
<file path=[Content_Types].xml><?xml version="1.0" encoding="utf-8"?>
<Types xmlns="http://schemas.openxmlformats.org/package/2006/content-types">
  <Override PartName="/ppt/tags/tag8.xml" ContentType="application/vnd.openxmlformats-officedocument.presentationml.tags+xml"/>
  <Override PartName="/ppt/tags/tag140.xml" ContentType="application/vnd.openxmlformats-officedocument.presentationml.tags+xml"/>
  <Override PartName="/ppt/tags/tag238.xml" ContentType="application/vnd.openxmlformats-officedocument.presentationml.tags+xml"/>
  <Override PartName="/ppt/tags/tag285.xml" ContentType="application/vnd.openxmlformats-officedocument.presentationml.tags+xml"/>
  <Override PartName="/ppt/tags/tag424.xml" ContentType="application/vnd.openxmlformats-officedocument.presentationml.tags+xml"/>
  <Override PartName="/ppt/tags/tag471.xml" ContentType="application/vnd.openxmlformats-officedocument.presentationml.tags+xml"/>
  <Override PartName="/ppt/slides/slide25.xml" ContentType="application/vnd.openxmlformats-officedocument.presentationml.slide+xml"/>
  <Override PartName="/ppt/slideLayouts/slideLayout2.xml" ContentType="application/vnd.openxmlformats-officedocument.presentationml.slideLayout+xml"/>
  <Override PartName="/ppt/tags/tag216.xml" ContentType="application/vnd.openxmlformats-officedocument.presentationml.tags+xml"/>
  <Override PartName="/ppt/tags/tag263.xml" ContentType="application/vnd.openxmlformats-officedocument.presentationml.tags+xml"/>
  <Override PartName="/ppt/tags/tag402.xml" ContentType="application/vnd.openxmlformats-officedocument.presentationml.tags+xml"/>
  <Override PartName="/ppt/tags/tag547.xml" ContentType="application/vnd.openxmlformats-officedocument.presentationml.tags+xml"/>
  <Default Extension="xml" ContentType="application/xml"/>
  <Override PartName="/ppt/slideLayouts/slideLayout24.xml" ContentType="application/vnd.openxmlformats-officedocument.presentationml.slideLayout+xml"/>
  <Override PartName="/ppt/tags/tag38.xml" ContentType="application/vnd.openxmlformats-officedocument.presentationml.tags+xml"/>
  <Override PartName="/ppt/tags/tag85.xml" ContentType="application/vnd.openxmlformats-officedocument.presentationml.tags+xml"/>
  <Override PartName="/ppt/tags/tag241.xml" ContentType="application/vnd.openxmlformats-officedocument.presentationml.tags+xml"/>
  <Override PartName="/ppt/tags/tag339.xml" ContentType="application/vnd.openxmlformats-officedocument.presentationml.tags+xml"/>
  <Override PartName="/ppt/notesSlides/notesSlide16.xml" ContentType="application/vnd.openxmlformats-officedocument.presentationml.notesSlide+xml"/>
  <Override PartName="/ppt/tags/tag386.xml" ContentType="application/vnd.openxmlformats-officedocument.presentationml.tags+xml"/>
  <Override PartName="/ppt/tags/tag525.xml" ContentType="application/vnd.openxmlformats-officedocument.presentationml.tags+xml"/>
  <Override PartName="/ppt/tags/tag16.xml" ContentType="application/vnd.openxmlformats-officedocument.presentationml.tags+xml"/>
  <Override PartName="/ppt/tags/tag63.xml" ContentType="application/vnd.openxmlformats-officedocument.presentationml.tags+xml"/>
  <Override PartName="/ppt/tags/tag178.xml" ContentType="application/vnd.openxmlformats-officedocument.presentationml.tags+xml"/>
  <Override PartName="/ppt/tags/tag317.xml" ContentType="application/vnd.openxmlformats-officedocument.presentationml.tags+xml"/>
  <Override PartName="/ppt/tags/tag364.xml" ContentType="application/vnd.openxmlformats-officedocument.presentationml.tags+xml"/>
  <Override PartName="/ppt/tags/tag109.xml" ContentType="application/vnd.openxmlformats-officedocument.presentationml.tags+xml"/>
  <Override PartName="/ppt/tags/tag156.xml" ContentType="application/vnd.openxmlformats-officedocument.presentationml.tags+xml"/>
  <Override PartName="/ppt/tags/tag487.xml" ContentType="application/vnd.openxmlformats-officedocument.presentationml.tags+xml"/>
  <Override PartName="/ppt/tags/tag503.xml" ContentType="application/vnd.openxmlformats-officedocument.presentationml.tags+xml"/>
  <Override PartName="/ppt/tags/tag550.xml" ContentType="application/vnd.openxmlformats-officedocument.presentationml.tags+xml"/>
  <Override PartName="/ppt/tags/tag41.xml" ContentType="application/vnd.openxmlformats-officedocument.presentationml.tags+xml"/>
  <Override PartName="/ppt/notesSlides/notesSlide7.xml" ContentType="application/vnd.openxmlformats-officedocument.presentationml.notesSlide+xml"/>
  <Override PartName="/ppt/tags/tag279.xml" ContentType="application/vnd.openxmlformats-officedocument.presentationml.tags+xml"/>
  <Override PartName="/ppt/diagrams/data2.xml" ContentType="application/vnd.openxmlformats-officedocument.drawingml.diagramData+xml"/>
  <Override PartName="/ppt/tags/tag342.xml" ContentType="application/vnd.openxmlformats-officedocument.presentationml.tags+xml"/>
  <Override PartName="/ppt/tags/tag134.xml" ContentType="application/vnd.openxmlformats-officedocument.presentationml.tags+xml"/>
  <Override PartName="/ppt/tags/tag181.xml" ContentType="application/vnd.openxmlformats-officedocument.presentationml.tags+xml"/>
  <Override PartName="/ppt/tags/tag320.xml" ContentType="application/vnd.openxmlformats-officedocument.presentationml.tags+xml"/>
  <Override PartName="/ppt/diagrams/colors4.xml" ContentType="application/vnd.openxmlformats-officedocument.drawingml.diagramColors+xml"/>
  <Override PartName="/ppt/tags/tag418.xml" ContentType="application/vnd.openxmlformats-officedocument.presentationml.tags+xml"/>
  <Override PartName="/ppt/tags/tag465.xml" ContentType="application/vnd.openxmlformats-officedocument.presentationml.tags+xml"/>
  <Override PartName="/ppt/slides/slide19.xml" ContentType="application/vnd.openxmlformats-officedocument.presentationml.slide+xml"/>
  <Default Extension="png" ContentType="image/png"/>
  <Override PartName="/ppt/tags/tag112.xml" ContentType="application/vnd.openxmlformats-officedocument.presentationml.tags+xml"/>
  <Override PartName="/ppt/tags/tag257.xml" ContentType="application/vnd.openxmlformats-officedocument.presentationml.tags+xml"/>
  <Override PartName="/ppt/slideLayouts/slideLayout18.xml" ContentType="application/vnd.openxmlformats-officedocument.presentationml.slideLayout+xml"/>
  <Override PartName="/ppt/theme/theme2.xml" ContentType="application/vnd.openxmlformats-officedocument.theme+xml"/>
  <Override PartName="/ppt/tags/tag5.xml" ContentType="application/vnd.openxmlformats-officedocument.presentationml.tags+xml"/>
  <Override PartName="/ppt/tags/tag79.xml" ContentType="application/vnd.openxmlformats-officedocument.presentationml.tags+xml"/>
  <Override PartName="/ppt/diagrams/quickStyle3.xml" ContentType="application/vnd.openxmlformats-officedocument.drawingml.diagramStyle+xml"/>
  <Override PartName="/ppt/tags/tag443.xml" ContentType="application/vnd.openxmlformats-officedocument.presentationml.tags+xml"/>
  <Override PartName="/ppt/tags/tag490.xml" ContentType="application/vnd.openxmlformats-officedocument.presentationml.tags+xml"/>
  <Override PartName="/ppt/tags/tag235.xml" ContentType="application/vnd.openxmlformats-officedocument.presentationml.tags+xml"/>
  <Override PartName="/ppt/tags/tag282.xml" ContentType="application/vnd.openxmlformats-officedocument.presentationml.tags+xml"/>
  <Override PartName="/ppt/tags/tag421.xml" ContentType="application/vnd.openxmlformats-officedocument.presentationml.tags+xml"/>
  <Override PartName="/ppt/tags/tag519.xml" ContentType="application/vnd.openxmlformats-officedocument.presentationml.tags+xml"/>
  <Override PartName="/ppt/slides/slide22.xml" ContentType="application/vnd.openxmlformats-officedocument.presentationml.slide+xml"/>
  <Override PartName="/ppt/tags/tag57.xml" ContentType="application/vnd.openxmlformats-officedocument.presentationml.tags+xml"/>
  <Override PartName="/ppt/tags/tag213.xml" ContentType="application/vnd.openxmlformats-officedocument.presentationml.tags+xml"/>
  <Override PartName="/ppt/tags/tag260.xml" ContentType="application/vnd.openxmlformats-officedocument.presentationml.tags+xml"/>
  <Override PartName="/ppt/tags/tag358.xml" ContentType="application/vnd.openxmlformats-officedocument.presentationml.tags+xml"/>
  <Override PartName="/ppt/diagrams/layout6.xml" ContentType="application/vnd.openxmlformats-officedocument.drawingml.diagramLayout+xml"/>
  <Override PartName="/ppt/tags/tag544.xml" ContentType="application/vnd.openxmlformats-officedocument.presentationml.tags+xml"/>
  <Override PartName="/ppt/slideLayouts/slideLayout21.xml" ContentType="application/vnd.openxmlformats-officedocument.presentationml.slideLayout+xml"/>
  <Override PartName="/ppt/tags/tag35.xml" ContentType="application/vnd.openxmlformats-officedocument.presentationml.tags+xml"/>
  <Override PartName="/ppt/tags/tag82.xml" ContentType="application/vnd.openxmlformats-officedocument.presentationml.tags+xml"/>
  <Override PartName="/ppt/tags/tag197.xml" ContentType="application/vnd.openxmlformats-officedocument.presentationml.tags+xml"/>
  <Override PartName="/ppt/tags/tag336.xml" ContentType="application/vnd.openxmlformats-officedocument.presentationml.tags+xml"/>
  <Override PartName="/ppt/notesSlides/notesSlide13.xml" ContentType="application/vnd.openxmlformats-officedocument.presentationml.notesSlide+xml"/>
  <Override PartName="/ppt/tags/tag383.xml" ContentType="application/vnd.openxmlformats-officedocument.presentationml.tags+xml"/>
  <Override PartName="/ppt/tags/tag128.xml" ContentType="application/vnd.openxmlformats-officedocument.presentationml.tags+xml"/>
  <Override PartName="/ppt/tags/tag175.xml" ContentType="application/vnd.openxmlformats-officedocument.presentationml.tags+xml"/>
  <Override PartName="/ppt/tags/tag459.xml" ContentType="application/vnd.openxmlformats-officedocument.presentationml.tags+xml"/>
  <Override PartName="/ppt/tags/tag522.xml" ContentType="application/vnd.openxmlformats-officedocument.presentationml.tags+xml"/>
  <Override PartName="/ppt/tags/tag13.xml" ContentType="application/vnd.openxmlformats-officedocument.presentationml.tags+xml"/>
  <Override PartName="/ppt/tags/tag60.xml" ContentType="application/vnd.openxmlformats-officedocument.presentationml.tags+xml"/>
  <Override PartName="/ppt/tags/tag298.xml" ContentType="application/vnd.openxmlformats-officedocument.presentationml.tags+xml"/>
  <Override PartName="/ppt/tags/tag314.xml" ContentType="application/vnd.openxmlformats-officedocument.presentationml.tags+xml"/>
  <Override PartName="/ppt/tags/tag361.xml" ContentType="application/vnd.openxmlformats-officedocument.presentationml.tags+xml"/>
  <Override PartName="/ppt/tags/tag500.xml" ContentType="application/vnd.openxmlformats-officedocument.presentationml.tags+xml"/>
  <Override PartName="/ppt/notesSlides/notesSlide4.xml" ContentType="application/vnd.openxmlformats-officedocument.presentationml.notesSlide+xml"/>
  <Override PartName="/ppt/tags/tag106.xml" ContentType="application/vnd.openxmlformats-officedocument.presentationml.tags+xml"/>
  <Override PartName="/ppt/tags/tag153.xml" ContentType="application/vnd.openxmlformats-officedocument.presentationml.tags+xml"/>
  <Override PartName="/ppt/tags/tag437.xml" ContentType="application/vnd.openxmlformats-officedocument.presentationml.tags+xml"/>
  <Override PartName="/ppt/tags/tag484.xml" ContentType="application/vnd.openxmlformats-officedocument.presentationml.tags+xml"/>
  <Override PartName="/ppt/tags/tag131.xml" ContentType="application/vnd.openxmlformats-officedocument.presentationml.tags+xml"/>
  <Override PartName="/ppt/tags/tag229.xml" ContentType="application/vnd.openxmlformats-officedocument.presentationml.tags+xml"/>
  <Override PartName="/ppt/tags/tag276.xml" ContentType="application/vnd.openxmlformats-officedocument.presentationml.tags+xml"/>
  <Override PartName="/ppt/diagrams/colors1.xml" ContentType="application/vnd.openxmlformats-officedocument.drawingml.diagramColors+xml"/>
  <Override PartName="/ppt/tags/tag415.xml" ContentType="application/vnd.openxmlformats-officedocument.presentationml.tags+xml"/>
  <Override PartName="/ppt/tags/tag462.xml" ContentType="application/vnd.openxmlformats-officedocument.presentationml.tags+xml"/>
  <Default Extension="svg" ContentType="image/svg+xml"/>
  <Override PartName="/ppt/tags/tag98.xml" ContentType="application/vnd.openxmlformats-officedocument.presentationml.tags+xml"/>
  <Override PartName="/ppt/tags/tag207.xml" ContentType="application/vnd.openxmlformats-officedocument.presentationml.tags+xml"/>
  <Override PartName="/ppt/tags/tag254.xml" ContentType="application/vnd.openxmlformats-officedocument.presentationml.tags+xml"/>
  <Override PartName="/ppt/tags/tag399.xml" ContentType="application/vnd.openxmlformats-officedocument.presentationml.tags+xml"/>
  <Override PartName="/ppt/slides/slide16.xml" ContentType="application/vnd.openxmlformats-officedocument.presentationml.slide+xml"/>
  <Override PartName="/ppt/slideLayouts/slideLayout15.xml" ContentType="application/vnd.openxmlformats-officedocument.presentationml.slideLayout+xml"/>
  <Override PartName="/ppt/tags/tag2.xml" ContentType="application/vnd.openxmlformats-officedocument.presentationml.tags+xml"/>
  <Override PartName="/ppt/tags/tag440.xml" ContentType="application/vnd.openxmlformats-officedocument.presentationml.tags+xml"/>
  <Override PartName="/ppt/tags/tag538.xml" ContentType="application/vnd.openxmlformats-officedocument.presentationml.tags+xml"/>
  <Override PartName="/ppt/tags/tag29.xml" ContentType="application/vnd.openxmlformats-officedocument.presentationml.tags+xml"/>
  <Override PartName="/ppt/tags/tag76.xml" ContentType="application/vnd.openxmlformats-officedocument.presentationml.tags+xml"/>
  <Override PartName="/ppt/tags/tag232.xml" ContentType="application/vnd.openxmlformats-officedocument.presentationml.tags+xml"/>
  <Override PartName="/ppt/tags/tag377.xml" ContentType="application/vnd.openxmlformats-officedocument.presentationml.tags+xml"/>
  <Override PartName="/ppt/tags/tag516.xml" ContentType="application/vnd.openxmlformats-officedocument.presentationml.tags+xml"/>
  <Override PartName="/ppt/tags/tag54.xml" ContentType="application/vnd.openxmlformats-officedocument.presentationml.tags+xml"/>
  <Override PartName="/ppt/tags/tag169.xml" ContentType="application/vnd.openxmlformats-officedocument.presentationml.tags+xml"/>
  <Override PartName="/ppt/tags/tag210.xml" ContentType="application/vnd.openxmlformats-officedocument.presentationml.tags+xml"/>
  <Override PartName="/ppt/tags/tag308.xml" ContentType="application/vnd.openxmlformats-officedocument.presentationml.tags+xml"/>
  <Override PartName="/ppt/tags/tag355.xml" ContentType="application/vnd.openxmlformats-officedocument.presentationml.tags+xml"/>
  <Override PartName="/ppt/tags/tag147.xml" ContentType="application/vnd.openxmlformats-officedocument.presentationml.tags+xml"/>
  <Override PartName="/ppt/tags/tag194.xml" ContentType="application/vnd.openxmlformats-officedocument.presentationml.tags+xml"/>
  <Override PartName="/ppt/diagrams/layout3.xml" ContentType="application/vnd.openxmlformats-officedocument.drawingml.diagramLayout+xml"/>
  <Override PartName="/ppt/tags/tag478.xml" ContentType="application/vnd.openxmlformats-officedocument.presentationml.tags+xml"/>
  <Override PartName="/ppt/tags/tag541.xml" ContentType="application/vnd.openxmlformats-officedocument.presentationml.tags+xml"/>
  <Override PartName="/ppt/tags/tag32.xml" ContentType="application/vnd.openxmlformats-officedocument.presentationml.tags+xml"/>
  <Override PartName="/ppt/notesSlides/notesSlide10.xml" ContentType="application/vnd.openxmlformats-officedocument.presentationml.notesSlide+xml"/>
  <Override PartName="/ppt/tags/tag333.xml" ContentType="application/vnd.openxmlformats-officedocument.presentationml.tags+xml"/>
  <Override PartName="/ppt/tags/tag380.xml" ContentType="application/vnd.openxmlformats-officedocument.presentationml.tags+xml"/>
  <Override PartName="/ppt/slides/slide7.xml" ContentType="application/vnd.openxmlformats-officedocument.presentationml.slide+xml"/>
  <Override PartName="/ppt/slideLayouts/slideLayout9.xml" ContentType="application/vnd.openxmlformats-officedocument.presentationml.slideLayout+xml"/>
  <Override PartName="/ppt/tags/tag10.xml" ContentType="application/vnd.openxmlformats-officedocument.presentationml.tags+xml"/>
  <Override PartName="/ppt/tags/tag125.xml" ContentType="application/vnd.openxmlformats-officedocument.presentationml.tags+xml"/>
  <Override PartName="/ppt/tags/tag172.xml" ContentType="application/vnd.openxmlformats-officedocument.presentationml.tags+xml"/>
  <Override PartName="/ppt/tags/tag311.xml" ContentType="application/vnd.openxmlformats-officedocument.presentationml.tags+xml"/>
  <Override PartName="/ppt/diagrams/drawing5.xml" ContentType="application/vnd.ms-office.drawingml.diagramDrawing+xml"/>
  <Override PartName="/ppt/tags/tag409.xml" ContentType="application/vnd.openxmlformats-officedocument.presentationml.tags+xml"/>
  <Override PartName="/ppt/tags/tag456.xml" ContentType="application/vnd.openxmlformats-officedocument.presentationml.tags+xml"/>
  <Override PartName="/ppt/slideMasters/slideMaster2.xml" ContentType="application/vnd.openxmlformats-officedocument.presentationml.slideMaster+xml"/>
  <Override PartName="/ppt/notesSlides/notesSlide1.xml" ContentType="application/vnd.openxmlformats-officedocument.presentationml.notesSlide+xml"/>
  <Override PartName="/ppt/tags/tag103.xml" ContentType="application/vnd.openxmlformats-officedocument.presentationml.tags+xml"/>
  <Override PartName="/ppt/tags/tag150.xml" ContentType="application/vnd.openxmlformats-officedocument.presentationml.tags+xml"/>
  <Override PartName="/ppt/tags/tag248.xml" ContentType="application/vnd.openxmlformats-officedocument.presentationml.tags+xml"/>
  <Override PartName="/ppt/tags/tag295.xml" ContentType="application/vnd.openxmlformats-officedocument.presentationml.tags+xml"/>
  <Override PartName="/ppt/tags/tag434.xml" ContentType="application/vnd.openxmlformats-officedocument.presentationml.tags+xml"/>
  <Override PartName="/ppt/tags/tag481.xml" ContentType="application/vnd.openxmlformats-officedocument.presentationml.tags+xml"/>
  <Override PartName="/ppt/tags/tag226.xml" ContentType="application/vnd.openxmlformats-officedocument.presentationml.tags+xml"/>
  <Override PartName="/ppt/tags/tag273.xml" ContentType="application/vnd.openxmlformats-officedocument.presentationml.tags+xml"/>
  <Override PartName="/ppt/slides/slide35.xml" ContentType="application/vnd.openxmlformats-officedocument.presentationml.slide+xml"/>
  <Override PartName="/ppt/tags/tag412.xml" ContentType="application/vnd.openxmlformats-officedocument.presentationml.tags+xml"/>
  <Override PartName="/ppt/tags/tag557.xml" ContentType="application/vnd.openxmlformats-officedocument.presentationml.tags+xml"/>
  <Override PartName="/ppt/slides/slide13.xml" ContentType="application/vnd.openxmlformats-officedocument.presentationml.slide+xml"/>
  <Override PartName="/ppt/tags/tag48.xml" ContentType="application/vnd.openxmlformats-officedocument.presentationml.tags+xml"/>
  <Override PartName="/ppt/tags/tag95.xml" ContentType="application/vnd.openxmlformats-officedocument.presentationml.tags+xml"/>
  <Override PartName="/ppt/tags/tag188.xml" ContentType="application/vnd.openxmlformats-officedocument.presentationml.tags+xml"/>
  <Override PartName="/ppt/tags/tag204.xml" ContentType="application/vnd.openxmlformats-officedocument.presentationml.tags+xml"/>
  <Override PartName="/ppt/tags/tag251.xml" ContentType="application/vnd.openxmlformats-officedocument.presentationml.tags+xml"/>
  <Override PartName="/ppt/tags/tag349.xml" ContentType="application/vnd.openxmlformats-officedocument.presentationml.tags+xml"/>
  <Override PartName="/ppt/tags/tag396.xml" ContentType="application/vnd.openxmlformats-officedocument.presentationml.tags+xml"/>
  <Override PartName="/ppt/tags/tag535.xml" ContentType="application/vnd.openxmlformats-officedocument.presentationml.tags+xml"/>
  <Override PartName="/ppt/slideLayouts/slideLayout12.xml" ContentType="application/vnd.openxmlformats-officedocument.presentationml.slideLayout+xml"/>
  <Override PartName="/ppt/tags/tag26.xml" ContentType="application/vnd.openxmlformats-officedocument.presentationml.tags+xml"/>
  <Override PartName="/ppt/tags/tag73.xml" ContentType="application/vnd.openxmlformats-officedocument.presentationml.tags+xml"/>
  <Override PartName="/ppt/tags/tag327.xml" ContentType="application/vnd.openxmlformats-officedocument.presentationml.tags+xml"/>
  <Override PartName="/ppt/tags/tag374.xml" ContentType="application/vnd.openxmlformats-officedocument.presentationml.tags+xml"/>
  <Override PartName="/ppt/tags/tag119.xml" ContentType="application/vnd.openxmlformats-officedocument.presentationml.tags+xml"/>
  <Override PartName="/ppt/tags/tag166.xml" ContentType="application/vnd.openxmlformats-officedocument.presentationml.tags+xml"/>
  <Override PartName="/ppt/tags/tag497.xml" ContentType="application/vnd.openxmlformats-officedocument.presentationml.tags+xml"/>
  <Override PartName="/ppt/tags/tag513.xml" ContentType="application/vnd.openxmlformats-officedocument.presentationml.tags+xml"/>
  <Override PartName="/ppt/tags/tag51.xml" ContentType="application/vnd.openxmlformats-officedocument.presentationml.tags+xml"/>
  <Override PartName="/ppt/tags/tag289.xml" ContentType="application/vnd.openxmlformats-officedocument.presentationml.tags+xml"/>
  <Override PartName="/ppt/tags/tag305.xml" ContentType="application/vnd.openxmlformats-officedocument.presentationml.tags+xml"/>
  <Override PartName="/ppt/tags/tag352.xml" ContentType="application/vnd.openxmlformats-officedocument.presentationml.tags+xml"/>
  <Override PartName="/ppt/tags/tag144.xml" ContentType="application/vnd.openxmlformats-officedocument.presentationml.tags+xml"/>
  <Override PartName="/ppt/tags/tag191.xml" ContentType="application/vnd.openxmlformats-officedocument.presentationml.tags+xml"/>
  <Override PartName="/ppt/tags/tag330.xml" ContentType="application/vnd.openxmlformats-officedocument.presentationml.tags+xml"/>
  <Override PartName="/ppt/tags/tag428.xml" ContentType="application/vnd.openxmlformats-officedocument.presentationml.tags+xml"/>
  <Override PartName="/ppt/tags/tag475.xml" ContentType="application/vnd.openxmlformats-officedocument.presentationml.tags+xml"/>
  <Override PartName="/ppt/slides/slide29.xml" ContentType="application/vnd.openxmlformats-officedocument.presentationml.slide+xml"/>
  <Override PartName="/ppt/tags/tag122.xml" ContentType="application/vnd.openxmlformats-officedocument.presentationml.tags+xml"/>
  <Override PartName="/ppt/tags/tag267.xml" ContentType="application/vnd.openxmlformats-officedocument.presentationml.tags+xml"/>
  <Override PartName="/ppt/diagrams/drawing2.xml" ContentType="application/vnd.ms-office.drawingml.diagramDrawing+xml"/>
  <Override PartName="/ppt/tags/tag406.xml" ContentType="application/vnd.openxmlformats-officedocument.presentationml.tags+xml"/>
  <Override PartName="/ppt/tags/tag453.xml" ContentType="application/vnd.openxmlformats-officedocument.presentationml.tags+xml"/>
  <Override PartName="/customXml/itemProps1.xml" ContentType="application/vnd.openxmlformats-officedocument.customXmlProperties+xml"/>
  <Override PartName="/ppt/slides/slide4.xml" ContentType="application/vnd.openxmlformats-officedocument.presentationml.slide+xml"/>
  <Override PartName="/ppt/slideLayouts/slideLayout6.xml" ContentType="application/vnd.openxmlformats-officedocument.presentationml.slideLayout+xml"/>
  <Override PartName="/ppt/slideLayouts/slideLayout28.xml" ContentType="application/vnd.openxmlformats-officedocument.presentationml.slideLayout+xml"/>
  <Override PartName="/ppt/tags/tag89.xml" ContentType="application/vnd.openxmlformats-officedocument.presentationml.tags+xml"/>
  <Override PartName="/ppt/tags/tag245.xml" ContentType="application/vnd.openxmlformats-officedocument.presentationml.tags+xml"/>
  <Override PartName="/ppt/tags/tag292.xml" ContentType="application/vnd.openxmlformats-officedocument.presentationml.tags+xml"/>
  <Override PartName="/ppt/tags/tag529.xml" ContentType="application/vnd.openxmlformats-officedocument.presentationml.tags+xml"/>
  <Override PartName="/ppt/tags/tag100.xml" ContentType="application/vnd.openxmlformats-officedocument.presentationml.tags+xml"/>
  <Override PartName="/ppt/tags/tag368.xml" ContentType="application/vnd.openxmlformats-officedocument.presentationml.tags+xml"/>
  <Override PartName="/ppt/tags/tag431.xml" ContentType="application/vnd.openxmlformats-officedocument.presentationml.tags+xml"/>
  <Override PartName="/ppt/slides/slide32.xml" ContentType="application/vnd.openxmlformats-officedocument.presentationml.slide+xml"/>
  <Override PartName="/ppt/tags/tag67.xml" ContentType="application/vnd.openxmlformats-officedocument.presentationml.tags+xml"/>
  <Override PartName="/ppt/tags/tag223.xml" ContentType="application/vnd.openxmlformats-officedocument.presentationml.tags+xml"/>
  <Override PartName="/ppt/tags/tag270.xml" ContentType="application/vnd.openxmlformats-officedocument.presentationml.tags+xml"/>
  <Override PartName="/ppt/tags/tag507.xml" ContentType="application/vnd.openxmlformats-officedocument.presentationml.tags+xml"/>
  <Override PartName="/ppt/tags/tag554.xml" ContentType="application/vnd.openxmlformats-officedocument.presentationml.tags+xml"/>
  <Override PartName="/ppt/slides/slide10.xml" ContentType="application/vnd.openxmlformats-officedocument.presentationml.slide+xml"/>
  <Override PartName="/ppt/tags/tag45.xml" ContentType="application/vnd.openxmlformats-officedocument.presentationml.tags+xml"/>
  <Override PartName="/ppt/tags/tag92.xml" ContentType="application/vnd.openxmlformats-officedocument.presentationml.tags+xml"/>
  <Override PartName="/ppt/tags/tag201.xml" ContentType="application/vnd.openxmlformats-officedocument.presentationml.tags+xml"/>
  <Override PartName="/ppt/tags/tag346.xml" ContentType="application/vnd.openxmlformats-officedocument.presentationml.tags+xml"/>
  <Override PartName="/ppt/tags/tag393.xml" ContentType="application/vnd.openxmlformats-officedocument.presentationml.tags+xml"/>
  <Override PartName="/ppt/diagrams/data6.xml" ContentType="application/vnd.openxmlformats-officedocument.drawingml.diagramData+xml"/>
  <Override PartName="/ppt/tags/tag532.xml" ContentType="application/vnd.openxmlformats-officedocument.presentationml.tags+xml"/>
  <Override PartName="/ppt/notesSlides/notesSlide23.xml" ContentType="application/vnd.openxmlformats-officedocument.presentationml.notesSlide+xml"/>
  <Override PartName="/ppt/tags/tag138.xml" ContentType="application/vnd.openxmlformats-officedocument.presentationml.tags+xml"/>
  <Override PartName="/ppt/tags/tag185.xml" ContentType="application/vnd.openxmlformats-officedocument.presentationml.tags+xml"/>
  <Override PartName="/ppt/tags/tag324.xml" ContentType="application/vnd.openxmlformats-officedocument.presentationml.tags+xml"/>
  <Override PartName="/ppt/tags/tag371.xml" ContentType="application/vnd.openxmlformats-officedocument.presentationml.tags+xml"/>
  <Override PartName="/ppt/tags/tag469.xml" ContentType="application/vnd.openxmlformats-officedocument.presentationml.tags+xml"/>
  <Override PartName="/ppt/tags/tag23.xml" ContentType="application/vnd.openxmlformats-officedocument.presentationml.tags+xml"/>
  <Override PartName="/ppt/tags/tag70.xml" ContentType="application/vnd.openxmlformats-officedocument.presentationml.tags+xml"/>
  <Override PartName="/ppt/tags/tag116.xml" ContentType="application/vnd.openxmlformats-officedocument.presentationml.tags+xml"/>
  <Override PartName="/ppt/tags/tag163.xml" ContentType="application/vnd.openxmlformats-officedocument.presentationml.tags+xml"/>
  <Override PartName="/ppt/tags/tag510.xml" ContentType="application/vnd.openxmlformats-officedocument.presentationml.tags+xml"/>
  <Override PartName="/ppt/tags/tag9.xml" ContentType="application/vnd.openxmlformats-officedocument.presentationml.tags+xml"/>
  <Override PartName="/ppt/tags/tag302.xml" ContentType="application/vnd.openxmlformats-officedocument.presentationml.tags+xml"/>
  <Override PartName="/ppt/tags/tag447.xml" ContentType="application/vnd.openxmlformats-officedocument.presentationml.tags+xml"/>
  <Override PartName="/ppt/tags/tag494.xml" ContentType="application/vnd.openxmlformats-officedocument.presentationml.tags+xml"/>
  <Override PartName="/ppt/diagrams/quickStyle7.xml" ContentType="application/vnd.openxmlformats-officedocument.drawingml.diagramStyle+xml"/>
  <Override PartName="/ppt/tags/tag141.xml" ContentType="application/vnd.openxmlformats-officedocument.presentationml.tags+xml"/>
  <Override PartName="/ppt/tags/tag239.xml" ContentType="application/vnd.openxmlformats-officedocument.presentationml.tags+xml"/>
  <Override PartName="/ppt/tags/tag286.xml" ContentType="application/vnd.openxmlformats-officedocument.presentationml.tags+xml"/>
  <Override PartName="/ppt/tags/tag425.xml" ContentType="application/vnd.openxmlformats-officedocument.presentationml.tags+xml"/>
  <Override PartName="/ppt/tags/tag472.xml" ContentType="application/vnd.openxmlformats-officedocument.presentationml.tags+xml"/>
  <Override PartName="/ppt/slides/slide26.xml" ContentType="application/vnd.openxmlformats-officedocument.presentationml.slide+xml"/>
  <Override PartName="/ppt/tags/tag217.xml" ContentType="application/vnd.openxmlformats-officedocument.presentationml.tags+xml"/>
  <Override PartName="/ppt/tags/tag264.xml" ContentType="application/vnd.openxmlformats-officedocument.presentationml.tags+xml"/>
  <Override PartName="/ppt/tags/tag548.xml" ContentType="application/vnd.openxmlformats-officedocument.presentationml.tags+xml"/>
  <Override PartName="/ppt/slides/slide1.xml" ContentType="application/vnd.openxmlformats-officedocument.presentationml.slide+xml"/>
  <Override PartName="/ppt/slideLayouts/slideLayout3.xml" ContentType="application/vnd.openxmlformats-officedocument.presentationml.slideLayout+xml"/>
  <Override PartName="/ppt/slideLayouts/slideLayout25.xml" ContentType="application/vnd.openxmlformats-officedocument.presentationml.slideLayout+xml"/>
  <Override PartName="/ppt/tags/tag39.xml" ContentType="application/vnd.openxmlformats-officedocument.presentationml.tags+xml"/>
  <Override PartName="/ppt/tags/tag86.xml" ContentType="application/vnd.openxmlformats-officedocument.presentationml.tags+xml"/>
  <Override PartName="/ppt/notesSlides/notesSlide17.xml" ContentType="application/vnd.openxmlformats-officedocument.presentationml.notesSlide+xml"/>
  <Override PartName="/ppt/tags/tag387.xml" ContentType="application/vnd.openxmlformats-officedocument.presentationml.tags+xml"/>
  <Override PartName="/ppt/tags/tag403.xml" ContentType="application/vnd.openxmlformats-officedocument.presentationml.tags+xml"/>
  <Override PartName="/ppt/tags/tag450.xml" ContentType="application/vnd.openxmlformats-officedocument.presentationml.tags+xml"/>
  <Override PartName="/ppt/tags/tag179.xml" ContentType="application/vnd.openxmlformats-officedocument.presentationml.tags+xml"/>
  <Override PartName="/ppt/tags/tag242.xml" ContentType="application/vnd.openxmlformats-officedocument.presentationml.tags+xml"/>
  <Override PartName="/ppt/tags/tag526.xml" ContentType="application/vnd.openxmlformats-officedocument.presentationml.tags+xml"/>
  <Override PartName="/ppt/tags/tag17.xml" ContentType="application/vnd.openxmlformats-officedocument.presentationml.tags+xml"/>
  <Override PartName="/ppt/tags/tag64.xml" ContentType="application/vnd.openxmlformats-officedocument.presentationml.tags+xml"/>
  <Override PartName="/ppt/tags/tag220.xml" ContentType="application/vnd.openxmlformats-officedocument.presentationml.tags+xml"/>
  <Override PartName="/ppt/tags/tag318.xml" ContentType="application/vnd.openxmlformats-officedocument.presentationml.tags+xml"/>
  <Override PartName="/ppt/tags/tag365.xml" ContentType="application/vnd.openxmlformats-officedocument.presentationml.tags+xml"/>
  <Override PartName="/ppt/tags/tag504.xml" ContentType="application/vnd.openxmlformats-officedocument.presentationml.tags+xml"/>
  <Override PartName="/ppt/tags/tag551.xml" ContentType="application/vnd.openxmlformats-officedocument.presentationml.tags+xml"/>
  <Default Extension="gif" ContentType="image/gif"/>
  <Override PartName="/ppt/tags/tag157.xml" ContentType="application/vnd.openxmlformats-officedocument.presentationml.tags+xml"/>
  <Override PartName="/ppt/notesSlides/notesSlide8.xml" ContentType="application/vnd.openxmlformats-officedocument.presentationml.notesSlide+xml"/>
  <Override PartName="/ppt/tags/tag343.xml" ContentType="application/vnd.openxmlformats-officedocument.presentationml.tags+xml"/>
  <Override PartName="/ppt/tags/tag390.xml" ContentType="application/vnd.openxmlformats-officedocument.presentationml.tags+xml"/>
  <Override PartName="/ppt/notesSlides/notesSlide20.xml" ContentType="application/vnd.openxmlformats-officedocument.presentationml.notesSlide+xml"/>
  <Override PartName="/ppt/tags/tag488.xml" ContentType="application/vnd.openxmlformats-officedocument.presentationml.tags+xml"/>
  <Override PartName="/ppt/tags/tag42.xml" ContentType="application/vnd.openxmlformats-officedocument.presentationml.tags+xml"/>
  <Override PartName="/ppt/tags/tag135.xml" ContentType="application/vnd.openxmlformats-officedocument.presentationml.tags+xml"/>
  <Override PartName="/ppt/tags/tag182.xml" ContentType="application/vnd.openxmlformats-officedocument.presentationml.tags+xml"/>
  <Override PartName="/ppt/diagrams/data3.xml" ContentType="application/vnd.openxmlformats-officedocument.drawingml.diagramData+xml"/>
  <Override PartName="/ppt/diagrams/colors5.xml" ContentType="application/vnd.openxmlformats-officedocument.drawingml.diagramColors+xml"/>
  <Override PartName="/ppt/tags/tag20.xml" ContentType="application/vnd.openxmlformats-officedocument.presentationml.tags+xml"/>
  <Override PartName="/ppt/tags/tag321.xml" ContentType="application/vnd.openxmlformats-officedocument.presentationml.tags+xml"/>
  <Override PartName="/ppt/tags/tag419.xml" ContentType="application/vnd.openxmlformats-officedocument.presentationml.tags+xml"/>
  <Override PartName="/ppt/tags/tag466.xml" ContentType="application/vnd.openxmlformats-officedocument.presentationml.tags+xml"/>
  <Override PartName="/ppt/slideLayouts/slideLayout19.xml" ContentType="application/vnd.openxmlformats-officedocument.presentationml.slideLayout+xml"/>
  <Override PartName="/ppt/tags/tag6.xml" ContentType="application/vnd.openxmlformats-officedocument.presentationml.tags+xml"/>
  <Override PartName="/ppt/tags/tag113.xml" ContentType="application/vnd.openxmlformats-officedocument.presentationml.tags+xml"/>
  <Override PartName="/ppt/tags/tag160.xml" ContentType="application/vnd.openxmlformats-officedocument.presentationml.tags+xml"/>
  <Override PartName="/ppt/tags/tag258.xml" ContentType="application/vnd.openxmlformats-officedocument.presentationml.tags+xml"/>
  <Override PartName="/ppt/diagrams/quickStyle4.xml" ContentType="application/vnd.openxmlformats-officedocument.drawingml.diagramStyle+xml"/>
  <Override PartName="/ppt/tags/tag444.xml" ContentType="application/vnd.openxmlformats-officedocument.presentationml.tags+xml"/>
  <Override PartName="/ppt/tags/tag491.xml" ContentType="application/vnd.openxmlformats-officedocument.presentationml.tags+xml"/>
  <Override PartName="/ppt/theme/theme3.xml" ContentType="application/vnd.openxmlformats-officedocument.theme+xml"/>
  <Override PartName="/ppt/tags/tag236.xml" ContentType="application/vnd.openxmlformats-officedocument.presentationml.tags+xml"/>
  <Override PartName="/ppt/tags/tag283.xml" ContentType="application/vnd.openxmlformats-officedocument.presentationml.tags+xml"/>
  <Override PartName="/ppt/tags/tag58.xml" ContentType="application/vnd.openxmlformats-officedocument.presentationml.tags+xml"/>
  <Override PartName="/ppt/tags/tag359.xml" ContentType="application/vnd.openxmlformats-officedocument.presentationml.tags+xml"/>
  <Override PartName="/ppt/tags/tag422.xml" ContentType="application/vnd.openxmlformats-officedocument.presentationml.tags+xml"/>
  <Override PartName="/ppt/slides/slide23.xml" ContentType="application/vnd.openxmlformats-officedocument.presentationml.slide+xml"/>
  <Override PartName="/ppt/slideLayouts/slideLayout22.xml" ContentType="application/vnd.openxmlformats-officedocument.presentationml.slideLayout+xml"/>
  <Override PartName="/ppt/tags/tag198.xml" ContentType="application/vnd.openxmlformats-officedocument.presentationml.tags+xml"/>
  <Override PartName="/ppt/tags/tag214.xml" ContentType="application/vnd.openxmlformats-officedocument.presentationml.tags+xml"/>
  <Override PartName="/ppt/tags/tag261.xml" ContentType="application/vnd.openxmlformats-officedocument.presentationml.tags+xml"/>
  <Override PartName="/ppt/tags/tag400.xml" ContentType="application/vnd.openxmlformats-officedocument.presentationml.tags+xml"/>
  <Override PartName="/ppt/tags/tag545.xml" ContentType="application/vnd.openxmlformats-officedocument.presentationml.tags+xml"/>
  <Override PartName="/ppt/diagrams/layout7.xml" ContentType="application/vnd.openxmlformats-officedocument.drawingml.diagramLayout+xml"/>
  <Override PartName="/ppt/tags/tag36.xml" ContentType="application/vnd.openxmlformats-officedocument.presentationml.tags+xml"/>
  <Override PartName="/ppt/tags/tag83.xml" ContentType="application/vnd.openxmlformats-officedocument.presentationml.tags+xml"/>
  <Override PartName="/ppt/tags/tag337.xml" ContentType="application/vnd.openxmlformats-officedocument.presentationml.tags+xml"/>
  <Override PartName="/ppt/notesSlides/notesSlide14.xml" ContentType="application/vnd.openxmlformats-officedocument.presentationml.notesSlide+xml"/>
  <Override PartName="/ppt/tags/tag384.xml" ContentType="application/vnd.openxmlformats-officedocument.presentationml.tags+xml"/>
  <Override PartName="/ppt/tags/tag523.xml" ContentType="application/vnd.openxmlformats-officedocument.presentationml.tags+xml"/>
  <Override PartName="/ppt/tags/tag14.xml" ContentType="application/vnd.openxmlformats-officedocument.presentationml.tags+xml"/>
  <Override PartName="/ppt/tags/tag61.xml" ContentType="application/vnd.openxmlformats-officedocument.presentationml.tags+xml"/>
  <Override PartName="/ppt/tags/tag129.xml" ContentType="application/vnd.openxmlformats-officedocument.presentationml.tags+xml"/>
  <Override PartName="/ppt/tags/tag176.xml" ContentType="application/vnd.openxmlformats-officedocument.presentationml.tags+xml"/>
  <Override PartName="/ppt/tags/tag315.xml" ContentType="application/vnd.openxmlformats-officedocument.presentationml.tags+xml"/>
  <Override PartName="/ppt/tags/tag362.xml" ContentType="application/vnd.openxmlformats-officedocument.presentationml.tags+xml"/>
  <Override PartName="/ppt/tags/tag50.xml" ContentType="application/vnd.openxmlformats-officedocument.presentationml.tags+xml"/>
  <Override PartName="/ppt/tags/tag107.xml" ContentType="application/vnd.openxmlformats-officedocument.presentationml.tags+xml"/>
  <Override PartName="/ppt/tags/tag154.xml" ContentType="application/vnd.openxmlformats-officedocument.presentationml.tags+xml"/>
  <Override PartName="/ppt/tags/tag299.xml" ContentType="application/vnd.openxmlformats-officedocument.presentationml.tags+xml"/>
  <Override PartName="/ppt/tags/tag304.xml" ContentType="application/vnd.openxmlformats-officedocument.presentationml.tags+xml"/>
  <Override PartName="/ppt/tags/tag351.xml" ContentType="application/vnd.openxmlformats-officedocument.presentationml.tags+xml"/>
  <Override PartName="/ppt/tags/tag438.xml" ContentType="application/vnd.openxmlformats-officedocument.presentationml.tags+xml"/>
  <Override PartName="/ppt/tags/tag449.xml" ContentType="application/vnd.openxmlformats-officedocument.presentationml.tags+xml"/>
  <Override PartName="/ppt/tags/tag485.xml" ContentType="application/vnd.openxmlformats-officedocument.presentationml.tags+xml"/>
  <Override PartName="/ppt/tags/tag496.xml" ContentType="application/vnd.openxmlformats-officedocument.presentationml.tags+xml"/>
  <Override PartName="/ppt/tags/tag501.xml" ContentType="application/vnd.openxmlformats-officedocument.presentationml.tags+xml"/>
  <Override PartName="/ppt/tags/tag143.xml" ContentType="application/vnd.openxmlformats-officedocument.presentationml.tags+xml"/>
  <Override PartName="/ppt/notesSlides/notesSlide5.xml" ContentType="application/vnd.openxmlformats-officedocument.presentationml.notesSlide+xml"/>
  <Override PartName="/ppt/tags/tag190.xml" ContentType="application/vnd.openxmlformats-officedocument.presentationml.tags+xml"/>
  <Override PartName="/ppt/tags/tag277.xml" ContentType="application/vnd.openxmlformats-officedocument.presentationml.tags+xml"/>
  <Override PartName="/ppt/tags/tag288.xml" ContentType="application/vnd.openxmlformats-officedocument.presentationml.tags+xml"/>
  <Override PartName="/ppt/tags/tag340.xml" ContentType="application/vnd.openxmlformats-officedocument.presentationml.tags+xml"/>
  <Override PartName="/ppt/tags/tag427.xml" ContentType="application/vnd.openxmlformats-officedocument.presentationml.tags+xml"/>
  <Override PartName="/ppt/tags/tag474.xml" ContentType="application/vnd.openxmlformats-officedocument.presentationml.tags+xml"/>
  <Override PartName="/ppt/slides/slide28.xml" ContentType="application/vnd.openxmlformats-officedocument.presentationml.slide+xml"/>
  <Override PartName="/ppt/tags/tag132.xml" ContentType="application/vnd.openxmlformats-officedocument.presentationml.tags+xml"/>
  <Override PartName="/ppt/tags/tag219.xml" ContentType="application/vnd.openxmlformats-officedocument.presentationml.tags+xml"/>
  <Override PartName="/ppt/tags/tag266.xml" ContentType="application/vnd.openxmlformats-officedocument.presentationml.tags+xml"/>
  <Override PartName="/ppt/diagrams/colors2.xml" ContentType="application/vnd.openxmlformats-officedocument.drawingml.diagramColors+xml"/>
  <Override PartName="/ppt/tags/tag416.xml" ContentType="application/vnd.openxmlformats-officedocument.presentationml.tags+xml"/>
  <Override PartName="/ppt/tags/tag463.xml" ContentType="application/vnd.openxmlformats-officedocument.presentationml.tags+xml"/>
  <Override PartName="/ppt/slides/slide3.xml" ContentType="application/vnd.openxmlformats-officedocument.presentationml.slide+xml"/>
  <Override PartName="/ppt/slides/slide17.xml" ContentType="application/vnd.openxmlformats-officedocument.presentationml.slide+xml"/>
  <Override PartName="/ppt/slideLayouts/slideLayout5.xml" ContentType="application/vnd.openxmlformats-officedocument.presentationml.slideLayout+xml"/>
  <Override PartName="/ppt/slideLayouts/slideLayout27.xml" ContentType="application/vnd.openxmlformats-officedocument.presentationml.slideLayout+xml"/>
  <Override PartName="/ppt/tags/tag99.xml" ContentType="application/vnd.openxmlformats-officedocument.presentationml.tags+xml"/>
  <Override PartName="/ppt/tags/tag110.xml" ContentType="application/vnd.openxmlformats-officedocument.presentationml.tags+xml"/>
  <Override PartName="/ppt/tags/tag121.xml" ContentType="application/vnd.openxmlformats-officedocument.presentationml.tags+xml"/>
  <Override PartName="/ppt/tags/tag208.xml" ContentType="application/vnd.openxmlformats-officedocument.presentationml.tags+xml"/>
  <Override PartName="/ppt/tags/tag255.xml" ContentType="application/vnd.openxmlformats-officedocument.presentationml.tags+xml"/>
  <Override PartName="/ppt/diagrams/drawing1.xml" ContentType="application/vnd.ms-office.drawingml.diagramDrawing+xml"/>
  <Override PartName="/ppt/tags/tag389.xml" ContentType="application/vnd.openxmlformats-officedocument.presentationml.tags+xml"/>
  <Override PartName="/ppt/tags/tag405.xml" ContentType="application/vnd.openxmlformats-officedocument.presentationml.tags+xml"/>
  <Override PartName="/ppt/notesSlides/notesSlide19.xml" ContentType="application/vnd.openxmlformats-officedocument.presentationml.notesSlide+xml"/>
  <Override PartName="/ppt/tags/tag452.xml" ContentType="application/vnd.openxmlformats-officedocument.presentationml.tags+xml"/>
  <Override PartName="/ppt/tags/tag539.xml" ContentType="application/vnd.openxmlformats-officedocument.presentationml.tags+xml"/>
  <Default Extension="jpeg" ContentType="image/jpeg"/>
  <Override PartName="/ppt/slideLayouts/slideLayout16.xml" ContentType="application/vnd.openxmlformats-officedocument.presentationml.slideLayout+xml"/>
  <Override PartName="/ppt/tags/tag3.xml" ContentType="application/vnd.openxmlformats-officedocument.presentationml.tags+xml"/>
  <Override PartName="/ppt/tags/tag77.xml" ContentType="application/vnd.openxmlformats-officedocument.presentationml.tags+xml"/>
  <Override PartName="/ppt/tags/tag88.xml" ContentType="application/vnd.openxmlformats-officedocument.presentationml.tags+xml"/>
  <Override PartName="/ppt/tags/tag233.xml" ContentType="application/vnd.openxmlformats-officedocument.presentationml.tags+xml"/>
  <Override PartName="/ppt/tags/tag244.xml" ContentType="application/vnd.openxmlformats-officedocument.presentationml.tags+xml"/>
  <Override PartName="/ppt/tags/tag280.xml" ContentType="application/vnd.openxmlformats-officedocument.presentationml.tags+xml"/>
  <Override PartName="/ppt/tags/tag291.xml" ContentType="application/vnd.openxmlformats-officedocument.presentationml.tags+xml"/>
  <Override PartName="/ppt/diagrams/quickStyle1.xml" ContentType="application/vnd.openxmlformats-officedocument.drawingml.diagramStyle+xml"/>
  <Override PartName="/ppt/tags/tag378.xml" ContentType="application/vnd.openxmlformats-officedocument.presentationml.tags+xml"/>
  <Override PartName="/ppt/tags/tag430.xml" ContentType="application/vnd.openxmlformats-officedocument.presentationml.tags+xml"/>
  <Override PartName="/ppt/tags/tag441.xml" ContentType="application/vnd.openxmlformats-officedocument.presentationml.tags+xml"/>
  <Override PartName="/ppt/tags/tag528.xml" ContentType="application/vnd.openxmlformats-officedocument.presentationml.tags+xml"/>
  <Override PartName="/ppt/slides/slide31.xml" ContentType="application/vnd.openxmlformats-officedocument.presentationml.slide+xml"/>
  <Override PartName="/ppt/tags/tag19.xml" ContentType="application/vnd.openxmlformats-officedocument.presentationml.tags+xml"/>
  <Override PartName="/ppt/tags/tag66.xml" ContentType="application/vnd.openxmlformats-officedocument.presentationml.tags+xml"/>
  <Override PartName="/ppt/tags/tag222.xml" ContentType="application/vnd.openxmlformats-officedocument.presentationml.tags+xml"/>
  <Override PartName="/ppt/tags/tag367.xml" ContentType="application/vnd.openxmlformats-officedocument.presentationml.tags+xml"/>
  <Override PartName="/ppt/tags/tag506.xml" ContentType="application/vnd.openxmlformats-officedocument.presentationml.tags+xml"/>
  <Override PartName="/ppt/tags/tag517.xml" ContentType="application/vnd.openxmlformats-officedocument.presentationml.tags+xml"/>
  <Override PartName="/ppt/tags/tag553.xml" ContentType="application/vnd.openxmlformats-officedocument.presentationml.tags+xml"/>
  <Override PartName="/ppt/slides/slide20.xml" ContentType="application/vnd.openxmlformats-officedocument.presentationml.slide+xml"/>
  <Override PartName="/ppt/tags/tag55.xml" ContentType="application/vnd.openxmlformats-officedocument.presentationml.tags+xml"/>
  <Override PartName="/ppt/tags/tag159.xml" ContentType="application/vnd.openxmlformats-officedocument.presentationml.tags+xml"/>
  <Override PartName="/ppt/tags/tag211.xml" ContentType="application/vnd.openxmlformats-officedocument.presentationml.tags+xml"/>
  <Override PartName="/ppt/tags/tag309.xml" ContentType="application/vnd.openxmlformats-officedocument.presentationml.tags+xml"/>
  <Override PartName="/ppt/tags/tag345.xml" ContentType="application/vnd.openxmlformats-officedocument.presentationml.tags+xml"/>
  <Override PartName="/ppt/tags/tag356.xml" ContentType="application/vnd.openxmlformats-officedocument.presentationml.tags+xml"/>
  <Override PartName="/ppt/diagrams/layout4.xml" ContentType="application/vnd.openxmlformats-officedocument.drawingml.diagramLayout+xml"/>
  <Override PartName="/ppt/tags/tag392.xml" ContentType="application/vnd.openxmlformats-officedocument.presentationml.tags+xml"/>
  <Override PartName="/ppt/notesSlides/notesSlide22.xml" ContentType="application/vnd.openxmlformats-officedocument.presentationml.notesSlide+xml"/>
  <Override PartName="/ppt/tags/tag542.xml" ContentType="application/vnd.openxmlformats-officedocument.presentationml.tags+xml"/>
  <Override PartName="/ppt/tags/tag33.xml" ContentType="application/vnd.openxmlformats-officedocument.presentationml.tags+xml"/>
  <Override PartName="/ppt/tags/tag44.xml" ContentType="application/vnd.openxmlformats-officedocument.presentationml.tags+xml"/>
  <Override PartName="/ppt/tags/tag80.xml" ContentType="application/vnd.openxmlformats-officedocument.presentationml.tags+xml"/>
  <Override PartName="/ppt/tags/tag91.xml" ContentType="application/vnd.openxmlformats-officedocument.presentationml.tags+xml"/>
  <Override PartName="/ppt/tags/tag137.xml" ContentType="application/vnd.openxmlformats-officedocument.presentationml.tags+xml"/>
  <Override PartName="/ppt/tags/tag148.xml" ContentType="application/vnd.openxmlformats-officedocument.presentationml.tags+xml"/>
  <Override PartName="/ppt/tags/tag184.xml" ContentType="application/vnd.openxmlformats-officedocument.presentationml.tags+xml"/>
  <Override PartName="/ppt/tags/tag195.xml" ContentType="application/vnd.openxmlformats-officedocument.presentationml.tags+xml"/>
  <Override PartName="/ppt/tags/tag200.xml" ContentType="application/vnd.openxmlformats-officedocument.presentationml.tags+xml"/>
  <Override PartName="/ppt/notesSlides/notesSlide11.xml" ContentType="application/vnd.openxmlformats-officedocument.presentationml.notesSlide+xml"/>
  <Override PartName="/ppt/tags/tag334.xml" ContentType="application/vnd.openxmlformats-officedocument.presentationml.tags+xml"/>
  <Override PartName="/ppt/tags/tag381.xml" ContentType="application/vnd.openxmlformats-officedocument.presentationml.tags+xml"/>
  <Override PartName="/ppt/diagrams/data5.xml" ContentType="application/vnd.openxmlformats-officedocument.drawingml.diagramData+xml"/>
  <Override PartName="/ppt/tags/tag479.xml" ContentType="application/vnd.openxmlformats-officedocument.presentationml.tags+xml"/>
  <Override PartName="/ppt/tags/tag531.xml" ContentType="application/vnd.openxmlformats-officedocument.presentationml.tags+xml"/>
  <Override PartName="/ppt/diagrams/colors7.xml" ContentType="application/vnd.openxmlformats-officedocument.drawingml.diagramColors+xml"/>
  <Override PartName="/ppt/tags/tag22.xml" ContentType="application/vnd.openxmlformats-officedocument.presentationml.tags+xml"/>
  <Override PartName="/ppt/tags/tag126.xml" ContentType="application/vnd.openxmlformats-officedocument.presentationml.tags+xml"/>
  <Override PartName="/ppt/tags/tag173.xml" ContentType="application/vnd.openxmlformats-officedocument.presentationml.tags+xml"/>
  <Override PartName="/ppt/tags/tag323.xml" ContentType="application/vnd.openxmlformats-officedocument.presentationml.tags+xml"/>
  <Override PartName="/ppt/tags/tag370.xml" ContentType="application/vnd.openxmlformats-officedocument.presentationml.tags+xml"/>
  <Override PartName="/ppt/tags/tag457.xml" ContentType="application/vnd.openxmlformats-officedocument.presentationml.tags+xml"/>
  <Override PartName="/ppt/diagrams/drawing6.xml" ContentType="application/vnd.ms-office.drawingml.diagramDrawing+xml"/>
  <Override PartName="/ppt/tags/tag468.xml" ContentType="application/vnd.openxmlformats-officedocument.presentationml.tags+xml"/>
  <Override PartName="/ppt/tags/tag520.xml" ContentType="application/vnd.openxmlformats-officedocument.presentationml.tags+xml"/>
  <Override PartName="/ppt/slides/slide8.xml" ContentType="application/vnd.openxmlformats-officedocument.presentationml.slide+xml"/>
  <Override PartName="/ppt/tags/tag11.xml" ContentType="application/vnd.openxmlformats-officedocument.presentationml.tags+xml"/>
  <Override PartName="/ppt/tags/tag115.xml" ContentType="application/vnd.openxmlformats-officedocument.presentationml.tags+xml"/>
  <Override PartName="/ppt/tags/tag162.xml" ContentType="application/vnd.openxmlformats-officedocument.presentationml.tags+xml"/>
  <Override PartName="/ppt/tags/tag249.xml" ContentType="application/vnd.openxmlformats-officedocument.presentationml.tags+xml"/>
  <Override PartName="/ppt/tags/tag296.xml" ContentType="application/vnd.openxmlformats-officedocument.presentationml.tags+xml"/>
  <Override PartName="/ppt/tags/tag301.xml" ContentType="application/vnd.openxmlformats-officedocument.presentationml.tags+xml"/>
  <Override PartName="/ppt/tags/tag312.xml" ContentType="application/vnd.openxmlformats-officedocument.presentationml.tags+xml"/>
  <Override PartName="/ppt/tags/tag446.xml" ContentType="application/vnd.openxmlformats-officedocument.presentationml.tags+xml"/>
  <Override PartName="/ppt/diagrams/quickStyle6.xml" ContentType="application/vnd.openxmlformats-officedocument.drawingml.diagramStyle+xml"/>
  <Override PartName="/ppt/tags/tag493.xml" ContentType="application/vnd.openxmlformats-officedocument.presentationml.tags+xml"/>
  <Override PartName="/ppt/notesSlides/notesSlide2.xml" ContentType="application/vnd.openxmlformats-officedocument.presentationml.notesSlide+xml"/>
  <Override PartName="/ppt/tags/tag104.xml" ContentType="application/vnd.openxmlformats-officedocument.presentationml.tags+xml"/>
  <Override PartName="/ppt/tags/tag151.xml" ContentType="application/vnd.openxmlformats-officedocument.presentationml.tags+xml"/>
  <Override PartName="/ppt/tags/tag435.xml" ContentType="application/vnd.openxmlformats-officedocument.presentationml.tags+xml"/>
  <Override PartName="/ppt/tags/tag482.xml" ContentType="application/vnd.openxmlformats-officedocument.presentationml.tags+xml"/>
  <Override PartName="/ppt/tags/tag227.xml" ContentType="application/vnd.openxmlformats-officedocument.presentationml.tags+xml"/>
  <Override PartName="/ppt/tags/tag274.xml" ContentType="application/vnd.openxmlformats-officedocument.presentationml.tags+xml"/>
  <Override PartName="/ppt/tags/tag413.xml" ContentType="application/vnd.openxmlformats-officedocument.presentationml.tags+xml"/>
  <Override PartName="/ppt/tags/tag460.xml" ContentType="application/vnd.openxmlformats-officedocument.presentationml.tags+xml"/>
  <Override PartName="/ppt/tags/tag558.xml" ContentType="application/vnd.openxmlformats-officedocument.presentationml.tags+xml"/>
  <Override PartName="/ppt/tags/tag49.xml" ContentType="application/vnd.openxmlformats-officedocument.presentationml.tags+xml"/>
  <Override PartName="/ppt/tags/tag96.xml" ContentType="application/vnd.openxmlformats-officedocument.presentationml.tags+xml"/>
  <Override PartName="/ppt/tags/tag205.xml" ContentType="application/vnd.openxmlformats-officedocument.presentationml.tags+xml"/>
  <Override PartName="/ppt/tags/tag252.xml" ContentType="application/vnd.openxmlformats-officedocument.presentationml.tags+xml"/>
  <Override PartName="/ppt/tags/tag397.xml" ContentType="application/vnd.openxmlformats-officedocument.presentationml.tags+xml"/>
  <Override PartName="/ppt/slides/slide14.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tags/tag189.xml" ContentType="application/vnd.openxmlformats-officedocument.presentationml.tags+xml"/>
  <Override PartName="/ppt/tags/tag536.xml" ContentType="application/vnd.openxmlformats-officedocument.presentationml.tags+xml"/>
  <Override PartName="/ppt/tableStyles.xml" ContentType="application/vnd.openxmlformats-officedocument.presentationml.tableStyles+xml"/>
  <Override PartName="/ppt/tags/tag27.xml" ContentType="application/vnd.openxmlformats-officedocument.presentationml.tags+xml"/>
  <Override PartName="/ppt/tags/tag74.xml" ContentType="application/vnd.openxmlformats-officedocument.presentationml.tags+xml"/>
  <Override PartName="/ppt/tags/tag230.xml" ContentType="application/vnd.openxmlformats-officedocument.presentationml.tags+xml"/>
  <Override PartName="/ppt/tags/tag328.xml" ContentType="application/vnd.openxmlformats-officedocument.presentationml.tags+xml"/>
  <Override PartName="/ppt/tags/tag375.xml" ContentType="application/vnd.openxmlformats-officedocument.presentationml.tags+xml"/>
  <Override PartName="/ppt/tags/tag514.xml" ContentType="application/vnd.openxmlformats-officedocument.presentationml.tags+xml"/>
  <Override PartName="/ppt/tags/tag52.xml" ContentType="application/vnd.openxmlformats-officedocument.presentationml.tags+xml"/>
  <Override PartName="/ppt/tags/tag167.xml" ContentType="application/vnd.openxmlformats-officedocument.presentationml.tags+xml"/>
  <Override PartName="/ppt/tags/tag306.xml" ContentType="application/vnd.openxmlformats-officedocument.presentationml.tags+xml"/>
  <Override PartName="/ppt/tags/tag353.xml" ContentType="application/vnd.openxmlformats-officedocument.presentationml.tags+xml"/>
  <Override PartName="/ppt/tags/tag498.xml" ContentType="application/vnd.openxmlformats-officedocument.presentationml.tags+xml"/>
  <Override PartName="/ppt/tags/tag145.xml" ContentType="application/vnd.openxmlformats-officedocument.presentationml.tags+xml"/>
  <Override PartName="/ppt/tags/tag192.xml" ContentType="application/vnd.openxmlformats-officedocument.presentationml.tags+xml"/>
  <Override PartName="/ppt/diagrams/layout1.xml" ContentType="application/vnd.openxmlformats-officedocument.drawingml.diagramLayout+xml"/>
  <Override PartName="/ppt/tags/tag429.xml" ContentType="application/vnd.openxmlformats-officedocument.presentationml.tags+xml"/>
  <Override PartName="/ppt/tags/tag476.xml" ContentType="application/vnd.openxmlformats-officedocument.presentationml.tags+xml"/>
  <Override PartName="/ppt/tags/tag30.xml" ContentType="application/vnd.openxmlformats-officedocument.presentationml.tags+xml"/>
  <Override PartName="/ppt/tags/tag268.xml" ContentType="application/vnd.openxmlformats-officedocument.presentationml.tags+xml"/>
  <Override PartName="/ppt/tags/tag331.xml" ContentType="application/vnd.openxmlformats-officedocument.presentationml.tags+xml"/>
  <Override PartName="/customXml/itemProps2.xml" ContentType="application/vnd.openxmlformats-officedocument.customXmlProperties+xml"/>
  <Override PartName="/ppt/slides/slide5.xml" ContentType="application/vnd.openxmlformats-officedocument.presentationml.slide+xml"/>
  <Override PartName="/ppt/slideLayouts/slideLayout7.xml" ContentType="application/vnd.openxmlformats-officedocument.presentationml.slideLayout+xml"/>
  <Override PartName="/ppt/tags/tag123.xml" ContentType="application/vnd.openxmlformats-officedocument.presentationml.tags+xml"/>
  <Override PartName="/ppt/tags/tag170.xml" ContentType="application/vnd.openxmlformats-officedocument.presentationml.tags+xml"/>
  <Override PartName="/ppt/diagrams/drawing3.xml" ContentType="application/vnd.ms-office.drawingml.diagramDrawing+xml"/>
  <Override PartName="/ppt/tags/tag407.xml" ContentType="application/vnd.openxmlformats-officedocument.presentationml.tags+xml"/>
  <Override PartName="/ppt/tags/tag454.xml" ContentType="application/vnd.openxmlformats-officedocument.presentationml.tags+xml"/>
  <Override PartName="/ppt/tags/tag101.xml" ContentType="application/vnd.openxmlformats-officedocument.presentationml.tags+xml"/>
  <Override PartName="/ppt/tags/tag246.xml" ContentType="application/vnd.openxmlformats-officedocument.presentationml.tags+xml"/>
  <Override PartName="/ppt/tags/tag293.xml" ContentType="application/vnd.openxmlformats-officedocument.presentationml.tags+xml"/>
  <Override PartName="/ppt/tags/tag432.xml" ContentType="application/vnd.openxmlformats-officedocument.presentationml.tags+xml"/>
  <Override PartName="/ppt/slides/slide33.xml" ContentType="application/vnd.openxmlformats-officedocument.presentationml.slide+xml"/>
  <Override PartName="/ppt/tags/tag68.xml" ContentType="application/vnd.openxmlformats-officedocument.presentationml.tags+xml"/>
  <Override PartName="/ppt/tags/tag224.xml" ContentType="application/vnd.openxmlformats-officedocument.presentationml.tags+xml"/>
  <Override PartName="/ppt/tags/tag271.xml" ContentType="application/vnd.openxmlformats-officedocument.presentationml.tags+xml"/>
  <Override PartName="/ppt/tags/tag369.xml" ContentType="application/vnd.openxmlformats-officedocument.presentationml.tags+xml"/>
  <Override PartName="/ppt/tags/tag508.xml" ContentType="application/vnd.openxmlformats-officedocument.presentationml.tags+xml"/>
  <Override PartName="/ppt/tags/tag555.xml" ContentType="application/vnd.openxmlformats-officedocument.presentationml.tags+xml"/>
  <Override PartName="/ppt/presentation.xml" ContentType="application/vnd.openxmlformats-officedocument.presentationml.presentation.main+xml"/>
  <Override PartName="/ppt/tags/tag347.xml" ContentType="application/vnd.openxmlformats-officedocument.presentationml.tags+xml"/>
  <Override PartName="/ppt/tags/tag394.xml" ContentType="application/vnd.openxmlformats-officedocument.presentationml.tags+xml"/>
  <Override PartName="/ppt/tags/tag410.xml" ContentType="application/vnd.openxmlformats-officedocument.presentationml.tags+xml"/>
  <Override PartName="/ppt/notesSlides/notesSlide24.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tags/tag46.xml" ContentType="application/vnd.openxmlformats-officedocument.presentationml.tags+xml"/>
  <Override PartName="/ppt/tags/tag93.xml" ContentType="application/vnd.openxmlformats-officedocument.presentationml.tags+xml"/>
  <Override PartName="/ppt/tags/tag139.xml" ContentType="application/vnd.openxmlformats-officedocument.presentationml.tags+xml"/>
  <Override PartName="/ppt/tags/tag186.xml" ContentType="application/vnd.openxmlformats-officedocument.presentationml.tags+xml"/>
  <Override PartName="/ppt/tags/tag202.xml" ContentType="application/vnd.openxmlformats-officedocument.presentationml.tags+xml"/>
  <Override PartName="/ppt/tags/tag533.xml" ContentType="application/vnd.openxmlformats-officedocument.presentationml.tags+xml"/>
  <Override PartName="/ppt/diagrams/data7.xml" ContentType="application/vnd.openxmlformats-officedocument.drawingml.diagramData+xml"/>
  <Override PartName="/ppt/slideLayouts/slideLayout10.xml" ContentType="application/vnd.openxmlformats-officedocument.presentationml.slideLayout+xml"/>
  <Override PartName="/ppt/tags/tag24.xml" ContentType="application/vnd.openxmlformats-officedocument.presentationml.tags+xml"/>
  <Override PartName="/ppt/tags/tag71.xml" ContentType="application/vnd.openxmlformats-officedocument.presentationml.tags+xml"/>
  <Override PartName="/ppt/tags/tag325.xml" ContentType="application/vnd.openxmlformats-officedocument.presentationml.tags+xml"/>
  <Override PartName="/ppt/tags/tag372.xml" ContentType="application/vnd.openxmlformats-officedocument.presentationml.tags+xml"/>
  <Override PartName="/ppt/tags/tag117.xml" ContentType="application/vnd.openxmlformats-officedocument.presentationml.tags+xml"/>
  <Override PartName="/ppt/tags/tag164.xml" ContentType="application/vnd.openxmlformats-officedocument.presentationml.tags+xml"/>
  <Override PartName="/ppt/tags/tag448.xml" ContentType="application/vnd.openxmlformats-officedocument.presentationml.tags+xml"/>
  <Override PartName="/ppt/tags/tag495.xml" ContentType="application/vnd.openxmlformats-officedocument.presentationml.tags+xml"/>
  <Override PartName="/ppt/tags/tag511.xml" ContentType="application/vnd.openxmlformats-officedocument.presentationml.tags+xml"/>
  <Override PartName="/ppt/tags/tag142.xml" ContentType="application/vnd.openxmlformats-officedocument.presentationml.tags+xml"/>
  <Override PartName="/ppt/tags/tag287.xml" ContentType="application/vnd.openxmlformats-officedocument.presentationml.tags+xml"/>
  <Override PartName="/ppt/tags/tag303.xml" ContentType="application/vnd.openxmlformats-officedocument.presentationml.tags+xml"/>
  <Override PartName="/ppt/tags/tag350.xml" ContentType="application/vnd.openxmlformats-officedocument.presentationml.tags+xml"/>
  <Override PartName="/ppt/tags/tag426.xml" ContentType="application/vnd.openxmlformats-officedocument.presentationml.tags+xml"/>
  <Override PartName="/ppt/tags/tag473.xml" ContentType="application/vnd.openxmlformats-officedocument.presentationml.tags+xml"/>
  <Override PartName="/ppt/slides/slide27.xml" ContentType="application/vnd.openxmlformats-officedocument.presentationml.slide+xml"/>
  <Override PartName="/ppt/slideLayouts/slideLayout4.xml" ContentType="application/vnd.openxmlformats-officedocument.presentationml.slideLayout+xml"/>
  <Override PartName="/ppt/tags/tag120.xml" ContentType="application/vnd.openxmlformats-officedocument.presentationml.tags+xml"/>
  <Override PartName="/ppt/tags/tag218.xml" ContentType="application/vnd.openxmlformats-officedocument.presentationml.tags+xml"/>
  <Override PartName="/ppt/tags/tag265.xml" ContentType="application/vnd.openxmlformats-officedocument.presentationml.tags+xml"/>
  <Override PartName="/ppt/tags/tag404.xml" ContentType="application/vnd.openxmlformats-officedocument.presentationml.tags+xml"/>
  <Override PartName="/ppt/tags/tag451.xml" ContentType="application/vnd.openxmlformats-officedocument.presentationml.tags+xml"/>
  <Override PartName="/ppt/tags/tag549.xml" ContentType="application/vnd.openxmlformats-officedocument.presentationml.tags+xml"/>
  <Override PartName="/ppt/slides/slide2.xml" ContentType="application/vnd.openxmlformats-officedocument.presentationml.slide+xml"/>
  <Override PartName="/ppt/slideLayouts/slideLayout26.xml" ContentType="application/vnd.openxmlformats-officedocument.presentationml.slideLayout+xml"/>
  <Override PartName="/ppt/tags/tag87.xml" ContentType="application/vnd.openxmlformats-officedocument.presentationml.tags+xml"/>
  <Override PartName="/ppt/tags/tag243.xml" ContentType="application/vnd.openxmlformats-officedocument.presentationml.tags+xml"/>
  <Override PartName="/ppt/tags/tag290.xml" ContentType="application/vnd.openxmlformats-officedocument.presentationml.tags+xml"/>
  <Override PartName="/ppt/notesSlides/notesSlide18.xml" ContentType="application/vnd.openxmlformats-officedocument.presentationml.notesSlide+xml"/>
  <Override PartName="/ppt/tags/tag388.xml" ContentType="application/vnd.openxmlformats-officedocument.presentationml.tags+xml"/>
  <Override PartName="/ppt/tags/tag527.xml" ContentType="application/vnd.openxmlformats-officedocument.presentationml.tags+xml"/>
  <Override PartName="/ppt/tags/tag319.xml" ContentType="application/vnd.openxmlformats-officedocument.presentationml.tags+xml"/>
  <Override PartName="/ppt/tags/tag366.xml" ContentType="application/vnd.openxmlformats-officedocument.presentationml.tags+xml"/>
  <Override PartName="/ppt/slides/slide30.xml" ContentType="application/vnd.openxmlformats-officedocument.presentationml.slide+xml"/>
  <Override PartName="/ppt/tags/tag18.xml" ContentType="application/vnd.openxmlformats-officedocument.presentationml.tags+xml"/>
  <Override PartName="/ppt/tags/tag65.xml" ContentType="application/vnd.openxmlformats-officedocument.presentationml.tags+xml"/>
  <Override PartName="/ppt/tags/tag158.xml" ContentType="application/vnd.openxmlformats-officedocument.presentationml.tags+xml"/>
  <Override PartName="/ppt/tags/tag221.xml" ContentType="application/vnd.openxmlformats-officedocument.presentationml.tags+xml"/>
  <Override PartName="/ppt/tags/tag505.xml" ContentType="application/vnd.openxmlformats-officedocument.presentationml.tags+xml"/>
  <Override PartName="/ppt/tags/tag552.xml" ContentType="application/vnd.openxmlformats-officedocument.presentationml.tags+xml"/>
  <Override PartName="/ppt/tags/tag43.xml" ContentType="application/vnd.openxmlformats-officedocument.presentationml.tags+xml"/>
  <Override PartName="/ppt/tags/tag90.xml" ContentType="application/vnd.openxmlformats-officedocument.presentationml.tags+xml"/>
  <Override PartName="/ppt/notesSlides/notesSlide9.xml" ContentType="application/vnd.openxmlformats-officedocument.presentationml.notesSlide+xml"/>
  <Override PartName="/ppt/tags/tag344.xml" ContentType="application/vnd.openxmlformats-officedocument.presentationml.tags+xml"/>
  <Override PartName="/ppt/diagrams/data4.xml" ContentType="application/vnd.openxmlformats-officedocument.drawingml.diagramData+xml"/>
  <Override PartName="/ppt/tags/tag391.xml" ContentType="application/vnd.openxmlformats-officedocument.presentationml.tags+xml"/>
  <Override PartName="/ppt/tags/tag489.xml" ContentType="application/vnd.openxmlformats-officedocument.presentationml.tags+xml"/>
  <Override PartName="/ppt/notesSlides/notesSlide21.xml" ContentType="application/vnd.openxmlformats-officedocument.presentationml.notesSlide+xml"/>
  <Override PartName="/ppt/tags/tag530.xml" ContentType="application/vnd.openxmlformats-officedocument.presentationml.tags+xml"/>
  <Override PartName="/ppt/tags/tag136.xml" ContentType="application/vnd.openxmlformats-officedocument.presentationml.tags+xml"/>
  <Override PartName="/ppt/tags/tag183.xml" ContentType="application/vnd.openxmlformats-officedocument.presentationml.tags+xml"/>
  <Override PartName="/ppt/tags/tag322.xml" ContentType="application/vnd.openxmlformats-officedocument.presentationml.tags+xml"/>
  <Override PartName="/ppt/diagrams/colors6.xml" ContentType="application/vnd.openxmlformats-officedocument.drawingml.diagramColors+xml"/>
  <Override PartName="/ppt/tags/tag467.xml" ContentType="application/vnd.openxmlformats-officedocument.presentationml.tags+xml"/>
  <Override PartName="/ppt/tags/tag21.xml" ContentType="application/vnd.openxmlformats-officedocument.presentationml.tags+xml"/>
  <Override PartName="/ppt/tags/tag114.xml" ContentType="application/vnd.openxmlformats-officedocument.presentationml.tags+xml"/>
  <Override PartName="/ppt/tags/tag161.xml" ContentType="application/vnd.openxmlformats-officedocument.presentationml.tags+xml"/>
  <Override PartName="/ppt/tags/tag259.xml" ContentType="application/vnd.openxmlformats-officedocument.presentationml.tags+xml"/>
  <Override PartName="/ppt/tags/tag7.xml" ContentType="application/vnd.openxmlformats-officedocument.presentationml.tags+xml"/>
  <Override PartName="/ppt/tags/tag300.xml" ContentType="application/vnd.openxmlformats-officedocument.presentationml.tags+xml"/>
  <Override PartName="/ppt/diagrams/quickStyle5.xml" ContentType="application/vnd.openxmlformats-officedocument.drawingml.diagramStyle+xml"/>
  <Override PartName="/ppt/tags/tag445.xml" ContentType="application/vnd.openxmlformats-officedocument.presentationml.tags+xml"/>
  <Override PartName="/ppt/tags/tag492.xml" ContentType="application/vnd.openxmlformats-officedocument.presentationml.tags+xml"/>
  <Override PartName="/ppt/tags/tag237.xml" ContentType="application/vnd.openxmlformats-officedocument.presentationml.tags+xml"/>
  <Override PartName="/ppt/tags/tag284.xml" ContentType="application/vnd.openxmlformats-officedocument.presentationml.tags+xml"/>
  <Override PartName="/ppt/tags/tag423.xml" ContentType="application/vnd.openxmlformats-officedocument.presentationml.tags+xml"/>
  <Override PartName="/ppt/tags/tag470.xml" ContentType="application/vnd.openxmlformats-officedocument.presentationml.tags+xml"/>
  <Override PartName="/ppt/slides/slide24.xml" ContentType="application/vnd.openxmlformats-officedocument.presentationml.slide+xml"/>
  <Override PartName="/ppt/tags/tag59.xml" ContentType="application/vnd.openxmlformats-officedocument.presentationml.tags+xml"/>
  <Override PartName="/ppt/tags/tag215.xml" ContentType="application/vnd.openxmlformats-officedocument.presentationml.tags+xml"/>
  <Override PartName="/ppt/tags/tag262.xml" ContentType="application/vnd.openxmlformats-officedocument.presentationml.tags+xml"/>
  <Override PartName="/ppt/tags/tag546.xml" ContentType="application/vnd.openxmlformats-officedocument.presentationml.tags+xml"/>
  <Override PartName="/ppt/slideLayouts/slideLayout1.xml" ContentType="application/vnd.openxmlformats-officedocument.presentationml.slideLayout+xml"/>
  <Override PartName="/ppt/slideLayouts/slideLayout23.xml" ContentType="application/vnd.openxmlformats-officedocument.presentationml.slideLayout+xml"/>
  <Override PartName="/ppt/tags/tag37.xml" ContentType="application/vnd.openxmlformats-officedocument.presentationml.tags+xml"/>
  <Override PartName="/ppt/tags/tag84.xml" ContentType="application/vnd.openxmlformats-officedocument.presentationml.tags+xml"/>
  <Override PartName="/ppt/tags/tag199.xml" ContentType="application/vnd.openxmlformats-officedocument.presentationml.tags+xml"/>
  <Override PartName="/ppt/tags/tag338.xml" ContentType="application/vnd.openxmlformats-officedocument.presentationml.tags+xml"/>
  <Override PartName="/ppt/notesSlides/notesSlide15.xml" ContentType="application/vnd.openxmlformats-officedocument.presentationml.notesSlide+xml"/>
  <Override PartName="/ppt/tags/tag385.xml" ContentType="application/vnd.openxmlformats-officedocument.presentationml.tags+xml"/>
  <Override PartName="/ppt/tags/tag401.xml" ContentType="application/vnd.openxmlformats-officedocument.presentationml.tags+xml"/>
  <Override PartName="/ppt/tags/tag177.xml" ContentType="application/vnd.openxmlformats-officedocument.presentationml.tags+xml"/>
  <Override PartName="/ppt/tags/tag240.xml" ContentType="application/vnd.openxmlformats-officedocument.presentationml.tags+xml"/>
  <Override PartName="/ppt/tags/tag524.xml" ContentType="application/vnd.openxmlformats-officedocument.presentationml.tags+xml"/>
  <Override PartName="/ppt/tags/tag15.xml" ContentType="application/vnd.openxmlformats-officedocument.presentationml.tags+xml"/>
  <Override PartName="/ppt/tags/tag62.xml" ContentType="application/vnd.openxmlformats-officedocument.presentationml.tags+xml"/>
  <Override PartName="/ppt/tags/tag316.xml" ContentType="application/vnd.openxmlformats-officedocument.presentationml.tags+xml"/>
  <Override PartName="/ppt/tags/tag363.xml" ContentType="application/vnd.openxmlformats-officedocument.presentationml.tags+xml"/>
  <Override PartName="/ppt/tags/tag502.xml" ContentType="application/vnd.openxmlformats-officedocument.presentationml.tags+xml"/>
  <Override PartName="/ppt/tags/tag40.xml" ContentType="application/vnd.openxmlformats-officedocument.presentationml.tags+xml"/>
  <Override PartName="/ppt/tags/tag108.xml" ContentType="application/vnd.openxmlformats-officedocument.presentationml.tags+xml"/>
  <Override PartName="/ppt/tags/tag155.xml" ContentType="application/vnd.openxmlformats-officedocument.presentationml.tags+xml"/>
  <Override PartName="/ppt/notesSlides/notesSlide6.xml" ContentType="application/vnd.openxmlformats-officedocument.presentationml.notesSlide+xml"/>
  <Override PartName="/ppt/tags/tag341.xml" ContentType="application/vnd.openxmlformats-officedocument.presentationml.tags+xml"/>
  <Override PartName="/ppt/tags/tag439.xml" ContentType="application/vnd.openxmlformats-officedocument.presentationml.tags+xml"/>
  <Override PartName="/ppt/tags/tag486.xml" ContentType="application/vnd.openxmlformats-officedocument.presentationml.tags+xml"/>
  <Override PartName="/ppt/tags/tag133.xml" ContentType="application/vnd.openxmlformats-officedocument.presentationml.tags+xml"/>
  <Override PartName="/ppt/tags/tag180.xml" ContentType="application/vnd.openxmlformats-officedocument.presentationml.tags+xml"/>
  <Override PartName="/ppt/tags/tag278.xml" ContentType="application/vnd.openxmlformats-officedocument.presentationml.tags+xml"/>
  <Override PartName="/ppt/diagrams/data1.xml" ContentType="application/vnd.openxmlformats-officedocument.drawingml.diagramData+xml"/>
  <Override PartName="/ppt/diagrams/colors3.xml" ContentType="application/vnd.openxmlformats-officedocument.drawingml.diagramColors+xml"/>
  <Override PartName="/ppt/tags/tag417.xml" ContentType="application/vnd.openxmlformats-officedocument.presentationml.tags+xml"/>
  <Override PartName="/ppt/tags/tag209.xml" ContentType="application/vnd.openxmlformats-officedocument.presentationml.tags+xml"/>
  <Override PartName="/ppt/tags/tag256.xml" ContentType="application/vnd.openxmlformats-officedocument.presentationml.tags+xml"/>
  <Override PartName="/ppt/tags/tag464.xml" ContentType="application/vnd.openxmlformats-officedocument.presentationml.tags+xml"/>
  <Override PartName="/ppt/slides/slide18.xml" ContentType="application/vnd.openxmlformats-officedocument.presentationml.slide+xml"/>
  <Override PartName="/ppt/slideLayouts/slideLayout17.xml" ContentType="application/vnd.openxmlformats-officedocument.presentationml.slideLayout+xml"/>
  <Override PartName="/ppt/tags/tag4.xml" ContentType="application/vnd.openxmlformats-officedocument.presentationml.tags+xml"/>
  <Override PartName="/ppt/tags/tag111.xml" ContentType="application/vnd.openxmlformats-officedocument.presentationml.tags+xml"/>
  <Override PartName="/ppt/diagrams/quickStyle2.xml" ContentType="application/vnd.openxmlformats-officedocument.drawingml.diagramStyle+xml"/>
  <Override PartName="/ppt/tags/tag442.xml" ContentType="application/vnd.openxmlformats-officedocument.presentationml.tags+xml"/>
  <Override PartName="/ppt/theme/theme1.xml" ContentType="application/vnd.openxmlformats-officedocument.theme+xml"/>
  <Override PartName="/ppt/tags/tag78.xml" ContentType="application/vnd.openxmlformats-officedocument.presentationml.tags+xml"/>
  <Override PartName="/ppt/tags/tag234.xml" ContentType="application/vnd.openxmlformats-officedocument.presentationml.tags+xml"/>
  <Override PartName="/ppt/tags/tag281.xml" ContentType="application/vnd.openxmlformats-officedocument.presentationml.tags+xml"/>
  <Override PartName="/ppt/tags/tag379.xml" ContentType="application/vnd.openxmlformats-officedocument.presentationml.tags+xml"/>
  <Override PartName="/ppt/tags/tag518.xml" ContentType="application/vnd.openxmlformats-officedocument.presentationml.tags+xml"/>
  <Override PartName="/ppt/tags/tag56.xml" ContentType="application/vnd.openxmlformats-officedocument.presentationml.tags+xml"/>
  <Override PartName="/ppt/tags/tag357.xml" ContentType="application/vnd.openxmlformats-officedocument.presentationml.tags+xml"/>
  <Override PartName="/ppt/tags/tag420.xml" ContentType="application/vnd.openxmlformats-officedocument.presentationml.tags+xml"/>
  <Override PartName="/ppt/slides/slide21.xml" ContentType="application/vnd.openxmlformats-officedocument.presentationml.slide+xml"/>
  <Override PartName="/ppt/slideLayouts/slideLayout20.xml" ContentType="application/vnd.openxmlformats-officedocument.presentationml.slideLayout+xml"/>
  <Override PartName="/ppt/tags/tag149.xml" ContentType="application/vnd.openxmlformats-officedocument.presentationml.tags+xml"/>
  <Override PartName="/ppt/tags/tag196.xml" ContentType="application/vnd.openxmlformats-officedocument.presentationml.tags+xml"/>
  <Override PartName="/ppt/tags/tag212.xml" ContentType="application/vnd.openxmlformats-officedocument.presentationml.tags+xml"/>
  <Override PartName="/ppt/diagrams/layout5.xml" ContentType="application/vnd.openxmlformats-officedocument.drawingml.diagramLayout+xml"/>
  <Override PartName="/ppt/tags/tag543.xml" ContentType="application/vnd.openxmlformats-officedocument.presentationml.tags+xml"/>
  <Override PartName="/docProps/custom.xml" ContentType="application/vnd.openxmlformats-officedocument.custom-properties+xml"/>
  <Override PartName="/ppt/tags/tag34.xml" ContentType="application/vnd.openxmlformats-officedocument.presentationml.tags+xml"/>
  <Override PartName="/ppt/tags/tag81.xml" ContentType="application/vnd.openxmlformats-officedocument.presentationml.tags+xml"/>
  <Override PartName="/ppt/notesSlides/notesSlide12.xml" ContentType="application/vnd.openxmlformats-officedocument.presentationml.notesSlide+xml"/>
  <Override PartName="/ppt/tags/tag335.xml" ContentType="application/vnd.openxmlformats-officedocument.presentationml.tags+xml"/>
  <Override PartName="/ppt/tags/tag382.xml" ContentType="application/vnd.openxmlformats-officedocument.presentationml.tags+xml"/>
  <Override PartName="/ppt/tags/tag521.xml" ContentType="application/vnd.openxmlformats-officedocument.presentationml.tags+xml"/>
  <Override PartName="/ppt/tags/tag12.xml" ContentType="application/vnd.openxmlformats-officedocument.presentationml.tags+xml"/>
  <Override PartName="/ppt/tags/tag127.xml" ContentType="application/vnd.openxmlformats-officedocument.presentationml.tags+xml"/>
  <Override PartName="/ppt/tags/tag174.xml" ContentType="application/vnd.openxmlformats-officedocument.presentationml.tags+xml"/>
  <Override PartName="/ppt/tags/tag313.xml" ContentType="application/vnd.openxmlformats-officedocument.presentationml.tags+xml"/>
  <Override PartName="/ppt/tags/tag360.xml" ContentType="application/vnd.openxmlformats-officedocument.presentationml.tags+xml"/>
  <Override PartName="/ppt/tags/tag458.xml" ContentType="application/vnd.openxmlformats-officedocument.presentationml.tags+xml"/>
  <Override PartName="/ppt/diagrams/drawing7.xml" ContentType="application/vnd.ms-office.drawingml.diagramDrawing+xml"/>
  <Override PartName="/ppt/slides/slide9.xml" ContentType="application/vnd.openxmlformats-officedocument.presentationml.slide+xml"/>
  <Override PartName="/ppt/viewProps.xml" ContentType="application/vnd.openxmlformats-officedocument.presentationml.viewProps+xml"/>
  <Override PartName="/ppt/tags/tag105.xml" ContentType="application/vnd.openxmlformats-officedocument.presentationml.tags+xml"/>
  <Override PartName="/ppt/tags/tag152.xml" ContentType="application/vnd.openxmlformats-officedocument.presentationml.tags+xml"/>
  <Override PartName="/ppt/tags/tag297.xml" ContentType="application/vnd.openxmlformats-officedocument.presentationml.tags+xml"/>
  <Override PartName="/ppt/tags/tag436.xml" ContentType="application/vnd.openxmlformats-officedocument.presentationml.tags+xml"/>
  <Override PartName="/ppt/tags/tag483.xml" ContentType="application/vnd.openxmlformats-officedocument.presentationml.tags+xml"/>
  <Override PartName="/ppt/notesSlides/notesSlide3.xml" ContentType="application/vnd.openxmlformats-officedocument.presentationml.notesSlide+xml"/>
  <Override PartName="/ppt/tags/tag228.xml" ContentType="application/vnd.openxmlformats-officedocument.presentationml.tags+xml"/>
  <Override PartName="/ppt/tags/tag275.xml" ContentType="application/vnd.openxmlformats-officedocument.presentationml.tags+xml"/>
  <Override PartName="/ppt/presProps.xml" ContentType="application/vnd.openxmlformats-officedocument.presentationml.presProps+xml"/>
  <Override PartName="/ppt/tags/tag130.xml" ContentType="application/vnd.openxmlformats-officedocument.presentationml.tags+xml"/>
  <Override PartName="/ppt/tags/tag414.xml" ContentType="application/vnd.openxmlformats-officedocument.presentationml.tags+xml"/>
  <Override PartName="/ppt/tags/tag461.xml" ContentType="application/vnd.openxmlformats-officedocument.presentationml.tags+xml"/>
  <Override PartName="/ppt/slides/slide15.xml" ContentType="application/vnd.openxmlformats-officedocument.presentationml.slide+xml"/>
  <Override PartName="/ppt/tags/tag97.xml" ContentType="application/vnd.openxmlformats-officedocument.presentationml.tags+xml"/>
  <Override PartName="/ppt/tags/tag206.xml" ContentType="application/vnd.openxmlformats-officedocument.presentationml.tags+xml"/>
  <Override PartName="/ppt/tags/tag253.xml" ContentType="application/vnd.openxmlformats-officedocument.presentationml.tags+xml"/>
  <Override PartName="/ppt/tags/tag398.xml" ContentType="application/vnd.openxmlformats-officedocument.presentationml.tags+xml"/>
  <Override PartName="/ppt/tags/tag537.xml" ContentType="application/vnd.openxmlformats-officedocument.presentationml.tags+xml"/>
  <Override PartName="/ppt/slideLayouts/slideLayout14.xml" ContentType="application/vnd.openxmlformats-officedocument.presentationml.slideLayout+xml"/>
  <Override PartName="/ppt/tags/tag1.xml" ContentType="application/vnd.openxmlformats-officedocument.presentationml.tags+xml"/>
  <Override PartName="/ppt/tags/tag28.xml" ContentType="application/vnd.openxmlformats-officedocument.presentationml.tags+xml"/>
  <Override PartName="/ppt/tags/tag75.xml" ContentType="application/vnd.openxmlformats-officedocument.presentationml.tags+xml"/>
  <Override PartName="/ppt/tags/tag231.xml" ContentType="application/vnd.openxmlformats-officedocument.presentationml.tags+xml"/>
  <Override PartName="/ppt/tags/tag329.xml" ContentType="application/vnd.openxmlformats-officedocument.presentationml.tags+xml"/>
  <Override PartName="/ppt/tags/tag376.xml" ContentType="application/vnd.openxmlformats-officedocument.presentationml.tags+xml"/>
  <Override PartName="/ppt/tags/tag168.xml" ContentType="application/vnd.openxmlformats-officedocument.presentationml.tags+xml"/>
  <Override PartName="/ppt/tags/tag499.xml" ContentType="application/vnd.openxmlformats-officedocument.presentationml.tags+xml"/>
  <Override PartName="/ppt/tags/tag515.xml" ContentType="application/vnd.openxmlformats-officedocument.presentationml.tags+xml"/>
  <Override PartName="/ppt/tags/tag53.xml" ContentType="application/vnd.openxmlformats-officedocument.presentationml.tags+xml"/>
  <Override PartName="/ppt/tags/tag307.xml" ContentType="application/vnd.openxmlformats-officedocument.presentationml.tags+xml"/>
  <Override PartName="/ppt/diagrams/layout2.xml" ContentType="application/vnd.openxmlformats-officedocument.drawingml.diagramLayout+xml"/>
  <Override PartName="/ppt/tags/tag354.xml" ContentType="application/vnd.openxmlformats-officedocument.presentationml.tags+xml"/>
  <Override PartName="/ppt/tags/tag540.xml" ContentType="application/vnd.openxmlformats-officedocument.presentationml.tags+xml"/>
  <Override PartName="/ppt/tags/tag31.xml" ContentType="application/vnd.openxmlformats-officedocument.presentationml.tags+xml"/>
  <Override PartName="/ppt/tags/tag146.xml" ContentType="application/vnd.openxmlformats-officedocument.presentationml.tags+xml"/>
  <Override PartName="/ppt/tags/tag193.xml" ContentType="application/vnd.openxmlformats-officedocument.presentationml.tags+xml"/>
  <Override PartName="/ppt/tags/tag332.xml" ContentType="application/vnd.openxmlformats-officedocument.presentationml.tags+xml"/>
  <Override PartName="/ppt/tags/tag477.xml" ContentType="application/vnd.openxmlformats-officedocument.presentationml.tags+xml"/>
  <Override PartName="/ppt/tags/tag124.xml" ContentType="application/vnd.openxmlformats-officedocument.presentationml.tags+xml"/>
  <Override PartName="/ppt/tags/tag171.xml" ContentType="application/vnd.openxmlformats-officedocument.presentationml.tags+xml"/>
  <Override PartName="/ppt/tags/tag269.xml" ContentType="application/vnd.openxmlformats-officedocument.presentationml.tags+xml"/>
  <Override PartName="/ppt/diagrams/drawing4.xml" ContentType="application/vnd.ms-office.drawingml.diagramDrawing+xml"/>
  <Override PartName="/ppt/tags/tag408.xml" ContentType="application/vnd.openxmlformats-officedocument.presentationml.tags+xml"/>
  <Override PartName="/ppt/tags/tag455.xml" ContentType="application/vnd.openxmlformats-officedocument.presentationml.tags+xml"/>
  <Override PartName="/docProps/core.xml" ContentType="application/vnd.openxmlformats-package.core-properties+xml"/>
  <Override PartName="/customXml/itemProps3.xml" ContentType="application/vnd.openxmlformats-officedocument.customXmlProperties+xml"/>
  <Override PartName="/ppt/slides/slide6.xml" ContentType="application/vnd.openxmlformats-officedocument.presentationml.slide+xml"/>
  <Override PartName="/ppt/slideLayouts/slideLayout8.xml" ContentType="application/vnd.openxmlformats-officedocument.presentationml.slideLayout+xml"/>
  <Override PartName="/ppt/tags/tag247.xml" ContentType="application/vnd.openxmlformats-officedocument.presentationml.tags+xml"/>
  <Override PartName="/ppt/tags/tag294.xml" ContentType="application/vnd.openxmlformats-officedocument.presentationml.tags+xml"/>
  <Override PartName="/ppt/tags/tag310.xml" ContentType="application/vnd.openxmlformats-officedocument.presentationml.tags+xml"/>
  <Override PartName="/ppt/slideMasters/slideMaster1.xml" ContentType="application/vnd.openxmlformats-officedocument.presentationml.slideMaster+xml"/>
  <Override PartName="/ppt/tags/tag102.xml" ContentType="application/vnd.openxmlformats-officedocument.presentationml.tags+xml"/>
  <Override PartName="/ppt/tags/tag433.xml" ContentType="application/vnd.openxmlformats-officedocument.presentationml.tags+xml"/>
  <Override PartName="/ppt/tags/tag480.xml" ContentType="application/vnd.openxmlformats-officedocument.presentationml.tags+xml"/>
  <Override PartName="/ppt/slides/slide34.xml" ContentType="application/vnd.openxmlformats-officedocument.presentationml.slide+xml"/>
  <Override PartName="/ppt/tags/tag69.xml" ContentType="application/vnd.openxmlformats-officedocument.presentationml.tags+xml"/>
  <Override PartName="/ppt/tags/tag225.xml" ContentType="application/vnd.openxmlformats-officedocument.presentationml.tags+xml"/>
  <Override PartName="/ppt/tags/tag272.xml" ContentType="application/vnd.openxmlformats-officedocument.presentationml.tags+xml"/>
  <Override PartName="/ppt/tags/tag411.xml" ContentType="application/vnd.openxmlformats-officedocument.presentationml.tags+xml"/>
  <Override PartName="/ppt/tags/tag509.xml" ContentType="application/vnd.openxmlformats-officedocument.presentationml.tags+xml"/>
  <Override PartName="/ppt/tags/tag556.xml" ContentType="application/vnd.openxmlformats-officedocument.presentationml.tags+xml"/>
  <Default Extension="rels" ContentType="application/vnd.openxmlformats-package.relationships+xml"/>
  <Override PartName="/ppt/tags/tag47.xml" ContentType="application/vnd.openxmlformats-officedocument.presentationml.tags+xml"/>
  <Override PartName="/ppt/tags/tag94.xml" ContentType="application/vnd.openxmlformats-officedocument.presentationml.tags+xml"/>
  <Override PartName="/ppt/tags/tag203.xml" ContentType="application/vnd.openxmlformats-officedocument.presentationml.tags+xml"/>
  <Override PartName="/ppt/tags/tag250.xml" ContentType="application/vnd.openxmlformats-officedocument.presentationml.tags+xml"/>
  <Override PartName="/ppt/tags/tag348.xml" ContentType="application/vnd.openxmlformats-officedocument.presentationml.tags+xml"/>
  <Override PartName="/ppt/tags/tag395.xml" ContentType="application/vnd.openxmlformats-officedocument.presentationml.tags+xml"/>
  <Override PartName="/ppt/notesSlides/notesSlide25.xml" ContentType="application/vnd.openxmlformats-officedocument.presentationml.notesSlide+xml"/>
  <Override PartName="/ppt/slides/slide12.xml" ContentType="application/vnd.openxmlformats-officedocument.presentationml.slide+xml"/>
  <Override PartName="/ppt/slideLayouts/slideLayout11.xml" ContentType="application/vnd.openxmlformats-officedocument.presentationml.slideLayout+xml"/>
  <Override PartName="/ppt/tags/tag187.xml" ContentType="application/vnd.openxmlformats-officedocument.presentationml.tags+xml"/>
  <Override PartName="/ppt/tags/tag534.xml" ContentType="application/vnd.openxmlformats-officedocument.presentationml.tags+xml"/>
  <Override PartName="/ppt/tags/tag25.xml" ContentType="application/vnd.openxmlformats-officedocument.presentationml.tags+xml"/>
  <Override PartName="/ppt/tags/tag72.xml" ContentType="application/vnd.openxmlformats-officedocument.presentationml.tags+xml"/>
  <Override PartName="/ppt/tags/tag118.xml" ContentType="application/vnd.openxmlformats-officedocument.presentationml.tags+xml"/>
  <Override PartName="/ppt/tags/tag165.xml" ContentType="application/vnd.openxmlformats-officedocument.presentationml.tags+xml"/>
  <Override PartName="/ppt/tags/tag326.xml" ContentType="application/vnd.openxmlformats-officedocument.presentationml.tags+xml"/>
  <Override PartName="/ppt/tags/tag373.xml" ContentType="application/vnd.openxmlformats-officedocument.presentationml.tags+xml"/>
  <Override PartName="/ppt/tags/tag512.xml" ContentType="application/vnd.openxmlformats-officedocument.presentationml.tag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6" r:id="rId4"/>
    <p:sldMasterId id="2147483681" r:id="rId5"/>
  </p:sldMasterIdLst>
  <p:notesMasterIdLst>
    <p:notesMasterId r:id="rId41"/>
  </p:notesMasterIdLst>
  <p:sldIdLst>
    <p:sldId id="256" r:id="rId6"/>
    <p:sldId id="259" r:id="rId7"/>
    <p:sldId id="260"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1" r:id="rId26"/>
    <p:sldId id="286" r:id="rId27"/>
    <p:sldId id="294" r:id="rId28"/>
    <p:sldId id="295" r:id="rId29"/>
    <p:sldId id="297" r:id="rId30"/>
    <p:sldId id="298" r:id="rId31"/>
    <p:sldId id="299" r:id="rId32"/>
    <p:sldId id="300" r:id="rId33"/>
    <p:sldId id="301" r:id="rId34"/>
    <p:sldId id="302" r:id="rId35"/>
    <p:sldId id="303" r:id="rId36"/>
    <p:sldId id="304" r:id="rId37"/>
    <p:sldId id="307" r:id="rId38"/>
    <p:sldId id="308" r:id="rId39"/>
    <p:sldId id="309" r:id="rId40"/>
  </p:sldIdLst>
  <p:sldSz cx="9144000" cy="6858000" type="screen4x3"/>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 xmlns:p14="http://schemas.microsoft.com/office/powerpoint/2010/main">
          <a:srgbClr val="FF0000"/>
        </p14:laserClr>
      </p:ext>
      <p:ext uri="{2FDB2607-1784-4EEB-B798-7EB5836EED8A}">
        <p14:showMediaCtrls xmlns="" xmlns:p14="http://schemas.microsoft.com/office/powerpoint/2010/main" val="1"/>
      </p:ext>
    </p:extLst>
  </p:showPr>
  <p:clrMru>
    <a:srgbClr val="544F4F"/>
    <a:srgbClr val="AB0044"/>
    <a:srgbClr val="13726A"/>
    <a:srgbClr val="265A9A"/>
  </p:clrMru>
  <p:extLst>
    <p:ext uri="{E76CE94A-603C-4142-B9EB-6D1370010A27}">
      <p14:discardImageEditData xmlns="" xmlns:p14="http://schemas.microsoft.com/office/powerpoint/2010/main" val="0"/>
    </p:ext>
    <p:ext uri="{D31A062A-798A-4329-ABDD-BBA856620510}">
      <p14:defaultImageDpi xmlns=""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0126" autoAdjust="0"/>
    <p:restoredTop sz="94660"/>
  </p:normalViewPr>
  <p:slideViewPr>
    <p:cSldViewPr>
      <p:cViewPr>
        <p:scale>
          <a:sx n="75" d="100"/>
          <a:sy n="75" d="100"/>
        </p:scale>
        <p:origin x="-1458" y="198"/>
      </p:cViewPr>
      <p:guideLst>
        <p:guide orient="horz" pos="2160"/>
        <p:guide pos="2880"/>
      </p:guideLst>
    </p:cSldViewPr>
  </p:slideViewPr>
  <p:notesTextViewPr>
    <p:cViewPr>
      <p:scale>
        <a:sx n="1" d="1"/>
        <a:sy n="1" d="1"/>
      </p:scale>
      <p:origin x="0" y="0"/>
    </p:cViewPr>
  </p:notesTextViewPr>
  <p:notesViewPr>
    <p:cSldViewPr>
      <p:cViewPr varScale="1">
        <p:scale>
          <a:sx n="89" d="100"/>
          <a:sy n="89" d="100"/>
        </p:scale>
        <p:origin x="3714" y="72"/>
      </p:cViewPr>
      <p:guideLst/>
    </p:cSldViewPr>
  </p:notes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3" Type="http://schemas.openxmlformats.org/officeDocument/2006/relationships/customXml" Target="../customXml/item3.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presProps" Target="presProps.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slide" Target="slides/slide24.xml"/><Relationship Id="rId41"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tableStyles" Target="tableStyles.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4"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viewProps" Target="viewProp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69A0FF10-B258-410B-8071-38AE8EFB2D5E}" type="doc">
      <dgm:prSet loTypeId="urn:microsoft.com/office/officeart/2005/8/layout/hList6" loCatId="list" qsTypeId="urn:microsoft.com/office/officeart/2005/8/quickstyle/3d7" qsCatId="3D" csTypeId="urn:microsoft.com/office/officeart/2005/8/colors/accent1_2" csCatId="accent1" phldr="1"/>
      <dgm:spPr/>
      <dgm:t>
        <a:bodyPr/>
        <a:lstStyle/>
        <a:p>
          <a:endParaRPr lang="fr-FR"/>
        </a:p>
      </dgm:t>
    </dgm:pt>
    <dgm:pt modelId="{497F4CFE-FD9D-438D-BE3A-9920822D1940}">
      <dgm:prSet phldrT="[Texte]"/>
      <dgm:spPr/>
      <dgm:t>
        <a:bodyPr/>
        <a:lstStyle/>
        <a:p>
          <a:r>
            <a:rPr lang="fr-FR" b="1" i="0" dirty="0" smtClean="0"/>
            <a:t>STRIDE</a:t>
          </a:r>
          <a:endParaRPr lang="fr-FR" dirty="0"/>
        </a:p>
      </dgm:t>
    </dgm:pt>
    <dgm:pt modelId="{6C6AAC8C-D848-46BC-841C-BBE6D5D17D63}" type="parTrans" cxnId="{0B3783AC-3059-4FB1-A493-626DB8AF3446}">
      <dgm:prSet/>
      <dgm:spPr/>
      <dgm:t>
        <a:bodyPr/>
        <a:lstStyle/>
        <a:p>
          <a:endParaRPr lang="fr-FR"/>
        </a:p>
      </dgm:t>
    </dgm:pt>
    <dgm:pt modelId="{1BA91968-CC56-4256-996E-746A851D2C57}" type="sibTrans" cxnId="{0B3783AC-3059-4FB1-A493-626DB8AF3446}">
      <dgm:prSet/>
      <dgm:spPr/>
      <dgm:t>
        <a:bodyPr/>
        <a:lstStyle/>
        <a:p>
          <a:endParaRPr lang="fr-FR"/>
        </a:p>
      </dgm:t>
    </dgm:pt>
    <dgm:pt modelId="{42BFEB1B-F303-44C8-B094-70FACDBB7CF3}">
      <dgm:prSet phldrT="[Texte]"/>
      <dgm:spPr/>
      <dgm:t>
        <a:bodyPr/>
        <a:lstStyle/>
        <a:p>
          <a:r>
            <a:rPr lang="fr-FR" b="1" i="0" dirty="0" err="1" smtClean="0"/>
            <a:t>P.A.S.T.A</a:t>
          </a:r>
          <a:endParaRPr lang="fr-FR" dirty="0"/>
        </a:p>
      </dgm:t>
    </dgm:pt>
    <dgm:pt modelId="{0BC994D6-9206-4862-94FC-6B89D5904233}" type="parTrans" cxnId="{07BA0224-BF1B-4E37-A4E3-A6B973CB2085}">
      <dgm:prSet/>
      <dgm:spPr/>
      <dgm:t>
        <a:bodyPr/>
        <a:lstStyle/>
        <a:p>
          <a:endParaRPr lang="fr-FR"/>
        </a:p>
      </dgm:t>
    </dgm:pt>
    <dgm:pt modelId="{B9E74F92-5D9B-421C-941E-F95BDD0A5A3C}" type="sibTrans" cxnId="{07BA0224-BF1B-4E37-A4E3-A6B973CB2085}">
      <dgm:prSet/>
      <dgm:spPr/>
      <dgm:t>
        <a:bodyPr/>
        <a:lstStyle/>
        <a:p>
          <a:endParaRPr lang="fr-FR"/>
        </a:p>
      </dgm:t>
    </dgm:pt>
    <dgm:pt modelId="{C9BE4C9C-DF9B-4F89-8D00-8D2C8677F0BB}">
      <dgm:prSet phldrT="[Texte]"/>
      <dgm:spPr/>
      <dgm:t>
        <a:bodyPr/>
        <a:lstStyle/>
        <a:p>
          <a:r>
            <a:rPr lang="fr-FR" b="1" i="0" dirty="0" smtClean="0"/>
            <a:t>TRIKE</a:t>
          </a:r>
          <a:endParaRPr lang="fr-FR" dirty="0"/>
        </a:p>
      </dgm:t>
    </dgm:pt>
    <dgm:pt modelId="{0AD90122-1A30-4BB3-8DD1-D582C064CA68}" type="parTrans" cxnId="{0074B462-9ECB-43C3-A6B9-5471F07499BC}">
      <dgm:prSet/>
      <dgm:spPr/>
      <dgm:t>
        <a:bodyPr/>
        <a:lstStyle/>
        <a:p>
          <a:endParaRPr lang="fr-FR"/>
        </a:p>
      </dgm:t>
    </dgm:pt>
    <dgm:pt modelId="{9E93430F-778B-436C-AFEC-D016A3FB2AFA}" type="sibTrans" cxnId="{0074B462-9ECB-43C3-A6B9-5471F07499BC}">
      <dgm:prSet/>
      <dgm:spPr/>
      <dgm:t>
        <a:bodyPr/>
        <a:lstStyle/>
        <a:p>
          <a:endParaRPr lang="fr-FR"/>
        </a:p>
      </dgm:t>
    </dgm:pt>
    <dgm:pt modelId="{4B4391F6-62E7-415A-8933-38087E7BCF86}">
      <dgm:prSet/>
      <dgm:spPr/>
      <dgm:t>
        <a:bodyPr/>
        <a:lstStyle/>
        <a:p>
          <a:r>
            <a:rPr lang="fr-FR" b="1" i="0" dirty="0" smtClean="0"/>
            <a:t>VAST</a:t>
          </a:r>
          <a:endParaRPr lang="fr-FR" dirty="0"/>
        </a:p>
      </dgm:t>
    </dgm:pt>
    <dgm:pt modelId="{6C14489A-432E-4715-839B-75F89A07F1FB}" type="parTrans" cxnId="{EBCD8CE5-84BE-448D-B524-4014409DDA2B}">
      <dgm:prSet/>
      <dgm:spPr/>
      <dgm:t>
        <a:bodyPr/>
        <a:lstStyle/>
        <a:p>
          <a:endParaRPr lang="fr-FR"/>
        </a:p>
      </dgm:t>
    </dgm:pt>
    <dgm:pt modelId="{CF4F6BD1-2C6C-4A3D-A54C-FEBFF6F5A1BA}" type="sibTrans" cxnId="{EBCD8CE5-84BE-448D-B524-4014409DDA2B}">
      <dgm:prSet/>
      <dgm:spPr/>
      <dgm:t>
        <a:bodyPr/>
        <a:lstStyle/>
        <a:p>
          <a:endParaRPr lang="fr-FR"/>
        </a:p>
      </dgm:t>
    </dgm:pt>
    <dgm:pt modelId="{A44674A7-336E-43EE-A182-E0347813FE5A}">
      <dgm:prSet/>
      <dgm:spPr/>
      <dgm:t>
        <a:bodyPr/>
        <a:lstStyle/>
        <a:p>
          <a:r>
            <a:rPr lang="fr-FR" b="1" i="0" dirty="0" smtClean="0"/>
            <a:t>ISO/CEI 27005</a:t>
          </a:r>
          <a:endParaRPr lang="fr-FR" dirty="0"/>
        </a:p>
      </dgm:t>
    </dgm:pt>
    <dgm:pt modelId="{6880E024-90F1-43A1-905F-95AD42798A52}" type="parTrans" cxnId="{1BF8B6C3-0F0E-48FE-9F8D-27BB6D94C233}">
      <dgm:prSet/>
      <dgm:spPr/>
      <dgm:t>
        <a:bodyPr/>
        <a:lstStyle/>
        <a:p>
          <a:endParaRPr lang="fr-FR"/>
        </a:p>
      </dgm:t>
    </dgm:pt>
    <dgm:pt modelId="{420BBB85-E2E6-4DC4-96F4-225A663C7AED}" type="sibTrans" cxnId="{1BF8B6C3-0F0E-48FE-9F8D-27BB6D94C233}">
      <dgm:prSet/>
      <dgm:spPr/>
      <dgm:t>
        <a:bodyPr/>
        <a:lstStyle/>
        <a:p>
          <a:endParaRPr lang="fr-FR"/>
        </a:p>
      </dgm:t>
    </dgm:pt>
    <dgm:pt modelId="{D653F04E-3209-432D-B5FD-CF91096DF269}" type="pres">
      <dgm:prSet presAssocID="{69A0FF10-B258-410B-8071-38AE8EFB2D5E}" presName="Name0" presStyleCnt="0">
        <dgm:presLayoutVars>
          <dgm:dir/>
          <dgm:resizeHandles val="exact"/>
        </dgm:presLayoutVars>
      </dgm:prSet>
      <dgm:spPr/>
      <dgm:t>
        <a:bodyPr/>
        <a:lstStyle/>
        <a:p>
          <a:endParaRPr lang="fr-FR"/>
        </a:p>
      </dgm:t>
    </dgm:pt>
    <dgm:pt modelId="{4F48AD35-B46F-4455-858A-6F61E1A4975F}" type="pres">
      <dgm:prSet presAssocID="{497F4CFE-FD9D-438D-BE3A-9920822D1940}" presName="node" presStyleLbl="node1" presStyleIdx="0" presStyleCnt="5">
        <dgm:presLayoutVars>
          <dgm:bulletEnabled val="1"/>
        </dgm:presLayoutVars>
      </dgm:prSet>
      <dgm:spPr/>
      <dgm:t>
        <a:bodyPr/>
        <a:lstStyle/>
        <a:p>
          <a:endParaRPr lang="fr-FR"/>
        </a:p>
      </dgm:t>
    </dgm:pt>
    <dgm:pt modelId="{33EFF809-A16B-4CBE-BC08-58FB061ED7A1}" type="pres">
      <dgm:prSet presAssocID="{1BA91968-CC56-4256-996E-746A851D2C57}" presName="sibTrans" presStyleCnt="0"/>
      <dgm:spPr/>
    </dgm:pt>
    <dgm:pt modelId="{35196AB9-31B4-4180-9470-B64568383D08}" type="pres">
      <dgm:prSet presAssocID="{42BFEB1B-F303-44C8-B094-70FACDBB7CF3}" presName="node" presStyleLbl="node1" presStyleIdx="1" presStyleCnt="5">
        <dgm:presLayoutVars>
          <dgm:bulletEnabled val="1"/>
        </dgm:presLayoutVars>
      </dgm:prSet>
      <dgm:spPr/>
      <dgm:t>
        <a:bodyPr/>
        <a:lstStyle/>
        <a:p>
          <a:endParaRPr lang="fr-FR"/>
        </a:p>
      </dgm:t>
    </dgm:pt>
    <dgm:pt modelId="{1FC7D1A2-29D1-4C20-9A67-7D36AD6DA173}" type="pres">
      <dgm:prSet presAssocID="{B9E74F92-5D9B-421C-941E-F95BDD0A5A3C}" presName="sibTrans" presStyleCnt="0"/>
      <dgm:spPr/>
    </dgm:pt>
    <dgm:pt modelId="{9D64309F-00B0-4CC4-8E0F-4EBE64A3E83E}" type="pres">
      <dgm:prSet presAssocID="{C9BE4C9C-DF9B-4F89-8D00-8D2C8677F0BB}" presName="node" presStyleLbl="node1" presStyleIdx="2" presStyleCnt="5">
        <dgm:presLayoutVars>
          <dgm:bulletEnabled val="1"/>
        </dgm:presLayoutVars>
      </dgm:prSet>
      <dgm:spPr/>
      <dgm:t>
        <a:bodyPr/>
        <a:lstStyle/>
        <a:p>
          <a:endParaRPr lang="fr-FR"/>
        </a:p>
      </dgm:t>
    </dgm:pt>
    <dgm:pt modelId="{7144F7EC-2032-488E-A7CB-E287FBD3E7E4}" type="pres">
      <dgm:prSet presAssocID="{9E93430F-778B-436C-AFEC-D016A3FB2AFA}" presName="sibTrans" presStyleCnt="0"/>
      <dgm:spPr/>
    </dgm:pt>
    <dgm:pt modelId="{E157403D-C88E-455B-9AB3-E7BE8500E763}" type="pres">
      <dgm:prSet presAssocID="{4B4391F6-62E7-415A-8933-38087E7BCF86}" presName="node" presStyleLbl="node1" presStyleIdx="3" presStyleCnt="5">
        <dgm:presLayoutVars>
          <dgm:bulletEnabled val="1"/>
        </dgm:presLayoutVars>
      </dgm:prSet>
      <dgm:spPr/>
      <dgm:t>
        <a:bodyPr/>
        <a:lstStyle/>
        <a:p>
          <a:endParaRPr lang="fr-FR"/>
        </a:p>
      </dgm:t>
    </dgm:pt>
    <dgm:pt modelId="{32446450-EF25-4EC6-AAD5-6AB68853D1A8}" type="pres">
      <dgm:prSet presAssocID="{CF4F6BD1-2C6C-4A3D-A54C-FEBFF6F5A1BA}" presName="sibTrans" presStyleCnt="0"/>
      <dgm:spPr/>
    </dgm:pt>
    <dgm:pt modelId="{66386FE0-AFD4-4931-BDEB-00DAFE996F6B}" type="pres">
      <dgm:prSet presAssocID="{A44674A7-336E-43EE-A182-E0347813FE5A}" presName="node" presStyleLbl="node1" presStyleIdx="4" presStyleCnt="5">
        <dgm:presLayoutVars>
          <dgm:bulletEnabled val="1"/>
        </dgm:presLayoutVars>
      </dgm:prSet>
      <dgm:spPr/>
      <dgm:t>
        <a:bodyPr/>
        <a:lstStyle/>
        <a:p>
          <a:endParaRPr lang="fr-FR"/>
        </a:p>
      </dgm:t>
    </dgm:pt>
  </dgm:ptLst>
  <dgm:cxnLst>
    <dgm:cxn modelId="{2D91CC6F-93B9-49C0-B601-79658DEF7F16}" type="presOf" srcId="{4B4391F6-62E7-415A-8933-38087E7BCF86}" destId="{E157403D-C88E-455B-9AB3-E7BE8500E763}" srcOrd="0" destOrd="0" presId="urn:microsoft.com/office/officeart/2005/8/layout/hList6"/>
    <dgm:cxn modelId="{0B3783AC-3059-4FB1-A493-626DB8AF3446}" srcId="{69A0FF10-B258-410B-8071-38AE8EFB2D5E}" destId="{497F4CFE-FD9D-438D-BE3A-9920822D1940}" srcOrd="0" destOrd="0" parTransId="{6C6AAC8C-D848-46BC-841C-BBE6D5D17D63}" sibTransId="{1BA91968-CC56-4256-996E-746A851D2C57}"/>
    <dgm:cxn modelId="{0074B462-9ECB-43C3-A6B9-5471F07499BC}" srcId="{69A0FF10-B258-410B-8071-38AE8EFB2D5E}" destId="{C9BE4C9C-DF9B-4F89-8D00-8D2C8677F0BB}" srcOrd="2" destOrd="0" parTransId="{0AD90122-1A30-4BB3-8DD1-D582C064CA68}" sibTransId="{9E93430F-778B-436C-AFEC-D016A3FB2AFA}"/>
    <dgm:cxn modelId="{EBCD8CE5-84BE-448D-B524-4014409DDA2B}" srcId="{69A0FF10-B258-410B-8071-38AE8EFB2D5E}" destId="{4B4391F6-62E7-415A-8933-38087E7BCF86}" srcOrd="3" destOrd="0" parTransId="{6C14489A-432E-4715-839B-75F89A07F1FB}" sibTransId="{CF4F6BD1-2C6C-4A3D-A54C-FEBFF6F5A1BA}"/>
    <dgm:cxn modelId="{DA830FAB-5B19-4CCC-9E3C-277B047C64E4}" type="presOf" srcId="{497F4CFE-FD9D-438D-BE3A-9920822D1940}" destId="{4F48AD35-B46F-4455-858A-6F61E1A4975F}" srcOrd="0" destOrd="0" presId="urn:microsoft.com/office/officeart/2005/8/layout/hList6"/>
    <dgm:cxn modelId="{A061F80B-D15B-4E8E-B9D4-496792463654}" type="presOf" srcId="{42BFEB1B-F303-44C8-B094-70FACDBB7CF3}" destId="{35196AB9-31B4-4180-9470-B64568383D08}" srcOrd="0" destOrd="0" presId="urn:microsoft.com/office/officeart/2005/8/layout/hList6"/>
    <dgm:cxn modelId="{F807CB07-FB00-47B5-8FC7-CD7F107481F1}" type="presOf" srcId="{C9BE4C9C-DF9B-4F89-8D00-8D2C8677F0BB}" destId="{9D64309F-00B0-4CC4-8E0F-4EBE64A3E83E}" srcOrd="0" destOrd="0" presId="urn:microsoft.com/office/officeart/2005/8/layout/hList6"/>
    <dgm:cxn modelId="{798503A5-7EA0-4913-A1EE-AA33C76C85EB}" type="presOf" srcId="{69A0FF10-B258-410B-8071-38AE8EFB2D5E}" destId="{D653F04E-3209-432D-B5FD-CF91096DF269}" srcOrd="0" destOrd="0" presId="urn:microsoft.com/office/officeart/2005/8/layout/hList6"/>
    <dgm:cxn modelId="{07BA0224-BF1B-4E37-A4E3-A6B973CB2085}" srcId="{69A0FF10-B258-410B-8071-38AE8EFB2D5E}" destId="{42BFEB1B-F303-44C8-B094-70FACDBB7CF3}" srcOrd="1" destOrd="0" parTransId="{0BC994D6-9206-4862-94FC-6B89D5904233}" sibTransId="{B9E74F92-5D9B-421C-941E-F95BDD0A5A3C}"/>
    <dgm:cxn modelId="{47E2F4C0-9C79-4452-B35C-9F2E962E3A9D}" type="presOf" srcId="{A44674A7-336E-43EE-A182-E0347813FE5A}" destId="{66386FE0-AFD4-4931-BDEB-00DAFE996F6B}" srcOrd="0" destOrd="0" presId="urn:microsoft.com/office/officeart/2005/8/layout/hList6"/>
    <dgm:cxn modelId="{1BF8B6C3-0F0E-48FE-9F8D-27BB6D94C233}" srcId="{69A0FF10-B258-410B-8071-38AE8EFB2D5E}" destId="{A44674A7-336E-43EE-A182-E0347813FE5A}" srcOrd="4" destOrd="0" parTransId="{6880E024-90F1-43A1-905F-95AD42798A52}" sibTransId="{420BBB85-E2E6-4DC4-96F4-225A663C7AED}"/>
    <dgm:cxn modelId="{5DFA3D50-EAD3-4951-B25B-7863C562A8F2}" type="presParOf" srcId="{D653F04E-3209-432D-B5FD-CF91096DF269}" destId="{4F48AD35-B46F-4455-858A-6F61E1A4975F}" srcOrd="0" destOrd="0" presId="urn:microsoft.com/office/officeart/2005/8/layout/hList6"/>
    <dgm:cxn modelId="{A456F872-0149-4763-B11F-F11BAEE28809}" type="presParOf" srcId="{D653F04E-3209-432D-B5FD-CF91096DF269}" destId="{33EFF809-A16B-4CBE-BC08-58FB061ED7A1}" srcOrd="1" destOrd="0" presId="urn:microsoft.com/office/officeart/2005/8/layout/hList6"/>
    <dgm:cxn modelId="{A0D90411-7438-4EFD-A90A-D7B093EFA0F2}" type="presParOf" srcId="{D653F04E-3209-432D-B5FD-CF91096DF269}" destId="{35196AB9-31B4-4180-9470-B64568383D08}" srcOrd="2" destOrd="0" presId="urn:microsoft.com/office/officeart/2005/8/layout/hList6"/>
    <dgm:cxn modelId="{744C69B7-D0B0-4C73-8261-02CCA9218CBB}" type="presParOf" srcId="{D653F04E-3209-432D-B5FD-CF91096DF269}" destId="{1FC7D1A2-29D1-4C20-9A67-7D36AD6DA173}" srcOrd="3" destOrd="0" presId="urn:microsoft.com/office/officeart/2005/8/layout/hList6"/>
    <dgm:cxn modelId="{C0DC54A3-643F-49A0-8828-4192195CF778}" type="presParOf" srcId="{D653F04E-3209-432D-B5FD-CF91096DF269}" destId="{9D64309F-00B0-4CC4-8E0F-4EBE64A3E83E}" srcOrd="4" destOrd="0" presId="urn:microsoft.com/office/officeart/2005/8/layout/hList6"/>
    <dgm:cxn modelId="{81D9586C-C9B8-40EC-84BF-3967C0F47C49}" type="presParOf" srcId="{D653F04E-3209-432D-B5FD-CF91096DF269}" destId="{7144F7EC-2032-488E-A7CB-E287FBD3E7E4}" srcOrd="5" destOrd="0" presId="urn:microsoft.com/office/officeart/2005/8/layout/hList6"/>
    <dgm:cxn modelId="{09F16B1A-AFD9-4610-BD64-C2A01ACEB651}" type="presParOf" srcId="{D653F04E-3209-432D-B5FD-CF91096DF269}" destId="{E157403D-C88E-455B-9AB3-E7BE8500E763}" srcOrd="6" destOrd="0" presId="urn:microsoft.com/office/officeart/2005/8/layout/hList6"/>
    <dgm:cxn modelId="{6F770152-ABA4-4538-A93A-33ADA0839695}" type="presParOf" srcId="{D653F04E-3209-432D-B5FD-CF91096DF269}" destId="{32446450-EF25-4EC6-AAD5-6AB68853D1A8}" srcOrd="7" destOrd="0" presId="urn:microsoft.com/office/officeart/2005/8/layout/hList6"/>
    <dgm:cxn modelId="{A4E80843-630C-48F4-9B6F-CFC3EED51EA4}" type="presParOf" srcId="{D653F04E-3209-432D-B5FD-CF91096DF269}" destId="{66386FE0-AFD4-4931-BDEB-00DAFE996F6B}" srcOrd="8" destOrd="0" presId="urn:microsoft.com/office/officeart/2005/8/layout/hList6"/>
  </dgm:cxnLst>
  <dgm:bg/>
  <dgm:whole/>
  <dgm:extLst>
    <a:ext uri="http://schemas.microsoft.com/office/drawing/2008/diagram">
      <dsp:dataModelExt xmlns:dsp="http://schemas.microsoft.com/office/drawing/2008/diagram" xmlns="" relId="rId9"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BBEBDF91-8B98-40DD-A88D-50CB9D782EA7}" type="doc">
      <dgm:prSet loTypeId="urn:microsoft.com/office/officeart/2005/8/layout/hProcess4" loCatId="process" qsTypeId="urn:microsoft.com/office/officeart/2005/8/quickstyle/simple1" qsCatId="simple" csTypeId="urn:microsoft.com/office/officeart/2005/8/colors/accent1_2" csCatId="accent1" phldr="1"/>
      <dgm:spPr/>
      <dgm:t>
        <a:bodyPr/>
        <a:lstStyle/>
        <a:p>
          <a:endParaRPr lang="fr-FR"/>
        </a:p>
      </dgm:t>
    </dgm:pt>
    <dgm:pt modelId="{A008AB04-7A98-4A05-AC9C-6B3843554E0C}">
      <dgm:prSet phldrT="[Texte]"/>
      <dgm:spPr/>
      <dgm:t>
        <a:bodyPr/>
        <a:lstStyle/>
        <a:p>
          <a:r>
            <a:rPr lang="fr-FR" dirty="0" smtClean="0"/>
            <a:t>Sprint 0</a:t>
          </a:r>
          <a:endParaRPr lang="fr-FR" dirty="0"/>
        </a:p>
      </dgm:t>
    </dgm:pt>
    <dgm:pt modelId="{CA72C17B-47C3-4730-9E5E-7C567B165AD6}" type="parTrans" cxnId="{A0A593B8-A5C6-4F4C-95D5-229FD776A2F3}">
      <dgm:prSet/>
      <dgm:spPr/>
      <dgm:t>
        <a:bodyPr/>
        <a:lstStyle/>
        <a:p>
          <a:endParaRPr lang="fr-FR"/>
        </a:p>
      </dgm:t>
    </dgm:pt>
    <dgm:pt modelId="{35C5E12D-EB3A-4AF7-A67B-C87B7D26B0A5}" type="sibTrans" cxnId="{A0A593B8-A5C6-4F4C-95D5-229FD776A2F3}">
      <dgm:prSet/>
      <dgm:spPr/>
      <dgm:t>
        <a:bodyPr/>
        <a:lstStyle/>
        <a:p>
          <a:endParaRPr lang="fr-FR"/>
        </a:p>
      </dgm:t>
    </dgm:pt>
    <dgm:pt modelId="{E74C446D-16A3-41DB-9342-569A793BDE64}">
      <dgm:prSet phldrT="[Texte]" custT="1"/>
      <dgm:spPr/>
      <dgm:t>
        <a:bodyPr/>
        <a:lstStyle/>
        <a:p>
          <a:r>
            <a:rPr lang="fr-FR" sz="2000" b="0" i="0" dirty="0" smtClean="0"/>
            <a:t>Sensibilisation de l’équipe projet</a:t>
          </a:r>
          <a:endParaRPr lang="fr-FR" sz="2000" dirty="0"/>
        </a:p>
      </dgm:t>
    </dgm:pt>
    <dgm:pt modelId="{3E9E2301-D5CF-4896-92CC-32B1CC5F220E}" type="parTrans" cxnId="{1F58B405-8EA9-473C-83D8-EC47EC2F039E}">
      <dgm:prSet/>
      <dgm:spPr/>
      <dgm:t>
        <a:bodyPr/>
        <a:lstStyle/>
        <a:p>
          <a:endParaRPr lang="fr-FR"/>
        </a:p>
      </dgm:t>
    </dgm:pt>
    <dgm:pt modelId="{16432A39-D366-42E4-AE71-D669C179BC05}" type="sibTrans" cxnId="{1F58B405-8EA9-473C-83D8-EC47EC2F039E}">
      <dgm:prSet/>
      <dgm:spPr/>
      <dgm:t>
        <a:bodyPr/>
        <a:lstStyle/>
        <a:p>
          <a:endParaRPr lang="fr-FR"/>
        </a:p>
      </dgm:t>
    </dgm:pt>
    <dgm:pt modelId="{31E48113-99EF-4430-8FE3-7FCCDBA58B25}">
      <dgm:prSet phldrT="[Texte]"/>
      <dgm:spPr/>
      <dgm:t>
        <a:bodyPr/>
        <a:lstStyle/>
        <a:p>
          <a:r>
            <a:rPr lang="fr-FR" b="1" i="0" dirty="0" smtClean="0"/>
            <a:t>SPRINT 1</a:t>
          </a:r>
          <a:endParaRPr lang="fr-FR" dirty="0"/>
        </a:p>
      </dgm:t>
    </dgm:pt>
    <dgm:pt modelId="{13C04090-2B50-486A-9BAF-1C807D0DCF19}" type="parTrans" cxnId="{DAA7F0C5-ECD5-4545-B176-0B9C4AB24DF2}">
      <dgm:prSet/>
      <dgm:spPr/>
      <dgm:t>
        <a:bodyPr/>
        <a:lstStyle/>
        <a:p>
          <a:endParaRPr lang="fr-FR"/>
        </a:p>
      </dgm:t>
    </dgm:pt>
    <dgm:pt modelId="{5E1D3169-9DC1-4311-87A8-CFFADCD0AC3D}" type="sibTrans" cxnId="{DAA7F0C5-ECD5-4545-B176-0B9C4AB24DF2}">
      <dgm:prSet/>
      <dgm:spPr/>
      <dgm:t>
        <a:bodyPr/>
        <a:lstStyle/>
        <a:p>
          <a:endParaRPr lang="fr-FR"/>
        </a:p>
      </dgm:t>
    </dgm:pt>
    <dgm:pt modelId="{CB6A39A7-FAD8-4699-A9C3-F8AE672A76B7}">
      <dgm:prSet phldrT="[Texte]" custT="1"/>
      <dgm:spPr/>
      <dgm:t>
        <a:bodyPr/>
        <a:lstStyle/>
        <a:p>
          <a:r>
            <a:rPr lang="fr-FR" sz="2000" b="0" i="0" dirty="0" smtClean="0"/>
            <a:t>Revue d’architecture</a:t>
          </a:r>
          <a:endParaRPr lang="fr-FR" sz="2000" dirty="0"/>
        </a:p>
      </dgm:t>
    </dgm:pt>
    <dgm:pt modelId="{700D2C41-9514-4DBD-A312-600A5980EC75}" type="parTrans" cxnId="{F02352DB-735F-4DE8-81C6-A7E786E686DE}">
      <dgm:prSet/>
      <dgm:spPr/>
      <dgm:t>
        <a:bodyPr/>
        <a:lstStyle/>
        <a:p>
          <a:endParaRPr lang="fr-FR"/>
        </a:p>
      </dgm:t>
    </dgm:pt>
    <dgm:pt modelId="{24C83DFF-85FB-4C70-8037-1D9CDE0C9565}" type="sibTrans" cxnId="{F02352DB-735F-4DE8-81C6-A7E786E686DE}">
      <dgm:prSet/>
      <dgm:spPr/>
      <dgm:t>
        <a:bodyPr/>
        <a:lstStyle/>
        <a:p>
          <a:endParaRPr lang="fr-FR"/>
        </a:p>
      </dgm:t>
    </dgm:pt>
    <dgm:pt modelId="{59052B4E-15CB-43CD-A093-9827FC67CB8C}">
      <dgm:prSet phldrT="[Texte]"/>
      <dgm:spPr/>
      <dgm:t>
        <a:bodyPr/>
        <a:lstStyle/>
        <a:p>
          <a:r>
            <a:rPr lang="fr-FR" b="1" i="0" dirty="0" smtClean="0"/>
            <a:t>SPRINT N</a:t>
          </a:r>
          <a:endParaRPr lang="fr-FR" dirty="0"/>
        </a:p>
      </dgm:t>
    </dgm:pt>
    <dgm:pt modelId="{0DFF4E58-F215-44F0-8F99-10B15AF19668}" type="parTrans" cxnId="{12042743-2924-419C-A2D9-325DC822A271}">
      <dgm:prSet/>
      <dgm:spPr/>
      <dgm:t>
        <a:bodyPr/>
        <a:lstStyle/>
        <a:p>
          <a:endParaRPr lang="fr-FR"/>
        </a:p>
      </dgm:t>
    </dgm:pt>
    <dgm:pt modelId="{36DD2752-F699-4129-B5D0-6234E01474C0}" type="sibTrans" cxnId="{12042743-2924-419C-A2D9-325DC822A271}">
      <dgm:prSet/>
      <dgm:spPr/>
      <dgm:t>
        <a:bodyPr/>
        <a:lstStyle/>
        <a:p>
          <a:endParaRPr lang="fr-FR"/>
        </a:p>
      </dgm:t>
    </dgm:pt>
    <dgm:pt modelId="{7C6C3173-27F6-47D6-9936-61497ACC70B8}">
      <dgm:prSet phldrT="[Texte]" custT="1"/>
      <dgm:spPr/>
      <dgm:t>
        <a:bodyPr/>
        <a:lstStyle/>
        <a:p>
          <a:r>
            <a:rPr lang="fr-FR" sz="2000" b="0" i="0" dirty="0" smtClean="0"/>
            <a:t>Intégration de la sécurité dans les ateliers de conception (couvrant a minima : données, flux, transactions, accès)</a:t>
          </a:r>
          <a:endParaRPr lang="fr-FR" sz="2000" dirty="0"/>
        </a:p>
      </dgm:t>
    </dgm:pt>
    <dgm:pt modelId="{9C82A3C5-4679-4E0B-8999-644401ED79AC}" type="parTrans" cxnId="{7945414D-F796-4F78-8598-A60A2C2375CC}">
      <dgm:prSet/>
      <dgm:spPr/>
      <dgm:t>
        <a:bodyPr/>
        <a:lstStyle/>
        <a:p>
          <a:endParaRPr lang="fr-FR"/>
        </a:p>
      </dgm:t>
    </dgm:pt>
    <dgm:pt modelId="{1E1B0A49-E040-493A-8E4E-DE9F5553069F}" type="sibTrans" cxnId="{7945414D-F796-4F78-8598-A60A2C2375CC}">
      <dgm:prSet/>
      <dgm:spPr/>
      <dgm:t>
        <a:bodyPr/>
        <a:lstStyle/>
        <a:p>
          <a:endParaRPr lang="fr-FR"/>
        </a:p>
      </dgm:t>
    </dgm:pt>
    <dgm:pt modelId="{0BF20385-8453-4DA9-95AC-7D0B16860934}">
      <dgm:prSet custT="1"/>
      <dgm:spPr/>
      <dgm:t>
        <a:bodyPr/>
        <a:lstStyle/>
        <a:p>
          <a:r>
            <a:rPr lang="fr-FR" sz="2000" b="0" i="0" dirty="0" smtClean="0"/>
            <a:t>Protection des documents projet et des données de tests</a:t>
          </a:r>
          <a:endParaRPr lang="fr-FR" sz="2000" b="0" i="0" dirty="0"/>
        </a:p>
      </dgm:t>
    </dgm:pt>
    <dgm:pt modelId="{CD52C23D-5A80-4FB2-BFD0-7E3555E178F2}" type="parTrans" cxnId="{9344284C-E5B8-4AA3-B3DC-624A8DB871CF}">
      <dgm:prSet/>
      <dgm:spPr/>
      <dgm:t>
        <a:bodyPr/>
        <a:lstStyle/>
        <a:p>
          <a:endParaRPr lang="fr-FR"/>
        </a:p>
      </dgm:t>
    </dgm:pt>
    <dgm:pt modelId="{A32D2A93-E840-4383-BF60-EB531273A3DB}" type="sibTrans" cxnId="{9344284C-E5B8-4AA3-B3DC-624A8DB871CF}">
      <dgm:prSet/>
      <dgm:spPr/>
      <dgm:t>
        <a:bodyPr/>
        <a:lstStyle/>
        <a:p>
          <a:endParaRPr lang="fr-FR"/>
        </a:p>
      </dgm:t>
    </dgm:pt>
    <dgm:pt modelId="{B99E3DED-6DD2-4C0C-936A-4EEE127FE669}">
      <dgm:prSet custT="1"/>
      <dgm:spPr/>
      <dgm:t>
        <a:bodyPr/>
        <a:lstStyle/>
        <a:p>
          <a:r>
            <a:rPr lang="fr-FR" sz="2000" b="0" i="0" dirty="0" smtClean="0"/>
            <a:t>Sécurisation de l’architecture de développement</a:t>
          </a:r>
          <a:endParaRPr lang="fr-FR" sz="2000" b="0" i="0" dirty="0"/>
        </a:p>
      </dgm:t>
    </dgm:pt>
    <dgm:pt modelId="{4500E05D-8DC0-4775-A6E7-CB6B47F8428A}" type="parTrans" cxnId="{59D4AE4A-B698-4D62-8E9A-E6D2A0200B45}">
      <dgm:prSet/>
      <dgm:spPr/>
      <dgm:t>
        <a:bodyPr/>
        <a:lstStyle/>
        <a:p>
          <a:endParaRPr lang="fr-FR"/>
        </a:p>
      </dgm:t>
    </dgm:pt>
    <dgm:pt modelId="{673A46D3-925F-47F7-A12C-E0432FC1039B}" type="sibTrans" cxnId="{59D4AE4A-B698-4D62-8E9A-E6D2A0200B45}">
      <dgm:prSet/>
      <dgm:spPr/>
      <dgm:t>
        <a:bodyPr/>
        <a:lstStyle/>
        <a:p>
          <a:endParaRPr lang="fr-FR"/>
        </a:p>
      </dgm:t>
    </dgm:pt>
    <dgm:pt modelId="{2F422F58-83D9-45CB-9A91-9893BCEEAFBE}">
      <dgm:prSet custT="1"/>
      <dgm:spPr/>
      <dgm:t>
        <a:bodyPr/>
        <a:lstStyle/>
        <a:p>
          <a:r>
            <a:rPr lang="fr-FR" sz="2000" b="0" i="0" dirty="0" smtClean="0"/>
            <a:t>Déploiement des outils de tests de sécurité</a:t>
          </a:r>
          <a:endParaRPr lang="fr-FR" sz="2000" b="0" i="0" dirty="0"/>
        </a:p>
      </dgm:t>
    </dgm:pt>
    <dgm:pt modelId="{7D81B9D9-4F3B-4E69-8E46-9074985B5BE8}" type="parTrans" cxnId="{7578FF86-7125-4935-B080-1BF9A0EAD916}">
      <dgm:prSet/>
      <dgm:spPr/>
      <dgm:t>
        <a:bodyPr/>
        <a:lstStyle/>
        <a:p>
          <a:endParaRPr lang="fr-FR"/>
        </a:p>
      </dgm:t>
    </dgm:pt>
    <dgm:pt modelId="{7F428821-0AB9-4AC3-B312-F4EFA91F459D}" type="sibTrans" cxnId="{7578FF86-7125-4935-B080-1BF9A0EAD916}">
      <dgm:prSet/>
      <dgm:spPr/>
      <dgm:t>
        <a:bodyPr/>
        <a:lstStyle/>
        <a:p>
          <a:endParaRPr lang="fr-FR"/>
        </a:p>
      </dgm:t>
    </dgm:pt>
    <dgm:pt modelId="{C0E92C9B-FF7E-4911-8A97-676A633B8C01}">
      <dgm:prSet custT="1"/>
      <dgm:spPr/>
      <dgm:t>
        <a:bodyPr/>
        <a:lstStyle/>
        <a:p>
          <a:r>
            <a:rPr lang="fr-FR" sz="2000" b="0" i="0" dirty="0" smtClean="0"/>
            <a:t>Durcissement des socles</a:t>
          </a:r>
          <a:endParaRPr lang="fr-FR" sz="2000" b="0" i="0" dirty="0"/>
        </a:p>
      </dgm:t>
    </dgm:pt>
    <dgm:pt modelId="{7CA04CB4-9593-44AD-BA76-0D83CDBCD364}" type="parTrans" cxnId="{AACD8F23-C1F5-4CB7-8CD9-93D9EA2C3EC7}">
      <dgm:prSet/>
      <dgm:spPr/>
      <dgm:t>
        <a:bodyPr/>
        <a:lstStyle/>
        <a:p>
          <a:endParaRPr lang="fr-FR"/>
        </a:p>
      </dgm:t>
    </dgm:pt>
    <dgm:pt modelId="{05C3B69C-58C1-4C29-BA5E-9502C2AD0D92}" type="sibTrans" cxnId="{AACD8F23-C1F5-4CB7-8CD9-93D9EA2C3EC7}">
      <dgm:prSet/>
      <dgm:spPr/>
      <dgm:t>
        <a:bodyPr/>
        <a:lstStyle/>
        <a:p>
          <a:endParaRPr lang="fr-FR"/>
        </a:p>
      </dgm:t>
    </dgm:pt>
    <dgm:pt modelId="{E9FF90EE-48F9-4E31-A773-15C8769372E3}">
      <dgm:prSet custT="1"/>
      <dgm:spPr/>
      <dgm:t>
        <a:bodyPr/>
        <a:lstStyle/>
        <a:p>
          <a:r>
            <a:rPr lang="fr-FR" sz="2000" b="0" i="0" dirty="0" smtClean="0"/>
            <a:t>Sécurité de l’hébergement</a:t>
          </a:r>
          <a:endParaRPr lang="fr-FR" sz="2000" b="0" i="0" dirty="0"/>
        </a:p>
      </dgm:t>
    </dgm:pt>
    <dgm:pt modelId="{83A5A29E-5B99-4D18-8287-E14D17A1A433}" type="parTrans" cxnId="{E09537EE-E2FD-4079-994B-C08D8D14D2A8}">
      <dgm:prSet/>
      <dgm:spPr/>
      <dgm:t>
        <a:bodyPr/>
        <a:lstStyle/>
        <a:p>
          <a:endParaRPr lang="fr-FR"/>
        </a:p>
      </dgm:t>
    </dgm:pt>
    <dgm:pt modelId="{25CEABBF-8470-4114-9194-5B0D7560F9D5}" type="sibTrans" cxnId="{E09537EE-E2FD-4079-994B-C08D8D14D2A8}">
      <dgm:prSet/>
      <dgm:spPr/>
      <dgm:t>
        <a:bodyPr/>
        <a:lstStyle/>
        <a:p>
          <a:endParaRPr lang="fr-FR"/>
        </a:p>
      </dgm:t>
    </dgm:pt>
    <dgm:pt modelId="{DE91EFE0-1440-4A07-A83F-6D1E515BF394}">
      <dgm:prSet custT="1"/>
      <dgm:spPr/>
      <dgm:t>
        <a:bodyPr/>
        <a:lstStyle/>
        <a:p>
          <a:r>
            <a:rPr lang="fr-FR" sz="2000" b="0" i="0" dirty="0" smtClean="0"/>
            <a:t>Test unitaire de sécurité / revue de code</a:t>
          </a:r>
          <a:endParaRPr lang="fr-FR" sz="2000" b="0" i="0" dirty="0"/>
        </a:p>
      </dgm:t>
    </dgm:pt>
    <dgm:pt modelId="{8E166906-9C66-416F-A96F-ADC6CF671389}" type="parTrans" cxnId="{11DA8587-F599-48CD-85D6-AC4DF9BEF10B}">
      <dgm:prSet/>
      <dgm:spPr/>
      <dgm:t>
        <a:bodyPr/>
        <a:lstStyle/>
        <a:p>
          <a:endParaRPr lang="fr-FR"/>
        </a:p>
      </dgm:t>
    </dgm:pt>
    <dgm:pt modelId="{6A4B1B99-5DAF-4525-8887-E874332C8654}" type="sibTrans" cxnId="{11DA8587-F599-48CD-85D6-AC4DF9BEF10B}">
      <dgm:prSet/>
      <dgm:spPr/>
      <dgm:t>
        <a:bodyPr/>
        <a:lstStyle/>
        <a:p>
          <a:endParaRPr lang="fr-FR"/>
        </a:p>
      </dgm:t>
    </dgm:pt>
    <dgm:pt modelId="{5CB05C39-A912-481C-9764-99FA37FA87D2}">
      <dgm:prSet custT="1"/>
      <dgm:spPr/>
      <dgm:t>
        <a:bodyPr/>
        <a:lstStyle/>
        <a:p>
          <a:r>
            <a:rPr lang="fr-FR" sz="2000" b="0" i="0" dirty="0" smtClean="0"/>
            <a:t>Correction des codes</a:t>
          </a:r>
          <a:endParaRPr lang="fr-FR" sz="2000" b="0" i="0" dirty="0"/>
        </a:p>
      </dgm:t>
    </dgm:pt>
    <dgm:pt modelId="{4A0BE2DB-68A8-402B-8A1A-686826AD4CC0}" type="parTrans" cxnId="{66450F14-4773-4C1D-AC37-02B63FFC5A34}">
      <dgm:prSet/>
      <dgm:spPr/>
      <dgm:t>
        <a:bodyPr/>
        <a:lstStyle/>
        <a:p>
          <a:endParaRPr lang="fr-FR"/>
        </a:p>
      </dgm:t>
    </dgm:pt>
    <dgm:pt modelId="{5DC5E61A-BFD9-41DB-948D-162829C85C2E}" type="sibTrans" cxnId="{66450F14-4773-4C1D-AC37-02B63FFC5A34}">
      <dgm:prSet/>
      <dgm:spPr/>
      <dgm:t>
        <a:bodyPr/>
        <a:lstStyle/>
        <a:p>
          <a:endParaRPr lang="fr-FR"/>
        </a:p>
      </dgm:t>
    </dgm:pt>
    <dgm:pt modelId="{5C58A51C-5462-4D37-A1A4-4C4189960AD9}" type="pres">
      <dgm:prSet presAssocID="{BBEBDF91-8B98-40DD-A88D-50CB9D782EA7}" presName="Name0" presStyleCnt="0">
        <dgm:presLayoutVars>
          <dgm:dir/>
          <dgm:animLvl val="lvl"/>
          <dgm:resizeHandles val="exact"/>
        </dgm:presLayoutVars>
      </dgm:prSet>
      <dgm:spPr/>
      <dgm:t>
        <a:bodyPr/>
        <a:lstStyle/>
        <a:p>
          <a:endParaRPr lang="fr-FR"/>
        </a:p>
      </dgm:t>
    </dgm:pt>
    <dgm:pt modelId="{1F35E269-759B-4D7A-8AC0-D928895DA670}" type="pres">
      <dgm:prSet presAssocID="{BBEBDF91-8B98-40DD-A88D-50CB9D782EA7}" presName="tSp" presStyleCnt="0"/>
      <dgm:spPr/>
    </dgm:pt>
    <dgm:pt modelId="{9EEF41FD-3EEE-4A1B-90CA-D5C4EEF4C760}" type="pres">
      <dgm:prSet presAssocID="{BBEBDF91-8B98-40DD-A88D-50CB9D782EA7}" presName="bSp" presStyleCnt="0"/>
      <dgm:spPr/>
    </dgm:pt>
    <dgm:pt modelId="{25869777-13D7-4429-BEA8-A976A44F48CA}" type="pres">
      <dgm:prSet presAssocID="{BBEBDF91-8B98-40DD-A88D-50CB9D782EA7}" presName="process" presStyleCnt="0"/>
      <dgm:spPr/>
    </dgm:pt>
    <dgm:pt modelId="{40689DE2-468B-4D44-B993-3EDD5024AF4C}" type="pres">
      <dgm:prSet presAssocID="{A008AB04-7A98-4A05-AC9C-6B3843554E0C}" presName="composite1" presStyleCnt="0"/>
      <dgm:spPr/>
    </dgm:pt>
    <dgm:pt modelId="{99B0895C-1FF2-443B-90A3-454CD6088CD9}" type="pres">
      <dgm:prSet presAssocID="{A008AB04-7A98-4A05-AC9C-6B3843554E0C}" presName="dummyNode1" presStyleLbl="node1" presStyleIdx="0" presStyleCnt="3"/>
      <dgm:spPr/>
    </dgm:pt>
    <dgm:pt modelId="{79E9B418-B468-4A6C-9BFF-CAE065A4E0B4}" type="pres">
      <dgm:prSet presAssocID="{A008AB04-7A98-4A05-AC9C-6B3843554E0C}" presName="childNode1" presStyleLbl="bgAcc1" presStyleIdx="0" presStyleCnt="3" custScaleX="123897" custScaleY="183392" custLinFactNeighborX="13808" custLinFactNeighborY="-23508">
        <dgm:presLayoutVars>
          <dgm:bulletEnabled val="1"/>
        </dgm:presLayoutVars>
      </dgm:prSet>
      <dgm:spPr/>
      <dgm:t>
        <a:bodyPr/>
        <a:lstStyle/>
        <a:p>
          <a:endParaRPr lang="fr-FR"/>
        </a:p>
      </dgm:t>
    </dgm:pt>
    <dgm:pt modelId="{009D320C-1090-48E5-950C-5CD55E46587E}" type="pres">
      <dgm:prSet presAssocID="{A008AB04-7A98-4A05-AC9C-6B3843554E0C}" presName="childNode1tx" presStyleLbl="bgAcc1" presStyleIdx="0" presStyleCnt="3">
        <dgm:presLayoutVars>
          <dgm:bulletEnabled val="1"/>
        </dgm:presLayoutVars>
      </dgm:prSet>
      <dgm:spPr/>
      <dgm:t>
        <a:bodyPr/>
        <a:lstStyle/>
        <a:p>
          <a:endParaRPr lang="fr-FR"/>
        </a:p>
      </dgm:t>
    </dgm:pt>
    <dgm:pt modelId="{F2A9501C-432F-4D16-8BB5-60540929FB52}" type="pres">
      <dgm:prSet presAssocID="{A008AB04-7A98-4A05-AC9C-6B3843554E0C}" presName="parentNode1" presStyleLbl="node1" presStyleIdx="0" presStyleCnt="3" custLinFactY="2142" custLinFactNeighborX="-5254" custLinFactNeighborY="100000">
        <dgm:presLayoutVars>
          <dgm:chMax val="1"/>
          <dgm:bulletEnabled val="1"/>
        </dgm:presLayoutVars>
      </dgm:prSet>
      <dgm:spPr/>
      <dgm:t>
        <a:bodyPr/>
        <a:lstStyle/>
        <a:p>
          <a:endParaRPr lang="fr-FR"/>
        </a:p>
      </dgm:t>
    </dgm:pt>
    <dgm:pt modelId="{70FC2909-EB3E-45DC-9B1F-1F08F066FE34}" type="pres">
      <dgm:prSet presAssocID="{A008AB04-7A98-4A05-AC9C-6B3843554E0C}" presName="connSite1" presStyleCnt="0"/>
      <dgm:spPr/>
    </dgm:pt>
    <dgm:pt modelId="{67B5B907-237B-4A6B-8342-E0DC6A4E8229}" type="pres">
      <dgm:prSet presAssocID="{35C5E12D-EB3A-4AF7-A67B-C87B7D26B0A5}" presName="Name9" presStyleLbl="sibTrans2D1" presStyleIdx="0" presStyleCnt="2" custLinFactNeighborX="4597" custLinFactNeighborY="59"/>
      <dgm:spPr/>
      <dgm:t>
        <a:bodyPr/>
        <a:lstStyle/>
        <a:p>
          <a:endParaRPr lang="fr-FR"/>
        </a:p>
      </dgm:t>
    </dgm:pt>
    <dgm:pt modelId="{9FF6BA72-3610-42A0-ADE1-95FE6C3B51C7}" type="pres">
      <dgm:prSet presAssocID="{31E48113-99EF-4430-8FE3-7FCCDBA58B25}" presName="composite2" presStyleCnt="0"/>
      <dgm:spPr/>
    </dgm:pt>
    <dgm:pt modelId="{0760C703-D773-4B61-976B-C50E3D193C84}" type="pres">
      <dgm:prSet presAssocID="{31E48113-99EF-4430-8FE3-7FCCDBA58B25}" presName="dummyNode2" presStyleLbl="node1" presStyleIdx="0" presStyleCnt="3"/>
      <dgm:spPr/>
    </dgm:pt>
    <dgm:pt modelId="{D117E54F-6E71-48F5-81B8-1461B0BF88C4}" type="pres">
      <dgm:prSet presAssocID="{31E48113-99EF-4430-8FE3-7FCCDBA58B25}" presName="childNode2" presStyleLbl="bgAcc1" presStyleIdx="1" presStyleCnt="3" custScaleY="131251" custLinFactNeighborX="849" custLinFactNeighborY="11525">
        <dgm:presLayoutVars>
          <dgm:bulletEnabled val="1"/>
        </dgm:presLayoutVars>
      </dgm:prSet>
      <dgm:spPr/>
      <dgm:t>
        <a:bodyPr/>
        <a:lstStyle/>
        <a:p>
          <a:endParaRPr lang="fr-FR"/>
        </a:p>
      </dgm:t>
    </dgm:pt>
    <dgm:pt modelId="{F84F3106-6026-4C3A-9EFC-7FA04A4494F7}" type="pres">
      <dgm:prSet presAssocID="{31E48113-99EF-4430-8FE3-7FCCDBA58B25}" presName="childNode2tx" presStyleLbl="bgAcc1" presStyleIdx="1" presStyleCnt="3">
        <dgm:presLayoutVars>
          <dgm:bulletEnabled val="1"/>
        </dgm:presLayoutVars>
      </dgm:prSet>
      <dgm:spPr/>
      <dgm:t>
        <a:bodyPr/>
        <a:lstStyle/>
        <a:p>
          <a:endParaRPr lang="fr-FR"/>
        </a:p>
      </dgm:t>
    </dgm:pt>
    <dgm:pt modelId="{BEBDCC7A-A8F5-4B07-B0DB-2DE6746DAEBC}" type="pres">
      <dgm:prSet presAssocID="{31E48113-99EF-4430-8FE3-7FCCDBA58B25}" presName="parentNode2" presStyleLbl="node1" presStyleIdx="1" presStyleCnt="3">
        <dgm:presLayoutVars>
          <dgm:chMax val="0"/>
          <dgm:bulletEnabled val="1"/>
        </dgm:presLayoutVars>
      </dgm:prSet>
      <dgm:spPr/>
      <dgm:t>
        <a:bodyPr/>
        <a:lstStyle/>
        <a:p>
          <a:endParaRPr lang="fr-FR"/>
        </a:p>
      </dgm:t>
    </dgm:pt>
    <dgm:pt modelId="{33BE9F36-6E4C-4E7E-B223-D87633BF2690}" type="pres">
      <dgm:prSet presAssocID="{31E48113-99EF-4430-8FE3-7FCCDBA58B25}" presName="connSite2" presStyleCnt="0"/>
      <dgm:spPr/>
    </dgm:pt>
    <dgm:pt modelId="{55D6F315-C2C1-4C34-B3BC-BAE871C613C8}" type="pres">
      <dgm:prSet presAssocID="{5E1D3169-9DC1-4311-87A8-CFFADCD0AC3D}" presName="Name18" presStyleLbl="sibTrans2D1" presStyleIdx="1" presStyleCnt="2"/>
      <dgm:spPr/>
      <dgm:t>
        <a:bodyPr/>
        <a:lstStyle/>
        <a:p>
          <a:endParaRPr lang="fr-FR"/>
        </a:p>
      </dgm:t>
    </dgm:pt>
    <dgm:pt modelId="{5EC55E3D-5A12-48BF-B614-0928528E165A}" type="pres">
      <dgm:prSet presAssocID="{59052B4E-15CB-43CD-A093-9827FC67CB8C}" presName="composite1" presStyleCnt="0"/>
      <dgm:spPr/>
    </dgm:pt>
    <dgm:pt modelId="{B5661128-86C2-49B3-B36F-270BB4D4C332}" type="pres">
      <dgm:prSet presAssocID="{59052B4E-15CB-43CD-A093-9827FC67CB8C}" presName="dummyNode1" presStyleLbl="node1" presStyleIdx="1" presStyleCnt="3"/>
      <dgm:spPr/>
    </dgm:pt>
    <dgm:pt modelId="{1024871F-6136-4115-87C8-22348D6E35AA}" type="pres">
      <dgm:prSet presAssocID="{59052B4E-15CB-43CD-A093-9827FC67CB8C}" presName="childNode1" presStyleLbl="bgAcc1" presStyleIdx="2" presStyleCnt="3" custScaleX="101542" custScaleY="237059" custLinFactNeighborX="2737" custLinFactNeighborY="-17691">
        <dgm:presLayoutVars>
          <dgm:bulletEnabled val="1"/>
        </dgm:presLayoutVars>
      </dgm:prSet>
      <dgm:spPr/>
      <dgm:t>
        <a:bodyPr/>
        <a:lstStyle/>
        <a:p>
          <a:endParaRPr lang="fr-FR"/>
        </a:p>
      </dgm:t>
    </dgm:pt>
    <dgm:pt modelId="{AA2DE36E-B1C9-4820-AE01-F64F2ACFA8A3}" type="pres">
      <dgm:prSet presAssocID="{59052B4E-15CB-43CD-A093-9827FC67CB8C}" presName="childNode1tx" presStyleLbl="bgAcc1" presStyleIdx="2" presStyleCnt="3">
        <dgm:presLayoutVars>
          <dgm:bulletEnabled val="1"/>
        </dgm:presLayoutVars>
      </dgm:prSet>
      <dgm:spPr/>
      <dgm:t>
        <a:bodyPr/>
        <a:lstStyle/>
        <a:p>
          <a:endParaRPr lang="fr-FR"/>
        </a:p>
      </dgm:t>
    </dgm:pt>
    <dgm:pt modelId="{E682FBD1-CA56-4592-BFBD-6E03F49C998D}" type="pres">
      <dgm:prSet presAssocID="{59052B4E-15CB-43CD-A093-9827FC67CB8C}" presName="parentNode1" presStyleLbl="node1" presStyleIdx="2" presStyleCnt="3" custLinFactY="34169" custLinFactNeighborX="-8394" custLinFactNeighborY="100000">
        <dgm:presLayoutVars>
          <dgm:chMax val="1"/>
          <dgm:bulletEnabled val="1"/>
        </dgm:presLayoutVars>
      </dgm:prSet>
      <dgm:spPr/>
      <dgm:t>
        <a:bodyPr/>
        <a:lstStyle/>
        <a:p>
          <a:endParaRPr lang="fr-FR"/>
        </a:p>
      </dgm:t>
    </dgm:pt>
    <dgm:pt modelId="{6C6A3D16-327B-4B76-A871-A0595AE9D17D}" type="pres">
      <dgm:prSet presAssocID="{59052B4E-15CB-43CD-A093-9827FC67CB8C}" presName="connSite1" presStyleCnt="0"/>
      <dgm:spPr/>
    </dgm:pt>
  </dgm:ptLst>
  <dgm:cxnLst>
    <dgm:cxn modelId="{0608528E-E4B8-4E0C-8FD6-BBD340E998AF}" type="presOf" srcId="{7C6C3173-27F6-47D6-9936-61497ACC70B8}" destId="{AA2DE36E-B1C9-4820-AE01-F64F2ACFA8A3}" srcOrd="1" destOrd="0" presId="urn:microsoft.com/office/officeart/2005/8/layout/hProcess4"/>
    <dgm:cxn modelId="{6E948D22-0654-4997-800D-209337AFB083}" type="presOf" srcId="{B99E3DED-6DD2-4C0C-936A-4EEE127FE669}" destId="{009D320C-1090-48E5-950C-5CD55E46587E}" srcOrd="1" destOrd="2" presId="urn:microsoft.com/office/officeart/2005/8/layout/hProcess4"/>
    <dgm:cxn modelId="{E78F6935-2B4C-4047-9C27-112DE6CC8CB7}" type="presOf" srcId="{E9FF90EE-48F9-4E31-A773-15C8769372E3}" destId="{F84F3106-6026-4C3A-9EFC-7FA04A4494F7}" srcOrd="1" destOrd="2" presId="urn:microsoft.com/office/officeart/2005/8/layout/hProcess4"/>
    <dgm:cxn modelId="{84696A37-8583-4A1B-951F-46B0888E5BD7}" type="presOf" srcId="{7C6C3173-27F6-47D6-9936-61497ACC70B8}" destId="{1024871F-6136-4115-87C8-22348D6E35AA}" srcOrd="0" destOrd="0" presId="urn:microsoft.com/office/officeart/2005/8/layout/hProcess4"/>
    <dgm:cxn modelId="{F4E1583F-E1F8-4261-B6EC-51BB53CF7CB9}" type="presOf" srcId="{CB6A39A7-FAD8-4699-A9C3-F8AE672A76B7}" destId="{D117E54F-6E71-48F5-81B8-1461B0BF88C4}" srcOrd="0" destOrd="0" presId="urn:microsoft.com/office/officeart/2005/8/layout/hProcess4"/>
    <dgm:cxn modelId="{9344284C-E5B8-4AA3-B3DC-624A8DB871CF}" srcId="{A008AB04-7A98-4A05-AC9C-6B3843554E0C}" destId="{0BF20385-8453-4DA9-95AC-7D0B16860934}" srcOrd="1" destOrd="0" parTransId="{CD52C23D-5A80-4FB2-BFD0-7E3555E178F2}" sibTransId="{A32D2A93-E840-4383-BF60-EB531273A3DB}"/>
    <dgm:cxn modelId="{211B26D4-804F-4BB8-95B7-0E45C904E545}" type="presOf" srcId="{CB6A39A7-FAD8-4699-A9C3-F8AE672A76B7}" destId="{F84F3106-6026-4C3A-9EFC-7FA04A4494F7}" srcOrd="1" destOrd="0" presId="urn:microsoft.com/office/officeart/2005/8/layout/hProcess4"/>
    <dgm:cxn modelId="{1F58B405-8EA9-473C-83D8-EC47EC2F039E}" srcId="{A008AB04-7A98-4A05-AC9C-6B3843554E0C}" destId="{E74C446D-16A3-41DB-9342-569A793BDE64}" srcOrd="0" destOrd="0" parTransId="{3E9E2301-D5CF-4896-92CC-32B1CC5F220E}" sibTransId="{16432A39-D366-42E4-AE71-D669C179BC05}"/>
    <dgm:cxn modelId="{738BCF4F-B67A-43CE-939C-38EFB332FD39}" type="presOf" srcId="{C0E92C9B-FF7E-4911-8A97-676A633B8C01}" destId="{F84F3106-6026-4C3A-9EFC-7FA04A4494F7}" srcOrd="1" destOrd="1" presId="urn:microsoft.com/office/officeart/2005/8/layout/hProcess4"/>
    <dgm:cxn modelId="{1279721B-90E9-437D-BBFF-979FDE55EB02}" type="presOf" srcId="{A008AB04-7A98-4A05-AC9C-6B3843554E0C}" destId="{F2A9501C-432F-4D16-8BB5-60540929FB52}" srcOrd="0" destOrd="0" presId="urn:microsoft.com/office/officeart/2005/8/layout/hProcess4"/>
    <dgm:cxn modelId="{1DA318A1-1114-429D-9EAF-0EF74C98CA86}" type="presOf" srcId="{5E1D3169-9DC1-4311-87A8-CFFADCD0AC3D}" destId="{55D6F315-C2C1-4C34-B3BC-BAE871C613C8}" srcOrd="0" destOrd="0" presId="urn:microsoft.com/office/officeart/2005/8/layout/hProcess4"/>
    <dgm:cxn modelId="{12042743-2924-419C-A2D9-325DC822A271}" srcId="{BBEBDF91-8B98-40DD-A88D-50CB9D782EA7}" destId="{59052B4E-15CB-43CD-A093-9827FC67CB8C}" srcOrd="2" destOrd="0" parTransId="{0DFF4E58-F215-44F0-8F99-10B15AF19668}" sibTransId="{36DD2752-F699-4129-B5D0-6234E01474C0}"/>
    <dgm:cxn modelId="{F02352DB-735F-4DE8-81C6-A7E786E686DE}" srcId="{31E48113-99EF-4430-8FE3-7FCCDBA58B25}" destId="{CB6A39A7-FAD8-4699-A9C3-F8AE672A76B7}" srcOrd="0" destOrd="0" parTransId="{700D2C41-9514-4DBD-A312-600A5980EC75}" sibTransId="{24C83DFF-85FB-4C70-8037-1D9CDE0C9565}"/>
    <dgm:cxn modelId="{DAA7F0C5-ECD5-4545-B176-0B9C4AB24DF2}" srcId="{BBEBDF91-8B98-40DD-A88D-50CB9D782EA7}" destId="{31E48113-99EF-4430-8FE3-7FCCDBA58B25}" srcOrd="1" destOrd="0" parTransId="{13C04090-2B50-486A-9BAF-1C807D0DCF19}" sibTransId="{5E1D3169-9DC1-4311-87A8-CFFADCD0AC3D}"/>
    <dgm:cxn modelId="{7FC41711-8905-4A8E-8363-15B4C8550BED}" type="presOf" srcId="{31E48113-99EF-4430-8FE3-7FCCDBA58B25}" destId="{BEBDCC7A-A8F5-4B07-B0DB-2DE6746DAEBC}" srcOrd="0" destOrd="0" presId="urn:microsoft.com/office/officeart/2005/8/layout/hProcess4"/>
    <dgm:cxn modelId="{76CBF7FD-AAD4-43DB-9200-818DEEEBBD1F}" type="presOf" srcId="{C0E92C9B-FF7E-4911-8A97-676A633B8C01}" destId="{D117E54F-6E71-48F5-81B8-1461B0BF88C4}" srcOrd="0" destOrd="1" presId="urn:microsoft.com/office/officeart/2005/8/layout/hProcess4"/>
    <dgm:cxn modelId="{59D4AE4A-B698-4D62-8E9A-E6D2A0200B45}" srcId="{A008AB04-7A98-4A05-AC9C-6B3843554E0C}" destId="{B99E3DED-6DD2-4C0C-936A-4EEE127FE669}" srcOrd="2" destOrd="0" parTransId="{4500E05D-8DC0-4775-A6E7-CB6B47F8428A}" sibTransId="{673A46D3-925F-47F7-A12C-E0432FC1039B}"/>
    <dgm:cxn modelId="{8F5A7AB1-1539-4DC2-9E77-3BEC663A4C9C}" type="presOf" srcId="{35C5E12D-EB3A-4AF7-A67B-C87B7D26B0A5}" destId="{67B5B907-237B-4A6B-8342-E0DC6A4E8229}" srcOrd="0" destOrd="0" presId="urn:microsoft.com/office/officeart/2005/8/layout/hProcess4"/>
    <dgm:cxn modelId="{A4F9D6CA-4823-4CD5-A799-42F7D3F31098}" type="presOf" srcId="{2F422F58-83D9-45CB-9A91-9893BCEEAFBE}" destId="{009D320C-1090-48E5-950C-5CD55E46587E}" srcOrd="1" destOrd="3" presId="urn:microsoft.com/office/officeart/2005/8/layout/hProcess4"/>
    <dgm:cxn modelId="{11DA8587-F599-48CD-85D6-AC4DF9BEF10B}" srcId="{59052B4E-15CB-43CD-A093-9827FC67CB8C}" destId="{DE91EFE0-1440-4A07-A83F-6D1E515BF394}" srcOrd="1" destOrd="0" parTransId="{8E166906-9C66-416F-A96F-ADC6CF671389}" sibTransId="{6A4B1B99-5DAF-4525-8887-E874332C8654}"/>
    <dgm:cxn modelId="{C2D28AA9-89B2-4054-9D94-AFCFD69F7640}" type="presOf" srcId="{5CB05C39-A912-481C-9764-99FA37FA87D2}" destId="{1024871F-6136-4115-87C8-22348D6E35AA}" srcOrd="0" destOrd="2" presId="urn:microsoft.com/office/officeart/2005/8/layout/hProcess4"/>
    <dgm:cxn modelId="{69F5D4C3-EACD-4C33-B345-34864A6DEE8E}" type="presOf" srcId="{E74C446D-16A3-41DB-9342-569A793BDE64}" destId="{79E9B418-B468-4A6C-9BFF-CAE065A4E0B4}" srcOrd="0" destOrd="0" presId="urn:microsoft.com/office/officeart/2005/8/layout/hProcess4"/>
    <dgm:cxn modelId="{A0A593B8-A5C6-4F4C-95D5-229FD776A2F3}" srcId="{BBEBDF91-8B98-40DD-A88D-50CB9D782EA7}" destId="{A008AB04-7A98-4A05-AC9C-6B3843554E0C}" srcOrd="0" destOrd="0" parTransId="{CA72C17B-47C3-4730-9E5E-7C567B165AD6}" sibTransId="{35C5E12D-EB3A-4AF7-A67B-C87B7D26B0A5}"/>
    <dgm:cxn modelId="{0A9E8EFD-E5E8-400B-BC7B-D7CCC21B31C4}" type="presOf" srcId="{0BF20385-8453-4DA9-95AC-7D0B16860934}" destId="{79E9B418-B468-4A6C-9BFF-CAE065A4E0B4}" srcOrd="0" destOrd="1" presId="urn:microsoft.com/office/officeart/2005/8/layout/hProcess4"/>
    <dgm:cxn modelId="{FB1843BF-87FF-4C41-A6F8-6B0F69BE757B}" type="presOf" srcId="{BBEBDF91-8B98-40DD-A88D-50CB9D782EA7}" destId="{5C58A51C-5462-4D37-A1A4-4C4189960AD9}" srcOrd="0" destOrd="0" presId="urn:microsoft.com/office/officeart/2005/8/layout/hProcess4"/>
    <dgm:cxn modelId="{5ED4EC20-054C-4799-823A-C013350F5360}" type="presOf" srcId="{5CB05C39-A912-481C-9764-99FA37FA87D2}" destId="{AA2DE36E-B1C9-4820-AE01-F64F2ACFA8A3}" srcOrd="1" destOrd="2" presId="urn:microsoft.com/office/officeart/2005/8/layout/hProcess4"/>
    <dgm:cxn modelId="{29CD3C08-6B2B-4104-9739-D018A78101B0}" type="presOf" srcId="{E74C446D-16A3-41DB-9342-569A793BDE64}" destId="{009D320C-1090-48E5-950C-5CD55E46587E}" srcOrd="1" destOrd="0" presId="urn:microsoft.com/office/officeart/2005/8/layout/hProcess4"/>
    <dgm:cxn modelId="{7578FF86-7125-4935-B080-1BF9A0EAD916}" srcId="{A008AB04-7A98-4A05-AC9C-6B3843554E0C}" destId="{2F422F58-83D9-45CB-9A91-9893BCEEAFBE}" srcOrd="3" destOrd="0" parTransId="{7D81B9D9-4F3B-4E69-8E46-9074985B5BE8}" sibTransId="{7F428821-0AB9-4AC3-B312-F4EFA91F459D}"/>
    <dgm:cxn modelId="{E01A573E-8D39-4A7E-975C-29C693F86F82}" type="presOf" srcId="{DE91EFE0-1440-4A07-A83F-6D1E515BF394}" destId="{1024871F-6136-4115-87C8-22348D6E35AA}" srcOrd="0" destOrd="1" presId="urn:microsoft.com/office/officeart/2005/8/layout/hProcess4"/>
    <dgm:cxn modelId="{56BC818D-8585-4213-A17E-E993F76A00BB}" type="presOf" srcId="{E9FF90EE-48F9-4E31-A773-15C8769372E3}" destId="{D117E54F-6E71-48F5-81B8-1461B0BF88C4}" srcOrd="0" destOrd="2" presId="urn:microsoft.com/office/officeart/2005/8/layout/hProcess4"/>
    <dgm:cxn modelId="{E09537EE-E2FD-4079-994B-C08D8D14D2A8}" srcId="{31E48113-99EF-4430-8FE3-7FCCDBA58B25}" destId="{E9FF90EE-48F9-4E31-A773-15C8769372E3}" srcOrd="2" destOrd="0" parTransId="{83A5A29E-5B99-4D18-8287-E14D17A1A433}" sibTransId="{25CEABBF-8470-4114-9194-5B0D7560F9D5}"/>
    <dgm:cxn modelId="{66450F14-4773-4C1D-AC37-02B63FFC5A34}" srcId="{59052B4E-15CB-43CD-A093-9827FC67CB8C}" destId="{5CB05C39-A912-481C-9764-99FA37FA87D2}" srcOrd="2" destOrd="0" parTransId="{4A0BE2DB-68A8-402B-8A1A-686826AD4CC0}" sibTransId="{5DC5E61A-BFD9-41DB-948D-162829C85C2E}"/>
    <dgm:cxn modelId="{AACD8F23-C1F5-4CB7-8CD9-93D9EA2C3EC7}" srcId="{31E48113-99EF-4430-8FE3-7FCCDBA58B25}" destId="{C0E92C9B-FF7E-4911-8A97-676A633B8C01}" srcOrd="1" destOrd="0" parTransId="{7CA04CB4-9593-44AD-BA76-0D83CDBCD364}" sibTransId="{05C3B69C-58C1-4C29-BA5E-9502C2AD0D92}"/>
    <dgm:cxn modelId="{F1BC57A0-BFDB-4B42-BCD7-C4F78517CAF5}" type="presOf" srcId="{0BF20385-8453-4DA9-95AC-7D0B16860934}" destId="{009D320C-1090-48E5-950C-5CD55E46587E}" srcOrd="1" destOrd="1" presId="urn:microsoft.com/office/officeart/2005/8/layout/hProcess4"/>
    <dgm:cxn modelId="{693F2236-ADEF-4B6F-9F3E-5AECA525EE86}" type="presOf" srcId="{B99E3DED-6DD2-4C0C-936A-4EEE127FE669}" destId="{79E9B418-B468-4A6C-9BFF-CAE065A4E0B4}" srcOrd="0" destOrd="2" presId="urn:microsoft.com/office/officeart/2005/8/layout/hProcess4"/>
    <dgm:cxn modelId="{1C82ACD4-6133-4D0E-8D1E-E7721707DA90}" type="presOf" srcId="{DE91EFE0-1440-4A07-A83F-6D1E515BF394}" destId="{AA2DE36E-B1C9-4820-AE01-F64F2ACFA8A3}" srcOrd="1" destOrd="1" presId="urn:microsoft.com/office/officeart/2005/8/layout/hProcess4"/>
    <dgm:cxn modelId="{7945414D-F796-4F78-8598-A60A2C2375CC}" srcId="{59052B4E-15CB-43CD-A093-9827FC67CB8C}" destId="{7C6C3173-27F6-47D6-9936-61497ACC70B8}" srcOrd="0" destOrd="0" parTransId="{9C82A3C5-4679-4E0B-8999-644401ED79AC}" sibTransId="{1E1B0A49-E040-493A-8E4E-DE9F5553069F}"/>
    <dgm:cxn modelId="{3E3D01BF-E12C-46C1-B5D3-18ACEB34F19C}" type="presOf" srcId="{59052B4E-15CB-43CD-A093-9827FC67CB8C}" destId="{E682FBD1-CA56-4592-BFBD-6E03F49C998D}" srcOrd="0" destOrd="0" presId="urn:microsoft.com/office/officeart/2005/8/layout/hProcess4"/>
    <dgm:cxn modelId="{C9FC0B57-D258-4E44-ACEA-76F1BE9EDC33}" type="presOf" srcId="{2F422F58-83D9-45CB-9A91-9893BCEEAFBE}" destId="{79E9B418-B468-4A6C-9BFF-CAE065A4E0B4}" srcOrd="0" destOrd="3" presId="urn:microsoft.com/office/officeart/2005/8/layout/hProcess4"/>
    <dgm:cxn modelId="{D88A7AF4-3D28-40CE-9EFA-5199BA7A3DF1}" type="presParOf" srcId="{5C58A51C-5462-4D37-A1A4-4C4189960AD9}" destId="{1F35E269-759B-4D7A-8AC0-D928895DA670}" srcOrd="0" destOrd="0" presId="urn:microsoft.com/office/officeart/2005/8/layout/hProcess4"/>
    <dgm:cxn modelId="{9AE440FF-3343-4255-8F00-0330306892E8}" type="presParOf" srcId="{5C58A51C-5462-4D37-A1A4-4C4189960AD9}" destId="{9EEF41FD-3EEE-4A1B-90CA-D5C4EEF4C760}" srcOrd="1" destOrd="0" presId="urn:microsoft.com/office/officeart/2005/8/layout/hProcess4"/>
    <dgm:cxn modelId="{2E2C9A3B-4896-428A-87F1-072C41E6F868}" type="presParOf" srcId="{5C58A51C-5462-4D37-A1A4-4C4189960AD9}" destId="{25869777-13D7-4429-BEA8-A976A44F48CA}" srcOrd="2" destOrd="0" presId="urn:microsoft.com/office/officeart/2005/8/layout/hProcess4"/>
    <dgm:cxn modelId="{DA236614-7CF5-4C01-9208-132AC3C4E4B0}" type="presParOf" srcId="{25869777-13D7-4429-BEA8-A976A44F48CA}" destId="{40689DE2-468B-4D44-B993-3EDD5024AF4C}" srcOrd="0" destOrd="0" presId="urn:microsoft.com/office/officeart/2005/8/layout/hProcess4"/>
    <dgm:cxn modelId="{C2CC1182-4DA5-4138-A496-6E2880A4F26A}" type="presParOf" srcId="{40689DE2-468B-4D44-B993-3EDD5024AF4C}" destId="{99B0895C-1FF2-443B-90A3-454CD6088CD9}" srcOrd="0" destOrd="0" presId="urn:microsoft.com/office/officeart/2005/8/layout/hProcess4"/>
    <dgm:cxn modelId="{86D034D1-4CEC-4A80-8BBA-DDF95C5CE3D2}" type="presParOf" srcId="{40689DE2-468B-4D44-B993-3EDD5024AF4C}" destId="{79E9B418-B468-4A6C-9BFF-CAE065A4E0B4}" srcOrd="1" destOrd="0" presId="urn:microsoft.com/office/officeart/2005/8/layout/hProcess4"/>
    <dgm:cxn modelId="{B1243D6D-2D20-4B09-9A55-7B7633AA4807}" type="presParOf" srcId="{40689DE2-468B-4D44-B993-3EDD5024AF4C}" destId="{009D320C-1090-48E5-950C-5CD55E46587E}" srcOrd="2" destOrd="0" presId="urn:microsoft.com/office/officeart/2005/8/layout/hProcess4"/>
    <dgm:cxn modelId="{0595BF21-CED3-4DB9-8581-8BBB19096899}" type="presParOf" srcId="{40689DE2-468B-4D44-B993-3EDD5024AF4C}" destId="{F2A9501C-432F-4D16-8BB5-60540929FB52}" srcOrd="3" destOrd="0" presId="urn:microsoft.com/office/officeart/2005/8/layout/hProcess4"/>
    <dgm:cxn modelId="{F29F9DCD-0EBA-4C80-BF33-4B82B2B244C8}" type="presParOf" srcId="{40689DE2-468B-4D44-B993-3EDD5024AF4C}" destId="{70FC2909-EB3E-45DC-9B1F-1F08F066FE34}" srcOrd="4" destOrd="0" presId="urn:microsoft.com/office/officeart/2005/8/layout/hProcess4"/>
    <dgm:cxn modelId="{2D893FF1-F511-49AD-BFA4-1E5A47AE8CF5}" type="presParOf" srcId="{25869777-13D7-4429-BEA8-A976A44F48CA}" destId="{67B5B907-237B-4A6B-8342-E0DC6A4E8229}" srcOrd="1" destOrd="0" presId="urn:microsoft.com/office/officeart/2005/8/layout/hProcess4"/>
    <dgm:cxn modelId="{F611A083-6E21-43BF-AD5B-9BAF2C2F363B}" type="presParOf" srcId="{25869777-13D7-4429-BEA8-A976A44F48CA}" destId="{9FF6BA72-3610-42A0-ADE1-95FE6C3B51C7}" srcOrd="2" destOrd="0" presId="urn:microsoft.com/office/officeart/2005/8/layout/hProcess4"/>
    <dgm:cxn modelId="{DEBA629B-D99E-478C-AE32-0DE0808C250E}" type="presParOf" srcId="{9FF6BA72-3610-42A0-ADE1-95FE6C3B51C7}" destId="{0760C703-D773-4B61-976B-C50E3D193C84}" srcOrd="0" destOrd="0" presId="urn:microsoft.com/office/officeart/2005/8/layout/hProcess4"/>
    <dgm:cxn modelId="{A63E1D71-1D78-482E-8E14-F7B37C3EE416}" type="presParOf" srcId="{9FF6BA72-3610-42A0-ADE1-95FE6C3B51C7}" destId="{D117E54F-6E71-48F5-81B8-1461B0BF88C4}" srcOrd="1" destOrd="0" presId="urn:microsoft.com/office/officeart/2005/8/layout/hProcess4"/>
    <dgm:cxn modelId="{61E99FE9-494B-420E-A9A0-35B36127D0E4}" type="presParOf" srcId="{9FF6BA72-3610-42A0-ADE1-95FE6C3B51C7}" destId="{F84F3106-6026-4C3A-9EFC-7FA04A4494F7}" srcOrd="2" destOrd="0" presId="urn:microsoft.com/office/officeart/2005/8/layout/hProcess4"/>
    <dgm:cxn modelId="{575BB013-D41C-48E5-8DE6-E7609B953E81}" type="presParOf" srcId="{9FF6BA72-3610-42A0-ADE1-95FE6C3B51C7}" destId="{BEBDCC7A-A8F5-4B07-B0DB-2DE6746DAEBC}" srcOrd="3" destOrd="0" presId="urn:microsoft.com/office/officeart/2005/8/layout/hProcess4"/>
    <dgm:cxn modelId="{3598A7C7-5470-4E76-A007-56155635B8D8}" type="presParOf" srcId="{9FF6BA72-3610-42A0-ADE1-95FE6C3B51C7}" destId="{33BE9F36-6E4C-4E7E-B223-D87633BF2690}" srcOrd="4" destOrd="0" presId="urn:microsoft.com/office/officeart/2005/8/layout/hProcess4"/>
    <dgm:cxn modelId="{D6FEC112-1B7B-4CA7-875F-3FFE6E20925C}" type="presParOf" srcId="{25869777-13D7-4429-BEA8-A976A44F48CA}" destId="{55D6F315-C2C1-4C34-B3BC-BAE871C613C8}" srcOrd="3" destOrd="0" presId="urn:microsoft.com/office/officeart/2005/8/layout/hProcess4"/>
    <dgm:cxn modelId="{9EF2381C-907B-4B08-9A2B-A428F1E2298D}" type="presParOf" srcId="{25869777-13D7-4429-BEA8-A976A44F48CA}" destId="{5EC55E3D-5A12-48BF-B614-0928528E165A}" srcOrd="4" destOrd="0" presId="urn:microsoft.com/office/officeart/2005/8/layout/hProcess4"/>
    <dgm:cxn modelId="{AB80377C-E76D-4679-BA8C-2467D9F487DF}" type="presParOf" srcId="{5EC55E3D-5A12-48BF-B614-0928528E165A}" destId="{B5661128-86C2-49B3-B36F-270BB4D4C332}" srcOrd="0" destOrd="0" presId="urn:microsoft.com/office/officeart/2005/8/layout/hProcess4"/>
    <dgm:cxn modelId="{F5953C06-B84F-4808-8FA8-38BC879E4617}" type="presParOf" srcId="{5EC55E3D-5A12-48BF-B614-0928528E165A}" destId="{1024871F-6136-4115-87C8-22348D6E35AA}" srcOrd="1" destOrd="0" presId="urn:microsoft.com/office/officeart/2005/8/layout/hProcess4"/>
    <dgm:cxn modelId="{DDCDD8A8-6DB4-4C58-9934-884909C60D1E}" type="presParOf" srcId="{5EC55E3D-5A12-48BF-B614-0928528E165A}" destId="{AA2DE36E-B1C9-4820-AE01-F64F2ACFA8A3}" srcOrd="2" destOrd="0" presId="urn:microsoft.com/office/officeart/2005/8/layout/hProcess4"/>
    <dgm:cxn modelId="{6EEF2F41-8517-4249-8688-0FE0B7411D15}" type="presParOf" srcId="{5EC55E3D-5A12-48BF-B614-0928528E165A}" destId="{E682FBD1-CA56-4592-BFBD-6E03F49C998D}" srcOrd="3" destOrd="0" presId="urn:microsoft.com/office/officeart/2005/8/layout/hProcess4"/>
    <dgm:cxn modelId="{8FA54AF2-DB70-482D-8E1C-7543DFCB1BA6}" type="presParOf" srcId="{5EC55E3D-5A12-48BF-B614-0928528E165A}" destId="{6C6A3D16-327B-4B76-A871-A0595AE9D17D}" srcOrd="4" destOrd="0" presId="urn:microsoft.com/office/officeart/2005/8/layout/hProcess4"/>
  </dgm:cxnLst>
  <dgm:bg/>
  <dgm:whole/>
  <dgm:extLst>
    <a:ext uri="http://schemas.microsoft.com/office/drawing/2008/diagram">
      <dsp:dataModelExt xmlns:dsp="http://schemas.microsoft.com/office/drawing/2008/diagram" xmlns=""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78421A86-A055-4F6B-9C31-9A703CF5C606}" type="doc">
      <dgm:prSet loTypeId="urn:microsoft.com/office/officeart/2008/layout/VerticalAccentList" loCatId="list" qsTypeId="urn:microsoft.com/office/officeart/2005/8/quickstyle/simple1" qsCatId="simple" csTypeId="urn:microsoft.com/office/officeart/2005/8/colors/accent1_2" csCatId="accent1" phldr="1"/>
      <dgm:spPr/>
      <dgm:t>
        <a:bodyPr/>
        <a:lstStyle/>
        <a:p>
          <a:endParaRPr lang="fr-FR"/>
        </a:p>
      </dgm:t>
    </dgm:pt>
    <dgm:pt modelId="{D9ADC558-30DA-455F-AC04-03DAC7E85320}">
      <dgm:prSet phldrT="[Texte]" custT="1"/>
      <dgm:spPr/>
      <dgm:t>
        <a:bodyPr/>
        <a:lstStyle/>
        <a:p>
          <a:r>
            <a:rPr lang="fr-FR" sz="2400" b="1" dirty="0" smtClean="0"/>
            <a:t>Base de données</a:t>
          </a:r>
          <a:endParaRPr lang="fr-FR" sz="2400" b="1" dirty="0"/>
        </a:p>
      </dgm:t>
    </dgm:pt>
    <dgm:pt modelId="{8380514F-44C1-4FC9-83E4-EE170CDB7284}" type="parTrans" cxnId="{63EDDAD4-4AAD-4D9E-AC87-F9A364AF522B}">
      <dgm:prSet/>
      <dgm:spPr/>
      <dgm:t>
        <a:bodyPr/>
        <a:lstStyle/>
        <a:p>
          <a:endParaRPr lang="fr-FR"/>
        </a:p>
      </dgm:t>
    </dgm:pt>
    <dgm:pt modelId="{545C5A55-FC90-4424-AB06-9DB072264779}" type="sibTrans" cxnId="{63EDDAD4-4AAD-4D9E-AC87-F9A364AF522B}">
      <dgm:prSet/>
      <dgm:spPr/>
      <dgm:t>
        <a:bodyPr/>
        <a:lstStyle/>
        <a:p>
          <a:endParaRPr lang="fr-FR"/>
        </a:p>
      </dgm:t>
    </dgm:pt>
    <dgm:pt modelId="{007E468B-A2F8-43EB-86F9-21C9F55CAAB1}">
      <dgm:prSet phldrT="[Texte]" custT="1"/>
      <dgm:spPr/>
      <dgm:t>
        <a:bodyPr/>
        <a:lstStyle/>
        <a:p>
          <a:r>
            <a:rPr lang="fr-FR" sz="2000" dirty="0" smtClean="0"/>
            <a:t>Injection SQL</a:t>
          </a:r>
          <a:endParaRPr lang="fr-FR" sz="2000" dirty="0"/>
        </a:p>
      </dgm:t>
    </dgm:pt>
    <dgm:pt modelId="{131FCC9A-7F0B-4F32-B5A4-CF48673235FB}" type="parTrans" cxnId="{9CD42C38-6FB0-4442-81A7-ED7EAE7079F4}">
      <dgm:prSet/>
      <dgm:spPr/>
      <dgm:t>
        <a:bodyPr/>
        <a:lstStyle/>
        <a:p>
          <a:endParaRPr lang="fr-FR"/>
        </a:p>
      </dgm:t>
    </dgm:pt>
    <dgm:pt modelId="{105697F8-F3A0-4699-A5C3-7397986E0EE2}" type="sibTrans" cxnId="{9CD42C38-6FB0-4442-81A7-ED7EAE7079F4}">
      <dgm:prSet/>
      <dgm:spPr/>
      <dgm:t>
        <a:bodyPr/>
        <a:lstStyle/>
        <a:p>
          <a:endParaRPr lang="fr-FR"/>
        </a:p>
      </dgm:t>
    </dgm:pt>
    <dgm:pt modelId="{A6EE2608-2F33-426B-A490-56FFCB50A021}">
      <dgm:prSet phldrT="[Texte]" custT="1"/>
      <dgm:spPr/>
      <dgm:t>
        <a:bodyPr/>
        <a:lstStyle/>
        <a:p>
          <a:r>
            <a:rPr lang="fr-FR" sz="2400" b="1" dirty="0" smtClean="0"/>
            <a:t>Publication commentaire</a:t>
          </a:r>
          <a:endParaRPr lang="fr-FR" sz="2400" b="1" dirty="0"/>
        </a:p>
      </dgm:t>
    </dgm:pt>
    <dgm:pt modelId="{214B333D-066C-48EC-BE3B-E7A6B4E1E7D7}" type="parTrans" cxnId="{229FD5E2-0170-406F-933E-672304C43A81}">
      <dgm:prSet/>
      <dgm:spPr/>
      <dgm:t>
        <a:bodyPr/>
        <a:lstStyle/>
        <a:p>
          <a:endParaRPr lang="fr-FR"/>
        </a:p>
      </dgm:t>
    </dgm:pt>
    <dgm:pt modelId="{8AB5C005-E815-4705-B1E1-72C4351181BB}" type="sibTrans" cxnId="{229FD5E2-0170-406F-933E-672304C43A81}">
      <dgm:prSet/>
      <dgm:spPr/>
      <dgm:t>
        <a:bodyPr/>
        <a:lstStyle/>
        <a:p>
          <a:endParaRPr lang="fr-FR"/>
        </a:p>
      </dgm:t>
    </dgm:pt>
    <dgm:pt modelId="{AFFD8A0C-B842-477E-9B53-132F24ED76A3}">
      <dgm:prSet phldrT="[Texte]" custT="1"/>
      <dgm:spPr/>
      <dgm:t>
        <a:bodyPr/>
        <a:lstStyle/>
        <a:p>
          <a:r>
            <a:rPr lang="fr-FR" sz="2000" dirty="0" smtClean="0"/>
            <a:t>Attaque XSS</a:t>
          </a:r>
          <a:endParaRPr lang="fr-FR" sz="2000" dirty="0"/>
        </a:p>
      </dgm:t>
    </dgm:pt>
    <dgm:pt modelId="{12D2C525-E0F7-4820-98F5-0DB9F85ADB97}" type="parTrans" cxnId="{C9CA044C-D917-42B7-B475-76DA1FB3433C}">
      <dgm:prSet/>
      <dgm:spPr/>
      <dgm:t>
        <a:bodyPr/>
        <a:lstStyle/>
        <a:p>
          <a:endParaRPr lang="fr-FR"/>
        </a:p>
      </dgm:t>
    </dgm:pt>
    <dgm:pt modelId="{071E5058-43BD-4449-8238-5F0F55F72A58}" type="sibTrans" cxnId="{C9CA044C-D917-42B7-B475-76DA1FB3433C}">
      <dgm:prSet/>
      <dgm:spPr/>
      <dgm:t>
        <a:bodyPr/>
        <a:lstStyle/>
        <a:p>
          <a:endParaRPr lang="fr-FR"/>
        </a:p>
      </dgm:t>
    </dgm:pt>
    <dgm:pt modelId="{0E40DAA0-149F-4B6E-B58E-FA64B60D2397}">
      <dgm:prSet phldrT="[Texte]" custT="1"/>
      <dgm:spPr/>
      <dgm:t>
        <a:bodyPr/>
        <a:lstStyle/>
        <a:p>
          <a:r>
            <a:rPr lang="fr-FR" sz="2400" b="1" dirty="0" smtClean="0"/>
            <a:t>Connexion</a:t>
          </a:r>
          <a:endParaRPr lang="fr-FR" sz="1600" b="1" dirty="0"/>
        </a:p>
      </dgm:t>
    </dgm:pt>
    <dgm:pt modelId="{E2E21107-D40E-428D-AC4F-121352B6D9D0}" type="parTrans" cxnId="{FA8CBF20-F456-4172-BA4E-765F5137E99C}">
      <dgm:prSet/>
      <dgm:spPr/>
      <dgm:t>
        <a:bodyPr/>
        <a:lstStyle/>
        <a:p>
          <a:endParaRPr lang="fr-FR"/>
        </a:p>
      </dgm:t>
    </dgm:pt>
    <dgm:pt modelId="{8F3C3CE7-2B27-42BB-B4B7-CD5E324D7C08}" type="sibTrans" cxnId="{FA8CBF20-F456-4172-BA4E-765F5137E99C}">
      <dgm:prSet/>
      <dgm:spPr/>
      <dgm:t>
        <a:bodyPr/>
        <a:lstStyle/>
        <a:p>
          <a:endParaRPr lang="fr-FR"/>
        </a:p>
      </dgm:t>
    </dgm:pt>
    <dgm:pt modelId="{092856D3-C8E8-4978-9786-4683C16107E2}">
      <dgm:prSet phldrT="[Texte]" custT="1"/>
      <dgm:spPr/>
      <dgm:t>
        <a:bodyPr/>
        <a:lstStyle/>
        <a:p>
          <a:r>
            <a:rPr lang="fr-FR" sz="2000" dirty="0" smtClean="0"/>
            <a:t>Mots de passe et protection</a:t>
          </a:r>
          <a:endParaRPr lang="fr-FR" sz="2000" dirty="0"/>
        </a:p>
      </dgm:t>
    </dgm:pt>
    <dgm:pt modelId="{A44588AD-90FE-4B01-B6C2-94A578EA90FA}" type="parTrans" cxnId="{98E0BF79-06EB-4698-9E5F-736DD19BD95D}">
      <dgm:prSet/>
      <dgm:spPr/>
      <dgm:t>
        <a:bodyPr/>
        <a:lstStyle/>
        <a:p>
          <a:endParaRPr lang="fr-FR"/>
        </a:p>
      </dgm:t>
    </dgm:pt>
    <dgm:pt modelId="{276D7BDF-C2CB-45FA-A035-DF17BF674A9F}" type="sibTrans" cxnId="{98E0BF79-06EB-4698-9E5F-736DD19BD95D}">
      <dgm:prSet/>
      <dgm:spPr/>
      <dgm:t>
        <a:bodyPr/>
        <a:lstStyle/>
        <a:p>
          <a:endParaRPr lang="fr-FR"/>
        </a:p>
      </dgm:t>
    </dgm:pt>
    <dgm:pt modelId="{3BC651F9-88B6-4E27-8E96-782FE36B00C3}">
      <dgm:prSet custT="1"/>
      <dgm:spPr/>
      <dgm:t>
        <a:bodyPr/>
        <a:lstStyle/>
        <a:p>
          <a:r>
            <a:rPr lang="fr-FR" sz="2400" b="1" dirty="0" smtClean="0"/>
            <a:t>Données</a:t>
          </a:r>
          <a:endParaRPr lang="fr-FR" sz="1600" b="1" dirty="0"/>
        </a:p>
      </dgm:t>
    </dgm:pt>
    <dgm:pt modelId="{D326D3DF-DAF0-4F8D-A448-B62397C355EC}" type="parTrans" cxnId="{2C677BD6-F823-4189-BF79-355338DD93FC}">
      <dgm:prSet/>
      <dgm:spPr/>
      <dgm:t>
        <a:bodyPr/>
        <a:lstStyle/>
        <a:p>
          <a:endParaRPr lang="fr-FR"/>
        </a:p>
      </dgm:t>
    </dgm:pt>
    <dgm:pt modelId="{D61FF3AA-6214-4D47-88EC-89748912B4C0}" type="sibTrans" cxnId="{2C677BD6-F823-4189-BF79-355338DD93FC}">
      <dgm:prSet/>
      <dgm:spPr/>
      <dgm:t>
        <a:bodyPr/>
        <a:lstStyle/>
        <a:p>
          <a:endParaRPr lang="fr-FR"/>
        </a:p>
      </dgm:t>
    </dgm:pt>
    <dgm:pt modelId="{869C169E-5192-44C9-8CB6-C161478D32A0}">
      <dgm:prSet custT="1"/>
      <dgm:spPr/>
      <dgm:t>
        <a:bodyPr/>
        <a:lstStyle/>
        <a:p>
          <a:r>
            <a:rPr lang="fr-FR" sz="2000" b="0" i="0" dirty="0" smtClean="0"/>
            <a:t>Failles de sécurité des identifiants de données visualisées</a:t>
          </a:r>
          <a:endParaRPr lang="fr-FR" sz="2000" dirty="0"/>
        </a:p>
      </dgm:t>
    </dgm:pt>
    <dgm:pt modelId="{9F75E05F-DB16-4E8A-91FF-047B40346118}" type="parTrans" cxnId="{1D8490BA-03BB-4401-A0EE-9CACDB5529C7}">
      <dgm:prSet/>
      <dgm:spPr/>
      <dgm:t>
        <a:bodyPr/>
        <a:lstStyle/>
        <a:p>
          <a:endParaRPr lang="fr-FR"/>
        </a:p>
      </dgm:t>
    </dgm:pt>
    <dgm:pt modelId="{3870B558-B2AE-47DF-A2EE-3E9F95966241}" type="sibTrans" cxnId="{1D8490BA-03BB-4401-A0EE-9CACDB5529C7}">
      <dgm:prSet/>
      <dgm:spPr/>
      <dgm:t>
        <a:bodyPr/>
        <a:lstStyle/>
        <a:p>
          <a:endParaRPr lang="fr-FR"/>
        </a:p>
      </dgm:t>
    </dgm:pt>
    <dgm:pt modelId="{BF74A4A0-CD08-42AE-AF85-49777EFF8C64}" type="pres">
      <dgm:prSet presAssocID="{78421A86-A055-4F6B-9C31-9A703CF5C606}" presName="Name0" presStyleCnt="0">
        <dgm:presLayoutVars>
          <dgm:chMax/>
          <dgm:chPref/>
          <dgm:dir/>
        </dgm:presLayoutVars>
      </dgm:prSet>
      <dgm:spPr/>
      <dgm:t>
        <a:bodyPr/>
        <a:lstStyle/>
        <a:p>
          <a:endParaRPr lang="fr-FR"/>
        </a:p>
      </dgm:t>
    </dgm:pt>
    <dgm:pt modelId="{4FF69FFD-3371-4071-AD8A-6EDC0CFBBDBD}" type="pres">
      <dgm:prSet presAssocID="{D9ADC558-30DA-455F-AC04-03DAC7E85320}" presName="parenttextcomposite" presStyleCnt="0"/>
      <dgm:spPr/>
    </dgm:pt>
    <dgm:pt modelId="{42F5BBE6-D501-4832-9364-C2DBE60CDFA0}" type="pres">
      <dgm:prSet presAssocID="{D9ADC558-30DA-455F-AC04-03DAC7E85320}" presName="parenttext" presStyleLbl="revTx" presStyleIdx="0" presStyleCnt="4" custLinFactY="-98938" custLinFactNeighborX="392" custLinFactNeighborY="-100000">
        <dgm:presLayoutVars>
          <dgm:chMax/>
          <dgm:chPref val="2"/>
          <dgm:bulletEnabled val="1"/>
        </dgm:presLayoutVars>
      </dgm:prSet>
      <dgm:spPr/>
      <dgm:t>
        <a:bodyPr/>
        <a:lstStyle/>
        <a:p>
          <a:endParaRPr lang="fr-FR"/>
        </a:p>
      </dgm:t>
    </dgm:pt>
    <dgm:pt modelId="{E78F37AA-AFCD-4C16-8356-74B7F161841D}" type="pres">
      <dgm:prSet presAssocID="{D9ADC558-30DA-455F-AC04-03DAC7E85320}" presName="composite" presStyleCnt="0"/>
      <dgm:spPr/>
    </dgm:pt>
    <dgm:pt modelId="{C335EE48-A157-4223-AB52-AC0CD760C02B}" type="pres">
      <dgm:prSet presAssocID="{D9ADC558-30DA-455F-AC04-03DAC7E85320}" presName="chevron1" presStyleLbl="alignNode1" presStyleIdx="0" presStyleCnt="28" custLinFactNeighborY="-97930"/>
      <dgm:spPr/>
    </dgm:pt>
    <dgm:pt modelId="{603FCB35-1B3C-4746-9C69-4A328DDD013D}" type="pres">
      <dgm:prSet presAssocID="{D9ADC558-30DA-455F-AC04-03DAC7E85320}" presName="chevron2" presStyleLbl="alignNode1" presStyleIdx="1" presStyleCnt="28" custLinFactNeighborY="-97930"/>
      <dgm:spPr/>
      <dgm:t>
        <a:bodyPr/>
        <a:lstStyle/>
        <a:p>
          <a:endParaRPr lang="fr-FR"/>
        </a:p>
      </dgm:t>
    </dgm:pt>
    <dgm:pt modelId="{4B61E887-533D-4438-8E85-1870A38B2AA8}" type="pres">
      <dgm:prSet presAssocID="{D9ADC558-30DA-455F-AC04-03DAC7E85320}" presName="chevron3" presStyleLbl="alignNode1" presStyleIdx="2" presStyleCnt="28" custLinFactNeighborY="-97930"/>
      <dgm:spPr/>
      <dgm:t>
        <a:bodyPr/>
        <a:lstStyle/>
        <a:p>
          <a:endParaRPr lang="fr-FR"/>
        </a:p>
      </dgm:t>
    </dgm:pt>
    <dgm:pt modelId="{36746E65-22EA-42AD-9345-CD99D2017329}" type="pres">
      <dgm:prSet presAssocID="{D9ADC558-30DA-455F-AC04-03DAC7E85320}" presName="chevron4" presStyleLbl="alignNode1" presStyleIdx="3" presStyleCnt="28" custLinFactNeighborY="-97930"/>
      <dgm:spPr/>
      <dgm:t>
        <a:bodyPr/>
        <a:lstStyle/>
        <a:p>
          <a:endParaRPr lang="fr-FR"/>
        </a:p>
      </dgm:t>
    </dgm:pt>
    <dgm:pt modelId="{1D79B7A4-6BDC-4CD8-8D46-3B7E3E5A7C7E}" type="pres">
      <dgm:prSet presAssocID="{D9ADC558-30DA-455F-AC04-03DAC7E85320}" presName="chevron5" presStyleLbl="alignNode1" presStyleIdx="4" presStyleCnt="28" custLinFactNeighborY="-97930"/>
      <dgm:spPr/>
    </dgm:pt>
    <dgm:pt modelId="{29908810-92A8-4D8B-93DD-3879C0CEC92B}" type="pres">
      <dgm:prSet presAssocID="{D9ADC558-30DA-455F-AC04-03DAC7E85320}" presName="chevron6" presStyleLbl="alignNode1" presStyleIdx="5" presStyleCnt="28" custLinFactNeighborY="-97930"/>
      <dgm:spPr/>
    </dgm:pt>
    <dgm:pt modelId="{2804D42F-5A4A-4EE3-A883-3016093EA9EE}" type="pres">
      <dgm:prSet presAssocID="{D9ADC558-30DA-455F-AC04-03DAC7E85320}" presName="chevron7" presStyleLbl="alignNode1" presStyleIdx="6" presStyleCnt="28" custLinFactNeighborY="-97930"/>
      <dgm:spPr/>
    </dgm:pt>
    <dgm:pt modelId="{AB2A465A-948B-416D-ACDE-F5942D4D868F}" type="pres">
      <dgm:prSet presAssocID="{D9ADC558-30DA-455F-AC04-03DAC7E85320}" presName="childtext" presStyleLbl="solidFgAcc1" presStyleIdx="0" presStyleCnt="4" custLinFactY="-22054" custLinFactNeighborY="-100000">
        <dgm:presLayoutVars>
          <dgm:chMax/>
          <dgm:chPref val="0"/>
          <dgm:bulletEnabled val="1"/>
        </dgm:presLayoutVars>
      </dgm:prSet>
      <dgm:spPr/>
      <dgm:t>
        <a:bodyPr/>
        <a:lstStyle/>
        <a:p>
          <a:endParaRPr lang="fr-FR"/>
        </a:p>
      </dgm:t>
    </dgm:pt>
    <dgm:pt modelId="{9546EEF7-E671-41E1-B3AD-7BCA4D6BE4F8}" type="pres">
      <dgm:prSet presAssocID="{545C5A55-FC90-4424-AB06-9DB072264779}" presName="sibTrans" presStyleCnt="0"/>
      <dgm:spPr/>
    </dgm:pt>
    <dgm:pt modelId="{093C648E-B5BC-40C5-964D-638457FB8153}" type="pres">
      <dgm:prSet presAssocID="{A6EE2608-2F33-426B-A490-56FFCB50A021}" presName="parenttextcomposite" presStyleCnt="0"/>
      <dgm:spPr/>
    </dgm:pt>
    <dgm:pt modelId="{A5B82C85-2D27-4F03-ABCD-B5CADC5A09E9}" type="pres">
      <dgm:prSet presAssocID="{A6EE2608-2F33-426B-A490-56FFCB50A021}" presName="parenttext" presStyleLbl="revTx" presStyleIdx="1" presStyleCnt="4">
        <dgm:presLayoutVars>
          <dgm:chMax/>
          <dgm:chPref val="2"/>
          <dgm:bulletEnabled val="1"/>
        </dgm:presLayoutVars>
      </dgm:prSet>
      <dgm:spPr/>
      <dgm:t>
        <a:bodyPr/>
        <a:lstStyle/>
        <a:p>
          <a:endParaRPr lang="fr-FR"/>
        </a:p>
      </dgm:t>
    </dgm:pt>
    <dgm:pt modelId="{19ACF244-40D3-4CD6-8D3E-C206570B12E4}" type="pres">
      <dgm:prSet presAssocID="{A6EE2608-2F33-426B-A490-56FFCB50A021}" presName="composite" presStyleCnt="0"/>
      <dgm:spPr/>
    </dgm:pt>
    <dgm:pt modelId="{B50210E9-9FBD-49C0-AE73-DAE2BB4AB313}" type="pres">
      <dgm:prSet presAssocID="{A6EE2608-2F33-426B-A490-56FFCB50A021}" presName="chevron1" presStyleLbl="alignNode1" presStyleIdx="7" presStyleCnt="28"/>
      <dgm:spPr/>
    </dgm:pt>
    <dgm:pt modelId="{9B23BE2E-1247-4698-A9C1-7ACD8361ADEA}" type="pres">
      <dgm:prSet presAssocID="{A6EE2608-2F33-426B-A490-56FFCB50A021}" presName="chevron2" presStyleLbl="alignNode1" presStyleIdx="8" presStyleCnt="28"/>
      <dgm:spPr/>
    </dgm:pt>
    <dgm:pt modelId="{3E88E311-665D-4884-8C78-F205844E65E1}" type="pres">
      <dgm:prSet presAssocID="{A6EE2608-2F33-426B-A490-56FFCB50A021}" presName="chevron3" presStyleLbl="alignNode1" presStyleIdx="9" presStyleCnt="28"/>
      <dgm:spPr/>
    </dgm:pt>
    <dgm:pt modelId="{206AB9E1-56D4-4E76-AF82-A8FFD37EDA16}" type="pres">
      <dgm:prSet presAssocID="{A6EE2608-2F33-426B-A490-56FFCB50A021}" presName="chevron4" presStyleLbl="alignNode1" presStyleIdx="10" presStyleCnt="28"/>
      <dgm:spPr/>
    </dgm:pt>
    <dgm:pt modelId="{FAF40E4B-F1C9-4309-80FC-B0B23E31DAA4}" type="pres">
      <dgm:prSet presAssocID="{A6EE2608-2F33-426B-A490-56FFCB50A021}" presName="chevron5" presStyleLbl="alignNode1" presStyleIdx="11" presStyleCnt="28"/>
      <dgm:spPr/>
    </dgm:pt>
    <dgm:pt modelId="{BC2E28F7-CD24-492F-8625-48E81019702E}" type="pres">
      <dgm:prSet presAssocID="{A6EE2608-2F33-426B-A490-56FFCB50A021}" presName="chevron6" presStyleLbl="alignNode1" presStyleIdx="12" presStyleCnt="28"/>
      <dgm:spPr/>
    </dgm:pt>
    <dgm:pt modelId="{9FB3852A-6BCF-472A-A4C3-8ECE8A47E70E}" type="pres">
      <dgm:prSet presAssocID="{A6EE2608-2F33-426B-A490-56FFCB50A021}" presName="chevron7" presStyleLbl="alignNode1" presStyleIdx="13" presStyleCnt="28"/>
      <dgm:spPr/>
    </dgm:pt>
    <dgm:pt modelId="{8E061F1F-7637-4546-A93D-4AA1E6988220}" type="pres">
      <dgm:prSet presAssocID="{A6EE2608-2F33-426B-A490-56FFCB50A021}" presName="childtext" presStyleLbl="solidFgAcc1" presStyleIdx="1" presStyleCnt="4">
        <dgm:presLayoutVars>
          <dgm:chMax/>
          <dgm:chPref val="0"/>
          <dgm:bulletEnabled val="1"/>
        </dgm:presLayoutVars>
      </dgm:prSet>
      <dgm:spPr/>
      <dgm:t>
        <a:bodyPr/>
        <a:lstStyle/>
        <a:p>
          <a:endParaRPr lang="fr-FR"/>
        </a:p>
      </dgm:t>
    </dgm:pt>
    <dgm:pt modelId="{D33E1B9E-EC5F-4E2B-989E-467F2CF0FF76}" type="pres">
      <dgm:prSet presAssocID="{8AB5C005-E815-4705-B1E1-72C4351181BB}" presName="sibTrans" presStyleCnt="0"/>
      <dgm:spPr/>
    </dgm:pt>
    <dgm:pt modelId="{366BE2CA-BD2B-4ABD-AC32-D4AD4050F1C9}" type="pres">
      <dgm:prSet presAssocID="{0E40DAA0-149F-4B6E-B58E-FA64B60D2397}" presName="parenttextcomposite" presStyleCnt="0"/>
      <dgm:spPr/>
    </dgm:pt>
    <dgm:pt modelId="{C7C86196-FB92-4EDB-8D60-C44F8EB9F3CA}" type="pres">
      <dgm:prSet presAssocID="{0E40DAA0-149F-4B6E-B58E-FA64B60D2397}" presName="parenttext" presStyleLbl="revTx" presStyleIdx="2" presStyleCnt="4">
        <dgm:presLayoutVars>
          <dgm:chMax/>
          <dgm:chPref val="2"/>
          <dgm:bulletEnabled val="1"/>
        </dgm:presLayoutVars>
      </dgm:prSet>
      <dgm:spPr/>
      <dgm:t>
        <a:bodyPr/>
        <a:lstStyle/>
        <a:p>
          <a:endParaRPr lang="fr-FR"/>
        </a:p>
      </dgm:t>
    </dgm:pt>
    <dgm:pt modelId="{AAA42CA8-E647-4789-9161-60867DF78C9E}" type="pres">
      <dgm:prSet presAssocID="{0E40DAA0-149F-4B6E-B58E-FA64B60D2397}" presName="composite" presStyleCnt="0"/>
      <dgm:spPr/>
    </dgm:pt>
    <dgm:pt modelId="{2ABD3C9B-72FC-42B5-B991-995195AF9C7D}" type="pres">
      <dgm:prSet presAssocID="{0E40DAA0-149F-4B6E-B58E-FA64B60D2397}" presName="chevron1" presStyleLbl="alignNode1" presStyleIdx="14" presStyleCnt="28"/>
      <dgm:spPr/>
    </dgm:pt>
    <dgm:pt modelId="{9C852F8C-21BB-40E6-8E33-5E97D3517881}" type="pres">
      <dgm:prSet presAssocID="{0E40DAA0-149F-4B6E-B58E-FA64B60D2397}" presName="chevron2" presStyleLbl="alignNode1" presStyleIdx="15" presStyleCnt="28"/>
      <dgm:spPr/>
    </dgm:pt>
    <dgm:pt modelId="{BC437B4F-4E28-494C-807C-A4AC5E5D4083}" type="pres">
      <dgm:prSet presAssocID="{0E40DAA0-149F-4B6E-B58E-FA64B60D2397}" presName="chevron3" presStyleLbl="alignNode1" presStyleIdx="16" presStyleCnt="28"/>
      <dgm:spPr/>
    </dgm:pt>
    <dgm:pt modelId="{59062E22-3EC3-422D-BA0C-F0EA55C19EEE}" type="pres">
      <dgm:prSet presAssocID="{0E40DAA0-149F-4B6E-B58E-FA64B60D2397}" presName="chevron4" presStyleLbl="alignNode1" presStyleIdx="17" presStyleCnt="28"/>
      <dgm:spPr/>
    </dgm:pt>
    <dgm:pt modelId="{2E879F9C-3B28-41EB-8A5A-D46ADFC31136}" type="pres">
      <dgm:prSet presAssocID="{0E40DAA0-149F-4B6E-B58E-FA64B60D2397}" presName="chevron5" presStyleLbl="alignNode1" presStyleIdx="18" presStyleCnt="28"/>
      <dgm:spPr/>
    </dgm:pt>
    <dgm:pt modelId="{5D654E7F-75EB-4566-B60F-650F00792723}" type="pres">
      <dgm:prSet presAssocID="{0E40DAA0-149F-4B6E-B58E-FA64B60D2397}" presName="chevron6" presStyleLbl="alignNode1" presStyleIdx="19" presStyleCnt="28"/>
      <dgm:spPr/>
    </dgm:pt>
    <dgm:pt modelId="{D7ACDE2F-933B-444C-8F82-6B37AFE52E39}" type="pres">
      <dgm:prSet presAssocID="{0E40DAA0-149F-4B6E-B58E-FA64B60D2397}" presName="chevron7" presStyleLbl="alignNode1" presStyleIdx="20" presStyleCnt="28"/>
      <dgm:spPr/>
    </dgm:pt>
    <dgm:pt modelId="{CD68BB61-6614-4D18-9EF2-77925B1B0B1C}" type="pres">
      <dgm:prSet presAssocID="{0E40DAA0-149F-4B6E-B58E-FA64B60D2397}" presName="childtext" presStyleLbl="solidFgAcc1" presStyleIdx="2" presStyleCnt="4">
        <dgm:presLayoutVars>
          <dgm:chMax/>
          <dgm:chPref val="0"/>
          <dgm:bulletEnabled val="1"/>
        </dgm:presLayoutVars>
      </dgm:prSet>
      <dgm:spPr/>
      <dgm:t>
        <a:bodyPr/>
        <a:lstStyle/>
        <a:p>
          <a:endParaRPr lang="fr-FR"/>
        </a:p>
      </dgm:t>
    </dgm:pt>
    <dgm:pt modelId="{B5A4EE9E-56CA-4497-B8DF-1B7D0930C33D}" type="pres">
      <dgm:prSet presAssocID="{8F3C3CE7-2B27-42BB-B4B7-CD5E324D7C08}" presName="sibTrans" presStyleCnt="0"/>
      <dgm:spPr/>
    </dgm:pt>
    <dgm:pt modelId="{A9ECD9FD-7948-46D1-8B5A-CAEEEE04EBD4}" type="pres">
      <dgm:prSet presAssocID="{3BC651F9-88B6-4E27-8E96-782FE36B00C3}" presName="parenttextcomposite" presStyleCnt="0"/>
      <dgm:spPr/>
    </dgm:pt>
    <dgm:pt modelId="{432C7009-1D71-4D4F-867D-8F8F25DD8E4E}" type="pres">
      <dgm:prSet presAssocID="{3BC651F9-88B6-4E27-8E96-782FE36B00C3}" presName="parenttext" presStyleLbl="revTx" presStyleIdx="3" presStyleCnt="4">
        <dgm:presLayoutVars>
          <dgm:chMax/>
          <dgm:chPref val="2"/>
          <dgm:bulletEnabled val="1"/>
        </dgm:presLayoutVars>
      </dgm:prSet>
      <dgm:spPr/>
      <dgm:t>
        <a:bodyPr/>
        <a:lstStyle/>
        <a:p>
          <a:endParaRPr lang="fr-FR"/>
        </a:p>
      </dgm:t>
    </dgm:pt>
    <dgm:pt modelId="{9B1C5D94-765B-45CF-88CC-119D860603F9}" type="pres">
      <dgm:prSet presAssocID="{3BC651F9-88B6-4E27-8E96-782FE36B00C3}" presName="composite" presStyleCnt="0"/>
      <dgm:spPr/>
    </dgm:pt>
    <dgm:pt modelId="{37616A61-EA59-4E13-B5E7-D682A0E74DBD}" type="pres">
      <dgm:prSet presAssocID="{3BC651F9-88B6-4E27-8E96-782FE36B00C3}" presName="chevron1" presStyleLbl="alignNode1" presStyleIdx="21" presStyleCnt="28"/>
      <dgm:spPr/>
    </dgm:pt>
    <dgm:pt modelId="{9F793CEB-1488-4BF3-B0C3-854BAAE898E9}" type="pres">
      <dgm:prSet presAssocID="{3BC651F9-88B6-4E27-8E96-782FE36B00C3}" presName="chevron2" presStyleLbl="alignNode1" presStyleIdx="22" presStyleCnt="28"/>
      <dgm:spPr/>
    </dgm:pt>
    <dgm:pt modelId="{DF95C3AB-5D2C-4E02-994E-881FE9416CE4}" type="pres">
      <dgm:prSet presAssocID="{3BC651F9-88B6-4E27-8E96-782FE36B00C3}" presName="chevron3" presStyleLbl="alignNode1" presStyleIdx="23" presStyleCnt="28"/>
      <dgm:spPr/>
    </dgm:pt>
    <dgm:pt modelId="{8C6D0AA8-4EC4-457B-856F-489E07F5A27C}" type="pres">
      <dgm:prSet presAssocID="{3BC651F9-88B6-4E27-8E96-782FE36B00C3}" presName="chevron4" presStyleLbl="alignNode1" presStyleIdx="24" presStyleCnt="28"/>
      <dgm:spPr/>
    </dgm:pt>
    <dgm:pt modelId="{478D2C50-D5BB-4346-B932-E4618731E06F}" type="pres">
      <dgm:prSet presAssocID="{3BC651F9-88B6-4E27-8E96-782FE36B00C3}" presName="chevron5" presStyleLbl="alignNode1" presStyleIdx="25" presStyleCnt="28"/>
      <dgm:spPr/>
    </dgm:pt>
    <dgm:pt modelId="{48134898-F547-4FAF-86DC-0B1DD101D615}" type="pres">
      <dgm:prSet presAssocID="{3BC651F9-88B6-4E27-8E96-782FE36B00C3}" presName="chevron6" presStyleLbl="alignNode1" presStyleIdx="26" presStyleCnt="28"/>
      <dgm:spPr/>
    </dgm:pt>
    <dgm:pt modelId="{D90BEEC9-CCE5-4EAA-9710-8F0214571C20}" type="pres">
      <dgm:prSet presAssocID="{3BC651F9-88B6-4E27-8E96-782FE36B00C3}" presName="chevron7" presStyleLbl="alignNode1" presStyleIdx="27" presStyleCnt="28"/>
      <dgm:spPr/>
    </dgm:pt>
    <dgm:pt modelId="{94027BA4-58C2-4A2D-A627-B5DAE807A203}" type="pres">
      <dgm:prSet presAssocID="{3BC651F9-88B6-4E27-8E96-782FE36B00C3}" presName="childtext" presStyleLbl="solidFgAcc1" presStyleIdx="3" presStyleCnt="4" custLinFactNeighborX="387" custLinFactNeighborY="20983">
        <dgm:presLayoutVars>
          <dgm:chMax/>
          <dgm:chPref val="0"/>
          <dgm:bulletEnabled val="1"/>
        </dgm:presLayoutVars>
      </dgm:prSet>
      <dgm:spPr/>
      <dgm:t>
        <a:bodyPr/>
        <a:lstStyle/>
        <a:p>
          <a:endParaRPr lang="fr-FR"/>
        </a:p>
      </dgm:t>
    </dgm:pt>
  </dgm:ptLst>
  <dgm:cxnLst>
    <dgm:cxn modelId="{63EDDAD4-4AAD-4D9E-AC87-F9A364AF522B}" srcId="{78421A86-A055-4F6B-9C31-9A703CF5C606}" destId="{D9ADC558-30DA-455F-AC04-03DAC7E85320}" srcOrd="0" destOrd="0" parTransId="{8380514F-44C1-4FC9-83E4-EE170CDB7284}" sibTransId="{545C5A55-FC90-4424-AB06-9DB072264779}"/>
    <dgm:cxn modelId="{1D8490BA-03BB-4401-A0EE-9CACDB5529C7}" srcId="{3BC651F9-88B6-4E27-8E96-782FE36B00C3}" destId="{869C169E-5192-44C9-8CB6-C161478D32A0}" srcOrd="0" destOrd="0" parTransId="{9F75E05F-DB16-4E8A-91FF-047B40346118}" sibTransId="{3870B558-B2AE-47DF-A2EE-3E9F95966241}"/>
    <dgm:cxn modelId="{2AC92A0E-08EB-423D-8A77-A73580946F25}" type="presOf" srcId="{AFFD8A0C-B842-477E-9B53-132F24ED76A3}" destId="{8E061F1F-7637-4546-A93D-4AA1E6988220}" srcOrd="0" destOrd="0" presId="urn:microsoft.com/office/officeart/2008/layout/VerticalAccentList"/>
    <dgm:cxn modelId="{229FD5E2-0170-406F-933E-672304C43A81}" srcId="{78421A86-A055-4F6B-9C31-9A703CF5C606}" destId="{A6EE2608-2F33-426B-A490-56FFCB50A021}" srcOrd="1" destOrd="0" parTransId="{214B333D-066C-48EC-BE3B-E7A6B4E1E7D7}" sibTransId="{8AB5C005-E815-4705-B1E1-72C4351181BB}"/>
    <dgm:cxn modelId="{66614989-8D42-492B-BFDB-E582EC35E3F4}" type="presOf" srcId="{007E468B-A2F8-43EB-86F9-21C9F55CAAB1}" destId="{AB2A465A-948B-416D-ACDE-F5942D4D868F}" srcOrd="0" destOrd="0" presId="urn:microsoft.com/office/officeart/2008/layout/VerticalAccentList"/>
    <dgm:cxn modelId="{AEF75C89-165A-4EF5-9287-CD08962A871E}" type="presOf" srcId="{869C169E-5192-44C9-8CB6-C161478D32A0}" destId="{94027BA4-58C2-4A2D-A627-B5DAE807A203}" srcOrd="0" destOrd="0" presId="urn:microsoft.com/office/officeart/2008/layout/VerticalAccentList"/>
    <dgm:cxn modelId="{A748721C-BEF2-47B5-A23B-336399044D5E}" type="presOf" srcId="{092856D3-C8E8-4978-9786-4683C16107E2}" destId="{CD68BB61-6614-4D18-9EF2-77925B1B0B1C}" srcOrd="0" destOrd="0" presId="urn:microsoft.com/office/officeart/2008/layout/VerticalAccentList"/>
    <dgm:cxn modelId="{C9CA044C-D917-42B7-B475-76DA1FB3433C}" srcId="{A6EE2608-2F33-426B-A490-56FFCB50A021}" destId="{AFFD8A0C-B842-477E-9B53-132F24ED76A3}" srcOrd="0" destOrd="0" parTransId="{12D2C525-E0F7-4820-98F5-0DB9F85ADB97}" sibTransId="{071E5058-43BD-4449-8238-5F0F55F72A58}"/>
    <dgm:cxn modelId="{1A2174AE-EF9F-47E8-9160-48477D3E91B9}" type="presOf" srcId="{D9ADC558-30DA-455F-AC04-03DAC7E85320}" destId="{42F5BBE6-D501-4832-9364-C2DBE60CDFA0}" srcOrd="0" destOrd="0" presId="urn:microsoft.com/office/officeart/2008/layout/VerticalAccentList"/>
    <dgm:cxn modelId="{A656E7D9-941B-487F-83AF-B05ED5808463}" type="presOf" srcId="{0E40DAA0-149F-4B6E-B58E-FA64B60D2397}" destId="{C7C86196-FB92-4EDB-8D60-C44F8EB9F3CA}" srcOrd="0" destOrd="0" presId="urn:microsoft.com/office/officeart/2008/layout/VerticalAccentList"/>
    <dgm:cxn modelId="{98E0BF79-06EB-4698-9E5F-736DD19BD95D}" srcId="{0E40DAA0-149F-4B6E-B58E-FA64B60D2397}" destId="{092856D3-C8E8-4978-9786-4683C16107E2}" srcOrd="0" destOrd="0" parTransId="{A44588AD-90FE-4B01-B6C2-94A578EA90FA}" sibTransId="{276D7BDF-C2CB-45FA-A035-DF17BF674A9F}"/>
    <dgm:cxn modelId="{9CD42C38-6FB0-4442-81A7-ED7EAE7079F4}" srcId="{D9ADC558-30DA-455F-AC04-03DAC7E85320}" destId="{007E468B-A2F8-43EB-86F9-21C9F55CAAB1}" srcOrd="0" destOrd="0" parTransId="{131FCC9A-7F0B-4F32-B5A4-CF48673235FB}" sibTransId="{105697F8-F3A0-4699-A5C3-7397986E0EE2}"/>
    <dgm:cxn modelId="{2C677BD6-F823-4189-BF79-355338DD93FC}" srcId="{78421A86-A055-4F6B-9C31-9A703CF5C606}" destId="{3BC651F9-88B6-4E27-8E96-782FE36B00C3}" srcOrd="3" destOrd="0" parTransId="{D326D3DF-DAF0-4F8D-A448-B62397C355EC}" sibTransId="{D61FF3AA-6214-4D47-88EC-89748912B4C0}"/>
    <dgm:cxn modelId="{FA8CBF20-F456-4172-BA4E-765F5137E99C}" srcId="{78421A86-A055-4F6B-9C31-9A703CF5C606}" destId="{0E40DAA0-149F-4B6E-B58E-FA64B60D2397}" srcOrd="2" destOrd="0" parTransId="{E2E21107-D40E-428D-AC4F-121352B6D9D0}" sibTransId="{8F3C3CE7-2B27-42BB-B4B7-CD5E324D7C08}"/>
    <dgm:cxn modelId="{9D195426-5635-4351-8933-D453E26281A6}" type="presOf" srcId="{3BC651F9-88B6-4E27-8E96-782FE36B00C3}" destId="{432C7009-1D71-4D4F-867D-8F8F25DD8E4E}" srcOrd="0" destOrd="0" presId="urn:microsoft.com/office/officeart/2008/layout/VerticalAccentList"/>
    <dgm:cxn modelId="{BB07B2F7-47AF-409F-AF2A-D37471995DBC}" type="presOf" srcId="{A6EE2608-2F33-426B-A490-56FFCB50A021}" destId="{A5B82C85-2D27-4F03-ABCD-B5CADC5A09E9}" srcOrd="0" destOrd="0" presId="urn:microsoft.com/office/officeart/2008/layout/VerticalAccentList"/>
    <dgm:cxn modelId="{69D6066B-7104-4BF3-8C49-2BC11C180600}" type="presOf" srcId="{78421A86-A055-4F6B-9C31-9A703CF5C606}" destId="{BF74A4A0-CD08-42AE-AF85-49777EFF8C64}" srcOrd="0" destOrd="0" presId="urn:microsoft.com/office/officeart/2008/layout/VerticalAccentList"/>
    <dgm:cxn modelId="{946EDC76-4357-4BCC-ABDA-C657CC896D5D}" type="presParOf" srcId="{BF74A4A0-CD08-42AE-AF85-49777EFF8C64}" destId="{4FF69FFD-3371-4071-AD8A-6EDC0CFBBDBD}" srcOrd="0" destOrd="0" presId="urn:microsoft.com/office/officeart/2008/layout/VerticalAccentList"/>
    <dgm:cxn modelId="{B91FC3AA-12FF-4329-A07A-6DE2F45A2E92}" type="presParOf" srcId="{4FF69FFD-3371-4071-AD8A-6EDC0CFBBDBD}" destId="{42F5BBE6-D501-4832-9364-C2DBE60CDFA0}" srcOrd="0" destOrd="0" presId="urn:microsoft.com/office/officeart/2008/layout/VerticalAccentList"/>
    <dgm:cxn modelId="{9F45FE69-9B43-4630-9BA5-820C3BA29F86}" type="presParOf" srcId="{BF74A4A0-CD08-42AE-AF85-49777EFF8C64}" destId="{E78F37AA-AFCD-4C16-8356-74B7F161841D}" srcOrd="1" destOrd="0" presId="urn:microsoft.com/office/officeart/2008/layout/VerticalAccentList"/>
    <dgm:cxn modelId="{F9254182-C056-400B-8824-07CA74470740}" type="presParOf" srcId="{E78F37AA-AFCD-4C16-8356-74B7F161841D}" destId="{C335EE48-A157-4223-AB52-AC0CD760C02B}" srcOrd="0" destOrd="0" presId="urn:microsoft.com/office/officeart/2008/layout/VerticalAccentList"/>
    <dgm:cxn modelId="{B6564207-3B37-466C-8B40-AD610AE709B1}" type="presParOf" srcId="{E78F37AA-AFCD-4C16-8356-74B7F161841D}" destId="{603FCB35-1B3C-4746-9C69-4A328DDD013D}" srcOrd="1" destOrd="0" presId="urn:microsoft.com/office/officeart/2008/layout/VerticalAccentList"/>
    <dgm:cxn modelId="{98344F3A-A12B-43A6-AAA0-E8DF3BBA4571}" type="presParOf" srcId="{E78F37AA-AFCD-4C16-8356-74B7F161841D}" destId="{4B61E887-533D-4438-8E85-1870A38B2AA8}" srcOrd="2" destOrd="0" presId="urn:microsoft.com/office/officeart/2008/layout/VerticalAccentList"/>
    <dgm:cxn modelId="{78007349-9C2F-47F9-BE14-DEF72C7B9969}" type="presParOf" srcId="{E78F37AA-AFCD-4C16-8356-74B7F161841D}" destId="{36746E65-22EA-42AD-9345-CD99D2017329}" srcOrd="3" destOrd="0" presId="urn:microsoft.com/office/officeart/2008/layout/VerticalAccentList"/>
    <dgm:cxn modelId="{988799BF-9099-4A36-A825-C80251C14F42}" type="presParOf" srcId="{E78F37AA-AFCD-4C16-8356-74B7F161841D}" destId="{1D79B7A4-6BDC-4CD8-8D46-3B7E3E5A7C7E}" srcOrd="4" destOrd="0" presId="urn:microsoft.com/office/officeart/2008/layout/VerticalAccentList"/>
    <dgm:cxn modelId="{03C046DA-152A-4FEB-9B0B-64343FD00ADD}" type="presParOf" srcId="{E78F37AA-AFCD-4C16-8356-74B7F161841D}" destId="{29908810-92A8-4D8B-93DD-3879C0CEC92B}" srcOrd="5" destOrd="0" presId="urn:microsoft.com/office/officeart/2008/layout/VerticalAccentList"/>
    <dgm:cxn modelId="{C537590E-CB85-4E42-A3F9-19FCB778ED6D}" type="presParOf" srcId="{E78F37AA-AFCD-4C16-8356-74B7F161841D}" destId="{2804D42F-5A4A-4EE3-A883-3016093EA9EE}" srcOrd="6" destOrd="0" presId="urn:microsoft.com/office/officeart/2008/layout/VerticalAccentList"/>
    <dgm:cxn modelId="{A73BB21D-3D7D-4751-BA6B-705E47BD125C}" type="presParOf" srcId="{E78F37AA-AFCD-4C16-8356-74B7F161841D}" destId="{AB2A465A-948B-416D-ACDE-F5942D4D868F}" srcOrd="7" destOrd="0" presId="urn:microsoft.com/office/officeart/2008/layout/VerticalAccentList"/>
    <dgm:cxn modelId="{2170FFBE-E619-42B7-BB32-BC9DD1DA9E71}" type="presParOf" srcId="{BF74A4A0-CD08-42AE-AF85-49777EFF8C64}" destId="{9546EEF7-E671-41E1-B3AD-7BCA4D6BE4F8}" srcOrd="2" destOrd="0" presId="urn:microsoft.com/office/officeart/2008/layout/VerticalAccentList"/>
    <dgm:cxn modelId="{93178262-1B7E-486E-AD9D-40839D813CA6}" type="presParOf" srcId="{BF74A4A0-CD08-42AE-AF85-49777EFF8C64}" destId="{093C648E-B5BC-40C5-964D-638457FB8153}" srcOrd="3" destOrd="0" presId="urn:microsoft.com/office/officeart/2008/layout/VerticalAccentList"/>
    <dgm:cxn modelId="{C8E7F849-C39E-4D25-A4E4-65B3D4FE277C}" type="presParOf" srcId="{093C648E-B5BC-40C5-964D-638457FB8153}" destId="{A5B82C85-2D27-4F03-ABCD-B5CADC5A09E9}" srcOrd="0" destOrd="0" presId="urn:microsoft.com/office/officeart/2008/layout/VerticalAccentList"/>
    <dgm:cxn modelId="{EA3A0427-7876-4B87-B906-B4FA0FD8ECC6}" type="presParOf" srcId="{BF74A4A0-CD08-42AE-AF85-49777EFF8C64}" destId="{19ACF244-40D3-4CD6-8D3E-C206570B12E4}" srcOrd="4" destOrd="0" presId="urn:microsoft.com/office/officeart/2008/layout/VerticalAccentList"/>
    <dgm:cxn modelId="{AB0AF552-CF28-4A9A-9916-50E665390E4C}" type="presParOf" srcId="{19ACF244-40D3-4CD6-8D3E-C206570B12E4}" destId="{B50210E9-9FBD-49C0-AE73-DAE2BB4AB313}" srcOrd="0" destOrd="0" presId="urn:microsoft.com/office/officeart/2008/layout/VerticalAccentList"/>
    <dgm:cxn modelId="{426E2151-4AFC-4CF1-BF0C-001436A53EEA}" type="presParOf" srcId="{19ACF244-40D3-4CD6-8D3E-C206570B12E4}" destId="{9B23BE2E-1247-4698-A9C1-7ACD8361ADEA}" srcOrd="1" destOrd="0" presId="urn:microsoft.com/office/officeart/2008/layout/VerticalAccentList"/>
    <dgm:cxn modelId="{8FCFA00D-4619-454E-A920-030C651CCE4A}" type="presParOf" srcId="{19ACF244-40D3-4CD6-8D3E-C206570B12E4}" destId="{3E88E311-665D-4884-8C78-F205844E65E1}" srcOrd="2" destOrd="0" presId="urn:microsoft.com/office/officeart/2008/layout/VerticalAccentList"/>
    <dgm:cxn modelId="{8807CA67-50CA-4F50-8EC3-4D0F4328E83F}" type="presParOf" srcId="{19ACF244-40D3-4CD6-8D3E-C206570B12E4}" destId="{206AB9E1-56D4-4E76-AF82-A8FFD37EDA16}" srcOrd="3" destOrd="0" presId="urn:microsoft.com/office/officeart/2008/layout/VerticalAccentList"/>
    <dgm:cxn modelId="{DA73FC1E-2916-4297-BACC-4360BD6FF3B9}" type="presParOf" srcId="{19ACF244-40D3-4CD6-8D3E-C206570B12E4}" destId="{FAF40E4B-F1C9-4309-80FC-B0B23E31DAA4}" srcOrd="4" destOrd="0" presId="urn:microsoft.com/office/officeart/2008/layout/VerticalAccentList"/>
    <dgm:cxn modelId="{0331768C-FB5F-441B-8EC8-1C5B7B5DABE8}" type="presParOf" srcId="{19ACF244-40D3-4CD6-8D3E-C206570B12E4}" destId="{BC2E28F7-CD24-492F-8625-48E81019702E}" srcOrd="5" destOrd="0" presId="urn:microsoft.com/office/officeart/2008/layout/VerticalAccentList"/>
    <dgm:cxn modelId="{09E9CD9F-2389-4333-9B72-688F70C15011}" type="presParOf" srcId="{19ACF244-40D3-4CD6-8D3E-C206570B12E4}" destId="{9FB3852A-6BCF-472A-A4C3-8ECE8A47E70E}" srcOrd="6" destOrd="0" presId="urn:microsoft.com/office/officeart/2008/layout/VerticalAccentList"/>
    <dgm:cxn modelId="{9F4A82D7-4361-4A9A-9565-D8310BE1BE6D}" type="presParOf" srcId="{19ACF244-40D3-4CD6-8D3E-C206570B12E4}" destId="{8E061F1F-7637-4546-A93D-4AA1E6988220}" srcOrd="7" destOrd="0" presId="urn:microsoft.com/office/officeart/2008/layout/VerticalAccentList"/>
    <dgm:cxn modelId="{4404E299-A779-4CAF-A027-69327E68813E}" type="presParOf" srcId="{BF74A4A0-CD08-42AE-AF85-49777EFF8C64}" destId="{D33E1B9E-EC5F-4E2B-989E-467F2CF0FF76}" srcOrd="5" destOrd="0" presId="urn:microsoft.com/office/officeart/2008/layout/VerticalAccentList"/>
    <dgm:cxn modelId="{342390F7-4F4D-4A3F-A05F-35425B19F593}" type="presParOf" srcId="{BF74A4A0-CD08-42AE-AF85-49777EFF8C64}" destId="{366BE2CA-BD2B-4ABD-AC32-D4AD4050F1C9}" srcOrd="6" destOrd="0" presId="urn:microsoft.com/office/officeart/2008/layout/VerticalAccentList"/>
    <dgm:cxn modelId="{D9E76280-FCE8-468E-80DC-D8B278CA638F}" type="presParOf" srcId="{366BE2CA-BD2B-4ABD-AC32-D4AD4050F1C9}" destId="{C7C86196-FB92-4EDB-8D60-C44F8EB9F3CA}" srcOrd="0" destOrd="0" presId="urn:microsoft.com/office/officeart/2008/layout/VerticalAccentList"/>
    <dgm:cxn modelId="{14403375-C449-48D0-89A2-BF9F815477F3}" type="presParOf" srcId="{BF74A4A0-CD08-42AE-AF85-49777EFF8C64}" destId="{AAA42CA8-E647-4789-9161-60867DF78C9E}" srcOrd="7" destOrd="0" presId="urn:microsoft.com/office/officeart/2008/layout/VerticalAccentList"/>
    <dgm:cxn modelId="{FDD0F2AA-D03B-442D-8265-7A850C1E1F85}" type="presParOf" srcId="{AAA42CA8-E647-4789-9161-60867DF78C9E}" destId="{2ABD3C9B-72FC-42B5-B991-995195AF9C7D}" srcOrd="0" destOrd="0" presId="urn:microsoft.com/office/officeart/2008/layout/VerticalAccentList"/>
    <dgm:cxn modelId="{60E82BB6-638A-4992-AE16-CB9AC90D79A7}" type="presParOf" srcId="{AAA42CA8-E647-4789-9161-60867DF78C9E}" destId="{9C852F8C-21BB-40E6-8E33-5E97D3517881}" srcOrd="1" destOrd="0" presId="urn:microsoft.com/office/officeart/2008/layout/VerticalAccentList"/>
    <dgm:cxn modelId="{99512CB7-43AF-49D9-9104-224AA13A65B3}" type="presParOf" srcId="{AAA42CA8-E647-4789-9161-60867DF78C9E}" destId="{BC437B4F-4E28-494C-807C-A4AC5E5D4083}" srcOrd="2" destOrd="0" presId="urn:microsoft.com/office/officeart/2008/layout/VerticalAccentList"/>
    <dgm:cxn modelId="{1E9A8551-000D-45AF-9B95-E8410A008294}" type="presParOf" srcId="{AAA42CA8-E647-4789-9161-60867DF78C9E}" destId="{59062E22-3EC3-422D-BA0C-F0EA55C19EEE}" srcOrd="3" destOrd="0" presId="urn:microsoft.com/office/officeart/2008/layout/VerticalAccentList"/>
    <dgm:cxn modelId="{9041B08E-001F-404E-88D0-BBDBAC301A8D}" type="presParOf" srcId="{AAA42CA8-E647-4789-9161-60867DF78C9E}" destId="{2E879F9C-3B28-41EB-8A5A-D46ADFC31136}" srcOrd="4" destOrd="0" presId="urn:microsoft.com/office/officeart/2008/layout/VerticalAccentList"/>
    <dgm:cxn modelId="{6CE8AAAB-3CE4-47A4-9C91-50A1CF9C7B06}" type="presParOf" srcId="{AAA42CA8-E647-4789-9161-60867DF78C9E}" destId="{5D654E7F-75EB-4566-B60F-650F00792723}" srcOrd="5" destOrd="0" presId="urn:microsoft.com/office/officeart/2008/layout/VerticalAccentList"/>
    <dgm:cxn modelId="{60A365AE-DEB4-46BB-AB15-087E03E4454C}" type="presParOf" srcId="{AAA42CA8-E647-4789-9161-60867DF78C9E}" destId="{D7ACDE2F-933B-444C-8F82-6B37AFE52E39}" srcOrd="6" destOrd="0" presId="urn:microsoft.com/office/officeart/2008/layout/VerticalAccentList"/>
    <dgm:cxn modelId="{F4A771C3-0F58-459F-8413-A7A8D6D37CB3}" type="presParOf" srcId="{AAA42CA8-E647-4789-9161-60867DF78C9E}" destId="{CD68BB61-6614-4D18-9EF2-77925B1B0B1C}" srcOrd="7" destOrd="0" presId="urn:microsoft.com/office/officeart/2008/layout/VerticalAccentList"/>
    <dgm:cxn modelId="{C94ED36A-2FB3-47A9-B09E-EB1D67A0A383}" type="presParOf" srcId="{BF74A4A0-CD08-42AE-AF85-49777EFF8C64}" destId="{B5A4EE9E-56CA-4497-B8DF-1B7D0930C33D}" srcOrd="8" destOrd="0" presId="urn:microsoft.com/office/officeart/2008/layout/VerticalAccentList"/>
    <dgm:cxn modelId="{A6041D31-5967-452D-B8B2-9D2055723960}" type="presParOf" srcId="{BF74A4A0-CD08-42AE-AF85-49777EFF8C64}" destId="{A9ECD9FD-7948-46D1-8B5A-CAEEEE04EBD4}" srcOrd="9" destOrd="0" presId="urn:microsoft.com/office/officeart/2008/layout/VerticalAccentList"/>
    <dgm:cxn modelId="{AB70F0F0-5919-4FCE-80C7-B626BBAC6D4D}" type="presParOf" srcId="{A9ECD9FD-7948-46D1-8B5A-CAEEEE04EBD4}" destId="{432C7009-1D71-4D4F-867D-8F8F25DD8E4E}" srcOrd="0" destOrd="0" presId="urn:microsoft.com/office/officeart/2008/layout/VerticalAccentList"/>
    <dgm:cxn modelId="{24FB0D6F-36E6-4021-8ABC-185D0B9EEF7E}" type="presParOf" srcId="{BF74A4A0-CD08-42AE-AF85-49777EFF8C64}" destId="{9B1C5D94-765B-45CF-88CC-119D860603F9}" srcOrd="10" destOrd="0" presId="urn:microsoft.com/office/officeart/2008/layout/VerticalAccentList"/>
    <dgm:cxn modelId="{F8BE6FA9-B5DF-445F-8594-6E143F6F3FEB}" type="presParOf" srcId="{9B1C5D94-765B-45CF-88CC-119D860603F9}" destId="{37616A61-EA59-4E13-B5E7-D682A0E74DBD}" srcOrd="0" destOrd="0" presId="urn:microsoft.com/office/officeart/2008/layout/VerticalAccentList"/>
    <dgm:cxn modelId="{0FC86E42-274E-4D8F-AD13-1A5E9C782BAF}" type="presParOf" srcId="{9B1C5D94-765B-45CF-88CC-119D860603F9}" destId="{9F793CEB-1488-4BF3-B0C3-854BAAE898E9}" srcOrd="1" destOrd="0" presId="urn:microsoft.com/office/officeart/2008/layout/VerticalAccentList"/>
    <dgm:cxn modelId="{FEF41516-D1E6-4275-9F21-9509C7FB7AA7}" type="presParOf" srcId="{9B1C5D94-765B-45CF-88CC-119D860603F9}" destId="{DF95C3AB-5D2C-4E02-994E-881FE9416CE4}" srcOrd="2" destOrd="0" presId="urn:microsoft.com/office/officeart/2008/layout/VerticalAccentList"/>
    <dgm:cxn modelId="{643DFA0D-8DFF-4121-9E9E-18A711FE50AC}" type="presParOf" srcId="{9B1C5D94-765B-45CF-88CC-119D860603F9}" destId="{8C6D0AA8-4EC4-457B-856F-489E07F5A27C}" srcOrd="3" destOrd="0" presId="urn:microsoft.com/office/officeart/2008/layout/VerticalAccentList"/>
    <dgm:cxn modelId="{8DEE50E0-4195-43DD-8503-81ED0D98D43D}" type="presParOf" srcId="{9B1C5D94-765B-45CF-88CC-119D860603F9}" destId="{478D2C50-D5BB-4346-B932-E4618731E06F}" srcOrd="4" destOrd="0" presId="urn:microsoft.com/office/officeart/2008/layout/VerticalAccentList"/>
    <dgm:cxn modelId="{45947EE1-EB2C-4386-BFE0-61F22289625F}" type="presParOf" srcId="{9B1C5D94-765B-45CF-88CC-119D860603F9}" destId="{48134898-F547-4FAF-86DC-0B1DD101D615}" srcOrd="5" destOrd="0" presId="urn:microsoft.com/office/officeart/2008/layout/VerticalAccentList"/>
    <dgm:cxn modelId="{AB537D33-A895-406E-909F-24CEFB828E6A}" type="presParOf" srcId="{9B1C5D94-765B-45CF-88CC-119D860603F9}" destId="{D90BEEC9-CCE5-4EAA-9710-8F0214571C20}" srcOrd="6" destOrd="0" presId="urn:microsoft.com/office/officeart/2008/layout/VerticalAccentList"/>
    <dgm:cxn modelId="{CDB75972-657C-455A-97AF-0428475F5EF5}" type="presParOf" srcId="{9B1C5D94-765B-45CF-88CC-119D860603F9}" destId="{94027BA4-58C2-4A2D-A627-B5DAE807A203}" srcOrd="7" destOrd="0" presId="urn:microsoft.com/office/officeart/2008/layout/VerticalAccentList"/>
  </dgm:cxnLst>
  <dgm:bg/>
  <dgm:whole/>
  <dgm:extLst>
    <a:ext uri="http://schemas.microsoft.com/office/drawing/2008/diagram">
      <dsp:dataModelExt xmlns:dsp="http://schemas.microsoft.com/office/drawing/2008/diagram" xmlns="" relId="rId10"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78421A86-A055-4F6B-9C31-9A703CF5C606}" type="doc">
      <dgm:prSet loTypeId="urn:microsoft.com/office/officeart/2008/layout/VerticalAccentList" loCatId="list" qsTypeId="urn:microsoft.com/office/officeart/2005/8/quickstyle/simple1" qsCatId="simple" csTypeId="urn:microsoft.com/office/officeart/2005/8/colors/accent1_2" csCatId="accent1" phldr="1"/>
      <dgm:spPr/>
      <dgm:t>
        <a:bodyPr/>
        <a:lstStyle/>
        <a:p>
          <a:endParaRPr lang="fr-FR"/>
        </a:p>
      </dgm:t>
    </dgm:pt>
    <dgm:pt modelId="{D9ADC558-30DA-455F-AC04-03DAC7E85320}">
      <dgm:prSet phldrT="[Texte]" custT="1"/>
      <dgm:spPr/>
      <dgm:t>
        <a:bodyPr/>
        <a:lstStyle/>
        <a:p>
          <a:r>
            <a:rPr lang="fr-FR" sz="2400" b="1" i="0" dirty="0" smtClean="0"/>
            <a:t>Mauvaise configuration de la sécurité </a:t>
          </a:r>
          <a:endParaRPr lang="fr-FR" sz="2400" b="1" dirty="0"/>
        </a:p>
      </dgm:t>
    </dgm:pt>
    <dgm:pt modelId="{8380514F-44C1-4FC9-83E4-EE170CDB7284}" type="parTrans" cxnId="{63EDDAD4-4AAD-4D9E-AC87-F9A364AF522B}">
      <dgm:prSet/>
      <dgm:spPr/>
      <dgm:t>
        <a:bodyPr/>
        <a:lstStyle/>
        <a:p>
          <a:endParaRPr lang="fr-FR"/>
        </a:p>
      </dgm:t>
    </dgm:pt>
    <dgm:pt modelId="{545C5A55-FC90-4424-AB06-9DB072264779}" type="sibTrans" cxnId="{63EDDAD4-4AAD-4D9E-AC87-F9A364AF522B}">
      <dgm:prSet/>
      <dgm:spPr/>
      <dgm:t>
        <a:bodyPr/>
        <a:lstStyle/>
        <a:p>
          <a:endParaRPr lang="fr-FR"/>
        </a:p>
      </dgm:t>
    </dgm:pt>
    <dgm:pt modelId="{007E468B-A2F8-43EB-86F9-21C9F55CAAB1}">
      <dgm:prSet phldrT="[Texte]" custT="1"/>
      <dgm:spPr/>
      <dgm:t>
        <a:bodyPr/>
        <a:lstStyle/>
        <a:p>
          <a:r>
            <a:rPr lang="fr-FR" sz="2000" b="0" i="0" dirty="0" smtClean="0"/>
            <a:t>Failles de configuration liées aux serveurs </a:t>
          </a:r>
          <a:r>
            <a:rPr lang="fr-FR" sz="2000" b="0" i="1" dirty="0" smtClean="0"/>
            <a:t>Web</a:t>
          </a:r>
          <a:endParaRPr lang="fr-FR" sz="2000" i="1" dirty="0"/>
        </a:p>
      </dgm:t>
    </dgm:pt>
    <dgm:pt modelId="{131FCC9A-7F0B-4F32-B5A4-CF48673235FB}" type="parTrans" cxnId="{9CD42C38-6FB0-4442-81A7-ED7EAE7079F4}">
      <dgm:prSet/>
      <dgm:spPr/>
      <dgm:t>
        <a:bodyPr/>
        <a:lstStyle/>
        <a:p>
          <a:endParaRPr lang="fr-FR"/>
        </a:p>
      </dgm:t>
    </dgm:pt>
    <dgm:pt modelId="{105697F8-F3A0-4699-A5C3-7397986E0EE2}" type="sibTrans" cxnId="{9CD42C38-6FB0-4442-81A7-ED7EAE7079F4}">
      <dgm:prSet/>
      <dgm:spPr/>
      <dgm:t>
        <a:bodyPr/>
        <a:lstStyle/>
        <a:p>
          <a:endParaRPr lang="fr-FR"/>
        </a:p>
      </dgm:t>
    </dgm:pt>
    <dgm:pt modelId="{A6EE2608-2F33-426B-A490-56FFCB50A021}">
      <dgm:prSet phldrT="[Texte]" custT="1"/>
      <dgm:spPr/>
      <dgm:t>
        <a:bodyPr/>
        <a:lstStyle/>
        <a:p>
          <a:r>
            <a:rPr lang="fr-FR" sz="2400" b="1" i="0" noProof="0" dirty="0" smtClean="0"/>
            <a:t>Fonctionnalité</a:t>
          </a:r>
          <a:endParaRPr lang="fr-FR" sz="1600" b="1" noProof="0" dirty="0"/>
        </a:p>
      </dgm:t>
    </dgm:pt>
    <dgm:pt modelId="{214B333D-066C-48EC-BE3B-E7A6B4E1E7D7}" type="parTrans" cxnId="{229FD5E2-0170-406F-933E-672304C43A81}">
      <dgm:prSet/>
      <dgm:spPr/>
      <dgm:t>
        <a:bodyPr/>
        <a:lstStyle/>
        <a:p>
          <a:endParaRPr lang="fr-FR"/>
        </a:p>
      </dgm:t>
    </dgm:pt>
    <dgm:pt modelId="{8AB5C005-E815-4705-B1E1-72C4351181BB}" type="sibTrans" cxnId="{229FD5E2-0170-406F-933E-672304C43A81}">
      <dgm:prSet/>
      <dgm:spPr/>
      <dgm:t>
        <a:bodyPr/>
        <a:lstStyle/>
        <a:p>
          <a:endParaRPr lang="fr-FR"/>
        </a:p>
      </dgm:t>
    </dgm:pt>
    <dgm:pt modelId="{AFFD8A0C-B842-477E-9B53-132F24ED76A3}">
      <dgm:prSet phldrT="[Texte]" custT="1"/>
      <dgm:spPr/>
      <dgm:t>
        <a:bodyPr/>
        <a:lstStyle/>
        <a:p>
          <a:r>
            <a:rPr lang="fr-FR" sz="2000" b="0" i="0" dirty="0" smtClean="0"/>
            <a:t>Failles de sécurité liées aux accès de fonctionnalité</a:t>
          </a:r>
          <a:endParaRPr lang="fr-FR" sz="2000" dirty="0"/>
        </a:p>
      </dgm:t>
    </dgm:pt>
    <dgm:pt modelId="{12D2C525-E0F7-4820-98F5-0DB9F85ADB97}" type="parTrans" cxnId="{C9CA044C-D917-42B7-B475-76DA1FB3433C}">
      <dgm:prSet/>
      <dgm:spPr/>
      <dgm:t>
        <a:bodyPr/>
        <a:lstStyle/>
        <a:p>
          <a:endParaRPr lang="fr-FR"/>
        </a:p>
      </dgm:t>
    </dgm:pt>
    <dgm:pt modelId="{071E5058-43BD-4449-8238-5F0F55F72A58}" type="sibTrans" cxnId="{C9CA044C-D917-42B7-B475-76DA1FB3433C}">
      <dgm:prSet/>
      <dgm:spPr/>
      <dgm:t>
        <a:bodyPr/>
        <a:lstStyle/>
        <a:p>
          <a:endParaRPr lang="fr-FR"/>
        </a:p>
      </dgm:t>
    </dgm:pt>
    <dgm:pt modelId="{0E40DAA0-149F-4B6E-B58E-FA64B60D2397}">
      <dgm:prSet phldrT="[Texte]" custT="1"/>
      <dgm:spPr/>
      <dgm:t>
        <a:bodyPr/>
        <a:lstStyle/>
        <a:p>
          <a:r>
            <a:rPr lang="fr-FR" sz="2400" b="1" dirty="0" smtClean="0"/>
            <a:t>Composant vulnérable</a:t>
          </a:r>
          <a:endParaRPr lang="fr-FR" sz="2400" b="1" dirty="0"/>
        </a:p>
      </dgm:t>
    </dgm:pt>
    <dgm:pt modelId="{E2E21107-D40E-428D-AC4F-121352B6D9D0}" type="parTrans" cxnId="{FA8CBF20-F456-4172-BA4E-765F5137E99C}">
      <dgm:prSet/>
      <dgm:spPr/>
      <dgm:t>
        <a:bodyPr/>
        <a:lstStyle/>
        <a:p>
          <a:endParaRPr lang="fr-FR"/>
        </a:p>
      </dgm:t>
    </dgm:pt>
    <dgm:pt modelId="{8F3C3CE7-2B27-42BB-B4B7-CD5E324D7C08}" type="sibTrans" cxnId="{FA8CBF20-F456-4172-BA4E-765F5137E99C}">
      <dgm:prSet/>
      <dgm:spPr/>
      <dgm:t>
        <a:bodyPr/>
        <a:lstStyle/>
        <a:p>
          <a:endParaRPr lang="fr-FR"/>
        </a:p>
      </dgm:t>
    </dgm:pt>
    <dgm:pt modelId="{092856D3-C8E8-4978-9786-4683C16107E2}">
      <dgm:prSet phldrT="[Texte]" custT="1"/>
      <dgm:spPr/>
      <dgm:t>
        <a:bodyPr/>
        <a:lstStyle/>
        <a:p>
          <a:r>
            <a:rPr lang="fr-FR" sz="2000" b="0" i="0" dirty="0" smtClean="0"/>
            <a:t>Failles liées à l’utilisation de composants tiers</a:t>
          </a:r>
          <a:endParaRPr lang="fr-FR" sz="2000" dirty="0"/>
        </a:p>
      </dgm:t>
    </dgm:pt>
    <dgm:pt modelId="{A44588AD-90FE-4B01-B6C2-94A578EA90FA}" type="parTrans" cxnId="{98E0BF79-06EB-4698-9E5F-736DD19BD95D}">
      <dgm:prSet/>
      <dgm:spPr/>
      <dgm:t>
        <a:bodyPr/>
        <a:lstStyle/>
        <a:p>
          <a:endParaRPr lang="fr-FR"/>
        </a:p>
      </dgm:t>
    </dgm:pt>
    <dgm:pt modelId="{276D7BDF-C2CB-45FA-A035-DF17BF674A9F}" type="sibTrans" cxnId="{98E0BF79-06EB-4698-9E5F-736DD19BD95D}">
      <dgm:prSet/>
      <dgm:spPr/>
      <dgm:t>
        <a:bodyPr/>
        <a:lstStyle/>
        <a:p>
          <a:endParaRPr lang="fr-FR"/>
        </a:p>
      </dgm:t>
    </dgm:pt>
    <dgm:pt modelId="{3BC651F9-88B6-4E27-8E96-782FE36B00C3}">
      <dgm:prSet custT="1"/>
      <dgm:spPr/>
      <dgm:t>
        <a:bodyPr/>
        <a:lstStyle/>
        <a:p>
          <a:r>
            <a:rPr lang="fr-FR" sz="2400" b="1" dirty="0" smtClean="0"/>
            <a:t>Redirections et contrats à terme non validés</a:t>
          </a:r>
          <a:endParaRPr lang="fr-FR" sz="2400" b="1" dirty="0"/>
        </a:p>
      </dgm:t>
    </dgm:pt>
    <dgm:pt modelId="{D326D3DF-DAF0-4F8D-A448-B62397C355EC}" type="parTrans" cxnId="{2C677BD6-F823-4189-BF79-355338DD93FC}">
      <dgm:prSet/>
      <dgm:spPr/>
      <dgm:t>
        <a:bodyPr/>
        <a:lstStyle/>
        <a:p>
          <a:endParaRPr lang="fr-FR"/>
        </a:p>
      </dgm:t>
    </dgm:pt>
    <dgm:pt modelId="{D61FF3AA-6214-4D47-88EC-89748912B4C0}" type="sibTrans" cxnId="{2C677BD6-F823-4189-BF79-355338DD93FC}">
      <dgm:prSet/>
      <dgm:spPr/>
      <dgm:t>
        <a:bodyPr/>
        <a:lstStyle/>
        <a:p>
          <a:endParaRPr lang="fr-FR"/>
        </a:p>
      </dgm:t>
    </dgm:pt>
    <dgm:pt modelId="{869C169E-5192-44C9-8CB6-C161478D32A0}">
      <dgm:prSet custT="1"/>
      <dgm:spPr/>
      <dgm:t>
        <a:bodyPr/>
        <a:lstStyle/>
        <a:p>
          <a:r>
            <a:rPr lang="fr-FR" sz="2000" b="0" i="0" dirty="0" smtClean="0"/>
            <a:t>Failles liées aux redirections et transmission générique des applications. </a:t>
          </a:r>
          <a:endParaRPr lang="fr-FR" sz="2000" dirty="0"/>
        </a:p>
      </dgm:t>
    </dgm:pt>
    <dgm:pt modelId="{9F75E05F-DB16-4E8A-91FF-047B40346118}" type="parTrans" cxnId="{1D8490BA-03BB-4401-A0EE-9CACDB5529C7}">
      <dgm:prSet/>
      <dgm:spPr/>
      <dgm:t>
        <a:bodyPr/>
        <a:lstStyle/>
        <a:p>
          <a:endParaRPr lang="fr-FR"/>
        </a:p>
      </dgm:t>
    </dgm:pt>
    <dgm:pt modelId="{3870B558-B2AE-47DF-A2EE-3E9F95966241}" type="sibTrans" cxnId="{1D8490BA-03BB-4401-A0EE-9CACDB5529C7}">
      <dgm:prSet/>
      <dgm:spPr/>
      <dgm:t>
        <a:bodyPr/>
        <a:lstStyle/>
        <a:p>
          <a:endParaRPr lang="fr-FR"/>
        </a:p>
      </dgm:t>
    </dgm:pt>
    <dgm:pt modelId="{BF74A4A0-CD08-42AE-AF85-49777EFF8C64}" type="pres">
      <dgm:prSet presAssocID="{78421A86-A055-4F6B-9C31-9A703CF5C606}" presName="Name0" presStyleCnt="0">
        <dgm:presLayoutVars>
          <dgm:chMax/>
          <dgm:chPref/>
          <dgm:dir/>
        </dgm:presLayoutVars>
      </dgm:prSet>
      <dgm:spPr/>
      <dgm:t>
        <a:bodyPr/>
        <a:lstStyle/>
        <a:p>
          <a:endParaRPr lang="fr-FR"/>
        </a:p>
      </dgm:t>
    </dgm:pt>
    <dgm:pt modelId="{4FF69FFD-3371-4071-AD8A-6EDC0CFBBDBD}" type="pres">
      <dgm:prSet presAssocID="{D9ADC558-30DA-455F-AC04-03DAC7E85320}" presName="parenttextcomposite" presStyleCnt="0"/>
      <dgm:spPr/>
    </dgm:pt>
    <dgm:pt modelId="{42F5BBE6-D501-4832-9364-C2DBE60CDFA0}" type="pres">
      <dgm:prSet presAssocID="{D9ADC558-30DA-455F-AC04-03DAC7E85320}" presName="parenttext" presStyleLbl="revTx" presStyleIdx="0" presStyleCnt="4" custScaleX="140293" custLinFactY="-14841" custLinFactNeighborY="-100000">
        <dgm:presLayoutVars>
          <dgm:chMax/>
          <dgm:chPref val="2"/>
          <dgm:bulletEnabled val="1"/>
        </dgm:presLayoutVars>
      </dgm:prSet>
      <dgm:spPr/>
      <dgm:t>
        <a:bodyPr/>
        <a:lstStyle/>
        <a:p>
          <a:endParaRPr lang="fr-FR"/>
        </a:p>
      </dgm:t>
    </dgm:pt>
    <dgm:pt modelId="{E78F37AA-AFCD-4C16-8356-74B7F161841D}" type="pres">
      <dgm:prSet presAssocID="{D9ADC558-30DA-455F-AC04-03DAC7E85320}" presName="composite" presStyleCnt="0"/>
      <dgm:spPr/>
    </dgm:pt>
    <dgm:pt modelId="{C335EE48-A157-4223-AB52-AC0CD760C02B}" type="pres">
      <dgm:prSet presAssocID="{D9ADC558-30DA-455F-AC04-03DAC7E85320}" presName="chevron1" presStyleLbl="alignNode1" presStyleIdx="0" presStyleCnt="28" custLinFactNeighborY="-67335"/>
      <dgm:spPr/>
    </dgm:pt>
    <dgm:pt modelId="{603FCB35-1B3C-4746-9C69-4A328DDD013D}" type="pres">
      <dgm:prSet presAssocID="{D9ADC558-30DA-455F-AC04-03DAC7E85320}" presName="chevron2" presStyleLbl="alignNode1" presStyleIdx="1" presStyleCnt="28" custLinFactNeighborY="-67266"/>
      <dgm:spPr/>
      <dgm:t>
        <a:bodyPr/>
        <a:lstStyle/>
        <a:p>
          <a:endParaRPr lang="fr-FR"/>
        </a:p>
      </dgm:t>
    </dgm:pt>
    <dgm:pt modelId="{4B61E887-533D-4438-8E85-1870A38B2AA8}" type="pres">
      <dgm:prSet presAssocID="{D9ADC558-30DA-455F-AC04-03DAC7E85320}" presName="chevron3" presStyleLbl="alignNode1" presStyleIdx="2" presStyleCnt="28" custLinFactNeighborY="-67266"/>
      <dgm:spPr/>
      <dgm:t>
        <a:bodyPr/>
        <a:lstStyle/>
        <a:p>
          <a:endParaRPr lang="fr-FR"/>
        </a:p>
      </dgm:t>
    </dgm:pt>
    <dgm:pt modelId="{36746E65-22EA-42AD-9345-CD99D2017329}" type="pres">
      <dgm:prSet presAssocID="{D9ADC558-30DA-455F-AC04-03DAC7E85320}" presName="chevron4" presStyleLbl="alignNode1" presStyleIdx="3" presStyleCnt="28" custLinFactNeighborY="-67266"/>
      <dgm:spPr/>
    </dgm:pt>
    <dgm:pt modelId="{1D79B7A4-6BDC-4CD8-8D46-3B7E3E5A7C7E}" type="pres">
      <dgm:prSet presAssocID="{D9ADC558-30DA-455F-AC04-03DAC7E85320}" presName="chevron5" presStyleLbl="alignNode1" presStyleIdx="4" presStyleCnt="28" custLinFactNeighborY="-67266"/>
      <dgm:spPr/>
    </dgm:pt>
    <dgm:pt modelId="{29908810-92A8-4D8B-93DD-3879C0CEC92B}" type="pres">
      <dgm:prSet presAssocID="{D9ADC558-30DA-455F-AC04-03DAC7E85320}" presName="chevron6" presStyleLbl="alignNode1" presStyleIdx="5" presStyleCnt="28" custLinFactNeighborY="-67266"/>
      <dgm:spPr/>
    </dgm:pt>
    <dgm:pt modelId="{2804D42F-5A4A-4EE3-A883-3016093EA9EE}" type="pres">
      <dgm:prSet presAssocID="{D9ADC558-30DA-455F-AC04-03DAC7E85320}" presName="chevron7" presStyleLbl="alignNode1" presStyleIdx="6" presStyleCnt="28" custLinFactNeighborY="-67266"/>
      <dgm:spPr/>
    </dgm:pt>
    <dgm:pt modelId="{AB2A465A-948B-416D-ACDE-F5942D4D868F}" type="pres">
      <dgm:prSet presAssocID="{D9ADC558-30DA-455F-AC04-03DAC7E85320}" presName="childtext" presStyleLbl="solidFgAcc1" presStyleIdx="0" presStyleCnt="4" custLinFactNeighborY="-84083">
        <dgm:presLayoutVars>
          <dgm:chMax/>
          <dgm:chPref val="0"/>
          <dgm:bulletEnabled val="1"/>
        </dgm:presLayoutVars>
      </dgm:prSet>
      <dgm:spPr/>
      <dgm:t>
        <a:bodyPr/>
        <a:lstStyle/>
        <a:p>
          <a:endParaRPr lang="fr-FR"/>
        </a:p>
      </dgm:t>
    </dgm:pt>
    <dgm:pt modelId="{9546EEF7-E671-41E1-B3AD-7BCA4D6BE4F8}" type="pres">
      <dgm:prSet presAssocID="{545C5A55-FC90-4424-AB06-9DB072264779}" presName="sibTrans" presStyleCnt="0"/>
      <dgm:spPr/>
    </dgm:pt>
    <dgm:pt modelId="{093C648E-B5BC-40C5-964D-638457FB8153}" type="pres">
      <dgm:prSet presAssocID="{A6EE2608-2F33-426B-A490-56FFCB50A021}" presName="parenttextcomposite" presStyleCnt="0"/>
      <dgm:spPr/>
    </dgm:pt>
    <dgm:pt modelId="{A5B82C85-2D27-4F03-ABCD-B5CADC5A09E9}" type="pres">
      <dgm:prSet presAssocID="{A6EE2608-2F33-426B-A490-56FFCB50A021}" presName="parenttext" presStyleLbl="revTx" presStyleIdx="1" presStyleCnt="4" custLinFactY="-17435" custLinFactNeighborX="954" custLinFactNeighborY="-100000">
        <dgm:presLayoutVars>
          <dgm:chMax/>
          <dgm:chPref val="2"/>
          <dgm:bulletEnabled val="1"/>
        </dgm:presLayoutVars>
      </dgm:prSet>
      <dgm:spPr/>
      <dgm:t>
        <a:bodyPr/>
        <a:lstStyle/>
        <a:p>
          <a:endParaRPr lang="fr-FR"/>
        </a:p>
      </dgm:t>
    </dgm:pt>
    <dgm:pt modelId="{19ACF244-40D3-4CD6-8D3E-C206570B12E4}" type="pres">
      <dgm:prSet presAssocID="{A6EE2608-2F33-426B-A490-56FFCB50A021}" presName="composite" presStyleCnt="0"/>
      <dgm:spPr/>
    </dgm:pt>
    <dgm:pt modelId="{B50210E9-9FBD-49C0-AE73-DAE2BB4AB313}" type="pres">
      <dgm:prSet presAssocID="{A6EE2608-2F33-426B-A490-56FFCB50A021}" presName="chevron1" presStyleLbl="alignNode1" presStyleIdx="7" presStyleCnt="28" custLinFactNeighborY="-64828"/>
      <dgm:spPr/>
    </dgm:pt>
    <dgm:pt modelId="{9B23BE2E-1247-4698-A9C1-7ACD8361ADEA}" type="pres">
      <dgm:prSet presAssocID="{A6EE2608-2F33-426B-A490-56FFCB50A021}" presName="chevron2" presStyleLbl="alignNode1" presStyleIdx="8" presStyleCnt="28" custLinFactNeighborY="-64828"/>
      <dgm:spPr/>
    </dgm:pt>
    <dgm:pt modelId="{3E88E311-665D-4884-8C78-F205844E65E1}" type="pres">
      <dgm:prSet presAssocID="{A6EE2608-2F33-426B-A490-56FFCB50A021}" presName="chevron3" presStyleLbl="alignNode1" presStyleIdx="9" presStyleCnt="28" custLinFactNeighborY="-64828"/>
      <dgm:spPr/>
    </dgm:pt>
    <dgm:pt modelId="{206AB9E1-56D4-4E76-AF82-A8FFD37EDA16}" type="pres">
      <dgm:prSet presAssocID="{A6EE2608-2F33-426B-A490-56FFCB50A021}" presName="chevron4" presStyleLbl="alignNode1" presStyleIdx="10" presStyleCnt="28" custLinFactNeighborY="-64828"/>
      <dgm:spPr/>
    </dgm:pt>
    <dgm:pt modelId="{FAF40E4B-F1C9-4309-80FC-B0B23E31DAA4}" type="pres">
      <dgm:prSet presAssocID="{A6EE2608-2F33-426B-A490-56FFCB50A021}" presName="chevron5" presStyleLbl="alignNode1" presStyleIdx="11" presStyleCnt="28" custLinFactNeighborY="-64828"/>
      <dgm:spPr/>
    </dgm:pt>
    <dgm:pt modelId="{BC2E28F7-CD24-492F-8625-48E81019702E}" type="pres">
      <dgm:prSet presAssocID="{A6EE2608-2F33-426B-A490-56FFCB50A021}" presName="chevron6" presStyleLbl="alignNode1" presStyleIdx="12" presStyleCnt="28" custLinFactNeighborY="-64828"/>
      <dgm:spPr/>
    </dgm:pt>
    <dgm:pt modelId="{9FB3852A-6BCF-472A-A4C3-8ECE8A47E70E}" type="pres">
      <dgm:prSet presAssocID="{A6EE2608-2F33-426B-A490-56FFCB50A021}" presName="chevron7" presStyleLbl="alignNode1" presStyleIdx="13" presStyleCnt="28" custLinFactNeighborY="-64828"/>
      <dgm:spPr/>
    </dgm:pt>
    <dgm:pt modelId="{8E061F1F-7637-4546-A93D-4AA1E6988220}" type="pres">
      <dgm:prSet presAssocID="{A6EE2608-2F33-426B-A490-56FFCB50A021}" presName="childtext" presStyleLbl="solidFgAcc1" presStyleIdx="1" presStyleCnt="4" custLinFactNeighborY="-81035">
        <dgm:presLayoutVars>
          <dgm:chMax/>
          <dgm:chPref val="0"/>
          <dgm:bulletEnabled val="1"/>
        </dgm:presLayoutVars>
      </dgm:prSet>
      <dgm:spPr/>
      <dgm:t>
        <a:bodyPr/>
        <a:lstStyle/>
        <a:p>
          <a:endParaRPr lang="fr-FR"/>
        </a:p>
      </dgm:t>
    </dgm:pt>
    <dgm:pt modelId="{D33E1B9E-EC5F-4E2B-989E-467F2CF0FF76}" type="pres">
      <dgm:prSet presAssocID="{8AB5C005-E815-4705-B1E1-72C4351181BB}" presName="sibTrans" presStyleCnt="0"/>
      <dgm:spPr/>
    </dgm:pt>
    <dgm:pt modelId="{366BE2CA-BD2B-4ABD-AC32-D4AD4050F1C9}" type="pres">
      <dgm:prSet presAssocID="{0E40DAA0-149F-4B6E-B58E-FA64B60D2397}" presName="parenttextcomposite" presStyleCnt="0"/>
      <dgm:spPr/>
    </dgm:pt>
    <dgm:pt modelId="{C7C86196-FB92-4EDB-8D60-C44F8EB9F3CA}" type="pres">
      <dgm:prSet presAssocID="{0E40DAA0-149F-4B6E-B58E-FA64B60D2397}" presName="parenttext" presStyleLbl="revTx" presStyleIdx="2" presStyleCnt="4" custLinFactY="-12468" custLinFactNeighborY="-100000">
        <dgm:presLayoutVars>
          <dgm:chMax/>
          <dgm:chPref val="2"/>
          <dgm:bulletEnabled val="1"/>
        </dgm:presLayoutVars>
      </dgm:prSet>
      <dgm:spPr/>
      <dgm:t>
        <a:bodyPr/>
        <a:lstStyle/>
        <a:p>
          <a:endParaRPr lang="fr-FR"/>
        </a:p>
      </dgm:t>
    </dgm:pt>
    <dgm:pt modelId="{AAA42CA8-E647-4789-9161-60867DF78C9E}" type="pres">
      <dgm:prSet presAssocID="{0E40DAA0-149F-4B6E-B58E-FA64B60D2397}" presName="composite" presStyleCnt="0"/>
      <dgm:spPr/>
    </dgm:pt>
    <dgm:pt modelId="{2ABD3C9B-72FC-42B5-B991-995195AF9C7D}" type="pres">
      <dgm:prSet presAssocID="{0E40DAA0-149F-4B6E-B58E-FA64B60D2397}" presName="chevron1" presStyleLbl="alignNode1" presStyleIdx="14" presStyleCnt="28" custLinFactNeighborY="-51912"/>
      <dgm:spPr/>
    </dgm:pt>
    <dgm:pt modelId="{9C852F8C-21BB-40E6-8E33-5E97D3517881}" type="pres">
      <dgm:prSet presAssocID="{0E40DAA0-149F-4B6E-B58E-FA64B60D2397}" presName="chevron2" presStyleLbl="alignNode1" presStyleIdx="15" presStyleCnt="28" custLinFactNeighborY="-52036"/>
      <dgm:spPr/>
    </dgm:pt>
    <dgm:pt modelId="{BC437B4F-4E28-494C-807C-A4AC5E5D4083}" type="pres">
      <dgm:prSet presAssocID="{0E40DAA0-149F-4B6E-B58E-FA64B60D2397}" presName="chevron3" presStyleLbl="alignNode1" presStyleIdx="16" presStyleCnt="28" custLinFactNeighborY="-51912"/>
      <dgm:spPr/>
    </dgm:pt>
    <dgm:pt modelId="{59062E22-3EC3-422D-BA0C-F0EA55C19EEE}" type="pres">
      <dgm:prSet presAssocID="{0E40DAA0-149F-4B6E-B58E-FA64B60D2397}" presName="chevron4" presStyleLbl="alignNode1" presStyleIdx="17" presStyleCnt="28" custLinFactNeighborY="-52036"/>
      <dgm:spPr/>
    </dgm:pt>
    <dgm:pt modelId="{2E879F9C-3B28-41EB-8A5A-D46ADFC31136}" type="pres">
      <dgm:prSet presAssocID="{0E40DAA0-149F-4B6E-B58E-FA64B60D2397}" presName="chevron5" presStyleLbl="alignNode1" presStyleIdx="18" presStyleCnt="28" custLinFactNeighborY="-51912"/>
      <dgm:spPr/>
      <dgm:t>
        <a:bodyPr/>
        <a:lstStyle/>
        <a:p>
          <a:endParaRPr lang="fr-FR"/>
        </a:p>
      </dgm:t>
    </dgm:pt>
    <dgm:pt modelId="{5D654E7F-75EB-4566-B60F-650F00792723}" type="pres">
      <dgm:prSet presAssocID="{0E40DAA0-149F-4B6E-B58E-FA64B60D2397}" presName="chevron6" presStyleLbl="alignNode1" presStyleIdx="19" presStyleCnt="28" custLinFactNeighborY="-52036"/>
      <dgm:spPr/>
    </dgm:pt>
    <dgm:pt modelId="{D7ACDE2F-933B-444C-8F82-6B37AFE52E39}" type="pres">
      <dgm:prSet presAssocID="{0E40DAA0-149F-4B6E-B58E-FA64B60D2397}" presName="chevron7" presStyleLbl="alignNode1" presStyleIdx="20" presStyleCnt="28" custLinFactNeighborY="-51912"/>
      <dgm:spPr/>
    </dgm:pt>
    <dgm:pt modelId="{CD68BB61-6614-4D18-9EF2-77925B1B0B1C}" type="pres">
      <dgm:prSet presAssocID="{0E40DAA0-149F-4B6E-B58E-FA64B60D2397}" presName="childtext" presStyleLbl="solidFgAcc1" presStyleIdx="2" presStyleCnt="4" custLinFactNeighborY="-64889">
        <dgm:presLayoutVars>
          <dgm:chMax/>
          <dgm:chPref val="0"/>
          <dgm:bulletEnabled val="1"/>
        </dgm:presLayoutVars>
      </dgm:prSet>
      <dgm:spPr/>
      <dgm:t>
        <a:bodyPr/>
        <a:lstStyle/>
        <a:p>
          <a:endParaRPr lang="fr-FR"/>
        </a:p>
      </dgm:t>
    </dgm:pt>
    <dgm:pt modelId="{B5A4EE9E-56CA-4497-B8DF-1B7D0930C33D}" type="pres">
      <dgm:prSet presAssocID="{8F3C3CE7-2B27-42BB-B4B7-CD5E324D7C08}" presName="sibTrans" presStyleCnt="0"/>
      <dgm:spPr/>
    </dgm:pt>
    <dgm:pt modelId="{A9ECD9FD-7948-46D1-8B5A-CAEEEE04EBD4}" type="pres">
      <dgm:prSet presAssocID="{3BC651F9-88B6-4E27-8E96-782FE36B00C3}" presName="parenttextcomposite" presStyleCnt="0"/>
      <dgm:spPr/>
    </dgm:pt>
    <dgm:pt modelId="{432C7009-1D71-4D4F-867D-8F8F25DD8E4E}" type="pres">
      <dgm:prSet presAssocID="{3BC651F9-88B6-4E27-8E96-782FE36B00C3}" presName="parenttext" presStyleLbl="revTx" presStyleIdx="3" presStyleCnt="4" custScaleX="140293" custLinFactNeighborY="20564">
        <dgm:presLayoutVars>
          <dgm:chMax/>
          <dgm:chPref val="2"/>
          <dgm:bulletEnabled val="1"/>
        </dgm:presLayoutVars>
      </dgm:prSet>
      <dgm:spPr/>
      <dgm:t>
        <a:bodyPr/>
        <a:lstStyle/>
        <a:p>
          <a:endParaRPr lang="fr-FR"/>
        </a:p>
      </dgm:t>
    </dgm:pt>
    <dgm:pt modelId="{9B1C5D94-765B-45CF-88CC-119D860603F9}" type="pres">
      <dgm:prSet presAssocID="{3BC651F9-88B6-4E27-8E96-782FE36B00C3}" presName="composite" presStyleCnt="0"/>
      <dgm:spPr/>
    </dgm:pt>
    <dgm:pt modelId="{37616A61-EA59-4E13-B5E7-D682A0E74DBD}" type="pres">
      <dgm:prSet presAssocID="{3BC651F9-88B6-4E27-8E96-782FE36B00C3}" presName="chevron1" presStyleLbl="alignNode1" presStyleIdx="21" presStyleCnt="28"/>
      <dgm:spPr/>
    </dgm:pt>
    <dgm:pt modelId="{9F793CEB-1488-4BF3-B0C3-854BAAE898E9}" type="pres">
      <dgm:prSet presAssocID="{3BC651F9-88B6-4E27-8E96-782FE36B00C3}" presName="chevron2" presStyleLbl="alignNode1" presStyleIdx="22" presStyleCnt="28"/>
      <dgm:spPr/>
    </dgm:pt>
    <dgm:pt modelId="{DF95C3AB-5D2C-4E02-994E-881FE9416CE4}" type="pres">
      <dgm:prSet presAssocID="{3BC651F9-88B6-4E27-8E96-782FE36B00C3}" presName="chevron3" presStyleLbl="alignNode1" presStyleIdx="23" presStyleCnt="28"/>
      <dgm:spPr/>
    </dgm:pt>
    <dgm:pt modelId="{8C6D0AA8-4EC4-457B-856F-489E07F5A27C}" type="pres">
      <dgm:prSet presAssocID="{3BC651F9-88B6-4E27-8E96-782FE36B00C3}" presName="chevron4" presStyleLbl="alignNode1" presStyleIdx="24" presStyleCnt="28"/>
      <dgm:spPr/>
    </dgm:pt>
    <dgm:pt modelId="{478D2C50-D5BB-4346-B932-E4618731E06F}" type="pres">
      <dgm:prSet presAssocID="{3BC651F9-88B6-4E27-8E96-782FE36B00C3}" presName="chevron5" presStyleLbl="alignNode1" presStyleIdx="25" presStyleCnt="28"/>
      <dgm:spPr/>
    </dgm:pt>
    <dgm:pt modelId="{48134898-F547-4FAF-86DC-0B1DD101D615}" type="pres">
      <dgm:prSet presAssocID="{3BC651F9-88B6-4E27-8E96-782FE36B00C3}" presName="chevron6" presStyleLbl="alignNode1" presStyleIdx="26" presStyleCnt="28"/>
      <dgm:spPr/>
    </dgm:pt>
    <dgm:pt modelId="{D90BEEC9-CCE5-4EAA-9710-8F0214571C20}" type="pres">
      <dgm:prSet presAssocID="{3BC651F9-88B6-4E27-8E96-782FE36B00C3}" presName="chevron7" presStyleLbl="alignNode1" presStyleIdx="27" presStyleCnt="28"/>
      <dgm:spPr/>
    </dgm:pt>
    <dgm:pt modelId="{94027BA4-58C2-4A2D-A627-B5DAE807A203}" type="pres">
      <dgm:prSet presAssocID="{3BC651F9-88B6-4E27-8E96-782FE36B00C3}" presName="childtext" presStyleLbl="solidFgAcc1" presStyleIdx="3" presStyleCnt="4" custScaleX="109792">
        <dgm:presLayoutVars>
          <dgm:chMax/>
          <dgm:chPref val="0"/>
          <dgm:bulletEnabled val="1"/>
        </dgm:presLayoutVars>
      </dgm:prSet>
      <dgm:spPr/>
      <dgm:t>
        <a:bodyPr/>
        <a:lstStyle/>
        <a:p>
          <a:endParaRPr lang="fr-FR"/>
        </a:p>
      </dgm:t>
    </dgm:pt>
  </dgm:ptLst>
  <dgm:cxnLst>
    <dgm:cxn modelId="{63EDDAD4-4AAD-4D9E-AC87-F9A364AF522B}" srcId="{78421A86-A055-4F6B-9C31-9A703CF5C606}" destId="{D9ADC558-30DA-455F-AC04-03DAC7E85320}" srcOrd="0" destOrd="0" parTransId="{8380514F-44C1-4FC9-83E4-EE170CDB7284}" sibTransId="{545C5A55-FC90-4424-AB06-9DB072264779}"/>
    <dgm:cxn modelId="{1D8490BA-03BB-4401-A0EE-9CACDB5529C7}" srcId="{3BC651F9-88B6-4E27-8E96-782FE36B00C3}" destId="{869C169E-5192-44C9-8CB6-C161478D32A0}" srcOrd="0" destOrd="0" parTransId="{9F75E05F-DB16-4E8A-91FF-047B40346118}" sibTransId="{3870B558-B2AE-47DF-A2EE-3E9F95966241}"/>
    <dgm:cxn modelId="{2AC92A0E-08EB-423D-8A77-A73580946F25}" type="presOf" srcId="{AFFD8A0C-B842-477E-9B53-132F24ED76A3}" destId="{8E061F1F-7637-4546-A93D-4AA1E6988220}" srcOrd="0" destOrd="0" presId="urn:microsoft.com/office/officeart/2008/layout/VerticalAccentList"/>
    <dgm:cxn modelId="{229FD5E2-0170-406F-933E-672304C43A81}" srcId="{78421A86-A055-4F6B-9C31-9A703CF5C606}" destId="{A6EE2608-2F33-426B-A490-56FFCB50A021}" srcOrd="1" destOrd="0" parTransId="{214B333D-066C-48EC-BE3B-E7A6B4E1E7D7}" sibTransId="{8AB5C005-E815-4705-B1E1-72C4351181BB}"/>
    <dgm:cxn modelId="{66614989-8D42-492B-BFDB-E582EC35E3F4}" type="presOf" srcId="{007E468B-A2F8-43EB-86F9-21C9F55CAAB1}" destId="{AB2A465A-948B-416D-ACDE-F5942D4D868F}" srcOrd="0" destOrd="0" presId="urn:microsoft.com/office/officeart/2008/layout/VerticalAccentList"/>
    <dgm:cxn modelId="{AEF75C89-165A-4EF5-9287-CD08962A871E}" type="presOf" srcId="{869C169E-5192-44C9-8CB6-C161478D32A0}" destId="{94027BA4-58C2-4A2D-A627-B5DAE807A203}" srcOrd="0" destOrd="0" presId="urn:microsoft.com/office/officeart/2008/layout/VerticalAccentList"/>
    <dgm:cxn modelId="{A748721C-BEF2-47B5-A23B-336399044D5E}" type="presOf" srcId="{092856D3-C8E8-4978-9786-4683C16107E2}" destId="{CD68BB61-6614-4D18-9EF2-77925B1B0B1C}" srcOrd="0" destOrd="0" presId="urn:microsoft.com/office/officeart/2008/layout/VerticalAccentList"/>
    <dgm:cxn modelId="{C9CA044C-D917-42B7-B475-76DA1FB3433C}" srcId="{A6EE2608-2F33-426B-A490-56FFCB50A021}" destId="{AFFD8A0C-B842-477E-9B53-132F24ED76A3}" srcOrd="0" destOrd="0" parTransId="{12D2C525-E0F7-4820-98F5-0DB9F85ADB97}" sibTransId="{071E5058-43BD-4449-8238-5F0F55F72A58}"/>
    <dgm:cxn modelId="{1A2174AE-EF9F-47E8-9160-48477D3E91B9}" type="presOf" srcId="{D9ADC558-30DA-455F-AC04-03DAC7E85320}" destId="{42F5BBE6-D501-4832-9364-C2DBE60CDFA0}" srcOrd="0" destOrd="0" presId="urn:microsoft.com/office/officeart/2008/layout/VerticalAccentList"/>
    <dgm:cxn modelId="{A656E7D9-941B-487F-83AF-B05ED5808463}" type="presOf" srcId="{0E40DAA0-149F-4B6E-B58E-FA64B60D2397}" destId="{C7C86196-FB92-4EDB-8D60-C44F8EB9F3CA}" srcOrd="0" destOrd="0" presId="urn:microsoft.com/office/officeart/2008/layout/VerticalAccentList"/>
    <dgm:cxn modelId="{98E0BF79-06EB-4698-9E5F-736DD19BD95D}" srcId="{0E40DAA0-149F-4B6E-B58E-FA64B60D2397}" destId="{092856D3-C8E8-4978-9786-4683C16107E2}" srcOrd="0" destOrd="0" parTransId="{A44588AD-90FE-4B01-B6C2-94A578EA90FA}" sibTransId="{276D7BDF-C2CB-45FA-A035-DF17BF674A9F}"/>
    <dgm:cxn modelId="{9CD42C38-6FB0-4442-81A7-ED7EAE7079F4}" srcId="{D9ADC558-30DA-455F-AC04-03DAC7E85320}" destId="{007E468B-A2F8-43EB-86F9-21C9F55CAAB1}" srcOrd="0" destOrd="0" parTransId="{131FCC9A-7F0B-4F32-B5A4-CF48673235FB}" sibTransId="{105697F8-F3A0-4699-A5C3-7397986E0EE2}"/>
    <dgm:cxn modelId="{2C677BD6-F823-4189-BF79-355338DD93FC}" srcId="{78421A86-A055-4F6B-9C31-9A703CF5C606}" destId="{3BC651F9-88B6-4E27-8E96-782FE36B00C3}" srcOrd="3" destOrd="0" parTransId="{D326D3DF-DAF0-4F8D-A448-B62397C355EC}" sibTransId="{D61FF3AA-6214-4D47-88EC-89748912B4C0}"/>
    <dgm:cxn modelId="{FA8CBF20-F456-4172-BA4E-765F5137E99C}" srcId="{78421A86-A055-4F6B-9C31-9A703CF5C606}" destId="{0E40DAA0-149F-4B6E-B58E-FA64B60D2397}" srcOrd="2" destOrd="0" parTransId="{E2E21107-D40E-428D-AC4F-121352B6D9D0}" sibTransId="{8F3C3CE7-2B27-42BB-B4B7-CD5E324D7C08}"/>
    <dgm:cxn modelId="{9D195426-5635-4351-8933-D453E26281A6}" type="presOf" srcId="{3BC651F9-88B6-4E27-8E96-782FE36B00C3}" destId="{432C7009-1D71-4D4F-867D-8F8F25DD8E4E}" srcOrd="0" destOrd="0" presId="urn:microsoft.com/office/officeart/2008/layout/VerticalAccentList"/>
    <dgm:cxn modelId="{BB07B2F7-47AF-409F-AF2A-D37471995DBC}" type="presOf" srcId="{A6EE2608-2F33-426B-A490-56FFCB50A021}" destId="{A5B82C85-2D27-4F03-ABCD-B5CADC5A09E9}" srcOrd="0" destOrd="0" presId="urn:microsoft.com/office/officeart/2008/layout/VerticalAccentList"/>
    <dgm:cxn modelId="{69D6066B-7104-4BF3-8C49-2BC11C180600}" type="presOf" srcId="{78421A86-A055-4F6B-9C31-9A703CF5C606}" destId="{BF74A4A0-CD08-42AE-AF85-49777EFF8C64}" srcOrd="0" destOrd="0" presId="urn:microsoft.com/office/officeart/2008/layout/VerticalAccentList"/>
    <dgm:cxn modelId="{946EDC76-4357-4BCC-ABDA-C657CC896D5D}" type="presParOf" srcId="{BF74A4A0-CD08-42AE-AF85-49777EFF8C64}" destId="{4FF69FFD-3371-4071-AD8A-6EDC0CFBBDBD}" srcOrd="0" destOrd="0" presId="urn:microsoft.com/office/officeart/2008/layout/VerticalAccentList"/>
    <dgm:cxn modelId="{B91FC3AA-12FF-4329-A07A-6DE2F45A2E92}" type="presParOf" srcId="{4FF69FFD-3371-4071-AD8A-6EDC0CFBBDBD}" destId="{42F5BBE6-D501-4832-9364-C2DBE60CDFA0}" srcOrd="0" destOrd="0" presId="urn:microsoft.com/office/officeart/2008/layout/VerticalAccentList"/>
    <dgm:cxn modelId="{9F45FE69-9B43-4630-9BA5-820C3BA29F86}" type="presParOf" srcId="{BF74A4A0-CD08-42AE-AF85-49777EFF8C64}" destId="{E78F37AA-AFCD-4C16-8356-74B7F161841D}" srcOrd="1" destOrd="0" presId="urn:microsoft.com/office/officeart/2008/layout/VerticalAccentList"/>
    <dgm:cxn modelId="{F9254182-C056-400B-8824-07CA74470740}" type="presParOf" srcId="{E78F37AA-AFCD-4C16-8356-74B7F161841D}" destId="{C335EE48-A157-4223-AB52-AC0CD760C02B}" srcOrd="0" destOrd="0" presId="urn:microsoft.com/office/officeart/2008/layout/VerticalAccentList"/>
    <dgm:cxn modelId="{B6564207-3B37-466C-8B40-AD610AE709B1}" type="presParOf" srcId="{E78F37AA-AFCD-4C16-8356-74B7F161841D}" destId="{603FCB35-1B3C-4746-9C69-4A328DDD013D}" srcOrd="1" destOrd="0" presId="urn:microsoft.com/office/officeart/2008/layout/VerticalAccentList"/>
    <dgm:cxn modelId="{98344F3A-A12B-43A6-AAA0-E8DF3BBA4571}" type="presParOf" srcId="{E78F37AA-AFCD-4C16-8356-74B7F161841D}" destId="{4B61E887-533D-4438-8E85-1870A38B2AA8}" srcOrd="2" destOrd="0" presId="urn:microsoft.com/office/officeart/2008/layout/VerticalAccentList"/>
    <dgm:cxn modelId="{78007349-9C2F-47F9-BE14-DEF72C7B9969}" type="presParOf" srcId="{E78F37AA-AFCD-4C16-8356-74B7F161841D}" destId="{36746E65-22EA-42AD-9345-CD99D2017329}" srcOrd="3" destOrd="0" presId="urn:microsoft.com/office/officeart/2008/layout/VerticalAccentList"/>
    <dgm:cxn modelId="{988799BF-9099-4A36-A825-C80251C14F42}" type="presParOf" srcId="{E78F37AA-AFCD-4C16-8356-74B7F161841D}" destId="{1D79B7A4-6BDC-4CD8-8D46-3B7E3E5A7C7E}" srcOrd="4" destOrd="0" presId="urn:microsoft.com/office/officeart/2008/layout/VerticalAccentList"/>
    <dgm:cxn modelId="{03C046DA-152A-4FEB-9B0B-64343FD00ADD}" type="presParOf" srcId="{E78F37AA-AFCD-4C16-8356-74B7F161841D}" destId="{29908810-92A8-4D8B-93DD-3879C0CEC92B}" srcOrd="5" destOrd="0" presId="urn:microsoft.com/office/officeart/2008/layout/VerticalAccentList"/>
    <dgm:cxn modelId="{C537590E-CB85-4E42-A3F9-19FCB778ED6D}" type="presParOf" srcId="{E78F37AA-AFCD-4C16-8356-74B7F161841D}" destId="{2804D42F-5A4A-4EE3-A883-3016093EA9EE}" srcOrd="6" destOrd="0" presId="urn:microsoft.com/office/officeart/2008/layout/VerticalAccentList"/>
    <dgm:cxn modelId="{A73BB21D-3D7D-4751-BA6B-705E47BD125C}" type="presParOf" srcId="{E78F37AA-AFCD-4C16-8356-74B7F161841D}" destId="{AB2A465A-948B-416D-ACDE-F5942D4D868F}" srcOrd="7" destOrd="0" presId="urn:microsoft.com/office/officeart/2008/layout/VerticalAccentList"/>
    <dgm:cxn modelId="{2170FFBE-E619-42B7-BB32-BC9DD1DA9E71}" type="presParOf" srcId="{BF74A4A0-CD08-42AE-AF85-49777EFF8C64}" destId="{9546EEF7-E671-41E1-B3AD-7BCA4D6BE4F8}" srcOrd="2" destOrd="0" presId="urn:microsoft.com/office/officeart/2008/layout/VerticalAccentList"/>
    <dgm:cxn modelId="{93178262-1B7E-486E-AD9D-40839D813CA6}" type="presParOf" srcId="{BF74A4A0-CD08-42AE-AF85-49777EFF8C64}" destId="{093C648E-B5BC-40C5-964D-638457FB8153}" srcOrd="3" destOrd="0" presId="urn:microsoft.com/office/officeart/2008/layout/VerticalAccentList"/>
    <dgm:cxn modelId="{C8E7F849-C39E-4D25-A4E4-65B3D4FE277C}" type="presParOf" srcId="{093C648E-B5BC-40C5-964D-638457FB8153}" destId="{A5B82C85-2D27-4F03-ABCD-B5CADC5A09E9}" srcOrd="0" destOrd="0" presId="urn:microsoft.com/office/officeart/2008/layout/VerticalAccentList"/>
    <dgm:cxn modelId="{EA3A0427-7876-4B87-B906-B4FA0FD8ECC6}" type="presParOf" srcId="{BF74A4A0-CD08-42AE-AF85-49777EFF8C64}" destId="{19ACF244-40D3-4CD6-8D3E-C206570B12E4}" srcOrd="4" destOrd="0" presId="urn:microsoft.com/office/officeart/2008/layout/VerticalAccentList"/>
    <dgm:cxn modelId="{AB0AF552-CF28-4A9A-9916-50E665390E4C}" type="presParOf" srcId="{19ACF244-40D3-4CD6-8D3E-C206570B12E4}" destId="{B50210E9-9FBD-49C0-AE73-DAE2BB4AB313}" srcOrd="0" destOrd="0" presId="urn:microsoft.com/office/officeart/2008/layout/VerticalAccentList"/>
    <dgm:cxn modelId="{426E2151-4AFC-4CF1-BF0C-001436A53EEA}" type="presParOf" srcId="{19ACF244-40D3-4CD6-8D3E-C206570B12E4}" destId="{9B23BE2E-1247-4698-A9C1-7ACD8361ADEA}" srcOrd="1" destOrd="0" presId="urn:microsoft.com/office/officeart/2008/layout/VerticalAccentList"/>
    <dgm:cxn modelId="{8FCFA00D-4619-454E-A920-030C651CCE4A}" type="presParOf" srcId="{19ACF244-40D3-4CD6-8D3E-C206570B12E4}" destId="{3E88E311-665D-4884-8C78-F205844E65E1}" srcOrd="2" destOrd="0" presId="urn:microsoft.com/office/officeart/2008/layout/VerticalAccentList"/>
    <dgm:cxn modelId="{8807CA67-50CA-4F50-8EC3-4D0F4328E83F}" type="presParOf" srcId="{19ACF244-40D3-4CD6-8D3E-C206570B12E4}" destId="{206AB9E1-56D4-4E76-AF82-A8FFD37EDA16}" srcOrd="3" destOrd="0" presId="urn:microsoft.com/office/officeart/2008/layout/VerticalAccentList"/>
    <dgm:cxn modelId="{DA73FC1E-2916-4297-BACC-4360BD6FF3B9}" type="presParOf" srcId="{19ACF244-40D3-4CD6-8D3E-C206570B12E4}" destId="{FAF40E4B-F1C9-4309-80FC-B0B23E31DAA4}" srcOrd="4" destOrd="0" presId="urn:microsoft.com/office/officeart/2008/layout/VerticalAccentList"/>
    <dgm:cxn modelId="{0331768C-FB5F-441B-8EC8-1C5B7B5DABE8}" type="presParOf" srcId="{19ACF244-40D3-4CD6-8D3E-C206570B12E4}" destId="{BC2E28F7-CD24-492F-8625-48E81019702E}" srcOrd="5" destOrd="0" presId="urn:microsoft.com/office/officeart/2008/layout/VerticalAccentList"/>
    <dgm:cxn modelId="{09E9CD9F-2389-4333-9B72-688F70C15011}" type="presParOf" srcId="{19ACF244-40D3-4CD6-8D3E-C206570B12E4}" destId="{9FB3852A-6BCF-472A-A4C3-8ECE8A47E70E}" srcOrd="6" destOrd="0" presId="urn:microsoft.com/office/officeart/2008/layout/VerticalAccentList"/>
    <dgm:cxn modelId="{9F4A82D7-4361-4A9A-9565-D8310BE1BE6D}" type="presParOf" srcId="{19ACF244-40D3-4CD6-8D3E-C206570B12E4}" destId="{8E061F1F-7637-4546-A93D-4AA1E6988220}" srcOrd="7" destOrd="0" presId="urn:microsoft.com/office/officeart/2008/layout/VerticalAccentList"/>
    <dgm:cxn modelId="{4404E299-A779-4CAF-A027-69327E68813E}" type="presParOf" srcId="{BF74A4A0-CD08-42AE-AF85-49777EFF8C64}" destId="{D33E1B9E-EC5F-4E2B-989E-467F2CF0FF76}" srcOrd="5" destOrd="0" presId="urn:microsoft.com/office/officeart/2008/layout/VerticalAccentList"/>
    <dgm:cxn modelId="{342390F7-4F4D-4A3F-A05F-35425B19F593}" type="presParOf" srcId="{BF74A4A0-CD08-42AE-AF85-49777EFF8C64}" destId="{366BE2CA-BD2B-4ABD-AC32-D4AD4050F1C9}" srcOrd="6" destOrd="0" presId="urn:microsoft.com/office/officeart/2008/layout/VerticalAccentList"/>
    <dgm:cxn modelId="{D9E76280-FCE8-468E-80DC-D8B278CA638F}" type="presParOf" srcId="{366BE2CA-BD2B-4ABD-AC32-D4AD4050F1C9}" destId="{C7C86196-FB92-4EDB-8D60-C44F8EB9F3CA}" srcOrd="0" destOrd="0" presId="urn:microsoft.com/office/officeart/2008/layout/VerticalAccentList"/>
    <dgm:cxn modelId="{14403375-C449-48D0-89A2-BF9F815477F3}" type="presParOf" srcId="{BF74A4A0-CD08-42AE-AF85-49777EFF8C64}" destId="{AAA42CA8-E647-4789-9161-60867DF78C9E}" srcOrd="7" destOrd="0" presId="urn:microsoft.com/office/officeart/2008/layout/VerticalAccentList"/>
    <dgm:cxn modelId="{FDD0F2AA-D03B-442D-8265-7A850C1E1F85}" type="presParOf" srcId="{AAA42CA8-E647-4789-9161-60867DF78C9E}" destId="{2ABD3C9B-72FC-42B5-B991-995195AF9C7D}" srcOrd="0" destOrd="0" presId="urn:microsoft.com/office/officeart/2008/layout/VerticalAccentList"/>
    <dgm:cxn modelId="{60E82BB6-638A-4992-AE16-CB9AC90D79A7}" type="presParOf" srcId="{AAA42CA8-E647-4789-9161-60867DF78C9E}" destId="{9C852F8C-21BB-40E6-8E33-5E97D3517881}" srcOrd="1" destOrd="0" presId="urn:microsoft.com/office/officeart/2008/layout/VerticalAccentList"/>
    <dgm:cxn modelId="{99512CB7-43AF-49D9-9104-224AA13A65B3}" type="presParOf" srcId="{AAA42CA8-E647-4789-9161-60867DF78C9E}" destId="{BC437B4F-4E28-494C-807C-A4AC5E5D4083}" srcOrd="2" destOrd="0" presId="urn:microsoft.com/office/officeart/2008/layout/VerticalAccentList"/>
    <dgm:cxn modelId="{1E9A8551-000D-45AF-9B95-E8410A008294}" type="presParOf" srcId="{AAA42CA8-E647-4789-9161-60867DF78C9E}" destId="{59062E22-3EC3-422D-BA0C-F0EA55C19EEE}" srcOrd="3" destOrd="0" presId="urn:microsoft.com/office/officeart/2008/layout/VerticalAccentList"/>
    <dgm:cxn modelId="{9041B08E-001F-404E-88D0-BBDBAC301A8D}" type="presParOf" srcId="{AAA42CA8-E647-4789-9161-60867DF78C9E}" destId="{2E879F9C-3B28-41EB-8A5A-D46ADFC31136}" srcOrd="4" destOrd="0" presId="urn:microsoft.com/office/officeart/2008/layout/VerticalAccentList"/>
    <dgm:cxn modelId="{6CE8AAAB-3CE4-47A4-9C91-50A1CF9C7B06}" type="presParOf" srcId="{AAA42CA8-E647-4789-9161-60867DF78C9E}" destId="{5D654E7F-75EB-4566-B60F-650F00792723}" srcOrd="5" destOrd="0" presId="urn:microsoft.com/office/officeart/2008/layout/VerticalAccentList"/>
    <dgm:cxn modelId="{60A365AE-DEB4-46BB-AB15-087E03E4454C}" type="presParOf" srcId="{AAA42CA8-E647-4789-9161-60867DF78C9E}" destId="{D7ACDE2F-933B-444C-8F82-6B37AFE52E39}" srcOrd="6" destOrd="0" presId="urn:microsoft.com/office/officeart/2008/layout/VerticalAccentList"/>
    <dgm:cxn modelId="{F4A771C3-0F58-459F-8413-A7A8D6D37CB3}" type="presParOf" srcId="{AAA42CA8-E647-4789-9161-60867DF78C9E}" destId="{CD68BB61-6614-4D18-9EF2-77925B1B0B1C}" srcOrd="7" destOrd="0" presId="urn:microsoft.com/office/officeart/2008/layout/VerticalAccentList"/>
    <dgm:cxn modelId="{C94ED36A-2FB3-47A9-B09E-EB1D67A0A383}" type="presParOf" srcId="{BF74A4A0-CD08-42AE-AF85-49777EFF8C64}" destId="{B5A4EE9E-56CA-4497-B8DF-1B7D0930C33D}" srcOrd="8" destOrd="0" presId="urn:microsoft.com/office/officeart/2008/layout/VerticalAccentList"/>
    <dgm:cxn modelId="{A6041D31-5967-452D-B8B2-9D2055723960}" type="presParOf" srcId="{BF74A4A0-CD08-42AE-AF85-49777EFF8C64}" destId="{A9ECD9FD-7948-46D1-8B5A-CAEEEE04EBD4}" srcOrd="9" destOrd="0" presId="urn:microsoft.com/office/officeart/2008/layout/VerticalAccentList"/>
    <dgm:cxn modelId="{AB70F0F0-5919-4FCE-80C7-B626BBAC6D4D}" type="presParOf" srcId="{A9ECD9FD-7948-46D1-8B5A-CAEEEE04EBD4}" destId="{432C7009-1D71-4D4F-867D-8F8F25DD8E4E}" srcOrd="0" destOrd="0" presId="urn:microsoft.com/office/officeart/2008/layout/VerticalAccentList"/>
    <dgm:cxn modelId="{24FB0D6F-36E6-4021-8ABC-185D0B9EEF7E}" type="presParOf" srcId="{BF74A4A0-CD08-42AE-AF85-49777EFF8C64}" destId="{9B1C5D94-765B-45CF-88CC-119D860603F9}" srcOrd="10" destOrd="0" presId="urn:microsoft.com/office/officeart/2008/layout/VerticalAccentList"/>
    <dgm:cxn modelId="{F8BE6FA9-B5DF-445F-8594-6E143F6F3FEB}" type="presParOf" srcId="{9B1C5D94-765B-45CF-88CC-119D860603F9}" destId="{37616A61-EA59-4E13-B5E7-D682A0E74DBD}" srcOrd="0" destOrd="0" presId="urn:microsoft.com/office/officeart/2008/layout/VerticalAccentList"/>
    <dgm:cxn modelId="{0FC86E42-274E-4D8F-AD13-1A5E9C782BAF}" type="presParOf" srcId="{9B1C5D94-765B-45CF-88CC-119D860603F9}" destId="{9F793CEB-1488-4BF3-B0C3-854BAAE898E9}" srcOrd="1" destOrd="0" presId="urn:microsoft.com/office/officeart/2008/layout/VerticalAccentList"/>
    <dgm:cxn modelId="{FEF41516-D1E6-4275-9F21-9509C7FB7AA7}" type="presParOf" srcId="{9B1C5D94-765B-45CF-88CC-119D860603F9}" destId="{DF95C3AB-5D2C-4E02-994E-881FE9416CE4}" srcOrd="2" destOrd="0" presId="urn:microsoft.com/office/officeart/2008/layout/VerticalAccentList"/>
    <dgm:cxn modelId="{643DFA0D-8DFF-4121-9E9E-18A711FE50AC}" type="presParOf" srcId="{9B1C5D94-765B-45CF-88CC-119D860603F9}" destId="{8C6D0AA8-4EC4-457B-856F-489E07F5A27C}" srcOrd="3" destOrd="0" presId="urn:microsoft.com/office/officeart/2008/layout/VerticalAccentList"/>
    <dgm:cxn modelId="{8DEE50E0-4195-43DD-8503-81ED0D98D43D}" type="presParOf" srcId="{9B1C5D94-765B-45CF-88CC-119D860603F9}" destId="{478D2C50-D5BB-4346-B932-E4618731E06F}" srcOrd="4" destOrd="0" presId="urn:microsoft.com/office/officeart/2008/layout/VerticalAccentList"/>
    <dgm:cxn modelId="{45947EE1-EB2C-4386-BFE0-61F22289625F}" type="presParOf" srcId="{9B1C5D94-765B-45CF-88CC-119D860603F9}" destId="{48134898-F547-4FAF-86DC-0B1DD101D615}" srcOrd="5" destOrd="0" presId="urn:microsoft.com/office/officeart/2008/layout/VerticalAccentList"/>
    <dgm:cxn modelId="{AB537D33-A895-406E-909F-24CEFB828E6A}" type="presParOf" srcId="{9B1C5D94-765B-45CF-88CC-119D860603F9}" destId="{D90BEEC9-CCE5-4EAA-9710-8F0214571C20}" srcOrd="6" destOrd="0" presId="urn:microsoft.com/office/officeart/2008/layout/VerticalAccentList"/>
    <dgm:cxn modelId="{CDB75972-657C-455A-97AF-0428475F5EF5}" type="presParOf" srcId="{9B1C5D94-765B-45CF-88CC-119D860603F9}" destId="{94027BA4-58C2-4A2D-A627-B5DAE807A203}" srcOrd="7" destOrd="0" presId="urn:microsoft.com/office/officeart/2008/layout/VerticalAccentList"/>
  </dgm:cxnLst>
  <dgm:bg/>
  <dgm:whole/>
  <dgm:extLst>
    <a:ext uri="http://schemas.microsoft.com/office/drawing/2008/diagram">
      <dsp:dataModelExt xmlns:dsp="http://schemas.microsoft.com/office/drawing/2008/diagram" xmlns="" relId="rId15"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2D13E760-0B57-4BAA-8AFE-1890374C85FE}" type="doc">
      <dgm:prSet loTypeId="urn:microsoft.com/office/officeart/2005/8/layout/vList6" loCatId="list" qsTypeId="urn:microsoft.com/office/officeart/2005/8/quickstyle/simple1" qsCatId="simple" csTypeId="urn:microsoft.com/office/officeart/2005/8/colors/accent1_2" csCatId="accent1" phldr="1"/>
      <dgm:spPr/>
      <dgm:t>
        <a:bodyPr/>
        <a:lstStyle/>
        <a:p>
          <a:endParaRPr lang="fr-FR"/>
        </a:p>
      </dgm:t>
    </dgm:pt>
    <dgm:pt modelId="{8AC16D4D-EA9E-48FC-A479-0A56D4F84C00}">
      <dgm:prSet phldrT="[Texte]"/>
      <dgm:spPr/>
      <dgm:t>
        <a:bodyPr/>
        <a:lstStyle/>
        <a:p>
          <a:r>
            <a:rPr lang="fr-FR" dirty="0" smtClean="0"/>
            <a:t>Atout</a:t>
          </a:r>
          <a:endParaRPr lang="fr-FR" dirty="0"/>
        </a:p>
      </dgm:t>
    </dgm:pt>
    <dgm:pt modelId="{CDA7F7CA-C40C-4379-905E-D610D4CD9AA0}" type="parTrans" cxnId="{9E67D902-3C8E-4F35-A6EB-5AA1580182B9}">
      <dgm:prSet/>
      <dgm:spPr/>
      <dgm:t>
        <a:bodyPr/>
        <a:lstStyle/>
        <a:p>
          <a:endParaRPr lang="fr-FR"/>
        </a:p>
      </dgm:t>
    </dgm:pt>
    <dgm:pt modelId="{4951F3AB-D3FC-4332-8BA0-E90B74CDC459}" type="sibTrans" cxnId="{9E67D902-3C8E-4F35-A6EB-5AA1580182B9}">
      <dgm:prSet/>
      <dgm:spPr/>
      <dgm:t>
        <a:bodyPr/>
        <a:lstStyle/>
        <a:p>
          <a:endParaRPr lang="fr-FR"/>
        </a:p>
      </dgm:t>
    </dgm:pt>
    <dgm:pt modelId="{60D71BF1-E070-4CA1-BCE1-DE80F20BA220}">
      <dgm:prSet phldrT="[Texte]"/>
      <dgm:spPr/>
      <dgm:t>
        <a:bodyPr/>
        <a:lstStyle/>
        <a:p>
          <a:r>
            <a:rPr lang="fr-FR" dirty="0" smtClean="0"/>
            <a:t>mesures de protection et de prévention d’atteinte à l’intégrité des données, la perte irrécupérable d’informations</a:t>
          </a:r>
          <a:endParaRPr lang="fr-FR" dirty="0"/>
        </a:p>
      </dgm:t>
    </dgm:pt>
    <dgm:pt modelId="{3AF3355A-BF72-4482-9CD1-7FA4D930F478}" type="parTrans" cxnId="{9BB13B6D-0EA5-4FA8-A045-AD212249B0D2}">
      <dgm:prSet/>
      <dgm:spPr/>
      <dgm:t>
        <a:bodyPr/>
        <a:lstStyle/>
        <a:p>
          <a:endParaRPr lang="fr-FR"/>
        </a:p>
      </dgm:t>
    </dgm:pt>
    <dgm:pt modelId="{33733D03-958A-4EC1-88E4-468E9BB74C05}" type="sibTrans" cxnId="{9BB13B6D-0EA5-4FA8-A045-AD212249B0D2}">
      <dgm:prSet/>
      <dgm:spPr/>
      <dgm:t>
        <a:bodyPr/>
        <a:lstStyle/>
        <a:p>
          <a:endParaRPr lang="fr-FR"/>
        </a:p>
      </dgm:t>
    </dgm:pt>
    <dgm:pt modelId="{BDB25272-1042-4202-95E4-3883176CAEBB}">
      <dgm:prSet phldrT="[Texte]"/>
      <dgm:spPr/>
      <dgm:t>
        <a:bodyPr/>
        <a:lstStyle/>
        <a:p>
          <a:r>
            <a:rPr lang="fr-FR" dirty="0" smtClean="0"/>
            <a:t>Risque</a:t>
          </a:r>
          <a:endParaRPr lang="fr-FR" dirty="0"/>
        </a:p>
      </dgm:t>
    </dgm:pt>
    <dgm:pt modelId="{914F6D42-A3D9-4392-B697-B5E7F6B2175C}" type="parTrans" cxnId="{AB534BDF-07A3-4B42-8707-3CE1218E520A}">
      <dgm:prSet/>
      <dgm:spPr/>
      <dgm:t>
        <a:bodyPr/>
        <a:lstStyle/>
        <a:p>
          <a:endParaRPr lang="fr-FR"/>
        </a:p>
      </dgm:t>
    </dgm:pt>
    <dgm:pt modelId="{24CE9BFB-D638-4BCE-BBC7-A641DCA3EC37}" type="sibTrans" cxnId="{AB534BDF-07A3-4B42-8707-3CE1218E520A}">
      <dgm:prSet/>
      <dgm:spPr/>
      <dgm:t>
        <a:bodyPr/>
        <a:lstStyle/>
        <a:p>
          <a:endParaRPr lang="fr-FR"/>
        </a:p>
      </dgm:t>
    </dgm:pt>
    <dgm:pt modelId="{D322CFF2-EC9F-4C94-ABEB-007C0F75A06A}">
      <dgm:prSet phldrT="[Texte]"/>
      <dgm:spPr/>
      <dgm:t>
        <a:bodyPr/>
        <a:lstStyle/>
        <a:p>
          <a:r>
            <a:rPr lang="fr-FR" b="0" i="0" dirty="0" smtClean="0"/>
            <a:t>données stratégiques éparpillées </a:t>
          </a:r>
          <a:endParaRPr lang="fr-FR" dirty="0"/>
        </a:p>
      </dgm:t>
    </dgm:pt>
    <dgm:pt modelId="{DE743677-5015-438A-A2AC-93C396CDCB2C}" type="parTrans" cxnId="{F6EF1F06-5851-4DCF-A55A-500F11919223}">
      <dgm:prSet/>
      <dgm:spPr/>
      <dgm:t>
        <a:bodyPr/>
        <a:lstStyle/>
        <a:p>
          <a:endParaRPr lang="fr-FR"/>
        </a:p>
      </dgm:t>
    </dgm:pt>
    <dgm:pt modelId="{5385DBAA-EFF7-4CD3-87E2-6E5F8ABC9794}" type="sibTrans" cxnId="{F6EF1F06-5851-4DCF-A55A-500F11919223}">
      <dgm:prSet/>
      <dgm:spPr/>
      <dgm:t>
        <a:bodyPr/>
        <a:lstStyle/>
        <a:p>
          <a:endParaRPr lang="fr-FR"/>
        </a:p>
      </dgm:t>
    </dgm:pt>
    <dgm:pt modelId="{301F22E9-5976-4255-A66F-764D0DBD0F6F}">
      <dgm:prSet phldrT="[Texte]"/>
      <dgm:spPr/>
      <dgm:t>
        <a:bodyPr/>
        <a:lstStyle/>
        <a:p>
          <a:r>
            <a:rPr lang="fr-FR" dirty="0" smtClean="0"/>
            <a:t>données non cohérentes</a:t>
          </a:r>
          <a:endParaRPr lang="fr-FR" dirty="0"/>
        </a:p>
      </dgm:t>
    </dgm:pt>
    <dgm:pt modelId="{DBC3179A-20EE-4FE7-9D39-E1B53AD91FA4}" type="parTrans" cxnId="{33029328-10D7-4F42-AAAC-4E508340EF09}">
      <dgm:prSet/>
      <dgm:spPr/>
      <dgm:t>
        <a:bodyPr/>
        <a:lstStyle/>
        <a:p>
          <a:endParaRPr lang="fr-FR"/>
        </a:p>
      </dgm:t>
    </dgm:pt>
    <dgm:pt modelId="{F60F61BB-EB86-4AFF-8730-BAA0C05478DE}" type="sibTrans" cxnId="{33029328-10D7-4F42-AAAC-4E508340EF09}">
      <dgm:prSet/>
      <dgm:spPr/>
      <dgm:t>
        <a:bodyPr/>
        <a:lstStyle/>
        <a:p>
          <a:endParaRPr lang="fr-FR"/>
        </a:p>
      </dgm:t>
    </dgm:pt>
    <dgm:pt modelId="{C222C085-0CE4-4411-B9FE-0D574D5591B4}" type="pres">
      <dgm:prSet presAssocID="{2D13E760-0B57-4BAA-8AFE-1890374C85FE}" presName="Name0" presStyleCnt="0">
        <dgm:presLayoutVars>
          <dgm:dir/>
          <dgm:animLvl val="lvl"/>
          <dgm:resizeHandles/>
        </dgm:presLayoutVars>
      </dgm:prSet>
      <dgm:spPr/>
      <dgm:t>
        <a:bodyPr/>
        <a:lstStyle/>
        <a:p>
          <a:endParaRPr lang="fr-FR"/>
        </a:p>
      </dgm:t>
    </dgm:pt>
    <dgm:pt modelId="{5BA0A2B2-3819-44CE-B19E-671D3CE30747}" type="pres">
      <dgm:prSet presAssocID="{8AC16D4D-EA9E-48FC-A479-0A56D4F84C00}" presName="linNode" presStyleCnt="0"/>
      <dgm:spPr/>
    </dgm:pt>
    <dgm:pt modelId="{CAE93D27-319E-4EF0-84BC-51E7B8D4824E}" type="pres">
      <dgm:prSet presAssocID="{8AC16D4D-EA9E-48FC-A479-0A56D4F84C00}" presName="parentShp" presStyleLbl="node1" presStyleIdx="0" presStyleCnt="2">
        <dgm:presLayoutVars>
          <dgm:bulletEnabled val="1"/>
        </dgm:presLayoutVars>
      </dgm:prSet>
      <dgm:spPr/>
      <dgm:t>
        <a:bodyPr/>
        <a:lstStyle/>
        <a:p>
          <a:endParaRPr lang="fr-FR"/>
        </a:p>
      </dgm:t>
    </dgm:pt>
    <dgm:pt modelId="{D4E84550-B2FB-426E-A112-6A385E3BFC7A}" type="pres">
      <dgm:prSet presAssocID="{8AC16D4D-EA9E-48FC-A479-0A56D4F84C00}" presName="childShp" presStyleLbl="bgAccFollowNode1" presStyleIdx="0" presStyleCnt="2">
        <dgm:presLayoutVars>
          <dgm:bulletEnabled val="1"/>
        </dgm:presLayoutVars>
      </dgm:prSet>
      <dgm:spPr/>
      <dgm:t>
        <a:bodyPr/>
        <a:lstStyle/>
        <a:p>
          <a:endParaRPr lang="fr-FR"/>
        </a:p>
      </dgm:t>
    </dgm:pt>
    <dgm:pt modelId="{67C7AF6C-09FB-4683-9F91-C1248EE70C2A}" type="pres">
      <dgm:prSet presAssocID="{4951F3AB-D3FC-4332-8BA0-E90B74CDC459}" presName="spacing" presStyleCnt="0"/>
      <dgm:spPr/>
    </dgm:pt>
    <dgm:pt modelId="{73F2AF98-DC6F-4ED1-906E-916CD32BF311}" type="pres">
      <dgm:prSet presAssocID="{BDB25272-1042-4202-95E4-3883176CAEBB}" presName="linNode" presStyleCnt="0"/>
      <dgm:spPr/>
    </dgm:pt>
    <dgm:pt modelId="{A387C8D4-031B-4FE8-9D62-4F5258B9916D}" type="pres">
      <dgm:prSet presAssocID="{BDB25272-1042-4202-95E4-3883176CAEBB}" presName="parentShp" presStyleLbl="node1" presStyleIdx="1" presStyleCnt="2">
        <dgm:presLayoutVars>
          <dgm:bulletEnabled val="1"/>
        </dgm:presLayoutVars>
      </dgm:prSet>
      <dgm:spPr/>
      <dgm:t>
        <a:bodyPr/>
        <a:lstStyle/>
        <a:p>
          <a:endParaRPr lang="fr-FR"/>
        </a:p>
      </dgm:t>
    </dgm:pt>
    <dgm:pt modelId="{3A7B5BCF-67EC-4725-9FD8-9FC8CA36A50B}" type="pres">
      <dgm:prSet presAssocID="{BDB25272-1042-4202-95E4-3883176CAEBB}" presName="childShp" presStyleLbl="bgAccFollowNode1" presStyleIdx="1" presStyleCnt="2">
        <dgm:presLayoutVars>
          <dgm:bulletEnabled val="1"/>
        </dgm:presLayoutVars>
      </dgm:prSet>
      <dgm:spPr/>
      <dgm:t>
        <a:bodyPr/>
        <a:lstStyle/>
        <a:p>
          <a:endParaRPr lang="fr-FR"/>
        </a:p>
      </dgm:t>
    </dgm:pt>
  </dgm:ptLst>
  <dgm:cxnLst>
    <dgm:cxn modelId="{76A08176-8E8F-4895-9CD3-3A52F8962A32}" type="presOf" srcId="{60D71BF1-E070-4CA1-BCE1-DE80F20BA220}" destId="{D4E84550-B2FB-426E-A112-6A385E3BFC7A}" srcOrd="0" destOrd="0" presId="urn:microsoft.com/office/officeart/2005/8/layout/vList6"/>
    <dgm:cxn modelId="{9E67D902-3C8E-4F35-A6EB-5AA1580182B9}" srcId="{2D13E760-0B57-4BAA-8AFE-1890374C85FE}" destId="{8AC16D4D-EA9E-48FC-A479-0A56D4F84C00}" srcOrd="0" destOrd="0" parTransId="{CDA7F7CA-C40C-4379-905E-D610D4CD9AA0}" sibTransId="{4951F3AB-D3FC-4332-8BA0-E90B74CDC459}"/>
    <dgm:cxn modelId="{51D40900-608B-4D04-B6AB-7C8D9994117E}" type="presOf" srcId="{8AC16D4D-EA9E-48FC-A479-0A56D4F84C00}" destId="{CAE93D27-319E-4EF0-84BC-51E7B8D4824E}" srcOrd="0" destOrd="0" presId="urn:microsoft.com/office/officeart/2005/8/layout/vList6"/>
    <dgm:cxn modelId="{95968606-458E-4F74-A58D-E7C5E63217EE}" type="presOf" srcId="{301F22E9-5976-4255-A66F-764D0DBD0F6F}" destId="{3A7B5BCF-67EC-4725-9FD8-9FC8CA36A50B}" srcOrd="0" destOrd="1" presId="urn:microsoft.com/office/officeart/2005/8/layout/vList6"/>
    <dgm:cxn modelId="{33029328-10D7-4F42-AAAC-4E508340EF09}" srcId="{BDB25272-1042-4202-95E4-3883176CAEBB}" destId="{301F22E9-5976-4255-A66F-764D0DBD0F6F}" srcOrd="1" destOrd="0" parTransId="{DBC3179A-20EE-4FE7-9D39-E1B53AD91FA4}" sibTransId="{F60F61BB-EB86-4AFF-8730-BAA0C05478DE}"/>
    <dgm:cxn modelId="{F6EF1F06-5851-4DCF-A55A-500F11919223}" srcId="{BDB25272-1042-4202-95E4-3883176CAEBB}" destId="{D322CFF2-EC9F-4C94-ABEB-007C0F75A06A}" srcOrd="0" destOrd="0" parTransId="{DE743677-5015-438A-A2AC-93C396CDCB2C}" sibTransId="{5385DBAA-EFF7-4CD3-87E2-6E5F8ABC9794}"/>
    <dgm:cxn modelId="{9BB13B6D-0EA5-4FA8-A045-AD212249B0D2}" srcId="{8AC16D4D-EA9E-48FC-A479-0A56D4F84C00}" destId="{60D71BF1-E070-4CA1-BCE1-DE80F20BA220}" srcOrd="0" destOrd="0" parTransId="{3AF3355A-BF72-4482-9CD1-7FA4D930F478}" sibTransId="{33733D03-958A-4EC1-88E4-468E9BB74C05}"/>
    <dgm:cxn modelId="{AB534BDF-07A3-4B42-8707-3CE1218E520A}" srcId="{2D13E760-0B57-4BAA-8AFE-1890374C85FE}" destId="{BDB25272-1042-4202-95E4-3883176CAEBB}" srcOrd="1" destOrd="0" parTransId="{914F6D42-A3D9-4392-B697-B5E7F6B2175C}" sibTransId="{24CE9BFB-D638-4BCE-BBC7-A641DCA3EC37}"/>
    <dgm:cxn modelId="{AB9197DB-6A1D-4C01-8827-F24CFA130BA6}" type="presOf" srcId="{2D13E760-0B57-4BAA-8AFE-1890374C85FE}" destId="{C222C085-0CE4-4411-B9FE-0D574D5591B4}" srcOrd="0" destOrd="0" presId="urn:microsoft.com/office/officeart/2005/8/layout/vList6"/>
    <dgm:cxn modelId="{88ECC028-BC24-4929-8F28-AE181DD28C28}" type="presOf" srcId="{D322CFF2-EC9F-4C94-ABEB-007C0F75A06A}" destId="{3A7B5BCF-67EC-4725-9FD8-9FC8CA36A50B}" srcOrd="0" destOrd="0" presId="urn:microsoft.com/office/officeart/2005/8/layout/vList6"/>
    <dgm:cxn modelId="{3C7B82D7-181F-4AF1-8A28-B1D95A5024F2}" type="presOf" srcId="{BDB25272-1042-4202-95E4-3883176CAEBB}" destId="{A387C8D4-031B-4FE8-9D62-4F5258B9916D}" srcOrd="0" destOrd="0" presId="urn:microsoft.com/office/officeart/2005/8/layout/vList6"/>
    <dgm:cxn modelId="{ADF22BBC-A2DD-4A1C-8DED-F1580D122DCD}" type="presParOf" srcId="{C222C085-0CE4-4411-B9FE-0D574D5591B4}" destId="{5BA0A2B2-3819-44CE-B19E-671D3CE30747}" srcOrd="0" destOrd="0" presId="urn:microsoft.com/office/officeart/2005/8/layout/vList6"/>
    <dgm:cxn modelId="{4DA2270E-84A8-445E-A84D-D8B11E58C8B3}" type="presParOf" srcId="{5BA0A2B2-3819-44CE-B19E-671D3CE30747}" destId="{CAE93D27-319E-4EF0-84BC-51E7B8D4824E}" srcOrd="0" destOrd="0" presId="urn:microsoft.com/office/officeart/2005/8/layout/vList6"/>
    <dgm:cxn modelId="{B4E131A8-E1DA-472E-BADB-EB4B568ABE91}" type="presParOf" srcId="{5BA0A2B2-3819-44CE-B19E-671D3CE30747}" destId="{D4E84550-B2FB-426E-A112-6A385E3BFC7A}" srcOrd="1" destOrd="0" presId="urn:microsoft.com/office/officeart/2005/8/layout/vList6"/>
    <dgm:cxn modelId="{ACE406BE-264D-4BE7-95CD-8275B0435126}" type="presParOf" srcId="{C222C085-0CE4-4411-B9FE-0D574D5591B4}" destId="{67C7AF6C-09FB-4683-9F91-C1248EE70C2A}" srcOrd="1" destOrd="0" presId="urn:microsoft.com/office/officeart/2005/8/layout/vList6"/>
    <dgm:cxn modelId="{A87D5D49-F8F6-4DC6-B9F8-17B849AAAF89}" type="presParOf" srcId="{C222C085-0CE4-4411-B9FE-0D574D5591B4}" destId="{73F2AF98-DC6F-4ED1-906E-916CD32BF311}" srcOrd="2" destOrd="0" presId="urn:microsoft.com/office/officeart/2005/8/layout/vList6"/>
    <dgm:cxn modelId="{C2F8E162-2B75-46FD-A66E-DC6EDA22E9B2}" type="presParOf" srcId="{73F2AF98-DC6F-4ED1-906E-916CD32BF311}" destId="{A387C8D4-031B-4FE8-9D62-4F5258B9916D}" srcOrd="0" destOrd="0" presId="urn:microsoft.com/office/officeart/2005/8/layout/vList6"/>
    <dgm:cxn modelId="{F6785CAF-60F3-4915-B6F6-6C4478AD0BA0}" type="presParOf" srcId="{73F2AF98-DC6F-4ED1-906E-916CD32BF311}" destId="{3A7B5BCF-67EC-4725-9FD8-9FC8CA36A50B}" srcOrd="1" destOrd="0" presId="urn:microsoft.com/office/officeart/2005/8/layout/vList6"/>
  </dgm:cxnLst>
  <dgm:bg/>
  <dgm:whole/>
  <dgm:extLst>
    <a:ext uri="http://schemas.microsoft.com/office/drawing/2008/diagram">
      <dsp:dataModelExt xmlns:dsp="http://schemas.microsoft.com/office/drawing/2008/diagram" xmlns="" relId="rId10"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1A1189FF-E4F0-48CF-B6A2-745A07D82B61}"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fr-FR"/>
        </a:p>
      </dgm:t>
    </dgm:pt>
    <dgm:pt modelId="{53B11456-9F7F-42BF-A24F-3A7769D5803B}">
      <dgm:prSet phldrT="[Texte]"/>
      <dgm:spPr/>
      <dgm:t>
        <a:bodyPr/>
        <a:lstStyle/>
        <a:p>
          <a:r>
            <a:rPr lang="fr-FR" b="1" i="0" dirty="0" err="1" smtClean="0"/>
            <a:t>Pentesting</a:t>
          </a:r>
          <a:r>
            <a:rPr lang="fr-FR" b="1" i="0" dirty="0" smtClean="0"/>
            <a:t> </a:t>
          </a:r>
          <a:r>
            <a:rPr lang="fr-FR" b="1" i="0" dirty="0" err="1" smtClean="0"/>
            <a:t>Black-Box</a:t>
          </a:r>
          <a:endParaRPr lang="fr-FR" dirty="0"/>
        </a:p>
      </dgm:t>
    </dgm:pt>
    <dgm:pt modelId="{81AA675F-D053-4FC3-9A02-6AF7C91111FC}" type="parTrans" cxnId="{60C94134-2AE9-4905-AA60-FA2BB8B45EF2}">
      <dgm:prSet/>
      <dgm:spPr/>
      <dgm:t>
        <a:bodyPr/>
        <a:lstStyle/>
        <a:p>
          <a:endParaRPr lang="fr-FR"/>
        </a:p>
      </dgm:t>
    </dgm:pt>
    <dgm:pt modelId="{C56D6BDB-F522-4126-9927-CE1290CE4B8B}" type="sibTrans" cxnId="{60C94134-2AE9-4905-AA60-FA2BB8B45EF2}">
      <dgm:prSet/>
      <dgm:spPr/>
      <dgm:t>
        <a:bodyPr/>
        <a:lstStyle/>
        <a:p>
          <a:endParaRPr lang="fr-FR"/>
        </a:p>
      </dgm:t>
    </dgm:pt>
    <dgm:pt modelId="{C700967B-260D-43F4-AC48-AB264BC20CD2}">
      <dgm:prSet phldrT="[Texte]"/>
      <dgm:spPr/>
      <dgm:t>
        <a:bodyPr/>
        <a:lstStyle/>
        <a:p>
          <a:r>
            <a:rPr lang="fr-FR" b="0" i="0" dirty="0" smtClean="0"/>
            <a:t>Simulation d’une attaque externe, donnant un tout petit peu d’informations sur les systèmes à tester (à l’exception des intervalles d’adresses IP ou le nom de domaine).</a:t>
          </a:r>
          <a:endParaRPr lang="fr-FR" dirty="0"/>
        </a:p>
      </dgm:t>
    </dgm:pt>
    <dgm:pt modelId="{ABC5181E-DA83-4954-B40C-6689324A9A02}" type="parTrans" cxnId="{7A005858-8B20-4006-86AD-3D9B1C7CE718}">
      <dgm:prSet/>
      <dgm:spPr/>
      <dgm:t>
        <a:bodyPr/>
        <a:lstStyle/>
        <a:p>
          <a:endParaRPr lang="fr-FR"/>
        </a:p>
      </dgm:t>
    </dgm:pt>
    <dgm:pt modelId="{BD31833D-6BA3-4F66-B5B5-73FE52631391}" type="sibTrans" cxnId="{7A005858-8B20-4006-86AD-3D9B1C7CE718}">
      <dgm:prSet/>
      <dgm:spPr/>
      <dgm:t>
        <a:bodyPr/>
        <a:lstStyle/>
        <a:p>
          <a:endParaRPr lang="fr-FR"/>
        </a:p>
      </dgm:t>
    </dgm:pt>
    <dgm:pt modelId="{457BC73A-42BA-4FCA-8300-D34E8F6B55B4}">
      <dgm:prSet phldrT="[Texte]"/>
      <dgm:spPr/>
      <dgm:t>
        <a:bodyPr/>
        <a:lstStyle/>
        <a:p>
          <a:r>
            <a:rPr lang="fr-FR" b="1" i="0" dirty="0" err="1" smtClean="0"/>
            <a:t>Pentesting</a:t>
          </a:r>
          <a:r>
            <a:rPr lang="fr-FR" b="1" i="0" dirty="0" smtClean="0"/>
            <a:t> </a:t>
          </a:r>
          <a:r>
            <a:rPr lang="fr-FR" b="1" i="0" dirty="0" err="1" smtClean="0"/>
            <a:t>White-Box</a:t>
          </a:r>
          <a:endParaRPr lang="fr-FR" dirty="0"/>
        </a:p>
      </dgm:t>
    </dgm:pt>
    <dgm:pt modelId="{2EEF5134-8D86-4EC7-A5B5-B2B014F09C98}" type="parTrans" cxnId="{1DA0D0A8-3DB8-43BA-B85B-91AA187DFF98}">
      <dgm:prSet/>
      <dgm:spPr/>
      <dgm:t>
        <a:bodyPr/>
        <a:lstStyle/>
        <a:p>
          <a:endParaRPr lang="fr-FR"/>
        </a:p>
      </dgm:t>
    </dgm:pt>
    <dgm:pt modelId="{520F4B8D-C204-4C44-A413-7EA8F78E30DE}" type="sibTrans" cxnId="{1DA0D0A8-3DB8-43BA-B85B-91AA187DFF98}">
      <dgm:prSet/>
      <dgm:spPr/>
      <dgm:t>
        <a:bodyPr/>
        <a:lstStyle/>
        <a:p>
          <a:endParaRPr lang="fr-FR"/>
        </a:p>
      </dgm:t>
    </dgm:pt>
    <dgm:pt modelId="{529AF002-8B4C-4416-A850-CE72D8F314EF}">
      <dgm:prSet phldrT="[Texte]"/>
      <dgm:spPr/>
      <dgm:t>
        <a:bodyPr/>
        <a:lstStyle/>
        <a:p>
          <a:r>
            <a:rPr lang="fr-FR" dirty="0" smtClean="0"/>
            <a:t>Simulation d’une attaque interne, </a:t>
          </a:r>
          <a:r>
            <a:rPr lang="fr-FR" b="0" i="0" dirty="0" smtClean="0"/>
            <a:t>connaissance complète sur le réseau/système cible, incluant le schéma d’adresses IP, code source, détails des systèmes d’exploitation.</a:t>
          </a:r>
          <a:endParaRPr lang="fr-FR" dirty="0"/>
        </a:p>
      </dgm:t>
    </dgm:pt>
    <dgm:pt modelId="{D0308DA9-C45F-4FFA-8AF9-76AEB3A8ABC2}" type="parTrans" cxnId="{0D221FC1-58D5-43E6-9874-FABEEB6BF0D7}">
      <dgm:prSet/>
      <dgm:spPr/>
      <dgm:t>
        <a:bodyPr/>
        <a:lstStyle/>
        <a:p>
          <a:endParaRPr lang="fr-FR"/>
        </a:p>
      </dgm:t>
    </dgm:pt>
    <dgm:pt modelId="{88D7578D-8D70-43EB-9606-0AB4306CAFC7}" type="sibTrans" cxnId="{0D221FC1-58D5-43E6-9874-FABEEB6BF0D7}">
      <dgm:prSet/>
      <dgm:spPr/>
      <dgm:t>
        <a:bodyPr/>
        <a:lstStyle/>
        <a:p>
          <a:endParaRPr lang="fr-FR"/>
        </a:p>
      </dgm:t>
    </dgm:pt>
    <dgm:pt modelId="{0D76C891-7D55-441E-8FA7-43163DDE5D08}">
      <dgm:prSet phldrT="[Texte]"/>
      <dgm:spPr/>
      <dgm:t>
        <a:bodyPr/>
        <a:lstStyle/>
        <a:p>
          <a:r>
            <a:rPr lang="fr-FR" b="1" i="0" dirty="0" err="1" smtClean="0"/>
            <a:t>Pentesting</a:t>
          </a:r>
          <a:r>
            <a:rPr lang="fr-FR" b="1" i="0" dirty="0" smtClean="0"/>
            <a:t> </a:t>
          </a:r>
          <a:r>
            <a:rPr lang="fr-FR" b="1" i="0" dirty="0" err="1" smtClean="0"/>
            <a:t>Gray-Box</a:t>
          </a:r>
          <a:r>
            <a:rPr lang="fr-FR" b="0" i="0" dirty="0" smtClean="0"/>
            <a:t> </a:t>
          </a:r>
          <a:endParaRPr lang="fr-FR" dirty="0"/>
        </a:p>
      </dgm:t>
    </dgm:pt>
    <dgm:pt modelId="{56CD5B29-EE96-44B9-BB3B-000ECFFF3126}" type="parTrans" cxnId="{37BB20AD-54B1-4A30-A3A3-82B344F1832B}">
      <dgm:prSet/>
      <dgm:spPr/>
      <dgm:t>
        <a:bodyPr/>
        <a:lstStyle/>
        <a:p>
          <a:endParaRPr lang="fr-FR"/>
        </a:p>
      </dgm:t>
    </dgm:pt>
    <dgm:pt modelId="{84FBFF7A-E0A7-4D20-A705-ECC978DC040C}" type="sibTrans" cxnId="{37BB20AD-54B1-4A30-A3A3-82B344F1832B}">
      <dgm:prSet/>
      <dgm:spPr/>
      <dgm:t>
        <a:bodyPr/>
        <a:lstStyle/>
        <a:p>
          <a:endParaRPr lang="fr-FR"/>
        </a:p>
      </dgm:t>
    </dgm:pt>
    <dgm:pt modelId="{A431488B-19C0-4C59-B58E-A9DD6D0A6417}">
      <dgm:prSet phldrT="[Texte]"/>
      <dgm:spPr/>
      <dgm:t>
        <a:bodyPr/>
        <a:lstStyle/>
        <a:p>
          <a:r>
            <a:rPr lang="fr-FR" b="0" i="0" dirty="0" smtClean="0"/>
            <a:t>approche hybride : le testeur dispose normalement d’informations limitées à propos du réseau/système cibles</a:t>
          </a:r>
          <a:endParaRPr lang="fr-FR" dirty="0"/>
        </a:p>
      </dgm:t>
    </dgm:pt>
    <dgm:pt modelId="{6FBA5ED6-BEC4-4BDD-ACFF-81F546F44ACD}" type="parTrans" cxnId="{E439DC67-6045-49AC-A6A1-B4EE1DD973CA}">
      <dgm:prSet/>
      <dgm:spPr/>
      <dgm:t>
        <a:bodyPr/>
        <a:lstStyle/>
        <a:p>
          <a:endParaRPr lang="fr-FR"/>
        </a:p>
      </dgm:t>
    </dgm:pt>
    <dgm:pt modelId="{E3FABBD0-0B6A-4681-83FF-E6FDF23BACA6}" type="sibTrans" cxnId="{E439DC67-6045-49AC-A6A1-B4EE1DD973CA}">
      <dgm:prSet/>
      <dgm:spPr/>
      <dgm:t>
        <a:bodyPr/>
        <a:lstStyle/>
        <a:p>
          <a:endParaRPr lang="fr-FR"/>
        </a:p>
      </dgm:t>
    </dgm:pt>
    <dgm:pt modelId="{7D12664F-3A9A-4BA2-BF83-43B17391D333}" type="pres">
      <dgm:prSet presAssocID="{1A1189FF-E4F0-48CF-B6A2-745A07D82B61}" presName="linearFlow" presStyleCnt="0">
        <dgm:presLayoutVars>
          <dgm:dir/>
          <dgm:animLvl val="lvl"/>
          <dgm:resizeHandles val="exact"/>
        </dgm:presLayoutVars>
      </dgm:prSet>
      <dgm:spPr/>
      <dgm:t>
        <a:bodyPr/>
        <a:lstStyle/>
        <a:p>
          <a:endParaRPr lang="fr-FR"/>
        </a:p>
      </dgm:t>
    </dgm:pt>
    <dgm:pt modelId="{4D12141D-971F-41B3-A1FA-77F395326DC5}" type="pres">
      <dgm:prSet presAssocID="{53B11456-9F7F-42BF-A24F-3A7769D5803B}" presName="composite" presStyleCnt="0"/>
      <dgm:spPr/>
    </dgm:pt>
    <dgm:pt modelId="{11B83940-ED2F-43F6-9110-0FA1201E1E23}" type="pres">
      <dgm:prSet presAssocID="{53B11456-9F7F-42BF-A24F-3A7769D5803B}" presName="parentText" presStyleLbl="alignNode1" presStyleIdx="0" presStyleCnt="3">
        <dgm:presLayoutVars>
          <dgm:chMax val="1"/>
          <dgm:bulletEnabled val="1"/>
        </dgm:presLayoutVars>
      </dgm:prSet>
      <dgm:spPr/>
      <dgm:t>
        <a:bodyPr/>
        <a:lstStyle/>
        <a:p>
          <a:endParaRPr lang="fr-FR"/>
        </a:p>
      </dgm:t>
    </dgm:pt>
    <dgm:pt modelId="{01177BF8-CA77-41DF-83B3-521E1BF26B09}" type="pres">
      <dgm:prSet presAssocID="{53B11456-9F7F-42BF-A24F-3A7769D5803B}" presName="descendantText" presStyleLbl="alignAcc1" presStyleIdx="0" presStyleCnt="3">
        <dgm:presLayoutVars>
          <dgm:bulletEnabled val="1"/>
        </dgm:presLayoutVars>
      </dgm:prSet>
      <dgm:spPr/>
      <dgm:t>
        <a:bodyPr/>
        <a:lstStyle/>
        <a:p>
          <a:endParaRPr lang="fr-FR"/>
        </a:p>
      </dgm:t>
    </dgm:pt>
    <dgm:pt modelId="{BEF4FF43-227D-45A4-914F-550AB03FA1AE}" type="pres">
      <dgm:prSet presAssocID="{C56D6BDB-F522-4126-9927-CE1290CE4B8B}" presName="sp" presStyleCnt="0"/>
      <dgm:spPr/>
    </dgm:pt>
    <dgm:pt modelId="{46537CEB-0F91-4453-BA07-876F38B6A6CE}" type="pres">
      <dgm:prSet presAssocID="{457BC73A-42BA-4FCA-8300-D34E8F6B55B4}" presName="composite" presStyleCnt="0"/>
      <dgm:spPr/>
    </dgm:pt>
    <dgm:pt modelId="{571E8563-932A-4D18-9A8F-8342163B69E1}" type="pres">
      <dgm:prSet presAssocID="{457BC73A-42BA-4FCA-8300-D34E8F6B55B4}" presName="parentText" presStyleLbl="alignNode1" presStyleIdx="1" presStyleCnt="3">
        <dgm:presLayoutVars>
          <dgm:chMax val="1"/>
          <dgm:bulletEnabled val="1"/>
        </dgm:presLayoutVars>
      </dgm:prSet>
      <dgm:spPr/>
      <dgm:t>
        <a:bodyPr/>
        <a:lstStyle/>
        <a:p>
          <a:endParaRPr lang="fr-FR"/>
        </a:p>
      </dgm:t>
    </dgm:pt>
    <dgm:pt modelId="{007AFCBC-87BF-437A-8533-283DA81020B1}" type="pres">
      <dgm:prSet presAssocID="{457BC73A-42BA-4FCA-8300-D34E8F6B55B4}" presName="descendantText" presStyleLbl="alignAcc1" presStyleIdx="1" presStyleCnt="3">
        <dgm:presLayoutVars>
          <dgm:bulletEnabled val="1"/>
        </dgm:presLayoutVars>
      </dgm:prSet>
      <dgm:spPr/>
      <dgm:t>
        <a:bodyPr/>
        <a:lstStyle/>
        <a:p>
          <a:endParaRPr lang="fr-FR"/>
        </a:p>
      </dgm:t>
    </dgm:pt>
    <dgm:pt modelId="{3036A7E7-0FB3-43FF-A718-F52733171266}" type="pres">
      <dgm:prSet presAssocID="{520F4B8D-C204-4C44-A413-7EA8F78E30DE}" presName="sp" presStyleCnt="0"/>
      <dgm:spPr/>
    </dgm:pt>
    <dgm:pt modelId="{F4EF499E-2FED-4EAC-9471-86E04E2AFBA0}" type="pres">
      <dgm:prSet presAssocID="{0D76C891-7D55-441E-8FA7-43163DDE5D08}" presName="composite" presStyleCnt="0"/>
      <dgm:spPr/>
    </dgm:pt>
    <dgm:pt modelId="{29BFE229-5C5D-4D96-AE4B-368E50A27788}" type="pres">
      <dgm:prSet presAssocID="{0D76C891-7D55-441E-8FA7-43163DDE5D08}" presName="parentText" presStyleLbl="alignNode1" presStyleIdx="2" presStyleCnt="3">
        <dgm:presLayoutVars>
          <dgm:chMax val="1"/>
          <dgm:bulletEnabled val="1"/>
        </dgm:presLayoutVars>
      </dgm:prSet>
      <dgm:spPr/>
      <dgm:t>
        <a:bodyPr/>
        <a:lstStyle/>
        <a:p>
          <a:endParaRPr lang="fr-FR"/>
        </a:p>
      </dgm:t>
    </dgm:pt>
    <dgm:pt modelId="{4FE362BE-0389-4F4E-988F-7CC913BE7C44}" type="pres">
      <dgm:prSet presAssocID="{0D76C891-7D55-441E-8FA7-43163DDE5D08}" presName="descendantText" presStyleLbl="alignAcc1" presStyleIdx="2" presStyleCnt="3">
        <dgm:presLayoutVars>
          <dgm:bulletEnabled val="1"/>
        </dgm:presLayoutVars>
      </dgm:prSet>
      <dgm:spPr/>
      <dgm:t>
        <a:bodyPr/>
        <a:lstStyle/>
        <a:p>
          <a:endParaRPr lang="fr-FR"/>
        </a:p>
      </dgm:t>
    </dgm:pt>
  </dgm:ptLst>
  <dgm:cxnLst>
    <dgm:cxn modelId="{E439DC67-6045-49AC-A6A1-B4EE1DD973CA}" srcId="{0D76C891-7D55-441E-8FA7-43163DDE5D08}" destId="{A431488B-19C0-4C59-B58E-A9DD6D0A6417}" srcOrd="0" destOrd="0" parTransId="{6FBA5ED6-BEC4-4BDD-ACFF-81F546F44ACD}" sibTransId="{E3FABBD0-0B6A-4681-83FF-E6FDF23BACA6}"/>
    <dgm:cxn modelId="{7A005858-8B20-4006-86AD-3D9B1C7CE718}" srcId="{53B11456-9F7F-42BF-A24F-3A7769D5803B}" destId="{C700967B-260D-43F4-AC48-AB264BC20CD2}" srcOrd="0" destOrd="0" parTransId="{ABC5181E-DA83-4954-B40C-6689324A9A02}" sibTransId="{BD31833D-6BA3-4F66-B5B5-73FE52631391}"/>
    <dgm:cxn modelId="{0D221FC1-58D5-43E6-9874-FABEEB6BF0D7}" srcId="{457BC73A-42BA-4FCA-8300-D34E8F6B55B4}" destId="{529AF002-8B4C-4416-A850-CE72D8F314EF}" srcOrd="0" destOrd="0" parTransId="{D0308DA9-C45F-4FFA-8AF9-76AEB3A8ABC2}" sibTransId="{88D7578D-8D70-43EB-9606-0AB4306CAFC7}"/>
    <dgm:cxn modelId="{E38FCA6E-A130-41D7-AB3F-9C375D372E46}" type="presOf" srcId="{0D76C891-7D55-441E-8FA7-43163DDE5D08}" destId="{29BFE229-5C5D-4D96-AE4B-368E50A27788}" srcOrd="0" destOrd="0" presId="urn:microsoft.com/office/officeart/2005/8/layout/chevron2"/>
    <dgm:cxn modelId="{FFCDCF5F-4444-4B16-8D88-4DA790E9CE44}" type="presOf" srcId="{529AF002-8B4C-4416-A850-CE72D8F314EF}" destId="{007AFCBC-87BF-437A-8533-283DA81020B1}" srcOrd="0" destOrd="0" presId="urn:microsoft.com/office/officeart/2005/8/layout/chevron2"/>
    <dgm:cxn modelId="{382F881C-B653-4218-AE46-3C753A2C440D}" type="presOf" srcId="{1A1189FF-E4F0-48CF-B6A2-745A07D82B61}" destId="{7D12664F-3A9A-4BA2-BF83-43B17391D333}" srcOrd="0" destOrd="0" presId="urn:microsoft.com/office/officeart/2005/8/layout/chevron2"/>
    <dgm:cxn modelId="{1DA0D0A8-3DB8-43BA-B85B-91AA187DFF98}" srcId="{1A1189FF-E4F0-48CF-B6A2-745A07D82B61}" destId="{457BC73A-42BA-4FCA-8300-D34E8F6B55B4}" srcOrd="1" destOrd="0" parTransId="{2EEF5134-8D86-4EC7-A5B5-B2B014F09C98}" sibTransId="{520F4B8D-C204-4C44-A413-7EA8F78E30DE}"/>
    <dgm:cxn modelId="{FD75031D-1AC3-4D79-B6C0-437F164E5CCC}" type="presOf" srcId="{457BC73A-42BA-4FCA-8300-D34E8F6B55B4}" destId="{571E8563-932A-4D18-9A8F-8342163B69E1}" srcOrd="0" destOrd="0" presId="urn:microsoft.com/office/officeart/2005/8/layout/chevron2"/>
    <dgm:cxn modelId="{745D491C-2F58-403F-B103-C0B23D555DD1}" type="presOf" srcId="{A431488B-19C0-4C59-B58E-A9DD6D0A6417}" destId="{4FE362BE-0389-4F4E-988F-7CC913BE7C44}" srcOrd="0" destOrd="0" presId="urn:microsoft.com/office/officeart/2005/8/layout/chevron2"/>
    <dgm:cxn modelId="{37BB20AD-54B1-4A30-A3A3-82B344F1832B}" srcId="{1A1189FF-E4F0-48CF-B6A2-745A07D82B61}" destId="{0D76C891-7D55-441E-8FA7-43163DDE5D08}" srcOrd="2" destOrd="0" parTransId="{56CD5B29-EE96-44B9-BB3B-000ECFFF3126}" sibTransId="{84FBFF7A-E0A7-4D20-A705-ECC978DC040C}"/>
    <dgm:cxn modelId="{43D158DD-DC15-4EED-9430-000130FA9337}" type="presOf" srcId="{C700967B-260D-43F4-AC48-AB264BC20CD2}" destId="{01177BF8-CA77-41DF-83B3-521E1BF26B09}" srcOrd="0" destOrd="0" presId="urn:microsoft.com/office/officeart/2005/8/layout/chevron2"/>
    <dgm:cxn modelId="{60C94134-2AE9-4905-AA60-FA2BB8B45EF2}" srcId="{1A1189FF-E4F0-48CF-B6A2-745A07D82B61}" destId="{53B11456-9F7F-42BF-A24F-3A7769D5803B}" srcOrd="0" destOrd="0" parTransId="{81AA675F-D053-4FC3-9A02-6AF7C91111FC}" sibTransId="{C56D6BDB-F522-4126-9927-CE1290CE4B8B}"/>
    <dgm:cxn modelId="{6765FBAD-7BBB-4D06-AE7C-5E1A8AA89916}" type="presOf" srcId="{53B11456-9F7F-42BF-A24F-3A7769D5803B}" destId="{11B83940-ED2F-43F6-9110-0FA1201E1E23}" srcOrd="0" destOrd="0" presId="urn:microsoft.com/office/officeart/2005/8/layout/chevron2"/>
    <dgm:cxn modelId="{BBDB6916-813B-46F6-A77B-DB1A6145BAC4}" type="presParOf" srcId="{7D12664F-3A9A-4BA2-BF83-43B17391D333}" destId="{4D12141D-971F-41B3-A1FA-77F395326DC5}" srcOrd="0" destOrd="0" presId="urn:microsoft.com/office/officeart/2005/8/layout/chevron2"/>
    <dgm:cxn modelId="{E2B373D8-797F-4C18-8C46-8223B622662B}" type="presParOf" srcId="{4D12141D-971F-41B3-A1FA-77F395326DC5}" destId="{11B83940-ED2F-43F6-9110-0FA1201E1E23}" srcOrd="0" destOrd="0" presId="urn:microsoft.com/office/officeart/2005/8/layout/chevron2"/>
    <dgm:cxn modelId="{42CE98BD-DDA8-4FBC-AB5F-FBE6B1B85E63}" type="presParOf" srcId="{4D12141D-971F-41B3-A1FA-77F395326DC5}" destId="{01177BF8-CA77-41DF-83B3-521E1BF26B09}" srcOrd="1" destOrd="0" presId="urn:microsoft.com/office/officeart/2005/8/layout/chevron2"/>
    <dgm:cxn modelId="{98BCD844-F7CC-4DEE-8866-3F9B25DD5384}" type="presParOf" srcId="{7D12664F-3A9A-4BA2-BF83-43B17391D333}" destId="{BEF4FF43-227D-45A4-914F-550AB03FA1AE}" srcOrd="1" destOrd="0" presId="urn:microsoft.com/office/officeart/2005/8/layout/chevron2"/>
    <dgm:cxn modelId="{10B10334-38E6-4717-98AC-164E97BD5CD1}" type="presParOf" srcId="{7D12664F-3A9A-4BA2-BF83-43B17391D333}" destId="{46537CEB-0F91-4453-BA07-876F38B6A6CE}" srcOrd="2" destOrd="0" presId="urn:microsoft.com/office/officeart/2005/8/layout/chevron2"/>
    <dgm:cxn modelId="{06CC9195-51B6-4186-97D8-849F25CFD0F0}" type="presParOf" srcId="{46537CEB-0F91-4453-BA07-876F38B6A6CE}" destId="{571E8563-932A-4D18-9A8F-8342163B69E1}" srcOrd="0" destOrd="0" presId="urn:microsoft.com/office/officeart/2005/8/layout/chevron2"/>
    <dgm:cxn modelId="{B0072B3E-5E48-4F28-B8E0-DF7FAA807062}" type="presParOf" srcId="{46537CEB-0F91-4453-BA07-876F38B6A6CE}" destId="{007AFCBC-87BF-437A-8533-283DA81020B1}" srcOrd="1" destOrd="0" presId="urn:microsoft.com/office/officeart/2005/8/layout/chevron2"/>
    <dgm:cxn modelId="{33E88157-23BE-45E6-BAF4-DFBA4F148526}" type="presParOf" srcId="{7D12664F-3A9A-4BA2-BF83-43B17391D333}" destId="{3036A7E7-0FB3-43FF-A718-F52733171266}" srcOrd="3" destOrd="0" presId="urn:microsoft.com/office/officeart/2005/8/layout/chevron2"/>
    <dgm:cxn modelId="{47BBCD04-DD2E-46D5-8D88-B6811356B9F0}" type="presParOf" srcId="{7D12664F-3A9A-4BA2-BF83-43B17391D333}" destId="{F4EF499E-2FED-4EAC-9471-86E04E2AFBA0}" srcOrd="4" destOrd="0" presId="urn:microsoft.com/office/officeart/2005/8/layout/chevron2"/>
    <dgm:cxn modelId="{084D1FB1-10B8-4AF8-A89F-3B64661DC4EC}" type="presParOf" srcId="{F4EF499E-2FED-4EAC-9471-86E04E2AFBA0}" destId="{29BFE229-5C5D-4D96-AE4B-368E50A27788}" srcOrd="0" destOrd="0" presId="urn:microsoft.com/office/officeart/2005/8/layout/chevron2"/>
    <dgm:cxn modelId="{12A43013-C68E-464B-9075-728D6C36CB35}" type="presParOf" srcId="{F4EF499E-2FED-4EAC-9471-86E04E2AFBA0}" destId="{4FE362BE-0389-4F4E-988F-7CC913BE7C44}" srcOrd="1" destOrd="0" presId="urn:microsoft.com/office/officeart/2005/8/layout/chevron2"/>
  </dgm:cxnLst>
  <dgm:bg/>
  <dgm:whole/>
  <dgm:extLst>
    <a:ext uri="http://schemas.microsoft.com/office/drawing/2008/diagram">
      <dsp:dataModelExt xmlns:dsp="http://schemas.microsoft.com/office/drawing/2008/diagram" xmlns="" relId="rId9"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F3E4A189-95D2-42FB-A4DD-9E6065641A37}" type="doc">
      <dgm:prSet loTypeId="urn:microsoft.com/office/officeart/2005/8/layout/default#1" loCatId="list" qsTypeId="urn:microsoft.com/office/officeart/2005/8/quickstyle/simple1" qsCatId="simple" csTypeId="urn:microsoft.com/office/officeart/2005/8/colors/accent1_2" csCatId="accent1" phldr="1"/>
      <dgm:spPr/>
      <dgm:t>
        <a:bodyPr/>
        <a:lstStyle/>
        <a:p>
          <a:endParaRPr lang="fr-FR"/>
        </a:p>
      </dgm:t>
    </dgm:pt>
    <dgm:pt modelId="{F96D6D22-4D1A-4821-A9D6-250C4234D815}">
      <dgm:prSet phldrT="[Texte]"/>
      <dgm:spPr/>
      <dgm:t>
        <a:bodyPr/>
        <a:lstStyle/>
        <a:p>
          <a:r>
            <a:rPr lang="fr-FR" b="1" dirty="0" smtClean="0"/>
            <a:t>Mauvaise authentification</a:t>
          </a:r>
          <a:endParaRPr lang="fr-FR" dirty="0"/>
        </a:p>
      </dgm:t>
    </dgm:pt>
    <dgm:pt modelId="{78872260-FBF2-41E3-8954-FBB1FFB71325}" type="parTrans" cxnId="{7E5C9BEE-00E4-40AF-B1F4-3BF35585B27E}">
      <dgm:prSet/>
      <dgm:spPr/>
      <dgm:t>
        <a:bodyPr/>
        <a:lstStyle/>
        <a:p>
          <a:endParaRPr lang="fr-FR"/>
        </a:p>
      </dgm:t>
    </dgm:pt>
    <dgm:pt modelId="{EDBB0FEC-0BC2-4317-8707-AB99398BD4C3}" type="sibTrans" cxnId="{7E5C9BEE-00E4-40AF-B1F4-3BF35585B27E}">
      <dgm:prSet/>
      <dgm:spPr/>
      <dgm:t>
        <a:bodyPr/>
        <a:lstStyle/>
        <a:p>
          <a:endParaRPr lang="fr-FR"/>
        </a:p>
      </dgm:t>
    </dgm:pt>
    <dgm:pt modelId="{111871ED-D585-477C-9616-112D4F8863D3}">
      <dgm:prSet phldrT="[Texte]"/>
      <dgm:spPr/>
      <dgm:t>
        <a:bodyPr/>
        <a:lstStyle/>
        <a:p>
          <a:r>
            <a:rPr lang="fr-FR" b="1" dirty="0" smtClean="0">
              <a:cs typeface="+mn-cs"/>
            </a:rPr>
            <a:t>Aucun mécanisme d’autorisation</a:t>
          </a:r>
          <a:endParaRPr lang="fr-FR" dirty="0"/>
        </a:p>
      </dgm:t>
    </dgm:pt>
    <dgm:pt modelId="{F81C8D9B-693E-40ED-A6FD-5A3291EBD866}" type="parTrans" cxnId="{82165A5A-E708-4742-A6C1-B9852871ABF4}">
      <dgm:prSet/>
      <dgm:spPr/>
      <dgm:t>
        <a:bodyPr/>
        <a:lstStyle/>
        <a:p>
          <a:endParaRPr lang="fr-FR"/>
        </a:p>
      </dgm:t>
    </dgm:pt>
    <dgm:pt modelId="{F1FC8F49-B11F-4B57-93A3-D40A45AAAF9A}" type="sibTrans" cxnId="{82165A5A-E708-4742-A6C1-B9852871ABF4}">
      <dgm:prSet/>
      <dgm:spPr/>
      <dgm:t>
        <a:bodyPr/>
        <a:lstStyle/>
        <a:p>
          <a:endParaRPr lang="fr-FR"/>
        </a:p>
      </dgm:t>
    </dgm:pt>
    <dgm:pt modelId="{1074F442-C73B-4A86-823F-67C316F30637}">
      <dgm:prSet/>
      <dgm:spPr/>
      <dgm:t>
        <a:bodyPr/>
        <a:lstStyle/>
        <a:p>
          <a:r>
            <a:rPr lang="fr-FR" b="1" dirty="0" smtClean="0"/>
            <a:t>Mise en place d’un profil de connexion figé dans le code</a:t>
          </a:r>
          <a:endParaRPr lang="fr-FR" b="1" dirty="0"/>
        </a:p>
      </dgm:t>
    </dgm:pt>
    <dgm:pt modelId="{77BF2ED2-4E99-4E08-B156-8F89F49D140A}" type="parTrans" cxnId="{13341ADE-A943-4C9D-9411-4AC68A43AD2E}">
      <dgm:prSet/>
      <dgm:spPr/>
      <dgm:t>
        <a:bodyPr/>
        <a:lstStyle/>
        <a:p>
          <a:endParaRPr lang="fr-FR"/>
        </a:p>
      </dgm:t>
    </dgm:pt>
    <dgm:pt modelId="{F7B1B1F0-9F66-4AEA-A214-6819677BBA2E}" type="sibTrans" cxnId="{13341ADE-A943-4C9D-9411-4AC68A43AD2E}">
      <dgm:prSet/>
      <dgm:spPr/>
      <dgm:t>
        <a:bodyPr/>
        <a:lstStyle/>
        <a:p>
          <a:endParaRPr lang="fr-FR"/>
        </a:p>
      </dgm:t>
    </dgm:pt>
    <dgm:pt modelId="{CA88A5E7-DCB1-45E2-B08A-6A9F712822F9}">
      <dgm:prSet/>
      <dgm:spPr/>
      <dgm:t>
        <a:bodyPr/>
        <a:lstStyle/>
        <a:p>
          <a:r>
            <a:rPr lang="fr-FR" b="1" dirty="0" smtClean="0"/>
            <a:t>Absence de chiffrement</a:t>
          </a:r>
          <a:endParaRPr lang="fr-FR" b="1" dirty="0"/>
        </a:p>
      </dgm:t>
    </dgm:pt>
    <dgm:pt modelId="{E29B5152-6C7B-42A4-BA5D-2E09AC7FC036}" type="parTrans" cxnId="{BD7B1A9B-0836-4A5E-B7F7-E2AF00E5B5D7}">
      <dgm:prSet/>
      <dgm:spPr/>
      <dgm:t>
        <a:bodyPr/>
        <a:lstStyle/>
        <a:p>
          <a:endParaRPr lang="fr-FR"/>
        </a:p>
      </dgm:t>
    </dgm:pt>
    <dgm:pt modelId="{2C051B20-2EBE-41F2-B009-5667A12CD870}" type="sibTrans" cxnId="{BD7B1A9B-0836-4A5E-B7F7-E2AF00E5B5D7}">
      <dgm:prSet/>
      <dgm:spPr/>
      <dgm:t>
        <a:bodyPr/>
        <a:lstStyle/>
        <a:p>
          <a:endParaRPr lang="fr-FR"/>
        </a:p>
      </dgm:t>
    </dgm:pt>
    <dgm:pt modelId="{6F57EA27-D5B4-42E8-AE81-E54F3A8D78ED}">
      <dgm:prSet/>
      <dgm:spPr/>
      <dgm:t>
        <a:bodyPr/>
        <a:lstStyle/>
        <a:p>
          <a:r>
            <a:rPr lang="fr-FR" b="1" dirty="0" smtClean="0"/>
            <a:t>Décision basée sur des données non fiables </a:t>
          </a:r>
          <a:endParaRPr lang="fr-FR" b="1" dirty="0"/>
        </a:p>
      </dgm:t>
    </dgm:pt>
    <dgm:pt modelId="{95F37AA3-0FF7-4387-8983-636A1F8F8EFA}" type="parTrans" cxnId="{E4501324-DDD8-4276-B6D7-49D0CBDA8194}">
      <dgm:prSet/>
      <dgm:spPr/>
      <dgm:t>
        <a:bodyPr/>
        <a:lstStyle/>
        <a:p>
          <a:endParaRPr lang="fr-FR"/>
        </a:p>
      </dgm:t>
    </dgm:pt>
    <dgm:pt modelId="{D62F1A29-E62A-438E-9DB7-F31DB719A3C7}" type="sibTrans" cxnId="{E4501324-DDD8-4276-B6D7-49D0CBDA8194}">
      <dgm:prSet/>
      <dgm:spPr/>
      <dgm:t>
        <a:bodyPr/>
        <a:lstStyle/>
        <a:p>
          <a:endParaRPr lang="fr-FR"/>
        </a:p>
      </dgm:t>
    </dgm:pt>
    <dgm:pt modelId="{593012AF-4C7C-43AC-A1ED-EC200923EBD6}">
      <dgm:prSet/>
      <dgm:spPr/>
      <dgm:t>
        <a:bodyPr/>
        <a:lstStyle/>
        <a:p>
          <a:r>
            <a:rPr lang="fr-FR" b="1" dirty="0" smtClean="0"/>
            <a:t>Mécanismes inappropriés pour prévenir les</a:t>
          </a:r>
        </a:p>
        <a:p>
          <a:r>
            <a:rPr lang="fr-FR" b="1" dirty="0" smtClean="0"/>
            <a:t>demandes d’authentification répétées</a:t>
          </a:r>
          <a:endParaRPr lang="fr-FR" b="1" dirty="0"/>
        </a:p>
      </dgm:t>
    </dgm:pt>
    <dgm:pt modelId="{0E2B0348-12C4-4D0B-AD41-8970709F5568}" type="parTrans" cxnId="{BF9ECEAE-E47A-4892-B2B0-F1C1CAB18672}">
      <dgm:prSet/>
      <dgm:spPr/>
      <dgm:t>
        <a:bodyPr/>
        <a:lstStyle/>
        <a:p>
          <a:endParaRPr lang="fr-FR"/>
        </a:p>
      </dgm:t>
    </dgm:pt>
    <dgm:pt modelId="{6ECB3041-9E17-4708-B9F0-526E6FFBF78F}" type="sibTrans" cxnId="{BF9ECEAE-E47A-4892-B2B0-F1C1CAB18672}">
      <dgm:prSet/>
      <dgm:spPr/>
      <dgm:t>
        <a:bodyPr/>
        <a:lstStyle/>
        <a:p>
          <a:endParaRPr lang="fr-FR"/>
        </a:p>
      </dgm:t>
    </dgm:pt>
    <dgm:pt modelId="{759D6DA7-7EFB-4DB6-9E2C-462ED6A08515}">
      <dgm:prSet/>
      <dgm:spPr/>
      <dgm:t>
        <a:bodyPr/>
        <a:lstStyle/>
        <a:p>
          <a:r>
            <a:rPr lang="fr-FR" b="1" dirty="0" smtClean="0"/>
            <a:t>Algorithme cryptographique non fiable</a:t>
          </a:r>
          <a:endParaRPr lang="fr-FR" b="1" dirty="0"/>
        </a:p>
      </dgm:t>
    </dgm:pt>
    <dgm:pt modelId="{06B95BCE-C320-4DE7-B8B3-503865F9FC71}" type="parTrans" cxnId="{49A09DAD-A29B-430B-9162-FF36BEAC9A3C}">
      <dgm:prSet/>
      <dgm:spPr/>
      <dgm:t>
        <a:bodyPr/>
        <a:lstStyle/>
        <a:p>
          <a:endParaRPr lang="fr-FR"/>
        </a:p>
      </dgm:t>
    </dgm:pt>
    <dgm:pt modelId="{D3D908A7-9DCD-43ED-BDEE-919433823F27}" type="sibTrans" cxnId="{49A09DAD-A29B-430B-9162-FF36BEAC9A3C}">
      <dgm:prSet/>
      <dgm:spPr/>
      <dgm:t>
        <a:bodyPr/>
        <a:lstStyle/>
        <a:p>
          <a:endParaRPr lang="fr-FR"/>
        </a:p>
      </dgm:t>
    </dgm:pt>
    <dgm:pt modelId="{F53421D8-5346-44EF-A42D-8DC9A2AA5EE0}">
      <dgm:prSet/>
      <dgm:spPr/>
      <dgm:t>
        <a:bodyPr/>
        <a:lstStyle/>
        <a:p>
          <a:r>
            <a:rPr lang="fr-FR" b="1" dirty="0" smtClean="0"/>
            <a:t>Demandes d’authentification répétées</a:t>
          </a:r>
          <a:endParaRPr lang="fr-FR" b="1" dirty="0"/>
        </a:p>
      </dgm:t>
    </dgm:pt>
    <dgm:pt modelId="{7415D923-9988-48E7-9134-31129A7A9BC7}" type="parTrans" cxnId="{4BE5C399-6313-4646-BF8A-10CCCAB46D6E}">
      <dgm:prSet/>
      <dgm:spPr/>
      <dgm:t>
        <a:bodyPr/>
        <a:lstStyle/>
        <a:p>
          <a:endParaRPr lang="fr-FR"/>
        </a:p>
      </dgm:t>
    </dgm:pt>
    <dgm:pt modelId="{79E0210E-0567-495C-AE6C-002D75970223}" type="sibTrans" cxnId="{4BE5C399-6313-4646-BF8A-10CCCAB46D6E}">
      <dgm:prSet/>
      <dgm:spPr/>
      <dgm:t>
        <a:bodyPr/>
        <a:lstStyle/>
        <a:p>
          <a:endParaRPr lang="fr-FR"/>
        </a:p>
      </dgm:t>
    </dgm:pt>
    <dgm:pt modelId="{5882E909-D0D7-44D6-9066-13CE933AF5D5}">
      <dgm:prSet/>
      <dgm:spPr/>
      <dgm:t>
        <a:bodyPr/>
        <a:lstStyle/>
        <a:p>
          <a:r>
            <a:rPr lang="fr-FR" b="1" dirty="0" smtClean="0"/>
            <a:t>Fonction de hashage sans « </a:t>
          </a:r>
          <a:r>
            <a:rPr lang="fr-FR" b="1" dirty="0" err="1" smtClean="0"/>
            <a:t>salt</a:t>
          </a:r>
          <a:r>
            <a:rPr lang="fr-FR" b="1" dirty="0" smtClean="0"/>
            <a:t> »</a:t>
          </a:r>
          <a:endParaRPr lang="fr-FR" b="1" dirty="0"/>
        </a:p>
      </dgm:t>
    </dgm:pt>
    <dgm:pt modelId="{831401E1-9173-4AD9-B720-7C0B62908D8C}" type="parTrans" cxnId="{893C412D-3944-4244-966C-850F82272982}">
      <dgm:prSet/>
      <dgm:spPr/>
      <dgm:t>
        <a:bodyPr/>
        <a:lstStyle/>
        <a:p>
          <a:endParaRPr lang="fr-FR"/>
        </a:p>
      </dgm:t>
    </dgm:pt>
    <dgm:pt modelId="{CEFE4952-EE3B-4D1E-9E2D-E57CA37BDF9F}" type="sibTrans" cxnId="{893C412D-3944-4244-966C-850F82272982}">
      <dgm:prSet/>
      <dgm:spPr/>
      <dgm:t>
        <a:bodyPr/>
        <a:lstStyle/>
        <a:p>
          <a:endParaRPr lang="fr-FR"/>
        </a:p>
      </dgm:t>
    </dgm:pt>
    <dgm:pt modelId="{7DA1EC00-C632-4D93-9BFB-EC72373DCECB}">
      <dgm:prSet/>
      <dgm:spPr/>
      <dgm:t>
        <a:bodyPr/>
        <a:lstStyle/>
        <a:p>
          <a:r>
            <a:rPr lang="fr-FR" b="1" smtClean="0"/>
            <a:t>Mauvais contrôle d’accès</a:t>
          </a:r>
          <a:endParaRPr lang="fr-FR" b="1" dirty="0" smtClean="0"/>
        </a:p>
      </dgm:t>
    </dgm:pt>
    <dgm:pt modelId="{4D2BC18D-7D9C-41F0-9465-81C4FCC692B0}" type="parTrans" cxnId="{0BEAE0BC-37EC-4B65-9D59-28F67FDE00FD}">
      <dgm:prSet/>
      <dgm:spPr/>
      <dgm:t>
        <a:bodyPr/>
        <a:lstStyle/>
        <a:p>
          <a:endParaRPr lang="fr-FR"/>
        </a:p>
      </dgm:t>
    </dgm:pt>
    <dgm:pt modelId="{28D41929-10DC-48C4-AC08-97B478F5E3B4}" type="sibTrans" cxnId="{0BEAE0BC-37EC-4B65-9D59-28F67FDE00FD}">
      <dgm:prSet/>
      <dgm:spPr/>
      <dgm:t>
        <a:bodyPr/>
        <a:lstStyle/>
        <a:p>
          <a:endParaRPr lang="fr-FR"/>
        </a:p>
      </dgm:t>
    </dgm:pt>
    <dgm:pt modelId="{26CDFEAB-A1AF-4447-8939-4AB186894C82}" type="pres">
      <dgm:prSet presAssocID="{F3E4A189-95D2-42FB-A4DD-9E6065641A37}" presName="diagram" presStyleCnt="0">
        <dgm:presLayoutVars>
          <dgm:dir/>
          <dgm:resizeHandles val="exact"/>
        </dgm:presLayoutVars>
      </dgm:prSet>
      <dgm:spPr/>
      <dgm:t>
        <a:bodyPr/>
        <a:lstStyle/>
        <a:p>
          <a:endParaRPr lang="fr-FR"/>
        </a:p>
      </dgm:t>
    </dgm:pt>
    <dgm:pt modelId="{EE251DC5-0D00-479B-8911-DB89FE6A46BF}" type="pres">
      <dgm:prSet presAssocID="{F96D6D22-4D1A-4821-A9D6-250C4234D815}" presName="node" presStyleLbl="node1" presStyleIdx="0" presStyleCnt="10">
        <dgm:presLayoutVars>
          <dgm:bulletEnabled val="1"/>
        </dgm:presLayoutVars>
      </dgm:prSet>
      <dgm:spPr/>
      <dgm:t>
        <a:bodyPr/>
        <a:lstStyle/>
        <a:p>
          <a:endParaRPr lang="fr-FR"/>
        </a:p>
      </dgm:t>
    </dgm:pt>
    <dgm:pt modelId="{60D29CBF-582A-4F26-AF9B-B1978EB8ED1F}" type="pres">
      <dgm:prSet presAssocID="{EDBB0FEC-0BC2-4317-8707-AB99398BD4C3}" presName="sibTrans" presStyleCnt="0"/>
      <dgm:spPr/>
    </dgm:pt>
    <dgm:pt modelId="{6A4E4DB3-3D18-46D1-A5BA-F80AC9C7FE1D}" type="pres">
      <dgm:prSet presAssocID="{111871ED-D585-477C-9616-112D4F8863D3}" presName="node" presStyleLbl="node1" presStyleIdx="1" presStyleCnt="10">
        <dgm:presLayoutVars>
          <dgm:bulletEnabled val="1"/>
        </dgm:presLayoutVars>
      </dgm:prSet>
      <dgm:spPr/>
      <dgm:t>
        <a:bodyPr/>
        <a:lstStyle/>
        <a:p>
          <a:endParaRPr lang="fr-FR"/>
        </a:p>
      </dgm:t>
    </dgm:pt>
    <dgm:pt modelId="{9E5E6A21-0659-427F-99F3-4D7C3EED2B56}" type="pres">
      <dgm:prSet presAssocID="{F1FC8F49-B11F-4B57-93A3-D40A45AAAF9A}" presName="sibTrans" presStyleCnt="0"/>
      <dgm:spPr/>
    </dgm:pt>
    <dgm:pt modelId="{C98A757C-DDD8-4033-A632-795DA2E898A1}" type="pres">
      <dgm:prSet presAssocID="{1074F442-C73B-4A86-823F-67C316F30637}" presName="node" presStyleLbl="node1" presStyleIdx="2" presStyleCnt="10">
        <dgm:presLayoutVars>
          <dgm:bulletEnabled val="1"/>
        </dgm:presLayoutVars>
      </dgm:prSet>
      <dgm:spPr/>
      <dgm:t>
        <a:bodyPr/>
        <a:lstStyle/>
        <a:p>
          <a:endParaRPr lang="fr-FR"/>
        </a:p>
      </dgm:t>
    </dgm:pt>
    <dgm:pt modelId="{19692ED5-90B3-4D4D-8142-2A8B4FFBCDFD}" type="pres">
      <dgm:prSet presAssocID="{F7B1B1F0-9F66-4AEA-A214-6819677BBA2E}" presName="sibTrans" presStyleCnt="0"/>
      <dgm:spPr/>
    </dgm:pt>
    <dgm:pt modelId="{C9A47F13-8963-4065-81DD-937F31465BBB}" type="pres">
      <dgm:prSet presAssocID="{CA88A5E7-DCB1-45E2-B08A-6A9F712822F9}" presName="node" presStyleLbl="node1" presStyleIdx="3" presStyleCnt="10">
        <dgm:presLayoutVars>
          <dgm:bulletEnabled val="1"/>
        </dgm:presLayoutVars>
      </dgm:prSet>
      <dgm:spPr/>
      <dgm:t>
        <a:bodyPr/>
        <a:lstStyle/>
        <a:p>
          <a:endParaRPr lang="fr-FR"/>
        </a:p>
      </dgm:t>
    </dgm:pt>
    <dgm:pt modelId="{CD84FE03-32B8-4E37-965A-F4352ED6AFC9}" type="pres">
      <dgm:prSet presAssocID="{2C051B20-2EBE-41F2-B009-5667A12CD870}" presName="sibTrans" presStyleCnt="0"/>
      <dgm:spPr/>
    </dgm:pt>
    <dgm:pt modelId="{BE7FF199-4FDE-4950-A62B-FA7A969ECF0D}" type="pres">
      <dgm:prSet presAssocID="{6F57EA27-D5B4-42E8-AE81-E54F3A8D78ED}" presName="node" presStyleLbl="node1" presStyleIdx="4" presStyleCnt="10">
        <dgm:presLayoutVars>
          <dgm:bulletEnabled val="1"/>
        </dgm:presLayoutVars>
      </dgm:prSet>
      <dgm:spPr/>
      <dgm:t>
        <a:bodyPr/>
        <a:lstStyle/>
        <a:p>
          <a:endParaRPr lang="fr-FR"/>
        </a:p>
      </dgm:t>
    </dgm:pt>
    <dgm:pt modelId="{B5EDAC2C-8EF0-4BAD-863F-A4224DA6E8AB}" type="pres">
      <dgm:prSet presAssocID="{D62F1A29-E62A-438E-9DB7-F31DB719A3C7}" presName="sibTrans" presStyleCnt="0"/>
      <dgm:spPr/>
    </dgm:pt>
    <dgm:pt modelId="{E400F565-7244-433A-82D9-9E110D086F9F}" type="pres">
      <dgm:prSet presAssocID="{7DA1EC00-C632-4D93-9BFB-EC72373DCECB}" presName="node" presStyleLbl="node1" presStyleIdx="5" presStyleCnt="10">
        <dgm:presLayoutVars>
          <dgm:bulletEnabled val="1"/>
        </dgm:presLayoutVars>
      </dgm:prSet>
      <dgm:spPr/>
      <dgm:t>
        <a:bodyPr/>
        <a:lstStyle/>
        <a:p>
          <a:endParaRPr lang="fr-FR"/>
        </a:p>
      </dgm:t>
    </dgm:pt>
    <dgm:pt modelId="{84BDC494-AB8B-4284-B80D-B5BAE6173233}" type="pres">
      <dgm:prSet presAssocID="{28D41929-10DC-48C4-AC08-97B478F5E3B4}" presName="sibTrans" presStyleCnt="0"/>
      <dgm:spPr/>
    </dgm:pt>
    <dgm:pt modelId="{B245DD51-5E97-44FD-AA0D-2E75A7AEDBAC}" type="pres">
      <dgm:prSet presAssocID="{F53421D8-5346-44EF-A42D-8DC9A2AA5EE0}" presName="node" presStyleLbl="node1" presStyleIdx="6" presStyleCnt="10">
        <dgm:presLayoutVars>
          <dgm:bulletEnabled val="1"/>
        </dgm:presLayoutVars>
      </dgm:prSet>
      <dgm:spPr/>
      <dgm:t>
        <a:bodyPr/>
        <a:lstStyle/>
        <a:p>
          <a:endParaRPr lang="fr-FR"/>
        </a:p>
      </dgm:t>
    </dgm:pt>
    <dgm:pt modelId="{7D4D210C-5A7B-4782-B2FB-779BDB2A68E5}" type="pres">
      <dgm:prSet presAssocID="{79E0210E-0567-495C-AE6C-002D75970223}" presName="sibTrans" presStyleCnt="0"/>
      <dgm:spPr/>
    </dgm:pt>
    <dgm:pt modelId="{ED9C2DC4-8CB6-45F2-8E40-62D80FF25172}" type="pres">
      <dgm:prSet presAssocID="{759D6DA7-7EFB-4DB6-9E2C-462ED6A08515}" presName="node" presStyleLbl="node1" presStyleIdx="7" presStyleCnt="10">
        <dgm:presLayoutVars>
          <dgm:bulletEnabled val="1"/>
        </dgm:presLayoutVars>
      </dgm:prSet>
      <dgm:spPr/>
      <dgm:t>
        <a:bodyPr/>
        <a:lstStyle/>
        <a:p>
          <a:endParaRPr lang="fr-FR"/>
        </a:p>
      </dgm:t>
    </dgm:pt>
    <dgm:pt modelId="{22262557-44CB-4157-8C03-327174E061BD}" type="pres">
      <dgm:prSet presAssocID="{D3D908A7-9DCD-43ED-BDEE-919433823F27}" presName="sibTrans" presStyleCnt="0"/>
      <dgm:spPr/>
    </dgm:pt>
    <dgm:pt modelId="{27C29AFE-225F-48AF-A302-414B95F40310}" type="pres">
      <dgm:prSet presAssocID="{593012AF-4C7C-43AC-A1ED-EC200923EBD6}" presName="node" presStyleLbl="node1" presStyleIdx="8" presStyleCnt="10" custScaleX="169909">
        <dgm:presLayoutVars>
          <dgm:bulletEnabled val="1"/>
        </dgm:presLayoutVars>
      </dgm:prSet>
      <dgm:spPr/>
      <dgm:t>
        <a:bodyPr/>
        <a:lstStyle/>
        <a:p>
          <a:endParaRPr lang="fr-FR"/>
        </a:p>
      </dgm:t>
    </dgm:pt>
    <dgm:pt modelId="{9E4EABE4-8FC7-4304-AEFA-B9F9A4B466B9}" type="pres">
      <dgm:prSet presAssocID="{6ECB3041-9E17-4708-B9F0-526E6FFBF78F}" presName="sibTrans" presStyleCnt="0"/>
      <dgm:spPr/>
    </dgm:pt>
    <dgm:pt modelId="{7C73EE6F-00AA-4861-8C6D-3092B100C6A7}" type="pres">
      <dgm:prSet presAssocID="{5882E909-D0D7-44D6-9066-13CE933AF5D5}" presName="node" presStyleLbl="node1" presStyleIdx="9" presStyleCnt="10">
        <dgm:presLayoutVars>
          <dgm:bulletEnabled val="1"/>
        </dgm:presLayoutVars>
      </dgm:prSet>
      <dgm:spPr/>
      <dgm:t>
        <a:bodyPr/>
        <a:lstStyle/>
        <a:p>
          <a:endParaRPr lang="fr-FR"/>
        </a:p>
      </dgm:t>
    </dgm:pt>
  </dgm:ptLst>
  <dgm:cxnLst>
    <dgm:cxn modelId="{13341ADE-A943-4C9D-9411-4AC68A43AD2E}" srcId="{F3E4A189-95D2-42FB-A4DD-9E6065641A37}" destId="{1074F442-C73B-4A86-823F-67C316F30637}" srcOrd="2" destOrd="0" parTransId="{77BF2ED2-4E99-4E08-B156-8F89F49D140A}" sibTransId="{F7B1B1F0-9F66-4AEA-A214-6819677BBA2E}"/>
    <dgm:cxn modelId="{4BE5C399-6313-4646-BF8A-10CCCAB46D6E}" srcId="{F3E4A189-95D2-42FB-A4DD-9E6065641A37}" destId="{F53421D8-5346-44EF-A42D-8DC9A2AA5EE0}" srcOrd="6" destOrd="0" parTransId="{7415D923-9988-48E7-9134-31129A7A9BC7}" sibTransId="{79E0210E-0567-495C-AE6C-002D75970223}"/>
    <dgm:cxn modelId="{C72A7165-30BA-4A17-B2B3-5811F2F2F280}" type="presOf" srcId="{759D6DA7-7EFB-4DB6-9E2C-462ED6A08515}" destId="{ED9C2DC4-8CB6-45F2-8E40-62D80FF25172}" srcOrd="0" destOrd="0" presId="urn:microsoft.com/office/officeart/2005/8/layout/default#1"/>
    <dgm:cxn modelId="{92DC2ADA-57BF-496B-A04A-C1239B1381D9}" type="presOf" srcId="{F3E4A189-95D2-42FB-A4DD-9E6065641A37}" destId="{26CDFEAB-A1AF-4447-8939-4AB186894C82}" srcOrd="0" destOrd="0" presId="urn:microsoft.com/office/officeart/2005/8/layout/default#1"/>
    <dgm:cxn modelId="{7E5C9BEE-00E4-40AF-B1F4-3BF35585B27E}" srcId="{F3E4A189-95D2-42FB-A4DD-9E6065641A37}" destId="{F96D6D22-4D1A-4821-A9D6-250C4234D815}" srcOrd="0" destOrd="0" parTransId="{78872260-FBF2-41E3-8954-FBB1FFB71325}" sibTransId="{EDBB0FEC-0BC2-4317-8707-AB99398BD4C3}"/>
    <dgm:cxn modelId="{49A09DAD-A29B-430B-9162-FF36BEAC9A3C}" srcId="{F3E4A189-95D2-42FB-A4DD-9E6065641A37}" destId="{759D6DA7-7EFB-4DB6-9E2C-462ED6A08515}" srcOrd="7" destOrd="0" parTransId="{06B95BCE-C320-4DE7-B8B3-503865F9FC71}" sibTransId="{D3D908A7-9DCD-43ED-BDEE-919433823F27}"/>
    <dgm:cxn modelId="{0BEAE0BC-37EC-4B65-9D59-28F67FDE00FD}" srcId="{F3E4A189-95D2-42FB-A4DD-9E6065641A37}" destId="{7DA1EC00-C632-4D93-9BFB-EC72373DCECB}" srcOrd="5" destOrd="0" parTransId="{4D2BC18D-7D9C-41F0-9465-81C4FCC692B0}" sibTransId="{28D41929-10DC-48C4-AC08-97B478F5E3B4}"/>
    <dgm:cxn modelId="{BF9ECEAE-E47A-4892-B2B0-F1C1CAB18672}" srcId="{F3E4A189-95D2-42FB-A4DD-9E6065641A37}" destId="{593012AF-4C7C-43AC-A1ED-EC200923EBD6}" srcOrd="8" destOrd="0" parTransId="{0E2B0348-12C4-4D0B-AD41-8970709F5568}" sibTransId="{6ECB3041-9E17-4708-B9F0-526E6FFBF78F}"/>
    <dgm:cxn modelId="{5A10E350-6643-48E3-8ED2-8F8F719C046C}" type="presOf" srcId="{F53421D8-5346-44EF-A42D-8DC9A2AA5EE0}" destId="{B245DD51-5E97-44FD-AA0D-2E75A7AEDBAC}" srcOrd="0" destOrd="0" presId="urn:microsoft.com/office/officeart/2005/8/layout/default#1"/>
    <dgm:cxn modelId="{654B3131-1A75-433F-ACC6-ED02A48471D5}" type="presOf" srcId="{5882E909-D0D7-44D6-9066-13CE933AF5D5}" destId="{7C73EE6F-00AA-4861-8C6D-3092B100C6A7}" srcOrd="0" destOrd="0" presId="urn:microsoft.com/office/officeart/2005/8/layout/default#1"/>
    <dgm:cxn modelId="{82165A5A-E708-4742-A6C1-B9852871ABF4}" srcId="{F3E4A189-95D2-42FB-A4DD-9E6065641A37}" destId="{111871ED-D585-477C-9616-112D4F8863D3}" srcOrd="1" destOrd="0" parTransId="{F81C8D9B-693E-40ED-A6FD-5A3291EBD866}" sibTransId="{F1FC8F49-B11F-4B57-93A3-D40A45AAAF9A}"/>
    <dgm:cxn modelId="{E4501324-DDD8-4276-B6D7-49D0CBDA8194}" srcId="{F3E4A189-95D2-42FB-A4DD-9E6065641A37}" destId="{6F57EA27-D5B4-42E8-AE81-E54F3A8D78ED}" srcOrd="4" destOrd="0" parTransId="{95F37AA3-0FF7-4387-8983-636A1F8F8EFA}" sibTransId="{D62F1A29-E62A-438E-9DB7-F31DB719A3C7}"/>
    <dgm:cxn modelId="{EBE137EA-28AF-4D5B-8BF9-409BC3CF3656}" type="presOf" srcId="{6F57EA27-D5B4-42E8-AE81-E54F3A8D78ED}" destId="{BE7FF199-4FDE-4950-A62B-FA7A969ECF0D}" srcOrd="0" destOrd="0" presId="urn:microsoft.com/office/officeart/2005/8/layout/default#1"/>
    <dgm:cxn modelId="{5321C7D6-A388-4009-BB49-1769BD58D406}" type="presOf" srcId="{593012AF-4C7C-43AC-A1ED-EC200923EBD6}" destId="{27C29AFE-225F-48AF-A302-414B95F40310}" srcOrd="0" destOrd="0" presId="urn:microsoft.com/office/officeart/2005/8/layout/default#1"/>
    <dgm:cxn modelId="{5610F93B-EC4B-45CA-8610-18786A1A1015}" type="presOf" srcId="{F96D6D22-4D1A-4821-A9D6-250C4234D815}" destId="{EE251DC5-0D00-479B-8911-DB89FE6A46BF}" srcOrd="0" destOrd="0" presId="urn:microsoft.com/office/officeart/2005/8/layout/default#1"/>
    <dgm:cxn modelId="{893C412D-3944-4244-966C-850F82272982}" srcId="{F3E4A189-95D2-42FB-A4DD-9E6065641A37}" destId="{5882E909-D0D7-44D6-9066-13CE933AF5D5}" srcOrd="9" destOrd="0" parTransId="{831401E1-9173-4AD9-B720-7C0B62908D8C}" sibTransId="{CEFE4952-EE3B-4D1E-9E2D-E57CA37BDF9F}"/>
    <dgm:cxn modelId="{F8E5FB85-4A16-4914-8C0F-351484608BB9}" type="presOf" srcId="{1074F442-C73B-4A86-823F-67C316F30637}" destId="{C98A757C-DDD8-4033-A632-795DA2E898A1}" srcOrd="0" destOrd="0" presId="urn:microsoft.com/office/officeart/2005/8/layout/default#1"/>
    <dgm:cxn modelId="{9FF53FC7-3B17-4002-9FE3-58317F281920}" type="presOf" srcId="{111871ED-D585-477C-9616-112D4F8863D3}" destId="{6A4E4DB3-3D18-46D1-A5BA-F80AC9C7FE1D}" srcOrd="0" destOrd="0" presId="urn:microsoft.com/office/officeart/2005/8/layout/default#1"/>
    <dgm:cxn modelId="{52E732D6-AA39-4B81-AD6E-5627E83C21EF}" type="presOf" srcId="{7DA1EC00-C632-4D93-9BFB-EC72373DCECB}" destId="{E400F565-7244-433A-82D9-9E110D086F9F}" srcOrd="0" destOrd="0" presId="urn:microsoft.com/office/officeart/2005/8/layout/default#1"/>
    <dgm:cxn modelId="{BD7B1A9B-0836-4A5E-B7F7-E2AF00E5B5D7}" srcId="{F3E4A189-95D2-42FB-A4DD-9E6065641A37}" destId="{CA88A5E7-DCB1-45E2-B08A-6A9F712822F9}" srcOrd="3" destOrd="0" parTransId="{E29B5152-6C7B-42A4-BA5D-2E09AC7FC036}" sibTransId="{2C051B20-2EBE-41F2-B009-5667A12CD870}"/>
    <dgm:cxn modelId="{213BF495-6F98-4C28-95F7-A91C4D912C27}" type="presOf" srcId="{CA88A5E7-DCB1-45E2-B08A-6A9F712822F9}" destId="{C9A47F13-8963-4065-81DD-937F31465BBB}" srcOrd="0" destOrd="0" presId="urn:microsoft.com/office/officeart/2005/8/layout/default#1"/>
    <dgm:cxn modelId="{D7A25198-B9F9-4A7D-AAC7-09C79ADE4B66}" type="presParOf" srcId="{26CDFEAB-A1AF-4447-8939-4AB186894C82}" destId="{EE251DC5-0D00-479B-8911-DB89FE6A46BF}" srcOrd="0" destOrd="0" presId="urn:microsoft.com/office/officeart/2005/8/layout/default#1"/>
    <dgm:cxn modelId="{D0C47C1D-F2F0-4226-BB12-F4ED04E0DAB1}" type="presParOf" srcId="{26CDFEAB-A1AF-4447-8939-4AB186894C82}" destId="{60D29CBF-582A-4F26-AF9B-B1978EB8ED1F}" srcOrd="1" destOrd="0" presId="urn:microsoft.com/office/officeart/2005/8/layout/default#1"/>
    <dgm:cxn modelId="{0239925B-43E9-4B25-B996-960CB005FACD}" type="presParOf" srcId="{26CDFEAB-A1AF-4447-8939-4AB186894C82}" destId="{6A4E4DB3-3D18-46D1-A5BA-F80AC9C7FE1D}" srcOrd="2" destOrd="0" presId="urn:microsoft.com/office/officeart/2005/8/layout/default#1"/>
    <dgm:cxn modelId="{A30BBBF5-31B1-4FED-BBE7-8BAEEE63ED2F}" type="presParOf" srcId="{26CDFEAB-A1AF-4447-8939-4AB186894C82}" destId="{9E5E6A21-0659-427F-99F3-4D7C3EED2B56}" srcOrd="3" destOrd="0" presId="urn:microsoft.com/office/officeart/2005/8/layout/default#1"/>
    <dgm:cxn modelId="{CC6CAF70-6888-49F0-87E3-B1B1338ACA48}" type="presParOf" srcId="{26CDFEAB-A1AF-4447-8939-4AB186894C82}" destId="{C98A757C-DDD8-4033-A632-795DA2E898A1}" srcOrd="4" destOrd="0" presId="urn:microsoft.com/office/officeart/2005/8/layout/default#1"/>
    <dgm:cxn modelId="{8FABE16F-4763-46DB-BB96-3335B8A3A96E}" type="presParOf" srcId="{26CDFEAB-A1AF-4447-8939-4AB186894C82}" destId="{19692ED5-90B3-4D4D-8142-2A8B4FFBCDFD}" srcOrd="5" destOrd="0" presId="urn:microsoft.com/office/officeart/2005/8/layout/default#1"/>
    <dgm:cxn modelId="{11299FC3-94EE-45A5-9E23-24C7B05EB4B1}" type="presParOf" srcId="{26CDFEAB-A1AF-4447-8939-4AB186894C82}" destId="{C9A47F13-8963-4065-81DD-937F31465BBB}" srcOrd="6" destOrd="0" presId="urn:microsoft.com/office/officeart/2005/8/layout/default#1"/>
    <dgm:cxn modelId="{896E5FDB-48BB-4CC4-822F-68D6B79440C3}" type="presParOf" srcId="{26CDFEAB-A1AF-4447-8939-4AB186894C82}" destId="{CD84FE03-32B8-4E37-965A-F4352ED6AFC9}" srcOrd="7" destOrd="0" presId="urn:microsoft.com/office/officeart/2005/8/layout/default#1"/>
    <dgm:cxn modelId="{8AA45087-E91F-4C62-9648-47EE65108760}" type="presParOf" srcId="{26CDFEAB-A1AF-4447-8939-4AB186894C82}" destId="{BE7FF199-4FDE-4950-A62B-FA7A969ECF0D}" srcOrd="8" destOrd="0" presId="urn:microsoft.com/office/officeart/2005/8/layout/default#1"/>
    <dgm:cxn modelId="{112A371E-11AE-408B-8FC8-348970071D61}" type="presParOf" srcId="{26CDFEAB-A1AF-4447-8939-4AB186894C82}" destId="{B5EDAC2C-8EF0-4BAD-863F-A4224DA6E8AB}" srcOrd="9" destOrd="0" presId="urn:microsoft.com/office/officeart/2005/8/layout/default#1"/>
    <dgm:cxn modelId="{E1C942AC-8806-48D4-B9DA-544ABF376A3F}" type="presParOf" srcId="{26CDFEAB-A1AF-4447-8939-4AB186894C82}" destId="{E400F565-7244-433A-82D9-9E110D086F9F}" srcOrd="10" destOrd="0" presId="urn:microsoft.com/office/officeart/2005/8/layout/default#1"/>
    <dgm:cxn modelId="{F5447C3E-529F-4AD3-9D9C-B40D64A85671}" type="presParOf" srcId="{26CDFEAB-A1AF-4447-8939-4AB186894C82}" destId="{84BDC494-AB8B-4284-B80D-B5BAE6173233}" srcOrd="11" destOrd="0" presId="urn:microsoft.com/office/officeart/2005/8/layout/default#1"/>
    <dgm:cxn modelId="{61E0B47E-F71F-451B-BD82-0A4E842CDC55}" type="presParOf" srcId="{26CDFEAB-A1AF-4447-8939-4AB186894C82}" destId="{B245DD51-5E97-44FD-AA0D-2E75A7AEDBAC}" srcOrd="12" destOrd="0" presId="urn:microsoft.com/office/officeart/2005/8/layout/default#1"/>
    <dgm:cxn modelId="{176CFEA6-B2CA-4E1D-9334-A3D51B3CCE9C}" type="presParOf" srcId="{26CDFEAB-A1AF-4447-8939-4AB186894C82}" destId="{7D4D210C-5A7B-4782-B2FB-779BDB2A68E5}" srcOrd="13" destOrd="0" presId="urn:microsoft.com/office/officeart/2005/8/layout/default#1"/>
    <dgm:cxn modelId="{6B9E3AA0-4911-48FC-B74B-55C01091400B}" type="presParOf" srcId="{26CDFEAB-A1AF-4447-8939-4AB186894C82}" destId="{ED9C2DC4-8CB6-45F2-8E40-62D80FF25172}" srcOrd="14" destOrd="0" presId="urn:microsoft.com/office/officeart/2005/8/layout/default#1"/>
    <dgm:cxn modelId="{186DF24A-3999-490C-AFEA-2E5AAA5B423A}" type="presParOf" srcId="{26CDFEAB-A1AF-4447-8939-4AB186894C82}" destId="{22262557-44CB-4157-8C03-327174E061BD}" srcOrd="15" destOrd="0" presId="urn:microsoft.com/office/officeart/2005/8/layout/default#1"/>
    <dgm:cxn modelId="{6D0AA51B-4A0C-4AE0-B8EF-CE378E44D0A4}" type="presParOf" srcId="{26CDFEAB-A1AF-4447-8939-4AB186894C82}" destId="{27C29AFE-225F-48AF-A302-414B95F40310}" srcOrd="16" destOrd="0" presId="urn:microsoft.com/office/officeart/2005/8/layout/default#1"/>
    <dgm:cxn modelId="{898F7901-038A-46D5-A326-D615E4699FCF}" type="presParOf" srcId="{26CDFEAB-A1AF-4447-8939-4AB186894C82}" destId="{9E4EABE4-8FC7-4304-AEFA-B9F9A4B466B9}" srcOrd="17" destOrd="0" presId="urn:microsoft.com/office/officeart/2005/8/layout/default#1"/>
    <dgm:cxn modelId="{C32FF77B-5FEA-4641-B150-D31D1D6E0419}" type="presParOf" srcId="{26CDFEAB-A1AF-4447-8939-4AB186894C82}" destId="{7C73EE6F-00AA-4861-8C6D-3092B100C6A7}" srcOrd="18" destOrd="0" presId="urn:microsoft.com/office/officeart/2005/8/layout/default#1"/>
  </dgm:cxnLst>
  <dgm:bg/>
  <dgm:whole/>
  <dgm:extLst>
    <a:ext uri="http://schemas.microsoft.com/office/drawing/2008/diagram">
      <dsp:dataModelExt xmlns:dsp="http://schemas.microsoft.com/office/drawing/2008/diagram" xmlns="" relId="rId10" minVer="http://schemas.openxmlformats.org/drawingml/2006/diagram"/>
    </a:ext>
  </dgm:extLst>
</dgm:dataModel>
</file>

<file path=ppt/diagrams/drawing1.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drawing2.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drawing3.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drawing4.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drawing5.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drawing6.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drawing7.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3.xml><?xml version="1.0" encoding="utf-8"?>
<dgm:layoutDef xmlns:dgm="http://schemas.openxmlformats.org/drawingml/2006/diagram" xmlns:a="http://schemas.openxmlformats.org/drawingml/2006/main" uniqueId="urn:microsoft.com/office/officeart/2008/layout/VerticalAccentList">
  <dgm:title val=""/>
  <dgm:desc val=""/>
  <dgm:catLst>
    <dgm:cat type="list" pri="16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dgm:chPref/>
      <dgm:dir/>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constrLst>
      <dgm:constr type="primFontSz" for="des" forName="parenttext" refType="primFontSz" refFor="des" refForName="childtext" op="gte"/>
      <dgm:constr type="w" for="ch" forName="composite" refType="w"/>
      <dgm:constr type="h" for="ch" forName="composite" refType="h"/>
      <dgm:constr type="w" for="ch" forName="parallelogramComposite" refType="w"/>
      <dgm:constr type="h" for="ch" forName="parallelogramComposite" refType="h"/>
      <dgm:constr type="w" for="ch" forName="parenttextcomposite" refType="w" fact="0.9"/>
      <dgm:constr type="h" for="ch" forName="parenttextcomposite" refType="h" fact="0.6"/>
      <dgm:constr type="h" for="ch" forName="sibTrans" refType="h" refFor="ch" refForName="composite" op="equ" fact="0.02"/>
      <dgm:constr type="h" for="ch" forName="sibTrans" op="equ"/>
    </dgm:constrLst>
    <dgm:forEach name="nodesForEach" axis="ch" ptType="node">
      <dgm:layoutNode name="parenttextcomposite">
        <dgm:alg type="composite">
          <dgm:param type="ar" val="11"/>
        </dgm:alg>
        <dgm:shape xmlns:r="http://schemas.openxmlformats.org/officeDocument/2006/relationships" r:blip="">
          <dgm:adjLst/>
        </dgm:shape>
        <dgm:constrLst>
          <dgm:constr type="h" for="ch" forName="parenttext" refType="h"/>
          <dgm:constr type="w" for="ch" forName="parenttext" refType="w"/>
        </dgm:constrLst>
        <dgm:layoutNode name="parenttext" styleLbl="revTx">
          <dgm:varLst>
            <dgm:chMax/>
            <dgm:chPref val="2"/>
            <dgm:bulletEnabled val="1"/>
          </dgm:varLst>
          <dgm:choose name="Name4">
            <dgm:if name="Name5" func="var" arg="dir" op="equ" val="norm">
              <dgm:alg type="tx">
                <dgm:param type="parTxLTRAlign" val="l"/>
                <dgm:param type="txAnchorVert" val="b"/>
              </dgm:alg>
            </dgm:if>
            <dgm:else name="Name6">
              <dgm:alg type="tx">
                <dgm:param type="parTxLTRAlign" val="r"/>
                <dgm:param type="txAnchorVert" val="b"/>
              </dgm:alg>
            </dgm:else>
          </dgm:choose>
          <dgm:shape xmlns:r="http://schemas.openxmlformats.org/officeDocument/2006/relationships" type="rect"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choose name="Name7">
        <dgm:if name="Name8" axis="ch" ptType="node" func="cnt" op="gte" val="1">
          <dgm:layoutNode name="composite">
            <dgm:alg type="composite">
              <dgm:param type="ar" val="6"/>
            </dgm:alg>
            <dgm:shape xmlns:r="http://schemas.openxmlformats.org/officeDocument/2006/relationships" r:blip="">
              <dgm:adjLst/>
            </dgm:shape>
            <dgm:choose name="Name9">
              <dgm:if name="Name10" func="var" arg="dir" op="equ" val="norm">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301"/>
                  <dgm:constr type="t" for="ch" forName="childtext" refType="h" fact="0.1"/>
                  <dgm:constr type="w" for="ch" forName="childtext" refType="w" fact="0.9117"/>
                  <dgm:constr type="h" for="ch" forName="childtext" refType="h" fact="0.8"/>
                </dgm:constrLst>
              </dgm:if>
              <dgm:else name="Name11">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883"/>
                  <dgm:constr type="t" for="ch" forName="childtext" refType="h" fact="0.1"/>
                  <dgm:constr type="w" for="ch" forName="childtext" refType="w" fact="0.9117"/>
                  <dgm:constr type="h" for="ch" forName="childtext" refType="h" fact="0.8"/>
                </dgm:constrLst>
              </dgm:else>
            </dgm:choose>
            <dgm:ruleLst/>
            <dgm:layoutNode name="chevron1" styleLbl="alignNode1">
              <dgm:alg type="sp"/>
              <dgm:choose name="Name12">
                <dgm:if name="Name13" func="var" arg="dir" op="equ" val="norm">
                  <dgm:shape xmlns:r="http://schemas.openxmlformats.org/officeDocument/2006/relationships" type="chevron" r:blip="">
                    <dgm:adjLst>
                      <dgm:adj idx="1" val="0.7061"/>
                    </dgm:adjLst>
                  </dgm:shape>
                </dgm:if>
                <dgm:else name="Name14">
                  <dgm:shape xmlns:r="http://schemas.openxmlformats.org/officeDocument/2006/relationships" rot="180" type="chevron" r:blip="">
                    <dgm:adjLst>
                      <dgm:adj idx="1" val="0.7061"/>
                    </dgm:adjLst>
                  </dgm:shape>
                </dgm:else>
              </dgm:choose>
              <dgm:presOf/>
            </dgm:layoutNode>
            <dgm:layoutNode name="chevron2" styleLbl="alignNode1">
              <dgm:alg type="sp"/>
              <dgm:choose name="Name15">
                <dgm:if name="Name16" func="var" arg="dir" op="equ" val="norm">
                  <dgm:shape xmlns:r="http://schemas.openxmlformats.org/officeDocument/2006/relationships" type="chevron" r:blip="">
                    <dgm:adjLst>
                      <dgm:adj idx="1" val="0.7061"/>
                    </dgm:adjLst>
                  </dgm:shape>
                </dgm:if>
                <dgm:else name="Name17">
                  <dgm:shape xmlns:r="http://schemas.openxmlformats.org/officeDocument/2006/relationships" rot="180" type="chevron" r:blip="">
                    <dgm:adjLst>
                      <dgm:adj idx="1" val="0.7061"/>
                    </dgm:adjLst>
                  </dgm:shape>
                </dgm:else>
              </dgm:choose>
              <dgm:presOf/>
            </dgm:layoutNode>
            <dgm:layoutNode name="chevron3" styleLbl="alignNode1">
              <dgm:alg type="sp"/>
              <dgm:choose name="Name18">
                <dgm:if name="Name19" func="var" arg="dir" op="equ" val="norm">
                  <dgm:shape xmlns:r="http://schemas.openxmlformats.org/officeDocument/2006/relationships" type="chevron" r:blip="">
                    <dgm:adjLst>
                      <dgm:adj idx="1" val="0.7061"/>
                    </dgm:adjLst>
                  </dgm:shape>
                </dgm:if>
                <dgm:else name="Name20">
                  <dgm:shape xmlns:r="http://schemas.openxmlformats.org/officeDocument/2006/relationships" rot="180" type="chevron" r:blip="">
                    <dgm:adjLst>
                      <dgm:adj idx="1" val="0.7061"/>
                    </dgm:adjLst>
                  </dgm:shape>
                </dgm:else>
              </dgm:choose>
              <dgm:presOf/>
            </dgm:layoutNode>
            <dgm:layoutNode name="chevron4" styleLbl="alignNode1">
              <dgm:alg type="sp"/>
              <dgm:choose name="Name21">
                <dgm:if name="Name22" func="var" arg="dir" op="equ" val="norm">
                  <dgm:shape xmlns:r="http://schemas.openxmlformats.org/officeDocument/2006/relationships" type="chevron" r:blip="">
                    <dgm:adjLst>
                      <dgm:adj idx="1" val="0.7061"/>
                    </dgm:adjLst>
                  </dgm:shape>
                </dgm:if>
                <dgm:else name="Name23">
                  <dgm:shape xmlns:r="http://schemas.openxmlformats.org/officeDocument/2006/relationships" rot="180" type="chevron" r:blip="">
                    <dgm:adjLst>
                      <dgm:adj idx="1" val="0.7061"/>
                    </dgm:adjLst>
                  </dgm:shape>
                </dgm:else>
              </dgm:choose>
              <dgm:presOf/>
            </dgm:layoutNode>
            <dgm:layoutNode name="chevron5" styleLbl="alignNode1">
              <dgm:alg type="sp"/>
              <dgm:choose name="Name24">
                <dgm:if name="Name25" func="var" arg="dir" op="equ" val="norm">
                  <dgm:shape xmlns:r="http://schemas.openxmlformats.org/officeDocument/2006/relationships" type="chevron" r:blip="">
                    <dgm:adjLst>
                      <dgm:adj idx="1" val="0.7061"/>
                    </dgm:adjLst>
                  </dgm:shape>
                </dgm:if>
                <dgm:else name="Name26">
                  <dgm:shape xmlns:r="http://schemas.openxmlformats.org/officeDocument/2006/relationships" rot="180" type="chevron" r:blip="">
                    <dgm:adjLst>
                      <dgm:adj idx="1" val="0.7061"/>
                    </dgm:adjLst>
                  </dgm:shape>
                </dgm:else>
              </dgm:choose>
              <dgm:presOf/>
            </dgm:layoutNode>
            <dgm:layoutNode name="chevron6" styleLbl="alignNode1">
              <dgm:alg type="sp"/>
              <dgm:choose name="Name27">
                <dgm:if name="Name28" func="var" arg="dir" op="equ" val="norm">
                  <dgm:shape xmlns:r="http://schemas.openxmlformats.org/officeDocument/2006/relationships" type="chevron" r:blip="">
                    <dgm:adjLst>
                      <dgm:adj idx="1" val="0.7061"/>
                    </dgm:adjLst>
                  </dgm:shape>
                </dgm:if>
                <dgm:else name="Name29">
                  <dgm:shape xmlns:r="http://schemas.openxmlformats.org/officeDocument/2006/relationships" rot="180" type="chevron" r:blip="">
                    <dgm:adjLst>
                      <dgm:adj idx="1" val="0.7061"/>
                    </dgm:adjLst>
                  </dgm:shape>
                </dgm:else>
              </dgm:choose>
              <dgm:presOf/>
            </dgm:layoutNode>
            <dgm:layoutNode name="chevron7" styleLbl="alignNode1">
              <dgm:alg type="sp"/>
              <dgm:choose name="Name30">
                <dgm:if name="Name31" func="var" arg="dir" op="equ" val="norm">
                  <dgm:shape xmlns:r="http://schemas.openxmlformats.org/officeDocument/2006/relationships" type="chevron" r:blip="">
                    <dgm:adjLst>
                      <dgm:adj idx="1" val="0.7061"/>
                    </dgm:adjLst>
                  </dgm:shape>
                </dgm:if>
                <dgm:else name="Name32">
                  <dgm:shape xmlns:r="http://schemas.openxmlformats.org/officeDocument/2006/relationships" rot="180" type="chevron" r:blip="">
                    <dgm:adjLst>
                      <dgm:adj idx="1" val="0.7061"/>
                    </dgm:adjLst>
                  </dgm:shape>
                </dgm:else>
              </dgm:choose>
              <dgm:presOf/>
            </dgm:layoutNode>
            <dgm:layoutNode name="childtext" styleLbl="solidFgAcc1">
              <dgm:varLst>
                <dgm:chMax/>
                <dgm:chPref val="0"/>
                <dgm:bulletEnabled val="1"/>
              </dgm:varLst>
              <dgm:choose name="Name33">
                <dgm:if name="Name34" func="var" arg="dir" op="equ" val="norm">
                  <dgm:alg type="tx">
                    <dgm:param type="parTxLTRAlign" val="l"/>
                    <dgm:param type="txAnchorVertCh" val="t"/>
                  </dgm:alg>
                </dgm:if>
                <dgm:else name="Name35">
                  <dgm:alg type="tx">
                    <dgm:param type="parTxLTRAlign" val="r"/>
                    <dgm:param type="shpTxLTRAlignCh" val="r"/>
                    <dgm:param type="txAnchorVertCh" val="t"/>
                  </dgm:alg>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dgm:if>
        <dgm:else name="Name36">
          <dgm:layoutNode name="parallelogramComposite">
            <dgm:alg type="composite">
              <dgm:param type="ar" val="50"/>
            </dgm:alg>
            <dgm:shape xmlns:r="http://schemas.openxmlformats.org/officeDocument/2006/relationships" r:blip="">
              <dgm:adjLst/>
            </dgm:shape>
            <dgm:constrLst>
              <dgm:constr type="l" for="ch" forName="parallelogram1" refType="w" fact="0"/>
              <dgm:constr type="t" for="ch" forName="parallelogram1" refType="h" fact="0"/>
              <dgm:constr type="w" for="ch" forName="parallelogram1" refType="w" fact="0.12"/>
              <dgm:constr type="h" for="ch" forName="parallelogram1" refType="h"/>
              <dgm:constr type="l" for="ch" forName="parallelogram2" refType="w" fact="0.127"/>
              <dgm:constr type="t" for="ch" forName="parallelogram2" refType="h" fact="0"/>
              <dgm:constr type="w" for="ch" forName="parallelogram2" refType="w" fact="0.12"/>
              <dgm:constr type="h" for="ch" forName="parallelogram2" refType="h"/>
              <dgm:constr type="l" for="ch" forName="parallelogram3" refType="w" fact="0.254"/>
              <dgm:constr type="t" for="ch" forName="parallelogram3" refType="h" fact="0"/>
              <dgm:constr type="w" for="ch" forName="parallelogram3" refType="w" fact="0.12"/>
              <dgm:constr type="h" for="ch" forName="parallelogram3" refType="h"/>
              <dgm:constr type="l" for="ch" forName="parallelogram4" refType="w" fact="0.381"/>
              <dgm:constr type="t" for="ch" forName="parallelogram4" refType="h" fact="0"/>
              <dgm:constr type="w" for="ch" forName="parallelogram4" refType="w" fact="0.12"/>
              <dgm:constr type="h" for="ch" forName="parallelogram4" refType="h"/>
              <dgm:constr type="l" for="ch" forName="parallelogram5" refType="w" fact="0.508"/>
              <dgm:constr type="t" for="ch" forName="parallelogram5" refType="h" fact="0"/>
              <dgm:constr type="w" for="ch" forName="parallelogram5" refType="w" fact="0.12"/>
              <dgm:constr type="h" for="ch" forName="parallelogram5" refType="h"/>
              <dgm:constr type="l" for="ch" forName="parallelogram6" refType="w" fact="0.635"/>
              <dgm:constr type="t" for="ch" forName="parallelogram6" refType="h" fact="0"/>
              <dgm:constr type="w" for="ch" forName="parallelogram6" refType="w" fact="0.12"/>
              <dgm:constr type="h" for="ch" forName="parallelogram6" refType="h"/>
              <dgm:constr type="l" for="ch" forName="parallelogram7" refType="w" fact="0.762"/>
              <dgm:constr type="t" for="ch" forName="parallelogram7" refType="h" fact="0"/>
              <dgm:constr type="w" for="ch" forName="parallelogram7" refType="w" fact="0.12"/>
              <dgm:constr type="h" for="ch" forName="parallelogram7" refType="h"/>
            </dgm:constrLst>
            <dgm:ruleLst/>
            <dgm:layoutNode name="parallelogram1" styleLbl="alignNode1">
              <dgm:alg type="sp"/>
              <dgm:shape xmlns:r="http://schemas.openxmlformats.org/officeDocument/2006/relationships" type="parallelogram" r:blip="">
                <dgm:adjLst>
                  <dgm:adj idx="1" val="1.4084"/>
                </dgm:adjLst>
              </dgm:shape>
              <dgm:presOf/>
            </dgm:layoutNode>
            <dgm:layoutNode name="parallelogram2" styleLbl="alignNode1">
              <dgm:alg type="sp"/>
              <dgm:shape xmlns:r="http://schemas.openxmlformats.org/officeDocument/2006/relationships" type="parallelogram" r:blip="">
                <dgm:adjLst>
                  <dgm:adj idx="1" val="1.4084"/>
                </dgm:adjLst>
              </dgm:shape>
              <dgm:presOf/>
            </dgm:layoutNode>
            <dgm:layoutNode name="parallelogram3" styleLbl="alignNode1">
              <dgm:alg type="sp"/>
              <dgm:shape xmlns:r="http://schemas.openxmlformats.org/officeDocument/2006/relationships" type="parallelogram" r:blip="">
                <dgm:adjLst>
                  <dgm:adj idx="1" val="1.4084"/>
                </dgm:adjLst>
              </dgm:shape>
              <dgm:presOf/>
            </dgm:layoutNode>
            <dgm:layoutNode name="parallelogram4" styleLbl="alignNode1">
              <dgm:alg type="sp"/>
              <dgm:shape xmlns:r="http://schemas.openxmlformats.org/officeDocument/2006/relationships" type="parallelogram" r:blip="">
                <dgm:adjLst>
                  <dgm:adj idx="1" val="1.4084"/>
                </dgm:adjLst>
              </dgm:shape>
              <dgm:presOf/>
            </dgm:layoutNode>
            <dgm:layoutNode name="parallelogram5" styleLbl="alignNode1">
              <dgm:alg type="sp"/>
              <dgm:shape xmlns:r="http://schemas.openxmlformats.org/officeDocument/2006/relationships" type="parallelogram" r:blip="">
                <dgm:adjLst>
                  <dgm:adj idx="1" val="1.4084"/>
                </dgm:adjLst>
              </dgm:shape>
              <dgm:presOf/>
            </dgm:layoutNode>
            <dgm:layoutNode name="parallelogram6" styleLbl="alignNode1">
              <dgm:alg type="sp"/>
              <dgm:shape xmlns:r="http://schemas.openxmlformats.org/officeDocument/2006/relationships" type="parallelogram" r:blip="">
                <dgm:adjLst>
                  <dgm:adj idx="1" val="1.4084"/>
                </dgm:adjLst>
              </dgm:shape>
              <dgm:presOf/>
            </dgm:layoutNode>
            <dgm:layoutNode name="parallelogram7" styleLbl="alignNode1">
              <dgm:alg type="sp"/>
              <dgm:shape xmlns:r="http://schemas.openxmlformats.org/officeDocument/2006/relationships" type="parallelogram" r:blip="">
                <dgm:adjLst>
                  <dgm:adj idx="1" val="1.4084"/>
                </dgm:adjLst>
              </dgm:shape>
              <dgm:presOf/>
            </dgm:layoutNode>
          </dgm:layoutNode>
        </dgm:else>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8/layout/VerticalAccentList">
  <dgm:title val=""/>
  <dgm:desc val=""/>
  <dgm:catLst>
    <dgm:cat type="list" pri="16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dgm:chPref/>
      <dgm:dir/>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constrLst>
      <dgm:constr type="primFontSz" for="des" forName="parenttext" refType="primFontSz" refFor="des" refForName="childtext" op="gte"/>
      <dgm:constr type="w" for="ch" forName="composite" refType="w"/>
      <dgm:constr type="h" for="ch" forName="composite" refType="h"/>
      <dgm:constr type="w" for="ch" forName="parallelogramComposite" refType="w"/>
      <dgm:constr type="h" for="ch" forName="parallelogramComposite" refType="h"/>
      <dgm:constr type="w" for="ch" forName="parenttextcomposite" refType="w" fact="0.9"/>
      <dgm:constr type="h" for="ch" forName="parenttextcomposite" refType="h" fact="0.6"/>
      <dgm:constr type="h" for="ch" forName="sibTrans" refType="h" refFor="ch" refForName="composite" op="equ" fact="0.02"/>
      <dgm:constr type="h" for="ch" forName="sibTrans" op="equ"/>
    </dgm:constrLst>
    <dgm:forEach name="nodesForEach" axis="ch" ptType="node">
      <dgm:layoutNode name="parenttextcomposite">
        <dgm:alg type="composite">
          <dgm:param type="ar" val="11"/>
        </dgm:alg>
        <dgm:shape xmlns:r="http://schemas.openxmlformats.org/officeDocument/2006/relationships" r:blip="">
          <dgm:adjLst/>
        </dgm:shape>
        <dgm:constrLst>
          <dgm:constr type="h" for="ch" forName="parenttext" refType="h"/>
          <dgm:constr type="w" for="ch" forName="parenttext" refType="w"/>
        </dgm:constrLst>
        <dgm:layoutNode name="parenttext" styleLbl="revTx">
          <dgm:varLst>
            <dgm:chMax/>
            <dgm:chPref val="2"/>
            <dgm:bulletEnabled val="1"/>
          </dgm:varLst>
          <dgm:choose name="Name4">
            <dgm:if name="Name5" func="var" arg="dir" op="equ" val="norm">
              <dgm:alg type="tx">
                <dgm:param type="parTxLTRAlign" val="l"/>
                <dgm:param type="txAnchorVert" val="b"/>
              </dgm:alg>
            </dgm:if>
            <dgm:else name="Name6">
              <dgm:alg type="tx">
                <dgm:param type="parTxLTRAlign" val="r"/>
                <dgm:param type="txAnchorVert" val="b"/>
              </dgm:alg>
            </dgm:else>
          </dgm:choose>
          <dgm:shape xmlns:r="http://schemas.openxmlformats.org/officeDocument/2006/relationships" type="rect"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choose name="Name7">
        <dgm:if name="Name8" axis="ch" ptType="node" func="cnt" op="gte" val="1">
          <dgm:layoutNode name="composite">
            <dgm:alg type="composite">
              <dgm:param type="ar" val="6"/>
            </dgm:alg>
            <dgm:shape xmlns:r="http://schemas.openxmlformats.org/officeDocument/2006/relationships" r:blip="">
              <dgm:adjLst/>
            </dgm:shape>
            <dgm:choose name="Name9">
              <dgm:if name="Name10" func="var" arg="dir" op="equ" val="norm">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301"/>
                  <dgm:constr type="t" for="ch" forName="childtext" refType="h" fact="0.1"/>
                  <dgm:constr type="w" for="ch" forName="childtext" refType="w" fact="0.9117"/>
                  <dgm:constr type="h" for="ch" forName="childtext" refType="h" fact="0.8"/>
                </dgm:constrLst>
              </dgm:if>
              <dgm:else name="Name11">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883"/>
                  <dgm:constr type="t" for="ch" forName="childtext" refType="h" fact="0.1"/>
                  <dgm:constr type="w" for="ch" forName="childtext" refType="w" fact="0.9117"/>
                  <dgm:constr type="h" for="ch" forName="childtext" refType="h" fact="0.8"/>
                </dgm:constrLst>
              </dgm:else>
            </dgm:choose>
            <dgm:ruleLst/>
            <dgm:layoutNode name="chevron1" styleLbl="alignNode1">
              <dgm:alg type="sp"/>
              <dgm:choose name="Name12">
                <dgm:if name="Name13" func="var" arg="dir" op="equ" val="norm">
                  <dgm:shape xmlns:r="http://schemas.openxmlformats.org/officeDocument/2006/relationships" type="chevron" r:blip="">
                    <dgm:adjLst>
                      <dgm:adj idx="1" val="0.7061"/>
                    </dgm:adjLst>
                  </dgm:shape>
                </dgm:if>
                <dgm:else name="Name14">
                  <dgm:shape xmlns:r="http://schemas.openxmlformats.org/officeDocument/2006/relationships" rot="180" type="chevron" r:blip="">
                    <dgm:adjLst>
                      <dgm:adj idx="1" val="0.7061"/>
                    </dgm:adjLst>
                  </dgm:shape>
                </dgm:else>
              </dgm:choose>
              <dgm:presOf/>
            </dgm:layoutNode>
            <dgm:layoutNode name="chevron2" styleLbl="alignNode1">
              <dgm:alg type="sp"/>
              <dgm:choose name="Name15">
                <dgm:if name="Name16" func="var" arg="dir" op="equ" val="norm">
                  <dgm:shape xmlns:r="http://schemas.openxmlformats.org/officeDocument/2006/relationships" type="chevron" r:blip="">
                    <dgm:adjLst>
                      <dgm:adj idx="1" val="0.7061"/>
                    </dgm:adjLst>
                  </dgm:shape>
                </dgm:if>
                <dgm:else name="Name17">
                  <dgm:shape xmlns:r="http://schemas.openxmlformats.org/officeDocument/2006/relationships" rot="180" type="chevron" r:blip="">
                    <dgm:adjLst>
                      <dgm:adj idx="1" val="0.7061"/>
                    </dgm:adjLst>
                  </dgm:shape>
                </dgm:else>
              </dgm:choose>
              <dgm:presOf/>
            </dgm:layoutNode>
            <dgm:layoutNode name="chevron3" styleLbl="alignNode1">
              <dgm:alg type="sp"/>
              <dgm:choose name="Name18">
                <dgm:if name="Name19" func="var" arg="dir" op="equ" val="norm">
                  <dgm:shape xmlns:r="http://schemas.openxmlformats.org/officeDocument/2006/relationships" type="chevron" r:blip="">
                    <dgm:adjLst>
                      <dgm:adj idx="1" val="0.7061"/>
                    </dgm:adjLst>
                  </dgm:shape>
                </dgm:if>
                <dgm:else name="Name20">
                  <dgm:shape xmlns:r="http://schemas.openxmlformats.org/officeDocument/2006/relationships" rot="180" type="chevron" r:blip="">
                    <dgm:adjLst>
                      <dgm:adj idx="1" val="0.7061"/>
                    </dgm:adjLst>
                  </dgm:shape>
                </dgm:else>
              </dgm:choose>
              <dgm:presOf/>
            </dgm:layoutNode>
            <dgm:layoutNode name="chevron4" styleLbl="alignNode1">
              <dgm:alg type="sp"/>
              <dgm:choose name="Name21">
                <dgm:if name="Name22" func="var" arg="dir" op="equ" val="norm">
                  <dgm:shape xmlns:r="http://schemas.openxmlformats.org/officeDocument/2006/relationships" type="chevron" r:blip="">
                    <dgm:adjLst>
                      <dgm:adj idx="1" val="0.7061"/>
                    </dgm:adjLst>
                  </dgm:shape>
                </dgm:if>
                <dgm:else name="Name23">
                  <dgm:shape xmlns:r="http://schemas.openxmlformats.org/officeDocument/2006/relationships" rot="180" type="chevron" r:blip="">
                    <dgm:adjLst>
                      <dgm:adj idx="1" val="0.7061"/>
                    </dgm:adjLst>
                  </dgm:shape>
                </dgm:else>
              </dgm:choose>
              <dgm:presOf/>
            </dgm:layoutNode>
            <dgm:layoutNode name="chevron5" styleLbl="alignNode1">
              <dgm:alg type="sp"/>
              <dgm:choose name="Name24">
                <dgm:if name="Name25" func="var" arg="dir" op="equ" val="norm">
                  <dgm:shape xmlns:r="http://schemas.openxmlformats.org/officeDocument/2006/relationships" type="chevron" r:blip="">
                    <dgm:adjLst>
                      <dgm:adj idx="1" val="0.7061"/>
                    </dgm:adjLst>
                  </dgm:shape>
                </dgm:if>
                <dgm:else name="Name26">
                  <dgm:shape xmlns:r="http://schemas.openxmlformats.org/officeDocument/2006/relationships" rot="180" type="chevron" r:blip="">
                    <dgm:adjLst>
                      <dgm:adj idx="1" val="0.7061"/>
                    </dgm:adjLst>
                  </dgm:shape>
                </dgm:else>
              </dgm:choose>
              <dgm:presOf/>
            </dgm:layoutNode>
            <dgm:layoutNode name="chevron6" styleLbl="alignNode1">
              <dgm:alg type="sp"/>
              <dgm:choose name="Name27">
                <dgm:if name="Name28" func="var" arg="dir" op="equ" val="norm">
                  <dgm:shape xmlns:r="http://schemas.openxmlformats.org/officeDocument/2006/relationships" type="chevron" r:blip="">
                    <dgm:adjLst>
                      <dgm:adj idx="1" val="0.7061"/>
                    </dgm:adjLst>
                  </dgm:shape>
                </dgm:if>
                <dgm:else name="Name29">
                  <dgm:shape xmlns:r="http://schemas.openxmlformats.org/officeDocument/2006/relationships" rot="180" type="chevron" r:blip="">
                    <dgm:adjLst>
                      <dgm:adj idx="1" val="0.7061"/>
                    </dgm:adjLst>
                  </dgm:shape>
                </dgm:else>
              </dgm:choose>
              <dgm:presOf/>
            </dgm:layoutNode>
            <dgm:layoutNode name="chevron7" styleLbl="alignNode1">
              <dgm:alg type="sp"/>
              <dgm:choose name="Name30">
                <dgm:if name="Name31" func="var" arg="dir" op="equ" val="norm">
                  <dgm:shape xmlns:r="http://schemas.openxmlformats.org/officeDocument/2006/relationships" type="chevron" r:blip="">
                    <dgm:adjLst>
                      <dgm:adj idx="1" val="0.7061"/>
                    </dgm:adjLst>
                  </dgm:shape>
                </dgm:if>
                <dgm:else name="Name32">
                  <dgm:shape xmlns:r="http://schemas.openxmlformats.org/officeDocument/2006/relationships" rot="180" type="chevron" r:blip="">
                    <dgm:adjLst>
                      <dgm:adj idx="1" val="0.7061"/>
                    </dgm:adjLst>
                  </dgm:shape>
                </dgm:else>
              </dgm:choose>
              <dgm:presOf/>
            </dgm:layoutNode>
            <dgm:layoutNode name="childtext" styleLbl="solidFgAcc1">
              <dgm:varLst>
                <dgm:chMax/>
                <dgm:chPref val="0"/>
                <dgm:bulletEnabled val="1"/>
              </dgm:varLst>
              <dgm:choose name="Name33">
                <dgm:if name="Name34" func="var" arg="dir" op="equ" val="norm">
                  <dgm:alg type="tx">
                    <dgm:param type="parTxLTRAlign" val="l"/>
                    <dgm:param type="txAnchorVertCh" val="t"/>
                  </dgm:alg>
                </dgm:if>
                <dgm:else name="Name35">
                  <dgm:alg type="tx">
                    <dgm:param type="parTxLTRAlign" val="r"/>
                    <dgm:param type="shpTxLTRAlignCh" val="r"/>
                    <dgm:param type="txAnchorVertCh" val="t"/>
                  </dgm:alg>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dgm:if>
        <dgm:else name="Name36">
          <dgm:layoutNode name="parallelogramComposite">
            <dgm:alg type="composite">
              <dgm:param type="ar" val="50"/>
            </dgm:alg>
            <dgm:shape xmlns:r="http://schemas.openxmlformats.org/officeDocument/2006/relationships" r:blip="">
              <dgm:adjLst/>
            </dgm:shape>
            <dgm:constrLst>
              <dgm:constr type="l" for="ch" forName="parallelogram1" refType="w" fact="0"/>
              <dgm:constr type="t" for="ch" forName="parallelogram1" refType="h" fact="0"/>
              <dgm:constr type="w" for="ch" forName="parallelogram1" refType="w" fact="0.12"/>
              <dgm:constr type="h" for="ch" forName="parallelogram1" refType="h"/>
              <dgm:constr type="l" for="ch" forName="parallelogram2" refType="w" fact="0.127"/>
              <dgm:constr type="t" for="ch" forName="parallelogram2" refType="h" fact="0"/>
              <dgm:constr type="w" for="ch" forName="parallelogram2" refType="w" fact="0.12"/>
              <dgm:constr type="h" for="ch" forName="parallelogram2" refType="h"/>
              <dgm:constr type="l" for="ch" forName="parallelogram3" refType="w" fact="0.254"/>
              <dgm:constr type="t" for="ch" forName="parallelogram3" refType="h" fact="0"/>
              <dgm:constr type="w" for="ch" forName="parallelogram3" refType="w" fact="0.12"/>
              <dgm:constr type="h" for="ch" forName="parallelogram3" refType="h"/>
              <dgm:constr type="l" for="ch" forName="parallelogram4" refType="w" fact="0.381"/>
              <dgm:constr type="t" for="ch" forName="parallelogram4" refType="h" fact="0"/>
              <dgm:constr type="w" for="ch" forName="parallelogram4" refType="w" fact="0.12"/>
              <dgm:constr type="h" for="ch" forName="parallelogram4" refType="h"/>
              <dgm:constr type="l" for="ch" forName="parallelogram5" refType="w" fact="0.508"/>
              <dgm:constr type="t" for="ch" forName="parallelogram5" refType="h" fact="0"/>
              <dgm:constr type="w" for="ch" forName="parallelogram5" refType="w" fact="0.12"/>
              <dgm:constr type="h" for="ch" forName="parallelogram5" refType="h"/>
              <dgm:constr type="l" for="ch" forName="parallelogram6" refType="w" fact="0.635"/>
              <dgm:constr type="t" for="ch" forName="parallelogram6" refType="h" fact="0"/>
              <dgm:constr type="w" for="ch" forName="parallelogram6" refType="w" fact="0.12"/>
              <dgm:constr type="h" for="ch" forName="parallelogram6" refType="h"/>
              <dgm:constr type="l" for="ch" forName="parallelogram7" refType="w" fact="0.762"/>
              <dgm:constr type="t" for="ch" forName="parallelogram7" refType="h" fact="0"/>
              <dgm:constr type="w" for="ch" forName="parallelogram7" refType="w" fact="0.12"/>
              <dgm:constr type="h" for="ch" forName="parallelogram7" refType="h"/>
            </dgm:constrLst>
            <dgm:ruleLst/>
            <dgm:layoutNode name="parallelogram1" styleLbl="alignNode1">
              <dgm:alg type="sp"/>
              <dgm:shape xmlns:r="http://schemas.openxmlformats.org/officeDocument/2006/relationships" type="parallelogram" r:blip="">
                <dgm:adjLst>
                  <dgm:adj idx="1" val="1.4084"/>
                </dgm:adjLst>
              </dgm:shape>
              <dgm:presOf/>
            </dgm:layoutNode>
            <dgm:layoutNode name="parallelogram2" styleLbl="alignNode1">
              <dgm:alg type="sp"/>
              <dgm:shape xmlns:r="http://schemas.openxmlformats.org/officeDocument/2006/relationships" type="parallelogram" r:blip="">
                <dgm:adjLst>
                  <dgm:adj idx="1" val="1.4084"/>
                </dgm:adjLst>
              </dgm:shape>
              <dgm:presOf/>
            </dgm:layoutNode>
            <dgm:layoutNode name="parallelogram3" styleLbl="alignNode1">
              <dgm:alg type="sp"/>
              <dgm:shape xmlns:r="http://schemas.openxmlformats.org/officeDocument/2006/relationships" type="parallelogram" r:blip="">
                <dgm:adjLst>
                  <dgm:adj idx="1" val="1.4084"/>
                </dgm:adjLst>
              </dgm:shape>
              <dgm:presOf/>
            </dgm:layoutNode>
            <dgm:layoutNode name="parallelogram4" styleLbl="alignNode1">
              <dgm:alg type="sp"/>
              <dgm:shape xmlns:r="http://schemas.openxmlformats.org/officeDocument/2006/relationships" type="parallelogram" r:blip="">
                <dgm:adjLst>
                  <dgm:adj idx="1" val="1.4084"/>
                </dgm:adjLst>
              </dgm:shape>
              <dgm:presOf/>
            </dgm:layoutNode>
            <dgm:layoutNode name="parallelogram5" styleLbl="alignNode1">
              <dgm:alg type="sp"/>
              <dgm:shape xmlns:r="http://schemas.openxmlformats.org/officeDocument/2006/relationships" type="parallelogram" r:blip="">
                <dgm:adjLst>
                  <dgm:adj idx="1" val="1.4084"/>
                </dgm:adjLst>
              </dgm:shape>
              <dgm:presOf/>
            </dgm:layoutNode>
            <dgm:layoutNode name="parallelogram6" styleLbl="alignNode1">
              <dgm:alg type="sp"/>
              <dgm:shape xmlns:r="http://schemas.openxmlformats.org/officeDocument/2006/relationships" type="parallelogram" r:blip="">
                <dgm:adjLst>
                  <dgm:adj idx="1" val="1.4084"/>
                </dgm:adjLst>
              </dgm:shape>
              <dgm:presOf/>
            </dgm:layoutNode>
            <dgm:layoutNode name="parallelogram7" styleLbl="alignNode1">
              <dgm:alg type="sp"/>
              <dgm:shape xmlns:r="http://schemas.openxmlformats.org/officeDocument/2006/relationships" type="parallelogram" r:blip="">
                <dgm:adjLst>
                  <dgm:adj idx="1" val="1.4084"/>
                </dgm:adjLst>
              </dgm:shape>
              <dgm:presOf/>
            </dgm:layoutNode>
          </dgm:layoutNode>
        </dgm:else>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default#1">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7">
  <dgm:title val=""/>
  <dgm:desc val=""/>
  <dgm:catLst>
    <dgm:cat type="3D" pri="11700"/>
  </dgm:catLst>
  <dgm:scene3d>
    <a:camera prst="perspectiveLeft" zoom="91000"/>
    <a:lightRig rig="threePt" dir="t">
      <a:rot lat="0" lon="0" rev="20640000"/>
    </a:lightRig>
  </dgm:scene3d>
  <dgm:styleLbl name="node0">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lnNode1">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vennNode1">
    <dgm:scene3d>
      <a:camera prst="orthographicFront"/>
      <a:lightRig rig="threePt" dir="t"/>
    </dgm:scene3d>
    <dgm:sp3d extrusionH="50600" prstMaterial="clear">
      <a:bevelT w="101600" h="80600" prst="relaxedInset"/>
      <a:bevelB w="80600" h="80600" prst="relaxedInset"/>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extrusionH="50600" prstMaterial="metal">
      <a:bevelT w="101600" h="80600" prst="relaxedInset"/>
      <a:bevelB w="80600" h="80600" prst="relaxedInset"/>
    </dgm:sp3d>
    <dgm:txPr/>
    <dgm:style>
      <a:lnRef idx="1">
        <a:scrgbClr r="0" g="0" b="0"/>
      </a:lnRef>
      <a:fillRef idx="1">
        <a:scrgbClr r="0" g="0" b="0"/>
      </a:fillRef>
      <a:effectRef idx="1">
        <a:scrgbClr r="0" g="0" b="0"/>
      </a:effectRef>
      <a:fontRef idx="minor">
        <a:schemeClr val="dk1"/>
      </a:fontRef>
    </dgm:style>
  </dgm:styleLbl>
  <dgm:styleLbl name="node1">
    <dgm:scene3d>
      <a:camera prst="orthographicFront"/>
      <a:lightRig rig="threePt" dir="t"/>
    </dgm:scene3d>
    <dgm:sp3d extrusionH="50600" prstMaterial="metal">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node2">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node3">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node4">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fgImgPlace1">
    <dgm:scene3d>
      <a:camera prst="orthographicFront"/>
      <a:lightRig rig="threePt" dir="t"/>
    </dgm:scene3d>
    <dgm:sp3d z="57200" extrusionH="10600" prstMaterial="plastic">
      <a:bevelT w="101600" h="8600" prst="relaxedInset"/>
      <a:bevelB w="8600" h="8600" prst="relaxedInset"/>
    </dgm:sp3d>
    <dgm:txPr/>
    <dgm:style>
      <a:lnRef idx="0">
        <a:scrgbClr r="0" g="0" b="0"/>
      </a:lnRef>
      <a:fillRef idx="1">
        <a:scrgbClr r="0" g="0" b="0"/>
      </a:fillRef>
      <a:effectRef idx="1">
        <a:scrgbClr r="0" g="0" b="0"/>
      </a:effectRef>
      <a:fontRef idx="minor"/>
    </dgm:style>
  </dgm:styleLbl>
  <dgm:styleLbl name="alignImgPlace1">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dgm:style>
  </dgm:styleLbl>
  <dgm:styleLbl name="bgImgPlace1">
    <dgm:scene3d>
      <a:camera prst="orthographicFront"/>
      <a:lightRig rig="threePt" dir="t"/>
    </dgm:scene3d>
    <dgm:sp3d z="-211800" extrusionH="10600" prstMaterial="plastic">
      <a:bevelT w="101600" h="8600" prst="relaxedInset"/>
      <a:bevelB w="8600" h="8600" prst="relaxedInset"/>
    </dgm:sp3d>
    <dgm:txPr/>
    <dgm:style>
      <a:lnRef idx="0">
        <a:scrgbClr r="0" g="0" b="0"/>
      </a:lnRef>
      <a:fillRef idx="1">
        <a:scrgbClr r="0" g="0" b="0"/>
      </a:fillRef>
      <a:effectRef idx="1">
        <a:scrgbClr r="0" g="0" b="0"/>
      </a:effectRef>
      <a:fontRef idx="minor"/>
    </dgm:style>
  </dgm:styleLbl>
  <dgm:styleLbl name="sibTrans2D1">
    <dgm:scene3d>
      <a:camera prst="orthographicFront"/>
      <a:lightRig rig="threePt" dir="t"/>
    </dgm:scene3d>
    <dgm:sp3d z="-110000">
      <a:bevelT w="40600" h="20600" prst="relaxedInset"/>
    </dgm:sp3d>
    <dgm:txPr/>
    <dgm:style>
      <a:lnRef idx="0">
        <a:scrgbClr r="0" g="0" b="0"/>
      </a:lnRef>
      <a:fillRef idx="1">
        <a:scrgbClr r="0" g="0" b="0"/>
      </a:fillRef>
      <a:effectRef idx="2">
        <a:scrgbClr r="0" g="0" b="0"/>
      </a:effectRef>
      <a:fontRef idx="minor"/>
    </dgm:style>
  </dgm:styleLbl>
  <dgm:styleLbl name="fgSibTrans2D1">
    <dgm:scene3d>
      <a:camera prst="orthographicFront"/>
      <a:lightRig rig="threePt" dir="t"/>
    </dgm:scene3d>
    <dgm:sp3d z="10600">
      <a:bevelT w="40600" h="20600" prst="relaxedInset"/>
    </dgm:sp3d>
    <dgm:txPr/>
    <dgm:style>
      <a:lnRef idx="0">
        <a:scrgbClr r="0" g="0" b="0"/>
      </a:lnRef>
      <a:fillRef idx="1">
        <a:scrgbClr r="0" g="0" b="0"/>
      </a:fillRef>
      <a:effectRef idx="2">
        <a:scrgbClr r="0" g="0" b="0"/>
      </a:effectRef>
      <a:fontRef idx="minor"/>
    </dgm:style>
  </dgm:styleLbl>
  <dgm:styleLbl name="bgSibTrans2D1">
    <dgm:scene3d>
      <a:camera prst="orthographicFront"/>
      <a:lightRig rig="threePt" dir="t"/>
    </dgm:scene3d>
    <dgm:sp3d z="-211800">
      <a:bevelT w="40600" h="20600" prst="relaxedInset"/>
    </dgm:sp3d>
    <dgm:txPr/>
    <dgm:style>
      <a:lnRef idx="0">
        <a:scrgbClr r="0" g="0" b="0"/>
      </a:lnRef>
      <a:fillRef idx="1">
        <a:scrgbClr r="0" g="0" b="0"/>
      </a:fillRef>
      <a:effectRef idx="2">
        <a:scrgbClr r="0" g="0" b="0"/>
      </a:effectRef>
      <a:fontRef idx="minor"/>
    </dgm:style>
  </dgm:styleLbl>
  <dgm:styleLbl name="sibTrans1D1">
    <dgm:scene3d>
      <a:camera prst="orthographicFront"/>
      <a:lightRig rig="threePt" dir="t"/>
    </dgm:scene3d>
    <dgm:sp3d z="-110000"/>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0000"/>
    <dgm:txPr/>
    <dgm:style>
      <a:lnRef idx="1">
        <a:scrgbClr r="0" g="0" b="0"/>
      </a:lnRef>
      <a:fillRef idx="1">
        <a:scrgbClr r="0" g="0" b="0"/>
      </a:fillRef>
      <a:effectRef idx="0">
        <a:scrgbClr r="0" g="0" b="0"/>
      </a:effectRef>
      <a:fontRef idx="minor"/>
    </dgm:style>
  </dgm:styleLbl>
  <dgm:styleLbl name="asst0">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asst1">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asst2">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asst3">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asst4">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parChTrans2D1">
    <dgm:scene3d>
      <a:camera prst="orthographicFront"/>
      <a:lightRig rig="threePt" dir="t"/>
    </dgm:scene3d>
    <dgm:sp3d z="-110000">
      <a:bevelT w="40600" h="20600" prst="relaxedInset"/>
    </dgm:sp3d>
    <dgm:txPr/>
    <dgm:style>
      <a:lnRef idx="0">
        <a:scrgbClr r="0" g="0" b="0"/>
      </a:lnRef>
      <a:fillRef idx="1">
        <a:scrgbClr r="0" g="0" b="0"/>
      </a:fillRef>
      <a:effectRef idx="0">
        <a:scrgbClr r="0" g="0" b="0"/>
      </a:effectRef>
      <a:fontRef idx="minor"/>
    </dgm:style>
  </dgm:styleLbl>
  <dgm:styleLbl name="parChTrans2D2">
    <dgm:scene3d>
      <a:camera prst="orthographicFront"/>
      <a:lightRig rig="threePt" dir="t"/>
    </dgm:scene3d>
    <dgm:sp3d z="-110000">
      <a:bevelT w="40600" h="20600" prst="relaxedInset"/>
    </dgm:sp3d>
    <dgm:txPr/>
    <dgm:style>
      <a:lnRef idx="0">
        <a:scrgbClr r="0" g="0" b="0"/>
      </a:lnRef>
      <a:fillRef idx="1">
        <a:scrgbClr r="0" g="0" b="0"/>
      </a:fillRef>
      <a:effectRef idx="0">
        <a:scrgbClr r="0" g="0" b="0"/>
      </a:effectRef>
      <a:fontRef idx="minor"/>
    </dgm:style>
  </dgm:styleLbl>
  <dgm:styleLbl name="parChTrans2D3">
    <dgm:scene3d>
      <a:camera prst="orthographicFront"/>
      <a:lightRig rig="threePt" dir="t"/>
    </dgm:scene3d>
    <dgm:sp3d z="-110000"/>
    <dgm:txPr/>
    <dgm:style>
      <a:lnRef idx="0">
        <a:scrgbClr r="0" g="0" b="0"/>
      </a:lnRef>
      <a:fillRef idx="1">
        <a:scrgbClr r="0" g="0" b="0"/>
      </a:fillRef>
      <a:effectRef idx="0">
        <a:scrgbClr r="0" g="0" b="0"/>
      </a:effectRef>
      <a:fontRef idx="minor"/>
    </dgm:style>
  </dgm:styleLbl>
  <dgm:styleLbl name="parChTrans2D4">
    <dgm:scene3d>
      <a:camera prst="orthographicFront"/>
      <a:lightRig rig="threePt" dir="t"/>
    </dgm:scene3d>
    <dgm:sp3d z="-110000"/>
    <dgm:txPr/>
    <dgm:style>
      <a:lnRef idx="0">
        <a:scrgbClr r="0" g="0" b="0"/>
      </a:lnRef>
      <a:fillRef idx="1">
        <a:scrgbClr r="0" g="0" b="0"/>
      </a:fillRef>
      <a:effectRef idx="0">
        <a:scrgbClr r="0" g="0" b="0"/>
      </a:effectRef>
      <a:fontRef idx="minor"/>
    </dgm:style>
  </dgm:styleLbl>
  <dgm:styleLbl name="parChTrans1D1">
    <dgm:scene3d>
      <a:camera prst="orthographicFront"/>
      <a:lightRig rig="threePt" dir="t"/>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z="-110000"/>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z="-161800" extrusionH="10600" prstMaterial="matte">
      <a:bevelT w="90600" h="18600" prst="softRound"/>
      <a:bevelB w="48600" h="8600" prst="relaxedInset"/>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extrusionH="50600">
      <a:bevelT w="101600" h="80600"/>
      <a:bevelB w="80600" h="80600"/>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extrusionH="50600">
      <a:bevelT w="101600" h="80600"/>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z="-161800" extrusionH="10600" prstMaterial="matte">
      <a:bevelT w="90600" h="18600" prst="softRound"/>
      <a:bevelB w="48600" h="8600" prst="relaxedInset"/>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z="57200" extrusionH="600" contourW="3000">
      <a:bevelT w="48600" h="18600" prst="relaxedInset"/>
      <a:bevelB w="48600" h="8600" prst="relaxedInset"/>
    </dgm:sp3d>
    <dgm:txPr/>
    <dgm:style>
      <a:lnRef idx="0">
        <a:scrgbClr r="0" g="0" b="0"/>
      </a:lnRef>
      <a:fillRef idx="1">
        <a:scrgbClr r="0" g="0" b="0"/>
      </a:fillRef>
      <a:effectRef idx="0">
        <a:scrgbClr r="0" g="0" b="0"/>
      </a:effectRef>
      <a:fontRef idx="minor"/>
    </dgm:style>
  </dgm:styleLbl>
  <dgm:styleLbl name="solidAlignAcc1">
    <dgm:scene3d>
      <a:camera prst="orthographicFront"/>
      <a:lightRig rig="threePt" dir="t"/>
    </dgm:scene3d>
    <dgm:sp3d extrusionH="50600" contourW="3000">
      <a:bevelT w="101600" h="80600" prst="relaxedInset"/>
      <a:bevelB w="80600" h="80600" prst="relaxedInset"/>
    </dgm:sp3d>
    <dgm:txPr/>
    <dgm:style>
      <a:lnRef idx="0">
        <a:scrgbClr r="0" g="0" b="0"/>
      </a:lnRef>
      <a:fillRef idx="1">
        <a:scrgbClr r="0" g="0" b="0"/>
      </a:fillRef>
      <a:effectRef idx="0">
        <a:scrgbClr r="0" g="0" b="0"/>
      </a:effectRef>
      <a:fontRef idx="minor"/>
    </dgm:style>
  </dgm:styleLbl>
  <dgm:styleLbl name="solidBgAcc1">
    <dgm:scene3d>
      <a:camera prst="orthographicFront"/>
      <a:lightRig rig="threePt" dir="t"/>
    </dgm:scene3d>
    <dgm:sp3d z="-161800" extrusionH="10600" contourW="3000">
      <a:bevelT w="48600" h="8600" prst="softRound"/>
      <a:bevelB w="48600" h="8600" prst="relaxedInset"/>
    </dgm:sp3d>
    <dgm:txPr/>
    <dgm:style>
      <a:lnRef idx="0">
        <a:scrgbClr r="0" g="0" b="0"/>
      </a:lnRef>
      <a:fillRef idx="1">
        <a:scrgbClr r="0" g="0" b="0"/>
      </a:fillRef>
      <a:effectRef idx="0">
        <a:scrgbClr r="0" g="0" b="0"/>
      </a:effectRef>
      <a:fontRef idx="minor"/>
    </dgm:style>
  </dgm:styleLbl>
  <dgm:styleLbl name="fgAccFollowNode1">
    <dgm:scene3d>
      <a:camera prst="orthographicFront"/>
      <a:lightRig rig="threePt" dir="t"/>
    </dgm:scene3d>
    <dgm:sp3d z="57200" extrusionH="600" contourW="3000">
      <a:bevelT w="48600" h="18600" prst="relaxedInset"/>
      <a:bevelB w="48600" h="8600" prst="relaxedInset"/>
    </dgm:sp3d>
    <dgm:txPr/>
    <dgm:style>
      <a:lnRef idx="0">
        <a:scrgbClr r="0" g="0" b="0"/>
      </a:lnRef>
      <a:fillRef idx="1">
        <a:scrgbClr r="0" g="0" b="0"/>
      </a:fillRef>
      <a:effectRef idx="0">
        <a:scrgbClr r="0" g="0" b="0"/>
      </a:effectRef>
      <a:fontRef idx="minor"/>
    </dgm:style>
  </dgm:styleLbl>
  <dgm:styleLbl name="alignAccFollowNode1">
    <dgm:scene3d>
      <a:camera prst="orthographicFront"/>
      <a:lightRig rig="threePt" dir="t"/>
    </dgm:scene3d>
    <dgm:sp3d extrusionH="50600" contourW="3000">
      <a:bevelT w="101600" h="80600" prst="relaxedInset"/>
      <a:bevelB w="80600" h="80600" prst="relaxedInset"/>
    </dgm:sp3d>
    <dgm:txPr/>
    <dgm:style>
      <a:lnRef idx="0">
        <a:scrgbClr r="0" g="0" b="0"/>
      </a:lnRef>
      <a:fillRef idx="1">
        <a:scrgbClr r="0" g="0" b="0"/>
      </a:fillRef>
      <a:effectRef idx="0">
        <a:scrgbClr r="0" g="0" b="0"/>
      </a:effectRef>
      <a:fontRef idx="minor"/>
    </dgm:style>
  </dgm:styleLbl>
  <dgm:styleLbl name="bgAccFollowNode1">
    <dgm:scene3d>
      <a:camera prst="orthographicFront"/>
      <a:lightRig rig="threePt" dir="t"/>
    </dgm:scene3d>
    <dgm:sp3d z="-161800" extrusionH="10600" contourW="3000">
      <a:bevelT w="48600" h="8600" prst="relaxedInset"/>
      <a:bevelB w="48600" h="8600" prst="relaxedInset"/>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z="-161800" extrusionH="600" contourW="3000">
      <a:bevelT w="48600" h="18600" prst="relaxedInset"/>
      <a:bevelB w="48600" h="8600" prst="relaxedInset"/>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extrusionH="50600">
      <a:bevelT w="80600" h="80600" prst="relaxedInset"/>
      <a:bevelB w="80600" h="80600" prst="relaxedInset"/>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z="57200" extrusionH="600" contourW="3000" prstMaterial="plastic">
      <a:bevelT w="80600" h="18600" prst="relaxedInset"/>
      <a:bevelB w="80600" h="8600" prst="relaxedInset"/>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636D48E-CDBC-456F-9B52-4F89D9097267}" type="datetimeFigureOut">
              <a:rPr lang="fr-FR" smtClean="0"/>
              <a:pPr/>
              <a:t>28/01/2020</a:t>
            </a:fld>
            <a:endParaRPr lang="fr-FR"/>
          </a:p>
        </p:txBody>
      </p:sp>
      <p:sp>
        <p:nvSpPr>
          <p:cNvPr id="4" name="Espace réservé de l'image des diapositives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not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fr-FR" smtClean="0"/>
              <a:t>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Espace réservé du pied de page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2A49F36-6C9F-4101-A405-C3080A77FC67}" type="slidenum">
              <a:rPr lang="fr-FR" smtClean="0"/>
              <a:pPr/>
              <a:t>‹N°›</a:t>
            </a:fld>
            <a:endParaRPr lang="fr-FR"/>
          </a:p>
        </p:txBody>
      </p:sp>
    </p:spTree>
    <p:extLst>
      <p:ext uri="{BB962C8B-B14F-4D97-AF65-F5344CB8AC3E}">
        <p14:creationId xmlns="" xmlns:p14="http://schemas.microsoft.com/office/powerpoint/2010/main" val="20028181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287DBC56-8022-45BD-8667-CF53D6DF7E25}" type="slidenum">
              <a:rPr lang="fr-FR" smtClean="0"/>
              <a:pPr/>
              <a:t>2</a:t>
            </a:fld>
            <a:endParaRPr lang="fr-FR" dirty="0"/>
          </a:p>
        </p:txBody>
      </p:sp>
    </p:spTree>
    <p:extLst>
      <p:ext uri="{BB962C8B-B14F-4D97-AF65-F5344CB8AC3E}">
        <p14:creationId xmlns="" xmlns:p14="http://schemas.microsoft.com/office/powerpoint/2010/main" val="247790361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smtClean="0"/>
              <a:t>ok</a:t>
            </a:r>
            <a:endParaRPr lang="fr-FR" dirty="0"/>
          </a:p>
        </p:txBody>
      </p:sp>
      <p:sp>
        <p:nvSpPr>
          <p:cNvPr id="4" name="Espace réservé du numéro de diapositive 3"/>
          <p:cNvSpPr>
            <a:spLocks noGrp="1"/>
          </p:cNvSpPr>
          <p:nvPr>
            <p:ph type="sldNum" sz="quarter" idx="10"/>
          </p:nvPr>
        </p:nvSpPr>
        <p:spPr/>
        <p:txBody>
          <a:bodyPr/>
          <a:lstStyle/>
          <a:p>
            <a:fld id="{287DBC56-8022-45BD-8667-CF53D6DF7E25}" type="slidenum">
              <a:rPr lang="fr-FR" noProof="0" smtClean="0"/>
              <a:pPr/>
              <a:t>11</a:t>
            </a:fld>
            <a:endParaRPr lang="fr-FR" noProof="0" dirty="0"/>
          </a:p>
        </p:txBody>
      </p:sp>
    </p:spTree>
    <p:extLst>
      <p:ext uri="{BB962C8B-B14F-4D97-AF65-F5344CB8AC3E}">
        <p14:creationId xmlns="" xmlns:p14="http://schemas.microsoft.com/office/powerpoint/2010/main" val="75098394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287DBC56-8022-45BD-8667-CF53D6DF7E25}" type="slidenum">
              <a:rPr lang="fr-FR" noProof="0" smtClean="0"/>
              <a:pPr/>
              <a:t>12</a:t>
            </a:fld>
            <a:endParaRPr lang="fr-FR" noProof="0" dirty="0"/>
          </a:p>
        </p:txBody>
      </p:sp>
    </p:spTree>
    <p:extLst>
      <p:ext uri="{BB962C8B-B14F-4D97-AF65-F5344CB8AC3E}">
        <p14:creationId xmlns="" xmlns:p14="http://schemas.microsoft.com/office/powerpoint/2010/main" val="80575906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rtl="0"/>
            <a:fld id="{7A030119-FB6D-4A2D-A653-ADDA698582C8}" type="slidenum">
              <a:rPr lang="fr-FR" smtClean="0"/>
              <a:pPr rtl="0"/>
              <a:t>14</a:t>
            </a:fld>
            <a:endParaRPr lang="fr-FR" dirty="0"/>
          </a:p>
        </p:txBody>
      </p:sp>
    </p:spTree>
    <p:extLst>
      <p:ext uri="{BB962C8B-B14F-4D97-AF65-F5344CB8AC3E}">
        <p14:creationId xmlns="" xmlns:p14="http://schemas.microsoft.com/office/powerpoint/2010/main" val="161195372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smtClean="0"/>
              <a:t>Reprécisez le contexte</a:t>
            </a:r>
            <a:endParaRPr lang="fr-FR" dirty="0"/>
          </a:p>
        </p:txBody>
      </p:sp>
      <p:sp>
        <p:nvSpPr>
          <p:cNvPr id="4" name="Espace réservé du numéro de diapositive 3"/>
          <p:cNvSpPr>
            <a:spLocks noGrp="1"/>
          </p:cNvSpPr>
          <p:nvPr>
            <p:ph type="sldNum" sz="quarter" idx="5"/>
          </p:nvPr>
        </p:nvSpPr>
        <p:spPr/>
        <p:txBody>
          <a:bodyPr/>
          <a:lstStyle/>
          <a:p>
            <a:fld id="{FB6772F6-4917-4A00-AFBB-6F98CEB6E620}" type="slidenum">
              <a:rPr lang="fr-FR" smtClean="0"/>
              <a:pPr/>
              <a:t>18</a:t>
            </a:fld>
            <a:endParaRPr lang="fr-FR" dirty="0"/>
          </a:p>
        </p:txBody>
      </p:sp>
    </p:spTree>
    <p:extLst>
      <p:ext uri="{BB962C8B-B14F-4D97-AF65-F5344CB8AC3E}">
        <p14:creationId xmlns="" xmlns:p14="http://schemas.microsoft.com/office/powerpoint/2010/main" val="347163570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smtClean="0">
                <a:latin typeface="Times" panose="02020603050405020304" pitchFamily="18" charset="0"/>
                <a:cs typeface="Times" panose="02020603050405020304" pitchFamily="18" charset="0"/>
              </a:rPr>
              <a:t>ok</a:t>
            </a:r>
            <a:endParaRPr lang="fr-FR" dirty="0">
              <a:latin typeface="Times" panose="02020603050405020304" pitchFamily="18" charset="0"/>
              <a:cs typeface="Times" panose="02020603050405020304" pitchFamily="18" charset="0"/>
            </a:endParaRPr>
          </a:p>
        </p:txBody>
      </p:sp>
      <p:sp>
        <p:nvSpPr>
          <p:cNvPr id="4" name="Espace réservé du numéro de diapositive 3"/>
          <p:cNvSpPr>
            <a:spLocks noGrp="1"/>
          </p:cNvSpPr>
          <p:nvPr>
            <p:ph type="sldNum" sz="quarter" idx="5"/>
          </p:nvPr>
        </p:nvSpPr>
        <p:spPr/>
        <p:txBody>
          <a:bodyPr/>
          <a:lstStyle/>
          <a:p>
            <a:fld id="{4D30E263-3637-49EA-AD37-7AC5B1FE52AD}" type="slidenum">
              <a:rPr lang="fr-FR" smtClean="0"/>
              <a:pPr/>
              <a:t>19</a:t>
            </a:fld>
            <a:endParaRPr lang="fr-FR" dirty="0"/>
          </a:p>
        </p:txBody>
      </p:sp>
    </p:spTree>
    <p:extLst>
      <p:ext uri="{BB962C8B-B14F-4D97-AF65-F5344CB8AC3E}">
        <p14:creationId xmlns="" xmlns:p14="http://schemas.microsoft.com/office/powerpoint/2010/main" val="361979428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1371600" y="1143000"/>
            <a:ext cx="4114800" cy="3086100"/>
          </a:xfrm>
          <a:prstGeom prst="rect">
            <a:avLst/>
          </a:prstGeom>
        </p:spPr>
      </p:sp>
      <p:sp>
        <p:nvSpPr>
          <p:cNvPr id="3" name="Espace réservé des notes 2"/>
          <p:cNvSpPr>
            <a:spLocks noGrp="1"/>
          </p:cNvSpPr>
          <p:nvPr>
            <p:ph type="body" idx="1"/>
          </p:nvPr>
        </p:nvSpPr>
        <p:spPr>
          <a:xfrm>
            <a:off x="685800" y="4400550"/>
            <a:ext cx="5486400" cy="3600450"/>
          </a:xfrm>
          <a:prstGeom prst="rect">
            <a:avLst/>
          </a:prstGeom>
        </p:spPr>
        <p:txBody>
          <a:bodyPr/>
          <a:lstStyle/>
          <a:p>
            <a:r>
              <a:rPr lang="fr-FR" dirty="0" smtClean="0"/>
              <a:t>ok</a:t>
            </a:r>
            <a:endParaRPr lang="fr-FR" dirty="0"/>
          </a:p>
        </p:txBody>
      </p:sp>
      <p:sp>
        <p:nvSpPr>
          <p:cNvPr id="4" name="Espace réservé du numéro de diapositive 3"/>
          <p:cNvSpPr>
            <a:spLocks noGrp="1"/>
          </p:cNvSpPr>
          <p:nvPr>
            <p:ph type="sldNum" sz="quarter" idx="10"/>
          </p:nvPr>
        </p:nvSpPr>
        <p:spPr>
          <a:xfrm>
            <a:off x="3884613" y="8685213"/>
            <a:ext cx="2971800" cy="458787"/>
          </a:xfrm>
          <a:prstGeom prst="rect">
            <a:avLst/>
          </a:prstGeom>
        </p:spPr>
        <p:txBody>
          <a:bodyPr/>
          <a:lstStyle/>
          <a:p>
            <a:fld id="{18BD5411-3FCE-426E-99CA-88D45C6E07CA}" type="slidenum">
              <a:rPr lang="fr-FR" smtClean="0"/>
              <a:pPr/>
              <a:t>20</a:t>
            </a:fld>
            <a:endParaRPr lang="fr-FR" dirty="0"/>
          </a:p>
        </p:txBody>
      </p:sp>
    </p:spTree>
    <p:extLst>
      <p:ext uri="{BB962C8B-B14F-4D97-AF65-F5344CB8AC3E}">
        <p14:creationId xmlns="" xmlns:p14="http://schemas.microsoft.com/office/powerpoint/2010/main" val="172543025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rtlCol="0"/>
          <a:lstStyle/>
          <a:p>
            <a:pPr rtl="0"/>
            <a:r>
              <a:rPr kumimoji="1" lang="fr-FR" altLang="ja-JP" dirty="0" smtClean="0"/>
              <a:t>ok</a:t>
            </a:r>
            <a:endParaRPr kumimoji="1" lang="fr-FR" altLang="ja-JP" dirty="0"/>
          </a:p>
        </p:txBody>
      </p:sp>
      <p:sp>
        <p:nvSpPr>
          <p:cNvPr id="4" name="Espace réservé du numéro de diapositive 3"/>
          <p:cNvSpPr>
            <a:spLocks noGrp="1"/>
          </p:cNvSpPr>
          <p:nvPr>
            <p:ph type="sldNum" sz="quarter" idx="10"/>
          </p:nvPr>
        </p:nvSpPr>
        <p:spPr/>
        <p:txBody>
          <a:bodyPr rtlCol="0"/>
          <a:lstStyle/>
          <a:p>
            <a:pPr rtl="0"/>
            <a:fld id="{F902B0B5-DA08-41E6-82B4-5DB01D0697AF}" type="slidenum">
              <a:rPr lang="fr-FR" smtClean="0"/>
              <a:pPr rtl="0"/>
              <a:t>21</a:t>
            </a:fld>
            <a:endParaRPr lang="fr-FR" dirty="0"/>
          </a:p>
        </p:txBody>
      </p:sp>
    </p:spTree>
    <p:extLst>
      <p:ext uri="{BB962C8B-B14F-4D97-AF65-F5344CB8AC3E}">
        <p14:creationId xmlns="" xmlns:p14="http://schemas.microsoft.com/office/powerpoint/2010/main" val="359605442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smtClean="0"/>
              <a:t>ok</a:t>
            </a:r>
            <a:endParaRPr lang="fr-FR" dirty="0"/>
          </a:p>
        </p:txBody>
      </p:sp>
      <p:sp>
        <p:nvSpPr>
          <p:cNvPr id="4" name="Espace réservé du numéro de diapositive 3"/>
          <p:cNvSpPr>
            <a:spLocks noGrp="1"/>
          </p:cNvSpPr>
          <p:nvPr>
            <p:ph type="sldNum" sz="quarter" idx="10"/>
          </p:nvPr>
        </p:nvSpPr>
        <p:spPr/>
        <p:txBody>
          <a:bodyPr/>
          <a:lstStyle/>
          <a:p>
            <a:fld id="{287DBC56-8022-45BD-8667-CF53D6DF7E25}" type="slidenum">
              <a:rPr lang="fr-FR" noProof="0" smtClean="0"/>
              <a:pPr/>
              <a:t>22</a:t>
            </a:fld>
            <a:endParaRPr lang="fr-FR" noProof="0" dirty="0"/>
          </a:p>
        </p:txBody>
      </p:sp>
    </p:spTree>
    <p:extLst>
      <p:ext uri="{BB962C8B-B14F-4D97-AF65-F5344CB8AC3E}">
        <p14:creationId xmlns="" xmlns:p14="http://schemas.microsoft.com/office/powerpoint/2010/main" val="4949446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smtClean="0"/>
              <a:t>Ok mais avec explications des différences</a:t>
            </a:r>
            <a:endParaRPr lang="fr-FR" dirty="0"/>
          </a:p>
        </p:txBody>
      </p:sp>
      <p:sp>
        <p:nvSpPr>
          <p:cNvPr id="4" name="Espace réservé du numéro de diapositive 3"/>
          <p:cNvSpPr>
            <a:spLocks noGrp="1"/>
          </p:cNvSpPr>
          <p:nvPr>
            <p:ph type="sldNum" sz="quarter" idx="10"/>
          </p:nvPr>
        </p:nvSpPr>
        <p:spPr/>
        <p:txBody>
          <a:bodyPr/>
          <a:lstStyle/>
          <a:p>
            <a:fld id="{287DBC56-8022-45BD-8667-CF53D6DF7E25}" type="slidenum">
              <a:rPr lang="fr-FR" noProof="0" smtClean="0"/>
              <a:pPr/>
              <a:t>23</a:t>
            </a:fld>
            <a:endParaRPr lang="fr-FR" noProof="0" dirty="0"/>
          </a:p>
        </p:txBody>
      </p:sp>
    </p:spTree>
    <p:extLst>
      <p:ext uri="{BB962C8B-B14F-4D97-AF65-F5344CB8AC3E}">
        <p14:creationId xmlns="" xmlns:p14="http://schemas.microsoft.com/office/powerpoint/2010/main" val="52710531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rtl="0"/>
            <a:fld id="{7A030119-FB6D-4A2D-A653-ADDA698582C8}" type="slidenum">
              <a:rPr lang="fr-FR" smtClean="0"/>
              <a:pPr rtl="0"/>
              <a:t>25</a:t>
            </a:fld>
            <a:endParaRPr lang="fr-FR" dirty="0"/>
          </a:p>
        </p:txBody>
      </p:sp>
    </p:spTree>
    <p:extLst>
      <p:ext uri="{BB962C8B-B14F-4D97-AF65-F5344CB8AC3E}">
        <p14:creationId xmlns="" xmlns:p14="http://schemas.microsoft.com/office/powerpoint/2010/main" val="234252557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DE9F87E4-F499-4563-9781-1D203E06E559}" type="slidenum">
              <a:rPr lang="fr-FR" smtClean="0"/>
              <a:pPr/>
              <a:t>3</a:t>
            </a:fld>
            <a:endParaRPr lang="fr-FR" dirty="0"/>
          </a:p>
        </p:txBody>
      </p:sp>
    </p:spTree>
    <p:extLst>
      <p:ext uri="{BB962C8B-B14F-4D97-AF65-F5344CB8AC3E}">
        <p14:creationId xmlns="" xmlns:p14="http://schemas.microsoft.com/office/powerpoint/2010/main" val="152331653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algn="ctr"/>
            <a:r>
              <a:rPr lang="fr-FR" sz="1200" dirty="0" smtClean="0"/>
              <a:t>https://esgiblog.wordpress.com/2016/07/30/metasploit-prise-en-main-et-tutoriels-persistance/</a:t>
            </a:r>
          </a:p>
          <a:p>
            <a:pPr algn="ctr"/>
            <a:endParaRPr lang="fr-FR" sz="1050" dirty="0"/>
          </a:p>
        </p:txBody>
      </p:sp>
      <p:sp>
        <p:nvSpPr>
          <p:cNvPr id="4" name="Espace réservé du numéro de diapositive 3"/>
          <p:cNvSpPr>
            <a:spLocks noGrp="1"/>
          </p:cNvSpPr>
          <p:nvPr>
            <p:ph type="sldNum" sz="quarter" idx="10"/>
          </p:nvPr>
        </p:nvSpPr>
        <p:spPr/>
        <p:txBody>
          <a:bodyPr/>
          <a:lstStyle/>
          <a:p>
            <a:fld id="{287DBC56-8022-45BD-8667-CF53D6DF7E25}" type="slidenum">
              <a:rPr lang="fr-FR" noProof="0" smtClean="0"/>
              <a:pPr/>
              <a:t>26</a:t>
            </a:fld>
            <a:endParaRPr lang="fr-FR" noProof="0" dirty="0"/>
          </a:p>
        </p:txBody>
      </p:sp>
    </p:spTree>
    <p:extLst>
      <p:ext uri="{BB962C8B-B14F-4D97-AF65-F5344CB8AC3E}">
        <p14:creationId xmlns="" xmlns:p14="http://schemas.microsoft.com/office/powerpoint/2010/main" val="384290804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rtl="0"/>
            <a:fld id="{7A030119-FB6D-4A2D-A653-ADDA698582C8}" type="slidenum">
              <a:rPr lang="fr-FR" smtClean="0"/>
              <a:pPr rtl="0"/>
              <a:t>29</a:t>
            </a:fld>
            <a:endParaRPr lang="fr-FR" dirty="0"/>
          </a:p>
        </p:txBody>
      </p:sp>
    </p:spTree>
    <p:extLst>
      <p:ext uri="{BB962C8B-B14F-4D97-AF65-F5344CB8AC3E}">
        <p14:creationId xmlns="" xmlns:p14="http://schemas.microsoft.com/office/powerpoint/2010/main" val="405794466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smtClean="0"/>
              <a:t>ok</a:t>
            </a:r>
            <a:endParaRPr lang="fr-FR" dirty="0"/>
          </a:p>
        </p:txBody>
      </p:sp>
      <p:sp>
        <p:nvSpPr>
          <p:cNvPr id="4" name="Espace réservé du numéro de diapositive 3"/>
          <p:cNvSpPr>
            <a:spLocks noGrp="1"/>
          </p:cNvSpPr>
          <p:nvPr>
            <p:ph type="sldNum" sz="quarter" idx="10"/>
          </p:nvPr>
        </p:nvSpPr>
        <p:spPr/>
        <p:txBody>
          <a:bodyPr/>
          <a:lstStyle/>
          <a:p>
            <a:fld id="{287DBC56-8022-45BD-8667-CF53D6DF7E25}" type="slidenum">
              <a:rPr lang="fr-FR" noProof="0" smtClean="0"/>
              <a:pPr/>
              <a:t>31</a:t>
            </a:fld>
            <a:endParaRPr lang="fr-FR" noProof="0" dirty="0"/>
          </a:p>
        </p:txBody>
      </p:sp>
    </p:spTree>
    <p:extLst>
      <p:ext uri="{BB962C8B-B14F-4D97-AF65-F5344CB8AC3E}">
        <p14:creationId xmlns="" xmlns:p14="http://schemas.microsoft.com/office/powerpoint/2010/main" val="277868341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smtClean="0"/>
              <a:t>ok</a:t>
            </a:r>
            <a:endParaRPr lang="fr-FR" dirty="0"/>
          </a:p>
        </p:txBody>
      </p:sp>
      <p:sp>
        <p:nvSpPr>
          <p:cNvPr id="4" name="Espace réservé du numéro de diapositive 3"/>
          <p:cNvSpPr>
            <a:spLocks noGrp="1"/>
          </p:cNvSpPr>
          <p:nvPr>
            <p:ph type="sldNum" sz="quarter" idx="10"/>
          </p:nvPr>
        </p:nvSpPr>
        <p:spPr/>
        <p:txBody>
          <a:bodyPr/>
          <a:lstStyle/>
          <a:p>
            <a:fld id="{287DBC56-8022-45BD-8667-CF53D6DF7E25}" type="slidenum">
              <a:rPr lang="fr-FR" noProof="0" smtClean="0"/>
              <a:pPr/>
              <a:t>32</a:t>
            </a:fld>
            <a:endParaRPr lang="fr-FR" noProof="0" dirty="0"/>
          </a:p>
        </p:txBody>
      </p:sp>
    </p:spTree>
    <p:extLst>
      <p:ext uri="{BB962C8B-B14F-4D97-AF65-F5344CB8AC3E}">
        <p14:creationId xmlns="" xmlns:p14="http://schemas.microsoft.com/office/powerpoint/2010/main" val="11978031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smtClean="0"/>
              <a:t>ok</a:t>
            </a:r>
            <a:endParaRPr lang="fr-FR" dirty="0"/>
          </a:p>
        </p:txBody>
      </p:sp>
      <p:sp>
        <p:nvSpPr>
          <p:cNvPr id="4" name="Espace réservé du numéro de diapositive 3"/>
          <p:cNvSpPr>
            <a:spLocks noGrp="1"/>
          </p:cNvSpPr>
          <p:nvPr>
            <p:ph type="sldNum" sz="quarter" idx="5"/>
          </p:nvPr>
        </p:nvSpPr>
        <p:spPr/>
        <p:txBody>
          <a:bodyPr/>
          <a:lstStyle/>
          <a:p>
            <a:fld id="{8FC5FFB1-88AB-4429-9AC2-9AF38071DC76}" type="slidenum">
              <a:rPr lang="fr-FR" smtClean="0"/>
              <a:pPr/>
              <a:t>33</a:t>
            </a:fld>
            <a:endParaRPr lang="fr-FR" dirty="0"/>
          </a:p>
        </p:txBody>
      </p:sp>
    </p:spTree>
    <p:extLst>
      <p:ext uri="{BB962C8B-B14F-4D97-AF65-F5344CB8AC3E}">
        <p14:creationId xmlns="" xmlns:p14="http://schemas.microsoft.com/office/powerpoint/2010/main" val="108814781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smtClean="0"/>
              <a:t>ok</a:t>
            </a:r>
            <a:endParaRPr lang="fr-FR" dirty="0"/>
          </a:p>
        </p:txBody>
      </p:sp>
      <p:sp>
        <p:nvSpPr>
          <p:cNvPr id="4" name="Espace réservé du numéro de diapositive 3"/>
          <p:cNvSpPr>
            <a:spLocks noGrp="1"/>
          </p:cNvSpPr>
          <p:nvPr>
            <p:ph type="sldNum" sz="quarter" idx="10"/>
          </p:nvPr>
        </p:nvSpPr>
        <p:spPr/>
        <p:txBody>
          <a:bodyPr/>
          <a:lstStyle/>
          <a:p>
            <a:fld id="{287DBC56-8022-45BD-8667-CF53D6DF7E25}" type="slidenum">
              <a:rPr lang="fr-FR" noProof="0" smtClean="0"/>
              <a:pPr/>
              <a:t>34</a:t>
            </a:fld>
            <a:endParaRPr lang="fr-FR" noProof="0" dirty="0"/>
          </a:p>
        </p:txBody>
      </p:sp>
    </p:spTree>
    <p:extLst>
      <p:ext uri="{BB962C8B-B14F-4D97-AF65-F5344CB8AC3E}">
        <p14:creationId xmlns="" xmlns:p14="http://schemas.microsoft.com/office/powerpoint/2010/main" val="332927572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rtl="0"/>
            <a:fld id="{7A030119-FB6D-4A2D-A653-ADDA698582C8}" type="slidenum">
              <a:rPr lang="fr-FR" smtClean="0"/>
              <a:pPr rtl="0"/>
              <a:t>4</a:t>
            </a:fld>
            <a:endParaRPr lang="fr-FR" dirty="0"/>
          </a:p>
        </p:txBody>
      </p:sp>
    </p:spTree>
    <p:extLst>
      <p:ext uri="{BB962C8B-B14F-4D97-AF65-F5344CB8AC3E}">
        <p14:creationId xmlns="" xmlns:p14="http://schemas.microsoft.com/office/powerpoint/2010/main" val="81739938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B8BEB1DD-5503-4896-9095-D5CABCB35C47}" type="slidenum">
              <a:rPr lang="fr-FR" smtClean="0"/>
              <a:pPr/>
              <a:t>5</a:t>
            </a:fld>
            <a:endParaRPr lang="fr-FR" dirty="0"/>
          </a:p>
        </p:txBody>
      </p:sp>
    </p:spTree>
    <p:extLst>
      <p:ext uri="{BB962C8B-B14F-4D97-AF65-F5344CB8AC3E}">
        <p14:creationId xmlns="" xmlns:p14="http://schemas.microsoft.com/office/powerpoint/2010/main" val="193752043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rtl="0"/>
            <a:fld id="{7A030119-FB6D-4A2D-A653-ADDA698582C8}" type="slidenum">
              <a:rPr lang="fr-FR" smtClean="0"/>
              <a:pPr rtl="0"/>
              <a:t>6</a:t>
            </a:fld>
            <a:endParaRPr lang="fr-FR" dirty="0"/>
          </a:p>
        </p:txBody>
      </p:sp>
    </p:spTree>
    <p:extLst>
      <p:ext uri="{BB962C8B-B14F-4D97-AF65-F5344CB8AC3E}">
        <p14:creationId xmlns="" xmlns:p14="http://schemas.microsoft.com/office/powerpoint/2010/main" val="115661761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smtClean="0"/>
              <a:t>Ok </a:t>
            </a:r>
          </a:p>
          <a:p>
            <a:r>
              <a:rPr lang="fr-FR" dirty="0" smtClean="0"/>
              <a:t>Ajouter diapo sur exemple attaque et  protection</a:t>
            </a:r>
            <a:endParaRPr lang="fr-FR" dirty="0"/>
          </a:p>
        </p:txBody>
      </p:sp>
      <p:sp>
        <p:nvSpPr>
          <p:cNvPr id="4" name="Espace réservé du numéro de diapositive 3"/>
          <p:cNvSpPr>
            <a:spLocks noGrp="1"/>
          </p:cNvSpPr>
          <p:nvPr>
            <p:ph type="sldNum" sz="quarter" idx="10"/>
          </p:nvPr>
        </p:nvSpPr>
        <p:spPr/>
        <p:txBody>
          <a:bodyPr/>
          <a:lstStyle/>
          <a:p>
            <a:fld id="{287DBC56-8022-45BD-8667-CF53D6DF7E25}" type="slidenum">
              <a:rPr lang="fr-FR" noProof="0" smtClean="0"/>
              <a:pPr/>
              <a:t>7</a:t>
            </a:fld>
            <a:endParaRPr lang="fr-FR" noProof="0" dirty="0"/>
          </a:p>
        </p:txBody>
      </p:sp>
    </p:spTree>
    <p:extLst>
      <p:ext uri="{BB962C8B-B14F-4D97-AF65-F5344CB8AC3E}">
        <p14:creationId xmlns="" xmlns:p14="http://schemas.microsoft.com/office/powerpoint/2010/main" val="272153527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smtClean="0"/>
              <a:t>A partir du</a:t>
            </a:r>
            <a:r>
              <a:rPr lang="fr-FR" baseline="0" dirty="0" smtClean="0"/>
              <a:t> site d’une organisation (exemple une page contact de votre académie) effectuer une copie du code source, y effectuer quelques modifications puis mettre le fichier enregistré sur un serveur local. </a:t>
            </a:r>
            <a:endParaRPr lang="fr-FR" dirty="0"/>
          </a:p>
        </p:txBody>
      </p:sp>
      <p:sp>
        <p:nvSpPr>
          <p:cNvPr id="4" name="Espace réservé du numéro de diapositive 3"/>
          <p:cNvSpPr>
            <a:spLocks noGrp="1"/>
          </p:cNvSpPr>
          <p:nvPr>
            <p:ph type="sldNum" sz="quarter" idx="10"/>
          </p:nvPr>
        </p:nvSpPr>
        <p:spPr/>
        <p:txBody>
          <a:bodyPr/>
          <a:lstStyle/>
          <a:p>
            <a:fld id="{287DBC56-8022-45BD-8667-CF53D6DF7E25}" type="slidenum">
              <a:rPr lang="fr-FR" noProof="0" smtClean="0"/>
              <a:pPr/>
              <a:t>8</a:t>
            </a:fld>
            <a:endParaRPr lang="fr-FR" noProof="0" dirty="0"/>
          </a:p>
        </p:txBody>
      </p:sp>
    </p:spTree>
    <p:extLst>
      <p:ext uri="{BB962C8B-B14F-4D97-AF65-F5344CB8AC3E}">
        <p14:creationId xmlns="" xmlns:p14="http://schemas.microsoft.com/office/powerpoint/2010/main" val="26134130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smtClean="0"/>
              <a:t>Il faut surveiller les noms de domaine</a:t>
            </a:r>
            <a:r>
              <a:rPr lang="fr-FR" baseline="0" dirty="0" smtClean="0"/>
              <a:t> équivalents à son organisation.</a:t>
            </a:r>
            <a:endParaRPr lang="fr-FR" dirty="0"/>
          </a:p>
        </p:txBody>
      </p:sp>
      <p:sp>
        <p:nvSpPr>
          <p:cNvPr id="4" name="Espace réservé du numéro de diapositive 3"/>
          <p:cNvSpPr>
            <a:spLocks noGrp="1"/>
          </p:cNvSpPr>
          <p:nvPr>
            <p:ph type="sldNum" sz="quarter" idx="10"/>
          </p:nvPr>
        </p:nvSpPr>
        <p:spPr/>
        <p:txBody>
          <a:bodyPr/>
          <a:lstStyle/>
          <a:p>
            <a:fld id="{287DBC56-8022-45BD-8667-CF53D6DF7E25}" type="slidenum">
              <a:rPr lang="fr-FR" noProof="0" smtClean="0"/>
              <a:pPr/>
              <a:t>9</a:t>
            </a:fld>
            <a:endParaRPr lang="fr-FR" noProof="0" dirty="0"/>
          </a:p>
        </p:txBody>
      </p:sp>
    </p:spTree>
    <p:extLst>
      <p:ext uri="{BB962C8B-B14F-4D97-AF65-F5344CB8AC3E}">
        <p14:creationId xmlns="" xmlns:p14="http://schemas.microsoft.com/office/powerpoint/2010/main" val="268384176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rtl="0"/>
            <a:fld id="{7A030119-FB6D-4A2D-A653-ADDA698582C8}" type="slidenum">
              <a:rPr lang="fr-FR" smtClean="0"/>
              <a:pPr rtl="0"/>
              <a:t>10</a:t>
            </a:fld>
            <a:endParaRPr lang="fr-FR" dirty="0"/>
          </a:p>
        </p:txBody>
      </p:sp>
    </p:spTree>
    <p:extLst>
      <p:ext uri="{BB962C8B-B14F-4D97-AF65-F5344CB8AC3E}">
        <p14:creationId xmlns="" xmlns:p14="http://schemas.microsoft.com/office/powerpoint/2010/main" val="12845875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3.xml"/><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gif"/><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4.gif"/><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2.svg"/><Relationship Id="rId7"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4.svg"/><Relationship Id="rId10" Type="http://schemas.openxmlformats.org/officeDocument/2006/relationships/image" Target="../media/image9.jpeg"/><Relationship Id="rId4" Type="http://schemas.openxmlformats.org/officeDocument/2006/relationships/image" Target="../media/image6.png"/><Relationship Id="rId9" Type="http://schemas.openxmlformats.org/officeDocument/2006/relationships/image" Target="../media/image8.sv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2.svg"/><Relationship Id="rId7"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4.svg"/><Relationship Id="rId10" Type="http://schemas.openxmlformats.org/officeDocument/2006/relationships/image" Target="../media/image10.jpeg"/><Relationship Id="rId4" Type="http://schemas.openxmlformats.org/officeDocument/2006/relationships/image" Target="../media/image6.png"/><Relationship Id="rId9" Type="http://schemas.openxmlformats.org/officeDocument/2006/relationships/image" Target="../media/image8.sv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dirty="0"/>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6" name="Espace réservé du numéro de diapositive 5"/>
          <p:cNvSpPr>
            <a:spLocks noGrp="1"/>
          </p:cNvSpPr>
          <p:nvPr>
            <p:ph type="sldNum" sz="quarter" idx="12"/>
          </p:nvPr>
        </p:nvSpPr>
        <p:spPr/>
        <p:txBody>
          <a:bodyPr/>
          <a:lstStyle/>
          <a:p>
            <a:fld id="{16A56B90-243C-4B05-BEC4-46E5AC275179}" type="slidenum">
              <a:rPr lang="fr-FR" smtClean="0"/>
              <a:pPr/>
              <a:t>‹N°›</a:t>
            </a:fld>
            <a:endParaRPr lang="fr-FR"/>
          </a:p>
        </p:txBody>
      </p:sp>
    </p:spTree>
    <p:extLst>
      <p:ext uri="{BB962C8B-B14F-4D97-AF65-F5344CB8AC3E}">
        <p14:creationId xmlns="" xmlns:p14="http://schemas.microsoft.com/office/powerpoint/2010/main" val="116871791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numéro de diapositive 5"/>
          <p:cNvSpPr>
            <a:spLocks noGrp="1"/>
          </p:cNvSpPr>
          <p:nvPr>
            <p:ph type="sldNum" sz="quarter" idx="12"/>
          </p:nvPr>
        </p:nvSpPr>
        <p:spPr/>
        <p:txBody>
          <a:bodyPr/>
          <a:lstStyle/>
          <a:p>
            <a:fld id="{16A56B90-243C-4B05-BEC4-46E5AC275179}" type="slidenum">
              <a:rPr lang="fr-FR" smtClean="0"/>
              <a:pPr/>
              <a:t>‹N°›</a:t>
            </a:fld>
            <a:endParaRPr lang="fr-FR"/>
          </a:p>
        </p:txBody>
      </p:sp>
    </p:spTree>
    <p:extLst>
      <p:ext uri="{BB962C8B-B14F-4D97-AF65-F5344CB8AC3E}">
        <p14:creationId xmlns="" xmlns:p14="http://schemas.microsoft.com/office/powerpoint/2010/main" val="12948098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683568" y="764705"/>
            <a:ext cx="5793432" cy="5328591"/>
          </a:xfrm>
        </p:spPr>
        <p:txBody>
          <a:bodyPr vert="eaVert"/>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6" name="Espace réservé du numéro de diapositive 5"/>
          <p:cNvSpPr>
            <a:spLocks noGrp="1"/>
          </p:cNvSpPr>
          <p:nvPr>
            <p:ph type="sldNum" sz="quarter" idx="12"/>
          </p:nvPr>
        </p:nvSpPr>
        <p:spPr/>
        <p:txBody>
          <a:bodyPr/>
          <a:lstStyle>
            <a:lvl1pPr>
              <a:defRPr>
                <a:solidFill>
                  <a:srgbClr val="544F4F"/>
                </a:solidFill>
                <a:latin typeface="Arial" panose="020B0604020202020204" pitchFamily="34" charset="0"/>
                <a:cs typeface="Arial" panose="020B0604020202020204" pitchFamily="34" charset="0"/>
              </a:defRPr>
            </a:lvl1pPr>
          </a:lstStyle>
          <a:p>
            <a:fld id="{16A56B90-243C-4B05-BEC4-46E5AC275179}" type="slidenum">
              <a:rPr lang="fr-FR" smtClean="0"/>
              <a:pPr/>
              <a:t>‹N°›</a:t>
            </a:fld>
            <a:endParaRPr lang="fr-FR" dirty="0"/>
          </a:p>
        </p:txBody>
      </p:sp>
    </p:spTree>
    <p:extLst>
      <p:ext uri="{BB962C8B-B14F-4D97-AF65-F5344CB8AC3E}">
        <p14:creationId xmlns="" xmlns:p14="http://schemas.microsoft.com/office/powerpoint/2010/main" val="396317830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2_Diapositive de titre">
    <p:spTree>
      <p:nvGrpSpPr>
        <p:cNvPr id="1" name=""/>
        <p:cNvGrpSpPr/>
        <p:nvPr/>
      </p:nvGrpSpPr>
      <p:grpSpPr>
        <a:xfrm>
          <a:off x="0" y="0"/>
          <a:ext cx="0" cy="0"/>
          <a:chOff x="0" y="0"/>
          <a:chExt cx="0" cy="0"/>
        </a:xfrm>
      </p:grpSpPr>
      <p:sp>
        <p:nvSpPr>
          <p:cNvPr id="4" name="Rectangle 3"/>
          <p:cNvSpPr/>
          <p:nvPr userDrawn="1"/>
        </p:nvSpPr>
        <p:spPr>
          <a:xfrm>
            <a:off x="0" y="0"/>
            <a:ext cx="360000" cy="6858000"/>
          </a:xfrm>
          <a:prstGeom prst="rect">
            <a:avLst/>
          </a:prstGeom>
          <a:solidFill>
            <a:srgbClr val="AB0044"/>
          </a:solidFill>
          <a:ln w="25400">
            <a:solidFill>
              <a:srgbClr val="AB00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0" name="Image 9"/>
          <p:cNvPicPr>
            <a:picLocks noChangeAspect="1"/>
          </p:cNvPicPr>
          <p:nvPr userDrawn="1"/>
        </p:nvPicPr>
        <p:blipFill>
          <a:blip r:embed="rId2" cstate="print">
            <a:extLst>
              <a:ext uri="{28A0092B-C50C-407E-A947-70E740481C1C}">
                <a14:useLocalDpi xmlns="" xmlns:a14="http://schemas.microsoft.com/office/drawing/2010/main" val="0"/>
              </a:ext>
            </a:extLst>
          </a:blip>
          <a:stretch>
            <a:fillRect/>
          </a:stretch>
        </p:blipFill>
        <p:spPr>
          <a:xfrm>
            <a:off x="2339752" y="980728"/>
            <a:ext cx="4880000" cy="4413334"/>
          </a:xfrm>
          <a:prstGeom prst="rect">
            <a:avLst/>
          </a:prstGeom>
        </p:spPr>
      </p:pic>
      <p:sp>
        <p:nvSpPr>
          <p:cNvPr id="6" name="Rectangle 5">
            <a:extLst>
              <a:ext uri="{FF2B5EF4-FFF2-40B4-BE49-F238E27FC236}">
                <a16:creationId xmlns:a16="http://schemas.microsoft.com/office/drawing/2014/main" xmlns="" id="{13EDC8C7-36EA-41D0-BE09-20660F01102D}"/>
              </a:ext>
            </a:extLst>
          </p:cNvPr>
          <p:cNvSpPr/>
          <p:nvPr userDrawn="1"/>
        </p:nvSpPr>
        <p:spPr>
          <a:xfrm>
            <a:off x="-70887" y="332656"/>
            <a:ext cx="430887" cy="6309321"/>
          </a:xfrm>
          <a:prstGeom prst="rect">
            <a:avLst/>
          </a:prstGeom>
        </p:spPr>
        <p:txBody>
          <a:bodyPr vert="vert270" wrap="square">
            <a:spAutoFit/>
          </a:bodyPr>
          <a:lstStyle/>
          <a:p>
            <a:r>
              <a:rPr lang="fr-FR" sz="1600" b="1" i="0" baseline="0" dirty="0">
                <a:solidFill>
                  <a:schemeClr val="bg1"/>
                </a:solidFill>
              </a:rPr>
              <a:t>BTS SIO – PNF 21 janvier 2020</a:t>
            </a:r>
            <a:endParaRPr lang="fr-FR" sz="1600" b="1" i="0" dirty="0">
              <a:solidFill>
                <a:schemeClr val="bg1"/>
              </a:solidFill>
            </a:endParaRPr>
          </a:p>
        </p:txBody>
      </p:sp>
    </p:spTree>
    <p:extLst>
      <p:ext uri="{BB962C8B-B14F-4D97-AF65-F5344CB8AC3E}">
        <p14:creationId xmlns="" xmlns:p14="http://schemas.microsoft.com/office/powerpoint/2010/main" val="29832279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iapositive de titre">
    <p:spTree>
      <p:nvGrpSpPr>
        <p:cNvPr id="1" name=""/>
        <p:cNvGrpSpPr/>
        <p:nvPr/>
      </p:nvGrpSpPr>
      <p:grpSpPr>
        <a:xfrm>
          <a:off x="0" y="0"/>
          <a:ext cx="0" cy="0"/>
          <a:chOff x="0" y="0"/>
          <a:chExt cx="0" cy="0"/>
        </a:xfrm>
      </p:grpSpPr>
      <p:sp>
        <p:nvSpPr>
          <p:cNvPr id="4" name="Rectangle 3"/>
          <p:cNvSpPr/>
          <p:nvPr userDrawn="1"/>
        </p:nvSpPr>
        <p:spPr>
          <a:xfrm>
            <a:off x="0" y="0"/>
            <a:ext cx="360000" cy="6858000"/>
          </a:xfrm>
          <a:prstGeom prst="rect">
            <a:avLst/>
          </a:prstGeom>
          <a:solidFill>
            <a:srgbClr val="AB0044"/>
          </a:solidFill>
          <a:ln w="25400">
            <a:solidFill>
              <a:srgbClr val="AB00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 name="Rectangle 4"/>
          <p:cNvSpPr/>
          <p:nvPr userDrawn="1"/>
        </p:nvSpPr>
        <p:spPr>
          <a:xfrm>
            <a:off x="-70887" y="332656"/>
            <a:ext cx="430887" cy="6309321"/>
          </a:xfrm>
          <a:prstGeom prst="rect">
            <a:avLst/>
          </a:prstGeom>
        </p:spPr>
        <p:txBody>
          <a:bodyPr vert="vert270" wrap="square">
            <a:spAutoFit/>
          </a:bodyPr>
          <a:lstStyle/>
          <a:p>
            <a:r>
              <a:rPr lang="fr-FR" sz="1600" b="1" i="0" baseline="0" dirty="0">
                <a:solidFill>
                  <a:schemeClr val="bg1"/>
                </a:solidFill>
              </a:rPr>
              <a:t>BTS SIO – PNF 21 janvier 2020</a:t>
            </a:r>
            <a:endParaRPr lang="fr-FR" sz="1600" b="1" i="0" dirty="0">
              <a:solidFill>
                <a:schemeClr val="bg1"/>
              </a:solidFill>
            </a:endParaRPr>
          </a:p>
        </p:txBody>
      </p:sp>
      <p:pic>
        <p:nvPicPr>
          <p:cNvPr id="10" name="Image 9"/>
          <p:cNvPicPr>
            <a:picLocks noChangeAspect="1"/>
          </p:cNvPicPr>
          <p:nvPr userDrawn="1"/>
        </p:nvPicPr>
        <p:blipFill>
          <a:blip r:embed="rId2" cstate="print">
            <a:extLst>
              <a:ext uri="{28A0092B-C50C-407E-A947-70E740481C1C}">
                <a14:useLocalDpi xmlns="" xmlns:a14="http://schemas.microsoft.com/office/drawing/2010/main" val="0"/>
              </a:ext>
            </a:extLst>
          </a:blip>
          <a:stretch>
            <a:fillRect/>
          </a:stretch>
        </p:blipFill>
        <p:spPr>
          <a:xfrm>
            <a:off x="2339752" y="980728"/>
            <a:ext cx="4880000" cy="4413334"/>
          </a:xfrm>
          <a:prstGeom prst="rect">
            <a:avLst/>
          </a:prstGeom>
        </p:spPr>
      </p:pic>
    </p:spTree>
    <p:extLst>
      <p:ext uri="{BB962C8B-B14F-4D97-AF65-F5344CB8AC3E}">
        <p14:creationId xmlns="" xmlns:p14="http://schemas.microsoft.com/office/powerpoint/2010/main" val="29832279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V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xmlns="" id="{D9DDFB5F-C15F-B54E-BE47-52F45AF14A6D}"/>
              </a:ext>
            </a:extLst>
          </p:cNvPr>
          <p:cNvSpPr/>
          <p:nvPr userDrawn="1"/>
        </p:nvSpPr>
        <p:spPr bwMode="auto">
          <a:xfrm>
            <a:off x="1191" y="3962400"/>
            <a:ext cx="9141619" cy="1905000"/>
          </a:xfrm>
          <a:prstGeom prst="rect">
            <a:avLst/>
          </a:prstGeom>
          <a:gradFill flip="none" rotWithShape="1">
            <a:gsLst>
              <a:gs pos="0">
                <a:srgbClr val="EAEAEA"/>
              </a:gs>
              <a:gs pos="100000">
                <a:srgbClr val="FFFFFF">
                  <a:alpha val="0"/>
                </a:srgbClr>
              </a:gs>
            </a:gsLst>
            <a:lin ang="16200000" scaled="1"/>
            <a:tileRect/>
          </a:gradFill>
          <a:ln w="9525" cap="flat" cmpd="sng" algn="ctr">
            <a:no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rtl="0"/>
            <a:endParaRPr lang="fr-FR" sz="1350" dirty="0"/>
          </a:p>
        </p:txBody>
      </p:sp>
      <p:sp>
        <p:nvSpPr>
          <p:cNvPr id="6" name="Forme libre 5">
            <a:extLst>
              <a:ext uri="{FF2B5EF4-FFF2-40B4-BE49-F238E27FC236}">
                <a16:creationId xmlns:a16="http://schemas.microsoft.com/office/drawing/2014/main" xmlns="" id="{8A118493-1D9D-CA49-ADB0-1602B017FB18}"/>
              </a:ext>
            </a:extLst>
          </p:cNvPr>
          <p:cNvSpPr>
            <a:spLocks noEditPoints="1"/>
          </p:cNvSpPr>
          <p:nvPr userDrawn="1"/>
        </p:nvSpPr>
        <p:spPr bwMode="auto">
          <a:xfrm>
            <a:off x="3429000" y="5920169"/>
            <a:ext cx="3813279" cy="600792"/>
          </a:xfrm>
          <a:custGeom>
            <a:avLst/>
            <a:gdLst/>
            <a:ahLst/>
            <a:cxnLst>
              <a:cxn ang="0">
                <a:pos x="2483" y="388"/>
              </a:cxn>
              <a:cxn ang="0">
                <a:pos x="2721" y="2271"/>
              </a:cxn>
              <a:cxn ang="0">
                <a:pos x="1402" y="2077"/>
              </a:cxn>
              <a:cxn ang="0">
                <a:pos x="1444" y="2059"/>
              </a:cxn>
              <a:cxn ang="0">
                <a:pos x="1358" y="962"/>
              </a:cxn>
              <a:cxn ang="0">
                <a:pos x="6979" y="65"/>
              </a:cxn>
              <a:cxn ang="0">
                <a:pos x="6587" y="419"/>
              </a:cxn>
              <a:cxn ang="0">
                <a:pos x="1427" y="1083"/>
              </a:cxn>
              <a:cxn ang="0">
                <a:pos x="1391" y="1580"/>
              </a:cxn>
              <a:cxn ang="0">
                <a:pos x="1547" y="1368"/>
              </a:cxn>
              <a:cxn ang="0">
                <a:pos x="1456" y="1321"/>
              </a:cxn>
              <a:cxn ang="0">
                <a:pos x="1351" y="1221"/>
              </a:cxn>
              <a:cxn ang="0">
                <a:pos x="6832" y="5989"/>
              </a:cxn>
              <a:cxn ang="0">
                <a:pos x="7008" y="5296"/>
              </a:cxn>
              <a:cxn ang="0">
                <a:pos x="7226" y="4811"/>
              </a:cxn>
              <a:cxn ang="0">
                <a:pos x="6449" y="4622"/>
              </a:cxn>
              <a:cxn ang="0">
                <a:pos x="7763" y="3608"/>
              </a:cxn>
              <a:cxn ang="0">
                <a:pos x="6925" y="3164"/>
              </a:cxn>
              <a:cxn ang="0">
                <a:pos x="6513" y="2917"/>
              </a:cxn>
              <a:cxn ang="0">
                <a:pos x="6941" y="2181"/>
              </a:cxn>
              <a:cxn ang="0">
                <a:pos x="5533" y="2070"/>
              </a:cxn>
              <a:cxn ang="0">
                <a:pos x="6600" y="659"/>
              </a:cxn>
              <a:cxn ang="0">
                <a:pos x="5096" y="2028"/>
              </a:cxn>
              <a:cxn ang="0">
                <a:pos x="5148" y="147"/>
              </a:cxn>
              <a:cxn ang="0">
                <a:pos x="4406" y="1406"/>
              </a:cxn>
              <a:cxn ang="0">
                <a:pos x="3229" y="2580"/>
              </a:cxn>
              <a:cxn ang="0">
                <a:pos x="3024" y="1286"/>
              </a:cxn>
              <a:cxn ang="0">
                <a:pos x="2683" y="2656"/>
              </a:cxn>
              <a:cxn ang="0">
                <a:pos x="2407" y="1801"/>
              </a:cxn>
              <a:cxn ang="0">
                <a:pos x="2062" y="2689"/>
              </a:cxn>
              <a:cxn ang="0">
                <a:pos x="1625" y="2504"/>
              </a:cxn>
              <a:cxn ang="0">
                <a:pos x="1204" y="3077"/>
              </a:cxn>
              <a:cxn ang="0">
                <a:pos x="838" y="2494"/>
              </a:cxn>
              <a:cxn ang="0">
                <a:pos x="680" y="2389"/>
              </a:cxn>
              <a:cxn ang="0">
                <a:pos x="163" y="2678"/>
              </a:cxn>
              <a:cxn ang="0">
                <a:pos x="631" y="3688"/>
              </a:cxn>
              <a:cxn ang="0">
                <a:pos x="615" y="5101"/>
              </a:cxn>
              <a:cxn ang="0">
                <a:pos x="1253" y="5031"/>
              </a:cxn>
              <a:cxn ang="0">
                <a:pos x="1043" y="5452"/>
              </a:cxn>
              <a:cxn ang="0">
                <a:pos x="1881" y="6050"/>
              </a:cxn>
              <a:cxn ang="0">
                <a:pos x="2222" y="6761"/>
              </a:cxn>
              <a:cxn ang="0">
                <a:pos x="1946" y="7233"/>
              </a:cxn>
              <a:cxn ang="0">
                <a:pos x="2581" y="7032"/>
              </a:cxn>
              <a:cxn ang="0">
                <a:pos x="2690" y="7434"/>
              </a:cxn>
              <a:cxn ang="0">
                <a:pos x="3138" y="6622"/>
              </a:cxn>
              <a:cxn ang="0">
                <a:pos x="5085" y="6952"/>
              </a:cxn>
              <a:cxn ang="0">
                <a:pos x="5412" y="6493"/>
              </a:cxn>
              <a:cxn ang="0">
                <a:pos x="7456" y="7239"/>
              </a:cxn>
              <a:cxn ang="0">
                <a:pos x="7799" y="1723"/>
              </a:cxn>
              <a:cxn ang="0">
                <a:pos x="6473" y="698"/>
              </a:cxn>
              <a:cxn ang="0">
                <a:pos x="1397" y="4532"/>
              </a:cxn>
              <a:cxn ang="0">
                <a:pos x="2347" y="6453"/>
              </a:cxn>
              <a:cxn ang="0">
                <a:pos x="999" y="1595"/>
              </a:cxn>
              <a:cxn ang="0">
                <a:pos x="7220" y="6370"/>
              </a:cxn>
              <a:cxn ang="0">
                <a:pos x="778" y="6157"/>
              </a:cxn>
              <a:cxn ang="0">
                <a:pos x="415" y="4349"/>
              </a:cxn>
              <a:cxn ang="0">
                <a:pos x="5896" y="7048"/>
              </a:cxn>
              <a:cxn ang="0">
                <a:pos x="199" y="5259"/>
              </a:cxn>
              <a:cxn ang="0">
                <a:pos x="8739" y="3318"/>
              </a:cxn>
              <a:cxn ang="0">
                <a:pos x="8443" y="1393"/>
              </a:cxn>
              <a:cxn ang="0">
                <a:pos x="8198" y="1462"/>
              </a:cxn>
              <a:cxn ang="0">
                <a:pos x="7318" y="3608"/>
              </a:cxn>
              <a:cxn ang="0">
                <a:pos x="7743" y="3973"/>
              </a:cxn>
            </a:cxnLst>
            <a:rect l="0" t="0" r="r" b="b"/>
            <a:pathLst>
              <a:path w="10145" h="7556">
                <a:moveTo>
                  <a:pt x="2465" y="579"/>
                </a:moveTo>
                <a:lnTo>
                  <a:pt x="2465" y="579"/>
                </a:lnTo>
                <a:lnTo>
                  <a:pt x="2472" y="577"/>
                </a:lnTo>
                <a:lnTo>
                  <a:pt x="2478" y="579"/>
                </a:lnTo>
                <a:lnTo>
                  <a:pt x="2483" y="584"/>
                </a:lnTo>
                <a:lnTo>
                  <a:pt x="2489" y="591"/>
                </a:lnTo>
                <a:lnTo>
                  <a:pt x="2492" y="597"/>
                </a:lnTo>
                <a:lnTo>
                  <a:pt x="2498" y="604"/>
                </a:lnTo>
                <a:lnTo>
                  <a:pt x="2503" y="608"/>
                </a:lnTo>
                <a:lnTo>
                  <a:pt x="2511" y="608"/>
                </a:lnTo>
                <a:lnTo>
                  <a:pt x="2511" y="608"/>
                </a:lnTo>
                <a:lnTo>
                  <a:pt x="2505" y="586"/>
                </a:lnTo>
                <a:lnTo>
                  <a:pt x="2503" y="579"/>
                </a:lnTo>
                <a:lnTo>
                  <a:pt x="2505" y="577"/>
                </a:lnTo>
                <a:lnTo>
                  <a:pt x="2507" y="579"/>
                </a:lnTo>
                <a:lnTo>
                  <a:pt x="2512" y="584"/>
                </a:lnTo>
                <a:lnTo>
                  <a:pt x="2520" y="593"/>
                </a:lnTo>
                <a:lnTo>
                  <a:pt x="2529" y="602"/>
                </a:lnTo>
                <a:lnTo>
                  <a:pt x="2538" y="608"/>
                </a:lnTo>
                <a:lnTo>
                  <a:pt x="2541" y="610"/>
                </a:lnTo>
                <a:lnTo>
                  <a:pt x="2545" y="608"/>
                </a:lnTo>
                <a:lnTo>
                  <a:pt x="2545" y="608"/>
                </a:lnTo>
                <a:lnTo>
                  <a:pt x="2547" y="591"/>
                </a:lnTo>
                <a:lnTo>
                  <a:pt x="2549" y="579"/>
                </a:lnTo>
                <a:lnTo>
                  <a:pt x="2552" y="568"/>
                </a:lnTo>
                <a:lnTo>
                  <a:pt x="2556" y="559"/>
                </a:lnTo>
                <a:lnTo>
                  <a:pt x="2561" y="553"/>
                </a:lnTo>
                <a:lnTo>
                  <a:pt x="2563" y="553"/>
                </a:lnTo>
                <a:lnTo>
                  <a:pt x="2567" y="555"/>
                </a:lnTo>
                <a:lnTo>
                  <a:pt x="2570" y="557"/>
                </a:lnTo>
                <a:lnTo>
                  <a:pt x="2574" y="562"/>
                </a:lnTo>
                <a:lnTo>
                  <a:pt x="2574" y="562"/>
                </a:lnTo>
                <a:lnTo>
                  <a:pt x="2578" y="570"/>
                </a:lnTo>
                <a:lnTo>
                  <a:pt x="2579" y="577"/>
                </a:lnTo>
                <a:lnTo>
                  <a:pt x="2579" y="590"/>
                </a:lnTo>
                <a:lnTo>
                  <a:pt x="2578" y="602"/>
                </a:lnTo>
                <a:lnTo>
                  <a:pt x="2574" y="613"/>
                </a:lnTo>
                <a:lnTo>
                  <a:pt x="2572" y="626"/>
                </a:lnTo>
                <a:lnTo>
                  <a:pt x="2572" y="639"/>
                </a:lnTo>
                <a:lnTo>
                  <a:pt x="2576" y="646"/>
                </a:lnTo>
                <a:lnTo>
                  <a:pt x="2578" y="653"/>
                </a:lnTo>
                <a:lnTo>
                  <a:pt x="2583" y="662"/>
                </a:lnTo>
                <a:lnTo>
                  <a:pt x="2590" y="671"/>
                </a:lnTo>
                <a:lnTo>
                  <a:pt x="2590" y="671"/>
                </a:lnTo>
                <a:lnTo>
                  <a:pt x="2601" y="673"/>
                </a:lnTo>
                <a:lnTo>
                  <a:pt x="2612" y="673"/>
                </a:lnTo>
                <a:lnTo>
                  <a:pt x="2625" y="671"/>
                </a:lnTo>
                <a:lnTo>
                  <a:pt x="2638" y="666"/>
                </a:lnTo>
                <a:lnTo>
                  <a:pt x="2650" y="660"/>
                </a:lnTo>
                <a:lnTo>
                  <a:pt x="2659" y="651"/>
                </a:lnTo>
                <a:lnTo>
                  <a:pt x="2668" y="642"/>
                </a:lnTo>
                <a:lnTo>
                  <a:pt x="2672" y="633"/>
                </a:lnTo>
                <a:lnTo>
                  <a:pt x="2672" y="633"/>
                </a:lnTo>
                <a:lnTo>
                  <a:pt x="2670" y="624"/>
                </a:lnTo>
                <a:lnTo>
                  <a:pt x="2668" y="617"/>
                </a:lnTo>
                <a:lnTo>
                  <a:pt x="2663" y="611"/>
                </a:lnTo>
                <a:lnTo>
                  <a:pt x="2659" y="608"/>
                </a:lnTo>
                <a:lnTo>
                  <a:pt x="2654" y="606"/>
                </a:lnTo>
                <a:lnTo>
                  <a:pt x="2648" y="606"/>
                </a:lnTo>
                <a:lnTo>
                  <a:pt x="2638" y="606"/>
                </a:lnTo>
                <a:lnTo>
                  <a:pt x="2625" y="606"/>
                </a:lnTo>
                <a:lnTo>
                  <a:pt x="2616" y="604"/>
                </a:lnTo>
                <a:lnTo>
                  <a:pt x="2610" y="602"/>
                </a:lnTo>
                <a:lnTo>
                  <a:pt x="2607" y="599"/>
                </a:lnTo>
                <a:lnTo>
                  <a:pt x="2603" y="591"/>
                </a:lnTo>
                <a:lnTo>
                  <a:pt x="2599" y="584"/>
                </a:lnTo>
                <a:lnTo>
                  <a:pt x="2599" y="584"/>
                </a:lnTo>
                <a:lnTo>
                  <a:pt x="2612" y="570"/>
                </a:lnTo>
                <a:lnTo>
                  <a:pt x="2618" y="553"/>
                </a:lnTo>
                <a:lnTo>
                  <a:pt x="2621" y="539"/>
                </a:lnTo>
                <a:lnTo>
                  <a:pt x="2619" y="522"/>
                </a:lnTo>
                <a:lnTo>
                  <a:pt x="2616" y="504"/>
                </a:lnTo>
                <a:lnTo>
                  <a:pt x="2610" y="488"/>
                </a:lnTo>
                <a:lnTo>
                  <a:pt x="2601" y="470"/>
                </a:lnTo>
                <a:lnTo>
                  <a:pt x="2590" y="454"/>
                </a:lnTo>
                <a:lnTo>
                  <a:pt x="2567" y="419"/>
                </a:lnTo>
                <a:lnTo>
                  <a:pt x="2541" y="386"/>
                </a:lnTo>
                <a:lnTo>
                  <a:pt x="2518" y="356"/>
                </a:lnTo>
                <a:lnTo>
                  <a:pt x="2509" y="341"/>
                </a:lnTo>
                <a:lnTo>
                  <a:pt x="2501" y="328"/>
                </a:lnTo>
                <a:lnTo>
                  <a:pt x="2501" y="328"/>
                </a:lnTo>
                <a:lnTo>
                  <a:pt x="2487" y="341"/>
                </a:lnTo>
                <a:lnTo>
                  <a:pt x="2476" y="352"/>
                </a:lnTo>
                <a:lnTo>
                  <a:pt x="2469" y="359"/>
                </a:lnTo>
                <a:lnTo>
                  <a:pt x="2467" y="365"/>
                </a:lnTo>
                <a:lnTo>
                  <a:pt x="2465" y="370"/>
                </a:lnTo>
                <a:lnTo>
                  <a:pt x="2467" y="374"/>
                </a:lnTo>
                <a:lnTo>
                  <a:pt x="2471" y="376"/>
                </a:lnTo>
                <a:lnTo>
                  <a:pt x="2474" y="379"/>
                </a:lnTo>
                <a:lnTo>
                  <a:pt x="2482" y="383"/>
                </a:lnTo>
                <a:lnTo>
                  <a:pt x="2483" y="385"/>
                </a:lnTo>
                <a:lnTo>
                  <a:pt x="2483" y="388"/>
                </a:lnTo>
                <a:lnTo>
                  <a:pt x="2482" y="394"/>
                </a:lnTo>
                <a:lnTo>
                  <a:pt x="2478" y="399"/>
                </a:lnTo>
                <a:lnTo>
                  <a:pt x="2469" y="406"/>
                </a:lnTo>
                <a:lnTo>
                  <a:pt x="2458" y="415"/>
                </a:lnTo>
                <a:lnTo>
                  <a:pt x="2458" y="415"/>
                </a:lnTo>
                <a:lnTo>
                  <a:pt x="2454" y="405"/>
                </a:lnTo>
                <a:lnTo>
                  <a:pt x="2447" y="392"/>
                </a:lnTo>
                <a:lnTo>
                  <a:pt x="2433" y="366"/>
                </a:lnTo>
                <a:lnTo>
                  <a:pt x="2427" y="354"/>
                </a:lnTo>
                <a:lnTo>
                  <a:pt x="2423" y="343"/>
                </a:lnTo>
                <a:lnTo>
                  <a:pt x="2423" y="337"/>
                </a:lnTo>
                <a:lnTo>
                  <a:pt x="2425" y="334"/>
                </a:lnTo>
                <a:lnTo>
                  <a:pt x="2429" y="330"/>
                </a:lnTo>
                <a:lnTo>
                  <a:pt x="2433" y="327"/>
                </a:lnTo>
                <a:lnTo>
                  <a:pt x="2433" y="327"/>
                </a:lnTo>
                <a:lnTo>
                  <a:pt x="2445" y="343"/>
                </a:lnTo>
                <a:lnTo>
                  <a:pt x="2447" y="347"/>
                </a:lnTo>
                <a:lnTo>
                  <a:pt x="2451" y="348"/>
                </a:lnTo>
                <a:lnTo>
                  <a:pt x="2454" y="348"/>
                </a:lnTo>
                <a:lnTo>
                  <a:pt x="2460" y="348"/>
                </a:lnTo>
                <a:lnTo>
                  <a:pt x="2460" y="348"/>
                </a:lnTo>
                <a:lnTo>
                  <a:pt x="2463" y="330"/>
                </a:lnTo>
                <a:lnTo>
                  <a:pt x="2463" y="314"/>
                </a:lnTo>
                <a:lnTo>
                  <a:pt x="2462" y="298"/>
                </a:lnTo>
                <a:lnTo>
                  <a:pt x="2456" y="281"/>
                </a:lnTo>
                <a:lnTo>
                  <a:pt x="2449" y="265"/>
                </a:lnTo>
                <a:lnTo>
                  <a:pt x="2438" y="249"/>
                </a:lnTo>
                <a:lnTo>
                  <a:pt x="2427" y="234"/>
                </a:lnTo>
                <a:lnTo>
                  <a:pt x="2414" y="220"/>
                </a:lnTo>
                <a:lnTo>
                  <a:pt x="2400" y="207"/>
                </a:lnTo>
                <a:lnTo>
                  <a:pt x="2385" y="194"/>
                </a:lnTo>
                <a:lnTo>
                  <a:pt x="2355" y="171"/>
                </a:lnTo>
                <a:lnTo>
                  <a:pt x="2325" y="152"/>
                </a:lnTo>
                <a:lnTo>
                  <a:pt x="2298" y="138"/>
                </a:lnTo>
                <a:lnTo>
                  <a:pt x="2298" y="138"/>
                </a:lnTo>
                <a:lnTo>
                  <a:pt x="2284" y="151"/>
                </a:lnTo>
                <a:lnTo>
                  <a:pt x="2271" y="163"/>
                </a:lnTo>
                <a:lnTo>
                  <a:pt x="2247" y="189"/>
                </a:lnTo>
                <a:lnTo>
                  <a:pt x="2233" y="200"/>
                </a:lnTo>
                <a:lnTo>
                  <a:pt x="2217" y="210"/>
                </a:lnTo>
                <a:lnTo>
                  <a:pt x="2197" y="221"/>
                </a:lnTo>
                <a:lnTo>
                  <a:pt x="2173" y="229"/>
                </a:lnTo>
                <a:lnTo>
                  <a:pt x="2173" y="229"/>
                </a:lnTo>
                <a:lnTo>
                  <a:pt x="2189" y="254"/>
                </a:lnTo>
                <a:lnTo>
                  <a:pt x="2208" y="276"/>
                </a:lnTo>
                <a:lnTo>
                  <a:pt x="2229" y="298"/>
                </a:lnTo>
                <a:lnTo>
                  <a:pt x="2253" y="317"/>
                </a:lnTo>
                <a:lnTo>
                  <a:pt x="2277" y="336"/>
                </a:lnTo>
                <a:lnTo>
                  <a:pt x="2302" y="354"/>
                </a:lnTo>
                <a:lnTo>
                  <a:pt x="2353" y="388"/>
                </a:lnTo>
                <a:lnTo>
                  <a:pt x="2376" y="406"/>
                </a:lnTo>
                <a:lnTo>
                  <a:pt x="2398" y="426"/>
                </a:lnTo>
                <a:lnTo>
                  <a:pt x="2418" y="446"/>
                </a:lnTo>
                <a:lnTo>
                  <a:pt x="2436" y="468"/>
                </a:lnTo>
                <a:lnTo>
                  <a:pt x="2449" y="492"/>
                </a:lnTo>
                <a:lnTo>
                  <a:pt x="2454" y="504"/>
                </a:lnTo>
                <a:lnTo>
                  <a:pt x="2460" y="517"/>
                </a:lnTo>
                <a:lnTo>
                  <a:pt x="2463" y="532"/>
                </a:lnTo>
                <a:lnTo>
                  <a:pt x="2465" y="546"/>
                </a:lnTo>
                <a:lnTo>
                  <a:pt x="2465" y="562"/>
                </a:lnTo>
                <a:lnTo>
                  <a:pt x="2465" y="579"/>
                </a:lnTo>
                <a:lnTo>
                  <a:pt x="2465" y="579"/>
                </a:lnTo>
                <a:close/>
                <a:moveTo>
                  <a:pt x="2634" y="2081"/>
                </a:moveTo>
                <a:lnTo>
                  <a:pt x="2634" y="2081"/>
                </a:lnTo>
                <a:lnTo>
                  <a:pt x="2552" y="2119"/>
                </a:lnTo>
                <a:lnTo>
                  <a:pt x="2552" y="2119"/>
                </a:lnTo>
                <a:lnTo>
                  <a:pt x="2560" y="2133"/>
                </a:lnTo>
                <a:lnTo>
                  <a:pt x="2565" y="2150"/>
                </a:lnTo>
                <a:lnTo>
                  <a:pt x="2569" y="2168"/>
                </a:lnTo>
                <a:lnTo>
                  <a:pt x="2572" y="2186"/>
                </a:lnTo>
                <a:lnTo>
                  <a:pt x="2576" y="2222"/>
                </a:lnTo>
                <a:lnTo>
                  <a:pt x="2579" y="2260"/>
                </a:lnTo>
                <a:lnTo>
                  <a:pt x="2583" y="2277"/>
                </a:lnTo>
                <a:lnTo>
                  <a:pt x="2585" y="2293"/>
                </a:lnTo>
                <a:lnTo>
                  <a:pt x="2590" y="2309"/>
                </a:lnTo>
                <a:lnTo>
                  <a:pt x="2596" y="2322"/>
                </a:lnTo>
                <a:lnTo>
                  <a:pt x="2605" y="2335"/>
                </a:lnTo>
                <a:lnTo>
                  <a:pt x="2616" y="2346"/>
                </a:lnTo>
                <a:lnTo>
                  <a:pt x="2628" y="2353"/>
                </a:lnTo>
                <a:lnTo>
                  <a:pt x="2645" y="2358"/>
                </a:lnTo>
                <a:lnTo>
                  <a:pt x="2645" y="2358"/>
                </a:lnTo>
                <a:lnTo>
                  <a:pt x="2641" y="2337"/>
                </a:lnTo>
                <a:lnTo>
                  <a:pt x="2639" y="2319"/>
                </a:lnTo>
                <a:lnTo>
                  <a:pt x="2641" y="2313"/>
                </a:lnTo>
                <a:lnTo>
                  <a:pt x="2643" y="2308"/>
                </a:lnTo>
                <a:lnTo>
                  <a:pt x="2647" y="2302"/>
                </a:lnTo>
                <a:lnTo>
                  <a:pt x="2650" y="2299"/>
                </a:lnTo>
                <a:lnTo>
                  <a:pt x="2661" y="2295"/>
                </a:lnTo>
                <a:lnTo>
                  <a:pt x="2676" y="2293"/>
                </a:lnTo>
                <a:lnTo>
                  <a:pt x="2714" y="2293"/>
                </a:lnTo>
                <a:lnTo>
                  <a:pt x="2714" y="2293"/>
                </a:lnTo>
                <a:lnTo>
                  <a:pt x="2721" y="2271"/>
                </a:lnTo>
                <a:lnTo>
                  <a:pt x="2728" y="2251"/>
                </a:lnTo>
                <a:lnTo>
                  <a:pt x="2743" y="2221"/>
                </a:lnTo>
                <a:lnTo>
                  <a:pt x="2746" y="2206"/>
                </a:lnTo>
                <a:lnTo>
                  <a:pt x="2746" y="2190"/>
                </a:lnTo>
                <a:lnTo>
                  <a:pt x="2743" y="2173"/>
                </a:lnTo>
                <a:lnTo>
                  <a:pt x="2734" y="2152"/>
                </a:lnTo>
                <a:lnTo>
                  <a:pt x="2734" y="2152"/>
                </a:lnTo>
                <a:lnTo>
                  <a:pt x="2728" y="2146"/>
                </a:lnTo>
                <a:lnTo>
                  <a:pt x="2723" y="2141"/>
                </a:lnTo>
                <a:lnTo>
                  <a:pt x="2710" y="2133"/>
                </a:lnTo>
                <a:lnTo>
                  <a:pt x="2696" y="2128"/>
                </a:lnTo>
                <a:lnTo>
                  <a:pt x="2681" y="2123"/>
                </a:lnTo>
                <a:lnTo>
                  <a:pt x="2665" y="2117"/>
                </a:lnTo>
                <a:lnTo>
                  <a:pt x="2652" y="2110"/>
                </a:lnTo>
                <a:lnTo>
                  <a:pt x="2647" y="2104"/>
                </a:lnTo>
                <a:lnTo>
                  <a:pt x="2641" y="2099"/>
                </a:lnTo>
                <a:lnTo>
                  <a:pt x="2638" y="2090"/>
                </a:lnTo>
                <a:lnTo>
                  <a:pt x="2634" y="2081"/>
                </a:lnTo>
                <a:lnTo>
                  <a:pt x="2634" y="2081"/>
                </a:lnTo>
                <a:close/>
                <a:moveTo>
                  <a:pt x="2676" y="2246"/>
                </a:moveTo>
                <a:lnTo>
                  <a:pt x="2676" y="2246"/>
                </a:lnTo>
                <a:lnTo>
                  <a:pt x="2665" y="2235"/>
                </a:lnTo>
                <a:lnTo>
                  <a:pt x="2656" y="2226"/>
                </a:lnTo>
                <a:lnTo>
                  <a:pt x="2650" y="2215"/>
                </a:lnTo>
                <a:lnTo>
                  <a:pt x="2647" y="2206"/>
                </a:lnTo>
                <a:lnTo>
                  <a:pt x="2645" y="2197"/>
                </a:lnTo>
                <a:lnTo>
                  <a:pt x="2647" y="2190"/>
                </a:lnTo>
                <a:lnTo>
                  <a:pt x="2647" y="2184"/>
                </a:lnTo>
                <a:lnTo>
                  <a:pt x="2650" y="2179"/>
                </a:lnTo>
                <a:lnTo>
                  <a:pt x="2654" y="2177"/>
                </a:lnTo>
                <a:lnTo>
                  <a:pt x="2657" y="2177"/>
                </a:lnTo>
                <a:lnTo>
                  <a:pt x="2661" y="2181"/>
                </a:lnTo>
                <a:lnTo>
                  <a:pt x="2665" y="2186"/>
                </a:lnTo>
                <a:lnTo>
                  <a:pt x="2670" y="2195"/>
                </a:lnTo>
                <a:lnTo>
                  <a:pt x="2672" y="2208"/>
                </a:lnTo>
                <a:lnTo>
                  <a:pt x="2674" y="2224"/>
                </a:lnTo>
                <a:lnTo>
                  <a:pt x="2676" y="2246"/>
                </a:lnTo>
                <a:lnTo>
                  <a:pt x="2676" y="2246"/>
                </a:lnTo>
                <a:close/>
                <a:moveTo>
                  <a:pt x="758" y="3035"/>
                </a:moveTo>
                <a:lnTo>
                  <a:pt x="758" y="3035"/>
                </a:lnTo>
                <a:lnTo>
                  <a:pt x="765" y="3035"/>
                </a:lnTo>
                <a:lnTo>
                  <a:pt x="771" y="3033"/>
                </a:lnTo>
                <a:lnTo>
                  <a:pt x="776" y="3028"/>
                </a:lnTo>
                <a:lnTo>
                  <a:pt x="780" y="3024"/>
                </a:lnTo>
                <a:lnTo>
                  <a:pt x="783" y="3019"/>
                </a:lnTo>
                <a:lnTo>
                  <a:pt x="787" y="3012"/>
                </a:lnTo>
                <a:lnTo>
                  <a:pt x="789" y="2999"/>
                </a:lnTo>
                <a:lnTo>
                  <a:pt x="787" y="2986"/>
                </a:lnTo>
                <a:lnTo>
                  <a:pt x="783" y="2981"/>
                </a:lnTo>
                <a:lnTo>
                  <a:pt x="782" y="2975"/>
                </a:lnTo>
                <a:lnTo>
                  <a:pt x="778" y="2972"/>
                </a:lnTo>
                <a:lnTo>
                  <a:pt x="772" y="2970"/>
                </a:lnTo>
                <a:lnTo>
                  <a:pt x="767" y="2968"/>
                </a:lnTo>
                <a:lnTo>
                  <a:pt x="760" y="2968"/>
                </a:lnTo>
                <a:lnTo>
                  <a:pt x="760" y="2968"/>
                </a:lnTo>
                <a:lnTo>
                  <a:pt x="760" y="2986"/>
                </a:lnTo>
                <a:lnTo>
                  <a:pt x="758" y="3002"/>
                </a:lnTo>
                <a:lnTo>
                  <a:pt x="758" y="3019"/>
                </a:lnTo>
                <a:lnTo>
                  <a:pt x="758" y="3035"/>
                </a:lnTo>
                <a:lnTo>
                  <a:pt x="758" y="3035"/>
                </a:lnTo>
                <a:close/>
                <a:moveTo>
                  <a:pt x="2447" y="686"/>
                </a:moveTo>
                <a:lnTo>
                  <a:pt x="2447" y="686"/>
                </a:lnTo>
                <a:lnTo>
                  <a:pt x="2467" y="727"/>
                </a:lnTo>
                <a:lnTo>
                  <a:pt x="2467" y="727"/>
                </a:lnTo>
                <a:lnTo>
                  <a:pt x="2492" y="724"/>
                </a:lnTo>
                <a:lnTo>
                  <a:pt x="2503" y="720"/>
                </a:lnTo>
                <a:lnTo>
                  <a:pt x="2512" y="717"/>
                </a:lnTo>
                <a:lnTo>
                  <a:pt x="2521" y="713"/>
                </a:lnTo>
                <a:lnTo>
                  <a:pt x="2529" y="708"/>
                </a:lnTo>
                <a:lnTo>
                  <a:pt x="2534" y="702"/>
                </a:lnTo>
                <a:lnTo>
                  <a:pt x="2540" y="697"/>
                </a:lnTo>
                <a:lnTo>
                  <a:pt x="2543" y="689"/>
                </a:lnTo>
                <a:lnTo>
                  <a:pt x="2547" y="680"/>
                </a:lnTo>
                <a:lnTo>
                  <a:pt x="2550" y="664"/>
                </a:lnTo>
                <a:lnTo>
                  <a:pt x="2552" y="644"/>
                </a:lnTo>
                <a:lnTo>
                  <a:pt x="2552" y="622"/>
                </a:lnTo>
                <a:lnTo>
                  <a:pt x="2552" y="622"/>
                </a:lnTo>
                <a:lnTo>
                  <a:pt x="2534" y="628"/>
                </a:lnTo>
                <a:lnTo>
                  <a:pt x="2520" y="635"/>
                </a:lnTo>
                <a:lnTo>
                  <a:pt x="2509" y="644"/>
                </a:lnTo>
                <a:lnTo>
                  <a:pt x="2500" y="653"/>
                </a:lnTo>
                <a:lnTo>
                  <a:pt x="2491" y="664"/>
                </a:lnTo>
                <a:lnTo>
                  <a:pt x="2480" y="673"/>
                </a:lnTo>
                <a:lnTo>
                  <a:pt x="2465" y="680"/>
                </a:lnTo>
                <a:lnTo>
                  <a:pt x="2447" y="686"/>
                </a:lnTo>
                <a:lnTo>
                  <a:pt x="2447" y="686"/>
                </a:lnTo>
                <a:close/>
                <a:moveTo>
                  <a:pt x="1340" y="2088"/>
                </a:moveTo>
                <a:lnTo>
                  <a:pt x="1340" y="2088"/>
                </a:lnTo>
                <a:lnTo>
                  <a:pt x="1357" y="2081"/>
                </a:lnTo>
                <a:lnTo>
                  <a:pt x="1373" y="2077"/>
                </a:lnTo>
                <a:lnTo>
                  <a:pt x="1388" y="2075"/>
                </a:lnTo>
                <a:lnTo>
                  <a:pt x="1402" y="2077"/>
                </a:lnTo>
                <a:lnTo>
                  <a:pt x="1402" y="2077"/>
                </a:lnTo>
                <a:lnTo>
                  <a:pt x="1382" y="2035"/>
                </a:lnTo>
                <a:lnTo>
                  <a:pt x="1382" y="2035"/>
                </a:lnTo>
                <a:lnTo>
                  <a:pt x="1371" y="2039"/>
                </a:lnTo>
                <a:lnTo>
                  <a:pt x="1360" y="2045"/>
                </a:lnTo>
                <a:lnTo>
                  <a:pt x="1353" y="2050"/>
                </a:lnTo>
                <a:lnTo>
                  <a:pt x="1346" y="2057"/>
                </a:lnTo>
                <a:lnTo>
                  <a:pt x="1342" y="2063"/>
                </a:lnTo>
                <a:lnTo>
                  <a:pt x="1339" y="2072"/>
                </a:lnTo>
                <a:lnTo>
                  <a:pt x="1339" y="2079"/>
                </a:lnTo>
                <a:lnTo>
                  <a:pt x="1340" y="2088"/>
                </a:lnTo>
                <a:lnTo>
                  <a:pt x="1340" y="2088"/>
                </a:lnTo>
                <a:close/>
                <a:moveTo>
                  <a:pt x="1618" y="1130"/>
                </a:moveTo>
                <a:lnTo>
                  <a:pt x="1618" y="1130"/>
                </a:lnTo>
                <a:lnTo>
                  <a:pt x="1618" y="1121"/>
                </a:lnTo>
                <a:lnTo>
                  <a:pt x="1622" y="1114"/>
                </a:lnTo>
                <a:lnTo>
                  <a:pt x="1629" y="1108"/>
                </a:lnTo>
                <a:lnTo>
                  <a:pt x="1640" y="1103"/>
                </a:lnTo>
                <a:lnTo>
                  <a:pt x="1640" y="1103"/>
                </a:lnTo>
                <a:lnTo>
                  <a:pt x="1636" y="1098"/>
                </a:lnTo>
                <a:lnTo>
                  <a:pt x="1632" y="1092"/>
                </a:lnTo>
                <a:lnTo>
                  <a:pt x="1625" y="1085"/>
                </a:lnTo>
                <a:lnTo>
                  <a:pt x="1614" y="1081"/>
                </a:lnTo>
                <a:lnTo>
                  <a:pt x="1603" y="1079"/>
                </a:lnTo>
                <a:lnTo>
                  <a:pt x="1582" y="1078"/>
                </a:lnTo>
                <a:lnTo>
                  <a:pt x="1571" y="1078"/>
                </a:lnTo>
                <a:lnTo>
                  <a:pt x="1560" y="1074"/>
                </a:lnTo>
                <a:lnTo>
                  <a:pt x="1560" y="1074"/>
                </a:lnTo>
                <a:lnTo>
                  <a:pt x="1565" y="1087"/>
                </a:lnTo>
                <a:lnTo>
                  <a:pt x="1571" y="1098"/>
                </a:lnTo>
                <a:lnTo>
                  <a:pt x="1578" y="1107"/>
                </a:lnTo>
                <a:lnTo>
                  <a:pt x="1585" y="1114"/>
                </a:lnTo>
                <a:lnTo>
                  <a:pt x="1593" y="1121"/>
                </a:lnTo>
                <a:lnTo>
                  <a:pt x="1600" y="1125"/>
                </a:lnTo>
                <a:lnTo>
                  <a:pt x="1609" y="1128"/>
                </a:lnTo>
                <a:lnTo>
                  <a:pt x="1618" y="1130"/>
                </a:lnTo>
                <a:lnTo>
                  <a:pt x="1618" y="1130"/>
                </a:lnTo>
                <a:close/>
                <a:moveTo>
                  <a:pt x="1520" y="2373"/>
                </a:moveTo>
                <a:lnTo>
                  <a:pt x="1520" y="2373"/>
                </a:lnTo>
                <a:lnTo>
                  <a:pt x="1520" y="2358"/>
                </a:lnTo>
                <a:lnTo>
                  <a:pt x="1522" y="2348"/>
                </a:lnTo>
                <a:lnTo>
                  <a:pt x="1520" y="2337"/>
                </a:lnTo>
                <a:lnTo>
                  <a:pt x="1518" y="2326"/>
                </a:lnTo>
                <a:lnTo>
                  <a:pt x="1513" y="2319"/>
                </a:lnTo>
                <a:lnTo>
                  <a:pt x="1511" y="2317"/>
                </a:lnTo>
                <a:lnTo>
                  <a:pt x="1505" y="2315"/>
                </a:lnTo>
                <a:lnTo>
                  <a:pt x="1500" y="2315"/>
                </a:lnTo>
                <a:lnTo>
                  <a:pt x="1495" y="2317"/>
                </a:lnTo>
                <a:lnTo>
                  <a:pt x="1495" y="2317"/>
                </a:lnTo>
                <a:lnTo>
                  <a:pt x="1500" y="2322"/>
                </a:lnTo>
                <a:lnTo>
                  <a:pt x="1504" y="2328"/>
                </a:lnTo>
                <a:lnTo>
                  <a:pt x="1505" y="2333"/>
                </a:lnTo>
                <a:lnTo>
                  <a:pt x="1507" y="2338"/>
                </a:lnTo>
                <a:lnTo>
                  <a:pt x="1507" y="2348"/>
                </a:lnTo>
                <a:lnTo>
                  <a:pt x="1505" y="2358"/>
                </a:lnTo>
                <a:lnTo>
                  <a:pt x="1504" y="2367"/>
                </a:lnTo>
                <a:lnTo>
                  <a:pt x="1505" y="2373"/>
                </a:lnTo>
                <a:lnTo>
                  <a:pt x="1507" y="2375"/>
                </a:lnTo>
                <a:lnTo>
                  <a:pt x="1509" y="2375"/>
                </a:lnTo>
                <a:lnTo>
                  <a:pt x="1520" y="2373"/>
                </a:lnTo>
                <a:lnTo>
                  <a:pt x="1520" y="2373"/>
                </a:lnTo>
                <a:close/>
                <a:moveTo>
                  <a:pt x="1444" y="2059"/>
                </a:moveTo>
                <a:lnTo>
                  <a:pt x="1444" y="2059"/>
                </a:lnTo>
                <a:lnTo>
                  <a:pt x="1466" y="2035"/>
                </a:lnTo>
                <a:lnTo>
                  <a:pt x="1480" y="2021"/>
                </a:lnTo>
                <a:lnTo>
                  <a:pt x="1493" y="2008"/>
                </a:lnTo>
                <a:lnTo>
                  <a:pt x="1513" y="1994"/>
                </a:lnTo>
                <a:lnTo>
                  <a:pt x="1513" y="1994"/>
                </a:lnTo>
                <a:lnTo>
                  <a:pt x="1500" y="1965"/>
                </a:lnTo>
                <a:lnTo>
                  <a:pt x="1500" y="1965"/>
                </a:lnTo>
                <a:lnTo>
                  <a:pt x="1495" y="1967"/>
                </a:lnTo>
                <a:lnTo>
                  <a:pt x="1489" y="1968"/>
                </a:lnTo>
                <a:lnTo>
                  <a:pt x="1478" y="1967"/>
                </a:lnTo>
                <a:lnTo>
                  <a:pt x="1473" y="1965"/>
                </a:lnTo>
                <a:lnTo>
                  <a:pt x="1466" y="1965"/>
                </a:lnTo>
                <a:lnTo>
                  <a:pt x="1460" y="1967"/>
                </a:lnTo>
                <a:lnTo>
                  <a:pt x="1453" y="1970"/>
                </a:lnTo>
                <a:lnTo>
                  <a:pt x="1453" y="1970"/>
                </a:lnTo>
                <a:lnTo>
                  <a:pt x="1458" y="1979"/>
                </a:lnTo>
                <a:lnTo>
                  <a:pt x="1462" y="1987"/>
                </a:lnTo>
                <a:lnTo>
                  <a:pt x="1464" y="1992"/>
                </a:lnTo>
                <a:lnTo>
                  <a:pt x="1464" y="1997"/>
                </a:lnTo>
                <a:lnTo>
                  <a:pt x="1462" y="2003"/>
                </a:lnTo>
                <a:lnTo>
                  <a:pt x="1458" y="2006"/>
                </a:lnTo>
                <a:lnTo>
                  <a:pt x="1451" y="2016"/>
                </a:lnTo>
                <a:lnTo>
                  <a:pt x="1442" y="2025"/>
                </a:lnTo>
                <a:lnTo>
                  <a:pt x="1438" y="2028"/>
                </a:lnTo>
                <a:lnTo>
                  <a:pt x="1436" y="2034"/>
                </a:lnTo>
                <a:lnTo>
                  <a:pt x="1435" y="2039"/>
                </a:lnTo>
                <a:lnTo>
                  <a:pt x="1436" y="2045"/>
                </a:lnTo>
                <a:lnTo>
                  <a:pt x="1438" y="2052"/>
                </a:lnTo>
                <a:lnTo>
                  <a:pt x="1444" y="2059"/>
                </a:lnTo>
                <a:lnTo>
                  <a:pt x="1444" y="2059"/>
                </a:lnTo>
                <a:close/>
                <a:moveTo>
                  <a:pt x="8532" y="1190"/>
                </a:moveTo>
                <a:lnTo>
                  <a:pt x="8532" y="1190"/>
                </a:lnTo>
                <a:lnTo>
                  <a:pt x="8538" y="1188"/>
                </a:lnTo>
                <a:lnTo>
                  <a:pt x="8545" y="1188"/>
                </a:lnTo>
                <a:lnTo>
                  <a:pt x="8548" y="1190"/>
                </a:lnTo>
                <a:lnTo>
                  <a:pt x="8552" y="1197"/>
                </a:lnTo>
                <a:lnTo>
                  <a:pt x="8552" y="1197"/>
                </a:lnTo>
                <a:lnTo>
                  <a:pt x="8563" y="1190"/>
                </a:lnTo>
                <a:lnTo>
                  <a:pt x="8568" y="1186"/>
                </a:lnTo>
                <a:lnTo>
                  <a:pt x="8572" y="1181"/>
                </a:lnTo>
                <a:lnTo>
                  <a:pt x="8574" y="1177"/>
                </a:lnTo>
                <a:lnTo>
                  <a:pt x="8574" y="1172"/>
                </a:lnTo>
                <a:lnTo>
                  <a:pt x="8572" y="1165"/>
                </a:lnTo>
                <a:lnTo>
                  <a:pt x="8567" y="1157"/>
                </a:lnTo>
                <a:lnTo>
                  <a:pt x="8567" y="1157"/>
                </a:lnTo>
                <a:lnTo>
                  <a:pt x="8554" y="1165"/>
                </a:lnTo>
                <a:lnTo>
                  <a:pt x="8541" y="1170"/>
                </a:lnTo>
                <a:lnTo>
                  <a:pt x="8538" y="1174"/>
                </a:lnTo>
                <a:lnTo>
                  <a:pt x="8534" y="1179"/>
                </a:lnTo>
                <a:lnTo>
                  <a:pt x="8532" y="1185"/>
                </a:lnTo>
                <a:lnTo>
                  <a:pt x="8532" y="1190"/>
                </a:lnTo>
                <a:lnTo>
                  <a:pt x="8532" y="1190"/>
                </a:lnTo>
                <a:close/>
                <a:moveTo>
                  <a:pt x="3541" y="1734"/>
                </a:moveTo>
                <a:lnTo>
                  <a:pt x="3541" y="1734"/>
                </a:lnTo>
                <a:lnTo>
                  <a:pt x="3530" y="1740"/>
                </a:lnTo>
                <a:lnTo>
                  <a:pt x="3521" y="1745"/>
                </a:lnTo>
                <a:lnTo>
                  <a:pt x="3516" y="1751"/>
                </a:lnTo>
                <a:lnTo>
                  <a:pt x="3512" y="1758"/>
                </a:lnTo>
                <a:lnTo>
                  <a:pt x="3510" y="1765"/>
                </a:lnTo>
                <a:lnTo>
                  <a:pt x="3510" y="1774"/>
                </a:lnTo>
                <a:lnTo>
                  <a:pt x="3514" y="1783"/>
                </a:lnTo>
                <a:lnTo>
                  <a:pt x="3517" y="1794"/>
                </a:lnTo>
                <a:lnTo>
                  <a:pt x="3517" y="1794"/>
                </a:lnTo>
                <a:lnTo>
                  <a:pt x="3528" y="1791"/>
                </a:lnTo>
                <a:lnTo>
                  <a:pt x="3537" y="1785"/>
                </a:lnTo>
                <a:lnTo>
                  <a:pt x="3543" y="1778"/>
                </a:lnTo>
                <a:lnTo>
                  <a:pt x="3546" y="1771"/>
                </a:lnTo>
                <a:lnTo>
                  <a:pt x="3548" y="1763"/>
                </a:lnTo>
                <a:lnTo>
                  <a:pt x="3548" y="1754"/>
                </a:lnTo>
                <a:lnTo>
                  <a:pt x="3546" y="1745"/>
                </a:lnTo>
                <a:lnTo>
                  <a:pt x="3541" y="1734"/>
                </a:lnTo>
                <a:lnTo>
                  <a:pt x="3541" y="1734"/>
                </a:lnTo>
                <a:close/>
                <a:moveTo>
                  <a:pt x="6852" y="791"/>
                </a:moveTo>
                <a:lnTo>
                  <a:pt x="6852" y="791"/>
                </a:lnTo>
                <a:lnTo>
                  <a:pt x="6881" y="778"/>
                </a:lnTo>
                <a:lnTo>
                  <a:pt x="6881" y="778"/>
                </a:lnTo>
                <a:lnTo>
                  <a:pt x="6868" y="751"/>
                </a:lnTo>
                <a:lnTo>
                  <a:pt x="6868" y="751"/>
                </a:lnTo>
                <a:lnTo>
                  <a:pt x="6841" y="764"/>
                </a:lnTo>
                <a:lnTo>
                  <a:pt x="6841" y="764"/>
                </a:lnTo>
                <a:lnTo>
                  <a:pt x="6852" y="791"/>
                </a:lnTo>
                <a:lnTo>
                  <a:pt x="6852" y="791"/>
                </a:lnTo>
                <a:close/>
                <a:moveTo>
                  <a:pt x="6858" y="655"/>
                </a:moveTo>
                <a:lnTo>
                  <a:pt x="6858" y="655"/>
                </a:lnTo>
                <a:lnTo>
                  <a:pt x="6872" y="649"/>
                </a:lnTo>
                <a:lnTo>
                  <a:pt x="6883" y="644"/>
                </a:lnTo>
                <a:lnTo>
                  <a:pt x="6888" y="640"/>
                </a:lnTo>
                <a:lnTo>
                  <a:pt x="6892" y="635"/>
                </a:lnTo>
                <a:lnTo>
                  <a:pt x="6894" y="630"/>
                </a:lnTo>
                <a:lnTo>
                  <a:pt x="6892" y="626"/>
                </a:lnTo>
                <a:lnTo>
                  <a:pt x="6888" y="622"/>
                </a:lnTo>
                <a:lnTo>
                  <a:pt x="6883" y="620"/>
                </a:lnTo>
                <a:lnTo>
                  <a:pt x="6877" y="619"/>
                </a:lnTo>
                <a:lnTo>
                  <a:pt x="6872" y="619"/>
                </a:lnTo>
                <a:lnTo>
                  <a:pt x="6867" y="620"/>
                </a:lnTo>
                <a:lnTo>
                  <a:pt x="6863" y="622"/>
                </a:lnTo>
                <a:lnTo>
                  <a:pt x="6858" y="628"/>
                </a:lnTo>
                <a:lnTo>
                  <a:pt x="6856" y="635"/>
                </a:lnTo>
                <a:lnTo>
                  <a:pt x="6856" y="644"/>
                </a:lnTo>
                <a:lnTo>
                  <a:pt x="6858" y="655"/>
                </a:lnTo>
                <a:lnTo>
                  <a:pt x="6858" y="655"/>
                </a:lnTo>
                <a:close/>
                <a:moveTo>
                  <a:pt x="1311" y="1003"/>
                </a:moveTo>
                <a:lnTo>
                  <a:pt x="1311" y="1003"/>
                </a:lnTo>
                <a:lnTo>
                  <a:pt x="1317" y="1001"/>
                </a:lnTo>
                <a:lnTo>
                  <a:pt x="1322" y="1000"/>
                </a:lnTo>
                <a:lnTo>
                  <a:pt x="1326" y="1000"/>
                </a:lnTo>
                <a:lnTo>
                  <a:pt x="1329" y="1001"/>
                </a:lnTo>
                <a:lnTo>
                  <a:pt x="1337" y="1005"/>
                </a:lnTo>
                <a:lnTo>
                  <a:pt x="1342" y="1012"/>
                </a:lnTo>
                <a:lnTo>
                  <a:pt x="1349" y="1020"/>
                </a:lnTo>
                <a:lnTo>
                  <a:pt x="1355" y="1025"/>
                </a:lnTo>
                <a:lnTo>
                  <a:pt x="1362" y="1027"/>
                </a:lnTo>
                <a:lnTo>
                  <a:pt x="1368" y="1027"/>
                </a:lnTo>
                <a:lnTo>
                  <a:pt x="1371" y="1027"/>
                </a:lnTo>
                <a:lnTo>
                  <a:pt x="1371" y="1027"/>
                </a:lnTo>
                <a:lnTo>
                  <a:pt x="1375" y="1007"/>
                </a:lnTo>
                <a:lnTo>
                  <a:pt x="1375" y="994"/>
                </a:lnTo>
                <a:lnTo>
                  <a:pt x="1375" y="983"/>
                </a:lnTo>
                <a:lnTo>
                  <a:pt x="1371" y="976"/>
                </a:lnTo>
                <a:lnTo>
                  <a:pt x="1366" y="969"/>
                </a:lnTo>
                <a:lnTo>
                  <a:pt x="1358" y="962"/>
                </a:lnTo>
                <a:lnTo>
                  <a:pt x="1335" y="943"/>
                </a:lnTo>
                <a:lnTo>
                  <a:pt x="1335" y="943"/>
                </a:lnTo>
                <a:lnTo>
                  <a:pt x="1348" y="938"/>
                </a:lnTo>
                <a:lnTo>
                  <a:pt x="1360" y="936"/>
                </a:lnTo>
                <a:lnTo>
                  <a:pt x="1371" y="938"/>
                </a:lnTo>
                <a:lnTo>
                  <a:pt x="1382" y="938"/>
                </a:lnTo>
                <a:lnTo>
                  <a:pt x="1382" y="938"/>
                </a:lnTo>
                <a:lnTo>
                  <a:pt x="1380" y="931"/>
                </a:lnTo>
                <a:lnTo>
                  <a:pt x="1378" y="925"/>
                </a:lnTo>
                <a:lnTo>
                  <a:pt x="1377" y="920"/>
                </a:lnTo>
                <a:lnTo>
                  <a:pt x="1373" y="918"/>
                </a:lnTo>
                <a:lnTo>
                  <a:pt x="1369" y="916"/>
                </a:lnTo>
                <a:lnTo>
                  <a:pt x="1366" y="914"/>
                </a:lnTo>
                <a:lnTo>
                  <a:pt x="1355" y="916"/>
                </a:lnTo>
                <a:lnTo>
                  <a:pt x="1346" y="922"/>
                </a:lnTo>
                <a:lnTo>
                  <a:pt x="1335" y="927"/>
                </a:lnTo>
                <a:lnTo>
                  <a:pt x="1324" y="932"/>
                </a:lnTo>
                <a:lnTo>
                  <a:pt x="1313" y="936"/>
                </a:lnTo>
                <a:lnTo>
                  <a:pt x="1313" y="936"/>
                </a:lnTo>
                <a:lnTo>
                  <a:pt x="1320" y="947"/>
                </a:lnTo>
                <a:lnTo>
                  <a:pt x="1324" y="956"/>
                </a:lnTo>
                <a:lnTo>
                  <a:pt x="1322" y="965"/>
                </a:lnTo>
                <a:lnTo>
                  <a:pt x="1319" y="972"/>
                </a:lnTo>
                <a:lnTo>
                  <a:pt x="1315" y="980"/>
                </a:lnTo>
                <a:lnTo>
                  <a:pt x="1311" y="987"/>
                </a:lnTo>
                <a:lnTo>
                  <a:pt x="1309" y="994"/>
                </a:lnTo>
                <a:lnTo>
                  <a:pt x="1311" y="1003"/>
                </a:lnTo>
                <a:lnTo>
                  <a:pt x="1311" y="1003"/>
                </a:lnTo>
                <a:close/>
                <a:moveTo>
                  <a:pt x="6890" y="724"/>
                </a:moveTo>
                <a:lnTo>
                  <a:pt x="6890" y="724"/>
                </a:lnTo>
                <a:lnTo>
                  <a:pt x="6890" y="729"/>
                </a:lnTo>
                <a:lnTo>
                  <a:pt x="6892" y="733"/>
                </a:lnTo>
                <a:lnTo>
                  <a:pt x="6890" y="742"/>
                </a:lnTo>
                <a:lnTo>
                  <a:pt x="6888" y="749"/>
                </a:lnTo>
                <a:lnTo>
                  <a:pt x="6888" y="758"/>
                </a:lnTo>
                <a:lnTo>
                  <a:pt x="6888" y="758"/>
                </a:lnTo>
                <a:lnTo>
                  <a:pt x="6896" y="757"/>
                </a:lnTo>
                <a:lnTo>
                  <a:pt x="6903" y="753"/>
                </a:lnTo>
                <a:lnTo>
                  <a:pt x="6907" y="749"/>
                </a:lnTo>
                <a:lnTo>
                  <a:pt x="6910" y="746"/>
                </a:lnTo>
                <a:lnTo>
                  <a:pt x="6910" y="742"/>
                </a:lnTo>
                <a:lnTo>
                  <a:pt x="6910" y="737"/>
                </a:lnTo>
                <a:lnTo>
                  <a:pt x="6908" y="726"/>
                </a:lnTo>
                <a:lnTo>
                  <a:pt x="6901" y="702"/>
                </a:lnTo>
                <a:lnTo>
                  <a:pt x="6901" y="693"/>
                </a:lnTo>
                <a:lnTo>
                  <a:pt x="6901" y="688"/>
                </a:lnTo>
                <a:lnTo>
                  <a:pt x="6905" y="684"/>
                </a:lnTo>
                <a:lnTo>
                  <a:pt x="6905" y="684"/>
                </a:lnTo>
                <a:lnTo>
                  <a:pt x="6897" y="688"/>
                </a:lnTo>
                <a:lnTo>
                  <a:pt x="6892" y="691"/>
                </a:lnTo>
                <a:lnTo>
                  <a:pt x="6887" y="691"/>
                </a:lnTo>
                <a:lnTo>
                  <a:pt x="6881" y="691"/>
                </a:lnTo>
                <a:lnTo>
                  <a:pt x="6874" y="688"/>
                </a:lnTo>
                <a:lnTo>
                  <a:pt x="6865" y="680"/>
                </a:lnTo>
                <a:lnTo>
                  <a:pt x="6858" y="675"/>
                </a:lnTo>
                <a:lnTo>
                  <a:pt x="6854" y="673"/>
                </a:lnTo>
                <a:lnTo>
                  <a:pt x="6848" y="673"/>
                </a:lnTo>
                <a:lnTo>
                  <a:pt x="6843" y="673"/>
                </a:lnTo>
                <a:lnTo>
                  <a:pt x="6838" y="677"/>
                </a:lnTo>
                <a:lnTo>
                  <a:pt x="6830" y="680"/>
                </a:lnTo>
                <a:lnTo>
                  <a:pt x="6823" y="688"/>
                </a:lnTo>
                <a:lnTo>
                  <a:pt x="6823" y="688"/>
                </a:lnTo>
                <a:lnTo>
                  <a:pt x="6825" y="697"/>
                </a:lnTo>
                <a:lnTo>
                  <a:pt x="6827" y="702"/>
                </a:lnTo>
                <a:lnTo>
                  <a:pt x="6830" y="708"/>
                </a:lnTo>
                <a:lnTo>
                  <a:pt x="6834" y="711"/>
                </a:lnTo>
                <a:lnTo>
                  <a:pt x="6838" y="713"/>
                </a:lnTo>
                <a:lnTo>
                  <a:pt x="6843" y="715"/>
                </a:lnTo>
                <a:lnTo>
                  <a:pt x="6852" y="715"/>
                </a:lnTo>
                <a:lnTo>
                  <a:pt x="6863" y="715"/>
                </a:lnTo>
                <a:lnTo>
                  <a:pt x="6872" y="715"/>
                </a:lnTo>
                <a:lnTo>
                  <a:pt x="6881" y="718"/>
                </a:lnTo>
                <a:lnTo>
                  <a:pt x="6887" y="720"/>
                </a:lnTo>
                <a:lnTo>
                  <a:pt x="6890" y="724"/>
                </a:lnTo>
                <a:lnTo>
                  <a:pt x="6890" y="724"/>
                </a:lnTo>
                <a:close/>
                <a:moveTo>
                  <a:pt x="6881" y="196"/>
                </a:moveTo>
                <a:lnTo>
                  <a:pt x="6881" y="196"/>
                </a:lnTo>
                <a:lnTo>
                  <a:pt x="6905" y="183"/>
                </a:lnTo>
                <a:lnTo>
                  <a:pt x="6930" y="171"/>
                </a:lnTo>
                <a:lnTo>
                  <a:pt x="6957" y="158"/>
                </a:lnTo>
                <a:lnTo>
                  <a:pt x="6985" y="142"/>
                </a:lnTo>
                <a:lnTo>
                  <a:pt x="6997" y="134"/>
                </a:lnTo>
                <a:lnTo>
                  <a:pt x="7010" y="125"/>
                </a:lnTo>
                <a:lnTo>
                  <a:pt x="7021" y="114"/>
                </a:lnTo>
                <a:lnTo>
                  <a:pt x="7030" y="103"/>
                </a:lnTo>
                <a:lnTo>
                  <a:pt x="7037" y="93"/>
                </a:lnTo>
                <a:lnTo>
                  <a:pt x="7044" y="80"/>
                </a:lnTo>
                <a:lnTo>
                  <a:pt x="7048" y="67"/>
                </a:lnTo>
                <a:lnTo>
                  <a:pt x="7048" y="53"/>
                </a:lnTo>
                <a:lnTo>
                  <a:pt x="7048" y="53"/>
                </a:lnTo>
                <a:lnTo>
                  <a:pt x="7006" y="62"/>
                </a:lnTo>
                <a:lnTo>
                  <a:pt x="6979" y="65"/>
                </a:lnTo>
                <a:lnTo>
                  <a:pt x="6954" y="63"/>
                </a:lnTo>
                <a:lnTo>
                  <a:pt x="6919" y="62"/>
                </a:lnTo>
                <a:lnTo>
                  <a:pt x="6919" y="62"/>
                </a:lnTo>
                <a:lnTo>
                  <a:pt x="6917" y="65"/>
                </a:lnTo>
                <a:lnTo>
                  <a:pt x="6916" y="69"/>
                </a:lnTo>
                <a:lnTo>
                  <a:pt x="6916" y="80"/>
                </a:lnTo>
                <a:lnTo>
                  <a:pt x="6919" y="91"/>
                </a:lnTo>
                <a:lnTo>
                  <a:pt x="6925" y="103"/>
                </a:lnTo>
                <a:lnTo>
                  <a:pt x="6928" y="114"/>
                </a:lnTo>
                <a:lnTo>
                  <a:pt x="6932" y="125"/>
                </a:lnTo>
                <a:lnTo>
                  <a:pt x="6932" y="131"/>
                </a:lnTo>
                <a:lnTo>
                  <a:pt x="6930" y="136"/>
                </a:lnTo>
                <a:lnTo>
                  <a:pt x="6928" y="140"/>
                </a:lnTo>
                <a:lnTo>
                  <a:pt x="6923" y="143"/>
                </a:lnTo>
                <a:lnTo>
                  <a:pt x="6923" y="143"/>
                </a:lnTo>
                <a:lnTo>
                  <a:pt x="6919" y="136"/>
                </a:lnTo>
                <a:lnTo>
                  <a:pt x="6916" y="132"/>
                </a:lnTo>
                <a:lnTo>
                  <a:pt x="6910" y="129"/>
                </a:lnTo>
                <a:lnTo>
                  <a:pt x="6903" y="127"/>
                </a:lnTo>
                <a:lnTo>
                  <a:pt x="6897" y="127"/>
                </a:lnTo>
                <a:lnTo>
                  <a:pt x="6890" y="127"/>
                </a:lnTo>
                <a:lnTo>
                  <a:pt x="6877" y="131"/>
                </a:lnTo>
                <a:lnTo>
                  <a:pt x="6865" y="138"/>
                </a:lnTo>
                <a:lnTo>
                  <a:pt x="6859" y="143"/>
                </a:lnTo>
                <a:lnTo>
                  <a:pt x="6856" y="149"/>
                </a:lnTo>
                <a:lnTo>
                  <a:pt x="6854" y="154"/>
                </a:lnTo>
                <a:lnTo>
                  <a:pt x="6852" y="161"/>
                </a:lnTo>
                <a:lnTo>
                  <a:pt x="6852" y="167"/>
                </a:lnTo>
                <a:lnTo>
                  <a:pt x="6854" y="174"/>
                </a:lnTo>
                <a:lnTo>
                  <a:pt x="6854" y="174"/>
                </a:lnTo>
                <a:lnTo>
                  <a:pt x="6863" y="174"/>
                </a:lnTo>
                <a:lnTo>
                  <a:pt x="6870" y="178"/>
                </a:lnTo>
                <a:lnTo>
                  <a:pt x="6877" y="185"/>
                </a:lnTo>
                <a:lnTo>
                  <a:pt x="6881" y="196"/>
                </a:lnTo>
                <a:lnTo>
                  <a:pt x="6881" y="196"/>
                </a:lnTo>
                <a:close/>
                <a:moveTo>
                  <a:pt x="3933" y="2304"/>
                </a:moveTo>
                <a:lnTo>
                  <a:pt x="3933" y="2304"/>
                </a:lnTo>
                <a:lnTo>
                  <a:pt x="3960" y="2251"/>
                </a:lnTo>
                <a:lnTo>
                  <a:pt x="3986" y="2199"/>
                </a:lnTo>
                <a:lnTo>
                  <a:pt x="4036" y="2092"/>
                </a:lnTo>
                <a:lnTo>
                  <a:pt x="4036" y="2092"/>
                </a:lnTo>
                <a:lnTo>
                  <a:pt x="4044" y="2079"/>
                </a:lnTo>
                <a:lnTo>
                  <a:pt x="4054" y="2070"/>
                </a:lnTo>
                <a:lnTo>
                  <a:pt x="4067" y="2059"/>
                </a:lnTo>
                <a:lnTo>
                  <a:pt x="4078" y="2050"/>
                </a:lnTo>
                <a:lnTo>
                  <a:pt x="4085" y="2037"/>
                </a:lnTo>
                <a:lnTo>
                  <a:pt x="4087" y="2032"/>
                </a:lnTo>
                <a:lnTo>
                  <a:pt x="4089" y="2025"/>
                </a:lnTo>
                <a:lnTo>
                  <a:pt x="4087" y="2017"/>
                </a:lnTo>
                <a:lnTo>
                  <a:pt x="4085" y="2010"/>
                </a:lnTo>
                <a:lnTo>
                  <a:pt x="4080" y="2001"/>
                </a:lnTo>
                <a:lnTo>
                  <a:pt x="4073" y="1990"/>
                </a:lnTo>
                <a:lnTo>
                  <a:pt x="4073" y="1990"/>
                </a:lnTo>
                <a:lnTo>
                  <a:pt x="4062" y="1996"/>
                </a:lnTo>
                <a:lnTo>
                  <a:pt x="4051" y="1999"/>
                </a:lnTo>
                <a:lnTo>
                  <a:pt x="4040" y="2006"/>
                </a:lnTo>
                <a:lnTo>
                  <a:pt x="4031" y="2012"/>
                </a:lnTo>
                <a:lnTo>
                  <a:pt x="4015" y="2028"/>
                </a:lnTo>
                <a:lnTo>
                  <a:pt x="4002" y="2046"/>
                </a:lnTo>
                <a:lnTo>
                  <a:pt x="3991" y="2066"/>
                </a:lnTo>
                <a:lnTo>
                  <a:pt x="3984" y="2090"/>
                </a:lnTo>
                <a:lnTo>
                  <a:pt x="3976" y="2114"/>
                </a:lnTo>
                <a:lnTo>
                  <a:pt x="3969" y="2137"/>
                </a:lnTo>
                <a:lnTo>
                  <a:pt x="3960" y="2190"/>
                </a:lnTo>
                <a:lnTo>
                  <a:pt x="3949" y="2240"/>
                </a:lnTo>
                <a:lnTo>
                  <a:pt x="3942" y="2266"/>
                </a:lnTo>
                <a:lnTo>
                  <a:pt x="3935" y="2289"/>
                </a:lnTo>
                <a:lnTo>
                  <a:pt x="3924" y="2311"/>
                </a:lnTo>
                <a:lnTo>
                  <a:pt x="3911" y="2331"/>
                </a:lnTo>
                <a:lnTo>
                  <a:pt x="3911" y="2331"/>
                </a:lnTo>
                <a:lnTo>
                  <a:pt x="3929" y="2319"/>
                </a:lnTo>
                <a:lnTo>
                  <a:pt x="3931" y="2317"/>
                </a:lnTo>
                <a:lnTo>
                  <a:pt x="3933" y="2313"/>
                </a:lnTo>
                <a:lnTo>
                  <a:pt x="3935" y="2309"/>
                </a:lnTo>
                <a:lnTo>
                  <a:pt x="3933" y="2304"/>
                </a:lnTo>
                <a:lnTo>
                  <a:pt x="3933" y="2304"/>
                </a:lnTo>
                <a:close/>
                <a:moveTo>
                  <a:pt x="6496" y="521"/>
                </a:moveTo>
                <a:lnTo>
                  <a:pt x="6496" y="521"/>
                </a:lnTo>
                <a:lnTo>
                  <a:pt x="6513" y="503"/>
                </a:lnTo>
                <a:lnTo>
                  <a:pt x="6522" y="492"/>
                </a:lnTo>
                <a:lnTo>
                  <a:pt x="6529" y="486"/>
                </a:lnTo>
                <a:lnTo>
                  <a:pt x="6536" y="484"/>
                </a:lnTo>
                <a:lnTo>
                  <a:pt x="6544" y="486"/>
                </a:lnTo>
                <a:lnTo>
                  <a:pt x="6553" y="490"/>
                </a:lnTo>
                <a:lnTo>
                  <a:pt x="6565" y="493"/>
                </a:lnTo>
                <a:lnTo>
                  <a:pt x="6585" y="497"/>
                </a:lnTo>
                <a:lnTo>
                  <a:pt x="6585" y="497"/>
                </a:lnTo>
                <a:lnTo>
                  <a:pt x="6589" y="484"/>
                </a:lnTo>
                <a:lnTo>
                  <a:pt x="6591" y="473"/>
                </a:lnTo>
                <a:lnTo>
                  <a:pt x="6591" y="459"/>
                </a:lnTo>
                <a:lnTo>
                  <a:pt x="6589" y="446"/>
                </a:lnTo>
                <a:lnTo>
                  <a:pt x="6587" y="419"/>
                </a:lnTo>
                <a:lnTo>
                  <a:pt x="6587" y="406"/>
                </a:lnTo>
                <a:lnTo>
                  <a:pt x="6589" y="395"/>
                </a:lnTo>
                <a:lnTo>
                  <a:pt x="6589" y="395"/>
                </a:lnTo>
                <a:lnTo>
                  <a:pt x="6571" y="401"/>
                </a:lnTo>
                <a:lnTo>
                  <a:pt x="6556" y="408"/>
                </a:lnTo>
                <a:lnTo>
                  <a:pt x="6544" y="417"/>
                </a:lnTo>
                <a:lnTo>
                  <a:pt x="6533" y="425"/>
                </a:lnTo>
                <a:lnTo>
                  <a:pt x="6513" y="443"/>
                </a:lnTo>
                <a:lnTo>
                  <a:pt x="6500" y="452"/>
                </a:lnTo>
                <a:lnTo>
                  <a:pt x="6486" y="459"/>
                </a:lnTo>
                <a:lnTo>
                  <a:pt x="6486" y="459"/>
                </a:lnTo>
                <a:lnTo>
                  <a:pt x="6493" y="475"/>
                </a:lnTo>
                <a:lnTo>
                  <a:pt x="6498" y="492"/>
                </a:lnTo>
                <a:lnTo>
                  <a:pt x="6498" y="506"/>
                </a:lnTo>
                <a:lnTo>
                  <a:pt x="6496" y="521"/>
                </a:lnTo>
                <a:lnTo>
                  <a:pt x="6496" y="521"/>
                </a:lnTo>
                <a:close/>
                <a:moveTo>
                  <a:pt x="6767" y="347"/>
                </a:moveTo>
                <a:lnTo>
                  <a:pt x="6767" y="347"/>
                </a:lnTo>
                <a:lnTo>
                  <a:pt x="6765" y="341"/>
                </a:lnTo>
                <a:lnTo>
                  <a:pt x="6765" y="336"/>
                </a:lnTo>
                <a:lnTo>
                  <a:pt x="6765" y="330"/>
                </a:lnTo>
                <a:lnTo>
                  <a:pt x="6769" y="323"/>
                </a:lnTo>
                <a:lnTo>
                  <a:pt x="6780" y="308"/>
                </a:lnTo>
                <a:lnTo>
                  <a:pt x="6792" y="294"/>
                </a:lnTo>
                <a:lnTo>
                  <a:pt x="6803" y="281"/>
                </a:lnTo>
                <a:lnTo>
                  <a:pt x="6810" y="267"/>
                </a:lnTo>
                <a:lnTo>
                  <a:pt x="6812" y="261"/>
                </a:lnTo>
                <a:lnTo>
                  <a:pt x="6812" y="256"/>
                </a:lnTo>
                <a:lnTo>
                  <a:pt x="6810" y="250"/>
                </a:lnTo>
                <a:lnTo>
                  <a:pt x="6805" y="247"/>
                </a:lnTo>
                <a:lnTo>
                  <a:pt x="6805" y="247"/>
                </a:lnTo>
                <a:lnTo>
                  <a:pt x="6798" y="256"/>
                </a:lnTo>
                <a:lnTo>
                  <a:pt x="6792" y="267"/>
                </a:lnTo>
                <a:lnTo>
                  <a:pt x="6789" y="276"/>
                </a:lnTo>
                <a:lnTo>
                  <a:pt x="6783" y="285"/>
                </a:lnTo>
                <a:lnTo>
                  <a:pt x="6776" y="292"/>
                </a:lnTo>
                <a:lnTo>
                  <a:pt x="6767" y="296"/>
                </a:lnTo>
                <a:lnTo>
                  <a:pt x="6756" y="296"/>
                </a:lnTo>
                <a:lnTo>
                  <a:pt x="6741" y="292"/>
                </a:lnTo>
                <a:lnTo>
                  <a:pt x="6741" y="292"/>
                </a:lnTo>
                <a:lnTo>
                  <a:pt x="6741" y="307"/>
                </a:lnTo>
                <a:lnTo>
                  <a:pt x="6741" y="317"/>
                </a:lnTo>
                <a:lnTo>
                  <a:pt x="6741" y="328"/>
                </a:lnTo>
                <a:lnTo>
                  <a:pt x="6743" y="339"/>
                </a:lnTo>
                <a:lnTo>
                  <a:pt x="6749" y="347"/>
                </a:lnTo>
                <a:lnTo>
                  <a:pt x="6752" y="348"/>
                </a:lnTo>
                <a:lnTo>
                  <a:pt x="6756" y="350"/>
                </a:lnTo>
                <a:lnTo>
                  <a:pt x="6761" y="348"/>
                </a:lnTo>
                <a:lnTo>
                  <a:pt x="6767" y="347"/>
                </a:lnTo>
                <a:lnTo>
                  <a:pt x="6767" y="347"/>
                </a:lnTo>
                <a:close/>
                <a:moveTo>
                  <a:pt x="6838" y="864"/>
                </a:moveTo>
                <a:lnTo>
                  <a:pt x="6838" y="864"/>
                </a:lnTo>
                <a:lnTo>
                  <a:pt x="6832" y="853"/>
                </a:lnTo>
                <a:lnTo>
                  <a:pt x="6830" y="842"/>
                </a:lnTo>
                <a:lnTo>
                  <a:pt x="6830" y="822"/>
                </a:lnTo>
                <a:lnTo>
                  <a:pt x="6829" y="811"/>
                </a:lnTo>
                <a:lnTo>
                  <a:pt x="6827" y="800"/>
                </a:lnTo>
                <a:lnTo>
                  <a:pt x="6821" y="789"/>
                </a:lnTo>
                <a:lnTo>
                  <a:pt x="6812" y="776"/>
                </a:lnTo>
                <a:lnTo>
                  <a:pt x="6812" y="776"/>
                </a:lnTo>
                <a:lnTo>
                  <a:pt x="6801" y="778"/>
                </a:lnTo>
                <a:lnTo>
                  <a:pt x="6790" y="780"/>
                </a:lnTo>
                <a:lnTo>
                  <a:pt x="6763" y="791"/>
                </a:lnTo>
                <a:lnTo>
                  <a:pt x="6734" y="807"/>
                </a:lnTo>
                <a:lnTo>
                  <a:pt x="6707" y="825"/>
                </a:lnTo>
                <a:lnTo>
                  <a:pt x="6683" y="847"/>
                </a:lnTo>
                <a:lnTo>
                  <a:pt x="6672" y="858"/>
                </a:lnTo>
                <a:lnTo>
                  <a:pt x="6663" y="869"/>
                </a:lnTo>
                <a:lnTo>
                  <a:pt x="6654" y="882"/>
                </a:lnTo>
                <a:lnTo>
                  <a:pt x="6649" y="894"/>
                </a:lnTo>
                <a:lnTo>
                  <a:pt x="6645" y="907"/>
                </a:lnTo>
                <a:lnTo>
                  <a:pt x="6645" y="918"/>
                </a:lnTo>
                <a:lnTo>
                  <a:pt x="6645" y="918"/>
                </a:lnTo>
                <a:lnTo>
                  <a:pt x="6656" y="920"/>
                </a:lnTo>
                <a:lnTo>
                  <a:pt x="6667" y="920"/>
                </a:lnTo>
                <a:lnTo>
                  <a:pt x="6678" y="918"/>
                </a:lnTo>
                <a:lnTo>
                  <a:pt x="6691" y="914"/>
                </a:lnTo>
                <a:lnTo>
                  <a:pt x="6714" y="903"/>
                </a:lnTo>
                <a:lnTo>
                  <a:pt x="6741" y="893"/>
                </a:lnTo>
                <a:lnTo>
                  <a:pt x="6767" y="882"/>
                </a:lnTo>
                <a:lnTo>
                  <a:pt x="6792" y="871"/>
                </a:lnTo>
                <a:lnTo>
                  <a:pt x="6803" y="867"/>
                </a:lnTo>
                <a:lnTo>
                  <a:pt x="6816" y="865"/>
                </a:lnTo>
                <a:lnTo>
                  <a:pt x="6827" y="864"/>
                </a:lnTo>
                <a:lnTo>
                  <a:pt x="6838" y="864"/>
                </a:lnTo>
                <a:lnTo>
                  <a:pt x="6838" y="864"/>
                </a:lnTo>
                <a:close/>
                <a:moveTo>
                  <a:pt x="1386" y="1020"/>
                </a:moveTo>
                <a:lnTo>
                  <a:pt x="1386" y="1020"/>
                </a:lnTo>
                <a:lnTo>
                  <a:pt x="1395" y="1040"/>
                </a:lnTo>
                <a:lnTo>
                  <a:pt x="1406" y="1056"/>
                </a:lnTo>
                <a:lnTo>
                  <a:pt x="1417" y="1070"/>
                </a:lnTo>
                <a:lnTo>
                  <a:pt x="1427" y="1083"/>
                </a:lnTo>
                <a:lnTo>
                  <a:pt x="1440" y="1094"/>
                </a:lnTo>
                <a:lnTo>
                  <a:pt x="1453" y="1103"/>
                </a:lnTo>
                <a:lnTo>
                  <a:pt x="1480" y="1119"/>
                </a:lnTo>
                <a:lnTo>
                  <a:pt x="1507" y="1136"/>
                </a:lnTo>
                <a:lnTo>
                  <a:pt x="1533" y="1152"/>
                </a:lnTo>
                <a:lnTo>
                  <a:pt x="1547" y="1161"/>
                </a:lnTo>
                <a:lnTo>
                  <a:pt x="1558" y="1172"/>
                </a:lnTo>
                <a:lnTo>
                  <a:pt x="1571" y="1183"/>
                </a:lnTo>
                <a:lnTo>
                  <a:pt x="1582" y="1197"/>
                </a:lnTo>
                <a:lnTo>
                  <a:pt x="1582" y="1197"/>
                </a:lnTo>
                <a:lnTo>
                  <a:pt x="1582" y="1190"/>
                </a:lnTo>
                <a:lnTo>
                  <a:pt x="1582" y="1186"/>
                </a:lnTo>
                <a:lnTo>
                  <a:pt x="1585" y="1185"/>
                </a:lnTo>
                <a:lnTo>
                  <a:pt x="1589" y="1183"/>
                </a:lnTo>
                <a:lnTo>
                  <a:pt x="1598" y="1183"/>
                </a:lnTo>
                <a:lnTo>
                  <a:pt x="1611" y="1185"/>
                </a:lnTo>
                <a:lnTo>
                  <a:pt x="1611" y="1185"/>
                </a:lnTo>
                <a:lnTo>
                  <a:pt x="1603" y="1170"/>
                </a:lnTo>
                <a:lnTo>
                  <a:pt x="1594" y="1159"/>
                </a:lnTo>
                <a:lnTo>
                  <a:pt x="1587" y="1148"/>
                </a:lnTo>
                <a:lnTo>
                  <a:pt x="1578" y="1139"/>
                </a:lnTo>
                <a:lnTo>
                  <a:pt x="1560" y="1125"/>
                </a:lnTo>
                <a:lnTo>
                  <a:pt x="1540" y="1112"/>
                </a:lnTo>
                <a:lnTo>
                  <a:pt x="1520" y="1101"/>
                </a:lnTo>
                <a:lnTo>
                  <a:pt x="1498" y="1092"/>
                </a:lnTo>
                <a:lnTo>
                  <a:pt x="1478" y="1081"/>
                </a:lnTo>
                <a:lnTo>
                  <a:pt x="1458" y="1070"/>
                </a:lnTo>
                <a:lnTo>
                  <a:pt x="1458" y="1070"/>
                </a:lnTo>
                <a:lnTo>
                  <a:pt x="1462" y="1063"/>
                </a:lnTo>
                <a:lnTo>
                  <a:pt x="1464" y="1056"/>
                </a:lnTo>
                <a:lnTo>
                  <a:pt x="1464" y="1049"/>
                </a:lnTo>
                <a:lnTo>
                  <a:pt x="1462" y="1041"/>
                </a:lnTo>
                <a:lnTo>
                  <a:pt x="1456" y="1027"/>
                </a:lnTo>
                <a:lnTo>
                  <a:pt x="1449" y="1012"/>
                </a:lnTo>
                <a:lnTo>
                  <a:pt x="1426" y="981"/>
                </a:lnTo>
                <a:lnTo>
                  <a:pt x="1413" y="963"/>
                </a:lnTo>
                <a:lnTo>
                  <a:pt x="1402" y="945"/>
                </a:lnTo>
                <a:lnTo>
                  <a:pt x="1402" y="945"/>
                </a:lnTo>
                <a:lnTo>
                  <a:pt x="1407" y="969"/>
                </a:lnTo>
                <a:lnTo>
                  <a:pt x="1409" y="980"/>
                </a:lnTo>
                <a:lnTo>
                  <a:pt x="1411" y="989"/>
                </a:lnTo>
                <a:lnTo>
                  <a:pt x="1409" y="1000"/>
                </a:lnTo>
                <a:lnTo>
                  <a:pt x="1406" y="1007"/>
                </a:lnTo>
                <a:lnTo>
                  <a:pt x="1397" y="1014"/>
                </a:lnTo>
                <a:lnTo>
                  <a:pt x="1386" y="1020"/>
                </a:lnTo>
                <a:lnTo>
                  <a:pt x="1386" y="1020"/>
                </a:lnTo>
                <a:close/>
                <a:moveTo>
                  <a:pt x="1438" y="1143"/>
                </a:moveTo>
                <a:lnTo>
                  <a:pt x="1438" y="1143"/>
                </a:lnTo>
                <a:lnTo>
                  <a:pt x="1440" y="1145"/>
                </a:lnTo>
                <a:lnTo>
                  <a:pt x="1440" y="1145"/>
                </a:lnTo>
                <a:lnTo>
                  <a:pt x="1442" y="1145"/>
                </a:lnTo>
                <a:lnTo>
                  <a:pt x="1442" y="1145"/>
                </a:lnTo>
                <a:lnTo>
                  <a:pt x="1438" y="1143"/>
                </a:lnTo>
                <a:lnTo>
                  <a:pt x="1438" y="1143"/>
                </a:lnTo>
                <a:close/>
                <a:moveTo>
                  <a:pt x="1192" y="1508"/>
                </a:moveTo>
                <a:lnTo>
                  <a:pt x="1192" y="1508"/>
                </a:lnTo>
                <a:lnTo>
                  <a:pt x="1193" y="1491"/>
                </a:lnTo>
                <a:lnTo>
                  <a:pt x="1193" y="1489"/>
                </a:lnTo>
                <a:lnTo>
                  <a:pt x="1195" y="1489"/>
                </a:lnTo>
                <a:lnTo>
                  <a:pt x="1201" y="1495"/>
                </a:lnTo>
                <a:lnTo>
                  <a:pt x="1206" y="1508"/>
                </a:lnTo>
                <a:lnTo>
                  <a:pt x="1213" y="1522"/>
                </a:lnTo>
                <a:lnTo>
                  <a:pt x="1221" y="1533"/>
                </a:lnTo>
                <a:lnTo>
                  <a:pt x="1226" y="1538"/>
                </a:lnTo>
                <a:lnTo>
                  <a:pt x="1230" y="1540"/>
                </a:lnTo>
                <a:lnTo>
                  <a:pt x="1233" y="1540"/>
                </a:lnTo>
                <a:lnTo>
                  <a:pt x="1239" y="1537"/>
                </a:lnTo>
                <a:lnTo>
                  <a:pt x="1239" y="1537"/>
                </a:lnTo>
                <a:lnTo>
                  <a:pt x="1239" y="1524"/>
                </a:lnTo>
                <a:lnTo>
                  <a:pt x="1241" y="1522"/>
                </a:lnTo>
                <a:lnTo>
                  <a:pt x="1242" y="1522"/>
                </a:lnTo>
                <a:lnTo>
                  <a:pt x="1248" y="1526"/>
                </a:lnTo>
                <a:lnTo>
                  <a:pt x="1255" y="1531"/>
                </a:lnTo>
                <a:lnTo>
                  <a:pt x="1262" y="1537"/>
                </a:lnTo>
                <a:lnTo>
                  <a:pt x="1266" y="1538"/>
                </a:lnTo>
                <a:lnTo>
                  <a:pt x="1270" y="1538"/>
                </a:lnTo>
                <a:lnTo>
                  <a:pt x="1271" y="1537"/>
                </a:lnTo>
                <a:lnTo>
                  <a:pt x="1275" y="1533"/>
                </a:lnTo>
                <a:lnTo>
                  <a:pt x="1277" y="1526"/>
                </a:lnTo>
                <a:lnTo>
                  <a:pt x="1280" y="1517"/>
                </a:lnTo>
                <a:lnTo>
                  <a:pt x="1280" y="1517"/>
                </a:lnTo>
                <a:lnTo>
                  <a:pt x="1293" y="1535"/>
                </a:lnTo>
                <a:lnTo>
                  <a:pt x="1302" y="1546"/>
                </a:lnTo>
                <a:lnTo>
                  <a:pt x="1319" y="1560"/>
                </a:lnTo>
                <a:lnTo>
                  <a:pt x="1326" y="1567"/>
                </a:lnTo>
                <a:lnTo>
                  <a:pt x="1331" y="1578"/>
                </a:lnTo>
                <a:lnTo>
                  <a:pt x="1337" y="1596"/>
                </a:lnTo>
                <a:lnTo>
                  <a:pt x="1344" y="1622"/>
                </a:lnTo>
                <a:lnTo>
                  <a:pt x="1344" y="1622"/>
                </a:lnTo>
                <a:lnTo>
                  <a:pt x="1398" y="1596"/>
                </a:lnTo>
                <a:lnTo>
                  <a:pt x="1398" y="1596"/>
                </a:lnTo>
                <a:lnTo>
                  <a:pt x="1391" y="1580"/>
                </a:lnTo>
                <a:lnTo>
                  <a:pt x="1382" y="1567"/>
                </a:lnTo>
                <a:lnTo>
                  <a:pt x="1375" y="1558"/>
                </a:lnTo>
                <a:lnTo>
                  <a:pt x="1368" y="1549"/>
                </a:lnTo>
                <a:lnTo>
                  <a:pt x="1366" y="1542"/>
                </a:lnTo>
                <a:lnTo>
                  <a:pt x="1366" y="1538"/>
                </a:lnTo>
                <a:lnTo>
                  <a:pt x="1368" y="1533"/>
                </a:lnTo>
                <a:lnTo>
                  <a:pt x="1377" y="1526"/>
                </a:lnTo>
                <a:lnTo>
                  <a:pt x="1395" y="1515"/>
                </a:lnTo>
                <a:lnTo>
                  <a:pt x="1395" y="1515"/>
                </a:lnTo>
                <a:lnTo>
                  <a:pt x="1395" y="1528"/>
                </a:lnTo>
                <a:lnTo>
                  <a:pt x="1395" y="1537"/>
                </a:lnTo>
                <a:lnTo>
                  <a:pt x="1397" y="1544"/>
                </a:lnTo>
                <a:lnTo>
                  <a:pt x="1400" y="1547"/>
                </a:lnTo>
                <a:lnTo>
                  <a:pt x="1404" y="1551"/>
                </a:lnTo>
                <a:lnTo>
                  <a:pt x="1409" y="1555"/>
                </a:lnTo>
                <a:lnTo>
                  <a:pt x="1420" y="1555"/>
                </a:lnTo>
                <a:lnTo>
                  <a:pt x="1451" y="1553"/>
                </a:lnTo>
                <a:lnTo>
                  <a:pt x="1466" y="1553"/>
                </a:lnTo>
                <a:lnTo>
                  <a:pt x="1475" y="1555"/>
                </a:lnTo>
                <a:lnTo>
                  <a:pt x="1482" y="1558"/>
                </a:lnTo>
                <a:lnTo>
                  <a:pt x="1482" y="1558"/>
                </a:lnTo>
                <a:lnTo>
                  <a:pt x="1480" y="1553"/>
                </a:lnTo>
                <a:lnTo>
                  <a:pt x="1480" y="1546"/>
                </a:lnTo>
                <a:lnTo>
                  <a:pt x="1484" y="1533"/>
                </a:lnTo>
                <a:lnTo>
                  <a:pt x="1489" y="1518"/>
                </a:lnTo>
                <a:lnTo>
                  <a:pt x="1496" y="1504"/>
                </a:lnTo>
                <a:lnTo>
                  <a:pt x="1504" y="1491"/>
                </a:lnTo>
                <a:lnTo>
                  <a:pt x="1505" y="1482"/>
                </a:lnTo>
                <a:lnTo>
                  <a:pt x="1505" y="1477"/>
                </a:lnTo>
                <a:lnTo>
                  <a:pt x="1502" y="1475"/>
                </a:lnTo>
                <a:lnTo>
                  <a:pt x="1498" y="1471"/>
                </a:lnTo>
                <a:lnTo>
                  <a:pt x="1491" y="1471"/>
                </a:lnTo>
                <a:lnTo>
                  <a:pt x="1491" y="1471"/>
                </a:lnTo>
                <a:lnTo>
                  <a:pt x="1489" y="1475"/>
                </a:lnTo>
                <a:lnTo>
                  <a:pt x="1485" y="1480"/>
                </a:lnTo>
                <a:lnTo>
                  <a:pt x="1478" y="1488"/>
                </a:lnTo>
                <a:lnTo>
                  <a:pt x="1471" y="1493"/>
                </a:lnTo>
                <a:lnTo>
                  <a:pt x="1464" y="1497"/>
                </a:lnTo>
                <a:lnTo>
                  <a:pt x="1455" y="1500"/>
                </a:lnTo>
                <a:lnTo>
                  <a:pt x="1446" y="1500"/>
                </a:lnTo>
                <a:lnTo>
                  <a:pt x="1436" y="1497"/>
                </a:lnTo>
                <a:lnTo>
                  <a:pt x="1436" y="1497"/>
                </a:lnTo>
                <a:lnTo>
                  <a:pt x="1444" y="1484"/>
                </a:lnTo>
                <a:lnTo>
                  <a:pt x="1449" y="1473"/>
                </a:lnTo>
                <a:lnTo>
                  <a:pt x="1453" y="1460"/>
                </a:lnTo>
                <a:lnTo>
                  <a:pt x="1456" y="1446"/>
                </a:lnTo>
                <a:lnTo>
                  <a:pt x="1462" y="1420"/>
                </a:lnTo>
                <a:lnTo>
                  <a:pt x="1467" y="1408"/>
                </a:lnTo>
                <a:lnTo>
                  <a:pt x="1473" y="1395"/>
                </a:lnTo>
                <a:lnTo>
                  <a:pt x="1473" y="1395"/>
                </a:lnTo>
                <a:lnTo>
                  <a:pt x="1476" y="1408"/>
                </a:lnTo>
                <a:lnTo>
                  <a:pt x="1480" y="1417"/>
                </a:lnTo>
                <a:lnTo>
                  <a:pt x="1485" y="1428"/>
                </a:lnTo>
                <a:lnTo>
                  <a:pt x="1491" y="1437"/>
                </a:lnTo>
                <a:lnTo>
                  <a:pt x="1498" y="1444"/>
                </a:lnTo>
                <a:lnTo>
                  <a:pt x="1505" y="1451"/>
                </a:lnTo>
                <a:lnTo>
                  <a:pt x="1513" y="1457"/>
                </a:lnTo>
                <a:lnTo>
                  <a:pt x="1520" y="1460"/>
                </a:lnTo>
                <a:lnTo>
                  <a:pt x="1527" y="1462"/>
                </a:lnTo>
                <a:lnTo>
                  <a:pt x="1534" y="1464"/>
                </a:lnTo>
                <a:lnTo>
                  <a:pt x="1540" y="1462"/>
                </a:lnTo>
                <a:lnTo>
                  <a:pt x="1545" y="1459"/>
                </a:lnTo>
                <a:lnTo>
                  <a:pt x="1551" y="1455"/>
                </a:lnTo>
                <a:lnTo>
                  <a:pt x="1553" y="1448"/>
                </a:lnTo>
                <a:lnTo>
                  <a:pt x="1554" y="1437"/>
                </a:lnTo>
                <a:lnTo>
                  <a:pt x="1554" y="1426"/>
                </a:lnTo>
                <a:lnTo>
                  <a:pt x="1554" y="1426"/>
                </a:lnTo>
                <a:lnTo>
                  <a:pt x="1549" y="1431"/>
                </a:lnTo>
                <a:lnTo>
                  <a:pt x="1542" y="1437"/>
                </a:lnTo>
                <a:lnTo>
                  <a:pt x="1536" y="1439"/>
                </a:lnTo>
                <a:lnTo>
                  <a:pt x="1531" y="1440"/>
                </a:lnTo>
                <a:lnTo>
                  <a:pt x="1524" y="1440"/>
                </a:lnTo>
                <a:lnTo>
                  <a:pt x="1518" y="1439"/>
                </a:lnTo>
                <a:lnTo>
                  <a:pt x="1509" y="1433"/>
                </a:lnTo>
                <a:lnTo>
                  <a:pt x="1500" y="1426"/>
                </a:lnTo>
                <a:lnTo>
                  <a:pt x="1498" y="1420"/>
                </a:lnTo>
                <a:lnTo>
                  <a:pt x="1498" y="1415"/>
                </a:lnTo>
                <a:lnTo>
                  <a:pt x="1498" y="1411"/>
                </a:lnTo>
                <a:lnTo>
                  <a:pt x="1500" y="1406"/>
                </a:lnTo>
                <a:lnTo>
                  <a:pt x="1502" y="1401"/>
                </a:lnTo>
                <a:lnTo>
                  <a:pt x="1507" y="1397"/>
                </a:lnTo>
                <a:lnTo>
                  <a:pt x="1507" y="1397"/>
                </a:lnTo>
                <a:lnTo>
                  <a:pt x="1515" y="1408"/>
                </a:lnTo>
                <a:lnTo>
                  <a:pt x="1518" y="1413"/>
                </a:lnTo>
                <a:lnTo>
                  <a:pt x="1524" y="1417"/>
                </a:lnTo>
                <a:lnTo>
                  <a:pt x="1527" y="1419"/>
                </a:lnTo>
                <a:lnTo>
                  <a:pt x="1534" y="1419"/>
                </a:lnTo>
                <a:lnTo>
                  <a:pt x="1540" y="1417"/>
                </a:lnTo>
                <a:lnTo>
                  <a:pt x="1547" y="1411"/>
                </a:lnTo>
                <a:lnTo>
                  <a:pt x="1547" y="1411"/>
                </a:lnTo>
                <a:lnTo>
                  <a:pt x="1547" y="1381"/>
                </a:lnTo>
                <a:lnTo>
                  <a:pt x="1547" y="1368"/>
                </a:lnTo>
                <a:lnTo>
                  <a:pt x="1545" y="1355"/>
                </a:lnTo>
                <a:lnTo>
                  <a:pt x="1542" y="1344"/>
                </a:lnTo>
                <a:lnTo>
                  <a:pt x="1538" y="1339"/>
                </a:lnTo>
                <a:lnTo>
                  <a:pt x="1534" y="1335"/>
                </a:lnTo>
                <a:lnTo>
                  <a:pt x="1531" y="1333"/>
                </a:lnTo>
                <a:lnTo>
                  <a:pt x="1525" y="1332"/>
                </a:lnTo>
                <a:lnTo>
                  <a:pt x="1518" y="1330"/>
                </a:lnTo>
                <a:lnTo>
                  <a:pt x="1509" y="1330"/>
                </a:lnTo>
                <a:lnTo>
                  <a:pt x="1509" y="1330"/>
                </a:lnTo>
                <a:lnTo>
                  <a:pt x="1518" y="1324"/>
                </a:lnTo>
                <a:lnTo>
                  <a:pt x="1527" y="1323"/>
                </a:lnTo>
                <a:lnTo>
                  <a:pt x="1540" y="1323"/>
                </a:lnTo>
                <a:lnTo>
                  <a:pt x="1554" y="1323"/>
                </a:lnTo>
                <a:lnTo>
                  <a:pt x="1563" y="1323"/>
                </a:lnTo>
                <a:lnTo>
                  <a:pt x="1571" y="1317"/>
                </a:lnTo>
                <a:lnTo>
                  <a:pt x="1571" y="1317"/>
                </a:lnTo>
                <a:lnTo>
                  <a:pt x="1545" y="1301"/>
                </a:lnTo>
                <a:lnTo>
                  <a:pt x="1524" y="1281"/>
                </a:lnTo>
                <a:lnTo>
                  <a:pt x="1505" y="1259"/>
                </a:lnTo>
                <a:lnTo>
                  <a:pt x="1491" y="1237"/>
                </a:lnTo>
                <a:lnTo>
                  <a:pt x="1476" y="1214"/>
                </a:lnTo>
                <a:lnTo>
                  <a:pt x="1464" y="1190"/>
                </a:lnTo>
                <a:lnTo>
                  <a:pt x="1440" y="1145"/>
                </a:lnTo>
                <a:lnTo>
                  <a:pt x="1440" y="1145"/>
                </a:lnTo>
                <a:lnTo>
                  <a:pt x="1426" y="1150"/>
                </a:lnTo>
                <a:lnTo>
                  <a:pt x="1415" y="1156"/>
                </a:lnTo>
                <a:lnTo>
                  <a:pt x="1407" y="1161"/>
                </a:lnTo>
                <a:lnTo>
                  <a:pt x="1402" y="1168"/>
                </a:lnTo>
                <a:lnTo>
                  <a:pt x="1400" y="1176"/>
                </a:lnTo>
                <a:lnTo>
                  <a:pt x="1400" y="1183"/>
                </a:lnTo>
                <a:lnTo>
                  <a:pt x="1404" y="1199"/>
                </a:lnTo>
                <a:lnTo>
                  <a:pt x="1407" y="1215"/>
                </a:lnTo>
                <a:lnTo>
                  <a:pt x="1409" y="1225"/>
                </a:lnTo>
                <a:lnTo>
                  <a:pt x="1409" y="1234"/>
                </a:lnTo>
                <a:lnTo>
                  <a:pt x="1406" y="1243"/>
                </a:lnTo>
                <a:lnTo>
                  <a:pt x="1402" y="1252"/>
                </a:lnTo>
                <a:lnTo>
                  <a:pt x="1395" y="1261"/>
                </a:lnTo>
                <a:lnTo>
                  <a:pt x="1384" y="1270"/>
                </a:lnTo>
                <a:lnTo>
                  <a:pt x="1384" y="1270"/>
                </a:lnTo>
                <a:lnTo>
                  <a:pt x="1375" y="1264"/>
                </a:lnTo>
                <a:lnTo>
                  <a:pt x="1364" y="1261"/>
                </a:lnTo>
                <a:lnTo>
                  <a:pt x="1353" y="1261"/>
                </a:lnTo>
                <a:lnTo>
                  <a:pt x="1340" y="1261"/>
                </a:lnTo>
                <a:lnTo>
                  <a:pt x="1329" y="1263"/>
                </a:lnTo>
                <a:lnTo>
                  <a:pt x="1315" y="1268"/>
                </a:lnTo>
                <a:lnTo>
                  <a:pt x="1288" y="1281"/>
                </a:lnTo>
                <a:lnTo>
                  <a:pt x="1288" y="1281"/>
                </a:lnTo>
                <a:lnTo>
                  <a:pt x="1284" y="1306"/>
                </a:lnTo>
                <a:lnTo>
                  <a:pt x="1279" y="1332"/>
                </a:lnTo>
                <a:lnTo>
                  <a:pt x="1268" y="1353"/>
                </a:lnTo>
                <a:lnTo>
                  <a:pt x="1257" y="1375"/>
                </a:lnTo>
                <a:lnTo>
                  <a:pt x="1241" y="1393"/>
                </a:lnTo>
                <a:lnTo>
                  <a:pt x="1222" y="1410"/>
                </a:lnTo>
                <a:lnTo>
                  <a:pt x="1201" y="1422"/>
                </a:lnTo>
                <a:lnTo>
                  <a:pt x="1173" y="1431"/>
                </a:lnTo>
                <a:lnTo>
                  <a:pt x="1173" y="1431"/>
                </a:lnTo>
                <a:lnTo>
                  <a:pt x="1181" y="1439"/>
                </a:lnTo>
                <a:lnTo>
                  <a:pt x="1186" y="1446"/>
                </a:lnTo>
                <a:lnTo>
                  <a:pt x="1188" y="1451"/>
                </a:lnTo>
                <a:lnTo>
                  <a:pt x="1190" y="1459"/>
                </a:lnTo>
                <a:lnTo>
                  <a:pt x="1188" y="1471"/>
                </a:lnTo>
                <a:lnTo>
                  <a:pt x="1182" y="1484"/>
                </a:lnTo>
                <a:lnTo>
                  <a:pt x="1179" y="1495"/>
                </a:lnTo>
                <a:lnTo>
                  <a:pt x="1177" y="1502"/>
                </a:lnTo>
                <a:lnTo>
                  <a:pt x="1177" y="1506"/>
                </a:lnTo>
                <a:lnTo>
                  <a:pt x="1181" y="1508"/>
                </a:lnTo>
                <a:lnTo>
                  <a:pt x="1184" y="1508"/>
                </a:lnTo>
                <a:lnTo>
                  <a:pt x="1192" y="1508"/>
                </a:lnTo>
                <a:lnTo>
                  <a:pt x="1192" y="1508"/>
                </a:lnTo>
                <a:close/>
                <a:moveTo>
                  <a:pt x="1456" y="1321"/>
                </a:moveTo>
                <a:lnTo>
                  <a:pt x="1456" y="1321"/>
                </a:lnTo>
                <a:lnTo>
                  <a:pt x="1473" y="1323"/>
                </a:lnTo>
                <a:lnTo>
                  <a:pt x="1478" y="1324"/>
                </a:lnTo>
                <a:lnTo>
                  <a:pt x="1480" y="1326"/>
                </a:lnTo>
                <a:lnTo>
                  <a:pt x="1480" y="1330"/>
                </a:lnTo>
                <a:lnTo>
                  <a:pt x="1478" y="1333"/>
                </a:lnTo>
                <a:lnTo>
                  <a:pt x="1471" y="1341"/>
                </a:lnTo>
                <a:lnTo>
                  <a:pt x="1453" y="1359"/>
                </a:lnTo>
                <a:lnTo>
                  <a:pt x="1447" y="1368"/>
                </a:lnTo>
                <a:lnTo>
                  <a:pt x="1446" y="1372"/>
                </a:lnTo>
                <a:lnTo>
                  <a:pt x="1447" y="1375"/>
                </a:lnTo>
                <a:lnTo>
                  <a:pt x="1447" y="1375"/>
                </a:lnTo>
                <a:lnTo>
                  <a:pt x="1440" y="1386"/>
                </a:lnTo>
                <a:lnTo>
                  <a:pt x="1438" y="1386"/>
                </a:lnTo>
                <a:lnTo>
                  <a:pt x="1436" y="1386"/>
                </a:lnTo>
                <a:lnTo>
                  <a:pt x="1436" y="1381"/>
                </a:lnTo>
                <a:lnTo>
                  <a:pt x="1436" y="1368"/>
                </a:lnTo>
                <a:lnTo>
                  <a:pt x="1440" y="1355"/>
                </a:lnTo>
                <a:lnTo>
                  <a:pt x="1444" y="1341"/>
                </a:lnTo>
                <a:lnTo>
                  <a:pt x="1449" y="1328"/>
                </a:lnTo>
                <a:lnTo>
                  <a:pt x="1456" y="1321"/>
                </a:lnTo>
                <a:lnTo>
                  <a:pt x="1456" y="1321"/>
                </a:lnTo>
                <a:close/>
                <a:moveTo>
                  <a:pt x="1426" y="1401"/>
                </a:moveTo>
                <a:lnTo>
                  <a:pt x="1426" y="1401"/>
                </a:lnTo>
                <a:lnTo>
                  <a:pt x="1422" y="1397"/>
                </a:lnTo>
                <a:lnTo>
                  <a:pt x="1417" y="1395"/>
                </a:lnTo>
                <a:lnTo>
                  <a:pt x="1411" y="1395"/>
                </a:lnTo>
                <a:lnTo>
                  <a:pt x="1407" y="1397"/>
                </a:lnTo>
                <a:lnTo>
                  <a:pt x="1398" y="1401"/>
                </a:lnTo>
                <a:lnTo>
                  <a:pt x="1393" y="1408"/>
                </a:lnTo>
                <a:lnTo>
                  <a:pt x="1389" y="1417"/>
                </a:lnTo>
                <a:lnTo>
                  <a:pt x="1389" y="1420"/>
                </a:lnTo>
                <a:lnTo>
                  <a:pt x="1389" y="1422"/>
                </a:lnTo>
                <a:lnTo>
                  <a:pt x="1391" y="1426"/>
                </a:lnTo>
                <a:lnTo>
                  <a:pt x="1395" y="1428"/>
                </a:lnTo>
                <a:lnTo>
                  <a:pt x="1398" y="1428"/>
                </a:lnTo>
                <a:lnTo>
                  <a:pt x="1406" y="1428"/>
                </a:lnTo>
                <a:lnTo>
                  <a:pt x="1406" y="1428"/>
                </a:lnTo>
                <a:lnTo>
                  <a:pt x="1402" y="1433"/>
                </a:lnTo>
                <a:lnTo>
                  <a:pt x="1397" y="1439"/>
                </a:lnTo>
                <a:lnTo>
                  <a:pt x="1391" y="1442"/>
                </a:lnTo>
                <a:lnTo>
                  <a:pt x="1388" y="1448"/>
                </a:lnTo>
                <a:lnTo>
                  <a:pt x="1384" y="1453"/>
                </a:lnTo>
                <a:lnTo>
                  <a:pt x="1386" y="1462"/>
                </a:lnTo>
                <a:lnTo>
                  <a:pt x="1391" y="1477"/>
                </a:lnTo>
                <a:lnTo>
                  <a:pt x="1402" y="1495"/>
                </a:lnTo>
                <a:lnTo>
                  <a:pt x="1402" y="1495"/>
                </a:lnTo>
                <a:lnTo>
                  <a:pt x="1393" y="1493"/>
                </a:lnTo>
                <a:lnTo>
                  <a:pt x="1388" y="1491"/>
                </a:lnTo>
                <a:lnTo>
                  <a:pt x="1382" y="1488"/>
                </a:lnTo>
                <a:lnTo>
                  <a:pt x="1378" y="1484"/>
                </a:lnTo>
                <a:lnTo>
                  <a:pt x="1375" y="1479"/>
                </a:lnTo>
                <a:lnTo>
                  <a:pt x="1373" y="1471"/>
                </a:lnTo>
                <a:lnTo>
                  <a:pt x="1371" y="1457"/>
                </a:lnTo>
                <a:lnTo>
                  <a:pt x="1371" y="1442"/>
                </a:lnTo>
                <a:lnTo>
                  <a:pt x="1369" y="1426"/>
                </a:lnTo>
                <a:lnTo>
                  <a:pt x="1366" y="1411"/>
                </a:lnTo>
                <a:lnTo>
                  <a:pt x="1362" y="1404"/>
                </a:lnTo>
                <a:lnTo>
                  <a:pt x="1358" y="1399"/>
                </a:lnTo>
                <a:lnTo>
                  <a:pt x="1358" y="1399"/>
                </a:lnTo>
                <a:lnTo>
                  <a:pt x="1378" y="1382"/>
                </a:lnTo>
                <a:lnTo>
                  <a:pt x="1388" y="1375"/>
                </a:lnTo>
                <a:lnTo>
                  <a:pt x="1395" y="1372"/>
                </a:lnTo>
                <a:lnTo>
                  <a:pt x="1402" y="1372"/>
                </a:lnTo>
                <a:lnTo>
                  <a:pt x="1409" y="1375"/>
                </a:lnTo>
                <a:lnTo>
                  <a:pt x="1417" y="1386"/>
                </a:lnTo>
                <a:lnTo>
                  <a:pt x="1426" y="1401"/>
                </a:lnTo>
                <a:lnTo>
                  <a:pt x="1426" y="1401"/>
                </a:lnTo>
                <a:close/>
                <a:moveTo>
                  <a:pt x="1241" y="1468"/>
                </a:moveTo>
                <a:lnTo>
                  <a:pt x="1241" y="1468"/>
                </a:lnTo>
                <a:lnTo>
                  <a:pt x="1253" y="1497"/>
                </a:lnTo>
                <a:lnTo>
                  <a:pt x="1253" y="1497"/>
                </a:lnTo>
                <a:lnTo>
                  <a:pt x="1226" y="1509"/>
                </a:lnTo>
                <a:lnTo>
                  <a:pt x="1226" y="1509"/>
                </a:lnTo>
                <a:lnTo>
                  <a:pt x="1213" y="1482"/>
                </a:lnTo>
                <a:lnTo>
                  <a:pt x="1213" y="1482"/>
                </a:lnTo>
                <a:lnTo>
                  <a:pt x="1241" y="1468"/>
                </a:lnTo>
                <a:lnTo>
                  <a:pt x="1241" y="1468"/>
                </a:lnTo>
                <a:close/>
                <a:moveTo>
                  <a:pt x="1304" y="1023"/>
                </a:moveTo>
                <a:lnTo>
                  <a:pt x="1304" y="1023"/>
                </a:lnTo>
                <a:lnTo>
                  <a:pt x="1308" y="1040"/>
                </a:lnTo>
                <a:lnTo>
                  <a:pt x="1315" y="1050"/>
                </a:lnTo>
                <a:lnTo>
                  <a:pt x="1322" y="1058"/>
                </a:lnTo>
                <a:lnTo>
                  <a:pt x="1329" y="1061"/>
                </a:lnTo>
                <a:lnTo>
                  <a:pt x="1348" y="1069"/>
                </a:lnTo>
                <a:lnTo>
                  <a:pt x="1355" y="1074"/>
                </a:lnTo>
                <a:lnTo>
                  <a:pt x="1364" y="1081"/>
                </a:lnTo>
                <a:lnTo>
                  <a:pt x="1364" y="1081"/>
                </a:lnTo>
                <a:lnTo>
                  <a:pt x="1349" y="1094"/>
                </a:lnTo>
                <a:lnTo>
                  <a:pt x="1337" y="1107"/>
                </a:lnTo>
                <a:lnTo>
                  <a:pt x="1322" y="1114"/>
                </a:lnTo>
                <a:lnTo>
                  <a:pt x="1308" y="1119"/>
                </a:lnTo>
                <a:lnTo>
                  <a:pt x="1293" y="1119"/>
                </a:lnTo>
                <a:lnTo>
                  <a:pt x="1286" y="1119"/>
                </a:lnTo>
                <a:lnTo>
                  <a:pt x="1280" y="1118"/>
                </a:lnTo>
                <a:lnTo>
                  <a:pt x="1273" y="1114"/>
                </a:lnTo>
                <a:lnTo>
                  <a:pt x="1266" y="1108"/>
                </a:lnTo>
                <a:lnTo>
                  <a:pt x="1261" y="1103"/>
                </a:lnTo>
                <a:lnTo>
                  <a:pt x="1253" y="1098"/>
                </a:lnTo>
                <a:lnTo>
                  <a:pt x="1253" y="1098"/>
                </a:lnTo>
                <a:lnTo>
                  <a:pt x="1253" y="1108"/>
                </a:lnTo>
                <a:lnTo>
                  <a:pt x="1255" y="1121"/>
                </a:lnTo>
                <a:lnTo>
                  <a:pt x="1259" y="1141"/>
                </a:lnTo>
                <a:lnTo>
                  <a:pt x="1266" y="1157"/>
                </a:lnTo>
                <a:lnTo>
                  <a:pt x="1275" y="1176"/>
                </a:lnTo>
                <a:lnTo>
                  <a:pt x="1286" y="1192"/>
                </a:lnTo>
                <a:lnTo>
                  <a:pt x="1295" y="1210"/>
                </a:lnTo>
                <a:lnTo>
                  <a:pt x="1304" y="1230"/>
                </a:lnTo>
                <a:lnTo>
                  <a:pt x="1309" y="1254"/>
                </a:lnTo>
                <a:lnTo>
                  <a:pt x="1309" y="1254"/>
                </a:lnTo>
                <a:lnTo>
                  <a:pt x="1322" y="1248"/>
                </a:lnTo>
                <a:lnTo>
                  <a:pt x="1335" y="1241"/>
                </a:lnTo>
                <a:lnTo>
                  <a:pt x="1344" y="1232"/>
                </a:lnTo>
                <a:lnTo>
                  <a:pt x="1351" y="1221"/>
                </a:lnTo>
                <a:lnTo>
                  <a:pt x="1357" y="1210"/>
                </a:lnTo>
                <a:lnTo>
                  <a:pt x="1362" y="1199"/>
                </a:lnTo>
                <a:lnTo>
                  <a:pt x="1371" y="1176"/>
                </a:lnTo>
                <a:lnTo>
                  <a:pt x="1380" y="1157"/>
                </a:lnTo>
                <a:lnTo>
                  <a:pt x="1386" y="1148"/>
                </a:lnTo>
                <a:lnTo>
                  <a:pt x="1393" y="1143"/>
                </a:lnTo>
                <a:lnTo>
                  <a:pt x="1400" y="1139"/>
                </a:lnTo>
                <a:lnTo>
                  <a:pt x="1411" y="1137"/>
                </a:lnTo>
                <a:lnTo>
                  <a:pt x="1424" y="1139"/>
                </a:lnTo>
                <a:lnTo>
                  <a:pt x="1438" y="1143"/>
                </a:lnTo>
                <a:lnTo>
                  <a:pt x="1438" y="1143"/>
                </a:lnTo>
                <a:lnTo>
                  <a:pt x="1427" y="1123"/>
                </a:lnTo>
                <a:lnTo>
                  <a:pt x="1417" y="1105"/>
                </a:lnTo>
                <a:lnTo>
                  <a:pt x="1404" y="1087"/>
                </a:lnTo>
                <a:lnTo>
                  <a:pt x="1389" y="1070"/>
                </a:lnTo>
                <a:lnTo>
                  <a:pt x="1371" y="1056"/>
                </a:lnTo>
                <a:lnTo>
                  <a:pt x="1353" y="1043"/>
                </a:lnTo>
                <a:lnTo>
                  <a:pt x="1329" y="1032"/>
                </a:lnTo>
                <a:lnTo>
                  <a:pt x="1304" y="1023"/>
                </a:lnTo>
                <a:lnTo>
                  <a:pt x="1304" y="1023"/>
                </a:lnTo>
                <a:close/>
                <a:moveTo>
                  <a:pt x="6607" y="6674"/>
                </a:moveTo>
                <a:lnTo>
                  <a:pt x="6607" y="6674"/>
                </a:lnTo>
                <a:lnTo>
                  <a:pt x="6593" y="6654"/>
                </a:lnTo>
                <a:lnTo>
                  <a:pt x="6578" y="6640"/>
                </a:lnTo>
                <a:lnTo>
                  <a:pt x="6560" y="6625"/>
                </a:lnTo>
                <a:lnTo>
                  <a:pt x="6544" y="6614"/>
                </a:lnTo>
                <a:lnTo>
                  <a:pt x="6526" y="6605"/>
                </a:lnTo>
                <a:lnTo>
                  <a:pt x="6507" y="6598"/>
                </a:lnTo>
                <a:lnTo>
                  <a:pt x="6487" y="6593"/>
                </a:lnTo>
                <a:lnTo>
                  <a:pt x="6467" y="6587"/>
                </a:lnTo>
                <a:lnTo>
                  <a:pt x="6467" y="6587"/>
                </a:lnTo>
                <a:lnTo>
                  <a:pt x="6442" y="6533"/>
                </a:lnTo>
                <a:lnTo>
                  <a:pt x="6442" y="6533"/>
                </a:lnTo>
                <a:lnTo>
                  <a:pt x="6415" y="6531"/>
                </a:lnTo>
                <a:lnTo>
                  <a:pt x="6388" y="6529"/>
                </a:lnTo>
                <a:lnTo>
                  <a:pt x="6360" y="6524"/>
                </a:lnTo>
                <a:lnTo>
                  <a:pt x="6335" y="6515"/>
                </a:lnTo>
                <a:lnTo>
                  <a:pt x="6335" y="6515"/>
                </a:lnTo>
                <a:lnTo>
                  <a:pt x="6268" y="6458"/>
                </a:lnTo>
                <a:lnTo>
                  <a:pt x="6201" y="6400"/>
                </a:lnTo>
                <a:lnTo>
                  <a:pt x="6135" y="6341"/>
                </a:lnTo>
                <a:lnTo>
                  <a:pt x="6070" y="6277"/>
                </a:lnTo>
                <a:lnTo>
                  <a:pt x="5940" y="6150"/>
                </a:lnTo>
                <a:lnTo>
                  <a:pt x="5811" y="6023"/>
                </a:lnTo>
                <a:lnTo>
                  <a:pt x="5811" y="6023"/>
                </a:lnTo>
                <a:lnTo>
                  <a:pt x="5814" y="6019"/>
                </a:lnTo>
                <a:lnTo>
                  <a:pt x="5818" y="6016"/>
                </a:lnTo>
                <a:lnTo>
                  <a:pt x="5822" y="6007"/>
                </a:lnTo>
                <a:lnTo>
                  <a:pt x="5822" y="5996"/>
                </a:lnTo>
                <a:lnTo>
                  <a:pt x="5820" y="5985"/>
                </a:lnTo>
                <a:lnTo>
                  <a:pt x="5818" y="5974"/>
                </a:lnTo>
                <a:lnTo>
                  <a:pt x="5818" y="5965"/>
                </a:lnTo>
                <a:lnTo>
                  <a:pt x="5820" y="5956"/>
                </a:lnTo>
                <a:lnTo>
                  <a:pt x="5823" y="5952"/>
                </a:lnTo>
                <a:lnTo>
                  <a:pt x="5827" y="5949"/>
                </a:lnTo>
                <a:lnTo>
                  <a:pt x="5827" y="5949"/>
                </a:lnTo>
                <a:lnTo>
                  <a:pt x="5838" y="5952"/>
                </a:lnTo>
                <a:lnTo>
                  <a:pt x="5847" y="5954"/>
                </a:lnTo>
                <a:lnTo>
                  <a:pt x="5854" y="5956"/>
                </a:lnTo>
                <a:lnTo>
                  <a:pt x="5863" y="5956"/>
                </a:lnTo>
                <a:lnTo>
                  <a:pt x="5871" y="5954"/>
                </a:lnTo>
                <a:lnTo>
                  <a:pt x="5878" y="5952"/>
                </a:lnTo>
                <a:lnTo>
                  <a:pt x="5891" y="5945"/>
                </a:lnTo>
                <a:lnTo>
                  <a:pt x="5901" y="5936"/>
                </a:lnTo>
                <a:lnTo>
                  <a:pt x="5914" y="5925"/>
                </a:lnTo>
                <a:lnTo>
                  <a:pt x="5938" y="5898"/>
                </a:lnTo>
                <a:lnTo>
                  <a:pt x="5938" y="5898"/>
                </a:lnTo>
                <a:lnTo>
                  <a:pt x="5992" y="5905"/>
                </a:lnTo>
                <a:lnTo>
                  <a:pt x="6050" y="5909"/>
                </a:lnTo>
                <a:lnTo>
                  <a:pt x="6114" y="5911"/>
                </a:lnTo>
                <a:lnTo>
                  <a:pt x="6175" y="5909"/>
                </a:lnTo>
                <a:lnTo>
                  <a:pt x="6208" y="5905"/>
                </a:lnTo>
                <a:lnTo>
                  <a:pt x="6239" y="5901"/>
                </a:lnTo>
                <a:lnTo>
                  <a:pt x="6270" y="5896"/>
                </a:lnTo>
                <a:lnTo>
                  <a:pt x="6301" y="5891"/>
                </a:lnTo>
                <a:lnTo>
                  <a:pt x="6330" y="5882"/>
                </a:lnTo>
                <a:lnTo>
                  <a:pt x="6359" y="5872"/>
                </a:lnTo>
                <a:lnTo>
                  <a:pt x="6388" y="5862"/>
                </a:lnTo>
                <a:lnTo>
                  <a:pt x="6413" y="5847"/>
                </a:lnTo>
                <a:lnTo>
                  <a:pt x="6413" y="5847"/>
                </a:lnTo>
                <a:lnTo>
                  <a:pt x="6442" y="5856"/>
                </a:lnTo>
                <a:lnTo>
                  <a:pt x="6471" y="5863"/>
                </a:lnTo>
                <a:lnTo>
                  <a:pt x="6529" y="5874"/>
                </a:lnTo>
                <a:lnTo>
                  <a:pt x="6587" y="5885"/>
                </a:lnTo>
                <a:lnTo>
                  <a:pt x="6647" y="5896"/>
                </a:lnTo>
                <a:lnTo>
                  <a:pt x="6674" y="5903"/>
                </a:lnTo>
                <a:lnTo>
                  <a:pt x="6703" y="5912"/>
                </a:lnTo>
                <a:lnTo>
                  <a:pt x="6731" y="5923"/>
                </a:lnTo>
                <a:lnTo>
                  <a:pt x="6758" y="5936"/>
                </a:lnTo>
                <a:lnTo>
                  <a:pt x="6783" y="5950"/>
                </a:lnTo>
                <a:lnTo>
                  <a:pt x="6809" y="5969"/>
                </a:lnTo>
                <a:lnTo>
                  <a:pt x="6832" y="5989"/>
                </a:lnTo>
                <a:lnTo>
                  <a:pt x="6854" y="6012"/>
                </a:lnTo>
                <a:lnTo>
                  <a:pt x="6854" y="6012"/>
                </a:lnTo>
                <a:lnTo>
                  <a:pt x="6907" y="6016"/>
                </a:lnTo>
                <a:lnTo>
                  <a:pt x="6959" y="6023"/>
                </a:lnTo>
                <a:lnTo>
                  <a:pt x="7010" y="6032"/>
                </a:lnTo>
                <a:lnTo>
                  <a:pt x="7059" y="6045"/>
                </a:lnTo>
                <a:lnTo>
                  <a:pt x="7108" y="6059"/>
                </a:lnTo>
                <a:lnTo>
                  <a:pt x="7157" y="6076"/>
                </a:lnTo>
                <a:lnTo>
                  <a:pt x="7204" y="6094"/>
                </a:lnTo>
                <a:lnTo>
                  <a:pt x="7251" y="6114"/>
                </a:lnTo>
                <a:lnTo>
                  <a:pt x="7251" y="6114"/>
                </a:lnTo>
                <a:lnTo>
                  <a:pt x="7264" y="6108"/>
                </a:lnTo>
                <a:lnTo>
                  <a:pt x="7278" y="6105"/>
                </a:lnTo>
                <a:lnTo>
                  <a:pt x="7291" y="6101"/>
                </a:lnTo>
                <a:lnTo>
                  <a:pt x="7304" y="6099"/>
                </a:lnTo>
                <a:lnTo>
                  <a:pt x="7331" y="6097"/>
                </a:lnTo>
                <a:lnTo>
                  <a:pt x="7356" y="6101"/>
                </a:lnTo>
                <a:lnTo>
                  <a:pt x="7382" y="6105"/>
                </a:lnTo>
                <a:lnTo>
                  <a:pt x="7405" y="6112"/>
                </a:lnTo>
                <a:lnTo>
                  <a:pt x="7453" y="6128"/>
                </a:lnTo>
                <a:lnTo>
                  <a:pt x="7476" y="6137"/>
                </a:lnTo>
                <a:lnTo>
                  <a:pt x="7500" y="6145"/>
                </a:lnTo>
                <a:lnTo>
                  <a:pt x="7523" y="6150"/>
                </a:lnTo>
                <a:lnTo>
                  <a:pt x="7545" y="6152"/>
                </a:lnTo>
                <a:lnTo>
                  <a:pt x="7569" y="6152"/>
                </a:lnTo>
                <a:lnTo>
                  <a:pt x="7580" y="6150"/>
                </a:lnTo>
                <a:lnTo>
                  <a:pt x="7591" y="6146"/>
                </a:lnTo>
                <a:lnTo>
                  <a:pt x="7601" y="6143"/>
                </a:lnTo>
                <a:lnTo>
                  <a:pt x="7614" y="6137"/>
                </a:lnTo>
                <a:lnTo>
                  <a:pt x="7625" y="6130"/>
                </a:lnTo>
                <a:lnTo>
                  <a:pt x="7636" y="6123"/>
                </a:lnTo>
                <a:lnTo>
                  <a:pt x="7636" y="6123"/>
                </a:lnTo>
                <a:lnTo>
                  <a:pt x="7625" y="6105"/>
                </a:lnTo>
                <a:lnTo>
                  <a:pt x="7612" y="6090"/>
                </a:lnTo>
                <a:lnTo>
                  <a:pt x="7600" y="6077"/>
                </a:lnTo>
                <a:lnTo>
                  <a:pt x="7583" y="6068"/>
                </a:lnTo>
                <a:lnTo>
                  <a:pt x="7567" y="6061"/>
                </a:lnTo>
                <a:lnTo>
                  <a:pt x="7549" y="6056"/>
                </a:lnTo>
                <a:lnTo>
                  <a:pt x="7531" y="6052"/>
                </a:lnTo>
                <a:lnTo>
                  <a:pt x="7512" y="6050"/>
                </a:lnTo>
                <a:lnTo>
                  <a:pt x="7476" y="6048"/>
                </a:lnTo>
                <a:lnTo>
                  <a:pt x="7442" y="6050"/>
                </a:lnTo>
                <a:lnTo>
                  <a:pt x="7411" y="6052"/>
                </a:lnTo>
                <a:lnTo>
                  <a:pt x="7387" y="6052"/>
                </a:lnTo>
                <a:lnTo>
                  <a:pt x="7387" y="6052"/>
                </a:lnTo>
                <a:lnTo>
                  <a:pt x="7351" y="5969"/>
                </a:lnTo>
                <a:lnTo>
                  <a:pt x="7351" y="5969"/>
                </a:lnTo>
                <a:lnTo>
                  <a:pt x="7311" y="5972"/>
                </a:lnTo>
                <a:lnTo>
                  <a:pt x="7273" y="5974"/>
                </a:lnTo>
                <a:lnTo>
                  <a:pt x="7235" y="5974"/>
                </a:lnTo>
                <a:lnTo>
                  <a:pt x="7197" y="5974"/>
                </a:lnTo>
                <a:lnTo>
                  <a:pt x="7161" y="5972"/>
                </a:lnTo>
                <a:lnTo>
                  <a:pt x="7124" y="5969"/>
                </a:lnTo>
                <a:lnTo>
                  <a:pt x="7088" y="5963"/>
                </a:lnTo>
                <a:lnTo>
                  <a:pt x="7052" y="5958"/>
                </a:lnTo>
                <a:lnTo>
                  <a:pt x="6981" y="5945"/>
                </a:lnTo>
                <a:lnTo>
                  <a:pt x="6912" y="5927"/>
                </a:lnTo>
                <a:lnTo>
                  <a:pt x="6845" y="5905"/>
                </a:lnTo>
                <a:lnTo>
                  <a:pt x="6778" y="5882"/>
                </a:lnTo>
                <a:lnTo>
                  <a:pt x="6778" y="5882"/>
                </a:lnTo>
                <a:lnTo>
                  <a:pt x="6769" y="5863"/>
                </a:lnTo>
                <a:lnTo>
                  <a:pt x="6756" y="5843"/>
                </a:lnTo>
                <a:lnTo>
                  <a:pt x="6727" y="5802"/>
                </a:lnTo>
                <a:lnTo>
                  <a:pt x="6696" y="5753"/>
                </a:lnTo>
                <a:lnTo>
                  <a:pt x="6662" y="5700"/>
                </a:lnTo>
                <a:lnTo>
                  <a:pt x="6662" y="5700"/>
                </a:lnTo>
                <a:lnTo>
                  <a:pt x="6665" y="5684"/>
                </a:lnTo>
                <a:lnTo>
                  <a:pt x="6667" y="5666"/>
                </a:lnTo>
                <a:lnTo>
                  <a:pt x="6665" y="5649"/>
                </a:lnTo>
                <a:lnTo>
                  <a:pt x="6663" y="5629"/>
                </a:lnTo>
                <a:lnTo>
                  <a:pt x="6660" y="5593"/>
                </a:lnTo>
                <a:lnTo>
                  <a:pt x="6654" y="5555"/>
                </a:lnTo>
                <a:lnTo>
                  <a:pt x="6651" y="5519"/>
                </a:lnTo>
                <a:lnTo>
                  <a:pt x="6651" y="5501"/>
                </a:lnTo>
                <a:lnTo>
                  <a:pt x="6654" y="5482"/>
                </a:lnTo>
                <a:lnTo>
                  <a:pt x="6658" y="5466"/>
                </a:lnTo>
                <a:lnTo>
                  <a:pt x="6663" y="5452"/>
                </a:lnTo>
                <a:lnTo>
                  <a:pt x="6674" y="5437"/>
                </a:lnTo>
                <a:lnTo>
                  <a:pt x="6685" y="5424"/>
                </a:lnTo>
                <a:lnTo>
                  <a:pt x="6685" y="5424"/>
                </a:lnTo>
                <a:lnTo>
                  <a:pt x="6712" y="5421"/>
                </a:lnTo>
                <a:lnTo>
                  <a:pt x="6738" y="5417"/>
                </a:lnTo>
                <a:lnTo>
                  <a:pt x="6763" y="5410"/>
                </a:lnTo>
                <a:lnTo>
                  <a:pt x="6787" y="5401"/>
                </a:lnTo>
                <a:lnTo>
                  <a:pt x="6809" y="5392"/>
                </a:lnTo>
                <a:lnTo>
                  <a:pt x="6832" y="5381"/>
                </a:lnTo>
                <a:lnTo>
                  <a:pt x="6876" y="5357"/>
                </a:lnTo>
                <a:lnTo>
                  <a:pt x="6919" y="5334"/>
                </a:lnTo>
                <a:lnTo>
                  <a:pt x="6941" y="5323"/>
                </a:lnTo>
                <a:lnTo>
                  <a:pt x="6963" y="5312"/>
                </a:lnTo>
                <a:lnTo>
                  <a:pt x="6986" y="5303"/>
                </a:lnTo>
                <a:lnTo>
                  <a:pt x="7008" y="5296"/>
                </a:lnTo>
                <a:lnTo>
                  <a:pt x="7032" y="5292"/>
                </a:lnTo>
                <a:lnTo>
                  <a:pt x="7057" y="5288"/>
                </a:lnTo>
                <a:lnTo>
                  <a:pt x="7057" y="5288"/>
                </a:lnTo>
                <a:lnTo>
                  <a:pt x="7083" y="5288"/>
                </a:lnTo>
                <a:lnTo>
                  <a:pt x="7106" y="5290"/>
                </a:lnTo>
                <a:lnTo>
                  <a:pt x="7130" y="5296"/>
                </a:lnTo>
                <a:lnTo>
                  <a:pt x="7153" y="5303"/>
                </a:lnTo>
                <a:lnTo>
                  <a:pt x="7177" y="5312"/>
                </a:lnTo>
                <a:lnTo>
                  <a:pt x="7200" y="5323"/>
                </a:lnTo>
                <a:lnTo>
                  <a:pt x="7246" y="5348"/>
                </a:lnTo>
                <a:lnTo>
                  <a:pt x="7291" y="5374"/>
                </a:lnTo>
                <a:lnTo>
                  <a:pt x="7338" y="5397"/>
                </a:lnTo>
                <a:lnTo>
                  <a:pt x="7362" y="5408"/>
                </a:lnTo>
                <a:lnTo>
                  <a:pt x="7387" y="5417"/>
                </a:lnTo>
                <a:lnTo>
                  <a:pt x="7413" y="5426"/>
                </a:lnTo>
                <a:lnTo>
                  <a:pt x="7438" y="5432"/>
                </a:lnTo>
                <a:lnTo>
                  <a:pt x="7438" y="5432"/>
                </a:lnTo>
                <a:lnTo>
                  <a:pt x="7489" y="5399"/>
                </a:lnTo>
                <a:lnTo>
                  <a:pt x="7532" y="5374"/>
                </a:lnTo>
                <a:lnTo>
                  <a:pt x="7572" y="5348"/>
                </a:lnTo>
                <a:lnTo>
                  <a:pt x="7594" y="5334"/>
                </a:lnTo>
                <a:lnTo>
                  <a:pt x="7618" y="5316"/>
                </a:lnTo>
                <a:lnTo>
                  <a:pt x="7618" y="5316"/>
                </a:lnTo>
                <a:lnTo>
                  <a:pt x="7650" y="5326"/>
                </a:lnTo>
                <a:lnTo>
                  <a:pt x="7687" y="5337"/>
                </a:lnTo>
                <a:lnTo>
                  <a:pt x="7727" y="5346"/>
                </a:lnTo>
                <a:lnTo>
                  <a:pt x="7766" y="5354"/>
                </a:lnTo>
                <a:lnTo>
                  <a:pt x="7805" y="5359"/>
                </a:lnTo>
                <a:lnTo>
                  <a:pt x="7841" y="5361"/>
                </a:lnTo>
                <a:lnTo>
                  <a:pt x="7859" y="5361"/>
                </a:lnTo>
                <a:lnTo>
                  <a:pt x="7874" y="5359"/>
                </a:lnTo>
                <a:lnTo>
                  <a:pt x="7888" y="5357"/>
                </a:lnTo>
                <a:lnTo>
                  <a:pt x="7901" y="5352"/>
                </a:lnTo>
                <a:lnTo>
                  <a:pt x="7901" y="5352"/>
                </a:lnTo>
                <a:lnTo>
                  <a:pt x="7875" y="5345"/>
                </a:lnTo>
                <a:lnTo>
                  <a:pt x="7848" y="5339"/>
                </a:lnTo>
                <a:lnTo>
                  <a:pt x="7794" y="5328"/>
                </a:lnTo>
                <a:lnTo>
                  <a:pt x="7737" y="5321"/>
                </a:lnTo>
                <a:lnTo>
                  <a:pt x="7681" y="5312"/>
                </a:lnTo>
                <a:lnTo>
                  <a:pt x="7629" y="5301"/>
                </a:lnTo>
                <a:lnTo>
                  <a:pt x="7601" y="5294"/>
                </a:lnTo>
                <a:lnTo>
                  <a:pt x="7576" y="5285"/>
                </a:lnTo>
                <a:lnTo>
                  <a:pt x="7551" y="5274"/>
                </a:lnTo>
                <a:lnTo>
                  <a:pt x="7525" y="5261"/>
                </a:lnTo>
                <a:lnTo>
                  <a:pt x="7502" y="5247"/>
                </a:lnTo>
                <a:lnTo>
                  <a:pt x="7478" y="5228"/>
                </a:lnTo>
                <a:lnTo>
                  <a:pt x="7478" y="5228"/>
                </a:lnTo>
                <a:lnTo>
                  <a:pt x="7458" y="5234"/>
                </a:lnTo>
                <a:lnTo>
                  <a:pt x="7440" y="5236"/>
                </a:lnTo>
                <a:lnTo>
                  <a:pt x="7420" y="5236"/>
                </a:lnTo>
                <a:lnTo>
                  <a:pt x="7404" y="5234"/>
                </a:lnTo>
                <a:lnTo>
                  <a:pt x="7367" y="5227"/>
                </a:lnTo>
                <a:lnTo>
                  <a:pt x="7335" y="5219"/>
                </a:lnTo>
                <a:lnTo>
                  <a:pt x="7300" y="5212"/>
                </a:lnTo>
                <a:lnTo>
                  <a:pt x="7282" y="5210"/>
                </a:lnTo>
                <a:lnTo>
                  <a:pt x="7264" y="5210"/>
                </a:lnTo>
                <a:lnTo>
                  <a:pt x="7244" y="5212"/>
                </a:lnTo>
                <a:lnTo>
                  <a:pt x="7224" y="5216"/>
                </a:lnTo>
                <a:lnTo>
                  <a:pt x="7202" y="5221"/>
                </a:lnTo>
                <a:lnTo>
                  <a:pt x="7180" y="5232"/>
                </a:lnTo>
                <a:lnTo>
                  <a:pt x="7180" y="5232"/>
                </a:lnTo>
                <a:lnTo>
                  <a:pt x="7155" y="5212"/>
                </a:lnTo>
                <a:lnTo>
                  <a:pt x="7128" y="5194"/>
                </a:lnTo>
                <a:lnTo>
                  <a:pt x="7099" y="5179"/>
                </a:lnTo>
                <a:lnTo>
                  <a:pt x="7068" y="5165"/>
                </a:lnTo>
                <a:lnTo>
                  <a:pt x="7004" y="5140"/>
                </a:lnTo>
                <a:lnTo>
                  <a:pt x="6943" y="5114"/>
                </a:lnTo>
                <a:lnTo>
                  <a:pt x="6912" y="5100"/>
                </a:lnTo>
                <a:lnTo>
                  <a:pt x="6883" y="5085"/>
                </a:lnTo>
                <a:lnTo>
                  <a:pt x="6854" y="5069"/>
                </a:lnTo>
                <a:lnTo>
                  <a:pt x="6829" y="5051"/>
                </a:lnTo>
                <a:lnTo>
                  <a:pt x="6805" y="5029"/>
                </a:lnTo>
                <a:lnTo>
                  <a:pt x="6783" y="5005"/>
                </a:lnTo>
                <a:lnTo>
                  <a:pt x="6774" y="4991"/>
                </a:lnTo>
                <a:lnTo>
                  <a:pt x="6765" y="4976"/>
                </a:lnTo>
                <a:lnTo>
                  <a:pt x="6758" y="4962"/>
                </a:lnTo>
                <a:lnTo>
                  <a:pt x="6750" y="4945"/>
                </a:lnTo>
                <a:lnTo>
                  <a:pt x="6750" y="4945"/>
                </a:lnTo>
                <a:lnTo>
                  <a:pt x="6776" y="4929"/>
                </a:lnTo>
                <a:lnTo>
                  <a:pt x="6799" y="4913"/>
                </a:lnTo>
                <a:lnTo>
                  <a:pt x="6843" y="4876"/>
                </a:lnTo>
                <a:lnTo>
                  <a:pt x="6881" y="4840"/>
                </a:lnTo>
                <a:lnTo>
                  <a:pt x="6917" y="4802"/>
                </a:lnTo>
                <a:lnTo>
                  <a:pt x="6917" y="4802"/>
                </a:lnTo>
                <a:lnTo>
                  <a:pt x="7004" y="4815"/>
                </a:lnTo>
                <a:lnTo>
                  <a:pt x="7050" y="4822"/>
                </a:lnTo>
                <a:lnTo>
                  <a:pt x="7095" y="4826"/>
                </a:lnTo>
                <a:lnTo>
                  <a:pt x="7141" y="4826"/>
                </a:lnTo>
                <a:lnTo>
                  <a:pt x="7162" y="4824"/>
                </a:lnTo>
                <a:lnTo>
                  <a:pt x="7184" y="4822"/>
                </a:lnTo>
                <a:lnTo>
                  <a:pt x="7204" y="4818"/>
                </a:lnTo>
                <a:lnTo>
                  <a:pt x="7226" y="4811"/>
                </a:lnTo>
                <a:lnTo>
                  <a:pt x="7246" y="4804"/>
                </a:lnTo>
                <a:lnTo>
                  <a:pt x="7264" y="4795"/>
                </a:lnTo>
                <a:lnTo>
                  <a:pt x="7264" y="4795"/>
                </a:lnTo>
                <a:lnTo>
                  <a:pt x="7271" y="4813"/>
                </a:lnTo>
                <a:lnTo>
                  <a:pt x="7280" y="4829"/>
                </a:lnTo>
                <a:lnTo>
                  <a:pt x="7289" y="4842"/>
                </a:lnTo>
                <a:lnTo>
                  <a:pt x="7302" y="4851"/>
                </a:lnTo>
                <a:lnTo>
                  <a:pt x="7313" y="4858"/>
                </a:lnTo>
                <a:lnTo>
                  <a:pt x="7326" y="4864"/>
                </a:lnTo>
                <a:lnTo>
                  <a:pt x="7340" y="4867"/>
                </a:lnTo>
                <a:lnTo>
                  <a:pt x="7355" y="4871"/>
                </a:lnTo>
                <a:lnTo>
                  <a:pt x="7382" y="4871"/>
                </a:lnTo>
                <a:lnTo>
                  <a:pt x="7411" y="4869"/>
                </a:lnTo>
                <a:lnTo>
                  <a:pt x="7440" y="4869"/>
                </a:lnTo>
                <a:lnTo>
                  <a:pt x="7465" y="4869"/>
                </a:lnTo>
                <a:lnTo>
                  <a:pt x="7465" y="4869"/>
                </a:lnTo>
                <a:lnTo>
                  <a:pt x="7498" y="4876"/>
                </a:lnTo>
                <a:lnTo>
                  <a:pt x="7536" y="4886"/>
                </a:lnTo>
                <a:lnTo>
                  <a:pt x="7578" y="4895"/>
                </a:lnTo>
                <a:lnTo>
                  <a:pt x="7598" y="4898"/>
                </a:lnTo>
                <a:lnTo>
                  <a:pt x="7620" y="4902"/>
                </a:lnTo>
                <a:lnTo>
                  <a:pt x="7641" y="4902"/>
                </a:lnTo>
                <a:lnTo>
                  <a:pt x="7661" y="4902"/>
                </a:lnTo>
                <a:lnTo>
                  <a:pt x="7681" y="4900"/>
                </a:lnTo>
                <a:lnTo>
                  <a:pt x="7701" y="4896"/>
                </a:lnTo>
                <a:lnTo>
                  <a:pt x="7721" y="4889"/>
                </a:lnTo>
                <a:lnTo>
                  <a:pt x="7737" y="4878"/>
                </a:lnTo>
                <a:lnTo>
                  <a:pt x="7756" y="4864"/>
                </a:lnTo>
                <a:lnTo>
                  <a:pt x="7770" y="4847"/>
                </a:lnTo>
                <a:lnTo>
                  <a:pt x="7770" y="4847"/>
                </a:lnTo>
                <a:lnTo>
                  <a:pt x="7754" y="4831"/>
                </a:lnTo>
                <a:lnTo>
                  <a:pt x="7737" y="4818"/>
                </a:lnTo>
                <a:lnTo>
                  <a:pt x="7721" y="4808"/>
                </a:lnTo>
                <a:lnTo>
                  <a:pt x="7703" y="4798"/>
                </a:lnTo>
                <a:lnTo>
                  <a:pt x="7685" y="4791"/>
                </a:lnTo>
                <a:lnTo>
                  <a:pt x="7665" y="4784"/>
                </a:lnTo>
                <a:lnTo>
                  <a:pt x="7645" y="4779"/>
                </a:lnTo>
                <a:lnTo>
                  <a:pt x="7627" y="4773"/>
                </a:lnTo>
                <a:lnTo>
                  <a:pt x="7585" y="4768"/>
                </a:lnTo>
                <a:lnTo>
                  <a:pt x="7545" y="4762"/>
                </a:lnTo>
                <a:lnTo>
                  <a:pt x="7462" y="4755"/>
                </a:lnTo>
                <a:lnTo>
                  <a:pt x="7462" y="4755"/>
                </a:lnTo>
                <a:lnTo>
                  <a:pt x="7453" y="4731"/>
                </a:lnTo>
                <a:lnTo>
                  <a:pt x="7442" y="4715"/>
                </a:lnTo>
                <a:lnTo>
                  <a:pt x="7431" y="4701"/>
                </a:lnTo>
                <a:lnTo>
                  <a:pt x="7416" y="4691"/>
                </a:lnTo>
                <a:lnTo>
                  <a:pt x="7416" y="4691"/>
                </a:lnTo>
                <a:lnTo>
                  <a:pt x="7404" y="4693"/>
                </a:lnTo>
                <a:lnTo>
                  <a:pt x="7393" y="4697"/>
                </a:lnTo>
                <a:lnTo>
                  <a:pt x="7385" y="4701"/>
                </a:lnTo>
                <a:lnTo>
                  <a:pt x="7378" y="4706"/>
                </a:lnTo>
                <a:lnTo>
                  <a:pt x="7373" y="4711"/>
                </a:lnTo>
                <a:lnTo>
                  <a:pt x="7371" y="4717"/>
                </a:lnTo>
                <a:lnTo>
                  <a:pt x="7366" y="4730"/>
                </a:lnTo>
                <a:lnTo>
                  <a:pt x="7364" y="4742"/>
                </a:lnTo>
                <a:lnTo>
                  <a:pt x="7358" y="4757"/>
                </a:lnTo>
                <a:lnTo>
                  <a:pt x="7356" y="4762"/>
                </a:lnTo>
                <a:lnTo>
                  <a:pt x="7353" y="4768"/>
                </a:lnTo>
                <a:lnTo>
                  <a:pt x="7346" y="4773"/>
                </a:lnTo>
                <a:lnTo>
                  <a:pt x="7338" y="4777"/>
                </a:lnTo>
                <a:lnTo>
                  <a:pt x="7338" y="4777"/>
                </a:lnTo>
                <a:lnTo>
                  <a:pt x="7322" y="4771"/>
                </a:lnTo>
                <a:lnTo>
                  <a:pt x="7304" y="4766"/>
                </a:lnTo>
                <a:lnTo>
                  <a:pt x="7288" y="4762"/>
                </a:lnTo>
                <a:lnTo>
                  <a:pt x="7271" y="4760"/>
                </a:lnTo>
                <a:lnTo>
                  <a:pt x="7239" y="4757"/>
                </a:lnTo>
                <a:lnTo>
                  <a:pt x="7208" y="4757"/>
                </a:lnTo>
                <a:lnTo>
                  <a:pt x="7177" y="4753"/>
                </a:lnTo>
                <a:lnTo>
                  <a:pt x="7161" y="4751"/>
                </a:lnTo>
                <a:lnTo>
                  <a:pt x="7144" y="4746"/>
                </a:lnTo>
                <a:lnTo>
                  <a:pt x="7128" y="4742"/>
                </a:lnTo>
                <a:lnTo>
                  <a:pt x="7112" y="4735"/>
                </a:lnTo>
                <a:lnTo>
                  <a:pt x="7095" y="4724"/>
                </a:lnTo>
                <a:lnTo>
                  <a:pt x="7077" y="4713"/>
                </a:lnTo>
                <a:lnTo>
                  <a:pt x="7077" y="4713"/>
                </a:lnTo>
                <a:lnTo>
                  <a:pt x="7041" y="4720"/>
                </a:lnTo>
                <a:lnTo>
                  <a:pt x="7006" y="4722"/>
                </a:lnTo>
                <a:lnTo>
                  <a:pt x="6972" y="4722"/>
                </a:lnTo>
                <a:lnTo>
                  <a:pt x="6937" y="4720"/>
                </a:lnTo>
                <a:lnTo>
                  <a:pt x="6905" y="4715"/>
                </a:lnTo>
                <a:lnTo>
                  <a:pt x="6874" y="4710"/>
                </a:lnTo>
                <a:lnTo>
                  <a:pt x="6810" y="4695"/>
                </a:lnTo>
                <a:lnTo>
                  <a:pt x="6747" y="4679"/>
                </a:lnTo>
                <a:lnTo>
                  <a:pt x="6716" y="4673"/>
                </a:lnTo>
                <a:lnTo>
                  <a:pt x="6683" y="4668"/>
                </a:lnTo>
                <a:lnTo>
                  <a:pt x="6649" y="4666"/>
                </a:lnTo>
                <a:lnTo>
                  <a:pt x="6616" y="4666"/>
                </a:lnTo>
                <a:lnTo>
                  <a:pt x="6580" y="4668"/>
                </a:lnTo>
                <a:lnTo>
                  <a:pt x="6544" y="4673"/>
                </a:lnTo>
                <a:lnTo>
                  <a:pt x="6544" y="4673"/>
                </a:lnTo>
                <a:lnTo>
                  <a:pt x="6496" y="4650"/>
                </a:lnTo>
                <a:lnTo>
                  <a:pt x="6449" y="4622"/>
                </a:lnTo>
                <a:lnTo>
                  <a:pt x="6404" y="4592"/>
                </a:lnTo>
                <a:lnTo>
                  <a:pt x="6380" y="4574"/>
                </a:lnTo>
                <a:lnTo>
                  <a:pt x="6359" y="4555"/>
                </a:lnTo>
                <a:lnTo>
                  <a:pt x="6339" y="4537"/>
                </a:lnTo>
                <a:lnTo>
                  <a:pt x="6317" y="4515"/>
                </a:lnTo>
                <a:lnTo>
                  <a:pt x="6297" y="4494"/>
                </a:lnTo>
                <a:lnTo>
                  <a:pt x="6277" y="4472"/>
                </a:lnTo>
                <a:lnTo>
                  <a:pt x="6257" y="4447"/>
                </a:lnTo>
                <a:lnTo>
                  <a:pt x="6239" y="4421"/>
                </a:lnTo>
                <a:lnTo>
                  <a:pt x="6221" y="4392"/>
                </a:lnTo>
                <a:lnTo>
                  <a:pt x="6203" y="4363"/>
                </a:lnTo>
                <a:lnTo>
                  <a:pt x="6203" y="4363"/>
                </a:lnTo>
                <a:lnTo>
                  <a:pt x="6244" y="4347"/>
                </a:lnTo>
                <a:lnTo>
                  <a:pt x="6286" y="4330"/>
                </a:lnTo>
                <a:lnTo>
                  <a:pt x="6330" y="4314"/>
                </a:lnTo>
                <a:lnTo>
                  <a:pt x="6375" y="4300"/>
                </a:lnTo>
                <a:lnTo>
                  <a:pt x="6471" y="4272"/>
                </a:lnTo>
                <a:lnTo>
                  <a:pt x="6569" y="4247"/>
                </a:lnTo>
                <a:lnTo>
                  <a:pt x="6671" y="4225"/>
                </a:lnTo>
                <a:lnTo>
                  <a:pt x="6774" y="4203"/>
                </a:lnTo>
                <a:lnTo>
                  <a:pt x="6985" y="4164"/>
                </a:lnTo>
                <a:lnTo>
                  <a:pt x="7193" y="4124"/>
                </a:lnTo>
                <a:lnTo>
                  <a:pt x="7293" y="4104"/>
                </a:lnTo>
                <a:lnTo>
                  <a:pt x="7389" y="4082"/>
                </a:lnTo>
                <a:lnTo>
                  <a:pt x="7482" y="4058"/>
                </a:lnTo>
                <a:lnTo>
                  <a:pt x="7569" y="4031"/>
                </a:lnTo>
                <a:lnTo>
                  <a:pt x="7609" y="4018"/>
                </a:lnTo>
                <a:lnTo>
                  <a:pt x="7649" y="4004"/>
                </a:lnTo>
                <a:lnTo>
                  <a:pt x="7685" y="3988"/>
                </a:lnTo>
                <a:lnTo>
                  <a:pt x="7721" y="3971"/>
                </a:lnTo>
                <a:lnTo>
                  <a:pt x="7721" y="3971"/>
                </a:lnTo>
                <a:lnTo>
                  <a:pt x="7703" y="3969"/>
                </a:lnTo>
                <a:lnTo>
                  <a:pt x="7692" y="3968"/>
                </a:lnTo>
                <a:lnTo>
                  <a:pt x="7681" y="3964"/>
                </a:lnTo>
                <a:lnTo>
                  <a:pt x="7672" y="3960"/>
                </a:lnTo>
                <a:lnTo>
                  <a:pt x="7667" y="3955"/>
                </a:lnTo>
                <a:lnTo>
                  <a:pt x="7665" y="3953"/>
                </a:lnTo>
                <a:lnTo>
                  <a:pt x="7667" y="3949"/>
                </a:lnTo>
                <a:lnTo>
                  <a:pt x="7669" y="3946"/>
                </a:lnTo>
                <a:lnTo>
                  <a:pt x="7674" y="3942"/>
                </a:lnTo>
                <a:lnTo>
                  <a:pt x="7674" y="3942"/>
                </a:lnTo>
                <a:lnTo>
                  <a:pt x="7683" y="3939"/>
                </a:lnTo>
                <a:lnTo>
                  <a:pt x="7690" y="3937"/>
                </a:lnTo>
                <a:lnTo>
                  <a:pt x="7705" y="3937"/>
                </a:lnTo>
                <a:lnTo>
                  <a:pt x="7719" y="3937"/>
                </a:lnTo>
                <a:lnTo>
                  <a:pt x="7727" y="3935"/>
                </a:lnTo>
                <a:lnTo>
                  <a:pt x="7736" y="3931"/>
                </a:lnTo>
                <a:lnTo>
                  <a:pt x="7736" y="3931"/>
                </a:lnTo>
                <a:lnTo>
                  <a:pt x="7727" y="3917"/>
                </a:lnTo>
                <a:lnTo>
                  <a:pt x="7714" y="3906"/>
                </a:lnTo>
                <a:lnTo>
                  <a:pt x="7703" y="3899"/>
                </a:lnTo>
                <a:lnTo>
                  <a:pt x="7688" y="3897"/>
                </a:lnTo>
                <a:lnTo>
                  <a:pt x="7674" y="3895"/>
                </a:lnTo>
                <a:lnTo>
                  <a:pt x="7658" y="3897"/>
                </a:lnTo>
                <a:lnTo>
                  <a:pt x="7625" y="3904"/>
                </a:lnTo>
                <a:lnTo>
                  <a:pt x="7592" y="3911"/>
                </a:lnTo>
                <a:lnTo>
                  <a:pt x="7576" y="3915"/>
                </a:lnTo>
                <a:lnTo>
                  <a:pt x="7561" y="3917"/>
                </a:lnTo>
                <a:lnTo>
                  <a:pt x="7545" y="3919"/>
                </a:lnTo>
                <a:lnTo>
                  <a:pt x="7531" y="3915"/>
                </a:lnTo>
                <a:lnTo>
                  <a:pt x="7518" y="3911"/>
                </a:lnTo>
                <a:lnTo>
                  <a:pt x="7507" y="3902"/>
                </a:lnTo>
                <a:lnTo>
                  <a:pt x="7507" y="3902"/>
                </a:lnTo>
                <a:lnTo>
                  <a:pt x="7509" y="3888"/>
                </a:lnTo>
                <a:lnTo>
                  <a:pt x="7509" y="3871"/>
                </a:lnTo>
                <a:lnTo>
                  <a:pt x="7509" y="3857"/>
                </a:lnTo>
                <a:lnTo>
                  <a:pt x="7505" y="3841"/>
                </a:lnTo>
                <a:lnTo>
                  <a:pt x="7500" y="3826"/>
                </a:lnTo>
                <a:lnTo>
                  <a:pt x="7494" y="3812"/>
                </a:lnTo>
                <a:lnTo>
                  <a:pt x="7480" y="3783"/>
                </a:lnTo>
                <a:lnTo>
                  <a:pt x="7464" y="3755"/>
                </a:lnTo>
                <a:lnTo>
                  <a:pt x="7447" y="3730"/>
                </a:lnTo>
                <a:lnTo>
                  <a:pt x="7434" y="3708"/>
                </a:lnTo>
                <a:lnTo>
                  <a:pt x="7425" y="3690"/>
                </a:lnTo>
                <a:lnTo>
                  <a:pt x="7425" y="3690"/>
                </a:lnTo>
                <a:lnTo>
                  <a:pt x="7440" y="3679"/>
                </a:lnTo>
                <a:lnTo>
                  <a:pt x="7454" y="3670"/>
                </a:lnTo>
                <a:lnTo>
                  <a:pt x="7467" y="3663"/>
                </a:lnTo>
                <a:lnTo>
                  <a:pt x="7482" y="3656"/>
                </a:lnTo>
                <a:lnTo>
                  <a:pt x="7507" y="3646"/>
                </a:lnTo>
                <a:lnTo>
                  <a:pt x="7534" y="3641"/>
                </a:lnTo>
                <a:lnTo>
                  <a:pt x="7558" y="3639"/>
                </a:lnTo>
                <a:lnTo>
                  <a:pt x="7583" y="3639"/>
                </a:lnTo>
                <a:lnTo>
                  <a:pt x="7629" y="3643"/>
                </a:lnTo>
                <a:lnTo>
                  <a:pt x="7652" y="3645"/>
                </a:lnTo>
                <a:lnTo>
                  <a:pt x="7672" y="3645"/>
                </a:lnTo>
                <a:lnTo>
                  <a:pt x="7694" y="3645"/>
                </a:lnTo>
                <a:lnTo>
                  <a:pt x="7714" y="3639"/>
                </a:lnTo>
                <a:lnTo>
                  <a:pt x="7734" y="3630"/>
                </a:lnTo>
                <a:lnTo>
                  <a:pt x="7743" y="3625"/>
                </a:lnTo>
                <a:lnTo>
                  <a:pt x="7752" y="3617"/>
                </a:lnTo>
                <a:lnTo>
                  <a:pt x="7763" y="3608"/>
                </a:lnTo>
                <a:lnTo>
                  <a:pt x="7772" y="3599"/>
                </a:lnTo>
                <a:lnTo>
                  <a:pt x="7781" y="3588"/>
                </a:lnTo>
                <a:lnTo>
                  <a:pt x="7788" y="3574"/>
                </a:lnTo>
                <a:lnTo>
                  <a:pt x="7788" y="3574"/>
                </a:lnTo>
                <a:lnTo>
                  <a:pt x="7770" y="3563"/>
                </a:lnTo>
                <a:lnTo>
                  <a:pt x="7752" y="3556"/>
                </a:lnTo>
                <a:lnTo>
                  <a:pt x="7730" y="3550"/>
                </a:lnTo>
                <a:lnTo>
                  <a:pt x="7710" y="3547"/>
                </a:lnTo>
                <a:lnTo>
                  <a:pt x="7687" y="3547"/>
                </a:lnTo>
                <a:lnTo>
                  <a:pt x="7665" y="3547"/>
                </a:lnTo>
                <a:lnTo>
                  <a:pt x="7641" y="3550"/>
                </a:lnTo>
                <a:lnTo>
                  <a:pt x="7618" y="3556"/>
                </a:lnTo>
                <a:lnTo>
                  <a:pt x="7592" y="3561"/>
                </a:lnTo>
                <a:lnTo>
                  <a:pt x="7567" y="3568"/>
                </a:lnTo>
                <a:lnTo>
                  <a:pt x="7516" y="3585"/>
                </a:lnTo>
                <a:lnTo>
                  <a:pt x="7464" y="3605"/>
                </a:lnTo>
                <a:lnTo>
                  <a:pt x="7411" y="3627"/>
                </a:lnTo>
                <a:lnTo>
                  <a:pt x="7358" y="3646"/>
                </a:lnTo>
                <a:lnTo>
                  <a:pt x="7306" y="3666"/>
                </a:lnTo>
                <a:lnTo>
                  <a:pt x="7255" y="3681"/>
                </a:lnTo>
                <a:lnTo>
                  <a:pt x="7229" y="3686"/>
                </a:lnTo>
                <a:lnTo>
                  <a:pt x="7206" y="3690"/>
                </a:lnTo>
                <a:lnTo>
                  <a:pt x="7182" y="3694"/>
                </a:lnTo>
                <a:lnTo>
                  <a:pt x="7161" y="3694"/>
                </a:lnTo>
                <a:lnTo>
                  <a:pt x="7137" y="3692"/>
                </a:lnTo>
                <a:lnTo>
                  <a:pt x="7117" y="3688"/>
                </a:lnTo>
                <a:lnTo>
                  <a:pt x="7095" y="3683"/>
                </a:lnTo>
                <a:lnTo>
                  <a:pt x="7077" y="3674"/>
                </a:lnTo>
                <a:lnTo>
                  <a:pt x="7059" y="3663"/>
                </a:lnTo>
                <a:lnTo>
                  <a:pt x="7041" y="3648"/>
                </a:lnTo>
                <a:lnTo>
                  <a:pt x="7041" y="3648"/>
                </a:lnTo>
                <a:lnTo>
                  <a:pt x="7008" y="3668"/>
                </a:lnTo>
                <a:lnTo>
                  <a:pt x="6972" y="3686"/>
                </a:lnTo>
                <a:lnTo>
                  <a:pt x="6936" y="3703"/>
                </a:lnTo>
                <a:lnTo>
                  <a:pt x="6899" y="3719"/>
                </a:lnTo>
                <a:lnTo>
                  <a:pt x="6859" y="3732"/>
                </a:lnTo>
                <a:lnTo>
                  <a:pt x="6821" y="3744"/>
                </a:lnTo>
                <a:lnTo>
                  <a:pt x="6783" y="3755"/>
                </a:lnTo>
                <a:lnTo>
                  <a:pt x="6745" y="3763"/>
                </a:lnTo>
                <a:lnTo>
                  <a:pt x="6707" y="3766"/>
                </a:lnTo>
                <a:lnTo>
                  <a:pt x="6669" y="3768"/>
                </a:lnTo>
                <a:lnTo>
                  <a:pt x="6634" y="3768"/>
                </a:lnTo>
                <a:lnTo>
                  <a:pt x="6600" y="3763"/>
                </a:lnTo>
                <a:lnTo>
                  <a:pt x="6567" y="3754"/>
                </a:lnTo>
                <a:lnTo>
                  <a:pt x="6551" y="3748"/>
                </a:lnTo>
                <a:lnTo>
                  <a:pt x="6536" y="3741"/>
                </a:lnTo>
                <a:lnTo>
                  <a:pt x="6522" y="3734"/>
                </a:lnTo>
                <a:lnTo>
                  <a:pt x="6509" y="3724"/>
                </a:lnTo>
                <a:lnTo>
                  <a:pt x="6496" y="3715"/>
                </a:lnTo>
                <a:lnTo>
                  <a:pt x="6484" y="3703"/>
                </a:lnTo>
                <a:lnTo>
                  <a:pt x="6484" y="3703"/>
                </a:lnTo>
                <a:lnTo>
                  <a:pt x="6484" y="3675"/>
                </a:lnTo>
                <a:lnTo>
                  <a:pt x="6487" y="3652"/>
                </a:lnTo>
                <a:lnTo>
                  <a:pt x="6495" y="3628"/>
                </a:lnTo>
                <a:lnTo>
                  <a:pt x="6502" y="3607"/>
                </a:lnTo>
                <a:lnTo>
                  <a:pt x="6515" y="3587"/>
                </a:lnTo>
                <a:lnTo>
                  <a:pt x="6529" y="3568"/>
                </a:lnTo>
                <a:lnTo>
                  <a:pt x="6544" y="3552"/>
                </a:lnTo>
                <a:lnTo>
                  <a:pt x="6562" y="3538"/>
                </a:lnTo>
                <a:lnTo>
                  <a:pt x="6584" y="3525"/>
                </a:lnTo>
                <a:lnTo>
                  <a:pt x="6605" y="3512"/>
                </a:lnTo>
                <a:lnTo>
                  <a:pt x="6627" y="3503"/>
                </a:lnTo>
                <a:lnTo>
                  <a:pt x="6653" y="3494"/>
                </a:lnTo>
                <a:lnTo>
                  <a:pt x="6680" y="3489"/>
                </a:lnTo>
                <a:lnTo>
                  <a:pt x="6705" y="3483"/>
                </a:lnTo>
                <a:lnTo>
                  <a:pt x="6734" y="3480"/>
                </a:lnTo>
                <a:lnTo>
                  <a:pt x="6763" y="3476"/>
                </a:lnTo>
                <a:lnTo>
                  <a:pt x="6763" y="3476"/>
                </a:lnTo>
                <a:lnTo>
                  <a:pt x="6760" y="3461"/>
                </a:lnTo>
                <a:lnTo>
                  <a:pt x="6758" y="3445"/>
                </a:lnTo>
                <a:lnTo>
                  <a:pt x="6758" y="3431"/>
                </a:lnTo>
                <a:lnTo>
                  <a:pt x="6758" y="3416"/>
                </a:lnTo>
                <a:lnTo>
                  <a:pt x="6760" y="3402"/>
                </a:lnTo>
                <a:lnTo>
                  <a:pt x="6763" y="3389"/>
                </a:lnTo>
                <a:lnTo>
                  <a:pt x="6769" y="3374"/>
                </a:lnTo>
                <a:lnTo>
                  <a:pt x="6774" y="3362"/>
                </a:lnTo>
                <a:lnTo>
                  <a:pt x="6787" y="3338"/>
                </a:lnTo>
                <a:lnTo>
                  <a:pt x="6805" y="3314"/>
                </a:lnTo>
                <a:lnTo>
                  <a:pt x="6825" y="3293"/>
                </a:lnTo>
                <a:lnTo>
                  <a:pt x="6847" y="3273"/>
                </a:lnTo>
                <a:lnTo>
                  <a:pt x="6870" y="3255"/>
                </a:lnTo>
                <a:lnTo>
                  <a:pt x="6894" y="3238"/>
                </a:lnTo>
                <a:lnTo>
                  <a:pt x="6919" y="3224"/>
                </a:lnTo>
                <a:lnTo>
                  <a:pt x="6943" y="3211"/>
                </a:lnTo>
                <a:lnTo>
                  <a:pt x="6988" y="3189"/>
                </a:lnTo>
                <a:lnTo>
                  <a:pt x="7024" y="3175"/>
                </a:lnTo>
                <a:lnTo>
                  <a:pt x="7024" y="3175"/>
                </a:lnTo>
                <a:lnTo>
                  <a:pt x="7006" y="3168"/>
                </a:lnTo>
                <a:lnTo>
                  <a:pt x="6986" y="3164"/>
                </a:lnTo>
                <a:lnTo>
                  <a:pt x="6966" y="3162"/>
                </a:lnTo>
                <a:lnTo>
                  <a:pt x="6946" y="3162"/>
                </a:lnTo>
                <a:lnTo>
                  <a:pt x="6925" y="3164"/>
                </a:lnTo>
                <a:lnTo>
                  <a:pt x="6903" y="3168"/>
                </a:lnTo>
                <a:lnTo>
                  <a:pt x="6883" y="3173"/>
                </a:lnTo>
                <a:lnTo>
                  <a:pt x="6861" y="3180"/>
                </a:lnTo>
                <a:lnTo>
                  <a:pt x="6839" y="3187"/>
                </a:lnTo>
                <a:lnTo>
                  <a:pt x="6819" y="3197"/>
                </a:lnTo>
                <a:lnTo>
                  <a:pt x="6799" y="3206"/>
                </a:lnTo>
                <a:lnTo>
                  <a:pt x="6780" y="3217"/>
                </a:lnTo>
                <a:lnTo>
                  <a:pt x="6761" y="3227"/>
                </a:lnTo>
                <a:lnTo>
                  <a:pt x="6745" y="3240"/>
                </a:lnTo>
                <a:lnTo>
                  <a:pt x="6731" y="3253"/>
                </a:lnTo>
                <a:lnTo>
                  <a:pt x="6716" y="3264"/>
                </a:lnTo>
                <a:lnTo>
                  <a:pt x="6716" y="3264"/>
                </a:lnTo>
                <a:lnTo>
                  <a:pt x="6702" y="3258"/>
                </a:lnTo>
                <a:lnTo>
                  <a:pt x="6685" y="3255"/>
                </a:lnTo>
                <a:lnTo>
                  <a:pt x="6669" y="3255"/>
                </a:lnTo>
                <a:lnTo>
                  <a:pt x="6653" y="3255"/>
                </a:lnTo>
                <a:lnTo>
                  <a:pt x="6636" y="3256"/>
                </a:lnTo>
                <a:lnTo>
                  <a:pt x="6620" y="3260"/>
                </a:lnTo>
                <a:lnTo>
                  <a:pt x="6585" y="3271"/>
                </a:lnTo>
                <a:lnTo>
                  <a:pt x="6551" y="3285"/>
                </a:lnTo>
                <a:lnTo>
                  <a:pt x="6516" y="3302"/>
                </a:lnTo>
                <a:lnTo>
                  <a:pt x="6484" y="3318"/>
                </a:lnTo>
                <a:lnTo>
                  <a:pt x="6451" y="3333"/>
                </a:lnTo>
                <a:lnTo>
                  <a:pt x="6418" y="3345"/>
                </a:lnTo>
                <a:lnTo>
                  <a:pt x="6404" y="3349"/>
                </a:lnTo>
                <a:lnTo>
                  <a:pt x="6389" y="3353"/>
                </a:lnTo>
                <a:lnTo>
                  <a:pt x="6375" y="3354"/>
                </a:lnTo>
                <a:lnTo>
                  <a:pt x="6360" y="3354"/>
                </a:lnTo>
                <a:lnTo>
                  <a:pt x="6348" y="3351"/>
                </a:lnTo>
                <a:lnTo>
                  <a:pt x="6335" y="3347"/>
                </a:lnTo>
                <a:lnTo>
                  <a:pt x="6322" y="3340"/>
                </a:lnTo>
                <a:lnTo>
                  <a:pt x="6311" y="3331"/>
                </a:lnTo>
                <a:lnTo>
                  <a:pt x="6301" y="3318"/>
                </a:lnTo>
                <a:lnTo>
                  <a:pt x="6290" y="3302"/>
                </a:lnTo>
                <a:lnTo>
                  <a:pt x="6281" y="3284"/>
                </a:lnTo>
                <a:lnTo>
                  <a:pt x="6272" y="3262"/>
                </a:lnTo>
                <a:lnTo>
                  <a:pt x="6264" y="3236"/>
                </a:lnTo>
                <a:lnTo>
                  <a:pt x="6257" y="3207"/>
                </a:lnTo>
                <a:lnTo>
                  <a:pt x="6257" y="3207"/>
                </a:lnTo>
                <a:lnTo>
                  <a:pt x="6295" y="3171"/>
                </a:lnTo>
                <a:lnTo>
                  <a:pt x="6333" y="3133"/>
                </a:lnTo>
                <a:lnTo>
                  <a:pt x="6373" y="3097"/>
                </a:lnTo>
                <a:lnTo>
                  <a:pt x="6417" y="3062"/>
                </a:lnTo>
                <a:lnTo>
                  <a:pt x="6506" y="2990"/>
                </a:lnTo>
                <a:lnTo>
                  <a:pt x="6594" y="2921"/>
                </a:lnTo>
                <a:lnTo>
                  <a:pt x="6685" y="2852"/>
                </a:lnTo>
                <a:lnTo>
                  <a:pt x="6772" y="2785"/>
                </a:lnTo>
                <a:lnTo>
                  <a:pt x="6850" y="2719"/>
                </a:lnTo>
                <a:lnTo>
                  <a:pt x="6887" y="2687"/>
                </a:lnTo>
                <a:lnTo>
                  <a:pt x="6921" y="2656"/>
                </a:lnTo>
                <a:lnTo>
                  <a:pt x="6921" y="2656"/>
                </a:lnTo>
                <a:lnTo>
                  <a:pt x="6968" y="2627"/>
                </a:lnTo>
                <a:lnTo>
                  <a:pt x="6990" y="2612"/>
                </a:lnTo>
                <a:lnTo>
                  <a:pt x="7008" y="2596"/>
                </a:lnTo>
                <a:lnTo>
                  <a:pt x="7015" y="2587"/>
                </a:lnTo>
                <a:lnTo>
                  <a:pt x="7023" y="2578"/>
                </a:lnTo>
                <a:lnTo>
                  <a:pt x="7026" y="2569"/>
                </a:lnTo>
                <a:lnTo>
                  <a:pt x="7030" y="2560"/>
                </a:lnTo>
                <a:lnTo>
                  <a:pt x="7032" y="2549"/>
                </a:lnTo>
                <a:lnTo>
                  <a:pt x="7030" y="2536"/>
                </a:lnTo>
                <a:lnTo>
                  <a:pt x="7026" y="2524"/>
                </a:lnTo>
                <a:lnTo>
                  <a:pt x="7021" y="2511"/>
                </a:lnTo>
                <a:lnTo>
                  <a:pt x="7021" y="2511"/>
                </a:lnTo>
                <a:lnTo>
                  <a:pt x="6992" y="2522"/>
                </a:lnTo>
                <a:lnTo>
                  <a:pt x="6965" y="2536"/>
                </a:lnTo>
                <a:lnTo>
                  <a:pt x="6937" y="2553"/>
                </a:lnTo>
                <a:lnTo>
                  <a:pt x="6912" y="2571"/>
                </a:lnTo>
                <a:lnTo>
                  <a:pt x="6887" y="2592"/>
                </a:lnTo>
                <a:lnTo>
                  <a:pt x="6863" y="2612"/>
                </a:lnTo>
                <a:lnTo>
                  <a:pt x="6816" y="2660"/>
                </a:lnTo>
                <a:lnTo>
                  <a:pt x="6769" y="2707"/>
                </a:lnTo>
                <a:lnTo>
                  <a:pt x="6743" y="2730"/>
                </a:lnTo>
                <a:lnTo>
                  <a:pt x="6718" y="2754"/>
                </a:lnTo>
                <a:lnTo>
                  <a:pt x="6692" y="2776"/>
                </a:lnTo>
                <a:lnTo>
                  <a:pt x="6663" y="2796"/>
                </a:lnTo>
                <a:lnTo>
                  <a:pt x="6634" y="2816"/>
                </a:lnTo>
                <a:lnTo>
                  <a:pt x="6604" y="2834"/>
                </a:lnTo>
                <a:lnTo>
                  <a:pt x="6604" y="2834"/>
                </a:lnTo>
                <a:lnTo>
                  <a:pt x="6609" y="2845"/>
                </a:lnTo>
                <a:lnTo>
                  <a:pt x="6611" y="2854"/>
                </a:lnTo>
                <a:lnTo>
                  <a:pt x="6611" y="2863"/>
                </a:lnTo>
                <a:lnTo>
                  <a:pt x="6609" y="2870"/>
                </a:lnTo>
                <a:lnTo>
                  <a:pt x="6605" y="2877"/>
                </a:lnTo>
                <a:lnTo>
                  <a:pt x="6600" y="2885"/>
                </a:lnTo>
                <a:lnTo>
                  <a:pt x="6591" y="2890"/>
                </a:lnTo>
                <a:lnTo>
                  <a:pt x="6580" y="2894"/>
                </a:lnTo>
                <a:lnTo>
                  <a:pt x="6580" y="2894"/>
                </a:lnTo>
                <a:lnTo>
                  <a:pt x="6558" y="2906"/>
                </a:lnTo>
                <a:lnTo>
                  <a:pt x="6538" y="2915"/>
                </a:lnTo>
                <a:lnTo>
                  <a:pt x="6529" y="2917"/>
                </a:lnTo>
                <a:lnTo>
                  <a:pt x="6520" y="2917"/>
                </a:lnTo>
                <a:lnTo>
                  <a:pt x="6513" y="2917"/>
                </a:lnTo>
                <a:lnTo>
                  <a:pt x="6504" y="2915"/>
                </a:lnTo>
                <a:lnTo>
                  <a:pt x="6496" y="2914"/>
                </a:lnTo>
                <a:lnTo>
                  <a:pt x="6489" y="2910"/>
                </a:lnTo>
                <a:lnTo>
                  <a:pt x="6477" y="2899"/>
                </a:lnTo>
                <a:lnTo>
                  <a:pt x="6464" y="2886"/>
                </a:lnTo>
                <a:lnTo>
                  <a:pt x="6453" y="2868"/>
                </a:lnTo>
                <a:lnTo>
                  <a:pt x="6453" y="2868"/>
                </a:lnTo>
                <a:lnTo>
                  <a:pt x="6529" y="2732"/>
                </a:lnTo>
                <a:lnTo>
                  <a:pt x="6569" y="2663"/>
                </a:lnTo>
                <a:lnTo>
                  <a:pt x="6591" y="2627"/>
                </a:lnTo>
                <a:lnTo>
                  <a:pt x="6614" y="2592"/>
                </a:lnTo>
                <a:lnTo>
                  <a:pt x="6638" y="2558"/>
                </a:lnTo>
                <a:lnTo>
                  <a:pt x="6663" y="2524"/>
                </a:lnTo>
                <a:lnTo>
                  <a:pt x="6691" y="2491"/>
                </a:lnTo>
                <a:lnTo>
                  <a:pt x="6720" y="2456"/>
                </a:lnTo>
                <a:lnTo>
                  <a:pt x="6750" y="2426"/>
                </a:lnTo>
                <a:lnTo>
                  <a:pt x="6785" y="2395"/>
                </a:lnTo>
                <a:lnTo>
                  <a:pt x="6819" y="2364"/>
                </a:lnTo>
                <a:lnTo>
                  <a:pt x="6858" y="2335"/>
                </a:lnTo>
                <a:lnTo>
                  <a:pt x="6858" y="2335"/>
                </a:lnTo>
                <a:lnTo>
                  <a:pt x="6874" y="2326"/>
                </a:lnTo>
                <a:lnTo>
                  <a:pt x="6890" y="2317"/>
                </a:lnTo>
                <a:lnTo>
                  <a:pt x="6926" y="2302"/>
                </a:lnTo>
                <a:lnTo>
                  <a:pt x="6963" y="2288"/>
                </a:lnTo>
                <a:lnTo>
                  <a:pt x="6979" y="2280"/>
                </a:lnTo>
                <a:lnTo>
                  <a:pt x="6995" y="2271"/>
                </a:lnTo>
                <a:lnTo>
                  <a:pt x="6995" y="2271"/>
                </a:lnTo>
                <a:lnTo>
                  <a:pt x="7095" y="2213"/>
                </a:lnTo>
                <a:lnTo>
                  <a:pt x="7199" y="2152"/>
                </a:lnTo>
                <a:lnTo>
                  <a:pt x="7407" y="2023"/>
                </a:lnTo>
                <a:lnTo>
                  <a:pt x="7512" y="1959"/>
                </a:lnTo>
                <a:lnTo>
                  <a:pt x="7621" y="1899"/>
                </a:lnTo>
                <a:lnTo>
                  <a:pt x="7730" y="1841"/>
                </a:lnTo>
                <a:lnTo>
                  <a:pt x="7785" y="1814"/>
                </a:lnTo>
                <a:lnTo>
                  <a:pt x="7839" y="1789"/>
                </a:lnTo>
                <a:lnTo>
                  <a:pt x="7839" y="1789"/>
                </a:lnTo>
                <a:lnTo>
                  <a:pt x="7850" y="1771"/>
                </a:lnTo>
                <a:lnTo>
                  <a:pt x="7864" y="1754"/>
                </a:lnTo>
                <a:lnTo>
                  <a:pt x="7879" y="1740"/>
                </a:lnTo>
                <a:lnTo>
                  <a:pt x="7897" y="1725"/>
                </a:lnTo>
                <a:lnTo>
                  <a:pt x="7915" y="1713"/>
                </a:lnTo>
                <a:lnTo>
                  <a:pt x="7935" y="1698"/>
                </a:lnTo>
                <a:lnTo>
                  <a:pt x="7975" y="1674"/>
                </a:lnTo>
                <a:lnTo>
                  <a:pt x="8015" y="1651"/>
                </a:lnTo>
                <a:lnTo>
                  <a:pt x="8053" y="1627"/>
                </a:lnTo>
                <a:lnTo>
                  <a:pt x="8086" y="1604"/>
                </a:lnTo>
                <a:lnTo>
                  <a:pt x="8100" y="1593"/>
                </a:lnTo>
                <a:lnTo>
                  <a:pt x="8111" y="1580"/>
                </a:lnTo>
                <a:lnTo>
                  <a:pt x="8111" y="1580"/>
                </a:lnTo>
                <a:lnTo>
                  <a:pt x="8095" y="1578"/>
                </a:lnTo>
                <a:lnTo>
                  <a:pt x="8079" y="1578"/>
                </a:lnTo>
                <a:lnTo>
                  <a:pt x="8062" y="1580"/>
                </a:lnTo>
                <a:lnTo>
                  <a:pt x="8046" y="1584"/>
                </a:lnTo>
                <a:lnTo>
                  <a:pt x="8030" y="1589"/>
                </a:lnTo>
                <a:lnTo>
                  <a:pt x="8013" y="1595"/>
                </a:lnTo>
                <a:lnTo>
                  <a:pt x="7981" y="1611"/>
                </a:lnTo>
                <a:lnTo>
                  <a:pt x="7948" y="1629"/>
                </a:lnTo>
                <a:lnTo>
                  <a:pt x="7917" y="1647"/>
                </a:lnTo>
                <a:lnTo>
                  <a:pt x="7886" y="1665"/>
                </a:lnTo>
                <a:lnTo>
                  <a:pt x="7857" y="1680"/>
                </a:lnTo>
                <a:lnTo>
                  <a:pt x="7857" y="1680"/>
                </a:lnTo>
                <a:lnTo>
                  <a:pt x="7785" y="1711"/>
                </a:lnTo>
                <a:lnTo>
                  <a:pt x="7712" y="1742"/>
                </a:lnTo>
                <a:lnTo>
                  <a:pt x="7674" y="1758"/>
                </a:lnTo>
                <a:lnTo>
                  <a:pt x="7639" y="1774"/>
                </a:lnTo>
                <a:lnTo>
                  <a:pt x="7603" y="1792"/>
                </a:lnTo>
                <a:lnTo>
                  <a:pt x="7569" y="1812"/>
                </a:lnTo>
                <a:lnTo>
                  <a:pt x="7569" y="1812"/>
                </a:lnTo>
                <a:lnTo>
                  <a:pt x="7560" y="1818"/>
                </a:lnTo>
                <a:lnTo>
                  <a:pt x="7551" y="1827"/>
                </a:lnTo>
                <a:lnTo>
                  <a:pt x="7534" y="1845"/>
                </a:lnTo>
                <a:lnTo>
                  <a:pt x="7516" y="1863"/>
                </a:lnTo>
                <a:lnTo>
                  <a:pt x="7507" y="1870"/>
                </a:lnTo>
                <a:lnTo>
                  <a:pt x="7498" y="1878"/>
                </a:lnTo>
                <a:lnTo>
                  <a:pt x="7498" y="1878"/>
                </a:lnTo>
                <a:lnTo>
                  <a:pt x="7454" y="1899"/>
                </a:lnTo>
                <a:lnTo>
                  <a:pt x="7411" y="1919"/>
                </a:lnTo>
                <a:lnTo>
                  <a:pt x="7318" y="1957"/>
                </a:lnTo>
                <a:lnTo>
                  <a:pt x="7273" y="1976"/>
                </a:lnTo>
                <a:lnTo>
                  <a:pt x="7228" y="1996"/>
                </a:lnTo>
                <a:lnTo>
                  <a:pt x="7182" y="2017"/>
                </a:lnTo>
                <a:lnTo>
                  <a:pt x="7141" y="2041"/>
                </a:lnTo>
                <a:lnTo>
                  <a:pt x="7141" y="2041"/>
                </a:lnTo>
                <a:lnTo>
                  <a:pt x="7121" y="2054"/>
                </a:lnTo>
                <a:lnTo>
                  <a:pt x="7101" y="2070"/>
                </a:lnTo>
                <a:lnTo>
                  <a:pt x="7063" y="2104"/>
                </a:lnTo>
                <a:lnTo>
                  <a:pt x="7043" y="2121"/>
                </a:lnTo>
                <a:lnTo>
                  <a:pt x="7023" y="2137"/>
                </a:lnTo>
                <a:lnTo>
                  <a:pt x="7003" y="2152"/>
                </a:lnTo>
                <a:lnTo>
                  <a:pt x="6979" y="2162"/>
                </a:lnTo>
                <a:lnTo>
                  <a:pt x="6979" y="2162"/>
                </a:lnTo>
                <a:lnTo>
                  <a:pt x="6941" y="2181"/>
                </a:lnTo>
                <a:lnTo>
                  <a:pt x="6901" y="2201"/>
                </a:lnTo>
                <a:lnTo>
                  <a:pt x="6861" y="2222"/>
                </a:lnTo>
                <a:lnTo>
                  <a:pt x="6819" y="2244"/>
                </a:lnTo>
                <a:lnTo>
                  <a:pt x="6738" y="2293"/>
                </a:lnTo>
                <a:lnTo>
                  <a:pt x="6658" y="2344"/>
                </a:lnTo>
                <a:lnTo>
                  <a:pt x="6582" y="2397"/>
                </a:lnTo>
                <a:lnTo>
                  <a:pt x="6513" y="2449"/>
                </a:lnTo>
                <a:lnTo>
                  <a:pt x="6453" y="2498"/>
                </a:lnTo>
                <a:lnTo>
                  <a:pt x="6404" y="2542"/>
                </a:lnTo>
                <a:lnTo>
                  <a:pt x="6404" y="2542"/>
                </a:lnTo>
                <a:lnTo>
                  <a:pt x="6384" y="2543"/>
                </a:lnTo>
                <a:lnTo>
                  <a:pt x="6364" y="2549"/>
                </a:lnTo>
                <a:lnTo>
                  <a:pt x="6346" y="2554"/>
                </a:lnTo>
                <a:lnTo>
                  <a:pt x="6330" y="2562"/>
                </a:lnTo>
                <a:lnTo>
                  <a:pt x="6315" y="2571"/>
                </a:lnTo>
                <a:lnTo>
                  <a:pt x="6299" y="2582"/>
                </a:lnTo>
                <a:lnTo>
                  <a:pt x="6270" y="2603"/>
                </a:lnTo>
                <a:lnTo>
                  <a:pt x="6241" y="2625"/>
                </a:lnTo>
                <a:lnTo>
                  <a:pt x="6224" y="2636"/>
                </a:lnTo>
                <a:lnTo>
                  <a:pt x="6208" y="2645"/>
                </a:lnTo>
                <a:lnTo>
                  <a:pt x="6190" y="2652"/>
                </a:lnTo>
                <a:lnTo>
                  <a:pt x="6172" y="2660"/>
                </a:lnTo>
                <a:lnTo>
                  <a:pt x="6150" y="2665"/>
                </a:lnTo>
                <a:lnTo>
                  <a:pt x="6128" y="2667"/>
                </a:lnTo>
                <a:lnTo>
                  <a:pt x="6128" y="2667"/>
                </a:lnTo>
                <a:lnTo>
                  <a:pt x="6126" y="2681"/>
                </a:lnTo>
                <a:lnTo>
                  <a:pt x="6123" y="2692"/>
                </a:lnTo>
                <a:lnTo>
                  <a:pt x="6119" y="2701"/>
                </a:lnTo>
                <a:lnTo>
                  <a:pt x="6112" y="2710"/>
                </a:lnTo>
                <a:lnTo>
                  <a:pt x="6105" y="2718"/>
                </a:lnTo>
                <a:lnTo>
                  <a:pt x="6096" y="2723"/>
                </a:lnTo>
                <a:lnTo>
                  <a:pt x="6076" y="2736"/>
                </a:lnTo>
                <a:lnTo>
                  <a:pt x="6028" y="2756"/>
                </a:lnTo>
                <a:lnTo>
                  <a:pt x="6005" y="2768"/>
                </a:lnTo>
                <a:lnTo>
                  <a:pt x="5992" y="2776"/>
                </a:lnTo>
                <a:lnTo>
                  <a:pt x="5981" y="2785"/>
                </a:lnTo>
                <a:lnTo>
                  <a:pt x="5981" y="2785"/>
                </a:lnTo>
                <a:lnTo>
                  <a:pt x="5978" y="2790"/>
                </a:lnTo>
                <a:lnTo>
                  <a:pt x="5974" y="2797"/>
                </a:lnTo>
                <a:lnTo>
                  <a:pt x="5967" y="2816"/>
                </a:lnTo>
                <a:lnTo>
                  <a:pt x="5958" y="2836"/>
                </a:lnTo>
                <a:lnTo>
                  <a:pt x="5952" y="2845"/>
                </a:lnTo>
                <a:lnTo>
                  <a:pt x="5945" y="2850"/>
                </a:lnTo>
                <a:lnTo>
                  <a:pt x="5945" y="2850"/>
                </a:lnTo>
                <a:lnTo>
                  <a:pt x="5940" y="2854"/>
                </a:lnTo>
                <a:lnTo>
                  <a:pt x="5932" y="2857"/>
                </a:lnTo>
                <a:lnTo>
                  <a:pt x="5918" y="2863"/>
                </a:lnTo>
                <a:lnTo>
                  <a:pt x="5903" y="2868"/>
                </a:lnTo>
                <a:lnTo>
                  <a:pt x="5896" y="2872"/>
                </a:lnTo>
                <a:lnTo>
                  <a:pt x="5891" y="2875"/>
                </a:lnTo>
                <a:lnTo>
                  <a:pt x="5891" y="2875"/>
                </a:lnTo>
                <a:lnTo>
                  <a:pt x="5885" y="2883"/>
                </a:lnTo>
                <a:lnTo>
                  <a:pt x="5883" y="2888"/>
                </a:lnTo>
                <a:lnTo>
                  <a:pt x="5881" y="2901"/>
                </a:lnTo>
                <a:lnTo>
                  <a:pt x="5880" y="2906"/>
                </a:lnTo>
                <a:lnTo>
                  <a:pt x="5876" y="2912"/>
                </a:lnTo>
                <a:lnTo>
                  <a:pt x="5871" y="2917"/>
                </a:lnTo>
                <a:lnTo>
                  <a:pt x="5862" y="2923"/>
                </a:lnTo>
                <a:lnTo>
                  <a:pt x="5862" y="2923"/>
                </a:lnTo>
                <a:lnTo>
                  <a:pt x="5849" y="2926"/>
                </a:lnTo>
                <a:lnTo>
                  <a:pt x="5836" y="2930"/>
                </a:lnTo>
                <a:lnTo>
                  <a:pt x="5823" y="2932"/>
                </a:lnTo>
                <a:lnTo>
                  <a:pt x="5813" y="2932"/>
                </a:lnTo>
                <a:lnTo>
                  <a:pt x="5800" y="2930"/>
                </a:lnTo>
                <a:lnTo>
                  <a:pt x="5789" y="2928"/>
                </a:lnTo>
                <a:lnTo>
                  <a:pt x="5765" y="2921"/>
                </a:lnTo>
                <a:lnTo>
                  <a:pt x="5742" y="2908"/>
                </a:lnTo>
                <a:lnTo>
                  <a:pt x="5718" y="2894"/>
                </a:lnTo>
                <a:lnTo>
                  <a:pt x="5667" y="2861"/>
                </a:lnTo>
                <a:lnTo>
                  <a:pt x="5667" y="2861"/>
                </a:lnTo>
                <a:lnTo>
                  <a:pt x="5662" y="2812"/>
                </a:lnTo>
                <a:lnTo>
                  <a:pt x="5660" y="2761"/>
                </a:lnTo>
                <a:lnTo>
                  <a:pt x="5660" y="2709"/>
                </a:lnTo>
                <a:lnTo>
                  <a:pt x="5660" y="2658"/>
                </a:lnTo>
                <a:lnTo>
                  <a:pt x="5664" y="2554"/>
                </a:lnTo>
                <a:lnTo>
                  <a:pt x="5666" y="2502"/>
                </a:lnTo>
                <a:lnTo>
                  <a:pt x="5666" y="2451"/>
                </a:lnTo>
                <a:lnTo>
                  <a:pt x="5662" y="2400"/>
                </a:lnTo>
                <a:lnTo>
                  <a:pt x="5658" y="2351"/>
                </a:lnTo>
                <a:lnTo>
                  <a:pt x="5649" y="2304"/>
                </a:lnTo>
                <a:lnTo>
                  <a:pt x="5644" y="2280"/>
                </a:lnTo>
                <a:lnTo>
                  <a:pt x="5637" y="2257"/>
                </a:lnTo>
                <a:lnTo>
                  <a:pt x="5629" y="2235"/>
                </a:lnTo>
                <a:lnTo>
                  <a:pt x="5620" y="2211"/>
                </a:lnTo>
                <a:lnTo>
                  <a:pt x="5609" y="2190"/>
                </a:lnTo>
                <a:lnTo>
                  <a:pt x="5597" y="2170"/>
                </a:lnTo>
                <a:lnTo>
                  <a:pt x="5584" y="2148"/>
                </a:lnTo>
                <a:lnTo>
                  <a:pt x="5568" y="2128"/>
                </a:lnTo>
                <a:lnTo>
                  <a:pt x="5551" y="2110"/>
                </a:lnTo>
                <a:lnTo>
                  <a:pt x="5533" y="2090"/>
                </a:lnTo>
                <a:lnTo>
                  <a:pt x="5533" y="2090"/>
                </a:lnTo>
                <a:lnTo>
                  <a:pt x="5533" y="2070"/>
                </a:lnTo>
                <a:lnTo>
                  <a:pt x="5535" y="2050"/>
                </a:lnTo>
                <a:lnTo>
                  <a:pt x="5539" y="2030"/>
                </a:lnTo>
                <a:lnTo>
                  <a:pt x="5544" y="2012"/>
                </a:lnTo>
                <a:lnTo>
                  <a:pt x="5555" y="1976"/>
                </a:lnTo>
                <a:lnTo>
                  <a:pt x="5569" y="1939"/>
                </a:lnTo>
                <a:lnTo>
                  <a:pt x="5584" y="1903"/>
                </a:lnTo>
                <a:lnTo>
                  <a:pt x="5597" y="1867"/>
                </a:lnTo>
                <a:lnTo>
                  <a:pt x="5602" y="1847"/>
                </a:lnTo>
                <a:lnTo>
                  <a:pt x="5606" y="1829"/>
                </a:lnTo>
                <a:lnTo>
                  <a:pt x="5609" y="1809"/>
                </a:lnTo>
                <a:lnTo>
                  <a:pt x="5611" y="1789"/>
                </a:lnTo>
                <a:lnTo>
                  <a:pt x="5611" y="1789"/>
                </a:lnTo>
                <a:lnTo>
                  <a:pt x="5637" y="1763"/>
                </a:lnTo>
                <a:lnTo>
                  <a:pt x="5658" y="1738"/>
                </a:lnTo>
                <a:lnTo>
                  <a:pt x="5680" y="1713"/>
                </a:lnTo>
                <a:lnTo>
                  <a:pt x="5702" y="1685"/>
                </a:lnTo>
                <a:lnTo>
                  <a:pt x="5742" y="1631"/>
                </a:lnTo>
                <a:lnTo>
                  <a:pt x="5780" y="1575"/>
                </a:lnTo>
                <a:lnTo>
                  <a:pt x="5818" y="1520"/>
                </a:lnTo>
                <a:lnTo>
                  <a:pt x="5860" y="1466"/>
                </a:lnTo>
                <a:lnTo>
                  <a:pt x="5880" y="1440"/>
                </a:lnTo>
                <a:lnTo>
                  <a:pt x="5903" y="1415"/>
                </a:lnTo>
                <a:lnTo>
                  <a:pt x="5927" y="1391"/>
                </a:lnTo>
                <a:lnTo>
                  <a:pt x="5952" y="1368"/>
                </a:lnTo>
                <a:lnTo>
                  <a:pt x="5952" y="1368"/>
                </a:lnTo>
                <a:lnTo>
                  <a:pt x="5965" y="1357"/>
                </a:lnTo>
                <a:lnTo>
                  <a:pt x="5978" y="1352"/>
                </a:lnTo>
                <a:lnTo>
                  <a:pt x="6005" y="1341"/>
                </a:lnTo>
                <a:lnTo>
                  <a:pt x="6018" y="1335"/>
                </a:lnTo>
                <a:lnTo>
                  <a:pt x="6030" y="1328"/>
                </a:lnTo>
                <a:lnTo>
                  <a:pt x="6043" y="1317"/>
                </a:lnTo>
                <a:lnTo>
                  <a:pt x="6056" y="1304"/>
                </a:lnTo>
                <a:lnTo>
                  <a:pt x="6056" y="1304"/>
                </a:lnTo>
                <a:lnTo>
                  <a:pt x="6088" y="1259"/>
                </a:lnTo>
                <a:lnTo>
                  <a:pt x="6119" y="1210"/>
                </a:lnTo>
                <a:lnTo>
                  <a:pt x="6181" y="1112"/>
                </a:lnTo>
                <a:lnTo>
                  <a:pt x="6212" y="1063"/>
                </a:lnTo>
                <a:lnTo>
                  <a:pt x="6243" y="1018"/>
                </a:lnTo>
                <a:lnTo>
                  <a:pt x="6273" y="976"/>
                </a:lnTo>
                <a:lnTo>
                  <a:pt x="6306" y="940"/>
                </a:lnTo>
                <a:lnTo>
                  <a:pt x="6306" y="940"/>
                </a:lnTo>
                <a:lnTo>
                  <a:pt x="6321" y="927"/>
                </a:lnTo>
                <a:lnTo>
                  <a:pt x="6337" y="916"/>
                </a:lnTo>
                <a:lnTo>
                  <a:pt x="6373" y="896"/>
                </a:lnTo>
                <a:lnTo>
                  <a:pt x="6389" y="885"/>
                </a:lnTo>
                <a:lnTo>
                  <a:pt x="6406" y="871"/>
                </a:lnTo>
                <a:lnTo>
                  <a:pt x="6411" y="864"/>
                </a:lnTo>
                <a:lnTo>
                  <a:pt x="6417" y="856"/>
                </a:lnTo>
                <a:lnTo>
                  <a:pt x="6422" y="845"/>
                </a:lnTo>
                <a:lnTo>
                  <a:pt x="6424" y="836"/>
                </a:lnTo>
                <a:lnTo>
                  <a:pt x="6424" y="836"/>
                </a:lnTo>
                <a:lnTo>
                  <a:pt x="6438" y="836"/>
                </a:lnTo>
                <a:lnTo>
                  <a:pt x="6451" y="835"/>
                </a:lnTo>
                <a:lnTo>
                  <a:pt x="6464" y="833"/>
                </a:lnTo>
                <a:lnTo>
                  <a:pt x="6475" y="827"/>
                </a:lnTo>
                <a:lnTo>
                  <a:pt x="6487" y="822"/>
                </a:lnTo>
                <a:lnTo>
                  <a:pt x="6498" y="815"/>
                </a:lnTo>
                <a:lnTo>
                  <a:pt x="6520" y="800"/>
                </a:lnTo>
                <a:lnTo>
                  <a:pt x="6540" y="784"/>
                </a:lnTo>
                <a:lnTo>
                  <a:pt x="6556" y="767"/>
                </a:lnTo>
                <a:lnTo>
                  <a:pt x="6571" y="755"/>
                </a:lnTo>
                <a:lnTo>
                  <a:pt x="6584" y="747"/>
                </a:lnTo>
                <a:lnTo>
                  <a:pt x="6584" y="747"/>
                </a:lnTo>
                <a:lnTo>
                  <a:pt x="6573" y="744"/>
                </a:lnTo>
                <a:lnTo>
                  <a:pt x="6562" y="742"/>
                </a:lnTo>
                <a:lnTo>
                  <a:pt x="6540" y="742"/>
                </a:lnTo>
                <a:lnTo>
                  <a:pt x="6529" y="740"/>
                </a:lnTo>
                <a:lnTo>
                  <a:pt x="6518" y="737"/>
                </a:lnTo>
                <a:lnTo>
                  <a:pt x="6515" y="733"/>
                </a:lnTo>
                <a:lnTo>
                  <a:pt x="6511" y="729"/>
                </a:lnTo>
                <a:lnTo>
                  <a:pt x="6507" y="724"/>
                </a:lnTo>
                <a:lnTo>
                  <a:pt x="6504" y="717"/>
                </a:lnTo>
                <a:lnTo>
                  <a:pt x="6504" y="717"/>
                </a:lnTo>
                <a:lnTo>
                  <a:pt x="6511" y="711"/>
                </a:lnTo>
                <a:lnTo>
                  <a:pt x="6518" y="706"/>
                </a:lnTo>
                <a:lnTo>
                  <a:pt x="6526" y="704"/>
                </a:lnTo>
                <a:lnTo>
                  <a:pt x="6531" y="702"/>
                </a:lnTo>
                <a:lnTo>
                  <a:pt x="6536" y="704"/>
                </a:lnTo>
                <a:lnTo>
                  <a:pt x="6542" y="706"/>
                </a:lnTo>
                <a:lnTo>
                  <a:pt x="6551" y="711"/>
                </a:lnTo>
                <a:lnTo>
                  <a:pt x="6560" y="718"/>
                </a:lnTo>
                <a:lnTo>
                  <a:pt x="6569" y="726"/>
                </a:lnTo>
                <a:lnTo>
                  <a:pt x="6575" y="727"/>
                </a:lnTo>
                <a:lnTo>
                  <a:pt x="6578" y="729"/>
                </a:lnTo>
                <a:lnTo>
                  <a:pt x="6585" y="729"/>
                </a:lnTo>
                <a:lnTo>
                  <a:pt x="6591" y="727"/>
                </a:lnTo>
                <a:lnTo>
                  <a:pt x="6591" y="727"/>
                </a:lnTo>
                <a:lnTo>
                  <a:pt x="6589" y="711"/>
                </a:lnTo>
                <a:lnTo>
                  <a:pt x="6587" y="697"/>
                </a:lnTo>
                <a:lnTo>
                  <a:pt x="6591" y="684"/>
                </a:lnTo>
                <a:lnTo>
                  <a:pt x="6594" y="671"/>
                </a:lnTo>
                <a:lnTo>
                  <a:pt x="6600" y="659"/>
                </a:lnTo>
                <a:lnTo>
                  <a:pt x="6605" y="648"/>
                </a:lnTo>
                <a:lnTo>
                  <a:pt x="6618" y="628"/>
                </a:lnTo>
                <a:lnTo>
                  <a:pt x="6629" y="610"/>
                </a:lnTo>
                <a:lnTo>
                  <a:pt x="6633" y="600"/>
                </a:lnTo>
                <a:lnTo>
                  <a:pt x="6634" y="591"/>
                </a:lnTo>
                <a:lnTo>
                  <a:pt x="6633" y="582"/>
                </a:lnTo>
                <a:lnTo>
                  <a:pt x="6629" y="571"/>
                </a:lnTo>
                <a:lnTo>
                  <a:pt x="6622" y="562"/>
                </a:lnTo>
                <a:lnTo>
                  <a:pt x="6611" y="552"/>
                </a:lnTo>
                <a:lnTo>
                  <a:pt x="6611" y="552"/>
                </a:lnTo>
                <a:lnTo>
                  <a:pt x="6609" y="564"/>
                </a:lnTo>
                <a:lnTo>
                  <a:pt x="6604" y="575"/>
                </a:lnTo>
                <a:lnTo>
                  <a:pt x="6596" y="584"/>
                </a:lnTo>
                <a:lnTo>
                  <a:pt x="6585" y="593"/>
                </a:lnTo>
                <a:lnTo>
                  <a:pt x="6573" y="602"/>
                </a:lnTo>
                <a:lnTo>
                  <a:pt x="6558" y="610"/>
                </a:lnTo>
                <a:lnTo>
                  <a:pt x="6527" y="622"/>
                </a:lnTo>
                <a:lnTo>
                  <a:pt x="6527" y="622"/>
                </a:lnTo>
                <a:lnTo>
                  <a:pt x="6520" y="620"/>
                </a:lnTo>
                <a:lnTo>
                  <a:pt x="6515" y="617"/>
                </a:lnTo>
                <a:lnTo>
                  <a:pt x="6511" y="613"/>
                </a:lnTo>
                <a:lnTo>
                  <a:pt x="6507" y="610"/>
                </a:lnTo>
                <a:lnTo>
                  <a:pt x="6504" y="600"/>
                </a:lnTo>
                <a:lnTo>
                  <a:pt x="6502" y="591"/>
                </a:lnTo>
                <a:lnTo>
                  <a:pt x="6502" y="582"/>
                </a:lnTo>
                <a:lnTo>
                  <a:pt x="6498" y="573"/>
                </a:lnTo>
                <a:lnTo>
                  <a:pt x="6493" y="566"/>
                </a:lnTo>
                <a:lnTo>
                  <a:pt x="6487" y="562"/>
                </a:lnTo>
                <a:lnTo>
                  <a:pt x="6482" y="561"/>
                </a:lnTo>
                <a:lnTo>
                  <a:pt x="6482" y="561"/>
                </a:lnTo>
                <a:lnTo>
                  <a:pt x="6415" y="640"/>
                </a:lnTo>
                <a:lnTo>
                  <a:pt x="6353" y="713"/>
                </a:lnTo>
                <a:lnTo>
                  <a:pt x="6293" y="782"/>
                </a:lnTo>
                <a:lnTo>
                  <a:pt x="6235" y="856"/>
                </a:lnTo>
                <a:lnTo>
                  <a:pt x="6235" y="856"/>
                </a:lnTo>
                <a:lnTo>
                  <a:pt x="6203" y="880"/>
                </a:lnTo>
                <a:lnTo>
                  <a:pt x="6174" y="907"/>
                </a:lnTo>
                <a:lnTo>
                  <a:pt x="6148" y="934"/>
                </a:lnTo>
                <a:lnTo>
                  <a:pt x="6125" y="962"/>
                </a:lnTo>
                <a:lnTo>
                  <a:pt x="6103" y="991"/>
                </a:lnTo>
                <a:lnTo>
                  <a:pt x="6081" y="1018"/>
                </a:lnTo>
                <a:lnTo>
                  <a:pt x="6039" y="1076"/>
                </a:lnTo>
                <a:lnTo>
                  <a:pt x="6018" y="1103"/>
                </a:lnTo>
                <a:lnTo>
                  <a:pt x="5996" y="1130"/>
                </a:lnTo>
                <a:lnTo>
                  <a:pt x="5970" y="1156"/>
                </a:lnTo>
                <a:lnTo>
                  <a:pt x="5943" y="1179"/>
                </a:lnTo>
                <a:lnTo>
                  <a:pt x="5914" y="1201"/>
                </a:lnTo>
                <a:lnTo>
                  <a:pt x="5880" y="1221"/>
                </a:lnTo>
                <a:lnTo>
                  <a:pt x="5843" y="1239"/>
                </a:lnTo>
                <a:lnTo>
                  <a:pt x="5822" y="1246"/>
                </a:lnTo>
                <a:lnTo>
                  <a:pt x="5800" y="1254"/>
                </a:lnTo>
                <a:lnTo>
                  <a:pt x="5800" y="1254"/>
                </a:lnTo>
                <a:lnTo>
                  <a:pt x="5793" y="1270"/>
                </a:lnTo>
                <a:lnTo>
                  <a:pt x="5783" y="1286"/>
                </a:lnTo>
                <a:lnTo>
                  <a:pt x="5771" y="1301"/>
                </a:lnTo>
                <a:lnTo>
                  <a:pt x="5760" y="1315"/>
                </a:lnTo>
                <a:lnTo>
                  <a:pt x="5731" y="1342"/>
                </a:lnTo>
                <a:lnTo>
                  <a:pt x="5702" y="1368"/>
                </a:lnTo>
                <a:lnTo>
                  <a:pt x="5638" y="1417"/>
                </a:lnTo>
                <a:lnTo>
                  <a:pt x="5608" y="1442"/>
                </a:lnTo>
                <a:lnTo>
                  <a:pt x="5595" y="1455"/>
                </a:lnTo>
                <a:lnTo>
                  <a:pt x="5582" y="1469"/>
                </a:lnTo>
                <a:lnTo>
                  <a:pt x="5582" y="1469"/>
                </a:lnTo>
                <a:lnTo>
                  <a:pt x="5559" y="1500"/>
                </a:lnTo>
                <a:lnTo>
                  <a:pt x="5537" y="1533"/>
                </a:lnTo>
                <a:lnTo>
                  <a:pt x="5517" y="1567"/>
                </a:lnTo>
                <a:lnTo>
                  <a:pt x="5499" y="1600"/>
                </a:lnTo>
                <a:lnTo>
                  <a:pt x="5464" y="1667"/>
                </a:lnTo>
                <a:lnTo>
                  <a:pt x="5448" y="1696"/>
                </a:lnTo>
                <a:lnTo>
                  <a:pt x="5432" y="1722"/>
                </a:lnTo>
                <a:lnTo>
                  <a:pt x="5432" y="1722"/>
                </a:lnTo>
                <a:lnTo>
                  <a:pt x="5422" y="1733"/>
                </a:lnTo>
                <a:lnTo>
                  <a:pt x="5413" y="1743"/>
                </a:lnTo>
                <a:lnTo>
                  <a:pt x="5392" y="1762"/>
                </a:lnTo>
                <a:lnTo>
                  <a:pt x="5366" y="1780"/>
                </a:lnTo>
                <a:lnTo>
                  <a:pt x="5339" y="1796"/>
                </a:lnTo>
                <a:lnTo>
                  <a:pt x="5308" y="1811"/>
                </a:lnTo>
                <a:lnTo>
                  <a:pt x="5277" y="1825"/>
                </a:lnTo>
                <a:lnTo>
                  <a:pt x="5210" y="1856"/>
                </a:lnTo>
                <a:lnTo>
                  <a:pt x="5210" y="1856"/>
                </a:lnTo>
                <a:lnTo>
                  <a:pt x="5199" y="1874"/>
                </a:lnTo>
                <a:lnTo>
                  <a:pt x="5188" y="1890"/>
                </a:lnTo>
                <a:lnTo>
                  <a:pt x="5174" y="1907"/>
                </a:lnTo>
                <a:lnTo>
                  <a:pt x="5156" y="1921"/>
                </a:lnTo>
                <a:lnTo>
                  <a:pt x="5119" y="1950"/>
                </a:lnTo>
                <a:lnTo>
                  <a:pt x="5083" y="1979"/>
                </a:lnTo>
                <a:lnTo>
                  <a:pt x="5083" y="1979"/>
                </a:lnTo>
                <a:lnTo>
                  <a:pt x="5089" y="1990"/>
                </a:lnTo>
                <a:lnTo>
                  <a:pt x="5094" y="2001"/>
                </a:lnTo>
                <a:lnTo>
                  <a:pt x="5096" y="2010"/>
                </a:lnTo>
                <a:lnTo>
                  <a:pt x="5098" y="2019"/>
                </a:lnTo>
                <a:lnTo>
                  <a:pt x="5096" y="2028"/>
                </a:lnTo>
                <a:lnTo>
                  <a:pt x="5092" y="2035"/>
                </a:lnTo>
                <a:lnTo>
                  <a:pt x="5089" y="2041"/>
                </a:lnTo>
                <a:lnTo>
                  <a:pt x="5081" y="2046"/>
                </a:lnTo>
                <a:lnTo>
                  <a:pt x="5081" y="2046"/>
                </a:lnTo>
                <a:lnTo>
                  <a:pt x="5060" y="2066"/>
                </a:lnTo>
                <a:lnTo>
                  <a:pt x="5040" y="2081"/>
                </a:lnTo>
                <a:lnTo>
                  <a:pt x="5018" y="2095"/>
                </a:lnTo>
                <a:lnTo>
                  <a:pt x="4996" y="2108"/>
                </a:lnTo>
                <a:lnTo>
                  <a:pt x="4974" y="2119"/>
                </a:lnTo>
                <a:lnTo>
                  <a:pt x="4953" y="2126"/>
                </a:lnTo>
                <a:lnTo>
                  <a:pt x="4931" y="2133"/>
                </a:lnTo>
                <a:lnTo>
                  <a:pt x="4911" y="2141"/>
                </a:lnTo>
                <a:lnTo>
                  <a:pt x="4869" y="2148"/>
                </a:lnTo>
                <a:lnTo>
                  <a:pt x="4831" y="2153"/>
                </a:lnTo>
                <a:lnTo>
                  <a:pt x="4766" y="2159"/>
                </a:lnTo>
                <a:lnTo>
                  <a:pt x="4766" y="2159"/>
                </a:lnTo>
                <a:lnTo>
                  <a:pt x="4749" y="2161"/>
                </a:lnTo>
                <a:lnTo>
                  <a:pt x="4733" y="2162"/>
                </a:lnTo>
                <a:lnTo>
                  <a:pt x="4699" y="2173"/>
                </a:lnTo>
                <a:lnTo>
                  <a:pt x="4664" y="2188"/>
                </a:lnTo>
                <a:lnTo>
                  <a:pt x="4628" y="2206"/>
                </a:lnTo>
                <a:lnTo>
                  <a:pt x="4592" y="2226"/>
                </a:lnTo>
                <a:lnTo>
                  <a:pt x="4553" y="2248"/>
                </a:lnTo>
                <a:lnTo>
                  <a:pt x="4479" y="2291"/>
                </a:lnTo>
                <a:lnTo>
                  <a:pt x="4441" y="2311"/>
                </a:lnTo>
                <a:lnTo>
                  <a:pt x="4405" y="2328"/>
                </a:lnTo>
                <a:lnTo>
                  <a:pt x="4368" y="2342"/>
                </a:lnTo>
                <a:lnTo>
                  <a:pt x="4352" y="2348"/>
                </a:lnTo>
                <a:lnTo>
                  <a:pt x="4334" y="2351"/>
                </a:lnTo>
                <a:lnTo>
                  <a:pt x="4318" y="2355"/>
                </a:lnTo>
                <a:lnTo>
                  <a:pt x="4301" y="2357"/>
                </a:lnTo>
                <a:lnTo>
                  <a:pt x="4285" y="2357"/>
                </a:lnTo>
                <a:lnTo>
                  <a:pt x="4269" y="2355"/>
                </a:lnTo>
                <a:lnTo>
                  <a:pt x="4252" y="2351"/>
                </a:lnTo>
                <a:lnTo>
                  <a:pt x="4238" y="2346"/>
                </a:lnTo>
                <a:lnTo>
                  <a:pt x="4223" y="2337"/>
                </a:lnTo>
                <a:lnTo>
                  <a:pt x="4211" y="2328"/>
                </a:lnTo>
                <a:lnTo>
                  <a:pt x="4211" y="2328"/>
                </a:lnTo>
                <a:lnTo>
                  <a:pt x="4214" y="2271"/>
                </a:lnTo>
                <a:lnTo>
                  <a:pt x="4221" y="2215"/>
                </a:lnTo>
                <a:lnTo>
                  <a:pt x="4225" y="2186"/>
                </a:lnTo>
                <a:lnTo>
                  <a:pt x="4232" y="2161"/>
                </a:lnTo>
                <a:lnTo>
                  <a:pt x="4238" y="2133"/>
                </a:lnTo>
                <a:lnTo>
                  <a:pt x="4247" y="2106"/>
                </a:lnTo>
                <a:lnTo>
                  <a:pt x="4256" y="2081"/>
                </a:lnTo>
                <a:lnTo>
                  <a:pt x="4267" y="2055"/>
                </a:lnTo>
                <a:lnTo>
                  <a:pt x="4279" y="2032"/>
                </a:lnTo>
                <a:lnTo>
                  <a:pt x="4294" y="2008"/>
                </a:lnTo>
                <a:lnTo>
                  <a:pt x="4310" y="1985"/>
                </a:lnTo>
                <a:lnTo>
                  <a:pt x="4330" y="1963"/>
                </a:lnTo>
                <a:lnTo>
                  <a:pt x="4350" y="1941"/>
                </a:lnTo>
                <a:lnTo>
                  <a:pt x="4374" y="1921"/>
                </a:lnTo>
                <a:lnTo>
                  <a:pt x="4374" y="1921"/>
                </a:lnTo>
                <a:lnTo>
                  <a:pt x="4397" y="1845"/>
                </a:lnTo>
                <a:lnTo>
                  <a:pt x="4408" y="1809"/>
                </a:lnTo>
                <a:lnTo>
                  <a:pt x="4423" y="1772"/>
                </a:lnTo>
                <a:lnTo>
                  <a:pt x="4439" y="1738"/>
                </a:lnTo>
                <a:lnTo>
                  <a:pt x="4459" y="1704"/>
                </a:lnTo>
                <a:lnTo>
                  <a:pt x="4470" y="1687"/>
                </a:lnTo>
                <a:lnTo>
                  <a:pt x="4483" y="1671"/>
                </a:lnTo>
                <a:lnTo>
                  <a:pt x="4497" y="1656"/>
                </a:lnTo>
                <a:lnTo>
                  <a:pt x="4512" y="1642"/>
                </a:lnTo>
                <a:lnTo>
                  <a:pt x="4512" y="1642"/>
                </a:lnTo>
                <a:lnTo>
                  <a:pt x="4524" y="1582"/>
                </a:lnTo>
                <a:lnTo>
                  <a:pt x="4539" y="1524"/>
                </a:lnTo>
                <a:lnTo>
                  <a:pt x="4555" y="1466"/>
                </a:lnTo>
                <a:lnTo>
                  <a:pt x="4573" y="1410"/>
                </a:lnTo>
                <a:lnTo>
                  <a:pt x="4595" y="1353"/>
                </a:lnTo>
                <a:lnTo>
                  <a:pt x="4617" y="1299"/>
                </a:lnTo>
                <a:lnTo>
                  <a:pt x="4666" y="1190"/>
                </a:lnTo>
                <a:lnTo>
                  <a:pt x="4715" y="1081"/>
                </a:lnTo>
                <a:lnTo>
                  <a:pt x="4760" y="971"/>
                </a:lnTo>
                <a:lnTo>
                  <a:pt x="4782" y="916"/>
                </a:lnTo>
                <a:lnTo>
                  <a:pt x="4802" y="860"/>
                </a:lnTo>
                <a:lnTo>
                  <a:pt x="4820" y="802"/>
                </a:lnTo>
                <a:lnTo>
                  <a:pt x="4836" y="744"/>
                </a:lnTo>
                <a:lnTo>
                  <a:pt x="4836" y="744"/>
                </a:lnTo>
                <a:lnTo>
                  <a:pt x="4889" y="651"/>
                </a:lnTo>
                <a:lnTo>
                  <a:pt x="4914" y="602"/>
                </a:lnTo>
                <a:lnTo>
                  <a:pt x="4940" y="555"/>
                </a:lnTo>
                <a:lnTo>
                  <a:pt x="4962" y="506"/>
                </a:lnTo>
                <a:lnTo>
                  <a:pt x="4982" y="457"/>
                </a:lnTo>
                <a:lnTo>
                  <a:pt x="4989" y="432"/>
                </a:lnTo>
                <a:lnTo>
                  <a:pt x="4996" y="405"/>
                </a:lnTo>
                <a:lnTo>
                  <a:pt x="5002" y="379"/>
                </a:lnTo>
                <a:lnTo>
                  <a:pt x="5007" y="352"/>
                </a:lnTo>
                <a:lnTo>
                  <a:pt x="5007" y="352"/>
                </a:lnTo>
                <a:lnTo>
                  <a:pt x="5069" y="272"/>
                </a:lnTo>
                <a:lnTo>
                  <a:pt x="5098" y="232"/>
                </a:lnTo>
                <a:lnTo>
                  <a:pt x="5125" y="190"/>
                </a:lnTo>
                <a:lnTo>
                  <a:pt x="5138" y="169"/>
                </a:lnTo>
                <a:lnTo>
                  <a:pt x="5148" y="147"/>
                </a:lnTo>
                <a:lnTo>
                  <a:pt x="5158" y="125"/>
                </a:lnTo>
                <a:lnTo>
                  <a:pt x="5167" y="103"/>
                </a:lnTo>
                <a:lnTo>
                  <a:pt x="5172" y="80"/>
                </a:lnTo>
                <a:lnTo>
                  <a:pt x="5178" y="56"/>
                </a:lnTo>
                <a:lnTo>
                  <a:pt x="5181" y="31"/>
                </a:lnTo>
                <a:lnTo>
                  <a:pt x="5181" y="5"/>
                </a:lnTo>
                <a:lnTo>
                  <a:pt x="5181" y="5"/>
                </a:lnTo>
                <a:lnTo>
                  <a:pt x="5170" y="2"/>
                </a:lnTo>
                <a:lnTo>
                  <a:pt x="5159" y="0"/>
                </a:lnTo>
                <a:lnTo>
                  <a:pt x="5150" y="2"/>
                </a:lnTo>
                <a:lnTo>
                  <a:pt x="5141" y="4"/>
                </a:lnTo>
                <a:lnTo>
                  <a:pt x="5134" y="7"/>
                </a:lnTo>
                <a:lnTo>
                  <a:pt x="5127" y="15"/>
                </a:lnTo>
                <a:lnTo>
                  <a:pt x="5119" y="20"/>
                </a:lnTo>
                <a:lnTo>
                  <a:pt x="5114" y="29"/>
                </a:lnTo>
                <a:lnTo>
                  <a:pt x="5103" y="47"/>
                </a:lnTo>
                <a:lnTo>
                  <a:pt x="5094" y="67"/>
                </a:lnTo>
                <a:lnTo>
                  <a:pt x="5076" y="103"/>
                </a:lnTo>
                <a:lnTo>
                  <a:pt x="5076" y="103"/>
                </a:lnTo>
                <a:lnTo>
                  <a:pt x="5072" y="107"/>
                </a:lnTo>
                <a:lnTo>
                  <a:pt x="5069" y="109"/>
                </a:lnTo>
                <a:lnTo>
                  <a:pt x="5056" y="112"/>
                </a:lnTo>
                <a:lnTo>
                  <a:pt x="5043" y="116"/>
                </a:lnTo>
                <a:lnTo>
                  <a:pt x="5038" y="120"/>
                </a:lnTo>
                <a:lnTo>
                  <a:pt x="5034" y="122"/>
                </a:lnTo>
                <a:lnTo>
                  <a:pt x="5034" y="122"/>
                </a:lnTo>
                <a:lnTo>
                  <a:pt x="5027" y="136"/>
                </a:lnTo>
                <a:lnTo>
                  <a:pt x="5021" y="151"/>
                </a:lnTo>
                <a:lnTo>
                  <a:pt x="5011" y="181"/>
                </a:lnTo>
                <a:lnTo>
                  <a:pt x="5003" y="212"/>
                </a:lnTo>
                <a:lnTo>
                  <a:pt x="4998" y="245"/>
                </a:lnTo>
                <a:lnTo>
                  <a:pt x="4989" y="308"/>
                </a:lnTo>
                <a:lnTo>
                  <a:pt x="4983" y="337"/>
                </a:lnTo>
                <a:lnTo>
                  <a:pt x="4978" y="365"/>
                </a:lnTo>
                <a:lnTo>
                  <a:pt x="4978" y="365"/>
                </a:lnTo>
                <a:lnTo>
                  <a:pt x="4971" y="366"/>
                </a:lnTo>
                <a:lnTo>
                  <a:pt x="4965" y="370"/>
                </a:lnTo>
                <a:lnTo>
                  <a:pt x="4960" y="374"/>
                </a:lnTo>
                <a:lnTo>
                  <a:pt x="4956" y="379"/>
                </a:lnTo>
                <a:lnTo>
                  <a:pt x="4951" y="388"/>
                </a:lnTo>
                <a:lnTo>
                  <a:pt x="4947" y="399"/>
                </a:lnTo>
                <a:lnTo>
                  <a:pt x="4943" y="408"/>
                </a:lnTo>
                <a:lnTo>
                  <a:pt x="4938" y="417"/>
                </a:lnTo>
                <a:lnTo>
                  <a:pt x="4933" y="421"/>
                </a:lnTo>
                <a:lnTo>
                  <a:pt x="4927" y="425"/>
                </a:lnTo>
                <a:lnTo>
                  <a:pt x="4918" y="426"/>
                </a:lnTo>
                <a:lnTo>
                  <a:pt x="4909" y="430"/>
                </a:lnTo>
                <a:lnTo>
                  <a:pt x="4909" y="430"/>
                </a:lnTo>
                <a:lnTo>
                  <a:pt x="4894" y="470"/>
                </a:lnTo>
                <a:lnTo>
                  <a:pt x="4882" y="510"/>
                </a:lnTo>
                <a:lnTo>
                  <a:pt x="4855" y="593"/>
                </a:lnTo>
                <a:lnTo>
                  <a:pt x="4842" y="633"/>
                </a:lnTo>
                <a:lnTo>
                  <a:pt x="4826" y="673"/>
                </a:lnTo>
                <a:lnTo>
                  <a:pt x="4809" y="713"/>
                </a:lnTo>
                <a:lnTo>
                  <a:pt x="4789" y="749"/>
                </a:lnTo>
                <a:lnTo>
                  <a:pt x="4789" y="749"/>
                </a:lnTo>
                <a:lnTo>
                  <a:pt x="4777" y="767"/>
                </a:lnTo>
                <a:lnTo>
                  <a:pt x="4764" y="784"/>
                </a:lnTo>
                <a:lnTo>
                  <a:pt x="4735" y="815"/>
                </a:lnTo>
                <a:lnTo>
                  <a:pt x="4706" y="847"/>
                </a:lnTo>
                <a:lnTo>
                  <a:pt x="4693" y="864"/>
                </a:lnTo>
                <a:lnTo>
                  <a:pt x="4682" y="882"/>
                </a:lnTo>
                <a:lnTo>
                  <a:pt x="4682" y="882"/>
                </a:lnTo>
                <a:lnTo>
                  <a:pt x="4670" y="911"/>
                </a:lnTo>
                <a:lnTo>
                  <a:pt x="4660" y="940"/>
                </a:lnTo>
                <a:lnTo>
                  <a:pt x="4653" y="972"/>
                </a:lnTo>
                <a:lnTo>
                  <a:pt x="4646" y="1003"/>
                </a:lnTo>
                <a:lnTo>
                  <a:pt x="4640" y="1036"/>
                </a:lnTo>
                <a:lnTo>
                  <a:pt x="4633" y="1069"/>
                </a:lnTo>
                <a:lnTo>
                  <a:pt x="4624" y="1099"/>
                </a:lnTo>
                <a:lnTo>
                  <a:pt x="4613" y="1130"/>
                </a:lnTo>
                <a:lnTo>
                  <a:pt x="4613" y="1130"/>
                </a:lnTo>
                <a:lnTo>
                  <a:pt x="4604" y="1143"/>
                </a:lnTo>
                <a:lnTo>
                  <a:pt x="4595" y="1154"/>
                </a:lnTo>
                <a:lnTo>
                  <a:pt x="4586" y="1165"/>
                </a:lnTo>
                <a:lnTo>
                  <a:pt x="4575" y="1174"/>
                </a:lnTo>
                <a:lnTo>
                  <a:pt x="4553" y="1194"/>
                </a:lnTo>
                <a:lnTo>
                  <a:pt x="4543" y="1203"/>
                </a:lnTo>
                <a:lnTo>
                  <a:pt x="4535" y="1215"/>
                </a:lnTo>
                <a:lnTo>
                  <a:pt x="4535" y="1215"/>
                </a:lnTo>
                <a:lnTo>
                  <a:pt x="4521" y="1241"/>
                </a:lnTo>
                <a:lnTo>
                  <a:pt x="4510" y="1268"/>
                </a:lnTo>
                <a:lnTo>
                  <a:pt x="4499" y="1295"/>
                </a:lnTo>
                <a:lnTo>
                  <a:pt x="4488" y="1324"/>
                </a:lnTo>
                <a:lnTo>
                  <a:pt x="4474" y="1350"/>
                </a:lnTo>
                <a:lnTo>
                  <a:pt x="4466" y="1362"/>
                </a:lnTo>
                <a:lnTo>
                  <a:pt x="4457" y="1373"/>
                </a:lnTo>
                <a:lnTo>
                  <a:pt x="4446" y="1384"/>
                </a:lnTo>
                <a:lnTo>
                  <a:pt x="4434" y="1393"/>
                </a:lnTo>
                <a:lnTo>
                  <a:pt x="4421" y="1401"/>
                </a:lnTo>
                <a:lnTo>
                  <a:pt x="4406" y="1406"/>
                </a:lnTo>
                <a:lnTo>
                  <a:pt x="4406" y="1406"/>
                </a:lnTo>
                <a:lnTo>
                  <a:pt x="4399" y="1448"/>
                </a:lnTo>
                <a:lnTo>
                  <a:pt x="4390" y="1486"/>
                </a:lnTo>
                <a:lnTo>
                  <a:pt x="4372" y="1566"/>
                </a:lnTo>
                <a:lnTo>
                  <a:pt x="4365" y="1606"/>
                </a:lnTo>
                <a:lnTo>
                  <a:pt x="4357" y="1645"/>
                </a:lnTo>
                <a:lnTo>
                  <a:pt x="4354" y="1687"/>
                </a:lnTo>
                <a:lnTo>
                  <a:pt x="4354" y="1731"/>
                </a:lnTo>
                <a:lnTo>
                  <a:pt x="4354" y="1731"/>
                </a:lnTo>
                <a:lnTo>
                  <a:pt x="4341" y="1733"/>
                </a:lnTo>
                <a:lnTo>
                  <a:pt x="4330" y="1736"/>
                </a:lnTo>
                <a:lnTo>
                  <a:pt x="4323" y="1740"/>
                </a:lnTo>
                <a:lnTo>
                  <a:pt x="4316" y="1745"/>
                </a:lnTo>
                <a:lnTo>
                  <a:pt x="4312" y="1751"/>
                </a:lnTo>
                <a:lnTo>
                  <a:pt x="4308" y="1756"/>
                </a:lnTo>
                <a:lnTo>
                  <a:pt x="4305" y="1769"/>
                </a:lnTo>
                <a:lnTo>
                  <a:pt x="4305" y="1783"/>
                </a:lnTo>
                <a:lnTo>
                  <a:pt x="4303" y="1796"/>
                </a:lnTo>
                <a:lnTo>
                  <a:pt x="4301" y="1811"/>
                </a:lnTo>
                <a:lnTo>
                  <a:pt x="4299" y="1816"/>
                </a:lnTo>
                <a:lnTo>
                  <a:pt x="4296" y="1823"/>
                </a:lnTo>
                <a:lnTo>
                  <a:pt x="4296" y="1823"/>
                </a:lnTo>
                <a:lnTo>
                  <a:pt x="4279" y="1840"/>
                </a:lnTo>
                <a:lnTo>
                  <a:pt x="4265" y="1858"/>
                </a:lnTo>
                <a:lnTo>
                  <a:pt x="4250" y="1878"/>
                </a:lnTo>
                <a:lnTo>
                  <a:pt x="4236" y="1896"/>
                </a:lnTo>
                <a:lnTo>
                  <a:pt x="4212" y="1936"/>
                </a:lnTo>
                <a:lnTo>
                  <a:pt x="4192" y="1976"/>
                </a:lnTo>
                <a:lnTo>
                  <a:pt x="4176" y="2017"/>
                </a:lnTo>
                <a:lnTo>
                  <a:pt x="4160" y="2059"/>
                </a:lnTo>
                <a:lnTo>
                  <a:pt x="4133" y="2144"/>
                </a:lnTo>
                <a:lnTo>
                  <a:pt x="4105" y="2230"/>
                </a:lnTo>
                <a:lnTo>
                  <a:pt x="4089" y="2271"/>
                </a:lnTo>
                <a:lnTo>
                  <a:pt x="4073" y="2313"/>
                </a:lnTo>
                <a:lnTo>
                  <a:pt x="4053" y="2353"/>
                </a:lnTo>
                <a:lnTo>
                  <a:pt x="4031" y="2393"/>
                </a:lnTo>
                <a:lnTo>
                  <a:pt x="4006" y="2431"/>
                </a:lnTo>
                <a:lnTo>
                  <a:pt x="3991" y="2449"/>
                </a:lnTo>
                <a:lnTo>
                  <a:pt x="3975" y="2467"/>
                </a:lnTo>
                <a:lnTo>
                  <a:pt x="3975" y="2467"/>
                </a:lnTo>
                <a:lnTo>
                  <a:pt x="3940" y="2484"/>
                </a:lnTo>
                <a:lnTo>
                  <a:pt x="3924" y="2491"/>
                </a:lnTo>
                <a:lnTo>
                  <a:pt x="3908" y="2494"/>
                </a:lnTo>
                <a:lnTo>
                  <a:pt x="3893" y="2496"/>
                </a:lnTo>
                <a:lnTo>
                  <a:pt x="3886" y="2494"/>
                </a:lnTo>
                <a:lnTo>
                  <a:pt x="3880" y="2493"/>
                </a:lnTo>
                <a:lnTo>
                  <a:pt x="3873" y="2489"/>
                </a:lnTo>
                <a:lnTo>
                  <a:pt x="3869" y="2485"/>
                </a:lnTo>
                <a:lnTo>
                  <a:pt x="3864" y="2478"/>
                </a:lnTo>
                <a:lnTo>
                  <a:pt x="3860" y="2471"/>
                </a:lnTo>
                <a:lnTo>
                  <a:pt x="3860" y="2471"/>
                </a:lnTo>
                <a:lnTo>
                  <a:pt x="3826" y="2489"/>
                </a:lnTo>
                <a:lnTo>
                  <a:pt x="3791" y="2505"/>
                </a:lnTo>
                <a:lnTo>
                  <a:pt x="3755" y="2522"/>
                </a:lnTo>
                <a:lnTo>
                  <a:pt x="3721" y="2534"/>
                </a:lnTo>
                <a:lnTo>
                  <a:pt x="3648" y="2560"/>
                </a:lnTo>
                <a:lnTo>
                  <a:pt x="3577" y="2583"/>
                </a:lnTo>
                <a:lnTo>
                  <a:pt x="3508" y="2603"/>
                </a:lnTo>
                <a:lnTo>
                  <a:pt x="3443" y="2627"/>
                </a:lnTo>
                <a:lnTo>
                  <a:pt x="3410" y="2640"/>
                </a:lnTo>
                <a:lnTo>
                  <a:pt x="3381" y="2652"/>
                </a:lnTo>
                <a:lnTo>
                  <a:pt x="3352" y="2667"/>
                </a:lnTo>
                <a:lnTo>
                  <a:pt x="3323" y="2681"/>
                </a:lnTo>
                <a:lnTo>
                  <a:pt x="3323" y="2681"/>
                </a:lnTo>
                <a:lnTo>
                  <a:pt x="3331" y="2680"/>
                </a:lnTo>
                <a:lnTo>
                  <a:pt x="3334" y="2680"/>
                </a:lnTo>
                <a:lnTo>
                  <a:pt x="3338" y="2681"/>
                </a:lnTo>
                <a:lnTo>
                  <a:pt x="3341" y="2683"/>
                </a:lnTo>
                <a:lnTo>
                  <a:pt x="3343" y="2685"/>
                </a:lnTo>
                <a:lnTo>
                  <a:pt x="3345" y="2690"/>
                </a:lnTo>
                <a:lnTo>
                  <a:pt x="3347" y="2699"/>
                </a:lnTo>
                <a:lnTo>
                  <a:pt x="3345" y="2709"/>
                </a:lnTo>
                <a:lnTo>
                  <a:pt x="3341" y="2718"/>
                </a:lnTo>
                <a:lnTo>
                  <a:pt x="3336" y="2725"/>
                </a:lnTo>
                <a:lnTo>
                  <a:pt x="3332" y="2729"/>
                </a:lnTo>
                <a:lnTo>
                  <a:pt x="3329" y="2729"/>
                </a:lnTo>
                <a:lnTo>
                  <a:pt x="3329" y="2729"/>
                </a:lnTo>
                <a:lnTo>
                  <a:pt x="3329" y="2718"/>
                </a:lnTo>
                <a:lnTo>
                  <a:pt x="3327" y="2709"/>
                </a:lnTo>
                <a:lnTo>
                  <a:pt x="3323" y="2698"/>
                </a:lnTo>
                <a:lnTo>
                  <a:pt x="3318" y="2689"/>
                </a:lnTo>
                <a:lnTo>
                  <a:pt x="3311" y="2680"/>
                </a:lnTo>
                <a:lnTo>
                  <a:pt x="3303" y="2670"/>
                </a:lnTo>
                <a:lnTo>
                  <a:pt x="3285" y="2654"/>
                </a:lnTo>
                <a:lnTo>
                  <a:pt x="3265" y="2638"/>
                </a:lnTo>
                <a:lnTo>
                  <a:pt x="3244" y="2625"/>
                </a:lnTo>
                <a:lnTo>
                  <a:pt x="3205" y="2603"/>
                </a:lnTo>
                <a:lnTo>
                  <a:pt x="3205" y="2603"/>
                </a:lnTo>
                <a:lnTo>
                  <a:pt x="3213" y="2598"/>
                </a:lnTo>
                <a:lnTo>
                  <a:pt x="3220" y="2594"/>
                </a:lnTo>
                <a:lnTo>
                  <a:pt x="3224" y="2589"/>
                </a:lnTo>
                <a:lnTo>
                  <a:pt x="3227" y="2583"/>
                </a:lnTo>
                <a:lnTo>
                  <a:pt x="3229" y="2580"/>
                </a:lnTo>
                <a:lnTo>
                  <a:pt x="3229" y="2572"/>
                </a:lnTo>
                <a:lnTo>
                  <a:pt x="3229" y="2562"/>
                </a:lnTo>
                <a:lnTo>
                  <a:pt x="3225" y="2536"/>
                </a:lnTo>
                <a:lnTo>
                  <a:pt x="3225" y="2524"/>
                </a:lnTo>
                <a:lnTo>
                  <a:pt x="3225" y="2516"/>
                </a:lnTo>
                <a:lnTo>
                  <a:pt x="3229" y="2509"/>
                </a:lnTo>
                <a:lnTo>
                  <a:pt x="3229" y="2509"/>
                </a:lnTo>
                <a:lnTo>
                  <a:pt x="3233" y="2500"/>
                </a:lnTo>
                <a:lnTo>
                  <a:pt x="3240" y="2489"/>
                </a:lnTo>
                <a:lnTo>
                  <a:pt x="3254" y="2471"/>
                </a:lnTo>
                <a:lnTo>
                  <a:pt x="3291" y="2436"/>
                </a:lnTo>
                <a:lnTo>
                  <a:pt x="3307" y="2416"/>
                </a:lnTo>
                <a:lnTo>
                  <a:pt x="3314" y="2407"/>
                </a:lnTo>
                <a:lnTo>
                  <a:pt x="3320" y="2397"/>
                </a:lnTo>
                <a:lnTo>
                  <a:pt x="3323" y="2386"/>
                </a:lnTo>
                <a:lnTo>
                  <a:pt x="3325" y="2375"/>
                </a:lnTo>
                <a:lnTo>
                  <a:pt x="3325" y="2362"/>
                </a:lnTo>
                <a:lnTo>
                  <a:pt x="3322" y="2349"/>
                </a:lnTo>
                <a:lnTo>
                  <a:pt x="3322" y="2349"/>
                </a:lnTo>
                <a:lnTo>
                  <a:pt x="3311" y="2351"/>
                </a:lnTo>
                <a:lnTo>
                  <a:pt x="3300" y="2355"/>
                </a:lnTo>
                <a:lnTo>
                  <a:pt x="3291" y="2360"/>
                </a:lnTo>
                <a:lnTo>
                  <a:pt x="3285" y="2366"/>
                </a:lnTo>
                <a:lnTo>
                  <a:pt x="3274" y="2380"/>
                </a:lnTo>
                <a:lnTo>
                  <a:pt x="3265" y="2393"/>
                </a:lnTo>
                <a:lnTo>
                  <a:pt x="3260" y="2404"/>
                </a:lnTo>
                <a:lnTo>
                  <a:pt x="3256" y="2407"/>
                </a:lnTo>
                <a:lnTo>
                  <a:pt x="3251" y="2409"/>
                </a:lnTo>
                <a:lnTo>
                  <a:pt x="3247" y="2409"/>
                </a:lnTo>
                <a:lnTo>
                  <a:pt x="3242" y="2407"/>
                </a:lnTo>
                <a:lnTo>
                  <a:pt x="3234" y="2402"/>
                </a:lnTo>
                <a:lnTo>
                  <a:pt x="3225" y="2393"/>
                </a:lnTo>
                <a:lnTo>
                  <a:pt x="3225" y="2393"/>
                </a:lnTo>
                <a:lnTo>
                  <a:pt x="3229" y="2355"/>
                </a:lnTo>
                <a:lnTo>
                  <a:pt x="3231" y="2335"/>
                </a:lnTo>
                <a:lnTo>
                  <a:pt x="3231" y="2315"/>
                </a:lnTo>
                <a:lnTo>
                  <a:pt x="3229" y="2297"/>
                </a:lnTo>
                <a:lnTo>
                  <a:pt x="3225" y="2288"/>
                </a:lnTo>
                <a:lnTo>
                  <a:pt x="3222" y="2277"/>
                </a:lnTo>
                <a:lnTo>
                  <a:pt x="3216" y="2270"/>
                </a:lnTo>
                <a:lnTo>
                  <a:pt x="3209" y="2260"/>
                </a:lnTo>
                <a:lnTo>
                  <a:pt x="3200" y="2251"/>
                </a:lnTo>
                <a:lnTo>
                  <a:pt x="3191" y="2244"/>
                </a:lnTo>
                <a:lnTo>
                  <a:pt x="3191" y="2244"/>
                </a:lnTo>
                <a:lnTo>
                  <a:pt x="3191" y="2235"/>
                </a:lnTo>
                <a:lnTo>
                  <a:pt x="3191" y="2226"/>
                </a:lnTo>
                <a:lnTo>
                  <a:pt x="3196" y="2208"/>
                </a:lnTo>
                <a:lnTo>
                  <a:pt x="3209" y="2168"/>
                </a:lnTo>
                <a:lnTo>
                  <a:pt x="3214" y="2148"/>
                </a:lnTo>
                <a:lnTo>
                  <a:pt x="3214" y="2139"/>
                </a:lnTo>
                <a:lnTo>
                  <a:pt x="3214" y="2132"/>
                </a:lnTo>
                <a:lnTo>
                  <a:pt x="3213" y="2124"/>
                </a:lnTo>
                <a:lnTo>
                  <a:pt x="3209" y="2117"/>
                </a:lnTo>
                <a:lnTo>
                  <a:pt x="3204" y="2112"/>
                </a:lnTo>
                <a:lnTo>
                  <a:pt x="3196" y="2108"/>
                </a:lnTo>
                <a:lnTo>
                  <a:pt x="3196" y="2108"/>
                </a:lnTo>
                <a:lnTo>
                  <a:pt x="3196" y="2121"/>
                </a:lnTo>
                <a:lnTo>
                  <a:pt x="3196" y="2132"/>
                </a:lnTo>
                <a:lnTo>
                  <a:pt x="3196" y="2143"/>
                </a:lnTo>
                <a:lnTo>
                  <a:pt x="3193" y="2152"/>
                </a:lnTo>
                <a:lnTo>
                  <a:pt x="3185" y="2161"/>
                </a:lnTo>
                <a:lnTo>
                  <a:pt x="3176" y="2170"/>
                </a:lnTo>
                <a:lnTo>
                  <a:pt x="3162" y="2175"/>
                </a:lnTo>
                <a:lnTo>
                  <a:pt x="3146" y="2181"/>
                </a:lnTo>
                <a:lnTo>
                  <a:pt x="3146" y="2181"/>
                </a:lnTo>
                <a:lnTo>
                  <a:pt x="3140" y="2137"/>
                </a:lnTo>
                <a:lnTo>
                  <a:pt x="3136" y="2095"/>
                </a:lnTo>
                <a:lnTo>
                  <a:pt x="3133" y="2010"/>
                </a:lnTo>
                <a:lnTo>
                  <a:pt x="3129" y="1927"/>
                </a:lnTo>
                <a:lnTo>
                  <a:pt x="3124" y="1841"/>
                </a:lnTo>
                <a:lnTo>
                  <a:pt x="3118" y="1756"/>
                </a:lnTo>
                <a:lnTo>
                  <a:pt x="3113" y="1713"/>
                </a:lnTo>
                <a:lnTo>
                  <a:pt x="3107" y="1669"/>
                </a:lnTo>
                <a:lnTo>
                  <a:pt x="3098" y="1625"/>
                </a:lnTo>
                <a:lnTo>
                  <a:pt x="3089" y="1580"/>
                </a:lnTo>
                <a:lnTo>
                  <a:pt x="3077" y="1533"/>
                </a:lnTo>
                <a:lnTo>
                  <a:pt x="3062" y="1488"/>
                </a:lnTo>
                <a:lnTo>
                  <a:pt x="3062" y="1488"/>
                </a:lnTo>
                <a:lnTo>
                  <a:pt x="3071" y="1479"/>
                </a:lnTo>
                <a:lnTo>
                  <a:pt x="3078" y="1468"/>
                </a:lnTo>
                <a:lnTo>
                  <a:pt x="3084" y="1457"/>
                </a:lnTo>
                <a:lnTo>
                  <a:pt x="3086" y="1444"/>
                </a:lnTo>
                <a:lnTo>
                  <a:pt x="3087" y="1430"/>
                </a:lnTo>
                <a:lnTo>
                  <a:pt x="3087" y="1415"/>
                </a:lnTo>
                <a:lnTo>
                  <a:pt x="3086" y="1399"/>
                </a:lnTo>
                <a:lnTo>
                  <a:pt x="3082" y="1384"/>
                </a:lnTo>
                <a:lnTo>
                  <a:pt x="3075" y="1353"/>
                </a:lnTo>
                <a:lnTo>
                  <a:pt x="3062" y="1324"/>
                </a:lnTo>
                <a:lnTo>
                  <a:pt x="3049" y="1301"/>
                </a:lnTo>
                <a:lnTo>
                  <a:pt x="3035" y="1283"/>
                </a:lnTo>
                <a:lnTo>
                  <a:pt x="3035" y="1283"/>
                </a:lnTo>
                <a:lnTo>
                  <a:pt x="3024" y="1286"/>
                </a:lnTo>
                <a:lnTo>
                  <a:pt x="3015" y="1290"/>
                </a:lnTo>
                <a:lnTo>
                  <a:pt x="3006" y="1294"/>
                </a:lnTo>
                <a:lnTo>
                  <a:pt x="3000" y="1299"/>
                </a:lnTo>
                <a:lnTo>
                  <a:pt x="2995" y="1303"/>
                </a:lnTo>
                <a:lnTo>
                  <a:pt x="2991" y="1310"/>
                </a:lnTo>
                <a:lnTo>
                  <a:pt x="2986" y="1321"/>
                </a:lnTo>
                <a:lnTo>
                  <a:pt x="2982" y="1333"/>
                </a:lnTo>
                <a:lnTo>
                  <a:pt x="2977" y="1346"/>
                </a:lnTo>
                <a:lnTo>
                  <a:pt x="2970" y="1359"/>
                </a:lnTo>
                <a:lnTo>
                  <a:pt x="2964" y="1364"/>
                </a:lnTo>
                <a:lnTo>
                  <a:pt x="2959" y="1368"/>
                </a:lnTo>
                <a:lnTo>
                  <a:pt x="2959" y="1368"/>
                </a:lnTo>
                <a:lnTo>
                  <a:pt x="2975" y="1411"/>
                </a:lnTo>
                <a:lnTo>
                  <a:pt x="2990" y="1457"/>
                </a:lnTo>
                <a:lnTo>
                  <a:pt x="3000" y="1500"/>
                </a:lnTo>
                <a:lnTo>
                  <a:pt x="3009" y="1544"/>
                </a:lnTo>
                <a:lnTo>
                  <a:pt x="3015" y="1589"/>
                </a:lnTo>
                <a:lnTo>
                  <a:pt x="3020" y="1633"/>
                </a:lnTo>
                <a:lnTo>
                  <a:pt x="3026" y="1723"/>
                </a:lnTo>
                <a:lnTo>
                  <a:pt x="3031" y="1814"/>
                </a:lnTo>
                <a:lnTo>
                  <a:pt x="3033" y="1860"/>
                </a:lnTo>
                <a:lnTo>
                  <a:pt x="3038" y="1907"/>
                </a:lnTo>
                <a:lnTo>
                  <a:pt x="3044" y="1954"/>
                </a:lnTo>
                <a:lnTo>
                  <a:pt x="3051" y="2001"/>
                </a:lnTo>
                <a:lnTo>
                  <a:pt x="3060" y="2048"/>
                </a:lnTo>
                <a:lnTo>
                  <a:pt x="3075" y="2097"/>
                </a:lnTo>
                <a:lnTo>
                  <a:pt x="3075" y="2097"/>
                </a:lnTo>
                <a:lnTo>
                  <a:pt x="3064" y="2108"/>
                </a:lnTo>
                <a:lnTo>
                  <a:pt x="3057" y="2119"/>
                </a:lnTo>
                <a:lnTo>
                  <a:pt x="3051" y="2132"/>
                </a:lnTo>
                <a:lnTo>
                  <a:pt x="3046" y="2144"/>
                </a:lnTo>
                <a:lnTo>
                  <a:pt x="3040" y="2170"/>
                </a:lnTo>
                <a:lnTo>
                  <a:pt x="3037" y="2197"/>
                </a:lnTo>
                <a:lnTo>
                  <a:pt x="3037" y="2197"/>
                </a:lnTo>
                <a:lnTo>
                  <a:pt x="3058" y="2253"/>
                </a:lnTo>
                <a:lnTo>
                  <a:pt x="3078" y="2308"/>
                </a:lnTo>
                <a:lnTo>
                  <a:pt x="3109" y="2413"/>
                </a:lnTo>
                <a:lnTo>
                  <a:pt x="3127" y="2467"/>
                </a:lnTo>
                <a:lnTo>
                  <a:pt x="3147" y="2522"/>
                </a:lnTo>
                <a:lnTo>
                  <a:pt x="3158" y="2549"/>
                </a:lnTo>
                <a:lnTo>
                  <a:pt x="3173" y="2578"/>
                </a:lnTo>
                <a:lnTo>
                  <a:pt x="3187" y="2607"/>
                </a:lnTo>
                <a:lnTo>
                  <a:pt x="3204" y="2636"/>
                </a:lnTo>
                <a:lnTo>
                  <a:pt x="3204" y="2636"/>
                </a:lnTo>
                <a:lnTo>
                  <a:pt x="3164" y="2680"/>
                </a:lnTo>
                <a:lnTo>
                  <a:pt x="3124" y="2719"/>
                </a:lnTo>
                <a:lnTo>
                  <a:pt x="3102" y="2739"/>
                </a:lnTo>
                <a:lnTo>
                  <a:pt x="3082" y="2758"/>
                </a:lnTo>
                <a:lnTo>
                  <a:pt x="3060" y="2774"/>
                </a:lnTo>
                <a:lnTo>
                  <a:pt x="3038" y="2790"/>
                </a:lnTo>
                <a:lnTo>
                  <a:pt x="3015" y="2803"/>
                </a:lnTo>
                <a:lnTo>
                  <a:pt x="2993" y="2816"/>
                </a:lnTo>
                <a:lnTo>
                  <a:pt x="2970" y="2825"/>
                </a:lnTo>
                <a:lnTo>
                  <a:pt x="2944" y="2832"/>
                </a:lnTo>
                <a:lnTo>
                  <a:pt x="2921" y="2837"/>
                </a:lnTo>
                <a:lnTo>
                  <a:pt x="2895" y="2839"/>
                </a:lnTo>
                <a:lnTo>
                  <a:pt x="2870" y="2837"/>
                </a:lnTo>
                <a:lnTo>
                  <a:pt x="2844" y="2834"/>
                </a:lnTo>
                <a:lnTo>
                  <a:pt x="2844" y="2834"/>
                </a:lnTo>
                <a:lnTo>
                  <a:pt x="2815" y="2845"/>
                </a:lnTo>
                <a:lnTo>
                  <a:pt x="2786" y="2857"/>
                </a:lnTo>
                <a:lnTo>
                  <a:pt x="2726" y="2890"/>
                </a:lnTo>
                <a:lnTo>
                  <a:pt x="2697" y="2903"/>
                </a:lnTo>
                <a:lnTo>
                  <a:pt x="2668" y="2914"/>
                </a:lnTo>
                <a:lnTo>
                  <a:pt x="2654" y="2919"/>
                </a:lnTo>
                <a:lnTo>
                  <a:pt x="2641" y="2921"/>
                </a:lnTo>
                <a:lnTo>
                  <a:pt x="2628" y="2921"/>
                </a:lnTo>
                <a:lnTo>
                  <a:pt x="2618" y="2921"/>
                </a:lnTo>
                <a:lnTo>
                  <a:pt x="2618" y="2921"/>
                </a:lnTo>
                <a:lnTo>
                  <a:pt x="2605" y="2892"/>
                </a:lnTo>
                <a:lnTo>
                  <a:pt x="2594" y="2866"/>
                </a:lnTo>
                <a:lnTo>
                  <a:pt x="2587" y="2841"/>
                </a:lnTo>
                <a:lnTo>
                  <a:pt x="2583" y="2816"/>
                </a:lnTo>
                <a:lnTo>
                  <a:pt x="2579" y="2792"/>
                </a:lnTo>
                <a:lnTo>
                  <a:pt x="2578" y="2768"/>
                </a:lnTo>
                <a:lnTo>
                  <a:pt x="2578" y="2723"/>
                </a:lnTo>
                <a:lnTo>
                  <a:pt x="2578" y="2723"/>
                </a:lnTo>
                <a:lnTo>
                  <a:pt x="2587" y="2732"/>
                </a:lnTo>
                <a:lnTo>
                  <a:pt x="2599" y="2741"/>
                </a:lnTo>
                <a:lnTo>
                  <a:pt x="2603" y="2747"/>
                </a:lnTo>
                <a:lnTo>
                  <a:pt x="2609" y="2752"/>
                </a:lnTo>
                <a:lnTo>
                  <a:pt x="2612" y="2761"/>
                </a:lnTo>
                <a:lnTo>
                  <a:pt x="2616" y="2772"/>
                </a:lnTo>
                <a:lnTo>
                  <a:pt x="2616" y="2772"/>
                </a:lnTo>
                <a:lnTo>
                  <a:pt x="2628" y="2761"/>
                </a:lnTo>
                <a:lnTo>
                  <a:pt x="2639" y="2752"/>
                </a:lnTo>
                <a:lnTo>
                  <a:pt x="2648" y="2741"/>
                </a:lnTo>
                <a:lnTo>
                  <a:pt x="2656" y="2730"/>
                </a:lnTo>
                <a:lnTo>
                  <a:pt x="2663" y="2718"/>
                </a:lnTo>
                <a:lnTo>
                  <a:pt x="2668" y="2707"/>
                </a:lnTo>
                <a:lnTo>
                  <a:pt x="2677" y="2681"/>
                </a:lnTo>
                <a:lnTo>
                  <a:pt x="2683" y="2656"/>
                </a:lnTo>
                <a:lnTo>
                  <a:pt x="2685" y="2631"/>
                </a:lnTo>
                <a:lnTo>
                  <a:pt x="2683" y="2603"/>
                </a:lnTo>
                <a:lnTo>
                  <a:pt x="2677" y="2576"/>
                </a:lnTo>
                <a:lnTo>
                  <a:pt x="2672" y="2549"/>
                </a:lnTo>
                <a:lnTo>
                  <a:pt x="2663" y="2520"/>
                </a:lnTo>
                <a:lnTo>
                  <a:pt x="2654" y="2493"/>
                </a:lnTo>
                <a:lnTo>
                  <a:pt x="2643" y="2465"/>
                </a:lnTo>
                <a:lnTo>
                  <a:pt x="2619" y="2413"/>
                </a:lnTo>
                <a:lnTo>
                  <a:pt x="2598" y="2364"/>
                </a:lnTo>
                <a:lnTo>
                  <a:pt x="2598" y="2364"/>
                </a:lnTo>
                <a:lnTo>
                  <a:pt x="2590" y="2375"/>
                </a:lnTo>
                <a:lnTo>
                  <a:pt x="2587" y="2386"/>
                </a:lnTo>
                <a:lnTo>
                  <a:pt x="2579" y="2409"/>
                </a:lnTo>
                <a:lnTo>
                  <a:pt x="2574" y="2433"/>
                </a:lnTo>
                <a:lnTo>
                  <a:pt x="2574" y="2458"/>
                </a:lnTo>
                <a:lnTo>
                  <a:pt x="2574" y="2484"/>
                </a:lnTo>
                <a:lnTo>
                  <a:pt x="2576" y="2511"/>
                </a:lnTo>
                <a:lnTo>
                  <a:pt x="2579" y="2563"/>
                </a:lnTo>
                <a:lnTo>
                  <a:pt x="2581" y="2591"/>
                </a:lnTo>
                <a:lnTo>
                  <a:pt x="2581" y="2616"/>
                </a:lnTo>
                <a:lnTo>
                  <a:pt x="2579" y="2641"/>
                </a:lnTo>
                <a:lnTo>
                  <a:pt x="2576" y="2665"/>
                </a:lnTo>
                <a:lnTo>
                  <a:pt x="2569" y="2689"/>
                </a:lnTo>
                <a:lnTo>
                  <a:pt x="2563" y="2699"/>
                </a:lnTo>
                <a:lnTo>
                  <a:pt x="2558" y="2710"/>
                </a:lnTo>
                <a:lnTo>
                  <a:pt x="2550" y="2719"/>
                </a:lnTo>
                <a:lnTo>
                  <a:pt x="2543" y="2730"/>
                </a:lnTo>
                <a:lnTo>
                  <a:pt x="2532" y="2739"/>
                </a:lnTo>
                <a:lnTo>
                  <a:pt x="2521" y="2747"/>
                </a:lnTo>
                <a:lnTo>
                  <a:pt x="2521" y="2747"/>
                </a:lnTo>
                <a:lnTo>
                  <a:pt x="2501" y="2747"/>
                </a:lnTo>
                <a:lnTo>
                  <a:pt x="2483" y="2743"/>
                </a:lnTo>
                <a:lnTo>
                  <a:pt x="2467" y="2739"/>
                </a:lnTo>
                <a:lnTo>
                  <a:pt x="2451" y="2734"/>
                </a:lnTo>
                <a:lnTo>
                  <a:pt x="2436" y="2727"/>
                </a:lnTo>
                <a:lnTo>
                  <a:pt x="2423" y="2718"/>
                </a:lnTo>
                <a:lnTo>
                  <a:pt x="2411" y="2709"/>
                </a:lnTo>
                <a:lnTo>
                  <a:pt x="2400" y="2698"/>
                </a:lnTo>
                <a:lnTo>
                  <a:pt x="2391" y="2685"/>
                </a:lnTo>
                <a:lnTo>
                  <a:pt x="2382" y="2672"/>
                </a:lnTo>
                <a:lnTo>
                  <a:pt x="2373" y="2658"/>
                </a:lnTo>
                <a:lnTo>
                  <a:pt x="2365" y="2643"/>
                </a:lnTo>
                <a:lnTo>
                  <a:pt x="2353" y="2612"/>
                </a:lnTo>
                <a:lnTo>
                  <a:pt x="2342" y="2578"/>
                </a:lnTo>
                <a:lnTo>
                  <a:pt x="2333" y="2543"/>
                </a:lnTo>
                <a:lnTo>
                  <a:pt x="2324" y="2507"/>
                </a:lnTo>
                <a:lnTo>
                  <a:pt x="2307" y="2435"/>
                </a:lnTo>
                <a:lnTo>
                  <a:pt x="2296" y="2398"/>
                </a:lnTo>
                <a:lnTo>
                  <a:pt x="2286" y="2364"/>
                </a:lnTo>
                <a:lnTo>
                  <a:pt x="2271" y="2333"/>
                </a:lnTo>
                <a:lnTo>
                  <a:pt x="2262" y="2319"/>
                </a:lnTo>
                <a:lnTo>
                  <a:pt x="2253" y="2304"/>
                </a:lnTo>
                <a:lnTo>
                  <a:pt x="2253" y="2304"/>
                </a:lnTo>
                <a:lnTo>
                  <a:pt x="2257" y="2282"/>
                </a:lnTo>
                <a:lnTo>
                  <a:pt x="2262" y="2262"/>
                </a:lnTo>
                <a:lnTo>
                  <a:pt x="2271" y="2242"/>
                </a:lnTo>
                <a:lnTo>
                  <a:pt x="2284" y="2224"/>
                </a:lnTo>
                <a:lnTo>
                  <a:pt x="2284" y="2224"/>
                </a:lnTo>
                <a:lnTo>
                  <a:pt x="2304" y="2222"/>
                </a:lnTo>
                <a:lnTo>
                  <a:pt x="2324" y="2219"/>
                </a:lnTo>
                <a:lnTo>
                  <a:pt x="2340" y="2211"/>
                </a:lnTo>
                <a:lnTo>
                  <a:pt x="2356" y="2204"/>
                </a:lnTo>
                <a:lnTo>
                  <a:pt x="2371" y="2193"/>
                </a:lnTo>
                <a:lnTo>
                  <a:pt x="2384" y="2182"/>
                </a:lnTo>
                <a:lnTo>
                  <a:pt x="2393" y="2170"/>
                </a:lnTo>
                <a:lnTo>
                  <a:pt x="2402" y="2155"/>
                </a:lnTo>
                <a:lnTo>
                  <a:pt x="2407" y="2141"/>
                </a:lnTo>
                <a:lnTo>
                  <a:pt x="2411" y="2126"/>
                </a:lnTo>
                <a:lnTo>
                  <a:pt x="2413" y="2110"/>
                </a:lnTo>
                <a:lnTo>
                  <a:pt x="2411" y="2094"/>
                </a:lnTo>
                <a:lnTo>
                  <a:pt x="2407" y="2077"/>
                </a:lnTo>
                <a:lnTo>
                  <a:pt x="2400" y="2063"/>
                </a:lnTo>
                <a:lnTo>
                  <a:pt x="2391" y="2046"/>
                </a:lnTo>
                <a:lnTo>
                  <a:pt x="2378" y="2032"/>
                </a:lnTo>
                <a:lnTo>
                  <a:pt x="2378" y="2032"/>
                </a:lnTo>
                <a:lnTo>
                  <a:pt x="2393" y="2021"/>
                </a:lnTo>
                <a:lnTo>
                  <a:pt x="2404" y="2010"/>
                </a:lnTo>
                <a:lnTo>
                  <a:pt x="2414" y="1997"/>
                </a:lnTo>
                <a:lnTo>
                  <a:pt x="2423" y="1985"/>
                </a:lnTo>
                <a:lnTo>
                  <a:pt x="2433" y="1970"/>
                </a:lnTo>
                <a:lnTo>
                  <a:pt x="2440" y="1956"/>
                </a:lnTo>
                <a:lnTo>
                  <a:pt x="2443" y="1939"/>
                </a:lnTo>
                <a:lnTo>
                  <a:pt x="2447" y="1923"/>
                </a:lnTo>
                <a:lnTo>
                  <a:pt x="2449" y="1907"/>
                </a:lnTo>
                <a:lnTo>
                  <a:pt x="2449" y="1890"/>
                </a:lnTo>
                <a:lnTo>
                  <a:pt x="2447" y="1874"/>
                </a:lnTo>
                <a:lnTo>
                  <a:pt x="2443" y="1858"/>
                </a:lnTo>
                <a:lnTo>
                  <a:pt x="2438" y="1843"/>
                </a:lnTo>
                <a:lnTo>
                  <a:pt x="2429" y="1829"/>
                </a:lnTo>
                <a:lnTo>
                  <a:pt x="2420" y="1814"/>
                </a:lnTo>
                <a:lnTo>
                  <a:pt x="2407" y="1801"/>
                </a:lnTo>
                <a:lnTo>
                  <a:pt x="2407" y="1801"/>
                </a:lnTo>
                <a:lnTo>
                  <a:pt x="2396" y="1818"/>
                </a:lnTo>
                <a:lnTo>
                  <a:pt x="2387" y="1834"/>
                </a:lnTo>
                <a:lnTo>
                  <a:pt x="2378" y="1852"/>
                </a:lnTo>
                <a:lnTo>
                  <a:pt x="2371" y="1872"/>
                </a:lnTo>
                <a:lnTo>
                  <a:pt x="2358" y="1912"/>
                </a:lnTo>
                <a:lnTo>
                  <a:pt x="2349" y="1954"/>
                </a:lnTo>
                <a:lnTo>
                  <a:pt x="2335" y="2032"/>
                </a:lnTo>
                <a:lnTo>
                  <a:pt x="2329" y="2065"/>
                </a:lnTo>
                <a:lnTo>
                  <a:pt x="2322" y="2090"/>
                </a:lnTo>
                <a:lnTo>
                  <a:pt x="2322" y="2090"/>
                </a:lnTo>
                <a:lnTo>
                  <a:pt x="2315" y="2090"/>
                </a:lnTo>
                <a:lnTo>
                  <a:pt x="2306" y="2090"/>
                </a:lnTo>
                <a:lnTo>
                  <a:pt x="2300" y="2094"/>
                </a:lnTo>
                <a:lnTo>
                  <a:pt x="2293" y="2095"/>
                </a:lnTo>
                <a:lnTo>
                  <a:pt x="2282" y="2104"/>
                </a:lnTo>
                <a:lnTo>
                  <a:pt x="2271" y="2115"/>
                </a:lnTo>
                <a:lnTo>
                  <a:pt x="2258" y="2124"/>
                </a:lnTo>
                <a:lnTo>
                  <a:pt x="2244" y="2135"/>
                </a:lnTo>
                <a:lnTo>
                  <a:pt x="2235" y="2139"/>
                </a:lnTo>
                <a:lnTo>
                  <a:pt x="2224" y="2143"/>
                </a:lnTo>
                <a:lnTo>
                  <a:pt x="2211" y="2144"/>
                </a:lnTo>
                <a:lnTo>
                  <a:pt x="2198" y="2146"/>
                </a:lnTo>
                <a:lnTo>
                  <a:pt x="2198" y="2146"/>
                </a:lnTo>
                <a:lnTo>
                  <a:pt x="2195" y="2161"/>
                </a:lnTo>
                <a:lnTo>
                  <a:pt x="2189" y="2170"/>
                </a:lnTo>
                <a:lnTo>
                  <a:pt x="2180" y="2179"/>
                </a:lnTo>
                <a:lnTo>
                  <a:pt x="2171" y="2184"/>
                </a:lnTo>
                <a:lnTo>
                  <a:pt x="2159" y="2188"/>
                </a:lnTo>
                <a:lnTo>
                  <a:pt x="2148" y="2192"/>
                </a:lnTo>
                <a:lnTo>
                  <a:pt x="2122" y="2199"/>
                </a:lnTo>
                <a:lnTo>
                  <a:pt x="2110" y="2202"/>
                </a:lnTo>
                <a:lnTo>
                  <a:pt x="2099" y="2206"/>
                </a:lnTo>
                <a:lnTo>
                  <a:pt x="2088" y="2211"/>
                </a:lnTo>
                <a:lnTo>
                  <a:pt x="2081" y="2221"/>
                </a:lnTo>
                <a:lnTo>
                  <a:pt x="2075" y="2231"/>
                </a:lnTo>
                <a:lnTo>
                  <a:pt x="2073" y="2246"/>
                </a:lnTo>
                <a:lnTo>
                  <a:pt x="2073" y="2262"/>
                </a:lnTo>
                <a:lnTo>
                  <a:pt x="2079" y="2284"/>
                </a:lnTo>
                <a:lnTo>
                  <a:pt x="2079" y="2284"/>
                </a:lnTo>
                <a:lnTo>
                  <a:pt x="2104" y="2275"/>
                </a:lnTo>
                <a:lnTo>
                  <a:pt x="2130" y="2270"/>
                </a:lnTo>
                <a:lnTo>
                  <a:pt x="2140" y="2268"/>
                </a:lnTo>
                <a:lnTo>
                  <a:pt x="2153" y="2270"/>
                </a:lnTo>
                <a:lnTo>
                  <a:pt x="2164" y="2271"/>
                </a:lnTo>
                <a:lnTo>
                  <a:pt x="2173" y="2275"/>
                </a:lnTo>
                <a:lnTo>
                  <a:pt x="2173" y="2275"/>
                </a:lnTo>
                <a:lnTo>
                  <a:pt x="2180" y="2288"/>
                </a:lnTo>
                <a:lnTo>
                  <a:pt x="2186" y="2302"/>
                </a:lnTo>
                <a:lnTo>
                  <a:pt x="2188" y="2315"/>
                </a:lnTo>
                <a:lnTo>
                  <a:pt x="2188" y="2329"/>
                </a:lnTo>
                <a:lnTo>
                  <a:pt x="2184" y="2342"/>
                </a:lnTo>
                <a:lnTo>
                  <a:pt x="2180" y="2357"/>
                </a:lnTo>
                <a:lnTo>
                  <a:pt x="2168" y="2386"/>
                </a:lnTo>
                <a:lnTo>
                  <a:pt x="2155" y="2415"/>
                </a:lnTo>
                <a:lnTo>
                  <a:pt x="2140" y="2445"/>
                </a:lnTo>
                <a:lnTo>
                  <a:pt x="2137" y="2462"/>
                </a:lnTo>
                <a:lnTo>
                  <a:pt x="2133" y="2476"/>
                </a:lnTo>
                <a:lnTo>
                  <a:pt x="2131" y="2493"/>
                </a:lnTo>
                <a:lnTo>
                  <a:pt x="2131" y="2509"/>
                </a:lnTo>
                <a:lnTo>
                  <a:pt x="2131" y="2509"/>
                </a:lnTo>
                <a:lnTo>
                  <a:pt x="2119" y="2500"/>
                </a:lnTo>
                <a:lnTo>
                  <a:pt x="2106" y="2493"/>
                </a:lnTo>
                <a:lnTo>
                  <a:pt x="2093" y="2485"/>
                </a:lnTo>
                <a:lnTo>
                  <a:pt x="2079" y="2480"/>
                </a:lnTo>
                <a:lnTo>
                  <a:pt x="2052" y="2473"/>
                </a:lnTo>
                <a:lnTo>
                  <a:pt x="2023" y="2464"/>
                </a:lnTo>
                <a:lnTo>
                  <a:pt x="1995" y="2455"/>
                </a:lnTo>
                <a:lnTo>
                  <a:pt x="1981" y="2447"/>
                </a:lnTo>
                <a:lnTo>
                  <a:pt x="1968" y="2440"/>
                </a:lnTo>
                <a:lnTo>
                  <a:pt x="1957" y="2431"/>
                </a:lnTo>
                <a:lnTo>
                  <a:pt x="1944" y="2418"/>
                </a:lnTo>
                <a:lnTo>
                  <a:pt x="1935" y="2404"/>
                </a:lnTo>
                <a:lnTo>
                  <a:pt x="1926" y="2387"/>
                </a:lnTo>
                <a:lnTo>
                  <a:pt x="1926" y="2387"/>
                </a:lnTo>
                <a:lnTo>
                  <a:pt x="1917" y="2409"/>
                </a:lnTo>
                <a:lnTo>
                  <a:pt x="1915" y="2416"/>
                </a:lnTo>
                <a:lnTo>
                  <a:pt x="1915" y="2424"/>
                </a:lnTo>
                <a:lnTo>
                  <a:pt x="1917" y="2429"/>
                </a:lnTo>
                <a:lnTo>
                  <a:pt x="1919" y="2433"/>
                </a:lnTo>
                <a:lnTo>
                  <a:pt x="1921" y="2435"/>
                </a:lnTo>
                <a:lnTo>
                  <a:pt x="1925" y="2436"/>
                </a:lnTo>
                <a:lnTo>
                  <a:pt x="1932" y="2440"/>
                </a:lnTo>
                <a:lnTo>
                  <a:pt x="1941" y="2440"/>
                </a:lnTo>
                <a:lnTo>
                  <a:pt x="1946" y="2440"/>
                </a:lnTo>
                <a:lnTo>
                  <a:pt x="1950" y="2442"/>
                </a:lnTo>
                <a:lnTo>
                  <a:pt x="1950" y="2442"/>
                </a:lnTo>
                <a:lnTo>
                  <a:pt x="1970" y="2478"/>
                </a:lnTo>
                <a:lnTo>
                  <a:pt x="1992" y="2520"/>
                </a:lnTo>
                <a:lnTo>
                  <a:pt x="2013" y="2563"/>
                </a:lnTo>
                <a:lnTo>
                  <a:pt x="2032" y="2609"/>
                </a:lnTo>
                <a:lnTo>
                  <a:pt x="2050" y="2650"/>
                </a:lnTo>
                <a:lnTo>
                  <a:pt x="2062" y="2689"/>
                </a:lnTo>
                <a:lnTo>
                  <a:pt x="2066" y="2703"/>
                </a:lnTo>
                <a:lnTo>
                  <a:pt x="2070" y="2718"/>
                </a:lnTo>
                <a:lnTo>
                  <a:pt x="2070" y="2729"/>
                </a:lnTo>
                <a:lnTo>
                  <a:pt x="2068" y="2738"/>
                </a:lnTo>
                <a:lnTo>
                  <a:pt x="2068" y="2738"/>
                </a:lnTo>
                <a:lnTo>
                  <a:pt x="2059" y="2736"/>
                </a:lnTo>
                <a:lnTo>
                  <a:pt x="2048" y="2730"/>
                </a:lnTo>
                <a:lnTo>
                  <a:pt x="2041" y="2723"/>
                </a:lnTo>
                <a:lnTo>
                  <a:pt x="2032" y="2714"/>
                </a:lnTo>
                <a:lnTo>
                  <a:pt x="2017" y="2694"/>
                </a:lnTo>
                <a:lnTo>
                  <a:pt x="2003" y="2670"/>
                </a:lnTo>
                <a:lnTo>
                  <a:pt x="1988" y="2649"/>
                </a:lnTo>
                <a:lnTo>
                  <a:pt x="1981" y="2638"/>
                </a:lnTo>
                <a:lnTo>
                  <a:pt x="1972" y="2631"/>
                </a:lnTo>
                <a:lnTo>
                  <a:pt x="1963" y="2623"/>
                </a:lnTo>
                <a:lnTo>
                  <a:pt x="1954" y="2618"/>
                </a:lnTo>
                <a:lnTo>
                  <a:pt x="1943" y="2616"/>
                </a:lnTo>
                <a:lnTo>
                  <a:pt x="1930" y="2618"/>
                </a:lnTo>
                <a:lnTo>
                  <a:pt x="1930" y="2618"/>
                </a:lnTo>
                <a:lnTo>
                  <a:pt x="1937" y="2640"/>
                </a:lnTo>
                <a:lnTo>
                  <a:pt x="1939" y="2656"/>
                </a:lnTo>
                <a:lnTo>
                  <a:pt x="1939" y="2661"/>
                </a:lnTo>
                <a:lnTo>
                  <a:pt x="1937" y="2667"/>
                </a:lnTo>
                <a:lnTo>
                  <a:pt x="1935" y="2670"/>
                </a:lnTo>
                <a:lnTo>
                  <a:pt x="1932" y="2674"/>
                </a:lnTo>
                <a:lnTo>
                  <a:pt x="1921" y="2678"/>
                </a:lnTo>
                <a:lnTo>
                  <a:pt x="1906" y="2683"/>
                </a:lnTo>
                <a:lnTo>
                  <a:pt x="1888" y="2689"/>
                </a:lnTo>
                <a:lnTo>
                  <a:pt x="1866" y="2696"/>
                </a:lnTo>
                <a:lnTo>
                  <a:pt x="1866" y="2696"/>
                </a:lnTo>
                <a:lnTo>
                  <a:pt x="1857" y="2678"/>
                </a:lnTo>
                <a:lnTo>
                  <a:pt x="1847" y="2661"/>
                </a:lnTo>
                <a:lnTo>
                  <a:pt x="1828" y="2634"/>
                </a:lnTo>
                <a:lnTo>
                  <a:pt x="1821" y="2621"/>
                </a:lnTo>
                <a:lnTo>
                  <a:pt x="1814" y="2609"/>
                </a:lnTo>
                <a:lnTo>
                  <a:pt x="1810" y="2592"/>
                </a:lnTo>
                <a:lnTo>
                  <a:pt x="1810" y="2572"/>
                </a:lnTo>
                <a:lnTo>
                  <a:pt x="1810" y="2572"/>
                </a:lnTo>
                <a:lnTo>
                  <a:pt x="1801" y="2589"/>
                </a:lnTo>
                <a:lnTo>
                  <a:pt x="1790" y="2602"/>
                </a:lnTo>
                <a:lnTo>
                  <a:pt x="1779" y="2611"/>
                </a:lnTo>
                <a:lnTo>
                  <a:pt x="1767" y="2618"/>
                </a:lnTo>
                <a:lnTo>
                  <a:pt x="1754" y="2621"/>
                </a:lnTo>
                <a:lnTo>
                  <a:pt x="1747" y="2621"/>
                </a:lnTo>
                <a:lnTo>
                  <a:pt x="1739" y="2620"/>
                </a:lnTo>
                <a:lnTo>
                  <a:pt x="1732" y="2618"/>
                </a:lnTo>
                <a:lnTo>
                  <a:pt x="1725" y="2614"/>
                </a:lnTo>
                <a:lnTo>
                  <a:pt x="1707" y="2603"/>
                </a:lnTo>
                <a:lnTo>
                  <a:pt x="1707" y="2603"/>
                </a:lnTo>
                <a:lnTo>
                  <a:pt x="1709" y="2585"/>
                </a:lnTo>
                <a:lnTo>
                  <a:pt x="1710" y="2565"/>
                </a:lnTo>
                <a:lnTo>
                  <a:pt x="1709" y="2527"/>
                </a:lnTo>
                <a:lnTo>
                  <a:pt x="1707" y="2487"/>
                </a:lnTo>
                <a:lnTo>
                  <a:pt x="1705" y="2447"/>
                </a:lnTo>
                <a:lnTo>
                  <a:pt x="1705" y="2429"/>
                </a:lnTo>
                <a:lnTo>
                  <a:pt x="1707" y="2409"/>
                </a:lnTo>
                <a:lnTo>
                  <a:pt x="1710" y="2393"/>
                </a:lnTo>
                <a:lnTo>
                  <a:pt x="1716" y="2375"/>
                </a:lnTo>
                <a:lnTo>
                  <a:pt x="1723" y="2358"/>
                </a:lnTo>
                <a:lnTo>
                  <a:pt x="1732" y="2342"/>
                </a:lnTo>
                <a:lnTo>
                  <a:pt x="1745" y="2328"/>
                </a:lnTo>
                <a:lnTo>
                  <a:pt x="1759" y="2313"/>
                </a:lnTo>
                <a:lnTo>
                  <a:pt x="1759" y="2313"/>
                </a:lnTo>
                <a:lnTo>
                  <a:pt x="1749" y="2302"/>
                </a:lnTo>
                <a:lnTo>
                  <a:pt x="1741" y="2289"/>
                </a:lnTo>
                <a:lnTo>
                  <a:pt x="1729" y="2268"/>
                </a:lnTo>
                <a:lnTo>
                  <a:pt x="1721" y="2246"/>
                </a:lnTo>
                <a:lnTo>
                  <a:pt x="1716" y="2226"/>
                </a:lnTo>
                <a:lnTo>
                  <a:pt x="1710" y="2208"/>
                </a:lnTo>
                <a:lnTo>
                  <a:pt x="1707" y="2192"/>
                </a:lnTo>
                <a:lnTo>
                  <a:pt x="1700" y="2175"/>
                </a:lnTo>
                <a:lnTo>
                  <a:pt x="1696" y="2168"/>
                </a:lnTo>
                <a:lnTo>
                  <a:pt x="1690" y="2162"/>
                </a:lnTo>
                <a:lnTo>
                  <a:pt x="1690" y="2162"/>
                </a:lnTo>
                <a:lnTo>
                  <a:pt x="1685" y="2181"/>
                </a:lnTo>
                <a:lnTo>
                  <a:pt x="1683" y="2199"/>
                </a:lnTo>
                <a:lnTo>
                  <a:pt x="1681" y="2237"/>
                </a:lnTo>
                <a:lnTo>
                  <a:pt x="1681" y="2275"/>
                </a:lnTo>
                <a:lnTo>
                  <a:pt x="1681" y="2313"/>
                </a:lnTo>
                <a:lnTo>
                  <a:pt x="1678" y="2331"/>
                </a:lnTo>
                <a:lnTo>
                  <a:pt x="1674" y="2349"/>
                </a:lnTo>
                <a:lnTo>
                  <a:pt x="1669" y="2366"/>
                </a:lnTo>
                <a:lnTo>
                  <a:pt x="1661" y="2382"/>
                </a:lnTo>
                <a:lnTo>
                  <a:pt x="1651" y="2398"/>
                </a:lnTo>
                <a:lnTo>
                  <a:pt x="1636" y="2413"/>
                </a:lnTo>
                <a:lnTo>
                  <a:pt x="1620" y="2426"/>
                </a:lnTo>
                <a:lnTo>
                  <a:pt x="1598" y="2436"/>
                </a:lnTo>
                <a:lnTo>
                  <a:pt x="1598" y="2436"/>
                </a:lnTo>
                <a:lnTo>
                  <a:pt x="1612" y="2464"/>
                </a:lnTo>
                <a:lnTo>
                  <a:pt x="1618" y="2478"/>
                </a:lnTo>
                <a:lnTo>
                  <a:pt x="1623" y="2491"/>
                </a:lnTo>
                <a:lnTo>
                  <a:pt x="1625" y="2504"/>
                </a:lnTo>
                <a:lnTo>
                  <a:pt x="1623" y="2514"/>
                </a:lnTo>
                <a:lnTo>
                  <a:pt x="1622" y="2520"/>
                </a:lnTo>
                <a:lnTo>
                  <a:pt x="1620" y="2524"/>
                </a:lnTo>
                <a:lnTo>
                  <a:pt x="1614" y="2529"/>
                </a:lnTo>
                <a:lnTo>
                  <a:pt x="1609" y="2533"/>
                </a:lnTo>
                <a:lnTo>
                  <a:pt x="1609" y="2533"/>
                </a:lnTo>
                <a:lnTo>
                  <a:pt x="1596" y="2504"/>
                </a:lnTo>
                <a:lnTo>
                  <a:pt x="1583" y="2476"/>
                </a:lnTo>
                <a:lnTo>
                  <a:pt x="1580" y="2464"/>
                </a:lnTo>
                <a:lnTo>
                  <a:pt x="1576" y="2451"/>
                </a:lnTo>
                <a:lnTo>
                  <a:pt x="1576" y="2440"/>
                </a:lnTo>
                <a:lnTo>
                  <a:pt x="1578" y="2429"/>
                </a:lnTo>
                <a:lnTo>
                  <a:pt x="1578" y="2429"/>
                </a:lnTo>
                <a:lnTo>
                  <a:pt x="1567" y="2435"/>
                </a:lnTo>
                <a:lnTo>
                  <a:pt x="1558" y="2442"/>
                </a:lnTo>
                <a:lnTo>
                  <a:pt x="1553" y="2451"/>
                </a:lnTo>
                <a:lnTo>
                  <a:pt x="1549" y="2460"/>
                </a:lnTo>
                <a:lnTo>
                  <a:pt x="1549" y="2471"/>
                </a:lnTo>
                <a:lnTo>
                  <a:pt x="1549" y="2482"/>
                </a:lnTo>
                <a:lnTo>
                  <a:pt x="1554" y="2505"/>
                </a:lnTo>
                <a:lnTo>
                  <a:pt x="1562" y="2531"/>
                </a:lnTo>
                <a:lnTo>
                  <a:pt x="1565" y="2542"/>
                </a:lnTo>
                <a:lnTo>
                  <a:pt x="1567" y="2553"/>
                </a:lnTo>
                <a:lnTo>
                  <a:pt x="1567" y="2563"/>
                </a:lnTo>
                <a:lnTo>
                  <a:pt x="1565" y="2574"/>
                </a:lnTo>
                <a:lnTo>
                  <a:pt x="1560" y="2583"/>
                </a:lnTo>
                <a:lnTo>
                  <a:pt x="1553" y="2591"/>
                </a:lnTo>
                <a:lnTo>
                  <a:pt x="1553" y="2591"/>
                </a:lnTo>
                <a:lnTo>
                  <a:pt x="1547" y="2591"/>
                </a:lnTo>
                <a:lnTo>
                  <a:pt x="1542" y="2591"/>
                </a:lnTo>
                <a:lnTo>
                  <a:pt x="1536" y="2587"/>
                </a:lnTo>
                <a:lnTo>
                  <a:pt x="1533" y="2583"/>
                </a:lnTo>
                <a:lnTo>
                  <a:pt x="1525" y="2571"/>
                </a:lnTo>
                <a:lnTo>
                  <a:pt x="1520" y="2556"/>
                </a:lnTo>
                <a:lnTo>
                  <a:pt x="1520" y="2556"/>
                </a:lnTo>
                <a:lnTo>
                  <a:pt x="1505" y="2571"/>
                </a:lnTo>
                <a:lnTo>
                  <a:pt x="1491" y="2583"/>
                </a:lnTo>
                <a:lnTo>
                  <a:pt x="1475" y="2592"/>
                </a:lnTo>
                <a:lnTo>
                  <a:pt x="1456" y="2598"/>
                </a:lnTo>
                <a:lnTo>
                  <a:pt x="1440" y="2602"/>
                </a:lnTo>
                <a:lnTo>
                  <a:pt x="1422" y="2602"/>
                </a:lnTo>
                <a:lnTo>
                  <a:pt x="1388" y="2600"/>
                </a:lnTo>
                <a:lnTo>
                  <a:pt x="1353" y="2598"/>
                </a:lnTo>
                <a:lnTo>
                  <a:pt x="1337" y="2596"/>
                </a:lnTo>
                <a:lnTo>
                  <a:pt x="1320" y="2598"/>
                </a:lnTo>
                <a:lnTo>
                  <a:pt x="1306" y="2600"/>
                </a:lnTo>
                <a:lnTo>
                  <a:pt x="1291" y="2603"/>
                </a:lnTo>
                <a:lnTo>
                  <a:pt x="1279" y="2611"/>
                </a:lnTo>
                <a:lnTo>
                  <a:pt x="1266" y="2621"/>
                </a:lnTo>
                <a:lnTo>
                  <a:pt x="1266" y="2621"/>
                </a:lnTo>
                <a:lnTo>
                  <a:pt x="1293" y="2623"/>
                </a:lnTo>
                <a:lnTo>
                  <a:pt x="1317" y="2629"/>
                </a:lnTo>
                <a:lnTo>
                  <a:pt x="1337" y="2634"/>
                </a:lnTo>
                <a:lnTo>
                  <a:pt x="1357" y="2643"/>
                </a:lnTo>
                <a:lnTo>
                  <a:pt x="1373" y="2652"/>
                </a:lnTo>
                <a:lnTo>
                  <a:pt x="1388" y="2663"/>
                </a:lnTo>
                <a:lnTo>
                  <a:pt x="1398" y="2676"/>
                </a:lnTo>
                <a:lnTo>
                  <a:pt x="1409" y="2689"/>
                </a:lnTo>
                <a:lnTo>
                  <a:pt x="1418" y="2703"/>
                </a:lnTo>
                <a:lnTo>
                  <a:pt x="1424" y="2719"/>
                </a:lnTo>
                <a:lnTo>
                  <a:pt x="1429" y="2734"/>
                </a:lnTo>
                <a:lnTo>
                  <a:pt x="1431" y="2752"/>
                </a:lnTo>
                <a:lnTo>
                  <a:pt x="1433" y="2768"/>
                </a:lnTo>
                <a:lnTo>
                  <a:pt x="1431" y="2787"/>
                </a:lnTo>
                <a:lnTo>
                  <a:pt x="1429" y="2803"/>
                </a:lnTo>
                <a:lnTo>
                  <a:pt x="1426" y="2821"/>
                </a:lnTo>
                <a:lnTo>
                  <a:pt x="1420" y="2839"/>
                </a:lnTo>
                <a:lnTo>
                  <a:pt x="1415" y="2855"/>
                </a:lnTo>
                <a:lnTo>
                  <a:pt x="1406" y="2874"/>
                </a:lnTo>
                <a:lnTo>
                  <a:pt x="1397" y="2890"/>
                </a:lnTo>
                <a:lnTo>
                  <a:pt x="1388" y="2906"/>
                </a:lnTo>
                <a:lnTo>
                  <a:pt x="1375" y="2923"/>
                </a:lnTo>
                <a:lnTo>
                  <a:pt x="1362" y="2937"/>
                </a:lnTo>
                <a:lnTo>
                  <a:pt x="1349" y="2950"/>
                </a:lnTo>
                <a:lnTo>
                  <a:pt x="1335" y="2963"/>
                </a:lnTo>
                <a:lnTo>
                  <a:pt x="1319" y="2975"/>
                </a:lnTo>
                <a:lnTo>
                  <a:pt x="1302" y="2984"/>
                </a:lnTo>
                <a:lnTo>
                  <a:pt x="1286" y="2993"/>
                </a:lnTo>
                <a:lnTo>
                  <a:pt x="1268" y="3001"/>
                </a:lnTo>
                <a:lnTo>
                  <a:pt x="1250" y="3006"/>
                </a:lnTo>
                <a:lnTo>
                  <a:pt x="1231" y="3010"/>
                </a:lnTo>
                <a:lnTo>
                  <a:pt x="1212" y="3012"/>
                </a:lnTo>
                <a:lnTo>
                  <a:pt x="1212" y="3012"/>
                </a:lnTo>
                <a:lnTo>
                  <a:pt x="1208" y="3015"/>
                </a:lnTo>
                <a:lnTo>
                  <a:pt x="1204" y="3021"/>
                </a:lnTo>
                <a:lnTo>
                  <a:pt x="1202" y="3026"/>
                </a:lnTo>
                <a:lnTo>
                  <a:pt x="1202" y="3031"/>
                </a:lnTo>
                <a:lnTo>
                  <a:pt x="1202" y="3042"/>
                </a:lnTo>
                <a:lnTo>
                  <a:pt x="1204" y="3055"/>
                </a:lnTo>
                <a:lnTo>
                  <a:pt x="1206" y="3066"/>
                </a:lnTo>
                <a:lnTo>
                  <a:pt x="1206" y="3073"/>
                </a:lnTo>
                <a:lnTo>
                  <a:pt x="1204" y="3077"/>
                </a:lnTo>
                <a:lnTo>
                  <a:pt x="1201" y="3082"/>
                </a:lnTo>
                <a:lnTo>
                  <a:pt x="1197" y="3086"/>
                </a:lnTo>
                <a:lnTo>
                  <a:pt x="1192" y="3090"/>
                </a:lnTo>
                <a:lnTo>
                  <a:pt x="1182" y="3091"/>
                </a:lnTo>
                <a:lnTo>
                  <a:pt x="1182" y="3091"/>
                </a:lnTo>
                <a:lnTo>
                  <a:pt x="1173" y="3062"/>
                </a:lnTo>
                <a:lnTo>
                  <a:pt x="1164" y="3033"/>
                </a:lnTo>
                <a:lnTo>
                  <a:pt x="1153" y="2979"/>
                </a:lnTo>
                <a:lnTo>
                  <a:pt x="1144" y="2930"/>
                </a:lnTo>
                <a:lnTo>
                  <a:pt x="1134" y="2886"/>
                </a:lnTo>
                <a:lnTo>
                  <a:pt x="1128" y="2865"/>
                </a:lnTo>
                <a:lnTo>
                  <a:pt x="1119" y="2845"/>
                </a:lnTo>
                <a:lnTo>
                  <a:pt x="1110" y="2825"/>
                </a:lnTo>
                <a:lnTo>
                  <a:pt x="1097" y="2805"/>
                </a:lnTo>
                <a:lnTo>
                  <a:pt x="1083" y="2787"/>
                </a:lnTo>
                <a:lnTo>
                  <a:pt x="1065" y="2768"/>
                </a:lnTo>
                <a:lnTo>
                  <a:pt x="1045" y="2750"/>
                </a:lnTo>
                <a:lnTo>
                  <a:pt x="1019" y="2734"/>
                </a:lnTo>
                <a:lnTo>
                  <a:pt x="1019" y="2734"/>
                </a:lnTo>
                <a:lnTo>
                  <a:pt x="1010" y="2747"/>
                </a:lnTo>
                <a:lnTo>
                  <a:pt x="1003" y="2761"/>
                </a:lnTo>
                <a:lnTo>
                  <a:pt x="997" y="2774"/>
                </a:lnTo>
                <a:lnTo>
                  <a:pt x="992" y="2788"/>
                </a:lnTo>
                <a:lnTo>
                  <a:pt x="990" y="2801"/>
                </a:lnTo>
                <a:lnTo>
                  <a:pt x="988" y="2816"/>
                </a:lnTo>
                <a:lnTo>
                  <a:pt x="988" y="2828"/>
                </a:lnTo>
                <a:lnTo>
                  <a:pt x="990" y="2843"/>
                </a:lnTo>
                <a:lnTo>
                  <a:pt x="996" y="2870"/>
                </a:lnTo>
                <a:lnTo>
                  <a:pt x="1003" y="2897"/>
                </a:lnTo>
                <a:lnTo>
                  <a:pt x="1014" y="2926"/>
                </a:lnTo>
                <a:lnTo>
                  <a:pt x="1025" y="2955"/>
                </a:lnTo>
                <a:lnTo>
                  <a:pt x="1048" y="3013"/>
                </a:lnTo>
                <a:lnTo>
                  <a:pt x="1057" y="3044"/>
                </a:lnTo>
                <a:lnTo>
                  <a:pt x="1065" y="3075"/>
                </a:lnTo>
                <a:lnTo>
                  <a:pt x="1068" y="3106"/>
                </a:lnTo>
                <a:lnTo>
                  <a:pt x="1068" y="3120"/>
                </a:lnTo>
                <a:lnTo>
                  <a:pt x="1068" y="3137"/>
                </a:lnTo>
                <a:lnTo>
                  <a:pt x="1065" y="3153"/>
                </a:lnTo>
                <a:lnTo>
                  <a:pt x="1061" y="3169"/>
                </a:lnTo>
                <a:lnTo>
                  <a:pt x="1055" y="3186"/>
                </a:lnTo>
                <a:lnTo>
                  <a:pt x="1050" y="3202"/>
                </a:lnTo>
                <a:lnTo>
                  <a:pt x="1050" y="3202"/>
                </a:lnTo>
                <a:lnTo>
                  <a:pt x="1017" y="3206"/>
                </a:lnTo>
                <a:lnTo>
                  <a:pt x="985" y="3206"/>
                </a:lnTo>
                <a:lnTo>
                  <a:pt x="954" y="3204"/>
                </a:lnTo>
                <a:lnTo>
                  <a:pt x="925" y="3200"/>
                </a:lnTo>
                <a:lnTo>
                  <a:pt x="896" y="3195"/>
                </a:lnTo>
                <a:lnTo>
                  <a:pt x="867" y="3187"/>
                </a:lnTo>
                <a:lnTo>
                  <a:pt x="809" y="3171"/>
                </a:lnTo>
                <a:lnTo>
                  <a:pt x="754" y="3153"/>
                </a:lnTo>
                <a:lnTo>
                  <a:pt x="698" y="3133"/>
                </a:lnTo>
                <a:lnTo>
                  <a:pt x="642" y="3113"/>
                </a:lnTo>
                <a:lnTo>
                  <a:pt x="615" y="3106"/>
                </a:lnTo>
                <a:lnTo>
                  <a:pt x="586" y="3097"/>
                </a:lnTo>
                <a:lnTo>
                  <a:pt x="586" y="3097"/>
                </a:lnTo>
                <a:lnTo>
                  <a:pt x="571" y="3082"/>
                </a:lnTo>
                <a:lnTo>
                  <a:pt x="560" y="3068"/>
                </a:lnTo>
                <a:lnTo>
                  <a:pt x="549" y="3050"/>
                </a:lnTo>
                <a:lnTo>
                  <a:pt x="540" y="3031"/>
                </a:lnTo>
                <a:lnTo>
                  <a:pt x="535" y="3012"/>
                </a:lnTo>
                <a:lnTo>
                  <a:pt x="529" y="2992"/>
                </a:lnTo>
                <a:lnTo>
                  <a:pt x="526" y="2972"/>
                </a:lnTo>
                <a:lnTo>
                  <a:pt x="526" y="2950"/>
                </a:lnTo>
                <a:lnTo>
                  <a:pt x="526" y="2930"/>
                </a:lnTo>
                <a:lnTo>
                  <a:pt x="528" y="2908"/>
                </a:lnTo>
                <a:lnTo>
                  <a:pt x="533" y="2888"/>
                </a:lnTo>
                <a:lnTo>
                  <a:pt x="538" y="2868"/>
                </a:lnTo>
                <a:lnTo>
                  <a:pt x="548" y="2850"/>
                </a:lnTo>
                <a:lnTo>
                  <a:pt x="557" y="2832"/>
                </a:lnTo>
                <a:lnTo>
                  <a:pt x="569" y="2816"/>
                </a:lnTo>
                <a:lnTo>
                  <a:pt x="584" y="2799"/>
                </a:lnTo>
                <a:lnTo>
                  <a:pt x="584" y="2799"/>
                </a:lnTo>
                <a:lnTo>
                  <a:pt x="611" y="2796"/>
                </a:lnTo>
                <a:lnTo>
                  <a:pt x="636" y="2794"/>
                </a:lnTo>
                <a:lnTo>
                  <a:pt x="680" y="2790"/>
                </a:lnTo>
                <a:lnTo>
                  <a:pt x="702" y="2787"/>
                </a:lnTo>
                <a:lnTo>
                  <a:pt x="727" y="2779"/>
                </a:lnTo>
                <a:lnTo>
                  <a:pt x="758" y="2768"/>
                </a:lnTo>
                <a:lnTo>
                  <a:pt x="794" y="2752"/>
                </a:lnTo>
                <a:lnTo>
                  <a:pt x="794" y="2752"/>
                </a:lnTo>
                <a:lnTo>
                  <a:pt x="787" y="2723"/>
                </a:lnTo>
                <a:lnTo>
                  <a:pt x="780" y="2696"/>
                </a:lnTo>
                <a:lnTo>
                  <a:pt x="776" y="2670"/>
                </a:lnTo>
                <a:lnTo>
                  <a:pt x="776" y="2645"/>
                </a:lnTo>
                <a:lnTo>
                  <a:pt x="776" y="2621"/>
                </a:lnTo>
                <a:lnTo>
                  <a:pt x="780" y="2600"/>
                </a:lnTo>
                <a:lnTo>
                  <a:pt x="785" y="2580"/>
                </a:lnTo>
                <a:lnTo>
                  <a:pt x="792" y="2562"/>
                </a:lnTo>
                <a:lnTo>
                  <a:pt x="801" y="2543"/>
                </a:lnTo>
                <a:lnTo>
                  <a:pt x="812" y="2525"/>
                </a:lnTo>
                <a:lnTo>
                  <a:pt x="823" y="2509"/>
                </a:lnTo>
                <a:lnTo>
                  <a:pt x="838" y="2494"/>
                </a:lnTo>
                <a:lnTo>
                  <a:pt x="852" y="2480"/>
                </a:lnTo>
                <a:lnTo>
                  <a:pt x="867" y="2465"/>
                </a:lnTo>
                <a:lnTo>
                  <a:pt x="903" y="2438"/>
                </a:lnTo>
                <a:lnTo>
                  <a:pt x="939" y="2415"/>
                </a:lnTo>
                <a:lnTo>
                  <a:pt x="979" y="2391"/>
                </a:lnTo>
                <a:lnTo>
                  <a:pt x="1061" y="2344"/>
                </a:lnTo>
                <a:lnTo>
                  <a:pt x="1101" y="2320"/>
                </a:lnTo>
                <a:lnTo>
                  <a:pt x="1139" y="2293"/>
                </a:lnTo>
                <a:lnTo>
                  <a:pt x="1157" y="2279"/>
                </a:lnTo>
                <a:lnTo>
                  <a:pt x="1175" y="2264"/>
                </a:lnTo>
                <a:lnTo>
                  <a:pt x="1192" y="2250"/>
                </a:lnTo>
                <a:lnTo>
                  <a:pt x="1206" y="2233"/>
                </a:lnTo>
                <a:lnTo>
                  <a:pt x="1206" y="2233"/>
                </a:lnTo>
                <a:lnTo>
                  <a:pt x="1197" y="2219"/>
                </a:lnTo>
                <a:lnTo>
                  <a:pt x="1192" y="2206"/>
                </a:lnTo>
                <a:lnTo>
                  <a:pt x="1186" y="2193"/>
                </a:lnTo>
                <a:lnTo>
                  <a:pt x="1184" y="2181"/>
                </a:lnTo>
                <a:lnTo>
                  <a:pt x="1182" y="2170"/>
                </a:lnTo>
                <a:lnTo>
                  <a:pt x="1181" y="2159"/>
                </a:lnTo>
                <a:lnTo>
                  <a:pt x="1182" y="2139"/>
                </a:lnTo>
                <a:lnTo>
                  <a:pt x="1184" y="2117"/>
                </a:lnTo>
                <a:lnTo>
                  <a:pt x="1184" y="2095"/>
                </a:lnTo>
                <a:lnTo>
                  <a:pt x="1184" y="2084"/>
                </a:lnTo>
                <a:lnTo>
                  <a:pt x="1182" y="2074"/>
                </a:lnTo>
                <a:lnTo>
                  <a:pt x="1177" y="2061"/>
                </a:lnTo>
                <a:lnTo>
                  <a:pt x="1172" y="2048"/>
                </a:lnTo>
                <a:lnTo>
                  <a:pt x="1172" y="2048"/>
                </a:lnTo>
                <a:lnTo>
                  <a:pt x="1166" y="2050"/>
                </a:lnTo>
                <a:lnTo>
                  <a:pt x="1161" y="2050"/>
                </a:lnTo>
                <a:lnTo>
                  <a:pt x="1150" y="2048"/>
                </a:lnTo>
                <a:lnTo>
                  <a:pt x="1141" y="2043"/>
                </a:lnTo>
                <a:lnTo>
                  <a:pt x="1130" y="2037"/>
                </a:lnTo>
                <a:lnTo>
                  <a:pt x="1121" y="2034"/>
                </a:lnTo>
                <a:lnTo>
                  <a:pt x="1110" y="2030"/>
                </a:lnTo>
                <a:lnTo>
                  <a:pt x="1104" y="2030"/>
                </a:lnTo>
                <a:lnTo>
                  <a:pt x="1099" y="2032"/>
                </a:lnTo>
                <a:lnTo>
                  <a:pt x="1092" y="2035"/>
                </a:lnTo>
                <a:lnTo>
                  <a:pt x="1085" y="2039"/>
                </a:lnTo>
                <a:lnTo>
                  <a:pt x="1085" y="2039"/>
                </a:lnTo>
                <a:lnTo>
                  <a:pt x="1077" y="2063"/>
                </a:lnTo>
                <a:lnTo>
                  <a:pt x="1074" y="2083"/>
                </a:lnTo>
                <a:lnTo>
                  <a:pt x="1074" y="2101"/>
                </a:lnTo>
                <a:lnTo>
                  <a:pt x="1077" y="2119"/>
                </a:lnTo>
                <a:lnTo>
                  <a:pt x="1083" y="2139"/>
                </a:lnTo>
                <a:lnTo>
                  <a:pt x="1092" y="2162"/>
                </a:lnTo>
                <a:lnTo>
                  <a:pt x="1119" y="2222"/>
                </a:lnTo>
                <a:lnTo>
                  <a:pt x="1119" y="2222"/>
                </a:lnTo>
                <a:lnTo>
                  <a:pt x="1063" y="2250"/>
                </a:lnTo>
                <a:lnTo>
                  <a:pt x="1008" y="2279"/>
                </a:lnTo>
                <a:lnTo>
                  <a:pt x="956" y="2309"/>
                </a:lnTo>
                <a:lnTo>
                  <a:pt x="907" y="2338"/>
                </a:lnTo>
                <a:lnTo>
                  <a:pt x="858" y="2367"/>
                </a:lnTo>
                <a:lnTo>
                  <a:pt x="814" y="2393"/>
                </a:lnTo>
                <a:lnTo>
                  <a:pt x="771" y="2416"/>
                </a:lnTo>
                <a:lnTo>
                  <a:pt x="751" y="2426"/>
                </a:lnTo>
                <a:lnTo>
                  <a:pt x="733" y="2433"/>
                </a:lnTo>
                <a:lnTo>
                  <a:pt x="733" y="2433"/>
                </a:lnTo>
                <a:lnTo>
                  <a:pt x="729" y="2427"/>
                </a:lnTo>
                <a:lnTo>
                  <a:pt x="725" y="2424"/>
                </a:lnTo>
                <a:lnTo>
                  <a:pt x="720" y="2420"/>
                </a:lnTo>
                <a:lnTo>
                  <a:pt x="713" y="2416"/>
                </a:lnTo>
                <a:lnTo>
                  <a:pt x="705" y="2411"/>
                </a:lnTo>
                <a:lnTo>
                  <a:pt x="705" y="2411"/>
                </a:lnTo>
                <a:lnTo>
                  <a:pt x="713" y="2409"/>
                </a:lnTo>
                <a:lnTo>
                  <a:pt x="718" y="2407"/>
                </a:lnTo>
                <a:lnTo>
                  <a:pt x="722" y="2402"/>
                </a:lnTo>
                <a:lnTo>
                  <a:pt x="722" y="2397"/>
                </a:lnTo>
                <a:lnTo>
                  <a:pt x="722" y="2389"/>
                </a:lnTo>
                <a:lnTo>
                  <a:pt x="720" y="2382"/>
                </a:lnTo>
                <a:lnTo>
                  <a:pt x="716" y="2375"/>
                </a:lnTo>
                <a:lnTo>
                  <a:pt x="711" y="2366"/>
                </a:lnTo>
                <a:lnTo>
                  <a:pt x="705" y="2358"/>
                </a:lnTo>
                <a:lnTo>
                  <a:pt x="698" y="2353"/>
                </a:lnTo>
                <a:lnTo>
                  <a:pt x="691" y="2346"/>
                </a:lnTo>
                <a:lnTo>
                  <a:pt x="682" y="2342"/>
                </a:lnTo>
                <a:lnTo>
                  <a:pt x="673" y="2338"/>
                </a:lnTo>
                <a:lnTo>
                  <a:pt x="662" y="2337"/>
                </a:lnTo>
                <a:lnTo>
                  <a:pt x="651" y="2338"/>
                </a:lnTo>
                <a:lnTo>
                  <a:pt x="640" y="2340"/>
                </a:lnTo>
                <a:lnTo>
                  <a:pt x="640" y="2340"/>
                </a:lnTo>
                <a:lnTo>
                  <a:pt x="640" y="2348"/>
                </a:lnTo>
                <a:lnTo>
                  <a:pt x="644" y="2353"/>
                </a:lnTo>
                <a:lnTo>
                  <a:pt x="645" y="2358"/>
                </a:lnTo>
                <a:lnTo>
                  <a:pt x="651" y="2360"/>
                </a:lnTo>
                <a:lnTo>
                  <a:pt x="662" y="2364"/>
                </a:lnTo>
                <a:lnTo>
                  <a:pt x="674" y="2366"/>
                </a:lnTo>
                <a:lnTo>
                  <a:pt x="684" y="2366"/>
                </a:lnTo>
                <a:lnTo>
                  <a:pt x="687" y="2367"/>
                </a:lnTo>
                <a:lnTo>
                  <a:pt x="689" y="2369"/>
                </a:lnTo>
                <a:lnTo>
                  <a:pt x="691" y="2373"/>
                </a:lnTo>
                <a:lnTo>
                  <a:pt x="689" y="2377"/>
                </a:lnTo>
                <a:lnTo>
                  <a:pt x="680" y="2389"/>
                </a:lnTo>
                <a:lnTo>
                  <a:pt x="680" y="2389"/>
                </a:lnTo>
                <a:lnTo>
                  <a:pt x="674" y="2384"/>
                </a:lnTo>
                <a:lnTo>
                  <a:pt x="671" y="2382"/>
                </a:lnTo>
                <a:lnTo>
                  <a:pt x="669" y="2384"/>
                </a:lnTo>
                <a:lnTo>
                  <a:pt x="667" y="2387"/>
                </a:lnTo>
                <a:lnTo>
                  <a:pt x="669" y="2391"/>
                </a:lnTo>
                <a:lnTo>
                  <a:pt x="673" y="2395"/>
                </a:lnTo>
                <a:lnTo>
                  <a:pt x="678" y="2400"/>
                </a:lnTo>
                <a:lnTo>
                  <a:pt x="685" y="2404"/>
                </a:lnTo>
                <a:lnTo>
                  <a:pt x="685" y="2404"/>
                </a:lnTo>
                <a:lnTo>
                  <a:pt x="678" y="2409"/>
                </a:lnTo>
                <a:lnTo>
                  <a:pt x="671" y="2415"/>
                </a:lnTo>
                <a:lnTo>
                  <a:pt x="664" y="2416"/>
                </a:lnTo>
                <a:lnTo>
                  <a:pt x="655" y="2416"/>
                </a:lnTo>
                <a:lnTo>
                  <a:pt x="644" y="2416"/>
                </a:lnTo>
                <a:lnTo>
                  <a:pt x="635" y="2413"/>
                </a:lnTo>
                <a:lnTo>
                  <a:pt x="613" y="2406"/>
                </a:lnTo>
                <a:lnTo>
                  <a:pt x="591" y="2395"/>
                </a:lnTo>
                <a:lnTo>
                  <a:pt x="569" y="2382"/>
                </a:lnTo>
                <a:lnTo>
                  <a:pt x="531" y="2357"/>
                </a:lnTo>
                <a:lnTo>
                  <a:pt x="531" y="2357"/>
                </a:lnTo>
                <a:lnTo>
                  <a:pt x="526" y="2353"/>
                </a:lnTo>
                <a:lnTo>
                  <a:pt x="524" y="2348"/>
                </a:lnTo>
                <a:lnTo>
                  <a:pt x="522" y="2342"/>
                </a:lnTo>
                <a:lnTo>
                  <a:pt x="524" y="2337"/>
                </a:lnTo>
                <a:lnTo>
                  <a:pt x="529" y="2326"/>
                </a:lnTo>
                <a:lnTo>
                  <a:pt x="535" y="2317"/>
                </a:lnTo>
                <a:lnTo>
                  <a:pt x="540" y="2308"/>
                </a:lnTo>
                <a:lnTo>
                  <a:pt x="542" y="2304"/>
                </a:lnTo>
                <a:lnTo>
                  <a:pt x="542" y="2302"/>
                </a:lnTo>
                <a:lnTo>
                  <a:pt x="540" y="2299"/>
                </a:lnTo>
                <a:lnTo>
                  <a:pt x="537" y="2297"/>
                </a:lnTo>
                <a:lnTo>
                  <a:pt x="520" y="2297"/>
                </a:lnTo>
                <a:lnTo>
                  <a:pt x="520" y="2297"/>
                </a:lnTo>
                <a:lnTo>
                  <a:pt x="515" y="2302"/>
                </a:lnTo>
                <a:lnTo>
                  <a:pt x="508" y="2306"/>
                </a:lnTo>
                <a:lnTo>
                  <a:pt x="500" y="2308"/>
                </a:lnTo>
                <a:lnTo>
                  <a:pt x="491" y="2308"/>
                </a:lnTo>
                <a:lnTo>
                  <a:pt x="484" y="2308"/>
                </a:lnTo>
                <a:lnTo>
                  <a:pt x="473" y="2304"/>
                </a:lnTo>
                <a:lnTo>
                  <a:pt x="464" y="2300"/>
                </a:lnTo>
                <a:lnTo>
                  <a:pt x="455" y="2293"/>
                </a:lnTo>
                <a:lnTo>
                  <a:pt x="448" y="2288"/>
                </a:lnTo>
                <a:lnTo>
                  <a:pt x="439" y="2279"/>
                </a:lnTo>
                <a:lnTo>
                  <a:pt x="431" y="2270"/>
                </a:lnTo>
                <a:lnTo>
                  <a:pt x="426" y="2260"/>
                </a:lnTo>
                <a:lnTo>
                  <a:pt x="421" y="2248"/>
                </a:lnTo>
                <a:lnTo>
                  <a:pt x="417" y="2237"/>
                </a:lnTo>
                <a:lnTo>
                  <a:pt x="415" y="2224"/>
                </a:lnTo>
                <a:lnTo>
                  <a:pt x="415" y="2211"/>
                </a:lnTo>
                <a:lnTo>
                  <a:pt x="415" y="2211"/>
                </a:lnTo>
                <a:lnTo>
                  <a:pt x="399" y="2215"/>
                </a:lnTo>
                <a:lnTo>
                  <a:pt x="388" y="2221"/>
                </a:lnTo>
                <a:lnTo>
                  <a:pt x="381" y="2228"/>
                </a:lnTo>
                <a:lnTo>
                  <a:pt x="377" y="2237"/>
                </a:lnTo>
                <a:lnTo>
                  <a:pt x="370" y="2255"/>
                </a:lnTo>
                <a:lnTo>
                  <a:pt x="366" y="2262"/>
                </a:lnTo>
                <a:lnTo>
                  <a:pt x="359" y="2270"/>
                </a:lnTo>
                <a:lnTo>
                  <a:pt x="359" y="2270"/>
                </a:lnTo>
                <a:lnTo>
                  <a:pt x="346" y="2253"/>
                </a:lnTo>
                <a:lnTo>
                  <a:pt x="339" y="2240"/>
                </a:lnTo>
                <a:lnTo>
                  <a:pt x="330" y="2219"/>
                </a:lnTo>
                <a:lnTo>
                  <a:pt x="326" y="2211"/>
                </a:lnTo>
                <a:lnTo>
                  <a:pt x="319" y="2204"/>
                </a:lnTo>
                <a:lnTo>
                  <a:pt x="308" y="2201"/>
                </a:lnTo>
                <a:lnTo>
                  <a:pt x="294" y="2201"/>
                </a:lnTo>
                <a:lnTo>
                  <a:pt x="294" y="2201"/>
                </a:lnTo>
                <a:lnTo>
                  <a:pt x="297" y="2221"/>
                </a:lnTo>
                <a:lnTo>
                  <a:pt x="299" y="2242"/>
                </a:lnTo>
                <a:lnTo>
                  <a:pt x="299" y="2262"/>
                </a:lnTo>
                <a:lnTo>
                  <a:pt x="297" y="2282"/>
                </a:lnTo>
                <a:lnTo>
                  <a:pt x="292" y="2319"/>
                </a:lnTo>
                <a:lnTo>
                  <a:pt x="284" y="2357"/>
                </a:lnTo>
                <a:lnTo>
                  <a:pt x="277" y="2393"/>
                </a:lnTo>
                <a:lnTo>
                  <a:pt x="270" y="2431"/>
                </a:lnTo>
                <a:lnTo>
                  <a:pt x="268" y="2451"/>
                </a:lnTo>
                <a:lnTo>
                  <a:pt x="266" y="2469"/>
                </a:lnTo>
                <a:lnTo>
                  <a:pt x="266" y="2489"/>
                </a:lnTo>
                <a:lnTo>
                  <a:pt x="268" y="2511"/>
                </a:lnTo>
                <a:lnTo>
                  <a:pt x="268" y="2511"/>
                </a:lnTo>
                <a:lnTo>
                  <a:pt x="255" y="2527"/>
                </a:lnTo>
                <a:lnTo>
                  <a:pt x="245" y="2540"/>
                </a:lnTo>
                <a:lnTo>
                  <a:pt x="234" y="2549"/>
                </a:lnTo>
                <a:lnTo>
                  <a:pt x="221" y="2554"/>
                </a:lnTo>
                <a:lnTo>
                  <a:pt x="206" y="2562"/>
                </a:lnTo>
                <a:lnTo>
                  <a:pt x="192" y="2567"/>
                </a:lnTo>
                <a:lnTo>
                  <a:pt x="150" y="2582"/>
                </a:lnTo>
                <a:lnTo>
                  <a:pt x="150" y="2582"/>
                </a:lnTo>
                <a:lnTo>
                  <a:pt x="156" y="2605"/>
                </a:lnTo>
                <a:lnTo>
                  <a:pt x="159" y="2631"/>
                </a:lnTo>
                <a:lnTo>
                  <a:pt x="161" y="2654"/>
                </a:lnTo>
                <a:lnTo>
                  <a:pt x="163" y="2678"/>
                </a:lnTo>
                <a:lnTo>
                  <a:pt x="168" y="2698"/>
                </a:lnTo>
                <a:lnTo>
                  <a:pt x="172" y="2707"/>
                </a:lnTo>
                <a:lnTo>
                  <a:pt x="176" y="2714"/>
                </a:lnTo>
                <a:lnTo>
                  <a:pt x="181" y="2721"/>
                </a:lnTo>
                <a:lnTo>
                  <a:pt x="188" y="2729"/>
                </a:lnTo>
                <a:lnTo>
                  <a:pt x="196" y="2734"/>
                </a:lnTo>
                <a:lnTo>
                  <a:pt x="206" y="2738"/>
                </a:lnTo>
                <a:lnTo>
                  <a:pt x="206" y="2738"/>
                </a:lnTo>
                <a:lnTo>
                  <a:pt x="199" y="2756"/>
                </a:lnTo>
                <a:lnTo>
                  <a:pt x="194" y="2772"/>
                </a:lnTo>
                <a:lnTo>
                  <a:pt x="192" y="2788"/>
                </a:lnTo>
                <a:lnTo>
                  <a:pt x="190" y="2803"/>
                </a:lnTo>
                <a:lnTo>
                  <a:pt x="188" y="2819"/>
                </a:lnTo>
                <a:lnTo>
                  <a:pt x="190" y="2834"/>
                </a:lnTo>
                <a:lnTo>
                  <a:pt x="192" y="2848"/>
                </a:lnTo>
                <a:lnTo>
                  <a:pt x="194" y="2863"/>
                </a:lnTo>
                <a:lnTo>
                  <a:pt x="203" y="2892"/>
                </a:lnTo>
                <a:lnTo>
                  <a:pt x="215" y="2919"/>
                </a:lnTo>
                <a:lnTo>
                  <a:pt x="232" y="2946"/>
                </a:lnTo>
                <a:lnTo>
                  <a:pt x="250" y="2973"/>
                </a:lnTo>
                <a:lnTo>
                  <a:pt x="290" y="3028"/>
                </a:lnTo>
                <a:lnTo>
                  <a:pt x="333" y="3086"/>
                </a:lnTo>
                <a:lnTo>
                  <a:pt x="353" y="3115"/>
                </a:lnTo>
                <a:lnTo>
                  <a:pt x="373" y="3146"/>
                </a:lnTo>
                <a:lnTo>
                  <a:pt x="391" y="3178"/>
                </a:lnTo>
                <a:lnTo>
                  <a:pt x="406" y="3213"/>
                </a:lnTo>
                <a:lnTo>
                  <a:pt x="406" y="3213"/>
                </a:lnTo>
                <a:lnTo>
                  <a:pt x="381" y="3246"/>
                </a:lnTo>
                <a:lnTo>
                  <a:pt x="353" y="3276"/>
                </a:lnTo>
                <a:lnTo>
                  <a:pt x="326" y="3307"/>
                </a:lnTo>
                <a:lnTo>
                  <a:pt x="313" y="3324"/>
                </a:lnTo>
                <a:lnTo>
                  <a:pt x="303" y="3340"/>
                </a:lnTo>
                <a:lnTo>
                  <a:pt x="292" y="3356"/>
                </a:lnTo>
                <a:lnTo>
                  <a:pt x="284" y="3374"/>
                </a:lnTo>
                <a:lnTo>
                  <a:pt x="277" y="3392"/>
                </a:lnTo>
                <a:lnTo>
                  <a:pt x="274" y="3412"/>
                </a:lnTo>
                <a:lnTo>
                  <a:pt x="272" y="3432"/>
                </a:lnTo>
                <a:lnTo>
                  <a:pt x="274" y="3454"/>
                </a:lnTo>
                <a:lnTo>
                  <a:pt x="279" y="3476"/>
                </a:lnTo>
                <a:lnTo>
                  <a:pt x="286" y="3500"/>
                </a:lnTo>
                <a:lnTo>
                  <a:pt x="286" y="3500"/>
                </a:lnTo>
                <a:lnTo>
                  <a:pt x="277" y="3510"/>
                </a:lnTo>
                <a:lnTo>
                  <a:pt x="266" y="3521"/>
                </a:lnTo>
                <a:lnTo>
                  <a:pt x="243" y="3541"/>
                </a:lnTo>
                <a:lnTo>
                  <a:pt x="232" y="3550"/>
                </a:lnTo>
                <a:lnTo>
                  <a:pt x="221" y="3561"/>
                </a:lnTo>
                <a:lnTo>
                  <a:pt x="214" y="3572"/>
                </a:lnTo>
                <a:lnTo>
                  <a:pt x="210" y="3585"/>
                </a:lnTo>
                <a:lnTo>
                  <a:pt x="210" y="3585"/>
                </a:lnTo>
                <a:lnTo>
                  <a:pt x="212" y="3594"/>
                </a:lnTo>
                <a:lnTo>
                  <a:pt x="214" y="3599"/>
                </a:lnTo>
                <a:lnTo>
                  <a:pt x="217" y="3605"/>
                </a:lnTo>
                <a:lnTo>
                  <a:pt x="221" y="3607"/>
                </a:lnTo>
                <a:lnTo>
                  <a:pt x="230" y="3612"/>
                </a:lnTo>
                <a:lnTo>
                  <a:pt x="239" y="3614"/>
                </a:lnTo>
                <a:lnTo>
                  <a:pt x="248" y="3616"/>
                </a:lnTo>
                <a:lnTo>
                  <a:pt x="257" y="3619"/>
                </a:lnTo>
                <a:lnTo>
                  <a:pt x="261" y="3623"/>
                </a:lnTo>
                <a:lnTo>
                  <a:pt x="263" y="3628"/>
                </a:lnTo>
                <a:lnTo>
                  <a:pt x="266" y="3634"/>
                </a:lnTo>
                <a:lnTo>
                  <a:pt x="268" y="3641"/>
                </a:lnTo>
                <a:lnTo>
                  <a:pt x="268" y="3641"/>
                </a:lnTo>
                <a:lnTo>
                  <a:pt x="286" y="3636"/>
                </a:lnTo>
                <a:lnTo>
                  <a:pt x="301" y="3628"/>
                </a:lnTo>
                <a:lnTo>
                  <a:pt x="312" y="3619"/>
                </a:lnTo>
                <a:lnTo>
                  <a:pt x="321" y="3610"/>
                </a:lnTo>
                <a:lnTo>
                  <a:pt x="330" y="3599"/>
                </a:lnTo>
                <a:lnTo>
                  <a:pt x="341" y="3592"/>
                </a:lnTo>
                <a:lnTo>
                  <a:pt x="353" y="3583"/>
                </a:lnTo>
                <a:lnTo>
                  <a:pt x="372" y="3578"/>
                </a:lnTo>
                <a:lnTo>
                  <a:pt x="372" y="3578"/>
                </a:lnTo>
                <a:lnTo>
                  <a:pt x="401" y="3616"/>
                </a:lnTo>
                <a:lnTo>
                  <a:pt x="426" y="3652"/>
                </a:lnTo>
                <a:lnTo>
                  <a:pt x="450" y="3686"/>
                </a:lnTo>
                <a:lnTo>
                  <a:pt x="471" y="3717"/>
                </a:lnTo>
                <a:lnTo>
                  <a:pt x="482" y="3730"/>
                </a:lnTo>
                <a:lnTo>
                  <a:pt x="495" y="3743"/>
                </a:lnTo>
                <a:lnTo>
                  <a:pt x="506" y="3755"/>
                </a:lnTo>
                <a:lnTo>
                  <a:pt x="520" y="3766"/>
                </a:lnTo>
                <a:lnTo>
                  <a:pt x="535" y="3775"/>
                </a:lnTo>
                <a:lnTo>
                  <a:pt x="551" y="3783"/>
                </a:lnTo>
                <a:lnTo>
                  <a:pt x="569" y="3790"/>
                </a:lnTo>
                <a:lnTo>
                  <a:pt x="587" y="3795"/>
                </a:lnTo>
                <a:lnTo>
                  <a:pt x="587" y="3795"/>
                </a:lnTo>
                <a:lnTo>
                  <a:pt x="589" y="3766"/>
                </a:lnTo>
                <a:lnTo>
                  <a:pt x="591" y="3739"/>
                </a:lnTo>
                <a:lnTo>
                  <a:pt x="596" y="3714"/>
                </a:lnTo>
                <a:lnTo>
                  <a:pt x="606" y="3688"/>
                </a:lnTo>
                <a:lnTo>
                  <a:pt x="606" y="3688"/>
                </a:lnTo>
                <a:lnTo>
                  <a:pt x="611" y="3690"/>
                </a:lnTo>
                <a:lnTo>
                  <a:pt x="616" y="3690"/>
                </a:lnTo>
                <a:lnTo>
                  <a:pt x="631" y="3688"/>
                </a:lnTo>
                <a:lnTo>
                  <a:pt x="645" y="3685"/>
                </a:lnTo>
                <a:lnTo>
                  <a:pt x="660" y="3679"/>
                </a:lnTo>
                <a:lnTo>
                  <a:pt x="674" y="3675"/>
                </a:lnTo>
                <a:lnTo>
                  <a:pt x="687" y="3675"/>
                </a:lnTo>
                <a:lnTo>
                  <a:pt x="693" y="3677"/>
                </a:lnTo>
                <a:lnTo>
                  <a:pt x="698" y="3681"/>
                </a:lnTo>
                <a:lnTo>
                  <a:pt x="704" y="3685"/>
                </a:lnTo>
                <a:lnTo>
                  <a:pt x="707" y="3692"/>
                </a:lnTo>
                <a:lnTo>
                  <a:pt x="707" y="3692"/>
                </a:lnTo>
                <a:lnTo>
                  <a:pt x="767" y="3801"/>
                </a:lnTo>
                <a:lnTo>
                  <a:pt x="818" y="3895"/>
                </a:lnTo>
                <a:lnTo>
                  <a:pt x="843" y="3939"/>
                </a:lnTo>
                <a:lnTo>
                  <a:pt x="870" y="3984"/>
                </a:lnTo>
                <a:lnTo>
                  <a:pt x="898" y="4027"/>
                </a:lnTo>
                <a:lnTo>
                  <a:pt x="930" y="4071"/>
                </a:lnTo>
                <a:lnTo>
                  <a:pt x="930" y="4071"/>
                </a:lnTo>
                <a:lnTo>
                  <a:pt x="923" y="4107"/>
                </a:lnTo>
                <a:lnTo>
                  <a:pt x="914" y="4144"/>
                </a:lnTo>
                <a:lnTo>
                  <a:pt x="907" y="4178"/>
                </a:lnTo>
                <a:lnTo>
                  <a:pt x="899" y="4214"/>
                </a:lnTo>
                <a:lnTo>
                  <a:pt x="898" y="4252"/>
                </a:lnTo>
                <a:lnTo>
                  <a:pt x="898" y="4271"/>
                </a:lnTo>
                <a:lnTo>
                  <a:pt x="898" y="4291"/>
                </a:lnTo>
                <a:lnTo>
                  <a:pt x="901" y="4312"/>
                </a:lnTo>
                <a:lnTo>
                  <a:pt x="905" y="4332"/>
                </a:lnTo>
                <a:lnTo>
                  <a:pt x="910" y="4354"/>
                </a:lnTo>
                <a:lnTo>
                  <a:pt x="919" y="4376"/>
                </a:lnTo>
                <a:lnTo>
                  <a:pt x="919" y="4376"/>
                </a:lnTo>
                <a:lnTo>
                  <a:pt x="905" y="4387"/>
                </a:lnTo>
                <a:lnTo>
                  <a:pt x="892" y="4399"/>
                </a:lnTo>
                <a:lnTo>
                  <a:pt x="881" y="4410"/>
                </a:lnTo>
                <a:lnTo>
                  <a:pt x="872" y="4425"/>
                </a:lnTo>
                <a:lnTo>
                  <a:pt x="858" y="4452"/>
                </a:lnTo>
                <a:lnTo>
                  <a:pt x="843" y="4479"/>
                </a:lnTo>
                <a:lnTo>
                  <a:pt x="829" y="4506"/>
                </a:lnTo>
                <a:lnTo>
                  <a:pt x="820" y="4519"/>
                </a:lnTo>
                <a:lnTo>
                  <a:pt x="811" y="4532"/>
                </a:lnTo>
                <a:lnTo>
                  <a:pt x="798" y="4544"/>
                </a:lnTo>
                <a:lnTo>
                  <a:pt x="782" y="4555"/>
                </a:lnTo>
                <a:lnTo>
                  <a:pt x="763" y="4564"/>
                </a:lnTo>
                <a:lnTo>
                  <a:pt x="743" y="4574"/>
                </a:lnTo>
                <a:lnTo>
                  <a:pt x="743" y="4574"/>
                </a:lnTo>
                <a:lnTo>
                  <a:pt x="747" y="4606"/>
                </a:lnTo>
                <a:lnTo>
                  <a:pt x="753" y="4624"/>
                </a:lnTo>
                <a:lnTo>
                  <a:pt x="758" y="4642"/>
                </a:lnTo>
                <a:lnTo>
                  <a:pt x="765" y="4661"/>
                </a:lnTo>
                <a:lnTo>
                  <a:pt x="774" y="4675"/>
                </a:lnTo>
                <a:lnTo>
                  <a:pt x="785" y="4688"/>
                </a:lnTo>
                <a:lnTo>
                  <a:pt x="792" y="4693"/>
                </a:lnTo>
                <a:lnTo>
                  <a:pt x="800" y="4697"/>
                </a:lnTo>
                <a:lnTo>
                  <a:pt x="800" y="4697"/>
                </a:lnTo>
                <a:lnTo>
                  <a:pt x="789" y="4713"/>
                </a:lnTo>
                <a:lnTo>
                  <a:pt x="776" y="4728"/>
                </a:lnTo>
                <a:lnTo>
                  <a:pt x="749" y="4759"/>
                </a:lnTo>
                <a:lnTo>
                  <a:pt x="687" y="4815"/>
                </a:lnTo>
                <a:lnTo>
                  <a:pt x="687" y="4815"/>
                </a:lnTo>
                <a:lnTo>
                  <a:pt x="674" y="4808"/>
                </a:lnTo>
                <a:lnTo>
                  <a:pt x="660" y="4800"/>
                </a:lnTo>
                <a:lnTo>
                  <a:pt x="645" y="4798"/>
                </a:lnTo>
                <a:lnTo>
                  <a:pt x="631" y="4797"/>
                </a:lnTo>
                <a:lnTo>
                  <a:pt x="615" y="4797"/>
                </a:lnTo>
                <a:lnTo>
                  <a:pt x="598" y="4798"/>
                </a:lnTo>
                <a:lnTo>
                  <a:pt x="566" y="4804"/>
                </a:lnTo>
                <a:lnTo>
                  <a:pt x="566" y="4804"/>
                </a:lnTo>
                <a:lnTo>
                  <a:pt x="569" y="4811"/>
                </a:lnTo>
                <a:lnTo>
                  <a:pt x="571" y="4817"/>
                </a:lnTo>
                <a:lnTo>
                  <a:pt x="573" y="4822"/>
                </a:lnTo>
                <a:lnTo>
                  <a:pt x="573" y="4826"/>
                </a:lnTo>
                <a:lnTo>
                  <a:pt x="571" y="4831"/>
                </a:lnTo>
                <a:lnTo>
                  <a:pt x="567" y="4835"/>
                </a:lnTo>
                <a:lnTo>
                  <a:pt x="560" y="4842"/>
                </a:lnTo>
                <a:lnTo>
                  <a:pt x="542" y="4855"/>
                </a:lnTo>
                <a:lnTo>
                  <a:pt x="535" y="4862"/>
                </a:lnTo>
                <a:lnTo>
                  <a:pt x="529" y="4869"/>
                </a:lnTo>
                <a:lnTo>
                  <a:pt x="529" y="4869"/>
                </a:lnTo>
                <a:lnTo>
                  <a:pt x="524" y="4884"/>
                </a:lnTo>
                <a:lnTo>
                  <a:pt x="520" y="4900"/>
                </a:lnTo>
                <a:lnTo>
                  <a:pt x="518" y="4916"/>
                </a:lnTo>
                <a:lnTo>
                  <a:pt x="518" y="4933"/>
                </a:lnTo>
                <a:lnTo>
                  <a:pt x="518" y="4949"/>
                </a:lnTo>
                <a:lnTo>
                  <a:pt x="520" y="4967"/>
                </a:lnTo>
                <a:lnTo>
                  <a:pt x="528" y="5002"/>
                </a:lnTo>
                <a:lnTo>
                  <a:pt x="538" y="5034"/>
                </a:lnTo>
                <a:lnTo>
                  <a:pt x="546" y="5052"/>
                </a:lnTo>
                <a:lnTo>
                  <a:pt x="553" y="5067"/>
                </a:lnTo>
                <a:lnTo>
                  <a:pt x="562" y="5083"/>
                </a:lnTo>
                <a:lnTo>
                  <a:pt x="573" y="5098"/>
                </a:lnTo>
                <a:lnTo>
                  <a:pt x="582" y="5111"/>
                </a:lnTo>
                <a:lnTo>
                  <a:pt x="595" y="5123"/>
                </a:lnTo>
                <a:lnTo>
                  <a:pt x="595" y="5123"/>
                </a:lnTo>
                <a:lnTo>
                  <a:pt x="606" y="5112"/>
                </a:lnTo>
                <a:lnTo>
                  <a:pt x="615" y="5101"/>
                </a:lnTo>
                <a:lnTo>
                  <a:pt x="620" y="5091"/>
                </a:lnTo>
                <a:lnTo>
                  <a:pt x="622" y="5076"/>
                </a:lnTo>
                <a:lnTo>
                  <a:pt x="624" y="5063"/>
                </a:lnTo>
                <a:lnTo>
                  <a:pt x="622" y="5049"/>
                </a:lnTo>
                <a:lnTo>
                  <a:pt x="618" y="5018"/>
                </a:lnTo>
                <a:lnTo>
                  <a:pt x="611" y="4987"/>
                </a:lnTo>
                <a:lnTo>
                  <a:pt x="606" y="4956"/>
                </a:lnTo>
                <a:lnTo>
                  <a:pt x="604" y="4940"/>
                </a:lnTo>
                <a:lnTo>
                  <a:pt x="604" y="4925"/>
                </a:lnTo>
                <a:lnTo>
                  <a:pt x="606" y="4913"/>
                </a:lnTo>
                <a:lnTo>
                  <a:pt x="609" y="4900"/>
                </a:lnTo>
                <a:lnTo>
                  <a:pt x="609" y="4900"/>
                </a:lnTo>
                <a:lnTo>
                  <a:pt x="620" y="4900"/>
                </a:lnTo>
                <a:lnTo>
                  <a:pt x="629" y="4904"/>
                </a:lnTo>
                <a:lnTo>
                  <a:pt x="638" y="4907"/>
                </a:lnTo>
                <a:lnTo>
                  <a:pt x="645" y="4915"/>
                </a:lnTo>
                <a:lnTo>
                  <a:pt x="655" y="4922"/>
                </a:lnTo>
                <a:lnTo>
                  <a:pt x="662" y="4931"/>
                </a:lnTo>
                <a:lnTo>
                  <a:pt x="674" y="4953"/>
                </a:lnTo>
                <a:lnTo>
                  <a:pt x="689" y="4974"/>
                </a:lnTo>
                <a:lnTo>
                  <a:pt x="702" y="4994"/>
                </a:lnTo>
                <a:lnTo>
                  <a:pt x="716" y="5013"/>
                </a:lnTo>
                <a:lnTo>
                  <a:pt x="725" y="5020"/>
                </a:lnTo>
                <a:lnTo>
                  <a:pt x="733" y="5027"/>
                </a:lnTo>
                <a:lnTo>
                  <a:pt x="733" y="5027"/>
                </a:lnTo>
                <a:lnTo>
                  <a:pt x="749" y="5014"/>
                </a:lnTo>
                <a:lnTo>
                  <a:pt x="762" y="5003"/>
                </a:lnTo>
                <a:lnTo>
                  <a:pt x="772" y="4991"/>
                </a:lnTo>
                <a:lnTo>
                  <a:pt x="783" y="4976"/>
                </a:lnTo>
                <a:lnTo>
                  <a:pt x="800" y="4949"/>
                </a:lnTo>
                <a:lnTo>
                  <a:pt x="818" y="4922"/>
                </a:lnTo>
                <a:lnTo>
                  <a:pt x="818" y="4922"/>
                </a:lnTo>
                <a:lnTo>
                  <a:pt x="825" y="4920"/>
                </a:lnTo>
                <a:lnTo>
                  <a:pt x="831" y="4920"/>
                </a:lnTo>
                <a:lnTo>
                  <a:pt x="841" y="4922"/>
                </a:lnTo>
                <a:lnTo>
                  <a:pt x="850" y="4927"/>
                </a:lnTo>
                <a:lnTo>
                  <a:pt x="860" y="4933"/>
                </a:lnTo>
                <a:lnTo>
                  <a:pt x="869" y="4936"/>
                </a:lnTo>
                <a:lnTo>
                  <a:pt x="880" y="4938"/>
                </a:lnTo>
                <a:lnTo>
                  <a:pt x="885" y="4938"/>
                </a:lnTo>
                <a:lnTo>
                  <a:pt x="892" y="4938"/>
                </a:lnTo>
                <a:lnTo>
                  <a:pt x="899" y="4935"/>
                </a:lnTo>
                <a:lnTo>
                  <a:pt x="907" y="4931"/>
                </a:lnTo>
                <a:lnTo>
                  <a:pt x="907" y="4931"/>
                </a:lnTo>
                <a:lnTo>
                  <a:pt x="901" y="4924"/>
                </a:lnTo>
                <a:lnTo>
                  <a:pt x="898" y="4918"/>
                </a:lnTo>
                <a:lnTo>
                  <a:pt x="898" y="4913"/>
                </a:lnTo>
                <a:lnTo>
                  <a:pt x="898" y="4907"/>
                </a:lnTo>
                <a:lnTo>
                  <a:pt x="899" y="4904"/>
                </a:lnTo>
                <a:lnTo>
                  <a:pt x="903" y="4900"/>
                </a:lnTo>
                <a:lnTo>
                  <a:pt x="912" y="4893"/>
                </a:lnTo>
                <a:lnTo>
                  <a:pt x="932" y="4880"/>
                </a:lnTo>
                <a:lnTo>
                  <a:pt x="939" y="4873"/>
                </a:lnTo>
                <a:lnTo>
                  <a:pt x="941" y="4869"/>
                </a:lnTo>
                <a:lnTo>
                  <a:pt x="943" y="4864"/>
                </a:lnTo>
                <a:lnTo>
                  <a:pt x="943" y="4864"/>
                </a:lnTo>
                <a:lnTo>
                  <a:pt x="967" y="4853"/>
                </a:lnTo>
                <a:lnTo>
                  <a:pt x="988" y="4842"/>
                </a:lnTo>
                <a:lnTo>
                  <a:pt x="1008" y="4829"/>
                </a:lnTo>
                <a:lnTo>
                  <a:pt x="1026" y="4817"/>
                </a:lnTo>
                <a:lnTo>
                  <a:pt x="1045" y="4802"/>
                </a:lnTo>
                <a:lnTo>
                  <a:pt x="1059" y="4789"/>
                </a:lnTo>
                <a:lnTo>
                  <a:pt x="1088" y="4759"/>
                </a:lnTo>
                <a:lnTo>
                  <a:pt x="1143" y="4701"/>
                </a:lnTo>
                <a:lnTo>
                  <a:pt x="1173" y="4671"/>
                </a:lnTo>
                <a:lnTo>
                  <a:pt x="1190" y="4657"/>
                </a:lnTo>
                <a:lnTo>
                  <a:pt x="1208" y="4644"/>
                </a:lnTo>
                <a:lnTo>
                  <a:pt x="1208" y="4644"/>
                </a:lnTo>
                <a:lnTo>
                  <a:pt x="1230" y="4659"/>
                </a:lnTo>
                <a:lnTo>
                  <a:pt x="1250" y="4677"/>
                </a:lnTo>
                <a:lnTo>
                  <a:pt x="1290" y="4713"/>
                </a:lnTo>
                <a:lnTo>
                  <a:pt x="1329" y="4751"/>
                </a:lnTo>
                <a:lnTo>
                  <a:pt x="1351" y="4769"/>
                </a:lnTo>
                <a:lnTo>
                  <a:pt x="1371" y="4786"/>
                </a:lnTo>
                <a:lnTo>
                  <a:pt x="1371" y="4786"/>
                </a:lnTo>
                <a:lnTo>
                  <a:pt x="1369" y="4809"/>
                </a:lnTo>
                <a:lnTo>
                  <a:pt x="1364" y="4835"/>
                </a:lnTo>
                <a:lnTo>
                  <a:pt x="1357" y="4857"/>
                </a:lnTo>
                <a:lnTo>
                  <a:pt x="1349" y="4880"/>
                </a:lnTo>
                <a:lnTo>
                  <a:pt x="1340" y="4902"/>
                </a:lnTo>
                <a:lnTo>
                  <a:pt x="1333" y="4925"/>
                </a:lnTo>
                <a:lnTo>
                  <a:pt x="1328" y="4949"/>
                </a:lnTo>
                <a:lnTo>
                  <a:pt x="1324" y="4973"/>
                </a:lnTo>
                <a:lnTo>
                  <a:pt x="1324" y="4973"/>
                </a:lnTo>
                <a:lnTo>
                  <a:pt x="1313" y="4974"/>
                </a:lnTo>
                <a:lnTo>
                  <a:pt x="1304" y="4976"/>
                </a:lnTo>
                <a:lnTo>
                  <a:pt x="1295" y="4980"/>
                </a:lnTo>
                <a:lnTo>
                  <a:pt x="1288" y="4984"/>
                </a:lnTo>
                <a:lnTo>
                  <a:pt x="1280" y="4991"/>
                </a:lnTo>
                <a:lnTo>
                  <a:pt x="1275" y="4996"/>
                </a:lnTo>
                <a:lnTo>
                  <a:pt x="1262" y="5013"/>
                </a:lnTo>
                <a:lnTo>
                  <a:pt x="1253" y="5031"/>
                </a:lnTo>
                <a:lnTo>
                  <a:pt x="1244" y="5049"/>
                </a:lnTo>
                <a:lnTo>
                  <a:pt x="1235" y="5067"/>
                </a:lnTo>
                <a:lnTo>
                  <a:pt x="1226" y="5085"/>
                </a:lnTo>
                <a:lnTo>
                  <a:pt x="1226" y="5085"/>
                </a:lnTo>
                <a:lnTo>
                  <a:pt x="1237" y="5076"/>
                </a:lnTo>
                <a:lnTo>
                  <a:pt x="1248" y="5071"/>
                </a:lnTo>
                <a:lnTo>
                  <a:pt x="1257" y="5069"/>
                </a:lnTo>
                <a:lnTo>
                  <a:pt x="1268" y="5071"/>
                </a:lnTo>
                <a:lnTo>
                  <a:pt x="1275" y="5074"/>
                </a:lnTo>
                <a:lnTo>
                  <a:pt x="1284" y="5080"/>
                </a:lnTo>
                <a:lnTo>
                  <a:pt x="1291" y="5087"/>
                </a:lnTo>
                <a:lnTo>
                  <a:pt x="1297" y="5094"/>
                </a:lnTo>
                <a:lnTo>
                  <a:pt x="1304" y="5105"/>
                </a:lnTo>
                <a:lnTo>
                  <a:pt x="1308" y="5116"/>
                </a:lnTo>
                <a:lnTo>
                  <a:pt x="1315" y="5138"/>
                </a:lnTo>
                <a:lnTo>
                  <a:pt x="1319" y="5159"/>
                </a:lnTo>
                <a:lnTo>
                  <a:pt x="1319" y="5169"/>
                </a:lnTo>
                <a:lnTo>
                  <a:pt x="1317" y="5176"/>
                </a:lnTo>
                <a:lnTo>
                  <a:pt x="1317" y="5176"/>
                </a:lnTo>
                <a:lnTo>
                  <a:pt x="1331" y="5170"/>
                </a:lnTo>
                <a:lnTo>
                  <a:pt x="1344" y="5163"/>
                </a:lnTo>
                <a:lnTo>
                  <a:pt x="1351" y="5156"/>
                </a:lnTo>
                <a:lnTo>
                  <a:pt x="1360" y="5147"/>
                </a:lnTo>
                <a:lnTo>
                  <a:pt x="1368" y="5138"/>
                </a:lnTo>
                <a:lnTo>
                  <a:pt x="1377" y="5130"/>
                </a:lnTo>
                <a:lnTo>
                  <a:pt x="1389" y="5123"/>
                </a:lnTo>
                <a:lnTo>
                  <a:pt x="1407" y="5118"/>
                </a:lnTo>
                <a:lnTo>
                  <a:pt x="1407" y="5118"/>
                </a:lnTo>
                <a:lnTo>
                  <a:pt x="1409" y="5129"/>
                </a:lnTo>
                <a:lnTo>
                  <a:pt x="1411" y="5136"/>
                </a:lnTo>
                <a:lnTo>
                  <a:pt x="1415" y="5143"/>
                </a:lnTo>
                <a:lnTo>
                  <a:pt x="1418" y="5147"/>
                </a:lnTo>
                <a:lnTo>
                  <a:pt x="1427" y="5154"/>
                </a:lnTo>
                <a:lnTo>
                  <a:pt x="1438" y="5158"/>
                </a:lnTo>
                <a:lnTo>
                  <a:pt x="1447" y="5161"/>
                </a:lnTo>
                <a:lnTo>
                  <a:pt x="1458" y="5167"/>
                </a:lnTo>
                <a:lnTo>
                  <a:pt x="1462" y="5170"/>
                </a:lnTo>
                <a:lnTo>
                  <a:pt x="1466" y="5174"/>
                </a:lnTo>
                <a:lnTo>
                  <a:pt x="1469" y="5181"/>
                </a:lnTo>
                <a:lnTo>
                  <a:pt x="1473" y="5189"/>
                </a:lnTo>
                <a:lnTo>
                  <a:pt x="1473" y="5189"/>
                </a:lnTo>
                <a:lnTo>
                  <a:pt x="1462" y="5189"/>
                </a:lnTo>
                <a:lnTo>
                  <a:pt x="1453" y="5189"/>
                </a:lnTo>
                <a:lnTo>
                  <a:pt x="1446" y="5190"/>
                </a:lnTo>
                <a:lnTo>
                  <a:pt x="1438" y="5194"/>
                </a:lnTo>
                <a:lnTo>
                  <a:pt x="1435" y="5198"/>
                </a:lnTo>
                <a:lnTo>
                  <a:pt x="1431" y="5201"/>
                </a:lnTo>
                <a:lnTo>
                  <a:pt x="1424" y="5212"/>
                </a:lnTo>
                <a:lnTo>
                  <a:pt x="1417" y="5223"/>
                </a:lnTo>
                <a:lnTo>
                  <a:pt x="1407" y="5234"/>
                </a:lnTo>
                <a:lnTo>
                  <a:pt x="1400" y="5239"/>
                </a:lnTo>
                <a:lnTo>
                  <a:pt x="1391" y="5245"/>
                </a:lnTo>
                <a:lnTo>
                  <a:pt x="1380" y="5248"/>
                </a:lnTo>
                <a:lnTo>
                  <a:pt x="1368" y="5252"/>
                </a:lnTo>
                <a:lnTo>
                  <a:pt x="1368" y="5252"/>
                </a:lnTo>
                <a:lnTo>
                  <a:pt x="1375" y="5270"/>
                </a:lnTo>
                <a:lnTo>
                  <a:pt x="1377" y="5288"/>
                </a:lnTo>
                <a:lnTo>
                  <a:pt x="1375" y="5305"/>
                </a:lnTo>
                <a:lnTo>
                  <a:pt x="1371" y="5321"/>
                </a:lnTo>
                <a:lnTo>
                  <a:pt x="1366" y="5337"/>
                </a:lnTo>
                <a:lnTo>
                  <a:pt x="1358" y="5352"/>
                </a:lnTo>
                <a:lnTo>
                  <a:pt x="1344" y="5381"/>
                </a:lnTo>
                <a:lnTo>
                  <a:pt x="1344" y="5381"/>
                </a:lnTo>
                <a:lnTo>
                  <a:pt x="1328" y="5406"/>
                </a:lnTo>
                <a:lnTo>
                  <a:pt x="1311" y="5432"/>
                </a:lnTo>
                <a:lnTo>
                  <a:pt x="1291" y="5459"/>
                </a:lnTo>
                <a:lnTo>
                  <a:pt x="1270" y="5484"/>
                </a:lnTo>
                <a:lnTo>
                  <a:pt x="1228" y="5535"/>
                </a:lnTo>
                <a:lnTo>
                  <a:pt x="1206" y="5560"/>
                </a:lnTo>
                <a:lnTo>
                  <a:pt x="1188" y="5584"/>
                </a:lnTo>
                <a:lnTo>
                  <a:pt x="1188" y="5584"/>
                </a:lnTo>
                <a:lnTo>
                  <a:pt x="1177" y="5568"/>
                </a:lnTo>
                <a:lnTo>
                  <a:pt x="1172" y="5553"/>
                </a:lnTo>
                <a:lnTo>
                  <a:pt x="1164" y="5539"/>
                </a:lnTo>
                <a:lnTo>
                  <a:pt x="1161" y="5524"/>
                </a:lnTo>
                <a:lnTo>
                  <a:pt x="1155" y="5495"/>
                </a:lnTo>
                <a:lnTo>
                  <a:pt x="1150" y="5468"/>
                </a:lnTo>
                <a:lnTo>
                  <a:pt x="1150" y="5468"/>
                </a:lnTo>
                <a:lnTo>
                  <a:pt x="1143" y="5472"/>
                </a:lnTo>
                <a:lnTo>
                  <a:pt x="1135" y="5473"/>
                </a:lnTo>
                <a:lnTo>
                  <a:pt x="1128" y="5473"/>
                </a:lnTo>
                <a:lnTo>
                  <a:pt x="1121" y="5472"/>
                </a:lnTo>
                <a:lnTo>
                  <a:pt x="1110" y="5464"/>
                </a:lnTo>
                <a:lnTo>
                  <a:pt x="1099" y="5455"/>
                </a:lnTo>
                <a:lnTo>
                  <a:pt x="1086" y="5448"/>
                </a:lnTo>
                <a:lnTo>
                  <a:pt x="1081" y="5444"/>
                </a:lnTo>
                <a:lnTo>
                  <a:pt x="1075" y="5442"/>
                </a:lnTo>
                <a:lnTo>
                  <a:pt x="1068" y="5442"/>
                </a:lnTo>
                <a:lnTo>
                  <a:pt x="1061" y="5442"/>
                </a:lnTo>
                <a:lnTo>
                  <a:pt x="1052" y="5446"/>
                </a:lnTo>
                <a:lnTo>
                  <a:pt x="1043" y="5452"/>
                </a:lnTo>
                <a:lnTo>
                  <a:pt x="1043" y="5452"/>
                </a:lnTo>
                <a:lnTo>
                  <a:pt x="1026" y="5470"/>
                </a:lnTo>
                <a:lnTo>
                  <a:pt x="1014" y="5488"/>
                </a:lnTo>
                <a:lnTo>
                  <a:pt x="1001" y="5508"/>
                </a:lnTo>
                <a:lnTo>
                  <a:pt x="992" y="5528"/>
                </a:lnTo>
                <a:lnTo>
                  <a:pt x="979" y="5548"/>
                </a:lnTo>
                <a:lnTo>
                  <a:pt x="967" y="5568"/>
                </a:lnTo>
                <a:lnTo>
                  <a:pt x="950" y="5586"/>
                </a:lnTo>
                <a:lnTo>
                  <a:pt x="939" y="5595"/>
                </a:lnTo>
                <a:lnTo>
                  <a:pt x="928" y="5602"/>
                </a:lnTo>
                <a:lnTo>
                  <a:pt x="928" y="5602"/>
                </a:lnTo>
                <a:lnTo>
                  <a:pt x="945" y="5628"/>
                </a:lnTo>
                <a:lnTo>
                  <a:pt x="956" y="5651"/>
                </a:lnTo>
                <a:lnTo>
                  <a:pt x="961" y="5673"/>
                </a:lnTo>
                <a:lnTo>
                  <a:pt x="965" y="5693"/>
                </a:lnTo>
                <a:lnTo>
                  <a:pt x="965" y="5713"/>
                </a:lnTo>
                <a:lnTo>
                  <a:pt x="963" y="5731"/>
                </a:lnTo>
                <a:lnTo>
                  <a:pt x="959" y="5749"/>
                </a:lnTo>
                <a:lnTo>
                  <a:pt x="956" y="5767"/>
                </a:lnTo>
                <a:lnTo>
                  <a:pt x="945" y="5802"/>
                </a:lnTo>
                <a:lnTo>
                  <a:pt x="939" y="5818"/>
                </a:lnTo>
                <a:lnTo>
                  <a:pt x="934" y="5836"/>
                </a:lnTo>
                <a:lnTo>
                  <a:pt x="932" y="5854"/>
                </a:lnTo>
                <a:lnTo>
                  <a:pt x="930" y="5872"/>
                </a:lnTo>
                <a:lnTo>
                  <a:pt x="932" y="5892"/>
                </a:lnTo>
                <a:lnTo>
                  <a:pt x="938" y="5914"/>
                </a:lnTo>
                <a:lnTo>
                  <a:pt x="938" y="5914"/>
                </a:lnTo>
                <a:lnTo>
                  <a:pt x="950" y="5916"/>
                </a:lnTo>
                <a:lnTo>
                  <a:pt x="961" y="5920"/>
                </a:lnTo>
                <a:lnTo>
                  <a:pt x="972" y="5925"/>
                </a:lnTo>
                <a:lnTo>
                  <a:pt x="983" y="5932"/>
                </a:lnTo>
                <a:lnTo>
                  <a:pt x="1003" y="5949"/>
                </a:lnTo>
                <a:lnTo>
                  <a:pt x="1021" y="5967"/>
                </a:lnTo>
                <a:lnTo>
                  <a:pt x="1057" y="6007"/>
                </a:lnTo>
                <a:lnTo>
                  <a:pt x="1075" y="6027"/>
                </a:lnTo>
                <a:lnTo>
                  <a:pt x="1095" y="6041"/>
                </a:lnTo>
                <a:lnTo>
                  <a:pt x="1095" y="6041"/>
                </a:lnTo>
                <a:lnTo>
                  <a:pt x="1104" y="6016"/>
                </a:lnTo>
                <a:lnTo>
                  <a:pt x="1114" y="5990"/>
                </a:lnTo>
                <a:lnTo>
                  <a:pt x="1124" y="5967"/>
                </a:lnTo>
                <a:lnTo>
                  <a:pt x="1137" y="5943"/>
                </a:lnTo>
                <a:lnTo>
                  <a:pt x="1150" y="5920"/>
                </a:lnTo>
                <a:lnTo>
                  <a:pt x="1164" y="5896"/>
                </a:lnTo>
                <a:lnTo>
                  <a:pt x="1197" y="5851"/>
                </a:lnTo>
                <a:lnTo>
                  <a:pt x="1264" y="5762"/>
                </a:lnTo>
                <a:lnTo>
                  <a:pt x="1297" y="5716"/>
                </a:lnTo>
                <a:lnTo>
                  <a:pt x="1326" y="5671"/>
                </a:lnTo>
                <a:lnTo>
                  <a:pt x="1326" y="5671"/>
                </a:lnTo>
                <a:lnTo>
                  <a:pt x="1337" y="5671"/>
                </a:lnTo>
                <a:lnTo>
                  <a:pt x="1349" y="5671"/>
                </a:lnTo>
                <a:lnTo>
                  <a:pt x="1375" y="5675"/>
                </a:lnTo>
                <a:lnTo>
                  <a:pt x="1426" y="5687"/>
                </a:lnTo>
                <a:lnTo>
                  <a:pt x="1449" y="5691"/>
                </a:lnTo>
                <a:lnTo>
                  <a:pt x="1462" y="5691"/>
                </a:lnTo>
                <a:lnTo>
                  <a:pt x="1473" y="5691"/>
                </a:lnTo>
                <a:lnTo>
                  <a:pt x="1484" y="5689"/>
                </a:lnTo>
                <a:lnTo>
                  <a:pt x="1493" y="5686"/>
                </a:lnTo>
                <a:lnTo>
                  <a:pt x="1502" y="5678"/>
                </a:lnTo>
                <a:lnTo>
                  <a:pt x="1509" y="5671"/>
                </a:lnTo>
                <a:lnTo>
                  <a:pt x="1509" y="5671"/>
                </a:lnTo>
                <a:lnTo>
                  <a:pt x="1536" y="5686"/>
                </a:lnTo>
                <a:lnTo>
                  <a:pt x="1560" y="5702"/>
                </a:lnTo>
                <a:lnTo>
                  <a:pt x="1580" y="5720"/>
                </a:lnTo>
                <a:lnTo>
                  <a:pt x="1598" y="5738"/>
                </a:lnTo>
                <a:lnTo>
                  <a:pt x="1614" y="5760"/>
                </a:lnTo>
                <a:lnTo>
                  <a:pt x="1629" y="5782"/>
                </a:lnTo>
                <a:lnTo>
                  <a:pt x="1642" y="5805"/>
                </a:lnTo>
                <a:lnTo>
                  <a:pt x="1652" y="5829"/>
                </a:lnTo>
                <a:lnTo>
                  <a:pt x="1671" y="5880"/>
                </a:lnTo>
                <a:lnTo>
                  <a:pt x="1689" y="5932"/>
                </a:lnTo>
                <a:lnTo>
                  <a:pt x="1707" y="5985"/>
                </a:lnTo>
                <a:lnTo>
                  <a:pt x="1727" y="6038"/>
                </a:lnTo>
                <a:lnTo>
                  <a:pt x="1727" y="6038"/>
                </a:lnTo>
                <a:lnTo>
                  <a:pt x="1783" y="6016"/>
                </a:lnTo>
                <a:lnTo>
                  <a:pt x="1792" y="6014"/>
                </a:lnTo>
                <a:lnTo>
                  <a:pt x="1801" y="6012"/>
                </a:lnTo>
                <a:lnTo>
                  <a:pt x="1808" y="6012"/>
                </a:lnTo>
                <a:lnTo>
                  <a:pt x="1816" y="6014"/>
                </a:lnTo>
                <a:lnTo>
                  <a:pt x="1816" y="6014"/>
                </a:lnTo>
                <a:lnTo>
                  <a:pt x="1817" y="6027"/>
                </a:lnTo>
                <a:lnTo>
                  <a:pt x="1821" y="6038"/>
                </a:lnTo>
                <a:lnTo>
                  <a:pt x="1825" y="6047"/>
                </a:lnTo>
                <a:lnTo>
                  <a:pt x="1828" y="6052"/>
                </a:lnTo>
                <a:lnTo>
                  <a:pt x="1834" y="6056"/>
                </a:lnTo>
                <a:lnTo>
                  <a:pt x="1837" y="6057"/>
                </a:lnTo>
                <a:lnTo>
                  <a:pt x="1843" y="6057"/>
                </a:lnTo>
                <a:lnTo>
                  <a:pt x="1848" y="6057"/>
                </a:lnTo>
                <a:lnTo>
                  <a:pt x="1857" y="6054"/>
                </a:lnTo>
                <a:lnTo>
                  <a:pt x="1866" y="6050"/>
                </a:lnTo>
                <a:lnTo>
                  <a:pt x="1876" y="6048"/>
                </a:lnTo>
                <a:lnTo>
                  <a:pt x="1879" y="6048"/>
                </a:lnTo>
                <a:lnTo>
                  <a:pt x="1881" y="6050"/>
                </a:lnTo>
                <a:lnTo>
                  <a:pt x="1881" y="6050"/>
                </a:lnTo>
                <a:lnTo>
                  <a:pt x="1876" y="6090"/>
                </a:lnTo>
                <a:lnTo>
                  <a:pt x="1872" y="6110"/>
                </a:lnTo>
                <a:lnTo>
                  <a:pt x="1868" y="6130"/>
                </a:lnTo>
                <a:lnTo>
                  <a:pt x="1861" y="6150"/>
                </a:lnTo>
                <a:lnTo>
                  <a:pt x="1856" y="6159"/>
                </a:lnTo>
                <a:lnTo>
                  <a:pt x="1850" y="6166"/>
                </a:lnTo>
                <a:lnTo>
                  <a:pt x="1843" y="6175"/>
                </a:lnTo>
                <a:lnTo>
                  <a:pt x="1836" y="6183"/>
                </a:lnTo>
                <a:lnTo>
                  <a:pt x="1827" y="6190"/>
                </a:lnTo>
                <a:lnTo>
                  <a:pt x="1816" y="6197"/>
                </a:lnTo>
                <a:lnTo>
                  <a:pt x="1816" y="6197"/>
                </a:lnTo>
                <a:lnTo>
                  <a:pt x="1827" y="6217"/>
                </a:lnTo>
                <a:lnTo>
                  <a:pt x="1836" y="6237"/>
                </a:lnTo>
                <a:lnTo>
                  <a:pt x="1843" y="6253"/>
                </a:lnTo>
                <a:lnTo>
                  <a:pt x="1847" y="6270"/>
                </a:lnTo>
                <a:lnTo>
                  <a:pt x="1848" y="6284"/>
                </a:lnTo>
                <a:lnTo>
                  <a:pt x="1848" y="6297"/>
                </a:lnTo>
                <a:lnTo>
                  <a:pt x="1847" y="6310"/>
                </a:lnTo>
                <a:lnTo>
                  <a:pt x="1845" y="6322"/>
                </a:lnTo>
                <a:lnTo>
                  <a:pt x="1836" y="6346"/>
                </a:lnTo>
                <a:lnTo>
                  <a:pt x="1825" y="6371"/>
                </a:lnTo>
                <a:lnTo>
                  <a:pt x="1816" y="6400"/>
                </a:lnTo>
                <a:lnTo>
                  <a:pt x="1810" y="6415"/>
                </a:lnTo>
                <a:lnTo>
                  <a:pt x="1807" y="6433"/>
                </a:lnTo>
                <a:lnTo>
                  <a:pt x="1807" y="6433"/>
                </a:lnTo>
                <a:lnTo>
                  <a:pt x="1821" y="6437"/>
                </a:lnTo>
                <a:lnTo>
                  <a:pt x="1827" y="6437"/>
                </a:lnTo>
                <a:lnTo>
                  <a:pt x="1830" y="6437"/>
                </a:lnTo>
                <a:lnTo>
                  <a:pt x="1834" y="6435"/>
                </a:lnTo>
                <a:lnTo>
                  <a:pt x="1836" y="6431"/>
                </a:lnTo>
                <a:lnTo>
                  <a:pt x="1839" y="6422"/>
                </a:lnTo>
                <a:lnTo>
                  <a:pt x="1841" y="6400"/>
                </a:lnTo>
                <a:lnTo>
                  <a:pt x="1845" y="6389"/>
                </a:lnTo>
                <a:lnTo>
                  <a:pt x="1850" y="6380"/>
                </a:lnTo>
                <a:lnTo>
                  <a:pt x="1850" y="6380"/>
                </a:lnTo>
                <a:lnTo>
                  <a:pt x="1868" y="6395"/>
                </a:lnTo>
                <a:lnTo>
                  <a:pt x="1888" y="6408"/>
                </a:lnTo>
                <a:lnTo>
                  <a:pt x="1908" y="6419"/>
                </a:lnTo>
                <a:lnTo>
                  <a:pt x="1928" y="6428"/>
                </a:lnTo>
                <a:lnTo>
                  <a:pt x="1950" y="6437"/>
                </a:lnTo>
                <a:lnTo>
                  <a:pt x="1972" y="6444"/>
                </a:lnTo>
                <a:lnTo>
                  <a:pt x="2015" y="6455"/>
                </a:lnTo>
                <a:lnTo>
                  <a:pt x="2015" y="6455"/>
                </a:lnTo>
                <a:lnTo>
                  <a:pt x="2006" y="6438"/>
                </a:lnTo>
                <a:lnTo>
                  <a:pt x="1999" y="6426"/>
                </a:lnTo>
                <a:lnTo>
                  <a:pt x="1997" y="6413"/>
                </a:lnTo>
                <a:lnTo>
                  <a:pt x="1999" y="6402"/>
                </a:lnTo>
                <a:lnTo>
                  <a:pt x="2004" y="6393"/>
                </a:lnTo>
                <a:lnTo>
                  <a:pt x="2015" y="6386"/>
                </a:lnTo>
                <a:lnTo>
                  <a:pt x="2028" y="6379"/>
                </a:lnTo>
                <a:lnTo>
                  <a:pt x="2046" y="6375"/>
                </a:lnTo>
                <a:lnTo>
                  <a:pt x="2046" y="6375"/>
                </a:lnTo>
                <a:lnTo>
                  <a:pt x="2041" y="6399"/>
                </a:lnTo>
                <a:lnTo>
                  <a:pt x="2039" y="6420"/>
                </a:lnTo>
                <a:lnTo>
                  <a:pt x="2042" y="6442"/>
                </a:lnTo>
                <a:lnTo>
                  <a:pt x="2048" y="6464"/>
                </a:lnTo>
                <a:lnTo>
                  <a:pt x="2059" y="6484"/>
                </a:lnTo>
                <a:lnTo>
                  <a:pt x="2070" y="6502"/>
                </a:lnTo>
                <a:lnTo>
                  <a:pt x="2084" y="6520"/>
                </a:lnTo>
                <a:lnTo>
                  <a:pt x="2101" y="6538"/>
                </a:lnTo>
                <a:lnTo>
                  <a:pt x="2119" y="6556"/>
                </a:lnTo>
                <a:lnTo>
                  <a:pt x="2137" y="6573"/>
                </a:lnTo>
                <a:lnTo>
                  <a:pt x="2175" y="6605"/>
                </a:lnTo>
                <a:lnTo>
                  <a:pt x="2213" y="6636"/>
                </a:lnTo>
                <a:lnTo>
                  <a:pt x="2246" y="6665"/>
                </a:lnTo>
                <a:lnTo>
                  <a:pt x="2246" y="6665"/>
                </a:lnTo>
                <a:lnTo>
                  <a:pt x="2237" y="6671"/>
                </a:lnTo>
                <a:lnTo>
                  <a:pt x="2229" y="6673"/>
                </a:lnTo>
                <a:lnTo>
                  <a:pt x="2215" y="6673"/>
                </a:lnTo>
                <a:lnTo>
                  <a:pt x="2200" y="6673"/>
                </a:lnTo>
                <a:lnTo>
                  <a:pt x="2193" y="6674"/>
                </a:lnTo>
                <a:lnTo>
                  <a:pt x="2184" y="6678"/>
                </a:lnTo>
                <a:lnTo>
                  <a:pt x="2184" y="6678"/>
                </a:lnTo>
                <a:lnTo>
                  <a:pt x="2186" y="6685"/>
                </a:lnTo>
                <a:lnTo>
                  <a:pt x="2189" y="6691"/>
                </a:lnTo>
                <a:lnTo>
                  <a:pt x="2191" y="6696"/>
                </a:lnTo>
                <a:lnTo>
                  <a:pt x="2197" y="6700"/>
                </a:lnTo>
                <a:lnTo>
                  <a:pt x="2204" y="6703"/>
                </a:lnTo>
                <a:lnTo>
                  <a:pt x="2213" y="6705"/>
                </a:lnTo>
                <a:lnTo>
                  <a:pt x="2222" y="6707"/>
                </a:lnTo>
                <a:lnTo>
                  <a:pt x="2231" y="6712"/>
                </a:lnTo>
                <a:lnTo>
                  <a:pt x="2235" y="6714"/>
                </a:lnTo>
                <a:lnTo>
                  <a:pt x="2238" y="6720"/>
                </a:lnTo>
                <a:lnTo>
                  <a:pt x="2240" y="6725"/>
                </a:lnTo>
                <a:lnTo>
                  <a:pt x="2242" y="6734"/>
                </a:lnTo>
                <a:lnTo>
                  <a:pt x="2242" y="6734"/>
                </a:lnTo>
                <a:lnTo>
                  <a:pt x="2231" y="6732"/>
                </a:lnTo>
                <a:lnTo>
                  <a:pt x="2224" y="6732"/>
                </a:lnTo>
                <a:lnTo>
                  <a:pt x="2220" y="6736"/>
                </a:lnTo>
                <a:lnTo>
                  <a:pt x="2218" y="6743"/>
                </a:lnTo>
                <a:lnTo>
                  <a:pt x="2218" y="6751"/>
                </a:lnTo>
                <a:lnTo>
                  <a:pt x="2222" y="6761"/>
                </a:lnTo>
                <a:lnTo>
                  <a:pt x="2229" y="6783"/>
                </a:lnTo>
                <a:lnTo>
                  <a:pt x="2238" y="6809"/>
                </a:lnTo>
                <a:lnTo>
                  <a:pt x="2240" y="6819"/>
                </a:lnTo>
                <a:lnTo>
                  <a:pt x="2242" y="6830"/>
                </a:lnTo>
                <a:lnTo>
                  <a:pt x="2240" y="6841"/>
                </a:lnTo>
                <a:lnTo>
                  <a:pt x="2237" y="6850"/>
                </a:lnTo>
                <a:lnTo>
                  <a:pt x="2229" y="6856"/>
                </a:lnTo>
                <a:lnTo>
                  <a:pt x="2218" y="6861"/>
                </a:lnTo>
                <a:lnTo>
                  <a:pt x="2218" y="6861"/>
                </a:lnTo>
                <a:lnTo>
                  <a:pt x="2173" y="6887"/>
                </a:lnTo>
                <a:lnTo>
                  <a:pt x="2151" y="6901"/>
                </a:lnTo>
                <a:lnTo>
                  <a:pt x="2131" y="6916"/>
                </a:lnTo>
                <a:lnTo>
                  <a:pt x="2115" y="6930"/>
                </a:lnTo>
                <a:lnTo>
                  <a:pt x="2110" y="6937"/>
                </a:lnTo>
                <a:lnTo>
                  <a:pt x="2102" y="6946"/>
                </a:lnTo>
                <a:lnTo>
                  <a:pt x="2099" y="6956"/>
                </a:lnTo>
                <a:lnTo>
                  <a:pt x="2095" y="6965"/>
                </a:lnTo>
                <a:lnTo>
                  <a:pt x="2093" y="6975"/>
                </a:lnTo>
                <a:lnTo>
                  <a:pt x="2091" y="6985"/>
                </a:lnTo>
                <a:lnTo>
                  <a:pt x="2091" y="6985"/>
                </a:lnTo>
                <a:lnTo>
                  <a:pt x="2097" y="6997"/>
                </a:lnTo>
                <a:lnTo>
                  <a:pt x="2102" y="7006"/>
                </a:lnTo>
                <a:lnTo>
                  <a:pt x="2108" y="7012"/>
                </a:lnTo>
                <a:lnTo>
                  <a:pt x="2115" y="7015"/>
                </a:lnTo>
                <a:lnTo>
                  <a:pt x="2120" y="7017"/>
                </a:lnTo>
                <a:lnTo>
                  <a:pt x="2126" y="7019"/>
                </a:lnTo>
                <a:lnTo>
                  <a:pt x="2139" y="7017"/>
                </a:lnTo>
                <a:lnTo>
                  <a:pt x="2151" y="7014"/>
                </a:lnTo>
                <a:lnTo>
                  <a:pt x="2160" y="7012"/>
                </a:lnTo>
                <a:lnTo>
                  <a:pt x="2166" y="7014"/>
                </a:lnTo>
                <a:lnTo>
                  <a:pt x="2171" y="7017"/>
                </a:lnTo>
                <a:lnTo>
                  <a:pt x="2175" y="7021"/>
                </a:lnTo>
                <a:lnTo>
                  <a:pt x="2179" y="7030"/>
                </a:lnTo>
                <a:lnTo>
                  <a:pt x="2179" y="7030"/>
                </a:lnTo>
                <a:lnTo>
                  <a:pt x="2180" y="7044"/>
                </a:lnTo>
                <a:lnTo>
                  <a:pt x="2180" y="7057"/>
                </a:lnTo>
                <a:lnTo>
                  <a:pt x="2175" y="7068"/>
                </a:lnTo>
                <a:lnTo>
                  <a:pt x="2169" y="7075"/>
                </a:lnTo>
                <a:lnTo>
                  <a:pt x="2160" y="7081"/>
                </a:lnTo>
                <a:lnTo>
                  <a:pt x="2150" y="7086"/>
                </a:lnTo>
                <a:lnTo>
                  <a:pt x="2124" y="7095"/>
                </a:lnTo>
                <a:lnTo>
                  <a:pt x="2097" y="7102"/>
                </a:lnTo>
                <a:lnTo>
                  <a:pt x="2086" y="7106"/>
                </a:lnTo>
                <a:lnTo>
                  <a:pt x="2073" y="7112"/>
                </a:lnTo>
                <a:lnTo>
                  <a:pt x="2064" y="7119"/>
                </a:lnTo>
                <a:lnTo>
                  <a:pt x="2057" y="7128"/>
                </a:lnTo>
                <a:lnTo>
                  <a:pt x="2053" y="7139"/>
                </a:lnTo>
                <a:lnTo>
                  <a:pt x="2052" y="7153"/>
                </a:lnTo>
                <a:lnTo>
                  <a:pt x="2052" y="7153"/>
                </a:lnTo>
                <a:lnTo>
                  <a:pt x="2037" y="7135"/>
                </a:lnTo>
                <a:lnTo>
                  <a:pt x="2030" y="7128"/>
                </a:lnTo>
                <a:lnTo>
                  <a:pt x="2023" y="7124"/>
                </a:lnTo>
                <a:lnTo>
                  <a:pt x="2017" y="7122"/>
                </a:lnTo>
                <a:lnTo>
                  <a:pt x="2010" y="7121"/>
                </a:lnTo>
                <a:lnTo>
                  <a:pt x="1997" y="7121"/>
                </a:lnTo>
                <a:lnTo>
                  <a:pt x="1966" y="7126"/>
                </a:lnTo>
                <a:lnTo>
                  <a:pt x="1946" y="7128"/>
                </a:lnTo>
                <a:lnTo>
                  <a:pt x="1925" y="7128"/>
                </a:lnTo>
                <a:lnTo>
                  <a:pt x="1925" y="7128"/>
                </a:lnTo>
                <a:lnTo>
                  <a:pt x="1930" y="7137"/>
                </a:lnTo>
                <a:lnTo>
                  <a:pt x="1934" y="7146"/>
                </a:lnTo>
                <a:lnTo>
                  <a:pt x="1935" y="7151"/>
                </a:lnTo>
                <a:lnTo>
                  <a:pt x="1934" y="7159"/>
                </a:lnTo>
                <a:lnTo>
                  <a:pt x="1932" y="7164"/>
                </a:lnTo>
                <a:lnTo>
                  <a:pt x="1926" y="7168"/>
                </a:lnTo>
                <a:lnTo>
                  <a:pt x="1915" y="7177"/>
                </a:lnTo>
                <a:lnTo>
                  <a:pt x="1905" y="7186"/>
                </a:lnTo>
                <a:lnTo>
                  <a:pt x="1899" y="7190"/>
                </a:lnTo>
                <a:lnTo>
                  <a:pt x="1896" y="7195"/>
                </a:lnTo>
                <a:lnTo>
                  <a:pt x="1894" y="7200"/>
                </a:lnTo>
                <a:lnTo>
                  <a:pt x="1894" y="7208"/>
                </a:lnTo>
                <a:lnTo>
                  <a:pt x="1896" y="7213"/>
                </a:lnTo>
                <a:lnTo>
                  <a:pt x="1901" y="7222"/>
                </a:lnTo>
                <a:lnTo>
                  <a:pt x="1901" y="7222"/>
                </a:lnTo>
                <a:lnTo>
                  <a:pt x="1905" y="7229"/>
                </a:lnTo>
                <a:lnTo>
                  <a:pt x="1908" y="7235"/>
                </a:lnTo>
                <a:lnTo>
                  <a:pt x="1912" y="7235"/>
                </a:lnTo>
                <a:lnTo>
                  <a:pt x="1915" y="7235"/>
                </a:lnTo>
                <a:lnTo>
                  <a:pt x="1919" y="7233"/>
                </a:lnTo>
                <a:lnTo>
                  <a:pt x="1921" y="7229"/>
                </a:lnTo>
                <a:lnTo>
                  <a:pt x="1926" y="7220"/>
                </a:lnTo>
                <a:lnTo>
                  <a:pt x="1932" y="7211"/>
                </a:lnTo>
                <a:lnTo>
                  <a:pt x="1937" y="7206"/>
                </a:lnTo>
                <a:lnTo>
                  <a:pt x="1939" y="7206"/>
                </a:lnTo>
                <a:lnTo>
                  <a:pt x="1943" y="7206"/>
                </a:lnTo>
                <a:lnTo>
                  <a:pt x="1944" y="7209"/>
                </a:lnTo>
                <a:lnTo>
                  <a:pt x="1948" y="7217"/>
                </a:lnTo>
                <a:lnTo>
                  <a:pt x="1948" y="7217"/>
                </a:lnTo>
                <a:lnTo>
                  <a:pt x="1950" y="7222"/>
                </a:lnTo>
                <a:lnTo>
                  <a:pt x="1950" y="7226"/>
                </a:lnTo>
                <a:lnTo>
                  <a:pt x="1950" y="7231"/>
                </a:lnTo>
                <a:lnTo>
                  <a:pt x="1946" y="7233"/>
                </a:lnTo>
                <a:lnTo>
                  <a:pt x="1939" y="7240"/>
                </a:lnTo>
                <a:lnTo>
                  <a:pt x="1928" y="7244"/>
                </a:lnTo>
                <a:lnTo>
                  <a:pt x="1905" y="7253"/>
                </a:lnTo>
                <a:lnTo>
                  <a:pt x="1894" y="7257"/>
                </a:lnTo>
                <a:lnTo>
                  <a:pt x="1885" y="7262"/>
                </a:lnTo>
                <a:lnTo>
                  <a:pt x="1885" y="7262"/>
                </a:lnTo>
                <a:lnTo>
                  <a:pt x="1888" y="7271"/>
                </a:lnTo>
                <a:lnTo>
                  <a:pt x="1892" y="7277"/>
                </a:lnTo>
                <a:lnTo>
                  <a:pt x="1897" y="7282"/>
                </a:lnTo>
                <a:lnTo>
                  <a:pt x="1903" y="7286"/>
                </a:lnTo>
                <a:lnTo>
                  <a:pt x="1914" y="7291"/>
                </a:lnTo>
                <a:lnTo>
                  <a:pt x="1925" y="7293"/>
                </a:lnTo>
                <a:lnTo>
                  <a:pt x="1950" y="7297"/>
                </a:lnTo>
                <a:lnTo>
                  <a:pt x="1961" y="7298"/>
                </a:lnTo>
                <a:lnTo>
                  <a:pt x="1966" y="7302"/>
                </a:lnTo>
                <a:lnTo>
                  <a:pt x="1972" y="7306"/>
                </a:lnTo>
                <a:lnTo>
                  <a:pt x="1972" y="7306"/>
                </a:lnTo>
                <a:lnTo>
                  <a:pt x="1974" y="7302"/>
                </a:lnTo>
                <a:lnTo>
                  <a:pt x="1975" y="7298"/>
                </a:lnTo>
                <a:lnTo>
                  <a:pt x="1975" y="7289"/>
                </a:lnTo>
                <a:lnTo>
                  <a:pt x="1972" y="7280"/>
                </a:lnTo>
                <a:lnTo>
                  <a:pt x="1970" y="7271"/>
                </a:lnTo>
                <a:lnTo>
                  <a:pt x="1966" y="7262"/>
                </a:lnTo>
                <a:lnTo>
                  <a:pt x="1966" y="7253"/>
                </a:lnTo>
                <a:lnTo>
                  <a:pt x="1968" y="7244"/>
                </a:lnTo>
                <a:lnTo>
                  <a:pt x="1970" y="7240"/>
                </a:lnTo>
                <a:lnTo>
                  <a:pt x="1974" y="7239"/>
                </a:lnTo>
                <a:lnTo>
                  <a:pt x="1974" y="7239"/>
                </a:lnTo>
                <a:lnTo>
                  <a:pt x="1983" y="7255"/>
                </a:lnTo>
                <a:lnTo>
                  <a:pt x="1990" y="7271"/>
                </a:lnTo>
                <a:lnTo>
                  <a:pt x="1995" y="7278"/>
                </a:lnTo>
                <a:lnTo>
                  <a:pt x="1999" y="7284"/>
                </a:lnTo>
                <a:lnTo>
                  <a:pt x="2006" y="7288"/>
                </a:lnTo>
                <a:lnTo>
                  <a:pt x="2013" y="7288"/>
                </a:lnTo>
                <a:lnTo>
                  <a:pt x="2013" y="7288"/>
                </a:lnTo>
                <a:lnTo>
                  <a:pt x="2023" y="7268"/>
                </a:lnTo>
                <a:lnTo>
                  <a:pt x="2030" y="7248"/>
                </a:lnTo>
                <a:lnTo>
                  <a:pt x="2037" y="7228"/>
                </a:lnTo>
                <a:lnTo>
                  <a:pt x="2042" y="7208"/>
                </a:lnTo>
                <a:lnTo>
                  <a:pt x="2042" y="7208"/>
                </a:lnTo>
                <a:lnTo>
                  <a:pt x="2050" y="7211"/>
                </a:lnTo>
                <a:lnTo>
                  <a:pt x="2057" y="7217"/>
                </a:lnTo>
                <a:lnTo>
                  <a:pt x="2062" y="7222"/>
                </a:lnTo>
                <a:lnTo>
                  <a:pt x="2068" y="7231"/>
                </a:lnTo>
                <a:lnTo>
                  <a:pt x="2079" y="7249"/>
                </a:lnTo>
                <a:lnTo>
                  <a:pt x="2090" y="7268"/>
                </a:lnTo>
                <a:lnTo>
                  <a:pt x="2099" y="7286"/>
                </a:lnTo>
                <a:lnTo>
                  <a:pt x="2111" y="7300"/>
                </a:lnTo>
                <a:lnTo>
                  <a:pt x="2117" y="7306"/>
                </a:lnTo>
                <a:lnTo>
                  <a:pt x="2124" y="7311"/>
                </a:lnTo>
                <a:lnTo>
                  <a:pt x="2131" y="7313"/>
                </a:lnTo>
                <a:lnTo>
                  <a:pt x="2140" y="7313"/>
                </a:lnTo>
                <a:lnTo>
                  <a:pt x="2140" y="7313"/>
                </a:lnTo>
                <a:lnTo>
                  <a:pt x="2135" y="7304"/>
                </a:lnTo>
                <a:lnTo>
                  <a:pt x="2133" y="7298"/>
                </a:lnTo>
                <a:lnTo>
                  <a:pt x="2131" y="7293"/>
                </a:lnTo>
                <a:lnTo>
                  <a:pt x="2131" y="7288"/>
                </a:lnTo>
                <a:lnTo>
                  <a:pt x="2133" y="7286"/>
                </a:lnTo>
                <a:lnTo>
                  <a:pt x="2137" y="7284"/>
                </a:lnTo>
                <a:lnTo>
                  <a:pt x="2144" y="7282"/>
                </a:lnTo>
                <a:lnTo>
                  <a:pt x="2153" y="7286"/>
                </a:lnTo>
                <a:lnTo>
                  <a:pt x="2164" y="7291"/>
                </a:lnTo>
                <a:lnTo>
                  <a:pt x="2171" y="7302"/>
                </a:lnTo>
                <a:lnTo>
                  <a:pt x="2173" y="7307"/>
                </a:lnTo>
                <a:lnTo>
                  <a:pt x="2175" y="7313"/>
                </a:lnTo>
                <a:lnTo>
                  <a:pt x="2175" y="7313"/>
                </a:lnTo>
                <a:lnTo>
                  <a:pt x="2198" y="7293"/>
                </a:lnTo>
                <a:lnTo>
                  <a:pt x="2220" y="7278"/>
                </a:lnTo>
                <a:lnTo>
                  <a:pt x="2231" y="7273"/>
                </a:lnTo>
                <a:lnTo>
                  <a:pt x="2242" y="7269"/>
                </a:lnTo>
                <a:lnTo>
                  <a:pt x="2253" y="7266"/>
                </a:lnTo>
                <a:lnTo>
                  <a:pt x="2264" y="7266"/>
                </a:lnTo>
                <a:lnTo>
                  <a:pt x="2284" y="7266"/>
                </a:lnTo>
                <a:lnTo>
                  <a:pt x="2307" y="7268"/>
                </a:lnTo>
                <a:lnTo>
                  <a:pt x="2331" y="7273"/>
                </a:lnTo>
                <a:lnTo>
                  <a:pt x="2358" y="7280"/>
                </a:lnTo>
                <a:lnTo>
                  <a:pt x="2358" y="7280"/>
                </a:lnTo>
                <a:lnTo>
                  <a:pt x="2394" y="7242"/>
                </a:lnTo>
                <a:lnTo>
                  <a:pt x="2411" y="7226"/>
                </a:lnTo>
                <a:lnTo>
                  <a:pt x="2427" y="7211"/>
                </a:lnTo>
                <a:lnTo>
                  <a:pt x="2445" y="7200"/>
                </a:lnTo>
                <a:lnTo>
                  <a:pt x="2456" y="7197"/>
                </a:lnTo>
                <a:lnTo>
                  <a:pt x="2467" y="7193"/>
                </a:lnTo>
                <a:lnTo>
                  <a:pt x="2478" y="7191"/>
                </a:lnTo>
                <a:lnTo>
                  <a:pt x="2491" y="7190"/>
                </a:lnTo>
                <a:lnTo>
                  <a:pt x="2503" y="7190"/>
                </a:lnTo>
                <a:lnTo>
                  <a:pt x="2518" y="7190"/>
                </a:lnTo>
                <a:lnTo>
                  <a:pt x="2518" y="7190"/>
                </a:lnTo>
                <a:lnTo>
                  <a:pt x="2536" y="7151"/>
                </a:lnTo>
                <a:lnTo>
                  <a:pt x="2550" y="7112"/>
                </a:lnTo>
                <a:lnTo>
                  <a:pt x="2565" y="7072"/>
                </a:lnTo>
                <a:lnTo>
                  <a:pt x="2581" y="7032"/>
                </a:lnTo>
                <a:lnTo>
                  <a:pt x="2599" y="6992"/>
                </a:lnTo>
                <a:lnTo>
                  <a:pt x="2609" y="6974"/>
                </a:lnTo>
                <a:lnTo>
                  <a:pt x="2619" y="6954"/>
                </a:lnTo>
                <a:lnTo>
                  <a:pt x="2632" y="6936"/>
                </a:lnTo>
                <a:lnTo>
                  <a:pt x="2645" y="6917"/>
                </a:lnTo>
                <a:lnTo>
                  <a:pt x="2661" y="6901"/>
                </a:lnTo>
                <a:lnTo>
                  <a:pt x="2677" y="6885"/>
                </a:lnTo>
                <a:lnTo>
                  <a:pt x="2677" y="6885"/>
                </a:lnTo>
                <a:lnTo>
                  <a:pt x="2679" y="6868"/>
                </a:lnTo>
                <a:lnTo>
                  <a:pt x="2681" y="6850"/>
                </a:lnTo>
                <a:lnTo>
                  <a:pt x="2685" y="6830"/>
                </a:lnTo>
                <a:lnTo>
                  <a:pt x="2688" y="6810"/>
                </a:lnTo>
                <a:lnTo>
                  <a:pt x="2696" y="6789"/>
                </a:lnTo>
                <a:lnTo>
                  <a:pt x="2703" y="6769"/>
                </a:lnTo>
                <a:lnTo>
                  <a:pt x="2710" y="6747"/>
                </a:lnTo>
                <a:lnTo>
                  <a:pt x="2721" y="6729"/>
                </a:lnTo>
                <a:lnTo>
                  <a:pt x="2730" y="6711"/>
                </a:lnTo>
                <a:lnTo>
                  <a:pt x="2743" y="6696"/>
                </a:lnTo>
                <a:lnTo>
                  <a:pt x="2755" y="6683"/>
                </a:lnTo>
                <a:lnTo>
                  <a:pt x="2770" y="6674"/>
                </a:lnTo>
                <a:lnTo>
                  <a:pt x="2784" y="6669"/>
                </a:lnTo>
                <a:lnTo>
                  <a:pt x="2792" y="6667"/>
                </a:lnTo>
                <a:lnTo>
                  <a:pt x="2799" y="6667"/>
                </a:lnTo>
                <a:lnTo>
                  <a:pt x="2808" y="6669"/>
                </a:lnTo>
                <a:lnTo>
                  <a:pt x="2817" y="6671"/>
                </a:lnTo>
                <a:lnTo>
                  <a:pt x="2824" y="6674"/>
                </a:lnTo>
                <a:lnTo>
                  <a:pt x="2833" y="6680"/>
                </a:lnTo>
                <a:lnTo>
                  <a:pt x="2833" y="6680"/>
                </a:lnTo>
                <a:lnTo>
                  <a:pt x="2823" y="6721"/>
                </a:lnTo>
                <a:lnTo>
                  <a:pt x="2812" y="6765"/>
                </a:lnTo>
                <a:lnTo>
                  <a:pt x="2795" y="6856"/>
                </a:lnTo>
                <a:lnTo>
                  <a:pt x="2779" y="6946"/>
                </a:lnTo>
                <a:lnTo>
                  <a:pt x="2761" y="7039"/>
                </a:lnTo>
                <a:lnTo>
                  <a:pt x="2750" y="7083"/>
                </a:lnTo>
                <a:lnTo>
                  <a:pt x="2739" y="7126"/>
                </a:lnTo>
                <a:lnTo>
                  <a:pt x="2725" y="7168"/>
                </a:lnTo>
                <a:lnTo>
                  <a:pt x="2710" y="7208"/>
                </a:lnTo>
                <a:lnTo>
                  <a:pt x="2692" y="7246"/>
                </a:lnTo>
                <a:lnTo>
                  <a:pt x="2672" y="7282"/>
                </a:lnTo>
                <a:lnTo>
                  <a:pt x="2659" y="7298"/>
                </a:lnTo>
                <a:lnTo>
                  <a:pt x="2648" y="7313"/>
                </a:lnTo>
                <a:lnTo>
                  <a:pt x="2634" y="7329"/>
                </a:lnTo>
                <a:lnTo>
                  <a:pt x="2621" y="7344"/>
                </a:lnTo>
                <a:lnTo>
                  <a:pt x="2621" y="7344"/>
                </a:lnTo>
                <a:lnTo>
                  <a:pt x="2601" y="7335"/>
                </a:lnTo>
                <a:lnTo>
                  <a:pt x="2583" y="7329"/>
                </a:lnTo>
                <a:lnTo>
                  <a:pt x="2565" y="7324"/>
                </a:lnTo>
                <a:lnTo>
                  <a:pt x="2547" y="7320"/>
                </a:lnTo>
                <a:lnTo>
                  <a:pt x="2530" y="7320"/>
                </a:lnTo>
                <a:lnTo>
                  <a:pt x="2514" y="7320"/>
                </a:lnTo>
                <a:lnTo>
                  <a:pt x="2498" y="7322"/>
                </a:lnTo>
                <a:lnTo>
                  <a:pt x="2483" y="7327"/>
                </a:lnTo>
                <a:lnTo>
                  <a:pt x="2469" y="7333"/>
                </a:lnTo>
                <a:lnTo>
                  <a:pt x="2458" y="7342"/>
                </a:lnTo>
                <a:lnTo>
                  <a:pt x="2447" y="7353"/>
                </a:lnTo>
                <a:lnTo>
                  <a:pt x="2436" y="7364"/>
                </a:lnTo>
                <a:lnTo>
                  <a:pt x="2429" y="7380"/>
                </a:lnTo>
                <a:lnTo>
                  <a:pt x="2422" y="7396"/>
                </a:lnTo>
                <a:lnTo>
                  <a:pt x="2418" y="7416"/>
                </a:lnTo>
                <a:lnTo>
                  <a:pt x="2414" y="7438"/>
                </a:lnTo>
                <a:lnTo>
                  <a:pt x="2414" y="7438"/>
                </a:lnTo>
                <a:lnTo>
                  <a:pt x="2413" y="7451"/>
                </a:lnTo>
                <a:lnTo>
                  <a:pt x="2413" y="7460"/>
                </a:lnTo>
                <a:lnTo>
                  <a:pt x="2414" y="7467"/>
                </a:lnTo>
                <a:lnTo>
                  <a:pt x="2418" y="7473"/>
                </a:lnTo>
                <a:lnTo>
                  <a:pt x="2422" y="7474"/>
                </a:lnTo>
                <a:lnTo>
                  <a:pt x="2427" y="7476"/>
                </a:lnTo>
                <a:lnTo>
                  <a:pt x="2440" y="7474"/>
                </a:lnTo>
                <a:lnTo>
                  <a:pt x="2474" y="7463"/>
                </a:lnTo>
                <a:lnTo>
                  <a:pt x="2491" y="7460"/>
                </a:lnTo>
                <a:lnTo>
                  <a:pt x="2500" y="7460"/>
                </a:lnTo>
                <a:lnTo>
                  <a:pt x="2509" y="7462"/>
                </a:lnTo>
                <a:lnTo>
                  <a:pt x="2509" y="7462"/>
                </a:lnTo>
                <a:lnTo>
                  <a:pt x="2512" y="7463"/>
                </a:lnTo>
                <a:lnTo>
                  <a:pt x="2518" y="7471"/>
                </a:lnTo>
                <a:lnTo>
                  <a:pt x="2527" y="7487"/>
                </a:lnTo>
                <a:lnTo>
                  <a:pt x="2538" y="7502"/>
                </a:lnTo>
                <a:lnTo>
                  <a:pt x="2541" y="7507"/>
                </a:lnTo>
                <a:lnTo>
                  <a:pt x="2547" y="7511"/>
                </a:lnTo>
                <a:lnTo>
                  <a:pt x="2547" y="7511"/>
                </a:lnTo>
                <a:lnTo>
                  <a:pt x="2561" y="7509"/>
                </a:lnTo>
                <a:lnTo>
                  <a:pt x="2576" y="7507"/>
                </a:lnTo>
                <a:lnTo>
                  <a:pt x="2607" y="7496"/>
                </a:lnTo>
                <a:lnTo>
                  <a:pt x="2623" y="7491"/>
                </a:lnTo>
                <a:lnTo>
                  <a:pt x="2639" y="7487"/>
                </a:lnTo>
                <a:lnTo>
                  <a:pt x="2656" y="7485"/>
                </a:lnTo>
                <a:lnTo>
                  <a:pt x="2670" y="7487"/>
                </a:lnTo>
                <a:lnTo>
                  <a:pt x="2670" y="7487"/>
                </a:lnTo>
                <a:lnTo>
                  <a:pt x="2677" y="7469"/>
                </a:lnTo>
                <a:lnTo>
                  <a:pt x="2683" y="7453"/>
                </a:lnTo>
                <a:lnTo>
                  <a:pt x="2687" y="7444"/>
                </a:lnTo>
                <a:lnTo>
                  <a:pt x="2690" y="7434"/>
                </a:lnTo>
                <a:lnTo>
                  <a:pt x="2697" y="7427"/>
                </a:lnTo>
                <a:lnTo>
                  <a:pt x="2706" y="7420"/>
                </a:lnTo>
                <a:lnTo>
                  <a:pt x="2706" y="7420"/>
                </a:lnTo>
                <a:lnTo>
                  <a:pt x="2716" y="7418"/>
                </a:lnTo>
                <a:lnTo>
                  <a:pt x="2723" y="7420"/>
                </a:lnTo>
                <a:lnTo>
                  <a:pt x="2730" y="7424"/>
                </a:lnTo>
                <a:lnTo>
                  <a:pt x="2737" y="7427"/>
                </a:lnTo>
                <a:lnTo>
                  <a:pt x="2745" y="7431"/>
                </a:lnTo>
                <a:lnTo>
                  <a:pt x="2752" y="7433"/>
                </a:lnTo>
                <a:lnTo>
                  <a:pt x="2763" y="7431"/>
                </a:lnTo>
                <a:lnTo>
                  <a:pt x="2774" y="7424"/>
                </a:lnTo>
                <a:lnTo>
                  <a:pt x="2774" y="7424"/>
                </a:lnTo>
                <a:lnTo>
                  <a:pt x="2784" y="7407"/>
                </a:lnTo>
                <a:lnTo>
                  <a:pt x="2795" y="7393"/>
                </a:lnTo>
                <a:lnTo>
                  <a:pt x="2821" y="7364"/>
                </a:lnTo>
                <a:lnTo>
                  <a:pt x="2846" y="7335"/>
                </a:lnTo>
                <a:lnTo>
                  <a:pt x="2868" y="7304"/>
                </a:lnTo>
                <a:lnTo>
                  <a:pt x="2879" y="7289"/>
                </a:lnTo>
                <a:lnTo>
                  <a:pt x="2886" y="7273"/>
                </a:lnTo>
                <a:lnTo>
                  <a:pt x="2893" y="7255"/>
                </a:lnTo>
                <a:lnTo>
                  <a:pt x="2897" y="7239"/>
                </a:lnTo>
                <a:lnTo>
                  <a:pt x="2899" y="7219"/>
                </a:lnTo>
                <a:lnTo>
                  <a:pt x="2897" y="7199"/>
                </a:lnTo>
                <a:lnTo>
                  <a:pt x="2893" y="7179"/>
                </a:lnTo>
                <a:lnTo>
                  <a:pt x="2884" y="7157"/>
                </a:lnTo>
                <a:lnTo>
                  <a:pt x="2884" y="7157"/>
                </a:lnTo>
                <a:lnTo>
                  <a:pt x="2901" y="7130"/>
                </a:lnTo>
                <a:lnTo>
                  <a:pt x="2915" y="7104"/>
                </a:lnTo>
                <a:lnTo>
                  <a:pt x="2926" y="7075"/>
                </a:lnTo>
                <a:lnTo>
                  <a:pt x="2935" y="7046"/>
                </a:lnTo>
                <a:lnTo>
                  <a:pt x="2942" y="7015"/>
                </a:lnTo>
                <a:lnTo>
                  <a:pt x="2946" y="6986"/>
                </a:lnTo>
                <a:lnTo>
                  <a:pt x="2948" y="6957"/>
                </a:lnTo>
                <a:lnTo>
                  <a:pt x="2948" y="6928"/>
                </a:lnTo>
                <a:lnTo>
                  <a:pt x="2948" y="6928"/>
                </a:lnTo>
                <a:lnTo>
                  <a:pt x="2946" y="6919"/>
                </a:lnTo>
                <a:lnTo>
                  <a:pt x="2941" y="6912"/>
                </a:lnTo>
                <a:lnTo>
                  <a:pt x="2935" y="6908"/>
                </a:lnTo>
                <a:lnTo>
                  <a:pt x="2930" y="6903"/>
                </a:lnTo>
                <a:lnTo>
                  <a:pt x="2917" y="6894"/>
                </a:lnTo>
                <a:lnTo>
                  <a:pt x="2911" y="6887"/>
                </a:lnTo>
                <a:lnTo>
                  <a:pt x="2908" y="6879"/>
                </a:lnTo>
                <a:lnTo>
                  <a:pt x="2908" y="6879"/>
                </a:lnTo>
                <a:lnTo>
                  <a:pt x="2906" y="6861"/>
                </a:lnTo>
                <a:lnTo>
                  <a:pt x="2906" y="6838"/>
                </a:lnTo>
                <a:lnTo>
                  <a:pt x="2910" y="6810"/>
                </a:lnTo>
                <a:lnTo>
                  <a:pt x="2913" y="6783"/>
                </a:lnTo>
                <a:lnTo>
                  <a:pt x="2921" y="6729"/>
                </a:lnTo>
                <a:lnTo>
                  <a:pt x="2922" y="6707"/>
                </a:lnTo>
                <a:lnTo>
                  <a:pt x="2922" y="6691"/>
                </a:lnTo>
                <a:lnTo>
                  <a:pt x="2922" y="6691"/>
                </a:lnTo>
                <a:lnTo>
                  <a:pt x="2917" y="6683"/>
                </a:lnTo>
                <a:lnTo>
                  <a:pt x="2913" y="6680"/>
                </a:lnTo>
                <a:lnTo>
                  <a:pt x="2908" y="6676"/>
                </a:lnTo>
                <a:lnTo>
                  <a:pt x="2902" y="6674"/>
                </a:lnTo>
                <a:lnTo>
                  <a:pt x="2890" y="6671"/>
                </a:lnTo>
                <a:lnTo>
                  <a:pt x="2877" y="6671"/>
                </a:lnTo>
                <a:lnTo>
                  <a:pt x="2864" y="6671"/>
                </a:lnTo>
                <a:lnTo>
                  <a:pt x="2853" y="6667"/>
                </a:lnTo>
                <a:lnTo>
                  <a:pt x="2848" y="6665"/>
                </a:lnTo>
                <a:lnTo>
                  <a:pt x="2843" y="6660"/>
                </a:lnTo>
                <a:lnTo>
                  <a:pt x="2839" y="6654"/>
                </a:lnTo>
                <a:lnTo>
                  <a:pt x="2835" y="6647"/>
                </a:lnTo>
                <a:lnTo>
                  <a:pt x="2835" y="6647"/>
                </a:lnTo>
                <a:lnTo>
                  <a:pt x="2839" y="6629"/>
                </a:lnTo>
                <a:lnTo>
                  <a:pt x="2846" y="6611"/>
                </a:lnTo>
                <a:lnTo>
                  <a:pt x="2855" y="6594"/>
                </a:lnTo>
                <a:lnTo>
                  <a:pt x="2868" y="6580"/>
                </a:lnTo>
                <a:lnTo>
                  <a:pt x="2881" y="6565"/>
                </a:lnTo>
                <a:lnTo>
                  <a:pt x="2897" y="6553"/>
                </a:lnTo>
                <a:lnTo>
                  <a:pt x="2913" y="6540"/>
                </a:lnTo>
                <a:lnTo>
                  <a:pt x="2930" y="6531"/>
                </a:lnTo>
                <a:lnTo>
                  <a:pt x="2948" y="6522"/>
                </a:lnTo>
                <a:lnTo>
                  <a:pt x="2966" y="6515"/>
                </a:lnTo>
                <a:lnTo>
                  <a:pt x="2984" y="6509"/>
                </a:lnTo>
                <a:lnTo>
                  <a:pt x="3000" y="6506"/>
                </a:lnTo>
                <a:lnTo>
                  <a:pt x="3017" y="6504"/>
                </a:lnTo>
                <a:lnTo>
                  <a:pt x="3033" y="6506"/>
                </a:lnTo>
                <a:lnTo>
                  <a:pt x="3046" y="6507"/>
                </a:lnTo>
                <a:lnTo>
                  <a:pt x="3057" y="6513"/>
                </a:lnTo>
                <a:lnTo>
                  <a:pt x="3057" y="6513"/>
                </a:lnTo>
                <a:lnTo>
                  <a:pt x="3058" y="6529"/>
                </a:lnTo>
                <a:lnTo>
                  <a:pt x="3060" y="6547"/>
                </a:lnTo>
                <a:lnTo>
                  <a:pt x="3066" y="6564"/>
                </a:lnTo>
                <a:lnTo>
                  <a:pt x="3073" y="6580"/>
                </a:lnTo>
                <a:lnTo>
                  <a:pt x="3080" y="6596"/>
                </a:lnTo>
                <a:lnTo>
                  <a:pt x="3089" y="6611"/>
                </a:lnTo>
                <a:lnTo>
                  <a:pt x="3100" y="6624"/>
                </a:lnTo>
                <a:lnTo>
                  <a:pt x="3113" y="6636"/>
                </a:lnTo>
                <a:lnTo>
                  <a:pt x="3113" y="6636"/>
                </a:lnTo>
                <a:lnTo>
                  <a:pt x="3126" y="6627"/>
                </a:lnTo>
                <a:lnTo>
                  <a:pt x="3138" y="6622"/>
                </a:lnTo>
                <a:lnTo>
                  <a:pt x="3149" y="6620"/>
                </a:lnTo>
                <a:lnTo>
                  <a:pt x="3162" y="6620"/>
                </a:lnTo>
                <a:lnTo>
                  <a:pt x="3175" y="6622"/>
                </a:lnTo>
                <a:lnTo>
                  <a:pt x="3185" y="6624"/>
                </a:lnTo>
                <a:lnTo>
                  <a:pt x="3211" y="6634"/>
                </a:lnTo>
                <a:lnTo>
                  <a:pt x="3236" y="6645"/>
                </a:lnTo>
                <a:lnTo>
                  <a:pt x="3263" y="6654"/>
                </a:lnTo>
                <a:lnTo>
                  <a:pt x="3278" y="6658"/>
                </a:lnTo>
                <a:lnTo>
                  <a:pt x="3292" y="6660"/>
                </a:lnTo>
                <a:lnTo>
                  <a:pt x="3307" y="6660"/>
                </a:lnTo>
                <a:lnTo>
                  <a:pt x="3323" y="6658"/>
                </a:lnTo>
                <a:lnTo>
                  <a:pt x="3323" y="6658"/>
                </a:lnTo>
                <a:lnTo>
                  <a:pt x="3334" y="6642"/>
                </a:lnTo>
                <a:lnTo>
                  <a:pt x="3345" y="6629"/>
                </a:lnTo>
                <a:lnTo>
                  <a:pt x="3360" y="6618"/>
                </a:lnTo>
                <a:lnTo>
                  <a:pt x="3374" y="6611"/>
                </a:lnTo>
                <a:lnTo>
                  <a:pt x="3390" y="6607"/>
                </a:lnTo>
                <a:lnTo>
                  <a:pt x="3407" y="6604"/>
                </a:lnTo>
                <a:lnTo>
                  <a:pt x="3425" y="6602"/>
                </a:lnTo>
                <a:lnTo>
                  <a:pt x="3443" y="6602"/>
                </a:lnTo>
                <a:lnTo>
                  <a:pt x="3481" y="6605"/>
                </a:lnTo>
                <a:lnTo>
                  <a:pt x="3517" y="6611"/>
                </a:lnTo>
                <a:lnTo>
                  <a:pt x="3554" y="6616"/>
                </a:lnTo>
                <a:lnTo>
                  <a:pt x="3588" y="6620"/>
                </a:lnTo>
                <a:lnTo>
                  <a:pt x="3588" y="6620"/>
                </a:lnTo>
                <a:lnTo>
                  <a:pt x="3597" y="6638"/>
                </a:lnTo>
                <a:lnTo>
                  <a:pt x="3603" y="6654"/>
                </a:lnTo>
                <a:lnTo>
                  <a:pt x="3606" y="6669"/>
                </a:lnTo>
                <a:lnTo>
                  <a:pt x="3608" y="6683"/>
                </a:lnTo>
                <a:lnTo>
                  <a:pt x="3610" y="6698"/>
                </a:lnTo>
                <a:lnTo>
                  <a:pt x="3614" y="6714"/>
                </a:lnTo>
                <a:lnTo>
                  <a:pt x="3619" y="6731"/>
                </a:lnTo>
                <a:lnTo>
                  <a:pt x="3632" y="6749"/>
                </a:lnTo>
                <a:lnTo>
                  <a:pt x="3632" y="6749"/>
                </a:lnTo>
                <a:lnTo>
                  <a:pt x="3648" y="6751"/>
                </a:lnTo>
                <a:lnTo>
                  <a:pt x="3666" y="6752"/>
                </a:lnTo>
                <a:lnTo>
                  <a:pt x="3703" y="6751"/>
                </a:lnTo>
                <a:lnTo>
                  <a:pt x="3739" y="6745"/>
                </a:lnTo>
                <a:lnTo>
                  <a:pt x="3773" y="6734"/>
                </a:lnTo>
                <a:lnTo>
                  <a:pt x="3808" y="6723"/>
                </a:lnTo>
                <a:lnTo>
                  <a:pt x="3842" y="6707"/>
                </a:lnTo>
                <a:lnTo>
                  <a:pt x="3877" y="6689"/>
                </a:lnTo>
                <a:lnTo>
                  <a:pt x="3909" y="6671"/>
                </a:lnTo>
                <a:lnTo>
                  <a:pt x="3940" y="6649"/>
                </a:lnTo>
                <a:lnTo>
                  <a:pt x="3973" y="6625"/>
                </a:lnTo>
                <a:lnTo>
                  <a:pt x="4033" y="6578"/>
                </a:lnTo>
                <a:lnTo>
                  <a:pt x="4089" y="6529"/>
                </a:lnTo>
                <a:lnTo>
                  <a:pt x="4142" y="6484"/>
                </a:lnTo>
                <a:lnTo>
                  <a:pt x="4142" y="6484"/>
                </a:lnTo>
                <a:lnTo>
                  <a:pt x="4176" y="6500"/>
                </a:lnTo>
                <a:lnTo>
                  <a:pt x="4212" y="6515"/>
                </a:lnTo>
                <a:lnTo>
                  <a:pt x="4287" y="6538"/>
                </a:lnTo>
                <a:lnTo>
                  <a:pt x="4323" y="6551"/>
                </a:lnTo>
                <a:lnTo>
                  <a:pt x="4359" y="6565"/>
                </a:lnTo>
                <a:lnTo>
                  <a:pt x="4396" y="6582"/>
                </a:lnTo>
                <a:lnTo>
                  <a:pt x="4412" y="6591"/>
                </a:lnTo>
                <a:lnTo>
                  <a:pt x="4428" y="6602"/>
                </a:lnTo>
                <a:lnTo>
                  <a:pt x="4428" y="6602"/>
                </a:lnTo>
                <a:lnTo>
                  <a:pt x="4450" y="6600"/>
                </a:lnTo>
                <a:lnTo>
                  <a:pt x="4470" y="6598"/>
                </a:lnTo>
                <a:lnTo>
                  <a:pt x="4490" y="6598"/>
                </a:lnTo>
                <a:lnTo>
                  <a:pt x="4510" y="6600"/>
                </a:lnTo>
                <a:lnTo>
                  <a:pt x="4528" y="6602"/>
                </a:lnTo>
                <a:lnTo>
                  <a:pt x="4546" y="6607"/>
                </a:lnTo>
                <a:lnTo>
                  <a:pt x="4564" y="6613"/>
                </a:lnTo>
                <a:lnTo>
                  <a:pt x="4582" y="6620"/>
                </a:lnTo>
                <a:lnTo>
                  <a:pt x="4617" y="6636"/>
                </a:lnTo>
                <a:lnTo>
                  <a:pt x="4650" y="6654"/>
                </a:lnTo>
                <a:lnTo>
                  <a:pt x="4680" y="6678"/>
                </a:lnTo>
                <a:lnTo>
                  <a:pt x="4711" y="6702"/>
                </a:lnTo>
                <a:lnTo>
                  <a:pt x="4773" y="6752"/>
                </a:lnTo>
                <a:lnTo>
                  <a:pt x="4802" y="6778"/>
                </a:lnTo>
                <a:lnTo>
                  <a:pt x="4833" y="6803"/>
                </a:lnTo>
                <a:lnTo>
                  <a:pt x="4865" y="6825"/>
                </a:lnTo>
                <a:lnTo>
                  <a:pt x="4898" y="6845"/>
                </a:lnTo>
                <a:lnTo>
                  <a:pt x="4933" y="6861"/>
                </a:lnTo>
                <a:lnTo>
                  <a:pt x="4949" y="6867"/>
                </a:lnTo>
                <a:lnTo>
                  <a:pt x="4967" y="6872"/>
                </a:lnTo>
                <a:lnTo>
                  <a:pt x="4967" y="6872"/>
                </a:lnTo>
                <a:lnTo>
                  <a:pt x="4978" y="6883"/>
                </a:lnTo>
                <a:lnTo>
                  <a:pt x="4989" y="6892"/>
                </a:lnTo>
                <a:lnTo>
                  <a:pt x="5002" y="6897"/>
                </a:lnTo>
                <a:lnTo>
                  <a:pt x="5012" y="6903"/>
                </a:lnTo>
                <a:lnTo>
                  <a:pt x="5025" y="6910"/>
                </a:lnTo>
                <a:lnTo>
                  <a:pt x="5036" y="6919"/>
                </a:lnTo>
                <a:lnTo>
                  <a:pt x="5041" y="6925"/>
                </a:lnTo>
                <a:lnTo>
                  <a:pt x="5045" y="6932"/>
                </a:lnTo>
                <a:lnTo>
                  <a:pt x="5049" y="6939"/>
                </a:lnTo>
                <a:lnTo>
                  <a:pt x="5052" y="6950"/>
                </a:lnTo>
                <a:lnTo>
                  <a:pt x="5052" y="6950"/>
                </a:lnTo>
                <a:lnTo>
                  <a:pt x="5069" y="6950"/>
                </a:lnTo>
                <a:lnTo>
                  <a:pt x="5085" y="6952"/>
                </a:lnTo>
                <a:lnTo>
                  <a:pt x="5101" y="6957"/>
                </a:lnTo>
                <a:lnTo>
                  <a:pt x="5116" y="6963"/>
                </a:lnTo>
                <a:lnTo>
                  <a:pt x="5145" y="6977"/>
                </a:lnTo>
                <a:lnTo>
                  <a:pt x="5174" y="6995"/>
                </a:lnTo>
                <a:lnTo>
                  <a:pt x="5174" y="6995"/>
                </a:lnTo>
                <a:lnTo>
                  <a:pt x="5196" y="7010"/>
                </a:lnTo>
                <a:lnTo>
                  <a:pt x="5217" y="7028"/>
                </a:lnTo>
                <a:lnTo>
                  <a:pt x="5263" y="7068"/>
                </a:lnTo>
                <a:lnTo>
                  <a:pt x="5306" y="7110"/>
                </a:lnTo>
                <a:lnTo>
                  <a:pt x="5350" y="7151"/>
                </a:lnTo>
                <a:lnTo>
                  <a:pt x="5373" y="7170"/>
                </a:lnTo>
                <a:lnTo>
                  <a:pt x="5395" y="7188"/>
                </a:lnTo>
                <a:lnTo>
                  <a:pt x="5419" y="7202"/>
                </a:lnTo>
                <a:lnTo>
                  <a:pt x="5442" y="7213"/>
                </a:lnTo>
                <a:lnTo>
                  <a:pt x="5466" y="7222"/>
                </a:lnTo>
                <a:lnTo>
                  <a:pt x="5491" y="7228"/>
                </a:lnTo>
                <a:lnTo>
                  <a:pt x="5504" y="7229"/>
                </a:lnTo>
                <a:lnTo>
                  <a:pt x="5517" y="7229"/>
                </a:lnTo>
                <a:lnTo>
                  <a:pt x="5531" y="7228"/>
                </a:lnTo>
                <a:lnTo>
                  <a:pt x="5544" y="7224"/>
                </a:lnTo>
                <a:lnTo>
                  <a:pt x="5544" y="7224"/>
                </a:lnTo>
                <a:lnTo>
                  <a:pt x="5542" y="7200"/>
                </a:lnTo>
                <a:lnTo>
                  <a:pt x="5539" y="7177"/>
                </a:lnTo>
                <a:lnTo>
                  <a:pt x="5533" y="7157"/>
                </a:lnTo>
                <a:lnTo>
                  <a:pt x="5526" y="7137"/>
                </a:lnTo>
                <a:lnTo>
                  <a:pt x="5519" y="7119"/>
                </a:lnTo>
                <a:lnTo>
                  <a:pt x="5508" y="7102"/>
                </a:lnTo>
                <a:lnTo>
                  <a:pt x="5499" y="7088"/>
                </a:lnTo>
                <a:lnTo>
                  <a:pt x="5486" y="7073"/>
                </a:lnTo>
                <a:lnTo>
                  <a:pt x="5473" y="7061"/>
                </a:lnTo>
                <a:lnTo>
                  <a:pt x="5461" y="7050"/>
                </a:lnTo>
                <a:lnTo>
                  <a:pt x="5446" y="7041"/>
                </a:lnTo>
                <a:lnTo>
                  <a:pt x="5432" y="7030"/>
                </a:lnTo>
                <a:lnTo>
                  <a:pt x="5399" y="7014"/>
                </a:lnTo>
                <a:lnTo>
                  <a:pt x="5366" y="7001"/>
                </a:lnTo>
                <a:lnTo>
                  <a:pt x="5332" y="6990"/>
                </a:lnTo>
                <a:lnTo>
                  <a:pt x="5297" y="6979"/>
                </a:lnTo>
                <a:lnTo>
                  <a:pt x="5230" y="6957"/>
                </a:lnTo>
                <a:lnTo>
                  <a:pt x="5201" y="6946"/>
                </a:lnTo>
                <a:lnTo>
                  <a:pt x="5172" y="6934"/>
                </a:lnTo>
                <a:lnTo>
                  <a:pt x="5161" y="6926"/>
                </a:lnTo>
                <a:lnTo>
                  <a:pt x="5148" y="6917"/>
                </a:lnTo>
                <a:lnTo>
                  <a:pt x="5138" y="6908"/>
                </a:lnTo>
                <a:lnTo>
                  <a:pt x="5129" y="6899"/>
                </a:lnTo>
                <a:lnTo>
                  <a:pt x="5129" y="6899"/>
                </a:lnTo>
                <a:lnTo>
                  <a:pt x="5121" y="6888"/>
                </a:lnTo>
                <a:lnTo>
                  <a:pt x="5116" y="6878"/>
                </a:lnTo>
                <a:lnTo>
                  <a:pt x="5103" y="6852"/>
                </a:lnTo>
                <a:lnTo>
                  <a:pt x="5092" y="6823"/>
                </a:lnTo>
                <a:lnTo>
                  <a:pt x="5083" y="6792"/>
                </a:lnTo>
                <a:lnTo>
                  <a:pt x="5067" y="6734"/>
                </a:lnTo>
                <a:lnTo>
                  <a:pt x="5058" y="6707"/>
                </a:lnTo>
                <a:lnTo>
                  <a:pt x="5049" y="6685"/>
                </a:lnTo>
                <a:lnTo>
                  <a:pt x="5049" y="6685"/>
                </a:lnTo>
                <a:lnTo>
                  <a:pt x="5041" y="6674"/>
                </a:lnTo>
                <a:lnTo>
                  <a:pt x="5034" y="6665"/>
                </a:lnTo>
                <a:lnTo>
                  <a:pt x="5016" y="6651"/>
                </a:lnTo>
                <a:lnTo>
                  <a:pt x="4998" y="6634"/>
                </a:lnTo>
                <a:lnTo>
                  <a:pt x="4991" y="6625"/>
                </a:lnTo>
                <a:lnTo>
                  <a:pt x="4983" y="6616"/>
                </a:lnTo>
                <a:lnTo>
                  <a:pt x="4983" y="6616"/>
                </a:lnTo>
                <a:lnTo>
                  <a:pt x="4974" y="6593"/>
                </a:lnTo>
                <a:lnTo>
                  <a:pt x="4967" y="6571"/>
                </a:lnTo>
                <a:lnTo>
                  <a:pt x="4965" y="6549"/>
                </a:lnTo>
                <a:lnTo>
                  <a:pt x="4965" y="6527"/>
                </a:lnTo>
                <a:lnTo>
                  <a:pt x="4969" y="6507"/>
                </a:lnTo>
                <a:lnTo>
                  <a:pt x="4974" y="6497"/>
                </a:lnTo>
                <a:lnTo>
                  <a:pt x="4978" y="6487"/>
                </a:lnTo>
                <a:lnTo>
                  <a:pt x="4985" y="6478"/>
                </a:lnTo>
                <a:lnTo>
                  <a:pt x="4992" y="6469"/>
                </a:lnTo>
                <a:lnTo>
                  <a:pt x="5000" y="6462"/>
                </a:lnTo>
                <a:lnTo>
                  <a:pt x="5009" y="6455"/>
                </a:lnTo>
                <a:lnTo>
                  <a:pt x="5009" y="6455"/>
                </a:lnTo>
                <a:lnTo>
                  <a:pt x="5025" y="6444"/>
                </a:lnTo>
                <a:lnTo>
                  <a:pt x="5043" y="6438"/>
                </a:lnTo>
                <a:lnTo>
                  <a:pt x="5060" y="6435"/>
                </a:lnTo>
                <a:lnTo>
                  <a:pt x="5078" y="6433"/>
                </a:lnTo>
                <a:lnTo>
                  <a:pt x="5096" y="6435"/>
                </a:lnTo>
                <a:lnTo>
                  <a:pt x="5114" y="6438"/>
                </a:lnTo>
                <a:lnTo>
                  <a:pt x="5132" y="6442"/>
                </a:lnTo>
                <a:lnTo>
                  <a:pt x="5150" y="6449"/>
                </a:lnTo>
                <a:lnTo>
                  <a:pt x="5187" y="6462"/>
                </a:lnTo>
                <a:lnTo>
                  <a:pt x="5221" y="6478"/>
                </a:lnTo>
                <a:lnTo>
                  <a:pt x="5252" y="6489"/>
                </a:lnTo>
                <a:lnTo>
                  <a:pt x="5266" y="6495"/>
                </a:lnTo>
                <a:lnTo>
                  <a:pt x="5279" y="6497"/>
                </a:lnTo>
                <a:lnTo>
                  <a:pt x="5279" y="6497"/>
                </a:lnTo>
                <a:lnTo>
                  <a:pt x="5297" y="6500"/>
                </a:lnTo>
                <a:lnTo>
                  <a:pt x="5314" y="6500"/>
                </a:lnTo>
                <a:lnTo>
                  <a:pt x="5348" y="6500"/>
                </a:lnTo>
                <a:lnTo>
                  <a:pt x="5381" y="6497"/>
                </a:lnTo>
                <a:lnTo>
                  <a:pt x="5412" y="6493"/>
                </a:lnTo>
                <a:lnTo>
                  <a:pt x="5475" y="6482"/>
                </a:lnTo>
                <a:lnTo>
                  <a:pt x="5506" y="6480"/>
                </a:lnTo>
                <a:lnTo>
                  <a:pt x="5537" y="6480"/>
                </a:lnTo>
                <a:lnTo>
                  <a:pt x="5537" y="6480"/>
                </a:lnTo>
                <a:lnTo>
                  <a:pt x="5548" y="6469"/>
                </a:lnTo>
                <a:lnTo>
                  <a:pt x="5555" y="6458"/>
                </a:lnTo>
                <a:lnTo>
                  <a:pt x="5569" y="6435"/>
                </a:lnTo>
                <a:lnTo>
                  <a:pt x="5582" y="6411"/>
                </a:lnTo>
                <a:lnTo>
                  <a:pt x="5593" y="6386"/>
                </a:lnTo>
                <a:lnTo>
                  <a:pt x="5604" y="6362"/>
                </a:lnTo>
                <a:lnTo>
                  <a:pt x="5617" y="6339"/>
                </a:lnTo>
                <a:lnTo>
                  <a:pt x="5633" y="6315"/>
                </a:lnTo>
                <a:lnTo>
                  <a:pt x="5642" y="6304"/>
                </a:lnTo>
                <a:lnTo>
                  <a:pt x="5653" y="6293"/>
                </a:lnTo>
                <a:lnTo>
                  <a:pt x="5653" y="6293"/>
                </a:lnTo>
                <a:lnTo>
                  <a:pt x="5669" y="6299"/>
                </a:lnTo>
                <a:lnTo>
                  <a:pt x="5687" y="6306"/>
                </a:lnTo>
                <a:lnTo>
                  <a:pt x="5702" y="6313"/>
                </a:lnTo>
                <a:lnTo>
                  <a:pt x="5718" y="6322"/>
                </a:lnTo>
                <a:lnTo>
                  <a:pt x="5747" y="6344"/>
                </a:lnTo>
                <a:lnTo>
                  <a:pt x="5776" y="6366"/>
                </a:lnTo>
                <a:lnTo>
                  <a:pt x="5803" y="6389"/>
                </a:lnTo>
                <a:lnTo>
                  <a:pt x="5831" y="6413"/>
                </a:lnTo>
                <a:lnTo>
                  <a:pt x="5860" y="6435"/>
                </a:lnTo>
                <a:lnTo>
                  <a:pt x="5874" y="6444"/>
                </a:lnTo>
                <a:lnTo>
                  <a:pt x="5891" y="6451"/>
                </a:lnTo>
                <a:lnTo>
                  <a:pt x="5891" y="6451"/>
                </a:lnTo>
                <a:lnTo>
                  <a:pt x="5903" y="6457"/>
                </a:lnTo>
                <a:lnTo>
                  <a:pt x="5916" y="6460"/>
                </a:lnTo>
                <a:lnTo>
                  <a:pt x="5943" y="6466"/>
                </a:lnTo>
                <a:lnTo>
                  <a:pt x="5972" y="6469"/>
                </a:lnTo>
                <a:lnTo>
                  <a:pt x="5999" y="6475"/>
                </a:lnTo>
                <a:lnTo>
                  <a:pt x="6014" y="6478"/>
                </a:lnTo>
                <a:lnTo>
                  <a:pt x="6027" y="6484"/>
                </a:lnTo>
                <a:lnTo>
                  <a:pt x="6039" y="6489"/>
                </a:lnTo>
                <a:lnTo>
                  <a:pt x="6050" y="6497"/>
                </a:lnTo>
                <a:lnTo>
                  <a:pt x="6061" y="6506"/>
                </a:lnTo>
                <a:lnTo>
                  <a:pt x="6070" y="6516"/>
                </a:lnTo>
                <a:lnTo>
                  <a:pt x="6077" y="6531"/>
                </a:lnTo>
                <a:lnTo>
                  <a:pt x="6083" y="6547"/>
                </a:lnTo>
                <a:lnTo>
                  <a:pt x="6083" y="6547"/>
                </a:lnTo>
                <a:lnTo>
                  <a:pt x="6139" y="6522"/>
                </a:lnTo>
                <a:lnTo>
                  <a:pt x="6139" y="6522"/>
                </a:lnTo>
                <a:lnTo>
                  <a:pt x="6155" y="6540"/>
                </a:lnTo>
                <a:lnTo>
                  <a:pt x="6172" y="6556"/>
                </a:lnTo>
                <a:lnTo>
                  <a:pt x="6190" y="6571"/>
                </a:lnTo>
                <a:lnTo>
                  <a:pt x="6210" y="6584"/>
                </a:lnTo>
                <a:lnTo>
                  <a:pt x="6248" y="6607"/>
                </a:lnTo>
                <a:lnTo>
                  <a:pt x="6288" y="6629"/>
                </a:lnTo>
                <a:lnTo>
                  <a:pt x="6326" y="6651"/>
                </a:lnTo>
                <a:lnTo>
                  <a:pt x="6344" y="6663"/>
                </a:lnTo>
                <a:lnTo>
                  <a:pt x="6362" y="6678"/>
                </a:lnTo>
                <a:lnTo>
                  <a:pt x="6380" y="6692"/>
                </a:lnTo>
                <a:lnTo>
                  <a:pt x="6397" y="6711"/>
                </a:lnTo>
                <a:lnTo>
                  <a:pt x="6413" y="6732"/>
                </a:lnTo>
                <a:lnTo>
                  <a:pt x="6428" y="6756"/>
                </a:lnTo>
                <a:lnTo>
                  <a:pt x="6428" y="6756"/>
                </a:lnTo>
                <a:lnTo>
                  <a:pt x="6449" y="6752"/>
                </a:lnTo>
                <a:lnTo>
                  <a:pt x="6469" y="6754"/>
                </a:lnTo>
                <a:lnTo>
                  <a:pt x="6489" y="6758"/>
                </a:lnTo>
                <a:lnTo>
                  <a:pt x="6507" y="6765"/>
                </a:lnTo>
                <a:lnTo>
                  <a:pt x="6526" y="6774"/>
                </a:lnTo>
                <a:lnTo>
                  <a:pt x="6542" y="6785"/>
                </a:lnTo>
                <a:lnTo>
                  <a:pt x="6575" y="6807"/>
                </a:lnTo>
                <a:lnTo>
                  <a:pt x="6607" y="6830"/>
                </a:lnTo>
                <a:lnTo>
                  <a:pt x="6623" y="6841"/>
                </a:lnTo>
                <a:lnTo>
                  <a:pt x="6642" y="6848"/>
                </a:lnTo>
                <a:lnTo>
                  <a:pt x="6660" y="6856"/>
                </a:lnTo>
                <a:lnTo>
                  <a:pt x="6680" y="6858"/>
                </a:lnTo>
                <a:lnTo>
                  <a:pt x="6700" y="6858"/>
                </a:lnTo>
                <a:lnTo>
                  <a:pt x="6723" y="6854"/>
                </a:lnTo>
                <a:lnTo>
                  <a:pt x="6723" y="6854"/>
                </a:lnTo>
                <a:lnTo>
                  <a:pt x="6747" y="6876"/>
                </a:lnTo>
                <a:lnTo>
                  <a:pt x="6770" y="6896"/>
                </a:lnTo>
                <a:lnTo>
                  <a:pt x="6798" y="6914"/>
                </a:lnTo>
                <a:lnTo>
                  <a:pt x="6823" y="6930"/>
                </a:lnTo>
                <a:lnTo>
                  <a:pt x="6876" y="6959"/>
                </a:lnTo>
                <a:lnTo>
                  <a:pt x="6930" y="6988"/>
                </a:lnTo>
                <a:lnTo>
                  <a:pt x="6985" y="7015"/>
                </a:lnTo>
                <a:lnTo>
                  <a:pt x="7037" y="7044"/>
                </a:lnTo>
                <a:lnTo>
                  <a:pt x="7064" y="7059"/>
                </a:lnTo>
                <a:lnTo>
                  <a:pt x="7090" y="7075"/>
                </a:lnTo>
                <a:lnTo>
                  <a:pt x="7115" y="7093"/>
                </a:lnTo>
                <a:lnTo>
                  <a:pt x="7141" y="7113"/>
                </a:lnTo>
                <a:lnTo>
                  <a:pt x="7141" y="7113"/>
                </a:lnTo>
                <a:lnTo>
                  <a:pt x="7206" y="7131"/>
                </a:lnTo>
                <a:lnTo>
                  <a:pt x="7271" y="7153"/>
                </a:lnTo>
                <a:lnTo>
                  <a:pt x="7335" y="7177"/>
                </a:lnTo>
                <a:lnTo>
                  <a:pt x="7366" y="7191"/>
                </a:lnTo>
                <a:lnTo>
                  <a:pt x="7396" y="7206"/>
                </a:lnTo>
                <a:lnTo>
                  <a:pt x="7427" y="7222"/>
                </a:lnTo>
                <a:lnTo>
                  <a:pt x="7456" y="7239"/>
                </a:lnTo>
                <a:lnTo>
                  <a:pt x="7487" y="7258"/>
                </a:lnTo>
                <a:lnTo>
                  <a:pt x="7516" y="7278"/>
                </a:lnTo>
                <a:lnTo>
                  <a:pt x="7543" y="7300"/>
                </a:lnTo>
                <a:lnTo>
                  <a:pt x="7571" y="7322"/>
                </a:lnTo>
                <a:lnTo>
                  <a:pt x="7598" y="7347"/>
                </a:lnTo>
                <a:lnTo>
                  <a:pt x="7625" y="7375"/>
                </a:lnTo>
                <a:lnTo>
                  <a:pt x="7625" y="7375"/>
                </a:lnTo>
                <a:lnTo>
                  <a:pt x="7654" y="7384"/>
                </a:lnTo>
                <a:lnTo>
                  <a:pt x="7681" y="7396"/>
                </a:lnTo>
                <a:lnTo>
                  <a:pt x="7708" y="7409"/>
                </a:lnTo>
                <a:lnTo>
                  <a:pt x="7734" y="7425"/>
                </a:lnTo>
                <a:lnTo>
                  <a:pt x="7786" y="7456"/>
                </a:lnTo>
                <a:lnTo>
                  <a:pt x="7839" y="7489"/>
                </a:lnTo>
                <a:lnTo>
                  <a:pt x="7866" y="7505"/>
                </a:lnTo>
                <a:lnTo>
                  <a:pt x="7892" y="7518"/>
                </a:lnTo>
                <a:lnTo>
                  <a:pt x="7921" y="7531"/>
                </a:lnTo>
                <a:lnTo>
                  <a:pt x="7948" y="7541"/>
                </a:lnTo>
                <a:lnTo>
                  <a:pt x="7977" y="7549"/>
                </a:lnTo>
                <a:lnTo>
                  <a:pt x="8008" y="7554"/>
                </a:lnTo>
                <a:lnTo>
                  <a:pt x="8039" y="7556"/>
                </a:lnTo>
                <a:lnTo>
                  <a:pt x="8071" y="7554"/>
                </a:lnTo>
                <a:lnTo>
                  <a:pt x="8071" y="7554"/>
                </a:lnTo>
                <a:lnTo>
                  <a:pt x="8080" y="7543"/>
                </a:lnTo>
                <a:lnTo>
                  <a:pt x="8088" y="7532"/>
                </a:lnTo>
                <a:lnTo>
                  <a:pt x="8091" y="7522"/>
                </a:lnTo>
                <a:lnTo>
                  <a:pt x="8093" y="7511"/>
                </a:lnTo>
                <a:lnTo>
                  <a:pt x="8095" y="7485"/>
                </a:lnTo>
                <a:lnTo>
                  <a:pt x="8097" y="7460"/>
                </a:lnTo>
                <a:lnTo>
                  <a:pt x="8097" y="7460"/>
                </a:lnTo>
                <a:lnTo>
                  <a:pt x="8066" y="7436"/>
                </a:lnTo>
                <a:lnTo>
                  <a:pt x="8035" y="7414"/>
                </a:lnTo>
                <a:lnTo>
                  <a:pt x="8004" y="7395"/>
                </a:lnTo>
                <a:lnTo>
                  <a:pt x="7973" y="7375"/>
                </a:lnTo>
                <a:lnTo>
                  <a:pt x="7941" y="7358"/>
                </a:lnTo>
                <a:lnTo>
                  <a:pt x="7908" y="7340"/>
                </a:lnTo>
                <a:lnTo>
                  <a:pt x="7843" y="7311"/>
                </a:lnTo>
                <a:lnTo>
                  <a:pt x="7776" y="7284"/>
                </a:lnTo>
                <a:lnTo>
                  <a:pt x="7707" y="7260"/>
                </a:lnTo>
                <a:lnTo>
                  <a:pt x="7638" y="7239"/>
                </a:lnTo>
                <a:lnTo>
                  <a:pt x="7569" y="7217"/>
                </a:lnTo>
                <a:lnTo>
                  <a:pt x="7569" y="7217"/>
                </a:lnTo>
                <a:lnTo>
                  <a:pt x="7511" y="7180"/>
                </a:lnTo>
                <a:lnTo>
                  <a:pt x="7453" y="7142"/>
                </a:lnTo>
                <a:lnTo>
                  <a:pt x="7337" y="7063"/>
                </a:lnTo>
                <a:lnTo>
                  <a:pt x="7220" y="6983"/>
                </a:lnTo>
                <a:lnTo>
                  <a:pt x="7102" y="6907"/>
                </a:lnTo>
                <a:lnTo>
                  <a:pt x="7044" y="6868"/>
                </a:lnTo>
                <a:lnTo>
                  <a:pt x="6985" y="6834"/>
                </a:lnTo>
                <a:lnTo>
                  <a:pt x="6925" y="6799"/>
                </a:lnTo>
                <a:lnTo>
                  <a:pt x="6863" y="6769"/>
                </a:lnTo>
                <a:lnTo>
                  <a:pt x="6801" y="6740"/>
                </a:lnTo>
                <a:lnTo>
                  <a:pt x="6738" y="6714"/>
                </a:lnTo>
                <a:lnTo>
                  <a:pt x="6672" y="6692"/>
                </a:lnTo>
                <a:lnTo>
                  <a:pt x="6607" y="6674"/>
                </a:lnTo>
                <a:lnTo>
                  <a:pt x="6607" y="6674"/>
                </a:lnTo>
                <a:close/>
                <a:moveTo>
                  <a:pt x="7823" y="1713"/>
                </a:moveTo>
                <a:lnTo>
                  <a:pt x="7823" y="1713"/>
                </a:lnTo>
                <a:lnTo>
                  <a:pt x="7835" y="1740"/>
                </a:lnTo>
                <a:lnTo>
                  <a:pt x="7835" y="1740"/>
                </a:lnTo>
                <a:lnTo>
                  <a:pt x="7828" y="1743"/>
                </a:lnTo>
                <a:lnTo>
                  <a:pt x="7825" y="1749"/>
                </a:lnTo>
                <a:lnTo>
                  <a:pt x="7825" y="1754"/>
                </a:lnTo>
                <a:lnTo>
                  <a:pt x="7826" y="1760"/>
                </a:lnTo>
                <a:lnTo>
                  <a:pt x="7826" y="1760"/>
                </a:lnTo>
                <a:lnTo>
                  <a:pt x="7821" y="1762"/>
                </a:lnTo>
                <a:lnTo>
                  <a:pt x="7817" y="1760"/>
                </a:lnTo>
                <a:lnTo>
                  <a:pt x="7815" y="1760"/>
                </a:lnTo>
                <a:lnTo>
                  <a:pt x="7815" y="1756"/>
                </a:lnTo>
                <a:lnTo>
                  <a:pt x="7815" y="1751"/>
                </a:lnTo>
                <a:lnTo>
                  <a:pt x="7821" y="1747"/>
                </a:lnTo>
                <a:lnTo>
                  <a:pt x="7821" y="1747"/>
                </a:lnTo>
                <a:lnTo>
                  <a:pt x="7812" y="1736"/>
                </a:lnTo>
                <a:lnTo>
                  <a:pt x="7808" y="1734"/>
                </a:lnTo>
                <a:lnTo>
                  <a:pt x="7805" y="1734"/>
                </a:lnTo>
                <a:lnTo>
                  <a:pt x="7803" y="1736"/>
                </a:lnTo>
                <a:lnTo>
                  <a:pt x="7799" y="1738"/>
                </a:lnTo>
                <a:lnTo>
                  <a:pt x="7796" y="1745"/>
                </a:lnTo>
                <a:lnTo>
                  <a:pt x="7790" y="1754"/>
                </a:lnTo>
                <a:lnTo>
                  <a:pt x="7785" y="1763"/>
                </a:lnTo>
                <a:lnTo>
                  <a:pt x="7776" y="1769"/>
                </a:lnTo>
                <a:lnTo>
                  <a:pt x="7772" y="1771"/>
                </a:lnTo>
                <a:lnTo>
                  <a:pt x="7766" y="1772"/>
                </a:lnTo>
                <a:lnTo>
                  <a:pt x="7766" y="1772"/>
                </a:lnTo>
                <a:lnTo>
                  <a:pt x="7761" y="1765"/>
                </a:lnTo>
                <a:lnTo>
                  <a:pt x="7757" y="1758"/>
                </a:lnTo>
                <a:lnTo>
                  <a:pt x="7756" y="1752"/>
                </a:lnTo>
                <a:lnTo>
                  <a:pt x="7757" y="1749"/>
                </a:lnTo>
                <a:lnTo>
                  <a:pt x="7759" y="1743"/>
                </a:lnTo>
                <a:lnTo>
                  <a:pt x="7763" y="1740"/>
                </a:lnTo>
                <a:lnTo>
                  <a:pt x="7772" y="1734"/>
                </a:lnTo>
                <a:lnTo>
                  <a:pt x="7785" y="1729"/>
                </a:lnTo>
                <a:lnTo>
                  <a:pt x="7799" y="1723"/>
                </a:lnTo>
                <a:lnTo>
                  <a:pt x="7812" y="1718"/>
                </a:lnTo>
                <a:lnTo>
                  <a:pt x="7823" y="1713"/>
                </a:lnTo>
                <a:lnTo>
                  <a:pt x="7823" y="1713"/>
                </a:lnTo>
                <a:close/>
                <a:moveTo>
                  <a:pt x="7727" y="1756"/>
                </a:moveTo>
                <a:lnTo>
                  <a:pt x="7727" y="1756"/>
                </a:lnTo>
                <a:lnTo>
                  <a:pt x="7723" y="1769"/>
                </a:lnTo>
                <a:lnTo>
                  <a:pt x="7725" y="1778"/>
                </a:lnTo>
                <a:lnTo>
                  <a:pt x="7727" y="1783"/>
                </a:lnTo>
                <a:lnTo>
                  <a:pt x="7732" y="1787"/>
                </a:lnTo>
                <a:lnTo>
                  <a:pt x="7736" y="1792"/>
                </a:lnTo>
                <a:lnTo>
                  <a:pt x="7739" y="1798"/>
                </a:lnTo>
                <a:lnTo>
                  <a:pt x="7739" y="1805"/>
                </a:lnTo>
                <a:lnTo>
                  <a:pt x="7737" y="1818"/>
                </a:lnTo>
                <a:lnTo>
                  <a:pt x="7737" y="1818"/>
                </a:lnTo>
                <a:lnTo>
                  <a:pt x="7732" y="1820"/>
                </a:lnTo>
                <a:lnTo>
                  <a:pt x="7728" y="1820"/>
                </a:lnTo>
                <a:lnTo>
                  <a:pt x="7723" y="1818"/>
                </a:lnTo>
                <a:lnTo>
                  <a:pt x="7719" y="1814"/>
                </a:lnTo>
                <a:lnTo>
                  <a:pt x="7710" y="1803"/>
                </a:lnTo>
                <a:lnTo>
                  <a:pt x="7705" y="1791"/>
                </a:lnTo>
                <a:lnTo>
                  <a:pt x="7703" y="1778"/>
                </a:lnTo>
                <a:lnTo>
                  <a:pt x="7703" y="1772"/>
                </a:lnTo>
                <a:lnTo>
                  <a:pt x="7705" y="1767"/>
                </a:lnTo>
                <a:lnTo>
                  <a:pt x="7707" y="1762"/>
                </a:lnTo>
                <a:lnTo>
                  <a:pt x="7712" y="1758"/>
                </a:lnTo>
                <a:lnTo>
                  <a:pt x="7718" y="1756"/>
                </a:lnTo>
                <a:lnTo>
                  <a:pt x="7727" y="1756"/>
                </a:lnTo>
                <a:lnTo>
                  <a:pt x="7727" y="1756"/>
                </a:lnTo>
                <a:close/>
                <a:moveTo>
                  <a:pt x="7658" y="1789"/>
                </a:moveTo>
                <a:lnTo>
                  <a:pt x="7658" y="1789"/>
                </a:lnTo>
                <a:lnTo>
                  <a:pt x="7667" y="1791"/>
                </a:lnTo>
                <a:lnTo>
                  <a:pt x="7672" y="1794"/>
                </a:lnTo>
                <a:lnTo>
                  <a:pt x="7678" y="1800"/>
                </a:lnTo>
                <a:lnTo>
                  <a:pt x="7679" y="1803"/>
                </a:lnTo>
                <a:lnTo>
                  <a:pt x="7678" y="1809"/>
                </a:lnTo>
                <a:lnTo>
                  <a:pt x="7678" y="1814"/>
                </a:lnTo>
                <a:lnTo>
                  <a:pt x="7674" y="1818"/>
                </a:lnTo>
                <a:lnTo>
                  <a:pt x="7670" y="1821"/>
                </a:lnTo>
                <a:lnTo>
                  <a:pt x="7667" y="1825"/>
                </a:lnTo>
                <a:lnTo>
                  <a:pt x="7663" y="1825"/>
                </a:lnTo>
                <a:lnTo>
                  <a:pt x="7659" y="1825"/>
                </a:lnTo>
                <a:lnTo>
                  <a:pt x="7656" y="1823"/>
                </a:lnTo>
                <a:lnTo>
                  <a:pt x="7654" y="1818"/>
                </a:lnTo>
                <a:lnTo>
                  <a:pt x="7652" y="1811"/>
                </a:lnTo>
                <a:lnTo>
                  <a:pt x="7654" y="1801"/>
                </a:lnTo>
                <a:lnTo>
                  <a:pt x="7658" y="1789"/>
                </a:lnTo>
                <a:lnTo>
                  <a:pt x="7658" y="1789"/>
                </a:lnTo>
                <a:close/>
                <a:moveTo>
                  <a:pt x="6047" y="3037"/>
                </a:moveTo>
                <a:lnTo>
                  <a:pt x="6047" y="3037"/>
                </a:lnTo>
                <a:lnTo>
                  <a:pt x="6050" y="3048"/>
                </a:lnTo>
                <a:lnTo>
                  <a:pt x="6052" y="3059"/>
                </a:lnTo>
                <a:lnTo>
                  <a:pt x="6050" y="3068"/>
                </a:lnTo>
                <a:lnTo>
                  <a:pt x="6048" y="3077"/>
                </a:lnTo>
                <a:lnTo>
                  <a:pt x="6041" y="3095"/>
                </a:lnTo>
                <a:lnTo>
                  <a:pt x="6034" y="3113"/>
                </a:lnTo>
                <a:lnTo>
                  <a:pt x="6028" y="3129"/>
                </a:lnTo>
                <a:lnTo>
                  <a:pt x="6028" y="3140"/>
                </a:lnTo>
                <a:lnTo>
                  <a:pt x="6028" y="3149"/>
                </a:lnTo>
                <a:lnTo>
                  <a:pt x="6032" y="3162"/>
                </a:lnTo>
                <a:lnTo>
                  <a:pt x="6036" y="3173"/>
                </a:lnTo>
                <a:lnTo>
                  <a:pt x="6045" y="3186"/>
                </a:lnTo>
                <a:lnTo>
                  <a:pt x="6056" y="3200"/>
                </a:lnTo>
                <a:lnTo>
                  <a:pt x="6056" y="3200"/>
                </a:lnTo>
                <a:lnTo>
                  <a:pt x="6034" y="3204"/>
                </a:lnTo>
                <a:lnTo>
                  <a:pt x="6016" y="3204"/>
                </a:lnTo>
                <a:lnTo>
                  <a:pt x="6008" y="3204"/>
                </a:lnTo>
                <a:lnTo>
                  <a:pt x="6003" y="3200"/>
                </a:lnTo>
                <a:lnTo>
                  <a:pt x="5996" y="3197"/>
                </a:lnTo>
                <a:lnTo>
                  <a:pt x="5990" y="3193"/>
                </a:lnTo>
                <a:lnTo>
                  <a:pt x="5983" y="3184"/>
                </a:lnTo>
                <a:lnTo>
                  <a:pt x="5978" y="3171"/>
                </a:lnTo>
                <a:lnTo>
                  <a:pt x="5976" y="3157"/>
                </a:lnTo>
                <a:lnTo>
                  <a:pt x="5976" y="3142"/>
                </a:lnTo>
                <a:lnTo>
                  <a:pt x="5978" y="3126"/>
                </a:lnTo>
                <a:lnTo>
                  <a:pt x="5983" y="3109"/>
                </a:lnTo>
                <a:lnTo>
                  <a:pt x="5990" y="3093"/>
                </a:lnTo>
                <a:lnTo>
                  <a:pt x="5998" y="3079"/>
                </a:lnTo>
                <a:lnTo>
                  <a:pt x="6008" y="3064"/>
                </a:lnTo>
                <a:lnTo>
                  <a:pt x="6019" y="3053"/>
                </a:lnTo>
                <a:lnTo>
                  <a:pt x="6034" y="3044"/>
                </a:lnTo>
                <a:lnTo>
                  <a:pt x="6047" y="3037"/>
                </a:lnTo>
                <a:lnTo>
                  <a:pt x="6047" y="3037"/>
                </a:lnTo>
                <a:close/>
                <a:moveTo>
                  <a:pt x="6471" y="648"/>
                </a:moveTo>
                <a:lnTo>
                  <a:pt x="6471" y="648"/>
                </a:lnTo>
                <a:lnTo>
                  <a:pt x="6484" y="677"/>
                </a:lnTo>
                <a:lnTo>
                  <a:pt x="6484" y="677"/>
                </a:lnTo>
                <a:lnTo>
                  <a:pt x="6478" y="678"/>
                </a:lnTo>
                <a:lnTo>
                  <a:pt x="6475" y="684"/>
                </a:lnTo>
                <a:lnTo>
                  <a:pt x="6475" y="689"/>
                </a:lnTo>
                <a:lnTo>
                  <a:pt x="6477" y="695"/>
                </a:lnTo>
                <a:lnTo>
                  <a:pt x="6477" y="695"/>
                </a:lnTo>
                <a:lnTo>
                  <a:pt x="6473" y="698"/>
                </a:lnTo>
                <a:lnTo>
                  <a:pt x="6467" y="698"/>
                </a:lnTo>
                <a:lnTo>
                  <a:pt x="6464" y="697"/>
                </a:lnTo>
                <a:lnTo>
                  <a:pt x="6460" y="695"/>
                </a:lnTo>
                <a:lnTo>
                  <a:pt x="6453" y="688"/>
                </a:lnTo>
                <a:lnTo>
                  <a:pt x="6449" y="677"/>
                </a:lnTo>
                <a:lnTo>
                  <a:pt x="6448" y="666"/>
                </a:lnTo>
                <a:lnTo>
                  <a:pt x="6449" y="660"/>
                </a:lnTo>
                <a:lnTo>
                  <a:pt x="6451" y="655"/>
                </a:lnTo>
                <a:lnTo>
                  <a:pt x="6455" y="651"/>
                </a:lnTo>
                <a:lnTo>
                  <a:pt x="6458" y="649"/>
                </a:lnTo>
                <a:lnTo>
                  <a:pt x="6464" y="648"/>
                </a:lnTo>
                <a:lnTo>
                  <a:pt x="6471" y="648"/>
                </a:lnTo>
                <a:lnTo>
                  <a:pt x="6471" y="648"/>
                </a:lnTo>
                <a:close/>
                <a:moveTo>
                  <a:pt x="2327" y="2137"/>
                </a:moveTo>
                <a:lnTo>
                  <a:pt x="2327" y="2137"/>
                </a:lnTo>
                <a:lnTo>
                  <a:pt x="2327" y="2152"/>
                </a:lnTo>
                <a:lnTo>
                  <a:pt x="2327" y="2161"/>
                </a:lnTo>
                <a:lnTo>
                  <a:pt x="2325" y="2170"/>
                </a:lnTo>
                <a:lnTo>
                  <a:pt x="2322" y="2177"/>
                </a:lnTo>
                <a:lnTo>
                  <a:pt x="2318" y="2181"/>
                </a:lnTo>
                <a:lnTo>
                  <a:pt x="2315" y="2184"/>
                </a:lnTo>
                <a:lnTo>
                  <a:pt x="2311" y="2184"/>
                </a:lnTo>
                <a:lnTo>
                  <a:pt x="2307" y="2184"/>
                </a:lnTo>
                <a:lnTo>
                  <a:pt x="2306" y="2182"/>
                </a:lnTo>
                <a:lnTo>
                  <a:pt x="2304" y="2179"/>
                </a:lnTo>
                <a:lnTo>
                  <a:pt x="2302" y="2175"/>
                </a:lnTo>
                <a:lnTo>
                  <a:pt x="2304" y="2170"/>
                </a:lnTo>
                <a:lnTo>
                  <a:pt x="2306" y="2162"/>
                </a:lnTo>
                <a:lnTo>
                  <a:pt x="2311" y="2155"/>
                </a:lnTo>
                <a:lnTo>
                  <a:pt x="2318" y="2146"/>
                </a:lnTo>
                <a:lnTo>
                  <a:pt x="2327" y="2137"/>
                </a:lnTo>
                <a:lnTo>
                  <a:pt x="2327" y="2137"/>
                </a:lnTo>
                <a:close/>
                <a:moveTo>
                  <a:pt x="1119" y="3137"/>
                </a:moveTo>
                <a:lnTo>
                  <a:pt x="1119" y="3137"/>
                </a:lnTo>
                <a:lnTo>
                  <a:pt x="1101" y="3095"/>
                </a:lnTo>
                <a:lnTo>
                  <a:pt x="1101" y="3095"/>
                </a:lnTo>
                <a:lnTo>
                  <a:pt x="1108" y="3091"/>
                </a:lnTo>
                <a:lnTo>
                  <a:pt x="1115" y="3090"/>
                </a:lnTo>
                <a:lnTo>
                  <a:pt x="1121" y="3090"/>
                </a:lnTo>
                <a:lnTo>
                  <a:pt x="1124" y="3091"/>
                </a:lnTo>
                <a:lnTo>
                  <a:pt x="1130" y="3095"/>
                </a:lnTo>
                <a:lnTo>
                  <a:pt x="1134" y="3099"/>
                </a:lnTo>
                <a:lnTo>
                  <a:pt x="1141" y="3111"/>
                </a:lnTo>
                <a:lnTo>
                  <a:pt x="1141" y="3111"/>
                </a:lnTo>
                <a:lnTo>
                  <a:pt x="1148" y="3108"/>
                </a:lnTo>
                <a:lnTo>
                  <a:pt x="1150" y="3102"/>
                </a:lnTo>
                <a:lnTo>
                  <a:pt x="1150" y="3097"/>
                </a:lnTo>
                <a:lnTo>
                  <a:pt x="1148" y="3091"/>
                </a:lnTo>
                <a:lnTo>
                  <a:pt x="1148" y="3091"/>
                </a:lnTo>
                <a:lnTo>
                  <a:pt x="1155" y="3090"/>
                </a:lnTo>
                <a:lnTo>
                  <a:pt x="1159" y="3090"/>
                </a:lnTo>
                <a:lnTo>
                  <a:pt x="1163" y="3091"/>
                </a:lnTo>
                <a:lnTo>
                  <a:pt x="1164" y="3093"/>
                </a:lnTo>
                <a:lnTo>
                  <a:pt x="1164" y="3097"/>
                </a:lnTo>
                <a:lnTo>
                  <a:pt x="1164" y="3100"/>
                </a:lnTo>
                <a:lnTo>
                  <a:pt x="1161" y="3109"/>
                </a:lnTo>
                <a:lnTo>
                  <a:pt x="1153" y="3120"/>
                </a:lnTo>
                <a:lnTo>
                  <a:pt x="1143" y="3128"/>
                </a:lnTo>
                <a:lnTo>
                  <a:pt x="1132" y="3135"/>
                </a:lnTo>
                <a:lnTo>
                  <a:pt x="1126" y="3137"/>
                </a:lnTo>
                <a:lnTo>
                  <a:pt x="1119" y="3137"/>
                </a:lnTo>
                <a:lnTo>
                  <a:pt x="1119" y="3137"/>
                </a:lnTo>
                <a:close/>
                <a:moveTo>
                  <a:pt x="1282" y="4626"/>
                </a:moveTo>
                <a:lnTo>
                  <a:pt x="1282" y="4626"/>
                </a:lnTo>
                <a:lnTo>
                  <a:pt x="1264" y="4608"/>
                </a:lnTo>
                <a:lnTo>
                  <a:pt x="1251" y="4592"/>
                </a:lnTo>
                <a:lnTo>
                  <a:pt x="1244" y="4577"/>
                </a:lnTo>
                <a:lnTo>
                  <a:pt x="1241" y="4563"/>
                </a:lnTo>
                <a:lnTo>
                  <a:pt x="1241" y="4552"/>
                </a:lnTo>
                <a:lnTo>
                  <a:pt x="1244" y="4539"/>
                </a:lnTo>
                <a:lnTo>
                  <a:pt x="1251" y="4528"/>
                </a:lnTo>
                <a:lnTo>
                  <a:pt x="1261" y="4519"/>
                </a:lnTo>
                <a:lnTo>
                  <a:pt x="1280" y="4499"/>
                </a:lnTo>
                <a:lnTo>
                  <a:pt x="1300" y="4477"/>
                </a:lnTo>
                <a:lnTo>
                  <a:pt x="1309" y="4466"/>
                </a:lnTo>
                <a:lnTo>
                  <a:pt x="1317" y="4454"/>
                </a:lnTo>
                <a:lnTo>
                  <a:pt x="1322" y="4439"/>
                </a:lnTo>
                <a:lnTo>
                  <a:pt x="1324" y="4425"/>
                </a:lnTo>
                <a:lnTo>
                  <a:pt x="1324" y="4425"/>
                </a:lnTo>
                <a:lnTo>
                  <a:pt x="1333" y="4423"/>
                </a:lnTo>
                <a:lnTo>
                  <a:pt x="1342" y="4423"/>
                </a:lnTo>
                <a:lnTo>
                  <a:pt x="1349" y="4425"/>
                </a:lnTo>
                <a:lnTo>
                  <a:pt x="1357" y="4427"/>
                </a:lnTo>
                <a:lnTo>
                  <a:pt x="1371" y="4432"/>
                </a:lnTo>
                <a:lnTo>
                  <a:pt x="1386" y="4443"/>
                </a:lnTo>
                <a:lnTo>
                  <a:pt x="1398" y="4457"/>
                </a:lnTo>
                <a:lnTo>
                  <a:pt x="1409" y="4472"/>
                </a:lnTo>
                <a:lnTo>
                  <a:pt x="1418" y="4490"/>
                </a:lnTo>
                <a:lnTo>
                  <a:pt x="1429" y="4510"/>
                </a:lnTo>
                <a:lnTo>
                  <a:pt x="1429" y="4510"/>
                </a:lnTo>
                <a:lnTo>
                  <a:pt x="1413" y="4521"/>
                </a:lnTo>
                <a:lnTo>
                  <a:pt x="1397" y="4532"/>
                </a:lnTo>
                <a:lnTo>
                  <a:pt x="1360" y="4554"/>
                </a:lnTo>
                <a:lnTo>
                  <a:pt x="1340" y="4566"/>
                </a:lnTo>
                <a:lnTo>
                  <a:pt x="1322" y="4583"/>
                </a:lnTo>
                <a:lnTo>
                  <a:pt x="1302" y="4603"/>
                </a:lnTo>
                <a:lnTo>
                  <a:pt x="1282" y="4626"/>
                </a:lnTo>
                <a:lnTo>
                  <a:pt x="1282" y="4626"/>
                </a:lnTo>
                <a:close/>
                <a:moveTo>
                  <a:pt x="1462" y="5127"/>
                </a:moveTo>
                <a:lnTo>
                  <a:pt x="1462" y="5127"/>
                </a:lnTo>
                <a:lnTo>
                  <a:pt x="1446" y="5112"/>
                </a:lnTo>
                <a:lnTo>
                  <a:pt x="1431" y="5101"/>
                </a:lnTo>
                <a:lnTo>
                  <a:pt x="1415" y="5092"/>
                </a:lnTo>
                <a:lnTo>
                  <a:pt x="1397" y="5087"/>
                </a:lnTo>
                <a:lnTo>
                  <a:pt x="1378" y="5081"/>
                </a:lnTo>
                <a:lnTo>
                  <a:pt x="1358" y="5078"/>
                </a:lnTo>
                <a:lnTo>
                  <a:pt x="1320" y="5074"/>
                </a:lnTo>
                <a:lnTo>
                  <a:pt x="1320" y="5074"/>
                </a:lnTo>
                <a:lnTo>
                  <a:pt x="1319" y="5060"/>
                </a:lnTo>
                <a:lnTo>
                  <a:pt x="1320" y="5054"/>
                </a:lnTo>
                <a:lnTo>
                  <a:pt x="1322" y="5049"/>
                </a:lnTo>
                <a:lnTo>
                  <a:pt x="1324" y="5045"/>
                </a:lnTo>
                <a:lnTo>
                  <a:pt x="1328" y="5042"/>
                </a:lnTo>
                <a:lnTo>
                  <a:pt x="1335" y="5038"/>
                </a:lnTo>
                <a:lnTo>
                  <a:pt x="1346" y="5036"/>
                </a:lnTo>
                <a:lnTo>
                  <a:pt x="1358" y="5034"/>
                </a:lnTo>
                <a:lnTo>
                  <a:pt x="1371" y="5032"/>
                </a:lnTo>
                <a:lnTo>
                  <a:pt x="1384" y="5029"/>
                </a:lnTo>
                <a:lnTo>
                  <a:pt x="1384" y="5029"/>
                </a:lnTo>
                <a:lnTo>
                  <a:pt x="1391" y="5022"/>
                </a:lnTo>
                <a:lnTo>
                  <a:pt x="1395" y="5013"/>
                </a:lnTo>
                <a:lnTo>
                  <a:pt x="1398" y="5003"/>
                </a:lnTo>
                <a:lnTo>
                  <a:pt x="1400" y="4993"/>
                </a:lnTo>
                <a:lnTo>
                  <a:pt x="1402" y="4973"/>
                </a:lnTo>
                <a:lnTo>
                  <a:pt x="1402" y="4951"/>
                </a:lnTo>
                <a:lnTo>
                  <a:pt x="1404" y="4931"/>
                </a:lnTo>
                <a:lnTo>
                  <a:pt x="1407" y="4920"/>
                </a:lnTo>
                <a:lnTo>
                  <a:pt x="1411" y="4911"/>
                </a:lnTo>
                <a:lnTo>
                  <a:pt x="1417" y="4904"/>
                </a:lnTo>
                <a:lnTo>
                  <a:pt x="1426" y="4895"/>
                </a:lnTo>
                <a:lnTo>
                  <a:pt x="1436" y="4889"/>
                </a:lnTo>
                <a:lnTo>
                  <a:pt x="1449" y="4884"/>
                </a:lnTo>
                <a:lnTo>
                  <a:pt x="1449" y="4884"/>
                </a:lnTo>
                <a:lnTo>
                  <a:pt x="1538" y="5076"/>
                </a:lnTo>
                <a:lnTo>
                  <a:pt x="1538" y="5076"/>
                </a:lnTo>
                <a:lnTo>
                  <a:pt x="1522" y="5080"/>
                </a:lnTo>
                <a:lnTo>
                  <a:pt x="1511" y="5085"/>
                </a:lnTo>
                <a:lnTo>
                  <a:pt x="1502" y="5092"/>
                </a:lnTo>
                <a:lnTo>
                  <a:pt x="1495" y="5100"/>
                </a:lnTo>
                <a:lnTo>
                  <a:pt x="1480" y="5114"/>
                </a:lnTo>
                <a:lnTo>
                  <a:pt x="1471" y="5121"/>
                </a:lnTo>
                <a:lnTo>
                  <a:pt x="1462" y="5127"/>
                </a:lnTo>
                <a:lnTo>
                  <a:pt x="1462" y="5127"/>
                </a:lnTo>
                <a:close/>
                <a:moveTo>
                  <a:pt x="2204" y="7084"/>
                </a:moveTo>
                <a:lnTo>
                  <a:pt x="2204" y="7084"/>
                </a:lnTo>
                <a:lnTo>
                  <a:pt x="2213" y="7084"/>
                </a:lnTo>
                <a:lnTo>
                  <a:pt x="2218" y="7088"/>
                </a:lnTo>
                <a:lnTo>
                  <a:pt x="2220" y="7092"/>
                </a:lnTo>
                <a:lnTo>
                  <a:pt x="2222" y="7097"/>
                </a:lnTo>
                <a:lnTo>
                  <a:pt x="2220" y="7112"/>
                </a:lnTo>
                <a:lnTo>
                  <a:pt x="2220" y="7119"/>
                </a:lnTo>
                <a:lnTo>
                  <a:pt x="2222" y="7126"/>
                </a:lnTo>
                <a:lnTo>
                  <a:pt x="2222" y="7126"/>
                </a:lnTo>
                <a:lnTo>
                  <a:pt x="2213" y="7124"/>
                </a:lnTo>
                <a:lnTo>
                  <a:pt x="2208" y="7122"/>
                </a:lnTo>
                <a:lnTo>
                  <a:pt x="2204" y="7117"/>
                </a:lnTo>
                <a:lnTo>
                  <a:pt x="2204" y="7112"/>
                </a:lnTo>
                <a:lnTo>
                  <a:pt x="2204" y="7097"/>
                </a:lnTo>
                <a:lnTo>
                  <a:pt x="2204" y="7092"/>
                </a:lnTo>
                <a:lnTo>
                  <a:pt x="2204" y="7084"/>
                </a:lnTo>
                <a:lnTo>
                  <a:pt x="2204" y="7084"/>
                </a:lnTo>
                <a:close/>
                <a:moveTo>
                  <a:pt x="2347" y="6453"/>
                </a:moveTo>
                <a:lnTo>
                  <a:pt x="2347" y="6453"/>
                </a:lnTo>
                <a:lnTo>
                  <a:pt x="2344" y="6455"/>
                </a:lnTo>
                <a:lnTo>
                  <a:pt x="2338" y="6455"/>
                </a:lnTo>
                <a:lnTo>
                  <a:pt x="2335" y="6455"/>
                </a:lnTo>
                <a:lnTo>
                  <a:pt x="2331" y="6451"/>
                </a:lnTo>
                <a:lnTo>
                  <a:pt x="2324" y="6444"/>
                </a:lnTo>
                <a:lnTo>
                  <a:pt x="2320" y="6433"/>
                </a:lnTo>
                <a:lnTo>
                  <a:pt x="2318" y="6422"/>
                </a:lnTo>
                <a:lnTo>
                  <a:pt x="2320" y="6417"/>
                </a:lnTo>
                <a:lnTo>
                  <a:pt x="2322" y="6413"/>
                </a:lnTo>
                <a:lnTo>
                  <a:pt x="2325" y="6409"/>
                </a:lnTo>
                <a:lnTo>
                  <a:pt x="2329" y="6406"/>
                </a:lnTo>
                <a:lnTo>
                  <a:pt x="2335" y="6406"/>
                </a:lnTo>
                <a:lnTo>
                  <a:pt x="2344" y="6406"/>
                </a:lnTo>
                <a:lnTo>
                  <a:pt x="2344" y="6406"/>
                </a:lnTo>
                <a:lnTo>
                  <a:pt x="2355" y="6433"/>
                </a:lnTo>
                <a:lnTo>
                  <a:pt x="2355" y="6433"/>
                </a:lnTo>
                <a:lnTo>
                  <a:pt x="2349" y="6437"/>
                </a:lnTo>
                <a:lnTo>
                  <a:pt x="2345" y="6440"/>
                </a:lnTo>
                <a:lnTo>
                  <a:pt x="2345" y="6446"/>
                </a:lnTo>
                <a:lnTo>
                  <a:pt x="2347" y="6453"/>
                </a:lnTo>
                <a:lnTo>
                  <a:pt x="2347" y="6453"/>
                </a:lnTo>
                <a:close/>
                <a:moveTo>
                  <a:pt x="3095" y="6230"/>
                </a:moveTo>
                <a:lnTo>
                  <a:pt x="3095" y="6230"/>
                </a:lnTo>
                <a:lnTo>
                  <a:pt x="3087" y="6232"/>
                </a:lnTo>
                <a:lnTo>
                  <a:pt x="3082" y="6232"/>
                </a:lnTo>
                <a:lnTo>
                  <a:pt x="3078" y="6228"/>
                </a:lnTo>
                <a:lnTo>
                  <a:pt x="3075" y="6221"/>
                </a:lnTo>
                <a:lnTo>
                  <a:pt x="3075" y="6221"/>
                </a:lnTo>
                <a:lnTo>
                  <a:pt x="3068" y="6224"/>
                </a:lnTo>
                <a:lnTo>
                  <a:pt x="3064" y="6230"/>
                </a:lnTo>
                <a:lnTo>
                  <a:pt x="3066" y="6235"/>
                </a:lnTo>
                <a:lnTo>
                  <a:pt x="3068" y="6241"/>
                </a:lnTo>
                <a:lnTo>
                  <a:pt x="3068" y="6241"/>
                </a:lnTo>
                <a:lnTo>
                  <a:pt x="3057" y="6250"/>
                </a:lnTo>
                <a:lnTo>
                  <a:pt x="3055" y="6250"/>
                </a:lnTo>
                <a:lnTo>
                  <a:pt x="3055" y="6246"/>
                </a:lnTo>
                <a:lnTo>
                  <a:pt x="3057" y="6237"/>
                </a:lnTo>
                <a:lnTo>
                  <a:pt x="3062" y="6221"/>
                </a:lnTo>
                <a:lnTo>
                  <a:pt x="3069" y="6203"/>
                </a:lnTo>
                <a:lnTo>
                  <a:pt x="3075" y="6184"/>
                </a:lnTo>
                <a:lnTo>
                  <a:pt x="3078" y="6166"/>
                </a:lnTo>
                <a:lnTo>
                  <a:pt x="3078" y="6159"/>
                </a:lnTo>
                <a:lnTo>
                  <a:pt x="3077" y="6154"/>
                </a:lnTo>
                <a:lnTo>
                  <a:pt x="3077" y="6154"/>
                </a:lnTo>
                <a:lnTo>
                  <a:pt x="3086" y="6154"/>
                </a:lnTo>
                <a:lnTo>
                  <a:pt x="3091" y="6155"/>
                </a:lnTo>
                <a:lnTo>
                  <a:pt x="3097" y="6159"/>
                </a:lnTo>
                <a:lnTo>
                  <a:pt x="3098" y="6161"/>
                </a:lnTo>
                <a:lnTo>
                  <a:pt x="3098" y="6166"/>
                </a:lnTo>
                <a:lnTo>
                  <a:pt x="3098" y="6170"/>
                </a:lnTo>
                <a:lnTo>
                  <a:pt x="3095" y="6181"/>
                </a:lnTo>
                <a:lnTo>
                  <a:pt x="3089" y="6194"/>
                </a:lnTo>
                <a:lnTo>
                  <a:pt x="3086" y="6204"/>
                </a:lnTo>
                <a:lnTo>
                  <a:pt x="3086" y="6212"/>
                </a:lnTo>
                <a:lnTo>
                  <a:pt x="3087" y="6217"/>
                </a:lnTo>
                <a:lnTo>
                  <a:pt x="3089" y="6224"/>
                </a:lnTo>
                <a:lnTo>
                  <a:pt x="3095" y="6230"/>
                </a:lnTo>
                <a:lnTo>
                  <a:pt x="3095" y="6230"/>
                </a:lnTo>
                <a:close/>
                <a:moveTo>
                  <a:pt x="393" y="1506"/>
                </a:moveTo>
                <a:lnTo>
                  <a:pt x="393" y="1506"/>
                </a:lnTo>
                <a:lnTo>
                  <a:pt x="381" y="1511"/>
                </a:lnTo>
                <a:lnTo>
                  <a:pt x="373" y="1518"/>
                </a:lnTo>
                <a:lnTo>
                  <a:pt x="364" y="1528"/>
                </a:lnTo>
                <a:lnTo>
                  <a:pt x="362" y="1531"/>
                </a:lnTo>
                <a:lnTo>
                  <a:pt x="357" y="1533"/>
                </a:lnTo>
                <a:lnTo>
                  <a:pt x="350" y="1533"/>
                </a:lnTo>
                <a:lnTo>
                  <a:pt x="337" y="1531"/>
                </a:lnTo>
                <a:lnTo>
                  <a:pt x="337" y="1531"/>
                </a:lnTo>
                <a:lnTo>
                  <a:pt x="350" y="1558"/>
                </a:lnTo>
                <a:lnTo>
                  <a:pt x="350" y="1558"/>
                </a:lnTo>
                <a:lnTo>
                  <a:pt x="362" y="1562"/>
                </a:lnTo>
                <a:lnTo>
                  <a:pt x="372" y="1560"/>
                </a:lnTo>
                <a:lnTo>
                  <a:pt x="379" y="1557"/>
                </a:lnTo>
                <a:lnTo>
                  <a:pt x="384" y="1549"/>
                </a:lnTo>
                <a:lnTo>
                  <a:pt x="388" y="1538"/>
                </a:lnTo>
                <a:lnTo>
                  <a:pt x="390" y="1529"/>
                </a:lnTo>
                <a:lnTo>
                  <a:pt x="393" y="1506"/>
                </a:lnTo>
                <a:lnTo>
                  <a:pt x="393" y="1506"/>
                </a:lnTo>
                <a:close/>
                <a:moveTo>
                  <a:pt x="1092" y="1653"/>
                </a:moveTo>
                <a:lnTo>
                  <a:pt x="1092" y="1653"/>
                </a:lnTo>
                <a:lnTo>
                  <a:pt x="1108" y="1645"/>
                </a:lnTo>
                <a:lnTo>
                  <a:pt x="1124" y="1640"/>
                </a:lnTo>
                <a:lnTo>
                  <a:pt x="1139" y="1640"/>
                </a:lnTo>
                <a:lnTo>
                  <a:pt x="1153" y="1642"/>
                </a:lnTo>
                <a:lnTo>
                  <a:pt x="1153" y="1642"/>
                </a:lnTo>
                <a:lnTo>
                  <a:pt x="1155" y="1629"/>
                </a:lnTo>
                <a:lnTo>
                  <a:pt x="1155" y="1615"/>
                </a:lnTo>
                <a:lnTo>
                  <a:pt x="1152" y="1602"/>
                </a:lnTo>
                <a:lnTo>
                  <a:pt x="1144" y="1589"/>
                </a:lnTo>
                <a:lnTo>
                  <a:pt x="1141" y="1586"/>
                </a:lnTo>
                <a:lnTo>
                  <a:pt x="1135" y="1582"/>
                </a:lnTo>
                <a:lnTo>
                  <a:pt x="1130" y="1578"/>
                </a:lnTo>
                <a:lnTo>
                  <a:pt x="1123" y="1577"/>
                </a:lnTo>
                <a:lnTo>
                  <a:pt x="1117" y="1577"/>
                </a:lnTo>
                <a:lnTo>
                  <a:pt x="1110" y="1577"/>
                </a:lnTo>
                <a:lnTo>
                  <a:pt x="1103" y="1580"/>
                </a:lnTo>
                <a:lnTo>
                  <a:pt x="1094" y="1586"/>
                </a:lnTo>
                <a:lnTo>
                  <a:pt x="1094" y="1586"/>
                </a:lnTo>
                <a:lnTo>
                  <a:pt x="1104" y="1598"/>
                </a:lnTo>
                <a:lnTo>
                  <a:pt x="1108" y="1607"/>
                </a:lnTo>
                <a:lnTo>
                  <a:pt x="1108" y="1616"/>
                </a:lnTo>
                <a:lnTo>
                  <a:pt x="1104" y="1624"/>
                </a:lnTo>
                <a:lnTo>
                  <a:pt x="1095" y="1636"/>
                </a:lnTo>
                <a:lnTo>
                  <a:pt x="1092" y="1644"/>
                </a:lnTo>
                <a:lnTo>
                  <a:pt x="1092" y="1653"/>
                </a:lnTo>
                <a:lnTo>
                  <a:pt x="1092" y="1653"/>
                </a:lnTo>
                <a:close/>
                <a:moveTo>
                  <a:pt x="1050" y="1671"/>
                </a:moveTo>
                <a:lnTo>
                  <a:pt x="1050" y="1671"/>
                </a:lnTo>
                <a:lnTo>
                  <a:pt x="1032" y="1647"/>
                </a:lnTo>
                <a:lnTo>
                  <a:pt x="1025" y="1633"/>
                </a:lnTo>
                <a:lnTo>
                  <a:pt x="1017" y="1620"/>
                </a:lnTo>
                <a:lnTo>
                  <a:pt x="999" y="1595"/>
                </a:lnTo>
                <a:lnTo>
                  <a:pt x="999" y="1595"/>
                </a:lnTo>
                <a:lnTo>
                  <a:pt x="977" y="1615"/>
                </a:lnTo>
                <a:lnTo>
                  <a:pt x="967" y="1622"/>
                </a:lnTo>
                <a:lnTo>
                  <a:pt x="956" y="1627"/>
                </a:lnTo>
                <a:lnTo>
                  <a:pt x="950" y="1629"/>
                </a:lnTo>
                <a:lnTo>
                  <a:pt x="947" y="1629"/>
                </a:lnTo>
                <a:lnTo>
                  <a:pt x="941" y="1629"/>
                </a:lnTo>
                <a:lnTo>
                  <a:pt x="936" y="1625"/>
                </a:lnTo>
                <a:lnTo>
                  <a:pt x="932" y="1622"/>
                </a:lnTo>
                <a:lnTo>
                  <a:pt x="927" y="1616"/>
                </a:lnTo>
                <a:lnTo>
                  <a:pt x="918" y="1600"/>
                </a:lnTo>
                <a:lnTo>
                  <a:pt x="918" y="1600"/>
                </a:lnTo>
                <a:lnTo>
                  <a:pt x="890" y="1611"/>
                </a:lnTo>
                <a:lnTo>
                  <a:pt x="890" y="1611"/>
                </a:lnTo>
                <a:lnTo>
                  <a:pt x="892" y="1616"/>
                </a:lnTo>
                <a:lnTo>
                  <a:pt x="892" y="1622"/>
                </a:lnTo>
                <a:lnTo>
                  <a:pt x="890" y="1629"/>
                </a:lnTo>
                <a:lnTo>
                  <a:pt x="889" y="1636"/>
                </a:lnTo>
                <a:lnTo>
                  <a:pt x="889" y="1645"/>
                </a:lnTo>
                <a:lnTo>
                  <a:pt x="889" y="1645"/>
                </a:lnTo>
                <a:lnTo>
                  <a:pt x="916" y="1647"/>
                </a:lnTo>
                <a:lnTo>
                  <a:pt x="938" y="1649"/>
                </a:lnTo>
                <a:lnTo>
                  <a:pt x="974" y="1649"/>
                </a:lnTo>
                <a:lnTo>
                  <a:pt x="990" y="1651"/>
                </a:lnTo>
                <a:lnTo>
                  <a:pt x="1008" y="1655"/>
                </a:lnTo>
                <a:lnTo>
                  <a:pt x="1026" y="1662"/>
                </a:lnTo>
                <a:lnTo>
                  <a:pt x="1050" y="1671"/>
                </a:lnTo>
                <a:lnTo>
                  <a:pt x="1050" y="1671"/>
                </a:lnTo>
                <a:close/>
                <a:moveTo>
                  <a:pt x="569" y="1858"/>
                </a:moveTo>
                <a:lnTo>
                  <a:pt x="569" y="1858"/>
                </a:lnTo>
                <a:lnTo>
                  <a:pt x="557" y="1830"/>
                </a:lnTo>
                <a:lnTo>
                  <a:pt x="557" y="1830"/>
                </a:lnTo>
                <a:lnTo>
                  <a:pt x="529" y="1843"/>
                </a:lnTo>
                <a:lnTo>
                  <a:pt x="529" y="1843"/>
                </a:lnTo>
                <a:lnTo>
                  <a:pt x="542" y="1870"/>
                </a:lnTo>
                <a:lnTo>
                  <a:pt x="542" y="1870"/>
                </a:lnTo>
                <a:lnTo>
                  <a:pt x="569" y="1858"/>
                </a:lnTo>
                <a:lnTo>
                  <a:pt x="569" y="1858"/>
                </a:lnTo>
                <a:close/>
                <a:moveTo>
                  <a:pt x="7150" y="6293"/>
                </a:moveTo>
                <a:lnTo>
                  <a:pt x="7150" y="6293"/>
                </a:lnTo>
                <a:lnTo>
                  <a:pt x="7135" y="6290"/>
                </a:lnTo>
                <a:lnTo>
                  <a:pt x="7121" y="6281"/>
                </a:lnTo>
                <a:lnTo>
                  <a:pt x="7093" y="6262"/>
                </a:lnTo>
                <a:lnTo>
                  <a:pt x="7064" y="6243"/>
                </a:lnTo>
                <a:lnTo>
                  <a:pt x="7050" y="6235"/>
                </a:lnTo>
                <a:lnTo>
                  <a:pt x="7037" y="6230"/>
                </a:lnTo>
                <a:lnTo>
                  <a:pt x="7037" y="6230"/>
                </a:lnTo>
                <a:lnTo>
                  <a:pt x="7021" y="6224"/>
                </a:lnTo>
                <a:lnTo>
                  <a:pt x="7006" y="6221"/>
                </a:lnTo>
                <a:lnTo>
                  <a:pt x="6972" y="6215"/>
                </a:lnTo>
                <a:lnTo>
                  <a:pt x="6939" y="6212"/>
                </a:lnTo>
                <a:lnTo>
                  <a:pt x="6923" y="6208"/>
                </a:lnTo>
                <a:lnTo>
                  <a:pt x="6908" y="6204"/>
                </a:lnTo>
                <a:lnTo>
                  <a:pt x="6908" y="6204"/>
                </a:lnTo>
                <a:lnTo>
                  <a:pt x="6805" y="6174"/>
                </a:lnTo>
                <a:lnTo>
                  <a:pt x="6705" y="6145"/>
                </a:lnTo>
                <a:lnTo>
                  <a:pt x="6605" y="6117"/>
                </a:lnTo>
                <a:lnTo>
                  <a:pt x="6506" y="6088"/>
                </a:lnTo>
                <a:lnTo>
                  <a:pt x="6506" y="6088"/>
                </a:lnTo>
                <a:lnTo>
                  <a:pt x="6440" y="6068"/>
                </a:lnTo>
                <a:lnTo>
                  <a:pt x="6371" y="6048"/>
                </a:lnTo>
                <a:lnTo>
                  <a:pt x="6371" y="6048"/>
                </a:lnTo>
                <a:lnTo>
                  <a:pt x="6360" y="6045"/>
                </a:lnTo>
                <a:lnTo>
                  <a:pt x="6344" y="6036"/>
                </a:lnTo>
                <a:lnTo>
                  <a:pt x="6328" y="6025"/>
                </a:lnTo>
                <a:lnTo>
                  <a:pt x="6310" y="6018"/>
                </a:lnTo>
                <a:lnTo>
                  <a:pt x="6301" y="6014"/>
                </a:lnTo>
                <a:lnTo>
                  <a:pt x="6291" y="6012"/>
                </a:lnTo>
                <a:lnTo>
                  <a:pt x="6282" y="6014"/>
                </a:lnTo>
                <a:lnTo>
                  <a:pt x="6275" y="6016"/>
                </a:lnTo>
                <a:lnTo>
                  <a:pt x="6270" y="6021"/>
                </a:lnTo>
                <a:lnTo>
                  <a:pt x="6264" y="6028"/>
                </a:lnTo>
                <a:lnTo>
                  <a:pt x="6259" y="6038"/>
                </a:lnTo>
                <a:lnTo>
                  <a:pt x="6257" y="6052"/>
                </a:lnTo>
                <a:lnTo>
                  <a:pt x="6257" y="6052"/>
                </a:lnTo>
                <a:lnTo>
                  <a:pt x="6284" y="6054"/>
                </a:lnTo>
                <a:lnTo>
                  <a:pt x="6310" y="6057"/>
                </a:lnTo>
                <a:lnTo>
                  <a:pt x="6337" y="6063"/>
                </a:lnTo>
                <a:lnTo>
                  <a:pt x="6362" y="6068"/>
                </a:lnTo>
                <a:lnTo>
                  <a:pt x="6413" y="6085"/>
                </a:lnTo>
                <a:lnTo>
                  <a:pt x="6464" y="6105"/>
                </a:lnTo>
                <a:lnTo>
                  <a:pt x="6564" y="6146"/>
                </a:lnTo>
                <a:lnTo>
                  <a:pt x="6614" y="6165"/>
                </a:lnTo>
                <a:lnTo>
                  <a:pt x="6665" y="6181"/>
                </a:lnTo>
                <a:lnTo>
                  <a:pt x="6665" y="6181"/>
                </a:lnTo>
                <a:lnTo>
                  <a:pt x="6789" y="6215"/>
                </a:lnTo>
                <a:lnTo>
                  <a:pt x="6910" y="6248"/>
                </a:lnTo>
                <a:lnTo>
                  <a:pt x="7030" y="6281"/>
                </a:lnTo>
                <a:lnTo>
                  <a:pt x="7141" y="6313"/>
                </a:lnTo>
                <a:lnTo>
                  <a:pt x="7141" y="6313"/>
                </a:lnTo>
                <a:lnTo>
                  <a:pt x="7166" y="6330"/>
                </a:lnTo>
                <a:lnTo>
                  <a:pt x="7191" y="6350"/>
                </a:lnTo>
                <a:lnTo>
                  <a:pt x="7220" y="6370"/>
                </a:lnTo>
                <a:lnTo>
                  <a:pt x="7249" y="6388"/>
                </a:lnTo>
                <a:lnTo>
                  <a:pt x="7264" y="6393"/>
                </a:lnTo>
                <a:lnTo>
                  <a:pt x="7277" y="6399"/>
                </a:lnTo>
                <a:lnTo>
                  <a:pt x="7289" y="6400"/>
                </a:lnTo>
                <a:lnTo>
                  <a:pt x="7302" y="6399"/>
                </a:lnTo>
                <a:lnTo>
                  <a:pt x="7315" y="6395"/>
                </a:lnTo>
                <a:lnTo>
                  <a:pt x="7326" y="6386"/>
                </a:lnTo>
                <a:lnTo>
                  <a:pt x="7335" y="6373"/>
                </a:lnTo>
                <a:lnTo>
                  <a:pt x="7344" y="6355"/>
                </a:lnTo>
                <a:lnTo>
                  <a:pt x="7344" y="6355"/>
                </a:lnTo>
                <a:lnTo>
                  <a:pt x="7338" y="6341"/>
                </a:lnTo>
                <a:lnTo>
                  <a:pt x="7331" y="6330"/>
                </a:lnTo>
                <a:lnTo>
                  <a:pt x="7322" y="6319"/>
                </a:lnTo>
                <a:lnTo>
                  <a:pt x="7311" y="6311"/>
                </a:lnTo>
                <a:lnTo>
                  <a:pt x="7300" y="6306"/>
                </a:lnTo>
                <a:lnTo>
                  <a:pt x="7288" y="6302"/>
                </a:lnTo>
                <a:lnTo>
                  <a:pt x="7275" y="6301"/>
                </a:lnTo>
                <a:lnTo>
                  <a:pt x="7260" y="6299"/>
                </a:lnTo>
                <a:lnTo>
                  <a:pt x="7231" y="6299"/>
                </a:lnTo>
                <a:lnTo>
                  <a:pt x="7202" y="6299"/>
                </a:lnTo>
                <a:lnTo>
                  <a:pt x="7175" y="6299"/>
                </a:lnTo>
                <a:lnTo>
                  <a:pt x="7161" y="6297"/>
                </a:lnTo>
                <a:lnTo>
                  <a:pt x="7150" y="6293"/>
                </a:lnTo>
                <a:lnTo>
                  <a:pt x="7150" y="6293"/>
                </a:lnTo>
                <a:close/>
                <a:moveTo>
                  <a:pt x="466" y="5281"/>
                </a:moveTo>
                <a:lnTo>
                  <a:pt x="466" y="5281"/>
                </a:lnTo>
                <a:lnTo>
                  <a:pt x="473" y="5290"/>
                </a:lnTo>
                <a:lnTo>
                  <a:pt x="479" y="5303"/>
                </a:lnTo>
                <a:lnTo>
                  <a:pt x="488" y="5332"/>
                </a:lnTo>
                <a:lnTo>
                  <a:pt x="493" y="5345"/>
                </a:lnTo>
                <a:lnTo>
                  <a:pt x="499" y="5354"/>
                </a:lnTo>
                <a:lnTo>
                  <a:pt x="504" y="5357"/>
                </a:lnTo>
                <a:lnTo>
                  <a:pt x="508" y="5359"/>
                </a:lnTo>
                <a:lnTo>
                  <a:pt x="513" y="5359"/>
                </a:lnTo>
                <a:lnTo>
                  <a:pt x="518" y="5357"/>
                </a:lnTo>
                <a:lnTo>
                  <a:pt x="518" y="5357"/>
                </a:lnTo>
                <a:lnTo>
                  <a:pt x="524" y="5341"/>
                </a:lnTo>
                <a:lnTo>
                  <a:pt x="528" y="5323"/>
                </a:lnTo>
                <a:lnTo>
                  <a:pt x="529" y="5306"/>
                </a:lnTo>
                <a:lnTo>
                  <a:pt x="529" y="5297"/>
                </a:lnTo>
                <a:lnTo>
                  <a:pt x="529" y="5290"/>
                </a:lnTo>
                <a:lnTo>
                  <a:pt x="526" y="5285"/>
                </a:lnTo>
                <a:lnTo>
                  <a:pt x="522" y="5279"/>
                </a:lnTo>
                <a:lnTo>
                  <a:pt x="518" y="5274"/>
                </a:lnTo>
                <a:lnTo>
                  <a:pt x="511" y="5272"/>
                </a:lnTo>
                <a:lnTo>
                  <a:pt x="504" y="5270"/>
                </a:lnTo>
                <a:lnTo>
                  <a:pt x="493" y="5272"/>
                </a:lnTo>
                <a:lnTo>
                  <a:pt x="480" y="5276"/>
                </a:lnTo>
                <a:lnTo>
                  <a:pt x="466" y="5281"/>
                </a:lnTo>
                <a:lnTo>
                  <a:pt x="466" y="5281"/>
                </a:lnTo>
                <a:close/>
                <a:moveTo>
                  <a:pt x="577" y="6727"/>
                </a:moveTo>
                <a:lnTo>
                  <a:pt x="577" y="6727"/>
                </a:lnTo>
                <a:lnTo>
                  <a:pt x="584" y="6734"/>
                </a:lnTo>
                <a:lnTo>
                  <a:pt x="589" y="6741"/>
                </a:lnTo>
                <a:lnTo>
                  <a:pt x="593" y="6749"/>
                </a:lnTo>
                <a:lnTo>
                  <a:pt x="596" y="6758"/>
                </a:lnTo>
                <a:lnTo>
                  <a:pt x="600" y="6776"/>
                </a:lnTo>
                <a:lnTo>
                  <a:pt x="602" y="6794"/>
                </a:lnTo>
                <a:lnTo>
                  <a:pt x="604" y="6834"/>
                </a:lnTo>
                <a:lnTo>
                  <a:pt x="607" y="6856"/>
                </a:lnTo>
                <a:lnTo>
                  <a:pt x="613" y="6878"/>
                </a:lnTo>
                <a:lnTo>
                  <a:pt x="613" y="6878"/>
                </a:lnTo>
                <a:lnTo>
                  <a:pt x="626" y="6865"/>
                </a:lnTo>
                <a:lnTo>
                  <a:pt x="636" y="6850"/>
                </a:lnTo>
                <a:lnTo>
                  <a:pt x="658" y="6821"/>
                </a:lnTo>
                <a:lnTo>
                  <a:pt x="669" y="6807"/>
                </a:lnTo>
                <a:lnTo>
                  <a:pt x="680" y="6792"/>
                </a:lnTo>
                <a:lnTo>
                  <a:pt x="694" y="6778"/>
                </a:lnTo>
                <a:lnTo>
                  <a:pt x="711" y="6767"/>
                </a:lnTo>
                <a:lnTo>
                  <a:pt x="711" y="6767"/>
                </a:lnTo>
                <a:lnTo>
                  <a:pt x="707" y="6752"/>
                </a:lnTo>
                <a:lnTo>
                  <a:pt x="702" y="6741"/>
                </a:lnTo>
                <a:lnTo>
                  <a:pt x="696" y="6732"/>
                </a:lnTo>
                <a:lnTo>
                  <a:pt x="689" y="6727"/>
                </a:lnTo>
                <a:lnTo>
                  <a:pt x="682" y="6721"/>
                </a:lnTo>
                <a:lnTo>
                  <a:pt x="673" y="6718"/>
                </a:lnTo>
                <a:lnTo>
                  <a:pt x="665" y="6716"/>
                </a:lnTo>
                <a:lnTo>
                  <a:pt x="656" y="6714"/>
                </a:lnTo>
                <a:lnTo>
                  <a:pt x="636" y="6714"/>
                </a:lnTo>
                <a:lnTo>
                  <a:pt x="618" y="6718"/>
                </a:lnTo>
                <a:lnTo>
                  <a:pt x="577" y="6727"/>
                </a:lnTo>
                <a:lnTo>
                  <a:pt x="577" y="6727"/>
                </a:lnTo>
                <a:close/>
                <a:moveTo>
                  <a:pt x="749" y="6117"/>
                </a:moveTo>
                <a:lnTo>
                  <a:pt x="749" y="6117"/>
                </a:lnTo>
                <a:lnTo>
                  <a:pt x="753" y="6134"/>
                </a:lnTo>
                <a:lnTo>
                  <a:pt x="758" y="6145"/>
                </a:lnTo>
                <a:lnTo>
                  <a:pt x="762" y="6154"/>
                </a:lnTo>
                <a:lnTo>
                  <a:pt x="765" y="6159"/>
                </a:lnTo>
                <a:lnTo>
                  <a:pt x="771" y="6163"/>
                </a:lnTo>
                <a:lnTo>
                  <a:pt x="772" y="6163"/>
                </a:lnTo>
                <a:lnTo>
                  <a:pt x="776" y="6161"/>
                </a:lnTo>
                <a:lnTo>
                  <a:pt x="778" y="6157"/>
                </a:lnTo>
                <a:lnTo>
                  <a:pt x="780" y="6152"/>
                </a:lnTo>
                <a:lnTo>
                  <a:pt x="780" y="6148"/>
                </a:lnTo>
                <a:lnTo>
                  <a:pt x="778" y="6141"/>
                </a:lnTo>
                <a:lnTo>
                  <a:pt x="774" y="6136"/>
                </a:lnTo>
                <a:lnTo>
                  <a:pt x="771" y="6130"/>
                </a:lnTo>
                <a:lnTo>
                  <a:pt x="765" y="6125"/>
                </a:lnTo>
                <a:lnTo>
                  <a:pt x="758" y="6121"/>
                </a:lnTo>
                <a:lnTo>
                  <a:pt x="749" y="6117"/>
                </a:lnTo>
                <a:lnTo>
                  <a:pt x="749" y="6117"/>
                </a:lnTo>
                <a:close/>
                <a:moveTo>
                  <a:pt x="319" y="5979"/>
                </a:moveTo>
                <a:lnTo>
                  <a:pt x="319" y="5979"/>
                </a:lnTo>
                <a:lnTo>
                  <a:pt x="337" y="6007"/>
                </a:lnTo>
                <a:lnTo>
                  <a:pt x="352" y="6034"/>
                </a:lnTo>
                <a:lnTo>
                  <a:pt x="364" y="6061"/>
                </a:lnTo>
                <a:lnTo>
                  <a:pt x="373" y="6090"/>
                </a:lnTo>
                <a:lnTo>
                  <a:pt x="381" y="6119"/>
                </a:lnTo>
                <a:lnTo>
                  <a:pt x="384" y="6150"/>
                </a:lnTo>
                <a:lnTo>
                  <a:pt x="388" y="6181"/>
                </a:lnTo>
                <a:lnTo>
                  <a:pt x="390" y="6212"/>
                </a:lnTo>
                <a:lnTo>
                  <a:pt x="391" y="6273"/>
                </a:lnTo>
                <a:lnTo>
                  <a:pt x="390" y="6337"/>
                </a:lnTo>
                <a:lnTo>
                  <a:pt x="388" y="6400"/>
                </a:lnTo>
                <a:lnTo>
                  <a:pt x="390" y="6464"/>
                </a:lnTo>
                <a:lnTo>
                  <a:pt x="390" y="6464"/>
                </a:lnTo>
                <a:lnTo>
                  <a:pt x="402" y="6455"/>
                </a:lnTo>
                <a:lnTo>
                  <a:pt x="413" y="6444"/>
                </a:lnTo>
                <a:lnTo>
                  <a:pt x="428" y="6420"/>
                </a:lnTo>
                <a:lnTo>
                  <a:pt x="437" y="6409"/>
                </a:lnTo>
                <a:lnTo>
                  <a:pt x="450" y="6400"/>
                </a:lnTo>
                <a:lnTo>
                  <a:pt x="466" y="6391"/>
                </a:lnTo>
                <a:lnTo>
                  <a:pt x="488" y="6386"/>
                </a:lnTo>
                <a:lnTo>
                  <a:pt x="488" y="6386"/>
                </a:lnTo>
                <a:lnTo>
                  <a:pt x="482" y="6371"/>
                </a:lnTo>
                <a:lnTo>
                  <a:pt x="479" y="6357"/>
                </a:lnTo>
                <a:lnTo>
                  <a:pt x="473" y="6326"/>
                </a:lnTo>
                <a:lnTo>
                  <a:pt x="469" y="6293"/>
                </a:lnTo>
                <a:lnTo>
                  <a:pt x="469" y="6259"/>
                </a:lnTo>
                <a:lnTo>
                  <a:pt x="471" y="6188"/>
                </a:lnTo>
                <a:lnTo>
                  <a:pt x="473" y="6154"/>
                </a:lnTo>
                <a:lnTo>
                  <a:pt x="471" y="6119"/>
                </a:lnTo>
                <a:lnTo>
                  <a:pt x="469" y="6088"/>
                </a:lnTo>
                <a:lnTo>
                  <a:pt x="464" y="6059"/>
                </a:lnTo>
                <a:lnTo>
                  <a:pt x="459" y="6047"/>
                </a:lnTo>
                <a:lnTo>
                  <a:pt x="453" y="6034"/>
                </a:lnTo>
                <a:lnTo>
                  <a:pt x="448" y="6023"/>
                </a:lnTo>
                <a:lnTo>
                  <a:pt x="440" y="6012"/>
                </a:lnTo>
                <a:lnTo>
                  <a:pt x="431" y="6003"/>
                </a:lnTo>
                <a:lnTo>
                  <a:pt x="421" y="5996"/>
                </a:lnTo>
                <a:lnTo>
                  <a:pt x="408" y="5989"/>
                </a:lnTo>
                <a:lnTo>
                  <a:pt x="393" y="5985"/>
                </a:lnTo>
                <a:lnTo>
                  <a:pt x="379" y="5981"/>
                </a:lnTo>
                <a:lnTo>
                  <a:pt x="361" y="5979"/>
                </a:lnTo>
                <a:lnTo>
                  <a:pt x="341" y="5978"/>
                </a:lnTo>
                <a:lnTo>
                  <a:pt x="319" y="5979"/>
                </a:lnTo>
                <a:lnTo>
                  <a:pt x="319" y="5979"/>
                </a:lnTo>
                <a:close/>
                <a:moveTo>
                  <a:pt x="439" y="4345"/>
                </a:moveTo>
                <a:lnTo>
                  <a:pt x="439" y="4345"/>
                </a:lnTo>
                <a:lnTo>
                  <a:pt x="453" y="4365"/>
                </a:lnTo>
                <a:lnTo>
                  <a:pt x="464" y="4383"/>
                </a:lnTo>
                <a:lnTo>
                  <a:pt x="479" y="4403"/>
                </a:lnTo>
                <a:lnTo>
                  <a:pt x="491" y="4419"/>
                </a:lnTo>
                <a:lnTo>
                  <a:pt x="499" y="4427"/>
                </a:lnTo>
                <a:lnTo>
                  <a:pt x="506" y="4434"/>
                </a:lnTo>
                <a:lnTo>
                  <a:pt x="515" y="4437"/>
                </a:lnTo>
                <a:lnTo>
                  <a:pt x="524" y="4441"/>
                </a:lnTo>
                <a:lnTo>
                  <a:pt x="533" y="4443"/>
                </a:lnTo>
                <a:lnTo>
                  <a:pt x="542" y="4445"/>
                </a:lnTo>
                <a:lnTo>
                  <a:pt x="553" y="4443"/>
                </a:lnTo>
                <a:lnTo>
                  <a:pt x="564" y="4437"/>
                </a:lnTo>
                <a:lnTo>
                  <a:pt x="564" y="4437"/>
                </a:lnTo>
                <a:lnTo>
                  <a:pt x="517" y="4390"/>
                </a:lnTo>
                <a:lnTo>
                  <a:pt x="491" y="4369"/>
                </a:lnTo>
                <a:lnTo>
                  <a:pt x="466" y="4349"/>
                </a:lnTo>
                <a:lnTo>
                  <a:pt x="453" y="4341"/>
                </a:lnTo>
                <a:lnTo>
                  <a:pt x="439" y="4334"/>
                </a:lnTo>
                <a:lnTo>
                  <a:pt x="426" y="4327"/>
                </a:lnTo>
                <a:lnTo>
                  <a:pt x="411" y="4323"/>
                </a:lnTo>
                <a:lnTo>
                  <a:pt x="395" y="4320"/>
                </a:lnTo>
                <a:lnTo>
                  <a:pt x="379" y="4318"/>
                </a:lnTo>
                <a:lnTo>
                  <a:pt x="362" y="4320"/>
                </a:lnTo>
                <a:lnTo>
                  <a:pt x="346" y="4321"/>
                </a:lnTo>
                <a:lnTo>
                  <a:pt x="346" y="4321"/>
                </a:lnTo>
                <a:lnTo>
                  <a:pt x="350" y="4336"/>
                </a:lnTo>
                <a:lnTo>
                  <a:pt x="355" y="4345"/>
                </a:lnTo>
                <a:lnTo>
                  <a:pt x="361" y="4354"/>
                </a:lnTo>
                <a:lnTo>
                  <a:pt x="366" y="4359"/>
                </a:lnTo>
                <a:lnTo>
                  <a:pt x="372" y="4361"/>
                </a:lnTo>
                <a:lnTo>
                  <a:pt x="377" y="4363"/>
                </a:lnTo>
                <a:lnTo>
                  <a:pt x="384" y="4363"/>
                </a:lnTo>
                <a:lnTo>
                  <a:pt x="390" y="4361"/>
                </a:lnTo>
                <a:lnTo>
                  <a:pt x="402" y="4356"/>
                </a:lnTo>
                <a:lnTo>
                  <a:pt x="415" y="4349"/>
                </a:lnTo>
                <a:lnTo>
                  <a:pt x="428" y="4345"/>
                </a:lnTo>
                <a:lnTo>
                  <a:pt x="433" y="4345"/>
                </a:lnTo>
                <a:lnTo>
                  <a:pt x="439" y="4345"/>
                </a:lnTo>
                <a:lnTo>
                  <a:pt x="439" y="4345"/>
                </a:lnTo>
                <a:close/>
                <a:moveTo>
                  <a:pt x="903" y="6896"/>
                </a:moveTo>
                <a:lnTo>
                  <a:pt x="903" y="6896"/>
                </a:lnTo>
                <a:lnTo>
                  <a:pt x="899" y="6908"/>
                </a:lnTo>
                <a:lnTo>
                  <a:pt x="899" y="6917"/>
                </a:lnTo>
                <a:lnTo>
                  <a:pt x="899" y="6925"/>
                </a:lnTo>
                <a:lnTo>
                  <a:pt x="901" y="6930"/>
                </a:lnTo>
                <a:lnTo>
                  <a:pt x="905" y="6932"/>
                </a:lnTo>
                <a:lnTo>
                  <a:pt x="909" y="6932"/>
                </a:lnTo>
                <a:lnTo>
                  <a:pt x="912" y="6932"/>
                </a:lnTo>
                <a:lnTo>
                  <a:pt x="916" y="6928"/>
                </a:lnTo>
                <a:lnTo>
                  <a:pt x="919" y="6925"/>
                </a:lnTo>
                <a:lnTo>
                  <a:pt x="923" y="6921"/>
                </a:lnTo>
                <a:lnTo>
                  <a:pt x="925" y="6916"/>
                </a:lnTo>
                <a:lnTo>
                  <a:pt x="925" y="6912"/>
                </a:lnTo>
                <a:lnTo>
                  <a:pt x="923" y="6907"/>
                </a:lnTo>
                <a:lnTo>
                  <a:pt x="919" y="6901"/>
                </a:lnTo>
                <a:lnTo>
                  <a:pt x="912" y="6897"/>
                </a:lnTo>
                <a:lnTo>
                  <a:pt x="903" y="6896"/>
                </a:lnTo>
                <a:lnTo>
                  <a:pt x="903" y="6896"/>
                </a:lnTo>
                <a:close/>
                <a:moveTo>
                  <a:pt x="6567" y="7391"/>
                </a:moveTo>
                <a:lnTo>
                  <a:pt x="6567" y="7391"/>
                </a:lnTo>
                <a:lnTo>
                  <a:pt x="6578" y="7400"/>
                </a:lnTo>
                <a:lnTo>
                  <a:pt x="6589" y="7411"/>
                </a:lnTo>
                <a:lnTo>
                  <a:pt x="6609" y="7433"/>
                </a:lnTo>
                <a:lnTo>
                  <a:pt x="6620" y="7442"/>
                </a:lnTo>
                <a:lnTo>
                  <a:pt x="6633" y="7447"/>
                </a:lnTo>
                <a:lnTo>
                  <a:pt x="6645" y="7449"/>
                </a:lnTo>
                <a:lnTo>
                  <a:pt x="6653" y="7449"/>
                </a:lnTo>
                <a:lnTo>
                  <a:pt x="6660" y="7447"/>
                </a:lnTo>
                <a:lnTo>
                  <a:pt x="6660" y="7447"/>
                </a:lnTo>
                <a:lnTo>
                  <a:pt x="6653" y="7433"/>
                </a:lnTo>
                <a:lnTo>
                  <a:pt x="6642" y="7422"/>
                </a:lnTo>
                <a:lnTo>
                  <a:pt x="6631" y="7414"/>
                </a:lnTo>
                <a:lnTo>
                  <a:pt x="6618" y="7409"/>
                </a:lnTo>
                <a:lnTo>
                  <a:pt x="6593" y="7400"/>
                </a:lnTo>
                <a:lnTo>
                  <a:pt x="6580" y="7396"/>
                </a:lnTo>
                <a:lnTo>
                  <a:pt x="6567" y="7391"/>
                </a:lnTo>
                <a:lnTo>
                  <a:pt x="6567" y="7391"/>
                </a:lnTo>
                <a:close/>
                <a:moveTo>
                  <a:pt x="6201" y="7208"/>
                </a:moveTo>
                <a:lnTo>
                  <a:pt x="6201" y="7208"/>
                </a:lnTo>
                <a:lnTo>
                  <a:pt x="6215" y="7208"/>
                </a:lnTo>
                <a:lnTo>
                  <a:pt x="6226" y="7209"/>
                </a:lnTo>
                <a:lnTo>
                  <a:pt x="6237" y="7215"/>
                </a:lnTo>
                <a:lnTo>
                  <a:pt x="6248" y="7220"/>
                </a:lnTo>
                <a:lnTo>
                  <a:pt x="6259" y="7226"/>
                </a:lnTo>
                <a:lnTo>
                  <a:pt x="6272" y="7229"/>
                </a:lnTo>
                <a:lnTo>
                  <a:pt x="6282" y="7231"/>
                </a:lnTo>
                <a:lnTo>
                  <a:pt x="6295" y="7231"/>
                </a:lnTo>
                <a:lnTo>
                  <a:pt x="6295" y="7231"/>
                </a:lnTo>
                <a:lnTo>
                  <a:pt x="6291" y="7226"/>
                </a:lnTo>
                <a:lnTo>
                  <a:pt x="6288" y="7220"/>
                </a:lnTo>
                <a:lnTo>
                  <a:pt x="6275" y="7209"/>
                </a:lnTo>
                <a:lnTo>
                  <a:pt x="6261" y="7200"/>
                </a:lnTo>
                <a:lnTo>
                  <a:pt x="6244" y="7195"/>
                </a:lnTo>
                <a:lnTo>
                  <a:pt x="6228" y="7191"/>
                </a:lnTo>
                <a:lnTo>
                  <a:pt x="6221" y="7191"/>
                </a:lnTo>
                <a:lnTo>
                  <a:pt x="6215" y="7193"/>
                </a:lnTo>
                <a:lnTo>
                  <a:pt x="6210" y="7195"/>
                </a:lnTo>
                <a:lnTo>
                  <a:pt x="6206" y="7197"/>
                </a:lnTo>
                <a:lnTo>
                  <a:pt x="6203" y="7202"/>
                </a:lnTo>
                <a:lnTo>
                  <a:pt x="6201" y="7208"/>
                </a:lnTo>
                <a:lnTo>
                  <a:pt x="6201" y="7208"/>
                </a:lnTo>
                <a:close/>
                <a:moveTo>
                  <a:pt x="6076" y="7115"/>
                </a:moveTo>
                <a:lnTo>
                  <a:pt x="6076" y="7115"/>
                </a:lnTo>
                <a:lnTo>
                  <a:pt x="6083" y="7126"/>
                </a:lnTo>
                <a:lnTo>
                  <a:pt x="6088" y="7135"/>
                </a:lnTo>
                <a:lnTo>
                  <a:pt x="6096" y="7142"/>
                </a:lnTo>
                <a:lnTo>
                  <a:pt x="6105" y="7146"/>
                </a:lnTo>
                <a:lnTo>
                  <a:pt x="6114" y="7148"/>
                </a:lnTo>
                <a:lnTo>
                  <a:pt x="6123" y="7150"/>
                </a:lnTo>
                <a:lnTo>
                  <a:pt x="6143" y="7151"/>
                </a:lnTo>
                <a:lnTo>
                  <a:pt x="6143" y="7151"/>
                </a:lnTo>
                <a:lnTo>
                  <a:pt x="6137" y="7141"/>
                </a:lnTo>
                <a:lnTo>
                  <a:pt x="6130" y="7131"/>
                </a:lnTo>
                <a:lnTo>
                  <a:pt x="6123" y="7126"/>
                </a:lnTo>
                <a:lnTo>
                  <a:pt x="6114" y="7121"/>
                </a:lnTo>
                <a:lnTo>
                  <a:pt x="6105" y="7119"/>
                </a:lnTo>
                <a:lnTo>
                  <a:pt x="6096" y="7117"/>
                </a:lnTo>
                <a:lnTo>
                  <a:pt x="6076" y="7115"/>
                </a:lnTo>
                <a:lnTo>
                  <a:pt x="6076" y="7115"/>
                </a:lnTo>
                <a:close/>
                <a:moveTo>
                  <a:pt x="5869" y="7061"/>
                </a:moveTo>
                <a:lnTo>
                  <a:pt x="5869" y="7061"/>
                </a:lnTo>
                <a:lnTo>
                  <a:pt x="5881" y="7088"/>
                </a:lnTo>
                <a:lnTo>
                  <a:pt x="5881" y="7088"/>
                </a:lnTo>
                <a:lnTo>
                  <a:pt x="5909" y="7075"/>
                </a:lnTo>
                <a:lnTo>
                  <a:pt x="5909" y="7075"/>
                </a:lnTo>
                <a:lnTo>
                  <a:pt x="5896" y="7048"/>
                </a:lnTo>
                <a:lnTo>
                  <a:pt x="5896" y="7048"/>
                </a:lnTo>
                <a:lnTo>
                  <a:pt x="5869" y="7061"/>
                </a:lnTo>
                <a:lnTo>
                  <a:pt x="5869" y="7061"/>
                </a:lnTo>
                <a:close/>
                <a:moveTo>
                  <a:pt x="1736" y="7264"/>
                </a:moveTo>
                <a:lnTo>
                  <a:pt x="1736" y="7264"/>
                </a:lnTo>
                <a:lnTo>
                  <a:pt x="1749" y="7291"/>
                </a:lnTo>
                <a:lnTo>
                  <a:pt x="1749" y="7291"/>
                </a:lnTo>
                <a:lnTo>
                  <a:pt x="1756" y="7289"/>
                </a:lnTo>
                <a:lnTo>
                  <a:pt x="1761" y="7289"/>
                </a:lnTo>
                <a:lnTo>
                  <a:pt x="1772" y="7291"/>
                </a:lnTo>
                <a:lnTo>
                  <a:pt x="1778" y="7293"/>
                </a:lnTo>
                <a:lnTo>
                  <a:pt x="1783" y="7291"/>
                </a:lnTo>
                <a:lnTo>
                  <a:pt x="1788" y="7289"/>
                </a:lnTo>
                <a:lnTo>
                  <a:pt x="1796" y="7286"/>
                </a:lnTo>
                <a:lnTo>
                  <a:pt x="1796" y="7286"/>
                </a:lnTo>
                <a:lnTo>
                  <a:pt x="1783" y="7258"/>
                </a:lnTo>
                <a:lnTo>
                  <a:pt x="1783" y="7258"/>
                </a:lnTo>
                <a:lnTo>
                  <a:pt x="1778" y="7260"/>
                </a:lnTo>
                <a:lnTo>
                  <a:pt x="1772" y="7260"/>
                </a:lnTo>
                <a:lnTo>
                  <a:pt x="1761" y="7258"/>
                </a:lnTo>
                <a:lnTo>
                  <a:pt x="1756" y="7258"/>
                </a:lnTo>
                <a:lnTo>
                  <a:pt x="1750" y="7258"/>
                </a:lnTo>
                <a:lnTo>
                  <a:pt x="1743" y="7260"/>
                </a:lnTo>
                <a:lnTo>
                  <a:pt x="1736" y="7264"/>
                </a:lnTo>
                <a:lnTo>
                  <a:pt x="1736" y="7264"/>
                </a:lnTo>
                <a:close/>
                <a:moveTo>
                  <a:pt x="186" y="6125"/>
                </a:moveTo>
                <a:lnTo>
                  <a:pt x="186" y="6125"/>
                </a:lnTo>
                <a:lnTo>
                  <a:pt x="199" y="6121"/>
                </a:lnTo>
                <a:lnTo>
                  <a:pt x="208" y="6116"/>
                </a:lnTo>
                <a:lnTo>
                  <a:pt x="215" y="6110"/>
                </a:lnTo>
                <a:lnTo>
                  <a:pt x="219" y="6103"/>
                </a:lnTo>
                <a:lnTo>
                  <a:pt x="225" y="6096"/>
                </a:lnTo>
                <a:lnTo>
                  <a:pt x="230" y="6090"/>
                </a:lnTo>
                <a:lnTo>
                  <a:pt x="237" y="6083"/>
                </a:lnTo>
                <a:lnTo>
                  <a:pt x="248" y="6079"/>
                </a:lnTo>
                <a:lnTo>
                  <a:pt x="248" y="6079"/>
                </a:lnTo>
                <a:lnTo>
                  <a:pt x="246" y="6068"/>
                </a:lnTo>
                <a:lnTo>
                  <a:pt x="248" y="6057"/>
                </a:lnTo>
                <a:lnTo>
                  <a:pt x="250" y="6038"/>
                </a:lnTo>
                <a:lnTo>
                  <a:pt x="257" y="6018"/>
                </a:lnTo>
                <a:lnTo>
                  <a:pt x="264" y="5999"/>
                </a:lnTo>
                <a:lnTo>
                  <a:pt x="283" y="5963"/>
                </a:lnTo>
                <a:lnTo>
                  <a:pt x="290" y="5945"/>
                </a:lnTo>
                <a:lnTo>
                  <a:pt x="294" y="5925"/>
                </a:lnTo>
                <a:lnTo>
                  <a:pt x="294" y="5925"/>
                </a:lnTo>
                <a:lnTo>
                  <a:pt x="295" y="5918"/>
                </a:lnTo>
                <a:lnTo>
                  <a:pt x="294" y="5911"/>
                </a:lnTo>
                <a:lnTo>
                  <a:pt x="292" y="5903"/>
                </a:lnTo>
                <a:lnTo>
                  <a:pt x="286" y="5896"/>
                </a:lnTo>
                <a:lnTo>
                  <a:pt x="272" y="5883"/>
                </a:lnTo>
                <a:lnTo>
                  <a:pt x="255" y="5871"/>
                </a:lnTo>
                <a:lnTo>
                  <a:pt x="235" y="5856"/>
                </a:lnTo>
                <a:lnTo>
                  <a:pt x="217" y="5842"/>
                </a:lnTo>
                <a:lnTo>
                  <a:pt x="208" y="5834"/>
                </a:lnTo>
                <a:lnTo>
                  <a:pt x="201" y="5825"/>
                </a:lnTo>
                <a:lnTo>
                  <a:pt x="196" y="5816"/>
                </a:lnTo>
                <a:lnTo>
                  <a:pt x="190" y="5805"/>
                </a:lnTo>
                <a:lnTo>
                  <a:pt x="190" y="5805"/>
                </a:lnTo>
                <a:lnTo>
                  <a:pt x="174" y="5814"/>
                </a:lnTo>
                <a:lnTo>
                  <a:pt x="161" y="5822"/>
                </a:lnTo>
                <a:lnTo>
                  <a:pt x="148" y="5831"/>
                </a:lnTo>
                <a:lnTo>
                  <a:pt x="137" y="5838"/>
                </a:lnTo>
                <a:lnTo>
                  <a:pt x="130" y="5847"/>
                </a:lnTo>
                <a:lnTo>
                  <a:pt x="123" y="5856"/>
                </a:lnTo>
                <a:lnTo>
                  <a:pt x="118" y="5865"/>
                </a:lnTo>
                <a:lnTo>
                  <a:pt x="114" y="5874"/>
                </a:lnTo>
                <a:lnTo>
                  <a:pt x="110" y="5883"/>
                </a:lnTo>
                <a:lnTo>
                  <a:pt x="108" y="5894"/>
                </a:lnTo>
                <a:lnTo>
                  <a:pt x="110" y="5912"/>
                </a:lnTo>
                <a:lnTo>
                  <a:pt x="114" y="5934"/>
                </a:lnTo>
                <a:lnTo>
                  <a:pt x="121" y="5954"/>
                </a:lnTo>
                <a:lnTo>
                  <a:pt x="130" y="5976"/>
                </a:lnTo>
                <a:lnTo>
                  <a:pt x="141" y="5996"/>
                </a:lnTo>
                <a:lnTo>
                  <a:pt x="163" y="6039"/>
                </a:lnTo>
                <a:lnTo>
                  <a:pt x="172" y="6061"/>
                </a:lnTo>
                <a:lnTo>
                  <a:pt x="179" y="6083"/>
                </a:lnTo>
                <a:lnTo>
                  <a:pt x="185" y="6103"/>
                </a:lnTo>
                <a:lnTo>
                  <a:pt x="186" y="6125"/>
                </a:lnTo>
                <a:lnTo>
                  <a:pt x="186" y="6125"/>
                </a:lnTo>
                <a:close/>
                <a:moveTo>
                  <a:pt x="159" y="5189"/>
                </a:moveTo>
                <a:lnTo>
                  <a:pt x="159" y="5189"/>
                </a:lnTo>
                <a:lnTo>
                  <a:pt x="163" y="5199"/>
                </a:lnTo>
                <a:lnTo>
                  <a:pt x="165" y="5212"/>
                </a:lnTo>
                <a:lnTo>
                  <a:pt x="167" y="5239"/>
                </a:lnTo>
                <a:lnTo>
                  <a:pt x="168" y="5252"/>
                </a:lnTo>
                <a:lnTo>
                  <a:pt x="170" y="5257"/>
                </a:lnTo>
                <a:lnTo>
                  <a:pt x="174" y="5263"/>
                </a:lnTo>
                <a:lnTo>
                  <a:pt x="177" y="5267"/>
                </a:lnTo>
                <a:lnTo>
                  <a:pt x="183" y="5270"/>
                </a:lnTo>
                <a:lnTo>
                  <a:pt x="188" y="5272"/>
                </a:lnTo>
                <a:lnTo>
                  <a:pt x="196" y="5272"/>
                </a:lnTo>
                <a:lnTo>
                  <a:pt x="196" y="5272"/>
                </a:lnTo>
                <a:lnTo>
                  <a:pt x="199" y="5259"/>
                </a:lnTo>
                <a:lnTo>
                  <a:pt x="203" y="5245"/>
                </a:lnTo>
                <a:lnTo>
                  <a:pt x="203" y="5230"/>
                </a:lnTo>
                <a:lnTo>
                  <a:pt x="201" y="5216"/>
                </a:lnTo>
                <a:lnTo>
                  <a:pt x="197" y="5201"/>
                </a:lnTo>
                <a:lnTo>
                  <a:pt x="194" y="5198"/>
                </a:lnTo>
                <a:lnTo>
                  <a:pt x="188" y="5192"/>
                </a:lnTo>
                <a:lnTo>
                  <a:pt x="183" y="5189"/>
                </a:lnTo>
                <a:lnTo>
                  <a:pt x="176" y="5187"/>
                </a:lnTo>
                <a:lnTo>
                  <a:pt x="168" y="5187"/>
                </a:lnTo>
                <a:lnTo>
                  <a:pt x="159" y="5189"/>
                </a:lnTo>
                <a:lnTo>
                  <a:pt x="159" y="5189"/>
                </a:lnTo>
                <a:close/>
                <a:moveTo>
                  <a:pt x="172" y="2006"/>
                </a:moveTo>
                <a:lnTo>
                  <a:pt x="172" y="2006"/>
                </a:lnTo>
                <a:lnTo>
                  <a:pt x="167" y="1999"/>
                </a:lnTo>
                <a:lnTo>
                  <a:pt x="159" y="1994"/>
                </a:lnTo>
                <a:lnTo>
                  <a:pt x="143" y="1985"/>
                </a:lnTo>
                <a:lnTo>
                  <a:pt x="125" y="1977"/>
                </a:lnTo>
                <a:lnTo>
                  <a:pt x="116" y="1976"/>
                </a:lnTo>
                <a:lnTo>
                  <a:pt x="107" y="1976"/>
                </a:lnTo>
                <a:lnTo>
                  <a:pt x="98" y="1977"/>
                </a:lnTo>
                <a:lnTo>
                  <a:pt x="90" y="1979"/>
                </a:lnTo>
                <a:lnTo>
                  <a:pt x="83" y="1983"/>
                </a:lnTo>
                <a:lnTo>
                  <a:pt x="79" y="1988"/>
                </a:lnTo>
                <a:lnTo>
                  <a:pt x="76" y="1996"/>
                </a:lnTo>
                <a:lnTo>
                  <a:pt x="76" y="2005"/>
                </a:lnTo>
                <a:lnTo>
                  <a:pt x="78" y="2016"/>
                </a:lnTo>
                <a:lnTo>
                  <a:pt x="83" y="2030"/>
                </a:lnTo>
                <a:lnTo>
                  <a:pt x="83" y="2030"/>
                </a:lnTo>
                <a:lnTo>
                  <a:pt x="88" y="2019"/>
                </a:lnTo>
                <a:lnTo>
                  <a:pt x="94" y="2012"/>
                </a:lnTo>
                <a:lnTo>
                  <a:pt x="99" y="2008"/>
                </a:lnTo>
                <a:lnTo>
                  <a:pt x="107" y="2005"/>
                </a:lnTo>
                <a:lnTo>
                  <a:pt x="114" y="2005"/>
                </a:lnTo>
                <a:lnTo>
                  <a:pt x="119" y="2005"/>
                </a:lnTo>
                <a:lnTo>
                  <a:pt x="134" y="2010"/>
                </a:lnTo>
                <a:lnTo>
                  <a:pt x="147" y="2016"/>
                </a:lnTo>
                <a:lnTo>
                  <a:pt x="157" y="2017"/>
                </a:lnTo>
                <a:lnTo>
                  <a:pt x="163" y="2017"/>
                </a:lnTo>
                <a:lnTo>
                  <a:pt x="167" y="2016"/>
                </a:lnTo>
                <a:lnTo>
                  <a:pt x="168" y="2012"/>
                </a:lnTo>
                <a:lnTo>
                  <a:pt x="172" y="2006"/>
                </a:lnTo>
                <a:lnTo>
                  <a:pt x="172" y="2006"/>
                </a:lnTo>
                <a:close/>
                <a:moveTo>
                  <a:pt x="0" y="5042"/>
                </a:moveTo>
                <a:lnTo>
                  <a:pt x="0" y="5105"/>
                </a:lnTo>
                <a:lnTo>
                  <a:pt x="0" y="5105"/>
                </a:lnTo>
                <a:lnTo>
                  <a:pt x="25" y="5120"/>
                </a:lnTo>
                <a:lnTo>
                  <a:pt x="50" y="5130"/>
                </a:lnTo>
                <a:lnTo>
                  <a:pt x="78" y="5141"/>
                </a:lnTo>
                <a:lnTo>
                  <a:pt x="92" y="5143"/>
                </a:lnTo>
                <a:lnTo>
                  <a:pt x="107" y="5147"/>
                </a:lnTo>
                <a:lnTo>
                  <a:pt x="107" y="5147"/>
                </a:lnTo>
                <a:lnTo>
                  <a:pt x="107" y="5134"/>
                </a:lnTo>
                <a:lnTo>
                  <a:pt x="105" y="5123"/>
                </a:lnTo>
                <a:lnTo>
                  <a:pt x="103" y="5114"/>
                </a:lnTo>
                <a:lnTo>
                  <a:pt x="98" y="5105"/>
                </a:lnTo>
                <a:lnTo>
                  <a:pt x="94" y="5098"/>
                </a:lnTo>
                <a:lnTo>
                  <a:pt x="87" y="5092"/>
                </a:lnTo>
                <a:lnTo>
                  <a:pt x="72" y="5081"/>
                </a:lnTo>
                <a:lnTo>
                  <a:pt x="56" y="5072"/>
                </a:lnTo>
                <a:lnTo>
                  <a:pt x="38" y="5063"/>
                </a:lnTo>
                <a:lnTo>
                  <a:pt x="18" y="5054"/>
                </a:lnTo>
                <a:lnTo>
                  <a:pt x="0" y="5042"/>
                </a:lnTo>
                <a:lnTo>
                  <a:pt x="0" y="5042"/>
                </a:lnTo>
                <a:close/>
                <a:moveTo>
                  <a:pt x="8746" y="3304"/>
                </a:moveTo>
                <a:lnTo>
                  <a:pt x="8746" y="3304"/>
                </a:lnTo>
                <a:lnTo>
                  <a:pt x="8730" y="3305"/>
                </a:lnTo>
                <a:lnTo>
                  <a:pt x="8714" y="3309"/>
                </a:lnTo>
                <a:lnTo>
                  <a:pt x="8683" y="3316"/>
                </a:lnTo>
                <a:lnTo>
                  <a:pt x="8652" y="3327"/>
                </a:lnTo>
                <a:lnTo>
                  <a:pt x="8625" y="3338"/>
                </a:lnTo>
                <a:lnTo>
                  <a:pt x="8597" y="3347"/>
                </a:lnTo>
                <a:lnTo>
                  <a:pt x="8572" y="3354"/>
                </a:lnTo>
                <a:lnTo>
                  <a:pt x="8559" y="3358"/>
                </a:lnTo>
                <a:lnTo>
                  <a:pt x="8547" y="3358"/>
                </a:lnTo>
                <a:lnTo>
                  <a:pt x="8534" y="3358"/>
                </a:lnTo>
                <a:lnTo>
                  <a:pt x="8521" y="3356"/>
                </a:lnTo>
                <a:lnTo>
                  <a:pt x="8521" y="3356"/>
                </a:lnTo>
                <a:lnTo>
                  <a:pt x="8523" y="3363"/>
                </a:lnTo>
                <a:lnTo>
                  <a:pt x="8523" y="3369"/>
                </a:lnTo>
                <a:lnTo>
                  <a:pt x="8519" y="3373"/>
                </a:lnTo>
                <a:lnTo>
                  <a:pt x="8516" y="3378"/>
                </a:lnTo>
                <a:lnTo>
                  <a:pt x="8509" y="3387"/>
                </a:lnTo>
                <a:lnTo>
                  <a:pt x="8507" y="3391"/>
                </a:lnTo>
                <a:lnTo>
                  <a:pt x="8507" y="3396"/>
                </a:lnTo>
                <a:lnTo>
                  <a:pt x="8507" y="3396"/>
                </a:lnTo>
                <a:lnTo>
                  <a:pt x="8538" y="3387"/>
                </a:lnTo>
                <a:lnTo>
                  <a:pt x="8574" y="3376"/>
                </a:lnTo>
                <a:lnTo>
                  <a:pt x="8654" y="3354"/>
                </a:lnTo>
                <a:lnTo>
                  <a:pt x="8690" y="3342"/>
                </a:lnTo>
                <a:lnTo>
                  <a:pt x="8719" y="3331"/>
                </a:lnTo>
                <a:lnTo>
                  <a:pt x="8730" y="3324"/>
                </a:lnTo>
                <a:lnTo>
                  <a:pt x="8739" y="3318"/>
                </a:lnTo>
                <a:lnTo>
                  <a:pt x="8744" y="3311"/>
                </a:lnTo>
                <a:lnTo>
                  <a:pt x="8746" y="3304"/>
                </a:lnTo>
                <a:lnTo>
                  <a:pt x="8746" y="3304"/>
                </a:lnTo>
                <a:close/>
                <a:moveTo>
                  <a:pt x="8414" y="1442"/>
                </a:moveTo>
                <a:lnTo>
                  <a:pt x="8414" y="1442"/>
                </a:lnTo>
                <a:lnTo>
                  <a:pt x="8401" y="1415"/>
                </a:lnTo>
                <a:lnTo>
                  <a:pt x="8401" y="1415"/>
                </a:lnTo>
                <a:lnTo>
                  <a:pt x="8374" y="1428"/>
                </a:lnTo>
                <a:lnTo>
                  <a:pt x="8374" y="1428"/>
                </a:lnTo>
                <a:lnTo>
                  <a:pt x="8387" y="1455"/>
                </a:lnTo>
                <a:lnTo>
                  <a:pt x="8387" y="1455"/>
                </a:lnTo>
                <a:lnTo>
                  <a:pt x="8414" y="1442"/>
                </a:lnTo>
                <a:lnTo>
                  <a:pt x="8414" y="1442"/>
                </a:lnTo>
                <a:close/>
                <a:moveTo>
                  <a:pt x="8532" y="1373"/>
                </a:moveTo>
                <a:lnTo>
                  <a:pt x="8532" y="1373"/>
                </a:lnTo>
                <a:lnTo>
                  <a:pt x="8563" y="1361"/>
                </a:lnTo>
                <a:lnTo>
                  <a:pt x="8587" y="1352"/>
                </a:lnTo>
                <a:lnTo>
                  <a:pt x="8608" y="1346"/>
                </a:lnTo>
                <a:lnTo>
                  <a:pt x="8626" y="1342"/>
                </a:lnTo>
                <a:lnTo>
                  <a:pt x="8665" y="1342"/>
                </a:lnTo>
                <a:lnTo>
                  <a:pt x="8688" y="1341"/>
                </a:lnTo>
                <a:lnTo>
                  <a:pt x="8717" y="1339"/>
                </a:lnTo>
                <a:lnTo>
                  <a:pt x="8717" y="1339"/>
                </a:lnTo>
                <a:lnTo>
                  <a:pt x="8719" y="1328"/>
                </a:lnTo>
                <a:lnTo>
                  <a:pt x="8721" y="1317"/>
                </a:lnTo>
                <a:lnTo>
                  <a:pt x="8724" y="1292"/>
                </a:lnTo>
                <a:lnTo>
                  <a:pt x="8723" y="1263"/>
                </a:lnTo>
                <a:lnTo>
                  <a:pt x="8715" y="1234"/>
                </a:lnTo>
                <a:lnTo>
                  <a:pt x="8712" y="1219"/>
                </a:lnTo>
                <a:lnTo>
                  <a:pt x="8706" y="1205"/>
                </a:lnTo>
                <a:lnTo>
                  <a:pt x="8699" y="1192"/>
                </a:lnTo>
                <a:lnTo>
                  <a:pt x="8692" y="1181"/>
                </a:lnTo>
                <a:lnTo>
                  <a:pt x="8683" y="1170"/>
                </a:lnTo>
                <a:lnTo>
                  <a:pt x="8672" y="1163"/>
                </a:lnTo>
                <a:lnTo>
                  <a:pt x="8661" y="1157"/>
                </a:lnTo>
                <a:lnTo>
                  <a:pt x="8648" y="1154"/>
                </a:lnTo>
                <a:lnTo>
                  <a:pt x="8648" y="1154"/>
                </a:lnTo>
                <a:lnTo>
                  <a:pt x="8652" y="1159"/>
                </a:lnTo>
                <a:lnTo>
                  <a:pt x="8655" y="1165"/>
                </a:lnTo>
                <a:lnTo>
                  <a:pt x="8655" y="1170"/>
                </a:lnTo>
                <a:lnTo>
                  <a:pt x="8654" y="1176"/>
                </a:lnTo>
                <a:lnTo>
                  <a:pt x="8650" y="1179"/>
                </a:lnTo>
                <a:lnTo>
                  <a:pt x="8646" y="1181"/>
                </a:lnTo>
                <a:lnTo>
                  <a:pt x="8636" y="1186"/>
                </a:lnTo>
                <a:lnTo>
                  <a:pt x="8625" y="1190"/>
                </a:lnTo>
                <a:lnTo>
                  <a:pt x="8614" y="1192"/>
                </a:lnTo>
                <a:lnTo>
                  <a:pt x="8599" y="1192"/>
                </a:lnTo>
                <a:lnTo>
                  <a:pt x="8599" y="1192"/>
                </a:lnTo>
                <a:lnTo>
                  <a:pt x="8608" y="1181"/>
                </a:lnTo>
                <a:lnTo>
                  <a:pt x="8617" y="1170"/>
                </a:lnTo>
                <a:lnTo>
                  <a:pt x="8625" y="1159"/>
                </a:lnTo>
                <a:lnTo>
                  <a:pt x="8628" y="1147"/>
                </a:lnTo>
                <a:lnTo>
                  <a:pt x="8628" y="1147"/>
                </a:lnTo>
                <a:lnTo>
                  <a:pt x="8625" y="1147"/>
                </a:lnTo>
                <a:lnTo>
                  <a:pt x="8621" y="1147"/>
                </a:lnTo>
                <a:lnTo>
                  <a:pt x="8610" y="1145"/>
                </a:lnTo>
                <a:lnTo>
                  <a:pt x="8588" y="1137"/>
                </a:lnTo>
                <a:lnTo>
                  <a:pt x="8579" y="1136"/>
                </a:lnTo>
                <a:lnTo>
                  <a:pt x="8576" y="1136"/>
                </a:lnTo>
                <a:lnTo>
                  <a:pt x="8572" y="1136"/>
                </a:lnTo>
                <a:lnTo>
                  <a:pt x="8568" y="1139"/>
                </a:lnTo>
                <a:lnTo>
                  <a:pt x="8567" y="1143"/>
                </a:lnTo>
                <a:lnTo>
                  <a:pt x="8567" y="1150"/>
                </a:lnTo>
                <a:lnTo>
                  <a:pt x="8567" y="1157"/>
                </a:lnTo>
                <a:lnTo>
                  <a:pt x="8567" y="1157"/>
                </a:lnTo>
                <a:lnTo>
                  <a:pt x="8576" y="1168"/>
                </a:lnTo>
                <a:lnTo>
                  <a:pt x="8579" y="1179"/>
                </a:lnTo>
                <a:lnTo>
                  <a:pt x="8579" y="1188"/>
                </a:lnTo>
                <a:lnTo>
                  <a:pt x="8576" y="1197"/>
                </a:lnTo>
                <a:lnTo>
                  <a:pt x="8570" y="1206"/>
                </a:lnTo>
                <a:lnTo>
                  <a:pt x="8563" y="1214"/>
                </a:lnTo>
                <a:lnTo>
                  <a:pt x="8552" y="1223"/>
                </a:lnTo>
                <a:lnTo>
                  <a:pt x="8539" y="1230"/>
                </a:lnTo>
                <a:lnTo>
                  <a:pt x="8483" y="1261"/>
                </a:lnTo>
                <a:lnTo>
                  <a:pt x="8456" y="1281"/>
                </a:lnTo>
                <a:lnTo>
                  <a:pt x="8443" y="1290"/>
                </a:lnTo>
                <a:lnTo>
                  <a:pt x="8432" y="1301"/>
                </a:lnTo>
                <a:lnTo>
                  <a:pt x="8432" y="1301"/>
                </a:lnTo>
                <a:lnTo>
                  <a:pt x="8438" y="1315"/>
                </a:lnTo>
                <a:lnTo>
                  <a:pt x="8440" y="1326"/>
                </a:lnTo>
                <a:lnTo>
                  <a:pt x="8440" y="1339"/>
                </a:lnTo>
                <a:lnTo>
                  <a:pt x="8438" y="1350"/>
                </a:lnTo>
                <a:lnTo>
                  <a:pt x="8438" y="1350"/>
                </a:lnTo>
                <a:lnTo>
                  <a:pt x="8458" y="1342"/>
                </a:lnTo>
                <a:lnTo>
                  <a:pt x="8463" y="1341"/>
                </a:lnTo>
                <a:lnTo>
                  <a:pt x="8467" y="1342"/>
                </a:lnTo>
                <a:lnTo>
                  <a:pt x="8467" y="1344"/>
                </a:lnTo>
                <a:lnTo>
                  <a:pt x="8467" y="1348"/>
                </a:lnTo>
                <a:lnTo>
                  <a:pt x="8463" y="1355"/>
                </a:lnTo>
                <a:lnTo>
                  <a:pt x="8450" y="1377"/>
                </a:lnTo>
                <a:lnTo>
                  <a:pt x="8445" y="1388"/>
                </a:lnTo>
                <a:lnTo>
                  <a:pt x="8443" y="1393"/>
                </a:lnTo>
                <a:lnTo>
                  <a:pt x="8443" y="1397"/>
                </a:lnTo>
                <a:lnTo>
                  <a:pt x="8532" y="1373"/>
                </a:lnTo>
                <a:close/>
                <a:moveTo>
                  <a:pt x="8639" y="1241"/>
                </a:moveTo>
                <a:lnTo>
                  <a:pt x="8639" y="1241"/>
                </a:lnTo>
                <a:lnTo>
                  <a:pt x="8639" y="1234"/>
                </a:lnTo>
                <a:lnTo>
                  <a:pt x="8641" y="1230"/>
                </a:lnTo>
                <a:lnTo>
                  <a:pt x="8645" y="1230"/>
                </a:lnTo>
                <a:lnTo>
                  <a:pt x="8650" y="1228"/>
                </a:lnTo>
                <a:lnTo>
                  <a:pt x="8665" y="1228"/>
                </a:lnTo>
                <a:lnTo>
                  <a:pt x="8672" y="1226"/>
                </a:lnTo>
                <a:lnTo>
                  <a:pt x="8679" y="1223"/>
                </a:lnTo>
                <a:lnTo>
                  <a:pt x="8679" y="1223"/>
                </a:lnTo>
                <a:lnTo>
                  <a:pt x="8681" y="1232"/>
                </a:lnTo>
                <a:lnTo>
                  <a:pt x="8679" y="1243"/>
                </a:lnTo>
                <a:lnTo>
                  <a:pt x="8675" y="1250"/>
                </a:lnTo>
                <a:lnTo>
                  <a:pt x="8670" y="1259"/>
                </a:lnTo>
                <a:lnTo>
                  <a:pt x="8655" y="1274"/>
                </a:lnTo>
                <a:lnTo>
                  <a:pt x="8648" y="1281"/>
                </a:lnTo>
                <a:lnTo>
                  <a:pt x="8643" y="1288"/>
                </a:lnTo>
                <a:lnTo>
                  <a:pt x="8643" y="1288"/>
                </a:lnTo>
                <a:lnTo>
                  <a:pt x="8636" y="1301"/>
                </a:lnTo>
                <a:lnTo>
                  <a:pt x="8636" y="1303"/>
                </a:lnTo>
                <a:lnTo>
                  <a:pt x="8636" y="1303"/>
                </a:lnTo>
                <a:lnTo>
                  <a:pt x="8645" y="1279"/>
                </a:lnTo>
                <a:lnTo>
                  <a:pt x="8650" y="1263"/>
                </a:lnTo>
                <a:lnTo>
                  <a:pt x="8652" y="1248"/>
                </a:lnTo>
                <a:lnTo>
                  <a:pt x="8650" y="1243"/>
                </a:lnTo>
                <a:lnTo>
                  <a:pt x="8648" y="1241"/>
                </a:lnTo>
                <a:lnTo>
                  <a:pt x="8645" y="1239"/>
                </a:lnTo>
                <a:lnTo>
                  <a:pt x="8639" y="1241"/>
                </a:lnTo>
                <a:lnTo>
                  <a:pt x="8639" y="1241"/>
                </a:lnTo>
                <a:close/>
                <a:moveTo>
                  <a:pt x="8610" y="1254"/>
                </a:moveTo>
                <a:lnTo>
                  <a:pt x="8610" y="1254"/>
                </a:lnTo>
                <a:lnTo>
                  <a:pt x="8619" y="1254"/>
                </a:lnTo>
                <a:lnTo>
                  <a:pt x="8623" y="1255"/>
                </a:lnTo>
                <a:lnTo>
                  <a:pt x="8621" y="1259"/>
                </a:lnTo>
                <a:lnTo>
                  <a:pt x="8619" y="1263"/>
                </a:lnTo>
                <a:lnTo>
                  <a:pt x="8614" y="1268"/>
                </a:lnTo>
                <a:lnTo>
                  <a:pt x="8610" y="1274"/>
                </a:lnTo>
                <a:lnTo>
                  <a:pt x="8608" y="1281"/>
                </a:lnTo>
                <a:lnTo>
                  <a:pt x="8610" y="1288"/>
                </a:lnTo>
                <a:lnTo>
                  <a:pt x="8610" y="1288"/>
                </a:lnTo>
                <a:lnTo>
                  <a:pt x="8608" y="1301"/>
                </a:lnTo>
                <a:lnTo>
                  <a:pt x="8606" y="1303"/>
                </a:lnTo>
                <a:lnTo>
                  <a:pt x="8605" y="1304"/>
                </a:lnTo>
                <a:lnTo>
                  <a:pt x="8603" y="1303"/>
                </a:lnTo>
                <a:lnTo>
                  <a:pt x="8601" y="1299"/>
                </a:lnTo>
                <a:lnTo>
                  <a:pt x="8597" y="1290"/>
                </a:lnTo>
                <a:lnTo>
                  <a:pt x="8594" y="1279"/>
                </a:lnTo>
                <a:lnTo>
                  <a:pt x="8596" y="1266"/>
                </a:lnTo>
                <a:lnTo>
                  <a:pt x="8597" y="1263"/>
                </a:lnTo>
                <a:lnTo>
                  <a:pt x="8599" y="1257"/>
                </a:lnTo>
                <a:lnTo>
                  <a:pt x="8605" y="1255"/>
                </a:lnTo>
                <a:lnTo>
                  <a:pt x="8610" y="1254"/>
                </a:lnTo>
                <a:lnTo>
                  <a:pt x="8610" y="1254"/>
                </a:lnTo>
                <a:close/>
                <a:moveTo>
                  <a:pt x="8140" y="1535"/>
                </a:moveTo>
                <a:lnTo>
                  <a:pt x="8140" y="1535"/>
                </a:lnTo>
                <a:lnTo>
                  <a:pt x="8146" y="1531"/>
                </a:lnTo>
                <a:lnTo>
                  <a:pt x="8147" y="1529"/>
                </a:lnTo>
                <a:lnTo>
                  <a:pt x="8153" y="1522"/>
                </a:lnTo>
                <a:lnTo>
                  <a:pt x="8157" y="1515"/>
                </a:lnTo>
                <a:lnTo>
                  <a:pt x="8162" y="1508"/>
                </a:lnTo>
                <a:lnTo>
                  <a:pt x="8162" y="1508"/>
                </a:lnTo>
                <a:lnTo>
                  <a:pt x="8177" y="1509"/>
                </a:lnTo>
                <a:lnTo>
                  <a:pt x="8191" y="1508"/>
                </a:lnTo>
                <a:lnTo>
                  <a:pt x="8206" y="1504"/>
                </a:lnTo>
                <a:lnTo>
                  <a:pt x="8218" y="1500"/>
                </a:lnTo>
                <a:lnTo>
                  <a:pt x="8229" y="1495"/>
                </a:lnTo>
                <a:lnTo>
                  <a:pt x="8242" y="1489"/>
                </a:lnTo>
                <a:lnTo>
                  <a:pt x="8262" y="1475"/>
                </a:lnTo>
                <a:lnTo>
                  <a:pt x="8282" y="1457"/>
                </a:lnTo>
                <a:lnTo>
                  <a:pt x="8300" y="1440"/>
                </a:lnTo>
                <a:lnTo>
                  <a:pt x="8316" y="1426"/>
                </a:lnTo>
                <a:lnTo>
                  <a:pt x="8334" y="1413"/>
                </a:lnTo>
                <a:lnTo>
                  <a:pt x="8334" y="1413"/>
                </a:lnTo>
                <a:lnTo>
                  <a:pt x="8351" y="1404"/>
                </a:lnTo>
                <a:lnTo>
                  <a:pt x="8369" y="1399"/>
                </a:lnTo>
                <a:lnTo>
                  <a:pt x="8385" y="1393"/>
                </a:lnTo>
                <a:lnTo>
                  <a:pt x="8401" y="1388"/>
                </a:lnTo>
                <a:lnTo>
                  <a:pt x="8414" y="1381"/>
                </a:lnTo>
                <a:lnTo>
                  <a:pt x="8418" y="1375"/>
                </a:lnTo>
                <a:lnTo>
                  <a:pt x="8421" y="1372"/>
                </a:lnTo>
                <a:lnTo>
                  <a:pt x="8423" y="1366"/>
                </a:lnTo>
                <a:lnTo>
                  <a:pt x="8423" y="1359"/>
                </a:lnTo>
                <a:lnTo>
                  <a:pt x="8421" y="1350"/>
                </a:lnTo>
                <a:lnTo>
                  <a:pt x="8418" y="1341"/>
                </a:lnTo>
                <a:lnTo>
                  <a:pt x="8418" y="1341"/>
                </a:lnTo>
                <a:lnTo>
                  <a:pt x="8382" y="1364"/>
                </a:lnTo>
                <a:lnTo>
                  <a:pt x="8336" y="1388"/>
                </a:lnTo>
                <a:lnTo>
                  <a:pt x="8289" y="1413"/>
                </a:lnTo>
                <a:lnTo>
                  <a:pt x="8242" y="1439"/>
                </a:lnTo>
                <a:lnTo>
                  <a:pt x="8198" y="1462"/>
                </a:lnTo>
                <a:lnTo>
                  <a:pt x="8180" y="1475"/>
                </a:lnTo>
                <a:lnTo>
                  <a:pt x="8166" y="1488"/>
                </a:lnTo>
                <a:lnTo>
                  <a:pt x="8153" y="1500"/>
                </a:lnTo>
                <a:lnTo>
                  <a:pt x="8144" y="1511"/>
                </a:lnTo>
                <a:lnTo>
                  <a:pt x="8140" y="1524"/>
                </a:lnTo>
                <a:lnTo>
                  <a:pt x="8140" y="1529"/>
                </a:lnTo>
                <a:lnTo>
                  <a:pt x="8140" y="1535"/>
                </a:lnTo>
                <a:lnTo>
                  <a:pt x="8140" y="1535"/>
                </a:lnTo>
                <a:close/>
                <a:moveTo>
                  <a:pt x="7366" y="3302"/>
                </a:moveTo>
                <a:lnTo>
                  <a:pt x="7366" y="3302"/>
                </a:lnTo>
                <a:lnTo>
                  <a:pt x="7315" y="3316"/>
                </a:lnTo>
                <a:lnTo>
                  <a:pt x="7262" y="3329"/>
                </a:lnTo>
                <a:lnTo>
                  <a:pt x="7204" y="3342"/>
                </a:lnTo>
                <a:lnTo>
                  <a:pt x="7146" y="3353"/>
                </a:lnTo>
                <a:lnTo>
                  <a:pt x="7088" y="3363"/>
                </a:lnTo>
                <a:lnTo>
                  <a:pt x="7028" y="3376"/>
                </a:lnTo>
                <a:lnTo>
                  <a:pt x="6970" y="3391"/>
                </a:lnTo>
                <a:lnTo>
                  <a:pt x="6914" y="3407"/>
                </a:lnTo>
                <a:lnTo>
                  <a:pt x="6914" y="3407"/>
                </a:lnTo>
                <a:lnTo>
                  <a:pt x="6874" y="3420"/>
                </a:lnTo>
                <a:lnTo>
                  <a:pt x="6852" y="3429"/>
                </a:lnTo>
                <a:lnTo>
                  <a:pt x="6830" y="3436"/>
                </a:lnTo>
                <a:lnTo>
                  <a:pt x="6812" y="3445"/>
                </a:lnTo>
                <a:lnTo>
                  <a:pt x="6798" y="3456"/>
                </a:lnTo>
                <a:lnTo>
                  <a:pt x="6792" y="3463"/>
                </a:lnTo>
                <a:lnTo>
                  <a:pt x="6789" y="3469"/>
                </a:lnTo>
                <a:lnTo>
                  <a:pt x="6785" y="3476"/>
                </a:lnTo>
                <a:lnTo>
                  <a:pt x="6783" y="3483"/>
                </a:lnTo>
                <a:lnTo>
                  <a:pt x="6783" y="3483"/>
                </a:lnTo>
                <a:lnTo>
                  <a:pt x="6894" y="3469"/>
                </a:lnTo>
                <a:lnTo>
                  <a:pt x="6950" y="3458"/>
                </a:lnTo>
                <a:lnTo>
                  <a:pt x="7004" y="3447"/>
                </a:lnTo>
                <a:lnTo>
                  <a:pt x="7059" y="3436"/>
                </a:lnTo>
                <a:lnTo>
                  <a:pt x="7110" y="3422"/>
                </a:lnTo>
                <a:lnTo>
                  <a:pt x="7159" y="3407"/>
                </a:lnTo>
                <a:lnTo>
                  <a:pt x="7206" y="3391"/>
                </a:lnTo>
                <a:lnTo>
                  <a:pt x="7206" y="3391"/>
                </a:lnTo>
                <a:lnTo>
                  <a:pt x="7228" y="3385"/>
                </a:lnTo>
                <a:lnTo>
                  <a:pt x="7251" y="3380"/>
                </a:lnTo>
                <a:lnTo>
                  <a:pt x="7277" y="3374"/>
                </a:lnTo>
                <a:lnTo>
                  <a:pt x="7302" y="3369"/>
                </a:lnTo>
                <a:lnTo>
                  <a:pt x="7313" y="3365"/>
                </a:lnTo>
                <a:lnTo>
                  <a:pt x="7326" y="3360"/>
                </a:lnTo>
                <a:lnTo>
                  <a:pt x="7335" y="3354"/>
                </a:lnTo>
                <a:lnTo>
                  <a:pt x="7344" y="3347"/>
                </a:lnTo>
                <a:lnTo>
                  <a:pt x="7353" y="3338"/>
                </a:lnTo>
                <a:lnTo>
                  <a:pt x="7358" y="3327"/>
                </a:lnTo>
                <a:lnTo>
                  <a:pt x="7364" y="3316"/>
                </a:lnTo>
                <a:lnTo>
                  <a:pt x="7366" y="3302"/>
                </a:lnTo>
                <a:lnTo>
                  <a:pt x="7366" y="3302"/>
                </a:lnTo>
                <a:close/>
                <a:moveTo>
                  <a:pt x="8224" y="5404"/>
                </a:moveTo>
                <a:lnTo>
                  <a:pt x="8224" y="5404"/>
                </a:lnTo>
                <a:lnTo>
                  <a:pt x="8227" y="5413"/>
                </a:lnTo>
                <a:lnTo>
                  <a:pt x="8233" y="5421"/>
                </a:lnTo>
                <a:lnTo>
                  <a:pt x="8238" y="5424"/>
                </a:lnTo>
                <a:lnTo>
                  <a:pt x="8244" y="5430"/>
                </a:lnTo>
                <a:lnTo>
                  <a:pt x="8256" y="5433"/>
                </a:lnTo>
                <a:lnTo>
                  <a:pt x="8269" y="5435"/>
                </a:lnTo>
                <a:lnTo>
                  <a:pt x="8298" y="5437"/>
                </a:lnTo>
                <a:lnTo>
                  <a:pt x="8313" y="5439"/>
                </a:lnTo>
                <a:lnTo>
                  <a:pt x="8325" y="5442"/>
                </a:lnTo>
                <a:lnTo>
                  <a:pt x="8325" y="5442"/>
                </a:lnTo>
                <a:lnTo>
                  <a:pt x="8320" y="5433"/>
                </a:lnTo>
                <a:lnTo>
                  <a:pt x="8316" y="5426"/>
                </a:lnTo>
                <a:lnTo>
                  <a:pt x="8311" y="5419"/>
                </a:lnTo>
                <a:lnTo>
                  <a:pt x="8307" y="5413"/>
                </a:lnTo>
                <a:lnTo>
                  <a:pt x="8294" y="5408"/>
                </a:lnTo>
                <a:lnTo>
                  <a:pt x="8282" y="5404"/>
                </a:lnTo>
                <a:lnTo>
                  <a:pt x="8267" y="5403"/>
                </a:lnTo>
                <a:lnTo>
                  <a:pt x="8253" y="5403"/>
                </a:lnTo>
                <a:lnTo>
                  <a:pt x="8224" y="5404"/>
                </a:lnTo>
                <a:lnTo>
                  <a:pt x="8224" y="5404"/>
                </a:lnTo>
                <a:close/>
                <a:moveTo>
                  <a:pt x="7396" y="3587"/>
                </a:moveTo>
                <a:lnTo>
                  <a:pt x="7396" y="3587"/>
                </a:lnTo>
                <a:lnTo>
                  <a:pt x="7391" y="3579"/>
                </a:lnTo>
                <a:lnTo>
                  <a:pt x="7384" y="3574"/>
                </a:lnTo>
                <a:lnTo>
                  <a:pt x="7375" y="3570"/>
                </a:lnTo>
                <a:lnTo>
                  <a:pt x="7366" y="3567"/>
                </a:lnTo>
                <a:lnTo>
                  <a:pt x="7355" y="3563"/>
                </a:lnTo>
                <a:lnTo>
                  <a:pt x="7344" y="3563"/>
                </a:lnTo>
                <a:lnTo>
                  <a:pt x="7322" y="3563"/>
                </a:lnTo>
                <a:lnTo>
                  <a:pt x="7298" y="3568"/>
                </a:lnTo>
                <a:lnTo>
                  <a:pt x="7289" y="3572"/>
                </a:lnTo>
                <a:lnTo>
                  <a:pt x="7278" y="3576"/>
                </a:lnTo>
                <a:lnTo>
                  <a:pt x="7269" y="3581"/>
                </a:lnTo>
                <a:lnTo>
                  <a:pt x="7262" y="3588"/>
                </a:lnTo>
                <a:lnTo>
                  <a:pt x="7257" y="3594"/>
                </a:lnTo>
                <a:lnTo>
                  <a:pt x="7253" y="3603"/>
                </a:lnTo>
                <a:lnTo>
                  <a:pt x="7253" y="3603"/>
                </a:lnTo>
                <a:lnTo>
                  <a:pt x="7286" y="3607"/>
                </a:lnTo>
                <a:lnTo>
                  <a:pt x="7302" y="3608"/>
                </a:lnTo>
                <a:lnTo>
                  <a:pt x="7318" y="3608"/>
                </a:lnTo>
                <a:lnTo>
                  <a:pt x="7337" y="3607"/>
                </a:lnTo>
                <a:lnTo>
                  <a:pt x="7355" y="3603"/>
                </a:lnTo>
                <a:lnTo>
                  <a:pt x="7375" y="3597"/>
                </a:lnTo>
                <a:lnTo>
                  <a:pt x="7396" y="3587"/>
                </a:lnTo>
                <a:lnTo>
                  <a:pt x="7396" y="3587"/>
                </a:lnTo>
                <a:close/>
                <a:moveTo>
                  <a:pt x="8186" y="4991"/>
                </a:moveTo>
                <a:lnTo>
                  <a:pt x="8186" y="4991"/>
                </a:lnTo>
                <a:lnTo>
                  <a:pt x="8157" y="5003"/>
                </a:lnTo>
                <a:lnTo>
                  <a:pt x="8157" y="5003"/>
                </a:lnTo>
                <a:lnTo>
                  <a:pt x="8158" y="5007"/>
                </a:lnTo>
                <a:lnTo>
                  <a:pt x="8160" y="5013"/>
                </a:lnTo>
                <a:lnTo>
                  <a:pt x="8158" y="5020"/>
                </a:lnTo>
                <a:lnTo>
                  <a:pt x="8157" y="5029"/>
                </a:lnTo>
                <a:lnTo>
                  <a:pt x="8157" y="5036"/>
                </a:lnTo>
                <a:lnTo>
                  <a:pt x="8157" y="5036"/>
                </a:lnTo>
                <a:lnTo>
                  <a:pt x="8164" y="5036"/>
                </a:lnTo>
                <a:lnTo>
                  <a:pt x="8171" y="5036"/>
                </a:lnTo>
                <a:lnTo>
                  <a:pt x="8184" y="5040"/>
                </a:lnTo>
                <a:lnTo>
                  <a:pt x="8196" y="5045"/>
                </a:lnTo>
                <a:lnTo>
                  <a:pt x="8202" y="5045"/>
                </a:lnTo>
                <a:lnTo>
                  <a:pt x="8209" y="5045"/>
                </a:lnTo>
                <a:lnTo>
                  <a:pt x="8209" y="5045"/>
                </a:lnTo>
                <a:lnTo>
                  <a:pt x="8213" y="5034"/>
                </a:lnTo>
                <a:lnTo>
                  <a:pt x="8213" y="5027"/>
                </a:lnTo>
                <a:lnTo>
                  <a:pt x="8211" y="5022"/>
                </a:lnTo>
                <a:lnTo>
                  <a:pt x="8207" y="5018"/>
                </a:lnTo>
                <a:lnTo>
                  <a:pt x="8196" y="5009"/>
                </a:lnTo>
                <a:lnTo>
                  <a:pt x="8191" y="5002"/>
                </a:lnTo>
                <a:lnTo>
                  <a:pt x="8186" y="4991"/>
                </a:lnTo>
                <a:lnTo>
                  <a:pt x="8186" y="4991"/>
                </a:lnTo>
                <a:close/>
                <a:moveTo>
                  <a:pt x="10145" y="3414"/>
                </a:moveTo>
                <a:lnTo>
                  <a:pt x="10145" y="3414"/>
                </a:lnTo>
                <a:lnTo>
                  <a:pt x="10132" y="3403"/>
                </a:lnTo>
                <a:lnTo>
                  <a:pt x="10120" y="3392"/>
                </a:lnTo>
                <a:lnTo>
                  <a:pt x="10105" y="3383"/>
                </a:lnTo>
                <a:lnTo>
                  <a:pt x="10089" y="3376"/>
                </a:lnTo>
                <a:lnTo>
                  <a:pt x="10071" y="3373"/>
                </a:lnTo>
                <a:lnTo>
                  <a:pt x="10054" y="3369"/>
                </a:lnTo>
                <a:lnTo>
                  <a:pt x="10036" y="3367"/>
                </a:lnTo>
                <a:lnTo>
                  <a:pt x="10018" y="3367"/>
                </a:lnTo>
                <a:lnTo>
                  <a:pt x="10000" y="3369"/>
                </a:lnTo>
                <a:lnTo>
                  <a:pt x="9982" y="3373"/>
                </a:lnTo>
                <a:lnTo>
                  <a:pt x="9965" y="3378"/>
                </a:lnTo>
                <a:lnTo>
                  <a:pt x="9949" y="3383"/>
                </a:lnTo>
                <a:lnTo>
                  <a:pt x="9935" y="3392"/>
                </a:lnTo>
                <a:lnTo>
                  <a:pt x="9922" y="3402"/>
                </a:lnTo>
                <a:lnTo>
                  <a:pt x="9911" y="3414"/>
                </a:lnTo>
                <a:lnTo>
                  <a:pt x="9900" y="3427"/>
                </a:lnTo>
                <a:lnTo>
                  <a:pt x="9900" y="3427"/>
                </a:lnTo>
                <a:lnTo>
                  <a:pt x="9828" y="3434"/>
                </a:lnTo>
                <a:lnTo>
                  <a:pt x="9762" y="3443"/>
                </a:lnTo>
                <a:lnTo>
                  <a:pt x="9699" y="3458"/>
                </a:lnTo>
                <a:lnTo>
                  <a:pt x="9637" y="3474"/>
                </a:lnTo>
                <a:lnTo>
                  <a:pt x="9572" y="3492"/>
                </a:lnTo>
                <a:lnTo>
                  <a:pt x="9505" y="3514"/>
                </a:lnTo>
                <a:lnTo>
                  <a:pt x="9430" y="3538"/>
                </a:lnTo>
                <a:lnTo>
                  <a:pt x="9347" y="3563"/>
                </a:lnTo>
                <a:lnTo>
                  <a:pt x="9347" y="3563"/>
                </a:lnTo>
                <a:lnTo>
                  <a:pt x="9289" y="3563"/>
                </a:lnTo>
                <a:lnTo>
                  <a:pt x="9231" y="3565"/>
                </a:lnTo>
                <a:lnTo>
                  <a:pt x="9174" y="3572"/>
                </a:lnTo>
                <a:lnTo>
                  <a:pt x="9118" y="3581"/>
                </a:lnTo>
                <a:lnTo>
                  <a:pt x="9062" y="3592"/>
                </a:lnTo>
                <a:lnTo>
                  <a:pt x="9007" y="3605"/>
                </a:lnTo>
                <a:lnTo>
                  <a:pt x="8953" y="3619"/>
                </a:lnTo>
                <a:lnTo>
                  <a:pt x="8899" y="3636"/>
                </a:lnTo>
                <a:lnTo>
                  <a:pt x="8793" y="3670"/>
                </a:lnTo>
                <a:lnTo>
                  <a:pt x="8686" y="3705"/>
                </a:lnTo>
                <a:lnTo>
                  <a:pt x="8634" y="3721"/>
                </a:lnTo>
                <a:lnTo>
                  <a:pt x="8581" y="3735"/>
                </a:lnTo>
                <a:lnTo>
                  <a:pt x="8527" y="3750"/>
                </a:lnTo>
                <a:lnTo>
                  <a:pt x="8472" y="3761"/>
                </a:lnTo>
                <a:lnTo>
                  <a:pt x="8472" y="3761"/>
                </a:lnTo>
                <a:lnTo>
                  <a:pt x="8383" y="3779"/>
                </a:lnTo>
                <a:lnTo>
                  <a:pt x="8293" y="3793"/>
                </a:lnTo>
                <a:lnTo>
                  <a:pt x="8109" y="3822"/>
                </a:lnTo>
                <a:lnTo>
                  <a:pt x="8017" y="3837"/>
                </a:lnTo>
                <a:lnTo>
                  <a:pt x="7924" y="3853"/>
                </a:lnTo>
                <a:lnTo>
                  <a:pt x="7830" y="3873"/>
                </a:lnTo>
                <a:lnTo>
                  <a:pt x="7737" y="3897"/>
                </a:lnTo>
                <a:lnTo>
                  <a:pt x="7737" y="3897"/>
                </a:lnTo>
                <a:lnTo>
                  <a:pt x="7741" y="3906"/>
                </a:lnTo>
                <a:lnTo>
                  <a:pt x="7743" y="3913"/>
                </a:lnTo>
                <a:lnTo>
                  <a:pt x="7743" y="3928"/>
                </a:lnTo>
                <a:lnTo>
                  <a:pt x="7743" y="3942"/>
                </a:lnTo>
                <a:lnTo>
                  <a:pt x="7745" y="3949"/>
                </a:lnTo>
                <a:lnTo>
                  <a:pt x="7748" y="3959"/>
                </a:lnTo>
                <a:lnTo>
                  <a:pt x="7748" y="3959"/>
                </a:lnTo>
                <a:lnTo>
                  <a:pt x="7743" y="3962"/>
                </a:lnTo>
                <a:lnTo>
                  <a:pt x="7741" y="3966"/>
                </a:lnTo>
                <a:lnTo>
                  <a:pt x="7741" y="3969"/>
                </a:lnTo>
                <a:lnTo>
                  <a:pt x="7743" y="3973"/>
                </a:lnTo>
                <a:lnTo>
                  <a:pt x="7750" y="3980"/>
                </a:lnTo>
                <a:lnTo>
                  <a:pt x="7761" y="3986"/>
                </a:lnTo>
                <a:lnTo>
                  <a:pt x="7761" y="3986"/>
                </a:lnTo>
                <a:lnTo>
                  <a:pt x="7926" y="3939"/>
                </a:lnTo>
                <a:lnTo>
                  <a:pt x="8010" y="3915"/>
                </a:lnTo>
                <a:lnTo>
                  <a:pt x="8093" y="3897"/>
                </a:lnTo>
                <a:lnTo>
                  <a:pt x="8135" y="3888"/>
                </a:lnTo>
                <a:lnTo>
                  <a:pt x="8177" y="3881"/>
                </a:lnTo>
                <a:lnTo>
                  <a:pt x="8218" y="3875"/>
                </a:lnTo>
                <a:lnTo>
                  <a:pt x="8258" y="3870"/>
                </a:lnTo>
                <a:lnTo>
                  <a:pt x="8300" y="3866"/>
                </a:lnTo>
                <a:lnTo>
                  <a:pt x="8342" y="3864"/>
                </a:lnTo>
                <a:lnTo>
                  <a:pt x="8382" y="3866"/>
                </a:lnTo>
                <a:lnTo>
                  <a:pt x="8421" y="3868"/>
                </a:lnTo>
                <a:lnTo>
                  <a:pt x="8421" y="3868"/>
                </a:lnTo>
                <a:lnTo>
                  <a:pt x="8450" y="3853"/>
                </a:lnTo>
                <a:lnTo>
                  <a:pt x="8479" y="3839"/>
                </a:lnTo>
                <a:lnTo>
                  <a:pt x="8510" y="3828"/>
                </a:lnTo>
                <a:lnTo>
                  <a:pt x="8541" y="3817"/>
                </a:lnTo>
                <a:lnTo>
                  <a:pt x="8606" y="3797"/>
                </a:lnTo>
                <a:lnTo>
                  <a:pt x="8675" y="3781"/>
                </a:lnTo>
                <a:lnTo>
                  <a:pt x="8813" y="3750"/>
                </a:lnTo>
                <a:lnTo>
                  <a:pt x="8882" y="3732"/>
                </a:lnTo>
                <a:lnTo>
                  <a:pt x="8915" y="3723"/>
                </a:lnTo>
                <a:lnTo>
                  <a:pt x="8949" y="3710"/>
                </a:lnTo>
                <a:lnTo>
                  <a:pt x="8949" y="3710"/>
                </a:lnTo>
                <a:lnTo>
                  <a:pt x="8969" y="3714"/>
                </a:lnTo>
                <a:lnTo>
                  <a:pt x="8989" y="3717"/>
                </a:lnTo>
                <a:lnTo>
                  <a:pt x="9033" y="3717"/>
                </a:lnTo>
                <a:lnTo>
                  <a:pt x="9076" y="3715"/>
                </a:lnTo>
                <a:lnTo>
                  <a:pt x="9096" y="3715"/>
                </a:lnTo>
                <a:lnTo>
                  <a:pt x="9118" y="3717"/>
                </a:lnTo>
                <a:lnTo>
                  <a:pt x="9118" y="3717"/>
                </a:lnTo>
                <a:lnTo>
                  <a:pt x="9120" y="3712"/>
                </a:lnTo>
                <a:lnTo>
                  <a:pt x="9122" y="3706"/>
                </a:lnTo>
                <a:lnTo>
                  <a:pt x="9131" y="3695"/>
                </a:lnTo>
                <a:lnTo>
                  <a:pt x="9142" y="3688"/>
                </a:lnTo>
                <a:lnTo>
                  <a:pt x="9156" y="3679"/>
                </a:lnTo>
                <a:lnTo>
                  <a:pt x="9182" y="3663"/>
                </a:lnTo>
                <a:lnTo>
                  <a:pt x="9194" y="3656"/>
                </a:lnTo>
                <a:lnTo>
                  <a:pt x="9202" y="3645"/>
                </a:lnTo>
                <a:lnTo>
                  <a:pt x="9202" y="3645"/>
                </a:lnTo>
                <a:lnTo>
                  <a:pt x="9256" y="3634"/>
                </a:lnTo>
                <a:lnTo>
                  <a:pt x="9309" y="3625"/>
                </a:lnTo>
                <a:lnTo>
                  <a:pt x="9410" y="3610"/>
                </a:lnTo>
                <a:lnTo>
                  <a:pt x="9506" y="3599"/>
                </a:lnTo>
                <a:lnTo>
                  <a:pt x="9550" y="3592"/>
                </a:lnTo>
                <a:lnTo>
                  <a:pt x="9590" y="3585"/>
                </a:lnTo>
                <a:lnTo>
                  <a:pt x="9590" y="3585"/>
                </a:lnTo>
                <a:lnTo>
                  <a:pt x="9628" y="3576"/>
                </a:lnTo>
                <a:lnTo>
                  <a:pt x="9664" y="3565"/>
                </a:lnTo>
                <a:lnTo>
                  <a:pt x="9739" y="3539"/>
                </a:lnTo>
                <a:lnTo>
                  <a:pt x="9775" y="3527"/>
                </a:lnTo>
                <a:lnTo>
                  <a:pt x="9811" y="3516"/>
                </a:lnTo>
                <a:lnTo>
                  <a:pt x="9847" y="3507"/>
                </a:lnTo>
                <a:lnTo>
                  <a:pt x="9884" y="3501"/>
                </a:lnTo>
                <a:lnTo>
                  <a:pt x="9884" y="3501"/>
                </a:lnTo>
                <a:lnTo>
                  <a:pt x="9904" y="3500"/>
                </a:lnTo>
                <a:lnTo>
                  <a:pt x="9924" y="3498"/>
                </a:lnTo>
                <a:lnTo>
                  <a:pt x="9964" y="3498"/>
                </a:lnTo>
                <a:lnTo>
                  <a:pt x="10003" y="3500"/>
                </a:lnTo>
                <a:lnTo>
                  <a:pt x="10040" y="3496"/>
                </a:lnTo>
                <a:lnTo>
                  <a:pt x="10058" y="3494"/>
                </a:lnTo>
                <a:lnTo>
                  <a:pt x="10074" y="3490"/>
                </a:lnTo>
                <a:lnTo>
                  <a:pt x="10091" y="3483"/>
                </a:lnTo>
                <a:lnTo>
                  <a:pt x="10105" y="3476"/>
                </a:lnTo>
                <a:lnTo>
                  <a:pt x="10118" y="3465"/>
                </a:lnTo>
                <a:lnTo>
                  <a:pt x="10129" y="3452"/>
                </a:lnTo>
                <a:lnTo>
                  <a:pt x="10138" y="3434"/>
                </a:lnTo>
                <a:lnTo>
                  <a:pt x="10145" y="3414"/>
                </a:lnTo>
                <a:lnTo>
                  <a:pt x="10145" y="3414"/>
                </a:lnTo>
                <a:close/>
              </a:path>
            </a:pathLst>
          </a:custGeom>
          <a:gradFill flip="none" rotWithShape="1">
            <a:gsLst>
              <a:gs pos="82000">
                <a:schemeClr val="accent2">
                  <a:lumMod val="50000"/>
                </a:schemeClr>
              </a:gs>
              <a:gs pos="62000">
                <a:schemeClr val="accent6">
                  <a:lumMod val="50000"/>
                </a:schemeClr>
              </a:gs>
              <a:gs pos="38000">
                <a:schemeClr val="accent5">
                  <a:lumMod val="50000"/>
                </a:schemeClr>
              </a:gs>
              <a:gs pos="13000">
                <a:schemeClr val="accent4">
                  <a:lumMod val="50000"/>
                </a:schemeClr>
              </a:gs>
            </a:gsLst>
            <a:lin ang="0" scaled="1"/>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cxnSp>
        <p:nvCxnSpPr>
          <p:cNvPr id="7" name="Connecteur droit 6">
            <a:extLst>
              <a:ext uri="{FF2B5EF4-FFF2-40B4-BE49-F238E27FC236}">
                <a16:creationId xmlns:a16="http://schemas.microsoft.com/office/drawing/2014/main" xmlns="" id="{A465BABB-7B67-064C-8DD8-C8CCA2CBB43C}"/>
              </a:ext>
            </a:extLst>
          </p:cNvPr>
          <p:cNvCxnSpPr/>
          <p:nvPr userDrawn="1"/>
        </p:nvCxnSpPr>
        <p:spPr>
          <a:xfrm>
            <a:off x="5081527" y="4973910"/>
            <a:ext cx="26461" cy="1109359"/>
          </a:xfrm>
          <a:prstGeom prst="line">
            <a:avLst/>
          </a:prstGeom>
          <a:noFill/>
          <a:ln w="260350" cap="rnd" cmpd="sng" algn="ctr">
            <a:gradFill flip="none" rotWithShape="1">
              <a:gsLst>
                <a:gs pos="0">
                  <a:schemeClr val="accent4">
                    <a:lumMod val="50000"/>
                  </a:schemeClr>
                </a:gs>
                <a:gs pos="100000">
                  <a:schemeClr val="accent2">
                    <a:lumMod val="50000"/>
                  </a:schemeClr>
                </a:gs>
                <a:gs pos="35000">
                  <a:schemeClr val="accent5">
                    <a:lumMod val="50000"/>
                  </a:schemeClr>
                </a:gs>
                <a:gs pos="68000">
                  <a:schemeClr val="accent6">
                    <a:lumMod val="50000"/>
                  </a:schemeClr>
                </a:gs>
              </a:gsLst>
              <a:lin ang="11700000" scaled="0"/>
              <a:tileRect/>
            </a:gradFill>
            <a:prstDash val="solid"/>
            <a:round/>
            <a:headEnd type="none" w="med" len="med"/>
            <a:tailEnd type="none" w="med" len="med"/>
          </a:ln>
        </p:spPr>
      </p:cxnSp>
      <p:grpSp>
        <p:nvGrpSpPr>
          <p:cNvPr id="120" name="Groupe 452">
            <a:extLst>
              <a:ext uri="{FF2B5EF4-FFF2-40B4-BE49-F238E27FC236}">
                <a16:creationId xmlns:a16="http://schemas.microsoft.com/office/drawing/2014/main" xmlns="" id="{881E56DD-4850-9C42-9A1F-66CA8293CD0C}"/>
              </a:ext>
            </a:extLst>
          </p:cNvPr>
          <p:cNvGrpSpPr/>
          <p:nvPr userDrawn="1"/>
        </p:nvGrpSpPr>
        <p:grpSpPr>
          <a:xfrm flipH="1">
            <a:off x="4048034" y="4923213"/>
            <a:ext cx="617848" cy="895138"/>
            <a:chOff x="0" y="4222962"/>
            <a:chExt cx="579436" cy="853440"/>
          </a:xfrm>
        </p:grpSpPr>
        <p:cxnSp>
          <p:nvCxnSpPr>
            <p:cNvPr id="121" name="Connecteur droit avec flèche 120">
              <a:extLst>
                <a:ext uri="{FF2B5EF4-FFF2-40B4-BE49-F238E27FC236}">
                  <a16:creationId xmlns:a16="http://schemas.microsoft.com/office/drawing/2014/main" xmlns="" id="{0CFB3892-85EE-9642-A473-1980618831EA}"/>
                </a:ext>
              </a:extLst>
            </p:cNvPr>
            <p:cNvCxnSpPr/>
            <p:nvPr/>
          </p:nvCxnSpPr>
          <p:spPr>
            <a:xfrm rot="10800000">
              <a:off x="0" y="4638570"/>
              <a:ext cx="578802" cy="1270"/>
            </a:xfrm>
            <a:prstGeom prst="straightConnector1">
              <a:avLst/>
            </a:prstGeom>
            <a:ln w="12700">
              <a:solidFill>
                <a:srgbClr val="000000"/>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2" name="Connecteur droit 121">
              <a:extLst>
                <a:ext uri="{FF2B5EF4-FFF2-40B4-BE49-F238E27FC236}">
                  <a16:creationId xmlns:a16="http://schemas.microsoft.com/office/drawing/2014/main" xmlns="" id="{AFB17DEF-7FF4-D446-98AC-35D5C75D7CD1}"/>
                </a:ext>
              </a:extLst>
            </p:cNvPr>
            <p:cNvCxnSpPr/>
            <p:nvPr/>
          </p:nvCxnSpPr>
          <p:spPr>
            <a:xfrm rot="5400000">
              <a:off x="152081" y="4649047"/>
              <a:ext cx="853440" cy="1270"/>
            </a:xfrm>
            <a:prstGeom prst="line">
              <a:avLst/>
            </a:prstGeom>
            <a:ln w="3175" cap="flat" cmpd="sng" algn="ctr">
              <a:solidFill>
                <a:srgbClr val="222222"/>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sp>
        <p:nvSpPr>
          <p:cNvPr id="123" name="Espace réservé du texte 117">
            <a:extLst>
              <a:ext uri="{FF2B5EF4-FFF2-40B4-BE49-F238E27FC236}">
                <a16:creationId xmlns:a16="http://schemas.microsoft.com/office/drawing/2014/main" xmlns="" id="{695EB6D4-1587-5945-8417-242B8A13AB16}"/>
              </a:ext>
            </a:extLst>
          </p:cNvPr>
          <p:cNvSpPr>
            <a:spLocks noGrp="1"/>
          </p:cNvSpPr>
          <p:nvPr>
            <p:ph type="body" sz="quarter" idx="11" hasCustomPrompt="1"/>
          </p:nvPr>
        </p:nvSpPr>
        <p:spPr>
          <a:xfrm>
            <a:off x="2057400" y="5198028"/>
            <a:ext cx="1943102" cy="620325"/>
          </a:xfrm>
          <a:prstGeom prst="rect">
            <a:avLst/>
          </a:prstGeom>
        </p:spPr>
        <p:txBody>
          <a:bodyPr rtlCol="0">
            <a:normAutofit/>
          </a:bodyPr>
          <a:lstStyle>
            <a:lvl1pPr marL="0" indent="0" algn="r">
              <a:buNone/>
              <a:defRPr sz="1200">
                <a:solidFill>
                  <a:schemeClr val="tx1">
                    <a:lumMod val="65000"/>
                    <a:lumOff val="35000"/>
                  </a:schemeClr>
                </a:solidFill>
                <a:latin typeface="Lucida Fax" panose="02060602050505020204" pitchFamily="18" charset="0"/>
              </a:defRPr>
            </a:lvl1pPr>
            <a:lvl2pPr marL="342900" indent="0">
              <a:buNone/>
              <a:defRPr/>
            </a:lvl2pPr>
            <a:lvl3pPr marL="685800" indent="0">
              <a:buNone/>
              <a:defRPr/>
            </a:lvl3pPr>
            <a:lvl4pPr marL="1028700" indent="0">
              <a:buNone/>
              <a:defRPr/>
            </a:lvl4pPr>
            <a:lvl5pPr marL="1371600" indent="0">
              <a:buNone/>
              <a:defRPr/>
            </a:lvl5pPr>
          </a:lstStyle>
          <a:p>
            <a:pPr lvl="0" rtl="0"/>
            <a:r>
              <a:rPr lang="fr-FR" dirty="0"/>
              <a:t>Modifiez les styles du texte du masque</a:t>
            </a:r>
          </a:p>
        </p:txBody>
      </p:sp>
      <p:sp>
        <p:nvSpPr>
          <p:cNvPr id="124" name="Titre 123">
            <a:extLst>
              <a:ext uri="{FF2B5EF4-FFF2-40B4-BE49-F238E27FC236}">
                <a16:creationId xmlns:a16="http://schemas.microsoft.com/office/drawing/2014/main" xmlns="" id="{43C92CA6-DEC7-8645-85E3-7C097C6593F1}"/>
              </a:ext>
            </a:extLst>
          </p:cNvPr>
          <p:cNvSpPr>
            <a:spLocks noGrp="1"/>
          </p:cNvSpPr>
          <p:nvPr>
            <p:ph type="title"/>
          </p:nvPr>
        </p:nvSpPr>
        <p:spPr>
          <a:xfrm>
            <a:off x="2057400" y="4889254"/>
            <a:ext cx="1943101" cy="262594"/>
          </a:xfrm>
          <a:prstGeom prst="rect">
            <a:avLst/>
          </a:prstGeom>
        </p:spPr>
        <p:txBody>
          <a:bodyPr rtlCol="0">
            <a:normAutofit/>
          </a:bodyPr>
          <a:lstStyle>
            <a:lvl1pPr algn="r">
              <a:defRPr sz="1500" b="0">
                <a:latin typeface="Lucida Fax" panose="02060602050505020204" pitchFamily="18" charset="0"/>
              </a:defRPr>
            </a:lvl1pPr>
          </a:lstStyle>
          <a:p>
            <a:pPr rtl="0"/>
            <a:r>
              <a:rPr lang="fr-FR" dirty="0"/>
              <a:t>Modifiez le style du titre</a:t>
            </a:r>
          </a:p>
        </p:txBody>
      </p:sp>
      <p:grpSp>
        <p:nvGrpSpPr>
          <p:cNvPr id="8" name="Groupe 7">
            <a:extLst>
              <a:ext uri="{FF2B5EF4-FFF2-40B4-BE49-F238E27FC236}">
                <a16:creationId xmlns:a16="http://schemas.microsoft.com/office/drawing/2014/main" xmlns="" id="{578E6F8D-19A8-4248-8DBA-2F92C5DA8B3E}"/>
              </a:ext>
            </a:extLst>
          </p:cNvPr>
          <p:cNvGrpSpPr/>
          <p:nvPr userDrawn="1"/>
        </p:nvGrpSpPr>
        <p:grpSpPr>
          <a:xfrm>
            <a:off x="2400302" y="3124202"/>
            <a:ext cx="5340050" cy="1954667"/>
            <a:chOff x="3200403" y="3124201"/>
            <a:chExt cx="5791198" cy="1954667"/>
          </a:xfrm>
        </p:grpSpPr>
        <p:sp>
          <p:nvSpPr>
            <p:cNvPr id="9" name="Forme libre 5">
              <a:extLst>
                <a:ext uri="{FF2B5EF4-FFF2-40B4-BE49-F238E27FC236}">
                  <a16:creationId xmlns:a16="http://schemas.microsoft.com/office/drawing/2014/main" xmlns="" id="{311CFDF7-E47A-B945-920B-CA71B29A5A47}"/>
                </a:ext>
              </a:extLst>
            </p:cNvPr>
            <p:cNvSpPr>
              <a:spLocks/>
            </p:cNvSpPr>
            <p:nvPr/>
          </p:nvSpPr>
          <p:spPr bwMode="auto">
            <a:xfrm>
              <a:off x="5522766" y="4514897"/>
              <a:ext cx="1146473" cy="563971"/>
            </a:xfrm>
            <a:custGeom>
              <a:avLst/>
              <a:gdLst/>
              <a:ahLst/>
              <a:cxnLst>
                <a:cxn ang="0">
                  <a:pos x="0" y="2"/>
                </a:cxn>
                <a:cxn ang="0">
                  <a:pos x="2" y="15"/>
                </a:cxn>
                <a:cxn ang="0">
                  <a:pos x="17" y="41"/>
                </a:cxn>
                <a:cxn ang="0">
                  <a:pos x="47" y="67"/>
                </a:cxn>
                <a:cxn ang="0">
                  <a:pos x="89" y="91"/>
                </a:cxn>
                <a:cxn ang="0">
                  <a:pos x="146" y="115"/>
                </a:cxn>
                <a:cxn ang="0">
                  <a:pos x="215" y="137"/>
                </a:cxn>
                <a:cxn ang="0">
                  <a:pos x="339" y="167"/>
                </a:cxn>
                <a:cxn ang="0">
                  <a:pos x="542" y="204"/>
                </a:cxn>
                <a:cxn ang="0">
                  <a:pos x="779" y="231"/>
                </a:cxn>
                <a:cxn ang="0">
                  <a:pos x="1047" y="252"/>
                </a:cxn>
                <a:cxn ang="0">
                  <a:pos x="1339" y="263"/>
                </a:cxn>
                <a:cxn ang="0">
                  <a:pos x="1494" y="265"/>
                </a:cxn>
                <a:cxn ang="0">
                  <a:pos x="1799" y="261"/>
                </a:cxn>
                <a:cxn ang="0">
                  <a:pos x="2088" y="246"/>
                </a:cxn>
                <a:cxn ang="0">
                  <a:pos x="2348" y="222"/>
                </a:cxn>
                <a:cxn ang="0">
                  <a:pos x="2576" y="191"/>
                </a:cxn>
                <a:cxn ang="0">
                  <a:pos x="2764" y="152"/>
                </a:cxn>
                <a:cxn ang="0">
                  <a:pos x="2844" y="131"/>
                </a:cxn>
                <a:cxn ang="0">
                  <a:pos x="2910" y="107"/>
                </a:cxn>
                <a:cxn ang="0">
                  <a:pos x="2964" y="83"/>
                </a:cxn>
                <a:cxn ang="0">
                  <a:pos x="3003" y="59"/>
                </a:cxn>
                <a:cxn ang="0">
                  <a:pos x="3029" y="33"/>
                </a:cxn>
                <a:cxn ang="0">
                  <a:pos x="3040" y="6"/>
                </a:cxn>
                <a:cxn ang="0">
                  <a:pos x="3040" y="0"/>
                </a:cxn>
                <a:cxn ang="0">
                  <a:pos x="2735" y="2154"/>
                </a:cxn>
                <a:cxn ang="0">
                  <a:pos x="2735" y="2158"/>
                </a:cxn>
                <a:cxn ang="0">
                  <a:pos x="2727" y="2186"/>
                </a:cxn>
                <a:cxn ang="0">
                  <a:pos x="2712" y="2212"/>
                </a:cxn>
                <a:cxn ang="0">
                  <a:pos x="2687" y="2236"/>
                </a:cxn>
                <a:cxn ang="0">
                  <a:pos x="2653" y="2260"/>
                </a:cxn>
                <a:cxn ang="0">
                  <a:pos x="2609" y="2284"/>
                </a:cxn>
                <a:cxn ang="0">
                  <a:pos x="2557" y="2306"/>
                </a:cxn>
                <a:cxn ang="0">
                  <a:pos x="2424" y="2343"/>
                </a:cxn>
                <a:cxn ang="0">
                  <a:pos x="2250" y="2374"/>
                </a:cxn>
                <a:cxn ang="0">
                  <a:pos x="2040" y="2399"/>
                </a:cxn>
                <a:cxn ang="0">
                  <a:pos x="1786" y="2413"/>
                </a:cxn>
                <a:cxn ang="0">
                  <a:pos x="1494" y="2417"/>
                </a:cxn>
                <a:cxn ang="0">
                  <a:pos x="1343" y="2415"/>
                </a:cxn>
                <a:cxn ang="0">
                  <a:pos x="1074" y="2404"/>
                </a:cxn>
                <a:cxn ang="0">
                  <a:pos x="849" y="2384"/>
                </a:cxn>
                <a:cxn ang="0">
                  <a:pos x="666" y="2356"/>
                </a:cxn>
                <a:cxn ang="0">
                  <a:pos x="520" y="2321"/>
                </a:cxn>
                <a:cxn ang="0">
                  <a:pos x="462" y="2301"/>
                </a:cxn>
                <a:cxn ang="0">
                  <a:pos x="413" y="2278"/>
                </a:cxn>
                <a:cxn ang="0">
                  <a:pos x="374" y="2256"/>
                </a:cxn>
                <a:cxn ang="0">
                  <a:pos x="342" y="2232"/>
                </a:cxn>
                <a:cxn ang="0">
                  <a:pos x="322" y="2206"/>
                </a:cxn>
                <a:cxn ang="0">
                  <a:pos x="309" y="2180"/>
                </a:cxn>
                <a:cxn ang="0">
                  <a:pos x="305" y="2154"/>
                </a:cxn>
              </a:cxnLst>
              <a:rect l="0" t="0" r="r" b="b"/>
              <a:pathLst>
                <a:path w="3040" h="2417">
                  <a:moveTo>
                    <a:pt x="305" y="2154"/>
                  </a:moveTo>
                  <a:lnTo>
                    <a:pt x="0" y="2"/>
                  </a:lnTo>
                  <a:lnTo>
                    <a:pt x="0" y="2"/>
                  </a:lnTo>
                  <a:lnTo>
                    <a:pt x="2" y="15"/>
                  </a:lnTo>
                  <a:lnTo>
                    <a:pt x="8" y="28"/>
                  </a:lnTo>
                  <a:lnTo>
                    <a:pt x="17" y="41"/>
                  </a:lnTo>
                  <a:lnTo>
                    <a:pt x="30" y="54"/>
                  </a:lnTo>
                  <a:lnTo>
                    <a:pt x="47" y="67"/>
                  </a:lnTo>
                  <a:lnTo>
                    <a:pt x="67" y="78"/>
                  </a:lnTo>
                  <a:lnTo>
                    <a:pt x="89" y="91"/>
                  </a:lnTo>
                  <a:lnTo>
                    <a:pt x="117" y="102"/>
                  </a:lnTo>
                  <a:lnTo>
                    <a:pt x="146" y="115"/>
                  </a:lnTo>
                  <a:lnTo>
                    <a:pt x="180" y="126"/>
                  </a:lnTo>
                  <a:lnTo>
                    <a:pt x="215" y="137"/>
                  </a:lnTo>
                  <a:lnTo>
                    <a:pt x="254" y="146"/>
                  </a:lnTo>
                  <a:lnTo>
                    <a:pt x="339" y="167"/>
                  </a:lnTo>
                  <a:lnTo>
                    <a:pt x="435" y="185"/>
                  </a:lnTo>
                  <a:lnTo>
                    <a:pt x="542" y="204"/>
                  </a:lnTo>
                  <a:lnTo>
                    <a:pt x="657" y="218"/>
                  </a:lnTo>
                  <a:lnTo>
                    <a:pt x="779" y="231"/>
                  </a:lnTo>
                  <a:lnTo>
                    <a:pt x="910" y="242"/>
                  </a:lnTo>
                  <a:lnTo>
                    <a:pt x="1047" y="252"/>
                  </a:lnTo>
                  <a:lnTo>
                    <a:pt x="1191" y="259"/>
                  </a:lnTo>
                  <a:lnTo>
                    <a:pt x="1339" y="263"/>
                  </a:lnTo>
                  <a:lnTo>
                    <a:pt x="1494" y="265"/>
                  </a:lnTo>
                  <a:lnTo>
                    <a:pt x="1494" y="265"/>
                  </a:lnTo>
                  <a:lnTo>
                    <a:pt x="1649" y="265"/>
                  </a:lnTo>
                  <a:lnTo>
                    <a:pt x="1799" y="261"/>
                  </a:lnTo>
                  <a:lnTo>
                    <a:pt x="1947" y="255"/>
                  </a:lnTo>
                  <a:lnTo>
                    <a:pt x="2088" y="246"/>
                  </a:lnTo>
                  <a:lnTo>
                    <a:pt x="2221" y="235"/>
                  </a:lnTo>
                  <a:lnTo>
                    <a:pt x="2348" y="222"/>
                  </a:lnTo>
                  <a:lnTo>
                    <a:pt x="2467" y="207"/>
                  </a:lnTo>
                  <a:lnTo>
                    <a:pt x="2576" y="191"/>
                  </a:lnTo>
                  <a:lnTo>
                    <a:pt x="2675" y="172"/>
                  </a:lnTo>
                  <a:lnTo>
                    <a:pt x="2764" y="152"/>
                  </a:lnTo>
                  <a:lnTo>
                    <a:pt x="2805" y="143"/>
                  </a:lnTo>
                  <a:lnTo>
                    <a:pt x="2844" y="131"/>
                  </a:lnTo>
                  <a:lnTo>
                    <a:pt x="2879" y="120"/>
                  </a:lnTo>
                  <a:lnTo>
                    <a:pt x="2910" y="107"/>
                  </a:lnTo>
                  <a:lnTo>
                    <a:pt x="2938" y="96"/>
                  </a:lnTo>
                  <a:lnTo>
                    <a:pt x="2964" y="83"/>
                  </a:lnTo>
                  <a:lnTo>
                    <a:pt x="2984" y="72"/>
                  </a:lnTo>
                  <a:lnTo>
                    <a:pt x="3003" y="59"/>
                  </a:lnTo>
                  <a:lnTo>
                    <a:pt x="3018" y="46"/>
                  </a:lnTo>
                  <a:lnTo>
                    <a:pt x="3029" y="33"/>
                  </a:lnTo>
                  <a:lnTo>
                    <a:pt x="3036" y="19"/>
                  </a:lnTo>
                  <a:lnTo>
                    <a:pt x="3040" y="6"/>
                  </a:lnTo>
                  <a:lnTo>
                    <a:pt x="3040" y="6"/>
                  </a:lnTo>
                  <a:lnTo>
                    <a:pt x="3040" y="0"/>
                  </a:lnTo>
                  <a:lnTo>
                    <a:pt x="2735" y="2154"/>
                  </a:lnTo>
                  <a:lnTo>
                    <a:pt x="2735" y="2154"/>
                  </a:lnTo>
                  <a:lnTo>
                    <a:pt x="2735" y="2158"/>
                  </a:lnTo>
                  <a:lnTo>
                    <a:pt x="2735" y="2158"/>
                  </a:lnTo>
                  <a:lnTo>
                    <a:pt x="2733" y="2171"/>
                  </a:lnTo>
                  <a:lnTo>
                    <a:pt x="2727" y="2186"/>
                  </a:lnTo>
                  <a:lnTo>
                    <a:pt x="2722" y="2199"/>
                  </a:lnTo>
                  <a:lnTo>
                    <a:pt x="2712" y="2212"/>
                  </a:lnTo>
                  <a:lnTo>
                    <a:pt x="2700" y="2225"/>
                  </a:lnTo>
                  <a:lnTo>
                    <a:pt x="2687" y="2236"/>
                  </a:lnTo>
                  <a:lnTo>
                    <a:pt x="2672" y="2249"/>
                  </a:lnTo>
                  <a:lnTo>
                    <a:pt x="2653" y="2260"/>
                  </a:lnTo>
                  <a:lnTo>
                    <a:pt x="2633" y="2273"/>
                  </a:lnTo>
                  <a:lnTo>
                    <a:pt x="2609" y="2284"/>
                  </a:lnTo>
                  <a:lnTo>
                    <a:pt x="2585" y="2295"/>
                  </a:lnTo>
                  <a:lnTo>
                    <a:pt x="2557" y="2306"/>
                  </a:lnTo>
                  <a:lnTo>
                    <a:pt x="2494" y="2325"/>
                  </a:lnTo>
                  <a:lnTo>
                    <a:pt x="2424" y="2343"/>
                  </a:lnTo>
                  <a:lnTo>
                    <a:pt x="2343" y="2360"/>
                  </a:lnTo>
                  <a:lnTo>
                    <a:pt x="2250" y="2374"/>
                  </a:lnTo>
                  <a:lnTo>
                    <a:pt x="2150" y="2387"/>
                  </a:lnTo>
                  <a:lnTo>
                    <a:pt x="2040" y="2399"/>
                  </a:lnTo>
                  <a:lnTo>
                    <a:pt x="1917" y="2408"/>
                  </a:lnTo>
                  <a:lnTo>
                    <a:pt x="1786" y="2413"/>
                  </a:lnTo>
                  <a:lnTo>
                    <a:pt x="1646" y="2417"/>
                  </a:lnTo>
                  <a:lnTo>
                    <a:pt x="1494" y="2417"/>
                  </a:lnTo>
                  <a:lnTo>
                    <a:pt x="1494" y="2417"/>
                  </a:lnTo>
                  <a:lnTo>
                    <a:pt x="1343" y="2415"/>
                  </a:lnTo>
                  <a:lnTo>
                    <a:pt x="1204" y="2411"/>
                  </a:lnTo>
                  <a:lnTo>
                    <a:pt x="1074" y="2404"/>
                  </a:lnTo>
                  <a:lnTo>
                    <a:pt x="958" y="2395"/>
                  </a:lnTo>
                  <a:lnTo>
                    <a:pt x="849" y="2384"/>
                  </a:lnTo>
                  <a:lnTo>
                    <a:pt x="753" y="2371"/>
                  </a:lnTo>
                  <a:lnTo>
                    <a:pt x="666" y="2356"/>
                  </a:lnTo>
                  <a:lnTo>
                    <a:pt x="588" y="2339"/>
                  </a:lnTo>
                  <a:lnTo>
                    <a:pt x="520" y="2321"/>
                  </a:lnTo>
                  <a:lnTo>
                    <a:pt x="490" y="2310"/>
                  </a:lnTo>
                  <a:lnTo>
                    <a:pt x="462" y="2301"/>
                  </a:lnTo>
                  <a:lnTo>
                    <a:pt x="437" y="2289"/>
                  </a:lnTo>
                  <a:lnTo>
                    <a:pt x="413" y="2278"/>
                  </a:lnTo>
                  <a:lnTo>
                    <a:pt x="392" y="2267"/>
                  </a:lnTo>
                  <a:lnTo>
                    <a:pt x="374" y="2256"/>
                  </a:lnTo>
                  <a:lnTo>
                    <a:pt x="357" y="2243"/>
                  </a:lnTo>
                  <a:lnTo>
                    <a:pt x="342" y="2232"/>
                  </a:lnTo>
                  <a:lnTo>
                    <a:pt x="331" y="2219"/>
                  </a:lnTo>
                  <a:lnTo>
                    <a:pt x="322" y="2206"/>
                  </a:lnTo>
                  <a:lnTo>
                    <a:pt x="315" y="2193"/>
                  </a:lnTo>
                  <a:lnTo>
                    <a:pt x="309" y="2180"/>
                  </a:lnTo>
                  <a:lnTo>
                    <a:pt x="305" y="2167"/>
                  </a:lnTo>
                  <a:lnTo>
                    <a:pt x="305" y="2154"/>
                  </a:lnTo>
                  <a:lnTo>
                    <a:pt x="305" y="2154"/>
                  </a:lnTo>
                  <a:close/>
                </a:path>
              </a:pathLst>
            </a:custGeom>
            <a:gradFill flip="none" rotWithShape="1">
              <a:gsLst>
                <a:gs pos="0">
                  <a:srgbClr val="6A6A6A"/>
                </a:gs>
                <a:gs pos="100000">
                  <a:srgbClr val="CFCFCF"/>
                </a:gs>
                <a:gs pos="70000">
                  <a:srgbClr val="F2F2F2"/>
                </a:gs>
              </a:gsLst>
              <a:lin ang="108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10" name="Forme libre 6">
              <a:extLst>
                <a:ext uri="{FF2B5EF4-FFF2-40B4-BE49-F238E27FC236}">
                  <a16:creationId xmlns:a16="http://schemas.microsoft.com/office/drawing/2014/main" xmlns="" id="{1B969576-626B-014F-BADC-C491AB4AE03A}"/>
                </a:ext>
              </a:extLst>
            </p:cNvPr>
            <p:cNvSpPr>
              <a:spLocks/>
            </p:cNvSpPr>
            <p:nvPr/>
          </p:nvSpPr>
          <p:spPr bwMode="auto">
            <a:xfrm>
              <a:off x="3272812" y="3128124"/>
              <a:ext cx="5647135" cy="607389"/>
            </a:xfrm>
            <a:custGeom>
              <a:avLst/>
              <a:gdLst/>
              <a:ahLst/>
              <a:cxnLst>
                <a:cxn ang="0">
                  <a:pos x="7231" y="0"/>
                </a:cxn>
                <a:cxn ang="0">
                  <a:pos x="6105" y="21"/>
                </a:cxn>
                <a:cxn ang="0">
                  <a:pos x="5035" y="71"/>
                </a:cxn>
                <a:cxn ang="0">
                  <a:pos x="4032" y="146"/>
                </a:cxn>
                <a:cxn ang="0">
                  <a:pos x="3112" y="244"/>
                </a:cxn>
                <a:cxn ang="0">
                  <a:pos x="2285" y="365"/>
                </a:cxn>
                <a:cxn ang="0">
                  <a:pos x="1677" y="479"/>
                </a:cxn>
                <a:cxn ang="0">
                  <a:pos x="1352" y="553"/>
                </a:cxn>
                <a:cxn ang="0">
                  <a:pos x="1056" y="633"/>
                </a:cxn>
                <a:cxn ang="0">
                  <a:pos x="795" y="716"/>
                </a:cxn>
                <a:cxn ang="0">
                  <a:pos x="568" y="803"/>
                </a:cxn>
                <a:cxn ang="0">
                  <a:pos x="376" y="892"/>
                </a:cxn>
                <a:cxn ang="0">
                  <a:pos x="220" y="984"/>
                </a:cxn>
                <a:cxn ang="0">
                  <a:pos x="106" y="1080"/>
                </a:cxn>
                <a:cxn ang="0">
                  <a:pos x="32" y="1176"/>
                </a:cxn>
                <a:cxn ang="0">
                  <a:pos x="6" y="1243"/>
                </a:cxn>
                <a:cxn ang="0">
                  <a:pos x="0" y="2430"/>
                </a:cxn>
                <a:cxn ang="0">
                  <a:pos x="176" y="2576"/>
                </a:cxn>
                <a:cxn ang="0">
                  <a:pos x="298" y="2493"/>
                </a:cxn>
                <a:cxn ang="0">
                  <a:pos x="451" y="2412"/>
                </a:cxn>
                <a:cxn ang="0">
                  <a:pos x="634" y="2332"/>
                </a:cxn>
                <a:cxn ang="0">
                  <a:pos x="845" y="2256"/>
                </a:cxn>
                <a:cxn ang="0">
                  <a:pos x="1082" y="2182"/>
                </a:cxn>
                <a:cxn ang="0">
                  <a:pos x="1633" y="2045"/>
                </a:cxn>
                <a:cxn ang="0">
                  <a:pos x="2278" y="1923"/>
                </a:cxn>
                <a:cxn ang="0">
                  <a:pos x="3008" y="1814"/>
                </a:cxn>
                <a:cxn ang="0">
                  <a:pos x="3816" y="1724"/>
                </a:cxn>
                <a:cxn ang="0">
                  <a:pos x="4689" y="1650"/>
                </a:cxn>
                <a:cxn ang="0">
                  <a:pos x="5619" y="1598"/>
                </a:cxn>
                <a:cxn ang="0">
                  <a:pos x="6599" y="1566"/>
                </a:cxn>
                <a:cxn ang="0">
                  <a:pos x="7617" y="1557"/>
                </a:cxn>
                <a:cxn ang="0">
                  <a:pos x="9814" y="1565"/>
                </a:cxn>
                <a:cxn ang="0">
                  <a:pos x="11135" y="1579"/>
                </a:cxn>
                <a:cxn ang="0">
                  <a:pos x="12030" y="1603"/>
                </a:cxn>
                <a:cxn ang="0">
                  <a:pos x="12829" y="1642"/>
                </a:cxn>
                <a:cxn ang="0">
                  <a:pos x="13519" y="1698"/>
                </a:cxn>
                <a:cxn ang="0">
                  <a:pos x="13914" y="1748"/>
                </a:cxn>
                <a:cxn ang="0">
                  <a:pos x="14173" y="1792"/>
                </a:cxn>
                <a:cxn ang="0">
                  <a:pos x="14399" y="1842"/>
                </a:cxn>
                <a:cxn ang="0">
                  <a:pos x="14589" y="1901"/>
                </a:cxn>
                <a:cxn ang="0">
                  <a:pos x="14742" y="1966"/>
                </a:cxn>
                <a:cxn ang="0">
                  <a:pos x="14859" y="2040"/>
                </a:cxn>
                <a:cxn ang="0">
                  <a:pos x="14935" y="2123"/>
                </a:cxn>
                <a:cxn ang="0">
                  <a:pos x="14959" y="2167"/>
                </a:cxn>
                <a:cxn ang="0">
                  <a:pos x="14970" y="2216"/>
                </a:cxn>
                <a:cxn ang="0">
                  <a:pos x="14974" y="1300"/>
                </a:cxn>
                <a:cxn ang="0">
                  <a:pos x="14970" y="1267"/>
                </a:cxn>
                <a:cxn ang="0">
                  <a:pos x="14959" y="1217"/>
                </a:cxn>
                <a:cxn ang="0">
                  <a:pos x="14914" y="1136"/>
                </a:cxn>
                <a:cxn ang="0">
                  <a:pos x="14824" y="1041"/>
                </a:cxn>
                <a:cxn ang="0">
                  <a:pos x="14696" y="949"/>
                </a:cxn>
                <a:cxn ang="0">
                  <a:pos x="14530" y="858"/>
                </a:cxn>
                <a:cxn ang="0">
                  <a:pos x="14327" y="771"/>
                </a:cxn>
                <a:cxn ang="0">
                  <a:pos x="14090" y="686"/>
                </a:cxn>
                <a:cxn ang="0">
                  <a:pos x="13820" y="607"/>
                </a:cxn>
                <a:cxn ang="0">
                  <a:pos x="13519" y="529"/>
                </a:cxn>
                <a:cxn ang="0">
                  <a:pos x="13071" y="433"/>
                </a:cxn>
                <a:cxn ang="0">
                  <a:pos x="12308" y="305"/>
                </a:cxn>
                <a:cxn ang="0">
                  <a:pos x="11442" y="196"/>
                </a:cxn>
                <a:cxn ang="0">
                  <a:pos x="10492" y="108"/>
                </a:cxn>
                <a:cxn ang="0">
                  <a:pos x="9464" y="45"/>
                </a:cxn>
                <a:cxn ang="0">
                  <a:pos x="8373" y="8"/>
                </a:cxn>
                <a:cxn ang="0">
                  <a:pos x="7617" y="0"/>
                </a:cxn>
              </a:cxnLst>
              <a:rect l="0" t="0" r="r" b="b"/>
              <a:pathLst>
                <a:path w="14974" h="2604">
                  <a:moveTo>
                    <a:pt x="7617" y="0"/>
                  </a:moveTo>
                  <a:lnTo>
                    <a:pt x="7617" y="0"/>
                  </a:lnTo>
                  <a:lnTo>
                    <a:pt x="7231" y="0"/>
                  </a:lnTo>
                  <a:lnTo>
                    <a:pt x="6850" y="4"/>
                  </a:lnTo>
                  <a:lnTo>
                    <a:pt x="6475" y="11"/>
                  </a:lnTo>
                  <a:lnTo>
                    <a:pt x="6105" y="21"/>
                  </a:lnTo>
                  <a:lnTo>
                    <a:pt x="5741" y="35"/>
                  </a:lnTo>
                  <a:lnTo>
                    <a:pt x="5384" y="52"/>
                  </a:lnTo>
                  <a:lnTo>
                    <a:pt x="5035" y="71"/>
                  </a:lnTo>
                  <a:lnTo>
                    <a:pt x="4692" y="93"/>
                  </a:lnTo>
                  <a:lnTo>
                    <a:pt x="4358" y="119"/>
                  </a:lnTo>
                  <a:lnTo>
                    <a:pt x="4032" y="146"/>
                  </a:lnTo>
                  <a:lnTo>
                    <a:pt x="3716" y="176"/>
                  </a:lnTo>
                  <a:lnTo>
                    <a:pt x="3409" y="209"/>
                  </a:lnTo>
                  <a:lnTo>
                    <a:pt x="3112" y="244"/>
                  </a:lnTo>
                  <a:lnTo>
                    <a:pt x="2825" y="281"/>
                  </a:lnTo>
                  <a:lnTo>
                    <a:pt x="2550" y="322"/>
                  </a:lnTo>
                  <a:lnTo>
                    <a:pt x="2285" y="365"/>
                  </a:lnTo>
                  <a:lnTo>
                    <a:pt x="2032" y="409"/>
                  </a:lnTo>
                  <a:lnTo>
                    <a:pt x="1792" y="455"/>
                  </a:lnTo>
                  <a:lnTo>
                    <a:pt x="1677" y="479"/>
                  </a:lnTo>
                  <a:lnTo>
                    <a:pt x="1566" y="503"/>
                  </a:lnTo>
                  <a:lnTo>
                    <a:pt x="1457" y="529"/>
                  </a:lnTo>
                  <a:lnTo>
                    <a:pt x="1352" y="553"/>
                  </a:lnTo>
                  <a:lnTo>
                    <a:pt x="1250" y="579"/>
                  </a:lnTo>
                  <a:lnTo>
                    <a:pt x="1152" y="607"/>
                  </a:lnTo>
                  <a:lnTo>
                    <a:pt x="1056" y="633"/>
                  </a:lnTo>
                  <a:lnTo>
                    <a:pt x="965" y="660"/>
                  </a:lnTo>
                  <a:lnTo>
                    <a:pt x="878" y="688"/>
                  </a:lnTo>
                  <a:lnTo>
                    <a:pt x="795" y="716"/>
                  </a:lnTo>
                  <a:lnTo>
                    <a:pt x="716" y="744"/>
                  </a:lnTo>
                  <a:lnTo>
                    <a:pt x="640" y="773"/>
                  </a:lnTo>
                  <a:lnTo>
                    <a:pt x="568" y="803"/>
                  </a:lnTo>
                  <a:lnTo>
                    <a:pt x="499" y="832"/>
                  </a:lnTo>
                  <a:lnTo>
                    <a:pt x="435" y="862"/>
                  </a:lnTo>
                  <a:lnTo>
                    <a:pt x="376" y="892"/>
                  </a:lnTo>
                  <a:lnTo>
                    <a:pt x="320" y="921"/>
                  </a:lnTo>
                  <a:lnTo>
                    <a:pt x="268" y="953"/>
                  </a:lnTo>
                  <a:lnTo>
                    <a:pt x="220" y="984"/>
                  </a:lnTo>
                  <a:lnTo>
                    <a:pt x="178" y="1015"/>
                  </a:lnTo>
                  <a:lnTo>
                    <a:pt x="141" y="1047"/>
                  </a:lnTo>
                  <a:lnTo>
                    <a:pt x="106" y="1080"/>
                  </a:lnTo>
                  <a:lnTo>
                    <a:pt x="76" y="1112"/>
                  </a:lnTo>
                  <a:lnTo>
                    <a:pt x="52" y="1145"/>
                  </a:lnTo>
                  <a:lnTo>
                    <a:pt x="32" y="1176"/>
                  </a:lnTo>
                  <a:lnTo>
                    <a:pt x="17" y="1210"/>
                  </a:lnTo>
                  <a:lnTo>
                    <a:pt x="11" y="1226"/>
                  </a:lnTo>
                  <a:lnTo>
                    <a:pt x="6" y="1243"/>
                  </a:lnTo>
                  <a:lnTo>
                    <a:pt x="2" y="1260"/>
                  </a:lnTo>
                  <a:lnTo>
                    <a:pt x="0" y="1278"/>
                  </a:lnTo>
                  <a:lnTo>
                    <a:pt x="0" y="2430"/>
                  </a:lnTo>
                  <a:lnTo>
                    <a:pt x="141" y="2604"/>
                  </a:lnTo>
                  <a:lnTo>
                    <a:pt x="141" y="2604"/>
                  </a:lnTo>
                  <a:lnTo>
                    <a:pt x="176" y="2576"/>
                  </a:lnTo>
                  <a:lnTo>
                    <a:pt x="213" y="2547"/>
                  </a:lnTo>
                  <a:lnTo>
                    <a:pt x="254" y="2519"/>
                  </a:lnTo>
                  <a:lnTo>
                    <a:pt x="298" y="2493"/>
                  </a:lnTo>
                  <a:lnTo>
                    <a:pt x="346" y="2465"/>
                  </a:lnTo>
                  <a:lnTo>
                    <a:pt x="398" y="2437"/>
                  </a:lnTo>
                  <a:lnTo>
                    <a:pt x="451" y="2412"/>
                  </a:lnTo>
                  <a:lnTo>
                    <a:pt x="509" y="2384"/>
                  </a:lnTo>
                  <a:lnTo>
                    <a:pt x="570" y="2358"/>
                  </a:lnTo>
                  <a:lnTo>
                    <a:pt x="634" y="2332"/>
                  </a:lnTo>
                  <a:lnTo>
                    <a:pt x="701" y="2306"/>
                  </a:lnTo>
                  <a:lnTo>
                    <a:pt x="771" y="2282"/>
                  </a:lnTo>
                  <a:lnTo>
                    <a:pt x="845" y="2256"/>
                  </a:lnTo>
                  <a:lnTo>
                    <a:pt x="921" y="2232"/>
                  </a:lnTo>
                  <a:lnTo>
                    <a:pt x="1000" y="2206"/>
                  </a:lnTo>
                  <a:lnTo>
                    <a:pt x="1082" y="2182"/>
                  </a:lnTo>
                  <a:lnTo>
                    <a:pt x="1256" y="2136"/>
                  </a:lnTo>
                  <a:lnTo>
                    <a:pt x="1439" y="2090"/>
                  </a:lnTo>
                  <a:lnTo>
                    <a:pt x="1633" y="2045"/>
                  </a:lnTo>
                  <a:lnTo>
                    <a:pt x="1838" y="2003"/>
                  </a:lnTo>
                  <a:lnTo>
                    <a:pt x="2054" y="1962"/>
                  </a:lnTo>
                  <a:lnTo>
                    <a:pt x="2278" y="1923"/>
                  </a:lnTo>
                  <a:lnTo>
                    <a:pt x="2513" y="1885"/>
                  </a:lnTo>
                  <a:lnTo>
                    <a:pt x="2757" y="1849"/>
                  </a:lnTo>
                  <a:lnTo>
                    <a:pt x="3008" y="1814"/>
                  </a:lnTo>
                  <a:lnTo>
                    <a:pt x="3269" y="1783"/>
                  </a:lnTo>
                  <a:lnTo>
                    <a:pt x="3539" y="1751"/>
                  </a:lnTo>
                  <a:lnTo>
                    <a:pt x="3816" y="1724"/>
                  </a:lnTo>
                  <a:lnTo>
                    <a:pt x="4099" y="1698"/>
                  </a:lnTo>
                  <a:lnTo>
                    <a:pt x="4391" y="1672"/>
                  </a:lnTo>
                  <a:lnTo>
                    <a:pt x="4689" y="1650"/>
                  </a:lnTo>
                  <a:lnTo>
                    <a:pt x="4992" y="1631"/>
                  </a:lnTo>
                  <a:lnTo>
                    <a:pt x="5303" y="1613"/>
                  </a:lnTo>
                  <a:lnTo>
                    <a:pt x="5619" y="1598"/>
                  </a:lnTo>
                  <a:lnTo>
                    <a:pt x="5940" y="1585"/>
                  </a:lnTo>
                  <a:lnTo>
                    <a:pt x="6268" y="1574"/>
                  </a:lnTo>
                  <a:lnTo>
                    <a:pt x="6599" y="1566"/>
                  </a:lnTo>
                  <a:lnTo>
                    <a:pt x="6933" y="1561"/>
                  </a:lnTo>
                  <a:lnTo>
                    <a:pt x="7273" y="1557"/>
                  </a:lnTo>
                  <a:lnTo>
                    <a:pt x="7617" y="1557"/>
                  </a:lnTo>
                  <a:lnTo>
                    <a:pt x="7617" y="1557"/>
                  </a:lnTo>
                  <a:lnTo>
                    <a:pt x="9107" y="1561"/>
                  </a:lnTo>
                  <a:lnTo>
                    <a:pt x="9814" y="1565"/>
                  </a:lnTo>
                  <a:lnTo>
                    <a:pt x="10492" y="1570"/>
                  </a:lnTo>
                  <a:lnTo>
                    <a:pt x="10818" y="1574"/>
                  </a:lnTo>
                  <a:lnTo>
                    <a:pt x="11135" y="1579"/>
                  </a:lnTo>
                  <a:lnTo>
                    <a:pt x="11442" y="1587"/>
                  </a:lnTo>
                  <a:lnTo>
                    <a:pt x="11742" y="1594"/>
                  </a:lnTo>
                  <a:lnTo>
                    <a:pt x="12030" y="1603"/>
                  </a:lnTo>
                  <a:lnTo>
                    <a:pt x="12308" y="1615"/>
                  </a:lnTo>
                  <a:lnTo>
                    <a:pt x="12574" y="1628"/>
                  </a:lnTo>
                  <a:lnTo>
                    <a:pt x="12829" y="1642"/>
                  </a:lnTo>
                  <a:lnTo>
                    <a:pt x="13071" y="1657"/>
                  </a:lnTo>
                  <a:lnTo>
                    <a:pt x="13302" y="1677"/>
                  </a:lnTo>
                  <a:lnTo>
                    <a:pt x="13519" y="1698"/>
                  </a:lnTo>
                  <a:lnTo>
                    <a:pt x="13724" y="1722"/>
                  </a:lnTo>
                  <a:lnTo>
                    <a:pt x="13820" y="1735"/>
                  </a:lnTo>
                  <a:lnTo>
                    <a:pt x="13914" y="1748"/>
                  </a:lnTo>
                  <a:lnTo>
                    <a:pt x="14005" y="1761"/>
                  </a:lnTo>
                  <a:lnTo>
                    <a:pt x="14090" y="1775"/>
                  </a:lnTo>
                  <a:lnTo>
                    <a:pt x="14173" y="1792"/>
                  </a:lnTo>
                  <a:lnTo>
                    <a:pt x="14253" y="1809"/>
                  </a:lnTo>
                  <a:lnTo>
                    <a:pt x="14327" y="1825"/>
                  </a:lnTo>
                  <a:lnTo>
                    <a:pt x="14399" y="1842"/>
                  </a:lnTo>
                  <a:lnTo>
                    <a:pt x="14465" y="1860"/>
                  </a:lnTo>
                  <a:lnTo>
                    <a:pt x="14530" y="1881"/>
                  </a:lnTo>
                  <a:lnTo>
                    <a:pt x="14589" y="1901"/>
                  </a:lnTo>
                  <a:lnTo>
                    <a:pt x="14644" y="1922"/>
                  </a:lnTo>
                  <a:lnTo>
                    <a:pt x="14696" y="1944"/>
                  </a:lnTo>
                  <a:lnTo>
                    <a:pt x="14742" y="1966"/>
                  </a:lnTo>
                  <a:lnTo>
                    <a:pt x="14785" y="1990"/>
                  </a:lnTo>
                  <a:lnTo>
                    <a:pt x="14824" y="2016"/>
                  </a:lnTo>
                  <a:lnTo>
                    <a:pt x="14859" y="2040"/>
                  </a:lnTo>
                  <a:lnTo>
                    <a:pt x="14889" y="2068"/>
                  </a:lnTo>
                  <a:lnTo>
                    <a:pt x="14914" y="2095"/>
                  </a:lnTo>
                  <a:lnTo>
                    <a:pt x="14935" y="2123"/>
                  </a:lnTo>
                  <a:lnTo>
                    <a:pt x="14944" y="2138"/>
                  </a:lnTo>
                  <a:lnTo>
                    <a:pt x="14951" y="2153"/>
                  </a:lnTo>
                  <a:lnTo>
                    <a:pt x="14959" y="2167"/>
                  </a:lnTo>
                  <a:lnTo>
                    <a:pt x="14962" y="2182"/>
                  </a:lnTo>
                  <a:lnTo>
                    <a:pt x="14968" y="2199"/>
                  </a:lnTo>
                  <a:lnTo>
                    <a:pt x="14970" y="2216"/>
                  </a:lnTo>
                  <a:lnTo>
                    <a:pt x="14972" y="2230"/>
                  </a:lnTo>
                  <a:lnTo>
                    <a:pt x="14974" y="2247"/>
                  </a:lnTo>
                  <a:lnTo>
                    <a:pt x="14974" y="1300"/>
                  </a:lnTo>
                  <a:lnTo>
                    <a:pt x="14974" y="1300"/>
                  </a:lnTo>
                  <a:lnTo>
                    <a:pt x="14972" y="1284"/>
                  </a:lnTo>
                  <a:lnTo>
                    <a:pt x="14970" y="1267"/>
                  </a:lnTo>
                  <a:lnTo>
                    <a:pt x="14968" y="1250"/>
                  </a:lnTo>
                  <a:lnTo>
                    <a:pt x="14962" y="1234"/>
                  </a:lnTo>
                  <a:lnTo>
                    <a:pt x="14959" y="1217"/>
                  </a:lnTo>
                  <a:lnTo>
                    <a:pt x="14951" y="1200"/>
                  </a:lnTo>
                  <a:lnTo>
                    <a:pt x="14935" y="1169"/>
                  </a:lnTo>
                  <a:lnTo>
                    <a:pt x="14914" y="1136"/>
                  </a:lnTo>
                  <a:lnTo>
                    <a:pt x="14889" y="1104"/>
                  </a:lnTo>
                  <a:lnTo>
                    <a:pt x="14859" y="1073"/>
                  </a:lnTo>
                  <a:lnTo>
                    <a:pt x="14824" y="1041"/>
                  </a:lnTo>
                  <a:lnTo>
                    <a:pt x="14785" y="1010"/>
                  </a:lnTo>
                  <a:lnTo>
                    <a:pt x="14742" y="978"/>
                  </a:lnTo>
                  <a:lnTo>
                    <a:pt x="14696" y="949"/>
                  </a:lnTo>
                  <a:lnTo>
                    <a:pt x="14644" y="917"/>
                  </a:lnTo>
                  <a:lnTo>
                    <a:pt x="14589" y="888"/>
                  </a:lnTo>
                  <a:lnTo>
                    <a:pt x="14530" y="858"/>
                  </a:lnTo>
                  <a:lnTo>
                    <a:pt x="14465" y="829"/>
                  </a:lnTo>
                  <a:lnTo>
                    <a:pt x="14399" y="799"/>
                  </a:lnTo>
                  <a:lnTo>
                    <a:pt x="14327" y="771"/>
                  </a:lnTo>
                  <a:lnTo>
                    <a:pt x="14253" y="742"/>
                  </a:lnTo>
                  <a:lnTo>
                    <a:pt x="14173" y="714"/>
                  </a:lnTo>
                  <a:lnTo>
                    <a:pt x="14090" y="686"/>
                  </a:lnTo>
                  <a:lnTo>
                    <a:pt x="14005" y="660"/>
                  </a:lnTo>
                  <a:lnTo>
                    <a:pt x="13914" y="633"/>
                  </a:lnTo>
                  <a:lnTo>
                    <a:pt x="13820" y="607"/>
                  </a:lnTo>
                  <a:lnTo>
                    <a:pt x="13724" y="581"/>
                  </a:lnTo>
                  <a:lnTo>
                    <a:pt x="13624" y="555"/>
                  </a:lnTo>
                  <a:lnTo>
                    <a:pt x="13519" y="529"/>
                  </a:lnTo>
                  <a:lnTo>
                    <a:pt x="13411" y="505"/>
                  </a:lnTo>
                  <a:lnTo>
                    <a:pt x="13302" y="481"/>
                  </a:lnTo>
                  <a:lnTo>
                    <a:pt x="13071" y="433"/>
                  </a:lnTo>
                  <a:lnTo>
                    <a:pt x="12829" y="389"/>
                  </a:lnTo>
                  <a:lnTo>
                    <a:pt x="12574" y="346"/>
                  </a:lnTo>
                  <a:lnTo>
                    <a:pt x="12308" y="305"/>
                  </a:lnTo>
                  <a:lnTo>
                    <a:pt x="12030" y="267"/>
                  </a:lnTo>
                  <a:lnTo>
                    <a:pt x="11742" y="230"/>
                  </a:lnTo>
                  <a:lnTo>
                    <a:pt x="11442" y="196"/>
                  </a:lnTo>
                  <a:lnTo>
                    <a:pt x="11135" y="165"/>
                  </a:lnTo>
                  <a:lnTo>
                    <a:pt x="10818" y="135"/>
                  </a:lnTo>
                  <a:lnTo>
                    <a:pt x="10492" y="108"/>
                  </a:lnTo>
                  <a:lnTo>
                    <a:pt x="10157" y="85"/>
                  </a:lnTo>
                  <a:lnTo>
                    <a:pt x="9814" y="63"/>
                  </a:lnTo>
                  <a:lnTo>
                    <a:pt x="9464" y="45"/>
                  </a:lnTo>
                  <a:lnTo>
                    <a:pt x="9107" y="30"/>
                  </a:lnTo>
                  <a:lnTo>
                    <a:pt x="8743" y="17"/>
                  </a:lnTo>
                  <a:lnTo>
                    <a:pt x="8373" y="8"/>
                  </a:lnTo>
                  <a:lnTo>
                    <a:pt x="7998" y="2"/>
                  </a:lnTo>
                  <a:lnTo>
                    <a:pt x="7617" y="0"/>
                  </a:lnTo>
                  <a:lnTo>
                    <a:pt x="7617" y="0"/>
                  </a:lnTo>
                  <a:close/>
                </a:path>
              </a:pathLst>
            </a:custGeom>
            <a:gradFill flip="none" rotWithShape="1">
              <a:gsLst>
                <a:gs pos="100000">
                  <a:srgbClr val="CFCFCF"/>
                </a:gs>
                <a:gs pos="0">
                  <a:srgbClr val="646464"/>
                </a:gs>
                <a:gs pos="70000">
                  <a:srgbClr val="F2F2F2"/>
                </a:gs>
              </a:gsLst>
              <a:lin ang="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11" name="Forme libre 7">
              <a:extLst>
                <a:ext uri="{FF2B5EF4-FFF2-40B4-BE49-F238E27FC236}">
                  <a16:creationId xmlns:a16="http://schemas.microsoft.com/office/drawing/2014/main" xmlns="" id="{15443759-0D68-5142-805B-04D474681A1F}"/>
                </a:ext>
              </a:extLst>
            </p:cNvPr>
            <p:cNvSpPr>
              <a:spLocks/>
            </p:cNvSpPr>
            <p:nvPr/>
          </p:nvSpPr>
          <p:spPr bwMode="auto">
            <a:xfrm>
              <a:off x="3272812" y="3348950"/>
              <a:ext cx="5647135" cy="1183498"/>
            </a:xfrm>
            <a:custGeom>
              <a:avLst/>
              <a:gdLst/>
              <a:ahLst/>
              <a:cxnLst>
                <a:cxn ang="0">
                  <a:pos x="14626" y="1705"/>
                </a:cxn>
                <a:cxn ang="0">
                  <a:pos x="14119" y="2045"/>
                </a:cxn>
                <a:cxn ang="0">
                  <a:pos x="13532" y="2408"/>
                </a:cxn>
                <a:cxn ang="0">
                  <a:pos x="12890" y="2785"/>
                </a:cxn>
                <a:cxn ang="0">
                  <a:pos x="11991" y="3293"/>
                </a:cxn>
                <a:cxn ang="0">
                  <a:pos x="10272" y="4244"/>
                </a:cxn>
                <a:cxn ang="0">
                  <a:pos x="9418" y="4726"/>
                </a:cxn>
                <a:cxn ang="0">
                  <a:pos x="9046" y="4952"/>
                </a:cxn>
                <a:cxn ang="0">
                  <a:pos x="8873" y="5070"/>
                </a:cxn>
                <a:cxn ang="0">
                  <a:pos x="8908" y="5031"/>
                </a:cxn>
                <a:cxn ang="0">
                  <a:pos x="8910" y="5006"/>
                </a:cxn>
                <a:cxn ang="0">
                  <a:pos x="8887" y="4969"/>
                </a:cxn>
                <a:cxn ang="0">
                  <a:pos x="8832" y="4933"/>
                </a:cxn>
                <a:cxn ang="0">
                  <a:pos x="8751" y="4900"/>
                </a:cxn>
                <a:cxn ang="0">
                  <a:pos x="8510" y="4843"/>
                </a:cxn>
                <a:cxn ang="0">
                  <a:pos x="8187" y="4798"/>
                </a:cxn>
                <a:cxn ang="0">
                  <a:pos x="7797" y="4773"/>
                </a:cxn>
                <a:cxn ang="0">
                  <a:pos x="7510" y="4767"/>
                </a:cxn>
                <a:cxn ang="0">
                  <a:pos x="7087" y="4776"/>
                </a:cxn>
                <a:cxn ang="0">
                  <a:pos x="6710" y="4806"/>
                </a:cxn>
                <a:cxn ang="0">
                  <a:pos x="6403" y="4854"/>
                </a:cxn>
                <a:cxn ang="0">
                  <a:pos x="6212" y="4902"/>
                </a:cxn>
                <a:cxn ang="0">
                  <a:pos x="6133" y="4937"/>
                </a:cxn>
                <a:cxn ang="0">
                  <a:pos x="6081" y="4972"/>
                </a:cxn>
                <a:cxn ang="0">
                  <a:pos x="6061" y="5009"/>
                </a:cxn>
                <a:cxn ang="0">
                  <a:pos x="2" y="1261"/>
                </a:cxn>
                <a:cxn ang="0">
                  <a:pos x="17" y="1211"/>
                </a:cxn>
                <a:cxn ang="0">
                  <a:pos x="76" y="1113"/>
                </a:cxn>
                <a:cxn ang="0">
                  <a:pos x="178" y="1017"/>
                </a:cxn>
                <a:cxn ang="0">
                  <a:pos x="320" y="923"/>
                </a:cxn>
                <a:cxn ang="0">
                  <a:pos x="499" y="832"/>
                </a:cxn>
                <a:cxn ang="0">
                  <a:pos x="716" y="745"/>
                </a:cxn>
                <a:cxn ang="0">
                  <a:pos x="965" y="662"/>
                </a:cxn>
                <a:cxn ang="0">
                  <a:pos x="1250" y="581"/>
                </a:cxn>
                <a:cxn ang="0">
                  <a:pos x="1566" y="505"/>
                </a:cxn>
                <a:cxn ang="0">
                  <a:pos x="2032" y="411"/>
                </a:cxn>
                <a:cxn ang="0">
                  <a:pos x="2825" y="283"/>
                </a:cxn>
                <a:cxn ang="0">
                  <a:pos x="3716" y="178"/>
                </a:cxn>
                <a:cxn ang="0">
                  <a:pos x="4692" y="94"/>
                </a:cxn>
                <a:cxn ang="0">
                  <a:pos x="5741" y="35"/>
                </a:cxn>
                <a:cxn ang="0">
                  <a:pos x="6850" y="6"/>
                </a:cxn>
                <a:cxn ang="0">
                  <a:pos x="7617" y="0"/>
                </a:cxn>
                <a:cxn ang="0">
                  <a:pos x="8754" y="19"/>
                </a:cxn>
                <a:cxn ang="0">
                  <a:pos x="9836" y="67"/>
                </a:cxn>
                <a:cxn ang="0">
                  <a:pos x="10849" y="139"/>
                </a:cxn>
                <a:cxn ang="0">
                  <a:pos x="11779" y="235"/>
                </a:cxn>
                <a:cxn ang="0">
                  <a:pos x="12616" y="353"/>
                </a:cxn>
                <a:cxn ang="0">
                  <a:pos x="13232" y="468"/>
                </a:cxn>
                <a:cxn ang="0">
                  <a:pos x="13563" y="542"/>
                </a:cxn>
                <a:cxn ang="0">
                  <a:pos x="13862" y="619"/>
                </a:cxn>
                <a:cxn ang="0">
                  <a:pos x="14131" y="701"/>
                </a:cxn>
                <a:cxn ang="0">
                  <a:pos x="14363" y="786"/>
                </a:cxn>
                <a:cxn ang="0">
                  <a:pos x="14563" y="875"/>
                </a:cxn>
                <a:cxn ang="0">
                  <a:pos x="14724" y="967"/>
                </a:cxn>
                <a:cxn ang="0">
                  <a:pos x="14846" y="1061"/>
                </a:cxn>
                <a:cxn ang="0">
                  <a:pos x="14927" y="1158"/>
                </a:cxn>
                <a:cxn ang="0">
                  <a:pos x="14961" y="1224"/>
                </a:cxn>
                <a:cxn ang="0">
                  <a:pos x="14972" y="1274"/>
                </a:cxn>
                <a:cxn ang="0">
                  <a:pos x="14972" y="1324"/>
                </a:cxn>
                <a:cxn ang="0">
                  <a:pos x="14966" y="1359"/>
                </a:cxn>
                <a:cxn ang="0">
                  <a:pos x="14946" y="1411"/>
                </a:cxn>
                <a:cxn ang="0">
                  <a:pos x="14914" y="1465"/>
                </a:cxn>
                <a:cxn ang="0">
                  <a:pos x="14816" y="1566"/>
                </a:cxn>
              </a:cxnLst>
              <a:rect l="0" t="0" r="r" b="b"/>
              <a:pathLst>
                <a:path w="14974" h="5070">
                  <a:moveTo>
                    <a:pt x="14774" y="1600"/>
                  </a:moveTo>
                  <a:lnTo>
                    <a:pt x="14774" y="1600"/>
                  </a:lnTo>
                  <a:lnTo>
                    <a:pt x="14626" y="1705"/>
                  </a:lnTo>
                  <a:lnTo>
                    <a:pt x="14469" y="1816"/>
                  </a:lnTo>
                  <a:lnTo>
                    <a:pt x="14299" y="1929"/>
                  </a:lnTo>
                  <a:lnTo>
                    <a:pt x="14119" y="2045"/>
                  </a:lnTo>
                  <a:lnTo>
                    <a:pt x="13931" y="2163"/>
                  </a:lnTo>
                  <a:lnTo>
                    <a:pt x="13735" y="2286"/>
                  </a:lnTo>
                  <a:lnTo>
                    <a:pt x="13532" y="2408"/>
                  </a:lnTo>
                  <a:lnTo>
                    <a:pt x="13323" y="2533"/>
                  </a:lnTo>
                  <a:lnTo>
                    <a:pt x="13108" y="2659"/>
                  </a:lnTo>
                  <a:lnTo>
                    <a:pt x="12890" y="2785"/>
                  </a:lnTo>
                  <a:lnTo>
                    <a:pt x="12668" y="2912"/>
                  </a:lnTo>
                  <a:lnTo>
                    <a:pt x="12444" y="3040"/>
                  </a:lnTo>
                  <a:lnTo>
                    <a:pt x="11991" y="3293"/>
                  </a:lnTo>
                  <a:lnTo>
                    <a:pt x="11542" y="3543"/>
                  </a:lnTo>
                  <a:lnTo>
                    <a:pt x="10673" y="4022"/>
                  </a:lnTo>
                  <a:lnTo>
                    <a:pt x="10272" y="4244"/>
                  </a:lnTo>
                  <a:lnTo>
                    <a:pt x="9901" y="4451"/>
                  </a:lnTo>
                  <a:lnTo>
                    <a:pt x="9568" y="4639"/>
                  </a:lnTo>
                  <a:lnTo>
                    <a:pt x="9418" y="4726"/>
                  </a:lnTo>
                  <a:lnTo>
                    <a:pt x="9281" y="4808"/>
                  </a:lnTo>
                  <a:lnTo>
                    <a:pt x="9157" y="4884"/>
                  </a:lnTo>
                  <a:lnTo>
                    <a:pt x="9046" y="4952"/>
                  </a:lnTo>
                  <a:lnTo>
                    <a:pt x="8952" y="5015"/>
                  </a:lnTo>
                  <a:lnTo>
                    <a:pt x="8873" y="5070"/>
                  </a:lnTo>
                  <a:lnTo>
                    <a:pt x="8873" y="5070"/>
                  </a:lnTo>
                  <a:lnTo>
                    <a:pt x="8889" y="5057"/>
                  </a:lnTo>
                  <a:lnTo>
                    <a:pt x="8900" y="5044"/>
                  </a:lnTo>
                  <a:lnTo>
                    <a:pt x="8908" y="5031"/>
                  </a:lnTo>
                  <a:lnTo>
                    <a:pt x="8911" y="5019"/>
                  </a:lnTo>
                  <a:lnTo>
                    <a:pt x="8911" y="5019"/>
                  </a:lnTo>
                  <a:lnTo>
                    <a:pt x="8910" y="5006"/>
                  </a:lnTo>
                  <a:lnTo>
                    <a:pt x="8906" y="4993"/>
                  </a:lnTo>
                  <a:lnTo>
                    <a:pt x="8898" y="4980"/>
                  </a:lnTo>
                  <a:lnTo>
                    <a:pt x="8887" y="4969"/>
                  </a:lnTo>
                  <a:lnTo>
                    <a:pt x="8873" y="4956"/>
                  </a:lnTo>
                  <a:lnTo>
                    <a:pt x="8854" y="4945"/>
                  </a:lnTo>
                  <a:lnTo>
                    <a:pt x="8832" y="4933"/>
                  </a:lnTo>
                  <a:lnTo>
                    <a:pt x="8808" y="4922"/>
                  </a:lnTo>
                  <a:lnTo>
                    <a:pt x="8780" y="4911"/>
                  </a:lnTo>
                  <a:lnTo>
                    <a:pt x="8751" y="4900"/>
                  </a:lnTo>
                  <a:lnTo>
                    <a:pt x="8680" y="4880"/>
                  </a:lnTo>
                  <a:lnTo>
                    <a:pt x="8601" y="4860"/>
                  </a:lnTo>
                  <a:lnTo>
                    <a:pt x="8510" y="4843"/>
                  </a:lnTo>
                  <a:lnTo>
                    <a:pt x="8412" y="4826"/>
                  </a:lnTo>
                  <a:lnTo>
                    <a:pt x="8303" y="4811"/>
                  </a:lnTo>
                  <a:lnTo>
                    <a:pt x="8187" y="4798"/>
                  </a:lnTo>
                  <a:lnTo>
                    <a:pt x="8063" y="4787"/>
                  </a:lnTo>
                  <a:lnTo>
                    <a:pt x="7933" y="4778"/>
                  </a:lnTo>
                  <a:lnTo>
                    <a:pt x="7797" y="4773"/>
                  </a:lnTo>
                  <a:lnTo>
                    <a:pt x="7656" y="4769"/>
                  </a:lnTo>
                  <a:lnTo>
                    <a:pt x="7510" y="4767"/>
                  </a:lnTo>
                  <a:lnTo>
                    <a:pt x="7510" y="4767"/>
                  </a:lnTo>
                  <a:lnTo>
                    <a:pt x="7364" y="4767"/>
                  </a:lnTo>
                  <a:lnTo>
                    <a:pt x="7223" y="4771"/>
                  </a:lnTo>
                  <a:lnTo>
                    <a:pt x="7087" y="4776"/>
                  </a:lnTo>
                  <a:lnTo>
                    <a:pt x="6954" y="4784"/>
                  </a:lnTo>
                  <a:lnTo>
                    <a:pt x="6828" y="4795"/>
                  </a:lnTo>
                  <a:lnTo>
                    <a:pt x="6710" y="4806"/>
                  </a:lnTo>
                  <a:lnTo>
                    <a:pt x="6599" y="4821"/>
                  </a:lnTo>
                  <a:lnTo>
                    <a:pt x="6495" y="4835"/>
                  </a:lnTo>
                  <a:lnTo>
                    <a:pt x="6403" y="4854"/>
                  </a:lnTo>
                  <a:lnTo>
                    <a:pt x="6318" y="4872"/>
                  </a:lnTo>
                  <a:lnTo>
                    <a:pt x="6245" y="4893"/>
                  </a:lnTo>
                  <a:lnTo>
                    <a:pt x="6212" y="4902"/>
                  </a:lnTo>
                  <a:lnTo>
                    <a:pt x="6183" y="4913"/>
                  </a:lnTo>
                  <a:lnTo>
                    <a:pt x="6157" y="4924"/>
                  </a:lnTo>
                  <a:lnTo>
                    <a:pt x="6133" y="4937"/>
                  </a:lnTo>
                  <a:lnTo>
                    <a:pt x="6112" y="4948"/>
                  </a:lnTo>
                  <a:lnTo>
                    <a:pt x="6096" y="4959"/>
                  </a:lnTo>
                  <a:lnTo>
                    <a:pt x="6081" y="4972"/>
                  </a:lnTo>
                  <a:lnTo>
                    <a:pt x="6072" y="4985"/>
                  </a:lnTo>
                  <a:lnTo>
                    <a:pt x="6064" y="4996"/>
                  </a:lnTo>
                  <a:lnTo>
                    <a:pt x="6061" y="5009"/>
                  </a:lnTo>
                  <a:lnTo>
                    <a:pt x="0" y="1278"/>
                  </a:lnTo>
                  <a:lnTo>
                    <a:pt x="0" y="1278"/>
                  </a:lnTo>
                  <a:lnTo>
                    <a:pt x="2" y="1261"/>
                  </a:lnTo>
                  <a:lnTo>
                    <a:pt x="6" y="1244"/>
                  </a:lnTo>
                  <a:lnTo>
                    <a:pt x="11" y="1228"/>
                  </a:lnTo>
                  <a:lnTo>
                    <a:pt x="17" y="1211"/>
                  </a:lnTo>
                  <a:lnTo>
                    <a:pt x="32" y="1178"/>
                  </a:lnTo>
                  <a:lnTo>
                    <a:pt x="52" y="1145"/>
                  </a:lnTo>
                  <a:lnTo>
                    <a:pt x="76" y="1113"/>
                  </a:lnTo>
                  <a:lnTo>
                    <a:pt x="106" y="1080"/>
                  </a:lnTo>
                  <a:lnTo>
                    <a:pt x="141" y="1048"/>
                  </a:lnTo>
                  <a:lnTo>
                    <a:pt x="178" y="1017"/>
                  </a:lnTo>
                  <a:lnTo>
                    <a:pt x="220" y="986"/>
                  </a:lnTo>
                  <a:lnTo>
                    <a:pt x="268" y="954"/>
                  </a:lnTo>
                  <a:lnTo>
                    <a:pt x="320" y="923"/>
                  </a:lnTo>
                  <a:lnTo>
                    <a:pt x="376" y="893"/>
                  </a:lnTo>
                  <a:lnTo>
                    <a:pt x="435" y="862"/>
                  </a:lnTo>
                  <a:lnTo>
                    <a:pt x="499" y="832"/>
                  </a:lnTo>
                  <a:lnTo>
                    <a:pt x="568" y="803"/>
                  </a:lnTo>
                  <a:lnTo>
                    <a:pt x="640" y="773"/>
                  </a:lnTo>
                  <a:lnTo>
                    <a:pt x="716" y="745"/>
                  </a:lnTo>
                  <a:lnTo>
                    <a:pt x="795" y="717"/>
                  </a:lnTo>
                  <a:lnTo>
                    <a:pt x="878" y="688"/>
                  </a:lnTo>
                  <a:lnTo>
                    <a:pt x="965" y="662"/>
                  </a:lnTo>
                  <a:lnTo>
                    <a:pt x="1056" y="634"/>
                  </a:lnTo>
                  <a:lnTo>
                    <a:pt x="1152" y="607"/>
                  </a:lnTo>
                  <a:lnTo>
                    <a:pt x="1250" y="581"/>
                  </a:lnTo>
                  <a:lnTo>
                    <a:pt x="1352" y="555"/>
                  </a:lnTo>
                  <a:lnTo>
                    <a:pt x="1457" y="529"/>
                  </a:lnTo>
                  <a:lnTo>
                    <a:pt x="1566" y="505"/>
                  </a:lnTo>
                  <a:lnTo>
                    <a:pt x="1677" y="481"/>
                  </a:lnTo>
                  <a:lnTo>
                    <a:pt x="1792" y="457"/>
                  </a:lnTo>
                  <a:lnTo>
                    <a:pt x="2032" y="411"/>
                  </a:lnTo>
                  <a:lnTo>
                    <a:pt x="2285" y="366"/>
                  </a:lnTo>
                  <a:lnTo>
                    <a:pt x="2550" y="324"/>
                  </a:lnTo>
                  <a:lnTo>
                    <a:pt x="2825" y="283"/>
                  </a:lnTo>
                  <a:lnTo>
                    <a:pt x="3112" y="246"/>
                  </a:lnTo>
                  <a:lnTo>
                    <a:pt x="3409" y="211"/>
                  </a:lnTo>
                  <a:lnTo>
                    <a:pt x="3716" y="178"/>
                  </a:lnTo>
                  <a:lnTo>
                    <a:pt x="4032" y="146"/>
                  </a:lnTo>
                  <a:lnTo>
                    <a:pt x="4358" y="118"/>
                  </a:lnTo>
                  <a:lnTo>
                    <a:pt x="4692" y="94"/>
                  </a:lnTo>
                  <a:lnTo>
                    <a:pt x="5035" y="72"/>
                  </a:lnTo>
                  <a:lnTo>
                    <a:pt x="5384" y="52"/>
                  </a:lnTo>
                  <a:lnTo>
                    <a:pt x="5741" y="35"/>
                  </a:lnTo>
                  <a:lnTo>
                    <a:pt x="6105" y="22"/>
                  </a:lnTo>
                  <a:lnTo>
                    <a:pt x="6475" y="13"/>
                  </a:lnTo>
                  <a:lnTo>
                    <a:pt x="6850" y="6"/>
                  </a:lnTo>
                  <a:lnTo>
                    <a:pt x="7231" y="2"/>
                  </a:lnTo>
                  <a:lnTo>
                    <a:pt x="7617" y="0"/>
                  </a:lnTo>
                  <a:lnTo>
                    <a:pt x="7617" y="0"/>
                  </a:lnTo>
                  <a:lnTo>
                    <a:pt x="8002" y="4"/>
                  </a:lnTo>
                  <a:lnTo>
                    <a:pt x="8381" y="9"/>
                  </a:lnTo>
                  <a:lnTo>
                    <a:pt x="8754" y="19"/>
                  </a:lnTo>
                  <a:lnTo>
                    <a:pt x="9122" y="31"/>
                  </a:lnTo>
                  <a:lnTo>
                    <a:pt x="9483" y="48"/>
                  </a:lnTo>
                  <a:lnTo>
                    <a:pt x="9836" y="67"/>
                  </a:lnTo>
                  <a:lnTo>
                    <a:pt x="10182" y="87"/>
                  </a:lnTo>
                  <a:lnTo>
                    <a:pt x="10520" y="111"/>
                  </a:lnTo>
                  <a:lnTo>
                    <a:pt x="10849" y="139"/>
                  </a:lnTo>
                  <a:lnTo>
                    <a:pt x="11169" y="168"/>
                  </a:lnTo>
                  <a:lnTo>
                    <a:pt x="11479" y="202"/>
                  </a:lnTo>
                  <a:lnTo>
                    <a:pt x="11779" y="235"/>
                  </a:lnTo>
                  <a:lnTo>
                    <a:pt x="12069" y="272"/>
                  </a:lnTo>
                  <a:lnTo>
                    <a:pt x="12348" y="313"/>
                  </a:lnTo>
                  <a:lnTo>
                    <a:pt x="12616" y="353"/>
                  </a:lnTo>
                  <a:lnTo>
                    <a:pt x="12872" y="398"/>
                  </a:lnTo>
                  <a:lnTo>
                    <a:pt x="13116" y="444"/>
                  </a:lnTo>
                  <a:lnTo>
                    <a:pt x="13232" y="468"/>
                  </a:lnTo>
                  <a:lnTo>
                    <a:pt x="13345" y="492"/>
                  </a:lnTo>
                  <a:lnTo>
                    <a:pt x="13456" y="516"/>
                  </a:lnTo>
                  <a:lnTo>
                    <a:pt x="13563" y="542"/>
                  </a:lnTo>
                  <a:lnTo>
                    <a:pt x="13666" y="566"/>
                  </a:lnTo>
                  <a:lnTo>
                    <a:pt x="13766" y="594"/>
                  </a:lnTo>
                  <a:lnTo>
                    <a:pt x="13862" y="619"/>
                  </a:lnTo>
                  <a:lnTo>
                    <a:pt x="13955" y="645"/>
                  </a:lnTo>
                  <a:lnTo>
                    <a:pt x="14045" y="673"/>
                  </a:lnTo>
                  <a:lnTo>
                    <a:pt x="14131" y="701"/>
                  </a:lnTo>
                  <a:lnTo>
                    <a:pt x="14212" y="729"/>
                  </a:lnTo>
                  <a:lnTo>
                    <a:pt x="14290" y="758"/>
                  </a:lnTo>
                  <a:lnTo>
                    <a:pt x="14363" y="786"/>
                  </a:lnTo>
                  <a:lnTo>
                    <a:pt x="14434" y="815"/>
                  </a:lnTo>
                  <a:lnTo>
                    <a:pt x="14500" y="845"/>
                  </a:lnTo>
                  <a:lnTo>
                    <a:pt x="14563" y="875"/>
                  </a:lnTo>
                  <a:lnTo>
                    <a:pt x="14620" y="906"/>
                  </a:lnTo>
                  <a:lnTo>
                    <a:pt x="14674" y="936"/>
                  </a:lnTo>
                  <a:lnTo>
                    <a:pt x="14724" y="967"/>
                  </a:lnTo>
                  <a:lnTo>
                    <a:pt x="14768" y="999"/>
                  </a:lnTo>
                  <a:lnTo>
                    <a:pt x="14809" y="1030"/>
                  </a:lnTo>
                  <a:lnTo>
                    <a:pt x="14846" y="1061"/>
                  </a:lnTo>
                  <a:lnTo>
                    <a:pt x="14877" y="1093"/>
                  </a:lnTo>
                  <a:lnTo>
                    <a:pt x="14905" y="1126"/>
                  </a:lnTo>
                  <a:lnTo>
                    <a:pt x="14927" y="1158"/>
                  </a:lnTo>
                  <a:lnTo>
                    <a:pt x="14946" y="1191"/>
                  </a:lnTo>
                  <a:lnTo>
                    <a:pt x="14953" y="1208"/>
                  </a:lnTo>
                  <a:lnTo>
                    <a:pt x="14961" y="1224"/>
                  </a:lnTo>
                  <a:lnTo>
                    <a:pt x="14964" y="1241"/>
                  </a:lnTo>
                  <a:lnTo>
                    <a:pt x="14968" y="1257"/>
                  </a:lnTo>
                  <a:lnTo>
                    <a:pt x="14972" y="1274"/>
                  </a:lnTo>
                  <a:lnTo>
                    <a:pt x="14972" y="1291"/>
                  </a:lnTo>
                  <a:lnTo>
                    <a:pt x="14974" y="1307"/>
                  </a:lnTo>
                  <a:lnTo>
                    <a:pt x="14972" y="1324"/>
                  </a:lnTo>
                  <a:lnTo>
                    <a:pt x="14972" y="1324"/>
                  </a:lnTo>
                  <a:lnTo>
                    <a:pt x="14970" y="1341"/>
                  </a:lnTo>
                  <a:lnTo>
                    <a:pt x="14966" y="1359"/>
                  </a:lnTo>
                  <a:lnTo>
                    <a:pt x="14961" y="1376"/>
                  </a:lnTo>
                  <a:lnTo>
                    <a:pt x="14953" y="1394"/>
                  </a:lnTo>
                  <a:lnTo>
                    <a:pt x="14946" y="1411"/>
                  </a:lnTo>
                  <a:lnTo>
                    <a:pt x="14937" y="1429"/>
                  </a:lnTo>
                  <a:lnTo>
                    <a:pt x="14926" y="1446"/>
                  </a:lnTo>
                  <a:lnTo>
                    <a:pt x="14914" y="1465"/>
                  </a:lnTo>
                  <a:lnTo>
                    <a:pt x="14887" y="1498"/>
                  </a:lnTo>
                  <a:lnTo>
                    <a:pt x="14853" y="1533"/>
                  </a:lnTo>
                  <a:lnTo>
                    <a:pt x="14816" y="1566"/>
                  </a:lnTo>
                  <a:lnTo>
                    <a:pt x="14774" y="1600"/>
                  </a:lnTo>
                  <a:lnTo>
                    <a:pt x="14774" y="1600"/>
                  </a:lnTo>
                  <a:close/>
                </a:path>
              </a:pathLst>
            </a:custGeom>
            <a:gradFill flip="none" rotWithShape="1">
              <a:gsLst>
                <a:gs pos="9000">
                  <a:srgbClr val="666666"/>
                </a:gs>
                <a:gs pos="64000">
                  <a:srgbClr val="C5C5C5"/>
                </a:gs>
                <a:gs pos="92000">
                  <a:srgbClr val="9B9B9B"/>
                </a:gs>
              </a:gsLst>
              <a:lin ang="156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12" name="Forme libre 8">
              <a:extLst>
                <a:ext uri="{FF2B5EF4-FFF2-40B4-BE49-F238E27FC236}">
                  <a16:creationId xmlns:a16="http://schemas.microsoft.com/office/drawing/2014/main" xmlns="" id="{AC730BB9-DFA2-DF41-BE89-859ED9336E4B}"/>
                </a:ext>
              </a:extLst>
            </p:cNvPr>
            <p:cNvSpPr>
              <a:spLocks/>
            </p:cNvSpPr>
            <p:nvPr/>
          </p:nvSpPr>
          <p:spPr bwMode="auto">
            <a:xfrm>
              <a:off x="3277337" y="3738595"/>
              <a:ext cx="5636575" cy="845956"/>
            </a:xfrm>
            <a:custGeom>
              <a:avLst/>
              <a:gdLst/>
              <a:ahLst/>
              <a:cxnLst>
                <a:cxn ang="0">
                  <a:pos x="5916" y="3366"/>
                </a:cxn>
                <a:cxn ang="0">
                  <a:pos x="5584" y="3161"/>
                </a:cxn>
                <a:cxn ang="0">
                  <a:pos x="5127" y="2903"/>
                </a:cxn>
                <a:cxn ang="0">
                  <a:pos x="4164" y="2388"/>
                </a:cxn>
                <a:cxn ang="0">
                  <a:pos x="2361" y="1424"/>
                </a:cxn>
                <a:cxn ang="0">
                  <a:pos x="1685" y="1049"/>
                </a:cxn>
                <a:cxn ang="0">
                  <a:pos x="1049" y="681"/>
                </a:cxn>
                <a:cxn ang="0">
                  <a:pos x="479" y="328"/>
                </a:cxn>
                <a:cxn ang="0">
                  <a:pos x="72" y="52"/>
                </a:cxn>
                <a:cxn ang="0">
                  <a:pos x="39" y="28"/>
                </a:cxn>
                <a:cxn ang="0">
                  <a:pos x="174" y="108"/>
                </a:cxn>
                <a:cxn ang="0">
                  <a:pos x="335" y="185"/>
                </a:cxn>
                <a:cxn ang="0">
                  <a:pos x="524" y="261"/>
                </a:cxn>
                <a:cxn ang="0">
                  <a:pos x="814" y="357"/>
                </a:cxn>
                <a:cxn ang="0">
                  <a:pos x="1330" y="492"/>
                </a:cxn>
                <a:cxn ang="0">
                  <a:pos x="1934" y="616"/>
                </a:cxn>
                <a:cxn ang="0">
                  <a:pos x="2620" y="727"/>
                </a:cxn>
                <a:cxn ang="0">
                  <a:pos x="3382" y="821"/>
                </a:cxn>
                <a:cxn ang="0">
                  <a:pos x="4208" y="901"/>
                </a:cxn>
                <a:cxn ang="0">
                  <a:pos x="5092" y="962"/>
                </a:cxn>
                <a:cxn ang="0">
                  <a:pos x="6027" y="1004"/>
                </a:cxn>
                <a:cxn ang="0">
                  <a:pos x="7007" y="1025"/>
                </a:cxn>
                <a:cxn ang="0">
                  <a:pos x="7684" y="1027"/>
                </a:cxn>
                <a:cxn ang="0">
                  <a:pos x="8691" y="1010"/>
                </a:cxn>
                <a:cxn ang="0">
                  <a:pos x="9657" y="973"/>
                </a:cxn>
                <a:cxn ang="0">
                  <a:pos x="10572" y="914"/>
                </a:cxn>
                <a:cxn ang="0">
                  <a:pos x="11430" y="836"/>
                </a:cxn>
                <a:cxn ang="0">
                  <a:pos x="12221" y="742"/>
                </a:cxn>
                <a:cxn ang="0">
                  <a:pos x="12936" y="631"/>
                </a:cxn>
                <a:cxn ang="0">
                  <a:pos x="13567" y="505"/>
                </a:cxn>
                <a:cxn ang="0">
                  <a:pos x="14103" y="366"/>
                </a:cxn>
                <a:cxn ang="0">
                  <a:pos x="14336" y="293"/>
                </a:cxn>
                <a:cxn ang="0">
                  <a:pos x="14539" y="217"/>
                </a:cxn>
                <a:cxn ang="0">
                  <a:pos x="14717" y="137"/>
                </a:cxn>
                <a:cxn ang="0">
                  <a:pos x="14865" y="56"/>
                </a:cxn>
                <a:cxn ang="0">
                  <a:pos x="14948" y="0"/>
                </a:cxn>
                <a:cxn ang="0">
                  <a:pos x="14641" y="217"/>
                </a:cxn>
                <a:cxn ang="0">
                  <a:pos x="14099" y="561"/>
                </a:cxn>
                <a:cxn ang="0">
                  <a:pos x="13482" y="925"/>
                </a:cxn>
                <a:cxn ang="0">
                  <a:pos x="12816" y="1300"/>
                </a:cxn>
                <a:cxn ang="0">
                  <a:pos x="11670" y="1920"/>
                </a:cxn>
                <a:cxn ang="0">
                  <a:pos x="9997" y="2809"/>
                </a:cxn>
                <a:cxn ang="0">
                  <a:pos x="9505" y="3081"/>
                </a:cxn>
                <a:cxn ang="0">
                  <a:pos x="9130" y="3305"/>
                </a:cxn>
                <a:cxn ang="0">
                  <a:pos x="8954" y="3421"/>
                </a:cxn>
                <a:cxn ang="0">
                  <a:pos x="8897" y="3455"/>
                </a:cxn>
                <a:cxn ang="0">
                  <a:pos x="8754" y="3504"/>
                </a:cxn>
                <a:cxn ang="0">
                  <a:pos x="8510" y="3554"/>
                </a:cxn>
                <a:cxn ang="0">
                  <a:pos x="8203" y="3593"/>
                </a:cxn>
                <a:cxn ang="0">
                  <a:pos x="7845" y="3617"/>
                </a:cxn>
                <a:cxn ang="0">
                  <a:pos x="7449" y="3625"/>
                </a:cxn>
                <a:cxn ang="0">
                  <a:pos x="7188" y="3621"/>
                </a:cxn>
                <a:cxn ang="0">
                  <a:pos x="6828" y="3601"/>
                </a:cxn>
                <a:cxn ang="0">
                  <a:pos x="6514" y="3565"/>
                </a:cxn>
                <a:cxn ang="0">
                  <a:pos x="6259" y="3519"/>
                </a:cxn>
                <a:cxn ang="0">
                  <a:pos x="6074" y="3464"/>
                </a:cxn>
                <a:cxn ang="0">
                  <a:pos x="6011" y="3432"/>
                </a:cxn>
              </a:cxnLst>
              <a:rect l="0" t="0" r="r" b="b"/>
              <a:pathLst>
                <a:path w="14948" h="3625">
                  <a:moveTo>
                    <a:pt x="5996" y="3421"/>
                  </a:moveTo>
                  <a:lnTo>
                    <a:pt x="5996" y="3421"/>
                  </a:lnTo>
                  <a:lnTo>
                    <a:pt x="5916" y="3366"/>
                  </a:lnTo>
                  <a:lnTo>
                    <a:pt x="5820" y="3305"/>
                  </a:lnTo>
                  <a:lnTo>
                    <a:pt x="5709" y="3234"/>
                  </a:lnTo>
                  <a:lnTo>
                    <a:pt x="5584" y="3161"/>
                  </a:lnTo>
                  <a:lnTo>
                    <a:pt x="5443" y="3081"/>
                  </a:lnTo>
                  <a:lnTo>
                    <a:pt x="5292" y="2994"/>
                  </a:lnTo>
                  <a:lnTo>
                    <a:pt x="5127" y="2903"/>
                  </a:lnTo>
                  <a:lnTo>
                    <a:pt x="4953" y="2809"/>
                  </a:lnTo>
                  <a:lnTo>
                    <a:pt x="4574" y="2606"/>
                  </a:lnTo>
                  <a:lnTo>
                    <a:pt x="4164" y="2388"/>
                  </a:lnTo>
                  <a:lnTo>
                    <a:pt x="3280" y="1920"/>
                  </a:lnTo>
                  <a:lnTo>
                    <a:pt x="2822" y="1674"/>
                  </a:lnTo>
                  <a:lnTo>
                    <a:pt x="2361" y="1424"/>
                  </a:lnTo>
                  <a:lnTo>
                    <a:pt x="2132" y="1300"/>
                  </a:lnTo>
                  <a:lnTo>
                    <a:pt x="1906" y="1175"/>
                  </a:lnTo>
                  <a:lnTo>
                    <a:pt x="1685" y="1049"/>
                  </a:lnTo>
                  <a:lnTo>
                    <a:pt x="1466" y="925"/>
                  </a:lnTo>
                  <a:lnTo>
                    <a:pt x="1254" y="803"/>
                  </a:lnTo>
                  <a:lnTo>
                    <a:pt x="1049" y="681"/>
                  </a:lnTo>
                  <a:lnTo>
                    <a:pt x="849" y="561"/>
                  </a:lnTo>
                  <a:lnTo>
                    <a:pt x="660" y="444"/>
                  </a:lnTo>
                  <a:lnTo>
                    <a:pt x="479" y="328"/>
                  </a:lnTo>
                  <a:lnTo>
                    <a:pt x="307" y="215"/>
                  </a:lnTo>
                  <a:lnTo>
                    <a:pt x="148" y="106"/>
                  </a:lnTo>
                  <a:lnTo>
                    <a:pt x="72" y="52"/>
                  </a:lnTo>
                  <a:lnTo>
                    <a:pt x="0" y="0"/>
                  </a:lnTo>
                  <a:lnTo>
                    <a:pt x="0" y="0"/>
                  </a:lnTo>
                  <a:lnTo>
                    <a:pt x="39" y="28"/>
                  </a:lnTo>
                  <a:lnTo>
                    <a:pt x="82" y="54"/>
                  </a:lnTo>
                  <a:lnTo>
                    <a:pt x="126" y="80"/>
                  </a:lnTo>
                  <a:lnTo>
                    <a:pt x="174" y="108"/>
                  </a:lnTo>
                  <a:lnTo>
                    <a:pt x="224" y="134"/>
                  </a:lnTo>
                  <a:lnTo>
                    <a:pt x="278" y="159"/>
                  </a:lnTo>
                  <a:lnTo>
                    <a:pt x="335" y="185"/>
                  </a:lnTo>
                  <a:lnTo>
                    <a:pt x="394" y="211"/>
                  </a:lnTo>
                  <a:lnTo>
                    <a:pt x="457" y="235"/>
                  </a:lnTo>
                  <a:lnTo>
                    <a:pt x="524" y="261"/>
                  </a:lnTo>
                  <a:lnTo>
                    <a:pt x="592" y="285"/>
                  </a:lnTo>
                  <a:lnTo>
                    <a:pt x="662" y="309"/>
                  </a:lnTo>
                  <a:lnTo>
                    <a:pt x="814" y="357"/>
                  </a:lnTo>
                  <a:lnTo>
                    <a:pt x="975" y="403"/>
                  </a:lnTo>
                  <a:lnTo>
                    <a:pt x="1147" y="450"/>
                  </a:lnTo>
                  <a:lnTo>
                    <a:pt x="1330" y="492"/>
                  </a:lnTo>
                  <a:lnTo>
                    <a:pt x="1520" y="537"/>
                  </a:lnTo>
                  <a:lnTo>
                    <a:pt x="1723" y="577"/>
                  </a:lnTo>
                  <a:lnTo>
                    <a:pt x="1934" y="616"/>
                  </a:lnTo>
                  <a:lnTo>
                    <a:pt x="2154" y="655"/>
                  </a:lnTo>
                  <a:lnTo>
                    <a:pt x="2383" y="692"/>
                  </a:lnTo>
                  <a:lnTo>
                    <a:pt x="2620" y="727"/>
                  </a:lnTo>
                  <a:lnTo>
                    <a:pt x="2866" y="760"/>
                  </a:lnTo>
                  <a:lnTo>
                    <a:pt x="3119" y="792"/>
                  </a:lnTo>
                  <a:lnTo>
                    <a:pt x="3382" y="821"/>
                  </a:lnTo>
                  <a:lnTo>
                    <a:pt x="3650" y="851"/>
                  </a:lnTo>
                  <a:lnTo>
                    <a:pt x="3925" y="877"/>
                  </a:lnTo>
                  <a:lnTo>
                    <a:pt x="4208" y="901"/>
                  </a:lnTo>
                  <a:lnTo>
                    <a:pt x="4497" y="923"/>
                  </a:lnTo>
                  <a:lnTo>
                    <a:pt x="4791" y="943"/>
                  </a:lnTo>
                  <a:lnTo>
                    <a:pt x="5092" y="962"/>
                  </a:lnTo>
                  <a:lnTo>
                    <a:pt x="5399" y="979"/>
                  </a:lnTo>
                  <a:lnTo>
                    <a:pt x="5711" y="991"/>
                  </a:lnTo>
                  <a:lnTo>
                    <a:pt x="6027" y="1004"/>
                  </a:lnTo>
                  <a:lnTo>
                    <a:pt x="6349" y="1014"/>
                  </a:lnTo>
                  <a:lnTo>
                    <a:pt x="6676" y="1019"/>
                  </a:lnTo>
                  <a:lnTo>
                    <a:pt x="7007" y="1025"/>
                  </a:lnTo>
                  <a:lnTo>
                    <a:pt x="7340" y="1027"/>
                  </a:lnTo>
                  <a:lnTo>
                    <a:pt x="7340" y="1027"/>
                  </a:lnTo>
                  <a:lnTo>
                    <a:pt x="7684" y="1027"/>
                  </a:lnTo>
                  <a:lnTo>
                    <a:pt x="8024" y="1025"/>
                  </a:lnTo>
                  <a:lnTo>
                    <a:pt x="8359" y="1019"/>
                  </a:lnTo>
                  <a:lnTo>
                    <a:pt x="8691" y="1010"/>
                  </a:lnTo>
                  <a:lnTo>
                    <a:pt x="9017" y="1001"/>
                  </a:lnTo>
                  <a:lnTo>
                    <a:pt x="9339" y="988"/>
                  </a:lnTo>
                  <a:lnTo>
                    <a:pt x="9657" y="973"/>
                  </a:lnTo>
                  <a:lnTo>
                    <a:pt x="9967" y="956"/>
                  </a:lnTo>
                  <a:lnTo>
                    <a:pt x="10272" y="936"/>
                  </a:lnTo>
                  <a:lnTo>
                    <a:pt x="10572" y="914"/>
                  </a:lnTo>
                  <a:lnTo>
                    <a:pt x="10866" y="890"/>
                  </a:lnTo>
                  <a:lnTo>
                    <a:pt x="11150" y="864"/>
                  </a:lnTo>
                  <a:lnTo>
                    <a:pt x="11430" y="836"/>
                  </a:lnTo>
                  <a:lnTo>
                    <a:pt x="11701" y="807"/>
                  </a:lnTo>
                  <a:lnTo>
                    <a:pt x="11966" y="775"/>
                  </a:lnTo>
                  <a:lnTo>
                    <a:pt x="12221" y="742"/>
                  </a:lnTo>
                  <a:lnTo>
                    <a:pt x="12467" y="707"/>
                  </a:lnTo>
                  <a:lnTo>
                    <a:pt x="12705" y="670"/>
                  </a:lnTo>
                  <a:lnTo>
                    <a:pt x="12936" y="631"/>
                  </a:lnTo>
                  <a:lnTo>
                    <a:pt x="13156" y="590"/>
                  </a:lnTo>
                  <a:lnTo>
                    <a:pt x="13365" y="550"/>
                  </a:lnTo>
                  <a:lnTo>
                    <a:pt x="13567" y="505"/>
                  </a:lnTo>
                  <a:lnTo>
                    <a:pt x="13755" y="461"/>
                  </a:lnTo>
                  <a:lnTo>
                    <a:pt x="13935" y="415"/>
                  </a:lnTo>
                  <a:lnTo>
                    <a:pt x="14103" y="366"/>
                  </a:lnTo>
                  <a:lnTo>
                    <a:pt x="14184" y="342"/>
                  </a:lnTo>
                  <a:lnTo>
                    <a:pt x="14260" y="318"/>
                  </a:lnTo>
                  <a:lnTo>
                    <a:pt x="14336" y="293"/>
                  </a:lnTo>
                  <a:lnTo>
                    <a:pt x="14406" y="268"/>
                  </a:lnTo>
                  <a:lnTo>
                    <a:pt x="14474" y="243"/>
                  </a:lnTo>
                  <a:lnTo>
                    <a:pt x="14539" y="217"/>
                  </a:lnTo>
                  <a:lnTo>
                    <a:pt x="14602" y="191"/>
                  </a:lnTo>
                  <a:lnTo>
                    <a:pt x="14661" y="165"/>
                  </a:lnTo>
                  <a:lnTo>
                    <a:pt x="14717" y="137"/>
                  </a:lnTo>
                  <a:lnTo>
                    <a:pt x="14770" y="111"/>
                  </a:lnTo>
                  <a:lnTo>
                    <a:pt x="14818" y="84"/>
                  </a:lnTo>
                  <a:lnTo>
                    <a:pt x="14865" y="56"/>
                  </a:lnTo>
                  <a:lnTo>
                    <a:pt x="14909" y="28"/>
                  </a:lnTo>
                  <a:lnTo>
                    <a:pt x="14948" y="0"/>
                  </a:lnTo>
                  <a:lnTo>
                    <a:pt x="14948" y="0"/>
                  </a:lnTo>
                  <a:lnTo>
                    <a:pt x="14876" y="52"/>
                  </a:lnTo>
                  <a:lnTo>
                    <a:pt x="14800" y="106"/>
                  </a:lnTo>
                  <a:lnTo>
                    <a:pt x="14641" y="217"/>
                  </a:lnTo>
                  <a:lnTo>
                    <a:pt x="14471" y="328"/>
                  </a:lnTo>
                  <a:lnTo>
                    <a:pt x="14290" y="444"/>
                  </a:lnTo>
                  <a:lnTo>
                    <a:pt x="14099" y="561"/>
                  </a:lnTo>
                  <a:lnTo>
                    <a:pt x="13901" y="681"/>
                  </a:lnTo>
                  <a:lnTo>
                    <a:pt x="13694" y="803"/>
                  </a:lnTo>
                  <a:lnTo>
                    <a:pt x="13482" y="925"/>
                  </a:lnTo>
                  <a:lnTo>
                    <a:pt x="13265" y="1051"/>
                  </a:lnTo>
                  <a:lnTo>
                    <a:pt x="13044" y="1175"/>
                  </a:lnTo>
                  <a:lnTo>
                    <a:pt x="12816" y="1300"/>
                  </a:lnTo>
                  <a:lnTo>
                    <a:pt x="12589" y="1424"/>
                  </a:lnTo>
                  <a:lnTo>
                    <a:pt x="12128" y="1674"/>
                  </a:lnTo>
                  <a:lnTo>
                    <a:pt x="11670" y="1920"/>
                  </a:lnTo>
                  <a:lnTo>
                    <a:pt x="10784" y="2388"/>
                  </a:lnTo>
                  <a:lnTo>
                    <a:pt x="10374" y="2606"/>
                  </a:lnTo>
                  <a:lnTo>
                    <a:pt x="9997" y="2809"/>
                  </a:lnTo>
                  <a:lnTo>
                    <a:pt x="9821" y="2903"/>
                  </a:lnTo>
                  <a:lnTo>
                    <a:pt x="9658" y="2994"/>
                  </a:lnTo>
                  <a:lnTo>
                    <a:pt x="9505" y="3081"/>
                  </a:lnTo>
                  <a:lnTo>
                    <a:pt x="9366" y="3161"/>
                  </a:lnTo>
                  <a:lnTo>
                    <a:pt x="9241" y="3236"/>
                  </a:lnTo>
                  <a:lnTo>
                    <a:pt x="9130" y="3305"/>
                  </a:lnTo>
                  <a:lnTo>
                    <a:pt x="9034" y="3366"/>
                  </a:lnTo>
                  <a:lnTo>
                    <a:pt x="8954" y="3421"/>
                  </a:lnTo>
                  <a:lnTo>
                    <a:pt x="8954" y="3421"/>
                  </a:lnTo>
                  <a:lnTo>
                    <a:pt x="8937" y="3432"/>
                  </a:lnTo>
                  <a:lnTo>
                    <a:pt x="8919" y="3443"/>
                  </a:lnTo>
                  <a:lnTo>
                    <a:pt x="8897" y="3455"/>
                  </a:lnTo>
                  <a:lnTo>
                    <a:pt x="8873" y="3464"/>
                  </a:lnTo>
                  <a:lnTo>
                    <a:pt x="8819" y="3484"/>
                  </a:lnTo>
                  <a:lnTo>
                    <a:pt x="8754" y="3504"/>
                  </a:lnTo>
                  <a:lnTo>
                    <a:pt x="8680" y="3521"/>
                  </a:lnTo>
                  <a:lnTo>
                    <a:pt x="8599" y="3540"/>
                  </a:lnTo>
                  <a:lnTo>
                    <a:pt x="8510" y="3554"/>
                  </a:lnTo>
                  <a:lnTo>
                    <a:pt x="8414" y="3569"/>
                  </a:lnTo>
                  <a:lnTo>
                    <a:pt x="8311" y="3582"/>
                  </a:lnTo>
                  <a:lnTo>
                    <a:pt x="8203" y="3593"/>
                  </a:lnTo>
                  <a:lnTo>
                    <a:pt x="8089" y="3602"/>
                  </a:lnTo>
                  <a:lnTo>
                    <a:pt x="7969" y="3612"/>
                  </a:lnTo>
                  <a:lnTo>
                    <a:pt x="7845" y="3617"/>
                  </a:lnTo>
                  <a:lnTo>
                    <a:pt x="7715" y="3621"/>
                  </a:lnTo>
                  <a:lnTo>
                    <a:pt x="7584" y="3625"/>
                  </a:lnTo>
                  <a:lnTo>
                    <a:pt x="7449" y="3625"/>
                  </a:lnTo>
                  <a:lnTo>
                    <a:pt x="7449" y="3625"/>
                  </a:lnTo>
                  <a:lnTo>
                    <a:pt x="7316" y="3623"/>
                  </a:lnTo>
                  <a:lnTo>
                    <a:pt x="7188" y="3621"/>
                  </a:lnTo>
                  <a:lnTo>
                    <a:pt x="7065" y="3615"/>
                  </a:lnTo>
                  <a:lnTo>
                    <a:pt x="6944" y="3608"/>
                  </a:lnTo>
                  <a:lnTo>
                    <a:pt x="6828" y="3601"/>
                  </a:lnTo>
                  <a:lnTo>
                    <a:pt x="6717" y="3589"/>
                  </a:lnTo>
                  <a:lnTo>
                    <a:pt x="6613" y="3578"/>
                  </a:lnTo>
                  <a:lnTo>
                    <a:pt x="6514" y="3565"/>
                  </a:lnTo>
                  <a:lnTo>
                    <a:pt x="6421" y="3551"/>
                  </a:lnTo>
                  <a:lnTo>
                    <a:pt x="6336" y="3536"/>
                  </a:lnTo>
                  <a:lnTo>
                    <a:pt x="6259" y="3519"/>
                  </a:lnTo>
                  <a:lnTo>
                    <a:pt x="6188" y="3501"/>
                  </a:lnTo>
                  <a:lnTo>
                    <a:pt x="6125" y="3482"/>
                  </a:lnTo>
                  <a:lnTo>
                    <a:pt x="6074" y="3464"/>
                  </a:lnTo>
                  <a:lnTo>
                    <a:pt x="6050" y="3453"/>
                  </a:lnTo>
                  <a:lnTo>
                    <a:pt x="6029" y="3443"/>
                  </a:lnTo>
                  <a:lnTo>
                    <a:pt x="6011" y="3432"/>
                  </a:lnTo>
                  <a:lnTo>
                    <a:pt x="5996" y="3421"/>
                  </a:lnTo>
                  <a:lnTo>
                    <a:pt x="5996" y="3421"/>
                  </a:lnTo>
                  <a:close/>
                </a:path>
              </a:pathLst>
            </a:custGeom>
            <a:gradFill flip="none" rotWithShape="1">
              <a:gsLst>
                <a:gs pos="20000">
                  <a:srgbClr val="535353"/>
                </a:gs>
                <a:gs pos="64000">
                  <a:srgbClr val="F2F2F2"/>
                </a:gs>
                <a:gs pos="87000">
                  <a:srgbClr val="9B9B9B"/>
                </a:gs>
              </a:gsLst>
              <a:lin ang="87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13" name="Forme libre 9">
              <a:extLst>
                <a:ext uri="{FF2B5EF4-FFF2-40B4-BE49-F238E27FC236}">
                  <a16:creationId xmlns:a16="http://schemas.microsoft.com/office/drawing/2014/main" xmlns="" id="{633F12BC-65DB-8D42-B059-2C6149861F46}"/>
                </a:ext>
              </a:extLst>
            </p:cNvPr>
            <p:cNvSpPr>
              <a:spLocks/>
            </p:cNvSpPr>
            <p:nvPr/>
          </p:nvSpPr>
          <p:spPr bwMode="auto">
            <a:xfrm>
              <a:off x="3591863" y="3440177"/>
              <a:ext cx="5007523" cy="495809"/>
            </a:xfrm>
            <a:custGeom>
              <a:avLst/>
              <a:gdLst/>
              <a:ahLst/>
              <a:cxnLst>
                <a:cxn ang="0">
                  <a:pos x="13278" y="1089"/>
                </a:cxn>
                <a:cxn ang="0">
                  <a:pos x="13247" y="1168"/>
                </a:cxn>
                <a:cxn ang="0">
                  <a:pos x="13176" y="1248"/>
                </a:cxn>
                <a:cxn ang="0">
                  <a:pos x="13071" y="1325"/>
                </a:cxn>
                <a:cxn ang="0">
                  <a:pos x="12931" y="1401"/>
                </a:cxn>
                <a:cxn ang="0">
                  <a:pos x="12759" y="1473"/>
                </a:cxn>
                <a:cxn ang="0">
                  <a:pos x="12553" y="1544"/>
                </a:cxn>
                <a:cxn ang="0">
                  <a:pos x="12319" y="1610"/>
                </a:cxn>
                <a:cxn ang="0">
                  <a:pos x="11764" y="1736"/>
                </a:cxn>
                <a:cxn ang="0">
                  <a:pos x="11106" y="1847"/>
                </a:cxn>
                <a:cxn ang="0">
                  <a:pos x="10353" y="1941"/>
                </a:cxn>
                <a:cxn ang="0">
                  <a:pos x="9520" y="2017"/>
                </a:cxn>
                <a:cxn ang="0">
                  <a:pos x="8616" y="2074"/>
                </a:cxn>
                <a:cxn ang="0">
                  <a:pos x="7652" y="2110"/>
                </a:cxn>
                <a:cxn ang="0">
                  <a:pos x="6641" y="2122"/>
                </a:cxn>
                <a:cxn ang="0">
                  <a:pos x="5962" y="2117"/>
                </a:cxn>
                <a:cxn ang="0">
                  <a:pos x="4981" y="2089"/>
                </a:cxn>
                <a:cxn ang="0">
                  <a:pos x="4056" y="2039"/>
                </a:cxn>
                <a:cxn ang="0">
                  <a:pos x="3197" y="1969"/>
                </a:cxn>
                <a:cxn ang="0">
                  <a:pos x="2417" y="1880"/>
                </a:cxn>
                <a:cxn ang="0">
                  <a:pos x="1725" y="1775"/>
                </a:cxn>
                <a:cxn ang="0">
                  <a:pos x="1135" y="1655"/>
                </a:cxn>
                <a:cxn ang="0">
                  <a:pos x="803" y="1566"/>
                </a:cxn>
                <a:cxn ang="0">
                  <a:pos x="588" y="1497"/>
                </a:cxn>
                <a:cxn ang="0">
                  <a:pos x="403" y="1425"/>
                </a:cxn>
                <a:cxn ang="0">
                  <a:pos x="253" y="1351"/>
                </a:cxn>
                <a:cxn ang="0">
                  <a:pos x="135" y="1274"/>
                </a:cxn>
                <a:cxn ang="0">
                  <a:pos x="54" y="1196"/>
                </a:cxn>
                <a:cxn ang="0">
                  <a:pos x="9" y="1115"/>
                </a:cxn>
                <a:cxn ang="0">
                  <a:pos x="0" y="1061"/>
                </a:cxn>
                <a:cxn ang="0">
                  <a:pos x="21" y="980"/>
                </a:cxn>
                <a:cxn ang="0">
                  <a:pos x="78" y="898"/>
                </a:cxn>
                <a:cxn ang="0">
                  <a:pos x="170" y="821"/>
                </a:cxn>
                <a:cxn ang="0">
                  <a:pos x="300" y="745"/>
                </a:cxn>
                <a:cxn ang="0">
                  <a:pos x="461" y="671"/>
                </a:cxn>
                <a:cxn ang="0">
                  <a:pos x="655" y="601"/>
                </a:cxn>
                <a:cxn ang="0">
                  <a:pos x="880" y="532"/>
                </a:cxn>
                <a:cxn ang="0">
                  <a:pos x="1320" y="425"/>
                </a:cxn>
                <a:cxn ang="0">
                  <a:pos x="1945" y="310"/>
                </a:cxn>
                <a:cxn ang="0">
                  <a:pos x="2668" y="210"/>
                </a:cxn>
                <a:cxn ang="0">
                  <a:pos x="3476" y="127"/>
                </a:cxn>
                <a:cxn ang="0">
                  <a:pos x="4358" y="64"/>
                </a:cxn>
                <a:cxn ang="0">
                  <a:pos x="5302" y="20"/>
                </a:cxn>
                <a:cxn ang="0">
                  <a:pos x="6299" y="0"/>
                </a:cxn>
                <a:cxn ang="0">
                  <a:pos x="6983" y="0"/>
                </a:cxn>
                <a:cxn ang="0">
                  <a:pos x="7980" y="20"/>
                </a:cxn>
                <a:cxn ang="0">
                  <a:pos x="8924" y="64"/>
                </a:cxn>
                <a:cxn ang="0">
                  <a:pos x="9806" y="127"/>
                </a:cxn>
                <a:cxn ang="0">
                  <a:pos x="10614" y="210"/>
                </a:cxn>
                <a:cxn ang="0">
                  <a:pos x="11335" y="310"/>
                </a:cxn>
                <a:cxn ang="0">
                  <a:pos x="11962" y="425"/>
                </a:cxn>
                <a:cxn ang="0">
                  <a:pos x="12400" y="532"/>
                </a:cxn>
                <a:cxn ang="0">
                  <a:pos x="12626" y="601"/>
                </a:cxn>
                <a:cxn ang="0">
                  <a:pos x="12820" y="671"/>
                </a:cxn>
                <a:cxn ang="0">
                  <a:pos x="12982" y="745"/>
                </a:cxn>
                <a:cxn ang="0">
                  <a:pos x="13110" y="821"/>
                </a:cxn>
                <a:cxn ang="0">
                  <a:pos x="13204" y="898"/>
                </a:cxn>
                <a:cxn ang="0">
                  <a:pos x="13261" y="980"/>
                </a:cxn>
                <a:cxn ang="0">
                  <a:pos x="13280" y="1061"/>
                </a:cxn>
              </a:cxnLst>
              <a:rect l="0" t="0" r="r" b="b"/>
              <a:pathLst>
                <a:path w="13280" h="2122">
                  <a:moveTo>
                    <a:pt x="13280" y="1061"/>
                  </a:moveTo>
                  <a:lnTo>
                    <a:pt x="13280" y="1061"/>
                  </a:lnTo>
                  <a:lnTo>
                    <a:pt x="13278" y="1089"/>
                  </a:lnTo>
                  <a:lnTo>
                    <a:pt x="13271" y="1115"/>
                  </a:lnTo>
                  <a:lnTo>
                    <a:pt x="13261" y="1142"/>
                  </a:lnTo>
                  <a:lnTo>
                    <a:pt x="13247" y="1168"/>
                  </a:lnTo>
                  <a:lnTo>
                    <a:pt x="13226" y="1196"/>
                  </a:lnTo>
                  <a:lnTo>
                    <a:pt x="13204" y="1222"/>
                  </a:lnTo>
                  <a:lnTo>
                    <a:pt x="13176" y="1248"/>
                  </a:lnTo>
                  <a:lnTo>
                    <a:pt x="13145" y="1274"/>
                  </a:lnTo>
                  <a:lnTo>
                    <a:pt x="13110" y="1300"/>
                  </a:lnTo>
                  <a:lnTo>
                    <a:pt x="13071" y="1325"/>
                  </a:lnTo>
                  <a:lnTo>
                    <a:pt x="13029" y="1351"/>
                  </a:lnTo>
                  <a:lnTo>
                    <a:pt x="12982" y="1375"/>
                  </a:lnTo>
                  <a:lnTo>
                    <a:pt x="12931" y="1401"/>
                  </a:lnTo>
                  <a:lnTo>
                    <a:pt x="12877" y="1425"/>
                  </a:lnTo>
                  <a:lnTo>
                    <a:pt x="12820" y="1449"/>
                  </a:lnTo>
                  <a:lnTo>
                    <a:pt x="12759" y="1473"/>
                  </a:lnTo>
                  <a:lnTo>
                    <a:pt x="12694" y="1497"/>
                  </a:lnTo>
                  <a:lnTo>
                    <a:pt x="12626" y="1522"/>
                  </a:lnTo>
                  <a:lnTo>
                    <a:pt x="12553" y="1544"/>
                  </a:lnTo>
                  <a:lnTo>
                    <a:pt x="12479" y="1566"/>
                  </a:lnTo>
                  <a:lnTo>
                    <a:pt x="12400" y="1590"/>
                  </a:lnTo>
                  <a:lnTo>
                    <a:pt x="12319" y="1610"/>
                  </a:lnTo>
                  <a:lnTo>
                    <a:pt x="12147" y="1655"/>
                  </a:lnTo>
                  <a:lnTo>
                    <a:pt x="11962" y="1695"/>
                  </a:lnTo>
                  <a:lnTo>
                    <a:pt x="11764" y="1736"/>
                  </a:lnTo>
                  <a:lnTo>
                    <a:pt x="11555" y="1775"/>
                  </a:lnTo>
                  <a:lnTo>
                    <a:pt x="11335" y="1812"/>
                  </a:lnTo>
                  <a:lnTo>
                    <a:pt x="11106" y="1847"/>
                  </a:lnTo>
                  <a:lnTo>
                    <a:pt x="10864" y="1880"/>
                  </a:lnTo>
                  <a:lnTo>
                    <a:pt x="10614" y="1912"/>
                  </a:lnTo>
                  <a:lnTo>
                    <a:pt x="10353" y="1941"/>
                  </a:lnTo>
                  <a:lnTo>
                    <a:pt x="10083" y="1969"/>
                  </a:lnTo>
                  <a:lnTo>
                    <a:pt x="9806" y="1995"/>
                  </a:lnTo>
                  <a:lnTo>
                    <a:pt x="9520" y="2017"/>
                  </a:lnTo>
                  <a:lnTo>
                    <a:pt x="9226" y="2039"/>
                  </a:lnTo>
                  <a:lnTo>
                    <a:pt x="8924" y="2058"/>
                  </a:lnTo>
                  <a:lnTo>
                    <a:pt x="8616" y="2074"/>
                  </a:lnTo>
                  <a:lnTo>
                    <a:pt x="8299" y="2089"/>
                  </a:lnTo>
                  <a:lnTo>
                    <a:pt x="7980" y="2100"/>
                  </a:lnTo>
                  <a:lnTo>
                    <a:pt x="7652" y="2110"/>
                  </a:lnTo>
                  <a:lnTo>
                    <a:pt x="7320" y="2117"/>
                  </a:lnTo>
                  <a:lnTo>
                    <a:pt x="6983" y="2121"/>
                  </a:lnTo>
                  <a:lnTo>
                    <a:pt x="6641" y="2122"/>
                  </a:lnTo>
                  <a:lnTo>
                    <a:pt x="6641" y="2122"/>
                  </a:lnTo>
                  <a:lnTo>
                    <a:pt x="6299" y="2121"/>
                  </a:lnTo>
                  <a:lnTo>
                    <a:pt x="5962" y="2117"/>
                  </a:lnTo>
                  <a:lnTo>
                    <a:pt x="5630" y="2110"/>
                  </a:lnTo>
                  <a:lnTo>
                    <a:pt x="5302" y="2100"/>
                  </a:lnTo>
                  <a:lnTo>
                    <a:pt x="4981" y="2089"/>
                  </a:lnTo>
                  <a:lnTo>
                    <a:pt x="4666" y="2074"/>
                  </a:lnTo>
                  <a:lnTo>
                    <a:pt x="4358" y="2058"/>
                  </a:lnTo>
                  <a:lnTo>
                    <a:pt x="4056" y="2039"/>
                  </a:lnTo>
                  <a:lnTo>
                    <a:pt x="3762" y="2017"/>
                  </a:lnTo>
                  <a:lnTo>
                    <a:pt x="3476" y="1995"/>
                  </a:lnTo>
                  <a:lnTo>
                    <a:pt x="3197" y="1969"/>
                  </a:lnTo>
                  <a:lnTo>
                    <a:pt x="2929" y="1941"/>
                  </a:lnTo>
                  <a:lnTo>
                    <a:pt x="2668" y="1912"/>
                  </a:lnTo>
                  <a:lnTo>
                    <a:pt x="2417" y="1880"/>
                  </a:lnTo>
                  <a:lnTo>
                    <a:pt x="2176" y="1847"/>
                  </a:lnTo>
                  <a:lnTo>
                    <a:pt x="1945" y="1812"/>
                  </a:lnTo>
                  <a:lnTo>
                    <a:pt x="1725" y="1775"/>
                  </a:lnTo>
                  <a:lnTo>
                    <a:pt x="1516" y="1736"/>
                  </a:lnTo>
                  <a:lnTo>
                    <a:pt x="1320" y="1695"/>
                  </a:lnTo>
                  <a:lnTo>
                    <a:pt x="1135" y="1655"/>
                  </a:lnTo>
                  <a:lnTo>
                    <a:pt x="962" y="1610"/>
                  </a:lnTo>
                  <a:lnTo>
                    <a:pt x="880" y="1590"/>
                  </a:lnTo>
                  <a:lnTo>
                    <a:pt x="803" y="1566"/>
                  </a:lnTo>
                  <a:lnTo>
                    <a:pt x="727" y="1544"/>
                  </a:lnTo>
                  <a:lnTo>
                    <a:pt x="655" y="1522"/>
                  </a:lnTo>
                  <a:lnTo>
                    <a:pt x="588" y="1497"/>
                  </a:lnTo>
                  <a:lnTo>
                    <a:pt x="523" y="1473"/>
                  </a:lnTo>
                  <a:lnTo>
                    <a:pt x="461" y="1449"/>
                  </a:lnTo>
                  <a:lnTo>
                    <a:pt x="403" y="1425"/>
                  </a:lnTo>
                  <a:lnTo>
                    <a:pt x="350" y="1401"/>
                  </a:lnTo>
                  <a:lnTo>
                    <a:pt x="300" y="1375"/>
                  </a:lnTo>
                  <a:lnTo>
                    <a:pt x="253" y="1351"/>
                  </a:lnTo>
                  <a:lnTo>
                    <a:pt x="209" y="1325"/>
                  </a:lnTo>
                  <a:lnTo>
                    <a:pt x="170" y="1300"/>
                  </a:lnTo>
                  <a:lnTo>
                    <a:pt x="135" y="1274"/>
                  </a:lnTo>
                  <a:lnTo>
                    <a:pt x="104" y="1248"/>
                  </a:lnTo>
                  <a:lnTo>
                    <a:pt x="78" y="1222"/>
                  </a:lnTo>
                  <a:lnTo>
                    <a:pt x="54" y="1196"/>
                  </a:lnTo>
                  <a:lnTo>
                    <a:pt x="35" y="1168"/>
                  </a:lnTo>
                  <a:lnTo>
                    <a:pt x="21" y="1142"/>
                  </a:lnTo>
                  <a:lnTo>
                    <a:pt x="9" y="1115"/>
                  </a:lnTo>
                  <a:lnTo>
                    <a:pt x="2" y="1089"/>
                  </a:lnTo>
                  <a:lnTo>
                    <a:pt x="0" y="1061"/>
                  </a:lnTo>
                  <a:lnTo>
                    <a:pt x="0" y="1061"/>
                  </a:lnTo>
                  <a:lnTo>
                    <a:pt x="2" y="1033"/>
                  </a:lnTo>
                  <a:lnTo>
                    <a:pt x="9" y="1006"/>
                  </a:lnTo>
                  <a:lnTo>
                    <a:pt x="21" y="980"/>
                  </a:lnTo>
                  <a:lnTo>
                    <a:pt x="35" y="952"/>
                  </a:lnTo>
                  <a:lnTo>
                    <a:pt x="54" y="926"/>
                  </a:lnTo>
                  <a:lnTo>
                    <a:pt x="78" y="898"/>
                  </a:lnTo>
                  <a:lnTo>
                    <a:pt x="104" y="872"/>
                  </a:lnTo>
                  <a:lnTo>
                    <a:pt x="135" y="847"/>
                  </a:lnTo>
                  <a:lnTo>
                    <a:pt x="170" y="821"/>
                  </a:lnTo>
                  <a:lnTo>
                    <a:pt x="209" y="795"/>
                  </a:lnTo>
                  <a:lnTo>
                    <a:pt x="253" y="771"/>
                  </a:lnTo>
                  <a:lnTo>
                    <a:pt x="300" y="745"/>
                  </a:lnTo>
                  <a:lnTo>
                    <a:pt x="350" y="721"/>
                  </a:lnTo>
                  <a:lnTo>
                    <a:pt x="403" y="695"/>
                  </a:lnTo>
                  <a:lnTo>
                    <a:pt x="461" y="671"/>
                  </a:lnTo>
                  <a:lnTo>
                    <a:pt x="523" y="647"/>
                  </a:lnTo>
                  <a:lnTo>
                    <a:pt x="588" y="625"/>
                  </a:lnTo>
                  <a:lnTo>
                    <a:pt x="655" y="601"/>
                  </a:lnTo>
                  <a:lnTo>
                    <a:pt x="727" y="577"/>
                  </a:lnTo>
                  <a:lnTo>
                    <a:pt x="803" y="554"/>
                  </a:lnTo>
                  <a:lnTo>
                    <a:pt x="880" y="532"/>
                  </a:lnTo>
                  <a:lnTo>
                    <a:pt x="962" y="510"/>
                  </a:lnTo>
                  <a:lnTo>
                    <a:pt x="1135" y="468"/>
                  </a:lnTo>
                  <a:lnTo>
                    <a:pt x="1320" y="425"/>
                  </a:lnTo>
                  <a:lnTo>
                    <a:pt x="1516" y="386"/>
                  </a:lnTo>
                  <a:lnTo>
                    <a:pt x="1725" y="347"/>
                  </a:lnTo>
                  <a:lnTo>
                    <a:pt x="1945" y="310"/>
                  </a:lnTo>
                  <a:lnTo>
                    <a:pt x="2176" y="275"/>
                  </a:lnTo>
                  <a:lnTo>
                    <a:pt x="2417" y="242"/>
                  </a:lnTo>
                  <a:lnTo>
                    <a:pt x="2668" y="210"/>
                  </a:lnTo>
                  <a:lnTo>
                    <a:pt x="2929" y="181"/>
                  </a:lnTo>
                  <a:lnTo>
                    <a:pt x="3197" y="153"/>
                  </a:lnTo>
                  <a:lnTo>
                    <a:pt x="3476" y="127"/>
                  </a:lnTo>
                  <a:lnTo>
                    <a:pt x="3762" y="103"/>
                  </a:lnTo>
                  <a:lnTo>
                    <a:pt x="4056" y="83"/>
                  </a:lnTo>
                  <a:lnTo>
                    <a:pt x="4358" y="64"/>
                  </a:lnTo>
                  <a:lnTo>
                    <a:pt x="4666" y="46"/>
                  </a:lnTo>
                  <a:lnTo>
                    <a:pt x="4981" y="33"/>
                  </a:lnTo>
                  <a:lnTo>
                    <a:pt x="5302" y="20"/>
                  </a:lnTo>
                  <a:lnTo>
                    <a:pt x="5630" y="11"/>
                  </a:lnTo>
                  <a:lnTo>
                    <a:pt x="5962" y="5"/>
                  </a:lnTo>
                  <a:lnTo>
                    <a:pt x="6299" y="0"/>
                  </a:lnTo>
                  <a:lnTo>
                    <a:pt x="6641" y="0"/>
                  </a:lnTo>
                  <a:lnTo>
                    <a:pt x="6641" y="0"/>
                  </a:lnTo>
                  <a:lnTo>
                    <a:pt x="6983" y="0"/>
                  </a:lnTo>
                  <a:lnTo>
                    <a:pt x="7320" y="5"/>
                  </a:lnTo>
                  <a:lnTo>
                    <a:pt x="7652" y="11"/>
                  </a:lnTo>
                  <a:lnTo>
                    <a:pt x="7980" y="20"/>
                  </a:lnTo>
                  <a:lnTo>
                    <a:pt x="8299" y="33"/>
                  </a:lnTo>
                  <a:lnTo>
                    <a:pt x="8616" y="46"/>
                  </a:lnTo>
                  <a:lnTo>
                    <a:pt x="8924" y="64"/>
                  </a:lnTo>
                  <a:lnTo>
                    <a:pt x="9226" y="83"/>
                  </a:lnTo>
                  <a:lnTo>
                    <a:pt x="9520" y="103"/>
                  </a:lnTo>
                  <a:lnTo>
                    <a:pt x="9806" y="127"/>
                  </a:lnTo>
                  <a:lnTo>
                    <a:pt x="10083" y="153"/>
                  </a:lnTo>
                  <a:lnTo>
                    <a:pt x="10353" y="181"/>
                  </a:lnTo>
                  <a:lnTo>
                    <a:pt x="10614" y="210"/>
                  </a:lnTo>
                  <a:lnTo>
                    <a:pt x="10864" y="242"/>
                  </a:lnTo>
                  <a:lnTo>
                    <a:pt x="11106" y="275"/>
                  </a:lnTo>
                  <a:lnTo>
                    <a:pt x="11335" y="310"/>
                  </a:lnTo>
                  <a:lnTo>
                    <a:pt x="11555" y="347"/>
                  </a:lnTo>
                  <a:lnTo>
                    <a:pt x="11764" y="386"/>
                  </a:lnTo>
                  <a:lnTo>
                    <a:pt x="11962" y="425"/>
                  </a:lnTo>
                  <a:lnTo>
                    <a:pt x="12147" y="468"/>
                  </a:lnTo>
                  <a:lnTo>
                    <a:pt x="12319" y="510"/>
                  </a:lnTo>
                  <a:lnTo>
                    <a:pt x="12400" y="532"/>
                  </a:lnTo>
                  <a:lnTo>
                    <a:pt x="12479" y="554"/>
                  </a:lnTo>
                  <a:lnTo>
                    <a:pt x="12553" y="577"/>
                  </a:lnTo>
                  <a:lnTo>
                    <a:pt x="12626" y="601"/>
                  </a:lnTo>
                  <a:lnTo>
                    <a:pt x="12694" y="625"/>
                  </a:lnTo>
                  <a:lnTo>
                    <a:pt x="12759" y="647"/>
                  </a:lnTo>
                  <a:lnTo>
                    <a:pt x="12820" y="671"/>
                  </a:lnTo>
                  <a:lnTo>
                    <a:pt x="12877" y="695"/>
                  </a:lnTo>
                  <a:lnTo>
                    <a:pt x="12931" y="721"/>
                  </a:lnTo>
                  <a:lnTo>
                    <a:pt x="12982" y="745"/>
                  </a:lnTo>
                  <a:lnTo>
                    <a:pt x="13029" y="771"/>
                  </a:lnTo>
                  <a:lnTo>
                    <a:pt x="13071" y="795"/>
                  </a:lnTo>
                  <a:lnTo>
                    <a:pt x="13110" y="821"/>
                  </a:lnTo>
                  <a:lnTo>
                    <a:pt x="13145" y="847"/>
                  </a:lnTo>
                  <a:lnTo>
                    <a:pt x="13176" y="872"/>
                  </a:lnTo>
                  <a:lnTo>
                    <a:pt x="13204" y="898"/>
                  </a:lnTo>
                  <a:lnTo>
                    <a:pt x="13226" y="926"/>
                  </a:lnTo>
                  <a:lnTo>
                    <a:pt x="13247" y="952"/>
                  </a:lnTo>
                  <a:lnTo>
                    <a:pt x="13261" y="980"/>
                  </a:lnTo>
                  <a:lnTo>
                    <a:pt x="13271" y="1006"/>
                  </a:lnTo>
                  <a:lnTo>
                    <a:pt x="13278" y="1033"/>
                  </a:lnTo>
                  <a:lnTo>
                    <a:pt x="13280" y="1061"/>
                  </a:lnTo>
                  <a:lnTo>
                    <a:pt x="13280" y="1061"/>
                  </a:lnTo>
                  <a:close/>
                </a:path>
              </a:pathLst>
            </a:custGeom>
            <a:gradFill flip="none" rotWithShape="1">
              <a:gsLst>
                <a:gs pos="82000">
                  <a:schemeClr val="accent2">
                    <a:lumMod val="50000"/>
                  </a:schemeClr>
                </a:gs>
                <a:gs pos="62000">
                  <a:schemeClr val="accent6">
                    <a:lumMod val="50000"/>
                  </a:schemeClr>
                </a:gs>
                <a:gs pos="38000">
                  <a:schemeClr val="accent5">
                    <a:lumMod val="50000"/>
                  </a:schemeClr>
                </a:gs>
                <a:gs pos="13000">
                  <a:schemeClr val="accent4">
                    <a:lumMod val="50000"/>
                  </a:schemeClr>
                </a:gs>
              </a:gsLst>
              <a:lin ang="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14" name="Forme libre 10">
              <a:extLst>
                <a:ext uri="{FF2B5EF4-FFF2-40B4-BE49-F238E27FC236}">
                  <a16:creationId xmlns:a16="http://schemas.microsoft.com/office/drawing/2014/main" xmlns="" id="{72CCE78F-BF51-164D-988B-5DC1864EC4CF}"/>
                </a:ext>
              </a:extLst>
            </p:cNvPr>
            <p:cNvSpPr>
              <a:spLocks/>
            </p:cNvSpPr>
            <p:nvPr/>
          </p:nvSpPr>
          <p:spPr bwMode="auto">
            <a:xfrm>
              <a:off x="3200403" y="3427571"/>
              <a:ext cx="5791198" cy="553700"/>
            </a:xfrm>
            <a:custGeom>
              <a:avLst/>
              <a:gdLst/>
              <a:ahLst/>
              <a:cxnLst>
                <a:cxn ang="0">
                  <a:pos x="2" y="17"/>
                </a:cxn>
                <a:cxn ang="0">
                  <a:pos x="15" y="85"/>
                </a:cxn>
                <a:cxn ang="0">
                  <a:pos x="87" y="200"/>
                </a:cxn>
                <a:cxn ang="0">
                  <a:pos x="237" y="329"/>
                </a:cxn>
                <a:cxn ang="0">
                  <a:pos x="455" y="453"/>
                </a:cxn>
                <a:cxn ang="0">
                  <a:pos x="740" y="572"/>
                </a:cxn>
                <a:cxn ang="0">
                  <a:pos x="1085" y="684"/>
                </a:cxn>
                <a:cxn ang="0">
                  <a:pos x="1490" y="790"/>
                </a:cxn>
                <a:cxn ang="0">
                  <a:pos x="1950" y="888"/>
                </a:cxn>
                <a:cxn ang="0">
                  <a:pos x="3019" y="1060"/>
                </a:cxn>
                <a:cxn ang="0">
                  <a:pos x="4261" y="1195"/>
                </a:cxn>
                <a:cxn ang="0">
                  <a:pos x="5650" y="1285"/>
                </a:cxn>
                <a:cxn ang="0">
                  <a:pos x="7153" y="1330"/>
                </a:cxn>
                <a:cxn ang="0">
                  <a:pos x="8329" y="1328"/>
                </a:cxn>
                <a:cxn ang="0">
                  <a:pos x="9832" y="1280"/>
                </a:cxn>
                <a:cxn ang="0">
                  <a:pos x="11218" y="1184"/>
                </a:cxn>
                <a:cxn ang="0">
                  <a:pos x="12457" y="1043"/>
                </a:cxn>
                <a:cxn ang="0">
                  <a:pos x="13394" y="890"/>
                </a:cxn>
                <a:cxn ang="0">
                  <a:pos x="13860" y="790"/>
                </a:cxn>
                <a:cxn ang="0">
                  <a:pos x="14271" y="684"/>
                </a:cxn>
                <a:cxn ang="0">
                  <a:pos x="14620" y="570"/>
                </a:cxn>
                <a:cxn ang="0">
                  <a:pos x="14907" y="450"/>
                </a:cxn>
                <a:cxn ang="0">
                  <a:pos x="15127" y="324"/>
                </a:cxn>
                <a:cxn ang="0">
                  <a:pos x="15275" y="193"/>
                </a:cxn>
                <a:cxn ang="0">
                  <a:pos x="15338" y="91"/>
                </a:cxn>
                <a:cxn ang="0">
                  <a:pos x="15354" y="22"/>
                </a:cxn>
                <a:cxn ang="0">
                  <a:pos x="15356" y="1039"/>
                </a:cxn>
                <a:cxn ang="0">
                  <a:pos x="15349" y="1097"/>
                </a:cxn>
                <a:cxn ang="0">
                  <a:pos x="15321" y="1165"/>
                </a:cxn>
                <a:cxn ang="0">
                  <a:pos x="15210" y="1298"/>
                </a:cxn>
                <a:cxn ang="0">
                  <a:pos x="15027" y="1428"/>
                </a:cxn>
                <a:cxn ang="0">
                  <a:pos x="14772" y="1550"/>
                </a:cxn>
                <a:cxn ang="0">
                  <a:pos x="14454" y="1668"/>
                </a:cxn>
                <a:cxn ang="0">
                  <a:pos x="14073" y="1777"/>
                </a:cxn>
                <a:cxn ang="0">
                  <a:pos x="13635" y="1881"/>
                </a:cxn>
                <a:cxn ang="0">
                  <a:pos x="13012" y="1999"/>
                </a:cxn>
                <a:cxn ang="0">
                  <a:pos x="11858" y="2158"/>
                </a:cxn>
                <a:cxn ang="0">
                  <a:pos x="10542" y="2278"/>
                </a:cxn>
                <a:cxn ang="0">
                  <a:pos x="9094" y="2350"/>
                </a:cxn>
                <a:cxn ang="0">
                  <a:pos x="7543" y="2373"/>
                </a:cxn>
                <a:cxn ang="0">
                  <a:pos x="6389" y="2354"/>
                </a:cxn>
                <a:cxn ang="0">
                  <a:pos x="4938" y="2286"/>
                </a:cxn>
                <a:cxn ang="0">
                  <a:pos x="3620" y="2173"/>
                </a:cxn>
                <a:cxn ang="0">
                  <a:pos x="2461" y="2018"/>
                </a:cxn>
                <a:cxn ang="0">
                  <a:pos x="1714" y="1879"/>
                </a:cxn>
                <a:cxn ang="0">
                  <a:pos x="1281" y="1777"/>
                </a:cxn>
                <a:cxn ang="0">
                  <a:pos x="906" y="1668"/>
                </a:cxn>
                <a:cxn ang="0">
                  <a:pos x="590" y="1553"/>
                </a:cxn>
                <a:cxn ang="0">
                  <a:pos x="336" y="1431"/>
                </a:cxn>
                <a:cxn ang="0">
                  <a:pos x="153" y="1306"/>
                </a:cxn>
                <a:cxn ang="0">
                  <a:pos x="39" y="1174"/>
                </a:cxn>
                <a:cxn ang="0">
                  <a:pos x="6" y="1091"/>
                </a:cxn>
                <a:cxn ang="0">
                  <a:pos x="0" y="1041"/>
                </a:cxn>
              </a:cxnLst>
              <a:rect l="0" t="0" r="r" b="b"/>
              <a:pathLst>
                <a:path w="15356" h="2373">
                  <a:moveTo>
                    <a:pt x="0" y="1041"/>
                  </a:moveTo>
                  <a:lnTo>
                    <a:pt x="0" y="0"/>
                  </a:lnTo>
                  <a:lnTo>
                    <a:pt x="0" y="0"/>
                  </a:lnTo>
                  <a:lnTo>
                    <a:pt x="2" y="17"/>
                  </a:lnTo>
                  <a:lnTo>
                    <a:pt x="4" y="33"/>
                  </a:lnTo>
                  <a:lnTo>
                    <a:pt x="6" y="50"/>
                  </a:lnTo>
                  <a:lnTo>
                    <a:pt x="11" y="69"/>
                  </a:lnTo>
                  <a:lnTo>
                    <a:pt x="15" y="85"/>
                  </a:lnTo>
                  <a:lnTo>
                    <a:pt x="22" y="102"/>
                  </a:lnTo>
                  <a:lnTo>
                    <a:pt x="39" y="135"/>
                  </a:lnTo>
                  <a:lnTo>
                    <a:pt x="61" y="168"/>
                  </a:lnTo>
                  <a:lnTo>
                    <a:pt x="87" y="200"/>
                  </a:lnTo>
                  <a:lnTo>
                    <a:pt x="118" y="233"/>
                  </a:lnTo>
                  <a:lnTo>
                    <a:pt x="153" y="265"/>
                  </a:lnTo>
                  <a:lnTo>
                    <a:pt x="192" y="298"/>
                  </a:lnTo>
                  <a:lnTo>
                    <a:pt x="237" y="329"/>
                  </a:lnTo>
                  <a:lnTo>
                    <a:pt x="285" y="361"/>
                  </a:lnTo>
                  <a:lnTo>
                    <a:pt x="336" y="392"/>
                  </a:lnTo>
                  <a:lnTo>
                    <a:pt x="394" y="422"/>
                  </a:lnTo>
                  <a:lnTo>
                    <a:pt x="455" y="453"/>
                  </a:lnTo>
                  <a:lnTo>
                    <a:pt x="520" y="483"/>
                  </a:lnTo>
                  <a:lnTo>
                    <a:pt x="590" y="512"/>
                  </a:lnTo>
                  <a:lnTo>
                    <a:pt x="662" y="542"/>
                  </a:lnTo>
                  <a:lnTo>
                    <a:pt x="740" y="572"/>
                  </a:lnTo>
                  <a:lnTo>
                    <a:pt x="821" y="599"/>
                  </a:lnTo>
                  <a:lnTo>
                    <a:pt x="906" y="629"/>
                  </a:lnTo>
                  <a:lnTo>
                    <a:pt x="995" y="657"/>
                  </a:lnTo>
                  <a:lnTo>
                    <a:pt x="1085" y="684"/>
                  </a:lnTo>
                  <a:lnTo>
                    <a:pt x="1181" y="710"/>
                  </a:lnTo>
                  <a:lnTo>
                    <a:pt x="1281" y="738"/>
                  </a:lnTo>
                  <a:lnTo>
                    <a:pt x="1385" y="764"/>
                  </a:lnTo>
                  <a:lnTo>
                    <a:pt x="1490" y="790"/>
                  </a:lnTo>
                  <a:lnTo>
                    <a:pt x="1601" y="814"/>
                  </a:lnTo>
                  <a:lnTo>
                    <a:pt x="1714" y="840"/>
                  </a:lnTo>
                  <a:lnTo>
                    <a:pt x="1830" y="864"/>
                  </a:lnTo>
                  <a:lnTo>
                    <a:pt x="1950" y="888"/>
                  </a:lnTo>
                  <a:lnTo>
                    <a:pt x="2200" y="934"/>
                  </a:lnTo>
                  <a:lnTo>
                    <a:pt x="2461" y="978"/>
                  </a:lnTo>
                  <a:lnTo>
                    <a:pt x="2734" y="1019"/>
                  </a:lnTo>
                  <a:lnTo>
                    <a:pt x="3019" y="1060"/>
                  </a:lnTo>
                  <a:lnTo>
                    <a:pt x="3315" y="1097"/>
                  </a:lnTo>
                  <a:lnTo>
                    <a:pt x="3620" y="1132"/>
                  </a:lnTo>
                  <a:lnTo>
                    <a:pt x="3936" y="1165"/>
                  </a:lnTo>
                  <a:lnTo>
                    <a:pt x="4261" y="1195"/>
                  </a:lnTo>
                  <a:lnTo>
                    <a:pt x="4596" y="1221"/>
                  </a:lnTo>
                  <a:lnTo>
                    <a:pt x="4938" y="1247"/>
                  </a:lnTo>
                  <a:lnTo>
                    <a:pt x="5291" y="1267"/>
                  </a:lnTo>
                  <a:lnTo>
                    <a:pt x="5650" y="1285"/>
                  </a:lnTo>
                  <a:lnTo>
                    <a:pt x="6016" y="1302"/>
                  </a:lnTo>
                  <a:lnTo>
                    <a:pt x="6389" y="1315"/>
                  </a:lnTo>
                  <a:lnTo>
                    <a:pt x="6768" y="1324"/>
                  </a:lnTo>
                  <a:lnTo>
                    <a:pt x="7153" y="1330"/>
                  </a:lnTo>
                  <a:lnTo>
                    <a:pt x="7543" y="1333"/>
                  </a:lnTo>
                  <a:lnTo>
                    <a:pt x="7543" y="1333"/>
                  </a:lnTo>
                  <a:lnTo>
                    <a:pt x="7939" y="1332"/>
                  </a:lnTo>
                  <a:lnTo>
                    <a:pt x="8329" y="1328"/>
                  </a:lnTo>
                  <a:lnTo>
                    <a:pt x="8715" y="1320"/>
                  </a:lnTo>
                  <a:lnTo>
                    <a:pt x="9094" y="1311"/>
                  </a:lnTo>
                  <a:lnTo>
                    <a:pt x="9466" y="1296"/>
                  </a:lnTo>
                  <a:lnTo>
                    <a:pt x="9832" y="1280"/>
                  </a:lnTo>
                  <a:lnTo>
                    <a:pt x="10190" y="1259"/>
                  </a:lnTo>
                  <a:lnTo>
                    <a:pt x="10542" y="1237"/>
                  </a:lnTo>
                  <a:lnTo>
                    <a:pt x="10886" y="1211"/>
                  </a:lnTo>
                  <a:lnTo>
                    <a:pt x="11218" y="1184"/>
                  </a:lnTo>
                  <a:lnTo>
                    <a:pt x="11544" y="1152"/>
                  </a:lnTo>
                  <a:lnTo>
                    <a:pt x="11858" y="1119"/>
                  </a:lnTo>
                  <a:lnTo>
                    <a:pt x="12163" y="1082"/>
                  </a:lnTo>
                  <a:lnTo>
                    <a:pt x="12457" y="1043"/>
                  </a:lnTo>
                  <a:lnTo>
                    <a:pt x="12740" y="1002"/>
                  </a:lnTo>
                  <a:lnTo>
                    <a:pt x="13012" y="958"/>
                  </a:lnTo>
                  <a:lnTo>
                    <a:pt x="13271" y="914"/>
                  </a:lnTo>
                  <a:lnTo>
                    <a:pt x="13394" y="890"/>
                  </a:lnTo>
                  <a:lnTo>
                    <a:pt x="13516" y="866"/>
                  </a:lnTo>
                  <a:lnTo>
                    <a:pt x="13635" y="842"/>
                  </a:lnTo>
                  <a:lnTo>
                    <a:pt x="13749" y="816"/>
                  </a:lnTo>
                  <a:lnTo>
                    <a:pt x="13860" y="790"/>
                  </a:lnTo>
                  <a:lnTo>
                    <a:pt x="13968" y="764"/>
                  </a:lnTo>
                  <a:lnTo>
                    <a:pt x="14073" y="738"/>
                  </a:lnTo>
                  <a:lnTo>
                    <a:pt x="14173" y="710"/>
                  </a:lnTo>
                  <a:lnTo>
                    <a:pt x="14271" y="684"/>
                  </a:lnTo>
                  <a:lnTo>
                    <a:pt x="14363" y="655"/>
                  </a:lnTo>
                  <a:lnTo>
                    <a:pt x="14454" y="627"/>
                  </a:lnTo>
                  <a:lnTo>
                    <a:pt x="14539" y="599"/>
                  </a:lnTo>
                  <a:lnTo>
                    <a:pt x="14620" y="570"/>
                  </a:lnTo>
                  <a:lnTo>
                    <a:pt x="14698" y="540"/>
                  </a:lnTo>
                  <a:lnTo>
                    <a:pt x="14772" y="511"/>
                  </a:lnTo>
                  <a:lnTo>
                    <a:pt x="14842" y="479"/>
                  </a:lnTo>
                  <a:lnTo>
                    <a:pt x="14907" y="450"/>
                  </a:lnTo>
                  <a:lnTo>
                    <a:pt x="14970" y="418"/>
                  </a:lnTo>
                  <a:lnTo>
                    <a:pt x="15027" y="387"/>
                  </a:lnTo>
                  <a:lnTo>
                    <a:pt x="15079" y="355"/>
                  </a:lnTo>
                  <a:lnTo>
                    <a:pt x="15127" y="324"/>
                  </a:lnTo>
                  <a:lnTo>
                    <a:pt x="15171" y="291"/>
                  </a:lnTo>
                  <a:lnTo>
                    <a:pt x="15210" y="259"/>
                  </a:lnTo>
                  <a:lnTo>
                    <a:pt x="15245" y="226"/>
                  </a:lnTo>
                  <a:lnTo>
                    <a:pt x="15275" y="193"/>
                  </a:lnTo>
                  <a:lnTo>
                    <a:pt x="15301" y="159"/>
                  </a:lnTo>
                  <a:lnTo>
                    <a:pt x="15321" y="126"/>
                  </a:lnTo>
                  <a:lnTo>
                    <a:pt x="15330" y="109"/>
                  </a:lnTo>
                  <a:lnTo>
                    <a:pt x="15338" y="91"/>
                  </a:lnTo>
                  <a:lnTo>
                    <a:pt x="15343" y="74"/>
                  </a:lnTo>
                  <a:lnTo>
                    <a:pt x="15349" y="58"/>
                  </a:lnTo>
                  <a:lnTo>
                    <a:pt x="15352" y="41"/>
                  </a:lnTo>
                  <a:lnTo>
                    <a:pt x="15354" y="22"/>
                  </a:lnTo>
                  <a:lnTo>
                    <a:pt x="15354" y="22"/>
                  </a:lnTo>
                  <a:lnTo>
                    <a:pt x="15356" y="0"/>
                  </a:lnTo>
                  <a:lnTo>
                    <a:pt x="15356" y="1039"/>
                  </a:lnTo>
                  <a:lnTo>
                    <a:pt x="15356" y="1039"/>
                  </a:lnTo>
                  <a:lnTo>
                    <a:pt x="15354" y="1063"/>
                  </a:lnTo>
                  <a:lnTo>
                    <a:pt x="15354" y="1063"/>
                  </a:lnTo>
                  <a:lnTo>
                    <a:pt x="15352" y="1080"/>
                  </a:lnTo>
                  <a:lnTo>
                    <a:pt x="15349" y="1097"/>
                  </a:lnTo>
                  <a:lnTo>
                    <a:pt x="15343" y="1115"/>
                  </a:lnTo>
                  <a:lnTo>
                    <a:pt x="15338" y="1132"/>
                  </a:lnTo>
                  <a:lnTo>
                    <a:pt x="15330" y="1149"/>
                  </a:lnTo>
                  <a:lnTo>
                    <a:pt x="15321" y="1165"/>
                  </a:lnTo>
                  <a:lnTo>
                    <a:pt x="15301" y="1200"/>
                  </a:lnTo>
                  <a:lnTo>
                    <a:pt x="15275" y="1234"/>
                  </a:lnTo>
                  <a:lnTo>
                    <a:pt x="15245" y="1267"/>
                  </a:lnTo>
                  <a:lnTo>
                    <a:pt x="15210" y="1298"/>
                  </a:lnTo>
                  <a:lnTo>
                    <a:pt x="15171" y="1332"/>
                  </a:lnTo>
                  <a:lnTo>
                    <a:pt x="15127" y="1363"/>
                  </a:lnTo>
                  <a:lnTo>
                    <a:pt x="15079" y="1396"/>
                  </a:lnTo>
                  <a:lnTo>
                    <a:pt x="15027" y="1428"/>
                  </a:lnTo>
                  <a:lnTo>
                    <a:pt x="14970" y="1459"/>
                  </a:lnTo>
                  <a:lnTo>
                    <a:pt x="14907" y="1489"/>
                  </a:lnTo>
                  <a:lnTo>
                    <a:pt x="14842" y="1520"/>
                  </a:lnTo>
                  <a:lnTo>
                    <a:pt x="14772" y="1550"/>
                  </a:lnTo>
                  <a:lnTo>
                    <a:pt x="14698" y="1581"/>
                  </a:lnTo>
                  <a:lnTo>
                    <a:pt x="14620" y="1609"/>
                  </a:lnTo>
                  <a:lnTo>
                    <a:pt x="14539" y="1639"/>
                  </a:lnTo>
                  <a:lnTo>
                    <a:pt x="14454" y="1668"/>
                  </a:lnTo>
                  <a:lnTo>
                    <a:pt x="14363" y="1696"/>
                  </a:lnTo>
                  <a:lnTo>
                    <a:pt x="14271" y="1724"/>
                  </a:lnTo>
                  <a:lnTo>
                    <a:pt x="14173" y="1751"/>
                  </a:lnTo>
                  <a:lnTo>
                    <a:pt x="14073" y="1777"/>
                  </a:lnTo>
                  <a:lnTo>
                    <a:pt x="13968" y="1805"/>
                  </a:lnTo>
                  <a:lnTo>
                    <a:pt x="13860" y="1831"/>
                  </a:lnTo>
                  <a:lnTo>
                    <a:pt x="13749" y="1857"/>
                  </a:lnTo>
                  <a:lnTo>
                    <a:pt x="13635" y="1881"/>
                  </a:lnTo>
                  <a:lnTo>
                    <a:pt x="13516" y="1907"/>
                  </a:lnTo>
                  <a:lnTo>
                    <a:pt x="13394" y="1931"/>
                  </a:lnTo>
                  <a:lnTo>
                    <a:pt x="13271" y="1953"/>
                  </a:lnTo>
                  <a:lnTo>
                    <a:pt x="13012" y="1999"/>
                  </a:lnTo>
                  <a:lnTo>
                    <a:pt x="12740" y="2042"/>
                  </a:lnTo>
                  <a:lnTo>
                    <a:pt x="12457" y="2084"/>
                  </a:lnTo>
                  <a:lnTo>
                    <a:pt x="12163" y="2123"/>
                  </a:lnTo>
                  <a:lnTo>
                    <a:pt x="11858" y="2158"/>
                  </a:lnTo>
                  <a:lnTo>
                    <a:pt x="11544" y="2191"/>
                  </a:lnTo>
                  <a:lnTo>
                    <a:pt x="11218" y="2223"/>
                  </a:lnTo>
                  <a:lnTo>
                    <a:pt x="10886" y="2252"/>
                  </a:lnTo>
                  <a:lnTo>
                    <a:pt x="10542" y="2278"/>
                  </a:lnTo>
                  <a:lnTo>
                    <a:pt x="10190" y="2301"/>
                  </a:lnTo>
                  <a:lnTo>
                    <a:pt x="9832" y="2321"/>
                  </a:lnTo>
                  <a:lnTo>
                    <a:pt x="9466" y="2337"/>
                  </a:lnTo>
                  <a:lnTo>
                    <a:pt x="9094" y="2350"/>
                  </a:lnTo>
                  <a:lnTo>
                    <a:pt x="8715" y="2362"/>
                  </a:lnTo>
                  <a:lnTo>
                    <a:pt x="8329" y="2369"/>
                  </a:lnTo>
                  <a:lnTo>
                    <a:pt x="7939" y="2373"/>
                  </a:lnTo>
                  <a:lnTo>
                    <a:pt x="7543" y="2373"/>
                  </a:lnTo>
                  <a:lnTo>
                    <a:pt x="7543" y="2373"/>
                  </a:lnTo>
                  <a:lnTo>
                    <a:pt x="7153" y="2371"/>
                  </a:lnTo>
                  <a:lnTo>
                    <a:pt x="6768" y="2363"/>
                  </a:lnTo>
                  <a:lnTo>
                    <a:pt x="6389" y="2354"/>
                  </a:lnTo>
                  <a:lnTo>
                    <a:pt x="6016" y="2341"/>
                  </a:lnTo>
                  <a:lnTo>
                    <a:pt x="5650" y="2326"/>
                  </a:lnTo>
                  <a:lnTo>
                    <a:pt x="5291" y="2308"/>
                  </a:lnTo>
                  <a:lnTo>
                    <a:pt x="4938" y="2286"/>
                  </a:lnTo>
                  <a:lnTo>
                    <a:pt x="4596" y="2262"/>
                  </a:lnTo>
                  <a:lnTo>
                    <a:pt x="4261" y="2234"/>
                  </a:lnTo>
                  <a:lnTo>
                    <a:pt x="3936" y="2204"/>
                  </a:lnTo>
                  <a:lnTo>
                    <a:pt x="3620" y="2173"/>
                  </a:lnTo>
                  <a:lnTo>
                    <a:pt x="3315" y="2138"/>
                  </a:lnTo>
                  <a:lnTo>
                    <a:pt x="3019" y="2099"/>
                  </a:lnTo>
                  <a:lnTo>
                    <a:pt x="2734" y="2060"/>
                  </a:lnTo>
                  <a:lnTo>
                    <a:pt x="2461" y="2018"/>
                  </a:lnTo>
                  <a:lnTo>
                    <a:pt x="2200" y="1973"/>
                  </a:lnTo>
                  <a:lnTo>
                    <a:pt x="1950" y="1929"/>
                  </a:lnTo>
                  <a:lnTo>
                    <a:pt x="1830" y="1905"/>
                  </a:lnTo>
                  <a:lnTo>
                    <a:pt x="1714" y="1879"/>
                  </a:lnTo>
                  <a:lnTo>
                    <a:pt x="1601" y="1855"/>
                  </a:lnTo>
                  <a:lnTo>
                    <a:pt x="1490" y="1829"/>
                  </a:lnTo>
                  <a:lnTo>
                    <a:pt x="1385" y="1803"/>
                  </a:lnTo>
                  <a:lnTo>
                    <a:pt x="1281" y="1777"/>
                  </a:lnTo>
                  <a:lnTo>
                    <a:pt x="1181" y="1751"/>
                  </a:lnTo>
                  <a:lnTo>
                    <a:pt x="1085" y="1724"/>
                  </a:lnTo>
                  <a:lnTo>
                    <a:pt x="995" y="1696"/>
                  </a:lnTo>
                  <a:lnTo>
                    <a:pt x="906" y="1668"/>
                  </a:lnTo>
                  <a:lnTo>
                    <a:pt x="821" y="1640"/>
                  </a:lnTo>
                  <a:lnTo>
                    <a:pt x="740" y="1611"/>
                  </a:lnTo>
                  <a:lnTo>
                    <a:pt x="662" y="1583"/>
                  </a:lnTo>
                  <a:lnTo>
                    <a:pt x="590" y="1553"/>
                  </a:lnTo>
                  <a:lnTo>
                    <a:pt x="520" y="1524"/>
                  </a:lnTo>
                  <a:lnTo>
                    <a:pt x="455" y="1492"/>
                  </a:lnTo>
                  <a:lnTo>
                    <a:pt x="394" y="1463"/>
                  </a:lnTo>
                  <a:lnTo>
                    <a:pt x="336" y="1431"/>
                  </a:lnTo>
                  <a:lnTo>
                    <a:pt x="285" y="1400"/>
                  </a:lnTo>
                  <a:lnTo>
                    <a:pt x="237" y="1369"/>
                  </a:lnTo>
                  <a:lnTo>
                    <a:pt x="192" y="1337"/>
                  </a:lnTo>
                  <a:lnTo>
                    <a:pt x="153" y="1306"/>
                  </a:lnTo>
                  <a:lnTo>
                    <a:pt x="118" y="1272"/>
                  </a:lnTo>
                  <a:lnTo>
                    <a:pt x="87" y="1241"/>
                  </a:lnTo>
                  <a:lnTo>
                    <a:pt x="61" y="1208"/>
                  </a:lnTo>
                  <a:lnTo>
                    <a:pt x="39" y="1174"/>
                  </a:lnTo>
                  <a:lnTo>
                    <a:pt x="22" y="1141"/>
                  </a:lnTo>
                  <a:lnTo>
                    <a:pt x="15" y="1124"/>
                  </a:lnTo>
                  <a:lnTo>
                    <a:pt x="11" y="1108"/>
                  </a:lnTo>
                  <a:lnTo>
                    <a:pt x="6" y="1091"/>
                  </a:lnTo>
                  <a:lnTo>
                    <a:pt x="4" y="1075"/>
                  </a:lnTo>
                  <a:lnTo>
                    <a:pt x="2" y="1058"/>
                  </a:lnTo>
                  <a:lnTo>
                    <a:pt x="0" y="1041"/>
                  </a:lnTo>
                  <a:lnTo>
                    <a:pt x="0" y="1041"/>
                  </a:lnTo>
                  <a:close/>
                </a:path>
              </a:pathLst>
            </a:custGeom>
            <a:gradFill flip="none" rotWithShape="1">
              <a:gsLst>
                <a:gs pos="100000">
                  <a:srgbClr val="CFCFCF"/>
                </a:gs>
                <a:gs pos="0">
                  <a:srgbClr val="646464"/>
                </a:gs>
                <a:gs pos="70000">
                  <a:srgbClr val="F2F2F2"/>
                </a:gs>
              </a:gsLst>
              <a:lin ang="108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15" name="Forme libre 11">
              <a:extLst>
                <a:ext uri="{FF2B5EF4-FFF2-40B4-BE49-F238E27FC236}">
                  <a16:creationId xmlns:a16="http://schemas.microsoft.com/office/drawing/2014/main" xmlns="" id="{2CB629A9-1B0A-A34A-B9E6-949DEC2E36D6}"/>
                </a:ext>
              </a:extLst>
            </p:cNvPr>
            <p:cNvSpPr>
              <a:spLocks noEditPoints="1"/>
            </p:cNvSpPr>
            <p:nvPr/>
          </p:nvSpPr>
          <p:spPr bwMode="auto">
            <a:xfrm>
              <a:off x="3200403" y="3124201"/>
              <a:ext cx="5790444" cy="622329"/>
            </a:xfrm>
            <a:custGeom>
              <a:avLst/>
              <a:gdLst/>
              <a:ahLst/>
              <a:cxnLst>
                <a:cxn ang="0">
                  <a:pos x="26" y="1224"/>
                </a:cxn>
                <a:cxn ang="0">
                  <a:pos x="229" y="1010"/>
                </a:cxn>
                <a:cxn ang="0">
                  <a:pos x="656" y="793"/>
                </a:cxn>
                <a:cxn ang="0">
                  <a:pos x="1283" y="595"/>
                </a:cxn>
                <a:cxn ang="0">
                  <a:pos x="2085" y="420"/>
                </a:cxn>
                <a:cxn ang="0">
                  <a:pos x="4138" y="150"/>
                </a:cxn>
                <a:cxn ang="0">
                  <a:pos x="6641" y="11"/>
                </a:cxn>
                <a:cxn ang="0">
                  <a:pos x="8980" y="18"/>
                </a:cxn>
                <a:cxn ang="0">
                  <a:pos x="11455" y="172"/>
                </a:cxn>
                <a:cxn ang="0">
                  <a:pos x="13450" y="453"/>
                </a:cxn>
                <a:cxn ang="0">
                  <a:pos x="14217" y="634"/>
                </a:cxn>
                <a:cxn ang="0">
                  <a:pos x="14803" y="836"/>
                </a:cxn>
                <a:cxn ang="0">
                  <a:pos x="15188" y="1054"/>
                </a:cxn>
                <a:cxn ang="0">
                  <a:pos x="15341" y="1254"/>
                </a:cxn>
                <a:cxn ang="0">
                  <a:pos x="15354" y="1355"/>
                </a:cxn>
                <a:cxn ang="0">
                  <a:pos x="15301" y="1492"/>
                </a:cxn>
                <a:cxn ang="0">
                  <a:pos x="15027" y="1720"/>
                </a:cxn>
                <a:cxn ang="0">
                  <a:pos x="14539" y="1932"/>
                </a:cxn>
                <a:cxn ang="0">
                  <a:pos x="13860" y="2123"/>
                </a:cxn>
                <a:cxn ang="0">
                  <a:pos x="12740" y="2335"/>
                </a:cxn>
                <a:cxn ang="0">
                  <a:pos x="10542" y="2570"/>
                </a:cxn>
                <a:cxn ang="0">
                  <a:pos x="7939" y="2665"/>
                </a:cxn>
                <a:cxn ang="0">
                  <a:pos x="5630" y="2618"/>
                </a:cxn>
                <a:cxn ang="0">
                  <a:pos x="3274" y="2426"/>
                </a:cxn>
                <a:cxn ang="0">
                  <a:pos x="1669" y="2163"/>
                </a:cxn>
                <a:cxn ang="0">
                  <a:pos x="952" y="1977"/>
                </a:cxn>
                <a:cxn ang="0">
                  <a:pos x="422" y="1770"/>
                </a:cxn>
                <a:cxn ang="0">
                  <a:pos x="98" y="1546"/>
                </a:cxn>
                <a:cxn ang="0">
                  <a:pos x="6" y="1378"/>
                </a:cxn>
                <a:cxn ang="0">
                  <a:pos x="192" y="1311"/>
                </a:cxn>
                <a:cxn ang="0">
                  <a:pos x="211" y="1428"/>
                </a:cxn>
                <a:cxn ang="0">
                  <a:pos x="396" y="1636"/>
                </a:cxn>
                <a:cxn ang="0">
                  <a:pos x="799" y="1847"/>
                </a:cxn>
                <a:cxn ang="0">
                  <a:pos x="1398" y="2041"/>
                </a:cxn>
                <a:cxn ang="0">
                  <a:pos x="2292" y="2236"/>
                </a:cxn>
                <a:cxn ang="0">
                  <a:pos x="4315" y="2494"/>
                </a:cxn>
                <a:cxn ang="0">
                  <a:pos x="6783" y="2624"/>
                </a:cxn>
                <a:cxn ang="0">
                  <a:pos x="9059" y="2611"/>
                </a:cxn>
                <a:cxn ang="0">
                  <a:pos x="11448" y="2456"/>
                </a:cxn>
                <a:cxn ang="0">
                  <a:pos x="13370" y="2176"/>
                </a:cxn>
                <a:cxn ang="0">
                  <a:pos x="14106" y="1999"/>
                </a:cxn>
                <a:cxn ang="0">
                  <a:pos x="14665" y="1801"/>
                </a:cxn>
                <a:cxn ang="0">
                  <a:pos x="15023" y="1585"/>
                </a:cxn>
                <a:cxn ang="0">
                  <a:pos x="15158" y="1389"/>
                </a:cxn>
                <a:cxn ang="0">
                  <a:pos x="15160" y="1289"/>
                </a:cxn>
                <a:cxn ang="0">
                  <a:pos x="15069" y="1124"/>
                </a:cxn>
                <a:cxn ang="0">
                  <a:pos x="14755" y="908"/>
                </a:cxn>
                <a:cxn ang="0">
                  <a:pos x="14237" y="705"/>
                </a:cxn>
                <a:cxn ang="0">
                  <a:pos x="13537" y="523"/>
                </a:cxn>
                <a:cxn ang="0">
                  <a:pos x="11971" y="268"/>
                </a:cxn>
                <a:cxn ang="0">
                  <a:pos x="9675" y="80"/>
                </a:cxn>
                <a:cxn ang="0">
                  <a:pos x="7423" y="33"/>
                </a:cxn>
                <a:cxn ang="0">
                  <a:pos x="4884" y="126"/>
                </a:cxn>
                <a:cxn ang="0">
                  <a:pos x="2742" y="355"/>
                </a:cxn>
                <a:cxn ang="0">
                  <a:pos x="1544" y="586"/>
                </a:cxn>
                <a:cxn ang="0">
                  <a:pos x="908" y="777"/>
                </a:cxn>
                <a:cxn ang="0">
                  <a:pos x="460" y="986"/>
                </a:cxn>
                <a:cxn ang="0">
                  <a:pos x="224" y="1209"/>
                </a:cxn>
              </a:cxnLst>
              <a:rect l="0" t="0" r="r" b="b"/>
              <a:pathLst>
                <a:path w="15354" h="2666">
                  <a:moveTo>
                    <a:pt x="2" y="1309"/>
                  </a:moveTo>
                  <a:lnTo>
                    <a:pt x="2" y="1309"/>
                  </a:lnTo>
                  <a:lnTo>
                    <a:pt x="4" y="1293"/>
                  </a:lnTo>
                  <a:lnTo>
                    <a:pt x="7" y="1276"/>
                  </a:lnTo>
                  <a:lnTo>
                    <a:pt x="13" y="1257"/>
                  </a:lnTo>
                  <a:lnTo>
                    <a:pt x="18" y="1241"/>
                  </a:lnTo>
                  <a:lnTo>
                    <a:pt x="26" y="1224"/>
                  </a:lnTo>
                  <a:lnTo>
                    <a:pt x="35" y="1207"/>
                  </a:lnTo>
                  <a:lnTo>
                    <a:pt x="55" y="1174"/>
                  </a:lnTo>
                  <a:lnTo>
                    <a:pt x="81" y="1139"/>
                  </a:lnTo>
                  <a:lnTo>
                    <a:pt x="111" y="1108"/>
                  </a:lnTo>
                  <a:lnTo>
                    <a:pt x="146" y="1074"/>
                  </a:lnTo>
                  <a:lnTo>
                    <a:pt x="185" y="1041"/>
                  </a:lnTo>
                  <a:lnTo>
                    <a:pt x="229" y="1010"/>
                  </a:lnTo>
                  <a:lnTo>
                    <a:pt x="277" y="976"/>
                  </a:lnTo>
                  <a:lnTo>
                    <a:pt x="329" y="945"/>
                  </a:lnTo>
                  <a:lnTo>
                    <a:pt x="386" y="913"/>
                  </a:lnTo>
                  <a:lnTo>
                    <a:pt x="447" y="884"/>
                  </a:lnTo>
                  <a:lnTo>
                    <a:pt x="514" y="852"/>
                  </a:lnTo>
                  <a:lnTo>
                    <a:pt x="582" y="823"/>
                  </a:lnTo>
                  <a:lnTo>
                    <a:pt x="656" y="793"/>
                  </a:lnTo>
                  <a:lnTo>
                    <a:pt x="736" y="764"/>
                  </a:lnTo>
                  <a:lnTo>
                    <a:pt x="817" y="734"/>
                  </a:lnTo>
                  <a:lnTo>
                    <a:pt x="902" y="705"/>
                  </a:lnTo>
                  <a:lnTo>
                    <a:pt x="993" y="677"/>
                  </a:lnTo>
                  <a:lnTo>
                    <a:pt x="1085" y="649"/>
                  </a:lnTo>
                  <a:lnTo>
                    <a:pt x="1183" y="621"/>
                  </a:lnTo>
                  <a:lnTo>
                    <a:pt x="1283" y="595"/>
                  </a:lnTo>
                  <a:lnTo>
                    <a:pt x="1388" y="568"/>
                  </a:lnTo>
                  <a:lnTo>
                    <a:pt x="1496" y="542"/>
                  </a:lnTo>
                  <a:lnTo>
                    <a:pt x="1607" y="516"/>
                  </a:lnTo>
                  <a:lnTo>
                    <a:pt x="1721" y="492"/>
                  </a:lnTo>
                  <a:lnTo>
                    <a:pt x="1840" y="466"/>
                  </a:lnTo>
                  <a:lnTo>
                    <a:pt x="1962" y="442"/>
                  </a:lnTo>
                  <a:lnTo>
                    <a:pt x="2085" y="420"/>
                  </a:lnTo>
                  <a:lnTo>
                    <a:pt x="2344" y="374"/>
                  </a:lnTo>
                  <a:lnTo>
                    <a:pt x="2616" y="331"/>
                  </a:lnTo>
                  <a:lnTo>
                    <a:pt x="2899" y="288"/>
                  </a:lnTo>
                  <a:lnTo>
                    <a:pt x="3193" y="250"/>
                  </a:lnTo>
                  <a:lnTo>
                    <a:pt x="3498" y="214"/>
                  </a:lnTo>
                  <a:lnTo>
                    <a:pt x="3812" y="181"/>
                  </a:lnTo>
                  <a:lnTo>
                    <a:pt x="4138" y="150"/>
                  </a:lnTo>
                  <a:lnTo>
                    <a:pt x="4470" y="120"/>
                  </a:lnTo>
                  <a:lnTo>
                    <a:pt x="4814" y="96"/>
                  </a:lnTo>
                  <a:lnTo>
                    <a:pt x="5164" y="72"/>
                  </a:lnTo>
                  <a:lnTo>
                    <a:pt x="5522" y="52"/>
                  </a:lnTo>
                  <a:lnTo>
                    <a:pt x="5888" y="35"/>
                  </a:lnTo>
                  <a:lnTo>
                    <a:pt x="6262" y="22"/>
                  </a:lnTo>
                  <a:lnTo>
                    <a:pt x="6641" y="11"/>
                  </a:lnTo>
                  <a:lnTo>
                    <a:pt x="7025" y="4"/>
                  </a:lnTo>
                  <a:lnTo>
                    <a:pt x="7417" y="0"/>
                  </a:lnTo>
                  <a:lnTo>
                    <a:pt x="7811" y="0"/>
                  </a:lnTo>
                  <a:lnTo>
                    <a:pt x="7811" y="0"/>
                  </a:lnTo>
                  <a:lnTo>
                    <a:pt x="8207" y="2"/>
                  </a:lnTo>
                  <a:lnTo>
                    <a:pt x="8597" y="9"/>
                  </a:lnTo>
                  <a:lnTo>
                    <a:pt x="8980" y="18"/>
                  </a:lnTo>
                  <a:lnTo>
                    <a:pt x="9357" y="31"/>
                  </a:lnTo>
                  <a:lnTo>
                    <a:pt x="9726" y="48"/>
                  </a:lnTo>
                  <a:lnTo>
                    <a:pt x="10089" y="67"/>
                  </a:lnTo>
                  <a:lnTo>
                    <a:pt x="10444" y="89"/>
                  </a:lnTo>
                  <a:lnTo>
                    <a:pt x="10790" y="113"/>
                  </a:lnTo>
                  <a:lnTo>
                    <a:pt x="11126" y="141"/>
                  </a:lnTo>
                  <a:lnTo>
                    <a:pt x="11455" y="172"/>
                  </a:lnTo>
                  <a:lnTo>
                    <a:pt x="11773" y="205"/>
                  </a:lnTo>
                  <a:lnTo>
                    <a:pt x="12080" y="240"/>
                  </a:lnTo>
                  <a:lnTo>
                    <a:pt x="12378" y="279"/>
                  </a:lnTo>
                  <a:lnTo>
                    <a:pt x="12664" y="318"/>
                  </a:lnTo>
                  <a:lnTo>
                    <a:pt x="12938" y="362"/>
                  </a:lnTo>
                  <a:lnTo>
                    <a:pt x="13200" y="407"/>
                  </a:lnTo>
                  <a:lnTo>
                    <a:pt x="13450" y="453"/>
                  </a:lnTo>
                  <a:lnTo>
                    <a:pt x="13570" y="477"/>
                  </a:lnTo>
                  <a:lnTo>
                    <a:pt x="13687" y="503"/>
                  </a:lnTo>
                  <a:lnTo>
                    <a:pt x="13799" y="529"/>
                  </a:lnTo>
                  <a:lnTo>
                    <a:pt x="13908" y="553"/>
                  </a:lnTo>
                  <a:lnTo>
                    <a:pt x="14016" y="581"/>
                  </a:lnTo>
                  <a:lnTo>
                    <a:pt x="14117" y="607"/>
                  </a:lnTo>
                  <a:lnTo>
                    <a:pt x="14217" y="634"/>
                  </a:lnTo>
                  <a:lnTo>
                    <a:pt x="14311" y="662"/>
                  </a:lnTo>
                  <a:lnTo>
                    <a:pt x="14404" y="690"/>
                  </a:lnTo>
                  <a:lnTo>
                    <a:pt x="14491" y="717"/>
                  </a:lnTo>
                  <a:lnTo>
                    <a:pt x="14576" y="747"/>
                  </a:lnTo>
                  <a:lnTo>
                    <a:pt x="14655" y="777"/>
                  </a:lnTo>
                  <a:lnTo>
                    <a:pt x="14731" y="806"/>
                  </a:lnTo>
                  <a:lnTo>
                    <a:pt x="14803" y="836"/>
                  </a:lnTo>
                  <a:lnTo>
                    <a:pt x="14870" y="865"/>
                  </a:lnTo>
                  <a:lnTo>
                    <a:pt x="14934" y="897"/>
                  </a:lnTo>
                  <a:lnTo>
                    <a:pt x="14994" y="926"/>
                  </a:lnTo>
                  <a:lnTo>
                    <a:pt x="15049" y="958"/>
                  </a:lnTo>
                  <a:lnTo>
                    <a:pt x="15099" y="991"/>
                  </a:lnTo>
                  <a:lnTo>
                    <a:pt x="15145" y="1023"/>
                  </a:lnTo>
                  <a:lnTo>
                    <a:pt x="15188" y="1054"/>
                  </a:lnTo>
                  <a:lnTo>
                    <a:pt x="15225" y="1087"/>
                  </a:lnTo>
                  <a:lnTo>
                    <a:pt x="15258" y="1121"/>
                  </a:lnTo>
                  <a:lnTo>
                    <a:pt x="15286" y="1152"/>
                  </a:lnTo>
                  <a:lnTo>
                    <a:pt x="15310" y="1185"/>
                  </a:lnTo>
                  <a:lnTo>
                    <a:pt x="15328" y="1220"/>
                  </a:lnTo>
                  <a:lnTo>
                    <a:pt x="15336" y="1237"/>
                  </a:lnTo>
                  <a:lnTo>
                    <a:pt x="15341" y="1254"/>
                  </a:lnTo>
                  <a:lnTo>
                    <a:pt x="15347" y="1270"/>
                  </a:lnTo>
                  <a:lnTo>
                    <a:pt x="15350" y="1287"/>
                  </a:lnTo>
                  <a:lnTo>
                    <a:pt x="15354" y="1304"/>
                  </a:lnTo>
                  <a:lnTo>
                    <a:pt x="15354" y="1322"/>
                  </a:lnTo>
                  <a:lnTo>
                    <a:pt x="15354" y="1339"/>
                  </a:lnTo>
                  <a:lnTo>
                    <a:pt x="15354" y="1355"/>
                  </a:lnTo>
                  <a:lnTo>
                    <a:pt x="15354" y="1355"/>
                  </a:lnTo>
                  <a:lnTo>
                    <a:pt x="15352" y="1374"/>
                  </a:lnTo>
                  <a:lnTo>
                    <a:pt x="15349" y="1391"/>
                  </a:lnTo>
                  <a:lnTo>
                    <a:pt x="15343" y="1407"/>
                  </a:lnTo>
                  <a:lnTo>
                    <a:pt x="15338" y="1424"/>
                  </a:lnTo>
                  <a:lnTo>
                    <a:pt x="15330" y="1442"/>
                  </a:lnTo>
                  <a:lnTo>
                    <a:pt x="15321" y="1459"/>
                  </a:lnTo>
                  <a:lnTo>
                    <a:pt x="15301" y="1492"/>
                  </a:lnTo>
                  <a:lnTo>
                    <a:pt x="15275" y="1526"/>
                  </a:lnTo>
                  <a:lnTo>
                    <a:pt x="15245" y="1559"/>
                  </a:lnTo>
                  <a:lnTo>
                    <a:pt x="15210" y="1592"/>
                  </a:lnTo>
                  <a:lnTo>
                    <a:pt x="15171" y="1624"/>
                  </a:lnTo>
                  <a:lnTo>
                    <a:pt x="15127" y="1657"/>
                  </a:lnTo>
                  <a:lnTo>
                    <a:pt x="15079" y="1688"/>
                  </a:lnTo>
                  <a:lnTo>
                    <a:pt x="15027" y="1720"/>
                  </a:lnTo>
                  <a:lnTo>
                    <a:pt x="14970" y="1751"/>
                  </a:lnTo>
                  <a:lnTo>
                    <a:pt x="14907" y="1783"/>
                  </a:lnTo>
                  <a:lnTo>
                    <a:pt x="14842" y="1812"/>
                  </a:lnTo>
                  <a:lnTo>
                    <a:pt x="14772" y="1844"/>
                  </a:lnTo>
                  <a:lnTo>
                    <a:pt x="14698" y="1873"/>
                  </a:lnTo>
                  <a:lnTo>
                    <a:pt x="14620" y="1903"/>
                  </a:lnTo>
                  <a:lnTo>
                    <a:pt x="14539" y="1932"/>
                  </a:lnTo>
                  <a:lnTo>
                    <a:pt x="14454" y="1960"/>
                  </a:lnTo>
                  <a:lnTo>
                    <a:pt x="14363" y="1988"/>
                  </a:lnTo>
                  <a:lnTo>
                    <a:pt x="14271" y="2017"/>
                  </a:lnTo>
                  <a:lnTo>
                    <a:pt x="14173" y="2043"/>
                  </a:lnTo>
                  <a:lnTo>
                    <a:pt x="14073" y="2071"/>
                  </a:lnTo>
                  <a:lnTo>
                    <a:pt x="13968" y="2097"/>
                  </a:lnTo>
                  <a:lnTo>
                    <a:pt x="13860" y="2123"/>
                  </a:lnTo>
                  <a:lnTo>
                    <a:pt x="13749" y="2149"/>
                  </a:lnTo>
                  <a:lnTo>
                    <a:pt x="13635" y="2175"/>
                  </a:lnTo>
                  <a:lnTo>
                    <a:pt x="13516" y="2199"/>
                  </a:lnTo>
                  <a:lnTo>
                    <a:pt x="13394" y="2223"/>
                  </a:lnTo>
                  <a:lnTo>
                    <a:pt x="13271" y="2247"/>
                  </a:lnTo>
                  <a:lnTo>
                    <a:pt x="13012" y="2291"/>
                  </a:lnTo>
                  <a:lnTo>
                    <a:pt x="12740" y="2335"/>
                  </a:lnTo>
                  <a:lnTo>
                    <a:pt x="12457" y="2376"/>
                  </a:lnTo>
                  <a:lnTo>
                    <a:pt x="12163" y="2415"/>
                  </a:lnTo>
                  <a:lnTo>
                    <a:pt x="11858" y="2452"/>
                  </a:lnTo>
                  <a:lnTo>
                    <a:pt x="11544" y="2485"/>
                  </a:lnTo>
                  <a:lnTo>
                    <a:pt x="11218" y="2517"/>
                  </a:lnTo>
                  <a:lnTo>
                    <a:pt x="10886" y="2544"/>
                  </a:lnTo>
                  <a:lnTo>
                    <a:pt x="10542" y="2570"/>
                  </a:lnTo>
                  <a:lnTo>
                    <a:pt x="10190" y="2592"/>
                  </a:lnTo>
                  <a:lnTo>
                    <a:pt x="9832" y="2613"/>
                  </a:lnTo>
                  <a:lnTo>
                    <a:pt x="9466" y="2629"/>
                  </a:lnTo>
                  <a:lnTo>
                    <a:pt x="9094" y="2644"/>
                  </a:lnTo>
                  <a:lnTo>
                    <a:pt x="8715" y="2653"/>
                  </a:lnTo>
                  <a:lnTo>
                    <a:pt x="8329" y="2661"/>
                  </a:lnTo>
                  <a:lnTo>
                    <a:pt x="7939" y="2665"/>
                  </a:lnTo>
                  <a:lnTo>
                    <a:pt x="7543" y="2666"/>
                  </a:lnTo>
                  <a:lnTo>
                    <a:pt x="7543" y="2666"/>
                  </a:lnTo>
                  <a:lnTo>
                    <a:pt x="7149" y="2663"/>
                  </a:lnTo>
                  <a:lnTo>
                    <a:pt x="6759" y="2657"/>
                  </a:lnTo>
                  <a:lnTo>
                    <a:pt x="6376" y="2648"/>
                  </a:lnTo>
                  <a:lnTo>
                    <a:pt x="5999" y="2635"/>
                  </a:lnTo>
                  <a:lnTo>
                    <a:pt x="5630" y="2618"/>
                  </a:lnTo>
                  <a:lnTo>
                    <a:pt x="5267" y="2600"/>
                  </a:lnTo>
                  <a:lnTo>
                    <a:pt x="4912" y="2578"/>
                  </a:lnTo>
                  <a:lnTo>
                    <a:pt x="4566" y="2552"/>
                  </a:lnTo>
                  <a:lnTo>
                    <a:pt x="4228" y="2524"/>
                  </a:lnTo>
                  <a:lnTo>
                    <a:pt x="3901" y="2494"/>
                  </a:lnTo>
                  <a:lnTo>
                    <a:pt x="3583" y="2461"/>
                  </a:lnTo>
                  <a:lnTo>
                    <a:pt x="3274" y="2426"/>
                  </a:lnTo>
                  <a:lnTo>
                    <a:pt x="2978" y="2387"/>
                  </a:lnTo>
                  <a:lnTo>
                    <a:pt x="2692" y="2347"/>
                  </a:lnTo>
                  <a:lnTo>
                    <a:pt x="2418" y="2304"/>
                  </a:lnTo>
                  <a:lnTo>
                    <a:pt x="2156" y="2260"/>
                  </a:lnTo>
                  <a:lnTo>
                    <a:pt x="1906" y="2212"/>
                  </a:lnTo>
                  <a:lnTo>
                    <a:pt x="1786" y="2188"/>
                  </a:lnTo>
                  <a:lnTo>
                    <a:pt x="1669" y="2163"/>
                  </a:lnTo>
                  <a:lnTo>
                    <a:pt x="1557" y="2138"/>
                  </a:lnTo>
                  <a:lnTo>
                    <a:pt x="1446" y="2112"/>
                  </a:lnTo>
                  <a:lnTo>
                    <a:pt x="1340" y="2086"/>
                  </a:lnTo>
                  <a:lnTo>
                    <a:pt x="1237" y="2058"/>
                  </a:lnTo>
                  <a:lnTo>
                    <a:pt x="1139" y="2032"/>
                  </a:lnTo>
                  <a:lnTo>
                    <a:pt x="1043" y="2004"/>
                  </a:lnTo>
                  <a:lnTo>
                    <a:pt x="952" y="1977"/>
                  </a:lnTo>
                  <a:lnTo>
                    <a:pt x="863" y="1947"/>
                  </a:lnTo>
                  <a:lnTo>
                    <a:pt x="780" y="1919"/>
                  </a:lnTo>
                  <a:lnTo>
                    <a:pt x="701" y="1890"/>
                  </a:lnTo>
                  <a:lnTo>
                    <a:pt x="625" y="1860"/>
                  </a:lnTo>
                  <a:lnTo>
                    <a:pt x="553" y="1831"/>
                  </a:lnTo>
                  <a:lnTo>
                    <a:pt x="484" y="1799"/>
                  </a:lnTo>
                  <a:lnTo>
                    <a:pt x="422" y="1770"/>
                  </a:lnTo>
                  <a:lnTo>
                    <a:pt x="362" y="1738"/>
                  </a:lnTo>
                  <a:lnTo>
                    <a:pt x="307" y="1707"/>
                  </a:lnTo>
                  <a:lnTo>
                    <a:pt x="257" y="1675"/>
                  </a:lnTo>
                  <a:lnTo>
                    <a:pt x="211" y="1644"/>
                  </a:lnTo>
                  <a:lnTo>
                    <a:pt x="168" y="1611"/>
                  </a:lnTo>
                  <a:lnTo>
                    <a:pt x="131" y="1579"/>
                  </a:lnTo>
                  <a:lnTo>
                    <a:pt x="98" y="1546"/>
                  </a:lnTo>
                  <a:lnTo>
                    <a:pt x="70" y="1513"/>
                  </a:lnTo>
                  <a:lnTo>
                    <a:pt x="46" y="1479"/>
                  </a:lnTo>
                  <a:lnTo>
                    <a:pt x="28" y="1446"/>
                  </a:lnTo>
                  <a:lnTo>
                    <a:pt x="20" y="1429"/>
                  </a:lnTo>
                  <a:lnTo>
                    <a:pt x="13" y="1413"/>
                  </a:lnTo>
                  <a:lnTo>
                    <a:pt x="9" y="1396"/>
                  </a:lnTo>
                  <a:lnTo>
                    <a:pt x="6" y="1378"/>
                  </a:lnTo>
                  <a:lnTo>
                    <a:pt x="2" y="1361"/>
                  </a:lnTo>
                  <a:lnTo>
                    <a:pt x="0" y="1344"/>
                  </a:lnTo>
                  <a:lnTo>
                    <a:pt x="0" y="1328"/>
                  </a:lnTo>
                  <a:lnTo>
                    <a:pt x="2" y="1309"/>
                  </a:lnTo>
                  <a:lnTo>
                    <a:pt x="2" y="1309"/>
                  </a:lnTo>
                  <a:close/>
                  <a:moveTo>
                    <a:pt x="192" y="1311"/>
                  </a:moveTo>
                  <a:lnTo>
                    <a:pt x="192" y="1311"/>
                  </a:lnTo>
                  <a:lnTo>
                    <a:pt x="190" y="1328"/>
                  </a:lnTo>
                  <a:lnTo>
                    <a:pt x="190" y="1344"/>
                  </a:lnTo>
                  <a:lnTo>
                    <a:pt x="192" y="1361"/>
                  </a:lnTo>
                  <a:lnTo>
                    <a:pt x="194" y="1378"/>
                  </a:lnTo>
                  <a:lnTo>
                    <a:pt x="200" y="1394"/>
                  </a:lnTo>
                  <a:lnTo>
                    <a:pt x="203" y="1411"/>
                  </a:lnTo>
                  <a:lnTo>
                    <a:pt x="211" y="1428"/>
                  </a:lnTo>
                  <a:lnTo>
                    <a:pt x="218" y="1442"/>
                  </a:lnTo>
                  <a:lnTo>
                    <a:pt x="235" y="1476"/>
                  </a:lnTo>
                  <a:lnTo>
                    <a:pt x="259" y="1509"/>
                  </a:lnTo>
                  <a:lnTo>
                    <a:pt x="287" y="1540"/>
                  </a:lnTo>
                  <a:lnTo>
                    <a:pt x="318" y="1572"/>
                  </a:lnTo>
                  <a:lnTo>
                    <a:pt x="355" y="1605"/>
                  </a:lnTo>
                  <a:lnTo>
                    <a:pt x="396" y="1636"/>
                  </a:lnTo>
                  <a:lnTo>
                    <a:pt x="440" y="1666"/>
                  </a:lnTo>
                  <a:lnTo>
                    <a:pt x="490" y="1697"/>
                  </a:lnTo>
                  <a:lnTo>
                    <a:pt x="544" y="1729"/>
                  </a:lnTo>
                  <a:lnTo>
                    <a:pt x="601" y="1759"/>
                  </a:lnTo>
                  <a:lnTo>
                    <a:pt x="664" y="1788"/>
                  </a:lnTo>
                  <a:lnTo>
                    <a:pt x="730" y="1818"/>
                  </a:lnTo>
                  <a:lnTo>
                    <a:pt x="799" y="1847"/>
                  </a:lnTo>
                  <a:lnTo>
                    <a:pt x="873" y="1877"/>
                  </a:lnTo>
                  <a:lnTo>
                    <a:pt x="952" y="1905"/>
                  </a:lnTo>
                  <a:lnTo>
                    <a:pt x="1033" y="1932"/>
                  </a:lnTo>
                  <a:lnTo>
                    <a:pt x="1119" y="1960"/>
                  </a:lnTo>
                  <a:lnTo>
                    <a:pt x="1207" y="1988"/>
                  </a:lnTo>
                  <a:lnTo>
                    <a:pt x="1302" y="2014"/>
                  </a:lnTo>
                  <a:lnTo>
                    <a:pt x="1398" y="2041"/>
                  </a:lnTo>
                  <a:lnTo>
                    <a:pt x="1498" y="2067"/>
                  </a:lnTo>
                  <a:lnTo>
                    <a:pt x="1601" y="2093"/>
                  </a:lnTo>
                  <a:lnTo>
                    <a:pt x="1708" y="2117"/>
                  </a:lnTo>
                  <a:lnTo>
                    <a:pt x="1817" y="2143"/>
                  </a:lnTo>
                  <a:lnTo>
                    <a:pt x="1932" y="2167"/>
                  </a:lnTo>
                  <a:lnTo>
                    <a:pt x="2048" y="2189"/>
                  </a:lnTo>
                  <a:lnTo>
                    <a:pt x="2292" y="2236"/>
                  </a:lnTo>
                  <a:lnTo>
                    <a:pt x="2548" y="2280"/>
                  </a:lnTo>
                  <a:lnTo>
                    <a:pt x="2816" y="2322"/>
                  </a:lnTo>
                  <a:lnTo>
                    <a:pt x="3095" y="2361"/>
                  </a:lnTo>
                  <a:lnTo>
                    <a:pt x="3383" y="2398"/>
                  </a:lnTo>
                  <a:lnTo>
                    <a:pt x="3685" y="2433"/>
                  </a:lnTo>
                  <a:lnTo>
                    <a:pt x="3995" y="2465"/>
                  </a:lnTo>
                  <a:lnTo>
                    <a:pt x="4315" y="2494"/>
                  </a:lnTo>
                  <a:lnTo>
                    <a:pt x="4644" y="2522"/>
                  </a:lnTo>
                  <a:lnTo>
                    <a:pt x="4981" y="2546"/>
                  </a:lnTo>
                  <a:lnTo>
                    <a:pt x="5326" y="2568"/>
                  </a:lnTo>
                  <a:lnTo>
                    <a:pt x="5681" y="2587"/>
                  </a:lnTo>
                  <a:lnTo>
                    <a:pt x="6042" y="2602"/>
                  </a:lnTo>
                  <a:lnTo>
                    <a:pt x="6408" y="2615"/>
                  </a:lnTo>
                  <a:lnTo>
                    <a:pt x="6783" y="2624"/>
                  </a:lnTo>
                  <a:lnTo>
                    <a:pt x="7162" y="2629"/>
                  </a:lnTo>
                  <a:lnTo>
                    <a:pt x="7547" y="2633"/>
                  </a:lnTo>
                  <a:lnTo>
                    <a:pt x="7547" y="2633"/>
                  </a:lnTo>
                  <a:lnTo>
                    <a:pt x="7933" y="2633"/>
                  </a:lnTo>
                  <a:lnTo>
                    <a:pt x="8314" y="2629"/>
                  </a:lnTo>
                  <a:lnTo>
                    <a:pt x="8689" y="2622"/>
                  </a:lnTo>
                  <a:lnTo>
                    <a:pt x="9059" y="2611"/>
                  </a:lnTo>
                  <a:lnTo>
                    <a:pt x="9421" y="2598"/>
                  </a:lnTo>
                  <a:lnTo>
                    <a:pt x="9778" y="2581"/>
                  </a:lnTo>
                  <a:lnTo>
                    <a:pt x="10129" y="2561"/>
                  </a:lnTo>
                  <a:lnTo>
                    <a:pt x="10472" y="2539"/>
                  </a:lnTo>
                  <a:lnTo>
                    <a:pt x="10806" y="2515"/>
                  </a:lnTo>
                  <a:lnTo>
                    <a:pt x="11132" y="2487"/>
                  </a:lnTo>
                  <a:lnTo>
                    <a:pt x="11448" y="2456"/>
                  </a:lnTo>
                  <a:lnTo>
                    <a:pt x="11755" y="2424"/>
                  </a:lnTo>
                  <a:lnTo>
                    <a:pt x="12052" y="2389"/>
                  </a:lnTo>
                  <a:lnTo>
                    <a:pt x="12339" y="2350"/>
                  </a:lnTo>
                  <a:lnTo>
                    <a:pt x="12614" y="2310"/>
                  </a:lnTo>
                  <a:lnTo>
                    <a:pt x="12879" y="2269"/>
                  </a:lnTo>
                  <a:lnTo>
                    <a:pt x="13132" y="2224"/>
                  </a:lnTo>
                  <a:lnTo>
                    <a:pt x="13370" y="2176"/>
                  </a:lnTo>
                  <a:lnTo>
                    <a:pt x="13487" y="2152"/>
                  </a:lnTo>
                  <a:lnTo>
                    <a:pt x="13598" y="2128"/>
                  </a:lnTo>
                  <a:lnTo>
                    <a:pt x="13707" y="2104"/>
                  </a:lnTo>
                  <a:lnTo>
                    <a:pt x="13812" y="2078"/>
                  </a:lnTo>
                  <a:lnTo>
                    <a:pt x="13914" y="2053"/>
                  </a:lnTo>
                  <a:lnTo>
                    <a:pt x="14012" y="2027"/>
                  </a:lnTo>
                  <a:lnTo>
                    <a:pt x="14106" y="1999"/>
                  </a:lnTo>
                  <a:lnTo>
                    <a:pt x="14199" y="1973"/>
                  </a:lnTo>
                  <a:lnTo>
                    <a:pt x="14286" y="1945"/>
                  </a:lnTo>
                  <a:lnTo>
                    <a:pt x="14369" y="1918"/>
                  </a:lnTo>
                  <a:lnTo>
                    <a:pt x="14448" y="1888"/>
                  </a:lnTo>
                  <a:lnTo>
                    <a:pt x="14524" y="1860"/>
                  </a:lnTo>
                  <a:lnTo>
                    <a:pt x="14596" y="1831"/>
                  </a:lnTo>
                  <a:lnTo>
                    <a:pt x="14665" y="1801"/>
                  </a:lnTo>
                  <a:lnTo>
                    <a:pt x="14729" y="1771"/>
                  </a:lnTo>
                  <a:lnTo>
                    <a:pt x="14788" y="1742"/>
                  </a:lnTo>
                  <a:lnTo>
                    <a:pt x="14844" y="1710"/>
                  </a:lnTo>
                  <a:lnTo>
                    <a:pt x="14896" y="1679"/>
                  </a:lnTo>
                  <a:lnTo>
                    <a:pt x="14942" y="1649"/>
                  </a:lnTo>
                  <a:lnTo>
                    <a:pt x="14984" y="1616"/>
                  </a:lnTo>
                  <a:lnTo>
                    <a:pt x="15023" y="1585"/>
                  </a:lnTo>
                  <a:lnTo>
                    <a:pt x="15058" y="1553"/>
                  </a:lnTo>
                  <a:lnTo>
                    <a:pt x="15086" y="1520"/>
                  </a:lnTo>
                  <a:lnTo>
                    <a:pt x="15112" y="1489"/>
                  </a:lnTo>
                  <a:lnTo>
                    <a:pt x="15132" y="1455"/>
                  </a:lnTo>
                  <a:lnTo>
                    <a:pt x="15147" y="1422"/>
                  </a:lnTo>
                  <a:lnTo>
                    <a:pt x="15153" y="1405"/>
                  </a:lnTo>
                  <a:lnTo>
                    <a:pt x="15158" y="1389"/>
                  </a:lnTo>
                  <a:lnTo>
                    <a:pt x="15162" y="1372"/>
                  </a:lnTo>
                  <a:lnTo>
                    <a:pt x="15164" y="1355"/>
                  </a:lnTo>
                  <a:lnTo>
                    <a:pt x="15164" y="1355"/>
                  </a:lnTo>
                  <a:lnTo>
                    <a:pt x="15166" y="1339"/>
                  </a:lnTo>
                  <a:lnTo>
                    <a:pt x="15164" y="1322"/>
                  </a:lnTo>
                  <a:lnTo>
                    <a:pt x="15164" y="1305"/>
                  </a:lnTo>
                  <a:lnTo>
                    <a:pt x="15160" y="1289"/>
                  </a:lnTo>
                  <a:lnTo>
                    <a:pt x="15156" y="1272"/>
                  </a:lnTo>
                  <a:lnTo>
                    <a:pt x="15153" y="1256"/>
                  </a:lnTo>
                  <a:lnTo>
                    <a:pt x="15145" y="1239"/>
                  </a:lnTo>
                  <a:lnTo>
                    <a:pt x="15138" y="1222"/>
                  </a:lnTo>
                  <a:lnTo>
                    <a:pt x="15119" y="1189"/>
                  </a:lnTo>
                  <a:lnTo>
                    <a:pt x="15097" y="1158"/>
                  </a:lnTo>
                  <a:lnTo>
                    <a:pt x="15069" y="1124"/>
                  </a:lnTo>
                  <a:lnTo>
                    <a:pt x="15038" y="1093"/>
                  </a:lnTo>
                  <a:lnTo>
                    <a:pt x="15001" y="1061"/>
                  </a:lnTo>
                  <a:lnTo>
                    <a:pt x="14960" y="1030"/>
                  </a:lnTo>
                  <a:lnTo>
                    <a:pt x="14916" y="999"/>
                  </a:lnTo>
                  <a:lnTo>
                    <a:pt x="14866" y="967"/>
                  </a:lnTo>
                  <a:lnTo>
                    <a:pt x="14812" y="938"/>
                  </a:lnTo>
                  <a:lnTo>
                    <a:pt x="14755" y="908"/>
                  </a:lnTo>
                  <a:lnTo>
                    <a:pt x="14692" y="876"/>
                  </a:lnTo>
                  <a:lnTo>
                    <a:pt x="14626" y="847"/>
                  </a:lnTo>
                  <a:lnTo>
                    <a:pt x="14555" y="819"/>
                  </a:lnTo>
                  <a:lnTo>
                    <a:pt x="14482" y="790"/>
                  </a:lnTo>
                  <a:lnTo>
                    <a:pt x="14404" y="762"/>
                  </a:lnTo>
                  <a:lnTo>
                    <a:pt x="14323" y="732"/>
                  </a:lnTo>
                  <a:lnTo>
                    <a:pt x="14237" y="705"/>
                  </a:lnTo>
                  <a:lnTo>
                    <a:pt x="14147" y="679"/>
                  </a:lnTo>
                  <a:lnTo>
                    <a:pt x="14054" y="651"/>
                  </a:lnTo>
                  <a:lnTo>
                    <a:pt x="13958" y="625"/>
                  </a:lnTo>
                  <a:lnTo>
                    <a:pt x="13858" y="599"/>
                  </a:lnTo>
                  <a:lnTo>
                    <a:pt x="13755" y="573"/>
                  </a:lnTo>
                  <a:lnTo>
                    <a:pt x="13648" y="547"/>
                  </a:lnTo>
                  <a:lnTo>
                    <a:pt x="13537" y="523"/>
                  </a:lnTo>
                  <a:lnTo>
                    <a:pt x="13424" y="499"/>
                  </a:lnTo>
                  <a:lnTo>
                    <a:pt x="13308" y="475"/>
                  </a:lnTo>
                  <a:lnTo>
                    <a:pt x="13064" y="429"/>
                  </a:lnTo>
                  <a:lnTo>
                    <a:pt x="12808" y="386"/>
                  </a:lnTo>
                  <a:lnTo>
                    <a:pt x="12540" y="344"/>
                  </a:lnTo>
                  <a:lnTo>
                    <a:pt x="12261" y="305"/>
                  </a:lnTo>
                  <a:lnTo>
                    <a:pt x="11971" y="268"/>
                  </a:lnTo>
                  <a:lnTo>
                    <a:pt x="11671" y="233"/>
                  </a:lnTo>
                  <a:lnTo>
                    <a:pt x="11361" y="200"/>
                  </a:lnTo>
                  <a:lnTo>
                    <a:pt x="11041" y="170"/>
                  </a:lnTo>
                  <a:lnTo>
                    <a:pt x="10712" y="144"/>
                  </a:lnTo>
                  <a:lnTo>
                    <a:pt x="10374" y="120"/>
                  </a:lnTo>
                  <a:lnTo>
                    <a:pt x="10028" y="98"/>
                  </a:lnTo>
                  <a:lnTo>
                    <a:pt x="9675" y="80"/>
                  </a:lnTo>
                  <a:lnTo>
                    <a:pt x="9314" y="63"/>
                  </a:lnTo>
                  <a:lnTo>
                    <a:pt x="8946" y="52"/>
                  </a:lnTo>
                  <a:lnTo>
                    <a:pt x="8573" y="43"/>
                  </a:lnTo>
                  <a:lnTo>
                    <a:pt x="8194" y="35"/>
                  </a:lnTo>
                  <a:lnTo>
                    <a:pt x="7809" y="33"/>
                  </a:lnTo>
                  <a:lnTo>
                    <a:pt x="7809" y="33"/>
                  </a:lnTo>
                  <a:lnTo>
                    <a:pt x="7423" y="33"/>
                  </a:lnTo>
                  <a:lnTo>
                    <a:pt x="7042" y="37"/>
                  </a:lnTo>
                  <a:lnTo>
                    <a:pt x="6667" y="44"/>
                  </a:lnTo>
                  <a:lnTo>
                    <a:pt x="6297" y="54"/>
                  </a:lnTo>
                  <a:lnTo>
                    <a:pt x="5933" y="68"/>
                  </a:lnTo>
                  <a:lnTo>
                    <a:pt x="5576" y="85"/>
                  </a:lnTo>
                  <a:lnTo>
                    <a:pt x="5227" y="104"/>
                  </a:lnTo>
                  <a:lnTo>
                    <a:pt x="4884" y="126"/>
                  </a:lnTo>
                  <a:lnTo>
                    <a:pt x="4550" y="152"/>
                  </a:lnTo>
                  <a:lnTo>
                    <a:pt x="4224" y="179"/>
                  </a:lnTo>
                  <a:lnTo>
                    <a:pt x="3908" y="209"/>
                  </a:lnTo>
                  <a:lnTo>
                    <a:pt x="3601" y="242"/>
                  </a:lnTo>
                  <a:lnTo>
                    <a:pt x="3304" y="277"/>
                  </a:lnTo>
                  <a:lnTo>
                    <a:pt x="3017" y="314"/>
                  </a:lnTo>
                  <a:lnTo>
                    <a:pt x="2742" y="355"/>
                  </a:lnTo>
                  <a:lnTo>
                    <a:pt x="2477" y="398"/>
                  </a:lnTo>
                  <a:lnTo>
                    <a:pt x="2224" y="442"/>
                  </a:lnTo>
                  <a:lnTo>
                    <a:pt x="1984" y="488"/>
                  </a:lnTo>
                  <a:lnTo>
                    <a:pt x="1869" y="512"/>
                  </a:lnTo>
                  <a:lnTo>
                    <a:pt x="1758" y="536"/>
                  </a:lnTo>
                  <a:lnTo>
                    <a:pt x="1649" y="562"/>
                  </a:lnTo>
                  <a:lnTo>
                    <a:pt x="1544" y="586"/>
                  </a:lnTo>
                  <a:lnTo>
                    <a:pt x="1442" y="612"/>
                  </a:lnTo>
                  <a:lnTo>
                    <a:pt x="1344" y="640"/>
                  </a:lnTo>
                  <a:lnTo>
                    <a:pt x="1248" y="666"/>
                  </a:lnTo>
                  <a:lnTo>
                    <a:pt x="1157" y="693"/>
                  </a:lnTo>
                  <a:lnTo>
                    <a:pt x="1070" y="721"/>
                  </a:lnTo>
                  <a:lnTo>
                    <a:pt x="987" y="749"/>
                  </a:lnTo>
                  <a:lnTo>
                    <a:pt x="908" y="777"/>
                  </a:lnTo>
                  <a:lnTo>
                    <a:pt x="832" y="806"/>
                  </a:lnTo>
                  <a:lnTo>
                    <a:pt x="760" y="836"/>
                  </a:lnTo>
                  <a:lnTo>
                    <a:pt x="691" y="865"/>
                  </a:lnTo>
                  <a:lnTo>
                    <a:pt x="627" y="895"/>
                  </a:lnTo>
                  <a:lnTo>
                    <a:pt x="568" y="925"/>
                  </a:lnTo>
                  <a:lnTo>
                    <a:pt x="512" y="954"/>
                  </a:lnTo>
                  <a:lnTo>
                    <a:pt x="460" y="986"/>
                  </a:lnTo>
                  <a:lnTo>
                    <a:pt x="412" y="1017"/>
                  </a:lnTo>
                  <a:lnTo>
                    <a:pt x="370" y="1048"/>
                  </a:lnTo>
                  <a:lnTo>
                    <a:pt x="333" y="1080"/>
                  </a:lnTo>
                  <a:lnTo>
                    <a:pt x="298" y="1113"/>
                  </a:lnTo>
                  <a:lnTo>
                    <a:pt x="268" y="1145"/>
                  </a:lnTo>
                  <a:lnTo>
                    <a:pt x="244" y="1178"/>
                  </a:lnTo>
                  <a:lnTo>
                    <a:pt x="224" y="1209"/>
                  </a:lnTo>
                  <a:lnTo>
                    <a:pt x="209" y="1243"/>
                  </a:lnTo>
                  <a:lnTo>
                    <a:pt x="203" y="1259"/>
                  </a:lnTo>
                  <a:lnTo>
                    <a:pt x="198" y="1276"/>
                  </a:lnTo>
                  <a:lnTo>
                    <a:pt x="194" y="1293"/>
                  </a:lnTo>
                  <a:lnTo>
                    <a:pt x="192" y="1311"/>
                  </a:lnTo>
                  <a:close/>
                </a:path>
              </a:pathLst>
            </a:custGeom>
            <a:solidFill>
              <a:srgbClr val="E2E2E2"/>
            </a:soli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126" name="Groupe 180">
            <a:extLst>
              <a:ext uri="{FF2B5EF4-FFF2-40B4-BE49-F238E27FC236}">
                <a16:creationId xmlns:a16="http://schemas.microsoft.com/office/drawing/2014/main" xmlns="" id="{75638FD2-CFC9-144B-89A8-C03A97341052}"/>
              </a:ext>
            </a:extLst>
          </p:cNvPr>
          <p:cNvGrpSpPr/>
          <p:nvPr userDrawn="1"/>
        </p:nvGrpSpPr>
        <p:grpSpPr>
          <a:xfrm>
            <a:off x="4614463" y="3543302"/>
            <a:ext cx="663607" cy="110772"/>
            <a:chOff x="5235041" y="3089576"/>
            <a:chExt cx="719670" cy="145396"/>
          </a:xfrm>
        </p:grpSpPr>
        <p:sp>
          <p:nvSpPr>
            <p:cNvPr id="127" name="Forme libre 126">
              <a:extLst>
                <a:ext uri="{FF2B5EF4-FFF2-40B4-BE49-F238E27FC236}">
                  <a16:creationId xmlns:a16="http://schemas.microsoft.com/office/drawing/2014/main" xmlns="" id="{759FFA83-0371-B14A-BA0A-BEC4760B1AEC}"/>
                </a:ext>
              </a:extLst>
            </p:cNvPr>
            <p:cNvSpPr/>
            <p:nvPr/>
          </p:nvSpPr>
          <p:spPr>
            <a:xfrm>
              <a:off x="5704946" y="3114322"/>
              <a:ext cx="143229" cy="96662"/>
            </a:xfrm>
            <a:custGeom>
              <a:avLst/>
              <a:gdLst>
                <a:gd name="connsiteX0" fmla="*/ 47273 w 143229"/>
                <a:gd name="connsiteY0" fmla="*/ 1411 h 96662"/>
                <a:gd name="connsiteX1" fmla="*/ 93840 w 143229"/>
                <a:gd name="connsiteY1" fmla="*/ 22578 h 96662"/>
                <a:gd name="connsiteX2" fmla="*/ 93840 w 143229"/>
                <a:gd name="connsiteY2" fmla="*/ 60678 h 96662"/>
                <a:gd name="connsiteX3" fmla="*/ 59973 w 143229"/>
                <a:gd name="connsiteY3" fmla="*/ 81845 h 96662"/>
                <a:gd name="connsiteX4" fmla="*/ 26106 w 143229"/>
                <a:gd name="connsiteY4" fmla="*/ 94545 h 96662"/>
                <a:gd name="connsiteX5" fmla="*/ 13406 w 143229"/>
                <a:gd name="connsiteY5" fmla="*/ 94545 h 96662"/>
                <a:gd name="connsiteX6" fmla="*/ 106540 w 143229"/>
                <a:gd name="connsiteY6" fmla="*/ 81845 h 96662"/>
                <a:gd name="connsiteX7" fmla="*/ 136173 w 143229"/>
                <a:gd name="connsiteY7" fmla="*/ 31045 h 96662"/>
                <a:gd name="connsiteX8" fmla="*/ 47273 w 143229"/>
                <a:gd name="connsiteY8" fmla="*/ 1411 h 9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29" h="96662">
                  <a:moveTo>
                    <a:pt x="47273" y="1411"/>
                  </a:moveTo>
                  <a:cubicBezTo>
                    <a:pt x="40218" y="0"/>
                    <a:pt x="86079" y="12700"/>
                    <a:pt x="93840" y="22578"/>
                  </a:cubicBezTo>
                  <a:cubicBezTo>
                    <a:pt x="101601" y="32456"/>
                    <a:pt x="99485" y="50800"/>
                    <a:pt x="93840" y="60678"/>
                  </a:cubicBezTo>
                  <a:cubicBezTo>
                    <a:pt x="88196" y="70556"/>
                    <a:pt x="71262" y="76201"/>
                    <a:pt x="59973" y="81845"/>
                  </a:cubicBezTo>
                  <a:cubicBezTo>
                    <a:pt x="48684" y="87490"/>
                    <a:pt x="33867" y="92428"/>
                    <a:pt x="26106" y="94545"/>
                  </a:cubicBezTo>
                  <a:cubicBezTo>
                    <a:pt x="18345" y="96662"/>
                    <a:pt x="0" y="96662"/>
                    <a:pt x="13406" y="94545"/>
                  </a:cubicBezTo>
                  <a:cubicBezTo>
                    <a:pt x="26812" y="92428"/>
                    <a:pt x="86079" y="92428"/>
                    <a:pt x="106540" y="81845"/>
                  </a:cubicBezTo>
                  <a:cubicBezTo>
                    <a:pt x="127001" y="71262"/>
                    <a:pt x="143229" y="45862"/>
                    <a:pt x="136173" y="31045"/>
                  </a:cubicBezTo>
                  <a:cubicBezTo>
                    <a:pt x="129117" y="16228"/>
                    <a:pt x="54329" y="2822"/>
                    <a:pt x="47273" y="1411"/>
                  </a:cubicBezTo>
                  <a:close/>
                </a:path>
              </a:pathLst>
            </a:custGeom>
            <a:gradFill flip="none" rotWithShape="1">
              <a:gsLst>
                <a:gs pos="28000">
                  <a:srgbClr val="FFFFFF"/>
                </a:gs>
                <a:gs pos="80000">
                  <a:srgbClr val="FFFFFF">
                    <a:alpha val="0"/>
                  </a:srgbClr>
                </a:gs>
              </a:gsLst>
              <a:lin ang="213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128" name="Forme libre 127">
              <a:extLst>
                <a:ext uri="{FF2B5EF4-FFF2-40B4-BE49-F238E27FC236}">
                  <a16:creationId xmlns:a16="http://schemas.microsoft.com/office/drawing/2014/main" xmlns="" id="{D2D52D30-A24C-4349-9629-00341AA059D2}"/>
                </a:ext>
              </a:extLst>
            </p:cNvPr>
            <p:cNvSpPr/>
            <p:nvPr/>
          </p:nvSpPr>
          <p:spPr>
            <a:xfrm flipH="1">
              <a:off x="5341583" y="3114322"/>
              <a:ext cx="143229" cy="96662"/>
            </a:xfrm>
            <a:custGeom>
              <a:avLst/>
              <a:gdLst>
                <a:gd name="connsiteX0" fmla="*/ 47273 w 143229"/>
                <a:gd name="connsiteY0" fmla="*/ 1411 h 96662"/>
                <a:gd name="connsiteX1" fmla="*/ 93840 w 143229"/>
                <a:gd name="connsiteY1" fmla="*/ 22578 h 96662"/>
                <a:gd name="connsiteX2" fmla="*/ 93840 w 143229"/>
                <a:gd name="connsiteY2" fmla="*/ 60678 h 96662"/>
                <a:gd name="connsiteX3" fmla="*/ 59973 w 143229"/>
                <a:gd name="connsiteY3" fmla="*/ 81845 h 96662"/>
                <a:gd name="connsiteX4" fmla="*/ 26106 w 143229"/>
                <a:gd name="connsiteY4" fmla="*/ 94545 h 96662"/>
                <a:gd name="connsiteX5" fmla="*/ 13406 w 143229"/>
                <a:gd name="connsiteY5" fmla="*/ 94545 h 96662"/>
                <a:gd name="connsiteX6" fmla="*/ 106540 w 143229"/>
                <a:gd name="connsiteY6" fmla="*/ 81845 h 96662"/>
                <a:gd name="connsiteX7" fmla="*/ 136173 w 143229"/>
                <a:gd name="connsiteY7" fmla="*/ 31045 h 96662"/>
                <a:gd name="connsiteX8" fmla="*/ 47273 w 143229"/>
                <a:gd name="connsiteY8" fmla="*/ 1411 h 9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29" h="96662">
                  <a:moveTo>
                    <a:pt x="47273" y="1411"/>
                  </a:moveTo>
                  <a:cubicBezTo>
                    <a:pt x="40218" y="0"/>
                    <a:pt x="86079" y="12700"/>
                    <a:pt x="93840" y="22578"/>
                  </a:cubicBezTo>
                  <a:cubicBezTo>
                    <a:pt x="101601" y="32456"/>
                    <a:pt x="99485" y="50800"/>
                    <a:pt x="93840" y="60678"/>
                  </a:cubicBezTo>
                  <a:cubicBezTo>
                    <a:pt x="88196" y="70556"/>
                    <a:pt x="71262" y="76201"/>
                    <a:pt x="59973" y="81845"/>
                  </a:cubicBezTo>
                  <a:cubicBezTo>
                    <a:pt x="48684" y="87490"/>
                    <a:pt x="33867" y="92428"/>
                    <a:pt x="26106" y="94545"/>
                  </a:cubicBezTo>
                  <a:cubicBezTo>
                    <a:pt x="18345" y="96662"/>
                    <a:pt x="0" y="96662"/>
                    <a:pt x="13406" y="94545"/>
                  </a:cubicBezTo>
                  <a:cubicBezTo>
                    <a:pt x="26812" y="92428"/>
                    <a:pt x="86079" y="92428"/>
                    <a:pt x="106540" y="81845"/>
                  </a:cubicBezTo>
                  <a:cubicBezTo>
                    <a:pt x="127001" y="71262"/>
                    <a:pt x="143229" y="45862"/>
                    <a:pt x="136173" y="31045"/>
                  </a:cubicBezTo>
                  <a:cubicBezTo>
                    <a:pt x="129117" y="16228"/>
                    <a:pt x="54329" y="2822"/>
                    <a:pt x="47273" y="1411"/>
                  </a:cubicBezTo>
                  <a:close/>
                </a:path>
              </a:pathLst>
            </a:custGeom>
            <a:gradFill flip="none" rotWithShape="1">
              <a:gsLst>
                <a:gs pos="28000">
                  <a:srgbClr val="FFFFFF"/>
                </a:gs>
                <a:gs pos="80000">
                  <a:srgbClr val="FFFFFF">
                    <a:alpha val="0"/>
                  </a:srgbClr>
                </a:gs>
              </a:gsLst>
              <a:lin ang="213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129" name="Forme libre 128">
              <a:extLst>
                <a:ext uri="{FF2B5EF4-FFF2-40B4-BE49-F238E27FC236}">
                  <a16:creationId xmlns:a16="http://schemas.microsoft.com/office/drawing/2014/main" xmlns="" id="{38779162-EEAB-7E45-95DE-DFF92B8F4630}"/>
                </a:ext>
              </a:extLst>
            </p:cNvPr>
            <p:cNvSpPr/>
            <p:nvPr/>
          </p:nvSpPr>
          <p:spPr>
            <a:xfrm>
              <a:off x="5739270" y="3089576"/>
              <a:ext cx="215441" cy="145396"/>
            </a:xfrm>
            <a:custGeom>
              <a:avLst/>
              <a:gdLst>
                <a:gd name="connsiteX0" fmla="*/ 47273 w 143229"/>
                <a:gd name="connsiteY0" fmla="*/ 1411 h 96662"/>
                <a:gd name="connsiteX1" fmla="*/ 93840 w 143229"/>
                <a:gd name="connsiteY1" fmla="*/ 22578 h 96662"/>
                <a:gd name="connsiteX2" fmla="*/ 93840 w 143229"/>
                <a:gd name="connsiteY2" fmla="*/ 60678 h 96662"/>
                <a:gd name="connsiteX3" fmla="*/ 59973 w 143229"/>
                <a:gd name="connsiteY3" fmla="*/ 81845 h 96662"/>
                <a:gd name="connsiteX4" fmla="*/ 26106 w 143229"/>
                <a:gd name="connsiteY4" fmla="*/ 94545 h 96662"/>
                <a:gd name="connsiteX5" fmla="*/ 13406 w 143229"/>
                <a:gd name="connsiteY5" fmla="*/ 94545 h 96662"/>
                <a:gd name="connsiteX6" fmla="*/ 106540 w 143229"/>
                <a:gd name="connsiteY6" fmla="*/ 81845 h 96662"/>
                <a:gd name="connsiteX7" fmla="*/ 136173 w 143229"/>
                <a:gd name="connsiteY7" fmla="*/ 31045 h 96662"/>
                <a:gd name="connsiteX8" fmla="*/ 47273 w 143229"/>
                <a:gd name="connsiteY8" fmla="*/ 1411 h 9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29" h="96662">
                  <a:moveTo>
                    <a:pt x="47273" y="1411"/>
                  </a:moveTo>
                  <a:cubicBezTo>
                    <a:pt x="40218" y="0"/>
                    <a:pt x="86079" y="12700"/>
                    <a:pt x="93840" y="22578"/>
                  </a:cubicBezTo>
                  <a:cubicBezTo>
                    <a:pt x="101601" y="32456"/>
                    <a:pt x="99485" y="50800"/>
                    <a:pt x="93840" y="60678"/>
                  </a:cubicBezTo>
                  <a:cubicBezTo>
                    <a:pt x="88196" y="70556"/>
                    <a:pt x="71262" y="76201"/>
                    <a:pt x="59973" y="81845"/>
                  </a:cubicBezTo>
                  <a:cubicBezTo>
                    <a:pt x="48684" y="87490"/>
                    <a:pt x="33867" y="92428"/>
                    <a:pt x="26106" y="94545"/>
                  </a:cubicBezTo>
                  <a:cubicBezTo>
                    <a:pt x="18345" y="96662"/>
                    <a:pt x="0" y="96662"/>
                    <a:pt x="13406" y="94545"/>
                  </a:cubicBezTo>
                  <a:cubicBezTo>
                    <a:pt x="26812" y="92428"/>
                    <a:pt x="86079" y="92428"/>
                    <a:pt x="106540" y="81845"/>
                  </a:cubicBezTo>
                  <a:cubicBezTo>
                    <a:pt x="127001" y="71262"/>
                    <a:pt x="143229" y="45862"/>
                    <a:pt x="136173" y="31045"/>
                  </a:cubicBezTo>
                  <a:cubicBezTo>
                    <a:pt x="129117" y="16228"/>
                    <a:pt x="54329" y="2822"/>
                    <a:pt x="47273" y="1411"/>
                  </a:cubicBezTo>
                  <a:close/>
                </a:path>
              </a:pathLst>
            </a:custGeom>
            <a:gradFill flip="none" rotWithShape="1">
              <a:gsLst>
                <a:gs pos="28000">
                  <a:srgbClr val="FFFFFF"/>
                </a:gs>
                <a:gs pos="80000">
                  <a:srgbClr val="FFFFFF">
                    <a:alpha val="0"/>
                  </a:srgbClr>
                </a:gs>
              </a:gsLst>
              <a:lin ang="213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130" name="Forme libre 129">
              <a:extLst>
                <a:ext uri="{FF2B5EF4-FFF2-40B4-BE49-F238E27FC236}">
                  <a16:creationId xmlns:a16="http://schemas.microsoft.com/office/drawing/2014/main" xmlns="" id="{CD216DC0-3B11-3A4C-8C65-9EAB0760FAD2}"/>
                </a:ext>
              </a:extLst>
            </p:cNvPr>
            <p:cNvSpPr/>
            <p:nvPr/>
          </p:nvSpPr>
          <p:spPr>
            <a:xfrm flipH="1">
              <a:off x="5235041" y="3089576"/>
              <a:ext cx="215441" cy="145396"/>
            </a:xfrm>
            <a:custGeom>
              <a:avLst/>
              <a:gdLst>
                <a:gd name="connsiteX0" fmla="*/ 47273 w 143229"/>
                <a:gd name="connsiteY0" fmla="*/ 1411 h 96662"/>
                <a:gd name="connsiteX1" fmla="*/ 93840 w 143229"/>
                <a:gd name="connsiteY1" fmla="*/ 22578 h 96662"/>
                <a:gd name="connsiteX2" fmla="*/ 93840 w 143229"/>
                <a:gd name="connsiteY2" fmla="*/ 60678 h 96662"/>
                <a:gd name="connsiteX3" fmla="*/ 59973 w 143229"/>
                <a:gd name="connsiteY3" fmla="*/ 81845 h 96662"/>
                <a:gd name="connsiteX4" fmla="*/ 26106 w 143229"/>
                <a:gd name="connsiteY4" fmla="*/ 94545 h 96662"/>
                <a:gd name="connsiteX5" fmla="*/ 13406 w 143229"/>
                <a:gd name="connsiteY5" fmla="*/ 94545 h 96662"/>
                <a:gd name="connsiteX6" fmla="*/ 106540 w 143229"/>
                <a:gd name="connsiteY6" fmla="*/ 81845 h 96662"/>
                <a:gd name="connsiteX7" fmla="*/ 136173 w 143229"/>
                <a:gd name="connsiteY7" fmla="*/ 31045 h 96662"/>
                <a:gd name="connsiteX8" fmla="*/ 47273 w 143229"/>
                <a:gd name="connsiteY8" fmla="*/ 1411 h 9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29" h="96662">
                  <a:moveTo>
                    <a:pt x="47273" y="1411"/>
                  </a:moveTo>
                  <a:cubicBezTo>
                    <a:pt x="40218" y="0"/>
                    <a:pt x="86079" y="12700"/>
                    <a:pt x="93840" y="22578"/>
                  </a:cubicBezTo>
                  <a:cubicBezTo>
                    <a:pt x="101601" y="32456"/>
                    <a:pt x="99485" y="50800"/>
                    <a:pt x="93840" y="60678"/>
                  </a:cubicBezTo>
                  <a:cubicBezTo>
                    <a:pt x="88196" y="70556"/>
                    <a:pt x="71262" y="76201"/>
                    <a:pt x="59973" y="81845"/>
                  </a:cubicBezTo>
                  <a:cubicBezTo>
                    <a:pt x="48684" y="87490"/>
                    <a:pt x="33867" y="92428"/>
                    <a:pt x="26106" y="94545"/>
                  </a:cubicBezTo>
                  <a:cubicBezTo>
                    <a:pt x="18345" y="96662"/>
                    <a:pt x="0" y="96662"/>
                    <a:pt x="13406" y="94545"/>
                  </a:cubicBezTo>
                  <a:cubicBezTo>
                    <a:pt x="26812" y="92428"/>
                    <a:pt x="86079" y="92428"/>
                    <a:pt x="106540" y="81845"/>
                  </a:cubicBezTo>
                  <a:cubicBezTo>
                    <a:pt x="127001" y="71262"/>
                    <a:pt x="143229" y="45862"/>
                    <a:pt x="136173" y="31045"/>
                  </a:cubicBezTo>
                  <a:cubicBezTo>
                    <a:pt x="129117" y="16228"/>
                    <a:pt x="54329" y="2822"/>
                    <a:pt x="47273" y="1411"/>
                  </a:cubicBezTo>
                  <a:close/>
                </a:path>
              </a:pathLst>
            </a:custGeom>
            <a:gradFill flip="none" rotWithShape="1">
              <a:gsLst>
                <a:gs pos="28000">
                  <a:srgbClr val="FFFFFF"/>
                </a:gs>
                <a:gs pos="80000">
                  <a:srgbClr val="FFFFFF">
                    <a:alpha val="0"/>
                  </a:srgbClr>
                </a:gs>
              </a:gsLst>
              <a:lin ang="213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grpSp>
      <p:grpSp>
        <p:nvGrpSpPr>
          <p:cNvPr id="40" name="Groupe 207">
            <a:extLst>
              <a:ext uri="{FF2B5EF4-FFF2-40B4-BE49-F238E27FC236}">
                <a16:creationId xmlns:a16="http://schemas.microsoft.com/office/drawing/2014/main" xmlns="" id="{9D5C2C9F-08A8-4649-AA83-7632F464B18D}"/>
              </a:ext>
            </a:extLst>
          </p:cNvPr>
          <p:cNvGrpSpPr/>
          <p:nvPr userDrawn="1"/>
        </p:nvGrpSpPr>
        <p:grpSpPr>
          <a:xfrm flipH="1">
            <a:off x="5108859" y="874843"/>
            <a:ext cx="1551373" cy="2757360"/>
            <a:chOff x="4341812" y="304800"/>
            <a:chExt cx="1682438" cy="2757360"/>
          </a:xfrm>
        </p:grpSpPr>
        <p:grpSp>
          <p:nvGrpSpPr>
            <p:cNvPr id="41" name="Groupe 79">
              <a:extLst>
                <a:ext uri="{FF2B5EF4-FFF2-40B4-BE49-F238E27FC236}">
                  <a16:creationId xmlns:a16="http://schemas.microsoft.com/office/drawing/2014/main" xmlns="" id="{05669913-1C7C-1F4B-A3DA-E52CA6F57E0E}"/>
                </a:ext>
              </a:extLst>
            </p:cNvPr>
            <p:cNvGrpSpPr/>
            <p:nvPr/>
          </p:nvGrpSpPr>
          <p:grpSpPr>
            <a:xfrm>
              <a:off x="4341812" y="304800"/>
              <a:ext cx="1682438" cy="1989067"/>
              <a:chOff x="7723187" y="0"/>
              <a:chExt cx="3649663" cy="4314826"/>
            </a:xfrm>
          </p:grpSpPr>
          <p:sp>
            <p:nvSpPr>
              <p:cNvPr id="51" name="Forme libre 5">
                <a:extLst>
                  <a:ext uri="{FF2B5EF4-FFF2-40B4-BE49-F238E27FC236}">
                    <a16:creationId xmlns:a16="http://schemas.microsoft.com/office/drawing/2014/main" xmlns="" id="{EADE209F-83C3-B247-8EF9-FB1CDEE833D5}"/>
                  </a:ext>
                </a:extLst>
              </p:cNvPr>
              <p:cNvSpPr>
                <a:spLocks/>
              </p:cNvSpPr>
              <p:nvPr/>
            </p:nvSpPr>
            <p:spPr bwMode="auto">
              <a:xfrm>
                <a:off x="7723187" y="1579563"/>
                <a:ext cx="2713038" cy="2735263"/>
              </a:xfrm>
              <a:custGeom>
                <a:avLst/>
                <a:gdLst/>
                <a:ahLst/>
                <a:cxnLst>
                  <a:cxn ang="0">
                    <a:pos x="5124" y="2784"/>
                  </a:cxn>
                  <a:cxn ang="0">
                    <a:pos x="5093" y="3105"/>
                  </a:cxn>
                  <a:cxn ang="0">
                    <a:pos x="5024" y="3413"/>
                  </a:cxn>
                  <a:cxn ang="0">
                    <a:pos x="4918" y="3705"/>
                  </a:cxn>
                  <a:cxn ang="0">
                    <a:pos x="4779" y="3978"/>
                  </a:cxn>
                  <a:cxn ang="0">
                    <a:pos x="4608" y="4229"/>
                  </a:cxn>
                  <a:cxn ang="0">
                    <a:pos x="4408" y="4456"/>
                  </a:cxn>
                  <a:cxn ang="0">
                    <a:pos x="4182" y="4656"/>
                  </a:cxn>
                  <a:cxn ang="0">
                    <a:pos x="3932" y="4827"/>
                  </a:cxn>
                  <a:cxn ang="0">
                    <a:pos x="3660" y="4966"/>
                  </a:cxn>
                  <a:cxn ang="0">
                    <a:pos x="3369" y="5071"/>
                  </a:cxn>
                  <a:cxn ang="0">
                    <a:pos x="3060" y="5140"/>
                  </a:cxn>
                  <a:cxn ang="0">
                    <a:pos x="2738" y="5168"/>
                  </a:cxn>
                  <a:cxn ang="0">
                    <a:pos x="2475" y="5162"/>
                  </a:cxn>
                  <a:cxn ang="0">
                    <a:pos x="2154" y="5116"/>
                  </a:cxn>
                  <a:cxn ang="0">
                    <a:pos x="1846" y="5034"/>
                  </a:cxn>
                  <a:cxn ang="0">
                    <a:pos x="1551" y="4914"/>
                  </a:cxn>
                  <a:cxn ang="0">
                    <a:pos x="1275" y="4762"/>
                  </a:cxn>
                  <a:cxn ang="0">
                    <a:pos x="1019" y="4578"/>
                  </a:cxn>
                  <a:cxn ang="0">
                    <a:pos x="784" y="4367"/>
                  </a:cxn>
                  <a:cxn ang="0">
                    <a:pos x="576" y="4131"/>
                  </a:cxn>
                  <a:cxn ang="0">
                    <a:pos x="397" y="3870"/>
                  </a:cxn>
                  <a:cxn ang="0">
                    <a:pos x="246" y="3590"/>
                  </a:cxn>
                  <a:cxn ang="0">
                    <a:pos x="130" y="3292"/>
                  </a:cxn>
                  <a:cxn ang="0">
                    <a:pos x="49" y="2978"/>
                  </a:cxn>
                  <a:cxn ang="0">
                    <a:pos x="6" y="2651"/>
                  </a:cxn>
                  <a:cxn ang="0">
                    <a:pos x="1" y="2386"/>
                  </a:cxn>
                  <a:cxn ang="0">
                    <a:pos x="32" y="2064"/>
                  </a:cxn>
                  <a:cxn ang="0">
                    <a:pos x="102" y="1756"/>
                  </a:cxn>
                  <a:cxn ang="0">
                    <a:pos x="208" y="1464"/>
                  </a:cxn>
                  <a:cxn ang="0">
                    <a:pos x="348" y="1191"/>
                  </a:cxn>
                  <a:cxn ang="0">
                    <a:pos x="519" y="941"/>
                  </a:cxn>
                  <a:cxn ang="0">
                    <a:pos x="718" y="714"/>
                  </a:cxn>
                  <a:cxn ang="0">
                    <a:pos x="943" y="515"/>
                  </a:cxn>
                  <a:cxn ang="0">
                    <a:pos x="1194" y="344"/>
                  </a:cxn>
                  <a:cxn ang="0">
                    <a:pos x="1467" y="204"/>
                  </a:cxn>
                  <a:cxn ang="0">
                    <a:pos x="1757" y="99"/>
                  </a:cxn>
                  <a:cxn ang="0">
                    <a:pos x="2065" y="31"/>
                  </a:cxn>
                  <a:cxn ang="0">
                    <a:pos x="2388" y="2"/>
                  </a:cxn>
                  <a:cxn ang="0">
                    <a:pos x="2652" y="9"/>
                  </a:cxn>
                  <a:cxn ang="0">
                    <a:pos x="2972" y="53"/>
                  </a:cxn>
                  <a:cxn ang="0">
                    <a:pos x="3282" y="137"/>
                  </a:cxn>
                  <a:cxn ang="0">
                    <a:pos x="3575" y="255"/>
                  </a:cxn>
                  <a:cxn ang="0">
                    <a:pos x="3851" y="408"/>
                  </a:cxn>
                  <a:cxn ang="0">
                    <a:pos x="4107" y="591"/>
                  </a:cxn>
                  <a:cxn ang="0">
                    <a:pos x="4342" y="802"/>
                  </a:cxn>
                  <a:cxn ang="0">
                    <a:pos x="4549" y="1038"/>
                  </a:cxn>
                  <a:cxn ang="0">
                    <a:pos x="4729" y="1299"/>
                  </a:cxn>
                  <a:cxn ang="0">
                    <a:pos x="4880" y="1579"/>
                  </a:cxn>
                  <a:cxn ang="0">
                    <a:pos x="4996" y="1877"/>
                  </a:cxn>
                  <a:cxn ang="0">
                    <a:pos x="5077" y="2191"/>
                  </a:cxn>
                  <a:cxn ang="0">
                    <a:pos x="5120" y="2518"/>
                  </a:cxn>
                </a:cxnLst>
                <a:rect l="0" t="0" r="r" b="b"/>
                <a:pathLst>
                  <a:path w="5126" h="5169">
                    <a:moveTo>
                      <a:pt x="5123" y="2585"/>
                    </a:moveTo>
                    <a:lnTo>
                      <a:pt x="5123" y="2585"/>
                    </a:lnTo>
                    <a:lnTo>
                      <a:pt x="5126" y="2651"/>
                    </a:lnTo>
                    <a:lnTo>
                      <a:pt x="5126" y="2717"/>
                    </a:lnTo>
                    <a:lnTo>
                      <a:pt x="5124" y="2784"/>
                    </a:lnTo>
                    <a:lnTo>
                      <a:pt x="5121" y="2849"/>
                    </a:lnTo>
                    <a:lnTo>
                      <a:pt x="5117" y="2914"/>
                    </a:lnTo>
                    <a:lnTo>
                      <a:pt x="5111" y="2978"/>
                    </a:lnTo>
                    <a:lnTo>
                      <a:pt x="5102" y="3042"/>
                    </a:lnTo>
                    <a:lnTo>
                      <a:pt x="5093" y="3105"/>
                    </a:lnTo>
                    <a:lnTo>
                      <a:pt x="5083" y="3169"/>
                    </a:lnTo>
                    <a:lnTo>
                      <a:pt x="5070" y="3231"/>
                    </a:lnTo>
                    <a:lnTo>
                      <a:pt x="5057" y="3292"/>
                    </a:lnTo>
                    <a:lnTo>
                      <a:pt x="5040" y="3353"/>
                    </a:lnTo>
                    <a:lnTo>
                      <a:pt x="5024" y="3413"/>
                    </a:lnTo>
                    <a:lnTo>
                      <a:pt x="5005" y="3474"/>
                    </a:lnTo>
                    <a:lnTo>
                      <a:pt x="4986" y="3533"/>
                    </a:lnTo>
                    <a:lnTo>
                      <a:pt x="4965" y="3590"/>
                    </a:lnTo>
                    <a:lnTo>
                      <a:pt x="4942" y="3648"/>
                    </a:lnTo>
                    <a:lnTo>
                      <a:pt x="4918" y="3705"/>
                    </a:lnTo>
                    <a:lnTo>
                      <a:pt x="4893" y="3761"/>
                    </a:lnTo>
                    <a:lnTo>
                      <a:pt x="4866" y="3816"/>
                    </a:lnTo>
                    <a:lnTo>
                      <a:pt x="4838" y="3870"/>
                    </a:lnTo>
                    <a:lnTo>
                      <a:pt x="4809" y="3925"/>
                    </a:lnTo>
                    <a:lnTo>
                      <a:pt x="4779" y="3978"/>
                    </a:lnTo>
                    <a:lnTo>
                      <a:pt x="4747" y="4030"/>
                    </a:lnTo>
                    <a:lnTo>
                      <a:pt x="4715" y="4081"/>
                    </a:lnTo>
                    <a:lnTo>
                      <a:pt x="4681" y="4131"/>
                    </a:lnTo>
                    <a:lnTo>
                      <a:pt x="4645" y="4180"/>
                    </a:lnTo>
                    <a:lnTo>
                      <a:pt x="4608" y="4229"/>
                    </a:lnTo>
                    <a:lnTo>
                      <a:pt x="4570" y="4276"/>
                    </a:lnTo>
                    <a:lnTo>
                      <a:pt x="4532" y="4323"/>
                    </a:lnTo>
                    <a:lnTo>
                      <a:pt x="4492" y="4367"/>
                    </a:lnTo>
                    <a:lnTo>
                      <a:pt x="4451" y="4412"/>
                    </a:lnTo>
                    <a:lnTo>
                      <a:pt x="4408" y="4456"/>
                    </a:lnTo>
                    <a:lnTo>
                      <a:pt x="4365" y="4497"/>
                    </a:lnTo>
                    <a:lnTo>
                      <a:pt x="4321" y="4538"/>
                    </a:lnTo>
                    <a:lnTo>
                      <a:pt x="4275" y="4578"/>
                    </a:lnTo>
                    <a:lnTo>
                      <a:pt x="4230" y="4618"/>
                    </a:lnTo>
                    <a:lnTo>
                      <a:pt x="4182" y="4656"/>
                    </a:lnTo>
                    <a:lnTo>
                      <a:pt x="4134" y="4692"/>
                    </a:lnTo>
                    <a:lnTo>
                      <a:pt x="4085" y="4727"/>
                    </a:lnTo>
                    <a:lnTo>
                      <a:pt x="4035" y="4762"/>
                    </a:lnTo>
                    <a:lnTo>
                      <a:pt x="3983" y="4795"/>
                    </a:lnTo>
                    <a:lnTo>
                      <a:pt x="3932" y="4827"/>
                    </a:lnTo>
                    <a:lnTo>
                      <a:pt x="3879" y="4857"/>
                    </a:lnTo>
                    <a:lnTo>
                      <a:pt x="3826" y="4886"/>
                    </a:lnTo>
                    <a:lnTo>
                      <a:pt x="3771" y="4914"/>
                    </a:lnTo>
                    <a:lnTo>
                      <a:pt x="3716" y="4941"/>
                    </a:lnTo>
                    <a:lnTo>
                      <a:pt x="3660" y="4966"/>
                    </a:lnTo>
                    <a:lnTo>
                      <a:pt x="3603" y="4989"/>
                    </a:lnTo>
                    <a:lnTo>
                      <a:pt x="3545" y="5012"/>
                    </a:lnTo>
                    <a:lnTo>
                      <a:pt x="3488" y="5034"/>
                    </a:lnTo>
                    <a:lnTo>
                      <a:pt x="3429" y="5053"/>
                    </a:lnTo>
                    <a:lnTo>
                      <a:pt x="3369" y="5071"/>
                    </a:lnTo>
                    <a:lnTo>
                      <a:pt x="3308" y="5088"/>
                    </a:lnTo>
                    <a:lnTo>
                      <a:pt x="3248" y="5103"/>
                    </a:lnTo>
                    <a:lnTo>
                      <a:pt x="3186" y="5116"/>
                    </a:lnTo>
                    <a:lnTo>
                      <a:pt x="3124" y="5128"/>
                    </a:lnTo>
                    <a:lnTo>
                      <a:pt x="3060" y="5140"/>
                    </a:lnTo>
                    <a:lnTo>
                      <a:pt x="2997" y="5149"/>
                    </a:lnTo>
                    <a:lnTo>
                      <a:pt x="2934" y="5156"/>
                    </a:lnTo>
                    <a:lnTo>
                      <a:pt x="2869" y="5162"/>
                    </a:lnTo>
                    <a:lnTo>
                      <a:pt x="2804" y="5165"/>
                    </a:lnTo>
                    <a:lnTo>
                      <a:pt x="2738" y="5168"/>
                    </a:lnTo>
                    <a:lnTo>
                      <a:pt x="2673" y="5169"/>
                    </a:lnTo>
                    <a:lnTo>
                      <a:pt x="2673" y="5169"/>
                    </a:lnTo>
                    <a:lnTo>
                      <a:pt x="2606" y="5168"/>
                    </a:lnTo>
                    <a:lnTo>
                      <a:pt x="2540" y="5165"/>
                    </a:lnTo>
                    <a:lnTo>
                      <a:pt x="2475" y="5162"/>
                    </a:lnTo>
                    <a:lnTo>
                      <a:pt x="2410" y="5156"/>
                    </a:lnTo>
                    <a:lnTo>
                      <a:pt x="2345" y="5149"/>
                    </a:lnTo>
                    <a:lnTo>
                      <a:pt x="2281" y="5140"/>
                    </a:lnTo>
                    <a:lnTo>
                      <a:pt x="2217" y="5128"/>
                    </a:lnTo>
                    <a:lnTo>
                      <a:pt x="2154" y="5116"/>
                    </a:lnTo>
                    <a:lnTo>
                      <a:pt x="2090" y="5103"/>
                    </a:lnTo>
                    <a:lnTo>
                      <a:pt x="2029" y="5088"/>
                    </a:lnTo>
                    <a:lnTo>
                      <a:pt x="1967" y="5071"/>
                    </a:lnTo>
                    <a:lnTo>
                      <a:pt x="1906" y="5053"/>
                    </a:lnTo>
                    <a:lnTo>
                      <a:pt x="1846" y="5034"/>
                    </a:lnTo>
                    <a:lnTo>
                      <a:pt x="1785" y="5012"/>
                    </a:lnTo>
                    <a:lnTo>
                      <a:pt x="1726" y="4989"/>
                    </a:lnTo>
                    <a:lnTo>
                      <a:pt x="1667" y="4966"/>
                    </a:lnTo>
                    <a:lnTo>
                      <a:pt x="1608" y="4941"/>
                    </a:lnTo>
                    <a:lnTo>
                      <a:pt x="1551" y="4914"/>
                    </a:lnTo>
                    <a:lnTo>
                      <a:pt x="1495" y="4886"/>
                    </a:lnTo>
                    <a:lnTo>
                      <a:pt x="1439" y="4857"/>
                    </a:lnTo>
                    <a:lnTo>
                      <a:pt x="1383" y="4827"/>
                    </a:lnTo>
                    <a:lnTo>
                      <a:pt x="1328" y="4795"/>
                    </a:lnTo>
                    <a:lnTo>
                      <a:pt x="1275" y="4762"/>
                    </a:lnTo>
                    <a:lnTo>
                      <a:pt x="1222" y="4727"/>
                    </a:lnTo>
                    <a:lnTo>
                      <a:pt x="1171" y="4692"/>
                    </a:lnTo>
                    <a:lnTo>
                      <a:pt x="1119" y="4656"/>
                    </a:lnTo>
                    <a:lnTo>
                      <a:pt x="1069" y="4618"/>
                    </a:lnTo>
                    <a:lnTo>
                      <a:pt x="1019" y="4578"/>
                    </a:lnTo>
                    <a:lnTo>
                      <a:pt x="970" y="4538"/>
                    </a:lnTo>
                    <a:lnTo>
                      <a:pt x="923" y="4497"/>
                    </a:lnTo>
                    <a:lnTo>
                      <a:pt x="876" y="4456"/>
                    </a:lnTo>
                    <a:lnTo>
                      <a:pt x="830" y="4412"/>
                    </a:lnTo>
                    <a:lnTo>
                      <a:pt x="784" y="4367"/>
                    </a:lnTo>
                    <a:lnTo>
                      <a:pt x="742" y="4323"/>
                    </a:lnTo>
                    <a:lnTo>
                      <a:pt x="699" y="4276"/>
                    </a:lnTo>
                    <a:lnTo>
                      <a:pt x="657" y="4229"/>
                    </a:lnTo>
                    <a:lnTo>
                      <a:pt x="616" y="4180"/>
                    </a:lnTo>
                    <a:lnTo>
                      <a:pt x="576" y="4131"/>
                    </a:lnTo>
                    <a:lnTo>
                      <a:pt x="538" y="4081"/>
                    </a:lnTo>
                    <a:lnTo>
                      <a:pt x="501" y="4030"/>
                    </a:lnTo>
                    <a:lnTo>
                      <a:pt x="464" y="3978"/>
                    </a:lnTo>
                    <a:lnTo>
                      <a:pt x="430" y="3925"/>
                    </a:lnTo>
                    <a:lnTo>
                      <a:pt x="397" y="3870"/>
                    </a:lnTo>
                    <a:lnTo>
                      <a:pt x="364" y="3816"/>
                    </a:lnTo>
                    <a:lnTo>
                      <a:pt x="333" y="3761"/>
                    </a:lnTo>
                    <a:lnTo>
                      <a:pt x="302" y="3705"/>
                    </a:lnTo>
                    <a:lnTo>
                      <a:pt x="274" y="3648"/>
                    </a:lnTo>
                    <a:lnTo>
                      <a:pt x="246" y="3590"/>
                    </a:lnTo>
                    <a:lnTo>
                      <a:pt x="221" y="3533"/>
                    </a:lnTo>
                    <a:lnTo>
                      <a:pt x="196" y="3474"/>
                    </a:lnTo>
                    <a:lnTo>
                      <a:pt x="172" y="3413"/>
                    </a:lnTo>
                    <a:lnTo>
                      <a:pt x="150" y="3353"/>
                    </a:lnTo>
                    <a:lnTo>
                      <a:pt x="130" y="3292"/>
                    </a:lnTo>
                    <a:lnTo>
                      <a:pt x="111" y="3231"/>
                    </a:lnTo>
                    <a:lnTo>
                      <a:pt x="93" y="3169"/>
                    </a:lnTo>
                    <a:lnTo>
                      <a:pt x="77" y="3105"/>
                    </a:lnTo>
                    <a:lnTo>
                      <a:pt x="62" y="3042"/>
                    </a:lnTo>
                    <a:lnTo>
                      <a:pt x="49" y="2978"/>
                    </a:lnTo>
                    <a:lnTo>
                      <a:pt x="37" y="2914"/>
                    </a:lnTo>
                    <a:lnTo>
                      <a:pt x="27" y="2849"/>
                    </a:lnTo>
                    <a:lnTo>
                      <a:pt x="19" y="2784"/>
                    </a:lnTo>
                    <a:lnTo>
                      <a:pt x="12" y="2717"/>
                    </a:lnTo>
                    <a:lnTo>
                      <a:pt x="6" y="2651"/>
                    </a:lnTo>
                    <a:lnTo>
                      <a:pt x="3" y="2585"/>
                    </a:lnTo>
                    <a:lnTo>
                      <a:pt x="3" y="2585"/>
                    </a:lnTo>
                    <a:lnTo>
                      <a:pt x="1" y="2518"/>
                    </a:lnTo>
                    <a:lnTo>
                      <a:pt x="0" y="2452"/>
                    </a:lnTo>
                    <a:lnTo>
                      <a:pt x="1" y="2386"/>
                    </a:lnTo>
                    <a:lnTo>
                      <a:pt x="4" y="2321"/>
                    </a:lnTo>
                    <a:lnTo>
                      <a:pt x="9" y="2256"/>
                    </a:lnTo>
                    <a:lnTo>
                      <a:pt x="16" y="2191"/>
                    </a:lnTo>
                    <a:lnTo>
                      <a:pt x="24" y="2128"/>
                    </a:lnTo>
                    <a:lnTo>
                      <a:pt x="32" y="2064"/>
                    </a:lnTo>
                    <a:lnTo>
                      <a:pt x="44" y="2001"/>
                    </a:lnTo>
                    <a:lnTo>
                      <a:pt x="56" y="1939"/>
                    </a:lnTo>
                    <a:lnTo>
                      <a:pt x="71" y="1877"/>
                    </a:lnTo>
                    <a:lnTo>
                      <a:pt x="86" y="1817"/>
                    </a:lnTo>
                    <a:lnTo>
                      <a:pt x="102" y="1756"/>
                    </a:lnTo>
                    <a:lnTo>
                      <a:pt x="121" y="1696"/>
                    </a:lnTo>
                    <a:lnTo>
                      <a:pt x="140" y="1637"/>
                    </a:lnTo>
                    <a:lnTo>
                      <a:pt x="162" y="1579"/>
                    </a:lnTo>
                    <a:lnTo>
                      <a:pt x="184" y="1522"/>
                    </a:lnTo>
                    <a:lnTo>
                      <a:pt x="208" y="1464"/>
                    </a:lnTo>
                    <a:lnTo>
                      <a:pt x="233" y="1408"/>
                    </a:lnTo>
                    <a:lnTo>
                      <a:pt x="259" y="1354"/>
                    </a:lnTo>
                    <a:lnTo>
                      <a:pt x="287" y="1299"/>
                    </a:lnTo>
                    <a:lnTo>
                      <a:pt x="317" y="1244"/>
                    </a:lnTo>
                    <a:lnTo>
                      <a:pt x="348" y="1191"/>
                    </a:lnTo>
                    <a:lnTo>
                      <a:pt x="379" y="1140"/>
                    </a:lnTo>
                    <a:lnTo>
                      <a:pt x="413" y="1090"/>
                    </a:lnTo>
                    <a:lnTo>
                      <a:pt x="447" y="1038"/>
                    </a:lnTo>
                    <a:lnTo>
                      <a:pt x="482" y="989"/>
                    </a:lnTo>
                    <a:lnTo>
                      <a:pt x="519" y="941"/>
                    </a:lnTo>
                    <a:lnTo>
                      <a:pt x="556" y="894"/>
                    </a:lnTo>
                    <a:lnTo>
                      <a:pt x="594" y="848"/>
                    </a:lnTo>
                    <a:lnTo>
                      <a:pt x="635" y="802"/>
                    </a:lnTo>
                    <a:lnTo>
                      <a:pt x="675" y="758"/>
                    </a:lnTo>
                    <a:lnTo>
                      <a:pt x="718" y="714"/>
                    </a:lnTo>
                    <a:lnTo>
                      <a:pt x="761" y="672"/>
                    </a:lnTo>
                    <a:lnTo>
                      <a:pt x="805" y="631"/>
                    </a:lnTo>
                    <a:lnTo>
                      <a:pt x="851" y="591"/>
                    </a:lnTo>
                    <a:lnTo>
                      <a:pt x="896" y="552"/>
                    </a:lnTo>
                    <a:lnTo>
                      <a:pt x="943" y="515"/>
                    </a:lnTo>
                    <a:lnTo>
                      <a:pt x="992" y="478"/>
                    </a:lnTo>
                    <a:lnTo>
                      <a:pt x="1041" y="442"/>
                    </a:lnTo>
                    <a:lnTo>
                      <a:pt x="1091" y="408"/>
                    </a:lnTo>
                    <a:lnTo>
                      <a:pt x="1143" y="375"/>
                    </a:lnTo>
                    <a:lnTo>
                      <a:pt x="1194" y="344"/>
                    </a:lnTo>
                    <a:lnTo>
                      <a:pt x="1247" y="313"/>
                    </a:lnTo>
                    <a:lnTo>
                      <a:pt x="1300" y="283"/>
                    </a:lnTo>
                    <a:lnTo>
                      <a:pt x="1355" y="255"/>
                    </a:lnTo>
                    <a:lnTo>
                      <a:pt x="1411" y="229"/>
                    </a:lnTo>
                    <a:lnTo>
                      <a:pt x="1467" y="204"/>
                    </a:lnTo>
                    <a:lnTo>
                      <a:pt x="1523" y="180"/>
                    </a:lnTo>
                    <a:lnTo>
                      <a:pt x="1580" y="158"/>
                    </a:lnTo>
                    <a:lnTo>
                      <a:pt x="1639" y="137"/>
                    </a:lnTo>
                    <a:lnTo>
                      <a:pt x="1698" y="117"/>
                    </a:lnTo>
                    <a:lnTo>
                      <a:pt x="1757" y="99"/>
                    </a:lnTo>
                    <a:lnTo>
                      <a:pt x="1818" y="83"/>
                    </a:lnTo>
                    <a:lnTo>
                      <a:pt x="1878" y="66"/>
                    </a:lnTo>
                    <a:lnTo>
                      <a:pt x="1940" y="53"/>
                    </a:lnTo>
                    <a:lnTo>
                      <a:pt x="2002" y="41"/>
                    </a:lnTo>
                    <a:lnTo>
                      <a:pt x="2065" y="31"/>
                    </a:lnTo>
                    <a:lnTo>
                      <a:pt x="2129" y="22"/>
                    </a:lnTo>
                    <a:lnTo>
                      <a:pt x="2194" y="15"/>
                    </a:lnTo>
                    <a:lnTo>
                      <a:pt x="2257" y="9"/>
                    </a:lnTo>
                    <a:lnTo>
                      <a:pt x="2322" y="5"/>
                    </a:lnTo>
                    <a:lnTo>
                      <a:pt x="2388" y="2"/>
                    </a:lnTo>
                    <a:lnTo>
                      <a:pt x="2455" y="0"/>
                    </a:lnTo>
                    <a:lnTo>
                      <a:pt x="2455" y="0"/>
                    </a:lnTo>
                    <a:lnTo>
                      <a:pt x="2521" y="2"/>
                    </a:lnTo>
                    <a:lnTo>
                      <a:pt x="2586" y="5"/>
                    </a:lnTo>
                    <a:lnTo>
                      <a:pt x="2652" y="9"/>
                    </a:lnTo>
                    <a:lnTo>
                      <a:pt x="2717" y="15"/>
                    </a:lnTo>
                    <a:lnTo>
                      <a:pt x="2782" y="22"/>
                    </a:lnTo>
                    <a:lnTo>
                      <a:pt x="2845" y="31"/>
                    </a:lnTo>
                    <a:lnTo>
                      <a:pt x="2909" y="41"/>
                    </a:lnTo>
                    <a:lnTo>
                      <a:pt x="2972" y="53"/>
                    </a:lnTo>
                    <a:lnTo>
                      <a:pt x="3035" y="66"/>
                    </a:lnTo>
                    <a:lnTo>
                      <a:pt x="3097" y="83"/>
                    </a:lnTo>
                    <a:lnTo>
                      <a:pt x="3159" y="99"/>
                    </a:lnTo>
                    <a:lnTo>
                      <a:pt x="3221" y="117"/>
                    </a:lnTo>
                    <a:lnTo>
                      <a:pt x="3282" y="137"/>
                    </a:lnTo>
                    <a:lnTo>
                      <a:pt x="3341" y="158"/>
                    </a:lnTo>
                    <a:lnTo>
                      <a:pt x="3401" y="180"/>
                    </a:lnTo>
                    <a:lnTo>
                      <a:pt x="3460" y="204"/>
                    </a:lnTo>
                    <a:lnTo>
                      <a:pt x="3517" y="229"/>
                    </a:lnTo>
                    <a:lnTo>
                      <a:pt x="3575" y="255"/>
                    </a:lnTo>
                    <a:lnTo>
                      <a:pt x="3631" y="283"/>
                    </a:lnTo>
                    <a:lnTo>
                      <a:pt x="3687" y="313"/>
                    </a:lnTo>
                    <a:lnTo>
                      <a:pt x="3743" y="344"/>
                    </a:lnTo>
                    <a:lnTo>
                      <a:pt x="3798" y="375"/>
                    </a:lnTo>
                    <a:lnTo>
                      <a:pt x="3851" y="408"/>
                    </a:lnTo>
                    <a:lnTo>
                      <a:pt x="3904" y="442"/>
                    </a:lnTo>
                    <a:lnTo>
                      <a:pt x="3957" y="478"/>
                    </a:lnTo>
                    <a:lnTo>
                      <a:pt x="4008" y="515"/>
                    </a:lnTo>
                    <a:lnTo>
                      <a:pt x="4059" y="552"/>
                    </a:lnTo>
                    <a:lnTo>
                      <a:pt x="4107" y="591"/>
                    </a:lnTo>
                    <a:lnTo>
                      <a:pt x="4156" y="631"/>
                    </a:lnTo>
                    <a:lnTo>
                      <a:pt x="4204" y="672"/>
                    </a:lnTo>
                    <a:lnTo>
                      <a:pt x="4250" y="714"/>
                    </a:lnTo>
                    <a:lnTo>
                      <a:pt x="4296" y="758"/>
                    </a:lnTo>
                    <a:lnTo>
                      <a:pt x="4342" y="802"/>
                    </a:lnTo>
                    <a:lnTo>
                      <a:pt x="4384" y="848"/>
                    </a:lnTo>
                    <a:lnTo>
                      <a:pt x="4427" y="894"/>
                    </a:lnTo>
                    <a:lnTo>
                      <a:pt x="4470" y="941"/>
                    </a:lnTo>
                    <a:lnTo>
                      <a:pt x="4510" y="989"/>
                    </a:lnTo>
                    <a:lnTo>
                      <a:pt x="4549" y="1038"/>
                    </a:lnTo>
                    <a:lnTo>
                      <a:pt x="4588" y="1090"/>
                    </a:lnTo>
                    <a:lnTo>
                      <a:pt x="4625" y="1140"/>
                    </a:lnTo>
                    <a:lnTo>
                      <a:pt x="4661" y="1191"/>
                    </a:lnTo>
                    <a:lnTo>
                      <a:pt x="4697" y="1244"/>
                    </a:lnTo>
                    <a:lnTo>
                      <a:pt x="4729" y="1299"/>
                    </a:lnTo>
                    <a:lnTo>
                      <a:pt x="4763" y="1354"/>
                    </a:lnTo>
                    <a:lnTo>
                      <a:pt x="4794" y="1408"/>
                    </a:lnTo>
                    <a:lnTo>
                      <a:pt x="4824" y="1464"/>
                    </a:lnTo>
                    <a:lnTo>
                      <a:pt x="4853" y="1522"/>
                    </a:lnTo>
                    <a:lnTo>
                      <a:pt x="4880" y="1579"/>
                    </a:lnTo>
                    <a:lnTo>
                      <a:pt x="4906" y="1637"/>
                    </a:lnTo>
                    <a:lnTo>
                      <a:pt x="4931" y="1696"/>
                    </a:lnTo>
                    <a:lnTo>
                      <a:pt x="4953" y="1756"/>
                    </a:lnTo>
                    <a:lnTo>
                      <a:pt x="4975" y="1817"/>
                    </a:lnTo>
                    <a:lnTo>
                      <a:pt x="4996" y="1877"/>
                    </a:lnTo>
                    <a:lnTo>
                      <a:pt x="5015" y="1939"/>
                    </a:lnTo>
                    <a:lnTo>
                      <a:pt x="5033" y="2001"/>
                    </a:lnTo>
                    <a:lnTo>
                      <a:pt x="5049" y="2064"/>
                    </a:lnTo>
                    <a:lnTo>
                      <a:pt x="5064" y="2128"/>
                    </a:lnTo>
                    <a:lnTo>
                      <a:pt x="5077" y="2191"/>
                    </a:lnTo>
                    <a:lnTo>
                      <a:pt x="5089" y="2256"/>
                    </a:lnTo>
                    <a:lnTo>
                      <a:pt x="5099" y="2321"/>
                    </a:lnTo>
                    <a:lnTo>
                      <a:pt x="5108" y="2386"/>
                    </a:lnTo>
                    <a:lnTo>
                      <a:pt x="5114" y="2452"/>
                    </a:lnTo>
                    <a:lnTo>
                      <a:pt x="5120" y="2518"/>
                    </a:lnTo>
                    <a:lnTo>
                      <a:pt x="5123" y="2585"/>
                    </a:lnTo>
                    <a:lnTo>
                      <a:pt x="5123" y="2585"/>
                    </a:lnTo>
                    <a:close/>
                  </a:path>
                </a:pathLst>
              </a:custGeom>
              <a:gradFill flip="none" rotWithShape="1">
                <a:gsLst>
                  <a:gs pos="20000">
                    <a:srgbClr val="414141"/>
                  </a:gs>
                  <a:gs pos="66000">
                    <a:srgbClr val="FFFFFF"/>
                  </a:gs>
                  <a:gs pos="80000">
                    <a:srgbClr val="CFCFCF"/>
                  </a:gs>
                  <a:gs pos="5000">
                    <a:srgbClr val="A6A6A6"/>
                  </a:gs>
                  <a:gs pos="45000">
                    <a:srgbClr val="A6A6A6"/>
                  </a:gs>
                  <a:gs pos="25000">
                    <a:srgbClr val="262626"/>
                  </a:gs>
                  <a:gs pos="54000">
                    <a:srgbClr val="454545"/>
                  </a:gs>
                  <a:gs pos="36000">
                    <a:srgbClr val="616161"/>
                  </a:gs>
                  <a:gs pos="82000">
                    <a:srgbClr val="A6A6A6"/>
                  </a:gs>
                </a:gsLst>
                <a:lin ang="1314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52" name="Forme libre 8">
                <a:extLst>
                  <a:ext uri="{FF2B5EF4-FFF2-40B4-BE49-F238E27FC236}">
                    <a16:creationId xmlns:a16="http://schemas.microsoft.com/office/drawing/2014/main" xmlns="" id="{57DECC87-BA30-AA49-9E98-1188FD067C75}"/>
                  </a:ext>
                </a:extLst>
              </p:cNvPr>
              <p:cNvSpPr>
                <a:spLocks/>
              </p:cNvSpPr>
              <p:nvPr/>
            </p:nvSpPr>
            <p:spPr bwMode="auto">
              <a:xfrm>
                <a:off x="8393112" y="406400"/>
                <a:ext cx="2947988" cy="2871788"/>
              </a:xfrm>
              <a:custGeom>
                <a:avLst/>
                <a:gdLst/>
                <a:ahLst/>
                <a:cxnLst>
                  <a:cxn ang="0">
                    <a:pos x="5553" y="2571"/>
                  </a:cxn>
                  <a:cxn ang="0">
                    <a:pos x="5490" y="2225"/>
                  </a:cxn>
                  <a:cxn ang="0">
                    <a:pos x="5385" y="1893"/>
                  </a:cxn>
                  <a:cxn ang="0">
                    <a:pos x="5244" y="1577"/>
                  </a:cxn>
                  <a:cxn ang="0">
                    <a:pos x="5067" y="1284"/>
                  </a:cxn>
                  <a:cxn ang="0">
                    <a:pos x="4859" y="1014"/>
                  </a:cxn>
                  <a:cxn ang="0">
                    <a:pos x="4620" y="769"/>
                  </a:cxn>
                  <a:cxn ang="0">
                    <a:pos x="4356" y="554"/>
                  </a:cxn>
                  <a:cxn ang="0">
                    <a:pos x="4069" y="370"/>
                  </a:cxn>
                  <a:cxn ang="0">
                    <a:pos x="3759" y="219"/>
                  </a:cxn>
                  <a:cxn ang="0">
                    <a:pos x="3433" y="106"/>
                  </a:cxn>
                  <a:cxn ang="0">
                    <a:pos x="3091" y="32"/>
                  </a:cxn>
                  <a:cxn ang="0">
                    <a:pos x="2737" y="1"/>
                  </a:cxn>
                  <a:cxn ang="0">
                    <a:pos x="2463" y="7"/>
                  </a:cxn>
                  <a:cxn ang="0">
                    <a:pos x="2137" y="51"/>
                  </a:cxn>
                  <a:cxn ang="0">
                    <a:pos x="1825" y="131"/>
                  </a:cxn>
                  <a:cxn ang="0">
                    <a:pos x="1530" y="246"/>
                  </a:cxn>
                  <a:cxn ang="0">
                    <a:pos x="1254" y="393"/>
                  </a:cxn>
                  <a:cxn ang="0">
                    <a:pos x="1001" y="572"/>
                  </a:cxn>
                  <a:cxn ang="0">
                    <a:pos x="769" y="778"/>
                  </a:cxn>
                  <a:cxn ang="0">
                    <a:pos x="564" y="1008"/>
                  </a:cxn>
                  <a:cxn ang="0">
                    <a:pos x="387" y="1263"/>
                  </a:cxn>
                  <a:cxn ang="0">
                    <a:pos x="240" y="1539"/>
                  </a:cxn>
                  <a:cxn ang="0">
                    <a:pos x="127" y="1832"/>
                  </a:cxn>
                  <a:cxn ang="0">
                    <a:pos x="47" y="2142"/>
                  </a:cxn>
                  <a:cxn ang="0">
                    <a:pos x="4" y="2466"/>
                  </a:cxn>
                  <a:cxn ang="0">
                    <a:pos x="199" y="2438"/>
                  </a:cxn>
                  <a:cxn ang="0">
                    <a:pos x="550" y="2322"/>
                  </a:cxn>
                  <a:cxn ang="0">
                    <a:pos x="926" y="2258"/>
                  </a:cxn>
                  <a:cxn ang="0">
                    <a:pos x="1226" y="2248"/>
                  </a:cxn>
                  <a:cxn ang="0">
                    <a:pos x="1551" y="2278"/>
                  </a:cxn>
                  <a:cxn ang="0">
                    <a:pos x="1865" y="2345"/>
                  </a:cxn>
                  <a:cxn ang="0">
                    <a:pos x="2164" y="2450"/>
                  </a:cxn>
                  <a:cxn ang="0">
                    <a:pos x="2448" y="2590"/>
                  </a:cxn>
                  <a:cxn ang="0">
                    <a:pos x="2712" y="2761"/>
                  </a:cxn>
                  <a:cxn ang="0">
                    <a:pos x="2956" y="2962"/>
                  </a:cxn>
                  <a:cxn ang="0">
                    <a:pos x="3175" y="3187"/>
                  </a:cxn>
                  <a:cxn ang="0">
                    <a:pos x="3367" y="3439"/>
                  </a:cxn>
                  <a:cxn ang="0">
                    <a:pos x="3529" y="3711"/>
                  </a:cxn>
                  <a:cxn ang="0">
                    <a:pos x="3659" y="4003"/>
                  </a:cxn>
                  <a:cxn ang="0">
                    <a:pos x="3755" y="4311"/>
                  </a:cxn>
                  <a:cxn ang="0">
                    <a:pos x="3814" y="4632"/>
                  </a:cxn>
                  <a:cxn ang="0">
                    <a:pos x="3831" y="4908"/>
                  </a:cxn>
                  <a:cxn ang="0">
                    <a:pos x="3809" y="5281"/>
                  </a:cxn>
                  <a:cxn ang="0">
                    <a:pos x="3886" y="5390"/>
                  </a:cxn>
                  <a:cxn ang="0">
                    <a:pos x="4129" y="5281"/>
                  </a:cxn>
                  <a:cxn ang="0">
                    <a:pos x="4358" y="5150"/>
                  </a:cxn>
                  <a:cxn ang="0">
                    <a:pos x="4571" y="4998"/>
                  </a:cxn>
                  <a:cxn ang="0">
                    <a:pos x="4767" y="4825"/>
                  </a:cxn>
                  <a:cxn ang="0">
                    <a:pos x="4946" y="4635"/>
                  </a:cxn>
                  <a:cxn ang="0">
                    <a:pos x="5105" y="4427"/>
                  </a:cxn>
                  <a:cxn ang="0">
                    <a:pos x="5242" y="4203"/>
                  </a:cxn>
                  <a:cxn ang="0">
                    <a:pos x="5359" y="3966"/>
                  </a:cxn>
                  <a:cxn ang="0">
                    <a:pos x="5450" y="3715"/>
                  </a:cxn>
                  <a:cxn ang="0">
                    <a:pos x="5518" y="3453"/>
                  </a:cxn>
                  <a:cxn ang="0">
                    <a:pos x="5559" y="3181"/>
                  </a:cxn>
                  <a:cxn ang="0">
                    <a:pos x="5572" y="2900"/>
                  </a:cxn>
                </a:cxnLst>
                <a:rect l="0" t="0" r="r" b="b"/>
                <a:pathLst>
                  <a:path w="5572" h="5427">
                    <a:moveTo>
                      <a:pt x="5569" y="2786"/>
                    </a:moveTo>
                    <a:lnTo>
                      <a:pt x="5569" y="2786"/>
                    </a:lnTo>
                    <a:lnTo>
                      <a:pt x="5566" y="2714"/>
                    </a:lnTo>
                    <a:lnTo>
                      <a:pt x="5560" y="2642"/>
                    </a:lnTo>
                    <a:lnTo>
                      <a:pt x="5553" y="2571"/>
                    </a:lnTo>
                    <a:lnTo>
                      <a:pt x="5543" y="2500"/>
                    </a:lnTo>
                    <a:lnTo>
                      <a:pt x="5532" y="2431"/>
                    </a:lnTo>
                    <a:lnTo>
                      <a:pt x="5519" y="2362"/>
                    </a:lnTo>
                    <a:lnTo>
                      <a:pt x="5504" y="2292"/>
                    </a:lnTo>
                    <a:lnTo>
                      <a:pt x="5490" y="2225"/>
                    </a:lnTo>
                    <a:lnTo>
                      <a:pt x="5472" y="2157"/>
                    </a:lnTo>
                    <a:lnTo>
                      <a:pt x="5453" y="2089"/>
                    </a:lnTo>
                    <a:lnTo>
                      <a:pt x="5432" y="2023"/>
                    </a:lnTo>
                    <a:lnTo>
                      <a:pt x="5409" y="1958"/>
                    </a:lnTo>
                    <a:lnTo>
                      <a:pt x="5385" y="1893"/>
                    </a:lnTo>
                    <a:lnTo>
                      <a:pt x="5360" y="1828"/>
                    </a:lnTo>
                    <a:lnTo>
                      <a:pt x="5333" y="1765"/>
                    </a:lnTo>
                    <a:lnTo>
                      <a:pt x="5304" y="1701"/>
                    </a:lnTo>
                    <a:lnTo>
                      <a:pt x="5274" y="1639"/>
                    </a:lnTo>
                    <a:lnTo>
                      <a:pt x="5244" y="1577"/>
                    </a:lnTo>
                    <a:lnTo>
                      <a:pt x="5211" y="1517"/>
                    </a:lnTo>
                    <a:lnTo>
                      <a:pt x="5177" y="1458"/>
                    </a:lnTo>
                    <a:lnTo>
                      <a:pt x="5142" y="1399"/>
                    </a:lnTo>
                    <a:lnTo>
                      <a:pt x="5105" y="1341"/>
                    </a:lnTo>
                    <a:lnTo>
                      <a:pt x="5067" y="1284"/>
                    </a:lnTo>
                    <a:lnTo>
                      <a:pt x="5028" y="1228"/>
                    </a:lnTo>
                    <a:lnTo>
                      <a:pt x="4987" y="1173"/>
                    </a:lnTo>
                    <a:lnTo>
                      <a:pt x="4946" y="1119"/>
                    </a:lnTo>
                    <a:lnTo>
                      <a:pt x="4903" y="1066"/>
                    </a:lnTo>
                    <a:lnTo>
                      <a:pt x="4859" y="1014"/>
                    </a:lnTo>
                    <a:lnTo>
                      <a:pt x="4813" y="962"/>
                    </a:lnTo>
                    <a:lnTo>
                      <a:pt x="4766" y="912"/>
                    </a:lnTo>
                    <a:lnTo>
                      <a:pt x="4719" y="864"/>
                    </a:lnTo>
                    <a:lnTo>
                      <a:pt x="4670" y="817"/>
                    </a:lnTo>
                    <a:lnTo>
                      <a:pt x="4620" y="769"/>
                    </a:lnTo>
                    <a:lnTo>
                      <a:pt x="4570" y="724"/>
                    </a:lnTo>
                    <a:lnTo>
                      <a:pt x="4518" y="679"/>
                    </a:lnTo>
                    <a:lnTo>
                      <a:pt x="4465" y="637"/>
                    </a:lnTo>
                    <a:lnTo>
                      <a:pt x="4411" y="594"/>
                    </a:lnTo>
                    <a:lnTo>
                      <a:pt x="4356" y="554"/>
                    </a:lnTo>
                    <a:lnTo>
                      <a:pt x="4300" y="514"/>
                    </a:lnTo>
                    <a:lnTo>
                      <a:pt x="4244" y="476"/>
                    </a:lnTo>
                    <a:lnTo>
                      <a:pt x="4187" y="439"/>
                    </a:lnTo>
                    <a:lnTo>
                      <a:pt x="4128" y="404"/>
                    </a:lnTo>
                    <a:lnTo>
                      <a:pt x="4069" y="370"/>
                    </a:lnTo>
                    <a:lnTo>
                      <a:pt x="4008" y="336"/>
                    </a:lnTo>
                    <a:lnTo>
                      <a:pt x="3946" y="305"/>
                    </a:lnTo>
                    <a:lnTo>
                      <a:pt x="3886" y="275"/>
                    </a:lnTo>
                    <a:lnTo>
                      <a:pt x="3822" y="246"/>
                    </a:lnTo>
                    <a:lnTo>
                      <a:pt x="3759" y="219"/>
                    </a:lnTo>
                    <a:lnTo>
                      <a:pt x="3696" y="193"/>
                    </a:lnTo>
                    <a:lnTo>
                      <a:pt x="3631" y="169"/>
                    </a:lnTo>
                    <a:lnTo>
                      <a:pt x="3566" y="147"/>
                    </a:lnTo>
                    <a:lnTo>
                      <a:pt x="3500" y="125"/>
                    </a:lnTo>
                    <a:lnTo>
                      <a:pt x="3433" y="106"/>
                    </a:lnTo>
                    <a:lnTo>
                      <a:pt x="3365" y="88"/>
                    </a:lnTo>
                    <a:lnTo>
                      <a:pt x="3298" y="72"/>
                    </a:lnTo>
                    <a:lnTo>
                      <a:pt x="3230" y="57"/>
                    </a:lnTo>
                    <a:lnTo>
                      <a:pt x="3160" y="44"/>
                    </a:lnTo>
                    <a:lnTo>
                      <a:pt x="3091" y="32"/>
                    </a:lnTo>
                    <a:lnTo>
                      <a:pt x="3022" y="23"/>
                    </a:lnTo>
                    <a:lnTo>
                      <a:pt x="2951" y="14"/>
                    </a:lnTo>
                    <a:lnTo>
                      <a:pt x="2880" y="9"/>
                    </a:lnTo>
                    <a:lnTo>
                      <a:pt x="2810" y="4"/>
                    </a:lnTo>
                    <a:lnTo>
                      <a:pt x="2737" y="1"/>
                    </a:lnTo>
                    <a:lnTo>
                      <a:pt x="2667" y="0"/>
                    </a:lnTo>
                    <a:lnTo>
                      <a:pt x="2667" y="0"/>
                    </a:lnTo>
                    <a:lnTo>
                      <a:pt x="2599" y="1"/>
                    </a:lnTo>
                    <a:lnTo>
                      <a:pt x="2531" y="4"/>
                    </a:lnTo>
                    <a:lnTo>
                      <a:pt x="2463" y="7"/>
                    </a:lnTo>
                    <a:lnTo>
                      <a:pt x="2397" y="13"/>
                    </a:lnTo>
                    <a:lnTo>
                      <a:pt x="2332" y="20"/>
                    </a:lnTo>
                    <a:lnTo>
                      <a:pt x="2266" y="29"/>
                    </a:lnTo>
                    <a:lnTo>
                      <a:pt x="2201" y="39"/>
                    </a:lnTo>
                    <a:lnTo>
                      <a:pt x="2137" y="51"/>
                    </a:lnTo>
                    <a:lnTo>
                      <a:pt x="2074" y="65"/>
                    </a:lnTo>
                    <a:lnTo>
                      <a:pt x="2011" y="79"/>
                    </a:lnTo>
                    <a:lnTo>
                      <a:pt x="1949" y="94"/>
                    </a:lnTo>
                    <a:lnTo>
                      <a:pt x="1887" y="112"/>
                    </a:lnTo>
                    <a:lnTo>
                      <a:pt x="1825" y="131"/>
                    </a:lnTo>
                    <a:lnTo>
                      <a:pt x="1764" y="152"/>
                    </a:lnTo>
                    <a:lnTo>
                      <a:pt x="1705" y="174"/>
                    </a:lnTo>
                    <a:lnTo>
                      <a:pt x="1646" y="196"/>
                    </a:lnTo>
                    <a:lnTo>
                      <a:pt x="1587" y="221"/>
                    </a:lnTo>
                    <a:lnTo>
                      <a:pt x="1530" y="246"/>
                    </a:lnTo>
                    <a:lnTo>
                      <a:pt x="1474" y="274"/>
                    </a:lnTo>
                    <a:lnTo>
                      <a:pt x="1418" y="302"/>
                    </a:lnTo>
                    <a:lnTo>
                      <a:pt x="1362" y="331"/>
                    </a:lnTo>
                    <a:lnTo>
                      <a:pt x="1307" y="362"/>
                    </a:lnTo>
                    <a:lnTo>
                      <a:pt x="1254" y="393"/>
                    </a:lnTo>
                    <a:lnTo>
                      <a:pt x="1201" y="427"/>
                    </a:lnTo>
                    <a:lnTo>
                      <a:pt x="1150" y="461"/>
                    </a:lnTo>
                    <a:lnTo>
                      <a:pt x="1100" y="497"/>
                    </a:lnTo>
                    <a:lnTo>
                      <a:pt x="1049" y="533"/>
                    </a:lnTo>
                    <a:lnTo>
                      <a:pt x="1001" y="572"/>
                    </a:lnTo>
                    <a:lnTo>
                      <a:pt x="952" y="610"/>
                    </a:lnTo>
                    <a:lnTo>
                      <a:pt x="905" y="651"/>
                    </a:lnTo>
                    <a:lnTo>
                      <a:pt x="859" y="693"/>
                    </a:lnTo>
                    <a:lnTo>
                      <a:pt x="814" y="734"/>
                    </a:lnTo>
                    <a:lnTo>
                      <a:pt x="769" y="778"/>
                    </a:lnTo>
                    <a:lnTo>
                      <a:pt x="727" y="822"/>
                    </a:lnTo>
                    <a:lnTo>
                      <a:pt x="684" y="867"/>
                    </a:lnTo>
                    <a:lnTo>
                      <a:pt x="643" y="914"/>
                    </a:lnTo>
                    <a:lnTo>
                      <a:pt x="603" y="961"/>
                    </a:lnTo>
                    <a:lnTo>
                      <a:pt x="564" y="1008"/>
                    </a:lnTo>
                    <a:lnTo>
                      <a:pt x="526" y="1058"/>
                    </a:lnTo>
                    <a:lnTo>
                      <a:pt x="491" y="1108"/>
                    </a:lnTo>
                    <a:lnTo>
                      <a:pt x="455" y="1159"/>
                    </a:lnTo>
                    <a:lnTo>
                      <a:pt x="420" y="1210"/>
                    </a:lnTo>
                    <a:lnTo>
                      <a:pt x="387" y="1263"/>
                    </a:lnTo>
                    <a:lnTo>
                      <a:pt x="355" y="1316"/>
                    </a:lnTo>
                    <a:lnTo>
                      <a:pt x="326" y="1371"/>
                    </a:lnTo>
                    <a:lnTo>
                      <a:pt x="296" y="1425"/>
                    </a:lnTo>
                    <a:lnTo>
                      <a:pt x="268" y="1481"/>
                    </a:lnTo>
                    <a:lnTo>
                      <a:pt x="240" y="1539"/>
                    </a:lnTo>
                    <a:lnTo>
                      <a:pt x="215" y="1596"/>
                    </a:lnTo>
                    <a:lnTo>
                      <a:pt x="191" y="1654"/>
                    </a:lnTo>
                    <a:lnTo>
                      <a:pt x="168" y="1713"/>
                    </a:lnTo>
                    <a:lnTo>
                      <a:pt x="147" y="1772"/>
                    </a:lnTo>
                    <a:lnTo>
                      <a:pt x="127" y="1832"/>
                    </a:lnTo>
                    <a:lnTo>
                      <a:pt x="107" y="1893"/>
                    </a:lnTo>
                    <a:lnTo>
                      <a:pt x="90" y="1955"/>
                    </a:lnTo>
                    <a:lnTo>
                      <a:pt x="75" y="2017"/>
                    </a:lnTo>
                    <a:lnTo>
                      <a:pt x="60" y="2080"/>
                    </a:lnTo>
                    <a:lnTo>
                      <a:pt x="47" y="2142"/>
                    </a:lnTo>
                    <a:lnTo>
                      <a:pt x="35" y="2207"/>
                    </a:lnTo>
                    <a:lnTo>
                      <a:pt x="25" y="2270"/>
                    </a:lnTo>
                    <a:lnTo>
                      <a:pt x="17" y="2335"/>
                    </a:lnTo>
                    <a:lnTo>
                      <a:pt x="10" y="2401"/>
                    </a:lnTo>
                    <a:lnTo>
                      <a:pt x="4" y="2466"/>
                    </a:lnTo>
                    <a:lnTo>
                      <a:pt x="0" y="2533"/>
                    </a:lnTo>
                    <a:lnTo>
                      <a:pt x="0" y="2533"/>
                    </a:lnTo>
                    <a:lnTo>
                      <a:pt x="65" y="2500"/>
                    </a:lnTo>
                    <a:lnTo>
                      <a:pt x="131" y="2468"/>
                    </a:lnTo>
                    <a:lnTo>
                      <a:pt x="199" y="2438"/>
                    </a:lnTo>
                    <a:lnTo>
                      <a:pt x="267" y="2412"/>
                    </a:lnTo>
                    <a:lnTo>
                      <a:pt x="336" y="2387"/>
                    </a:lnTo>
                    <a:lnTo>
                      <a:pt x="407" y="2363"/>
                    </a:lnTo>
                    <a:lnTo>
                      <a:pt x="477" y="2341"/>
                    </a:lnTo>
                    <a:lnTo>
                      <a:pt x="550" y="2322"/>
                    </a:lnTo>
                    <a:lnTo>
                      <a:pt x="623" y="2304"/>
                    </a:lnTo>
                    <a:lnTo>
                      <a:pt x="697" y="2289"/>
                    </a:lnTo>
                    <a:lnTo>
                      <a:pt x="772" y="2278"/>
                    </a:lnTo>
                    <a:lnTo>
                      <a:pt x="849" y="2266"/>
                    </a:lnTo>
                    <a:lnTo>
                      <a:pt x="926" y="2258"/>
                    </a:lnTo>
                    <a:lnTo>
                      <a:pt x="1002" y="2253"/>
                    </a:lnTo>
                    <a:lnTo>
                      <a:pt x="1080" y="2248"/>
                    </a:lnTo>
                    <a:lnTo>
                      <a:pt x="1160" y="2248"/>
                    </a:lnTo>
                    <a:lnTo>
                      <a:pt x="1160" y="2248"/>
                    </a:lnTo>
                    <a:lnTo>
                      <a:pt x="1226" y="2248"/>
                    </a:lnTo>
                    <a:lnTo>
                      <a:pt x="1291" y="2251"/>
                    </a:lnTo>
                    <a:lnTo>
                      <a:pt x="1358" y="2256"/>
                    </a:lnTo>
                    <a:lnTo>
                      <a:pt x="1422" y="2261"/>
                    </a:lnTo>
                    <a:lnTo>
                      <a:pt x="1486" y="2269"/>
                    </a:lnTo>
                    <a:lnTo>
                      <a:pt x="1551" y="2278"/>
                    </a:lnTo>
                    <a:lnTo>
                      <a:pt x="1614" y="2288"/>
                    </a:lnTo>
                    <a:lnTo>
                      <a:pt x="1677" y="2300"/>
                    </a:lnTo>
                    <a:lnTo>
                      <a:pt x="1741" y="2313"/>
                    </a:lnTo>
                    <a:lnTo>
                      <a:pt x="1803" y="2329"/>
                    </a:lnTo>
                    <a:lnTo>
                      <a:pt x="1865" y="2345"/>
                    </a:lnTo>
                    <a:lnTo>
                      <a:pt x="1925" y="2363"/>
                    </a:lnTo>
                    <a:lnTo>
                      <a:pt x="1987" y="2384"/>
                    </a:lnTo>
                    <a:lnTo>
                      <a:pt x="2046" y="2404"/>
                    </a:lnTo>
                    <a:lnTo>
                      <a:pt x="2106" y="2427"/>
                    </a:lnTo>
                    <a:lnTo>
                      <a:pt x="2164" y="2450"/>
                    </a:lnTo>
                    <a:lnTo>
                      <a:pt x="2223" y="2475"/>
                    </a:lnTo>
                    <a:lnTo>
                      <a:pt x="2280" y="2502"/>
                    </a:lnTo>
                    <a:lnTo>
                      <a:pt x="2336" y="2530"/>
                    </a:lnTo>
                    <a:lnTo>
                      <a:pt x="2392" y="2559"/>
                    </a:lnTo>
                    <a:lnTo>
                      <a:pt x="2448" y="2590"/>
                    </a:lnTo>
                    <a:lnTo>
                      <a:pt x="2503" y="2621"/>
                    </a:lnTo>
                    <a:lnTo>
                      <a:pt x="2556" y="2655"/>
                    </a:lnTo>
                    <a:lnTo>
                      <a:pt x="2609" y="2689"/>
                    </a:lnTo>
                    <a:lnTo>
                      <a:pt x="2662" y="2724"/>
                    </a:lnTo>
                    <a:lnTo>
                      <a:pt x="2712" y="2761"/>
                    </a:lnTo>
                    <a:lnTo>
                      <a:pt x="2764" y="2798"/>
                    </a:lnTo>
                    <a:lnTo>
                      <a:pt x="2813" y="2838"/>
                    </a:lnTo>
                    <a:lnTo>
                      <a:pt x="2861" y="2878"/>
                    </a:lnTo>
                    <a:lnTo>
                      <a:pt x="2910" y="2919"/>
                    </a:lnTo>
                    <a:lnTo>
                      <a:pt x="2956" y="2962"/>
                    </a:lnTo>
                    <a:lnTo>
                      <a:pt x="3001" y="3005"/>
                    </a:lnTo>
                    <a:lnTo>
                      <a:pt x="3047" y="3049"/>
                    </a:lnTo>
                    <a:lnTo>
                      <a:pt x="3090" y="3094"/>
                    </a:lnTo>
                    <a:lnTo>
                      <a:pt x="3132" y="3140"/>
                    </a:lnTo>
                    <a:lnTo>
                      <a:pt x="3175" y="3187"/>
                    </a:lnTo>
                    <a:lnTo>
                      <a:pt x="3215" y="3236"/>
                    </a:lnTo>
                    <a:lnTo>
                      <a:pt x="3255" y="3286"/>
                    </a:lnTo>
                    <a:lnTo>
                      <a:pt x="3293" y="3336"/>
                    </a:lnTo>
                    <a:lnTo>
                      <a:pt x="3330" y="3386"/>
                    </a:lnTo>
                    <a:lnTo>
                      <a:pt x="3367" y="3439"/>
                    </a:lnTo>
                    <a:lnTo>
                      <a:pt x="3402" y="3491"/>
                    </a:lnTo>
                    <a:lnTo>
                      <a:pt x="3435" y="3546"/>
                    </a:lnTo>
                    <a:lnTo>
                      <a:pt x="3467" y="3600"/>
                    </a:lnTo>
                    <a:lnTo>
                      <a:pt x="3500" y="3655"/>
                    </a:lnTo>
                    <a:lnTo>
                      <a:pt x="3529" y="3711"/>
                    </a:lnTo>
                    <a:lnTo>
                      <a:pt x="3557" y="3768"/>
                    </a:lnTo>
                    <a:lnTo>
                      <a:pt x="3585" y="3826"/>
                    </a:lnTo>
                    <a:lnTo>
                      <a:pt x="3612" y="3885"/>
                    </a:lnTo>
                    <a:lnTo>
                      <a:pt x="3635" y="3944"/>
                    </a:lnTo>
                    <a:lnTo>
                      <a:pt x="3659" y="4003"/>
                    </a:lnTo>
                    <a:lnTo>
                      <a:pt x="3681" y="4063"/>
                    </a:lnTo>
                    <a:lnTo>
                      <a:pt x="3702" y="4124"/>
                    </a:lnTo>
                    <a:lnTo>
                      <a:pt x="3721" y="4186"/>
                    </a:lnTo>
                    <a:lnTo>
                      <a:pt x="3738" y="4247"/>
                    </a:lnTo>
                    <a:lnTo>
                      <a:pt x="3755" y="4311"/>
                    </a:lnTo>
                    <a:lnTo>
                      <a:pt x="3769" y="4374"/>
                    </a:lnTo>
                    <a:lnTo>
                      <a:pt x="3783" y="4438"/>
                    </a:lnTo>
                    <a:lnTo>
                      <a:pt x="3794" y="4503"/>
                    </a:lnTo>
                    <a:lnTo>
                      <a:pt x="3805" y="4567"/>
                    </a:lnTo>
                    <a:lnTo>
                      <a:pt x="3814" y="4632"/>
                    </a:lnTo>
                    <a:lnTo>
                      <a:pt x="3819" y="4699"/>
                    </a:lnTo>
                    <a:lnTo>
                      <a:pt x="3825" y="4765"/>
                    </a:lnTo>
                    <a:lnTo>
                      <a:pt x="3828" y="4831"/>
                    </a:lnTo>
                    <a:lnTo>
                      <a:pt x="3828" y="4831"/>
                    </a:lnTo>
                    <a:lnTo>
                      <a:pt x="3831" y="4908"/>
                    </a:lnTo>
                    <a:lnTo>
                      <a:pt x="3831" y="4985"/>
                    </a:lnTo>
                    <a:lnTo>
                      <a:pt x="3828" y="5060"/>
                    </a:lnTo>
                    <a:lnTo>
                      <a:pt x="3824" y="5134"/>
                    </a:lnTo>
                    <a:lnTo>
                      <a:pt x="3818" y="5209"/>
                    </a:lnTo>
                    <a:lnTo>
                      <a:pt x="3809" y="5281"/>
                    </a:lnTo>
                    <a:lnTo>
                      <a:pt x="3799" y="5355"/>
                    </a:lnTo>
                    <a:lnTo>
                      <a:pt x="3786" y="5427"/>
                    </a:lnTo>
                    <a:lnTo>
                      <a:pt x="3786" y="5427"/>
                    </a:lnTo>
                    <a:lnTo>
                      <a:pt x="3836" y="5408"/>
                    </a:lnTo>
                    <a:lnTo>
                      <a:pt x="3886" y="5390"/>
                    </a:lnTo>
                    <a:lnTo>
                      <a:pt x="3936" y="5369"/>
                    </a:lnTo>
                    <a:lnTo>
                      <a:pt x="3985" y="5349"/>
                    </a:lnTo>
                    <a:lnTo>
                      <a:pt x="4033" y="5327"/>
                    </a:lnTo>
                    <a:lnTo>
                      <a:pt x="4082" y="5305"/>
                    </a:lnTo>
                    <a:lnTo>
                      <a:pt x="4129" y="5281"/>
                    </a:lnTo>
                    <a:lnTo>
                      <a:pt x="4176" y="5256"/>
                    </a:lnTo>
                    <a:lnTo>
                      <a:pt x="4223" y="5231"/>
                    </a:lnTo>
                    <a:lnTo>
                      <a:pt x="4269" y="5204"/>
                    </a:lnTo>
                    <a:lnTo>
                      <a:pt x="4313" y="5178"/>
                    </a:lnTo>
                    <a:lnTo>
                      <a:pt x="4358" y="5150"/>
                    </a:lnTo>
                    <a:lnTo>
                      <a:pt x="4402" y="5122"/>
                    </a:lnTo>
                    <a:lnTo>
                      <a:pt x="4446" y="5092"/>
                    </a:lnTo>
                    <a:lnTo>
                      <a:pt x="4489" y="5061"/>
                    </a:lnTo>
                    <a:lnTo>
                      <a:pt x="4530" y="5030"/>
                    </a:lnTo>
                    <a:lnTo>
                      <a:pt x="4571" y="4998"/>
                    </a:lnTo>
                    <a:lnTo>
                      <a:pt x="4613" y="4965"/>
                    </a:lnTo>
                    <a:lnTo>
                      <a:pt x="4652" y="4932"/>
                    </a:lnTo>
                    <a:lnTo>
                      <a:pt x="4691" y="4896"/>
                    </a:lnTo>
                    <a:lnTo>
                      <a:pt x="4731" y="4861"/>
                    </a:lnTo>
                    <a:lnTo>
                      <a:pt x="4767" y="4825"/>
                    </a:lnTo>
                    <a:lnTo>
                      <a:pt x="4804" y="4789"/>
                    </a:lnTo>
                    <a:lnTo>
                      <a:pt x="4841" y="4752"/>
                    </a:lnTo>
                    <a:lnTo>
                      <a:pt x="4876" y="4713"/>
                    </a:lnTo>
                    <a:lnTo>
                      <a:pt x="4912" y="4675"/>
                    </a:lnTo>
                    <a:lnTo>
                      <a:pt x="4946" y="4635"/>
                    </a:lnTo>
                    <a:lnTo>
                      <a:pt x="4980" y="4595"/>
                    </a:lnTo>
                    <a:lnTo>
                      <a:pt x="5012" y="4554"/>
                    </a:lnTo>
                    <a:lnTo>
                      <a:pt x="5043" y="4513"/>
                    </a:lnTo>
                    <a:lnTo>
                      <a:pt x="5074" y="4470"/>
                    </a:lnTo>
                    <a:lnTo>
                      <a:pt x="5105" y="4427"/>
                    </a:lnTo>
                    <a:lnTo>
                      <a:pt x="5134" y="4383"/>
                    </a:lnTo>
                    <a:lnTo>
                      <a:pt x="5162" y="4340"/>
                    </a:lnTo>
                    <a:lnTo>
                      <a:pt x="5190" y="4295"/>
                    </a:lnTo>
                    <a:lnTo>
                      <a:pt x="5217" y="4250"/>
                    </a:lnTo>
                    <a:lnTo>
                      <a:pt x="5242" y="4203"/>
                    </a:lnTo>
                    <a:lnTo>
                      <a:pt x="5267" y="4158"/>
                    </a:lnTo>
                    <a:lnTo>
                      <a:pt x="5292" y="4110"/>
                    </a:lnTo>
                    <a:lnTo>
                      <a:pt x="5314" y="4063"/>
                    </a:lnTo>
                    <a:lnTo>
                      <a:pt x="5336" y="4014"/>
                    </a:lnTo>
                    <a:lnTo>
                      <a:pt x="5359" y="3966"/>
                    </a:lnTo>
                    <a:lnTo>
                      <a:pt x="5379" y="3917"/>
                    </a:lnTo>
                    <a:lnTo>
                      <a:pt x="5398" y="3867"/>
                    </a:lnTo>
                    <a:lnTo>
                      <a:pt x="5416" y="3817"/>
                    </a:lnTo>
                    <a:lnTo>
                      <a:pt x="5434" y="3767"/>
                    </a:lnTo>
                    <a:lnTo>
                      <a:pt x="5450" y="3715"/>
                    </a:lnTo>
                    <a:lnTo>
                      <a:pt x="5466" y="3664"/>
                    </a:lnTo>
                    <a:lnTo>
                      <a:pt x="5481" y="3612"/>
                    </a:lnTo>
                    <a:lnTo>
                      <a:pt x="5494" y="3559"/>
                    </a:lnTo>
                    <a:lnTo>
                      <a:pt x="5506" y="3507"/>
                    </a:lnTo>
                    <a:lnTo>
                      <a:pt x="5518" y="3453"/>
                    </a:lnTo>
                    <a:lnTo>
                      <a:pt x="5528" y="3400"/>
                    </a:lnTo>
                    <a:lnTo>
                      <a:pt x="5537" y="3345"/>
                    </a:lnTo>
                    <a:lnTo>
                      <a:pt x="5546" y="3291"/>
                    </a:lnTo>
                    <a:lnTo>
                      <a:pt x="5553" y="3236"/>
                    </a:lnTo>
                    <a:lnTo>
                      <a:pt x="5559" y="3181"/>
                    </a:lnTo>
                    <a:lnTo>
                      <a:pt x="5563" y="3125"/>
                    </a:lnTo>
                    <a:lnTo>
                      <a:pt x="5568" y="3069"/>
                    </a:lnTo>
                    <a:lnTo>
                      <a:pt x="5571" y="3013"/>
                    </a:lnTo>
                    <a:lnTo>
                      <a:pt x="5572" y="2957"/>
                    </a:lnTo>
                    <a:lnTo>
                      <a:pt x="5572" y="2900"/>
                    </a:lnTo>
                    <a:lnTo>
                      <a:pt x="5571" y="2842"/>
                    </a:lnTo>
                    <a:lnTo>
                      <a:pt x="5569" y="2786"/>
                    </a:lnTo>
                    <a:lnTo>
                      <a:pt x="5569" y="2786"/>
                    </a:lnTo>
                    <a:close/>
                  </a:path>
                </a:pathLst>
              </a:custGeom>
              <a:gradFill flip="none" rotWithShape="1">
                <a:gsLst>
                  <a:gs pos="45000">
                    <a:schemeClr val="accent6">
                      <a:lumMod val="75000"/>
                    </a:schemeClr>
                  </a:gs>
                  <a:gs pos="100000">
                    <a:schemeClr val="accent6">
                      <a:lumMod val="60000"/>
                      <a:lumOff val="40000"/>
                    </a:schemeClr>
                  </a:gs>
                  <a:gs pos="30000">
                    <a:schemeClr val="accent6">
                      <a:lumMod val="50000"/>
                    </a:schemeClr>
                  </a:gs>
                  <a:gs pos="83000">
                    <a:schemeClr val="accent6">
                      <a:lumMod val="75000"/>
                    </a:schemeClr>
                  </a:gs>
                  <a:gs pos="55000">
                    <a:schemeClr val="accent6">
                      <a:lumMod val="50000"/>
                    </a:schemeClr>
                  </a:gs>
                  <a:gs pos="69000">
                    <a:schemeClr val="accent6">
                      <a:lumMod val="50000"/>
                    </a:schemeClr>
                  </a:gs>
                </a:gsLst>
                <a:lin ang="27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53" name="Forme libre 10">
                <a:extLst>
                  <a:ext uri="{FF2B5EF4-FFF2-40B4-BE49-F238E27FC236}">
                    <a16:creationId xmlns:a16="http://schemas.microsoft.com/office/drawing/2014/main" xmlns="" id="{7BE59EB1-FDC7-3E49-A817-7035E57D78D0}"/>
                  </a:ext>
                </a:extLst>
              </p:cNvPr>
              <p:cNvSpPr>
                <a:spLocks/>
              </p:cNvSpPr>
              <p:nvPr/>
            </p:nvSpPr>
            <p:spPr bwMode="auto">
              <a:xfrm>
                <a:off x="8442325" y="1582738"/>
                <a:ext cx="2017713" cy="1719263"/>
              </a:xfrm>
              <a:custGeom>
                <a:avLst/>
                <a:gdLst/>
                <a:ahLst/>
                <a:cxnLst>
                  <a:cxn ang="0">
                    <a:pos x="3757" y="3095"/>
                  </a:cxn>
                  <a:cxn ang="0">
                    <a:pos x="3794" y="3057"/>
                  </a:cxn>
                  <a:cxn ang="0">
                    <a:pos x="3810" y="3002"/>
                  </a:cxn>
                  <a:cxn ang="0">
                    <a:pos x="3809" y="2896"/>
                  </a:cxn>
                  <a:cxn ang="0">
                    <a:pos x="3774" y="2695"/>
                  </a:cxn>
                  <a:cxn ang="0">
                    <a:pos x="3759" y="2585"/>
                  </a:cxn>
                  <a:cxn ang="0">
                    <a:pos x="3735" y="2321"/>
                  </a:cxn>
                  <a:cxn ang="0">
                    <a:pos x="3685" y="2064"/>
                  </a:cxn>
                  <a:cxn ang="0">
                    <a:pos x="3611" y="1817"/>
                  </a:cxn>
                  <a:cxn ang="0">
                    <a:pos x="3516" y="1579"/>
                  </a:cxn>
                  <a:cxn ang="0">
                    <a:pos x="3399" y="1354"/>
                  </a:cxn>
                  <a:cxn ang="0">
                    <a:pos x="3261" y="1140"/>
                  </a:cxn>
                  <a:cxn ang="0">
                    <a:pos x="3106" y="941"/>
                  </a:cxn>
                  <a:cxn ang="0">
                    <a:pos x="2932" y="758"/>
                  </a:cxn>
                  <a:cxn ang="0">
                    <a:pos x="2743" y="591"/>
                  </a:cxn>
                  <a:cxn ang="0">
                    <a:pos x="2540" y="442"/>
                  </a:cxn>
                  <a:cxn ang="0">
                    <a:pos x="2323" y="313"/>
                  </a:cxn>
                  <a:cxn ang="0">
                    <a:pos x="2096" y="204"/>
                  </a:cxn>
                  <a:cxn ang="0">
                    <a:pos x="1857" y="117"/>
                  </a:cxn>
                  <a:cxn ang="0">
                    <a:pos x="1608" y="53"/>
                  </a:cxn>
                  <a:cxn ang="0">
                    <a:pos x="1353" y="15"/>
                  </a:cxn>
                  <a:cxn ang="0">
                    <a:pos x="1091" y="0"/>
                  </a:cxn>
                  <a:cxn ang="0">
                    <a:pos x="902" y="7"/>
                  </a:cxn>
                  <a:cxn ang="0">
                    <a:pos x="676" y="31"/>
                  </a:cxn>
                  <a:cxn ang="0">
                    <a:pos x="480" y="69"/>
                  </a:cxn>
                  <a:cxn ang="0">
                    <a:pos x="216" y="149"/>
                  </a:cxn>
                  <a:cxn ang="0">
                    <a:pos x="41" y="229"/>
                  </a:cxn>
                  <a:cxn ang="0">
                    <a:pos x="1" y="308"/>
                  </a:cxn>
                  <a:cxn ang="0">
                    <a:pos x="37" y="667"/>
                  </a:cxn>
                  <a:cxn ang="0">
                    <a:pos x="95" y="972"/>
                  </a:cxn>
                  <a:cxn ang="0">
                    <a:pos x="166" y="1246"/>
                  </a:cxn>
                  <a:cxn ang="0">
                    <a:pos x="265" y="1536"/>
                  </a:cxn>
                  <a:cxn ang="0">
                    <a:pos x="395" y="1833"/>
                  </a:cxn>
                  <a:cxn ang="0">
                    <a:pos x="560" y="2125"/>
                  </a:cxn>
                  <a:cxn ang="0">
                    <a:pos x="762" y="2403"/>
                  </a:cxn>
                  <a:cxn ang="0">
                    <a:pos x="1007" y="2658"/>
                  </a:cxn>
                  <a:cxn ang="0">
                    <a:pos x="1145" y="2775"/>
                  </a:cxn>
                  <a:cxn ang="0">
                    <a:pos x="1297" y="2881"/>
                  </a:cxn>
                  <a:cxn ang="0">
                    <a:pos x="1461" y="2975"/>
                  </a:cxn>
                  <a:cxn ang="0">
                    <a:pos x="1637" y="3059"/>
                  </a:cxn>
                  <a:cxn ang="0">
                    <a:pos x="1828" y="3129"/>
                  </a:cxn>
                  <a:cxn ang="0">
                    <a:pos x="2031" y="3185"/>
                  </a:cxn>
                  <a:cxn ang="0">
                    <a:pos x="2249" y="3223"/>
                  </a:cxn>
                  <a:cxn ang="0">
                    <a:pos x="2484" y="3247"/>
                  </a:cxn>
                  <a:cxn ang="0">
                    <a:pos x="2731" y="3251"/>
                  </a:cxn>
                  <a:cxn ang="0">
                    <a:pos x="2997" y="3236"/>
                  </a:cxn>
                  <a:cxn ang="0">
                    <a:pos x="3277" y="3201"/>
                  </a:cxn>
                  <a:cxn ang="0">
                    <a:pos x="3575" y="3144"/>
                  </a:cxn>
                </a:cxnLst>
                <a:rect l="0" t="0" r="r" b="b"/>
                <a:pathLst>
                  <a:path w="3813" h="3251">
                    <a:moveTo>
                      <a:pt x="3729" y="3105"/>
                    </a:moveTo>
                    <a:lnTo>
                      <a:pt x="3729" y="3105"/>
                    </a:lnTo>
                    <a:lnTo>
                      <a:pt x="3744" y="3101"/>
                    </a:lnTo>
                    <a:lnTo>
                      <a:pt x="3757" y="3095"/>
                    </a:lnTo>
                    <a:lnTo>
                      <a:pt x="3768" y="3087"/>
                    </a:lnTo>
                    <a:lnTo>
                      <a:pt x="3778" y="3079"/>
                    </a:lnTo>
                    <a:lnTo>
                      <a:pt x="3787" y="3068"/>
                    </a:lnTo>
                    <a:lnTo>
                      <a:pt x="3794" y="3057"/>
                    </a:lnTo>
                    <a:lnTo>
                      <a:pt x="3800" y="3045"/>
                    </a:lnTo>
                    <a:lnTo>
                      <a:pt x="3805" y="3031"/>
                    </a:lnTo>
                    <a:lnTo>
                      <a:pt x="3809" y="3017"/>
                    </a:lnTo>
                    <a:lnTo>
                      <a:pt x="3810" y="3002"/>
                    </a:lnTo>
                    <a:lnTo>
                      <a:pt x="3812" y="2986"/>
                    </a:lnTo>
                    <a:lnTo>
                      <a:pt x="3813" y="2970"/>
                    </a:lnTo>
                    <a:lnTo>
                      <a:pt x="3812" y="2934"/>
                    </a:lnTo>
                    <a:lnTo>
                      <a:pt x="3809" y="2896"/>
                    </a:lnTo>
                    <a:lnTo>
                      <a:pt x="3803" y="2857"/>
                    </a:lnTo>
                    <a:lnTo>
                      <a:pt x="3797" y="2816"/>
                    </a:lnTo>
                    <a:lnTo>
                      <a:pt x="3781" y="2735"/>
                    </a:lnTo>
                    <a:lnTo>
                      <a:pt x="3774" y="2695"/>
                    </a:lnTo>
                    <a:lnTo>
                      <a:pt x="3768" y="2657"/>
                    </a:lnTo>
                    <a:lnTo>
                      <a:pt x="3762" y="2620"/>
                    </a:lnTo>
                    <a:lnTo>
                      <a:pt x="3759" y="2585"/>
                    </a:lnTo>
                    <a:lnTo>
                      <a:pt x="3759" y="2585"/>
                    </a:lnTo>
                    <a:lnTo>
                      <a:pt x="3756" y="2518"/>
                    </a:lnTo>
                    <a:lnTo>
                      <a:pt x="3750" y="2452"/>
                    </a:lnTo>
                    <a:lnTo>
                      <a:pt x="3744" y="2386"/>
                    </a:lnTo>
                    <a:lnTo>
                      <a:pt x="3735" y="2321"/>
                    </a:lnTo>
                    <a:lnTo>
                      <a:pt x="3725" y="2256"/>
                    </a:lnTo>
                    <a:lnTo>
                      <a:pt x="3713" y="2191"/>
                    </a:lnTo>
                    <a:lnTo>
                      <a:pt x="3700" y="2128"/>
                    </a:lnTo>
                    <a:lnTo>
                      <a:pt x="3685" y="2064"/>
                    </a:lnTo>
                    <a:lnTo>
                      <a:pt x="3669" y="2001"/>
                    </a:lnTo>
                    <a:lnTo>
                      <a:pt x="3651" y="1939"/>
                    </a:lnTo>
                    <a:lnTo>
                      <a:pt x="3632" y="1877"/>
                    </a:lnTo>
                    <a:lnTo>
                      <a:pt x="3611" y="1817"/>
                    </a:lnTo>
                    <a:lnTo>
                      <a:pt x="3589" y="1756"/>
                    </a:lnTo>
                    <a:lnTo>
                      <a:pt x="3567" y="1696"/>
                    </a:lnTo>
                    <a:lnTo>
                      <a:pt x="3542" y="1637"/>
                    </a:lnTo>
                    <a:lnTo>
                      <a:pt x="3516" y="1579"/>
                    </a:lnTo>
                    <a:lnTo>
                      <a:pt x="3489" y="1522"/>
                    </a:lnTo>
                    <a:lnTo>
                      <a:pt x="3460" y="1464"/>
                    </a:lnTo>
                    <a:lnTo>
                      <a:pt x="3430" y="1408"/>
                    </a:lnTo>
                    <a:lnTo>
                      <a:pt x="3399" y="1354"/>
                    </a:lnTo>
                    <a:lnTo>
                      <a:pt x="3365" y="1299"/>
                    </a:lnTo>
                    <a:lnTo>
                      <a:pt x="3333" y="1244"/>
                    </a:lnTo>
                    <a:lnTo>
                      <a:pt x="3297" y="1191"/>
                    </a:lnTo>
                    <a:lnTo>
                      <a:pt x="3261" y="1140"/>
                    </a:lnTo>
                    <a:lnTo>
                      <a:pt x="3224" y="1090"/>
                    </a:lnTo>
                    <a:lnTo>
                      <a:pt x="3185" y="1038"/>
                    </a:lnTo>
                    <a:lnTo>
                      <a:pt x="3146" y="989"/>
                    </a:lnTo>
                    <a:lnTo>
                      <a:pt x="3106" y="941"/>
                    </a:lnTo>
                    <a:lnTo>
                      <a:pt x="3063" y="894"/>
                    </a:lnTo>
                    <a:lnTo>
                      <a:pt x="3020" y="848"/>
                    </a:lnTo>
                    <a:lnTo>
                      <a:pt x="2978" y="802"/>
                    </a:lnTo>
                    <a:lnTo>
                      <a:pt x="2932" y="758"/>
                    </a:lnTo>
                    <a:lnTo>
                      <a:pt x="2886" y="714"/>
                    </a:lnTo>
                    <a:lnTo>
                      <a:pt x="2840" y="672"/>
                    </a:lnTo>
                    <a:lnTo>
                      <a:pt x="2792" y="631"/>
                    </a:lnTo>
                    <a:lnTo>
                      <a:pt x="2743" y="591"/>
                    </a:lnTo>
                    <a:lnTo>
                      <a:pt x="2695" y="552"/>
                    </a:lnTo>
                    <a:lnTo>
                      <a:pt x="2644" y="515"/>
                    </a:lnTo>
                    <a:lnTo>
                      <a:pt x="2593" y="478"/>
                    </a:lnTo>
                    <a:lnTo>
                      <a:pt x="2540" y="442"/>
                    </a:lnTo>
                    <a:lnTo>
                      <a:pt x="2487" y="408"/>
                    </a:lnTo>
                    <a:lnTo>
                      <a:pt x="2434" y="375"/>
                    </a:lnTo>
                    <a:lnTo>
                      <a:pt x="2379" y="344"/>
                    </a:lnTo>
                    <a:lnTo>
                      <a:pt x="2323" y="313"/>
                    </a:lnTo>
                    <a:lnTo>
                      <a:pt x="2267" y="283"/>
                    </a:lnTo>
                    <a:lnTo>
                      <a:pt x="2211" y="255"/>
                    </a:lnTo>
                    <a:lnTo>
                      <a:pt x="2153" y="229"/>
                    </a:lnTo>
                    <a:lnTo>
                      <a:pt x="2096" y="204"/>
                    </a:lnTo>
                    <a:lnTo>
                      <a:pt x="2037" y="180"/>
                    </a:lnTo>
                    <a:lnTo>
                      <a:pt x="1977" y="158"/>
                    </a:lnTo>
                    <a:lnTo>
                      <a:pt x="1918" y="137"/>
                    </a:lnTo>
                    <a:lnTo>
                      <a:pt x="1857" y="117"/>
                    </a:lnTo>
                    <a:lnTo>
                      <a:pt x="1795" y="99"/>
                    </a:lnTo>
                    <a:lnTo>
                      <a:pt x="1733" y="83"/>
                    </a:lnTo>
                    <a:lnTo>
                      <a:pt x="1671" y="66"/>
                    </a:lnTo>
                    <a:lnTo>
                      <a:pt x="1608" y="53"/>
                    </a:lnTo>
                    <a:lnTo>
                      <a:pt x="1545" y="41"/>
                    </a:lnTo>
                    <a:lnTo>
                      <a:pt x="1481" y="31"/>
                    </a:lnTo>
                    <a:lnTo>
                      <a:pt x="1418" y="22"/>
                    </a:lnTo>
                    <a:lnTo>
                      <a:pt x="1353" y="15"/>
                    </a:lnTo>
                    <a:lnTo>
                      <a:pt x="1288" y="9"/>
                    </a:lnTo>
                    <a:lnTo>
                      <a:pt x="1222" y="5"/>
                    </a:lnTo>
                    <a:lnTo>
                      <a:pt x="1157" y="2"/>
                    </a:lnTo>
                    <a:lnTo>
                      <a:pt x="1091" y="0"/>
                    </a:lnTo>
                    <a:lnTo>
                      <a:pt x="1091" y="0"/>
                    </a:lnTo>
                    <a:lnTo>
                      <a:pt x="1026" y="2"/>
                    </a:lnTo>
                    <a:lnTo>
                      <a:pt x="962" y="3"/>
                    </a:lnTo>
                    <a:lnTo>
                      <a:pt x="902" y="7"/>
                    </a:lnTo>
                    <a:lnTo>
                      <a:pt x="841" y="12"/>
                    </a:lnTo>
                    <a:lnTo>
                      <a:pt x="785" y="18"/>
                    </a:lnTo>
                    <a:lnTo>
                      <a:pt x="729" y="24"/>
                    </a:lnTo>
                    <a:lnTo>
                      <a:pt x="676" y="31"/>
                    </a:lnTo>
                    <a:lnTo>
                      <a:pt x="625" y="40"/>
                    </a:lnTo>
                    <a:lnTo>
                      <a:pt x="575" y="49"/>
                    </a:lnTo>
                    <a:lnTo>
                      <a:pt x="527" y="59"/>
                    </a:lnTo>
                    <a:lnTo>
                      <a:pt x="480" y="69"/>
                    </a:lnTo>
                    <a:lnTo>
                      <a:pt x="437" y="80"/>
                    </a:lnTo>
                    <a:lnTo>
                      <a:pt x="355" y="103"/>
                    </a:lnTo>
                    <a:lnTo>
                      <a:pt x="283" y="125"/>
                    </a:lnTo>
                    <a:lnTo>
                      <a:pt x="216" y="149"/>
                    </a:lnTo>
                    <a:lnTo>
                      <a:pt x="160" y="173"/>
                    </a:lnTo>
                    <a:lnTo>
                      <a:pt x="112" y="193"/>
                    </a:lnTo>
                    <a:lnTo>
                      <a:pt x="72" y="212"/>
                    </a:lnTo>
                    <a:lnTo>
                      <a:pt x="41" y="229"/>
                    </a:lnTo>
                    <a:lnTo>
                      <a:pt x="17" y="240"/>
                    </a:lnTo>
                    <a:lnTo>
                      <a:pt x="0" y="251"/>
                    </a:lnTo>
                    <a:lnTo>
                      <a:pt x="0" y="251"/>
                    </a:lnTo>
                    <a:lnTo>
                      <a:pt x="1" y="308"/>
                    </a:lnTo>
                    <a:lnTo>
                      <a:pt x="6" y="379"/>
                    </a:lnTo>
                    <a:lnTo>
                      <a:pt x="11" y="463"/>
                    </a:lnTo>
                    <a:lnTo>
                      <a:pt x="23" y="559"/>
                    </a:lnTo>
                    <a:lnTo>
                      <a:pt x="37" y="667"/>
                    </a:lnTo>
                    <a:lnTo>
                      <a:pt x="57" y="782"/>
                    </a:lnTo>
                    <a:lnTo>
                      <a:pt x="67" y="843"/>
                    </a:lnTo>
                    <a:lnTo>
                      <a:pt x="81" y="907"/>
                    </a:lnTo>
                    <a:lnTo>
                      <a:pt x="95" y="972"/>
                    </a:lnTo>
                    <a:lnTo>
                      <a:pt x="110" y="1038"/>
                    </a:lnTo>
                    <a:lnTo>
                      <a:pt x="128" y="1106"/>
                    </a:lnTo>
                    <a:lnTo>
                      <a:pt x="147" y="1175"/>
                    </a:lnTo>
                    <a:lnTo>
                      <a:pt x="166" y="1246"/>
                    </a:lnTo>
                    <a:lnTo>
                      <a:pt x="188" y="1318"/>
                    </a:lnTo>
                    <a:lnTo>
                      <a:pt x="212" y="1390"/>
                    </a:lnTo>
                    <a:lnTo>
                      <a:pt x="238" y="1463"/>
                    </a:lnTo>
                    <a:lnTo>
                      <a:pt x="265" y="1536"/>
                    </a:lnTo>
                    <a:lnTo>
                      <a:pt x="294" y="1610"/>
                    </a:lnTo>
                    <a:lnTo>
                      <a:pt x="327" y="1684"/>
                    </a:lnTo>
                    <a:lnTo>
                      <a:pt x="359" y="1759"/>
                    </a:lnTo>
                    <a:lnTo>
                      <a:pt x="395" y="1833"/>
                    </a:lnTo>
                    <a:lnTo>
                      <a:pt x="433" y="1906"/>
                    </a:lnTo>
                    <a:lnTo>
                      <a:pt x="473" y="1980"/>
                    </a:lnTo>
                    <a:lnTo>
                      <a:pt x="514" y="2052"/>
                    </a:lnTo>
                    <a:lnTo>
                      <a:pt x="560" y="2125"/>
                    </a:lnTo>
                    <a:lnTo>
                      <a:pt x="606" y="2197"/>
                    </a:lnTo>
                    <a:lnTo>
                      <a:pt x="656" y="2266"/>
                    </a:lnTo>
                    <a:lnTo>
                      <a:pt x="707" y="2336"/>
                    </a:lnTo>
                    <a:lnTo>
                      <a:pt x="762" y="2403"/>
                    </a:lnTo>
                    <a:lnTo>
                      <a:pt x="819" y="2470"/>
                    </a:lnTo>
                    <a:lnTo>
                      <a:pt x="878" y="2535"/>
                    </a:lnTo>
                    <a:lnTo>
                      <a:pt x="940" y="2598"/>
                    </a:lnTo>
                    <a:lnTo>
                      <a:pt x="1007" y="2658"/>
                    </a:lnTo>
                    <a:lnTo>
                      <a:pt x="1040" y="2688"/>
                    </a:lnTo>
                    <a:lnTo>
                      <a:pt x="1074" y="2717"/>
                    </a:lnTo>
                    <a:lnTo>
                      <a:pt x="1110" y="2747"/>
                    </a:lnTo>
                    <a:lnTo>
                      <a:pt x="1145" y="2775"/>
                    </a:lnTo>
                    <a:lnTo>
                      <a:pt x="1182" y="2801"/>
                    </a:lnTo>
                    <a:lnTo>
                      <a:pt x="1220" y="2829"/>
                    </a:lnTo>
                    <a:lnTo>
                      <a:pt x="1257" y="2855"/>
                    </a:lnTo>
                    <a:lnTo>
                      <a:pt x="1297" y="2881"/>
                    </a:lnTo>
                    <a:lnTo>
                      <a:pt x="1337" y="2905"/>
                    </a:lnTo>
                    <a:lnTo>
                      <a:pt x="1377" y="2930"/>
                    </a:lnTo>
                    <a:lnTo>
                      <a:pt x="1418" y="2953"/>
                    </a:lnTo>
                    <a:lnTo>
                      <a:pt x="1461" y="2975"/>
                    </a:lnTo>
                    <a:lnTo>
                      <a:pt x="1503" y="2998"/>
                    </a:lnTo>
                    <a:lnTo>
                      <a:pt x="1548" y="3018"/>
                    </a:lnTo>
                    <a:lnTo>
                      <a:pt x="1592" y="3039"/>
                    </a:lnTo>
                    <a:lnTo>
                      <a:pt x="1637" y="3059"/>
                    </a:lnTo>
                    <a:lnTo>
                      <a:pt x="1683" y="3077"/>
                    </a:lnTo>
                    <a:lnTo>
                      <a:pt x="1730" y="3095"/>
                    </a:lnTo>
                    <a:lnTo>
                      <a:pt x="1779" y="3113"/>
                    </a:lnTo>
                    <a:lnTo>
                      <a:pt x="1828" y="3129"/>
                    </a:lnTo>
                    <a:lnTo>
                      <a:pt x="1878" y="3144"/>
                    </a:lnTo>
                    <a:lnTo>
                      <a:pt x="1928" y="3158"/>
                    </a:lnTo>
                    <a:lnTo>
                      <a:pt x="1980" y="3172"/>
                    </a:lnTo>
                    <a:lnTo>
                      <a:pt x="2031" y="3185"/>
                    </a:lnTo>
                    <a:lnTo>
                      <a:pt x="2084" y="3195"/>
                    </a:lnTo>
                    <a:lnTo>
                      <a:pt x="2139" y="3205"/>
                    </a:lnTo>
                    <a:lnTo>
                      <a:pt x="2193" y="3216"/>
                    </a:lnTo>
                    <a:lnTo>
                      <a:pt x="2249" y="3223"/>
                    </a:lnTo>
                    <a:lnTo>
                      <a:pt x="2307" y="3231"/>
                    </a:lnTo>
                    <a:lnTo>
                      <a:pt x="2364" y="3238"/>
                    </a:lnTo>
                    <a:lnTo>
                      <a:pt x="2423" y="3242"/>
                    </a:lnTo>
                    <a:lnTo>
                      <a:pt x="2484" y="3247"/>
                    </a:lnTo>
                    <a:lnTo>
                      <a:pt x="2544" y="3250"/>
                    </a:lnTo>
                    <a:lnTo>
                      <a:pt x="2606" y="3251"/>
                    </a:lnTo>
                    <a:lnTo>
                      <a:pt x="2668" y="3251"/>
                    </a:lnTo>
                    <a:lnTo>
                      <a:pt x="2731" y="3251"/>
                    </a:lnTo>
                    <a:lnTo>
                      <a:pt x="2796" y="3250"/>
                    </a:lnTo>
                    <a:lnTo>
                      <a:pt x="2863" y="3247"/>
                    </a:lnTo>
                    <a:lnTo>
                      <a:pt x="2929" y="3242"/>
                    </a:lnTo>
                    <a:lnTo>
                      <a:pt x="2997" y="3236"/>
                    </a:lnTo>
                    <a:lnTo>
                      <a:pt x="3065" y="3229"/>
                    </a:lnTo>
                    <a:lnTo>
                      <a:pt x="3134" y="3220"/>
                    </a:lnTo>
                    <a:lnTo>
                      <a:pt x="3205" y="3211"/>
                    </a:lnTo>
                    <a:lnTo>
                      <a:pt x="3277" y="3201"/>
                    </a:lnTo>
                    <a:lnTo>
                      <a:pt x="3349" y="3188"/>
                    </a:lnTo>
                    <a:lnTo>
                      <a:pt x="3423" y="3174"/>
                    </a:lnTo>
                    <a:lnTo>
                      <a:pt x="3498" y="3160"/>
                    </a:lnTo>
                    <a:lnTo>
                      <a:pt x="3575" y="3144"/>
                    </a:lnTo>
                    <a:lnTo>
                      <a:pt x="3651" y="3124"/>
                    </a:lnTo>
                    <a:lnTo>
                      <a:pt x="3729" y="3105"/>
                    </a:lnTo>
                    <a:lnTo>
                      <a:pt x="3729" y="3105"/>
                    </a:lnTo>
                    <a:close/>
                  </a:path>
                </a:pathLst>
              </a:custGeom>
              <a:gradFill flip="none" rotWithShape="1">
                <a:gsLst>
                  <a:gs pos="100000">
                    <a:schemeClr val="accent6">
                      <a:lumMod val="60000"/>
                      <a:lumOff val="40000"/>
                    </a:schemeClr>
                  </a:gs>
                  <a:gs pos="3000">
                    <a:schemeClr val="accent6">
                      <a:lumMod val="50000"/>
                    </a:schemeClr>
                  </a:gs>
                </a:gsLst>
                <a:path path="circle">
                  <a:fillToRect r="100000" b="100000"/>
                </a:path>
                <a:tileRect l="-100000" t="-100000"/>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54" name="Forme libre 11">
                <a:extLst>
                  <a:ext uri="{FF2B5EF4-FFF2-40B4-BE49-F238E27FC236}">
                    <a16:creationId xmlns:a16="http://schemas.microsoft.com/office/drawing/2014/main" xmlns="" id="{2DA57E79-8332-464C-94CA-6B99D1D9D653}"/>
                  </a:ext>
                </a:extLst>
              </p:cNvPr>
              <p:cNvSpPr>
                <a:spLocks/>
              </p:cNvSpPr>
              <p:nvPr/>
            </p:nvSpPr>
            <p:spPr bwMode="auto">
              <a:xfrm>
                <a:off x="7829550" y="862013"/>
                <a:ext cx="3157538" cy="3313113"/>
              </a:xfrm>
              <a:custGeom>
                <a:avLst/>
                <a:gdLst/>
                <a:ahLst/>
                <a:cxnLst>
                  <a:cxn ang="0">
                    <a:pos x="4176" y="5653"/>
                  </a:cxn>
                  <a:cxn ang="0">
                    <a:pos x="3948" y="5836"/>
                  </a:cxn>
                  <a:cxn ang="0">
                    <a:pos x="3697" y="5989"/>
                  </a:cxn>
                  <a:cxn ang="0">
                    <a:pos x="3426" y="6110"/>
                  </a:cxn>
                  <a:cxn ang="0">
                    <a:pos x="3137" y="6199"/>
                  </a:cxn>
                  <a:cxn ang="0">
                    <a:pos x="2832" y="6249"/>
                  </a:cxn>
                  <a:cxn ang="0">
                    <a:pos x="2578" y="6262"/>
                  </a:cxn>
                  <a:cxn ang="0">
                    <a:pos x="2263" y="6243"/>
                  </a:cxn>
                  <a:cxn ang="0">
                    <a:pos x="1958" y="6184"/>
                  </a:cxn>
                  <a:cxn ang="0">
                    <a:pos x="1666" y="6091"/>
                  </a:cxn>
                  <a:cxn ang="0">
                    <a:pos x="1389" y="5964"/>
                  </a:cxn>
                  <a:cxn ang="0">
                    <a:pos x="1129" y="5806"/>
                  </a:cxn>
                  <a:cxn ang="0">
                    <a:pos x="890" y="5621"/>
                  </a:cxn>
                  <a:cxn ang="0">
                    <a:pos x="674" y="5408"/>
                  </a:cxn>
                  <a:cxn ang="0">
                    <a:pos x="484" y="5172"/>
                  </a:cxn>
                  <a:cxn ang="0">
                    <a:pos x="320" y="4916"/>
                  </a:cxn>
                  <a:cxn ang="0">
                    <a:pos x="189" y="4640"/>
                  </a:cxn>
                  <a:cxn ang="0">
                    <a:pos x="90" y="4348"/>
                  </a:cxn>
                  <a:cxn ang="0">
                    <a:pos x="25" y="4043"/>
                  </a:cxn>
                  <a:cxn ang="0">
                    <a:pos x="3" y="3791"/>
                  </a:cxn>
                  <a:cxn ang="0">
                    <a:pos x="9" y="3521"/>
                  </a:cxn>
                  <a:cxn ang="0">
                    <a:pos x="47" y="3263"/>
                  </a:cxn>
                  <a:cxn ang="0">
                    <a:pos x="113" y="3017"/>
                  </a:cxn>
                  <a:cxn ang="0">
                    <a:pos x="245" y="2686"/>
                  </a:cxn>
                  <a:cxn ang="0">
                    <a:pos x="485" y="2237"/>
                  </a:cxn>
                  <a:cxn ang="0">
                    <a:pos x="1589" y="146"/>
                  </a:cxn>
                  <a:cxn ang="0">
                    <a:pos x="1418" y="406"/>
                  </a:cxn>
                  <a:cxn ang="0">
                    <a:pos x="1277" y="684"/>
                  </a:cxn>
                  <a:cxn ang="0">
                    <a:pos x="1168" y="984"/>
                  </a:cxn>
                  <a:cxn ang="0">
                    <a:pos x="1095" y="1296"/>
                  </a:cxn>
                  <a:cxn ang="0">
                    <a:pos x="1058" y="1623"/>
                  </a:cxn>
                  <a:cxn ang="0">
                    <a:pos x="1057" y="1893"/>
                  </a:cxn>
                  <a:cxn ang="0">
                    <a:pos x="1095" y="2253"/>
                  </a:cxn>
                  <a:cxn ang="0">
                    <a:pos x="1175" y="2599"/>
                  </a:cxn>
                  <a:cxn ang="0">
                    <a:pos x="1296" y="2928"/>
                  </a:cxn>
                  <a:cxn ang="0">
                    <a:pos x="1455" y="3238"/>
                  </a:cxn>
                  <a:cxn ang="0">
                    <a:pos x="1647" y="3527"/>
                  </a:cxn>
                  <a:cxn ang="0">
                    <a:pos x="1871" y="3791"/>
                  </a:cxn>
                  <a:cxn ang="0">
                    <a:pos x="2123" y="4027"/>
                  </a:cxn>
                  <a:cxn ang="0">
                    <a:pos x="2400" y="4233"/>
                  </a:cxn>
                  <a:cxn ang="0">
                    <a:pos x="2701" y="4406"/>
                  </a:cxn>
                  <a:cxn ang="0">
                    <a:pos x="3021" y="4544"/>
                  </a:cxn>
                  <a:cxn ang="0">
                    <a:pos x="3357" y="4643"/>
                  </a:cxn>
                  <a:cxn ang="0">
                    <a:pos x="3708" y="4701"/>
                  </a:cxn>
                  <a:cxn ang="0">
                    <a:pos x="3997" y="4715"/>
                  </a:cxn>
                  <a:cxn ang="0">
                    <a:pos x="4358" y="4692"/>
                  </a:cxn>
                  <a:cxn ang="0">
                    <a:pos x="4701" y="4625"/>
                  </a:cxn>
                  <a:cxn ang="0">
                    <a:pos x="5028" y="4518"/>
                  </a:cxn>
                  <a:cxn ang="0">
                    <a:pos x="5334" y="4372"/>
                  </a:cxn>
                  <a:cxn ang="0">
                    <a:pos x="5615" y="4189"/>
                  </a:cxn>
                  <a:cxn ang="0">
                    <a:pos x="5870" y="3975"/>
                  </a:cxn>
                </a:cxnLst>
                <a:rect l="0" t="0" r="r" b="b"/>
                <a:pathLst>
                  <a:path w="5965" h="6262">
                    <a:moveTo>
                      <a:pt x="4302" y="5531"/>
                    </a:moveTo>
                    <a:lnTo>
                      <a:pt x="4302" y="5531"/>
                    </a:lnTo>
                    <a:lnTo>
                      <a:pt x="4262" y="5573"/>
                    </a:lnTo>
                    <a:lnTo>
                      <a:pt x="4219" y="5613"/>
                    </a:lnTo>
                    <a:lnTo>
                      <a:pt x="4176" y="5653"/>
                    </a:lnTo>
                    <a:lnTo>
                      <a:pt x="4134" y="5693"/>
                    </a:lnTo>
                    <a:lnTo>
                      <a:pt x="4088" y="5730"/>
                    </a:lnTo>
                    <a:lnTo>
                      <a:pt x="4042" y="5767"/>
                    </a:lnTo>
                    <a:lnTo>
                      <a:pt x="3997" y="5802"/>
                    </a:lnTo>
                    <a:lnTo>
                      <a:pt x="3948" y="5836"/>
                    </a:lnTo>
                    <a:lnTo>
                      <a:pt x="3899" y="5868"/>
                    </a:lnTo>
                    <a:lnTo>
                      <a:pt x="3851" y="5901"/>
                    </a:lnTo>
                    <a:lnTo>
                      <a:pt x="3800" y="5932"/>
                    </a:lnTo>
                    <a:lnTo>
                      <a:pt x="3749" y="5961"/>
                    </a:lnTo>
                    <a:lnTo>
                      <a:pt x="3697" y="5989"/>
                    </a:lnTo>
                    <a:lnTo>
                      <a:pt x="3644" y="6016"/>
                    </a:lnTo>
                    <a:lnTo>
                      <a:pt x="3591" y="6041"/>
                    </a:lnTo>
                    <a:lnTo>
                      <a:pt x="3537" y="6066"/>
                    </a:lnTo>
                    <a:lnTo>
                      <a:pt x="3482" y="6089"/>
                    </a:lnTo>
                    <a:lnTo>
                      <a:pt x="3426" y="6110"/>
                    </a:lnTo>
                    <a:lnTo>
                      <a:pt x="3370" y="6131"/>
                    </a:lnTo>
                    <a:lnTo>
                      <a:pt x="3313" y="6150"/>
                    </a:lnTo>
                    <a:lnTo>
                      <a:pt x="3255" y="6168"/>
                    </a:lnTo>
                    <a:lnTo>
                      <a:pt x="3196" y="6184"/>
                    </a:lnTo>
                    <a:lnTo>
                      <a:pt x="3137" y="6199"/>
                    </a:lnTo>
                    <a:lnTo>
                      <a:pt x="3077" y="6212"/>
                    </a:lnTo>
                    <a:lnTo>
                      <a:pt x="3016" y="6224"/>
                    </a:lnTo>
                    <a:lnTo>
                      <a:pt x="2956" y="6234"/>
                    </a:lnTo>
                    <a:lnTo>
                      <a:pt x="2894" y="6241"/>
                    </a:lnTo>
                    <a:lnTo>
                      <a:pt x="2832" y="6249"/>
                    </a:lnTo>
                    <a:lnTo>
                      <a:pt x="2770" y="6255"/>
                    </a:lnTo>
                    <a:lnTo>
                      <a:pt x="2707" y="6259"/>
                    </a:lnTo>
                    <a:lnTo>
                      <a:pt x="2643" y="6260"/>
                    </a:lnTo>
                    <a:lnTo>
                      <a:pt x="2578" y="6262"/>
                    </a:lnTo>
                    <a:lnTo>
                      <a:pt x="2578" y="6262"/>
                    </a:lnTo>
                    <a:lnTo>
                      <a:pt x="2515" y="6260"/>
                    </a:lnTo>
                    <a:lnTo>
                      <a:pt x="2452" y="6259"/>
                    </a:lnTo>
                    <a:lnTo>
                      <a:pt x="2388" y="6255"/>
                    </a:lnTo>
                    <a:lnTo>
                      <a:pt x="2325" y="6249"/>
                    </a:lnTo>
                    <a:lnTo>
                      <a:pt x="2263" y="6243"/>
                    </a:lnTo>
                    <a:lnTo>
                      <a:pt x="2201" y="6234"/>
                    </a:lnTo>
                    <a:lnTo>
                      <a:pt x="2139" y="6224"/>
                    </a:lnTo>
                    <a:lnTo>
                      <a:pt x="2079" y="6212"/>
                    </a:lnTo>
                    <a:lnTo>
                      <a:pt x="2018" y="6199"/>
                    </a:lnTo>
                    <a:lnTo>
                      <a:pt x="1958" y="6184"/>
                    </a:lnTo>
                    <a:lnTo>
                      <a:pt x="1899" y="6168"/>
                    </a:lnTo>
                    <a:lnTo>
                      <a:pt x="1838" y="6151"/>
                    </a:lnTo>
                    <a:lnTo>
                      <a:pt x="1781" y="6132"/>
                    </a:lnTo>
                    <a:lnTo>
                      <a:pt x="1722" y="6112"/>
                    </a:lnTo>
                    <a:lnTo>
                      <a:pt x="1666" y="6091"/>
                    </a:lnTo>
                    <a:lnTo>
                      <a:pt x="1608" y="6067"/>
                    </a:lnTo>
                    <a:lnTo>
                      <a:pt x="1552" y="6044"/>
                    </a:lnTo>
                    <a:lnTo>
                      <a:pt x="1496" y="6019"/>
                    </a:lnTo>
                    <a:lnTo>
                      <a:pt x="1442" y="5992"/>
                    </a:lnTo>
                    <a:lnTo>
                      <a:pt x="1389" y="5964"/>
                    </a:lnTo>
                    <a:lnTo>
                      <a:pt x="1334" y="5935"/>
                    </a:lnTo>
                    <a:lnTo>
                      <a:pt x="1283" y="5904"/>
                    </a:lnTo>
                    <a:lnTo>
                      <a:pt x="1229" y="5873"/>
                    </a:lnTo>
                    <a:lnTo>
                      <a:pt x="1179" y="5840"/>
                    </a:lnTo>
                    <a:lnTo>
                      <a:pt x="1129" y="5806"/>
                    </a:lnTo>
                    <a:lnTo>
                      <a:pt x="1079" y="5771"/>
                    </a:lnTo>
                    <a:lnTo>
                      <a:pt x="1030" y="5734"/>
                    </a:lnTo>
                    <a:lnTo>
                      <a:pt x="983" y="5697"/>
                    </a:lnTo>
                    <a:lnTo>
                      <a:pt x="936" y="5659"/>
                    </a:lnTo>
                    <a:lnTo>
                      <a:pt x="890" y="5621"/>
                    </a:lnTo>
                    <a:lnTo>
                      <a:pt x="845" y="5579"/>
                    </a:lnTo>
                    <a:lnTo>
                      <a:pt x="800" y="5538"/>
                    </a:lnTo>
                    <a:lnTo>
                      <a:pt x="758" y="5495"/>
                    </a:lnTo>
                    <a:lnTo>
                      <a:pt x="715" y="5452"/>
                    </a:lnTo>
                    <a:lnTo>
                      <a:pt x="674" y="5408"/>
                    </a:lnTo>
                    <a:lnTo>
                      <a:pt x="634" y="5363"/>
                    </a:lnTo>
                    <a:lnTo>
                      <a:pt x="594" y="5317"/>
                    </a:lnTo>
                    <a:lnTo>
                      <a:pt x="556" y="5270"/>
                    </a:lnTo>
                    <a:lnTo>
                      <a:pt x="519" y="5221"/>
                    </a:lnTo>
                    <a:lnTo>
                      <a:pt x="484" y="5172"/>
                    </a:lnTo>
                    <a:lnTo>
                      <a:pt x="448" y="5122"/>
                    </a:lnTo>
                    <a:lnTo>
                      <a:pt x="414" y="5072"/>
                    </a:lnTo>
                    <a:lnTo>
                      <a:pt x="382" y="5020"/>
                    </a:lnTo>
                    <a:lnTo>
                      <a:pt x="351" y="4969"/>
                    </a:lnTo>
                    <a:lnTo>
                      <a:pt x="320" y="4916"/>
                    </a:lnTo>
                    <a:lnTo>
                      <a:pt x="292" y="4861"/>
                    </a:lnTo>
                    <a:lnTo>
                      <a:pt x="264" y="4808"/>
                    </a:lnTo>
                    <a:lnTo>
                      <a:pt x="237" y="4752"/>
                    </a:lnTo>
                    <a:lnTo>
                      <a:pt x="212" y="4696"/>
                    </a:lnTo>
                    <a:lnTo>
                      <a:pt x="189" y="4640"/>
                    </a:lnTo>
                    <a:lnTo>
                      <a:pt x="165" y="4583"/>
                    </a:lnTo>
                    <a:lnTo>
                      <a:pt x="144" y="4525"/>
                    </a:lnTo>
                    <a:lnTo>
                      <a:pt x="125" y="4468"/>
                    </a:lnTo>
                    <a:lnTo>
                      <a:pt x="106" y="4409"/>
                    </a:lnTo>
                    <a:lnTo>
                      <a:pt x="90" y="4348"/>
                    </a:lnTo>
                    <a:lnTo>
                      <a:pt x="74" y="4289"/>
                    </a:lnTo>
                    <a:lnTo>
                      <a:pt x="59" y="4227"/>
                    </a:lnTo>
                    <a:lnTo>
                      <a:pt x="47" y="4167"/>
                    </a:lnTo>
                    <a:lnTo>
                      <a:pt x="35" y="4105"/>
                    </a:lnTo>
                    <a:lnTo>
                      <a:pt x="25" y="4043"/>
                    </a:lnTo>
                    <a:lnTo>
                      <a:pt x="18" y="3981"/>
                    </a:lnTo>
                    <a:lnTo>
                      <a:pt x="10" y="3918"/>
                    </a:lnTo>
                    <a:lnTo>
                      <a:pt x="6" y="3854"/>
                    </a:lnTo>
                    <a:lnTo>
                      <a:pt x="3" y="3791"/>
                    </a:lnTo>
                    <a:lnTo>
                      <a:pt x="3" y="3791"/>
                    </a:lnTo>
                    <a:lnTo>
                      <a:pt x="0" y="3735"/>
                    </a:lnTo>
                    <a:lnTo>
                      <a:pt x="0" y="3682"/>
                    </a:lnTo>
                    <a:lnTo>
                      <a:pt x="1" y="3627"/>
                    </a:lnTo>
                    <a:lnTo>
                      <a:pt x="4" y="3574"/>
                    </a:lnTo>
                    <a:lnTo>
                      <a:pt x="9" y="3521"/>
                    </a:lnTo>
                    <a:lnTo>
                      <a:pt x="13" y="3468"/>
                    </a:lnTo>
                    <a:lnTo>
                      <a:pt x="21" y="3416"/>
                    </a:lnTo>
                    <a:lnTo>
                      <a:pt x="28" y="3365"/>
                    </a:lnTo>
                    <a:lnTo>
                      <a:pt x="37" y="3315"/>
                    </a:lnTo>
                    <a:lnTo>
                      <a:pt x="47" y="3263"/>
                    </a:lnTo>
                    <a:lnTo>
                      <a:pt x="59" y="3213"/>
                    </a:lnTo>
                    <a:lnTo>
                      <a:pt x="71" y="3164"/>
                    </a:lnTo>
                    <a:lnTo>
                      <a:pt x="84" y="3114"/>
                    </a:lnTo>
                    <a:lnTo>
                      <a:pt x="99" y="3065"/>
                    </a:lnTo>
                    <a:lnTo>
                      <a:pt x="113" y="3017"/>
                    </a:lnTo>
                    <a:lnTo>
                      <a:pt x="130" y="2968"/>
                    </a:lnTo>
                    <a:lnTo>
                      <a:pt x="147" y="2921"/>
                    </a:lnTo>
                    <a:lnTo>
                      <a:pt x="165" y="2874"/>
                    </a:lnTo>
                    <a:lnTo>
                      <a:pt x="203" y="2779"/>
                    </a:lnTo>
                    <a:lnTo>
                      <a:pt x="245" y="2686"/>
                    </a:lnTo>
                    <a:lnTo>
                      <a:pt x="289" y="2594"/>
                    </a:lnTo>
                    <a:lnTo>
                      <a:pt x="335" y="2504"/>
                    </a:lnTo>
                    <a:lnTo>
                      <a:pt x="383" y="2414"/>
                    </a:lnTo>
                    <a:lnTo>
                      <a:pt x="433" y="2325"/>
                    </a:lnTo>
                    <a:lnTo>
                      <a:pt x="485" y="2237"/>
                    </a:lnTo>
                    <a:lnTo>
                      <a:pt x="1706" y="0"/>
                    </a:lnTo>
                    <a:lnTo>
                      <a:pt x="1706" y="0"/>
                    </a:lnTo>
                    <a:lnTo>
                      <a:pt x="1666" y="47"/>
                    </a:lnTo>
                    <a:lnTo>
                      <a:pt x="1627" y="96"/>
                    </a:lnTo>
                    <a:lnTo>
                      <a:pt x="1589" y="146"/>
                    </a:lnTo>
                    <a:lnTo>
                      <a:pt x="1552" y="196"/>
                    </a:lnTo>
                    <a:lnTo>
                      <a:pt x="1517" y="246"/>
                    </a:lnTo>
                    <a:lnTo>
                      <a:pt x="1483" y="299"/>
                    </a:lnTo>
                    <a:lnTo>
                      <a:pt x="1449" y="351"/>
                    </a:lnTo>
                    <a:lnTo>
                      <a:pt x="1418" y="406"/>
                    </a:lnTo>
                    <a:lnTo>
                      <a:pt x="1387" y="460"/>
                    </a:lnTo>
                    <a:lnTo>
                      <a:pt x="1358" y="515"/>
                    </a:lnTo>
                    <a:lnTo>
                      <a:pt x="1330" y="571"/>
                    </a:lnTo>
                    <a:lnTo>
                      <a:pt x="1302" y="627"/>
                    </a:lnTo>
                    <a:lnTo>
                      <a:pt x="1277" y="684"/>
                    </a:lnTo>
                    <a:lnTo>
                      <a:pt x="1252" y="743"/>
                    </a:lnTo>
                    <a:lnTo>
                      <a:pt x="1229" y="802"/>
                    </a:lnTo>
                    <a:lnTo>
                      <a:pt x="1207" y="861"/>
                    </a:lnTo>
                    <a:lnTo>
                      <a:pt x="1187" y="922"/>
                    </a:lnTo>
                    <a:lnTo>
                      <a:pt x="1168" y="984"/>
                    </a:lnTo>
                    <a:lnTo>
                      <a:pt x="1151" y="1044"/>
                    </a:lnTo>
                    <a:lnTo>
                      <a:pt x="1135" y="1106"/>
                    </a:lnTo>
                    <a:lnTo>
                      <a:pt x="1120" y="1169"/>
                    </a:lnTo>
                    <a:lnTo>
                      <a:pt x="1107" y="1233"/>
                    </a:lnTo>
                    <a:lnTo>
                      <a:pt x="1095" y="1296"/>
                    </a:lnTo>
                    <a:lnTo>
                      <a:pt x="1084" y="1361"/>
                    </a:lnTo>
                    <a:lnTo>
                      <a:pt x="1075" y="1426"/>
                    </a:lnTo>
                    <a:lnTo>
                      <a:pt x="1067" y="1492"/>
                    </a:lnTo>
                    <a:lnTo>
                      <a:pt x="1063" y="1557"/>
                    </a:lnTo>
                    <a:lnTo>
                      <a:pt x="1058" y="1623"/>
                    </a:lnTo>
                    <a:lnTo>
                      <a:pt x="1056" y="1691"/>
                    </a:lnTo>
                    <a:lnTo>
                      <a:pt x="1054" y="1758"/>
                    </a:lnTo>
                    <a:lnTo>
                      <a:pt x="1054" y="1825"/>
                    </a:lnTo>
                    <a:lnTo>
                      <a:pt x="1057" y="1893"/>
                    </a:lnTo>
                    <a:lnTo>
                      <a:pt x="1057" y="1893"/>
                    </a:lnTo>
                    <a:lnTo>
                      <a:pt x="1061" y="1967"/>
                    </a:lnTo>
                    <a:lnTo>
                      <a:pt x="1066" y="2039"/>
                    </a:lnTo>
                    <a:lnTo>
                      <a:pt x="1075" y="2111"/>
                    </a:lnTo>
                    <a:lnTo>
                      <a:pt x="1084" y="2182"/>
                    </a:lnTo>
                    <a:lnTo>
                      <a:pt x="1095" y="2253"/>
                    </a:lnTo>
                    <a:lnTo>
                      <a:pt x="1107" y="2324"/>
                    </a:lnTo>
                    <a:lnTo>
                      <a:pt x="1122" y="2393"/>
                    </a:lnTo>
                    <a:lnTo>
                      <a:pt x="1138" y="2462"/>
                    </a:lnTo>
                    <a:lnTo>
                      <a:pt x="1156" y="2532"/>
                    </a:lnTo>
                    <a:lnTo>
                      <a:pt x="1175" y="2599"/>
                    </a:lnTo>
                    <a:lnTo>
                      <a:pt x="1197" y="2666"/>
                    </a:lnTo>
                    <a:lnTo>
                      <a:pt x="1219" y="2732"/>
                    </a:lnTo>
                    <a:lnTo>
                      <a:pt x="1243" y="2799"/>
                    </a:lnTo>
                    <a:lnTo>
                      <a:pt x="1269" y="2863"/>
                    </a:lnTo>
                    <a:lnTo>
                      <a:pt x="1296" y="2928"/>
                    </a:lnTo>
                    <a:lnTo>
                      <a:pt x="1325" y="2992"/>
                    </a:lnTo>
                    <a:lnTo>
                      <a:pt x="1355" y="3055"/>
                    </a:lnTo>
                    <a:lnTo>
                      <a:pt x="1387" y="3117"/>
                    </a:lnTo>
                    <a:lnTo>
                      <a:pt x="1420" y="3179"/>
                    </a:lnTo>
                    <a:lnTo>
                      <a:pt x="1455" y="3238"/>
                    </a:lnTo>
                    <a:lnTo>
                      <a:pt x="1490" y="3298"/>
                    </a:lnTo>
                    <a:lnTo>
                      <a:pt x="1527" y="3357"/>
                    </a:lnTo>
                    <a:lnTo>
                      <a:pt x="1566" y="3415"/>
                    </a:lnTo>
                    <a:lnTo>
                      <a:pt x="1605" y="3471"/>
                    </a:lnTo>
                    <a:lnTo>
                      <a:pt x="1647" y="3527"/>
                    </a:lnTo>
                    <a:lnTo>
                      <a:pt x="1689" y="3581"/>
                    </a:lnTo>
                    <a:lnTo>
                      <a:pt x="1732" y="3636"/>
                    </a:lnTo>
                    <a:lnTo>
                      <a:pt x="1776" y="3689"/>
                    </a:lnTo>
                    <a:lnTo>
                      <a:pt x="1824" y="3741"/>
                    </a:lnTo>
                    <a:lnTo>
                      <a:pt x="1871" y="3791"/>
                    </a:lnTo>
                    <a:lnTo>
                      <a:pt x="1918" y="3841"/>
                    </a:lnTo>
                    <a:lnTo>
                      <a:pt x="1968" y="3888"/>
                    </a:lnTo>
                    <a:lnTo>
                      <a:pt x="2018" y="3935"/>
                    </a:lnTo>
                    <a:lnTo>
                      <a:pt x="2070" y="3982"/>
                    </a:lnTo>
                    <a:lnTo>
                      <a:pt x="2123" y="4027"/>
                    </a:lnTo>
                    <a:lnTo>
                      <a:pt x="2176" y="4071"/>
                    </a:lnTo>
                    <a:lnTo>
                      <a:pt x="2230" y="4114"/>
                    </a:lnTo>
                    <a:lnTo>
                      <a:pt x="2286" y="4155"/>
                    </a:lnTo>
                    <a:lnTo>
                      <a:pt x="2342" y="4195"/>
                    </a:lnTo>
                    <a:lnTo>
                      <a:pt x="2400" y="4233"/>
                    </a:lnTo>
                    <a:lnTo>
                      <a:pt x="2457" y="4270"/>
                    </a:lnTo>
                    <a:lnTo>
                      <a:pt x="2518" y="4307"/>
                    </a:lnTo>
                    <a:lnTo>
                      <a:pt x="2577" y="4341"/>
                    </a:lnTo>
                    <a:lnTo>
                      <a:pt x="2639" y="4375"/>
                    </a:lnTo>
                    <a:lnTo>
                      <a:pt x="2701" y="4406"/>
                    </a:lnTo>
                    <a:lnTo>
                      <a:pt x="2763" y="4437"/>
                    </a:lnTo>
                    <a:lnTo>
                      <a:pt x="2826" y="4466"/>
                    </a:lnTo>
                    <a:lnTo>
                      <a:pt x="2889" y="4493"/>
                    </a:lnTo>
                    <a:lnTo>
                      <a:pt x="2954" y="4519"/>
                    </a:lnTo>
                    <a:lnTo>
                      <a:pt x="3021" y="4544"/>
                    </a:lnTo>
                    <a:lnTo>
                      <a:pt x="3087" y="4566"/>
                    </a:lnTo>
                    <a:lnTo>
                      <a:pt x="3153" y="4588"/>
                    </a:lnTo>
                    <a:lnTo>
                      <a:pt x="3221" y="4608"/>
                    </a:lnTo>
                    <a:lnTo>
                      <a:pt x="3289" y="4627"/>
                    </a:lnTo>
                    <a:lnTo>
                      <a:pt x="3357" y="4643"/>
                    </a:lnTo>
                    <a:lnTo>
                      <a:pt x="3426" y="4658"/>
                    </a:lnTo>
                    <a:lnTo>
                      <a:pt x="3497" y="4671"/>
                    </a:lnTo>
                    <a:lnTo>
                      <a:pt x="3566" y="4683"/>
                    </a:lnTo>
                    <a:lnTo>
                      <a:pt x="3637" y="4692"/>
                    </a:lnTo>
                    <a:lnTo>
                      <a:pt x="3708" y="4701"/>
                    </a:lnTo>
                    <a:lnTo>
                      <a:pt x="3780" y="4706"/>
                    </a:lnTo>
                    <a:lnTo>
                      <a:pt x="3852" y="4711"/>
                    </a:lnTo>
                    <a:lnTo>
                      <a:pt x="3924" y="4714"/>
                    </a:lnTo>
                    <a:lnTo>
                      <a:pt x="3997" y="4715"/>
                    </a:lnTo>
                    <a:lnTo>
                      <a:pt x="3997" y="4715"/>
                    </a:lnTo>
                    <a:lnTo>
                      <a:pt x="4070" y="4714"/>
                    </a:lnTo>
                    <a:lnTo>
                      <a:pt x="4142" y="4711"/>
                    </a:lnTo>
                    <a:lnTo>
                      <a:pt x="4215" y="4706"/>
                    </a:lnTo>
                    <a:lnTo>
                      <a:pt x="4287" y="4701"/>
                    </a:lnTo>
                    <a:lnTo>
                      <a:pt x="4358" y="4692"/>
                    </a:lnTo>
                    <a:lnTo>
                      <a:pt x="4427" y="4683"/>
                    </a:lnTo>
                    <a:lnTo>
                      <a:pt x="4498" y="4671"/>
                    </a:lnTo>
                    <a:lnTo>
                      <a:pt x="4566" y="4658"/>
                    </a:lnTo>
                    <a:lnTo>
                      <a:pt x="4635" y="4642"/>
                    </a:lnTo>
                    <a:lnTo>
                      <a:pt x="4701" y="4625"/>
                    </a:lnTo>
                    <a:lnTo>
                      <a:pt x="4769" y="4606"/>
                    </a:lnTo>
                    <a:lnTo>
                      <a:pt x="4835" y="4587"/>
                    </a:lnTo>
                    <a:lnTo>
                      <a:pt x="4900" y="4565"/>
                    </a:lnTo>
                    <a:lnTo>
                      <a:pt x="4965" y="4543"/>
                    </a:lnTo>
                    <a:lnTo>
                      <a:pt x="5028" y="4518"/>
                    </a:lnTo>
                    <a:lnTo>
                      <a:pt x="5090" y="4491"/>
                    </a:lnTo>
                    <a:lnTo>
                      <a:pt x="5152" y="4463"/>
                    </a:lnTo>
                    <a:lnTo>
                      <a:pt x="5214" y="4434"/>
                    </a:lnTo>
                    <a:lnTo>
                      <a:pt x="5275" y="4403"/>
                    </a:lnTo>
                    <a:lnTo>
                      <a:pt x="5334" y="4372"/>
                    </a:lnTo>
                    <a:lnTo>
                      <a:pt x="5391" y="4338"/>
                    </a:lnTo>
                    <a:lnTo>
                      <a:pt x="5449" y="4302"/>
                    </a:lnTo>
                    <a:lnTo>
                      <a:pt x="5505" y="4266"/>
                    </a:lnTo>
                    <a:lnTo>
                      <a:pt x="5561" y="4229"/>
                    </a:lnTo>
                    <a:lnTo>
                      <a:pt x="5615" y="4189"/>
                    </a:lnTo>
                    <a:lnTo>
                      <a:pt x="5668" y="4149"/>
                    </a:lnTo>
                    <a:lnTo>
                      <a:pt x="5720" y="4108"/>
                    </a:lnTo>
                    <a:lnTo>
                      <a:pt x="5772" y="4065"/>
                    </a:lnTo>
                    <a:lnTo>
                      <a:pt x="5822" y="4021"/>
                    </a:lnTo>
                    <a:lnTo>
                      <a:pt x="5870" y="3975"/>
                    </a:lnTo>
                    <a:lnTo>
                      <a:pt x="5917" y="3928"/>
                    </a:lnTo>
                    <a:lnTo>
                      <a:pt x="5965" y="3881"/>
                    </a:lnTo>
                    <a:lnTo>
                      <a:pt x="4302" y="5531"/>
                    </a:lnTo>
                    <a:close/>
                  </a:path>
                </a:pathLst>
              </a:custGeom>
              <a:gradFill flip="none" rotWithShape="1">
                <a:gsLst>
                  <a:gs pos="66000">
                    <a:schemeClr val="accent6">
                      <a:lumMod val="60000"/>
                      <a:lumOff val="40000"/>
                    </a:schemeClr>
                  </a:gs>
                  <a:gs pos="30000">
                    <a:schemeClr val="accent6">
                      <a:lumMod val="50000"/>
                    </a:schemeClr>
                  </a:gs>
                  <a:gs pos="57000">
                    <a:schemeClr val="accent6">
                      <a:lumMod val="75000"/>
                    </a:schemeClr>
                  </a:gs>
                  <a:gs pos="96000">
                    <a:schemeClr val="accent6">
                      <a:lumMod val="40000"/>
                      <a:lumOff val="60000"/>
                    </a:schemeClr>
                  </a:gs>
                </a:gsLst>
                <a:lin ang="13260000" scaled="0"/>
                <a:tileRect/>
              </a:gradFill>
              <a:ln w="9525">
                <a:noFill/>
                <a:round/>
                <a:headEnd/>
                <a:tailEnd/>
              </a:ln>
              <a:effectLst/>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55" name="Forme libre 12">
                <a:extLst>
                  <a:ext uri="{FF2B5EF4-FFF2-40B4-BE49-F238E27FC236}">
                    <a16:creationId xmlns:a16="http://schemas.microsoft.com/office/drawing/2014/main" xmlns="" id="{A6B4928A-CD10-384B-9B2B-DBEEBF5156E8}"/>
                  </a:ext>
                </a:extLst>
              </p:cNvPr>
              <p:cNvSpPr>
                <a:spLocks/>
              </p:cNvSpPr>
              <p:nvPr/>
            </p:nvSpPr>
            <p:spPr bwMode="auto">
              <a:xfrm>
                <a:off x="8755062" y="407988"/>
                <a:ext cx="2586038" cy="2505075"/>
              </a:xfrm>
              <a:custGeom>
                <a:avLst/>
                <a:gdLst/>
                <a:ahLst/>
                <a:cxnLst>
                  <a:cxn ang="0">
                    <a:pos x="372" y="914"/>
                  </a:cxn>
                  <a:cxn ang="0">
                    <a:pos x="605" y="734"/>
                  </a:cxn>
                  <a:cxn ang="0">
                    <a:pos x="857" y="586"/>
                  </a:cxn>
                  <a:cxn ang="0">
                    <a:pos x="1125" y="471"/>
                  </a:cxn>
                  <a:cxn ang="0">
                    <a:pos x="1407" y="389"/>
                  </a:cxn>
                  <a:cxn ang="0">
                    <a:pos x="1702" y="343"/>
                  </a:cxn>
                  <a:cxn ang="0">
                    <a:pos x="1943" y="331"/>
                  </a:cxn>
                  <a:cxn ang="0">
                    <a:pos x="2263" y="351"/>
                  </a:cxn>
                  <a:cxn ang="0">
                    <a:pos x="2573" y="410"/>
                  </a:cxn>
                  <a:cxn ang="0">
                    <a:pos x="2868" y="505"/>
                  </a:cxn>
                  <a:cxn ang="0">
                    <a:pos x="3149" y="634"/>
                  </a:cxn>
                  <a:cxn ang="0">
                    <a:pos x="3412" y="793"/>
                  </a:cxn>
                  <a:cxn ang="0">
                    <a:pos x="3653" y="982"/>
                  </a:cxn>
                  <a:cxn ang="0">
                    <a:pos x="3873" y="1197"/>
                  </a:cxn>
                  <a:cxn ang="0">
                    <a:pos x="4066" y="1436"/>
                  </a:cxn>
                  <a:cxn ang="0">
                    <a:pos x="4231" y="1695"/>
                  </a:cxn>
                  <a:cxn ang="0">
                    <a:pos x="4364" y="1974"/>
                  </a:cxn>
                  <a:cxn ang="0">
                    <a:pos x="4466" y="2270"/>
                  </a:cxn>
                  <a:cxn ang="0">
                    <a:pos x="4529" y="2578"/>
                  </a:cxn>
                  <a:cxn ang="0">
                    <a:pos x="4553" y="2835"/>
                  </a:cxn>
                  <a:cxn ang="0">
                    <a:pos x="4548" y="3125"/>
                  </a:cxn>
                  <a:cxn ang="0">
                    <a:pos x="4511" y="3408"/>
                  </a:cxn>
                  <a:cxn ang="0">
                    <a:pos x="4442" y="3683"/>
                  </a:cxn>
                  <a:cxn ang="0">
                    <a:pos x="4340" y="3944"/>
                  </a:cxn>
                  <a:cxn ang="0">
                    <a:pos x="4208" y="4191"/>
                  </a:cxn>
                  <a:cxn ang="0">
                    <a:pos x="4046" y="4423"/>
                  </a:cxn>
                  <a:cxn ang="0">
                    <a:pos x="4256" y="4688"/>
                  </a:cxn>
                  <a:cxn ang="0">
                    <a:pos x="4445" y="4436"/>
                  </a:cxn>
                  <a:cxn ang="0">
                    <a:pos x="4603" y="4162"/>
                  </a:cxn>
                  <a:cxn ang="0">
                    <a:pos x="4728" y="3867"/>
                  </a:cxn>
                  <a:cxn ang="0">
                    <a:pos x="4819" y="3556"/>
                  </a:cxn>
                  <a:cxn ang="0">
                    <a:pos x="4873" y="3229"/>
                  </a:cxn>
                  <a:cxn ang="0">
                    <a:pos x="4887" y="2889"/>
                  </a:cxn>
                  <a:cxn ang="0">
                    <a:pos x="4867" y="2603"/>
                  </a:cxn>
                  <a:cxn ang="0">
                    <a:pos x="4803" y="2251"/>
                  </a:cxn>
                  <a:cxn ang="0">
                    <a:pos x="4699" y="1915"/>
                  </a:cxn>
                  <a:cxn ang="0">
                    <a:pos x="4554" y="1598"/>
                  </a:cxn>
                  <a:cxn ang="0">
                    <a:pos x="4376" y="1300"/>
                  </a:cxn>
                  <a:cxn ang="0">
                    <a:pos x="4165" y="1026"/>
                  </a:cxn>
                  <a:cxn ang="0">
                    <a:pos x="3923" y="778"/>
                  </a:cxn>
                  <a:cxn ang="0">
                    <a:pos x="3655" y="560"/>
                  </a:cxn>
                  <a:cxn ang="0">
                    <a:pos x="3364" y="373"/>
                  </a:cxn>
                  <a:cxn ang="0">
                    <a:pos x="3052" y="221"/>
                  </a:cxn>
                  <a:cxn ang="0">
                    <a:pos x="2720" y="106"/>
                  </a:cxn>
                  <a:cxn ang="0">
                    <a:pos x="2375" y="32"/>
                  </a:cxn>
                  <a:cxn ang="0">
                    <a:pos x="2017" y="0"/>
                  </a:cxn>
                  <a:cxn ang="0">
                    <a:pos x="1730" y="7"/>
                  </a:cxn>
                  <a:cxn ang="0">
                    <a:pos x="1383" y="56"/>
                  </a:cxn>
                  <a:cxn ang="0">
                    <a:pos x="1054" y="144"/>
                  </a:cxn>
                  <a:cxn ang="0">
                    <a:pos x="745" y="272"/>
                  </a:cxn>
                  <a:cxn ang="0">
                    <a:pos x="456" y="435"/>
                  </a:cxn>
                  <a:cxn ang="0">
                    <a:pos x="192" y="631"/>
                  </a:cxn>
                  <a:cxn ang="0">
                    <a:pos x="244" y="1036"/>
                  </a:cxn>
                </a:cxnLst>
                <a:rect l="0" t="0" r="r" b="b"/>
                <a:pathLst>
                  <a:path w="4887" h="4735">
                    <a:moveTo>
                      <a:pt x="244" y="1036"/>
                    </a:moveTo>
                    <a:lnTo>
                      <a:pt x="244" y="1036"/>
                    </a:lnTo>
                    <a:lnTo>
                      <a:pt x="285" y="993"/>
                    </a:lnTo>
                    <a:lnTo>
                      <a:pt x="329" y="954"/>
                    </a:lnTo>
                    <a:lnTo>
                      <a:pt x="372" y="914"/>
                    </a:lnTo>
                    <a:lnTo>
                      <a:pt x="417" y="875"/>
                    </a:lnTo>
                    <a:lnTo>
                      <a:pt x="463" y="837"/>
                    </a:lnTo>
                    <a:lnTo>
                      <a:pt x="509" y="802"/>
                    </a:lnTo>
                    <a:lnTo>
                      <a:pt x="556" y="768"/>
                    </a:lnTo>
                    <a:lnTo>
                      <a:pt x="605" y="734"/>
                    </a:lnTo>
                    <a:lnTo>
                      <a:pt x="653" y="701"/>
                    </a:lnTo>
                    <a:lnTo>
                      <a:pt x="703" y="670"/>
                    </a:lnTo>
                    <a:lnTo>
                      <a:pt x="754" y="641"/>
                    </a:lnTo>
                    <a:lnTo>
                      <a:pt x="805" y="613"/>
                    </a:lnTo>
                    <a:lnTo>
                      <a:pt x="857" y="586"/>
                    </a:lnTo>
                    <a:lnTo>
                      <a:pt x="908" y="560"/>
                    </a:lnTo>
                    <a:lnTo>
                      <a:pt x="961" y="536"/>
                    </a:lnTo>
                    <a:lnTo>
                      <a:pt x="1016" y="513"/>
                    </a:lnTo>
                    <a:lnTo>
                      <a:pt x="1071" y="491"/>
                    </a:lnTo>
                    <a:lnTo>
                      <a:pt x="1125" y="471"/>
                    </a:lnTo>
                    <a:lnTo>
                      <a:pt x="1180" y="452"/>
                    </a:lnTo>
                    <a:lnTo>
                      <a:pt x="1236" y="435"/>
                    </a:lnTo>
                    <a:lnTo>
                      <a:pt x="1293" y="418"/>
                    </a:lnTo>
                    <a:lnTo>
                      <a:pt x="1349" y="402"/>
                    </a:lnTo>
                    <a:lnTo>
                      <a:pt x="1407" y="389"/>
                    </a:lnTo>
                    <a:lnTo>
                      <a:pt x="1466" y="377"/>
                    </a:lnTo>
                    <a:lnTo>
                      <a:pt x="1523" y="367"/>
                    </a:lnTo>
                    <a:lnTo>
                      <a:pt x="1582" y="356"/>
                    </a:lnTo>
                    <a:lnTo>
                      <a:pt x="1643" y="349"/>
                    </a:lnTo>
                    <a:lnTo>
                      <a:pt x="1702" y="343"/>
                    </a:lnTo>
                    <a:lnTo>
                      <a:pt x="1762" y="337"/>
                    </a:lnTo>
                    <a:lnTo>
                      <a:pt x="1822" y="334"/>
                    </a:lnTo>
                    <a:lnTo>
                      <a:pt x="1883" y="331"/>
                    </a:lnTo>
                    <a:lnTo>
                      <a:pt x="1943" y="331"/>
                    </a:lnTo>
                    <a:lnTo>
                      <a:pt x="1943" y="331"/>
                    </a:lnTo>
                    <a:lnTo>
                      <a:pt x="2008" y="331"/>
                    </a:lnTo>
                    <a:lnTo>
                      <a:pt x="2073" y="334"/>
                    </a:lnTo>
                    <a:lnTo>
                      <a:pt x="2136" y="339"/>
                    </a:lnTo>
                    <a:lnTo>
                      <a:pt x="2200" y="345"/>
                    </a:lnTo>
                    <a:lnTo>
                      <a:pt x="2263" y="351"/>
                    </a:lnTo>
                    <a:lnTo>
                      <a:pt x="2327" y="359"/>
                    </a:lnTo>
                    <a:lnTo>
                      <a:pt x="2388" y="370"/>
                    </a:lnTo>
                    <a:lnTo>
                      <a:pt x="2450" y="382"/>
                    </a:lnTo>
                    <a:lnTo>
                      <a:pt x="2511" y="395"/>
                    </a:lnTo>
                    <a:lnTo>
                      <a:pt x="2573" y="410"/>
                    </a:lnTo>
                    <a:lnTo>
                      <a:pt x="2632" y="426"/>
                    </a:lnTo>
                    <a:lnTo>
                      <a:pt x="2692" y="443"/>
                    </a:lnTo>
                    <a:lnTo>
                      <a:pt x="2751" y="463"/>
                    </a:lnTo>
                    <a:lnTo>
                      <a:pt x="2810" y="483"/>
                    </a:lnTo>
                    <a:lnTo>
                      <a:pt x="2868" y="505"/>
                    </a:lnTo>
                    <a:lnTo>
                      <a:pt x="2925" y="527"/>
                    </a:lnTo>
                    <a:lnTo>
                      <a:pt x="2983" y="553"/>
                    </a:lnTo>
                    <a:lnTo>
                      <a:pt x="3039" y="578"/>
                    </a:lnTo>
                    <a:lnTo>
                      <a:pt x="3095" y="606"/>
                    </a:lnTo>
                    <a:lnTo>
                      <a:pt x="3149" y="634"/>
                    </a:lnTo>
                    <a:lnTo>
                      <a:pt x="3202" y="663"/>
                    </a:lnTo>
                    <a:lnTo>
                      <a:pt x="3257" y="694"/>
                    </a:lnTo>
                    <a:lnTo>
                      <a:pt x="3308" y="727"/>
                    </a:lnTo>
                    <a:lnTo>
                      <a:pt x="3360" y="759"/>
                    </a:lnTo>
                    <a:lnTo>
                      <a:pt x="3412" y="793"/>
                    </a:lnTo>
                    <a:lnTo>
                      <a:pt x="3462" y="828"/>
                    </a:lnTo>
                    <a:lnTo>
                      <a:pt x="3510" y="865"/>
                    </a:lnTo>
                    <a:lnTo>
                      <a:pt x="3559" y="903"/>
                    </a:lnTo>
                    <a:lnTo>
                      <a:pt x="3608" y="942"/>
                    </a:lnTo>
                    <a:lnTo>
                      <a:pt x="3653" y="982"/>
                    </a:lnTo>
                    <a:lnTo>
                      <a:pt x="3699" y="1023"/>
                    </a:lnTo>
                    <a:lnTo>
                      <a:pt x="3745" y="1066"/>
                    </a:lnTo>
                    <a:lnTo>
                      <a:pt x="3788" y="1108"/>
                    </a:lnTo>
                    <a:lnTo>
                      <a:pt x="3830" y="1153"/>
                    </a:lnTo>
                    <a:lnTo>
                      <a:pt x="3873" y="1197"/>
                    </a:lnTo>
                    <a:lnTo>
                      <a:pt x="3913" y="1243"/>
                    </a:lnTo>
                    <a:lnTo>
                      <a:pt x="3953" y="1290"/>
                    </a:lnTo>
                    <a:lnTo>
                      <a:pt x="3992" y="1337"/>
                    </a:lnTo>
                    <a:lnTo>
                      <a:pt x="4029" y="1386"/>
                    </a:lnTo>
                    <a:lnTo>
                      <a:pt x="4066" y="1436"/>
                    </a:lnTo>
                    <a:lnTo>
                      <a:pt x="4102" y="1486"/>
                    </a:lnTo>
                    <a:lnTo>
                      <a:pt x="4135" y="1537"/>
                    </a:lnTo>
                    <a:lnTo>
                      <a:pt x="4168" y="1589"/>
                    </a:lnTo>
                    <a:lnTo>
                      <a:pt x="4200" y="1642"/>
                    </a:lnTo>
                    <a:lnTo>
                      <a:pt x="4231" y="1695"/>
                    </a:lnTo>
                    <a:lnTo>
                      <a:pt x="4259" y="1750"/>
                    </a:lnTo>
                    <a:lnTo>
                      <a:pt x="4289" y="1806"/>
                    </a:lnTo>
                    <a:lnTo>
                      <a:pt x="4315" y="1860"/>
                    </a:lnTo>
                    <a:lnTo>
                      <a:pt x="4340" y="1918"/>
                    </a:lnTo>
                    <a:lnTo>
                      <a:pt x="4364" y="1974"/>
                    </a:lnTo>
                    <a:lnTo>
                      <a:pt x="4388" y="2033"/>
                    </a:lnTo>
                    <a:lnTo>
                      <a:pt x="4410" y="2090"/>
                    </a:lnTo>
                    <a:lnTo>
                      <a:pt x="4429" y="2149"/>
                    </a:lnTo>
                    <a:lnTo>
                      <a:pt x="4448" y="2210"/>
                    </a:lnTo>
                    <a:lnTo>
                      <a:pt x="4466" y="2270"/>
                    </a:lnTo>
                    <a:lnTo>
                      <a:pt x="4480" y="2331"/>
                    </a:lnTo>
                    <a:lnTo>
                      <a:pt x="4495" y="2391"/>
                    </a:lnTo>
                    <a:lnTo>
                      <a:pt x="4508" y="2453"/>
                    </a:lnTo>
                    <a:lnTo>
                      <a:pt x="4520" y="2516"/>
                    </a:lnTo>
                    <a:lnTo>
                      <a:pt x="4529" y="2578"/>
                    </a:lnTo>
                    <a:lnTo>
                      <a:pt x="4538" y="2642"/>
                    </a:lnTo>
                    <a:lnTo>
                      <a:pt x="4545" y="2705"/>
                    </a:lnTo>
                    <a:lnTo>
                      <a:pt x="4550" y="2770"/>
                    </a:lnTo>
                    <a:lnTo>
                      <a:pt x="4553" y="2835"/>
                    </a:lnTo>
                    <a:lnTo>
                      <a:pt x="4553" y="2835"/>
                    </a:lnTo>
                    <a:lnTo>
                      <a:pt x="4556" y="2892"/>
                    </a:lnTo>
                    <a:lnTo>
                      <a:pt x="4556" y="2951"/>
                    </a:lnTo>
                    <a:lnTo>
                      <a:pt x="4554" y="3010"/>
                    </a:lnTo>
                    <a:lnTo>
                      <a:pt x="4553" y="3068"/>
                    </a:lnTo>
                    <a:lnTo>
                      <a:pt x="4548" y="3125"/>
                    </a:lnTo>
                    <a:lnTo>
                      <a:pt x="4544" y="3183"/>
                    </a:lnTo>
                    <a:lnTo>
                      <a:pt x="4538" y="3240"/>
                    </a:lnTo>
                    <a:lnTo>
                      <a:pt x="4531" y="3296"/>
                    </a:lnTo>
                    <a:lnTo>
                      <a:pt x="4522" y="3352"/>
                    </a:lnTo>
                    <a:lnTo>
                      <a:pt x="4511" y="3408"/>
                    </a:lnTo>
                    <a:lnTo>
                      <a:pt x="4500" y="3464"/>
                    </a:lnTo>
                    <a:lnTo>
                      <a:pt x="4488" y="3519"/>
                    </a:lnTo>
                    <a:lnTo>
                      <a:pt x="4473" y="3574"/>
                    </a:lnTo>
                    <a:lnTo>
                      <a:pt x="4458" y="3628"/>
                    </a:lnTo>
                    <a:lnTo>
                      <a:pt x="4442" y="3683"/>
                    </a:lnTo>
                    <a:lnTo>
                      <a:pt x="4424" y="3736"/>
                    </a:lnTo>
                    <a:lnTo>
                      <a:pt x="4405" y="3789"/>
                    </a:lnTo>
                    <a:lnTo>
                      <a:pt x="4385" y="3840"/>
                    </a:lnTo>
                    <a:lnTo>
                      <a:pt x="4362" y="3894"/>
                    </a:lnTo>
                    <a:lnTo>
                      <a:pt x="4340" y="3944"/>
                    </a:lnTo>
                    <a:lnTo>
                      <a:pt x="4317" y="3995"/>
                    </a:lnTo>
                    <a:lnTo>
                      <a:pt x="4290" y="4045"/>
                    </a:lnTo>
                    <a:lnTo>
                      <a:pt x="4264" y="4094"/>
                    </a:lnTo>
                    <a:lnTo>
                      <a:pt x="4237" y="4143"/>
                    </a:lnTo>
                    <a:lnTo>
                      <a:pt x="4208" y="4191"/>
                    </a:lnTo>
                    <a:lnTo>
                      <a:pt x="4178" y="4239"/>
                    </a:lnTo>
                    <a:lnTo>
                      <a:pt x="4147" y="4286"/>
                    </a:lnTo>
                    <a:lnTo>
                      <a:pt x="4115" y="4333"/>
                    </a:lnTo>
                    <a:lnTo>
                      <a:pt x="4081" y="4377"/>
                    </a:lnTo>
                    <a:lnTo>
                      <a:pt x="4046" y="4423"/>
                    </a:lnTo>
                    <a:lnTo>
                      <a:pt x="4010" y="4467"/>
                    </a:lnTo>
                    <a:lnTo>
                      <a:pt x="3973" y="4510"/>
                    </a:lnTo>
                    <a:lnTo>
                      <a:pt x="4215" y="4735"/>
                    </a:lnTo>
                    <a:lnTo>
                      <a:pt x="4215" y="4735"/>
                    </a:lnTo>
                    <a:lnTo>
                      <a:pt x="4256" y="4688"/>
                    </a:lnTo>
                    <a:lnTo>
                      <a:pt x="4296" y="4640"/>
                    </a:lnTo>
                    <a:lnTo>
                      <a:pt x="4336" y="4589"/>
                    </a:lnTo>
                    <a:lnTo>
                      <a:pt x="4373" y="4539"/>
                    </a:lnTo>
                    <a:lnTo>
                      <a:pt x="4410" y="4488"/>
                    </a:lnTo>
                    <a:lnTo>
                      <a:pt x="4445" y="4436"/>
                    </a:lnTo>
                    <a:lnTo>
                      <a:pt x="4479" y="4383"/>
                    </a:lnTo>
                    <a:lnTo>
                      <a:pt x="4511" y="4328"/>
                    </a:lnTo>
                    <a:lnTo>
                      <a:pt x="4544" y="4274"/>
                    </a:lnTo>
                    <a:lnTo>
                      <a:pt x="4575" y="4218"/>
                    </a:lnTo>
                    <a:lnTo>
                      <a:pt x="4603" y="4162"/>
                    </a:lnTo>
                    <a:lnTo>
                      <a:pt x="4631" y="4104"/>
                    </a:lnTo>
                    <a:lnTo>
                      <a:pt x="4657" y="4045"/>
                    </a:lnTo>
                    <a:lnTo>
                      <a:pt x="4682" y="3986"/>
                    </a:lnTo>
                    <a:lnTo>
                      <a:pt x="4706" y="3927"/>
                    </a:lnTo>
                    <a:lnTo>
                      <a:pt x="4728" y="3867"/>
                    </a:lnTo>
                    <a:lnTo>
                      <a:pt x="4750" y="3807"/>
                    </a:lnTo>
                    <a:lnTo>
                      <a:pt x="4769" y="3745"/>
                    </a:lnTo>
                    <a:lnTo>
                      <a:pt x="4787" y="3681"/>
                    </a:lnTo>
                    <a:lnTo>
                      <a:pt x="4803" y="3619"/>
                    </a:lnTo>
                    <a:lnTo>
                      <a:pt x="4819" y="3556"/>
                    </a:lnTo>
                    <a:lnTo>
                      <a:pt x="4833" y="3491"/>
                    </a:lnTo>
                    <a:lnTo>
                      <a:pt x="4845" y="3426"/>
                    </a:lnTo>
                    <a:lnTo>
                      <a:pt x="4856" y="3361"/>
                    </a:lnTo>
                    <a:lnTo>
                      <a:pt x="4865" y="3295"/>
                    </a:lnTo>
                    <a:lnTo>
                      <a:pt x="4873" y="3229"/>
                    </a:lnTo>
                    <a:lnTo>
                      <a:pt x="4878" y="3162"/>
                    </a:lnTo>
                    <a:lnTo>
                      <a:pt x="4883" y="3094"/>
                    </a:lnTo>
                    <a:lnTo>
                      <a:pt x="4886" y="3027"/>
                    </a:lnTo>
                    <a:lnTo>
                      <a:pt x="4887" y="2959"/>
                    </a:lnTo>
                    <a:lnTo>
                      <a:pt x="4887" y="2889"/>
                    </a:lnTo>
                    <a:lnTo>
                      <a:pt x="4884" y="2820"/>
                    </a:lnTo>
                    <a:lnTo>
                      <a:pt x="4884" y="2820"/>
                    </a:lnTo>
                    <a:lnTo>
                      <a:pt x="4880" y="2748"/>
                    </a:lnTo>
                    <a:lnTo>
                      <a:pt x="4875" y="2676"/>
                    </a:lnTo>
                    <a:lnTo>
                      <a:pt x="4867" y="2603"/>
                    </a:lnTo>
                    <a:lnTo>
                      <a:pt x="4858" y="2531"/>
                    </a:lnTo>
                    <a:lnTo>
                      <a:pt x="4846" y="2460"/>
                    </a:lnTo>
                    <a:lnTo>
                      <a:pt x="4834" y="2391"/>
                    </a:lnTo>
                    <a:lnTo>
                      <a:pt x="4819" y="2320"/>
                    </a:lnTo>
                    <a:lnTo>
                      <a:pt x="4803" y="2251"/>
                    </a:lnTo>
                    <a:lnTo>
                      <a:pt x="4786" y="2183"/>
                    </a:lnTo>
                    <a:lnTo>
                      <a:pt x="4766" y="2115"/>
                    </a:lnTo>
                    <a:lnTo>
                      <a:pt x="4744" y="2048"/>
                    </a:lnTo>
                    <a:lnTo>
                      <a:pt x="4722" y="1981"/>
                    </a:lnTo>
                    <a:lnTo>
                      <a:pt x="4699" y="1915"/>
                    </a:lnTo>
                    <a:lnTo>
                      <a:pt x="4672" y="1850"/>
                    </a:lnTo>
                    <a:lnTo>
                      <a:pt x="4646" y="1785"/>
                    </a:lnTo>
                    <a:lnTo>
                      <a:pt x="4616" y="1722"/>
                    </a:lnTo>
                    <a:lnTo>
                      <a:pt x="4587" y="1660"/>
                    </a:lnTo>
                    <a:lnTo>
                      <a:pt x="4554" y="1598"/>
                    </a:lnTo>
                    <a:lnTo>
                      <a:pt x="4522" y="1536"/>
                    </a:lnTo>
                    <a:lnTo>
                      <a:pt x="4486" y="1476"/>
                    </a:lnTo>
                    <a:lnTo>
                      <a:pt x="4451" y="1417"/>
                    </a:lnTo>
                    <a:lnTo>
                      <a:pt x="4414" y="1358"/>
                    </a:lnTo>
                    <a:lnTo>
                      <a:pt x="4376" y="1300"/>
                    </a:lnTo>
                    <a:lnTo>
                      <a:pt x="4336" y="1243"/>
                    </a:lnTo>
                    <a:lnTo>
                      <a:pt x="4295" y="1187"/>
                    </a:lnTo>
                    <a:lnTo>
                      <a:pt x="4252" y="1132"/>
                    </a:lnTo>
                    <a:lnTo>
                      <a:pt x="4209" y="1079"/>
                    </a:lnTo>
                    <a:lnTo>
                      <a:pt x="4165" y="1026"/>
                    </a:lnTo>
                    <a:lnTo>
                      <a:pt x="4118" y="974"/>
                    </a:lnTo>
                    <a:lnTo>
                      <a:pt x="4071" y="924"/>
                    </a:lnTo>
                    <a:lnTo>
                      <a:pt x="4023" y="874"/>
                    </a:lnTo>
                    <a:lnTo>
                      <a:pt x="3973" y="825"/>
                    </a:lnTo>
                    <a:lnTo>
                      <a:pt x="3923" y="778"/>
                    </a:lnTo>
                    <a:lnTo>
                      <a:pt x="3872" y="732"/>
                    </a:lnTo>
                    <a:lnTo>
                      <a:pt x="3818" y="687"/>
                    </a:lnTo>
                    <a:lnTo>
                      <a:pt x="3765" y="644"/>
                    </a:lnTo>
                    <a:lnTo>
                      <a:pt x="3711" y="601"/>
                    </a:lnTo>
                    <a:lnTo>
                      <a:pt x="3655" y="560"/>
                    </a:lnTo>
                    <a:lnTo>
                      <a:pt x="3599" y="520"/>
                    </a:lnTo>
                    <a:lnTo>
                      <a:pt x="3541" y="482"/>
                    </a:lnTo>
                    <a:lnTo>
                      <a:pt x="3484" y="443"/>
                    </a:lnTo>
                    <a:lnTo>
                      <a:pt x="3423" y="408"/>
                    </a:lnTo>
                    <a:lnTo>
                      <a:pt x="3364" y="373"/>
                    </a:lnTo>
                    <a:lnTo>
                      <a:pt x="3303" y="340"/>
                    </a:lnTo>
                    <a:lnTo>
                      <a:pt x="3241" y="308"/>
                    </a:lnTo>
                    <a:lnTo>
                      <a:pt x="3179" y="277"/>
                    </a:lnTo>
                    <a:lnTo>
                      <a:pt x="3115" y="249"/>
                    </a:lnTo>
                    <a:lnTo>
                      <a:pt x="3052" y="221"/>
                    </a:lnTo>
                    <a:lnTo>
                      <a:pt x="2987" y="194"/>
                    </a:lnTo>
                    <a:lnTo>
                      <a:pt x="2921" y="171"/>
                    </a:lnTo>
                    <a:lnTo>
                      <a:pt x="2854" y="147"/>
                    </a:lnTo>
                    <a:lnTo>
                      <a:pt x="2788" y="126"/>
                    </a:lnTo>
                    <a:lnTo>
                      <a:pt x="2720" y="106"/>
                    </a:lnTo>
                    <a:lnTo>
                      <a:pt x="2652" y="88"/>
                    </a:lnTo>
                    <a:lnTo>
                      <a:pt x="2585" y="72"/>
                    </a:lnTo>
                    <a:lnTo>
                      <a:pt x="2515" y="57"/>
                    </a:lnTo>
                    <a:lnTo>
                      <a:pt x="2445" y="44"/>
                    </a:lnTo>
                    <a:lnTo>
                      <a:pt x="2375" y="32"/>
                    </a:lnTo>
                    <a:lnTo>
                      <a:pt x="2304" y="22"/>
                    </a:lnTo>
                    <a:lnTo>
                      <a:pt x="2234" y="14"/>
                    </a:lnTo>
                    <a:lnTo>
                      <a:pt x="2161" y="7"/>
                    </a:lnTo>
                    <a:lnTo>
                      <a:pt x="2089" y="3"/>
                    </a:lnTo>
                    <a:lnTo>
                      <a:pt x="2017" y="0"/>
                    </a:lnTo>
                    <a:lnTo>
                      <a:pt x="1943" y="0"/>
                    </a:lnTo>
                    <a:lnTo>
                      <a:pt x="1943" y="0"/>
                    </a:lnTo>
                    <a:lnTo>
                      <a:pt x="1873" y="0"/>
                    </a:lnTo>
                    <a:lnTo>
                      <a:pt x="1800" y="3"/>
                    </a:lnTo>
                    <a:lnTo>
                      <a:pt x="1730" y="7"/>
                    </a:lnTo>
                    <a:lnTo>
                      <a:pt x="1659" y="13"/>
                    </a:lnTo>
                    <a:lnTo>
                      <a:pt x="1589" y="22"/>
                    </a:lnTo>
                    <a:lnTo>
                      <a:pt x="1520" y="31"/>
                    </a:lnTo>
                    <a:lnTo>
                      <a:pt x="1452" y="42"/>
                    </a:lnTo>
                    <a:lnTo>
                      <a:pt x="1383" y="56"/>
                    </a:lnTo>
                    <a:lnTo>
                      <a:pt x="1317" y="70"/>
                    </a:lnTo>
                    <a:lnTo>
                      <a:pt x="1250" y="87"/>
                    </a:lnTo>
                    <a:lnTo>
                      <a:pt x="1184" y="104"/>
                    </a:lnTo>
                    <a:lnTo>
                      <a:pt x="1119" y="123"/>
                    </a:lnTo>
                    <a:lnTo>
                      <a:pt x="1054" y="144"/>
                    </a:lnTo>
                    <a:lnTo>
                      <a:pt x="991" y="168"/>
                    </a:lnTo>
                    <a:lnTo>
                      <a:pt x="928" y="191"/>
                    </a:lnTo>
                    <a:lnTo>
                      <a:pt x="866" y="216"/>
                    </a:lnTo>
                    <a:lnTo>
                      <a:pt x="805" y="243"/>
                    </a:lnTo>
                    <a:lnTo>
                      <a:pt x="745" y="272"/>
                    </a:lnTo>
                    <a:lnTo>
                      <a:pt x="684" y="302"/>
                    </a:lnTo>
                    <a:lnTo>
                      <a:pt x="627" y="333"/>
                    </a:lnTo>
                    <a:lnTo>
                      <a:pt x="569" y="365"/>
                    </a:lnTo>
                    <a:lnTo>
                      <a:pt x="512" y="399"/>
                    </a:lnTo>
                    <a:lnTo>
                      <a:pt x="456" y="435"/>
                    </a:lnTo>
                    <a:lnTo>
                      <a:pt x="401" y="471"/>
                    </a:lnTo>
                    <a:lnTo>
                      <a:pt x="348" y="510"/>
                    </a:lnTo>
                    <a:lnTo>
                      <a:pt x="295" y="548"/>
                    </a:lnTo>
                    <a:lnTo>
                      <a:pt x="244" y="589"/>
                    </a:lnTo>
                    <a:lnTo>
                      <a:pt x="192" y="631"/>
                    </a:lnTo>
                    <a:lnTo>
                      <a:pt x="143" y="673"/>
                    </a:lnTo>
                    <a:lnTo>
                      <a:pt x="95" y="718"/>
                    </a:lnTo>
                    <a:lnTo>
                      <a:pt x="46" y="763"/>
                    </a:lnTo>
                    <a:lnTo>
                      <a:pt x="0" y="809"/>
                    </a:lnTo>
                    <a:lnTo>
                      <a:pt x="244" y="1036"/>
                    </a:lnTo>
                    <a:close/>
                  </a:path>
                </a:pathLst>
              </a:custGeom>
              <a:gradFill flip="none" rotWithShape="1">
                <a:gsLst>
                  <a:gs pos="20000">
                    <a:srgbClr val="414141"/>
                  </a:gs>
                  <a:gs pos="86000">
                    <a:srgbClr val="CFCFCF"/>
                  </a:gs>
                  <a:gs pos="0">
                    <a:srgbClr val="A6A6A6"/>
                  </a:gs>
                  <a:gs pos="35000">
                    <a:srgbClr val="262626"/>
                  </a:gs>
                  <a:gs pos="66000">
                    <a:srgbClr val="454545"/>
                  </a:gs>
                  <a:gs pos="46000">
                    <a:srgbClr val="616161"/>
                  </a:gs>
                  <a:gs pos="100000">
                    <a:srgbClr val="A6A6A6"/>
                  </a:gs>
                </a:gsLst>
                <a:lin ang="18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56" name="Forme libre 13">
                <a:extLst>
                  <a:ext uri="{FF2B5EF4-FFF2-40B4-BE49-F238E27FC236}">
                    <a16:creationId xmlns:a16="http://schemas.microsoft.com/office/drawing/2014/main" xmlns="" id="{F67EF63C-B0C1-2D43-A407-3A66FFF7E055}"/>
                  </a:ext>
                </a:extLst>
              </p:cNvPr>
              <p:cNvSpPr>
                <a:spLocks noEditPoints="1"/>
              </p:cNvSpPr>
              <p:nvPr/>
            </p:nvSpPr>
            <p:spPr bwMode="auto">
              <a:xfrm>
                <a:off x="8385175" y="374650"/>
                <a:ext cx="2987675" cy="2986088"/>
              </a:xfrm>
              <a:custGeom>
                <a:avLst/>
                <a:gdLst/>
                <a:ahLst/>
                <a:cxnLst>
                  <a:cxn ang="0">
                    <a:pos x="3147" y="371"/>
                  </a:cxn>
                  <a:cxn ang="0">
                    <a:pos x="3686" y="529"/>
                  </a:cxn>
                  <a:cxn ang="0">
                    <a:pos x="4171" y="794"/>
                  </a:cxn>
                  <a:cxn ang="0">
                    <a:pos x="4591" y="1153"/>
                  </a:cxn>
                  <a:cxn ang="0">
                    <a:pos x="4927" y="1591"/>
                  </a:cxn>
                  <a:cxn ang="0">
                    <a:pos x="5169" y="2092"/>
                  </a:cxn>
                  <a:cxn ang="0">
                    <a:pos x="5297" y="2643"/>
                  </a:cxn>
                  <a:cxn ang="0">
                    <a:pos x="5307" y="3142"/>
                  </a:cxn>
                  <a:cxn ang="0">
                    <a:pos x="5204" y="3672"/>
                  </a:cxn>
                  <a:cxn ang="0">
                    <a:pos x="4987" y="4159"/>
                  </a:cxn>
                  <a:cxn ang="0">
                    <a:pos x="4663" y="4587"/>
                  </a:cxn>
                  <a:cxn ang="0">
                    <a:pos x="4299" y="4896"/>
                  </a:cxn>
                  <a:cxn ang="0">
                    <a:pos x="3829" y="5145"/>
                  </a:cxn>
                  <a:cxn ang="0">
                    <a:pos x="3310" y="5284"/>
                  </a:cxn>
                  <a:cxn ang="0">
                    <a:pos x="2814" y="5308"/>
                  </a:cxn>
                  <a:cxn ang="0">
                    <a:pos x="2256" y="5215"/>
                  </a:cxn>
                  <a:cxn ang="0">
                    <a:pos x="1738" y="5008"/>
                  </a:cxn>
                  <a:cxn ang="0">
                    <a:pos x="1280" y="4699"/>
                  </a:cxn>
                  <a:cxn ang="0">
                    <a:pos x="895" y="4303"/>
                  </a:cxn>
                  <a:cxn ang="0">
                    <a:pos x="599" y="3836"/>
                  </a:cxn>
                  <a:cxn ang="0">
                    <a:pos x="407" y="3311"/>
                  </a:cxn>
                  <a:cxn ang="0">
                    <a:pos x="335" y="2807"/>
                  </a:cxn>
                  <a:cxn ang="0">
                    <a:pos x="370" y="2260"/>
                  </a:cxn>
                  <a:cxn ang="0">
                    <a:pos x="525" y="1747"/>
                  </a:cxn>
                  <a:cxn ang="0">
                    <a:pos x="790" y="1285"/>
                  </a:cxn>
                  <a:cxn ang="0">
                    <a:pos x="1115" y="929"/>
                  </a:cxn>
                  <a:cxn ang="0">
                    <a:pos x="1549" y="620"/>
                  </a:cxn>
                  <a:cxn ang="0">
                    <a:pos x="2043" y="421"/>
                  </a:cxn>
                  <a:cxn ang="0">
                    <a:pos x="2580" y="334"/>
                  </a:cxn>
                  <a:cxn ang="0">
                    <a:pos x="2345" y="23"/>
                  </a:cxn>
                  <a:cxn ang="0">
                    <a:pos x="1741" y="171"/>
                  </a:cxn>
                  <a:cxn ang="0">
                    <a:pos x="1202" y="445"/>
                  </a:cxn>
                  <a:cxn ang="0">
                    <a:pos x="745" y="827"/>
                  </a:cxn>
                  <a:cxn ang="0">
                    <a:pos x="382" y="1300"/>
                  </a:cxn>
                  <a:cxn ang="0">
                    <a:pos x="133" y="1852"/>
                  </a:cxn>
                  <a:cxn ang="0">
                    <a:pos x="10" y="2462"/>
                  </a:cxn>
                  <a:cxn ang="0">
                    <a:pos x="21" y="3038"/>
                  </a:cxn>
                  <a:cxn ang="0">
                    <a:pos x="165" y="3659"/>
                  </a:cxn>
                  <a:cxn ang="0">
                    <a:pos x="436" y="4225"/>
                  </a:cxn>
                  <a:cxn ang="0">
                    <a:pos x="817" y="4718"/>
                  </a:cxn>
                  <a:cxn ang="0">
                    <a:pos x="1288" y="5122"/>
                  </a:cxn>
                  <a:cxn ang="0">
                    <a:pos x="1835" y="5420"/>
                  </a:cxn>
                  <a:cxn ang="0">
                    <a:pos x="2443" y="5598"/>
                  </a:cxn>
                  <a:cxn ang="0">
                    <a:pos x="3016" y="5641"/>
                  </a:cxn>
                  <a:cxn ang="0">
                    <a:pos x="3644" y="5554"/>
                  </a:cxn>
                  <a:cxn ang="0">
                    <a:pos x="4215" y="5333"/>
                  </a:cxn>
                  <a:cxn ang="0">
                    <a:pos x="4710" y="4998"/>
                  </a:cxn>
                  <a:cxn ang="0">
                    <a:pos x="5117" y="4563"/>
                  </a:cxn>
                  <a:cxn ang="0">
                    <a:pos x="5418" y="4044"/>
                  </a:cxn>
                  <a:cxn ang="0">
                    <a:pos x="5599" y="3459"/>
                  </a:cxn>
                  <a:cxn ang="0">
                    <a:pos x="5643" y="2820"/>
                  </a:cxn>
                  <a:cxn ang="0">
                    <a:pos x="5562" y="2253"/>
                  </a:cxn>
                  <a:cxn ang="0">
                    <a:pos x="5346" y="1660"/>
                  </a:cxn>
                  <a:cxn ang="0">
                    <a:pos x="5012" y="1134"/>
                  </a:cxn>
                  <a:cxn ang="0">
                    <a:pos x="4579" y="688"/>
                  </a:cxn>
                  <a:cxn ang="0">
                    <a:pos x="4061" y="340"/>
                  </a:cxn>
                  <a:cxn ang="0">
                    <a:pos x="3481" y="107"/>
                  </a:cxn>
                  <a:cxn ang="0">
                    <a:pos x="2848" y="4"/>
                  </a:cxn>
                </a:cxnLst>
                <a:rect l="0" t="0" r="r" b="b"/>
                <a:pathLst>
                  <a:path w="5646" h="5642">
                    <a:moveTo>
                      <a:pt x="2704" y="331"/>
                    </a:moveTo>
                    <a:lnTo>
                      <a:pt x="2704" y="331"/>
                    </a:lnTo>
                    <a:lnTo>
                      <a:pt x="2767" y="333"/>
                    </a:lnTo>
                    <a:lnTo>
                      <a:pt x="2832" y="334"/>
                    </a:lnTo>
                    <a:lnTo>
                      <a:pt x="2895" y="339"/>
                    </a:lnTo>
                    <a:lnTo>
                      <a:pt x="2959" y="345"/>
                    </a:lnTo>
                    <a:lnTo>
                      <a:pt x="3022" y="352"/>
                    </a:lnTo>
                    <a:lnTo>
                      <a:pt x="3086" y="361"/>
                    </a:lnTo>
                    <a:lnTo>
                      <a:pt x="3147" y="371"/>
                    </a:lnTo>
                    <a:lnTo>
                      <a:pt x="3209" y="383"/>
                    </a:lnTo>
                    <a:lnTo>
                      <a:pt x="3270" y="396"/>
                    </a:lnTo>
                    <a:lnTo>
                      <a:pt x="3332" y="411"/>
                    </a:lnTo>
                    <a:lnTo>
                      <a:pt x="3392" y="427"/>
                    </a:lnTo>
                    <a:lnTo>
                      <a:pt x="3451" y="445"/>
                    </a:lnTo>
                    <a:lnTo>
                      <a:pt x="3510" y="464"/>
                    </a:lnTo>
                    <a:lnTo>
                      <a:pt x="3569" y="483"/>
                    </a:lnTo>
                    <a:lnTo>
                      <a:pt x="3628" y="505"/>
                    </a:lnTo>
                    <a:lnTo>
                      <a:pt x="3686" y="529"/>
                    </a:lnTo>
                    <a:lnTo>
                      <a:pt x="3742" y="553"/>
                    </a:lnTo>
                    <a:lnTo>
                      <a:pt x="3798" y="579"/>
                    </a:lnTo>
                    <a:lnTo>
                      <a:pt x="3854" y="606"/>
                    </a:lnTo>
                    <a:lnTo>
                      <a:pt x="3908" y="634"/>
                    </a:lnTo>
                    <a:lnTo>
                      <a:pt x="3963" y="663"/>
                    </a:lnTo>
                    <a:lnTo>
                      <a:pt x="4016" y="694"/>
                    </a:lnTo>
                    <a:lnTo>
                      <a:pt x="4067" y="727"/>
                    </a:lnTo>
                    <a:lnTo>
                      <a:pt x="4120" y="761"/>
                    </a:lnTo>
                    <a:lnTo>
                      <a:pt x="4171" y="794"/>
                    </a:lnTo>
                    <a:lnTo>
                      <a:pt x="4221" y="830"/>
                    </a:lnTo>
                    <a:lnTo>
                      <a:pt x="4271" y="867"/>
                    </a:lnTo>
                    <a:lnTo>
                      <a:pt x="4318" y="904"/>
                    </a:lnTo>
                    <a:lnTo>
                      <a:pt x="4367" y="943"/>
                    </a:lnTo>
                    <a:lnTo>
                      <a:pt x="4412" y="983"/>
                    </a:lnTo>
                    <a:lnTo>
                      <a:pt x="4458" y="1024"/>
                    </a:lnTo>
                    <a:lnTo>
                      <a:pt x="4504" y="1066"/>
                    </a:lnTo>
                    <a:lnTo>
                      <a:pt x="4546" y="1108"/>
                    </a:lnTo>
                    <a:lnTo>
                      <a:pt x="4591" y="1153"/>
                    </a:lnTo>
                    <a:lnTo>
                      <a:pt x="4632" y="1198"/>
                    </a:lnTo>
                    <a:lnTo>
                      <a:pt x="4673" y="1244"/>
                    </a:lnTo>
                    <a:lnTo>
                      <a:pt x="4712" y="1290"/>
                    </a:lnTo>
                    <a:lnTo>
                      <a:pt x="4751" y="1338"/>
                    </a:lnTo>
                    <a:lnTo>
                      <a:pt x="4788" y="1387"/>
                    </a:lnTo>
                    <a:lnTo>
                      <a:pt x="4825" y="1436"/>
                    </a:lnTo>
                    <a:lnTo>
                      <a:pt x="4861" y="1487"/>
                    </a:lnTo>
                    <a:lnTo>
                      <a:pt x="4894" y="1538"/>
                    </a:lnTo>
                    <a:lnTo>
                      <a:pt x="4927" y="1591"/>
                    </a:lnTo>
                    <a:lnTo>
                      <a:pt x="4959" y="1642"/>
                    </a:lnTo>
                    <a:lnTo>
                      <a:pt x="4990" y="1697"/>
                    </a:lnTo>
                    <a:lnTo>
                      <a:pt x="5020" y="1751"/>
                    </a:lnTo>
                    <a:lnTo>
                      <a:pt x="5048" y="1806"/>
                    </a:lnTo>
                    <a:lnTo>
                      <a:pt x="5074" y="1862"/>
                    </a:lnTo>
                    <a:lnTo>
                      <a:pt x="5099" y="1918"/>
                    </a:lnTo>
                    <a:lnTo>
                      <a:pt x="5124" y="1975"/>
                    </a:lnTo>
                    <a:lnTo>
                      <a:pt x="5146" y="2033"/>
                    </a:lnTo>
                    <a:lnTo>
                      <a:pt x="5169" y="2092"/>
                    </a:lnTo>
                    <a:lnTo>
                      <a:pt x="5188" y="2151"/>
                    </a:lnTo>
                    <a:lnTo>
                      <a:pt x="5207" y="2210"/>
                    </a:lnTo>
                    <a:lnTo>
                      <a:pt x="5225" y="2270"/>
                    </a:lnTo>
                    <a:lnTo>
                      <a:pt x="5241" y="2331"/>
                    </a:lnTo>
                    <a:lnTo>
                      <a:pt x="5254" y="2393"/>
                    </a:lnTo>
                    <a:lnTo>
                      <a:pt x="5267" y="2455"/>
                    </a:lnTo>
                    <a:lnTo>
                      <a:pt x="5279" y="2517"/>
                    </a:lnTo>
                    <a:lnTo>
                      <a:pt x="5288" y="2580"/>
                    </a:lnTo>
                    <a:lnTo>
                      <a:pt x="5297" y="2643"/>
                    </a:lnTo>
                    <a:lnTo>
                      <a:pt x="5304" y="2707"/>
                    </a:lnTo>
                    <a:lnTo>
                      <a:pt x="5309" y="2770"/>
                    </a:lnTo>
                    <a:lnTo>
                      <a:pt x="5313" y="2835"/>
                    </a:lnTo>
                    <a:lnTo>
                      <a:pt x="5313" y="2835"/>
                    </a:lnTo>
                    <a:lnTo>
                      <a:pt x="5315" y="2897"/>
                    </a:lnTo>
                    <a:lnTo>
                      <a:pt x="5315" y="2959"/>
                    </a:lnTo>
                    <a:lnTo>
                      <a:pt x="5313" y="3021"/>
                    </a:lnTo>
                    <a:lnTo>
                      <a:pt x="5312" y="3081"/>
                    </a:lnTo>
                    <a:lnTo>
                      <a:pt x="5307" y="3142"/>
                    </a:lnTo>
                    <a:lnTo>
                      <a:pt x="5301" y="3202"/>
                    </a:lnTo>
                    <a:lnTo>
                      <a:pt x="5294" y="3263"/>
                    </a:lnTo>
                    <a:lnTo>
                      <a:pt x="5285" y="3323"/>
                    </a:lnTo>
                    <a:lnTo>
                      <a:pt x="5276" y="3382"/>
                    </a:lnTo>
                    <a:lnTo>
                      <a:pt x="5264" y="3441"/>
                    </a:lnTo>
                    <a:lnTo>
                      <a:pt x="5251" y="3500"/>
                    </a:lnTo>
                    <a:lnTo>
                      <a:pt x="5238" y="3557"/>
                    </a:lnTo>
                    <a:lnTo>
                      <a:pt x="5222" y="3615"/>
                    </a:lnTo>
                    <a:lnTo>
                      <a:pt x="5204" y="3672"/>
                    </a:lnTo>
                    <a:lnTo>
                      <a:pt x="5186" y="3728"/>
                    </a:lnTo>
                    <a:lnTo>
                      <a:pt x="5166" y="3785"/>
                    </a:lnTo>
                    <a:lnTo>
                      <a:pt x="5145" y="3841"/>
                    </a:lnTo>
                    <a:lnTo>
                      <a:pt x="5121" y="3895"/>
                    </a:lnTo>
                    <a:lnTo>
                      <a:pt x="5098" y="3948"/>
                    </a:lnTo>
                    <a:lnTo>
                      <a:pt x="5073" y="4003"/>
                    </a:lnTo>
                    <a:lnTo>
                      <a:pt x="5045" y="4056"/>
                    </a:lnTo>
                    <a:lnTo>
                      <a:pt x="5017" y="4107"/>
                    </a:lnTo>
                    <a:lnTo>
                      <a:pt x="4987" y="4159"/>
                    </a:lnTo>
                    <a:lnTo>
                      <a:pt x="4956" y="4209"/>
                    </a:lnTo>
                    <a:lnTo>
                      <a:pt x="4924" y="4259"/>
                    </a:lnTo>
                    <a:lnTo>
                      <a:pt x="4891" y="4309"/>
                    </a:lnTo>
                    <a:lnTo>
                      <a:pt x="4856" y="4357"/>
                    </a:lnTo>
                    <a:lnTo>
                      <a:pt x="4819" y="4405"/>
                    </a:lnTo>
                    <a:lnTo>
                      <a:pt x="4782" y="4452"/>
                    </a:lnTo>
                    <a:lnTo>
                      <a:pt x="4744" y="4498"/>
                    </a:lnTo>
                    <a:lnTo>
                      <a:pt x="4704" y="4542"/>
                    </a:lnTo>
                    <a:lnTo>
                      <a:pt x="4663" y="4587"/>
                    </a:lnTo>
                    <a:lnTo>
                      <a:pt x="4663" y="4587"/>
                    </a:lnTo>
                    <a:lnTo>
                      <a:pt x="4620" y="4631"/>
                    </a:lnTo>
                    <a:lnTo>
                      <a:pt x="4576" y="4672"/>
                    </a:lnTo>
                    <a:lnTo>
                      <a:pt x="4532" y="4713"/>
                    </a:lnTo>
                    <a:lnTo>
                      <a:pt x="4488" y="4752"/>
                    </a:lnTo>
                    <a:lnTo>
                      <a:pt x="4442" y="4790"/>
                    </a:lnTo>
                    <a:lnTo>
                      <a:pt x="4395" y="4827"/>
                    </a:lnTo>
                    <a:lnTo>
                      <a:pt x="4346" y="4862"/>
                    </a:lnTo>
                    <a:lnTo>
                      <a:pt x="4299" y="4896"/>
                    </a:lnTo>
                    <a:lnTo>
                      <a:pt x="4249" y="4930"/>
                    </a:lnTo>
                    <a:lnTo>
                      <a:pt x="4199" y="4961"/>
                    </a:lnTo>
                    <a:lnTo>
                      <a:pt x="4148" y="4992"/>
                    </a:lnTo>
                    <a:lnTo>
                      <a:pt x="4097" y="5022"/>
                    </a:lnTo>
                    <a:lnTo>
                      <a:pt x="4044" y="5048"/>
                    </a:lnTo>
                    <a:lnTo>
                      <a:pt x="3991" y="5075"/>
                    </a:lnTo>
                    <a:lnTo>
                      <a:pt x="3938" y="5100"/>
                    </a:lnTo>
                    <a:lnTo>
                      <a:pt x="3883" y="5123"/>
                    </a:lnTo>
                    <a:lnTo>
                      <a:pt x="3829" y="5145"/>
                    </a:lnTo>
                    <a:lnTo>
                      <a:pt x="3773" y="5166"/>
                    </a:lnTo>
                    <a:lnTo>
                      <a:pt x="3717" y="5187"/>
                    </a:lnTo>
                    <a:lnTo>
                      <a:pt x="3660" y="5204"/>
                    </a:lnTo>
                    <a:lnTo>
                      <a:pt x="3603" y="5221"/>
                    </a:lnTo>
                    <a:lnTo>
                      <a:pt x="3546" y="5237"/>
                    </a:lnTo>
                    <a:lnTo>
                      <a:pt x="3487" y="5250"/>
                    </a:lnTo>
                    <a:lnTo>
                      <a:pt x="3428" y="5263"/>
                    </a:lnTo>
                    <a:lnTo>
                      <a:pt x="3369" y="5274"/>
                    </a:lnTo>
                    <a:lnTo>
                      <a:pt x="3310" y="5284"/>
                    </a:lnTo>
                    <a:lnTo>
                      <a:pt x="3249" y="5291"/>
                    </a:lnTo>
                    <a:lnTo>
                      <a:pt x="3189" y="5299"/>
                    </a:lnTo>
                    <a:lnTo>
                      <a:pt x="3128" y="5303"/>
                    </a:lnTo>
                    <a:lnTo>
                      <a:pt x="3066" y="5308"/>
                    </a:lnTo>
                    <a:lnTo>
                      <a:pt x="3004" y="5309"/>
                    </a:lnTo>
                    <a:lnTo>
                      <a:pt x="2943" y="5311"/>
                    </a:lnTo>
                    <a:lnTo>
                      <a:pt x="2943" y="5311"/>
                    </a:lnTo>
                    <a:lnTo>
                      <a:pt x="2879" y="5309"/>
                    </a:lnTo>
                    <a:lnTo>
                      <a:pt x="2814" y="5308"/>
                    </a:lnTo>
                    <a:lnTo>
                      <a:pt x="2751" y="5303"/>
                    </a:lnTo>
                    <a:lnTo>
                      <a:pt x="2688" y="5297"/>
                    </a:lnTo>
                    <a:lnTo>
                      <a:pt x="2624" y="5290"/>
                    </a:lnTo>
                    <a:lnTo>
                      <a:pt x="2561" y="5281"/>
                    </a:lnTo>
                    <a:lnTo>
                      <a:pt x="2499" y="5271"/>
                    </a:lnTo>
                    <a:lnTo>
                      <a:pt x="2437" y="5259"/>
                    </a:lnTo>
                    <a:lnTo>
                      <a:pt x="2376" y="5246"/>
                    </a:lnTo>
                    <a:lnTo>
                      <a:pt x="2315" y="5231"/>
                    </a:lnTo>
                    <a:lnTo>
                      <a:pt x="2256" y="5215"/>
                    </a:lnTo>
                    <a:lnTo>
                      <a:pt x="2195" y="5197"/>
                    </a:lnTo>
                    <a:lnTo>
                      <a:pt x="2136" y="5178"/>
                    </a:lnTo>
                    <a:lnTo>
                      <a:pt x="2077" y="5159"/>
                    </a:lnTo>
                    <a:lnTo>
                      <a:pt x="2020" y="5137"/>
                    </a:lnTo>
                    <a:lnTo>
                      <a:pt x="1962" y="5113"/>
                    </a:lnTo>
                    <a:lnTo>
                      <a:pt x="1905" y="5089"/>
                    </a:lnTo>
                    <a:lnTo>
                      <a:pt x="1849" y="5063"/>
                    </a:lnTo>
                    <a:lnTo>
                      <a:pt x="1793" y="5036"/>
                    </a:lnTo>
                    <a:lnTo>
                      <a:pt x="1738" y="5008"/>
                    </a:lnTo>
                    <a:lnTo>
                      <a:pt x="1685" y="4979"/>
                    </a:lnTo>
                    <a:lnTo>
                      <a:pt x="1631" y="4948"/>
                    </a:lnTo>
                    <a:lnTo>
                      <a:pt x="1579" y="4915"/>
                    </a:lnTo>
                    <a:lnTo>
                      <a:pt x="1527" y="4881"/>
                    </a:lnTo>
                    <a:lnTo>
                      <a:pt x="1476" y="4848"/>
                    </a:lnTo>
                    <a:lnTo>
                      <a:pt x="1426" y="4812"/>
                    </a:lnTo>
                    <a:lnTo>
                      <a:pt x="1377" y="4775"/>
                    </a:lnTo>
                    <a:lnTo>
                      <a:pt x="1328" y="4738"/>
                    </a:lnTo>
                    <a:lnTo>
                      <a:pt x="1280" y="4699"/>
                    </a:lnTo>
                    <a:lnTo>
                      <a:pt x="1234" y="4659"/>
                    </a:lnTo>
                    <a:lnTo>
                      <a:pt x="1188" y="4618"/>
                    </a:lnTo>
                    <a:lnTo>
                      <a:pt x="1143" y="4576"/>
                    </a:lnTo>
                    <a:lnTo>
                      <a:pt x="1100" y="4534"/>
                    </a:lnTo>
                    <a:lnTo>
                      <a:pt x="1057" y="4489"/>
                    </a:lnTo>
                    <a:lnTo>
                      <a:pt x="1014" y="4444"/>
                    </a:lnTo>
                    <a:lnTo>
                      <a:pt x="974" y="4398"/>
                    </a:lnTo>
                    <a:lnTo>
                      <a:pt x="935" y="4352"/>
                    </a:lnTo>
                    <a:lnTo>
                      <a:pt x="895" y="4303"/>
                    </a:lnTo>
                    <a:lnTo>
                      <a:pt x="858" y="4255"/>
                    </a:lnTo>
                    <a:lnTo>
                      <a:pt x="821" y="4206"/>
                    </a:lnTo>
                    <a:lnTo>
                      <a:pt x="786" y="4155"/>
                    </a:lnTo>
                    <a:lnTo>
                      <a:pt x="752" y="4104"/>
                    </a:lnTo>
                    <a:lnTo>
                      <a:pt x="719" y="4051"/>
                    </a:lnTo>
                    <a:lnTo>
                      <a:pt x="687" y="4000"/>
                    </a:lnTo>
                    <a:lnTo>
                      <a:pt x="656" y="3945"/>
                    </a:lnTo>
                    <a:lnTo>
                      <a:pt x="628" y="3891"/>
                    </a:lnTo>
                    <a:lnTo>
                      <a:pt x="599" y="3836"/>
                    </a:lnTo>
                    <a:lnTo>
                      <a:pt x="572" y="3780"/>
                    </a:lnTo>
                    <a:lnTo>
                      <a:pt x="547" y="3724"/>
                    </a:lnTo>
                    <a:lnTo>
                      <a:pt x="523" y="3667"/>
                    </a:lnTo>
                    <a:lnTo>
                      <a:pt x="500" y="3609"/>
                    </a:lnTo>
                    <a:lnTo>
                      <a:pt x="478" y="3550"/>
                    </a:lnTo>
                    <a:lnTo>
                      <a:pt x="459" y="3491"/>
                    </a:lnTo>
                    <a:lnTo>
                      <a:pt x="439" y="3432"/>
                    </a:lnTo>
                    <a:lnTo>
                      <a:pt x="422" y="3372"/>
                    </a:lnTo>
                    <a:lnTo>
                      <a:pt x="407" y="3311"/>
                    </a:lnTo>
                    <a:lnTo>
                      <a:pt x="392" y="3249"/>
                    </a:lnTo>
                    <a:lnTo>
                      <a:pt x="379" y="3187"/>
                    </a:lnTo>
                    <a:lnTo>
                      <a:pt x="367" y="3125"/>
                    </a:lnTo>
                    <a:lnTo>
                      <a:pt x="358" y="3062"/>
                    </a:lnTo>
                    <a:lnTo>
                      <a:pt x="349" y="2999"/>
                    </a:lnTo>
                    <a:lnTo>
                      <a:pt x="342" y="2935"/>
                    </a:lnTo>
                    <a:lnTo>
                      <a:pt x="338" y="2872"/>
                    </a:lnTo>
                    <a:lnTo>
                      <a:pt x="335" y="2807"/>
                    </a:lnTo>
                    <a:lnTo>
                      <a:pt x="335" y="2807"/>
                    </a:lnTo>
                    <a:lnTo>
                      <a:pt x="332" y="2745"/>
                    </a:lnTo>
                    <a:lnTo>
                      <a:pt x="332" y="2683"/>
                    </a:lnTo>
                    <a:lnTo>
                      <a:pt x="333" y="2621"/>
                    </a:lnTo>
                    <a:lnTo>
                      <a:pt x="336" y="2561"/>
                    </a:lnTo>
                    <a:lnTo>
                      <a:pt x="339" y="2500"/>
                    </a:lnTo>
                    <a:lnTo>
                      <a:pt x="345" y="2438"/>
                    </a:lnTo>
                    <a:lnTo>
                      <a:pt x="352" y="2379"/>
                    </a:lnTo>
                    <a:lnTo>
                      <a:pt x="361" y="2319"/>
                    </a:lnTo>
                    <a:lnTo>
                      <a:pt x="370" y="2260"/>
                    </a:lnTo>
                    <a:lnTo>
                      <a:pt x="382" y="2201"/>
                    </a:lnTo>
                    <a:lnTo>
                      <a:pt x="395" y="2142"/>
                    </a:lnTo>
                    <a:lnTo>
                      <a:pt x="410" y="2085"/>
                    </a:lnTo>
                    <a:lnTo>
                      <a:pt x="425" y="2027"/>
                    </a:lnTo>
                    <a:lnTo>
                      <a:pt x="442" y="1970"/>
                    </a:lnTo>
                    <a:lnTo>
                      <a:pt x="461" y="1913"/>
                    </a:lnTo>
                    <a:lnTo>
                      <a:pt x="481" y="1857"/>
                    </a:lnTo>
                    <a:lnTo>
                      <a:pt x="503" y="1801"/>
                    </a:lnTo>
                    <a:lnTo>
                      <a:pt x="525" y="1747"/>
                    </a:lnTo>
                    <a:lnTo>
                      <a:pt x="548" y="1694"/>
                    </a:lnTo>
                    <a:lnTo>
                      <a:pt x="575" y="1639"/>
                    </a:lnTo>
                    <a:lnTo>
                      <a:pt x="602" y="1586"/>
                    </a:lnTo>
                    <a:lnTo>
                      <a:pt x="630" y="1535"/>
                    </a:lnTo>
                    <a:lnTo>
                      <a:pt x="659" y="1483"/>
                    </a:lnTo>
                    <a:lnTo>
                      <a:pt x="690" y="1433"/>
                    </a:lnTo>
                    <a:lnTo>
                      <a:pt x="722" y="1383"/>
                    </a:lnTo>
                    <a:lnTo>
                      <a:pt x="756" y="1333"/>
                    </a:lnTo>
                    <a:lnTo>
                      <a:pt x="790" y="1285"/>
                    </a:lnTo>
                    <a:lnTo>
                      <a:pt x="827" y="1237"/>
                    </a:lnTo>
                    <a:lnTo>
                      <a:pt x="864" y="1190"/>
                    </a:lnTo>
                    <a:lnTo>
                      <a:pt x="902" y="1144"/>
                    </a:lnTo>
                    <a:lnTo>
                      <a:pt x="944" y="1100"/>
                    </a:lnTo>
                    <a:lnTo>
                      <a:pt x="985" y="1055"/>
                    </a:lnTo>
                    <a:lnTo>
                      <a:pt x="985" y="1055"/>
                    </a:lnTo>
                    <a:lnTo>
                      <a:pt x="1026" y="1011"/>
                    </a:lnTo>
                    <a:lnTo>
                      <a:pt x="1070" y="970"/>
                    </a:lnTo>
                    <a:lnTo>
                      <a:pt x="1115" y="929"/>
                    </a:lnTo>
                    <a:lnTo>
                      <a:pt x="1159" y="890"/>
                    </a:lnTo>
                    <a:lnTo>
                      <a:pt x="1206" y="852"/>
                    </a:lnTo>
                    <a:lnTo>
                      <a:pt x="1252" y="815"/>
                    </a:lnTo>
                    <a:lnTo>
                      <a:pt x="1300" y="780"/>
                    </a:lnTo>
                    <a:lnTo>
                      <a:pt x="1349" y="746"/>
                    </a:lnTo>
                    <a:lnTo>
                      <a:pt x="1398" y="712"/>
                    </a:lnTo>
                    <a:lnTo>
                      <a:pt x="1448" y="681"/>
                    </a:lnTo>
                    <a:lnTo>
                      <a:pt x="1498" y="650"/>
                    </a:lnTo>
                    <a:lnTo>
                      <a:pt x="1549" y="620"/>
                    </a:lnTo>
                    <a:lnTo>
                      <a:pt x="1602" y="594"/>
                    </a:lnTo>
                    <a:lnTo>
                      <a:pt x="1656" y="567"/>
                    </a:lnTo>
                    <a:lnTo>
                      <a:pt x="1709" y="542"/>
                    </a:lnTo>
                    <a:lnTo>
                      <a:pt x="1763" y="519"/>
                    </a:lnTo>
                    <a:lnTo>
                      <a:pt x="1818" y="497"/>
                    </a:lnTo>
                    <a:lnTo>
                      <a:pt x="1874" y="474"/>
                    </a:lnTo>
                    <a:lnTo>
                      <a:pt x="1930" y="455"/>
                    </a:lnTo>
                    <a:lnTo>
                      <a:pt x="1986" y="438"/>
                    </a:lnTo>
                    <a:lnTo>
                      <a:pt x="2043" y="421"/>
                    </a:lnTo>
                    <a:lnTo>
                      <a:pt x="2101" y="405"/>
                    </a:lnTo>
                    <a:lnTo>
                      <a:pt x="2160" y="392"/>
                    </a:lnTo>
                    <a:lnTo>
                      <a:pt x="2219" y="379"/>
                    </a:lnTo>
                    <a:lnTo>
                      <a:pt x="2278" y="368"/>
                    </a:lnTo>
                    <a:lnTo>
                      <a:pt x="2337" y="358"/>
                    </a:lnTo>
                    <a:lnTo>
                      <a:pt x="2397" y="351"/>
                    </a:lnTo>
                    <a:lnTo>
                      <a:pt x="2458" y="343"/>
                    </a:lnTo>
                    <a:lnTo>
                      <a:pt x="2518" y="339"/>
                    </a:lnTo>
                    <a:lnTo>
                      <a:pt x="2580" y="334"/>
                    </a:lnTo>
                    <a:lnTo>
                      <a:pt x="2642" y="333"/>
                    </a:lnTo>
                    <a:lnTo>
                      <a:pt x="2704" y="331"/>
                    </a:lnTo>
                    <a:close/>
                    <a:moveTo>
                      <a:pt x="2704" y="0"/>
                    </a:moveTo>
                    <a:lnTo>
                      <a:pt x="2704" y="0"/>
                    </a:lnTo>
                    <a:lnTo>
                      <a:pt x="2630" y="1"/>
                    </a:lnTo>
                    <a:lnTo>
                      <a:pt x="2558" y="4"/>
                    </a:lnTo>
                    <a:lnTo>
                      <a:pt x="2487" y="9"/>
                    </a:lnTo>
                    <a:lnTo>
                      <a:pt x="2415" y="14"/>
                    </a:lnTo>
                    <a:lnTo>
                      <a:pt x="2345" y="23"/>
                    </a:lnTo>
                    <a:lnTo>
                      <a:pt x="2275" y="32"/>
                    </a:lnTo>
                    <a:lnTo>
                      <a:pt x="2205" y="44"/>
                    </a:lnTo>
                    <a:lnTo>
                      <a:pt x="2138" y="57"/>
                    </a:lnTo>
                    <a:lnTo>
                      <a:pt x="2070" y="72"/>
                    </a:lnTo>
                    <a:lnTo>
                      <a:pt x="2002" y="88"/>
                    </a:lnTo>
                    <a:lnTo>
                      <a:pt x="1936" y="107"/>
                    </a:lnTo>
                    <a:lnTo>
                      <a:pt x="1869" y="127"/>
                    </a:lnTo>
                    <a:lnTo>
                      <a:pt x="1804" y="149"/>
                    </a:lnTo>
                    <a:lnTo>
                      <a:pt x="1741" y="171"/>
                    </a:lnTo>
                    <a:lnTo>
                      <a:pt x="1678" y="196"/>
                    </a:lnTo>
                    <a:lnTo>
                      <a:pt x="1614" y="222"/>
                    </a:lnTo>
                    <a:lnTo>
                      <a:pt x="1552" y="249"/>
                    </a:lnTo>
                    <a:lnTo>
                      <a:pt x="1492" y="278"/>
                    </a:lnTo>
                    <a:lnTo>
                      <a:pt x="1433" y="308"/>
                    </a:lnTo>
                    <a:lnTo>
                      <a:pt x="1373" y="340"/>
                    </a:lnTo>
                    <a:lnTo>
                      <a:pt x="1315" y="374"/>
                    </a:lnTo>
                    <a:lnTo>
                      <a:pt x="1258" y="408"/>
                    </a:lnTo>
                    <a:lnTo>
                      <a:pt x="1202" y="445"/>
                    </a:lnTo>
                    <a:lnTo>
                      <a:pt x="1147" y="482"/>
                    </a:lnTo>
                    <a:lnTo>
                      <a:pt x="1092" y="520"/>
                    </a:lnTo>
                    <a:lnTo>
                      <a:pt x="1039" y="560"/>
                    </a:lnTo>
                    <a:lnTo>
                      <a:pt x="988" y="601"/>
                    </a:lnTo>
                    <a:lnTo>
                      <a:pt x="936" y="644"/>
                    </a:lnTo>
                    <a:lnTo>
                      <a:pt x="886" y="688"/>
                    </a:lnTo>
                    <a:lnTo>
                      <a:pt x="837" y="732"/>
                    </a:lnTo>
                    <a:lnTo>
                      <a:pt x="790" y="778"/>
                    </a:lnTo>
                    <a:lnTo>
                      <a:pt x="745" y="827"/>
                    </a:lnTo>
                    <a:lnTo>
                      <a:pt x="699" y="874"/>
                    </a:lnTo>
                    <a:lnTo>
                      <a:pt x="655" y="924"/>
                    </a:lnTo>
                    <a:lnTo>
                      <a:pt x="612" y="974"/>
                    </a:lnTo>
                    <a:lnTo>
                      <a:pt x="571" y="1026"/>
                    </a:lnTo>
                    <a:lnTo>
                      <a:pt x="531" y="1079"/>
                    </a:lnTo>
                    <a:lnTo>
                      <a:pt x="491" y="1134"/>
                    </a:lnTo>
                    <a:lnTo>
                      <a:pt x="454" y="1188"/>
                    </a:lnTo>
                    <a:lnTo>
                      <a:pt x="417" y="1244"/>
                    </a:lnTo>
                    <a:lnTo>
                      <a:pt x="382" y="1300"/>
                    </a:lnTo>
                    <a:lnTo>
                      <a:pt x="349" y="1358"/>
                    </a:lnTo>
                    <a:lnTo>
                      <a:pt x="317" y="1417"/>
                    </a:lnTo>
                    <a:lnTo>
                      <a:pt x="286" y="1476"/>
                    </a:lnTo>
                    <a:lnTo>
                      <a:pt x="257" y="1536"/>
                    </a:lnTo>
                    <a:lnTo>
                      <a:pt x="229" y="1598"/>
                    </a:lnTo>
                    <a:lnTo>
                      <a:pt x="202" y="1660"/>
                    </a:lnTo>
                    <a:lnTo>
                      <a:pt x="177" y="1723"/>
                    </a:lnTo>
                    <a:lnTo>
                      <a:pt x="155" y="1787"/>
                    </a:lnTo>
                    <a:lnTo>
                      <a:pt x="133" y="1852"/>
                    </a:lnTo>
                    <a:lnTo>
                      <a:pt x="112" y="1916"/>
                    </a:lnTo>
                    <a:lnTo>
                      <a:pt x="94" y="1983"/>
                    </a:lnTo>
                    <a:lnTo>
                      <a:pt x="77" y="2049"/>
                    </a:lnTo>
                    <a:lnTo>
                      <a:pt x="62" y="2115"/>
                    </a:lnTo>
                    <a:lnTo>
                      <a:pt x="47" y="2183"/>
                    </a:lnTo>
                    <a:lnTo>
                      <a:pt x="35" y="2253"/>
                    </a:lnTo>
                    <a:lnTo>
                      <a:pt x="25" y="2322"/>
                    </a:lnTo>
                    <a:lnTo>
                      <a:pt x="16" y="2391"/>
                    </a:lnTo>
                    <a:lnTo>
                      <a:pt x="10" y="2462"/>
                    </a:lnTo>
                    <a:lnTo>
                      <a:pt x="4" y="2533"/>
                    </a:lnTo>
                    <a:lnTo>
                      <a:pt x="2" y="2604"/>
                    </a:lnTo>
                    <a:lnTo>
                      <a:pt x="0" y="2676"/>
                    </a:lnTo>
                    <a:lnTo>
                      <a:pt x="0" y="2748"/>
                    </a:lnTo>
                    <a:lnTo>
                      <a:pt x="3" y="2820"/>
                    </a:lnTo>
                    <a:lnTo>
                      <a:pt x="3" y="2820"/>
                    </a:lnTo>
                    <a:lnTo>
                      <a:pt x="7" y="2894"/>
                    </a:lnTo>
                    <a:lnTo>
                      <a:pt x="12" y="2966"/>
                    </a:lnTo>
                    <a:lnTo>
                      <a:pt x="21" y="3038"/>
                    </a:lnTo>
                    <a:lnTo>
                      <a:pt x="30" y="3109"/>
                    </a:lnTo>
                    <a:lnTo>
                      <a:pt x="41" y="3180"/>
                    </a:lnTo>
                    <a:lnTo>
                      <a:pt x="53" y="3251"/>
                    </a:lnTo>
                    <a:lnTo>
                      <a:pt x="68" y="3320"/>
                    </a:lnTo>
                    <a:lnTo>
                      <a:pt x="84" y="3389"/>
                    </a:lnTo>
                    <a:lnTo>
                      <a:pt x="102" y="3459"/>
                    </a:lnTo>
                    <a:lnTo>
                      <a:pt x="121" y="3526"/>
                    </a:lnTo>
                    <a:lnTo>
                      <a:pt x="143" y="3593"/>
                    </a:lnTo>
                    <a:lnTo>
                      <a:pt x="165" y="3659"/>
                    </a:lnTo>
                    <a:lnTo>
                      <a:pt x="189" y="3726"/>
                    </a:lnTo>
                    <a:lnTo>
                      <a:pt x="215" y="3790"/>
                    </a:lnTo>
                    <a:lnTo>
                      <a:pt x="242" y="3855"/>
                    </a:lnTo>
                    <a:lnTo>
                      <a:pt x="271" y="3919"/>
                    </a:lnTo>
                    <a:lnTo>
                      <a:pt x="301" y="3982"/>
                    </a:lnTo>
                    <a:lnTo>
                      <a:pt x="333" y="4044"/>
                    </a:lnTo>
                    <a:lnTo>
                      <a:pt x="366" y="4106"/>
                    </a:lnTo>
                    <a:lnTo>
                      <a:pt x="401" y="4165"/>
                    </a:lnTo>
                    <a:lnTo>
                      <a:pt x="436" y="4225"/>
                    </a:lnTo>
                    <a:lnTo>
                      <a:pt x="473" y="4284"/>
                    </a:lnTo>
                    <a:lnTo>
                      <a:pt x="512" y="4342"/>
                    </a:lnTo>
                    <a:lnTo>
                      <a:pt x="551" y="4398"/>
                    </a:lnTo>
                    <a:lnTo>
                      <a:pt x="593" y="4454"/>
                    </a:lnTo>
                    <a:lnTo>
                      <a:pt x="635" y="4508"/>
                    </a:lnTo>
                    <a:lnTo>
                      <a:pt x="678" y="4563"/>
                    </a:lnTo>
                    <a:lnTo>
                      <a:pt x="722" y="4616"/>
                    </a:lnTo>
                    <a:lnTo>
                      <a:pt x="770" y="4668"/>
                    </a:lnTo>
                    <a:lnTo>
                      <a:pt x="817" y="4718"/>
                    </a:lnTo>
                    <a:lnTo>
                      <a:pt x="864" y="4768"/>
                    </a:lnTo>
                    <a:lnTo>
                      <a:pt x="914" y="4815"/>
                    </a:lnTo>
                    <a:lnTo>
                      <a:pt x="964" y="4862"/>
                    </a:lnTo>
                    <a:lnTo>
                      <a:pt x="1016" y="4909"/>
                    </a:lnTo>
                    <a:lnTo>
                      <a:pt x="1069" y="4954"/>
                    </a:lnTo>
                    <a:lnTo>
                      <a:pt x="1122" y="4998"/>
                    </a:lnTo>
                    <a:lnTo>
                      <a:pt x="1176" y="5041"/>
                    </a:lnTo>
                    <a:lnTo>
                      <a:pt x="1232" y="5082"/>
                    </a:lnTo>
                    <a:lnTo>
                      <a:pt x="1288" y="5122"/>
                    </a:lnTo>
                    <a:lnTo>
                      <a:pt x="1346" y="5160"/>
                    </a:lnTo>
                    <a:lnTo>
                      <a:pt x="1403" y="5197"/>
                    </a:lnTo>
                    <a:lnTo>
                      <a:pt x="1464" y="5234"/>
                    </a:lnTo>
                    <a:lnTo>
                      <a:pt x="1523" y="5268"/>
                    </a:lnTo>
                    <a:lnTo>
                      <a:pt x="1585" y="5302"/>
                    </a:lnTo>
                    <a:lnTo>
                      <a:pt x="1647" y="5333"/>
                    </a:lnTo>
                    <a:lnTo>
                      <a:pt x="1709" y="5364"/>
                    </a:lnTo>
                    <a:lnTo>
                      <a:pt x="1772" y="5393"/>
                    </a:lnTo>
                    <a:lnTo>
                      <a:pt x="1835" y="5420"/>
                    </a:lnTo>
                    <a:lnTo>
                      <a:pt x="1900" y="5446"/>
                    </a:lnTo>
                    <a:lnTo>
                      <a:pt x="1967" y="5471"/>
                    </a:lnTo>
                    <a:lnTo>
                      <a:pt x="2033" y="5493"/>
                    </a:lnTo>
                    <a:lnTo>
                      <a:pt x="2099" y="5515"/>
                    </a:lnTo>
                    <a:lnTo>
                      <a:pt x="2167" y="5535"/>
                    </a:lnTo>
                    <a:lnTo>
                      <a:pt x="2235" y="5554"/>
                    </a:lnTo>
                    <a:lnTo>
                      <a:pt x="2303" y="5570"/>
                    </a:lnTo>
                    <a:lnTo>
                      <a:pt x="2372" y="5585"/>
                    </a:lnTo>
                    <a:lnTo>
                      <a:pt x="2443" y="5598"/>
                    </a:lnTo>
                    <a:lnTo>
                      <a:pt x="2512" y="5610"/>
                    </a:lnTo>
                    <a:lnTo>
                      <a:pt x="2583" y="5619"/>
                    </a:lnTo>
                    <a:lnTo>
                      <a:pt x="2654" y="5628"/>
                    </a:lnTo>
                    <a:lnTo>
                      <a:pt x="2726" y="5633"/>
                    </a:lnTo>
                    <a:lnTo>
                      <a:pt x="2798" y="5638"/>
                    </a:lnTo>
                    <a:lnTo>
                      <a:pt x="2870" y="5641"/>
                    </a:lnTo>
                    <a:lnTo>
                      <a:pt x="2943" y="5642"/>
                    </a:lnTo>
                    <a:lnTo>
                      <a:pt x="2943" y="5642"/>
                    </a:lnTo>
                    <a:lnTo>
                      <a:pt x="3016" y="5641"/>
                    </a:lnTo>
                    <a:lnTo>
                      <a:pt x="3088" y="5638"/>
                    </a:lnTo>
                    <a:lnTo>
                      <a:pt x="3159" y="5633"/>
                    </a:lnTo>
                    <a:lnTo>
                      <a:pt x="3231" y="5628"/>
                    </a:lnTo>
                    <a:lnTo>
                      <a:pt x="3302" y="5619"/>
                    </a:lnTo>
                    <a:lnTo>
                      <a:pt x="3372" y="5610"/>
                    </a:lnTo>
                    <a:lnTo>
                      <a:pt x="3441" y="5598"/>
                    </a:lnTo>
                    <a:lnTo>
                      <a:pt x="3509" y="5585"/>
                    </a:lnTo>
                    <a:lnTo>
                      <a:pt x="3578" y="5570"/>
                    </a:lnTo>
                    <a:lnTo>
                      <a:pt x="3644" y="5554"/>
                    </a:lnTo>
                    <a:lnTo>
                      <a:pt x="3711" y="5535"/>
                    </a:lnTo>
                    <a:lnTo>
                      <a:pt x="3777" y="5515"/>
                    </a:lnTo>
                    <a:lnTo>
                      <a:pt x="3842" y="5493"/>
                    </a:lnTo>
                    <a:lnTo>
                      <a:pt x="3905" y="5471"/>
                    </a:lnTo>
                    <a:lnTo>
                      <a:pt x="3969" y="5446"/>
                    </a:lnTo>
                    <a:lnTo>
                      <a:pt x="4032" y="5420"/>
                    </a:lnTo>
                    <a:lnTo>
                      <a:pt x="4094" y="5393"/>
                    </a:lnTo>
                    <a:lnTo>
                      <a:pt x="4154" y="5364"/>
                    </a:lnTo>
                    <a:lnTo>
                      <a:pt x="4215" y="5333"/>
                    </a:lnTo>
                    <a:lnTo>
                      <a:pt x="4274" y="5302"/>
                    </a:lnTo>
                    <a:lnTo>
                      <a:pt x="4331" y="5268"/>
                    </a:lnTo>
                    <a:lnTo>
                      <a:pt x="4389" y="5234"/>
                    </a:lnTo>
                    <a:lnTo>
                      <a:pt x="4445" y="5197"/>
                    </a:lnTo>
                    <a:lnTo>
                      <a:pt x="4499" y="5160"/>
                    </a:lnTo>
                    <a:lnTo>
                      <a:pt x="4554" y="5122"/>
                    </a:lnTo>
                    <a:lnTo>
                      <a:pt x="4607" y="5082"/>
                    </a:lnTo>
                    <a:lnTo>
                      <a:pt x="4659" y="5041"/>
                    </a:lnTo>
                    <a:lnTo>
                      <a:pt x="4710" y="4998"/>
                    </a:lnTo>
                    <a:lnTo>
                      <a:pt x="4760" y="4954"/>
                    </a:lnTo>
                    <a:lnTo>
                      <a:pt x="4809" y="4909"/>
                    </a:lnTo>
                    <a:lnTo>
                      <a:pt x="4856" y="4862"/>
                    </a:lnTo>
                    <a:lnTo>
                      <a:pt x="4903" y="4815"/>
                    </a:lnTo>
                    <a:lnTo>
                      <a:pt x="4947" y="4768"/>
                    </a:lnTo>
                    <a:lnTo>
                      <a:pt x="4992" y="4718"/>
                    </a:lnTo>
                    <a:lnTo>
                      <a:pt x="5034" y="4668"/>
                    </a:lnTo>
                    <a:lnTo>
                      <a:pt x="5076" y="4616"/>
                    </a:lnTo>
                    <a:lnTo>
                      <a:pt x="5117" y="4563"/>
                    </a:lnTo>
                    <a:lnTo>
                      <a:pt x="5155" y="4508"/>
                    </a:lnTo>
                    <a:lnTo>
                      <a:pt x="5194" y="4454"/>
                    </a:lnTo>
                    <a:lnTo>
                      <a:pt x="5229" y="4398"/>
                    </a:lnTo>
                    <a:lnTo>
                      <a:pt x="5264" y="4342"/>
                    </a:lnTo>
                    <a:lnTo>
                      <a:pt x="5298" y="4284"/>
                    </a:lnTo>
                    <a:lnTo>
                      <a:pt x="5329" y="4225"/>
                    </a:lnTo>
                    <a:lnTo>
                      <a:pt x="5360" y="4165"/>
                    </a:lnTo>
                    <a:lnTo>
                      <a:pt x="5390" y="4106"/>
                    </a:lnTo>
                    <a:lnTo>
                      <a:pt x="5418" y="4044"/>
                    </a:lnTo>
                    <a:lnTo>
                      <a:pt x="5444" y="3982"/>
                    </a:lnTo>
                    <a:lnTo>
                      <a:pt x="5469" y="3919"/>
                    </a:lnTo>
                    <a:lnTo>
                      <a:pt x="5493" y="3855"/>
                    </a:lnTo>
                    <a:lnTo>
                      <a:pt x="5514" y="3790"/>
                    </a:lnTo>
                    <a:lnTo>
                      <a:pt x="5534" y="3726"/>
                    </a:lnTo>
                    <a:lnTo>
                      <a:pt x="5553" y="3659"/>
                    </a:lnTo>
                    <a:lnTo>
                      <a:pt x="5570" y="3593"/>
                    </a:lnTo>
                    <a:lnTo>
                      <a:pt x="5584" y="3526"/>
                    </a:lnTo>
                    <a:lnTo>
                      <a:pt x="5599" y="3459"/>
                    </a:lnTo>
                    <a:lnTo>
                      <a:pt x="5611" y="3389"/>
                    </a:lnTo>
                    <a:lnTo>
                      <a:pt x="5621" y="3320"/>
                    </a:lnTo>
                    <a:lnTo>
                      <a:pt x="5630" y="3251"/>
                    </a:lnTo>
                    <a:lnTo>
                      <a:pt x="5636" y="3180"/>
                    </a:lnTo>
                    <a:lnTo>
                      <a:pt x="5642" y="3109"/>
                    </a:lnTo>
                    <a:lnTo>
                      <a:pt x="5645" y="3038"/>
                    </a:lnTo>
                    <a:lnTo>
                      <a:pt x="5646" y="2966"/>
                    </a:lnTo>
                    <a:lnTo>
                      <a:pt x="5646" y="2894"/>
                    </a:lnTo>
                    <a:lnTo>
                      <a:pt x="5643" y="2820"/>
                    </a:lnTo>
                    <a:lnTo>
                      <a:pt x="5643" y="2820"/>
                    </a:lnTo>
                    <a:lnTo>
                      <a:pt x="5640" y="2748"/>
                    </a:lnTo>
                    <a:lnTo>
                      <a:pt x="5634" y="2676"/>
                    </a:lnTo>
                    <a:lnTo>
                      <a:pt x="5627" y="2604"/>
                    </a:lnTo>
                    <a:lnTo>
                      <a:pt x="5617" y="2533"/>
                    </a:lnTo>
                    <a:lnTo>
                      <a:pt x="5606" y="2462"/>
                    </a:lnTo>
                    <a:lnTo>
                      <a:pt x="5593" y="2391"/>
                    </a:lnTo>
                    <a:lnTo>
                      <a:pt x="5578" y="2322"/>
                    </a:lnTo>
                    <a:lnTo>
                      <a:pt x="5562" y="2253"/>
                    </a:lnTo>
                    <a:lnTo>
                      <a:pt x="5545" y="2183"/>
                    </a:lnTo>
                    <a:lnTo>
                      <a:pt x="5525" y="2115"/>
                    </a:lnTo>
                    <a:lnTo>
                      <a:pt x="5505" y="2049"/>
                    </a:lnTo>
                    <a:lnTo>
                      <a:pt x="5481" y="1983"/>
                    </a:lnTo>
                    <a:lnTo>
                      <a:pt x="5458" y="1916"/>
                    </a:lnTo>
                    <a:lnTo>
                      <a:pt x="5431" y="1852"/>
                    </a:lnTo>
                    <a:lnTo>
                      <a:pt x="5404" y="1787"/>
                    </a:lnTo>
                    <a:lnTo>
                      <a:pt x="5375" y="1723"/>
                    </a:lnTo>
                    <a:lnTo>
                      <a:pt x="5346" y="1660"/>
                    </a:lnTo>
                    <a:lnTo>
                      <a:pt x="5313" y="1598"/>
                    </a:lnTo>
                    <a:lnTo>
                      <a:pt x="5281" y="1536"/>
                    </a:lnTo>
                    <a:lnTo>
                      <a:pt x="5247" y="1476"/>
                    </a:lnTo>
                    <a:lnTo>
                      <a:pt x="5210" y="1417"/>
                    </a:lnTo>
                    <a:lnTo>
                      <a:pt x="5173" y="1358"/>
                    </a:lnTo>
                    <a:lnTo>
                      <a:pt x="5135" y="1300"/>
                    </a:lnTo>
                    <a:lnTo>
                      <a:pt x="5095" y="1244"/>
                    </a:lnTo>
                    <a:lnTo>
                      <a:pt x="5054" y="1188"/>
                    </a:lnTo>
                    <a:lnTo>
                      <a:pt x="5012" y="1134"/>
                    </a:lnTo>
                    <a:lnTo>
                      <a:pt x="4968" y="1079"/>
                    </a:lnTo>
                    <a:lnTo>
                      <a:pt x="4924" y="1026"/>
                    </a:lnTo>
                    <a:lnTo>
                      <a:pt x="4878" y="974"/>
                    </a:lnTo>
                    <a:lnTo>
                      <a:pt x="4831" y="924"/>
                    </a:lnTo>
                    <a:lnTo>
                      <a:pt x="4782" y="874"/>
                    </a:lnTo>
                    <a:lnTo>
                      <a:pt x="4732" y="827"/>
                    </a:lnTo>
                    <a:lnTo>
                      <a:pt x="4682" y="778"/>
                    </a:lnTo>
                    <a:lnTo>
                      <a:pt x="4631" y="732"/>
                    </a:lnTo>
                    <a:lnTo>
                      <a:pt x="4579" y="688"/>
                    </a:lnTo>
                    <a:lnTo>
                      <a:pt x="4524" y="644"/>
                    </a:lnTo>
                    <a:lnTo>
                      <a:pt x="4470" y="601"/>
                    </a:lnTo>
                    <a:lnTo>
                      <a:pt x="4415" y="560"/>
                    </a:lnTo>
                    <a:lnTo>
                      <a:pt x="4358" y="520"/>
                    </a:lnTo>
                    <a:lnTo>
                      <a:pt x="4300" y="482"/>
                    </a:lnTo>
                    <a:lnTo>
                      <a:pt x="4243" y="445"/>
                    </a:lnTo>
                    <a:lnTo>
                      <a:pt x="4184" y="408"/>
                    </a:lnTo>
                    <a:lnTo>
                      <a:pt x="4123" y="374"/>
                    </a:lnTo>
                    <a:lnTo>
                      <a:pt x="4061" y="340"/>
                    </a:lnTo>
                    <a:lnTo>
                      <a:pt x="4001" y="308"/>
                    </a:lnTo>
                    <a:lnTo>
                      <a:pt x="3938" y="278"/>
                    </a:lnTo>
                    <a:lnTo>
                      <a:pt x="3874" y="249"/>
                    </a:lnTo>
                    <a:lnTo>
                      <a:pt x="3811" y="222"/>
                    </a:lnTo>
                    <a:lnTo>
                      <a:pt x="3746" y="196"/>
                    </a:lnTo>
                    <a:lnTo>
                      <a:pt x="3680" y="171"/>
                    </a:lnTo>
                    <a:lnTo>
                      <a:pt x="3615" y="149"/>
                    </a:lnTo>
                    <a:lnTo>
                      <a:pt x="3547" y="127"/>
                    </a:lnTo>
                    <a:lnTo>
                      <a:pt x="3481" y="107"/>
                    </a:lnTo>
                    <a:lnTo>
                      <a:pt x="3411" y="88"/>
                    </a:lnTo>
                    <a:lnTo>
                      <a:pt x="3344" y="72"/>
                    </a:lnTo>
                    <a:lnTo>
                      <a:pt x="3274" y="57"/>
                    </a:lnTo>
                    <a:lnTo>
                      <a:pt x="3205" y="44"/>
                    </a:lnTo>
                    <a:lnTo>
                      <a:pt x="3134" y="32"/>
                    </a:lnTo>
                    <a:lnTo>
                      <a:pt x="3063" y="23"/>
                    </a:lnTo>
                    <a:lnTo>
                      <a:pt x="2993" y="14"/>
                    </a:lnTo>
                    <a:lnTo>
                      <a:pt x="2920" y="9"/>
                    </a:lnTo>
                    <a:lnTo>
                      <a:pt x="2848" y="4"/>
                    </a:lnTo>
                    <a:lnTo>
                      <a:pt x="2776" y="1"/>
                    </a:lnTo>
                    <a:lnTo>
                      <a:pt x="2704" y="0"/>
                    </a:lnTo>
                    <a:lnTo>
                      <a:pt x="2704" y="0"/>
                    </a:lnTo>
                    <a:close/>
                  </a:path>
                </a:pathLst>
              </a:custGeom>
              <a:gradFill flip="none" rotWithShape="1">
                <a:gsLst>
                  <a:gs pos="20000">
                    <a:srgbClr val="414141"/>
                  </a:gs>
                  <a:gs pos="66000">
                    <a:srgbClr val="FFFFFF"/>
                  </a:gs>
                  <a:gs pos="80000">
                    <a:srgbClr val="CFCFCF"/>
                  </a:gs>
                  <a:gs pos="5000">
                    <a:srgbClr val="A6A6A6"/>
                  </a:gs>
                  <a:gs pos="45000">
                    <a:srgbClr val="A6A6A6"/>
                  </a:gs>
                  <a:gs pos="25000">
                    <a:srgbClr val="262626"/>
                  </a:gs>
                  <a:gs pos="54000">
                    <a:srgbClr val="454545"/>
                  </a:gs>
                  <a:gs pos="36000">
                    <a:srgbClr val="616161"/>
                  </a:gs>
                  <a:gs pos="82000">
                    <a:srgbClr val="A6A6A6"/>
                  </a:gs>
                </a:gsLst>
                <a:lin ang="1314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57" name="Forme libre 16">
                <a:extLst>
                  <a:ext uri="{FF2B5EF4-FFF2-40B4-BE49-F238E27FC236}">
                    <a16:creationId xmlns:a16="http://schemas.microsoft.com/office/drawing/2014/main" xmlns="" id="{F0D91824-A942-3C4D-AA71-CEA3B53E7781}"/>
                  </a:ext>
                </a:extLst>
              </p:cNvPr>
              <p:cNvSpPr>
                <a:spLocks noEditPoints="1"/>
              </p:cNvSpPr>
              <p:nvPr/>
            </p:nvSpPr>
            <p:spPr bwMode="auto">
              <a:xfrm>
                <a:off x="8413750" y="404813"/>
                <a:ext cx="2928938" cy="2925763"/>
              </a:xfrm>
              <a:custGeom>
                <a:avLst/>
                <a:gdLst/>
                <a:ahLst/>
                <a:cxnLst>
                  <a:cxn ang="0">
                    <a:pos x="3124" y="135"/>
                  </a:cxn>
                  <a:cxn ang="0">
                    <a:pos x="3699" y="303"/>
                  </a:cxn>
                  <a:cxn ang="0">
                    <a:pos x="4218" y="588"/>
                  </a:cxn>
                  <a:cxn ang="0">
                    <a:pos x="4666" y="971"/>
                  </a:cxn>
                  <a:cxn ang="0">
                    <a:pos x="5027" y="1439"/>
                  </a:cxn>
                  <a:cxn ang="0">
                    <a:pos x="5285" y="1974"/>
                  </a:cxn>
                  <a:cxn ang="0">
                    <a:pos x="5422" y="2564"/>
                  </a:cxn>
                  <a:cxn ang="0">
                    <a:pos x="5433" y="3100"/>
                  </a:cxn>
                  <a:cxn ang="0">
                    <a:pos x="5322" y="3670"/>
                  </a:cxn>
                  <a:cxn ang="0">
                    <a:pos x="5088" y="4194"/>
                  </a:cxn>
                  <a:cxn ang="0">
                    <a:pos x="4737" y="4656"/>
                  </a:cxn>
                  <a:cxn ang="0">
                    <a:pos x="4345" y="4991"/>
                  </a:cxn>
                  <a:cxn ang="0">
                    <a:pos x="3839" y="5259"/>
                  </a:cxn>
                  <a:cxn ang="0">
                    <a:pos x="3279" y="5408"/>
                  </a:cxn>
                  <a:cxn ang="0">
                    <a:pos x="2748" y="5433"/>
                  </a:cxn>
                  <a:cxn ang="0">
                    <a:pos x="2149" y="5336"/>
                  </a:cxn>
                  <a:cxn ang="0">
                    <a:pos x="1597" y="5113"/>
                  </a:cxn>
                  <a:cxn ang="0">
                    <a:pos x="1107" y="4784"/>
                  </a:cxn>
                  <a:cxn ang="0">
                    <a:pos x="696" y="4361"/>
                  </a:cxn>
                  <a:cxn ang="0">
                    <a:pos x="379" y="3861"/>
                  </a:cxn>
                  <a:cxn ang="0">
                    <a:pos x="173" y="3299"/>
                  </a:cxn>
                  <a:cxn ang="0">
                    <a:pos x="96" y="2761"/>
                  </a:cxn>
                  <a:cxn ang="0">
                    <a:pos x="136" y="2172"/>
                  </a:cxn>
                  <a:cxn ang="0">
                    <a:pos x="302" y="1620"/>
                  </a:cxn>
                  <a:cxn ang="0">
                    <a:pos x="588" y="1122"/>
                  </a:cxn>
                  <a:cxn ang="0">
                    <a:pos x="938" y="738"/>
                  </a:cxn>
                  <a:cxn ang="0">
                    <a:pos x="1408" y="405"/>
                  </a:cxn>
                  <a:cxn ang="0">
                    <a:pos x="1939" y="190"/>
                  </a:cxn>
                  <a:cxn ang="0">
                    <a:pos x="2517" y="96"/>
                  </a:cxn>
                  <a:cxn ang="0">
                    <a:pos x="2298" y="22"/>
                  </a:cxn>
                  <a:cxn ang="0">
                    <a:pos x="1706" y="168"/>
                  </a:cxn>
                  <a:cxn ang="0">
                    <a:pos x="1178" y="436"/>
                  </a:cxn>
                  <a:cxn ang="0">
                    <a:pos x="730" y="811"/>
                  </a:cxn>
                  <a:cxn ang="0">
                    <a:pos x="374" y="1275"/>
                  </a:cxn>
                  <a:cxn ang="0">
                    <a:pos x="130" y="1815"/>
                  </a:cxn>
                  <a:cxn ang="0">
                    <a:pos x="10" y="2413"/>
                  </a:cxn>
                  <a:cxn ang="0">
                    <a:pos x="21" y="2978"/>
                  </a:cxn>
                  <a:cxn ang="0">
                    <a:pos x="162" y="3587"/>
                  </a:cxn>
                  <a:cxn ang="0">
                    <a:pos x="428" y="4141"/>
                  </a:cxn>
                  <a:cxn ang="0">
                    <a:pos x="801" y="4623"/>
                  </a:cxn>
                  <a:cxn ang="0">
                    <a:pos x="1263" y="5020"/>
                  </a:cxn>
                  <a:cxn ang="0">
                    <a:pos x="1800" y="5312"/>
                  </a:cxn>
                  <a:cxn ang="0">
                    <a:pos x="2394" y="5486"/>
                  </a:cxn>
                  <a:cxn ang="0">
                    <a:pos x="2956" y="5529"/>
                  </a:cxn>
                  <a:cxn ang="0">
                    <a:pos x="3572" y="5443"/>
                  </a:cxn>
                  <a:cxn ang="0">
                    <a:pos x="4131" y="5228"/>
                  </a:cxn>
                  <a:cxn ang="0">
                    <a:pos x="4616" y="4898"/>
                  </a:cxn>
                  <a:cxn ang="0">
                    <a:pos x="5015" y="4472"/>
                  </a:cxn>
                  <a:cxn ang="0">
                    <a:pos x="5310" y="3963"/>
                  </a:cxn>
                  <a:cxn ang="0">
                    <a:pos x="5487" y="3389"/>
                  </a:cxn>
                  <a:cxn ang="0">
                    <a:pos x="5531" y="2764"/>
                  </a:cxn>
                  <a:cxn ang="0">
                    <a:pos x="5452" y="2208"/>
                  </a:cxn>
                  <a:cxn ang="0">
                    <a:pos x="5239" y="1627"/>
                  </a:cxn>
                  <a:cxn ang="0">
                    <a:pos x="4912" y="1111"/>
                  </a:cxn>
                  <a:cxn ang="0">
                    <a:pos x="4488" y="675"/>
                  </a:cxn>
                  <a:cxn ang="0">
                    <a:pos x="3982" y="334"/>
                  </a:cxn>
                  <a:cxn ang="0">
                    <a:pos x="3411" y="104"/>
                  </a:cxn>
                  <a:cxn ang="0">
                    <a:pos x="2792" y="4"/>
                  </a:cxn>
                </a:cxnLst>
                <a:rect l="0" t="0" r="r" b="b"/>
                <a:pathLst>
                  <a:path w="5534" h="5530">
                    <a:moveTo>
                      <a:pt x="2649" y="93"/>
                    </a:moveTo>
                    <a:lnTo>
                      <a:pt x="2649" y="93"/>
                    </a:lnTo>
                    <a:lnTo>
                      <a:pt x="2718" y="94"/>
                    </a:lnTo>
                    <a:lnTo>
                      <a:pt x="2788" y="97"/>
                    </a:lnTo>
                    <a:lnTo>
                      <a:pt x="2856" y="101"/>
                    </a:lnTo>
                    <a:lnTo>
                      <a:pt x="2923" y="107"/>
                    </a:lnTo>
                    <a:lnTo>
                      <a:pt x="2991" y="115"/>
                    </a:lnTo>
                    <a:lnTo>
                      <a:pt x="3058" y="124"/>
                    </a:lnTo>
                    <a:lnTo>
                      <a:pt x="3124" y="135"/>
                    </a:lnTo>
                    <a:lnTo>
                      <a:pt x="3190" y="147"/>
                    </a:lnTo>
                    <a:lnTo>
                      <a:pt x="3257" y="162"/>
                    </a:lnTo>
                    <a:lnTo>
                      <a:pt x="3321" y="178"/>
                    </a:lnTo>
                    <a:lnTo>
                      <a:pt x="3385" y="194"/>
                    </a:lnTo>
                    <a:lnTo>
                      <a:pt x="3450" y="214"/>
                    </a:lnTo>
                    <a:lnTo>
                      <a:pt x="3513" y="234"/>
                    </a:lnTo>
                    <a:lnTo>
                      <a:pt x="3575" y="256"/>
                    </a:lnTo>
                    <a:lnTo>
                      <a:pt x="3637" y="278"/>
                    </a:lnTo>
                    <a:lnTo>
                      <a:pt x="3699" y="303"/>
                    </a:lnTo>
                    <a:lnTo>
                      <a:pt x="3759" y="330"/>
                    </a:lnTo>
                    <a:lnTo>
                      <a:pt x="3820" y="358"/>
                    </a:lnTo>
                    <a:lnTo>
                      <a:pt x="3879" y="386"/>
                    </a:lnTo>
                    <a:lnTo>
                      <a:pt x="3938" y="417"/>
                    </a:lnTo>
                    <a:lnTo>
                      <a:pt x="3995" y="448"/>
                    </a:lnTo>
                    <a:lnTo>
                      <a:pt x="4053" y="480"/>
                    </a:lnTo>
                    <a:lnTo>
                      <a:pt x="4109" y="516"/>
                    </a:lnTo>
                    <a:lnTo>
                      <a:pt x="4163" y="551"/>
                    </a:lnTo>
                    <a:lnTo>
                      <a:pt x="4218" y="588"/>
                    </a:lnTo>
                    <a:lnTo>
                      <a:pt x="4272" y="625"/>
                    </a:lnTo>
                    <a:lnTo>
                      <a:pt x="4325" y="665"/>
                    </a:lnTo>
                    <a:lnTo>
                      <a:pt x="4377" y="705"/>
                    </a:lnTo>
                    <a:lnTo>
                      <a:pt x="4427" y="746"/>
                    </a:lnTo>
                    <a:lnTo>
                      <a:pt x="4477" y="789"/>
                    </a:lnTo>
                    <a:lnTo>
                      <a:pt x="4526" y="833"/>
                    </a:lnTo>
                    <a:lnTo>
                      <a:pt x="4575" y="877"/>
                    </a:lnTo>
                    <a:lnTo>
                      <a:pt x="4620" y="924"/>
                    </a:lnTo>
                    <a:lnTo>
                      <a:pt x="4666" y="971"/>
                    </a:lnTo>
                    <a:lnTo>
                      <a:pt x="4712" y="1019"/>
                    </a:lnTo>
                    <a:lnTo>
                      <a:pt x="4754" y="1067"/>
                    </a:lnTo>
                    <a:lnTo>
                      <a:pt x="4797" y="1117"/>
                    </a:lnTo>
                    <a:lnTo>
                      <a:pt x="4838" y="1169"/>
                    </a:lnTo>
                    <a:lnTo>
                      <a:pt x="4878" y="1221"/>
                    </a:lnTo>
                    <a:lnTo>
                      <a:pt x="4918" y="1274"/>
                    </a:lnTo>
                    <a:lnTo>
                      <a:pt x="4955" y="1328"/>
                    </a:lnTo>
                    <a:lnTo>
                      <a:pt x="4992" y="1383"/>
                    </a:lnTo>
                    <a:lnTo>
                      <a:pt x="5027" y="1439"/>
                    </a:lnTo>
                    <a:lnTo>
                      <a:pt x="5061" y="1495"/>
                    </a:lnTo>
                    <a:lnTo>
                      <a:pt x="5093" y="1552"/>
                    </a:lnTo>
                    <a:lnTo>
                      <a:pt x="5126" y="1610"/>
                    </a:lnTo>
                    <a:lnTo>
                      <a:pt x="5155" y="1669"/>
                    </a:lnTo>
                    <a:lnTo>
                      <a:pt x="5183" y="1728"/>
                    </a:lnTo>
                    <a:lnTo>
                      <a:pt x="5211" y="1788"/>
                    </a:lnTo>
                    <a:lnTo>
                      <a:pt x="5236" y="1850"/>
                    </a:lnTo>
                    <a:lnTo>
                      <a:pt x="5262" y="1912"/>
                    </a:lnTo>
                    <a:lnTo>
                      <a:pt x="5285" y="1974"/>
                    </a:lnTo>
                    <a:lnTo>
                      <a:pt x="5306" y="2037"/>
                    </a:lnTo>
                    <a:lnTo>
                      <a:pt x="5326" y="2101"/>
                    </a:lnTo>
                    <a:lnTo>
                      <a:pt x="5344" y="2166"/>
                    </a:lnTo>
                    <a:lnTo>
                      <a:pt x="5362" y="2231"/>
                    </a:lnTo>
                    <a:lnTo>
                      <a:pt x="5376" y="2295"/>
                    </a:lnTo>
                    <a:lnTo>
                      <a:pt x="5391" y="2362"/>
                    </a:lnTo>
                    <a:lnTo>
                      <a:pt x="5403" y="2428"/>
                    </a:lnTo>
                    <a:lnTo>
                      <a:pt x="5413" y="2496"/>
                    </a:lnTo>
                    <a:lnTo>
                      <a:pt x="5422" y="2564"/>
                    </a:lnTo>
                    <a:lnTo>
                      <a:pt x="5430" y="2632"/>
                    </a:lnTo>
                    <a:lnTo>
                      <a:pt x="5435" y="2699"/>
                    </a:lnTo>
                    <a:lnTo>
                      <a:pt x="5438" y="2769"/>
                    </a:lnTo>
                    <a:lnTo>
                      <a:pt x="5438" y="2769"/>
                    </a:lnTo>
                    <a:lnTo>
                      <a:pt x="5441" y="2835"/>
                    </a:lnTo>
                    <a:lnTo>
                      <a:pt x="5441" y="2903"/>
                    </a:lnTo>
                    <a:lnTo>
                      <a:pt x="5440" y="2968"/>
                    </a:lnTo>
                    <a:lnTo>
                      <a:pt x="5437" y="3034"/>
                    </a:lnTo>
                    <a:lnTo>
                      <a:pt x="5433" y="3100"/>
                    </a:lnTo>
                    <a:lnTo>
                      <a:pt x="5427" y="3165"/>
                    </a:lnTo>
                    <a:lnTo>
                      <a:pt x="5419" y="3230"/>
                    </a:lnTo>
                    <a:lnTo>
                      <a:pt x="5410" y="3294"/>
                    </a:lnTo>
                    <a:lnTo>
                      <a:pt x="5399" y="3358"/>
                    </a:lnTo>
                    <a:lnTo>
                      <a:pt x="5387" y="3422"/>
                    </a:lnTo>
                    <a:lnTo>
                      <a:pt x="5374" y="3484"/>
                    </a:lnTo>
                    <a:lnTo>
                      <a:pt x="5357" y="3547"/>
                    </a:lnTo>
                    <a:lnTo>
                      <a:pt x="5341" y="3609"/>
                    </a:lnTo>
                    <a:lnTo>
                      <a:pt x="5322" y="3670"/>
                    </a:lnTo>
                    <a:lnTo>
                      <a:pt x="5303" y="3731"/>
                    </a:lnTo>
                    <a:lnTo>
                      <a:pt x="5281" y="3792"/>
                    </a:lnTo>
                    <a:lnTo>
                      <a:pt x="5257" y="3851"/>
                    </a:lnTo>
                    <a:lnTo>
                      <a:pt x="5233" y="3910"/>
                    </a:lnTo>
                    <a:lnTo>
                      <a:pt x="5207" y="3969"/>
                    </a:lnTo>
                    <a:lnTo>
                      <a:pt x="5179" y="4026"/>
                    </a:lnTo>
                    <a:lnTo>
                      <a:pt x="5151" y="4082"/>
                    </a:lnTo>
                    <a:lnTo>
                      <a:pt x="5120" y="4140"/>
                    </a:lnTo>
                    <a:lnTo>
                      <a:pt x="5088" y="4194"/>
                    </a:lnTo>
                    <a:lnTo>
                      <a:pt x="5055" y="4249"/>
                    </a:lnTo>
                    <a:lnTo>
                      <a:pt x="5020" y="4304"/>
                    </a:lnTo>
                    <a:lnTo>
                      <a:pt x="4984" y="4357"/>
                    </a:lnTo>
                    <a:lnTo>
                      <a:pt x="4946" y="4408"/>
                    </a:lnTo>
                    <a:lnTo>
                      <a:pt x="4908" y="4460"/>
                    </a:lnTo>
                    <a:lnTo>
                      <a:pt x="4866" y="4510"/>
                    </a:lnTo>
                    <a:lnTo>
                      <a:pt x="4825" y="4560"/>
                    </a:lnTo>
                    <a:lnTo>
                      <a:pt x="4782" y="4609"/>
                    </a:lnTo>
                    <a:lnTo>
                      <a:pt x="4737" y="4656"/>
                    </a:lnTo>
                    <a:lnTo>
                      <a:pt x="4737" y="4656"/>
                    </a:lnTo>
                    <a:lnTo>
                      <a:pt x="4691" y="4703"/>
                    </a:lnTo>
                    <a:lnTo>
                      <a:pt x="4645" y="4749"/>
                    </a:lnTo>
                    <a:lnTo>
                      <a:pt x="4597" y="4792"/>
                    </a:lnTo>
                    <a:lnTo>
                      <a:pt x="4548" y="4834"/>
                    </a:lnTo>
                    <a:lnTo>
                      <a:pt x="4499" y="4876"/>
                    </a:lnTo>
                    <a:lnTo>
                      <a:pt x="4448" y="4915"/>
                    </a:lnTo>
                    <a:lnTo>
                      <a:pt x="4398" y="4954"/>
                    </a:lnTo>
                    <a:lnTo>
                      <a:pt x="4345" y="4991"/>
                    </a:lnTo>
                    <a:lnTo>
                      <a:pt x="4291" y="5026"/>
                    </a:lnTo>
                    <a:lnTo>
                      <a:pt x="4237" y="5060"/>
                    </a:lnTo>
                    <a:lnTo>
                      <a:pt x="4182" y="5094"/>
                    </a:lnTo>
                    <a:lnTo>
                      <a:pt x="4128" y="5125"/>
                    </a:lnTo>
                    <a:lnTo>
                      <a:pt x="4070" y="5154"/>
                    </a:lnTo>
                    <a:lnTo>
                      <a:pt x="4014" y="5182"/>
                    </a:lnTo>
                    <a:lnTo>
                      <a:pt x="3955" y="5210"/>
                    </a:lnTo>
                    <a:lnTo>
                      <a:pt x="3898" y="5235"/>
                    </a:lnTo>
                    <a:lnTo>
                      <a:pt x="3839" y="5259"/>
                    </a:lnTo>
                    <a:lnTo>
                      <a:pt x="3778" y="5283"/>
                    </a:lnTo>
                    <a:lnTo>
                      <a:pt x="3718" y="5303"/>
                    </a:lnTo>
                    <a:lnTo>
                      <a:pt x="3658" y="5322"/>
                    </a:lnTo>
                    <a:lnTo>
                      <a:pt x="3596" y="5340"/>
                    </a:lnTo>
                    <a:lnTo>
                      <a:pt x="3534" y="5358"/>
                    </a:lnTo>
                    <a:lnTo>
                      <a:pt x="3470" y="5372"/>
                    </a:lnTo>
                    <a:lnTo>
                      <a:pt x="3407" y="5386"/>
                    </a:lnTo>
                    <a:lnTo>
                      <a:pt x="3344" y="5398"/>
                    </a:lnTo>
                    <a:lnTo>
                      <a:pt x="3279" y="5408"/>
                    </a:lnTo>
                    <a:lnTo>
                      <a:pt x="3214" y="5417"/>
                    </a:lnTo>
                    <a:lnTo>
                      <a:pt x="3149" y="5424"/>
                    </a:lnTo>
                    <a:lnTo>
                      <a:pt x="3084" y="5430"/>
                    </a:lnTo>
                    <a:lnTo>
                      <a:pt x="3018" y="5433"/>
                    </a:lnTo>
                    <a:lnTo>
                      <a:pt x="2951" y="5436"/>
                    </a:lnTo>
                    <a:lnTo>
                      <a:pt x="2885" y="5437"/>
                    </a:lnTo>
                    <a:lnTo>
                      <a:pt x="2885" y="5437"/>
                    </a:lnTo>
                    <a:lnTo>
                      <a:pt x="2816" y="5436"/>
                    </a:lnTo>
                    <a:lnTo>
                      <a:pt x="2748" y="5433"/>
                    </a:lnTo>
                    <a:lnTo>
                      <a:pt x="2679" y="5428"/>
                    </a:lnTo>
                    <a:lnTo>
                      <a:pt x="2611" y="5423"/>
                    </a:lnTo>
                    <a:lnTo>
                      <a:pt x="2543" y="5415"/>
                    </a:lnTo>
                    <a:lnTo>
                      <a:pt x="2477" y="5406"/>
                    </a:lnTo>
                    <a:lnTo>
                      <a:pt x="2410" y="5395"/>
                    </a:lnTo>
                    <a:lnTo>
                      <a:pt x="2344" y="5383"/>
                    </a:lnTo>
                    <a:lnTo>
                      <a:pt x="2279" y="5368"/>
                    </a:lnTo>
                    <a:lnTo>
                      <a:pt x="2213" y="5352"/>
                    </a:lnTo>
                    <a:lnTo>
                      <a:pt x="2149" y="5336"/>
                    </a:lnTo>
                    <a:lnTo>
                      <a:pt x="2085" y="5316"/>
                    </a:lnTo>
                    <a:lnTo>
                      <a:pt x="2021" y="5296"/>
                    </a:lnTo>
                    <a:lnTo>
                      <a:pt x="1959" y="5274"/>
                    </a:lnTo>
                    <a:lnTo>
                      <a:pt x="1897" y="5252"/>
                    </a:lnTo>
                    <a:lnTo>
                      <a:pt x="1835" y="5226"/>
                    </a:lnTo>
                    <a:lnTo>
                      <a:pt x="1775" y="5200"/>
                    </a:lnTo>
                    <a:lnTo>
                      <a:pt x="1715" y="5172"/>
                    </a:lnTo>
                    <a:lnTo>
                      <a:pt x="1656" y="5144"/>
                    </a:lnTo>
                    <a:lnTo>
                      <a:pt x="1597" y="5113"/>
                    </a:lnTo>
                    <a:lnTo>
                      <a:pt x="1539" y="5082"/>
                    </a:lnTo>
                    <a:lnTo>
                      <a:pt x="1482" y="5050"/>
                    </a:lnTo>
                    <a:lnTo>
                      <a:pt x="1426" y="5014"/>
                    </a:lnTo>
                    <a:lnTo>
                      <a:pt x="1371" y="4979"/>
                    </a:lnTo>
                    <a:lnTo>
                      <a:pt x="1317" y="4942"/>
                    </a:lnTo>
                    <a:lnTo>
                      <a:pt x="1262" y="4905"/>
                    </a:lnTo>
                    <a:lnTo>
                      <a:pt x="1210" y="4865"/>
                    </a:lnTo>
                    <a:lnTo>
                      <a:pt x="1159" y="4825"/>
                    </a:lnTo>
                    <a:lnTo>
                      <a:pt x="1107" y="4784"/>
                    </a:lnTo>
                    <a:lnTo>
                      <a:pt x="1057" y="4741"/>
                    </a:lnTo>
                    <a:lnTo>
                      <a:pt x="1008" y="4697"/>
                    </a:lnTo>
                    <a:lnTo>
                      <a:pt x="961" y="4651"/>
                    </a:lnTo>
                    <a:lnTo>
                      <a:pt x="914" y="4606"/>
                    </a:lnTo>
                    <a:lnTo>
                      <a:pt x="868" y="4559"/>
                    </a:lnTo>
                    <a:lnTo>
                      <a:pt x="823" y="4511"/>
                    </a:lnTo>
                    <a:lnTo>
                      <a:pt x="780" y="4463"/>
                    </a:lnTo>
                    <a:lnTo>
                      <a:pt x="737" y="4413"/>
                    </a:lnTo>
                    <a:lnTo>
                      <a:pt x="696" y="4361"/>
                    </a:lnTo>
                    <a:lnTo>
                      <a:pt x="656" y="4309"/>
                    </a:lnTo>
                    <a:lnTo>
                      <a:pt x="616" y="4256"/>
                    </a:lnTo>
                    <a:lnTo>
                      <a:pt x="579" y="4202"/>
                    </a:lnTo>
                    <a:lnTo>
                      <a:pt x="543" y="4147"/>
                    </a:lnTo>
                    <a:lnTo>
                      <a:pt x="507" y="4091"/>
                    </a:lnTo>
                    <a:lnTo>
                      <a:pt x="473" y="4035"/>
                    </a:lnTo>
                    <a:lnTo>
                      <a:pt x="441" y="3978"/>
                    </a:lnTo>
                    <a:lnTo>
                      <a:pt x="410" y="3920"/>
                    </a:lnTo>
                    <a:lnTo>
                      <a:pt x="379" y="3861"/>
                    </a:lnTo>
                    <a:lnTo>
                      <a:pt x="351" y="3802"/>
                    </a:lnTo>
                    <a:lnTo>
                      <a:pt x="323" y="3742"/>
                    </a:lnTo>
                    <a:lnTo>
                      <a:pt x="298" y="3680"/>
                    </a:lnTo>
                    <a:lnTo>
                      <a:pt x="273" y="3618"/>
                    </a:lnTo>
                    <a:lnTo>
                      <a:pt x="251" y="3556"/>
                    </a:lnTo>
                    <a:lnTo>
                      <a:pt x="229" y="3493"/>
                    </a:lnTo>
                    <a:lnTo>
                      <a:pt x="208" y="3429"/>
                    </a:lnTo>
                    <a:lnTo>
                      <a:pt x="190" y="3364"/>
                    </a:lnTo>
                    <a:lnTo>
                      <a:pt x="173" y="3299"/>
                    </a:lnTo>
                    <a:lnTo>
                      <a:pt x="158" y="3235"/>
                    </a:lnTo>
                    <a:lnTo>
                      <a:pt x="145" y="3168"/>
                    </a:lnTo>
                    <a:lnTo>
                      <a:pt x="131" y="3102"/>
                    </a:lnTo>
                    <a:lnTo>
                      <a:pt x="121" y="3034"/>
                    </a:lnTo>
                    <a:lnTo>
                      <a:pt x="112" y="2966"/>
                    </a:lnTo>
                    <a:lnTo>
                      <a:pt x="105" y="2898"/>
                    </a:lnTo>
                    <a:lnTo>
                      <a:pt x="99" y="2831"/>
                    </a:lnTo>
                    <a:lnTo>
                      <a:pt x="96" y="2761"/>
                    </a:lnTo>
                    <a:lnTo>
                      <a:pt x="96" y="2761"/>
                    </a:lnTo>
                    <a:lnTo>
                      <a:pt x="93" y="2695"/>
                    </a:lnTo>
                    <a:lnTo>
                      <a:pt x="93" y="2627"/>
                    </a:lnTo>
                    <a:lnTo>
                      <a:pt x="94" y="2562"/>
                    </a:lnTo>
                    <a:lnTo>
                      <a:pt x="97" y="2496"/>
                    </a:lnTo>
                    <a:lnTo>
                      <a:pt x="102" y="2430"/>
                    </a:lnTo>
                    <a:lnTo>
                      <a:pt x="108" y="2365"/>
                    </a:lnTo>
                    <a:lnTo>
                      <a:pt x="115" y="2300"/>
                    </a:lnTo>
                    <a:lnTo>
                      <a:pt x="124" y="2236"/>
                    </a:lnTo>
                    <a:lnTo>
                      <a:pt x="136" y="2172"/>
                    </a:lnTo>
                    <a:lnTo>
                      <a:pt x="147" y="2108"/>
                    </a:lnTo>
                    <a:lnTo>
                      <a:pt x="162" y="2046"/>
                    </a:lnTo>
                    <a:lnTo>
                      <a:pt x="177" y="1983"/>
                    </a:lnTo>
                    <a:lnTo>
                      <a:pt x="195" y="1921"/>
                    </a:lnTo>
                    <a:lnTo>
                      <a:pt x="212" y="1859"/>
                    </a:lnTo>
                    <a:lnTo>
                      <a:pt x="233" y="1799"/>
                    </a:lnTo>
                    <a:lnTo>
                      <a:pt x="254" y="1738"/>
                    </a:lnTo>
                    <a:lnTo>
                      <a:pt x="277" y="1679"/>
                    </a:lnTo>
                    <a:lnTo>
                      <a:pt x="302" y="1620"/>
                    </a:lnTo>
                    <a:lnTo>
                      <a:pt x="327" y="1561"/>
                    </a:lnTo>
                    <a:lnTo>
                      <a:pt x="355" y="1504"/>
                    </a:lnTo>
                    <a:lnTo>
                      <a:pt x="383" y="1448"/>
                    </a:lnTo>
                    <a:lnTo>
                      <a:pt x="414" y="1390"/>
                    </a:lnTo>
                    <a:lnTo>
                      <a:pt x="447" y="1336"/>
                    </a:lnTo>
                    <a:lnTo>
                      <a:pt x="479" y="1281"/>
                    </a:lnTo>
                    <a:lnTo>
                      <a:pt x="515" y="1226"/>
                    </a:lnTo>
                    <a:lnTo>
                      <a:pt x="550" y="1173"/>
                    </a:lnTo>
                    <a:lnTo>
                      <a:pt x="588" y="1122"/>
                    </a:lnTo>
                    <a:lnTo>
                      <a:pt x="627" y="1070"/>
                    </a:lnTo>
                    <a:lnTo>
                      <a:pt x="668" y="1020"/>
                    </a:lnTo>
                    <a:lnTo>
                      <a:pt x="709" y="970"/>
                    </a:lnTo>
                    <a:lnTo>
                      <a:pt x="753" y="921"/>
                    </a:lnTo>
                    <a:lnTo>
                      <a:pt x="798" y="874"/>
                    </a:lnTo>
                    <a:lnTo>
                      <a:pt x="798" y="874"/>
                    </a:lnTo>
                    <a:lnTo>
                      <a:pt x="843" y="827"/>
                    </a:lnTo>
                    <a:lnTo>
                      <a:pt x="889" y="781"/>
                    </a:lnTo>
                    <a:lnTo>
                      <a:pt x="938" y="738"/>
                    </a:lnTo>
                    <a:lnTo>
                      <a:pt x="986" y="696"/>
                    </a:lnTo>
                    <a:lnTo>
                      <a:pt x="1035" y="654"/>
                    </a:lnTo>
                    <a:lnTo>
                      <a:pt x="1087" y="615"/>
                    </a:lnTo>
                    <a:lnTo>
                      <a:pt x="1138" y="576"/>
                    </a:lnTo>
                    <a:lnTo>
                      <a:pt x="1190" y="539"/>
                    </a:lnTo>
                    <a:lnTo>
                      <a:pt x="1243" y="504"/>
                    </a:lnTo>
                    <a:lnTo>
                      <a:pt x="1297" y="470"/>
                    </a:lnTo>
                    <a:lnTo>
                      <a:pt x="1352" y="436"/>
                    </a:lnTo>
                    <a:lnTo>
                      <a:pt x="1408" y="405"/>
                    </a:lnTo>
                    <a:lnTo>
                      <a:pt x="1464" y="376"/>
                    </a:lnTo>
                    <a:lnTo>
                      <a:pt x="1521" y="348"/>
                    </a:lnTo>
                    <a:lnTo>
                      <a:pt x="1579" y="320"/>
                    </a:lnTo>
                    <a:lnTo>
                      <a:pt x="1636" y="295"/>
                    </a:lnTo>
                    <a:lnTo>
                      <a:pt x="1697" y="271"/>
                    </a:lnTo>
                    <a:lnTo>
                      <a:pt x="1756" y="247"/>
                    </a:lnTo>
                    <a:lnTo>
                      <a:pt x="1816" y="227"/>
                    </a:lnTo>
                    <a:lnTo>
                      <a:pt x="1878" y="208"/>
                    </a:lnTo>
                    <a:lnTo>
                      <a:pt x="1939" y="190"/>
                    </a:lnTo>
                    <a:lnTo>
                      <a:pt x="2002" y="172"/>
                    </a:lnTo>
                    <a:lnTo>
                      <a:pt x="2064" y="158"/>
                    </a:lnTo>
                    <a:lnTo>
                      <a:pt x="2127" y="144"/>
                    </a:lnTo>
                    <a:lnTo>
                      <a:pt x="2191" y="132"/>
                    </a:lnTo>
                    <a:lnTo>
                      <a:pt x="2256" y="122"/>
                    </a:lnTo>
                    <a:lnTo>
                      <a:pt x="2320" y="113"/>
                    </a:lnTo>
                    <a:lnTo>
                      <a:pt x="2385" y="106"/>
                    </a:lnTo>
                    <a:lnTo>
                      <a:pt x="2450" y="100"/>
                    </a:lnTo>
                    <a:lnTo>
                      <a:pt x="2517" y="96"/>
                    </a:lnTo>
                    <a:lnTo>
                      <a:pt x="2583" y="94"/>
                    </a:lnTo>
                    <a:lnTo>
                      <a:pt x="2649" y="93"/>
                    </a:lnTo>
                    <a:close/>
                    <a:moveTo>
                      <a:pt x="2649" y="0"/>
                    </a:moveTo>
                    <a:lnTo>
                      <a:pt x="2649" y="0"/>
                    </a:lnTo>
                    <a:lnTo>
                      <a:pt x="2578" y="1"/>
                    </a:lnTo>
                    <a:lnTo>
                      <a:pt x="2508" y="4"/>
                    </a:lnTo>
                    <a:lnTo>
                      <a:pt x="2437" y="9"/>
                    </a:lnTo>
                    <a:lnTo>
                      <a:pt x="2368" y="14"/>
                    </a:lnTo>
                    <a:lnTo>
                      <a:pt x="2298" y="22"/>
                    </a:lnTo>
                    <a:lnTo>
                      <a:pt x="2231" y="32"/>
                    </a:lnTo>
                    <a:lnTo>
                      <a:pt x="2163" y="44"/>
                    </a:lnTo>
                    <a:lnTo>
                      <a:pt x="2095" y="56"/>
                    </a:lnTo>
                    <a:lnTo>
                      <a:pt x="2029" y="71"/>
                    </a:lnTo>
                    <a:lnTo>
                      <a:pt x="1962" y="87"/>
                    </a:lnTo>
                    <a:lnTo>
                      <a:pt x="1897" y="104"/>
                    </a:lnTo>
                    <a:lnTo>
                      <a:pt x="1832" y="125"/>
                    </a:lnTo>
                    <a:lnTo>
                      <a:pt x="1769" y="146"/>
                    </a:lnTo>
                    <a:lnTo>
                      <a:pt x="1706" y="168"/>
                    </a:lnTo>
                    <a:lnTo>
                      <a:pt x="1644" y="191"/>
                    </a:lnTo>
                    <a:lnTo>
                      <a:pt x="1583" y="218"/>
                    </a:lnTo>
                    <a:lnTo>
                      <a:pt x="1523" y="244"/>
                    </a:lnTo>
                    <a:lnTo>
                      <a:pt x="1462" y="273"/>
                    </a:lnTo>
                    <a:lnTo>
                      <a:pt x="1403" y="302"/>
                    </a:lnTo>
                    <a:lnTo>
                      <a:pt x="1346" y="334"/>
                    </a:lnTo>
                    <a:lnTo>
                      <a:pt x="1289" y="367"/>
                    </a:lnTo>
                    <a:lnTo>
                      <a:pt x="1232" y="401"/>
                    </a:lnTo>
                    <a:lnTo>
                      <a:pt x="1178" y="436"/>
                    </a:lnTo>
                    <a:lnTo>
                      <a:pt x="1123" y="473"/>
                    </a:lnTo>
                    <a:lnTo>
                      <a:pt x="1070" y="510"/>
                    </a:lnTo>
                    <a:lnTo>
                      <a:pt x="1019" y="550"/>
                    </a:lnTo>
                    <a:lnTo>
                      <a:pt x="969" y="590"/>
                    </a:lnTo>
                    <a:lnTo>
                      <a:pt x="918" y="631"/>
                    </a:lnTo>
                    <a:lnTo>
                      <a:pt x="870" y="675"/>
                    </a:lnTo>
                    <a:lnTo>
                      <a:pt x="821" y="718"/>
                    </a:lnTo>
                    <a:lnTo>
                      <a:pt x="775" y="763"/>
                    </a:lnTo>
                    <a:lnTo>
                      <a:pt x="730" y="811"/>
                    </a:lnTo>
                    <a:lnTo>
                      <a:pt x="686" y="858"/>
                    </a:lnTo>
                    <a:lnTo>
                      <a:pt x="641" y="906"/>
                    </a:lnTo>
                    <a:lnTo>
                      <a:pt x="600" y="955"/>
                    </a:lnTo>
                    <a:lnTo>
                      <a:pt x="559" y="1007"/>
                    </a:lnTo>
                    <a:lnTo>
                      <a:pt x="520" y="1058"/>
                    </a:lnTo>
                    <a:lnTo>
                      <a:pt x="482" y="1111"/>
                    </a:lnTo>
                    <a:lnTo>
                      <a:pt x="445" y="1165"/>
                    </a:lnTo>
                    <a:lnTo>
                      <a:pt x="410" y="1219"/>
                    </a:lnTo>
                    <a:lnTo>
                      <a:pt x="374" y="1275"/>
                    </a:lnTo>
                    <a:lnTo>
                      <a:pt x="342" y="1331"/>
                    </a:lnTo>
                    <a:lnTo>
                      <a:pt x="311" y="1389"/>
                    </a:lnTo>
                    <a:lnTo>
                      <a:pt x="280" y="1448"/>
                    </a:lnTo>
                    <a:lnTo>
                      <a:pt x="252" y="1507"/>
                    </a:lnTo>
                    <a:lnTo>
                      <a:pt x="224" y="1567"/>
                    </a:lnTo>
                    <a:lnTo>
                      <a:pt x="199" y="1627"/>
                    </a:lnTo>
                    <a:lnTo>
                      <a:pt x="174" y="1689"/>
                    </a:lnTo>
                    <a:lnTo>
                      <a:pt x="152" y="1751"/>
                    </a:lnTo>
                    <a:lnTo>
                      <a:pt x="130" y="1815"/>
                    </a:lnTo>
                    <a:lnTo>
                      <a:pt x="111" y="1878"/>
                    </a:lnTo>
                    <a:lnTo>
                      <a:pt x="91" y="1943"/>
                    </a:lnTo>
                    <a:lnTo>
                      <a:pt x="75" y="2008"/>
                    </a:lnTo>
                    <a:lnTo>
                      <a:pt x="60" y="2074"/>
                    </a:lnTo>
                    <a:lnTo>
                      <a:pt x="47" y="2141"/>
                    </a:lnTo>
                    <a:lnTo>
                      <a:pt x="35" y="2208"/>
                    </a:lnTo>
                    <a:lnTo>
                      <a:pt x="25" y="2276"/>
                    </a:lnTo>
                    <a:lnTo>
                      <a:pt x="16" y="2344"/>
                    </a:lnTo>
                    <a:lnTo>
                      <a:pt x="10" y="2413"/>
                    </a:lnTo>
                    <a:lnTo>
                      <a:pt x="4" y="2483"/>
                    </a:lnTo>
                    <a:lnTo>
                      <a:pt x="2" y="2552"/>
                    </a:lnTo>
                    <a:lnTo>
                      <a:pt x="0" y="2623"/>
                    </a:lnTo>
                    <a:lnTo>
                      <a:pt x="0" y="2693"/>
                    </a:lnTo>
                    <a:lnTo>
                      <a:pt x="3" y="2764"/>
                    </a:lnTo>
                    <a:lnTo>
                      <a:pt x="3" y="2764"/>
                    </a:lnTo>
                    <a:lnTo>
                      <a:pt x="7" y="2836"/>
                    </a:lnTo>
                    <a:lnTo>
                      <a:pt x="12" y="2907"/>
                    </a:lnTo>
                    <a:lnTo>
                      <a:pt x="21" y="2978"/>
                    </a:lnTo>
                    <a:lnTo>
                      <a:pt x="30" y="3047"/>
                    </a:lnTo>
                    <a:lnTo>
                      <a:pt x="40" y="3117"/>
                    </a:lnTo>
                    <a:lnTo>
                      <a:pt x="53" y="3186"/>
                    </a:lnTo>
                    <a:lnTo>
                      <a:pt x="66" y="3254"/>
                    </a:lnTo>
                    <a:lnTo>
                      <a:pt x="83" y="3322"/>
                    </a:lnTo>
                    <a:lnTo>
                      <a:pt x="100" y="3389"/>
                    </a:lnTo>
                    <a:lnTo>
                      <a:pt x="119" y="3456"/>
                    </a:lnTo>
                    <a:lnTo>
                      <a:pt x="140" y="3522"/>
                    </a:lnTo>
                    <a:lnTo>
                      <a:pt x="162" y="3587"/>
                    </a:lnTo>
                    <a:lnTo>
                      <a:pt x="186" y="3652"/>
                    </a:lnTo>
                    <a:lnTo>
                      <a:pt x="211" y="3715"/>
                    </a:lnTo>
                    <a:lnTo>
                      <a:pt x="237" y="3779"/>
                    </a:lnTo>
                    <a:lnTo>
                      <a:pt x="265" y="3841"/>
                    </a:lnTo>
                    <a:lnTo>
                      <a:pt x="295" y="3902"/>
                    </a:lnTo>
                    <a:lnTo>
                      <a:pt x="326" y="3963"/>
                    </a:lnTo>
                    <a:lnTo>
                      <a:pt x="358" y="4023"/>
                    </a:lnTo>
                    <a:lnTo>
                      <a:pt x="392" y="4082"/>
                    </a:lnTo>
                    <a:lnTo>
                      <a:pt x="428" y="4141"/>
                    </a:lnTo>
                    <a:lnTo>
                      <a:pt x="464" y="4199"/>
                    </a:lnTo>
                    <a:lnTo>
                      <a:pt x="501" y="4255"/>
                    </a:lnTo>
                    <a:lnTo>
                      <a:pt x="541" y="4311"/>
                    </a:lnTo>
                    <a:lnTo>
                      <a:pt x="581" y="4365"/>
                    </a:lnTo>
                    <a:lnTo>
                      <a:pt x="622" y="4419"/>
                    </a:lnTo>
                    <a:lnTo>
                      <a:pt x="665" y="4472"/>
                    </a:lnTo>
                    <a:lnTo>
                      <a:pt x="709" y="4523"/>
                    </a:lnTo>
                    <a:lnTo>
                      <a:pt x="753" y="4575"/>
                    </a:lnTo>
                    <a:lnTo>
                      <a:pt x="801" y="4623"/>
                    </a:lnTo>
                    <a:lnTo>
                      <a:pt x="848" y="4672"/>
                    </a:lnTo>
                    <a:lnTo>
                      <a:pt x="896" y="4719"/>
                    </a:lnTo>
                    <a:lnTo>
                      <a:pt x="945" y="4766"/>
                    </a:lnTo>
                    <a:lnTo>
                      <a:pt x="995" y="4812"/>
                    </a:lnTo>
                    <a:lnTo>
                      <a:pt x="1047" y="4855"/>
                    </a:lnTo>
                    <a:lnTo>
                      <a:pt x="1100" y="4898"/>
                    </a:lnTo>
                    <a:lnTo>
                      <a:pt x="1153" y="4940"/>
                    </a:lnTo>
                    <a:lnTo>
                      <a:pt x="1207" y="4980"/>
                    </a:lnTo>
                    <a:lnTo>
                      <a:pt x="1263" y="5020"/>
                    </a:lnTo>
                    <a:lnTo>
                      <a:pt x="1319" y="5057"/>
                    </a:lnTo>
                    <a:lnTo>
                      <a:pt x="1377" y="5094"/>
                    </a:lnTo>
                    <a:lnTo>
                      <a:pt x="1434" y="5129"/>
                    </a:lnTo>
                    <a:lnTo>
                      <a:pt x="1493" y="5163"/>
                    </a:lnTo>
                    <a:lnTo>
                      <a:pt x="1552" y="5196"/>
                    </a:lnTo>
                    <a:lnTo>
                      <a:pt x="1613" y="5228"/>
                    </a:lnTo>
                    <a:lnTo>
                      <a:pt x="1675" y="5257"/>
                    </a:lnTo>
                    <a:lnTo>
                      <a:pt x="1737" y="5285"/>
                    </a:lnTo>
                    <a:lnTo>
                      <a:pt x="1800" y="5312"/>
                    </a:lnTo>
                    <a:lnTo>
                      <a:pt x="1863" y="5339"/>
                    </a:lnTo>
                    <a:lnTo>
                      <a:pt x="1927" y="5362"/>
                    </a:lnTo>
                    <a:lnTo>
                      <a:pt x="1992" y="5384"/>
                    </a:lnTo>
                    <a:lnTo>
                      <a:pt x="2058" y="5405"/>
                    </a:lnTo>
                    <a:lnTo>
                      <a:pt x="2123" y="5426"/>
                    </a:lnTo>
                    <a:lnTo>
                      <a:pt x="2191" y="5443"/>
                    </a:lnTo>
                    <a:lnTo>
                      <a:pt x="2257" y="5459"/>
                    </a:lnTo>
                    <a:lnTo>
                      <a:pt x="2325" y="5474"/>
                    </a:lnTo>
                    <a:lnTo>
                      <a:pt x="2394" y="5486"/>
                    </a:lnTo>
                    <a:lnTo>
                      <a:pt x="2462" y="5498"/>
                    </a:lnTo>
                    <a:lnTo>
                      <a:pt x="2531" y="5508"/>
                    </a:lnTo>
                    <a:lnTo>
                      <a:pt x="2602" y="5515"/>
                    </a:lnTo>
                    <a:lnTo>
                      <a:pt x="2671" y="5521"/>
                    </a:lnTo>
                    <a:lnTo>
                      <a:pt x="2742" y="5526"/>
                    </a:lnTo>
                    <a:lnTo>
                      <a:pt x="2813" y="5529"/>
                    </a:lnTo>
                    <a:lnTo>
                      <a:pt x="2885" y="5530"/>
                    </a:lnTo>
                    <a:lnTo>
                      <a:pt x="2885" y="5530"/>
                    </a:lnTo>
                    <a:lnTo>
                      <a:pt x="2956" y="5529"/>
                    </a:lnTo>
                    <a:lnTo>
                      <a:pt x="3027" y="5526"/>
                    </a:lnTo>
                    <a:lnTo>
                      <a:pt x="3097" y="5521"/>
                    </a:lnTo>
                    <a:lnTo>
                      <a:pt x="3167" y="5515"/>
                    </a:lnTo>
                    <a:lnTo>
                      <a:pt x="3236" y="5508"/>
                    </a:lnTo>
                    <a:lnTo>
                      <a:pt x="3305" y="5498"/>
                    </a:lnTo>
                    <a:lnTo>
                      <a:pt x="3373" y="5486"/>
                    </a:lnTo>
                    <a:lnTo>
                      <a:pt x="3439" y="5474"/>
                    </a:lnTo>
                    <a:lnTo>
                      <a:pt x="3506" y="5459"/>
                    </a:lnTo>
                    <a:lnTo>
                      <a:pt x="3572" y="5443"/>
                    </a:lnTo>
                    <a:lnTo>
                      <a:pt x="3637" y="5426"/>
                    </a:lnTo>
                    <a:lnTo>
                      <a:pt x="3702" y="5405"/>
                    </a:lnTo>
                    <a:lnTo>
                      <a:pt x="3765" y="5384"/>
                    </a:lnTo>
                    <a:lnTo>
                      <a:pt x="3829" y="5362"/>
                    </a:lnTo>
                    <a:lnTo>
                      <a:pt x="3890" y="5339"/>
                    </a:lnTo>
                    <a:lnTo>
                      <a:pt x="3952" y="5312"/>
                    </a:lnTo>
                    <a:lnTo>
                      <a:pt x="4013" y="5285"/>
                    </a:lnTo>
                    <a:lnTo>
                      <a:pt x="4072" y="5257"/>
                    </a:lnTo>
                    <a:lnTo>
                      <a:pt x="4131" y="5228"/>
                    </a:lnTo>
                    <a:lnTo>
                      <a:pt x="4188" y="5196"/>
                    </a:lnTo>
                    <a:lnTo>
                      <a:pt x="4246" y="5163"/>
                    </a:lnTo>
                    <a:lnTo>
                      <a:pt x="4302" y="5129"/>
                    </a:lnTo>
                    <a:lnTo>
                      <a:pt x="4356" y="5094"/>
                    </a:lnTo>
                    <a:lnTo>
                      <a:pt x="4411" y="5057"/>
                    </a:lnTo>
                    <a:lnTo>
                      <a:pt x="4464" y="5020"/>
                    </a:lnTo>
                    <a:lnTo>
                      <a:pt x="4516" y="4980"/>
                    </a:lnTo>
                    <a:lnTo>
                      <a:pt x="4567" y="4940"/>
                    </a:lnTo>
                    <a:lnTo>
                      <a:pt x="4616" y="4898"/>
                    </a:lnTo>
                    <a:lnTo>
                      <a:pt x="4666" y="4855"/>
                    </a:lnTo>
                    <a:lnTo>
                      <a:pt x="4713" y="4812"/>
                    </a:lnTo>
                    <a:lnTo>
                      <a:pt x="4760" y="4766"/>
                    </a:lnTo>
                    <a:lnTo>
                      <a:pt x="4805" y="4719"/>
                    </a:lnTo>
                    <a:lnTo>
                      <a:pt x="4850" y="4672"/>
                    </a:lnTo>
                    <a:lnTo>
                      <a:pt x="4893" y="4623"/>
                    </a:lnTo>
                    <a:lnTo>
                      <a:pt x="4934" y="4575"/>
                    </a:lnTo>
                    <a:lnTo>
                      <a:pt x="4976" y="4523"/>
                    </a:lnTo>
                    <a:lnTo>
                      <a:pt x="5015" y="4472"/>
                    </a:lnTo>
                    <a:lnTo>
                      <a:pt x="5052" y="4419"/>
                    </a:lnTo>
                    <a:lnTo>
                      <a:pt x="5089" y="4365"/>
                    </a:lnTo>
                    <a:lnTo>
                      <a:pt x="5126" y="4311"/>
                    </a:lnTo>
                    <a:lnTo>
                      <a:pt x="5160" y="4255"/>
                    </a:lnTo>
                    <a:lnTo>
                      <a:pt x="5192" y="4199"/>
                    </a:lnTo>
                    <a:lnTo>
                      <a:pt x="5225" y="4141"/>
                    </a:lnTo>
                    <a:lnTo>
                      <a:pt x="5254" y="4082"/>
                    </a:lnTo>
                    <a:lnTo>
                      <a:pt x="5282" y="4023"/>
                    </a:lnTo>
                    <a:lnTo>
                      <a:pt x="5310" y="3963"/>
                    </a:lnTo>
                    <a:lnTo>
                      <a:pt x="5335" y="3902"/>
                    </a:lnTo>
                    <a:lnTo>
                      <a:pt x="5360" y="3841"/>
                    </a:lnTo>
                    <a:lnTo>
                      <a:pt x="5382" y="3779"/>
                    </a:lnTo>
                    <a:lnTo>
                      <a:pt x="5405" y="3715"/>
                    </a:lnTo>
                    <a:lnTo>
                      <a:pt x="5424" y="3652"/>
                    </a:lnTo>
                    <a:lnTo>
                      <a:pt x="5443" y="3587"/>
                    </a:lnTo>
                    <a:lnTo>
                      <a:pt x="5459" y="3522"/>
                    </a:lnTo>
                    <a:lnTo>
                      <a:pt x="5474" y="3456"/>
                    </a:lnTo>
                    <a:lnTo>
                      <a:pt x="5487" y="3389"/>
                    </a:lnTo>
                    <a:lnTo>
                      <a:pt x="5499" y="3322"/>
                    </a:lnTo>
                    <a:lnTo>
                      <a:pt x="5509" y="3254"/>
                    </a:lnTo>
                    <a:lnTo>
                      <a:pt x="5518" y="3186"/>
                    </a:lnTo>
                    <a:lnTo>
                      <a:pt x="5524" y="3117"/>
                    </a:lnTo>
                    <a:lnTo>
                      <a:pt x="5530" y="3047"/>
                    </a:lnTo>
                    <a:lnTo>
                      <a:pt x="5533" y="2978"/>
                    </a:lnTo>
                    <a:lnTo>
                      <a:pt x="5534" y="2907"/>
                    </a:lnTo>
                    <a:lnTo>
                      <a:pt x="5534" y="2836"/>
                    </a:lnTo>
                    <a:lnTo>
                      <a:pt x="5531" y="2764"/>
                    </a:lnTo>
                    <a:lnTo>
                      <a:pt x="5531" y="2764"/>
                    </a:lnTo>
                    <a:lnTo>
                      <a:pt x="5528" y="2693"/>
                    </a:lnTo>
                    <a:lnTo>
                      <a:pt x="5522" y="2623"/>
                    </a:lnTo>
                    <a:lnTo>
                      <a:pt x="5515" y="2552"/>
                    </a:lnTo>
                    <a:lnTo>
                      <a:pt x="5505" y="2483"/>
                    </a:lnTo>
                    <a:lnTo>
                      <a:pt x="5494" y="2413"/>
                    </a:lnTo>
                    <a:lnTo>
                      <a:pt x="5483" y="2344"/>
                    </a:lnTo>
                    <a:lnTo>
                      <a:pt x="5468" y="2276"/>
                    </a:lnTo>
                    <a:lnTo>
                      <a:pt x="5452" y="2208"/>
                    </a:lnTo>
                    <a:lnTo>
                      <a:pt x="5434" y="2141"/>
                    </a:lnTo>
                    <a:lnTo>
                      <a:pt x="5415" y="2074"/>
                    </a:lnTo>
                    <a:lnTo>
                      <a:pt x="5394" y="2008"/>
                    </a:lnTo>
                    <a:lnTo>
                      <a:pt x="5372" y="1943"/>
                    </a:lnTo>
                    <a:lnTo>
                      <a:pt x="5348" y="1878"/>
                    </a:lnTo>
                    <a:lnTo>
                      <a:pt x="5323" y="1815"/>
                    </a:lnTo>
                    <a:lnTo>
                      <a:pt x="5297" y="1751"/>
                    </a:lnTo>
                    <a:lnTo>
                      <a:pt x="5269" y="1689"/>
                    </a:lnTo>
                    <a:lnTo>
                      <a:pt x="5239" y="1627"/>
                    </a:lnTo>
                    <a:lnTo>
                      <a:pt x="5208" y="1567"/>
                    </a:lnTo>
                    <a:lnTo>
                      <a:pt x="5176" y="1507"/>
                    </a:lnTo>
                    <a:lnTo>
                      <a:pt x="5142" y="1448"/>
                    </a:lnTo>
                    <a:lnTo>
                      <a:pt x="5107" y="1389"/>
                    </a:lnTo>
                    <a:lnTo>
                      <a:pt x="5070" y="1331"/>
                    </a:lnTo>
                    <a:lnTo>
                      <a:pt x="5033" y="1275"/>
                    </a:lnTo>
                    <a:lnTo>
                      <a:pt x="4993" y="1219"/>
                    </a:lnTo>
                    <a:lnTo>
                      <a:pt x="4953" y="1165"/>
                    </a:lnTo>
                    <a:lnTo>
                      <a:pt x="4912" y="1111"/>
                    </a:lnTo>
                    <a:lnTo>
                      <a:pt x="4869" y="1058"/>
                    </a:lnTo>
                    <a:lnTo>
                      <a:pt x="4825" y="1007"/>
                    </a:lnTo>
                    <a:lnTo>
                      <a:pt x="4781" y="955"/>
                    </a:lnTo>
                    <a:lnTo>
                      <a:pt x="4734" y="906"/>
                    </a:lnTo>
                    <a:lnTo>
                      <a:pt x="4687" y="858"/>
                    </a:lnTo>
                    <a:lnTo>
                      <a:pt x="4639" y="811"/>
                    </a:lnTo>
                    <a:lnTo>
                      <a:pt x="4589" y="763"/>
                    </a:lnTo>
                    <a:lnTo>
                      <a:pt x="4539" y="718"/>
                    </a:lnTo>
                    <a:lnTo>
                      <a:pt x="4488" y="675"/>
                    </a:lnTo>
                    <a:lnTo>
                      <a:pt x="4434" y="631"/>
                    </a:lnTo>
                    <a:lnTo>
                      <a:pt x="4381" y="590"/>
                    </a:lnTo>
                    <a:lnTo>
                      <a:pt x="4327" y="550"/>
                    </a:lnTo>
                    <a:lnTo>
                      <a:pt x="4272" y="510"/>
                    </a:lnTo>
                    <a:lnTo>
                      <a:pt x="4215" y="473"/>
                    </a:lnTo>
                    <a:lnTo>
                      <a:pt x="4159" y="436"/>
                    </a:lnTo>
                    <a:lnTo>
                      <a:pt x="4100" y="401"/>
                    </a:lnTo>
                    <a:lnTo>
                      <a:pt x="4041" y="367"/>
                    </a:lnTo>
                    <a:lnTo>
                      <a:pt x="3982" y="334"/>
                    </a:lnTo>
                    <a:lnTo>
                      <a:pt x="3921" y="302"/>
                    </a:lnTo>
                    <a:lnTo>
                      <a:pt x="3860" y="273"/>
                    </a:lnTo>
                    <a:lnTo>
                      <a:pt x="3798" y="244"/>
                    </a:lnTo>
                    <a:lnTo>
                      <a:pt x="3734" y="218"/>
                    </a:lnTo>
                    <a:lnTo>
                      <a:pt x="3671" y="191"/>
                    </a:lnTo>
                    <a:lnTo>
                      <a:pt x="3607" y="168"/>
                    </a:lnTo>
                    <a:lnTo>
                      <a:pt x="3543" y="146"/>
                    </a:lnTo>
                    <a:lnTo>
                      <a:pt x="3478" y="125"/>
                    </a:lnTo>
                    <a:lnTo>
                      <a:pt x="3411" y="104"/>
                    </a:lnTo>
                    <a:lnTo>
                      <a:pt x="3344" y="87"/>
                    </a:lnTo>
                    <a:lnTo>
                      <a:pt x="3277" y="71"/>
                    </a:lnTo>
                    <a:lnTo>
                      <a:pt x="3209" y="56"/>
                    </a:lnTo>
                    <a:lnTo>
                      <a:pt x="3140" y="44"/>
                    </a:lnTo>
                    <a:lnTo>
                      <a:pt x="3072" y="32"/>
                    </a:lnTo>
                    <a:lnTo>
                      <a:pt x="3003" y="22"/>
                    </a:lnTo>
                    <a:lnTo>
                      <a:pt x="2932" y="14"/>
                    </a:lnTo>
                    <a:lnTo>
                      <a:pt x="2863" y="9"/>
                    </a:lnTo>
                    <a:lnTo>
                      <a:pt x="2792" y="4"/>
                    </a:lnTo>
                    <a:lnTo>
                      <a:pt x="2721" y="1"/>
                    </a:lnTo>
                    <a:lnTo>
                      <a:pt x="2649" y="0"/>
                    </a:lnTo>
                    <a:lnTo>
                      <a:pt x="2649" y="0"/>
                    </a:lnTo>
                    <a:close/>
                  </a:path>
                </a:pathLst>
              </a:custGeom>
              <a:gradFill flip="none" rotWithShape="1">
                <a:gsLst>
                  <a:gs pos="20000">
                    <a:srgbClr val="414141"/>
                  </a:gs>
                  <a:gs pos="66000">
                    <a:srgbClr val="FFFFFF"/>
                  </a:gs>
                  <a:gs pos="80000">
                    <a:srgbClr val="CFCFCF"/>
                  </a:gs>
                  <a:gs pos="5000">
                    <a:srgbClr val="A6A6A6"/>
                  </a:gs>
                  <a:gs pos="45000">
                    <a:srgbClr val="A6A6A6"/>
                  </a:gs>
                  <a:gs pos="25000">
                    <a:srgbClr val="262626"/>
                  </a:gs>
                  <a:gs pos="54000">
                    <a:srgbClr val="454545"/>
                  </a:gs>
                  <a:gs pos="36000">
                    <a:srgbClr val="616161"/>
                  </a:gs>
                  <a:gs pos="82000">
                    <a:srgbClr val="A6A6A6"/>
                  </a:gs>
                </a:gsLst>
                <a:lin ang="2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58" name="Forme libre 19">
                <a:extLst>
                  <a:ext uri="{FF2B5EF4-FFF2-40B4-BE49-F238E27FC236}">
                    <a16:creationId xmlns:a16="http://schemas.microsoft.com/office/drawing/2014/main" xmlns="" id="{0EEEE947-A50D-5E4D-ACF8-7A4320578352}"/>
                  </a:ext>
                </a:extLst>
              </p:cNvPr>
              <p:cNvSpPr>
                <a:spLocks noEditPoints="1"/>
              </p:cNvSpPr>
              <p:nvPr/>
            </p:nvSpPr>
            <p:spPr bwMode="auto">
              <a:xfrm>
                <a:off x="8496300" y="485775"/>
                <a:ext cx="2763838" cy="2762250"/>
              </a:xfrm>
              <a:custGeom>
                <a:avLst/>
                <a:gdLst/>
                <a:ahLst/>
                <a:cxnLst>
                  <a:cxn ang="0">
                    <a:pos x="2956" y="87"/>
                  </a:cxn>
                  <a:cxn ang="0">
                    <a:pos x="3507" y="249"/>
                  </a:cxn>
                  <a:cxn ang="0">
                    <a:pos x="4005" y="520"/>
                  </a:cxn>
                  <a:cxn ang="0">
                    <a:pos x="4434" y="887"/>
                  </a:cxn>
                  <a:cxn ang="0">
                    <a:pos x="4781" y="1335"/>
                  </a:cxn>
                  <a:cxn ang="0">
                    <a:pos x="5027" y="1850"/>
                  </a:cxn>
                  <a:cxn ang="0">
                    <a:pos x="5160" y="2415"/>
                  </a:cxn>
                  <a:cxn ang="0">
                    <a:pos x="5170" y="2929"/>
                  </a:cxn>
                  <a:cxn ang="0">
                    <a:pos x="5064" y="3478"/>
                  </a:cxn>
                  <a:cxn ang="0">
                    <a:pos x="4838" y="3980"/>
                  </a:cxn>
                  <a:cxn ang="0">
                    <a:pos x="4502" y="4424"/>
                  </a:cxn>
                  <a:cxn ang="0">
                    <a:pos x="4125" y="4746"/>
                  </a:cxn>
                  <a:cxn ang="0">
                    <a:pos x="3638" y="5004"/>
                  </a:cxn>
                  <a:cxn ang="0">
                    <a:pos x="3102" y="5145"/>
                  </a:cxn>
                  <a:cxn ang="0">
                    <a:pos x="2592" y="5170"/>
                  </a:cxn>
                  <a:cxn ang="0">
                    <a:pos x="2018" y="5076"/>
                  </a:cxn>
                  <a:cxn ang="0">
                    <a:pos x="1489" y="4864"/>
                  </a:cxn>
                  <a:cxn ang="0">
                    <a:pos x="1019" y="4547"/>
                  </a:cxn>
                  <a:cxn ang="0">
                    <a:pos x="625" y="4143"/>
                  </a:cxn>
                  <a:cxn ang="0">
                    <a:pos x="321" y="3663"/>
                  </a:cxn>
                  <a:cxn ang="0">
                    <a:pos x="124" y="3124"/>
                  </a:cxn>
                  <a:cxn ang="0">
                    <a:pos x="48" y="2608"/>
                  </a:cxn>
                  <a:cxn ang="0">
                    <a:pos x="87" y="2043"/>
                  </a:cxn>
                  <a:cxn ang="0">
                    <a:pos x="248" y="1512"/>
                  </a:cxn>
                  <a:cxn ang="0">
                    <a:pos x="522" y="1033"/>
                  </a:cxn>
                  <a:cxn ang="0">
                    <a:pos x="858" y="666"/>
                  </a:cxn>
                  <a:cxn ang="0">
                    <a:pos x="1309" y="346"/>
                  </a:cxn>
                  <a:cxn ang="0">
                    <a:pos x="1819" y="138"/>
                  </a:cxn>
                  <a:cxn ang="0">
                    <a:pos x="2373" y="50"/>
                  </a:cxn>
                  <a:cxn ang="0">
                    <a:pos x="2170" y="20"/>
                  </a:cxn>
                  <a:cxn ang="0">
                    <a:pos x="1610" y="157"/>
                  </a:cxn>
                  <a:cxn ang="0">
                    <a:pos x="1111" y="411"/>
                  </a:cxn>
                  <a:cxn ang="0">
                    <a:pos x="688" y="763"/>
                  </a:cxn>
                  <a:cxn ang="0">
                    <a:pos x="354" y="1203"/>
                  </a:cxn>
                  <a:cxn ang="0">
                    <a:pos x="122" y="1713"/>
                  </a:cxn>
                  <a:cxn ang="0">
                    <a:pos x="9" y="2278"/>
                  </a:cxn>
                  <a:cxn ang="0">
                    <a:pos x="18" y="2811"/>
                  </a:cxn>
                  <a:cxn ang="0">
                    <a:pos x="152" y="3386"/>
                  </a:cxn>
                  <a:cxn ang="0">
                    <a:pos x="402" y="3910"/>
                  </a:cxn>
                  <a:cxn ang="0">
                    <a:pos x="755" y="4365"/>
                  </a:cxn>
                  <a:cxn ang="0">
                    <a:pos x="1191" y="4740"/>
                  </a:cxn>
                  <a:cxn ang="0">
                    <a:pos x="1698" y="5015"/>
                  </a:cxn>
                  <a:cxn ang="0">
                    <a:pos x="2260" y="5181"/>
                  </a:cxn>
                  <a:cxn ang="0">
                    <a:pos x="2791" y="5220"/>
                  </a:cxn>
                  <a:cxn ang="0">
                    <a:pos x="3373" y="5139"/>
                  </a:cxn>
                  <a:cxn ang="0">
                    <a:pos x="3899" y="4936"/>
                  </a:cxn>
                  <a:cxn ang="0">
                    <a:pos x="4359" y="4625"/>
                  </a:cxn>
                  <a:cxn ang="0">
                    <a:pos x="4735" y="4222"/>
                  </a:cxn>
                  <a:cxn ang="0">
                    <a:pos x="5014" y="3742"/>
                  </a:cxn>
                  <a:cxn ang="0">
                    <a:pos x="5182" y="3199"/>
                  </a:cxn>
                  <a:cxn ang="0">
                    <a:pos x="5223" y="2609"/>
                  </a:cxn>
                  <a:cxn ang="0">
                    <a:pos x="5148" y="2084"/>
                  </a:cxn>
                  <a:cxn ang="0">
                    <a:pos x="4946" y="1536"/>
                  </a:cxn>
                  <a:cxn ang="0">
                    <a:pos x="4638" y="1048"/>
                  </a:cxn>
                  <a:cxn ang="0">
                    <a:pos x="4237" y="635"/>
                  </a:cxn>
                  <a:cxn ang="0">
                    <a:pos x="3759" y="314"/>
                  </a:cxn>
                  <a:cxn ang="0">
                    <a:pos x="3220" y="98"/>
                  </a:cxn>
                  <a:cxn ang="0">
                    <a:pos x="2636" y="3"/>
                  </a:cxn>
                </a:cxnLst>
                <a:rect l="0" t="0" r="r" b="b"/>
                <a:pathLst>
                  <a:path w="5224" h="5220">
                    <a:moveTo>
                      <a:pt x="2502" y="47"/>
                    </a:moveTo>
                    <a:lnTo>
                      <a:pt x="2502" y="47"/>
                    </a:lnTo>
                    <a:lnTo>
                      <a:pt x="2568" y="47"/>
                    </a:lnTo>
                    <a:lnTo>
                      <a:pt x="2633" y="50"/>
                    </a:lnTo>
                    <a:lnTo>
                      <a:pt x="2699" y="54"/>
                    </a:lnTo>
                    <a:lnTo>
                      <a:pt x="2764" y="60"/>
                    </a:lnTo>
                    <a:lnTo>
                      <a:pt x="2829" y="67"/>
                    </a:lnTo>
                    <a:lnTo>
                      <a:pt x="2892" y="76"/>
                    </a:lnTo>
                    <a:lnTo>
                      <a:pt x="2956" y="87"/>
                    </a:lnTo>
                    <a:lnTo>
                      <a:pt x="3019" y="98"/>
                    </a:lnTo>
                    <a:lnTo>
                      <a:pt x="3082" y="112"/>
                    </a:lnTo>
                    <a:lnTo>
                      <a:pt x="3144" y="128"/>
                    </a:lnTo>
                    <a:lnTo>
                      <a:pt x="3206" y="144"/>
                    </a:lnTo>
                    <a:lnTo>
                      <a:pt x="3268" y="162"/>
                    </a:lnTo>
                    <a:lnTo>
                      <a:pt x="3329" y="181"/>
                    </a:lnTo>
                    <a:lnTo>
                      <a:pt x="3389" y="203"/>
                    </a:lnTo>
                    <a:lnTo>
                      <a:pt x="3448" y="225"/>
                    </a:lnTo>
                    <a:lnTo>
                      <a:pt x="3507" y="249"/>
                    </a:lnTo>
                    <a:lnTo>
                      <a:pt x="3566" y="274"/>
                    </a:lnTo>
                    <a:lnTo>
                      <a:pt x="3623" y="300"/>
                    </a:lnTo>
                    <a:lnTo>
                      <a:pt x="3679" y="327"/>
                    </a:lnTo>
                    <a:lnTo>
                      <a:pt x="3735" y="356"/>
                    </a:lnTo>
                    <a:lnTo>
                      <a:pt x="3792" y="387"/>
                    </a:lnTo>
                    <a:lnTo>
                      <a:pt x="3846" y="418"/>
                    </a:lnTo>
                    <a:lnTo>
                      <a:pt x="3901" y="451"/>
                    </a:lnTo>
                    <a:lnTo>
                      <a:pt x="3954" y="485"/>
                    </a:lnTo>
                    <a:lnTo>
                      <a:pt x="4005" y="520"/>
                    </a:lnTo>
                    <a:lnTo>
                      <a:pt x="4057" y="557"/>
                    </a:lnTo>
                    <a:lnTo>
                      <a:pt x="4107" y="594"/>
                    </a:lnTo>
                    <a:lnTo>
                      <a:pt x="4157" y="634"/>
                    </a:lnTo>
                    <a:lnTo>
                      <a:pt x="4206" y="673"/>
                    </a:lnTo>
                    <a:lnTo>
                      <a:pt x="4253" y="713"/>
                    </a:lnTo>
                    <a:lnTo>
                      <a:pt x="4300" y="756"/>
                    </a:lnTo>
                    <a:lnTo>
                      <a:pt x="4346" y="799"/>
                    </a:lnTo>
                    <a:lnTo>
                      <a:pt x="4392" y="843"/>
                    </a:lnTo>
                    <a:lnTo>
                      <a:pt x="4434" y="887"/>
                    </a:lnTo>
                    <a:lnTo>
                      <a:pt x="4478" y="934"/>
                    </a:lnTo>
                    <a:lnTo>
                      <a:pt x="4520" y="982"/>
                    </a:lnTo>
                    <a:lnTo>
                      <a:pt x="4561" y="1029"/>
                    </a:lnTo>
                    <a:lnTo>
                      <a:pt x="4599" y="1077"/>
                    </a:lnTo>
                    <a:lnTo>
                      <a:pt x="4639" y="1127"/>
                    </a:lnTo>
                    <a:lnTo>
                      <a:pt x="4676" y="1179"/>
                    </a:lnTo>
                    <a:lnTo>
                      <a:pt x="4711" y="1231"/>
                    </a:lnTo>
                    <a:lnTo>
                      <a:pt x="4747" y="1282"/>
                    </a:lnTo>
                    <a:lnTo>
                      <a:pt x="4781" y="1335"/>
                    </a:lnTo>
                    <a:lnTo>
                      <a:pt x="4813" y="1390"/>
                    </a:lnTo>
                    <a:lnTo>
                      <a:pt x="4844" y="1444"/>
                    </a:lnTo>
                    <a:lnTo>
                      <a:pt x="4875" y="1500"/>
                    </a:lnTo>
                    <a:lnTo>
                      <a:pt x="4903" y="1557"/>
                    </a:lnTo>
                    <a:lnTo>
                      <a:pt x="4931" y="1614"/>
                    </a:lnTo>
                    <a:lnTo>
                      <a:pt x="4958" y="1672"/>
                    </a:lnTo>
                    <a:lnTo>
                      <a:pt x="4983" y="1731"/>
                    </a:lnTo>
                    <a:lnTo>
                      <a:pt x="5005" y="1789"/>
                    </a:lnTo>
                    <a:lnTo>
                      <a:pt x="5027" y="1850"/>
                    </a:lnTo>
                    <a:lnTo>
                      <a:pt x="5048" y="1910"/>
                    </a:lnTo>
                    <a:lnTo>
                      <a:pt x="5067" y="1971"/>
                    </a:lnTo>
                    <a:lnTo>
                      <a:pt x="5084" y="2033"/>
                    </a:lnTo>
                    <a:lnTo>
                      <a:pt x="5101" y="2096"/>
                    </a:lnTo>
                    <a:lnTo>
                      <a:pt x="5115" y="2158"/>
                    </a:lnTo>
                    <a:lnTo>
                      <a:pt x="5129" y="2221"/>
                    </a:lnTo>
                    <a:lnTo>
                      <a:pt x="5140" y="2286"/>
                    </a:lnTo>
                    <a:lnTo>
                      <a:pt x="5151" y="2350"/>
                    </a:lnTo>
                    <a:lnTo>
                      <a:pt x="5160" y="2415"/>
                    </a:lnTo>
                    <a:lnTo>
                      <a:pt x="5167" y="2479"/>
                    </a:lnTo>
                    <a:lnTo>
                      <a:pt x="5171" y="2546"/>
                    </a:lnTo>
                    <a:lnTo>
                      <a:pt x="5176" y="2612"/>
                    </a:lnTo>
                    <a:lnTo>
                      <a:pt x="5176" y="2612"/>
                    </a:lnTo>
                    <a:lnTo>
                      <a:pt x="5177" y="2676"/>
                    </a:lnTo>
                    <a:lnTo>
                      <a:pt x="5177" y="2740"/>
                    </a:lnTo>
                    <a:lnTo>
                      <a:pt x="5177" y="2804"/>
                    </a:lnTo>
                    <a:lnTo>
                      <a:pt x="5174" y="2867"/>
                    </a:lnTo>
                    <a:lnTo>
                      <a:pt x="5170" y="2929"/>
                    </a:lnTo>
                    <a:lnTo>
                      <a:pt x="5164" y="2993"/>
                    </a:lnTo>
                    <a:lnTo>
                      <a:pt x="5157" y="3055"/>
                    </a:lnTo>
                    <a:lnTo>
                      <a:pt x="5148" y="3116"/>
                    </a:lnTo>
                    <a:lnTo>
                      <a:pt x="5137" y="3177"/>
                    </a:lnTo>
                    <a:lnTo>
                      <a:pt x="5126" y="3239"/>
                    </a:lnTo>
                    <a:lnTo>
                      <a:pt x="5112" y="3299"/>
                    </a:lnTo>
                    <a:lnTo>
                      <a:pt x="5098" y="3358"/>
                    </a:lnTo>
                    <a:lnTo>
                      <a:pt x="5081" y="3419"/>
                    </a:lnTo>
                    <a:lnTo>
                      <a:pt x="5064" y="3478"/>
                    </a:lnTo>
                    <a:lnTo>
                      <a:pt x="5045" y="3535"/>
                    </a:lnTo>
                    <a:lnTo>
                      <a:pt x="5024" y="3594"/>
                    </a:lnTo>
                    <a:lnTo>
                      <a:pt x="5002" y="3650"/>
                    </a:lnTo>
                    <a:lnTo>
                      <a:pt x="4978" y="3708"/>
                    </a:lnTo>
                    <a:lnTo>
                      <a:pt x="4953" y="3764"/>
                    </a:lnTo>
                    <a:lnTo>
                      <a:pt x="4927" y="3818"/>
                    </a:lnTo>
                    <a:lnTo>
                      <a:pt x="4899" y="3873"/>
                    </a:lnTo>
                    <a:lnTo>
                      <a:pt x="4869" y="3927"/>
                    </a:lnTo>
                    <a:lnTo>
                      <a:pt x="4838" y="3980"/>
                    </a:lnTo>
                    <a:lnTo>
                      <a:pt x="4807" y="4034"/>
                    </a:lnTo>
                    <a:lnTo>
                      <a:pt x="4773" y="4085"/>
                    </a:lnTo>
                    <a:lnTo>
                      <a:pt x="4738" y="4135"/>
                    </a:lnTo>
                    <a:lnTo>
                      <a:pt x="4703" y="4187"/>
                    </a:lnTo>
                    <a:lnTo>
                      <a:pt x="4666" y="4236"/>
                    </a:lnTo>
                    <a:lnTo>
                      <a:pt x="4626" y="4284"/>
                    </a:lnTo>
                    <a:lnTo>
                      <a:pt x="4586" y="4331"/>
                    </a:lnTo>
                    <a:lnTo>
                      <a:pt x="4545" y="4379"/>
                    </a:lnTo>
                    <a:lnTo>
                      <a:pt x="4502" y="4424"/>
                    </a:lnTo>
                    <a:lnTo>
                      <a:pt x="4502" y="4424"/>
                    </a:lnTo>
                    <a:lnTo>
                      <a:pt x="4458" y="4468"/>
                    </a:lnTo>
                    <a:lnTo>
                      <a:pt x="4414" y="4513"/>
                    </a:lnTo>
                    <a:lnTo>
                      <a:pt x="4368" y="4554"/>
                    </a:lnTo>
                    <a:lnTo>
                      <a:pt x="4321" y="4595"/>
                    </a:lnTo>
                    <a:lnTo>
                      <a:pt x="4272" y="4635"/>
                    </a:lnTo>
                    <a:lnTo>
                      <a:pt x="4225" y="4673"/>
                    </a:lnTo>
                    <a:lnTo>
                      <a:pt x="4175" y="4710"/>
                    </a:lnTo>
                    <a:lnTo>
                      <a:pt x="4125" y="4746"/>
                    </a:lnTo>
                    <a:lnTo>
                      <a:pt x="4073" y="4780"/>
                    </a:lnTo>
                    <a:lnTo>
                      <a:pt x="4021" y="4812"/>
                    </a:lnTo>
                    <a:lnTo>
                      <a:pt x="3970" y="4843"/>
                    </a:lnTo>
                    <a:lnTo>
                      <a:pt x="3915" y="4874"/>
                    </a:lnTo>
                    <a:lnTo>
                      <a:pt x="3862" y="4902"/>
                    </a:lnTo>
                    <a:lnTo>
                      <a:pt x="3808" y="4930"/>
                    </a:lnTo>
                    <a:lnTo>
                      <a:pt x="3752" y="4955"/>
                    </a:lnTo>
                    <a:lnTo>
                      <a:pt x="3696" y="4980"/>
                    </a:lnTo>
                    <a:lnTo>
                      <a:pt x="3638" y="5004"/>
                    </a:lnTo>
                    <a:lnTo>
                      <a:pt x="3581" y="5024"/>
                    </a:lnTo>
                    <a:lnTo>
                      <a:pt x="3523" y="5045"/>
                    </a:lnTo>
                    <a:lnTo>
                      <a:pt x="3464" y="5064"/>
                    </a:lnTo>
                    <a:lnTo>
                      <a:pt x="3405" y="5082"/>
                    </a:lnTo>
                    <a:lnTo>
                      <a:pt x="3346" y="5097"/>
                    </a:lnTo>
                    <a:lnTo>
                      <a:pt x="3286" y="5111"/>
                    </a:lnTo>
                    <a:lnTo>
                      <a:pt x="3224" y="5125"/>
                    </a:lnTo>
                    <a:lnTo>
                      <a:pt x="3163" y="5136"/>
                    </a:lnTo>
                    <a:lnTo>
                      <a:pt x="3102" y="5145"/>
                    </a:lnTo>
                    <a:lnTo>
                      <a:pt x="3040" y="5154"/>
                    </a:lnTo>
                    <a:lnTo>
                      <a:pt x="2978" y="5161"/>
                    </a:lnTo>
                    <a:lnTo>
                      <a:pt x="2914" y="5166"/>
                    </a:lnTo>
                    <a:lnTo>
                      <a:pt x="2851" y="5170"/>
                    </a:lnTo>
                    <a:lnTo>
                      <a:pt x="2788" y="5173"/>
                    </a:lnTo>
                    <a:lnTo>
                      <a:pt x="2723" y="5173"/>
                    </a:lnTo>
                    <a:lnTo>
                      <a:pt x="2723" y="5173"/>
                    </a:lnTo>
                    <a:lnTo>
                      <a:pt x="2658" y="5173"/>
                    </a:lnTo>
                    <a:lnTo>
                      <a:pt x="2592" y="5170"/>
                    </a:lnTo>
                    <a:lnTo>
                      <a:pt x="2527" y="5166"/>
                    </a:lnTo>
                    <a:lnTo>
                      <a:pt x="2460" y="5160"/>
                    </a:lnTo>
                    <a:lnTo>
                      <a:pt x="2397" y="5153"/>
                    </a:lnTo>
                    <a:lnTo>
                      <a:pt x="2332" y="5144"/>
                    </a:lnTo>
                    <a:lnTo>
                      <a:pt x="2269" y="5133"/>
                    </a:lnTo>
                    <a:lnTo>
                      <a:pt x="2205" y="5122"/>
                    </a:lnTo>
                    <a:lnTo>
                      <a:pt x="2142" y="5108"/>
                    </a:lnTo>
                    <a:lnTo>
                      <a:pt x="2080" y="5092"/>
                    </a:lnTo>
                    <a:lnTo>
                      <a:pt x="2018" y="5076"/>
                    </a:lnTo>
                    <a:lnTo>
                      <a:pt x="1956" y="5058"/>
                    </a:lnTo>
                    <a:lnTo>
                      <a:pt x="1896" y="5039"/>
                    </a:lnTo>
                    <a:lnTo>
                      <a:pt x="1835" y="5017"/>
                    </a:lnTo>
                    <a:lnTo>
                      <a:pt x="1776" y="4995"/>
                    </a:lnTo>
                    <a:lnTo>
                      <a:pt x="1717" y="4971"/>
                    </a:lnTo>
                    <a:lnTo>
                      <a:pt x="1658" y="4946"/>
                    </a:lnTo>
                    <a:lnTo>
                      <a:pt x="1601" y="4920"/>
                    </a:lnTo>
                    <a:lnTo>
                      <a:pt x="1545" y="4893"/>
                    </a:lnTo>
                    <a:lnTo>
                      <a:pt x="1489" y="4864"/>
                    </a:lnTo>
                    <a:lnTo>
                      <a:pt x="1433" y="4833"/>
                    </a:lnTo>
                    <a:lnTo>
                      <a:pt x="1378" y="4802"/>
                    </a:lnTo>
                    <a:lnTo>
                      <a:pt x="1325" y="4769"/>
                    </a:lnTo>
                    <a:lnTo>
                      <a:pt x="1272" y="4735"/>
                    </a:lnTo>
                    <a:lnTo>
                      <a:pt x="1219" y="4700"/>
                    </a:lnTo>
                    <a:lnTo>
                      <a:pt x="1167" y="4663"/>
                    </a:lnTo>
                    <a:lnTo>
                      <a:pt x="1117" y="4626"/>
                    </a:lnTo>
                    <a:lnTo>
                      <a:pt x="1067" y="4586"/>
                    </a:lnTo>
                    <a:lnTo>
                      <a:pt x="1019" y="4547"/>
                    </a:lnTo>
                    <a:lnTo>
                      <a:pt x="971" y="4507"/>
                    </a:lnTo>
                    <a:lnTo>
                      <a:pt x="924" y="4464"/>
                    </a:lnTo>
                    <a:lnTo>
                      <a:pt x="878" y="4421"/>
                    </a:lnTo>
                    <a:lnTo>
                      <a:pt x="833" y="4377"/>
                    </a:lnTo>
                    <a:lnTo>
                      <a:pt x="790" y="4331"/>
                    </a:lnTo>
                    <a:lnTo>
                      <a:pt x="747" y="4286"/>
                    </a:lnTo>
                    <a:lnTo>
                      <a:pt x="705" y="4238"/>
                    </a:lnTo>
                    <a:lnTo>
                      <a:pt x="665" y="4191"/>
                    </a:lnTo>
                    <a:lnTo>
                      <a:pt x="625" y="4143"/>
                    </a:lnTo>
                    <a:lnTo>
                      <a:pt x="587" y="4092"/>
                    </a:lnTo>
                    <a:lnTo>
                      <a:pt x="548" y="4041"/>
                    </a:lnTo>
                    <a:lnTo>
                      <a:pt x="513" y="3989"/>
                    </a:lnTo>
                    <a:lnTo>
                      <a:pt x="477" y="3938"/>
                    </a:lnTo>
                    <a:lnTo>
                      <a:pt x="444" y="3885"/>
                    </a:lnTo>
                    <a:lnTo>
                      <a:pt x="411" y="3830"/>
                    </a:lnTo>
                    <a:lnTo>
                      <a:pt x="380" y="3775"/>
                    </a:lnTo>
                    <a:lnTo>
                      <a:pt x="349" y="3719"/>
                    </a:lnTo>
                    <a:lnTo>
                      <a:pt x="321" y="3663"/>
                    </a:lnTo>
                    <a:lnTo>
                      <a:pt x="293" y="3606"/>
                    </a:lnTo>
                    <a:lnTo>
                      <a:pt x="267" y="3548"/>
                    </a:lnTo>
                    <a:lnTo>
                      <a:pt x="243" y="3489"/>
                    </a:lnTo>
                    <a:lnTo>
                      <a:pt x="219" y="3430"/>
                    </a:lnTo>
                    <a:lnTo>
                      <a:pt x="197" y="3370"/>
                    </a:lnTo>
                    <a:lnTo>
                      <a:pt x="177" y="3310"/>
                    </a:lnTo>
                    <a:lnTo>
                      <a:pt x="158" y="3248"/>
                    </a:lnTo>
                    <a:lnTo>
                      <a:pt x="140" y="3187"/>
                    </a:lnTo>
                    <a:lnTo>
                      <a:pt x="124" y="3124"/>
                    </a:lnTo>
                    <a:lnTo>
                      <a:pt x="109" y="3062"/>
                    </a:lnTo>
                    <a:lnTo>
                      <a:pt x="96" y="2998"/>
                    </a:lnTo>
                    <a:lnTo>
                      <a:pt x="84" y="2934"/>
                    </a:lnTo>
                    <a:lnTo>
                      <a:pt x="74" y="2870"/>
                    </a:lnTo>
                    <a:lnTo>
                      <a:pt x="65" y="2805"/>
                    </a:lnTo>
                    <a:lnTo>
                      <a:pt x="57" y="2740"/>
                    </a:lnTo>
                    <a:lnTo>
                      <a:pt x="53" y="2674"/>
                    </a:lnTo>
                    <a:lnTo>
                      <a:pt x="48" y="2608"/>
                    </a:lnTo>
                    <a:lnTo>
                      <a:pt x="48" y="2608"/>
                    </a:lnTo>
                    <a:lnTo>
                      <a:pt x="47" y="2544"/>
                    </a:lnTo>
                    <a:lnTo>
                      <a:pt x="47" y="2479"/>
                    </a:lnTo>
                    <a:lnTo>
                      <a:pt x="48" y="2416"/>
                    </a:lnTo>
                    <a:lnTo>
                      <a:pt x="50" y="2353"/>
                    </a:lnTo>
                    <a:lnTo>
                      <a:pt x="54" y="2291"/>
                    </a:lnTo>
                    <a:lnTo>
                      <a:pt x="60" y="2227"/>
                    </a:lnTo>
                    <a:lnTo>
                      <a:pt x="68" y="2165"/>
                    </a:lnTo>
                    <a:lnTo>
                      <a:pt x="76" y="2104"/>
                    </a:lnTo>
                    <a:lnTo>
                      <a:pt x="87" y="2043"/>
                    </a:lnTo>
                    <a:lnTo>
                      <a:pt x="99" y="1981"/>
                    </a:lnTo>
                    <a:lnTo>
                      <a:pt x="112" y="1921"/>
                    </a:lnTo>
                    <a:lnTo>
                      <a:pt x="127" y="1862"/>
                    </a:lnTo>
                    <a:lnTo>
                      <a:pt x="143" y="1801"/>
                    </a:lnTo>
                    <a:lnTo>
                      <a:pt x="161" y="1742"/>
                    </a:lnTo>
                    <a:lnTo>
                      <a:pt x="181" y="1685"/>
                    </a:lnTo>
                    <a:lnTo>
                      <a:pt x="202" y="1626"/>
                    </a:lnTo>
                    <a:lnTo>
                      <a:pt x="224" y="1570"/>
                    </a:lnTo>
                    <a:lnTo>
                      <a:pt x="248" y="1512"/>
                    </a:lnTo>
                    <a:lnTo>
                      <a:pt x="271" y="1456"/>
                    </a:lnTo>
                    <a:lnTo>
                      <a:pt x="298" y="1402"/>
                    </a:lnTo>
                    <a:lnTo>
                      <a:pt x="326" y="1347"/>
                    </a:lnTo>
                    <a:lnTo>
                      <a:pt x="355" y="1293"/>
                    </a:lnTo>
                    <a:lnTo>
                      <a:pt x="386" y="1240"/>
                    </a:lnTo>
                    <a:lnTo>
                      <a:pt x="419" y="1186"/>
                    </a:lnTo>
                    <a:lnTo>
                      <a:pt x="451" y="1135"/>
                    </a:lnTo>
                    <a:lnTo>
                      <a:pt x="486" y="1083"/>
                    </a:lnTo>
                    <a:lnTo>
                      <a:pt x="522" y="1033"/>
                    </a:lnTo>
                    <a:lnTo>
                      <a:pt x="560" y="984"/>
                    </a:lnTo>
                    <a:lnTo>
                      <a:pt x="598" y="936"/>
                    </a:lnTo>
                    <a:lnTo>
                      <a:pt x="638" y="889"/>
                    </a:lnTo>
                    <a:lnTo>
                      <a:pt x="679" y="841"/>
                    </a:lnTo>
                    <a:lnTo>
                      <a:pt x="722" y="796"/>
                    </a:lnTo>
                    <a:lnTo>
                      <a:pt x="722" y="796"/>
                    </a:lnTo>
                    <a:lnTo>
                      <a:pt x="766" y="751"/>
                    </a:lnTo>
                    <a:lnTo>
                      <a:pt x="812" y="707"/>
                    </a:lnTo>
                    <a:lnTo>
                      <a:pt x="858" y="666"/>
                    </a:lnTo>
                    <a:lnTo>
                      <a:pt x="904" y="625"/>
                    </a:lnTo>
                    <a:lnTo>
                      <a:pt x="952" y="585"/>
                    </a:lnTo>
                    <a:lnTo>
                      <a:pt x="1001" y="547"/>
                    </a:lnTo>
                    <a:lnTo>
                      <a:pt x="1049" y="510"/>
                    </a:lnTo>
                    <a:lnTo>
                      <a:pt x="1100" y="474"/>
                    </a:lnTo>
                    <a:lnTo>
                      <a:pt x="1151" y="440"/>
                    </a:lnTo>
                    <a:lnTo>
                      <a:pt x="1203" y="408"/>
                    </a:lnTo>
                    <a:lnTo>
                      <a:pt x="1256" y="377"/>
                    </a:lnTo>
                    <a:lnTo>
                      <a:pt x="1309" y="346"/>
                    </a:lnTo>
                    <a:lnTo>
                      <a:pt x="1362" y="318"/>
                    </a:lnTo>
                    <a:lnTo>
                      <a:pt x="1418" y="290"/>
                    </a:lnTo>
                    <a:lnTo>
                      <a:pt x="1473" y="265"/>
                    </a:lnTo>
                    <a:lnTo>
                      <a:pt x="1529" y="240"/>
                    </a:lnTo>
                    <a:lnTo>
                      <a:pt x="1586" y="216"/>
                    </a:lnTo>
                    <a:lnTo>
                      <a:pt x="1644" y="196"/>
                    </a:lnTo>
                    <a:lnTo>
                      <a:pt x="1701" y="175"/>
                    </a:lnTo>
                    <a:lnTo>
                      <a:pt x="1760" y="156"/>
                    </a:lnTo>
                    <a:lnTo>
                      <a:pt x="1819" y="138"/>
                    </a:lnTo>
                    <a:lnTo>
                      <a:pt x="1879" y="123"/>
                    </a:lnTo>
                    <a:lnTo>
                      <a:pt x="1940" y="109"/>
                    </a:lnTo>
                    <a:lnTo>
                      <a:pt x="2000" y="95"/>
                    </a:lnTo>
                    <a:lnTo>
                      <a:pt x="2061" y="84"/>
                    </a:lnTo>
                    <a:lnTo>
                      <a:pt x="2123" y="75"/>
                    </a:lnTo>
                    <a:lnTo>
                      <a:pt x="2185" y="66"/>
                    </a:lnTo>
                    <a:lnTo>
                      <a:pt x="2248" y="59"/>
                    </a:lnTo>
                    <a:lnTo>
                      <a:pt x="2310" y="54"/>
                    </a:lnTo>
                    <a:lnTo>
                      <a:pt x="2373" y="50"/>
                    </a:lnTo>
                    <a:lnTo>
                      <a:pt x="2437" y="47"/>
                    </a:lnTo>
                    <a:lnTo>
                      <a:pt x="2502" y="47"/>
                    </a:lnTo>
                    <a:close/>
                    <a:moveTo>
                      <a:pt x="2502" y="0"/>
                    </a:moveTo>
                    <a:lnTo>
                      <a:pt x="2502" y="0"/>
                    </a:lnTo>
                    <a:lnTo>
                      <a:pt x="2434" y="0"/>
                    </a:lnTo>
                    <a:lnTo>
                      <a:pt x="2367" y="3"/>
                    </a:lnTo>
                    <a:lnTo>
                      <a:pt x="2301" y="7"/>
                    </a:lnTo>
                    <a:lnTo>
                      <a:pt x="2235" y="13"/>
                    </a:lnTo>
                    <a:lnTo>
                      <a:pt x="2170" y="20"/>
                    </a:lnTo>
                    <a:lnTo>
                      <a:pt x="2105" y="29"/>
                    </a:lnTo>
                    <a:lnTo>
                      <a:pt x="2040" y="39"/>
                    </a:lnTo>
                    <a:lnTo>
                      <a:pt x="1977" y="53"/>
                    </a:lnTo>
                    <a:lnTo>
                      <a:pt x="1915" y="66"/>
                    </a:lnTo>
                    <a:lnTo>
                      <a:pt x="1853" y="81"/>
                    </a:lnTo>
                    <a:lnTo>
                      <a:pt x="1791" y="98"/>
                    </a:lnTo>
                    <a:lnTo>
                      <a:pt x="1731" y="116"/>
                    </a:lnTo>
                    <a:lnTo>
                      <a:pt x="1670" y="137"/>
                    </a:lnTo>
                    <a:lnTo>
                      <a:pt x="1610" y="157"/>
                    </a:lnTo>
                    <a:lnTo>
                      <a:pt x="1552" y="179"/>
                    </a:lnTo>
                    <a:lnTo>
                      <a:pt x="1493" y="204"/>
                    </a:lnTo>
                    <a:lnTo>
                      <a:pt x="1437" y="230"/>
                    </a:lnTo>
                    <a:lnTo>
                      <a:pt x="1380" y="256"/>
                    </a:lnTo>
                    <a:lnTo>
                      <a:pt x="1325" y="284"/>
                    </a:lnTo>
                    <a:lnTo>
                      <a:pt x="1271" y="314"/>
                    </a:lnTo>
                    <a:lnTo>
                      <a:pt x="1216" y="345"/>
                    </a:lnTo>
                    <a:lnTo>
                      <a:pt x="1163" y="377"/>
                    </a:lnTo>
                    <a:lnTo>
                      <a:pt x="1111" y="411"/>
                    </a:lnTo>
                    <a:lnTo>
                      <a:pt x="1061" y="445"/>
                    </a:lnTo>
                    <a:lnTo>
                      <a:pt x="1011" y="480"/>
                    </a:lnTo>
                    <a:lnTo>
                      <a:pt x="961" y="517"/>
                    </a:lnTo>
                    <a:lnTo>
                      <a:pt x="914" y="555"/>
                    </a:lnTo>
                    <a:lnTo>
                      <a:pt x="867" y="595"/>
                    </a:lnTo>
                    <a:lnTo>
                      <a:pt x="820" y="635"/>
                    </a:lnTo>
                    <a:lnTo>
                      <a:pt x="775" y="678"/>
                    </a:lnTo>
                    <a:lnTo>
                      <a:pt x="731" y="721"/>
                    </a:lnTo>
                    <a:lnTo>
                      <a:pt x="688" y="763"/>
                    </a:lnTo>
                    <a:lnTo>
                      <a:pt x="646" y="809"/>
                    </a:lnTo>
                    <a:lnTo>
                      <a:pt x="606" y="855"/>
                    </a:lnTo>
                    <a:lnTo>
                      <a:pt x="566" y="902"/>
                    </a:lnTo>
                    <a:lnTo>
                      <a:pt x="528" y="949"/>
                    </a:lnTo>
                    <a:lnTo>
                      <a:pt x="489" y="998"/>
                    </a:lnTo>
                    <a:lnTo>
                      <a:pt x="454" y="1048"/>
                    </a:lnTo>
                    <a:lnTo>
                      <a:pt x="419" y="1098"/>
                    </a:lnTo>
                    <a:lnTo>
                      <a:pt x="386" y="1150"/>
                    </a:lnTo>
                    <a:lnTo>
                      <a:pt x="354" y="1203"/>
                    </a:lnTo>
                    <a:lnTo>
                      <a:pt x="323" y="1256"/>
                    </a:lnTo>
                    <a:lnTo>
                      <a:pt x="292" y="1310"/>
                    </a:lnTo>
                    <a:lnTo>
                      <a:pt x="264" y="1365"/>
                    </a:lnTo>
                    <a:lnTo>
                      <a:pt x="237" y="1421"/>
                    </a:lnTo>
                    <a:lnTo>
                      <a:pt x="211" y="1478"/>
                    </a:lnTo>
                    <a:lnTo>
                      <a:pt x="187" y="1536"/>
                    </a:lnTo>
                    <a:lnTo>
                      <a:pt x="163" y="1593"/>
                    </a:lnTo>
                    <a:lnTo>
                      <a:pt x="141" y="1652"/>
                    </a:lnTo>
                    <a:lnTo>
                      <a:pt x="122" y="1713"/>
                    </a:lnTo>
                    <a:lnTo>
                      <a:pt x="103" y="1773"/>
                    </a:lnTo>
                    <a:lnTo>
                      <a:pt x="85" y="1834"/>
                    </a:lnTo>
                    <a:lnTo>
                      <a:pt x="71" y="1896"/>
                    </a:lnTo>
                    <a:lnTo>
                      <a:pt x="56" y="1958"/>
                    </a:lnTo>
                    <a:lnTo>
                      <a:pt x="44" y="2021"/>
                    </a:lnTo>
                    <a:lnTo>
                      <a:pt x="32" y="2084"/>
                    </a:lnTo>
                    <a:lnTo>
                      <a:pt x="23" y="2148"/>
                    </a:lnTo>
                    <a:lnTo>
                      <a:pt x="15" y="2213"/>
                    </a:lnTo>
                    <a:lnTo>
                      <a:pt x="9" y="2278"/>
                    </a:lnTo>
                    <a:lnTo>
                      <a:pt x="4" y="2342"/>
                    </a:lnTo>
                    <a:lnTo>
                      <a:pt x="1" y="2409"/>
                    </a:lnTo>
                    <a:lnTo>
                      <a:pt x="0" y="2475"/>
                    </a:lnTo>
                    <a:lnTo>
                      <a:pt x="0" y="2543"/>
                    </a:lnTo>
                    <a:lnTo>
                      <a:pt x="1" y="2609"/>
                    </a:lnTo>
                    <a:lnTo>
                      <a:pt x="1" y="2609"/>
                    </a:lnTo>
                    <a:lnTo>
                      <a:pt x="6" y="2677"/>
                    </a:lnTo>
                    <a:lnTo>
                      <a:pt x="10" y="2745"/>
                    </a:lnTo>
                    <a:lnTo>
                      <a:pt x="18" y="2811"/>
                    </a:lnTo>
                    <a:lnTo>
                      <a:pt x="26" y="2878"/>
                    </a:lnTo>
                    <a:lnTo>
                      <a:pt x="37" y="2942"/>
                    </a:lnTo>
                    <a:lnTo>
                      <a:pt x="48" y="3007"/>
                    </a:lnTo>
                    <a:lnTo>
                      <a:pt x="62" y="3072"/>
                    </a:lnTo>
                    <a:lnTo>
                      <a:pt x="76" y="3136"/>
                    </a:lnTo>
                    <a:lnTo>
                      <a:pt x="94" y="3199"/>
                    </a:lnTo>
                    <a:lnTo>
                      <a:pt x="112" y="3262"/>
                    </a:lnTo>
                    <a:lnTo>
                      <a:pt x="131" y="3324"/>
                    </a:lnTo>
                    <a:lnTo>
                      <a:pt x="152" y="3386"/>
                    </a:lnTo>
                    <a:lnTo>
                      <a:pt x="174" y="3447"/>
                    </a:lnTo>
                    <a:lnTo>
                      <a:pt x="199" y="3507"/>
                    </a:lnTo>
                    <a:lnTo>
                      <a:pt x="224" y="3568"/>
                    </a:lnTo>
                    <a:lnTo>
                      <a:pt x="250" y="3627"/>
                    </a:lnTo>
                    <a:lnTo>
                      <a:pt x="278" y="3684"/>
                    </a:lnTo>
                    <a:lnTo>
                      <a:pt x="308" y="3742"/>
                    </a:lnTo>
                    <a:lnTo>
                      <a:pt x="337" y="3799"/>
                    </a:lnTo>
                    <a:lnTo>
                      <a:pt x="370" y="3855"/>
                    </a:lnTo>
                    <a:lnTo>
                      <a:pt x="402" y="3910"/>
                    </a:lnTo>
                    <a:lnTo>
                      <a:pt x="438" y="3964"/>
                    </a:lnTo>
                    <a:lnTo>
                      <a:pt x="473" y="4017"/>
                    </a:lnTo>
                    <a:lnTo>
                      <a:pt x="510" y="4070"/>
                    </a:lnTo>
                    <a:lnTo>
                      <a:pt x="548" y="4122"/>
                    </a:lnTo>
                    <a:lnTo>
                      <a:pt x="587" y="4172"/>
                    </a:lnTo>
                    <a:lnTo>
                      <a:pt x="626" y="4222"/>
                    </a:lnTo>
                    <a:lnTo>
                      <a:pt x="669" y="4271"/>
                    </a:lnTo>
                    <a:lnTo>
                      <a:pt x="710" y="4318"/>
                    </a:lnTo>
                    <a:lnTo>
                      <a:pt x="755" y="4365"/>
                    </a:lnTo>
                    <a:lnTo>
                      <a:pt x="799" y="4411"/>
                    </a:lnTo>
                    <a:lnTo>
                      <a:pt x="845" y="4457"/>
                    </a:lnTo>
                    <a:lnTo>
                      <a:pt x="892" y="4499"/>
                    </a:lnTo>
                    <a:lnTo>
                      <a:pt x="939" y="4542"/>
                    </a:lnTo>
                    <a:lnTo>
                      <a:pt x="988" y="4583"/>
                    </a:lnTo>
                    <a:lnTo>
                      <a:pt x="1038" y="4625"/>
                    </a:lnTo>
                    <a:lnTo>
                      <a:pt x="1088" y="4665"/>
                    </a:lnTo>
                    <a:lnTo>
                      <a:pt x="1139" y="4701"/>
                    </a:lnTo>
                    <a:lnTo>
                      <a:pt x="1191" y="4740"/>
                    </a:lnTo>
                    <a:lnTo>
                      <a:pt x="1244" y="4775"/>
                    </a:lnTo>
                    <a:lnTo>
                      <a:pt x="1299" y="4809"/>
                    </a:lnTo>
                    <a:lnTo>
                      <a:pt x="1353" y="4843"/>
                    </a:lnTo>
                    <a:lnTo>
                      <a:pt x="1409" y="4875"/>
                    </a:lnTo>
                    <a:lnTo>
                      <a:pt x="1465" y="4906"/>
                    </a:lnTo>
                    <a:lnTo>
                      <a:pt x="1523" y="4936"/>
                    </a:lnTo>
                    <a:lnTo>
                      <a:pt x="1580" y="4964"/>
                    </a:lnTo>
                    <a:lnTo>
                      <a:pt x="1639" y="4990"/>
                    </a:lnTo>
                    <a:lnTo>
                      <a:pt x="1698" y="5015"/>
                    </a:lnTo>
                    <a:lnTo>
                      <a:pt x="1759" y="5039"/>
                    </a:lnTo>
                    <a:lnTo>
                      <a:pt x="1819" y="5063"/>
                    </a:lnTo>
                    <a:lnTo>
                      <a:pt x="1881" y="5083"/>
                    </a:lnTo>
                    <a:lnTo>
                      <a:pt x="1941" y="5104"/>
                    </a:lnTo>
                    <a:lnTo>
                      <a:pt x="2005" y="5122"/>
                    </a:lnTo>
                    <a:lnTo>
                      <a:pt x="2068" y="5139"/>
                    </a:lnTo>
                    <a:lnTo>
                      <a:pt x="2132" y="5154"/>
                    </a:lnTo>
                    <a:lnTo>
                      <a:pt x="2195" y="5167"/>
                    </a:lnTo>
                    <a:lnTo>
                      <a:pt x="2260" y="5181"/>
                    </a:lnTo>
                    <a:lnTo>
                      <a:pt x="2325" y="5191"/>
                    </a:lnTo>
                    <a:lnTo>
                      <a:pt x="2390" y="5200"/>
                    </a:lnTo>
                    <a:lnTo>
                      <a:pt x="2456" y="5207"/>
                    </a:lnTo>
                    <a:lnTo>
                      <a:pt x="2522" y="5213"/>
                    </a:lnTo>
                    <a:lnTo>
                      <a:pt x="2589" y="5217"/>
                    </a:lnTo>
                    <a:lnTo>
                      <a:pt x="2656" y="5220"/>
                    </a:lnTo>
                    <a:lnTo>
                      <a:pt x="2723" y="5220"/>
                    </a:lnTo>
                    <a:lnTo>
                      <a:pt x="2723" y="5220"/>
                    </a:lnTo>
                    <a:lnTo>
                      <a:pt x="2791" y="5220"/>
                    </a:lnTo>
                    <a:lnTo>
                      <a:pt x="2857" y="5217"/>
                    </a:lnTo>
                    <a:lnTo>
                      <a:pt x="2923" y="5213"/>
                    </a:lnTo>
                    <a:lnTo>
                      <a:pt x="2990" y="5207"/>
                    </a:lnTo>
                    <a:lnTo>
                      <a:pt x="3054" y="5200"/>
                    </a:lnTo>
                    <a:lnTo>
                      <a:pt x="3119" y="5191"/>
                    </a:lnTo>
                    <a:lnTo>
                      <a:pt x="3184" y="5181"/>
                    </a:lnTo>
                    <a:lnTo>
                      <a:pt x="3248" y="5167"/>
                    </a:lnTo>
                    <a:lnTo>
                      <a:pt x="3309" y="5154"/>
                    </a:lnTo>
                    <a:lnTo>
                      <a:pt x="3373" y="5139"/>
                    </a:lnTo>
                    <a:lnTo>
                      <a:pt x="3433" y="5122"/>
                    </a:lnTo>
                    <a:lnTo>
                      <a:pt x="3495" y="5104"/>
                    </a:lnTo>
                    <a:lnTo>
                      <a:pt x="3554" y="5083"/>
                    </a:lnTo>
                    <a:lnTo>
                      <a:pt x="3615" y="5063"/>
                    </a:lnTo>
                    <a:lnTo>
                      <a:pt x="3674" y="5039"/>
                    </a:lnTo>
                    <a:lnTo>
                      <a:pt x="3731" y="5015"/>
                    </a:lnTo>
                    <a:lnTo>
                      <a:pt x="3789" y="4990"/>
                    </a:lnTo>
                    <a:lnTo>
                      <a:pt x="3845" y="4964"/>
                    </a:lnTo>
                    <a:lnTo>
                      <a:pt x="3899" y="4936"/>
                    </a:lnTo>
                    <a:lnTo>
                      <a:pt x="3954" y="4906"/>
                    </a:lnTo>
                    <a:lnTo>
                      <a:pt x="4008" y="4875"/>
                    </a:lnTo>
                    <a:lnTo>
                      <a:pt x="4061" y="4843"/>
                    </a:lnTo>
                    <a:lnTo>
                      <a:pt x="4113" y="4809"/>
                    </a:lnTo>
                    <a:lnTo>
                      <a:pt x="4164" y="4775"/>
                    </a:lnTo>
                    <a:lnTo>
                      <a:pt x="4215" y="4740"/>
                    </a:lnTo>
                    <a:lnTo>
                      <a:pt x="4263" y="4701"/>
                    </a:lnTo>
                    <a:lnTo>
                      <a:pt x="4312" y="4665"/>
                    </a:lnTo>
                    <a:lnTo>
                      <a:pt x="4359" y="4625"/>
                    </a:lnTo>
                    <a:lnTo>
                      <a:pt x="4405" y="4583"/>
                    </a:lnTo>
                    <a:lnTo>
                      <a:pt x="4450" y="4542"/>
                    </a:lnTo>
                    <a:lnTo>
                      <a:pt x="4493" y="4499"/>
                    </a:lnTo>
                    <a:lnTo>
                      <a:pt x="4537" y="4457"/>
                    </a:lnTo>
                    <a:lnTo>
                      <a:pt x="4579" y="4411"/>
                    </a:lnTo>
                    <a:lnTo>
                      <a:pt x="4620" y="4365"/>
                    </a:lnTo>
                    <a:lnTo>
                      <a:pt x="4658" y="4318"/>
                    </a:lnTo>
                    <a:lnTo>
                      <a:pt x="4697" y="4271"/>
                    </a:lnTo>
                    <a:lnTo>
                      <a:pt x="4735" y="4222"/>
                    </a:lnTo>
                    <a:lnTo>
                      <a:pt x="4770" y="4172"/>
                    </a:lnTo>
                    <a:lnTo>
                      <a:pt x="4806" y="4122"/>
                    </a:lnTo>
                    <a:lnTo>
                      <a:pt x="4840" y="4070"/>
                    </a:lnTo>
                    <a:lnTo>
                      <a:pt x="4872" y="4017"/>
                    </a:lnTo>
                    <a:lnTo>
                      <a:pt x="4903" y="3964"/>
                    </a:lnTo>
                    <a:lnTo>
                      <a:pt x="4933" y="3910"/>
                    </a:lnTo>
                    <a:lnTo>
                      <a:pt x="4961" y="3855"/>
                    </a:lnTo>
                    <a:lnTo>
                      <a:pt x="4987" y="3799"/>
                    </a:lnTo>
                    <a:lnTo>
                      <a:pt x="5014" y="3742"/>
                    </a:lnTo>
                    <a:lnTo>
                      <a:pt x="5037" y="3684"/>
                    </a:lnTo>
                    <a:lnTo>
                      <a:pt x="5061" y="3627"/>
                    </a:lnTo>
                    <a:lnTo>
                      <a:pt x="5083" y="3568"/>
                    </a:lnTo>
                    <a:lnTo>
                      <a:pt x="5102" y="3507"/>
                    </a:lnTo>
                    <a:lnTo>
                      <a:pt x="5121" y="3447"/>
                    </a:lnTo>
                    <a:lnTo>
                      <a:pt x="5139" y="3386"/>
                    </a:lnTo>
                    <a:lnTo>
                      <a:pt x="5154" y="3324"/>
                    </a:lnTo>
                    <a:lnTo>
                      <a:pt x="5168" y="3262"/>
                    </a:lnTo>
                    <a:lnTo>
                      <a:pt x="5182" y="3199"/>
                    </a:lnTo>
                    <a:lnTo>
                      <a:pt x="5192" y="3136"/>
                    </a:lnTo>
                    <a:lnTo>
                      <a:pt x="5202" y="3072"/>
                    </a:lnTo>
                    <a:lnTo>
                      <a:pt x="5210" y="3007"/>
                    </a:lnTo>
                    <a:lnTo>
                      <a:pt x="5216" y="2942"/>
                    </a:lnTo>
                    <a:lnTo>
                      <a:pt x="5220" y="2878"/>
                    </a:lnTo>
                    <a:lnTo>
                      <a:pt x="5224" y="2811"/>
                    </a:lnTo>
                    <a:lnTo>
                      <a:pt x="5224" y="2745"/>
                    </a:lnTo>
                    <a:lnTo>
                      <a:pt x="5224" y="2677"/>
                    </a:lnTo>
                    <a:lnTo>
                      <a:pt x="5223" y="2609"/>
                    </a:lnTo>
                    <a:lnTo>
                      <a:pt x="5223" y="2609"/>
                    </a:lnTo>
                    <a:lnTo>
                      <a:pt x="5219" y="2543"/>
                    </a:lnTo>
                    <a:lnTo>
                      <a:pt x="5214" y="2475"/>
                    </a:lnTo>
                    <a:lnTo>
                      <a:pt x="5207" y="2409"/>
                    </a:lnTo>
                    <a:lnTo>
                      <a:pt x="5198" y="2342"/>
                    </a:lnTo>
                    <a:lnTo>
                      <a:pt x="5188" y="2278"/>
                    </a:lnTo>
                    <a:lnTo>
                      <a:pt x="5176" y="2213"/>
                    </a:lnTo>
                    <a:lnTo>
                      <a:pt x="5163" y="2148"/>
                    </a:lnTo>
                    <a:lnTo>
                      <a:pt x="5148" y="2084"/>
                    </a:lnTo>
                    <a:lnTo>
                      <a:pt x="5132" y="2021"/>
                    </a:lnTo>
                    <a:lnTo>
                      <a:pt x="5112" y="1958"/>
                    </a:lnTo>
                    <a:lnTo>
                      <a:pt x="5093" y="1896"/>
                    </a:lnTo>
                    <a:lnTo>
                      <a:pt x="5073" y="1834"/>
                    </a:lnTo>
                    <a:lnTo>
                      <a:pt x="5050" y="1773"/>
                    </a:lnTo>
                    <a:lnTo>
                      <a:pt x="5027" y="1713"/>
                    </a:lnTo>
                    <a:lnTo>
                      <a:pt x="5000" y="1652"/>
                    </a:lnTo>
                    <a:lnTo>
                      <a:pt x="4974" y="1593"/>
                    </a:lnTo>
                    <a:lnTo>
                      <a:pt x="4946" y="1536"/>
                    </a:lnTo>
                    <a:lnTo>
                      <a:pt x="4918" y="1478"/>
                    </a:lnTo>
                    <a:lnTo>
                      <a:pt x="4887" y="1421"/>
                    </a:lnTo>
                    <a:lnTo>
                      <a:pt x="4854" y="1365"/>
                    </a:lnTo>
                    <a:lnTo>
                      <a:pt x="4822" y="1310"/>
                    </a:lnTo>
                    <a:lnTo>
                      <a:pt x="4787" y="1256"/>
                    </a:lnTo>
                    <a:lnTo>
                      <a:pt x="4751" y="1203"/>
                    </a:lnTo>
                    <a:lnTo>
                      <a:pt x="4714" y="1150"/>
                    </a:lnTo>
                    <a:lnTo>
                      <a:pt x="4678" y="1098"/>
                    </a:lnTo>
                    <a:lnTo>
                      <a:pt x="4638" y="1048"/>
                    </a:lnTo>
                    <a:lnTo>
                      <a:pt x="4598" y="998"/>
                    </a:lnTo>
                    <a:lnTo>
                      <a:pt x="4557" y="949"/>
                    </a:lnTo>
                    <a:lnTo>
                      <a:pt x="4514" y="902"/>
                    </a:lnTo>
                    <a:lnTo>
                      <a:pt x="4470" y="855"/>
                    </a:lnTo>
                    <a:lnTo>
                      <a:pt x="4425" y="809"/>
                    </a:lnTo>
                    <a:lnTo>
                      <a:pt x="4380" y="763"/>
                    </a:lnTo>
                    <a:lnTo>
                      <a:pt x="4333" y="721"/>
                    </a:lnTo>
                    <a:lnTo>
                      <a:pt x="4285" y="678"/>
                    </a:lnTo>
                    <a:lnTo>
                      <a:pt x="4237" y="635"/>
                    </a:lnTo>
                    <a:lnTo>
                      <a:pt x="4187" y="595"/>
                    </a:lnTo>
                    <a:lnTo>
                      <a:pt x="4136" y="555"/>
                    </a:lnTo>
                    <a:lnTo>
                      <a:pt x="4085" y="517"/>
                    </a:lnTo>
                    <a:lnTo>
                      <a:pt x="4033" y="480"/>
                    </a:lnTo>
                    <a:lnTo>
                      <a:pt x="3980" y="445"/>
                    </a:lnTo>
                    <a:lnTo>
                      <a:pt x="3926" y="411"/>
                    </a:lnTo>
                    <a:lnTo>
                      <a:pt x="3871" y="377"/>
                    </a:lnTo>
                    <a:lnTo>
                      <a:pt x="3815" y="345"/>
                    </a:lnTo>
                    <a:lnTo>
                      <a:pt x="3759" y="314"/>
                    </a:lnTo>
                    <a:lnTo>
                      <a:pt x="3702" y="284"/>
                    </a:lnTo>
                    <a:lnTo>
                      <a:pt x="3644" y="256"/>
                    </a:lnTo>
                    <a:lnTo>
                      <a:pt x="3585" y="230"/>
                    </a:lnTo>
                    <a:lnTo>
                      <a:pt x="3526" y="204"/>
                    </a:lnTo>
                    <a:lnTo>
                      <a:pt x="3466" y="179"/>
                    </a:lnTo>
                    <a:lnTo>
                      <a:pt x="3405" y="157"/>
                    </a:lnTo>
                    <a:lnTo>
                      <a:pt x="3345" y="137"/>
                    </a:lnTo>
                    <a:lnTo>
                      <a:pt x="3283" y="116"/>
                    </a:lnTo>
                    <a:lnTo>
                      <a:pt x="3220" y="98"/>
                    </a:lnTo>
                    <a:lnTo>
                      <a:pt x="3158" y="81"/>
                    </a:lnTo>
                    <a:lnTo>
                      <a:pt x="3094" y="66"/>
                    </a:lnTo>
                    <a:lnTo>
                      <a:pt x="3029" y="53"/>
                    </a:lnTo>
                    <a:lnTo>
                      <a:pt x="2964" y="39"/>
                    </a:lnTo>
                    <a:lnTo>
                      <a:pt x="2900" y="29"/>
                    </a:lnTo>
                    <a:lnTo>
                      <a:pt x="2835" y="20"/>
                    </a:lnTo>
                    <a:lnTo>
                      <a:pt x="2768" y="13"/>
                    </a:lnTo>
                    <a:lnTo>
                      <a:pt x="2702" y="7"/>
                    </a:lnTo>
                    <a:lnTo>
                      <a:pt x="2636" y="3"/>
                    </a:lnTo>
                    <a:lnTo>
                      <a:pt x="2568" y="0"/>
                    </a:lnTo>
                    <a:lnTo>
                      <a:pt x="2502" y="0"/>
                    </a:lnTo>
                    <a:lnTo>
                      <a:pt x="2502" y="0"/>
                    </a:lnTo>
                    <a:close/>
                  </a:path>
                </a:pathLst>
              </a:custGeom>
              <a:gradFill flip="none" rotWithShape="1">
                <a:gsLst>
                  <a:gs pos="20000">
                    <a:srgbClr val="414141"/>
                  </a:gs>
                  <a:gs pos="66000">
                    <a:srgbClr val="FFFFFF"/>
                  </a:gs>
                  <a:gs pos="80000">
                    <a:srgbClr val="CFCFCF"/>
                  </a:gs>
                  <a:gs pos="5000">
                    <a:srgbClr val="A6A6A6"/>
                  </a:gs>
                  <a:gs pos="45000">
                    <a:srgbClr val="A6A6A6"/>
                  </a:gs>
                  <a:gs pos="25000">
                    <a:srgbClr val="262626"/>
                  </a:gs>
                  <a:gs pos="54000">
                    <a:srgbClr val="454545"/>
                  </a:gs>
                  <a:gs pos="36000">
                    <a:srgbClr val="616161"/>
                  </a:gs>
                  <a:gs pos="82000">
                    <a:srgbClr val="A6A6A6"/>
                  </a:gs>
                </a:gsLst>
                <a:lin ang="2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59" name="Forme libre 22">
                <a:extLst>
                  <a:ext uri="{FF2B5EF4-FFF2-40B4-BE49-F238E27FC236}">
                    <a16:creationId xmlns:a16="http://schemas.microsoft.com/office/drawing/2014/main" xmlns="" id="{636031F9-3557-A141-9D61-259BD159B563}"/>
                  </a:ext>
                </a:extLst>
              </p:cNvPr>
              <p:cNvSpPr>
                <a:spLocks/>
              </p:cNvSpPr>
              <p:nvPr/>
            </p:nvSpPr>
            <p:spPr bwMode="auto">
              <a:xfrm>
                <a:off x="8077200" y="2041525"/>
                <a:ext cx="153988" cy="301625"/>
              </a:xfrm>
              <a:custGeom>
                <a:avLst/>
                <a:gdLst/>
                <a:ahLst/>
                <a:cxnLst>
                  <a:cxn ang="0">
                    <a:pos x="105" y="569"/>
                  </a:cxn>
                  <a:cxn ang="0">
                    <a:pos x="105" y="569"/>
                  </a:cxn>
                  <a:cxn ang="0">
                    <a:pos x="112" y="570"/>
                  </a:cxn>
                  <a:cxn ang="0">
                    <a:pos x="121" y="567"/>
                  </a:cxn>
                  <a:cxn ang="0">
                    <a:pos x="130" y="563"/>
                  </a:cxn>
                  <a:cxn ang="0">
                    <a:pos x="139" y="555"/>
                  </a:cxn>
                  <a:cxn ang="0">
                    <a:pos x="149" y="547"/>
                  </a:cxn>
                  <a:cxn ang="0">
                    <a:pos x="159" y="535"/>
                  </a:cxn>
                  <a:cxn ang="0">
                    <a:pos x="170" y="520"/>
                  </a:cxn>
                  <a:cxn ang="0">
                    <a:pos x="180" y="505"/>
                  </a:cxn>
                  <a:cxn ang="0">
                    <a:pos x="190" y="488"/>
                  </a:cxn>
                  <a:cxn ang="0">
                    <a:pos x="201" y="467"/>
                  </a:cxn>
                  <a:cxn ang="0">
                    <a:pos x="220" y="424"/>
                  </a:cxn>
                  <a:cxn ang="0">
                    <a:pos x="239" y="374"/>
                  </a:cxn>
                  <a:cxn ang="0">
                    <a:pos x="257" y="321"/>
                  </a:cxn>
                  <a:cxn ang="0">
                    <a:pos x="257" y="321"/>
                  </a:cxn>
                  <a:cxn ang="0">
                    <a:pos x="271" y="265"/>
                  </a:cxn>
                  <a:cxn ang="0">
                    <a:pos x="282" y="213"/>
                  </a:cxn>
                  <a:cxn ang="0">
                    <a:pos x="288" y="166"/>
                  </a:cxn>
                  <a:cxn ang="0">
                    <a:pos x="289" y="144"/>
                  </a:cxn>
                  <a:cxn ang="0">
                    <a:pos x="291" y="123"/>
                  </a:cxn>
                  <a:cxn ang="0">
                    <a:pos x="289" y="104"/>
                  </a:cxn>
                  <a:cxn ang="0">
                    <a:pos x="288" y="87"/>
                  </a:cxn>
                  <a:cxn ang="0">
                    <a:pos x="286" y="72"/>
                  </a:cxn>
                  <a:cxn ang="0">
                    <a:pos x="283" y="58"/>
                  </a:cxn>
                  <a:cxn ang="0">
                    <a:pos x="279" y="48"/>
                  </a:cxn>
                  <a:cxn ang="0">
                    <a:pos x="273" y="39"/>
                  </a:cxn>
                  <a:cxn ang="0">
                    <a:pos x="267" y="32"/>
                  </a:cxn>
                  <a:cxn ang="0">
                    <a:pos x="260" y="29"/>
                  </a:cxn>
                  <a:cxn ang="0">
                    <a:pos x="156" y="0"/>
                  </a:cxn>
                  <a:cxn ang="0">
                    <a:pos x="156" y="0"/>
                  </a:cxn>
                  <a:cxn ang="0">
                    <a:pos x="164" y="2"/>
                  </a:cxn>
                  <a:cxn ang="0">
                    <a:pos x="170" y="8"/>
                  </a:cxn>
                  <a:cxn ang="0">
                    <a:pos x="176" y="17"/>
                  </a:cxn>
                  <a:cxn ang="0">
                    <a:pos x="180" y="29"/>
                  </a:cxn>
                  <a:cxn ang="0">
                    <a:pos x="183" y="42"/>
                  </a:cxn>
                  <a:cxn ang="0">
                    <a:pos x="184" y="57"/>
                  </a:cxn>
                  <a:cxn ang="0">
                    <a:pos x="186" y="75"/>
                  </a:cxn>
                  <a:cxn ang="0">
                    <a:pos x="186" y="94"/>
                  </a:cxn>
                  <a:cxn ang="0">
                    <a:pos x="186" y="115"/>
                  </a:cxn>
                  <a:cxn ang="0">
                    <a:pos x="184" y="135"/>
                  </a:cxn>
                  <a:cxn ang="0">
                    <a:pos x="177" y="184"/>
                  </a:cxn>
                  <a:cxn ang="0">
                    <a:pos x="167" y="235"/>
                  </a:cxn>
                  <a:cxn ang="0">
                    <a:pos x="154" y="290"/>
                  </a:cxn>
                  <a:cxn ang="0">
                    <a:pos x="154" y="290"/>
                  </a:cxn>
                  <a:cxn ang="0">
                    <a:pos x="136" y="345"/>
                  </a:cxn>
                  <a:cxn ang="0">
                    <a:pos x="117" y="393"/>
                  </a:cxn>
                  <a:cxn ang="0">
                    <a:pos x="97" y="437"/>
                  </a:cxn>
                  <a:cxn ang="0">
                    <a:pos x="87" y="457"/>
                  </a:cxn>
                  <a:cxn ang="0">
                    <a:pos x="77" y="474"/>
                  </a:cxn>
                  <a:cxn ang="0">
                    <a:pos x="67" y="490"/>
                  </a:cxn>
                  <a:cxn ang="0">
                    <a:pos x="56" y="505"/>
                  </a:cxn>
                  <a:cxn ang="0">
                    <a:pos x="46" y="517"/>
                  </a:cxn>
                  <a:cxn ang="0">
                    <a:pos x="36" y="526"/>
                  </a:cxn>
                  <a:cxn ang="0">
                    <a:pos x="27" y="533"/>
                  </a:cxn>
                  <a:cxn ang="0">
                    <a:pos x="18" y="538"/>
                  </a:cxn>
                  <a:cxn ang="0">
                    <a:pos x="9" y="539"/>
                  </a:cxn>
                  <a:cxn ang="0">
                    <a:pos x="0" y="539"/>
                  </a:cxn>
                  <a:cxn ang="0">
                    <a:pos x="105" y="569"/>
                  </a:cxn>
                </a:cxnLst>
                <a:rect l="0" t="0" r="r" b="b"/>
                <a:pathLst>
                  <a:path w="291" h="570">
                    <a:moveTo>
                      <a:pt x="105" y="569"/>
                    </a:moveTo>
                    <a:lnTo>
                      <a:pt x="105" y="569"/>
                    </a:lnTo>
                    <a:lnTo>
                      <a:pt x="112" y="570"/>
                    </a:lnTo>
                    <a:lnTo>
                      <a:pt x="121" y="567"/>
                    </a:lnTo>
                    <a:lnTo>
                      <a:pt x="130" y="563"/>
                    </a:lnTo>
                    <a:lnTo>
                      <a:pt x="139" y="555"/>
                    </a:lnTo>
                    <a:lnTo>
                      <a:pt x="149" y="547"/>
                    </a:lnTo>
                    <a:lnTo>
                      <a:pt x="159" y="535"/>
                    </a:lnTo>
                    <a:lnTo>
                      <a:pt x="170" y="520"/>
                    </a:lnTo>
                    <a:lnTo>
                      <a:pt x="180" y="505"/>
                    </a:lnTo>
                    <a:lnTo>
                      <a:pt x="190" y="488"/>
                    </a:lnTo>
                    <a:lnTo>
                      <a:pt x="201" y="467"/>
                    </a:lnTo>
                    <a:lnTo>
                      <a:pt x="220" y="424"/>
                    </a:lnTo>
                    <a:lnTo>
                      <a:pt x="239" y="374"/>
                    </a:lnTo>
                    <a:lnTo>
                      <a:pt x="257" y="321"/>
                    </a:lnTo>
                    <a:lnTo>
                      <a:pt x="257" y="321"/>
                    </a:lnTo>
                    <a:lnTo>
                      <a:pt x="271" y="265"/>
                    </a:lnTo>
                    <a:lnTo>
                      <a:pt x="282" y="213"/>
                    </a:lnTo>
                    <a:lnTo>
                      <a:pt x="288" y="166"/>
                    </a:lnTo>
                    <a:lnTo>
                      <a:pt x="289" y="144"/>
                    </a:lnTo>
                    <a:lnTo>
                      <a:pt x="291" y="123"/>
                    </a:lnTo>
                    <a:lnTo>
                      <a:pt x="289" y="104"/>
                    </a:lnTo>
                    <a:lnTo>
                      <a:pt x="288" y="87"/>
                    </a:lnTo>
                    <a:lnTo>
                      <a:pt x="286" y="72"/>
                    </a:lnTo>
                    <a:lnTo>
                      <a:pt x="283" y="58"/>
                    </a:lnTo>
                    <a:lnTo>
                      <a:pt x="279" y="48"/>
                    </a:lnTo>
                    <a:lnTo>
                      <a:pt x="273" y="39"/>
                    </a:lnTo>
                    <a:lnTo>
                      <a:pt x="267" y="32"/>
                    </a:lnTo>
                    <a:lnTo>
                      <a:pt x="260" y="29"/>
                    </a:lnTo>
                    <a:lnTo>
                      <a:pt x="156" y="0"/>
                    </a:lnTo>
                    <a:lnTo>
                      <a:pt x="156" y="0"/>
                    </a:lnTo>
                    <a:lnTo>
                      <a:pt x="164" y="2"/>
                    </a:lnTo>
                    <a:lnTo>
                      <a:pt x="170" y="8"/>
                    </a:lnTo>
                    <a:lnTo>
                      <a:pt x="176" y="17"/>
                    </a:lnTo>
                    <a:lnTo>
                      <a:pt x="180" y="29"/>
                    </a:lnTo>
                    <a:lnTo>
                      <a:pt x="183" y="42"/>
                    </a:lnTo>
                    <a:lnTo>
                      <a:pt x="184" y="57"/>
                    </a:lnTo>
                    <a:lnTo>
                      <a:pt x="186" y="75"/>
                    </a:lnTo>
                    <a:lnTo>
                      <a:pt x="186" y="94"/>
                    </a:lnTo>
                    <a:lnTo>
                      <a:pt x="186" y="115"/>
                    </a:lnTo>
                    <a:lnTo>
                      <a:pt x="184" y="135"/>
                    </a:lnTo>
                    <a:lnTo>
                      <a:pt x="177" y="184"/>
                    </a:lnTo>
                    <a:lnTo>
                      <a:pt x="167" y="235"/>
                    </a:lnTo>
                    <a:lnTo>
                      <a:pt x="154" y="290"/>
                    </a:lnTo>
                    <a:lnTo>
                      <a:pt x="154" y="290"/>
                    </a:lnTo>
                    <a:lnTo>
                      <a:pt x="136" y="345"/>
                    </a:lnTo>
                    <a:lnTo>
                      <a:pt x="117" y="393"/>
                    </a:lnTo>
                    <a:lnTo>
                      <a:pt x="97" y="437"/>
                    </a:lnTo>
                    <a:lnTo>
                      <a:pt x="87" y="457"/>
                    </a:lnTo>
                    <a:lnTo>
                      <a:pt x="77" y="474"/>
                    </a:lnTo>
                    <a:lnTo>
                      <a:pt x="67" y="490"/>
                    </a:lnTo>
                    <a:lnTo>
                      <a:pt x="56" y="505"/>
                    </a:lnTo>
                    <a:lnTo>
                      <a:pt x="46" y="517"/>
                    </a:lnTo>
                    <a:lnTo>
                      <a:pt x="36" y="526"/>
                    </a:lnTo>
                    <a:lnTo>
                      <a:pt x="27" y="533"/>
                    </a:lnTo>
                    <a:lnTo>
                      <a:pt x="18" y="538"/>
                    </a:lnTo>
                    <a:lnTo>
                      <a:pt x="9" y="539"/>
                    </a:lnTo>
                    <a:lnTo>
                      <a:pt x="0" y="539"/>
                    </a:lnTo>
                    <a:lnTo>
                      <a:pt x="105" y="569"/>
                    </a:lnTo>
                    <a:close/>
                  </a:path>
                </a:pathLst>
              </a:custGeom>
              <a:gradFill flip="none" rotWithShape="1">
                <a:gsLst>
                  <a:gs pos="15000">
                    <a:srgbClr val="414141"/>
                  </a:gs>
                  <a:gs pos="67000">
                    <a:srgbClr val="FFFFFF"/>
                  </a:gs>
                  <a:gs pos="100000">
                    <a:srgbClr val="CFCFCF"/>
                  </a:gs>
                  <a:gs pos="0">
                    <a:srgbClr val="A6A6A6"/>
                  </a:gs>
                  <a:gs pos="86000">
                    <a:srgbClr val="A6A6A6"/>
                  </a:gs>
                  <a:gs pos="16000">
                    <a:srgbClr val="262626"/>
                  </a:gs>
                </a:gsLst>
                <a:lin ang="172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60" name="Forme libre 23">
                <a:extLst>
                  <a:ext uri="{FF2B5EF4-FFF2-40B4-BE49-F238E27FC236}">
                    <a16:creationId xmlns:a16="http://schemas.microsoft.com/office/drawing/2014/main" xmlns="" id="{E03BB247-DAA9-B844-B157-2877D6BFF6A4}"/>
                  </a:ext>
                </a:extLst>
              </p:cNvPr>
              <p:cNvSpPr>
                <a:spLocks/>
              </p:cNvSpPr>
              <p:nvPr/>
            </p:nvSpPr>
            <p:spPr bwMode="auto">
              <a:xfrm>
                <a:off x="8062912" y="2041525"/>
                <a:ext cx="112713" cy="285750"/>
              </a:xfrm>
              <a:custGeom>
                <a:avLst/>
                <a:gdLst/>
                <a:ahLst/>
                <a:cxnLst>
                  <a:cxn ang="0">
                    <a:pos x="182" y="292"/>
                  </a:cxn>
                  <a:cxn ang="0">
                    <a:pos x="182" y="292"/>
                  </a:cxn>
                  <a:cxn ang="0">
                    <a:pos x="165" y="347"/>
                  </a:cxn>
                  <a:cxn ang="0">
                    <a:pos x="146" y="397"/>
                  </a:cxn>
                  <a:cxn ang="0">
                    <a:pos x="125" y="439"/>
                  </a:cxn>
                  <a:cxn ang="0">
                    <a:pos x="115" y="460"/>
                  </a:cxn>
                  <a:cxn ang="0">
                    <a:pos x="105" y="478"/>
                  </a:cxn>
                  <a:cxn ang="0">
                    <a:pos x="95" y="492"/>
                  </a:cxn>
                  <a:cxn ang="0">
                    <a:pos x="84" y="507"/>
                  </a:cxn>
                  <a:cxn ang="0">
                    <a:pos x="74" y="519"/>
                  </a:cxn>
                  <a:cxn ang="0">
                    <a:pos x="65" y="528"/>
                  </a:cxn>
                  <a:cxn ang="0">
                    <a:pos x="55" y="535"/>
                  </a:cxn>
                  <a:cxn ang="0">
                    <a:pos x="46" y="540"/>
                  </a:cxn>
                  <a:cxn ang="0">
                    <a:pos x="37" y="541"/>
                  </a:cxn>
                  <a:cxn ang="0">
                    <a:pos x="30" y="541"/>
                  </a:cxn>
                  <a:cxn ang="0">
                    <a:pos x="30" y="541"/>
                  </a:cxn>
                  <a:cxn ang="0">
                    <a:pos x="22" y="537"/>
                  </a:cxn>
                  <a:cxn ang="0">
                    <a:pos x="16" y="531"/>
                  </a:cxn>
                  <a:cxn ang="0">
                    <a:pos x="10" y="522"/>
                  </a:cxn>
                  <a:cxn ang="0">
                    <a:pos x="6" y="512"/>
                  </a:cxn>
                  <a:cxn ang="0">
                    <a:pos x="3" y="498"/>
                  </a:cxn>
                  <a:cxn ang="0">
                    <a:pos x="2" y="482"/>
                  </a:cxn>
                  <a:cxn ang="0">
                    <a:pos x="0" y="466"/>
                  </a:cxn>
                  <a:cxn ang="0">
                    <a:pos x="0" y="447"/>
                  </a:cxn>
                  <a:cxn ang="0">
                    <a:pos x="0" y="426"/>
                  </a:cxn>
                  <a:cxn ang="0">
                    <a:pos x="2" y="404"/>
                  </a:cxn>
                  <a:cxn ang="0">
                    <a:pos x="9" y="357"/>
                  </a:cxn>
                  <a:cxn ang="0">
                    <a:pos x="19" y="304"/>
                  </a:cxn>
                  <a:cxn ang="0">
                    <a:pos x="33" y="249"/>
                  </a:cxn>
                  <a:cxn ang="0">
                    <a:pos x="33" y="249"/>
                  </a:cxn>
                  <a:cxn ang="0">
                    <a:pos x="50" y="196"/>
                  </a:cxn>
                  <a:cxn ang="0">
                    <a:pos x="69" y="146"/>
                  </a:cxn>
                  <a:cxn ang="0">
                    <a:pos x="89" y="102"/>
                  </a:cxn>
                  <a:cxn ang="0">
                    <a:pos x="99" y="83"/>
                  </a:cxn>
                  <a:cxn ang="0">
                    <a:pos x="109" y="65"/>
                  </a:cxn>
                  <a:cxn ang="0">
                    <a:pos x="120" y="49"/>
                  </a:cxn>
                  <a:cxn ang="0">
                    <a:pos x="130" y="35"/>
                  </a:cxn>
                  <a:cxn ang="0">
                    <a:pos x="140" y="24"/>
                  </a:cxn>
                  <a:cxn ang="0">
                    <a:pos x="151" y="15"/>
                  </a:cxn>
                  <a:cxn ang="0">
                    <a:pos x="159" y="7"/>
                  </a:cxn>
                  <a:cxn ang="0">
                    <a:pos x="168" y="3"/>
                  </a:cxn>
                  <a:cxn ang="0">
                    <a:pos x="177" y="0"/>
                  </a:cxn>
                  <a:cxn ang="0">
                    <a:pos x="186" y="2"/>
                  </a:cxn>
                  <a:cxn ang="0">
                    <a:pos x="186" y="2"/>
                  </a:cxn>
                  <a:cxn ang="0">
                    <a:pos x="193" y="4"/>
                  </a:cxn>
                  <a:cxn ang="0">
                    <a:pos x="199" y="10"/>
                  </a:cxn>
                  <a:cxn ang="0">
                    <a:pos x="204" y="19"/>
                  </a:cxn>
                  <a:cxn ang="0">
                    <a:pos x="208" y="31"/>
                  </a:cxn>
                  <a:cxn ang="0">
                    <a:pos x="211" y="44"/>
                  </a:cxn>
                  <a:cxn ang="0">
                    <a:pos x="214" y="59"/>
                  </a:cxn>
                  <a:cxn ang="0">
                    <a:pos x="215" y="77"/>
                  </a:cxn>
                  <a:cxn ang="0">
                    <a:pos x="215" y="96"/>
                  </a:cxn>
                  <a:cxn ang="0">
                    <a:pos x="214" y="117"/>
                  </a:cxn>
                  <a:cxn ang="0">
                    <a:pos x="212" y="139"/>
                  </a:cxn>
                  <a:cxn ang="0">
                    <a:pos x="207" y="186"/>
                  </a:cxn>
                  <a:cxn ang="0">
                    <a:pos x="196" y="237"/>
                  </a:cxn>
                  <a:cxn ang="0">
                    <a:pos x="182" y="292"/>
                  </a:cxn>
                  <a:cxn ang="0">
                    <a:pos x="182" y="292"/>
                  </a:cxn>
                </a:cxnLst>
                <a:rect l="0" t="0" r="r" b="b"/>
                <a:pathLst>
                  <a:path w="215" h="541">
                    <a:moveTo>
                      <a:pt x="182" y="292"/>
                    </a:moveTo>
                    <a:lnTo>
                      <a:pt x="182" y="292"/>
                    </a:lnTo>
                    <a:lnTo>
                      <a:pt x="165" y="347"/>
                    </a:lnTo>
                    <a:lnTo>
                      <a:pt x="146" y="397"/>
                    </a:lnTo>
                    <a:lnTo>
                      <a:pt x="125" y="439"/>
                    </a:lnTo>
                    <a:lnTo>
                      <a:pt x="115" y="460"/>
                    </a:lnTo>
                    <a:lnTo>
                      <a:pt x="105" y="478"/>
                    </a:lnTo>
                    <a:lnTo>
                      <a:pt x="95" y="492"/>
                    </a:lnTo>
                    <a:lnTo>
                      <a:pt x="84" y="507"/>
                    </a:lnTo>
                    <a:lnTo>
                      <a:pt x="74" y="519"/>
                    </a:lnTo>
                    <a:lnTo>
                      <a:pt x="65" y="528"/>
                    </a:lnTo>
                    <a:lnTo>
                      <a:pt x="55" y="535"/>
                    </a:lnTo>
                    <a:lnTo>
                      <a:pt x="46" y="540"/>
                    </a:lnTo>
                    <a:lnTo>
                      <a:pt x="37" y="541"/>
                    </a:lnTo>
                    <a:lnTo>
                      <a:pt x="30" y="541"/>
                    </a:lnTo>
                    <a:lnTo>
                      <a:pt x="30" y="541"/>
                    </a:lnTo>
                    <a:lnTo>
                      <a:pt x="22" y="537"/>
                    </a:lnTo>
                    <a:lnTo>
                      <a:pt x="16" y="531"/>
                    </a:lnTo>
                    <a:lnTo>
                      <a:pt x="10" y="522"/>
                    </a:lnTo>
                    <a:lnTo>
                      <a:pt x="6" y="512"/>
                    </a:lnTo>
                    <a:lnTo>
                      <a:pt x="3" y="498"/>
                    </a:lnTo>
                    <a:lnTo>
                      <a:pt x="2" y="482"/>
                    </a:lnTo>
                    <a:lnTo>
                      <a:pt x="0" y="466"/>
                    </a:lnTo>
                    <a:lnTo>
                      <a:pt x="0" y="447"/>
                    </a:lnTo>
                    <a:lnTo>
                      <a:pt x="0" y="426"/>
                    </a:lnTo>
                    <a:lnTo>
                      <a:pt x="2" y="404"/>
                    </a:lnTo>
                    <a:lnTo>
                      <a:pt x="9" y="357"/>
                    </a:lnTo>
                    <a:lnTo>
                      <a:pt x="19" y="304"/>
                    </a:lnTo>
                    <a:lnTo>
                      <a:pt x="33" y="249"/>
                    </a:lnTo>
                    <a:lnTo>
                      <a:pt x="33" y="249"/>
                    </a:lnTo>
                    <a:lnTo>
                      <a:pt x="50" y="196"/>
                    </a:lnTo>
                    <a:lnTo>
                      <a:pt x="69" y="146"/>
                    </a:lnTo>
                    <a:lnTo>
                      <a:pt x="89" y="102"/>
                    </a:lnTo>
                    <a:lnTo>
                      <a:pt x="99" y="83"/>
                    </a:lnTo>
                    <a:lnTo>
                      <a:pt x="109" y="65"/>
                    </a:lnTo>
                    <a:lnTo>
                      <a:pt x="120" y="49"/>
                    </a:lnTo>
                    <a:lnTo>
                      <a:pt x="130" y="35"/>
                    </a:lnTo>
                    <a:lnTo>
                      <a:pt x="140" y="24"/>
                    </a:lnTo>
                    <a:lnTo>
                      <a:pt x="151" y="15"/>
                    </a:lnTo>
                    <a:lnTo>
                      <a:pt x="159" y="7"/>
                    </a:lnTo>
                    <a:lnTo>
                      <a:pt x="168" y="3"/>
                    </a:lnTo>
                    <a:lnTo>
                      <a:pt x="177" y="0"/>
                    </a:lnTo>
                    <a:lnTo>
                      <a:pt x="186" y="2"/>
                    </a:lnTo>
                    <a:lnTo>
                      <a:pt x="186" y="2"/>
                    </a:lnTo>
                    <a:lnTo>
                      <a:pt x="193" y="4"/>
                    </a:lnTo>
                    <a:lnTo>
                      <a:pt x="199" y="10"/>
                    </a:lnTo>
                    <a:lnTo>
                      <a:pt x="204" y="19"/>
                    </a:lnTo>
                    <a:lnTo>
                      <a:pt x="208" y="31"/>
                    </a:lnTo>
                    <a:lnTo>
                      <a:pt x="211" y="44"/>
                    </a:lnTo>
                    <a:lnTo>
                      <a:pt x="214" y="59"/>
                    </a:lnTo>
                    <a:lnTo>
                      <a:pt x="215" y="77"/>
                    </a:lnTo>
                    <a:lnTo>
                      <a:pt x="215" y="96"/>
                    </a:lnTo>
                    <a:lnTo>
                      <a:pt x="214" y="117"/>
                    </a:lnTo>
                    <a:lnTo>
                      <a:pt x="212" y="139"/>
                    </a:lnTo>
                    <a:lnTo>
                      <a:pt x="207" y="186"/>
                    </a:lnTo>
                    <a:lnTo>
                      <a:pt x="196" y="237"/>
                    </a:lnTo>
                    <a:lnTo>
                      <a:pt x="182" y="292"/>
                    </a:lnTo>
                    <a:lnTo>
                      <a:pt x="182" y="292"/>
                    </a:lnTo>
                    <a:close/>
                  </a:path>
                </a:pathLst>
              </a:custGeom>
              <a:gradFill flip="none" rotWithShape="1">
                <a:gsLst>
                  <a:gs pos="0">
                    <a:srgbClr val="DFDFDF"/>
                  </a:gs>
                  <a:gs pos="100000">
                    <a:srgbClr val="858585"/>
                  </a:gs>
                </a:gsLst>
                <a:lin ang="108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61" name="Forme libre 24">
                <a:extLst>
                  <a:ext uri="{FF2B5EF4-FFF2-40B4-BE49-F238E27FC236}">
                    <a16:creationId xmlns:a16="http://schemas.microsoft.com/office/drawing/2014/main" xmlns="" id="{B5A75D03-1F7D-A540-9FBE-58AFB7E45121}"/>
                  </a:ext>
                </a:extLst>
              </p:cNvPr>
              <p:cNvSpPr>
                <a:spLocks/>
              </p:cNvSpPr>
              <p:nvPr/>
            </p:nvSpPr>
            <p:spPr bwMode="auto">
              <a:xfrm>
                <a:off x="8005762" y="0"/>
                <a:ext cx="2743200" cy="2217738"/>
              </a:xfrm>
              <a:custGeom>
                <a:avLst/>
                <a:gdLst/>
                <a:ahLst/>
                <a:cxnLst>
                  <a:cxn ang="0">
                    <a:pos x="219" y="4047"/>
                  </a:cxn>
                  <a:cxn ang="0">
                    <a:pos x="148" y="3985"/>
                  </a:cxn>
                  <a:cxn ang="0">
                    <a:pos x="138" y="3856"/>
                  </a:cxn>
                  <a:cxn ang="0">
                    <a:pos x="162" y="3490"/>
                  </a:cxn>
                  <a:cxn ang="0">
                    <a:pos x="227" y="3055"/>
                  </a:cxn>
                  <a:cxn ang="0">
                    <a:pos x="346" y="2546"/>
                  </a:cxn>
                  <a:cxn ang="0">
                    <a:pos x="539" y="2001"/>
                  </a:cxn>
                  <a:cxn ang="0">
                    <a:pos x="697" y="1673"/>
                  </a:cxn>
                  <a:cxn ang="0">
                    <a:pos x="855" y="1410"/>
                  </a:cxn>
                  <a:cxn ang="0">
                    <a:pos x="1005" y="1197"/>
                  </a:cxn>
                  <a:cxn ang="0">
                    <a:pos x="1242" y="927"/>
                  </a:cxn>
                  <a:cxn ang="0">
                    <a:pos x="1505" y="696"/>
                  </a:cxn>
                  <a:cxn ang="0">
                    <a:pos x="1792" y="504"/>
                  </a:cxn>
                  <a:cxn ang="0">
                    <a:pos x="2103" y="351"/>
                  </a:cxn>
                  <a:cxn ang="0">
                    <a:pos x="2436" y="237"/>
                  </a:cxn>
                  <a:cxn ang="0">
                    <a:pos x="2795" y="164"/>
                  </a:cxn>
                  <a:cxn ang="0">
                    <a:pos x="3039" y="143"/>
                  </a:cxn>
                  <a:cxn ang="0">
                    <a:pos x="3336" y="155"/>
                  </a:cxn>
                  <a:cxn ang="0">
                    <a:pos x="3653" y="202"/>
                  </a:cxn>
                  <a:cxn ang="0">
                    <a:pos x="4002" y="307"/>
                  </a:cxn>
                  <a:cxn ang="0">
                    <a:pos x="4320" y="464"/>
                  </a:cxn>
                  <a:cxn ang="0">
                    <a:pos x="4490" y="585"/>
                  </a:cxn>
                  <a:cxn ang="0">
                    <a:pos x="4615" y="694"/>
                  </a:cxn>
                  <a:cxn ang="0">
                    <a:pos x="4752" y="843"/>
                  </a:cxn>
                  <a:cxn ang="0">
                    <a:pos x="4873" y="1007"/>
                  </a:cxn>
                  <a:cxn ang="0">
                    <a:pos x="4956" y="1152"/>
                  </a:cxn>
                  <a:cxn ang="0">
                    <a:pos x="5184" y="1309"/>
                  </a:cxn>
                  <a:cxn ang="0">
                    <a:pos x="5053" y="1032"/>
                  </a:cxn>
                  <a:cxn ang="0">
                    <a:pos x="4890" y="787"/>
                  </a:cxn>
                  <a:cxn ang="0">
                    <a:pos x="4693" y="572"/>
                  </a:cxn>
                  <a:cxn ang="0">
                    <a:pos x="4545" y="447"/>
                  </a:cxn>
                  <a:cxn ang="0">
                    <a:pos x="4362" y="323"/>
                  </a:cxn>
                  <a:cxn ang="0">
                    <a:pos x="4062" y="177"/>
                  </a:cxn>
                  <a:cxn ang="0">
                    <a:pos x="3695" y="63"/>
                  </a:cxn>
                  <a:cxn ang="0">
                    <a:pos x="3361" y="12"/>
                  </a:cxn>
                  <a:cxn ang="0">
                    <a:pos x="3045" y="0"/>
                  </a:cxn>
                  <a:cxn ang="0">
                    <a:pos x="2851" y="13"/>
                  </a:cxn>
                  <a:cxn ang="0">
                    <a:pos x="2405" y="99"/>
                  </a:cxn>
                  <a:cxn ang="0">
                    <a:pos x="1994" y="242"/>
                  </a:cxn>
                  <a:cxn ang="0">
                    <a:pos x="1617" y="442"/>
                  </a:cxn>
                  <a:cxn ang="0">
                    <a:pos x="1276" y="699"/>
                  </a:cxn>
                  <a:cxn ang="0">
                    <a:pos x="971" y="1011"/>
                  </a:cxn>
                  <a:cxn ang="0">
                    <a:pos x="703" y="1382"/>
                  </a:cxn>
                  <a:cxn ang="0">
                    <a:pos x="549" y="1648"/>
                  </a:cxn>
                  <a:cxn ang="0">
                    <a:pos x="319" y="2173"/>
                  </a:cxn>
                  <a:cxn ang="0">
                    <a:pos x="162" y="2691"/>
                  </a:cxn>
                  <a:cxn ang="0">
                    <a:pos x="64" y="3168"/>
                  </a:cxn>
                  <a:cxn ang="0">
                    <a:pos x="14" y="3571"/>
                  </a:cxn>
                  <a:cxn ang="0">
                    <a:pos x="0" y="3864"/>
                  </a:cxn>
                  <a:cxn ang="0">
                    <a:pos x="5" y="4018"/>
                  </a:cxn>
                  <a:cxn ang="0">
                    <a:pos x="39" y="4077"/>
                  </a:cxn>
                  <a:cxn ang="0">
                    <a:pos x="132" y="4161"/>
                  </a:cxn>
                  <a:cxn ang="0">
                    <a:pos x="182" y="4190"/>
                  </a:cxn>
                  <a:cxn ang="0">
                    <a:pos x="202" y="4174"/>
                  </a:cxn>
                  <a:cxn ang="0">
                    <a:pos x="228" y="4099"/>
                  </a:cxn>
                  <a:cxn ang="0">
                    <a:pos x="227" y="4053"/>
                  </a:cxn>
                </a:cxnLst>
                <a:rect l="0" t="0" r="r" b="b"/>
                <a:pathLst>
                  <a:path w="5184" h="4192">
                    <a:moveTo>
                      <a:pt x="222" y="4050"/>
                    </a:moveTo>
                    <a:lnTo>
                      <a:pt x="222" y="4050"/>
                    </a:lnTo>
                    <a:lnTo>
                      <a:pt x="222" y="4050"/>
                    </a:lnTo>
                    <a:lnTo>
                      <a:pt x="222" y="4050"/>
                    </a:lnTo>
                    <a:lnTo>
                      <a:pt x="219" y="4047"/>
                    </a:lnTo>
                    <a:lnTo>
                      <a:pt x="219" y="4047"/>
                    </a:lnTo>
                    <a:lnTo>
                      <a:pt x="197" y="4032"/>
                    </a:lnTo>
                    <a:lnTo>
                      <a:pt x="175" y="4015"/>
                    </a:lnTo>
                    <a:lnTo>
                      <a:pt x="156" y="3994"/>
                    </a:lnTo>
                    <a:lnTo>
                      <a:pt x="148" y="3985"/>
                    </a:lnTo>
                    <a:lnTo>
                      <a:pt x="141" y="3975"/>
                    </a:lnTo>
                    <a:lnTo>
                      <a:pt x="141" y="3975"/>
                    </a:lnTo>
                    <a:lnTo>
                      <a:pt x="140" y="3956"/>
                    </a:lnTo>
                    <a:lnTo>
                      <a:pt x="138" y="3929"/>
                    </a:lnTo>
                    <a:lnTo>
                      <a:pt x="138" y="3856"/>
                    </a:lnTo>
                    <a:lnTo>
                      <a:pt x="141" y="3757"/>
                    </a:lnTo>
                    <a:lnTo>
                      <a:pt x="144" y="3698"/>
                    </a:lnTo>
                    <a:lnTo>
                      <a:pt x="148" y="3633"/>
                    </a:lnTo>
                    <a:lnTo>
                      <a:pt x="154" y="3564"/>
                    </a:lnTo>
                    <a:lnTo>
                      <a:pt x="162" y="3490"/>
                    </a:lnTo>
                    <a:lnTo>
                      <a:pt x="171" y="3410"/>
                    </a:lnTo>
                    <a:lnTo>
                      <a:pt x="182" y="3328"/>
                    </a:lnTo>
                    <a:lnTo>
                      <a:pt x="194" y="3241"/>
                    </a:lnTo>
                    <a:lnTo>
                      <a:pt x="209" y="3149"/>
                    </a:lnTo>
                    <a:lnTo>
                      <a:pt x="227" y="3055"/>
                    </a:lnTo>
                    <a:lnTo>
                      <a:pt x="246" y="2958"/>
                    </a:lnTo>
                    <a:lnTo>
                      <a:pt x="266" y="2857"/>
                    </a:lnTo>
                    <a:lnTo>
                      <a:pt x="290" y="2756"/>
                    </a:lnTo>
                    <a:lnTo>
                      <a:pt x="317" y="2651"/>
                    </a:lnTo>
                    <a:lnTo>
                      <a:pt x="346" y="2546"/>
                    </a:lnTo>
                    <a:lnTo>
                      <a:pt x="378" y="2439"/>
                    </a:lnTo>
                    <a:lnTo>
                      <a:pt x="414" y="2330"/>
                    </a:lnTo>
                    <a:lnTo>
                      <a:pt x="452" y="2220"/>
                    </a:lnTo>
                    <a:lnTo>
                      <a:pt x="495" y="2111"/>
                    </a:lnTo>
                    <a:lnTo>
                      <a:pt x="539" y="2001"/>
                    </a:lnTo>
                    <a:lnTo>
                      <a:pt x="588" y="1892"/>
                    </a:lnTo>
                    <a:lnTo>
                      <a:pt x="614" y="1837"/>
                    </a:lnTo>
                    <a:lnTo>
                      <a:pt x="641" y="1783"/>
                    </a:lnTo>
                    <a:lnTo>
                      <a:pt x="667" y="1728"/>
                    </a:lnTo>
                    <a:lnTo>
                      <a:pt x="697" y="1673"/>
                    </a:lnTo>
                    <a:lnTo>
                      <a:pt x="726" y="1620"/>
                    </a:lnTo>
                    <a:lnTo>
                      <a:pt x="756" y="1567"/>
                    </a:lnTo>
                    <a:lnTo>
                      <a:pt x="788" y="1514"/>
                    </a:lnTo>
                    <a:lnTo>
                      <a:pt x="821" y="1461"/>
                    </a:lnTo>
                    <a:lnTo>
                      <a:pt x="855" y="1410"/>
                    </a:lnTo>
                    <a:lnTo>
                      <a:pt x="889" y="1358"/>
                    </a:lnTo>
                    <a:lnTo>
                      <a:pt x="924" y="1306"/>
                    </a:lnTo>
                    <a:lnTo>
                      <a:pt x="961" y="1256"/>
                    </a:lnTo>
                    <a:lnTo>
                      <a:pt x="961" y="1256"/>
                    </a:lnTo>
                    <a:lnTo>
                      <a:pt x="1005" y="1197"/>
                    </a:lnTo>
                    <a:lnTo>
                      <a:pt x="1051" y="1140"/>
                    </a:lnTo>
                    <a:lnTo>
                      <a:pt x="1098" y="1084"/>
                    </a:lnTo>
                    <a:lnTo>
                      <a:pt x="1145" y="1031"/>
                    </a:lnTo>
                    <a:lnTo>
                      <a:pt x="1194" y="978"/>
                    </a:lnTo>
                    <a:lnTo>
                      <a:pt x="1242" y="927"/>
                    </a:lnTo>
                    <a:lnTo>
                      <a:pt x="1294" y="877"/>
                    </a:lnTo>
                    <a:lnTo>
                      <a:pt x="1346" y="830"/>
                    </a:lnTo>
                    <a:lnTo>
                      <a:pt x="1397" y="784"/>
                    </a:lnTo>
                    <a:lnTo>
                      <a:pt x="1450" y="739"/>
                    </a:lnTo>
                    <a:lnTo>
                      <a:pt x="1505" y="696"/>
                    </a:lnTo>
                    <a:lnTo>
                      <a:pt x="1561" y="655"/>
                    </a:lnTo>
                    <a:lnTo>
                      <a:pt x="1617" y="615"/>
                    </a:lnTo>
                    <a:lnTo>
                      <a:pt x="1674" y="576"/>
                    </a:lnTo>
                    <a:lnTo>
                      <a:pt x="1733" y="540"/>
                    </a:lnTo>
                    <a:lnTo>
                      <a:pt x="1792" y="504"/>
                    </a:lnTo>
                    <a:lnTo>
                      <a:pt x="1853" y="470"/>
                    </a:lnTo>
                    <a:lnTo>
                      <a:pt x="1913" y="438"/>
                    </a:lnTo>
                    <a:lnTo>
                      <a:pt x="1975" y="407"/>
                    </a:lnTo>
                    <a:lnTo>
                      <a:pt x="2038" y="379"/>
                    </a:lnTo>
                    <a:lnTo>
                      <a:pt x="2103" y="351"/>
                    </a:lnTo>
                    <a:lnTo>
                      <a:pt x="2168" y="324"/>
                    </a:lnTo>
                    <a:lnTo>
                      <a:pt x="2233" y="301"/>
                    </a:lnTo>
                    <a:lnTo>
                      <a:pt x="2301" y="279"/>
                    </a:lnTo>
                    <a:lnTo>
                      <a:pt x="2369" y="257"/>
                    </a:lnTo>
                    <a:lnTo>
                      <a:pt x="2436" y="237"/>
                    </a:lnTo>
                    <a:lnTo>
                      <a:pt x="2507" y="220"/>
                    </a:lnTo>
                    <a:lnTo>
                      <a:pt x="2578" y="203"/>
                    </a:lnTo>
                    <a:lnTo>
                      <a:pt x="2649" y="189"/>
                    </a:lnTo>
                    <a:lnTo>
                      <a:pt x="2721" y="175"/>
                    </a:lnTo>
                    <a:lnTo>
                      <a:pt x="2795" y="164"/>
                    </a:lnTo>
                    <a:lnTo>
                      <a:pt x="2868" y="153"/>
                    </a:lnTo>
                    <a:lnTo>
                      <a:pt x="2868" y="153"/>
                    </a:lnTo>
                    <a:lnTo>
                      <a:pt x="2916" y="149"/>
                    </a:lnTo>
                    <a:lnTo>
                      <a:pt x="2969" y="146"/>
                    </a:lnTo>
                    <a:lnTo>
                      <a:pt x="3039" y="143"/>
                    </a:lnTo>
                    <a:lnTo>
                      <a:pt x="3125" y="143"/>
                    </a:lnTo>
                    <a:lnTo>
                      <a:pt x="3174" y="144"/>
                    </a:lnTo>
                    <a:lnTo>
                      <a:pt x="3225" y="146"/>
                    </a:lnTo>
                    <a:lnTo>
                      <a:pt x="3278" y="150"/>
                    </a:lnTo>
                    <a:lnTo>
                      <a:pt x="3336" y="155"/>
                    </a:lnTo>
                    <a:lnTo>
                      <a:pt x="3395" y="161"/>
                    </a:lnTo>
                    <a:lnTo>
                      <a:pt x="3457" y="168"/>
                    </a:lnTo>
                    <a:lnTo>
                      <a:pt x="3520" y="178"/>
                    </a:lnTo>
                    <a:lnTo>
                      <a:pt x="3586" y="189"/>
                    </a:lnTo>
                    <a:lnTo>
                      <a:pt x="3653" y="202"/>
                    </a:lnTo>
                    <a:lnTo>
                      <a:pt x="3720" y="218"/>
                    </a:lnTo>
                    <a:lnTo>
                      <a:pt x="3790" y="236"/>
                    </a:lnTo>
                    <a:lnTo>
                      <a:pt x="3861" y="257"/>
                    </a:lnTo>
                    <a:lnTo>
                      <a:pt x="3931" y="280"/>
                    </a:lnTo>
                    <a:lnTo>
                      <a:pt x="4002" y="307"/>
                    </a:lnTo>
                    <a:lnTo>
                      <a:pt x="4073" y="336"/>
                    </a:lnTo>
                    <a:lnTo>
                      <a:pt x="4145" y="369"/>
                    </a:lnTo>
                    <a:lnTo>
                      <a:pt x="4216" y="405"/>
                    </a:lnTo>
                    <a:lnTo>
                      <a:pt x="4285" y="444"/>
                    </a:lnTo>
                    <a:lnTo>
                      <a:pt x="4320" y="464"/>
                    </a:lnTo>
                    <a:lnTo>
                      <a:pt x="4354" y="487"/>
                    </a:lnTo>
                    <a:lnTo>
                      <a:pt x="4390" y="510"/>
                    </a:lnTo>
                    <a:lnTo>
                      <a:pt x="4424" y="534"/>
                    </a:lnTo>
                    <a:lnTo>
                      <a:pt x="4458" y="559"/>
                    </a:lnTo>
                    <a:lnTo>
                      <a:pt x="4490" y="585"/>
                    </a:lnTo>
                    <a:lnTo>
                      <a:pt x="4524" y="612"/>
                    </a:lnTo>
                    <a:lnTo>
                      <a:pt x="4556" y="640"/>
                    </a:lnTo>
                    <a:lnTo>
                      <a:pt x="4556" y="640"/>
                    </a:lnTo>
                    <a:lnTo>
                      <a:pt x="4586" y="666"/>
                    </a:lnTo>
                    <a:lnTo>
                      <a:pt x="4615" y="694"/>
                    </a:lnTo>
                    <a:lnTo>
                      <a:pt x="4645" y="722"/>
                    </a:lnTo>
                    <a:lnTo>
                      <a:pt x="4673" y="752"/>
                    </a:lnTo>
                    <a:lnTo>
                      <a:pt x="4699" y="781"/>
                    </a:lnTo>
                    <a:lnTo>
                      <a:pt x="4726" y="812"/>
                    </a:lnTo>
                    <a:lnTo>
                      <a:pt x="4752" y="843"/>
                    </a:lnTo>
                    <a:lnTo>
                      <a:pt x="4777" y="874"/>
                    </a:lnTo>
                    <a:lnTo>
                      <a:pt x="4803" y="907"/>
                    </a:lnTo>
                    <a:lnTo>
                      <a:pt x="4826" y="939"/>
                    </a:lnTo>
                    <a:lnTo>
                      <a:pt x="4850" y="973"/>
                    </a:lnTo>
                    <a:lnTo>
                      <a:pt x="4873" y="1007"/>
                    </a:lnTo>
                    <a:lnTo>
                      <a:pt x="4894" y="1042"/>
                    </a:lnTo>
                    <a:lnTo>
                      <a:pt x="4916" y="1078"/>
                    </a:lnTo>
                    <a:lnTo>
                      <a:pt x="4937" y="1115"/>
                    </a:lnTo>
                    <a:lnTo>
                      <a:pt x="4956" y="1152"/>
                    </a:lnTo>
                    <a:lnTo>
                      <a:pt x="4956" y="1152"/>
                    </a:lnTo>
                    <a:lnTo>
                      <a:pt x="5015" y="1188"/>
                    </a:lnTo>
                    <a:lnTo>
                      <a:pt x="5072" y="1227"/>
                    </a:lnTo>
                    <a:lnTo>
                      <a:pt x="5130" y="1268"/>
                    </a:lnTo>
                    <a:lnTo>
                      <a:pt x="5184" y="1309"/>
                    </a:lnTo>
                    <a:lnTo>
                      <a:pt x="5184" y="1309"/>
                    </a:lnTo>
                    <a:lnTo>
                      <a:pt x="5161" y="1250"/>
                    </a:lnTo>
                    <a:lnTo>
                      <a:pt x="5136" y="1194"/>
                    </a:lnTo>
                    <a:lnTo>
                      <a:pt x="5111" y="1140"/>
                    </a:lnTo>
                    <a:lnTo>
                      <a:pt x="5083" y="1085"/>
                    </a:lnTo>
                    <a:lnTo>
                      <a:pt x="5053" y="1032"/>
                    </a:lnTo>
                    <a:lnTo>
                      <a:pt x="5024" y="980"/>
                    </a:lnTo>
                    <a:lnTo>
                      <a:pt x="4993" y="930"/>
                    </a:lnTo>
                    <a:lnTo>
                      <a:pt x="4959" y="882"/>
                    </a:lnTo>
                    <a:lnTo>
                      <a:pt x="4925" y="833"/>
                    </a:lnTo>
                    <a:lnTo>
                      <a:pt x="4890" y="787"/>
                    </a:lnTo>
                    <a:lnTo>
                      <a:pt x="4853" y="742"/>
                    </a:lnTo>
                    <a:lnTo>
                      <a:pt x="4816" y="697"/>
                    </a:lnTo>
                    <a:lnTo>
                      <a:pt x="4776" y="655"/>
                    </a:lnTo>
                    <a:lnTo>
                      <a:pt x="4735" y="612"/>
                    </a:lnTo>
                    <a:lnTo>
                      <a:pt x="4693" y="572"/>
                    </a:lnTo>
                    <a:lnTo>
                      <a:pt x="4651" y="532"/>
                    </a:lnTo>
                    <a:lnTo>
                      <a:pt x="4651" y="532"/>
                    </a:lnTo>
                    <a:lnTo>
                      <a:pt x="4615" y="503"/>
                    </a:lnTo>
                    <a:lnTo>
                      <a:pt x="4580" y="475"/>
                    </a:lnTo>
                    <a:lnTo>
                      <a:pt x="4545" y="447"/>
                    </a:lnTo>
                    <a:lnTo>
                      <a:pt x="4509" y="420"/>
                    </a:lnTo>
                    <a:lnTo>
                      <a:pt x="4472" y="394"/>
                    </a:lnTo>
                    <a:lnTo>
                      <a:pt x="4435" y="370"/>
                    </a:lnTo>
                    <a:lnTo>
                      <a:pt x="4399" y="346"/>
                    </a:lnTo>
                    <a:lnTo>
                      <a:pt x="4362" y="323"/>
                    </a:lnTo>
                    <a:lnTo>
                      <a:pt x="4325" y="302"/>
                    </a:lnTo>
                    <a:lnTo>
                      <a:pt x="4288" y="282"/>
                    </a:lnTo>
                    <a:lnTo>
                      <a:pt x="4213" y="243"/>
                    </a:lnTo>
                    <a:lnTo>
                      <a:pt x="4138" y="208"/>
                    </a:lnTo>
                    <a:lnTo>
                      <a:pt x="4062" y="177"/>
                    </a:lnTo>
                    <a:lnTo>
                      <a:pt x="3987" y="149"/>
                    </a:lnTo>
                    <a:lnTo>
                      <a:pt x="3914" y="122"/>
                    </a:lnTo>
                    <a:lnTo>
                      <a:pt x="3840" y="100"/>
                    </a:lnTo>
                    <a:lnTo>
                      <a:pt x="3768" y="81"/>
                    </a:lnTo>
                    <a:lnTo>
                      <a:pt x="3695" y="63"/>
                    </a:lnTo>
                    <a:lnTo>
                      <a:pt x="3625" y="50"/>
                    </a:lnTo>
                    <a:lnTo>
                      <a:pt x="3555" y="37"/>
                    </a:lnTo>
                    <a:lnTo>
                      <a:pt x="3489" y="27"/>
                    </a:lnTo>
                    <a:lnTo>
                      <a:pt x="3424" y="19"/>
                    </a:lnTo>
                    <a:lnTo>
                      <a:pt x="3361" y="12"/>
                    </a:lnTo>
                    <a:lnTo>
                      <a:pt x="3302" y="7"/>
                    </a:lnTo>
                    <a:lnTo>
                      <a:pt x="3244" y="3"/>
                    </a:lnTo>
                    <a:lnTo>
                      <a:pt x="3190" y="1"/>
                    </a:lnTo>
                    <a:lnTo>
                      <a:pt x="3138" y="0"/>
                    </a:lnTo>
                    <a:lnTo>
                      <a:pt x="3045" y="0"/>
                    </a:lnTo>
                    <a:lnTo>
                      <a:pt x="2970" y="3"/>
                    </a:lnTo>
                    <a:lnTo>
                      <a:pt x="2910" y="7"/>
                    </a:lnTo>
                    <a:lnTo>
                      <a:pt x="2870" y="10"/>
                    </a:lnTo>
                    <a:lnTo>
                      <a:pt x="2851" y="13"/>
                    </a:lnTo>
                    <a:lnTo>
                      <a:pt x="2851" y="13"/>
                    </a:lnTo>
                    <a:lnTo>
                      <a:pt x="2759" y="25"/>
                    </a:lnTo>
                    <a:lnTo>
                      <a:pt x="2668" y="40"/>
                    </a:lnTo>
                    <a:lnTo>
                      <a:pt x="2579" y="58"/>
                    </a:lnTo>
                    <a:lnTo>
                      <a:pt x="2491" y="77"/>
                    </a:lnTo>
                    <a:lnTo>
                      <a:pt x="2405" y="99"/>
                    </a:lnTo>
                    <a:lnTo>
                      <a:pt x="2320" y="122"/>
                    </a:lnTo>
                    <a:lnTo>
                      <a:pt x="2236" y="149"/>
                    </a:lnTo>
                    <a:lnTo>
                      <a:pt x="2155" y="177"/>
                    </a:lnTo>
                    <a:lnTo>
                      <a:pt x="2074" y="208"/>
                    </a:lnTo>
                    <a:lnTo>
                      <a:pt x="1994" y="242"/>
                    </a:lnTo>
                    <a:lnTo>
                      <a:pt x="1916" y="277"/>
                    </a:lnTo>
                    <a:lnTo>
                      <a:pt x="1839" y="314"/>
                    </a:lnTo>
                    <a:lnTo>
                      <a:pt x="1764" y="355"/>
                    </a:lnTo>
                    <a:lnTo>
                      <a:pt x="1690" y="397"/>
                    </a:lnTo>
                    <a:lnTo>
                      <a:pt x="1617" y="442"/>
                    </a:lnTo>
                    <a:lnTo>
                      <a:pt x="1546" y="488"/>
                    </a:lnTo>
                    <a:lnTo>
                      <a:pt x="1477" y="538"/>
                    </a:lnTo>
                    <a:lnTo>
                      <a:pt x="1409" y="590"/>
                    </a:lnTo>
                    <a:lnTo>
                      <a:pt x="1341" y="643"/>
                    </a:lnTo>
                    <a:lnTo>
                      <a:pt x="1276" y="699"/>
                    </a:lnTo>
                    <a:lnTo>
                      <a:pt x="1213" y="756"/>
                    </a:lnTo>
                    <a:lnTo>
                      <a:pt x="1149" y="817"/>
                    </a:lnTo>
                    <a:lnTo>
                      <a:pt x="1089" y="880"/>
                    </a:lnTo>
                    <a:lnTo>
                      <a:pt x="1030" y="945"/>
                    </a:lnTo>
                    <a:lnTo>
                      <a:pt x="971" y="1011"/>
                    </a:lnTo>
                    <a:lnTo>
                      <a:pt x="915" y="1082"/>
                    </a:lnTo>
                    <a:lnTo>
                      <a:pt x="859" y="1153"/>
                    </a:lnTo>
                    <a:lnTo>
                      <a:pt x="806" y="1227"/>
                    </a:lnTo>
                    <a:lnTo>
                      <a:pt x="753" y="1303"/>
                    </a:lnTo>
                    <a:lnTo>
                      <a:pt x="703" y="1382"/>
                    </a:lnTo>
                    <a:lnTo>
                      <a:pt x="653" y="1463"/>
                    </a:lnTo>
                    <a:lnTo>
                      <a:pt x="605" y="1545"/>
                    </a:lnTo>
                    <a:lnTo>
                      <a:pt x="605" y="1545"/>
                    </a:lnTo>
                    <a:lnTo>
                      <a:pt x="577" y="1597"/>
                    </a:lnTo>
                    <a:lnTo>
                      <a:pt x="549" y="1648"/>
                    </a:lnTo>
                    <a:lnTo>
                      <a:pt x="498" y="1752"/>
                    </a:lnTo>
                    <a:lnTo>
                      <a:pt x="448" y="1856"/>
                    </a:lnTo>
                    <a:lnTo>
                      <a:pt x="402" y="1962"/>
                    </a:lnTo>
                    <a:lnTo>
                      <a:pt x="359" y="2067"/>
                    </a:lnTo>
                    <a:lnTo>
                      <a:pt x="319" y="2173"/>
                    </a:lnTo>
                    <a:lnTo>
                      <a:pt x="283" y="2278"/>
                    </a:lnTo>
                    <a:lnTo>
                      <a:pt x="249" y="2383"/>
                    </a:lnTo>
                    <a:lnTo>
                      <a:pt x="218" y="2487"/>
                    </a:lnTo>
                    <a:lnTo>
                      <a:pt x="188" y="2591"/>
                    </a:lnTo>
                    <a:lnTo>
                      <a:pt x="162" y="2691"/>
                    </a:lnTo>
                    <a:lnTo>
                      <a:pt x="138" y="2791"/>
                    </a:lnTo>
                    <a:lnTo>
                      <a:pt x="116" y="2888"/>
                    </a:lnTo>
                    <a:lnTo>
                      <a:pt x="97" y="2984"/>
                    </a:lnTo>
                    <a:lnTo>
                      <a:pt x="79" y="3077"/>
                    </a:lnTo>
                    <a:lnTo>
                      <a:pt x="64" y="3168"/>
                    </a:lnTo>
                    <a:lnTo>
                      <a:pt x="51" y="3255"/>
                    </a:lnTo>
                    <a:lnTo>
                      <a:pt x="39" y="3340"/>
                    </a:lnTo>
                    <a:lnTo>
                      <a:pt x="29" y="3421"/>
                    </a:lnTo>
                    <a:lnTo>
                      <a:pt x="22" y="3497"/>
                    </a:lnTo>
                    <a:lnTo>
                      <a:pt x="14" y="3571"/>
                    </a:lnTo>
                    <a:lnTo>
                      <a:pt x="8" y="3639"/>
                    </a:lnTo>
                    <a:lnTo>
                      <a:pt x="4" y="3702"/>
                    </a:lnTo>
                    <a:lnTo>
                      <a:pt x="1" y="3763"/>
                    </a:lnTo>
                    <a:lnTo>
                      <a:pt x="0" y="3816"/>
                    </a:lnTo>
                    <a:lnTo>
                      <a:pt x="0" y="3864"/>
                    </a:lnTo>
                    <a:lnTo>
                      <a:pt x="0" y="3907"/>
                    </a:lnTo>
                    <a:lnTo>
                      <a:pt x="0" y="3944"/>
                    </a:lnTo>
                    <a:lnTo>
                      <a:pt x="1" y="3975"/>
                    </a:lnTo>
                    <a:lnTo>
                      <a:pt x="4" y="4000"/>
                    </a:lnTo>
                    <a:lnTo>
                      <a:pt x="5" y="4018"/>
                    </a:lnTo>
                    <a:lnTo>
                      <a:pt x="8" y="4028"/>
                    </a:lnTo>
                    <a:lnTo>
                      <a:pt x="8" y="4028"/>
                    </a:lnTo>
                    <a:lnTo>
                      <a:pt x="17" y="4044"/>
                    </a:lnTo>
                    <a:lnTo>
                      <a:pt x="28" y="4061"/>
                    </a:lnTo>
                    <a:lnTo>
                      <a:pt x="39" y="4077"/>
                    </a:lnTo>
                    <a:lnTo>
                      <a:pt x="51" y="4091"/>
                    </a:lnTo>
                    <a:lnTo>
                      <a:pt x="64" y="4105"/>
                    </a:lnTo>
                    <a:lnTo>
                      <a:pt x="79" y="4118"/>
                    </a:lnTo>
                    <a:lnTo>
                      <a:pt x="106" y="4142"/>
                    </a:lnTo>
                    <a:lnTo>
                      <a:pt x="132" y="4161"/>
                    </a:lnTo>
                    <a:lnTo>
                      <a:pt x="154" y="4176"/>
                    </a:lnTo>
                    <a:lnTo>
                      <a:pt x="181" y="4192"/>
                    </a:lnTo>
                    <a:lnTo>
                      <a:pt x="182" y="4190"/>
                    </a:lnTo>
                    <a:lnTo>
                      <a:pt x="182" y="4190"/>
                    </a:lnTo>
                    <a:lnTo>
                      <a:pt x="182" y="4190"/>
                    </a:lnTo>
                    <a:lnTo>
                      <a:pt x="182" y="4190"/>
                    </a:lnTo>
                    <a:lnTo>
                      <a:pt x="187" y="4190"/>
                    </a:lnTo>
                    <a:lnTo>
                      <a:pt x="191" y="4187"/>
                    </a:lnTo>
                    <a:lnTo>
                      <a:pt x="197" y="4181"/>
                    </a:lnTo>
                    <a:lnTo>
                      <a:pt x="202" y="4174"/>
                    </a:lnTo>
                    <a:lnTo>
                      <a:pt x="207" y="4164"/>
                    </a:lnTo>
                    <a:lnTo>
                      <a:pt x="212" y="4153"/>
                    </a:lnTo>
                    <a:lnTo>
                      <a:pt x="222" y="4127"/>
                    </a:lnTo>
                    <a:lnTo>
                      <a:pt x="222" y="4127"/>
                    </a:lnTo>
                    <a:lnTo>
                      <a:pt x="228" y="4099"/>
                    </a:lnTo>
                    <a:lnTo>
                      <a:pt x="230" y="4086"/>
                    </a:lnTo>
                    <a:lnTo>
                      <a:pt x="231" y="4075"/>
                    </a:lnTo>
                    <a:lnTo>
                      <a:pt x="230" y="4066"/>
                    </a:lnTo>
                    <a:lnTo>
                      <a:pt x="228" y="4059"/>
                    </a:lnTo>
                    <a:lnTo>
                      <a:pt x="227" y="4053"/>
                    </a:lnTo>
                    <a:lnTo>
                      <a:pt x="222" y="4050"/>
                    </a:lnTo>
                    <a:lnTo>
                      <a:pt x="222" y="4050"/>
                    </a:lnTo>
                    <a:close/>
                  </a:path>
                </a:pathLst>
              </a:custGeom>
              <a:gradFill flip="none" rotWithShape="1">
                <a:gsLst>
                  <a:gs pos="38000">
                    <a:srgbClr val="414141"/>
                  </a:gs>
                  <a:gs pos="0">
                    <a:srgbClr val="A6A6A6"/>
                  </a:gs>
                  <a:gs pos="100000">
                    <a:srgbClr val="A6A6A6"/>
                  </a:gs>
                  <a:gs pos="74000">
                    <a:srgbClr val="DFDFDF"/>
                  </a:gs>
                </a:gsLst>
                <a:path path="circle">
                  <a:fillToRect l="100000" t="100000"/>
                </a:path>
                <a:tileRect r="-100000" b="-100000"/>
              </a:gradFill>
              <a:ln w="9525">
                <a:noFill/>
                <a:round/>
                <a:headEnd/>
                <a:tailEnd/>
              </a:ln>
              <a:effectLst>
                <a:innerShdw blurRad="66675" dist="50800" dir="13500000">
                  <a:srgbClr val="000000">
                    <a:alpha val="50000"/>
                  </a:srgbClr>
                </a:innerShdw>
              </a:effectLst>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62" name="Trait 28">
                <a:extLst>
                  <a:ext uri="{FF2B5EF4-FFF2-40B4-BE49-F238E27FC236}">
                    <a16:creationId xmlns:a16="http://schemas.microsoft.com/office/drawing/2014/main" xmlns="" id="{741EE188-91CD-6D43-B0DC-D5EEBD034C38}"/>
                  </a:ext>
                </a:extLst>
              </p:cNvPr>
              <p:cNvSpPr>
                <a:spLocks noChangeShapeType="1"/>
              </p:cNvSpPr>
              <p:nvPr/>
            </p:nvSpPr>
            <p:spPr bwMode="auto">
              <a:xfrm>
                <a:off x="8245475" y="2058988"/>
                <a:ext cx="1588" cy="1588"/>
              </a:xfrm>
              <a:prstGeom prst="line">
                <a:avLst/>
              </a:prstGeom>
              <a:no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63" name="Trait 29">
                <a:extLst>
                  <a:ext uri="{FF2B5EF4-FFF2-40B4-BE49-F238E27FC236}">
                    <a16:creationId xmlns:a16="http://schemas.microsoft.com/office/drawing/2014/main" xmlns="" id="{4D6B3979-8102-DD40-933E-DF68772DD6C1}"/>
                  </a:ext>
                </a:extLst>
              </p:cNvPr>
              <p:cNvSpPr>
                <a:spLocks noChangeShapeType="1"/>
              </p:cNvSpPr>
              <p:nvPr/>
            </p:nvSpPr>
            <p:spPr bwMode="auto">
              <a:xfrm>
                <a:off x="8245475" y="2058988"/>
                <a:ext cx="1588" cy="1588"/>
              </a:xfrm>
              <a:prstGeom prst="line">
                <a:avLst/>
              </a:prstGeom>
              <a:no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42" name="Groupe 84">
              <a:extLst>
                <a:ext uri="{FF2B5EF4-FFF2-40B4-BE49-F238E27FC236}">
                  <a16:creationId xmlns:a16="http://schemas.microsoft.com/office/drawing/2014/main" xmlns="" id="{E870E309-CD0E-7146-A313-EA5077136C6D}"/>
                </a:ext>
              </a:extLst>
            </p:cNvPr>
            <p:cNvGrpSpPr/>
            <p:nvPr/>
          </p:nvGrpSpPr>
          <p:grpSpPr>
            <a:xfrm>
              <a:off x="4858472" y="1509364"/>
              <a:ext cx="941843" cy="1552796"/>
              <a:chOff x="8843962" y="2613025"/>
              <a:chExt cx="2043113" cy="3368437"/>
            </a:xfrm>
          </p:grpSpPr>
          <p:grpSp>
            <p:nvGrpSpPr>
              <p:cNvPr id="43" name="Groupe 70">
                <a:extLst>
                  <a:ext uri="{FF2B5EF4-FFF2-40B4-BE49-F238E27FC236}">
                    <a16:creationId xmlns:a16="http://schemas.microsoft.com/office/drawing/2014/main" xmlns="" id="{4D15A21B-1D9F-6F4A-B630-AFC80BD6A7F5}"/>
                  </a:ext>
                </a:extLst>
              </p:cNvPr>
              <p:cNvGrpSpPr/>
              <p:nvPr/>
            </p:nvGrpSpPr>
            <p:grpSpPr>
              <a:xfrm>
                <a:off x="8843962" y="2613025"/>
                <a:ext cx="2043113" cy="3368437"/>
                <a:chOff x="8843962" y="2613025"/>
                <a:chExt cx="2043113" cy="3368437"/>
              </a:xfrm>
            </p:grpSpPr>
            <p:sp>
              <p:nvSpPr>
                <p:cNvPr id="48" name="Forme libre 27">
                  <a:extLst>
                    <a:ext uri="{FF2B5EF4-FFF2-40B4-BE49-F238E27FC236}">
                      <a16:creationId xmlns:a16="http://schemas.microsoft.com/office/drawing/2014/main" xmlns="" id="{2E984973-2CB5-C34F-9270-38A99E68B01F}"/>
                    </a:ext>
                  </a:extLst>
                </p:cNvPr>
                <p:cNvSpPr>
                  <a:spLocks/>
                </p:cNvSpPr>
                <p:nvPr/>
              </p:nvSpPr>
              <p:spPr bwMode="auto">
                <a:xfrm>
                  <a:off x="8843962" y="2613025"/>
                  <a:ext cx="2043113" cy="2081213"/>
                </a:xfrm>
                <a:custGeom>
                  <a:avLst/>
                  <a:gdLst/>
                  <a:ahLst/>
                  <a:cxnLst>
                    <a:cxn ang="0">
                      <a:pos x="0" y="22"/>
                    </a:cxn>
                    <a:cxn ang="0">
                      <a:pos x="12" y="12"/>
                    </a:cxn>
                    <a:cxn ang="0">
                      <a:pos x="40" y="3"/>
                    </a:cxn>
                    <a:cxn ang="0">
                      <a:pos x="95" y="0"/>
                    </a:cxn>
                    <a:cxn ang="0">
                      <a:pos x="183" y="8"/>
                    </a:cxn>
                    <a:cxn ang="0">
                      <a:pos x="248" y="18"/>
                    </a:cxn>
                    <a:cxn ang="0">
                      <a:pos x="443" y="70"/>
                    </a:cxn>
                    <a:cxn ang="0">
                      <a:pos x="925" y="214"/>
                    </a:cxn>
                    <a:cxn ang="0">
                      <a:pos x="1357" y="338"/>
                    </a:cxn>
                    <a:cxn ang="0">
                      <a:pos x="1722" y="428"/>
                    </a:cxn>
                    <a:cxn ang="0">
                      <a:pos x="1932" y="468"/>
                    </a:cxn>
                    <a:cxn ang="0">
                      <a:pos x="2123" y="494"/>
                    </a:cxn>
                    <a:cxn ang="0">
                      <a:pos x="2240" y="502"/>
                    </a:cxn>
                    <a:cxn ang="0">
                      <a:pos x="2409" y="503"/>
                    </a:cxn>
                    <a:cxn ang="0">
                      <a:pos x="2571" y="496"/>
                    </a:cxn>
                    <a:cxn ang="0">
                      <a:pos x="2823" y="468"/>
                    </a:cxn>
                    <a:cxn ang="0">
                      <a:pos x="3087" y="419"/>
                    </a:cxn>
                    <a:cxn ang="0">
                      <a:pos x="3292" y="367"/>
                    </a:cxn>
                    <a:cxn ang="0">
                      <a:pos x="3454" y="322"/>
                    </a:cxn>
                    <a:cxn ang="0">
                      <a:pos x="3624" y="285"/>
                    </a:cxn>
                    <a:cxn ang="0">
                      <a:pos x="3770" y="267"/>
                    </a:cxn>
                    <a:cxn ang="0">
                      <a:pos x="3836" y="272"/>
                    </a:cxn>
                    <a:cxn ang="0">
                      <a:pos x="3861" y="282"/>
                    </a:cxn>
                    <a:cxn ang="0">
                      <a:pos x="3841" y="325"/>
                    </a:cxn>
                    <a:cxn ang="0">
                      <a:pos x="3789" y="485"/>
                    </a:cxn>
                    <a:cxn ang="0">
                      <a:pos x="3729" y="764"/>
                    </a:cxn>
                    <a:cxn ang="0">
                      <a:pos x="3680" y="1087"/>
                    </a:cxn>
                    <a:cxn ang="0">
                      <a:pos x="3656" y="1320"/>
                    </a:cxn>
                    <a:cxn ang="0">
                      <a:pos x="3640" y="1584"/>
                    </a:cxn>
                    <a:cxn ang="0">
                      <a:pos x="3633" y="1877"/>
                    </a:cxn>
                    <a:cxn ang="0">
                      <a:pos x="3633" y="2089"/>
                    </a:cxn>
                    <a:cxn ang="0">
                      <a:pos x="3649" y="3807"/>
                    </a:cxn>
                    <a:cxn ang="0">
                      <a:pos x="2377" y="3931"/>
                    </a:cxn>
                    <a:cxn ang="0">
                      <a:pos x="2378" y="3763"/>
                    </a:cxn>
                    <a:cxn ang="0">
                      <a:pos x="2368" y="3502"/>
                    </a:cxn>
                    <a:cxn ang="0">
                      <a:pos x="2346" y="3251"/>
                    </a:cxn>
                    <a:cxn ang="0">
                      <a:pos x="2307" y="2968"/>
                    </a:cxn>
                    <a:cxn ang="0">
                      <a:pos x="2247" y="2670"/>
                    </a:cxn>
                    <a:cxn ang="0">
                      <a:pos x="2176" y="2418"/>
                    </a:cxn>
                    <a:cxn ang="0">
                      <a:pos x="2125" y="2269"/>
                    </a:cxn>
                    <a:cxn ang="0">
                      <a:pos x="2064" y="2126"/>
                    </a:cxn>
                    <a:cxn ang="0">
                      <a:pos x="1995" y="1988"/>
                    </a:cxn>
                    <a:cxn ang="0">
                      <a:pos x="1917" y="1857"/>
                    </a:cxn>
                    <a:cxn ang="0">
                      <a:pos x="1828" y="1736"/>
                    </a:cxn>
                    <a:cxn ang="0">
                      <a:pos x="1730" y="1627"/>
                    </a:cxn>
                    <a:cxn ang="0">
                      <a:pos x="1619" y="1529"/>
                    </a:cxn>
                    <a:cxn ang="0">
                      <a:pos x="1516" y="1454"/>
                    </a:cxn>
                    <a:cxn ang="0">
                      <a:pos x="1290" y="1308"/>
                    </a:cxn>
                    <a:cxn ang="0">
                      <a:pos x="931" y="1093"/>
                    </a:cxn>
                    <a:cxn ang="0">
                      <a:pos x="698" y="941"/>
                    </a:cxn>
                    <a:cxn ang="0">
                      <a:pos x="534" y="819"/>
                    </a:cxn>
                    <a:cxn ang="0">
                      <a:pos x="387" y="687"/>
                    </a:cxn>
                    <a:cxn ang="0">
                      <a:pos x="263" y="541"/>
                    </a:cxn>
                    <a:cxn ang="0">
                      <a:pos x="210" y="462"/>
                    </a:cxn>
                    <a:cxn ang="0">
                      <a:pos x="165" y="379"/>
                    </a:cxn>
                    <a:cxn ang="0">
                      <a:pos x="129" y="291"/>
                    </a:cxn>
                    <a:cxn ang="0">
                      <a:pos x="102" y="199"/>
                    </a:cxn>
                    <a:cxn ang="0">
                      <a:pos x="89" y="134"/>
                    </a:cxn>
                    <a:cxn ang="0">
                      <a:pos x="28" y="64"/>
                    </a:cxn>
                    <a:cxn ang="0">
                      <a:pos x="0" y="25"/>
                    </a:cxn>
                  </a:cxnLst>
                  <a:rect l="0" t="0" r="r" b="b"/>
                  <a:pathLst>
                    <a:path w="3861" h="3931">
                      <a:moveTo>
                        <a:pt x="0" y="25"/>
                      </a:moveTo>
                      <a:lnTo>
                        <a:pt x="0" y="25"/>
                      </a:lnTo>
                      <a:lnTo>
                        <a:pt x="0" y="22"/>
                      </a:lnTo>
                      <a:lnTo>
                        <a:pt x="5" y="18"/>
                      </a:lnTo>
                      <a:lnTo>
                        <a:pt x="8" y="15"/>
                      </a:lnTo>
                      <a:lnTo>
                        <a:pt x="12" y="12"/>
                      </a:lnTo>
                      <a:lnTo>
                        <a:pt x="20" y="9"/>
                      </a:lnTo>
                      <a:lnTo>
                        <a:pt x="28" y="6"/>
                      </a:lnTo>
                      <a:lnTo>
                        <a:pt x="40" y="3"/>
                      </a:lnTo>
                      <a:lnTo>
                        <a:pt x="55" y="2"/>
                      </a:lnTo>
                      <a:lnTo>
                        <a:pt x="74" y="0"/>
                      </a:lnTo>
                      <a:lnTo>
                        <a:pt x="95" y="0"/>
                      </a:lnTo>
                      <a:lnTo>
                        <a:pt x="120" y="2"/>
                      </a:lnTo>
                      <a:lnTo>
                        <a:pt x="149" y="3"/>
                      </a:lnTo>
                      <a:lnTo>
                        <a:pt x="183" y="8"/>
                      </a:lnTo>
                      <a:lnTo>
                        <a:pt x="221" y="14"/>
                      </a:lnTo>
                      <a:lnTo>
                        <a:pt x="221" y="14"/>
                      </a:lnTo>
                      <a:lnTo>
                        <a:pt x="248" y="18"/>
                      </a:lnTo>
                      <a:lnTo>
                        <a:pt x="277" y="25"/>
                      </a:lnTo>
                      <a:lnTo>
                        <a:pt x="353" y="43"/>
                      </a:lnTo>
                      <a:lnTo>
                        <a:pt x="443" y="70"/>
                      </a:lnTo>
                      <a:lnTo>
                        <a:pt x="547" y="101"/>
                      </a:lnTo>
                      <a:lnTo>
                        <a:pt x="791" y="174"/>
                      </a:lnTo>
                      <a:lnTo>
                        <a:pt x="925" y="214"/>
                      </a:lnTo>
                      <a:lnTo>
                        <a:pt x="1065" y="255"/>
                      </a:lnTo>
                      <a:lnTo>
                        <a:pt x="1209" y="298"/>
                      </a:lnTo>
                      <a:lnTo>
                        <a:pt x="1357" y="338"/>
                      </a:lnTo>
                      <a:lnTo>
                        <a:pt x="1506" y="376"/>
                      </a:lnTo>
                      <a:lnTo>
                        <a:pt x="1651" y="412"/>
                      </a:lnTo>
                      <a:lnTo>
                        <a:pt x="1722" y="428"/>
                      </a:lnTo>
                      <a:lnTo>
                        <a:pt x="1793" y="443"/>
                      </a:lnTo>
                      <a:lnTo>
                        <a:pt x="1864" y="456"/>
                      </a:lnTo>
                      <a:lnTo>
                        <a:pt x="1932" y="468"/>
                      </a:lnTo>
                      <a:lnTo>
                        <a:pt x="1996" y="478"/>
                      </a:lnTo>
                      <a:lnTo>
                        <a:pt x="2061" y="487"/>
                      </a:lnTo>
                      <a:lnTo>
                        <a:pt x="2123" y="494"/>
                      </a:lnTo>
                      <a:lnTo>
                        <a:pt x="2182" y="499"/>
                      </a:lnTo>
                      <a:lnTo>
                        <a:pt x="2182" y="499"/>
                      </a:lnTo>
                      <a:lnTo>
                        <a:pt x="2240" y="502"/>
                      </a:lnTo>
                      <a:lnTo>
                        <a:pt x="2296" y="503"/>
                      </a:lnTo>
                      <a:lnTo>
                        <a:pt x="2353" y="504"/>
                      </a:lnTo>
                      <a:lnTo>
                        <a:pt x="2409" y="503"/>
                      </a:lnTo>
                      <a:lnTo>
                        <a:pt x="2464" y="502"/>
                      </a:lnTo>
                      <a:lnTo>
                        <a:pt x="2518" y="500"/>
                      </a:lnTo>
                      <a:lnTo>
                        <a:pt x="2571" y="496"/>
                      </a:lnTo>
                      <a:lnTo>
                        <a:pt x="2624" y="493"/>
                      </a:lnTo>
                      <a:lnTo>
                        <a:pt x="2726" y="481"/>
                      </a:lnTo>
                      <a:lnTo>
                        <a:pt x="2823" y="468"/>
                      </a:lnTo>
                      <a:lnTo>
                        <a:pt x="2918" y="453"/>
                      </a:lnTo>
                      <a:lnTo>
                        <a:pt x="3005" y="437"/>
                      </a:lnTo>
                      <a:lnTo>
                        <a:pt x="3087" y="419"/>
                      </a:lnTo>
                      <a:lnTo>
                        <a:pt x="3163" y="401"/>
                      </a:lnTo>
                      <a:lnTo>
                        <a:pt x="3232" y="384"/>
                      </a:lnTo>
                      <a:lnTo>
                        <a:pt x="3292" y="367"/>
                      </a:lnTo>
                      <a:lnTo>
                        <a:pt x="3391" y="339"/>
                      </a:lnTo>
                      <a:lnTo>
                        <a:pt x="3454" y="322"/>
                      </a:lnTo>
                      <a:lnTo>
                        <a:pt x="3454" y="322"/>
                      </a:lnTo>
                      <a:lnTo>
                        <a:pt x="3505" y="308"/>
                      </a:lnTo>
                      <a:lnTo>
                        <a:pt x="3562" y="297"/>
                      </a:lnTo>
                      <a:lnTo>
                        <a:pt x="3624" y="285"/>
                      </a:lnTo>
                      <a:lnTo>
                        <a:pt x="3686" y="274"/>
                      </a:lnTo>
                      <a:lnTo>
                        <a:pt x="3743" y="269"/>
                      </a:lnTo>
                      <a:lnTo>
                        <a:pt x="3770" y="267"/>
                      </a:lnTo>
                      <a:lnTo>
                        <a:pt x="3795" y="267"/>
                      </a:lnTo>
                      <a:lnTo>
                        <a:pt x="3817" y="269"/>
                      </a:lnTo>
                      <a:lnTo>
                        <a:pt x="3836" y="272"/>
                      </a:lnTo>
                      <a:lnTo>
                        <a:pt x="3851" y="276"/>
                      </a:lnTo>
                      <a:lnTo>
                        <a:pt x="3857" y="279"/>
                      </a:lnTo>
                      <a:lnTo>
                        <a:pt x="3861" y="282"/>
                      </a:lnTo>
                      <a:lnTo>
                        <a:pt x="3861" y="282"/>
                      </a:lnTo>
                      <a:lnTo>
                        <a:pt x="3854" y="297"/>
                      </a:lnTo>
                      <a:lnTo>
                        <a:pt x="3841" y="325"/>
                      </a:lnTo>
                      <a:lnTo>
                        <a:pt x="3826" y="364"/>
                      </a:lnTo>
                      <a:lnTo>
                        <a:pt x="3808" y="418"/>
                      </a:lnTo>
                      <a:lnTo>
                        <a:pt x="3789" y="485"/>
                      </a:lnTo>
                      <a:lnTo>
                        <a:pt x="3770" y="565"/>
                      </a:lnTo>
                      <a:lnTo>
                        <a:pt x="3749" y="658"/>
                      </a:lnTo>
                      <a:lnTo>
                        <a:pt x="3729" y="764"/>
                      </a:lnTo>
                      <a:lnTo>
                        <a:pt x="3708" y="882"/>
                      </a:lnTo>
                      <a:lnTo>
                        <a:pt x="3689" y="1015"/>
                      </a:lnTo>
                      <a:lnTo>
                        <a:pt x="3680" y="1087"/>
                      </a:lnTo>
                      <a:lnTo>
                        <a:pt x="3671" y="1161"/>
                      </a:lnTo>
                      <a:lnTo>
                        <a:pt x="3664" y="1239"/>
                      </a:lnTo>
                      <a:lnTo>
                        <a:pt x="3656" y="1320"/>
                      </a:lnTo>
                      <a:lnTo>
                        <a:pt x="3650" y="1404"/>
                      </a:lnTo>
                      <a:lnTo>
                        <a:pt x="3645" y="1492"/>
                      </a:lnTo>
                      <a:lnTo>
                        <a:pt x="3640" y="1584"/>
                      </a:lnTo>
                      <a:lnTo>
                        <a:pt x="3637" y="1678"/>
                      </a:lnTo>
                      <a:lnTo>
                        <a:pt x="3634" y="1777"/>
                      </a:lnTo>
                      <a:lnTo>
                        <a:pt x="3633" y="1877"/>
                      </a:lnTo>
                      <a:lnTo>
                        <a:pt x="3631" y="1982"/>
                      </a:lnTo>
                      <a:lnTo>
                        <a:pt x="3633" y="2089"/>
                      </a:lnTo>
                      <a:lnTo>
                        <a:pt x="3633" y="2089"/>
                      </a:lnTo>
                      <a:lnTo>
                        <a:pt x="3642" y="2869"/>
                      </a:lnTo>
                      <a:lnTo>
                        <a:pt x="3646" y="3447"/>
                      </a:lnTo>
                      <a:lnTo>
                        <a:pt x="3649" y="3807"/>
                      </a:lnTo>
                      <a:lnTo>
                        <a:pt x="3649" y="3931"/>
                      </a:lnTo>
                      <a:lnTo>
                        <a:pt x="2377" y="3931"/>
                      </a:lnTo>
                      <a:lnTo>
                        <a:pt x="2377" y="3931"/>
                      </a:lnTo>
                      <a:lnTo>
                        <a:pt x="2378" y="3910"/>
                      </a:lnTo>
                      <a:lnTo>
                        <a:pt x="2378" y="3853"/>
                      </a:lnTo>
                      <a:lnTo>
                        <a:pt x="2378" y="3763"/>
                      </a:lnTo>
                      <a:lnTo>
                        <a:pt x="2375" y="3645"/>
                      </a:lnTo>
                      <a:lnTo>
                        <a:pt x="2371" y="3576"/>
                      </a:lnTo>
                      <a:lnTo>
                        <a:pt x="2368" y="3502"/>
                      </a:lnTo>
                      <a:lnTo>
                        <a:pt x="2362" y="3422"/>
                      </a:lnTo>
                      <a:lnTo>
                        <a:pt x="2355" y="3338"/>
                      </a:lnTo>
                      <a:lnTo>
                        <a:pt x="2346" y="3251"/>
                      </a:lnTo>
                      <a:lnTo>
                        <a:pt x="2335" y="3160"/>
                      </a:lnTo>
                      <a:lnTo>
                        <a:pt x="2322" y="3066"/>
                      </a:lnTo>
                      <a:lnTo>
                        <a:pt x="2307" y="2968"/>
                      </a:lnTo>
                      <a:lnTo>
                        <a:pt x="2290" y="2869"/>
                      </a:lnTo>
                      <a:lnTo>
                        <a:pt x="2269" y="2771"/>
                      </a:lnTo>
                      <a:lnTo>
                        <a:pt x="2247" y="2670"/>
                      </a:lnTo>
                      <a:lnTo>
                        <a:pt x="2220" y="2569"/>
                      </a:lnTo>
                      <a:lnTo>
                        <a:pt x="2192" y="2468"/>
                      </a:lnTo>
                      <a:lnTo>
                        <a:pt x="2176" y="2418"/>
                      </a:lnTo>
                      <a:lnTo>
                        <a:pt x="2160" y="2368"/>
                      </a:lnTo>
                      <a:lnTo>
                        <a:pt x="2142" y="2319"/>
                      </a:lnTo>
                      <a:lnTo>
                        <a:pt x="2125" y="2269"/>
                      </a:lnTo>
                      <a:lnTo>
                        <a:pt x="2106" y="2221"/>
                      </a:lnTo>
                      <a:lnTo>
                        <a:pt x="2085" y="2174"/>
                      </a:lnTo>
                      <a:lnTo>
                        <a:pt x="2064" y="2126"/>
                      </a:lnTo>
                      <a:lnTo>
                        <a:pt x="2042" y="2079"/>
                      </a:lnTo>
                      <a:lnTo>
                        <a:pt x="2019" y="2033"/>
                      </a:lnTo>
                      <a:lnTo>
                        <a:pt x="1995" y="1988"/>
                      </a:lnTo>
                      <a:lnTo>
                        <a:pt x="1970" y="1944"/>
                      </a:lnTo>
                      <a:lnTo>
                        <a:pt x="1943" y="1899"/>
                      </a:lnTo>
                      <a:lnTo>
                        <a:pt x="1917" y="1857"/>
                      </a:lnTo>
                      <a:lnTo>
                        <a:pt x="1889" y="1815"/>
                      </a:lnTo>
                      <a:lnTo>
                        <a:pt x="1859" y="1775"/>
                      </a:lnTo>
                      <a:lnTo>
                        <a:pt x="1828" y="1736"/>
                      </a:lnTo>
                      <a:lnTo>
                        <a:pt x="1796" y="1697"/>
                      </a:lnTo>
                      <a:lnTo>
                        <a:pt x="1763" y="1662"/>
                      </a:lnTo>
                      <a:lnTo>
                        <a:pt x="1730" y="1627"/>
                      </a:lnTo>
                      <a:lnTo>
                        <a:pt x="1694" y="1593"/>
                      </a:lnTo>
                      <a:lnTo>
                        <a:pt x="1657" y="1560"/>
                      </a:lnTo>
                      <a:lnTo>
                        <a:pt x="1619" y="1529"/>
                      </a:lnTo>
                      <a:lnTo>
                        <a:pt x="1619" y="1529"/>
                      </a:lnTo>
                      <a:lnTo>
                        <a:pt x="1569" y="1491"/>
                      </a:lnTo>
                      <a:lnTo>
                        <a:pt x="1516" y="1454"/>
                      </a:lnTo>
                      <a:lnTo>
                        <a:pt x="1461" y="1417"/>
                      </a:lnTo>
                      <a:lnTo>
                        <a:pt x="1405" y="1380"/>
                      </a:lnTo>
                      <a:lnTo>
                        <a:pt x="1290" y="1308"/>
                      </a:lnTo>
                      <a:lnTo>
                        <a:pt x="1172" y="1237"/>
                      </a:lnTo>
                      <a:lnTo>
                        <a:pt x="1051" y="1165"/>
                      </a:lnTo>
                      <a:lnTo>
                        <a:pt x="931" y="1093"/>
                      </a:lnTo>
                      <a:lnTo>
                        <a:pt x="813" y="1019"/>
                      </a:lnTo>
                      <a:lnTo>
                        <a:pt x="754" y="981"/>
                      </a:lnTo>
                      <a:lnTo>
                        <a:pt x="698" y="941"/>
                      </a:lnTo>
                      <a:lnTo>
                        <a:pt x="642" y="901"/>
                      </a:lnTo>
                      <a:lnTo>
                        <a:pt x="587" y="861"/>
                      </a:lnTo>
                      <a:lnTo>
                        <a:pt x="534" y="819"/>
                      </a:lnTo>
                      <a:lnTo>
                        <a:pt x="482" y="776"/>
                      </a:lnTo>
                      <a:lnTo>
                        <a:pt x="434" y="732"/>
                      </a:lnTo>
                      <a:lnTo>
                        <a:pt x="387" y="687"/>
                      </a:lnTo>
                      <a:lnTo>
                        <a:pt x="342" y="640"/>
                      </a:lnTo>
                      <a:lnTo>
                        <a:pt x="301" y="591"/>
                      </a:lnTo>
                      <a:lnTo>
                        <a:pt x="263" y="541"/>
                      </a:lnTo>
                      <a:lnTo>
                        <a:pt x="244" y="515"/>
                      </a:lnTo>
                      <a:lnTo>
                        <a:pt x="226" y="488"/>
                      </a:lnTo>
                      <a:lnTo>
                        <a:pt x="210" y="462"/>
                      </a:lnTo>
                      <a:lnTo>
                        <a:pt x="195" y="435"/>
                      </a:lnTo>
                      <a:lnTo>
                        <a:pt x="179" y="407"/>
                      </a:lnTo>
                      <a:lnTo>
                        <a:pt x="165" y="379"/>
                      </a:lnTo>
                      <a:lnTo>
                        <a:pt x="152" y="350"/>
                      </a:lnTo>
                      <a:lnTo>
                        <a:pt x="140" y="322"/>
                      </a:lnTo>
                      <a:lnTo>
                        <a:pt x="129" y="291"/>
                      </a:lnTo>
                      <a:lnTo>
                        <a:pt x="118" y="261"/>
                      </a:lnTo>
                      <a:lnTo>
                        <a:pt x="109" y="230"/>
                      </a:lnTo>
                      <a:lnTo>
                        <a:pt x="102" y="199"/>
                      </a:lnTo>
                      <a:lnTo>
                        <a:pt x="95" y="167"/>
                      </a:lnTo>
                      <a:lnTo>
                        <a:pt x="89" y="134"/>
                      </a:lnTo>
                      <a:lnTo>
                        <a:pt x="89" y="134"/>
                      </a:lnTo>
                      <a:lnTo>
                        <a:pt x="73" y="117"/>
                      </a:lnTo>
                      <a:lnTo>
                        <a:pt x="56" y="99"/>
                      </a:lnTo>
                      <a:lnTo>
                        <a:pt x="28" y="64"/>
                      </a:lnTo>
                      <a:lnTo>
                        <a:pt x="8" y="36"/>
                      </a:lnTo>
                      <a:lnTo>
                        <a:pt x="0" y="25"/>
                      </a:lnTo>
                      <a:lnTo>
                        <a:pt x="0" y="25"/>
                      </a:lnTo>
                      <a:close/>
                    </a:path>
                  </a:pathLst>
                </a:custGeom>
                <a:gradFill flip="none" rotWithShape="1">
                  <a:gsLst>
                    <a:gs pos="100000">
                      <a:schemeClr val="accent6">
                        <a:lumMod val="75000"/>
                      </a:schemeClr>
                    </a:gs>
                    <a:gs pos="3000">
                      <a:schemeClr val="accent6">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49" name="Rectangle 30">
                  <a:extLst>
                    <a:ext uri="{FF2B5EF4-FFF2-40B4-BE49-F238E27FC236}">
                      <a16:creationId xmlns:a16="http://schemas.microsoft.com/office/drawing/2014/main" xmlns="" id="{89DEAC19-732F-2240-8905-3B2CC4C3D7E7}"/>
                    </a:ext>
                  </a:extLst>
                </p:cNvPr>
                <p:cNvSpPr>
                  <a:spLocks noChangeArrowheads="1"/>
                </p:cNvSpPr>
                <p:nvPr/>
              </p:nvSpPr>
              <p:spPr bwMode="auto">
                <a:xfrm>
                  <a:off x="10101265" y="4679950"/>
                  <a:ext cx="673101" cy="857548"/>
                </a:xfrm>
                <a:prstGeom prst="rect">
                  <a:avLst/>
                </a:prstGeom>
                <a:solidFill>
                  <a:schemeClr val="accent6">
                    <a:lumMod val="75000"/>
                  </a:schemeClr>
                </a:solidFill>
                <a:ln w="9525">
                  <a:noFill/>
                  <a:miter lim="800000"/>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50" name="Forme libre 31">
                  <a:extLst>
                    <a:ext uri="{FF2B5EF4-FFF2-40B4-BE49-F238E27FC236}">
                      <a16:creationId xmlns:a16="http://schemas.microsoft.com/office/drawing/2014/main" xmlns="" id="{54E4AEC1-1104-7348-80F3-EC2DF77FE810}"/>
                    </a:ext>
                  </a:extLst>
                </p:cNvPr>
                <p:cNvSpPr>
                  <a:spLocks/>
                </p:cNvSpPr>
                <p:nvPr/>
              </p:nvSpPr>
              <p:spPr bwMode="auto">
                <a:xfrm>
                  <a:off x="10101261" y="5530611"/>
                  <a:ext cx="673101" cy="450851"/>
                </a:xfrm>
                <a:custGeom>
                  <a:avLst/>
                  <a:gdLst/>
                  <a:ahLst/>
                  <a:cxnLst>
                    <a:cxn ang="0">
                      <a:pos x="0" y="0"/>
                    </a:cxn>
                    <a:cxn ang="0">
                      <a:pos x="0" y="719"/>
                    </a:cxn>
                    <a:cxn ang="0">
                      <a:pos x="0" y="719"/>
                    </a:cxn>
                    <a:cxn ang="0">
                      <a:pos x="1" y="727"/>
                    </a:cxn>
                    <a:cxn ang="0">
                      <a:pos x="4" y="734"/>
                    </a:cxn>
                    <a:cxn ang="0">
                      <a:pos x="7" y="740"/>
                    </a:cxn>
                    <a:cxn ang="0">
                      <a:pos x="13" y="747"/>
                    </a:cxn>
                    <a:cxn ang="0">
                      <a:pos x="20" y="753"/>
                    </a:cxn>
                    <a:cxn ang="0">
                      <a:pos x="29" y="759"/>
                    </a:cxn>
                    <a:cxn ang="0">
                      <a:pos x="50" y="771"/>
                    </a:cxn>
                    <a:cxn ang="0">
                      <a:pos x="76" y="783"/>
                    </a:cxn>
                    <a:cxn ang="0">
                      <a:pos x="109" y="795"/>
                    </a:cxn>
                    <a:cxn ang="0">
                      <a:pos x="146" y="805"/>
                    </a:cxn>
                    <a:cxn ang="0">
                      <a:pos x="187" y="814"/>
                    </a:cxn>
                    <a:cxn ang="0">
                      <a:pos x="231" y="823"/>
                    </a:cxn>
                    <a:cxn ang="0">
                      <a:pos x="280" y="830"/>
                    </a:cxn>
                    <a:cxn ang="0">
                      <a:pos x="333" y="837"/>
                    </a:cxn>
                    <a:cxn ang="0">
                      <a:pos x="389" y="842"/>
                    </a:cxn>
                    <a:cxn ang="0">
                      <a:pos x="446" y="846"/>
                    </a:cxn>
                    <a:cxn ang="0">
                      <a:pos x="508" y="851"/>
                    </a:cxn>
                    <a:cxn ang="0">
                      <a:pos x="570" y="852"/>
                    </a:cxn>
                    <a:cxn ang="0">
                      <a:pos x="637" y="852"/>
                    </a:cxn>
                    <a:cxn ang="0">
                      <a:pos x="637" y="852"/>
                    </a:cxn>
                    <a:cxn ang="0">
                      <a:pos x="701" y="852"/>
                    </a:cxn>
                    <a:cxn ang="0">
                      <a:pos x="763" y="851"/>
                    </a:cxn>
                    <a:cxn ang="0">
                      <a:pos x="825" y="846"/>
                    </a:cxn>
                    <a:cxn ang="0">
                      <a:pos x="883" y="842"/>
                    </a:cxn>
                    <a:cxn ang="0">
                      <a:pos x="939" y="837"/>
                    </a:cxn>
                    <a:cxn ang="0">
                      <a:pos x="992" y="830"/>
                    </a:cxn>
                    <a:cxn ang="0">
                      <a:pos x="1041" y="823"/>
                    </a:cxn>
                    <a:cxn ang="0">
                      <a:pos x="1085" y="814"/>
                    </a:cxn>
                    <a:cxn ang="0">
                      <a:pos x="1126" y="805"/>
                    </a:cxn>
                    <a:cxn ang="0">
                      <a:pos x="1163" y="795"/>
                    </a:cxn>
                    <a:cxn ang="0">
                      <a:pos x="1195" y="783"/>
                    </a:cxn>
                    <a:cxn ang="0">
                      <a:pos x="1222" y="771"/>
                    </a:cxn>
                    <a:cxn ang="0">
                      <a:pos x="1243" y="759"/>
                    </a:cxn>
                    <a:cxn ang="0">
                      <a:pos x="1251" y="753"/>
                    </a:cxn>
                    <a:cxn ang="0">
                      <a:pos x="1259" y="747"/>
                    </a:cxn>
                    <a:cxn ang="0">
                      <a:pos x="1265" y="740"/>
                    </a:cxn>
                    <a:cxn ang="0">
                      <a:pos x="1268" y="734"/>
                    </a:cxn>
                    <a:cxn ang="0">
                      <a:pos x="1271" y="727"/>
                    </a:cxn>
                    <a:cxn ang="0">
                      <a:pos x="1272" y="719"/>
                    </a:cxn>
                    <a:cxn ang="0">
                      <a:pos x="1272" y="0"/>
                    </a:cxn>
                    <a:cxn ang="0">
                      <a:pos x="0" y="0"/>
                    </a:cxn>
                  </a:cxnLst>
                  <a:rect l="0" t="0" r="r" b="b"/>
                  <a:pathLst>
                    <a:path w="1272" h="852">
                      <a:moveTo>
                        <a:pt x="0" y="0"/>
                      </a:moveTo>
                      <a:lnTo>
                        <a:pt x="0" y="719"/>
                      </a:lnTo>
                      <a:lnTo>
                        <a:pt x="0" y="719"/>
                      </a:lnTo>
                      <a:lnTo>
                        <a:pt x="1" y="727"/>
                      </a:lnTo>
                      <a:lnTo>
                        <a:pt x="4" y="734"/>
                      </a:lnTo>
                      <a:lnTo>
                        <a:pt x="7" y="740"/>
                      </a:lnTo>
                      <a:lnTo>
                        <a:pt x="13" y="747"/>
                      </a:lnTo>
                      <a:lnTo>
                        <a:pt x="20" y="753"/>
                      </a:lnTo>
                      <a:lnTo>
                        <a:pt x="29" y="759"/>
                      </a:lnTo>
                      <a:lnTo>
                        <a:pt x="50" y="771"/>
                      </a:lnTo>
                      <a:lnTo>
                        <a:pt x="76" y="783"/>
                      </a:lnTo>
                      <a:lnTo>
                        <a:pt x="109" y="795"/>
                      </a:lnTo>
                      <a:lnTo>
                        <a:pt x="146" y="805"/>
                      </a:lnTo>
                      <a:lnTo>
                        <a:pt x="187" y="814"/>
                      </a:lnTo>
                      <a:lnTo>
                        <a:pt x="231" y="823"/>
                      </a:lnTo>
                      <a:lnTo>
                        <a:pt x="280" y="830"/>
                      </a:lnTo>
                      <a:lnTo>
                        <a:pt x="333" y="837"/>
                      </a:lnTo>
                      <a:lnTo>
                        <a:pt x="389" y="842"/>
                      </a:lnTo>
                      <a:lnTo>
                        <a:pt x="446" y="846"/>
                      </a:lnTo>
                      <a:lnTo>
                        <a:pt x="508" y="851"/>
                      </a:lnTo>
                      <a:lnTo>
                        <a:pt x="570" y="852"/>
                      </a:lnTo>
                      <a:lnTo>
                        <a:pt x="637" y="852"/>
                      </a:lnTo>
                      <a:lnTo>
                        <a:pt x="637" y="852"/>
                      </a:lnTo>
                      <a:lnTo>
                        <a:pt x="701" y="852"/>
                      </a:lnTo>
                      <a:lnTo>
                        <a:pt x="763" y="851"/>
                      </a:lnTo>
                      <a:lnTo>
                        <a:pt x="825" y="846"/>
                      </a:lnTo>
                      <a:lnTo>
                        <a:pt x="883" y="842"/>
                      </a:lnTo>
                      <a:lnTo>
                        <a:pt x="939" y="837"/>
                      </a:lnTo>
                      <a:lnTo>
                        <a:pt x="992" y="830"/>
                      </a:lnTo>
                      <a:lnTo>
                        <a:pt x="1041" y="823"/>
                      </a:lnTo>
                      <a:lnTo>
                        <a:pt x="1085" y="814"/>
                      </a:lnTo>
                      <a:lnTo>
                        <a:pt x="1126" y="805"/>
                      </a:lnTo>
                      <a:lnTo>
                        <a:pt x="1163" y="795"/>
                      </a:lnTo>
                      <a:lnTo>
                        <a:pt x="1195" y="783"/>
                      </a:lnTo>
                      <a:lnTo>
                        <a:pt x="1222" y="771"/>
                      </a:lnTo>
                      <a:lnTo>
                        <a:pt x="1243" y="759"/>
                      </a:lnTo>
                      <a:lnTo>
                        <a:pt x="1251" y="753"/>
                      </a:lnTo>
                      <a:lnTo>
                        <a:pt x="1259" y="747"/>
                      </a:lnTo>
                      <a:lnTo>
                        <a:pt x="1265" y="740"/>
                      </a:lnTo>
                      <a:lnTo>
                        <a:pt x="1268" y="734"/>
                      </a:lnTo>
                      <a:lnTo>
                        <a:pt x="1271" y="727"/>
                      </a:lnTo>
                      <a:lnTo>
                        <a:pt x="1272" y="719"/>
                      </a:lnTo>
                      <a:lnTo>
                        <a:pt x="1272" y="0"/>
                      </a:lnTo>
                      <a:lnTo>
                        <a:pt x="0" y="0"/>
                      </a:lnTo>
                      <a:close/>
                    </a:path>
                  </a:pathLst>
                </a:custGeom>
                <a:solidFill>
                  <a:schemeClr val="accent6">
                    <a:lumMod val="75000"/>
                  </a:schemeClr>
                </a:solidFill>
                <a:ln w="9525">
                  <a:noFill/>
                  <a:miter lim="800000"/>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44" name="Groupe 83">
                <a:extLst>
                  <a:ext uri="{FF2B5EF4-FFF2-40B4-BE49-F238E27FC236}">
                    <a16:creationId xmlns:a16="http://schemas.microsoft.com/office/drawing/2014/main" xmlns="" id="{1E1D8921-C19B-5047-8DE2-6D6BDB025093}"/>
                  </a:ext>
                </a:extLst>
              </p:cNvPr>
              <p:cNvGrpSpPr/>
              <p:nvPr/>
            </p:nvGrpSpPr>
            <p:grpSpPr>
              <a:xfrm>
                <a:off x="8913812" y="2667000"/>
                <a:ext cx="1672695" cy="3201098"/>
                <a:chOff x="8913812" y="2667000"/>
                <a:chExt cx="1672695" cy="3201098"/>
              </a:xfrm>
            </p:grpSpPr>
            <p:sp>
              <p:nvSpPr>
                <p:cNvPr id="45" name="Forme libre 44">
                  <a:extLst>
                    <a:ext uri="{FF2B5EF4-FFF2-40B4-BE49-F238E27FC236}">
                      <a16:creationId xmlns:a16="http://schemas.microsoft.com/office/drawing/2014/main" xmlns="" id="{02959D3A-907A-0A40-BC7A-CA4087D45579}"/>
                    </a:ext>
                  </a:extLst>
                </p:cNvPr>
                <p:cNvSpPr/>
                <p:nvPr/>
              </p:nvSpPr>
              <p:spPr>
                <a:xfrm>
                  <a:off x="8913812" y="2667000"/>
                  <a:ext cx="1672695" cy="411700"/>
                </a:xfrm>
                <a:custGeom>
                  <a:avLst/>
                  <a:gdLst>
                    <a:gd name="connsiteX0" fmla="*/ 44450 w 1367367"/>
                    <a:gd name="connsiteY0" fmla="*/ 0 h 336550"/>
                    <a:gd name="connsiteX1" fmla="*/ 336550 w 1367367"/>
                    <a:gd name="connsiteY1" fmla="*/ 88900 h 336550"/>
                    <a:gd name="connsiteX2" fmla="*/ 734483 w 1367367"/>
                    <a:gd name="connsiteY2" fmla="*/ 186267 h 336550"/>
                    <a:gd name="connsiteX3" fmla="*/ 1123950 w 1367367"/>
                    <a:gd name="connsiteY3" fmla="*/ 232833 h 336550"/>
                    <a:gd name="connsiteX4" fmla="*/ 1339850 w 1367367"/>
                    <a:gd name="connsiteY4" fmla="*/ 198967 h 336550"/>
                    <a:gd name="connsiteX5" fmla="*/ 1289050 w 1367367"/>
                    <a:gd name="connsiteY5" fmla="*/ 266700 h 336550"/>
                    <a:gd name="connsiteX6" fmla="*/ 1077383 w 1367367"/>
                    <a:gd name="connsiteY6" fmla="*/ 313267 h 336550"/>
                    <a:gd name="connsiteX7" fmla="*/ 683683 w 1367367"/>
                    <a:gd name="connsiteY7" fmla="*/ 317500 h 336550"/>
                    <a:gd name="connsiteX8" fmla="*/ 209550 w 1367367"/>
                    <a:gd name="connsiteY8" fmla="*/ 198967 h 336550"/>
                    <a:gd name="connsiteX9" fmla="*/ 69850 w 1367367"/>
                    <a:gd name="connsiteY9" fmla="*/ 88900 h 336550"/>
                    <a:gd name="connsiteX10" fmla="*/ 44450 w 1367367"/>
                    <a:gd name="connsiteY10"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7367" h="336550">
                      <a:moveTo>
                        <a:pt x="44450" y="0"/>
                      </a:moveTo>
                      <a:cubicBezTo>
                        <a:pt x="88900" y="0"/>
                        <a:pt x="221545" y="57856"/>
                        <a:pt x="336550" y="88900"/>
                      </a:cubicBezTo>
                      <a:cubicBezTo>
                        <a:pt x="451556" y="119945"/>
                        <a:pt x="603250" y="162278"/>
                        <a:pt x="734483" y="186267"/>
                      </a:cubicBezTo>
                      <a:cubicBezTo>
                        <a:pt x="865716" y="210256"/>
                        <a:pt x="1023056" y="230716"/>
                        <a:pt x="1123950" y="232833"/>
                      </a:cubicBezTo>
                      <a:cubicBezTo>
                        <a:pt x="1224844" y="234950"/>
                        <a:pt x="1312333" y="193323"/>
                        <a:pt x="1339850" y="198967"/>
                      </a:cubicBezTo>
                      <a:cubicBezTo>
                        <a:pt x="1367367" y="204611"/>
                        <a:pt x="1332794" y="247650"/>
                        <a:pt x="1289050" y="266700"/>
                      </a:cubicBezTo>
                      <a:cubicBezTo>
                        <a:pt x="1245306" y="285750"/>
                        <a:pt x="1178277" y="304800"/>
                        <a:pt x="1077383" y="313267"/>
                      </a:cubicBezTo>
                      <a:cubicBezTo>
                        <a:pt x="976489" y="321734"/>
                        <a:pt x="828322" y="336550"/>
                        <a:pt x="683683" y="317500"/>
                      </a:cubicBezTo>
                      <a:cubicBezTo>
                        <a:pt x="539044" y="298450"/>
                        <a:pt x="311855" y="237067"/>
                        <a:pt x="209550" y="198967"/>
                      </a:cubicBezTo>
                      <a:cubicBezTo>
                        <a:pt x="107245" y="160867"/>
                        <a:pt x="102305" y="122767"/>
                        <a:pt x="69850" y="88900"/>
                      </a:cubicBezTo>
                      <a:cubicBezTo>
                        <a:pt x="37395" y="55033"/>
                        <a:pt x="0" y="0"/>
                        <a:pt x="44450" y="0"/>
                      </a:cubicBezTo>
                      <a:close/>
                    </a:path>
                  </a:pathLst>
                </a:custGeom>
                <a:gradFill flip="none" rotWithShape="1">
                  <a:gsLst>
                    <a:gs pos="11000">
                      <a:srgbClr val="FFFFFF"/>
                    </a:gs>
                    <a:gs pos="73000">
                      <a:srgbClr val="FFFFFF">
                        <a:alpha val="0"/>
                      </a:srgbClr>
                    </a:gs>
                  </a:gsLst>
                  <a:lin ang="564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46" name="Forme libre 45">
                  <a:extLst>
                    <a:ext uri="{FF2B5EF4-FFF2-40B4-BE49-F238E27FC236}">
                      <a16:creationId xmlns:a16="http://schemas.microsoft.com/office/drawing/2014/main" xmlns="" id="{6E38CE48-DC1B-0F40-A6D1-55E6AC466313}"/>
                    </a:ext>
                  </a:extLst>
                </p:cNvPr>
                <p:cNvSpPr/>
                <p:nvPr/>
              </p:nvSpPr>
              <p:spPr>
                <a:xfrm>
                  <a:off x="9070622" y="2808111"/>
                  <a:ext cx="1235428" cy="1897944"/>
                </a:xfrm>
                <a:custGeom>
                  <a:avLst/>
                  <a:gdLst>
                    <a:gd name="connsiteX0" fmla="*/ 1411 w 1235428"/>
                    <a:gd name="connsiteY0" fmla="*/ 11289 h 1897944"/>
                    <a:gd name="connsiteX1" fmla="*/ 200378 w 1235428"/>
                    <a:gd name="connsiteY1" fmla="*/ 222956 h 1897944"/>
                    <a:gd name="connsiteX2" fmla="*/ 450145 w 1235428"/>
                    <a:gd name="connsiteY2" fmla="*/ 349956 h 1897944"/>
                    <a:gd name="connsiteX3" fmla="*/ 797278 w 1235428"/>
                    <a:gd name="connsiteY3" fmla="*/ 608189 h 1897944"/>
                    <a:gd name="connsiteX4" fmla="*/ 1025878 w 1235428"/>
                    <a:gd name="connsiteY4" fmla="*/ 1124656 h 1897944"/>
                    <a:gd name="connsiteX5" fmla="*/ 1165578 w 1235428"/>
                    <a:gd name="connsiteY5" fmla="*/ 1353256 h 1897944"/>
                    <a:gd name="connsiteX6" fmla="*/ 1195211 w 1235428"/>
                    <a:gd name="connsiteY6" fmla="*/ 1882422 h 1897944"/>
                    <a:gd name="connsiteX7" fmla="*/ 1207911 w 1235428"/>
                    <a:gd name="connsiteY7" fmla="*/ 1260122 h 1897944"/>
                    <a:gd name="connsiteX8" fmla="*/ 1030111 w 1235428"/>
                    <a:gd name="connsiteY8" fmla="*/ 862189 h 1897944"/>
                    <a:gd name="connsiteX9" fmla="*/ 1008945 w 1235428"/>
                    <a:gd name="connsiteY9" fmla="*/ 468489 h 1897944"/>
                    <a:gd name="connsiteX10" fmla="*/ 509411 w 1235428"/>
                    <a:gd name="connsiteY10" fmla="*/ 273756 h 1897944"/>
                    <a:gd name="connsiteX11" fmla="*/ 191911 w 1235428"/>
                    <a:gd name="connsiteY11" fmla="*/ 155222 h 1897944"/>
                    <a:gd name="connsiteX12" fmla="*/ 1411 w 1235428"/>
                    <a:gd name="connsiteY12" fmla="*/ 11289 h 189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35428" h="1897944">
                      <a:moveTo>
                        <a:pt x="1411" y="11289"/>
                      </a:moveTo>
                      <a:cubicBezTo>
                        <a:pt x="2822" y="22578"/>
                        <a:pt x="125589" y="166512"/>
                        <a:pt x="200378" y="222956"/>
                      </a:cubicBezTo>
                      <a:cubicBezTo>
                        <a:pt x="275167" y="279401"/>
                        <a:pt x="350662" y="285751"/>
                        <a:pt x="450145" y="349956"/>
                      </a:cubicBezTo>
                      <a:cubicBezTo>
                        <a:pt x="549628" y="414161"/>
                        <a:pt x="701323" y="479072"/>
                        <a:pt x="797278" y="608189"/>
                      </a:cubicBezTo>
                      <a:cubicBezTo>
                        <a:pt x="893234" y="737306"/>
                        <a:pt x="964495" y="1000478"/>
                        <a:pt x="1025878" y="1124656"/>
                      </a:cubicBezTo>
                      <a:cubicBezTo>
                        <a:pt x="1087261" y="1248834"/>
                        <a:pt x="1137356" y="1226962"/>
                        <a:pt x="1165578" y="1353256"/>
                      </a:cubicBezTo>
                      <a:cubicBezTo>
                        <a:pt x="1193800" y="1479550"/>
                        <a:pt x="1188156" y="1897944"/>
                        <a:pt x="1195211" y="1882422"/>
                      </a:cubicBezTo>
                      <a:cubicBezTo>
                        <a:pt x="1202266" y="1866900"/>
                        <a:pt x="1235428" y="1430161"/>
                        <a:pt x="1207911" y="1260122"/>
                      </a:cubicBezTo>
                      <a:cubicBezTo>
                        <a:pt x="1180394" y="1090083"/>
                        <a:pt x="1063272" y="994128"/>
                        <a:pt x="1030111" y="862189"/>
                      </a:cubicBezTo>
                      <a:cubicBezTo>
                        <a:pt x="996950" y="730250"/>
                        <a:pt x="1095728" y="566561"/>
                        <a:pt x="1008945" y="468489"/>
                      </a:cubicBezTo>
                      <a:cubicBezTo>
                        <a:pt x="922162" y="370417"/>
                        <a:pt x="645583" y="325967"/>
                        <a:pt x="509411" y="273756"/>
                      </a:cubicBezTo>
                      <a:cubicBezTo>
                        <a:pt x="373239" y="221545"/>
                        <a:pt x="275872" y="202494"/>
                        <a:pt x="191911" y="155222"/>
                      </a:cubicBezTo>
                      <a:cubicBezTo>
                        <a:pt x="107950" y="107950"/>
                        <a:pt x="0" y="0"/>
                        <a:pt x="1411" y="11289"/>
                      </a:cubicBezTo>
                      <a:close/>
                    </a:path>
                  </a:pathLst>
                </a:custGeom>
                <a:gradFill flip="none" rotWithShape="1">
                  <a:gsLst>
                    <a:gs pos="28000">
                      <a:srgbClr val="FFFFFF"/>
                    </a:gs>
                    <a:gs pos="80000">
                      <a:srgbClr val="FFFFFF">
                        <a:alpha val="0"/>
                      </a:srgbClr>
                    </a:gs>
                  </a:gsLst>
                  <a:lin ang="1878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47" name="Forme libre 46">
                  <a:extLst>
                    <a:ext uri="{FF2B5EF4-FFF2-40B4-BE49-F238E27FC236}">
                      <a16:creationId xmlns:a16="http://schemas.microsoft.com/office/drawing/2014/main" xmlns="" id="{65D68051-EBA5-814A-8D2B-F43B5690FF4E}"/>
                    </a:ext>
                  </a:extLst>
                </p:cNvPr>
                <p:cNvSpPr/>
                <p:nvPr/>
              </p:nvSpPr>
              <p:spPr>
                <a:xfrm>
                  <a:off x="10215564" y="4343403"/>
                  <a:ext cx="211137" cy="1524695"/>
                </a:xfrm>
                <a:custGeom>
                  <a:avLst/>
                  <a:gdLst>
                    <a:gd name="connsiteX0" fmla="*/ 37042 w 153459"/>
                    <a:gd name="connsiteY0" fmla="*/ 95250 h 2247900"/>
                    <a:gd name="connsiteX1" fmla="*/ 5292 w 153459"/>
                    <a:gd name="connsiteY1" fmla="*/ 520700 h 2247900"/>
                    <a:gd name="connsiteX2" fmla="*/ 68792 w 153459"/>
                    <a:gd name="connsiteY2" fmla="*/ 857250 h 2247900"/>
                    <a:gd name="connsiteX3" fmla="*/ 17992 w 153459"/>
                    <a:gd name="connsiteY3" fmla="*/ 1397000 h 2247900"/>
                    <a:gd name="connsiteX4" fmla="*/ 30692 w 153459"/>
                    <a:gd name="connsiteY4" fmla="*/ 2006600 h 2247900"/>
                    <a:gd name="connsiteX5" fmla="*/ 43392 w 153459"/>
                    <a:gd name="connsiteY5" fmla="*/ 2190750 h 2247900"/>
                    <a:gd name="connsiteX6" fmla="*/ 56092 w 153459"/>
                    <a:gd name="connsiteY6" fmla="*/ 1663700 h 2247900"/>
                    <a:gd name="connsiteX7" fmla="*/ 68792 w 153459"/>
                    <a:gd name="connsiteY7" fmla="*/ 1231900 h 2247900"/>
                    <a:gd name="connsiteX8" fmla="*/ 144992 w 153459"/>
                    <a:gd name="connsiteY8" fmla="*/ 1009650 h 2247900"/>
                    <a:gd name="connsiteX9" fmla="*/ 119592 w 153459"/>
                    <a:gd name="connsiteY9" fmla="*/ 768350 h 2247900"/>
                    <a:gd name="connsiteX10" fmla="*/ 62442 w 153459"/>
                    <a:gd name="connsiteY10" fmla="*/ 615950 h 2247900"/>
                    <a:gd name="connsiteX11" fmla="*/ 43392 w 153459"/>
                    <a:gd name="connsiteY11" fmla="*/ 215900 h 2247900"/>
                    <a:gd name="connsiteX12" fmla="*/ 43392 w 153459"/>
                    <a:gd name="connsiteY12" fmla="*/ 31750 h 2247900"/>
                    <a:gd name="connsiteX13" fmla="*/ 30692 w 153459"/>
                    <a:gd name="connsiteY13" fmla="*/ 25400 h 224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459" h="2247900">
                      <a:moveTo>
                        <a:pt x="37042" y="95250"/>
                      </a:moveTo>
                      <a:cubicBezTo>
                        <a:pt x="18521" y="244475"/>
                        <a:pt x="0" y="393700"/>
                        <a:pt x="5292" y="520700"/>
                      </a:cubicBezTo>
                      <a:cubicBezTo>
                        <a:pt x="10584" y="647700"/>
                        <a:pt x="66675" y="711200"/>
                        <a:pt x="68792" y="857250"/>
                      </a:cubicBezTo>
                      <a:cubicBezTo>
                        <a:pt x="70909" y="1003300"/>
                        <a:pt x="24342" y="1205442"/>
                        <a:pt x="17992" y="1397000"/>
                      </a:cubicBezTo>
                      <a:cubicBezTo>
                        <a:pt x="11642" y="1588558"/>
                        <a:pt x="26459" y="1874308"/>
                        <a:pt x="30692" y="2006600"/>
                      </a:cubicBezTo>
                      <a:cubicBezTo>
                        <a:pt x="34925" y="2138892"/>
                        <a:pt x="39159" y="2247900"/>
                        <a:pt x="43392" y="2190750"/>
                      </a:cubicBezTo>
                      <a:cubicBezTo>
                        <a:pt x="47625" y="2133600"/>
                        <a:pt x="51859" y="1823508"/>
                        <a:pt x="56092" y="1663700"/>
                      </a:cubicBezTo>
                      <a:cubicBezTo>
                        <a:pt x="60325" y="1503892"/>
                        <a:pt x="53975" y="1340908"/>
                        <a:pt x="68792" y="1231900"/>
                      </a:cubicBezTo>
                      <a:cubicBezTo>
                        <a:pt x="83609" y="1122892"/>
                        <a:pt x="136525" y="1086908"/>
                        <a:pt x="144992" y="1009650"/>
                      </a:cubicBezTo>
                      <a:cubicBezTo>
                        <a:pt x="153459" y="932392"/>
                        <a:pt x="133350" y="833967"/>
                        <a:pt x="119592" y="768350"/>
                      </a:cubicBezTo>
                      <a:cubicBezTo>
                        <a:pt x="105834" y="702733"/>
                        <a:pt x="75142" y="708025"/>
                        <a:pt x="62442" y="615950"/>
                      </a:cubicBezTo>
                      <a:cubicBezTo>
                        <a:pt x="49742" y="523875"/>
                        <a:pt x="46567" y="313267"/>
                        <a:pt x="43392" y="215900"/>
                      </a:cubicBezTo>
                      <a:cubicBezTo>
                        <a:pt x="40217" y="118533"/>
                        <a:pt x="45509" y="63500"/>
                        <a:pt x="43392" y="31750"/>
                      </a:cubicBezTo>
                      <a:cubicBezTo>
                        <a:pt x="41275" y="0"/>
                        <a:pt x="35983" y="12700"/>
                        <a:pt x="30692" y="25400"/>
                      </a:cubicBezTo>
                    </a:path>
                  </a:pathLst>
                </a:custGeom>
                <a:gradFill flip="none" rotWithShape="1">
                  <a:gsLst>
                    <a:gs pos="28000">
                      <a:srgbClr val="FFFFFF"/>
                    </a:gs>
                    <a:gs pos="80000">
                      <a:srgbClr val="FFFFFF">
                        <a:alpha val="0"/>
                      </a:srgbClr>
                    </a:gs>
                  </a:gsLst>
                  <a:lin ang="213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grpSp>
        </p:grpSp>
      </p:grpSp>
      <p:grpSp>
        <p:nvGrpSpPr>
          <p:cNvPr id="64" name="Groupe 208">
            <a:extLst>
              <a:ext uri="{FF2B5EF4-FFF2-40B4-BE49-F238E27FC236}">
                <a16:creationId xmlns:a16="http://schemas.microsoft.com/office/drawing/2014/main" xmlns="" id="{E23FE3A7-B348-8848-B560-37F156ADAF71}"/>
              </a:ext>
            </a:extLst>
          </p:cNvPr>
          <p:cNvGrpSpPr/>
          <p:nvPr userDrawn="1"/>
        </p:nvGrpSpPr>
        <p:grpSpPr>
          <a:xfrm>
            <a:off x="6477011" y="915396"/>
            <a:ext cx="1551373" cy="2757360"/>
            <a:chOff x="6134100" y="304800"/>
            <a:chExt cx="1682438" cy="2757360"/>
          </a:xfrm>
        </p:grpSpPr>
        <p:grpSp>
          <p:nvGrpSpPr>
            <p:cNvPr id="65" name="Groupe 79">
              <a:extLst>
                <a:ext uri="{FF2B5EF4-FFF2-40B4-BE49-F238E27FC236}">
                  <a16:creationId xmlns:a16="http://schemas.microsoft.com/office/drawing/2014/main" xmlns="" id="{0C12F28E-908F-F34A-86C8-B77E1AC9D33C}"/>
                </a:ext>
              </a:extLst>
            </p:cNvPr>
            <p:cNvGrpSpPr/>
            <p:nvPr/>
          </p:nvGrpSpPr>
          <p:grpSpPr>
            <a:xfrm flipH="1">
              <a:off x="6134100" y="304800"/>
              <a:ext cx="1682438" cy="1989067"/>
              <a:chOff x="7723187" y="0"/>
              <a:chExt cx="3649663" cy="4314826"/>
            </a:xfrm>
          </p:grpSpPr>
          <p:sp>
            <p:nvSpPr>
              <p:cNvPr id="75" name="Forme libre 5">
                <a:extLst>
                  <a:ext uri="{FF2B5EF4-FFF2-40B4-BE49-F238E27FC236}">
                    <a16:creationId xmlns:a16="http://schemas.microsoft.com/office/drawing/2014/main" xmlns="" id="{DB59D96C-965C-D041-B247-12BCC4283857}"/>
                  </a:ext>
                </a:extLst>
              </p:cNvPr>
              <p:cNvSpPr>
                <a:spLocks/>
              </p:cNvSpPr>
              <p:nvPr/>
            </p:nvSpPr>
            <p:spPr bwMode="auto">
              <a:xfrm>
                <a:off x="7723187" y="1579563"/>
                <a:ext cx="2713038" cy="2735263"/>
              </a:xfrm>
              <a:custGeom>
                <a:avLst/>
                <a:gdLst/>
                <a:ahLst/>
                <a:cxnLst>
                  <a:cxn ang="0">
                    <a:pos x="5124" y="2784"/>
                  </a:cxn>
                  <a:cxn ang="0">
                    <a:pos x="5093" y="3105"/>
                  </a:cxn>
                  <a:cxn ang="0">
                    <a:pos x="5024" y="3413"/>
                  </a:cxn>
                  <a:cxn ang="0">
                    <a:pos x="4918" y="3705"/>
                  </a:cxn>
                  <a:cxn ang="0">
                    <a:pos x="4779" y="3978"/>
                  </a:cxn>
                  <a:cxn ang="0">
                    <a:pos x="4608" y="4229"/>
                  </a:cxn>
                  <a:cxn ang="0">
                    <a:pos x="4408" y="4456"/>
                  </a:cxn>
                  <a:cxn ang="0">
                    <a:pos x="4182" y="4656"/>
                  </a:cxn>
                  <a:cxn ang="0">
                    <a:pos x="3932" y="4827"/>
                  </a:cxn>
                  <a:cxn ang="0">
                    <a:pos x="3660" y="4966"/>
                  </a:cxn>
                  <a:cxn ang="0">
                    <a:pos x="3369" y="5071"/>
                  </a:cxn>
                  <a:cxn ang="0">
                    <a:pos x="3060" y="5140"/>
                  </a:cxn>
                  <a:cxn ang="0">
                    <a:pos x="2738" y="5168"/>
                  </a:cxn>
                  <a:cxn ang="0">
                    <a:pos x="2475" y="5162"/>
                  </a:cxn>
                  <a:cxn ang="0">
                    <a:pos x="2154" y="5116"/>
                  </a:cxn>
                  <a:cxn ang="0">
                    <a:pos x="1846" y="5034"/>
                  </a:cxn>
                  <a:cxn ang="0">
                    <a:pos x="1551" y="4914"/>
                  </a:cxn>
                  <a:cxn ang="0">
                    <a:pos x="1275" y="4762"/>
                  </a:cxn>
                  <a:cxn ang="0">
                    <a:pos x="1019" y="4578"/>
                  </a:cxn>
                  <a:cxn ang="0">
                    <a:pos x="784" y="4367"/>
                  </a:cxn>
                  <a:cxn ang="0">
                    <a:pos x="576" y="4131"/>
                  </a:cxn>
                  <a:cxn ang="0">
                    <a:pos x="397" y="3870"/>
                  </a:cxn>
                  <a:cxn ang="0">
                    <a:pos x="246" y="3590"/>
                  </a:cxn>
                  <a:cxn ang="0">
                    <a:pos x="130" y="3292"/>
                  </a:cxn>
                  <a:cxn ang="0">
                    <a:pos x="49" y="2978"/>
                  </a:cxn>
                  <a:cxn ang="0">
                    <a:pos x="6" y="2651"/>
                  </a:cxn>
                  <a:cxn ang="0">
                    <a:pos x="1" y="2386"/>
                  </a:cxn>
                  <a:cxn ang="0">
                    <a:pos x="32" y="2064"/>
                  </a:cxn>
                  <a:cxn ang="0">
                    <a:pos x="102" y="1756"/>
                  </a:cxn>
                  <a:cxn ang="0">
                    <a:pos x="208" y="1464"/>
                  </a:cxn>
                  <a:cxn ang="0">
                    <a:pos x="348" y="1191"/>
                  </a:cxn>
                  <a:cxn ang="0">
                    <a:pos x="519" y="941"/>
                  </a:cxn>
                  <a:cxn ang="0">
                    <a:pos x="718" y="714"/>
                  </a:cxn>
                  <a:cxn ang="0">
                    <a:pos x="943" y="515"/>
                  </a:cxn>
                  <a:cxn ang="0">
                    <a:pos x="1194" y="344"/>
                  </a:cxn>
                  <a:cxn ang="0">
                    <a:pos x="1467" y="204"/>
                  </a:cxn>
                  <a:cxn ang="0">
                    <a:pos x="1757" y="99"/>
                  </a:cxn>
                  <a:cxn ang="0">
                    <a:pos x="2065" y="31"/>
                  </a:cxn>
                  <a:cxn ang="0">
                    <a:pos x="2388" y="2"/>
                  </a:cxn>
                  <a:cxn ang="0">
                    <a:pos x="2652" y="9"/>
                  </a:cxn>
                  <a:cxn ang="0">
                    <a:pos x="2972" y="53"/>
                  </a:cxn>
                  <a:cxn ang="0">
                    <a:pos x="3282" y="137"/>
                  </a:cxn>
                  <a:cxn ang="0">
                    <a:pos x="3575" y="255"/>
                  </a:cxn>
                  <a:cxn ang="0">
                    <a:pos x="3851" y="408"/>
                  </a:cxn>
                  <a:cxn ang="0">
                    <a:pos x="4107" y="591"/>
                  </a:cxn>
                  <a:cxn ang="0">
                    <a:pos x="4342" y="802"/>
                  </a:cxn>
                  <a:cxn ang="0">
                    <a:pos x="4549" y="1038"/>
                  </a:cxn>
                  <a:cxn ang="0">
                    <a:pos x="4729" y="1299"/>
                  </a:cxn>
                  <a:cxn ang="0">
                    <a:pos x="4880" y="1579"/>
                  </a:cxn>
                  <a:cxn ang="0">
                    <a:pos x="4996" y="1877"/>
                  </a:cxn>
                  <a:cxn ang="0">
                    <a:pos x="5077" y="2191"/>
                  </a:cxn>
                  <a:cxn ang="0">
                    <a:pos x="5120" y="2518"/>
                  </a:cxn>
                </a:cxnLst>
                <a:rect l="0" t="0" r="r" b="b"/>
                <a:pathLst>
                  <a:path w="5126" h="5169">
                    <a:moveTo>
                      <a:pt x="5123" y="2585"/>
                    </a:moveTo>
                    <a:lnTo>
                      <a:pt x="5123" y="2585"/>
                    </a:lnTo>
                    <a:lnTo>
                      <a:pt x="5126" y="2651"/>
                    </a:lnTo>
                    <a:lnTo>
                      <a:pt x="5126" y="2717"/>
                    </a:lnTo>
                    <a:lnTo>
                      <a:pt x="5124" y="2784"/>
                    </a:lnTo>
                    <a:lnTo>
                      <a:pt x="5121" y="2849"/>
                    </a:lnTo>
                    <a:lnTo>
                      <a:pt x="5117" y="2914"/>
                    </a:lnTo>
                    <a:lnTo>
                      <a:pt x="5111" y="2978"/>
                    </a:lnTo>
                    <a:lnTo>
                      <a:pt x="5102" y="3042"/>
                    </a:lnTo>
                    <a:lnTo>
                      <a:pt x="5093" y="3105"/>
                    </a:lnTo>
                    <a:lnTo>
                      <a:pt x="5083" y="3169"/>
                    </a:lnTo>
                    <a:lnTo>
                      <a:pt x="5070" y="3231"/>
                    </a:lnTo>
                    <a:lnTo>
                      <a:pt x="5057" y="3292"/>
                    </a:lnTo>
                    <a:lnTo>
                      <a:pt x="5040" y="3353"/>
                    </a:lnTo>
                    <a:lnTo>
                      <a:pt x="5024" y="3413"/>
                    </a:lnTo>
                    <a:lnTo>
                      <a:pt x="5005" y="3474"/>
                    </a:lnTo>
                    <a:lnTo>
                      <a:pt x="4986" y="3533"/>
                    </a:lnTo>
                    <a:lnTo>
                      <a:pt x="4965" y="3590"/>
                    </a:lnTo>
                    <a:lnTo>
                      <a:pt x="4942" y="3648"/>
                    </a:lnTo>
                    <a:lnTo>
                      <a:pt x="4918" y="3705"/>
                    </a:lnTo>
                    <a:lnTo>
                      <a:pt x="4893" y="3761"/>
                    </a:lnTo>
                    <a:lnTo>
                      <a:pt x="4866" y="3816"/>
                    </a:lnTo>
                    <a:lnTo>
                      <a:pt x="4838" y="3870"/>
                    </a:lnTo>
                    <a:lnTo>
                      <a:pt x="4809" y="3925"/>
                    </a:lnTo>
                    <a:lnTo>
                      <a:pt x="4779" y="3978"/>
                    </a:lnTo>
                    <a:lnTo>
                      <a:pt x="4747" y="4030"/>
                    </a:lnTo>
                    <a:lnTo>
                      <a:pt x="4715" y="4081"/>
                    </a:lnTo>
                    <a:lnTo>
                      <a:pt x="4681" y="4131"/>
                    </a:lnTo>
                    <a:lnTo>
                      <a:pt x="4645" y="4180"/>
                    </a:lnTo>
                    <a:lnTo>
                      <a:pt x="4608" y="4229"/>
                    </a:lnTo>
                    <a:lnTo>
                      <a:pt x="4570" y="4276"/>
                    </a:lnTo>
                    <a:lnTo>
                      <a:pt x="4532" y="4323"/>
                    </a:lnTo>
                    <a:lnTo>
                      <a:pt x="4492" y="4367"/>
                    </a:lnTo>
                    <a:lnTo>
                      <a:pt x="4451" y="4412"/>
                    </a:lnTo>
                    <a:lnTo>
                      <a:pt x="4408" y="4456"/>
                    </a:lnTo>
                    <a:lnTo>
                      <a:pt x="4365" y="4497"/>
                    </a:lnTo>
                    <a:lnTo>
                      <a:pt x="4321" y="4538"/>
                    </a:lnTo>
                    <a:lnTo>
                      <a:pt x="4275" y="4578"/>
                    </a:lnTo>
                    <a:lnTo>
                      <a:pt x="4230" y="4618"/>
                    </a:lnTo>
                    <a:lnTo>
                      <a:pt x="4182" y="4656"/>
                    </a:lnTo>
                    <a:lnTo>
                      <a:pt x="4134" y="4692"/>
                    </a:lnTo>
                    <a:lnTo>
                      <a:pt x="4085" y="4727"/>
                    </a:lnTo>
                    <a:lnTo>
                      <a:pt x="4035" y="4762"/>
                    </a:lnTo>
                    <a:lnTo>
                      <a:pt x="3983" y="4795"/>
                    </a:lnTo>
                    <a:lnTo>
                      <a:pt x="3932" y="4827"/>
                    </a:lnTo>
                    <a:lnTo>
                      <a:pt x="3879" y="4857"/>
                    </a:lnTo>
                    <a:lnTo>
                      <a:pt x="3826" y="4886"/>
                    </a:lnTo>
                    <a:lnTo>
                      <a:pt x="3771" y="4914"/>
                    </a:lnTo>
                    <a:lnTo>
                      <a:pt x="3716" y="4941"/>
                    </a:lnTo>
                    <a:lnTo>
                      <a:pt x="3660" y="4966"/>
                    </a:lnTo>
                    <a:lnTo>
                      <a:pt x="3603" y="4989"/>
                    </a:lnTo>
                    <a:lnTo>
                      <a:pt x="3545" y="5012"/>
                    </a:lnTo>
                    <a:lnTo>
                      <a:pt x="3488" y="5034"/>
                    </a:lnTo>
                    <a:lnTo>
                      <a:pt x="3429" y="5053"/>
                    </a:lnTo>
                    <a:lnTo>
                      <a:pt x="3369" y="5071"/>
                    </a:lnTo>
                    <a:lnTo>
                      <a:pt x="3308" y="5088"/>
                    </a:lnTo>
                    <a:lnTo>
                      <a:pt x="3248" y="5103"/>
                    </a:lnTo>
                    <a:lnTo>
                      <a:pt x="3186" y="5116"/>
                    </a:lnTo>
                    <a:lnTo>
                      <a:pt x="3124" y="5128"/>
                    </a:lnTo>
                    <a:lnTo>
                      <a:pt x="3060" y="5140"/>
                    </a:lnTo>
                    <a:lnTo>
                      <a:pt x="2997" y="5149"/>
                    </a:lnTo>
                    <a:lnTo>
                      <a:pt x="2934" y="5156"/>
                    </a:lnTo>
                    <a:lnTo>
                      <a:pt x="2869" y="5162"/>
                    </a:lnTo>
                    <a:lnTo>
                      <a:pt x="2804" y="5165"/>
                    </a:lnTo>
                    <a:lnTo>
                      <a:pt x="2738" y="5168"/>
                    </a:lnTo>
                    <a:lnTo>
                      <a:pt x="2673" y="5169"/>
                    </a:lnTo>
                    <a:lnTo>
                      <a:pt x="2673" y="5169"/>
                    </a:lnTo>
                    <a:lnTo>
                      <a:pt x="2606" y="5168"/>
                    </a:lnTo>
                    <a:lnTo>
                      <a:pt x="2540" y="5165"/>
                    </a:lnTo>
                    <a:lnTo>
                      <a:pt x="2475" y="5162"/>
                    </a:lnTo>
                    <a:lnTo>
                      <a:pt x="2410" y="5156"/>
                    </a:lnTo>
                    <a:lnTo>
                      <a:pt x="2345" y="5149"/>
                    </a:lnTo>
                    <a:lnTo>
                      <a:pt x="2281" y="5140"/>
                    </a:lnTo>
                    <a:lnTo>
                      <a:pt x="2217" y="5128"/>
                    </a:lnTo>
                    <a:lnTo>
                      <a:pt x="2154" y="5116"/>
                    </a:lnTo>
                    <a:lnTo>
                      <a:pt x="2090" y="5103"/>
                    </a:lnTo>
                    <a:lnTo>
                      <a:pt x="2029" y="5088"/>
                    </a:lnTo>
                    <a:lnTo>
                      <a:pt x="1967" y="5071"/>
                    </a:lnTo>
                    <a:lnTo>
                      <a:pt x="1906" y="5053"/>
                    </a:lnTo>
                    <a:lnTo>
                      <a:pt x="1846" y="5034"/>
                    </a:lnTo>
                    <a:lnTo>
                      <a:pt x="1785" y="5012"/>
                    </a:lnTo>
                    <a:lnTo>
                      <a:pt x="1726" y="4989"/>
                    </a:lnTo>
                    <a:lnTo>
                      <a:pt x="1667" y="4966"/>
                    </a:lnTo>
                    <a:lnTo>
                      <a:pt x="1608" y="4941"/>
                    </a:lnTo>
                    <a:lnTo>
                      <a:pt x="1551" y="4914"/>
                    </a:lnTo>
                    <a:lnTo>
                      <a:pt x="1495" y="4886"/>
                    </a:lnTo>
                    <a:lnTo>
                      <a:pt x="1439" y="4857"/>
                    </a:lnTo>
                    <a:lnTo>
                      <a:pt x="1383" y="4827"/>
                    </a:lnTo>
                    <a:lnTo>
                      <a:pt x="1328" y="4795"/>
                    </a:lnTo>
                    <a:lnTo>
                      <a:pt x="1275" y="4762"/>
                    </a:lnTo>
                    <a:lnTo>
                      <a:pt x="1222" y="4727"/>
                    </a:lnTo>
                    <a:lnTo>
                      <a:pt x="1171" y="4692"/>
                    </a:lnTo>
                    <a:lnTo>
                      <a:pt x="1119" y="4656"/>
                    </a:lnTo>
                    <a:lnTo>
                      <a:pt x="1069" y="4618"/>
                    </a:lnTo>
                    <a:lnTo>
                      <a:pt x="1019" y="4578"/>
                    </a:lnTo>
                    <a:lnTo>
                      <a:pt x="970" y="4538"/>
                    </a:lnTo>
                    <a:lnTo>
                      <a:pt x="923" y="4497"/>
                    </a:lnTo>
                    <a:lnTo>
                      <a:pt x="876" y="4456"/>
                    </a:lnTo>
                    <a:lnTo>
                      <a:pt x="830" y="4412"/>
                    </a:lnTo>
                    <a:lnTo>
                      <a:pt x="784" y="4367"/>
                    </a:lnTo>
                    <a:lnTo>
                      <a:pt x="742" y="4323"/>
                    </a:lnTo>
                    <a:lnTo>
                      <a:pt x="699" y="4276"/>
                    </a:lnTo>
                    <a:lnTo>
                      <a:pt x="657" y="4229"/>
                    </a:lnTo>
                    <a:lnTo>
                      <a:pt x="616" y="4180"/>
                    </a:lnTo>
                    <a:lnTo>
                      <a:pt x="576" y="4131"/>
                    </a:lnTo>
                    <a:lnTo>
                      <a:pt x="538" y="4081"/>
                    </a:lnTo>
                    <a:lnTo>
                      <a:pt x="501" y="4030"/>
                    </a:lnTo>
                    <a:lnTo>
                      <a:pt x="464" y="3978"/>
                    </a:lnTo>
                    <a:lnTo>
                      <a:pt x="430" y="3925"/>
                    </a:lnTo>
                    <a:lnTo>
                      <a:pt x="397" y="3870"/>
                    </a:lnTo>
                    <a:lnTo>
                      <a:pt x="364" y="3816"/>
                    </a:lnTo>
                    <a:lnTo>
                      <a:pt x="333" y="3761"/>
                    </a:lnTo>
                    <a:lnTo>
                      <a:pt x="302" y="3705"/>
                    </a:lnTo>
                    <a:lnTo>
                      <a:pt x="274" y="3648"/>
                    </a:lnTo>
                    <a:lnTo>
                      <a:pt x="246" y="3590"/>
                    </a:lnTo>
                    <a:lnTo>
                      <a:pt x="221" y="3533"/>
                    </a:lnTo>
                    <a:lnTo>
                      <a:pt x="196" y="3474"/>
                    </a:lnTo>
                    <a:lnTo>
                      <a:pt x="172" y="3413"/>
                    </a:lnTo>
                    <a:lnTo>
                      <a:pt x="150" y="3353"/>
                    </a:lnTo>
                    <a:lnTo>
                      <a:pt x="130" y="3292"/>
                    </a:lnTo>
                    <a:lnTo>
                      <a:pt x="111" y="3231"/>
                    </a:lnTo>
                    <a:lnTo>
                      <a:pt x="93" y="3169"/>
                    </a:lnTo>
                    <a:lnTo>
                      <a:pt x="77" y="3105"/>
                    </a:lnTo>
                    <a:lnTo>
                      <a:pt x="62" y="3042"/>
                    </a:lnTo>
                    <a:lnTo>
                      <a:pt x="49" y="2978"/>
                    </a:lnTo>
                    <a:lnTo>
                      <a:pt x="37" y="2914"/>
                    </a:lnTo>
                    <a:lnTo>
                      <a:pt x="27" y="2849"/>
                    </a:lnTo>
                    <a:lnTo>
                      <a:pt x="19" y="2784"/>
                    </a:lnTo>
                    <a:lnTo>
                      <a:pt x="12" y="2717"/>
                    </a:lnTo>
                    <a:lnTo>
                      <a:pt x="6" y="2651"/>
                    </a:lnTo>
                    <a:lnTo>
                      <a:pt x="3" y="2585"/>
                    </a:lnTo>
                    <a:lnTo>
                      <a:pt x="3" y="2585"/>
                    </a:lnTo>
                    <a:lnTo>
                      <a:pt x="1" y="2518"/>
                    </a:lnTo>
                    <a:lnTo>
                      <a:pt x="0" y="2452"/>
                    </a:lnTo>
                    <a:lnTo>
                      <a:pt x="1" y="2386"/>
                    </a:lnTo>
                    <a:lnTo>
                      <a:pt x="4" y="2321"/>
                    </a:lnTo>
                    <a:lnTo>
                      <a:pt x="9" y="2256"/>
                    </a:lnTo>
                    <a:lnTo>
                      <a:pt x="16" y="2191"/>
                    </a:lnTo>
                    <a:lnTo>
                      <a:pt x="24" y="2128"/>
                    </a:lnTo>
                    <a:lnTo>
                      <a:pt x="32" y="2064"/>
                    </a:lnTo>
                    <a:lnTo>
                      <a:pt x="44" y="2001"/>
                    </a:lnTo>
                    <a:lnTo>
                      <a:pt x="56" y="1939"/>
                    </a:lnTo>
                    <a:lnTo>
                      <a:pt x="71" y="1877"/>
                    </a:lnTo>
                    <a:lnTo>
                      <a:pt x="86" y="1817"/>
                    </a:lnTo>
                    <a:lnTo>
                      <a:pt x="102" y="1756"/>
                    </a:lnTo>
                    <a:lnTo>
                      <a:pt x="121" y="1696"/>
                    </a:lnTo>
                    <a:lnTo>
                      <a:pt x="140" y="1637"/>
                    </a:lnTo>
                    <a:lnTo>
                      <a:pt x="162" y="1579"/>
                    </a:lnTo>
                    <a:lnTo>
                      <a:pt x="184" y="1522"/>
                    </a:lnTo>
                    <a:lnTo>
                      <a:pt x="208" y="1464"/>
                    </a:lnTo>
                    <a:lnTo>
                      <a:pt x="233" y="1408"/>
                    </a:lnTo>
                    <a:lnTo>
                      <a:pt x="259" y="1354"/>
                    </a:lnTo>
                    <a:lnTo>
                      <a:pt x="287" y="1299"/>
                    </a:lnTo>
                    <a:lnTo>
                      <a:pt x="317" y="1244"/>
                    </a:lnTo>
                    <a:lnTo>
                      <a:pt x="348" y="1191"/>
                    </a:lnTo>
                    <a:lnTo>
                      <a:pt x="379" y="1140"/>
                    </a:lnTo>
                    <a:lnTo>
                      <a:pt x="413" y="1090"/>
                    </a:lnTo>
                    <a:lnTo>
                      <a:pt x="447" y="1038"/>
                    </a:lnTo>
                    <a:lnTo>
                      <a:pt x="482" y="989"/>
                    </a:lnTo>
                    <a:lnTo>
                      <a:pt x="519" y="941"/>
                    </a:lnTo>
                    <a:lnTo>
                      <a:pt x="556" y="894"/>
                    </a:lnTo>
                    <a:lnTo>
                      <a:pt x="594" y="848"/>
                    </a:lnTo>
                    <a:lnTo>
                      <a:pt x="635" y="802"/>
                    </a:lnTo>
                    <a:lnTo>
                      <a:pt x="675" y="758"/>
                    </a:lnTo>
                    <a:lnTo>
                      <a:pt x="718" y="714"/>
                    </a:lnTo>
                    <a:lnTo>
                      <a:pt x="761" y="672"/>
                    </a:lnTo>
                    <a:lnTo>
                      <a:pt x="805" y="631"/>
                    </a:lnTo>
                    <a:lnTo>
                      <a:pt x="851" y="591"/>
                    </a:lnTo>
                    <a:lnTo>
                      <a:pt x="896" y="552"/>
                    </a:lnTo>
                    <a:lnTo>
                      <a:pt x="943" y="515"/>
                    </a:lnTo>
                    <a:lnTo>
                      <a:pt x="992" y="478"/>
                    </a:lnTo>
                    <a:lnTo>
                      <a:pt x="1041" y="442"/>
                    </a:lnTo>
                    <a:lnTo>
                      <a:pt x="1091" y="408"/>
                    </a:lnTo>
                    <a:lnTo>
                      <a:pt x="1143" y="375"/>
                    </a:lnTo>
                    <a:lnTo>
                      <a:pt x="1194" y="344"/>
                    </a:lnTo>
                    <a:lnTo>
                      <a:pt x="1247" y="313"/>
                    </a:lnTo>
                    <a:lnTo>
                      <a:pt x="1300" y="283"/>
                    </a:lnTo>
                    <a:lnTo>
                      <a:pt x="1355" y="255"/>
                    </a:lnTo>
                    <a:lnTo>
                      <a:pt x="1411" y="229"/>
                    </a:lnTo>
                    <a:lnTo>
                      <a:pt x="1467" y="204"/>
                    </a:lnTo>
                    <a:lnTo>
                      <a:pt x="1523" y="180"/>
                    </a:lnTo>
                    <a:lnTo>
                      <a:pt x="1580" y="158"/>
                    </a:lnTo>
                    <a:lnTo>
                      <a:pt x="1639" y="137"/>
                    </a:lnTo>
                    <a:lnTo>
                      <a:pt x="1698" y="117"/>
                    </a:lnTo>
                    <a:lnTo>
                      <a:pt x="1757" y="99"/>
                    </a:lnTo>
                    <a:lnTo>
                      <a:pt x="1818" y="83"/>
                    </a:lnTo>
                    <a:lnTo>
                      <a:pt x="1878" y="66"/>
                    </a:lnTo>
                    <a:lnTo>
                      <a:pt x="1940" y="53"/>
                    </a:lnTo>
                    <a:lnTo>
                      <a:pt x="2002" y="41"/>
                    </a:lnTo>
                    <a:lnTo>
                      <a:pt x="2065" y="31"/>
                    </a:lnTo>
                    <a:lnTo>
                      <a:pt x="2129" y="22"/>
                    </a:lnTo>
                    <a:lnTo>
                      <a:pt x="2194" y="15"/>
                    </a:lnTo>
                    <a:lnTo>
                      <a:pt x="2257" y="9"/>
                    </a:lnTo>
                    <a:lnTo>
                      <a:pt x="2322" y="5"/>
                    </a:lnTo>
                    <a:lnTo>
                      <a:pt x="2388" y="2"/>
                    </a:lnTo>
                    <a:lnTo>
                      <a:pt x="2455" y="0"/>
                    </a:lnTo>
                    <a:lnTo>
                      <a:pt x="2455" y="0"/>
                    </a:lnTo>
                    <a:lnTo>
                      <a:pt x="2521" y="2"/>
                    </a:lnTo>
                    <a:lnTo>
                      <a:pt x="2586" y="5"/>
                    </a:lnTo>
                    <a:lnTo>
                      <a:pt x="2652" y="9"/>
                    </a:lnTo>
                    <a:lnTo>
                      <a:pt x="2717" y="15"/>
                    </a:lnTo>
                    <a:lnTo>
                      <a:pt x="2782" y="22"/>
                    </a:lnTo>
                    <a:lnTo>
                      <a:pt x="2845" y="31"/>
                    </a:lnTo>
                    <a:lnTo>
                      <a:pt x="2909" y="41"/>
                    </a:lnTo>
                    <a:lnTo>
                      <a:pt x="2972" y="53"/>
                    </a:lnTo>
                    <a:lnTo>
                      <a:pt x="3035" y="66"/>
                    </a:lnTo>
                    <a:lnTo>
                      <a:pt x="3097" y="83"/>
                    </a:lnTo>
                    <a:lnTo>
                      <a:pt x="3159" y="99"/>
                    </a:lnTo>
                    <a:lnTo>
                      <a:pt x="3221" y="117"/>
                    </a:lnTo>
                    <a:lnTo>
                      <a:pt x="3282" y="137"/>
                    </a:lnTo>
                    <a:lnTo>
                      <a:pt x="3341" y="158"/>
                    </a:lnTo>
                    <a:lnTo>
                      <a:pt x="3401" y="180"/>
                    </a:lnTo>
                    <a:lnTo>
                      <a:pt x="3460" y="204"/>
                    </a:lnTo>
                    <a:lnTo>
                      <a:pt x="3517" y="229"/>
                    </a:lnTo>
                    <a:lnTo>
                      <a:pt x="3575" y="255"/>
                    </a:lnTo>
                    <a:lnTo>
                      <a:pt x="3631" y="283"/>
                    </a:lnTo>
                    <a:lnTo>
                      <a:pt x="3687" y="313"/>
                    </a:lnTo>
                    <a:lnTo>
                      <a:pt x="3743" y="344"/>
                    </a:lnTo>
                    <a:lnTo>
                      <a:pt x="3798" y="375"/>
                    </a:lnTo>
                    <a:lnTo>
                      <a:pt x="3851" y="408"/>
                    </a:lnTo>
                    <a:lnTo>
                      <a:pt x="3904" y="442"/>
                    </a:lnTo>
                    <a:lnTo>
                      <a:pt x="3957" y="478"/>
                    </a:lnTo>
                    <a:lnTo>
                      <a:pt x="4008" y="515"/>
                    </a:lnTo>
                    <a:lnTo>
                      <a:pt x="4059" y="552"/>
                    </a:lnTo>
                    <a:lnTo>
                      <a:pt x="4107" y="591"/>
                    </a:lnTo>
                    <a:lnTo>
                      <a:pt x="4156" y="631"/>
                    </a:lnTo>
                    <a:lnTo>
                      <a:pt x="4204" y="672"/>
                    </a:lnTo>
                    <a:lnTo>
                      <a:pt x="4250" y="714"/>
                    </a:lnTo>
                    <a:lnTo>
                      <a:pt x="4296" y="758"/>
                    </a:lnTo>
                    <a:lnTo>
                      <a:pt x="4342" y="802"/>
                    </a:lnTo>
                    <a:lnTo>
                      <a:pt x="4384" y="848"/>
                    </a:lnTo>
                    <a:lnTo>
                      <a:pt x="4427" y="894"/>
                    </a:lnTo>
                    <a:lnTo>
                      <a:pt x="4470" y="941"/>
                    </a:lnTo>
                    <a:lnTo>
                      <a:pt x="4510" y="989"/>
                    </a:lnTo>
                    <a:lnTo>
                      <a:pt x="4549" y="1038"/>
                    </a:lnTo>
                    <a:lnTo>
                      <a:pt x="4588" y="1090"/>
                    </a:lnTo>
                    <a:lnTo>
                      <a:pt x="4625" y="1140"/>
                    </a:lnTo>
                    <a:lnTo>
                      <a:pt x="4661" y="1191"/>
                    </a:lnTo>
                    <a:lnTo>
                      <a:pt x="4697" y="1244"/>
                    </a:lnTo>
                    <a:lnTo>
                      <a:pt x="4729" y="1299"/>
                    </a:lnTo>
                    <a:lnTo>
                      <a:pt x="4763" y="1354"/>
                    </a:lnTo>
                    <a:lnTo>
                      <a:pt x="4794" y="1408"/>
                    </a:lnTo>
                    <a:lnTo>
                      <a:pt x="4824" y="1464"/>
                    </a:lnTo>
                    <a:lnTo>
                      <a:pt x="4853" y="1522"/>
                    </a:lnTo>
                    <a:lnTo>
                      <a:pt x="4880" y="1579"/>
                    </a:lnTo>
                    <a:lnTo>
                      <a:pt x="4906" y="1637"/>
                    </a:lnTo>
                    <a:lnTo>
                      <a:pt x="4931" y="1696"/>
                    </a:lnTo>
                    <a:lnTo>
                      <a:pt x="4953" y="1756"/>
                    </a:lnTo>
                    <a:lnTo>
                      <a:pt x="4975" y="1817"/>
                    </a:lnTo>
                    <a:lnTo>
                      <a:pt x="4996" y="1877"/>
                    </a:lnTo>
                    <a:lnTo>
                      <a:pt x="5015" y="1939"/>
                    </a:lnTo>
                    <a:lnTo>
                      <a:pt x="5033" y="2001"/>
                    </a:lnTo>
                    <a:lnTo>
                      <a:pt x="5049" y="2064"/>
                    </a:lnTo>
                    <a:lnTo>
                      <a:pt x="5064" y="2128"/>
                    </a:lnTo>
                    <a:lnTo>
                      <a:pt x="5077" y="2191"/>
                    </a:lnTo>
                    <a:lnTo>
                      <a:pt x="5089" y="2256"/>
                    </a:lnTo>
                    <a:lnTo>
                      <a:pt x="5099" y="2321"/>
                    </a:lnTo>
                    <a:lnTo>
                      <a:pt x="5108" y="2386"/>
                    </a:lnTo>
                    <a:lnTo>
                      <a:pt x="5114" y="2452"/>
                    </a:lnTo>
                    <a:lnTo>
                      <a:pt x="5120" y="2518"/>
                    </a:lnTo>
                    <a:lnTo>
                      <a:pt x="5123" y="2585"/>
                    </a:lnTo>
                    <a:lnTo>
                      <a:pt x="5123" y="2585"/>
                    </a:lnTo>
                    <a:close/>
                  </a:path>
                </a:pathLst>
              </a:custGeom>
              <a:gradFill flip="none" rotWithShape="1">
                <a:gsLst>
                  <a:gs pos="20000">
                    <a:srgbClr val="414141"/>
                  </a:gs>
                  <a:gs pos="66000">
                    <a:srgbClr val="FFFFFF"/>
                  </a:gs>
                  <a:gs pos="80000">
                    <a:srgbClr val="CFCFCF"/>
                  </a:gs>
                  <a:gs pos="5000">
                    <a:srgbClr val="A6A6A6"/>
                  </a:gs>
                  <a:gs pos="45000">
                    <a:srgbClr val="A6A6A6"/>
                  </a:gs>
                  <a:gs pos="25000">
                    <a:srgbClr val="262626"/>
                  </a:gs>
                  <a:gs pos="54000">
                    <a:srgbClr val="454545"/>
                  </a:gs>
                  <a:gs pos="36000">
                    <a:srgbClr val="616161"/>
                  </a:gs>
                  <a:gs pos="82000">
                    <a:srgbClr val="A6A6A6"/>
                  </a:gs>
                </a:gsLst>
                <a:lin ang="1314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76" name="Forme libre 8">
                <a:extLst>
                  <a:ext uri="{FF2B5EF4-FFF2-40B4-BE49-F238E27FC236}">
                    <a16:creationId xmlns:a16="http://schemas.microsoft.com/office/drawing/2014/main" xmlns="" id="{BB630342-B888-A34F-90F2-FDBD46F26D21}"/>
                  </a:ext>
                </a:extLst>
              </p:cNvPr>
              <p:cNvSpPr>
                <a:spLocks/>
              </p:cNvSpPr>
              <p:nvPr/>
            </p:nvSpPr>
            <p:spPr bwMode="auto">
              <a:xfrm>
                <a:off x="8393112" y="406400"/>
                <a:ext cx="2947988" cy="2871788"/>
              </a:xfrm>
              <a:custGeom>
                <a:avLst/>
                <a:gdLst/>
                <a:ahLst/>
                <a:cxnLst>
                  <a:cxn ang="0">
                    <a:pos x="5553" y="2571"/>
                  </a:cxn>
                  <a:cxn ang="0">
                    <a:pos x="5490" y="2225"/>
                  </a:cxn>
                  <a:cxn ang="0">
                    <a:pos x="5385" y="1893"/>
                  </a:cxn>
                  <a:cxn ang="0">
                    <a:pos x="5244" y="1577"/>
                  </a:cxn>
                  <a:cxn ang="0">
                    <a:pos x="5067" y="1284"/>
                  </a:cxn>
                  <a:cxn ang="0">
                    <a:pos x="4859" y="1014"/>
                  </a:cxn>
                  <a:cxn ang="0">
                    <a:pos x="4620" y="769"/>
                  </a:cxn>
                  <a:cxn ang="0">
                    <a:pos x="4356" y="554"/>
                  </a:cxn>
                  <a:cxn ang="0">
                    <a:pos x="4069" y="370"/>
                  </a:cxn>
                  <a:cxn ang="0">
                    <a:pos x="3759" y="219"/>
                  </a:cxn>
                  <a:cxn ang="0">
                    <a:pos x="3433" y="106"/>
                  </a:cxn>
                  <a:cxn ang="0">
                    <a:pos x="3091" y="32"/>
                  </a:cxn>
                  <a:cxn ang="0">
                    <a:pos x="2737" y="1"/>
                  </a:cxn>
                  <a:cxn ang="0">
                    <a:pos x="2463" y="7"/>
                  </a:cxn>
                  <a:cxn ang="0">
                    <a:pos x="2137" y="51"/>
                  </a:cxn>
                  <a:cxn ang="0">
                    <a:pos x="1825" y="131"/>
                  </a:cxn>
                  <a:cxn ang="0">
                    <a:pos x="1530" y="246"/>
                  </a:cxn>
                  <a:cxn ang="0">
                    <a:pos x="1254" y="393"/>
                  </a:cxn>
                  <a:cxn ang="0">
                    <a:pos x="1001" y="572"/>
                  </a:cxn>
                  <a:cxn ang="0">
                    <a:pos x="769" y="778"/>
                  </a:cxn>
                  <a:cxn ang="0">
                    <a:pos x="564" y="1008"/>
                  </a:cxn>
                  <a:cxn ang="0">
                    <a:pos x="387" y="1263"/>
                  </a:cxn>
                  <a:cxn ang="0">
                    <a:pos x="240" y="1539"/>
                  </a:cxn>
                  <a:cxn ang="0">
                    <a:pos x="127" y="1832"/>
                  </a:cxn>
                  <a:cxn ang="0">
                    <a:pos x="47" y="2142"/>
                  </a:cxn>
                  <a:cxn ang="0">
                    <a:pos x="4" y="2466"/>
                  </a:cxn>
                  <a:cxn ang="0">
                    <a:pos x="199" y="2438"/>
                  </a:cxn>
                  <a:cxn ang="0">
                    <a:pos x="550" y="2322"/>
                  </a:cxn>
                  <a:cxn ang="0">
                    <a:pos x="926" y="2258"/>
                  </a:cxn>
                  <a:cxn ang="0">
                    <a:pos x="1226" y="2248"/>
                  </a:cxn>
                  <a:cxn ang="0">
                    <a:pos x="1551" y="2278"/>
                  </a:cxn>
                  <a:cxn ang="0">
                    <a:pos x="1865" y="2345"/>
                  </a:cxn>
                  <a:cxn ang="0">
                    <a:pos x="2164" y="2450"/>
                  </a:cxn>
                  <a:cxn ang="0">
                    <a:pos x="2448" y="2590"/>
                  </a:cxn>
                  <a:cxn ang="0">
                    <a:pos x="2712" y="2761"/>
                  </a:cxn>
                  <a:cxn ang="0">
                    <a:pos x="2956" y="2962"/>
                  </a:cxn>
                  <a:cxn ang="0">
                    <a:pos x="3175" y="3187"/>
                  </a:cxn>
                  <a:cxn ang="0">
                    <a:pos x="3367" y="3439"/>
                  </a:cxn>
                  <a:cxn ang="0">
                    <a:pos x="3529" y="3711"/>
                  </a:cxn>
                  <a:cxn ang="0">
                    <a:pos x="3659" y="4003"/>
                  </a:cxn>
                  <a:cxn ang="0">
                    <a:pos x="3755" y="4311"/>
                  </a:cxn>
                  <a:cxn ang="0">
                    <a:pos x="3814" y="4632"/>
                  </a:cxn>
                  <a:cxn ang="0">
                    <a:pos x="3831" y="4908"/>
                  </a:cxn>
                  <a:cxn ang="0">
                    <a:pos x="3809" y="5281"/>
                  </a:cxn>
                  <a:cxn ang="0">
                    <a:pos x="3886" y="5390"/>
                  </a:cxn>
                  <a:cxn ang="0">
                    <a:pos x="4129" y="5281"/>
                  </a:cxn>
                  <a:cxn ang="0">
                    <a:pos x="4358" y="5150"/>
                  </a:cxn>
                  <a:cxn ang="0">
                    <a:pos x="4571" y="4998"/>
                  </a:cxn>
                  <a:cxn ang="0">
                    <a:pos x="4767" y="4825"/>
                  </a:cxn>
                  <a:cxn ang="0">
                    <a:pos x="4946" y="4635"/>
                  </a:cxn>
                  <a:cxn ang="0">
                    <a:pos x="5105" y="4427"/>
                  </a:cxn>
                  <a:cxn ang="0">
                    <a:pos x="5242" y="4203"/>
                  </a:cxn>
                  <a:cxn ang="0">
                    <a:pos x="5359" y="3966"/>
                  </a:cxn>
                  <a:cxn ang="0">
                    <a:pos x="5450" y="3715"/>
                  </a:cxn>
                  <a:cxn ang="0">
                    <a:pos x="5518" y="3453"/>
                  </a:cxn>
                  <a:cxn ang="0">
                    <a:pos x="5559" y="3181"/>
                  </a:cxn>
                  <a:cxn ang="0">
                    <a:pos x="5572" y="2900"/>
                  </a:cxn>
                </a:cxnLst>
                <a:rect l="0" t="0" r="r" b="b"/>
                <a:pathLst>
                  <a:path w="5572" h="5427">
                    <a:moveTo>
                      <a:pt x="5569" y="2786"/>
                    </a:moveTo>
                    <a:lnTo>
                      <a:pt x="5569" y="2786"/>
                    </a:lnTo>
                    <a:lnTo>
                      <a:pt x="5566" y="2714"/>
                    </a:lnTo>
                    <a:lnTo>
                      <a:pt x="5560" y="2642"/>
                    </a:lnTo>
                    <a:lnTo>
                      <a:pt x="5553" y="2571"/>
                    </a:lnTo>
                    <a:lnTo>
                      <a:pt x="5543" y="2500"/>
                    </a:lnTo>
                    <a:lnTo>
                      <a:pt x="5532" y="2431"/>
                    </a:lnTo>
                    <a:lnTo>
                      <a:pt x="5519" y="2362"/>
                    </a:lnTo>
                    <a:lnTo>
                      <a:pt x="5504" y="2292"/>
                    </a:lnTo>
                    <a:lnTo>
                      <a:pt x="5490" y="2225"/>
                    </a:lnTo>
                    <a:lnTo>
                      <a:pt x="5472" y="2157"/>
                    </a:lnTo>
                    <a:lnTo>
                      <a:pt x="5453" y="2089"/>
                    </a:lnTo>
                    <a:lnTo>
                      <a:pt x="5432" y="2023"/>
                    </a:lnTo>
                    <a:lnTo>
                      <a:pt x="5409" y="1958"/>
                    </a:lnTo>
                    <a:lnTo>
                      <a:pt x="5385" y="1893"/>
                    </a:lnTo>
                    <a:lnTo>
                      <a:pt x="5360" y="1828"/>
                    </a:lnTo>
                    <a:lnTo>
                      <a:pt x="5333" y="1765"/>
                    </a:lnTo>
                    <a:lnTo>
                      <a:pt x="5304" y="1701"/>
                    </a:lnTo>
                    <a:lnTo>
                      <a:pt x="5274" y="1639"/>
                    </a:lnTo>
                    <a:lnTo>
                      <a:pt x="5244" y="1577"/>
                    </a:lnTo>
                    <a:lnTo>
                      <a:pt x="5211" y="1517"/>
                    </a:lnTo>
                    <a:lnTo>
                      <a:pt x="5177" y="1458"/>
                    </a:lnTo>
                    <a:lnTo>
                      <a:pt x="5142" y="1399"/>
                    </a:lnTo>
                    <a:lnTo>
                      <a:pt x="5105" y="1341"/>
                    </a:lnTo>
                    <a:lnTo>
                      <a:pt x="5067" y="1284"/>
                    </a:lnTo>
                    <a:lnTo>
                      <a:pt x="5028" y="1228"/>
                    </a:lnTo>
                    <a:lnTo>
                      <a:pt x="4987" y="1173"/>
                    </a:lnTo>
                    <a:lnTo>
                      <a:pt x="4946" y="1119"/>
                    </a:lnTo>
                    <a:lnTo>
                      <a:pt x="4903" y="1066"/>
                    </a:lnTo>
                    <a:lnTo>
                      <a:pt x="4859" y="1014"/>
                    </a:lnTo>
                    <a:lnTo>
                      <a:pt x="4813" y="962"/>
                    </a:lnTo>
                    <a:lnTo>
                      <a:pt x="4766" y="912"/>
                    </a:lnTo>
                    <a:lnTo>
                      <a:pt x="4719" y="864"/>
                    </a:lnTo>
                    <a:lnTo>
                      <a:pt x="4670" y="817"/>
                    </a:lnTo>
                    <a:lnTo>
                      <a:pt x="4620" y="769"/>
                    </a:lnTo>
                    <a:lnTo>
                      <a:pt x="4570" y="724"/>
                    </a:lnTo>
                    <a:lnTo>
                      <a:pt x="4518" y="679"/>
                    </a:lnTo>
                    <a:lnTo>
                      <a:pt x="4465" y="637"/>
                    </a:lnTo>
                    <a:lnTo>
                      <a:pt x="4411" y="594"/>
                    </a:lnTo>
                    <a:lnTo>
                      <a:pt x="4356" y="554"/>
                    </a:lnTo>
                    <a:lnTo>
                      <a:pt x="4300" y="514"/>
                    </a:lnTo>
                    <a:lnTo>
                      <a:pt x="4244" y="476"/>
                    </a:lnTo>
                    <a:lnTo>
                      <a:pt x="4187" y="439"/>
                    </a:lnTo>
                    <a:lnTo>
                      <a:pt x="4128" y="404"/>
                    </a:lnTo>
                    <a:lnTo>
                      <a:pt x="4069" y="370"/>
                    </a:lnTo>
                    <a:lnTo>
                      <a:pt x="4008" y="336"/>
                    </a:lnTo>
                    <a:lnTo>
                      <a:pt x="3946" y="305"/>
                    </a:lnTo>
                    <a:lnTo>
                      <a:pt x="3886" y="275"/>
                    </a:lnTo>
                    <a:lnTo>
                      <a:pt x="3822" y="246"/>
                    </a:lnTo>
                    <a:lnTo>
                      <a:pt x="3759" y="219"/>
                    </a:lnTo>
                    <a:lnTo>
                      <a:pt x="3696" y="193"/>
                    </a:lnTo>
                    <a:lnTo>
                      <a:pt x="3631" y="169"/>
                    </a:lnTo>
                    <a:lnTo>
                      <a:pt x="3566" y="147"/>
                    </a:lnTo>
                    <a:lnTo>
                      <a:pt x="3500" y="125"/>
                    </a:lnTo>
                    <a:lnTo>
                      <a:pt x="3433" y="106"/>
                    </a:lnTo>
                    <a:lnTo>
                      <a:pt x="3365" y="88"/>
                    </a:lnTo>
                    <a:lnTo>
                      <a:pt x="3298" y="72"/>
                    </a:lnTo>
                    <a:lnTo>
                      <a:pt x="3230" y="57"/>
                    </a:lnTo>
                    <a:lnTo>
                      <a:pt x="3160" y="44"/>
                    </a:lnTo>
                    <a:lnTo>
                      <a:pt x="3091" y="32"/>
                    </a:lnTo>
                    <a:lnTo>
                      <a:pt x="3022" y="23"/>
                    </a:lnTo>
                    <a:lnTo>
                      <a:pt x="2951" y="14"/>
                    </a:lnTo>
                    <a:lnTo>
                      <a:pt x="2880" y="9"/>
                    </a:lnTo>
                    <a:lnTo>
                      <a:pt x="2810" y="4"/>
                    </a:lnTo>
                    <a:lnTo>
                      <a:pt x="2737" y="1"/>
                    </a:lnTo>
                    <a:lnTo>
                      <a:pt x="2667" y="0"/>
                    </a:lnTo>
                    <a:lnTo>
                      <a:pt x="2667" y="0"/>
                    </a:lnTo>
                    <a:lnTo>
                      <a:pt x="2599" y="1"/>
                    </a:lnTo>
                    <a:lnTo>
                      <a:pt x="2531" y="4"/>
                    </a:lnTo>
                    <a:lnTo>
                      <a:pt x="2463" y="7"/>
                    </a:lnTo>
                    <a:lnTo>
                      <a:pt x="2397" y="13"/>
                    </a:lnTo>
                    <a:lnTo>
                      <a:pt x="2332" y="20"/>
                    </a:lnTo>
                    <a:lnTo>
                      <a:pt x="2266" y="29"/>
                    </a:lnTo>
                    <a:lnTo>
                      <a:pt x="2201" y="39"/>
                    </a:lnTo>
                    <a:lnTo>
                      <a:pt x="2137" y="51"/>
                    </a:lnTo>
                    <a:lnTo>
                      <a:pt x="2074" y="65"/>
                    </a:lnTo>
                    <a:lnTo>
                      <a:pt x="2011" y="79"/>
                    </a:lnTo>
                    <a:lnTo>
                      <a:pt x="1949" y="94"/>
                    </a:lnTo>
                    <a:lnTo>
                      <a:pt x="1887" y="112"/>
                    </a:lnTo>
                    <a:lnTo>
                      <a:pt x="1825" y="131"/>
                    </a:lnTo>
                    <a:lnTo>
                      <a:pt x="1764" y="152"/>
                    </a:lnTo>
                    <a:lnTo>
                      <a:pt x="1705" y="174"/>
                    </a:lnTo>
                    <a:lnTo>
                      <a:pt x="1646" y="196"/>
                    </a:lnTo>
                    <a:lnTo>
                      <a:pt x="1587" y="221"/>
                    </a:lnTo>
                    <a:lnTo>
                      <a:pt x="1530" y="246"/>
                    </a:lnTo>
                    <a:lnTo>
                      <a:pt x="1474" y="274"/>
                    </a:lnTo>
                    <a:lnTo>
                      <a:pt x="1418" y="302"/>
                    </a:lnTo>
                    <a:lnTo>
                      <a:pt x="1362" y="331"/>
                    </a:lnTo>
                    <a:lnTo>
                      <a:pt x="1307" y="362"/>
                    </a:lnTo>
                    <a:lnTo>
                      <a:pt x="1254" y="393"/>
                    </a:lnTo>
                    <a:lnTo>
                      <a:pt x="1201" y="427"/>
                    </a:lnTo>
                    <a:lnTo>
                      <a:pt x="1150" y="461"/>
                    </a:lnTo>
                    <a:lnTo>
                      <a:pt x="1100" y="497"/>
                    </a:lnTo>
                    <a:lnTo>
                      <a:pt x="1049" y="533"/>
                    </a:lnTo>
                    <a:lnTo>
                      <a:pt x="1001" y="572"/>
                    </a:lnTo>
                    <a:lnTo>
                      <a:pt x="952" y="610"/>
                    </a:lnTo>
                    <a:lnTo>
                      <a:pt x="905" y="651"/>
                    </a:lnTo>
                    <a:lnTo>
                      <a:pt x="859" y="693"/>
                    </a:lnTo>
                    <a:lnTo>
                      <a:pt x="814" y="734"/>
                    </a:lnTo>
                    <a:lnTo>
                      <a:pt x="769" y="778"/>
                    </a:lnTo>
                    <a:lnTo>
                      <a:pt x="727" y="822"/>
                    </a:lnTo>
                    <a:lnTo>
                      <a:pt x="684" y="867"/>
                    </a:lnTo>
                    <a:lnTo>
                      <a:pt x="643" y="914"/>
                    </a:lnTo>
                    <a:lnTo>
                      <a:pt x="603" y="961"/>
                    </a:lnTo>
                    <a:lnTo>
                      <a:pt x="564" y="1008"/>
                    </a:lnTo>
                    <a:lnTo>
                      <a:pt x="526" y="1058"/>
                    </a:lnTo>
                    <a:lnTo>
                      <a:pt x="491" y="1108"/>
                    </a:lnTo>
                    <a:lnTo>
                      <a:pt x="455" y="1159"/>
                    </a:lnTo>
                    <a:lnTo>
                      <a:pt x="420" y="1210"/>
                    </a:lnTo>
                    <a:lnTo>
                      <a:pt x="387" y="1263"/>
                    </a:lnTo>
                    <a:lnTo>
                      <a:pt x="355" y="1316"/>
                    </a:lnTo>
                    <a:lnTo>
                      <a:pt x="326" y="1371"/>
                    </a:lnTo>
                    <a:lnTo>
                      <a:pt x="296" y="1425"/>
                    </a:lnTo>
                    <a:lnTo>
                      <a:pt x="268" y="1481"/>
                    </a:lnTo>
                    <a:lnTo>
                      <a:pt x="240" y="1539"/>
                    </a:lnTo>
                    <a:lnTo>
                      <a:pt x="215" y="1596"/>
                    </a:lnTo>
                    <a:lnTo>
                      <a:pt x="191" y="1654"/>
                    </a:lnTo>
                    <a:lnTo>
                      <a:pt x="168" y="1713"/>
                    </a:lnTo>
                    <a:lnTo>
                      <a:pt x="147" y="1772"/>
                    </a:lnTo>
                    <a:lnTo>
                      <a:pt x="127" y="1832"/>
                    </a:lnTo>
                    <a:lnTo>
                      <a:pt x="107" y="1893"/>
                    </a:lnTo>
                    <a:lnTo>
                      <a:pt x="90" y="1955"/>
                    </a:lnTo>
                    <a:lnTo>
                      <a:pt x="75" y="2017"/>
                    </a:lnTo>
                    <a:lnTo>
                      <a:pt x="60" y="2080"/>
                    </a:lnTo>
                    <a:lnTo>
                      <a:pt x="47" y="2142"/>
                    </a:lnTo>
                    <a:lnTo>
                      <a:pt x="35" y="2207"/>
                    </a:lnTo>
                    <a:lnTo>
                      <a:pt x="25" y="2270"/>
                    </a:lnTo>
                    <a:lnTo>
                      <a:pt x="17" y="2335"/>
                    </a:lnTo>
                    <a:lnTo>
                      <a:pt x="10" y="2401"/>
                    </a:lnTo>
                    <a:lnTo>
                      <a:pt x="4" y="2466"/>
                    </a:lnTo>
                    <a:lnTo>
                      <a:pt x="0" y="2533"/>
                    </a:lnTo>
                    <a:lnTo>
                      <a:pt x="0" y="2533"/>
                    </a:lnTo>
                    <a:lnTo>
                      <a:pt x="65" y="2500"/>
                    </a:lnTo>
                    <a:lnTo>
                      <a:pt x="131" y="2468"/>
                    </a:lnTo>
                    <a:lnTo>
                      <a:pt x="199" y="2438"/>
                    </a:lnTo>
                    <a:lnTo>
                      <a:pt x="267" y="2412"/>
                    </a:lnTo>
                    <a:lnTo>
                      <a:pt x="336" y="2387"/>
                    </a:lnTo>
                    <a:lnTo>
                      <a:pt x="407" y="2363"/>
                    </a:lnTo>
                    <a:lnTo>
                      <a:pt x="477" y="2341"/>
                    </a:lnTo>
                    <a:lnTo>
                      <a:pt x="550" y="2322"/>
                    </a:lnTo>
                    <a:lnTo>
                      <a:pt x="623" y="2304"/>
                    </a:lnTo>
                    <a:lnTo>
                      <a:pt x="697" y="2289"/>
                    </a:lnTo>
                    <a:lnTo>
                      <a:pt x="772" y="2278"/>
                    </a:lnTo>
                    <a:lnTo>
                      <a:pt x="849" y="2266"/>
                    </a:lnTo>
                    <a:lnTo>
                      <a:pt x="926" y="2258"/>
                    </a:lnTo>
                    <a:lnTo>
                      <a:pt x="1002" y="2253"/>
                    </a:lnTo>
                    <a:lnTo>
                      <a:pt x="1080" y="2248"/>
                    </a:lnTo>
                    <a:lnTo>
                      <a:pt x="1160" y="2248"/>
                    </a:lnTo>
                    <a:lnTo>
                      <a:pt x="1160" y="2248"/>
                    </a:lnTo>
                    <a:lnTo>
                      <a:pt x="1226" y="2248"/>
                    </a:lnTo>
                    <a:lnTo>
                      <a:pt x="1291" y="2251"/>
                    </a:lnTo>
                    <a:lnTo>
                      <a:pt x="1358" y="2256"/>
                    </a:lnTo>
                    <a:lnTo>
                      <a:pt x="1422" y="2261"/>
                    </a:lnTo>
                    <a:lnTo>
                      <a:pt x="1486" y="2269"/>
                    </a:lnTo>
                    <a:lnTo>
                      <a:pt x="1551" y="2278"/>
                    </a:lnTo>
                    <a:lnTo>
                      <a:pt x="1614" y="2288"/>
                    </a:lnTo>
                    <a:lnTo>
                      <a:pt x="1677" y="2300"/>
                    </a:lnTo>
                    <a:lnTo>
                      <a:pt x="1741" y="2313"/>
                    </a:lnTo>
                    <a:lnTo>
                      <a:pt x="1803" y="2329"/>
                    </a:lnTo>
                    <a:lnTo>
                      <a:pt x="1865" y="2345"/>
                    </a:lnTo>
                    <a:lnTo>
                      <a:pt x="1925" y="2363"/>
                    </a:lnTo>
                    <a:lnTo>
                      <a:pt x="1987" y="2384"/>
                    </a:lnTo>
                    <a:lnTo>
                      <a:pt x="2046" y="2404"/>
                    </a:lnTo>
                    <a:lnTo>
                      <a:pt x="2106" y="2427"/>
                    </a:lnTo>
                    <a:lnTo>
                      <a:pt x="2164" y="2450"/>
                    </a:lnTo>
                    <a:lnTo>
                      <a:pt x="2223" y="2475"/>
                    </a:lnTo>
                    <a:lnTo>
                      <a:pt x="2280" y="2502"/>
                    </a:lnTo>
                    <a:lnTo>
                      <a:pt x="2336" y="2530"/>
                    </a:lnTo>
                    <a:lnTo>
                      <a:pt x="2392" y="2559"/>
                    </a:lnTo>
                    <a:lnTo>
                      <a:pt x="2448" y="2590"/>
                    </a:lnTo>
                    <a:lnTo>
                      <a:pt x="2503" y="2621"/>
                    </a:lnTo>
                    <a:lnTo>
                      <a:pt x="2556" y="2655"/>
                    </a:lnTo>
                    <a:lnTo>
                      <a:pt x="2609" y="2689"/>
                    </a:lnTo>
                    <a:lnTo>
                      <a:pt x="2662" y="2724"/>
                    </a:lnTo>
                    <a:lnTo>
                      <a:pt x="2712" y="2761"/>
                    </a:lnTo>
                    <a:lnTo>
                      <a:pt x="2764" y="2798"/>
                    </a:lnTo>
                    <a:lnTo>
                      <a:pt x="2813" y="2838"/>
                    </a:lnTo>
                    <a:lnTo>
                      <a:pt x="2861" y="2878"/>
                    </a:lnTo>
                    <a:lnTo>
                      <a:pt x="2910" y="2919"/>
                    </a:lnTo>
                    <a:lnTo>
                      <a:pt x="2956" y="2962"/>
                    </a:lnTo>
                    <a:lnTo>
                      <a:pt x="3001" y="3005"/>
                    </a:lnTo>
                    <a:lnTo>
                      <a:pt x="3047" y="3049"/>
                    </a:lnTo>
                    <a:lnTo>
                      <a:pt x="3090" y="3094"/>
                    </a:lnTo>
                    <a:lnTo>
                      <a:pt x="3132" y="3140"/>
                    </a:lnTo>
                    <a:lnTo>
                      <a:pt x="3175" y="3187"/>
                    </a:lnTo>
                    <a:lnTo>
                      <a:pt x="3215" y="3236"/>
                    </a:lnTo>
                    <a:lnTo>
                      <a:pt x="3255" y="3286"/>
                    </a:lnTo>
                    <a:lnTo>
                      <a:pt x="3293" y="3336"/>
                    </a:lnTo>
                    <a:lnTo>
                      <a:pt x="3330" y="3386"/>
                    </a:lnTo>
                    <a:lnTo>
                      <a:pt x="3367" y="3439"/>
                    </a:lnTo>
                    <a:lnTo>
                      <a:pt x="3402" y="3491"/>
                    </a:lnTo>
                    <a:lnTo>
                      <a:pt x="3435" y="3546"/>
                    </a:lnTo>
                    <a:lnTo>
                      <a:pt x="3467" y="3600"/>
                    </a:lnTo>
                    <a:lnTo>
                      <a:pt x="3500" y="3655"/>
                    </a:lnTo>
                    <a:lnTo>
                      <a:pt x="3529" y="3711"/>
                    </a:lnTo>
                    <a:lnTo>
                      <a:pt x="3557" y="3768"/>
                    </a:lnTo>
                    <a:lnTo>
                      <a:pt x="3585" y="3826"/>
                    </a:lnTo>
                    <a:lnTo>
                      <a:pt x="3612" y="3885"/>
                    </a:lnTo>
                    <a:lnTo>
                      <a:pt x="3635" y="3944"/>
                    </a:lnTo>
                    <a:lnTo>
                      <a:pt x="3659" y="4003"/>
                    </a:lnTo>
                    <a:lnTo>
                      <a:pt x="3681" y="4063"/>
                    </a:lnTo>
                    <a:lnTo>
                      <a:pt x="3702" y="4124"/>
                    </a:lnTo>
                    <a:lnTo>
                      <a:pt x="3721" y="4186"/>
                    </a:lnTo>
                    <a:lnTo>
                      <a:pt x="3738" y="4247"/>
                    </a:lnTo>
                    <a:lnTo>
                      <a:pt x="3755" y="4311"/>
                    </a:lnTo>
                    <a:lnTo>
                      <a:pt x="3769" y="4374"/>
                    </a:lnTo>
                    <a:lnTo>
                      <a:pt x="3783" y="4438"/>
                    </a:lnTo>
                    <a:lnTo>
                      <a:pt x="3794" y="4503"/>
                    </a:lnTo>
                    <a:lnTo>
                      <a:pt x="3805" y="4567"/>
                    </a:lnTo>
                    <a:lnTo>
                      <a:pt x="3814" y="4632"/>
                    </a:lnTo>
                    <a:lnTo>
                      <a:pt x="3819" y="4699"/>
                    </a:lnTo>
                    <a:lnTo>
                      <a:pt x="3825" y="4765"/>
                    </a:lnTo>
                    <a:lnTo>
                      <a:pt x="3828" y="4831"/>
                    </a:lnTo>
                    <a:lnTo>
                      <a:pt x="3828" y="4831"/>
                    </a:lnTo>
                    <a:lnTo>
                      <a:pt x="3831" y="4908"/>
                    </a:lnTo>
                    <a:lnTo>
                      <a:pt x="3831" y="4985"/>
                    </a:lnTo>
                    <a:lnTo>
                      <a:pt x="3828" y="5060"/>
                    </a:lnTo>
                    <a:lnTo>
                      <a:pt x="3824" y="5134"/>
                    </a:lnTo>
                    <a:lnTo>
                      <a:pt x="3818" y="5209"/>
                    </a:lnTo>
                    <a:lnTo>
                      <a:pt x="3809" y="5281"/>
                    </a:lnTo>
                    <a:lnTo>
                      <a:pt x="3799" y="5355"/>
                    </a:lnTo>
                    <a:lnTo>
                      <a:pt x="3786" y="5427"/>
                    </a:lnTo>
                    <a:lnTo>
                      <a:pt x="3786" y="5427"/>
                    </a:lnTo>
                    <a:lnTo>
                      <a:pt x="3836" y="5408"/>
                    </a:lnTo>
                    <a:lnTo>
                      <a:pt x="3886" y="5390"/>
                    </a:lnTo>
                    <a:lnTo>
                      <a:pt x="3936" y="5369"/>
                    </a:lnTo>
                    <a:lnTo>
                      <a:pt x="3985" y="5349"/>
                    </a:lnTo>
                    <a:lnTo>
                      <a:pt x="4033" y="5327"/>
                    </a:lnTo>
                    <a:lnTo>
                      <a:pt x="4082" y="5305"/>
                    </a:lnTo>
                    <a:lnTo>
                      <a:pt x="4129" y="5281"/>
                    </a:lnTo>
                    <a:lnTo>
                      <a:pt x="4176" y="5256"/>
                    </a:lnTo>
                    <a:lnTo>
                      <a:pt x="4223" y="5231"/>
                    </a:lnTo>
                    <a:lnTo>
                      <a:pt x="4269" y="5204"/>
                    </a:lnTo>
                    <a:lnTo>
                      <a:pt x="4313" y="5178"/>
                    </a:lnTo>
                    <a:lnTo>
                      <a:pt x="4358" y="5150"/>
                    </a:lnTo>
                    <a:lnTo>
                      <a:pt x="4402" y="5122"/>
                    </a:lnTo>
                    <a:lnTo>
                      <a:pt x="4446" y="5092"/>
                    </a:lnTo>
                    <a:lnTo>
                      <a:pt x="4489" y="5061"/>
                    </a:lnTo>
                    <a:lnTo>
                      <a:pt x="4530" y="5030"/>
                    </a:lnTo>
                    <a:lnTo>
                      <a:pt x="4571" y="4998"/>
                    </a:lnTo>
                    <a:lnTo>
                      <a:pt x="4613" y="4965"/>
                    </a:lnTo>
                    <a:lnTo>
                      <a:pt x="4652" y="4932"/>
                    </a:lnTo>
                    <a:lnTo>
                      <a:pt x="4691" y="4896"/>
                    </a:lnTo>
                    <a:lnTo>
                      <a:pt x="4731" y="4861"/>
                    </a:lnTo>
                    <a:lnTo>
                      <a:pt x="4767" y="4825"/>
                    </a:lnTo>
                    <a:lnTo>
                      <a:pt x="4804" y="4789"/>
                    </a:lnTo>
                    <a:lnTo>
                      <a:pt x="4841" y="4752"/>
                    </a:lnTo>
                    <a:lnTo>
                      <a:pt x="4876" y="4713"/>
                    </a:lnTo>
                    <a:lnTo>
                      <a:pt x="4912" y="4675"/>
                    </a:lnTo>
                    <a:lnTo>
                      <a:pt x="4946" y="4635"/>
                    </a:lnTo>
                    <a:lnTo>
                      <a:pt x="4980" y="4595"/>
                    </a:lnTo>
                    <a:lnTo>
                      <a:pt x="5012" y="4554"/>
                    </a:lnTo>
                    <a:lnTo>
                      <a:pt x="5043" y="4513"/>
                    </a:lnTo>
                    <a:lnTo>
                      <a:pt x="5074" y="4470"/>
                    </a:lnTo>
                    <a:lnTo>
                      <a:pt x="5105" y="4427"/>
                    </a:lnTo>
                    <a:lnTo>
                      <a:pt x="5134" y="4383"/>
                    </a:lnTo>
                    <a:lnTo>
                      <a:pt x="5162" y="4340"/>
                    </a:lnTo>
                    <a:lnTo>
                      <a:pt x="5190" y="4295"/>
                    </a:lnTo>
                    <a:lnTo>
                      <a:pt x="5217" y="4250"/>
                    </a:lnTo>
                    <a:lnTo>
                      <a:pt x="5242" y="4203"/>
                    </a:lnTo>
                    <a:lnTo>
                      <a:pt x="5267" y="4158"/>
                    </a:lnTo>
                    <a:lnTo>
                      <a:pt x="5292" y="4110"/>
                    </a:lnTo>
                    <a:lnTo>
                      <a:pt x="5314" y="4063"/>
                    </a:lnTo>
                    <a:lnTo>
                      <a:pt x="5336" y="4014"/>
                    </a:lnTo>
                    <a:lnTo>
                      <a:pt x="5359" y="3966"/>
                    </a:lnTo>
                    <a:lnTo>
                      <a:pt x="5379" y="3917"/>
                    </a:lnTo>
                    <a:lnTo>
                      <a:pt x="5398" y="3867"/>
                    </a:lnTo>
                    <a:lnTo>
                      <a:pt x="5416" y="3817"/>
                    </a:lnTo>
                    <a:lnTo>
                      <a:pt x="5434" y="3767"/>
                    </a:lnTo>
                    <a:lnTo>
                      <a:pt x="5450" y="3715"/>
                    </a:lnTo>
                    <a:lnTo>
                      <a:pt x="5466" y="3664"/>
                    </a:lnTo>
                    <a:lnTo>
                      <a:pt x="5481" y="3612"/>
                    </a:lnTo>
                    <a:lnTo>
                      <a:pt x="5494" y="3559"/>
                    </a:lnTo>
                    <a:lnTo>
                      <a:pt x="5506" y="3507"/>
                    </a:lnTo>
                    <a:lnTo>
                      <a:pt x="5518" y="3453"/>
                    </a:lnTo>
                    <a:lnTo>
                      <a:pt x="5528" y="3400"/>
                    </a:lnTo>
                    <a:lnTo>
                      <a:pt x="5537" y="3345"/>
                    </a:lnTo>
                    <a:lnTo>
                      <a:pt x="5546" y="3291"/>
                    </a:lnTo>
                    <a:lnTo>
                      <a:pt x="5553" y="3236"/>
                    </a:lnTo>
                    <a:lnTo>
                      <a:pt x="5559" y="3181"/>
                    </a:lnTo>
                    <a:lnTo>
                      <a:pt x="5563" y="3125"/>
                    </a:lnTo>
                    <a:lnTo>
                      <a:pt x="5568" y="3069"/>
                    </a:lnTo>
                    <a:lnTo>
                      <a:pt x="5571" y="3013"/>
                    </a:lnTo>
                    <a:lnTo>
                      <a:pt x="5572" y="2957"/>
                    </a:lnTo>
                    <a:lnTo>
                      <a:pt x="5572" y="2900"/>
                    </a:lnTo>
                    <a:lnTo>
                      <a:pt x="5571" y="2842"/>
                    </a:lnTo>
                    <a:lnTo>
                      <a:pt x="5569" y="2786"/>
                    </a:lnTo>
                    <a:lnTo>
                      <a:pt x="5569" y="2786"/>
                    </a:lnTo>
                    <a:close/>
                  </a:path>
                </a:pathLst>
              </a:custGeom>
              <a:gradFill flip="none" rotWithShape="1">
                <a:gsLst>
                  <a:gs pos="45000">
                    <a:schemeClr val="accent2">
                      <a:lumMod val="75000"/>
                    </a:schemeClr>
                  </a:gs>
                  <a:gs pos="100000">
                    <a:schemeClr val="accent2">
                      <a:lumMod val="60000"/>
                      <a:lumOff val="40000"/>
                    </a:schemeClr>
                  </a:gs>
                  <a:gs pos="30000">
                    <a:schemeClr val="accent2">
                      <a:lumMod val="50000"/>
                    </a:schemeClr>
                  </a:gs>
                  <a:gs pos="83000">
                    <a:schemeClr val="accent2">
                      <a:lumMod val="75000"/>
                    </a:schemeClr>
                  </a:gs>
                  <a:gs pos="55000">
                    <a:schemeClr val="accent2">
                      <a:lumMod val="50000"/>
                    </a:schemeClr>
                  </a:gs>
                  <a:gs pos="69000">
                    <a:schemeClr val="accent2">
                      <a:lumMod val="50000"/>
                    </a:schemeClr>
                  </a:gs>
                </a:gsLst>
                <a:lin ang="27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77" name="Forme libre 10">
                <a:extLst>
                  <a:ext uri="{FF2B5EF4-FFF2-40B4-BE49-F238E27FC236}">
                    <a16:creationId xmlns:a16="http://schemas.microsoft.com/office/drawing/2014/main" xmlns="" id="{3F29C365-429A-2448-80FF-3BA19E4D12E2}"/>
                  </a:ext>
                </a:extLst>
              </p:cNvPr>
              <p:cNvSpPr>
                <a:spLocks/>
              </p:cNvSpPr>
              <p:nvPr/>
            </p:nvSpPr>
            <p:spPr bwMode="auto">
              <a:xfrm>
                <a:off x="8442325" y="1582738"/>
                <a:ext cx="2017713" cy="1719263"/>
              </a:xfrm>
              <a:custGeom>
                <a:avLst/>
                <a:gdLst/>
                <a:ahLst/>
                <a:cxnLst>
                  <a:cxn ang="0">
                    <a:pos x="3757" y="3095"/>
                  </a:cxn>
                  <a:cxn ang="0">
                    <a:pos x="3794" y="3057"/>
                  </a:cxn>
                  <a:cxn ang="0">
                    <a:pos x="3810" y="3002"/>
                  </a:cxn>
                  <a:cxn ang="0">
                    <a:pos x="3809" y="2896"/>
                  </a:cxn>
                  <a:cxn ang="0">
                    <a:pos x="3774" y="2695"/>
                  </a:cxn>
                  <a:cxn ang="0">
                    <a:pos x="3759" y="2585"/>
                  </a:cxn>
                  <a:cxn ang="0">
                    <a:pos x="3735" y="2321"/>
                  </a:cxn>
                  <a:cxn ang="0">
                    <a:pos x="3685" y="2064"/>
                  </a:cxn>
                  <a:cxn ang="0">
                    <a:pos x="3611" y="1817"/>
                  </a:cxn>
                  <a:cxn ang="0">
                    <a:pos x="3516" y="1579"/>
                  </a:cxn>
                  <a:cxn ang="0">
                    <a:pos x="3399" y="1354"/>
                  </a:cxn>
                  <a:cxn ang="0">
                    <a:pos x="3261" y="1140"/>
                  </a:cxn>
                  <a:cxn ang="0">
                    <a:pos x="3106" y="941"/>
                  </a:cxn>
                  <a:cxn ang="0">
                    <a:pos x="2932" y="758"/>
                  </a:cxn>
                  <a:cxn ang="0">
                    <a:pos x="2743" y="591"/>
                  </a:cxn>
                  <a:cxn ang="0">
                    <a:pos x="2540" y="442"/>
                  </a:cxn>
                  <a:cxn ang="0">
                    <a:pos x="2323" y="313"/>
                  </a:cxn>
                  <a:cxn ang="0">
                    <a:pos x="2096" y="204"/>
                  </a:cxn>
                  <a:cxn ang="0">
                    <a:pos x="1857" y="117"/>
                  </a:cxn>
                  <a:cxn ang="0">
                    <a:pos x="1608" y="53"/>
                  </a:cxn>
                  <a:cxn ang="0">
                    <a:pos x="1353" y="15"/>
                  </a:cxn>
                  <a:cxn ang="0">
                    <a:pos x="1091" y="0"/>
                  </a:cxn>
                  <a:cxn ang="0">
                    <a:pos x="902" y="7"/>
                  </a:cxn>
                  <a:cxn ang="0">
                    <a:pos x="676" y="31"/>
                  </a:cxn>
                  <a:cxn ang="0">
                    <a:pos x="480" y="69"/>
                  </a:cxn>
                  <a:cxn ang="0">
                    <a:pos x="216" y="149"/>
                  </a:cxn>
                  <a:cxn ang="0">
                    <a:pos x="41" y="229"/>
                  </a:cxn>
                  <a:cxn ang="0">
                    <a:pos x="1" y="308"/>
                  </a:cxn>
                  <a:cxn ang="0">
                    <a:pos x="37" y="667"/>
                  </a:cxn>
                  <a:cxn ang="0">
                    <a:pos x="95" y="972"/>
                  </a:cxn>
                  <a:cxn ang="0">
                    <a:pos x="166" y="1246"/>
                  </a:cxn>
                  <a:cxn ang="0">
                    <a:pos x="265" y="1536"/>
                  </a:cxn>
                  <a:cxn ang="0">
                    <a:pos x="395" y="1833"/>
                  </a:cxn>
                  <a:cxn ang="0">
                    <a:pos x="560" y="2125"/>
                  </a:cxn>
                  <a:cxn ang="0">
                    <a:pos x="762" y="2403"/>
                  </a:cxn>
                  <a:cxn ang="0">
                    <a:pos x="1007" y="2658"/>
                  </a:cxn>
                  <a:cxn ang="0">
                    <a:pos x="1145" y="2775"/>
                  </a:cxn>
                  <a:cxn ang="0">
                    <a:pos x="1297" y="2881"/>
                  </a:cxn>
                  <a:cxn ang="0">
                    <a:pos x="1461" y="2975"/>
                  </a:cxn>
                  <a:cxn ang="0">
                    <a:pos x="1637" y="3059"/>
                  </a:cxn>
                  <a:cxn ang="0">
                    <a:pos x="1828" y="3129"/>
                  </a:cxn>
                  <a:cxn ang="0">
                    <a:pos x="2031" y="3185"/>
                  </a:cxn>
                  <a:cxn ang="0">
                    <a:pos x="2249" y="3223"/>
                  </a:cxn>
                  <a:cxn ang="0">
                    <a:pos x="2484" y="3247"/>
                  </a:cxn>
                  <a:cxn ang="0">
                    <a:pos x="2731" y="3251"/>
                  </a:cxn>
                  <a:cxn ang="0">
                    <a:pos x="2997" y="3236"/>
                  </a:cxn>
                  <a:cxn ang="0">
                    <a:pos x="3277" y="3201"/>
                  </a:cxn>
                  <a:cxn ang="0">
                    <a:pos x="3575" y="3144"/>
                  </a:cxn>
                </a:cxnLst>
                <a:rect l="0" t="0" r="r" b="b"/>
                <a:pathLst>
                  <a:path w="3813" h="3251">
                    <a:moveTo>
                      <a:pt x="3729" y="3105"/>
                    </a:moveTo>
                    <a:lnTo>
                      <a:pt x="3729" y="3105"/>
                    </a:lnTo>
                    <a:lnTo>
                      <a:pt x="3744" y="3101"/>
                    </a:lnTo>
                    <a:lnTo>
                      <a:pt x="3757" y="3095"/>
                    </a:lnTo>
                    <a:lnTo>
                      <a:pt x="3768" y="3087"/>
                    </a:lnTo>
                    <a:lnTo>
                      <a:pt x="3778" y="3079"/>
                    </a:lnTo>
                    <a:lnTo>
                      <a:pt x="3787" y="3068"/>
                    </a:lnTo>
                    <a:lnTo>
                      <a:pt x="3794" y="3057"/>
                    </a:lnTo>
                    <a:lnTo>
                      <a:pt x="3800" y="3045"/>
                    </a:lnTo>
                    <a:lnTo>
                      <a:pt x="3805" y="3031"/>
                    </a:lnTo>
                    <a:lnTo>
                      <a:pt x="3809" y="3017"/>
                    </a:lnTo>
                    <a:lnTo>
                      <a:pt x="3810" y="3002"/>
                    </a:lnTo>
                    <a:lnTo>
                      <a:pt x="3812" y="2986"/>
                    </a:lnTo>
                    <a:lnTo>
                      <a:pt x="3813" y="2970"/>
                    </a:lnTo>
                    <a:lnTo>
                      <a:pt x="3812" y="2934"/>
                    </a:lnTo>
                    <a:lnTo>
                      <a:pt x="3809" y="2896"/>
                    </a:lnTo>
                    <a:lnTo>
                      <a:pt x="3803" y="2857"/>
                    </a:lnTo>
                    <a:lnTo>
                      <a:pt x="3797" y="2816"/>
                    </a:lnTo>
                    <a:lnTo>
                      <a:pt x="3781" y="2735"/>
                    </a:lnTo>
                    <a:lnTo>
                      <a:pt x="3774" y="2695"/>
                    </a:lnTo>
                    <a:lnTo>
                      <a:pt x="3768" y="2657"/>
                    </a:lnTo>
                    <a:lnTo>
                      <a:pt x="3762" y="2620"/>
                    </a:lnTo>
                    <a:lnTo>
                      <a:pt x="3759" y="2585"/>
                    </a:lnTo>
                    <a:lnTo>
                      <a:pt x="3759" y="2585"/>
                    </a:lnTo>
                    <a:lnTo>
                      <a:pt x="3756" y="2518"/>
                    </a:lnTo>
                    <a:lnTo>
                      <a:pt x="3750" y="2452"/>
                    </a:lnTo>
                    <a:lnTo>
                      <a:pt x="3744" y="2386"/>
                    </a:lnTo>
                    <a:lnTo>
                      <a:pt x="3735" y="2321"/>
                    </a:lnTo>
                    <a:lnTo>
                      <a:pt x="3725" y="2256"/>
                    </a:lnTo>
                    <a:lnTo>
                      <a:pt x="3713" y="2191"/>
                    </a:lnTo>
                    <a:lnTo>
                      <a:pt x="3700" y="2128"/>
                    </a:lnTo>
                    <a:lnTo>
                      <a:pt x="3685" y="2064"/>
                    </a:lnTo>
                    <a:lnTo>
                      <a:pt x="3669" y="2001"/>
                    </a:lnTo>
                    <a:lnTo>
                      <a:pt x="3651" y="1939"/>
                    </a:lnTo>
                    <a:lnTo>
                      <a:pt x="3632" y="1877"/>
                    </a:lnTo>
                    <a:lnTo>
                      <a:pt x="3611" y="1817"/>
                    </a:lnTo>
                    <a:lnTo>
                      <a:pt x="3589" y="1756"/>
                    </a:lnTo>
                    <a:lnTo>
                      <a:pt x="3567" y="1696"/>
                    </a:lnTo>
                    <a:lnTo>
                      <a:pt x="3542" y="1637"/>
                    </a:lnTo>
                    <a:lnTo>
                      <a:pt x="3516" y="1579"/>
                    </a:lnTo>
                    <a:lnTo>
                      <a:pt x="3489" y="1522"/>
                    </a:lnTo>
                    <a:lnTo>
                      <a:pt x="3460" y="1464"/>
                    </a:lnTo>
                    <a:lnTo>
                      <a:pt x="3430" y="1408"/>
                    </a:lnTo>
                    <a:lnTo>
                      <a:pt x="3399" y="1354"/>
                    </a:lnTo>
                    <a:lnTo>
                      <a:pt x="3365" y="1299"/>
                    </a:lnTo>
                    <a:lnTo>
                      <a:pt x="3333" y="1244"/>
                    </a:lnTo>
                    <a:lnTo>
                      <a:pt x="3297" y="1191"/>
                    </a:lnTo>
                    <a:lnTo>
                      <a:pt x="3261" y="1140"/>
                    </a:lnTo>
                    <a:lnTo>
                      <a:pt x="3224" y="1090"/>
                    </a:lnTo>
                    <a:lnTo>
                      <a:pt x="3185" y="1038"/>
                    </a:lnTo>
                    <a:lnTo>
                      <a:pt x="3146" y="989"/>
                    </a:lnTo>
                    <a:lnTo>
                      <a:pt x="3106" y="941"/>
                    </a:lnTo>
                    <a:lnTo>
                      <a:pt x="3063" y="894"/>
                    </a:lnTo>
                    <a:lnTo>
                      <a:pt x="3020" y="848"/>
                    </a:lnTo>
                    <a:lnTo>
                      <a:pt x="2978" y="802"/>
                    </a:lnTo>
                    <a:lnTo>
                      <a:pt x="2932" y="758"/>
                    </a:lnTo>
                    <a:lnTo>
                      <a:pt x="2886" y="714"/>
                    </a:lnTo>
                    <a:lnTo>
                      <a:pt x="2840" y="672"/>
                    </a:lnTo>
                    <a:lnTo>
                      <a:pt x="2792" y="631"/>
                    </a:lnTo>
                    <a:lnTo>
                      <a:pt x="2743" y="591"/>
                    </a:lnTo>
                    <a:lnTo>
                      <a:pt x="2695" y="552"/>
                    </a:lnTo>
                    <a:lnTo>
                      <a:pt x="2644" y="515"/>
                    </a:lnTo>
                    <a:lnTo>
                      <a:pt x="2593" y="478"/>
                    </a:lnTo>
                    <a:lnTo>
                      <a:pt x="2540" y="442"/>
                    </a:lnTo>
                    <a:lnTo>
                      <a:pt x="2487" y="408"/>
                    </a:lnTo>
                    <a:lnTo>
                      <a:pt x="2434" y="375"/>
                    </a:lnTo>
                    <a:lnTo>
                      <a:pt x="2379" y="344"/>
                    </a:lnTo>
                    <a:lnTo>
                      <a:pt x="2323" y="313"/>
                    </a:lnTo>
                    <a:lnTo>
                      <a:pt x="2267" y="283"/>
                    </a:lnTo>
                    <a:lnTo>
                      <a:pt x="2211" y="255"/>
                    </a:lnTo>
                    <a:lnTo>
                      <a:pt x="2153" y="229"/>
                    </a:lnTo>
                    <a:lnTo>
                      <a:pt x="2096" y="204"/>
                    </a:lnTo>
                    <a:lnTo>
                      <a:pt x="2037" y="180"/>
                    </a:lnTo>
                    <a:lnTo>
                      <a:pt x="1977" y="158"/>
                    </a:lnTo>
                    <a:lnTo>
                      <a:pt x="1918" y="137"/>
                    </a:lnTo>
                    <a:lnTo>
                      <a:pt x="1857" y="117"/>
                    </a:lnTo>
                    <a:lnTo>
                      <a:pt x="1795" y="99"/>
                    </a:lnTo>
                    <a:lnTo>
                      <a:pt x="1733" y="83"/>
                    </a:lnTo>
                    <a:lnTo>
                      <a:pt x="1671" y="66"/>
                    </a:lnTo>
                    <a:lnTo>
                      <a:pt x="1608" y="53"/>
                    </a:lnTo>
                    <a:lnTo>
                      <a:pt x="1545" y="41"/>
                    </a:lnTo>
                    <a:lnTo>
                      <a:pt x="1481" y="31"/>
                    </a:lnTo>
                    <a:lnTo>
                      <a:pt x="1418" y="22"/>
                    </a:lnTo>
                    <a:lnTo>
                      <a:pt x="1353" y="15"/>
                    </a:lnTo>
                    <a:lnTo>
                      <a:pt x="1288" y="9"/>
                    </a:lnTo>
                    <a:lnTo>
                      <a:pt x="1222" y="5"/>
                    </a:lnTo>
                    <a:lnTo>
                      <a:pt x="1157" y="2"/>
                    </a:lnTo>
                    <a:lnTo>
                      <a:pt x="1091" y="0"/>
                    </a:lnTo>
                    <a:lnTo>
                      <a:pt x="1091" y="0"/>
                    </a:lnTo>
                    <a:lnTo>
                      <a:pt x="1026" y="2"/>
                    </a:lnTo>
                    <a:lnTo>
                      <a:pt x="962" y="3"/>
                    </a:lnTo>
                    <a:lnTo>
                      <a:pt x="902" y="7"/>
                    </a:lnTo>
                    <a:lnTo>
                      <a:pt x="841" y="12"/>
                    </a:lnTo>
                    <a:lnTo>
                      <a:pt x="785" y="18"/>
                    </a:lnTo>
                    <a:lnTo>
                      <a:pt x="729" y="24"/>
                    </a:lnTo>
                    <a:lnTo>
                      <a:pt x="676" y="31"/>
                    </a:lnTo>
                    <a:lnTo>
                      <a:pt x="625" y="40"/>
                    </a:lnTo>
                    <a:lnTo>
                      <a:pt x="575" y="49"/>
                    </a:lnTo>
                    <a:lnTo>
                      <a:pt x="527" y="59"/>
                    </a:lnTo>
                    <a:lnTo>
                      <a:pt x="480" y="69"/>
                    </a:lnTo>
                    <a:lnTo>
                      <a:pt x="437" y="80"/>
                    </a:lnTo>
                    <a:lnTo>
                      <a:pt x="355" y="103"/>
                    </a:lnTo>
                    <a:lnTo>
                      <a:pt x="283" y="125"/>
                    </a:lnTo>
                    <a:lnTo>
                      <a:pt x="216" y="149"/>
                    </a:lnTo>
                    <a:lnTo>
                      <a:pt x="160" y="173"/>
                    </a:lnTo>
                    <a:lnTo>
                      <a:pt x="112" y="193"/>
                    </a:lnTo>
                    <a:lnTo>
                      <a:pt x="72" y="212"/>
                    </a:lnTo>
                    <a:lnTo>
                      <a:pt x="41" y="229"/>
                    </a:lnTo>
                    <a:lnTo>
                      <a:pt x="17" y="240"/>
                    </a:lnTo>
                    <a:lnTo>
                      <a:pt x="0" y="251"/>
                    </a:lnTo>
                    <a:lnTo>
                      <a:pt x="0" y="251"/>
                    </a:lnTo>
                    <a:lnTo>
                      <a:pt x="1" y="308"/>
                    </a:lnTo>
                    <a:lnTo>
                      <a:pt x="6" y="379"/>
                    </a:lnTo>
                    <a:lnTo>
                      <a:pt x="11" y="463"/>
                    </a:lnTo>
                    <a:lnTo>
                      <a:pt x="23" y="559"/>
                    </a:lnTo>
                    <a:lnTo>
                      <a:pt x="37" y="667"/>
                    </a:lnTo>
                    <a:lnTo>
                      <a:pt x="57" y="782"/>
                    </a:lnTo>
                    <a:lnTo>
                      <a:pt x="67" y="843"/>
                    </a:lnTo>
                    <a:lnTo>
                      <a:pt x="81" y="907"/>
                    </a:lnTo>
                    <a:lnTo>
                      <a:pt x="95" y="972"/>
                    </a:lnTo>
                    <a:lnTo>
                      <a:pt x="110" y="1038"/>
                    </a:lnTo>
                    <a:lnTo>
                      <a:pt x="128" y="1106"/>
                    </a:lnTo>
                    <a:lnTo>
                      <a:pt x="147" y="1175"/>
                    </a:lnTo>
                    <a:lnTo>
                      <a:pt x="166" y="1246"/>
                    </a:lnTo>
                    <a:lnTo>
                      <a:pt x="188" y="1318"/>
                    </a:lnTo>
                    <a:lnTo>
                      <a:pt x="212" y="1390"/>
                    </a:lnTo>
                    <a:lnTo>
                      <a:pt x="238" y="1463"/>
                    </a:lnTo>
                    <a:lnTo>
                      <a:pt x="265" y="1536"/>
                    </a:lnTo>
                    <a:lnTo>
                      <a:pt x="294" y="1610"/>
                    </a:lnTo>
                    <a:lnTo>
                      <a:pt x="327" y="1684"/>
                    </a:lnTo>
                    <a:lnTo>
                      <a:pt x="359" y="1759"/>
                    </a:lnTo>
                    <a:lnTo>
                      <a:pt x="395" y="1833"/>
                    </a:lnTo>
                    <a:lnTo>
                      <a:pt x="433" y="1906"/>
                    </a:lnTo>
                    <a:lnTo>
                      <a:pt x="473" y="1980"/>
                    </a:lnTo>
                    <a:lnTo>
                      <a:pt x="514" y="2052"/>
                    </a:lnTo>
                    <a:lnTo>
                      <a:pt x="560" y="2125"/>
                    </a:lnTo>
                    <a:lnTo>
                      <a:pt x="606" y="2197"/>
                    </a:lnTo>
                    <a:lnTo>
                      <a:pt x="656" y="2266"/>
                    </a:lnTo>
                    <a:lnTo>
                      <a:pt x="707" y="2336"/>
                    </a:lnTo>
                    <a:lnTo>
                      <a:pt x="762" y="2403"/>
                    </a:lnTo>
                    <a:lnTo>
                      <a:pt x="819" y="2470"/>
                    </a:lnTo>
                    <a:lnTo>
                      <a:pt x="878" y="2535"/>
                    </a:lnTo>
                    <a:lnTo>
                      <a:pt x="940" y="2598"/>
                    </a:lnTo>
                    <a:lnTo>
                      <a:pt x="1007" y="2658"/>
                    </a:lnTo>
                    <a:lnTo>
                      <a:pt x="1040" y="2688"/>
                    </a:lnTo>
                    <a:lnTo>
                      <a:pt x="1074" y="2717"/>
                    </a:lnTo>
                    <a:lnTo>
                      <a:pt x="1110" y="2747"/>
                    </a:lnTo>
                    <a:lnTo>
                      <a:pt x="1145" y="2775"/>
                    </a:lnTo>
                    <a:lnTo>
                      <a:pt x="1182" y="2801"/>
                    </a:lnTo>
                    <a:lnTo>
                      <a:pt x="1220" y="2829"/>
                    </a:lnTo>
                    <a:lnTo>
                      <a:pt x="1257" y="2855"/>
                    </a:lnTo>
                    <a:lnTo>
                      <a:pt x="1297" y="2881"/>
                    </a:lnTo>
                    <a:lnTo>
                      <a:pt x="1337" y="2905"/>
                    </a:lnTo>
                    <a:lnTo>
                      <a:pt x="1377" y="2930"/>
                    </a:lnTo>
                    <a:lnTo>
                      <a:pt x="1418" y="2953"/>
                    </a:lnTo>
                    <a:lnTo>
                      <a:pt x="1461" y="2975"/>
                    </a:lnTo>
                    <a:lnTo>
                      <a:pt x="1503" y="2998"/>
                    </a:lnTo>
                    <a:lnTo>
                      <a:pt x="1548" y="3018"/>
                    </a:lnTo>
                    <a:lnTo>
                      <a:pt x="1592" y="3039"/>
                    </a:lnTo>
                    <a:lnTo>
                      <a:pt x="1637" y="3059"/>
                    </a:lnTo>
                    <a:lnTo>
                      <a:pt x="1683" y="3077"/>
                    </a:lnTo>
                    <a:lnTo>
                      <a:pt x="1730" y="3095"/>
                    </a:lnTo>
                    <a:lnTo>
                      <a:pt x="1779" y="3113"/>
                    </a:lnTo>
                    <a:lnTo>
                      <a:pt x="1828" y="3129"/>
                    </a:lnTo>
                    <a:lnTo>
                      <a:pt x="1878" y="3144"/>
                    </a:lnTo>
                    <a:lnTo>
                      <a:pt x="1928" y="3158"/>
                    </a:lnTo>
                    <a:lnTo>
                      <a:pt x="1980" y="3172"/>
                    </a:lnTo>
                    <a:lnTo>
                      <a:pt x="2031" y="3185"/>
                    </a:lnTo>
                    <a:lnTo>
                      <a:pt x="2084" y="3195"/>
                    </a:lnTo>
                    <a:lnTo>
                      <a:pt x="2139" y="3205"/>
                    </a:lnTo>
                    <a:lnTo>
                      <a:pt x="2193" y="3216"/>
                    </a:lnTo>
                    <a:lnTo>
                      <a:pt x="2249" y="3223"/>
                    </a:lnTo>
                    <a:lnTo>
                      <a:pt x="2307" y="3231"/>
                    </a:lnTo>
                    <a:lnTo>
                      <a:pt x="2364" y="3238"/>
                    </a:lnTo>
                    <a:lnTo>
                      <a:pt x="2423" y="3242"/>
                    </a:lnTo>
                    <a:lnTo>
                      <a:pt x="2484" y="3247"/>
                    </a:lnTo>
                    <a:lnTo>
                      <a:pt x="2544" y="3250"/>
                    </a:lnTo>
                    <a:lnTo>
                      <a:pt x="2606" y="3251"/>
                    </a:lnTo>
                    <a:lnTo>
                      <a:pt x="2668" y="3251"/>
                    </a:lnTo>
                    <a:lnTo>
                      <a:pt x="2731" y="3251"/>
                    </a:lnTo>
                    <a:lnTo>
                      <a:pt x="2796" y="3250"/>
                    </a:lnTo>
                    <a:lnTo>
                      <a:pt x="2863" y="3247"/>
                    </a:lnTo>
                    <a:lnTo>
                      <a:pt x="2929" y="3242"/>
                    </a:lnTo>
                    <a:lnTo>
                      <a:pt x="2997" y="3236"/>
                    </a:lnTo>
                    <a:lnTo>
                      <a:pt x="3065" y="3229"/>
                    </a:lnTo>
                    <a:lnTo>
                      <a:pt x="3134" y="3220"/>
                    </a:lnTo>
                    <a:lnTo>
                      <a:pt x="3205" y="3211"/>
                    </a:lnTo>
                    <a:lnTo>
                      <a:pt x="3277" y="3201"/>
                    </a:lnTo>
                    <a:lnTo>
                      <a:pt x="3349" y="3188"/>
                    </a:lnTo>
                    <a:lnTo>
                      <a:pt x="3423" y="3174"/>
                    </a:lnTo>
                    <a:lnTo>
                      <a:pt x="3498" y="3160"/>
                    </a:lnTo>
                    <a:lnTo>
                      <a:pt x="3575" y="3144"/>
                    </a:lnTo>
                    <a:lnTo>
                      <a:pt x="3651" y="3124"/>
                    </a:lnTo>
                    <a:lnTo>
                      <a:pt x="3729" y="3105"/>
                    </a:lnTo>
                    <a:lnTo>
                      <a:pt x="3729" y="3105"/>
                    </a:lnTo>
                    <a:close/>
                  </a:path>
                </a:pathLst>
              </a:custGeom>
              <a:gradFill flip="none" rotWithShape="1">
                <a:gsLst>
                  <a:gs pos="100000">
                    <a:schemeClr val="accent2">
                      <a:lumMod val="60000"/>
                      <a:lumOff val="40000"/>
                    </a:schemeClr>
                  </a:gs>
                  <a:gs pos="3000">
                    <a:schemeClr val="accent2">
                      <a:lumMod val="50000"/>
                    </a:schemeClr>
                  </a:gs>
                </a:gsLst>
                <a:path path="circle">
                  <a:fillToRect r="100000" b="100000"/>
                </a:path>
                <a:tileRect l="-100000" t="-100000"/>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78" name="Forme libre 11">
                <a:extLst>
                  <a:ext uri="{FF2B5EF4-FFF2-40B4-BE49-F238E27FC236}">
                    <a16:creationId xmlns:a16="http://schemas.microsoft.com/office/drawing/2014/main" xmlns="" id="{0601D9D2-1710-B241-9982-532DEC6356FE}"/>
                  </a:ext>
                </a:extLst>
              </p:cNvPr>
              <p:cNvSpPr>
                <a:spLocks/>
              </p:cNvSpPr>
              <p:nvPr/>
            </p:nvSpPr>
            <p:spPr bwMode="auto">
              <a:xfrm>
                <a:off x="7829550" y="862013"/>
                <a:ext cx="3157538" cy="3313113"/>
              </a:xfrm>
              <a:custGeom>
                <a:avLst/>
                <a:gdLst/>
                <a:ahLst/>
                <a:cxnLst>
                  <a:cxn ang="0">
                    <a:pos x="4176" y="5653"/>
                  </a:cxn>
                  <a:cxn ang="0">
                    <a:pos x="3948" y="5836"/>
                  </a:cxn>
                  <a:cxn ang="0">
                    <a:pos x="3697" y="5989"/>
                  </a:cxn>
                  <a:cxn ang="0">
                    <a:pos x="3426" y="6110"/>
                  </a:cxn>
                  <a:cxn ang="0">
                    <a:pos x="3137" y="6199"/>
                  </a:cxn>
                  <a:cxn ang="0">
                    <a:pos x="2832" y="6249"/>
                  </a:cxn>
                  <a:cxn ang="0">
                    <a:pos x="2578" y="6262"/>
                  </a:cxn>
                  <a:cxn ang="0">
                    <a:pos x="2263" y="6243"/>
                  </a:cxn>
                  <a:cxn ang="0">
                    <a:pos x="1958" y="6184"/>
                  </a:cxn>
                  <a:cxn ang="0">
                    <a:pos x="1666" y="6091"/>
                  </a:cxn>
                  <a:cxn ang="0">
                    <a:pos x="1389" y="5964"/>
                  </a:cxn>
                  <a:cxn ang="0">
                    <a:pos x="1129" y="5806"/>
                  </a:cxn>
                  <a:cxn ang="0">
                    <a:pos x="890" y="5621"/>
                  </a:cxn>
                  <a:cxn ang="0">
                    <a:pos x="674" y="5408"/>
                  </a:cxn>
                  <a:cxn ang="0">
                    <a:pos x="484" y="5172"/>
                  </a:cxn>
                  <a:cxn ang="0">
                    <a:pos x="320" y="4916"/>
                  </a:cxn>
                  <a:cxn ang="0">
                    <a:pos x="189" y="4640"/>
                  </a:cxn>
                  <a:cxn ang="0">
                    <a:pos x="90" y="4348"/>
                  </a:cxn>
                  <a:cxn ang="0">
                    <a:pos x="25" y="4043"/>
                  </a:cxn>
                  <a:cxn ang="0">
                    <a:pos x="3" y="3791"/>
                  </a:cxn>
                  <a:cxn ang="0">
                    <a:pos x="9" y="3521"/>
                  </a:cxn>
                  <a:cxn ang="0">
                    <a:pos x="47" y="3263"/>
                  </a:cxn>
                  <a:cxn ang="0">
                    <a:pos x="113" y="3017"/>
                  </a:cxn>
                  <a:cxn ang="0">
                    <a:pos x="245" y="2686"/>
                  </a:cxn>
                  <a:cxn ang="0">
                    <a:pos x="485" y="2237"/>
                  </a:cxn>
                  <a:cxn ang="0">
                    <a:pos x="1589" y="146"/>
                  </a:cxn>
                  <a:cxn ang="0">
                    <a:pos x="1418" y="406"/>
                  </a:cxn>
                  <a:cxn ang="0">
                    <a:pos x="1277" y="684"/>
                  </a:cxn>
                  <a:cxn ang="0">
                    <a:pos x="1168" y="984"/>
                  </a:cxn>
                  <a:cxn ang="0">
                    <a:pos x="1095" y="1296"/>
                  </a:cxn>
                  <a:cxn ang="0">
                    <a:pos x="1058" y="1623"/>
                  </a:cxn>
                  <a:cxn ang="0">
                    <a:pos x="1057" y="1893"/>
                  </a:cxn>
                  <a:cxn ang="0">
                    <a:pos x="1095" y="2253"/>
                  </a:cxn>
                  <a:cxn ang="0">
                    <a:pos x="1175" y="2599"/>
                  </a:cxn>
                  <a:cxn ang="0">
                    <a:pos x="1296" y="2928"/>
                  </a:cxn>
                  <a:cxn ang="0">
                    <a:pos x="1455" y="3238"/>
                  </a:cxn>
                  <a:cxn ang="0">
                    <a:pos x="1647" y="3527"/>
                  </a:cxn>
                  <a:cxn ang="0">
                    <a:pos x="1871" y="3791"/>
                  </a:cxn>
                  <a:cxn ang="0">
                    <a:pos x="2123" y="4027"/>
                  </a:cxn>
                  <a:cxn ang="0">
                    <a:pos x="2400" y="4233"/>
                  </a:cxn>
                  <a:cxn ang="0">
                    <a:pos x="2701" y="4406"/>
                  </a:cxn>
                  <a:cxn ang="0">
                    <a:pos x="3021" y="4544"/>
                  </a:cxn>
                  <a:cxn ang="0">
                    <a:pos x="3357" y="4643"/>
                  </a:cxn>
                  <a:cxn ang="0">
                    <a:pos x="3708" y="4701"/>
                  </a:cxn>
                  <a:cxn ang="0">
                    <a:pos x="3997" y="4715"/>
                  </a:cxn>
                  <a:cxn ang="0">
                    <a:pos x="4358" y="4692"/>
                  </a:cxn>
                  <a:cxn ang="0">
                    <a:pos x="4701" y="4625"/>
                  </a:cxn>
                  <a:cxn ang="0">
                    <a:pos x="5028" y="4518"/>
                  </a:cxn>
                  <a:cxn ang="0">
                    <a:pos x="5334" y="4372"/>
                  </a:cxn>
                  <a:cxn ang="0">
                    <a:pos x="5615" y="4189"/>
                  </a:cxn>
                  <a:cxn ang="0">
                    <a:pos x="5870" y="3975"/>
                  </a:cxn>
                </a:cxnLst>
                <a:rect l="0" t="0" r="r" b="b"/>
                <a:pathLst>
                  <a:path w="5965" h="6262">
                    <a:moveTo>
                      <a:pt x="4302" y="5531"/>
                    </a:moveTo>
                    <a:lnTo>
                      <a:pt x="4302" y="5531"/>
                    </a:lnTo>
                    <a:lnTo>
                      <a:pt x="4262" y="5573"/>
                    </a:lnTo>
                    <a:lnTo>
                      <a:pt x="4219" y="5613"/>
                    </a:lnTo>
                    <a:lnTo>
                      <a:pt x="4176" y="5653"/>
                    </a:lnTo>
                    <a:lnTo>
                      <a:pt x="4134" y="5693"/>
                    </a:lnTo>
                    <a:lnTo>
                      <a:pt x="4088" y="5730"/>
                    </a:lnTo>
                    <a:lnTo>
                      <a:pt x="4042" y="5767"/>
                    </a:lnTo>
                    <a:lnTo>
                      <a:pt x="3997" y="5802"/>
                    </a:lnTo>
                    <a:lnTo>
                      <a:pt x="3948" y="5836"/>
                    </a:lnTo>
                    <a:lnTo>
                      <a:pt x="3899" y="5868"/>
                    </a:lnTo>
                    <a:lnTo>
                      <a:pt x="3851" y="5901"/>
                    </a:lnTo>
                    <a:lnTo>
                      <a:pt x="3800" y="5932"/>
                    </a:lnTo>
                    <a:lnTo>
                      <a:pt x="3749" y="5961"/>
                    </a:lnTo>
                    <a:lnTo>
                      <a:pt x="3697" y="5989"/>
                    </a:lnTo>
                    <a:lnTo>
                      <a:pt x="3644" y="6016"/>
                    </a:lnTo>
                    <a:lnTo>
                      <a:pt x="3591" y="6041"/>
                    </a:lnTo>
                    <a:lnTo>
                      <a:pt x="3537" y="6066"/>
                    </a:lnTo>
                    <a:lnTo>
                      <a:pt x="3482" y="6089"/>
                    </a:lnTo>
                    <a:lnTo>
                      <a:pt x="3426" y="6110"/>
                    </a:lnTo>
                    <a:lnTo>
                      <a:pt x="3370" y="6131"/>
                    </a:lnTo>
                    <a:lnTo>
                      <a:pt x="3313" y="6150"/>
                    </a:lnTo>
                    <a:lnTo>
                      <a:pt x="3255" y="6168"/>
                    </a:lnTo>
                    <a:lnTo>
                      <a:pt x="3196" y="6184"/>
                    </a:lnTo>
                    <a:lnTo>
                      <a:pt x="3137" y="6199"/>
                    </a:lnTo>
                    <a:lnTo>
                      <a:pt x="3077" y="6212"/>
                    </a:lnTo>
                    <a:lnTo>
                      <a:pt x="3016" y="6224"/>
                    </a:lnTo>
                    <a:lnTo>
                      <a:pt x="2956" y="6234"/>
                    </a:lnTo>
                    <a:lnTo>
                      <a:pt x="2894" y="6241"/>
                    </a:lnTo>
                    <a:lnTo>
                      <a:pt x="2832" y="6249"/>
                    </a:lnTo>
                    <a:lnTo>
                      <a:pt x="2770" y="6255"/>
                    </a:lnTo>
                    <a:lnTo>
                      <a:pt x="2707" y="6259"/>
                    </a:lnTo>
                    <a:lnTo>
                      <a:pt x="2643" y="6260"/>
                    </a:lnTo>
                    <a:lnTo>
                      <a:pt x="2578" y="6262"/>
                    </a:lnTo>
                    <a:lnTo>
                      <a:pt x="2578" y="6262"/>
                    </a:lnTo>
                    <a:lnTo>
                      <a:pt x="2515" y="6260"/>
                    </a:lnTo>
                    <a:lnTo>
                      <a:pt x="2452" y="6259"/>
                    </a:lnTo>
                    <a:lnTo>
                      <a:pt x="2388" y="6255"/>
                    </a:lnTo>
                    <a:lnTo>
                      <a:pt x="2325" y="6249"/>
                    </a:lnTo>
                    <a:lnTo>
                      <a:pt x="2263" y="6243"/>
                    </a:lnTo>
                    <a:lnTo>
                      <a:pt x="2201" y="6234"/>
                    </a:lnTo>
                    <a:lnTo>
                      <a:pt x="2139" y="6224"/>
                    </a:lnTo>
                    <a:lnTo>
                      <a:pt x="2079" y="6212"/>
                    </a:lnTo>
                    <a:lnTo>
                      <a:pt x="2018" y="6199"/>
                    </a:lnTo>
                    <a:lnTo>
                      <a:pt x="1958" y="6184"/>
                    </a:lnTo>
                    <a:lnTo>
                      <a:pt x="1899" y="6168"/>
                    </a:lnTo>
                    <a:lnTo>
                      <a:pt x="1838" y="6151"/>
                    </a:lnTo>
                    <a:lnTo>
                      <a:pt x="1781" y="6132"/>
                    </a:lnTo>
                    <a:lnTo>
                      <a:pt x="1722" y="6112"/>
                    </a:lnTo>
                    <a:lnTo>
                      <a:pt x="1666" y="6091"/>
                    </a:lnTo>
                    <a:lnTo>
                      <a:pt x="1608" y="6067"/>
                    </a:lnTo>
                    <a:lnTo>
                      <a:pt x="1552" y="6044"/>
                    </a:lnTo>
                    <a:lnTo>
                      <a:pt x="1496" y="6019"/>
                    </a:lnTo>
                    <a:lnTo>
                      <a:pt x="1442" y="5992"/>
                    </a:lnTo>
                    <a:lnTo>
                      <a:pt x="1389" y="5964"/>
                    </a:lnTo>
                    <a:lnTo>
                      <a:pt x="1334" y="5935"/>
                    </a:lnTo>
                    <a:lnTo>
                      <a:pt x="1283" y="5904"/>
                    </a:lnTo>
                    <a:lnTo>
                      <a:pt x="1229" y="5873"/>
                    </a:lnTo>
                    <a:lnTo>
                      <a:pt x="1179" y="5840"/>
                    </a:lnTo>
                    <a:lnTo>
                      <a:pt x="1129" y="5806"/>
                    </a:lnTo>
                    <a:lnTo>
                      <a:pt x="1079" y="5771"/>
                    </a:lnTo>
                    <a:lnTo>
                      <a:pt x="1030" y="5734"/>
                    </a:lnTo>
                    <a:lnTo>
                      <a:pt x="983" y="5697"/>
                    </a:lnTo>
                    <a:lnTo>
                      <a:pt x="936" y="5659"/>
                    </a:lnTo>
                    <a:lnTo>
                      <a:pt x="890" y="5621"/>
                    </a:lnTo>
                    <a:lnTo>
                      <a:pt x="845" y="5579"/>
                    </a:lnTo>
                    <a:lnTo>
                      <a:pt x="800" y="5538"/>
                    </a:lnTo>
                    <a:lnTo>
                      <a:pt x="758" y="5495"/>
                    </a:lnTo>
                    <a:lnTo>
                      <a:pt x="715" y="5452"/>
                    </a:lnTo>
                    <a:lnTo>
                      <a:pt x="674" y="5408"/>
                    </a:lnTo>
                    <a:lnTo>
                      <a:pt x="634" y="5363"/>
                    </a:lnTo>
                    <a:lnTo>
                      <a:pt x="594" y="5317"/>
                    </a:lnTo>
                    <a:lnTo>
                      <a:pt x="556" y="5270"/>
                    </a:lnTo>
                    <a:lnTo>
                      <a:pt x="519" y="5221"/>
                    </a:lnTo>
                    <a:lnTo>
                      <a:pt x="484" y="5172"/>
                    </a:lnTo>
                    <a:lnTo>
                      <a:pt x="448" y="5122"/>
                    </a:lnTo>
                    <a:lnTo>
                      <a:pt x="414" y="5072"/>
                    </a:lnTo>
                    <a:lnTo>
                      <a:pt x="382" y="5020"/>
                    </a:lnTo>
                    <a:lnTo>
                      <a:pt x="351" y="4969"/>
                    </a:lnTo>
                    <a:lnTo>
                      <a:pt x="320" y="4916"/>
                    </a:lnTo>
                    <a:lnTo>
                      <a:pt x="292" y="4861"/>
                    </a:lnTo>
                    <a:lnTo>
                      <a:pt x="264" y="4808"/>
                    </a:lnTo>
                    <a:lnTo>
                      <a:pt x="237" y="4752"/>
                    </a:lnTo>
                    <a:lnTo>
                      <a:pt x="212" y="4696"/>
                    </a:lnTo>
                    <a:lnTo>
                      <a:pt x="189" y="4640"/>
                    </a:lnTo>
                    <a:lnTo>
                      <a:pt x="165" y="4583"/>
                    </a:lnTo>
                    <a:lnTo>
                      <a:pt x="144" y="4525"/>
                    </a:lnTo>
                    <a:lnTo>
                      <a:pt x="125" y="4468"/>
                    </a:lnTo>
                    <a:lnTo>
                      <a:pt x="106" y="4409"/>
                    </a:lnTo>
                    <a:lnTo>
                      <a:pt x="90" y="4348"/>
                    </a:lnTo>
                    <a:lnTo>
                      <a:pt x="74" y="4289"/>
                    </a:lnTo>
                    <a:lnTo>
                      <a:pt x="59" y="4227"/>
                    </a:lnTo>
                    <a:lnTo>
                      <a:pt x="47" y="4167"/>
                    </a:lnTo>
                    <a:lnTo>
                      <a:pt x="35" y="4105"/>
                    </a:lnTo>
                    <a:lnTo>
                      <a:pt x="25" y="4043"/>
                    </a:lnTo>
                    <a:lnTo>
                      <a:pt x="18" y="3981"/>
                    </a:lnTo>
                    <a:lnTo>
                      <a:pt x="10" y="3918"/>
                    </a:lnTo>
                    <a:lnTo>
                      <a:pt x="6" y="3854"/>
                    </a:lnTo>
                    <a:lnTo>
                      <a:pt x="3" y="3791"/>
                    </a:lnTo>
                    <a:lnTo>
                      <a:pt x="3" y="3791"/>
                    </a:lnTo>
                    <a:lnTo>
                      <a:pt x="0" y="3735"/>
                    </a:lnTo>
                    <a:lnTo>
                      <a:pt x="0" y="3682"/>
                    </a:lnTo>
                    <a:lnTo>
                      <a:pt x="1" y="3627"/>
                    </a:lnTo>
                    <a:lnTo>
                      <a:pt x="4" y="3574"/>
                    </a:lnTo>
                    <a:lnTo>
                      <a:pt x="9" y="3521"/>
                    </a:lnTo>
                    <a:lnTo>
                      <a:pt x="13" y="3468"/>
                    </a:lnTo>
                    <a:lnTo>
                      <a:pt x="21" y="3416"/>
                    </a:lnTo>
                    <a:lnTo>
                      <a:pt x="28" y="3365"/>
                    </a:lnTo>
                    <a:lnTo>
                      <a:pt x="37" y="3315"/>
                    </a:lnTo>
                    <a:lnTo>
                      <a:pt x="47" y="3263"/>
                    </a:lnTo>
                    <a:lnTo>
                      <a:pt x="59" y="3213"/>
                    </a:lnTo>
                    <a:lnTo>
                      <a:pt x="71" y="3164"/>
                    </a:lnTo>
                    <a:lnTo>
                      <a:pt x="84" y="3114"/>
                    </a:lnTo>
                    <a:lnTo>
                      <a:pt x="99" y="3065"/>
                    </a:lnTo>
                    <a:lnTo>
                      <a:pt x="113" y="3017"/>
                    </a:lnTo>
                    <a:lnTo>
                      <a:pt x="130" y="2968"/>
                    </a:lnTo>
                    <a:lnTo>
                      <a:pt x="147" y="2921"/>
                    </a:lnTo>
                    <a:lnTo>
                      <a:pt x="165" y="2874"/>
                    </a:lnTo>
                    <a:lnTo>
                      <a:pt x="203" y="2779"/>
                    </a:lnTo>
                    <a:lnTo>
                      <a:pt x="245" y="2686"/>
                    </a:lnTo>
                    <a:lnTo>
                      <a:pt x="289" y="2594"/>
                    </a:lnTo>
                    <a:lnTo>
                      <a:pt x="335" y="2504"/>
                    </a:lnTo>
                    <a:lnTo>
                      <a:pt x="383" y="2414"/>
                    </a:lnTo>
                    <a:lnTo>
                      <a:pt x="433" y="2325"/>
                    </a:lnTo>
                    <a:lnTo>
                      <a:pt x="485" y="2237"/>
                    </a:lnTo>
                    <a:lnTo>
                      <a:pt x="1706" y="0"/>
                    </a:lnTo>
                    <a:lnTo>
                      <a:pt x="1706" y="0"/>
                    </a:lnTo>
                    <a:lnTo>
                      <a:pt x="1666" y="47"/>
                    </a:lnTo>
                    <a:lnTo>
                      <a:pt x="1627" y="96"/>
                    </a:lnTo>
                    <a:lnTo>
                      <a:pt x="1589" y="146"/>
                    </a:lnTo>
                    <a:lnTo>
                      <a:pt x="1552" y="196"/>
                    </a:lnTo>
                    <a:lnTo>
                      <a:pt x="1517" y="246"/>
                    </a:lnTo>
                    <a:lnTo>
                      <a:pt x="1483" y="299"/>
                    </a:lnTo>
                    <a:lnTo>
                      <a:pt x="1449" y="351"/>
                    </a:lnTo>
                    <a:lnTo>
                      <a:pt x="1418" y="406"/>
                    </a:lnTo>
                    <a:lnTo>
                      <a:pt x="1387" y="460"/>
                    </a:lnTo>
                    <a:lnTo>
                      <a:pt x="1358" y="515"/>
                    </a:lnTo>
                    <a:lnTo>
                      <a:pt x="1330" y="571"/>
                    </a:lnTo>
                    <a:lnTo>
                      <a:pt x="1302" y="627"/>
                    </a:lnTo>
                    <a:lnTo>
                      <a:pt x="1277" y="684"/>
                    </a:lnTo>
                    <a:lnTo>
                      <a:pt x="1252" y="743"/>
                    </a:lnTo>
                    <a:lnTo>
                      <a:pt x="1229" y="802"/>
                    </a:lnTo>
                    <a:lnTo>
                      <a:pt x="1207" y="861"/>
                    </a:lnTo>
                    <a:lnTo>
                      <a:pt x="1187" y="922"/>
                    </a:lnTo>
                    <a:lnTo>
                      <a:pt x="1168" y="984"/>
                    </a:lnTo>
                    <a:lnTo>
                      <a:pt x="1151" y="1044"/>
                    </a:lnTo>
                    <a:lnTo>
                      <a:pt x="1135" y="1106"/>
                    </a:lnTo>
                    <a:lnTo>
                      <a:pt x="1120" y="1169"/>
                    </a:lnTo>
                    <a:lnTo>
                      <a:pt x="1107" y="1233"/>
                    </a:lnTo>
                    <a:lnTo>
                      <a:pt x="1095" y="1296"/>
                    </a:lnTo>
                    <a:lnTo>
                      <a:pt x="1084" y="1361"/>
                    </a:lnTo>
                    <a:lnTo>
                      <a:pt x="1075" y="1426"/>
                    </a:lnTo>
                    <a:lnTo>
                      <a:pt x="1067" y="1492"/>
                    </a:lnTo>
                    <a:lnTo>
                      <a:pt x="1063" y="1557"/>
                    </a:lnTo>
                    <a:lnTo>
                      <a:pt x="1058" y="1623"/>
                    </a:lnTo>
                    <a:lnTo>
                      <a:pt x="1056" y="1691"/>
                    </a:lnTo>
                    <a:lnTo>
                      <a:pt x="1054" y="1758"/>
                    </a:lnTo>
                    <a:lnTo>
                      <a:pt x="1054" y="1825"/>
                    </a:lnTo>
                    <a:lnTo>
                      <a:pt x="1057" y="1893"/>
                    </a:lnTo>
                    <a:lnTo>
                      <a:pt x="1057" y="1893"/>
                    </a:lnTo>
                    <a:lnTo>
                      <a:pt x="1061" y="1967"/>
                    </a:lnTo>
                    <a:lnTo>
                      <a:pt x="1066" y="2039"/>
                    </a:lnTo>
                    <a:lnTo>
                      <a:pt x="1075" y="2111"/>
                    </a:lnTo>
                    <a:lnTo>
                      <a:pt x="1084" y="2182"/>
                    </a:lnTo>
                    <a:lnTo>
                      <a:pt x="1095" y="2253"/>
                    </a:lnTo>
                    <a:lnTo>
                      <a:pt x="1107" y="2324"/>
                    </a:lnTo>
                    <a:lnTo>
                      <a:pt x="1122" y="2393"/>
                    </a:lnTo>
                    <a:lnTo>
                      <a:pt x="1138" y="2462"/>
                    </a:lnTo>
                    <a:lnTo>
                      <a:pt x="1156" y="2532"/>
                    </a:lnTo>
                    <a:lnTo>
                      <a:pt x="1175" y="2599"/>
                    </a:lnTo>
                    <a:lnTo>
                      <a:pt x="1197" y="2666"/>
                    </a:lnTo>
                    <a:lnTo>
                      <a:pt x="1219" y="2732"/>
                    </a:lnTo>
                    <a:lnTo>
                      <a:pt x="1243" y="2799"/>
                    </a:lnTo>
                    <a:lnTo>
                      <a:pt x="1269" y="2863"/>
                    </a:lnTo>
                    <a:lnTo>
                      <a:pt x="1296" y="2928"/>
                    </a:lnTo>
                    <a:lnTo>
                      <a:pt x="1325" y="2992"/>
                    </a:lnTo>
                    <a:lnTo>
                      <a:pt x="1355" y="3055"/>
                    </a:lnTo>
                    <a:lnTo>
                      <a:pt x="1387" y="3117"/>
                    </a:lnTo>
                    <a:lnTo>
                      <a:pt x="1420" y="3179"/>
                    </a:lnTo>
                    <a:lnTo>
                      <a:pt x="1455" y="3238"/>
                    </a:lnTo>
                    <a:lnTo>
                      <a:pt x="1490" y="3298"/>
                    </a:lnTo>
                    <a:lnTo>
                      <a:pt x="1527" y="3357"/>
                    </a:lnTo>
                    <a:lnTo>
                      <a:pt x="1566" y="3415"/>
                    </a:lnTo>
                    <a:lnTo>
                      <a:pt x="1605" y="3471"/>
                    </a:lnTo>
                    <a:lnTo>
                      <a:pt x="1647" y="3527"/>
                    </a:lnTo>
                    <a:lnTo>
                      <a:pt x="1689" y="3581"/>
                    </a:lnTo>
                    <a:lnTo>
                      <a:pt x="1732" y="3636"/>
                    </a:lnTo>
                    <a:lnTo>
                      <a:pt x="1776" y="3689"/>
                    </a:lnTo>
                    <a:lnTo>
                      <a:pt x="1824" y="3741"/>
                    </a:lnTo>
                    <a:lnTo>
                      <a:pt x="1871" y="3791"/>
                    </a:lnTo>
                    <a:lnTo>
                      <a:pt x="1918" y="3841"/>
                    </a:lnTo>
                    <a:lnTo>
                      <a:pt x="1968" y="3888"/>
                    </a:lnTo>
                    <a:lnTo>
                      <a:pt x="2018" y="3935"/>
                    </a:lnTo>
                    <a:lnTo>
                      <a:pt x="2070" y="3982"/>
                    </a:lnTo>
                    <a:lnTo>
                      <a:pt x="2123" y="4027"/>
                    </a:lnTo>
                    <a:lnTo>
                      <a:pt x="2176" y="4071"/>
                    </a:lnTo>
                    <a:lnTo>
                      <a:pt x="2230" y="4114"/>
                    </a:lnTo>
                    <a:lnTo>
                      <a:pt x="2286" y="4155"/>
                    </a:lnTo>
                    <a:lnTo>
                      <a:pt x="2342" y="4195"/>
                    </a:lnTo>
                    <a:lnTo>
                      <a:pt x="2400" y="4233"/>
                    </a:lnTo>
                    <a:lnTo>
                      <a:pt x="2457" y="4270"/>
                    </a:lnTo>
                    <a:lnTo>
                      <a:pt x="2518" y="4307"/>
                    </a:lnTo>
                    <a:lnTo>
                      <a:pt x="2577" y="4341"/>
                    </a:lnTo>
                    <a:lnTo>
                      <a:pt x="2639" y="4375"/>
                    </a:lnTo>
                    <a:lnTo>
                      <a:pt x="2701" y="4406"/>
                    </a:lnTo>
                    <a:lnTo>
                      <a:pt x="2763" y="4437"/>
                    </a:lnTo>
                    <a:lnTo>
                      <a:pt x="2826" y="4466"/>
                    </a:lnTo>
                    <a:lnTo>
                      <a:pt x="2889" y="4493"/>
                    </a:lnTo>
                    <a:lnTo>
                      <a:pt x="2954" y="4519"/>
                    </a:lnTo>
                    <a:lnTo>
                      <a:pt x="3021" y="4544"/>
                    </a:lnTo>
                    <a:lnTo>
                      <a:pt x="3087" y="4566"/>
                    </a:lnTo>
                    <a:lnTo>
                      <a:pt x="3153" y="4588"/>
                    </a:lnTo>
                    <a:lnTo>
                      <a:pt x="3221" y="4608"/>
                    </a:lnTo>
                    <a:lnTo>
                      <a:pt x="3289" y="4627"/>
                    </a:lnTo>
                    <a:lnTo>
                      <a:pt x="3357" y="4643"/>
                    </a:lnTo>
                    <a:lnTo>
                      <a:pt x="3426" y="4658"/>
                    </a:lnTo>
                    <a:lnTo>
                      <a:pt x="3497" y="4671"/>
                    </a:lnTo>
                    <a:lnTo>
                      <a:pt x="3566" y="4683"/>
                    </a:lnTo>
                    <a:lnTo>
                      <a:pt x="3637" y="4692"/>
                    </a:lnTo>
                    <a:lnTo>
                      <a:pt x="3708" y="4701"/>
                    </a:lnTo>
                    <a:lnTo>
                      <a:pt x="3780" y="4706"/>
                    </a:lnTo>
                    <a:lnTo>
                      <a:pt x="3852" y="4711"/>
                    </a:lnTo>
                    <a:lnTo>
                      <a:pt x="3924" y="4714"/>
                    </a:lnTo>
                    <a:lnTo>
                      <a:pt x="3997" y="4715"/>
                    </a:lnTo>
                    <a:lnTo>
                      <a:pt x="3997" y="4715"/>
                    </a:lnTo>
                    <a:lnTo>
                      <a:pt x="4070" y="4714"/>
                    </a:lnTo>
                    <a:lnTo>
                      <a:pt x="4142" y="4711"/>
                    </a:lnTo>
                    <a:lnTo>
                      <a:pt x="4215" y="4706"/>
                    </a:lnTo>
                    <a:lnTo>
                      <a:pt x="4287" y="4701"/>
                    </a:lnTo>
                    <a:lnTo>
                      <a:pt x="4358" y="4692"/>
                    </a:lnTo>
                    <a:lnTo>
                      <a:pt x="4427" y="4683"/>
                    </a:lnTo>
                    <a:lnTo>
                      <a:pt x="4498" y="4671"/>
                    </a:lnTo>
                    <a:lnTo>
                      <a:pt x="4566" y="4658"/>
                    </a:lnTo>
                    <a:lnTo>
                      <a:pt x="4635" y="4642"/>
                    </a:lnTo>
                    <a:lnTo>
                      <a:pt x="4701" y="4625"/>
                    </a:lnTo>
                    <a:lnTo>
                      <a:pt x="4769" y="4606"/>
                    </a:lnTo>
                    <a:lnTo>
                      <a:pt x="4835" y="4587"/>
                    </a:lnTo>
                    <a:lnTo>
                      <a:pt x="4900" y="4565"/>
                    </a:lnTo>
                    <a:lnTo>
                      <a:pt x="4965" y="4543"/>
                    </a:lnTo>
                    <a:lnTo>
                      <a:pt x="5028" y="4518"/>
                    </a:lnTo>
                    <a:lnTo>
                      <a:pt x="5090" y="4491"/>
                    </a:lnTo>
                    <a:lnTo>
                      <a:pt x="5152" y="4463"/>
                    </a:lnTo>
                    <a:lnTo>
                      <a:pt x="5214" y="4434"/>
                    </a:lnTo>
                    <a:lnTo>
                      <a:pt x="5275" y="4403"/>
                    </a:lnTo>
                    <a:lnTo>
                      <a:pt x="5334" y="4372"/>
                    </a:lnTo>
                    <a:lnTo>
                      <a:pt x="5391" y="4338"/>
                    </a:lnTo>
                    <a:lnTo>
                      <a:pt x="5449" y="4302"/>
                    </a:lnTo>
                    <a:lnTo>
                      <a:pt x="5505" y="4266"/>
                    </a:lnTo>
                    <a:lnTo>
                      <a:pt x="5561" y="4229"/>
                    </a:lnTo>
                    <a:lnTo>
                      <a:pt x="5615" y="4189"/>
                    </a:lnTo>
                    <a:lnTo>
                      <a:pt x="5668" y="4149"/>
                    </a:lnTo>
                    <a:lnTo>
                      <a:pt x="5720" y="4108"/>
                    </a:lnTo>
                    <a:lnTo>
                      <a:pt x="5772" y="4065"/>
                    </a:lnTo>
                    <a:lnTo>
                      <a:pt x="5822" y="4021"/>
                    </a:lnTo>
                    <a:lnTo>
                      <a:pt x="5870" y="3975"/>
                    </a:lnTo>
                    <a:lnTo>
                      <a:pt x="5917" y="3928"/>
                    </a:lnTo>
                    <a:lnTo>
                      <a:pt x="5965" y="3881"/>
                    </a:lnTo>
                    <a:lnTo>
                      <a:pt x="4302" y="5531"/>
                    </a:lnTo>
                    <a:close/>
                  </a:path>
                </a:pathLst>
              </a:custGeom>
              <a:gradFill flip="none" rotWithShape="1">
                <a:gsLst>
                  <a:gs pos="66000">
                    <a:schemeClr val="accent2">
                      <a:lumMod val="60000"/>
                      <a:lumOff val="40000"/>
                    </a:schemeClr>
                  </a:gs>
                  <a:gs pos="30000">
                    <a:schemeClr val="accent2">
                      <a:lumMod val="50000"/>
                    </a:schemeClr>
                  </a:gs>
                  <a:gs pos="57000">
                    <a:schemeClr val="accent2">
                      <a:lumMod val="75000"/>
                    </a:schemeClr>
                  </a:gs>
                  <a:gs pos="96000">
                    <a:schemeClr val="accent2">
                      <a:lumMod val="40000"/>
                      <a:lumOff val="60000"/>
                    </a:schemeClr>
                  </a:gs>
                </a:gsLst>
                <a:lin ang="13260000" scaled="0"/>
                <a:tileRect/>
              </a:gradFill>
              <a:ln w="9525">
                <a:noFill/>
                <a:round/>
                <a:headEnd/>
                <a:tailEnd/>
              </a:ln>
              <a:effectLst/>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79" name="Forme libre 12">
                <a:extLst>
                  <a:ext uri="{FF2B5EF4-FFF2-40B4-BE49-F238E27FC236}">
                    <a16:creationId xmlns:a16="http://schemas.microsoft.com/office/drawing/2014/main" xmlns="" id="{3CD4590C-253D-2345-BAF3-738624C85CA3}"/>
                  </a:ext>
                </a:extLst>
              </p:cNvPr>
              <p:cNvSpPr>
                <a:spLocks/>
              </p:cNvSpPr>
              <p:nvPr/>
            </p:nvSpPr>
            <p:spPr bwMode="auto">
              <a:xfrm>
                <a:off x="8755062" y="407988"/>
                <a:ext cx="2586038" cy="2505075"/>
              </a:xfrm>
              <a:custGeom>
                <a:avLst/>
                <a:gdLst/>
                <a:ahLst/>
                <a:cxnLst>
                  <a:cxn ang="0">
                    <a:pos x="372" y="914"/>
                  </a:cxn>
                  <a:cxn ang="0">
                    <a:pos x="605" y="734"/>
                  </a:cxn>
                  <a:cxn ang="0">
                    <a:pos x="857" y="586"/>
                  </a:cxn>
                  <a:cxn ang="0">
                    <a:pos x="1125" y="471"/>
                  </a:cxn>
                  <a:cxn ang="0">
                    <a:pos x="1407" y="389"/>
                  </a:cxn>
                  <a:cxn ang="0">
                    <a:pos x="1702" y="343"/>
                  </a:cxn>
                  <a:cxn ang="0">
                    <a:pos x="1943" y="331"/>
                  </a:cxn>
                  <a:cxn ang="0">
                    <a:pos x="2263" y="351"/>
                  </a:cxn>
                  <a:cxn ang="0">
                    <a:pos x="2573" y="410"/>
                  </a:cxn>
                  <a:cxn ang="0">
                    <a:pos x="2868" y="505"/>
                  </a:cxn>
                  <a:cxn ang="0">
                    <a:pos x="3149" y="634"/>
                  </a:cxn>
                  <a:cxn ang="0">
                    <a:pos x="3412" y="793"/>
                  </a:cxn>
                  <a:cxn ang="0">
                    <a:pos x="3653" y="982"/>
                  </a:cxn>
                  <a:cxn ang="0">
                    <a:pos x="3873" y="1197"/>
                  </a:cxn>
                  <a:cxn ang="0">
                    <a:pos x="4066" y="1436"/>
                  </a:cxn>
                  <a:cxn ang="0">
                    <a:pos x="4231" y="1695"/>
                  </a:cxn>
                  <a:cxn ang="0">
                    <a:pos x="4364" y="1974"/>
                  </a:cxn>
                  <a:cxn ang="0">
                    <a:pos x="4466" y="2270"/>
                  </a:cxn>
                  <a:cxn ang="0">
                    <a:pos x="4529" y="2578"/>
                  </a:cxn>
                  <a:cxn ang="0">
                    <a:pos x="4553" y="2835"/>
                  </a:cxn>
                  <a:cxn ang="0">
                    <a:pos x="4548" y="3125"/>
                  </a:cxn>
                  <a:cxn ang="0">
                    <a:pos x="4511" y="3408"/>
                  </a:cxn>
                  <a:cxn ang="0">
                    <a:pos x="4442" y="3683"/>
                  </a:cxn>
                  <a:cxn ang="0">
                    <a:pos x="4340" y="3944"/>
                  </a:cxn>
                  <a:cxn ang="0">
                    <a:pos x="4208" y="4191"/>
                  </a:cxn>
                  <a:cxn ang="0">
                    <a:pos x="4046" y="4423"/>
                  </a:cxn>
                  <a:cxn ang="0">
                    <a:pos x="4256" y="4688"/>
                  </a:cxn>
                  <a:cxn ang="0">
                    <a:pos x="4445" y="4436"/>
                  </a:cxn>
                  <a:cxn ang="0">
                    <a:pos x="4603" y="4162"/>
                  </a:cxn>
                  <a:cxn ang="0">
                    <a:pos x="4728" y="3867"/>
                  </a:cxn>
                  <a:cxn ang="0">
                    <a:pos x="4819" y="3556"/>
                  </a:cxn>
                  <a:cxn ang="0">
                    <a:pos x="4873" y="3229"/>
                  </a:cxn>
                  <a:cxn ang="0">
                    <a:pos x="4887" y="2889"/>
                  </a:cxn>
                  <a:cxn ang="0">
                    <a:pos x="4867" y="2603"/>
                  </a:cxn>
                  <a:cxn ang="0">
                    <a:pos x="4803" y="2251"/>
                  </a:cxn>
                  <a:cxn ang="0">
                    <a:pos x="4699" y="1915"/>
                  </a:cxn>
                  <a:cxn ang="0">
                    <a:pos x="4554" y="1598"/>
                  </a:cxn>
                  <a:cxn ang="0">
                    <a:pos x="4376" y="1300"/>
                  </a:cxn>
                  <a:cxn ang="0">
                    <a:pos x="4165" y="1026"/>
                  </a:cxn>
                  <a:cxn ang="0">
                    <a:pos x="3923" y="778"/>
                  </a:cxn>
                  <a:cxn ang="0">
                    <a:pos x="3655" y="560"/>
                  </a:cxn>
                  <a:cxn ang="0">
                    <a:pos x="3364" y="373"/>
                  </a:cxn>
                  <a:cxn ang="0">
                    <a:pos x="3052" y="221"/>
                  </a:cxn>
                  <a:cxn ang="0">
                    <a:pos x="2720" y="106"/>
                  </a:cxn>
                  <a:cxn ang="0">
                    <a:pos x="2375" y="32"/>
                  </a:cxn>
                  <a:cxn ang="0">
                    <a:pos x="2017" y="0"/>
                  </a:cxn>
                  <a:cxn ang="0">
                    <a:pos x="1730" y="7"/>
                  </a:cxn>
                  <a:cxn ang="0">
                    <a:pos x="1383" y="56"/>
                  </a:cxn>
                  <a:cxn ang="0">
                    <a:pos x="1054" y="144"/>
                  </a:cxn>
                  <a:cxn ang="0">
                    <a:pos x="745" y="272"/>
                  </a:cxn>
                  <a:cxn ang="0">
                    <a:pos x="456" y="435"/>
                  </a:cxn>
                  <a:cxn ang="0">
                    <a:pos x="192" y="631"/>
                  </a:cxn>
                  <a:cxn ang="0">
                    <a:pos x="244" y="1036"/>
                  </a:cxn>
                </a:cxnLst>
                <a:rect l="0" t="0" r="r" b="b"/>
                <a:pathLst>
                  <a:path w="4887" h="4735">
                    <a:moveTo>
                      <a:pt x="244" y="1036"/>
                    </a:moveTo>
                    <a:lnTo>
                      <a:pt x="244" y="1036"/>
                    </a:lnTo>
                    <a:lnTo>
                      <a:pt x="285" y="993"/>
                    </a:lnTo>
                    <a:lnTo>
                      <a:pt x="329" y="954"/>
                    </a:lnTo>
                    <a:lnTo>
                      <a:pt x="372" y="914"/>
                    </a:lnTo>
                    <a:lnTo>
                      <a:pt x="417" y="875"/>
                    </a:lnTo>
                    <a:lnTo>
                      <a:pt x="463" y="837"/>
                    </a:lnTo>
                    <a:lnTo>
                      <a:pt x="509" y="802"/>
                    </a:lnTo>
                    <a:lnTo>
                      <a:pt x="556" y="768"/>
                    </a:lnTo>
                    <a:lnTo>
                      <a:pt x="605" y="734"/>
                    </a:lnTo>
                    <a:lnTo>
                      <a:pt x="653" y="701"/>
                    </a:lnTo>
                    <a:lnTo>
                      <a:pt x="703" y="670"/>
                    </a:lnTo>
                    <a:lnTo>
                      <a:pt x="754" y="641"/>
                    </a:lnTo>
                    <a:lnTo>
                      <a:pt x="805" y="613"/>
                    </a:lnTo>
                    <a:lnTo>
                      <a:pt x="857" y="586"/>
                    </a:lnTo>
                    <a:lnTo>
                      <a:pt x="908" y="560"/>
                    </a:lnTo>
                    <a:lnTo>
                      <a:pt x="961" y="536"/>
                    </a:lnTo>
                    <a:lnTo>
                      <a:pt x="1016" y="513"/>
                    </a:lnTo>
                    <a:lnTo>
                      <a:pt x="1071" y="491"/>
                    </a:lnTo>
                    <a:lnTo>
                      <a:pt x="1125" y="471"/>
                    </a:lnTo>
                    <a:lnTo>
                      <a:pt x="1180" y="452"/>
                    </a:lnTo>
                    <a:lnTo>
                      <a:pt x="1236" y="435"/>
                    </a:lnTo>
                    <a:lnTo>
                      <a:pt x="1293" y="418"/>
                    </a:lnTo>
                    <a:lnTo>
                      <a:pt x="1349" y="402"/>
                    </a:lnTo>
                    <a:lnTo>
                      <a:pt x="1407" y="389"/>
                    </a:lnTo>
                    <a:lnTo>
                      <a:pt x="1466" y="377"/>
                    </a:lnTo>
                    <a:lnTo>
                      <a:pt x="1523" y="367"/>
                    </a:lnTo>
                    <a:lnTo>
                      <a:pt x="1582" y="356"/>
                    </a:lnTo>
                    <a:lnTo>
                      <a:pt x="1643" y="349"/>
                    </a:lnTo>
                    <a:lnTo>
                      <a:pt x="1702" y="343"/>
                    </a:lnTo>
                    <a:lnTo>
                      <a:pt x="1762" y="337"/>
                    </a:lnTo>
                    <a:lnTo>
                      <a:pt x="1822" y="334"/>
                    </a:lnTo>
                    <a:lnTo>
                      <a:pt x="1883" y="331"/>
                    </a:lnTo>
                    <a:lnTo>
                      <a:pt x="1943" y="331"/>
                    </a:lnTo>
                    <a:lnTo>
                      <a:pt x="1943" y="331"/>
                    </a:lnTo>
                    <a:lnTo>
                      <a:pt x="2008" y="331"/>
                    </a:lnTo>
                    <a:lnTo>
                      <a:pt x="2073" y="334"/>
                    </a:lnTo>
                    <a:lnTo>
                      <a:pt x="2136" y="339"/>
                    </a:lnTo>
                    <a:lnTo>
                      <a:pt x="2200" y="345"/>
                    </a:lnTo>
                    <a:lnTo>
                      <a:pt x="2263" y="351"/>
                    </a:lnTo>
                    <a:lnTo>
                      <a:pt x="2327" y="359"/>
                    </a:lnTo>
                    <a:lnTo>
                      <a:pt x="2388" y="370"/>
                    </a:lnTo>
                    <a:lnTo>
                      <a:pt x="2450" y="382"/>
                    </a:lnTo>
                    <a:lnTo>
                      <a:pt x="2511" y="395"/>
                    </a:lnTo>
                    <a:lnTo>
                      <a:pt x="2573" y="410"/>
                    </a:lnTo>
                    <a:lnTo>
                      <a:pt x="2632" y="426"/>
                    </a:lnTo>
                    <a:lnTo>
                      <a:pt x="2692" y="443"/>
                    </a:lnTo>
                    <a:lnTo>
                      <a:pt x="2751" y="463"/>
                    </a:lnTo>
                    <a:lnTo>
                      <a:pt x="2810" y="483"/>
                    </a:lnTo>
                    <a:lnTo>
                      <a:pt x="2868" y="505"/>
                    </a:lnTo>
                    <a:lnTo>
                      <a:pt x="2925" y="527"/>
                    </a:lnTo>
                    <a:lnTo>
                      <a:pt x="2983" y="553"/>
                    </a:lnTo>
                    <a:lnTo>
                      <a:pt x="3039" y="578"/>
                    </a:lnTo>
                    <a:lnTo>
                      <a:pt x="3095" y="606"/>
                    </a:lnTo>
                    <a:lnTo>
                      <a:pt x="3149" y="634"/>
                    </a:lnTo>
                    <a:lnTo>
                      <a:pt x="3202" y="663"/>
                    </a:lnTo>
                    <a:lnTo>
                      <a:pt x="3257" y="694"/>
                    </a:lnTo>
                    <a:lnTo>
                      <a:pt x="3308" y="727"/>
                    </a:lnTo>
                    <a:lnTo>
                      <a:pt x="3360" y="759"/>
                    </a:lnTo>
                    <a:lnTo>
                      <a:pt x="3412" y="793"/>
                    </a:lnTo>
                    <a:lnTo>
                      <a:pt x="3462" y="828"/>
                    </a:lnTo>
                    <a:lnTo>
                      <a:pt x="3510" y="865"/>
                    </a:lnTo>
                    <a:lnTo>
                      <a:pt x="3559" y="903"/>
                    </a:lnTo>
                    <a:lnTo>
                      <a:pt x="3608" y="942"/>
                    </a:lnTo>
                    <a:lnTo>
                      <a:pt x="3653" y="982"/>
                    </a:lnTo>
                    <a:lnTo>
                      <a:pt x="3699" y="1023"/>
                    </a:lnTo>
                    <a:lnTo>
                      <a:pt x="3745" y="1066"/>
                    </a:lnTo>
                    <a:lnTo>
                      <a:pt x="3788" y="1108"/>
                    </a:lnTo>
                    <a:lnTo>
                      <a:pt x="3830" y="1153"/>
                    </a:lnTo>
                    <a:lnTo>
                      <a:pt x="3873" y="1197"/>
                    </a:lnTo>
                    <a:lnTo>
                      <a:pt x="3913" y="1243"/>
                    </a:lnTo>
                    <a:lnTo>
                      <a:pt x="3953" y="1290"/>
                    </a:lnTo>
                    <a:lnTo>
                      <a:pt x="3992" y="1337"/>
                    </a:lnTo>
                    <a:lnTo>
                      <a:pt x="4029" y="1386"/>
                    </a:lnTo>
                    <a:lnTo>
                      <a:pt x="4066" y="1436"/>
                    </a:lnTo>
                    <a:lnTo>
                      <a:pt x="4102" y="1486"/>
                    </a:lnTo>
                    <a:lnTo>
                      <a:pt x="4135" y="1537"/>
                    </a:lnTo>
                    <a:lnTo>
                      <a:pt x="4168" y="1589"/>
                    </a:lnTo>
                    <a:lnTo>
                      <a:pt x="4200" y="1642"/>
                    </a:lnTo>
                    <a:lnTo>
                      <a:pt x="4231" y="1695"/>
                    </a:lnTo>
                    <a:lnTo>
                      <a:pt x="4259" y="1750"/>
                    </a:lnTo>
                    <a:lnTo>
                      <a:pt x="4289" y="1806"/>
                    </a:lnTo>
                    <a:lnTo>
                      <a:pt x="4315" y="1860"/>
                    </a:lnTo>
                    <a:lnTo>
                      <a:pt x="4340" y="1918"/>
                    </a:lnTo>
                    <a:lnTo>
                      <a:pt x="4364" y="1974"/>
                    </a:lnTo>
                    <a:lnTo>
                      <a:pt x="4388" y="2033"/>
                    </a:lnTo>
                    <a:lnTo>
                      <a:pt x="4410" y="2090"/>
                    </a:lnTo>
                    <a:lnTo>
                      <a:pt x="4429" y="2149"/>
                    </a:lnTo>
                    <a:lnTo>
                      <a:pt x="4448" y="2210"/>
                    </a:lnTo>
                    <a:lnTo>
                      <a:pt x="4466" y="2270"/>
                    </a:lnTo>
                    <a:lnTo>
                      <a:pt x="4480" y="2331"/>
                    </a:lnTo>
                    <a:lnTo>
                      <a:pt x="4495" y="2391"/>
                    </a:lnTo>
                    <a:lnTo>
                      <a:pt x="4508" y="2453"/>
                    </a:lnTo>
                    <a:lnTo>
                      <a:pt x="4520" y="2516"/>
                    </a:lnTo>
                    <a:lnTo>
                      <a:pt x="4529" y="2578"/>
                    </a:lnTo>
                    <a:lnTo>
                      <a:pt x="4538" y="2642"/>
                    </a:lnTo>
                    <a:lnTo>
                      <a:pt x="4545" y="2705"/>
                    </a:lnTo>
                    <a:lnTo>
                      <a:pt x="4550" y="2770"/>
                    </a:lnTo>
                    <a:lnTo>
                      <a:pt x="4553" y="2835"/>
                    </a:lnTo>
                    <a:lnTo>
                      <a:pt x="4553" y="2835"/>
                    </a:lnTo>
                    <a:lnTo>
                      <a:pt x="4556" y="2892"/>
                    </a:lnTo>
                    <a:lnTo>
                      <a:pt x="4556" y="2951"/>
                    </a:lnTo>
                    <a:lnTo>
                      <a:pt x="4554" y="3010"/>
                    </a:lnTo>
                    <a:lnTo>
                      <a:pt x="4553" y="3068"/>
                    </a:lnTo>
                    <a:lnTo>
                      <a:pt x="4548" y="3125"/>
                    </a:lnTo>
                    <a:lnTo>
                      <a:pt x="4544" y="3183"/>
                    </a:lnTo>
                    <a:lnTo>
                      <a:pt x="4538" y="3240"/>
                    </a:lnTo>
                    <a:lnTo>
                      <a:pt x="4531" y="3296"/>
                    </a:lnTo>
                    <a:lnTo>
                      <a:pt x="4522" y="3352"/>
                    </a:lnTo>
                    <a:lnTo>
                      <a:pt x="4511" y="3408"/>
                    </a:lnTo>
                    <a:lnTo>
                      <a:pt x="4500" y="3464"/>
                    </a:lnTo>
                    <a:lnTo>
                      <a:pt x="4488" y="3519"/>
                    </a:lnTo>
                    <a:lnTo>
                      <a:pt x="4473" y="3574"/>
                    </a:lnTo>
                    <a:lnTo>
                      <a:pt x="4458" y="3628"/>
                    </a:lnTo>
                    <a:lnTo>
                      <a:pt x="4442" y="3683"/>
                    </a:lnTo>
                    <a:lnTo>
                      <a:pt x="4424" y="3736"/>
                    </a:lnTo>
                    <a:lnTo>
                      <a:pt x="4405" y="3789"/>
                    </a:lnTo>
                    <a:lnTo>
                      <a:pt x="4385" y="3840"/>
                    </a:lnTo>
                    <a:lnTo>
                      <a:pt x="4362" y="3894"/>
                    </a:lnTo>
                    <a:lnTo>
                      <a:pt x="4340" y="3944"/>
                    </a:lnTo>
                    <a:lnTo>
                      <a:pt x="4317" y="3995"/>
                    </a:lnTo>
                    <a:lnTo>
                      <a:pt x="4290" y="4045"/>
                    </a:lnTo>
                    <a:lnTo>
                      <a:pt x="4264" y="4094"/>
                    </a:lnTo>
                    <a:lnTo>
                      <a:pt x="4237" y="4143"/>
                    </a:lnTo>
                    <a:lnTo>
                      <a:pt x="4208" y="4191"/>
                    </a:lnTo>
                    <a:lnTo>
                      <a:pt x="4178" y="4239"/>
                    </a:lnTo>
                    <a:lnTo>
                      <a:pt x="4147" y="4286"/>
                    </a:lnTo>
                    <a:lnTo>
                      <a:pt x="4115" y="4333"/>
                    </a:lnTo>
                    <a:lnTo>
                      <a:pt x="4081" y="4377"/>
                    </a:lnTo>
                    <a:lnTo>
                      <a:pt x="4046" y="4423"/>
                    </a:lnTo>
                    <a:lnTo>
                      <a:pt x="4010" y="4467"/>
                    </a:lnTo>
                    <a:lnTo>
                      <a:pt x="3973" y="4510"/>
                    </a:lnTo>
                    <a:lnTo>
                      <a:pt x="4215" y="4735"/>
                    </a:lnTo>
                    <a:lnTo>
                      <a:pt x="4215" y="4735"/>
                    </a:lnTo>
                    <a:lnTo>
                      <a:pt x="4256" y="4688"/>
                    </a:lnTo>
                    <a:lnTo>
                      <a:pt x="4296" y="4640"/>
                    </a:lnTo>
                    <a:lnTo>
                      <a:pt x="4336" y="4589"/>
                    </a:lnTo>
                    <a:lnTo>
                      <a:pt x="4373" y="4539"/>
                    </a:lnTo>
                    <a:lnTo>
                      <a:pt x="4410" y="4488"/>
                    </a:lnTo>
                    <a:lnTo>
                      <a:pt x="4445" y="4436"/>
                    </a:lnTo>
                    <a:lnTo>
                      <a:pt x="4479" y="4383"/>
                    </a:lnTo>
                    <a:lnTo>
                      <a:pt x="4511" y="4328"/>
                    </a:lnTo>
                    <a:lnTo>
                      <a:pt x="4544" y="4274"/>
                    </a:lnTo>
                    <a:lnTo>
                      <a:pt x="4575" y="4218"/>
                    </a:lnTo>
                    <a:lnTo>
                      <a:pt x="4603" y="4162"/>
                    </a:lnTo>
                    <a:lnTo>
                      <a:pt x="4631" y="4104"/>
                    </a:lnTo>
                    <a:lnTo>
                      <a:pt x="4657" y="4045"/>
                    </a:lnTo>
                    <a:lnTo>
                      <a:pt x="4682" y="3986"/>
                    </a:lnTo>
                    <a:lnTo>
                      <a:pt x="4706" y="3927"/>
                    </a:lnTo>
                    <a:lnTo>
                      <a:pt x="4728" y="3867"/>
                    </a:lnTo>
                    <a:lnTo>
                      <a:pt x="4750" y="3807"/>
                    </a:lnTo>
                    <a:lnTo>
                      <a:pt x="4769" y="3745"/>
                    </a:lnTo>
                    <a:lnTo>
                      <a:pt x="4787" y="3681"/>
                    </a:lnTo>
                    <a:lnTo>
                      <a:pt x="4803" y="3619"/>
                    </a:lnTo>
                    <a:lnTo>
                      <a:pt x="4819" y="3556"/>
                    </a:lnTo>
                    <a:lnTo>
                      <a:pt x="4833" y="3491"/>
                    </a:lnTo>
                    <a:lnTo>
                      <a:pt x="4845" y="3426"/>
                    </a:lnTo>
                    <a:lnTo>
                      <a:pt x="4856" y="3361"/>
                    </a:lnTo>
                    <a:lnTo>
                      <a:pt x="4865" y="3295"/>
                    </a:lnTo>
                    <a:lnTo>
                      <a:pt x="4873" y="3229"/>
                    </a:lnTo>
                    <a:lnTo>
                      <a:pt x="4878" y="3162"/>
                    </a:lnTo>
                    <a:lnTo>
                      <a:pt x="4883" y="3094"/>
                    </a:lnTo>
                    <a:lnTo>
                      <a:pt x="4886" y="3027"/>
                    </a:lnTo>
                    <a:lnTo>
                      <a:pt x="4887" y="2959"/>
                    </a:lnTo>
                    <a:lnTo>
                      <a:pt x="4887" y="2889"/>
                    </a:lnTo>
                    <a:lnTo>
                      <a:pt x="4884" y="2820"/>
                    </a:lnTo>
                    <a:lnTo>
                      <a:pt x="4884" y="2820"/>
                    </a:lnTo>
                    <a:lnTo>
                      <a:pt x="4880" y="2748"/>
                    </a:lnTo>
                    <a:lnTo>
                      <a:pt x="4875" y="2676"/>
                    </a:lnTo>
                    <a:lnTo>
                      <a:pt x="4867" y="2603"/>
                    </a:lnTo>
                    <a:lnTo>
                      <a:pt x="4858" y="2531"/>
                    </a:lnTo>
                    <a:lnTo>
                      <a:pt x="4846" y="2460"/>
                    </a:lnTo>
                    <a:lnTo>
                      <a:pt x="4834" y="2391"/>
                    </a:lnTo>
                    <a:lnTo>
                      <a:pt x="4819" y="2320"/>
                    </a:lnTo>
                    <a:lnTo>
                      <a:pt x="4803" y="2251"/>
                    </a:lnTo>
                    <a:lnTo>
                      <a:pt x="4786" y="2183"/>
                    </a:lnTo>
                    <a:lnTo>
                      <a:pt x="4766" y="2115"/>
                    </a:lnTo>
                    <a:lnTo>
                      <a:pt x="4744" y="2048"/>
                    </a:lnTo>
                    <a:lnTo>
                      <a:pt x="4722" y="1981"/>
                    </a:lnTo>
                    <a:lnTo>
                      <a:pt x="4699" y="1915"/>
                    </a:lnTo>
                    <a:lnTo>
                      <a:pt x="4672" y="1850"/>
                    </a:lnTo>
                    <a:lnTo>
                      <a:pt x="4646" y="1785"/>
                    </a:lnTo>
                    <a:lnTo>
                      <a:pt x="4616" y="1722"/>
                    </a:lnTo>
                    <a:lnTo>
                      <a:pt x="4587" y="1660"/>
                    </a:lnTo>
                    <a:lnTo>
                      <a:pt x="4554" y="1598"/>
                    </a:lnTo>
                    <a:lnTo>
                      <a:pt x="4522" y="1536"/>
                    </a:lnTo>
                    <a:lnTo>
                      <a:pt x="4486" y="1476"/>
                    </a:lnTo>
                    <a:lnTo>
                      <a:pt x="4451" y="1417"/>
                    </a:lnTo>
                    <a:lnTo>
                      <a:pt x="4414" y="1358"/>
                    </a:lnTo>
                    <a:lnTo>
                      <a:pt x="4376" y="1300"/>
                    </a:lnTo>
                    <a:lnTo>
                      <a:pt x="4336" y="1243"/>
                    </a:lnTo>
                    <a:lnTo>
                      <a:pt x="4295" y="1187"/>
                    </a:lnTo>
                    <a:lnTo>
                      <a:pt x="4252" y="1132"/>
                    </a:lnTo>
                    <a:lnTo>
                      <a:pt x="4209" y="1079"/>
                    </a:lnTo>
                    <a:lnTo>
                      <a:pt x="4165" y="1026"/>
                    </a:lnTo>
                    <a:lnTo>
                      <a:pt x="4118" y="974"/>
                    </a:lnTo>
                    <a:lnTo>
                      <a:pt x="4071" y="924"/>
                    </a:lnTo>
                    <a:lnTo>
                      <a:pt x="4023" y="874"/>
                    </a:lnTo>
                    <a:lnTo>
                      <a:pt x="3973" y="825"/>
                    </a:lnTo>
                    <a:lnTo>
                      <a:pt x="3923" y="778"/>
                    </a:lnTo>
                    <a:lnTo>
                      <a:pt x="3872" y="732"/>
                    </a:lnTo>
                    <a:lnTo>
                      <a:pt x="3818" y="687"/>
                    </a:lnTo>
                    <a:lnTo>
                      <a:pt x="3765" y="644"/>
                    </a:lnTo>
                    <a:lnTo>
                      <a:pt x="3711" y="601"/>
                    </a:lnTo>
                    <a:lnTo>
                      <a:pt x="3655" y="560"/>
                    </a:lnTo>
                    <a:lnTo>
                      <a:pt x="3599" y="520"/>
                    </a:lnTo>
                    <a:lnTo>
                      <a:pt x="3541" y="482"/>
                    </a:lnTo>
                    <a:lnTo>
                      <a:pt x="3484" y="443"/>
                    </a:lnTo>
                    <a:lnTo>
                      <a:pt x="3423" y="408"/>
                    </a:lnTo>
                    <a:lnTo>
                      <a:pt x="3364" y="373"/>
                    </a:lnTo>
                    <a:lnTo>
                      <a:pt x="3303" y="340"/>
                    </a:lnTo>
                    <a:lnTo>
                      <a:pt x="3241" y="308"/>
                    </a:lnTo>
                    <a:lnTo>
                      <a:pt x="3179" y="277"/>
                    </a:lnTo>
                    <a:lnTo>
                      <a:pt x="3115" y="249"/>
                    </a:lnTo>
                    <a:lnTo>
                      <a:pt x="3052" y="221"/>
                    </a:lnTo>
                    <a:lnTo>
                      <a:pt x="2987" y="194"/>
                    </a:lnTo>
                    <a:lnTo>
                      <a:pt x="2921" y="171"/>
                    </a:lnTo>
                    <a:lnTo>
                      <a:pt x="2854" y="147"/>
                    </a:lnTo>
                    <a:lnTo>
                      <a:pt x="2788" y="126"/>
                    </a:lnTo>
                    <a:lnTo>
                      <a:pt x="2720" y="106"/>
                    </a:lnTo>
                    <a:lnTo>
                      <a:pt x="2652" y="88"/>
                    </a:lnTo>
                    <a:lnTo>
                      <a:pt x="2585" y="72"/>
                    </a:lnTo>
                    <a:lnTo>
                      <a:pt x="2515" y="57"/>
                    </a:lnTo>
                    <a:lnTo>
                      <a:pt x="2445" y="44"/>
                    </a:lnTo>
                    <a:lnTo>
                      <a:pt x="2375" y="32"/>
                    </a:lnTo>
                    <a:lnTo>
                      <a:pt x="2304" y="22"/>
                    </a:lnTo>
                    <a:lnTo>
                      <a:pt x="2234" y="14"/>
                    </a:lnTo>
                    <a:lnTo>
                      <a:pt x="2161" y="7"/>
                    </a:lnTo>
                    <a:lnTo>
                      <a:pt x="2089" y="3"/>
                    </a:lnTo>
                    <a:lnTo>
                      <a:pt x="2017" y="0"/>
                    </a:lnTo>
                    <a:lnTo>
                      <a:pt x="1943" y="0"/>
                    </a:lnTo>
                    <a:lnTo>
                      <a:pt x="1943" y="0"/>
                    </a:lnTo>
                    <a:lnTo>
                      <a:pt x="1873" y="0"/>
                    </a:lnTo>
                    <a:lnTo>
                      <a:pt x="1800" y="3"/>
                    </a:lnTo>
                    <a:lnTo>
                      <a:pt x="1730" y="7"/>
                    </a:lnTo>
                    <a:lnTo>
                      <a:pt x="1659" y="13"/>
                    </a:lnTo>
                    <a:lnTo>
                      <a:pt x="1589" y="22"/>
                    </a:lnTo>
                    <a:lnTo>
                      <a:pt x="1520" y="31"/>
                    </a:lnTo>
                    <a:lnTo>
                      <a:pt x="1452" y="42"/>
                    </a:lnTo>
                    <a:lnTo>
                      <a:pt x="1383" y="56"/>
                    </a:lnTo>
                    <a:lnTo>
                      <a:pt x="1317" y="70"/>
                    </a:lnTo>
                    <a:lnTo>
                      <a:pt x="1250" y="87"/>
                    </a:lnTo>
                    <a:lnTo>
                      <a:pt x="1184" y="104"/>
                    </a:lnTo>
                    <a:lnTo>
                      <a:pt x="1119" y="123"/>
                    </a:lnTo>
                    <a:lnTo>
                      <a:pt x="1054" y="144"/>
                    </a:lnTo>
                    <a:lnTo>
                      <a:pt x="991" y="168"/>
                    </a:lnTo>
                    <a:lnTo>
                      <a:pt x="928" y="191"/>
                    </a:lnTo>
                    <a:lnTo>
                      <a:pt x="866" y="216"/>
                    </a:lnTo>
                    <a:lnTo>
                      <a:pt x="805" y="243"/>
                    </a:lnTo>
                    <a:lnTo>
                      <a:pt x="745" y="272"/>
                    </a:lnTo>
                    <a:lnTo>
                      <a:pt x="684" y="302"/>
                    </a:lnTo>
                    <a:lnTo>
                      <a:pt x="627" y="333"/>
                    </a:lnTo>
                    <a:lnTo>
                      <a:pt x="569" y="365"/>
                    </a:lnTo>
                    <a:lnTo>
                      <a:pt x="512" y="399"/>
                    </a:lnTo>
                    <a:lnTo>
                      <a:pt x="456" y="435"/>
                    </a:lnTo>
                    <a:lnTo>
                      <a:pt x="401" y="471"/>
                    </a:lnTo>
                    <a:lnTo>
                      <a:pt x="348" y="510"/>
                    </a:lnTo>
                    <a:lnTo>
                      <a:pt x="295" y="548"/>
                    </a:lnTo>
                    <a:lnTo>
                      <a:pt x="244" y="589"/>
                    </a:lnTo>
                    <a:lnTo>
                      <a:pt x="192" y="631"/>
                    </a:lnTo>
                    <a:lnTo>
                      <a:pt x="143" y="673"/>
                    </a:lnTo>
                    <a:lnTo>
                      <a:pt x="95" y="718"/>
                    </a:lnTo>
                    <a:lnTo>
                      <a:pt x="46" y="763"/>
                    </a:lnTo>
                    <a:lnTo>
                      <a:pt x="0" y="809"/>
                    </a:lnTo>
                    <a:lnTo>
                      <a:pt x="244" y="1036"/>
                    </a:lnTo>
                    <a:close/>
                  </a:path>
                </a:pathLst>
              </a:custGeom>
              <a:gradFill flip="none" rotWithShape="1">
                <a:gsLst>
                  <a:gs pos="20000">
                    <a:srgbClr val="414141"/>
                  </a:gs>
                  <a:gs pos="86000">
                    <a:srgbClr val="CFCFCF"/>
                  </a:gs>
                  <a:gs pos="0">
                    <a:srgbClr val="A6A6A6"/>
                  </a:gs>
                  <a:gs pos="35000">
                    <a:srgbClr val="262626"/>
                  </a:gs>
                  <a:gs pos="66000">
                    <a:srgbClr val="454545"/>
                  </a:gs>
                  <a:gs pos="46000">
                    <a:srgbClr val="616161"/>
                  </a:gs>
                  <a:gs pos="100000">
                    <a:srgbClr val="A6A6A6"/>
                  </a:gs>
                </a:gsLst>
                <a:lin ang="18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80" name="Forme libre 13">
                <a:extLst>
                  <a:ext uri="{FF2B5EF4-FFF2-40B4-BE49-F238E27FC236}">
                    <a16:creationId xmlns:a16="http://schemas.microsoft.com/office/drawing/2014/main" xmlns="" id="{1009282E-F34E-9E4B-B59F-E61F0477D7A7}"/>
                  </a:ext>
                </a:extLst>
              </p:cNvPr>
              <p:cNvSpPr>
                <a:spLocks noEditPoints="1"/>
              </p:cNvSpPr>
              <p:nvPr/>
            </p:nvSpPr>
            <p:spPr bwMode="auto">
              <a:xfrm>
                <a:off x="8385175" y="374650"/>
                <a:ext cx="2987675" cy="2986088"/>
              </a:xfrm>
              <a:custGeom>
                <a:avLst/>
                <a:gdLst/>
                <a:ahLst/>
                <a:cxnLst>
                  <a:cxn ang="0">
                    <a:pos x="3147" y="371"/>
                  </a:cxn>
                  <a:cxn ang="0">
                    <a:pos x="3686" y="529"/>
                  </a:cxn>
                  <a:cxn ang="0">
                    <a:pos x="4171" y="794"/>
                  </a:cxn>
                  <a:cxn ang="0">
                    <a:pos x="4591" y="1153"/>
                  </a:cxn>
                  <a:cxn ang="0">
                    <a:pos x="4927" y="1591"/>
                  </a:cxn>
                  <a:cxn ang="0">
                    <a:pos x="5169" y="2092"/>
                  </a:cxn>
                  <a:cxn ang="0">
                    <a:pos x="5297" y="2643"/>
                  </a:cxn>
                  <a:cxn ang="0">
                    <a:pos x="5307" y="3142"/>
                  </a:cxn>
                  <a:cxn ang="0">
                    <a:pos x="5204" y="3672"/>
                  </a:cxn>
                  <a:cxn ang="0">
                    <a:pos x="4987" y="4159"/>
                  </a:cxn>
                  <a:cxn ang="0">
                    <a:pos x="4663" y="4587"/>
                  </a:cxn>
                  <a:cxn ang="0">
                    <a:pos x="4299" y="4896"/>
                  </a:cxn>
                  <a:cxn ang="0">
                    <a:pos x="3829" y="5145"/>
                  </a:cxn>
                  <a:cxn ang="0">
                    <a:pos x="3310" y="5284"/>
                  </a:cxn>
                  <a:cxn ang="0">
                    <a:pos x="2814" y="5308"/>
                  </a:cxn>
                  <a:cxn ang="0">
                    <a:pos x="2256" y="5215"/>
                  </a:cxn>
                  <a:cxn ang="0">
                    <a:pos x="1738" y="5008"/>
                  </a:cxn>
                  <a:cxn ang="0">
                    <a:pos x="1280" y="4699"/>
                  </a:cxn>
                  <a:cxn ang="0">
                    <a:pos x="895" y="4303"/>
                  </a:cxn>
                  <a:cxn ang="0">
                    <a:pos x="599" y="3836"/>
                  </a:cxn>
                  <a:cxn ang="0">
                    <a:pos x="407" y="3311"/>
                  </a:cxn>
                  <a:cxn ang="0">
                    <a:pos x="335" y="2807"/>
                  </a:cxn>
                  <a:cxn ang="0">
                    <a:pos x="370" y="2260"/>
                  </a:cxn>
                  <a:cxn ang="0">
                    <a:pos x="525" y="1747"/>
                  </a:cxn>
                  <a:cxn ang="0">
                    <a:pos x="790" y="1285"/>
                  </a:cxn>
                  <a:cxn ang="0">
                    <a:pos x="1115" y="929"/>
                  </a:cxn>
                  <a:cxn ang="0">
                    <a:pos x="1549" y="620"/>
                  </a:cxn>
                  <a:cxn ang="0">
                    <a:pos x="2043" y="421"/>
                  </a:cxn>
                  <a:cxn ang="0">
                    <a:pos x="2580" y="334"/>
                  </a:cxn>
                  <a:cxn ang="0">
                    <a:pos x="2345" y="23"/>
                  </a:cxn>
                  <a:cxn ang="0">
                    <a:pos x="1741" y="171"/>
                  </a:cxn>
                  <a:cxn ang="0">
                    <a:pos x="1202" y="445"/>
                  </a:cxn>
                  <a:cxn ang="0">
                    <a:pos x="745" y="827"/>
                  </a:cxn>
                  <a:cxn ang="0">
                    <a:pos x="382" y="1300"/>
                  </a:cxn>
                  <a:cxn ang="0">
                    <a:pos x="133" y="1852"/>
                  </a:cxn>
                  <a:cxn ang="0">
                    <a:pos x="10" y="2462"/>
                  </a:cxn>
                  <a:cxn ang="0">
                    <a:pos x="21" y="3038"/>
                  </a:cxn>
                  <a:cxn ang="0">
                    <a:pos x="165" y="3659"/>
                  </a:cxn>
                  <a:cxn ang="0">
                    <a:pos x="436" y="4225"/>
                  </a:cxn>
                  <a:cxn ang="0">
                    <a:pos x="817" y="4718"/>
                  </a:cxn>
                  <a:cxn ang="0">
                    <a:pos x="1288" y="5122"/>
                  </a:cxn>
                  <a:cxn ang="0">
                    <a:pos x="1835" y="5420"/>
                  </a:cxn>
                  <a:cxn ang="0">
                    <a:pos x="2443" y="5598"/>
                  </a:cxn>
                  <a:cxn ang="0">
                    <a:pos x="3016" y="5641"/>
                  </a:cxn>
                  <a:cxn ang="0">
                    <a:pos x="3644" y="5554"/>
                  </a:cxn>
                  <a:cxn ang="0">
                    <a:pos x="4215" y="5333"/>
                  </a:cxn>
                  <a:cxn ang="0">
                    <a:pos x="4710" y="4998"/>
                  </a:cxn>
                  <a:cxn ang="0">
                    <a:pos x="5117" y="4563"/>
                  </a:cxn>
                  <a:cxn ang="0">
                    <a:pos x="5418" y="4044"/>
                  </a:cxn>
                  <a:cxn ang="0">
                    <a:pos x="5599" y="3459"/>
                  </a:cxn>
                  <a:cxn ang="0">
                    <a:pos x="5643" y="2820"/>
                  </a:cxn>
                  <a:cxn ang="0">
                    <a:pos x="5562" y="2253"/>
                  </a:cxn>
                  <a:cxn ang="0">
                    <a:pos x="5346" y="1660"/>
                  </a:cxn>
                  <a:cxn ang="0">
                    <a:pos x="5012" y="1134"/>
                  </a:cxn>
                  <a:cxn ang="0">
                    <a:pos x="4579" y="688"/>
                  </a:cxn>
                  <a:cxn ang="0">
                    <a:pos x="4061" y="340"/>
                  </a:cxn>
                  <a:cxn ang="0">
                    <a:pos x="3481" y="107"/>
                  </a:cxn>
                  <a:cxn ang="0">
                    <a:pos x="2848" y="4"/>
                  </a:cxn>
                </a:cxnLst>
                <a:rect l="0" t="0" r="r" b="b"/>
                <a:pathLst>
                  <a:path w="5646" h="5642">
                    <a:moveTo>
                      <a:pt x="2704" y="331"/>
                    </a:moveTo>
                    <a:lnTo>
                      <a:pt x="2704" y="331"/>
                    </a:lnTo>
                    <a:lnTo>
                      <a:pt x="2767" y="333"/>
                    </a:lnTo>
                    <a:lnTo>
                      <a:pt x="2832" y="334"/>
                    </a:lnTo>
                    <a:lnTo>
                      <a:pt x="2895" y="339"/>
                    </a:lnTo>
                    <a:lnTo>
                      <a:pt x="2959" y="345"/>
                    </a:lnTo>
                    <a:lnTo>
                      <a:pt x="3022" y="352"/>
                    </a:lnTo>
                    <a:lnTo>
                      <a:pt x="3086" y="361"/>
                    </a:lnTo>
                    <a:lnTo>
                      <a:pt x="3147" y="371"/>
                    </a:lnTo>
                    <a:lnTo>
                      <a:pt x="3209" y="383"/>
                    </a:lnTo>
                    <a:lnTo>
                      <a:pt x="3270" y="396"/>
                    </a:lnTo>
                    <a:lnTo>
                      <a:pt x="3332" y="411"/>
                    </a:lnTo>
                    <a:lnTo>
                      <a:pt x="3392" y="427"/>
                    </a:lnTo>
                    <a:lnTo>
                      <a:pt x="3451" y="445"/>
                    </a:lnTo>
                    <a:lnTo>
                      <a:pt x="3510" y="464"/>
                    </a:lnTo>
                    <a:lnTo>
                      <a:pt x="3569" y="483"/>
                    </a:lnTo>
                    <a:lnTo>
                      <a:pt x="3628" y="505"/>
                    </a:lnTo>
                    <a:lnTo>
                      <a:pt x="3686" y="529"/>
                    </a:lnTo>
                    <a:lnTo>
                      <a:pt x="3742" y="553"/>
                    </a:lnTo>
                    <a:lnTo>
                      <a:pt x="3798" y="579"/>
                    </a:lnTo>
                    <a:lnTo>
                      <a:pt x="3854" y="606"/>
                    </a:lnTo>
                    <a:lnTo>
                      <a:pt x="3908" y="634"/>
                    </a:lnTo>
                    <a:lnTo>
                      <a:pt x="3963" y="663"/>
                    </a:lnTo>
                    <a:lnTo>
                      <a:pt x="4016" y="694"/>
                    </a:lnTo>
                    <a:lnTo>
                      <a:pt x="4067" y="727"/>
                    </a:lnTo>
                    <a:lnTo>
                      <a:pt x="4120" y="761"/>
                    </a:lnTo>
                    <a:lnTo>
                      <a:pt x="4171" y="794"/>
                    </a:lnTo>
                    <a:lnTo>
                      <a:pt x="4221" y="830"/>
                    </a:lnTo>
                    <a:lnTo>
                      <a:pt x="4271" y="867"/>
                    </a:lnTo>
                    <a:lnTo>
                      <a:pt x="4318" y="904"/>
                    </a:lnTo>
                    <a:lnTo>
                      <a:pt x="4367" y="943"/>
                    </a:lnTo>
                    <a:lnTo>
                      <a:pt x="4412" y="983"/>
                    </a:lnTo>
                    <a:lnTo>
                      <a:pt x="4458" y="1024"/>
                    </a:lnTo>
                    <a:lnTo>
                      <a:pt x="4504" y="1066"/>
                    </a:lnTo>
                    <a:lnTo>
                      <a:pt x="4546" y="1108"/>
                    </a:lnTo>
                    <a:lnTo>
                      <a:pt x="4591" y="1153"/>
                    </a:lnTo>
                    <a:lnTo>
                      <a:pt x="4632" y="1198"/>
                    </a:lnTo>
                    <a:lnTo>
                      <a:pt x="4673" y="1244"/>
                    </a:lnTo>
                    <a:lnTo>
                      <a:pt x="4712" y="1290"/>
                    </a:lnTo>
                    <a:lnTo>
                      <a:pt x="4751" y="1338"/>
                    </a:lnTo>
                    <a:lnTo>
                      <a:pt x="4788" y="1387"/>
                    </a:lnTo>
                    <a:lnTo>
                      <a:pt x="4825" y="1436"/>
                    </a:lnTo>
                    <a:lnTo>
                      <a:pt x="4861" y="1487"/>
                    </a:lnTo>
                    <a:lnTo>
                      <a:pt x="4894" y="1538"/>
                    </a:lnTo>
                    <a:lnTo>
                      <a:pt x="4927" y="1591"/>
                    </a:lnTo>
                    <a:lnTo>
                      <a:pt x="4959" y="1642"/>
                    </a:lnTo>
                    <a:lnTo>
                      <a:pt x="4990" y="1697"/>
                    </a:lnTo>
                    <a:lnTo>
                      <a:pt x="5020" y="1751"/>
                    </a:lnTo>
                    <a:lnTo>
                      <a:pt x="5048" y="1806"/>
                    </a:lnTo>
                    <a:lnTo>
                      <a:pt x="5074" y="1862"/>
                    </a:lnTo>
                    <a:lnTo>
                      <a:pt x="5099" y="1918"/>
                    </a:lnTo>
                    <a:lnTo>
                      <a:pt x="5124" y="1975"/>
                    </a:lnTo>
                    <a:lnTo>
                      <a:pt x="5146" y="2033"/>
                    </a:lnTo>
                    <a:lnTo>
                      <a:pt x="5169" y="2092"/>
                    </a:lnTo>
                    <a:lnTo>
                      <a:pt x="5188" y="2151"/>
                    </a:lnTo>
                    <a:lnTo>
                      <a:pt x="5207" y="2210"/>
                    </a:lnTo>
                    <a:lnTo>
                      <a:pt x="5225" y="2270"/>
                    </a:lnTo>
                    <a:lnTo>
                      <a:pt x="5241" y="2331"/>
                    </a:lnTo>
                    <a:lnTo>
                      <a:pt x="5254" y="2393"/>
                    </a:lnTo>
                    <a:lnTo>
                      <a:pt x="5267" y="2455"/>
                    </a:lnTo>
                    <a:lnTo>
                      <a:pt x="5279" y="2517"/>
                    </a:lnTo>
                    <a:lnTo>
                      <a:pt x="5288" y="2580"/>
                    </a:lnTo>
                    <a:lnTo>
                      <a:pt x="5297" y="2643"/>
                    </a:lnTo>
                    <a:lnTo>
                      <a:pt x="5304" y="2707"/>
                    </a:lnTo>
                    <a:lnTo>
                      <a:pt x="5309" y="2770"/>
                    </a:lnTo>
                    <a:lnTo>
                      <a:pt x="5313" y="2835"/>
                    </a:lnTo>
                    <a:lnTo>
                      <a:pt x="5313" y="2835"/>
                    </a:lnTo>
                    <a:lnTo>
                      <a:pt x="5315" y="2897"/>
                    </a:lnTo>
                    <a:lnTo>
                      <a:pt x="5315" y="2959"/>
                    </a:lnTo>
                    <a:lnTo>
                      <a:pt x="5313" y="3021"/>
                    </a:lnTo>
                    <a:lnTo>
                      <a:pt x="5312" y="3081"/>
                    </a:lnTo>
                    <a:lnTo>
                      <a:pt x="5307" y="3142"/>
                    </a:lnTo>
                    <a:lnTo>
                      <a:pt x="5301" y="3202"/>
                    </a:lnTo>
                    <a:lnTo>
                      <a:pt x="5294" y="3263"/>
                    </a:lnTo>
                    <a:lnTo>
                      <a:pt x="5285" y="3323"/>
                    </a:lnTo>
                    <a:lnTo>
                      <a:pt x="5276" y="3382"/>
                    </a:lnTo>
                    <a:lnTo>
                      <a:pt x="5264" y="3441"/>
                    </a:lnTo>
                    <a:lnTo>
                      <a:pt x="5251" y="3500"/>
                    </a:lnTo>
                    <a:lnTo>
                      <a:pt x="5238" y="3557"/>
                    </a:lnTo>
                    <a:lnTo>
                      <a:pt x="5222" y="3615"/>
                    </a:lnTo>
                    <a:lnTo>
                      <a:pt x="5204" y="3672"/>
                    </a:lnTo>
                    <a:lnTo>
                      <a:pt x="5186" y="3728"/>
                    </a:lnTo>
                    <a:lnTo>
                      <a:pt x="5166" y="3785"/>
                    </a:lnTo>
                    <a:lnTo>
                      <a:pt x="5145" y="3841"/>
                    </a:lnTo>
                    <a:lnTo>
                      <a:pt x="5121" y="3895"/>
                    </a:lnTo>
                    <a:lnTo>
                      <a:pt x="5098" y="3948"/>
                    </a:lnTo>
                    <a:lnTo>
                      <a:pt x="5073" y="4003"/>
                    </a:lnTo>
                    <a:lnTo>
                      <a:pt x="5045" y="4056"/>
                    </a:lnTo>
                    <a:lnTo>
                      <a:pt x="5017" y="4107"/>
                    </a:lnTo>
                    <a:lnTo>
                      <a:pt x="4987" y="4159"/>
                    </a:lnTo>
                    <a:lnTo>
                      <a:pt x="4956" y="4209"/>
                    </a:lnTo>
                    <a:lnTo>
                      <a:pt x="4924" y="4259"/>
                    </a:lnTo>
                    <a:lnTo>
                      <a:pt x="4891" y="4309"/>
                    </a:lnTo>
                    <a:lnTo>
                      <a:pt x="4856" y="4357"/>
                    </a:lnTo>
                    <a:lnTo>
                      <a:pt x="4819" y="4405"/>
                    </a:lnTo>
                    <a:lnTo>
                      <a:pt x="4782" y="4452"/>
                    </a:lnTo>
                    <a:lnTo>
                      <a:pt x="4744" y="4498"/>
                    </a:lnTo>
                    <a:lnTo>
                      <a:pt x="4704" y="4542"/>
                    </a:lnTo>
                    <a:lnTo>
                      <a:pt x="4663" y="4587"/>
                    </a:lnTo>
                    <a:lnTo>
                      <a:pt x="4663" y="4587"/>
                    </a:lnTo>
                    <a:lnTo>
                      <a:pt x="4620" y="4631"/>
                    </a:lnTo>
                    <a:lnTo>
                      <a:pt x="4576" y="4672"/>
                    </a:lnTo>
                    <a:lnTo>
                      <a:pt x="4532" y="4713"/>
                    </a:lnTo>
                    <a:lnTo>
                      <a:pt x="4488" y="4752"/>
                    </a:lnTo>
                    <a:lnTo>
                      <a:pt x="4442" y="4790"/>
                    </a:lnTo>
                    <a:lnTo>
                      <a:pt x="4395" y="4827"/>
                    </a:lnTo>
                    <a:lnTo>
                      <a:pt x="4346" y="4862"/>
                    </a:lnTo>
                    <a:lnTo>
                      <a:pt x="4299" y="4896"/>
                    </a:lnTo>
                    <a:lnTo>
                      <a:pt x="4249" y="4930"/>
                    </a:lnTo>
                    <a:lnTo>
                      <a:pt x="4199" y="4961"/>
                    </a:lnTo>
                    <a:lnTo>
                      <a:pt x="4148" y="4992"/>
                    </a:lnTo>
                    <a:lnTo>
                      <a:pt x="4097" y="5022"/>
                    </a:lnTo>
                    <a:lnTo>
                      <a:pt x="4044" y="5048"/>
                    </a:lnTo>
                    <a:lnTo>
                      <a:pt x="3991" y="5075"/>
                    </a:lnTo>
                    <a:lnTo>
                      <a:pt x="3938" y="5100"/>
                    </a:lnTo>
                    <a:lnTo>
                      <a:pt x="3883" y="5123"/>
                    </a:lnTo>
                    <a:lnTo>
                      <a:pt x="3829" y="5145"/>
                    </a:lnTo>
                    <a:lnTo>
                      <a:pt x="3773" y="5166"/>
                    </a:lnTo>
                    <a:lnTo>
                      <a:pt x="3717" y="5187"/>
                    </a:lnTo>
                    <a:lnTo>
                      <a:pt x="3660" y="5204"/>
                    </a:lnTo>
                    <a:lnTo>
                      <a:pt x="3603" y="5221"/>
                    </a:lnTo>
                    <a:lnTo>
                      <a:pt x="3546" y="5237"/>
                    </a:lnTo>
                    <a:lnTo>
                      <a:pt x="3487" y="5250"/>
                    </a:lnTo>
                    <a:lnTo>
                      <a:pt x="3428" y="5263"/>
                    </a:lnTo>
                    <a:lnTo>
                      <a:pt x="3369" y="5274"/>
                    </a:lnTo>
                    <a:lnTo>
                      <a:pt x="3310" y="5284"/>
                    </a:lnTo>
                    <a:lnTo>
                      <a:pt x="3249" y="5291"/>
                    </a:lnTo>
                    <a:lnTo>
                      <a:pt x="3189" y="5299"/>
                    </a:lnTo>
                    <a:lnTo>
                      <a:pt x="3128" y="5303"/>
                    </a:lnTo>
                    <a:lnTo>
                      <a:pt x="3066" y="5308"/>
                    </a:lnTo>
                    <a:lnTo>
                      <a:pt x="3004" y="5309"/>
                    </a:lnTo>
                    <a:lnTo>
                      <a:pt x="2943" y="5311"/>
                    </a:lnTo>
                    <a:lnTo>
                      <a:pt x="2943" y="5311"/>
                    </a:lnTo>
                    <a:lnTo>
                      <a:pt x="2879" y="5309"/>
                    </a:lnTo>
                    <a:lnTo>
                      <a:pt x="2814" y="5308"/>
                    </a:lnTo>
                    <a:lnTo>
                      <a:pt x="2751" y="5303"/>
                    </a:lnTo>
                    <a:lnTo>
                      <a:pt x="2688" y="5297"/>
                    </a:lnTo>
                    <a:lnTo>
                      <a:pt x="2624" y="5290"/>
                    </a:lnTo>
                    <a:lnTo>
                      <a:pt x="2561" y="5281"/>
                    </a:lnTo>
                    <a:lnTo>
                      <a:pt x="2499" y="5271"/>
                    </a:lnTo>
                    <a:lnTo>
                      <a:pt x="2437" y="5259"/>
                    </a:lnTo>
                    <a:lnTo>
                      <a:pt x="2376" y="5246"/>
                    </a:lnTo>
                    <a:lnTo>
                      <a:pt x="2315" y="5231"/>
                    </a:lnTo>
                    <a:lnTo>
                      <a:pt x="2256" y="5215"/>
                    </a:lnTo>
                    <a:lnTo>
                      <a:pt x="2195" y="5197"/>
                    </a:lnTo>
                    <a:lnTo>
                      <a:pt x="2136" y="5178"/>
                    </a:lnTo>
                    <a:lnTo>
                      <a:pt x="2077" y="5159"/>
                    </a:lnTo>
                    <a:lnTo>
                      <a:pt x="2020" y="5137"/>
                    </a:lnTo>
                    <a:lnTo>
                      <a:pt x="1962" y="5113"/>
                    </a:lnTo>
                    <a:lnTo>
                      <a:pt x="1905" y="5089"/>
                    </a:lnTo>
                    <a:lnTo>
                      <a:pt x="1849" y="5063"/>
                    </a:lnTo>
                    <a:lnTo>
                      <a:pt x="1793" y="5036"/>
                    </a:lnTo>
                    <a:lnTo>
                      <a:pt x="1738" y="5008"/>
                    </a:lnTo>
                    <a:lnTo>
                      <a:pt x="1685" y="4979"/>
                    </a:lnTo>
                    <a:lnTo>
                      <a:pt x="1631" y="4948"/>
                    </a:lnTo>
                    <a:lnTo>
                      <a:pt x="1579" y="4915"/>
                    </a:lnTo>
                    <a:lnTo>
                      <a:pt x="1527" y="4881"/>
                    </a:lnTo>
                    <a:lnTo>
                      <a:pt x="1476" y="4848"/>
                    </a:lnTo>
                    <a:lnTo>
                      <a:pt x="1426" y="4812"/>
                    </a:lnTo>
                    <a:lnTo>
                      <a:pt x="1377" y="4775"/>
                    </a:lnTo>
                    <a:lnTo>
                      <a:pt x="1328" y="4738"/>
                    </a:lnTo>
                    <a:lnTo>
                      <a:pt x="1280" y="4699"/>
                    </a:lnTo>
                    <a:lnTo>
                      <a:pt x="1234" y="4659"/>
                    </a:lnTo>
                    <a:lnTo>
                      <a:pt x="1188" y="4618"/>
                    </a:lnTo>
                    <a:lnTo>
                      <a:pt x="1143" y="4576"/>
                    </a:lnTo>
                    <a:lnTo>
                      <a:pt x="1100" y="4534"/>
                    </a:lnTo>
                    <a:lnTo>
                      <a:pt x="1057" y="4489"/>
                    </a:lnTo>
                    <a:lnTo>
                      <a:pt x="1014" y="4444"/>
                    </a:lnTo>
                    <a:lnTo>
                      <a:pt x="974" y="4398"/>
                    </a:lnTo>
                    <a:lnTo>
                      <a:pt x="935" y="4352"/>
                    </a:lnTo>
                    <a:lnTo>
                      <a:pt x="895" y="4303"/>
                    </a:lnTo>
                    <a:lnTo>
                      <a:pt x="858" y="4255"/>
                    </a:lnTo>
                    <a:lnTo>
                      <a:pt x="821" y="4206"/>
                    </a:lnTo>
                    <a:lnTo>
                      <a:pt x="786" y="4155"/>
                    </a:lnTo>
                    <a:lnTo>
                      <a:pt x="752" y="4104"/>
                    </a:lnTo>
                    <a:lnTo>
                      <a:pt x="719" y="4051"/>
                    </a:lnTo>
                    <a:lnTo>
                      <a:pt x="687" y="4000"/>
                    </a:lnTo>
                    <a:lnTo>
                      <a:pt x="656" y="3945"/>
                    </a:lnTo>
                    <a:lnTo>
                      <a:pt x="628" y="3891"/>
                    </a:lnTo>
                    <a:lnTo>
                      <a:pt x="599" y="3836"/>
                    </a:lnTo>
                    <a:lnTo>
                      <a:pt x="572" y="3780"/>
                    </a:lnTo>
                    <a:lnTo>
                      <a:pt x="547" y="3724"/>
                    </a:lnTo>
                    <a:lnTo>
                      <a:pt x="523" y="3667"/>
                    </a:lnTo>
                    <a:lnTo>
                      <a:pt x="500" y="3609"/>
                    </a:lnTo>
                    <a:lnTo>
                      <a:pt x="478" y="3550"/>
                    </a:lnTo>
                    <a:lnTo>
                      <a:pt x="459" y="3491"/>
                    </a:lnTo>
                    <a:lnTo>
                      <a:pt x="439" y="3432"/>
                    </a:lnTo>
                    <a:lnTo>
                      <a:pt x="422" y="3372"/>
                    </a:lnTo>
                    <a:lnTo>
                      <a:pt x="407" y="3311"/>
                    </a:lnTo>
                    <a:lnTo>
                      <a:pt x="392" y="3249"/>
                    </a:lnTo>
                    <a:lnTo>
                      <a:pt x="379" y="3187"/>
                    </a:lnTo>
                    <a:lnTo>
                      <a:pt x="367" y="3125"/>
                    </a:lnTo>
                    <a:lnTo>
                      <a:pt x="358" y="3062"/>
                    </a:lnTo>
                    <a:lnTo>
                      <a:pt x="349" y="2999"/>
                    </a:lnTo>
                    <a:lnTo>
                      <a:pt x="342" y="2935"/>
                    </a:lnTo>
                    <a:lnTo>
                      <a:pt x="338" y="2872"/>
                    </a:lnTo>
                    <a:lnTo>
                      <a:pt x="335" y="2807"/>
                    </a:lnTo>
                    <a:lnTo>
                      <a:pt x="335" y="2807"/>
                    </a:lnTo>
                    <a:lnTo>
                      <a:pt x="332" y="2745"/>
                    </a:lnTo>
                    <a:lnTo>
                      <a:pt x="332" y="2683"/>
                    </a:lnTo>
                    <a:lnTo>
                      <a:pt x="333" y="2621"/>
                    </a:lnTo>
                    <a:lnTo>
                      <a:pt x="336" y="2561"/>
                    </a:lnTo>
                    <a:lnTo>
                      <a:pt x="339" y="2500"/>
                    </a:lnTo>
                    <a:lnTo>
                      <a:pt x="345" y="2438"/>
                    </a:lnTo>
                    <a:lnTo>
                      <a:pt x="352" y="2379"/>
                    </a:lnTo>
                    <a:lnTo>
                      <a:pt x="361" y="2319"/>
                    </a:lnTo>
                    <a:lnTo>
                      <a:pt x="370" y="2260"/>
                    </a:lnTo>
                    <a:lnTo>
                      <a:pt x="382" y="2201"/>
                    </a:lnTo>
                    <a:lnTo>
                      <a:pt x="395" y="2142"/>
                    </a:lnTo>
                    <a:lnTo>
                      <a:pt x="410" y="2085"/>
                    </a:lnTo>
                    <a:lnTo>
                      <a:pt x="425" y="2027"/>
                    </a:lnTo>
                    <a:lnTo>
                      <a:pt x="442" y="1970"/>
                    </a:lnTo>
                    <a:lnTo>
                      <a:pt x="461" y="1913"/>
                    </a:lnTo>
                    <a:lnTo>
                      <a:pt x="481" y="1857"/>
                    </a:lnTo>
                    <a:lnTo>
                      <a:pt x="503" y="1801"/>
                    </a:lnTo>
                    <a:lnTo>
                      <a:pt x="525" y="1747"/>
                    </a:lnTo>
                    <a:lnTo>
                      <a:pt x="548" y="1694"/>
                    </a:lnTo>
                    <a:lnTo>
                      <a:pt x="575" y="1639"/>
                    </a:lnTo>
                    <a:lnTo>
                      <a:pt x="602" y="1586"/>
                    </a:lnTo>
                    <a:lnTo>
                      <a:pt x="630" y="1535"/>
                    </a:lnTo>
                    <a:lnTo>
                      <a:pt x="659" y="1483"/>
                    </a:lnTo>
                    <a:lnTo>
                      <a:pt x="690" y="1433"/>
                    </a:lnTo>
                    <a:lnTo>
                      <a:pt x="722" y="1383"/>
                    </a:lnTo>
                    <a:lnTo>
                      <a:pt x="756" y="1333"/>
                    </a:lnTo>
                    <a:lnTo>
                      <a:pt x="790" y="1285"/>
                    </a:lnTo>
                    <a:lnTo>
                      <a:pt x="827" y="1237"/>
                    </a:lnTo>
                    <a:lnTo>
                      <a:pt x="864" y="1190"/>
                    </a:lnTo>
                    <a:lnTo>
                      <a:pt x="902" y="1144"/>
                    </a:lnTo>
                    <a:lnTo>
                      <a:pt x="944" y="1100"/>
                    </a:lnTo>
                    <a:lnTo>
                      <a:pt x="985" y="1055"/>
                    </a:lnTo>
                    <a:lnTo>
                      <a:pt x="985" y="1055"/>
                    </a:lnTo>
                    <a:lnTo>
                      <a:pt x="1026" y="1011"/>
                    </a:lnTo>
                    <a:lnTo>
                      <a:pt x="1070" y="970"/>
                    </a:lnTo>
                    <a:lnTo>
                      <a:pt x="1115" y="929"/>
                    </a:lnTo>
                    <a:lnTo>
                      <a:pt x="1159" y="890"/>
                    </a:lnTo>
                    <a:lnTo>
                      <a:pt x="1206" y="852"/>
                    </a:lnTo>
                    <a:lnTo>
                      <a:pt x="1252" y="815"/>
                    </a:lnTo>
                    <a:lnTo>
                      <a:pt x="1300" y="780"/>
                    </a:lnTo>
                    <a:lnTo>
                      <a:pt x="1349" y="746"/>
                    </a:lnTo>
                    <a:lnTo>
                      <a:pt x="1398" y="712"/>
                    </a:lnTo>
                    <a:lnTo>
                      <a:pt x="1448" y="681"/>
                    </a:lnTo>
                    <a:lnTo>
                      <a:pt x="1498" y="650"/>
                    </a:lnTo>
                    <a:lnTo>
                      <a:pt x="1549" y="620"/>
                    </a:lnTo>
                    <a:lnTo>
                      <a:pt x="1602" y="594"/>
                    </a:lnTo>
                    <a:lnTo>
                      <a:pt x="1656" y="567"/>
                    </a:lnTo>
                    <a:lnTo>
                      <a:pt x="1709" y="542"/>
                    </a:lnTo>
                    <a:lnTo>
                      <a:pt x="1763" y="519"/>
                    </a:lnTo>
                    <a:lnTo>
                      <a:pt x="1818" y="497"/>
                    </a:lnTo>
                    <a:lnTo>
                      <a:pt x="1874" y="474"/>
                    </a:lnTo>
                    <a:lnTo>
                      <a:pt x="1930" y="455"/>
                    </a:lnTo>
                    <a:lnTo>
                      <a:pt x="1986" y="438"/>
                    </a:lnTo>
                    <a:lnTo>
                      <a:pt x="2043" y="421"/>
                    </a:lnTo>
                    <a:lnTo>
                      <a:pt x="2101" y="405"/>
                    </a:lnTo>
                    <a:lnTo>
                      <a:pt x="2160" y="392"/>
                    </a:lnTo>
                    <a:lnTo>
                      <a:pt x="2219" y="379"/>
                    </a:lnTo>
                    <a:lnTo>
                      <a:pt x="2278" y="368"/>
                    </a:lnTo>
                    <a:lnTo>
                      <a:pt x="2337" y="358"/>
                    </a:lnTo>
                    <a:lnTo>
                      <a:pt x="2397" y="351"/>
                    </a:lnTo>
                    <a:lnTo>
                      <a:pt x="2458" y="343"/>
                    </a:lnTo>
                    <a:lnTo>
                      <a:pt x="2518" y="339"/>
                    </a:lnTo>
                    <a:lnTo>
                      <a:pt x="2580" y="334"/>
                    </a:lnTo>
                    <a:lnTo>
                      <a:pt x="2642" y="333"/>
                    </a:lnTo>
                    <a:lnTo>
                      <a:pt x="2704" y="331"/>
                    </a:lnTo>
                    <a:close/>
                    <a:moveTo>
                      <a:pt x="2704" y="0"/>
                    </a:moveTo>
                    <a:lnTo>
                      <a:pt x="2704" y="0"/>
                    </a:lnTo>
                    <a:lnTo>
                      <a:pt x="2630" y="1"/>
                    </a:lnTo>
                    <a:lnTo>
                      <a:pt x="2558" y="4"/>
                    </a:lnTo>
                    <a:lnTo>
                      <a:pt x="2487" y="9"/>
                    </a:lnTo>
                    <a:lnTo>
                      <a:pt x="2415" y="14"/>
                    </a:lnTo>
                    <a:lnTo>
                      <a:pt x="2345" y="23"/>
                    </a:lnTo>
                    <a:lnTo>
                      <a:pt x="2275" y="32"/>
                    </a:lnTo>
                    <a:lnTo>
                      <a:pt x="2205" y="44"/>
                    </a:lnTo>
                    <a:lnTo>
                      <a:pt x="2138" y="57"/>
                    </a:lnTo>
                    <a:lnTo>
                      <a:pt x="2070" y="72"/>
                    </a:lnTo>
                    <a:lnTo>
                      <a:pt x="2002" y="88"/>
                    </a:lnTo>
                    <a:lnTo>
                      <a:pt x="1936" y="107"/>
                    </a:lnTo>
                    <a:lnTo>
                      <a:pt x="1869" y="127"/>
                    </a:lnTo>
                    <a:lnTo>
                      <a:pt x="1804" y="149"/>
                    </a:lnTo>
                    <a:lnTo>
                      <a:pt x="1741" y="171"/>
                    </a:lnTo>
                    <a:lnTo>
                      <a:pt x="1678" y="196"/>
                    </a:lnTo>
                    <a:lnTo>
                      <a:pt x="1614" y="222"/>
                    </a:lnTo>
                    <a:lnTo>
                      <a:pt x="1552" y="249"/>
                    </a:lnTo>
                    <a:lnTo>
                      <a:pt x="1492" y="278"/>
                    </a:lnTo>
                    <a:lnTo>
                      <a:pt x="1433" y="308"/>
                    </a:lnTo>
                    <a:lnTo>
                      <a:pt x="1373" y="340"/>
                    </a:lnTo>
                    <a:lnTo>
                      <a:pt x="1315" y="374"/>
                    </a:lnTo>
                    <a:lnTo>
                      <a:pt x="1258" y="408"/>
                    </a:lnTo>
                    <a:lnTo>
                      <a:pt x="1202" y="445"/>
                    </a:lnTo>
                    <a:lnTo>
                      <a:pt x="1147" y="482"/>
                    </a:lnTo>
                    <a:lnTo>
                      <a:pt x="1092" y="520"/>
                    </a:lnTo>
                    <a:lnTo>
                      <a:pt x="1039" y="560"/>
                    </a:lnTo>
                    <a:lnTo>
                      <a:pt x="988" y="601"/>
                    </a:lnTo>
                    <a:lnTo>
                      <a:pt x="936" y="644"/>
                    </a:lnTo>
                    <a:lnTo>
                      <a:pt x="886" y="688"/>
                    </a:lnTo>
                    <a:lnTo>
                      <a:pt x="837" y="732"/>
                    </a:lnTo>
                    <a:lnTo>
                      <a:pt x="790" y="778"/>
                    </a:lnTo>
                    <a:lnTo>
                      <a:pt x="745" y="827"/>
                    </a:lnTo>
                    <a:lnTo>
                      <a:pt x="699" y="874"/>
                    </a:lnTo>
                    <a:lnTo>
                      <a:pt x="655" y="924"/>
                    </a:lnTo>
                    <a:lnTo>
                      <a:pt x="612" y="974"/>
                    </a:lnTo>
                    <a:lnTo>
                      <a:pt x="571" y="1026"/>
                    </a:lnTo>
                    <a:lnTo>
                      <a:pt x="531" y="1079"/>
                    </a:lnTo>
                    <a:lnTo>
                      <a:pt x="491" y="1134"/>
                    </a:lnTo>
                    <a:lnTo>
                      <a:pt x="454" y="1188"/>
                    </a:lnTo>
                    <a:lnTo>
                      <a:pt x="417" y="1244"/>
                    </a:lnTo>
                    <a:lnTo>
                      <a:pt x="382" y="1300"/>
                    </a:lnTo>
                    <a:lnTo>
                      <a:pt x="349" y="1358"/>
                    </a:lnTo>
                    <a:lnTo>
                      <a:pt x="317" y="1417"/>
                    </a:lnTo>
                    <a:lnTo>
                      <a:pt x="286" y="1476"/>
                    </a:lnTo>
                    <a:lnTo>
                      <a:pt x="257" y="1536"/>
                    </a:lnTo>
                    <a:lnTo>
                      <a:pt x="229" y="1598"/>
                    </a:lnTo>
                    <a:lnTo>
                      <a:pt x="202" y="1660"/>
                    </a:lnTo>
                    <a:lnTo>
                      <a:pt x="177" y="1723"/>
                    </a:lnTo>
                    <a:lnTo>
                      <a:pt x="155" y="1787"/>
                    </a:lnTo>
                    <a:lnTo>
                      <a:pt x="133" y="1852"/>
                    </a:lnTo>
                    <a:lnTo>
                      <a:pt x="112" y="1916"/>
                    </a:lnTo>
                    <a:lnTo>
                      <a:pt x="94" y="1983"/>
                    </a:lnTo>
                    <a:lnTo>
                      <a:pt x="77" y="2049"/>
                    </a:lnTo>
                    <a:lnTo>
                      <a:pt x="62" y="2115"/>
                    </a:lnTo>
                    <a:lnTo>
                      <a:pt x="47" y="2183"/>
                    </a:lnTo>
                    <a:lnTo>
                      <a:pt x="35" y="2253"/>
                    </a:lnTo>
                    <a:lnTo>
                      <a:pt x="25" y="2322"/>
                    </a:lnTo>
                    <a:lnTo>
                      <a:pt x="16" y="2391"/>
                    </a:lnTo>
                    <a:lnTo>
                      <a:pt x="10" y="2462"/>
                    </a:lnTo>
                    <a:lnTo>
                      <a:pt x="4" y="2533"/>
                    </a:lnTo>
                    <a:lnTo>
                      <a:pt x="2" y="2604"/>
                    </a:lnTo>
                    <a:lnTo>
                      <a:pt x="0" y="2676"/>
                    </a:lnTo>
                    <a:lnTo>
                      <a:pt x="0" y="2748"/>
                    </a:lnTo>
                    <a:lnTo>
                      <a:pt x="3" y="2820"/>
                    </a:lnTo>
                    <a:lnTo>
                      <a:pt x="3" y="2820"/>
                    </a:lnTo>
                    <a:lnTo>
                      <a:pt x="7" y="2894"/>
                    </a:lnTo>
                    <a:lnTo>
                      <a:pt x="12" y="2966"/>
                    </a:lnTo>
                    <a:lnTo>
                      <a:pt x="21" y="3038"/>
                    </a:lnTo>
                    <a:lnTo>
                      <a:pt x="30" y="3109"/>
                    </a:lnTo>
                    <a:lnTo>
                      <a:pt x="41" y="3180"/>
                    </a:lnTo>
                    <a:lnTo>
                      <a:pt x="53" y="3251"/>
                    </a:lnTo>
                    <a:lnTo>
                      <a:pt x="68" y="3320"/>
                    </a:lnTo>
                    <a:lnTo>
                      <a:pt x="84" y="3389"/>
                    </a:lnTo>
                    <a:lnTo>
                      <a:pt x="102" y="3459"/>
                    </a:lnTo>
                    <a:lnTo>
                      <a:pt x="121" y="3526"/>
                    </a:lnTo>
                    <a:lnTo>
                      <a:pt x="143" y="3593"/>
                    </a:lnTo>
                    <a:lnTo>
                      <a:pt x="165" y="3659"/>
                    </a:lnTo>
                    <a:lnTo>
                      <a:pt x="189" y="3726"/>
                    </a:lnTo>
                    <a:lnTo>
                      <a:pt x="215" y="3790"/>
                    </a:lnTo>
                    <a:lnTo>
                      <a:pt x="242" y="3855"/>
                    </a:lnTo>
                    <a:lnTo>
                      <a:pt x="271" y="3919"/>
                    </a:lnTo>
                    <a:lnTo>
                      <a:pt x="301" y="3982"/>
                    </a:lnTo>
                    <a:lnTo>
                      <a:pt x="333" y="4044"/>
                    </a:lnTo>
                    <a:lnTo>
                      <a:pt x="366" y="4106"/>
                    </a:lnTo>
                    <a:lnTo>
                      <a:pt x="401" y="4165"/>
                    </a:lnTo>
                    <a:lnTo>
                      <a:pt x="436" y="4225"/>
                    </a:lnTo>
                    <a:lnTo>
                      <a:pt x="473" y="4284"/>
                    </a:lnTo>
                    <a:lnTo>
                      <a:pt x="512" y="4342"/>
                    </a:lnTo>
                    <a:lnTo>
                      <a:pt x="551" y="4398"/>
                    </a:lnTo>
                    <a:lnTo>
                      <a:pt x="593" y="4454"/>
                    </a:lnTo>
                    <a:lnTo>
                      <a:pt x="635" y="4508"/>
                    </a:lnTo>
                    <a:lnTo>
                      <a:pt x="678" y="4563"/>
                    </a:lnTo>
                    <a:lnTo>
                      <a:pt x="722" y="4616"/>
                    </a:lnTo>
                    <a:lnTo>
                      <a:pt x="770" y="4668"/>
                    </a:lnTo>
                    <a:lnTo>
                      <a:pt x="817" y="4718"/>
                    </a:lnTo>
                    <a:lnTo>
                      <a:pt x="864" y="4768"/>
                    </a:lnTo>
                    <a:lnTo>
                      <a:pt x="914" y="4815"/>
                    </a:lnTo>
                    <a:lnTo>
                      <a:pt x="964" y="4862"/>
                    </a:lnTo>
                    <a:lnTo>
                      <a:pt x="1016" y="4909"/>
                    </a:lnTo>
                    <a:lnTo>
                      <a:pt x="1069" y="4954"/>
                    </a:lnTo>
                    <a:lnTo>
                      <a:pt x="1122" y="4998"/>
                    </a:lnTo>
                    <a:lnTo>
                      <a:pt x="1176" y="5041"/>
                    </a:lnTo>
                    <a:lnTo>
                      <a:pt x="1232" y="5082"/>
                    </a:lnTo>
                    <a:lnTo>
                      <a:pt x="1288" y="5122"/>
                    </a:lnTo>
                    <a:lnTo>
                      <a:pt x="1346" y="5160"/>
                    </a:lnTo>
                    <a:lnTo>
                      <a:pt x="1403" y="5197"/>
                    </a:lnTo>
                    <a:lnTo>
                      <a:pt x="1464" y="5234"/>
                    </a:lnTo>
                    <a:lnTo>
                      <a:pt x="1523" y="5268"/>
                    </a:lnTo>
                    <a:lnTo>
                      <a:pt x="1585" y="5302"/>
                    </a:lnTo>
                    <a:lnTo>
                      <a:pt x="1647" y="5333"/>
                    </a:lnTo>
                    <a:lnTo>
                      <a:pt x="1709" y="5364"/>
                    </a:lnTo>
                    <a:lnTo>
                      <a:pt x="1772" y="5393"/>
                    </a:lnTo>
                    <a:lnTo>
                      <a:pt x="1835" y="5420"/>
                    </a:lnTo>
                    <a:lnTo>
                      <a:pt x="1900" y="5446"/>
                    </a:lnTo>
                    <a:lnTo>
                      <a:pt x="1967" y="5471"/>
                    </a:lnTo>
                    <a:lnTo>
                      <a:pt x="2033" y="5493"/>
                    </a:lnTo>
                    <a:lnTo>
                      <a:pt x="2099" y="5515"/>
                    </a:lnTo>
                    <a:lnTo>
                      <a:pt x="2167" y="5535"/>
                    </a:lnTo>
                    <a:lnTo>
                      <a:pt x="2235" y="5554"/>
                    </a:lnTo>
                    <a:lnTo>
                      <a:pt x="2303" y="5570"/>
                    </a:lnTo>
                    <a:lnTo>
                      <a:pt x="2372" y="5585"/>
                    </a:lnTo>
                    <a:lnTo>
                      <a:pt x="2443" y="5598"/>
                    </a:lnTo>
                    <a:lnTo>
                      <a:pt x="2512" y="5610"/>
                    </a:lnTo>
                    <a:lnTo>
                      <a:pt x="2583" y="5619"/>
                    </a:lnTo>
                    <a:lnTo>
                      <a:pt x="2654" y="5628"/>
                    </a:lnTo>
                    <a:lnTo>
                      <a:pt x="2726" y="5633"/>
                    </a:lnTo>
                    <a:lnTo>
                      <a:pt x="2798" y="5638"/>
                    </a:lnTo>
                    <a:lnTo>
                      <a:pt x="2870" y="5641"/>
                    </a:lnTo>
                    <a:lnTo>
                      <a:pt x="2943" y="5642"/>
                    </a:lnTo>
                    <a:lnTo>
                      <a:pt x="2943" y="5642"/>
                    </a:lnTo>
                    <a:lnTo>
                      <a:pt x="3016" y="5641"/>
                    </a:lnTo>
                    <a:lnTo>
                      <a:pt x="3088" y="5638"/>
                    </a:lnTo>
                    <a:lnTo>
                      <a:pt x="3159" y="5633"/>
                    </a:lnTo>
                    <a:lnTo>
                      <a:pt x="3231" y="5628"/>
                    </a:lnTo>
                    <a:lnTo>
                      <a:pt x="3302" y="5619"/>
                    </a:lnTo>
                    <a:lnTo>
                      <a:pt x="3372" y="5610"/>
                    </a:lnTo>
                    <a:lnTo>
                      <a:pt x="3441" y="5598"/>
                    </a:lnTo>
                    <a:lnTo>
                      <a:pt x="3509" y="5585"/>
                    </a:lnTo>
                    <a:lnTo>
                      <a:pt x="3578" y="5570"/>
                    </a:lnTo>
                    <a:lnTo>
                      <a:pt x="3644" y="5554"/>
                    </a:lnTo>
                    <a:lnTo>
                      <a:pt x="3711" y="5535"/>
                    </a:lnTo>
                    <a:lnTo>
                      <a:pt x="3777" y="5515"/>
                    </a:lnTo>
                    <a:lnTo>
                      <a:pt x="3842" y="5493"/>
                    </a:lnTo>
                    <a:lnTo>
                      <a:pt x="3905" y="5471"/>
                    </a:lnTo>
                    <a:lnTo>
                      <a:pt x="3969" y="5446"/>
                    </a:lnTo>
                    <a:lnTo>
                      <a:pt x="4032" y="5420"/>
                    </a:lnTo>
                    <a:lnTo>
                      <a:pt x="4094" y="5393"/>
                    </a:lnTo>
                    <a:lnTo>
                      <a:pt x="4154" y="5364"/>
                    </a:lnTo>
                    <a:lnTo>
                      <a:pt x="4215" y="5333"/>
                    </a:lnTo>
                    <a:lnTo>
                      <a:pt x="4274" y="5302"/>
                    </a:lnTo>
                    <a:lnTo>
                      <a:pt x="4331" y="5268"/>
                    </a:lnTo>
                    <a:lnTo>
                      <a:pt x="4389" y="5234"/>
                    </a:lnTo>
                    <a:lnTo>
                      <a:pt x="4445" y="5197"/>
                    </a:lnTo>
                    <a:lnTo>
                      <a:pt x="4499" y="5160"/>
                    </a:lnTo>
                    <a:lnTo>
                      <a:pt x="4554" y="5122"/>
                    </a:lnTo>
                    <a:lnTo>
                      <a:pt x="4607" y="5082"/>
                    </a:lnTo>
                    <a:lnTo>
                      <a:pt x="4659" y="5041"/>
                    </a:lnTo>
                    <a:lnTo>
                      <a:pt x="4710" y="4998"/>
                    </a:lnTo>
                    <a:lnTo>
                      <a:pt x="4760" y="4954"/>
                    </a:lnTo>
                    <a:lnTo>
                      <a:pt x="4809" y="4909"/>
                    </a:lnTo>
                    <a:lnTo>
                      <a:pt x="4856" y="4862"/>
                    </a:lnTo>
                    <a:lnTo>
                      <a:pt x="4903" y="4815"/>
                    </a:lnTo>
                    <a:lnTo>
                      <a:pt x="4947" y="4768"/>
                    </a:lnTo>
                    <a:lnTo>
                      <a:pt x="4992" y="4718"/>
                    </a:lnTo>
                    <a:lnTo>
                      <a:pt x="5034" y="4668"/>
                    </a:lnTo>
                    <a:lnTo>
                      <a:pt x="5076" y="4616"/>
                    </a:lnTo>
                    <a:lnTo>
                      <a:pt x="5117" y="4563"/>
                    </a:lnTo>
                    <a:lnTo>
                      <a:pt x="5155" y="4508"/>
                    </a:lnTo>
                    <a:lnTo>
                      <a:pt x="5194" y="4454"/>
                    </a:lnTo>
                    <a:lnTo>
                      <a:pt x="5229" y="4398"/>
                    </a:lnTo>
                    <a:lnTo>
                      <a:pt x="5264" y="4342"/>
                    </a:lnTo>
                    <a:lnTo>
                      <a:pt x="5298" y="4284"/>
                    </a:lnTo>
                    <a:lnTo>
                      <a:pt x="5329" y="4225"/>
                    </a:lnTo>
                    <a:lnTo>
                      <a:pt x="5360" y="4165"/>
                    </a:lnTo>
                    <a:lnTo>
                      <a:pt x="5390" y="4106"/>
                    </a:lnTo>
                    <a:lnTo>
                      <a:pt x="5418" y="4044"/>
                    </a:lnTo>
                    <a:lnTo>
                      <a:pt x="5444" y="3982"/>
                    </a:lnTo>
                    <a:lnTo>
                      <a:pt x="5469" y="3919"/>
                    </a:lnTo>
                    <a:lnTo>
                      <a:pt x="5493" y="3855"/>
                    </a:lnTo>
                    <a:lnTo>
                      <a:pt x="5514" y="3790"/>
                    </a:lnTo>
                    <a:lnTo>
                      <a:pt x="5534" y="3726"/>
                    </a:lnTo>
                    <a:lnTo>
                      <a:pt x="5553" y="3659"/>
                    </a:lnTo>
                    <a:lnTo>
                      <a:pt x="5570" y="3593"/>
                    </a:lnTo>
                    <a:lnTo>
                      <a:pt x="5584" y="3526"/>
                    </a:lnTo>
                    <a:lnTo>
                      <a:pt x="5599" y="3459"/>
                    </a:lnTo>
                    <a:lnTo>
                      <a:pt x="5611" y="3389"/>
                    </a:lnTo>
                    <a:lnTo>
                      <a:pt x="5621" y="3320"/>
                    </a:lnTo>
                    <a:lnTo>
                      <a:pt x="5630" y="3251"/>
                    </a:lnTo>
                    <a:lnTo>
                      <a:pt x="5636" y="3180"/>
                    </a:lnTo>
                    <a:lnTo>
                      <a:pt x="5642" y="3109"/>
                    </a:lnTo>
                    <a:lnTo>
                      <a:pt x="5645" y="3038"/>
                    </a:lnTo>
                    <a:lnTo>
                      <a:pt x="5646" y="2966"/>
                    </a:lnTo>
                    <a:lnTo>
                      <a:pt x="5646" y="2894"/>
                    </a:lnTo>
                    <a:lnTo>
                      <a:pt x="5643" y="2820"/>
                    </a:lnTo>
                    <a:lnTo>
                      <a:pt x="5643" y="2820"/>
                    </a:lnTo>
                    <a:lnTo>
                      <a:pt x="5640" y="2748"/>
                    </a:lnTo>
                    <a:lnTo>
                      <a:pt x="5634" y="2676"/>
                    </a:lnTo>
                    <a:lnTo>
                      <a:pt x="5627" y="2604"/>
                    </a:lnTo>
                    <a:lnTo>
                      <a:pt x="5617" y="2533"/>
                    </a:lnTo>
                    <a:lnTo>
                      <a:pt x="5606" y="2462"/>
                    </a:lnTo>
                    <a:lnTo>
                      <a:pt x="5593" y="2391"/>
                    </a:lnTo>
                    <a:lnTo>
                      <a:pt x="5578" y="2322"/>
                    </a:lnTo>
                    <a:lnTo>
                      <a:pt x="5562" y="2253"/>
                    </a:lnTo>
                    <a:lnTo>
                      <a:pt x="5545" y="2183"/>
                    </a:lnTo>
                    <a:lnTo>
                      <a:pt x="5525" y="2115"/>
                    </a:lnTo>
                    <a:lnTo>
                      <a:pt x="5505" y="2049"/>
                    </a:lnTo>
                    <a:lnTo>
                      <a:pt x="5481" y="1983"/>
                    </a:lnTo>
                    <a:lnTo>
                      <a:pt x="5458" y="1916"/>
                    </a:lnTo>
                    <a:lnTo>
                      <a:pt x="5431" y="1852"/>
                    </a:lnTo>
                    <a:lnTo>
                      <a:pt x="5404" y="1787"/>
                    </a:lnTo>
                    <a:lnTo>
                      <a:pt x="5375" y="1723"/>
                    </a:lnTo>
                    <a:lnTo>
                      <a:pt x="5346" y="1660"/>
                    </a:lnTo>
                    <a:lnTo>
                      <a:pt x="5313" y="1598"/>
                    </a:lnTo>
                    <a:lnTo>
                      <a:pt x="5281" y="1536"/>
                    </a:lnTo>
                    <a:lnTo>
                      <a:pt x="5247" y="1476"/>
                    </a:lnTo>
                    <a:lnTo>
                      <a:pt x="5210" y="1417"/>
                    </a:lnTo>
                    <a:lnTo>
                      <a:pt x="5173" y="1358"/>
                    </a:lnTo>
                    <a:lnTo>
                      <a:pt x="5135" y="1300"/>
                    </a:lnTo>
                    <a:lnTo>
                      <a:pt x="5095" y="1244"/>
                    </a:lnTo>
                    <a:lnTo>
                      <a:pt x="5054" y="1188"/>
                    </a:lnTo>
                    <a:lnTo>
                      <a:pt x="5012" y="1134"/>
                    </a:lnTo>
                    <a:lnTo>
                      <a:pt x="4968" y="1079"/>
                    </a:lnTo>
                    <a:lnTo>
                      <a:pt x="4924" y="1026"/>
                    </a:lnTo>
                    <a:lnTo>
                      <a:pt x="4878" y="974"/>
                    </a:lnTo>
                    <a:lnTo>
                      <a:pt x="4831" y="924"/>
                    </a:lnTo>
                    <a:lnTo>
                      <a:pt x="4782" y="874"/>
                    </a:lnTo>
                    <a:lnTo>
                      <a:pt x="4732" y="827"/>
                    </a:lnTo>
                    <a:lnTo>
                      <a:pt x="4682" y="778"/>
                    </a:lnTo>
                    <a:lnTo>
                      <a:pt x="4631" y="732"/>
                    </a:lnTo>
                    <a:lnTo>
                      <a:pt x="4579" y="688"/>
                    </a:lnTo>
                    <a:lnTo>
                      <a:pt x="4524" y="644"/>
                    </a:lnTo>
                    <a:lnTo>
                      <a:pt x="4470" y="601"/>
                    </a:lnTo>
                    <a:lnTo>
                      <a:pt x="4415" y="560"/>
                    </a:lnTo>
                    <a:lnTo>
                      <a:pt x="4358" y="520"/>
                    </a:lnTo>
                    <a:lnTo>
                      <a:pt x="4300" y="482"/>
                    </a:lnTo>
                    <a:lnTo>
                      <a:pt x="4243" y="445"/>
                    </a:lnTo>
                    <a:lnTo>
                      <a:pt x="4184" y="408"/>
                    </a:lnTo>
                    <a:lnTo>
                      <a:pt x="4123" y="374"/>
                    </a:lnTo>
                    <a:lnTo>
                      <a:pt x="4061" y="340"/>
                    </a:lnTo>
                    <a:lnTo>
                      <a:pt x="4001" y="308"/>
                    </a:lnTo>
                    <a:lnTo>
                      <a:pt x="3938" y="278"/>
                    </a:lnTo>
                    <a:lnTo>
                      <a:pt x="3874" y="249"/>
                    </a:lnTo>
                    <a:lnTo>
                      <a:pt x="3811" y="222"/>
                    </a:lnTo>
                    <a:lnTo>
                      <a:pt x="3746" y="196"/>
                    </a:lnTo>
                    <a:lnTo>
                      <a:pt x="3680" y="171"/>
                    </a:lnTo>
                    <a:lnTo>
                      <a:pt x="3615" y="149"/>
                    </a:lnTo>
                    <a:lnTo>
                      <a:pt x="3547" y="127"/>
                    </a:lnTo>
                    <a:lnTo>
                      <a:pt x="3481" y="107"/>
                    </a:lnTo>
                    <a:lnTo>
                      <a:pt x="3411" y="88"/>
                    </a:lnTo>
                    <a:lnTo>
                      <a:pt x="3344" y="72"/>
                    </a:lnTo>
                    <a:lnTo>
                      <a:pt x="3274" y="57"/>
                    </a:lnTo>
                    <a:lnTo>
                      <a:pt x="3205" y="44"/>
                    </a:lnTo>
                    <a:lnTo>
                      <a:pt x="3134" y="32"/>
                    </a:lnTo>
                    <a:lnTo>
                      <a:pt x="3063" y="23"/>
                    </a:lnTo>
                    <a:lnTo>
                      <a:pt x="2993" y="14"/>
                    </a:lnTo>
                    <a:lnTo>
                      <a:pt x="2920" y="9"/>
                    </a:lnTo>
                    <a:lnTo>
                      <a:pt x="2848" y="4"/>
                    </a:lnTo>
                    <a:lnTo>
                      <a:pt x="2776" y="1"/>
                    </a:lnTo>
                    <a:lnTo>
                      <a:pt x="2704" y="0"/>
                    </a:lnTo>
                    <a:lnTo>
                      <a:pt x="2704" y="0"/>
                    </a:lnTo>
                    <a:close/>
                  </a:path>
                </a:pathLst>
              </a:custGeom>
              <a:gradFill flip="none" rotWithShape="1">
                <a:gsLst>
                  <a:gs pos="20000">
                    <a:srgbClr val="414141"/>
                  </a:gs>
                  <a:gs pos="66000">
                    <a:srgbClr val="FFFFFF"/>
                  </a:gs>
                  <a:gs pos="80000">
                    <a:srgbClr val="CFCFCF"/>
                  </a:gs>
                  <a:gs pos="5000">
                    <a:srgbClr val="A6A6A6"/>
                  </a:gs>
                  <a:gs pos="45000">
                    <a:srgbClr val="A6A6A6"/>
                  </a:gs>
                  <a:gs pos="25000">
                    <a:srgbClr val="262626"/>
                  </a:gs>
                  <a:gs pos="54000">
                    <a:srgbClr val="454545"/>
                  </a:gs>
                  <a:gs pos="36000">
                    <a:srgbClr val="616161"/>
                  </a:gs>
                  <a:gs pos="82000">
                    <a:srgbClr val="A6A6A6"/>
                  </a:gs>
                </a:gsLst>
                <a:lin ang="1314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81" name="Forme libre 16">
                <a:extLst>
                  <a:ext uri="{FF2B5EF4-FFF2-40B4-BE49-F238E27FC236}">
                    <a16:creationId xmlns:a16="http://schemas.microsoft.com/office/drawing/2014/main" xmlns="" id="{CB5F9A0A-0292-8C4E-B6E2-1C4BEB361C03}"/>
                  </a:ext>
                </a:extLst>
              </p:cNvPr>
              <p:cNvSpPr>
                <a:spLocks noEditPoints="1"/>
              </p:cNvSpPr>
              <p:nvPr/>
            </p:nvSpPr>
            <p:spPr bwMode="auto">
              <a:xfrm>
                <a:off x="8413750" y="404813"/>
                <a:ext cx="2928938" cy="2925763"/>
              </a:xfrm>
              <a:custGeom>
                <a:avLst/>
                <a:gdLst/>
                <a:ahLst/>
                <a:cxnLst>
                  <a:cxn ang="0">
                    <a:pos x="3124" y="135"/>
                  </a:cxn>
                  <a:cxn ang="0">
                    <a:pos x="3699" y="303"/>
                  </a:cxn>
                  <a:cxn ang="0">
                    <a:pos x="4218" y="588"/>
                  </a:cxn>
                  <a:cxn ang="0">
                    <a:pos x="4666" y="971"/>
                  </a:cxn>
                  <a:cxn ang="0">
                    <a:pos x="5027" y="1439"/>
                  </a:cxn>
                  <a:cxn ang="0">
                    <a:pos x="5285" y="1974"/>
                  </a:cxn>
                  <a:cxn ang="0">
                    <a:pos x="5422" y="2564"/>
                  </a:cxn>
                  <a:cxn ang="0">
                    <a:pos x="5433" y="3100"/>
                  </a:cxn>
                  <a:cxn ang="0">
                    <a:pos x="5322" y="3670"/>
                  </a:cxn>
                  <a:cxn ang="0">
                    <a:pos x="5088" y="4194"/>
                  </a:cxn>
                  <a:cxn ang="0">
                    <a:pos x="4737" y="4656"/>
                  </a:cxn>
                  <a:cxn ang="0">
                    <a:pos x="4345" y="4991"/>
                  </a:cxn>
                  <a:cxn ang="0">
                    <a:pos x="3839" y="5259"/>
                  </a:cxn>
                  <a:cxn ang="0">
                    <a:pos x="3279" y="5408"/>
                  </a:cxn>
                  <a:cxn ang="0">
                    <a:pos x="2748" y="5433"/>
                  </a:cxn>
                  <a:cxn ang="0">
                    <a:pos x="2149" y="5336"/>
                  </a:cxn>
                  <a:cxn ang="0">
                    <a:pos x="1597" y="5113"/>
                  </a:cxn>
                  <a:cxn ang="0">
                    <a:pos x="1107" y="4784"/>
                  </a:cxn>
                  <a:cxn ang="0">
                    <a:pos x="696" y="4361"/>
                  </a:cxn>
                  <a:cxn ang="0">
                    <a:pos x="379" y="3861"/>
                  </a:cxn>
                  <a:cxn ang="0">
                    <a:pos x="173" y="3299"/>
                  </a:cxn>
                  <a:cxn ang="0">
                    <a:pos x="96" y="2761"/>
                  </a:cxn>
                  <a:cxn ang="0">
                    <a:pos x="136" y="2172"/>
                  </a:cxn>
                  <a:cxn ang="0">
                    <a:pos x="302" y="1620"/>
                  </a:cxn>
                  <a:cxn ang="0">
                    <a:pos x="588" y="1122"/>
                  </a:cxn>
                  <a:cxn ang="0">
                    <a:pos x="938" y="738"/>
                  </a:cxn>
                  <a:cxn ang="0">
                    <a:pos x="1408" y="405"/>
                  </a:cxn>
                  <a:cxn ang="0">
                    <a:pos x="1939" y="190"/>
                  </a:cxn>
                  <a:cxn ang="0">
                    <a:pos x="2517" y="96"/>
                  </a:cxn>
                  <a:cxn ang="0">
                    <a:pos x="2298" y="22"/>
                  </a:cxn>
                  <a:cxn ang="0">
                    <a:pos x="1706" y="168"/>
                  </a:cxn>
                  <a:cxn ang="0">
                    <a:pos x="1178" y="436"/>
                  </a:cxn>
                  <a:cxn ang="0">
                    <a:pos x="730" y="811"/>
                  </a:cxn>
                  <a:cxn ang="0">
                    <a:pos x="374" y="1275"/>
                  </a:cxn>
                  <a:cxn ang="0">
                    <a:pos x="130" y="1815"/>
                  </a:cxn>
                  <a:cxn ang="0">
                    <a:pos x="10" y="2413"/>
                  </a:cxn>
                  <a:cxn ang="0">
                    <a:pos x="21" y="2978"/>
                  </a:cxn>
                  <a:cxn ang="0">
                    <a:pos x="162" y="3587"/>
                  </a:cxn>
                  <a:cxn ang="0">
                    <a:pos x="428" y="4141"/>
                  </a:cxn>
                  <a:cxn ang="0">
                    <a:pos x="801" y="4623"/>
                  </a:cxn>
                  <a:cxn ang="0">
                    <a:pos x="1263" y="5020"/>
                  </a:cxn>
                  <a:cxn ang="0">
                    <a:pos x="1800" y="5312"/>
                  </a:cxn>
                  <a:cxn ang="0">
                    <a:pos x="2394" y="5486"/>
                  </a:cxn>
                  <a:cxn ang="0">
                    <a:pos x="2956" y="5529"/>
                  </a:cxn>
                  <a:cxn ang="0">
                    <a:pos x="3572" y="5443"/>
                  </a:cxn>
                  <a:cxn ang="0">
                    <a:pos x="4131" y="5228"/>
                  </a:cxn>
                  <a:cxn ang="0">
                    <a:pos x="4616" y="4898"/>
                  </a:cxn>
                  <a:cxn ang="0">
                    <a:pos x="5015" y="4472"/>
                  </a:cxn>
                  <a:cxn ang="0">
                    <a:pos x="5310" y="3963"/>
                  </a:cxn>
                  <a:cxn ang="0">
                    <a:pos x="5487" y="3389"/>
                  </a:cxn>
                  <a:cxn ang="0">
                    <a:pos x="5531" y="2764"/>
                  </a:cxn>
                  <a:cxn ang="0">
                    <a:pos x="5452" y="2208"/>
                  </a:cxn>
                  <a:cxn ang="0">
                    <a:pos x="5239" y="1627"/>
                  </a:cxn>
                  <a:cxn ang="0">
                    <a:pos x="4912" y="1111"/>
                  </a:cxn>
                  <a:cxn ang="0">
                    <a:pos x="4488" y="675"/>
                  </a:cxn>
                  <a:cxn ang="0">
                    <a:pos x="3982" y="334"/>
                  </a:cxn>
                  <a:cxn ang="0">
                    <a:pos x="3411" y="104"/>
                  </a:cxn>
                  <a:cxn ang="0">
                    <a:pos x="2792" y="4"/>
                  </a:cxn>
                </a:cxnLst>
                <a:rect l="0" t="0" r="r" b="b"/>
                <a:pathLst>
                  <a:path w="5534" h="5530">
                    <a:moveTo>
                      <a:pt x="2649" y="93"/>
                    </a:moveTo>
                    <a:lnTo>
                      <a:pt x="2649" y="93"/>
                    </a:lnTo>
                    <a:lnTo>
                      <a:pt x="2718" y="94"/>
                    </a:lnTo>
                    <a:lnTo>
                      <a:pt x="2788" y="97"/>
                    </a:lnTo>
                    <a:lnTo>
                      <a:pt x="2856" y="101"/>
                    </a:lnTo>
                    <a:lnTo>
                      <a:pt x="2923" y="107"/>
                    </a:lnTo>
                    <a:lnTo>
                      <a:pt x="2991" y="115"/>
                    </a:lnTo>
                    <a:lnTo>
                      <a:pt x="3058" y="124"/>
                    </a:lnTo>
                    <a:lnTo>
                      <a:pt x="3124" y="135"/>
                    </a:lnTo>
                    <a:lnTo>
                      <a:pt x="3190" y="147"/>
                    </a:lnTo>
                    <a:lnTo>
                      <a:pt x="3257" y="162"/>
                    </a:lnTo>
                    <a:lnTo>
                      <a:pt x="3321" y="178"/>
                    </a:lnTo>
                    <a:lnTo>
                      <a:pt x="3385" y="194"/>
                    </a:lnTo>
                    <a:lnTo>
                      <a:pt x="3450" y="214"/>
                    </a:lnTo>
                    <a:lnTo>
                      <a:pt x="3513" y="234"/>
                    </a:lnTo>
                    <a:lnTo>
                      <a:pt x="3575" y="256"/>
                    </a:lnTo>
                    <a:lnTo>
                      <a:pt x="3637" y="278"/>
                    </a:lnTo>
                    <a:lnTo>
                      <a:pt x="3699" y="303"/>
                    </a:lnTo>
                    <a:lnTo>
                      <a:pt x="3759" y="330"/>
                    </a:lnTo>
                    <a:lnTo>
                      <a:pt x="3820" y="358"/>
                    </a:lnTo>
                    <a:lnTo>
                      <a:pt x="3879" y="386"/>
                    </a:lnTo>
                    <a:lnTo>
                      <a:pt x="3938" y="417"/>
                    </a:lnTo>
                    <a:lnTo>
                      <a:pt x="3995" y="448"/>
                    </a:lnTo>
                    <a:lnTo>
                      <a:pt x="4053" y="480"/>
                    </a:lnTo>
                    <a:lnTo>
                      <a:pt x="4109" y="516"/>
                    </a:lnTo>
                    <a:lnTo>
                      <a:pt x="4163" y="551"/>
                    </a:lnTo>
                    <a:lnTo>
                      <a:pt x="4218" y="588"/>
                    </a:lnTo>
                    <a:lnTo>
                      <a:pt x="4272" y="625"/>
                    </a:lnTo>
                    <a:lnTo>
                      <a:pt x="4325" y="665"/>
                    </a:lnTo>
                    <a:lnTo>
                      <a:pt x="4377" y="705"/>
                    </a:lnTo>
                    <a:lnTo>
                      <a:pt x="4427" y="746"/>
                    </a:lnTo>
                    <a:lnTo>
                      <a:pt x="4477" y="789"/>
                    </a:lnTo>
                    <a:lnTo>
                      <a:pt x="4526" y="833"/>
                    </a:lnTo>
                    <a:lnTo>
                      <a:pt x="4575" y="877"/>
                    </a:lnTo>
                    <a:lnTo>
                      <a:pt x="4620" y="924"/>
                    </a:lnTo>
                    <a:lnTo>
                      <a:pt x="4666" y="971"/>
                    </a:lnTo>
                    <a:lnTo>
                      <a:pt x="4712" y="1019"/>
                    </a:lnTo>
                    <a:lnTo>
                      <a:pt x="4754" y="1067"/>
                    </a:lnTo>
                    <a:lnTo>
                      <a:pt x="4797" y="1117"/>
                    </a:lnTo>
                    <a:lnTo>
                      <a:pt x="4838" y="1169"/>
                    </a:lnTo>
                    <a:lnTo>
                      <a:pt x="4878" y="1221"/>
                    </a:lnTo>
                    <a:lnTo>
                      <a:pt x="4918" y="1274"/>
                    </a:lnTo>
                    <a:lnTo>
                      <a:pt x="4955" y="1328"/>
                    </a:lnTo>
                    <a:lnTo>
                      <a:pt x="4992" y="1383"/>
                    </a:lnTo>
                    <a:lnTo>
                      <a:pt x="5027" y="1439"/>
                    </a:lnTo>
                    <a:lnTo>
                      <a:pt x="5061" y="1495"/>
                    </a:lnTo>
                    <a:lnTo>
                      <a:pt x="5093" y="1552"/>
                    </a:lnTo>
                    <a:lnTo>
                      <a:pt x="5126" y="1610"/>
                    </a:lnTo>
                    <a:lnTo>
                      <a:pt x="5155" y="1669"/>
                    </a:lnTo>
                    <a:lnTo>
                      <a:pt x="5183" y="1728"/>
                    </a:lnTo>
                    <a:lnTo>
                      <a:pt x="5211" y="1788"/>
                    </a:lnTo>
                    <a:lnTo>
                      <a:pt x="5236" y="1850"/>
                    </a:lnTo>
                    <a:lnTo>
                      <a:pt x="5262" y="1912"/>
                    </a:lnTo>
                    <a:lnTo>
                      <a:pt x="5285" y="1974"/>
                    </a:lnTo>
                    <a:lnTo>
                      <a:pt x="5306" y="2037"/>
                    </a:lnTo>
                    <a:lnTo>
                      <a:pt x="5326" y="2101"/>
                    </a:lnTo>
                    <a:lnTo>
                      <a:pt x="5344" y="2166"/>
                    </a:lnTo>
                    <a:lnTo>
                      <a:pt x="5362" y="2231"/>
                    </a:lnTo>
                    <a:lnTo>
                      <a:pt x="5376" y="2295"/>
                    </a:lnTo>
                    <a:lnTo>
                      <a:pt x="5391" y="2362"/>
                    </a:lnTo>
                    <a:lnTo>
                      <a:pt x="5403" y="2428"/>
                    </a:lnTo>
                    <a:lnTo>
                      <a:pt x="5413" y="2496"/>
                    </a:lnTo>
                    <a:lnTo>
                      <a:pt x="5422" y="2564"/>
                    </a:lnTo>
                    <a:lnTo>
                      <a:pt x="5430" y="2632"/>
                    </a:lnTo>
                    <a:lnTo>
                      <a:pt x="5435" y="2699"/>
                    </a:lnTo>
                    <a:lnTo>
                      <a:pt x="5438" y="2769"/>
                    </a:lnTo>
                    <a:lnTo>
                      <a:pt x="5438" y="2769"/>
                    </a:lnTo>
                    <a:lnTo>
                      <a:pt x="5441" y="2835"/>
                    </a:lnTo>
                    <a:lnTo>
                      <a:pt x="5441" y="2903"/>
                    </a:lnTo>
                    <a:lnTo>
                      <a:pt x="5440" y="2968"/>
                    </a:lnTo>
                    <a:lnTo>
                      <a:pt x="5437" y="3034"/>
                    </a:lnTo>
                    <a:lnTo>
                      <a:pt x="5433" y="3100"/>
                    </a:lnTo>
                    <a:lnTo>
                      <a:pt x="5427" y="3165"/>
                    </a:lnTo>
                    <a:lnTo>
                      <a:pt x="5419" y="3230"/>
                    </a:lnTo>
                    <a:lnTo>
                      <a:pt x="5410" y="3294"/>
                    </a:lnTo>
                    <a:lnTo>
                      <a:pt x="5399" y="3358"/>
                    </a:lnTo>
                    <a:lnTo>
                      <a:pt x="5387" y="3422"/>
                    </a:lnTo>
                    <a:lnTo>
                      <a:pt x="5374" y="3484"/>
                    </a:lnTo>
                    <a:lnTo>
                      <a:pt x="5357" y="3547"/>
                    </a:lnTo>
                    <a:lnTo>
                      <a:pt x="5341" y="3609"/>
                    </a:lnTo>
                    <a:lnTo>
                      <a:pt x="5322" y="3670"/>
                    </a:lnTo>
                    <a:lnTo>
                      <a:pt x="5303" y="3731"/>
                    </a:lnTo>
                    <a:lnTo>
                      <a:pt x="5281" y="3792"/>
                    </a:lnTo>
                    <a:lnTo>
                      <a:pt x="5257" y="3851"/>
                    </a:lnTo>
                    <a:lnTo>
                      <a:pt x="5233" y="3910"/>
                    </a:lnTo>
                    <a:lnTo>
                      <a:pt x="5207" y="3969"/>
                    </a:lnTo>
                    <a:lnTo>
                      <a:pt x="5179" y="4026"/>
                    </a:lnTo>
                    <a:lnTo>
                      <a:pt x="5151" y="4082"/>
                    </a:lnTo>
                    <a:lnTo>
                      <a:pt x="5120" y="4140"/>
                    </a:lnTo>
                    <a:lnTo>
                      <a:pt x="5088" y="4194"/>
                    </a:lnTo>
                    <a:lnTo>
                      <a:pt x="5055" y="4249"/>
                    </a:lnTo>
                    <a:lnTo>
                      <a:pt x="5020" y="4304"/>
                    </a:lnTo>
                    <a:lnTo>
                      <a:pt x="4984" y="4357"/>
                    </a:lnTo>
                    <a:lnTo>
                      <a:pt x="4946" y="4408"/>
                    </a:lnTo>
                    <a:lnTo>
                      <a:pt x="4908" y="4460"/>
                    </a:lnTo>
                    <a:lnTo>
                      <a:pt x="4866" y="4510"/>
                    </a:lnTo>
                    <a:lnTo>
                      <a:pt x="4825" y="4560"/>
                    </a:lnTo>
                    <a:lnTo>
                      <a:pt x="4782" y="4609"/>
                    </a:lnTo>
                    <a:lnTo>
                      <a:pt x="4737" y="4656"/>
                    </a:lnTo>
                    <a:lnTo>
                      <a:pt x="4737" y="4656"/>
                    </a:lnTo>
                    <a:lnTo>
                      <a:pt x="4691" y="4703"/>
                    </a:lnTo>
                    <a:lnTo>
                      <a:pt x="4645" y="4749"/>
                    </a:lnTo>
                    <a:lnTo>
                      <a:pt x="4597" y="4792"/>
                    </a:lnTo>
                    <a:lnTo>
                      <a:pt x="4548" y="4834"/>
                    </a:lnTo>
                    <a:lnTo>
                      <a:pt x="4499" y="4876"/>
                    </a:lnTo>
                    <a:lnTo>
                      <a:pt x="4448" y="4915"/>
                    </a:lnTo>
                    <a:lnTo>
                      <a:pt x="4398" y="4954"/>
                    </a:lnTo>
                    <a:lnTo>
                      <a:pt x="4345" y="4991"/>
                    </a:lnTo>
                    <a:lnTo>
                      <a:pt x="4291" y="5026"/>
                    </a:lnTo>
                    <a:lnTo>
                      <a:pt x="4237" y="5060"/>
                    </a:lnTo>
                    <a:lnTo>
                      <a:pt x="4182" y="5094"/>
                    </a:lnTo>
                    <a:lnTo>
                      <a:pt x="4128" y="5125"/>
                    </a:lnTo>
                    <a:lnTo>
                      <a:pt x="4070" y="5154"/>
                    </a:lnTo>
                    <a:lnTo>
                      <a:pt x="4014" y="5182"/>
                    </a:lnTo>
                    <a:lnTo>
                      <a:pt x="3955" y="5210"/>
                    </a:lnTo>
                    <a:lnTo>
                      <a:pt x="3898" y="5235"/>
                    </a:lnTo>
                    <a:lnTo>
                      <a:pt x="3839" y="5259"/>
                    </a:lnTo>
                    <a:lnTo>
                      <a:pt x="3778" y="5283"/>
                    </a:lnTo>
                    <a:lnTo>
                      <a:pt x="3718" y="5303"/>
                    </a:lnTo>
                    <a:lnTo>
                      <a:pt x="3658" y="5322"/>
                    </a:lnTo>
                    <a:lnTo>
                      <a:pt x="3596" y="5340"/>
                    </a:lnTo>
                    <a:lnTo>
                      <a:pt x="3534" y="5358"/>
                    </a:lnTo>
                    <a:lnTo>
                      <a:pt x="3470" y="5372"/>
                    </a:lnTo>
                    <a:lnTo>
                      <a:pt x="3407" y="5386"/>
                    </a:lnTo>
                    <a:lnTo>
                      <a:pt x="3344" y="5398"/>
                    </a:lnTo>
                    <a:lnTo>
                      <a:pt x="3279" y="5408"/>
                    </a:lnTo>
                    <a:lnTo>
                      <a:pt x="3214" y="5417"/>
                    </a:lnTo>
                    <a:lnTo>
                      <a:pt x="3149" y="5424"/>
                    </a:lnTo>
                    <a:lnTo>
                      <a:pt x="3084" y="5430"/>
                    </a:lnTo>
                    <a:lnTo>
                      <a:pt x="3018" y="5433"/>
                    </a:lnTo>
                    <a:lnTo>
                      <a:pt x="2951" y="5436"/>
                    </a:lnTo>
                    <a:lnTo>
                      <a:pt x="2885" y="5437"/>
                    </a:lnTo>
                    <a:lnTo>
                      <a:pt x="2885" y="5437"/>
                    </a:lnTo>
                    <a:lnTo>
                      <a:pt x="2816" y="5436"/>
                    </a:lnTo>
                    <a:lnTo>
                      <a:pt x="2748" y="5433"/>
                    </a:lnTo>
                    <a:lnTo>
                      <a:pt x="2679" y="5428"/>
                    </a:lnTo>
                    <a:lnTo>
                      <a:pt x="2611" y="5423"/>
                    </a:lnTo>
                    <a:lnTo>
                      <a:pt x="2543" y="5415"/>
                    </a:lnTo>
                    <a:lnTo>
                      <a:pt x="2477" y="5406"/>
                    </a:lnTo>
                    <a:lnTo>
                      <a:pt x="2410" y="5395"/>
                    </a:lnTo>
                    <a:lnTo>
                      <a:pt x="2344" y="5383"/>
                    </a:lnTo>
                    <a:lnTo>
                      <a:pt x="2279" y="5368"/>
                    </a:lnTo>
                    <a:lnTo>
                      <a:pt x="2213" y="5352"/>
                    </a:lnTo>
                    <a:lnTo>
                      <a:pt x="2149" y="5336"/>
                    </a:lnTo>
                    <a:lnTo>
                      <a:pt x="2085" y="5316"/>
                    </a:lnTo>
                    <a:lnTo>
                      <a:pt x="2021" y="5296"/>
                    </a:lnTo>
                    <a:lnTo>
                      <a:pt x="1959" y="5274"/>
                    </a:lnTo>
                    <a:lnTo>
                      <a:pt x="1897" y="5252"/>
                    </a:lnTo>
                    <a:lnTo>
                      <a:pt x="1835" y="5226"/>
                    </a:lnTo>
                    <a:lnTo>
                      <a:pt x="1775" y="5200"/>
                    </a:lnTo>
                    <a:lnTo>
                      <a:pt x="1715" y="5172"/>
                    </a:lnTo>
                    <a:lnTo>
                      <a:pt x="1656" y="5144"/>
                    </a:lnTo>
                    <a:lnTo>
                      <a:pt x="1597" y="5113"/>
                    </a:lnTo>
                    <a:lnTo>
                      <a:pt x="1539" y="5082"/>
                    </a:lnTo>
                    <a:lnTo>
                      <a:pt x="1482" y="5050"/>
                    </a:lnTo>
                    <a:lnTo>
                      <a:pt x="1426" y="5014"/>
                    </a:lnTo>
                    <a:lnTo>
                      <a:pt x="1371" y="4979"/>
                    </a:lnTo>
                    <a:lnTo>
                      <a:pt x="1317" y="4942"/>
                    </a:lnTo>
                    <a:lnTo>
                      <a:pt x="1262" y="4905"/>
                    </a:lnTo>
                    <a:lnTo>
                      <a:pt x="1210" y="4865"/>
                    </a:lnTo>
                    <a:lnTo>
                      <a:pt x="1159" y="4825"/>
                    </a:lnTo>
                    <a:lnTo>
                      <a:pt x="1107" y="4784"/>
                    </a:lnTo>
                    <a:lnTo>
                      <a:pt x="1057" y="4741"/>
                    </a:lnTo>
                    <a:lnTo>
                      <a:pt x="1008" y="4697"/>
                    </a:lnTo>
                    <a:lnTo>
                      <a:pt x="961" y="4651"/>
                    </a:lnTo>
                    <a:lnTo>
                      <a:pt x="914" y="4606"/>
                    </a:lnTo>
                    <a:lnTo>
                      <a:pt x="868" y="4559"/>
                    </a:lnTo>
                    <a:lnTo>
                      <a:pt x="823" y="4511"/>
                    </a:lnTo>
                    <a:lnTo>
                      <a:pt x="780" y="4463"/>
                    </a:lnTo>
                    <a:lnTo>
                      <a:pt x="737" y="4413"/>
                    </a:lnTo>
                    <a:lnTo>
                      <a:pt x="696" y="4361"/>
                    </a:lnTo>
                    <a:lnTo>
                      <a:pt x="656" y="4309"/>
                    </a:lnTo>
                    <a:lnTo>
                      <a:pt x="616" y="4256"/>
                    </a:lnTo>
                    <a:lnTo>
                      <a:pt x="579" y="4202"/>
                    </a:lnTo>
                    <a:lnTo>
                      <a:pt x="543" y="4147"/>
                    </a:lnTo>
                    <a:lnTo>
                      <a:pt x="507" y="4091"/>
                    </a:lnTo>
                    <a:lnTo>
                      <a:pt x="473" y="4035"/>
                    </a:lnTo>
                    <a:lnTo>
                      <a:pt x="441" y="3978"/>
                    </a:lnTo>
                    <a:lnTo>
                      <a:pt x="410" y="3920"/>
                    </a:lnTo>
                    <a:lnTo>
                      <a:pt x="379" y="3861"/>
                    </a:lnTo>
                    <a:lnTo>
                      <a:pt x="351" y="3802"/>
                    </a:lnTo>
                    <a:lnTo>
                      <a:pt x="323" y="3742"/>
                    </a:lnTo>
                    <a:lnTo>
                      <a:pt x="298" y="3680"/>
                    </a:lnTo>
                    <a:lnTo>
                      <a:pt x="273" y="3618"/>
                    </a:lnTo>
                    <a:lnTo>
                      <a:pt x="251" y="3556"/>
                    </a:lnTo>
                    <a:lnTo>
                      <a:pt x="229" y="3493"/>
                    </a:lnTo>
                    <a:lnTo>
                      <a:pt x="208" y="3429"/>
                    </a:lnTo>
                    <a:lnTo>
                      <a:pt x="190" y="3364"/>
                    </a:lnTo>
                    <a:lnTo>
                      <a:pt x="173" y="3299"/>
                    </a:lnTo>
                    <a:lnTo>
                      <a:pt x="158" y="3235"/>
                    </a:lnTo>
                    <a:lnTo>
                      <a:pt x="145" y="3168"/>
                    </a:lnTo>
                    <a:lnTo>
                      <a:pt x="131" y="3102"/>
                    </a:lnTo>
                    <a:lnTo>
                      <a:pt x="121" y="3034"/>
                    </a:lnTo>
                    <a:lnTo>
                      <a:pt x="112" y="2966"/>
                    </a:lnTo>
                    <a:lnTo>
                      <a:pt x="105" y="2898"/>
                    </a:lnTo>
                    <a:lnTo>
                      <a:pt x="99" y="2831"/>
                    </a:lnTo>
                    <a:lnTo>
                      <a:pt x="96" y="2761"/>
                    </a:lnTo>
                    <a:lnTo>
                      <a:pt x="96" y="2761"/>
                    </a:lnTo>
                    <a:lnTo>
                      <a:pt x="93" y="2695"/>
                    </a:lnTo>
                    <a:lnTo>
                      <a:pt x="93" y="2627"/>
                    </a:lnTo>
                    <a:lnTo>
                      <a:pt x="94" y="2562"/>
                    </a:lnTo>
                    <a:lnTo>
                      <a:pt x="97" y="2496"/>
                    </a:lnTo>
                    <a:lnTo>
                      <a:pt x="102" y="2430"/>
                    </a:lnTo>
                    <a:lnTo>
                      <a:pt x="108" y="2365"/>
                    </a:lnTo>
                    <a:lnTo>
                      <a:pt x="115" y="2300"/>
                    </a:lnTo>
                    <a:lnTo>
                      <a:pt x="124" y="2236"/>
                    </a:lnTo>
                    <a:lnTo>
                      <a:pt x="136" y="2172"/>
                    </a:lnTo>
                    <a:lnTo>
                      <a:pt x="147" y="2108"/>
                    </a:lnTo>
                    <a:lnTo>
                      <a:pt x="162" y="2046"/>
                    </a:lnTo>
                    <a:lnTo>
                      <a:pt x="177" y="1983"/>
                    </a:lnTo>
                    <a:lnTo>
                      <a:pt x="195" y="1921"/>
                    </a:lnTo>
                    <a:lnTo>
                      <a:pt x="212" y="1859"/>
                    </a:lnTo>
                    <a:lnTo>
                      <a:pt x="233" y="1799"/>
                    </a:lnTo>
                    <a:lnTo>
                      <a:pt x="254" y="1738"/>
                    </a:lnTo>
                    <a:lnTo>
                      <a:pt x="277" y="1679"/>
                    </a:lnTo>
                    <a:lnTo>
                      <a:pt x="302" y="1620"/>
                    </a:lnTo>
                    <a:lnTo>
                      <a:pt x="327" y="1561"/>
                    </a:lnTo>
                    <a:lnTo>
                      <a:pt x="355" y="1504"/>
                    </a:lnTo>
                    <a:lnTo>
                      <a:pt x="383" y="1448"/>
                    </a:lnTo>
                    <a:lnTo>
                      <a:pt x="414" y="1390"/>
                    </a:lnTo>
                    <a:lnTo>
                      <a:pt x="447" y="1336"/>
                    </a:lnTo>
                    <a:lnTo>
                      <a:pt x="479" y="1281"/>
                    </a:lnTo>
                    <a:lnTo>
                      <a:pt x="515" y="1226"/>
                    </a:lnTo>
                    <a:lnTo>
                      <a:pt x="550" y="1173"/>
                    </a:lnTo>
                    <a:lnTo>
                      <a:pt x="588" y="1122"/>
                    </a:lnTo>
                    <a:lnTo>
                      <a:pt x="627" y="1070"/>
                    </a:lnTo>
                    <a:lnTo>
                      <a:pt x="668" y="1020"/>
                    </a:lnTo>
                    <a:lnTo>
                      <a:pt x="709" y="970"/>
                    </a:lnTo>
                    <a:lnTo>
                      <a:pt x="753" y="921"/>
                    </a:lnTo>
                    <a:lnTo>
                      <a:pt x="798" y="874"/>
                    </a:lnTo>
                    <a:lnTo>
                      <a:pt x="798" y="874"/>
                    </a:lnTo>
                    <a:lnTo>
                      <a:pt x="843" y="827"/>
                    </a:lnTo>
                    <a:lnTo>
                      <a:pt x="889" y="781"/>
                    </a:lnTo>
                    <a:lnTo>
                      <a:pt x="938" y="738"/>
                    </a:lnTo>
                    <a:lnTo>
                      <a:pt x="986" y="696"/>
                    </a:lnTo>
                    <a:lnTo>
                      <a:pt x="1035" y="654"/>
                    </a:lnTo>
                    <a:lnTo>
                      <a:pt x="1087" y="615"/>
                    </a:lnTo>
                    <a:lnTo>
                      <a:pt x="1138" y="576"/>
                    </a:lnTo>
                    <a:lnTo>
                      <a:pt x="1190" y="539"/>
                    </a:lnTo>
                    <a:lnTo>
                      <a:pt x="1243" y="504"/>
                    </a:lnTo>
                    <a:lnTo>
                      <a:pt x="1297" y="470"/>
                    </a:lnTo>
                    <a:lnTo>
                      <a:pt x="1352" y="436"/>
                    </a:lnTo>
                    <a:lnTo>
                      <a:pt x="1408" y="405"/>
                    </a:lnTo>
                    <a:lnTo>
                      <a:pt x="1464" y="376"/>
                    </a:lnTo>
                    <a:lnTo>
                      <a:pt x="1521" y="348"/>
                    </a:lnTo>
                    <a:lnTo>
                      <a:pt x="1579" y="320"/>
                    </a:lnTo>
                    <a:lnTo>
                      <a:pt x="1636" y="295"/>
                    </a:lnTo>
                    <a:lnTo>
                      <a:pt x="1697" y="271"/>
                    </a:lnTo>
                    <a:lnTo>
                      <a:pt x="1756" y="247"/>
                    </a:lnTo>
                    <a:lnTo>
                      <a:pt x="1816" y="227"/>
                    </a:lnTo>
                    <a:lnTo>
                      <a:pt x="1878" y="208"/>
                    </a:lnTo>
                    <a:lnTo>
                      <a:pt x="1939" y="190"/>
                    </a:lnTo>
                    <a:lnTo>
                      <a:pt x="2002" y="172"/>
                    </a:lnTo>
                    <a:lnTo>
                      <a:pt x="2064" y="158"/>
                    </a:lnTo>
                    <a:lnTo>
                      <a:pt x="2127" y="144"/>
                    </a:lnTo>
                    <a:lnTo>
                      <a:pt x="2191" y="132"/>
                    </a:lnTo>
                    <a:lnTo>
                      <a:pt x="2256" y="122"/>
                    </a:lnTo>
                    <a:lnTo>
                      <a:pt x="2320" y="113"/>
                    </a:lnTo>
                    <a:lnTo>
                      <a:pt x="2385" y="106"/>
                    </a:lnTo>
                    <a:lnTo>
                      <a:pt x="2450" y="100"/>
                    </a:lnTo>
                    <a:lnTo>
                      <a:pt x="2517" y="96"/>
                    </a:lnTo>
                    <a:lnTo>
                      <a:pt x="2583" y="94"/>
                    </a:lnTo>
                    <a:lnTo>
                      <a:pt x="2649" y="93"/>
                    </a:lnTo>
                    <a:close/>
                    <a:moveTo>
                      <a:pt x="2649" y="0"/>
                    </a:moveTo>
                    <a:lnTo>
                      <a:pt x="2649" y="0"/>
                    </a:lnTo>
                    <a:lnTo>
                      <a:pt x="2578" y="1"/>
                    </a:lnTo>
                    <a:lnTo>
                      <a:pt x="2508" y="4"/>
                    </a:lnTo>
                    <a:lnTo>
                      <a:pt x="2437" y="9"/>
                    </a:lnTo>
                    <a:lnTo>
                      <a:pt x="2368" y="14"/>
                    </a:lnTo>
                    <a:lnTo>
                      <a:pt x="2298" y="22"/>
                    </a:lnTo>
                    <a:lnTo>
                      <a:pt x="2231" y="32"/>
                    </a:lnTo>
                    <a:lnTo>
                      <a:pt x="2163" y="44"/>
                    </a:lnTo>
                    <a:lnTo>
                      <a:pt x="2095" y="56"/>
                    </a:lnTo>
                    <a:lnTo>
                      <a:pt x="2029" y="71"/>
                    </a:lnTo>
                    <a:lnTo>
                      <a:pt x="1962" y="87"/>
                    </a:lnTo>
                    <a:lnTo>
                      <a:pt x="1897" y="104"/>
                    </a:lnTo>
                    <a:lnTo>
                      <a:pt x="1832" y="125"/>
                    </a:lnTo>
                    <a:lnTo>
                      <a:pt x="1769" y="146"/>
                    </a:lnTo>
                    <a:lnTo>
                      <a:pt x="1706" y="168"/>
                    </a:lnTo>
                    <a:lnTo>
                      <a:pt x="1644" y="191"/>
                    </a:lnTo>
                    <a:lnTo>
                      <a:pt x="1583" y="218"/>
                    </a:lnTo>
                    <a:lnTo>
                      <a:pt x="1523" y="244"/>
                    </a:lnTo>
                    <a:lnTo>
                      <a:pt x="1462" y="273"/>
                    </a:lnTo>
                    <a:lnTo>
                      <a:pt x="1403" y="302"/>
                    </a:lnTo>
                    <a:lnTo>
                      <a:pt x="1346" y="334"/>
                    </a:lnTo>
                    <a:lnTo>
                      <a:pt x="1289" y="367"/>
                    </a:lnTo>
                    <a:lnTo>
                      <a:pt x="1232" y="401"/>
                    </a:lnTo>
                    <a:lnTo>
                      <a:pt x="1178" y="436"/>
                    </a:lnTo>
                    <a:lnTo>
                      <a:pt x="1123" y="473"/>
                    </a:lnTo>
                    <a:lnTo>
                      <a:pt x="1070" y="510"/>
                    </a:lnTo>
                    <a:lnTo>
                      <a:pt x="1019" y="550"/>
                    </a:lnTo>
                    <a:lnTo>
                      <a:pt x="969" y="590"/>
                    </a:lnTo>
                    <a:lnTo>
                      <a:pt x="918" y="631"/>
                    </a:lnTo>
                    <a:lnTo>
                      <a:pt x="870" y="675"/>
                    </a:lnTo>
                    <a:lnTo>
                      <a:pt x="821" y="718"/>
                    </a:lnTo>
                    <a:lnTo>
                      <a:pt x="775" y="763"/>
                    </a:lnTo>
                    <a:lnTo>
                      <a:pt x="730" y="811"/>
                    </a:lnTo>
                    <a:lnTo>
                      <a:pt x="686" y="858"/>
                    </a:lnTo>
                    <a:lnTo>
                      <a:pt x="641" y="906"/>
                    </a:lnTo>
                    <a:lnTo>
                      <a:pt x="600" y="955"/>
                    </a:lnTo>
                    <a:lnTo>
                      <a:pt x="559" y="1007"/>
                    </a:lnTo>
                    <a:lnTo>
                      <a:pt x="520" y="1058"/>
                    </a:lnTo>
                    <a:lnTo>
                      <a:pt x="482" y="1111"/>
                    </a:lnTo>
                    <a:lnTo>
                      <a:pt x="445" y="1165"/>
                    </a:lnTo>
                    <a:lnTo>
                      <a:pt x="410" y="1219"/>
                    </a:lnTo>
                    <a:lnTo>
                      <a:pt x="374" y="1275"/>
                    </a:lnTo>
                    <a:lnTo>
                      <a:pt x="342" y="1331"/>
                    </a:lnTo>
                    <a:lnTo>
                      <a:pt x="311" y="1389"/>
                    </a:lnTo>
                    <a:lnTo>
                      <a:pt x="280" y="1448"/>
                    </a:lnTo>
                    <a:lnTo>
                      <a:pt x="252" y="1507"/>
                    </a:lnTo>
                    <a:lnTo>
                      <a:pt x="224" y="1567"/>
                    </a:lnTo>
                    <a:lnTo>
                      <a:pt x="199" y="1627"/>
                    </a:lnTo>
                    <a:lnTo>
                      <a:pt x="174" y="1689"/>
                    </a:lnTo>
                    <a:lnTo>
                      <a:pt x="152" y="1751"/>
                    </a:lnTo>
                    <a:lnTo>
                      <a:pt x="130" y="1815"/>
                    </a:lnTo>
                    <a:lnTo>
                      <a:pt x="111" y="1878"/>
                    </a:lnTo>
                    <a:lnTo>
                      <a:pt x="91" y="1943"/>
                    </a:lnTo>
                    <a:lnTo>
                      <a:pt x="75" y="2008"/>
                    </a:lnTo>
                    <a:lnTo>
                      <a:pt x="60" y="2074"/>
                    </a:lnTo>
                    <a:lnTo>
                      <a:pt x="47" y="2141"/>
                    </a:lnTo>
                    <a:lnTo>
                      <a:pt x="35" y="2208"/>
                    </a:lnTo>
                    <a:lnTo>
                      <a:pt x="25" y="2276"/>
                    </a:lnTo>
                    <a:lnTo>
                      <a:pt x="16" y="2344"/>
                    </a:lnTo>
                    <a:lnTo>
                      <a:pt x="10" y="2413"/>
                    </a:lnTo>
                    <a:lnTo>
                      <a:pt x="4" y="2483"/>
                    </a:lnTo>
                    <a:lnTo>
                      <a:pt x="2" y="2552"/>
                    </a:lnTo>
                    <a:lnTo>
                      <a:pt x="0" y="2623"/>
                    </a:lnTo>
                    <a:lnTo>
                      <a:pt x="0" y="2693"/>
                    </a:lnTo>
                    <a:lnTo>
                      <a:pt x="3" y="2764"/>
                    </a:lnTo>
                    <a:lnTo>
                      <a:pt x="3" y="2764"/>
                    </a:lnTo>
                    <a:lnTo>
                      <a:pt x="7" y="2836"/>
                    </a:lnTo>
                    <a:lnTo>
                      <a:pt x="12" y="2907"/>
                    </a:lnTo>
                    <a:lnTo>
                      <a:pt x="21" y="2978"/>
                    </a:lnTo>
                    <a:lnTo>
                      <a:pt x="30" y="3047"/>
                    </a:lnTo>
                    <a:lnTo>
                      <a:pt x="40" y="3117"/>
                    </a:lnTo>
                    <a:lnTo>
                      <a:pt x="53" y="3186"/>
                    </a:lnTo>
                    <a:lnTo>
                      <a:pt x="66" y="3254"/>
                    </a:lnTo>
                    <a:lnTo>
                      <a:pt x="83" y="3322"/>
                    </a:lnTo>
                    <a:lnTo>
                      <a:pt x="100" y="3389"/>
                    </a:lnTo>
                    <a:lnTo>
                      <a:pt x="119" y="3456"/>
                    </a:lnTo>
                    <a:lnTo>
                      <a:pt x="140" y="3522"/>
                    </a:lnTo>
                    <a:lnTo>
                      <a:pt x="162" y="3587"/>
                    </a:lnTo>
                    <a:lnTo>
                      <a:pt x="186" y="3652"/>
                    </a:lnTo>
                    <a:lnTo>
                      <a:pt x="211" y="3715"/>
                    </a:lnTo>
                    <a:lnTo>
                      <a:pt x="237" y="3779"/>
                    </a:lnTo>
                    <a:lnTo>
                      <a:pt x="265" y="3841"/>
                    </a:lnTo>
                    <a:lnTo>
                      <a:pt x="295" y="3902"/>
                    </a:lnTo>
                    <a:lnTo>
                      <a:pt x="326" y="3963"/>
                    </a:lnTo>
                    <a:lnTo>
                      <a:pt x="358" y="4023"/>
                    </a:lnTo>
                    <a:lnTo>
                      <a:pt x="392" y="4082"/>
                    </a:lnTo>
                    <a:lnTo>
                      <a:pt x="428" y="4141"/>
                    </a:lnTo>
                    <a:lnTo>
                      <a:pt x="464" y="4199"/>
                    </a:lnTo>
                    <a:lnTo>
                      <a:pt x="501" y="4255"/>
                    </a:lnTo>
                    <a:lnTo>
                      <a:pt x="541" y="4311"/>
                    </a:lnTo>
                    <a:lnTo>
                      <a:pt x="581" y="4365"/>
                    </a:lnTo>
                    <a:lnTo>
                      <a:pt x="622" y="4419"/>
                    </a:lnTo>
                    <a:lnTo>
                      <a:pt x="665" y="4472"/>
                    </a:lnTo>
                    <a:lnTo>
                      <a:pt x="709" y="4523"/>
                    </a:lnTo>
                    <a:lnTo>
                      <a:pt x="753" y="4575"/>
                    </a:lnTo>
                    <a:lnTo>
                      <a:pt x="801" y="4623"/>
                    </a:lnTo>
                    <a:lnTo>
                      <a:pt x="848" y="4672"/>
                    </a:lnTo>
                    <a:lnTo>
                      <a:pt x="896" y="4719"/>
                    </a:lnTo>
                    <a:lnTo>
                      <a:pt x="945" y="4766"/>
                    </a:lnTo>
                    <a:lnTo>
                      <a:pt x="995" y="4812"/>
                    </a:lnTo>
                    <a:lnTo>
                      <a:pt x="1047" y="4855"/>
                    </a:lnTo>
                    <a:lnTo>
                      <a:pt x="1100" y="4898"/>
                    </a:lnTo>
                    <a:lnTo>
                      <a:pt x="1153" y="4940"/>
                    </a:lnTo>
                    <a:lnTo>
                      <a:pt x="1207" y="4980"/>
                    </a:lnTo>
                    <a:lnTo>
                      <a:pt x="1263" y="5020"/>
                    </a:lnTo>
                    <a:lnTo>
                      <a:pt x="1319" y="5057"/>
                    </a:lnTo>
                    <a:lnTo>
                      <a:pt x="1377" y="5094"/>
                    </a:lnTo>
                    <a:lnTo>
                      <a:pt x="1434" y="5129"/>
                    </a:lnTo>
                    <a:lnTo>
                      <a:pt x="1493" y="5163"/>
                    </a:lnTo>
                    <a:lnTo>
                      <a:pt x="1552" y="5196"/>
                    </a:lnTo>
                    <a:lnTo>
                      <a:pt x="1613" y="5228"/>
                    </a:lnTo>
                    <a:lnTo>
                      <a:pt x="1675" y="5257"/>
                    </a:lnTo>
                    <a:lnTo>
                      <a:pt x="1737" y="5285"/>
                    </a:lnTo>
                    <a:lnTo>
                      <a:pt x="1800" y="5312"/>
                    </a:lnTo>
                    <a:lnTo>
                      <a:pt x="1863" y="5339"/>
                    </a:lnTo>
                    <a:lnTo>
                      <a:pt x="1927" y="5362"/>
                    </a:lnTo>
                    <a:lnTo>
                      <a:pt x="1992" y="5384"/>
                    </a:lnTo>
                    <a:lnTo>
                      <a:pt x="2058" y="5405"/>
                    </a:lnTo>
                    <a:lnTo>
                      <a:pt x="2123" y="5426"/>
                    </a:lnTo>
                    <a:lnTo>
                      <a:pt x="2191" y="5443"/>
                    </a:lnTo>
                    <a:lnTo>
                      <a:pt x="2257" y="5459"/>
                    </a:lnTo>
                    <a:lnTo>
                      <a:pt x="2325" y="5474"/>
                    </a:lnTo>
                    <a:lnTo>
                      <a:pt x="2394" y="5486"/>
                    </a:lnTo>
                    <a:lnTo>
                      <a:pt x="2462" y="5498"/>
                    </a:lnTo>
                    <a:lnTo>
                      <a:pt x="2531" y="5508"/>
                    </a:lnTo>
                    <a:lnTo>
                      <a:pt x="2602" y="5515"/>
                    </a:lnTo>
                    <a:lnTo>
                      <a:pt x="2671" y="5521"/>
                    </a:lnTo>
                    <a:lnTo>
                      <a:pt x="2742" y="5526"/>
                    </a:lnTo>
                    <a:lnTo>
                      <a:pt x="2813" y="5529"/>
                    </a:lnTo>
                    <a:lnTo>
                      <a:pt x="2885" y="5530"/>
                    </a:lnTo>
                    <a:lnTo>
                      <a:pt x="2885" y="5530"/>
                    </a:lnTo>
                    <a:lnTo>
                      <a:pt x="2956" y="5529"/>
                    </a:lnTo>
                    <a:lnTo>
                      <a:pt x="3027" y="5526"/>
                    </a:lnTo>
                    <a:lnTo>
                      <a:pt x="3097" y="5521"/>
                    </a:lnTo>
                    <a:lnTo>
                      <a:pt x="3167" y="5515"/>
                    </a:lnTo>
                    <a:lnTo>
                      <a:pt x="3236" y="5508"/>
                    </a:lnTo>
                    <a:lnTo>
                      <a:pt x="3305" y="5498"/>
                    </a:lnTo>
                    <a:lnTo>
                      <a:pt x="3373" y="5486"/>
                    </a:lnTo>
                    <a:lnTo>
                      <a:pt x="3439" y="5474"/>
                    </a:lnTo>
                    <a:lnTo>
                      <a:pt x="3506" y="5459"/>
                    </a:lnTo>
                    <a:lnTo>
                      <a:pt x="3572" y="5443"/>
                    </a:lnTo>
                    <a:lnTo>
                      <a:pt x="3637" y="5426"/>
                    </a:lnTo>
                    <a:lnTo>
                      <a:pt x="3702" y="5405"/>
                    </a:lnTo>
                    <a:lnTo>
                      <a:pt x="3765" y="5384"/>
                    </a:lnTo>
                    <a:lnTo>
                      <a:pt x="3829" y="5362"/>
                    </a:lnTo>
                    <a:lnTo>
                      <a:pt x="3890" y="5339"/>
                    </a:lnTo>
                    <a:lnTo>
                      <a:pt x="3952" y="5312"/>
                    </a:lnTo>
                    <a:lnTo>
                      <a:pt x="4013" y="5285"/>
                    </a:lnTo>
                    <a:lnTo>
                      <a:pt x="4072" y="5257"/>
                    </a:lnTo>
                    <a:lnTo>
                      <a:pt x="4131" y="5228"/>
                    </a:lnTo>
                    <a:lnTo>
                      <a:pt x="4188" y="5196"/>
                    </a:lnTo>
                    <a:lnTo>
                      <a:pt x="4246" y="5163"/>
                    </a:lnTo>
                    <a:lnTo>
                      <a:pt x="4302" y="5129"/>
                    </a:lnTo>
                    <a:lnTo>
                      <a:pt x="4356" y="5094"/>
                    </a:lnTo>
                    <a:lnTo>
                      <a:pt x="4411" y="5057"/>
                    </a:lnTo>
                    <a:lnTo>
                      <a:pt x="4464" y="5020"/>
                    </a:lnTo>
                    <a:lnTo>
                      <a:pt x="4516" y="4980"/>
                    </a:lnTo>
                    <a:lnTo>
                      <a:pt x="4567" y="4940"/>
                    </a:lnTo>
                    <a:lnTo>
                      <a:pt x="4616" y="4898"/>
                    </a:lnTo>
                    <a:lnTo>
                      <a:pt x="4666" y="4855"/>
                    </a:lnTo>
                    <a:lnTo>
                      <a:pt x="4713" y="4812"/>
                    </a:lnTo>
                    <a:lnTo>
                      <a:pt x="4760" y="4766"/>
                    </a:lnTo>
                    <a:lnTo>
                      <a:pt x="4805" y="4719"/>
                    </a:lnTo>
                    <a:lnTo>
                      <a:pt x="4850" y="4672"/>
                    </a:lnTo>
                    <a:lnTo>
                      <a:pt x="4893" y="4623"/>
                    </a:lnTo>
                    <a:lnTo>
                      <a:pt x="4934" y="4575"/>
                    </a:lnTo>
                    <a:lnTo>
                      <a:pt x="4976" y="4523"/>
                    </a:lnTo>
                    <a:lnTo>
                      <a:pt x="5015" y="4472"/>
                    </a:lnTo>
                    <a:lnTo>
                      <a:pt x="5052" y="4419"/>
                    </a:lnTo>
                    <a:lnTo>
                      <a:pt x="5089" y="4365"/>
                    </a:lnTo>
                    <a:lnTo>
                      <a:pt x="5126" y="4311"/>
                    </a:lnTo>
                    <a:lnTo>
                      <a:pt x="5160" y="4255"/>
                    </a:lnTo>
                    <a:lnTo>
                      <a:pt x="5192" y="4199"/>
                    </a:lnTo>
                    <a:lnTo>
                      <a:pt x="5225" y="4141"/>
                    </a:lnTo>
                    <a:lnTo>
                      <a:pt x="5254" y="4082"/>
                    </a:lnTo>
                    <a:lnTo>
                      <a:pt x="5282" y="4023"/>
                    </a:lnTo>
                    <a:lnTo>
                      <a:pt x="5310" y="3963"/>
                    </a:lnTo>
                    <a:lnTo>
                      <a:pt x="5335" y="3902"/>
                    </a:lnTo>
                    <a:lnTo>
                      <a:pt x="5360" y="3841"/>
                    </a:lnTo>
                    <a:lnTo>
                      <a:pt x="5382" y="3779"/>
                    </a:lnTo>
                    <a:lnTo>
                      <a:pt x="5405" y="3715"/>
                    </a:lnTo>
                    <a:lnTo>
                      <a:pt x="5424" y="3652"/>
                    </a:lnTo>
                    <a:lnTo>
                      <a:pt x="5443" y="3587"/>
                    </a:lnTo>
                    <a:lnTo>
                      <a:pt x="5459" y="3522"/>
                    </a:lnTo>
                    <a:lnTo>
                      <a:pt x="5474" y="3456"/>
                    </a:lnTo>
                    <a:lnTo>
                      <a:pt x="5487" y="3389"/>
                    </a:lnTo>
                    <a:lnTo>
                      <a:pt x="5499" y="3322"/>
                    </a:lnTo>
                    <a:lnTo>
                      <a:pt x="5509" y="3254"/>
                    </a:lnTo>
                    <a:lnTo>
                      <a:pt x="5518" y="3186"/>
                    </a:lnTo>
                    <a:lnTo>
                      <a:pt x="5524" y="3117"/>
                    </a:lnTo>
                    <a:lnTo>
                      <a:pt x="5530" y="3047"/>
                    </a:lnTo>
                    <a:lnTo>
                      <a:pt x="5533" y="2978"/>
                    </a:lnTo>
                    <a:lnTo>
                      <a:pt x="5534" y="2907"/>
                    </a:lnTo>
                    <a:lnTo>
                      <a:pt x="5534" y="2836"/>
                    </a:lnTo>
                    <a:lnTo>
                      <a:pt x="5531" y="2764"/>
                    </a:lnTo>
                    <a:lnTo>
                      <a:pt x="5531" y="2764"/>
                    </a:lnTo>
                    <a:lnTo>
                      <a:pt x="5528" y="2693"/>
                    </a:lnTo>
                    <a:lnTo>
                      <a:pt x="5522" y="2623"/>
                    </a:lnTo>
                    <a:lnTo>
                      <a:pt x="5515" y="2552"/>
                    </a:lnTo>
                    <a:lnTo>
                      <a:pt x="5505" y="2483"/>
                    </a:lnTo>
                    <a:lnTo>
                      <a:pt x="5494" y="2413"/>
                    </a:lnTo>
                    <a:lnTo>
                      <a:pt x="5483" y="2344"/>
                    </a:lnTo>
                    <a:lnTo>
                      <a:pt x="5468" y="2276"/>
                    </a:lnTo>
                    <a:lnTo>
                      <a:pt x="5452" y="2208"/>
                    </a:lnTo>
                    <a:lnTo>
                      <a:pt x="5434" y="2141"/>
                    </a:lnTo>
                    <a:lnTo>
                      <a:pt x="5415" y="2074"/>
                    </a:lnTo>
                    <a:lnTo>
                      <a:pt x="5394" y="2008"/>
                    </a:lnTo>
                    <a:lnTo>
                      <a:pt x="5372" y="1943"/>
                    </a:lnTo>
                    <a:lnTo>
                      <a:pt x="5348" y="1878"/>
                    </a:lnTo>
                    <a:lnTo>
                      <a:pt x="5323" y="1815"/>
                    </a:lnTo>
                    <a:lnTo>
                      <a:pt x="5297" y="1751"/>
                    </a:lnTo>
                    <a:lnTo>
                      <a:pt x="5269" y="1689"/>
                    </a:lnTo>
                    <a:lnTo>
                      <a:pt x="5239" y="1627"/>
                    </a:lnTo>
                    <a:lnTo>
                      <a:pt x="5208" y="1567"/>
                    </a:lnTo>
                    <a:lnTo>
                      <a:pt x="5176" y="1507"/>
                    </a:lnTo>
                    <a:lnTo>
                      <a:pt x="5142" y="1448"/>
                    </a:lnTo>
                    <a:lnTo>
                      <a:pt x="5107" y="1389"/>
                    </a:lnTo>
                    <a:lnTo>
                      <a:pt x="5070" y="1331"/>
                    </a:lnTo>
                    <a:lnTo>
                      <a:pt x="5033" y="1275"/>
                    </a:lnTo>
                    <a:lnTo>
                      <a:pt x="4993" y="1219"/>
                    </a:lnTo>
                    <a:lnTo>
                      <a:pt x="4953" y="1165"/>
                    </a:lnTo>
                    <a:lnTo>
                      <a:pt x="4912" y="1111"/>
                    </a:lnTo>
                    <a:lnTo>
                      <a:pt x="4869" y="1058"/>
                    </a:lnTo>
                    <a:lnTo>
                      <a:pt x="4825" y="1007"/>
                    </a:lnTo>
                    <a:lnTo>
                      <a:pt x="4781" y="955"/>
                    </a:lnTo>
                    <a:lnTo>
                      <a:pt x="4734" y="906"/>
                    </a:lnTo>
                    <a:lnTo>
                      <a:pt x="4687" y="858"/>
                    </a:lnTo>
                    <a:lnTo>
                      <a:pt x="4639" y="811"/>
                    </a:lnTo>
                    <a:lnTo>
                      <a:pt x="4589" y="763"/>
                    </a:lnTo>
                    <a:lnTo>
                      <a:pt x="4539" y="718"/>
                    </a:lnTo>
                    <a:lnTo>
                      <a:pt x="4488" y="675"/>
                    </a:lnTo>
                    <a:lnTo>
                      <a:pt x="4434" y="631"/>
                    </a:lnTo>
                    <a:lnTo>
                      <a:pt x="4381" y="590"/>
                    </a:lnTo>
                    <a:lnTo>
                      <a:pt x="4327" y="550"/>
                    </a:lnTo>
                    <a:lnTo>
                      <a:pt x="4272" y="510"/>
                    </a:lnTo>
                    <a:lnTo>
                      <a:pt x="4215" y="473"/>
                    </a:lnTo>
                    <a:lnTo>
                      <a:pt x="4159" y="436"/>
                    </a:lnTo>
                    <a:lnTo>
                      <a:pt x="4100" y="401"/>
                    </a:lnTo>
                    <a:lnTo>
                      <a:pt x="4041" y="367"/>
                    </a:lnTo>
                    <a:lnTo>
                      <a:pt x="3982" y="334"/>
                    </a:lnTo>
                    <a:lnTo>
                      <a:pt x="3921" y="302"/>
                    </a:lnTo>
                    <a:lnTo>
                      <a:pt x="3860" y="273"/>
                    </a:lnTo>
                    <a:lnTo>
                      <a:pt x="3798" y="244"/>
                    </a:lnTo>
                    <a:lnTo>
                      <a:pt x="3734" y="218"/>
                    </a:lnTo>
                    <a:lnTo>
                      <a:pt x="3671" y="191"/>
                    </a:lnTo>
                    <a:lnTo>
                      <a:pt x="3607" y="168"/>
                    </a:lnTo>
                    <a:lnTo>
                      <a:pt x="3543" y="146"/>
                    </a:lnTo>
                    <a:lnTo>
                      <a:pt x="3478" y="125"/>
                    </a:lnTo>
                    <a:lnTo>
                      <a:pt x="3411" y="104"/>
                    </a:lnTo>
                    <a:lnTo>
                      <a:pt x="3344" y="87"/>
                    </a:lnTo>
                    <a:lnTo>
                      <a:pt x="3277" y="71"/>
                    </a:lnTo>
                    <a:lnTo>
                      <a:pt x="3209" y="56"/>
                    </a:lnTo>
                    <a:lnTo>
                      <a:pt x="3140" y="44"/>
                    </a:lnTo>
                    <a:lnTo>
                      <a:pt x="3072" y="32"/>
                    </a:lnTo>
                    <a:lnTo>
                      <a:pt x="3003" y="22"/>
                    </a:lnTo>
                    <a:lnTo>
                      <a:pt x="2932" y="14"/>
                    </a:lnTo>
                    <a:lnTo>
                      <a:pt x="2863" y="9"/>
                    </a:lnTo>
                    <a:lnTo>
                      <a:pt x="2792" y="4"/>
                    </a:lnTo>
                    <a:lnTo>
                      <a:pt x="2721" y="1"/>
                    </a:lnTo>
                    <a:lnTo>
                      <a:pt x="2649" y="0"/>
                    </a:lnTo>
                    <a:lnTo>
                      <a:pt x="2649" y="0"/>
                    </a:lnTo>
                    <a:close/>
                  </a:path>
                </a:pathLst>
              </a:custGeom>
              <a:gradFill flip="none" rotWithShape="1">
                <a:gsLst>
                  <a:gs pos="20000">
                    <a:srgbClr val="414141"/>
                  </a:gs>
                  <a:gs pos="66000">
                    <a:srgbClr val="FFFFFF"/>
                  </a:gs>
                  <a:gs pos="80000">
                    <a:srgbClr val="CFCFCF"/>
                  </a:gs>
                  <a:gs pos="5000">
                    <a:srgbClr val="A6A6A6"/>
                  </a:gs>
                  <a:gs pos="45000">
                    <a:srgbClr val="A6A6A6"/>
                  </a:gs>
                  <a:gs pos="25000">
                    <a:srgbClr val="262626"/>
                  </a:gs>
                  <a:gs pos="54000">
                    <a:srgbClr val="454545"/>
                  </a:gs>
                  <a:gs pos="36000">
                    <a:srgbClr val="616161"/>
                  </a:gs>
                  <a:gs pos="82000">
                    <a:srgbClr val="A6A6A6"/>
                  </a:gs>
                </a:gsLst>
                <a:lin ang="2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82" name="Forme libre 19">
                <a:extLst>
                  <a:ext uri="{FF2B5EF4-FFF2-40B4-BE49-F238E27FC236}">
                    <a16:creationId xmlns:a16="http://schemas.microsoft.com/office/drawing/2014/main" xmlns="" id="{9219D90E-4349-BF46-9B95-91DAA72CA2A1}"/>
                  </a:ext>
                </a:extLst>
              </p:cNvPr>
              <p:cNvSpPr>
                <a:spLocks noEditPoints="1"/>
              </p:cNvSpPr>
              <p:nvPr/>
            </p:nvSpPr>
            <p:spPr bwMode="auto">
              <a:xfrm>
                <a:off x="8496300" y="485775"/>
                <a:ext cx="2763838" cy="2762250"/>
              </a:xfrm>
              <a:custGeom>
                <a:avLst/>
                <a:gdLst/>
                <a:ahLst/>
                <a:cxnLst>
                  <a:cxn ang="0">
                    <a:pos x="2956" y="87"/>
                  </a:cxn>
                  <a:cxn ang="0">
                    <a:pos x="3507" y="249"/>
                  </a:cxn>
                  <a:cxn ang="0">
                    <a:pos x="4005" y="520"/>
                  </a:cxn>
                  <a:cxn ang="0">
                    <a:pos x="4434" y="887"/>
                  </a:cxn>
                  <a:cxn ang="0">
                    <a:pos x="4781" y="1335"/>
                  </a:cxn>
                  <a:cxn ang="0">
                    <a:pos x="5027" y="1850"/>
                  </a:cxn>
                  <a:cxn ang="0">
                    <a:pos x="5160" y="2415"/>
                  </a:cxn>
                  <a:cxn ang="0">
                    <a:pos x="5170" y="2929"/>
                  </a:cxn>
                  <a:cxn ang="0">
                    <a:pos x="5064" y="3478"/>
                  </a:cxn>
                  <a:cxn ang="0">
                    <a:pos x="4838" y="3980"/>
                  </a:cxn>
                  <a:cxn ang="0">
                    <a:pos x="4502" y="4424"/>
                  </a:cxn>
                  <a:cxn ang="0">
                    <a:pos x="4125" y="4746"/>
                  </a:cxn>
                  <a:cxn ang="0">
                    <a:pos x="3638" y="5004"/>
                  </a:cxn>
                  <a:cxn ang="0">
                    <a:pos x="3102" y="5145"/>
                  </a:cxn>
                  <a:cxn ang="0">
                    <a:pos x="2592" y="5170"/>
                  </a:cxn>
                  <a:cxn ang="0">
                    <a:pos x="2018" y="5076"/>
                  </a:cxn>
                  <a:cxn ang="0">
                    <a:pos x="1489" y="4864"/>
                  </a:cxn>
                  <a:cxn ang="0">
                    <a:pos x="1019" y="4547"/>
                  </a:cxn>
                  <a:cxn ang="0">
                    <a:pos x="625" y="4143"/>
                  </a:cxn>
                  <a:cxn ang="0">
                    <a:pos x="321" y="3663"/>
                  </a:cxn>
                  <a:cxn ang="0">
                    <a:pos x="124" y="3124"/>
                  </a:cxn>
                  <a:cxn ang="0">
                    <a:pos x="48" y="2608"/>
                  </a:cxn>
                  <a:cxn ang="0">
                    <a:pos x="87" y="2043"/>
                  </a:cxn>
                  <a:cxn ang="0">
                    <a:pos x="248" y="1512"/>
                  </a:cxn>
                  <a:cxn ang="0">
                    <a:pos x="522" y="1033"/>
                  </a:cxn>
                  <a:cxn ang="0">
                    <a:pos x="858" y="666"/>
                  </a:cxn>
                  <a:cxn ang="0">
                    <a:pos x="1309" y="346"/>
                  </a:cxn>
                  <a:cxn ang="0">
                    <a:pos x="1819" y="138"/>
                  </a:cxn>
                  <a:cxn ang="0">
                    <a:pos x="2373" y="50"/>
                  </a:cxn>
                  <a:cxn ang="0">
                    <a:pos x="2170" y="20"/>
                  </a:cxn>
                  <a:cxn ang="0">
                    <a:pos x="1610" y="157"/>
                  </a:cxn>
                  <a:cxn ang="0">
                    <a:pos x="1111" y="411"/>
                  </a:cxn>
                  <a:cxn ang="0">
                    <a:pos x="688" y="763"/>
                  </a:cxn>
                  <a:cxn ang="0">
                    <a:pos x="354" y="1203"/>
                  </a:cxn>
                  <a:cxn ang="0">
                    <a:pos x="122" y="1713"/>
                  </a:cxn>
                  <a:cxn ang="0">
                    <a:pos x="9" y="2278"/>
                  </a:cxn>
                  <a:cxn ang="0">
                    <a:pos x="18" y="2811"/>
                  </a:cxn>
                  <a:cxn ang="0">
                    <a:pos x="152" y="3386"/>
                  </a:cxn>
                  <a:cxn ang="0">
                    <a:pos x="402" y="3910"/>
                  </a:cxn>
                  <a:cxn ang="0">
                    <a:pos x="755" y="4365"/>
                  </a:cxn>
                  <a:cxn ang="0">
                    <a:pos x="1191" y="4740"/>
                  </a:cxn>
                  <a:cxn ang="0">
                    <a:pos x="1698" y="5015"/>
                  </a:cxn>
                  <a:cxn ang="0">
                    <a:pos x="2260" y="5181"/>
                  </a:cxn>
                  <a:cxn ang="0">
                    <a:pos x="2791" y="5220"/>
                  </a:cxn>
                  <a:cxn ang="0">
                    <a:pos x="3373" y="5139"/>
                  </a:cxn>
                  <a:cxn ang="0">
                    <a:pos x="3899" y="4936"/>
                  </a:cxn>
                  <a:cxn ang="0">
                    <a:pos x="4359" y="4625"/>
                  </a:cxn>
                  <a:cxn ang="0">
                    <a:pos x="4735" y="4222"/>
                  </a:cxn>
                  <a:cxn ang="0">
                    <a:pos x="5014" y="3742"/>
                  </a:cxn>
                  <a:cxn ang="0">
                    <a:pos x="5182" y="3199"/>
                  </a:cxn>
                  <a:cxn ang="0">
                    <a:pos x="5223" y="2609"/>
                  </a:cxn>
                  <a:cxn ang="0">
                    <a:pos x="5148" y="2084"/>
                  </a:cxn>
                  <a:cxn ang="0">
                    <a:pos x="4946" y="1536"/>
                  </a:cxn>
                  <a:cxn ang="0">
                    <a:pos x="4638" y="1048"/>
                  </a:cxn>
                  <a:cxn ang="0">
                    <a:pos x="4237" y="635"/>
                  </a:cxn>
                  <a:cxn ang="0">
                    <a:pos x="3759" y="314"/>
                  </a:cxn>
                  <a:cxn ang="0">
                    <a:pos x="3220" y="98"/>
                  </a:cxn>
                  <a:cxn ang="0">
                    <a:pos x="2636" y="3"/>
                  </a:cxn>
                </a:cxnLst>
                <a:rect l="0" t="0" r="r" b="b"/>
                <a:pathLst>
                  <a:path w="5224" h="5220">
                    <a:moveTo>
                      <a:pt x="2502" y="47"/>
                    </a:moveTo>
                    <a:lnTo>
                      <a:pt x="2502" y="47"/>
                    </a:lnTo>
                    <a:lnTo>
                      <a:pt x="2568" y="47"/>
                    </a:lnTo>
                    <a:lnTo>
                      <a:pt x="2633" y="50"/>
                    </a:lnTo>
                    <a:lnTo>
                      <a:pt x="2699" y="54"/>
                    </a:lnTo>
                    <a:lnTo>
                      <a:pt x="2764" y="60"/>
                    </a:lnTo>
                    <a:lnTo>
                      <a:pt x="2829" y="67"/>
                    </a:lnTo>
                    <a:lnTo>
                      <a:pt x="2892" y="76"/>
                    </a:lnTo>
                    <a:lnTo>
                      <a:pt x="2956" y="87"/>
                    </a:lnTo>
                    <a:lnTo>
                      <a:pt x="3019" y="98"/>
                    </a:lnTo>
                    <a:lnTo>
                      <a:pt x="3082" y="112"/>
                    </a:lnTo>
                    <a:lnTo>
                      <a:pt x="3144" y="128"/>
                    </a:lnTo>
                    <a:lnTo>
                      <a:pt x="3206" y="144"/>
                    </a:lnTo>
                    <a:lnTo>
                      <a:pt x="3268" y="162"/>
                    </a:lnTo>
                    <a:lnTo>
                      <a:pt x="3329" y="181"/>
                    </a:lnTo>
                    <a:lnTo>
                      <a:pt x="3389" y="203"/>
                    </a:lnTo>
                    <a:lnTo>
                      <a:pt x="3448" y="225"/>
                    </a:lnTo>
                    <a:lnTo>
                      <a:pt x="3507" y="249"/>
                    </a:lnTo>
                    <a:lnTo>
                      <a:pt x="3566" y="274"/>
                    </a:lnTo>
                    <a:lnTo>
                      <a:pt x="3623" y="300"/>
                    </a:lnTo>
                    <a:lnTo>
                      <a:pt x="3679" y="327"/>
                    </a:lnTo>
                    <a:lnTo>
                      <a:pt x="3735" y="356"/>
                    </a:lnTo>
                    <a:lnTo>
                      <a:pt x="3792" y="387"/>
                    </a:lnTo>
                    <a:lnTo>
                      <a:pt x="3846" y="418"/>
                    </a:lnTo>
                    <a:lnTo>
                      <a:pt x="3901" y="451"/>
                    </a:lnTo>
                    <a:lnTo>
                      <a:pt x="3954" y="485"/>
                    </a:lnTo>
                    <a:lnTo>
                      <a:pt x="4005" y="520"/>
                    </a:lnTo>
                    <a:lnTo>
                      <a:pt x="4057" y="557"/>
                    </a:lnTo>
                    <a:lnTo>
                      <a:pt x="4107" y="594"/>
                    </a:lnTo>
                    <a:lnTo>
                      <a:pt x="4157" y="634"/>
                    </a:lnTo>
                    <a:lnTo>
                      <a:pt x="4206" y="673"/>
                    </a:lnTo>
                    <a:lnTo>
                      <a:pt x="4253" y="713"/>
                    </a:lnTo>
                    <a:lnTo>
                      <a:pt x="4300" y="756"/>
                    </a:lnTo>
                    <a:lnTo>
                      <a:pt x="4346" y="799"/>
                    </a:lnTo>
                    <a:lnTo>
                      <a:pt x="4392" y="843"/>
                    </a:lnTo>
                    <a:lnTo>
                      <a:pt x="4434" y="887"/>
                    </a:lnTo>
                    <a:lnTo>
                      <a:pt x="4478" y="934"/>
                    </a:lnTo>
                    <a:lnTo>
                      <a:pt x="4520" y="982"/>
                    </a:lnTo>
                    <a:lnTo>
                      <a:pt x="4561" y="1029"/>
                    </a:lnTo>
                    <a:lnTo>
                      <a:pt x="4599" y="1077"/>
                    </a:lnTo>
                    <a:lnTo>
                      <a:pt x="4639" y="1127"/>
                    </a:lnTo>
                    <a:lnTo>
                      <a:pt x="4676" y="1179"/>
                    </a:lnTo>
                    <a:lnTo>
                      <a:pt x="4711" y="1231"/>
                    </a:lnTo>
                    <a:lnTo>
                      <a:pt x="4747" y="1282"/>
                    </a:lnTo>
                    <a:lnTo>
                      <a:pt x="4781" y="1335"/>
                    </a:lnTo>
                    <a:lnTo>
                      <a:pt x="4813" y="1390"/>
                    </a:lnTo>
                    <a:lnTo>
                      <a:pt x="4844" y="1444"/>
                    </a:lnTo>
                    <a:lnTo>
                      <a:pt x="4875" y="1500"/>
                    </a:lnTo>
                    <a:lnTo>
                      <a:pt x="4903" y="1557"/>
                    </a:lnTo>
                    <a:lnTo>
                      <a:pt x="4931" y="1614"/>
                    </a:lnTo>
                    <a:lnTo>
                      <a:pt x="4958" y="1672"/>
                    </a:lnTo>
                    <a:lnTo>
                      <a:pt x="4983" y="1731"/>
                    </a:lnTo>
                    <a:lnTo>
                      <a:pt x="5005" y="1789"/>
                    </a:lnTo>
                    <a:lnTo>
                      <a:pt x="5027" y="1850"/>
                    </a:lnTo>
                    <a:lnTo>
                      <a:pt x="5048" y="1910"/>
                    </a:lnTo>
                    <a:lnTo>
                      <a:pt x="5067" y="1971"/>
                    </a:lnTo>
                    <a:lnTo>
                      <a:pt x="5084" y="2033"/>
                    </a:lnTo>
                    <a:lnTo>
                      <a:pt x="5101" y="2096"/>
                    </a:lnTo>
                    <a:lnTo>
                      <a:pt x="5115" y="2158"/>
                    </a:lnTo>
                    <a:lnTo>
                      <a:pt x="5129" y="2221"/>
                    </a:lnTo>
                    <a:lnTo>
                      <a:pt x="5140" y="2286"/>
                    </a:lnTo>
                    <a:lnTo>
                      <a:pt x="5151" y="2350"/>
                    </a:lnTo>
                    <a:lnTo>
                      <a:pt x="5160" y="2415"/>
                    </a:lnTo>
                    <a:lnTo>
                      <a:pt x="5167" y="2479"/>
                    </a:lnTo>
                    <a:lnTo>
                      <a:pt x="5171" y="2546"/>
                    </a:lnTo>
                    <a:lnTo>
                      <a:pt x="5176" y="2612"/>
                    </a:lnTo>
                    <a:lnTo>
                      <a:pt x="5176" y="2612"/>
                    </a:lnTo>
                    <a:lnTo>
                      <a:pt x="5177" y="2676"/>
                    </a:lnTo>
                    <a:lnTo>
                      <a:pt x="5177" y="2740"/>
                    </a:lnTo>
                    <a:lnTo>
                      <a:pt x="5177" y="2804"/>
                    </a:lnTo>
                    <a:lnTo>
                      <a:pt x="5174" y="2867"/>
                    </a:lnTo>
                    <a:lnTo>
                      <a:pt x="5170" y="2929"/>
                    </a:lnTo>
                    <a:lnTo>
                      <a:pt x="5164" y="2993"/>
                    </a:lnTo>
                    <a:lnTo>
                      <a:pt x="5157" y="3055"/>
                    </a:lnTo>
                    <a:lnTo>
                      <a:pt x="5148" y="3116"/>
                    </a:lnTo>
                    <a:lnTo>
                      <a:pt x="5137" y="3177"/>
                    </a:lnTo>
                    <a:lnTo>
                      <a:pt x="5126" y="3239"/>
                    </a:lnTo>
                    <a:lnTo>
                      <a:pt x="5112" y="3299"/>
                    </a:lnTo>
                    <a:lnTo>
                      <a:pt x="5098" y="3358"/>
                    </a:lnTo>
                    <a:lnTo>
                      <a:pt x="5081" y="3419"/>
                    </a:lnTo>
                    <a:lnTo>
                      <a:pt x="5064" y="3478"/>
                    </a:lnTo>
                    <a:lnTo>
                      <a:pt x="5045" y="3535"/>
                    </a:lnTo>
                    <a:lnTo>
                      <a:pt x="5024" y="3594"/>
                    </a:lnTo>
                    <a:lnTo>
                      <a:pt x="5002" y="3650"/>
                    </a:lnTo>
                    <a:lnTo>
                      <a:pt x="4978" y="3708"/>
                    </a:lnTo>
                    <a:lnTo>
                      <a:pt x="4953" y="3764"/>
                    </a:lnTo>
                    <a:lnTo>
                      <a:pt x="4927" y="3818"/>
                    </a:lnTo>
                    <a:lnTo>
                      <a:pt x="4899" y="3873"/>
                    </a:lnTo>
                    <a:lnTo>
                      <a:pt x="4869" y="3927"/>
                    </a:lnTo>
                    <a:lnTo>
                      <a:pt x="4838" y="3980"/>
                    </a:lnTo>
                    <a:lnTo>
                      <a:pt x="4807" y="4034"/>
                    </a:lnTo>
                    <a:lnTo>
                      <a:pt x="4773" y="4085"/>
                    </a:lnTo>
                    <a:lnTo>
                      <a:pt x="4738" y="4135"/>
                    </a:lnTo>
                    <a:lnTo>
                      <a:pt x="4703" y="4187"/>
                    </a:lnTo>
                    <a:lnTo>
                      <a:pt x="4666" y="4236"/>
                    </a:lnTo>
                    <a:lnTo>
                      <a:pt x="4626" y="4284"/>
                    </a:lnTo>
                    <a:lnTo>
                      <a:pt x="4586" y="4331"/>
                    </a:lnTo>
                    <a:lnTo>
                      <a:pt x="4545" y="4379"/>
                    </a:lnTo>
                    <a:lnTo>
                      <a:pt x="4502" y="4424"/>
                    </a:lnTo>
                    <a:lnTo>
                      <a:pt x="4502" y="4424"/>
                    </a:lnTo>
                    <a:lnTo>
                      <a:pt x="4458" y="4468"/>
                    </a:lnTo>
                    <a:lnTo>
                      <a:pt x="4414" y="4513"/>
                    </a:lnTo>
                    <a:lnTo>
                      <a:pt x="4368" y="4554"/>
                    </a:lnTo>
                    <a:lnTo>
                      <a:pt x="4321" y="4595"/>
                    </a:lnTo>
                    <a:lnTo>
                      <a:pt x="4272" y="4635"/>
                    </a:lnTo>
                    <a:lnTo>
                      <a:pt x="4225" y="4673"/>
                    </a:lnTo>
                    <a:lnTo>
                      <a:pt x="4175" y="4710"/>
                    </a:lnTo>
                    <a:lnTo>
                      <a:pt x="4125" y="4746"/>
                    </a:lnTo>
                    <a:lnTo>
                      <a:pt x="4073" y="4780"/>
                    </a:lnTo>
                    <a:lnTo>
                      <a:pt x="4021" y="4812"/>
                    </a:lnTo>
                    <a:lnTo>
                      <a:pt x="3970" y="4843"/>
                    </a:lnTo>
                    <a:lnTo>
                      <a:pt x="3915" y="4874"/>
                    </a:lnTo>
                    <a:lnTo>
                      <a:pt x="3862" y="4902"/>
                    </a:lnTo>
                    <a:lnTo>
                      <a:pt x="3808" y="4930"/>
                    </a:lnTo>
                    <a:lnTo>
                      <a:pt x="3752" y="4955"/>
                    </a:lnTo>
                    <a:lnTo>
                      <a:pt x="3696" y="4980"/>
                    </a:lnTo>
                    <a:lnTo>
                      <a:pt x="3638" y="5004"/>
                    </a:lnTo>
                    <a:lnTo>
                      <a:pt x="3581" y="5024"/>
                    </a:lnTo>
                    <a:lnTo>
                      <a:pt x="3523" y="5045"/>
                    </a:lnTo>
                    <a:lnTo>
                      <a:pt x="3464" y="5064"/>
                    </a:lnTo>
                    <a:lnTo>
                      <a:pt x="3405" y="5082"/>
                    </a:lnTo>
                    <a:lnTo>
                      <a:pt x="3346" y="5097"/>
                    </a:lnTo>
                    <a:lnTo>
                      <a:pt x="3286" y="5111"/>
                    </a:lnTo>
                    <a:lnTo>
                      <a:pt x="3224" y="5125"/>
                    </a:lnTo>
                    <a:lnTo>
                      <a:pt x="3163" y="5136"/>
                    </a:lnTo>
                    <a:lnTo>
                      <a:pt x="3102" y="5145"/>
                    </a:lnTo>
                    <a:lnTo>
                      <a:pt x="3040" y="5154"/>
                    </a:lnTo>
                    <a:lnTo>
                      <a:pt x="2978" y="5161"/>
                    </a:lnTo>
                    <a:lnTo>
                      <a:pt x="2914" y="5166"/>
                    </a:lnTo>
                    <a:lnTo>
                      <a:pt x="2851" y="5170"/>
                    </a:lnTo>
                    <a:lnTo>
                      <a:pt x="2788" y="5173"/>
                    </a:lnTo>
                    <a:lnTo>
                      <a:pt x="2723" y="5173"/>
                    </a:lnTo>
                    <a:lnTo>
                      <a:pt x="2723" y="5173"/>
                    </a:lnTo>
                    <a:lnTo>
                      <a:pt x="2658" y="5173"/>
                    </a:lnTo>
                    <a:lnTo>
                      <a:pt x="2592" y="5170"/>
                    </a:lnTo>
                    <a:lnTo>
                      <a:pt x="2527" y="5166"/>
                    </a:lnTo>
                    <a:lnTo>
                      <a:pt x="2460" y="5160"/>
                    </a:lnTo>
                    <a:lnTo>
                      <a:pt x="2397" y="5153"/>
                    </a:lnTo>
                    <a:lnTo>
                      <a:pt x="2332" y="5144"/>
                    </a:lnTo>
                    <a:lnTo>
                      <a:pt x="2269" y="5133"/>
                    </a:lnTo>
                    <a:lnTo>
                      <a:pt x="2205" y="5122"/>
                    </a:lnTo>
                    <a:lnTo>
                      <a:pt x="2142" y="5108"/>
                    </a:lnTo>
                    <a:lnTo>
                      <a:pt x="2080" y="5092"/>
                    </a:lnTo>
                    <a:lnTo>
                      <a:pt x="2018" y="5076"/>
                    </a:lnTo>
                    <a:lnTo>
                      <a:pt x="1956" y="5058"/>
                    </a:lnTo>
                    <a:lnTo>
                      <a:pt x="1896" y="5039"/>
                    </a:lnTo>
                    <a:lnTo>
                      <a:pt x="1835" y="5017"/>
                    </a:lnTo>
                    <a:lnTo>
                      <a:pt x="1776" y="4995"/>
                    </a:lnTo>
                    <a:lnTo>
                      <a:pt x="1717" y="4971"/>
                    </a:lnTo>
                    <a:lnTo>
                      <a:pt x="1658" y="4946"/>
                    </a:lnTo>
                    <a:lnTo>
                      <a:pt x="1601" y="4920"/>
                    </a:lnTo>
                    <a:lnTo>
                      <a:pt x="1545" y="4893"/>
                    </a:lnTo>
                    <a:lnTo>
                      <a:pt x="1489" y="4864"/>
                    </a:lnTo>
                    <a:lnTo>
                      <a:pt x="1433" y="4833"/>
                    </a:lnTo>
                    <a:lnTo>
                      <a:pt x="1378" y="4802"/>
                    </a:lnTo>
                    <a:lnTo>
                      <a:pt x="1325" y="4769"/>
                    </a:lnTo>
                    <a:lnTo>
                      <a:pt x="1272" y="4735"/>
                    </a:lnTo>
                    <a:lnTo>
                      <a:pt x="1219" y="4700"/>
                    </a:lnTo>
                    <a:lnTo>
                      <a:pt x="1167" y="4663"/>
                    </a:lnTo>
                    <a:lnTo>
                      <a:pt x="1117" y="4626"/>
                    </a:lnTo>
                    <a:lnTo>
                      <a:pt x="1067" y="4586"/>
                    </a:lnTo>
                    <a:lnTo>
                      <a:pt x="1019" y="4547"/>
                    </a:lnTo>
                    <a:lnTo>
                      <a:pt x="971" y="4507"/>
                    </a:lnTo>
                    <a:lnTo>
                      <a:pt x="924" y="4464"/>
                    </a:lnTo>
                    <a:lnTo>
                      <a:pt x="878" y="4421"/>
                    </a:lnTo>
                    <a:lnTo>
                      <a:pt x="833" y="4377"/>
                    </a:lnTo>
                    <a:lnTo>
                      <a:pt x="790" y="4331"/>
                    </a:lnTo>
                    <a:lnTo>
                      <a:pt x="747" y="4286"/>
                    </a:lnTo>
                    <a:lnTo>
                      <a:pt x="705" y="4238"/>
                    </a:lnTo>
                    <a:lnTo>
                      <a:pt x="665" y="4191"/>
                    </a:lnTo>
                    <a:lnTo>
                      <a:pt x="625" y="4143"/>
                    </a:lnTo>
                    <a:lnTo>
                      <a:pt x="587" y="4092"/>
                    </a:lnTo>
                    <a:lnTo>
                      <a:pt x="548" y="4041"/>
                    </a:lnTo>
                    <a:lnTo>
                      <a:pt x="513" y="3989"/>
                    </a:lnTo>
                    <a:lnTo>
                      <a:pt x="477" y="3938"/>
                    </a:lnTo>
                    <a:lnTo>
                      <a:pt x="444" y="3885"/>
                    </a:lnTo>
                    <a:lnTo>
                      <a:pt x="411" y="3830"/>
                    </a:lnTo>
                    <a:lnTo>
                      <a:pt x="380" y="3775"/>
                    </a:lnTo>
                    <a:lnTo>
                      <a:pt x="349" y="3719"/>
                    </a:lnTo>
                    <a:lnTo>
                      <a:pt x="321" y="3663"/>
                    </a:lnTo>
                    <a:lnTo>
                      <a:pt x="293" y="3606"/>
                    </a:lnTo>
                    <a:lnTo>
                      <a:pt x="267" y="3548"/>
                    </a:lnTo>
                    <a:lnTo>
                      <a:pt x="243" y="3489"/>
                    </a:lnTo>
                    <a:lnTo>
                      <a:pt x="219" y="3430"/>
                    </a:lnTo>
                    <a:lnTo>
                      <a:pt x="197" y="3370"/>
                    </a:lnTo>
                    <a:lnTo>
                      <a:pt x="177" y="3310"/>
                    </a:lnTo>
                    <a:lnTo>
                      <a:pt x="158" y="3248"/>
                    </a:lnTo>
                    <a:lnTo>
                      <a:pt x="140" y="3187"/>
                    </a:lnTo>
                    <a:lnTo>
                      <a:pt x="124" y="3124"/>
                    </a:lnTo>
                    <a:lnTo>
                      <a:pt x="109" y="3062"/>
                    </a:lnTo>
                    <a:lnTo>
                      <a:pt x="96" y="2998"/>
                    </a:lnTo>
                    <a:lnTo>
                      <a:pt x="84" y="2934"/>
                    </a:lnTo>
                    <a:lnTo>
                      <a:pt x="74" y="2870"/>
                    </a:lnTo>
                    <a:lnTo>
                      <a:pt x="65" y="2805"/>
                    </a:lnTo>
                    <a:lnTo>
                      <a:pt x="57" y="2740"/>
                    </a:lnTo>
                    <a:lnTo>
                      <a:pt x="53" y="2674"/>
                    </a:lnTo>
                    <a:lnTo>
                      <a:pt x="48" y="2608"/>
                    </a:lnTo>
                    <a:lnTo>
                      <a:pt x="48" y="2608"/>
                    </a:lnTo>
                    <a:lnTo>
                      <a:pt x="47" y="2544"/>
                    </a:lnTo>
                    <a:lnTo>
                      <a:pt x="47" y="2479"/>
                    </a:lnTo>
                    <a:lnTo>
                      <a:pt x="48" y="2416"/>
                    </a:lnTo>
                    <a:lnTo>
                      <a:pt x="50" y="2353"/>
                    </a:lnTo>
                    <a:lnTo>
                      <a:pt x="54" y="2291"/>
                    </a:lnTo>
                    <a:lnTo>
                      <a:pt x="60" y="2227"/>
                    </a:lnTo>
                    <a:lnTo>
                      <a:pt x="68" y="2165"/>
                    </a:lnTo>
                    <a:lnTo>
                      <a:pt x="76" y="2104"/>
                    </a:lnTo>
                    <a:lnTo>
                      <a:pt x="87" y="2043"/>
                    </a:lnTo>
                    <a:lnTo>
                      <a:pt x="99" y="1981"/>
                    </a:lnTo>
                    <a:lnTo>
                      <a:pt x="112" y="1921"/>
                    </a:lnTo>
                    <a:lnTo>
                      <a:pt x="127" y="1862"/>
                    </a:lnTo>
                    <a:lnTo>
                      <a:pt x="143" y="1801"/>
                    </a:lnTo>
                    <a:lnTo>
                      <a:pt x="161" y="1742"/>
                    </a:lnTo>
                    <a:lnTo>
                      <a:pt x="181" y="1685"/>
                    </a:lnTo>
                    <a:lnTo>
                      <a:pt x="202" y="1626"/>
                    </a:lnTo>
                    <a:lnTo>
                      <a:pt x="224" y="1570"/>
                    </a:lnTo>
                    <a:lnTo>
                      <a:pt x="248" y="1512"/>
                    </a:lnTo>
                    <a:lnTo>
                      <a:pt x="271" y="1456"/>
                    </a:lnTo>
                    <a:lnTo>
                      <a:pt x="298" y="1402"/>
                    </a:lnTo>
                    <a:lnTo>
                      <a:pt x="326" y="1347"/>
                    </a:lnTo>
                    <a:lnTo>
                      <a:pt x="355" y="1293"/>
                    </a:lnTo>
                    <a:lnTo>
                      <a:pt x="386" y="1240"/>
                    </a:lnTo>
                    <a:lnTo>
                      <a:pt x="419" y="1186"/>
                    </a:lnTo>
                    <a:lnTo>
                      <a:pt x="451" y="1135"/>
                    </a:lnTo>
                    <a:lnTo>
                      <a:pt x="486" y="1083"/>
                    </a:lnTo>
                    <a:lnTo>
                      <a:pt x="522" y="1033"/>
                    </a:lnTo>
                    <a:lnTo>
                      <a:pt x="560" y="984"/>
                    </a:lnTo>
                    <a:lnTo>
                      <a:pt x="598" y="936"/>
                    </a:lnTo>
                    <a:lnTo>
                      <a:pt x="638" y="889"/>
                    </a:lnTo>
                    <a:lnTo>
                      <a:pt x="679" y="841"/>
                    </a:lnTo>
                    <a:lnTo>
                      <a:pt x="722" y="796"/>
                    </a:lnTo>
                    <a:lnTo>
                      <a:pt x="722" y="796"/>
                    </a:lnTo>
                    <a:lnTo>
                      <a:pt x="766" y="751"/>
                    </a:lnTo>
                    <a:lnTo>
                      <a:pt x="812" y="707"/>
                    </a:lnTo>
                    <a:lnTo>
                      <a:pt x="858" y="666"/>
                    </a:lnTo>
                    <a:lnTo>
                      <a:pt x="904" y="625"/>
                    </a:lnTo>
                    <a:lnTo>
                      <a:pt x="952" y="585"/>
                    </a:lnTo>
                    <a:lnTo>
                      <a:pt x="1001" y="547"/>
                    </a:lnTo>
                    <a:lnTo>
                      <a:pt x="1049" y="510"/>
                    </a:lnTo>
                    <a:lnTo>
                      <a:pt x="1100" y="474"/>
                    </a:lnTo>
                    <a:lnTo>
                      <a:pt x="1151" y="440"/>
                    </a:lnTo>
                    <a:lnTo>
                      <a:pt x="1203" y="408"/>
                    </a:lnTo>
                    <a:lnTo>
                      <a:pt x="1256" y="377"/>
                    </a:lnTo>
                    <a:lnTo>
                      <a:pt x="1309" y="346"/>
                    </a:lnTo>
                    <a:lnTo>
                      <a:pt x="1362" y="318"/>
                    </a:lnTo>
                    <a:lnTo>
                      <a:pt x="1418" y="290"/>
                    </a:lnTo>
                    <a:lnTo>
                      <a:pt x="1473" y="265"/>
                    </a:lnTo>
                    <a:lnTo>
                      <a:pt x="1529" y="240"/>
                    </a:lnTo>
                    <a:lnTo>
                      <a:pt x="1586" y="216"/>
                    </a:lnTo>
                    <a:lnTo>
                      <a:pt x="1644" y="196"/>
                    </a:lnTo>
                    <a:lnTo>
                      <a:pt x="1701" y="175"/>
                    </a:lnTo>
                    <a:lnTo>
                      <a:pt x="1760" y="156"/>
                    </a:lnTo>
                    <a:lnTo>
                      <a:pt x="1819" y="138"/>
                    </a:lnTo>
                    <a:lnTo>
                      <a:pt x="1879" y="123"/>
                    </a:lnTo>
                    <a:lnTo>
                      <a:pt x="1940" y="109"/>
                    </a:lnTo>
                    <a:lnTo>
                      <a:pt x="2000" y="95"/>
                    </a:lnTo>
                    <a:lnTo>
                      <a:pt x="2061" y="84"/>
                    </a:lnTo>
                    <a:lnTo>
                      <a:pt x="2123" y="75"/>
                    </a:lnTo>
                    <a:lnTo>
                      <a:pt x="2185" y="66"/>
                    </a:lnTo>
                    <a:lnTo>
                      <a:pt x="2248" y="59"/>
                    </a:lnTo>
                    <a:lnTo>
                      <a:pt x="2310" y="54"/>
                    </a:lnTo>
                    <a:lnTo>
                      <a:pt x="2373" y="50"/>
                    </a:lnTo>
                    <a:lnTo>
                      <a:pt x="2437" y="47"/>
                    </a:lnTo>
                    <a:lnTo>
                      <a:pt x="2502" y="47"/>
                    </a:lnTo>
                    <a:close/>
                    <a:moveTo>
                      <a:pt x="2502" y="0"/>
                    </a:moveTo>
                    <a:lnTo>
                      <a:pt x="2502" y="0"/>
                    </a:lnTo>
                    <a:lnTo>
                      <a:pt x="2434" y="0"/>
                    </a:lnTo>
                    <a:lnTo>
                      <a:pt x="2367" y="3"/>
                    </a:lnTo>
                    <a:lnTo>
                      <a:pt x="2301" y="7"/>
                    </a:lnTo>
                    <a:lnTo>
                      <a:pt x="2235" y="13"/>
                    </a:lnTo>
                    <a:lnTo>
                      <a:pt x="2170" y="20"/>
                    </a:lnTo>
                    <a:lnTo>
                      <a:pt x="2105" y="29"/>
                    </a:lnTo>
                    <a:lnTo>
                      <a:pt x="2040" y="39"/>
                    </a:lnTo>
                    <a:lnTo>
                      <a:pt x="1977" y="53"/>
                    </a:lnTo>
                    <a:lnTo>
                      <a:pt x="1915" y="66"/>
                    </a:lnTo>
                    <a:lnTo>
                      <a:pt x="1853" y="81"/>
                    </a:lnTo>
                    <a:lnTo>
                      <a:pt x="1791" y="98"/>
                    </a:lnTo>
                    <a:lnTo>
                      <a:pt x="1731" y="116"/>
                    </a:lnTo>
                    <a:lnTo>
                      <a:pt x="1670" y="137"/>
                    </a:lnTo>
                    <a:lnTo>
                      <a:pt x="1610" y="157"/>
                    </a:lnTo>
                    <a:lnTo>
                      <a:pt x="1552" y="179"/>
                    </a:lnTo>
                    <a:lnTo>
                      <a:pt x="1493" y="204"/>
                    </a:lnTo>
                    <a:lnTo>
                      <a:pt x="1437" y="230"/>
                    </a:lnTo>
                    <a:lnTo>
                      <a:pt x="1380" y="256"/>
                    </a:lnTo>
                    <a:lnTo>
                      <a:pt x="1325" y="284"/>
                    </a:lnTo>
                    <a:lnTo>
                      <a:pt x="1271" y="314"/>
                    </a:lnTo>
                    <a:lnTo>
                      <a:pt x="1216" y="345"/>
                    </a:lnTo>
                    <a:lnTo>
                      <a:pt x="1163" y="377"/>
                    </a:lnTo>
                    <a:lnTo>
                      <a:pt x="1111" y="411"/>
                    </a:lnTo>
                    <a:lnTo>
                      <a:pt x="1061" y="445"/>
                    </a:lnTo>
                    <a:lnTo>
                      <a:pt x="1011" y="480"/>
                    </a:lnTo>
                    <a:lnTo>
                      <a:pt x="961" y="517"/>
                    </a:lnTo>
                    <a:lnTo>
                      <a:pt x="914" y="555"/>
                    </a:lnTo>
                    <a:lnTo>
                      <a:pt x="867" y="595"/>
                    </a:lnTo>
                    <a:lnTo>
                      <a:pt x="820" y="635"/>
                    </a:lnTo>
                    <a:lnTo>
                      <a:pt x="775" y="678"/>
                    </a:lnTo>
                    <a:lnTo>
                      <a:pt x="731" y="721"/>
                    </a:lnTo>
                    <a:lnTo>
                      <a:pt x="688" y="763"/>
                    </a:lnTo>
                    <a:lnTo>
                      <a:pt x="646" y="809"/>
                    </a:lnTo>
                    <a:lnTo>
                      <a:pt x="606" y="855"/>
                    </a:lnTo>
                    <a:lnTo>
                      <a:pt x="566" y="902"/>
                    </a:lnTo>
                    <a:lnTo>
                      <a:pt x="528" y="949"/>
                    </a:lnTo>
                    <a:lnTo>
                      <a:pt x="489" y="998"/>
                    </a:lnTo>
                    <a:lnTo>
                      <a:pt x="454" y="1048"/>
                    </a:lnTo>
                    <a:lnTo>
                      <a:pt x="419" y="1098"/>
                    </a:lnTo>
                    <a:lnTo>
                      <a:pt x="386" y="1150"/>
                    </a:lnTo>
                    <a:lnTo>
                      <a:pt x="354" y="1203"/>
                    </a:lnTo>
                    <a:lnTo>
                      <a:pt x="323" y="1256"/>
                    </a:lnTo>
                    <a:lnTo>
                      <a:pt x="292" y="1310"/>
                    </a:lnTo>
                    <a:lnTo>
                      <a:pt x="264" y="1365"/>
                    </a:lnTo>
                    <a:lnTo>
                      <a:pt x="237" y="1421"/>
                    </a:lnTo>
                    <a:lnTo>
                      <a:pt x="211" y="1478"/>
                    </a:lnTo>
                    <a:lnTo>
                      <a:pt x="187" y="1536"/>
                    </a:lnTo>
                    <a:lnTo>
                      <a:pt x="163" y="1593"/>
                    </a:lnTo>
                    <a:lnTo>
                      <a:pt x="141" y="1652"/>
                    </a:lnTo>
                    <a:lnTo>
                      <a:pt x="122" y="1713"/>
                    </a:lnTo>
                    <a:lnTo>
                      <a:pt x="103" y="1773"/>
                    </a:lnTo>
                    <a:lnTo>
                      <a:pt x="85" y="1834"/>
                    </a:lnTo>
                    <a:lnTo>
                      <a:pt x="71" y="1896"/>
                    </a:lnTo>
                    <a:lnTo>
                      <a:pt x="56" y="1958"/>
                    </a:lnTo>
                    <a:lnTo>
                      <a:pt x="44" y="2021"/>
                    </a:lnTo>
                    <a:lnTo>
                      <a:pt x="32" y="2084"/>
                    </a:lnTo>
                    <a:lnTo>
                      <a:pt x="23" y="2148"/>
                    </a:lnTo>
                    <a:lnTo>
                      <a:pt x="15" y="2213"/>
                    </a:lnTo>
                    <a:lnTo>
                      <a:pt x="9" y="2278"/>
                    </a:lnTo>
                    <a:lnTo>
                      <a:pt x="4" y="2342"/>
                    </a:lnTo>
                    <a:lnTo>
                      <a:pt x="1" y="2409"/>
                    </a:lnTo>
                    <a:lnTo>
                      <a:pt x="0" y="2475"/>
                    </a:lnTo>
                    <a:lnTo>
                      <a:pt x="0" y="2543"/>
                    </a:lnTo>
                    <a:lnTo>
                      <a:pt x="1" y="2609"/>
                    </a:lnTo>
                    <a:lnTo>
                      <a:pt x="1" y="2609"/>
                    </a:lnTo>
                    <a:lnTo>
                      <a:pt x="6" y="2677"/>
                    </a:lnTo>
                    <a:lnTo>
                      <a:pt x="10" y="2745"/>
                    </a:lnTo>
                    <a:lnTo>
                      <a:pt x="18" y="2811"/>
                    </a:lnTo>
                    <a:lnTo>
                      <a:pt x="26" y="2878"/>
                    </a:lnTo>
                    <a:lnTo>
                      <a:pt x="37" y="2942"/>
                    </a:lnTo>
                    <a:lnTo>
                      <a:pt x="48" y="3007"/>
                    </a:lnTo>
                    <a:lnTo>
                      <a:pt x="62" y="3072"/>
                    </a:lnTo>
                    <a:lnTo>
                      <a:pt x="76" y="3136"/>
                    </a:lnTo>
                    <a:lnTo>
                      <a:pt x="94" y="3199"/>
                    </a:lnTo>
                    <a:lnTo>
                      <a:pt x="112" y="3262"/>
                    </a:lnTo>
                    <a:lnTo>
                      <a:pt x="131" y="3324"/>
                    </a:lnTo>
                    <a:lnTo>
                      <a:pt x="152" y="3386"/>
                    </a:lnTo>
                    <a:lnTo>
                      <a:pt x="174" y="3447"/>
                    </a:lnTo>
                    <a:lnTo>
                      <a:pt x="199" y="3507"/>
                    </a:lnTo>
                    <a:lnTo>
                      <a:pt x="224" y="3568"/>
                    </a:lnTo>
                    <a:lnTo>
                      <a:pt x="250" y="3627"/>
                    </a:lnTo>
                    <a:lnTo>
                      <a:pt x="278" y="3684"/>
                    </a:lnTo>
                    <a:lnTo>
                      <a:pt x="308" y="3742"/>
                    </a:lnTo>
                    <a:lnTo>
                      <a:pt x="337" y="3799"/>
                    </a:lnTo>
                    <a:lnTo>
                      <a:pt x="370" y="3855"/>
                    </a:lnTo>
                    <a:lnTo>
                      <a:pt x="402" y="3910"/>
                    </a:lnTo>
                    <a:lnTo>
                      <a:pt x="438" y="3964"/>
                    </a:lnTo>
                    <a:lnTo>
                      <a:pt x="473" y="4017"/>
                    </a:lnTo>
                    <a:lnTo>
                      <a:pt x="510" y="4070"/>
                    </a:lnTo>
                    <a:lnTo>
                      <a:pt x="548" y="4122"/>
                    </a:lnTo>
                    <a:lnTo>
                      <a:pt x="587" y="4172"/>
                    </a:lnTo>
                    <a:lnTo>
                      <a:pt x="626" y="4222"/>
                    </a:lnTo>
                    <a:lnTo>
                      <a:pt x="669" y="4271"/>
                    </a:lnTo>
                    <a:lnTo>
                      <a:pt x="710" y="4318"/>
                    </a:lnTo>
                    <a:lnTo>
                      <a:pt x="755" y="4365"/>
                    </a:lnTo>
                    <a:lnTo>
                      <a:pt x="799" y="4411"/>
                    </a:lnTo>
                    <a:lnTo>
                      <a:pt x="845" y="4457"/>
                    </a:lnTo>
                    <a:lnTo>
                      <a:pt x="892" y="4499"/>
                    </a:lnTo>
                    <a:lnTo>
                      <a:pt x="939" y="4542"/>
                    </a:lnTo>
                    <a:lnTo>
                      <a:pt x="988" y="4583"/>
                    </a:lnTo>
                    <a:lnTo>
                      <a:pt x="1038" y="4625"/>
                    </a:lnTo>
                    <a:lnTo>
                      <a:pt x="1088" y="4665"/>
                    </a:lnTo>
                    <a:lnTo>
                      <a:pt x="1139" y="4701"/>
                    </a:lnTo>
                    <a:lnTo>
                      <a:pt x="1191" y="4740"/>
                    </a:lnTo>
                    <a:lnTo>
                      <a:pt x="1244" y="4775"/>
                    </a:lnTo>
                    <a:lnTo>
                      <a:pt x="1299" y="4809"/>
                    </a:lnTo>
                    <a:lnTo>
                      <a:pt x="1353" y="4843"/>
                    </a:lnTo>
                    <a:lnTo>
                      <a:pt x="1409" y="4875"/>
                    </a:lnTo>
                    <a:lnTo>
                      <a:pt x="1465" y="4906"/>
                    </a:lnTo>
                    <a:lnTo>
                      <a:pt x="1523" y="4936"/>
                    </a:lnTo>
                    <a:lnTo>
                      <a:pt x="1580" y="4964"/>
                    </a:lnTo>
                    <a:lnTo>
                      <a:pt x="1639" y="4990"/>
                    </a:lnTo>
                    <a:lnTo>
                      <a:pt x="1698" y="5015"/>
                    </a:lnTo>
                    <a:lnTo>
                      <a:pt x="1759" y="5039"/>
                    </a:lnTo>
                    <a:lnTo>
                      <a:pt x="1819" y="5063"/>
                    </a:lnTo>
                    <a:lnTo>
                      <a:pt x="1881" y="5083"/>
                    </a:lnTo>
                    <a:lnTo>
                      <a:pt x="1941" y="5104"/>
                    </a:lnTo>
                    <a:lnTo>
                      <a:pt x="2005" y="5122"/>
                    </a:lnTo>
                    <a:lnTo>
                      <a:pt x="2068" y="5139"/>
                    </a:lnTo>
                    <a:lnTo>
                      <a:pt x="2132" y="5154"/>
                    </a:lnTo>
                    <a:lnTo>
                      <a:pt x="2195" y="5167"/>
                    </a:lnTo>
                    <a:lnTo>
                      <a:pt x="2260" y="5181"/>
                    </a:lnTo>
                    <a:lnTo>
                      <a:pt x="2325" y="5191"/>
                    </a:lnTo>
                    <a:lnTo>
                      <a:pt x="2390" y="5200"/>
                    </a:lnTo>
                    <a:lnTo>
                      <a:pt x="2456" y="5207"/>
                    </a:lnTo>
                    <a:lnTo>
                      <a:pt x="2522" y="5213"/>
                    </a:lnTo>
                    <a:lnTo>
                      <a:pt x="2589" y="5217"/>
                    </a:lnTo>
                    <a:lnTo>
                      <a:pt x="2656" y="5220"/>
                    </a:lnTo>
                    <a:lnTo>
                      <a:pt x="2723" y="5220"/>
                    </a:lnTo>
                    <a:lnTo>
                      <a:pt x="2723" y="5220"/>
                    </a:lnTo>
                    <a:lnTo>
                      <a:pt x="2791" y="5220"/>
                    </a:lnTo>
                    <a:lnTo>
                      <a:pt x="2857" y="5217"/>
                    </a:lnTo>
                    <a:lnTo>
                      <a:pt x="2923" y="5213"/>
                    </a:lnTo>
                    <a:lnTo>
                      <a:pt x="2990" y="5207"/>
                    </a:lnTo>
                    <a:lnTo>
                      <a:pt x="3054" y="5200"/>
                    </a:lnTo>
                    <a:lnTo>
                      <a:pt x="3119" y="5191"/>
                    </a:lnTo>
                    <a:lnTo>
                      <a:pt x="3184" y="5181"/>
                    </a:lnTo>
                    <a:lnTo>
                      <a:pt x="3248" y="5167"/>
                    </a:lnTo>
                    <a:lnTo>
                      <a:pt x="3309" y="5154"/>
                    </a:lnTo>
                    <a:lnTo>
                      <a:pt x="3373" y="5139"/>
                    </a:lnTo>
                    <a:lnTo>
                      <a:pt x="3433" y="5122"/>
                    </a:lnTo>
                    <a:lnTo>
                      <a:pt x="3495" y="5104"/>
                    </a:lnTo>
                    <a:lnTo>
                      <a:pt x="3554" y="5083"/>
                    </a:lnTo>
                    <a:lnTo>
                      <a:pt x="3615" y="5063"/>
                    </a:lnTo>
                    <a:lnTo>
                      <a:pt x="3674" y="5039"/>
                    </a:lnTo>
                    <a:lnTo>
                      <a:pt x="3731" y="5015"/>
                    </a:lnTo>
                    <a:lnTo>
                      <a:pt x="3789" y="4990"/>
                    </a:lnTo>
                    <a:lnTo>
                      <a:pt x="3845" y="4964"/>
                    </a:lnTo>
                    <a:lnTo>
                      <a:pt x="3899" y="4936"/>
                    </a:lnTo>
                    <a:lnTo>
                      <a:pt x="3954" y="4906"/>
                    </a:lnTo>
                    <a:lnTo>
                      <a:pt x="4008" y="4875"/>
                    </a:lnTo>
                    <a:lnTo>
                      <a:pt x="4061" y="4843"/>
                    </a:lnTo>
                    <a:lnTo>
                      <a:pt x="4113" y="4809"/>
                    </a:lnTo>
                    <a:lnTo>
                      <a:pt x="4164" y="4775"/>
                    </a:lnTo>
                    <a:lnTo>
                      <a:pt x="4215" y="4740"/>
                    </a:lnTo>
                    <a:lnTo>
                      <a:pt x="4263" y="4701"/>
                    </a:lnTo>
                    <a:lnTo>
                      <a:pt x="4312" y="4665"/>
                    </a:lnTo>
                    <a:lnTo>
                      <a:pt x="4359" y="4625"/>
                    </a:lnTo>
                    <a:lnTo>
                      <a:pt x="4405" y="4583"/>
                    </a:lnTo>
                    <a:lnTo>
                      <a:pt x="4450" y="4542"/>
                    </a:lnTo>
                    <a:lnTo>
                      <a:pt x="4493" y="4499"/>
                    </a:lnTo>
                    <a:lnTo>
                      <a:pt x="4537" y="4457"/>
                    </a:lnTo>
                    <a:lnTo>
                      <a:pt x="4579" y="4411"/>
                    </a:lnTo>
                    <a:lnTo>
                      <a:pt x="4620" y="4365"/>
                    </a:lnTo>
                    <a:lnTo>
                      <a:pt x="4658" y="4318"/>
                    </a:lnTo>
                    <a:lnTo>
                      <a:pt x="4697" y="4271"/>
                    </a:lnTo>
                    <a:lnTo>
                      <a:pt x="4735" y="4222"/>
                    </a:lnTo>
                    <a:lnTo>
                      <a:pt x="4770" y="4172"/>
                    </a:lnTo>
                    <a:lnTo>
                      <a:pt x="4806" y="4122"/>
                    </a:lnTo>
                    <a:lnTo>
                      <a:pt x="4840" y="4070"/>
                    </a:lnTo>
                    <a:lnTo>
                      <a:pt x="4872" y="4017"/>
                    </a:lnTo>
                    <a:lnTo>
                      <a:pt x="4903" y="3964"/>
                    </a:lnTo>
                    <a:lnTo>
                      <a:pt x="4933" y="3910"/>
                    </a:lnTo>
                    <a:lnTo>
                      <a:pt x="4961" y="3855"/>
                    </a:lnTo>
                    <a:lnTo>
                      <a:pt x="4987" y="3799"/>
                    </a:lnTo>
                    <a:lnTo>
                      <a:pt x="5014" y="3742"/>
                    </a:lnTo>
                    <a:lnTo>
                      <a:pt x="5037" y="3684"/>
                    </a:lnTo>
                    <a:lnTo>
                      <a:pt x="5061" y="3627"/>
                    </a:lnTo>
                    <a:lnTo>
                      <a:pt x="5083" y="3568"/>
                    </a:lnTo>
                    <a:lnTo>
                      <a:pt x="5102" y="3507"/>
                    </a:lnTo>
                    <a:lnTo>
                      <a:pt x="5121" y="3447"/>
                    </a:lnTo>
                    <a:lnTo>
                      <a:pt x="5139" y="3386"/>
                    </a:lnTo>
                    <a:lnTo>
                      <a:pt x="5154" y="3324"/>
                    </a:lnTo>
                    <a:lnTo>
                      <a:pt x="5168" y="3262"/>
                    </a:lnTo>
                    <a:lnTo>
                      <a:pt x="5182" y="3199"/>
                    </a:lnTo>
                    <a:lnTo>
                      <a:pt x="5192" y="3136"/>
                    </a:lnTo>
                    <a:lnTo>
                      <a:pt x="5202" y="3072"/>
                    </a:lnTo>
                    <a:lnTo>
                      <a:pt x="5210" y="3007"/>
                    </a:lnTo>
                    <a:lnTo>
                      <a:pt x="5216" y="2942"/>
                    </a:lnTo>
                    <a:lnTo>
                      <a:pt x="5220" y="2878"/>
                    </a:lnTo>
                    <a:lnTo>
                      <a:pt x="5224" y="2811"/>
                    </a:lnTo>
                    <a:lnTo>
                      <a:pt x="5224" y="2745"/>
                    </a:lnTo>
                    <a:lnTo>
                      <a:pt x="5224" y="2677"/>
                    </a:lnTo>
                    <a:lnTo>
                      <a:pt x="5223" y="2609"/>
                    </a:lnTo>
                    <a:lnTo>
                      <a:pt x="5223" y="2609"/>
                    </a:lnTo>
                    <a:lnTo>
                      <a:pt x="5219" y="2543"/>
                    </a:lnTo>
                    <a:lnTo>
                      <a:pt x="5214" y="2475"/>
                    </a:lnTo>
                    <a:lnTo>
                      <a:pt x="5207" y="2409"/>
                    </a:lnTo>
                    <a:lnTo>
                      <a:pt x="5198" y="2342"/>
                    </a:lnTo>
                    <a:lnTo>
                      <a:pt x="5188" y="2278"/>
                    </a:lnTo>
                    <a:lnTo>
                      <a:pt x="5176" y="2213"/>
                    </a:lnTo>
                    <a:lnTo>
                      <a:pt x="5163" y="2148"/>
                    </a:lnTo>
                    <a:lnTo>
                      <a:pt x="5148" y="2084"/>
                    </a:lnTo>
                    <a:lnTo>
                      <a:pt x="5132" y="2021"/>
                    </a:lnTo>
                    <a:lnTo>
                      <a:pt x="5112" y="1958"/>
                    </a:lnTo>
                    <a:lnTo>
                      <a:pt x="5093" y="1896"/>
                    </a:lnTo>
                    <a:lnTo>
                      <a:pt x="5073" y="1834"/>
                    </a:lnTo>
                    <a:lnTo>
                      <a:pt x="5050" y="1773"/>
                    </a:lnTo>
                    <a:lnTo>
                      <a:pt x="5027" y="1713"/>
                    </a:lnTo>
                    <a:lnTo>
                      <a:pt x="5000" y="1652"/>
                    </a:lnTo>
                    <a:lnTo>
                      <a:pt x="4974" y="1593"/>
                    </a:lnTo>
                    <a:lnTo>
                      <a:pt x="4946" y="1536"/>
                    </a:lnTo>
                    <a:lnTo>
                      <a:pt x="4918" y="1478"/>
                    </a:lnTo>
                    <a:lnTo>
                      <a:pt x="4887" y="1421"/>
                    </a:lnTo>
                    <a:lnTo>
                      <a:pt x="4854" y="1365"/>
                    </a:lnTo>
                    <a:lnTo>
                      <a:pt x="4822" y="1310"/>
                    </a:lnTo>
                    <a:lnTo>
                      <a:pt x="4787" y="1256"/>
                    </a:lnTo>
                    <a:lnTo>
                      <a:pt x="4751" y="1203"/>
                    </a:lnTo>
                    <a:lnTo>
                      <a:pt x="4714" y="1150"/>
                    </a:lnTo>
                    <a:lnTo>
                      <a:pt x="4678" y="1098"/>
                    </a:lnTo>
                    <a:lnTo>
                      <a:pt x="4638" y="1048"/>
                    </a:lnTo>
                    <a:lnTo>
                      <a:pt x="4598" y="998"/>
                    </a:lnTo>
                    <a:lnTo>
                      <a:pt x="4557" y="949"/>
                    </a:lnTo>
                    <a:lnTo>
                      <a:pt x="4514" y="902"/>
                    </a:lnTo>
                    <a:lnTo>
                      <a:pt x="4470" y="855"/>
                    </a:lnTo>
                    <a:lnTo>
                      <a:pt x="4425" y="809"/>
                    </a:lnTo>
                    <a:lnTo>
                      <a:pt x="4380" y="763"/>
                    </a:lnTo>
                    <a:lnTo>
                      <a:pt x="4333" y="721"/>
                    </a:lnTo>
                    <a:lnTo>
                      <a:pt x="4285" y="678"/>
                    </a:lnTo>
                    <a:lnTo>
                      <a:pt x="4237" y="635"/>
                    </a:lnTo>
                    <a:lnTo>
                      <a:pt x="4187" y="595"/>
                    </a:lnTo>
                    <a:lnTo>
                      <a:pt x="4136" y="555"/>
                    </a:lnTo>
                    <a:lnTo>
                      <a:pt x="4085" y="517"/>
                    </a:lnTo>
                    <a:lnTo>
                      <a:pt x="4033" y="480"/>
                    </a:lnTo>
                    <a:lnTo>
                      <a:pt x="3980" y="445"/>
                    </a:lnTo>
                    <a:lnTo>
                      <a:pt x="3926" y="411"/>
                    </a:lnTo>
                    <a:lnTo>
                      <a:pt x="3871" y="377"/>
                    </a:lnTo>
                    <a:lnTo>
                      <a:pt x="3815" y="345"/>
                    </a:lnTo>
                    <a:lnTo>
                      <a:pt x="3759" y="314"/>
                    </a:lnTo>
                    <a:lnTo>
                      <a:pt x="3702" y="284"/>
                    </a:lnTo>
                    <a:lnTo>
                      <a:pt x="3644" y="256"/>
                    </a:lnTo>
                    <a:lnTo>
                      <a:pt x="3585" y="230"/>
                    </a:lnTo>
                    <a:lnTo>
                      <a:pt x="3526" y="204"/>
                    </a:lnTo>
                    <a:lnTo>
                      <a:pt x="3466" y="179"/>
                    </a:lnTo>
                    <a:lnTo>
                      <a:pt x="3405" y="157"/>
                    </a:lnTo>
                    <a:lnTo>
                      <a:pt x="3345" y="137"/>
                    </a:lnTo>
                    <a:lnTo>
                      <a:pt x="3283" y="116"/>
                    </a:lnTo>
                    <a:lnTo>
                      <a:pt x="3220" y="98"/>
                    </a:lnTo>
                    <a:lnTo>
                      <a:pt x="3158" y="81"/>
                    </a:lnTo>
                    <a:lnTo>
                      <a:pt x="3094" y="66"/>
                    </a:lnTo>
                    <a:lnTo>
                      <a:pt x="3029" y="53"/>
                    </a:lnTo>
                    <a:lnTo>
                      <a:pt x="2964" y="39"/>
                    </a:lnTo>
                    <a:lnTo>
                      <a:pt x="2900" y="29"/>
                    </a:lnTo>
                    <a:lnTo>
                      <a:pt x="2835" y="20"/>
                    </a:lnTo>
                    <a:lnTo>
                      <a:pt x="2768" y="13"/>
                    </a:lnTo>
                    <a:lnTo>
                      <a:pt x="2702" y="7"/>
                    </a:lnTo>
                    <a:lnTo>
                      <a:pt x="2636" y="3"/>
                    </a:lnTo>
                    <a:lnTo>
                      <a:pt x="2568" y="0"/>
                    </a:lnTo>
                    <a:lnTo>
                      <a:pt x="2502" y="0"/>
                    </a:lnTo>
                    <a:lnTo>
                      <a:pt x="2502" y="0"/>
                    </a:lnTo>
                    <a:close/>
                  </a:path>
                </a:pathLst>
              </a:custGeom>
              <a:gradFill flip="none" rotWithShape="1">
                <a:gsLst>
                  <a:gs pos="20000">
                    <a:srgbClr val="414141"/>
                  </a:gs>
                  <a:gs pos="66000">
                    <a:srgbClr val="FFFFFF"/>
                  </a:gs>
                  <a:gs pos="80000">
                    <a:srgbClr val="CFCFCF"/>
                  </a:gs>
                  <a:gs pos="5000">
                    <a:srgbClr val="A6A6A6"/>
                  </a:gs>
                  <a:gs pos="45000">
                    <a:srgbClr val="A6A6A6"/>
                  </a:gs>
                  <a:gs pos="25000">
                    <a:srgbClr val="262626"/>
                  </a:gs>
                  <a:gs pos="54000">
                    <a:srgbClr val="454545"/>
                  </a:gs>
                  <a:gs pos="36000">
                    <a:srgbClr val="616161"/>
                  </a:gs>
                  <a:gs pos="82000">
                    <a:srgbClr val="A6A6A6"/>
                  </a:gs>
                </a:gsLst>
                <a:lin ang="2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83" name="Forme libre 22">
                <a:extLst>
                  <a:ext uri="{FF2B5EF4-FFF2-40B4-BE49-F238E27FC236}">
                    <a16:creationId xmlns:a16="http://schemas.microsoft.com/office/drawing/2014/main" xmlns="" id="{AA72A718-794E-2B40-A250-CC9A4F7A342F}"/>
                  </a:ext>
                </a:extLst>
              </p:cNvPr>
              <p:cNvSpPr>
                <a:spLocks/>
              </p:cNvSpPr>
              <p:nvPr/>
            </p:nvSpPr>
            <p:spPr bwMode="auto">
              <a:xfrm>
                <a:off x="8077200" y="2041525"/>
                <a:ext cx="153988" cy="301625"/>
              </a:xfrm>
              <a:custGeom>
                <a:avLst/>
                <a:gdLst/>
                <a:ahLst/>
                <a:cxnLst>
                  <a:cxn ang="0">
                    <a:pos x="105" y="569"/>
                  </a:cxn>
                  <a:cxn ang="0">
                    <a:pos x="105" y="569"/>
                  </a:cxn>
                  <a:cxn ang="0">
                    <a:pos x="112" y="570"/>
                  </a:cxn>
                  <a:cxn ang="0">
                    <a:pos x="121" y="567"/>
                  </a:cxn>
                  <a:cxn ang="0">
                    <a:pos x="130" y="563"/>
                  </a:cxn>
                  <a:cxn ang="0">
                    <a:pos x="139" y="555"/>
                  </a:cxn>
                  <a:cxn ang="0">
                    <a:pos x="149" y="547"/>
                  </a:cxn>
                  <a:cxn ang="0">
                    <a:pos x="159" y="535"/>
                  </a:cxn>
                  <a:cxn ang="0">
                    <a:pos x="170" y="520"/>
                  </a:cxn>
                  <a:cxn ang="0">
                    <a:pos x="180" y="505"/>
                  </a:cxn>
                  <a:cxn ang="0">
                    <a:pos x="190" y="488"/>
                  </a:cxn>
                  <a:cxn ang="0">
                    <a:pos x="201" y="467"/>
                  </a:cxn>
                  <a:cxn ang="0">
                    <a:pos x="220" y="424"/>
                  </a:cxn>
                  <a:cxn ang="0">
                    <a:pos x="239" y="374"/>
                  </a:cxn>
                  <a:cxn ang="0">
                    <a:pos x="257" y="321"/>
                  </a:cxn>
                  <a:cxn ang="0">
                    <a:pos x="257" y="321"/>
                  </a:cxn>
                  <a:cxn ang="0">
                    <a:pos x="271" y="265"/>
                  </a:cxn>
                  <a:cxn ang="0">
                    <a:pos x="282" y="213"/>
                  </a:cxn>
                  <a:cxn ang="0">
                    <a:pos x="288" y="166"/>
                  </a:cxn>
                  <a:cxn ang="0">
                    <a:pos x="289" y="144"/>
                  </a:cxn>
                  <a:cxn ang="0">
                    <a:pos x="291" y="123"/>
                  </a:cxn>
                  <a:cxn ang="0">
                    <a:pos x="289" y="104"/>
                  </a:cxn>
                  <a:cxn ang="0">
                    <a:pos x="288" y="87"/>
                  </a:cxn>
                  <a:cxn ang="0">
                    <a:pos x="286" y="72"/>
                  </a:cxn>
                  <a:cxn ang="0">
                    <a:pos x="283" y="58"/>
                  </a:cxn>
                  <a:cxn ang="0">
                    <a:pos x="279" y="48"/>
                  </a:cxn>
                  <a:cxn ang="0">
                    <a:pos x="273" y="39"/>
                  </a:cxn>
                  <a:cxn ang="0">
                    <a:pos x="267" y="32"/>
                  </a:cxn>
                  <a:cxn ang="0">
                    <a:pos x="260" y="29"/>
                  </a:cxn>
                  <a:cxn ang="0">
                    <a:pos x="156" y="0"/>
                  </a:cxn>
                  <a:cxn ang="0">
                    <a:pos x="156" y="0"/>
                  </a:cxn>
                  <a:cxn ang="0">
                    <a:pos x="164" y="2"/>
                  </a:cxn>
                  <a:cxn ang="0">
                    <a:pos x="170" y="8"/>
                  </a:cxn>
                  <a:cxn ang="0">
                    <a:pos x="176" y="17"/>
                  </a:cxn>
                  <a:cxn ang="0">
                    <a:pos x="180" y="29"/>
                  </a:cxn>
                  <a:cxn ang="0">
                    <a:pos x="183" y="42"/>
                  </a:cxn>
                  <a:cxn ang="0">
                    <a:pos x="184" y="57"/>
                  </a:cxn>
                  <a:cxn ang="0">
                    <a:pos x="186" y="75"/>
                  </a:cxn>
                  <a:cxn ang="0">
                    <a:pos x="186" y="94"/>
                  </a:cxn>
                  <a:cxn ang="0">
                    <a:pos x="186" y="115"/>
                  </a:cxn>
                  <a:cxn ang="0">
                    <a:pos x="184" y="135"/>
                  </a:cxn>
                  <a:cxn ang="0">
                    <a:pos x="177" y="184"/>
                  </a:cxn>
                  <a:cxn ang="0">
                    <a:pos x="167" y="235"/>
                  </a:cxn>
                  <a:cxn ang="0">
                    <a:pos x="154" y="290"/>
                  </a:cxn>
                  <a:cxn ang="0">
                    <a:pos x="154" y="290"/>
                  </a:cxn>
                  <a:cxn ang="0">
                    <a:pos x="136" y="345"/>
                  </a:cxn>
                  <a:cxn ang="0">
                    <a:pos x="117" y="393"/>
                  </a:cxn>
                  <a:cxn ang="0">
                    <a:pos x="97" y="437"/>
                  </a:cxn>
                  <a:cxn ang="0">
                    <a:pos x="87" y="457"/>
                  </a:cxn>
                  <a:cxn ang="0">
                    <a:pos x="77" y="474"/>
                  </a:cxn>
                  <a:cxn ang="0">
                    <a:pos x="67" y="490"/>
                  </a:cxn>
                  <a:cxn ang="0">
                    <a:pos x="56" y="505"/>
                  </a:cxn>
                  <a:cxn ang="0">
                    <a:pos x="46" y="517"/>
                  </a:cxn>
                  <a:cxn ang="0">
                    <a:pos x="36" y="526"/>
                  </a:cxn>
                  <a:cxn ang="0">
                    <a:pos x="27" y="533"/>
                  </a:cxn>
                  <a:cxn ang="0">
                    <a:pos x="18" y="538"/>
                  </a:cxn>
                  <a:cxn ang="0">
                    <a:pos x="9" y="539"/>
                  </a:cxn>
                  <a:cxn ang="0">
                    <a:pos x="0" y="539"/>
                  </a:cxn>
                  <a:cxn ang="0">
                    <a:pos x="105" y="569"/>
                  </a:cxn>
                </a:cxnLst>
                <a:rect l="0" t="0" r="r" b="b"/>
                <a:pathLst>
                  <a:path w="291" h="570">
                    <a:moveTo>
                      <a:pt x="105" y="569"/>
                    </a:moveTo>
                    <a:lnTo>
                      <a:pt x="105" y="569"/>
                    </a:lnTo>
                    <a:lnTo>
                      <a:pt x="112" y="570"/>
                    </a:lnTo>
                    <a:lnTo>
                      <a:pt x="121" y="567"/>
                    </a:lnTo>
                    <a:lnTo>
                      <a:pt x="130" y="563"/>
                    </a:lnTo>
                    <a:lnTo>
                      <a:pt x="139" y="555"/>
                    </a:lnTo>
                    <a:lnTo>
                      <a:pt x="149" y="547"/>
                    </a:lnTo>
                    <a:lnTo>
                      <a:pt x="159" y="535"/>
                    </a:lnTo>
                    <a:lnTo>
                      <a:pt x="170" y="520"/>
                    </a:lnTo>
                    <a:lnTo>
                      <a:pt x="180" y="505"/>
                    </a:lnTo>
                    <a:lnTo>
                      <a:pt x="190" y="488"/>
                    </a:lnTo>
                    <a:lnTo>
                      <a:pt x="201" y="467"/>
                    </a:lnTo>
                    <a:lnTo>
                      <a:pt x="220" y="424"/>
                    </a:lnTo>
                    <a:lnTo>
                      <a:pt x="239" y="374"/>
                    </a:lnTo>
                    <a:lnTo>
                      <a:pt x="257" y="321"/>
                    </a:lnTo>
                    <a:lnTo>
                      <a:pt x="257" y="321"/>
                    </a:lnTo>
                    <a:lnTo>
                      <a:pt x="271" y="265"/>
                    </a:lnTo>
                    <a:lnTo>
                      <a:pt x="282" y="213"/>
                    </a:lnTo>
                    <a:lnTo>
                      <a:pt x="288" y="166"/>
                    </a:lnTo>
                    <a:lnTo>
                      <a:pt x="289" y="144"/>
                    </a:lnTo>
                    <a:lnTo>
                      <a:pt x="291" y="123"/>
                    </a:lnTo>
                    <a:lnTo>
                      <a:pt x="289" y="104"/>
                    </a:lnTo>
                    <a:lnTo>
                      <a:pt x="288" y="87"/>
                    </a:lnTo>
                    <a:lnTo>
                      <a:pt x="286" y="72"/>
                    </a:lnTo>
                    <a:lnTo>
                      <a:pt x="283" y="58"/>
                    </a:lnTo>
                    <a:lnTo>
                      <a:pt x="279" y="48"/>
                    </a:lnTo>
                    <a:lnTo>
                      <a:pt x="273" y="39"/>
                    </a:lnTo>
                    <a:lnTo>
                      <a:pt x="267" y="32"/>
                    </a:lnTo>
                    <a:lnTo>
                      <a:pt x="260" y="29"/>
                    </a:lnTo>
                    <a:lnTo>
                      <a:pt x="156" y="0"/>
                    </a:lnTo>
                    <a:lnTo>
                      <a:pt x="156" y="0"/>
                    </a:lnTo>
                    <a:lnTo>
                      <a:pt x="164" y="2"/>
                    </a:lnTo>
                    <a:lnTo>
                      <a:pt x="170" y="8"/>
                    </a:lnTo>
                    <a:lnTo>
                      <a:pt x="176" y="17"/>
                    </a:lnTo>
                    <a:lnTo>
                      <a:pt x="180" y="29"/>
                    </a:lnTo>
                    <a:lnTo>
                      <a:pt x="183" y="42"/>
                    </a:lnTo>
                    <a:lnTo>
                      <a:pt x="184" y="57"/>
                    </a:lnTo>
                    <a:lnTo>
                      <a:pt x="186" y="75"/>
                    </a:lnTo>
                    <a:lnTo>
                      <a:pt x="186" y="94"/>
                    </a:lnTo>
                    <a:lnTo>
                      <a:pt x="186" y="115"/>
                    </a:lnTo>
                    <a:lnTo>
                      <a:pt x="184" y="135"/>
                    </a:lnTo>
                    <a:lnTo>
                      <a:pt x="177" y="184"/>
                    </a:lnTo>
                    <a:lnTo>
                      <a:pt x="167" y="235"/>
                    </a:lnTo>
                    <a:lnTo>
                      <a:pt x="154" y="290"/>
                    </a:lnTo>
                    <a:lnTo>
                      <a:pt x="154" y="290"/>
                    </a:lnTo>
                    <a:lnTo>
                      <a:pt x="136" y="345"/>
                    </a:lnTo>
                    <a:lnTo>
                      <a:pt x="117" y="393"/>
                    </a:lnTo>
                    <a:lnTo>
                      <a:pt x="97" y="437"/>
                    </a:lnTo>
                    <a:lnTo>
                      <a:pt x="87" y="457"/>
                    </a:lnTo>
                    <a:lnTo>
                      <a:pt x="77" y="474"/>
                    </a:lnTo>
                    <a:lnTo>
                      <a:pt x="67" y="490"/>
                    </a:lnTo>
                    <a:lnTo>
                      <a:pt x="56" y="505"/>
                    </a:lnTo>
                    <a:lnTo>
                      <a:pt x="46" y="517"/>
                    </a:lnTo>
                    <a:lnTo>
                      <a:pt x="36" y="526"/>
                    </a:lnTo>
                    <a:lnTo>
                      <a:pt x="27" y="533"/>
                    </a:lnTo>
                    <a:lnTo>
                      <a:pt x="18" y="538"/>
                    </a:lnTo>
                    <a:lnTo>
                      <a:pt x="9" y="539"/>
                    </a:lnTo>
                    <a:lnTo>
                      <a:pt x="0" y="539"/>
                    </a:lnTo>
                    <a:lnTo>
                      <a:pt x="105" y="569"/>
                    </a:lnTo>
                    <a:close/>
                  </a:path>
                </a:pathLst>
              </a:custGeom>
              <a:gradFill flip="none" rotWithShape="1">
                <a:gsLst>
                  <a:gs pos="15000">
                    <a:srgbClr val="414141"/>
                  </a:gs>
                  <a:gs pos="67000">
                    <a:srgbClr val="FFFFFF"/>
                  </a:gs>
                  <a:gs pos="100000">
                    <a:srgbClr val="CFCFCF"/>
                  </a:gs>
                  <a:gs pos="0">
                    <a:srgbClr val="A6A6A6"/>
                  </a:gs>
                  <a:gs pos="86000">
                    <a:srgbClr val="A6A6A6"/>
                  </a:gs>
                  <a:gs pos="16000">
                    <a:srgbClr val="262626"/>
                  </a:gs>
                </a:gsLst>
                <a:lin ang="172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84" name="Forme libre 23">
                <a:extLst>
                  <a:ext uri="{FF2B5EF4-FFF2-40B4-BE49-F238E27FC236}">
                    <a16:creationId xmlns:a16="http://schemas.microsoft.com/office/drawing/2014/main" xmlns="" id="{52A6A813-72FB-E84D-964B-6D2272845769}"/>
                  </a:ext>
                </a:extLst>
              </p:cNvPr>
              <p:cNvSpPr>
                <a:spLocks/>
              </p:cNvSpPr>
              <p:nvPr/>
            </p:nvSpPr>
            <p:spPr bwMode="auto">
              <a:xfrm>
                <a:off x="8062912" y="2041525"/>
                <a:ext cx="112713" cy="285750"/>
              </a:xfrm>
              <a:custGeom>
                <a:avLst/>
                <a:gdLst/>
                <a:ahLst/>
                <a:cxnLst>
                  <a:cxn ang="0">
                    <a:pos x="182" y="292"/>
                  </a:cxn>
                  <a:cxn ang="0">
                    <a:pos x="182" y="292"/>
                  </a:cxn>
                  <a:cxn ang="0">
                    <a:pos x="165" y="347"/>
                  </a:cxn>
                  <a:cxn ang="0">
                    <a:pos x="146" y="397"/>
                  </a:cxn>
                  <a:cxn ang="0">
                    <a:pos x="125" y="439"/>
                  </a:cxn>
                  <a:cxn ang="0">
                    <a:pos x="115" y="460"/>
                  </a:cxn>
                  <a:cxn ang="0">
                    <a:pos x="105" y="478"/>
                  </a:cxn>
                  <a:cxn ang="0">
                    <a:pos x="95" y="492"/>
                  </a:cxn>
                  <a:cxn ang="0">
                    <a:pos x="84" y="507"/>
                  </a:cxn>
                  <a:cxn ang="0">
                    <a:pos x="74" y="519"/>
                  </a:cxn>
                  <a:cxn ang="0">
                    <a:pos x="65" y="528"/>
                  </a:cxn>
                  <a:cxn ang="0">
                    <a:pos x="55" y="535"/>
                  </a:cxn>
                  <a:cxn ang="0">
                    <a:pos x="46" y="540"/>
                  </a:cxn>
                  <a:cxn ang="0">
                    <a:pos x="37" y="541"/>
                  </a:cxn>
                  <a:cxn ang="0">
                    <a:pos x="30" y="541"/>
                  </a:cxn>
                  <a:cxn ang="0">
                    <a:pos x="30" y="541"/>
                  </a:cxn>
                  <a:cxn ang="0">
                    <a:pos x="22" y="537"/>
                  </a:cxn>
                  <a:cxn ang="0">
                    <a:pos x="16" y="531"/>
                  </a:cxn>
                  <a:cxn ang="0">
                    <a:pos x="10" y="522"/>
                  </a:cxn>
                  <a:cxn ang="0">
                    <a:pos x="6" y="512"/>
                  </a:cxn>
                  <a:cxn ang="0">
                    <a:pos x="3" y="498"/>
                  </a:cxn>
                  <a:cxn ang="0">
                    <a:pos x="2" y="482"/>
                  </a:cxn>
                  <a:cxn ang="0">
                    <a:pos x="0" y="466"/>
                  </a:cxn>
                  <a:cxn ang="0">
                    <a:pos x="0" y="447"/>
                  </a:cxn>
                  <a:cxn ang="0">
                    <a:pos x="0" y="426"/>
                  </a:cxn>
                  <a:cxn ang="0">
                    <a:pos x="2" y="404"/>
                  </a:cxn>
                  <a:cxn ang="0">
                    <a:pos x="9" y="357"/>
                  </a:cxn>
                  <a:cxn ang="0">
                    <a:pos x="19" y="304"/>
                  </a:cxn>
                  <a:cxn ang="0">
                    <a:pos x="33" y="249"/>
                  </a:cxn>
                  <a:cxn ang="0">
                    <a:pos x="33" y="249"/>
                  </a:cxn>
                  <a:cxn ang="0">
                    <a:pos x="50" y="196"/>
                  </a:cxn>
                  <a:cxn ang="0">
                    <a:pos x="69" y="146"/>
                  </a:cxn>
                  <a:cxn ang="0">
                    <a:pos x="89" y="102"/>
                  </a:cxn>
                  <a:cxn ang="0">
                    <a:pos x="99" y="83"/>
                  </a:cxn>
                  <a:cxn ang="0">
                    <a:pos x="109" y="65"/>
                  </a:cxn>
                  <a:cxn ang="0">
                    <a:pos x="120" y="49"/>
                  </a:cxn>
                  <a:cxn ang="0">
                    <a:pos x="130" y="35"/>
                  </a:cxn>
                  <a:cxn ang="0">
                    <a:pos x="140" y="24"/>
                  </a:cxn>
                  <a:cxn ang="0">
                    <a:pos x="151" y="15"/>
                  </a:cxn>
                  <a:cxn ang="0">
                    <a:pos x="159" y="7"/>
                  </a:cxn>
                  <a:cxn ang="0">
                    <a:pos x="168" y="3"/>
                  </a:cxn>
                  <a:cxn ang="0">
                    <a:pos x="177" y="0"/>
                  </a:cxn>
                  <a:cxn ang="0">
                    <a:pos x="186" y="2"/>
                  </a:cxn>
                  <a:cxn ang="0">
                    <a:pos x="186" y="2"/>
                  </a:cxn>
                  <a:cxn ang="0">
                    <a:pos x="193" y="4"/>
                  </a:cxn>
                  <a:cxn ang="0">
                    <a:pos x="199" y="10"/>
                  </a:cxn>
                  <a:cxn ang="0">
                    <a:pos x="204" y="19"/>
                  </a:cxn>
                  <a:cxn ang="0">
                    <a:pos x="208" y="31"/>
                  </a:cxn>
                  <a:cxn ang="0">
                    <a:pos x="211" y="44"/>
                  </a:cxn>
                  <a:cxn ang="0">
                    <a:pos x="214" y="59"/>
                  </a:cxn>
                  <a:cxn ang="0">
                    <a:pos x="215" y="77"/>
                  </a:cxn>
                  <a:cxn ang="0">
                    <a:pos x="215" y="96"/>
                  </a:cxn>
                  <a:cxn ang="0">
                    <a:pos x="214" y="117"/>
                  </a:cxn>
                  <a:cxn ang="0">
                    <a:pos x="212" y="139"/>
                  </a:cxn>
                  <a:cxn ang="0">
                    <a:pos x="207" y="186"/>
                  </a:cxn>
                  <a:cxn ang="0">
                    <a:pos x="196" y="237"/>
                  </a:cxn>
                  <a:cxn ang="0">
                    <a:pos x="182" y="292"/>
                  </a:cxn>
                  <a:cxn ang="0">
                    <a:pos x="182" y="292"/>
                  </a:cxn>
                </a:cxnLst>
                <a:rect l="0" t="0" r="r" b="b"/>
                <a:pathLst>
                  <a:path w="215" h="541">
                    <a:moveTo>
                      <a:pt x="182" y="292"/>
                    </a:moveTo>
                    <a:lnTo>
                      <a:pt x="182" y="292"/>
                    </a:lnTo>
                    <a:lnTo>
                      <a:pt x="165" y="347"/>
                    </a:lnTo>
                    <a:lnTo>
                      <a:pt x="146" y="397"/>
                    </a:lnTo>
                    <a:lnTo>
                      <a:pt x="125" y="439"/>
                    </a:lnTo>
                    <a:lnTo>
                      <a:pt x="115" y="460"/>
                    </a:lnTo>
                    <a:lnTo>
                      <a:pt x="105" y="478"/>
                    </a:lnTo>
                    <a:lnTo>
                      <a:pt x="95" y="492"/>
                    </a:lnTo>
                    <a:lnTo>
                      <a:pt x="84" y="507"/>
                    </a:lnTo>
                    <a:lnTo>
                      <a:pt x="74" y="519"/>
                    </a:lnTo>
                    <a:lnTo>
                      <a:pt x="65" y="528"/>
                    </a:lnTo>
                    <a:lnTo>
                      <a:pt x="55" y="535"/>
                    </a:lnTo>
                    <a:lnTo>
                      <a:pt x="46" y="540"/>
                    </a:lnTo>
                    <a:lnTo>
                      <a:pt x="37" y="541"/>
                    </a:lnTo>
                    <a:lnTo>
                      <a:pt x="30" y="541"/>
                    </a:lnTo>
                    <a:lnTo>
                      <a:pt x="30" y="541"/>
                    </a:lnTo>
                    <a:lnTo>
                      <a:pt x="22" y="537"/>
                    </a:lnTo>
                    <a:lnTo>
                      <a:pt x="16" y="531"/>
                    </a:lnTo>
                    <a:lnTo>
                      <a:pt x="10" y="522"/>
                    </a:lnTo>
                    <a:lnTo>
                      <a:pt x="6" y="512"/>
                    </a:lnTo>
                    <a:lnTo>
                      <a:pt x="3" y="498"/>
                    </a:lnTo>
                    <a:lnTo>
                      <a:pt x="2" y="482"/>
                    </a:lnTo>
                    <a:lnTo>
                      <a:pt x="0" y="466"/>
                    </a:lnTo>
                    <a:lnTo>
                      <a:pt x="0" y="447"/>
                    </a:lnTo>
                    <a:lnTo>
                      <a:pt x="0" y="426"/>
                    </a:lnTo>
                    <a:lnTo>
                      <a:pt x="2" y="404"/>
                    </a:lnTo>
                    <a:lnTo>
                      <a:pt x="9" y="357"/>
                    </a:lnTo>
                    <a:lnTo>
                      <a:pt x="19" y="304"/>
                    </a:lnTo>
                    <a:lnTo>
                      <a:pt x="33" y="249"/>
                    </a:lnTo>
                    <a:lnTo>
                      <a:pt x="33" y="249"/>
                    </a:lnTo>
                    <a:lnTo>
                      <a:pt x="50" y="196"/>
                    </a:lnTo>
                    <a:lnTo>
                      <a:pt x="69" y="146"/>
                    </a:lnTo>
                    <a:lnTo>
                      <a:pt x="89" y="102"/>
                    </a:lnTo>
                    <a:lnTo>
                      <a:pt x="99" y="83"/>
                    </a:lnTo>
                    <a:lnTo>
                      <a:pt x="109" y="65"/>
                    </a:lnTo>
                    <a:lnTo>
                      <a:pt x="120" y="49"/>
                    </a:lnTo>
                    <a:lnTo>
                      <a:pt x="130" y="35"/>
                    </a:lnTo>
                    <a:lnTo>
                      <a:pt x="140" y="24"/>
                    </a:lnTo>
                    <a:lnTo>
                      <a:pt x="151" y="15"/>
                    </a:lnTo>
                    <a:lnTo>
                      <a:pt x="159" y="7"/>
                    </a:lnTo>
                    <a:lnTo>
                      <a:pt x="168" y="3"/>
                    </a:lnTo>
                    <a:lnTo>
                      <a:pt x="177" y="0"/>
                    </a:lnTo>
                    <a:lnTo>
                      <a:pt x="186" y="2"/>
                    </a:lnTo>
                    <a:lnTo>
                      <a:pt x="186" y="2"/>
                    </a:lnTo>
                    <a:lnTo>
                      <a:pt x="193" y="4"/>
                    </a:lnTo>
                    <a:lnTo>
                      <a:pt x="199" y="10"/>
                    </a:lnTo>
                    <a:lnTo>
                      <a:pt x="204" y="19"/>
                    </a:lnTo>
                    <a:lnTo>
                      <a:pt x="208" y="31"/>
                    </a:lnTo>
                    <a:lnTo>
                      <a:pt x="211" y="44"/>
                    </a:lnTo>
                    <a:lnTo>
                      <a:pt x="214" y="59"/>
                    </a:lnTo>
                    <a:lnTo>
                      <a:pt x="215" y="77"/>
                    </a:lnTo>
                    <a:lnTo>
                      <a:pt x="215" y="96"/>
                    </a:lnTo>
                    <a:lnTo>
                      <a:pt x="214" y="117"/>
                    </a:lnTo>
                    <a:lnTo>
                      <a:pt x="212" y="139"/>
                    </a:lnTo>
                    <a:lnTo>
                      <a:pt x="207" y="186"/>
                    </a:lnTo>
                    <a:lnTo>
                      <a:pt x="196" y="237"/>
                    </a:lnTo>
                    <a:lnTo>
                      <a:pt x="182" y="292"/>
                    </a:lnTo>
                    <a:lnTo>
                      <a:pt x="182" y="292"/>
                    </a:lnTo>
                    <a:close/>
                  </a:path>
                </a:pathLst>
              </a:custGeom>
              <a:gradFill flip="none" rotWithShape="1">
                <a:gsLst>
                  <a:gs pos="0">
                    <a:srgbClr val="DFDFDF"/>
                  </a:gs>
                  <a:gs pos="100000">
                    <a:srgbClr val="858585"/>
                  </a:gs>
                </a:gsLst>
                <a:lin ang="108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85" name="Forme libre 24">
                <a:extLst>
                  <a:ext uri="{FF2B5EF4-FFF2-40B4-BE49-F238E27FC236}">
                    <a16:creationId xmlns:a16="http://schemas.microsoft.com/office/drawing/2014/main" xmlns="" id="{59E2125C-6D9A-3A45-9C35-326C6866D3DD}"/>
                  </a:ext>
                </a:extLst>
              </p:cNvPr>
              <p:cNvSpPr>
                <a:spLocks/>
              </p:cNvSpPr>
              <p:nvPr/>
            </p:nvSpPr>
            <p:spPr bwMode="auto">
              <a:xfrm>
                <a:off x="8005762" y="0"/>
                <a:ext cx="2743200" cy="2217738"/>
              </a:xfrm>
              <a:custGeom>
                <a:avLst/>
                <a:gdLst/>
                <a:ahLst/>
                <a:cxnLst>
                  <a:cxn ang="0">
                    <a:pos x="219" y="4047"/>
                  </a:cxn>
                  <a:cxn ang="0">
                    <a:pos x="148" y="3985"/>
                  </a:cxn>
                  <a:cxn ang="0">
                    <a:pos x="138" y="3856"/>
                  </a:cxn>
                  <a:cxn ang="0">
                    <a:pos x="162" y="3490"/>
                  </a:cxn>
                  <a:cxn ang="0">
                    <a:pos x="227" y="3055"/>
                  </a:cxn>
                  <a:cxn ang="0">
                    <a:pos x="346" y="2546"/>
                  </a:cxn>
                  <a:cxn ang="0">
                    <a:pos x="539" y="2001"/>
                  </a:cxn>
                  <a:cxn ang="0">
                    <a:pos x="697" y="1673"/>
                  </a:cxn>
                  <a:cxn ang="0">
                    <a:pos x="855" y="1410"/>
                  </a:cxn>
                  <a:cxn ang="0">
                    <a:pos x="1005" y="1197"/>
                  </a:cxn>
                  <a:cxn ang="0">
                    <a:pos x="1242" y="927"/>
                  </a:cxn>
                  <a:cxn ang="0">
                    <a:pos x="1505" y="696"/>
                  </a:cxn>
                  <a:cxn ang="0">
                    <a:pos x="1792" y="504"/>
                  </a:cxn>
                  <a:cxn ang="0">
                    <a:pos x="2103" y="351"/>
                  </a:cxn>
                  <a:cxn ang="0">
                    <a:pos x="2436" y="237"/>
                  </a:cxn>
                  <a:cxn ang="0">
                    <a:pos x="2795" y="164"/>
                  </a:cxn>
                  <a:cxn ang="0">
                    <a:pos x="3039" y="143"/>
                  </a:cxn>
                  <a:cxn ang="0">
                    <a:pos x="3336" y="155"/>
                  </a:cxn>
                  <a:cxn ang="0">
                    <a:pos x="3653" y="202"/>
                  </a:cxn>
                  <a:cxn ang="0">
                    <a:pos x="4002" y="307"/>
                  </a:cxn>
                  <a:cxn ang="0">
                    <a:pos x="4320" y="464"/>
                  </a:cxn>
                  <a:cxn ang="0">
                    <a:pos x="4490" y="585"/>
                  </a:cxn>
                  <a:cxn ang="0">
                    <a:pos x="4615" y="694"/>
                  </a:cxn>
                  <a:cxn ang="0">
                    <a:pos x="4752" y="843"/>
                  </a:cxn>
                  <a:cxn ang="0">
                    <a:pos x="4873" y="1007"/>
                  </a:cxn>
                  <a:cxn ang="0">
                    <a:pos x="4956" y="1152"/>
                  </a:cxn>
                  <a:cxn ang="0">
                    <a:pos x="5184" y="1309"/>
                  </a:cxn>
                  <a:cxn ang="0">
                    <a:pos x="5053" y="1032"/>
                  </a:cxn>
                  <a:cxn ang="0">
                    <a:pos x="4890" y="787"/>
                  </a:cxn>
                  <a:cxn ang="0">
                    <a:pos x="4693" y="572"/>
                  </a:cxn>
                  <a:cxn ang="0">
                    <a:pos x="4545" y="447"/>
                  </a:cxn>
                  <a:cxn ang="0">
                    <a:pos x="4362" y="323"/>
                  </a:cxn>
                  <a:cxn ang="0">
                    <a:pos x="4062" y="177"/>
                  </a:cxn>
                  <a:cxn ang="0">
                    <a:pos x="3695" y="63"/>
                  </a:cxn>
                  <a:cxn ang="0">
                    <a:pos x="3361" y="12"/>
                  </a:cxn>
                  <a:cxn ang="0">
                    <a:pos x="3045" y="0"/>
                  </a:cxn>
                  <a:cxn ang="0">
                    <a:pos x="2851" y="13"/>
                  </a:cxn>
                  <a:cxn ang="0">
                    <a:pos x="2405" y="99"/>
                  </a:cxn>
                  <a:cxn ang="0">
                    <a:pos x="1994" y="242"/>
                  </a:cxn>
                  <a:cxn ang="0">
                    <a:pos x="1617" y="442"/>
                  </a:cxn>
                  <a:cxn ang="0">
                    <a:pos x="1276" y="699"/>
                  </a:cxn>
                  <a:cxn ang="0">
                    <a:pos x="971" y="1011"/>
                  </a:cxn>
                  <a:cxn ang="0">
                    <a:pos x="703" y="1382"/>
                  </a:cxn>
                  <a:cxn ang="0">
                    <a:pos x="549" y="1648"/>
                  </a:cxn>
                  <a:cxn ang="0">
                    <a:pos x="319" y="2173"/>
                  </a:cxn>
                  <a:cxn ang="0">
                    <a:pos x="162" y="2691"/>
                  </a:cxn>
                  <a:cxn ang="0">
                    <a:pos x="64" y="3168"/>
                  </a:cxn>
                  <a:cxn ang="0">
                    <a:pos x="14" y="3571"/>
                  </a:cxn>
                  <a:cxn ang="0">
                    <a:pos x="0" y="3864"/>
                  </a:cxn>
                  <a:cxn ang="0">
                    <a:pos x="5" y="4018"/>
                  </a:cxn>
                  <a:cxn ang="0">
                    <a:pos x="39" y="4077"/>
                  </a:cxn>
                  <a:cxn ang="0">
                    <a:pos x="132" y="4161"/>
                  </a:cxn>
                  <a:cxn ang="0">
                    <a:pos x="182" y="4190"/>
                  </a:cxn>
                  <a:cxn ang="0">
                    <a:pos x="202" y="4174"/>
                  </a:cxn>
                  <a:cxn ang="0">
                    <a:pos x="228" y="4099"/>
                  </a:cxn>
                  <a:cxn ang="0">
                    <a:pos x="227" y="4053"/>
                  </a:cxn>
                </a:cxnLst>
                <a:rect l="0" t="0" r="r" b="b"/>
                <a:pathLst>
                  <a:path w="5184" h="4192">
                    <a:moveTo>
                      <a:pt x="222" y="4050"/>
                    </a:moveTo>
                    <a:lnTo>
                      <a:pt x="222" y="4050"/>
                    </a:lnTo>
                    <a:lnTo>
                      <a:pt x="222" y="4050"/>
                    </a:lnTo>
                    <a:lnTo>
                      <a:pt x="222" y="4050"/>
                    </a:lnTo>
                    <a:lnTo>
                      <a:pt x="219" y="4047"/>
                    </a:lnTo>
                    <a:lnTo>
                      <a:pt x="219" y="4047"/>
                    </a:lnTo>
                    <a:lnTo>
                      <a:pt x="197" y="4032"/>
                    </a:lnTo>
                    <a:lnTo>
                      <a:pt x="175" y="4015"/>
                    </a:lnTo>
                    <a:lnTo>
                      <a:pt x="156" y="3994"/>
                    </a:lnTo>
                    <a:lnTo>
                      <a:pt x="148" y="3985"/>
                    </a:lnTo>
                    <a:lnTo>
                      <a:pt x="141" y="3975"/>
                    </a:lnTo>
                    <a:lnTo>
                      <a:pt x="141" y="3975"/>
                    </a:lnTo>
                    <a:lnTo>
                      <a:pt x="140" y="3956"/>
                    </a:lnTo>
                    <a:lnTo>
                      <a:pt x="138" y="3929"/>
                    </a:lnTo>
                    <a:lnTo>
                      <a:pt x="138" y="3856"/>
                    </a:lnTo>
                    <a:lnTo>
                      <a:pt x="141" y="3757"/>
                    </a:lnTo>
                    <a:lnTo>
                      <a:pt x="144" y="3698"/>
                    </a:lnTo>
                    <a:lnTo>
                      <a:pt x="148" y="3633"/>
                    </a:lnTo>
                    <a:lnTo>
                      <a:pt x="154" y="3564"/>
                    </a:lnTo>
                    <a:lnTo>
                      <a:pt x="162" y="3490"/>
                    </a:lnTo>
                    <a:lnTo>
                      <a:pt x="171" y="3410"/>
                    </a:lnTo>
                    <a:lnTo>
                      <a:pt x="182" y="3328"/>
                    </a:lnTo>
                    <a:lnTo>
                      <a:pt x="194" y="3241"/>
                    </a:lnTo>
                    <a:lnTo>
                      <a:pt x="209" y="3149"/>
                    </a:lnTo>
                    <a:lnTo>
                      <a:pt x="227" y="3055"/>
                    </a:lnTo>
                    <a:lnTo>
                      <a:pt x="246" y="2958"/>
                    </a:lnTo>
                    <a:lnTo>
                      <a:pt x="266" y="2857"/>
                    </a:lnTo>
                    <a:lnTo>
                      <a:pt x="290" y="2756"/>
                    </a:lnTo>
                    <a:lnTo>
                      <a:pt x="317" y="2651"/>
                    </a:lnTo>
                    <a:lnTo>
                      <a:pt x="346" y="2546"/>
                    </a:lnTo>
                    <a:lnTo>
                      <a:pt x="378" y="2439"/>
                    </a:lnTo>
                    <a:lnTo>
                      <a:pt x="414" y="2330"/>
                    </a:lnTo>
                    <a:lnTo>
                      <a:pt x="452" y="2220"/>
                    </a:lnTo>
                    <a:lnTo>
                      <a:pt x="495" y="2111"/>
                    </a:lnTo>
                    <a:lnTo>
                      <a:pt x="539" y="2001"/>
                    </a:lnTo>
                    <a:lnTo>
                      <a:pt x="588" y="1892"/>
                    </a:lnTo>
                    <a:lnTo>
                      <a:pt x="614" y="1837"/>
                    </a:lnTo>
                    <a:lnTo>
                      <a:pt x="641" y="1783"/>
                    </a:lnTo>
                    <a:lnTo>
                      <a:pt x="667" y="1728"/>
                    </a:lnTo>
                    <a:lnTo>
                      <a:pt x="697" y="1673"/>
                    </a:lnTo>
                    <a:lnTo>
                      <a:pt x="726" y="1620"/>
                    </a:lnTo>
                    <a:lnTo>
                      <a:pt x="756" y="1567"/>
                    </a:lnTo>
                    <a:lnTo>
                      <a:pt x="788" y="1514"/>
                    </a:lnTo>
                    <a:lnTo>
                      <a:pt x="821" y="1461"/>
                    </a:lnTo>
                    <a:lnTo>
                      <a:pt x="855" y="1410"/>
                    </a:lnTo>
                    <a:lnTo>
                      <a:pt x="889" y="1358"/>
                    </a:lnTo>
                    <a:lnTo>
                      <a:pt x="924" y="1306"/>
                    </a:lnTo>
                    <a:lnTo>
                      <a:pt x="961" y="1256"/>
                    </a:lnTo>
                    <a:lnTo>
                      <a:pt x="961" y="1256"/>
                    </a:lnTo>
                    <a:lnTo>
                      <a:pt x="1005" y="1197"/>
                    </a:lnTo>
                    <a:lnTo>
                      <a:pt x="1051" y="1140"/>
                    </a:lnTo>
                    <a:lnTo>
                      <a:pt x="1098" y="1084"/>
                    </a:lnTo>
                    <a:lnTo>
                      <a:pt x="1145" y="1031"/>
                    </a:lnTo>
                    <a:lnTo>
                      <a:pt x="1194" y="978"/>
                    </a:lnTo>
                    <a:lnTo>
                      <a:pt x="1242" y="927"/>
                    </a:lnTo>
                    <a:lnTo>
                      <a:pt x="1294" y="877"/>
                    </a:lnTo>
                    <a:lnTo>
                      <a:pt x="1346" y="830"/>
                    </a:lnTo>
                    <a:lnTo>
                      <a:pt x="1397" y="784"/>
                    </a:lnTo>
                    <a:lnTo>
                      <a:pt x="1450" y="739"/>
                    </a:lnTo>
                    <a:lnTo>
                      <a:pt x="1505" y="696"/>
                    </a:lnTo>
                    <a:lnTo>
                      <a:pt x="1561" y="655"/>
                    </a:lnTo>
                    <a:lnTo>
                      <a:pt x="1617" y="615"/>
                    </a:lnTo>
                    <a:lnTo>
                      <a:pt x="1674" y="576"/>
                    </a:lnTo>
                    <a:lnTo>
                      <a:pt x="1733" y="540"/>
                    </a:lnTo>
                    <a:lnTo>
                      <a:pt x="1792" y="504"/>
                    </a:lnTo>
                    <a:lnTo>
                      <a:pt x="1853" y="470"/>
                    </a:lnTo>
                    <a:lnTo>
                      <a:pt x="1913" y="438"/>
                    </a:lnTo>
                    <a:lnTo>
                      <a:pt x="1975" y="407"/>
                    </a:lnTo>
                    <a:lnTo>
                      <a:pt x="2038" y="379"/>
                    </a:lnTo>
                    <a:lnTo>
                      <a:pt x="2103" y="351"/>
                    </a:lnTo>
                    <a:lnTo>
                      <a:pt x="2168" y="324"/>
                    </a:lnTo>
                    <a:lnTo>
                      <a:pt x="2233" y="301"/>
                    </a:lnTo>
                    <a:lnTo>
                      <a:pt x="2301" y="279"/>
                    </a:lnTo>
                    <a:lnTo>
                      <a:pt x="2369" y="257"/>
                    </a:lnTo>
                    <a:lnTo>
                      <a:pt x="2436" y="237"/>
                    </a:lnTo>
                    <a:lnTo>
                      <a:pt x="2507" y="220"/>
                    </a:lnTo>
                    <a:lnTo>
                      <a:pt x="2578" y="203"/>
                    </a:lnTo>
                    <a:lnTo>
                      <a:pt x="2649" y="189"/>
                    </a:lnTo>
                    <a:lnTo>
                      <a:pt x="2721" y="175"/>
                    </a:lnTo>
                    <a:lnTo>
                      <a:pt x="2795" y="164"/>
                    </a:lnTo>
                    <a:lnTo>
                      <a:pt x="2868" y="153"/>
                    </a:lnTo>
                    <a:lnTo>
                      <a:pt x="2868" y="153"/>
                    </a:lnTo>
                    <a:lnTo>
                      <a:pt x="2916" y="149"/>
                    </a:lnTo>
                    <a:lnTo>
                      <a:pt x="2969" y="146"/>
                    </a:lnTo>
                    <a:lnTo>
                      <a:pt x="3039" y="143"/>
                    </a:lnTo>
                    <a:lnTo>
                      <a:pt x="3125" y="143"/>
                    </a:lnTo>
                    <a:lnTo>
                      <a:pt x="3174" y="144"/>
                    </a:lnTo>
                    <a:lnTo>
                      <a:pt x="3225" y="146"/>
                    </a:lnTo>
                    <a:lnTo>
                      <a:pt x="3278" y="150"/>
                    </a:lnTo>
                    <a:lnTo>
                      <a:pt x="3336" y="155"/>
                    </a:lnTo>
                    <a:lnTo>
                      <a:pt x="3395" y="161"/>
                    </a:lnTo>
                    <a:lnTo>
                      <a:pt x="3457" y="168"/>
                    </a:lnTo>
                    <a:lnTo>
                      <a:pt x="3520" y="178"/>
                    </a:lnTo>
                    <a:lnTo>
                      <a:pt x="3586" y="189"/>
                    </a:lnTo>
                    <a:lnTo>
                      <a:pt x="3653" y="202"/>
                    </a:lnTo>
                    <a:lnTo>
                      <a:pt x="3720" y="218"/>
                    </a:lnTo>
                    <a:lnTo>
                      <a:pt x="3790" y="236"/>
                    </a:lnTo>
                    <a:lnTo>
                      <a:pt x="3861" y="257"/>
                    </a:lnTo>
                    <a:lnTo>
                      <a:pt x="3931" y="280"/>
                    </a:lnTo>
                    <a:lnTo>
                      <a:pt x="4002" y="307"/>
                    </a:lnTo>
                    <a:lnTo>
                      <a:pt x="4073" y="336"/>
                    </a:lnTo>
                    <a:lnTo>
                      <a:pt x="4145" y="369"/>
                    </a:lnTo>
                    <a:lnTo>
                      <a:pt x="4216" y="405"/>
                    </a:lnTo>
                    <a:lnTo>
                      <a:pt x="4285" y="444"/>
                    </a:lnTo>
                    <a:lnTo>
                      <a:pt x="4320" y="464"/>
                    </a:lnTo>
                    <a:lnTo>
                      <a:pt x="4354" y="487"/>
                    </a:lnTo>
                    <a:lnTo>
                      <a:pt x="4390" y="510"/>
                    </a:lnTo>
                    <a:lnTo>
                      <a:pt x="4424" y="534"/>
                    </a:lnTo>
                    <a:lnTo>
                      <a:pt x="4458" y="559"/>
                    </a:lnTo>
                    <a:lnTo>
                      <a:pt x="4490" y="585"/>
                    </a:lnTo>
                    <a:lnTo>
                      <a:pt x="4524" y="612"/>
                    </a:lnTo>
                    <a:lnTo>
                      <a:pt x="4556" y="640"/>
                    </a:lnTo>
                    <a:lnTo>
                      <a:pt x="4556" y="640"/>
                    </a:lnTo>
                    <a:lnTo>
                      <a:pt x="4586" y="666"/>
                    </a:lnTo>
                    <a:lnTo>
                      <a:pt x="4615" y="694"/>
                    </a:lnTo>
                    <a:lnTo>
                      <a:pt x="4645" y="722"/>
                    </a:lnTo>
                    <a:lnTo>
                      <a:pt x="4673" y="752"/>
                    </a:lnTo>
                    <a:lnTo>
                      <a:pt x="4699" y="781"/>
                    </a:lnTo>
                    <a:lnTo>
                      <a:pt x="4726" y="812"/>
                    </a:lnTo>
                    <a:lnTo>
                      <a:pt x="4752" y="843"/>
                    </a:lnTo>
                    <a:lnTo>
                      <a:pt x="4777" y="874"/>
                    </a:lnTo>
                    <a:lnTo>
                      <a:pt x="4803" y="907"/>
                    </a:lnTo>
                    <a:lnTo>
                      <a:pt x="4826" y="939"/>
                    </a:lnTo>
                    <a:lnTo>
                      <a:pt x="4850" y="973"/>
                    </a:lnTo>
                    <a:lnTo>
                      <a:pt x="4873" y="1007"/>
                    </a:lnTo>
                    <a:lnTo>
                      <a:pt x="4894" y="1042"/>
                    </a:lnTo>
                    <a:lnTo>
                      <a:pt x="4916" y="1078"/>
                    </a:lnTo>
                    <a:lnTo>
                      <a:pt x="4937" y="1115"/>
                    </a:lnTo>
                    <a:lnTo>
                      <a:pt x="4956" y="1152"/>
                    </a:lnTo>
                    <a:lnTo>
                      <a:pt x="4956" y="1152"/>
                    </a:lnTo>
                    <a:lnTo>
                      <a:pt x="5015" y="1188"/>
                    </a:lnTo>
                    <a:lnTo>
                      <a:pt x="5072" y="1227"/>
                    </a:lnTo>
                    <a:lnTo>
                      <a:pt x="5130" y="1268"/>
                    </a:lnTo>
                    <a:lnTo>
                      <a:pt x="5184" y="1309"/>
                    </a:lnTo>
                    <a:lnTo>
                      <a:pt x="5184" y="1309"/>
                    </a:lnTo>
                    <a:lnTo>
                      <a:pt x="5161" y="1250"/>
                    </a:lnTo>
                    <a:lnTo>
                      <a:pt x="5136" y="1194"/>
                    </a:lnTo>
                    <a:lnTo>
                      <a:pt x="5111" y="1140"/>
                    </a:lnTo>
                    <a:lnTo>
                      <a:pt x="5083" y="1085"/>
                    </a:lnTo>
                    <a:lnTo>
                      <a:pt x="5053" y="1032"/>
                    </a:lnTo>
                    <a:lnTo>
                      <a:pt x="5024" y="980"/>
                    </a:lnTo>
                    <a:lnTo>
                      <a:pt x="4993" y="930"/>
                    </a:lnTo>
                    <a:lnTo>
                      <a:pt x="4959" y="882"/>
                    </a:lnTo>
                    <a:lnTo>
                      <a:pt x="4925" y="833"/>
                    </a:lnTo>
                    <a:lnTo>
                      <a:pt x="4890" y="787"/>
                    </a:lnTo>
                    <a:lnTo>
                      <a:pt x="4853" y="742"/>
                    </a:lnTo>
                    <a:lnTo>
                      <a:pt x="4816" y="697"/>
                    </a:lnTo>
                    <a:lnTo>
                      <a:pt x="4776" y="655"/>
                    </a:lnTo>
                    <a:lnTo>
                      <a:pt x="4735" y="612"/>
                    </a:lnTo>
                    <a:lnTo>
                      <a:pt x="4693" y="572"/>
                    </a:lnTo>
                    <a:lnTo>
                      <a:pt x="4651" y="532"/>
                    </a:lnTo>
                    <a:lnTo>
                      <a:pt x="4651" y="532"/>
                    </a:lnTo>
                    <a:lnTo>
                      <a:pt x="4615" y="503"/>
                    </a:lnTo>
                    <a:lnTo>
                      <a:pt x="4580" y="475"/>
                    </a:lnTo>
                    <a:lnTo>
                      <a:pt x="4545" y="447"/>
                    </a:lnTo>
                    <a:lnTo>
                      <a:pt x="4509" y="420"/>
                    </a:lnTo>
                    <a:lnTo>
                      <a:pt x="4472" y="394"/>
                    </a:lnTo>
                    <a:lnTo>
                      <a:pt x="4435" y="370"/>
                    </a:lnTo>
                    <a:lnTo>
                      <a:pt x="4399" y="346"/>
                    </a:lnTo>
                    <a:lnTo>
                      <a:pt x="4362" y="323"/>
                    </a:lnTo>
                    <a:lnTo>
                      <a:pt x="4325" y="302"/>
                    </a:lnTo>
                    <a:lnTo>
                      <a:pt x="4288" y="282"/>
                    </a:lnTo>
                    <a:lnTo>
                      <a:pt x="4213" y="243"/>
                    </a:lnTo>
                    <a:lnTo>
                      <a:pt x="4138" y="208"/>
                    </a:lnTo>
                    <a:lnTo>
                      <a:pt x="4062" y="177"/>
                    </a:lnTo>
                    <a:lnTo>
                      <a:pt x="3987" y="149"/>
                    </a:lnTo>
                    <a:lnTo>
                      <a:pt x="3914" y="122"/>
                    </a:lnTo>
                    <a:lnTo>
                      <a:pt x="3840" y="100"/>
                    </a:lnTo>
                    <a:lnTo>
                      <a:pt x="3768" y="81"/>
                    </a:lnTo>
                    <a:lnTo>
                      <a:pt x="3695" y="63"/>
                    </a:lnTo>
                    <a:lnTo>
                      <a:pt x="3625" y="50"/>
                    </a:lnTo>
                    <a:lnTo>
                      <a:pt x="3555" y="37"/>
                    </a:lnTo>
                    <a:lnTo>
                      <a:pt x="3489" y="27"/>
                    </a:lnTo>
                    <a:lnTo>
                      <a:pt x="3424" y="19"/>
                    </a:lnTo>
                    <a:lnTo>
                      <a:pt x="3361" y="12"/>
                    </a:lnTo>
                    <a:lnTo>
                      <a:pt x="3302" y="7"/>
                    </a:lnTo>
                    <a:lnTo>
                      <a:pt x="3244" y="3"/>
                    </a:lnTo>
                    <a:lnTo>
                      <a:pt x="3190" y="1"/>
                    </a:lnTo>
                    <a:lnTo>
                      <a:pt x="3138" y="0"/>
                    </a:lnTo>
                    <a:lnTo>
                      <a:pt x="3045" y="0"/>
                    </a:lnTo>
                    <a:lnTo>
                      <a:pt x="2970" y="3"/>
                    </a:lnTo>
                    <a:lnTo>
                      <a:pt x="2910" y="7"/>
                    </a:lnTo>
                    <a:lnTo>
                      <a:pt x="2870" y="10"/>
                    </a:lnTo>
                    <a:lnTo>
                      <a:pt x="2851" y="13"/>
                    </a:lnTo>
                    <a:lnTo>
                      <a:pt x="2851" y="13"/>
                    </a:lnTo>
                    <a:lnTo>
                      <a:pt x="2759" y="25"/>
                    </a:lnTo>
                    <a:lnTo>
                      <a:pt x="2668" y="40"/>
                    </a:lnTo>
                    <a:lnTo>
                      <a:pt x="2579" y="58"/>
                    </a:lnTo>
                    <a:lnTo>
                      <a:pt x="2491" y="77"/>
                    </a:lnTo>
                    <a:lnTo>
                      <a:pt x="2405" y="99"/>
                    </a:lnTo>
                    <a:lnTo>
                      <a:pt x="2320" y="122"/>
                    </a:lnTo>
                    <a:lnTo>
                      <a:pt x="2236" y="149"/>
                    </a:lnTo>
                    <a:lnTo>
                      <a:pt x="2155" y="177"/>
                    </a:lnTo>
                    <a:lnTo>
                      <a:pt x="2074" y="208"/>
                    </a:lnTo>
                    <a:lnTo>
                      <a:pt x="1994" y="242"/>
                    </a:lnTo>
                    <a:lnTo>
                      <a:pt x="1916" y="277"/>
                    </a:lnTo>
                    <a:lnTo>
                      <a:pt x="1839" y="314"/>
                    </a:lnTo>
                    <a:lnTo>
                      <a:pt x="1764" y="355"/>
                    </a:lnTo>
                    <a:lnTo>
                      <a:pt x="1690" y="397"/>
                    </a:lnTo>
                    <a:lnTo>
                      <a:pt x="1617" y="442"/>
                    </a:lnTo>
                    <a:lnTo>
                      <a:pt x="1546" y="488"/>
                    </a:lnTo>
                    <a:lnTo>
                      <a:pt x="1477" y="538"/>
                    </a:lnTo>
                    <a:lnTo>
                      <a:pt x="1409" y="590"/>
                    </a:lnTo>
                    <a:lnTo>
                      <a:pt x="1341" y="643"/>
                    </a:lnTo>
                    <a:lnTo>
                      <a:pt x="1276" y="699"/>
                    </a:lnTo>
                    <a:lnTo>
                      <a:pt x="1213" y="756"/>
                    </a:lnTo>
                    <a:lnTo>
                      <a:pt x="1149" y="817"/>
                    </a:lnTo>
                    <a:lnTo>
                      <a:pt x="1089" y="880"/>
                    </a:lnTo>
                    <a:lnTo>
                      <a:pt x="1030" y="945"/>
                    </a:lnTo>
                    <a:lnTo>
                      <a:pt x="971" y="1011"/>
                    </a:lnTo>
                    <a:lnTo>
                      <a:pt x="915" y="1082"/>
                    </a:lnTo>
                    <a:lnTo>
                      <a:pt x="859" y="1153"/>
                    </a:lnTo>
                    <a:lnTo>
                      <a:pt x="806" y="1227"/>
                    </a:lnTo>
                    <a:lnTo>
                      <a:pt x="753" y="1303"/>
                    </a:lnTo>
                    <a:lnTo>
                      <a:pt x="703" y="1382"/>
                    </a:lnTo>
                    <a:lnTo>
                      <a:pt x="653" y="1463"/>
                    </a:lnTo>
                    <a:lnTo>
                      <a:pt x="605" y="1545"/>
                    </a:lnTo>
                    <a:lnTo>
                      <a:pt x="605" y="1545"/>
                    </a:lnTo>
                    <a:lnTo>
                      <a:pt x="577" y="1597"/>
                    </a:lnTo>
                    <a:lnTo>
                      <a:pt x="549" y="1648"/>
                    </a:lnTo>
                    <a:lnTo>
                      <a:pt x="498" y="1752"/>
                    </a:lnTo>
                    <a:lnTo>
                      <a:pt x="448" y="1856"/>
                    </a:lnTo>
                    <a:lnTo>
                      <a:pt x="402" y="1962"/>
                    </a:lnTo>
                    <a:lnTo>
                      <a:pt x="359" y="2067"/>
                    </a:lnTo>
                    <a:lnTo>
                      <a:pt x="319" y="2173"/>
                    </a:lnTo>
                    <a:lnTo>
                      <a:pt x="283" y="2278"/>
                    </a:lnTo>
                    <a:lnTo>
                      <a:pt x="249" y="2383"/>
                    </a:lnTo>
                    <a:lnTo>
                      <a:pt x="218" y="2487"/>
                    </a:lnTo>
                    <a:lnTo>
                      <a:pt x="188" y="2591"/>
                    </a:lnTo>
                    <a:lnTo>
                      <a:pt x="162" y="2691"/>
                    </a:lnTo>
                    <a:lnTo>
                      <a:pt x="138" y="2791"/>
                    </a:lnTo>
                    <a:lnTo>
                      <a:pt x="116" y="2888"/>
                    </a:lnTo>
                    <a:lnTo>
                      <a:pt x="97" y="2984"/>
                    </a:lnTo>
                    <a:lnTo>
                      <a:pt x="79" y="3077"/>
                    </a:lnTo>
                    <a:lnTo>
                      <a:pt x="64" y="3168"/>
                    </a:lnTo>
                    <a:lnTo>
                      <a:pt x="51" y="3255"/>
                    </a:lnTo>
                    <a:lnTo>
                      <a:pt x="39" y="3340"/>
                    </a:lnTo>
                    <a:lnTo>
                      <a:pt x="29" y="3421"/>
                    </a:lnTo>
                    <a:lnTo>
                      <a:pt x="22" y="3497"/>
                    </a:lnTo>
                    <a:lnTo>
                      <a:pt x="14" y="3571"/>
                    </a:lnTo>
                    <a:lnTo>
                      <a:pt x="8" y="3639"/>
                    </a:lnTo>
                    <a:lnTo>
                      <a:pt x="4" y="3702"/>
                    </a:lnTo>
                    <a:lnTo>
                      <a:pt x="1" y="3763"/>
                    </a:lnTo>
                    <a:lnTo>
                      <a:pt x="0" y="3816"/>
                    </a:lnTo>
                    <a:lnTo>
                      <a:pt x="0" y="3864"/>
                    </a:lnTo>
                    <a:lnTo>
                      <a:pt x="0" y="3907"/>
                    </a:lnTo>
                    <a:lnTo>
                      <a:pt x="0" y="3944"/>
                    </a:lnTo>
                    <a:lnTo>
                      <a:pt x="1" y="3975"/>
                    </a:lnTo>
                    <a:lnTo>
                      <a:pt x="4" y="4000"/>
                    </a:lnTo>
                    <a:lnTo>
                      <a:pt x="5" y="4018"/>
                    </a:lnTo>
                    <a:lnTo>
                      <a:pt x="8" y="4028"/>
                    </a:lnTo>
                    <a:lnTo>
                      <a:pt x="8" y="4028"/>
                    </a:lnTo>
                    <a:lnTo>
                      <a:pt x="17" y="4044"/>
                    </a:lnTo>
                    <a:lnTo>
                      <a:pt x="28" y="4061"/>
                    </a:lnTo>
                    <a:lnTo>
                      <a:pt x="39" y="4077"/>
                    </a:lnTo>
                    <a:lnTo>
                      <a:pt x="51" y="4091"/>
                    </a:lnTo>
                    <a:lnTo>
                      <a:pt x="64" y="4105"/>
                    </a:lnTo>
                    <a:lnTo>
                      <a:pt x="79" y="4118"/>
                    </a:lnTo>
                    <a:lnTo>
                      <a:pt x="106" y="4142"/>
                    </a:lnTo>
                    <a:lnTo>
                      <a:pt x="132" y="4161"/>
                    </a:lnTo>
                    <a:lnTo>
                      <a:pt x="154" y="4176"/>
                    </a:lnTo>
                    <a:lnTo>
                      <a:pt x="181" y="4192"/>
                    </a:lnTo>
                    <a:lnTo>
                      <a:pt x="182" y="4190"/>
                    </a:lnTo>
                    <a:lnTo>
                      <a:pt x="182" y="4190"/>
                    </a:lnTo>
                    <a:lnTo>
                      <a:pt x="182" y="4190"/>
                    </a:lnTo>
                    <a:lnTo>
                      <a:pt x="182" y="4190"/>
                    </a:lnTo>
                    <a:lnTo>
                      <a:pt x="187" y="4190"/>
                    </a:lnTo>
                    <a:lnTo>
                      <a:pt x="191" y="4187"/>
                    </a:lnTo>
                    <a:lnTo>
                      <a:pt x="197" y="4181"/>
                    </a:lnTo>
                    <a:lnTo>
                      <a:pt x="202" y="4174"/>
                    </a:lnTo>
                    <a:lnTo>
                      <a:pt x="207" y="4164"/>
                    </a:lnTo>
                    <a:lnTo>
                      <a:pt x="212" y="4153"/>
                    </a:lnTo>
                    <a:lnTo>
                      <a:pt x="222" y="4127"/>
                    </a:lnTo>
                    <a:lnTo>
                      <a:pt x="222" y="4127"/>
                    </a:lnTo>
                    <a:lnTo>
                      <a:pt x="228" y="4099"/>
                    </a:lnTo>
                    <a:lnTo>
                      <a:pt x="230" y="4086"/>
                    </a:lnTo>
                    <a:lnTo>
                      <a:pt x="231" y="4075"/>
                    </a:lnTo>
                    <a:lnTo>
                      <a:pt x="230" y="4066"/>
                    </a:lnTo>
                    <a:lnTo>
                      <a:pt x="228" y="4059"/>
                    </a:lnTo>
                    <a:lnTo>
                      <a:pt x="227" y="4053"/>
                    </a:lnTo>
                    <a:lnTo>
                      <a:pt x="222" y="4050"/>
                    </a:lnTo>
                    <a:lnTo>
                      <a:pt x="222" y="4050"/>
                    </a:lnTo>
                    <a:close/>
                  </a:path>
                </a:pathLst>
              </a:custGeom>
              <a:gradFill flip="none" rotWithShape="1">
                <a:gsLst>
                  <a:gs pos="38000">
                    <a:srgbClr val="414141"/>
                  </a:gs>
                  <a:gs pos="0">
                    <a:srgbClr val="A6A6A6"/>
                  </a:gs>
                  <a:gs pos="100000">
                    <a:srgbClr val="A6A6A6"/>
                  </a:gs>
                  <a:gs pos="74000">
                    <a:srgbClr val="DFDFDF"/>
                  </a:gs>
                </a:gsLst>
                <a:path path="circle">
                  <a:fillToRect l="100000" t="100000"/>
                </a:path>
                <a:tileRect r="-100000" b="-100000"/>
              </a:gradFill>
              <a:ln w="9525">
                <a:noFill/>
                <a:round/>
                <a:headEnd/>
                <a:tailEnd/>
              </a:ln>
              <a:effectLst>
                <a:innerShdw blurRad="66675" dist="50800" dir="13500000">
                  <a:srgbClr val="000000">
                    <a:alpha val="50000"/>
                  </a:srgbClr>
                </a:innerShdw>
              </a:effectLst>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86" name="Trait 28">
                <a:extLst>
                  <a:ext uri="{FF2B5EF4-FFF2-40B4-BE49-F238E27FC236}">
                    <a16:creationId xmlns:a16="http://schemas.microsoft.com/office/drawing/2014/main" xmlns="" id="{4D91DFFB-5977-1A4D-9047-A701D9038E48}"/>
                  </a:ext>
                </a:extLst>
              </p:cNvPr>
              <p:cNvSpPr>
                <a:spLocks noChangeShapeType="1"/>
              </p:cNvSpPr>
              <p:nvPr/>
            </p:nvSpPr>
            <p:spPr bwMode="auto">
              <a:xfrm>
                <a:off x="8245475" y="2058988"/>
                <a:ext cx="1588" cy="1588"/>
              </a:xfrm>
              <a:prstGeom prst="line">
                <a:avLst/>
              </a:prstGeom>
              <a:no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87" name="Trait 29">
                <a:extLst>
                  <a:ext uri="{FF2B5EF4-FFF2-40B4-BE49-F238E27FC236}">
                    <a16:creationId xmlns:a16="http://schemas.microsoft.com/office/drawing/2014/main" xmlns="" id="{D89B1989-B712-A245-B248-581FDC722059}"/>
                  </a:ext>
                </a:extLst>
              </p:cNvPr>
              <p:cNvSpPr>
                <a:spLocks noChangeShapeType="1"/>
              </p:cNvSpPr>
              <p:nvPr/>
            </p:nvSpPr>
            <p:spPr bwMode="auto">
              <a:xfrm>
                <a:off x="8245475" y="2058988"/>
                <a:ext cx="1588" cy="1588"/>
              </a:xfrm>
              <a:prstGeom prst="line">
                <a:avLst/>
              </a:prstGeom>
              <a:no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66" name="Groupe 84">
              <a:extLst>
                <a:ext uri="{FF2B5EF4-FFF2-40B4-BE49-F238E27FC236}">
                  <a16:creationId xmlns:a16="http://schemas.microsoft.com/office/drawing/2014/main" xmlns="" id="{F8077AFF-863D-D347-B4D2-CF2E657E238D}"/>
                </a:ext>
              </a:extLst>
            </p:cNvPr>
            <p:cNvGrpSpPr/>
            <p:nvPr/>
          </p:nvGrpSpPr>
          <p:grpSpPr>
            <a:xfrm flipH="1">
              <a:off x="6358035" y="1509364"/>
              <a:ext cx="941843" cy="1552796"/>
              <a:chOff x="8843962" y="2613025"/>
              <a:chExt cx="2043113" cy="3368437"/>
            </a:xfrm>
          </p:grpSpPr>
          <p:grpSp>
            <p:nvGrpSpPr>
              <p:cNvPr id="67" name="Groupe 70">
                <a:extLst>
                  <a:ext uri="{FF2B5EF4-FFF2-40B4-BE49-F238E27FC236}">
                    <a16:creationId xmlns:a16="http://schemas.microsoft.com/office/drawing/2014/main" xmlns="" id="{FEE6FF72-BBE5-8B4B-BB3B-8C23499458BD}"/>
                  </a:ext>
                </a:extLst>
              </p:cNvPr>
              <p:cNvGrpSpPr/>
              <p:nvPr/>
            </p:nvGrpSpPr>
            <p:grpSpPr>
              <a:xfrm>
                <a:off x="8843962" y="2613025"/>
                <a:ext cx="2043113" cy="3368437"/>
                <a:chOff x="8843962" y="2613025"/>
                <a:chExt cx="2043113" cy="3368437"/>
              </a:xfrm>
            </p:grpSpPr>
            <p:sp>
              <p:nvSpPr>
                <p:cNvPr id="72" name="Forme libre 27">
                  <a:extLst>
                    <a:ext uri="{FF2B5EF4-FFF2-40B4-BE49-F238E27FC236}">
                      <a16:creationId xmlns:a16="http://schemas.microsoft.com/office/drawing/2014/main" xmlns="" id="{912A51D9-C548-0B49-AEEB-E86006F3235C}"/>
                    </a:ext>
                  </a:extLst>
                </p:cNvPr>
                <p:cNvSpPr>
                  <a:spLocks/>
                </p:cNvSpPr>
                <p:nvPr/>
              </p:nvSpPr>
              <p:spPr bwMode="auto">
                <a:xfrm>
                  <a:off x="8843962" y="2613025"/>
                  <a:ext cx="2043113" cy="2081213"/>
                </a:xfrm>
                <a:custGeom>
                  <a:avLst/>
                  <a:gdLst/>
                  <a:ahLst/>
                  <a:cxnLst>
                    <a:cxn ang="0">
                      <a:pos x="0" y="22"/>
                    </a:cxn>
                    <a:cxn ang="0">
                      <a:pos x="12" y="12"/>
                    </a:cxn>
                    <a:cxn ang="0">
                      <a:pos x="40" y="3"/>
                    </a:cxn>
                    <a:cxn ang="0">
                      <a:pos x="95" y="0"/>
                    </a:cxn>
                    <a:cxn ang="0">
                      <a:pos x="183" y="8"/>
                    </a:cxn>
                    <a:cxn ang="0">
                      <a:pos x="248" y="18"/>
                    </a:cxn>
                    <a:cxn ang="0">
                      <a:pos x="443" y="70"/>
                    </a:cxn>
                    <a:cxn ang="0">
                      <a:pos x="925" y="214"/>
                    </a:cxn>
                    <a:cxn ang="0">
                      <a:pos x="1357" y="338"/>
                    </a:cxn>
                    <a:cxn ang="0">
                      <a:pos x="1722" y="428"/>
                    </a:cxn>
                    <a:cxn ang="0">
                      <a:pos x="1932" y="468"/>
                    </a:cxn>
                    <a:cxn ang="0">
                      <a:pos x="2123" y="494"/>
                    </a:cxn>
                    <a:cxn ang="0">
                      <a:pos x="2240" y="502"/>
                    </a:cxn>
                    <a:cxn ang="0">
                      <a:pos x="2409" y="503"/>
                    </a:cxn>
                    <a:cxn ang="0">
                      <a:pos x="2571" y="496"/>
                    </a:cxn>
                    <a:cxn ang="0">
                      <a:pos x="2823" y="468"/>
                    </a:cxn>
                    <a:cxn ang="0">
                      <a:pos x="3087" y="419"/>
                    </a:cxn>
                    <a:cxn ang="0">
                      <a:pos x="3292" y="367"/>
                    </a:cxn>
                    <a:cxn ang="0">
                      <a:pos x="3454" y="322"/>
                    </a:cxn>
                    <a:cxn ang="0">
                      <a:pos x="3624" y="285"/>
                    </a:cxn>
                    <a:cxn ang="0">
                      <a:pos x="3770" y="267"/>
                    </a:cxn>
                    <a:cxn ang="0">
                      <a:pos x="3836" y="272"/>
                    </a:cxn>
                    <a:cxn ang="0">
                      <a:pos x="3861" y="282"/>
                    </a:cxn>
                    <a:cxn ang="0">
                      <a:pos x="3841" y="325"/>
                    </a:cxn>
                    <a:cxn ang="0">
                      <a:pos x="3789" y="485"/>
                    </a:cxn>
                    <a:cxn ang="0">
                      <a:pos x="3729" y="764"/>
                    </a:cxn>
                    <a:cxn ang="0">
                      <a:pos x="3680" y="1087"/>
                    </a:cxn>
                    <a:cxn ang="0">
                      <a:pos x="3656" y="1320"/>
                    </a:cxn>
                    <a:cxn ang="0">
                      <a:pos x="3640" y="1584"/>
                    </a:cxn>
                    <a:cxn ang="0">
                      <a:pos x="3633" y="1877"/>
                    </a:cxn>
                    <a:cxn ang="0">
                      <a:pos x="3633" y="2089"/>
                    </a:cxn>
                    <a:cxn ang="0">
                      <a:pos x="3649" y="3807"/>
                    </a:cxn>
                    <a:cxn ang="0">
                      <a:pos x="2377" y="3931"/>
                    </a:cxn>
                    <a:cxn ang="0">
                      <a:pos x="2378" y="3763"/>
                    </a:cxn>
                    <a:cxn ang="0">
                      <a:pos x="2368" y="3502"/>
                    </a:cxn>
                    <a:cxn ang="0">
                      <a:pos x="2346" y="3251"/>
                    </a:cxn>
                    <a:cxn ang="0">
                      <a:pos x="2307" y="2968"/>
                    </a:cxn>
                    <a:cxn ang="0">
                      <a:pos x="2247" y="2670"/>
                    </a:cxn>
                    <a:cxn ang="0">
                      <a:pos x="2176" y="2418"/>
                    </a:cxn>
                    <a:cxn ang="0">
                      <a:pos x="2125" y="2269"/>
                    </a:cxn>
                    <a:cxn ang="0">
                      <a:pos x="2064" y="2126"/>
                    </a:cxn>
                    <a:cxn ang="0">
                      <a:pos x="1995" y="1988"/>
                    </a:cxn>
                    <a:cxn ang="0">
                      <a:pos x="1917" y="1857"/>
                    </a:cxn>
                    <a:cxn ang="0">
                      <a:pos x="1828" y="1736"/>
                    </a:cxn>
                    <a:cxn ang="0">
                      <a:pos x="1730" y="1627"/>
                    </a:cxn>
                    <a:cxn ang="0">
                      <a:pos x="1619" y="1529"/>
                    </a:cxn>
                    <a:cxn ang="0">
                      <a:pos x="1516" y="1454"/>
                    </a:cxn>
                    <a:cxn ang="0">
                      <a:pos x="1290" y="1308"/>
                    </a:cxn>
                    <a:cxn ang="0">
                      <a:pos x="931" y="1093"/>
                    </a:cxn>
                    <a:cxn ang="0">
                      <a:pos x="698" y="941"/>
                    </a:cxn>
                    <a:cxn ang="0">
                      <a:pos x="534" y="819"/>
                    </a:cxn>
                    <a:cxn ang="0">
                      <a:pos x="387" y="687"/>
                    </a:cxn>
                    <a:cxn ang="0">
                      <a:pos x="263" y="541"/>
                    </a:cxn>
                    <a:cxn ang="0">
                      <a:pos x="210" y="462"/>
                    </a:cxn>
                    <a:cxn ang="0">
                      <a:pos x="165" y="379"/>
                    </a:cxn>
                    <a:cxn ang="0">
                      <a:pos x="129" y="291"/>
                    </a:cxn>
                    <a:cxn ang="0">
                      <a:pos x="102" y="199"/>
                    </a:cxn>
                    <a:cxn ang="0">
                      <a:pos x="89" y="134"/>
                    </a:cxn>
                    <a:cxn ang="0">
                      <a:pos x="28" y="64"/>
                    </a:cxn>
                    <a:cxn ang="0">
                      <a:pos x="0" y="25"/>
                    </a:cxn>
                  </a:cxnLst>
                  <a:rect l="0" t="0" r="r" b="b"/>
                  <a:pathLst>
                    <a:path w="3861" h="3931">
                      <a:moveTo>
                        <a:pt x="0" y="25"/>
                      </a:moveTo>
                      <a:lnTo>
                        <a:pt x="0" y="25"/>
                      </a:lnTo>
                      <a:lnTo>
                        <a:pt x="0" y="22"/>
                      </a:lnTo>
                      <a:lnTo>
                        <a:pt x="5" y="18"/>
                      </a:lnTo>
                      <a:lnTo>
                        <a:pt x="8" y="15"/>
                      </a:lnTo>
                      <a:lnTo>
                        <a:pt x="12" y="12"/>
                      </a:lnTo>
                      <a:lnTo>
                        <a:pt x="20" y="9"/>
                      </a:lnTo>
                      <a:lnTo>
                        <a:pt x="28" y="6"/>
                      </a:lnTo>
                      <a:lnTo>
                        <a:pt x="40" y="3"/>
                      </a:lnTo>
                      <a:lnTo>
                        <a:pt x="55" y="2"/>
                      </a:lnTo>
                      <a:lnTo>
                        <a:pt x="74" y="0"/>
                      </a:lnTo>
                      <a:lnTo>
                        <a:pt x="95" y="0"/>
                      </a:lnTo>
                      <a:lnTo>
                        <a:pt x="120" y="2"/>
                      </a:lnTo>
                      <a:lnTo>
                        <a:pt x="149" y="3"/>
                      </a:lnTo>
                      <a:lnTo>
                        <a:pt x="183" y="8"/>
                      </a:lnTo>
                      <a:lnTo>
                        <a:pt x="221" y="14"/>
                      </a:lnTo>
                      <a:lnTo>
                        <a:pt x="221" y="14"/>
                      </a:lnTo>
                      <a:lnTo>
                        <a:pt x="248" y="18"/>
                      </a:lnTo>
                      <a:lnTo>
                        <a:pt x="277" y="25"/>
                      </a:lnTo>
                      <a:lnTo>
                        <a:pt x="353" y="43"/>
                      </a:lnTo>
                      <a:lnTo>
                        <a:pt x="443" y="70"/>
                      </a:lnTo>
                      <a:lnTo>
                        <a:pt x="547" y="101"/>
                      </a:lnTo>
                      <a:lnTo>
                        <a:pt x="791" y="174"/>
                      </a:lnTo>
                      <a:lnTo>
                        <a:pt x="925" y="214"/>
                      </a:lnTo>
                      <a:lnTo>
                        <a:pt x="1065" y="255"/>
                      </a:lnTo>
                      <a:lnTo>
                        <a:pt x="1209" y="298"/>
                      </a:lnTo>
                      <a:lnTo>
                        <a:pt x="1357" y="338"/>
                      </a:lnTo>
                      <a:lnTo>
                        <a:pt x="1506" y="376"/>
                      </a:lnTo>
                      <a:lnTo>
                        <a:pt x="1651" y="412"/>
                      </a:lnTo>
                      <a:lnTo>
                        <a:pt x="1722" y="428"/>
                      </a:lnTo>
                      <a:lnTo>
                        <a:pt x="1793" y="443"/>
                      </a:lnTo>
                      <a:lnTo>
                        <a:pt x="1864" y="456"/>
                      </a:lnTo>
                      <a:lnTo>
                        <a:pt x="1932" y="468"/>
                      </a:lnTo>
                      <a:lnTo>
                        <a:pt x="1996" y="478"/>
                      </a:lnTo>
                      <a:lnTo>
                        <a:pt x="2061" y="487"/>
                      </a:lnTo>
                      <a:lnTo>
                        <a:pt x="2123" y="494"/>
                      </a:lnTo>
                      <a:lnTo>
                        <a:pt x="2182" y="499"/>
                      </a:lnTo>
                      <a:lnTo>
                        <a:pt x="2182" y="499"/>
                      </a:lnTo>
                      <a:lnTo>
                        <a:pt x="2240" y="502"/>
                      </a:lnTo>
                      <a:lnTo>
                        <a:pt x="2296" y="503"/>
                      </a:lnTo>
                      <a:lnTo>
                        <a:pt x="2353" y="504"/>
                      </a:lnTo>
                      <a:lnTo>
                        <a:pt x="2409" y="503"/>
                      </a:lnTo>
                      <a:lnTo>
                        <a:pt x="2464" y="502"/>
                      </a:lnTo>
                      <a:lnTo>
                        <a:pt x="2518" y="500"/>
                      </a:lnTo>
                      <a:lnTo>
                        <a:pt x="2571" y="496"/>
                      </a:lnTo>
                      <a:lnTo>
                        <a:pt x="2624" y="493"/>
                      </a:lnTo>
                      <a:lnTo>
                        <a:pt x="2726" y="481"/>
                      </a:lnTo>
                      <a:lnTo>
                        <a:pt x="2823" y="468"/>
                      </a:lnTo>
                      <a:lnTo>
                        <a:pt x="2918" y="453"/>
                      </a:lnTo>
                      <a:lnTo>
                        <a:pt x="3005" y="437"/>
                      </a:lnTo>
                      <a:lnTo>
                        <a:pt x="3087" y="419"/>
                      </a:lnTo>
                      <a:lnTo>
                        <a:pt x="3163" y="401"/>
                      </a:lnTo>
                      <a:lnTo>
                        <a:pt x="3232" y="384"/>
                      </a:lnTo>
                      <a:lnTo>
                        <a:pt x="3292" y="367"/>
                      </a:lnTo>
                      <a:lnTo>
                        <a:pt x="3391" y="339"/>
                      </a:lnTo>
                      <a:lnTo>
                        <a:pt x="3454" y="322"/>
                      </a:lnTo>
                      <a:lnTo>
                        <a:pt x="3454" y="322"/>
                      </a:lnTo>
                      <a:lnTo>
                        <a:pt x="3505" y="308"/>
                      </a:lnTo>
                      <a:lnTo>
                        <a:pt x="3562" y="297"/>
                      </a:lnTo>
                      <a:lnTo>
                        <a:pt x="3624" y="285"/>
                      </a:lnTo>
                      <a:lnTo>
                        <a:pt x="3686" y="274"/>
                      </a:lnTo>
                      <a:lnTo>
                        <a:pt x="3743" y="269"/>
                      </a:lnTo>
                      <a:lnTo>
                        <a:pt x="3770" y="267"/>
                      </a:lnTo>
                      <a:lnTo>
                        <a:pt x="3795" y="267"/>
                      </a:lnTo>
                      <a:lnTo>
                        <a:pt x="3817" y="269"/>
                      </a:lnTo>
                      <a:lnTo>
                        <a:pt x="3836" y="272"/>
                      </a:lnTo>
                      <a:lnTo>
                        <a:pt x="3851" y="276"/>
                      </a:lnTo>
                      <a:lnTo>
                        <a:pt x="3857" y="279"/>
                      </a:lnTo>
                      <a:lnTo>
                        <a:pt x="3861" y="282"/>
                      </a:lnTo>
                      <a:lnTo>
                        <a:pt x="3861" y="282"/>
                      </a:lnTo>
                      <a:lnTo>
                        <a:pt x="3854" y="297"/>
                      </a:lnTo>
                      <a:lnTo>
                        <a:pt x="3841" y="325"/>
                      </a:lnTo>
                      <a:lnTo>
                        <a:pt x="3826" y="364"/>
                      </a:lnTo>
                      <a:lnTo>
                        <a:pt x="3808" y="418"/>
                      </a:lnTo>
                      <a:lnTo>
                        <a:pt x="3789" y="485"/>
                      </a:lnTo>
                      <a:lnTo>
                        <a:pt x="3770" y="565"/>
                      </a:lnTo>
                      <a:lnTo>
                        <a:pt x="3749" y="658"/>
                      </a:lnTo>
                      <a:lnTo>
                        <a:pt x="3729" y="764"/>
                      </a:lnTo>
                      <a:lnTo>
                        <a:pt x="3708" y="882"/>
                      </a:lnTo>
                      <a:lnTo>
                        <a:pt x="3689" y="1015"/>
                      </a:lnTo>
                      <a:lnTo>
                        <a:pt x="3680" y="1087"/>
                      </a:lnTo>
                      <a:lnTo>
                        <a:pt x="3671" y="1161"/>
                      </a:lnTo>
                      <a:lnTo>
                        <a:pt x="3664" y="1239"/>
                      </a:lnTo>
                      <a:lnTo>
                        <a:pt x="3656" y="1320"/>
                      </a:lnTo>
                      <a:lnTo>
                        <a:pt x="3650" y="1404"/>
                      </a:lnTo>
                      <a:lnTo>
                        <a:pt x="3645" y="1492"/>
                      </a:lnTo>
                      <a:lnTo>
                        <a:pt x="3640" y="1584"/>
                      </a:lnTo>
                      <a:lnTo>
                        <a:pt x="3637" y="1678"/>
                      </a:lnTo>
                      <a:lnTo>
                        <a:pt x="3634" y="1777"/>
                      </a:lnTo>
                      <a:lnTo>
                        <a:pt x="3633" y="1877"/>
                      </a:lnTo>
                      <a:lnTo>
                        <a:pt x="3631" y="1982"/>
                      </a:lnTo>
                      <a:lnTo>
                        <a:pt x="3633" y="2089"/>
                      </a:lnTo>
                      <a:lnTo>
                        <a:pt x="3633" y="2089"/>
                      </a:lnTo>
                      <a:lnTo>
                        <a:pt x="3642" y="2869"/>
                      </a:lnTo>
                      <a:lnTo>
                        <a:pt x="3646" y="3447"/>
                      </a:lnTo>
                      <a:lnTo>
                        <a:pt x="3649" y="3807"/>
                      </a:lnTo>
                      <a:lnTo>
                        <a:pt x="3649" y="3931"/>
                      </a:lnTo>
                      <a:lnTo>
                        <a:pt x="2377" y="3931"/>
                      </a:lnTo>
                      <a:lnTo>
                        <a:pt x="2377" y="3931"/>
                      </a:lnTo>
                      <a:lnTo>
                        <a:pt x="2378" y="3910"/>
                      </a:lnTo>
                      <a:lnTo>
                        <a:pt x="2378" y="3853"/>
                      </a:lnTo>
                      <a:lnTo>
                        <a:pt x="2378" y="3763"/>
                      </a:lnTo>
                      <a:lnTo>
                        <a:pt x="2375" y="3645"/>
                      </a:lnTo>
                      <a:lnTo>
                        <a:pt x="2371" y="3576"/>
                      </a:lnTo>
                      <a:lnTo>
                        <a:pt x="2368" y="3502"/>
                      </a:lnTo>
                      <a:lnTo>
                        <a:pt x="2362" y="3422"/>
                      </a:lnTo>
                      <a:lnTo>
                        <a:pt x="2355" y="3338"/>
                      </a:lnTo>
                      <a:lnTo>
                        <a:pt x="2346" y="3251"/>
                      </a:lnTo>
                      <a:lnTo>
                        <a:pt x="2335" y="3160"/>
                      </a:lnTo>
                      <a:lnTo>
                        <a:pt x="2322" y="3066"/>
                      </a:lnTo>
                      <a:lnTo>
                        <a:pt x="2307" y="2968"/>
                      </a:lnTo>
                      <a:lnTo>
                        <a:pt x="2290" y="2869"/>
                      </a:lnTo>
                      <a:lnTo>
                        <a:pt x="2269" y="2771"/>
                      </a:lnTo>
                      <a:lnTo>
                        <a:pt x="2247" y="2670"/>
                      </a:lnTo>
                      <a:lnTo>
                        <a:pt x="2220" y="2569"/>
                      </a:lnTo>
                      <a:lnTo>
                        <a:pt x="2192" y="2468"/>
                      </a:lnTo>
                      <a:lnTo>
                        <a:pt x="2176" y="2418"/>
                      </a:lnTo>
                      <a:lnTo>
                        <a:pt x="2160" y="2368"/>
                      </a:lnTo>
                      <a:lnTo>
                        <a:pt x="2142" y="2319"/>
                      </a:lnTo>
                      <a:lnTo>
                        <a:pt x="2125" y="2269"/>
                      </a:lnTo>
                      <a:lnTo>
                        <a:pt x="2106" y="2221"/>
                      </a:lnTo>
                      <a:lnTo>
                        <a:pt x="2085" y="2174"/>
                      </a:lnTo>
                      <a:lnTo>
                        <a:pt x="2064" y="2126"/>
                      </a:lnTo>
                      <a:lnTo>
                        <a:pt x="2042" y="2079"/>
                      </a:lnTo>
                      <a:lnTo>
                        <a:pt x="2019" y="2033"/>
                      </a:lnTo>
                      <a:lnTo>
                        <a:pt x="1995" y="1988"/>
                      </a:lnTo>
                      <a:lnTo>
                        <a:pt x="1970" y="1944"/>
                      </a:lnTo>
                      <a:lnTo>
                        <a:pt x="1943" y="1899"/>
                      </a:lnTo>
                      <a:lnTo>
                        <a:pt x="1917" y="1857"/>
                      </a:lnTo>
                      <a:lnTo>
                        <a:pt x="1889" y="1815"/>
                      </a:lnTo>
                      <a:lnTo>
                        <a:pt x="1859" y="1775"/>
                      </a:lnTo>
                      <a:lnTo>
                        <a:pt x="1828" y="1736"/>
                      </a:lnTo>
                      <a:lnTo>
                        <a:pt x="1796" y="1697"/>
                      </a:lnTo>
                      <a:lnTo>
                        <a:pt x="1763" y="1662"/>
                      </a:lnTo>
                      <a:lnTo>
                        <a:pt x="1730" y="1627"/>
                      </a:lnTo>
                      <a:lnTo>
                        <a:pt x="1694" y="1593"/>
                      </a:lnTo>
                      <a:lnTo>
                        <a:pt x="1657" y="1560"/>
                      </a:lnTo>
                      <a:lnTo>
                        <a:pt x="1619" y="1529"/>
                      </a:lnTo>
                      <a:lnTo>
                        <a:pt x="1619" y="1529"/>
                      </a:lnTo>
                      <a:lnTo>
                        <a:pt x="1569" y="1491"/>
                      </a:lnTo>
                      <a:lnTo>
                        <a:pt x="1516" y="1454"/>
                      </a:lnTo>
                      <a:lnTo>
                        <a:pt x="1461" y="1417"/>
                      </a:lnTo>
                      <a:lnTo>
                        <a:pt x="1405" y="1380"/>
                      </a:lnTo>
                      <a:lnTo>
                        <a:pt x="1290" y="1308"/>
                      </a:lnTo>
                      <a:lnTo>
                        <a:pt x="1172" y="1237"/>
                      </a:lnTo>
                      <a:lnTo>
                        <a:pt x="1051" y="1165"/>
                      </a:lnTo>
                      <a:lnTo>
                        <a:pt x="931" y="1093"/>
                      </a:lnTo>
                      <a:lnTo>
                        <a:pt x="813" y="1019"/>
                      </a:lnTo>
                      <a:lnTo>
                        <a:pt x="754" y="981"/>
                      </a:lnTo>
                      <a:lnTo>
                        <a:pt x="698" y="941"/>
                      </a:lnTo>
                      <a:lnTo>
                        <a:pt x="642" y="901"/>
                      </a:lnTo>
                      <a:lnTo>
                        <a:pt x="587" y="861"/>
                      </a:lnTo>
                      <a:lnTo>
                        <a:pt x="534" y="819"/>
                      </a:lnTo>
                      <a:lnTo>
                        <a:pt x="482" y="776"/>
                      </a:lnTo>
                      <a:lnTo>
                        <a:pt x="434" y="732"/>
                      </a:lnTo>
                      <a:lnTo>
                        <a:pt x="387" y="687"/>
                      </a:lnTo>
                      <a:lnTo>
                        <a:pt x="342" y="640"/>
                      </a:lnTo>
                      <a:lnTo>
                        <a:pt x="301" y="591"/>
                      </a:lnTo>
                      <a:lnTo>
                        <a:pt x="263" y="541"/>
                      </a:lnTo>
                      <a:lnTo>
                        <a:pt x="244" y="515"/>
                      </a:lnTo>
                      <a:lnTo>
                        <a:pt x="226" y="488"/>
                      </a:lnTo>
                      <a:lnTo>
                        <a:pt x="210" y="462"/>
                      </a:lnTo>
                      <a:lnTo>
                        <a:pt x="195" y="435"/>
                      </a:lnTo>
                      <a:lnTo>
                        <a:pt x="179" y="407"/>
                      </a:lnTo>
                      <a:lnTo>
                        <a:pt x="165" y="379"/>
                      </a:lnTo>
                      <a:lnTo>
                        <a:pt x="152" y="350"/>
                      </a:lnTo>
                      <a:lnTo>
                        <a:pt x="140" y="322"/>
                      </a:lnTo>
                      <a:lnTo>
                        <a:pt x="129" y="291"/>
                      </a:lnTo>
                      <a:lnTo>
                        <a:pt x="118" y="261"/>
                      </a:lnTo>
                      <a:lnTo>
                        <a:pt x="109" y="230"/>
                      </a:lnTo>
                      <a:lnTo>
                        <a:pt x="102" y="199"/>
                      </a:lnTo>
                      <a:lnTo>
                        <a:pt x="95" y="167"/>
                      </a:lnTo>
                      <a:lnTo>
                        <a:pt x="89" y="134"/>
                      </a:lnTo>
                      <a:lnTo>
                        <a:pt x="89" y="134"/>
                      </a:lnTo>
                      <a:lnTo>
                        <a:pt x="73" y="117"/>
                      </a:lnTo>
                      <a:lnTo>
                        <a:pt x="56" y="99"/>
                      </a:lnTo>
                      <a:lnTo>
                        <a:pt x="28" y="64"/>
                      </a:lnTo>
                      <a:lnTo>
                        <a:pt x="8" y="36"/>
                      </a:lnTo>
                      <a:lnTo>
                        <a:pt x="0" y="25"/>
                      </a:lnTo>
                      <a:lnTo>
                        <a:pt x="0" y="25"/>
                      </a:lnTo>
                      <a:close/>
                    </a:path>
                  </a:pathLst>
                </a:custGeom>
                <a:gradFill flip="none" rotWithShape="1">
                  <a:gsLst>
                    <a:gs pos="100000">
                      <a:schemeClr val="accent2">
                        <a:lumMod val="75000"/>
                      </a:schemeClr>
                    </a:gs>
                    <a:gs pos="3000">
                      <a:schemeClr val="accent2">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73" name="Rectangle 30">
                  <a:extLst>
                    <a:ext uri="{FF2B5EF4-FFF2-40B4-BE49-F238E27FC236}">
                      <a16:creationId xmlns:a16="http://schemas.microsoft.com/office/drawing/2014/main" xmlns="" id="{6D34BAC5-55D7-AC40-964C-E4A200406659}"/>
                    </a:ext>
                  </a:extLst>
                </p:cNvPr>
                <p:cNvSpPr>
                  <a:spLocks noChangeArrowheads="1"/>
                </p:cNvSpPr>
                <p:nvPr/>
              </p:nvSpPr>
              <p:spPr bwMode="auto">
                <a:xfrm>
                  <a:off x="10101265" y="4679950"/>
                  <a:ext cx="673101" cy="857548"/>
                </a:xfrm>
                <a:prstGeom prst="rect">
                  <a:avLst/>
                </a:prstGeom>
                <a:solidFill>
                  <a:schemeClr val="accent2">
                    <a:lumMod val="75000"/>
                  </a:schemeClr>
                </a:solidFill>
                <a:ln w="9525">
                  <a:noFill/>
                  <a:miter lim="800000"/>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74" name="Forme libre 31">
                  <a:extLst>
                    <a:ext uri="{FF2B5EF4-FFF2-40B4-BE49-F238E27FC236}">
                      <a16:creationId xmlns:a16="http://schemas.microsoft.com/office/drawing/2014/main" xmlns="" id="{80017309-CD5E-0846-971C-4C1E9C5D900D}"/>
                    </a:ext>
                  </a:extLst>
                </p:cNvPr>
                <p:cNvSpPr>
                  <a:spLocks/>
                </p:cNvSpPr>
                <p:nvPr/>
              </p:nvSpPr>
              <p:spPr bwMode="auto">
                <a:xfrm>
                  <a:off x="10101261" y="5530611"/>
                  <a:ext cx="673101" cy="450851"/>
                </a:xfrm>
                <a:custGeom>
                  <a:avLst/>
                  <a:gdLst/>
                  <a:ahLst/>
                  <a:cxnLst>
                    <a:cxn ang="0">
                      <a:pos x="0" y="0"/>
                    </a:cxn>
                    <a:cxn ang="0">
                      <a:pos x="0" y="719"/>
                    </a:cxn>
                    <a:cxn ang="0">
                      <a:pos x="0" y="719"/>
                    </a:cxn>
                    <a:cxn ang="0">
                      <a:pos x="1" y="727"/>
                    </a:cxn>
                    <a:cxn ang="0">
                      <a:pos x="4" y="734"/>
                    </a:cxn>
                    <a:cxn ang="0">
                      <a:pos x="7" y="740"/>
                    </a:cxn>
                    <a:cxn ang="0">
                      <a:pos x="13" y="747"/>
                    </a:cxn>
                    <a:cxn ang="0">
                      <a:pos x="20" y="753"/>
                    </a:cxn>
                    <a:cxn ang="0">
                      <a:pos x="29" y="759"/>
                    </a:cxn>
                    <a:cxn ang="0">
                      <a:pos x="50" y="771"/>
                    </a:cxn>
                    <a:cxn ang="0">
                      <a:pos x="76" y="783"/>
                    </a:cxn>
                    <a:cxn ang="0">
                      <a:pos x="109" y="795"/>
                    </a:cxn>
                    <a:cxn ang="0">
                      <a:pos x="146" y="805"/>
                    </a:cxn>
                    <a:cxn ang="0">
                      <a:pos x="187" y="814"/>
                    </a:cxn>
                    <a:cxn ang="0">
                      <a:pos x="231" y="823"/>
                    </a:cxn>
                    <a:cxn ang="0">
                      <a:pos x="280" y="830"/>
                    </a:cxn>
                    <a:cxn ang="0">
                      <a:pos x="333" y="837"/>
                    </a:cxn>
                    <a:cxn ang="0">
                      <a:pos x="389" y="842"/>
                    </a:cxn>
                    <a:cxn ang="0">
                      <a:pos x="446" y="846"/>
                    </a:cxn>
                    <a:cxn ang="0">
                      <a:pos x="508" y="851"/>
                    </a:cxn>
                    <a:cxn ang="0">
                      <a:pos x="570" y="852"/>
                    </a:cxn>
                    <a:cxn ang="0">
                      <a:pos x="637" y="852"/>
                    </a:cxn>
                    <a:cxn ang="0">
                      <a:pos x="637" y="852"/>
                    </a:cxn>
                    <a:cxn ang="0">
                      <a:pos x="701" y="852"/>
                    </a:cxn>
                    <a:cxn ang="0">
                      <a:pos x="763" y="851"/>
                    </a:cxn>
                    <a:cxn ang="0">
                      <a:pos x="825" y="846"/>
                    </a:cxn>
                    <a:cxn ang="0">
                      <a:pos x="883" y="842"/>
                    </a:cxn>
                    <a:cxn ang="0">
                      <a:pos x="939" y="837"/>
                    </a:cxn>
                    <a:cxn ang="0">
                      <a:pos x="992" y="830"/>
                    </a:cxn>
                    <a:cxn ang="0">
                      <a:pos x="1041" y="823"/>
                    </a:cxn>
                    <a:cxn ang="0">
                      <a:pos x="1085" y="814"/>
                    </a:cxn>
                    <a:cxn ang="0">
                      <a:pos x="1126" y="805"/>
                    </a:cxn>
                    <a:cxn ang="0">
                      <a:pos x="1163" y="795"/>
                    </a:cxn>
                    <a:cxn ang="0">
                      <a:pos x="1195" y="783"/>
                    </a:cxn>
                    <a:cxn ang="0">
                      <a:pos x="1222" y="771"/>
                    </a:cxn>
                    <a:cxn ang="0">
                      <a:pos x="1243" y="759"/>
                    </a:cxn>
                    <a:cxn ang="0">
                      <a:pos x="1251" y="753"/>
                    </a:cxn>
                    <a:cxn ang="0">
                      <a:pos x="1259" y="747"/>
                    </a:cxn>
                    <a:cxn ang="0">
                      <a:pos x="1265" y="740"/>
                    </a:cxn>
                    <a:cxn ang="0">
                      <a:pos x="1268" y="734"/>
                    </a:cxn>
                    <a:cxn ang="0">
                      <a:pos x="1271" y="727"/>
                    </a:cxn>
                    <a:cxn ang="0">
                      <a:pos x="1272" y="719"/>
                    </a:cxn>
                    <a:cxn ang="0">
                      <a:pos x="1272" y="0"/>
                    </a:cxn>
                    <a:cxn ang="0">
                      <a:pos x="0" y="0"/>
                    </a:cxn>
                  </a:cxnLst>
                  <a:rect l="0" t="0" r="r" b="b"/>
                  <a:pathLst>
                    <a:path w="1272" h="852">
                      <a:moveTo>
                        <a:pt x="0" y="0"/>
                      </a:moveTo>
                      <a:lnTo>
                        <a:pt x="0" y="719"/>
                      </a:lnTo>
                      <a:lnTo>
                        <a:pt x="0" y="719"/>
                      </a:lnTo>
                      <a:lnTo>
                        <a:pt x="1" y="727"/>
                      </a:lnTo>
                      <a:lnTo>
                        <a:pt x="4" y="734"/>
                      </a:lnTo>
                      <a:lnTo>
                        <a:pt x="7" y="740"/>
                      </a:lnTo>
                      <a:lnTo>
                        <a:pt x="13" y="747"/>
                      </a:lnTo>
                      <a:lnTo>
                        <a:pt x="20" y="753"/>
                      </a:lnTo>
                      <a:lnTo>
                        <a:pt x="29" y="759"/>
                      </a:lnTo>
                      <a:lnTo>
                        <a:pt x="50" y="771"/>
                      </a:lnTo>
                      <a:lnTo>
                        <a:pt x="76" y="783"/>
                      </a:lnTo>
                      <a:lnTo>
                        <a:pt x="109" y="795"/>
                      </a:lnTo>
                      <a:lnTo>
                        <a:pt x="146" y="805"/>
                      </a:lnTo>
                      <a:lnTo>
                        <a:pt x="187" y="814"/>
                      </a:lnTo>
                      <a:lnTo>
                        <a:pt x="231" y="823"/>
                      </a:lnTo>
                      <a:lnTo>
                        <a:pt x="280" y="830"/>
                      </a:lnTo>
                      <a:lnTo>
                        <a:pt x="333" y="837"/>
                      </a:lnTo>
                      <a:lnTo>
                        <a:pt x="389" y="842"/>
                      </a:lnTo>
                      <a:lnTo>
                        <a:pt x="446" y="846"/>
                      </a:lnTo>
                      <a:lnTo>
                        <a:pt x="508" y="851"/>
                      </a:lnTo>
                      <a:lnTo>
                        <a:pt x="570" y="852"/>
                      </a:lnTo>
                      <a:lnTo>
                        <a:pt x="637" y="852"/>
                      </a:lnTo>
                      <a:lnTo>
                        <a:pt x="637" y="852"/>
                      </a:lnTo>
                      <a:lnTo>
                        <a:pt x="701" y="852"/>
                      </a:lnTo>
                      <a:lnTo>
                        <a:pt x="763" y="851"/>
                      </a:lnTo>
                      <a:lnTo>
                        <a:pt x="825" y="846"/>
                      </a:lnTo>
                      <a:lnTo>
                        <a:pt x="883" y="842"/>
                      </a:lnTo>
                      <a:lnTo>
                        <a:pt x="939" y="837"/>
                      </a:lnTo>
                      <a:lnTo>
                        <a:pt x="992" y="830"/>
                      </a:lnTo>
                      <a:lnTo>
                        <a:pt x="1041" y="823"/>
                      </a:lnTo>
                      <a:lnTo>
                        <a:pt x="1085" y="814"/>
                      </a:lnTo>
                      <a:lnTo>
                        <a:pt x="1126" y="805"/>
                      </a:lnTo>
                      <a:lnTo>
                        <a:pt x="1163" y="795"/>
                      </a:lnTo>
                      <a:lnTo>
                        <a:pt x="1195" y="783"/>
                      </a:lnTo>
                      <a:lnTo>
                        <a:pt x="1222" y="771"/>
                      </a:lnTo>
                      <a:lnTo>
                        <a:pt x="1243" y="759"/>
                      </a:lnTo>
                      <a:lnTo>
                        <a:pt x="1251" y="753"/>
                      </a:lnTo>
                      <a:lnTo>
                        <a:pt x="1259" y="747"/>
                      </a:lnTo>
                      <a:lnTo>
                        <a:pt x="1265" y="740"/>
                      </a:lnTo>
                      <a:lnTo>
                        <a:pt x="1268" y="734"/>
                      </a:lnTo>
                      <a:lnTo>
                        <a:pt x="1271" y="727"/>
                      </a:lnTo>
                      <a:lnTo>
                        <a:pt x="1272" y="719"/>
                      </a:lnTo>
                      <a:lnTo>
                        <a:pt x="1272" y="0"/>
                      </a:lnTo>
                      <a:lnTo>
                        <a:pt x="0" y="0"/>
                      </a:lnTo>
                      <a:close/>
                    </a:path>
                  </a:pathLst>
                </a:custGeom>
                <a:solidFill>
                  <a:schemeClr val="accent2">
                    <a:lumMod val="75000"/>
                  </a:schemeClr>
                </a:solidFill>
                <a:ln w="9525">
                  <a:noFill/>
                  <a:miter lim="800000"/>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68" name="Groupe 83">
                <a:extLst>
                  <a:ext uri="{FF2B5EF4-FFF2-40B4-BE49-F238E27FC236}">
                    <a16:creationId xmlns:a16="http://schemas.microsoft.com/office/drawing/2014/main" xmlns="" id="{83D404BA-4AC1-C945-8708-F0EBFA21084A}"/>
                  </a:ext>
                </a:extLst>
              </p:cNvPr>
              <p:cNvGrpSpPr/>
              <p:nvPr/>
            </p:nvGrpSpPr>
            <p:grpSpPr>
              <a:xfrm>
                <a:off x="8913812" y="2667000"/>
                <a:ext cx="1672695" cy="3201098"/>
                <a:chOff x="8913812" y="2667000"/>
                <a:chExt cx="1672695" cy="3201098"/>
              </a:xfrm>
            </p:grpSpPr>
            <p:sp>
              <p:nvSpPr>
                <p:cNvPr id="69" name="Forme libre 68">
                  <a:extLst>
                    <a:ext uri="{FF2B5EF4-FFF2-40B4-BE49-F238E27FC236}">
                      <a16:creationId xmlns:a16="http://schemas.microsoft.com/office/drawing/2014/main" xmlns="" id="{7F92376D-5194-584A-ADBA-ADDE06568C61}"/>
                    </a:ext>
                  </a:extLst>
                </p:cNvPr>
                <p:cNvSpPr/>
                <p:nvPr/>
              </p:nvSpPr>
              <p:spPr>
                <a:xfrm>
                  <a:off x="8913812" y="2667000"/>
                  <a:ext cx="1672695" cy="411700"/>
                </a:xfrm>
                <a:custGeom>
                  <a:avLst/>
                  <a:gdLst>
                    <a:gd name="connsiteX0" fmla="*/ 44450 w 1367367"/>
                    <a:gd name="connsiteY0" fmla="*/ 0 h 336550"/>
                    <a:gd name="connsiteX1" fmla="*/ 336550 w 1367367"/>
                    <a:gd name="connsiteY1" fmla="*/ 88900 h 336550"/>
                    <a:gd name="connsiteX2" fmla="*/ 734483 w 1367367"/>
                    <a:gd name="connsiteY2" fmla="*/ 186267 h 336550"/>
                    <a:gd name="connsiteX3" fmla="*/ 1123950 w 1367367"/>
                    <a:gd name="connsiteY3" fmla="*/ 232833 h 336550"/>
                    <a:gd name="connsiteX4" fmla="*/ 1339850 w 1367367"/>
                    <a:gd name="connsiteY4" fmla="*/ 198967 h 336550"/>
                    <a:gd name="connsiteX5" fmla="*/ 1289050 w 1367367"/>
                    <a:gd name="connsiteY5" fmla="*/ 266700 h 336550"/>
                    <a:gd name="connsiteX6" fmla="*/ 1077383 w 1367367"/>
                    <a:gd name="connsiteY6" fmla="*/ 313267 h 336550"/>
                    <a:gd name="connsiteX7" fmla="*/ 683683 w 1367367"/>
                    <a:gd name="connsiteY7" fmla="*/ 317500 h 336550"/>
                    <a:gd name="connsiteX8" fmla="*/ 209550 w 1367367"/>
                    <a:gd name="connsiteY8" fmla="*/ 198967 h 336550"/>
                    <a:gd name="connsiteX9" fmla="*/ 69850 w 1367367"/>
                    <a:gd name="connsiteY9" fmla="*/ 88900 h 336550"/>
                    <a:gd name="connsiteX10" fmla="*/ 44450 w 1367367"/>
                    <a:gd name="connsiteY10"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7367" h="336550">
                      <a:moveTo>
                        <a:pt x="44450" y="0"/>
                      </a:moveTo>
                      <a:cubicBezTo>
                        <a:pt x="88900" y="0"/>
                        <a:pt x="221545" y="57856"/>
                        <a:pt x="336550" y="88900"/>
                      </a:cubicBezTo>
                      <a:cubicBezTo>
                        <a:pt x="451556" y="119945"/>
                        <a:pt x="603250" y="162278"/>
                        <a:pt x="734483" y="186267"/>
                      </a:cubicBezTo>
                      <a:cubicBezTo>
                        <a:pt x="865716" y="210256"/>
                        <a:pt x="1023056" y="230716"/>
                        <a:pt x="1123950" y="232833"/>
                      </a:cubicBezTo>
                      <a:cubicBezTo>
                        <a:pt x="1224844" y="234950"/>
                        <a:pt x="1312333" y="193323"/>
                        <a:pt x="1339850" y="198967"/>
                      </a:cubicBezTo>
                      <a:cubicBezTo>
                        <a:pt x="1367367" y="204611"/>
                        <a:pt x="1332794" y="247650"/>
                        <a:pt x="1289050" y="266700"/>
                      </a:cubicBezTo>
                      <a:cubicBezTo>
                        <a:pt x="1245306" y="285750"/>
                        <a:pt x="1178277" y="304800"/>
                        <a:pt x="1077383" y="313267"/>
                      </a:cubicBezTo>
                      <a:cubicBezTo>
                        <a:pt x="976489" y="321734"/>
                        <a:pt x="828322" y="336550"/>
                        <a:pt x="683683" y="317500"/>
                      </a:cubicBezTo>
                      <a:cubicBezTo>
                        <a:pt x="539044" y="298450"/>
                        <a:pt x="311855" y="237067"/>
                        <a:pt x="209550" y="198967"/>
                      </a:cubicBezTo>
                      <a:cubicBezTo>
                        <a:pt x="107245" y="160867"/>
                        <a:pt x="102305" y="122767"/>
                        <a:pt x="69850" y="88900"/>
                      </a:cubicBezTo>
                      <a:cubicBezTo>
                        <a:pt x="37395" y="55033"/>
                        <a:pt x="0" y="0"/>
                        <a:pt x="44450" y="0"/>
                      </a:cubicBezTo>
                      <a:close/>
                    </a:path>
                  </a:pathLst>
                </a:custGeom>
                <a:gradFill flip="none" rotWithShape="1">
                  <a:gsLst>
                    <a:gs pos="11000">
                      <a:srgbClr val="FFFFFF"/>
                    </a:gs>
                    <a:gs pos="73000">
                      <a:srgbClr val="FFFFFF">
                        <a:alpha val="0"/>
                      </a:srgbClr>
                    </a:gs>
                  </a:gsLst>
                  <a:lin ang="564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70" name="Forme libre 69">
                  <a:extLst>
                    <a:ext uri="{FF2B5EF4-FFF2-40B4-BE49-F238E27FC236}">
                      <a16:creationId xmlns:a16="http://schemas.microsoft.com/office/drawing/2014/main" xmlns="" id="{1AEFD40D-104E-5147-AF64-5D512A2877E8}"/>
                    </a:ext>
                  </a:extLst>
                </p:cNvPr>
                <p:cNvSpPr/>
                <p:nvPr/>
              </p:nvSpPr>
              <p:spPr>
                <a:xfrm>
                  <a:off x="9070622" y="2808111"/>
                  <a:ext cx="1235428" cy="1897944"/>
                </a:xfrm>
                <a:custGeom>
                  <a:avLst/>
                  <a:gdLst>
                    <a:gd name="connsiteX0" fmla="*/ 1411 w 1235428"/>
                    <a:gd name="connsiteY0" fmla="*/ 11289 h 1897944"/>
                    <a:gd name="connsiteX1" fmla="*/ 200378 w 1235428"/>
                    <a:gd name="connsiteY1" fmla="*/ 222956 h 1897944"/>
                    <a:gd name="connsiteX2" fmla="*/ 450145 w 1235428"/>
                    <a:gd name="connsiteY2" fmla="*/ 349956 h 1897944"/>
                    <a:gd name="connsiteX3" fmla="*/ 797278 w 1235428"/>
                    <a:gd name="connsiteY3" fmla="*/ 608189 h 1897944"/>
                    <a:gd name="connsiteX4" fmla="*/ 1025878 w 1235428"/>
                    <a:gd name="connsiteY4" fmla="*/ 1124656 h 1897944"/>
                    <a:gd name="connsiteX5" fmla="*/ 1165578 w 1235428"/>
                    <a:gd name="connsiteY5" fmla="*/ 1353256 h 1897944"/>
                    <a:gd name="connsiteX6" fmla="*/ 1195211 w 1235428"/>
                    <a:gd name="connsiteY6" fmla="*/ 1882422 h 1897944"/>
                    <a:gd name="connsiteX7" fmla="*/ 1207911 w 1235428"/>
                    <a:gd name="connsiteY7" fmla="*/ 1260122 h 1897944"/>
                    <a:gd name="connsiteX8" fmla="*/ 1030111 w 1235428"/>
                    <a:gd name="connsiteY8" fmla="*/ 862189 h 1897944"/>
                    <a:gd name="connsiteX9" fmla="*/ 1008945 w 1235428"/>
                    <a:gd name="connsiteY9" fmla="*/ 468489 h 1897944"/>
                    <a:gd name="connsiteX10" fmla="*/ 509411 w 1235428"/>
                    <a:gd name="connsiteY10" fmla="*/ 273756 h 1897944"/>
                    <a:gd name="connsiteX11" fmla="*/ 191911 w 1235428"/>
                    <a:gd name="connsiteY11" fmla="*/ 155222 h 1897944"/>
                    <a:gd name="connsiteX12" fmla="*/ 1411 w 1235428"/>
                    <a:gd name="connsiteY12" fmla="*/ 11289 h 189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35428" h="1897944">
                      <a:moveTo>
                        <a:pt x="1411" y="11289"/>
                      </a:moveTo>
                      <a:cubicBezTo>
                        <a:pt x="2822" y="22578"/>
                        <a:pt x="125589" y="166512"/>
                        <a:pt x="200378" y="222956"/>
                      </a:cubicBezTo>
                      <a:cubicBezTo>
                        <a:pt x="275167" y="279401"/>
                        <a:pt x="350662" y="285751"/>
                        <a:pt x="450145" y="349956"/>
                      </a:cubicBezTo>
                      <a:cubicBezTo>
                        <a:pt x="549628" y="414161"/>
                        <a:pt x="701323" y="479072"/>
                        <a:pt x="797278" y="608189"/>
                      </a:cubicBezTo>
                      <a:cubicBezTo>
                        <a:pt x="893234" y="737306"/>
                        <a:pt x="964495" y="1000478"/>
                        <a:pt x="1025878" y="1124656"/>
                      </a:cubicBezTo>
                      <a:cubicBezTo>
                        <a:pt x="1087261" y="1248834"/>
                        <a:pt x="1137356" y="1226962"/>
                        <a:pt x="1165578" y="1353256"/>
                      </a:cubicBezTo>
                      <a:cubicBezTo>
                        <a:pt x="1193800" y="1479550"/>
                        <a:pt x="1188156" y="1897944"/>
                        <a:pt x="1195211" y="1882422"/>
                      </a:cubicBezTo>
                      <a:cubicBezTo>
                        <a:pt x="1202266" y="1866900"/>
                        <a:pt x="1235428" y="1430161"/>
                        <a:pt x="1207911" y="1260122"/>
                      </a:cubicBezTo>
                      <a:cubicBezTo>
                        <a:pt x="1180394" y="1090083"/>
                        <a:pt x="1063272" y="994128"/>
                        <a:pt x="1030111" y="862189"/>
                      </a:cubicBezTo>
                      <a:cubicBezTo>
                        <a:pt x="996950" y="730250"/>
                        <a:pt x="1095728" y="566561"/>
                        <a:pt x="1008945" y="468489"/>
                      </a:cubicBezTo>
                      <a:cubicBezTo>
                        <a:pt x="922162" y="370417"/>
                        <a:pt x="645583" y="325967"/>
                        <a:pt x="509411" y="273756"/>
                      </a:cubicBezTo>
                      <a:cubicBezTo>
                        <a:pt x="373239" y="221545"/>
                        <a:pt x="275872" y="202494"/>
                        <a:pt x="191911" y="155222"/>
                      </a:cubicBezTo>
                      <a:cubicBezTo>
                        <a:pt x="107950" y="107950"/>
                        <a:pt x="0" y="0"/>
                        <a:pt x="1411" y="11289"/>
                      </a:cubicBezTo>
                      <a:close/>
                    </a:path>
                  </a:pathLst>
                </a:custGeom>
                <a:gradFill flip="none" rotWithShape="1">
                  <a:gsLst>
                    <a:gs pos="28000">
                      <a:srgbClr val="FFFFFF"/>
                    </a:gs>
                    <a:gs pos="80000">
                      <a:srgbClr val="FFFFFF">
                        <a:alpha val="0"/>
                      </a:srgbClr>
                    </a:gs>
                  </a:gsLst>
                  <a:lin ang="1878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71" name="Forme libre 70">
                  <a:extLst>
                    <a:ext uri="{FF2B5EF4-FFF2-40B4-BE49-F238E27FC236}">
                      <a16:creationId xmlns:a16="http://schemas.microsoft.com/office/drawing/2014/main" xmlns="" id="{FD89CA55-D84F-7742-A200-7D6E68E8352C}"/>
                    </a:ext>
                  </a:extLst>
                </p:cNvPr>
                <p:cNvSpPr/>
                <p:nvPr/>
              </p:nvSpPr>
              <p:spPr>
                <a:xfrm>
                  <a:off x="10215564" y="4343403"/>
                  <a:ext cx="211137" cy="1524695"/>
                </a:xfrm>
                <a:custGeom>
                  <a:avLst/>
                  <a:gdLst>
                    <a:gd name="connsiteX0" fmla="*/ 37042 w 153459"/>
                    <a:gd name="connsiteY0" fmla="*/ 95250 h 2247900"/>
                    <a:gd name="connsiteX1" fmla="*/ 5292 w 153459"/>
                    <a:gd name="connsiteY1" fmla="*/ 520700 h 2247900"/>
                    <a:gd name="connsiteX2" fmla="*/ 68792 w 153459"/>
                    <a:gd name="connsiteY2" fmla="*/ 857250 h 2247900"/>
                    <a:gd name="connsiteX3" fmla="*/ 17992 w 153459"/>
                    <a:gd name="connsiteY3" fmla="*/ 1397000 h 2247900"/>
                    <a:gd name="connsiteX4" fmla="*/ 30692 w 153459"/>
                    <a:gd name="connsiteY4" fmla="*/ 2006600 h 2247900"/>
                    <a:gd name="connsiteX5" fmla="*/ 43392 w 153459"/>
                    <a:gd name="connsiteY5" fmla="*/ 2190750 h 2247900"/>
                    <a:gd name="connsiteX6" fmla="*/ 56092 w 153459"/>
                    <a:gd name="connsiteY6" fmla="*/ 1663700 h 2247900"/>
                    <a:gd name="connsiteX7" fmla="*/ 68792 w 153459"/>
                    <a:gd name="connsiteY7" fmla="*/ 1231900 h 2247900"/>
                    <a:gd name="connsiteX8" fmla="*/ 144992 w 153459"/>
                    <a:gd name="connsiteY8" fmla="*/ 1009650 h 2247900"/>
                    <a:gd name="connsiteX9" fmla="*/ 119592 w 153459"/>
                    <a:gd name="connsiteY9" fmla="*/ 768350 h 2247900"/>
                    <a:gd name="connsiteX10" fmla="*/ 62442 w 153459"/>
                    <a:gd name="connsiteY10" fmla="*/ 615950 h 2247900"/>
                    <a:gd name="connsiteX11" fmla="*/ 43392 w 153459"/>
                    <a:gd name="connsiteY11" fmla="*/ 215900 h 2247900"/>
                    <a:gd name="connsiteX12" fmla="*/ 43392 w 153459"/>
                    <a:gd name="connsiteY12" fmla="*/ 31750 h 2247900"/>
                    <a:gd name="connsiteX13" fmla="*/ 30692 w 153459"/>
                    <a:gd name="connsiteY13" fmla="*/ 25400 h 224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459" h="2247900">
                      <a:moveTo>
                        <a:pt x="37042" y="95250"/>
                      </a:moveTo>
                      <a:cubicBezTo>
                        <a:pt x="18521" y="244475"/>
                        <a:pt x="0" y="393700"/>
                        <a:pt x="5292" y="520700"/>
                      </a:cubicBezTo>
                      <a:cubicBezTo>
                        <a:pt x="10584" y="647700"/>
                        <a:pt x="66675" y="711200"/>
                        <a:pt x="68792" y="857250"/>
                      </a:cubicBezTo>
                      <a:cubicBezTo>
                        <a:pt x="70909" y="1003300"/>
                        <a:pt x="24342" y="1205442"/>
                        <a:pt x="17992" y="1397000"/>
                      </a:cubicBezTo>
                      <a:cubicBezTo>
                        <a:pt x="11642" y="1588558"/>
                        <a:pt x="26459" y="1874308"/>
                        <a:pt x="30692" y="2006600"/>
                      </a:cubicBezTo>
                      <a:cubicBezTo>
                        <a:pt x="34925" y="2138892"/>
                        <a:pt x="39159" y="2247900"/>
                        <a:pt x="43392" y="2190750"/>
                      </a:cubicBezTo>
                      <a:cubicBezTo>
                        <a:pt x="47625" y="2133600"/>
                        <a:pt x="51859" y="1823508"/>
                        <a:pt x="56092" y="1663700"/>
                      </a:cubicBezTo>
                      <a:cubicBezTo>
                        <a:pt x="60325" y="1503892"/>
                        <a:pt x="53975" y="1340908"/>
                        <a:pt x="68792" y="1231900"/>
                      </a:cubicBezTo>
                      <a:cubicBezTo>
                        <a:pt x="83609" y="1122892"/>
                        <a:pt x="136525" y="1086908"/>
                        <a:pt x="144992" y="1009650"/>
                      </a:cubicBezTo>
                      <a:cubicBezTo>
                        <a:pt x="153459" y="932392"/>
                        <a:pt x="133350" y="833967"/>
                        <a:pt x="119592" y="768350"/>
                      </a:cubicBezTo>
                      <a:cubicBezTo>
                        <a:pt x="105834" y="702733"/>
                        <a:pt x="75142" y="708025"/>
                        <a:pt x="62442" y="615950"/>
                      </a:cubicBezTo>
                      <a:cubicBezTo>
                        <a:pt x="49742" y="523875"/>
                        <a:pt x="46567" y="313267"/>
                        <a:pt x="43392" y="215900"/>
                      </a:cubicBezTo>
                      <a:cubicBezTo>
                        <a:pt x="40217" y="118533"/>
                        <a:pt x="45509" y="63500"/>
                        <a:pt x="43392" y="31750"/>
                      </a:cubicBezTo>
                      <a:cubicBezTo>
                        <a:pt x="41275" y="0"/>
                        <a:pt x="35983" y="12700"/>
                        <a:pt x="30692" y="25400"/>
                      </a:cubicBezTo>
                    </a:path>
                  </a:pathLst>
                </a:custGeom>
                <a:gradFill flip="none" rotWithShape="1">
                  <a:gsLst>
                    <a:gs pos="28000">
                      <a:srgbClr val="FFFFFF"/>
                    </a:gs>
                    <a:gs pos="80000">
                      <a:srgbClr val="FFFFFF">
                        <a:alpha val="0"/>
                      </a:srgbClr>
                    </a:gs>
                  </a:gsLst>
                  <a:lin ang="213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grpSp>
        </p:grpSp>
      </p:grpSp>
      <p:grpSp>
        <p:nvGrpSpPr>
          <p:cNvPr id="131" name="Groupe 181">
            <a:extLst>
              <a:ext uri="{FF2B5EF4-FFF2-40B4-BE49-F238E27FC236}">
                <a16:creationId xmlns:a16="http://schemas.microsoft.com/office/drawing/2014/main" xmlns="" id="{DD378C2C-C2D2-C745-A5D1-E95F90E546C5}"/>
              </a:ext>
            </a:extLst>
          </p:cNvPr>
          <p:cNvGrpSpPr/>
          <p:nvPr userDrawn="1"/>
        </p:nvGrpSpPr>
        <p:grpSpPr>
          <a:xfrm>
            <a:off x="3933826" y="3543302"/>
            <a:ext cx="663607" cy="110772"/>
            <a:chOff x="5235041" y="3089576"/>
            <a:chExt cx="719670" cy="145396"/>
          </a:xfrm>
        </p:grpSpPr>
        <p:sp>
          <p:nvSpPr>
            <p:cNvPr id="132" name="Forme libre 131">
              <a:extLst>
                <a:ext uri="{FF2B5EF4-FFF2-40B4-BE49-F238E27FC236}">
                  <a16:creationId xmlns:a16="http://schemas.microsoft.com/office/drawing/2014/main" xmlns="" id="{FA3EE6F6-D302-3643-9A7F-CA2B2C29A93B}"/>
                </a:ext>
              </a:extLst>
            </p:cNvPr>
            <p:cNvSpPr/>
            <p:nvPr/>
          </p:nvSpPr>
          <p:spPr>
            <a:xfrm>
              <a:off x="5704946" y="3114322"/>
              <a:ext cx="143229" cy="96662"/>
            </a:xfrm>
            <a:custGeom>
              <a:avLst/>
              <a:gdLst>
                <a:gd name="connsiteX0" fmla="*/ 47273 w 143229"/>
                <a:gd name="connsiteY0" fmla="*/ 1411 h 96662"/>
                <a:gd name="connsiteX1" fmla="*/ 93840 w 143229"/>
                <a:gd name="connsiteY1" fmla="*/ 22578 h 96662"/>
                <a:gd name="connsiteX2" fmla="*/ 93840 w 143229"/>
                <a:gd name="connsiteY2" fmla="*/ 60678 h 96662"/>
                <a:gd name="connsiteX3" fmla="*/ 59973 w 143229"/>
                <a:gd name="connsiteY3" fmla="*/ 81845 h 96662"/>
                <a:gd name="connsiteX4" fmla="*/ 26106 w 143229"/>
                <a:gd name="connsiteY4" fmla="*/ 94545 h 96662"/>
                <a:gd name="connsiteX5" fmla="*/ 13406 w 143229"/>
                <a:gd name="connsiteY5" fmla="*/ 94545 h 96662"/>
                <a:gd name="connsiteX6" fmla="*/ 106540 w 143229"/>
                <a:gd name="connsiteY6" fmla="*/ 81845 h 96662"/>
                <a:gd name="connsiteX7" fmla="*/ 136173 w 143229"/>
                <a:gd name="connsiteY7" fmla="*/ 31045 h 96662"/>
                <a:gd name="connsiteX8" fmla="*/ 47273 w 143229"/>
                <a:gd name="connsiteY8" fmla="*/ 1411 h 9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29" h="96662">
                  <a:moveTo>
                    <a:pt x="47273" y="1411"/>
                  </a:moveTo>
                  <a:cubicBezTo>
                    <a:pt x="40218" y="0"/>
                    <a:pt x="86079" y="12700"/>
                    <a:pt x="93840" y="22578"/>
                  </a:cubicBezTo>
                  <a:cubicBezTo>
                    <a:pt x="101601" y="32456"/>
                    <a:pt x="99485" y="50800"/>
                    <a:pt x="93840" y="60678"/>
                  </a:cubicBezTo>
                  <a:cubicBezTo>
                    <a:pt x="88196" y="70556"/>
                    <a:pt x="71262" y="76201"/>
                    <a:pt x="59973" y="81845"/>
                  </a:cubicBezTo>
                  <a:cubicBezTo>
                    <a:pt x="48684" y="87490"/>
                    <a:pt x="33867" y="92428"/>
                    <a:pt x="26106" y="94545"/>
                  </a:cubicBezTo>
                  <a:cubicBezTo>
                    <a:pt x="18345" y="96662"/>
                    <a:pt x="0" y="96662"/>
                    <a:pt x="13406" y="94545"/>
                  </a:cubicBezTo>
                  <a:cubicBezTo>
                    <a:pt x="26812" y="92428"/>
                    <a:pt x="86079" y="92428"/>
                    <a:pt x="106540" y="81845"/>
                  </a:cubicBezTo>
                  <a:cubicBezTo>
                    <a:pt x="127001" y="71262"/>
                    <a:pt x="143229" y="45862"/>
                    <a:pt x="136173" y="31045"/>
                  </a:cubicBezTo>
                  <a:cubicBezTo>
                    <a:pt x="129117" y="16228"/>
                    <a:pt x="54329" y="2822"/>
                    <a:pt x="47273" y="1411"/>
                  </a:cubicBezTo>
                  <a:close/>
                </a:path>
              </a:pathLst>
            </a:custGeom>
            <a:gradFill flip="none" rotWithShape="1">
              <a:gsLst>
                <a:gs pos="28000">
                  <a:srgbClr val="FFFFFF"/>
                </a:gs>
                <a:gs pos="80000">
                  <a:srgbClr val="FFFFFF">
                    <a:alpha val="0"/>
                  </a:srgbClr>
                </a:gs>
              </a:gsLst>
              <a:lin ang="213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133" name="Forme libre 132">
              <a:extLst>
                <a:ext uri="{FF2B5EF4-FFF2-40B4-BE49-F238E27FC236}">
                  <a16:creationId xmlns:a16="http://schemas.microsoft.com/office/drawing/2014/main" xmlns="" id="{249C5D7F-58A9-2E48-9B0A-D918B43EDDAF}"/>
                </a:ext>
              </a:extLst>
            </p:cNvPr>
            <p:cNvSpPr/>
            <p:nvPr/>
          </p:nvSpPr>
          <p:spPr>
            <a:xfrm flipH="1">
              <a:off x="5341583" y="3114322"/>
              <a:ext cx="143229" cy="96662"/>
            </a:xfrm>
            <a:custGeom>
              <a:avLst/>
              <a:gdLst>
                <a:gd name="connsiteX0" fmla="*/ 47273 w 143229"/>
                <a:gd name="connsiteY0" fmla="*/ 1411 h 96662"/>
                <a:gd name="connsiteX1" fmla="*/ 93840 w 143229"/>
                <a:gd name="connsiteY1" fmla="*/ 22578 h 96662"/>
                <a:gd name="connsiteX2" fmla="*/ 93840 w 143229"/>
                <a:gd name="connsiteY2" fmla="*/ 60678 h 96662"/>
                <a:gd name="connsiteX3" fmla="*/ 59973 w 143229"/>
                <a:gd name="connsiteY3" fmla="*/ 81845 h 96662"/>
                <a:gd name="connsiteX4" fmla="*/ 26106 w 143229"/>
                <a:gd name="connsiteY4" fmla="*/ 94545 h 96662"/>
                <a:gd name="connsiteX5" fmla="*/ 13406 w 143229"/>
                <a:gd name="connsiteY5" fmla="*/ 94545 h 96662"/>
                <a:gd name="connsiteX6" fmla="*/ 106540 w 143229"/>
                <a:gd name="connsiteY6" fmla="*/ 81845 h 96662"/>
                <a:gd name="connsiteX7" fmla="*/ 136173 w 143229"/>
                <a:gd name="connsiteY7" fmla="*/ 31045 h 96662"/>
                <a:gd name="connsiteX8" fmla="*/ 47273 w 143229"/>
                <a:gd name="connsiteY8" fmla="*/ 1411 h 9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29" h="96662">
                  <a:moveTo>
                    <a:pt x="47273" y="1411"/>
                  </a:moveTo>
                  <a:cubicBezTo>
                    <a:pt x="40218" y="0"/>
                    <a:pt x="86079" y="12700"/>
                    <a:pt x="93840" y="22578"/>
                  </a:cubicBezTo>
                  <a:cubicBezTo>
                    <a:pt x="101601" y="32456"/>
                    <a:pt x="99485" y="50800"/>
                    <a:pt x="93840" y="60678"/>
                  </a:cubicBezTo>
                  <a:cubicBezTo>
                    <a:pt x="88196" y="70556"/>
                    <a:pt x="71262" y="76201"/>
                    <a:pt x="59973" y="81845"/>
                  </a:cubicBezTo>
                  <a:cubicBezTo>
                    <a:pt x="48684" y="87490"/>
                    <a:pt x="33867" y="92428"/>
                    <a:pt x="26106" y="94545"/>
                  </a:cubicBezTo>
                  <a:cubicBezTo>
                    <a:pt x="18345" y="96662"/>
                    <a:pt x="0" y="96662"/>
                    <a:pt x="13406" y="94545"/>
                  </a:cubicBezTo>
                  <a:cubicBezTo>
                    <a:pt x="26812" y="92428"/>
                    <a:pt x="86079" y="92428"/>
                    <a:pt x="106540" y="81845"/>
                  </a:cubicBezTo>
                  <a:cubicBezTo>
                    <a:pt x="127001" y="71262"/>
                    <a:pt x="143229" y="45862"/>
                    <a:pt x="136173" y="31045"/>
                  </a:cubicBezTo>
                  <a:cubicBezTo>
                    <a:pt x="129117" y="16228"/>
                    <a:pt x="54329" y="2822"/>
                    <a:pt x="47273" y="1411"/>
                  </a:cubicBezTo>
                  <a:close/>
                </a:path>
              </a:pathLst>
            </a:custGeom>
            <a:gradFill flip="none" rotWithShape="1">
              <a:gsLst>
                <a:gs pos="28000">
                  <a:srgbClr val="FFFFFF"/>
                </a:gs>
                <a:gs pos="80000">
                  <a:srgbClr val="FFFFFF">
                    <a:alpha val="0"/>
                  </a:srgbClr>
                </a:gs>
              </a:gsLst>
              <a:lin ang="213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134" name="Forme libre 133">
              <a:extLst>
                <a:ext uri="{FF2B5EF4-FFF2-40B4-BE49-F238E27FC236}">
                  <a16:creationId xmlns:a16="http://schemas.microsoft.com/office/drawing/2014/main" xmlns="" id="{FA7D7C0B-6481-3C4E-9E1B-3EA1F081FFF8}"/>
                </a:ext>
              </a:extLst>
            </p:cNvPr>
            <p:cNvSpPr/>
            <p:nvPr/>
          </p:nvSpPr>
          <p:spPr>
            <a:xfrm>
              <a:off x="5739270" y="3089576"/>
              <a:ext cx="215441" cy="145396"/>
            </a:xfrm>
            <a:custGeom>
              <a:avLst/>
              <a:gdLst>
                <a:gd name="connsiteX0" fmla="*/ 47273 w 143229"/>
                <a:gd name="connsiteY0" fmla="*/ 1411 h 96662"/>
                <a:gd name="connsiteX1" fmla="*/ 93840 w 143229"/>
                <a:gd name="connsiteY1" fmla="*/ 22578 h 96662"/>
                <a:gd name="connsiteX2" fmla="*/ 93840 w 143229"/>
                <a:gd name="connsiteY2" fmla="*/ 60678 h 96662"/>
                <a:gd name="connsiteX3" fmla="*/ 59973 w 143229"/>
                <a:gd name="connsiteY3" fmla="*/ 81845 h 96662"/>
                <a:gd name="connsiteX4" fmla="*/ 26106 w 143229"/>
                <a:gd name="connsiteY4" fmla="*/ 94545 h 96662"/>
                <a:gd name="connsiteX5" fmla="*/ 13406 w 143229"/>
                <a:gd name="connsiteY5" fmla="*/ 94545 h 96662"/>
                <a:gd name="connsiteX6" fmla="*/ 106540 w 143229"/>
                <a:gd name="connsiteY6" fmla="*/ 81845 h 96662"/>
                <a:gd name="connsiteX7" fmla="*/ 136173 w 143229"/>
                <a:gd name="connsiteY7" fmla="*/ 31045 h 96662"/>
                <a:gd name="connsiteX8" fmla="*/ 47273 w 143229"/>
                <a:gd name="connsiteY8" fmla="*/ 1411 h 9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29" h="96662">
                  <a:moveTo>
                    <a:pt x="47273" y="1411"/>
                  </a:moveTo>
                  <a:cubicBezTo>
                    <a:pt x="40218" y="0"/>
                    <a:pt x="86079" y="12700"/>
                    <a:pt x="93840" y="22578"/>
                  </a:cubicBezTo>
                  <a:cubicBezTo>
                    <a:pt x="101601" y="32456"/>
                    <a:pt x="99485" y="50800"/>
                    <a:pt x="93840" y="60678"/>
                  </a:cubicBezTo>
                  <a:cubicBezTo>
                    <a:pt x="88196" y="70556"/>
                    <a:pt x="71262" y="76201"/>
                    <a:pt x="59973" y="81845"/>
                  </a:cubicBezTo>
                  <a:cubicBezTo>
                    <a:pt x="48684" y="87490"/>
                    <a:pt x="33867" y="92428"/>
                    <a:pt x="26106" y="94545"/>
                  </a:cubicBezTo>
                  <a:cubicBezTo>
                    <a:pt x="18345" y="96662"/>
                    <a:pt x="0" y="96662"/>
                    <a:pt x="13406" y="94545"/>
                  </a:cubicBezTo>
                  <a:cubicBezTo>
                    <a:pt x="26812" y="92428"/>
                    <a:pt x="86079" y="92428"/>
                    <a:pt x="106540" y="81845"/>
                  </a:cubicBezTo>
                  <a:cubicBezTo>
                    <a:pt x="127001" y="71262"/>
                    <a:pt x="143229" y="45862"/>
                    <a:pt x="136173" y="31045"/>
                  </a:cubicBezTo>
                  <a:cubicBezTo>
                    <a:pt x="129117" y="16228"/>
                    <a:pt x="54329" y="2822"/>
                    <a:pt x="47273" y="1411"/>
                  </a:cubicBezTo>
                  <a:close/>
                </a:path>
              </a:pathLst>
            </a:custGeom>
            <a:gradFill flip="none" rotWithShape="1">
              <a:gsLst>
                <a:gs pos="28000">
                  <a:srgbClr val="FFFFFF"/>
                </a:gs>
                <a:gs pos="80000">
                  <a:srgbClr val="FFFFFF">
                    <a:alpha val="0"/>
                  </a:srgbClr>
                </a:gs>
              </a:gsLst>
              <a:lin ang="213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135" name="Forme libre 134">
              <a:extLst>
                <a:ext uri="{FF2B5EF4-FFF2-40B4-BE49-F238E27FC236}">
                  <a16:creationId xmlns:a16="http://schemas.microsoft.com/office/drawing/2014/main" xmlns="" id="{414DE664-0B30-2640-A5DC-C2DD7B2302AD}"/>
                </a:ext>
              </a:extLst>
            </p:cNvPr>
            <p:cNvSpPr/>
            <p:nvPr/>
          </p:nvSpPr>
          <p:spPr>
            <a:xfrm flipH="1">
              <a:off x="5235041" y="3089576"/>
              <a:ext cx="215441" cy="145396"/>
            </a:xfrm>
            <a:custGeom>
              <a:avLst/>
              <a:gdLst>
                <a:gd name="connsiteX0" fmla="*/ 47273 w 143229"/>
                <a:gd name="connsiteY0" fmla="*/ 1411 h 96662"/>
                <a:gd name="connsiteX1" fmla="*/ 93840 w 143229"/>
                <a:gd name="connsiteY1" fmla="*/ 22578 h 96662"/>
                <a:gd name="connsiteX2" fmla="*/ 93840 w 143229"/>
                <a:gd name="connsiteY2" fmla="*/ 60678 h 96662"/>
                <a:gd name="connsiteX3" fmla="*/ 59973 w 143229"/>
                <a:gd name="connsiteY3" fmla="*/ 81845 h 96662"/>
                <a:gd name="connsiteX4" fmla="*/ 26106 w 143229"/>
                <a:gd name="connsiteY4" fmla="*/ 94545 h 96662"/>
                <a:gd name="connsiteX5" fmla="*/ 13406 w 143229"/>
                <a:gd name="connsiteY5" fmla="*/ 94545 h 96662"/>
                <a:gd name="connsiteX6" fmla="*/ 106540 w 143229"/>
                <a:gd name="connsiteY6" fmla="*/ 81845 h 96662"/>
                <a:gd name="connsiteX7" fmla="*/ 136173 w 143229"/>
                <a:gd name="connsiteY7" fmla="*/ 31045 h 96662"/>
                <a:gd name="connsiteX8" fmla="*/ 47273 w 143229"/>
                <a:gd name="connsiteY8" fmla="*/ 1411 h 9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29" h="96662">
                  <a:moveTo>
                    <a:pt x="47273" y="1411"/>
                  </a:moveTo>
                  <a:cubicBezTo>
                    <a:pt x="40218" y="0"/>
                    <a:pt x="86079" y="12700"/>
                    <a:pt x="93840" y="22578"/>
                  </a:cubicBezTo>
                  <a:cubicBezTo>
                    <a:pt x="101601" y="32456"/>
                    <a:pt x="99485" y="50800"/>
                    <a:pt x="93840" y="60678"/>
                  </a:cubicBezTo>
                  <a:cubicBezTo>
                    <a:pt x="88196" y="70556"/>
                    <a:pt x="71262" y="76201"/>
                    <a:pt x="59973" y="81845"/>
                  </a:cubicBezTo>
                  <a:cubicBezTo>
                    <a:pt x="48684" y="87490"/>
                    <a:pt x="33867" y="92428"/>
                    <a:pt x="26106" y="94545"/>
                  </a:cubicBezTo>
                  <a:cubicBezTo>
                    <a:pt x="18345" y="96662"/>
                    <a:pt x="0" y="96662"/>
                    <a:pt x="13406" y="94545"/>
                  </a:cubicBezTo>
                  <a:cubicBezTo>
                    <a:pt x="26812" y="92428"/>
                    <a:pt x="86079" y="92428"/>
                    <a:pt x="106540" y="81845"/>
                  </a:cubicBezTo>
                  <a:cubicBezTo>
                    <a:pt x="127001" y="71262"/>
                    <a:pt x="143229" y="45862"/>
                    <a:pt x="136173" y="31045"/>
                  </a:cubicBezTo>
                  <a:cubicBezTo>
                    <a:pt x="129117" y="16228"/>
                    <a:pt x="54329" y="2822"/>
                    <a:pt x="47273" y="1411"/>
                  </a:cubicBezTo>
                  <a:close/>
                </a:path>
              </a:pathLst>
            </a:custGeom>
            <a:gradFill flip="none" rotWithShape="1">
              <a:gsLst>
                <a:gs pos="28000">
                  <a:srgbClr val="FFFFFF"/>
                </a:gs>
                <a:gs pos="80000">
                  <a:srgbClr val="FFFFFF">
                    <a:alpha val="0"/>
                  </a:srgbClr>
                </a:gs>
              </a:gsLst>
              <a:lin ang="213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grpSp>
      <p:grpSp>
        <p:nvGrpSpPr>
          <p:cNvPr id="16" name="Groupe 208">
            <a:extLst>
              <a:ext uri="{FF2B5EF4-FFF2-40B4-BE49-F238E27FC236}">
                <a16:creationId xmlns:a16="http://schemas.microsoft.com/office/drawing/2014/main" xmlns="" id="{026678A3-E5EE-F345-81DC-43510349BA1D}"/>
              </a:ext>
            </a:extLst>
          </p:cNvPr>
          <p:cNvGrpSpPr/>
          <p:nvPr userDrawn="1"/>
        </p:nvGrpSpPr>
        <p:grpSpPr>
          <a:xfrm flipH="1">
            <a:off x="3707904" y="874843"/>
            <a:ext cx="1551371" cy="2757360"/>
            <a:chOff x="6134103" y="304800"/>
            <a:chExt cx="1682437" cy="2757360"/>
          </a:xfrm>
        </p:grpSpPr>
        <p:grpSp>
          <p:nvGrpSpPr>
            <p:cNvPr id="17" name="Groupe 79">
              <a:extLst>
                <a:ext uri="{FF2B5EF4-FFF2-40B4-BE49-F238E27FC236}">
                  <a16:creationId xmlns:a16="http://schemas.microsoft.com/office/drawing/2014/main" xmlns="" id="{E806AFA5-A811-4443-9B7A-B2F24E9626BD}"/>
                </a:ext>
              </a:extLst>
            </p:cNvPr>
            <p:cNvGrpSpPr/>
            <p:nvPr/>
          </p:nvGrpSpPr>
          <p:grpSpPr>
            <a:xfrm flipH="1">
              <a:off x="6134103" y="304800"/>
              <a:ext cx="1682437" cy="1989067"/>
              <a:chOff x="7723187" y="0"/>
              <a:chExt cx="3649663" cy="4314826"/>
            </a:xfrm>
          </p:grpSpPr>
          <p:sp>
            <p:nvSpPr>
              <p:cNvPr id="27" name="Forme libre 5">
                <a:extLst>
                  <a:ext uri="{FF2B5EF4-FFF2-40B4-BE49-F238E27FC236}">
                    <a16:creationId xmlns:a16="http://schemas.microsoft.com/office/drawing/2014/main" xmlns="" id="{9E2EB7D2-6459-0943-847F-1436AD3651AD}"/>
                  </a:ext>
                </a:extLst>
              </p:cNvPr>
              <p:cNvSpPr>
                <a:spLocks/>
              </p:cNvSpPr>
              <p:nvPr/>
            </p:nvSpPr>
            <p:spPr bwMode="auto">
              <a:xfrm>
                <a:off x="7723187" y="1579563"/>
                <a:ext cx="2713038" cy="2735263"/>
              </a:xfrm>
              <a:custGeom>
                <a:avLst/>
                <a:gdLst/>
                <a:ahLst/>
                <a:cxnLst>
                  <a:cxn ang="0">
                    <a:pos x="5124" y="2784"/>
                  </a:cxn>
                  <a:cxn ang="0">
                    <a:pos x="5093" y="3105"/>
                  </a:cxn>
                  <a:cxn ang="0">
                    <a:pos x="5024" y="3413"/>
                  </a:cxn>
                  <a:cxn ang="0">
                    <a:pos x="4918" y="3705"/>
                  </a:cxn>
                  <a:cxn ang="0">
                    <a:pos x="4779" y="3978"/>
                  </a:cxn>
                  <a:cxn ang="0">
                    <a:pos x="4608" y="4229"/>
                  </a:cxn>
                  <a:cxn ang="0">
                    <a:pos x="4408" y="4456"/>
                  </a:cxn>
                  <a:cxn ang="0">
                    <a:pos x="4182" y="4656"/>
                  </a:cxn>
                  <a:cxn ang="0">
                    <a:pos x="3932" y="4827"/>
                  </a:cxn>
                  <a:cxn ang="0">
                    <a:pos x="3660" y="4966"/>
                  </a:cxn>
                  <a:cxn ang="0">
                    <a:pos x="3369" y="5071"/>
                  </a:cxn>
                  <a:cxn ang="0">
                    <a:pos x="3060" y="5140"/>
                  </a:cxn>
                  <a:cxn ang="0">
                    <a:pos x="2738" y="5168"/>
                  </a:cxn>
                  <a:cxn ang="0">
                    <a:pos x="2475" y="5162"/>
                  </a:cxn>
                  <a:cxn ang="0">
                    <a:pos x="2154" y="5116"/>
                  </a:cxn>
                  <a:cxn ang="0">
                    <a:pos x="1846" y="5034"/>
                  </a:cxn>
                  <a:cxn ang="0">
                    <a:pos x="1551" y="4914"/>
                  </a:cxn>
                  <a:cxn ang="0">
                    <a:pos x="1275" y="4762"/>
                  </a:cxn>
                  <a:cxn ang="0">
                    <a:pos x="1019" y="4578"/>
                  </a:cxn>
                  <a:cxn ang="0">
                    <a:pos x="784" y="4367"/>
                  </a:cxn>
                  <a:cxn ang="0">
                    <a:pos x="576" y="4131"/>
                  </a:cxn>
                  <a:cxn ang="0">
                    <a:pos x="397" y="3870"/>
                  </a:cxn>
                  <a:cxn ang="0">
                    <a:pos x="246" y="3590"/>
                  </a:cxn>
                  <a:cxn ang="0">
                    <a:pos x="130" y="3292"/>
                  </a:cxn>
                  <a:cxn ang="0">
                    <a:pos x="49" y="2978"/>
                  </a:cxn>
                  <a:cxn ang="0">
                    <a:pos x="6" y="2651"/>
                  </a:cxn>
                  <a:cxn ang="0">
                    <a:pos x="1" y="2386"/>
                  </a:cxn>
                  <a:cxn ang="0">
                    <a:pos x="32" y="2064"/>
                  </a:cxn>
                  <a:cxn ang="0">
                    <a:pos x="102" y="1756"/>
                  </a:cxn>
                  <a:cxn ang="0">
                    <a:pos x="208" y="1464"/>
                  </a:cxn>
                  <a:cxn ang="0">
                    <a:pos x="348" y="1191"/>
                  </a:cxn>
                  <a:cxn ang="0">
                    <a:pos x="519" y="941"/>
                  </a:cxn>
                  <a:cxn ang="0">
                    <a:pos x="718" y="714"/>
                  </a:cxn>
                  <a:cxn ang="0">
                    <a:pos x="943" y="515"/>
                  </a:cxn>
                  <a:cxn ang="0">
                    <a:pos x="1194" y="344"/>
                  </a:cxn>
                  <a:cxn ang="0">
                    <a:pos x="1467" y="204"/>
                  </a:cxn>
                  <a:cxn ang="0">
                    <a:pos x="1757" y="99"/>
                  </a:cxn>
                  <a:cxn ang="0">
                    <a:pos x="2065" y="31"/>
                  </a:cxn>
                  <a:cxn ang="0">
                    <a:pos x="2388" y="2"/>
                  </a:cxn>
                  <a:cxn ang="0">
                    <a:pos x="2652" y="9"/>
                  </a:cxn>
                  <a:cxn ang="0">
                    <a:pos x="2972" y="53"/>
                  </a:cxn>
                  <a:cxn ang="0">
                    <a:pos x="3282" y="137"/>
                  </a:cxn>
                  <a:cxn ang="0">
                    <a:pos x="3575" y="255"/>
                  </a:cxn>
                  <a:cxn ang="0">
                    <a:pos x="3851" y="408"/>
                  </a:cxn>
                  <a:cxn ang="0">
                    <a:pos x="4107" y="591"/>
                  </a:cxn>
                  <a:cxn ang="0">
                    <a:pos x="4342" y="802"/>
                  </a:cxn>
                  <a:cxn ang="0">
                    <a:pos x="4549" y="1038"/>
                  </a:cxn>
                  <a:cxn ang="0">
                    <a:pos x="4729" y="1299"/>
                  </a:cxn>
                  <a:cxn ang="0">
                    <a:pos x="4880" y="1579"/>
                  </a:cxn>
                  <a:cxn ang="0">
                    <a:pos x="4996" y="1877"/>
                  </a:cxn>
                  <a:cxn ang="0">
                    <a:pos x="5077" y="2191"/>
                  </a:cxn>
                  <a:cxn ang="0">
                    <a:pos x="5120" y="2518"/>
                  </a:cxn>
                </a:cxnLst>
                <a:rect l="0" t="0" r="r" b="b"/>
                <a:pathLst>
                  <a:path w="5126" h="5169">
                    <a:moveTo>
                      <a:pt x="5123" y="2585"/>
                    </a:moveTo>
                    <a:lnTo>
                      <a:pt x="5123" y="2585"/>
                    </a:lnTo>
                    <a:lnTo>
                      <a:pt x="5126" y="2651"/>
                    </a:lnTo>
                    <a:lnTo>
                      <a:pt x="5126" y="2717"/>
                    </a:lnTo>
                    <a:lnTo>
                      <a:pt x="5124" y="2784"/>
                    </a:lnTo>
                    <a:lnTo>
                      <a:pt x="5121" y="2849"/>
                    </a:lnTo>
                    <a:lnTo>
                      <a:pt x="5117" y="2914"/>
                    </a:lnTo>
                    <a:lnTo>
                      <a:pt x="5111" y="2978"/>
                    </a:lnTo>
                    <a:lnTo>
                      <a:pt x="5102" y="3042"/>
                    </a:lnTo>
                    <a:lnTo>
                      <a:pt x="5093" y="3105"/>
                    </a:lnTo>
                    <a:lnTo>
                      <a:pt x="5083" y="3169"/>
                    </a:lnTo>
                    <a:lnTo>
                      <a:pt x="5070" y="3231"/>
                    </a:lnTo>
                    <a:lnTo>
                      <a:pt x="5057" y="3292"/>
                    </a:lnTo>
                    <a:lnTo>
                      <a:pt x="5040" y="3353"/>
                    </a:lnTo>
                    <a:lnTo>
                      <a:pt x="5024" y="3413"/>
                    </a:lnTo>
                    <a:lnTo>
                      <a:pt x="5005" y="3474"/>
                    </a:lnTo>
                    <a:lnTo>
                      <a:pt x="4986" y="3533"/>
                    </a:lnTo>
                    <a:lnTo>
                      <a:pt x="4965" y="3590"/>
                    </a:lnTo>
                    <a:lnTo>
                      <a:pt x="4942" y="3648"/>
                    </a:lnTo>
                    <a:lnTo>
                      <a:pt x="4918" y="3705"/>
                    </a:lnTo>
                    <a:lnTo>
                      <a:pt x="4893" y="3761"/>
                    </a:lnTo>
                    <a:lnTo>
                      <a:pt x="4866" y="3816"/>
                    </a:lnTo>
                    <a:lnTo>
                      <a:pt x="4838" y="3870"/>
                    </a:lnTo>
                    <a:lnTo>
                      <a:pt x="4809" y="3925"/>
                    </a:lnTo>
                    <a:lnTo>
                      <a:pt x="4779" y="3978"/>
                    </a:lnTo>
                    <a:lnTo>
                      <a:pt x="4747" y="4030"/>
                    </a:lnTo>
                    <a:lnTo>
                      <a:pt x="4715" y="4081"/>
                    </a:lnTo>
                    <a:lnTo>
                      <a:pt x="4681" y="4131"/>
                    </a:lnTo>
                    <a:lnTo>
                      <a:pt x="4645" y="4180"/>
                    </a:lnTo>
                    <a:lnTo>
                      <a:pt x="4608" y="4229"/>
                    </a:lnTo>
                    <a:lnTo>
                      <a:pt x="4570" y="4276"/>
                    </a:lnTo>
                    <a:lnTo>
                      <a:pt x="4532" y="4323"/>
                    </a:lnTo>
                    <a:lnTo>
                      <a:pt x="4492" y="4367"/>
                    </a:lnTo>
                    <a:lnTo>
                      <a:pt x="4451" y="4412"/>
                    </a:lnTo>
                    <a:lnTo>
                      <a:pt x="4408" y="4456"/>
                    </a:lnTo>
                    <a:lnTo>
                      <a:pt x="4365" y="4497"/>
                    </a:lnTo>
                    <a:lnTo>
                      <a:pt x="4321" y="4538"/>
                    </a:lnTo>
                    <a:lnTo>
                      <a:pt x="4275" y="4578"/>
                    </a:lnTo>
                    <a:lnTo>
                      <a:pt x="4230" y="4618"/>
                    </a:lnTo>
                    <a:lnTo>
                      <a:pt x="4182" y="4656"/>
                    </a:lnTo>
                    <a:lnTo>
                      <a:pt x="4134" y="4692"/>
                    </a:lnTo>
                    <a:lnTo>
                      <a:pt x="4085" y="4727"/>
                    </a:lnTo>
                    <a:lnTo>
                      <a:pt x="4035" y="4762"/>
                    </a:lnTo>
                    <a:lnTo>
                      <a:pt x="3983" y="4795"/>
                    </a:lnTo>
                    <a:lnTo>
                      <a:pt x="3932" y="4827"/>
                    </a:lnTo>
                    <a:lnTo>
                      <a:pt x="3879" y="4857"/>
                    </a:lnTo>
                    <a:lnTo>
                      <a:pt x="3826" y="4886"/>
                    </a:lnTo>
                    <a:lnTo>
                      <a:pt x="3771" y="4914"/>
                    </a:lnTo>
                    <a:lnTo>
                      <a:pt x="3716" y="4941"/>
                    </a:lnTo>
                    <a:lnTo>
                      <a:pt x="3660" y="4966"/>
                    </a:lnTo>
                    <a:lnTo>
                      <a:pt x="3603" y="4989"/>
                    </a:lnTo>
                    <a:lnTo>
                      <a:pt x="3545" y="5012"/>
                    </a:lnTo>
                    <a:lnTo>
                      <a:pt x="3488" y="5034"/>
                    </a:lnTo>
                    <a:lnTo>
                      <a:pt x="3429" y="5053"/>
                    </a:lnTo>
                    <a:lnTo>
                      <a:pt x="3369" y="5071"/>
                    </a:lnTo>
                    <a:lnTo>
                      <a:pt x="3308" y="5088"/>
                    </a:lnTo>
                    <a:lnTo>
                      <a:pt x="3248" y="5103"/>
                    </a:lnTo>
                    <a:lnTo>
                      <a:pt x="3186" y="5116"/>
                    </a:lnTo>
                    <a:lnTo>
                      <a:pt x="3124" y="5128"/>
                    </a:lnTo>
                    <a:lnTo>
                      <a:pt x="3060" y="5140"/>
                    </a:lnTo>
                    <a:lnTo>
                      <a:pt x="2997" y="5149"/>
                    </a:lnTo>
                    <a:lnTo>
                      <a:pt x="2934" y="5156"/>
                    </a:lnTo>
                    <a:lnTo>
                      <a:pt x="2869" y="5162"/>
                    </a:lnTo>
                    <a:lnTo>
                      <a:pt x="2804" y="5165"/>
                    </a:lnTo>
                    <a:lnTo>
                      <a:pt x="2738" y="5168"/>
                    </a:lnTo>
                    <a:lnTo>
                      <a:pt x="2673" y="5169"/>
                    </a:lnTo>
                    <a:lnTo>
                      <a:pt x="2673" y="5169"/>
                    </a:lnTo>
                    <a:lnTo>
                      <a:pt x="2606" y="5168"/>
                    </a:lnTo>
                    <a:lnTo>
                      <a:pt x="2540" y="5165"/>
                    </a:lnTo>
                    <a:lnTo>
                      <a:pt x="2475" y="5162"/>
                    </a:lnTo>
                    <a:lnTo>
                      <a:pt x="2410" y="5156"/>
                    </a:lnTo>
                    <a:lnTo>
                      <a:pt x="2345" y="5149"/>
                    </a:lnTo>
                    <a:lnTo>
                      <a:pt x="2281" y="5140"/>
                    </a:lnTo>
                    <a:lnTo>
                      <a:pt x="2217" y="5128"/>
                    </a:lnTo>
                    <a:lnTo>
                      <a:pt x="2154" y="5116"/>
                    </a:lnTo>
                    <a:lnTo>
                      <a:pt x="2090" y="5103"/>
                    </a:lnTo>
                    <a:lnTo>
                      <a:pt x="2029" y="5088"/>
                    </a:lnTo>
                    <a:lnTo>
                      <a:pt x="1967" y="5071"/>
                    </a:lnTo>
                    <a:lnTo>
                      <a:pt x="1906" y="5053"/>
                    </a:lnTo>
                    <a:lnTo>
                      <a:pt x="1846" y="5034"/>
                    </a:lnTo>
                    <a:lnTo>
                      <a:pt x="1785" y="5012"/>
                    </a:lnTo>
                    <a:lnTo>
                      <a:pt x="1726" y="4989"/>
                    </a:lnTo>
                    <a:lnTo>
                      <a:pt x="1667" y="4966"/>
                    </a:lnTo>
                    <a:lnTo>
                      <a:pt x="1608" y="4941"/>
                    </a:lnTo>
                    <a:lnTo>
                      <a:pt x="1551" y="4914"/>
                    </a:lnTo>
                    <a:lnTo>
                      <a:pt x="1495" y="4886"/>
                    </a:lnTo>
                    <a:lnTo>
                      <a:pt x="1439" y="4857"/>
                    </a:lnTo>
                    <a:lnTo>
                      <a:pt x="1383" y="4827"/>
                    </a:lnTo>
                    <a:lnTo>
                      <a:pt x="1328" y="4795"/>
                    </a:lnTo>
                    <a:lnTo>
                      <a:pt x="1275" y="4762"/>
                    </a:lnTo>
                    <a:lnTo>
                      <a:pt x="1222" y="4727"/>
                    </a:lnTo>
                    <a:lnTo>
                      <a:pt x="1171" y="4692"/>
                    </a:lnTo>
                    <a:lnTo>
                      <a:pt x="1119" y="4656"/>
                    </a:lnTo>
                    <a:lnTo>
                      <a:pt x="1069" y="4618"/>
                    </a:lnTo>
                    <a:lnTo>
                      <a:pt x="1019" y="4578"/>
                    </a:lnTo>
                    <a:lnTo>
                      <a:pt x="970" y="4538"/>
                    </a:lnTo>
                    <a:lnTo>
                      <a:pt x="923" y="4497"/>
                    </a:lnTo>
                    <a:lnTo>
                      <a:pt x="876" y="4456"/>
                    </a:lnTo>
                    <a:lnTo>
                      <a:pt x="830" y="4412"/>
                    </a:lnTo>
                    <a:lnTo>
                      <a:pt x="784" y="4367"/>
                    </a:lnTo>
                    <a:lnTo>
                      <a:pt x="742" y="4323"/>
                    </a:lnTo>
                    <a:lnTo>
                      <a:pt x="699" y="4276"/>
                    </a:lnTo>
                    <a:lnTo>
                      <a:pt x="657" y="4229"/>
                    </a:lnTo>
                    <a:lnTo>
                      <a:pt x="616" y="4180"/>
                    </a:lnTo>
                    <a:lnTo>
                      <a:pt x="576" y="4131"/>
                    </a:lnTo>
                    <a:lnTo>
                      <a:pt x="538" y="4081"/>
                    </a:lnTo>
                    <a:lnTo>
                      <a:pt x="501" y="4030"/>
                    </a:lnTo>
                    <a:lnTo>
                      <a:pt x="464" y="3978"/>
                    </a:lnTo>
                    <a:lnTo>
                      <a:pt x="430" y="3925"/>
                    </a:lnTo>
                    <a:lnTo>
                      <a:pt x="397" y="3870"/>
                    </a:lnTo>
                    <a:lnTo>
                      <a:pt x="364" y="3816"/>
                    </a:lnTo>
                    <a:lnTo>
                      <a:pt x="333" y="3761"/>
                    </a:lnTo>
                    <a:lnTo>
                      <a:pt x="302" y="3705"/>
                    </a:lnTo>
                    <a:lnTo>
                      <a:pt x="274" y="3648"/>
                    </a:lnTo>
                    <a:lnTo>
                      <a:pt x="246" y="3590"/>
                    </a:lnTo>
                    <a:lnTo>
                      <a:pt x="221" y="3533"/>
                    </a:lnTo>
                    <a:lnTo>
                      <a:pt x="196" y="3474"/>
                    </a:lnTo>
                    <a:lnTo>
                      <a:pt x="172" y="3413"/>
                    </a:lnTo>
                    <a:lnTo>
                      <a:pt x="150" y="3353"/>
                    </a:lnTo>
                    <a:lnTo>
                      <a:pt x="130" y="3292"/>
                    </a:lnTo>
                    <a:lnTo>
                      <a:pt x="111" y="3231"/>
                    </a:lnTo>
                    <a:lnTo>
                      <a:pt x="93" y="3169"/>
                    </a:lnTo>
                    <a:lnTo>
                      <a:pt x="77" y="3105"/>
                    </a:lnTo>
                    <a:lnTo>
                      <a:pt x="62" y="3042"/>
                    </a:lnTo>
                    <a:lnTo>
                      <a:pt x="49" y="2978"/>
                    </a:lnTo>
                    <a:lnTo>
                      <a:pt x="37" y="2914"/>
                    </a:lnTo>
                    <a:lnTo>
                      <a:pt x="27" y="2849"/>
                    </a:lnTo>
                    <a:lnTo>
                      <a:pt x="19" y="2784"/>
                    </a:lnTo>
                    <a:lnTo>
                      <a:pt x="12" y="2717"/>
                    </a:lnTo>
                    <a:lnTo>
                      <a:pt x="6" y="2651"/>
                    </a:lnTo>
                    <a:lnTo>
                      <a:pt x="3" y="2585"/>
                    </a:lnTo>
                    <a:lnTo>
                      <a:pt x="3" y="2585"/>
                    </a:lnTo>
                    <a:lnTo>
                      <a:pt x="1" y="2518"/>
                    </a:lnTo>
                    <a:lnTo>
                      <a:pt x="0" y="2452"/>
                    </a:lnTo>
                    <a:lnTo>
                      <a:pt x="1" y="2386"/>
                    </a:lnTo>
                    <a:lnTo>
                      <a:pt x="4" y="2321"/>
                    </a:lnTo>
                    <a:lnTo>
                      <a:pt x="9" y="2256"/>
                    </a:lnTo>
                    <a:lnTo>
                      <a:pt x="16" y="2191"/>
                    </a:lnTo>
                    <a:lnTo>
                      <a:pt x="24" y="2128"/>
                    </a:lnTo>
                    <a:lnTo>
                      <a:pt x="32" y="2064"/>
                    </a:lnTo>
                    <a:lnTo>
                      <a:pt x="44" y="2001"/>
                    </a:lnTo>
                    <a:lnTo>
                      <a:pt x="56" y="1939"/>
                    </a:lnTo>
                    <a:lnTo>
                      <a:pt x="71" y="1877"/>
                    </a:lnTo>
                    <a:lnTo>
                      <a:pt x="86" y="1817"/>
                    </a:lnTo>
                    <a:lnTo>
                      <a:pt x="102" y="1756"/>
                    </a:lnTo>
                    <a:lnTo>
                      <a:pt x="121" y="1696"/>
                    </a:lnTo>
                    <a:lnTo>
                      <a:pt x="140" y="1637"/>
                    </a:lnTo>
                    <a:lnTo>
                      <a:pt x="162" y="1579"/>
                    </a:lnTo>
                    <a:lnTo>
                      <a:pt x="184" y="1522"/>
                    </a:lnTo>
                    <a:lnTo>
                      <a:pt x="208" y="1464"/>
                    </a:lnTo>
                    <a:lnTo>
                      <a:pt x="233" y="1408"/>
                    </a:lnTo>
                    <a:lnTo>
                      <a:pt x="259" y="1354"/>
                    </a:lnTo>
                    <a:lnTo>
                      <a:pt x="287" y="1299"/>
                    </a:lnTo>
                    <a:lnTo>
                      <a:pt x="317" y="1244"/>
                    </a:lnTo>
                    <a:lnTo>
                      <a:pt x="348" y="1191"/>
                    </a:lnTo>
                    <a:lnTo>
                      <a:pt x="379" y="1140"/>
                    </a:lnTo>
                    <a:lnTo>
                      <a:pt x="413" y="1090"/>
                    </a:lnTo>
                    <a:lnTo>
                      <a:pt x="447" y="1038"/>
                    </a:lnTo>
                    <a:lnTo>
                      <a:pt x="482" y="989"/>
                    </a:lnTo>
                    <a:lnTo>
                      <a:pt x="519" y="941"/>
                    </a:lnTo>
                    <a:lnTo>
                      <a:pt x="556" y="894"/>
                    </a:lnTo>
                    <a:lnTo>
                      <a:pt x="594" y="848"/>
                    </a:lnTo>
                    <a:lnTo>
                      <a:pt x="635" y="802"/>
                    </a:lnTo>
                    <a:lnTo>
                      <a:pt x="675" y="758"/>
                    </a:lnTo>
                    <a:lnTo>
                      <a:pt x="718" y="714"/>
                    </a:lnTo>
                    <a:lnTo>
                      <a:pt x="761" y="672"/>
                    </a:lnTo>
                    <a:lnTo>
                      <a:pt x="805" y="631"/>
                    </a:lnTo>
                    <a:lnTo>
                      <a:pt x="851" y="591"/>
                    </a:lnTo>
                    <a:lnTo>
                      <a:pt x="896" y="552"/>
                    </a:lnTo>
                    <a:lnTo>
                      <a:pt x="943" y="515"/>
                    </a:lnTo>
                    <a:lnTo>
                      <a:pt x="992" y="478"/>
                    </a:lnTo>
                    <a:lnTo>
                      <a:pt x="1041" y="442"/>
                    </a:lnTo>
                    <a:lnTo>
                      <a:pt x="1091" y="408"/>
                    </a:lnTo>
                    <a:lnTo>
                      <a:pt x="1143" y="375"/>
                    </a:lnTo>
                    <a:lnTo>
                      <a:pt x="1194" y="344"/>
                    </a:lnTo>
                    <a:lnTo>
                      <a:pt x="1247" y="313"/>
                    </a:lnTo>
                    <a:lnTo>
                      <a:pt x="1300" y="283"/>
                    </a:lnTo>
                    <a:lnTo>
                      <a:pt x="1355" y="255"/>
                    </a:lnTo>
                    <a:lnTo>
                      <a:pt x="1411" y="229"/>
                    </a:lnTo>
                    <a:lnTo>
                      <a:pt x="1467" y="204"/>
                    </a:lnTo>
                    <a:lnTo>
                      <a:pt x="1523" y="180"/>
                    </a:lnTo>
                    <a:lnTo>
                      <a:pt x="1580" y="158"/>
                    </a:lnTo>
                    <a:lnTo>
                      <a:pt x="1639" y="137"/>
                    </a:lnTo>
                    <a:lnTo>
                      <a:pt x="1698" y="117"/>
                    </a:lnTo>
                    <a:lnTo>
                      <a:pt x="1757" y="99"/>
                    </a:lnTo>
                    <a:lnTo>
                      <a:pt x="1818" y="83"/>
                    </a:lnTo>
                    <a:lnTo>
                      <a:pt x="1878" y="66"/>
                    </a:lnTo>
                    <a:lnTo>
                      <a:pt x="1940" y="53"/>
                    </a:lnTo>
                    <a:lnTo>
                      <a:pt x="2002" y="41"/>
                    </a:lnTo>
                    <a:lnTo>
                      <a:pt x="2065" y="31"/>
                    </a:lnTo>
                    <a:lnTo>
                      <a:pt x="2129" y="22"/>
                    </a:lnTo>
                    <a:lnTo>
                      <a:pt x="2194" y="15"/>
                    </a:lnTo>
                    <a:lnTo>
                      <a:pt x="2257" y="9"/>
                    </a:lnTo>
                    <a:lnTo>
                      <a:pt x="2322" y="5"/>
                    </a:lnTo>
                    <a:lnTo>
                      <a:pt x="2388" y="2"/>
                    </a:lnTo>
                    <a:lnTo>
                      <a:pt x="2455" y="0"/>
                    </a:lnTo>
                    <a:lnTo>
                      <a:pt x="2455" y="0"/>
                    </a:lnTo>
                    <a:lnTo>
                      <a:pt x="2521" y="2"/>
                    </a:lnTo>
                    <a:lnTo>
                      <a:pt x="2586" y="5"/>
                    </a:lnTo>
                    <a:lnTo>
                      <a:pt x="2652" y="9"/>
                    </a:lnTo>
                    <a:lnTo>
                      <a:pt x="2717" y="15"/>
                    </a:lnTo>
                    <a:lnTo>
                      <a:pt x="2782" y="22"/>
                    </a:lnTo>
                    <a:lnTo>
                      <a:pt x="2845" y="31"/>
                    </a:lnTo>
                    <a:lnTo>
                      <a:pt x="2909" y="41"/>
                    </a:lnTo>
                    <a:lnTo>
                      <a:pt x="2972" y="53"/>
                    </a:lnTo>
                    <a:lnTo>
                      <a:pt x="3035" y="66"/>
                    </a:lnTo>
                    <a:lnTo>
                      <a:pt x="3097" y="83"/>
                    </a:lnTo>
                    <a:lnTo>
                      <a:pt x="3159" y="99"/>
                    </a:lnTo>
                    <a:lnTo>
                      <a:pt x="3221" y="117"/>
                    </a:lnTo>
                    <a:lnTo>
                      <a:pt x="3282" y="137"/>
                    </a:lnTo>
                    <a:lnTo>
                      <a:pt x="3341" y="158"/>
                    </a:lnTo>
                    <a:lnTo>
                      <a:pt x="3401" y="180"/>
                    </a:lnTo>
                    <a:lnTo>
                      <a:pt x="3460" y="204"/>
                    </a:lnTo>
                    <a:lnTo>
                      <a:pt x="3517" y="229"/>
                    </a:lnTo>
                    <a:lnTo>
                      <a:pt x="3575" y="255"/>
                    </a:lnTo>
                    <a:lnTo>
                      <a:pt x="3631" y="283"/>
                    </a:lnTo>
                    <a:lnTo>
                      <a:pt x="3687" y="313"/>
                    </a:lnTo>
                    <a:lnTo>
                      <a:pt x="3743" y="344"/>
                    </a:lnTo>
                    <a:lnTo>
                      <a:pt x="3798" y="375"/>
                    </a:lnTo>
                    <a:lnTo>
                      <a:pt x="3851" y="408"/>
                    </a:lnTo>
                    <a:lnTo>
                      <a:pt x="3904" y="442"/>
                    </a:lnTo>
                    <a:lnTo>
                      <a:pt x="3957" y="478"/>
                    </a:lnTo>
                    <a:lnTo>
                      <a:pt x="4008" y="515"/>
                    </a:lnTo>
                    <a:lnTo>
                      <a:pt x="4059" y="552"/>
                    </a:lnTo>
                    <a:lnTo>
                      <a:pt x="4107" y="591"/>
                    </a:lnTo>
                    <a:lnTo>
                      <a:pt x="4156" y="631"/>
                    </a:lnTo>
                    <a:lnTo>
                      <a:pt x="4204" y="672"/>
                    </a:lnTo>
                    <a:lnTo>
                      <a:pt x="4250" y="714"/>
                    </a:lnTo>
                    <a:lnTo>
                      <a:pt x="4296" y="758"/>
                    </a:lnTo>
                    <a:lnTo>
                      <a:pt x="4342" y="802"/>
                    </a:lnTo>
                    <a:lnTo>
                      <a:pt x="4384" y="848"/>
                    </a:lnTo>
                    <a:lnTo>
                      <a:pt x="4427" y="894"/>
                    </a:lnTo>
                    <a:lnTo>
                      <a:pt x="4470" y="941"/>
                    </a:lnTo>
                    <a:lnTo>
                      <a:pt x="4510" y="989"/>
                    </a:lnTo>
                    <a:lnTo>
                      <a:pt x="4549" y="1038"/>
                    </a:lnTo>
                    <a:lnTo>
                      <a:pt x="4588" y="1090"/>
                    </a:lnTo>
                    <a:lnTo>
                      <a:pt x="4625" y="1140"/>
                    </a:lnTo>
                    <a:lnTo>
                      <a:pt x="4661" y="1191"/>
                    </a:lnTo>
                    <a:lnTo>
                      <a:pt x="4697" y="1244"/>
                    </a:lnTo>
                    <a:lnTo>
                      <a:pt x="4729" y="1299"/>
                    </a:lnTo>
                    <a:lnTo>
                      <a:pt x="4763" y="1354"/>
                    </a:lnTo>
                    <a:lnTo>
                      <a:pt x="4794" y="1408"/>
                    </a:lnTo>
                    <a:lnTo>
                      <a:pt x="4824" y="1464"/>
                    </a:lnTo>
                    <a:lnTo>
                      <a:pt x="4853" y="1522"/>
                    </a:lnTo>
                    <a:lnTo>
                      <a:pt x="4880" y="1579"/>
                    </a:lnTo>
                    <a:lnTo>
                      <a:pt x="4906" y="1637"/>
                    </a:lnTo>
                    <a:lnTo>
                      <a:pt x="4931" y="1696"/>
                    </a:lnTo>
                    <a:lnTo>
                      <a:pt x="4953" y="1756"/>
                    </a:lnTo>
                    <a:lnTo>
                      <a:pt x="4975" y="1817"/>
                    </a:lnTo>
                    <a:lnTo>
                      <a:pt x="4996" y="1877"/>
                    </a:lnTo>
                    <a:lnTo>
                      <a:pt x="5015" y="1939"/>
                    </a:lnTo>
                    <a:lnTo>
                      <a:pt x="5033" y="2001"/>
                    </a:lnTo>
                    <a:lnTo>
                      <a:pt x="5049" y="2064"/>
                    </a:lnTo>
                    <a:lnTo>
                      <a:pt x="5064" y="2128"/>
                    </a:lnTo>
                    <a:lnTo>
                      <a:pt x="5077" y="2191"/>
                    </a:lnTo>
                    <a:lnTo>
                      <a:pt x="5089" y="2256"/>
                    </a:lnTo>
                    <a:lnTo>
                      <a:pt x="5099" y="2321"/>
                    </a:lnTo>
                    <a:lnTo>
                      <a:pt x="5108" y="2386"/>
                    </a:lnTo>
                    <a:lnTo>
                      <a:pt x="5114" y="2452"/>
                    </a:lnTo>
                    <a:lnTo>
                      <a:pt x="5120" y="2518"/>
                    </a:lnTo>
                    <a:lnTo>
                      <a:pt x="5123" y="2585"/>
                    </a:lnTo>
                    <a:lnTo>
                      <a:pt x="5123" y="2585"/>
                    </a:lnTo>
                    <a:close/>
                  </a:path>
                </a:pathLst>
              </a:custGeom>
              <a:gradFill flip="none" rotWithShape="1">
                <a:gsLst>
                  <a:gs pos="20000">
                    <a:srgbClr val="414141"/>
                  </a:gs>
                  <a:gs pos="66000">
                    <a:srgbClr val="FFFFFF"/>
                  </a:gs>
                  <a:gs pos="80000">
                    <a:srgbClr val="CFCFCF"/>
                  </a:gs>
                  <a:gs pos="5000">
                    <a:srgbClr val="A6A6A6"/>
                  </a:gs>
                  <a:gs pos="45000">
                    <a:srgbClr val="A6A6A6"/>
                  </a:gs>
                  <a:gs pos="25000">
                    <a:srgbClr val="262626"/>
                  </a:gs>
                  <a:gs pos="54000">
                    <a:srgbClr val="454545"/>
                  </a:gs>
                  <a:gs pos="36000">
                    <a:srgbClr val="616161"/>
                  </a:gs>
                  <a:gs pos="82000">
                    <a:srgbClr val="A6A6A6"/>
                  </a:gs>
                </a:gsLst>
                <a:lin ang="1314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28" name="Forme libre 8">
                <a:extLst>
                  <a:ext uri="{FF2B5EF4-FFF2-40B4-BE49-F238E27FC236}">
                    <a16:creationId xmlns:a16="http://schemas.microsoft.com/office/drawing/2014/main" xmlns="" id="{92202FB1-B8CB-ED40-9FA4-6CB2053F31FD}"/>
                  </a:ext>
                </a:extLst>
              </p:cNvPr>
              <p:cNvSpPr>
                <a:spLocks/>
              </p:cNvSpPr>
              <p:nvPr/>
            </p:nvSpPr>
            <p:spPr bwMode="auto">
              <a:xfrm>
                <a:off x="8393112" y="406400"/>
                <a:ext cx="2947988" cy="2871788"/>
              </a:xfrm>
              <a:custGeom>
                <a:avLst/>
                <a:gdLst/>
                <a:ahLst/>
                <a:cxnLst>
                  <a:cxn ang="0">
                    <a:pos x="5553" y="2571"/>
                  </a:cxn>
                  <a:cxn ang="0">
                    <a:pos x="5490" y="2225"/>
                  </a:cxn>
                  <a:cxn ang="0">
                    <a:pos x="5385" y="1893"/>
                  </a:cxn>
                  <a:cxn ang="0">
                    <a:pos x="5244" y="1577"/>
                  </a:cxn>
                  <a:cxn ang="0">
                    <a:pos x="5067" y="1284"/>
                  </a:cxn>
                  <a:cxn ang="0">
                    <a:pos x="4859" y="1014"/>
                  </a:cxn>
                  <a:cxn ang="0">
                    <a:pos x="4620" y="769"/>
                  </a:cxn>
                  <a:cxn ang="0">
                    <a:pos x="4356" y="554"/>
                  </a:cxn>
                  <a:cxn ang="0">
                    <a:pos x="4069" y="370"/>
                  </a:cxn>
                  <a:cxn ang="0">
                    <a:pos x="3759" y="219"/>
                  </a:cxn>
                  <a:cxn ang="0">
                    <a:pos x="3433" y="106"/>
                  </a:cxn>
                  <a:cxn ang="0">
                    <a:pos x="3091" y="32"/>
                  </a:cxn>
                  <a:cxn ang="0">
                    <a:pos x="2737" y="1"/>
                  </a:cxn>
                  <a:cxn ang="0">
                    <a:pos x="2463" y="7"/>
                  </a:cxn>
                  <a:cxn ang="0">
                    <a:pos x="2137" y="51"/>
                  </a:cxn>
                  <a:cxn ang="0">
                    <a:pos x="1825" y="131"/>
                  </a:cxn>
                  <a:cxn ang="0">
                    <a:pos x="1530" y="246"/>
                  </a:cxn>
                  <a:cxn ang="0">
                    <a:pos x="1254" y="393"/>
                  </a:cxn>
                  <a:cxn ang="0">
                    <a:pos x="1001" y="572"/>
                  </a:cxn>
                  <a:cxn ang="0">
                    <a:pos x="769" y="778"/>
                  </a:cxn>
                  <a:cxn ang="0">
                    <a:pos x="564" y="1008"/>
                  </a:cxn>
                  <a:cxn ang="0">
                    <a:pos x="387" y="1263"/>
                  </a:cxn>
                  <a:cxn ang="0">
                    <a:pos x="240" y="1539"/>
                  </a:cxn>
                  <a:cxn ang="0">
                    <a:pos x="127" y="1832"/>
                  </a:cxn>
                  <a:cxn ang="0">
                    <a:pos x="47" y="2142"/>
                  </a:cxn>
                  <a:cxn ang="0">
                    <a:pos x="4" y="2466"/>
                  </a:cxn>
                  <a:cxn ang="0">
                    <a:pos x="199" y="2438"/>
                  </a:cxn>
                  <a:cxn ang="0">
                    <a:pos x="550" y="2322"/>
                  </a:cxn>
                  <a:cxn ang="0">
                    <a:pos x="926" y="2258"/>
                  </a:cxn>
                  <a:cxn ang="0">
                    <a:pos x="1226" y="2248"/>
                  </a:cxn>
                  <a:cxn ang="0">
                    <a:pos x="1551" y="2278"/>
                  </a:cxn>
                  <a:cxn ang="0">
                    <a:pos x="1865" y="2345"/>
                  </a:cxn>
                  <a:cxn ang="0">
                    <a:pos x="2164" y="2450"/>
                  </a:cxn>
                  <a:cxn ang="0">
                    <a:pos x="2448" y="2590"/>
                  </a:cxn>
                  <a:cxn ang="0">
                    <a:pos x="2712" y="2761"/>
                  </a:cxn>
                  <a:cxn ang="0">
                    <a:pos x="2956" y="2962"/>
                  </a:cxn>
                  <a:cxn ang="0">
                    <a:pos x="3175" y="3187"/>
                  </a:cxn>
                  <a:cxn ang="0">
                    <a:pos x="3367" y="3439"/>
                  </a:cxn>
                  <a:cxn ang="0">
                    <a:pos x="3529" y="3711"/>
                  </a:cxn>
                  <a:cxn ang="0">
                    <a:pos x="3659" y="4003"/>
                  </a:cxn>
                  <a:cxn ang="0">
                    <a:pos x="3755" y="4311"/>
                  </a:cxn>
                  <a:cxn ang="0">
                    <a:pos x="3814" y="4632"/>
                  </a:cxn>
                  <a:cxn ang="0">
                    <a:pos x="3831" y="4908"/>
                  </a:cxn>
                  <a:cxn ang="0">
                    <a:pos x="3809" y="5281"/>
                  </a:cxn>
                  <a:cxn ang="0">
                    <a:pos x="3886" y="5390"/>
                  </a:cxn>
                  <a:cxn ang="0">
                    <a:pos x="4129" y="5281"/>
                  </a:cxn>
                  <a:cxn ang="0">
                    <a:pos x="4358" y="5150"/>
                  </a:cxn>
                  <a:cxn ang="0">
                    <a:pos x="4571" y="4998"/>
                  </a:cxn>
                  <a:cxn ang="0">
                    <a:pos x="4767" y="4825"/>
                  </a:cxn>
                  <a:cxn ang="0">
                    <a:pos x="4946" y="4635"/>
                  </a:cxn>
                  <a:cxn ang="0">
                    <a:pos x="5105" y="4427"/>
                  </a:cxn>
                  <a:cxn ang="0">
                    <a:pos x="5242" y="4203"/>
                  </a:cxn>
                  <a:cxn ang="0">
                    <a:pos x="5359" y="3966"/>
                  </a:cxn>
                  <a:cxn ang="0">
                    <a:pos x="5450" y="3715"/>
                  </a:cxn>
                  <a:cxn ang="0">
                    <a:pos x="5518" y="3453"/>
                  </a:cxn>
                  <a:cxn ang="0">
                    <a:pos x="5559" y="3181"/>
                  </a:cxn>
                  <a:cxn ang="0">
                    <a:pos x="5572" y="2900"/>
                  </a:cxn>
                </a:cxnLst>
                <a:rect l="0" t="0" r="r" b="b"/>
                <a:pathLst>
                  <a:path w="5572" h="5427">
                    <a:moveTo>
                      <a:pt x="5569" y="2786"/>
                    </a:moveTo>
                    <a:lnTo>
                      <a:pt x="5569" y="2786"/>
                    </a:lnTo>
                    <a:lnTo>
                      <a:pt x="5566" y="2714"/>
                    </a:lnTo>
                    <a:lnTo>
                      <a:pt x="5560" y="2642"/>
                    </a:lnTo>
                    <a:lnTo>
                      <a:pt x="5553" y="2571"/>
                    </a:lnTo>
                    <a:lnTo>
                      <a:pt x="5543" y="2500"/>
                    </a:lnTo>
                    <a:lnTo>
                      <a:pt x="5532" y="2431"/>
                    </a:lnTo>
                    <a:lnTo>
                      <a:pt x="5519" y="2362"/>
                    </a:lnTo>
                    <a:lnTo>
                      <a:pt x="5504" y="2292"/>
                    </a:lnTo>
                    <a:lnTo>
                      <a:pt x="5490" y="2225"/>
                    </a:lnTo>
                    <a:lnTo>
                      <a:pt x="5472" y="2157"/>
                    </a:lnTo>
                    <a:lnTo>
                      <a:pt x="5453" y="2089"/>
                    </a:lnTo>
                    <a:lnTo>
                      <a:pt x="5432" y="2023"/>
                    </a:lnTo>
                    <a:lnTo>
                      <a:pt x="5409" y="1958"/>
                    </a:lnTo>
                    <a:lnTo>
                      <a:pt x="5385" y="1893"/>
                    </a:lnTo>
                    <a:lnTo>
                      <a:pt x="5360" y="1828"/>
                    </a:lnTo>
                    <a:lnTo>
                      <a:pt x="5333" y="1765"/>
                    </a:lnTo>
                    <a:lnTo>
                      <a:pt x="5304" y="1701"/>
                    </a:lnTo>
                    <a:lnTo>
                      <a:pt x="5274" y="1639"/>
                    </a:lnTo>
                    <a:lnTo>
                      <a:pt x="5244" y="1577"/>
                    </a:lnTo>
                    <a:lnTo>
                      <a:pt x="5211" y="1517"/>
                    </a:lnTo>
                    <a:lnTo>
                      <a:pt x="5177" y="1458"/>
                    </a:lnTo>
                    <a:lnTo>
                      <a:pt x="5142" y="1399"/>
                    </a:lnTo>
                    <a:lnTo>
                      <a:pt x="5105" y="1341"/>
                    </a:lnTo>
                    <a:lnTo>
                      <a:pt x="5067" y="1284"/>
                    </a:lnTo>
                    <a:lnTo>
                      <a:pt x="5028" y="1228"/>
                    </a:lnTo>
                    <a:lnTo>
                      <a:pt x="4987" y="1173"/>
                    </a:lnTo>
                    <a:lnTo>
                      <a:pt x="4946" y="1119"/>
                    </a:lnTo>
                    <a:lnTo>
                      <a:pt x="4903" y="1066"/>
                    </a:lnTo>
                    <a:lnTo>
                      <a:pt x="4859" y="1014"/>
                    </a:lnTo>
                    <a:lnTo>
                      <a:pt x="4813" y="962"/>
                    </a:lnTo>
                    <a:lnTo>
                      <a:pt x="4766" y="912"/>
                    </a:lnTo>
                    <a:lnTo>
                      <a:pt x="4719" y="864"/>
                    </a:lnTo>
                    <a:lnTo>
                      <a:pt x="4670" y="817"/>
                    </a:lnTo>
                    <a:lnTo>
                      <a:pt x="4620" y="769"/>
                    </a:lnTo>
                    <a:lnTo>
                      <a:pt x="4570" y="724"/>
                    </a:lnTo>
                    <a:lnTo>
                      <a:pt x="4518" y="679"/>
                    </a:lnTo>
                    <a:lnTo>
                      <a:pt x="4465" y="637"/>
                    </a:lnTo>
                    <a:lnTo>
                      <a:pt x="4411" y="594"/>
                    </a:lnTo>
                    <a:lnTo>
                      <a:pt x="4356" y="554"/>
                    </a:lnTo>
                    <a:lnTo>
                      <a:pt x="4300" y="514"/>
                    </a:lnTo>
                    <a:lnTo>
                      <a:pt x="4244" y="476"/>
                    </a:lnTo>
                    <a:lnTo>
                      <a:pt x="4187" y="439"/>
                    </a:lnTo>
                    <a:lnTo>
                      <a:pt x="4128" y="404"/>
                    </a:lnTo>
                    <a:lnTo>
                      <a:pt x="4069" y="370"/>
                    </a:lnTo>
                    <a:lnTo>
                      <a:pt x="4008" y="336"/>
                    </a:lnTo>
                    <a:lnTo>
                      <a:pt x="3946" y="305"/>
                    </a:lnTo>
                    <a:lnTo>
                      <a:pt x="3886" y="275"/>
                    </a:lnTo>
                    <a:lnTo>
                      <a:pt x="3822" y="246"/>
                    </a:lnTo>
                    <a:lnTo>
                      <a:pt x="3759" y="219"/>
                    </a:lnTo>
                    <a:lnTo>
                      <a:pt x="3696" y="193"/>
                    </a:lnTo>
                    <a:lnTo>
                      <a:pt x="3631" y="169"/>
                    </a:lnTo>
                    <a:lnTo>
                      <a:pt x="3566" y="147"/>
                    </a:lnTo>
                    <a:lnTo>
                      <a:pt x="3500" y="125"/>
                    </a:lnTo>
                    <a:lnTo>
                      <a:pt x="3433" y="106"/>
                    </a:lnTo>
                    <a:lnTo>
                      <a:pt x="3365" y="88"/>
                    </a:lnTo>
                    <a:lnTo>
                      <a:pt x="3298" y="72"/>
                    </a:lnTo>
                    <a:lnTo>
                      <a:pt x="3230" y="57"/>
                    </a:lnTo>
                    <a:lnTo>
                      <a:pt x="3160" y="44"/>
                    </a:lnTo>
                    <a:lnTo>
                      <a:pt x="3091" y="32"/>
                    </a:lnTo>
                    <a:lnTo>
                      <a:pt x="3022" y="23"/>
                    </a:lnTo>
                    <a:lnTo>
                      <a:pt x="2951" y="14"/>
                    </a:lnTo>
                    <a:lnTo>
                      <a:pt x="2880" y="9"/>
                    </a:lnTo>
                    <a:lnTo>
                      <a:pt x="2810" y="4"/>
                    </a:lnTo>
                    <a:lnTo>
                      <a:pt x="2737" y="1"/>
                    </a:lnTo>
                    <a:lnTo>
                      <a:pt x="2667" y="0"/>
                    </a:lnTo>
                    <a:lnTo>
                      <a:pt x="2667" y="0"/>
                    </a:lnTo>
                    <a:lnTo>
                      <a:pt x="2599" y="1"/>
                    </a:lnTo>
                    <a:lnTo>
                      <a:pt x="2531" y="4"/>
                    </a:lnTo>
                    <a:lnTo>
                      <a:pt x="2463" y="7"/>
                    </a:lnTo>
                    <a:lnTo>
                      <a:pt x="2397" y="13"/>
                    </a:lnTo>
                    <a:lnTo>
                      <a:pt x="2332" y="20"/>
                    </a:lnTo>
                    <a:lnTo>
                      <a:pt x="2266" y="29"/>
                    </a:lnTo>
                    <a:lnTo>
                      <a:pt x="2201" y="39"/>
                    </a:lnTo>
                    <a:lnTo>
                      <a:pt x="2137" y="51"/>
                    </a:lnTo>
                    <a:lnTo>
                      <a:pt x="2074" y="65"/>
                    </a:lnTo>
                    <a:lnTo>
                      <a:pt x="2011" y="79"/>
                    </a:lnTo>
                    <a:lnTo>
                      <a:pt x="1949" y="94"/>
                    </a:lnTo>
                    <a:lnTo>
                      <a:pt x="1887" y="112"/>
                    </a:lnTo>
                    <a:lnTo>
                      <a:pt x="1825" y="131"/>
                    </a:lnTo>
                    <a:lnTo>
                      <a:pt x="1764" y="152"/>
                    </a:lnTo>
                    <a:lnTo>
                      <a:pt x="1705" y="174"/>
                    </a:lnTo>
                    <a:lnTo>
                      <a:pt x="1646" y="196"/>
                    </a:lnTo>
                    <a:lnTo>
                      <a:pt x="1587" y="221"/>
                    </a:lnTo>
                    <a:lnTo>
                      <a:pt x="1530" y="246"/>
                    </a:lnTo>
                    <a:lnTo>
                      <a:pt x="1474" y="274"/>
                    </a:lnTo>
                    <a:lnTo>
                      <a:pt x="1418" y="302"/>
                    </a:lnTo>
                    <a:lnTo>
                      <a:pt x="1362" y="331"/>
                    </a:lnTo>
                    <a:lnTo>
                      <a:pt x="1307" y="362"/>
                    </a:lnTo>
                    <a:lnTo>
                      <a:pt x="1254" y="393"/>
                    </a:lnTo>
                    <a:lnTo>
                      <a:pt x="1201" y="427"/>
                    </a:lnTo>
                    <a:lnTo>
                      <a:pt x="1150" y="461"/>
                    </a:lnTo>
                    <a:lnTo>
                      <a:pt x="1100" y="497"/>
                    </a:lnTo>
                    <a:lnTo>
                      <a:pt x="1049" y="533"/>
                    </a:lnTo>
                    <a:lnTo>
                      <a:pt x="1001" y="572"/>
                    </a:lnTo>
                    <a:lnTo>
                      <a:pt x="952" y="610"/>
                    </a:lnTo>
                    <a:lnTo>
                      <a:pt x="905" y="651"/>
                    </a:lnTo>
                    <a:lnTo>
                      <a:pt x="859" y="693"/>
                    </a:lnTo>
                    <a:lnTo>
                      <a:pt x="814" y="734"/>
                    </a:lnTo>
                    <a:lnTo>
                      <a:pt x="769" y="778"/>
                    </a:lnTo>
                    <a:lnTo>
                      <a:pt x="727" y="822"/>
                    </a:lnTo>
                    <a:lnTo>
                      <a:pt x="684" y="867"/>
                    </a:lnTo>
                    <a:lnTo>
                      <a:pt x="643" y="914"/>
                    </a:lnTo>
                    <a:lnTo>
                      <a:pt x="603" y="961"/>
                    </a:lnTo>
                    <a:lnTo>
                      <a:pt x="564" y="1008"/>
                    </a:lnTo>
                    <a:lnTo>
                      <a:pt x="526" y="1058"/>
                    </a:lnTo>
                    <a:lnTo>
                      <a:pt x="491" y="1108"/>
                    </a:lnTo>
                    <a:lnTo>
                      <a:pt x="455" y="1159"/>
                    </a:lnTo>
                    <a:lnTo>
                      <a:pt x="420" y="1210"/>
                    </a:lnTo>
                    <a:lnTo>
                      <a:pt x="387" y="1263"/>
                    </a:lnTo>
                    <a:lnTo>
                      <a:pt x="355" y="1316"/>
                    </a:lnTo>
                    <a:lnTo>
                      <a:pt x="326" y="1371"/>
                    </a:lnTo>
                    <a:lnTo>
                      <a:pt x="296" y="1425"/>
                    </a:lnTo>
                    <a:lnTo>
                      <a:pt x="268" y="1481"/>
                    </a:lnTo>
                    <a:lnTo>
                      <a:pt x="240" y="1539"/>
                    </a:lnTo>
                    <a:lnTo>
                      <a:pt x="215" y="1596"/>
                    </a:lnTo>
                    <a:lnTo>
                      <a:pt x="191" y="1654"/>
                    </a:lnTo>
                    <a:lnTo>
                      <a:pt x="168" y="1713"/>
                    </a:lnTo>
                    <a:lnTo>
                      <a:pt x="147" y="1772"/>
                    </a:lnTo>
                    <a:lnTo>
                      <a:pt x="127" y="1832"/>
                    </a:lnTo>
                    <a:lnTo>
                      <a:pt x="107" y="1893"/>
                    </a:lnTo>
                    <a:lnTo>
                      <a:pt x="90" y="1955"/>
                    </a:lnTo>
                    <a:lnTo>
                      <a:pt x="75" y="2017"/>
                    </a:lnTo>
                    <a:lnTo>
                      <a:pt x="60" y="2080"/>
                    </a:lnTo>
                    <a:lnTo>
                      <a:pt x="47" y="2142"/>
                    </a:lnTo>
                    <a:lnTo>
                      <a:pt x="35" y="2207"/>
                    </a:lnTo>
                    <a:lnTo>
                      <a:pt x="25" y="2270"/>
                    </a:lnTo>
                    <a:lnTo>
                      <a:pt x="17" y="2335"/>
                    </a:lnTo>
                    <a:lnTo>
                      <a:pt x="10" y="2401"/>
                    </a:lnTo>
                    <a:lnTo>
                      <a:pt x="4" y="2466"/>
                    </a:lnTo>
                    <a:lnTo>
                      <a:pt x="0" y="2533"/>
                    </a:lnTo>
                    <a:lnTo>
                      <a:pt x="0" y="2533"/>
                    </a:lnTo>
                    <a:lnTo>
                      <a:pt x="65" y="2500"/>
                    </a:lnTo>
                    <a:lnTo>
                      <a:pt x="131" y="2468"/>
                    </a:lnTo>
                    <a:lnTo>
                      <a:pt x="199" y="2438"/>
                    </a:lnTo>
                    <a:lnTo>
                      <a:pt x="267" y="2412"/>
                    </a:lnTo>
                    <a:lnTo>
                      <a:pt x="336" y="2387"/>
                    </a:lnTo>
                    <a:lnTo>
                      <a:pt x="407" y="2363"/>
                    </a:lnTo>
                    <a:lnTo>
                      <a:pt x="477" y="2341"/>
                    </a:lnTo>
                    <a:lnTo>
                      <a:pt x="550" y="2322"/>
                    </a:lnTo>
                    <a:lnTo>
                      <a:pt x="623" y="2304"/>
                    </a:lnTo>
                    <a:lnTo>
                      <a:pt x="697" y="2289"/>
                    </a:lnTo>
                    <a:lnTo>
                      <a:pt x="772" y="2278"/>
                    </a:lnTo>
                    <a:lnTo>
                      <a:pt x="849" y="2266"/>
                    </a:lnTo>
                    <a:lnTo>
                      <a:pt x="926" y="2258"/>
                    </a:lnTo>
                    <a:lnTo>
                      <a:pt x="1002" y="2253"/>
                    </a:lnTo>
                    <a:lnTo>
                      <a:pt x="1080" y="2248"/>
                    </a:lnTo>
                    <a:lnTo>
                      <a:pt x="1160" y="2248"/>
                    </a:lnTo>
                    <a:lnTo>
                      <a:pt x="1160" y="2248"/>
                    </a:lnTo>
                    <a:lnTo>
                      <a:pt x="1226" y="2248"/>
                    </a:lnTo>
                    <a:lnTo>
                      <a:pt x="1291" y="2251"/>
                    </a:lnTo>
                    <a:lnTo>
                      <a:pt x="1358" y="2256"/>
                    </a:lnTo>
                    <a:lnTo>
                      <a:pt x="1422" y="2261"/>
                    </a:lnTo>
                    <a:lnTo>
                      <a:pt x="1486" y="2269"/>
                    </a:lnTo>
                    <a:lnTo>
                      <a:pt x="1551" y="2278"/>
                    </a:lnTo>
                    <a:lnTo>
                      <a:pt x="1614" y="2288"/>
                    </a:lnTo>
                    <a:lnTo>
                      <a:pt x="1677" y="2300"/>
                    </a:lnTo>
                    <a:lnTo>
                      <a:pt x="1741" y="2313"/>
                    </a:lnTo>
                    <a:lnTo>
                      <a:pt x="1803" y="2329"/>
                    </a:lnTo>
                    <a:lnTo>
                      <a:pt x="1865" y="2345"/>
                    </a:lnTo>
                    <a:lnTo>
                      <a:pt x="1925" y="2363"/>
                    </a:lnTo>
                    <a:lnTo>
                      <a:pt x="1987" y="2384"/>
                    </a:lnTo>
                    <a:lnTo>
                      <a:pt x="2046" y="2404"/>
                    </a:lnTo>
                    <a:lnTo>
                      <a:pt x="2106" y="2427"/>
                    </a:lnTo>
                    <a:lnTo>
                      <a:pt x="2164" y="2450"/>
                    </a:lnTo>
                    <a:lnTo>
                      <a:pt x="2223" y="2475"/>
                    </a:lnTo>
                    <a:lnTo>
                      <a:pt x="2280" y="2502"/>
                    </a:lnTo>
                    <a:lnTo>
                      <a:pt x="2336" y="2530"/>
                    </a:lnTo>
                    <a:lnTo>
                      <a:pt x="2392" y="2559"/>
                    </a:lnTo>
                    <a:lnTo>
                      <a:pt x="2448" y="2590"/>
                    </a:lnTo>
                    <a:lnTo>
                      <a:pt x="2503" y="2621"/>
                    </a:lnTo>
                    <a:lnTo>
                      <a:pt x="2556" y="2655"/>
                    </a:lnTo>
                    <a:lnTo>
                      <a:pt x="2609" y="2689"/>
                    </a:lnTo>
                    <a:lnTo>
                      <a:pt x="2662" y="2724"/>
                    </a:lnTo>
                    <a:lnTo>
                      <a:pt x="2712" y="2761"/>
                    </a:lnTo>
                    <a:lnTo>
                      <a:pt x="2764" y="2798"/>
                    </a:lnTo>
                    <a:lnTo>
                      <a:pt x="2813" y="2838"/>
                    </a:lnTo>
                    <a:lnTo>
                      <a:pt x="2861" y="2878"/>
                    </a:lnTo>
                    <a:lnTo>
                      <a:pt x="2910" y="2919"/>
                    </a:lnTo>
                    <a:lnTo>
                      <a:pt x="2956" y="2962"/>
                    </a:lnTo>
                    <a:lnTo>
                      <a:pt x="3001" y="3005"/>
                    </a:lnTo>
                    <a:lnTo>
                      <a:pt x="3047" y="3049"/>
                    </a:lnTo>
                    <a:lnTo>
                      <a:pt x="3090" y="3094"/>
                    </a:lnTo>
                    <a:lnTo>
                      <a:pt x="3132" y="3140"/>
                    </a:lnTo>
                    <a:lnTo>
                      <a:pt x="3175" y="3187"/>
                    </a:lnTo>
                    <a:lnTo>
                      <a:pt x="3215" y="3236"/>
                    </a:lnTo>
                    <a:lnTo>
                      <a:pt x="3255" y="3286"/>
                    </a:lnTo>
                    <a:lnTo>
                      <a:pt x="3293" y="3336"/>
                    </a:lnTo>
                    <a:lnTo>
                      <a:pt x="3330" y="3386"/>
                    </a:lnTo>
                    <a:lnTo>
                      <a:pt x="3367" y="3439"/>
                    </a:lnTo>
                    <a:lnTo>
                      <a:pt x="3402" y="3491"/>
                    </a:lnTo>
                    <a:lnTo>
                      <a:pt x="3435" y="3546"/>
                    </a:lnTo>
                    <a:lnTo>
                      <a:pt x="3467" y="3600"/>
                    </a:lnTo>
                    <a:lnTo>
                      <a:pt x="3500" y="3655"/>
                    </a:lnTo>
                    <a:lnTo>
                      <a:pt x="3529" y="3711"/>
                    </a:lnTo>
                    <a:lnTo>
                      <a:pt x="3557" y="3768"/>
                    </a:lnTo>
                    <a:lnTo>
                      <a:pt x="3585" y="3826"/>
                    </a:lnTo>
                    <a:lnTo>
                      <a:pt x="3612" y="3885"/>
                    </a:lnTo>
                    <a:lnTo>
                      <a:pt x="3635" y="3944"/>
                    </a:lnTo>
                    <a:lnTo>
                      <a:pt x="3659" y="4003"/>
                    </a:lnTo>
                    <a:lnTo>
                      <a:pt x="3681" y="4063"/>
                    </a:lnTo>
                    <a:lnTo>
                      <a:pt x="3702" y="4124"/>
                    </a:lnTo>
                    <a:lnTo>
                      <a:pt x="3721" y="4186"/>
                    </a:lnTo>
                    <a:lnTo>
                      <a:pt x="3738" y="4247"/>
                    </a:lnTo>
                    <a:lnTo>
                      <a:pt x="3755" y="4311"/>
                    </a:lnTo>
                    <a:lnTo>
                      <a:pt x="3769" y="4374"/>
                    </a:lnTo>
                    <a:lnTo>
                      <a:pt x="3783" y="4438"/>
                    </a:lnTo>
                    <a:lnTo>
                      <a:pt x="3794" y="4503"/>
                    </a:lnTo>
                    <a:lnTo>
                      <a:pt x="3805" y="4567"/>
                    </a:lnTo>
                    <a:lnTo>
                      <a:pt x="3814" y="4632"/>
                    </a:lnTo>
                    <a:lnTo>
                      <a:pt x="3819" y="4699"/>
                    </a:lnTo>
                    <a:lnTo>
                      <a:pt x="3825" y="4765"/>
                    </a:lnTo>
                    <a:lnTo>
                      <a:pt x="3828" y="4831"/>
                    </a:lnTo>
                    <a:lnTo>
                      <a:pt x="3828" y="4831"/>
                    </a:lnTo>
                    <a:lnTo>
                      <a:pt x="3831" y="4908"/>
                    </a:lnTo>
                    <a:lnTo>
                      <a:pt x="3831" y="4985"/>
                    </a:lnTo>
                    <a:lnTo>
                      <a:pt x="3828" y="5060"/>
                    </a:lnTo>
                    <a:lnTo>
                      <a:pt x="3824" y="5134"/>
                    </a:lnTo>
                    <a:lnTo>
                      <a:pt x="3818" y="5209"/>
                    </a:lnTo>
                    <a:lnTo>
                      <a:pt x="3809" y="5281"/>
                    </a:lnTo>
                    <a:lnTo>
                      <a:pt x="3799" y="5355"/>
                    </a:lnTo>
                    <a:lnTo>
                      <a:pt x="3786" y="5427"/>
                    </a:lnTo>
                    <a:lnTo>
                      <a:pt x="3786" y="5427"/>
                    </a:lnTo>
                    <a:lnTo>
                      <a:pt x="3836" y="5408"/>
                    </a:lnTo>
                    <a:lnTo>
                      <a:pt x="3886" y="5390"/>
                    </a:lnTo>
                    <a:lnTo>
                      <a:pt x="3936" y="5369"/>
                    </a:lnTo>
                    <a:lnTo>
                      <a:pt x="3985" y="5349"/>
                    </a:lnTo>
                    <a:lnTo>
                      <a:pt x="4033" y="5327"/>
                    </a:lnTo>
                    <a:lnTo>
                      <a:pt x="4082" y="5305"/>
                    </a:lnTo>
                    <a:lnTo>
                      <a:pt x="4129" y="5281"/>
                    </a:lnTo>
                    <a:lnTo>
                      <a:pt x="4176" y="5256"/>
                    </a:lnTo>
                    <a:lnTo>
                      <a:pt x="4223" y="5231"/>
                    </a:lnTo>
                    <a:lnTo>
                      <a:pt x="4269" y="5204"/>
                    </a:lnTo>
                    <a:lnTo>
                      <a:pt x="4313" y="5178"/>
                    </a:lnTo>
                    <a:lnTo>
                      <a:pt x="4358" y="5150"/>
                    </a:lnTo>
                    <a:lnTo>
                      <a:pt x="4402" y="5122"/>
                    </a:lnTo>
                    <a:lnTo>
                      <a:pt x="4446" y="5092"/>
                    </a:lnTo>
                    <a:lnTo>
                      <a:pt x="4489" y="5061"/>
                    </a:lnTo>
                    <a:lnTo>
                      <a:pt x="4530" y="5030"/>
                    </a:lnTo>
                    <a:lnTo>
                      <a:pt x="4571" y="4998"/>
                    </a:lnTo>
                    <a:lnTo>
                      <a:pt x="4613" y="4965"/>
                    </a:lnTo>
                    <a:lnTo>
                      <a:pt x="4652" y="4932"/>
                    </a:lnTo>
                    <a:lnTo>
                      <a:pt x="4691" y="4896"/>
                    </a:lnTo>
                    <a:lnTo>
                      <a:pt x="4731" y="4861"/>
                    </a:lnTo>
                    <a:lnTo>
                      <a:pt x="4767" y="4825"/>
                    </a:lnTo>
                    <a:lnTo>
                      <a:pt x="4804" y="4789"/>
                    </a:lnTo>
                    <a:lnTo>
                      <a:pt x="4841" y="4752"/>
                    </a:lnTo>
                    <a:lnTo>
                      <a:pt x="4876" y="4713"/>
                    </a:lnTo>
                    <a:lnTo>
                      <a:pt x="4912" y="4675"/>
                    </a:lnTo>
                    <a:lnTo>
                      <a:pt x="4946" y="4635"/>
                    </a:lnTo>
                    <a:lnTo>
                      <a:pt x="4980" y="4595"/>
                    </a:lnTo>
                    <a:lnTo>
                      <a:pt x="5012" y="4554"/>
                    </a:lnTo>
                    <a:lnTo>
                      <a:pt x="5043" y="4513"/>
                    </a:lnTo>
                    <a:lnTo>
                      <a:pt x="5074" y="4470"/>
                    </a:lnTo>
                    <a:lnTo>
                      <a:pt x="5105" y="4427"/>
                    </a:lnTo>
                    <a:lnTo>
                      <a:pt x="5134" y="4383"/>
                    </a:lnTo>
                    <a:lnTo>
                      <a:pt x="5162" y="4340"/>
                    </a:lnTo>
                    <a:lnTo>
                      <a:pt x="5190" y="4295"/>
                    </a:lnTo>
                    <a:lnTo>
                      <a:pt x="5217" y="4250"/>
                    </a:lnTo>
                    <a:lnTo>
                      <a:pt x="5242" y="4203"/>
                    </a:lnTo>
                    <a:lnTo>
                      <a:pt x="5267" y="4158"/>
                    </a:lnTo>
                    <a:lnTo>
                      <a:pt x="5292" y="4110"/>
                    </a:lnTo>
                    <a:lnTo>
                      <a:pt x="5314" y="4063"/>
                    </a:lnTo>
                    <a:lnTo>
                      <a:pt x="5336" y="4014"/>
                    </a:lnTo>
                    <a:lnTo>
                      <a:pt x="5359" y="3966"/>
                    </a:lnTo>
                    <a:lnTo>
                      <a:pt x="5379" y="3917"/>
                    </a:lnTo>
                    <a:lnTo>
                      <a:pt x="5398" y="3867"/>
                    </a:lnTo>
                    <a:lnTo>
                      <a:pt x="5416" y="3817"/>
                    </a:lnTo>
                    <a:lnTo>
                      <a:pt x="5434" y="3767"/>
                    </a:lnTo>
                    <a:lnTo>
                      <a:pt x="5450" y="3715"/>
                    </a:lnTo>
                    <a:lnTo>
                      <a:pt x="5466" y="3664"/>
                    </a:lnTo>
                    <a:lnTo>
                      <a:pt x="5481" y="3612"/>
                    </a:lnTo>
                    <a:lnTo>
                      <a:pt x="5494" y="3559"/>
                    </a:lnTo>
                    <a:lnTo>
                      <a:pt x="5506" y="3507"/>
                    </a:lnTo>
                    <a:lnTo>
                      <a:pt x="5518" y="3453"/>
                    </a:lnTo>
                    <a:lnTo>
                      <a:pt x="5528" y="3400"/>
                    </a:lnTo>
                    <a:lnTo>
                      <a:pt x="5537" y="3345"/>
                    </a:lnTo>
                    <a:lnTo>
                      <a:pt x="5546" y="3291"/>
                    </a:lnTo>
                    <a:lnTo>
                      <a:pt x="5553" y="3236"/>
                    </a:lnTo>
                    <a:lnTo>
                      <a:pt x="5559" y="3181"/>
                    </a:lnTo>
                    <a:lnTo>
                      <a:pt x="5563" y="3125"/>
                    </a:lnTo>
                    <a:lnTo>
                      <a:pt x="5568" y="3069"/>
                    </a:lnTo>
                    <a:lnTo>
                      <a:pt x="5571" y="3013"/>
                    </a:lnTo>
                    <a:lnTo>
                      <a:pt x="5572" y="2957"/>
                    </a:lnTo>
                    <a:lnTo>
                      <a:pt x="5572" y="2900"/>
                    </a:lnTo>
                    <a:lnTo>
                      <a:pt x="5571" y="2842"/>
                    </a:lnTo>
                    <a:lnTo>
                      <a:pt x="5569" y="2786"/>
                    </a:lnTo>
                    <a:lnTo>
                      <a:pt x="5569" y="2786"/>
                    </a:lnTo>
                    <a:close/>
                  </a:path>
                </a:pathLst>
              </a:custGeom>
              <a:gradFill flip="none" rotWithShape="1">
                <a:gsLst>
                  <a:gs pos="45000">
                    <a:schemeClr val="accent5">
                      <a:lumMod val="75000"/>
                    </a:schemeClr>
                  </a:gs>
                  <a:gs pos="100000">
                    <a:schemeClr val="accent5">
                      <a:lumMod val="60000"/>
                      <a:lumOff val="40000"/>
                    </a:schemeClr>
                  </a:gs>
                  <a:gs pos="30000">
                    <a:schemeClr val="accent5">
                      <a:lumMod val="50000"/>
                    </a:schemeClr>
                  </a:gs>
                  <a:gs pos="83000">
                    <a:schemeClr val="accent5">
                      <a:lumMod val="75000"/>
                    </a:schemeClr>
                  </a:gs>
                  <a:gs pos="55000">
                    <a:schemeClr val="accent5">
                      <a:lumMod val="50000"/>
                    </a:schemeClr>
                  </a:gs>
                  <a:gs pos="69000">
                    <a:schemeClr val="accent5">
                      <a:lumMod val="50000"/>
                    </a:schemeClr>
                  </a:gs>
                </a:gsLst>
                <a:lin ang="25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29" name="Forme libre 10">
                <a:extLst>
                  <a:ext uri="{FF2B5EF4-FFF2-40B4-BE49-F238E27FC236}">
                    <a16:creationId xmlns:a16="http://schemas.microsoft.com/office/drawing/2014/main" xmlns="" id="{BE64BCB4-4C5B-AF43-B67F-1AA87BD5A985}"/>
                  </a:ext>
                </a:extLst>
              </p:cNvPr>
              <p:cNvSpPr>
                <a:spLocks/>
              </p:cNvSpPr>
              <p:nvPr/>
            </p:nvSpPr>
            <p:spPr bwMode="auto">
              <a:xfrm>
                <a:off x="8442325" y="1582738"/>
                <a:ext cx="2017713" cy="1719263"/>
              </a:xfrm>
              <a:custGeom>
                <a:avLst/>
                <a:gdLst/>
                <a:ahLst/>
                <a:cxnLst>
                  <a:cxn ang="0">
                    <a:pos x="3757" y="3095"/>
                  </a:cxn>
                  <a:cxn ang="0">
                    <a:pos x="3794" y="3057"/>
                  </a:cxn>
                  <a:cxn ang="0">
                    <a:pos x="3810" y="3002"/>
                  </a:cxn>
                  <a:cxn ang="0">
                    <a:pos x="3809" y="2896"/>
                  </a:cxn>
                  <a:cxn ang="0">
                    <a:pos x="3774" y="2695"/>
                  </a:cxn>
                  <a:cxn ang="0">
                    <a:pos x="3759" y="2585"/>
                  </a:cxn>
                  <a:cxn ang="0">
                    <a:pos x="3735" y="2321"/>
                  </a:cxn>
                  <a:cxn ang="0">
                    <a:pos x="3685" y="2064"/>
                  </a:cxn>
                  <a:cxn ang="0">
                    <a:pos x="3611" y="1817"/>
                  </a:cxn>
                  <a:cxn ang="0">
                    <a:pos x="3516" y="1579"/>
                  </a:cxn>
                  <a:cxn ang="0">
                    <a:pos x="3399" y="1354"/>
                  </a:cxn>
                  <a:cxn ang="0">
                    <a:pos x="3261" y="1140"/>
                  </a:cxn>
                  <a:cxn ang="0">
                    <a:pos x="3106" y="941"/>
                  </a:cxn>
                  <a:cxn ang="0">
                    <a:pos x="2932" y="758"/>
                  </a:cxn>
                  <a:cxn ang="0">
                    <a:pos x="2743" y="591"/>
                  </a:cxn>
                  <a:cxn ang="0">
                    <a:pos x="2540" y="442"/>
                  </a:cxn>
                  <a:cxn ang="0">
                    <a:pos x="2323" y="313"/>
                  </a:cxn>
                  <a:cxn ang="0">
                    <a:pos x="2096" y="204"/>
                  </a:cxn>
                  <a:cxn ang="0">
                    <a:pos x="1857" y="117"/>
                  </a:cxn>
                  <a:cxn ang="0">
                    <a:pos x="1608" y="53"/>
                  </a:cxn>
                  <a:cxn ang="0">
                    <a:pos x="1353" y="15"/>
                  </a:cxn>
                  <a:cxn ang="0">
                    <a:pos x="1091" y="0"/>
                  </a:cxn>
                  <a:cxn ang="0">
                    <a:pos x="902" y="7"/>
                  </a:cxn>
                  <a:cxn ang="0">
                    <a:pos x="676" y="31"/>
                  </a:cxn>
                  <a:cxn ang="0">
                    <a:pos x="480" y="69"/>
                  </a:cxn>
                  <a:cxn ang="0">
                    <a:pos x="216" y="149"/>
                  </a:cxn>
                  <a:cxn ang="0">
                    <a:pos x="41" y="229"/>
                  </a:cxn>
                  <a:cxn ang="0">
                    <a:pos x="1" y="308"/>
                  </a:cxn>
                  <a:cxn ang="0">
                    <a:pos x="37" y="667"/>
                  </a:cxn>
                  <a:cxn ang="0">
                    <a:pos x="95" y="972"/>
                  </a:cxn>
                  <a:cxn ang="0">
                    <a:pos x="166" y="1246"/>
                  </a:cxn>
                  <a:cxn ang="0">
                    <a:pos x="265" y="1536"/>
                  </a:cxn>
                  <a:cxn ang="0">
                    <a:pos x="395" y="1833"/>
                  </a:cxn>
                  <a:cxn ang="0">
                    <a:pos x="560" y="2125"/>
                  </a:cxn>
                  <a:cxn ang="0">
                    <a:pos x="762" y="2403"/>
                  </a:cxn>
                  <a:cxn ang="0">
                    <a:pos x="1007" y="2658"/>
                  </a:cxn>
                  <a:cxn ang="0">
                    <a:pos x="1145" y="2775"/>
                  </a:cxn>
                  <a:cxn ang="0">
                    <a:pos x="1297" y="2881"/>
                  </a:cxn>
                  <a:cxn ang="0">
                    <a:pos x="1461" y="2975"/>
                  </a:cxn>
                  <a:cxn ang="0">
                    <a:pos x="1637" y="3059"/>
                  </a:cxn>
                  <a:cxn ang="0">
                    <a:pos x="1828" y="3129"/>
                  </a:cxn>
                  <a:cxn ang="0">
                    <a:pos x="2031" y="3185"/>
                  </a:cxn>
                  <a:cxn ang="0">
                    <a:pos x="2249" y="3223"/>
                  </a:cxn>
                  <a:cxn ang="0">
                    <a:pos x="2484" y="3247"/>
                  </a:cxn>
                  <a:cxn ang="0">
                    <a:pos x="2731" y="3251"/>
                  </a:cxn>
                  <a:cxn ang="0">
                    <a:pos x="2997" y="3236"/>
                  </a:cxn>
                  <a:cxn ang="0">
                    <a:pos x="3277" y="3201"/>
                  </a:cxn>
                  <a:cxn ang="0">
                    <a:pos x="3575" y="3144"/>
                  </a:cxn>
                </a:cxnLst>
                <a:rect l="0" t="0" r="r" b="b"/>
                <a:pathLst>
                  <a:path w="3813" h="3251">
                    <a:moveTo>
                      <a:pt x="3729" y="3105"/>
                    </a:moveTo>
                    <a:lnTo>
                      <a:pt x="3729" y="3105"/>
                    </a:lnTo>
                    <a:lnTo>
                      <a:pt x="3744" y="3101"/>
                    </a:lnTo>
                    <a:lnTo>
                      <a:pt x="3757" y="3095"/>
                    </a:lnTo>
                    <a:lnTo>
                      <a:pt x="3768" y="3087"/>
                    </a:lnTo>
                    <a:lnTo>
                      <a:pt x="3778" y="3079"/>
                    </a:lnTo>
                    <a:lnTo>
                      <a:pt x="3787" y="3068"/>
                    </a:lnTo>
                    <a:lnTo>
                      <a:pt x="3794" y="3057"/>
                    </a:lnTo>
                    <a:lnTo>
                      <a:pt x="3800" y="3045"/>
                    </a:lnTo>
                    <a:lnTo>
                      <a:pt x="3805" y="3031"/>
                    </a:lnTo>
                    <a:lnTo>
                      <a:pt x="3809" y="3017"/>
                    </a:lnTo>
                    <a:lnTo>
                      <a:pt x="3810" y="3002"/>
                    </a:lnTo>
                    <a:lnTo>
                      <a:pt x="3812" y="2986"/>
                    </a:lnTo>
                    <a:lnTo>
                      <a:pt x="3813" y="2970"/>
                    </a:lnTo>
                    <a:lnTo>
                      <a:pt x="3812" y="2934"/>
                    </a:lnTo>
                    <a:lnTo>
                      <a:pt x="3809" y="2896"/>
                    </a:lnTo>
                    <a:lnTo>
                      <a:pt x="3803" y="2857"/>
                    </a:lnTo>
                    <a:lnTo>
                      <a:pt x="3797" y="2816"/>
                    </a:lnTo>
                    <a:lnTo>
                      <a:pt x="3781" y="2735"/>
                    </a:lnTo>
                    <a:lnTo>
                      <a:pt x="3774" y="2695"/>
                    </a:lnTo>
                    <a:lnTo>
                      <a:pt x="3768" y="2657"/>
                    </a:lnTo>
                    <a:lnTo>
                      <a:pt x="3762" y="2620"/>
                    </a:lnTo>
                    <a:lnTo>
                      <a:pt x="3759" y="2585"/>
                    </a:lnTo>
                    <a:lnTo>
                      <a:pt x="3759" y="2585"/>
                    </a:lnTo>
                    <a:lnTo>
                      <a:pt x="3756" y="2518"/>
                    </a:lnTo>
                    <a:lnTo>
                      <a:pt x="3750" y="2452"/>
                    </a:lnTo>
                    <a:lnTo>
                      <a:pt x="3744" y="2386"/>
                    </a:lnTo>
                    <a:lnTo>
                      <a:pt x="3735" y="2321"/>
                    </a:lnTo>
                    <a:lnTo>
                      <a:pt x="3725" y="2256"/>
                    </a:lnTo>
                    <a:lnTo>
                      <a:pt x="3713" y="2191"/>
                    </a:lnTo>
                    <a:lnTo>
                      <a:pt x="3700" y="2128"/>
                    </a:lnTo>
                    <a:lnTo>
                      <a:pt x="3685" y="2064"/>
                    </a:lnTo>
                    <a:lnTo>
                      <a:pt x="3669" y="2001"/>
                    </a:lnTo>
                    <a:lnTo>
                      <a:pt x="3651" y="1939"/>
                    </a:lnTo>
                    <a:lnTo>
                      <a:pt x="3632" y="1877"/>
                    </a:lnTo>
                    <a:lnTo>
                      <a:pt x="3611" y="1817"/>
                    </a:lnTo>
                    <a:lnTo>
                      <a:pt x="3589" y="1756"/>
                    </a:lnTo>
                    <a:lnTo>
                      <a:pt x="3567" y="1696"/>
                    </a:lnTo>
                    <a:lnTo>
                      <a:pt x="3542" y="1637"/>
                    </a:lnTo>
                    <a:lnTo>
                      <a:pt x="3516" y="1579"/>
                    </a:lnTo>
                    <a:lnTo>
                      <a:pt x="3489" y="1522"/>
                    </a:lnTo>
                    <a:lnTo>
                      <a:pt x="3460" y="1464"/>
                    </a:lnTo>
                    <a:lnTo>
                      <a:pt x="3430" y="1408"/>
                    </a:lnTo>
                    <a:lnTo>
                      <a:pt x="3399" y="1354"/>
                    </a:lnTo>
                    <a:lnTo>
                      <a:pt x="3365" y="1299"/>
                    </a:lnTo>
                    <a:lnTo>
                      <a:pt x="3333" y="1244"/>
                    </a:lnTo>
                    <a:lnTo>
                      <a:pt x="3297" y="1191"/>
                    </a:lnTo>
                    <a:lnTo>
                      <a:pt x="3261" y="1140"/>
                    </a:lnTo>
                    <a:lnTo>
                      <a:pt x="3224" y="1090"/>
                    </a:lnTo>
                    <a:lnTo>
                      <a:pt x="3185" y="1038"/>
                    </a:lnTo>
                    <a:lnTo>
                      <a:pt x="3146" y="989"/>
                    </a:lnTo>
                    <a:lnTo>
                      <a:pt x="3106" y="941"/>
                    </a:lnTo>
                    <a:lnTo>
                      <a:pt x="3063" y="894"/>
                    </a:lnTo>
                    <a:lnTo>
                      <a:pt x="3020" y="848"/>
                    </a:lnTo>
                    <a:lnTo>
                      <a:pt x="2978" y="802"/>
                    </a:lnTo>
                    <a:lnTo>
                      <a:pt x="2932" y="758"/>
                    </a:lnTo>
                    <a:lnTo>
                      <a:pt x="2886" y="714"/>
                    </a:lnTo>
                    <a:lnTo>
                      <a:pt x="2840" y="672"/>
                    </a:lnTo>
                    <a:lnTo>
                      <a:pt x="2792" y="631"/>
                    </a:lnTo>
                    <a:lnTo>
                      <a:pt x="2743" y="591"/>
                    </a:lnTo>
                    <a:lnTo>
                      <a:pt x="2695" y="552"/>
                    </a:lnTo>
                    <a:lnTo>
                      <a:pt x="2644" y="515"/>
                    </a:lnTo>
                    <a:lnTo>
                      <a:pt x="2593" y="478"/>
                    </a:lnTo>
                    <a:lnTo>
                      <a:pt x="2540" y="442"/>
                    </a:lnTo>
                    <a:lnTo>
                      <a:pt x="2487" y="408"/>
                    </a:lnTo>
                    <a:lnTo>
                      <a:pt x="2434" y="375"/>
                    </a:lnTo>
                    <a:lnTo>
                      <a:pt x="2379" y="344"/>
                    </a:lnTo>
                    <a:lnTo>
                      <a:pt x="2323" y="313"/>
                    </a:lnTo>
                    <a:lnTo>
                      <a:pt x="2267" y="283"/>
                    </a:lnTo>
                    <a:lnTo>
                      <a:pt x="2211" y="255"/>
                    </a:lnTo>
                    <a:lnTo>
                      <a:pt x="2153" y="229"/>
                    </a:lnTo>
                    <a:lnTo>
                      <a:pt x="2096" y="204"/>
                    </a:lnTo>
                    <a:lnTo>
                      <a:pt x="2037" y="180"/>
                    </a:lnTo>
                    <a:lnTo>
                      <a:pt x="1977" y="158"/>
                    </a:lnTo>
                    <a:lnTo>
                      <a:pt x="1918" y="137"/>
                    </a:lnTo>
                    <a:lnTo>
                      <a:pt x="1857" y="117"/>
                    </a:lnTo>
                    <a:lnTo>
                      <a:pt x="1795" y="99"/>
                    </a:lnTo>
                    <a:lnTo>
                      <a:pt x="1733" y="83"/>
                    </a:lnTo>
                    <a:lnTo>
                      <a:pt x="1671" y="66"/>
                    </a:lnTo>
                    <a:lnTo>
                      <a:pt x="1608" y="53"/>
                    </a:lnTo>
                    <a:lnTo>
                      <a:pt x="1545" y="41"/>
                    </a:lnTo>
                    <a:lnTo>
                      <a:pt x="1481" y="31"/>
                    </a:lnTo>
                    <a:lnTo>
                      <a:pt x="1418" y="22"/>
                    </a:lnTo>
                    <a:lnTo>
                      <a:pt x="1353" y="15"/>
                    </a:lnTo>
                    <a:lnTo>
                      <a:pt x="1288" y="9"/>
                    </a:lnTo>
                    <a:lnTo>
                      <a:pt x="1222" y="5"/>
                    </a:lnTo>
                    <a:lnTo>
                      <a:pt x="1157" y="2"/>
                    </a:lnTo>
                    <a:lnTo>
                      <a:pt x="1091" y="0"/>
                    </a:lnTo>
                    <a:lnTo>
                      <a:pt x="1091" y="0"/>
                    </a:lnTo>
                    <a:lnTo>
                      <a:pt x="1026" y="2"/>
                    </a:lnTo>
                    <a:lnTo>
                      <a:pt x="962" y="3"/>
                    </a:lnTo>
                    <a:lnTo>
                      <a:pt x="902" y="7"/>
                    </a:lnTo>
                    <a:lnTo>
                      <a:pt x="841" y="12"/>
                    </a:lnTo>
                    <a:lnTo>
                      <a:pt x="785" y="18"/>
                    </a:lnTo>
                    <a:lnTo>
                      <a:pt x="729" y="24"/>
                    </a:lnTo>
                    <a:lnTo>
                      <a:pt x="676" y="31"/>
                    </a:lnTo>
                    <a:lnTo>
                      <a:pt x="625" y="40"/>
                    </a:lnTo>
                    <a:lnTo>
                      <a:pt x="575" y="49"/>
                    </a:lnTo>
                    <a:lnTo>
                      <a:pt x="527" y="59"/>
                    </a:lnTo>
                    <a:lnTo>
                      <a:pt x="480" y="69"/>
                    </a:lnTo>
                    <a:lnTo>
                      <a:pt x="437" y="80"/>
                    </a:lnTo>
                    <a:lnTo>
                      <a:pt x="355" y="103"/>
                    </a:lnTo>
                    <a:lnTo>
                      <a:pt x="283" y="125"/>
                    </a:lnTo>
                    <a:lnTo>
                      <a:pt x="216" y="149"/>
                    </a:lnTo>
                    <a:lnTo>
                      <a:pt x="160" y="173"/>
                    </a:lnTo>
                    <a:lnTo>
                      <a:pt x="112" y="193"/>
                    </a:lnTo>
                    <a:lnTo>
                      <a:pt x="72" y="212"/>
                    </a:lnTo>
                    <a:lnTo>
                      <a:pt x="41" y="229"/>
                    </a:lnTo>
                    <a:lnTo>
                      <a:pt x="17" y="240"/>
                    </a:lnTo>
                    <a:lnTo>
                      <a:pt x="0" y="251"/>
                    </a:lnTo>
                    <a:lnTo>
                      <a:pt x="0" y="251"/>
                    </a:lnTo>
                    <a:lnTo>
                      <a:pt x="1" y="308"/>
                    </a:lnTo>
                    <a:lnTo>
                      <a:pt x="6" y="379"/>
                    </a:lnTo>
                    <a:lnTo>
                      <a:pt x="11" y="463"/>
                    </a:lnTo>
                    <a:lnTo>
                      <a:pt x="23" y="559"/>
                    </a:lnTo>
                    <a:lnTo>
                      <a:pt x="37" y="667"/>
                    </a:lnTo>
                    <a:lnTo>
                      <a:pt x="57" y="782"/>
                    </a:lnTo>
                    <a:lnTo>
                      <a:pt x="67" y="843"/>
                    </a:lnTo>
                    <a:lnTo>
                      <a:pt x="81" y="907"/>
                    </a:lnTo>
                    <a:lnTo>
                      <a:pt x="95" y="972"/>
                    </a:lnTo>
                    <a:lnTo>
                      <a:pt x="110" y="1038"/>
                    </a:lnTo>
                    <a:lnTo>
                      <a:pt x="128" y="1106"/>
                    </a:lnTo>
                    <a:lnTo>
                      <a:pt x="147" y="1175"/>
                    </a:lnTo>
                    <a:lnTo>
                      <a:pt x="166" y="1246"/>
                    </a:lnTo>
                    <a:lnTo>
                      <a:pt x="188" y="1318"/>
                    </a:lnTo>
                    <a:lnTo>
                      <a:pt x="212" y="1390"/>
                    </a:lnTo>
                    <a:lnTo>
                      <a:pt x="238" y="1463"/>
                    </a:lnTo>
                    <a:lnTo>
                      <a:pt x="265" y="1536"/>
                    </a:lnTo>
                    <a:lnTo>
                      <a:pt x="294" y="1610"/>
                    </a:lnTo>
                    <a:lnTo>
                      <a:pt x="327" y="1684"/>
                    </a:lnTo>
                    <a:lnTo>
                      <a:pt x="359" y="1759"/>
                    </a:lnTo>
                    <a:lnTo>
                      <a:pt x="395" y="1833"/>
                    </a:lnTo>
                    <a:lnTo>
                      <a:pt x="433" y="1906"/>
                    </a:lnTo>
                    <a:lnTo>
                      <a:pt x="473" y="1980"/>
                    </a:lnTo>
                    <a:lnTo>
                      <a:pt x="514" y="2052"/>
                    </a:lnTo>
                    <a:lnTo>
                      <a:pt x="560" y="2125"/>
                    </a:lnTo>
                    <a:lnTo>
                      <a:pt x="606" y="2197"/>
                    </a:lnTo>
                    <a:lnTo>
                      <a:pt x="656" y="2266"/>
                    </a:lnTo>
                    <a:lnTo>
                      <a:pt x="707" y="2336"/>
                    </a:lnTo>
                    <a:lnTo>
                      <a:pt x="762" y="2403"/>
                    </a:lnTo>
                    <a:lnTo>
                      <a:pt x="819" y="2470"/>
                    </a:lnTo>
                    <a:lnTo>
                      <a:pt x="878" y="2535"/>
                    </a:lnTo>
                    <a:lnTo>
                      <a:pt x="940" y="2598"/>
                    </a:lnTo>
                    <a:lnTo>
                      <a:pt x="1007" y="2658"/>
                    </a:lnTo>
                    <a:lnTo>
                      <a:pt x="1040" y="2688"/>
                    </a:lnTo>
                    <a:lnTo>
                      <a:pt x="1074" y="2717"/>
                    </a:lnTo>
                    <a:lnTo>
                      <a:pt x="1110" y="2747"/>
                    </a:lnTo>
                    <a:lnTo>
                      <a:pt x="1145" y="2775"/>
                    </a:lnTo>
                    <a:lnTo>
                      <a:pt x="1182" y="2801"/>
                    </a:lnTo>
                    <a:lnTo>
                      <a:pt x="1220" y="2829"/>
                    </a:lnTo>
                    <a:lnTo>
                      <a:pt x="1257" y="2855"/>
                    </a:lnTo>
                    <a:lnTo>
                      <a:pt x="1297" y="2881"/>
                    </a:lnTo>
                    <a:lnTo>
                      <a:pt x="1337" y="2905"/>
                    </a:lnTo>
                    <a:lnTo>
                      <a:pt x="1377" y="2930"/>
                    </a:lnTo>
                    <a:lnTo>
                      <a:pt x="1418" y="2953"/>
                    </a:lnTo>
                    <a:lnTo>
                      <a:pt x="1461" y="2975"/>
                    </a:lnTo>
                    <a:lnTo>
                      <a:pt x="1503" y="2998"/>
                    </a:lnTo>
                    <a:lnTo>
                      <a:pt x="1548" y="3018"/>
                    </a:lnTo>
                    <a:lnTo>
                      <a:pt x="1592" y="3039"/>
                    </a:lnTo>
                    <a:lnTo>
                      <a:pt x="1637" y="3059"/>
                    </a:lnTo>
                    <a:lnTo>
                      <a:pt x="1683" y="3077"/>
                    </a:lnTo>
                    <a:lnTo>
                      <a:pt x="1730" y="3095"/>
                    </a:lnTo>
                    <a:lnTo>
                      <a:pt x="1779" y="3113"/>
                    </a:lnTo>
                    <a:lnTo>
                      <a:pt x="1828" y="3129"/>
                    </a:lnTo>
                    <a:lnTo>
                      <a:pt x="1878" y="3144"/>
                    </a:lnTo>
                    <a:lnTo>
                      <a:pt x="1928" y="3158"/>
                    </a:lnTo>
                    <a:lnTo>
                      <a:pt x="1980" y="3172"/>
                    </a:lnTo>
                    <a:lnTo>
                      <a:pt x="2031" y="3185"/>
                    </a:lnTo>
                    <a:lnTo>
                      <a:pt x="2084" y="3195"/>
                    </a:lnTo>
                    <a:lnTo>
                      <a:pt x="2139" y="3205"/>
                    </a:lnTo>
                    <a:lnTo>
                      <a:pt x="2193" y="3216"/>
                    </a:lnTo>
                    <a:lnTo>
                      <a:pt x="2249" y="3223"/>
                    </a:lnTo>
                    <a:lnTo>
                      <a:pt x="2307" y="3231"/>
                    </a:lnTo>
                    <a:lnTo>
                      <a:pt x="2364" y="3238"/>
                    </a:lnTo>
                    <a:lnTo>
                      <a:pt x="2423" y="3242"/>
                    </a:lnTo>
                    <a:lnTo>
                      <a:pt x="2484" y="3247"/>
                    </a:lnTo>
                    <a:lnTo>
                      <a:pt x="2544" y="3250"/>
                    </a:lnTo>
                    <a:lnTo>
                      <a:pt x="2606" y="3251"/>
                    </a:lnTo>
                    <a:lnTo>
                      <a:pt x="2668" y="3251"/>
                    </a:lnTo>
                    <a:lnTo>
                      <a:pt x="2731" y="3251"/>
                    </a:lnTo>
                    <a:lnTo>
                      <a:pt x="2796" y="3250"/>
                    </a:lnTo>
                    <a:lnTo>
                      <a:pt x="2863" y="3247"/>
                    </a:lnTo>
                    <a:lnTo>
                      <a:pt x="2929" y="3242"/>
                    </a:lnTo>
                    <a:lnTo>
                      <a:pt x="2997" y="3236"/>
                    </a:lnTo>
                    <a:lnTo>
                      <a:pt x="3065" y="3229"/>
                    </a:lnTo>
                    <a:lnTo>
                      <a:pt x="3134" y="3220"/>
                    </a:lnTo>
                    <a:lnTo>
                      <a:pt x="3205" y="3211"/>
                    </a:lnTo>
                    <a:lnTo>
                      <a:pt x="3277" y="3201"/>
                    </a:lnTo>
                    <a:lnTo>
                      <a:pt x="3349" y="3188"/>
                    </a:lnTo>
                    <a:lnTo>
                      <a:pt x="3423" y="3174"/>
                    </a:lnTo>
                    <a:lnTo>
                      <a:pt x="3498" y="3160"/>
                    </a:lnTo>
                    <a:lnTo>
                      <a:pt x="3575" y="3144"/>
                    </a:lnTo>
                    <a:lnTo>
                      <a:pt x="3651" y="3124"/>
                    </a:lnTo>
                    <a:lnTo>
                      <a:pt x="3729" y="3105"/>
                    </a:lnTo>
                    <a:lnTo>
                      <a:pt x="3729" y="3105"/>
                    </a:lnTo>
                    <a:close/>
                  </a:path>
                </a:pathLst>
              </a:custGeom>
              <a:gradFill flip="none" rotWithShape="1">
                <a:gsLst>
                  <a:gs pos="100000">
                    <a:schemeClr val="accent5">
                      <a:lumMod val="75000"/>
                    </a:schemeClr>
                  </a:gs>
                  <a:gs pos="3000">
                    <a:schemeClr val="accent5">
                      <a:lumMod val="50000"/>
                    </a:schemeClr>
                  </a:gs>
                </a:gsLst>
                <a:path path="circle">
                  <a:fillToRect r="100000" b="100000"/>
                </a:path>
                <a:tileRect l="-100000" t="-100000"/>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30" name="Forme libre 11">
                <a:extLst>
                  <a:ext uri="{FF2B5EF4-FFF2-40B4-BE49-F238E27FC236}">
                    <a16:creationId xmlns:a16="http://schemas.microsoft.com/office/drawing/2014/main" xmlns="" id="{692235D2-996B-8547-A51F-344D742A603E}"/>
                  </a:ext>
                </a:extLst>
              </p:cNvPr>
              <p:cNvSpPr>
                <a:spLocks/>
              </p:cNvSpPr>
              <p:nvPr/>
            </p:nvSpPr>
            <p:spPr bwMode="auto">
              <a:xfrm>
                <a:off x="7829550" y="862013"/>
                <a:ext cx="3157538" cy="3313113"/>
              </a:xfrm>
              <a:custGeom>
                <a:avLst/>
                <a:gdLst/>
                <a:ahLst/>
                <a:cxnLst>
                  <a:cxn ang="0">
                    <a:pos x="4176" y="5653"/>
                  </a:cxn>
                  <a:cxn ang="0">
                    <a:pos x="3948" y="5836"/>
                  </a:cxn>
                  <a:cxn ang="0">
                    <a:pos x="3697" y="5989"/>
                  </a:cxn>
                  <a:cxn ang="0">
                    <a:pos x="3426" y="6110"/>
                  </a:cxn>
                  <a:cxn ang="0">
                    <a:pos x="3137" y="6199"/>
                  </a:cxn>
                  <a:cxn ang="0">
                    <a:pos x="2832" y="6249"/>
                  </a:cxn>
                  <a:cxn ang="0">
                    <a:pos x="2578" y="6262"/>
                  </a:cxn>
                  <a:cxn ang="0">
                    <a:pos x="2263" y="6243"/>
                  </a:cxn>
                  <a:cxn ang="0">
                    <a:pos x="1958" y="6184"/>
                  </a:cxn>
                  <a:cxn ang="0">
                    <a:pos x="1666" y="6091"/>
                  </a:cxn>
                  <a:cxn ang="0">
                    <a:pos x="1389" y="5964"/>
                  </a:cxn>
                  <a:cxn ang="0">
                    <a:pos x="1129" y="5806"/>
                  </a:cxn>
                  <a:cxn ang="0">
                    <a:pos x="890" y="5621"/>
                  </a:cxn>
                  <a:cxn ang="0">
                    <a:pos x="674" y="5408"/>
                  </a:cxn>
                  <a:cxn ang="0">
                    <a:pos x="484" y="5172"/>
                  </a:cxn>
                  <a:cxn ang="0">
                    <a:pos x="320" y="4916"/>
                  </a:cxn>
                  <a:cxn ang="0">
                    <a:pos x="189" y="4640"/>
                  </a:cxn>
                  <a:cxn ang="0">
                    <a:pos x="90" y="4348"/>
                  </a:cxn>
                  <a:cxn ang="0">
                    <a:pos x="25" y="4043"/>
                  </a:cxn>
                  <a:cxn ang="0">
                    <a:pos x="3" y="3791"/>
                  </a:cxn>
                  <a:cxn ang="0">
                    <a:pos x="9" y="3521"/>
                  </a:cxn>
                  <a:cxn ang="0">
                    <a:pos x="47" y="3263"/>
                  </a:cxn>
                  <a:cxn ang="0">
                    <a:pos x="113" y="3017"/>
                  </a:cxn>
                  <a:cxn ang="0">
                    <a:pos x="245" y="2686"/>
                  </a:cxn>
                  <a:cxn ang="0">
                    <a:pos x="485" y="2237"/>
                  </a:cxn>
                  <a:cxn ang="0">
                    <a:pos x="1589" y="146"/>
                  </a:cxn>
                  <a:cxn ang="0">
                    <a:pos x="1418" y="406"/>
                  </a:cxn>
                  <a:cxn ang="0">
                    <a:pos x="1277" y="684"/>
                  </a:cxn>
                  <a:cxn ang="0">
                    <a:pos x="1168" y="984"/>
                  </a:cxn>
                  <a:cxn ang="0">
                    <a:pos x="1095" y="1296"/>
                  </a:cxn>
                  <a:cxn ang="0">
                    <a:pos x="1058" y="1623"/>
                  </a:cxn>
                  <a:cxn ang="0">
                    <a:pos x="1057" y="1893"/>
                  </a:cxn>
                  <a:cxn ang="0">
                    <a:pos x="1095" y="2253"/>
                  </a:cxn>
                  <a:cxn ang="0">
                    <a:pos x="1175" y="2599"/>
                  </a:cxn>
                  <a:cxn ang="0">
                    <a:pos x="1296" y="2928"/>
                  </a:cxn>
                  <a:cxn ang="0">
                    <a:pos x="1455" y="3238"/>
                  </a:cxn>
                  <a:cxn ang="0">
                    <a:pos x="1647" y="3527"/>
                  </a:cxn>
                  <a:cxn ang="0">
                    <a:pos x="1871" y="3791"/>
                  </a:cxn>
                  <a:cxn ang="0">
                    <a:pos x="2123" y="4027"/>
                  </a:cxn>
                  <a:cxn ang="0">
                    <a:pos x="2400" y="4233"/>
                  </a:cxn>
                  <a:cxn ang="0">
                    <a:pos x="2701" y="4406"/>
                  </a:cxn>
                  <a:cxn ang="0">
                    <a:pos x="3021" y="4544"/>
                  </a:cxn>
                  <a:cxn ang="0">
                    <a:pos x="3357" y="4643"/>
                  </a:cxn>
                  <a:cxn ang="0">
                    <a:pos x="3708" y="4701"/>
                  </a:cxn>
                  <a:cxn ang="0">
                    <a:pos x="3997" y="4715"/>
                  </a:cxn>
                  <a:cxn ang="0">
                    <a:pos x="4358" y="4692"/>
                  </a:cxn>
                  <a:cxn ang="0">
                    <a:pos x="4701" y="4625"/>
                  </a:cxn>
                  <a:cxn ang="0">
                    <a:pos x="5028" y="4518"/>
                  </a:cxn>
                  <a:cxn ang="0">
                    <a:pos x="5334" y="4372"/>
                  </a:cxn>
                  <a:cxn ang="0">
                    <a:pos x="5615" y="4189"/>
                  </a:cxn>
                  <a:cxn ang="0">
                    <a:pos x="5870" y="3975"/>
                  </a:cxn>
                </a:cxnLst>
                <a:rect l="0" t="0" r="r" b="b"/>
                <a:pathLst>
                  <a:path w="5965" h="6262">
                    <a:moveTo>
                      <a:pt x="4302" y="5531"/>
                    </a:moveTo>
                    <a:lnTo>
                      <a:pt x="4302" y="5531"/>
                    </a:lnTo>
                    <a:lnTo>
                      <a:pt x="4262" y="5573"/>
                    </a:lnTo>
                    <a:lnTo>
                      <a:pt x="4219" y="5613"/>
                    </a:lnTo>
                    <a:lnTo>
                      <a:pt x="4176" y="5653"/>
                    </a:lnTo>
                    <a:lnTo>
                      <a:pt x="4134" y="5693"/>
                    </a:lnTo>
                    <a:lnTo>
                      <a:pt x="4088" y="5730"/>
                    </a:lnTo>
                    <a:lnTo>
                      <a:pt x="4042" y="5767"/>
                    </a:lnTo>
                    <a:lnTo>
                      <a:pt x="3997" y="5802"/>
                    </a:lnTo>
                    <a:lnTo>
                      <a:pt x="3948" y="5836"/>
                    </a:lnTo>
                    <a:lnTo>
                      <a:pt x="3899" y="5868"/>
                    </a:lnTo>
                    <a:lnTo>
                      <a:pt x="3851" y="5901"/>
                    </a:lnTo>
                    <a:lnTo>
                      <a:pt x="3800" y="5932"/>
                    </a:lnTo>
                    <a:lnTo>
                      <a:pt x="3749" y="5961"/>
                    </a:lnTo>
                    <a:lnTo>
                      <a:pt x="3697" y="5989"/>
                    </a:lnTo>
                    <a:lnTo>
                      <a:pt x="3644" y="6016"/>
                    </a:lnTo>
                    <a:lnTo>
                      <a:pt x="3591" y="6041"/>
                    </a:lnTo>
                    <a:lnTo>
                      <a:pt x="3537" y="6066"/>
                    </a:lnTo>
                    <a:lnTo>
                      <a:pt x="3482" y="6089"/>
                    </a:lnTo>
                    <a:lnTo>
                      <a:pt x="3426" y="6110"/>
                    </a:lnTo>
                    <a:lnTo>
                      <a:pt x="3370" y="6131"/>
                    </a:lnTo>
                    <a:lnTo>
                      <a:pt x="3313" y="6150"/>
                    </a:lnTo>
                    <a:lnTo>
                      <a:pt x="3255" y="6168"/>
                    </a:lnTo>
                    <a:lnTo>
                      <a:pt x="3196" y="6184"/>
                    </a:lnTo>
                    <a:lnTo>
                      <a:pt x="3137" y="6199"/>
                    </a:lnTo>
                    <a:lnTo>
                      <a:pt x="3077" y="6212"/>
                    </a:lnTo>
                    <a:lnTo>
                      <a:pt x="3016" y="6224"/>
                    </a:lnTo>
                    <a:lnTo>
                      <a:pt x="2956" y="6234"/>
                    </a:lnTo>
                    <a:lnTo>
                      <a:pt x="2894" y="6241"/>
                    </a:lnTo>
                    <a:lnTo>
                      <a:pt x="2832" y="6249"/>
                    </a:lnTo>
                    <a:lnTo>
                      <a:pt x="2770" y="6255"/>
                    </a:lnTo>
                    <a:lnTo>
                      <a:pt x="2707" y="6259"/>
                    </a:lnTo>
                    <a:lnTo>
                      <a:pt x="2643" y="6260"/>
                    </a:lnTo>
                    <a:lnTo>
                      <a:pt x="2578" y="6262"/>
                    </a:lnTo>
                    <a:lnTo>
                      <a:pt x="2578" y="6262"/>
                    </a:lnTo>
                    <a:lnTo>
                      <a:pt x="2515" y="6260"/>
                    </a:lnTo>
                    <a:lnTo>
                      <a:pt x="2452" y="6259"/>
                    </a:lnTo>
                    <a:lnTo>
                      <a:pt x="2388" y="6255"/>
                    </a:lnTo>
                    <a:lnTo>
                      <a:pt x="2325" y="6249"/>
                    </a:lnTo>
                    <a:lnTo>
                      <a:pt x="2263" y="6243"/>
                    </a:lnTo>
                    <a:lnTo>
                      <a:pt x="2201" y="6234"/>
                    </a:lnTo>
                    <a:lnTo>
                      <a:pt x="2139" y="6224"/>
                    </a:lnTo>
                    <a:lnTo>
                      <a:pt x="2079" y="6212"/>
                    </a:lnTo>
                    <a:lnTo>
                      <a:pt x="2018" y="6199"/>
                    </a:lnTo>
                    <a:lnTo>
                      <a:pt x="1958" y="6184"/>
                    </a:lnTo>
                    <a:lnTo>
                      <a:pt x="1899" y="6168"/>
                    </a:lnTo>
                    <a:lnTo>
                      <a:pt x="1838" y="6151"/>
                    </a:lnTo>
                    <a:lnTo>
                      <a:pt x="1781" y="6132"/>
                    </a:lnTo>
                    <a:lnTo>
                      <a:pt x="1722" y="6112"/>
                    </a:lnTo>
                    <a:lnTo>
                      <a:pt x="1666" y="6091"/>
                    </a:lnTo>
                    <a:lnTo>
                      <a:pt x="1608" y="6067"/>
                    </a:lnTo>
                    <a:lnTo>
                      <a:pt x="1552" y="6044"/>
                    </a:lnTo>
                    <a:lnTo>
                      <a:pt x="1496" y="6019"/>
                    </a:lnTo>
                    <a:lnTo>
                      <a:pt x="1442" y="5992"/>
                    </a:lnTo>
                    <a:lnTo>
                      <a:pt x="1389" y="5964"/>
                    </a:lnTo>
                    <a:lnTo>
                      <a:pt x="1334" y="5935"/>
                    </a:lnTo>
                    <a:lnTo>
                      <a:pt x="1283" y="5904"/>
                    </a:lnTo>
                    <a:lnTo>
                      <a:pt x="1229" y="5873"/>
                    </a:lnTo>
                    <a:lnTo>
                      <a:pt x="1179" y="5840"/>
                    </a:lnTo>
                    <a:lnTo>
                      <a:pt x="1129" y="5806"/>
                    </a:lnTo>
                    <a:lnTo>
                      <a:pt x="1079" y="5771"/>
                    </a:lnTo>
                    <a:lnTo>
                      <a:pt x="1030" y="5734"/>
                    </a:lnTo>
                    <a:lnTo>
                      <a:pt x="983" y="5697"/>
                    </a:lnTo>
                    <a:lnTo>
                      <a:pt x="936" y="5659"/>
                    </a:lnTo>
                    <a:lnTo>
                      <a:pt x="890" y="5621"/>
                    </a:lnTo>
                    <a:lnTo>
                      <a:pt x="845" y="5579"/>
                    </a:lnTo>
                    <a:lnTo>
                      <a:pt x="800" y="5538"/>
                    </a:lnTo>
                    <a:lnTo>
                      <a:pt x="758" y="5495"/>
                    </a:lnTo>
                    <a:lnTo>
                      <a:pt x="715" y="5452"/>
                    </a:lnTo>
                    <a:lnTo>
                      <a:pt x="674" y="5408"/>
                    </a:lnTo>
                    <a:lnTo>
                      <a:pt x="634" y="5363"/>
                    </a:lnTo>
                    <a:lnTo>
                      <a:pt x="594" y="5317"/>
                    </a:lnTo>
                    <a:lnTo>
                      <a:pt x="556" y="5270"/>
                    </a:lnTo>
                    <a:lnTo>
                      <a:pt x="519" y="5221"/>
                    </a:lnTo>
                    <a:lnTo>
                      <a:pt x="484" y="5172"/>
                    </a:lnTo>
                    <a:lnTo>
                      <a:pt x="448" y="5122"/>
                    </a:lnTo>
                    <a:lnTo>
                      <a:pt x="414" y="5072"/>
                    </a:lnTo>
                    <a:lnTo>
                      <a:pt x="382" y="5020"/>
                    </a:lnTo>
                    <a:lnTo>
                      <a:pt x="351" y="4969"/>
                    </a:lnTo>
                    <a:lnTo>
                      <a:pt x="320" y="4916"/>
                    </a:lnTo>
                    <a:lnTo>
                      <a:pt x="292" y="4861"/>
                    </a:lnTo>
                    <a:lnTo>
                      <a:pt x="264" y="4808"/>
                    </a:lnTo>
                    <a:lnTo>
                      <a:pt x="237" y="4752"/>
                    </a:lnTo>
                    <a:lnTo>
                      <a:pt x="212" y="4696"/>
                    </a:lnTo>
                    <a:lnTo>
                      <a:pt x="189" y="4640"/>
                    </a:lnTo>
                    <a:lnTo>
                      <a:pt x="165" y="4583"/>
                    </a:lnTo>
                    <a:lnTo>
                      <a:pt x="144" y="4525"/>
                    </a:lnTo>
                    <a:lnTo>
                      <a:pt x="125" y="4468"/>
                    </a:lnTo>
                    <a:lnTo>
                      <a:pt x="106" y="4409"/>
                    </a:lnTo>
                    <a:lnTo>
                      <a:pt x="90" y="4348"/>
                    </a:lnTo>
                    <a:lnTo>
                      <a:pt x="74" y="4289"/>
                    </a:lnTo>
                    <a:lnTo>
                      <a:pt x="59" y="4227"/>
                    </a:lnTo>
                    <a:lnTo>
                      <a:pt x="47" y="4167"/>
                    </a:lnTo>
                    <a:lnTo>
                      <a:pt x="35" y="4105"/>
                    </a:lnTo>
                    <a:lnTo>
                      <a:pt x="25" y="4043"/>
                    </a:lnTo>
                    <a:lnTo>
                      <a:pt x="18" y="3981"/>
                    </a:lnTo>
                    <a:lnTo>
                      <a:pt x="10" y="3918"/>
                    </a:lnTo>
                    <a:lnTo>
                      <a:pt x="6" y="3854"/>
                    </a:lnTo>
                    <a:lnTo>
                      <a:pt x="3" y="3791"/>
                    </a:lnTo>
                    <a:lnTo>
                      <a:pt x="3" y="3791"/>
                    </a:lnTo>
                    <a:lnTo>
                      <a:pt x="0" y="3735"/>
                    </a:lnTo>
                    <a:lnTo>
                      <a:pt x="0" y="3682"/>
                    </a:lnTo>
                    <a:lnTo>
                      <a:pt x="1" y="3627"/>
                    </a:lnTo>
                    <a:lnTo>
                      <a:pt x="4" y="3574"/>
                    </a:lnTo>
                    <a:lnTo>
                      <a:pt x="9" y="3521"/>
                    </a:lnTo>
                    <a:lnTo>
                      <a:pt x="13" y="3468"/>
                    </a:lnTo>
                    <a:lnTo>
                      <a:pt x="21" y="3416"/>
                    </a:lnTo>
                    <a:lnTo>
                      <a:pt x="28" y="3365"/>
                    </a:lnTo>
                    <a:lnTo>
                      <a:pt x="37" y="3315"/>
                    </a:lnTo>
                    <a:lnTo>
                      <a:pt x="47" y="3263"/>
                    </a:lnTo>
                    <a:lnTo>
                      <a:pt x="59" y="3213"/>
                    </a:lnTo>
                    <a:lnTo>
                      <a:pt x="71" y="3164"/>
                    </a:lnTo>
                    <a:lnTo>
                      <a:pt x="84" y="3114"/>
                    </a:lnTo>
                    <a:lnTo>
                      <a:pt x="99" y="3065"/>
                    </a:lnTo>
                    <a:lnTo>
                      <a:pt x="113" y="3017"/>
                    </a:lnTo>
                    <a:lnTo>
                      <a:pt x="130" y="2968"/>
                    </a:lnTo>
                    <a:lnTo>
                      <a:pt x="147" y="2921"/>
                    </a:lnTo>
                    <a:lnTo>
                      <a:pt x="165" y="2874"/>
                    </a:lnTo>
                    <a:lnTo>
                      <a:pt x="203" y="2779"/>
                    </a:lnTo>
                    <a:lnTo>
                      <a:pt x="245" y="2686"/>
                    </a:lnTo>
                    <a:lnTo>
                      <a:pt x="289" y="2594"/>
                    </a:lnTo>
                    <a:lnTo>
                      <a:pt x="335" y="2504"/>
                    </a:lnTo>
                    <a:lnTo>
                      <a:pt x="383" y="2414"/>
                    </a:lnTo>
                    <a:lnTo>
                      <a:pt x="433" y="2325"/>
                    </a:lnTo>
                    <a:lnTo>
                      <a:pt x="485" y="2237"/>
                    </a:lnTo>
                    <a:lnTo>
                      <a:pt x="1706" y="0"/>
                    </a:lnTo>
                    <a:lnTo>
                      <a:pt x="1706" y="0"/>
                    </a:lnTo>
                    <a:lnTo>
                      <a:pt x="1666" y="47"/>
                    </a:lnTo>
                    <a:lnTo>
                      <a:pt x="1627" y="96"/>
                    </a:lnTo>
                    <a:lnTo>
                      <a:pt x="1589" y="146"/>
                    </a:lnTo>
                    <a:lnTo>
                      <a:pt x="1552" y="196"/>
                    </a:lnTo>
                    <a:lnTo>
                      <a:pt x="1517" y="246"/>
                    </a:lnTo>
                    <a:lnTo>
                      <a:pt x="1483" y="299"/>
                    </a:lnTo>
                    <a:lnTo>
                      <a:pt x="1449" y="351"/>
                    </a:lnTo>
                    <a:lnTo>
                      <a:pt x="1418" y="406"/>
                    </a:lnTo>
                    <a:lnTo>
                      <a:pt x="1387" y="460"/>
                    </a:lnTo>
                    <a:lnTo>
                      <a:pt x="1358" y="515"/>
                    </a:lnTo>
                    <a:lnTo>
                      <a:pt x="1330" y="571"/>
                    </a:lnTo>
                    <a:lnTo>
                      <a:pt x="1302" y="627"/>
                    </a:lnTo>
                    <a:lnTo>
                      <a:pt x="1277" y="684"/>
                    </a:lnTo>
                    <a:lnTo>
                      <a:pt x="1252" y="743"/>
                    </a:lnTo>
                    <a:lnTo>
                      <a:pt x="1229" y="802"/>
                    </a:lnTo>
                    <a:lnTo>
                      <a:pt x="1207" y="861"/>
                    </a:lnTo>
                    <a:lnTo>
                      <a:pt x="1187" y="922"/>
                    </a:lnTo>
                    <a:lnTo>
                      <a:pt x="1168" y="984"/>
                    </a:lnTo>
                    <a:lnTo>
                      <a:pt x="1151" y="1044"/>
                    </a:lnTo>
                    <a:lnTo>
                      <a:pt x="1135" y="1106"/>
                    </a:lnTo>
                    <a:lnTo>
                      <a:pt x="1120" y="1169"/>
                    </a:lnTo>
                    <a:lnTo>
                      <a:pt x="1107" y="1233"/>
                    </a:lnTo>
                    <a:lnTo>
                      <a:pt x="1095" y="1296"/>
                    </a:lnTo>
                    <a:lnTo>
                      <a:pt x="1084" y="1361"/>
                    </a:lnTo>
                    <a:lnTo>
                      <a:pt x="1075" y="1426"/>
                    </a:lnTo>
                    <a:lnTo>
                      <a:pt x="1067" y="1492"/>
                    </a:lnTo>
                    <a:lnTo>
                      <a:pt x="1063" y="1557"/>
                    </a:lnTo>
                    <a:lnTo>
                      <a:pt x="1058" y="1623"/>
                    </a:lnTo>
                    <a:lnTo>
                      <a:pt x="1056" y="1691"/>
                    </a:lnTo>
                    <a:lnTo>
                      <a:pt x="1054" y="1758"/>
                    </a:lnTo>
                    <a:lnTo>
                      <a:pt x="1054" y="1825"/>
                    </a:lnTo>
                    <a:lnTo>
                      <a:pt x="1057" y="1893"/>
                    </a:lnTo>
                    <a:lnTo>
                      <a:pt x="1057" y="1893"/>
                    </a:lnTo>
                    <a:lnTo>
                      <a:pt x="1061" y="1967"/>
                    </a:lnTo>
                    <a:lnTo>
                      <a:pt x="1066" y="2039"/>
                    </a:lnTo>
                    <a:lnTo>
                      <a:pt x="1075" y="2111"/>
                    </a:lnTo>
                    <a:lnTo>
                      <a:pt x="1084" y="2182"/>
                    </a:lnTo>
                    <a:lnTo>
                      <a:pt x="1095" y="2253"/>
                    </a:lnTo>
                    <a:lnTo>
                      <a:pt x="1107" y="2324"/>
                    </a:lnTo>
                    <a:lnTo>
                      <a:pt x="1122" y="2393"/>
                    </a:lnTo>
                    <a:lnTo>
                      <a:pt x="1138" y="2462"/>
                    </a:lnTo>
                    <a:lnTo>
                      <a:pt x="1156" y="2532"/>
                    </a:lnTo>
                    <a:lnTo>
                      <a:pt x="1175" y="2599"/>
                    </a:lnTo>
                    <a:lnTo>
                      <a:pt x="1197" y="2666"/>
                    </a:lnTo>
                    <a:lnTo>
                      <a:pt x="1219" y="2732"/>
                    </a:lnTo>
                    <a:lnTo>
                      <a:pt x="1243" y="2799"/>
                    </a:lnTo>
                    <a:lnTo>
                      <a:pt x="1269" y="2863"/>
                    </a:lnTo>
                    <a:lnTo>
                      <a:pt x="1296" y="2928"/>
                    </a:lnTo>
                    <a:lnTo>
                      <a:pt x="1325" y="2992"/>
                    </a:lnTo>
                    <a:lnTo>
                      <a:pt x="1355" y="3055"/>
                    </a:lnTo>
                    <a:lnTo>
                      <a:pt x="1387" y="3117"/>
                    </a:lnTo>
                    <a:lnTo>
                      <a:pt x="1420" y="3179"/>
                    </a:lnTo>
                    <a:lnTo>
                      <a:pt x="1455" y="3238"/>
                    </a:lnTo>
                    <a:lnTo>
                      <a:pt x="1490" y="3298"/>
                    </a:lnTo>
                    <a:lnTo>
                      <a:pt x="1527" y="3357"/>
                    </a:lnTo>
                    <a:lnTo>
                      <a:pt x="1566" y="3415"/>
                    </a:lnTo>
                    <a:lnTo>
                      <a:pt x="1605" y="3471"/>
                    </a:lnTo>
                    <a:lnTo>
                      <a:pt x="1647" y="3527"/>
                    </a:lnTo>
                    <a:lnTo>
                      <a:pt x="1689" y="3581"/>
                    </a:lnTo>
                    <a:lnTo>
                      <a:pt x="1732" y="3636"/>
                    </a:lnTo>
                    <a:lnTo>
                      <a:pt x="1776" y="3689"/>
                    </a:lnTo>
                    <a:lnTo>
                      <a:pt x="1824" y="3741"/>
                    </a:lnTo>
                    <a:lnTo>
                      <a:pt x="1871" y="3791"/>
                    </a:lnTo>
                    <a:lnTo>
                      <a:pt x="1918" y="3841"/>
                    </a:lnTo>
                    <a:lnTo>
                      <a:pt x="1968" y="3888"/>
                    </a:lnTo>
                    <a:lnTo>
                      <a:pt x="2018" y="3935"/>
                    </a:lnTo>
                    <a:lnTo>
                      <a:pt x="2070" y="3982"/>
                    </a:lnTo>
                    <a:lnTo>
                      <a:pt x="2123" y="4027"/>
                    </a:lnTo>
                    <a:lnTo>
                      <a:pt x="2176" y="4071"/>
                    </a:lnTo>
                    <a:lnTo>
                      <a:pt x="2230" y="4114"/>
                    </a:lnTo>
                    <a:lnTo>
                      <a:pt x="2286" y="4155"/>
                    </a:lnTo>
                    <a:lnTo>
                      <a:pt x="2342" y="4195"/>
                    </a:lnTo>
                    <a:lnTo>
                      <a:pt x="2400" y="4233"/>
                    </a:lnTo>
                    <a:lnTo>
                      <a:pt x="2457" y="4270"/>
                    </a:lnTo>
                    <a:lnTo>
                      <a:pt x="2518" y="4307"/>
                    </a:lnTo>
                    <a:lnTo>
                      <a:pt x="2577" y="4341"/>
                    </a:lnTo>
                    <a:lnTo>
                      <a:pt x="2639" y="4375"/>
                    </a:lnTo>
                    <a:lnTo>
                      <a:pt x="2701" y="4406"/>
                    </a:lnTo>
                    <a:lnTo>
                      <a:pt x="2763" y="4437"/>
                    </a:lnTo>
                    <a:lnTo>
                      <a:pt x="2826" y="4466"/>
                    </a:lnTo>
                    <a:lnTo>
                      <a:pt x="2889" y="4493"/>
                    </a:lnTo>
                    <a:lnTo>
                      <a:pt x="2954" y="4519"/>
                    </a:lnTo>
                    <a:lnTo>
                      <a:pt x="3021" y="4544"/>
                    </a:lnTo>
                    <a:lnTo>
                      <a:pt x="3087" y="4566"/>
                    </a:lnTo>
                    <a:lnTo>
                      <a:pt x="3153" y="4588"/>
                    </a:lnTo>
                    <a:lnTo>
                      <a:pt x="3221" y="4608"/>
                    </a:lnTo>
                    <a:lnTo>
                      <a:pt x="3289" y="4627"/>
                    </a:lnTo>
                    <a:lnTo>
                      <a:pt x="3357" y="4643"/>
                    </a:lnTo>
                    <a:lnTo>
                      <a:pt x="3426" y="4658"/>
                    </a:lnTo>
                    <a:lnTo>
                      <a:pt x="3497" y="4671"/>
                    </a:lnTo>
                    <a:lnTo>
                      <a:pt x="3566" y="4683"/>
                    </a:lnTo>
                    <a:lnTo>
                      <a:pt x="3637" y="4692"/>
                    </a:lnTo>
                    <a:lnTo>
                      <a:pt x="3708" y="4701"/>
                    </a:lnTo>
                    <a:lnTo>
                      <a:pt x="3780" y="4706"/>
                    </a:lnTo>
                    <a:lnTo>
                      <a:pt x="3852" y="4711"/>
                    </a:lnTo>
                    <a:lnTo>
                      <a:pt x="3924" y="4714"/>
                    </a:lnTo>
                    <a:lnTo>
                      <a:pt x="3997" y="4715"/>
                    </a:lnTo>
                    <a:lnTo>
                      <a:pt x="3997" y="4715"/>
                    </a:lnTo>
                    <a:lnTo>
                      <a:pt x="4070" y="4714"/>
                    </a:lnTo>
                    <a:lnTo>
                      <a:pt x="4142" y="4711"/>
                    </a:lnTo>
                    <a:lnTo>
                      <a:pt x="4215" y="4706"/>
                    </a:lnTo>
                    <a:lnTo>
                      <a:pt x="4287" y="4701"/>
                    </a:lnTo>
                    <a:lnTo>
                      <a:pt x="4358" y="4692"/>
                    </a:lnTo>
                    <a:lnTo>
                      <a:pt x="4427" y="4683"/>
                    </a:lnTo>
                    <a:lnTo>
                      <a:pt x="4498" y="4671"/>
                    </a:lnTo>
                    <a:lnTo>
                      <a:pt x="4566" y="4658"/>
                    </a:lnTo>
                    <a:lnTo>
                      <a:pt x="4635" y="4642"/>
                    </a:lnTo>
                    <a:lnTo>
                      <a:pt x="4701" y="4625"/>
                    </a:lnTo>
                    <a:lnTo>
                      <a:pt x="4769" y="4606"/>
                    </a:lnTo>
                    <a:lnTo>
                      <a:pt x="4835" y="4587"/>
                    </a:lnTo>
                    <a:lnTo>
                      <a:pt x="4900" y="4565"/>
                    </a:lnTo>
                    <a:lnTo>
                      <a:pt x="4965" y="4543"/>
                    </a:lnTo>
                    <a:lnTo>
                      <a:pt x="5028" y="4518"/>
                    </a:lnTo>
                    <a:lnTo>
                      <a:pt x="5090" y="4491"/>
                    </a:lnTo>
                    <a:lnTo>
                      <a:pt x="5152" y="4463"/>
                    </a:lnTo>
                    <a:lnTo>
                      <a:pt x="5214" y="4434"/>
                    </a:lnTo>
                    <a:lnTo>
                      <a:pt x="5275" y="4403"/>
                    </a:lnTo>
                    <a:lnTo>
                      <a:pt x="5334" y="4372"/>
                    </a:lnTo>
                    <a:lnTo>
                      <a:pt x="5391" y="4338"/>
                    </a:lnTo>
                    <a:lnTo>
                      <a:pt x="5449" y="4302"/>
                    </a:lnTo>
                    <a:lnTo>
                      <a:pt x="5505" y="4266"/>
                    </a:lnTo>
                    <a:lnTo>
                      <a:pt x="5561" y="4229"/>
                    </a:lnTo>
                    <a:lnTo>
                      <a:pt x="5615" y="4189"/>
                    </a:lnTo>
                    <a:lnTo>
                      <a:pt x="5668" y="4149"/>
                    </a:lnTo>
                    <a:lnTo>
                      <a:pt x="5720" y="4108"/>
                    </a:lnTo>
                    <a:lnTo>
                      <a:pt x="5772" y="4065"/>
                    </a:lnTo>
                    <a:lnTo>
                      <a:pt x="5822" y="4021"/>
                    </a:lnTo>
                    <a:lnTo>
                      <a:pt x="5870" y="3975"/>
                    </a:lnTo>
                    <a:lnTo>
                      <a:pt x="5917" y="3928"/>
                    </a:lnTo>
                    <a:lnTo>
                      <a:pt x="5965" y="3881"/>
                    </a:lnTo>
                    <a:lnTo>
                      <a:pt x="4302" y="5531"/>
                    </a:lnTo>
                    <a:close/>
                  </a:path>
                </a:pathLst>
              </a:custGeom>
              <a:gradFill flip="none" rotWithShape="1">
                <a:gsLst>
                  <a:gs pos="66000">
                    <a:schemeClr val="accent5">
                      <a:lumMod val="60000"/>
                      <a:lumOff val="40000"/>
                    </a:schemeClr>
                  </a:gs>
                  <a:gs pos="30000">
                    <a:schemeClr val="accent5">
                      <a:lumMod val="50000"/>
                    </a:schemeClr>
                  </a:gs>
                  <a:gs pos="57000">
                    <a:schemeClr val="accent5">
                      <a:lumMod val="75000"/>
                    </a:schemeClr>
                  </a:gs>
                  <a:gs pos="96000">
                    <a:schemeClr val="accent5">
                      <a:lumMod val="40000"/>
                      <a:lumOff val="60000"/>
                    </a:schemeClr>
                  </a:gs>
                </a:gsLst>
                <a:lin ang="13260000" scaled="0"/>
                <a:tileRect/>
              </a:gradFill>
              <a:ln w="9525">
                <a:noFill/>
                <a:round/>
                <a:headEnd/>
                <a:tailEnd/>
              </a:ln>
              <a:effectLst/>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31" name="Forme libre 12">
                <a:extLst>
                  <a:ext uri="{FF2B5EF4-FFF2-40B4-BE49-F238E27FC236}">
                    <a16:creationId xmlns:a16="http://schemas.microsoft.com/office/drawing/2014/main" xmlns="" id="{0C0914DE-610C-7649-ADD8-6750BA0255C4}"/>
                  </a:ext>
                </a:extLst>
              </p:cNvPr>
              <p:cNvSpPr>
                <a:spLocks/>
              </p:cNvSpPr>
              <p:nvPr/>
            </p:nvSpPr>
            <p:spPr bwMode="auto">
              <a:xfrm>
                <a:off x="8755062" y="407988"/>
                <a:ext cx="2586038" cy="2505075"/>
              </a:xfrm>
              <a:custGeom>
                <a:avLst/>
                <a:gdLst/>
                <a:ahLst/>
                <a:cxnLst>
                  <a:cxn ang="0">
                    <a:pos x="372" y="914"/>
                  </a:cxn>
                  <a:cxn ang="0">
                    <a:pos x="605" y="734"/>
                  </a:cxn>
                  <a:cxn ang="0">
                    <a:pos x="857" y="586"/>
                  </a:cxn>
                  <a:cxn ang="0">
                    <a:pos x="1125" y="471"/>
                  </a:cxn>
                  <a:cxn ang="0">
                    <a:pos x="1407" y="389"/>
                  </a:cxn>
                  <a:cxn ang="0">
                    <a:pos x="1702" y="343"/>
                  </a:cxn>
                  <a:cxn ang="0">
                    <a:pos x="1943" y="331"/>
                  </a:cxn>
                  <a:cxn ang="0">
                    <a:pos x="2263" y="351"/>
                  </a:cxn>
                  <a:cxn ang="0">
                    <a:pos x="2573" y="410"/>
                  </a:cxn>
                  <a:cxn ang="0">
                    <a:pos x="2868" y="505"/>
                  </a:cxn>
                  <a:cxn ang="0">
                    <a:pos x="3149" y="634"/>
                  </a:cxn>
                  <a:cxn ang="0">
                    <a:pos x="3412" y="793"/>
                  </a:cxn>
                  <a:cxn ang="0">
                    <a:pos x="3653" y="982"/>
                  </a:cxn>
                  <a:cxn ang="0">
                    <a:pos x="3873" y="1197"/>
                  </a:cxn>
                  <a:cxn ang="0">
                    <a:pos x="4066" y="1436"/>
                  </a:cxn>
                  <a:cxn ang="0">
                    <a:pos x="4231" y="1695"/>
                  </a:cxn>
                  <a:cxn ang="0">
                    <a:pos x="4364" y="1974"/>
                  </a:cxn>
                  <a:cxn ang="0">
                    <a:pos x="4466" y="2270"/>
                  </a:cxn>
                  <a:cxn ang="0">
                    <a:pos x="4529" y="2578"/>
                  </a:cxn>
                  <a:cxn ang="0">
                    <a:pos x="4553" y="2835"/>
                  </a:cxn>
                  <a:cxn ang="0">
                    <a:pos x="4548" y="3125"/>
                  </a:cxn>
                  <a:cxn ang="0">
                    <a:pos x="4511" y="3408"/>
                  </a:cxn>
                  <a:cxn ang="0">
                    <a:pos x="4442" y="3683"/>
                  </a:cxn>
                  <a:cxn ang="0">
                    <a:pos x="4340" y="3944"/>
                  </a:cxn>
                  <a:cxn ang="0">
                    <a:pos x="4208" y="4191"/>
                  </a:cxn>
                  <a:cxn ang="0">
                    <a:pos x="4046" y="4423"/>
                  </a:cxn>
                  <a:cxn ang="0">
                    <a:pos x="4256" y="4688"/>
                  </a:cxn>
                  <a:cxn ang="0">
                    <a:pos x="4445" y="4436"/>
                  </a:cxn>
                  <a:cxn ang="0">
                    <a:pos x="4603" y="4162"/>
                  </a:cxn>
                  <a:cxn ang="0">
                    <a:pos x="4728" y="3867"/>
                  </a:cxn>
                  <a:cxn ang="0">
                    <a:pos x="4819" y="3556"/>
                  </a:cxn>
                  <a:cxn ang="0">
                    <a:pos x="4873" y="3229"/>
                  </a:cxn>
                  <a:cxn ang="0">
                    <a:pos x="4887" y="2889"/>
                  </a:cxn>
                  <a:cxn ang="0">
                    <a:pos x="4867" y="2603"/>
                  </a:cxn>
                  <a:cxn ang="0">
                    <a:pos x="4803" y="2251"/>
                  </a:cxn>
                  <a:cxn ang="0">
                    <a:pos x="4699" y="1915"/>
                  </a:cxn>
                  <a:cxn ang="0">
                    <a:pos x="4554" y="1598"/>
                  </a:cxn>
                  <a:cxn ang="0">
                    <a:pos x="4376" y="1300"/>
                  </a:cxn>
                  <a:cxn ang="0">
                    <a:pos x="4165" y="1026"/>
                  </a:cxn>
                  <a:cxn ang="0">
                    <a:pos x="3923" y="778"/>
                  </a:cxn>
                  <a:cxn ang="0">
                    <a:pos x="3655" y="560"/>
                  </a:cxn>
                  <a:cxn ang="0">
                    <a:pos x="3364" y="373"/>
                  </a:cxn>
                  <a:cxn ang="0">
                    <a:pos x="3052" y="221"/>
                  </a:cxn>
                  <a:cxn ang="0">
                    <a:pos x="2720" y="106"/>
                  </a:cxn>
                  <a:cxn ang="0">
                    <a:pos x="2375" y="32"/>
                  </a:cxn>
                  <a:cxn ang="0">
                    <a:pos x="2017" y="0"/>
                  </a:cxn>
                  <a:cxn ang="0">
                    <a:pos x="1730" y="7"/>
                  </a:cxn>
                  <a:cxn ang="0">
                    <a:pos x="1383" y="56"/>
                  </a:cxn>
                  <a:cxn ang="0">
                    <a:pos x="1054" y="144"/>
                  </a:cxn>
                  <a:cxn ang="0">
                    <a:pos x="745" y="272"/>
                  </a:cxn>
                  <a:cxn ang="0">
                    <a:pos x="456" y="435"/>
                  </a:cxn>
                  <a:cxn ang="0">
                    <a:pos x="192" y="631"/>
                  </a:cxn>
                  <a:cxn ang="0">
                    <a:pos x="244" y="1036"/>
                  </a:cxn>
                </a:cxnLst>
                <a:rect l="0" t="0" r="r" b="b"/>
                <a:pathLst>
                  <a:path w="4887" h="4735">
                    <a:moveTo>
                      <a:pt x="244" y="1036"/>
                    </a:moveTo>
                    <a:lnTo>
                      <a:pt x="244" y="1036"/>
                    </a:lnTo>
                    <a:lnTo>
                      <a:pt x="285" y="993"/>
                    </a:lnTo>
                    <a:lnTo>
                      <a:pt x="329" y="954"/>
                    </a:lnTo>
                    <a:lnTo>
                      <a:pt x="372" y="914"/>
                    </a:lnTo>
                    <a:lnTo>
                      <a:pt x="417" y="875"/>
                    </a:lnTo>
                    <a:lnTo>
                      <a:pt x="463" y="837"/>
                    </a:lnTo>
                    <a:lnTo>
                      <a:pt x="509" y="802"/>
                    </a:lnTo>
                    <a:lnTo>
                      <a:pt x="556" y="768"/>
                    </a:lnTo>
                    <a:lnTo>
                      <a:pt x="605" y="734"/>
                    </a:lnTo>
                    <a:lnTo>
                      <a:pt x="653" y="701"/>
                    </a:lnTo>
                    <a:lnTo>
                      <a:pt x="703" y="670"/>
                    </a:lnTo>
                    <a:lnTo>
                      <a:pt x="754" y="641"/>
                    </a:lnTo>
                    <a:lnTo>
                      <a:pt x="805" y="613"/>
                    </a:lnTo>
                    <a:lnTo>
                      <a:pt x="857" y="586"/>
                    </a:lnTo>
                    <a:lnTo>
                      <a:pt x="908" y="560"/>
                    </a:lnTo>
                    <a:lnTo>
                      <a:pt x="961" y="536"/>
                    </a:lnTo>
                    <a:lnTo>
                      <a:pt x="1016" y="513"/>
                    </a:lnTo>
                    <a:lnTo>
                      <a:pt x="1071" y="491"/>
                    </a:lnTo>
                    <a:lnTo>
                      <a:pt x="1125" y="471"/>
                    </a:lnTo>
                    <a:lnTo>
                      <a:pt x="1180" y="452"/>
                    </a:lnTo>
                    <a:lnTo>
                      <a:pt x="1236" y="435"/>
                    </a:lnTo>
                    <a:lnTo>
                      <a:pt x="1293" y="418"/>
                    </a:lnTo>
                    <a:lnTo>
                      <a:pt x="1349" y="402"/>
                    </a:lnTo>
                    <a:lnTo>
                      <a:pt x="1407" y="389"/>
                    </a:lnTo>
                    <a:lnTo>
                      <a:pt x="1466" y="377"/>
                    </a:lnTo>
                    <a:lnTo>
                      <a:pt x="1523" y="367"/>
                    </a:lnTo>
                    <a:lnTo>
                      <a:pt x="1582" y="356"/>
                    </a:lnTo>
                    <a:lnTo>
                      <a:pt x="1643" y="349"/>
                    </a:lnTo>
                    <a:lnTo>
                      <a:pt x="1702" y="343"/>
                    </a:lnTo>
                    <a:lnTo>
                      <a:pt x="1762" y="337"/>
                    </a:lnTo>
                    <a:lnTo>
                      <a:pt x="1822" y="334"/>
                    </a:lnTo>
                    <a:lnTo>
                      <a:pt x="1883" y="331"/>
                    </a:lnTo>
                    <a:lnTo>
                      <a:pt x="1943" y="331"/>
                    </a:lnTo>
                    <a:lnTo>
                      <a:pt x="1943" y="331"/>
                    </a:lnTo>
                    <a:lnTo>
                      <a:pt x="2008" y="331"/>
                    </a:lnTo>
                    <a:lnTo>
                      <a:pt x="2073" y="334"/>
                    </a:lnTo>
                    <a:lnTo>
                      <a:pt x="2136" y="339"/>
                    </a:lnTo>
                    <a:lnTo>
                      <a:pt x="2200" y="345"/>
                    </a:lnTo>
                    <a:lnTo>
                      <a:pt x="2263" y="351"/>
                    </a:lnTo>
                    <a:lnTo>
                      <a:pt x="2327" y="359"/>
                    </a:lnTo>
                    <a:lnTo>
                      <a:pt x="2388" y="370"/>
                    </a:lnTo>
                    <a:lnTo>
                      <a:pt x="2450" y="382"/>
                    </a:lnTo>
                    <a:lnTo>
                      <a:pt x="2511" y="395"/>
                    </a:lnTo>
                    <a:lnTo>
                      <a:pt x="2573" y="410"/>
                    </a:lnTo>
                    <a:lnTo>
                      <a:pt x="2632" y="426"/>
                    </a:lnTo>
                    <a:lnTo>
                      <a:pt x="2692" y="443"/>
                    </a:lnTo>
                    <a:lnTo>
                      <a:pt x="2751" y="463"/>
                    </a:lnTo>
                    <a:lnTo>
                      <a:pt x="2810" y="483"/>
                    </a:lnTo>
                    <a:lnTo>
                      <a:pt x="2868" y="505"/>
                    </a:lnTo>
                    <a:lnTo>
                      <a:pt x="2925" y="527"/>
                    </a:lnTo>
                    <a:lnTo>
                      <a:pt x="2983" y="553"/>
                    </a:lnTo>
                    <a:lnTo>
                      <a:pt x="3039" y="578"/>
                    </a:lnTo>
                    <a:lnTo>
                      <a:pt x="3095" y="606"/>
                    </a:lnTo>
                    <a:lnTo>
                      <a:pt x="3149" y="634"/>
                    </a:lnTo>
                    <a:lnTo>
                      <a:pt x="3202" y="663"/>
                    </a:lnTo>
                    <a:lnTo>
                      <a:pt x="3257" y="694"/>
                    </a:lnTo>
                    <a:lnTo>
                      <a:pt x="3308" y="727"/>
                    </a:lnTo>
                    <a:lnTo>
                      <a:pt x="3360" y="759"/>
                    </a:lnTo>
                    <a:lnTo>
                      <a:pt x="3412" y="793"/>
                    </a:lnTo>
                    <a:lnTo>
                      <a:pt x="3462" y="828"/>
                    </a:lnTo>
                    <a:lnTo>
                      <a:pt x="3510" y="865"/>
                    </a:lnTo>
                    <a:lnTo>
                      <a:pt x="3559" y="903"/>
                    </a:lnTo>
                    <a:lnTo>
                      <a:pt x="3608" y="942"/>
                    </a:lnTo>
                    <a:lnTo>
                      <a:pt x="3653" y="982"/>
                    </a:lnTo>
                    <a:lnTo>
                      <a:pt x="3699" y="1023"/>
                    </a:lnTo>
                    <a:lnTo>
                      <a:pt x="3745" y="1066"/>
                    </a:lnTo>
                    <a:lnTo>
                      <a:pt x="3788" y="1108"/>
                    </a:lnTo>
                    <a:lnTo>
                      <a:pt x="3830" y="1153"/>
                    </a:lnTo>
                    <a:lnTo>
                      <a:pt x="3873" y="1197"/>
                    </a:lnTo>
                    <a:lnTo>
                      <a:pt x="3913" y="1243"/>
                    </a:lnTo>
                    <a:lnTo>
                      <a:pt x="3953" y="1290"/>
                    </a:lnTo>
                    <a:lnTo>
                      <a:pt x="3992" y="1337"/>
                    </a:lnTo>
                    <a:lnTo>
                      <a:pt x="4029" y="1386"/>
                    </a:lnTo>
                    <a:lnTo>
                      <a:pt x="4066" y="1436"/>
                    </a:lnTo>
                    <a:lnTo>
                      <a:pt x="4102" y="1486"/>
                    </a:lnTo>
                    <a:lnTo>
                      <a:pt x="4135" y="1537"/>
                    </a:lnTo>
                    <a:lnTo>
                      <a:pt x="4168" y="1589"/>
                    </a:lnTo>
                    <a:lnTo>
                      <a:pt x="4200" y="1642"/>
                    </a:lnTo>
                    <a:lnTo>
                      <a:pt x="4231" y="1695"/>
                    </a:lnTo>
                    <a:lnTo>
                      <a:pt x="4259" y="1750"/>
                    </a:lnTo>
                    <a:lnTo>
                      <a:pt x="4289" y="1806"/>
                    </a:lnTo>
                    <a:lnTo>
                      <a:pt x="4315" y="1860"/>
                    </a:lnTo>
                    <a:lnTo>
                      <a:pt x="4340" y="1918"/>
                    </a:lnTo>
                    <a:lnTo>
                      <a:pt x="4364" y="1974"/>
                    </a:lnTo>
                    <a:lnTo>
                      <a:pt x="4388" y="2033"/>
                    </a:lnTo>
                    <a:lnTo>
                      <a:pt x="4410" y="2090"/>
                    </a:lnTo>
                    <a:lnTo>
                      <a:pt x="4429" y="2149"/>
                    </a:lnTo>
                    <a:lnTo>
                      <a:pt x="4448" y="2210"/>
                    </a:lnTo>
                    <a:lnTo>
                      <a:pt x="4466" y="2270"/>
                    </a:lnTo>
                    <a:lnTo>
                      <a:pt x="4480" y="2331"/>
                    </a:lnTo>
                    <a:lnTo>
                      <a:pt x="4495" y="2391"/>
                    </a:lnTo>
                    <a:lnTo>
                      <a:pt x="4508" y="2453"/>
                    </a:lnTo>
                    <a:lnTo>
                      <a:pt x="4520" y="2516"/>
                    </a:lnTo>
                    <a:lnTo>
                      <a:pt x="4529" y="2578"/>
                    </a:lnTo>
                    <a:lnTo>
                      <a:pt x="4538" y="2642"/>
                    </a:lnTo>
                    <a:lnTo>
                      <a:pt x="4545" y="2705"/>
                    </a:lnTo>
                    <a:lnTo>
                      <a:pt x="4550" y="2770"/>
                    </a:lnTo>
                    <a:lnTo>
                      <a:pt x="4553" y="2835"/>
                    </a:lnTo>
                    <a:lnTo>
                      <a:pt x="4553" y="2835"/>
                    </a:lnTo>
                    <a:lnTo>
                      <a:pt x="4556" y="2892"/>
                    </a:lnTo>
                    <a:lnTo>
                      <a:pt x="4556" y="2951"/>
                    </a:lnTo>
                    <a:lnTo>
                      <a:pt x="4554" y="3010"/>
                    </a:lnTo>
                    <a:lnTo>
                      <a:pt x="4553" y="3068"/>
                    </a:lnTo>
                    <a:lnTo>
                      <a:pt x="4548" y="3125"/>
                    </a:lnTo>
                    <a:lnTo>
                      <a:pt x="4544" y="3183"/>
                    </a:lnTo>
                    <a:lnTo>
                      <a:pt x="4538" y="3240"/>
                    </a:lnTo>
                    <a:lnTo>
                      <a:pt x="4531" y="3296"/>
                    </a:lnTo>
                    <a:lnTo>
                      <a:pt x="4522" y="3352"/>
                    </a:lnTo>
                    <a:lnTo>
                      <a:pt x="4511" y="3408"/>
                    </a:lnTo>
                    <a:lnTo>
                      <a:pt x="4500" y="3464"/>
                    </a:lnTo>
                    <a:lnTo>
                      <a:pt x="4488" y="3519"/>
                    </a:lnTo>
                    <a:lnTo>
                      <a:pt x="4473" y="3574"/>
                    </a:lnTo>
                    <a:lnTo>
                      <a:pt x="4458" y="3628"/>
                    </a:lnTo>
                    <a:lnTo>
                      <a:pt x="4442" y="3683"/>
                    </a:lnTo>
                    <a:lnTo>
                      <a:pt x="4424" y="3736"/>
                    </a:lnTo>
                    <a:lnTo>
                      <a:pt x="4405" y="3789"/>
                    </a:lnTo>
                    <a:lnTo>
                      <a:pt x="4385" y="3840"/>
                    </a:lnTo>
                    <a:lnTo>
                      <a:pt x="4362" y="3894"/>
                    </a:lnTo>
                    <a:lnTo>
                      <a:pt x="4340" y="3944"/>
                    </a:lnTo>
                    <a:lnTo>
                      <a:pt x="4317" y="3995"/>
                    </a:lnTo>
                    <a:lnTo>
                      <a:pt x="4290" y="4045"/>
                    </a:lnTo>
                    <a:lnTo>
                      <a:pt x="4264" y="4094"/>
                    </a:lnTo>
                    <a:lnTo>
                      <a:pt x="4237" y="4143"/>
                    </a:lnTo>
                    <a:lnTo>
                      <a:pt x="4208" y="4191"/>
                    </a:lnTo>
                    <a:lnTo>
                      <a:pt x="4178" y="4239"/>
                    </a:lnTo>
                    <a:lnTo>
                      <a:pt x="4147" y="4286"/>
                    </a:lnTo>
                    <a:lnTo>
                      <a:pt x="4115" y="4333"/>
                    </a:lnTo>
                    <a:lnTo>
                      <a:pt x="4081" y="4377"/>
                    </a:lnTo>
                    <a:lnTo>
                      <a:pt x="4046" y="4423"/>
                    </a:lnTo>
                    <a:lnTo>
                      <a:pt x="4010" y="4467"/>
                    </a:lnTo>
                    <a:lnTo>
                      <a:pt x="3973" y="4510"/>
                    </a:lnTo>
                    <a:lnTo>
                      <a:pt x="4215" y="4735"/>
                    </a:lnTo>
                    <a:lnTo>
                      <a:pt x="4215" y="4735"/>
                    </a:lnTo>
                    <a:lnTo>
                      <a:pt x="4256" y="4688"/>
                    </a:lnTo>
                    <a:lnTo>
                      <a:pt x="4296" y="4640"/>
                    </a:lnTo>
                    <a:lnTo>
                      <a:pt x="4336" y="4589"/>
                    </a:lnTo>
                    <a:lnTo>
                      <a:pt x="4373" y="4539"/>
                    </a:lnTo>
                    <a:lnTo>
                      <a:pt x="4410" y="4488"/>
                    </a:lnTo>
                    <a:lnTo>
                      <a:pt x="4445" y="4436"/>
                    </a:lnTo>
                    <a:lnTo>
                      <a:pt x="4479" y="4383"/>
                    </a:lnTo>
                    <a:lnTo>
                      <a:pt x="4511" y="4328"/>
                    </a:lnTo>
                    <a:lnTo>
                      <a:pt x="4544" y="4274"/>
                    </a:lnTo>
                    <a:lnTo>
                      <a:pt x="4575" y="4218"/>
                    </a:lnTo>
                    <a:lnTo>
                      <a:pt x="4603" y="4162"/>
                    </a:lnTo>
                    <a:lnTo>
                      <a:pt x="4631" y="4104"/>
                    </a:lnTo>
                    <a:lnTo>
                      <a:pt x="4657" y="4045"/>
                    </a:lnTo>
                    <a:lnTo>
                      <a:pt x="4682" y="3986"/>
                    </a:lnTo>
                    <a:lnTo>
                      <a:pt x="4706" y="3927"/>
                    </a:lnTo>
                    <a:lnTo>
                      <a:pt x="4728" y="3867"/>
                    </a:lnTo>
                    <a:lnTo>
                      <a:pt x="4750" y="3807"/>
                    </a:lnTo>
                    <a:lnTo>
                      <a:pt x="4769" y="3745"/>
                    </a:lnTo>
                    <a:lnTo>
                      <a:pt x="4787" y="3681"/>
                    </a:lnTo>
                    <a:lnTo>
                      <a:pt x="4803" y="3619"/>
                    </a:lnTo>
                    <a:lnTo>
                      <a:pt x="4819" y="3556"/>
                    </a:lnTo>
                    <a:lnTo>
                      <a:pt x="4833" y="3491"/>
                    </a:lnTo>
                    <a:lnTo>
                      <a:pt x="4845" y="3426"/>
                    </a:lnTo>
                    <a:lnTo>
                      <a:pt x="4856" y="3361"/>
                    </a:lnTo>
                    <a:lnTo>
                      <a:pt x="4865" y="3295"/>
                    </a:lnTo>
                    <a:lnTo>
                      <a:pt x="4873" y="3229"/>
                    </a:lnTo>
                    <a:lnTo>
                      <a:pt x="4878" y="3162"/>
                    </a:lnTo>
                    <a:lnTo>
                      <a:pt x="4883" y="3094"/>
                    </a:lnTo>
                    <a:lnTo>
                      <a:pt x="4886" y="3027"/>
                    </a:lnTo>
                    <a:lnTo>
                      <a:pt x="4887" y="2959"/>
                    </a:lnTo>
                    <a:lnTo>
                      <a:pt x="4887" y="2889"/>
                    </a:lnTo>
                    <a:lnTo>
                      <a:pt x="4884" y="2820"/>
                    </a:lnTo>
                    <a:lnTo>
                      <a:pt x="4884" y="2820"/>
                    </a:lnTo>
                    <a:lnTo>
                      <a:pt x="4880" y="2748"/>
                    </a:lnTo>
                    <a:lnTo>
                      <a:pt x="4875" y="2676"/>
                    </a:lnTo>
                    <a:lnTo>
                      <a:pt x="4867" y="2603"/>
                    </a:lnTo>
                    <a:lnTo>
                      <a:pt x="4858" y="2531"/>
                    </a:lnTo>
                    <a:lnTo>
                      <a:pt x="4846" y="2460"/>
                    </a:lnTo>
                    <a:lnTo>
                      <a:pt x="4834" y="2391"/>
                    </a:lnTo>
                    <a:lnTo>
                      <a:pt x="4819" y="2320"/>
                    </a:lnTo>
                    <a:lnTo>
                      <a:pt x="4803" y="2251"/>
                    </a:lnTo>
                    <a:lnTo>
                      <a:pt x="4786" y="2183"/>
                    </a:lnTo>
                    <a:lnTo>
                      <a:pt x="4766" y="2115"/>
                    </a:lnTo>
                    <a:lnTo>
                      <a:pt x="4744" y="2048"/>
                    </a:lnTo>
                    <a:lnTo>
                      <a:pt x="4722" y="1981"/>
                    </a:lnTo>
                    <a:lnTo>
                      <a:pt x="4699" y="1915"/>
                    </a:lnTo>
                    <a:lnTo>
                      <a:pt x="4672" y="1850"/>
                    </a:lnTo>
                    <a:lnTo>
                      <a:pt x="4646" y="1785"/>
                    </a:lnTo>
                    <a:lnTo>
                      <a:pt x="4616" y="1722"/>
                    </a:lnTo>
                    <a:lnTo>
                      <a:pt x="4587" y="1660"/>
                    </a:lnTo>
                    <a:lnTo>
                      <a:pt x="4554" y="1598"/>
                    </a:lnTo>
                    <a:lnTo>
                      <a:pt x="4522" y="1536"/>
                    </a:lnTo>
                    <a:lnTo>
                      <a:pt x="4486" y="1476"/>
                    </a:lnTo>
                    <a:lnTo>
                      <a:pt x="4451" y="1417"/>
                    </a:lnTo>
                    <a:lnTo>
                      <a:pt x="4414" y="1358"/>
                    </a:lnTo>
                    <a:lnTo>
                      <a:pt x="4376" y="1300"/>
                    </a:lnTo>
                    <a:lnTo>
                      <a:pt x="4336" y="1243"/>
                    </a:lnTo>
                    <a:lnTo>
                      <a:pt x="4295" y="1187"/>
                    </a:lnTo>
                    <a:lnTo>
                      <a:pt x="4252" y="1132"/>
                    </a:lnTo>
                    <a:lnTo>
                      <a:pt x="4209" y="1079"/>
                    </a:lnTo>
                    <a:lnTo>
                      <a:pt x="4165" y="1026"/>
                    </a:lnTo>
                    <a:lnTo>
                      <a:pt x="4118" y="974"/>
                    </a:lnTo>
                    <a:lnTo>
                      <a:pt x="4071" y="924"/>
                    </a:lnTo>
                    <a:lnTo>
                      <a:pt x="4023" y="874"/>
                    </a:lnTo>
                    <a:lnTo>
                      <a:pt x="3973" y="825"/>
                    </a:lnTo>
                    <a:lnTo>
                      <a:pt x="3923" y="778"/>
                    </a:lnTo>
                    <a:lnTo>
                      <a:pt x="3872" y="732"/>
                    </a:lnTo>
                    <a:lnTo>
                      <a:pt x="3818" y="687"/>
                    </a:lnTo>
                    <a:lnTo>
                      <a:pt x="3765" y="644"/>
                    </a:lnTo>
                    <a:lnTo>
                      <a:pt x="3711" y="601"/>
                    </a:lnTo>
                    <a:lnTo>
                      <a:pt x="3655" y="560"/>
                    </a:lnTo>
                    <a:lnTo>
                      <a:pt x="3599" y="520"/>
                    </a:lnTo>
                    <a:lnTo>
                      <a:pt x="3541" y="482"/>
                    </a:lnTo>
                    <a:lnTo>
                      <a:pt x="3484" y="443"/>
                    </a:lnTo>
                    <a:lnTo>
                      <a:pt x="3423" y="408"/>
                    </a:lnTo>
                    <a:lnTo>
                      <a:pt x="3364" y="373"/>
                    </a:lnTo>
                    <a:lnTo>
                      <a:pt x="3303" y="340"/>
                    </a:lnTo>
                    <a:lnTo>
                      <a:pt x="3241" y="308"/>
                    </a:lnTo>
                    <a:lnTo>
                      <a:pt x="3179" y="277"/>
                    </a:lnTo>
                    <a:lnTo>
                      <a:pt x="3115" y="249"/>
                    </a:lnTo>
                    <a:lnTo>
                      <a:pt x="3052" y="221"/>
                    </a:lnTo>
                    <a:lnTo>
                      <a:pt x="2987" y="194"/>
                    </a:lnTo>
                    <a:lnTo>
                      <a:pt x="2921" y="171"/>
                    </a:lnTo>
                    <a:lnTo>
                      <a:pt x="2854" y="147"/>
                    </a:lnTo>
                    <a:lnTo>
                      <a:pt x="2788" y="126"/>
                    </a:lnTo>
                    <a:lnTo>
                      <a:pt x="2720" y="106"/>
                    </a:lnTo>
                    <a:lnTo>
                      <a:pt x="2652" y="88"/>
                    </a:lnTo>
                    <a:lnTo>
                      <a:pt x="2585" y="72"/>
                    </a:lnTo>
                    <a:lnTo>
                      <a:pt x="2515" y="57"/>
                    </a:lnTo>
                    <a:lnTo>
                      <a:pt x="2445" y="44"/>
                    </a:lnTo>
                    <a:lnTo>
                      <a:pt x="2375" y="32"/>
                    </a:lnTo>
                    <a:lnTo>
                      <a:pt x="2304" y="22"/>
                    </a:lnTo>
                    <a:lnTo>
                      <a:pt x="2234" y="14"/>
                    </a:lnTo>
                    <a:lnTo>
                      <a:pt x="2161" y="7"/>
                    </a:lnTo>
                    <a:lnTo>
                      <a:pt x="2089" y="3"/>
                    </a:lnTo>
                    <a:lnTo>
                      <a:pt x="2017" y="0"/>
                    </a:lnTo>
                    <a:lnTo>
                      <a:pt x="1943" y="0"/>
                    </a:lnTo>
                    <a:lnTo>
                      <a:pt x="1943" y="0"/>
                    </a:lnTo>
                    <a:lnTo>
                      <a:pt x="1873" y="0"/>
                    </a:lnTo>
                    <a:lnTo>
                      <a:pt x="1800" y="3"/>
                    </a:lnTo>
                    <a:lnTo>
                      <a:pt x="1730" y="7"/>
                    </a:lnTo>
                    <a:lnTo>
                      <a:pt x="1659" y="13"/>
                    </a:lnTo>
                    <a:lnTo>
                      <a:pt x="1589" y="22"/>
                    </a:lnTo>
                    <a:lnTo>
                      <a:pt x="1520" y="31"/>
                    </a:lnTo>
                    <a:lnTo>
                      <a:pt x="1452" y="42"/>
                    </a:lnTo>
                    <a:lnTo>
                      <a:pt x="1383" y="56"/>
                    </a:lnTo>
                    <a:lnTo>
                      <a:pt x="1317" y="70"/>
                    </a:lnTo>
                    <a:lnTo>
                      <a:pt x="1250" y="87"/>
                    </a:lnTo>
                    <a:lnTo>
                      <a:pt x="1184" y="104"/>
                    </a:lnTo>
                    <a:lnTo>
                      <a:pt x="1119" y="123"/>
                    </a:lnTo>
                    <a:lnTo>
                      <a:pt x="1054" y="144"/>
                    </a:lnTo>
                    <a:lnTo>
                      <a:pt x="991" y="168"/>
                    </a:lnTo>
                    <a:lnTo>
                      <a:pt x="928" y="191"/>
                    </a:lnTo>
                    <a:lnTo>
                      <a:pt x="866" y="216"/>
                    </a:lnTo>
                    <a:lnTo>
                      <a:pt x="805" y="243"/>
                    </a:lnTo>
                    <a:lnTo>
                      <a:pt x="745" y="272"/>
                    </a:lnTo>
                    <a:lnTo>
                      <a:pt x="684" y="302"/>
                    </a:lnTo>
                    <a:lnTo>
                      <a:pt x="627" y="333"/>
                    </a:lnTo>
                    <a:lnTo>
                      <a:pt x="569" y="365"/>
                    </a:lnTo>
                    <a:lnTo>
                      <a:pt x="512" y="399"/>
                    </a:lnTo>
                    <a:lnTo>
                      <a:pt x="456" y="435"/>
                    </a:lnTo>
                    <a:lnTo>
                      <a:pt x="401" y="471"/>
                    </a:lnTo>
                    <a:lnTo>
                      <a:pt x="348" y="510"/>
                    </a:lnTo>
                    <a:lnTo>
                      <a:pt x="295" y="548"/>
                    </a:lnTo>
                    <a:lnTo>
                      <a:pt x="244" y="589"/>
                    </a:lnTo>
                    <a:lnTo>
                      <a:pt x="192" y="631"/>
                    </a:lnTo>
                    <a:lnTo>
                      <a:pt x="143" y="673"/>
                    </a:lnTo>
                    <a:lnTo>
                      <a:pt x="95" y="718"/>
                    </a:lnTo>
                    <a:lnTo>
                      <a:pt x="46" y="763"/>
                    </a:lnTo>
                    <a:lnTo>
                      <a:pt x="0" y="809"/>
                    </a:lnTo>
                    <a:lnTo>
                      <a:pt x="244" y="1036"/>
                    </a:lnTo>
                    <a:close/>
                  </a:path>
                </a:pathLst>
              </a:custGeom>
              <a:gradFill flip="none" rotWithShape="1">
                <a:gsLst>
                  <a:gs pos="20000">
                    <a:srgbClr val="414141"/>
                  </a:gs>
                  <a:gs pos="86000">
                    <a:srgbClr val="CFCFCF"/>
                  </a:gs>
                  <a:gs pos="0">
                    <a:srgbClr val="A6A6A6"/>
                  </a:gs>
                  <a:gs pos="35000">
                    <a:srgbClr val="262626"/>
                  </a:gs>
                  <a:gs pos="66000">
                    <a:srgbClr val="454545"/>
                  </a:gs>
                  <a:gs pos="46000">
                    <a:srgbClr val="616161"/>
                  </a:gs>
                  <a:gs pos="100000">
                    <a:srgbClr val="A6A6A6"/>
                  </a:gs>
                </a:gsLst>
                <a:lin ang="18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32" name="Forme libre 13">
                <a:extLst>
                  <a:ext uri="{FF2B5EF4-FFF2-40B4-BE49-F238E27FC236}">
                    <a16:creationId xmlns:a16="http://schemas.microsoft.com/office/drawing/2014/main" xmlns="" id="{72D6F51C-50AB-3F42-97E4-FE3DFBADA244}"/>
                  </a:ext>
                </a:extLst>
              </p:cNvPr>
              <p:cNvSpPr>
                <a:spLocks noEditPoints="1"/>
              </p:cNvSpPr>
              <p:nvPr/>
            </p:nvSpPr>
            <p:spPr bwMode="auto">
              <a:xfrm>
                <a:off x="8385175" y="374650"/>
                <a:ext cx="2987675" cy="2986088"/>
              </a:xfrm>
              <a:custGeom>
                <a:avLst/>
                <a:gdLst/>
                <a:ahLst/>
                <a:cxnLst>
                  <a:cxn ang="0">
                    <a:pos x="3147" y="371"/>
                  </a:cxn>
                  <a:cxn ang="0">
                    <a:pos x="3686" y="529"/>
                  </a:cxn>
                  <a:cxn ang="0">
                    <a:pos x="4171" y="794"/>
                  </a:cxn>
                  <a:cxn ang="0">
                    <a:pos x="4591" y="1153"/>
                  </a:cxn>
                  <a:cxn ang="0">
                    <a:pos x="4927" y="1591"/>
                  </a:cxn>
                  <a:cxn ang="0">
                    <a:pos x="5169" y="2092"/>
                  </a:cxn>
                  <a:cxn ang="0">
                    <a:pos x="5297" y="2643"/>
                  </a:cxn>
                  <a:cxn ang="0">
                    <a:pos x="5307" y="3142"/>
                  </a:cxn>
                  <a:cxn ang="0">
                    <a:pos x="5204" y="3672"/>
                  </a:cxn>
                  <a:cxn ang="0">
                    <a:pos x="4987" y="4159"/>
                  </a:cxn>
                  <a:cxn ang="0">
                    <a:pos x="4663" y="4587"/>
                  </a:cxn>
                  <a:cxn ang="0">
                    <a:pos x="4299" y="4896"/>
                  </a:cxn>
                  <a:cxn ang="0">
                    <a:pos x="3829" y="5145"/>
                  </a:cxn>
                  <a:cxn ang="0">
                    <a:pos x="3310" y="5284"/>
                  </a:cxn>
                  <a:cxn ang="0">
                    <a:pos x="2814" y="5308"/>
                  </a:cxn>
                  <a:cxn ang="0">
                    <a:pos x="2256" y="5215"/>
                  </a:cxn>
                  <a:cxn ang="0">
                    <a:pos x="1738" y="5008"/>
                  </a:cxn>
                  <a:cxn ang="0">
                    <a:pos x="1280" y="4699"/>
                  </a:cxn>
                  <a:cxn ang="0">
                    <a:pos x="895" y="4303"/>
                  </a:cxn>
                  <a:cxn ang="0">
                    <a:pos x="599" y="3836"/>
                  </a:cxn>
                  <a:cxn ang="0">
                    <a:pos x="407" y="3311"/>
                  </a:cxn>
                  <a:cxn ang="0">
                    <a:pos x="335" y="2807"/>
                  </a:cxn>
                  <a:cxn ang="0">
                    <a:pos x="370" y="2260"/>
                  </a:cxn>
                  <a:cxn ang="0">
                    <a:pos x="525" y="1747"/>
                  </a:cxn>
                  <a:cxn ang="0">
                    <a:pos x="790" y="1285"/>
                  </a:cxn>
                  <a:cxn ang="0">
                    <a:pos x="1115" y="929"/>
                  </a:cxn>
                  <a:cxn ang="0">
                    <a:pos x="1549" y="620"/>
                  </a:cxn>
                  <a:cxn ang="0">
                    <a:pos x="2043" y="421"/>
                  </a:cxn>
                  <a:cxn ang="0">
                    <a:pos x="2580" y="334"/>
                  </a:cxn>
                  <a:cxn ang="0">
                    <a:pos x="2345" y="23"/>
                  </a:cxn>
                  <a:cxn ang="0">
                    <a:pos x="1741" y="171"/>
                  </a:cxn>
                  <a:cxn ang="0">
                    <a:pos x="1202" y="445"/>
                  </a:cxn>
                  <a:cxn ang="0">
                    <a:pos x="745" y="827"/>
                  </a:cxn>
                  <a:cxn ang="0">
                    <a:pos x="382" y="1300"/>
                  </a:cxn>
                  <a:cxn ang="0">
                    <a:pos x="133" y="1852"/>
                  </a:cxn>
                  <a:cxn ang="0">
                    <a:pos x="10" y="2462"/>
                  </a:cxn>
                  <a:cxn ang="0">
                    <a:pos x="21" y="3038"/>
                  </a:cxn>
                  <a:cxn ang="0">
                    <a:pos x="165" y="3659"/>
                  </a:cxn>
                  <a:cxn ang="0">
                    <a:pos x="436" y="4225"/>
                  </a:cxn>
                  <a:cxn ang="0">
                    <a:pos x="817" y="4718"/>
                  </a:cxn>
                  <a:cxn ang="0">
                    <a:pos x="1288" y="5122"/>
                  </a:cxn>
                  <a:cxn ang="0">
                    <a:pos x="1835" y="5420"/>
                  </a:cxn>
                  <a:cxn ang="0">
                    <a:pos x="2443" y="5598"/>
                  </a:cxn>
                  <a:cxn ang="0">
                    <a:pos x="3016" y="5641"/>
                  </a:cxn>
                  <a:cxn ang="0">
                    <a:pos x="3644" y="5554"/>
                  </a:cxn>
                  <a:cxn ang="0">
                    <a:pos x="4215" y="5333"/>
                  </a:cxn>
                  <a:cxn ang="0">
                    <a:pos x="4710" y="4998"/>
                  </a:cxn>
                  <a:cxn ang="0">
                    <a:pos x="5117" y="4563"/>
                  </a:cxn>
                  <a:cxn ang="0">
                    <a:pos x="5418" y="4044"/>
                  </a:cxn>
                  <a:cxn ang="0">
                    <a:pos x="5599" y="3459"/>
                  </a:cxn>
                  <a:cxn ang="0">
                    <a:pos x="5643" y="2820"/>
                  </a:cxn>
                  <a:cxn ang="0">
                    <a:pos x="5562" y="2253"/>
                  </a:cxn>
                  <a:cxn ang="0">
                    <a:pos x="5346" y="1660"/>
                  </a:cxn>
                  <a:cxn ang="0">
                    <a:pos x="5012" y="1134"/>
                  </a:cxn>
                  <a:cxn ang="0">
                    <a:pos x="4579" y="688"/>
                  </a:cxn>
                  <a:cxn ang="0">
                    <a:pos x="4061" y="340"/>
                  </a:cxn>
                  <a:cxn ang="0">
                    <a:pos x="3481" y="107"/>
                  </a:cxn>
                  <a:cxn ang="0">
                    <a:pos x="2848" y="4"/>
                  </a:cxn>
                </a:cxnLst>
                <a:rect l="0" t="0" r="r" b="b"/>
                <a:pathLst>
                  <a:path w="5646" h="5642">
                    <a:moveTo>
                      <a:pt x="2704" y="331"/>
                    </a:moveTo>
                    <a:lnTo>
                      <a:pt x="2704" y="331"/>
                    </a:lnTo>
                    <a:lnTo>
                      <a:pt x="2767" y="333"/>
                    </a:lnTo>
                    <a:lnTo>
                      <a:pt x="2832" y="334"/>
                    </a:lnTo>
                    <a:lnTo>
                      <a:pt x="2895" y="339"/>
                    </a:lnTo>
                    <a:lnTo>
                      <a:pt x="2959" y="345"/>
                    </a:lnTo>
                    <a:lnTo>
                      <a:pt x="3022" y="352"/>
                    </a:lnTo>
                    <a:lnTo>
                      <a:pt x="3086" y="361"/>
                    </a:lnTo>
                    <a:lnTo>
                      <a:pt x="3147" y="371"/>
                    </a:lnTo>
                    <a:lnTo>
                      <a:pt x="3209" y="383"/>
                    </a:lnTo>
                    <a:lnTo>
                      <a:pt x="3270" y="396"/>
                    </a:lnTo>
                    <a:lnTo>
                      <a:pt x="3332" y="411"/>
                    </a:lnTo>
                    <a:lnTo>
                      <a:pt x="3392" y="427"/>
                    </a:lnTo>
                    <a:lnTo>
                      <a:pt x="3451" y="445"/>
                    </a:lnTo>
                    <a:lnTo>
                      <a:pt x="3510" y="464"/>
                    </a:lnTo>
                    <a:lnTo>
                      <a:pt x="3569" y="483"/>
                    </a:lnTo>
                    <a:lnTo>
                      <a:pt x="3628" y="505"/>
                    </a:lnTo>
                    <a:lnTo>
                      <a:pt x="3686" y="529"/>
                    </a:lnTo>
                    <a:lnTo>
                      <a:pt x="3742" y="553"/>
                    </a:lnTo>
                    <a:lnTo>
                      <a:pt x="3798" y="579"/>
                    </a:lnTo>
                    <a:lnTo>
                      <a:pt x="3854" y="606"/>
                    </a:lnTo>
                    <a:lnTo>
                      <a:pt x="3908" y="634"/>
                    </a:lnTo>
                    <a:lnTo>
                      <a:pt x="3963" y="663"/>
                    </a:lnTo>
                    <a:lnTo>
                      <a:pt x="4016" y="694"/>
                    </a:lnTo>
                    <a:lnTo>
                      <a:pt x="4067" y="727"/>
                    </a:lnTo>
                    <a:lnTo>
                      <a:pt x="4120" y="761"/>
                    </a:lnTo>
                    <a:lnTo>
                      <a:pt x="4171" y="794"/>
                    </a:lnTo>
                    <a:lnTo>
                      <a:pt x="4221" y="830"/>
                    </a:lnTo>
                    <a:lnTo>
                      <a:pt x="4271" y="867"/>
                    </a:lnTo>
                    <a:lnTo>
                      <a:pt x="4318" y="904"/>
                    </a:lnTo>
                    <a:lnTo>
                      <a:pt x="4367" y="943"/>
                    </a:lnTo>
                    <a:lnTo>
                      <a:pt x="4412" y="983"/>
                    </a:lnTo>
                    <a:lnTo>
                      <a:pt x="4458" y="1024"/>
                    </a:lnTo>
                    <a:lnTo>
                      <a:pt x="4504" y="1066"/>
                    </a:lnTo>
                    <a:lnTo>
                      <a:pt x="4546" y="1108"/>
                    </a:lnTo>
                    <a:lnTo>
                      <a:pt x="4591" y="1153"/>
                    </a:lnTo>
                    <a:lnTo>
                      <a:pt x="4632" y="1198"/>
                    </a:lnTo>
                    <a:lnTo>
                      <a:pt x="4673" y="1244"/>
                    </a:lnTo>
                    <a:lnTo>
                      <a:pt x="4712" y="1290"/>
                    </a:lnTo>
                    <a:lnTo>
                      <a:pt x="4751" y="1338"/>
                    </a:lnTo>
                    <a:lnTo>
                      <a:pt x="4788" y="1387"/>
                    </a:lnTo>
                    <a:lnTo>
                      <a:pt x="4825" y="1436"/>
                    </a:lnTo>
                    <a:lnTo>
                      <a:pt x="4861" y="1487"/>
                    </a:lnTo>
                    <a:lnTo>
                      <a:pt x="4894" y="1538"/>
                    </a:lnTo>
                    <a:lnTo>
                      <a:pt x="4927" y="1591"/>
                    </a:lnTo>
                    <a:lnTo>
                      <a:pt x="4959" y="1642"/>
                    </a:lnTo>
                    <a:lnTo>
                      <a:pt x="4990" y="1697"/>
                    </a:lnTo>
                    <a:lnTo>
                      <a:pt x="5020" y="1751"/>
                    </a:lnTo>
                    <a:lnTo>
                      <a:pt x="5048" y="1806"/>
                    </a:lnTo>
                    <a:lnTo>
                      <a:pt x="5074" y="1862"/>
                    </a:lnTo>
                    <a:lnTo>
                      <a:pt x="5099" y="1918"/>
                    </a:lnTo>
                    <a:lnTo>
                      <a:pt x="5124" y="1975"/>
                    </a:lnTo>
                    <a:lnTo>
                      <a:pt x="5146" y="2033"/>
                    </a:lnTo>
                    <a:lnTo>
                      <a:pt x="5169" y="2092"/>
                    </a:lnTo>
                    <a:lnTo>
                      <a:pt x="5188" y="2151"/>
                    </a:lnTo>
                    <a:lnTo>
                      <a:pt x="5207" y="2210"/>
                    </a:lnTo>
                    <a:lnTo>
                      <a:pt x="5225" y="2270"/>
                    </a:lnTo>
                    <a:lnTo>
                      <a:pt x="5241" y="2331"/>
                    </a:lnTo>
                    <a:lnTo>
                      <a:pt x="5254" y="2393"/>
                    </a:lnTo>
                    <a:lnTo>
                      <a:pt x="5267" y="2455"/>
                    </a:lnTo>
                    <a:lnTo>
                      <a:pt x="5279" y="2517"/>
                    </a:lnTo>
                    <a:lnTo>
                      <a:pt x="5288" y="2580"/>
                    </a:lnTo>
                    <a:lnTo>
                      <a:pt x="5297" y="2643"/>
                    </a:lnTo>
                    <a:lnTo>
                      <a:pt x="5304" y="2707"/>
                    </a:lnTo>
                    <a:lnTo>
                      <a:pt x="5309" y="2770"/>
                    </a:lnTo>
                    <a:lnTo>
                      <a:pt x="5313" y="2835"/>
                    </a:lnTo>
                    <a:lnTo>
                      <a:pt x="5313" y="2835"/>
                    </a:lnTo>
                    <a:lnTo>
                      <a:pt x="5315" y="2897"/>
                    </a:lnTo>
                    <a:lnTo>
                      <a:pt x="5315" y="2959"/>
                    </a:lnTo>
                    <a:lnTo>
                      <a:pt x="5313" y="3021"/>
                    </a:lnTo>
                    <a:lnTo>
                      <a:pt x="5312" y="3081"/>
                    </a:lnTo>
                    <a:lnTo>
                      <a:pt x="5307" y="3142"/>
                    </a:lnTo>
                    <a:lnTo>
                      <a:pt x="5301" y="3202"/>
                    </a:lnTo>
                    <a:lnTo>
                      <a:pt x="5294" y="3263"/>
                    </a:lnTo>
                    <a:lnTo>
                      <a:pt x="5285" y="3323"/>
                    </a:lnTo>
                    <a:lnTo>
                      <a:pt x="5276" y="3382"/>
                    </a:lnTo>
                    <a:lnTo>
                      <a:pt x="5264" y="3441"/>
                    </a:lnTo>
                    <a:lnTo>
                      <a:pt x="5251" y="3500"/>
                    </a:lnTo>
                    <a:lnTo>
                      <a:pt x="5238" y="3557"/>
                    </a:lnTo>
                    <a:lnTo>
                      <a:pt x="5222" y="3615"/>
                    </a:lnTo>
                    <a:lnTo>
                      <a:pt x="5204" y="3672"/>
                    </a:lnTo>
                    <a:lnTo>
                      <a:pt x="5186" y="3728"/>
                    </a:lnTo>
                    <a:lnTo>
                      <a:pt x="5166" y="3785"/>
                    </a:lnTo>
                    <a:lnTo>
                      <a:pt x="5145" y="3841"/>
                    </a:lnTo>
                    <a:lnTo>
                      <a:pt x="5121" y="3895"/>
                    </a:lnTo>
                    <a:lnTo>
                      <a:pt x="5098" y="3948"/>
                    </a:lnTo>
                    <a:lnTo>
                      <a:pt x="5073" y="4003"/>
                    </a:lnTo>
                    <a:lnTo>
                      <a:pt x="5045" y="4056"/>
                    </a:lnTo>
                    <a:lnTo>
                      <a:pt x="5017" y="4107"/>
                    </a:lnTo>
                    <a:lnTo>
                      <a:pt x="4987" y="4159"/>
                    </a:lnTo>
                    <a:lnTo>
                      <a:pt x="4956" y="4209"/>
                    </a:lnTo>
                    <a:lnTo>
                      <a:pt x="4924" y="4259"/>
                    </a:lnTo>
                    <a:lnTo>
                      <a:pt x="4891" y="4309"/>
                    </a:lnTo>
                    <a:lnTo>
                      <a:pt x="4856" y="4357"/>
                    </a:lnTo>
                    <a:lnTo>
                      <a:pt x="4819" y="4405"/>
                    </a:lnTo>
                    <a:lnTo>
                      <a:pt x="4782" y="4452"/>
                    </a:lnTo>
                    <a:lnTo>
                      <a:pt x="4744" y="4498"/>
                    </a:lnTo>
                    <a:lnTo>
                      <a:pt x="4704" y="4542"/>
                    </a:lnTo>
                    <a:lnTo>
                      <a:pt x="4663" y="4587"/>
                    </a:lnTo>
                    <a:lnTo>
                      <a:pt x="4663" y="4587"/>
                    </a:lnTo>
                    <a:lnTo>
                      <a:pt x="4620" y="4631"/>
                    </a:lnTo>
                    <a:lnTo>
                      <a:pt x="4576" y="4672"/>
                    </a:lnTo>
                    <a:lnTo>
                      <a:pt x="4532" y="4713"/>
                    </a:lnTo>
                    <a:lnTo>
                      <a:pt x="4488" y="4752"/>
                    </a:lnTo>
                    <a:lnTo>
                      <a:pt x="4442" y="4790"/>
                    </a:lnTo>
                    <a:lnTo>
                      <a:pt x="4395" y="4827"/>
                    </a:lnTo>
                    <a:lnTo>
                      <a:pt x="4346" y="4862"/>
                    </a:lnTo>
                    <a:lnTo>
                      <a:pt x="4299" y="4896"/>
                    </a:lnTo>
                    <a:lnTo>
                      <a:pt x="4249" y="4930"/>
                    </a:lnTo>
                    <a:lnTo>
                      <a:pt x="4199" y="4961"/>
                    </a:lnTo>
                    <a:lnTo>
                      <a:pt x="4148" y="4992"/>
                    </a:lnTo>
                    <a:lnTo>
                      <a:pt x="4097" y="5022"/>
                    </a:lnTo>
                    <a:lnTo>
                      <a:pt x="4044" y="5048"/>
                    </a:lnTo>
                    <a:lnTo>
                      <a:pt x="3991" y="5075"/>
                    </a:lnTo>
                    <a:lnTo>
                      <a:pt x="3938" y="5100"/>
                    </a:lnTo>
                    <a:lnTo>
                      <a:pt x="3883" y="5123"/>
                    </a:lnTo>
                    <a:lnTo>
                      <a:pt x="3829" y="5145"/>
                    </a:lnTo>
                    <a:lnTo>
                      <a:pt x="3773" y="5166"/>
                    </a:lnTo>
                    <a:lnTo>
                      <a:pt x="3717" y="5187"/>
                    </a:lnTo>
                    <a:lnTo>
                      <a:pt x="3660" y="5204"/>
                    </a:lnTo>
                    <a:lnTo>
                      <a:pt x="3603" y="5221"/>
                    </a:lnTo>
                    <a:lnTo>
                      <a:pt x="3546" y="5237"/>
                    </a:lnTo>
                    <a:lnTo>
                      <a:pt x="3487" y="5250"/>
                    </a:lnTo>
                    <a:lnTo>
                      <a:pt x="3428" y="5263"/>
                    </a:lnTo>
                    <a:lnTo>
                      <a:pt x="3369" y="5274"/>
                    </a:lnTo>
                    <a:lnTo>
                      <a:pt x="3310" y="5284"/>
                    </a:lnTo>
                    <a:lnTo>
                      <a:pt x="3249" y="5291"/>
                    </a:lnTo>
                    <a:lnTo>
                      <a:pt x="3189" y="5299"/>
                    </a:lnTo>
                    <a:lnTo>
                      <a:pt x="3128" y="5303"/>
                    </a:lnTo>
                    <a:lnTo>
                      <a:pt x="3066" y="5308"/>
                    </a:lnTo>
                    <a:lnTo>
                      <a:pt x="3004" y="5309"/>
                    </a:lnTo>
                    <a:lnTo>
                      <a:pt x="2943" y="5311"/>
                    </a:lnTo>
                    <a:lnTo>
                      <a:pt x="2943" y="5311"/>
                    </a:lnTo>
                    <a:lnTo>
                      <a:pt x="2879" y="5309"/>
                    </a:lnTo>
                    <a:lnTo>
                      <a:pt x="2814" y="5308"/>
                    </a:lnTo>
                    <a:lnTo>
                      <a:pt x="2751" y="5303"/>
                    </a:lnTo>
                    <a:lnTo>
                      <a:pt x="2688" y="5297"/>
                    </a:lnTo>
                    <a:lnTo>
                      <a:pt x="2624" y="5290"/>
                    </a:lnTo>
                    <a:lnTo>
                      <a:pt x="2561" y="5281"/>
                    </a:lnTo>
                    <a:lnTo>
                      <a:pt x="2499" y="5271"/>
                    </a:lnTo>
                    <a:lnTo>
                      <a:pt x="2437" y="5259"/>
                    </a:lnTo>
                    <a:lnTo>
                      <a:pt x="2376" y="5246"/>
                    </a:lnTo>
                    <a:lnTo>
                      <a:pt x="2315" y="5231"/>
                    </a:lnTo>
                    <a:lnTo>
                      <a:pt x="2256" y="5215"/>
                    </a:lnTo>
                    <a:lnTo>
                      <a:pt x="2195" y="5197"/>
                    </a:lnTo>
                    <a:lnTo>
                      <a:pt x="2136" y="5178"/>
                    </a:lnTo>
                    <a:lnTo>
                      <a:pt x="2077" y="5159"/>
                    </a:lnTo>
                    <a:lnTo>
                      <a:pt x="2020" y="5137"/>
                    </a:lnTo>
                    <a:lnTo>
                      <a:pt x="1962" y="5113"/>
                    </a:lnTo>
                    <a:lnTo>
                      <a:pt x="1905" y="5089"/>
                    </a:lnTo>
                    <a:lnTo>
                      <a:pt x="1849" y="5063"/>
                    </a:lnTo>
                    <a:lnTo>
                      <a:pt x="1793" y="5036"/>
                    </a:lnTo>
                    <a:lnTo>
                      <a:pt x="1738" y="5008"/>
                    </a:lnTo>
                    <a:lnTo>
                      <a:pt x="1685" y="4979"/>
                    </a:lnTo>
                    <a:lnTo>
                      <a:pt x="1631" y="4948"/>
                    </a:lnTo>
                    <a:lnTo>
                      <a:pt x="1579" y="4915"/>
                    </a:lnTo>
                    <a:lnTo>
                      <a:pt x="1527" y="4881"/>
                    </a:lnTo>
                    <a:lnTo>
                      <a:pt x="1476" y="4848"/>
                    </a:lnTo>
                    <a:lnTo>
                      <a:pt x="1426" y="4812"/>
                    </a:lnTo>
                    <a:lnTo>
                      <a:pt x="1377" y="4775"/>
                    </a:lnTo>
                    <a:lnTo>
                      <a:pt x="1328" y="4738"/>
                    </a:lnTo>
                    <a:lnTo>
                      <a:pt x="1280" y="4699"/>
                    </a:lnTo>
                    <a:lnTo>
                      <a:pt x="1234" y="4659"/>
                    </a:lnTo>
                    <a:lnTo>
                      <a:pt x="1188" y="4618"/>
                    </a:lnTo>
                    <a:lnTo>
                      <a:pt x="1143" y="4576"/>
                    </a:lnTo>
                    <a:lnTo>
                      <a:pt x="1100" y="4534"/>
                    </a:lnTo>
                    <a:lnTo>
                      <a:pt x="1057" y="4489"/>
                    </a:lnTo>
                    <a:lnTo>
                      <a:pt x="1014" y="4444"/>
                    </a:lnTo>
                    <a:lnTo>
                      <a:pt x="974" y="4398"/>
                    </a:lnTo>
                    <a:lnTo>
                      <a:pt x="935" y="4352"/>
                    </a:lnTo>
                    <a:lnTo>
                      <a:pt x="895" y="4303"/>
                    </a:lnTo>
                    <a:lnTo>
                      <a:pt x="858" y="4255"/>
                    </a:lnTo>
                    <a:lnTo>
                      <a:pt x="821" y="4206"/>
                    </a:lnTo>
                    <a:lnTo>
                      <a:pt x="786" y="4155"/>
                    </a:lnTo>
                    <a:lnTo>
                      <a:pt x="752" y="4104"/>
                    </a:lnTo>
                    <a:lnTo>
                      <a:pt x="719" y="4051"/>
                    </a:lnTo>
                    <a:lnTo>
                      <a:pt x="687" y="4000"/>
                    </a:lnTo>
                    <a:lnTo>
                      <a:pt x="656" y="3945"/>
                    </a:lnTo>
                    <a:lnTo>
                      <a:pt x="628" y="3891"/>
                    </a:lnTo>
                    <a:lnTo>
                      <a:pt x="599" y="3836"/>
                    </a:lnTo>
                    <a:lnTo>
                      <a:pt x="572" y="3780"/>
                    </a:lnTo>
                    <a:lnTo>
                      <a:pt x="547" y="3724"/>
                    </a:lnTo>
                    <a:lnTo>
                      <a:pt x="523" y="3667"/>
                    </a:lnTo>
                    <a:lnTo>
                      <a:pt x="500" y="3609"/>
                    </a:lnTo>
                    <a:lnTo>
                      <a:pt x="478" y="3550"/>
                    </a:lnTo>
                    <a:lnTo>
                      <a:pt x="459" y="3491"/>
                    </a:lnTo>
                    <a:lnTo>
                      <a:pt x="439" y="3432"/>
                    </a:lnTo>
                    <a:lnTo>
                      <a:pt x="422" y="3372"/>
                    </a:lnTo>
                    <a:lnTo>
                      <a:pt x="407" y="3311"/>
                    </a:lnTo>
                    <a:lnTo>
                      <a:pt x="392" y="3249"/>
                    </a:lnTo>
                    <a:lnTo>
                      <a:pt x="379" y="3187"/>
                    </a:lnTo>
                    <a:lnTo>
                      <a:pt x="367" y="3125"/>
                    </a:lnTo>
                    <a:lnTo>
                      <a:pt x="358" y="3062"/>
                    </a:lnTo>
                    <a:lnTo>
                      <a:pt x="349" y="2999"/>
                    </a:lnTo>
                    <a:lnTo>
                      <a:pt x="342" y="2935"/>
                    </a:lnTo>
                    <a:lnTo>
                      <a:pt x="338" y="2872"/>
                    </a:lnTo>
                    <a:lnTo>
                      <a:pt x="335" y="2807"/>
                    </a:lnTo>
                    <a:lnTo>
                      <a:pt x="335" y="2807"/>
                    </a:lnTo>
                    <a:lnTo>
                      <a:pt x="332" y="2745"/>
                    </a:lnTo>
                    <a:lnTo>
                      <a:pt x="332" y="2683"/>
                    </a:lnTo>
                    <a:lnTo>
                      <a:pt x="333" y="2621"/>
                    </a:lnTo>
                    <a:lnTo>
                      <a:pt x="336" y="2561"/>
                    </a:lnTo>
                    <a:lnTo>
                      <a:pt x="339" y="2500"/>
                    </a:lnTo>
                    <a:lnTo>
                      <a:pt x="345" y="2438"/>
                    </a:lnTo>
                    <a:lnTo>
                      <a:pt x="352" y="2379"/>
                    </a:lnTo>
                    <a:lnTo>
                      <a:pt x="361" y="2319"/>
                    </a:lnTo>
                    <a:lnTo>
                      <a:pt x="370" y="2260"/>
                    </a:lnTo>
                    <a:lnTo>
                      <a:pt x="382" y="2201"/>
                    </a:lnTo>
                    <a:lnTo>
                      <a:pt x="395" y="2142"/>
                    </a:lnTo>
                    <a:lnTo>
                      <a:pt x="410" y="2085"/>
                    </a:lnTo>
                    <a:lnTo>
                      <a:pt x="425" y="2027"/>
                    </a:lnTo>
                    <a:lnTo>
                      <a:pt x="442" y="1970"/>
                    </a:lnTo>
                    <a:lnTo>
                      <a:pt x="461" y="1913"/>
                    </a:lnTo>
                    <a:lnTo>
                      <a:pt x="481" y="1857"/>
                    </a:lnTo>
                    <a:lnTo>
                      <a:pt x="503" y="1801"/>
                    </a:lnTo>
                    <a:lnTo>
                      <a:pt x="525" y="1747"/>
                    </a:lnTo>
                    <a:lnTo>
                      <a:pt x="548" y="1694"/>
                    </a:lnTo>
                    <a:lnTo>
                      <a:pt x="575" y="1639"/>
                    </a:lnTo>
                    <a:lnTo>
                      <a:pt x="602" y="1586"/>
                    </a:lnTo>
                    <a:lnTo>
                      <a:pt x="630" y="1535"/>
                    </a:lnTo>
                    <a:lnTo>
                      <a:pt x="659" y="1483"/>
                    </a:lnTo>
                    <a:lnTo>
                      <a:pt x="690" y="1433"/>
                    </a:lnTo>
                    <a:lnTo>
                      <a:pt x="722" y="1383"/>
                    </a:lnTo>
                    <a:lnTo>
                      <a:pt x="756" y="1333"/>
                    </a:lnTo>
                    <a:lnTo>
                      <a:pt x="790" y="1285"/>
                    </a:lnTo>
                    <a:lnTo>
                      <a:pt x="827" y="1237"/>
                    </a:lnTo>
                    <a:lnTo>
                      <a:pt x="864" y="1190"/>
                    </a:lnTo>
                    <a:lnTo>
                      <a:pt x="902" y="1144"/>
                    </a:lnTo>
                    <a:lnTo>
                      <a:pt x="944" y="1100"/>
                    </a:lnTo>
                    <a:lnTo>
                      <a:pt x="985" y="1055"/>
                    </a:lnTo>
                    <a:lnTo>
                      <a:pt x="985" y="1055"/>
                    </a:lnTo>
                    <a:lnTo>
                      <a:pt x="1026" y="1011"/>
                    </a:lnTo>
                    <a:lnTo>
                      <a:pt x="1070" y="970"/>
                    </a:lnTo>
                    <a:lnTo>
                      <a:pt x="1115" y="929"/>
                    </a:lnTo>
                    <a:lnTo>
                      <a:pt x="1159" y="890"/>
                    </a:lnTo>
                    <a:lnTo>
                      <a:pt x="1206" y="852"/>
                    </a:lnTo>
                    <a:lnTo>
                      <a:pt x="1252" y="815"/>
                    </a:lnTo>
                    <a:lnTo>
                      <a:pt x="1300" y="780"/>
                    </a:lnTo>
                    <a:lnTo>
                      <a:pt x="1349" y="746"/>
                    </a:lnTo>
                    <a:lnTo>
                      <a:pt x="1398" y="712"/>
                    </a:lnTo>
                    <a:lnTo>
                      <a:pt x="1448" y="681"/>
                    </a:lnTo>
                    <a:lnTo>
                      <a:pt x="1498" y="650"/>
                    </a:lnTo>
                    <a:lnTo>
                      <a:pt x="1549" y="620"/>
                    </a:lnTo>
                    <a:lnTo>
                      <a:pt x="1602" y="594"/>
                    </a:lnTo>
                    <a:lnTo>
                      <a:pt x="1656" y="567"/>
                    </a:lnTo>
                    <a:lnTo>
                      <a:pt x="1709" y="542"/>
                    </a:lnTo>
                    <a:lnTo>
                      <a:pt x="1763" y="519"/>
                    </a:lnTo>
                    <a:lnTo>
                      <a:pt x="1818" y="497"/>
                    </a:lnTo>
                    <a:lnTo>
                      <a:pt x="1874" y="474"/>
                    </a:lnTo>
                    <a:lnTo>
                      <a:pt x="1930" y="455"/>
                    </a:lnTo>
                    <a:lnTo>
                      <a:pt x="1986" y="438"/>
                    </a:lnTo>
                    <a:lnTo>
                      <a:pt x="2043" y="421"/>
                    </a:lnTo>
                    <a:lnTo>
                      <a:pt x="2101" y="405"/>
                    </a:lnTo>
                    <a:lnTo>
                      <a:pt x="2160" y="392"/>
                    </a:lnTo>
                    <a:lnTo>
                      <a:pt x="2219" y="379"/>
                    </a:lnTo>
                    <a:lnTo>
                      <a:pt x="2278" y="368"/>
                    </a:lnTo>
                    <a:lnTo>
                      <a:pt x="2337" y="358"/>
                    </a:lnTo>
                    <a:lnTo>
                      <a:pt x="2397" y="351"/>
                    </a:lnTo>
                    <a:lnTo>
                      <a:pt x="2458" y="343"/>
                    </a:lnTo>
                    <a:lnTo>
                      <a:pt x="2518" y="339"/>
                    </a:lnTo>
                    <a:lnTo>
                      <a:pt x="2580" y="334"/>
                    </a:lnTo>
                    <a:lnTo>
                      <a:pt x="2642" y="333"/>
                    </a:lnTo>
                    <a:lnTo>
                      <a:pt x="2704" y="331"/>
                    </a:lnTo>
                    <a:close/>
                    <a:moveTo>
                      <a:pt x="2704" y="0"/>
                    </a:moveTo>
                    <a:lnTo>
                      <a:pt x="2704" y="0"/>
                    </a:lnTo>
                    <a:lnTo>
                      <a:pt x="2630" y="1"/>
                    </a:lnTo>
                    <a:lnTo>
                      <a:pt x="2558" y="4"/>
                    </a:lnTo>
                    <a:lnTo>
                      <a:pt x="2487" y="9"/>
                    </a:lnTo>
                    <a:lnTo>
                      <a:pt x="2415" y="14"/>
                    </a:lnTo>
                    <a:lnTo>
                      <a:pt x="2345" y="23"/>
                    </a:lnTo>
                    <a:lnTo>
                      <a:pt x="2275" y="32"/>
                    </a:lnTo>
                    <a:lnTo>
                      <a:pt x="2205" y="44"/>
                    </a:lnTo>
                    <a:lnTo>
                      <a:pt x="2138" y="57"/>
                    </a:lnTo>
                    <a:lnTo>
                      <a:pt x="2070" y="72"/>
                    </a:lnTo>
                    <a:lnTo>
                      <a:pt x="2002" y="88"/>
                    </a:lnTo>
                    <a:lnTo>
                      <a:pt x="1936" y="107"/>
                    </a:lnTo>
                    <a:lnTo>
                      <a:pt x="1869" y="127"/>
                    </a:lnTo>
                    <a:lnTo>
                      <a:pt x="1804" y="149"/>
                    </a:lnTo>
                    <a:lnTo>
                      <a:pt x="1741" y="171"/>
                    </a:lnTo>
                    <a:lnTo>
                      <a:pt x="1678" y="196"/>
                    </a:lnTo>
                    <a:lnTo>
                      <a:pt x="1614" y="222"/>
                    </a:lnTo>
                    <a:lnTo>
                      <a:pt x="1552" y="249"/>
                    </a:lnTo>
                    <a:lnTo>
                      <a:pt x="1492" y="278"/>
                    </a:lnTo>
                    <a:lnTo>
                      <a:pt x="1433" y="308"/>
                    </a:lnTo>
                    <a:lnTo>
                      <a:pt x="1373" y="340"/>
                    </a:lnTo>
                    <a:lnTo>
                      <a:pt x="1315" y="374"/>
                    </a:lnTo>
                    <a:lnTo>
                      <a:pt x="1258" y="408"/>
                    </a:lnTo>
                    <a:lnTo>
                      <a:pt x="1202" y="445"/>
                    </a:lnTo>
                    <a:lnTo>
                      <a:pt x="1147" y="482"/>
                    </a:lnTo>
                    <a:lnTo>
                      <a:pt x="1092" y="520"/>
                    </a:lnTo>
                    <a:lnTo>
                      <a:pt x="1039" y="560"/>
                    </a:lnTo>
                    <a:lnTo>
                      <a:pt x="988" y="601"/>
                    </a:lnTo>
                    <a:lnTo>
                      <a:pt x="936" y="644"/>
                    </a:lnTo>
                    <a:lnTo>
                      <a:pt x="886" y="688"/>
                    </a:lnTo>
                    <a:lnTo>
                      <a:pt x="837" y="732"/>
                    </a:lnTo>
                    <a:lnTo>
                      <a:pt x="790" y="778"/>
                    </a:lnTo>
                    <a:lnTo>
                      <a:pt x="745" y="827"/>
                    </a:lnTo>
                    <a:lnTo>
                      <a:pt x="699" y="874"/>
                    </a:lnTo>
                    <a:lnTo>
                      <a:pt x="655" y="924"/>
                    </a:lnTo>
                    <a:lnTo>
                      <a:pt x="612" y="974"/>
                    </a:lnTo>
                    <a:lnTo>
                      <a:pt x="571" y="1026"/>
                    </a:lnTo>
                    <a:lnTo>
                      <a:pt x="531" y="1079"/>
                    </a:lnTo>
                    <a:lnTo>
                      <a:pt x="491" y="1134"/>
                    </a:lnTo>
                    <a:lnTo>
                      <a:pt x="454" y="1188"/>
                    </a:lnTo>
                    <a:lnTo>
                      <a:pt x="417" y="1244"/>
                    </a:lnTo>
                    <a:lnTo>
                      <a:pt x="382" y="1300"/>
                    </a:lnTo>
                    <a:lnTo>
                      <a:pt x="349" y="1358"/>
                    </a:lnTo>
                    <a:lnTo>
                      <a:pt x="317" y="1417"/>
                    </a:lnTo>
                    <a:lnTo>
                      <a:pt x="286" y="1476"/>
                    </a:lnTo>
                    <a:lnTo>
                      <a:pt x="257" y="1536"/>
                    </a:lnTo>
                    <a:lnTo>
                      <a:pt x="229" y="1598"/>
                    </a:lnTo>
                    <a:lnTo>
                      <a:pt x="202" y="1660"/>
                    </a:lnTo>
                    <a:lnTo>
                      <a:pt x="177" y="1723"/>
                    </a:lnTo>
                    <a:lnTo>
                      <a:pt x="155" y="1787"/>
                    </a:lnTo>
                    <a:lnTo>
                      <a:pt x="133" y="1852"/>
                    </a:lnTo>
                    <a:lnTo>
                      <a:pt x="112" y="1916"/>
                    </a:lnTo>
                    <a:lnTo>
                      <a:pt x="94" y="1983"/>
                    </a:lnTo>
                    <a:lnTo>
                      <a:pt x="77" y="2049"/>
                    </a:lnTo>
                    <a:lnTo>
                      <a:pt x="62" y="2115"/>
                    </a:lnTo>
                    <a:lnTo>
                      <a:pt x="47" y="2183"/>
                    </a:lnTo>
                    <a:lnTo>
                      <a:pt x="35" y="2253"/>
                    </a:lnTo>
                    <a:lnTo>
                      <a:pt x="25" y="2322"/>
                    </a:lnTo>
                    <a:lnTo>
                      <a:pt x="16" y="2391"/>
                    </a:lnTo>
                    <a:lnTo>
                      <a:pt x="10" y="2462"/>
                    </a:lnTo>
                    <a:lnTo>
                      <a:pt x="4" y="2533"/>
                    </a:lnTo>
                    <a:lnTo>
                      <a:pt x="2" y="2604"/>
                    </a:lnTo>
                    <a:lnTo>
                      <a:pt x="0" y="2676"/>
                    </a:lnTo>
                    <a:lnTo>
                      <a:pt x="0" y="2748"/>
                    </a:lnTo>
                    <a:lnTo>
                      <a:pt x="3" y="2820"/>
                    </a:lnTo>
                    <a:lnTo>
                      <a:pt x="3" y="2820"/>
                    </a:lnTo>
                    <a:lnTo>
                      <a:pt x="7" y="2894"/>
                    </a:lnTo>
                    <a:lnTo>
                      <a:pt x="12" y="2966"/>
                    </a:lnTo>
                    <a:lnTo>
                      <a:pt x="21" y="3038"/>
                    </a:lnTo>
                    <a:lnTo>
                      <a:pt x="30" y="3109"/>
                    </a:lnTo>
                    <a:lnTo>
                      <a:pt x="41" y="3180"/>
                    </a:lnTo>
                    <a:lnTo>
                      <a:pt x="53" y="3251"/>
                    </a:lnTo>
                    <a:lnTo>
                      <a:pt x="68" y="3320"/>
                    </a:lnTo>
                    <a:lnTo>
                      <a:pt x="84" y="3389"/>
                    </a:lnTo>
                    <a:lnTo>
                      <a:pt x="102" y="3459"/>
                    </a:lnTo>
                    <a:lnTo>
                      <a:pt x="121" y="3526"/>
                    </a:lnTo>
                    <a:lnTo>
                      <a:pt x="143" y="3593"/>
                    </a:lnTo>
                    <a:lnTo>
                      <a:pt x="165" y="3659"/>
                    </a:lnTo>
                    <a:lnTo>
                      <a:pt x="189" y="3726"/>
                    </a:lnTo>
                    <a:lnTo>
                      <a:pt x="215" y="3790"/>
                    </a:lnTo>
                    <a:lnTo>
                      <a:pt x="242" y="3855"/>
                    </a:lnTo>
                    <a:lnTo>
                      <a:pt x="271" y="3919"/>
                    </a:lnTo>
                    <a:lnTo>
                      <a:pt x="301" y="3982"/>
                    </a:lnTo>
                    <a:lnTo>
                      <a:pt x="333" y="4044"/>
                    </a:lnTo>
                    <a:lnTo>
                      <a:pt x="366" y="4106"/>
                    </a:lnTo>
                    <a:lnTo>
                      <a:pt x="401" y="4165"/>
                    </a:lnTo>
                    <a:lnTo>
                      <a:pt x="436" y="4225"/>
                    </a:lnTo>
                    <a:lnTo>
                      <a:pt x="473" y="4284"/>
                    </a:lnTo>
                    <a:lnTo>
                      <a:pt x="512" y="4342"/>
                    </a:lnTo>
                    <a:lnTo>
                      <a:pt x="551" y="4398"/>
                    </a:lnTo>
                    <a:lnTo>
                      <a:pt x="593" y="4454"/>
                    </a:lnTo>
                    <a:lnTo>
                      <a:pt x="635" y="4508"/>
                    </a:lnTo>
                    <a:lnTo>
                      <a:pt x="678" y="4563"/>
                    </a:lnTo>
                    <a:lnTo>
                      <a:pt x="722" y="4616"/>
                    </a:lnTo>
                    <a:lnTo>
                      <a:pt x="770" y="4668"/>
                    </a:lnTo>
                    <a:lnTo>
                      <a:pt x="817" y="4718"/>
                    </a:lnTo>
                    <a:lnTo>
                      <a:pt x="864" y="4768"/>
                    </a:lnTo>
                    <a:lnTo>
                      <a:pt x="914" y="4815"/>
                    </a:lnTo>
                    <a:lnTo>
                      <a:pt x="964" y="4862"/>
                    </a:lnTo>
                    <a:lnTo>
                      <a:pt x="1016" y="4909"/>
                    </a:lnTo>
                    <a:lnTo>
                      <a:pt x="1069" y="4954"/>
                    </a:lnTo>
                    <a:lnTo>
                      <a:pt x="1122" y="4998"/>
                    </a:lnTo>
                    <a:lnTo>
                      <a:pt x="1176" y="5041"/>
                    </a:lnTo>
                    <a:lnTo>
                      <a:pt x="1232" y="5082"/>
                    </a:lnTo>
                    <a:lnTo>
                      <a:pt x="1288" y="5122"/>
                    </a:lnTo>
                    <a:lnTo>
                      <a:pt x="1346" y="5160"/>
                    </a:lnTo>
                    <a:lnTo>
                      <a:pt x="1403" y="5197"/>
                    </a:lnTo>
                    <a:lnTo>
                      <a:pt x="1464" y="5234"/>
                    </a:lnTo>
                    <a:lnTo>
                      <a:pt x="1523" y="5268"/>
                    </a:lnTo>
                    <a:lnTo>
                      <a:pt x="1585" y="5302"/>
                    </a:lnTo>
                    <a:lnTo>
                      <a:pt x="1647" y="5333"/>
                    </a:lnTo>
                    <a:lnTo>
                      <a:pt x="1709" y="5364"/>
                    </a:lnTo>
                    <a:lnTo>
                      <a:pt x="1772" y="5393"/>
                    </a:lnTo>
                    <a:lnTo>
                      <a:pt x="1835" y="5420"/>
                    </a:lnTo>
                    <a:lnTo>
                      <a:pt x="1900" y="5446"/>
                    </a:lnTo>
                    <a:lnTo>
                      <a:pt x="1967" y="5471"/>
                    </a:lnTo>
                    <a:lnTo>
                      <a:pt x="2033" y="5493"/>
                    </a:lnTo>
                    <a:lnTo>
                      <a:pt x="2099" y="5515"/>
                    </a:lnTo>
                    <a:lnTo>
                      <a:pt x="2167" y="5535"/>
                    </a:lnTo>
                    <a:lnTo>
                      <a:pt x="2235" y="5554"/>
                    </a:lnTo>
                    <a:lnTo>
                      <a:pt x="2303" y="5570"/>
                    </a:lnTo>
                    <a:lnTo>
                      <a:pt x="2372" y="5585"/>
                    </a:lnTo>
                    <a:lnTo>
                      <a:pt x="2443" y="5598"/>
                    </a:lnTo>
                    <a:lnTo>
                      <a:pt x="2512" y="5610"/>
                    </a:lnTo>
                    <a:lnTo>
                      <a:pt x="2583" y="5619"/>
                    </a:lnTo>
                    <a:lnTo>
                      <a:pt x="2654" y="5628"/>
                    </a:lnTo>
                    <a:lnTo>
                      <a:pt x="2726" y="5633"/>
                    </a:lnTo>
                    <a:lnTo>
                      <a:pt x="2798" y="5638"/>
                    </a:lnTo>
                    <a:lnTo>
                      <a:pt x="2870" y="5641"/>
                    </a:lnTo>
                    <a:lnTo>
                      <a:pt x="2943" y="5642"/>
                    </a:lnTo>
                    <a:lnTo>
                      <a:pt x="2943" y="5642"/>
                    </a:lnTo>
                    <a:lnTo>
                      <a:pt x="3016" y="5641"/>
                    </a:lnTo>
                    <a:lnTo>
                      <a:pt x="3088" y="5638"/>
                    </a:lnTo>
                    <a:lnTo>
                      <a:pt x="3159" y="5633"/>
                    </a:lnTo>
                    <a:lnTo>
                      <a:pt x="3231" y="5628"/>
                    </a:lnTo>
                    <a:lnTo>
                      <a:pt x="3302" y="5619"/>
                    </a:lnTo>
                    <a:lnTo>
                      <a:pt x="3372" y="5610"/>
                    </a:lnTo>
                    <a:lnTo>
                      <a:pt x="3441" y="5598"/>
                    </a:lnTo>
                    <a:lnTo>
                      <a:pt x="3509" y="5585"/>
                    </a:lnTo>
                    <a:lnTo>
                      <a:pt x="3578" y="5570"/>
                    </a:lnTo>
                    <a:lnTo>
                      <a:pt x="3644" y="5554"/>
                    </a:lnTo>
                    <a:lnTo>
                      <a:pt x="3711" y="5535"/>
                    </a:lnTo>
                    <a:lnTo>
                      <a:pt x="3777" y="5515"/>
                    </a:lnTo>
                    <a:lnTo>
                      <a:pt x="3842" y="5493"/>
                    </a:lnTo>
                    <a:lnTo>
                      <a:pt x="3905" y="5471"/>
                    </a:lnTo>
                    <a:lnTo>
                      <a:pt x="3969" y="5446"/>
                    </a:lnTo>
                    <a:lnTo>
                      <a:pt x="4032" y="5420"/>
                    </a:lnTo>
                    <a:lnTo>
                      <a:pt x="4094" y="5393"/>
                    </a:lnTo>
                    <a:lnTo>
                      <a:pt x="4154" y="5364"/>
                    </a:lnTo>
                    <a:lnTo>
                      <a:pt x="4215" y="5333"/>
                    </a:lnTo>
                    <a:lnTo>
                      <a:pt x="4274" y="5302"/>
                    </a:lnTo>
                    <a:lnTo>
                      <a:pt x="4331" y="5268"/>
                    </a:lnTo>
                    <a:lnTo>
                      <a:pt x="4389" y="5234"/>
                    </a:lnTo>
                    <a:lnTo>
                      <a:pt x="4445" y="5197"/>
                    </a:lnTo>
                    <a:lnTo>
                      <a:pt x="4499" y="5160"/>
                    </a:lnTo>
                    <a:lnTo>
                      <a:pt x="4554" y="5122"/>
                    </a:lnTo>
                    <a:lnTo>
                      <a:pt x="4607" y="5082"/>
                    </a:lnTo>
                    <a:lnTo>
                      <a:pt x="4659" y="5041"/>
                    </a:lnTo>
                    <a:lnTo>
                      <a:pt x="4710" y="4998"/>
                    </a:lnTo>
                    <a:lnTo>
                      <a:pt x="4760" y="4954"/>
                    </a:lnTo>
                    <a:lnTo>
                      <a:pt x="4809" y="4909"/>
                    </a:lnTo>
                    <a:lnTo>
                      <a:pt x="4856" y="4862"/>
                    </a:lnTo>
                    <a:lnTo>
                      <a:pt x="4903" y="4815"/>
                    </a:lnTo>
                    <a:lnTo>
                      <a:pt x="4947" y="4768"/>
                    </a:lnTo>
                    <a:lnTo>
                      <a:pt x="4992" y="4718"/>
                    </a:lnTo>
                    <a:lnTo>
                      <a:pt x="5034" y="4668"/>
                    </a:lnTo>
                    <a:lnTo>
                      <a:pt x="5076" y="4616"/>
                    </a:lnTo>
                    <a:lnTo>
                      <a:pt x="5117" y="4563"/>
                    </a:lnTo>
                    <a:lnTo>
                      <a:pt x="5155" y="4508"/>
                    </a:lnTo>
                    <a:lnTo>
                      <a:pt x="5194" y="4454"/>
                    </a:lnTo>
                    <a:lnTo>
                      <a:pt x="5229" y="4398"/>
                    </a:lnTo>
                    <a:lnTo>
                      <a:pt x="5264" y="4342"/>
                    </a:lnTo>
                    <a:lnTo>
                      <a:pt x="5298" y="4284"/>
                    </a:lnTo>
                    <a:lnTo>
                      <a:pt x="5329" y="4225"/>
                    </a:lnTo>
                    <a:lnTo>
                      <a:pt x="5360" y="4165"/>
                    </a:lnTo>
                    <a:lnTo>
                      <a:pt x="5390" y="4106"/>
                    </a:lnTo>
                    <a:lnTo>
                      <a:pt x="5418" y="4044"/>
                    </a:lnTo>
                    <a:lnTo>
                      <a:pt x="5444" y="3982"/>
                    </a:lnTo>
                    <a:lnTo>
                      <a:pt x="5469" y="3919"/>
                    </a:lnTo>
                    <a:lnTo>
                      <a:pt x="5493" y="3855"/>
                    </a:lnTo>
                    <a:lnTo>
                      <a:pt x="5514" y="3790"/>
                    </a:lnTo>
                    <a:lnTo>
                      <a:pt x="5534" y="3726"/>
                    </a:lnTo>
                    <a:lnTo>
                      <a:pt x="5553" y="3659"/>
                    </a:lnTo>
                    <a:lnTo>
                      <a:pt x="5570" y="3593"/>
                    </a:lnTo>
                    <a:lnTo>
                      <a:pt x="5584" y="3526"/>
                    </a:lnTo>
                    <a:lnTo>
                      <a:pt x="5599" y="3459"/>
                    </a:lnTo>
                    <a:lnTo>
                      <a:pt x="5611" y="3389"/>
                    </a:lnTo>
                    <a:lnTo>
                      <a:pt x="5621" y="3320"/>
                    </a:lnTo>
                    <a:lnTo>
                      <a:pt x="5630" y="3251"/>
                    </a:lnTo>
                    <a:lnTo>
                      <a:pt x="5636" y="3180"/>
                    </a:lnTo>
                    <a:lnTo>
                      <a:pt x="5642" y="3109"/>
                    </a:lnTo>
                    <a:lnTo>
                      <a:pt x="5645" y="3038"/>
                    </a:lnTo>
                    <a:lnTo>
                      <a:pt x="5646" y="2966"/>
                    </a:lnTo>
                    <a:lnTo>
                      <a:pt x="5646" y="2894"/>
                    </a:lnTo>
                    <a:lnTo>
                      <a:pt x="5643" y="2820"/>
                    </a:lnTo>
                    <a:lnTo>
                      <a:pt x="5643" y="2820"/>
                    </a:lnTo>
                    <a:lnTo>
                      <a:pt x="5640" y="2748"/>
                    </a:lnTo>
                    <a:lnTo>
                      <a:pt x="5634" y="2676"/>
                    </a:lnTo>
                    <a:lnTo>
                      <a:pt x="5627" y="2604"/>
                    </a:lnTo>
                    <a:lnTo>
                      <a:pt x="5617" y="2533"/>
                    </a:lnTo>
                    <a:lnTo>
                      <a:pt x="5606" y="2462"/>
                    </a:lnTo>
                    <a:lnTo>
                      <a:pt x="5593" y="2391"/>
                    </a:lnTo>
                    <a:lnTo>
                      <a:pt x="5578" y="2322"/>
                    </a:lnTo>
                    <a:lnTo>
                      <a:pt x="5562" y="2253"/>
                    </a:lnTo>
                    <a:lnTo>
                      <a:pt x="5545" y="2183"/>
                    </a:lnTo>
                    <a:lnTo>
                      <a:pt x="5525" y="2115"/>
                    </a:lnTo>
                    <a:lnTo>
                      <a:pt x="5505" y="2049"/>
                    </a:lnTo>
                    <a:lnTo>
                      <a:pt x="5481" y="1983"/>
                    </a:lnTo>
                    <a:lnTo>
                      <a:pt x="5458" y="1916"/>
                    </a:lnTo>
                    <a:lnTo>
                      <a:pt x="5431" y="1852"/>
                    </a:lnTo>
                    <a:lnTo>
                      <a:pt x="5404" y="1787"/>
                    </a:lnTo>
                    <a:lnTo>
                      <a:pt x="5375" y="1723"/>
                    </a:lnTo>
                    <a:lnTo>
                      <a:pt x="5346" y="1660"/>
                    </a:lnTo>
                    <a:lnTo>
                      <a:pt x="5313" y="1598"/>
                    </a:lnTo>
                    <a:lnTo>
                      <a:pt x="5281" y="1536"/>
                    </a:lnTo>
                    <a:lnTo>
                      <a:pt x="5247" y="1476"/>
                    </a:lnTo>
                    <a:lnTo>
                      <a:pt x="5210" y="1417"/>
                    </a:lnTo>
                    <a:lnTo>
                      <a:pt x="5173" y="1358"/>
                    </a:lnTo>
                    <a:lnTo>
                      <a:pt x="5135" y="1300"/>
                    </a:lnTo>
                    <a:lnTo>
                      <a:pt x="5095" y="1244"/>
                    </a:lnTo>
                    <a:lnTo>
                      <a:pt x="5054" y="1188"/>
                    </a:lnTo>
                    <a:lnTo>
                      <a:pt x="5012" y="1134"/>
                    </a:lnTo>
                    <a:lnTo>
                      <a:pt x="4968" y="1079"/>
                    </a:lnTo>
                    <a:lnTo>
                      <a:pt x="4924" y="1026"/>
                    </a:lnTo>
                    <a:lnTo>
                      <a:pt x="4878" y="974"/>
                    </a:lnTo>
                    <a:lnTo>
                      <a:pt x="4831" y="924"/>
                    </a:lnTo>
                    <a:lnTo>
                      <a:pt x="4782" y="874"/>
                    </a:lnTo>
                    <a:lnTo>
                      <a:pt x="4732" y="827"/>
                    </a:lnTo>
                    <a:lnTo>
                      <a:pt x="4682" y="778"/>
                    </a:lnTo>
                    <a:lnTo>
                      <a:pt x="4631" y="732"/>
                    </a:lnTo>
                    <a:lnTo>
                      <a:pt x="4579" y="688"/>
                    </a:lnTo>
                    <a:lnTo>
                      <a:pt x="4524" y="644"/>
                    </a:lnTo>
                    <a:lnTo>
                      <a:pt x="4470" y="601"/>
                    </a:lnTo>
                    <a:lnTo>
                      <a:pt x="4415" y="560"/>
                    </a:lnTo>
                    <a:lnTo>
                      <a:pt x="4358" y="520"/>
                    </a:lnTo>
                    <a:lnTo>
                      <a:pt x="4300" y="482"/>
                    </a:lnTo>
                    <a:lnTo>
                      <a:pt x="4243" y="445"/>
                    </a:lnTo>
                    <a:lnTo>
                      <a:pt x="4184" y="408"/>
                    </a:lnTo>
                    <a:lnTo>
                      <a:pt x="4123" y="374"/>
                    </a:lnTo>
                    <a:lnTo>
                      <a:pt x="4061" y="340"/>
                    </a:lnTo>
                    <a:lnTo>
                      <a:pt x="4001" y="308"/>
                    </a:lnTo>
                    <a:lnTo>
                      <a:pt x="3938" y="278"/>
                    </a:lnTo>
                    <a:lnTo>
                      <a:pt x="3874" y="249"/>
                    </a:lnTo>
                    <a:lnTo>
                      <a:pt x="3811" y="222"/>
                    </a:lnTo>
                    <a:lnTo>
                      <a:pt x="3746" y="196"/>
                    </a:lnTo>
                    <a:lnTo>
                      <a:pt x="3680" y="171"/>
                    </a:lnTo>
                    <a:lnTo>
                      <a:pt x="3615" y="149"/>
                    </a:lnTo>
                    <a:lnTo>
                      <a:pt x="3547" y="127"/>
                    </a:lnTo>
                    <a:lnTo>
                      <a:pt x="3481" y="107"/>
                    </a:lnTo>
                    <a:lnTo>
                      <a:pt x="3411" y="88"/>
                    </a:lnTo>
                    <a:lnTo>
                      <a:pt x="3344" y="72"/>
                    </a:lnTo>
                    <a:lnTo>
                      <a:pt x="3274" y="57"/>
                    </a:lnTo>
                    <a:lnTo>
                      <a:pt x="3205" y="44"/>
                    </a:lnTo>
                    <a:lnTo>
                      <a:pt x="3134" y="32"/>
                    </a:lnTo>
                    <a:lnTo>
                      <a:pt x="3063" y="23"/>
                    </a:lnTo>
                    <a:lnTo>
                      <a:pt x="2993" y="14"/>
                    </a:lnTo>
                    <a:lnTo>
                      <a:pt x="2920" y="9"/>
                    </a:lnTo>
                    <a:lnTo>
                      <a:pt x="2848" y="4"/>
                    </a:lnTo>
                    <a:lnTo>
                      <a:pt x="2776" y="1"/>
                    </a:lnTo>
                    <a:lnTo>
                      <a:pt x="2704" y="0"/>
                    </a:lnTo>
                    <a:lnTo>
                      <a:pt x="2704" y="0"/>
                    </a:lnTo>
                    <a:close/>
                  </a:path>
                </a:pathLst>
              </a:custGeom>
              <a:gradFill flip="none" rotWithShape="1">
                <a:gsLst>
                  <a:gs pos="20000">
                    <a:srgbClr val="414141"/>
                  </a:gs>
                  <a:gs pos="66000">
                    <a:srgbClr val="FFFFFF"/>
                  </a:gs>
                  <a:gs pos="80000">
                    <a:srgbClr val="CFCFCF"/>
                  </a:gs>
                  <a:gs pos="5000">
                    <a:srgbClr val="A6A6A6"/>
                  </a:gs>
                  <a:gs pos="45000">
                    <a:srgbClr val="A6A6A6"/>
                  </a:gs>
                  <a:gs pos="25000">
                    <a:srgbClr val="262626"/>
                  </a:gs>
                  <a:gs pos="54000">
                    <a:srgbClr val="454545"/>
                  </a:gs>
                  <a:gs pos="36000">
                    <a:srgbClr val="616161"/>
                  </a:gs>
                  <a:gs pos="82000">
                    <a:srgbClr val="A6A6A6"/>
                  </a:gs>
                </a:gsLst>
                <a:lin ang="1314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33" name="Forme libre 16">
                <a:extLst>
                  <a:ext uri="{FF2B5EF4-FFF2-40B4-BE49-F238E27FC236}">
                    <a16:creationId xmlns:a16="http://schemas.microsoft.com/office/drawing/2014/main" xmlns="" id="{0B4641F8-FE48-7640-A5CF-153B89A9A228}"/>
                  </a:ext>
                </a:extLst>
              </p:cNvPr>
              <p:cNvSpPr>
                <a:spLocks noEditPoints="1"/>
              </p:cNvSpPr>
              <p:nvPr/>
            </p:nvSpPr>
            <p:spPr bwMode="auto">
              <a:xfrm>
                <a:off x="8413750" y="404813"/>
                <a:ext cx="2928938" cy="2925763"/>
              </a:xfrm>
              <a:custGeom>
                <a:avLst/>
                <a:gdLst/>
                <a:ahLst/>
                <a:cxnLst>
                  <a:cxn ang="0">
                    <a:pos x="3124" y="135"/>
                  </a:cxn>
                  <a:cxn ang="0">
                    <a:pos x="3699" y="303"/>
                  </a:cxn>
                  <a:cxn ang="0">
                    <a:pos x="4218" y="588"/>
                  </a:cxn>
                  <a:cxn ang="0">
                    <a:pos x="4666" y="971"/>
                  </a:cxn>
                  <a:cxn ang="0">
                    <a:pos x="5027" y="1439"/>
                  </a:cxn>
                  <a:cxn ang="0">
                    <a:pos x="5285" y="1974"/>
                  </a:cxn>
                  <a:cxn ang="0">
                    <a:pos x="5422" y="2564"/>
                  </a:cxn>
                  <a:cxn ang="0">
                    <a:pos x="5433" y="3100"/>
                  </a:cxn>
                  <a:cxn ang="0">
                    <a:pos x="5322" y="3670"/>
                  </a:cxn>
                  <a:cxn ang="0">
                    <a:pos x="5088" y="4194"/>
                  </a:cxn>
                  <a:cxn ang="0">
                    <a:pos x="4737" y="4656"/>
                  </a:cxn>
                  <a:cxn ang="0">
                    <a:pos x="4345" y="4991"/>
                  </a:cxn>
                  <a:cxn ang="0">
                    <a:pos x="3839" y="5259"/>
                  </a:cxn>
                  <a:cxn ang="0">
                    <a:pos x="3279" y="5408"/>
                  </a:cxn>
                  <a:cxn ang="0">
                    <a:pos x="2748" y="5433"/>
                  </a:cxn>
                  <a:cxn ang="0">
                    <a:pos x="2149" y="5336"/>
                  </a:cxn>
                  <a:cxn ang="0">
                    <a:pos x="1597" y="5113"/>
                  </a:cxn>
                  <a:cxn ang="0">
                    <a:pos x="1107" y="4784"/>
                  </a:cxn>
                  <a:cxn ang="0">
                    <a:pos x="696" y="4361"/>
                  </a:cxn>
                  <a:cxn ang="0">
                    <a:pos x="379" y="3861"/>
                  </a:cxn>
                  <a:cxn ang="0">
                    <a:pos x="173" y="3299"/>
                  </a:cxn>
                  <a:cxn ang="0">
                    <a:pos x="96" y="2761"/>
                  </a:cxn>
                  <a:cxn ang="0">
                    <a:pos x="136" y="2172"/>
                  </a:cxn>
                  <a:cxn ang="0">
                    <a:pos x="302" y="1620"/>
                  </a:cxn>
                  <a:cxn ang="0">
                    <a:pos x="588" y="1122"/>
                  </a:cxn>
                  <a:cxn ang="0">
                    <a:pos x="938" y="738"/>
                  </a:cxn>
                  <a:cxn ang="0">
                    <a:pos x="1408" y="405"/>
                  </a:cxn>
                  <a:cxn ang="0">
                    <a:pos x="1939" y="190"/>
                  </a:cxn>
                  <a:cxn ang="0">
                    <a:pos x="2517" y="96"/>
                  </a:cxn>
                  <a:cxn ang="0">
                    <a:pos x="2298" y="22"/>
                  </a:cxn>
                  <a:cxn ang="0">
                    <a:pos x="1706" y="168"/>
                  </a:cxn>
                  <a:cxn ang="0">
                    <a:pos x="1178" y="436"/>
                  </a:cxn>
                  <a:cxn ang="0">
                    <a:pos x="730" y="811"/>
                  </a:cxn>
                  <a:cxn ang="0">
                    <a:pos x="374" y="1275"/>
                  </a:cxn>
                  <a:cxn ang="0">
                    <a:pos x="130" y="1815"/>
                  </a:cxn>
                  <a:cxn ang="0">
                    <a:pos x="10" y="2413"/>
                  </a:cxn>
                  <a:cxn ang="0">
                    <a:pos x="21" y="2978"/>
                  </a:cxn>
                  <a:cxn ang="0">
                    <a:pos x="162" y="3587"/>
                  </a:cxn>
                  <a:cxn ang="0">
                    <a:pos x="428" y="4141"/>
                  </a:cxn>
                  <a:cxn ang="0">
                    <a:pos x="801" y="4623"/>
                  </a:cxn>
                  <a:cxn ang="0">
                    <a:pos x="1263" y="5020"/>
                  </a:cxn>
                  <a:cxn ang="0">
                    <a:pos x="1800" y="5312"/>
                  </a:cxn>
                  <a:cxn ang="0">
                    <a:pos x="2394" y="5486"/>
                  </a:cxn>
                  <a:cxn ang="0">
                    <a:pos x="2956" y="5529"/>
                  </a:cxn>
                  <a:cxn ang="0">
                    <a:pos x="3572" y="5443"/>
                  </a:cxn>
                  <a:cxn ang="0">
                    <a:pos x="4131" y="5228"/>
                  </a:cxn>
                  <a:cxn ang="0">
                    <a:pos x="4616" y="4898"/>
                  </a:cxn>
                  <a:cxn ang="0">
                    <a:pos x="5015" y="4472"/>
                  </a:cxn>
                  <a:cxn ang="0">
                    <a:pos x="5310" y="3963"/>
                  </a:cxn>
                  <a:cxn ang="0">
                    <a:pos x="5487" y="3389"/>
                  </a:cxn>
                  <a:cxn ang="0">
                    <a:pos x="5531" y="2764"/>
                  </a:cxn>
                  <a:cxn ang="0">
                    <a:pos x="5452" y="2208"/>
                  </a:cxn>
                  <a:cxn ang="0">
                    <a:pos x="5239" y="1627"/>
                  </a:cxn>
                  <a:cxn ang="0">
                    <a:pos x="4912" y="1111"/>
                  </a:cxn>
                  <a:cxn ang="0">
                    <a:pos x="4488" y="675"/>
                  </a:cxn>
                  <a:cxn ang="0">
                    <a:pos x="3982" y="334"/>
                  </a:cxn>
                  <a:cxn ang="0">
                    <a:pos x="3411" y="104"/>
                  </a:cxn>
                  <a:cxn ang="0">
                    <a:pos x="2792" y="4"/>
                  </a:cxn>
                </a:cxnLst>
                <a:rect l="0" t="0" r="r" b="b"/>
                <a:pathLst>
                  <a:path w="5534" h="5530">
                    <a:moveTo>
                      <a:pt x="2649" y="93"/>
                    </a:moveTo>
                    <a:lnTo>
                      <a:pt x="2649" y="93"/>
                    </a:lnTo>
                    <a:lnTo>
                      <a:pt x="2718" y="94"/>
                    </a:lnTo>
                    <a:lnTo>
                      <a:pt x="2788" y="97"/>
                    </a:lnTo>
                    <a:lnTo>
                      <a:pt x="2856" y="101"/>
                    </a:lnTo>
                    <a:lnTo>
                      <a:pt x="2923" y="107"/>
                    </a:lnTo>
                    <a:lnTo>
                      <a:pt x="2991" y="115"/>
                    </a:lnTo>
                    <a:lnTo>
                      <a:pt x="3058" y="124"/>
                    </a:lnTo>
                    <a:lnTo>
                      <a:pt x="3124" y="135"/>
                    </a:lnTo>
                    <a:lnTo>
                      <a:pt x="3190" y="147"/>
                    </a:lnTo>
                    <a:lnTo>
                      <a:pt x="3257" y="162"/>
                    </a:lnTo>
                    <a:lnTo>
                      <a:pt x="3321" y="178"/>
                    </a:lnTo>
                    <a:lnTo>
                      <a:pt x="3385" y="194"/>
                    </a:lnTo>
                    <a:lnTo>
                      <a:pt x="3450" y="214"/>
                    </a:lnTo>
                    <a:lnTo>
                      <a:pt x="3513" y="234"/>
                    </a:lnTo>
                    <a:lnTo>
                      <a:pt x="3575" y="256"/>
                    </a:lnTo>
                    <a:lnTo>
                      <a:pt x="3637" y="278"/>
                    </a:lnTo>
                    <a:lnTo>
                      <a:pt x="3699" y="303"/>
                    </a:lnTo>
                    <a:lnTo>
                      <a:pt x="3759" y="330"/>
                    </a:lnTo>
                    <a:lnTo>
                      <a:pt x="3820" y="358"/>
                    </a:lnTo>
                    <a:lnTo>
                      <a:pt x="3879" y="386"/>
                    </a:lnTo>
                    <a:lnTo>
                      <a:pt x="3938" y="417"/>
                    </a:lnTo>
                    <a:lnTo>
                      <a:pt x="3995" y="448"/>
                    </a:lnTo>
                    <a:lnTo>
                      <a:pt x="4053" y="480"/>
                    </a:lnTo>
                    <a:lnTo>
                      <a:pt x="4109" y="516"/>
                    </a:lnTo>
                    <a:lnTo>
                      <a:pt x="4163" y="551"/>
                    </a:lnTo>
                    <a:lnTo>
                      <a:pt x="4218" y="588"/>
                    </a:lnTo>
                    <a:lnTo>
                      <a:pt x="4272" y="625"/>
                    </a:lnTo>
                    <a:lnTo>
                      <a:pt x="4325" y="665"/>
                    </a:lnTo>
                    <a:lnTo>
                      <a:pt x="4377" y="705"/>
                    </a:lnTo>
                    <a:lnTo>
                      <a:pt x="4427" y="746"/>
                    </a:lnTo>
                    <a:lnTo>
                      <a:pt x="4477" y="789"/>
                    </a:lnTo>
                    <a:lnTo>
                      <a:pt x="4526" y="833"/>
                    </a:lnTo>
                    <a:lnTo>
                      <a:pt x="4575" y="877"/>
                    </a:lnTo>
                    <a:lnTo>
                      <a:pt x="4620" y="924"/>
                    </a:lnTo>
                    <a:lnTo>
                      <a:pt x="4666" y="971"/>
                    </a:lnTo>
                    <a:lnTo>
                      <a:pt x="4712" y="1019"/>
                    </a:lnTo>
                    <a:lnTo>
                      <a:pt x="4754" y="1067"/>
                    </a:lnTo>
                    <a:lnTo>
                      <a:pt x="4797" y="1117"/>
                    </a:lnTo>
                    <a:lnTo>
                      <a:pt x="4838" y="1169"/>
                    </a:lnTo>
                    <a:lnTo>
                      <a:pt x="4878" y="1221"/>
                    </a:lnTo>
                    <a:lnTo>
                      <a:pt x="4918" y="1274"/>
                    </a:lnTo>
                    <a:lnTo>
                      <a:pt x="4955" y="1328"/>
                    </a:lnTo>
                    <a:lnTo>
                      <a:pt x="4992" y="1383"/>
                    </a:lnTo>
                    <a:lnTo>
                      <a:pt x="5027" y="1439"/>
                    </a:lnTo>
                    <a:lnTo>
                      <a:pt x="5061" y="1495"/>
                    </a:lnTo>
                    <a:lnTo>
                      <a:pt x="5093" y="1552"/>
                    </a:lnTo>
                    <a:lnTo>
                      <a:pt x="5126" y="1610"/>
                    </a:lnTo>
                    <a:lnTo>
                      <a:pt x="5155" y="1669"/>
                    </a:lnTo>
                    <a:lnTo>
                      <a:pt x="5183" y="1728"/>
                    </a:lnTo>
                    <a:lnTo>
                      <a:pt x="5211" y="1788"/>
                    </a:lnTo>
                    <a:lnTo>
                      <a:pt x="5236" y="1850"/>
                    </a:lnTo>
                    <a:lnTo>
                      <a:pt x="5262" y="1912"/>
                    </a:lnTo>
                    <a:lnTo>
                      <a:pt x="5285" y="1974"/>
                    </a:lnTo>
                    <a:lnTo>
                      <a:pt x="5306" y="2037"/>
                    </a:lnTo>
                    <a:lnTo>
                      <a:pt x="5326" y="2101"/>
                    </a:lnTo>
                    <a:lnTo>
                      <a:pt x="5344" y="2166"/>
                    </a:lnTo>
                    <a:lnTo>
                      <a:pt x="5362" y="2231"/>
                    </a:lnTo>
                    <a:lnTo>
                      <a:pt x="5376" y="2295"/>
                    </a:lnTo>
                    <a:lnTo>
                      <a:pt x="5391" y="2362"/>
                    </a:lnTo>
                    <a:lnTo>
                      <a:pt x="5403" y="2428"/>
                    </a:lnTo>
                    <a:lnTo>
                      <a:pt x="5413" y="2496"/>
                    </a:lnTo>
                    <a:lnTo>
                      <a:pt x="5422" y="2564"/>
                    </a:lnTo>
                    <a:lnTo>
                      <a:pt x="5430" y="2632"/>
                    </a:lnTo>
                    <a:lnTo>
                      <a:pt x="5435" y="2699"/>
                    </a:lnTo>
                    <a:lnTo>
                      <a:pt x="5438" y="2769"/>
                    </a:lnTo>
                    <a:lnTo>
                      <a:pt x="5438" y="2769"/>
                    </a:lnTo>
                    <a:lnTo>
                      <a:pt x="5441" y="2835"/>
                    </a:lnTo>
                    <a:lnTo>
                      <a:pt x="5441" y="2903"/>
                    </a:lnTo>
                    <a:lnTo>
                      <a:pt x="5440" y="2968"/>
                    </a:lnTo>
                    <a:lnTo>
                      <a:pt x="5437" y="3034"/>
                    </a:lnTo>
                    <a:lnTo>
                      <a:pt x="5433" y="3100"/>
                    </a:lnTo>
                    <a:lnTo>
                      <a:pt x="5427" y="3165"/>
                    </a:lnTo>
                    <a:lnTo>
                      <a:pt x="5419" y="3230"/>
                    </a:lnTo>
                    <a:lnTo>
                      <a:pt x="5410" y="3294"/>
                    </a:lnTo>
                    <a:lnTo>
                      <a:pt x="5399" y="3358"/>
                    </a:lnTo>
                    <a:lnTo>
                      <a:pt x="5387" y="3422"/>
                    </a:lnTo>
                    <a:lnTo>
                      <a:pt x="5374" y="3484"/>
                    </a:lnTo>
                    <a:lnTo>
                      <a:pt x="5357" y="3547"/>
                    </a:lnTo>
                    <a:lnTo>
                      <a:pt x="5341" y="3609"/>
                    </a:lnTo>
                    <a:lnTo>
                      <a:pt x="5322" y="3670"/>
                    </a:lnTo>
                    <a:lnTo>
                      <a:pt x="5303" y="3731"/>
                    </a:lnTo>
                    <a:lnTo>
                      <a:pt x="5281" y="3792"/>
                    </a:lnTo>
                    <a:lnTo>
                      <a:pt x="5257" y="3851"/>
                    </a:lnTo>
                    <a:lnTo>
                      <a:pt x="5233" y="3910"/>
                    </a:lnTo>
                    <a:lnTo>
                      <a:pt x="5207" y="3969"/>
                    </a:lnTo>
                    <a:lnTo>
                      <a:pt x="5179" y="4026"/>
                    </a:lnTo>
                    <a:lnTo>
                      <a:pt x="5151" y="4082"/>
                    </a:lnTo>
                    <a:lnTo>
                      <a:pt x="5120" y="4140"/>
                    </a:lnTo>
                    <a:lnTo>
                      <a:pt x="5088" y="4194"/>
                    </a:lnTo>
                    <a:lnTo>
                      <a:pt x="5055" y="4249"/>
                    </a:lnTo>
                    <a:lnTo>
                      <a:pt x="5020" y="4304"/>
                    </a:lnTo>
                    <a:lnTo>
                      <a:pt x="4984" y="4357"/>
                    </a:lnTo>
                    <a:lnTo>
                      <a:pt x="4946" y="4408"/>
                    </a:lnTo>
                    <a:lnTo>
                      <a:pt x="4908" y="4460"/>
                    </a:lnTo>
                    <a:lnTo>
                      <a:pt x="4866" y="4510"/>
                    </a:lnTo>
                    <a:lnTo>
                      <a:pt x="4825" y="4560"/>
                    </a:lnTo>
                    <a:lnTo>
                      <a:pt x="4782" y="4609"/>
                    </a:lnTo>
                    <a:lnTo>
                      <a:pt x="4737" y="4656"/>
                    </a:lnTo>
                    <a:lnTo>
                      <a:pt x="4737" y="4656"/>
                    </a:lnTo>
                    <a:lnTo>
                      <a:pt x="4691" y="4703"/>
                    </a:lnTo>
                    <a:lnTo>
                      <a:pt x="4645" y="4749"/>
                    </a:lnTo>
                    <a:lnTo>
                      <a:pt x="4597" y="4792"/>
                    </a:lnTo>
                    <a:lnTo>
                      <a:pt x="4548" y="4834"/>
                    </a:lnTo>
                    <a:lnTo>
                      <a:pt x="4499" y="4876"/>
                    </a:lnTo>
                    <a:lnTo>
                      <a:pt x="4448" y="4915"/>
                    </a:lnTo>
                    <a:lnTo>
                      <a:pt x="4398" y="4954"/>
                    </a:lnTo>
                    <a:lnTo>
                      <a:pt x="4345" y="4991"/>
                    </a:lnTo>
                    <a:lnTo>
                      <a:pt x="4291" y="5026"/>
                    </a:lnTo>
                    <a:lnTo>
                      <a:pt x="4237" y="5060"/>
                    </a:lnTo>
                    <a:lnTo>
                      <a:pt x="4182" y="5094"/>
                    </a:lnTo>
                    <a:lnTo>
                      <a:pt x="4128" y="5125"/>
                    </a:lnTo>
                    <a:lnTo>
                      <a:pt x="4070" y="5154"/>
                    </a:lnTo>
                    <a:lnTo>
                      <a:pt x="4014" y="5182"/>
                    </a:lnTo>
                    <a:lnTo>
                      <a:pt x="3955" y="5210"/>
                    </a:lnTo>
                    <a:lnTo>
                      <a:pt x="3898" y="5235"/>
                    </a:lnTo>
                    <a:lnTo>
                      <a:pt x="3839" y="5259"/>
                    </a:lnTo>
                    <a:lnTo>
                      <a:pt x="3778" y="5283"/>
                    </a:lnTo>
                    <a:lnTo>
                      <a:pt x="3718" y="5303"/>
                    </a:lnTo>
                    <a:lnTo>
                      <a:pt x="3658" y="5322"/>
                    </a:lnTo>
                    <a:lnTo>
                      <a:pt x="3596" y="5340"/>
                    </a:lnTo>
                    <a:lnTo>
                      <a:pt x="3534" y="5358"/>
                    </a:lnTo>
                    <a:lnTo>
                      <a:pt x="3470" y="5372"/>
                    </a:lnTo>
                    <a:lnTo>
                      <a:pt x="3407" y="5386"/>
                    </a:lnTo>
                    <a:lnTo>
                      <a:pt x="3344" y="5398"/>
                    </a:lnTo>
                    <a:lnTo>
                      <a:pt x="3279" y="5408"/>
                    </a:lnTo>
                    <a:lnTo>
                      <a:pt x="3214" y="5417"/>
                    </a:lnTo>
                    <a:lnTo>
                      <a:pt x="3149" y="5424"/>
                    </a:lnTo>
                    <a:lnTo>
                      <a:pt x="3084" y="5430"/>
                    </a:lnTo>
                    <a:lnTo>
                      <a:pt x="3018" y="5433"/>
                    </a:lnTo>
                    <a:lnTo>
                      <a:pt x="2951" y="5436"/>
                    </a:lnTo>
                    <a:lnTo>
                      <a:pt x="2885" y="5437"/>
                    </a:lnTo>
                    <a:lnTo>
                      <a:pt x="2885" y="5437"/>
                    </a:lnTo>
                    <a:lnTo>
                      <a:pt x="2816" y="5436"/>
                    </a:lnTo>
                    <a:lnTo>
                      <a:pt x="2748" y="5433"/>
                    </a:lnTo>
                    <a:lnTo>
                      <a:pt x="2679" y="5428"/>
                    </a:lnTo>
                    <a:lnTo>
                      <a:pt x="2611" y="5423"/>
                    </a:lnTo>
                    <a:lnTo>
                      <a:pt x="2543" y="5415"/>
                    </a:lnTo>
                    <a:lnTo>
                      <a:pt x="2477" y="5406"/>
                    </a:lnTo>
                    <a:lnTo>
                      <a:pt x="2410" y="5395"/>
                    </a:lnTo>
                    <a:lnTo>
                      <a:pt x="2344" y="5383"/>
                    </a:lnTo>
                    <a:lnTo>
                      <a:pt x="2279" y="5368"/>
                    </a:lnTo>
                    <a:lnTo>
                      <a:pt x="2213" y="5352"/>
                    </a:lnTo>
                    <a:lnTo>
                      <a:pt x="2149" y="5336"/>
                    </a:lnTo>
                    <a:lnTo>
                      <a:pt x="2085" y="5316"/>
                    </a:lnTo>
                    <a:lnTo>
                      <a:pt x="2021" y="5296"/>
                    </a:lnTo>
                    <a:lnTo>
                      <a:pt x="1959" y="5274"/>
                    </a:lnTo>
                    <a:lnTo>
                      <a:pt x="1897" y="5252"/>
                    </a:lnTo>
                    <a:lnTo>
                      <a:pt x="1835" y="5226"/>
                    </a:lnTo>
                    <a:lnTo>
                      <a:pt x="1775" y="5200"/>
                    </a:lnTo>
                    <a:lnTo>
                      <a:pt x="1715" y="5172"/>
                    </a:lnTo>
                    <a:lnTo>
                      <a:pt x="1656" y="5144"/>
                    </a:lnTo>
                    <a:lnTo>
                      <a:pt x="1597" y="5113"/>
                    </a:lnTo>
                    <a:lnTo>
                      <a:pt x="1539" y="5082"/>
                    </a:lnTo>
                    <a:lnTo>
                      <a:pt x="1482" y="5050"/>
                    </a:lnTo>
                    <a:lnTo>
                      <a:pt x="1426" y="5014"/>
                    </a:lnTo>
                    <a:lnTo>
                      <a:pt x="1371" y="4979"/>
                    </a:lnTo>
                    <a:lnTo>
                      <a:pt x="1317" y="4942"/>
                    </a:lnTo>
                    <a:lnTo>
                      <a:pt x="1262" y="4905"/>
                    </a:lnTo>
                    <a:lnTo>
                      <a:pt x="1210" y="4865"/>
                    </a:lnTo>
                    <a:lnTo>
                      <a:pt x="1159" y="4825"/>
                    </a:lnTo>
                    <a:lnTo>
                      <a:pt x="1107" y="4784"/>
                    </a:lnTo>
                    <a:lnTo>
                      <a:pt x="1057" y="4741"/>
                    </a:lnTo>
                    <a:lnTo>
                      <a:pt x="1008" y="4697"/>
                    </a:lnTo>
                    <a:lnTo>
                      <a:pt x="961" y="4651"/>
                    </a:lnTo>
                    <a:lnTo>
                      <a:pt x="914" y="4606"/>
                    </a:lnTo>
                    <a:lnTo>
                      <a:pt x="868" y="4559"/>
                    </a:lnTo>
                    <a:lnTo>
                      <a:pt x="823" y="4511"/>
                    </a:lnTo>
                    <a:lnTo>
                      <a:pt x="780" y="4463"/>
                    </a:lnTo>
                    <a:lnTo>
                      <a:pt x="737" y="4413"/>
                    </a:lnTo>
                    <a:lnTo>
                      <a:pt x="696" y="4361"/>
                    </a:lnTo>
                    <a:lnTo>
                      <a:pt x="656" y="4309"/>
                    </a:lnTo>
                    <a:lnTo>
                      <a:pt x="616" y="4256"/>
                    </a:lnTo>
                    <a:lnTo>
                      <a:pt x="579" y="4202"/>
                    </a:lnTo>
                    <a:lnTo>
                      <a:pt x="543" y="4147"/>
                    </a:lnTo>
                    <a:lnTo>
                      <a:pt x="507" y="4091"/>
                    </a:lnTo>
                    <a:lnTo>
                      <a:pt x="473" y="4035"/>
                    </a:lnTo>
                    <a:lnTo>
                      <a:pt x="441" y="3978"/>
                    </a:lnTo>
                    <a:lnTo>
                      <a:pt x="410" y="3920"/>
                    </a:lnTo>
                    <a:lnTo>
                      <a:pt x="379" y="3861"/>
                    </a:lnTo>
                    <a:lnTo>
                      <a:pt x="351" y="3802"/>
                    </a:lnTo>
                    <a:lnTo>
                      <a:pt x="323" y="3742"/>
                    </a:lnTo>
                    <a:lnTo>
                      <a:pt x="298" y="3680"/>
                    </a:lnTo>
                    <a:lnTo>
                      <a:pt x="273" y="3618"/>
                    </a:lnTo>
                    <a:lnTo>
                      <a:pt x="251" y="3556"/>
                    </a:lnTo>
                    <a:lnTo>
                      <a:pt x="229" y="3493"/>
                    </a:lnTo>
                    <a:lnTo>
                      <a:pt x="208" y="3429"/>
                    </a:lnTo>
                    <a:lnTo>
                      <a:pt x="190" y="3364"/>
                    </a:lnTo>
                    <a:lnTo>
                      <a:pt x="173" y="3299"/>
                    </a:lnTo>
                    <a:lnTo>
                      <a:pt x="158" y="3235"/>
                    </a:lnTo>
                    <a:lnTo>
                      <a:pt x="145" y="3168"/>
                    </a:lnTo>
                    <a:lnTo>
                      <a:pt x="131" y="3102"/>
                    </a:lnTo>
                    <a:lnTo>
                      <a:pt x="121" y="3034"/>
                    </a:lnTo>
                    <a:lnTo>
                      <a:pt x="112" y="2966"/>
                    </a:lnTo>
                    <a:lnTo>
                      <a:pt x="105" y="2898"/>
                    </a:lnTo>
                    <a:lnTo>
                      <a:pt x="99" y="2831"/>
                    </a:lnTo>
                    <a:lnTo>
                      <a:pt x="96" y="2761"/>
                    </a:lnTo>
                    <a:lnTo>
                      <a:pt x="96" y="2761"/>
                    </a:lnTo>
                    <a:lnTo>
                      <a:pt x="93" y="2695"/>
                    </a:lnTo>
                    <a:lnTo>
                      <a:pt x="93" y="2627"/>
                    </a:lnTo>
                    <a:lnTo>
                      <a:pt x="94" y="2562"/>
                    </a:lnTo>
                    <a:lnTo>
                      <a:pt x="97" y="2496"/>
                    </a:lnTo>
                    <a:lnTo>
                      <a:pt x="102" y="2430"/>
                    </a:lnTo>
                    <a:lnTo>
                      <a:pt x="108" y="2365"/>
                    </a:lnTo>
                    <a:lnTo>
                      <a:pt x="115" y="2300"/>
                    </a:lnTo>
                    <a:lnTo>
                      <a:pt x="124" y="2236"/>
                    </a:lnTo>
                    <a:lnTo>
                      <a:pt x="136" y="2172"/>
                    </a:lnTo>
                    <a:lnTo>
                      <a:pt x="147" y="2108"/>
                    </a:lnTo>
                    <a:lnTo>
                      <a:pt x="162" y="2046"/>
                    </a:lnTo>
                    <a:lnTo>
                      <a:pt x="177" y="1983"/>
                    </a:lnTo>
                    <a:lnTo>
                      <a:pt x="195" y="1921"/>
                    </a:lnTo>
                    <a:lnTo>
                      <a:pt x="212" y="1859"/>
                    </a:lnTo>
                    <a:lnTo>
                      <a:pt x="233" y="1799"/>
                    </a:lnTo>
                    <a:lnTo>
                      <a:pt x="254" y="1738"/>
                    </a:lnTo>
                    <a:lnTo>
                      <a:pt x="277" y="1679"/>
                    </a:lnTo>
                    <a:lnTo>
                      <a:pt x="302" y="1620"/>
                    </a:lnTo>
                    <a:lnTo>
                      <a:pt x="327" y="1561"/>
                    </a:lnTo>
                    <a:lnTo>
                      <a:pt x="355" y="1504"/>
                    </a:lnTo>
                    <a:lnTo>
                      <a:pt x="383" y="1448"/>
                    </a:lnTo>
                    <a:lnTo>
                      <a:pt x="414" y="1390"/>
                    </a:lnTo>
                    <a:lnTo>
                      <a:pt x="447" y="1336"/>
                    </a:lnTo>
                    <a:lnTo>
                      <a:pt x="479" y="1281"/>
                    </a:lnTo>
                    <a:lnTo>
                      <a:pt x="515" y="1226"/>
                    </a:lnTo>
                    <a:lnTo>
                      <a:pt x="550" y="1173"/>
                    </a:lnTo>
                    <a:lnTo>
                      <a:pt x="588" y="1122"/>
                    </a:lnTo>
                    <a:lnTo>
                      <a:pt x="627" y="1070"/>
                    </a:lnTo>
                    <a:lnTo>
                      <a:pt x="668" y="1020"/>
                    </a:lnTo>
                    <a:lnTo>
                      <a:pt x="709" y="970"/>
                    </a:lnTo>
                    <a:lnTo>
                      <a:pt x="753" y="921"/>
                    </a:lnTo>
                    <a:lnTo>
                      <a:pt x="798" y="874"/>
                    </a:lnTo>
                    <a:lnTo>
                      <a:pt x="798" y="874"/>
                    </a:lnTo>
                    <a:lnTo>
                      <a:pt x="843" y="827"/>
                    </a:lnTo>
                    <a:lnTo>
                      <a:pt x="889" y="781"/>
                    </a:lnTo>
                    <a:lnTo>
                      <a:pt x="938" y="738"/>
                    </a:lnTo>
                    <a:lnTo>
                      <a:pt x="986" y="696"/>
                    </a:lnTo>
                    <a:lnTo>
                      <a:pt x="1035" y="654"/>
                    </a:lnTo>
                    <a:lnTo>
                      <a:pt x="1087" y="615"/>
                    </a:lnTo>
                    <a:lnTo>
                      <a:pt x="1138" y="576"/>
                    </a:lnTo>
                    <a:lnTo>
                      <a:pt x="1190" y="539"/>
                    </a:lnTo>
                    <a:lnTo>
                      <a:pt x="1243" y="504"/>
                    </a:lnTo>
                    <a:lnTo>
                      <a:pt x="1297" y="470"/>
                    </a:lnTo>
                    <a:lnTo>
                      <a:pt x="1352" y="436"/>
                    </a:lnTo>
                    <a:lnTo>
                      <a:pt x="1408" y="405"/>
                    </a:lnTo>
                    <a:lnTo>
                      <a:pt x="1464" y="376"/>
                    </a:lnTo>
                    <a:lnTo>
                      <a:pt x="1521" y="348"/>
                    </a:lnTo>
                    <a:lnTo>
                      <a:pt x="1579" y="320"/>
                    </a:lnTo>
                    <a:lnTo>
                      <a:pt x="1636" y="295"/>
                    </a:lnTo>
                    <a:lnTo>
                      <a:pt x="1697" y="271"/>
                    </a:lnTo>
                    <a:lnTo>
                      <a:pt x="1756" y="247"/>
                    </a:lnTo>
                    <a:lnTo>
                      <a:pt x="1816" y="227"/>
                    </a:lnTo>
                    <a:lnTo>
                      <a:pt x="1878" y="208"/>
                    </a:lnTo>
                    <a:lnTo>
                      <a:pt x="1939" y="190"/>
                    </a:lnTo>
                    <a:lnTo>
                      <a:pt x="2002" y="172"/>
                    </a:lnTo>
                    <a:lnTo>
                      <a:pt x="2064" y="158"/>
                    </a:lnTo>
                    <a:lnTo>
                      <a:pt x="2127" y="144"/>
                    </a:lnTo>
                    <a:lnTo>
                      <a:pt x="2191" y="132"/>
                    </a:lnTo>
                    <a:lnTo>
                      <a:pt x="2256" y="122"/>
                    </a:lnTo>
                    <a:lnTo>
                      <a:pt x="2320" y="113"/>
                    </a:lnTo>
                    <a:lnTo>
                      <a:pt x="2385" y="106"/>
                    </a:lnTo>
                    <a:lnTo>
                      <a:pt x="2450" y="100"/>
                    </a:lnTo>
                    <a:lnTo>
                      <a:pt x="2517" y="96"/>
                    </a:lnTo>
                    <a:lnTo>
                      <a:pt x="2583" y="94"/>
                    </a:lnTo>
                    <a:lnTo>
                      <a:pt x="2649" y="93"/>
                    </a:lnTo>
                    <a:close/>
                    <a:moveTo>
                      <a:pt x="2649" y="0"/>
                    </a:moveTo>
                    <a:lnTo>
                      <a:pt x="2649" y="0"/>
                    </a:lnTo>
                    <a:lnTo>
                      <a:pt x="2578" y="1"/>
                    </a:lnTo>
                    <a:lnTo>
                      <a:pt x="2508" y="4"/>
                    </a:lnTo>
                    <a:lnTo>
                      <a:pt x="2437" y="9"/>
                    </a:lnTo>
                    <a:lnTo>
                      <a:pt x="2368" y="14"/>
                    </a:lnTo>
                    <a:lnTo>
                      <a:pt x="2298" y="22"/>
                    </a:lnTo>
                    <a:lnTo>
                      <a:pt x="2231" y="32"/>
                    </a:lnTo>
                    <a:lnTo>
                      <a:pt x="2163" y="44"/>
                    </a:lnTo>
                    <a:lnTo>
                      <a:pt x="2095" y="56"/>
                    </a:lnTo>
                    <a:lnTo>
                      <a:pt x="2029" y="71"/>
                    </a:lnTo>
                    <a:lnTo>
                      <a:pt x="1962" y="87"/>
                    </a:lnTo>
                    <a:lnTo>
                      <a:pt x="1897" y="104"/>
                    </a:lnTo>
                    <a:lnTo>
                      <a:pt x="1832" y="125"/>
                    </a:lnTo>
                    <a:lnTo>
                      <a:pt x="1769" y="146"/>
                    </a:lnTo>
                    <a:lnTo>
                      <a:pt x="1706" y="168"/>
                    </a:lnTo>
                    <a:lnTo>
                      <a:pt x="1644" y="191"/>
                    </a:lnTo>
                    <a:lnTo>
                      <a:pt x="1583" y="218"/>
                    </a:lnTo>
                    <a:lnTo>
                      <a:pt x="1523" y="244"/>
                    </a:lnTo>
                    <a:lnTo>
                      <a:pt x="1462" y="273"/>
                    </a:lnTo>
                    <a:lnTo>
                      <a:pt x="1403" y="302"/>
                    </a:lnTo>
                    <a:lnTo>
                      <a:pt x="1346" y="334"/>
                    </a:lnTo>
                    <a:lnTo>
                      <a:pt x="1289" y="367"/>
                    </a:lnTo>
                    <a:lnTo>
                      <a:pt x="1232" y="401"/>
                    </a:lnTo>
                    <a:lnTo>
                      <a:pt x="1178" y="436"/>
                    </a:lnTo>
                    <a:lnTo>
                      <a:pt x="1123" y="473"/>
                    </a:lnTo>
                    <a:lnTo>
                      <a:pt x="1070" y="510"/>
                    </a:lnTo>
                    <a:lnTo>
                      <a:pt x="1019" y="550"/>
                    </a:lnTo>
                    <a:lnTo>
                      <a:pt x="969" y="590"/>
                    </a:lnTo>
                    <a:lnTo>
                      <a:pt x="918" y="631"/>
                    </a:lnTo>
                    <a:lnTo>
                      <a:pt x="870" y="675"/>
                    </a:lnTo>
                    <a:lnTo>
                      <a:pt x="821" y="718"/>
                    </a:lnTo>
                    <a:lnTo>
                      <a:pt x="775" y="763"/>
                    </a:lnTo>
                    <a:lnTo>
                      <a:pt x="730" y="811"/>
                    </a:lnTo>
                    <a:lnTo>
                      <a:pt x="686" y="858"/>
                    </a:lnTo>
                    <a:lnTo>
                      <a:pt x="641" y="906"/>
                    </a:lnTo>
                    <a:lnTo>
                      <a:pt x="600" y="955"/>
                    </a:lnTo>
                    <a:lnTo>
                      <a:pt x="559" y="1007"/>
                    </a:lnTo>
                    <a:lnTo>
                      <a:pt x="520" y="1058"/>
                    </a:lnTo>
                    <a:lnTo>
                      <a:pt x="482" y="1111"/>
                    </a:lnTo>
                    <a:lnTo>
                      <a:pt x="445" y="1165"/>
                    </a:lnTo>
                    <a:lnTo>
                      <a:pt x="410" y="1219"/>
                    </a:lnTo>
                    <a:lnTo>
                      <a:pt x="374" y="1275"/>
                    </a:lnTo>
                    <a:lnTo>
                      <a:pt x="342" y="1331"/>
                    </a:lnTo>
                    <a:lnTo>
                      <a:pt x="311" y="1389"/>
                    </a:lnTo>
                    <a:lnTo>
                      <a:pt x="280" y="1448"/>
                    </a:lnTo>
                    <a:lnTo>
                      <a:pt x="252" y="1507"/>
                    </a:lnTo>
                    <a:lnTo>
                      <a:pt x="224" y="1567"/>
                    </a:lnTo>
                    <a:lnTo>
                      <a:pt x="199" y="1627"/>
                    </a:lnTo>
                    <a:lnTo>
                      <a:pt x="174" y="1689"/>
                    </a:lnTo>
                    <a:lnTo>
                      <a:pt x="152" y="1751"/>
                    </a:lnTo>
                    <a:lnTo>
                      <a:pt x="130" y="1815"/>
                    </a:lnTo>
                    <a:lnTo>
                      <a:pt x="111" y="1878"/>
                    </a:lnTo>
                    <a:lnTo>
                      <a:pt x="91" y="1943"/>
                    </a:lnTo>
                    <a:lnTo>
                      <a:pt x="75" y="2008"/>
                    </a:lnTo>
                    <a:lnTo>
                      <a:pt x="60" y="2074"/>
                    </a:lnTo>
                    <a:lnTo>
                      <a:pt x="47" y="2141"/>
                    </a:lnTo>
                    <a:lnTo>
                      <a:pt x="35" y="2208"/>
                    </a:lnTo>
                    <a:lnTo>
                      <a:pt x="25" y="2276"/>
                    </a:lnTo>
                    <a:lnTo>
                      <a:pt x="16" y="2344"/>
                    </a:lnTo>
                    <a:lnTo>
                      <a:pt x="10" y="2413"/>
                    </a:lnTo>
                    <a:lnTo>
                      <a:pt x="4" y="2483"/>
                    </a:lnTo>
                    <a:lnTo>
                      <a:pt x="2" y="2552"/>
                    </a:lnTo>
                    <a:lnTo>
                      <a:pt x="0" y="2623"/>
                    </a:lnTo>
                    <a:lnTo>
                      <a:pt x="0" y="2693"/>
                    </a:lnTo>
                    <a:lnTo>
                      <a:pt x="3" y="2764"/>
                    </a:lnTo>
                    <a:lnTo>
                      <a:pt x="3" y="2764"/>
                    </a:lnTo>
                    <a:lnTo>
                      <a:pt x="7" y="2836"/>
                    </a:lnTo>
                    <a:lnTo>
                      <a:pt x="12" y="2907"/>
                    </a:lnTo>
                    <a:lnTo>
                      <a:pt x="21" y="2978"/>
                    </a:lnTo>
                    <a:lnTo>
                      <a:pt x="30" y="3047"/>
                    </a:lnTo>
                    <a:lnTo>
                      <a:pt x="40" y="3117"/>
                    </a:lnTo>
                    <a:lnTo>
                      <a:pt x="53" y="3186"/>
                    </a:lnTo>
                    <a:lnTo>
                      <a:pt x="66" y="3254"/>
                    </a:lnTo>
                    <a:lnTo>
                      <a:pt x="83" y="3322"/>
                    </a:lnTo>
                    <a:lnTo>
                      <a:pt x="100" y="3389"/>
                    </a:lnTo>
                    <a:lnTo>
                      <a:pt x="119" y="3456"/>
                    </a:lnTo>
                    <a:lnTo>
                      <a:pt x="140" y="3522"/>
                    </a:lnTo>
                    <a:lnTo>
                      <a:pt x="162" y="3587"/>
                    </a:lnTo>
                    <a:lnTo>
                      <a:pt x="186" y="3652"/>
                    </a:lnTo>
                    <a:lnTo>
                      <a:pt x="211" y="3715"/>
                    </a:lnTo>
                    <a:lnTo>
                      <a:pt x="237" y="3779"/>
                    </a:lnTo>
                    <a:lnTo>
                      <a:pt x="265" y="3841"/>
                    </a:lnTo>
                    <a:lnTo>
                      <a:pt x="295" y="3902"/>
                    </a:lnTo>
                    <a:lnTo>
                      <a:pt x="326" y="3963"/>
                    </a:lnTo>
                    <a:lnTo>
                      <a:pt x="358" y="4023"/>
                    </a:lnTo>
                    <a:lnTo>
                      <a:pt x="392" y="4082"/>
                    </a:lnTo>
                    <a:lnTo>
                      <a:pt x="428" y="4141"/>
                    </a:lnTo>
                    <a:lnTo>
                      <a:pt x="464" y="4199"/>
                    </a:lnTo>
                    <a:lnTo>
                      <a:pt x="501" y="4255"/>
                    </a:lnTo>
                    <a:lnTo>
                      <a:pt x="541" y="4311"/>
                    </a:lnTo>
                    <a:lnTo>
                      <a:pt x="581" y="4365"/>
                    </a:lnTo>
                    <a:lnTo>
                      <a:pt x="622" y="4419"/>
                    </a:lnTo>
                    <a:lnTo>
                      <a:pt x="665" y="4472"/>
                    </a:lnTo>
                    <a:lnTo>
                      <a:pt x="709" y="4523"/>
                    </a:lnTo>
                    <a:lnTo>
                      <a:pt x="753" y="4575"/>
                    </a:lnTo>
                    <a:lnTo>
                      <a:pt x="801" y="4623"/>
                    </a:lnTo>
                    <a:lnTo>
                      <a:pt x="848" y="4672"/>
                    </a:lnTo>
                    <a:lnTo>
                      <a:pt x="896" y="4719"/>
                    </a:lnTo>
                    <a:lnTo>
                      <a:pt x="945" y="4766"/>
                    </a:lnTo>
                    <a:lnTo>
                      <a:pt x="995" y="4812"/>
                    </a:lnTo>
                    <a:lnTo>
                      <a:pt x="1047" y="4855"/>
                    </a:lnTo>
                    <a:lnTo>
                      <a:pt x="1100" y="4898"/>
                    </a:lnTo>
                    <a:lnTo>
                      <a:pt x="1153" y="4940"/>
                    </a:lnTo>
                    <a:lnTo>
                      <a:pt x="1207" y="4980"/>
                    </a:lnTo>
                    <a:lnTo>
                      <a:pt x="1263" y="5020"/>
                    </a:lnTo>
                    <a:lnTo>
                      <a:pt x="1319" y="5057"/>
                    </a:lnTo>
                    <a:lnTo>
                      <a:pt x="1377" y="5094"/>
                    </a:lnTo>
                    <a:lnTo>
                      <a:pt x="1434" y="5129"/>
                    </a:lnTo>
                    <a:lnTo>
                      <a:pt x="1493" y="5163"/>
                    </a:lnTo>
                    <a:lnTo>
                      <a:pt x="1552" y="5196"/>
                    </a:lnTo>
                    <a:lnTo>
                      <a:pt x="1613" y="5228"/>
                    </a:lnTo>
                    <a:lnTo>
                      <a:pt x="1675" y="5257"/>
                    </a:lnTo>
                    <a:lnTo>
                      <a:pt x="1737" y="5285"/>
                    </a:lnTo>
                    <a:lnTo>
                      <a:pt x="1800" y="5312"/>
                    </a:lnTo>
                    <a:lnTo>
                      <a:pt x="1863" y="5339"/>
                    </a:lnTo>
                    <a:lnTo>
                      <a:pt x="1927" y="5362"/>
                    </a:lnTo>
                    <a:lnTo>
                      <a:pt x="1992" y="5384"/>
                    </a:lnTo>
                    <a:lnTo>
                      <a:pt x="2058" y="5405"/>
                    </a:lnTo>
                    <a:lnTo>
                      <a:pt x="2123" y="5426"/>
                    </a:lnTo>
                    <a:lnTo>
                      <a:pt x="2191" y="5443"/>
                    </a:lnTo>
                    <a:lnTo>
                      <a:pt x="2257" y="5459"/>
                    </a:lnTo>
                    <a:lnTo>
                      <a:pt x="2325" y="5474"/>
                    </a:lnTo>
                    <a:lnTo>
                      <a:pt x="2394" y="5486"/>
                    </a:lnTo>
                    <a:lnTo>
                      <a:pt x="2462" y="5498"/>
                    </a:lnTo>
                    <a:lnTo>
                      <a:pt x="2531" y="5508"/>
                    </a:lnTo>
                    <a:lnTo>
                      <a:pt x="2602" y="5515"/>
                    </a:lnTo>
                    <a:lnTo>
                      <a:pt x="2671" y="5521"/>
                    </a:lnTo>
                    <a:lnTo>
                      <a:pt x="2742" y="5526"/>
                    </a:lnTo>
                    <a:lnTo>
                      <a:pt x="2813" y="5529"/>
                    </a:lnTo>
                    <a:lnTo>
                      <a:pt x="2885" y="5530"/>
                    </a:lnTo>
                    <a:lnTo>
                      <a:pt x="2885" y="5530"/>
                    </a:lnTo>
                    <a:lnTo>
                      <a:pt x="2956" y="5529"/>
                    </a:lnTo>
                    <a:lnTo>
                      <a:pt x="3027" y="5526"/>
                    </a:lnTo>
                    <a:lnTo>
                      <a:pt x="3097" y="5521"/>
                    </a:lnTo>
                    <a:lnTo>
                      <a:pt x="3167" y="5515"/>
                    </a:lnTo>
                    <a:lnTo>
                      <a:pt x="3236" y="5508"/>
                    </a:lnTo>
                    <a:lnTo>
                      <a:pt x="3305" y="5498"/>
                    </a:lnTo>
                    <a:lnTo>
                      <a:pt x="3373" y="5486"/>
                    </a:lnTo>
                    <a:lnTo>
                      <a:pt x="3439" y="5474"/>
                    </a:lnTo>
                    <a:lnTo>
                      <a:pt x="3506" y="5459"/>
                    </a:lnTo>
                    <a:lnTo>
                      <a:pt x="3572" y="5443"/>
                    </a:lnTo>
                    <a:lnTo>
                      <a:pt x="3637" y="5426"/>
                    </a:lnTo>
                    <a:lnTo>
                      <a:pt x="3702" y="5405"/>
                    </a:lnTo>
                    <a:lnTo>
                      <a:pt x="3765" y="5384"/>
                    </a:lnTo>
                    <a:lnTo>
                      <a:pt x="3829" y="5362"/>
                    </a:lnTo>
                    <a:lnTo>
                      <a:pt x="3890" y="5339"/>
                    </a:lnTo>
                    <a:lnTo>
                      <a:pt x="3952" y="5312"/>
                    </a:lnTo>
                    <a:lnTo>
                      <a:pt x="4013" y="5285"/>
                    </a:lnTo>
                    <a:lnTo>
                      <a:pt x="4072" y="5257"/>
                    </a:lnTo>
                    <a:lnTo>
                      <a:pt x="4131" y="5228"/>
                    </a:lnTo>
                    <a:lnTo>
                      <a:pt x="4188" y="5196"/>
                    </a:lnTo>
                    <a:lnTo>
                      <a:pt x="4246" y="5163"/>
                    </a:lnTo>
                    <a:lnTo>
                      <a:pt x="4302" y="5129"/>
                    </a:lnTo>
                    <a:lnTo>
                      <a:pt x="4356" y="5094"/>
                    </a:lnTo>
                    <a:lnTo>
                      <a:pt x="4411" y="5057"/>
                    </a:lnTo>
                    <a:lnTo>
                      <a:pt x="4464" y="5020"/>
                    </a:lnTo>
                    <a:lnTo>
                      <a:pt x="4516" y="4980"/>
                    </a:lnTo>
                    <a:lnTo>
                      <a:pt x="4567" y="4940"/>
                    </a:lnTo>
                    <a:lnTo>
                      <a:pt x="4616" y="4898"/>
                    </a:lnTo>
                    <a:lnTo>
                      <a:pt x="4666" y="4855"/>
                    </a:lnTo>
                    <a:lnTo>
                      <a:pt x="4713" y="4812"/>
                    </a:lnTo>
                    <a:lnTo>
                      <a:pt x="4760" y="4766"/>
                    </a:lnTo>
                    <a:lnTo>
                      <a:pt x="4805" y="4719"/>
                    </a:lnTo>
                    <a:lnTo>
                      <a:pt x="4850" y="4672"/>
                    </a:lnTo>
                    <a:lnTo>
                      <a:pt x="4893" y="4623"/>
                    </a:lnTo>
                    <a:lnTo>
                      <a:pt x="4934" y="4575"/>
                    </a:lnTo>
                    <a:lnTo>
                      <a:pt x="4976" y="4523"/>
                    </a:lnTo>
                    <a:lnTo>
                      <a:pt x="5015" y="4472"/>
                    </a:lnTo>
                    <a:lnTo>
                      <a:pt x="5052" y="4419"/>
                    </a:lnTo>
                    <a:lnTo>
                      <a:pt x="5089" y="4365"/>
                    </a:lnTo>
                    <a:lnTo>
                      <a:pt x="5126" y="4311"/>
                    </a:lnTo>
                    <a:lnTo>
                      <a:pt x="5160" y="4255"/>
                    </a:lnTo>
                    <a:lnTo>
                      <a:pt x="5192" y="4199"/>
                    </a:lnTo>
                    <a:lnTo>
                      <a:pt x="5225" y="4141"/>
                    </a:lnTo>
                    <a:lnTo>
                      <a:pt x="5254" y="4082"/>
                    </a:lnTo>
                    <a:lnTo>
                      <a:pt x="5282" y="4023"/>
                    </a:lnTo>
                    <a:lnTo>
                      <a:pt x="5310" y="3963"/>
                    </a:lnTo>
                    <a:lnTo>
                      <a:pt x="5335" y="3902"/>
                    </a:lnTo>
                    <a:lnTo>
                      <a:pt x="5360" y="3841"/>
                    </a:lnTo>
                    <a:lnTo>
                      <a:pt x="5382" y="3779"/>
                    </a:lnTo>
                    <a:lnTo>
                      <a:pt x="5405" y="3715"/>
                    </a:lnTo>
                    <a:lnTo>
                      <a:pt x="5424" y="3652"/>
                    </a:lnTo>
                    <a:lnTo>
                      <a:pt x="5443" y="3587"/>
                    </a:lnTo>
                    <a:lnTo>
                      <a:pt x="5459" y="3522"/>
                    </a:lnTo>
                    <a:lnTo>
                      <a:pt x="5474" y="3456"/>
                    </a:lnTo>
                    <a:lnTo>
                      <a:pt x="5487" y="3389"/>
                    </a:lnTo>
                    <a:lnTo>
                      <a:pt x="5499" y="3322"/>
                    </a:lnTo>
                    <a:lnTo>
                      <a:pt x="5509" y="3254"/>
                    </a:lnTo>
                    <a:lnTo>
                      <a:pt x="5518" y="3186"/>
                    </a:lnTo>
                    <a:lnTo>
                      <a:pt x="5524" y="3117"/>
                    </a:lnTo>
                    <a:lnTo>
                      <a:pt x="5530" y="3047"/>
                    </a:lnTo>
                    <a:lnTo>
                      <a:pt x="5533" y="2978"/>
                    </a:lnTo>
                    <a:lnTo>
                      <a:pt x="5534" y="2907"/>
                    </a:lnTo>
                    <a:lnTo>
                      <a:pt x="5534" y="2836"/>
                    </a:lnTo>
                    <a:lnTo>
                      <a:pt x="5531" y="2764"/>
                    </a:lnTo>
                    <a:lnTo>
                      <a:pt x="5531" y="2764"/>
                    </a:lnTo>
                    <a:lnTo>
                      <a:pt x="5528" y="2693"/>
                    </a:lnTo>
                    <a:lnTo>
                      <a:pt x="5522" y="2623"/>
                    </a:lnTo>
                    <a:lnTo>
                      <a:pt x="5515" y="2552"/>
                    </a:lnTo>
                    <a:lnTo>
                      <a:pt x="5505" y="2483"/>
                    </a:lnTo>
                    <a:lnTo>
                      <a:pt x="5494" y="2413"/>
                    </a:lnTo>
                    <a:lnTo>
                      <a:pt x="5483" y="2344"/>
                    </a:lnTo>
                    <a:lnTo>
                      <a:pt x="5468" y="2276"/>
                    </a:lnTo>
                    <a:lnTo>
                      <a:pt x="5452" y="2208"/>
                    </a:lnTo>
                    <a:lnTo>
                      <a:pt x="5434" y="2141"/>
                    </a:lnTo>
                    <a:lnTo>
                      <a:pt x="5415" y="2074"/>
                    </a:lnTo>
                    <a:lnTo>
                      <a:pt x="5394" y="2008"/>
                    </a:lnTo>
                    <a:lnTo>
                      <a:pt x="5372" y="1943"/>
                    </a:lnTo>
                    <a:lnTo>
                      <a:pt x="5348" y="1878"/>
                    </a:lnTo>
                    <a:lnTo>
                      <a:pt x="5323" y="1815"/>
                    </a:lnTo>
                    <a:lnTo>
                      <a:pt x="5297" y="1751"/>
                    </a:lnTo>
                    <a:lnTo>
                      <a:pt x="5269" y="1689"/>
                    </a:lnTo>
                    <a:lnTo>
                      <a:pt x="5239" y="1627"/>
                    </a:lnTo>
                    <a:lnTo>
                      <a:pt x="5208" y="1567"/>
                    </a:lnTo>
                    <a:lnTo>
                      <a:pt x="5176" y="1507"/>
                    </a:lnTo>
                    <a:lnTo>
                      <a:pt x="5142" y="1448"/>
                    </a:lnTo>
                    <a:lnTo>
                      <a:pt x="5107" y="1389"/>
                    </a:lnTo>
                    <a:lnTo>
                      <a:pt x="5070" y="1331"/>
                    </a:lnTo>
                    <a:lnTo>
                      <a:pt x="5033" y="1275"/>
                    </a:lnTo>
                    <a:lnTo>
                      <a:pt x="4993" y="1219"/>
                    </a:lnTo>
                    <a:lnTo>
                      <a:pt x="4953" y="1165"/>
                    </a:lnTo>
                    <a:lnTo>
                      <a:pt x="4912" y="1111"/>
                    </a:lnTo>
                    <a:lnTo>
                      <a:pt x="4869" y="1058"/>
                    </a:lnTo>
                    <a:lnTo>
                      <a:pt x="4825" y="1007"/>
                    </a:lnTo>
                    <a:lnTo>
                      <a:pt x="4781" y="955"/>
                    </a:lnTo>
                    <a:lnTo>
                      <a:pt x="4734" y="906"/>
                    </a:lnTo>
                    <a:lnTo>
                      <a:pt x="4687" y="858"/>
                    </a:lnTo>
                    <a:lnTo>
                      <a:pt x="4639" y="811"/>
                    </a:lnTo>
                    <a:lnTo>
                      <a:pt x="4589" y="763"/>
                    </a:lnTo>
                    <a:lnTo>
                      <a:pt x="4539" y="718"/>
                    </a:lnTo>
                    <a:lnTo>
                      <a:pt x="4488" y="675"/>
                    </a:lnTo>
                    <a:lnTo>
                      <a:pt x="4434" y="631"/>
                    </a:lnTo>
                    <a:lnTo>
                      <a:pt x="4381" y="590"/>
                    </a:lnTo>
                    <a:lnTo>
                      <a:pt x="4327" y="550"/>
                    </a:lnTo>
                    <a:lnTo>
                      <a:pt x="4272" y="510"/>
                    </a:lnTo>
                    <a:lnTo>
                      <a:pt x="4215" y="473"/>
                    </a:lnTo>
                    <a:lnTo>
                      <a:pt x="4159" y="436"/>
                    </a:lnTo>
                    <a:lnTo>
                      <a:pt x="4100" y="401"/>
                    </a:lnTo>
                    <a:lnTo>
                      <a:pt x="4041" y="367"/>
                    </a:lnTo>
                    <a:lnTo>
                      <a:pt x="3982" y="334"/>
                    </a:lnTo>
                    <a:lnTo>
                      <a:pt x="3921" y="302"/>
                    </a:lnTo>
                    <a:lnTo>
                      <a:pt x="3860" y="273"/>
                    </a:lnTo>
                    <a:lnTo>
                      <a:pt x="3798" y="244"/>
                    </a:lnTo>
                    <a:lnTo>
                      <a:pt x="3734" y="218"/>
                    </a:lnTo>
                    <a:lnTo>
                      <a:pt x="3671" y="191"/>
                    </a:lnTo>
                    <a:lnTo>
                      <a:pt x="3607" y="168"/>
                    </a:lnTo>
                    <a:lnTo>
                      <a:pt x="3543" y="146"/>
                    </a:lnTo>
                    <a:lnTo>
                      <a:pt x="3478" y="125"/>
                    </a:lnTo>
                    <a:lnTo>
                      <a:pt x="3411" y="104"/>
                    </a:lnTo>
                    <a:lnTo>
                      <a:pt x="3344" y="87"/>
                    </a:lnTo>
                    <a:lnTo>
                      <a:pt x="3277" y="71"/>
                    </a:lnTo>
                    <a:lnTo>
                      <a:pt x="3209" y="56"/>
                    </a:lnTo>
                    <a:lnTo>
                      <a:pt x="3140" y="44"/>
                    </a:lnTo>
                    <a:lnTo>
                      <a:pt x="3072" y="32"/>
                    </a:lnTo>
                    <a:lnTo>
                      <a:pt x="3003" y="22"/>
                    </a:lnTo>
                    <a:lnTo>
                      <a:pt x="2932" y="14"/>
                    </a:lnTo>
                    <a:lnTo>
                      <a:pt x="2863" y="9"/>
                    </a:lnTo>
                    <a:lnTo>
                      <a:pt x="2792" y="4"/>
                    </a:lnTo>
                    <a:lnTo>
                      <a:pt x="2721" y="1"/>
                    </a:lnTo>
                    <a:lnTo>
                      <a:pt x="2649" y="0"/>
                    </a:lnTo>
                    <a:lnTo>
                      <a:pt x="2649" y="0"/>
                    </a:lnTo>
                    <a:close/>
                  </a:path>
                </a:pathLst>
              </a:custGeom>
              <a:gradFill flip="none" rotWithShape="1">
                <a:gsLst>
                  <a:gs pos="20000">
                    <a:srgbClr val="414141"/>
                  </a:gs>
                  <a:gs pos="66000">
                    <a:srgbClr val="FFFFFF"/>
                  </a:gs>
                  <a:gs pos="80000">
                    <a:srgbClr val="CFCFCF"/>
                  </a:gs>
                  <a:gs pos="5000">
                    <a:srgbClr val="A6A6A6"/>
                  </a:gs>
                  <a:gs pos="45000">
                    <a:srgbClr val="A6A6A6"/>
                  </a:gs>
                  <a:gs pos="25000">
                    <a:srgbClr val="262626"/>
                  </a:gs>
                  <a:gs pos="54000">
                    <a:srgbClr val="454545"/>
                  </a:gs>
                  <a:gs pos="36000">
                    <a:srgbClr val="616161"/>
                  </a:gs>
                  <a:gs pos="82000">
                    <a:srgbClr val="A6A6A6"/>
                  </a:gs>
                </a:gsLst>
                <a:lin ang="2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34" name="Forme libre 19">
                <a:extLst>
                  <a:ext uri="{FF2B5EF4-FFF2-40B4-BE49-F238E27FC236}">
                    <a16:creationId xmlns:a16="http://schemas.microsoft.com/office/drawing/2014/main" xmlns="" id="{CBFA174E-6A12-E847-9845-C071DD570C89}"/>
                  </a:ext>
                </a:extLst>
              </p:cNvPr>
              <p:cNvSpPr>
                <a:spLocks noEditPoints="1"/>
              </p:cNvSpPr>
              <p:nvPr/>
            </p:nvSpPr>
            <p:spPr bwMode="auto">
              <a:xfrm>
                <a:off x="8496300" y="485775"/>
                <a:ext cx="2763838" cy="2762250"/>
              </a:xfrm>
              <a:custGeom>
                <a:avLst/>
                <a:gdLst/>
                <a:ahLst/>
                <a:cxnLst>
                  <a:cxn ang="0">
                    <a:pos x="2956" y="87"/>
                  </a:cxn>
                  <a:cxn ang="0">
                    <a:pos x="3507" y="249"/>
                  </a:cxn>
                  <a:cxn ang="0">
                    <a:pos x="4005" y="520"/>
                  </a:cxn>
                  <a:cxn ang="0">
                    <a:pos x="4434" y="887"/>
                  </a:cxn>
                  <a:cxn ang="0">
                    <a:pos x="4781" y="1335"/>
                  </a:cxn>
                  <a:cxn ang="0">
                    <a:pos x="5027" y="1850"/>
                  </a:cxn>
                  <a:cxn ang="0">
                    <a:pos x="5160" y="2415"/>
                  </a:cxn>
                  <a:cxn ang="0">
                    <a:pos x="5170" y="2929"/>
                  </a:cxn>
                  <a:cxn ang="0">
                    <a:pos x="5064" y="3478"/>
                  </a:cxn>
                  <a:cxn ang="0">
                    <a:pos x="4838" y="3980"/>
                  </a:cxn>
                  <a:cxn ang="0">
                    <a:pos x="4502" y="4424"/>
                  </a:cxn>
                  <a:cxn ang="0">
                    <a:pos x="4125" y="4746"/>
                  </a:cxn>
                  <a:cxn ang="0">
                    <a:pos x="3638" y="5004"/>
                  </a:cxn>
                  <a:cxn ang="0">
                    <a:pos x="3102" y="5145"/>
                  </a:cxn>
                  <a:cxn ang="0">
                    <a:pos x="2592" y="5170"/>
                  </a:cxn>
                  <a:cxn ang="0">
                    <a:pos x="2018" y="5076"/>
                  </a:cxn>
                  <a:cxn ang="0">
                    <a:pos x="1489" y="4864"/>
                  </a:cxn>
                  <a:cxn ang="0">
                    <a:pos x="1019" y="4547"/>
                  </a:cxn>
                  <a:cxn ang="0">
                    <a:pos x="625" y="4143"/>
                  </a:cxn>
                  <a:cxn ang="0">
                    <a:pos x="321" y="3663"/>
                  </a:cxn>
                  <a:cxn ang="0">
                    <a:pos x="124" y="3124"/>
                  </a:cxn>
                  <a:cxn ang="0">
                    <a:pos x="48" y="2608"/>
                  </a:cxn>
                  <a:cxn ang="0">
                    <a:pos x="87" y="2043"/>
                  </a:cxn>
                  <a:cxn ang="0">
                    <a:pos x="248" y="1512"/>
                  </a:cxn>
                  <a:cxn ang="0">
                    <a:pos x="522" y="1033"/>
                  </a:cxn>
                  <a:cxn ang="0">
                    <a:pos x="858" y="666"/>
                  </a:cxn>
                  <a:cxn ang="0">
                    <a:pos x="1309" y="346"/>
                  </a:cxn>
                  <a:cxn ang="0">
                    <a:pos x="1819" y="138"/>
                  </a:cxn>
                  <a:cxn ang="0">
                    <a:pos x="2373" y="50"/>
                  </a:cxn>
                  <a:cxn ang="0">
                    <a:pos x="2170" y="20"/>
                  </a:cxn>
                  <a:cxn ang="0">
                    <a:pos x="1610" y="157"/>
                  </a:cxn>
                  <a:cxn ang="0">
                    <a:pos x="1111" y="411"/>
                  </a:cxn>
                  <a:cxn ang="0">
                    <a:pos x="688" y="763"/>
                  </a:cxn>
                  <a:cxn ang="0">
                    <a:pos x="354" y="1203"/>
                  </a:cxn>
                  <a:cxn ang="0">
                    <a:pos x="122" y="1713"/>
                  </a:cxn>
                  <a:cxn ang="0">
                    <a:pos x="9" y="2278"/>
                  </a:cxn>
                  <a:cxn ang="0">
                    <a:pos x="18" y="2811"/>
                  </a:cxn>
                  <a:cxn ang="0">
                    <a:pos x="152" y="3386"/>
                  </a:cxn>
                  <a:cxn ang="0">
                    <a:pos x="402" y="3910"/>
                  </a:cxn>
                  <a:cxn ang="0">
                    <a:pos x="755" y="4365"/>
                  </a:cxn>
                  <a:cxn ang="0">
                    <a:pos x="1191" y="4740"/>
                  </a:cxn>
                  <a:cxn ang="0">
                    <a:pos x="1698" y="5015"/>
                  </a:cxn>
                  <a:cxn ang="0">
                    <a:pos x="2260" y="5181"/>
                  </a:cxn>
                  <a:cxn ang="0">
                    <a:pos x="2791" y="5220"/>
                  </a:cxn>
                  <a:cxn ang="0">
                    <a:pos x="3373" y="5139"/>
                  </a:cxn>
                  <a:cxn ang="0">
                    <a:pos x="3899" y="4936"/>
                  </a:cxn>
                  <a:cxn ang="0">
                    <a:pos x="4359" y="4625"/>
                  </a:cxn>
                  <a:cxn ang="0">
                    <a:pos x="4735" y="4222"/>
                  </a:cxn>
                  <a:cxn ang="0">
                    <a:pos x="5014" y="3742"/>
                  </a:cxn>
                  <a:cxn ang="0">
                    <a:pos x="5182" y="3199"/>
                  </a:cxn>
                  <a:cxn ang="0">
                    <a:pos x="5223" y="2609"/>
                  </a:cxn>
                  <a:cxn ang="0">
                    <a:pos x="5148" y="2084"/>
                  </a:cxn>
                  <a:cxn ang="0">
                    <a:pos x="4946" y="1536"/>
                  </a:cxn>
                  <a:cxn ang="0">
                    <a:pos x="4638" y="1048"/>
                  </a:cxn>
                  <a:cxn ang="0">
                    <a:pos x="4237" y="635"/>
                  </a:cxn>
                  <a:cxn ang="0">
                    <a:pos x="3759" y="314"/>
                  </a:cxn>
                  <a:cxn ang="0">
                    <a:pos x="3220" y="98"/>
                  </a:cxn>
                  <a:cxn ang="0">
                    <a:pos x="2636" y="3"/>
                  </a:cxn>
                </a:cxnLst>
                <a:rect l="0" t="0" r="r" b="b"/>
                <a:pathLst>
                  <a:path w="5224" h="5220">
                    <a:moveTo>
                      <a:pt x="2502" y="47"/>
                    </a:moveTo>
                    <a:lnTo>
                      <a:pt x="2502" y="47"/>
                    </a:lnTo>
                    <a:lnTo>
                      <a:pt x="2568" y="47"/>
                    </a:lnTo>
                    <a:lnTo>
                      <a:pt x="2633" y="50"/>
                    </a:lnTo>
                    <a:lnTo>
                      <a:pt x="2699" y="54"/>
                    </a:lnTo>
                    <a:lnTo>
                      <a:pt x="2764" y="60"/>
                    </a:lnTo>
                    <a:lnTo>
                      <a:pt x="2829" y="67"/>
                    </a:lnTo>
                    <a:lnTo>
                      <a:pt x="2892" y="76"/>
                    </a:lnTo>
                    <a:lnTo>
                      <a:pt x="2956" y="87"/>
                    </a:lnTo>
                    <a:lnTo>
                      <a:pt x="3019" y="98"/>
                    </a:lnTo>
                    <a:lnTo>
                      <a:pt x="3082" y="112"/>
                    </a:lnTo>
                    <a:lnTo>
                      <a:pt x="3144" y="128"/>
                    </a:lnTo>
                    <a:lnTo>
                      <a:pt x="3206" y="144"/>
                    </a:lnTo>
                    <a:lnTo>
                      <a:pt x="3268" y="162"/>
                    </a:lnTo>
                    <a:lnTo>
                      <a:pt x="3329" y="181"/>
                    </a:lnTo>
                    <a:lnTo>
                      <a:pt x="3389" y="203"/>
                    </a:lnTo>
                    <a:lnTo>
                      <a:pt x="3448" y="225"/>
                    </a:lnTo>
                    <a:lnTo>
                      <a:pt x="3507" y="249"/>
                    </a:lnTo>
                    <a:lnTo>
                      <a:pt x="3566" y="274"/>
                    </a:lnTo>
                    <a:lnTo>
                      <a:pt x="3623" y="300"/>
                    </a:lnTo>
                    <a:lnTo>
                      <a:pt x="3679" y="327"/>
                    </a:lnTo>
                    <a:lnTo>
                      <a:pt x="3735" y="356"/>
                    </a:lnTo>
                    <a:lnTo>
                      <a:pt x="3792" y="387"/>
                    </a:lnTo>
                    <a:lnTo>
                      <a:pt x="3846" y="418"/>
                    </a:lnTo>
                    <a:lnTo>
                      <a:pt x="3901" y="451"/>
                    </a:lnTo>
                    <a:lnTo>
                      <a:pt x="3954" y="485"/>
                    </a:lnTo>
                    <a:lnTo>
                      <a:pt x="4005" y="520"/>
                    </a:lnTo>
                    <a:lnTo>
                      <a:pt x="4057" y="557"/>
                    </a:lnTo>
                    <a:lnTo>
                      <a:pt x="4107" y="594"/>
                    </a:lnTo>
                    <a:lnTo>
                      <a:pt x="4157" y="634"/>
                    </a:lnTo>
                    <a:lnTo>
                      <a:pt x="4206" y="673"/>
                    </a:lnTo>
                    <a:lnTo>
                      <a:pt x="4253" y="713"/>
                    </a:lnTo>
                    <a:lnTo>
                      <a:pt x="4300" y="756"/>
                    </a:lnTo>
                    <a:lnTo>
                      <a:pt x="4346" y="799"/>
                    </a:lnTo>
                    <a:lnTo>
                      <a:pt x="4392" y="843"/>
                    </a:lnTo>
                    <a:lnTo>
                      <a:pt x="4434" y="887"/>
                    </a:lnTo>
                    <a:lnTo>
                      <a:pt x="4478" y="934"/>
                    </a:lnTo>
                    <a:lnTo>
                      <a:pt x="4520" y="982"/>
                    </a:lnTo>
                    <a:lnTo>
                      <a:pt x="4561" y="1029"/>
                    </a:lnTo>
                    <a:lnTo>
                      <a:pt x="4599" y="1077"/>
                    </a:lnTo>
                    <a:lnTo>
                      <a:pt x="4639" y="1127"/>
                    </a:lnTo>
                    <a:lnTo>
                      <a:pt x="4676" y="1179"/>
                    </a:lnTo>
                    <a:lnTo>
                      <a:pt x="4711" y="1231"/>
                    </a:lnTo>
                    <a:lnTo>
                      <a:pt x="4747" y="1282"/>
                    </a:lnTo>
                    <a:lnTo>
                      <a:pt x="4781" y="1335"/>
                    </a:lnTo>
                    <a:lnTo>
                      <a:pt x="4813" y="1390"/>
                    </a:lnTo>
                    <a:lnTo>
                      <a:pt x="4844" y="1444"/>
                    </a:lnTo>
                    <a:lnTo>
                      <a:pt x="4875" y="1500"/>
                    </a:lnTo>
                    <a:lnTo>
                      <a:pt x="4903" y="1557"/>
                    </a:lnTo>
                    <a:lnTo>
                      <a:pt x="4931" y="1614"/>
                    </a:lnTo>
                    <a:lnTo>
                      <a:pt x="4958" y="1672"/>
                    </a:lnTo>
                    <a:lnTo>
                      <a:pt x="4983" y="1731"/>
                    </a:lnTo>
                    <a:lnTo>
                      <a:pt x="5005" y="1789"/>
                    </a:lnTo>
                    <a:lnTo>
                      <a:pt x="5027" y="1850"/>
                    </a:lnTo>
                    <a:lnTo>
                      <a:pt x="5048" y="1910"/>
                    </a:lnTo>
                    <a:lnTo>
                      <a:pt x="5067" y="1971"/>
                    </a:lnTo>
                    <a:lnTo>
                      <a:pt x="5084" y="2033"/>
                    </a:lnTo>
                    <a:lnTo>
                      <a:pt x="5101" y="2096"/>
                    </a:lnTo>
                    <a:lnTo>
                      <a:pt x="5115" y="2158"/>
                    </a:lnTo>
                    <a:lnTo>
                      <a:pt x="5129" y="2221"/>
                    </a:lnTo>
                    <a:lnTo>
                      <a:pt x="5140" y="2286"/>
                    </a:lnTo>
                    <a:lnTo>
                      <a:pt x="5151" y="2350"/>
                    </a:lnTo>
                    <a:lnTo>
                      <a:pt x="5160" y="2415"/>
                    </a:lnTo>
                    <a:lnTo>
                      <a:pt x="5167" y="2479"/>
                    </a:lnTo>
                    <a:lnTo>
                      <a:pt x="5171" y="2546"/>
                    </a:lnTo>
                    <a:lnTo>
                      <a:pt x="5176" y="2612"/>
                    </a:lnTo>
                    <a:lnTo>
                      <a:pt x="5176" y="2612"/>
                    </a:lnTo>
                    <a:lnTo>
                      <a:pt x="5177" y="2676"/>
                    </a:lnTo>
                    <a:lnTo>
                      <a:pt x="5177" y="2740"/>
                    </a:lnTo>
                    <a:lnTo>
                      <a:pt x="5177" y="2804"/>
                    </a:lnTo>
                    <a:lnTo>
                      <a:pt x="5174" y="2867"/>
                    </a:lnTo>
                    <a:lnTo>
                      <a:pt x="5170" y="2929"/>
                    </a:lnTo>
                    <a:lnTo>
                      <a:pt x="5164" y="2993"/>
                    </a:lnTo>
                    <a:lnTo>
                      <a:pt x="5157" y="3055"/>
                    </a:lnTo>
                    <a:lnTo>
                      <a:pt x="5148" y="3116"/>
                    </a:lnTo>
                    <a:lnTo>
                      <a:pt x="5137" y="3177"/>
                    </a:lnTo>
                    <a:lnTo>
                      <a:pt x="5126" y="3239"/>
                    </a:lnTo>
                    <a:lnTo>
                      <a:pt x="5112" y="3299"/>
                    </a:lnTo>
                    <a:lnTo>
                      <a:pt x="5098" y="3358"/>
                    </a:lnTo>
                    <a:lnTo>
                      <a:pt x="5081" y="3419"/>
                    </a:lnTo>
                    <a:lnTo>
                      <a:pt x="5064" y="3478"/>
                    </a:lnTo>
                    <a:lnTo>
                      <a:pt x="5045" y="3535"/>
                    </a:lnTo>
                    <a:lnTo>
                      <a:pt x="5024" y="3594"/>
                    </a:lnTo>
                    <a:lnTo>
                      <a:pt x="5002" y="3650"/>
                    </a:lnTo>
                    <a:lnTo>
                      <a:pt x="4978" y="3708"/>
                    </a:lnTo>
                    <a:lnTo>
                      <a:pt x="4953" y="3764"/>
                    </a:lnTo>
                    <a:lnTo>
                      <a:pt x="4927" y="3818"/>
                    </a:lnTo>
                    <a:lnTo>
                      <a:pt x="4899" y="3873"/>
                    </a:lnTo>
                    <a:lnTo>
                      <a:pt x="4869" y="3927"/>
                    </a:lnTo>
                    <a:lnTo>
                      <a:pt x="4838" y="3980"/>
                    </a:lnTo>
                    <a:lnTo>
                      <a:pt x="4807" y="4034"/>
                    </a:lnTo>
                    <a:lnTo>
                      <a:pt x="4773" y="4085"/>
                    </a:lnTo>
                    <a:lnTo>
                      <a:pt x="4738" y="4135"/>
                    </a:lnTo>
                    <a:lnTo>
                      <a:pt x="4703" y="4187"/>
                    </a:lnTo>
                    <a:lnTo>
                      <a:pt x="4666" y="4236"/>
                    </a:lnTo>
                    <a:lnTo>
                      <a:pt x="4626" y="4284"/>
                    </a:lnTo>
                    <a:lnTo>
                      <a:pt x="4586" y="4331"/>
                    </a:lnTo>
                    <a:lnTo>
                      <a:pt x="4545" y="4379"/>
                    </a:lnTo>
                    <a:lnTo>
                      <a:pt x="4502" y="4424"/>
                    </a:lnTo>
                    <a:lnTo>
                      <a:pt x="4502" y="4424"/>
                    </a:lnTo>
                    <a:lnTo>
                      <a:pt x="4458" y="4468"/>
                    </a:lnTo>
                    <a:lnTo>
                      <a:pt x="4414" y="4513"/>
                    </a:lnTo>
                    <a:lnTo>
                      <a:pt x="4368" y="4554"/>
                    </a:lnTo>
                    <a:lnTo>
                      <a:pt x="4321" y="4595"/>
                    </a:lnTo>
                    <a:lnTo>
                      <a:pt x="4272" y="4635"/>
                    </a:lnTo>
                    <a:lnTo>
                      <a:pt x="4225" y="4673"/>
                    </a:lnTo>
                    <a:lnTo>
                      <a:pt x="4175" y="4710"/>
                    </a:lnTo>
                    <a:lnTo>
                      <a:pt x="4125" y="4746"/>
                    </a:lnTo>
                    <a:lnTo>
                      <a:pt x="4073" y="4780"/>
                    </a:lnTo>
                    <a:lnTo>
                      <a:pt x="4021" y="4812"/>
                    </a:lnTo>
                    <a:lnTo>
                      <a:pt x="3970" y="4843"/>
                    </a:lnTo>
                    <a:lnTo>
                      <a:pt x="3915" y="4874"/>
                    </a:lnTo>
                    <a:lnTo>
                      <a:pt x="3862" y="4902"/>
                    </a:lnTo>
                    <a:lnTo>
                      <a:pt x="3808" y="4930"/>
                    </a:lnTo>
                    <a:lnTo>
                      <a:pt x="3752" y="4955"/>
                    </a:lnTo>
                    <a:lnTo>
                      <a:pt x="3696" y="4980"/>
                    </a:lnTo>
                    <a:lnTo>
                      <a:pt x="3638" y="5004"/>
                    </a:lnTo>
                    <a:lnTo>
                      <a:pt x="3581" y="5024"/>
                    </a:lnTo>
                    <a:lnTo>
                      <a:pt x="3523" y="5045"/>
                    </a:lnTo>
                    <a:lnTo>
                      <a:pt x="3464" y="5064"/>
                    </a:lnTo>
                    <a:lnTo>
                      <a:pt x="3405" y="5082"/>
                    </a:lnTo>
                    <a:lnTo>
                      <a:pt x="3346" y="5097"/>
                    </a:lnTo>
                    <a:lnTo>
                      <a:pt x="3286" y="5111"/>
                    </a:lnTo>
                    <a:lnTo>
                      <a:pt x="3224" y="5125"/>
                    </a:lnTo>
                    <a:lnTo>
                      <a:pt x="3163" y="5136"/>
                    </a:lnTo>
                    <a:lnTo>
                      <a:pt x="3102" y="5145"/>
                    </a:lnTo>
                    <a:lnTo>
                      <a:pt x="3040" y="5154"/>
                    </a:lnTo>
                    <a:lnTo>
                      <a:pt x="2978" y="5161"/>
                    </a:lnTo>
                    <a:lnTo>
                      <a:pt x="2914" y="5166"/>
                    </a:lnTo>
                    <a:lnTo>
                      <a:pt x="2851" y="5170"/>
                    </a:lnTo>
                    <a:lnTo>
                      <a:pt x="2788" y="5173"/>
                    </a:lnTo>
                    <a:lnTo>
                      <a:pt x="2723" y="5173"/>
                    </a:lnTo>
                    <a:lnTo>
                      <a:pt x="2723" y="5173"/>
                    </a:lnTo>
                    <a:lnTo>
                      <a:pt x="2658" y="5173"/>
                    </a:lnTo>
                    <a:lnTo>
                      <a:pt x="2592" y="5170"/>
                    </a:lnTo>
                    <a:lnTo>
                      <a:pt x="2527" y="5166"/>
                    </a:lnTo>
                    <a:lnTo>
                      <a:pt x="2460" y="5160"/>
                    </a:lnTo>
                    <a:lnTo>
                      <a:pt x="2397" y="5153"/>
                    </a:lnTo>
                    <a:lnTo>
                      <a:pt x="2332" y="5144"/>
                    </a:lnTo>
                    <a:lnTo>
                      <a:pt x="2269" y="5133"/>
                    </a:lnTo>
                    <a:lnTo>
                      <a:pt x="2205" y="5122"/>
                    </a:lnTo>
                    <a:lnTo>
                      <a:pt x="2142" y="5108"/>
                    </a:lnTo>
                    <a:lnTo>
                      <a:pt x="2080" y="5092"/>
                    </a:lnTo>
                    <a:lnTo>
                      <a:pt x="2018" y="5076"/>
                    </a:lnTo>
                    <a:lnTo>
                      <a:pt x="1956" y="5058"/>
                    </a:lnTo>
                    <a:lnTo>
                      <a:pt x="1896" y="5039"/>
                    </a:lnTo>
                    <a:lnTo>
                      <a:pt x="1835" y="5017"/>
                    </a:lnTo>
                    <a:lnTo>
                      <a:pt x="1776" y="4995"/>
                    </a:lnTo>
                    <a:lnTo>
                      <a:pt x="1717" y="4971"/>
                    </a:lnTo>
                    <a:lnTo>
                      <a:pt x="1658" y="4946"/>
                    </a:lnTo>
                    <a:lnTo>
                      <a:pt x="1601" y="4920"/>
                    </a:lnTo>
                    <a:lnTo>
                      <a:pt x="1545" y="4893"/>
                    </a:lnTo>
                    <a:lnTo>
                      <a:pt x="1489" y="4864"/>
                    </a:lnTo>
                    <a:lnTo>
                      <a:pt x="1433" y="4833"/>
                    </a:lnTo>
                    <a:lnTo>
                      <a:pt x="1378" y="4802"/>
                    </a:lnTo>
                    <a:lnTo>
                      <a:pt x="1325" y="4769"/>
                    </a:lnTo>
                    <a:lnTo>
                      <a:pt x="1272" y="4735"/>
                    </a:lnTo>
                    <a:lnTo>
                      <a:pt x="1219" y="4700"/>
                    </a:lnTo>
                    <a:lnTo>
                      <a:pt x="1167" y="4663"/>
                    </a:lnTo>
                    <a:lnTo>
                      <a:pt x="1117" y="4626"/>
                    </a:lnTo>
                    <a:lnTo>
                      <a:pt x="1067" y="4586"/>
                    </a:lnTo>
                    <a:lnTo>
                      <a:pt x="1019" y="4547"/>
                    </a:lnTo>
                    <a:lnTo>
                      <a:pt x="971" y="4507"/>
                    </a:lnTo>
                    <a:lnTo>
                      <a:pt x="924" y="4464"/>
                    </a:lnTo>
                    <a:lnTo>
                      <a:pt x="878" y="4421"/>
                    </a:lnTo>
                    <a:lnTo>
                      <a:pt x="833" y="4377"/>
                    </a:lnTo>
                    <a:lnTo>
                      <a:pt x="790" y="4331"/>
                    </a:lnTo>
                    <a:lnTo>
                      <a:pt x="747" y="4286"/>
                    </a:lnTo>
                    <a:lnTo>
                      <a:pt x="705" y="4238"/>
                    </a:lnTo>
                    <a:lnTo>
                      <a:pt x="665" y="4191"/>
                    </a:lnTo>
                    <a:lnTo>
                      <a:pt x="625" y="4143"/>
                    </a:lnTo>
                    <a:lnTo>
                      <a:pt x="587" y="4092"/>
                    </a:lnTo>
                    <a:lnTo>
                      <a:pt x="548" y="4041"/>
                    </a:lnTo>
                    <a:lnTo>
                      <a:pt x="513" y="3989"/>
                    </a:lnTo>
                    <a:lnTo>
                      <a:pt x="477" y="3938"/>
                    </a:lnTo>
                    <a:lnTo>
                      <a:pt x="444" y="3885"/>
                    </a:lnTo>
                    <a:lnTo>
                      <a:pt x="411" y="3830"/>
                    </a:lnTo>
                    <a:lnTo>
                      <a:pt x="380" y="3775"/>
                    </a:lnTo>
                    <a:lnTo>
                      <a:pt x="349" y="3719"/>
                    </a:lnTo>
                    <a:lnTo>
                      <a:pt x="321" y="3663"/>
                    </a:lnTo>
                    <a:lnTo>
                      <a:pt x="293" y="3606"/>
                    </a:lnTo>
                    <a:lnTo>
                      <a:pt x="267" y="3548"/>
                    </a:lnTo>
                    <a:lnTo>
                      <a:pt x="243" y="3489"/>
                    </a:lnTo>
                    <a:lnTo>
                      <a:pt x="219" y="3430"/>
                    </a:lnTo>
                    <a:lnTo>
                      <a:pt x="197" y="3370"/>
                    </a:lnTo>
                    <a:lnTo>
                      <a:pt x="177" y="3310"/>
                    </a:lnTo>
                    <a:lnTo>
                      <a:pt x="158" y="3248"/>
                    </a:lnTo>
                    <a:lnTo>
                      <a:pt x="140" y="3187"/>
                    </a:lnTo>
                    <a:lnTo>
                      <a:pt x="124" y="3124"/>
                    </a:lnTo>
                    <a:lnTo>
                      <a:pt x="109" y="3062"/>
                    </a:lnTo>
                    <a:lnTo>
                      <a:pt x="96" y="2998"/>
                    </a:lnTo>
                    <a:lnTo>
                      <a:pt x="84" y="2934"/>
                    </a:lnTo>
                    <a:lnTo>
                      <a:pt x="74" y="2870"/>
                    </a:lnTo>
                    <a:lnTo>
                      <a:pt x="65" y="2805"/>
                    </a:lnTo>
                    <a:lnTo>
                      <a:pt x="57" y="2740"/>
                    </a:lnTo>
                    <a:lnTo>
                      <a:pt x="53" y="2674"/>
                    </a:lnTo>
                    <a:lnTo>
                      <a:pt x="48" y="2608"/>
                    </a:lnTo>
                    <a:lnTo>
                      <a:pt x="48" y="2608"/>
                    </a:lnTo>
                    <a:lnTo>
                      <a:pt x="47" y="2544"/>
                    </a:lnTo>
                    <a:lnTo>
                      <a:pt x="47" y="2479"/>
                    </a:lnTo>
                    <a:lnTo>
                      <a:pt x="48" y="2416"/>
                    </a:lnTo>
                    <a:lnTo>
                      <a:pt x="50" y="2353"/>
                    </a:lnTo>
                    <a:lnTo>
                      <a:pt x="54" y="2291"/>
                    </a:lnTo>
                    <a:lnTo>
                      <a:pt x="60" y="2227"/>
                    </a:lnTo>
                    <a:lnTo>
                      <a:pt x="68" y="2165"/>
                    </a:lnTo>
                    <a:lnTo>
                      <a:pt x="76" y="2104"/>
                    </a:lnTo>
                    <a:lnTo>
                      <a:pt x="87" y="2043"/>
                    </a:lnTo>
                    <a:lnTo>
                      <a:pt x="99" y="1981"/>
                    </a:lnTo>
                    <a:lnTo>
                      <a:pt x="112" y="1921"/>
                    </a:lnTo>
                    <a:lnTo>
                      <a:pt x="127" y="1862"/>
                    </a:lnTo>
                    <a:lnTo>
                      <a:pt x="143" y="1801"/>
                    </a:lnTo>
                    <a:lnTo>
                      <a:pt x="161" y="1742"/>
                    </a:lnTo>
                    <a:lnTo>
                      <a:pt x="181" y="1685"/>
                    </a:lnTo>
                    <a:lnTo>
                      <a:pt x="202" y="1626"/>
                    </a:lnTo>
                    <a:lnTo>
                      <a:pt x="224" y="1570"/>
                    </a:lnTo>
                    <a:lnTo>
                      <a:pt x="248" y="1512"/>
                    </a:lnTo>
                    <a:lnTo>
                      <a:pt x="271" y="1456"/>
                    </a:lnTo>
                    <a:lnTo>
                      <a:pt x="298" y="1402"/>
                    </a:lnTo>
                    <a:lnTo>
                      <a:pt x="326" y="1347"/>
                    </a:lnTo>
                    <a:lnTo>
                      <a:pt x="355" y="1293"/>
                    </a:lnTo>
                    <a:lnTo>
                      <a:pt x="386" y="1240"/>
                    </a:lnTo>
                    <a:lnTo>
                      <a:pt x="419" y="1186"/>
                    </a:lnTo>
                    <a:lnTo>
                      <a:pt x="451" y="1135"/>
                    </a:lnTo>
                    <a:lnTo>
                      <a:pt x="486" y="1083"/>
                    </a:lnTo>
                    <a:lnTo>
                      <a:pt x="522" y="1033"/>
                    </a:lnTo>
                    <a:lnTo>
                      <a:pt x="560" y="984"/>
                    </a:lnTo>
                    <a:lnTo>
                      <a:pt x="598" y="936"/>
                    </a:lnTo>
                    <a:lnTo>
                      <a:pt x="638" y="889"/>
                    </a:lnTo>
                    <a:lnTo>
                      <a:pt x="679" y="841"/>
                    </a:lnTo>
                    <a:lnTo>
                      <a:pt x="722" y="796"/>
                    </a:lnTo>
                    <a:lnTo>
                      <a:pt x="722" y="796"/>
                    </a:lnTo>
                    <a:lnTo>
                      <a:pt x="766" y="751"/>
                    </a:lnTo>
                    <a:lnTo>
                      <a:pt x="812" y="707"/>
                    </a:lnTo>
                    <a:lnTo>
                      <a:pt x="858" y="666"/>
                    </a:lnTo>
                    <a:lnTo>
                      <a:pt x="904" y="625"/>
                    </a:lnTo>
                    <a:lnTo>
                      <a:pt x="952" y="585"/>
                    </a:lnTo>
                    <a:lnTo>
                      <a:pt x="1001" y="547"/>
                    </a:lnTo>
                    <a:lnTo>
                      <a:pt x="1049" y="510"/>
                    </a:lnTo>
                    <a:lnTo>
                      <a:pt x="1100" y="474"/>
                    </a:lnTo>
                    <a:lnTo>
                      <a:pt x="1151" y="440"/>
                    </a:lnTo>
                    <a:lnTo>
                      <a:pt x="1203" y="408"/>
                    </a:lnTo>
                    <a:lnTo>
                      <a:pt x="1256" y="377"/>
                    </a:lnTo>
                    <a:lnTo>
                      <a:pt x="1309" y="346"/>
                    </a:lnTo>
                    <a:lnTo>
                      <a:pt x="1362" y="318"/>
                    </a:lnTo>
                    <a:lnTo>
                      <a:pt x="1418" y="290"/>
                    </a:lnTo>
                    <a:lnTo>
                      <a:pt x="1473" y="265"/>
                    </a:lnTo>
                    <a:lnTo>
                      <a:pt x="1529" y="240"/>
                    </a:lnTo>
                    <a:lnTo>
                      <a:pt x="1586" y="216"/>
                    </a:lnTo>
                    <a:lnTo>
                      <a:pt x="1644" y="196"/>
                    </a:lnTo>
                    <a:lnTo>
                      <a:pt x="1701" y="175"/>
                    </a:lnTo>
                    <a:lnTo>
                      <a:pt x="1760" y="156"/>
                    </a:lnTo>
                    <a:lnTo>
                      <a:pt x="1819" y="138"/>
                    </a:lnTo>
                    <a:lnTo>
                      <a:pt x="1879" y="123"/>
                    </a:lnTo>
                    <a:lnTo>
                      <a:pt x="1940" y="109"/>
                    </a:lnTo>
                    <a:lnTo>
                      <a:pt x="2000" y="95"/>
                    </a:lnTo>
                    <a:lnTo>
                      <a:pt x="2061" y="84"/>
                    </a:lnTo>
                    <a:lnTo>
                      <a:pt x="2123" y="75"/>
                    </a:lnTo>
                    <a:lnTo>
                      <a:pt x="2185" y="66"/>
                    </a:lnTo>
                    <a:lnTo>
                      <a:pt x="2248" y="59"/>
                    </a:lnTo>
                    <a:lnTo>
                      <a:pt x="2310" y="54"/>
                    </a:lnTo>
                    <a:lnTo>
                      <a:pt x="2373" y="50"/>
                    </a:lnTo>
                    <a:lnTo>
                      <a:pt x="2437" y="47"/>
                    </a:lnTo>
                    <a:lnTo>
                      <a:pt x="2502" y="47"/>
                    </a:lnTo>
                    <a:close/>
                    <a:moveTo>
                      <a:pt x="2502" y="0"/>
                    </a:moveTo>
                    <a:lnTo>
                      <a:pt x="2502" y="0"/>
                    </a:lnTo>
                    <a:lnTo>
                      <a:pt x="2434" y="0"/>
                    </a:lnTo>
                    <a:lnTo>
                      <a:pt x="2367" y="3"/>
                    </a:lnTo>
                    <a:lnTo>
                      <a:pt x="2301" y="7"/>
                    </a:lnTo>
                    <a:lnTo>
                      <a:pt x="2235" y="13"/>
                    </a:lnTo>
                    <a:lnTo>
                      <a:pt x="2170" y="20"/>
                    </a:lnTo>
                    <a:lnTo>
                      <a:pt x="2105" y="29"/>
                    </a:lnTo>
                    <a:lnTo>
                      <a:pt x="2040" y="39"/>
                    </a:lnTo>
                    <a:lnTo>
                      <a:pt x="1977" y="53"/>
                    </a:lnTo>
                    <a:lnTo>
                      <a:pt x="1915" y="66"/>
                    </a:lnTo>
                    <a:lnTo>
                      <a:pt x="1853" y="81"/>
                    </a:lnTo>
                    <a:lnTo>
                      <a:pt x="1791" y="98"/>
                    </a:lnTo>
                    <a:lnTo>
                      <a:pt x="1731" y="116"/>
                    </a:lnTo>
                    <a:lnTo>
                      <a:pt x="1670" y="137"/>
                    </a:lnTo>
                    <a:lnTo>
                      <a:pt x="1610" y="157"/>
                    </a:lnTo>
                    <a:lnTo>
                      <a:pt x="1552" y="179"/>
                    </a:lnTo>
                    <a:lnTo>
                      <a:pt x="1493" y="204"/>
                    </a:lnTo>
                    <a:lnTo>
                      <a:pt x="1437" y="230"/>
                    </a:lnTo>
                    <a:lnTo>
                      <a:pt x="1380" y="256"/>
                    </a:lnTo>
                    <a:lnTo>
                      <a:pt x="1325" y="284"/>
                    </a:lnTo>
                    <a:lnTo>
                      <a:pt x="1271" y="314"/>
                    </a:lnTo>
                    <a:lnTo>
                      <a:pt x="1216" y="345"/>
                    </a:lnTo>
                    <a:lnTo>
                      <a:pt x="1163" y="377"/>
                    </a:lnTo>
                    <a:lnTo>
                      <a:pt x="1111" y="411"/>
                    </a:lnTo>
                    <a:lnTo>
                      <a:pt x="1061" y="445"/>
                    </a:lnTo>
                    <a:lnTo>
                      <a:pt x="1011" y="480"/>
                    </a:lnTo>
                    <a:lnTo>
                      <a:pt x="961" y="517"/>
                    </a:lnTo>
                    <a:lnTo>
                      <a:pt x="914" y="555"/>
                    </a:lnTo>
                    <a:lnTo>
                      <a:pt x="867" y="595"/>
                    </a:lnTo>
                    <a:lnTo>
                      <a:pt x="820" y="635"/>
                    </a:lnTo>
                    <a:lnTo>
                      <a:pt x="775" y="678"/>
                    </a:lnTo>
                    <a:lnTo>
                      <a:pt x="731" y="721"/>
                    </a:lnTo>
                    <a:lnTo>
                      <a:pt x="688" y="763"/>
                    </a:lnTo>
                    <a:lnTo>
                      <a:pt x="646" y="809"/>
                    </a:lnTo>
                    <a:lnTo>
                      <a:pt x="606" y="855"/>
                    </a:lnTo>
                    <a:lnTo>
                      <a:pt x="566" y="902"/>
                    </a:lnTo>
                    <a:lnTo>
                      <a:pt x="528" y="949"/>
                    </a:lnTo>
                    <a:lnTo>
                      <a:pt x="489" y="998"/>
                    </a:lnTo>
                    <a:lnTo>
                      <a:pt x="454" y="1048"/>
                    </a:lnTo>
                    <a:lnTo>
                      <a:pt x="419" y="1098"/>
                    </a:lnTo>
                    <a:lnTo>
                      <a:pt x="386" y="1150"/>
                    </a:lnTo>
                    <a:lnTo>
                      <a:pt x="354" y="1203"/>
                    </a:lnTo>
                    <a:lnTo>
                      <a:pt x="323" y="1256"/>
                    </a:lnTo>
                    <a:lnTo>
                      <a:pt x="292" y="1310"/>
                    </a:lnTo>
                    <a:lnTo>
                      <a:pt x="264" y="1365"/>
                    </a:lnTo>
                    <a:lnTo>
                      <a:pt x="237" y="1421"/>
                    </a:lnTo>
                    <a:lnTo>
                      <a:pt x="211" y="1478"/>
                    </a:lnTo>
                    <a:lnTo>
                      <a:pt x="187" y="1536"/>
                    </a:lnTo>
                    <a:lnTo>
                      <a:pt x="163" y="1593"/>
                    </a:lnTo>
                    <a:lnTo>
                      <a:pt x="141" y="1652"/>
                    </a:lnTo>
                    <a:lnTo>
                      <a:pt x="122" y="1713"/>
                    </a:lnTo>
                    <a:lnTo>
                      <a:pt x="103" y="1773"/>
                    </a:lnTo>
                    <a:lnTo>
                      <a:pt x="85" y="1834"/>
                    </a:lnTo>
                    <a:lnTo>
                      <a:pt x="71" y="1896"/>
                    </a:lnTo>
                    <a:lnTo>
                      <a:pt x="56" y="1958"/>
                    </a:lnTo>
                    <a:lnTo>
                      <a:pt x="44" y="2021"/>
                    </a:lnTo>
                    <a:lnTo>
                      <a:pt x="32" y="2084"/>
                    </a:lnTo>
                    <a:lnTo>
                      <a:pt x="23" y="2148"/>
                    </a:lnTo>
                    <a:lnTo>
                      <a:pt x="15" y="2213"/>
                    </a:lnTo>
                    <a:lnTo>
                      <a:pt x="9" y="2278"/>
                    </a:lnTo>
                    <a:lnTo>
                      <a:pt x="4" y="2342"/>
                    </a:lnTo>
                    <a:lnTo>
                      <a:pt x="1" y="2409"/>
                    </a:lnTo>
                    <a:lnTo>
                      <a:pt x="0" y="2475"/>
                    </a:lnTo>
                    <a:lnTo>
                      <a:pt x="0" y="2543"/>
                    </a:lnTo>
                    <a:lnTo>
                      <a:pt x="1" y="2609"/>
                    </a:lnTo>
                    <a:lnTo>
                      <a:pt x="1" y="2609"/>
                    </a:lnTo>
                    <a:lnTo>
                      <a:pt x="6" y="2677"/>
                    </a:lnTo>
                    <a:lnTo>
                      <a:pt x="10" y="2745"/>
                    </a:lnTo>
                    <a:lnTo>
                      <a:pt x="18" y="2811"/>
                    </a:lnTo>
                    <a:lnTo>
                      <a:pt x="26" y="2878"/>
                    </a:lnTo>
                    <a:lnTo>
                      <a:pt x="37" y="2942"/>
                    </a:lnTo>
                    <a:lnTo>
                      <a:pt x="48" y="3007"/>
                    </a:lnTo>
                    <a:lnTo>
                      <a:pt x="62" y="3072"/>
                    </a:lnTo>
                    <a:lnTo>
                      <a:pt x="76" y="3136"/>
                    </a:lnTo>
                    <a:lnTo>
                      <a:pt x="94" y="3199"/>
                    </a:lnTo>
                    <a:lnTo>
                      <a:pt x="112" y="3262"/>
                    </a:lnTo>
                    <a:lnTo>
                      <a:pt x="131" y="3324"/>
                    </a:lnTo>
                    <a:lnTo>
                      <a:pt x="152" y="3386"/>
                    </a:lnTo>
                    <a:lnTo>
                      <a:pt x="174" y="3447"/>
                    </a:lnTo>
                    <a:lnTo>
                      <a:pt x="199" y="3507"/>
                    </a:lnTo>
                    <a:lnTo>
                      <a:pt x="224" y="3568"/>
                    </a:lnTo>
                    <a:lnTo>
                      <a:pt x="250" y="3627"/>
                    </a:lnTo>
                    <a:lnTo>
                      <a:pt x="278" y="3684"/>
                    </a:lnTo>
                    <a:lnTo>
                      <a:pt x="308" y="3742"/>
                    </a:lnTo>
                    <a:lnTo>
                      <a:pt x="337" y="3799"/>
                    </a:lnTo>
                    <a:lnTo>
                      <a:pt x="370" y="3855"/>
                    </a:lnTo>
                    <a:lnTo>
                      <a:pt x="402" y="3910"/>
                    </a:lnTo>
                    <a:lnTo>
                      <a:pt x="438" y="3964"/>
                    </a:lnTo>
                    <a:lnTo>
                      <a:pt x="473" y="4017"/>
                    </a:lnTo>
                    <a:lnTo>
                      <a:pt x="510" y="4070"/>
                    </a:lnTo>
                    <a:lnTo>
                      <a:pt x="548" y="4122"/>
                    </a:lnTo>
                    <a:lnTo>
                      <a:pt x="587" y="4172"/>
                    </a:lnTo>
                    <a:lnTo>
                      <a:pt x="626" y="4222"/>
                    </a:lnTo>
                    <a:lnTo>
                      <a:pt x="669" y="4271"/>
                    </a:lnTo>
                    <a:lnTo>
                      <a:pt x="710" y="4318"/>
                    </a:lnTo>
                    <a:lnTo>
                      <a:pt x="755" y="4365"/>
                    </a:lnTo>
                    <a:lnTo>
                      <a:pt x="799" y="4411"/>
                    </a:lnTo>
                    <a:lnTo>
                      <a:pt x="845" y="4457"/>
                    </a:lnTo>
                    <a:lnTo>
                      <a:pt x="892" y="4499"/>
                    </a:lnTo>
                    <a:lnTo>
                      <a:pt x="939" y="4542"/>
                    </a:lnTo>
                    <a:lnTo>
                      <a:pt x="988" y="4583"/>
                    </a:lnTo>
                    <a:lnTo>
                      <a:pt x="1038" y="4625"/>
                    </a:lnTo>
                    <a:lnTo>
                      <a:pt x="1088" y="4665"/>
                    </a:lnTo>
                    <a:lnTo>
                      <a:pt x="1139" y="4701"/>
                    </a:lnTo>
                    <a:lnTo>
                      <a:pt x="1191" y="4740"/>
                    </a:lnTo>
                    <a:lnTo>
                      <a:pt x="1244" y="4775"/>
                    </a:lnTo>
                    <a:lnTo>
                      <a:pt x="1299" y="4809"/>
                    </a:lnTo>
                    <a:lnTo>
                      <a:pt x="1353" y="4843"/>
                    </a:lnTo>
                    <a:lnTo>
                      <a:pt x="1409" y="4875"/>
                    </a:lnTo>
                    <a:lnTo>
                      <a:pt x="1465" y="4906"/>
                    </a:lnTo>
                    <a:lnTo>
                      <a:pt x="1523" y="4936"/>
                    </a:lnTo>
                    <a:lnTo>
                      <a:pt x="1580" y="4964"/>
                    </a:lnTo>
                    <a:lnTo>
                      <a:pt x="1639" y="4990"/>
                    </a:lnTo>
                    <a:lnTo>
                      <a:pt x="1698" y="5015"/>
                    </a:lnTo>
                    <a:lnTo>
                      <a:pt x="1759" y="5039"/>
                    </a:lnTo>
                    <a:lnTo>
                      <a:pt x="1819" y="5063"/>
                    </a:lnTo>
                    <a:lnTo>
                      <a:pt x="1881" y="5083"/>
                    </a:lnTo>
                    <a:lnTo>
                      <a:pt x="1941" y="5104"/>
                    </a:lnTo>
                    <a:lnTo>
                      <a:pt x="2005" y="5122"/>
                    </a:lnTo>
                    <a:lnTo>
                      <a:pt x="2068" y="5139"/>
                    </a:lnTo>
                    <a:lnTo>
                      <a:pt x="2132" y="5154"/>
                    </a:lnTo>
                    <a:lnTo>
                      <a:pt x="2195" y="5167"/>
                    </a:lnTo>
                    <a:lnTo>
                      <a:pt x="2260" y="5181"/>
                    </a:lnTo>
                    <a:lnTo>
                      <a:pt x="2325" y="5191"/>
                    </a:lnTo>
                    <a:lnTo>
                      <a:pt x="2390" y="5200"/>
                    </a:lnTo>
                    <a:lnTo>
                      <a:pt x="2456" y="5207"/>
                    </a:lnTo>
                    <a:lnTo>
                      <a:pt x="2522" y="5213"/>
                    </a:lnTo>
                    <a:lnTo>
                      <a:pt x="2589" y="5217"/>
                    </a:lnTo>
                    <a:lnTo>
                      <a:pt x="2656" y="5220"/>
                    </a:lnTo>
                    <a:lnTo>
                      <a:pt x="2723" y="5220"/>
                    </a:lnTo>
                    <a:lnTo>
                      <a:pt x="2723" y="5220"/>
                    </a:lnTo>
                    <a:lnTo>
                      <a:pt x="2791" y="5220"/>
                    </a:lnTo>
                    <a:lnTo>
                      <a:pt x="2857" y="5217"/>
                    </a:lnTo>
                    <a:lnTo>
                      <a:pt x="2923" y="5213"/>
                    </a:lnTo>
                    <a:lnTo>
                      <a:pt x="2990" y="5207"/>
                    </a:lnTo>
                    <a:lnTo>
                      <a:pt x="3054" y="5200"/>
                    </a:lnTo>
                    <a:lnTo>
                      <a:pt x="3119" y="5191"/>
                    </a:lnTo>
                    <a:lnTo>
                      <a:pt x="3184" y="5181"/>
                    </a:lnTo>
                    <a:lnTo>
                      <a:pt x="3248" y="5167"/>
                    </a:lnTo>
                    <a:lnTo>
                      <a:pt x="3309" y="5154"/>
                    </a:lnTo>
                    <a:lnTo>
                      <a:pt x="3373" y="5139"/>
                    </a:lnTo>
                    <a:lnTo>
                      <a:pt x="3433" y="5122"/>
                    </a:lnTo>
                    <a:lnTo>
                      <a:pt x="3495" y="5104"/>
                    </a:lnTo>
                    <a:lnTo>
                      <a:pt x="3554" y="5083"/>
                    </a:lnTo>
                    <a:lnTo>
                      <a:pt x="3615" y="5063"/>
                    </a:lnTo>
                    <a:lnTo>
                      <a:pt x="3674" y="5039"/>
                    </a:lnTo>
                    <a:lnTo>
                      <a:pt x="3731" y="5015"/>
                    </a:lnTo>
                    <a:lnTo>
                      <a:pt x="3789" y="4990"/>
                    </a:lnTo>
                    <a:lnTo>
                      <a:pt x="3845" y="4964"/>
                    </a:lnTo>
                    <a:lnTo>
                      <a:pt x="3899" y="4936"/>
                    </a:lnTo>
                    <a:lnTo>
                      <a:pt x="3954" y="4906"/>
                    </a:lnTo>
                    <a:lnTo>
                      <a:pt x="4008" y="4875"/>
                    </a:lnTo>
                    <a:lnTo>
                      <a:pt x="4061" y="4843"/>
                    </a:lnTo>
                    <a:lnTo>
                      <a:pt x="4113" y="4809"/>
                    </a:lnTo>
                    <a:lnTo>
                      <a:pt x="4164" y="4775"/>
                    </a:lnTo>
                    <a:lnTo>
                      <a:pt x="4215" y="4740"/>
                    </a:lnTo>
                    <a:lnTo>
                      <a:pt x="4263" y="4701"/>
                    </a:lnTo>
                    <a:lnTo>
                      <a:pt x="4312" y="4665"/>
                    </a:lnTo>
                    <a:lnTo>
                      <a:pt x="4359" y="4625"/>
                    </a:lnTo>
                    <a:lnTo>
                      <a:pt x="4405" y="4583"/>
                    </a:lnTo>
                    <a:lnTo>
                      <a:pt x="4450" y="4542"/>
                    </a:lnTo>
                    <a:lnTo>
                      <a:pt x="4493" y="4499"/>
                    </a:lnTo>
                    <a:lnTo>
                      <a:pt x="4537" y="4457"/>
                    </a:lnTo>
                    <a:lnTo>
                      <a:pt x="4579" y="4411"/>
                    </a:lnTo>
                    <a:lnTo>
                      <a:pt x="4620" y="4365"/>
                    </a:lnTo>
                    <a:lnTo>
                      <a:pt x="4658" y="4318"/>
                    </a:lnTo>
                    <a:lnTo>
                      <a:pt x="4697" y="4271"/>
                    </a:lnTo>
                    <a:lnTo>
                      <a:pt x="4735" y="4222"/>
                    </a:lnTo>
                    <a:lnTo>
                      <a:pt x="4770" y="4172"/>
                    </a:lnTo>
                    <a:lnTo>
                      <a:pt x="4806" y="4122"/>
                    </a:lnTo>
                    <a:lnTo>
                      <a:pt x="4840" y="4070"/>
                    </a:lnTo>
                    <a:lnTo>
                      <a:pt x="4872" y="4017"/>
                    </a:lnTo>
                    <a:lnTo>
                      <a:pt x="4903" y="3964"/>
                    </a:lnTo>
                    <a:lnTo>
                      <a:pt x="4933" y="3910"/>
                    </a:lnTo>
                    <a:lnTo>
                      <a:pt x="4961" y="3855"/>
                    </a:lnTo>
                    <a:lnTo>
                      <a:pt x="4987" y="3799"/>
                    </a:lnTo>
                    <a:lnTo>
                      <a:pt x="5014" y="3742"/>
                    </a:lnTo>
                    <a:lnTo>
                      <a:pt x="5037" y="3684"/>
                    </a:lnTo>
                    <a:lnTo>
                      <a:pt x="5061" y="3627"/>
                    </a:lnTo>
                    <a:lnTo>
                      <a:pt x="5083" y="3568"/>
                    </a:lnTo>
                    <a:lnTo>
                      <a:pt x="5102" y="3507"/>
                    </a:lnTo>
                    <a:lnTo>
                      <a:pt x="5121" y="3447"/>
                    </a:lnTo>
                    <a:lnTo>
                      <a:pt x="5139" y="3386"/>
                    </a:lnTo>
                    <a:lnTo>
                      <a:pt x="5154" y="3324"/>
                    </a:lnTo>
                    <a:lnTo>
                      <a:pt x="5168" y="3262"/>
                    </a:lnTo>
                    <a:lnTo>
                      <a:pt x="5182" y="3199"/>
                    </a:lnTo>
                    <a:lnTo>
                      <a:pt x="5192" y="3136"/>
                    </a:lnTo>
                    <a:lnTo>
                      <a:pt x="5202" y="3072"/>
                    </a:lnTo>
                    <a:lnTo>
                      <a:pt x="5210" y="3007"/>
                    </a:lnTo>
                    <a:lnTo>
                      <a:pt x="5216" y="2942"/>
                    </a:lnTo>
                    <a:lnTo>
                      <a:pt x="5220" y="2878"/>
                    </a:lnTo>
                    <a:lnTo>
                      <a:pt x="5224" y="2811"/>
                    </a:lnTo>
                    <a:lnTo>
                      <a:pt x="5224" y="2745"/>
                    </a:lnTo>
                    <a:lnTo>
                      <a:pt x="5224" y="2677"/>
                    </a:lnTo>
                    <a:lnTo>
                      <a:pt x="5223" y="2609"/>
                    </a:lnTo>
                    <a:lnTo>
                      <a:pt x="5223" y="2609"/>
                    </a:lnTo>
                    <a:lnTo>
                      <a:pt x="5219" y="2543"/>
                    </a:lnTo>
                    <a:lnTo>
                      <a:pt x="5214" y="2475"/>
                    </a:lnTo>
                    <a:lnTo>
                      <a:pt x="5207" y="2409"/>
                    </a:lnTo>
                    <a:lnTo>
                      <a:pt x="5198" y="2342"/>
                    </a:lnTo>
                    <a:lnTo>
                      <a:pt x="5188" y="2278"/>
                    </a:lnTo>
                    <a:lnTo>
                      <a:pt x="5176" y="2213"/>
                    </a:lnTo>
                    <a:lnTo>
                      <a:pt x="5163" y="2148"/>
                    </a:lnTo>
                    <a:lnTo>
                      <a:pt x="5148" y="2084"/>
                    </a:lnTo>
                    <a:lnTo>
                      <a:pt x="5132" y="2021"/>
                    </a:lnTo>
                    <a:lnTo>
                      <a:pt x="5112" y="1958"/>
                    </a:lnTo>
                    <a:lnTo>
                      <a:pt x="5093" y="1896"/>
                    </a:lnTo>
                    <a:lnTo>
                      <a:pt x="5073" y="1834"/>
                    </a:lnTo>
                    <a:lnTo>
                      <a:pt x="5050" y="1773"/>
                    </a:lnTo>
                    <a:lnTo>
                      <a:pt x="5027" y="1713"/>
                    </a:lnTo>
                    <a:lnTo>
                      <a:pt x="5000" y="1652"/>
                    </a:lnTo>
                    <a:lnTo>
                      <a:pt x="4974" y="1593"/>
                    </a:lnTo>
                    <a:lnTo>
                      <a:pt x="4946" y="1536"/>
                    </a:lnTo>
                    <a:lnTo>
                      <a:pt x="4918" y="1478"/>
                    </a:lnTo>
                    <a:lnTo>
                      <a:pt x="4887" y="1421"/>
                    </a:lnTo>
                    <a:lnTo>
                      <a:pt x="4854" y="1365"/>
                    </a:lnTo>
                    <a:lnTo>
                      <a:pt x="4822" y="1310"/>
                    </a:lnTo>
                    <a:lnTo>
                      <a:pt x="4787" y="1256"/>
                    </a:lnTo>
                    <a:lnTo>
                      <a:pt x="4751" y="1203"/>
                    </a:lnTo>
                    <a:lnTo>
                      <a:pt x="4714" y="1150"/>
                    </a:lnTo>
                    <a:lnTo>
                      <a:pt x="4678" y="1098"/>
                    </a:lnTo>
                    <a:lnTo>
                      <a:pt x="4638" y="1048"/>
                    </a:lnTo>
                    <a:lnTo>
                      <a:pt x="4598" y="998"/>
                    </a:lnTo>
                    <a:lnTo>
                      <a:pt x="4557" y="949"/>
                    </a:lnTo>
                    <a:lnTo>
                      <a:pt x="4514" y="902"/>
                    </a:lnTo>
                    <a:lnTo>
                      <a:pt x="4470" y="855"/>
                    </a:lnTo>
                    <a:lnTo>
                      <a:pt x="4425" y="809"/>
                    </a:lnTo>
                    <a:lnTo>
                      <a:pt x="4380" y="763"/>
                    </a:lnTo>
                    <a:lnTo>
                      <a:pt x="4333" y="721"/>
                    </a:lnTo>
                    <a:lnTo>
                      <a:pt x="4285" y="678"/>
                    </a:lnTo>
                    <a:lnTo>
                      <a:pt x="4237" y="635"/>
                    </a:lnTo>
                    <a:lnTo>
                      <a:pt x="4187" y="595"/>
                    </a:lnTo>
                    <a:lnTo>
                      <a:pt x="4136" y="555"/>
                    </a:lnTo>
                    <a:lnTo>
                      <a:pt x="4085" y="517"/>
                    </a:lnTo>
                    <a:lnTo>
                      <a:pt x="4033" y="480"/>
                    </a:lnTo>
                    <a:lnTo>
                      <a:pt x="3980" y="445"/>
                    </a:lnTo>
                    <a:lnTo>
                      <a:pt x="3926" y="411"/>
                    </a:lnTo>
                    <a:lnTo>
                      <a:pt x="3871" y="377"/>
                    </a:lnTo>
                    <a:lnTo>
                      <a:pt x="3815" y="345"/>
                    </a:lnTo>
                    <a:lnTo>
                      <a:pt x="3759" y="314"/>
                    </a:lnTo>
                    <a:lnTo>
                      <a:pt x="3702" y="284"/>
                    </a:lnTo>
                    <a:lnTo>
                      <a:pt x="3644" y="256"/>
                    </a:lnTo>
                    <a:lnTo>
                      <a:pt x="3585" y="230"/>
                    </a:lnTo>
                    <a:lnTo>
                      <a:pt x="3526" y="204"/>
                    </a:lnTo>
                    <a:lnTo>
                      <a:pt x="3466" y="179"/>
                    </a:lnTo>
                    <a:lnTo>
                      <a:pt x="3405" y="157"/>
                    </a:lnTo>
                    <a:lnTo>
                      <a:pt x="3345" y="137"/>
                    </a:lnTo>
                    <a:lnTo>
                      <a:pt x="3283" y="116"/>
                    </a:lnTo>
                    <a:lnTo>
                      <a:pt x="3220" y="98"/>
                    </a:lnTo>
                    <a:lnTo>
                      <a:pt x="3158" y="81"/>
                    </a:lnTo>
                    <a:lnTo>
                      <a:pt x="3094" y="66"/>
                    </a:lnTo>
                    <a:lnTo>
                      <a:pt x="3029" y="53"/>
                    </a:lnTo>
                    <a:lnTo>
                      <a:pt x="2964" y="39"/>
                    </a:lnTo>
                    <a:lnTo>
                      <a:pt x="2900" y="29"/>
                    </a:lnTo>
                    <a:lnTo>
                      <a:pt x="2835" y="20"/>
                    </a:lnTo>
                    <a:lnTo>
                      <a:pt x="2768" y="13"/>
                    </a:lnTo>
                    <a:lnTo>
                      <a:pt x="2702" y="7"/>
                    </a:lnTo>
                    <a:lnTo>
                      <a:pt x="2636" y="3"/>
                    </a:lnTo>
                    <a:lnTo>
                      <a:pt x="2568" y="0"/>
                    </a:lnTo>
                    <a:lnTo>
                      <a:pt x="2502" y="0"/>
                    </a:lnTo>
                    <a:lnTo>
                      <a:pt x="2502" y="0"/>
                    </a:lnTo>
                    <a:close/>
                  </a:path>
                </a:pathLst>
              </a:custGeom>
              <a:gradFill flip="none" rotWithShape="1">
                <a:gsLst>
                  <a:gs pos="20000">
                    <a:srgbClr val="414141"/>
                  </a:gs>
                  <a:gs pos="66000">
                    <a:srgbClr val="FFFFFF"/>
                  </a:gs>
                  <a:gs pos="80000">
                    <a:srgbClr val="CFCFCF"/>
                  </a:gs>
                  <a:gs pos="5000">
                    <a:srgbClr val="A6A6A6"/>
                  </a:gs>
                  <a:gs pos="45000">
                    <a:srgbClr val="A6A6A6"/>
                  </a:gs>
                  <a:gs pos="25000">
                    <a:srgbClr val="262626"/>
                  </a:gs>
                  <a:gs pos="54000">
                    <a:srgbClr val="454545"/>
                  </a:gs>
                  <a:gs pos="36000">
                    <a:srgbClr val="616161"/>
                  </a:gs>
                  <a:gs pos="82000">
                    <a:srgbClr val="A6A6A6"/>
                  </a:gs>
                </a:gsLst>
                <a:lin ang="2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35" name="Forme libre 22">
                <a:extLst>
                  <a:ext uri="{FF2B5EF4-FFF2-40B4-BE49-F238E27FC236}">
                    <a16:creationId xmlns:a16="http://schemas.microsoft.com/office/drawing/2014/main" xmlns="" id="{042A4BB3-97F0-8444-A9A8-5FFFF5B49E63}"/>
                  </a:ext>
                </a:extLst>
              </p:cNvPr>
              <p:cNvSpPr>
                <a:spLocks/>
              </p:cNvSpPr>
              <p:nvPr/>
            </p:nvSpPr>
            <p:spPr bwMode="auto">
              <a:xfrm>
                <a:off x="8077200" y="2041525"/>
                <a:ext cx="153988" cy="301625"/>
              </a:xfrm>
              <a:custGeom>
                <a:avLst/>
                <a:gdLst/>
                <a:ahLst/>
                <a:cxnLst>
                  <a:cxn ang="0">
                    <a:pos x="105" y="569"/>
                  </a:cxn>
                  <a:cxn ang="0">
                    <a:pos x="105" y="569"/>
                  </a:cxn>
                  <a:cxn ang="0">
                    <a:pos x="112" y="570"/>
                  </a:cxn>
                  <a:cxn ang="0">
                    <a:pos x="121" y="567"/>
                  </a:cxn>
                  <a:cxn ang="0">
                    <a:pos x="130" y="563"/>
                  </a:cxn>
                  <a:cxn ang="0">
                    <a:pos x="139" y="555"/>
                  </a:cxn>
                  <a:cxn ang="0">
                    <a:pos x="149" y="547"/>
                  </a:cxn>
                  <a:cxn ang="0">
                    <a:pos x="159" y="535"/>
                  </a:cxn>
                  <a:cxn ang="0">
                    <a:pos x="170" y="520"/>
                  </a:cxn>
                  <a:cxn ang="0">
                    <a:pos x="180" y="505"/>
                  </a:cxn>
                  <a:cxn ang="0">
                    <a:pos x="190" y="488"/>
                  </a:cxn>
                  <a:cxn ang="0">
                    <a:pos x="201" y="467"/>
                  </a:cxn>
                  <a:cxn ang="0">
                    <a:pos x="220" y="424"/>
                  </a:cxn>
                  <a:cxn ang="0">
                    <a:pos x="239" y="374"/>
                  </a:cxn>
                  <a:cxn ang="0">
                    <a:pos x="257" y="321"/>
                  </a:cxn>
                  <a:cxn ang="0">
                    <a:pos x="257" y="321"/>
                  </a:cxn>
                  <a:cxn ang="0">
                    <a:pos x="271" y="265"/>
                  </a:cxn>
                  <a:cxn ang="0">
                    <a:pos x="282" y="213"/>
                  </a:cxn>
                  <a:cxn ang="0">
                    <a:pos x="288" y="166"/>
                  </a:cxn>
                  <a:cxn ang="0">
                    <a:pos x="289" y="144"/>
                  </a:cxn>
                  <a:cxn ang="0">
                    <a:pos x="291" y="123"/>
                  </a:cxn>
                  <a:cxn ang="0">
                    <a:pos x="289" y="104"/>
                  </a:cxn>
                  <a:cxn ang="0">
                    <a:pos x="288" y="87"/>
                  </a:cxn>
                  <a:cxn ang="0">
                    <a:pos x="286" y="72"/>
                  </a:cxn>
                  <a:cxn ang="0">
                    <a:pos x="283" y="58"/>
                  </a:cxn>
                  <a:cxn ang="0">
                    <a:pos x="279" y="48"/>
                  </a:cxn>
                  <a:cxn ang="0">
                    <a:pos x="273" y="39"/>
                  </a:cxn>
                  <a:cxn ang="0">
                    <a:pos x="267" y="32"/>
                  </a:cxn>
                  <a:cxn ang="0">
                    <a:pos x="260" y="29"/>
                  </a:cxn>
                  <a:cxn ang="0">
                    <a:pos x="156" y="0"/>
                  </a:cxn>
                  <a:cxn ang="0">
                    <a:pos x="156" y="0"/>
                  </a:cxn>
                  <a:cxn ang="0">
                    <a:pos x="164" y="2"/>
                  </a:cxn>
                  <a:cxn ang="0">
                    <a:pos x="170" y="8"/>
                  </a:cxn>
                  <a:cxn ang="0">
                    <a:pos x="176" y="17"/>
                  </a:cxn>
                  <a:cxn ang="0">
                    <a:pos x="180" y="29"/>
                  </a:cxn>
                  <a:cxn ang="0">
                    <a:pos x="183" y="42"/>
                  </a:cxn>
                  <a:cxn ang="0">
                    <a:pos x="184" y="57"/>
                  </a:cxn>
                  <a:cxn ang="0">
                    <a:pos x="186" y="75"/>
                  </a:cxn>
                  <a:cxn ang="0">
                    <a:pos x="186" y="94"/>
                  </a:cxn>
                  <a:cxn ang="0">
                    <a:pos x="186" y="115"/>
                  </a:cxn>
                  <a:cxn ang="0">
                    <a:pos x="184" y="135"/>
                  </a:cxn>
                  <a:cxn ang="0">
                    <a:pos x="177" y="184"/>
                  </a:cxn>
                  <a:cxn ang="0">
                    <a:pos x="167" y="235"/>
                  </a:cxn>
                  <a:cxn ang="0">
                    <a:pos x="154" y="290"/>
                  </a:cxn>
                  <a:cxn ang="0">
                    <a:pos x="154" y="290"/>
                  </a:cxn>
                  <a:cxn ang="0">
                    <a:pos x="136" y="345"/>
                  </a:cxn>
                  <a:cxn ang="0">
                    <a:pos x="117" y="393"/>
                  </a:cxn>
                  <a:cxn ang="0">
                    <a:pos x="97" y="437"/>
                  </a:cxn>
                  <a:cxn ang="0">
                    <a:pos x="87" y="457"/>
                  </a:cxn>
                  <a:cxn ang="0">
                    <a:pos x="77" y="474"/>
                  </a:cxn>
                  <a:cxn ang="0">
                    <a:pos x="67" y="490"/>
                  </a:cxn>
                  <a:cxn ang="0">
                    <a:pos x="56" y="505"/>
                  </a:cxn>
                  <a:cxn ang="0">
                    <a:pos x="46" y="517"/>
                  </a:cxn>
                  <a:cxn ang="0">
                    <a:pos x="36" y="526"/>
                  </a:cxn>
                  <a:cxn ang="0">
                    <a:pos x="27" y="533"/>
                  </a:cxn>
                  <a:cxn ang="0">
                    <a:pos x="18" y="538"/>
                  </a:cxn>
                  <a:cxn ang="0">
                    <a:pos x="9" y="539"/>
                  </a:cxn>
                  <a:cxn ang="0">
                    <a:pos x="0" y="539"/>
                  </a:cxn>
                  <a:cxn ang="0">
                    <a:pos x="105" y="569"/>
                  </a:cxn>
                </a:cxnLst>
                <a:rect l="0" t="0" r="r" b="b"/>
                <a:pathLst>
                  <a:path w="291" h="570">
                    <a:moveTo>
                      <a:pt x="105" y="569"/>
                    </a:moveTo>
                    <a:lnTo>
                      <a:pt x="105" y="569"/>
                    </a:lnTo>
                    <a:lnTo>
                      <a:pt x="112" y="570"/>
                    </a:lnTo>
                    <a:lnTo>
                      <a:pt x="121" y="567"/>
                    </a:lnTo>
                    <a:lnTo>
                      <a:pt x="130" y="563"/>
                    </a:lnTo>
                    <a:lnTo>
                      <a:pt x="139" y="555"/>
                    </a:lnTo>
                    <a:lnTo>
                      <a:pt x="149" y="547"/>
                    </a:lnTo>
                    <a:lnTo>
                      <a:pt x="159" y="535"/>
                    </a:lnTo>
                    <a:lnTo>
                      <a:pt x="170" y="520"/>
                    </a:lnTo>
                    <a:lnTo>
                      <a:pt x="180" y="505"/>
                    </a:lnTo>
                    <a:lnTo>
                      <a:pt x="190" y="488"/>
                    </a:lnTo>
                    <a:lnTo>
                      <a:pt x="201" y="467"/>
                    </a:lnTo>
                    <a:lnTo>
                      <a:pt x="220" y="424"/>
                    </a:lnTo>
                    <a:lnTo>
                      <a:pt x="239" y="374"/>
                    </a:lnTo>
                    <a:lnTo>
                      <a:pt x="257" y="321"/>
                    </a:lnTo>
                    <a:lnTo>
                      <a:pt x="257" y="321"/>
                    </a:lnTo>
                    <a:lnTo>
                      <a:pt x="271" y="265"/>
                    </a:lnTo>
                    <a:lnTo>
                      <a:pt x="282" y="213"/>
                    </a:lnTo>
                    <a:lnTo>
                      <a:pt x="288" y="166"/>
                    </a:lnTo>
                    <a:lnTo>
                      <a:pt x="289" y="144"/>
                    </a:lnTo>
                    <a:lnTo>
                      <a:pt x="291" y="123"/>
                    </a:lnTo>
                    <a:lnTo>
                      <a:pt x="289" y="104"/>
                    </a:lnTo>
                    <a:lnTo>
                      <a:pt x="288" y="87"/>
                    </a:lnTo>
                    <a:lnTo>
                      <a:pt x="286" y="72"/>
                    </a:lnTo>
                    <a:lnTo>
                      <a:pt x="283" y="58"/>
                    </a:lnTo>
                    <a:lnTo>
                      <a:pt x="279" y="48"/>
                    </a:lnTo>
                    <a:lnTo>
                      <a:pt x="273" y="39"/>
                    </a:lnTo>
                    <a:lnTo>
                      <a:pt x="267" y="32"/>
                    </a:lnTo>
                    <a:lnTo>
                      <a:pt x="260" y="29"/>
                    </a:lnTo>
                    <a:lnTo>
                      <a:pt x="156" y="0"/>
                    </a:lnTo>
                    <a:lnTo>
                      <a:pt x="156" y="0"/>
                    </a:lnTo>
                    <a:lnTo>
                      <a:pt x="164" y="2"/>
                    </a:lnTo>
                    <a:lnTo>
                      <a:pt x="170" y="8"/>
                    </a:lnTo>
                    <a:lnTo>
                      <a:pt x="176" y="17"/>
                    </a:lnTo>
                    <a:lnTo>
                      <a:pt x="180" y="29"/>
                    </a:lnTo>
                    <a:lnTo>
                      <a:pt x="183" y="42"/>
                    </a:lnTo>
                    <a:lnTo>
                      <a:pt x="184" y="57"/>
                    </a:lnTo>
                    <a:lnTo>
                      <a:pt x="186" y="75"/>
                    </a:lnTo>
                    <a:lnTo>
                      <a:pt x="186" y="94"/>
                    </a:lnTo>
                    <a:lnTo>
                      <a:pt x="186" y="115"/>
                    </a:lnTo>
                    <a:lnTo>
                      <a:pt x="184" y="135"/>
                    </a:lnTo>
                    <a:lnTo>
                      <a:pt x="177" y="184"/>
                    </a:lnTo>
                    <a:lnTo>
                      <a:pt x="167" y="235"/>
                    </a:lnTo>
                    <a:lnTo>
                      <a:pt x="154" y="290"/>
                    </a:lnTo>
                    <a:lnTo>
                      <a:pt x="154" y="290"/>
                    </a:lnTo>
                    <a:lnTo>
                      <a:pt x="136" y="345"/>
                    </a:lnTo>
                    <a:lnTo>
                      <a:pt x="117" y="393"/>
                    </a:lnTo>
                    <a:lnTo>
                      <a:pt x="97" y="437"/>
                    </a:lnTo>
                    <a:lnTo>
                      <a:pt x="87" y="457"/>
                    </a:lnTo>
                    <a:lnTo>
                      <a:pt x="77" y="474"/>
                    </a:lnTo>
                    <a:lnTo>
                      <a:pt x="67" y="490"/>
                    </a:lnTo>
                    <a:lnTo>
                      <a:pt x="56" y="505"/>
                    </a:lnTo>
                    <a:lnTo>
                      <a:pt x="46" y="517"/>
                    </a:lnTo>
                    <a:lnTo>
                      <a:pt x="36" y="526"/>
                    </a:lnTo>
                    <a:lnTo>
                      <a:pt x="27" y="533"/>
                    </a:lnTo>
                    <a:lnTo>
                      <a:pt x="18" y="538"/>
                    </a:lnTo>
                    <a:lnTo>
                      <a:pt x="9" y="539"/>
                    </a:lnTo>
                    <a:lnTo>
                      <a:pt x="0" y="539"/>
                    </a:lnTo>
                    <a:lnTo>
                      <a:pt x="105" y="569"/>
                    </a:lnTo>
                    <a:close/>
                  </a:path>
                </a:pathLst>
              </a:custGeom>
              <a:gradFill flip="none" rotWithShape="1">
                <a:gsLst>
                  <a:gs pos="15000">
                    <a:srgbClr val="414141"/>
                  </a:gs>
                  <a:gs pos="67000">
                    <a:srgbClr val="FFFFFF"/>
                  </a:gs>
                  <a:gs pos="100000">
                    <a:srgbClr val="CFCFCF"/>
                  </a:gs>
                  <a:gs pos="0">
                    <a:srgbClr val="A6A6A6"/>
                  </a:gs>
                  <a:gs pos="86000">
                    <a:srgbClr val="A6A6A6"/>
                  </a:gs>
                  <a:gs pos="16000">
                    <a:srgbClr val="262626"/>
                  </a:gs>
                </a:gsLst>
                <a:lin ang="172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36" name="Forme libre 23">
                <a:extLst>
                  <a:ext uri="{FF2B5EF4-FFF2-40B4-BE49-F238E27FC236}">
                    <a16:creationId xmlns:a16="http://schemas.microsoft.com/office/drawing/2014/main" xmlns="" id="{53EE4E86-CA72-6E46-8E0C-F5E9E7E2ABE1}"/>
                  </a:ext>
                </a:extLst>
              </p:cNvPr>
              <p:cNvSpPr>
                <a:spLocks/>
              </p:cNvSpPr>
              <p:nvPr/>
            </p:nvSpPr>
            <p:spPr bwMode="auto">
              <a:xfrm>
                <a:off x="8062912" y="2041525"/>
                <a:ext cx="112713" cy="285750"/>
              </a:xfrm>
              <a:custGeom>
                <a:avLst/>
                <a:gdLst/>
                <a:ahLst/>
                <a:cxnLst>
                  <a:cxn ang="0">
                    <a:pos x="182" y="292"/>
                  </a:cxn>
                  <a:cxn ang="0">
                    <a:pos x="182" y="292"/>
                  </a:cxn>
                  <a:cxn ang="0">
                    <a:pos x="165" y="347"/>
                  </a:cxn>
                  <a:cxn ang="0">
                    <a:pos x="146" y="397"/>
                  </a:cxn>
                  <a:cxn ang="0">
                    <a:pos x="125" y="439"/>
                  </a:cxn>
                  <a:cxn ang="0">
                    <a:pos x="115" y="460"/>
                  </a:cxn>
                  <a:cxn ang="0">
                    <a:pos x="105" y="478"/>
                  </a:cxn>
                  <a:cxn ang="0">
                    <a:pos x="95" y="492"/>
                  </a:cxn>
                  <a:cxn ang="0">
                    <a:pos x="84" y="507"/>
                  </a:cxn>
                  <a:cxn ang="0">
                    <a:pos x="74" y="519"/>
                  </a:cxn>
                  <a:cxn ang="0">
                    <a:pos x="65" y="528"/>
                  </a:cxn>
                  <a:cxn ang="0">
                    <a:pos x="55" y="535"/>
                  </a:cxn>
                  <a:cxn ang="0">
                    <a:pos x="46" y="540"/>
                  </a:cxn>
                  <a:cxn ang="0">
                    <a:pos x="37" y="541"/>
                  </a:cxn>
                  <a:cxn ang="0">
                    <a:pos x="30" y="541"/>
                  </a:cxn>
                  <a:cxn ang="0">
                    <a:pos x="30" y="541"/>
                  </a:cxn>
                  <a:cxn ang="0">
                    <a:pos x="22" y="537"/>
                  </a:cxn>
                  <a:cxn ang="0">
                    <a:pos x="16" y="531"/>
                  </a:cxn>
                  <a:cxn ang="0">
                    <a:pos x="10" y="522"/>
                  </a:cxn>
                  <a:cxn ang="0">
                    <a:pos x="6" y="512"/>
                  </a:cxn>
                  <a:cxn ang="0">
                    <a:pos x="3" y="498"/>
                  </a:cxn>
                  <a:cxn ang="0">
                    <a:pos x="2" y="482"/>
                  </a:cxn>
                  <a:cxn ang="0">
                    <a:pos x="0" y="466"/>
                  </a:cxn>
                  <a:cxn ang="0">
                    <a:pos x="0" y="447"/>
                  </a:cxn>
                  <a:cxn ang="0">
                    <a:pos x="0" y="426"/>
                  </a:cxn>
                  <a:cxn ang="0">
                    <a:pos x="2" y="404"/>
                  </a:cxn>
                  <a:cxn ang="0">
                    <a:pos x="9" y="357"/>
                  </a:cxn>
                  <a:cxn ang="0">
                    <a:pos x="19" y="304"/>
                  </a:cxn>
                  <a:cxn ang="0">
                    <a:pos x="33" y="249"/>
                  </a:cxn>
                  <a:cxn ang="0">
                    <a:pos x="33" y="249"/>
                  </a:cxn>
                  <a:cxn ang="0">
                    <a:pos x="50" y="196"/>
                  </a:cxn>
                  <a:cxn ang="0">
                    <a:pos x="69" y="146"/>
                  </a:cxn>
                  <a:cxn ang="0">
                    <a:pos x="89" y="102"/>
                  </a:cxn>
                  <a:cxn ang="0">
                    <a:pos x="99" y="83"/>
                  </a:cxn>
                  <a:cxn ang="0">
                    <a:pos x="109" y="65"/>
                  </a:cxn>
                  <a:cxn ang="0">
                    <a:pos x="120" y="49"/>
                  </a:cxn>
                  <a:cxn ang="0">
                    <a:pos x="130" y="35"/>
                  </a:cxn>
                  <a:cxn ang="0">
                    <a:pos x="140" y="24"/>
                  </a:cxn>
                  <a:cxn ang="0">
                    <a:pos x="151" y="15"/>
                  </a:cxn>
                  <a:cxn ang="0">
                    <a:pos x="159" y="7"/>
                  </a:cxn>
                  <a:cxn ang="0">
                    <a:pos x="168" y="3"/>
                  </a:cxn>
                  <a:cxn ang="0">
                    <a:pos x="177" y="0"/>
                  </a:cxn>
                  <a:cxn ang="0">
                    <a:pos x="186" y="2"/>
                  </a:cxn>
                  <a:cxn ang="0">
                    <a:pos x="186" y="2"/>
                  </a:cxn>
                  <a:cxn ang="0">
                    <a:pos x="193" y="4"/>
                  </a:cxn>
                  <a:cxn ang="0">
                    <a:pos x="199" y="10"/>
                  </a:cxn>
                  <a:cxn ang="0">
                    <a:pos x="204" y="19"/>
                  </a:cxn>
                  <a:cxn ang="0">
                    <a:pos x="208" y="31"/>
                  </a:cxn>
                  <a:cxn ang="0">
                    <a:pos x="211" y="44"/>
                  </a:cxn>
                  <a:cxn ang="0">
                    <a:pos x="214" y="59"/>
                  </a:cxn>
                  <a:cxn ang="0">
                    <a:pos x="215" y="77"/>
                  </a:cxn>
                  <a:cxn ang="0">
                    <a:pos x="215" y="96"/>
                  </a:cxn>
                  <a:cxn ang="0">
                    <a:pos x="214" y="117"/>
                  </a:cxn>
                  <a:cxn ang="0">
                    <a:pos x="212" y="139"/>
                  </a:cxn>
                  <a:cxn ang="0">
                    <a:pos x="207" y="186"/>
                  </a:cxn>
                  <a:cxn ang="0">
                    <a:pos x="196" y="237"/>
                  </a:cxn>
                  <a:cxn ang="0">
                    <a:pos x="182" y="292"/>
                  </a:cxn>
                  <a:cxn ang="0">
                    <a:pos x="182" y="292"/>
                  </a:cxn>
                </a:cxnLst>
                <a:rect l="0" t="0" r="r" b="b"/>
                <a:pathLst>
                  <a:path w="215" h="541">
                    <a:moveTo>
                      <a:pt x="182" y="292"/>
                    </a:moveTo>
                    <a:lnTo>
                      <a:pt x="182" y="292"/>
                    </a:lnTo>
                    <a:lnTo>
                      <a:pt x="165" y="347"/>
                    </a:lnTo>
                    <a:lnTo>
                      <a:pt x="146" y="397"/>
                    </a:lnTo>
                    <a:lnTo>
                      <a:pt x="125" y="439"/>
                    </a:lnTo>
                    <a:lnTo>
                      <a:pt x="115" y="460"/>
                    </a:lnTo>
                    <a:lnTo>
                      <a:pt x="105" y="478"/>
                    </a:lnTo>
                    <a:lnTo>
                      <a:pt x="95" y="492"/>
                    </a:lnTo>
                    <a:lnTo>
                      <a:pt x="84" y="507"/>
                    </a:lnTo>
                    <a:lnTo>
                      <a:pt x="74" y="519"/>
                    </a:lnTo>
                    <a:lnTo>
                      <a:pt x="65" y="528"/>
                    </a:lnTo>
                    <a:lnTo>
                      <a:pt x="55" y="535"/>
                    </a:lnTo>
                    <a:lnTo>
                      <a:pt x="46" y="540"/>
                    </a:lnTo>
                    <a:lnTo>
                      <a:pt x="37" y="541"/>
                    </a:lnTo>
                    <a:lnTo>
                      <a:pt x="30" y="541"/>
                    </a:lnTo>
                    <a:lnTo>
                      <a:pt x="30" y="541"/>
                    </a:lnTo>
                    <a:lnTo>
                      <a:pt x="22" y="537"/>
                    </a:lnTo>
                    <a:lnTo>
                      <a:pt x="16" y="531"/>
                    </a:lnTo>
                    <a:lnTo>
                      <a:pt x="10" y="522"/>
                    </a:lnTo>
                    <a:lnTo>
                      <a:pt x="6" y="512"/>
                    </a:lnTo>
                    <a:lnTo>
                      <a:pt x="3" y="498"/>
                    </a:lnTo>
                    <a:lnTo>
                      <a:pt x="2" y="482"/>
                    </a:lnTo>
                    <a:lnTo>
                      <a:pt x="0" y="466"/>
                    </a:lnTo>
                    <a:lnTo>
                      <a:pt x="0" y="447"/>
                    </a:lnTo>
                    <a:lnTo>
                      <a:pt x="0" y="426"/>
                    </a:lnTo>
                    <a:lnTo>
                      <a:pt x="2" y="404"/>
                    </a:lnTo>
                    <a:lnTo>
                      <a:pt x="9" y="357"/>
                    </a:lnTo>
                    <a:lnTo>
                      <a:pt x="19" y="304"/>
                    </a:lnTo>
                    <a:lnTo>
                      <a:pt x="33" y="249"/>
                    </a:lnTo>
                    <a:lnTo>
                      <a:pt x="33" y="249"/>
                    </a:lnTo>
                    <a:lnTo>
                      <a:pt x="50" y="196"/>
                    </a:lnTo>
                    <a:lnTo>
                      <a:pt x="69" y="146"/>
                    </a:lnTo>
                    <a:lnTo>
                      <a:pt x="89" y="102"/>
                    </a:lnTo>
                    <a:lnTo>
                      <a:pt x="99" y="83"/>
                    </a:lnTo>
                    <a:lnTo>
                      <a:pt x="109" y="65"/>
                    </a:lnTo>
                    <a:lnTo>
                      <a:pt x="120" y="49"/>
                    </a:lnTo>
                    <a:lnTo>
                      <a:pt x="130" y="35"/>
                    </a:lnTo>
                    <a:lnTo>
                      <a:pt x="140" y="24"/>
                    </a:lnTo>
                    <a:lnTo>
                      <a:pt x="151" y="15"/>
                    </a:lnTo>
                    <a:lnTo>
                      <a:pt x="159" y="7"/>
                    </a:lnTo>
                    <a:lnTo>
                      <a:pt x="168" y="3"/>
                    </a:lnTo>
                    <a:lnTo>
                      <a:pt x="177" y="0"/>
                    </a:lnTo>
                    <a:lnTo>
                      <a:pt x="186" y="2"/>
                    </a:lnTo>
                    <a:lnTo>
                      <a:pt x="186" y="2"/>
                    </a:lnTo>
                    <a:lnTo>
                      <a:pt x="193" y="4"/>
                    </a:lnTo>
                    <a:lnTo>
                      <a:pt x="199" y="10"/>
                    </a:lnTo>
                    <a:lnTo>
                      <a:pt x="204" y="19"/>
                    </a:lnTo>
                    <a:lnTo>
                      <a:pt x="208" y="31"/>
                    </a:lnTo>
                    <a:lnTo>
                      <a:pt x="211" y="44"/>
                    </a:lnTo>
                    <a:lnTo>
                      <a:pt x="214" y="59"/>
                    </a:lnTo>
                    <a:lnTo>
                      <a:pt x="215" y="77"/>
                    </a:lnTo>
                    <a:lnTo>
                      <a:pt x="215" y="96"/>
                    </a:lnTo>
                    <a:lnTo>
                      <a:pt x="214" y="117"/>
                    </a:lnTo>
                    <a:lnTo>
                      <a:pt x="212" y="139"/>
                    </a:lnTo>
                    <a:lnTo>
                      <a:pt x="207" y="186"/>
                    </a:lnTo>
                    <a:lnTo>
                      <a:pt x="196" y="237"/>
                    </a:lnTo>
                    <a:lnTo>
                      <a:pt x="182" y="292"/>
                    </a:lnTo>
                    <a:lnTo>
                      <a:pt x="182" y="292"/>
                    </a:lnTo>
                    <a:close/>
                  </a:path>
                </a:pathLst>
              </a:custGeom>
              <a:gradFill flip="none" rotWithShape="1">
                <a:gsLst>
                  <a:gs pos="0">
                    <a:srgbClr val="DFDFDF"/>
                  </a:gs>
                  <a:gs pos="100000">
                    <a:srgbClr val="858585"/>
                  </a:gs>
                </a:gsLst>
                <a:lin ang="108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37" name="Forme libre 24">
                <a:extLst>
                  <a:ext uri="{FF2B5EF4-FFF2-40B4-BE49-F238E27FC236}">
                    <a16:creationId xmlns:a16="http://schemas.microsoft.com/office/drawing/2014/main" xmlns="" id="{1B120CBD-ABDD-9547-A4D3-BF95818C070A}"/>
                  </a:ext>
                </a:extLst>
              </p:cNvPr>
              <p:cNvSpPr>
                <a:spLocks/>
              </p:cNvSpPr>
              <p:nvPr/>
            </p:nvSpPr>
            <p:spPr bwMode="auto">
              <a:xfrm>
                <a:off x="8005762" y="0"/>
                <a:ext cx="2743200" cy="2217738"/>
              </a:xfrm>
              <a:custGeom>
                <a:avLst/>
                <a:gdLst/>
                <a:ahLst/>
                <a:cxnLst>
                  <a:cxn ang="0">
                    <a:pos x="219" y="4047"/>
                  </a:cxn>
                  <a:cxn ang="0">
                    <a:pos x="148" y="3985"/>
                  </a:cxn>
                  <a:cxn ang="0">
                    <a:pos x="138" y="3856"/>
                  </a:cxn>
                  <a:cxn ang="0">
                    <a:pos x="162" y="3490"/>
                  </a:cxn>
                  <a:cxn ang="0">
                    <a:pos x="227" y="3055"/>
                  </a:cxn>
                  <a:cxn ang="0">
                    <a:pos x="346" y="2546"/>
                  </a:cxn>
                  <a:cxn ang="0">
                    <a:pos x="539" y="2001"/>
                  </a:cxn>
                  <a:cxn ang="0">
                    <a:pos x="697" y="1673"/>
                  </a:cxn>
                  <a:cxn ang="0">
                    <a:pos x="855" y="1410"/>
                  </a:cxn>
                  <a:cxn ang="0">
                    <a:pos x="1005" y="1197"/>
                  </a:cxn>
                  <a:cxn ang="0">
                    <a:pos x="1242" y="927"/>
                  </a:cxn>
                  <a:cxn ang="0">
                    <a:pos x="1505" y="696"/>
                  </a:cxn>
                  <a:cxn ang="0">
                    <a:pos x="1792" y="504"/>
                  </a:cxn>
                  <a:cxn ang="0">
                    <a:pos x="2103" y="351"/>
                  </a:cxn>
                  <a:cxn ang="0">
                    <a:pos x="2436" y="237"/>
                  </a:cxn>
                  <a:cxn ang="0">
                    <a:pos x="2795" y="164"/>
                  </a:cxn>
                  <a:cxn ang="0">
                    <a:pos x="3039" y="143"/>
                  </a:cxn>
                  <a:cxn ang="0">
                    <a:pos x="3336" y="155"/>
                  </a:cxn>
                  <a:cxn ang="0">
                    <a:pos x="3653" y="202"/>
                  </a:cxn>
                  <a:cxn ang="0">
                    <a:pos x="4002" y="307"/>
                  </a:cxn>
                  <a:cxn ang="0">
                    <a:pos x="4320" y="464"/>
                  </a:cxn>
                  <a:cxn ang="0">
                    <a:pos x="4490" y="585"/>
                  </a:cxn>
                  <a:cxn ang="0">
                    <a:pos x="4615" y="694"/>
                  </a:cxn>
                  <a:cxn ang="0">
                    <a:pos x="4752" y="843"/>
                  </a:cxn>
                  <a:cxn ang="0">
                    <a:pos x="4873" y="1007"/>
                  </a:cxn>
                  <a:cxn ang="0">
                    <a:pos x="4956" y="1152"/>
                  </a:cxn>
                  <a:cxn ang="0">
                    <a:pos x="5184" y="1309"/>
                  </a:cxn>
                  <a:cxn ang="0">
                    <a:pos x="5053" y="1032"/>
                  </a:cxn>
                  <a:cxn ang="0">
                    <a:pos x="4890" y="787"/>
                  </a:cxn>
                  <a:cxn ang="0">
                    <a:pos x="4693" y="572"/>
                  </a:cxn>
                  <a:cxn ang="0">
                    <a:pos x="4545" y="447"/>
                  </a:cxn>
                  <a:cxn ang="0">
                    <a:pos x="4362" y="323"/>
                  </a:cxn>
                  <a:cxn ang="0">
                    <a:pos x="4062" y="177"/>
                  </a:cxn>
                  <a:cxn ang="0">
                    <a:pos x="3695" y="63"/>
                  </a:cxn>
                  <a:cxn ang="0">
                    <a:pos x="3361" y="12"/>
                  </a:cxn>
                  <a:cxn ang="0">
                    <a:pos x="3045" y="0"/>
                  </a:cxn>
                  <a:cxn ang="0">
                    <a:pos x="2851" y="13"/>
                  </a:cxn>
                  <a:cxn ang="0">
                    <a:pos x="2405" y="99"/>
                  </a:cxn>
                  <a:cxn ang="0">
                    <a:pos x="1994" y="242"/>
                  </a:cxn>
                  <a:cxn ang="0">
                    <a:pos x="1617" y="442"/>
                  </a:cxn>
                  <a:cxn ang="0">
                    <a:pos x="1276" y="699"/>
                  </a:cxn>
                  <a:cxn ang="0">
                    <a:pos x="971" y="1011"/>
                  </a:cxn>
                  <a:cxn ang="0">
                    <a:pos x="703" y="1382"/>
                  </a:cxn>
                  <a:cxn ang="0">
                    <a:pos x="549" y="1648"/>
                  </a:cxn>
                  <a:cxn ang="0">
                    <a:pos x="319" y="2173"/>
                  </a:cxn>
                  <a:cxn ang="0">
                    <a:pos x="162" y="2691"/>
                  </a:cxn>
                  <a:cxn ang="0">
                    <a:pos x="64" y="3168"/>
                  </a:cxn>
                  <a:cxn ang="0">
                    <a:pos x="14" y="3571"/>
                  </a:cxn>
                  <a:cxn ang="0">
                    <a:pos x="0" y="3864"/>
                  </a:cxn>
                  <a:cxn ang="0">
                    <a:pos x="5" y="4018"/>
                  </a:cxn>
                  <a:cxn ang="0">
                    <a:pos x="39" y="4077"/>
                  </a:cxn>
                  <a:cxn ang="0">
                    <a:pos x="132" y="4161"/>
                  </a:cxn>
                  <a:cxn ang="0">
                    <a:pos x="182" y="4190"/>
                  </a:cxn>
                  <a:cxn ang="0">
                    <a:pos x="202" y="4174"/>
                  </a:cxn>
                  <a:cxn ang="0">
                    <a:pos x="228" y="4099"/>
                  </a:cxn>
                  <a:cxn ang="0">
                    <a:pos x="227" y="4053"/>
                  </a:cxn>
                </a:cxnLst>
                <a:rect l="0" t="0" r="r" b="b"/>
                <a:pathLst>
                  <a:path w="5184" h="4192">
                    <a:moveTo>
                      <a:pt x="222" y="4050"/>
                    </a:moveTo>
                    <a:lnTo>
                      <a:pt x="222" y="4050"/>
                    </a:lnTo>
                    <a:lnTo>
                      <a:pt x="222" y="4050"/>
                    </a:lnTo>
                    <a:lnTo>
                      <a:pt x="222" y="4050"/>
                    </a:lnTo>
                    <a:lnTo>
                      <a:pt x="219" y="4047"/>
                    </a:lnTo>
                    <a:lnTo>
                      <a:pt x="219" y="4047"/>
                    </a:lnTo>
                    <a:lnTo>
                      <a:pt x="197" y="4032"/>
                    </a:lnTo>
                    <a:lnTo>
                      <a:pt x="175" y="4015"/>
                    </a:lnTo>
                    <a:lnTo>
                      <a:pt x="156" y="3994"/>
                    </a:lnTo>
                    <a:lnTo>
                      <a:pt x="148" y="3985"/>
                    </a:lnTo>
                    <a:lnTo>
                      <a:pt x="141" y="3975"/>
                    </a:lnTo>
                    <a:lnTo>
                      <a:pt x="141" y="3975"/>
                    </a:lnTo>
                    <a:lnTo>
                      <a:pt x="140" y="3956"/>
                    </a:lnTo>
                    <a:lnTo>
                      <a:pt x="138" y="3929"/>
                    </a:lnTo>
                    <a:lnTo>
                      <a:pt x="138" y="3856"/>
                    </a:lnTo>
                    <a:lnTo>
                      <a:pt x="141" y="3757"/>
                    </a:lnTo>
                    <a:lnTo>
                      <a:pt x="144" y="3698"/>
                    </a:lnTo>
                    <a:lnTo>
                      <a:pt x="148" y="3633"/>
                    </a:lnTo>
                    <a:lnTo>
                      <a:pt x="154" y="3564"/>
                    </a:lnTo>
                    <a:lnTo>
                      <a:pt x="162" y="3490"/>
                    </a:lnTo>
                    <a:lnTo>
                      <a:pt x="171" y="3410"/>
                    </a:lnTo>
                    <a:lnTo>
                      <a:pt x="182" y="3328"/>
                    </a:lnTo>
                    <a:lnTo>
                      <a:pt x="194" y="3241"/>
                    </a:lnTo>
                    <a:lnTo>
                      <a:pt x="209" y="3149"/>
                    </a:lnTo>
                    <a:lnTo>
                      <a:pt x="227" y="3055"/>
                    </a:lnTo>
                    <a:lnTo>
                      <a:pt x="246" y="2958"/>
                    </a:lnTo>
                    <a:lnTo>
                      <a:pt x="266" y="2857"/>
                    </a:lnTo>
                    <a:lnTo>
                      <a:pt x="290" y="2756"/>
                    </a:lnTo>
                    <a:lnTo>
                      <a:pt x="317" y="2651"/>
                    </a:lnTo>
                    <a:lnTo>
                      <a:pt x="346" y="2546"/>
                    </a:lnTo>
                    <a:lnTo>
                      <a:pt x="378" y="2439"/>
                    </a:lnTo>
                    <a:lnTo>
                      <a:pt x="414" y="2330"/>
                    </a:lnTo>
                    <a:lnTo>
                      <a:pt x="452" y="2220"/>
                    </a:lnTo>
                    <a:lnTo>
                      <a:pt x="495" y="2111"/>
                    </a:lnTo>
                    <a:lnTo>
                      <a:pt x="539" y="2001"/>
                    </a:lnTo>
                    <a:lnTo>
                      <a:pt x="588" y="1892"/>
                    </a:lnTo>
                    <a:lnTo>
                      <a:pt x="614" y="1837"/>
                    </a:lnTo>
                    <a:lnTo>
                      <a:pt x="641" y="1783"/>
                    </a:lnTo>
                    <a:lnTo>
                      <a:pt x="667" y="1728"/>
                    </a:lnTo>
                    <a:lnTo>
                      <a:pt x="697" y="1673"/>
                    </a:lnTo>
                    <a:lnTo>
                      <a:pt x="726" y="1620"/>
                    </a:lnTo>
                    <a:lnTo>
                      <a:pt x="756" y="1567"/>
                    </a:lnTo>
                    <a:lnTo>
                      <a:pt x="788" y="1514"/>
                    </a:lnTo>
                    <a:lnTo>
                      <a:pt x="821" y="1461"/>
                    </a:lnTo>
                    <a:lnTo>
                      <a:pt x="855" y="1410"/>
                    </a:lnTo>
                    <a:lnTo>
                      <a:pt x="889" y="1358"/>
                    </a:lnTo>
                    <a:lnTo>
                      <a:pt x="924" y="1306"/>
                    </a:lnTo>
                    <a:lnTo>
                      <a:pt x="961" y="1256"/>
                    </a:lnTo>
                    <a:lnTo>
                      <a:pt x="961" y="1256"/>
                    </a:lnTo>
                    <a:lnTo>
                      <a:pt x="1005" y="1197"/>
                    </a:lnTo>
                    <a:lnTo>
                      <a:pt x="1051" y="1140"/>
                    </a:lnTo>
                    <a:lnTo>
                      <a:pt x="1098" y="1084"/>
                    </a:lnTo>
                    <a:lnTo>
                      <a:pt x="1145" y="1031"/>
                    </a:lnTo>
                    <a:lnTo>
                      <a:pt x="1194" y="978"/>
                    </a:lnTo>
                    <a:lnTo>
                      <a:pt x="1242" y="927"/>
                    </a:lnTo>
                    <a:lnTo>
                      <a:pt x="1294" y="877"/>
                    </a:lnTo>
                    <a:lnTo>
                      <a:pt x="1346" y="830"/>
                    </a:lnTo>
                    <a:lnTo>
                      <a:pt x="1397" y="784"/>
                    </a:lnTo>
                    <a:lnTo>
                      <a:pt x="1450" y="739"/>
                    </a:lnTo>
                    <a:lnTo>
                      <a:pt x="1505" y="696"/>
                    </a:lnTo>
                    <a:lnTo>
                      <a:pt x="1561" y="655"/>
                    </a:lnTo>
                    <a:lnTo>
                      <a:pt x="1617" y="615"/>
                    </a:lnTo>
                    <a:lnTo>
                      <a:pt x="1674" y="576"/>
                    </a:lnTo>
                    <a:lnTo>
                      <a:pt x="1733" y="540"/>
                    </a:lnTo>
                    <a:lnTo>
                      <a:pt x="1792" y="504"/>
                    </a:lnTo>
                    <a:lnTo>
                      <a:pt x="1853" y="470"/>
                    </a:lnTo>
                    <a:lnTo>
                      <a:pt x="1913" y="438"/>
                    </a:lnTo>
                    <a:lnTo>
                      <a:pt x="1975" y="407"/>
                    </a:lnTo>
                    <a:lnTo>
                      <a:pt x="2038" y="379"/>
                    </a:lnTo>
                    <a:lnTo>
                      <a:pt x="2103" y="351"/>
                    </a:lnTo>
                    <a:lnTo>
                      <a:pt x="2168" y="324"/>
                    </a:lnTo>
                    <a:lnTo>
                      <a:pt x="2233" y="301"/>
                    </a:lnTo>
                    <a:lnTo>
                      <a:pt x="2301" y="279"/>
                    </a:lnTo>
                    <a:lnTo>
                      <a:pt x="2369" y="257"/>
                    </a:lnTo>
                    <a:lnTo>
                      <a:pt x="2436" y="237"/>
                    </a:lnTo>
                    <a:lnTo>
                      <a:pt x="2507" y="220"/>
                    </a:lnTo>
                    <a:lnTo>
                      <a:pt x="2578" y="203"/>
                    </a:lnTo>
                    <a:lnTo>
                      <a:pt x="2649" y="189"/>
                    </a:lnTo>
                    <a:lnTo>
                      <a:pt x="2721" y="175"/>
                    </a:lnTo>
                    <a:lnTo>
                      <a:pt x="2795" y="164"/>
                    </a:lnTo>
                    <a:lnTo>
                      <a:pt x="2868" y="153"/>
                    </a:lnTo>
                    <a:lnTo>
                      <a:pt x="2868" y="153"/>
                    </a:lnTo>
                    <a:lnTo>
                      <a:pt x="2916" y="149"/>
                    </a:lnTo>
                    <a:lnTo>
                      <a:pt x="2969" y="146"/>
                    </a:lnTo>
                    <a:lnTo>
                      <a:pt x="3039" y="143"/>
                    </a:lnTo>
                    <a:lnTo>
                      <a:pt x="3125" y="143"/>
                    </a:lnTo>
                    <a:lnTo>
                      <a:pt x="3174" y="144"/>
                    </a:lnTo>
                    <a:lnTo>
                      <a:pt x="3225" y="146"/>
                    </a:lnTo>
                    <a:lnTo>
                      <a:pt x="3278" y="150"/>
                    </a:lnTo>
                    <a:lnTo>
                      <a:pt x="3336" y="155"/>
                    </a:lnTo>
                    <a:lnTo>
                      <a:pt x="3395" y="161"/>
                    </a:lnTo>
                    <a:lnTo>
                      <a:pt x="3457" y="168"/>
                    </a:lnTo>
                    <a:lnTo>
                      <a:pt x="3520" y="178"/>
                    </a:lnTo>
                    <a:lnTo>
                      <a:pt x="3586" y="189"/>
                    </a:lnTo>
                    <a:lnTo>
                      <a:pt x="3653" y="202"/>
                    </a:lnTo>
                    <a:lnTo>
                      <a:pt x="3720" y="218"/>
                    </a:lnTo>
                    <a:lnTo>
                      <a:pt x="3790" y="236"/>
                    </a:lnTo>
                    <a:lnTo>
                      <a:pt x="3861" y="257"/>
                    </a:lnTo>
                    <a:lnTo>
                      <a:pt x="3931" y="280"/>
                    </a:lnTo>
                    <a:lnTo>
                      <a:pt x="4002" y="307"/>
                    </a:lnTo>
                    <a:lnTo>
                      <a:pt x="4073" y="336"/>
                    </a:lnTo>
                    <a:lnTo>
                      <a:pt x="4145" y="369"/>
                    </a:lnTo>
                    <a:lnTo>
                      <a:pt x="4216" y="405"/>
                    </a:lnTo>
                    <a:lnTo>
                      <a:pt x="4285" y="444"/>
                    </a:lnTo>
                    <a:lnTo>
                      <a:pt x="4320" y="464"/>
                    </a:lnTo>
                    <a:lnTo>
                      <a:pt x="4354" y="487"/>
                    </a:lnTo>
                    <a:lnTo>
                      <a:pt x="4390" y="510"/>
                    </a:lnTo>
                    <a:lnTo>
                      <a:pt x="4424" y="534"/>
                    </a:lnTo>
                    <a:lnTo>
                      <a:pt x="4458" y="559"/>
                    </a:lnTo>
                    <a:lnTo>
                      <a:pt x="4490" y="585"/>
                    </a:lnTo>
                    <a:lnTo>
                      <a:pt x="4524" y="612"/>
                    </a:lnTo>
                    <a:lnTo>
                      <a:pt x="4556" y="640"/>
                    </a:lnTo>
                    <a:lnTo>
                      <a:pt x="4556" y="640"/>
                    </a:lnTo>
                    <a:lnTo>
                      <a:pt x="4586" y="666"/>
                    </a:lnTo>
                    <a:lnTo>
                      <a:pt x="4615" y="694"/>
                    </a:lnTo>
                    <a:lnTo>
                      <a:pt x="4645" y="722"/>
                    </a:lnTo>
                    <a:lnTo>
                      <a:pt x="4673" y="752"/>
                    </a:lnTo>
                    <a:lnTo>
                      <a:pt x="4699" y="781"/>
                    </a:lnTo>
                    <a:lnTo>
                      <a:pt x="4726" y="812"/>
                    </a:lnTo>
                    <a:lnTo>
                      <a:pt x="4752" y="843"/>
                    </a:lnTo>
                    <a:lnTo>
                      <a:pt x="4777" y="874"/>
                    </a:lnTo>
                    <a:lnTo>
                      <a:pt x="4803" y="907"/>
                    </a:lnTo>
                    <a:lnTo>
                      <a:pt x="4826" y="939"/>
                    </a:lnTo>
                    <a:lnTo>
                      <a:pt x="4850" y="973"/>
                    </a:lnTo>
                    <a:lnTo>
                      <a:pt x="4873" y="1007"/>
                    </a:lnTo>
                    <a:lnTo>
                      <a:pt x="4894" y="1042"/>
                    </a:lnTo>
                    <a:lnTo>
                      <a:pt x="4916" y="1078"/>
                    </a:lnTo>
                    <a:lnTo>
                      <a:pt x="4937" y="1115"/>
                    </a:lnTo>
                    <a:lnTo>
                      <a:pt x="4956" y="1152"/>
                    </a:lnTo>
                    <a:lnTo>
                      <a:pt x="4956" y="1152"/>
                    </a:lnTo>
                    <a:lnTo>
                      <a:pt x="5015" y="1188"/>
                    </a:lnTo>
                    <a:lnTo>
                      <a:pt x="5072" y="1227"/>
                    </a:lnTo>
                    <a:lnTo>
                      <a:pt x="5130" y="1268"/>
                    </a:lnTo>
                    <a:lnTo>
                      <a:pt x="5184" y="1309"/>
                    </a:lnTo>
                    <a:lnTo>
                      <a:pt x="5184" y="1309"/>
                    </a:lnTo>
                    <a:lnTo>
                      <a:pt x="5161" y="1250"/>
                    </a:lnTo>
                    <a:lnTo>
                      <a:pt x="5136" y="1194"/>
                    </a:lnTo>
                    <a:lnTo>
                      <a:pt x="5111" y="1140"/>
                    </a:lnTo>
                    <a:lnTo>
                      <a:pt x="5083" y="1085"/>
                    </a:lnTo>
                    <a:lnTo>
                      <a:pt x="5053" y="1032"/>
                    </a:lnTo>
                    <a:lnTo>
                      <a:pt x="5024" y="980"/>
                    </a:lnTo>
                    <a:lnTo>
                      <a:pt x="4993" y="930"/>
                    </a:lnTo>
                    <a:lnTo>
                      <a:pt x="4959" y="882"/>
                    </a:lnTo>
                    <a:lnTo>
                      <a:pt x="4925" y="833"/>
                    </a:lnTo>
                    <a:lnTo>
                      <a:pt x="4890" y="787"/>
                    </a:lnTo>
                    <a:lnTo>
                      <a:pt x="4853" y="742"/>
                    </a:lnTo>
                    <a:lnTo>
                      <a:pt x="4816" y="697"/>
                    </a:lnTo>
                    <a:lnTo>
                      <a:pt x="4776" y="655"/>
                    </a:lnTo>
                    <a:lnTo>
                      <a:pt x="4735" y="612"/>
                    </a:lnTo>
                    <a:lnTo>
                      <a:pt x="4693" y="572"/>
                    </a:lnTo>
                    <a:lnTo>
                      <a:pt x="4651" y="532"/>
                    </a:lnTo>
                    <a:lnTo>
                      <a:pt x="4651" y="532"/>
                    </a:lnTo>
                    <a:lnTo>
                      <a:pt x="4615" y="503"/>
                    </a:lnTo>
                    <a:lnTo>
                      <a:pt x="4580" y="475"/>
                    </a:lnTo>
                    <a:lnTo>
                      <a:pt x="4545" y="447"/>
                    </a:lnTo>
                    <a:lnTo>
                      <a:pt x="4509" y="420"/>
                    </a:lnTo>
                    <a:lnTo>
                      <a:pt x="4472" y="394"/>
                    </a:lnTo>
                    <a:lnTo>
                      <a:pt x="4435" y="370"/>
                    </a:lnTo>
                    <a:lnTo>
                      <a:pt x="4399" y="346"/>
                    </a:lnTo>
                    <a:lnTo>
                      <a:pt x="4362" y="323"/>
                    </a:lnTo>
                    <a:lnTo>
                      <a:pt x="4325" y="302"/>
                    </a:lnTo>
                    <a:lnTo>
                      <a:pt x="4288" y="282"/>
                    </a:lnTo>
                    <a:lnTo>
                      <a:pt x="4213" y="243"/>
                    </a:lnTo>
                    <a:lnTo>
                      <a:pt x="4138" y="208"/>
                    </a:lnTo>
                    <a:lnTo>
                      <a:pt x="4062" y="177"/>
                    </a:lnTo>
                    <a:lnTo>
                      <a:pt x="3987" y="149"/>
                    </a:lnTo>
                    <a:lnTo>
                      <a:pt x="3914" y="122"/>
                    </a:lnTo>
                    <a:lnTo>
                      <a:pt x="3840" y="100"/>
                    </a:lnTo>
                    <a:lnTo>
                      <a:pt x="3768" y="81"/>
                    </a:lnTo>
                    <a:lnTo>
                      <a:pt x="3695" y="63"/>
                    </a:lnTo>
                    <a:lnTo>
                      <a:pt x="3625" y="50"/>
                    </a:lnTo>
                    <a:lnTo>
                      <a:pt x="3555" y="37"/>
                    </a:lnTo>
                    <a:lnTo>
                      <a:pt x="3489" y="27"/>
                    </a:lnTo>
                    <a:lnTo>
                      <a:pt x="3424" y="19"/>
                    </a:lnTo>
                    <a:lnTo>
                      <a:pt x="3361" y="12"/>
                    </a:lnTo>
                    <a:lnTo>
                      <a:pt x="3302" y="7"/>
                    </a:lnTo>
                    <a:lnTo>
                      <a:pt x="3244" y="3"/>
                    </a:lnTo>
                    <a:lnTo>
                      <a:pt x="3190" y="1"/>
                    </a:lnTo>
                    <a:lnTo>
                      <a:pt x="3138" y="0"/>
                    </a:lnTo>
                    <a:lnTo>
                      <a:pt x="3045" y="0"/>
                    </a:lnTo>
                    <a:lnTo>
                      <a:pt x="2970" y="3"/>
                    </a:lnTo>
                    <a:lnTo>
                      <a:pt x="2910" y="7"/>
                    </a:lnTo>
                    <a:lnTo>
                      <a:pt x="2870" y="10"/>
                    </a:lnTo>
                    <a:lnTo>
                      <a:pt x="2851" y="13"/>
                    </a:lnTo>
                    <a:lnTo>
                      <a:pt x="2851" y="13"/>
                    </a:lnTo>
                    <a:lnTo>
                      <a:pt x="2759" y="25"/>
                    </a:lnTo>
                    <a:lnTo>
                      <a:pt x="2668" y="40"/>
                    </a:lnTo>
                    <a:lnTo>
                      <a:pt x="2579" y="58"/>
                    </a:lnTo>
                    <a:lnTo>
                      <a:pt x="2491" y="77"/>
                    </a:lnTo>
                    <a:lnTo>
                      <a:pt x="2405" y="99"/>
                    </a:lnTo>
                    <a:lnTo>
                      <a:pt x="2320" y="122"/>
                    </a:lnTo>
                    <a:lnTo>
                      <a:pt x="2236" y="149"/>
                    </a:lnTo>
                    <a:lnTo>
                      <a:pt x="2155" y="177"/>
                    </a:lnTo>
                    <a:lnTo>
                      <a:pt x="2074" y="208"/>
                    </a:lnTo>
                    <a:lnTo>
                      <a:pt x="1994" y="242"/>
                    </a:lnTo>
                    <a:lnTo>
                      <a:pt x="1916" y="277"/>
                    </a:lnTo>
                    <a:lnTo>
                      <a:pt x="1839" y="314"/>
                    </a:lnTo>
                    <a:lnTo>
                      <a:pt x="1764" y="355"/>
                    </a:lnTo>
                    <a:lnTo>
                      <a:pt x="1690" y="397"/>
                    </a:lnTo>
                    <a:lnTo>
                      <a:pt x="1617" y="442"/>
                    </a:lnTo>
                    <a:lnTo>
                      <a:pt x="1546" y="488"/>
                    </a:lnTo>
                    <a:lnTo>
                      <a:pt x="1477" y="538"/>
                    </a:lnTo>
                    <a:lnTo>
                      <a:pt x="1409" y="590"/>
                    </a:lnTo>
                    <a:lnTo>
                      <a:pt x="1341" y="643"/>
                    </a:lnTo>
                    <a:lnTo>
                      <a:pt x="1276" y="699"/>
                    </a:lnTo>
                    <a:lnTo>
                      <a:pt x="1213" y="756"/>
                    </a:lnTo>
                    <a:lnTo>
                      <a:pt x="1149" y="817"/>
                    </a:lnTo>
                    <a:lnTo>
                      <a:pt x="1089" y="880"/>
                    </a:lnTo>
                    <a:lnTo>
                      <a:pt x="1030" y="945"/>
                    </a:lnTo>
                    <a:lnTo>
                      <a:pt x="971" y="1011"/>
                    </a:lnTo>
                    <a:lnTo>
                      <a:pt x="915" y="1082"/>
                    </a:lnTo>
                    <a:lnTo>
                      <a:pt x="859" y="1153"/>
                    </a:lnTo>
                    <a:lnTo>
                      <a:pt x="806" y="1227"/>
                    </a:lnTo>
                    <a:lnTo>
                      <a:pt x="753" y="1303"/>
                    </a:lnTo>
                    <a:lnTo>
                      <a:pt x="703" y="1382"/>
                    </a:lnTo>
                    <a:lnTo>
                      <a:pt x="653" y="1463"/>
                    </a:lnTo>
                    <a:lnTo>
                      <a:pt x="605" y="1545"/>
                    </a:lnTo>
                    <a:lnTo>
                      <a:pt x="605" y="1545"/>
                    </a:lnTo>
                    <a:lnTo>
                      <a:pt x="577" y="1597"/>
                    </a:lnTo>
                    <a:lnTo>
                      <a:pt x="549" y="1648"/>
                    </a:lnTo>
                    <a:lnTo>
                      <a:pt x="498" y="1752"/>
                    </a:lnTo>
                    <a:lnTo>
                      <a:pt x="448" y="1856"/>
                    </a:lnTo>
                    <a:lnTo>
                      <a:pt x="402" y="1962"/>
                    </a:lnTo>
                    <a:lnTo>
                      <a:pt x="359" y="2067"/>
                    </a:lnTo>
                    <a:lnTo>
                      <a:pt x="319" y="2173"/>
                    </a:lnTo>
                    <a:lnTo>
                      <a:pt x="283" y="2278"/>
                    </a:lnTo>
                    <a:lnTo>
                      <a:pt x="249" y="2383"/>
                    </a:lnTo>
                    <a:lnTo>
                      <a:pt x="218" y="2487"/>
                    </a:lnTo>
                    <a:lnTo>
                      <a:pt x="188" y="2591"/>
                    </a:lnTo>
                    <a:lnTo>
                      <a:pt x="162" y="2691"/>
                    </a:lnTo>
                    <a:lnTo>
                      <a:pt x="138" y="2791"/>
                    </a:lnTo>
                    <a:lnTo>
                      <a:pt x="116" y="2888"/>
                    </a:lnTo>
                    <a:lnTo>
                      <a:pt x="97" y="2984"/>
                    </a:lnTo>
                    <a:lnTo>
                      <a:pt x="79" y="3077"/>
                    </a:lnTo>
                    <a:lnTo>
                      <a:pt x="64" y="3168"/>
                    </a:lnTo>
                    <a:lnTo>
                      <a:pt x="51" y="3255"/>
                    </a:lnTo>
                    <a:lnTo>
                      <a:pt x="39" y="3340"/>
                    </a:lnTo>
                    <a:lnTo>
                      <a:pt x="29" y="3421"/>
                    </a:lnTo>
                    <a:lnTo>
                      <a:pt x="22" y="3497"/>
                    </a:lnTo>
                    <a:lnTo>
                      <a:pt x="14" y="3571"/>
                    </a:lnTo>
                    <a:lnTo>
                      <a:pt x="8" y="3639"/>
                    </a:lnTo>
                    <a:lnTo>
                      <a:pt x="4" y="3702"/>
                    </a:lnTo>
                    <a:lnTo>
                      <a:pt x="1" y="3763"/>
                    </a:lnTo>
                    <a:lnTo>
                      <a:pt x="0" y="3816"/>
                    </a:lnTo>
                    <a:lnTo>
                      <a:pt x="0" y="3864"/>
                    </a:lnTo>
                    <a:lnTo>
                      <a:pt x="0" y="3907"/>
                    </a:lnTo>
                    <a:lnTo>
                      <a:pt x="0" y="3944"/>
                    </a:lnTo>
                    <a:lnTo>
                      <a:pt x="1" y="3975"/>
                    </a:lnTo>
                    <a:lnTo>
                      <a:pt x="4" y="4000"/>
                    </a:lnTo>
                    <a:lnTo>
                      <a:pt x="5" y="4018"/>
                    </a:lnTo>
                    <a:lnTo>
                      <a:pt x="8" y="4028"/>
                    </a:lnTo>
                    <a:lnTo>
                      <a:pt x="8" y="4028"/>
                    </a:lnTo>
                    <a:lnTo>
                      <a:pt x="17" y="4044"/>
                    </a:lnTo>
                    <a:lnTo>
                      <a:pt x="28" y="4061"/>
                    </a:lnTo>
                    <a:lnTo>
                      <a:pt x="39" y="4077"/>
                    </a:lnTo>
                    <a:lnTo>
                      <a:pt x="51" y="4091"/>
                    </a:lnTo>
                    <a:lnTo>
                      <a:pt x="64" y="4105"/>
                    </a:lnTo>
                    <a:lnTo>
                      <a:pt x="79" y="4118"/>
                    </a:lnTo>
                    <a:lnTo>
                      <a:pt x="106" y="4142"/>
                    </a:lnTo>
                    <a:lnTo>
                      <a:pt x="132" y="4161"/>
                    </a:lnTo>
                    <a:lnTo>
                      <a:pt x="154" y="4176"/>
                    </a:lnTo>
                    <a:lnTo>
                      <a:pt x="181" y="4192"/>
                    </a:lnTo>
                    <a:lnTo>
                      <a:pt x="182" y="4190"/>
                    </a:lnTo>
                    <a:lnTo>
                      <a:pt x="182" y="4190"/>
                    </a:lnTo>
                    <a:lnTo>
                      <a:pt x="182" y="4190"/>
                    </a:lnTo>
                    <a:lnTo>
                      <a:pt x="182" y="4190"/>
                    </a:lnTo>
                    <a:lnTo>
                      <a:pt x="187" y="4190"/>
                    </a:lnTo>
                    <a:lnTo>
                      <a:pt x="191" y="4187"/>
                    </a:lnTo>
                    <a:lnTo>
                      <a:pt x="197" y="4181"/>
                    </a:lnTo>
                    <a:lnTo>
                      <a:pt x="202" y="4174"/>
                    </a:lnTo>
                    <a:lnTo>
                      <a:pt x="207" y="4164"/>
                    </a:lnTo>
                    <a:lnTo>
                      <a:pt x="212" y="4153"/>
                    </a:lnTo>
                    <a:lnTo>
                      <a:pt x="222" y="4127"/>
                    </a:lnTo>
                    <a:lnTo>
                      <a:pt x="222" y="4127"/>
                    </a:lnTo>
                    <a:lnTo>
                      <a:pt x="228" y="4099"/>
                    </a:lnTo>
                    <a:lnTo>
                      <a:pt x="230" y="4086"/>
                    </a:lnTo>
                    <a:lnTo>
                      <a:pt x="231" y="4075"/>
                    </a:lnTo>
                    <a:lnTo>
                      <a:pt x="230" y="4066"/>
                    </a:lnTo>
                    <a:lnTo>
                      <a:pt x="228" y="4059"/>
                    </a:lnTo>
                    <a:lnTo>
                      <a:pt x="227" y="4053"/>
                    </a:lnTo>
                    <a:lnTo>
                      <a:pt x="222" y="4050"/>
                    </a:lnTo>
                    <a:lnTo>
                      <a:pt x="222" y="4050"/>
                    </a:lnTo>
                    <a:close/>
                  </a:path>
                </a:pathLst>
              </a:custGeom>
              <a:gradFill flip="none" rotWithShape="1">
                <a:gsLst>
                  <a:gs pos="38000">
                    <a:srgbClr val="414141"/>
                  </a:gs>
                  <a:gs pos="0">
                    <a:srgbClr val="A6A6A6"/>
                  </a:gs>
                  <a:gs pos="100000">
                    <a:srgbClr val="A6A6A6"/>
                  </a:gs>
                  <a:gs pos="74000">
                    <a:srgbClr val="DFDFDF"/>
                  </a:gs>
                </a:gsLst>
                <a:path path="circle">
                  <a:fillToRect l="100000" t="100000"/>
                </a:path>
                <a:tileRect r="-100000" b="-100000"/>
              </a:gradFill>
              <a:ln w="9525">
                <a:noFill/>
                <a:round/>
                <a:headEnd/>
                <a:tailEnd/>
              </a:ln>
              <a:effectLst>
                <a:innerShdw blurRad="66675" dist="50800" dir="13500000">
                  <a:srgbClr val="000000">
                    <a:alpha val="50000"/>
                  </a:srgbClr>
                </a:innerShdw>
              </a:effectLst>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38" name="Trait 28">
                <a:extLst>
                  <a:ext uri="{FF2B5EF4-FFF2-40B4-BE49-F238E27FC236}">
                    <a16:creationId xmlns:a16="http://schemas.microsoft.com/office/drawing/2014/main" xmlns="" id="{688C1EAA-E2BA-4949-B9C6-525777152570}"/>
                  </a:ext>
                </a:extLst>
              </p:cNvPr>
              <p:cNvSpPr>
                <a:spLocks noChangeShapeType="1"/>
              </p:cNvSpPr>
              <p:nvPr/>
            </p:nvSpPr>
            <p:spPr bwMode="auto">
              <a:xfrm>
                <a:off x="8245475" y="2058988"/>
                <a:ext cx="1588" cy="1588"/>
              </a:xfrm>
              <a:prstGeom prst="line">
                <a:avLst/>
              </a:prstGeom>
              <a:no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39" name="Trait 29">
                <a:extLst>
                  <a:ext uri="{FF2B5EF4-FFF2-40B4-BE49-F238E27FC236}">
                    <a16:creationId xmlns:a16="http://schemas.microsoft.com/office/drawing/2014/main" xmlns="" id="{2174EDD6-C364-D54B-B033-FC9F895E5E7C}"/>
                  </a:ext>
                </a:extLst>
              </p:cNvPr>
              <p:cNvSpPr>
                <a:spLocks noChangeShapeType="1"/>
              </p:cNvSpPr>
              <p:nvPr/>
            </p:nvSpPr>
            <p:spPr bwMode="auto">
              <a:xfrm>
                <a:off x="8245475" y="2058988"/>
                <a:ext cx="1588" cy="1588"/>
              </a:xfrm>
              <a:prstGeom prst="line">
                <a:avLst/>
              </a:prstGeom>
              <a:no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18" name="Groupe 84">
              <a:extLst>
                <a:ext uri="{FF2B5EF4-FFF2-40B4-BE49-F238E27FC236}">
                  <a16:creationId xmlns:a16="http://schemas.microsoft.com/office/drawing/2014/main" xmlns="" id="{DF409AA7-8B1C-A540-8757-523D0D2AA594}"/>
                </a:ext>
              </a:extLst>
            </p:cNvPr>
            <p:cNvGrpSpPr/>
            <p:nvPr/>
          </p:nvGrpSpPr>
          <p:grpSpPr>
            <a:xfrm flipH="1">
              <a:off x="6358035" y="1509364"/>
              <a:ext cx="941843" cy="1552796"/>
              <a:chOff x="8843962" y="2613025"/>
              <a:chExt cx="2043113" cy="3368437"/>
            </a:xfrm>
          </p:grpSpPr>
          <p:grpSp>
            <p:nvGrpSpPr>
              <p:cNvPr id="19" name="Groupe 70">
                <a:extLst>
                  <a:ext uri="{FF2B5EF4-FFF2-40B4-BE49-F238E27FC236}">
                    <a16:creationId xmlns:a16="http://schemas.microsoft.com/office/drawing/2014/main" xmlns="" id="{75647093-356B-2643-9355-AF7A89D1A1F7}"/>
                  </a:ext>
                </a:extLst>
              </p:cNvPr>
              <p:cNvGrpSpPr/>
              <p:nvPr/>
            </p:nvGrpSpPr>
            <p:grpSpPr>
              <a:xfrm>
                <a:off x="8843962" y="2613025"/>
                <a:ext cx="2043113" cy="3368437"/>
                <a:chOff x="8843962" y="2613025"/>
                <a:chExt cx="2043113" cy="3368437"/>
              </a:xfrm>
            </p:grpSpPr>
            <p:sp>
              <p:nvSpPr>
                <p:cNvPr id="24" name="Forme libre 27">
                  <a:extLst>
                    <a:ext uri="{FF2B5EF4-FFF2-40B4-BE49-F238E27FC236}">
                      <a16:creationId xmlns:a16="http://schemas.microsoft.com/office/drawing/2014/main" xmlns="" id="{F0EA3497-1E43-AA4E-86C6-659B0AD5B3F1}"/>
                    </a:ext>
                  </a:extLst>
                </p:cNvPr>
                <p:cNvSpPr>
                  <a:spLocks/>
                </p:cNvSpPr>
                <p:nvPr/>
              </p:nvSpPr>
              <p:spPr bwMode="auto">
                <a:xfrm>
                  <a:off x="8843962" y="2613025"/>
                  <a:ext cx="2043113" cy="2081213"/>
                </a:xfrm>
                <a:custGeom>
                  <a:avLst/>
                  <a:gdLst/>
                  <a:ahLst/>
                  <a:cxnLst>
                    <a:cxn ang="0">
                      <a:pos x="0" y="22"/>
                    </a:cxn>
                    <a:cxn ang="0">
                      <a:pos x="12" y="12"/>
                    </a:cxn>
                    <a:cxn ang="0">
                      <a:pos x="40" y="3"/>
                    </a:cxn>
                    <a:cxn ang="0">
                      <a:pos x="95" y="0"/>
                    </a:cxn>
                    <a:cxn ang="0">
                      <a:pos x="183" y="8"/>
                    </a:cxn>
                    <a:cxn ang="0">
                      <a:pos x="248" y="18"/>
                    </a:cxn>
                    <a:cxn ang="0">
                      <a:pos x="443" y="70"/>
                    </a:cxn>
                    <a:cxn ang="0">
                      <a:pos x="925" y="214"/>
                    </a:cxn>
                    <a:cxn ang="0">
                      <a:pos x="1357" y="338"/>
                    </a:cxn>
                    <a:cxn ang="0">
                      <a:pos x="1722" y="428"/>
                    </a:cxn>
                    <a:cxn ang="0">
                      <a:pos x="1932" y="468"/>
                    </a:cxn>
                    <a:cxn ang="0">
                      <a:pos x="2123" y="494"/>
                    </a:cxn>
                    <a:cxn ang="0">
                      <a:pos x="2240" y="502"/>
                    </a:cxn>
                    <a:cxn ang="0">
                      <a:pos x="2409" y="503"/>
                    </a:cxn>
                    <a:cxn ang="0">
                      <a:pos x="2571" y="496"/>
                    </a:cxn>
                    <a:cxn ang="0">
                      <a:pos x="2823" y="468"/>
                    </a:cxn>
                    <a:cxn ang="0">
                      <a:pos x="3087" y="419"/>
                    </a:cxn>
                    <a:cxn ang="0">
                      <a:pos x="3292" y="367"/>
                    </a:cxn>
                    <a:cxn ang="0">
                      <a:pos x="3454" y="322"/>
                    </a:cxn>
                    <a:cxn ang="0">
                      <a:pos x="3624" y="285"/>
                    </a:cxn>
                    <a:cxn ang="0">
                      <a:pos x="3770" y="267"/>
                    </a:cxn>
                    <a:cxn ang="0">
                      <a:pos x="3836" y="272"/>
                    </a:cxn>
                    <a:cxn ang="0">
                      <a:pos x="3861" y="282"/>
                    </a:cxn>
                    <a:cxn ang="0">
                      <a:pos x="3841" y="325"/>
                    </a:cxn>
                    <a:cxn ang="0">
                      <a:pos x="3789" y="485"/>
                    </a:cxn>
                    <a:cxn ang="0">
                      <a:pos x="3729" y="764"/>
                    </a:cxn>
                    <a:cxn ang="0">
                      <a:pos x="3680" y="1087"/>
                    </a:cxn>
                    <a:cxn ang="0">
                      <a:pos x="3656" y="1320"/>
                    </a:cxn>
                    <a:cxn ang="0">
                      <a:pos x="3640" y="1584"/>
                    </a:cxn>
                    <a:cxn ang="0">
                      <a:pos x="3633" y="1877"/>
                    </a:cxn>
                    <a:cxn ang="0">
                      <a:pos x="3633" y="2089"/>
                    </a:cxn>
                    <a:cxn ang="0">
                      <a:pos x="3649" y="3807"/>
                    </a:cxn>
                    <a:cxn ang="0">
                      <a:pos x="2377" y="3931"/>
                    </a:cxn>
                    <a:cxn ang="0">
                      <a:pos x="2378" y="3763"/>
                    </a:cxn>
                    <a:cxn ang="0">
                      <a:pos x="2368" y="3502"/>
                    </a:cxn>
                    <a:cxn ang="0">
                      <a:pos x="2346" y="3251"/>
                    </a:cxn>
                    <a:cxn ang="0">
                      <a:pos x="2307" y="2968"/>
                    </a:cxn>
                    <a:cxn ang="0">
                      <a:pos x="2247" y="2670"/>
                    </a:cxn>
                    <a:cxn ang="0">
                      <a:pos x="2176" y="2418"/>
                    </a:cxn>
                    <a:cxn ang="0">
                      <a:pos x="2125" y="2269"/>
                    </a:cxn>
                    <a:cxn ang="0">
                      <a:pos x="2064" y="2126"/>
                    </a:cxn>
                    <a:cxn ang="0">
                      <a:pos x="1995" y="1988"/>
                    </a:cxn>
                    <a:cxn ang="0">
                      <a:pos x="1917" y="1857"/>
                    </a:cxn>
                    <a:cxn ang="0">
                      <a:pos x="1828" y="1736"/>
                    </a:cxn>
                    <a:cxn ang="0">
                      <a:pos x="1730" y="1627"/>
                    </a:cxn>
                    <a:cxn ang="0">
                      <a:pos x="1619" y="1529"/>
                    </a:cxn>
                    <a:cxn ang="0">
                      <a:pos x="1516" y="1454"/>
                    </a:cxn>
                    <a:cxn ang="0">
                      <a:pos x="1290" y="1308"/>
                    </a:cxn>
                    <a:cxn ang="0">
                      <a:pos x="931" y="1093"/>
                    </a:cxn>
                    <a:cxn ang="0">
                      <a:pos x="698" y="941"/>
                    </a:cxn>
                    <a:cxn ang="0">
                      <a:pos x="534" y="819"/>
                    </a:cxn>
                    <a:cxn ang="0">
                      <a:pos x="387" y="687"/>
                    </a:cxn>
                    <a:cxn ang="0">
                      <a:pos x="263" y="541"/>
                    </a:cxn>
                    <a:cxn ang="0">
                      <a:pos x="210" y="462"/>
                    </a:cxn>
                    <a:cxn ang="0">
                      <a:pos x="165" y="379"/>
                    </a:cxn>
                    <a:cxn ang="0">
                      <a:pos x="129" y="291"/>
                    </a:cxn>
                    <a:cxn ang="0">
                      <a:pos x="102" y="199"/>
                    </a:cxn>
                    <a:cxn ang="0">
                      <a:pos x="89" y="134"/>
                    </a:cxn>
                    <a:cxn ang="0">
                      <a:pos x="28" y="64"/>
                    </a:cxn>
                    <a:cxn ang="0">
                      <a:pos x="0" y="25"/>
                    </a:cxn>
                  </a:cxnLst>
                  <a:rect l="0" t="0" r="r" b="b"/>
                  <a:pathLst>
                    <a:path w="3861" h="3931">
                      <a:moveTo>
                        <a:pt x="0" y="25"/>
                      </a:moveTo>
                      <a:lnTo>
                        <a:pt x="0" y="25"/>
                      </a:lnTo>
                      <a:lnTo>
                        <a:pt x="0" y="22"/>
                      </a:lnTo>
                      <a:lnTo>
                        <a:pt x="5" y="18"/>
                      </a:lnTo>
                      <a:lnTo>
                        <a:pt x="8" y="15"/>
                      </a:lnTo>
                      <a:lnTo>
                        <a:pt x="12" y="12"/>
                      </a:lnTo>
                      <a:lnTo>
                        <a:pt x="20" y="9"/>
                      </a:lnTo>
                      <a:lnTo>
                        <a:pt x="28" y="6"/>
                      </a:lnTo>
                      <a:lnTo>
                        <a:pt x="40" y="3"/>
                      </a:lnTo>
                      <a:lnTo>
                        <a:pt x="55" y="2"/>
                      </a:lnTo>
                      <a:lnTo>
                        <a:pt x="74" y="0"/>
                      </a:lnTo>
                      <a:lnTo>
                        <a:pt x="95" y="0"/>
                      </a:lnTo>
                      <a:lnTo>
                        <a:pt x="120" y="2"/>
                      </a:lnTo>
                      <a:lnTo>
                        <a:pt x="149" y="3"/>
                      </a:lnTo>
                      <a:lnTo>
                        <a:pt x="183" y="8"/>
                      </a:lnTo>
                      <a:lnTo>
                        <a:pt x="221" y="14"/>
                      </a:lnTo>
                      <a:lnTo>
                        <a:pt x="221" y="14"/>
                      </a:lnTo>
                      <a:lnTo>
                        <a:pt x="248" y="18"/>
                      </a:lnTo>
                      <a:lnTo>
                        <a:pt x="277" y="25"/>
                      </a:lnTo>
                      <a:lnTo>
                        <a:pt x="353" y="43"/>
                      </a:lnTo>
                      <a:lnTo>
                        <a:pt x="443" y="70"/>
                      </a:lnTo>
                      <a:lnTo>
                        <a:pt x="547" y="101"/>
                      </a:lnTo>
                      <a:lnTo>
                        <a:pt x="791" y="174"/>
                      </a:lnTo>
                      <a:lnTo>
                        <a:pt x="925" y="214"/>
                      </a:lnTo>
                      <a:lnTo>
                        <a:pt x="1065" y="255"/>
                      </a:lnTo>
                      <a:lnTo>
                        <a:pt x="1209" y="298"/>
                      </a:lnTo>
                      <a:lnTo>
                        <a:pt x="1357" y="338"/>
                      </a:lnTo>
                      <a:lnTo>
                        <a:pt x="1506" y="376"/>
                      </a:lnTo>
                      <a:lnTo>
                        <a:pt x="1651" y="412"/>
                      </a:lnTo>
                      <a:lnTo>
                        <a:pt x="1722" y="428"/>
                      </a:lnTo>
                      <a:lnTo>
                        <a:pt x="1793" y="443"/>
                      </a:lnTo>
                      <a:lnTo>
                        <a:pt x="1864" y="456"/>
                      </a:lnTo>
                      <a:lnTo>
                        <a:pt x="1932" y="468"/>
                      </a:lnTo>
                      <a:lnTo>
                        <a:pt x="1996" y="478"/>
                      </a:lnTo>
                      <a:lnTo>
                        <a:pt x="2061" y="487"/>
                      </a:lnTo>
                      <a:lnTo>
                        <a:pt x="2123" y="494"/>
                      </a:lnTo>
                      <a:lnTo>
                        <a:pt x="2182" y="499"/>
                      </a:lnTo>
                      <a:lnTo>
                        <a:pt x="2182" y="499"/>
                      </a:lnTo>
                      <a:lnTo>
                        <a:pt x="2240" y="502"/>
                      </a:lnTo>
                      <a:lnTo>
                        <a:pt x="2296" y="503"/>
                      </a:lnTo>
                      <a:lnTo>
                        <a:pt x="2353" y="504"/>
                      </a:lnTo>
                      <a:lnTo>
                        <a:pt x="2409" y="503"/>
                      </a:lnTo>
                      <a:lnTo>
                        <a:pt x="2464" y="502"/>
                      </a:lnTo>
                      <a:lnTo>
                        <a:pt x="2518" y="500"/>
                      </a:lnTo>
                      <a:lnTo>
                        <a:pt x="2571" y="496"/>
                      </a:lnTo>
                      <a:lnTo>
                        <a:pt x="2624" y="493"/>
                      </a:lnTo>
                      <a:lnTo>
                        <a:pt x="2726" y="481"/>
                      </a:lnTo>
                      <a:lnTo>
                        <a:pt x="2823" y="468"/>
                      </a:lnTo>
                      <a:lnTo>
                        <a:pt x="2918" y="453"/>
                      </a:lnTo>
                      <a:lnTo>
                        <a:pt x="3005" y="437"/>
                      </a:lnTo>
                      <a:lnTo>
                        <a:pt x="3087" y="419"/>
                      </a:lnTo>
                      <a:lnTo>
                        <a:pt x="3163" y="401"/>
                      </a:lnTo>
                      <a:lnTo>
                        <a:pt x="3232" y="384"/>
                      </a:lnTo>
                      <a:lnTo>
                        <a:pt x="3292" y="367"/>
                      </a:lnTo>
                      <a:lnTo>
                        <a:pt x="3391" y="339"/>
                      </a:lnTo>
                      <a:lnTo>
                        <a:pt x="3454" y="322"/>
                      </a:lnTo>
                      <a:lnTo>
                        <a:pt x="3454" y="322"/>
                      </a:lnTo>
                      <a:lnTo>
                        <a:pt x="3505" y="308"/>
                      </a:lnTo>
                      <a:lnTo>
                        <a:pt x="3562" y="297"/>
                      </a:lnTo>
                      <a:lnTo>
                        <a:pt x="3624" y="285"/>
                      </a:lnTo>
                      <a:lnTo>
                        <a:pt x="3686" y="274"/>
                      </a:lnTo>
                      <a:lnTo>
                        <a:pt x="3743" y="269"/>
                      </a:lnTo>
                      <a:lnTo>
                        <a:pt x="3770" y="267"/>
                      </a:lnTo>
                      <a:lnTo>
                        <a:pt x="3795" y="267"/>
                      </a:lnTo>
                      <a:lnTo>
                        <a:pt x="3817" y="269"/>
                      </a:lnTo>
                      <a:lnTo>
                        <a:pt x="3836" y="272"/>
                      </a:lnTo>
                      <a:lnTo>
                        <a:pt x="3851" y="276"/>
                      </a:lnTo>
                      <a:lnTo>
                        <a:pt x="3857" y="279"/>
                      </a:lnTo>
                      <a:lnTo>
                        <a:pt x="3861" y="282"/>
                      </a:lnTo>
                      <a:lnTo>
                        <a:pt x="3861" y="282"/>
                      </a:lnTo>
                      <a:lnTo>
                        <a:pt x="3854" y="297"/>
                      </a:lnTo>
                      <a:lnTo>
                        <a:pt x="3841" y="325"/>
                      </a:lnTo>
                      <a:lnTo>
                        <a:pt x="3826" y="364"/>
                      </a:lnTo>
                      <a:lnTo>
                        <a:pt x="3808" y="418"/>
                      </a:lnTo>
                      <a:lnTo>
                        <a:pt x="3789" y="485"/>
                      </a:lnTo>
                      <a:lnTo>
                        <a:pt x="3770" y="565"/>
                      </a:lnTo>
                      <a:lnTo>
                        <a:pt x="3749" y="658"/>
                      </a:lnTo>
                      <a:lnTo>
                        <a:pt x="3729" y="764"/>
                      </a:lnTo>
                      <a:lnTo>
                        <a:pt x="3708" y="882"/>
                      </a:lnTo>
                      <a:lnTo>
                        <a:pt x="3689" y="1015"/>
                      </a:lnTo>
                      <a:lnTo>
                        <a:pt x="3680" y="1087"/>
                      </a:lnTo>
                      <a:lnTo>
                        <a:pt x="3671" y="1161"/>
                      </a:lnTo>
                      <a:lnTo>
                        <a:pt x="3664" y="1239"/>
                      </a:lnTo>
                      <a:lnTo>
                        <a:pt x="3656" y="1320"/>
                      </a:lnTo>
                      <a:lnTo>
                        <a:pt x="3650" y="1404"/>
                      </a:lnTo>
                      <a:lnTo>
                        <a:pt x="3645" y="1492"/>
                      </a:lnTo>
                      <a:lnTo>
                        <a:pt x="3640" y="1584"/>
                      </a:lnTo>
                      <a:lnTo>
                        <a:pt x="3637" y="1678"/>
                      </a:lnTo>
                      <a:lnTo>
                        <a:pt x="3634" y="1777"/>
                      </a:lnTo>
                      <a:lnTo>
                        <a:pt x="3633" y="1877"/>
                      </a:lnTo>
                      <a:lnTo>
                        <a:pt x="3631" y="1982"/>
                      </a:lnTo>
                      <a:lnTo>
                        <a:pt x="3633" y="2089"/>
                      </a:lnTo>
                      <a:lnTo>
                        <a:pt x="3633" y="2089"/>
                      </a:lnTo>
                      <a:lnTo>
                        <a:pt x="3642" y="2869"/>
                      </a:lnTo>
                      <a:lnTo>
                        <a:pt x="3646" y="3447"/>
                      </a:lnTo>
                      <a:lnTo>
                        <a:pt x="3649" y="3807"/>
                      </a:lnTo>
                      <a:lnTo>
                        <a:pt x="3649" y="3931"/>
                      </a:lnTo>
                      <a:lnTo>
                        <a:pt x="2377" y="3931"/>
                      </a:lnTo>
                      <a:lnTo>
                        <a:pt x="2377" y="3931"/>
                      </a:lnTo>
                      <a:lnTo>
                        <a:pt x="2378" y="3910"/>
                      </a:lnTo>
                      <a:lnTo>
                        <a:pt x="2378" y="3853"/>
                      </a:lnTo>
                      <a:lnTo>
                        <a:pt x="2378" y="3763"/>
                      </a:lnTo>
                      <a:lnTo>
                        <a:pt x="2375" y="3645"/>
                      </a:lnTo>
                      <a:lnTo>
                        <a:pt x="2371" y="3576"/>
                      </a:lnTo>
                      <a:lnTo>
                        <a:pt x="2368" y="3502"/>
                      </a:lnTo>
                      <a:lnTo>
                        <a:pt x="2362" y="3422"/>
                      </a:lnTo>
                      <a:lnTo>
                        <a:pt x="2355" y="3338"/>
                      </a:lnTo>
                      <a:lnTo>
                        <a:pt x="2346" y="3251"/>
                      </a:lnTo>
                      <a:lnTo>
                        <a:pt x="2335" y="3160"/>
                      </a:lnTo>
                      <a:lnTo>
                        <a:pt x="2322" y="3066"/>
                      </a:lnTo>
                      <a:lnTo>
                        <a:pt x="2307" y="2968"/>
                      </a:lnTo>
                      <a:lnTo>
                        <a:pt x="2290" y="2869"/>
                      </a:lnTo>
                      <a:lnTo>
                        <a:pt x="2269" y="2771"/>
                      </a:lnTo>
                      <a:lnTo>
                        <a:pt x="2247" y="2670"/>
                      </a:lnTo>
                      <a:lnTo>
                        <a:pt x="2220" y="2569"/>
                      </a:lnTo>
                      <a:lnTo>
                        <a:pt x="2192" y="2468"/>
                      </a:lnTo>
                      <a:lnTo>
                        <a:pt x="2176" y="2418"/>
                      </a:lnTo>
                      <a:lnTo>
                        <a:pt x="2160" y="2368"/>
                      </a:lnTo>
                      <a:lnTo>
                        <a:pt x="2142" y="2319"/>
                      </a:lnTo>
                      <a:lnTo>
                        <a:pt x="2125" y="2269"/>
                      </a:lnTo>
                      <a:lnTo>
                        <a:pt x="2106" y="2221"/>
                      </a:lnTo>
                      <a:lnTo>
                        <a:pt x="2085" y="2174"/>
                      </a:lnTo>
                      <a:lnTo>
                        <a:pt x="2064" y="2126"/>
                      </a:lnTo>
                      <a:lnTo>
                        <a:pt x="2042" y="2079"/>
                      </a:lnTo>
                      <a:lnTo>
                        <a:pt x="2019" y="2033"/>
                      </a:lnTo>
                      <a:lnTo>
                        <a:pt x="1995" y="1988"/>
                      </a:lnTo>
                      <a:lnTo>
                        <a:pt x="1970" y="1944"/>
                      </a:lnTo>
                      <a:lnTo>
                        <a:pt x="1943" y="1899"/>
                      </a:lnTo>
                      <a:lnTo>
                        <a:pt x="1917" y="1857"/>
                      </a:lnTo>
                      <a:lnTo>
                        <a:pt x="1889" y="1815"/>
                      </a:lnTo>
                      <a:lnTo>
                        <a:pt x="1859" y="1775"/>
                      </a:lnTo>
                      <a:lnTo>
                        <a:pt x="1828" y="1736"/>
                      </a:lnTo>
                      <a:lnTo>
                        <a:pt x="1796" y="1697"/>
                      </a:lnTo>
                      <a:lnTo>
                        <a:pt x="1763" y="1662"/>
                      </a:lnTo>
                      <a:lnTo>
                        <a:pt x="1730" y="1627"/>
                      </a:lnTo>
                      <a:lnTo>
                        <a:pt x="1694" y="1593"/>
                      </a:lnTo>
                      <a:lnTo>
                        <a:pt x="1657" y="1560"/>
                      </a:lnTo>
                      <a:lnTo>
                        <a:pt x="1619" y="1529"/>
                      </a:lnTo>
                      <a:lnTo>
                        <a:pt x="1619" y="1529"/>
                      </a:lnTo>
                      <a:lnTo>
                        <a:pt x="1569" y="1491"/>
                      </a:lnTo>
                      <a:lnTo>
                        <a:pt x="1516" y="1454"/>
                      </a:lnTo>
                      <a:lnTo>
                        <a:pt x="1461" y="1417"/>
                      </a:lnTo>
                      <a:lnTo>
                        <a:pt x="1405" y="1380"/>
                      </a:lnTo>
                      <a:lnTo>
                        <a:pt x="1290" y="1308"/>
                      </a:lnTo>
                      <a:lnTo>
                        <a:pt x="1172" y="1237"/>
                      </a:lnTo>
                      <a:lnTo>
                        <a:pt x="1051" y="1165"/>
                      </a:lnTo>
                      <a:lnTo>
                        <a:pt x="931" y="1093"/>
                      </a:lnTo>
                      <a:lnTo>
                        <a:pt x="813" y="1019"/>
                      </a:lnTo>
                      <a:lnTo>
                        <a:pt x="754" y="981"/>
                      </a:lnTo>
                      <a:lnTo>
                        <a:pt x="698" y="941"/>
                      </a:lnTo>
                      <a:lnTo>
                        <a:pt x="642" y="901"/>
                      </a:lnTo>
                      <a:lnTo>
                        <a:pt x="587" y="861"/>
                      </a:lnTo>
                      <a:lnTo>
                        <a:pt x="534" y="819"/>
                      </a:lnTo>
                      <a:lnTo>
                        <a:pt x="482" y="776"/>
                      </a:lnTo>
                      <a:lnTo>
                        <a:pt x="434" y="732"/>
                      </a:lnTo>
                      <a:lnTo>
                        <a:pt x="387" y="687"/>
                      </a:lnTo>
                      <a:lnTo>
                        <a:pt x="342" y="640"/>
                      </a:lnTo>
                      <a:lnTo>
                        <a:pt x="301" y="591"/>
                      </a:lnTo>
                      <a:lnTo>
                        <a:pt x="263" y="541"/>
                      </a:lnTo>
                      <a:lnTo>
                        <a:pt x="244" y="515"/>
                      </a:lnTo>
                      <a:lnTo>
                        <a:pt x="226" y="488"/>
                      </a:lnTo>
                      <a:lnTo>
                        <a:pt x="210" y="462"/>
                      </a:lnTo>
                      <a:lnTo>
                        <a:pt x="195" y="435"/>
                      </a:lnTo>
                      <a:lnTo>
                        <a:pt x="179" y="407"/>
                      </a:lnTo>
                      <a:lnTo>
                        <a:pt x="165" y="379"/>
                      </a:lnTo>
                      <a:lnTo>
                        <a:pt x="152" y="350"/>
                      </a:lnTo>
                      <a:lnTo>
                        <a:pt x="140" y="322"/>
                      </a:lnTo>
                      <a:lnTo>
                        <a:pt x="129" y="291"/>
                      </a:lnTo>
                      <a:lnTo>
                        <a:pt x="118" y="261"/>
                      </a:lnTo>
                      <a:lnTo>
                        <a:pt x="109" y="230"/>
                      </a:lnTo>
                      <a:lnTo>
                        <a:pt x="102" y="199"/>
                      </a:lnTo>
                      <a:lnTo>
                        <a:pt x="95" y="167"/>
                      </a:lnTo>
                      <a:lnTo>
                        <a:pt x="89" y="134"/>
                      </a:lnTo>
                      <a:lnTo>
                        <a:pt x="89" y="134"/>
                      </a:lnTo>
                      <a:lnTo>
                        <a:pt x="73" y="117"/>
                      </a:lnTo>
                      <a:lnTo>
                        <a:pt x="56" y="99"/>
                      </a:lnTo>
                      <a:lnTo>
                        <a:pt x="28" y="64"/>
                      </a:lnTo>
                      <a:lnTo>
                        <a:pt x="8" y="36"/>
                      </a:lnTo>
                      <a:lnTo>
                        <a:pt x="0" y="25"/>
                      </a:lnTo>
                      <a:lnTo>
                        <a:pt x="0" y="25"/>
                      </a:lnTo>
                      <a:close/>
                    </a:path>
                  </a:pathLst>
                </a:custGeom>
                <a:gradFill flip="none" rotWithShape="1">
                  <a:gsLst>
                    <a:gs pos="100000">
                      <a:schemeClr val="accent5">
                        <a:lumMod val="75000"/>
                      </a:schemeClr>
                    </a:gs>
                    <a:gs pos="3000">
                      <a:schemeClr val="accent5">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25" name="Rectangle 30">
                  <a:extLst>
                    <a:ext uri="{FF2B5EF4-FFF2-40B4-BE49-F238E27FC236}">
                      <a16:creationId xmlns:a16="http://schemas.microsoft.com/office/drawing/2014/main" xmlns="" id="{4BF2528A-C1B3-9A45-A27E-51A42FB9407A}"/>
                    </a:ext>
                  </a:extLst>
                </p:cNvPr>
                <p:cNvSpPr>
                  <a:spLocks noChangeArrowheads="1"/>
                </p:cNvSpPr>
                <p:nvPr/>
              </p:nvSpPr>
              <p:spPr bwMode="auto">
                <a:xfrm>
                  <a:off x="10101263" y="4679950"/>
                  <a:ext cx="673101" cy="857548"/>
                </a:xfrm>
                <a:prstGeom prst="rect">
                  <a:avLst/>
                </a:prstGeom>
                <a:solidFill>
                  <a:schemeClr val="accent5">
                    <a:lumMod val="75000"/>
                  </a:schemeClr>
                </a:solidFill>
                <a:ln w="9525">
                  <a:noFill/>
                  <a:miter lim="800000"/>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26" name="Forme libre 31">
                  <a:extLst>
                    <a:ext uri="{FF2B5EF4-FFF2-40B4-BE49-F238E27FC236}">
                      <a16:creationId xmlns:a16="http://schemas.microsoft.com/office/drawing/2014/main" xmlns="" id="{0176FF7C-00A5-AE44-B970-386A26E3A684}"/>
                    </a:ext>
                  </a:extLst>
                </p:cNvPr>
                <p:cNvSpPr>
                  <a:spLocks/>
                </p:cNvSpPr>
                <p:nvPr/>
              </p:nvSpPr>
              <p:spPr bwMode="auto">
                <a:xfrm>
                  <a:off x="10101263" y="5530611"/>
                  <a:ext cx="673101" cy="450851"/>
                </a:xfrm>
                <a:custGeom>
                  <a:avLst/>
                  <a:gdLst/>
                  <a:ahLst/>
                  <a:cxnLst>
                    <a:cxn ang="0">
                      <a:pos x="0" y="0"/>
                    </a:cxn>
                    <a:cxn ang="0">
                      <a:pos x="0" y="719"/>
                    </a:cxn>
                    <a:cxn ang="0">
                      <a:pos x="0" y="719"/>
                    </a:cxn>
                    <a:cxn ang="0">
                      <a:pos x="1" y="727"/>
                    </a:cxn>
                    <a:cxn ang="0">
                      <a:pos x="4" y="734"/>
                    </a:cxn>
                    <a:cxn ang="0">
                      <a:pos x="7" y="740"/>
                    </a:cxn>
                    <a:cxn ang="0">
                      <a:pos x="13" y="747"/>
                    </a:cxn>
                    <a:cxn ang="0">
                      <a:pos x="20" y="753"/>
                    </a:cxn>
                    <a:cxn ang="0">
                      <a:pos x="29" y="759"/>
                    </a:cxn>
                    <a:cxn ang="0">
                      <a:pos x="50" y="771"/>
                    </a:cxn>
                    <a:cxn ang="0">
                      <a:pos x="76" y="783"/>
                    </a:cxn>
                    <a:cxn ang="0">
                      <a:pos x="109" y="795"/>
                    </a:cxn>
                    <a:cxn ang="0">
                      <a:pos x="146" y="805"/>
                    </a:cxn>
                    <a:cxn ang="0">
                      <a:pos x="187" y="814"/>
                    </a:cxn>
                    <a:cxn ang="0">
                      <a:pos x="231" y="823"/>
                    </a:cxn>
                    <a:cxn ang="0">
                      <a:pos x="280" y="830"/>
                    </a:cxn>
                    <a:cxn ang="0">
                      <a:pos x="333" y="837"/>
                    </a:cxn>
                    <a:cxn ang="0">
                      <a:pos x="389" y="842"/>
                    </a:cxn>
                    <a:cxn ang="0">
                      <a:pos x="446" y="846"/>
                    </a:cxn>
                    <a:cxn ang="0">
                      <a:pos x="508" y="851"/>
                    </a:cxn>
                    <a:cxn ang="0">
                      <a:pos x="570" y="852"/>
                    </a:cxn>
                    <a:cxn ang="0">
                      <a:pos x="637" y="852"/>
                    </a:cxn>
                    <a:cxn ang="0">
                      <a:pos x="637" y="852"/>
                    </a:cxn>
                    <a:cxn ang="0">
                      <a:pos x="701" y="852"/>
                    </a:cxn>
                    <a:cxn ang="0">
                      <a:pos x="763" y="851"/>
                    </a:cxn>
                    <a:cxn ang="0">
                      <a:pos x="825" y="846"/>
                    </a:cxn>
                    <a:cxn ang="0">
                      <a:pos x="883" y="842"/>
                    </a:cxn>
                    <a:cxn ang="0">
                      <a:pos x="939" y="837"/>
                    </a:cxn>
                    <a:cxn ang="0">
                      <a:pos x="992" y="830"/>
                    </a:cxn>
                    <a:cxn ang="0">
                      <a:pos x="1041" y="823"/>
                    </a:cxn>
                    <a:cxn ang="0">
                      <a:pos x="1085" y="814"/>
                    </a:cxn>
                    <a:cxn ang="0">
                      <a:pos x="1126" y="805"/>
                    </a:cxn>
                    <a:cxn ang="0">
                      <a:pos x="1163" y="795"/>
                    </a:cxn>
                    <a:cxn ang="0">
                      <a:pos x="1195" y="783"/>
                    </a:cxn>
                    <a:cxn ang="0">
                      <a:pos x="1222" y="771"/>
                    </a:cxn>
                    <a:cxn ang="0">
                      <a:pos x="1243" y="759"/>
                    </a:cxn>
                    <a:cxn ang="0">
                      <a:pos x="1251" y="753"/>
                    </a:cxn>
                    <a:cxn ang="0">
                      <a:pos x="1259" y="747"/>
                    </a:cxn>
                    <a:cxn ang="0">
                      <a:pos x="1265" y="740"/>
                    </a:cxn>
                    <a:cxn ang="0">
                      <a:pos x="1268" y="734"/>
                    </a:cxn>
                    <a:cxn ang="0">
                      <a:pos x="1271" y="727"/>
                    </a:cxn>
                    <a:cxn ang="0">
                      <a:pos x="1272" y="719"/>
                    </a:cxn>
                    <a:cxn ang="0">
                      <a:pos x="1272" y="0"/>
                    </a:cxn>
                    <a:cxn ang="0">
                      <a:pos x="0" y="0"/>
                    </a:cxn>
                  </a:cxnLst>
                  <a:rect l="0" t="0" r="r" b="b"/>
                  <a:pathLst>
                    <a:path w="1272" h="852">
                      <a:moveTo>
                        <a:pt x="0" y="0"/>
                      </a:moveTo>
                      <a:lnTo>
                        <a:pt x="0" y="719"/>
                      </a:lnTo>
                      <a:lnTo>
                        <a:pt x="0" y="719"/>
                      </a:lnTo>
                      <a:lnTo>
                        <a:pt x="1" y="727"/>
                      </a:lnTo>
                      <a:lnTo>
                        <a:pt x="4" y="734"/>
                      </a:lnTo>
                      <a:lnTo>
                        <a:pt x="7" y="740"/>
                      </a:lnTo>
                      <a:lnTo>
                        <a:pt x="13" y="747"/>
                      </a:lnTo>
                      <a:lnTo>
                        <a:pt x="20" y="753"/>
                      </a:lnTo>
                      <a:lnTo>
                        <a:pt x="29" y="759"/>
                      </a:lnTo>
                      <a:lnTo>
                        <a:pt x="50" y="771"/>
                      </a:lnTo>
                      <a:lnTo>
                        <a:pt x="76" y="783"/>
                      </a:lnTo>
                      <a:lnTo>
                        <a:pt x="109" y="795"/>
                      </a:lnTo>
                      <a:lnTo>
                        <a:pt x="146" y="805"/>
                      </a:lnTo>
                      <a:lnTo>
                        <a:pt x="187" y="814"/>
                      </a:lnTo>
                      <a:lnTo>
                        <a:pt x="231" y="823"/>
                      </a:lnTo>
                      <a:lnTo>
                        <a:pt x="280" y="830"/>
                      </a:lnTo>
                      <a:lnTo>
                        <a:pt x="333" y="837"/>
                      </a:lnTo>
                      <a:lnTo>
                        <a:pt x="389" y="842"/>
                      </a:lnTo>
                      <a:lnTo>
                        <a:pt x="446" y="846"/>
                      </a:lnTo>
                      <a:lnTo>
                        <a:pt x="508" y="851"/>
                      </a:lnTo>
                      <a:lnTo>
                        <a:pt x="570" y="852"/>
                      </a:lnTo>
                      <a:lnTo>
                        <a:pt x="637" y="852"/>
                      </a:lnTo>
                      <a:lnTo>
                        <a:pt x="637" y="852"/>
                      </a:lnTo>
                      <a:lnTo>
                        <a:pt x="701" y="852"/>
                      </a:lnTo>
                      <a:lnTo>
                        <a:pt x="763" y="851"/>
                      </a:lnTo>
                      <a:lnTo>
                        <a:pt x="825" y="846"/>
                      </a:lnTo>
                      <a:lnTo>
                        <a:pt x="883" y="842"/>
                      </a:lnTo>
                      <a:lnTo>
                        <a:pt x="939" y="837"/>
                      </a:lnTo>
                      <a:lnTo>
                        <a:pt x="992" y="830"/>
                      </a:lnTo>
                      <a:lnTo>
                        <a:pt x="1041" y="823"/>
                      </a:lnTo>
                      <a:lnTo>
                        <a:pt x="1085" y="814"/>
                      </a:lnTo>
                      <a:lnTo>
                        <a:pt x="1126" y="805"/>
                      </a:lnTo>
                      <a:lnTo>
                        <a:pt x="1163" y="795"/>
                      </a:lnTo>
                      <a:lnTo>
                        <a:pt x="1195" y="783"/>
                      </a:lnTo>
                      <a:lnTo>
                        <a:pt x="1222" y="771"/>
                      </a:lnTo>
                      <a:lnTo>
                        <a:pt x="1243" y="759"/>
                      </a:lnTo>
                      <a:lnTo>
                        <a:pt x="1251" y="753"/>
                      </a:lnTo>
                      <a:lnTo>
                        <a:pt x="1259" y="747"/>
                      </a:lnTo>
                      <a:lnTo>
                        <a:pt x="1265" y="740"/>
                      </a:lnTo>
                      <a:lnTo>
                        <a:pt x="1268" y="734"/>
                      </a:lnTo>
                      <a:lnTo>
                        <a:pt x="1271" y="727"/>
                      </a:lnTo>
                      <a:lnTo>
                        <a:pt x="1272" y="719"/>
                      </a:lnTo>
                      <a:lnTo>
                        <a:pt x="1272" y="0"/>
                      </a:lnTo>
                      <a:lnTo>
                        <a:pt x="0" y="0"/>
                      </a:lnTo>
                      <a:close/>
                    </a:path>
                  </a:pathLst>
                </a:custGeom>
                <a:solidFill>
                  <a:schemeClr val="accent5">
                    <a:lumMod val="75000"/>
                  </a:schemeClr>
                </a:solidFill>
                <a:ln w="9525">
                  <a:noFill/>
                  <a:miter lim="800000"/>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20" name="Groupe 83">
                <a:extLst>
                  <a:ext uri="{FF2B5EF4-FFF2-40B4-BE49-F238E27FC236}">
                    <a16:creationId xmlns:a16="http://schemas.microsoft.com/office/drawing/2014/main" xmlns="" id="{9239B76A-F284-2E4A-967E-4731FA5F1D87}"/>
                  </a:ext>
                </a:extLst>
              </p:cNvPr>
              <p:cNvGrpSpPr/>
              <p:nvPr/>
            </p:nvGrpSpPr>
            <p:grpSpPr>
              <a:xfrm>
                <a:off x="8913812" y="2667000"/>
                <a:ext cx="1672695" cy="3201098"/>
                <a:chOff x="8913812" y="2667000"/>
                <a:chExt cx="1672695" cy="3201098"/>
              </a:xfrm>
            </p:grpSpPr>
            <p:sp>
              <p:nvSpPr>
                <p:cNvPr id="21" name="Forme libre 20">
                  <a:extLst>
                    <a:ext uri="{FF2B5EF4-FFF2-40B4-BE49-F238E27FC236}">
                      <a16:creationId xmlns:a16="http://schemas.microsoft.com/office/drawing/2014/main" xmlns="" id="{C52CF721-9A45-544C-BE6C-BA68457D511B}"/>
                    </a:ext>
                  </a:extLst>
                </p:cNvPr>
                <p:cNvSpPr/>
                <p:nvPr/>
              </p:nvSpPr>
              <p:spPr>
                <a:xfrm>
                  <a:off x="8913812" y="2667000"/>
                  <a:ext cx="1672695" cy="411700"/>
                </a:xfrm>
                <a:custGeom>
                  <a:avLst/>
                  <a:gdLst>
                    <a:gd name="connsiteX0" fmla="*/ 44450 w 1367367"/>
                    <a:gd name="connsiteY0" fmla="*/ 0 h 336550"/>
                    <a:gd name="connsiteX1" fmla="*/ 336550 w 1367367"/>
                    <a:gd name="connsiteY1" fmla="*/ 88900 h 336550"/>
                    <a:gd name="connsiteX2" fmla="*/ 734483 w 1367367"/>
                    <a:gd name="connsiteY2" fmla="*/ 186267 h 336550"/>
                    <a:gd name="connsiteX3" fmla="*/ 1123950 w 1367367"/>
                    <a:gd name="connsiteY3" fmla="*/ 232833 h 336550"/>
                    <a:gd name="connsiteX4" fmla="*/ 1339850 w 1367367"/>
                    <a:gd name="connsiteY4" fmla="*/ 198967 h 336550"/>
                    <a:gd name="connsiteX5" fmla="*/ 1289050 w 1367367"/>
                    <a:gd name="connsiteY5" fmla="*/ 266700 h 336550"/>
                    <a:gd name="connsiteX6" fmla="*/ 1077383 w 1367367"/>
                    <a:gd name="connsiteY6" fmla="*/ 313267 h 336550"/>
                    <a:gd name="connsiteX7" fmla="*/ 683683 w 1367367"/>
                    <a:gd name="connsiteY7" fmla="*/ 317500 h 336550"/>
                    <a:gd name="connsiteX8" fmla="*/ 209550 w 1367367"/>
                    <a:gd name="connsiteY8" fmla="*/ 198967 h 336550"/>
                    <a:gd name="connsiteX9" fmla="*/ 69850 w 1367367"/>
                    <a:gd name="connsiteY9" fmla="*/ 88900 h 336550"/>
                    <a:gd name="connsiteX10" fmla="*/ 44450 w 1367367"/>
                    <a:gd name="connsiteY10"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7367" h="336550">
                      <a:moveTo>
                        <a:pt x="44450" y="0"/>
                      </a:moveTo>
                      <a:cubicBezTo>
                        <a:pt x="88900" y="0"/>
                        <a:pt x="221545" y="57856"/>
                        <a:pt x="336550" y="88900"/>
                      </a:cubicBezTo>
                      <a:cubicBezTo>
                        <a:pt x="451556" y="119945"/>
                        <a:pt x="603250" y="162278"/>
                        <a:pt x="734483" y="186267"/>
                      </a:cubicBezTo>
                      <a:cubicBezTo>
                        <a:pt x="865716" y="210256"/>
                        <a:pt x="1023056" y="230716"/>
                        <a:pt x="1123950" y="232833"/>
                      </a:cubicBezTo>
                      <a:cubicBezTo>
                        <a:pt x="1224844" y="234950"/>
                        <a:pt x="1312333" y="193323"/>
                        <a:pt x="1339850" y="198967"/>
                      </a:cubicBezTo>
                      <a:cubicBezTo>
                        <a:pt x="1367367" y="204611"/>
                        <a:pt x="1332794" y="247650"/>
                        <a:pt x="1289050" y="266700"/>
                      </a:cubicBezTo>
                      <a:cubicBezTo>
                        <a:pt x="1245306" y="285750"/>
                        <a:pt x="1178277" y="304800"/>
                        <a:pt x="1077383" y="313267"/>
                      </a:cubicBezTo>
                      <a:cubicBezTo>
                        <a:pt x="976489" y="321734"/>
                        <a:pt x="828322" y="336550"/>
                        <a:pt x="683683" y="317500"/>
                      </a:cubicBezTo>
                      <a:cubicBezTo>
                        <a:pt x="539044" y="298450"/>
                        <a:pt x="311855" y="237067"/>
                        <a:pt x="209550" y="198967"/>
                      </a:cubicBezTo>
                      <a:cubicBezTo>
                        <a:pt x="107245" y="160867"/>
                        <a:pt x="102305" y="122767"/>
                        <a:pt x="69850" y="88900"/>
                      </a:cubicBezTo>
                      <a:cubicBezTo>
                        <a:pt x="37395" y="55033"/>
                        <a:pt x="0" y="0"/>
                        <a:pt x="44450" y="0"/>
                      </a:cubicBezTo>
                      <a:close/>
                    </a:path>
                  </a:pathLst>
                </a:custGeom>
                <a:gradFill flip="none" rotWithShape="1">
                  <a:gsLst>
                    <a:gs pos="11000">
                      <a:srgbClr val="FFFFFF"/>
                    </a:gs>
                    <a:gs pos="73000">
                      <a:srgbClr val="FFFFFF">
                        <a:alpha val="0"/>
                      </a:srgbClr>
                    </a:gs>
                  </a:gsLst>
                  <a:lin ang="564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22" name="Forme libre 21">
                  <a:extLst>
                    <a:ext uri="{FF2B5EF4-FFF2-40B4-BE49-F238E27FC236}">
                      <a16:creationId xmlns:a16="http://schemas.microsoft.com/office/drawing/2014/main" xmlns="" id="{617FD3C3-D251-5642-8E6D-D023C9E44C36}"/>
                    </a:ext>
                  </a:extLst>
                </p:cNvPr>
                <p:cNvSpPr/>
                <p:nvPr/>
              </p:nvSpPr>
              <p:spPr>
                <a:xfrm>
                  <a:off x="9070622" y="2808111"/>
                  <a:ext cx="1235428" cy="1897944"/>
                </a:xfrm>
                <a:custGeom>
                  <a:avLst/>
                  <a:gdLst>
                    <a:gd name="connsiteX0" fmla="*/ 1411 w 1235428"/>
                    <a:gd name="connsiteY0" fmla="*/ 11289 h 1897944"/>
                    <a:gd name="connsiteX1" fmla="*/ 200378 w 1235428"/>
                    <a:gd name="connsiteY1" fmla="*/ 222956 h 1897944"/>
                    <a:gd name="connsiteX2" fmla="*/ 450145 w 1235428"/>
                    <a:gd name="connsiteY2" fmla="*/ 349956 h 1897944"/>
                    <a:gd name="connsiteX3" fmla="*/ 797278 w 1235428"/>
                    <a:gd name="connsiteY3" fmla="*/ 608189 h 1897944"/>
                    <a:gd name="connsiteX4" fmla="*/ 1025878 w 1235428"/>
                    <a:gd name="connsiteY4" fmla="*/ 1124656 h 1897944"/>
                    <a:gd name="connsiteX5" fmla="*/ 1165578 w 1235428"/>
                    <a:gd name="connsiteY5" fmla="*/ 1353256 h 1897944"/>
                    <a:gd name="connsiteX6" fmla="*/ 1195211 w 1235428"/>
                    <a:gd name="connsiteY6" fmla="*/ 1882422 h 1897944"/>
                    <a:gd name="connsiteX7" fmla="*/ 1207911 w 1235428"/>
                    <a:gd name="connsiteY7" fmla="*/ 1260122 h 1897944"/>
                    <a:gd name="connsiteX8" fmla="*/ 1030111 w 1235428"/>
                    <a:gd name="connsiteY8" fmla="*/ 862189 h 1897944"/>
                    <a:gd name="connsiteX9" fmla="*/ 1008945 w 1235428"/>
                    <a:gd name="connsiteY9" fmla="*/ 468489 h 1897944"/>
                    <a:gd name="connsiteX10" fmla="*/ 509411 w 1235428"/>
                    <a:gd name="connsiteY10" fmla="*/ 273756 h 1897944"/>
                    <a:gd name="connsiteX11" fmla="*/ 191911 w 1235428"/>
                    <a:gd name="connsiteY11" fmla="*/ 155222 h 1897944"/>
                    <a:gd name="connsiteX12" fmla="*/ 1411 w 1235428"/>
                    <a:gd name="connsiteY12" fmla="*/ 11289 h 189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35428" h="1897944">
                      <a:moveTo>
                        <a:pt x="1411" y="11289"/>
                      </a:moveTo>
                      <a:cubicBezTo>
                        <a:pt x="2822" y="22578"/>
                        <a:pt x="125589" y="166512"/>
                        <a:pt x="200378" y="222956"/>
                      </a:cubicBezTo>
                      <a:cubicBezTo>
                        <a:pt x="275167" y="279401"/>
                        <a:pt x="350662" y="285751"/>
                        <a:pt x="450145" y="349956"/>
                      </a:cubicBezTo>
                      <a:cubicBezTo>
                        <a:pt x="549628" y="414161"/>
                        <a:pt x="701323" y="479072"/>
                        <a:pt x="797278" y="608189"/>
                      </a:cubicBezTo>
                      <a:cubicBezTo>
                        <a:pt x="893234" y="737306"/>
                        <a:pt x="964495" y="1000478"/>
                        <a:pt x="1025878" y="1124656"/>
                      </a:cubicBezTo>
                      <a:cubicBezTo>
                        <a:pt x="1087261" y="1248834"/>
                        <a:pt x="1137356" y="1226962"/>
                        <a:pt x="1165578" y="1353256"/>
                      </a:cubicBezTo>
                      <a:cubicBezTo>
                        <a:pt x="1193800" y="1479550"/>
                        <a:pt x="1188156" y="1897944"/>
                        <a:pt x="1195211" y="1882422"/>
                      </a:cubicBezTo>
                      <a:cubicBezTo>
                        <a:pt x="1202266" y="1866900"/>
                        <a:pt x="1235428" y="1430161"/>
                        <a:pt x="1207911" y="1260122"/>
                      </a:cubicBezTo>
                      <a:cubicBezTo>
                        <a:pt x="1180394" y="1090083"/>
                        <a:pt x="1063272" y="994128"/>
                        <a:pt x="1030111" y="862189"/>
                      </a:cubicBezTo>
                      <a:cubicBezTo>
                        <a:pt x="996950" y="730250"/>
                        <a:pt x="1095728" y="566561"/>
                        <a:pt x="1008945" y="468489"/>
                      </a:cubicBezTo>
                      <a:cubicBezTo>
                        <a:pt x="922162" y="370417"/>
                        <a:pt x="645583" y="325967"/>
                        <a:pt x="509411" y="273756"/>
                      </a:cubicBezTo>
                      <a:cubicBezTo>
                        <a:pt x="373239" y="221545"/>
                        <a:pt x="275872" y="202494"/>
                        <a:pt x="191911" y="155222"/>
                      </a:cubicBezTo>
                      <a:cubicBezTo>
                        <a:pt x="107950" y="107950"/>
                        <a:pt x="0" y="0"/>
                        <a:pt x="1411" y="11289"/>
                      </a:cubicBezTo>
                      <a:close/>
                    </a:path>
                  </a:pathLst>
                </a:custGeom>
                <a:gradFill flip="none" rotWithShape="1">
                  <a:gsLst>
                    <a:gs pos="28000">
                      <a:srgbClr val="FFFFFF"/>
                    </a:gs>
                    <a:gs pos="80000">
                      <a:srgbClr val="FFFFFF">
                        <a:alpha val="0"/>
                      </a:srgbClr>
                    </a:gs>
                  </a:gsLst>
                  <a:lin ang="1878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23" name="Forme libre 22">
                  <a:extLst>
                    <a:ext uri="{FF2B5EF4-FFF2-40B4-BE49-F238E27FC236}">
                      <a16:creationId xmlns:a16="http://schemas.microsoft.com/office/drawing/2014/main" xmlns="" id="{BA754A26-8FDA-5141-B6B9-3E75F1349E08}"/>
                    </a:ext>
                  </a:extLst>
                </p:cNvPr>
                <p:cNvSpPr/>
                <p:nvPr/>
              </p:nvSpPr>
              <p:spPr>
                <a:xfrm>
                  <a:off x="10215562" y="4343403"/>
                  <a:ext cx="211137" cy="1524695"/>
                </a:xfrm>
                <a:custGeom>
                  <a:avLst/>
                  <a:gdLst>
                    <a:gd name="connsiteX0" fmla="*/ 37042 w 153459"/>
                    <a:gd name="connsiteY0" fmla="*/ 95250 h 2247900"/>
                    <a:gd name="connsiteX1" fmla="*/ 5292 w 153459"/>
                    <a:gd name="connsiteY1" fmla="*/ 520700 h 2247900"/>
                    <a:gd name="connsiteX2" fmla="*/ 68792 w 153459"/>
                    <a:gd name="connsiteY2" fmla="*/ 857250 h 2247900"/>
                    <a:gd name="connsiteX3" fmla="*/ 17992 w 153459"/>
                    <a:gd name="connsiteY3" fmla="*/ 1397000 h 2247900"/>
                    <a:gd name="connsiteX4" fmla="*/ 30692 w 153459"/>
                    <a:gd name="connsiteY4" fmla="*/ 2006600 h 2247900"/>
                    <a:gd name="connsiteX5" fmla="*/ 43392 w 153459"/>
                    <a:gd name="connsiteY5" fmla="*/ 2190750 h 2247900"/>
                    <a:gd name="connsiteX6" fmla="*/ 56092 w 153459"/>
                    <a:gd name="connsiteY6" fmla="*/ 1663700 h 2247900"/>
                    <a:gd name="connsiteX7" fmla="*/ 68792 w 153459"/>
                    <a:gd name="connsiteY7" fmla="*/ 1231900 h 2247900"/>
                    <a:gd name="connsiteX8" fmla="*/ 144992 w 153459"/>
                    <a:gd name="connsiteY8" fmla="*/ 1009650 h 2247900"/>
                    <a:gd name="connsiteX9" fmla="*/ 119592 w 153459"/>
                    <a:gd name="connsiteY9" fmla="*/ 768350 h 2247900"/>
                    <a:gd name="connsiteX10" fmla="*/ 62442 w 153459"/>
                    <a:gd name="connsiteY10" fmla="*/ 615950 h 2247900"/>
                    <a:gd name="connsiteX11" fmla="*/ 43392 w 153459"/>
                    <a:gd name="connsiteY11" fmla="*/ 215900 h 2247900"/>
                    <a:gd name="connsiteX12" fmla="*/ 43392 w 153459"/>
                    <a:gd name="connsiteY12" fmla="*/ 31750 h 2247900"/>
                    <a:gd name="connsiteX13" fmla="*/ 30692 w 153459"/>
                    <a:gd name="connsiteY13" fmla="*/ 25400 h 224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459" h="2247900">
                      <a:moveTo>
                        <a:pt x="37042" y="95250"/>
                      </a:moveTo>
                      <a:cubicBezTo>
                        <a:pt x="18521" y="244475"/>
                        <a:pt x="0" y="393700"/>
                        <a:pt x="5292" y="520700"/>
                      </a:cubicBezTo>
                      <a:cubicBezTo>
                        <a:pt x="10584" y="647700"/>
                        <a:pt x="66675" y="711200"/>
                        <a:pt x="68792" y="857250"/>
                      </a:cubicBezTo>
                      <a:cubicBezTo>
                        <a:pt x="70909" y="1003300"/>
                        <a:pt x="24342" y="1205442"/>
                        <a:pt x="17992" y="1397000"/>
                      </a:cubicBezTo>
                      <a:cubicBezTo>
                        <a:pt x="11642" y="1588558"/>
                        <a:pt x="26459" y="1874308"/>
                        <a:pt x="30692" y="2006600"/>
                      </a:cubicBezTo>
                      <a:cubicBezTo>
                        <a:pt x="34925" y="2138892"/>
                        <a:pt x="39159" y="2247900"/>
                        <a:pt x="43392" y="2190750"/>
                      </a:cubicBezTo>
                      <a:cubicBezTo>
                        <a:pt x="47625" y="2133600"/>
                        <a:pt x="51859" y="1823508"/>
                        <a:pt x="56092" y="1663700"/>
                      </a:cubicBezTo>
                      <a:cubicBezTo>
                        <a:pt x="60325" y="1503892"/>
                        <a:pt x="53975" y="1340908"/>
                        <a:pt x="68792" y="1231900"/>
                      </a:cubicBezTo>
                      <a:cubicBezTo>
                        <a:pt x="83609" y="1122892"/>
                        <a:pt x="136525" y="1086908"/>
                        <a:pt x="144992" y="1009650"/>
                      </a:cubicBezTo>
                      <a:cubicBezTo>
                        <a:pt x="153459" y="932392"/>
                        <a:pt x="133350" y="833967"/>
                        <a:pt x="119592" y="768350"/>
                      </a:cubicBezTo>
                      <a:cubicBezTo>
                        <a:pt x="105834" y="702733"/>
                        <a:pt x="75142" y="708025"/>
                        <a:pt x="62442" y="615950"/>
                      </a:cubicBezTo>
                      <a:cubicBezTo>
                        <a:pt x="49742" y="523875"/>
                        <a:pt x="46567" y="313267"/>
                        <a:pt x="43392" y="215900"/>
                      </a:cubicBezTo>
                      <a:cubicBezTo>
                        <a:pt x="40217" y="118533"/>
                        <a:pt x="45509" y="63500"/>
                        <a:pt x="43392" y="31750"/>
                      </a:cubicBezTo>
                      <a:cubicBezTo>
                        <a:pt x="41275" y="0"/>
                        <a:pt x="35983" y="12700"/>
                        <a:pt x="30692" y="25400"/>
                      </a:cubicBezTo>
                    </a:path>
                  </a:pathLst>
                </a:custGeom>
                <a:gradFill flip="none" rotWithShape="1">
                  <a:gsLst>
                    <a:gs pos="28000">
                      <a:srgbClr val="FFFFFF"/>
                    </a:gs>
                    <a:gs pos="80000">
                      <a:srgbClr val="FFFFFF">
                        <a:alpha val="0"/>
                      </a:srgbClr>
                    </a:gs>
                  </a:gsLst>
                  <a:lin ang="213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grpSp>
        </p:grpSp>
      </p:grpSp>
      <p:grpSp>
        <p:nvGrpSpPr>
          <p:cNvPr id="88" name="Groupe 207">
            <a:extLst>
              <a:ext uri="{FF2B5EF4-FFF2-40B4-BE49-F238E27FC236}">
                <a16:creationId xmlns:a16="http://schemas.microsoft.com/office/drawing/2014/main" xmlns="" id="{9AA4EA28-C275-7949-9EC2-399FEA4EB01F}"/>
              </a:ext>
            </a:extLst>
          </p:cNvPr>
          <p:cNvGrpSpPr/>
          <p:nvPr userDrawn="1"/>
        </p:nvGrpSpPr>
        <p:grpSpPr>
          <a:xfrm>
            <a:off x="2169711" y="874843"/>
            <a:ext cx="1551371" cy="2757360"/>
            <a:chOff x="4341810" y="304800"/>
            <a:chExt cx="1682437" cy="2757360"/>
          </a:xfrm>
        </p:grpSpPr>
        <p:grpSp>
          <p:nvGrpSpPr>
            <p:cNvPr id="89" name="Groupe 79">
              <a:extLst>
                <a:ext uri="{FF2B5EF4-FFF2-40B4-BE49-F238E27FC236}">
                  <a16:creationId xmlns:a16="http://schemas.microsoft.com/office/drawing/2014/main" xmlns="" id="{2F2E46F1-1B9A-E842-84C4-3CFC9AFA9EF8}"/>
                </a:ext>
              </a:extLst>
            </p:cNvPr>
            <p:cNvGrpSpPr/>
            <p:nvPr/>
          </p:nvGrpSpPr>
          <p:grpSpPr>
            <a:xfrm>
              <a:off x="4341810" y="304800"/>
              <a:ext cx="1682437" cy="1989067"/>
              <a:chOff x="7723187" y="0"/>
              <a:chExt cx="3649663" cy="4314826"/>
            </a:xfrm>
          </p:grpSpPr>
          <p:sp>
            <p:nvSpPr>
              <p:cNvPr id="99" name="Forme libre 5">
                <a:extLst>
                  <a:ext uri="{FF2B5EF4-FFF2-40B4-BE49-F238E27FC236}">
                    <a16:creationId xmlns:a16="http://schemas.microsoft.com/office/drawing/2014/main" xmlns="" id="{9422EE13-F8B2-AC46-8964-C3F1DB5D01C7}"/>
                  </a:ext>
                </a:extLst>
              </p:cNvPr>
              <p:cNvSpPr>
                <a:spLocks/>
              </p:cNvSpPr>
              <p:nvPr/>
            </p:nvSpPr>
            <p:spPr bwMode="auto">
              <a:xfrm>
                <a:off x="7723187" y="1579563"/>
                <a:ext cx="2713038" cy="2735263"/>
              </a:xfrm>
              <a:custGeom>
                <a:avLst/>
                <a:gdLst/>
                <a:ahLst/>
                <a:cxnLst>
                  <a:cxn ang="0">
                    <a:pos x="5124" y="2784"/>
                  </a:cxn>
                  <a:cxn ang="0">
                    <a:pos x="5093" y="3105"/>
                  </a:cxn>
                  <a:cxn ang="0">
                    <a:pos x="5024" y="3413"/>
                  </a:cxn>
                  <a:cxn ang="0">
                    <a:pos x="4918" y="3705"/>
                  </a:cxn>
                  <a:cxn ang="0">
                    <a:pos x="4779" y="3978"/>
                  </a:cxn>
                  <a:cxn ang="0">
                    <a:pos x="4608" y="4229"/>
                  </a:cxn>
                  <a:cxn ang="0">
                    <a:pos x="4408" y="4456"/>
                  </a:cxn>
                  <a:cxn ang="0">
                    <a:pos x="4182" y="4656"/>
                  </a:cxn>
                  <a:cxn ang="0">
                    <a:pos x="3932" y="4827"/>
                  </a:cxn>
                  <a:cxn ang="0">
                    <a:pos x="3660" y="4966"/>
                  </a:cxn>
                  <a:cxn ang="0">
                    <a:pos x="3369" y="5071"/>
                  </a:cxn>
                  <a:cxn ang="0">
                    <a:pos x="3060" y="5140"/>
                  </a:cxn>
                  <a:cxn ang="0">
                    <a:pos x="2738" y="5168"/>
                  </a:cxn>
                  <a:cxn ang="0">
                    <a:pos x="2475" y="5162"/>
                  </a:cxn>
                  <a:cxn ang="0">
                    <a:pos x="2154" y="5116"/>
                  </a:cxn>
                  <a:cxn ang="0">
                    <a:pos x="1846" y="5034"/>
                  </a:cxn>
                  <a:cxn ang="0">
                    <a:pos x="1551" y="4914"/>
                  </a:cxn>
                  <a:cxn ang="0">
                    <a:pos x="1275" y="4762"/>
                  </a:cxn>
                  <a:cxn ang="0">
                    <a:pos x="1019" y="4578"/>
                  </a:cxn>
                  <a:cxn ang="0">
                    <a:pos x="784" y="4367"/>
                  </a:cxn>
                  <a:cxn ang="0">
                    <a:pos x="576" y="4131"/>
                  </a:cxn>
                  <a:cxn ang="0">
                    <a:pos x="397" y="3870"/>
                  </a:cxn>
                  <a:cxn ang="0">
                    <a:pos x="246" y="3590"/>
                  </a:cxn>
                  <a:cxn ang="0">
                    <a:pos x="130" y="3292"/>
                  </a:cxn>
                  <a:cxn ang="0">
                    <a:pos x="49" y="2978"/>
                  </a:cxn>
                  <a:cxn ang="0">
                    <a:pos x="6" y="2651"/>
                  </a:cxn>
                  <a:cxn ang="0">
                    <a:pos x="1" y="2386"/>
                  </a:cxn>
                  <a:cxn ang="0">
                    <a:pos x="32" y="2064"/>
                  </a:cxn>
                  <a:cxn ang="0">
                    <a:pos x="102" y="1756"/>
                  </a:cxn>
                  <a:cxn ang="0">
                    <a:pos x="208" y="1464"/>
                  </a:cxn>
                  <a:cxn ang="0">
                    <a:pos x="348" y="1191"/>
                  </a:cxn>
                  <a:cxn ang="0">
                    <a:pos x="519" y="941"/>
                  </a:cxn>
                  <a:cxn ang="0">
                    <a:pos x="718" y="714"/>
                  </a:cxn>
                  <a:cxn ang="0">
                    <a:pos x="943" y="515"/>
                  </a:cxn>
                  <a:cxn ang="0">
                    <a:pos x="1194" y="344"/>
                  </a:cxn>
                  <a:cxn ang="0">
                    <a:pos x="1467" y="204"/>
                  </a:cxn>
                  <a:cxn ang="0">
                    <a:pos x="1757" y="99"/>
                  </a:cxn>
                  <a:cxn ang="0">
                    <a:pos x="2065" y="31"/>
                  </a:cxn>
                  <a:cxn ang="0">
                    <a:pos x="2388" y="2"/>
                  </a:cxn>
                  <a:cxn ang="0">
                    <a:pos x="2652" y="9"/>
                  </a:cxn>
                  <a:cxn ang="0">
                    <a:pos x="2972" y="53"/>
                  </a:cxn>
                  <a:cxn ang="0">
                    <a:pos x="3282" y="137"/>
                  </a:cxn>
                  <a:cxn ang="0">
                    <a:pos x="3575" y="255"/>
                  </a:cxn>
                  <a:cxn ang="0">
                    <a:pos x="3851" y="408"/>
                  </a:cxn>
                  <a:cxn ang="0">
                    <a:pos x="4107" y="591"/>
                  </a:cxn>
                  <a:cxn ang="0">
                    <a:pos x="4342" y="802"/>
                  </a:cxn>
                  <a:cxn ang="0">
                    <a:pos x="4549" y="1038"/>
                  </a:cxn>
                  <a:cxn ang="0">
                    <a:pos x="4729" y="1299"/>
                  </a:cxn>
                  <a:cxn ang="0">
                    <a:pos x="4880" y="1579"/>
                  </a:cxn>
                  <a:cxn ang="0">
                    <a:pos x="4996" y="1877"/>
                  </a:cxn>
                  <a:cxn ang="0">
                    <a:pos x="5077" y="2191"/>
                  </a:cxn>
                  <a:cxn ang="0">
                    <a:pos x="5120" y="2518"/>
                  </a:cxn>
                </a:cxnLst>
                <a:rect l="0" t="0" r="r" b="b"/>
                <a:pathLst>
                  <a:path w="5126" h="5169">
                    <a:moveTo>
                      <a:pt x="5123" y="2585"/>
                    </a:moveTo>
                    <a:lnTo>
                      <a:pt x="5123" y="2585"/>
                    </a:lnTo>
                    <a:lnTo>
                      <a:pt x="5126" y="2651"/>
                    </a:lnTo>
                    <a:lnTo>
                      <a:pt x="5126" y="2717"/>
                    </a:lnTo>
                    <a:lnTo>
                      <a:pt x="5124" y="2784"/>
                    </a:lnTo>
                    <a:lnTo>
                      <a:pt x="5121" y="2849"/>
                    </a:lnTo>
                    <a:lnTo>
                      <a:pt x="5117" y="2914"/>
                    </a:lnTo>
                    <a:lnTo>
                      <a:pt x="5111" y="2978"/>
                    </a:lnTo>
                    <a:lnTo>
                      <a:pt x="5102" y="3042"/>
                    </a:lnTo>
                    <a:lnTo>
                      <a:pt x="5093" y="3105"/>
                    </a:lnTo>
                    <a:lnTo>
                      <a:pt x="5083" y="3169"/>
                    </a:lnTo>
                    <a:lnTo>
                      <a:pt x="5070" y="3231"/>
                    </a:lnTo>
                    <a:lnTo>
                      <a:pt x="5057" y="3292"/>
                    </a:lnTo>
                    <a:lnTo>
                      <a:pt x="5040" y="3353"/>
                    </a:lnTo>
                    <a:lnTo>
                      <a:pt x="5024" y="3413"/>
                    </a:lnTo>
                    <a:lnTo>
                      <a:pt x="5005" y="3474"/>
                    </a:lnTo>
                    <a:lnTo>
                      <a:pt x="4986" y="3533"/>
                    </a:lnTo>
                    <a:lnTo>
                      <a:pt x="4965" y="3590"/>
                    </a:lnTo>
                    <a:lnTo>
                      <a:pt x="4942" y="3648"/>
                    </a:lnTo>
                    <a:lnTo>
                      <a:pt x="4918" y="3705"/>
                    </a:lnTo>
                    <a:lnTo>
                      <a:pt x="4893" y="3761"/>
                    </a:lnTo>
                    <a:lnTo>
                      <a:pt x="4866" y="3816"/>
                    </a:lnTo>
                    <a:lnTo>
                      <a:pt x="4838" y="3870"/>
                    </a:lnTo>
                    <a:lnTo>
                      <a:pt x="4809" y="3925"/>
                    </a:lnTo>
                    <a:lnTo>
                      <a:pt x="4779" y="3978"/>
                    </a:lnTo>
                    <a:lnTo>
                      <a:pt x="4747" y="4030"/>
                    </a:lnTo>
                    <a:lnTo>
                      <a:pt x="4715" y="4081"/>
                    </a:lnTo>
                    <a:lnTo>
                      <a:pt x="4681" y="4131"/>
                    </a:lnTo>
                    <a:lnTo>
                      <a:pt x="4645" y="4180"/>
                    </a:lnTo>
                    <a:lnTo>
                      <a:pt x="4608" y="4229"/>
                    </a:lnTo>
                    <a:lnTo>
                      <a:pt x="4570" y="4276"/>
                    </a:lnTo>
                    <a:lnTo>
                      <a:pt x="4532" y="4323"/>
                    </a:lnTo>
                    <a:lnTo>
                      <a:pt x="4492" y="4367"/>
                    </a:lnTo>
                    <a:lnTo>
                      <a:pt x="4451" y="4412"/>
                    </a:lnTo>
                    <a:lnTo>
                      <a:pt x="4408" y="4456"/>
                    </a:lnTo>
                    <a:lnTo>
                      <a:pt x="4365" y="4497"/>
                    </a:lnTo>
                    <a:lnTo>
                      <a:pt x="4321" y="4538"/>
                    </a:lnTo>
                    <a:lnTo>
                      <a:pt x="4275" y="4578"/>
                    </a:lnTo>
                    <a:lnTo>
                      <a:pt x="4230" y="4618"/>
                    </a:lnTo>
                    <a:lnTo>
                      <a:pt x="4182" y="4656"/>
                    </a:lnTo>
                    <a:lnTo>
                      <a:pt x="4134" y="4692"/>
                    </a:lnTo>
                    <a:lnTo>
                      <a:pt x="4085" y="4727"/>
                    </a:lnTo>
                    <a:lnTo>
                      <a:pt x="4035" y="4762"/>
                    </a:lnTo>
                    <a:lnTo>
                      <a:pt x="3983" y="4795"/>
                    </a:lnTo>
                    <a:lnTo>
                      <a:pt x="3932" y="4827"/>
                    </a:lnTo>
                    <a:lnTo>
                      <a:pt x="3879" y="4857"/>
                    </a:lnTo>
                    <a:lnTo>
                      <a:pt x="3826" y="4886"/>
                    </a:lnTo>
                    <a:lnTo>
                      <a:pt x="3771" y="4914"/>
                    </a:lnTo>
                    <a:lnTo>
                      <a:pt x="3716" y="4941"/>
                    </a:lnTo>
                    <a:lnTo>
                      <a:pt x="3660" y="4966"/>
                    </a:lnTo>
                    <a:lnTo>
                      <a:pt x="3603" y="4989"/>
                    </a:lnTo>
                    <a:lnTo>
                      <a:pt x="3545" y="5012"/>
                    </a:lnTo>
                    <a:lnTo>
                      <a:pt x="3488" y="5034"/>
                    </a:lnTo>
                    <a:lnTo>
                      <a:pt x="3429" y="5053"/>
                    </a:lnTo>
                    <a:lnTo>
                      <a:pt x="3369" y="5071"/>
                    </a:lnTo>
                    <a:lnTo>
                      <a:pt x="3308" y="5088"/>
                    </a:lnTo>
                    <a:lnTo>
                      <a:pt x="3248" y="5103"/>
                    </a:lnTo>
                    <a:lnTo>
                      <a:pt x="3186" y="5116"/>
                    </a:lnTo>
                    <a:lnTo>
                      <a:pt x="3124" y="5128"/>
                    </a:lnTo>
                    <a:lnTo>
                      <a:pt x="3060" y="5140"/>
                    </a:lnTo>
                    <a:lnTo>
                      <a:pt x="2997" y="5149"/>
                    </a:lnTo>
                    <a:lnTo>
                      <a:pt x="2934" y="5156"/>
                    </a:lnTo>
                    <a:lnTo>
                      <a:pt x="2869" y="5162"/>
                    </a:lnTo>
                    <a:lnTo>
                      <a:pt x="2804" y="5165"/>
                    </a:lnTo>
                    <a:lnTo>
                      <a:pt x="2738" y="5168"/>
                    </a:lnTo>
                    <a:lnTo>
                      <a:pt x="2673" y="5169"/>
                    </a:lnTo>
                    <a:lnTo>
                      <a:pt x="2673" y="5169"/>
                    </a:lnTo>
                    <a:lnTo>
                      <a:pt x="2606" y="5168"/>
                    </a:lnTo>
                    <a:lnTo>
                      <a:pt x="2540" y="5165"/>
                    </a:lnTo>
                    <a:lnTo>
                      <a:pt x="2475" y="5162"/>
                    </a:lnTo>
                    <a:lnTo>
                      <a:pt x="2410" y="5156"/>
                    </a:lnTo>
                    <a:lnTo>
                      <a:pt x="2345" y="5149"/>
                    </a:lnTo>
                    <a:lnTo>
                      <a:pt x="2281" y="5140"/>
                    </a:lnTo>
                    <a:lnTo>
                      <a:pt x="2217" y="5128"/>
                    </a:lnTo>
                    <a:lnTo>
                      <a:pt x="2154" y="5116"/>
                    </a:lnTo>
                    <a:lnTo>
                      <a:pt x="2090" y="5103"/>
                    </a:lnTo>
                    <a:lnTo>
                      <a:pt x="2029" y="5088"/>
                    </a:lnTo>
                    <a:lnTo>
                      <a:pt x="1967" y="5071"/>
                    </a:lnTo>
                    <a:lnTo>
                      <a:pt x="1906" y="5053"/>
                    </a:lnTo>
                    <a:lnTo>
                      <a:pt x="1846" y="5034"/>
                    </a:lnTo>
                    <a:lnTo>
                      <a:pt x="1785" y="5012"/>
                    </a:lnTo>
                    <a:lnTo>
                      <a:pt x="1726" y="4989"/>
                    </a:lnTo>
                    <a:lnTo>
                      <a:pt x="1667" y="4966"/>
                    </a:lnTo>
                    <a:lnTo>
                      <a:pt x="1608" y="4941"/>
                    </a:lnTo>
                    <a:lnTo>
                      <a:pt x="1551" y="4914"/>
                    </a:lnTo>
                    <a:lnTo>
                      <a:pt x="1495" y="4886"/>
                    </a:lnTo>
                    <a:lnTo>
                      <a:pt x="1439" y="4857"/>
                    </a:lnTo>
                    <a:lnTo>
                      <a:pt x="1383" y="4827"/>
                    </a:lnTo>
                    <a:lnTo>
                      <a:pt x="1328" y="4795"/>
                    </a:lnTo>
                    <a:lnTo>
                      <a:pt x="1275" y="4762"/>
                    </a:lnTo>
                    <a:lnTo>
                      <a:pt x="1222" y="4727"/>
                    </a:lnTo>
                    <a:lnTo>
                      <a:pt x="1171" y="4692"/>
                    </a:lnTo>
                    <a:lnTo>
                      <a:pt x="1119" y="4656"/>
                    </a:lnTo>
                    <a:lnTo>
                      <a:pt x="1069" y="4618"/>
                    </a:lnTo>
                    <a:lnTo>
                      <a:pt x="1019" y="4578"/>
                    </a:lnTo>
                    <a:lnTo>
                      <a:pt x="970" y="4538"/>
                    </a:lnTo>
                    <a:lnTo>
                      <a:pt x="923" y="4497"/>
                    </a:lnTo>
                    <a:lnTo>
                      <a:pt x="876" y="4456"/>
                    </a:lnTo>
                    <a:lnTo>
                      <a:pt x="830" y="4412"/>
                    </a:lnTo>
                    <a:lnTo>
                      <a:pt x="784" y="4367"/>
                    </a:lnTo>
                    <a:lnTo>
                      <a:pt x="742" y="4323"/>
                    </a:lnTo>
                    <a:lnTo>
                      <a:pt x="699" y="4276"/>
                    </a:lnTo>
                    <a:lnTo>
                      <a:pt x="657" y="4229"/>
                    </a:lnTo>
                    <a:lnTo>
                      <a:pt x="616" y="4180"/>
                    </a:lnTo>
                    <a:lnTo>
                      <a:pt x="576" y="4131"/>
                    </a:lnTo>
                    <a:lnTo>
                      <a:pt x="538" y="4081"/>
                    </a:lnTo>
                    <a:lnTo>
                      <a:pt x="501" y="4030"/>
                    </a:lnTo>
                    <a:lnTo>
                      <a:pt x="464" y="3978"/>
                    </a:lnTo>
                    <a:lnTo>
                      <a:pt x="430" y="3925"/>
                    </a:lnTo>
                    <a:lnTo>
                      <a:pt x="397" y="3870"/>
                    </a:lnTo>
                    <a:lnTo>
                      <a:pt x="364" y="3816"/>
                    </a:lnTo>
                    <a:lnTo>
                      <a:pt x="333" y="3761"/>
                    </a:lnTo>
                    <a:lnTo>
                      <a:pt x="302" y="3705"/>
                    </a:lnTo>
                    <a:lnTo>
                      <a:pt x="274" y="3648"/>
                    </a:lnTo>
                    <a:lnTo>
                      <a:pt x="246" y="3590"/>
                    </a:lnTo>
                    <a:lnTo>
                      <a:pt x="221" y="3533"/>
                    </a:lnTo>
                    <a:lnTo>
                      <a:pt x="196" y="3474"/>
                    </a:lnTo>
                    <a:lnTo>
                      <a:pt x="172" y="3413"/>
                    </a:lnTo>
                    <a:lnTo>
                      <a:pt x="150" y="3353"/>
                    </a:lnTo>
                    <a:lnTo>
                      <a:pt x="130" y="3292"/>
                    </a:lnTo>
                    <a:lnTo>
                      <a:pt x="111" y="3231"/>
                    </a:lnTo>
                    <a:lnTo>
                      <a:pt x="93" y="3169"/>
                    </a:lnTo>
                    <a:lnTo>
                      <a:pt x="77" y="3105"/>
                    </a:lnTo>
                    <a:lnTo>
                      <a:pt x="62" y="3042"/>
                    </a:lnTo>
                    <a:lnTo>
                      <a:pt x="49" y="2978"/>
                    </a:lnTo>
                    <a:lnTo>
                      <a:pt x="37" y="2914"/>
                    </a:lnTo>
                    <a:lnTo>
                      <a:pt x="27" y="2849"/>
                    </a:lnTo>
                    <a:lnTo>
                      <a:pt x="19" y="2784"/>
                    </a:lnTo>
                    <a:lnTo>
                      <a:pt x="12" y="2717"/>
                    </a:lnTo>
                    <a:lnTo>
                      <a:pt x="6" y="2651"/>
                    </a:lnTo>
                    <a:lnTo>
                      <a:pt x="3" y="2585"/>
                    </a:lnTo>
                    <a:lnTo>
                      <a:pt x="3" y="2585"/>
                    </a:lnTo>
                    <a:lnTo>
                      <a:pt x="1" y="2518"/>
                    </a:lnTo>
                    <a:lnTo>
                      <a:pt x="0" y="2452"/>
                    </a:lnTo>
                    <a:lnTo>
                      <a:pt x="1" y="2386"/>
                    </a:lnTo>
                    <a:lnTo>
                      <a:pt x="4" y="2321"/>
                    </a:lnTo>
                    <a:lnTo>
                      <a:pt x="9" y="2256"/>
                    </a:lnTo>
                    <a:lnTo>
                      <a:pt x="16" y="2191"/>
                    </a:lnTo>
                    <a:lnTo>
                      <a:pt x="24" y="2128"/>
                    </a:lnTo>
                    <a:lnTo>
                      <a:pt x="32" y="2064"/>
                    </a:lnTo>
                    <a:lnTo>
                      <a:pt x="44" y="2001"/>
                    </a:lnTo>
                    <a:lnTo>
                      <a:pt x="56" y="1939"/>
                    </a:lnTo>
                    <a:lnTo>
                      <a:pt x="71" y="1877"/>
                    </a:lnTo>
                    <a:lnTo>
                      <a:pt x="86" y="1817"/>
                    </a:lnTo>
                    <a:lnTo>
                      <a:pt x="102" y="1756"/>
                    </a:lnTo>
                    <a:lnTo>
                      <a:pt x="121" y="1696"/>
                    </a:lnTo>
                    <a:lnTo>
                      <a:pt x="140" y="1637"/>
                    </a:lnTo>
                    <a:lnTo>
                      <a:pt x="162" y="1579"/>
                    </a:lnTo>
                    <a:lnTo>
                      <a:pt x="184" y="1522"/>
                    </a:lnTo>
                    <a:lnTo>
                      <a:pt x="208" y="1464"/>
                    </a:lnTo>
                    <a:lnTo>
                      <a:pt x="233" y="1408"/>
                    </a:lnTo>
                    <a:lnTo>
                      <a:pt x="259" y="1354"/>
                    </a:lnTo>
                    <a:lnTo>
                      <a:pt x="287" y="1299"/>
                    </a:lnTo>
                    <a:lnTo>
                      <a:pt x="317" y="1244"/>
                    </a:lnTo>
                    <a:lnTo>
                      <a:pt x="348" y="1191"/>
                    </a:lnTo>
                    <a:lnTo>
                      <a:pt x="379" y="1140"/>
                    </a:lnTo>
                    <a:lnTo>
                      <a:pt x="413" y="1090"/>
                    </a:lnTo>
                    <a:lnTo>
                      <a:pt x="447" y="1038"/>
                    </a:lnTo>
                    <a:lnTo>
                      <a:pt x="482" y="989"/>
                    </a:lnTo>
                    <a:lnTo>
                      <a:pt x="519" y="941"/>
                    </a:lnTo>
                    <a:lnTo>
                      <a:pt x="556" y="894"/>
                    </a:lnTo>
                    <a:lnTo>
                      <a:pt x="594" y="848"/>
                    </a:lnTo>
                    <a:lnTo>
                      <a:pt x="635" y="802"/>
                    </a:lnTo>
                    <a:lnTo>
                      <a:pt x="675" y="758"/>
                    </a:lnTo>
                    <a:lnTo>
                      <a:pt x="718" y="714"/>
                    </a:lnTo>
                    <a:lnTo>
                      <a:pt x="761" y="672"/>
                    </a:lnTo>
                    <a:lnTo>
                      <a:pt x="805" y="631"/>
                    </a:lnTo>
                    <a:lnTo>
                      <a:pt x="851" y="591"/>
                    </a:lnTo>
                    <a:lnTo>
                      <a:pt x="896" y="552"/>
                    </a:lnTo>
                    <a:lnTo>
                      <a:pt x="943" y="515"/>
                    </a:lnTo>
                    <a:lnTo>
                      <a:pt x="992" y="478"/>
                    </a:lnTo>
                    <a:lnTo>
                      <a:pt x="1041" y="442"/>
                    </a:lnTo>
                    <a:lnTo>
                      <a:pt x="1091" y="408"/>
                    </a:lnTo>
                    <a:lnTo>
                      <a:pt x="1143" y="375"/>
                    </a:lnTo>
                    <a:lnTo>
                      <a:pt x="1194" y="344"/>
                    </a:lnTo>
                    <a:lnTo>
                      <a:pt x="1247" y="313"/>
                    </a:lnTo>
                    <a:lnTo>
                      <a:pt x="1300" y="283"/>
                    </a:lnTo>
                    <a:lnTo>
                      <a:pt x="1355" y="255"/>
                    </a:lnTo>
                    <a:lnTo>
                      <a:pt x="1411" y="229"/>
                    </a:lnTo>
                    <a:lnTo>
                      <a:pt x="1467" y="204"/>
                    </a:lnTo>
                    <a:lnTo>
                      <a:pt x="1523" y="180"/>
                    </a:lnTo>
                    <a:lnTo>
                      <a:pt x="1580" y="158"/>
                    </a:lnTo>
                    <a:lnTo>
                      <a:pt x="1639" y="137"/>
                    </a:lnTo>
                    <a:lnTo>
                      <a:pt x="1698" y="117"/>
                    </a:lnTo>
                    <a:lnTo>
                      <a:pt x="1757" y="99"/>
                    </a:lnTo>
                    <a:lnTo>
                      <a:pt x="1818" y="83"/>
                    </a:lnTo>
                    <a:lnTo>
                      <a:pt x="1878" y="66"/>
                    </a:lnTo>
                    <a:lnTo>
                      <a:pt x="1940" y="53"/>
                    </a:lnTo>
                    <a:lnTo>
                      <a:pt x="2002" y="41"/>
                    </a:lnTo>
                    <a:lnTo>
                      <a:pt x="2065" y="31"/>
                    </a:lnTo>
                    <a:lnTo>
                      <a:pt x="2129" y="22"/>
                    </a:lnTo>
                    <a:lnTo>
                      <a:pt x="2194" y="15"/>
                    </a:lnTo>
                    <a:lnTo>
                      <a:pt x="2257" y="9"/>
                    </a:lnTo>
                    <a:lnTo>
                      <a:pt x="2322" y="5"/>
                    </a:lnTo>
                    <a:lnTo>
                      <a:pt x="2388" y="2"/>
                    </a:lnTo>
                    <a:lnTo>
                      <a:pt x="2455" y="0"/>
                    </a:lnTo>
                    <a:lnTo>
                      <a:pt x="2455" y="0"/>
                    </a:lnTo>
                    <a:lnTo>
                      <a:pt x="2521" y="2"/>
                    </a:lnTo>
                    <a:lnTo>
                      <a:pt x="2586" y="5"/>
                    </a:lnTo>
                    <a:lnTo>
                      <a:pt x="2652" y="9"/>
                    </a:lnTo>
                    <a:lnTo>
                      <a:pt x="2717" y="15"/>
                    </a:lnTo>
                    <a:lnTo>
                      <a:pt x="2782" y="22"/>
                    </a:lnTo>
                    <a:lnTo>
                      <a:pt x="2845" y="31"/>
                    </a:lnTo>
                    <a:lnTo>
                      <a:pt x="2909" y="41"/>
                    </a:lnTo>
                    <a:lnTo>
                      <a:pt x="2972" y="53"/>
                    </a:lnTo>
                    <a:lnTo>
                      <a:pt x="3035" y="66"/>
                    </a:lnTo>
                    <a:lnTo>
                      <a:pt x="3097" y="83"/>
                    </a:lnTo>
                    <a:lnTo>
                      <a:pt x="3159" y="99"/>
                    </a:lnTo>
                    <a:lnTo>
                      <a:pt x="3221" y="117"/>
                    </a:lnTo>
                    <a:lnTo>
                      <a:pt x="3282" y="137"/>
                    </a:lnTo>
                    <a:lnTo>
                      <a:pt x="3341" y="158"/>
                    </a:lnTo>
                    <a:lnTo>
                      <a:pt x="3401" y="180"/>
                    </a:lnTo>
                    <a:lnTo>
                      <a:pt x="3460" y="204"/>
                    </a:lnTo>
                    <a:lnTo>
                      <a:pt x="3517" y="229"/>
                    </a:lnTo>
                    <a:lnTo>
                      <a:pt x="3575" y="255"/>
                    </a:lnTo>
                    <a:lnTo>
                      <a:pt x="3631" y="283"/>
                    </a:lnTo>
                    <a:lnTo>
                      <a:pt x="3687" y="313"/>
                    </a:lnTo>
                    <a:lnTo>
                      <a:pt x="3743" y="344"/>
                    </a:lnTo>
                    <a:lnTo>
                      <a:pt x="3798" y="375"/>
                    </a:lnTo>
                    <a:lnTo>
                      <a:pt x="3851" y="408"/>
                    </a:lnTo>
                    <a:lnTo>
                      <a:pt x="3904" y="442"/>
                    </a:lnTo>
                    <a:lnTo>
                      <a:pt x="3957" y="478"/>
                    </a:lnTo>
                    <a:lnTo>
                      <a:pt x="4008" y="515"/>
                    </a:lnTo>
                    <a:lnTo>
                      <a:pt x="4059" y="552"/>
                    </a:lnTo>
                    <a:lnTo>
                      <a:pt x="4107" y="591"/>
                    </a:lnTo>
                    <a:lnTo>
                      <a:pt x="4156" y="631"/>
                    </a:lnTo>
                    <a:lnTo>
                      <a:pt x="4204" y="672"/>
                    </a:lnTo>
                    <a:lnTo>
                      <a:pt x="4250" y="714"/>
                    </a:lnTo>
                    <a:lnTo>
                      <a:pt x="4296" y="758"/>
                    </a:lnTo>
                    <a:lnTo>
                      <a:pt x="4342" y="802"/>
                    </a:lnTo>
                    <a:lnTo>
                      <a:pt x="4384" y="848"/>
                    </a:lnTo>
                    <a:lnTo>
                      <a:pt x="4427" y="894"/>
                    </a:lnTo>
                    <a:lnTo>
                      <a:pt x="4470" y="941"/>
                    </a:lnTo>
                    <a:lnTo>
                      <a:pt x="4510" y="989"/>
                    </a:lnTo>
                    <a:lnTo>
                      <a:pt x="4549" y="1038"/>
                    </a:lnTo>
                    <a:lnTo>
                      <a:pt x="4588" y="1090"/>
                    </a:lnTo>
                    <a:lnTo>
                      <a:pt x="4625" y="1140"/>
                    </a:lnTo>
                    <a:lnTo>
                      <a:pt x="4661" y="1191"/>
                    </a:lnTo>
                    <a:lnTo>
                      <a:pt x="4697" y="1244"/>
                    </a:lnTo>
                    <a:lnTo>
                      <a:pt x="4729" y="1299"/>
                    </a:lnTo>
                    <a:lnTo>
                      <a:pt x="4763" y="1354"/>
                    </a:lnTo>
                    <a:lnTo>
                      <a:pt x="4794" y="1408"/>
                    </a:lnTo>
                    <a:lnTo>
                      <a:pt x="4824" y="1464"/>
                    </a:lnTo>
                    <a:lnTo>
                      <a:pt x="4853" y="1522"/>
                    </a:lnTo>
                    <a:lnTo>
                      <a:pt x="4880" y="1579"/>
                    </a:lnTo>
                    <a:lnTo>
                      <a:pt x="4906" y="1637"/>
                    </a:lnTo>
                    <a:lnTo>
                      <a:pt x="4931" y="1696"/>
                    </a:lnTo>
                    <a:lnTo>
                      <a:pt x="4953" y="1756"/>
                    </a:lnTo>
                    <a:lnTo>
                      <a:pt x="4975" y="1817"/>
                    </a:lnTo>
                    <a:lnTo>
                      <a:pt x="4996" y="1877"/>
                    </a:lnTo>
                    <a:lnTo>
                      <a:pt x="5015" y="1939"/>
                    </a:lnTo>
                    <a:lnTo>
                      <a:pt x="5033" y="2001"/>
                    </a:lnTo>
                    <a:lnTo>
                      <a:pt x="5049" y="2064"/>
                    </a:lnTo>
                    <a:lnTo>
                      <a:pt x="5064" y="2128"/>
                    </a:lnTo>
                    <a:lnTo>
                      <a:pt x="5077" y="2191"/>
                    </a:lnTo>
                    <a:lnTo>
                      <a:pt x="5089" y="2256"/>
                    </a:lnTo>
                    <a:lnTo>
                      <a:pt x="5099" y="2321"/>
                    </a:lnTo>
                    <a:lnTo>
                      <a:pt x="5108" y="2386"/>
                    </a:lnTo>
                    <a:lnTo>
                      <a:pt x="5114" y="2452"/>
                    </a:lnTo>
                    <a:lnTo>
                      <a:pt x="5120" y="2518"/>
                    </a:lnTo>
                    <a:lnTo>
                      <a:pt x="5123" y="2585"/>
                    </a:lnTo>
                    <a:lnTo>
                      <a:pt x="5123" y="2585"/>
                    </a:lnTo>
                    <a:close/>
                  </a:path>
                </a:pathLst>
              </a:custGeom>
              <a:gradFill flip="none" rotWithShape="1">
                <a:gsLst>
                  <a:gs pos="20000">
                    <a:srgbClr val="414141"/>
                  </a:gs>
                  <a:gs pos="66000">
                    <a:srgbClr val="FFFFFF"/>
                  </a:gs>
                  <a:gs pos="80000">
                    <a:srgbClr val="CFCFCF"/>
                  </a:gs>
                  <a:gs pos="5000">
                    <a:srgbClr val="A6A6A6"/>
                  </a:gs>
                  <a:gs pos="45000">
                    <a:srgbClr val="A6A6A6"/>
                  </a:gs>
                  <a:gs pos="25000">
                    <a:srgbClr val="262626"/>
                  </a:gs>
                  <a:gs pos="54000">
                    <a:srgbClr val="454545"/>
                  </a:gs>
                  <a:gs pos="36000">
                    <a:srgbClr val="616161"/>
                  </a:gs>
                  <a:gs pos="82000">
                    <a:srgbClr val="A6A6A6"/>
                  </a:gs>
                </a:gsLst>
                <a:lin ang="1314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100" name="Forme libre 8">
                <a:extLst>
                  <a:ext uri="{FF2B5EF4-FFF2-40B4-BE49-F238E27FC236}">
                    <a16:creationId xmlns:a16="http://schemas.microsoft.com/office/drawing/2014/main" xmlns="" id="{D1AB5BDD-67AC-9842-8168-24DD4795AA0D}"/>
                  </a:ext>
                </a:extLst>
              </p:cNvPr>
              <p:cNvSpPr>
                <a:spLocks/>
              </p:cNvSpPr>
              <p:nvPr/>
            </p:nvSpPr>
            <p:spPr bwMode="auto">
              <a:xfrm>
                <a:off x="8393112" y="406400"/>
                <a:ext cx="2947988" cy="2871788"/>
              </a:xfrm>
              <a:custGeom>
                <a:avLst/>
                <a:gdLst/>
                <a:ahLst/>
                <a:cxnLst>
                  <a:cxn ang="0">
                    <a:pos x="5553" y="2571"/>
                  </a:cxn>
                  <a:cxn ang="0">
                    <a:pos x="5490" y="2225"/>
                  </a:cxn>
                  <a:cxn ang="0">
                    <a:pos x="5385" y="1893"/>
                  </a:cxn>
                  <a:cxn ang="0">
                    <a:pos x="5244" y="1577"/>
                  </a:cxn>
                  <a:cxn ang="0">
                    <a:pos x="5067" y="1284"/>
                  </a:cxn>
                  <a:cxn ang="0">
                    <a:pos x="4859" y="1014"/>
                  </a:cxn>
                  <a:cxn ang="0">
                    <a:pos x="4620" y="769"/>
                  </a:cxn>
                  <a:cxn ang="0">
                    <a:pos x="4356" y="554"/>
                  </a:cxn>
                  <a:cxn ang="0">
                    <a:pos x="4069" y="370"/>
                  </a:cxn>
                  <a:cxn ang="0">
                    <a:pos x="3759" y="219"/>
                  </a:cxn>
                  <a:cxn ang="0">
                    <a:pos x="3433" y="106"/>
                  </a:cxn>
                  <a:cxn ang="0">
                    <a:pos x="3091" y="32"/>
                  </a:cxn>
                  <a:cxn ang="0">
                    <a:pos x="2737" y="1"/>
                  </a:cxn>
                  <a:cxn ang="0">
                    <a:pos x="2463" y="7"/>
                  </a:cxn>
                  <a:cxn ang="0">
                    <a:pos x="2137" y="51"/>
                  </a:cxn>
                  <a:cxn ang="0">
                    <a:pos x="1825" y="131"/>
                  </a:cxn>
                  <a:cxn ang="0">
                    <a:pos x="1530" y="246"/>
                  </a:cxn>
                  <a:cxn ang="0">
                    <a:pos x="1254" y="393"/>
                  </a:cxn>
                  <a:cxn ang="0">
                    <a:pos x="1001" y="572"/>
                  </a:cxn>
                  <a:cxn ang="0">
                    <a:pos x="769" y="778"/>
                  </a:cxn>
                  <a:cxn ang="0">
                    <a:pos x="564" y="1008"/>
                  </a:cxn>
                  <a:cxn ang="0">
                    <a:pos x="387" y="1263"/>
                  </a:cxn>
                  <a:cxn ang="0">
                    <a:pos x="240" y="1539"/>
                  </a:cxn>
                  <a:cxn ang="0">
                    <a:pos x="127" y="1832"/>
                  </a:cxn>
                  <a:cxn ang="0">
                    <a:pos x="47" y="2142"/>
                  </a:cxn>
                  <a:cxn ang="0">
                    <a:pos x="4" y="2466"/>
                  </a:cxn>
                  <a:cxn ang="0">
                    <a:pos x="199" y="2438"/>
                  </a:cxn>
                  <a:cxn ang="0">
                    <a:pos x="550" y="2322"/>
                  </a:cxn>
                  <a:cxn ang="0">
                    <a:pos x="926" y="2258"/>
                  </a:cxn>
                  <a:cxn ang="0">
                    <a:pos x="1226" y="2248"/>
                  </a:cxn>
                  <a:cxn ang="0">
                    <a:pos x="1551" y="2278"/>
                  </a:cxn>
                  <a:cxn ang="0">
                    <a:pos x="1865" y="2345"/>
                  </a:cxn>
                  <a:cxn ang="0">
                    <a:pos x="2164" y="2450"/>
                  </a:cxn>
                  <a:cxn ang="0">
                    <a:pos x="2448" y="2590"/>
                  </a:cxn>
                  <a:cxn ang="0">
                    <a:pos x="2712" y="2761"/>
                  </a:cxn>
                  <a:cxn ang="0">
                    <a:pos x="2956" y="2962"/>
                  </a:cxn>
                  <a:cxn ang="0">
                    <a:pos x="3175" y="3187"/>
                  </a:cxn>
                  <a:cxn ang="0">
                    <a:pos x="3367" y="3439"/>
                  </a:cxn>
                  <a:cxn ang="0">
                    <a:pos x="3529" y="3711"/>
                  </a:cxn>
                  <a:cxn ang="0">
                    <a:pos x="3659" y="4003"/>
                  </a:cxn>
                  <a:cxn ang="0">
                    <a:pos x="3755" y="4311"/>
                  </a:cxn>
                  <a:cxn ang="0">
                    <a:pos x="3814" y="4632"/>
                  </a:cxn>
                  <a:cxn ang="0">
                    <a:pos x="3831" y="4908"/>
                  </a:cxn>
                  <a:cxn ang="0">
                    <a:pos x="3809" y="5281"/>
                  </a:cxn>
                  <a:cxn ang="0">
                    <a:pos x="3886" y="5390"/>
                  </a:cxn>
                  <a:cxn ang="0">
                    <a:pos x="4129" y="5281"/>
                  </a:cxn>
                  <a:cxn ang="0">
                    <a:pos x="4358" y="5150"/>
                  </a:cxn>
                  <a:cxn ang="0">
                    <a:pos x="4571" y="4998"/>
                  </a:cxn>
                  <a:cxn ang="0">
                    <a:pos x="4767" y="4825"/>
                  </a:cxn>
                  <a:cxn ang="0">
                    <a:pos x="4946" y="4635"/>
                  </a:cxn>
                  <a:cxn ang="0">
                    <a:pos x="5105" y="4427"/>
                  </a:cxn>
                  <a:cxn ang="0">
                    <a:pos x="5242" y="4203"/>
                  </a:cxn>
                  <a:cxn ang="0">
                    <a:pos x="5359" y="3966"/>
                  </a:cxn>
                  <a:cxn ang="0">
                    <a:pos x="5450" y="3715"/>
                  </a:cxn>
                  <a:cxn ang="0">
                    <a:pos x="5518" y="3453"/>
                  </a:cxn>
                  <a:cxn ang="0">
                    <a:pos x="5559" y="3181"/>
                  </a:cxn>
                  <a:cxn ang="0">
                    <a:pos x="5572" y="2900"/>
                  </a:cxn>
                </a:cxnLst>
                <a:rect l="0" t="0" r="r" b="b"/>
                <a:pathLst>
                  <a:path w="5572" h="5427">
                    <a:moveTo>
                      <a:pt x="5569" y="2786"/>
                    </a:moveTo>
                    <a:lnTo>
                      <a:pt x="5569" y="2786"/>
                    </a:lnTo>
                    <a:lnTo>
                      <a:pt x="5566" y="2714"/>
                    </a:lnTo>
                    <a:lnTo>
                      <a:pt x="5560" y="2642"/>
                    </a:lnTo>
                    <a:lnTo>
                      <a:pt x="5553" y="2571"/>
                    </a:lnTo>
                    <a:lnTo>
                      <a:pt x="5543" y="2500"/>
                    </a:lnTo>
                    <a:lnTo>
                      <a:pt x="5532" y="2431"/>
                    </a:lnTo>
                    <a:lnTo>
                      <a:pt x="5519" y="2362"/>
                    </a:lnTo>
                    <a:lnTo>
                      <a:pt x="5504" y="2292"/>
                    </a:lnTo>
                    <a:lnTo>
                      <a:pt x="5490" y="2225"/>
                    </a:lnTo>
                    <a:lnTo>
                      <a:pt x="5472" y="2157"/>
                    </a:lnTo>
                    <a:lnTo>
                      <a:pt x="5453" y="2089"/>
                    </a:lnTo>
                    <a:lnTo>
                      <a:pt x="5432" y="2023"/>
                    </a:lnTo>
                    <a:lnTo>
                      <a:pt x="5409" y="1958"/>
                    </a:lnTo>
                    <a:lnTo>
                      <a:pt x="5385" y="1893"/>
                    </a:lnTo>
                    <a:lnTo>
                      <a:pt x="5360" y="1828"/>
                    </a:lnTo>
                    <a:lnTo>
                      <a:pt x="5333" y="1765"/>
                    </a:lnTo>
                    <a:lnTo>
                      <a:pt x="5304" y="1701"/>
                    </a:lnTo>
                    <a:lnTo>
                      <a:pt x="5274" y="1639"/>
                    </a:lnTo>
                    <a:lnTo>
                      <a:pt x="5244" y="1577"/>
                    </a:lnTo>
                    <a:lnTo>
                      <a:pt x="5211" y="1517"/>
                    </a:lnTo>
                    <a:lnTo>
                      <a:pt x="5177" y="1458"/>
                    </a:lnTo>
                    <a:lnTo>
                      <a:pt x="5142" y="1399"/>
                    </a:lnTo>
                    <a:lnTo>
                      <a:pt x="5105" y="1341"/>
                    </a:lnTo>
                    <a:lnTo>
                      <a:pt x="5067" y="1284"/>
                    </a:lnTo>
                    <a:lnTo>
                      <a:pt x="5028" y="1228"/>
                    </a:lnTo>
                    <a:lnTo>
                      <a:pt x="4987" y="1173"/>
                    </a:lnTo>
                    <a:lnTo>
                      <a:pt x="4946" y="1119"/>
                    </a:lnTo>
                    <a:lnTo>
                      <a:pt x="4903" y="1066"/>
                    </a:lnTo>
                    <a:lnTo>
                      <a:pt x="4859" y="1014"/>
                    </a:lnTo>
                    <a:lnTo>
                      <a:pt x="4813" y="962"/>
                    </a:lnTo>
                    <a:lnTo>
                      <a:pt x="4766" y="912"/>
                    </a:lnTo>
                    <a:lnTo>
                      <a:pt x="4719" y="864"/>
                    </a:lnTo>
                    <a:lnTo>
                      <a:pt x="4670" y="817"/>
                    </a:lnTo>
                    <a:lnTo>
                      <a:pt x="4620" y="769"/>
                    </a:lnTo>
                    <a:lnTo>
                      <a:pt x="4570" y="724"/>
                    </a:lnTo>
                    <a:lnTo>
                      <a:pt x="4518" y="679"/>
                    </a:lnTo>
                    <a:lnTo>
                      <a:pt x="4465" y="637"/>
                    </a:lnTo>
                    <a:lnTo>
                      <a:pt x="4411" y="594"/>
                    </a:lnTo>
                    <a:lnTo>
                      <a:pt x="4356" y="554"/>
                    </a:lnTo>
                    <a:lnTo>
                      <a:pt x="4300" y="514"/>
                    </a:lnTo>
                    <a:lnTo>
                      <a:pt x="4244" y="476"/>
                    </a:lnTo>
                    <a:lnTo>
                      <a:pt x="4187" y="439"/>
                    </a:lnTo>
                    <a:lnTo>
                      <a:pt x="4128" y="404"/>
                    </a:lnTo>
                    <a:lnTo>
                      <a:pt x="4069" y="370"/>
                    </a:lnTo>
                    <a:lnTo>
                      <a:pt x="4008" y="336"/>
                    </a:lnTo>
                    <a:lnTo>
                      <a:pt x="3946" y="305"/>
                    </a:lnTo>
                    <a:lnTo>
                      <a:pt x="3886" y="275"/>
                    </a:lnTo>
                    <a:lnTo>
                      <a:pt x="3822" y="246"/>
                    </a:lnTo>
                    <a:lnTo>
                      <a:pt x="3759" y="219"/>
                    </a:lnTo>
                    <a:lnTo>
                      <a:pt x="3696" y="193"/>
                    </a:lnTo>
                    <a:lnTo>
                      <a:pt x="3631" y="169"/>
                    </a:lnTo>
                    <a:lnTo>
                      <a:pt x="3566" y="147"/>
                    </a:lnTo>
                    <a:lnTo>
                      <a:pt x="3500" y="125"/>
                    </a:lnTo>
                    <a:lnTo>
                      <a:pt x="3433" y="106"/>
                    </a:lnTo>
                    <a:lnTo>
                      <a:pt x="3365" y="88"/>
                    </a:lnTo>
                    <a:lnTo>
                      <a:pt x="3298" y="72"/>
                    </a:lnTo>
                    <a:lnTo>
                      <a:pt x="3230" y="57"/>
                    </a:lnTo>
                    <a:lnTo>
                      <a:pt x="3160" y="44"/>
                    </a:lnTo>
                    <a:lnTo>
                      <a:pt x="3091" y="32"/>
                    </a:lnTo>
                    <a:lnTo>
                      <a:pt x="3022" y="23"/>
                    </a:lnTo>
                    <a:lnTo>
                      <a:pt x="2951" y="14"/>
                    </a:lnTo>
                    <a:lnTo>
                      <a:pt x="2880" y="9"/>
                    </a:lnTo>
                    <a:lnTo>
                      <a:pt x="2810" y="4"/>
                    </a:lnTo>
                    <a:lnTo>
                      <a:pt x="2737" y="1"/>
                    </a:lnTo>
                    <a:lnTo>
                      <a:pt x="2667" y="0"/>
                    </a:lnTo>
                    <a:lnTo>
                      <a:pt x="2667" y="0"/>
                    </a:lnTo>
                    <a:lnTo>
                      <a:pt x="2599" y="1"/>
                    </a:lnTo>
                    <a:lnTo>
                      <a:pt x="2531" y="4"/>
                    </a:lnTo>
                    <a:lnTo>
                      <a:pt x="2463" y="7"/>
                    </a:lnTo>
                    <a:lnTo>
                      <a:pt x="2397" y="13"/>
                    </a:lnTo>
                    <a:lnTo>
                      <a:pt x="2332" y="20"/>
                    </a:lnTo>
                    <a:lnTo>
                      <a:pt x="2266" y="29"/>
                    </a:lnTo>
                    <a:lnTo>
                      <a:pt x="2201" y="39"/>
                    </a:lnTo>
                    <a:lnTo>
                      <a:pt x="2137" y="51"/>
                    </a:lnTo>
                    <a:lnTo>
                      <a:pt x="2074" y="65"/>
                    </a:lnTo>
                    <a:lnTo>
                      <a:pt x="2011" y="79"/>
                    </a:lnTo>
                    <a:lnTo>
                      <a:pt x="1949" y="94"/>
                    </a:lnTo>
                    <a:lnTo>
                      <a:pt x="1887" y="112"/>
                    </a:lnTo>
                    <a:lnTo>
                      <a:pt x="1825" y="131"/>
                    </a:lnTo>
                    <a:lnTo>
                      <a:pt x="1764" y="152"/>
                    </a:lnTo>
                    <a:lnTo>
                      <a:pt x="1705" y="174"/>
                    </a:lnTo>
                    <a:lnTo>
                      <a:pt x="1646" y="196"/>
                    </a:lnTo>
                    <a:lnTo>
                      <a:pt x="1587" y="221"/>
                    </a:lnTo>
                    <a:lnTo>
                      <a:pt x="1530" y="246"/>
                    </a:lnTo>
                    <a:lnTo>
                      <a:pt x="1474" y="274"/>
                    </a:lnTo>
                    <a:lnTo>
                      <a:pt x="1418" y="302"/>
                    </a:lnTo>
                    <a:lnTo>
                      <a:pt x="1362" y="331"/>
                    </a:lnTo>
                    <a:lnTo>
                      <a:pt x="1307" y="362"/>
                    </a:lnTo>
                    <a:lnTo>
                      <a:pt x="1254" y="393"/>
                    </a:lnTo>
                    <a:lnTo>
                      <a:pt x="1201" y="427"/>
                    </a:lnTo>
                    <a:lnTo>
                      <a:pt x="1150" y="461"/>
                    </a:lnTo>
                    <a:lnTo>
                      <a:pt x="1100" y="497"/>
                    </a:lnTo>
                    <a:lnTo>
                      <a:pt x="1049" y="533"/>
                    </a:lnTo>
                    <a:lnTo>
                      <a:pt x="1001" y="572"/>
                    </a:lnTo>
                    <a:lnTo>
                      <a:pt x="952" y="610"/>
                    </a:lnTo>
                    <a:lnTo>
                      <a:pt x="905" y="651"/>
                    </a:lnTo>
                    <a:lnTo>
                      <a:pt x="859" y="693"/>
                    </a:lnTo>
                    <a:lnTo>
                      <a:pt x="814" y="734"/>
                    </a:lnTo>
                    <a:lnTo>
                      <a:pt x="769" y="778"/>
                    </a:lnTo>
                    <a:lnTo>
                      <a:pt x="727" y="822"/>
                    </a:lnTo>
                    <a:lnTo>
                      <a:pt x="684" y="867"/>
                    </a:lnTo>
                    <a:lnTo>
                      <a:pt x="643" y="914"/>
                    </a:lnTo>
                    <a:lnTo>
                      <a:pt x="603" y="961"/>
                    </a:lnTo>
                    <a:lnTo>
                      <a:pt x="564" y="1008"/>
                    </a:lnTo>
                    <a:lnTo>
                      <a:pt x="526" y="1058"/>
                    </a:lnTo>
                    <a:lnTo>
                      <a:pt x="491" y="1108"/>
                    </a:lnTo>
                    <a:lnTo>
                      <a:pt x="455" y="1159"/>
                    </a:lnTo>
                    <a:lnTo>
                      <a:pt x="420" y="1210"/>
                    </a:lnTo>
                    <a:lnTo>
                      <a:pt x="387" y="1263"/>
                    </a:lnTo>
                    <a:lnTo>
                      <a:pt x="355" y="1316"/>
                    </a:lnTo>
                    <a:lnTo>
                      <a:pt x="326" y="1371"/>
                    </a:lnTo>
                    <a:lnTo>
                      <a:pt x="296" y="1425"/>
                    </a:lnTo>
                    <a:lnTo>
                      <a:pt x="268" y="1481"/>
                    </a:lnTo>
                    <a:lnTo>
                      <a:pt x="240" y="1539"/>
                    </a:lnTo>
                    <a:lnTo>
                      <a:pt x="215" y="1596"/>
                    </a:lnTo>
                    <a:lnTo>
                      <a:pt x="191" y="1654"/>
                    </a:lnTo>
                    <a:lnTo>
                      <a:pt x="168" y="1713"/>
                    </a:lnTo>
                    <a:lnTo>
                      <a:pt x="147" y="1772"/>
                    </a:lnTo>
                    <a:lnTo>
                      <a:pt x="127" y="1832"/>
                    </a:lnTo>
                    <a:lnTo>
                      <a:pt x="107" y="1893"/>
                    </a:lnTo>
                    <a:lnTo>
                      <a:pt x="90" y="1955"/>
                    </a:lnTo>
                    <a:lnTo>
                      <a:pt x="75" y="2017"/>
                    </a:lnTo>
                    <a:lnTo>
                      <a:pt x="60" y="2080"/>
                    </a:lnTo>
                    <a:lnTo>
                      <a:pt x="47" y="2142"/>
                    </a:lnTo>
                    <a:lnTo>
                      <a:pt x="35" y="2207"/>
                    </a:lnTo>
                    <a:lnTo>
                      <a:pt x="25" y="2270"/>
                    </a:lnTo>
                    <a:lnTo>
                      <a:pt x="17" y="2335"/>
                    </a:lnTo>
                    <a:lnTo>
                      <a:pt x="10" y="2401"/>
                    </a:lnTo>
                    <a:lnTo>
                      <a:pt x="4" y="2466"/>
                    </a:lnTo>
                    <a:lnTo>
                      <a:pt x="0" y="2533"/>
                    </a:lnTo>
                    <a:lnTo>
                      <a:pt x="0" y="2533"/>
                    </a:lnTo>
                    <a:lnTo>
                      <a:pt x="65" y="2500"/>
                    </a:lnTo>
                    <a:lnTo>
                      <a:pt x="131" y="2468"/>
                    </a:lnTo>
                    <a:lnTo>
                      <a:pt x="199" y="2438"/>
                    </a:lnTo>
                    <a:lnTo>
                      <a:pt x="267" y="2412"/>
                    </a:lnTo>
                    <a:lnTo>
                      <a:pt x="336" y="2387"/>
                    </a:lnTo>
                    <a:lnTo>
                      <a:pt x="407" y="2363"/>
                    </a:lnTo>
                    <a:lnTo>
                      <a:pt x="477" y="2341"/>
                    </a:lnTo>
                    <a:lnTo>
                      <a:pt x="550" y="2322"/>
                    </a:lnTo>
                    <a:lnTo>
                      <a:pt x="623" y="2304"/>
                    </a:lnTo>
                    <a:lnTo>
                      <a:pt x="697" y="2289"/>
                    </a:lnTo>
                    <a:lnTo>
                      <a:pt x="772" y="2278"/>
                    </a:lnTo>
                    <a:lnTo>
                      <a:pt x="849" y="2266"/>
                    </a:lnTo>
                    <a:lnTo>
                      <a:pt x="926" y="2258"/>
                    </a:lnTo>
                    <a:lnTo>
                      <a:pt x="1002" y="2253"/>
                    </a:lnTo>
                    <a:lnTo>
                      <a:pt x="1080" y="2248"/>
                    </a:lnTo>
                    <a:lnTo>
                      <a:pt x="1160" y="2248"/>
                    </a:lnTo>
                    <a:lnTo>
                      <a:pt x="1160" y="2248"/>
                    </a:lnTo>
                    <a:lnTo>
                      <a:pt x="1226" y="2248"/>
                    </a:lnTo>
                    <a:lnTo>
                      <a:pt x="1291" y="2251"/>
                    </a:lnTo>
                    <a:lnTo>
                      <a:pt x="1358" y="2256"/>
                    </a:lnTo>
                    <a:lnTo>
                      <a:pt x="1422" y="2261"/>
                    </a:lnTo>
                    <a:lnTo>
                      <a:pt x="1486" y="2269"/>
                    </a:lnTo>
                    <a:lnTo>
                      <a:pt x="1551" y="2278"/>
                    </a:lnTo>
                    <a:lnTo>
                      <a:pt x="1614" y="2288"/>
                    </a:lnTo>
                    <a:lnTo>
                      <a:pt x="1677" y="2300"/>
                    </a:lnTo>
                    <a:lnTo>
                      <a:pt x="1741" y="2313"/>
                    </a:lnTo>
                    <a:lnTo>
                      <a:pt x="1803" y="2329"/>
                    </a:lnTo>
                    <a:lnTo>
                      <a:pt x="1865" y="2345"/>
                    </a:lnTo>
                    <a:lnTo>
                      <a:pt x="1925" y="2363"/>
                    </a:lnTo>
                    <a:lnTo>
                      <a:pt x="1987" y="2384"/>
                    </a:lnTo>
                    <a:lnTo>
                      <a:pt x="2046" y="2404"/>
                    </a:lnTo>
                    <a:lnTo>
                      <a:pt x="2106" y="2427"/>
                    </a:lnTo>
                    <a:lnTo>
                      <a:pt x="2164" y="2450"/>
                    </a:lnTo>
                    <a:lnTo>
                      <a:pt x="2223" y="2475"/>
                    </a:lnTo>
                    <a:lnTo>
                      <a:pt x="2280" y="2502"/>
                    </a:lnTo>
                    <a:lnTo>
                      <a:pt x="2336" y="2530"/>
                    </a:lnTo>
                    <a:lnTo>
                      <a:pt x="2392" y="2559"/>
                    </a:lnTo>
                    <a:lnTo>
                      <a:pt x="2448" y="2590"/>
                    </a:lnTo>
                    <a:lnTo>
                      <a:pt x="2503" y="2621"/>
                    </a:lnTo>
                    <a:lnTo>
                      <a:pt x="2556" y="2655"/>
                    </a:lnTo>
                    <a:lnTo>
                      <a:pt x="2609" y="2689"/>
                    </a:lnTo>
                    <a:lnTo>
                      <a:pt x="2662" y="2724"/>
                    </a:lnTo>
                    <a:lnTo>
                      <a:pt x="2712" y="2761"/>
                    </a:lnTo>
                    <a:lnTo>
                      <a:pt x="2764" y="2798"/>
                    </a:lnTo>
                    <a:lnTo>
                      <a:pt x="2813" y="2838"/>
                    </a:lnTo>
                    <a:lnTo>
                      <a:pt x="2861" y="2878"/>
                    </a:lnTo>
                    <a:lnTo>
                      <a:pt x="2910" y="2919"/>
                    </a:lnTo>
                    <a:lnTo>
                      <a:pt x="2956" y="2962"/>
                    </a:lnTo>
                    <a:lnTo>
                      <a:pt x="3001" y="3005"/>
                    </a:lnTo>
                    <a:lnTo>
                      <a:pt x="3047" y="3049"/>
                    </a:lnTo>
                    <a:lnTo>
                      <a:pt x="3090" y="3094"/>
                    </a:lnTo>
                    <a:lnTo>
                      <a:pt x="3132" y="3140"/>
                    </a:lnTo>
                    <a:lnTo>
                      <a:pt x="3175" y="3187"/>
                    </a:lnTo>
                    <a:lnTo>
                      <a:pt x="3215" y="3236"/>
                    </a:lnTo>
                    <a:lnTo>
                      <a:pt x="3255" y="3286"/>
                    </a:lnTo>
                    <a:lnTo>
                      <a:pt x="3293" y="3336"/>
                    </a:lnTo>
                    <a:lnTo>
                      <a:pt x="3330" y="3386"/>
                    </a:lnTo>
                    <a:lnTo>
                      <a:pt x="3367" y="3439"/>
                    </a:lnTo>
                    <a:lnTo>
                      <a:pt x="3402" y="3491"/>
                    </a:lnTo>
                    <a:lnTo>
                      <a:pt x="3435" y="3546"/>
                    </a:lnTo>
                    <a:lnTo>
                      <a:pt x="3467" y="3600"/>
                    </a:lnTo>
                    <a:lnTo>
                      <a:pt x="3500" y="3655"/>
                    </a:lnTo>
                    <a:lnTo>
                      <a:pt x="3529" y="3711"/>
                    </a:lnTo>
                    <a:lnTo>
                      <a:pt x="3557" y="3768"/>
                    </a:lnTo>
                    <a:lnTo>
                      <a:pt x="3585" y="3826"/>
                    </a:lnTo>
                    <a:lnTo>
                      <a:pt x="3612" y="3885"/>
                    </a:lnTo>
                    <a:lnTo>
                      <a:pt x="3635" y="3944"/>
                    </a:lnTo>
                    <a:lnTo>
                      <a:pt x="3659" y="4003"/>
                    </a:lnTo>
                    <a:lnTo>
                      <a:pt x="3681" y="4063"/>
                    </a:lnTo>
                    <a:lnTo>
                      <a:pt x="3702" y="4124"/>
                    </a:lnTo>
                    <a:lnTo>
                      <a:pt x="3721" y="4186"/>
                    </a:lnTo>
                    <a:lnTo>
                      <a:pt x="3738" y="4247"/>
                    </a:lnTo>
                    <a:lnTo>
                      <a:pt x="3755" y="4311"/>
                    </a:lnTo>
                    <a:lnTo>
                      <a:pt x="3769" y="4374"/>
                    </a:lnTo>
                    <a:lnTo>
                      <a:pt x="3783" y="4438"/>
                    </a:lnTo>
                    <a:lnTo>
                      <a:pt x="3794" y="4503"/>
                    </a:lnTo>
                    <a:lnTo>
                      <a:pt x="3805" y="4567"/>
                    </a:lnTo>
                    <a:lnTo>
                      <a:pt x="3814" y="4632"/>
                    </a:lnTo>
                    <a:lnTo>
                      <a:pt x="3819" y="4699"/>
                    </a:lnTo>
                    <a:lnTo>
                      <a:pt x="3825" y="4765"/>
                    </a:lnTo>
                    <a:lnTo>
                      <a:pt x="3828" y="4831"/>
                    </a:lnTo>
                    <a:lnTo>
                      <a:pt x="3828" y="4831"/>
                    </a:lnTo>
                    <a:lnTo>
                      <a:pt x="3831" y="4908"/>
                    </a:lnTo>
                    <a:lnTo>
                      <a:pt x="3831" y="4985"/>
                    </a:lnTo>
                    <a:lnTo>
                      <a:pt x="3828" y="5060"/>
                    </a:lnTo>
                    <a:lnTo>
                      <a:pt x="3824" y="5134"/>
                    </a:lnTo>
                    <a:lnTo>
                      <a:pt x="3818" y="5209"/>
                    </a:lnTo>
                    <a:lnTo>
                      <a:pt x="3809" y="5281"/>
                    </a:lnTo>
                    <a:lnTo>
                      <a:pt x="3799" y="5355"/>
                    </a:lnTo>
                    <a:lnTo>
                      <a:pt x="3786" y="5427"/>
                    </a:lnTo>
                    <a:lnTo>
                      <a:pt x="3786" y="5427"/>
                    </a:lnTo>
                    <a:lnTo>
                      <a:pt x="3836" y="5408"/>
                    </a:lnTo>
                    <a:lnTo>
                      <a:pt x="3886" y="5390"/>
                    </a:lnTo>
                    <a:lnTo>
                      <a:pt x="3936" y="5369"/>
                    </a:lnTo>
                    <a:lnTo>
                      <a:pt x="3985" y="5349"/>
                    </a:lnTo>
                    <a:lnTo>
                      <a:pt x="4033" y="5327"/>
                    </a:lnTo>
                    <a:lnTo>
                      <a:pt x="4082" y="5305"/>
                    </a:lnTo>
                    <a:lnTo>
                      <a:pt x="4129" y="5281"/>
                    </a:lnTo>
                    <a:lnTo>
                      <a:pt x="4176" y="5256"/>
                    </a:lnTo>
                    <a:lnTo>
                      <a:pt x="4223" y="5231"/>
                    </a:lnTo>
                    <a:lnTo>
                      <a:pt x="4269" y="5204"/>
                    </a:lnTo>
                    <a:lnTo>
                      <a:pt x="4313" y="5178"/>
                    </a:lnTo>
                    <a:lnTo>
                      <a:pt x="4358" y="5150"/>
                    </a:lnTo>
                    <a:lnTo>
                      <a:pt x="4402" y="5122"/>
                    </a:lnTo>
                    <a:lnTo>
                      <a:pt x="4446" y="5092"/>
                    </a:lnTo>
                    <a:lnTo>
                      <a:pt x="4489" y="5061"/>
                    </a:lnTo>
                    <a:lnTo>
                      <a:pt x="4530" y="5030"/>
                    </a:lnTo>
                    <a:lnTo>
                      <a:pt x="4571" y="4998"/>
                    </a:lnTo>
                    <a:lnTo>
                      <a:pt x="4613" y="4965"/>
                    </a:lnTo>
                    <a:lnTo>
                      <a:pt x="4652" y="4932"/>
                    </a:lnTo>
                    <a:lnTo>
                      <a:pt x="4691" y="4896"/>
                    </a:lnTo>
                    <a:lnTo>
                      <a:pt x="4731" y="4861"/>
                    </a:lnTo>
                    <a:lnTo>
                      <a:pt x="4767" y="4825"/>
                    </a:lnTo>
                    <a:lnTo>
                      <a:pt x="4804" y="4789"/>
                    </a:lnTo>
                    <a:lnTo>
                      <a:pt x="4841" y="4752"/>
                    </a:lnTo>
                    <a:lnTo>
                      <a:pt x="4876" y="4713"/>
                    </a:lnTo>
                    <a:lnTo>
                      <a:pt x="4912" y="4675"/>
                    </a:lnTo>
                    <a:lnTo>
                      <a:pt x="4946" y="4635"/>
                    </a:lnTo>
                    <a:lnTo>
                      <a:pt x="4980" y="4595"/>
                    </a:lnTo>
                    <a:lnTo>
                      <a:pt x="5012" y="4554"/>
                    </a:lnTo>
                    <a:lnTo>
                      <a:pt x="5043" y="4513"/>
                    </a:lnTo>
                    <a:lnTo>
                      <a:pt x="5074" y="4470"/>
                    </a:lnTo>
                    <a:lnTo>
                      <a:pt x="5105" y="4427"/>
                    </a:lnTo>
                    <a:lnTo>
                      <a:pt x="5134" y="4383"/>
                    </a:lnTo>
                    <a:lnTo>
                      <a:pt x="5162" y="4340"/>
                    </a:lnTo>
                    <a:lnTo>
                      <a:pt x="5190" y="4295"/>
                    </a:lnTo>
                    <a:lnTo>
                      <a:pt x="5217" y="4250"/>
                    </a:lnTo>
                    <a:lnTo>
                      <a:pt x="5242" y="4203"/>
                    </a:lnTo>
                    <a:lnTo>
                      <a:pt x="5267" y="4158"/>
                    </a:lnTo>
                    <a:lnTo>
                      <a:pt x="5292" y="4110"/>
                    </a:lnTo>
                    <a:lnTo>
                      <a:pt x="5314" y="4063"/>
                    </a:lnTo>
                    <a:lnTo>
                      <a:pt x="5336" y="4014"/>
                    </a:lnTo>
                    <a:lnTo>
                      <a:pt x="5359" y="3966"/>
                    </a:lnTo>
                    <a:lnTo>
                      <a:pt x="5379" y="3917"/>
                    </a:lnTo>
                    <a:lnTo>
                      <a:pt x="5398" y="3867"/>
                    </a:lnTo>
                    <a:lnTo>
                      <a:pt x="5416" y="3817"/>
                    </a:lnTo>
                    <a:lnTo>
                      <a:pt x="5434" y="3767"/>
                    </a:lnTo>
                    <a:lnTo>
                      <a:pt x="5450" y="3715"/>
                    </a:lnTo>
                    <a:lnTo>
                      <a:pt x="5466" y="3664"/>
                    </a:lnTo>
                    <a:lnTo>
                      <a:pt x="5481" y="3612"/>
                    </a:lnTo>
                    <a:lnTo>
                      <a:pt x="5494" y="3559"/>
                    </a:lnTo>
                    <a:lnTo>
                      <a:pt x="5506" y="3507"/>
                    </a:lnTo>
                    <a:lnTo>
                      <a:pt x="5518" y="3453"/>
                    </a:lnTo>
                    <a:lnTo>
                      <a:pt x="5528" y="3400"/>
                    </a:lnTo>
                    <a:lnTo>
                      <a:pt x="5537" y="3345"/>
                    </a:lnTo>
                    <a:lnTo>
                      <a:pt x="5546" y="3291"/>
                    </a:lnTo>
                    <a:lnTo>
                      <a:pt x="5553" y="3236"/>
                    </a:lnTo>
                    <a:lnTo>
                      <a:pt x="5559" y="3181"/>
                    </a:lnTo>
                    <a:lnTo>
                      <a:pt x="5563" y="3125"/>
                    </a:lnTo>
                    <a:lnTo>
                      <a:pt x="5568" y="3069"/>
                    </a:lnTo>
                    <a:lnTo>
                      <a:pt x="5571" y="3013"/>
                    </a:lnTo>
                    <a:lnTo>
                      <a:pt x="5572" y="2957"/>
                    </a:lnTo>
                    <a:lnTo>
                      <a:pt x="5572" y="2900"/>
                    </a:lnTo>
                    <a:lnTo>
                      <a:pt x="5571" y="2842"/>
                    </a:lnTo>
                    <a:lnTo>
                      <a:pt x="5569" y="2786"/>
                    </a:lnTo>
                    <a:lnTo>
                      <a:pt x="5569" y="2786"/>
                    </a:lnTo>
                    <a:close/>
                  </a:path>
                </a:pathLst>
              </a:custGeom>
              <a:gradFill flip="none" rotWithShape="1">
                <a:gsLst>
                  <a:gs pos="45000">
                    <a:schemeClr val="accent4">
                      <a:lumMod val="75000"/>
                    </a:schemeClr>
                  </a:gs>
                  <a:gs pos="100000">
                    <a:schemeClr val="accent4">
                      <a:lumMod val="60000"/>
                      <a:lumOff val="40000"/>
                    </a:schemeClr>
                  </a:gs>
                  <a:gs pos="30000">
                    <a:schemeClr val="accent4">
                      <a:lumMod val="50000"/>
                    </a:schemeClr>
                  </a:gs>
                  <a:gs pos="83000">
                    <a:schemeClr val="accent4">
                      <a:lumMod val="75000"/>
                    </a:schemeClr>
                  </a:gs>
                  <a:gs pos="55000">
                    <a:schemeClr val="accent4">
                      <a:lumMod val="50000"/>
                    </a:schemeClr>
                  </a:gs>
                  <a:gs pos="69000">
                    <a:schemeClr val="accent4">
                      <a:lumMod val="50000"/>
                    </a:schemeClr>
                  </a:gs>
                </a:gsLst>
                <a:lin ang="27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101" name="Forme libre 10">
                <a:extLst>
                  <a:ext uri="{FF2B5EF4-FFF2-40B4-BE49-F238E27FC236}">
                    <a16:creationId xmlns:a16="http://schemas.microsoft.com/office/drawing/2014/main" xmlns="" id="{87CE0D39-1238-C946-8C1E-99B8AC872ABF}"/>
                  </a:ext>
                </a:extLst>
              </p:cNvPr>
              <p:cNvSpPr>
                <a:spLocks/>
              </p:cNvSpPr>
              <p:nvPr/>
            </p:nvSpPr>
            <p:spPr bwMode="auto">
              <a:xfrm>
                <a:off x="8442325" y="1582738"/>
                <a:ext cx="2017713" cy="1719263"/>
              </a:xfrm>
              <a:custGeom>
                <a:avLst/>
                <a:gdLst/>
                <a:ahLst/>
                <a:cxnLst>
                  <a:cxn ang="0">
                    <a:pos x="3757" y="3095"/>
                  </a:cxn>
                  <a:cxn ang="0">
                    <a:pos x="3794" y="3057"/>
                  </a:cxn>
                  <a:cxn ang="0">
                    <a:pos x="3810" y="3002"/>
                  </a:cxn>
                  <a:cxn ang="0">
                    <a:pos x="3809" y="2896"/>
                  </a:cxn>
                  <a:cxn ang="0">
                    <a:pos x="3774" y="2695"/>
                  </a:cxn>
                  <a:cxn ang="0">
                    <a:pos x="3759" y="2585"/>
                  </a:cxn>
                  <a:cxn ang="0">
                    <a:pos x="3735" y="2321"/>
                  </a:cxn>
                  <a:cxn ang="0">
                    <a:pos x="3685" y="2064"/>
                  </a:cxn>
                  <a:cxn ang="0">
                    <a:pos x="3611" y="1817"/>
                  </a:cxn>
                  <a:cxn ang="0">
                    <a:pos x="3516" y="1579"/>
                  </a:cxn>
                  <a:cxn ang="0">
                    <a:pos x="3399" y="1354"/>
                  </a:cxn>
                  <a:cxn ang="0">
                    <a:pos x="3261" y="1140"/>
                  </a:cxn>
                  <a:cxn ang="0">
                    <a:pos x="3106" y="941"/>
                  </a:cxn>
                  <a:cxn ang="0">
                    <a:pos x="2932" y="758"/>
                  </a:cxn>
                  <a:cxn ang="0">
                    <a:pos x="2743" y="591"/>
                  </a:cxn>
                  <a:cxn ang="0">
                    <a:pos x="2540" y="442"/>
                  </a:cxn>
                  <a:cxn ang="0">
                    <a:pos x="2323" y="313"/>
                  </a:cxn>
                  <a:cxn ang="0">
                    <a:pos x="2096" y="204"/>
                  </a:cxn>
                  <a:cxn ang="0">
                    <a:pos x="1857" y="117"/>
                  </a:cxn>
                  <a:cxn ang="0">
                    <a:pos x="1608" y="53"/>
                  </a:cxn>
                  <a:cxn ang="0">
                    <a:pos x="1353" y="15"/>
                  </a:cxn>
                  <a:cxn ang="0">
                    <a:pos x="1091" y="0"/>
                  </a:cxn>
                  <a:cxn ang="0">
                    <a:pos x="902" y="7"/>
                  </a:cxn>
                  <a:cxn ang="0">
                    <a:pos x="676" y="31"/>
                  </a:cxn>
                  <a:cxn ang="0">
                    <a:pos x="480" y="69"/>
                  </a:cxn>
                  <a:cxn ang="0">
                    <a:pos x="216" y="149"/>
                  </a:cxn>
                  <a:cxn ang="0">
                    <a:pos x="41" y="229"/>
                  </a:cxn>
                  <a:cxn ang="0">
                    <a:pos x="1" y="308"/>
                  </a:cxn>
                  <a:cxn ang="0">
                    <a:pos x="37" y="667"/>
                  </a:cxn>
                  <a:cxn ang="0">
                    <a:pos x="95" y="972"/>
                  </a:cxn>
                  <a:cxn ang="0">
                    <a:pos x="166" y="1246"/>
                  </a:cxn>
                  <a:cxn ang="0">
                    <a:pos x="265" y="1536"/>
                  </a:cxn>
                  <a:cxn ang="0">
                    <a:pos x="395" y="1833"/>
                  </a:cxn>
                  <a:cxn ang="0">
                    <a:pos x="560" y="2125"/>
                  </a:cxn>
                  <a:cxn ang="0">
                    <a:pos x="762" y="2403"/>
                  </a:cxn>
                  <a:cxn ang="0">
                    <a:pos x="1007" y="2658"/>
                  </a:cxn>
                  <a:cxn ang="0">
                    <a:pos x="1145" y="2775"/>
                  </a:cxn>
                  <a:cxn ang="0">
                    <a:pos x="1297" y="2881"/>
                  </a:cxn>
                  <a:cxn ang="0">
                    <a:pos x="1461" y="2975"/>
                  </a:cxn>
                  <a:cxn ang="0">
                    <a:pos x="1637" y="3059"/>
                  </a:cxn>
                  <a:cxn ang="0">
                    <a:pos x="1828" y="3129"/>
                  </a:cxn>
                  <a:cxn ang="0">
                    <a:pos x="2031" y="3185"/>
                  </a:cxn>
                  <a:cxn ang="0">
                    <a:pos x="2249" y="3223"/>
                  </a:cxn>
                  <a:cxn ang="0">
                    <a:pos x="2484" y="3247"/>
                  </a:cxn>
                  <a:cxn ang="0">
                    <a:pos x="2731" y="3251"/>
                  </a:cxn>
                  <a:cxn ang="0">
                    <a:pos x="2997" y="3236"/>
                  </a:cxn>
                  <a:cxn ang="0">
                    <a:pos x="3277" y="3201"/>
                  </a:cxn>
                  <a:cxn ang="0">
                    <a:pos x="3575" y="3144"/>
                  </a:cxn>
                </a:cxnLst>
                <a:rect l="0" t="0" r="r" b="b"/>
                <a:pathLst>
                  <a:path w="3813" h="3251">
                    <a:moveTo>
                      <a:pt x="3729" y="3105"/>
                    </a:moveTo>
                    <a:lnTo>
                      <a:pt x="3729" y="3105"/>
                    </a:lnTo>
                    <a:lnTo>
                      <a:pt x="3744" y="3101"/>
                    </a:lnTo>
                    <a:lnTo>
                      <a:pt x="3757" y="3095"/>
                    </a:lnTo>
                    <a:lnTo>
                      <a:pt x="3768" y="3087"/>
                    </a:lnTo>
                    <a:lnTo>
                      <a:pt x="3778" y="3079"/>
                    </a:lnTo>
                    <a:lnTo>
                      <a:pt x="3787" y="3068"/>
                    </a:lnTo>
                    <a:lnTo>
                      <a:pt x="3794" y="3057"/>
                    </a:lnTo>
                    <a:lnTo>
                      <a:pt x="3800" y="3045"/>
                    </a:lnTo>
                    <a:lnTo>
                      <a:pt x="3805" y="3031"/>
                    </a:lnTo>
                    <a:lnTo>
                      <a:pt x="3809" y="3017"/>
                    </a:lnTo>
                    <a:lnTo>
                      <a:pt x="3810" y="3002"/>
                    </a:lnTo>
                    <a:lnTo>
                      <a:pt x="3812" y="2986"/>
                    </a:lnTo>
                    <a:lnTo>
                      <a:pt x="3813" y="2970"/>
                    </a:lnTo>
                    <a:lnTo>
                      <a:pt x="3812" y="2934"/>
                    </a:lnTo>
                    <a:lnTo>
                      <a:pt x="3809" y="2896"/>
                    </a:lnTo>
                    <a:lnTo>
                      <a:pt x="3803" y="2857"/>
                    </a:lnTo>
                    <a:lnTo>
                      <a:pt x="3797" y="2816"/>
                    </a:lnTo>
                    <a:lnTo>
                      <a:pt x="3781" y="2735"/>
                    </a:lnTo>
                    <a:lnTo>
                      <a:pt x="3774" y="2695"/>
                    </a:lnTo>
                    <a:lnTo>
                      <a:pt x="3768" y="2657"/>
                    </a:lnTo>
                    <a:lnTo>
                      <a:pt x="3762" y="2620"/>
                    </a:lnTo>
                    <a:lnTo>
                      <a:pt x="3759" y="2585"/>
                    </a:lnTo>
                    <a:lnTo>
                      <a:pt x="3759" y="2585"/>
                    </a:lnTo>
                    <a:lnTo>
                      <a:pt x="3756" y="2518"/>
                    </a:lnTo>
                    <a:lnTo>
                      <a:pt x="3750" y="2452"/>
                    </a:lnTo>
                    <a:lnTo>
                      <a:pt x="3744" y="2386"/>
                    </a:lnTo>
                    <a:lnTo>
                      <a:pt x="3735" y="2321"/>
                    </a:lnTo>
                    <a:lnTo>
                      <a:pt x="3725" y="2256"/>
                    </a:lnTo>
                    <a:lnTo>
                      <a:pt x="3713" y="2191"/>
                    </a:lnTo>
                    <a:lnTo>
                      <a:pt x="3700" y="2128"/>
                    </a:lnTo>
                    <a:lnTo>
                      <a:pt x="3685" y="2064"/>
                    </a:lnTo>
                    <a:lnTo>
                      <a:pt x="3669" y="2001"/>
                    </a:lnTo>
                    <a:lnTo>
                      <a:pt x="3651" y="1939"/>
                    </a:lnTo>
                    <a:lnTo>
                      <a:pt x="3632" y="1877"/>
                    </a:lnTo>
                    <a:lnTo>
                      <a:pt x="3611" y="1817"/>
                    </a:lnTo>
                    <a:lnTo>
                      <a:pt x="3589" y="1756"/>
                    </a:lnTo>
                    <a:lnTo>
                      <a:pt x="3567" y="1696"/>
                    </a:lnTo>
                    <a:lnTo>
                      <a:pt x="3542" y="1637"/>
                    </a:lnTo>
                    <a:lnTo>
                      <a:pt x="3516" y="1579"/>
                    </a:lnTo>
                    <a:lnTo>
                      <a:pt x="3489" y="1522"/>
                    </a:lnTo>
                    <a:lnTo>
                      <a:pt x="3460" y="1464"/>
                    </a:lnTo>
                    <a:lnTo>
                      <a:pt x="3430" y="1408"/>
                    </a:lnTo>
                    <a:lnTo>
                      <a:pt x="3399" y="1354"/>
                    </a:lnTo>
                    <a:lnTo>
                      <a:pt x="3365" y="1299"/>
                    </a:lnTo>
                    <a:lnTo>
                      <a:pt x="3333" y="1244"/>
                    </a:lnTo>
                    <a:lnTo>
                      <a:pt x="3297" y="1191"/>
                    </a:lnTo>
                    <a:lnTo>
                      <a:pt x="3261" y="1140"/>
                    </a:lnTo>
                    <a:lnTo>
                      <a:pt x="3224" y="1090"/>
                    </a:lnTo>
                    <a:lnTo>
                      <a:pt x="3185" y="1038"/>
                    </a:lnTo>
                    <a:lnTo>
                      <a:pt x="3146" y="989"/>
                    </a:lnTo>
                    <a:lnTo>
                      <a:pt x="3106" y="941"/>
                    </a:lnTo>
                    <a:lnTo>
                      <a:pt x="3063" y="894"/>
                    </a:lnTo>
                    <a:lnTo>
                      <a:pt x="3020" y="848"/>
                    </a:lnTo>
                    <a:lnTo>
                      <a:pt x="2978" y="802"/>
                    </a:lnTo>
                    <a:lnTo>
                      <a:pt x="2932" y="758"/>
                    </a:lnTo>
                    <a:lnTo>
                      <a:pt x="2886" y="714"/>
                    </a:lnTo>
                    <a:lnTo>
                      <a:pt x="2840" y="672"/>
                    </a:lnTo>
                    <a:lnTo>
                      <a:pt x="2792" y="631"/>
                    </a:lnTo>
                    <a:lnTo>
                      <a:pt x="2743" y="591"/>
                    </a:lnTo>
                    <a:lnTo>
                      <a:pt x="2695" y="552"/>
                    </a:lnTo>
                    <a:lnTo>
                      <a:pt x="2644" y="515"/>
                    </a:lnTo>
                    <a:lnTo>
                      <a:pt x="2593" y="478"/>
                    </a:lnTo>
                    <a:lnTo>
                      <a:pt x="2540" y="442"/>
                    </a:lnTo>
                    <a:lnTo>
                      <a:pt x="2487" y="408"/>
                    </a:lnTo>
                    <a:lnTo>
                      <a:pt x="2434" y="375"/>
                    </a:lnTo>
                    <a:lnTo>
                      <a:pt x="2379" y="344"/>
                    </a:lnTo>
                    <a:lnTo>
                      <a:pt x="2323" y="313"/>
                    </a:lnTo>
                    <a:lnTo>
                      <a:pt x="2267" y="283"/>
                    </a:lnTo>
                    <a:lnTo>
                      <a:pt x="2211" y="255"/>
                    </a:lnTo>
                    <a:lnTo>
                      <a:pt x="2153" y="229"/>
                    </a:lnTo>
                    <a:lnTo>
                      <a:pt x="2096" y="204"/>
                    </a:lnTo>
                    <a:lnTo>
                      <a:pt x="2037" y="180"/>
                    </a:lnTo>
                    <a:lnTo>
                      <a:pt x="1977" y="158"/>
                    </a:lnTo>
                    <a:lnTo>
                      <a:pt x="1918" y="137"/>
                    </a:lnTo>
                    <a:lnTo>
                      <a:pt x="1857" y="117"/>
                    </a:lnTo>
                    <a:lnTo>
                      <a:pt x="1795" y="99"/>
                    </a:lnTo>
                    <a:lnTo>
                      <a:pt x="1733" y="83"/>
                    </a:lnTo>
                    <a:lnTo>
                      <a:pt x="1671" y="66"/>
                    </a:lnTo>
                    <a:lnTo>
                      <a:pt x="1608" y="53"/>
                    </a:lnTo>
                    <a:lnTo>
                      <a:pt x="1545" y="41"/>
                    </a:lnTo>
                    <a:lnTo>
                      <a:pt x="1481" y="31"/>
                    </a:lnTo>
                    <a:lnTo>
                      <a:pt x="1418" y="22"/>
                    </a:lnTo>
                    <a:lnTo>
                      <a:pt x="1353" y="15"/>
                    </a:lnTo>
                    <a:lnTo>
                      <a:pt x="1288" y="9"/>
                    </a:lnTo>
                    <a:lnTo>
                      <a:pt x="1222" y="5"/>
                    </a:lnTo>
                    <a:lnTo>
                      <a:pt x="1157" y="2"/>
                    </a:lnTo>
                    <a:lnTo>
                      <a:pt x="1091" y="0"/>
                    </a:lnTo>
                    <a:lnTo>
                      <a:pt x="1091" y="0"/>
                    </a:lnTo>
                    <a:lnTo>
                      <a:pt x="1026" y="2"/>
                    </a:lnTo>
                    <a:lnTo>
                      <a:pt x="962" y="3"/>
                    </a:lnTo>
                    <a:lnTo>
                      <a:pt x="902" y="7"/>
                    </a:lnTo>
                    <a:lnTo>
                      <a:pt x="841" y="12"/>
                    </a:lnTo>
                    <a:lnTo>
                      <a:pt x="785" y="18"/>
                    </a:lnTo>
                    <a:lnTo>
                      <a:pt x="729" y="24"/>
                    </a:lnTo>
                    <a:lnTo>
                      <a:pt x="676" y="31"/>
                    </a:lnTo>
                    <a:lnTo>
                      <a:pt x="625" y="40"/>
                    </a:lnTo>
                    <a:lnTo>
                      <a:pt x="575" y="49"/>
                    </a:lnTo>
                    <a:lnTo>
                      <a:pt x="527" y="59"/>
                    </a:lnTo>
                    <a:lnTo>
                      <a:pt x="480" y="69"/>
                    </a:lnTo>
                    <a:lnTo>
                      <a:pt x="437" y="80"/>
                    </a:lnTo>
                    <a:lnTo>
                      <a:pt x="355" y="103"/>
                    </a:lnTo>
                    <a:lnTo>
                      <a:pt x="283" y="125"/>
                    </a:lnTo>
                    <a:lnTo>
                      <a:pt x="216" y="149"/>
                    </a:lnTo>
                    <a:lnTo>
                      <a:pt x="160" y="173"/>
                    </a:lnTo>
                    <a:lnTo>
                      <a:pt x="112" y="193"/>
                    </a:lnTo>
                    <a:lnTo>
                      <a:pt x="72" y="212"/>
                    </a:lnTo>
                    <a:lnTo>
                      <a:pt x="41" y="229"/>
                    </a:lnTo>
                    <a:lnTo>
                      <a:pt x="17" y="240"/>
                    </a:lnTo>
                    <a:lnTo>
                      <a:pt x="0" y="251"/>
                    </a:lnTo>
                    <a:lnTo>
                      <a:pt x="0" y="251"/>
                    </a:lnTo>
                    <a:lnTo>
                      <a:pt x="1" y="308"/>
                    </a:lnTo>
                    <a:lnTo>
                      <a:pt x="6" y="379"/>
                    </a:lnTo>
                    <a:lnTo>
                      <a:pt x="11" y="463"/>
                    </a:lnTo>
                    <a:lnTo>
                      <a:pt x="23" y="559"/>
                    </a:lnTo>
                    <a:lnTo>
                      <a:pt x="37" y="667"/>
                    </a:lnTo>
                    <a:lnTo>
                      <a:pt x="57" y="782"/>
                    </a:lnTo>
                    <a:lnTo>
                      <a:pt x="67" y="843"/>
                    </a:lnTo>
                    <a:lnTo>
                      <a:pt x="81" y="907"/>
                    </a:lnTo>
                    <a:lnTo>
                      <a:pt x="95" y="972"/>
                    </a:lnTo>
                    <a:lnTo>
                      <a:pt x="110" y="1038"/>
                    </a:lnTo>
                    <a:lnTo>
                      <a:pt x="128" y="1106"/>
                    </a:lnTo>
                    <a:lnTo>
                      <a:pt x="147" y="1175"/>
                    </a:lnTo>
                    <a:lnTo>
                      <a:pt x="166" y="1246"/>
                    </a:lnTo>
                    <a:lnTo>
                      <a:pt x="188" y="1318"/>
                    </a:lnTo>
                    <a:lnTo>
                      <a:pt x="212" y="1390"/>
                    </a:lnTo>
                    <a:lnTo>
                      <a:pt x="238" y="1463"/>
                    </a:lnTo>
                    <a:lnTo>
                      <a:pt x="265" y="1536"/>
                    </a:lnTo>
                    <a:lnTo>
                      <a:pt x="294" y="1610"/>
                    </a:lnTo>
                    <a:lnTo>
                      <a:pt x="327" y="1684"/>
                    </a:lnTo>
                    <a:lnTo>
                      <a:pt x="359" y="1759"/>
                    </a:lnTo>
                    <a:lnTo>
                      <a:pt x="395" y="1833"/>
                    </a:lnTo>
                    <a:lnTo>
                      <a:pt x="433" y="1906"/>
                    </a:lnTo>
                    <a:lnTo>
                      <a:pt x="473" y="1980"/>
                    </a:lnTo>
                    <a:lnTo>
                      <a:pt x="514" y="2052"/>
                    </a:lnTo>
                    <a:lnTo>
                      <a:pt x="560" y="2125"/>
                    </a:lnTo>
                    <a:lnTo>
                      <a:pt x="606" y="2197"/>
                    </a:lnTo>
                    <a:lnTo>
                      <a:pt x="656" y="2266"/>
                    </a:lnTo>
                    <a:lnTo>
                      <a:pt x="707" y="2336"/>
                    </a:lnTo>
                    <a:lnTo>
                      <a:pt x="762" y="2403"/>
                    </a:lnTo>
                    <a:lnTo>
                      <a:pt x="819" y="2470"/>
                    </a:lnTo>
                    <a:lnTo>
                      <a:pt x="878" y="2535"/>
                    </a:lnTo>
                    <a:lnTo>
                      <a:pt x="940" y="2598"/>
                    </a:lnTo>
                    <a:lnTo>
                      <a:pt x="1007" y="2658"/>
                    </a:lnTo>
                    <a:lnTo>
                      <a:pt x="1040" y="2688"/>
                    </a:lnTo>
                    <a:lnTo>
                      <a:pt x="1074" y="2717"/>
                    </a:lnTo>
                    <a:lnTo>
                      <a:pt x="1110" y="2747"/>
                    </a:lnTo>
                    <a:lnTo>
                      <a:pt x="1145" y="2775"/>
                    </a:lnTo>
                    <a:lnTo>
                      <a:pt x="1182" y="2801"/>
                    </a:lnTo>
                    <a:lnTo>
                      <a:pt x="1220" y="2829"/>
                    </a:lnTo>
                    <a:lnTo>
                      <a:pt x="1257" y="2855"/>
                    </a:lnTo>
                    <a:lnTo>
                      <a:pt x="1297" y="2881"/>
                    </a:lnTo>
                    <a:lnTo>
                      <a:pt x="1337" y="2905"/>
                    </a:lnTo>
                    <a:lnTo>
                      <a:pt x="1377" y="2930"/>
                    </a:lnTo>
                    <a:lnTo>
                      <a:pt x="1418" y="2953"/>
                    </a:lnTo>
                    <a:lnTo>
                      <a:pt x="1461" y="2975"/>
                    </a:lnTo>
                    <a:lnTo>
                      <a:pt x="1503" y="2998"/>
                    </a:lnTo>
                    <a:lnTo>
                      <a:pt x="1548" y="3018"/>
                    </a:lnTo>
                    <a:lnTo>
                      <a:pt x="1592" y="3039"/>
                    </a:lnTo>
                    <a:lnTo>
                      <a:pt x="1637" y="3059"/>
                    </a:lnTo>
                    <a:lnTo>
                      <a:pt x="1683" y="3077"/>
                    </a:lnTo>
                    <a:lnTo>
                      <a:pt x="1730" y="3095"/>
                    </a:lnTo>
                    <a:lnTo>
                      <a:pt x="1779" y="3113"/>
                    </a:lnTo>
                    <a:lnTo>
                      <a:pt x="1828" y="3129"/>
                    </a:lnTo>
                    <a:lnTo>
                      <a:pt x="1878" y="3144"/>
                    </a:lnTo>
                    <a:lnTo>
                      <a:pt x="1928" y="3158"/>
                    </a:lnTo>
                    <a:lnTo>
                      <a:pt x="1980" y="3172"/>
                    </a:lnTo>
                    <a:lnTo>
                      <a:pt x="2031" y="3185"/>
                    </a:lnTo>
                    <a:lnTo>
                      <a:pt x="2084" y="3195"/>
                    </a:lnTo>
                    <a:lnTo>
                      <a:pt x="2139" y="3205"/>
                    </a:lnTo>
                    <a:lnTo>
                      <a:pt x="2193" y="3216"/>
                    </a:lnTo>
                    <a:lnTo>
                      <a:pt x="2249" y="3223"/>
                    </a:lnTo>
                    <a:lnTo>
                      <a:pt x="2307" y="3231"/>
                    </a:lnTo>
                    <a:lnTo>
                      <a:pt x="2364" y="3238"/>
                    </a:lnTo>
                    <a:lnTo>
                      <a:pt x="2423" y="3242"/>
                    </a:lnTo>
                    <a:lnTo>
                      <a:pt x="2484" y="3247"/>
                    </a:lnTo>
                    <a:lnTo>
                      <a:pt x="2544" y="3250"/>
                    </a:lnTo>
                    <a:lnTo>
                      <a:pt x="2606" y="3251"/>
                    </a:lnTo>
                    <a:lnTo>
                      <a:pt x="2668" y="3251"/>
                    </a:lnTo>
                    <a:lnTo>
                      <a:pt x="2731" y="3251"/>
                    </a:lnTo>
                    <a:lnTo>
                      <a:pt x="2796" y="3250"/>
                    </a:lnTo>
                    <a:lnTo>
                      <a:pt x="2863" y="3247"/>
                    </a:lnTo>
                    <a:lnTo>
                      <a:pt x="2929" y="3242"/>
                    </a:lnTo>
                    <a:lnTo>
                      <a:pt x="2997" y="3236"/>
                    </a:lnTo>
                    <a:lnTo>
                      <a:pt x="3065" y="3229"/>
                    </a:lnTo>
                    <a:lnTo>
                      <a:pt x="3134" y="3220"/>
                    </a:lnTo>
                    <a:lnTo>
                      <a:pt x="3205" y="3211"/>
                    </a:lnTo>
                    <a:lnTo>
                      <a:pt x="3277" y="3201"/>
                    </a:lnTo>
                    <a:lnTo>
                      <a:pt x="3349" y="3188"/>
                    </a:lnTo>
                    <a:lnTo>
                      <a:pt x="3423" y="3174"/>
                    </a:lnTo>
                    <a:lnTo>
                      <a:pt x="3498" y="3160"/>
                    </a:lnTo>
                    <a:lnTo>
                      <a:pt x="3575" y="3144"/>
                    </a:lnTo>
                    <a:lnTo>
                      <a:pt x="3651" y="3124"/>
                    </a:lnTo>
                    <a:lnTo>
                      <a:pt x="3729" y="3105"/>
                    </a:lnTo>
                    <a:lnTo>
                      <a:pt x="3729" y="3105"/>
                    </a:lnTo>
                    <a:close/>
                  </a:path>
                </a:pathLst>
              </a:custGeom>
              <a:gradFill flip="none" rotWithShape="1">
                <a:gsLst>
                  <a:gs pos="100000">
                    <a:schemeClr val="accent4">
                      <a:lumMod val="60000"/>
                      <a:lumOff val="40000"/>
                    </a:schemeClr>
                  </a:gs>
                  <a:gs pos="3000">
                    <a:schemeClr val="accent4">
                      <a:lumMod val="50000"/>
                    </a:schemeClr>
                  </a:gs>
                </a:gsLst>
                <a:path path="circle">
                  <a:fillToRect r="100000" b="100000"/>
                </a:path>
                <a:tileRect l="-100000" t="-100000"/>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102" name="Forme libre 11">
                <a:extLst>
                  <a:ext uri="{FF2B5EF4-FFF2-40B4-BE49-F238E27FC236}">
                    <a16:creationId xmlns:a16="http://schemas.microsoft.com/office/drawing/2014/main" xmlns="" id="{723799E8-B520-CE48-9762-4AD3940135FB}"/>
                  </a:ext>
                </a:extLst>
              </p:cNvPr>
              <p:cNvSpPr>
                <a:spLocks/>
              </p:cNvSpPr>
              <p:nvPr/>
            </p:nvSpPr>
            <p:spPr bwMode="auto">
              <a:xfrm>
                <a:off x="7829550" y="862013"/>
                <a:ext cx="3157538" cy="3313113"/>
              </a:xfrm>
              <a:custGeom>
                <a:avLst/>
                <a:gdLst/>
                <a:ahLst/>
                <a:cxnLst>
                  <a:cxn ang="0">
                    <a:pos x="4176" y="5653"/>
                  </a:cxn>
                  <a:cxn ang="0">
                    <a:pos x="3948" y="5836"/>
                  </a:cxn>
                  <a:cxn ang="0">
                    <a:pos x="3697" y="5989"/>
                  </a:cxn>
                  <a:cxn ang="0">
                    <a:pos x="3426" y="6110"/>
                  </a:cxn>
                  <a:cxn ang="0">
                    <a:pos x="3137" y="6199"/>
                  </a:cxn>
                  <a:cxn ang="0">
                    <a:pos x="2832" y="6249"/>
                  </a:cxn>
                  <a:cxn ang="0">
                    <a:pos x="2578" y="6262"/>
                  </a:cxn>
                  <a:cxn ang="0">
                    <a:pos x="2263" y="6243"/>
                  </a:cxn>
                  <a:cxn ang="0">
                    <a:pos x="1958" y="6184"/>
                  </a:cxn>
                  <a:cxn ang="0">
                    <a:pos x="1666" y="6091"/>
                  </a:cxn>
                  <a:cxn ang="0">
                    <a:pos x="1389" y="5964"/>
                  </a:cxn>
                  <a:cxn ang="0">
                    <a:pos x="1129" y="5806"/>
                  </a:cxn>
                  <a:cxn ang="0">
                    <a:pos x="890" y="5621"/>
                  </a:cxn>
                  <a:cxn ang="0">
                    <a:pos x="674" y="5408"/>
                  </a:cxn>
                  <a:cxn ang="0">
                    <a:pos x="484" y="5172"/>
                  </a:cxn>
                  <a:cxn ang="0">
                    <a:pos x="320" y="4916"/>
                  </a:cxn>
                  <a:cxn ang="0">
                    <a:pos x="189" y="4640"/>
                  </a:cxn>
                  <a:cxn ang="0">
                    <a:pos x="90" y="4348"/>
                  </a:cxn>
                  <a:cxn ang="0">
                    <a:pos x="25" y="4043"/>
                  </a:cxn>
                  <a:cxn ang="0">
                    <a:pos x="3" y="3791"/>
                  </a:cxn>
                  <a:cxn ang="0">
                    <a:pos x="9" y="3521"/>
                  </a:cxn>
                  <a:cxn ang="0">
                    <a:pos x="47" y="3263"/>
                  </a:cxn>
                  <a:cxn ang="0">
                    <a:pos x="113" y="3017"/>
                  </a:cxn>
                  <a:cxn ang="0">
                    <a:pos x="245" y="2686"/>
                  </a:cxn>
                  <a:cxn ang="0">
                    <a:pos x="485" y="2237"/>
                  </a:cxn>
                  <a:cxn ang="0">
                    <a:pos x="1589" y="146"/>
                  </a:cxn>
                  <a:cxn ang="0">
                    <a:pos x="1418" y="406"/>
                  </a:cxn>
                  <a:cxn ang="0">
                    <a:pos x="1277" y="684"/>
                  </a:cxn>
                  <a:cxn ang="0">
                    <a:pos x="1168" y="984"/>
                  </a:cxn>
                  <a:cxn ang="0">
                    <a:pos x="1095" y="1296"/>
                  </a:cxn>
                  <a:cxn ang="0">
                    <a:pos x="1058" y="1623"/>
                  </a:cxn>
                  <a:cxn ang="0">
                    <a:pos x="1057" y="1893"/>
                  </a:cxn>
                  <a:cxn ang="0">
                    <a:pos x="1095" y="2253"/>
                  </a:cxn>
                  <a:cxn ang="0">
                    <a:pos x="1175" y="2599"/>
                  </a:cxn>
                  <a:cxn ang="0">
                    <a:pos x="1296" y="2928"/>
                  </a:cxn>
                  <a:cxn ang="0">
                    <a:pos x="1455" y="3238"/>
                  </a:cxn>
                  <a:cxn ang="0">
                    <a:pos x="1647" y="3527"/>
                  </a:cxn>
                  <a:cxn ang="0">
                    <a:pos x="1871" y="3791"/>
                  </a:cxn>
                  <a:cxn ang="0">
                    <a:pos x="2123" y="4027"/>
                  </a:cxn>
                  <a:cxn ang="0">
                    <a:pos x="2400" y="4233"/>
                  </a:cxn>
                  <a:cxn ang="0">
                    <a:pos x="2701" y="4406"/>
                  </a:cxn>
                  <a:cxn ang="0">
                    <a:pos x="3021" y="4544"/>
                  </a:cxn>
                  <a:cxn ang="0">
                    <a:pos x="3357" y="4643"/>
                  </a:cxn>
                  <a:cxn ang="0">
                    <a:pos x="3708" y="4701"/>
                  </a:cxn>
                  <a:cxn ang="0">
                    <a:pos x="3997" y="4715"/>
                  </a:cxn>
                  <a:cxn ang="0">
                    <a:pos x="4358" y="4692"/>
                  </a:cxn>
                  <a:cxn ang="0">
                    <a:pos x="4701" y="4625"/>
                  </a:cxn>
                  <a:cxn ang="0">
                    <a:pos x="5028" y="4518"/>
                  </a:cxn>
                  <a:cxn ang="0">
                    <a:pos x="5334" y="4372"/>
                  </a:cxn>
                  <a:cxn ang="0">
                    <a:pos x="5615" y="4189"/>
                  </a:cxn>
                  <a:cxn ang="0">
                    <a:pos x="5870" y="3975"/>
                  </a:cxn>
                </a:cxnLst>
                <a:rect l="0" t="0" r="r" b="b"/>
                <a:pathLst>
                  <a:path w="5965" h="6262">
                    <a:moveTo>
                      <a:pt x="4302" y="5531"/>
                    </a:moveTo>
                    <a:lnTo>
                      <a:pt x="4302" y="5531"/>
                    </a:lnTo>
                    <a:lnTo>
                      <a:pt x="4262" y="5573"/>
                    </a:lnTo>
                    <a:lnTo>
                      <a:pt x="4219" y="5613"/>
                    </a:lnTo>
                    <a:lnTo>
                      <a:pt x="4176" y="5653"/>
                    </a:lnTo>
                    <a:lnTo>
                      <a:pt x="4134" y="5693"/>
                    </a:lnTo>
                    <a:lnTo>
                      <a:pt x="4088" y="5730"/>
                    </a:lnTo>
                    <a:lnTo>
                      <a:pt x="4042" y="5767"/>
                    </a:lnTo>
                    <a:lnTo>
                      <a:pt x="3997" y="5802"/>
                    </a:lnTo>
                    <a:lnTo>
                      <a:pt x="3948" y="5836"/>
                    </a:lnTo>
                    <a:lnTo>
                      <a:pt x="3899" y="5868"/>
                    </a:lnTo>
                    <a:lnTo>
                      <a:pt x="3851" y="5901"/>
                    </a:lnTo>
                    <a:lnTo>
                      <a:pt x="3800" y="5932"/>
                    </a:lnTo>
                    <a:lnTo>
                      <a:pt x="3749" y="5961"/>
                    </a:lnTo>
                    <a:lnTo>
                      <a:pt x="3697" y="5989"/>
                    </a:lnTo>
                    <a:lnTo>
                      <a:pt x="3644" y="6016"/>
                    </a:lnTo>
                    <a:lnTo>
                      <a:pt x="3591" y="6041"/>
                    </a:lnTo>
                    <a:lnTo>
                      <a:pt x="3537" y="6066"/>
                    </a:lnTo>
                    <a:lnTo>
                      <a:pt x="3482" y="6089"/>
                    </a:lnTo>
                    <a:lnTo>
                      <a:pt x="3426" y="6110"/>
                    </a:lnTo>
                    <a:lnTo>
                      <a:pt x="3370" y="6131"/>
                    </a:lnTo>
                    <a:lnTo>
                      <a:pt x="3313" y="6150"/>
                    </a:lnTo>
                    <a:lnTo>
                      <a:pt x="3255" y="6168"/>
                    </a:lnTo>
                    <a:lnTo>
                      <a:pt x="3196" y="6184"/>
                    </a:lnTo>
                    <a:lnTo>
                      <a:pt x="3137" y="6199"/>
                    </a:lnTo>
                    <a:lnTo>
                      <a:pt x="3077" y="6212"/>
                    </a:lnTo>
                    <a:lnTo>
                      <a:pt x="3016" y="6224"/>
                    </a:lnTo>
                    <a:lnTo>
                      <a:pt x="2956" y="6234"/>
                    </a:lnTo>
                    <a:lnTo>
                      <a:pt x="2894" y="6241"/>
                    </a:lnTo>
                    <a:lnTo>
                      <a:pt x="2832" y="6249"/>
                    </a:lnTo>
                    <a:lnTo>
                      <a:pt x="2770" y="6255"/>
                    </a:lnTo>
                    <a:lnTo>
                      <a:pt x="2707" y="6259"/>
                    </a:lnTo>
                    <a:lnTo>
                      <a:pt x="2643" y="6260"/>
                    </a:lnTo>
                    <a:lnTo>
                      <a:pt x="2578" y="6262"/>
                    </a:lnTo>
                    <a:lnTo>
                      <a:pt x="2578" y="6262"/>
                    </a:lnTo>
                    <a:lnTo>
                      <a:pt x="2515" y="6260"/>
                    </a:lnTo>
                    <a:lnTo>
                      <a:pt x="2452" y="6259"/>
                    </a:lnTo>
                    <a:lnTo>
                      <a:pt x="2388" y="6255"/>
                    </a:lnTo>
                    <a:lnTo>
                      <a:pt x="2325" y="6249"/>
                    </a:lnTo>
                    <a:lnTo>
                      <a:pt x="2263" y="6243"/>
                    </a:lnTo>
                    <a:lnTo>
                      <a:pt x="2201" y="6234"/>
                    </a:lnTo>
                    <a:lnTo>
                      <a:pt x="2139" y="6224"/>
                    </a:lnTo>
                    <a:lnTo>
                      <a:pt x="2079" y="6212"/>
                    </a:lnTo>
                    <a:lnTo>
                      <a:pt x="2018" y="6199"/>
                    </a:lnTo>
                    <a:lnTo>
                      <a:pt x="1958" y="6184"/>
                    </a:lnTo>
                    <a:lnTo>
                      <a:pt x="1899" y="6168"/>
                    </a:lnTo>
                    <a:lnTo>
                      <a:pt x="1838" y="6151"/>
                    </a:lnTo>
                    <a:lnTo>
                      <a:pt x="1781" y="6132"/>
                    </a:lnTo>
                    <a:lnTo>
                      <a:pt x="1722" y="6112"/>
                    </a:lnTo>
                    <a:lnTo>
                      <a:pt x="1666" y="6091"/>
                    </a:lnTo>
                    <a:lnTo>
                      <a:pt x="1608" y="6067"/>
                    </a:lnTo>
                    <a:lnTo>
                      <a:pt x="1552" y="6044"/>
                    </a:lnTo>
                    <a:lnTo>
                      <a:pt x="1496" y="6019"/>
                    </a:lnTo>
                    <a:lnTo>
                      <a:pt x="1442" y="5992"/>
                    </a:lnTo>
                    <a:lnTo>
                      <a:pt x="1389" y="5964"/>
                    </a:lnTo>
                    <a:lnTo>
                      <a:pt x="1334" y="5935"/>
                    </a:lnTo>
                    <a:lnTo>
                      <a:pt x="1283" y="5904"/>
                    </a:lnTo>
                    <a:lnTo>
                      <a:pt x="1229" y="5873"/>
                    </a:lnTo>
                    <a:lnTo>
                      <a:pt x="1179" y="5840"/>
                    </a:lnTo>
                    <a:lnTo>
                      <a:pt x="1129" y="5806"/>
                    </a:lnTo>
                    <a:lnTo>
                      <a:pt x="1079" y="5771"/>
                    </a:lnTo>
                    <a:lnTo>
                      <a:pt x="1030" y="5734"/>
                    </a:lnTo>
                    <a:lnTo>
                      <a:pt x="983" y="5697"/>
                    </a:lnTo>
                    <a:lnTo>
                      <a:pt x="936" y="5659"/>
                    </a:lnTo>
                    <a:lnTo>
                      <a:pt x="890" y="5621"/>
                    </a:lnTo>
                    <a:lnTo>
                      <a:pt x="845" y="5579"/>
                    </a:lnTo>
                    <a:lnTo>
                      <a:pt x="800" y="5538"/>
                    </a:lnTo>
                    <a:lnTo>
                      <a:pt x="758" y="5495"/>
                    </a:lnTo>
                    <a:lnTo>
                      <a:pt x="715" y="5452"/>
                    </a:lnTo>
                    <a:lnTo>
                      <a:pt x="674" y="5408"/>
                    </a:lnTo>
                    <a:lnTo>
                      <a:pt x="634" y="5363"/>
                    </a:lnTo>
                    <a:lnTo>
                      <a:pt x="594" y="5317"/>
                    </a:lnTo>
                    <a:lnTo>
                      <a:pt x="556" y="5270"/>
                    </a:lnTo>
                    <a:lnTo>
                      <a:pt x="519" y="5221"/>
                    </a:lnTo>
                    <a:lnTo>
                      <a:pt x="484" y="5172"/>
                    </a:lnTo>
                    <a:lnTo>
                      <a:pt x="448" y="5122"/>
                    </a:lnTo>
                    <a:lnTo>
                      <a:pt x="414" y="5072"/>
                    </a:lnTo>
                    <a:lnTo>
                      <a:pt x="382" y="5020"/>
                    </a:lnTo>
                    <a:lnTo>
                      <a:pt x="351" y="4969"/>
                    </a:lnTo>
                    <a:lnTo>
                      <a:pt x="320" y="4916"/>
                    </a:lnTo>
                    <a:lnTo>
                      <a:pt x="292" y="4861"/>
                    </a:lnTo>
                    <a:lnTo>
                      <a:pt x="264" y="4808"/>
                    </a:lnTo>
                    <a:lnTo>
                      <a:pt x="237" y="4752"/>
                    </a:lnTo>
                    <a:lnTo>
                      <a:pt x="212" y="4696"/>
                    </a:lnTo>
                    <a:lnTo>
                      <a:pt x="189" y="4640"/>
                    </a:lnTo>
                    <a:lnTo>
                      <a:pt x="165" y="4583"/>
                    </a:lnTo>
                    <a:lnTo>
                      <a:pt x="144" y="4525"/>
                    </a:lnTo>
                    <a:lnTo>
                      <a:pt x="125" y="4468"/>
                    </a:lnTo>
                    <a:lnTo>
                      <a:pt x="106" y="4409"/>
                    </a:lnTo>
                    <a:lnTo>
                      <a:pt x="90" y="4348"/>
                    </a:lnTo>
                    <a:lnTo>
                      <a:pt x="74" y="4289"/>
                    </a:lnTo>
                    <a:lnTo>
                      <a:pt x="59" y="4227"/>
                    </a:lnTo>
                    <a:lnTo>
                      <a:pt x="47" y="4167"/>
                    </a:lnTo>
                    <a:lnTo>
                      <a:pt x="35" y="4105"/>
                    </a:lnTo>
                    <a:lnTo>
                      <a:pt x="25" y="4043"/>
                    </a:lnTo>
                    <a:lnTo>
                      <a:pt x="18" y="3981"/>
                    </a:lnTo>
                    <a:lnTo>
                      <a:pt x="10" y="3918"/>
                    </a:lnTo>
                    <a:lnTo>
                      <a:pt x="6" y="3854"/>
                    </a:lnTo>
                    <a:lnTo>
                      <a:pt x="3" y="3791"/>
                    </a:lnTo>
                    <a:lnTo>
                      <a:pt x="3" y="3791"/>
                    </a:lnTo>
                    <a:lnTo>
                      <a:pt x="0" y="3735"/>
                    </a:lnTo>
                    <a:lnTo>
                      <a:pt x="0" y="3682"/>
                    </a:lnTo>
                    <a:lnTo>
                      <a:pt x="1" y="3627"/>
                    </a:lnTo>
                    <a:lnTo>
                      <a:pt x="4" y="3574"/>
                    </a:lnTo>
                    <a:lnTo>
                      <a:pt x="9" y="3521"/>
                    </a:lnTo>
                    <a:lnTo>
                      <a:pt x="13" y="3468"/>
                    </a:lnTo>
                    <a:lnTo>
                      <a:pt x="21" y="3416"/>
                    </a:lnTo>
                    <a:lnTo>
                      <a:pt x="28" y="3365"/>
                    </a:lnTo>
                    <a:lnTo>
                      <a:pt x="37" y="3315"/>
                    </a:lnTo>
                    <a:lnTo>
                      <a:pt x="47" y="3263"/>
                    </a:lnTo>
                    <a:lnTo>
                      <a:pt x="59" y="3213"/>
                    </a:lnTo>
                    <a:lnTo>
                      <a:pt x="71" y="3164"/>
                    </a:lnTo>
                    <a:lnTo>
                      <a:pt x="84" y="3114"/>
                    </a:lnTo>
                    <a:lnTo>
                      <a:pt x="99" y="3065"/>
                    </a:lnTo>
                    <a:lnTo>
                      <a:pt x="113" y="3017"/>
                    </a:lnTo>
                    <a:lnTo>
                      <a:pt x="130" y="2968"/>
                    </a:lnTo>
                    <a:lnTo>
                      <a:pt x="147" y="2921"/>
                    </a:lnTo>
                    <a:lnTo>
                      <a:pt x="165" y="2874"/>
                    </a:lnTo>
                    <a:lnTo>
                      <a:pt x="203" y="2779"/>
                    </a:lnTo>
                    <a:lnTo>
                      <a:pt x="245" y="2686"/>
                    </a:lnTo>
                    <a:lnTo>
                      <a:pt x="289" y="2594"/>
                    </a:lnTo>
                    <a:lnTo>
                      <a:pt x="335" y="2504"/>
                    </a:lnTo>
                    <a:lnTo>
                      <a:pt x="383" y="2414"/>
                    </a:lnTo>
                    <a:lnTo>
                      <a:pt x="433" y="2325"/>
                    </a:lnTo>
                    <a:lnTo>
                      <a:pt x="485" y="2237"/>
                    </a:lnTo>
                    <a:lnTo>
                      <a:pt x="1706" y="0"/>
                    </a:lnTo>
                    <a:lnTo>
                      <a:pt x="1706" y="0"/>
                    </a:lnTo>
                    <a:lnTo>
                      <a:pt x="1666" y="47"/>
                    </a:lnTo>
                    <a:lnTo>
                      <a:pt x="1627" y="96"/>
                    </a:lnTo>
                    <a:lnTo>
                      <a:pt x="1589" y="146"/>
                    </a:lnTo>
                    <a:lnTo>
                      <a:pt x="1552" y="196"/>
                    </a:lnTo>
                    <a:lnTo>
                      <a:pt x="1517" y="246"/>
                    </a:lnTo>
                    <a:lnTo>
                      <a:pt x="1483" y="299"/>
                    </a:lnTo>
                    <a:lnTo>
                      <a:pt x="1449" y="351"/>
                    </a:lnTo>
                    <a:lnTo>
                      <a:pt x="1418" y="406"/>
                    </a:lnTo>
                    <a:lnTo>
                      <a:pt x="1387" y="460"/>
                    </a:lnTo>
                    <a:lnTo>
                      <a:pt x="1358" y="515"/>
                    </a:lnTo>
                    <a:lnTo>
                      <a:pt x="1330" y="571"/>
                    </a:lnTo>
                    <a:lnTo>
                      <a:pt x="1302" y="627"/>
                    </a:lnTo>
                    <a:lnTo>
                      <a:pt x="1277" y="684"/>
                    </a:lnTo>
                    <a:lnTo>
                      <a:pt x="1252" y="743"/>
                    </a:lnTo>
                    <a:lnTo>
                      <a:pt x="1229" y="802"/>
                    </a:lnTo>
                    <a:lnTo>
                      <a:pt x="1207" y="861"/>
                    </a:lnTo>
                    <a:lnTo>
                      <a:pt x="1187" y="922"/>
                    </a:lnTo>
                    <a:lnTo>
                      <a:pt x="1168" y="984"/>
                    </a:lnTo>
                    <a:lnTo>
                      <a:pt x="1151" y="1044"/>
                    </a:lnTo>
                    <a:lnTo>
                      <a:pt x="1135" y="1106"/>
                    </a:lnTo>
                    <a:lnTo>
                      <a:pt x="1120" y="1169"/>
                    </a:lnTo>
                    <a:lnTo>
                      <a:pt x="1107" y="1233"/>
                    </a:lnTo>
                    <a:lnTo>
                      <a:pt x="1095" y="1296"/>
                    </a:lnTo>
                    <a:lnTo>
                      <a:pt x="1084" y="1361"/>
                    </a:lnTo>
                    <a:lnTo>
                      <a:pt x="1075" y="1426"/>
                    </a:lnTo>
                    <a:lnTo>
                      <a:pt x="1067" y="1492"/>
                    </a:lnTo>
                    <a:lnTo>
                      <a:pt x="1063" y="1557"/>
                    </a:lnTo>
                    <a:lnTo>
                      <a:pt x="1058" y="1623"/>
                    </a:lnTo>
                    <a:lnTo>
                      <a:pt x="1056" y="1691"/>
                    </a:lnTo>
                    <a:lnTo>
                      <a:pt x="1054" y="1758"/>
                    </a:lnTo>
                    <a:lnTo>
                      <a:pt x="1054" y="1825"/>
                    </a:lnTo>
                    <a:lnTo>
                      <a:pt x="1057" y="1893"/>
                    </a:lnTo>
                    <a:lnTo>
                      <a:pt x="1057" y="1893"/>
                    </a:lnTo>
                    <a:lnTo>
                      <a:pt x="1061" y="1967"/>
                    </a:lnTo>
                    <a:lnTo>
                      <a:pt x="1066" y="2039"/>
                    </a:lnTo>
                    <a:lnTo>
                      <a:pt x="1075" y="2111"/>
                    </a:lnTo>
                    <a:lnTo>
                      <a:pt x="1084" y="2182"/>
                    </a:lnTo>
                    <a:lnTo>
                      <a:pt x="1095" y="2253"/>
                    </a:lnTo>
                    <a:lnTo>
                      <a:pt x="1107" y="2324"/>
                    </a:lnTo>
                    <a:lnTo>
                      <a:pt x="1122" y="2393"/>
                    </a:lnTo>
                    <a:lnTo>
                      <a:pt x="1138" y="2462"/>
                    </a:lnTo>
                    <a:lnTo>
                      <a:pt x="1156" y="2532"/>
                    </a:lnTo>
                    <a:lnTo>
                      <a:pt x="1175" y="2599"/>
                    </a:lnTo>
                    <a:lnTo>
                      <a:pt x="1197" y="2666"/>
                    </a:lnTo>
                    <a:lnTo>
                      <a:pt x="1219" y="2732"/>
                    </a:lnTo>
                    <a:lnTo>
                      <a:pt x="1243" y="2799"/>
                    </a:lnTo>
                    <a:lnTo>
                      <a:pt x="1269" y="2863"/>
                    </a:lnTo>
                    <a:lnTo>
                      <a:pt x="1296" y="2928"/>
                    </a:lnTo>
                    <a:lnTo>
                      <a:pt x="1325" y="2992"/>
                    </a:lnTo>
                    <a:lnTo>
                      <a:pt x="1355" y="3055"/>
                    </a:lnTo>
                    <a:lnTo>
                      <a:pt x="1387" y="3117"/>
                    </a:lnTo>
                    <a:lnTo>
                      <a:pt x="1420" y="3179"/>
                    </a:lnTo>
                    <a:lnTo>
                      <a:pt x="1455" y="3238"/>
                    </a:lnTo>
                    <a:lnTo>
                      <a:pt x="1490" y="3298"/>
                    </a:lnTo>
                    <a:lnTo>
                      <a:pt x="1527" y="3357"/>
                    </a:lnTo>
                    <a:lnTo>
                      <a:pt x="1566" y="3415"/>
                    </a:lnTo>
                    <a:lnTo>
                      <a:pt x="1605" y="3471"/>
                    </a:lnTo>
                    <a:lnTo>
                      <a:pt x="1647" y="3527"/>
                    </a:lnTo>
                    <a:lnTo>
                      <a:pt x="1689" y="3581"/>
                    </a:lnTo>
                    <a:lnTo>
                      <a:pt x="1732" y="3636"/>
                    </a:lnTo>
                    <a:lnTo>
                      <a:pt x="1776" y="3689"/>
                    </a:lnTo>
                    <a:lnTo>
                      <a:pt x="1824" y="3741"/>
                    </a:lnTo>
                    <a:lnTo>
                      <a:pt x="1871" y="3791"/>
                    </a:lnTo>
                    <a:lnTo>
                      <a:pt x="1918" y="3841"/>
                    </a:lnTo>
                    <a:lnTo>
                      <a:pt x="1968" y="3888"/>
                    </a:lnTo>
                    <a:lnTo>
                      <a:pt x="2018" y="3935"/>
                    </a:lnTo>
                    <a:lnTo>
                      <a:pt x="2070" y="3982"/>
                    </a:lnTo>
                    <a:lnTo>
                      <a:pt x="2123" y="4027"/>
                    </a:lnTo>
                    <a:lnTo>
                      <a:pt x="2176" y="4071"/>
                    </a:lnTo>
                    <a:lnTo>
                      <a:pt x="2230" y="4114"/>
                    </a:lnTo>
                    <a:lnTo>
                      <a:pt x="2286" y="4155"/>
                    </a:lnTo>
                    <a:lnTo>
                      <a:pt x="2342" y="4195"/>
                    </a:lnTo>
                    <a:lnTo>
                      <a:pt x="2400" y="4233"/>
                    </a:lnTo>
                    <a:lnTo>
                      <a:pt x="2457" y="4270"/>
                    </a:lnTo>
                    <a:lnTo>
                      <a:pt x="2518" y="4307"/>
                    </a:lnTo>
                    <a:lnTo>
                      <a:pt x="2577" y="4341"/>
                    </a:lnTo>
                    <a:lnTo>
                      <a:pt x="2639" y="4375"/>
                    </a:lnTo>
                    <a:lnTo>
                      <a:pt x="2701" y="4406"/>
                    </a:lnTo>
                    <a:lnTo>
                      <a:pt x="2763" y="4437"/>
                    </a:lnTo>
                    <a:lnTo>
                      <a:pt x="2826" y="4466"/>
                    </a:lnTo>
                    <a:lnTo>
                      <a:pt x="2889" y="4493"/>
                    </a:lnTo>
                    <a:lnTo>
                      <a:pt x="2954" y="4519"/>
                    </a:lnTo>
                    <a:lnTo>
                      <a:pt x="3021" y="4544"/>
                    </a:lnTo>
                    <a:lnTo>
                      <a:pt x="3087" y="4566"/>
                    </a:lnTo>
                    <a:lnTo>
                      <a:pt x="3153" y="4588"/>
                    </a:lnTo>
                    <a:lnTo>
                      <a:pt x="3221" y="4608"/>
                    </a:lnTo>
                    <a:lnTo>
                      <a:pt x="3289" y="4627"/>
                    </a:lnTo>
                    <a:lnTo>
                      <a:pt x="3357" y="4643"/>
                    </a:lnTo>
                    <a:lnTo>
                      <a:pt x="3426" y="4658"/>
                    </a:lnTo>
                    <a:lnTo>
                      <a:pt x="3497" y="4671"/>
                    </a:lnTo>
                    <a:lnTo>
                      <a:pt x="3566" y="4683"/>
                    </a:lnTo>
                    <a:lnTo>
                      <a:pt x="3637" y="4692"/>
                    </a:lnTo>
                    <a:lnTo>
                      <a:pt x="3708" y="4701"/>
                    </a:lnTo>
                    <a:lnTo>
                      <a:pt x="3780" y="4706"/>
                    </a:lnTo>
                    <a:lnTo>
                      <a:pt x="3852" y="4711"/>
                    </a:lnTo>
                    <a:lnTo>
                      <a:pt x="3924" y="4714"/>
                    </a:lnTo>
                    <a:lnTo>
                      <a:pt x="3997" y="4715"/>
                    </a:lnTo>
                    <a:lnTo>
                      <a:pt x="3997" y="4715"/>
                    </a:lnTo>
                    <a:lnTo>
                      <a:pt x="4070" y="4714"/>
                    </a:lnTo>
                    <a:lnTo>
                      <a:pt x="4142" y="4711"/>
                    </a:lnTo>
                    <a:lnTo>
                      <a:pt x="4215" y="4706"/>
                    </a:lnTo>
                    <a:lnTo>
                      <a:pt x="4287" y="4701"/>
                    </a:lnTo>
                    <a:lnTo>
                      <a:pt x="4358" y="4692"/>
                    </a:lnTo>
                    <a:lnTo>
                      <a:pt x="4427" y="4683"/>
                    </a:lnTo>
                    <a:lnTo>
                      <a:pt x="4498" y="4671"/>
                    </a:lnTo>
                    <a:lnTo>
                      <a:pt x="4566" y="4658"/>
                    </a:lnTo>
                    <a:lnTo>
                      <a:pt x="4635" y="4642"/>
                    </a:lnTo>
                    <a:lnTo>
                      <a:pt x="4701" y="4625"/>
                    </a:lnTo>
                    <a:lnTo>
                      <a:pt x="4769" y="4606"/>
                    </a:lnTo>
                    <a:lnTo>
                      <a:pt x="4835" y="4587"/>
                    </a:lnTo>
                    <a:lnTo>
                      <a:pt x="4900" y="4565"/>
                    </a:lnTo>
                    <a:lnTo>
                      <a:pt x="4965" y="4543"/>
                    </a:lnTo>
                    <a:lnTo>
                      <a:pt x="5028" y="4518"/>
                    </a:lnTo>
                    <a:lnTo>
                      <a:pt x="5090" y="4491"/>
                    </a:lnTo>
                    <a:lnTo>
                      <a:pt x="5152" y="4463"/>
                    </a:lnTo>
                    <a:lnTo>
                      <a:pt x="5214" y="4434"/>
                    </a:lnTo>
                    <a:lnTo>
                      <a:pt x="5275" y="4403"/>
                    </a:lnTo>
                    <a:lnTo>
                      <a:pt x="5334" y="4372"/>
                    </a:lnTo>
                    <a:lnTo>
                      <a:pt x="5391" y="4338"/>
                    </a:lnTo>
                    <a:lnTo>
                      <a:pt x="5449" y="4302"/>
                    </a:lnTo>
                    <a:lnTo>
                      <a:pt x="5505" y="4266"/>
                    </a:lnTo>
                    <a:lnTo>
                      <a:pt x="5561" y="4229"/>
                    </a:lnTo>
                    <a:lnTo>
                      <a:pt x="5615" y="4189"/>
                    </a:lnTo>
                    <a:lnTo>
                      <a:pt x="5668" y="4149"/>
                    </a:lnTo>
                    <a:lnTo>
                      <a:pt x="5720" y="4108"/>
                    </a:lnTo>
                    <a:lnTo>
                      <a:pt x="5772" y="4065"/>
                    </a:lnTo>
                    <a:lnTo>
                      <a:pt x="5822" y="4021"/>
                    </a:lnTo>
                    <a:lnTo>
                      <a:pt x="5870" y="3975"/>
                    </a:lnTo>
                    <a:lnTo>
                      <a:pt x="5917" y="3928"/>
                    </a:lnTo>
                    <a:lnTo>
                      <a:pt x="5965" y="3881"/>
                    </a:lnTo>
                    <a:lnTo>
                      <a:pt x="4302" y="5531"/>
                    </a:lnTo>
                    <a:close/>
                  </a:path>
                </a:pathLst>
              </a:custGeom>
              <a:gradFill flip="none" rotWithShape="1">
                <a:gsLst>
                  <a:gs pos="66000">
                    <a:schemeClr val="accent4">
                      <a:lumMod val="60000"/>
                      <a:lumOff val="40000"/>
                    </a:schemeClr>
                  </a:gs>
                  <a:gs pos="30000">
                    <a:schemeClr val="accent4">
                      <a:lumMod val="50000"/>
                    </a:schemeClr>
                  </a:gs>
                  <a:gs pos="57000">
                    <a:schemeClr val="accent4">
                      <a:lumMod val="75000"/>
                    </a:schemeClr>
                  </a:gs>
                  <a:gs pos="96000">
                    <a:schemeClr val="accent4">
                      <a:lumMod val="40000"/>
                      <a:lumOff val="60000"/>
                    </a:schemeClr>
                  </a:gs>
                </a:gsLst>
                <a:lin ang="13260000" scaled="0"/>
                <a:tileRect/>
              </a:gradFill>
              <a:ln w="9525">
                <a:noFill/>
                <a:round/>
                <a:headEnd/>
                <a:tailEnd/>
              </a:ln>
              <a:effectLst/>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103" name="Forme libre 12">
                <a:extLst>
                  <a:ext uri="{FF2B5EF4-FFF2-40B4-BE49-F238E27FC236}">
                    <a16:creationId xmlns:a16="http://schemas.microsoft.com/office/drawing/2014/main" xmlns="" id="{DA854637-B24E-CC44-B73E-6E3A8E107BE1}"/>
                  </a:ext>
                </a:extLst>
              </p:cNvPr>
              <p:cNvSpPr>
                <a:spLocks/>
              </p:cNvSpPr>
              <p:nvPr/>
            </p:nvSpPr>
            <p:spPr bwMode="auto">
              <a:xfrm>
                <a:off x="8755062" y="407988"/>
                <a:ext cx="2586038" cy="2505075"/>
              </a:xfrm>
              <a:custGeom>
                <a:avLst/>
                <a:gdLst/>
                <a:ahLst/>
                <a:cxnLst>
                  <a:cxn ang="0">
                    <a:pos x="372" y="914"/>
                  </a:cxn>
                  <a:cxn ang="0">
                    <a:pos x="605" y="734"/>
                  </a:cxn>
                  <a:cxn ang="0">
                    <a:pos x="857" y="586"/>
                  </a:cxn>
                  <a:cxn ang="0">
                    <a:pos x="1125" y="471"/>
                  </a:cxn>
                  <a:cxn ang="0">
                    <a:pos x="1407" y="389"/>
                  </a:cxn>
                  <a:cxn ang="0">
                    <a:pos x="1702" y="343"/>
                  </a:cxn>
                  <a:cxn ang="0">
                    <a:pos x="1943" y="331"/>
                  </a:cxn>
                  <a:cxn ang="0">
                    <a:pos x="2263" y="351"/>
                  </a:cxn>
                  <a:cxn ang="0">
                    <a:pos x="2573" y="410"/>
                  </a:cxn>
                  <a:cxn ang="0">
                    <a:pos x="2868" y="505"/>
                  </a:cxn>
                  <a:cxn ang="0">
                    <a:pos x="3149" y="634"/>
                  </a:cxn>
                  <a:cxn ang="0">
                    <a:pos x="3412" y="793"/>
                  </a:cxn>
                  <a:cxn ang="0">
                    <a:pos x="3653" y="982"/>
                  </a:cxn>
                  <a:cxn ang="0">
                    <a:pos x="3873" y="1197"/>
                  </a:cxn>
                  <a:cxn ang="0">
                    <a:pos x="4066" y="1436"/>
                  </a:cxn>
                  <a:cxn ang="0">
                    <a:pos x="4231" y="1695"/>
                  </a:cxn>
                  <a:cxn ang="0">
                    <a:pos x="4364" y="1974"/>
                  </a:cxn>
                  <a:cxn ang="0">
                    <a:pos x="4466" y="2270"/>
                  </a:cxn>
                  <a:cxn ang="0">
                    <a:pos x="4529" y="2578"/>
                  </a:cxn>
                  <a:cxn ang="0">
                    <a:pos x="4553" y="2835"/>
                  </a:cxn>
                  <a:cxn ang="0">
                    <a:pos x="4548" y="3125"/>
                  </a:cxn>
                  <a:cxn ang="0">
                    <a:pos x="4511" y="3408"/>
                  </a:cxn>
                  <a:cxn ang="0">
                    <a:pos x="4442" y="3683"/>
                  </a:cxn>
                  <a:cxn ang="0">
                    <a:pos x="4340" y="3944"/>
                  </a:cxn>
                  <a:cxn ang="0">
                    <a:pos x="4208" y="4191"/>
                  </a:cxn>
                  <a:cxn ang="0">
                    <a:pos x="4046" y="4423"/>
                  </a:cxn>
                  <a:cxn ang="0">
                    <a:pos x="4256" y="4688"/>
                  </a:cxn>
                  <a:cxn ang="0">
                    <a:pos x="4445" y="4436"/>
                  </a:cxn>
                  <a:cxn ang="0">
                    <a:pos x="4603" y="4162"/>
                  </a:cxn>
                  <a:cxn ang="0">
                    <a:pos x="4728" y="3867"/>
                  </a:cxn>
                  <a:cxn ang="0">
                    <a:pos x="4819" y="3556"/>
                  </a:cxn>
                  <a:cxn ang="0">
                    <a:pos x="4873" y="3229"/>
                  </a:cxn>
                  <a:cxn ang="0">
                    <a:pos x="4887" y="2889"/>
                  </a:cxn>
                  <a:cxn ang="0">
                    <a:pos x="4867" y="2603"/>
                  </a:cxn>
                  <a:cxn ang="0">
                    <a:pos x="4803" y="2251"/>
                  </a:cxn>
                  <a:cxn ang="0">
                    <a:pos x="4699" y="1915"/>
                  </a:cxn>
                  <a:cxn ang="0">
                    <a:pos x="4554" y="1598"/>
                  </a:cxn>
                  <a:cxn ang="0">
                    <a:pos x="4376" y="1300"/>
                  </a:cxn>
                  <a:cxn ang="0">
                    <a:pos x="4165" y="1026"/>
                  </a:cxn>
                  <a:cxn ang="0">
                    <a:pos x="3923" y="778"/>
                  </a:cxn>
                  <a:cxn ang="0">
                    <a:pos x="3655" y="560"/>
                  </a:cxn>
                  <a:cxn ang="0">
                    <a:pos x="3364" y="373"/>
                  </a:cxn>
                  <a:cxn ang="0">
                    <a:pos x="3052" y="221"/>
                  </a:cxn>
                  <a:cxn ang="0">
                    <a:pos x="2720" y="106"/>
                  </a:cxn>
                  <a:cxn ang="0">
                    <a:pos x="2375" y="32"/>
                  </a:cxn>
                  <a:cxn ang="0">
                    <a:pos x="2017" y="0"/>
                  </a:cxn>
                  <a:cxn ang="0">
                    <a:pos x="1730" y="7"/>
                  </a:cxn>
                  <a:cxn ang="0">
                    <a:pos x="1383" y="56"/>
                  </a:cxn>
                  <a:cxn ang="0">
                    <a:pos x="1054" y="144"/>
                  </a:cxn>
                  <a:cxn ang="0">
                    <a:pos x="745" y="272"/>
                  </a:cxn>
                  <a:cxn ang="0">
                    <a:pos x="456" y="435"/>
                  </a:cxn>
                  <a:cxn ang="0">
                    <a:pos x="192" y="631"/>
                  </a:cxn>
                  <a:cxn ang="0">
                    <a:pos x="244" y="1036"/>
                  </a:cxn>
                </a:cxnLst>
                <a:rect l="0" t="0" r="r" b="b"/>
                <a:pathLst>
                  <a:path w="4887" h="4735">
                    <a:moveTo>
                      <a:pt x="244" y="1036"/>
                    </a:moveTo>
                    <a:lnTo>
                      <a:pt x="244" y="1036"/>
                    </a:lnTo>
                    <a:lnTo>
                      <a:pt x="285" y="993"/>
                    </a:lnTo>
                    <a:lnTo>
                      <a:pt x="329" y="954"/>
                    </a:lnTo>
                    <a:lnTo>
                      <a:pt x="372" y="914"/>
                    </a:lnTo>
                    <a:lnTo>
                      <a:pt x="417" y="875"/>
                    </a:lnTo>
                    <a:lnTo>
                      <a:pt x="463" y="837"/>
                    </a:lnTo>
                    <a:lnTo>
                      <a:pt x="509" y="802"/>
                    </a:lnTo>
                    <a:lnTo>
                      <a:pt x="556" y="768"/>
                    </a:lnTo>
                    <a:lnTo>
                      <a:pt x="605" y="734"/>
                    </a:lnTo>
                    <a:lnTo>
                      <a:pt x="653" y="701"/>
                    </a:lnTo>
                    <a:lnTo>
                      <a:pt x="703" y="670"/>
                    </a:lnTo>
                    <a:lnTo>
                      <a:pt x="754" y="641"/>
                    </a:lnTo>
                    <a:lnTo>
                      <a:pt x="805" y="613"/>
                    </a:lnTo>
                    <a:lnTo>
                      <a:pt x="857" y="586"/>
                    </a:lnTo>
                    <a:lnTo>
                      <a:pt x="908" y="560"/>
                    </a:lnTo>
                    <a:lnTo>
                      <a:pt x="961" y="536"/>
                    </a:lnTo>
                    <a:lnTo>
                      <a:pt x="1016" y="513"/>
                    </a:lnTo>
                    <a:lnTo>
                      <a:pt x="1071" y="491"/>
                    </a:lnTo>
                    <a:lnTo>
                      <a:pt x="1125" y="471"/>
                    </a:lnTo>
                    <a:lnTo>
                      <a:pt x="1180" y="452"/>
                    </a:lnTo>
                    <a:lnTo>
                      <a:pt x="1236" y="435"/>
                    </a:lnTo>
                    <a:lnTo>
                      <a:pt x="1293" y="418"/>
                    </a:lnTo>
                    <a:lnTo>
                      <a:pt x="1349" y="402"/>
                    </a:lnTo>
                    <a:lnTo>
                      <a:pt x="1407" y="389"/>
                    </a:lnTo>
                    <a:lnTo>
                      <a:pt x="1466" y="377"/>
                    </a:lnTo>
                    <a:lnTo>
                      <a:pt x="1523" y="367"/>
                    </a:lnTo>
                    <a:lnTo>
                      <a:pt x="1582" y="356"/>
                    </a:lnTo>
                    <a:lnTo>
                      <a:pt x="1643" y="349"/>
                    </a:lnTo>
                    <a:lnTo>
                      <a:pt x="1702" y="343"/>
                    </a:lnTo>
                    <a:lnTo>
                      <a:pt x="1762" y="337"/>
                    </a:lnTo>
                    <a:lnTo>
                      <a:pt x="1822" y="334"/>
                    </a:lnTo>
                    <a:lnTo>
                      <a:pt x="1883" y="331"/>
                    </a:lnTo>
                    <a:lnTo>
                      <a:pt x="1943" y="331"/>
                    </a:lnTo>
                    <a:lnTo>
                      <a:pt x="1943" y="331"/>
                    </a:lnTo>
                    <a:lnTo>
                      <a:pt x="2008" y="331"/>
                    </a:lnTo>
                    <a:lnTo>
                      <a:pt x="2073" y="334"/>
                    </a:lnTo>
                    <a:lnTo>
                      <a:pt x="2136" y="339"/>
                    </a:lnTo>
                    <a:lnTo>
                      <a:pt x="2200" y="345"/>
                    </a:lnTo>
                    <a:lnTo>
                      <a:pt x="2263" y="351"/>
                    </a:lnTo>
                    <a:lnTo>
                      <a:pt x="2327" y="359"/>
                    </a:lnTo>
                    <a:lnTo>
                      <a:pt x="2388" y="370"/>
                    </a:lnTo>
                    <a:lnTo>
                      <a:pt x="2450" y="382"/>
                    </a:lnTo>
                    <a:lnTo>
                      <a:pt x="2511" y="395"/>
                    </a:lnTo>
                    <a:lnTo>
                      <a:pt x="2573" y="410"/>
                    </a:lnTo>
                    <a:lnTo>
                      <a:pt x="2632" y="426"/>
                    </a:lnTo>
                    <a:lnTo>
                      <a:pt x="2692" y="443"/>
                    </a:lnTo>
                    <a:lnTo>
                      <a:pt x="2751" y="463"/>
                    </a:lnTo>
                    <a:lnTo>
                      <a:pt x="2810" y="483"/>
                    </a:lnTo>
                    <a:lnTo>
                      <a:pt x="2868" y="505"/>
                    </a:lnTo>
                    <a:lnTo>
                      <a:pt x="2925" y="527"/>
                    </a:lnTo>
                    <a:lnTo>
                      <a:pt x="2983" y="553"/>
                    </a:lnTo>
                    <a:lnTo>
                      <a:pt x="3039" y="578"/>
                    </a:lnTo>
                    <a:lnTo>
                      <a:pt x="3095" y="606"/>
                    </a:lnTo>
                    <a:lnTo>
                      <a:pt x="3149" y="634"/>
                    </a:lnTo>
                    <a:lnTo>
                      <a:pt x="3202" y="663"/>
                    </a:lnTo>
                    <a:lnTo>
                      <a:pt x="3257" y="694"/>
                    </a:lnTo>
                    <a:lnTo>
                      <a:pt x="3308" y="727"/>
                    </a:lnTo>
                    <a:lnTo>
                      <a:pt x="3360" y="759"/>
                    </a:lnTo>
                    <a:lnTo>
                      <a:pt x="3412" y="793"/>
                    </a:lnTo>
                    <a:lnTo>
                      <a:pt x="3462" y="828"/>
                    </a:lnTo>
                    <a:lnTo>
                      <a:pt x="3510" y="865"/>
                    </a:lnTo>
                    <a:lnTo>
                      <a:pt x="3559" y="903"/>
                    </a:lnTo>
                    <a:lnTo>
                      <a:pt x="3608" y="942"/>
                    </a:lnTo>
                    <a:lnTo>
                      <a:pt x="3653" y="982"/>
                    </a:lnTo>
                    <a:lnTo>
                      <a:pt x="3699" y="1023"/>
                    </a:lnTo>
                    <a:lnTo>
                      <a:pt x="3745" y="1066"/>
                    </a:lnTo>
                    <a:lnTo>
                      <a:pt x="3788" y="1108"/>
                    </a:lnTo>
                    <a:lnTo>
                      <a:pt x="3830" y="1153"/>
                    </a:lnTo>
                    <a:lnTo>
                      <a:pt x="3873" y="1197"/>
                    </a:lnTo>
                    <a:lnTo>
                      <a:pt x="3913" y="1243"/>
                    </a:lnTo>
                    <a:lnTo>
                      <a:pt x="3953" y="1290"/>
                    </a:lnTo>
                    <a:lnTo>
                      <a:pt x="3992" y="1337"/>
                    </a:lnTo>
                    <a:lnTo>
                      <a:pt x="4029" y="1386"/>
                    </a:lnTo>
                    <a:lnTo>
                      <a:pt x="4066" y="1436"/>
                    </a:lnTo>
                    <a:lnTo>
                      <a:pt x="4102" y="1486"/>
                    </a:lnTo>
                    <a:lnTo>
                      <a:pt x="4135" y="1537"/>
                    </a:lnTo>
                    <a:lnTo>
                      <a:pt x="4168" y="1589"/>
                    </a:lnTo>
                    <a:lnTo>
                      <a:pt x="4200" y="1642"/>
                    </a:lnTo>
                    <a:lnTo>
                      <a:pt x="4231" y="1695"/>
                    </a:lnTo>
                    <a:lnTo>
                      <a:pt x="4259" y="1750"/>
                    </a:lnTo>
                    <a:lnTo>
                      <a:pt x="4289" y="1806"/>
                    </a:lnTo>
                    <a:lnTo>
                      <a:pt x="4315" y="1860"/>
                    </a:lnTo>
                    <a:lnTo>
                      <a:pt x="4340" y="1918"/>
                    </a:lnTo>
                    <a:lnTo>
                      <a:pt x="4364" y="1974"/>
                    </a:lnTo>
                    <a:lnTo>
                      <a:pt x="4388" y="2033"/>
                    </a:lnTo>
                    <a:lnTo>
                      <a:pt x="4410" y="2090"/>
                    </a:lnTo>
                    <a:lnTo>
                      <a:pt x="4429" y="2149"/>
                    </a:lnTo>
                    <a:lnTo>
                      <a:pt x="4448" y="2210"/>
                    </a:lnTo>
                    <a:lnTo>
                      <a:pt x="4466" y="2270"/>
                    </a:lnTo>
                    <a:lnTo>
                      <a:pt x="4480" y="2331"/>
                    </a:lnTo>
                    <a:lnTo>
                      <a:pt x="4495" y="2391"/>
                    </a:lnTo>
                    <a:lnTo>
                      <a:pt x="4508" y="2453"/>
                    </a:lnTo>
                    <a:lnTo>
                      <a:pt x="4520" y="2516"/>
                    </a:lnTo>
                    <a:lnTo>
                      <a:pt x="4529" y="2578"/>
                    </a:lnTo>
                    <a:lnTo>
                      <a:pt x="4538" y="2642"/>
                    </a:lnTo>
                    <a:lnTo>
                      <a:pt x="4545" y="2705"/>
                    </a:lnTo>
                    <a:lnTo>
                      <a:pt x="4550" y="2770"/>
                    </a:lnTo>
                    <a:lnTo>
                      <a:pt x="4553" y="2835"/>
                    </a:lnTo>
                    <a:lnTo>
                      <a:pt x="4553" y="2835"/>
                    </a:lnTo>
                    <a:lnTo>
                      <a:pt x="4556" y="2892"/>
                    </a:lnTo>
                    <a:lnTo>
                      <a:pt x="4556" y="2951"/>
                    </a:lnTo>
                    <a:lnTo>
                      <a:pt x="4554" y="3010"/>
                    </a:lnTo>
                    <a:lnTo>
                      <a:pt x="4553" y="3068"/>
                    </a:lnTo>
                    <a:lnTo>
                      <a:pt x="4548" y="3125"/>
                    </a:lnTo>
                    <a:lnTo>
                      <a:pt x="4544" y="3183"/>
                    </a:lnTo>
                    <a:lnTo>
                      <a:pt x="4538" y="3240"/>
                    </a:lnTo>
                    <a:lnTo>
                      <a:pt x="4531" y="3296"/>
                    </a:lnTo>
                    <a:lnTo>
                      <a:pt x="4522" y="3352"/>
                    </a:lnTo>
                    <a:lnTo>
                      <a:pt x="4511" y="3408"/>
                    </a:lnTo>
                    <a:lnTo>
                      <a:pt x="4500" y="3464"/>
                    </a:lnTo>
                    <a:lnTo>
                      <a:pt x="4488" y="3519"/>
                    </a:lnTo>
                    <a:lnTo>
                      <a:pt x="4473" y="3574"/>
                    </a:lnTo>
                    <a:lnTo>
                      <a:pt x="4458" y="3628"/>
                    </a:lnTo>
                    <a:lnTo>
                      <a:pt x="4442" y="3683"/>
                    </a:lnTo>
                    <a:lnTo>
                      <a:pt x="4424" y="3736"/>
                    </a:lnTo>
                    <a:lnTo>
                      <a:pt x="4405" y="3789"/>
                    </a:lnTo>
                    <a:lnTo>
                      <a:pt x="4385" y="3840"/>
                    </a:lnTo>
                    <a:lnTo>
                      <a:pt x="4362" y="3894"/>
                    </a:lnTo>
                    <a:lnTo>
                      <a:pt x="4340" y="3944"/>
                    </a:lnTo>
                    <a:lnTo>
                      <a:pt x="4317" y="3995"/>
                    </a:lnTo>
                    <a:lnTo>
                      <a:pt x="4290" y="4045"/>
                    </a:lnTo>
                    <a:lnTo>
                      <a:pt x="4264" y="4094"/>
                    </a:lnTo>
                    <a:lnTo>
                      <a:pt x="4237" y="4143"/>
                    </a:lnTo>
                    <a:lnTo>
                      <a:pt x="4208" y="4191"/>
                    </a:lnTo>
                    <a:lnTo>
                      <a:pt x="4178" y="4239"/>
                    </a:lnTo>
                    <a:lnTo>
                      <a:pt x="4147" y="4286"/>
                    </a:lnTo>
                    <a:lnTo>
                      <a:pt x="4115" y="4333"/>
                    </a:lnTo>
                    <a:lnTo>
                      <a:pt x="4081" y="4377"/>
                    </a:lnTo>
                    <a:lnTo>
                      <a:pt x="4046" y="4423"/>
                    </a:lnTo>
                    <a:lnTo>
                      <a:pt x="4010" y="4467"/>
                    </a:lnTo>
                    <a:lnTo>
                      <a:pt x="3973" y="4510"/>
                    </a:lnTo>
                    <a:lnTo>
                      <a:pt x="4215" y="4735"/>
                    </a:lnTo>
                    <a:lnTo>
                      <a:pt x="4215" y="4735"/>
                    </a:lnTo>
                    <a:lnTo>
                      <a:pt x="4256" y="4688"/>
                    </a:lnTo>
                    <a:lnTo>
                      <a:pt x="4296" y="4640"/>
                    </a:lnTo>
                    <a:lnTo>
                      <a:pt x="4336" y="4589"/>
                    </a:lnTo>
                    <a:lnTo>
                      <a:pt x="4373" y="4539"/>
                    </a:lnTo>
                    <a:lnTo>
                      <a:pt x="4410" y="4488"/>
                    </a:lnTo>
                    <a:lnTo>
                      <a:pt x="4445" y="4436"/>
                    </a:lnTo>
                    <a:lnTo>
                      <a:pt x="4479" y="4383"/>
                    </a:lnTo>
                    <a:lnTo>
                      <a:pt x="4511" y="4328"/>
                    </a:lnTo>
                    <a:lnTo>
                      <a:pt x="4544" y="4274"/>
                    </a:lnTo>
                    <a:lnTo>
                      <a:pt x="4575" y="4218"/>
                    </a:lnTo>
                    <a:lnTo>
                      <a:pt x="4603" y="4162"/>
                    </a:lnTo>
                    <a:lnTo>
                      <a:pt x="4631" y="4104"/>
                    </a:lnTo>
                    <a:lnTo>
                      <a:pt x="4657" y="4045"/>
                    </a:lnTo>
                    <a:lnTo>
                      <a:pt x="4682" y="3986"/>
                    </a:lnTo>
                    <a:lnTo>
                      <a:pt x="4706" y="3927"/>
                    </a:lnTo>
                    <a:lnTo>
                      <a:pt x="4728" y="3867"/>
                    </a:lnTo>
                    <a:lnTo>
                      <a:pt x="4750" y="3807"/>
                    </a:lnTo>
                    <a:lnTo>
                      <a:pt x="4769" y="3745"/>
                    </a:lnTo>
                    <a:lnTo>
                      <a:pt x="4787" y="3681"/>
                    </a:lnTo>
                    <a:lnTo>
                      <a:pt x="4803" y="3619"/>
                    </a:lnTo>
                    <a:lnTo>
                      <a:pt x="4819" y="3556"/>
                    </a:lnTo>
                    <a:lnTo>
                      <a:pt x="4833" y="3491"/>
                    </a:lnTo>
                    <a:lnTo>
                      <a:pt x="4845" y="3426"/>
                    </a:lnTo>
                    <a:lnTo>
                      <a:pt x="4856" y="3361"/>
                    </a:lnTo>
                    <a:lnTo>
                      <a:pt x="4865" y="3295"/>
                    </a:lnTo>
                    <a:lnTo>
                      <a:pt x="4873" y="3229"/>
                    </a:lnTo>
                    <a:lnTo>
                      <a:pt x="4878" y="3162"/>
                    </a:lnTo>
                    <a:lnTo>
                      <a:pt x="4883" y="3094"/>
                    </a:lnTo>
                    <a:lnTo>
                      <a:pt x="4886" y="3027"/>
                    </a:lnTo>
                    <a:lnTo>
                      <a:pt x="4887" y="2959"/>
                    </a:lnTo>
                    <a:lnTo>
                      <a:pt x="4887" y="2889"/>
                    </a:lnTo>
                    <a:lnTo>
                      <a:pt x="4884" y="2820"/>
                    </a:lnTo>
                    <a:lnTo>
                      <a:pt x="4884" y="2820"/>
                    </a:lnTo>
                    <a:lnTo>
                      <a:pt x="4880" y="2748"/>
                    </a:lnTo>
                    <a:lnTo>
                      <a:pt x="4875" y="2676"/>
                    </a:lnTo>
                    <a:lnTo>
                      <a:pt x="4867" y="2603"/>
                    </a:lnTo>
                    <a:lnTo>
                      <a:pt x="4858" y="2531"/>
                    </a:lnTo>
                    <a:lnTo>
                      <a:pt x="4846" y="2460"/>
                    </a:lnTo>
                    <a:lnTo>
                      <a:pt x="4834" y="2391"/>
                    </a:lnTo>
                    <a:lnTo>
                      <a:pt x="4819" y="2320"/>
                    </a:lnTo>
                    <a:lnTo>
                      <a:pt x="4803" y="2251"/>
                    </a:lnTo>
                    <a:lnTo>
                      <a:pt x="4786" y="2183"/>
                    </a:lnTo>
                    <a:lnTo>
                      <a:pt x="4766" y="2115"/>
                    </a:lnTo>
                    <a:lnTo>
                      <a:pt x="4744" y="2048"/>
                    </a:lnTo>
                    <a:lnTo>
                      <a:pt x="4722" y="1981"/>
                    </a:lnTo>
                    <a:lnTo>
                      <a:pt x="4699" y="1915"/>
                    </a:lnTo>
                    <a:lnTo>
                      <a:pt x="4672" y="1850"/>
                    </a:lnTo>
                    <a:lnTo>
                      <a:pt x="4646" y="1785"/>
                    </a:lnTo>
                    <a:lnTo>
                      <a:pt x="4616" y="1722"/>
                    </a:lnTo>
                    <a:lnTo>
                      <a:pt x="4587" y="1660"/>
                    </a:lnTo>
                    <a:lnTo>
                      <a:pt x="4554" y="1598"/>
                    </a:lnTo>
                    <a:lnTo>
                      <a:pt x="4522" y="1536"/>
                    </a:lnTo>
                    <a:lnTo>
                      <a:pt x="4486" y="1476"/>
                    </a:lnTo>
                    <a:lnTo>
                      <a:pt x="4451" y="1417"/>
                    </a:lnTo>
                    <a:lnTo>
                      <a:pt x="4414" y="1358"/>
                    </a:lnTo>
                    <a:lnTo>
                      <a:pt x="4376" y="1300"/>
                    </a:lnTo>
                    <a:lnTo>
                      <a:pt x="4336" y="1243"/>
                    </a:lnTo>
                    <a:lnTo>
                      <a:pt x="4295" y="1187"/>
                    </a:lnTo>
                    <a:lnTo>
                      <a:pt x="4252" y="1132"/>
                    </a:lnTo>
                    <a:lnTo>
                      <a:pt x="4209" y="1079"/>
                    </a:lnTo>
                    <a:lnTo>
                      <a:pt x="4165" y="1026"/>
                    </a:lnTo>
                    <a:lnTo>
                      <a:pt x="4118" y="974"/>
                    </a:lnTo>
                    <a:lnTo>
                      <a:pt x="4071" y="924"/>
                    </a:lnTo>
                    <a:lnTo>
                      <a:pt x="4023" y="874"/>
                    </a:lnTo>
                    <a:lnTo>
                      <a:pt x="3973" y="825"/>
                    </a:lnTo>
                    <a:lnTo>
                      <a:pt x="3923" y="778"/>
                    </a:lnTo>
                    <a:lnTo>
                      <a:pt x="3872" y="732"/>
                    </a:lnTo>
                    <a:lnTo>
                      <a:pt x="3818" y="687"/>
                    </a:lnTo>
                    <a:lnTo>
                      <a:pt x="3765" y="644"/>
                    </a:lnTo>
                    <a:lnTo>
                      <a:pt x="3711" y="601"/>
                    </a:lnTo>
                    <a:lnTo>
                      <a:pt x="3655" y="560"/>
                    </a:lnTo>
                    <a:lnTo>
                      <a:pt x="3599" y="520"/>
                    </a:lnTo>
                    <a:lnTo>
                      <a:pt x="3541" y="482"/>
                    </a:lnTo>
                    <a:lnTo>
                      <a:pt x="3484" y="443"/>
                    </a:lnTo>
                    <a:lnTo>
                      <a:pt x="3423" y="408"/>
                    </a:lnTo>
                    <a:lnTo>
                      <a:pt x="3364" y="373"/>
                    </a:lnTo>
                    <a:lnTo>
                      <a:pt x="3303" y="340"/>
                    </a:lnTo>
                    <a:lnTo>
                      <a:pt x="3241" y="308"/>
                    </a:lnTo>
                    <a:lnTo>
                      <a:pt x="3179" y="277"/>
                    </a:lnTo>
                    <a:lnTo>
                      <a:pt x="3115" y="249"/>
                    </a:lnTo>
                    <a:lnTo>
                      <a:pt x="3052" y="221"/>
                    </a:lnTo>
                    <a:lnTo>
                      <a:pt x="2987" y="194"/>
                    </a:lnTo>
                    <a:lnTo>
                      <a:pt x="2921" y="171"/>
                    </a:lnTo>
                    <a:lnTo>
                      <a:pt x="2854" y="147"/>
                    </a:lnTo>
                    <a:lnTo>
                      <a:pt x="2788" y="126"/>
                    </a:lnTo>
                    <a:lnTo>
                      <a:pt x="2720" y="106"/>
                    </a:lnTo>
                    <a:lnTo>
                      <a:pt x="2652" y="88"/>
                    </a:lnTo>
                    <a:lnTo>
                      <a:pt x="2585" y="72"/>
                    </a:lnTo>
                    <a:lnTo>
                      <a:pt x="2515" y="57"/>
                    </a:lnTo>
                    <a:lnTo>
                      <a:pt x="2445" y="44"/>
                    </a:lnTo>
                    <a:lnTo>
                      <a:pt x="2375" y="32"/>
                    </a:lnTo>
                    <a:lnTo>
                      <a:pt x="2304" y="22"/>
                    </a:lnTo>
                    <a:lnTo>
                      <a:pt x="2234" y="14"/>
                    </a:lnTo>
                    <a:lnTo>
                      <a:pt x="2161" y="7"/>
                    </a:lnTo>
                    <a:lnTo>
                      <a:pt x="2089" y="3"/>
                    </a:lnTo>
                    <a:lnTo>
                      <a:pt x="2017" y="0"/>
                    </a:lnTo>
                    <a:lnTo>
                      <a:pt x="1943" y="0"/>
                    </a:lnTo>
                    <a:lnTo>
                      <a:pt x="1943" y="0"/>
                    </a:lnTo>
                    <a:lnTo>
                      <a:pt x="1873" y="0"/>
                    </a:lnTo>
                    <a:lnTo>
                      <a:pt x="1800" y="3"/>
                    </a:lnTo>
                    <a:lnTo>
                      <a:pt x="1730" y="7"/>
                    </a:lnTo>
                    <a:lnTo>
                      <a:pt x="1659" y="13"/>
                    </a:lnTo>
                    <a:lnTo>
                      <a:pt x="1589" y="22"/>
                    </a:lnTo>
                    <a:lnTo>
                      <a:pt x="1520" y="31"/>
                    </a:lnTo>
                    <a:lnTo>
                      <a:pt x="1452" y="42"/>
                    </a:lnTo>
                    <a:lnTo>
                      <a:pt x="1383" y="56"/>
                    </a:lnTo>
                    <a:lnTo>
                      <a:pt x="1317" y="70"/>
                    </a:lnTo>
                    <a:lnTo>
                      <a:pt x="1250" y="87"/>
                    </a:lnTo>
                    <a:lnTo>
                      <a:pt x="1184" y="104"/>
                    </a:lnTo>
                    <a:lnTo>
                      <a:pt x="1119" y="123"/>
                    </a:lnTo>
                    <a:lnTo>
                      <a:pt x="1054" y="144"/>
                    </a:lnTo>
                    <a:lnTo>
                      <a:pt x="991" y="168"/>
                    </a:lnTo>
                    <a:lnTo>
                      <a:pt x="928" y="191"/>
                    </a:lnTo>
                    <a:lnTo>
                      <a:pt x="866" y="216"/>
                    </a:lnTo>
                    <a:lnTo>
                      <a:pt x="805" y="243"/>
                    </a:lnTo>
                    <a:lnTo>
                      <a:pt x="745" y="272"/>
                    </a:lnTo>
                    <a:lnTo>
                      <a:pt x="684" y="302"/>
                    </a:lnTo>
                    <a:lnTo>
                      <a:pt x="627" y="333"/>
                    </a:lnTo>
                    <a:lnTo>
                      <a:pt x="569" y="365"/>
                    </a:lnTo>
                    <a:lnTo>
                      <a:pt x="512" y="399"/>
                    </a:lnTo>
                    <a:lnTo>
                      <a:pt x="456" y="435"/>
                    </a:lnTo>
                    <a:lnTo>
                      <a:pt x="401" y="471"/>
                    </a:lnTo>
                    <a:lnTo>
                      <a:pt x="348" y="510"/>
                    </a:lnTo>
                    <a:lnTo>
                      <a:pt x="295" y="548"/>
                    </a:lnTo>
                    <a:lnTo>
                      <a:pt x="244" y="589"/>
                    </a:lnTo>
                    <a:lnTo>
                      <a:pt x="192" y="631"/>
                    </a:lnTo>
                    <a:lnTo>
                      <a:pt x="143" y="673"/>
                    </a:lnTo>
                    <a:lnTo>
                      <a:pt x="95" y="718"/>
                    </a:lnTo>
                    <a:lnTo>
                      <a:pt x="46" y="763"/>
                    </a:lnTo>
                    <a:lnTo>
                      <a:pt x="0" y="809"/>
                    </a:lnTo>
                    <a:lnTo>
                      <a:pt x="244" y="1036"/>
                    </a:lnTo>
                    <a:close/>
                  </a:path>
                </a:pathLst>
              </a:custGeom>
              <a:gradFill flip="none" rotWithShape="1">
                <a:gsLst>
                  <a:gs pos="20000">
                    <a:srgbClr val="414141"/>
                  </a:gs>
                  <a:gs pos="86000">
                    <a:srgbClr val="CFCFCF"/>
                  </a:gs>
                  <a:gs pos="0">
                    <a:srgbClr val="A6A6A6"/>
                  </a:gs>
                  <a:gs pos="35000">
                    <a:srgbClr val="262626"/>
                  </a:gs>
                  <a:gs pos="66000">
                    <a:srgbClr val="454545"/>
                  </a:gs>
                  <a:gs pos="46000">
                    <a:srgbClr val="616161"/>
                  </a:gs>
                  <a:gs pos="100000">
                    <a:srgbClr val="A6A6A6"/>
                  </a:gs>
                </a:gsLst>
                <a:lin ang="18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104" name="Forme libre 13">
                <a:extLst>
                  <a:ext uri="{FF2B5EF4-FFF2-40B4-BE49-F238E27FC236}">
                    <a16:creationId xmlns:a16="http://schemas.microsoft.com/office/drawing/2014/main" xmlns="" id="{7EEEF576-E9D6-FF4A-AE4A-6EA800012776}"/>
                  </a:ext>
                </a:extLst>
              </p:cNvPr>
              <p:cNvSpPr>
                <a:spLocks noEditPoints="1"/>
              </p:cNvSpPr>
              <p:nvPr/>
            </p:nvSpPr>
            <p:spPr bwMode="auto">
              <a:xfrm>
                <a:off x="8385175" y="374650"/>
                <a:ext cx="2987675" cy="2986088"/>
              </a:xfrm>
              <a:custGeom>
                <a:avLst/>
                <a:gdLst/>
                <a:ahLst/>
                <a:cxnLst>
                  <a:cxn ang="0">
                    <a:pos x="3147" y="371"/>
                  </a:cxn>
                  <a:cxn ang="0">
                    <a:pos x="3686" y="529"/>
                  </a:cxn>
                  <a:cxn ang="0">
                    <a:pos x="4171" y="794"/>
                  </a:cxn>
                  <a:cxn ang="0">
                    <a:pos x="4591" y="1153"/>
                  </a:cxn>
                  <a:cxn ang="0">
                    <a:pos x="4927" y="1591"/>
                  </a:cxn>
                  <a:cxn ang="0">
                    <a:pos x="5169" y="2092"/>
                  </a:cxn>
                  <a:cxn ang="0">
                    <a:pos x="5297" y="2643"/>
                  </a:cxn>
                  <a:cxn ang="0">
                    <a:pos x="5307" y="3142"/>
                  </a:cxn>
                  <a:cxn ang="0">
                    <a:pos x="5204" y="3672"/>
                  </a:cxn>
                  <a:cxn ang="0">
                    <a:pos x="4987" y="4159"/>
                  </a:cxn>
                  <a:cxn ang="0">
                    <a:pos x="4663" y="4587"/>
                  </a:cxn>
                  <a:cxn ang="0">
                    <a:pos x="4299" y="4896"/>
                  </a:cxn>
                  <a:cxn ang="0">
                    <a:pos x="3829" y="5145"/>
                  </a:cxn>
                  <a:cxn ang="0">
                    <a:pos x="3310" y="5284"/>
                  </a:cxn>
                  <a:cxn ang="0">
                    <a:pos x="2814" y="5308"/>
                  </a:cxn>
                  <a:cxn ang="0">
                    <a:pos x="2256" y="5215"/>
                  </a:cxn>
                  <a:cxn ang="0">
                    <a:pos x="1738" y="5008"/>
                  </a:cxn>
                  <a:cxn ang="0">
                    <a:pos x="1280" y="4699"/>
                  </a:cxn>
                  <a:cxn ang="0">
                    <a:pos x="895" y="4303"/>
                  </a:cxn>
                  <a:cxn ang="0">
                    <a:pos x="599" y="3836"/>
                  </a:cxn>
                  <a:cxn ang="0">
                    <a:pos x="407" y="3311"/>
                  </a:cxn>
                  <a:cxn ang="0">
                    <a:pos x="335" y="2807"/>
                  </a:cxn>
                  <a:cxn ang="0">
                    <a:pos x="370" y="2260"/>
                  </a:cxn>
                  <a:cxn ang="0">
                    <a:pos x="525" y="1747"/>
                  </a:cxn>
                  <a:cxn ang="0">
                    <a:pos x="790" y="1285"/>
                  </a:cxn>
                  <a:cxn ang="0">
                    <a:pos x="1115" y="929"/>
                  </a:cxn>
                  <a:cxn ang="0">
                    <a:pos x="1549" y="620"/>
                  </a:cxn>
                  <a:cxn ang="0">
                    <a:pos x="2043" y="421"/>
                  </a:cxn>
                  <a:cxn ang="0">
                    <a:pos x="2580" y="334"/>
                  </a:cxn>
                  <a:cxn ang="0">
                    <a:pos x="2345" y="23"/>
                  </a:cxn>
                  <a:cxn ang="0">
                    <a:pos x="1741" y="171"/>
                  </a:cxn>
                  <a:cxn ang="0">
                    <a:pos x="1202" y="445"/>
                  </a:cxn>
                  <a:cxn ang="0">
                    <a:pos x="745" y="827"/>
                  </a:cxn>
                  <a:cxn ang="0">
                    <a:pos x="382" y="1300"/>
                  </a:cxn>
                  <a:cxn ang="0">
                    <a:pos x="133" y="1852"/>
                  </a:cxn>
                  <a:cxn ang="0">
                    <a:pos x="10" y="2462"/>
                  </a:cxn>
                  <a:cxn ang="0">
                    <a:pos x="21" y="3038"/>
                  </a:cxn>
                  <a:cxn ang="0">
                    <a:pos x="165" y="3659"/>
                  </a:cxn>
                  <a:cxn ang="0">
                    <a:pos x="436" y="4225"/>
                  </a:cxn>
                  <a:cxn ang="0">
                    <a:pos x="817" y="4718"/>
                  </a:cxn>
                  <a:cxn ang="0">
                    <a:pos x="1288" y="5122"/>
                  </a:cxn>
                  <a:cxn ang="0">
                    <a:pos x="1835" y="5420"/>
                  </a:cxn>
                  <a:cxn ang="0">
                    <a:pos x="2443" y="5598"/>
                  </a:cxn>
                  <a:cxn ang="0">
                    <a:pos x="3016" y="5641"/>
                  </a:cxn>
                  <a:cxn ang="0">
                    <a:pos x="3644" y="5554"/>
                  </a:cxn>
                  <a:cxn ang="0">
                    <a:pos x="4215" y="5333"/>
                  </a:cxn>
                  <a:cxn ang="0">
                    <a:pos x="4710" y="4998"/>
                  </a:cxn>
                  <a:cxn ang="0">
                    <a:pos x="5117" y="4563"/>
                  </a:cxn>
                  <a:cxn ang="0">
                    <a:pos x="5418" y="4044"/>
                  </a:cxn>
                  <a:cxn ang="0">
                    <a:pos x="5599" y="3459"/>
                  </a:cxn>
                  <a:cxn ang="0">
                    <a:pos x="5643" y="2820"/>
                  </a:cxn>
                  <a:cxn ang="0">
                    <a:pos x="5562" y="2253"/>
                  </a:cxn>
                  <a:cxn ang="0">
                    <a:pos x="5346" y="1660"/>
                  </a:cxn>
                  <a:cxn ang="0">
                    <a:pos x="5012" y="1134"/>
                  </a:cxn>
                  <a:cxn ang="0">
                    <a:pos x="4579" y="688"/>
                  </a:cxn>
                  <a:cxn ang="0">
                    <a:pos x="4061" y="340"/>
                  </a:cxn>
                  <a:cxn ang="0">
                    <a:pos x="3481" y="107"/>
                  </a:cxn>
                  <a:cxn ang="0">
                    <a:pos x="2848" y="4"/>
                  </a:cxn>
                </a:cxnLst>
                <a:rect l="0" t="0" r="r" b="b"/>
                <a:pathLst>
                  <a:path w="5646" h="5642">
                    <a:moveTo>
                      <a:pt x="2704" y="331"/>
                    </a:moveTo>
                    <a:lnTo>
                      <a:pt x="2704" y="331"/>
                    </a:lnTo>
                    <a:lnTo>
                      <a:pt x="2767" y="333"/>
                    </a:lnTo>
                    <a:lnTo>
                      <a:pt x="2832" y="334"/>
                    </a:lnTo>
                    <a:lnTo>
                      <a:pt x="2895" y="339"/>
                    </a:lnTo>
                    <a:lnTo>
                      <a:pt x="2959" y="345"/>
                    </a:lnTo>
                    <a:lnTo>
                      <a:pt x="3022" y="352"/>
                    </a:lnTo>
                    <a:lnTo>
                      <a:pt x="3086" y="361"/>
                    </a:lnTo>
                    <a:lnTo>
                      <a:pt x="3147" y="371"/>
                    </a:lnTo>
                    <a:lnTo>
                      <a:pt x="3209" y="383"/>
                    </a:lnTo>
                    <a:lnTo>
                      <a:pt x="3270" y="396"/>
                    </a:lnTo>
                    <a:lnTo>
                      <a:pt x="3332" y="411"/>
                    </a:lnTo>
                    <a:lnTo>
                      <a:pt x="3392" y="427"/>
                    </a:lnTo>
                    <a:lnTo>
                      <a:pt x="3451" y="445"/>
                    </a:lnTo>
                    <a:lnTo>
                      <a:pt x="3510" y="464"/>
                    </a:lnTo>
                    <a:lnTo>
                      <a:pt x="3569" y="483"/>
                    </a:lnTo>
                    <a:lnTo>
                      <a:pt x="3628" y="505"/>
                    </a:lnTo>
                    <a:lnTo>
                      <a:pt x="3686" y="529"/>
                    </a:lnTo>
                    <a:lnTo>
                      <a:pt x="3742" y="553"/>
                    </a:lnTo>
                    <a:lnTo>
                      <a:pt x="3798" y="579"/>
                    </a:lnTo>
                    <a:lnTo>
                      <a:pt x="3854" y="606"/>
                    </a:lnTo>
                    <a:lnTo>
                      <a:pt x="3908" y="634"/>
                    </a:lnTo>
                    <a:lnTo>
                      <a:pt x="3963" y="663"/>
                    </a:lnTo>
                    <a:lnTo>
                      <a:pt x="4016" y="694"/>
                    </a:lnTo>
                    <a:lnTo>
                      <a:pt x="4067" y="727"/>
                    </a:lnTo>
                    <a:lnTo>
                      <a:pt x="4120" y="761"/>
                    </a:lnTo>
                    <a:lnTo>
                      <a:pt x="4171" y="794"/>
                    </a:lnTo>
                    <a:lnTo>
                      <a:pt x="4221" y="830"/>
                    </a:lnTo>
                    <a:lnTo>
                      <a:pt x="4271" y="867"/>
                    </a:lnTo>
                    <a:lnTo>
                      <a:pt x="4318" y="904"/>
                    </a:lnTo>
                    <a:lnTo>
                      <a:pt x="4367" y="943"/>
                    </a:lnTo>
                    <a:lnTo>
                      <a:pt x="4412" y="983"/>
                    </a:lnTo>
                    <a:lnTo>
                      <a:pt x="4458" y="1024"/>
                    </a:lnTo>
                    <a:lnTo>
                      <a:pt x="4504" y="1066"/>
                    </a:lnTo>
                    <a:lnTo>
                      <a:pt x="4546" y="1108"/>
                    </a:lnTo>
                    <a:lnTo>
                      <a:pt x="4591" y="1153"/>
                    </a:lnTo>
                    <a:lnTo>
                      <a:pt x="4632" y="1198"/>
                    </a:lnTo>
                    <a:lnTo>
                      <a:pt x="4673" y="1244"/>
                    </a:lnTo>
                    <a:lnTo>
                      <a:pt x="4712" y="1290"/>
                    </a:lnTo>
                    <a:lnTo>
                      <a:pt x="4751" y="1338"/>
                    </a:lnTo>
                    <a:lnTo>
                      <a:pt x="4788" y="1387"/>
                    </a:lnTo>
                    <a:lnTo>
                      <a:pt x="4825" y="1436"/>
                    </a:lnTo>
                    <a:lnTo>
                      <a:pt x="4861" y="1487"/>
                    </a:lnTo>
                    <a:lnTo>
                      <a:pt x="4894" y="1538"/>
                    </a:lnTo>
                    <a:lnTo>
                      <a:pt x="4927" y="1591"/>
                    </a:lnTo>
                    <a:lnTo>
                      <a:pt x="4959" y="1642"/>
                    </a:lnTo>
                    <a:lnTo>
                      <a:pt x="4990" y="1697"/>
                    </a:lnTo>
                    <a:lnTo>
                      <a:pt x="5020" y="1751"/>
                    </a:lnTo>
                    <a:lnTo>
                      <a:pt x="5048" y="1806"/>
                    </a:lnTo>
                    <a:lnTo>
                      <a:pt x="5074" y="1862"/>
                    </a:lnTo>
                    <a:lnTo>
                      <a:pt x="5099" y="1918"/>
                    </a:lnTo>
                    <a:lnTo>
                      <a:pt x="5124" y="1975"/>
                    </a:lnTo>
                    <a:lnTo>
                      <a:pt x="5146" y="2033"/>
                    </a:lnTo>
                    <a:lnTo>
                      <a:pt x="5169" y="2092"/>
                    </a:lnTo>
                    <a:lnTo>
                      <a:pt x="5188" y="2151"/>
                    </a:lnTo>
                    <a:lnTo>
                      <a:pt x="5207" y="2210"/>
                    </a:lnTo>
                    <a:lnTo>
                      <a:pt x="5225" y="2270"/>
                    </a:lnTo>
                    <a:lnTo>
                      <a:pt x="5241" y="2331"/>
                    </a:lnTo>
                    <a:lnTo>
                      <a:pt x="5254" y="2393"/>
                    </a:lnTo>
                    <a:lnTo>
                      <a:pt x="5267" y="2455"/>
                    </a:lnTo>
                    <a:lnTo>
                      <a:pt x="5279" y="2517"/>
                    </a:lnTo>
                    <a:lnTo>
                      <a:pt x="5288" y="2580"/>
                    </a:lnTo>
                    <a:lnTo>
                      <a:pt x="5297" y="2643"/>
                    </a:lnTo>
                    <a:lnTo>
                      <a:pt x="5304" y="2707"/>
                    </a:lnTo>
                    <a:lnTo>
                      <a:pt x="5309" y="2770"/>
                    </a:lnTo>
                    <a:lnTo>
                      <a:pt x="5313" y="2835"/>
                    </a:lnTo>
                    <a:lnTo>
                      <a:pt x="5313" y="2835"/>
                    </a:lnTo>
                    <a:lnTo>
                      <a:pt x="5315" y="2897"/>
                    </a:lnTo>
                    <a:lnTo>
                      <a:pt x="5315" y="2959"/>
                    </a:lnTo>
                    <a:lnTo>
                      <a:pt x="5313" y="3021"/>
                    </a:lnTo>
                    <a:lnTo>
                      <a:pt x="5312" y="3081"/>
                    </a:lnTo>
                    <a:lnTo>
                      <a:pt x="5307" y="3142"/>
                    </a:lnTo>
                    <a:lnTo>
                      <a:pt x="5301" y="3202"/>
                    </a:lnTo>
                    <a:lnTo>
                      <a:pt x="5294" y="3263"/>
                    </a:lnTo>
                    <a:lnTo>
                      <a:pt x="5285" y="3323"/>
                    </a:lnTo>
                    <a:lnTo>
                      <a:pt x="5276" y="3382"/>
                    </a:lnTo>
                    <a:lnTo>
                      <a:pt x="5264" y="3441"/>
                    </a:lnTo>
                    <a:lnTo>
                      <a:pt x="5251" y="3500"/>
                    </a:lnTo>
                    <a:lnTo>
                      <a:pt x="5238" y="3557"/>
                    </a:lnTo>
                    <a:lnTo>
                      <a:pt x="5222" y="3615"/>
                    </a:lnTo>
                    <a:lnTo>
                      <a:pt x="5204" y="3672"/>
                    </a:lnTo>
                    <a:lnTo>
                      <a:pt x="5186" y="3728"/>
                    </a:lnTo>
                    <a:lnTo>
                      <a:pt x="5166" y="3785"/>
                    </a:lnTo>
                    <a:lnTo>
                      <a:pt x="5145" y="3841"/>
                    </a:lnTo>
                    <a:lnTo>
                      <a:pt x="5121" y="3895"/>
                    </a:lnTo>
                    <a:lnTo>
                      <a:pt x="5098" y="3948"/>
                    </a:lnTo>
                    <a:lnTo>
                      <a:pt x="5073" y="4003"/>
                    </a:lnTo>
                    <a:lnTo>
                      <a:pt x="5045" y="4056"/>
                    </a:lnTo>
                    <a:lnTo>
                      <a:pt x="5017" y="4107"/>
                    </a:lnTo>
                    <a:lnTo>
                      <a:pt x="4987" y="4159"/>
                    </a:lnTo>
                    <a:lnTo>
                      <a:pt x="4956" y="4209"/>
                    </a:lnTo>
                    <a:lnTo>
                      <a:pt x="4924" y="4259"/>
                    </a:lnTo>
                    <a:lnTo>
                      <a:pt x="4891" y="4309"/>
                    </a:lnTo>
                    <a:lnTo>
                      <a:pt x="4856" y="4357"/>
                    </a:lnTo>
                    <a:lnTo>
                      <a:pt x="4819" y="4405"/>
                    </a:lnTo>
                    <a:lnTo>
                      <a:pt x="4782" y="4452"/>
                    </a:lnTo>
                    <a:lnTo>
                      <a:pt x="4744" y="4498"/>
                    </a:lnTo>
                    <a:lnTo>
                      <a:pt x="4704" y="4542"/>
                    </a:lnTo>
                    <a:lnTo>
                      <a:pt x="4663" y="4587"/>
                    </a:lnTo>
                    <a:lnTo>
                      <a:pt x="4663" y="4587"/>
                    </a:lnTo>
                    <a:lnTo>
                      <a:pt x="4620" y="4631"/>
                    </a:lnTo>
                    <a:lnTo>
                      <a:pt x="4576" y="4672"/>
                    </a:lnTo>
                    <a:lnTo>
                      <a:pt x="4532" y="4713"/>
                    </a:lnTo>
                    <a:lnTo>
                      <a:pt x="4488" y="4752"/>
                    </a:lnTo>
                    <a:lnTo>
                      <a:pt x="4442" y="4790"/>
                    </a:lnTo>
                    <a:lnTo>
                      <a:pt x="4395" y="4827"/>
                    </a:lnTo>
                    <a:lnTo>
                      <a:pt x="4346" y="4862"/>
                    </a:lnTo>
                    <a:lnTo>
                      <a:pt x="4299" y="4896"/>
                    </a:lnTo>
                    <a:lnTo>
                      <a:pt x="4249" y="4930"/>
                    </a:lnTo>
                    <a:lnTo>
                      <a:pt x="4199" y="4961"/>
                    </a:lnTo>
                    <a:lnTo>
                      <a:pt x="4148" y="4992"/>
                    </a:lnTo>
                    <a:lnTo>
                      <a:pt x="4097" y="5022"/>
                    </a:lnTo>
                    <a:lnTo>
                      <a:pt x="4044" y="5048"/>
                    </a:lnTo>
                    <a:lnTo>
                      <a:pt x="3991" y="5075"/>
                    </a:lnTo>
                    <a:lnTo>
                      <a:pt x="3938" y="5100"/>
                    </a:lnTo>
                    <a:lnTo>
                      <a:pt x="3883" y="5123"/>
                    </a:lnTo>
                    <a:lnTo>
                      <a:pt x="3829" y="5145"/>
                    </a:lnTo>
                    <a:lnTo>
                      <a:pt x="3773" y="5166"/>
                    </a:lnTo>
                    <a:lnTo>
                      <a:pt x="3717" y="5187"/>
                    </a:lnTo>
                    <a:lnTo>
                      <a:pt x="3660" y="5204"/>
                    </a:lnTo>
                    <a:lnTo>
                      <a:pt x="3603" y="5221"/>
                    </a:lnTo>
                    <a:lnTo>
                      <a:pt x="3546" y="5237"/>
                    </a:lnTo>
                    <a:lnTo>
                      <a:pt x="3487" y="5250"/>
                    </a:lnTo>
                    <a:lnTo>
                      <a:pt x="3428" y="5263"/>
                    </a:lnTo>
                    <a:lnTo>
                      <a:pt x="3369" y="5274"/>
                    </a:lnTo>
                    <a:lnTo>
                      <a:pt x="3310" y="5284"/>
                    </a:lnTo>
                    <a:lnTo>
                      <a:pt x="3249" y="5291"/>
                    </a:lnTo>
                    <a:lnTo>
                      <a:pt x="3189" y="5299"/>
                    </a:lnTo>
                    <a:lnTo>
                      <a:pt x="3128" y="5303"/>
                    </a:lnTo>
                    <a:lnTo>
                      <a:pt x="3066" y="5308"/>
                    </a:lnTo>
                    <a:lnTo>
                      <a:pt x="3004" y="5309"/>
                    </a:lnTo>
                    <a:lnTo>
                      <a:pt x="2943" y="5311"/>
                    </a:lnTo>
                    <a:lnTo>
                      <a:pt x="2943" y="5311"/>
                    </a:lnTo>
                    <a:lnTo>
                      <a:pt x="2879" y="5309"/>
                    </a:lnTo>
                    <a:lnTo>
                      <a:pt x="2814" y="5308"/>
                    </a:lnTo>
                    <a:lnTo>
                      <a:pt x="2751" y="5303"/>
                    </a:lnTo>
                    <a:lnTo>
                      <a:pt x="2688" y="5297"/>
                    </a:lnTo>
                    <a:lnTo>
                      <a:pt x="2624" y="5290"/>
                    </a:lnTo>
                    <a:lnTo>
                      <a:pt x="2561" y="5281"/>
                    </a:lnTo>
                    <a:lnTo>
                      <a:pt x="2499" y="5271"/>
                    </a:lnTo>
                    <a:lnTo>
                      <a:pt x="2437" y="5259"/>
                    </a:lnTo>
                    <a:lnTo>
                      <a:pt x="2376" y="5246"/>
                    </a:lnTo>
                    <a:lnTo>
                      <a:pt x="2315" y="5231"/>
                    </a:lnTo>
                    <a:lnTo>
                      <a:pt x="2256" y="5215"/>
                    </a:lnTo>
                    <a:lnTo>
                      <a:pt x="2195" y="5197"/>
                    </a:lnTo>
                    <a:lnTo>
                      <a:pt x="2136" y="5178"/>
                    </a:lnTo>
                    <a:lnTo>
                      <a:pt x="2077" y="5159"/>
                    </a:lnTo>
                    <a:lnTo>
                      <a:pt x="2020" y="5137"/>
                    </a:lnTo>
                    <a:lnTo>
                      <a:pt x="1962" y="5113"/>
                    </a:lnTo>
                    <a:lnTo>
                      <a:pt x="1905" y="5089"/>
                    </a:lnTo>
                    <a:lnTo>
                      <a:pt x="1849" y="5063"/>
                    </a:lnTo>
                    <a:lnTo>
                      <a:pt x="1793" y="5036"/>
                    </a:lnTo>
                    <a:lnTo>
                      <a:pt x="1738" y="5008"/>
                    </a:lnTo>
                    <a:lnTo>
                      <a:pt x="1685" y="4979"/>
                    </a:lnTo>
                    <a:lnTo>
                      <a:pt x="1631" y="4948"/>
                    </a:lnTo>
                    <a:lnTo>
                      <a:pt x="1579" y="4915"/>
                    </a:lnTo>
                    <a:lnTo>
                      <a:pt x="1527" y="4881"/>
                    </a:lnTo>
                    <a:lnTo>
                      <a:pt x="1476" y="4848"/>
                    </a:lnTo>
                    <a:lnTo>
                      <a:pt x="1426" y="4812"/>
                    </a:lnTo>
                    <a:lnTo>
                      <a:pt x="1377" y="4775"/>
                    </a:lnTo>
                    <a:lnTo>
                      <a:pt x="1328" y="4738"/>
                    </a:lnTo>
                    <a:lnTo>
                      <a:pt x="1280" y="4699"/>
                    </a:lnTo>
                    <a:lnTo>
                      <a:pt x="1234" y="4659"/>
                    </a:lnTo>
                    <a:lnTo>
                      <a:pt x="1188" y="4618"/>
                    </a:lnTo>
                    <a:lnTo>
                      <a:pt x="1143" y="4576"/>
                    </a:lnTo>
                    <a:lnTo>
                      <a:pt x="1100" y="4534"/>
                    </a:lnTo>
                    <a:lnTo>
                      <a:pt x="1057" y="4489"/>
                    </a:lnTo>
                    <a:lnTo>
                      <a:pt x="1014" y="4444"/>
                    </a:lnTo>
                    <a:lnTo>
                      <a:pt x="974" y="4398"/>
                    </a:lnTo>
                    <a:lnTo>
                      <a:pt x="935" y="4352"/>
                    </a:lnTo>
                    <a:lnTo>
                      <a:pt x="895" y="4303"/>
                    </a:lnTo>
                    <a:lnTo>
                      <a:pt x="858" y="4255"/>
                    </a:lnTo>
                    <a:lnTo>
                      <a:pt x="821" y="4206"/>
                    </a:lnTo>
                    <a:lnTo>
                      <a:pt x="786" y="4155"/>
                    </a:lnTo>
                    <a:lnTo>
                      <a:pt x="752" y="4104"/>
                    </a:lnTo>
                    <a:lnTo>
                      <a:pt x="719" y="4051"/>
                    </a:lnTo>
                    <a:lnTo>
                      <a:pt x="687" y="4000"/>
                    </a:lnTo>
                    <a:lnTo>
                      <a:pt x="656" y="3945"/>
                    </a:lnTo>
                    <a:lnTo>
                      <a:pt x="628" y="3891"/>
                    </a:lnTo>
                    <a:lnTo>
                      <a:pt x="599" y="3836"/>
                    </a:lnTo>
                    <a:lnTo>
                      <a:pt x="572" y="3780"/>
                    </a:lnTo>
                    <a:lnTo>
                      <a:pt x="547" y="3724"/>
                    </a:lnTo>
                    <a:lnTo>
                      <a:pt x="523" y="3667"/>
                    </a:lnTo>
                    <a:lnTo>
                      <a:pt x="500" y="3609"/>
                    </a:lnTo>
                    <a:lnTo>
                      <a:pt x="478" y="3550"/>
                    </a:lnTo>
                    <a:lnTo>
                      <a:pt x="459" y="3491"/>
                    </a:lnTo>
                    <a:lnTo>
                      <a:pt x="439" y="3432"/>
                    </a:lnTo>
                    <a:lnTo>
                      <a:pt x="422" y="3372"/>
                    </a:lnTo>
                    <a:lnTo>
                      <a:pt x="407" y="3311"/>
                    </a:lnTo>
                    <a:lnTo>
                      <a:pt x="392" y="3249"/>
                    </a:lnTo>
                    <a:lnTo>
                      <a:pt x="379" y="3187"/>
                    </a:lnTo>
                    <a:lnTo>
                      <a:pt x="367" y="3125"/>
                    </a:lnTo>
                    <a:lnTo>
                      <a:pt x="358" y="3062"/>
                    </a:lnTo>
                    <a:lnTo>
                      <a:pt x="349" y="2999"/>
                    </a:lnTo>
                    <a:lnTo>
                      <a:pt x="342" y="2935"/>
                    </a:lnTo>
                    <a:lnTo>
                      <a:pt x="338" y="2872"/>
                    </a:lnTo>
                    <a:lnTo>
                      <a:pt x="335" y="2807"/>
                    </a:lnTo>
                    <a:lnTo>
                      <a:pt x="335" y="2807"/>
                    </a:lnTo>
                    <a:lnTo>
                      <a:pt x="332" y="2745"/>
                    </a:lnTo>
                    <a:lnTo>
                      <a:pt x="332" y="2683"/>
                    </a:lnTo>
                    <a:lnTo>
                      <a:pt x="333" y="2621"/>
                    </a:lnTo>
                    <a:lnTo>
                      <a:pt x="336" y="2561"/>
                    </a:lnTo>
                    <a:lnTo>
                      <a:pt x="339" y="2500"/>
                    </a:lnTo>
                    <a:lnTo>
                      <a:pt x="345" y="2438"/>
                    </a:lnTo>
                    <a:lnTo>
                      <a:pt x="352" y="2379"/>
                    </a:lnTo>
                    <a:lnTo>
                      <a:pt x="361" y="2319"/>
                    </a:lnTo>
                    <a:lnTo>
                      <a:pt x="370" y="2260"/>
                    </a:lnTo>
                    <a:lnTo>
                      <a:pt x="382" y="2201"/>
                    </a:lnTo>
                    <a:lnTo>
                      <a:pt x="395" y="2142"/>
                    </a:lnTo>
                    <a:lnTo>
                      <a:pt x="410" y="2085"/>
                    </a:lnTo>
                    <a:lnTo>
                      <a:pt x="425" y="2027"/>
                    </a:lnTo>
                    <a:lnTo>
                      <a:pt x="442" y="1970"/>
                    </a:lnTo>
                    <a:lnTo>
                      <a:pt x="461" y="1913"/>
                    </a:lnTo>
                    <a:lnTo>
                      <a:pt x="481" y="1857"/>
                    </a:lnTo>
                    <a:lnTo>
                      <a:pt x="503" y="1801"/>
                    </a:lnTo>
                    <a:lnTo>
                      <a:pt x="525" y="1747"/>
                    </a:lnTo>
                    <a:lnTo>
                      <a:pt x="548" y="1694"/>
                    </a:lnTo>
                    <a:lnTo>
                      <a:pt x="575" y="1639"/>
                    </a:lnTo>
                    <a:lnTo>
                      <a:pt x="602" y="1586"/>
                    </a:lnTo>
                    <a:lnTo>
                      <a:pt x="630" y="1535"/>
                    </a:lnTo>
                    <a:lnTo>
                      <a:pt x="659" y="1483"/>
                    </a:lnTo>
                    <a:lnTo>
                      <a:pt x="690" y="1433"/>
                    </a:lnTo>
                    <a:lnTo>
                      <a:pt x="722" y="1383"/>
                    </a:lnTo>
                    <a:lnTo>
                      <a:pt x="756" y="1333"/>
                    </a:lnTo>
                    <a:lnTo>
                      <a:pt x="790" y="1285"/>
                    </a:lnTo>
                    <a:lnTo>
                      <a:pt x="827" y="1237"/>
                    </a:lnTo>
                    <a:lnTo>
                      <a:pt x="864" y="1190"/>
                    </a:lnTo>
                    <a:lnTo>
                      <a:pt x="902" y="1144"/>
                    </a:lnTo>
                    <a:lnTo>
                      <a:pt x="944" y="1100"/>
                    </a:lnTo>
                    <a:lnTo>
                      <a:pt x="985" y="1055"/>
                    </a:lnTo>
                    <a:lnTo>
                      <a:pt x="985" y="1055"/>
                    </a:lnTo>
                    <a:lnTo>
                      <a:pt x="1026" y="1011"/>
                    </a:lnTo>
                    <a:lnTo>
                      <a:pt x="1070" y="970"/>
                    </a:lnTo>
                    <a:lnTo>
                      <a:pt x="1115" y="929"/>
                    </a:lnTo>
                    <a:lnTo>
                      <a:pt x="1159" y="890"/>
                    </a:lnTo>
                    <a:lnTo>
                      <a:pt x="1206" y="852"/>
                    </a:lnTo>
                    <a:lnTo>
                      <a:pt x="1252" y="815"/>
                    </a:lnTo>
                    <a:lnTo>
                      <a:pt x="1300" y="780"/>
                    </a:lnTo>
                    <a:lnTo>
                      <a:pt x="1349" y="746"/>
                    </a:lnTo>
                    <a:lnTo>
                      <a:pt x="1398" y="712"/>
                    </a:lnTo>
                    <a:lnTo>
                      <a:pt x="1448" y="681"/>
                    </a:lnTo>
                    <a:lnTo>
                      <a:pt x="1498" y="650"/>
                    </a:lnTo>
                    <a:lnTo>
                      <a:pt x="1549" y="620"/>
                    </a:lnTo>
                    <a:lnTo>
                      <a:pt x="1602" y="594"/>
                    </a:lnTo>
                    <a:lnTo>
                      <a:pt x="1656" y="567"/>
                    </a:lnTo>
                    <a:lnTo>
                      <a:pt x="1709" y="542"/>
                    </a:lnTo>
                    <a:lnTo>
                      <a:pt x="1763" y="519"/>
                    </a:lnTo>
                    <a:lnTo>
                      <a:pt x="1818" y="497"/>
                    </a:lnTo>
                    <a:lnTo>
                      <a:pt x="1874" y="474"/>
                    </a:lnTo>
                    <a:lnTo>
                      <a:pt x="1930" y="455"/>
                    </a:lnTo>
                    <a:lnTo>
                      <a:pt x="1986" y="438"/>
                    </a:lnTo>
                    <a:lnTo>
                      <a:pt x="2043" y="421"/>
                    </a:lnTo>
                    <a:lnTo>
                      <a:pt x="2101" y="405"/>
                    </a:lnTo>
                    <a:lnTo>
                      <a:pt x="2160" y="392"/>
                    </a:lnTo>
                    <a:lnTo>
                      <a:pt x="2219" y="379"/>
                    </a:lnTo>
                    <a:lnTo>
                      <a:pt x="2278" y="368"/>
                    </a:lnTo>
                    <a:lnTo>
                      <a:pt x="2337" y="358"/>
                    </a:lnTo>
                    <a:lnTo>
                      <a:pt x="2397" y="351"/>
                    </a:lnTo>
                    <a:lnTo>
                      <a:pt x="2458" y="343"/>
                    </a:lnTo>
                    <a:lnTo>
                      <a:pt x="2518" y="339"/>
                    </a:lnTo>
                    <a:lnTo>
                      <a:pt x="2580" y="334"/>
                    </a:lnTo>
                    <a:lnTo>
                      <a:pt x="2642" y="333"/>
                    </a:lnTo>
                    <a:lnTo>
                      <a:pt x="2704" y="331"/>
                    </a:lnTo>
                    <a:close/>
                    <a:moveTo>
                      <a:pt x="2704" y="0"/>
                    </a:moveTo>
                    <a:lnTo>
                      <a:pt x="2704" y="0"/>
                    </a:lnTo>
                    <a:lnTo>
                      <a:pt x="2630" y="1"/>
                    </a:lnTo>
                    <a:lnTo>
                      <a:pt x="2558" y="4"/>
                    </a:lnTo>
                    <a:lnTo>
                      <a:pt x="2487" y="9"/>
                    </a:lnTo>
                    <a:lnTo>
                      <a:pt x="2415" y="14"/>
                    </a:lnTo>
                    <a:lnTo>
                      <a:pt x="2345" y="23"/>
                    </a:lnTo>
                    <a:lnTo>
                      <a:pt x="2275" y="32"/>
                    </a:lnTo>
                    <a:lnTo>
                      <a:pt x="2205" y="44"/>
                    </a:lnTo>
                    <a:lnTo>
                      <a:pt x="2138" y="57"/>
                    </a:lnTo>
                    <a:lnTo>
                      <a:pt x="2070" y="72"/>
                    </a:lnTo>
                    <a:lnTo>
                      <a:pt x="2002" y="88"/>
                    </a:lnTo>
                    <a:lnTo>
                      <a:pt x="1936" y="107"/>
                    </a:lnTo>
                    <a:lnTo>
                      <a:pt x="1869" y="127"/>
                    </a:lnTo>
                    <a:lnTo>
                      <a:pt x="1804" y="149"/>
                    </a:lnTo>
                    <a:lnTo>
                      <a:pt x="1741" y="171"/>
                    </a:lnTo>
                    <a:lnTo>
                      <a:pt x="1678" y="196"/>
                    </a:lnTo>
                    <a:lnTo>
                      <a:pt x="1614" y="222"/>
                    </a:lnTo>
                    <a:lnTo>
                      <a:pt x="1552" y="249"/>
                    </a:lnTo>
                    <a:lnTo>
                      <a:pt x="1492" y="278"/>
                    </a:lnTo>
                    <a:lnTo>
                      <a:pt x="1433" y="308"/>
                    </a:lnTo>
                    <a:lnTo>
                      <a:pt x="1373" y="340"/>
                    </a:lnTo>
                    <a:lnTo>
                      <a:pt x="1315" y="374"/>
                    </a:lnTo>
                    <a:lnTo>
                      <a:pt x="1258" y="408"/>
                    </a:lnTo>
                    <a:lnTo>
                      <a:pt x="1202" y="445"/>
                    </a:lnTo>
                    <a:lnTo>
                      <a:pt x="1147" y="482"/>
                    </a:lnTo>
                    <a:lnTo>
                      <a:pt x="1092" y="520"/>
                    </a:lnTo>
                    <a:lnTo>
                      <a:pt x="1039" y="560"/>
                    </a:lnTo>
                    <a:lnTo>
                      <a:pt x="988" y="601"/>
                    </a:lnTo>
                    <a:lnTo>
                      <a:pt x="936" y="644"/>
                    </a:lnTo>
                    <a:lnTo>
                      <a:pt x="886" y="688"/>
                    </a:lnTo>
                    <a:lnTo>
                      <a:pt x="837" y="732"/>
                    </a:lnTo>
                    <a:lnTo>
                      <a:pt x="790" y="778"/>
                    </a:lnTo>
                    <a:lnTo>
                      <a:pt x="745" y="827"/>
                    </a:lnTo>
                    <a:lnTo>
                      <a:pt x="699" y="874"/>
                    </a:lnTo>
                    <a:lnTo>
                      <a:pt x="655" y="924"/>
                    </a:lnTo>
                    <a:lnTo>
                      <a:pt x="612" y="974"/>
                    </a:lnTo>
                    <a:lnTo>
                      <a:pt x="571" y="1026"/>
                    </a:lnTo>
                    <a:lnTo>
                      <a:pt x="531" y="1079"/>
                    </a:lnTo>
                    <a:lnTo>
                      <a:pt x="491" y="1134"/>
                    </a:lnTo>
                    <a:lnTo>
                      <a:pt x="454" y="1188"/>
                    </a:lnTo>
                    <a:lnTo>
                      <a:pt x="417" y="1244"/>
                    </a:lnTo>
                    <a:lnTo>
                      <a:pt x="382" y="1300"/>
                    </a:lnTo>
                    <a:lnTo>
                      <a:pt x="349" y="1358"/>
                    </a:lnTo>
                    <a:lnTo>
                      <a:pt x="317" y="1417"/>
                    </a:lnTo>
                    <a:lnTo>
                      <a:pt x="286" y="1476"/>
                    </a:lnTo>
                    <a:lnTo>
                      <a:pt x="257" y="1536"/>
                    </a:lnTo>
                    <a:lnTo>
                      <a:pt x="229" y="1598"/>
                    </a:lnTo>
                    <a:lnTo>
                      <a:pt x="202" y="1660"/>
                    </a:lnTo>
                    <a:lnTo>
                      <a:pt x="177" y="1723"/>
                    </a:lnTo>
                    <a:lnTo>
                      <a:pt x="155" y="1787"/>
                    </a:lnTo>
                    <a:lnTo>
                      <a:pt x="133" y="1852"/>
                    </a:lnTo>
                    <a:lnTo>
                      <a:pt x="112" y="1916"/>
                    </a:lnTo>
                    <a:lnTo>
                      <a:pt x="94" y="1983"/>
                    </a:lnTo>
                    <a:lnTo>
                      <a:pt x="77" y="2049"/>
                    </a:lnTo>
                    <a:lnTo>
                      <a:pt x="62" y="2115"/>
                    </a:lnTo>
                    <a:lnTo>
                      <a:pt x="47" y="2183"/>
                    </a:lnTo>
                    <a:lnTo>
                      <a:pt x="35" y="2253"/>
                    </a:lnTo>
                    <a:lnTo>
                      <a:pt x="25" y="2322"/>
                    </a:lnTo>
                    <a:lnTo>
                      <a:pt x="16" y="2391"/>
                    </a:lnTo>
                    <a:lnTo>
                      <a:pt x="10" y="2462"/>
                    </a:lnTo>
                    <a:lnTo>
                      <a:pt x="4" y="2533"/>
                    </a:lnTo>
                    <a:lnTo>
                      <a:pt x="2" y="2604"/>
                    </a:lnTo>
                    <a:lnTo>
                      <a:pt x="0" y="2676"/>
                    </a:lnTo>
                    <a:lnTo>
                      <a:pt x="0" y="2748"/>
                    </a:lnTo>
                    <a:lnTo>
                      <a:pt x="3" y="2820"/>
                    </a:lnTo>
                    <a:lnTo>
                      <a:pt x="3" y="2820"/>
                    </a:lnTo>
                    <a:lnTo>
                      <a:pt x="7" y="2894"/>
                    </a:lnTo>
                    <a:lnTo>
                      <a:pt x="12" y="2966"/>
                    </a:lnTo>
                    <a:lnTo>
                      <a:pt x="21" y="3038"/>
                    </a:lnTo>
                    <a:lnTo>
                      <a:pt x="30" y="3109"/>
                    </a:lnTo>
                    <a:lnTo>
                      <a:pt x="41" y="3180"/>
                    </a:lnTo>
                    <a:lnTo>
                      <a:pt x="53" y="3251"/>
                    </a:lnTo>
                    <a:lnTo>
                      <a:pt x="68" y="3320"/>
                    </a:lnTo>
                    <a:lnTo>
                      <a:pt x="84" y="3389"/>
                    </a:lnTo>
                    <a:lnTo>
                      <a:pt x="102" y="3459"/>
                    </a:lnTo>
                    <a:lnTo>
                      <a:pt x="121" y="3526"/>
                    </a:lnTo>
                    <a:lnTo>
                      <a:pt x="143" y="3593"/>
                    </a:lnTo>
                    <a:lnTo>
                      <a:pt x="165" y="3659"/>
                    </a:lnTo>
                    <a:lnTo>
                      <a:pt x="189" y="3726"/>
                    </a:lnTo>
                    <a:lnTo>
                      <a:pt x="215" y="3790"/>
                    </a:lnTo>
                    <a:lnTo>
                      <a:pt x="242" y="3855"/>
                    </a:lnTo>
                    <a:lnTo>
                      <a:pt x="271" y="3919"/>
                    </a:lnTo>
                    <a:lnTo>
                      <a:pt x="301" y="3982"/>
                    </a:lnTo>
                    <a:lnTo>
                      <a:pt x="333" y="4044"/>
                    </a:lnTo>
                    <a:lnTo>
                      <a:pt x="366" y="4106"/>
                    </a:lnTo>
                    <a:lnTo>
                      <a:pt x="401" y="4165"/>
                    </a:lnTo>
                    <a:lnTo>
                      <a:pt x="436" y="4225"/>
                    </a:lnTo>
                    <a:lnTo>
                      <a:pt x="473" y="4284"/>
                    </a:lnTo>
                    <a:lnTo>
                      <a:pt x="512" y="4342"/>
                    </a:lnTo>
                    <a:lnTo>
                      <a:pt x="551" y="4398"/>
                    </a:lnTo>
                    <a:lnTo>
                      <a:pt x="593" y="4454"/>
                    </a:lnTo>
                    <a:lnTo>
                      <a:pt x="635" y="4508"/>
                    </a:lnTo>
                    <a:lnTo>
                      <a:pt x="678" y="4563"/>
                    </a:lnTo>
                    <a:lnTo>
                      <a:pt x="722" y="4616"/>
                    </a:lnTo>
                    <a:lnTo>
                      <a:pt x="770" y="4668"/>
                    </a:lnTo>
                    <a:lnTo>
                      <a:pt x="817" y="4718"/>
                    </a:lnTo>
                    <a:lnTo>
                      <a:pt x="864" y="4768"/>
                    </a:lnTo>
                    <a:lnTo>
                      <a:pt x="914" y="4815"/>
                    </a:lnTo>
                    <a:lnTo>
                      <a:pt x="964" y="4862"/>
                    </a:lnTo>
                    <a:lnTo>
                      <a:pt x="1016" y="4909"/>
                    </a:lnTo>
                    <a:lnTo>
                      <a:pt x="1069" y="4954"/>
                    </a:lnTo>
                    <a:lnTo>
                      <a:pt x="1122" y="4998"/>
                    </a:lnTo>
                    <a:lnTo>
                      <a:pt x="1176" y="5041"/>
                    </a:lnTo>
                    <a:lnTo>
                      <a:pt x="1232" y="5082"/>
                    </a:lnTo>
                    <a:lnTo>
                      <a:pt x="1288" y="5122"/>
                    </a:lnTo>
                    <a:lnTo>
                      <a:pt x="1346" y="5160"/>
                    </a:lnTo>
                    <a:lnTo>
                      <a:pt x="1403" y="5197"/>
                    </a:lnTo>
                    <a:lnTo>
                      <a:pt x="1464" y="5234"/>
                    </a:lnTo>
                    <a:lnTo>
                      <a:pt x="1523" y="5268"/>
                    </a:lnTo>
                    <a:lnTo>
                      <a:pt x="1585" y="5302"/>
                    </a:lnTo>
                    <a:lnTo>
                      <a:pt x="1647" y="5333"/>
                    </a:lnTo>
                    <a:lnTo>
                      <a:pt x="1709" y="5364"/>
                    </a:lnTo>
                    <a:lnTo>
                      <a:pt x="1772" y="5393"/>
                    </a:lnTo>
                    <a:lnTo>
                      <a:pt x="1835" y="5420"/>
                    </a:lnTo>
                    <a:lnTo>
                      <a:pt x="1900" y="5446"/>
                    </a:lnTo>
                    <a:lnTo>
                      <a:pt x="1967" y="5471"/>
                    </a:lnTo>
                    <a:lnTo>
                      <a:pt x="2033" y="5493"/>
                    </a:lnTo>
                    <a:lnTo>
                      <a:pt x="2099" y="5515"/>
                    </a:lnTo>
                    <a:lnTo>
                      <a:pt x="2167" y="5535"/>
                    </a:lnTo>
                    <a:lnTo>
                      <a:pt x="2235" y="5554"/>
                    </a:lnTo>
                    <a:lnTo>
                      <a:pt x="2303" y="5570"/>
                    </a:lnTo>
                    <a:lnTo>
                      <a:pt x="2372" y="5585"/>
                    </a:lnTo>
                    <a:lnTo>
                      <a:pt x="2443" y="5598"/>
                    </a:lnTo>
                    <a:lnTo>
                      <a:pt x="2512" y="5610"/>
                    </a:lnTo>
                    <a:lnTo>
                      <a:pt x="2583" y="5619"/>
                    </a:lnTo>
                    <a:lnTo>
                      <a:pt x="2654" y="5628"/>
                    </a:lnTo>
                    <a:lnTo>
                      <a:pt x="2726" y="5633"/>
                    </a:lnTo>
                    <a:lnTo>
                      <a:pt x="2798" y="5638"/>
                    </a:lnTo>
                    <a:lnTo>
                      <a:pt x="2870" y="5641"/>
                    </a:lnTo>
                    <a:lnTo>
                      <a:pt x="2943" y="5642"/>
                    </a:lnTo>
                    <a:lnTo>
                      <a:pt x="2943" y="5642"/>
                    </a:lnTo>
                    <a:lnTo>
                      <a:pt x="3016" y="5641"/>
                    </a:lnTo>
                    <a:lnTo>
                      <a:pt x="3088" y="5638"/>
                    </a:lnTo>
                    <a:lnTo>
                      <a:pt x="3159" y="5633"/>
                    </a:lnTo>
                    <a:lnTo>
                      <a:pt x="3231" y="5628"/>
                    </a:lnTo>
                    <a:lnTo>
                      <a:pt x="3302" y="5619"/>
                    </a:lnTo>
                    <a:lnTo>
                      <a:pt x="3372" y="5610"/>
                    </a:lnTo>
                    <a:lnTo>
                      <a:pt x="3441" y="5598"/>
                    </a:lnTo>
                    <a:lnTo>
                      <a:pt x="3509" y="5585"/>
                    </a:lnTo>
                    <a:lnTo>
                      <a:pt x="3578" y="5570"/>
                    </a:lnTo>
                    <a:lnTo>
                      <a:pt x="3644" y="5554"/>
                    </a:lnTo>
                    <a:lnTo>
                      <a:pt x="3711" y="5535"/>
                    </a:lnTo>
                    <a:lnTo>
                      <a:pt x="3777" y="5515"/>
                    </a:lnTo>
                    <a:lnTo>
                      <a:pt x="3842" y="5493"/>
                    </a:lnTo>
                    <a:lnTo>
                      <a:pt x="3905" y="5471"/>
                    </a:lnTo>
                    <a:lnTo>
                      <a:pt x="3969" y="5446"/>
                    </a:lnTo>
                    <a:lnTo>
                      <a:pt x="4032" y="5420"/>
                    </a:lnTo>
                    <a:lnTo>
                      <a:pt x="4094" y="5393"/>
                    </a:lnTo>
                    <a:lnTo>
                      <a:pt x="4154" y="5364"/>
                    </a:lnTo>
                    <a:lnTo>
                      <a:pt x="4215" y="5333"/>
                    </a:lnTo>
                    <a:lnTo>
                      <a:pt x="4274" y="5302"/>
                    </a:lnTo>
                    <a:lnTo>
                      <a:pt x="4331" y="5268"/>
                    </a:lnTo>
                    <a:lnTo>
                      <a:pt x="4389" y="5234"/>
                    </a:lnTo>
                    <a:lnTo>
                      <a:pt x="4445" y="5197"/>
                    </a:lnTo>
                    <a:lnTo>
                      <a:pt x="4499" y="5160"/>
                    </a:lnTo>
                    <a:lnTo>
                      <a:pt x="4554" y="5122"/>
                    </a:lnTo>
                    <a:lnTo>
                      <a:pt x="4607" y="5082"/>
                    </a:lnTo>
                    <a:lnTo>
                      <a:pt x="4659" y="5041"/>
                    </a:lnTo>
                    <a:lnTo>
                      <a:pt x="4710" y="4998"/>
                    </a:lnTo>
                    <a:lnTo>
                      <a:pt x="4760" y="4954"/>
                    </a:lnTo>
                    <a:lnTo>
                      <a:pt x="4809" y="4909"/>
                    </a:lnTo>
                    <a:lnTo>
                      <a:pt x="4856" y="4862"/>
                    </a:lnTo>
                    <a:lnTo>
                      <a:pt x="4903" y="4815"/>
                    </a:lnTo>
                    <a:lnTo>
                      <a:pt x="4947" y="4768"/>
                    </a:lnTo>
                    <a:lnTo>
                      <a:pt x="4992" y="4718"/>
                    </a:lnTo>
                    <a:lnTo>
                      <a:pt x="5034" y="4668"/>
                    </a:lnTo>
                    <a:lnTo>
                      <a:pt x="5076" y="4616"/>
                    </a:lnTo>
                    <a:lnTo>
                      <a:pt x="5117" y="4563"/>
                    </a:lnTo>
                    <a:lnTo>
                      <a:pt x="5155" y="4508"/>
                    </a:lnTo>
                    <a:lnTo>
                      <a:pt x="5194" y="4454"/>
                    </a:lnTo>
                    <a:lnTo>
                      <a:pt x="5229" y="4398"/>
                    </a:lnTo>
                    <a:lnTo>
                      <a:pt x="5264" y="4342"/>
                    </a:lnTo>
                    <a:lnTo>
                      <a:pt x="5298" y="4284"/>
                    </a:lnTo>
                    <a:lnTo>
                      <a:pt x="5329" y="4225"/>
                    </a:lnTo>
                    <a:lnTo>
                      <a:pt x="5360" y="4165"/>
                    </a:lnTo>
                    <a:lnTo>
                      <a:pt x="5390" y="4106"/>
                    </a:lnTo>
                    <a:lnTo>
                      <a:pt x="5418" y="4044"/>
                    </a:lnTo>
                    <a:lnTo>
                      <a:pt x="5444" y="3982"/>
                    </a:lnTo>
                    <a:lnTo>
                      <a:pt x="5469" y="3919"/>
                    </a:lnTo>
                    <a:lnTo>
                      <a:pt x="5493" y="3855"/>
                    </a:lnTo>
                    <a:lnTo>
                      <a:pt x="5514" y="3790"/>
                    </a:lnTo>
                    <a:lnTo>
                      <a:pt x="5534" y="3726"/>
                    </a:lnTo>
                    <a:lnTo>
                      <a:pt x="5553" y="3659"/>
                    </a:lnTo>
                    <a:lnTo>
                      <a:pt x="5570" y="3593"/>
                    </a:lnTo>
                    <a:lnTo>
                      <a:pt x="5584" y="3526"/>
                    </a:lnTo>
                    <a:lnTo>
                      <a:pt x="5599" y="3459"/>
                    </a:lnTo>
                    <a:lnTo>
                      <a:pt x="5611" y="3389"/>
                    </a:lnTo>
                    <a:lnTo>
                      <a:pt x="5621" y="3320"/>
                    </a:lnTo>
                    <a:lnTo>
                      <a:pt x="5630" y="3251"/>
                    </a:lnTo>
                    <a:lnTo>
                      <a:pt x="5636" y="3180"/>
                    </a:lnTo>
                    <a:lnTo>
                      <a:pt x="5642" y="3109"/>
                    </a:lnTo>
                    <a:lnTo>
                      <a:pt x="5645" y="3038"/>
                    </a:lnTo>
                    <a:lnTo>
                      <a:pt x="5646" y="2966"/>
                    </a:lnTo>
                    <a:lnTo>
                      <a:pt x="5646" y="2894"/>
                    </a:lnTo>
                    <a:lnTo>
                      <a:pt x="5643" y="2820"/>
                    </a:lnTo>
                    <a:lnTo>
                      <a:pt x="5643" y="2820"/>
                    </a:lnTo>
                    <a:lnTo>
                      <a:pt x="5640" y="2748"/>
                    </a:lnTo>
                    <a:lnTo>
                      <a:pt x="5634" y="2676"/>
                    </a:lnTo>
                    <a:lnTo>
                      <a:pt x="5627" y="2604"/>
                    </a:lnTo>
                    <a:lnTo>
                      <a:pt x="5617" y="2533"/>
                    </a:lnTo>
                    <a:lnTo>
                      <a:pt x="5606" y="2462"/>
                    </a:lnTo>
                    <a:lnTo>
                      <a:pt x="5593" y="2391"/>
                    </a:lnTo>
                    <a:lnTo>
                      <a:pt x="5578" y="2322"/>
                    </a:lnTo>
                    <a:lnTo>
                      <a:pt x="5562" y="2253"/>
                    </a:lnTo>
                    <a:lnTo>
                      <a:pt x="5545" y="2183"/>
                    </a:lnTo>
                    <a:lnTo>
                      <a:pt x="5525" y="2115"/>
                    </a:lnTo>
                    <a:lnTo>
                      <a:pt x="5505" y="2049"/>
                    </a:lnTo>
                    <a:lnTo>
                      <a:pt x="5481" y="1983"/>
                    </a:lnTo>
                    <a:lnTo>
                      <a:pt x="5458" y="1916"/>
                    </a:lnTo>
                    <a:lnTo>
                      <a:pt x="5431" y="1852"/>
                    </a:lnTo>
                    <a:lnTo>
                      <a:pt x="5404" y="1787"/>
                    </a:lnTo>
                    <a:lnTo>
                      <a:pt x="5375" y="1723"/>
                    </a:lnTo>
                    <a:lnTo>
                      <a:pt x="5346" y="1660"/>
                    </a:lnTo>
                    <a:lnTo>
                      <a:pt x="5313" y="1598"/>
                    </a:lnTo>
                    <a:lnTo>
                      <a:pt x="5281" y="1536"/>
                    </a:lnTo>
                    <a:lnTo>
                      <a:pt x="5247" y="1476"/>
                    </a:lnTo>
                    <a:lnTo>
                      <a:pt x="5210" y="1417"/>
                    </a:lnTo>
                    <a:lnTo>
                      <a:pt x="5173" y="1358"/>
                    </a:lnTo>
                    <a:lnTo>
                      <a:pt x="5135" y="1300"/>
                    </a:lnTo>
                    <a:lnTo>
                      <a:pt x="5095" y="1244"/>
                    </a:lnTo>
                    <a:lnTo>
                      <a:pt x="5054" y="1188"/>
                    </a:lnTo>
                    <a:lnTo>
                      <a:pt x="5012" y="1134"/>
                    </a:lnTo>
                    <a:lnTo>
                      <a:pt x="4968" y="1079"/>
                    </a:lnTo>
                    <a:lnTo>
                      <a:pt x="4924" y="1026"/>
                    </a:lnTo>
                    <a:lnTo>
                      <a:pt x="4878" y="974"/>
                    </a:lnTo>
                    <a:lnTo>
                      <a:pt x="4831" y="924"/>
                    </a:lnTo>
                    <a:lnTo>
                      <a:pt x="4782" y="874"/>
                    </a:lnTo>
                    <a:lnTo>
                      <a:pt x="4732" y="827"/>
                    </a:lnTo>
                    <a:lnTo>
                      <a:pt x="4682" y="778"/>
                    </a:lnTo>
                    <a:lnTo>
                      <a:pt x="4631" y="732"/>
                    </a:lnTo>
                    <a:lnTo>
                      <a:pt x="4579" y="688"/>
                    </a:lnTo>
                    <a:lnTo>
                      <a:pt x="4524" y="644"/>
                    </a:lnTo>
                    <a:lnTo>
                      <a:pt x="4470" y="601"/>
                    </a:lnTo>
                    <a:lnTo>
                      <a:pt x="4415" y="560"/>
                    </a:lnTo>
                    <a:lnTo>
                      <a:pt x="4358" y="520"/>
                    </a:lnTo>
                    <a:lnTo>
                      <a:pt x="4300" y="482"/>
                    </a:lnTo>
                    <a:lnTo>
                      <a:pt x="4243" y="445"/>
                    </a:lnTo>
                    <a:lnTo>
                      <a:pt x="4184" y="408"/>
                    </a:lnTo>
                    <a:lnTo>
                      <a:pt x="4123" y="374"/>
                    </a:lnTo>
                    <a:lnTo>
                      <a:pt x="4061" y="340"/>
                    </a:lnTo>
                    <a:lnTo>
                      <a:pt x="4001" y="308"/>
                    </a:lnTo>
                    <a:lnTo>
                      <a:pt x="3938" y="278"/>
                    </a:lnTo>
                    <a:lnTo>
                      <a:pt x="3874" y="249"/>
                    </a:lnTo>
                    <a:lnTo>
                      <a:pt x="3811" y="222"/>
                    </a:lnTo>
                    <a:lnTo>
                      <a:pt x="3746" y="196"/>
                    </a:lnTo>
                    <a:lnTo>
                      <a:pt x="3680" y="171"/>
                    </a:lnTo>
                    <a:lnTo>
                      <a:pt x="3615" y="149"/>
                    </a:lnTo>
                    <a:lnTo>
                      <a:pt x="3547" y="127"/>
                    </a:lnTo>
                    <a:lnTo>
                      <a:pt x="3481" y="107"/>
                    </a:lnTo>
                    <a:lnTo>
                      <a:pt x="3411" y="88"/>
                    </a:lnTo>
                    <a:lnTo>
                      <a:pt x="3344" y="72"/>
                    </a:lnTo>
                    <a:lnTo>
                      <a:pt x="3274" y="57"/>
                    </a:lnTo>
                    <a:lnTo>
                      <a:pt x="3205" y="44"/>
                    </a:lnTo>
                    <a:lnTo>
                      <a:pt x="3134" y="32"/>
                    </a:lnTo>
                    <a:lnTo>
                      <a:pt x="3063" y="23"/>
                    </a:lnTo>
                    <a:lnTo>
                      <a:pt x="2993" y="14"/>
                    </a:lnTo>
                    <a:lnTo>
                      <a:pt x="2920" y="9"/>
                    </a:lnTo>
                    <a:lnTo>
                      <a:pt x="2848" y="4"/>
                    </a:lnTo>
                    <a:lnTo>
                      <a:pt x="2776" y="1"/>
                    </a:lnTo>
                    <a:lnTo>
                      <a:pt x="2704" y="0"/>
                    </a:lnTo>
                    <a:lnTo>
                      <a:pt x="2704" y="0"/>
                    </a:lnTo>
                    <a:close/>
                  </a:path>
                </a:pathLst>
              </a:custGeom>
              <a:gradFill flip="none" rotWithShape="1">
                <a:gsLst>
                  <a:gs pos="20000">
                    <a:srgbClr val="414141"/>
                  </a:gs>
                  <a:gs pos="66000">
                    <a:srgbClr val="FFFFFF"/>
                  </a:gs>
                  <a:gs pos="80000">
                    <a:srgbClr val="CFCFCF"/>
                  </a:gs>
                  <a:gs pos="5000">
                    <a:srgbClr val="A6A6A6"/>
                  </a:gs>
                  <a:gs pos="45000">
                    <a:srgbClr val="A6A6A6"/>
                  </a:gs>
                  <a:gs pos="25000">
                    <a:srgbClr val="262626"/>
                  </a:gs>
                  <a:gs pos="54000">
                    <a:srgbClr val="454545"/>
                  </a:gs>
                  <a:gs pos="36000">
                    <a:srgbClr val="616161"/>
                  </a:gs>
                  <a:gs pos="82000">
                    <a:srgbClr val="A6A6A6"/>
                  </a:gs>
                </a:gsLst>
                <a:lin ang="1314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105" name="Forme libre 16">
                <a:extLst>
                  <a:ext uri="{FF2B5EF4-FFF2-40B4-BE49-F238E27FC236}">
                    <a16:creationId xmlns:a16="http://schemas.microsoft.com/office/drawing/2014/main" xmlns="" id="{6426E4A2-D1AE-AE4A-B255-1959046298CD}"/>
                  </a:ext>
                </a:extLst>
              </p:cNvPr>
              <p:cNvSpPr>
                <a:spLocks noEditPoints="1"/>
              </p:cNvSpPr>
              <p:nvPr/>
            </p:nvSpPr>
            <p:spPr bwMode="auto">
              <a:xfrm>
                <a:off x="8413750" y="404813"/>
                <a:ext cx="2928938" cy="2925763"/>
              </a:xfrm>
              <a:custGeom>
                <a:avLst/>
                <a:gdLst/>
                <a:ahLst/>
                <a:cxnLst>
                  <a:cxn ang="0">
                    <a:pos x="3124" y="135"/>
                  </a:cxn>
                  <a:cxn ang="0">
                    <a:pos x="3699" y="303"/>
                  </a:cxn>
                  <a:cxn ang="0">
                    <a:pos x="4218" y="588"/>
                  </a:cxn>
                  <a:cxn ang="0">
                    <a:pos x="4666" y="971"/>
                  </a:cxn>
                  <a:cxn ang="0">
                    <a:pos x="5027" y="1439"/>
                  </a:cxn>
                  <a:cxn ang="0">
                    <a:pos x="5285" y="1974"/>
                  </a:cxn>
                  <a:cxn ang="0">
                    <a:pos x="5422" y="2564"/>
                  </a:cxn>
                  <a:cxn ang="0">
                    <a:pos x="5433" y="3100"/>
                  </a:cxn>
                  <a:cxn ang="0">
                    <a:pos x="5322" y="3670"/>
                  </a:cxn>
                  <a:cxn ang="0">
                    <a:pos x="5088" y="4194"/>
                  </a:cxn>
                  <a:cxn ang="0">
                    <a:pos x="4737" y="4656"/>
                  </a:cxn>
                  <a:cxn ang="0">
                    <a:pos x="4345" y="4991"/>
                  </a:cxn>
                  <a:cxn ang="0">
                    <a:pos x="3839" y="5259"/>
                  </a:cxn>
                  <a:cxn ang="0">
                    <a:pos x="3279" y="5408"/>
                  </a:cxn>
                  <a:cxn ang="0">
                    <a:pos x="2748" y="5433"/>
                  </a:cxn>
                  <a:cxn ang="0">
                    <a:pos x="2149" y="5336"/>
                  </a:cxn>
                  <a:cxn ang="0">
                    <a:pos x="1597" y="5113"/>
                  </a:cxn>
                  <a:cxn ang="0">
                    <a:pos x="1107" y="4784"/>
                  </a:cxn>
                  <a:cxn ang="0">
                    <a:pos x="696" y="4361"/>
                  </a:cxn>
                  <a:cxn ang="0">
                    <a:pos x="379" y="3861"/>
                  </a:cxn>
                  <a:cxn ang="0">
                    <a:pos x="173" y="3299"/>
                  </a:cxn>
                  <a:cxn ang="0">
                    <a:pos x="96" y="2761"/>
                  </a:cxn>
                  <a:cxn ang="0">
                    <a:pos x="136" y="2172"/>
                  </a:cxn>
                  <a:cxn ang="0">
                    <a:pos x="302" y="1620"/>
                  </a:cxn>
                  <a:cxn ang="0">
                    <a:pos x="588" y="1122"/>
                  </a:cxn>
                  <a:cxn ang="0">
                    <a:pos x="938" y="738"/>
                  </a:cxn>
                  <a:cxn ang="0">
                    <a:pos x="1408" y="405"/>
                  </a:cxn>
                  <a:cxn ang="0">
                    <a:pos x="1939" y="190"/>
                  </a:cxn>
                  <a:cxn ang="0">
                    <a:pos x="2517" y="96"/>
                  </a:cxn>
                  <a:cxn ang="0">
                    <a:pos x="2298" y="22"/>
                  </a:cxn>
                  <a:cxn ang="0">
                    <a:pos x="1706" y="168"/>
                  </a:cxn>
                  <a:cxn ang="0">
                    <a:pos x="1178" y="436"/>
                  </a:cxn>
                  <a:cxn ang="0">
                    <a:pos x="730" y="811"/>
                  </a:cxn>
                  <a:cxn ang="0">
                    <a:pos x="374" y="1275"/>
                  </a:cxn>
                  <a:cxn ang="0">
                    <a:pos x="130" y="1815"/>
                  </a:cxn>
                  <a:cxn ang="0">
                    <a:pos x="10" y="2413"/>
                  </a:cxn>
                  <a:cxn ang="0">
                    <a:pos x="21" y="2978"/>
                  </a:cxn>
                  <a:cxn ang="0">
                    <a:pos x="162" y="3587"/>
                  </a:cxn>
                  <a:cxn ang="0">
                    <a:pos x="428" y="4141"/>
                  </a:cxn>
                  <a:cxn ang="0">
                    <a:pos x="801" y="4623"/>
                  </a:cxn>
                  <a:cxn ang="0">
                    <a:pos x="1263" y="5020"/>
                  </a:cxn>
                  <a:cxn ang="0">
                    <a:pos x="1800" y="5312"/>
                  </a:cxn>
                  <a:cxn ang="0">
                    <a:pos x="2394" y="5486"/>
                  </a:cxn>
                  <a:cxn ang="0">
                    <a:pos x="2956" y="5529"/>
                  </a:cxn>
                  <a:cxn ang="0">
                    <a:pos x="3572" y="5443"/>
                  </a:cxn>
                  <a:cxn ang="0">
                    <a:pos x="4131" y="5228"/>
                  </a:cxn>
                  <a:cxn ang="0">
                    <a:pos x="4616" y="4898"/>
                  </a:cxn>
                  <a:cxn ang="0">
                    <a:pos x="5015" y="4472"/>
                  </a:cxn>
                  <a:cxn ang="0">
                    <a:pos x="5310" y="3963"/>
                  </a:cxn>
                  <a:cxn ang="0">
                    <a:pos x="5487" y="3389"/>
                  </a:cxn>
                  <a:cxn ang="0">
                    <a:pos x="5531" y="2764"/>
                  </a:cxn>
                  <a:cxn ang="0">
                    <a:pos x="5452" y="2208"/>
                  </a:cxn>
                  <a:cxn ang="0">
                    <a:pos x="5239" y="1627"/>
                  </a:cxn>
                  <a:cxn ang="0">
                    <a:pos x="4912" y="1111"/>
                  </a:cxn>
                  <a:cxn ang="0">
                    <a:pos x="4488" y="675"/>
                  </a:cxn>
                  <a:cxn ang="0">
                    <a:pos x="3982" y="334"/>
                  </a:cxn>
                  <a:cxn ang="0">
                    <a:pos x="3411" y="104"/>
                  </a:cxn>
                  <a:cxn ang="0">
                    <a:pos x="2792" y="4"/>
                  </a:cxn>
                </a:cxnLst>
                <a:rect l="0" t="0" r="r" b="b"/>
                <a:pathLst>
                  <a:path w="5534" h="5530">
                    <a:moveTo>
                      <a:pt x="2649" y="93"/>
                    </a:moveTo>
                    <a:lnTo>
                      <a:pt x="2649" y="93"/>
                    </a:lnTo>
                    <a:lnTo>
                      <a:pt x="2718" y="94"/>
                    </a:lnTo>
                    <a:lnTo>
                      <a:pt x="2788" y="97"/>
                    </a:lnTo>
                    <a:lnTo>
                      <a:pt x="2856" y="101"/>
                    </a:lnTo>
                    <a:lnTo>
                      <a:pt x="2923" y="107"/>
                    </a:lnTo>
                    <a:lnTo>
                      <a:pt x="2991" y="115"/>
                    </a:lnTo>
                    <a:lnTo>
                      <a:pt x="3058" y="124"/>
                    </a:lnTo>
                    <a:lnTo>
                      <a:pt x="3124" y="135"/>
                    </a:lnTo>
                    <a:lnTo>
                      <a:pt x="3190" y="147"/>
                    </a:lnTo>
                    <a:lnTo>
                      <a:pt x="3257" y="162"/>
                    </a:lnTo>
                    <a:lnTo>
                      <a:pt x="3321" y="178"/>
                    </a:lnTo>
                    <a:lnTo>
                      <a:pt x="3385" y="194"/>
                    </a:lnTo>
                    <a:lnTo>
                      <a:pt x="3450" y="214"/>
                    </a:lnTo>
                    <a:lnTo>
                      <a:pt x="3513" y="234"/>
                    </a:lnTo>
                    <a:lnTo>
                      <a:pt x="3575" y="256"/>
                    </a:lnTo>
                    <a:lnTo>
                      <a:pt x="3637" y="278"/>
                    </a:lnTo>
                    <a:lnTo>
                      <a:pt x="3699" y="303"/>
                    </a:lnTo>
                    <a:lnTo>
                      <a:pt x="3759" y="330"/>
                    </a:lnTo>
                    <a:lnTo>
                      <a:pt x="3820" y="358"/>
                    </a:lnTo>
                    <a:lnTo>
                      <a:pt x="3879" y="386"/>
                    </a:lnTo>
                    <a:lnTo>
                      <a:pt x="3938" y="417"/>
                    </a:lnTo>
                    <a:lnTo>
                      <a:pt x="3995" y="448"/>
                    </a:lnTo>
                    <a:lnTo>
                      <a:pt x="4053" y="480"/>
                    </a:lnTo>
                    <a:lnTo>
                      <a:pt x="4109" y="516"/>
                    </a:lnTo>
                    <a:lnTo>
                      <a:pt x="4163" y="551"/>
                    </a:lnTo>
                    <a:lnTo>
                      <a:pt x="4218" y="588"/>
                    </a:lnTo>
                    <a:lnTo>
                      <a:pt x="4272" y="625"/>
                    </a:lnTo>
                    <a:lnTo>
                      <a:pt x="4325" y="665"/>
                    </a:lnTo>
                    <a:lnTo>
                      <a:pt x="4377" y="705"/>
                    </a:lnTo>
                    <a:lnTo>
                      <a:pt x="4427" y="746"/>
                    </a:lnTo>
                    <a:lnTo>
                      <a:pt x="4477" y="789"/>
                    </a:lnTo>
                    <a:lnTo>
                      <a:pt x="4526" y="833"/>
                    </a:lnTo>
                    <a:lnTo>
                      <a:pt x="4575" y="877"/>
                    </a:lnTo>
                    <a:lnTo>
                      <a:pt x="4620" y="924"/>
                    </a:lnTo>
                    <a:lnTo>
                      <a:pt x="4666" y="971"/>
                    </a:lnTo>
                    <a:lnTo>
                      <a:pt x="4712" y="1019"/>
                    </a:lnTo>
                    <a:lnTo>
                      <a:pt x="4754" y="1067"/>
                    </a:lnTo>
                    <a:lnTo>
                      <a:pt x="4797" y="1117"/>
                    </a:lnTo>
                    <a:lnTo>
                      <a:pt x="4838" y="1169"/>
                    </a:lnTo>
                    <a:lnTo>
                      <a:pt x="4878" y="1221"/>
                    </a:lnTo>
                    <a:lnTo>
                      <a:pt x="4918" y="1274"/>
                    </a:lnTo>
                    <a:lnTo>
                      <a:pt x="4955" y="1328"/>
                    </a:lnTo>
                    <a:lnTo>
                      <a:pt x="4992" y="1383"/>
                    </a:lnTo>
                    <a:lnTo>
                      <a:pt x="5027" y="1439"/>
                    </a:lnTo>
                    <a:lnTo>
                      <a:pt x="5061" y="1495"/>
                    </a:lnTo>
                    <a:lnTo>
                      <a:pt x="5093" y="1552"/>
                    </a:lnTo>
                    <a:lnTo>
                      <a:pt x="5126" y="1610"/>
                    </a:lnTo>
                    <a:lnTo>
                      <a:pt x="5155" y="1669"/>
                    </a:lnTo>
                    <a:lnTo>
                      <a:pt x="5183" y="1728"/>
                    </a:lnTo>
                    <a:lnTo>
                      <a:pt x="5211" y="1788"/>
                    </a:lnTo>
                    <a:lnTo>
                      <a:pt x="5236" y="1850"/>
                    </a:lnTo>
                    <a:lnTo>
                      <a:pt x="5262" y="1912"/>
                    </a:lnTo>
                    <a:lnTo>
                      <a:pt x="5285" y="1974"/>
                    </a:lnTo>
                    <a:lnTo>
                      <a:pt x="5306" y="2037"/>
                    </a:lnTo>
                    <a:lnTo>
                      <a:pt x="5326" y="2101"/>
                    </a:lnTo>
                    <a:lnTo>
                      <a:pt x="5344" y="2166"/>
                    </a:lnTo>
                    <a:lnTo>
                      <a:pt x="5362" y="2231"/>
                    </a:lnTo>
                    <a:lnTo>
                      <a:pt x="5376" y="2295"/>
                    </a:lnTo>
                    <a:lnTo>
                      <a:pt x="5391" y="2362"/>
                    </a:lnTo>
                    <a:lnTo>
                      <a:pt x="5403" y="2428"/>
                    </a:lnTo>
                    <a:lnTo>
                      <a:pt x="5413" y="2496"/>
                    </a:lnTo>
                    <a:lnTo>
                      <a:pt x="5422" y="2564"/>
                    </a:lnTo>
                    <a:lnTo>
                      <a:pt x="5430" y="2632"/>
                    </a:lnTo>
                    <a:lnTo>
                      <a:pt x="5435" y="2699"/>
                    </a:lnTo>
                    <a:lnTo>
                      <a:pt x="5438" y="2769"/>
                    </a:lnTo>
                    <a:lnTo>
                      <a:pt x="5438" y="2769"/>
                    </a:lnTo>
                    <a:lnTo>
                      <a:pt x="5441" y="2835"/>
                    </a:lnTo>
                    <a:lnTo>
                      <a:pt x="5441" y="2903"/>
                    </a:lnTo>
                    <a:lnTo>
                      <a:pt x="5440" y="2968"/>
                    </a:lnTo>
                    <a:lnTo>
                      <a:pt x="5437" y="3034"/>
                    </a:lnTo>
                    <a:lnTo>
                      <a:pt x="5433" y="3100"/>
                    </a:lnTo>
                    <a:lnTo>
                      <a:pt x="5427" y="3165"/>
                    </a:lnTo>
                    <a:lnTo>
                      <a:pt x="5419" y="3230"/>
                    </a:lnTo>
                    <a:lnTo>
                      <a:pt x="5410" y="3294"/>
                    </a:lnTo>
                    <a:lnTo>
                      <a:pt x="5399" y="3358"/>
                    </a:lnTo>
                    <a:lnTo>
                      <a:pt x="5387" y="3422"/>
                    </a:lnTo>
                    <a:lnTo>
                      <a:pt x="5374" y="3484"/>
                    </a:lnTo>
                    <a:lnTo>
                      <a:pt x="5357" y="3547"/>
                    </a:lnTo>
                    <a:lnTo>
                      <a:pt x="5341" y="3609"/>
                    </a:lnTo>
                    <a:lnTo>
                      <a:pt x="5322" y="3670"/>
                    </a:lnTo>
                    <a:lnTo>
                      <a:pt x="5303" y="3731"/>
                    </a:lnTo>
                    <a:lnTo>
                      <a:pt x="5281" y="3792"/>
                    </a:lnTo>
                    <a:lnTo>
                      <a:pt x="5257" y="3851"/>
                    </a:lnTo>
                    <a:lnTo>
                      <a:pt x="5233" y="3910"/>
                    </a:lnTo>
                    <a:lnTo>
                      <a:pt x="5207" y="3969"/>
                    </a:lnTo>
                    <a:lnTo>
                      <a:pt x="5179" y="4026"/>
                    </a:lnTo>
                    <a:lnTo>
                      <a:pt x="5151" y="4082"/>
                    </a:lnTo>
                    <a:lnTo>
                      <a:pt x="5120" y="4140"/>
                    </a:lnTo>
                    <a:lnTo>
                      <a:pt x="5088" y="4194"/>
                    </a:lnTo>
                    <a:lnTo>
                      <a:pt x="5055" y="4249"/>
                    </a:lnTo>
                    <a:lnTo>
                      <a:pt x="5020" y="4304"/>
                    </a:lnTo>
                    <a:lnTo>
                      <a:pt x="4984" y="4357"/>
                    </a:lnTo>
                    <a:lnTo>
                      <a:pt x="4946" y="4408"/>
                    </a:lnTo>
                    <a:lnTo>
                      <a:pt x="4908" y="4460"/>
                    </a:lnTo>
                    <a:lnTo>
                      <a:pt x="4866" y="4510"/>
                    </a:lnTo>
                    <a:lnTo>
                      <a:pt x="4825" y="4560"/>
                    </a:lnTo>
                    <a:lnTo>
                      <a:pt x="4782" y="4609"/>
                    </a:lnTo>
                    <a:lnTo>
                      <a:pt x="4737" y="4656"/>
                    </a:lnTo>
                    <a:lnTo>
                      <a:pt x="4737" y="4656"/>
                    </a:lnTo>
                    <a:lnTo>
                      <a:pt x="4691" y="4703"/>
                    </a:lnTo>
                    <a:lnTo>
                      <a:pt x="4645" y="4749"/>
                    </a:lnTo>
                    <a:lnTo>
                      <a:pt x="4597" y="4792"/>
                    </a:lnTo>
                    <a:lnTo>
                      <a:pt x="4548" y="4834"/>
                    </a:lnTo>
                    <a:lnTo>
                      <a:pt x="4499" y="4876"/>
                    </a:lnTo>
                    <a:lnTo>
                      <a:pt x="4448" y="4915"/>
                    </a:lnTo>
                    <a:lnTo>
                      <a:pt x="4398" y="4954"/>
                    </a:lnTo>
                    <a:lnTo>
                      <a:pt x="4345" y="4991"/>
                    </a:lnTo>
                    <a:lnTo>
                      <a:pt x="4291" y="5026"/>
                    </a:lnTo>
                    <a:lnTo>
                      <a:pt x="4237" y="5060"/>
                    </a:lnTo>
                    <a:lnTo>
                      <a:pt x="4182" y="5094"/>
                    </a:lnTo>
                    <a:lnTo>
                      <a:pt x="4128" y="5125"/>
                    </a:lnTo>
                    <a:lnTo>
                      <a:pt x="4070" y="5154"/>
                    </a:lnTo>
                    <a:lnTo>
                      <a:pt x="4014" y="5182"/>
                    </a:lnTo>
                    <a:lnTo>
                      <a:pt x="3955" y="5210"/>
                    </a:lnTo>
                    <a:lnTo>
                      <a:pt x="3898" y="5235"/>
                    </a:lnTo>
                    <a:lnTo>
                      <a:pt x="3839" y="5259"/>
                    </a:lnTo>
                    <a:lnTo>
                      <a:pt x="3778" y="5283"/>
                    </a:lnTo>
                    <a:lnTo>
                      <a:pt x="3718" y="5303"/>
                    </a:lnTo>
                    <a:lnTo>
                      <a:pt x="3658" y="5322"/>
                    </a:lnTo>
                    <a:lnTo>
                      <a:pt x="3596" y="5340"/>
                    </a:lnTo>
                    <a:lnTo>
                      <a:pt x="3534" y="5358"/>
                    </a:lnTo>
                    <a:lnTo>
                      <a:pt x="3470" y="5372"/>
                    </a:lnTo>
                    <a:lnTo>
                      <a:pt x="3407" y="5386"/>
                    </a:lnTo>
                    <a:lnTo>
                      <a:pt x="3344" y="5398"/>
                    </a:lnTo>
                    <a:lnTo>
                      <a:pt x="3279" y="5408"/>
                    </a:lnTo>
                    <a:lnTo>
                      <a:pt x="3214" y="5417"/>
                    </a:lnTo>
                    <a:lnTo>
                      <a:pt x="3149" y="5424"/>
                    </a:lnTo>
                    <a:lnTo>
                      <a:pt x="3084" y="5430"/>
                    </a:lnTo>
                    <a:lnTo>
                      <a:pt x="3018" y="5433"/>
                    </a:lnTo>
                    <a:lnTo>
                      <a:pt x="2951" y="5436"/>
                    </a:lnTo>
                    <a:lnTo>
                      <a:pt x="2885" y="5437"/>
                    </a:lnTo>
                    <a:lnTo>
                      <a:pt x="2885" y="5437"/>
                    </a:lnTo>
                    <a:lnTo>
                      <a:pt x="2816" y="5436"/>
                    </a:lnTo>
                    <a:lnTo>
                      <a:pt x="2748" y="5433"/>
                    </a:lnTo>
                    <a:lnTo>
                      <a:pt x="2679" y="5428"/>
                    </a:lnTo>
                    <a:lnTo>
                      <a:pt x="2611" y="5423"/>
                    </a:lnTo>
                    <a:lnTo>
                      <a:pt x="2543" y="5415"/>
                    </a:lnTo>
                    <a:lnTo>
                      <a:pt x="2477" y="5406"/>
                    </a:lnTo>
                    <a:lnTo>
                      <a:pt x="2410" y="5395"/>
                    </a:lnTo>
                    <a:lnTo>
                      <a:pt x="2344" y="5383"/>
                    </a:lnTo>
                    <a:lnTo>
                      <a:pt x="2279" y="5368"/>
                    </a:lnTo>
                    <a:lnTo>
                      <a:pt x="2213" y="5352"/>
                    </a:lnTo>
                    <a:lnTo>
                      <a:pt x="2149" y="5336"/>
                    </a:lnTo>
                    <a:lnTo>
                      <a:pt x="2085" y="5316"/>
                    </a:lnTo>
                    <a:lnTo>
                      <a:pt x="2021" y="5296"/>
                    </a:lnTo>
                    <a:lnTo>
                      <a:pt x="1959" y="5274"/>
                    </a:lnTo>
                    <a:lnTo>
                      <a:pt x="1897" y="5252"/>
                    </a:lnTo>
                    <a:lnTo>
                      <a:pt x="1835" y="5226"/>
                    </a:lnTo>
                    <a:lnTo>
                      <a:pt x="1775" y="5200"/>
                    </a:lnTo>
                    <a:lnTo>
                      <a:pt x="1715" y="5172"/>
                    </a:lnTo>
                    <a:lnTo>
                      <a:pt x="1656" y="5144"/>
                    </a:lnTo>
                    <a:lnTo>
                      <a:pt x="1597" y="5113"/>
                    </a:lnTo>
                    <a:lnTo>
                      <a:pt x="1539" y="5082"/>
                    </a:lnTo>
                    <a:lnTo>
                      <a:pt x="1482" y="5050"/>
                    </a:lnTo>
                    <a:lnTo>
                      <a:pt x="1426" y="5014"/>
                    </a:lnTo>
                    <a:lnTo>
                      <a:pt x="1371" y="4979"/>
                    </a:lnTo>
                    <a:lnTo>
                      <a:pt x="1317" y="4942"/>
                    </a:lnTo>
                    <a:lnTo>
                      <a:pt x="1262" y="4905"/>
                    </a:lnTo>
                    <a:lnTo>
                      <a:pt x="1210" y="4865"/>
                    </a:lnTo>
                    <a:lnTo>
                      <a:pt x="1159" y="4825"/>
                    </a:lnTo>
                    <a:lnTo>
                      <a:pt x="1107" y="4784"/>
                    </a:lnTo>
                    <a:lnTo>
                      <a:pt x="1057" y="4741"/>
                    </a:lnTo>
                    <a:lnTo>
                      <a:pt x="1008" y="4697"/>
                    </a:lnTo>
                    <a:lnTo>
                      <a:pt x="961" y="4651"/>
                    </a:lnTo>
                    <a:lnTo>
                      <a:pt x="914" y="4606"/>
                    </a:lnTo>
                    <a:lnTo>
                      <a:pt x="868" y="4559"/>
                    </a:lnTo>
                    <a:lnTo>
                      <a:pt x="823" y="4511"/>
                    </a:lnTo>
                    <a:lnTo>
                      <a:pt x="780" y="4463"/>
                    </a:lnTo>
                    <a:lnTo>
                      <a:pt x="737" y="4413"/>
                    </a:lnTo>
                    <a:lnTo>
                      <a:pt x="696" y="4361"/>
                    </a:lnTo>
                    <a:lnTo>
                      <a:pt x="656" y="4309"/>
                    </a:lnTo>
                    <a:lnTo>
                      <a:pt x="616" y="4256"/>
                    </a:lnTo>
                    <a:lnTo>
                      <a:pt x="579" y="4202"/>
                    </a:lnTo>
                    <a:lnTo>
                      <a:pt x="543" y="4147"/>
                    </a:lnTo>
                    <a:lnTo>
                      <a:pt x="507" y="4091"/>
                    </a:lnTo>
                    <a:lnTo>
                      <a:pt x="473" y="4035"/>
                    </a:lnTo>
                    <a:lnTo>
                      <a:pt x="441" y="3978"/>
                    </a:lnTo>
                    <a:lnTo>
                      <a:pt x="410" y="3920"/>
                    </a:lnTo>
                    <a:lnTo>
                      <a:pt x="379" y="3861"/>
                    </a:lnTo>
                    <a:lnTo>
                      <a:pt x="351" y="3802"/>
                    </a:lnTo>
                    <a:lnTo>
                      <a:pt x="323" y="3742"/>
                    </a:lnTo>
                    <a:lnTo>
                      <a:pt x="298" y="3680"/>
                    </a:lnTo>
                    <a:lnTo>
                      <a:pt x="273" y="3618"/>
                    </a:lnTo>
                    <a:lnTo>
                      <a:pt x="251" y="3556"/>
                    </a:lnTo>
                    <a:lnTo>
                      <a:pt x="229" y="3493"/>
                    </a:lnTo>
                    <a:lnTo>
                      <a:pt x="208" y="3429"/>
                    </a:lnTo>
                    <a:lnTo>
                      <a:pt x="190" y="3364"/>
                    </a:lnTo>
                    <a:lnTo>
                      <a:pt x="173" y="3299"/>
                    </a:lnTo>
                    <a:lnTo>
                      <a:pt x="158" y="3235"/>
                    </a:lnTo>
                    <a:lnTo>
                      <a:pt x="145" y="3168"/>
                    </a:lnTo>
                    <a:lnTo>
                      <a:pt x="131" y="3102"/>
                    </a:lnTo>
                    <a:lnTo>
                      <a:pt x="121" y="3034"/>
                    </a:lnTo>
                    <a:lnTo>
                      <a:pt x="112" y="2966"/>
                    </a:lnTo>
                    <a:lnTo>
                      <a:pt x="105" y="2898"/>
                    </a:lnTo>
                    <a:lnTo>
                      <a:pt x="99" y="2831"/>
                    </a:lnTo>
                    <a:lnTo>
                      <a:pt x="96" y="2761"/>
                    </a:lnTo>
                    <a:lnTo>
                      <a:pt x="96" y="2761"/>
                    </a:lnTo>
                    <a:lnTo>
                      <a:pt x="93" y="2695"/>
                    </a:lnTo>
                    <a:lnTo>
                      <a:pt x="93" y="2627"/>
                    </a:lnTo>
                    <a:lnTo>
                      <a:pt x="94" y="2562"/>
                    </a:lnTo>
                    <a:lnTo>
                      <a:pt x="97" y="2496"/>
                    </a:lnTo>
                    <a:lnTo>
                      <a:pt x="102" y="2430"/>
                    </a:lnTo>
                    <a:lnTo>
                      <a:pt x="108" y="2365"/>
                    </a:lnTo>
                    <a:lnTo>
                      <a:pt x="115" y="2300"/>
                    </a:lnTo>
                    <a:lnTo>
                      <a:pt x="124" y="2236"/>
                    </a:lnTo>
                    <a:lnTo>
                      <a:pt x="136" y="2172"/>
                    </a:lnTo>
                    <a:lnTo>
                      <a:pt x="147" y="2108"/>
                    </a:lnTo>
                    <a:lnTo>
                      <a:pt x="162" y="2046"/>
                    </a:lnTo>
                    <a:lnTo>
                      <a:pt x="177" y="1983"/>
                    </a:lnTo>
                    <a:lnTo>
                      <a:pt x="195" y="1921"/>
                    </a:lnTo>
                    <a:lnTo>
                      <a:pt x="212" y="1859"/>
                    </a:lnTo>
                    <a:lnTo>
                      <a:pt x="233" y="1799"/>
                    </a:lnTo>
                    <a:lnTo>
                      <a:pt x="254" y="1738"/>
                    </a:lnTo>
                    <a:lnTo>
                      <a:pt x="277" y="1679"/>
                    </a:lnTo>
                    <a:lnTo>
                      <a:pt x="302" y="1620"/>
                    </a:lnTo>
                    <a:lnTo>
                      <a:pt x="327" y="1561"/>
                    </a:lnTo>
                    <a:lnTo>
                      <a:pt x="355" y="1504"/>
                    </a:lnTo>
                    <a:lnTo>
                      <a:pt x="383" y="1448"/>
                    </a:lnTo>
                    <a:lnTo>
                      <a:pt x="414" y="1390"/>
                    </a:lnTo>
                    <a:lnTo>
                      <a:pt x="447" y="1336"/>
                    </a:lnTo>
                    <a:lnTo>
                      <a:pt x="479" y="1281"/>
                    </a:lnTo>
                    <a:lnTo>
                      <a:pt x="515" y="1226"/>
                    </a:lnTo>
                    <a:lnTo>
                      <a:pt x="550" y="1173"/>
                    </a:lnTo>
                    <a:lnTo>
                      <a:pt x="588" y="1122"/>
                    </a:lnTo>
                    <a:lnTo>
                      <a:pt x="627" y="1070"/>
                    </a:lnTo>
                    <a:lnTo>
                      <a:pt x="668" y="1020"/>
                    </a:lnTo>
                    <a:lnTo>
                      <a:pt x="709" y="970"/>
                    </a:lnTo>
                    <a:lnTo>
                      <a:pt x="753" y="921"/>
                    </a:lnTo>
                    <a:lnTo>
                      <a:pt x="798" y="874"/>
                    </a:lnTo>
                    <a:lnTo>
                      <a:pt x="798" y="874"/>
                    </a:lnTo>
                    <a:lnTo>
                      <a:pt x="843" y="827"/>
                    </a:lnTo>
                    <a:lnTo>
                      <a:pt x="889" y="781"/>
                    </a:lnTo>
                    <a:lnTo>
                      <a:pt x="938" y="738"/>
                    </a:lnTo>
                    <a:lnTo>
                      <a:pt x="986" y="696"/>
                    </a:lnTo>
                    <a:lnTo>
                      <a:pt x="1035" y="654"/>
                    </a:lnTo>
                    <a:lnTo>
                      <a:pt x="1087" y="615"/>
                    </a:lnTo>
                    <a:lnTo>
                      <a:pt x="1138" y="576"/>
                    </a:lnTo>
                    <a:lnTo>
                      <a:pt x="1190" y="539"/>
                    </a:lnTo>
                    <a:lnTo>
                      <a:pt x="1243" y="504"/>
                    </a:lnTo>
                    <a:lnTo>
                      <a:pt x="1297" y="470"/>
                    </a:lnTo>
                    <a:lnTo>
                      <a:pt x="1352" y="436"/>
                    </a:lnTo>
                    <a:lnTo>
                      <a:pt x="1408" y="405"/>
                    </a:lnTo>
                    <a:lnTo>
                      <a:pt x="1464" y="376"/>
                    </a:lnTo>
                    <a:lnTo>
                      <a:pt x="1521" y="348"/>
                    </a:lnTo>
                    <a:lnTo>
                      <a:pt x="1579" y="320"/>
                    </a:lnTo>
                    <a:lnTo>
                      <a:pt x="1636" y="295"/>
                    </a:lnTo>
                    <a:lnTo>
                      <a:pt x="1697" y="271"/>
                    </a:lnTo>
                    <a:lnTo>
                      <a:pt x="1756" y="247"/>
                    </a:lnTo>
                    <a:lnTo>
                      <a:pt x="1816" y="227"/>
                    </a:lnTo>
                    <a:lnTo>
                      <a:pt x="1878" y="208"/>
                    </a:lnTo>
                    <a:lnTo>
                      <a:pt x="1939" y="190"/>
                    </a:lnTo>
                    <a:lnTo>
                      <a:pt x="2002" y="172"/>
                    </a:lnTo>
                    <a:lnTo>
                      <a:pt x="2064" y="158"/>
                    </a:lnTo>
                    <a:lnTo>
                      <a:pt x="2127" y="144"/>
                    </a:lnTo>
                    <a:lnTo>
                      <a:pt x="2191" y="132"/>
                    </a:lnTo>
                    <a:lnTo>
                      <a:pt x="2256" y="122"/>
                    </a:lnTo>
                    <a:lnTo>
                      <a:pt x="2320" y="113"/>
                    </a:lnTo>
                    <a:lnTo>
                      <a:pt x="2385" y="106"/>
                    </a:lnTo>
                    <a:lnTo>
                      <a:pt x="2450" y="100"/>
                    </a:lnTo>
                    <a:lnTo>
                      <a:pt x="2517" y="96"/>
                    </a:lnTo>
                    <a:lnTo>
                      <a:pt x="2583" y="94"/>
                    </a:lnTo>
                    <a:lnTo>
                      <a:pt x="2649" y="93"/>
                    </a:lnTo>
                    <a:close/>
                    <a:moveTo>
                      <a:pt x="2649" y="0"/>
                    </a:moveTo>
                    <a:lnTo>
                      <a:pt x="2649" y="0"/>
                    </a:lnTo>
                    <a:lnTo>
                      <a:pt x="2578" y="1"/>
                    </a:lnTo>
                    <a:lnTo>
                      <a:pt x="2508" y="4"/>
                    </a:lnTo>
                    <a:lnTo>
                      <a:pt x="2437" y="9"/>
                    </a:lnTo>
                    <a:lnTo>
                      <a:pt x="2368" y="14"/>
                    </a:lnTo>
                    <a:lnTo>
                      <a:pt x="2298" y="22"/>
                    </a:lnTo>
                    <a:lnTo>
                      <a:pt x="2231" y="32"/>
                    </a:lnTo>
                    <a:lnTo>
                      <a:pt x="2163" y="44"/>
                    </a:lnTo>
                    <a:lnTo>
                      <a:pt x="2095" y="56"/>
                    </a:lnTo>
                    <a:lnTo>
                      <a:pt x="2029" y="71"/>
                    </a:lnTo>
                    <a:lnTo>
                      <a:pt x="1962" y="87"/>
                    </a:lnTo>
                    <a:lnTo>
                      <a:pt x="1897" y="104"/>
                    </a:lnTo>
                    <a:lnTo>
                      <a:pt x="1832" y="125"/>
                    </a:lnTo>
                    <a:lnTo>
                      <a:pt x="1769" y="146"/>
                    </a:lnTo>
                    <a:lnTo>
                      <a:pt x="1706" y="168"/>
                    </a:lnTo>
                    <a:lnTo>
                      <a:pt x="1644" y="191"/>
                    </a:lnTo>
                    <a:lnTo>
                      <a:pt x="1583" y="218"/>
                    </a:lnTo>
                    <a:lnTo>
                      <a:pt x="1523" y="244"/>
                    </a:lnTo>
                    <a:lnTo>
                      <a:pt x="1462" y="273"/>
                    </a:lnTo>
                    <a:lnTo>
                      <a:pt x="1403" y="302"/>
                    </a:lnTo>
                    <a:lnTo>
                      <a:pt x="1346" y="334"/>
                    </a:lnTo>
                    <a:lnTo>
                      <a:pt x="1289" y="367"/>
                    </a:lnTo>
                    <a:lnTo>
                      <a:pt x="1232" y="401"/>
                    </a:lnTo>
                    <a:lnTo>
                      <a:pt x="1178" y="436"/>
                    </a:lnTo>
                    <a:lnTo>
                      <a:pt x="1123" y="473"/>
                    </a:lnTo>
                    <a:lnTo>
                      <a:pt x="1070" y="510"/>
                    </a:lnTo>
                    <a:lnTo>
                      <a:pt x="1019" y="550"/>
                    </a:lnTo>
                    <a:lnTo>
                      <a:pt x="969" y="590"/>
                    </a:lnTo>
                    <a:lnTo>
                      <a:pt x="918" y="631"/>
                    </a:lnTo>
                    <a:lnTo>
                      <a:pt x="870" y="675"/>
                    </a:lnTo>
                    <a:lnTo>
                      <a:pt x="821" y="718"/>
                    </a:lnTo>
                    <a:lnTo>
                      <a:pt x="775" y="763"/>
                    </a:lnTo>
                    <a:lnTo>
                      <a:pt x="730" y="811"/>
                    </a:lnTo>
                    <a:lnTo>
                      <a:pt x="686" y="858"/>
                    </a:lnTo>
                    <a:lnTo>
                      <a:pt x="641" y="906"/>
                    </a:lnTo>
                    <a:lnTo>
                      <a:pt x="600" y="955"/>
                    </a:lnTo>
                    <a:lnTo>
                      <a:pt x="559" y="1007"/>
                    </a:lnTo>
                    <a:lnTo>
                      <a:pt x="520" y="1058"/>
                    </a:lnTo>
                    <a:lnTo>
                      <a:pt x="482" y="1111"/>
                    </a:lnTo>
                    <a:lnTo>
                      <a:pt x="445" y="1165"/>
                    </a:lnTo>
                    <a:lnTo>
                      <a:pt x="410" y="1219"/>
                    </a:lnTo>
                    <a:lnTo>
                      <a:pt x="374" y="1275"/>
                    </a:lnTo>
                    <a:lnTo>
                      <a:pt x="342" y="1331"/>
                    </a:lnTo>
                    <a:lnTo>
                      <a:pt x="311" y="1389"/>
                    </a:lnTo>
                    <a:lnTo>
                      <a:pt x="280" y="1448"/>
                    </a:lnTo>
                    <a:lnTo>
                      <a:pt x="252" y="1507"/>
                    </a:lnTo>
                    <a:lnTo>
                      <a:pt x="224" y="1567"/>
                    </a:lnTo>
                    <a:lnTo>
                      <a:pt x="199" y="1627"/>
                    </a:lnTo>
                    <a:lnTo>
                      <a:pt x="174" y="1689"/>
                    </a:lnTo>
                    <a:lnTo>
                      <a:pt x="152" y="1751"/>
                    </a:lnTo>
                    <a:lnTo>
                      <a:pt x="130" y="1815"/>
                    </a:lnTo>
                    <a:lnTo>
                      <a:pt x="111" y="1878"/>
                    </a:lnTo>
                    <a:lnTo>
                      <a:pt x="91" y="1943"/>
                    </a:lnTo>
                    <a:lnTo>
                      <a:pt x="75" y="2008"/>
                    </a:lnTo>
                    <a:lnTo>
                      <a:pt x="60" y="2074"/>
                    </a:lnTo>
                    <a:lnTo>
                      <a:pt x="47" y="2141"/>
                    </a:lnTo>
                    <a:lnTo>
                      <a:pt x="35" y="2208"/>
                    </a:lnTo>
                    <a:lnTo>
                      <a:pt x="25" y="2276"/>
                    </a:lnTo>
                    <a:lnTo>
                      <a:pt x="16" y="2344"/>
                    </a:lnTo>
                    <a:lnTo>
                      <a:pt x="10" y="2413"/>
                    </a:lnTo>
                    <a:lnTo>
                      <a:pt x="4" y="2483"/>
                    </a:lnTo>
                    <a:lnTo>
                      <a:pt x="2" y="2552"/>
                    </a:lnTo>
                    <a:lnTo>
                      <a:pt x="0" y="2623"/>
                    </a:lnTo>
                    <a:lnTo>
                      <a:pt x="0" y="2693"/>
                    </a:lnTo>
                    <a:lnTo>
                      <a:pt x="3" y="2764"/>
                    </a:lnTo>
                    <a:lnTo>
                      <a:pt x="3" y="2764"/>
                    </a:lnTo>
                    <a:lnTo>
                      <a:pt x="7" y="2836"/>
                    </a:lnTo>
                    <a:lnTo>
                      <a:pt x="12" y="2907"/>
                    </a:lnTo>
                    <a:lnTo>
                      <a:pt x="21" y="2978"/>
                    </a:lnTo>
                    <a:lnTo>
                      <a:pt x="30" y="3047"/>
                    </a:lnTo>
                    <a:lnTo>
                      <a:pt x="40" y="3117"/>
                    </a:lnTo>
                    <a:lnTo>
                      <a:pt x="53" y="3186"/>
                    </a:lnTo>
                    <a:lnTo>
                      <a:pt x="66" y="3254"/>
                    </a:lnTo>
                    <a:lnTo>
                      <a:pt x="83" y="3322"/>
                    </a:lnTo>
                    <a:lnTo>
                      <a:pt x="100" y="3389"/>
                    </a:lnTo>
                    <a:lnTo>
                      <a:pt x="119" y="3456"/>
                    </a:lnTo>
                    <a:lnTo>
                      <a:pt x="140" y="3522"/>
                    </a:lnTo>
                    <a:lnTo>
                      <a:pt x="162" y="3587"/>
                    </a:lnTo>
                    <a:lnTo>
                      <a:pt x="186" y="3652"/>
                    </a:lnTo>
                    <a:lnTo>
                      <a:pt x="211" y="3715"/>
                    </a:lnTo>
                    <a:lnTo>
                      <a:pt x="237" y="3779"/>
                    </a:lnTo>
                    <a:lnTo>
                      <a:pt x="265" y="3841"/>
                    </a:lnTo>
                    <a:lnTo>
                      <a:pt x="295" y="3902"/>
                    </a:lnTo>
                    <a:lnTo>
                      <a:pt x="326" y="3963"/>
                    </a:lnTo>
                    <a:lnTo>
                      <a:pt x="358" y="4023"/>
                    </a:lnTo>
                    <a:lnTo>
                      <a:pt x="392" y="4082"/>
                    </a:lnTo>
                    <a:lnTo>
                      <a:pt x="428" y="4141"/>
                    </a:lnTo>
                    <a:lnTo>
                      <a:pt x="464" y="4199"/>
                    </a:lnTo>
                    <a:lnTo>
                      <a:pt x="501" y="4255"/>
                    </a:lnTo>
                    <a:lnTo>
                      <a:pt x="541" y="4311"/>
                    </a:lnTo>
                    <a:lnTo>
                      <a:pt x="581" y="4365"/>
                    </a:lnTo>
                    <a:lnTo>
                      <a:pt x="622" y="4419"/>
                    </a:lnTo>
                    <a:lnTo>
                      <a:pt x="665" y="4472"/>
                    </a:lnTo>
                    <a:lnTo>
                      <a:pt x="709" y="4523"/>
                    </a:lnTo>
                    <a:lnTo>
                      <a:pt x="753" y="4575"/>
                    </a:lnTo>
                    <a:lnTo>
                      <a:pt x="801" y="4623"/>
                    </a:lnTo>
                    <a:lnTo>
                      <a:pt x="848" y="4672"/>
                    </a:lnTo>
                    <a:lnTo>
                      <a:pt x="896" y="4719"/>
                    </a:lnTo>
                    <a:lnTo>
                      <a:pt x="945" y="4766"/>
                    </a:lnTo>
                    <a:lnTo>
                      <a:pt x="995" y="4812"/>
                    </a:lnTo>
                    <a:lnTo>
                      <a:pt x="1047" y="4855"/>
                    </a:lnTo>
                    <a:lnTo>
                      <a:pt x="1100" y="4898"/>
                    </a:lnTo>
                    <a:lnTo>
                      <a:pt x="1153" y="4940"/>
                    </a:lnTo>
                    <a:lnTo>
                      <a:pt x="1207" y="4980"/>
                    </a:lnTo>
                    <a:lnTo>
                      <a:pt x="1263" y="5020"/>
                    </a:lnTo>
                    <a:lnTo>
                      <a:pt x="1319" y="5057"/>
                    </a:lnTo>
                    <a:lnTo>
                      <a:pt x="1377" y="5094"/>
                    </a:lnTo>
                    <a:lnTo>
                      <a:pt x="1434" y="5129"/>
                    </a:lnTo>
                    <a:lnTo>
                      <a:pt x="1493" y="5163"/>
                    </a:lnTo>
                    <a:lnTo>
                      <a:pt x="1552" y="5196"/>
                    </a:lnTo>
                    <a:lnTo>
                      <a:pt x="1613" y="5228"/>
                    </a:lnTo>
                    <a:lnTo>
                      <a:pt x="1675" y="5257"/>
                    </a:lnTo>
                    <a:lnTo>
                      <a:pt x="1737" y="5285"/>
                    </a:lnTo>
                    <a:lnTo>
                      <a:pt x="1800" y="5312"/>
                    </a:lnTo>
                    <a:lnTo>
                      <a:pt x="1863" y="5339"/>
                    </a:lnTo>
                    <a:lnTo>
                      <a:pt x="1927" y="5362"/>
                    </a:lnTo>
                    <a:lnTo>
                      <a:pt x="1992" y="5384"/>
                    </a:lnTo>
                    <a:lnTo>
                      <a:pt x="2058" y="5405"/>
                    </a:lnTo>
                    <a:lnTo>
                      <a:pt x="2123" y="5426"/>
                    </a:lnTo>
                    <a:lnTo>
                      <a:pt x="2191" y="5443"/>
                    </a:lnTo>
                    <a:lnTo>
                      <a:pt x="2257" y="5459"/>
                    </a:lnTo>
                    <a:lnTo>
                      <a:pt x="2325" y="5474"/>
                    </a:lnTo>
                    <a:lnTo>
                      <a:pt x="2394" y="5486"/>
                    </a:lnTo>
                    <a:lnTo>
                      <a:pt x="2462" y="5498"/>
                    </a:lnTo>
                    <a:lnTo>
                      <a:pt x="2531" y="5508"/>
                    </a:lnTo>
                    <a:lnTo>
                      <a:pt x="2602" y="5515"/>
                    </a:lnTo>
                    <a:lnTo>
                      <a:pt x="2671" y="5521"/>
                    </a:lnTo>
                    <a:lnTo>
                      <a:pt x="2742" y="5526"/>
                    </a:lnTo>
                    <a:lnTo>
                      <a:pt x="2813" y="5529"/>
                    </a:lnTo>
                    <a:lnTo>
                      <a:pt x="2885" y="5530"/>
                    </a:lnTo>
                    <a:lnTo>
                      <a:pt x="2885" y="5530"/>
                    </a:lnTo>
                    <a:lnTo>
                      <a:pt x="2956" y="5529"/>
                    </a:lnTo>
                    <a:lnTo>
                      <a:pt x="3027" y="5526"/>
                    </a:lnTo>
                    <a:lnTo>
                      <a:pt x="3097" y="5521"/>
                    </a:lnTo>
                    <a:lnTo>
                      <a:pt x="3167" y="5515"/>
                    </a:lnTo>
                    <a:lnTo>
                      <a:pt x="3236" y="5508"/>
                    </a:lnTo>
                    <a:lnTo>
                      <a:pt x="3305" y="5498"/>
                    </a:lnTo>
                    <a:lnTo>
                      <a:pt x="3373" y="5486"/>
                    </a:lnTo>
                    <a:lnTo>
                      <a:pt x="3439" y="5474"/>
                    </a:lnTo>
                    <a:lnTo>
                      <a:pt x="3506" y="5459"/>
                    </a:lnTo>
                    <a:lnTo>
                      <a:pt x="3572" y="5443"/>
                    </a:lnTo>
                    <a:lnTo>
                      <a:pt x="3637" y="5426"/>
                    </a:lnTo>
                    <a:lnTo>
                      <a:pt x="3702" y="5405"/>
                    </a:lnTo>
                    <a:lnTo>
                      <a:pt x="3765" y="5384"/>
                    </a:lnTo>
                    <a:lnTo>
                      <a:pt x="3829" y="5362"/>
                    </a:lnTo>
                    <a:lnTo>
                      <a:pt x="3890" y="5339"/>
                    </a:lnTo>
                    <a:lnTo>
                      <a:pt x="3952" y="5312"/>
                    </a:lnTo>
                    <a:lnTo>
                      <a:pt x="4013" y="5285"/>
                    </a:lnTo>
                    <a:lnTo>
                      <a:pt x="4072" y="5257"/>
                    </a:lnTo>
                    <a:lnTo>
                      <a:pt x="4131" y="5228"/>
                    </a:lnTo>
                    <a:lnTo>
                      <a:pt x="4188" y="5196"/>
                    </a:lnTo>
                    <a:lnTo>
                      <a:pt x="4246" y="5163"/>
                    </a:lnTo>
                    <a:lnTo>
                      <a:pt x="4302" y="5129"/>
                    </a:lnTo>
                    <a:lnTo>
                      <a:pt x="4356" y="5094"/>
                    </a:lnTo>
                    <a:lnTo>
                      <a:pt x="4411" y="5057"/>
                    </a:lnTo>
                    <a:lnTo>
                      <a:pt x="4464" y="5020"/>
                    </a:lnTo>
                    <a:lnTo>
                      <a:pt x="4516" y="4980"/>
                    </a:lnTo>
                    <a:lnTo>
                      <a:pt x="4567" y="4940"/>
                    </a:lnTo>
                    <a:lnTo>
                      <a:pt x="4616" y="4898"/>
                    </a:lnTo>
                    <a:lnTo>
                      <a:pt x="4666" y="4855"/>
                    </a:lnTo>
                    <a:lnTo>
                      <a:pt x="4713" y="4812"/>
                    </a:lnTo>
                    <a:lnTo>
                      <a:pt x="4760" y="4766"/>
                    </a:lnTo>
                    <a:lnTo>
                      <a:pt x="4805" y="4719"/>
                    </a:lnTo>
                    <a:lnTo>
                      <a:pt x="4850" y="4672"/>
                    </a:lnTo>
                    <a:lnTo>
                      <a:pt x="4893" y="4623"/>
                    </a:lnTo>
                    <a:lnTo>
                      <a:pt x="4934" y="4575"/>
                    </a:lnTo>
                    <a:lnTo>
                      <a:pt x="4976" y="4523"/>
                    </a:lnTo>
                    <a:lnTo>
                      <a:pt x="5015" y="4472"/>
                    </a:lnTo>
                    <a:lnTo>
                      <a:pt x="5052" y="4419"/>
                    </a:lnTo>
                    <a:lnTo>
                      <a:pt x="5089" y="4365"/>
                    </a:lnTo>
                    <a:lnTo>
                      <a:pt x="5126" y="4311"/>
                    </a:lnTo>
                    <a:lnTo>
                      <a:pt x="5160" y="4255"/>
                    </a:lnTo>
                    <a:lnTo>
                      <a:pt x="5192" y="4199"/>
                    </a:lnTo>
                    <a:lnTo>
                      <a:pt x="5225" y="4141"/>
                    </a:lnTo>
                    <a:lnTo>
                      <a:pt x="5254" y="4082"/>
                    </a:lnTo>
                    <a:lnTo>
                      <a:pt x="5282" y="4023"/>
                    </a:lnTo>
                    <a:lnTo>
                      <a:pt x="5310" y="3963"/>
                    </a:lnTo>
                    <a:lnTo>
                      <a:pt x="5335" y="3902"/>
                    </a:lnTo>
                    <a:lnTo>
                      <a:pt x="5360" y="3841"/>
                    </a:lnTo>
                    <a:lnTo>
                      <a:pt x="5382" y="3779"/>
                    </a:lnTo>
                    <a:lnTo>
                      <a:pt x="5405" y="3715"/>
                    </a:lnTo>
                    <a:lnTo>
                      <a:pt x="5424" y="3652"/>
                    </a:lnTo>
                    <a:lnTo>
                      <a:pt x="5443" y="3587"/>
                    </a:lnTo>
                    <a:lnTo>
                      <a:pt x="5459" y="3522"/>
                    </a:lnTo>
                    <a:lnTo>
                      <a:pt x="5474" y="3456"/>
                    </a:lnTo>
                    <a:lnTo>
                      <a:pt x="5487" y="3389"/>
                    </a:lnTo>
                    <a:lnTo>
                      <a:pt x="5499" y="3322"/>
                    </a:lnTo>
                    <a:lnTo>
                      <a:pt x="5509" y="3254"/>
                    </a:lnTo>
                    <a:lnTo>
                      <a:pt x="5518" y="3186"/>
                    </a:lnTo>
                    <a:lnTo>
                      <a:pt x="5524" y="3117"/>
                    </a:lnTo>
                    <a:lnTo>
                      <a:pt x="5530" y="3047"/>
                    </a:lnTo>
                    <a:lnTo>
                      <a:pt x="5533" y="2978"/>
                    </a:lnTo>
                    <a:lnTo>
                      <a:pt x="5534" y="2907"/>
                    </a:lnTo>
                    <a:lnTo>
                      <a:pt x="5534" y="2836"/>
                    </a:lnTo>
                    <a:lnTo>
                      <a:pt x="5531" y="2764"/>
                    </a:lnTo>
                    <a:lnTo>
                      <a:pt x="5531" y="2764"/>
                    </a:lnTo>
                    <a:lnTo>
                      <a:pt x="5528" y="2693"/>
                    </a:lnTo>
                    <a:lnTo>
                      <a:pt x="5522" y="2623"/>
                    </a:lnTo>
                    <a:lnTo>
                      <a:pt x="5515" y="2552"/>
                    </a:lnTo>
                    <a:lnTo>
                      <a:pt x="5505" y="2483"/>
                    </a:lnTo>
                    <a:lnTo>
                      <a:pt x="5494" y="2413"/>
                    </a:lnTo>
                    <a:lnTo>
                      <a:pt x="5483" y="2344"/>
                    </a:lnTo>
                    <a:lnTo>
                      <a:pt x="5468" y="2276"/>
                    </a:lnTo>
                    <a:lnTo>
                      <a:pt x="5452" y="2208"/>
                    </a:lnTo>
                    <a:lnTo>
                      <a:pt x="5434" y="2141"/>
                    </a:lnTo>
                    <a:lnTo>
                      <a:pt x="5415" y="2074"/>
                    </a:lnTo>
                    <a:lnTo>
                      <a:pt x="5394" y="2008"/>
                    </a:lnTo>
                    <a:lnTo>
                      <a:pt x="5372" y="1943"/>
                    </a:lnTo>
                    <a:lnTo>
                      <a:pt x="5348" y="1878"/>
                    </a:lnTo>
                    <a:lnTo>
                      <a:pt x="5323" y="1815"/>
                    </a:lnTo>
                    <a:lnTo>
                      <a:pt x="5297" y="1751"/>
                    </a:lnTo>
                    <a:lnTo>
                      <a:pt x="5269" y="1689"/>
                    </a:lnTo>
                    <a:lnTo>
                      <a:pt x="5239" y="1627"/>
                    </a:lnTo>
                    <a:lnTo>
                      <a:pt x="5208" y="1567"/>
                    </a:lnTo>
                    <a:lnTo>
                      <a:pt x="5176" y="1507"/>
                    </a:lnTo>
                    <a:lnTo>
                      <a:pt x="5142" y="1448"/>
                    </a:lnTo>
                    <a:lnTo>
                      <a:pt x="5107" y="1389"/>
                    </a:lnTo>
                    <a:lnTo>
                      <a:pt x="5070" y="1331"/>
                    </a:lnTo>
                    <a:lnTo>
                      <a:pt x="5033" y="1275"/>
                    </a:lnTo>
                    <a:lnTo>
                      <a:pt x="4993" y="1219"/>
                    </a:lnTo>
                    <a:lnTo>
                      <a:pt x="4953" y="1165"/>
                    </a:lnTo>
                    <a:lnTo>
                      <a:pt x="4912" y="1111"/>
                    </a:lnTo>
                    <a:lnTo>
                      <a:pt x="4869" y="1058"/>
                    </a:lnTo>
                    <a:lnTo>
                      <a:pt x="4825" y="1007"/>
                    </a:lnTo>
                    <a:lnTo>
                      <a:pt x="4781" y="955"/>
                    </a:lnTo>
                    <a:lnTo>
                      <a:pt x="4734" y="906"/>
                    </a:lnTo>
                    <a:lnTo>
                      <a:pt x="4687" y="858"/>
                    </a:lnTo>
                    <a:lnTo>
                      <a:pt x="4639" y="811"/>
                    </a:lnTo>
                    <a:lnTo>
                      <a:pt x="4589" y="763"/>
                    </a:lnTo>
                    <a:lnTo>
                      <a:pt x="4539" y="718"/>
                    </a:lnTo>
                    <a:lnTo>
                      <a:pt x="4488" y="675"/>
                    </a:lnTo>
                    <a:lnTo>
                      <a:pt x="4434" y="631"/>
                    </a:lnTo>
                    <a:lnTo>
                      <a:pt x="4381" y="590"/>
                    </a:lnTo>
                    <a:lnTo>
                      <a:pt x="4327" y="550"/>
                    </a:lnTo>
                    <a:lnTo>
                      <a:pt x="4272" y="510"/>
                    </a:lnTo>
                    <a:lnTo>
                      <a:pt x="4215" y="473"/>
                    </a:lnTo>
                    <a:lnTo>
                      <a:pt x="4159" y="436"/>
                    </a:lnTo>
                    <a:lnTo>
                      <a:pt x="4100" y="401"/>
                    </a:lnTo>
                    <a:lnTo>
                      <a:pt x="4041" y="367"/>
                    </a:lnTo>
                    <a:lnTo>
                      <a:pt x="3982" y="334"/>
                    </a:lnTo>
                    <a:lnTo>
                      <a:pt x="3921" y="302"/>
                    </a:lnTo>
                    <a:lnTo>
                      <a:pt x="3860" y="273"/>
                    </a:lnTo>
                    <a:lnTo>
                      <a:pt x="3798" y="244"/>
                    </a:lnTo>
                    <a:lnTo>
                      <a:pt x="3734" y="218"/>
                    </a:lnTo>
                    <a:lnTo>
                      <a:pt x="3671" y="191"/>
                    </a:lnTo>
                    <a:lnTo>
                      <a:pt x="3607" y="168"/>
                    </a:lnTo>
                    <a:lnTo>
                      <a:pt x="3543" y="146"/>
                    </a:lnTo>
                    <a:lnTo>
                      <a:pt x="3478" y="125"/>
                    </a:lnTo>
                    <a:lnTo>
                      <a:pt x="3411" y="104"/>
                    </a:lnTo>
                    <a:lnTo>
                      <a:pt x="3344" y="87"/>
                    </a:lnTo>
                    <a:lnTo>
                      <a:pt x="3277" y="71"/>
                    </a:lnTo>
                    <a:lnTo>
                      <a:pt x="3209" y="56"/>
                    </a:lnTo>
                    <a:lnTo>
                      <a:pt x="3140" y="44"/>
                    </a:lnTo>
                    <a:lnTo>
                      <a:pt x="3072" y="32"/>
                    </a:lnTo>
                    <a:lnTo>
                      <a:pt x="3003" y="22"/>
                    </a:lnTo>
                    <a:lnTo>
                      <a:pt x="2932" y="14"/>
                    </a:lnTo>
                    <a:lnTo>
                      <a:pt x="2863" y="9"/>
                    </a:lnTo>
                    <a:lnTo>
                      <a:pt x="2792" y="4"/>
                    </a:lnTo>
                    <a:lnTo>
                      <a:pt x="2721" y="1"/>
                    </a:lnTo>
                    <a:lnTo>
                      <a:pt x="2649" y="0"/>
                    </a:lnTo>
                    <a:lnTo>
                      <a:pt x="2649" y="0"/>
                    </a:lnTo>
                    <a:close/>
                  </a:path>
                </a:pathLst>
              </a:custGeom>
              <a:gradFill flip="none" rotWithShape="1">
                <a:gsLst>
                  <a:gs pos="20000">
                    <a:srgbClr val="414141"/>
                  </a:gs>
                  <a:gs pos="66000">
                    <a:srgbClr val="FFFFFF"/>
                  </a:gs>
                  <a:gs pos="80000">
                    <a:srgbClr val="CFCFCF"/>
                  </a:gs>
                  <a:gs pos="5000">
                    <a:srgbClr val="A6A6A6"/>
                  </a:gs>
                  <a:gs pos="45000">
                    <a:srgbClr val="A6A6A6"/>
                  </a:gs>
                  <a:gs pos="25000">
                    <a:srgbClr val="262626"/>
                  </a:gs>
                  <a:gs pos="54000">
                    <a:srgbClr val="454545"/>
                  </a:gs>
                  <a:gs pos="36000">
                    <a:srgbClr val="616161"/>
                  </a:gs>
                  <a:gs pos="82000">
                    <a:srgbClr val="A6A6A6"/>
                  </a:gs>
                </a:gsLst>
                <a:lin ang="2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106" name="Forme libre 19">
                <a:extLst>
                  <a:ext uri="{FF2B5EF4-FFF2-40B4-BE49-F238E27FC236}">
                    <a16:creationId xmlns:a16="http://schemas.microsoft.com/office/drawing/2014/main" xmlns="" id="{A188D3EB-7F5B-4048-893D-8B5B252B721A}"/>
                  </a:ext>
                </a:extLst>
              </p:cNvPr>
              <p:cNvSpPr>
                <a:spLocks noEditPoints="1"/>
              </p:cNvSpPr>
              <p:nvPr/>
            </p:nvSpPr>
            <p:spPr bwMode="auto">
              <a:xfrm>
                <a:off x="8496300" y="485775"/>
                <a:ext cx="2763838" cy="2762250"/>
              </a:xfrm>
              <a:custGeom>
                <a:avLst/>
                <a:gdLst/>
                <a:ahLst/>
                <a:cxnLst>
                  <a:cxn ang="0">
                    <a:pos x="2956" y="87"/>
                  </a:cxn>
                  <a:cxn ang="0">
                    <a:pos x="3507" y="249"/>
                  </a:cxn>
                  <a:cxn ang="0">
                    <a:pos x="4005" y="520"/>
                  </a:cxn>
                  <a:cxn ang="0">
                    <a:pos x="4434" y="887"/>
                  </a:cxn>
                  <a:cxn ang="0">
                    <a:pos x="4781" y="1335"/>
                  </a:cxn>
                  <a:cxn ang="0">
                    <a:pos x="5027" y="1850"/>
                  </a:cxn>
                  <a:cxn ang="0">
                    <a:pos x="5160" y="2415"/>
                  </a:cxn>
                  <a:cxn ang="0">
                    <a:pos x="5170" y="2929"/>
                  </a:cxn>
                  <a:cxn ang="0">
                    <a:pos x="5064" y="3478"/>
                  </a:cxn>
                  <a:cxn ang="0">
                    <a:pos x="4838" y="3980"/>
                  </a:cxn>
                  <a:cxn ang="0">
                    <a:pos x="4502" y="4424"/>
                  </a:cxn>
                  <a:cxn ang="0">
                    <a:pos x="4125" y="4746"/>
                  </a:cxn>
                  <a:cxn ang="0">
                    <a:pos x="3638" y="5004"/>
                  </a:cxn>
                  <a:cxn ang="0">
                    <a:pos x="3102" y="5145"/>
                  </a:cxn>
                  <a:cxn ang="0">
                    <a:pos x="2592" y="5170"/>
                  </a:cxn>
                  <a:cxn ang="0">
                    <a:pos x="2018" y="5076"/>
                  </a:cxn>
                  <a:cxn ang="0">
                    <a:pos x="1489" y="4864"/>
                  </a:cxn>
                  <a:cxn ang="0">
                    <a:pos x="1019" y="4547"/>
                  </a:cxn>
                  <a:cxn ang="0">
                    <a:pos x="625" y="4143"/>
                  </a:cxn>
                  <a:cxn ang="0">
                    <a:pos x="321" y="3663"/>
                  </a:cxn>
                  <a:cxn ang="0">
                    <a:pos x="124" y="3124"/>
                  </a:cxn>
                  <a:cxn ang="0">
                    <a:pos x="48" y="2608"/>
                  </a:cxn>
                  <a:cxn ang="0">
                    <a:pos x="87" y="2043"/>
                  </a:cxn>
                  <a:cxn ang="0">
                    <a:pos x="248" y="1512"/>
                  </a:cxn>
                  <a:cxn ang="0">
                    <a:pos x="522" y="1033"/>
                  </a:cxn>
                  <a:cxn ang="0">
                    <a:pos x="858" y="666"/>
                  </a:cxn>
                  <a:cxn ang="0">
                    <a:pos x="1309" y="346"/>
                  </a:cxn>
                  <a:cxn ang="0">
                    <a:pos x="1819" y="138"/>
                  </a:cxn>
                  <a:cxn ang="0">
                    <a:pos x="2373" y="50"/>
                  </a:cxn>
                  <a:cxn ang="0">
                    <a:pos x="2170" y="20"/>
                  </a:cxn>
                  <a:cxn ang="0">
                    <a:pos x="1610" y="157"/>
                  </a:cxn>
                  <a:cxn ang="0">
                    <a:pos x="1111" y="411"/>
                  </a:cxn>
                  <a:cxn ang="0">
                    <a:pos x="688" y="763"/>
                  </a:cxn>
                  <a:cxn ang="0">
                    <a:pos x="354" y="1203"/>
                  </a:cxn>
                  <a:cxn ang="0">
                    <a:pos x="122" y="1713"/>
                  </a:cxn>
                  <a:cxn ang="0">
                    <a:pos x="9" y="2278"/>
                  </a:cxn>
                  <a:cxn ang="0">
                    <a:pos x="18" y="2811"/>
                  </a:cxn>
                  <a:cxn ang="0">
                    <a:pos x="152" y="3386"/>
                  </a:cxn>
                  <a:cxn ang="0">
                    <a:pos x="402" y="3910"/>
                  </a:cxn>
                  <a:cxn ang="0">
                    <a:pos x="755" y="4365"/>
                  </a:cxn>
                  <a:cxn ang="0">
                    <a:pos x="1191" y="4740"/>
                  </a:cxn>
                  <a:cxn ang="0">
                    <a:pos x="1698" y="5015"/>
                  </a:cxn>
                  <a:cxn ang="0">
                    <a:pos x="2260" y="5181"/>
                  </a:cxn>
                  <a:cxn ang="0">
                    <a:pos x="2791" y="5220"/>
                  </a:cxn>
                  <a:cxn ang="0">
                    <a:pos x="3373" y="5139"/>
                  </a:cxn>
                  <a:cxn ang="0">
                    <a:pos x="3899" y="4936"/>
                  </a:cxn>
                  <a:cxn ang="0">
                    <a:pos x="4359" y="4625"/>
                  </a:cxn>
                  <a:cxn ang="0">
                    <a:pos x="4735" y="4222"/>
                  </a:cxn>
                  <a:cxn ang="0">
                    <a:pos x="5014" y="3742"/>
                  </a:cxn>
                  <a:cxn ang="0">
                    <a:pos x="5182" y="3199"/>
                  </a:cxn>
                  <a:cxn ang="0">
                    <a:pos x="5223" y="2609"/>
                  </a:cxn>
                  <a:cxn ang="0">
                    <a:pos x="5148" y="2084"/>
                  </a:cxn>
                  <a:cxn ang="0">
                    <a:pos x="4946" y="1536"/>
                  </a:cxn>
                  <a:cxn ang="0">
                    <a:pos x="4638" y="1048"/>
                  </a:cxn>
                  <a:cxn ang="0">
                    <a:pos x="4237" y="635"/>
                  </a:cxn>
                  <a:cxn ang="0">
                    <a:pos x="3759" y="314"/>
                  </a:cxn>
                  <a:cxn ang="0">
                    <a:pos x="3220" y="98"/>
                  </a:cxn>
                  <a:cxn ang="0">
                    <a:pos x="2636" y="3"/>
                  </a:cxn>
                </a:cxnLst>
                <a:rect l="0" t="0" r="r" b="b"/>
                <a:pathLst>
                  <a:path w="5224" h="5220">
                    <a:moveTo>
                      <a:pt x="2502" y="47"/>
                    </a:moveTo>
                    <a:lnTo>
                      <a:pt x="2502" y="47"/>
                    </a:lnTo>
                    <a:lnTo>
                      <a:pt x="2568" y="47"/>
                    </a:lnTo>
                    <a:lnTo>
                      <a:pt x="2633" y="50"/>
                    </a:lnTo>
                    <a:lnTo>
                      <a:pt x="2699" y="54"/>
                    </a:lnTo>
                    <a:lnTo>
                      <a:pt x="2764" y="60"/>
                    </a:lnTo>
                    <a:lnTo>
                      <a:pt x="2829" y="67"/>
                    </a:lnTo>
                    <a:lnTo>
                      <a:pt x="2892" y="76"/>
                    </a:lnTo>
                    <a:lnTo>
                      <a:pt x="2956" y="87"/>
                    </a:lnTo>
                    <a:lnTo>
                      <a:pt x="3019" y="98"/>
                    </a:lnTo>
                    <a:lnTo>
                      <a:pt x="3082" y="112"/>
                    </a:lnTo>
                    <a:lnTo>
                      <a:pt x="3144" y="128"/>
                    </a:lnTo>
                    <a:lnTo>
                      <a:pt x="3206" y="144"/>
                    </a:lnTo>
                    <a:lnTo>
                      <a:pt x="3268" y="162"/>
                    </a:lnTo>
                    <a:lnTo>
                      <a:pt x="3329" y="181"/>
                    </a:lnTo>
                    <a:lnTo>
                      <a:pt x="3389" y="203"/>
                    </a:lnTo>
                    <a:lnTo>
                      <a:pt x="3448" y="225"/>
                    </a:lnTo>
                    <a:lnTo>
                      <a:pt x="3507" y="249"/>
                    </a:lnTo>
                    <a:lnTo>
                      <a:pt x="3566" y="274"/>
                    </a:lnTo>
                    <a:lnTo>
                      <a:pt x="3623" y="300"/>
                    </a:lnTo>
                    <a:lnTo>
                      <a:pt x="3679" y="327"/>
                    </a:lnTo>
                    <a:lnTo>
                      <a:pt x="3735" y="356"/>
                    </a:lnTo>
                    <a:lnTo>
                      <a:pt x="3792" y="387"/>
                    </a:lnTo>
                    <a:lnTo>
                      <a:pt x="3846" y="418"/>
                    </a:lnTo>
                    <a:lnTo>
                      <a:pt x="3901" y="451"/>
                    </a:lnTo>
                    <a:lnTo>
                      <a:pt x="3954" y="485"/>
                    </a:lnTo>
                    <a:lnTo>
                      <a:pt x="4005" y="520"/>
                    </a:lnTo>
                    <a:lnTo>
                      <a:pt x="4057" y="557"/>
                    </a:lnTo>
                    <a:lnTo>
                      <a:pt x="4107" y="594"/>
                    </a:lnTo>
                    <a:lnTo>
                      <a:pt x="4157" y="634"/>
                    </a:lnTo>
                    <a:lnTo>
                      <a:pt x="4206" y="673"/>
                    </a:lnTo>
                    <a:lnTo>
                      <a:pt x="4253" y="713"/>
                    </a:lnTo>
                    <a:lnTo>
                      <a:pt x="4300" y="756"/>
                    </a:lnTo>
                    <a:lnTo>
                      <a:pt x="4346" y="799"/>
                    </a:lnTo>
                    <a:lnTo>
                      <a:pt x="4392" y="843"/>
                    </a:lnTo>
                    <a:lnTo>
                      <a:pt x="4434" y="887"/>
                    </a:lnTo>
                    <a:lnTo>
                      <a:pt x="4478" y="934"/>
                    </a:lnTo>
                    <a:lnTo>
                      <a:pt x="4520" y="982"/>
                    </a:lnTo>
                    <a:lnTo>
                      <a:pt x="4561" y="1029"/>
                    </a:lnTo>
                    <a:lnTo>
                      <a:pt x="4599" y="1077"/>
                    </a:lnTo>
                    <a:lnTo>
                      <a:pt x="4639" y="1127"/>
                    </a:lnTo>
                    <a:lnTo>
                      <a:pt x="4676" y="1179"/>
                    </a:lnTo>
                    <a:lnTo>
                      <a:pt x="4711" y="1231"/>
                    </a:lnTo>
                    <a:lnTo>
                      <a:pt x="4747" y="1282"/>
                    </a:lnTo>
                    <a:lnTo>
                      <a:pt x="4781" y="1335"/>
                    </a:lnTo>
                    <a:lnTo>
                      <a:pt x="4813" y="1390"/>
                    </a:lnTo>
                    <a:lnTo>
                      <a:pt x="4844" y="1444"/>
                    </a:lnTo>
                    <a:lnTo>
                      <a:pt x="4875" y="1500"/>
                    </a:lnTo>
                    <a:lnTo>
                      <a:pt x="4903" y="1557"/>
                    </a:lnTo>
                    <a:lnTo>
                      <a:pt x="4931" y="1614"/>
                    </a:lnTo>
                    <a:lnTo>
                      <a:pt x="4958" y="1672"/>
                    </a:lnTo>
                    <a:lnTo>
                      <a:pt x="4983" y="1731"/>
                    </a:lnTo>
                    <a:lnTo>
                      <a:pt x="5005" y="1789"/>
                    </a:lnTo>
                    <a:lnTo>
                      <a:pt x="5027" y="1850"/>
                    </a:lnTo>
                    <a:lnTo>
                      <a:pt x="5048" y="1910"/>
                    </a:lnTo>
                    <a:lnTo>
                      <a:pt x="5067" y="1971"/>
                    </a:lnTo>
                    <a:lnTo>
                      <a:pt x="5084" y="2033"/>
                    </a:lnTo>
                    <a:lnTo>
                      <a:pt x="5101" y="2096"/>
                    </a:lnTo>
                    <a:lnTo>
                      <a:pt x="5115" y="2158"/>
                    </a:lnTo>
                    <a:lnTo>
                      <a:pt x="5129" y="2221"/>
                    </a:lnTo>
                    <a:lnTo>
                      <a:pt x="5140" y="2286"/>
                    </a:lnTo>
                    <a:lnTo>
                      <a:pt x="5151" y="2350"/>
                    </a:lnTo>
                    <a:lnTo>
                      <a:pt x="5160" y="2415"/>
                    </a:lnTo>
                    <a:lnTo>
                      <a:pt x="5167" y="2479"/>
                    </a:lnTo>
                    <a:lnTo>
                      <a:pt x="5171" y="2546"/>
                    </a:lnTo>
                    <a:lnTo>
                      <a:pt x="5176" y="2612"/>
                    </a:lnTo>
                    <a:lnTo>
                      <a:pt x="5176" y="2612"/>
                    </a:lnTo>
                    <a:lnTo>
                      <a:pt x="5177" y="2676"/>
                    </a:lnTo>
                    <a:lnTo>
                      <a:pt x="5177" y="2740"/>
                    </a:lnTo>
                    <a:lnTo>
                      <a:pt x="5177" y="2804"/>
                    </a:lnTo>
                    <a:lnTo>
                      <a:pt x="5174" y="2867"/>
                    </a:lnTo>
                    <a:lnTo>
                      <a:pt x="5170" y="2929"/>
                    </a:lnTo>
                    <a:lnTo>
                      <a:pt x="5164" y="2993"/>
                    </a:lnTo>
                    <a:lnTo>
                      <a:pt x="5157" y="3055"/>
                    </a:lnTo>
                    <a:lnTo>
                      <a:pt x="5148" y="3116"/>
                    </a:lnTo>
                    <a:lnTo>
                      <a:pt x="5137" y="3177"/>
                    </a:lnTo>
                    <a:lnTo>
                      <a:pt x="5126" y="3239"/>
                    </a:lnTo>
                    <a:lnTo>
                      <a:pt x="5112" y="3299"/>
                    </a:lnTo>
                    <a:lnTo>
                      <a:pt x="5098" y="3358"/>
                    </a:lnTo>
                    <a:lnTo>
                      <a:pt x="5081" y="3419"/>
                    </a:lnTo>
                    <a:lnTo>
                      <a:pt x="5064" y="3478"/>
                    </a:lnTo>
                    <a:lnTo>
                      <a:pt x="5045" y="3535"/>
                    </a:lnTo>
                    <a:lnTo>
                      <a:pt x="5024" y="3594"/>
                    </a:lnTo>
                    <a:lnTo>
                      <a:pt x="5002" y="3650"/>
                    </a:lnTo>
                    <a:lnTo>
                      <a:pt x="4978" y="3708"/>
                    </a:lnTo>
                    <a:lnTo>
                      <a:pt x="4953" y="3764"/>
                    </a:lnTo>
                    <a:lnTo>
                      <a:pt x="4927" y="3818"/>
                    </a:lnTo>
                    <a:lnTo>
                      <a:pt x="4899" y="3873"/>
                    </a:lnTo>
                    <a:lnTo>
                      <a:pt x="4869" y="3927"/>
                    </a:lnTo>
                    <a:lnTo>
                      <a:pt x="4838" y="3980"/>
                    </a:lnTo>
                    <a:lnTo>
                      <a:pt x="4807" y="4034"/>
                    </a:lnTo>
                    <a:lnTo>
                      <a:pt x="4773" y="4085"/>
                    </a:lnTo>
                    <a:lnTo>
                      <a:pt x="4738" y="4135"/>
                    </a:lnTo>
                    <a:lnTo>
                      <a:pt x="4703" y="4187"/>
                    </a:lnTo>
                    <a:lnTo>
                      <a:pt x="4666" y="4236"/>
                    </a:lnTo>
                    <a:lnTo>
                      <a:pt x="4626" y="4284"/>
                    </a:lnTo>
                    <a:lnTo>
                      <a:pt x="4586" y="4331"/>
                    </a:lnTo>
                    <a:lnTo>
                      <a:pt x="4545" y="4379"/>
                    </a:lnTo>
                    <a:lnTo>
                      <a:pt x="4502" y="4424"/>
                    </a:lnTo>
                    <a:lnTo>
                      <a:pt x="4502" y="4424"/>
                    </a:lnTo>
                    <a:lnTo>
                      <a:pt x="4458" y="4468"/>
                    </a:lnTo>
                    <a:lnTo>
                      <a:pt x="4414" y="4513"/>
                    </a:lnTo>
                    <a:lnTo>
                      <a:pt x="4368" y="4554"/>
                    </a:lnTo>
                    <a:lnTo>
                      <a:pt x="4321" y="4595"/>
                    </a:lnTo>
                    <a:lnTo>
                      <a:pt x="4272" y="4635"/>
                    </a:lnTo>
                    <a:lnTo>
                      <a:pt x="4225" y="4673"/>
                    </a:lnTo>
                    <a:lnTo>
                      <a:pt x="4175" y="4710"/>
                    </a:lnTo>
                    <a:lnTo>
                      <a:pt x="4125" y="4746"/>
                    </a:lnTo>
                    <a:lnTo>
                      <a:pt x="4073" y="4780"/>
                    </a:lnTo>
                    <a:lnTo>
                      <a:pt x="4021" y="4812"/>
                    </a:lnTo>
                    <a:lnTo>
                      <a:pt x="3970" y="4843"/>
                    </a:lnTo>
                    <a:lnTo>
                      <a:pt x="3915" y="4874"/>
                    </a:lnTo>
                    <a:lnTo>
                      <a:pt x="3862" y="4902"/>
                    </a:lnTo>
                    <a:lnTo>
                      <a:pt x="3808" y="4930"/>
                    </a:lnTo>
                    <a:lnTo>
                      <a:pt x="3752" y="4955"/>
                    </a:lnTo>
                    <a:lnTo>
                      <a:pt x="3696" y="4980"/>
                    </a:lnTo>
                    <a:lnTo>
                      <a:pt x="3638" y="5004"/>
                    </a:lnTo>
                    <a:lnTo>
                      <a:pt x="3581" y="5024"/>
                    </a:lnTo>
                    <a:lnTo>
                      <a:pt x="3523" y="5045"/>
                    </a:lnTo>
                    <a:lnTo>
                      <a:pt x="3464" y="5064"/>
                    </a:lnTo>
                    <a:lnTo>
                      <a:pt x="3405" y="5082"/>
                    </a:lnTo>
                    <a:lnTo>
                      <a:pt x="3346" y="5097"/>
                    </a:lnTo>
                    <a:lnTo>
                      <a:pt x="3286" y="5111"/>
                    </a:lnTo>
                    <a:lnTo>
                      <a:pt x="3224" y="5125"/>
                    </a:lnTo>
                    <a:lnTo>
                      <a:pt x="3163" y="5136"/>
                    </a:lnTo>
                    <a:lnTo>
                      <a:pt x="3102" y="5145"/>
                    </a:lnTo>
                    <a:lnTo>
                      <a:pt x="3040" y="5154"/>
                    </a:lnTo>
                    <a:lnTo>
                      <a:pt x="2978" y="5161"/>
                    </a:lnTo>
                    <a:lnTo>
                      <a:pt x="2914" y="5166"/>
                    </a:lnTo>
                    <a:lnTo>
                      <a:pt x="2851" y="5170"/>
                    </a:lnTo>
                    <a:lnTo>
                      <a:pt x="2788" y="5173"/>
                    </a:lnTo>
                    <a:lnTo>
                      <a:pt x="2723" y="5173"/>
                    </a:lnTo>
                    <a:lnTo>
                      <a:pt x="2723" y="5173"/>
                    </a:lnTo>
                    <a:lnTo>
                      <a:pt x="2658" y="5173"/>
                    </a:lnTo>
                    <a:lnTo>
                      <a:pt x="2592" y="5170"/>
                    </a:lnTo>
                    <a:lnTo>
                      <a:pt x="2527" y="5166"/>
                    </a:lnTo>
                    <a:lnTo>
                      <a:pt x="2460" y="5160"/>
                    </a:lnTo>
                    <a:lnTo>
                      <a:pt x="2397" y="5153"/>
                    </a:lnTo>
                    <a:lnTo>
                      <a:pt x="2332" y="5144"/>
                    </a:lnTo>
                    <a:lnTo>
                      <a:pt x="2269" y="5133"/>
                    </a:lnTo>
                    <a:lnTo>
                      <a:pt x="2205" y="5122"/>
                    </a:lnTo>
                    <a:lnTo>
                      <a:pt x="2142" y="5108"/>
                    </a:lnTo>
                    <a:lnTo>
                      <a:pt x="2080" y="5092"/>
                    </a:lnTo>
                    <a:lnTo>
                      <a:pt x="2018" y="5076"/>
                    </a:lnTo>
                    <a:lnTo>
                      <a:pt x="1956" y="5058"/>
                    </a:lnTo>
                    <a:lnTo>
                      <a:pt x="1896" y="5039"/>
                    </a:lnTo>
                    <a:lnTo>
                      <a:pt x="1835" y="5017"/>
                    </a:lnTo>
                    <a:lnTo>
                      <a:pt x="1776" y="4995"/>
                    </a:lnTo>
                    <a:lnTo>
                      <a:pt x="1717" y="4971"/>
                    </a:lnTo>
                    <a:lnTo>
                      <a:pt x="1658" y="4946"/>
                    </a:lnTo>
                    <a:lnTo>
                      <a:pt x="1601" y="4920"/>
                    </a:lnTo>
                    <a:lnTo>
                      <a:pt x="1545" y="4893"/>
                    </a:lnTo>
                    <a:lnTo>
                      <a:pt x="1489" y="4864"/>
                    </a:lnTo>
                    <a:lnTo>
                      <a:pt x="1433" y="4833"/>
                    </a:lnTo>
                    <a:lnTo>
                      <a:pt x="1378" y="4802"/>
                    </a:lnTo>
                    <a:lnTo>
                      <a:pt x="1325" y="4769"/>
                    </a:lnTo>
                    <a:lnTo>
                      <a:pt x="1272" y="4735"/>
                    </a:lnTo>
                    <a:lnTo>
                      <a:pt x="1219" y="4700"/>
                    </a:lnTo>
                    <a:lnTo>
                      <a:pt x="1167" y="4663"/>
                    </a:lnTo>
                    <a:lnTo>
                      <a:pt x="1117" y="4626"/>
                    </a:lnTo>
                    <a:lnTo>
                      <a:pt x="1067" y="4586"/>
                    </a:lnTo>
                    <a:lnTo>
                      <a:pt x="1019" y="4547"/>
                    </a:lnTo>
                    <a:lnTo>
                      <a:pt x="971" y="4507"/>
                    </a:lnTo>
                    <a:lnTo>
                      <a:pt x="924" y="4464"/>
                    </a:lnTo>
                    <a:lnTo>
                      <a:pt x="878" y="4421"/>
                    </a:lnTo>
                    <a:lnTo>
                      <a:pt x="833" y="4377"/>
                    </a:lnTo>
                    <a:lnTo>
                      <a:pt x="790" y="4331"/>
                    </a:lnTo>
                    <a:lnTo>
                      <a:pt x="747" y="4286"/>
                    </a:lnTo>
                    <a:lnTo>
                      <a:pt x="705" y="4238"/>
                    </a:lnTo>
                    <a:lnTo>
                      <a:pt x="665" y="4191"/>
                    </a:lnTo>
                    <a:lnTo>
                      <a:pt x="625" y="4143"/>
                    </a:lnTo>
                    <a:lnTo>
                      <a:pt x="587" y="4092"/>
                    </a:lnTo>
                    <a:lnTo>
                      <a:pt x="548" y="4041"/>
                    </a:lnTo>
                    <a:lnTo>
                      <a:pt x="513" y="3989"/>
                    </a:lnTo>
                    <a:lnTo>
                      <a:pt x="477" y="3938"/>
                    </a:lnTo>
                    <a:lnTo>
                      <a:pt x="444" y="3885"/>
                    </a:lnTo>
                    <a:lnTo>
                      <a:pt x="411" y="3830"/>
                    </a:lnTo>
                    <a:lnTo>
                      <a:pt x="380" y="3775"/>
                    </a:lnTo>
                    <a:lnTo>
                      <a:pt x="349" y="3719"/>
                    </a:lnTo>
                    <a:lnTo>
                      <a:pt x="321" y="3663"/>
                    </a:lnTo>
                    <a:lnTo>
                      <a:pt x="293" y="3606"/>
                    </a:lnTo>
                    <a:lnTo>
                      <a:pt x="267" y="3548"/>
                    </a:lnTo>
                    <a:lnTo>
                      <a:pt x="243" y="3489"/>
                    </a:lnTo>
                    <a:lnTo>
                      <a:pt x="219" y="3430"/>
                    </a:lnTo>
                    <a:lnTo>
                      <a:pt x="197" y="3370"/>
                    </a:lnTo>
                    <a:lnTo>
                      <a:pt x="177" y="3310"/>
                    </a:lnTo>
                    <a:lnTo>
                      <a:pt x="158" y="3248"/>
                    </a:lnTo>
                    <a:lnTo>
                      <a:pt x="140" y="3187"/>
                    </a:lnTo>
                    <a:lnTo>
                      <a:pt x="124" y="3124"/>
                    </a:lnTo>
                    <a:lnTo>
                      <a:pt x="109" y="3062"/>
                    </a:lnTo>
                    <a:lnTo>
                      <a:pt x="96" y="2998"/>
                    </a:lnTo>
                    <a:lnTo>
                      <a:pt x="84" y="2934"/>
                    </a:lnTo>
                    <a:lnTo>
                      <a:pt x="74" y="2870"/>
                    </a:lnTo>
                    <a:lnTo>
                      <a:pt x="65" y="2805"/>
                    </a:lnTo>
                    <a:lnTo>
                      <a:pt x="57" y="2740"/>
                    </a:lnTo>
                    <a:lnTo>
                      <a:pt x="53" y="2674"/>
                    </a:lnTo>
                    <a:lnTo>
                      <a:pt x="48" y="2608"/>
                    </a:lnTo>
                    <a:lnTo>
                      <a:pt x="48" y="2608"/>
                    </a:lnTo>
                    <a:lnTo>
                      <a:pt x="47" y="2544"/>
                    </a:lnTo>
                    <a:lnTo>
                      <a:pt x="47" y="2479"/>
                    </a:lnTo>
                    <a:lnTo>
                      <a:pt x="48" y="2416"/>
                    </a:lnTo>
                    <a:lnTo>
                      <a:pt x="50" y="2353"/>
                    </a:lnTo>
                    <a:lnTo>
                      <a:pt x="54" y="2291"/>
                    </a:lnTo>
                    <a:lnTo>
                      <a:pt x="60" y="2227"/>
                    </a:lnTo>
                    <a:lnTo>
                      <a:pt x="68" y="2165"/>
                    </a:lnTo>
                    <a:lnTo>
                      <a:pt x="76" y="2104"/>
                    </a:lnTo>
                    <a:lnTo>
                      <a:pt x="87" y="2043"/>
                    </a:lnTo>
                    <a:lnTo>
                      <a:pt x="99" y="1981"/>
                    </a:lnTo>
                    <a:lnTo>
                      <a:pt x="112" y="1921"/>
                    </a:lnTo>
                    <a:lnTo>
                      <a:pt x="127" y="1862"/>
                    </a:lnTo>
                    <a:lnTo>
                      <a:pt x="143" y="1801"/>
                    </a:lnTo>
                    <a:lnTo>
                      <a:pt x="161" y="1742"/>
                    </a:lnTo>
                    <a:lnTo>
                      <a:pt x="181" y="1685"/>
                    </a:lnTo>
                    <a:lnTo>
                      <a:pt x="202" y="1626"/>
                    </a:lnTo>
                    <a:lnTo>
                      <a:pt x="224" y="1570"/>
                    </a:lnTo>
                    <a:lnTo>
                      <a:pt x="248" y="1512"/>
                    </a:lnTo>
                    <a:lnTo>
                      <a:pt x="271" y="1456"/>
                    </a:lnTo>
                    <a:lnTo>
                      <a:pt x="298" y="1402"/>
                    </a:lnTo>
                    <a:lnTo>
                      <a:pt x="326" y="1347"/>
                    </a:lnTo>
                    <a:lnTo>
                      <a:pt x="355" y="1293"/>
                    </a:lnTo>
                    <a:lnTo>
                      <a:pt x="386" y="1240"/>
                    </a:lnTo>
                    <a:lnTo>
                      <a:pt x="419" y="1186"/>
                    </a:lnTo>
                    <a:lnTo>
                      <a:pt x="451" y="1135"/>
                    </a:lnTo>
                    <a:lnTo>
                      <a:pt x="486" y="1083"/>
                    </a:lnTo>
                    <a:lnTo>
                      <a:pt x="522" y="1033"/>
                    </a:lnTo>
                    <a:lnTo>
                      <a:pt x="560" y="984"/>
                    </a:lnTo>
                    <a:lnTo>
                      <a:pt x="598" y="936"/>
                    </a:lnTo>
                    <a:lnTo>
                      <a:pt x="638" y="889"/>
                    </a:lnTo>
                    <a:lnTo>
                      <a:pt x="679" y="841"/>
                    </a:lnTo>
                    <a:lnTo>
                      <a:pt x="722" y="796"/>
                    </a:lnTo>
                    <a:lnTo>
                      <a:pt x="722" y="796"/>
                    </a:lnTo>
                    <a:lnTo>
                      <a:pt x="766" y="751"/>
                    </a:lnTo>
                    <a:lnTo>
                      <a:pt x="812" y="707"/>
                    </a:lnTo>
                    <a:lnTo>
                      <a:pt x="858" y="666"/>
                    </a:lnTo>
                    <a:lnTo>
                      <a:pt x="904" y="625"/>
                    </a:lnTo>
                    <a:lnTo>
                      <a:pt x="952" y="585"/>
                    </a:lnTo>
                    <a:lnTo>
                      <a:pt x="1001" y="547"/>
                    </a:lnTo>
                    <a:lnTo>
                      <a:pt x="1049" y="510"/>
                    </a:lnTo>
                    <a:lnTo>
                      <a:pt x="1100" y="474"/>
                    </a:lnTo>
                    <a:lnTo>
                      <a:pt x="1151" y="440"/>
                    </a:lnTo>
                    <a:lnTo>
                      <a:pt x="1203" y="408"/>
                    </a:lnTo>
                    <a:lnTo>
                      <a:pt x="1256" y="377"/>
                    </a:lnTo>
                    <a:lnTo>
                      <a:pt x="1309" y="346"/>
                    </a:lnTo>
                    <a:lnTo>
                      <a:pt x="1362" y="318"/>
                    </a:lnTo>
                    <a:lnTo>
                      <a:pt x="1418" y="290"/>
                    </a:lnTo>
                    <a:lnTo>
                      <a:pt x="1473" y="265"/>
                    </a:lnTo>
                    <a:lnTo>
                      <a:pt x="1529" y="240"/>
                    </a:lnTo>
                    <a:lnTo>
                      <a:pt x="1586" y="216"/>
                    </a:lnTo>
                    <a:lnTo>
                      <a:pt x="1644" y="196"/>
                    </a:lnTo>
                    <a:lnTo>
                      <a:pt x="1701" y="175"/>
                    </a:lnTo>
                    <a:lnTo>
                      <a:pt x="1760" y="156"/>
                    </a:lnTo>
                    <a:lnTo>
                      <a:pt x="1819" y="138"/>
                    </a:lnTo>
                    <a:lnTo>
                      <a:pt x="1879" y="123"/>
                    </a:lnTo>
                    <a:lnTo>
                      <a:pt x="1940" y="109"/>
                    </a:lnTo>
                    <a:lnTo>
                      <a:pt x="2000" y="95"/>
                    </a:lnTo>
                    <a:lnTo>
                      <a:pt x="2061" y="84"/>
                    </a:lnTo>
                    <a:lnTo>
                      <a:pt x="2123" y="75"/>
                    </a:lnTo>
                    <a:lnTo>
                      <a:pt x="2185" y="66"/>
                    </a:lnTo>
                    <a:lnTo>
                      <a:pt x="2248" y="59"/>
                    </a:lnTo>
                    <a:lnTo>
                      <a:pt x="2310" y="54"/>
                    </a:lnTo>
                    <a:lnTo>
                      <a:pt x="2373" y="50"/>
                    </a:lnTo>
                    <a:lnTo>
                      <a:pt x="2437" y="47"/>
                    </a:lnTo>
                    <a:lnTo>
                      <a:pt x="2502" y="47"/>
                    </a:lnTo>
                    <a:close/>
                    <a:moveTo>
                      <a:pt x="2502" y="0"/>
                    </a:moveTo>
                    <a:lnTo>
                      <a:pt x="2502" y="0"/>
                    </a:lnTo>
                    <a:lnTo>
                      <a:pt x="2434" y="0"/>
                    </a:lnTo>
                    <a:lnTo>
                      <a:pt x="2367" y="3"/>
                    </a:lnTo>
                    <a:lnTo>
                      <a:pt x="2301" y="7"/>
                    </a:lnTo>
                    <a:lnTo>
                      <a:pt x="2235" y="13"/>
                    </a:lnTo>
                    <a:lnTo>
                      <a:pt x="2170" y="20"/>
                    </a:lnTo>
                    <a:lnTo>
                      <a:pt x="2105" y="29"/>
                    </a:lnTo>
                    <a:lnTo>
                      <a:pt x="2040" y="39"/>
                    </a:lnTo>
                    <a:lnTo>
                      <a:pt x="1977" y="53"/>
                    </a:lnTo>
                    <a:lnTo>
                      <a:pt x="1915" y="66"/>
                    </a:lnTo>
                    <a:lnTo>
                      <a:pt x="1853" y="81"/>
                    </a:lnTo>
                    <a:lnTo>
                      <a:pt x="1791" y="98"/>
                    </a:lnTo>
                    <a:lnTo>
                      <a:pt x="1731" y="116"/>
                    </a:lnTo>
                    <a:lnTo>
                      <a:pt x="1670" y="137"/>
                    </a:lnTo>
                    <a:lnTo>
                      <a:pt x="1610" y="157"/>
                    </a:lnTo>
                    <a:lnTo>
                      <a:pt x="1552" y="179"/>
                    </a:lnTo>
                    <a:lnTo>
                      <a:pt x="1493" y="204"/>
                    </a:lnTo>
                    <a:lnTo>
                      <a:pt x="1437" y="230"/>
                    </a:lnTo>
                    <a:lnTo>
                      <a:pt x="1380" y="256"/>
                    </a:lnTo>
                    <a:lnTo>
                      <a:pt x="1325" y="284"/>
                    </a:lnTo>
                    <a:lnTo>
                      <a:pt x="1271" y="314"/>
                    </a:lnTo>
                    <a:lnTo>
                      <a:pt x="1216" y="345"/>
                    </a:lnTo>
                    <a:lnTo>
                      <a:pt x="1163" y="377"/>
                    </a:lnTo>
                    <a:lnTo>
                      <a:pt x="1111" y="411"/>
                    </a:lnTo>
                    <a:lnTo>
                      <a:pt x="1061" y="445"/>
                    </a:lnTo>
                    <a:lnTo>
                      <a:pt x="1011" y="480"/>
                    </a:lnTo>
                    <a:lnTo>
                      <a:pt x="961" y="517"/>
                    </a:lnTo>
                    <a:lnTo>
                      <a:pt x="914" y="555"/>
                    </a:lnTo>
                    <a:lnTo>
                      <a:pt x="867" y="595"/>
                    </a:lnTo>
                    <a:lnTo>
                      <a:pt x="820" y="635"/>
                    </a:lnTo>
                    <a:lnTo>
                      <a:pt x="775" y="678"/>
                    </a:lnTo>
                    <a:lnTo>
                      <a:pt x="731" y="721"/>
                    </a:lnTo>
                    <a:lnTo>
                      <a:pt x="688" y="763"/>
                    </a:lnTo>
                    <a:lnTo>
                      <a:pt x="646" y="809"/>
                    </a:lnTo>
                    <a:lnTo>
                      <a:pt x="606" y="855"/>
                    </a:lnTo>
                    <a:lnTo>
                      <a:pt x="566" y="902"/>
                    </a:lnTo>
                    <a:lnTo>
                      <a:pt x="528" y="949"/>
                    </a:lnTo>
                    <a:lnTo>
                      <a:pt x="489" y="998"/>
                    </a:lnTo>
                    <a:lnTo>
                      <a:pt x="454" y="1048"/>
                    </a:lnTo>
                    <a:lnTo>
                      <a:pt x="419" y="1098"/>
                    </a:lnTo>
                    <a:lnTo>
                      <a:pt x="386" y="1150"/>
                    </a:lnTo>
                    <a:lnTo>
                      <a:pt x="354" y="1203"/>
                    </a:lnTo>
                    <a:lnTo>
                      <a:pt x="323" y="1256"/>
                    </a:lnTo>
                    <a:lnTo>
                      <a:pt x="292" y="1310"/>
                    </a:lnTo>
                    <a:lnTo>
                      <a:pt x="264" y="1365"/>
                    </a:lnTo>
                    <a:lnTo>
                      <a:pt x="237" y="1421"/>
                    </a:lnTo>
                    <a:lnTo>
                      <a:pt x="211" y="1478"/>
                    </a:lnTo>
                    <a:lnTo>
                      <a:pt x="187" y="1536"/>
                    </a:lnTo>
                    <a:lnTo>
                      <a:pt x="163" y="1593"/>
                    </a:lnTo>
                    <a:lnTo>
                      <a:pt x="141" y="1652"/>
                    </a:lnTo>
                    <a:lnTo>
                      <a:pt x="122" y="1713"/>
                    </a:lnTo>
                    <a:lnTo>
                      <a:pt x="103" y="1773"/>
                    </a:lnTo>
                    <a:lnTo>
                      <a:pt x="85" y="1834"/>
                    </a:lnTo>
                    <a:lnTo>
                      <a:pt x="71" y="1896"/>
                    </a:lnTo>
                    <a:lnTo>
                      <a:pt x="56" y="1958"/>
                    </a:lnTo>
                    <a:lnTo>
                      <a:pt x="44" y="2021"/>
                    </a:lnTo>
                    <a:lnTo>
                      <a:pt x="32" y="2084"/>
                    </a:lnTo>
                    <a:lnTo>
                      <a:pt x="23" y="2148"/>
                    </a:lnTo>
                    <a:lnTo>
                      <a:pt x="15" y="2213"/>
                    </a:lnTo>
                    <a:lnTo>
                      <a:pt x="9" y="2278"/>
                    </a:lnTo>
                    <a:lnTo>
                      <a:pt x="4" y="2342"/>
                    </a:lnTo>
                    <a:lnTo>
                      <a:pt x="1" y="2409"/>
                    </a:lnTo>
                    <a:lnTo>
                      <a:pt x="0" y="2475"/>
                    </a:lnTo>
                    <a:lnTo>
                      <a:pt x="0" y="2543"/>
                    </a:lnTo>
                    <a:lnTo>
                      <a:pt x="1" y="2609"/>
                    </a:lnTo>
                    <a:lnTo>
                      <a:pt x="1" y="2609"/>
                    </a:lnTo>
                    <a:lnTo>
                      <a:pt x="6" y="2677"/>
                    </a:lnTo>
                    <a:lnTo>
                      <a:pt x="10" y="2745"/>
                    </a:lnTo>
                    <a:lnTo>
                      <a:pt x="18" y="2811"/>
                    </a:lnTo>
                    <a:lnTo>
                      <a:pt x="26" y="2878"/>
                    </a:lnTo>
                    <a:lnTo>
                      <a:pt x="37" y="2942"/>
                    </a:lnTo>
                    <a:lnTo>
                      <a:pt x="48" y="3007"/>
                    </a:lnTo>
                    <a:lnTo>
                      <a:pt x="62" y="3072"/>
                    </a:lnTo>
                    <a:lnTo>
                      <a:pt x="76" y="3136"/>
                    </a:lnTo>
                    <a:lnTo>
                      <a:pt x="94" y="3199"/>
                    </a:lnTo>
                    <a:lnTo>
                      <a:pt x="112" y="3262"/>
                    </a:lnTo>
                    <a:lnTo>
                      <a:pt x="131" y="3324"/>
                    </a:lnTo>
                    <a:lnTo>
                      <a:pt x="152" y="3386"/>
                    </a:lnTo>
                    <a:lnTo>
                      <a:pt x="174" y="3447"/>
                    </a:lnTo>
                    <a:lnTo>
                      <a:pt x="199" y="3507"/>
                    </a:lnTo>
                    <a:lnTo>
                      <a:pt x="224" y="3568"/>
                    </a:lnTo>
                    <a:lnTo>
                      <a:pt x="250" y="3627"/>
                    </a:lnTo>
                    <a:lnTo>
                      <a:pt x="278" y="3684"/>
                    </a:lnTo>
                    <a:lnTo>
                      <a:pt x="308" y="3742"/>
                    </a:lnTo>
                    <a:lnTo>
                      <a:pt x="337" y="3799"/>
                    </a:lnTo>
                    <a:lnTo>
                      <a:pt x="370" y="3855"/>
                    </a:lnTo>
                    <a:lnTo>
                      <a:pt x="402" y="3910"/>
                    </a:lnTo>
                    <a:lnTo>
                      <a:pt x="438" y="3964"/>
                    </a:lnTo>
                    <a:lnTo>
                      <a:pt x="473" y="4017"/>
                    </a:lnTo>
                    <a:lnTo>
                      <a:pt x="510" y="4070"/>
                    </a:lnTo>
                    <a:lnTo>
                      <a:pt x="548" y="4122"/>
                    </a:lnTo>
                    <a:lnTo>
                      <a:pt x="587" y="4172"/>
                    </a:lnTo>
                    <a:lnTo>
                      <a:pt x="626" y="4222"/>
                    </a:lnTo>
                    <a:lnTo>
                      <a:pt x="669" y="4271"/>
                    </a:lnTo>
                    <a:lnTo>
                      <a:pt x="710" y="4318"/>
                    </a:lnTo>
                    <a:lnTo>
                      <a:pt x="755" y="4365"/>
                    </a:lnTo>
                    <a:lnTo>
                      <a:pt x="799" y="4411"/>
                    </a:lnTo>
                    <a:lnTo>
                      <a:pt x="845" y="4457"/>
                    </a:lnTo>
                    <a:lnTo>
                      <a:pt x="892" y="4499"/>
                    </a:lnTo>
                    <a:lnTo>
                      <a:pt x="939" y="4542"/>
                    </a:lnTo>
                    <a:lnTo>
                      <a:pt x="988" y="4583"/>
                    </a:lnTo>
                    <a:lnTo>
                      <a:pt x="1038" y="4625"/>
                    </a:lnTo>
                    <a:lnTo>
                      <a:pt x="1088" y="4665"/>
                    </a:lnTo>
                    <a:lnTo>
                      <a:pt x="1139" y="4701"/>
                    </a:lnTo>
                    <a:lnTo>
                      <a:pt x="1191" y="4740"/>
                    </a:lnTo>
                    <a:lnTo>
                      <a:pt x="1244" y="4775"/>
                    </a:lnTo>
                    <a:lnTo>
                      <a:pt x="1299" y="4809"/>
                    </a:lnTo>
                    <a:lnTo>
                      <a:pt x="1353" y="4843"/>
                    </a:lnTo>
                    <a:lnTo>
                      <a:pt x="1409" y="4875"/>
                    </a:lnTo>
                    <a:lnTo>
                      <a:pt x="1465" y="4906"/>
                    </a:lnTo>
                    <a:lnTo>
                      <a:pt x="1523" y="4936"/>
                    </a:lnTo>
                    <a:lnTo>
                      <a:pt x="1580" y="4964"/>
                    </a:lnTo>
                    <a:lnTo>
                      <a:pt x="1639" y="4990"/>
                    </a:lnTo>
                    <a:lnTo>
                      <a:pt x="1698" y="5015"/>
                    </a:lnTo>
                    <a:lnTo>
                      <a:pt x="1759" y="5039"/>
                    </a:lnTo>
                    <a:lnTo>
                      <a:pt x="1819" y="5063"/>
                    </a:lnTo>
                    <a:lnTo>
                      <a:pt x="1881" y="5083"/>
                    </a:lnTo>
                    <a:lnTo>
                      <a:pt x="1941" y="5104"/>
                    </a:lnTo>
                    <a:lnTo>
                      <a:pt x="2005" y="5122"/>
                    </a:lnTo>
                    <a:lnTo>
                      <a:pt x="2068" y="5139"/>
                    </a:lnTo>
                    <a:lnTo>
                      <a:pt x="2132" y="5154"/>
                    </a:lnTo>
                    <a:lnTo>
                      <a:pt x="2195" y="5167"/>
                    </a:lnTo>
                    <a:lnTo>
                      <a:pt x="2260" y="5181"/>
                    </a:lnTo>
                    <a:lnTo>
                      <a:pt x="2325" y="5191"/>
                    </a:lnTo>
                    <a:lnTo>
                      <a:pt x="2390" y="5200"/>
                    </a:lnTo>
                    <a:lnTo>
                      <a:pt x="2456" y="5207"/>
                    </a:lnTo>
                    <a:lnTo>
                      <a:pt x="2522" y="5213"/>
                    </a:lnTo>
                    <a:lnTo>
                      <a:pt x="2589" y="5217"/>
                    </a:lnTo>
                    <a:lnTo>
                      <a:pt x="2656" y="5220"/>
                    </a:lnTo>
                    <a:lnTo>
                      <a:pt x="2723" y="5220"/>
                    </a:lnTo>
                    <a:lnTo>
                      <a:pt x="2723" y="5220"/>
                    </a:lnTo>
                    <a:lnTo>
                      <a:pt x="2791" y="5220"/>
                    </a:lnTo>
                    <a:lnTo>
                      <a:pt x="2857" y="5217"/>
                    </a:lnTo>
                    <a:lnTo>
                      <a:pt x="2923" y="5213"/>
                    </a:lnTo>
                    <a:lnTo>
                      <a:pt x="2990" y="5207"/>
                    </a:lnTo>
                    <a:lnTo>
                      <a:pt x="3054" y="5200"/>
                    </a:lnTo>
                    <a:lnTo>
                      <a:pt x="3119" y="5191"/>
                    </a:lnTo>
                    <a:lnTo>
                      <a:pt x="3184" y="5181"/>
                    </a:lnTo>
                    <a:lnTo>
                      <a:pt x="3248" y="5167"/>
                    </a:lnTo>
                    <a:lnTo>
                      <a:pt x="3309" y="5154"/>
                    </a:lnTo>
                    <a:lnTo>
                      <a:pt x="3373" y="5139"/>
                    </a:lnTo>
                    <a:lnTo>
                      <a:pt x="3433" y="5122"/>
                    </a:lnTo>
                    <a:lnTo>
                      <a:pt x="3495" y="5104"/>
                    </a:lnTo>
                    <a:lnTo>
                      <a:pt x="3554" y="5083"/>
                    </a:lnTo>
                    <a:lnTo>
                      <a:pt x="3615" y="5063"/>
                    </a:lnTo>
                    <a:lnTo>
                      <a:pt x="3674" y="5039"/>
                    </a:lnTo>
                    <a:lnTo>
                      <a:pt x="3731" y="5015"/>
                    </a:lnTo>
                    <a:lnTo>
                      <a:pt x="3789" y="4990"/>
                    </a:lnTo>
                    <a:lnTo>
                      <a:pt x="3845" y="4964"/>
                    </a:lnTo>
                    <a:lnTo>
                      <a:pt x="3899" y="4936"/>
                    </a:lnTo>
                    <a:lnTo>
                      <a:pt x="3954" y="4906"/>
                    </a:lnTo>
                    <a:lnTo>
                      <a:pt x="4008" y="4875"/>
                    </a:lnTo>
                    <a:lnTo>
                      <a:pt x="4061" y="4843"/>
                    </a:lnTo>
                    <a:lnTo>
                      <a:pt x="4113" y="4809"/>
                    </a:lnTo>
                    <a:lnTo>
                      <a:pt x="4164" y="4775"/>
                    </a:lnTo>
                    <a:lnTo>
                      <a:pt x="4215" y="4740"/>
                    </a:lnTo>
                    <a:lnTo>
                      <a:pt x="4263" y="4701"/>
                    </a:lnTo>
                    <a:lnTo>
                      <a:pt x="4312" y="4665"/>
                    </a:lnTo>
                    <a:lnTo>
                      <a:pt x="4359" y="4625"/>
                    </a:lnTo>
                    <a:lnTo>
                      <a:pt x="4405" y="4583"/>
                    </a:lnTo>
                    <a:lnTo>
                      <a:pt x="4450" y="4542"/>
                    </a:lnTo>
                    <a:lnTo>
                      <a:pt x="4493" y="4499"/>
                    </a:lnTo>
                    <a:lnTo>
                      <a:pt x="4537" y="4457"/>
                    </a:lnTo>
                    <a:lnTo>
                      <a:pt x="4579" y="4411"/>
                    </a:lnTo>
                    <a:lnTo>
                      <a:pt x="4620" y="4365"/>
                    </a:lnTo>
                    <a:lnTo>
                      <a:pt x="4658" y="4318"/>
                    </a:lnTo>
                    <a:lnTo>
                      <a:pt x="4697" y="4271"/>
                    </a:lnTo>
                    <a:lnTo>
                      <a:pt x="4735" y="4222"/>
                    </a:lnTo>
                    <a:lnTo>
                      <a:pt x="4770" y="4172"/>
                    </a:lnTo>
                    <a:lnTo>
                      <a:pt x="4806" y="4122"/>
                    </a:lnTo>
                    <a:lnTo>
                      <a:pt x="4840" y="4070"/>
                    </a:lnTo>
                    <a:lnTo>
                      <a:pt x="4872" y="4017"/>
                    </a:lnTo>
                    <a:lnTo>
                      <a:pt x="4903" y="3964"/>
                    </a:lnTo>
                    <a:lnTo>
                      <a:pt x="4933" y="3910"/>
                    </a:lnTo>
                    <a:lnTo>
                      <a:pt x="4961" y="3855"/>
                    </a:lnTo>
                    <a:lnTo>
                      <a:pt x="4987" y="3799"/>
                    </a:lnTo>
                    <a:lnTo>
                      <a:pt x="5014" y="3742"/>
                    </a:lnTo>
                    <a:lnTo>
                      <a:pt x="5037" y="3684"/>
                    </a:lnTo>
                    <a:lnTo>
                      <a:pt x="5061" y="3627"/>
                    </a:lnTo>
                    <a:lnTo>
                      <a:pt x="5083" y="3568"/>
                    </a:lnTo>
                    <a:lnTo>
                      <a:pt x="5102" y="3507"/>
                    </a:lnTo>
                    <a:lnTo>
                      <a:pt x="5121" y="3447"/>
                    </a:lnTo>
                    <a:lnTo>
                      <a:pt x="5139" y="3386"/>
                    </a:lnTo>
                    <a:lnTo>
                      <a:pt x="5154" y="3324"/>
                    </a:lnTo>
                    <a:lnTo>
                      <a:pt x="5168" y="3262"/>
                    </a:lnTo>
                    <a:lnTo>
                      <a:pt x="5182" y="3199"/>
                    </a:lnTo>
                    <a:lnTo>
                      <a:pt x="5192" y="3136"/>
                    </a:lnTo>
                    <a:lnTo>
                      <a:pt x="5202" y="3072"/>
                    </a:lnTo>
                    <a:lnTo>
                      <a:pt x="5210" y="3007"/>
                    </a:lnTo>
                    <a:lnTo>
                      <a:pt x="5216" y="2942"/>
                    </a:lnTo>
                    <a:lnTo>
                      <a:pt x="5220" y="2878"/>
                    </a:lnTo>
                    <a:lnTo>
                      <a:pt x="5224" y="2811"/>
                    </a:lnTo>
                    <a:lnTo>
                      <a:pt x="5224" y="2745"/>
                    </a:lnTo>
                    <a:lnTo>
                      <a:pt x="5224" y="2677"/>
                    </a:lnTo>
                    <a:lnTo>
                      <a:pt x="5223" y="2609"/>
                    </a:lnTo>
                    <a:lnTo>
                      <a:pt x="5223" y="2609"/>
                    </a:lnTo>
                    <a:lnTo>
                      <a:pt x="5219" y="2543"/>
                    </a:lnTo>
                    <a:lnTo>
                      <a:pt x="5214" y="2475"/>
                    </a:lnTo>
                    <a:lnTo>
                      <a:pt x="5207" y="2409"/>
                    </a:lnTo>
                    <a:lnTo>
                      <a:pt x="5198" y="2342"/>
                    </a:lnTo>
                    <a:lnTo>
                      <a:pt x="5188" y="2278"/>
                    </a:lnTo>
                    <a:lnTo>
                      <a:pt x="5176" y="2213"/>
                    </a:lnTo>
                    <a:lnTo>
                      <a:pt x="5163" y="2148"/>
                    </a:lnTo>
                    <a:lnTo>
                      <a:pt x="5148" y="2084"/>
                    </a:lnTo>
                    <a:lnTo>
                      <a:pt x="5132" y="2021"/>
                    </a:lnTo>
                    <a:lnTo>
                      <a:pt x="5112" y="1958"/>
                    </a:lnTo>
                    <a:lnTo>
                      <a:pt x="5093" y="1896"/>
                    </a:lnTo>
                    <a:lnTo>
                      <a:pt x="5073" y="1834"/>
                    </a:lnTo>
                    <a:lnTo>
                      <a:pt x="5050" y="1773"/>
                    </a:lnTo>
                    <a:lnTo>
                      <a:pt x="5027" y="1713"/>
                    </a:lnTo>
                    <a:lnTo>
                      <a:pt x="5000" y="1652"/>
                    </a:lnTo>
                    <a:lnTo>
                      <a:pt x="4974" y="1593"/>
                    </a:lnTo>
                    <a:lnTo>
                      <a:pt x="4946" y="1536"/>
                    </a:lnTo>
                    <a:lnTo>
                      <a:pt x="4918" y="1478"/>
                    </a:lnTo>
                    <a:lnTo>
                      <a:pt x="4887" y="1421"/>
                    </a:lnTo>
                    <a:lnTo>
                      <a:pt x="4854" y="1365"/>
                    </a:lnTo>
                    <a:lnTo>
                      <a:pt x="4822" y="1310"/>
                    </a:lnTo>
                    <a:lnTo>
                      <a:pt x="4787" y="1256"/>
                    </a:lnTo>
                    <a:lnTo>
                      <a:pt x="4751" y="1203"/>
                    </a:lnTo>
                    <a:lnTo>
                      <a:pt x="4714" y="1150"/>
                    </a:lnTo>
                    <a:lnTo>
                      <a:pt x="4678" y="1098"/>
                    </a:lnTo>
                    <a:lnTo>
                      <a:pt x="4638" y="1048"/>
                    </a:lnTo>
                    <a:lnTo>
                      <a:pt x="4598" y="998"/>
                    </a:lnTo>
                    <a:lnTo>
                      <a:pt x="4557" y="949"/>
                    </a:lnTo>
                    <a:lnTo>
                      <a:pt x="4514" y="902"/>
                    </a:lnTo>
                    <a:lnTo>
                      <a:pt x="4470" y="855"/>
                    </a:lnTo>
                    <a:lnTo>
                      <a:pt x="4425" y="809"/>
                    </a:lnTo>
                    <a:lnTo>
                      <a:pt x="4380" y="763"/>
                    </a:lnTo>
                    <a:lnTo>
                      <a:pt x="4333" y="721"/>
                    </a:lnTo>
                    <a:lnTo>
                      <a:pt x="4285" y="678"/>
                    </a:lnTo>
                    <a:lnTo>
                      <a:pt x="4237" y="635"/>
                    </a:lnTo>
                    <a:lnTo>
                      <a:pt x="4187" y="595"/>
                    </a:lnTo>
                    <a:lnTo>
                      <a:pt x="4136" y="555"/>
                    </a:lnTo>
                    <a:lnTo>
                      <a:pt x="4085" y="517"/>
                    </a:lnTo>
                    <a:lnTo>
                      <a:pt x="4033" y="480"/>
                    </a:lnTo>
                    <a:lnTo>
                      <a:pt x="3980" y="445"/>
                    </a:lnTo>
                    <a:lnTo>
                      <a:pt x="3926" y="411"/>
                    </a:lnTo>
                    <a:lnTo>
                      <a:pt x="3871" y="377"/>
                    </a:lnTo>
                    <a:lnTo>
                      <a:pt x="3815" y="345"/>
                    </a:lnTo>
                    <a:lnTo>
                      <a:pt x="3759" y="314"/>
                    </a:lnTo>
                    <a:lnTo>
                      <a:pt x="3702" y="284"/>
                    </a:lnTo>
                    <a:lnTo>
                      <a:pt x="3644" y="256"/>
                    </a:lnTo>
                    <a:lnTo>
                      <a:pt x="3585" y="230"/>
                    </a:lnTo>
                    <a:lnTo>
                      <a:pt x="3526" y="204"/>
                    </a:lnTo>
                    <a:lnTo>
                      <a:pt x="3466" y="179"/>
                    </a:lnTo>
                    <a:lnTo>
                      <a:pt x="3405" y="157"/>
                    </a:lnTo>
                    <a:lnTo>
                      <a:pt x="3345" y="137"/>
                    </a:lnTo>
                    <a:lnTo>
                      <a:pt x="3283" y="116"/>
                    </a:lnTo>
                    <a:lnTo>
                      <a:pt x="3220" y="98"/>
                    </a:lnTo>
                    <a:lnTo>
                      <a:pt x="3158" y="81"/>
                    </a:lnTo>
                    <a:lnTo>
                      <a:pt x="3094" y="66"/>
                    </a:lnTo>
                    <a:lnTo>
                      <a:pt x="3029" y="53"/>
                    </a:lnTo>
                    <a:lnTo>
                      <a:pt x="2964" y="39"/>
                    </a:lnTo>
                    <a:lnTo>
                      <a:pt x="2900" y="29"/>
                    </a:lnTo>
                    <a:lnTo>
                      <a:pt x="2835" y="20"/>
                    </a:lnTo>
                    <a:lnTo>
                      <a:pt x="2768" y="13"/>
                    </a:lnTo>
                    <a:lnTo>
                      <a:pt x="2702" y="7"/>
                    </a:lnTo>
                    <a:lnTo>
                      <a:pt x="2636" y="3"/>
                    </a:lnTo>
                    <a:lnTo>
                      <a:pt x="2568" y="0"/>
                    </a:lnTo>
                    <a:lnTo>
                      <a:pt x="2502" y="0"/>
                    </a:lnTo>
                    <a:lnTo>
                      <a:pt x="2502" y="0"/>
                    </a:lnTo>
                    <a:close/>
                  </a:path>
                </a:pathLst>
              </a:custGeom>
              <a:gradFill flip="none" rotWithShape="1">
                <a:gsLst>
                  <a:gs pos="20000">
                    <a:srgbClr val="414141"/>
                  </a:gs>
                  <a:gs pos="66000">
                    <a:srgbClr val="FFFFFF"/>
                  </a:gs>
                  <a:gs pos="80000">
                    <a:srgbClr val="CFCFCF"/>
                  </a:gs>
                  <a:gs pos="5000">
                    <a:srgbClr val="A6A6A6"/>
                  </a:gs>
                  <a:gs pos="45000">
                    <a:srgbClr val="A6A6A6"/>
                  </a:gs>
                  <a:gs pos="25000">
                    <a:srgbClr val="262626"/>
                  </a:gs>
                  <a:gs pos="54000">
                    <a:srgbClr val="454545"/>
                  </a:gs>
                  <a:gs pos="36000">
                    <a:srgbClr val="616161"/>
                  </a:gs>
                  <a:gs pos="82000">
                    <a:srgbClr val="A6A6A6"/>
                  </a:gs>
                </a:gsLst>
                <a:lin ang="2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107" name="Forme libre 22">
                <a:extLst>
                  <a:ext uri="{FF2B5EF4-FFF2-40B4-BE49-F238E27FC236}">
                    <a16:creationId xmlns:a16="http://schemas.microsoft.com/office/drawing/2014/main" xmlns="" id="{52D2F396-0E15-D348-91A7-EE2209DDE78D}"/>
                  </a:ext>
                </a:extLst>
              </p:cNvPr>
              <p:cNvSpPr>
                <a:spLocks/>
              </p:cNvSpPr>
              <p:nvPr/>
            </p:nvSpPr>
            <p:spPr bwMode="auto">
              <a:xfrm>
                <a:off x="8077200" y="2041525"/>
                <a:ext cx="153988" cy="301625"/>
              </a:xfrm>
              <a:custGeom>
                <a:avLst/>
                <a:gdLst/>
                <a:ahLst/>
                <a:cxnLst>
                  <a:cxn ang="0">
                    <a:pos x="105" y="569"/>
                  </a:cxn>
                  <a:cxn ang="0">
                    <a:pos x="105" y="569"/>
                  </a:cxn>
                  <a:cxn ang="0">
                    <a:pos x="112" y="570"/>
                  </a:cxn>
                  <a:cxn ang="0">
                    <a:pos x="121" y="567"/>
                  </a:cxn>
                  <a:cxn ang="0">
                    <a:pos x="130" y="563"/>
                  </a:cxn>
                  <a:cxn ang="0">
                    <a:pos x="139" y="555"/>
                  </a:cxn>
                  <a:cxn ang="0">
                    <a:pos x="149" y="547"/>
                  </a:cxn>
                  <a:cxn ang="0">
                    <a:pos x="159" y="535"/>
                  </a:cxn>
                  <a:cxn ang="0">
                    <a:pos x="170" y="520"/>
                  </a:cxn>
                  <a:cxn ang="0">
                    <a:pos x="180" y="505"/>
                  </a:cxn>
                  <a:cxn ang="0">
                    <a:pos x="190" y="488"/>
                  </a:cxn>
                  <a:cxn ang="0">
                    <a:pos x="201" y="467"/>
                  </a:cxn>
                  <a:cxn ang="0">
                    <a:pos x="220" y="424"/>
                  </a:cxn>
                  <a:cxn ang="0">
                    <a:pos x="239" y="374"/>
                  </a:cxn>
                  <a:cxn ang="0">
                    <a:pos x="257" y="321"/>
                  </a:cxn>
                  <a:cxn ang="0">
                    <a:pos x="257" y="321"/>
                  </a:cxn>
                  <a:cxn ang="0">
                    <a:pos x="271" y="265"/>
                  </a:cxn>
                  <a:cxn ang="0">
                    <a:pos x="282" y="213"/>
                  </a:cxn>
                  <a:cxn ang="0">
                    <a:pos x="288" y="166"/>
                  </a:cxn>
                  <a:cxn ang="0">
                    <a:pos x="289" y="144"/>
                  </a:cxn>
                  <a:cxn ang="0">
                    <a:pos x="291" y="123"/>
                  </a:cxn>
                  <a:cxn ang="0">
                    <a:pos x="289" y="104"/>
                  </a:cxn>
                  <a:cxn ang="0">
                    <a:pos x="288" y="87"/>
                  </a:cxn>
                  <a:cxn ang="0">
                    <a:pos x="286" y="72"/>
                  </a:cxn>
                  <a:cxn ang="0">
                    <a:pos x="283" y="58"/>
                  </a:cxn>
                  <a:cxn ang="0">
                    <a:pos x="279" y="48"/>
                  </a:cxn>
                  <a:cxn ang="0">
                    <a:pos x="273" y="39"/>
                  </a:cxn>
                  <a:cxn ang="0">
                    <a:pos x="267" y="32"/>
                  </a:cxn>
                  <a:cxn ang="0">
                    <a:pos x="260" y="29"/>
                  </a:cxn>
                  <a:cxn ang="0">
                    <a:pos x="156" y="0"/>
                  </a:cxn>
                  <a:cxn ang="0">
                    <a:pos x="156" y="0"/>
                  </a:cxn>
                  <a:cxn ang="0">
                    <a:pos x="164" y="2"/>
                  </a:cxn>
                  <a:cxn ang="0">
                    <a:pos x="170" y="8"/>
                  </a:cxn>
                  <a:cxn ang="0">
                    <a:pos x="176" y="17"/>
                  </a:cxn>
                  <a:cxn ang="0">
                    <a:pos x="180" y="29"/>
                  </a:cxn>
                  <a:cxn ang="0">
                    <a:pos x="183" y="42"/>
                  </a:cxn>
                  <a:cxn ang="0">
                    <a:pos x="184" y="57"/>
                  </a:cxn>
                  <a:cxn ang="0">
                    <a:pos x="186" y="75"/>
                  </a:cxn>
                  <a:cxn ang="0">
                    <a:pos x="186" y="94"/>
                  </a:cxn>
                  <a:cxn ang="0">
                    <a:pos x="186" y="115"/>
                  </a:cxn>
                  <a:cxn ang="0">
                    <a:pos x="184" y="135"/>
                  </a:cxn>
                  <a:cxn ang="0">
                    <a:pos x="177" y="184"/>
                  </a:cxn>
                  <a:cxn ang="0">
                    <a:pos x="167" y="235"/>
                  </a:cxn>
                  <a:cxn ang="0">
                    <a:pos x="154" y="290"/>
                  </a:cxn>
                  <a:cxn ang="0">
                    <a:pos x="154" y="290"/>
                  </a:cxn>
                  <a:cxn ang="0">
                    <a:pos x="136" y="345"/>
                  </a:cxn>
                  <a:cxn ang="0">
                    <a:pos x="117" y="393"/>
                  </a:cxn>
                  <a:cxn ang="0">
                    <a:pos x="97" y="437"/>
                  </a:cxn>
                  <a:cxn ang="0">
                    <a:pos x="87" y="457"/>
                  </a:cxn>
                  <a:cxn ang="0">
                    <a:pos x="77" y="474"/>
                  </a:cxn>
                  <a:cxn ang="0">
                    <a:pos x="67" y="490"/>
                  </a:cxn>
                  <a:cxn ang="0">
                    <a:pos x="56" y="505"/>
                  </a:cxn>
                  <a:cxn ang="0">
                    <a:pos x="46" y="517"/>
                  </a:cxn>
                  <a:cxn ang="0">
                    <a:pos x="36" y="526"/>
                  </a:cxn>
                  <a:cxn ang="0">
                    <a:pos x="27" y="533"/>
                  </a:cxn>
                  <a:cxn ang="0">
                    <a:pos x="18" y="538"/>
                  </a:cxn>
                  <a:cxn ang="0">
                    <a:pos x="9" y="539"/>
                  </a:cxn>
                  <a:cxn ang="0">
                    <a:pos x="0" y="539"/>
                  </a:cxn>
                  <a:cxn ang="0">
                    <a:pos x="105" y="569"/>
                  </a:cxn>
                </a:cxnLst>
                <a:rect l="0" t="0" r="r" b="b"/>
                <a:pathLst>
                  <a:path w="291" h="570">
                    <a:moveTo>
                      <a:pt x="105" y="569"/>
                    </a:moveTo>
                    <a:lnTo>
                      <a:pt x="105" y="569"/>
                    </a:lnTo>
                    <a:lnTo>
                      <a:pt x="112" y="570"/>
                    </a:lnTo>
                    <a:lnTo>
                      <a:pt x="121" y="567"/>
                    </a:lnTo>
                    <a:lnTo>
                      <a:pt x="130" y="563"/>
                    </a:lnTo>
                    <a:lnTo>
                      <a:pt x="139" y="555"/>
                    </a:lnTo>
                    <a:lnTo>
                      <a:pt x="149" y="547"/>
                    </a:lnTo>
                    <a:lnTo>
                      <a:pt x="159" y="535"/>
                    </a:lnTo>
                    <a:lnTo>
                      <a:pt x="170" y="520"/>
                    </a:lnTo>
                    <a:lnTo>
                      <a:pt x="180" y="505"/>
                    </a:lnTo>
                    <a:lnTo>
                      <a:pt x="190" y="488"/>
                    </a:lnTo>
                    <a:lnTo>
                      <a:pt x="201" y="467"/>
                    </a:lnTo>
                    <a:lnTo>
                      <a:pt x="220" y="424"/>
                    </a:lnTo>
                    <a:lnTo>
                      <a:pt x="239" y="374"/>
                    </a:lnTo>
                    <a:lnTo>
                      <a:pt x="257" y="321"/>
                    </a:lnTo>
                    <a:lnTo>
                      <a:pt x="257" y="321"/>
                    </a:lnTo>
                    <a:lnTo>
                      <a:pt x="271" y="265"/>
                    </a:lnTo>
                    <a:lnTo>
                      <a:pt x="282" y="213"/>
                    </a:lnTo>
                    <a:lnTo>
                      <a:pt x="288" y="166"/>
                    </a:lnTo>
                    <a:lnTo>
                      <a:pt x="289" y="144"/>
                    </a:lnTo>
                    <a:lnTo>
                      <a:pt x="291" y="123"/>
                    </a:lnTo>
                    <a:lnTo>
                      <a:pt x="289" y="104"/>
                    </a:lnTo>
                    <a:lnTo>
                      <a:pt x="288" y="87"/>
                    </a:lnTo>
                    <a:lnTo>
                      <a:pt x="286" y="72"/>
                    </a:lnTo>
                    <a:lnTo>
                      <a:pt x="283" y="58"/>
                    </a:lnTo>
                    <a:lnTo>
                      <a:pt x="279" y="48"/>
                    </a:lnTo>
                    <a:lnTo>
                      <a:pt x="273" y="39"/>
                    </a:lnTo>
                    <a:lnTo>
                      <a:pt x="267" y="32"/>
                    </a:lnTo>
                    <a:lnTo>
                      <a:pt x="260" y="29"/>
                    </a:lnTo>
                    <a:lnTo>
                      <a:pt x="156" y="0"/>
                    </a:lnTo>
                    <a:lnTo>
                      <a:pt x="156" y="0"/>
                    </a:lnTo>
                    <a:lnTo>
                      <a:pt x="164" y="2"/>
                    </a:lnTo>
                    <a:lnTo>
                      <a:pt x="170" y="8"/>
                    </a:lnTo>
                    <a:lnTo>
                      <a:pt x="176" y="17"/>
                    </a:lnTo>
                    <a:lnTo>
                      <a:pt x="180" y="29"/>
                    </a:lnTo>
                    <a:lnTo>
                      <a:pt x="183" y="42"/>
                    </a:lnTo>
                    <a:lnTo>
                      <a:pt x="184" y="57"/>
                    </a:lnTo>
                    <a:lnTo>
                      <a:pt x="186" y="75"/>
                    </a:lnTo>
                    <a:lnTo>
                      <a:pt x="186" y="94"/>
                    </a:lnTo>
                    <a:lnTo>
                      <a:pt x="186" y="115"/>
                    </a:lnTo>
                    <a:lnTo>
                      <a:pt x="184" y="135"/>
                    </a:lnTo>
                    <a:lnTo>
                      <a:pt x="177" y="184"/>
                    </a:lnTo>
                    <a:lnTo>
                      <a:pt x="167" y="235"/>
                    </a:lnTo>
                    <a:lnTo>
                      <a:pt x="154" y="290"/>
                    </a:lnTo>
                    <a:lnTo>
                      <a:pt x="154" y="290"/>
                    </a:lnTo>
                    <a:lnTo>
                      <a:pt x="136" y="345"/>
                    </a:lnTo>
                    <a:lnTo>
                      <a:pt x="117" y="393"/>
                    </a:lnTo>
                    <a:lnTo>
                      <a:pt x="97" y="437"/>
                    </a:lnTo>
                    <a:lnTo>
                      <a:pt x="87" y="457"/>
                    </a:lnTo>
                    <a:lnTo>
                      <a:pt x="77" y="474"/>
                    </a:lnTo>
                    <a:lnTo>
                      <a:pt x="67" y="490"/>
                    </a:lnTo>
                    <a:lnTo>
                      <a:pt x="56" y="505"/>
                    </a:lnTo>
                    <a:lnTo>
                      <a:pt x="46" y="517"/>
                    </a:lnTo>
                    <a:lnTo>
                      <a:pt x="36" y="526"/>
                    </a:lnTo>
                    <a:lnTo>
                      <a:pt x="27" y="533"/>
                    </a:lnTo>
                    <a:lnTo>
                      <a:pt x="18" y="538"/>
                    </a:lnTo>
                    <a:lnTo>
                      <a:pt x="9" y="539"/>
                    </a:lnTo>
                    <a:lnTo>
                      <a:pt x="0" y="539"/>
                    </a:lnTo>
                    <a:lnTo>
                      <a:pt x="105" y="569"/>
                    </a:lnTo>
                    <a:close/>
                  </a:path>
                </a:pathLst>
              </a:custGeom>
              <a:gradFill flip="none" rotWithShape="1">
                <a:gsLst>
                  <a:gs pos="15000">
                    <a:srgbClr val="414141"/>
                  </a:gs>
                  <a:gs pos="67000">
                    <a:srgbClr val="FFFFFF"/>
                  </a:gs>
                  <a:gs pos="100000">
                    <a:srgbClr val="CFCFCF"/>
                  </a:gs>
                  <a:gs pos="0">
                    <a:srgbClr val="A6A6A6"/>
                  </a:gs>
                  <a:gs pos="86000">
                    <a:srgbClr val="A6A6A6"/>
                  </a:gs>
                  <a:gs pos="16000">
                    <a:srgbClr val="262626"/>
                  </a:gs>
                </a:gsLst>
                <a:lin ang="172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108" name="Forme libre 23">
                <a:extLst>
                  <a:ext uri="{FF2B5EF4-FFF2-40B4-BE49-F238E27FC236}">
                    <a16:creationId xmlns:a16="http://schemas.microsoft.com/office/drawing/2014/main" xmlns="" id="{EE15C07A-39FA-4E45-93D8-667CFC14B5EC}"/>
                  </a:ext>
                </a:extLst>
              </p:cNvPr>
              <p:cNvSpPr>
                <a:spLocks/>
              </p:cNvSpPr>
              <p:nvPr/>
            </p:nvSpPr>
            <p:spPr bwMode="auto">
              <a:xfrm>
                <a:off x="8062912" y="2041525"/>
                <a:ext cx="112713" cy="285750"/>
              </a:xfrm>
              <a:custGeom>
                <a:avLst/>
                <a:gdLst/>
                <a:ahLst/>
                <a:cxnLst>
                  <a:cxn ang="0">
                    <a:pos x="182" y="292"/>
                  </a:cxn>
                  <a:cxn ang="0">
                    <a:pos x="182" y="292"/>
                  </a:cxn>
                  <a:cxn ang="0">
                    <a:pos x="165" y="347"/>
                  </a:cxn>
                  <a:cxn ang="0">
                    <a:pos x="146" y="397"/>
                  </a:cxn>
                  <a:cxn ang="0">
                    <a:pos x="125" y="439"/>
                  </a:cxn>
                  <a:cxn ang="0">
                    <a:pos x="115" y="460"/>
                  </a:cxn>
                  <a:cxn ang="0">
                    <a:pos x="105" y="478"/>
                  </a:cxn>
                  <a:cxn ang="0">
                    <a:pos x="95" y="492"/>
                  </a:cxn>
                  <a:cxn ang="0">
                    <a:pos x="84" y="507"/>
                  </a:cxn>
                  <a:cxn ang="0">
                    <a:pos x="74" y="519"/>
                  </a:cxn>
                  <a:cxn ang="0">
                    <a:pos x="65" y="528"/>
                  </a:cxn>
                  <a:cxn ang="0">
                    <a:pos x="55" y="535"/>
                  </a:cxn>
                  <a:cxn ang="0">
                    <a:pos x="46" y="540"/>
                  </a:cxn>
                  <a:cxn ang="0">
                    <a:pos x="37" y="541"/>
                  </a:cxn>
                  <a:cxn ang="0">
                    <a:pos x="30" y="541"/>
                  </a:cxn>
                  <a:cxn ang="0">
                    <a:pos x="30" y="541"/>
                  </a:cxn>
                  <a:cxn ang="0">
                    <a:pos x="22" y="537"/>
                  </a:cxn>
                  <a:cxn ang="0">
                    <a:pos x="16" y="531"/>
                  </a:cxn>
                  <a:cxn ang="0">
                    <a:pos x="10" y="522"/>
                  </a:cxn>
                  <a:cxn ang="0">
                    <a:pos x="6" y="512"/>
                  </a:cxn>
                  <a:cxn ang="0">
                    <a:pos x="3" y="498"/>
                  </a:cxn>
                  <a:cxn ang="0">
                    <a:pos x="2" y="482"/>
                  </a:cxn>
                  <a:cxn ang="0">
                    <a:pos x="0" y="466"/>
                  </a:cxn>
                  <a:cxn ang="0">
                    <a:pos x="0" y="447"/>
                  </a:cxn>
                  <a:cxn ang="0">
                    <a:pos x="0" y="426"/>
                  </a:cxn>
                  <a:cxn ang="0">
                    <a:pos x="2" y="404"/>
                  </a:cxn>
                  <a:cxn ang="0">
                    <a:pos x="9" y="357"/>
                  </a:cxn>
                  <a:cxn ang="0">
                    <a:pos x="19" y="304"/>
                  </a:cxn>
                  <a:cxn ang="0">
                    <a:pos x="33" y="249"/>
                  </a:cxn>
                  <a:cxn ang="0">
                    <a:pos x="33" y="249"/>
                  </a:cxn>
                  <a:cxn ang="0">
                    <a:pos x="50" y="196"/>
                  </a:cxn>
                  <a:cxn ang="0">
                    <a:pos x="69" y="146"/>
                  </a:cxn>
                  <a:cxn ang="0">
                    <a:pos x="89" y="102"/>
                  </a:cxn>
                  <a:cxn ang="0">
                    <a:pos x="99" y="83"/>
                  </a:cxn>
                  <a:cxn ang="0">
                    <a:pos x="109" y="65"/>
                  </a:cxn>
                  <a:cxn ang="0">
                    <a:pos x="120" y="49"/>
                  </a:cxn>
                  <a:cxn ang="0">
                    <a:pos x="130" y="35"/>
                  </a:cxn>
                  <a:cxn ang="0">
                    <a:pos x="140" y="24"/>
                  </a:cxn>
                  <a:cxn ang="0">
                    <a:pos x="151" y="15"/>
                  </a:cxn>
                  <a:cxn ang="0">
                    <a:pos x="159" y="7"/>
                  </a:cxn>
                  <a:cxn ang="0">
                    <a:pos x="168" y="3"/>
                  </a:cxn>
                  <a:cxn ang="0">
                    <a:pos x="177" y="0"/>
                  </a:cxn>
                  <a:cxn ang="0">
                    <a:pos x="186" y="2"/>
                  </a:cxn>
                  <a:cxn ang="0">
                    <a:pos x="186" y="2"/>
                  </a:cxn>
                  <a:cxn ang="0">
                    <a:pos x="193" y="4"/>
                  </a:cxn>
                  <a:cxn ang="0">
                    <a:pos x="199" y="10"/>
                  </a:cxn>
                  <a:cxn ang="0">
                    <a:pos x="204" y="19"/>
                  </a:cxn>
                  <a:cxn ang="0">
                    <a:pos x="208" y="31"/>
                  </a:cxn>
                  <a:cxn ang="0">
                    <a:pos x="211" y="44"/>
                  </a:cxn>
                  <a:cxn ang="0">
                    <a:pos x="214" y="59"/>
                  </a:cxn>
                  <a:cxn ang="0">
                    <a:pos x="215" y="77"/>
                  </a:cxn>
                  <a:cxn ang="0">
                    <a:pos x="215" y="96"/>
                  </a:cxn>
                  <a:cxn ang="0">
                    <a:pos x="214" y="117"/>
                  </a:cxn>
                  <a:cxn ang="0">
                    <a:pos x="212" y="139"/>
                  </a:cxn>
                  <a:cxn ang="0">
                    <a:pos x="207" y="186"/>
                  </a:cxn>
                  <a:cxn ang="0">
                    <a:pos x="196" y="237"/>
                  </a:cxn>
                  <a:cxn ang="0">
                    <a:pos x="182" y="292"/>
                  </a:cxn>
                  <a:cxn ang="0">
                    <a:pos x="182" y="292"/>
                  </a:cxn>
                </a:cxnLst>
                <a:rect l="0" t="0" r="r" b="b"/>
                <a:pathLst>
                  <a:path w="215" h="541">
                    <a:moveTo>
                      <a:pt x="182" y="292"/>
                    </a:moveTo>
                    <a:lnTo>
                      <a:pt x="182" y="292"/>
                    </a:lnTo>
                    <a:lnTo>
                      <a:pt x="165" y="347"/>
                    </a:lnTo>
                    <a:lnTo>
                      <a:pt x="146" y="397"/>
                    </a:lnTo>
                    <a:lnTo>
                      <a:pt x="125" y="439"/>
                    </a:lnTo>
                    <a:lnTo>
                      <a:pt x="115" y="460"/>
                    </a:lnTo>
                    <a:lnTo>
                      <a:pt x="105" y="478"/>
                    </a:lnTo>
                    <a:lnTo>
                      <a:pt x="95" y="492"/>
                    </a:lnTo>
                    <a:lnTo>
                      <a:pt x="84" y="507"/>
                    </a:lnTo>
                    <a:lnTo>
                      <a:pt x="74" y="519"/>
                    </a:lnTo>
                    <a:lnTo>
                      <a:pt x="65" y="528"/>
                    </a:lnTo>
                    <a:lnTo>
                      <a:pt x="55" y="535"/>
                    </a:lnTo>
                    <a:lnTo>
                      <a:pt x="46" y="540"/>
                    </a:lnTo>
                    <a:lnTo>
                      <a:pt x="37" y="541"/>
                    </a:lnTo>
                    <a:lnTo>
                      <a:pt x="30" y="541"/>
                    </a:lnTo>
                    <a:lnTo>
                      <a:pt x="30" y="541"/>
                    </a:lnTo>
                    <a:lnTo>
                      <a:pt x="22" y="537"/>
                    </a:lnTo>
                    <a:lnTo>
                      <a:pt x="16" y="531"/>
                    </a:lnTo>
                    <a:lnTo>
                      <a:pt x="10" y="522"/>
                    </a:lnTo>
                    <a:lnTo>
                      <a:pt x="6" y="512"/>
                    </a:lnTo>
                    <a:lnTo>
                      <a:pt x="3" y="498"/>
                    </a:lnTo>
                    <a:lnTo>
                      <a:pt x="2" y="482"/>
                    </a:lnTo>
                    <a:lnTo>
                      <a:pt x="0" y="466"/>
                    </a:lnTo>
                    <a:lnTo>
                      <a:pt x="0" y="447"/>
                    </a:lnTo>
                    <a:lnTo>
                      <a:pt x="0" y="426"/>
                    </a:lnTo>
                    <a:lnTo>
                      <a:pt x="2" y="404"/>
                    </a:lnTo>
                    <a:lnTo>
                      <a:pt x="9" y="357"/>
                    </a:lnTo>
                    <a:lnTo>
                      <a:pt x="19" y="304"/>
                    </a:lnTo>
                    <a:lnTo>
                      <a:pt x="33" y="249"/>
                    </a:lnTo>
                    <a:lnTo>
                      <a:pt x="33" y="249"/>
                    </a:lnTo>
                    <a:lnTo>
                      <a:pt x="50" y="196"/>
                    </a:lnTo>
                    <a:lnTo>
                      <a:pt x="69" y="146"/>
                    </a:lnTo>
                    <a:lnTo>
                      <a:pt x="89" y="102"/>
                    </a:lnTo>
                    <a:lnTo>
                      <a:pt x="99" y="83"/>
                    </a:lnTo>
                    <a:lnTo>
                      <a:pt x="109" y="65"/>
                    </a:lnTo>
                    <a:lnTo>
                      <a:pt x="120" y="49"/>
                    </a:lnTo>
                    <a:lnTo>
                      <a:pt x="130" y="35"/>
                    </a:lnTo>
                    <a:lnTo>
                      <a:pt x="140" y="24"/>
                    </a:lnTo>
                    <a:lnTo>
                      <a:pt x="151" y="15"/>
                    </a:lnTo>
                    <a:lnTo>
                      <a:pt x="159" y="7"/>
                    </a:lnTo>
                    <a:lnTo>
                      <a:pt x="168" y="3"/>
                    </a:lnTo>
                    <a:lnTo>
                      <a:pt x="177" y="0"/>
                    </a:lnTo>
                    <a:lnTo>
                      <a:pt x="186" y="2"/>
                    </a:lnTo>
                    <a:lnTo>
                      <a:pt x="186" y="2"/>
                    </a:lnTo>
                    <a:lnTo>
                      <a:pt x="193" y="4"/>
                    </a:lnTo>
                    <a:lnTo>
                      <a:pt x="199" y="10"/>
                    </a:lnTo>
                    <a:lnTo>
                      <a:pt x="204" y="19"/>
                    </a:lnTo>
                    <a:lnTo>
                      <a:pt x="208" y="31"/>
                    </a:lnTo>
                    <a:lnTo>
                      <a:pt x="211" y="44"/>
                    </a:lnTo>
                    <a:lnTo>
                      <a:pt x="214" y="59"/>
                    </a:lnTo>
                    <a:lnTo>
                      <a:pt x="215" y="77"/>
                    </a:lnTo>
                    <a:lnTo>
                      <a:pt x="215" y="96"/>
                    </a:lnTo>
                    <a:lnTo>
                      <a:pt x="214" y="117"/>
                    </a:lnTo>
                    <a:lnTo>
                      <a:pt x="212" y="139"/>
                    </a:lnTo>
                    <a:lnTo>
                      <a:pt x="207" y="186"/>
                    </a:lnTo>
                    <a:lnTo>
                      <a:pt x="196" y="237"/>
                    </a:lnTo>
                    <a:lnTo>
                      <a:pt x="182" y="292"/>
                    </a:lnTo>
                    <a:lnTo>
                      <a:pt x="182" y="292"/>
                    </a:lnTo>
                    <a:close/>
                  </a:path>
                </a:pathLst>
              </a:custGeom>
              <a:gradFill flip="none" rotWithShape="1">
                <a:gsLst>
                  <a:gs pos="0">
                    <a:srgbClr val="DFDFDF"/>
                  </a:gs>
                  <a:gs pos="100000">
                    <a:srgbClr val="858585"/>
                  </a:gs>
                </a:gsLst>
                <a:lin ang="108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109" name="Forme libre 24">
                <a:extLst>
                  <a:ext uri="{FF2B5EF4-FFF2-40B4-BE49-F238E27FC236}">
                    <a16:creationId xmlns:a16="http://schemas.microsoft.com/office/drawing/2014/main" xmlns="" id="{48BC25E5-93E5-3940-8E8D-2742F0BC1549}"/>
                  </a:ext>
                </a:extLst>
              </p:cNvPr>
              <p:cNvSpPr>
                <a:spLocks/>
              </p:cNvSpPr>
              <p:nvPr/>
            </p:nvSpPr>
            <p:spPr bwMode="auto">
              <a:xfrm>
                <a:off x="8005762" y="0"/>
                <a:ext cx="2743200" cy="2217738"/>
              </a:xfrm>
              <a:custGeom>
                <a:avLst/>
                <a:gdLst/>
                <a:ahLst/>
                <a:cxnLst>
                  <a:cxn ang="0">
                    <a:pos x="219" y="4047"/>
                  </a:cxn>
                  <a:cxn ang="0">
                    <a:pos x="148" y="3985"/>
                  </a:cxn>
                  <a:cxn ang="0">
                    <a:pos x="138" y="3856"/>
                  </a:cxn>
                  <a:cxn ang="0">
                    <a:pos x="162" y="3490"/>
                  </a:cxn>
                  <a:cxn ang="0">
                    <a:pos x="227" y="3055"/>
                  </a:cxn>
                  <a:cxn ang="0">
                    <a:pos x="346" y="2546"/>
                  </a:cxn>
                  <a:cxn ang="0">
                    <a:pos x="539" y="2001"/>
                  </a:cxn>
                  <a:cxn ang="0">
                    <a:pos x="697" y="1673"/>
                  </a:cxn>
                  <a:cxn ang="0">
                    <a:pos x="855" y="1410"/>
                  </a:cxn>
                  <a:cxn ang="0">
                    <a:pos x="1005" y="1197"/>
                  </a:cxn>
                  <a:cxn ang="0">
                    <a:pos x="1242" y="927"/>
                  </a:cxn>
                  <a:cxn ang="0">
                    <a:pos x="1505" y="696"/>
                  </a:cxn>
                  <a:cxn ang="0">
                    <a:pos x="1792" y="504"/>
                  </a:cxn>
                  <a:cxn ang="0">
                    <a:pos x="2103" y="351"/>
                  </a:cxn>
                  <a:cxn ang="0">
                    <a:pos x="2436" y="237"/>
                  </a:cxn>
                  <a:cxn ang="0">
                    <a:pos x="2795" y="164"/>
                  </a:cxn>
                  <a:cxn ang="0">
                    <a:pos x="3039" y="143"/>
                  </a:cxn>
                  <a:cxn ang="0">
                    <a:pos x="3336" y="155"/>
                  </a:cxn>
                  <a:cxn ang="0">
                    <a:pos x="3653" y="202"/>
                  </a:cxn>
                  <a:cxn ang="0">
                    <a:pos x="4002" y="307"/>
                  </a:cxn>
                  <a:cxn ang="0">
                    <a:pos x="4320" y="464"/>
                  </a:cxn>
                  <a:cxn ang="0">
                    <a:pos x="4490" y="585"/>
                  </a:cxn>
                  <a:cxn ang="0">
                    <a:pos x="4615" y="694"/>
                  </a:cxn>
                  <a:cxn ang="0">
                    <a:pos x="4752" y="843"/>
                  </a:cxn>
                  <a:cxn ang="0">
                    <a:pos x="4873" y="1007"/>
                  </a:cxn>
                  <a:cxn ang="0">
                    <a:pos x="4956" y="1152"/>
                  </a:cxn>
                  <a:cxn ang="0">
                    <a:pos x="5184" y="1309"/>
                  </a:cxn>
                  <a:cxn ang="0">
                    <a:pos x="5053" y="1032"/>
                  </a:cxn>
                  <a:cxn ang="0">
                    <a:pos x="4890" y="787"/>
                  </a:cxn>
                  <a:cxn ang="0">
                    <a:pos x="4693" y="572"/>
                  </a:cxn>
                  <a:cxn ang="0">
                    <a:pos x="4545" y="447"/>
                  </a:cxn>
                  <a:cxn ang="0">
                    <a:pos x="4362" y="323"/>
                  </a:cxn>
                  <a:cxn ang="0">
                    <a:pos x="4062" y="177"/>
                  </a:cxn>
                  <a:cxn ang="0">
                    <a:pos x="3695" y="63"/>
                  </a:cxn>
                  <a:cxn ang="0">
                    <a:pos x="3361" y="12"/>
                  </a:cxn>
                  <a:cxn ang="0">
                    <a:pos x="3045" y="0"/>
                  </a:cxn>
                  <a:cxn ang="0">
                    <a:pos x="2851" y="13"/>
                  </a:cxn>
                  <a:cxn ang="0">
                    <a:pos x="2405" y="99"/>
                  </a:cxn>
                  <a:cxn ang="0">
                    <a:pos x="1994" y="242"/>
                  </a:cxn>
                  <a:cxn ang="0">
                    <a:pos x="1617" y="442"/>
                  </a:cxn>
                  <a:cxn ang="0">
                    <a:pos x="1276" y="699"/>
                  </a:cxn>
                  <a:cxn ang="0">
                    <a:pos x="971" y="1011"/>
                  </a:cxn>
                  <a:cxn ang="0">
                    <a:pos x="703" y="1382"/>
                  </a:cxn>
                  <a:cxn ang="0">
                    <a:pos x="549" y="1648"/>
                  </a:cxn>
                  <a:cxn ang="0">
                    <a:pos x="319" y="2173"/>
                  </a:cxn>
                  <a:cxn ang="0">
                    <a:pos x="162" y="2691"/>
                  </a:cxn>
                  <a:cxn ang="0">
                    <a:pos x="64" y="3168"/>
                  </a:cxn>
                  <a:cxn ang="0">
                    <a:pos x="14" y="3571"/>
                  </a:cxn>
                  <a:cxn ang="0">
                    <a:pos x="0" y="3864"/>
                  </a:cxn>
                  <a:cxn ang="0">
                    <a:pos x="5" y="4018"/>
                  </a:cxn>
                  <a:cxn ang="0">
                    <a:pos x="39" y="4077"/>
                  </a:cxn>
                  <a:cxn ang="0">
                    <a:pos x="132" y="4161"/>
                  </a:cxn>
                  <a:cxn ang="0">
                    <a:pos x="182" y="4190"/>
                  </a:cxn>
                  <a:cxn ang="0">
                    <a:pos x="202" y="4174"/>
                  </a:cxn>
                  <a:cxn ang="0">
                    <a:pos x="228" y="4099"/>
                  </a:cxn>
                  <a:cxn ang="0">
                    <a:pos x="227" y="4053"/>
                  </a:cxn>
                </a:cxnLst>
                <a:rect l="0" t="0" r="r" b="b"/>
                <a:pathLst>
                  <a:path w="5184" h="4192">
                    <a:moveTo>
                      <a:pt x="222" y="4050"/>
                    </a:moveTo>
                    <a:lnTo>
                      <a:pt x="222" y="4050"/>
                    </a:lnTo>
                    <a:lnTo>
                      <a:pt x="222" y="4050"/>
                    </a:lnTo>
                    <a:lnTo>
                      <a:pt x="222" y="4050"/>
                    </a:lnTo>
                    <a:lnTo>
                      <a:pt x="219" y="4047"/>
                    </a:lnTo>
                    <a:lnTo>
                      <a:pt x="219" y="4047"/>
                    </a:lnTo>
                    <a:lnTo>
                      <a:pt x="197" y="4032"/>
                    </a:lnTo>
                    <a:lnTo>
                      <a:pt x="175" y="4015"/>
                    </a:lnTo>
                    <a:lnTo>
                      <a:pt x="156" y="3994"/>
                    </a:lnTo>
                    <a:lnTo>
                      <a:pt x="148" y="3985"/>
                    </a:lnTo>
                    <a:lnTo>
                      <a:pt x="141" y="3975"/>
                    </a:lnTo>
                    <a:lnTo>
                      <a:pt x="141" y="3975"/>
                    </a:lnTo>
                    <a:lnTo>
                      <a:pt x="140" y="3956"/>
                    </a:lnTo>
                    <a:lnTo>
                      <a:pt x="138" y="3929"/>
                    </a:lnTo>
                    <a:lnTo>
                      <a:pt x="138" y="3856"/>
                    </a:lnTo>
                    <a:lnTo>
                      <a:pt x="141" y="3757"/>
                    </a:lnTo>
                    <a:lnTo>
                      <a:pt x="144" y="3698"/>
                    </a:lnTo>
                    <a:lnTo>
                      <a:pt x="148" y="3633"/>
                    </a:lnTo>
                    <a:lnTo>
                      <a:pt x="154" y="3564"/>
                    </a:lnTo>
                    <a:lnTo>
                      <a:pt x="162" y="3490"/>
                    </a:lnTo>
                    <a:lnTo>
                      <a:pt x="171" y="3410"/>
                    </a:lnTo>
                    <a:lnTo>
                      <a:pt x="182" y="3328"/>
                    </a:lnTo>
                    <a:lnTo>
                      <a:pt x="194" y="3241"/>
                    </a:lnTo>
                    <a:lnTo>
                      <a:pt x="209" y="3149"/>
                    </a:lnTo>
                    <a:lnTo>
                      <a:pt x="227" y="3055"/>
                    </a:lnTo>
                    <a:lnTo>
                      <a:pt x="246" y="2958"/>
                    </a:lnTo>
                    <a:lnTo>
                      <a:pt x="266" y="2857"/>
                    </a:lnTo>
                    <a:lnTo>
                      <a:pt x="290" y="2756"/>
                    </a:lnTo>
                    <a:lnTo>
                      <a:pt x="317" y="2651"/>
                    </a:lnTo>
                    <a:lnTo>
                      <a:pt x="346" y="2546"/>
                    </a:lnTo>
                    <a:lnTo>
                      <a:pt x="378" y="2439"/>
                    </a:lnTo>
                    <a:lnTo>
                      <a:pt x="414" y="2330"/>
                    </a:lnTo>
                    <a:lnTo>
                      <a:pt x="452" y="2220"/>
                    </a:lnTo>
                    <a:lnTo>
                      <a:pt x="495" y="2111"/>
                    </a:lnTo>
                    <a:lnTo>
                      <a:pt x="539" y="2001"/>
                    </a:lnTo>
                    <a:lnTo>
                      <a:pt x="588" y="1892"/>
                    </a:lnTo>
                    <a:lnTo>
                      <a:pt x="614" y="1837"/>
                    </a:lnTo>
                    <a:lnTo>
                      <a:pt x="641" y="1783"/>
                    </a:lnTo>
                    <a:lnTo>
                      <a:pt x="667" y="1728"/>
                    </a:lnTo>
                    <a:lnTo>
                      <a:pt x="697" y="1673"/>
                    </a:lnTo>
                    <a:lnTo>
                      <a:pt x="726" y="1620"/>
                    </a:lnTo>
                    <a:lnTo>
                      <a:pt x="756" y="1567"/>
                    </a:lnTo>
                    <a:lnTo>
                      <a:pt x="788" y="1514"/>
                    </a:lnTo>
                    <a:lnTo>
                      <a:pt x="821" y="1461"/>
                    </a:lnTo>
                    <a:lnTo>
                      <a:pt x="855" y="1410"/>
                    </a:lnTo>
                    <a:lnTo>
                      <a:pt x="889" y="1358"/>
                    </a:lnTo>
                    <a:lnTo>
                      <a:pt x="924" y="1306"/>
                    </a:lnTo>
                    <a:lnTo>
                      <a:pt x="961" y="1256"/>
                    </a:lnTo>
                    <a:lnTo>
                      <a:pt x="961" y="1256"/>
                    </a:lnTo>
                    <a:lnTo>
                      <a:pt x="1005" y="1197"/>
                    </a:lnTo>
                    <a:lnTo>
                      <a:pt x="1051" y="1140"/>
                    </a:lnTo>
                    <a:lnTo>
                      <a:pt x="1098" y="1084"/>
                    </a:lnTo>
                    <a:lnTo>
                      <a:pt x="1145" y="1031"/>
                    </a:lnTo>
                    <a:lnTo>
                      <a:pt x="1194" y="978"/>
                    </a:lnTo>
                    <a:lnTo>
                      <a:pt x="1242" y="927"/>
                    </a:lnTo>
                    <a:lnTo>
                      <a:pt x="1294" y="877"/>
                    </a:lnTo>
                    <a:lnTo>
                      <a:pt x="1346" y="830"/>
                    </a:lnTo>
                    <a:lnTo>
                      <a:pt x="1397" y="784"/>
                    </a:lnTo>
                    <a:lnTo>
                      <a:pt x="1450" y="739"/>
                    </a:lnTo>
                    <a:lnTo>
                      <a:pt x="1505" y="696"/>
                    </a:lnTo>
                    <a:lnTo>
                      <a:pt x="1561" y="655"/>
                    </a:lnTo>
                    <a:lnTo>
                      <a:pt x="1617" y="615"/>
                    </a:lnTo>
                    <a:lnTo>
                      <a:pt x="1674" y="576"/>
                    </a:lnTo>
                    <a:lnTo>
                      <a:pt x="1733" y="540"/>
                    </a:lnTo>
                    <a:lnTo>
                      <a:pt x="1792" y="504"/>
                    </a:lnTo>
                    <a:lnTo>
                      <a:pt x="1853" y="470"/>
                    </a:lnTo>
                    <a:lnTo>
                      <a:pt x="1913" y="438"/>
                    </a:lnTo>
                    <a:lnTo>
                      <a:pt x="1975" y="407"/>
                    </a:lnTo>
                    <a:lnTo>
                      <a:pt x="2038" y="379"/>
                    </a:lnTo>
                    <a:lnTo>
                      <a:pt x="2103" y="351"/>
                    </a:lnTo>
                    <a:lnTo>
                      <a:pt x="2168" y="324"/>
                    </a:lnTo>
                    <a:lnTo>
                      <a:pt x="2233" y="301"/>
                    </a:lnTo>
                    <a:lnTo>
                      <a:pt x="2301" y="279"/>
                    </a:lnTo>
                    <a:lnTo>
                      <a:pt x="2369" y="257"/>
                    </a:lnTo>
                    <a:lnTo>
                      <a:pt x="2436" y="237"/>
                    </a:lnTo>
                    <a:lnTo>
                      <a:pt x="2507" y="220"/>
                    </a:lnTo>
                    <a:lnTo>
                      <a:pt x="2578" y="203"/>
                    </a:lnTo>
                    <a:lnTo>
                      <a:pt x="2649" y="189"/>
                    </a:lnTo>
                    <a:lnTo>
                      <a:pt x="2721" y="175"/>
                    </a:lnTo>
                    <a:lnTo>
                      <a:pt x="2795" y="164"/>
                    </a:lnTo>
                    <a:lnTo>
                      <a:pt x="2868" y="153"/>
                    </a:lnTo>
                    <a:lnTo>
                      <a:pt x="2868" y="153"/>
                    </a:lnTo>
                    <a:lnTo>
                      <a:pt x="2916" y="149"/>
                    </a:lnTo>
                    <a:lnTo>
                      <a:pt x="2969" y="146"/>
                    </a:lnTo>
                    <a:lnTo>
                      <a:pt x="3039" y="143"/>
                    </a:lnTo>
                    <a:lnTo>
                      <a:pt x="3125" y="143"/>
                    </a:lnTo>
                    <a:lnTo>
                      <a:pt x="3174" y="144"/>
                    </a:lnTo>
                    <a:lnTo>
                      <a:pt x="3225" y="146"/>
                    </a:lnTo>
                    <a:lnTo>
                      <a:pt x="3278" y="150"/>
                    </a:lnTo>
                    <a:lnTo>
                      <a:pt x="3336" y="155"/>
                    </a:lnTo>
                    <a:lnTo>
                      <a:pt x="3395" y="161"/>
                    </a:lnTo>
                    <a:lnTo>
                      <a:pt x="3457" y="168"/>
                    </a:lnTo>
                    <a:lnTo>
                      <a:pt x="3520" y="178"/>
                    </a:lnTo>
                    <a:lnTo>
                      <a:pt x="3586" y="189"/>
                    </a:lnTo>
                    <a:lnTo>
                      <a:pt x="3653" y="202"/>
                    </a:lnTo>
                    <a:lnTo>
                      <a:pt x="3720" y="218"/>
                    </a:lnTo>
                    <a:lnTo>
                      <a:pt x="3790" y="236"/>
                    </a:lnTo>
                    <a:lnTo>
                      <a:pt x="3861" y="257"/>
                    </a:lnTo>
                    <a:lnTo>
                      <a:pt x="3931" y="280"/>
                    </a:lnTo>
                    <a:lnTo>
                      <a:pt x="4002" y="307"/>
                    </a:lnTo>
                    <a:lnTo>
                      <a:pt x="4073" y="336"/>
                    </a:lnTo>
                    <a:lnTo>
                      <a:pt x="4145" y="369"/>
                    </a:lnTo>
                    <a:lnTo>
                      <a:pt x="4216" y="405"/>
                    </a:lnTo>
                    <a:lnTo>
                      <a:pt x="4285" y="444"/>
                    </a:lnTo>
                    <a:lnTo>
                      <a:pt x="4320" y="464"/>
                    </a:lnTo>
                    <a:lnTo>
                      <a:pt x="4354" y="487"/>
                    </a:lnTo>
                    <a:lnTo>
                      <a:pt x="4390" y="510"/>
                    </a:lnTo>
                    <a:lnTo>
                      <a:pt x="4424" y="534"/>
                    </a:lnTo>
                    <a:lnTo>
                      <a:pt x="4458" y="559"/>
                    </a:lnTo>
                    <a:lnTo>
                      <a:pt x="4490" y="585"/>
                    </a:lnTo>
                    <a:lnTo>
                      <a:pt x="4524" y="612"/>
                    </a:lnTo>
                    <a:lnTo>
                      <a:pt x="4556" y="640"/>
                    </a:lnTo>
                    <a:lnTo>
                      <a:pt x="4556" y="640"/>
                    </a:lnTo>
                    <a:lnTo>
                      <a:pt x="4586" y="666"/>
                    </a:lnTo>
                    <a:lnTo>
                      <a:pt x="4615" y="694"/>
                    </a:lnTo>
                    <a:lnTo>
                      <a:pt x="4645" y="722"/>
                    </a:lnTo>
                    <a:lnTo>
                      <a:pt x="4673" y="752"/>
                    </a:lnTo>
                    <a:lnTo>
                      <a:pt x="4699" y="781"/>
                    </a:lnTo>
                    <a:lnTo>
                      <a:pt x="4726" y="812"/>
                    </a:lnTo>
                    <a:lnTo>
                      <a:pt x="4752" y="843"/>
                    </a:lnTo>
                    <a:lnTo>
                      <a:pt x="4777" y="874"/>
                    </a:lnTo>
                    <a:lnTo>
                      <a:pt x="4803" y="907"/>
                    </a:lnTo>
                    <a:lnTo>
                      <a:pt x="4826" y="939"/>
                    </a:lnTo>
                    <a:lnTo>
                      <a:pt x="4850" y="973"/>
                    </a:lnTo>
                    <a:lnTo>
                      <a:pt x="4873" y="1007"/>
                    </a:lnTo>
                    <a:lnTo>
                      <a:pt x="4894" y="1042"/>
                    </a:lnTo>
                    <a:lnTo>
                      <a:pt x="4916" y="1078"/>
                    </a:lnTo>
                    <a:lnTo>
                      <a:pt x="4937" y="1115"/>
                    </a:lnTo>
                    <a:lnTo>
                      <a:pt x="4956" y="1152"/>
                    </a:lnTo>
                    <a:lnTo>
                      <a:pt x="4956" y="1152"/>
                    </a:lnTo>
                    <a:lnTo>
                      <a:pt x="5015" y="1188"/>
                    </a:lnTo>
                    <a:lnTo>
                      <a:pt x="5072" y="1227"/>
                    </a:lnTo>
                    <a:lnTo>
                      <a:pt x="5130" y="1268"/>
                    </a:lnTo>
                    <a:lnTo>
                      <a:pt x="5184" y="1309"/>
                    </a:lnTo>
                    <a:lnTo>
                      <a:pt x="5184" y="1309"/>
                    </a:lnTo>
                    <a:lnTo>
                      <a:pt x="5161" y="1250"/>
                    </a:lnTo>
                    <a:lnTo>
                      <a:pt x="5136" y="1194"/>
                    </a:lnTo>
                    <a:lnTo>
                      <a:pt x="5111" y="1140"/>
                    </a:lnTo>
                    <a:lnTo>
                      <a:pt x="5083" y="1085"/>
                    </a:lnTo>
                    <a:lnTo>
                      <a:pt x="5053" y="1032"/>
                    </a:lnTo>
                    <a:lnTo>
                      <a:pt x="5024" y="980"/>
                    </a:lnTo>
                    <a:lnTo>
                      <a:pt x="4993" y="930"/>
                    </a:lnTo>
                    <a:lnTo>
                      <a:pt x="4959" y="882"/>
                    </a:lnTo>
                    <a:lnTo>
                      <a:pt x="4925" y="833"/>
                    </a:lnTo>
                    <a:lnTo>
                      <a:pt x="4890" y="787"/>
                    </a:lnTo>
                    <a:lnTo>
                      <a:pt x="4853" y="742"/>
                    </a:lnTo>
                    <a:lnTo>
                      <a:pt x="4816" y="697"/>
                    </a:lnTo>
                    <a:lnTo>
                      <a:pt x="4776" y="655"/>
                    </a:lnTo>
                    <a:lnTo>
                      <a:pt x="4735" y="612"/>
                    </a:lnTo>
                    <a:lnTo>
                      <a:pt x="4693" y="572"/>
                    </a:lnTo>
                    <a:lnTo>
                      <a:pt x="4651" y="532"/>
                    </a:lnTo>
                    <a:lnTo>
                      <a:pt x="4651" y="532"/>
                    </a:lnTo>
                    <a:lnTo>
                      <a:pt x="4615" y="503"/>
                    </a:lnTo>
                    <a:lnTo>
                      <a:pt x="4580" y="475"/>
                    </a:lnTo>
                    <a:lnTo>
                      <a:pt x="4545" y="447"/>
                    </a:lnTo>
                    <a:lnTo>
                      <a:pt x="4509" y="420"/>
                    </a:lnTo>
                    <a:lnTo>
                      <a:pt x="4472" y="394"/>
                    </a:lnTo>
                    <a:lnTo>
                      <a:pt x="4435" y="370"/>
                    </a:lnTo>
                    <a:lnTo>
                      <a:pt x="4399" y="346"/>
                    </a:lnTo>
                    <a:lnTo>
                      <a:pt x="4362" y="323"/>
                    </a:lnTo>
                    <a:lnTo>
                      <a:pt x="4325" y="302"/>
                    </a:lnTo>
                    <a:lnTo>
                      <a:pt x="4288" y="282"/>
                    </a:lnTo>
                    <a:lnTo>
                      <a:pt x="4213" y="243"/>
                    </a:lnTo>
                    <a:lnTo>
                      <a:pt x="4138" y="208"/>
                    </a:lnTo>
                    <a:lnTo>
                      <a:pt x="4062" y="177"/>
                    </a:lnTo>
                    <a:lnTo>
                      <a:pt x="3987" y="149"/>
                    </a:lnTo>
                    <a:lnTo>
                      <a:pt x="3914" y="122"/>
                    </a:lnTo>
                    <a:lnTo>
                      <a:pt x="3840" y="100"/>
                    </a:lnTo>
                    <a:lnTo>
                      <a:pt x="3768" y="81"/>
                    </a:lnTo>
                    <a:lnTo>
                      <a:pt x="3695" y="63"/>
                    </a:lnTo>
                    <a:lnTo>
                      <a:pt x="3625" y="50"/>
                    </a:lnTo>
                    <a:lnTo>
                      <a:pt x="3555" y="37"/>
                    </a:lnTo>
                    <a:lnTo>
                      <a:pt x="3489" y="27"/>
                    </a:lnTo>
                    <a:lnTo>
                      <a:pt x="3424" y="19"/>
                    </a:lnTo>
                    <a:lnTo>
                      <a:pt x="3361" y="12"/>
                    </a:lnTo>
                    <a:lnTo>
                      <a:pt x="3302" y="7"/>
                    </a:lnTo>
                    <a:lnTo>
                      <a:pt x="3244" y="3"/>
                    </a:lnTo>
                    <a:lnTo>
                      <a:pt x="3190" y="1"/>
                    </a:lnTo>
                    <a:lnTo>
                      <a:pt x="3138" y="0"/>
                    </a:lnTo>
                    <a:lnTo>
                      <a:pt x="3045" y="0"/>
                    </a:lnTo>
                    <a:lnTo>
                      <a:pt x="2970" y="3"/>
                    </a:lnTo>
                    <a:lnTo>
                      <a:pt x="2910" y="7"/>
                    </a:lnTo>
                    <a:lnTo>
                      <a:pt x="2870" y="10"/>
                    </a:lnTo>
                    <a:lnTo>
                      <a:pt x="2851" y="13"/>
                    </a:lnTo>
                    <a:lnTo>
                      <a:pt x="2851" y="13"/>
                    </a:lnTo>
                    <a:lnTo>
                      <a:pt x="2759" y="25"/>
                    </a:lnTo>
                    <a:lnTo>
                      <a:pt x="2668" y="40"/>
                    </a:lnTo>
                    <a:lnTo>
                      <a:pt x="2579" y="58"/>
                    </a:lnTo>
                    <a:lnTo>
                      <a:pt x="2491" y="77"/>
                    </a:lnTo>
                    <a:lnTo>
                      <a:pt x="2405" y="99"/>
                    </a:lnTo>
                    <a:lnTo>
                      <a:pt x="2320" y="122"/>
                    </a:lnTo>
                    <a:lnTo>
                      <a:pt x="2236" y="149"/>
                    </a:lnTo>
                    <a:lnTo>
                      <a:pt x="2155" y="177"/>
                    </a:lnTo>
                    <a:lnTo>
                      <a:pt x="2074" y="208"/>
                    </a:lnTo>
                    <a:lnTo>
                      <a:pt x="1994" y="242"/>
                    </a:lnTo>
                    <a:lnTo>
                      <a:pt x="1916" y="277"/>
                    </a:lnTo>
                    <a:lnTo>
                      <a:pt x="1839" y="314"/>
                    </a:lnTo>
                    <a:lnTo>
                      <a:pt x="1764" y="355"/>
                    </a:lnTo>
                    <a:lnTo>
                      <a:pt x="1690" y="397"/>
                    </a:lnTo>
                    <a:lnTo>
                      <a:pt x="1617" y="442"/>
                    </a:lnTo>
                    <a:lnTo>
                      <a:pt x="1546" y="488"/>
                    </a:lnTo>
                    <a:lnTo>
                      <a:pt x="1477" y="538"/>
                    </a:lnTo>
                    <a:lnTo>
                      <a:pt x="1409" y="590"/>
                    </a:lnTo>
                    <a:lnTo>
                      <a:pt x="1341" y="643"/>
                    </a:lnTo>
                    <a:lnTo>
                      <a:pt x="1276" y="699"/>
                    </a:lnTo>
                    <a:lnTo>
                      <a:pt x="1213" y="756"/>
                    </a:lnTo>
                    <a:lnTo>
                      <a:pt x="1149" y="817"/>
                    </a:lnTo>
                    <a:lnTo>
                      <a:pt x="1089" y="880"/>
                    </a:lnTo>
                    <a:lnTo>
                      <a:pt x="1030" y="945"/>
                    </a:lnTo>
                    <a:lnTo>
                      <a:pt x="971" y="1011"/>
                    </a:lnTo>
                    <a:lnTo>
                      <a:pt x="915" y="1082"/>
                    </a:lnTo>
                    <a:lnTo>
                      <a:pt x="859" y="1153"/>
                    </a:lnTo>
                    <a:lnTo>
                      <a:pt x="806" y="1227"/>
                    </a:lnTo>
                    <a:lnTo>
                      <a:pt x="753" y="1303"/>
                    </a:lnTo>
                    <a:lnTo>
                      <a:pt x="703" y="1382"/>
                    </a:lnTo>
                    <a:lnTo>
                      <a:pt x="653" y="1463"/>
                    </a:lnTo>
                    <a:lnTo>
                      <a:pt x="605" y="1545"/>
                    </a:lnTo>
                    <a:lnTo>
                      <a:pt x="605" y="1545"/>
                    </a:lnTo>
                    <a:lnTo>
                      <a:pt x="577" y="1597"/>
                    </a:lnTo>
                    <a:lnTo>
                      <a:pt x="549" y="1648"/>
                    </a:lnTo>
                    <a:lnTo>
                      <a:pt x="498" y="1752"/>
                    </a:lnTo>
                    <a:lnTo>
                      <a:pt x="448" y="1856"/>
                    </a:lnTo>
                    <a:lnTo>
                      <a:pt x="402" y="1962"/>
                    </a:lnTo>
                    <a:lnTo>
                      <a:pt x="359" y="2067"/>
                    </a:lnTo>
                    <a:lnTo>
                      <a:pt x="319" y="2173"/>
                    </a:lnTo>
                    <a:lnTo>
                      <a:pt x="283" y="2278"/>
                    </a:lnTo>
                    <a:lnTo>
                      <a:pt x="249" y="2383"/>
                    </a:lnTo>
                    <a:lnTo>
                      <a:pt x="218" y="2487"/>
                    </a:lnTo>
                    <a:lnTo>
                      <a:pt x="188" y="2591"/>
                    </a:lnTo>
                    <a:lnTo>
                      <a:pt x="162" y="2691"/>
                    </a:lnTo>
                    <a:lnTo>
                      <a:pt x="138" y="2791"/>
                    </a:lnTo>
                    <a:lnTo>
                      <a:pt x="116" y="2888"/>
                    </a:lnTo>
                    <a:lnTo>
                      <a:pt x="97" y="2984"/>
                    </a:lnTo>
                    <a:lnTo>
                      <a:pt x="79" y="3077"/>
                    </a:lnTo>
                    <a:lnTo>
                      <a:pt x="64" y="3168"/>
                    </a:lnTo>
                    <a:lnTo>
                      <a:pt x="51" y="3255"/>
                    </a:lnTo>
                    <a:lnTo>
                      <a:pt x="39" y="3340"/>
                    </a:lnTo>
                    <a:lnTo>
                      <a:pt x="29" y="3421"/>
                    </a:lnTo>
                    <a:lnTo>
                      <a:pt x="22" y="3497"/>
                    </a:lnTo>
                    <a:lnTo>
                      <a:pt x="14" y="3571"/>
                    </a:lnTo>
                    <a:lnTo>
                      <a:pt x="8" y="3639"/>
                    </a:lnTo>
                    <a:lnTo>
                      <a:pt x="4" y="3702"/>
                    </a:lnTo>
                    <a:lnTo>
                      <a:pt x="1" y="3763"/>
                    </a:lnTo>
                    <a:lnTo>
                      <a:pt x="0" y="3816"/>
                    </a:lnTo>
                    <a:lnTo>
                      <a:pt x="0" y="3864"/>
                    </a:lnTo>
                    <a:lnTo>
                      <a:pt x="0" y="3907"/>
                    </a:lnTo>
                    <a:lnTo>
                      <a:pt x="0" y="3944"/>
                    </a:lnTo>
                    <a:lnTo>
                      <a:pt x="1" y="3975"/>
                    </a:lnTo>
                    <a:lnTo>
                      <a:pt x="4" y="4000"/>
                    </a:lnTo>
                    <a:lnTo>
                      <a:pt x="5" y="4018"/>
                    </a:lnTo>
                    <a:lnTo>
                      <a:pt x="8" y="4028"/>
                    </a:lnTo>
                    <a:lnTo>
                      <a:pt x="8" y="4028"/>
                    </a:lnTo>
                    <a:lnTo>
                      <a:pt x="17" y="4044"/>
                    </a:lnTo>
                    <a:lnTo>
                      <a:pt x="28" y="4061"/>
                    </a:lnTo>
                    <a:lnTo>
                      <a:pt x="39" y="4077"/>
                    </a:lnTo>
                    <a:lnTo>
                      <a:pt x="51" y="4091"/>
                    </a:lnTo>
                    <a:lnTo>
                      <a:pt x="64" y="4105"/>
                    </a:lnTo>
                    <a:lnTo>
                      <a:pt x="79" y="4118"/>
                    </a:lnTo>
                    <a:lnTo>
                      <a:pt x="106" y="4142"/>
                    </a:lnTo>
                    <a:lnTo>
                      <a:pt x="132" y="4161"/>
                    </a:lnTo>
                    <a:lnTo>
                      <a:pt x="154" y="4176"/>
                    </a:lnTo>
                    <a:lnTo>
                      <a:pt x="181" y="4192"/>
                    </a:lnTo>
                    <a:lnTo>
                      <a:pt x="182" y="4190"/>
                    </a:lnTo>
                    <a:lnTo>
                      <a:pt x="182" y="4190"/>
                    </a:lnTo>
                    <a:lnTo>
                      <a:pt x="182" y="4190"/>
                    </a:lnTo>
                    <a:lnTo>
                      <a:pt x="182" y="4190"/>
                    </a:lnTo>
                    <a:lnTo>
                      <a:pt x="187" y="4190"/>
                    </a:lnTo>
                    <a:lnTo>
                      <a:pt x="191" y="4187"/>
                    </a:lnTo>
                    <a:lnTo>
                      <a:pt x="197" y="4181"/>
                    </a:lnTo>
                    <a:lnTo>
                      <a:pt x="202" y="4174"/>
                    </a:lnTo>
                    <a:lnTo>
                      <a:pt x="207" y="4164"/>
                    </a:lnTo>
                    <a:lnTo>
                      <a:pt x="212" y="4153"/>
                    </a:lnTo>
                    <a:lnTo>
                      <a:pt x="222" y="4127"/>
                    </a:lnTo>
                    <a:lnTo>
                      <a:pt x="222" y="4127"/>
                    </a:lnTo>
                    <a:lnTo>
                      <a:pt x="228" y="4099"/>
                    </a:lnTo>
                    <a:lnTo>
                      <a:pt x="230" y="4086"/>
                    </a:lnTo>
                    <a:lnTo>
                      <a:pt x="231" y="4075"/>
                    </a:lnTo>
                    <a:lnTo>
                      <a:pt x="230" y="4066"/>
                    </a:lnTo>
                    <a:lnTo>
                      <a:pt x="228" y="4059"/>
                    </a:lnTo>
                    <a:lnTo>
                      <a:pt x="227" y="4053"/>
                    </a:lnTo>
                    <a:lnTo>
                      <a:pt x="222" y="4050"/>
                    </a:lnTo>
                    <a:lnTo>
                      <a:pt x="222" y="4050"/>
                    </a:lnTo>
                    <a:close/>
                  </a:path>
                </a:pathLst>
              </a:custGeom>
              <a:gradFill flip="none" rotWithShape="1">
                <a:gsLst>
                  <a:gs pos="38000">
                    <a:srgbClr val="414141"/>
                  </a:gs>
                  <a:gs pos="0">
                    <a:srgbClr val="A6A6A6"/>
                  </a:gs>
                  <a:gs pos="100000">
                    <a:srgbClr val="A6A6A6"/>
                  </a:gs>
                  <a:gs pos="74000">
                    <a:srgbClr val="DFDFDF"/>
                  </a:gs>
                </a:gsLst>
                <a:path path="circle">
                  <a:fillToRect l="100000" t="100000"/>
                </a:path>
                <a:tileRect r="-100000" b="-100000"/>
              </a:gradFill>
              <a:ln w="9525">
                <a:noFill/>
                <a:round/>
                <a:headEnd/>
                <a:tailEnd/>
              </a:ln>
              <a:effectLst>
                <a:innerShdw blurRad="66675" dist="50800" dir="13500000">
                  <a:srgbClr val="000000">
                    <a:alpha val="50000"/>
                  </a:srgbClr>
                </a:innerShdw>
              </a:effectLst>
            </p:spPr>
            <p:txBody>
              <a:bodyPr vert="horz" wrap="square" lIns="91440" tIns="45720" rIns="91440" bIns="45720" numCol="1" rtlCol="0" anchor="t" anchorCtr="0" compatLnSpc="1">
                <a:prstTxWarp prst="textNoShape">
                  <a:avLst/>
                </a:prstTxWarp>
              </a:bodyPr>
              <a:lstStyle/>
              <a:p>
                <a:pPr rtl="0">
                  <a:lnSpc>
                    <a:spcPct val="85000"/>
                  </a:lnSpc>
                  <a:spcBef>
                    <a:spcPct val="20000"/>
                  </a:spcBef>
                  <a:defRPr/>
                </a:pPr>
                <a:endParaRPr lang="fr-FR" sz="1200" dirty="0"/>
              </a:p>
            </p:txBody>
          </p:sp>
          <p:sp>
            <p:nvSpPr>
              <p:cNvPr id="110" name="Trait 28">
                <a:extLst>
                  <a:ext uri="{FF2B5EF4-FFF2-40B4-BE49-F238E27FC236}">
                    <a16:creationId xmlns:a16="http://schemas.microsoft.com/office/drawing/2014/main" xmlns="" id="{73345DED-0D01-A944-ABAE-8F5E220ED621}"/>
                  </a:ext>
                </a:extLst>
              </p:cNvPr>
              <p:cNvSpPr>
                <a:spLocks noChangeShapeType="1"/>
              </p:cNvSpPr>
              <p:nvPr/>
            </p:nvSpPr>
            <p:spPr bwMode="auto">
              <a:xfrm>
                <a:off x="8245475" y="2058988"/>
                <a:ext cx="1588" cy="1588"/>
              </a:xfrm>
              <a:prstGeom prst="line">
                <a:avLst/>
              </a:prstGeom>
              <a:no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111" name="Trait 29">
                <a:extLst>
                  <a:ext uri="{FF2B5EF4-FFF2-40B4-BE49-F238E27FC236}">
                    <a16:creationId xmlns:a16="http://schemas.microsoft.com/office/drawing/2014/main" xmlns="" id="{B9E50F67-B1B0-3E43-AE73-874FDCF21B9F}"/>
                  </a:ext>
                </a:extLst>
              </p:cNvPr>
              <p:cNvSpPr>
                <a:spLocks noChangeShapeType="1"/>
              </p:cNvSpPr>
              <p:nvPr/>
            </p:nvSpPr>
            <p:spPr bwMode="auto">
              <a:xfrm>
                <a:off x="8245475" y="2058988"/>
                <a:ext cx="1588" cy="1588"/>
              </a:xfrm>
              <a:prstGeom prst="line">
                <a:avLst/>
              </a:prstGeom>
              <a:no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90" name="Groupe 84">
              <a:extLst>
                <a:ext uri="{FF2B5EF4-FFF2-40B4-BE49-F238E27FC236}">
                  <a16:creationId xmlns:a16="http://schemas.microsoft.com/office/drawing/2014/main" xmlns="" id="{BD682635-C72A-8C4C-8E4F-56ED2B5DA97C}"/>
                </a:ext>
              </a:extLst>
            </p:cNvPr>
            <p:cNvGrpSpPr/>
            <p:nvPr/>
          </p:nvGrpSpPr>
          <p:grpSpPr>
            <a:xfrm>
              <a:off x="4858472" y="1509364"/>
              <a:ext cx="941843" cy="1552796"/>
              <a:chOff x="8843962" y="2613025"/>
              <a:chExt cx="2043113" cy="3368437"/>
            </a:xfrm>
          </p:grpSpPr>
          <p:grpSp>
            <p:nvGrpSpPr>
              <p:cNvPr id="91" name="Groupe 70">
                <a:extLst>
                  <a:ext uri="{FF2B5EF4-FFF2-40B4-BE49-F238E27FC236}">
                    <a16:creationId xmlns:a16="http://schemas.microsoft.com/office/drawing/2014/main" xmlns="" id="{881093F1-0E58-B448-9F0C-BC08A39177EA}"/>
                  </a:ext>
                </a:extLst>
              </p:cNvPr>
              <p:cNvGrpSpPr/>
              <p:nvPr/>
            </p:nvGrpSpPr>
            <p:grpSpPr>
              <a:xfrm>
                <a:off x="8843962" y="2613025"/>
                <a:ext cx="2043113" cy="3368437"/>
                <a:chOff x="8843962" y="2613025"/>
                <a:chExt cx="2043113" cy="3368437"/>
              </a:xfrm>
            </p:grpSpPr>
            <p:sp>
              <p:nvSpPr>
                <p:cNvPr id="96" name="Forme libre 27">
                  <a:extLst>
                    <a:ext uri="{FF2B5EF4-FFF2-40B4-BE49-F238E27FC236}">
                      <a16:creationId xmlns:a16="http://schemas.microsoft.com/office/drawing/2014/main" xmlns="" id="{B793F851-800A-7549-A482-B47A9978F785}"/>
                    </a:ext>
                  </a:extLst>
                </p:cNvPr>
                <p:cNvSpPr>
                  <a:spLocks/>
                </p:cNvSpPr>
                <p:nvPr/>
              </p:nvSpPr>
              <p:spPr bwMode="auto">
                <a:xfrm>
                  <a:off x="8843962" y="2613025"/>
                  <a:ext cx="2043113" cy="2081213"/>
                </a:xfrm>
                <a:custGeom>
                  <a:avLst/>
                  <a:gdLst/>
                  <a:ahLst/>
                  <a:cxnLst>
                    <a:cxn ang="0">
                      <a:pos x="0" y="22"/>
                    </a:cxn>
                    <a:cxn ang="0">
                      <a:pos x="12" y="12"/>
                    </a:cxn>
                    <a:cxn ang="0">
                      <a:pos x="40" y="3"/>
                    </a:cxn>
                    <a:cxn ang="0">
                      <a:pos x="95" y="0"/>
                    </a:cxn>
                    <a:cxn ang="0">
                      <a:pos x="183" y="8"/>
                    </a:cxn>
                    <a:cxn ang="0">
                      <a:pos x="248" y="18"/>
                    </a:cxn>
                    <a:cxn ang="0">
                      <a:pos x="443" y="70"/>
                    </a:cxn>
                    <a:cxn ang="0">
                      <a:pos x="925" y="214"/>
                    </a:cxn>
                    <a:cxn ang="0">
                      <a:pos x="1357" y="338"/>
                    </a:cxn>
                    <a:cxn ang="0">
                      <a:pos x="1722" y="428"/>
                    </a:cxn>
                    <a:cxn ang="0">
                      <a:pos x="1932" y="468"/>
                    </a:cxn>
                    <a:cxn ang="0">
                      <a:pos x="2123" y="494"/>
                    </a:cxn>
                    <a:cxn ang="0">
                      <a:pos x="2240" y="502"/>
                    </a:cxn>
                    <a:cxn ang="0">
                      <a:pos x="2409" y="503"/>
                    </a:cxn>
                    <a:cxn ang="0">
                      <a:pos x="2571" y="496"/>
                    </a:cxn>
                    <a:cxn ang="0">
                      <a:pos x="2823" y="468"/>
                    </a:cxn>
                    <a:cxn ang="0">
                      <a:pos x="3087" y="419"/>
                    </a:cxn>
                    <a:cxn ang="0">
                      <a:pos x="3292" y="367"/>
                    </a:cxn>
                    <a:cxn ang="0">
                      <a:pos x="3454" y="322"/>
                    </a:cxn>
                    <a:cxn ang="0">
                      <a:pos x="3624" y="285"/>
                    </a:cxn>
                    <a:cxn ang="0">
                      <a:pos x="3770" y="267"/>
                    </a:cxn>
                    <a:cxn ang="0">
                      <a:pos x="3836" y="272"/>
                    </a:cxn>
                    <a:cxn ang="0">
                      <a:pos x="3861" y="282"/>
                    </a:cxn>
                    <a:cxn ang="0">
                      <a:pos x="3841" y="325"/>
                    </a:cxn>
                    <a:cxn ang="0">
                      <a:pos x="3789" y="485"/>
                    </a:cxn>
                    <a:cxn ang="0">
                      <a:pos x="3729" y="764"/>
                    </a:cxn>
                    <a:cxn ang="0">
                      <a:pos x="3680" y="1087"/>
                    </a:cxn>
                    <a:cxn ang="0">
                      <a:pos x="3656" y="1320"/>
                    </a:cxn>
                    <a:cxn ang="0">
                      <a:pos x="3640" y="1584"/>
                    </a:cxn>
                    <a:cxn ang="0">
                      <a:pos x="3633" y="1877"/>
                    </a:cxn>
                    <a:cxn ang="0">
                      <a:pos x="3633" y="2089"/>
                    </a:cxn>
                    <a:cxn ang="0">
                      <a:pos x="3649" y="3807"/>
                    </a:cxn>
                    <a:cxn ang="0">
                      <a:pos x="2377" y="3931"/>
                    </a:cxn>
                    <a:cxn ang="0">
                      <a:pos x="2378" y="3763"/>
                    </a:cxn>
                    <a:cxn ang="0">
                      <a:pos x="2368" y="3502"/>
                    </a:cxn>
                    <a:cxn ang="0">
                      <a:pos x="2346" y="3251"/>
                    </a:cxn>
                    <a:cxn ang="0">
                      <a:pos x="2307" y="2968"/>
                    </a:cxn>
                    <a:cxn ang="0">
                      <a:pos x="2247" y="2670"/>
                    </a:cxn>
                    <a:cxn ang="0">
                      <a:pos x="2176" y="2418"/>
                    </a:cxn>
                    <a:cxn ang="0">
                      <a:pos x="2125" y="2269"/>
                    </a:cxn>
                    <a:cxn ang="0">
                      <a:pos x="2064" y="2126"/>
                    </a:cxn>
                    <a:cxn ang="0">
                      <a:pos x="1995" y="1988"/>
                    </a:cxn>
                    <a:cxn ang="0">
                      <a:pos x="1917" y="1857"/>
                    </a:cxn>
                    <a:cxn ang="0">
                      <a:pos x="1828" y="1736"/>
                    </a:cxn>
                    <a:cxn ang="0">
                      <a:pos x="1730" y="1627"/>
                    </a:cxn>
                    <a:cxn ang="0">
                      <a:pos x="1619" y="1529"/>
                    </a:cxn>
                    <a:cxn ang="0">
                      <a:pos x="1516" y="1454"/>
                    </a:cxn>
                    <a:cxn ang="0">
                      <a:pos x="1290" y="1308"/>
                    </a:cxn>
                    <a:cxn ang="0">
                      <a:pos x="931" y="1093"/>
                    </a:cxn>
                    <a:cxn ang="0">
                      <a:pos x="698" y="941"/>
                    </a:cxn>
                    <a:cxn ang="0">
                      <a:pos x="534" y="819"/>
                    </a:cxn>
                    <a:cxn ang="0">
                      <a:pos x="387" y="687"/>
                    </a:cxn>
                    <a:cxn ang="0">
                      <a:pos x="263" y="541"/>
                    </a:cxn>
                    <a:cxn ang="0">
                      <a:pos x="210" y="462"/>
                    </a:cxn>
                    <a:cxn ang="0">
                      <a:pos x="165" y="379"/>
                    </a:cxn>
                    <a:cxn ang="0">
                      <a:pos x="129" y="291"/>
                    </a:cxn>
                    <a:cxn ang="0">
                      <a:pos x="102" y="199"/>
                    </a:cxn>
                    <a:cxn ang="0">
                      <a:pos x="89" y="134"/>
                    </a:cxn>
                    <a:cxn ang="0">
                      <a:pos x="28" y="64"/>
                    </a:cxn>
                    <a:cxn ang="0">
                      <a:pos x="0" y="25"/>
                    </a:cxn>
                  </a:cxnLst>
                  <a:rect l="0" t="0" r="r" b="b"/>
                  <a:pathLst>
                    <a:path w="3861" h="3931">
                      <a:moveTo>
                        <a:pt x="0" y="25"/>
                      </a:moveTo>
                      <a:lnTo>
                        <a:pt x="0" y="25"/>
                      </a:lnTo>
                      <a:lnTo>
                        <a:pt x="0" y="22"/>
                      </a:lnTo>
                      <a:lnTo>
                        <a:pt x="5" y="18"/>
                      </a:lnTo>
                      <a:lnTo>
                        <a:pt x="8" y="15"/>
                      </a:lnTo>
                      <a:lnTo>
                        <a:pt x="12" y="12"/>
                      </a:lnTo>
                      <a:lnTo>
                        <a:pt x="20" y="9"/>
                      </a:lnTo>
                      <a:lnTo>
                        <a:pt x="28" y="6"/>
                      </a:lnTo>
                      <a:lnTo>
                        <a:pt x="40" y="3"/>
                      </a:lnTo>
                      <a:lnTo>
                        <a:pt x="55" y="2"/>
                      </a:lnTo>
                      <a:lnTo>
                        <a:pt x="74" y="0"/>
                      </a:lnTo>
                      <a:lnTo>
                        <a:pt x="95" y="0"/>
                      </a:lnTo>
                      <a:lnTo>
                        <a:pt x="120" y="2"/>
                      </a:lnTo>
                      <a:lnTo>
                        <a:pt x="149" y="3"/>
                      </a:lnTo>
                      <a:lnTo>
                        <a:pt x="183" y="8"/>
                      </a:lnTo>
                      <a:lnTo>
                        <a:pt x="221" y="14"/>
                      </a:lnTo>
                      <a:lnTo>
                        <a:pt x="221" y="14"/>
                      </a:lnTo>
                      <a:lnTo>
                        <a:pt x="248" y="18"/>
                      </a:lnTo>
                      <a:lnTo>
                        <a:pt x="277" y="25"/>
                      </a:lnTo>
                      <a:lnTo>
                        <a:pt x="353" y="43"/>
                      </a:lnTo>
                      <a:lnTo>
                        <a:pt x="443" y="70"/>
                      </a:lnTo>
                      <a:lnTo>
                        <a:pt x="547" y="101"/>
                      </a:lnTo>
                      <a:lnTo>
                        <a:pt x="791" y="174"/>
                      </a:lnTo>
                      <a:lnTo>
                        <a:pt x="925" y="214"/>
                      </a:lnTo>
                      <a:lnTo>
                        <a:pt x="1065" y="255"/>
                      </a:lnTo>
                      <a:lnTo>
                        <a:pt x="1209" y="298"/>
                      </a:lnTo>
                      <a:lnTo>
                        <a:pt x="1357" y="338"/>
                      </a:lnTo>
                      <a:lnTo>
                        <a:pt x="1506" y="376"/>
                      </a:lnTo>
                      <a:lnTo>
                        <a:pt x="1651" y="412"/>
                      </a:lnTo>
                      <a:lnTo>
                        <a:pt x="1722" y="428"/>
                      </a:lnTo>
                      <a:lnTo>
                        <a:pt x="1793" y="443"/>
                      </a:lnTo>
                      <a:lnTo>
                        <a:pt x="1864" y="456"/>
                      </a:lnTo>
                      <a:lnTo>
                        <a:pt x="1932" y="468"/>
                      </a:lnTo>
                      <a:lnTo>
                        <a:pt x="1996" y="478"/>
                      </a:lnTo>
                      <a:lnTo>
                        <a:pt x="2061" y="487"/>
                      </a:lnTo>
                      <a:lnTo>
                        <a:pt x="2123" y="494"/>
                      </a:lnTo>
                      <a:lnTo>
                        <a:pt x="2182" y="499"/>
                      </a:lnTo>
                      <a:lnTo>
                        <a:pt x="2182" y="499"/>
                      </a:lnTo>
                      <a:lnTo>
                        <a:pt x="2240" y="502"/>
                      </a:lnTo>
                      <a:lnTo>
                        <a:pt x="2296" y="503"/>
                      </a:lnTo>
                      <a:lnTo>
                        <a:pt x="2353" y="504"/>
                      </a:lnTo>
                      <a:lnTo>
                        <a:pt x="2409" y="503"/>
                      </a:lnTo>
                      <a:lnTo>
                        <a:pt x="2464" y="502"/>
                      </a:lnTo>
                      <a:lnTo>
                        <a:pt x="2518" y="500"/>
                      </a:lnTo>
                      <a:lnTo>
                        <a:pt x="2571" y="496"/>
                      </a:lnTo>
                      <a:lnTo>
                        <a:pt x="2624" y="493"/>
                      </a:lnTo>
                      <a:lnTo>
                        <a:pt x="2726" y="481"/>
                      </a:lnTo>
                      <a:lnTo>
                        <a:pt x="2823" y="468"/>
                      </a:lnTo>
                      <a:lnTo>
                        <a:pt x="2918" y="453"/>
                      </a:lnTo>
                      <a:lnTo>
                        <a:pt x="3005" y="437"/>
                      </a:lnTo>
                      <a:lnTo>
                        <a:pt x="3087" y="419"/>
                      </a:lnTo>
                      <a:lnTo>
                        <a:pt x="3163" y="401"/>
                      </a:lnTo>
                      <a:lnTo>
                        <a:pt x="3232" y="384"/>
                      </a:lnTo>
                      <a:lnTo>
                        <a:pt x="3292" y="367"/>
                      </a:lnTo>
                      <a:lnTo>
                        <a:pt x="3391" y="339"/>
                      </a:lnTo>
                      <a:lnTo>
                        <a:pt x="3454" y="322"/>
                      </a:lnTo>
                      <a:lnTo>
                        <a:pt x="3454" y="322"/>
                      </a:lnTo>
                      <a:lnTo>
                        <a:pt x="3505" y="308"/>
                      </a:lnTo>
                      <a:lnTo>
                        <a:pt x="3562" y="297"/>
                      </a:lnTo>
                      <a:lnTo>
                        <a:pt x="3624" y="285"/>
                      </a:lnTo>
                      <a:lnTo>
                        <a:pt x="3686" y="274"/>
                      </a:lnTo>
                      <a:lnTo>
                        <a:pt x="3743" y="269"/>
                      </a:lnTo>
                      <a:lnTo>
                        <a:pt x="3770" y="267"/>
                      </a:lnTo>
                      <a:lnTo>
                        <a:pt x="3795" y="267"/>
                      </a:lnTo>
                      <a:lnTo>
                        <a:pt x="3817" y="269"/>
                      </a:lnTo>
                      <a:lnTo>
                        <a:pt x="3836" y="272"/>
                      </a:lnTo>
                      <a:lnTo>
                        <a:pt x="3851" y="276"/>
                      </a:lnTo>
                      <a:lnTo>
                        <a:pt x="3857" y="279"/>
                      </a:lnTo>
                      <a:lnTo>
                        <a:pt x="3861" y="282"/>
                      </a:lnTo>
                      <a:lnTo>
                        <a:pt x="3861" y="282"/>
                      </a:lnTo>
                      <a:lnTo>
                        <a:pt x="3854" y="297"/>
                      </a:lnTo>
                      <a:lnTo>
                        <a:pt x="3841" y="325"/>
                      </a:lnTo>
                      <a:lnTo>
                        <a:pt x="3826" y="364"/>
                      </a:lnTo>
                      <a:lnTo>
                        <a:pt x="3808" y="418"/>
                      </a:lnTo>
                      <a:lnTo>
                        <a:pt x="3789" y="485"/>
                      </a:lnTo>
                      <a:lnTo>
                        <a:pt x="3770" y="565"/>
                      </a:lnTo>
                      <a:lnTo>
                        <a:pt x="3749" y="658"/>
                      </a:lnTo>
                      <a:lnTo>
                        <a:pt x="3729" y="764"/>
                      </a:lnTo>
                      <a:lnTo>
                        <a:pt x="3708" y="882"/>
                      </a:lnTo>
                      <a:lnTo>
                        <a:pt x="3689" y="1015"/>
                      </a:lnTo>
                      <a:lnTo>
                        <a:pt x="3680" y="1087"/>
                      </a:lnTo>
                      <a:lnTo>
                        <a:pt x="3671" y="1161"/>
                      </a:lnTo>
                      <a:lnTo>
                        <a:pt x="3664" y="1239"/>
                      </a:lnTo>
                      <a:lnTo>
                        <a:pt x="3656" y="1320"/>
                      </a:lnTo>
                      <a:lnTo>
                        <a:pt x="3650" y="1404"/>
                      </a:lnTo>
                      <a:lnTo>
                        <a:pt x="3645" y="1492"/>
                      </a:lnTo>
                      <a:lnTo>
                        <a:pt x="3640" y="1584"/>
                      </a:lnTo>
                      <a:lnTo>
                        <a:pt x="3637" y="1678"/>
                      </a:lnTo>
                      <a:lnTo>
                        <a:pt x="3634" y="1777"/>
                      </a:lnTo>
                      <a:lnTo>
                        <a:pt x="3633" y="1877"/>
                      </a:lnTo>
                      <a:lnTo>
                        <a:pt x="3631" y="1982"/>
                      </a:lnTo>
                      <a:lnTo>
                        <a:pt x="3633" y="2089"/>
                      </a:lnTo>
                      <a:lnTo>
                        <a:pt x="3633" y="2089"/>
                      </a:lnTo>
                      <a:lnTo>
                        <a:pt x="3642" y="2869"/>
                      </a:lnTo>
                      <a:lnTo>
                        <a:pt x="3646" y="3447"/>
                      </a:lnTo>
                      <a:lnTo>
                        <a:pt x="3649" y="3807"/>
                      </a:lnTo>
                      <a:lnTo>
                        <a:pt x="3649" y="3931"/>
                      </a:lnTo>
                      <a:lnTo>
                        <a:pt x="2377" y="3931"/>
                      </a:lnTo>
                      <a:lnTo>
                        <a:pt x="2377" y="3931"/>
                      </a:lnTo>
                      <a:lnTo>
                        <a:pt x="2378" y="3910"/>
                      </a:lnTo>
                      <a:lnTo>
                        <a:pt x="2378" y="3853"/>
                      </a:lnTo>
                      <a:lnTo>
                        <a:pt x="2378" y="3763"/>
                      </a:lnTo>
                      <a:lnTo>
                        <a:pt x="2375" y="3645"/>
                      </a:lnTo>
                      <a:lnTo>
                        <a:pt x="2371" y="3576"/>
                      </a:lnTo>
                      <a:lnTo>
                        <a:pt x="2368" y="3502"/>
                      </a:lnTo>
                      <a:lnTo>
                        <a:pt x="2362" y="3422"/>
                      </a:lnTo>
                      <a:lnTo>
                        <a:pt x="2355" y="3338"/>
                      </a:lnTo>
                      <a:lnTo>
                        <a:pt x="2346" y="3251"/>
                      </a:lnTo>
                      <a:lnTo>
                        <a:pt x="2335" y="3160"/>
                      </a:lnTo>
                      <a:lnTo>
                        <a:pt x="2322" y="3066"/>
                      </a:lnTo>
                      <a:lnTo>
                        <a:pt x="2307" y="2968"/>
                      </a:lnTo>
                      <a:lnTo>
                        <a:pt x="2290" y="2869"/>
                      </a:lnTo>
                      <a:lnTo>
                        <a:pt x="2269" y="2771"/>
                      </a:lnTo>
                      <a:lnTo>
                        <a:pt x="2247" y="2670"/>
                      </a:lnTo>
                      <a:lnTo>
                        <a:pt x="2220" y="2569"/>
                      </a:lnTo>
                      <a:lnTo>
                        <a:pt x="2192" y="2468"/>
                      </a:lnTo>
                      <a:lnTo>
                        <a:pt x="2176" y="2418"/>
                      </a:lnTo>
                      <a:lnTo>
                        <a:pt x="2160" y="2368"/>
                      </a:lnTo>
                      <a:lnTo>
                        <a:pt x="2142" y="2319"/>
                      </a:lnTo>
                      <a:lnTo>
                        <a:pt x="2125" y="2269"/>
                      </a:lnTo>
                      <a:lnTo>
                        <a:pt x="2106" y="2221"/>
                      </a:lnTo>
                      <a:lnTo>
                        <a:pt x="2085" y="2174"/>
                      </a:lnTo>
                      <a:lnTo>
                        <a:pt x="2064" y="2126"/>
                      </a:lnTo>
                      <a:lnTo>
                        <a:pt x="2042" y="2079"/>
                      </a:lnTo>
                      <a:lnTo>
                        <a:pt x="2019" y="2033"/>
                      </a:lnTo>
                      <a:lnTo>
                        <a:pt x="1995" y="1988"/>
                      </a:lnTo>
                      <a:lnTo>
                        <a:pt x="1970" y="1944"/>
                      </a:lnTo>
                      <a:lnTo>
                        <a:pt x="1943" y="1899"/>
                      </a:lnTo>
                      <a:lnTo>
                        <a:pt x="1917" y="1857"/>
                      </a:lnTo>
                      <a:lnTo>
                        <a:pt x="1889" y="1815"/>
                      </a:lnTo>
                      <a:lnTo>
                        <a:pt x="1859" y="1775"/>
                      </a:lnTo>
                      <a:lnTo>
                        <a:pt x="1828" y="1736"/>
                      </a:lnTo>
                      <a:lnTo>
                        <a:pt x="1796" y="1697"/>
                      </a:lnTo>
                      <a:lnTo>
                        <a:pt x="1763" y="1662"/>
                      </a:lnTo>
                      <a:lnTo>
                        <a:pt x="1730" y="1627"/>
                      </a:lnTo>
                      <a:lnTo>
                        <a:pt x="1694" y="1593"/>
                      </a:lnTo>
                      <a:lnTo>
                        <a:pt x="1657" y="1560"/>
                      </a:lnTo>
                      <a:lnTo>
                        <a:pt x="1619" y="1529"/>
                      </a:lnTo>
                      <a:lnTo>
                        <a:pt x="1619" y="1529"/>
                      </a:lnTo>
                      <a:lnTo>
                        <a:pt x="1569" y="1491"/>
                      </a:lnTo>
                      <a:lnTo>
                        <a:pt x="1516" y="1454"/>
                      </a:lnTo>
                      <a:lnTo>
                        <a:pt x="1461" y="1417"/>
                      </a:lnTo>
                      <a:lnTo>
                        <a:pt x="1405" y="1380"/>
                      </a:lnTo>
                      <a:lnTo>
                        <a:pt x="1290" y="1308"/>
                      </a:lnTo>
                      <a:lnTo>
                        <a:pt x="1172" y="1237"/>
                      </a:lnTo>
                      <a:lnTo>
                        <a:pt x="1051" y="1165"/>
                      </a:lnTo>
                      <a:lnTo>
                        <a:pt x="931" y="1093"/>
                      </a:lnTo>
                      <a:lnTo>
                        <a:pt x="813" y="1019"/>
                      </a:lnTo>
                      <a:lnTo>
                        <a:pt x="754" y="981"/>
                      </a:lnTo>
                      <a:lnTo>
                        <a:pt x="698" y="941"/>
                      </a:lnTo>
                      <a:lnTo>
                        <a:pt x="642" y="901"/>
                      </a:lnTo>
                      <a:lnTo>
                        <a:pt x="587" y="861"/>
                      </a:lnTo>
                      <a:lnTo>
                        <a:pt x="534" y="819"/>
                      </a:lnTo>
                      <a:lnTo>
                        <a:pt x="482" y="776"/>
                      </a:lnTo>
                      <a:lnTo>
                        <a:pt x="434" y="732"/>
                      </a:lnTo>
                      <a:lnTo>
                        <a:pt x="387" y="687"/>
                      </a:lnTo>
                      <a:lnTo>
                        <a:pt x="342" y="640"/>
                      </a:lnTo>
                      <a:lnTo>
                        <a:pt x="301" y="591"/>
                      </a:lnTo>
                      <a:lnTo>
                        <a:pt x="263" y="541"/>
                      </a:lnTo>
                      <a:lnTo>
                        <a:pt x="244" y="515"/>
                      </a:lnTo>
                      <a:lnTo>
                        <a:pt x="226" y="488"/>
                      </a:lnTo>
                      <a:lnTo>
                        <a:pt x="210" y="462"/>
                      </a:lnTo>
                      <a:lnTo>
                        <a:pt x="195" y="435"/>
                      </a:lnTo>
                      <a:lnTo>
                        <a:pt x="179" y="407"/>
                      </a:lnTo>
                      <a:lnTo>
                        <a:pt x="165" y="379"/>
                      </a:lnTo>
                      <a:lnTo>
                        <a:pt x="152" y="350"/>
                      </a:lnTo>
                      <a:lnTo>
                        <a:pt x="140" y="322"/>
                      </a:lnTo>
                      <a:lnTo>
                        <a:pt x="129" y="291"/>
                      </a:lnTo>
                      <a:lnTo>
                        <a:pt x="118" y="261"/>
                      </a:lnTo>
                      <a:lnTo>
                        <a:pt x="109" y="230"/>
                      </a:lnTo>
                      <a:lnTo>
                        <a:pt x="102" y="199"/>
                      </a:lnTo>
                      <a:lnTo>
                        <a:pt x="95" y="167"/>
                      </a:lnTo>
                      <a:lnTo>
                        <a:pt x="89" y="134"/>
                      </a:lnTo>
                      <a:lnTo>
                        <a:pt x="89" y="134"/>
                      </a:lnTo>
                      <a:lnTo>
                        <a:pt x="73" y="117"/>
                      </a:lnTo>
                      <a:lnTo>
                        <a:pt x="56" y="99"/>
                      </a:lnTo>
                      <a:lnTo>
                        <a:pt x="28" y="64"/>
                      </a:lnTo>
                      <a:lnTo>
                        <a:pt x="8" y="36"/>
                      </a:lnTo>
                      <a:lnTo>
                        <a:pt x="0" y="25"/>
                      </a:lnTo>
                      <a:lnTo>
                        <a:pt x="0" y="25"/>
                      </a:lnTo>
                      <a:close/>
                    </a:path>
                  </a:pathLst>
                </a:custGeom>
                <a:gradFill flip="none" rotWithShape="1">
                  <a:gsLst>
                    <a:gs pos="100000">
                      <a:schemeClr val="accent4">
                        <a:lumMod val="75000"/>
                      </a:schemeClr>
                    </a:gs>
                    <a:gs pos="3000">
                      <a:schemeClr val="accent4">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97" name="Rectangle 30">
                  <a:extLst>
                    <a:ext uri="{FF2B5EF4-FFF2-40B4-BE49-F238E27FC236}">
                      <a16:creationId xmlns:a16="http://schemas.microsoft.com/office/drawing/2014/main" xmlns="" id="{0BA9E922-B35C-8349-B07C-F96D5407FD4B}"/>
                    </a:ext>
                  </a:extLst>
                </p:cNvPr>
                <p:cNvSpPr>
                  <a:spLocks noChangeArrowheads="1"/>
                </p:cNvSpPr>
                <p:nvPr/>
              </p:nvSpPr>
              <p:spPr bwMode="auto">
                <a:xfrm>
                  <a:off x="10101263" y="4679950"/>
                  <a:ext cx="673101" cy="857548"/>
                </a:xfrm>
                <a:prstGeom prst="rect">
                  <a:avLst/>
                </a:prstGeom>
                <a:solidFill>
                  <a:schemeClr val="accent4">
                    <a:lumMod val="75000"/>
                  </a:schemeClr>
                </a:solidFill>
                <a:ln w="9525">
                  <a:noFill/>
                  <a:miter lim="800000"/>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98" name="Forme libre 31">
                  <a:extLst>
                    <a:ext uri="{FF2B5EF4-FFF2-40B4-BE49-F238E27FC236}">
                      <a16:creationId xmlns:a16="http://schemas.microsoft.com/office/drawing/2014/main" xmlns="" id="{D0564C14-377B-6A48-A7EC-45000D5EE640}"/>
                    </a:ext>
                  </a:extLst>
                </p:cNvPr>
                <p:cNvSpPr>
                  <a:spLocks/>
                </p:cNvSpPr>
                <p:nvPr/>
              </p:nvSpPr>
              <p:spPr bwMode="auto">
                <a:xfrm>
                  <a:off x="10101263" y="5530611"/>
                  <a:ext cx="673101" cy="450851"/>
                </a:xfrm>
                <a:custGeom>
                  <a:avLst/>
                  <a:gdLst/>
                  <a:ahLst/>
                  <a:cxnLst>
                    <a:cxn ang="0">
                      <a:pos x="0" y="0"/>
                    </a:cxn>
                    <a:cxn ang="0">
                      <a:pos x="0" y="719"/>
                    </a:cxn>
                    <a:cxn ang="0">
                      <a:pos x="0" y="719"/>
                    </a:cxn>
                    <a:cxn ang="0">
                      <a:pos x="1" y="727"/>
                    </a:cxn>
                    <a:cxn ang="0">
                      <a:pos x="4" y="734"/>
                    </a:cxn>
                    <a:cxn ang="0">
                      <a:pos x="7" y="740"/>
                    </a:cxn>
                    <a:cxn ang="0">
                      <a:pos x="13" y="747"/>
                    </a:cxn>
                    <a:cxn ang="0">
                      <a:pos x="20" y="753"/>
                    </a:cxn>
                    <a:cxn ang="0">
                      <a:pos x="29" y="759"/>
                    </a:cxn>
                    <a:cxn ang="0">
                      <a:pos x="50" y="771"/>
                    </a:cxn>
                    <a:cxn ang="0">
                      <a:pos x="76" y="783"/>
                    </a:cxn>
                    <a:cxn ang="0">
                      <a:pos x="109" y="795"/>
                    </a:cxn>
                    <a:cxn ang="0">
                      <a:pos x="146" y="805"/>
                    </a:cxn>
                    <a:cxn ang="0">
                      <a:pos x="187" y="814"/>
                    </a:cxn>
                    <a:cxn ang="0">
                      <a:pos x="231" y="823"/>
                    </a:cxn>
                    <a:cxn ang="0">
                      <a:pos x="280" y="830"/>
                    </a:cxn>
                    <a:cxn ang="0">
                      <a:pos x="333" y="837"/>
                    </a:cxn>
                    <a:cxn ang="0">
                      <a:pos x="389" y="842"/>
                    </a:cxn>
                    <a:cxn ang="0">
                      <a:pos x="446" y="846"/>
                    </a:cxn>
                    <a:cxn ang="0">
                      <a:pos x="508" y="851"/>
                    </a:cxn>
                    <a:cxn ang="0">
                      <a:pos x="570" y="852"/>
                    </a:cxn>
                    <a:cxn ang="0">
                      <a:pos x="637" y="852"/>
                    </a:cxn>
                    <a:cxn ang="0">
                      <a:pos x="637" y="852"/>
                    </a:cxn>
                    <a:cxn ang="0">
                      <a:pos x="701" y="852"/>
                    </a:cxn>
                    <a:cxn ang="0">
                      <a:pos x="763" y="851"/>
                    </a:cxn>
                    <a:cxn ang="0">
                      <a:pos x="825" y="846"/>
                    </a:cxn>
                    <a:cxn ang="0">
                      <a:pos x="883" y="842"/>
                    </a:cxn>
                    <a:cxn ang="0">
                      <a:pos x="939" y="837"/>
                    </a:cxn>
                    <a:cxn ang="0">
                      <a:pos x="992" y="830"/>
                    </a:cxn>
                    <a:cxn ang="0">
                      <a:pos x="1041" y="823"/>
                    </a:cxn>
                    <a:cxn ang="0">
                      <a:pos x="1085" y="814"/>
                    </a:cxn>
                    <a:cxn ang="0">
                      <a:pos x="1126" y="805"/>
                    </a:cxn>
                    <a:cxn ang="0">
                      <a:pos x="1163" y="795"/>
                    </a:cxn>
                    <a:cxn ang="0">
                      <a:pos x="1195" y="783"/>
                    </a:cxn>
                    <a:cxn ang="0">
                      <a:pos x="1222" y="771"/>
                    </a:cxn>
                    <a:cxn ang="0">
                      <a:pos x="1243" y="759"/>
                    </a:cxn>
                    <a:cxn ang="0">
                      <a:pos x="1251" y="753"/>
                    </a:cxn>
                    <a:cxn ang="0">
                      <a:pos x="1259" y="747"/>
                    </a:cxn>
                    <a:cxn ang="0">
                      <a:pos x="1265" y="740"/>
                    </a:cxn>
                    <a:cxn ang="0">
                      <a:pos x="1268" y="734"/>
                    </a:cxn>
                    <a:cxn ang="0">
                      <a:pos x="1271" y="727"/>
                    </a:cxn>
                    <a:cxn ang="0">
                      <a:pos x="1272" y="719"/>
                    </a:cxn>
                    <a:cxn ang="0">
                      <a:pos x="1272" y="0"/>
                    </a:cxn>
                    <a:cxn ang="0">
                      <a:pos x="0" y="0"/>
                    </a:cxn>
                  </a:cxnLst>
                  <a:rect l="0" t="0" r="r" b="b"/>
                  <a:pathLst>
                    <a:path w="1272" h="852">
                      <a:moveTo>
                        <a:pt x="0" y="0"/>
                      </a:moveTo>
                      <a:lnTo>
                        <a:pt x="0" y="719"/>
                      </a:lnTo>
                      <a:lnTo>
                        <a:pt x="0" y="719"/>
                      </a:lnTo>
                      <a:lnTo>
                        <a:pt x="1" y="727"/>
                      </a:lnTo>
                      <a:lnTo>
                        <a:pt x="4" y="734"/>
                      </a:lnTo>
                      <a:lnTo>
                        <a:pt x="7" y="740"/>
                      </a:lnTo>
                      <a:lnTo>
                        <a:pt x="13" y="747"/>
                      </a:lnTo>
                      <a:lnTo>
                        <a:pt x="20" y="753"/>
                      </a:lnTo>
                      <a:lnTo>
                        <a:pt x="29" y="759"/>
                      </a:lnTo>
                      <a:lnTo>
                        <a:pt x="50" y="771"/>
                      </a:lnTo>
                      <a:lnTo>
                        <a:pt x="76" y="783"/>
                      </a:lnTo>
                      <a:lnTo>
                        <a:pt x="109" y="795"/>
                      </a:lnTo>
                      <a:lnTo>
                        <a:pt x="146" y="805"/>
                      </a:lnTo>
                      <a:lnTo>
                        <a:pt x="187" y="814"/>
                      </a:lnTo>
                      <a:lnTo>
                        <a:pt x="231" y="823"/>
                      </a:lnTo>
                      <a:lnTo>
                        <a:pt x="280" y="830"/>
                      </a:lnTo>
                      <a:lnTo>
                        <a:pt x="333" y="837"/>
                      </a:lnTo>
                      <a:lnTo>
                        <a:pt x="389" y="842"/>
                      </a:lnTo>
                      <a:lnTo>
                        <a:pt x="446" y="846"/>
                      </a:lnTo>
                      <a:lnTo>
                        <a:pt x="508" y="851"/>
                      </a:lnTo>
                      <a:lnTo>
                        <a:pt x="570" y="852"/>
                      </a:lnTo>
                      <a:lnTo>
                        <a:pt x="637" y="852"/>
                      </a:lnTo>
                      <a:lnTo>
                        <a:pt x="637" y="852"/>
                      </a:lnTo>
                      <a:lnTo>
                        <a:pt x="701" y="852"/>
                      </a:lnTo>
                      <a:lnTo>
                        <a:pt x="763" y="851"/>
                      </a:lnTo>
                      <a:lnTo>
                        <a:pt x="825" y="846"/>
                      </a:lnTo>
                      <a:lnTo>
                        <a:pt x="883" y="842"/>
                      </a:lnTo>
                      <a:lnTo>
                        <a:pt x="939" y="837"/>
                      </a:lnTo>
                      <a:lnTo>
                        <a:pt x="992" y="830"/>
                      </a:lnTo>
                      <a:lnTo>
                        <a:pt x="1041" y="823"/>
                      </a:lnTo>
                      <a:lnTo>
                        <a:pt x="1085" y="814"/>
                      </a:lnTo>
                      <a:lnTo>
                        <a:pt x="1126" y="805"/>
                      </a:lnTo>
                      <a:lnTo>
                        <a:pt x="1163" y="795"/>
                      </a:lnTo>
                      <a:lnTo>
                        <a:pt x="1195" y="783"/>
                      </a:lnTo>
                      <a:lnTo>
                        <a:pt x="1222" y="771"/>
                      </a:lnTo>
                      <a:lnTo>
                        <a:pt x="1243" y="759"/>
                      </a:lnTo>
                      <a:lnTo>
                        <a:pt x="1251" y="753"/>
                      </a:lnTo>
                      <a:lnTo>
                        <a:pt x="1259" y="747"/>
                      </a:lnTo>
                      <a:lnTo>
                        <a:pt x="1265" y="740"/>
                      </a:lnTo>
                      <a:lnTo>
                        <a:pt x="1268" y="734"/>
                      </a:lnTo>
                      <a:lnTo>
                        <a:pt x="1271" y="727"/>
                      </a:lnTo>
                      <a:lnTo>
                        <a:pt x="1272" y="719"/>
                      </a:lnTo>
                      <a:lnTo>
                        <a:pt x="1272" y="0"/>
                      </a:lnTo>
                      <a:lnTo>
                        <a:pt x="0" y="0"/>
                      </a:lnTo>
                      <a:close/>
                    </a:path>
                  </a:pathLst>
                </a:custGeom>
                <a:solidFill>
                  <a:schemeClr val="accent4">
                    <a:lumMod val="75000"/>
                  </a:schemeClr>
                </a:solidFill>
                <a:ln w="9525">
                  <a:noFill/>
                  <a:miter lim="800000"/>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92" name="Groupe 83">
                <a:extLst>
                  <a:ext uri="{FF2B5EF4-FFF2-40B4-BE49-F238E27FC236}">
                    <a16:creationId xmlns:a16="http://schemas.microsoft.com/office/drawing/2014/main" xmlns="" id="{A433971E-3B8F-9B4B-B950-6ECCFC5E32CB}"/>
                  </a:ext>
                </a:extLst>
              </p:cNvPr>
              <p:cNvGrpSpPr/>
              <p:nvPr/>
            </p:nvGrpSpPr>
            <p:grpSpPr>
              <a:xfrm>
                <a:off x="8913812" y="2667000"/>
                <a:ext cx="1672695" cy="3201098"/>
                <a:chOff x="8913812" y="2667000"/>
                <a:chExt cx="1672695" cy="3201098"/>
              </a:xfrm>
            </p:grpSpPr>
            <p:sp>
              <p:nvSpPr>
                <p:cNvPr id="93" name="Forme libre 92">
                  <a:extLst>
                    <a:ext uri="{FF2B5EF4-FFF2-40B4-BE49-F238E27FC236}">
                      <a16:creationId xmlns:a16="http://schemas.microsoft.com/office/drawing/2014/main" xmlns="" id="{087A0E06-ACB3-084E-9648-1AA768250C33}"/>
                    </a:ext>
                  </a:extLst>
                </p:cNvPr>
                <p:cNvSpPr/>
                <p:nvPr/>
              </p:nvSpPr>
              <p:spPr>
                <a:xfrm>
                  <a:off x="8913812" y="2667000"/>
                  <a:ext cx="1672695" cy="411700"/>
                </a:xfrm>
                <a:custGeom>
                  <a:avLst/>
                  <a:gdLst>
                    <a:gd name="connsiteX0" fmla="*/ 44450 w 1367367"/>
                    <a:gd name="connsiteY0" fmla="*/ 0 h 336550"/>
                    <a:gd name="connsiteX1" fmla="*/ 336550 w 1367367"/>
                    <a:gd name="connsiteY1" fmla="*/ 88900 h 336550"/>
                    <a:gd name="connsiteX2" fmla="*/ 734483 w 1367367"/>
                    <a:gd name="connsiteY2" fmla="*/ 186267 h 336550"/>
                    <a:gd name="connsiteX3" fmla="*/ 1123950 w 1367367"/>
                    <a:gd name="connsiteY3" fmla="*/ 232833 h 336550"/>
                    <a:gd name="connsiteX4" fmla="*/ 1339850 w 1367367"/>
                    <a:gd name="connsiteY4" fmla="*/ 198967 h 336550"/>
                    <a:gd name="connsiteX5" fmla="*/ 1289050 w 1367367"/>
                    <a:gd name="connsiteY5" fmla="*/ 266700 h 336550"/>
                    <a:gd name="connsiteX6" fmla="*/ 1077383 w 1367367"/>
                    <a:gd name="connsiteY6" fmla="*/ 313267 h 336550"/>
                    <a:gd name="connsiteX7" fmla="*/ 683683 w 1367367"/>
                    <a:gd name="connsiteY7" fmla="*/ 317500 h 336550"/>
                    <a:gd name="connsiteX8" fmla="*/ 209550 w 1367367"/>
                    <a:gd name="connsiteY8" fmla="*/ 198967 h 336550"/>
                    <a:gd name="connsiteX9" fmla="*/ 69850 w 1367367"/>
                    <a:gd name="connsiteY9" fmla="*/ 88900 h 336550"/>
                    <a:gd name="connsiteX10" fmla="*/ 44450 w 1367367"/>
                    <a:gd name="connsiteY10"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7367" h="336550">
                      <a:moveTo>
                        <a:pt x="44450" y="0"/>
                      </a:moveTo>
                      <a:cubicBezTo>
                        <a:pt x="88900" y="0"/>
                        <a:pt x="221545" y="57856"/>
                        <a:pt x="336550" y="88900"/>
                      </a:cubicBezTo>
                      <a:cubicBezTo>
                        <a:pt x="451556" y="119945"/>
                        <a:pt x="603250" y="162278"/>
                        <a:pt x="734483" y="186267"/>
                      </a:cubicBezTo>
                      <a:cubicBezTo>
                        <a:pt x="865716" y="210256"/>
                        <a:pt x="1023056" y="230716"/>
                        <a:pt x="1123950" y="232833"/>
                      </a:cubicBezTo>
                      <a:cubicBezTo>
                        <a:pt x="1224844" y="234950"/>
                        <a:pt x="1312333" y="193323"/>
                        <a:pt x="1339850" y="198967"/>
                      </a:cubicBezTo>
                      <a:cubicBezTo>
                        <a:pt x="1367367" y="204611"/>
                        <a:pt x="1332794" y="247650"/>
                        <a:pt x="1289050" y="266700"/>
                      </a:cubicBezTo>
                      <a:cubicBezTo>
                        <a:pt x="1245306" y="285750"/>
                        <a:pt x="1178277" y="304800"/>
                        <a:pt x="1077383" y="313267"/>
                      </a:cubicBezTo>
                      <a:cubicBezTo>
                        <a:pt x="976489" y="321734"/>
                        <a:pt x="828322" y="336550"/>
                        <a:pt x="683683" y="317500"/>
                      </a:cubicBezTo>
                      <a:cubicBezTo>
                        <a:pt x="539044" y="298450"/>
                        <a:pt x="311855" y="237067"/>
                        <a:pt x="209550" y="198967"/>
                      </a:cubicBezTo>
                      <a:cubicBezTo>
                        <a:pt x="107245" y="160867"/>
                        <a:pt x="102305" y="122767"/>
                        <a:pt x="69850" y="88900"/>
                      </a:cubicBezTo>
                      <a:cubicBezTo>
                        <a:pt x="37395" y="55033"/>
                        <a:pt x="0" y="0"/>
                        <a:pt x="44450" y="0"/>
                      </a:cubicBezTo>
                      <a:close/>
                    </a:path>
                  </a:pathLst>
                </a:custGeom>
                <a:gradFill flip="none" rotWithShape="1">
                  <a:gsLst>
                    <a:gs pos="11000">
                      <a:srgbClr val="FFFFFF"/>
                    </a:gs>
                    <a:gs pos="73000">
                      <a:srgbClr val="FFFFFF">
                        <a:alpha val="0"/>
                      </a:srgbClr>
                    </a:gs>
                  </a:gsLst>
                  <a:lin ang="564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94" name="Forme libre 93">
                  <a:extLst>
                    <a:ext uri="{FF2B5EF4-FFF2-40B4-BE49-F238E27FC236}">
                      <a16:creationId xmlns:a16="http://schemas.microsoft.com/office/drawing/2014/main" xmlns="" id="{54B4F4F7-7272-D54A-9583-12EC4FAE5604}"/>
                    </a:ext>
                  </a:extLst>
                </p:cNvPr>
                <p:cNvSpPr/>
                <p:nvPr/>
              </p:nvSpPr>
              <p:spPr>
                <a:xfrm>
                  <a:off x="9070622" y="2808111"/>
                  <a:ext cx="1235428" cy="1897944"/>
                </a:xfrm>
                <a:custGeom>
                  <a:avLst/>
                  <a:gdLst>
                    <a:gd name="connsiteX0" fmla="*/ 1411 w 1235428"/>
                    <a:gd name="connsiteY0" fmla="*/ 11289 h 1897944"/>
                    <a:gd name="connsiteX1" fmla="*/ 200378 w 1235428"/>
                    <a:gd name="connsiteY1" fmla="*/ 222956 h 1897944"/>
                    <a:gd name="connsiteX2" fmla="*/ 450145 w 1235428"/>
                    <a:gd name="connsiteY2" fmla="*/ 349956 h 1897944"/>
                    <a:gd name="connsiteX3" fmla="*/ 797278 w 1235428"/>
                    <a:gd name="connsiteY3" fmla="*/ 608189 h 1897944"/>
                    <a:gd name="connsiteX4" fmla="*/ 1025878 w 1235428"/>
                    <a:gd name="connsiteY4" fmla="*/ 1124656 h 1897944"/>
                    <a:gd name="connsiteX5" fmla="*/ 1165578 w 1235428"/>
                    <a:gd name="connsiteY5" fmla="*/ 1353256 h 1897944"/>
                    <a:gd name="connsiteX6" fmla="*/ 1195211 w 1235428"/>
                    <a:gd name="connsiteY6" fmla="*/ 1882422 h 1897944"/>
                    <a:gd name="connsiteX7" fmla="*/ 1207911 w 1235428"/>
                    <a:gd name="connsiteY7" fmla="*/ 1260122 h 1897944"/>
                    <a:gd name="connsiteX8" fmla="*/ 1030111 w 1235428"/>
                    <a:gd name="connsiteY8" fmla="*/ 862189 h 1897944"/>
                    <a:gd name="connsiteX9" fmla="*/ 1008945 w 1235428"/>
                    <a:gd name="connsiteY9" fmla="*/ 468489 h 1897944"/>
                    <a:gd name="connsiteX10" fmla="*/ 509411 w 1235428"/>
                    <a:gd name="connsiteY10" fmla="*/ 273756 h 1897944"/>
                    <a:gd name="connsiteX11" fmla="*/ 191911 w 1235428"/>
                    <a:gd name="connsiteY11" fmla="*/ 155222 h 1897944"/>
                    <a:gd name="connsiteX12" fmla="*/ 1411 w 1235428"/>
                    <a:gd name="connsiteY12" fmla="*/ 11289 h 189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35428" h="1897944">
                      <a:moveTo>
                        <a:pt x="1411" y="11289"/>
                      </a:moveTo>
                      <a:cubicBezTo>
                        <a:pt x="2822" y="22578"/>
                        <a:pt x="125589" y="166512"/>
                        <a:pt x="200378" y="222956"/>
                      </a:cubicBezTo>
                      <a:cubicBezTo>
                        <a:pt x="275167" y="279401"/>
                        <a:pt x="350662" y="285751"/>
                        <a:pt x="450145" y="349956"/>
                      </a:cubicBezTo>
                      <a:cubicBezTo>
                        <a:pt x="549628" y="414161"/>
                        <a:pt x="701323" y="479072"/>
                        <a:pt x="797278" y="608189"/>
                      </a:cubicBezTo>
                      <a:cubicBezTo>
                        <a:pt x="893234" y="737306"/>
                        <a:pt x="964495" y="1000478"/>
                        <a:pt x="1025878" y="1124656"/>
                      </a:cubicBezTo>
                      <a:cubicBezTo>
                        <a:pt x="1087261" y="1248834"/>
                        <a:pt x="1137356" y="1226962"/>
                        <a:pt x="1165578" y="1353256"/>
                      </a:cubicBezTo>
                      <a:cubicBezTo>
                        <a:pt x="1193800" y="1479550"/>
                        <a:pt x="1188156" y="1897944"/>
                        <a:pt x="1195211" y="1882422"/>
                      </a:cubicBezTo>
                      <a:cubicBezTo>
                        <a:pt x="1202266" y="1866900"/>
                        <a:pt x="1235428" y="1430161"/>
                        <a:pt x="1207911" y="1260122"/>
                      </a:cubicBezTo>
                      <a:cubicBezTo>
                        <a:pt x="1180394" y="1090083"/>
                        <a:pt x="1063272" y="994128"/>
                        <a:pt x="1030111" y="862189"/>
                      </a:cubicBezTo>
                      <a:cubicBezTo>
                        <a:pt x="996950" y="730250"/>
                        <a:pt x="1095728" y="566561"/>
                        <a:pt x="1008945" y="468489"/>
                      </a:cubicBezTo>
                      <a:cubicBezTo>
                        <a:pt x="922162" y="370417"/>
                        <a:pt x="645583" y="325967"/>
                        <a:pt x="509411" y="273756"/>
                      </a:cubicBezTo>
                      <a:cubicBezTo>
                        <a:pt x="373239" y="221545"/>
                        <a:pt x="275872" y="202494"/>
                        <a:pt x="191911" y="155222"/>
                      </a:cubicBezTo>
                      <a:cubicBezTo>
                        <a:pt x="107950" y="107950"/>
                        <a:pt x="0" y="0"/>
                        <a:pt x="1411" y="11289"/>
                      </a:cubicBezTo>
                      <a:close/>
                    </a:path>
                  </a:pathLst>
                </a:custGeom>
                <a:gradFill flip="none" rotWithShape="1">
                  <a:gsLst>
                    <a:gs pos="28000">
                      <a:srgbClr val="FFFFFF"/>
                    </a:gs>
                    <a:gs pos="80000">
                      <a:srgbClr val="FFFFFF">
                        <a:alpha val="0"/>
                      </a:srgbClr>
                    </a:gs>
                  </a:gsLst>
                  <a:lin ang="1878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95" name="Forme libre 94">
                  <a:extLst>
                    <a:ext uri="{FF2B5EF4-FFF2-40B4-BE49-F238E27FC236}">
                      <a16:creationId xmlns:a16="http://schemas.microsoft.com/office/drawing/2014/main" xmlns="" id="{ACE27CA0-2DBB-AC4B-90DB-672DD8476F92}"/>
                    </a:ext>
                  </a:extLst>
                </p:cNvPr>
                <p:cNvSpPr/>
                <p:nvPr/>
              </p:nvSpPr>
              <p:spPr>
                <a:xfrm>
                  <a:off x="10215562" y="4343403"/>
                  <a:ext cx="211137" cy="1524695"/>
                </a:xfrm>
                <a:custGeom>
                  <a:avLst/>
                  <a:gdLst>
                    <a:gd name="connsiteX0" fmla="*/ 37042 w 153459"/>
                    <a:gd name="connsiteY0" fmla="*/ 95250 h 2247900"/>
                    <a:gd name="connsiteX1" fmla="*/ 5292 w 153459"/>
                    <a:gd name="connsiteY1" fmla="*/ 520700 h 2247900"/>
                    <a:gd name="connsiteX2" fmla="*/ 68792 w 153459"/>
                    <a:gd name="connsiteY2" fmla="*/ 857250 h 2247900"/>
                    <a:gd name="connsiteX3" fmla="*/ 17992 w 153459"/>
                    <a:gd name="connsiteY3" fmla="*/ 1397000 h 2247900"/>
                    <a:gd name="connsiteX4" fmla="*/ 30692 w 153459"/>
                    <a:gd name="connsiteY4" fmla="*/ 2006600 h 2247900"/>
                    <a:gd name="connsiteX5" fmla="*/ 43392 w 153459"/>
                    <a:gd name="connsiteY5" fmla="*/ 2190750 h 2247900"/>
                    <a:gd name="connsiteX6" fmla="*/ 56092 w 153459"/>
                    <a:gd name="connsiteY6" fmla="*/ 1663700 h 2247900"/>
                    <a:gd name="connsiteX7" fmla="*/ 68792 w 153459"/>
                    <a:gd name="connsiteY7" fmla="*/ 1231900 h 2247900"/>
                    <a:gd name="connsiteX8" fmla="*/ 144992 w 153459"/>
                    <a:gd name="connsiteY8" fmla="*/ 1009650 h 2247900"/>
                    <a:gd name="connsiteX9" fmla="*/ 119592 w 153459"/>
                    <a:gd name="connsiteY9" fmla="*/ 768350 h 2247900"/>
                    <a:gd name="connsiteX10" fmla="*/ 62442 w 153459"/>
                    <a:gd name="connsiteY10" fmla="*/ 615950 h 2247900"/>
                    <a:gd name="connsiteX11" fmla="*/ 43392 w 153459"/>
                    <a:gd name="connsiteY11" fmla="*/ 215900 h 2247900"/>
                    <a:gd name="connsiteX12" fmla="*/ 43392 w 153459"/>
                    <a:gd name="connsiteY12" fmla="*/ 31750 h 2247900"/>
                    <a:gd name="connsiteX13" fmla="*/ 30692 w 153459"/>
                    <a:gd name="connsiteY13" fmla="*/ 25400 h 224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459" h="2247900">
                      <a:moveTo>
                        <a:pt x="37042" y="95250"/>
                      </a:moveTo>
                      <a:cubicBezTo>
                        <a:pt x="18521" y="244475"/>
                        <a:pt x="0" y="393700"/>
                        <a:pt x="5292" y="520700"/>
                      </a:cubicBezTo>
                      <a:cubicBezTo>
                        <a:pt x="10584" y="647700"/>
                        <a:pt x="66675" y="711200"/>
                        <a:pt x="68792" y="857250"/>
                      </a:cubicBezTo>
                      <a:cubicBezTo>
                        <a:pt x="70909" y="1003300"/>
                        <a:pt x="24342" y="1205442"/>
                        <a:pt x="17992" y="1397000"/>
                      </a:cubicBezTo>
                      <a:cubicBezTo>
                        <a:pt x="11642" y="1588558"/>
                        <a:pt x="26459" y="1874308"/>
                        <a:pt x="30692" y="2006600"/>
                      </a:cubicBezTo>
                      <a:cubicBezTo>
                        <a:pt x="34925" y="2138892"/>
                        <a:pt x="39159" y="2247900"/>
                        <a:pt x="43392" y="2190750"/>
                      </a:cubicBezTo>
                      <a:cubicBezTo>
                        <a:pt x="47625" y="2133600"/>
                        <a:pt x="51859" y="1823508"/>
                        <a:pt x="56092" y="1663700"/>
                      </a:cubicBezTo>
                      <a:cubicBezTo>
                        <a:pt x="60325" y="1503892"/>
                        <a:pt x="53975" y="1340908"/>
                        <a:pt x="68792" y="1231900"/>
                      </a:cubicBezTo>
                      <a:cubicBezTo>
                        <a:pt x="83609" y="1122892"/>
                        <a:pt x="136525" y="1086908"/>
                        <a:pt x="144992" y="1009650"/>
                      </a:cubicBezTo>
                      <a:cubicBezTo>
                        <a:pt x="153459" y="932392"/>
                        <a:pt x="133350" y="833967"/>
                        <a:pt x="119592" y="768350"/>
                      </a:cubicBezTo>
                      <a:cubicBezTo>
                        <a:pt x="105834" y="702733"/>
                        <a:pt x="75142" y="708025"/>
                        <a:pt x="62442" y="615950"/>
                      </a:cubicBezTo>
                      <a:cubicBezTo>
                        <a:pt x="49742" y="523875"/>
                        <a:pt x="46567" y="313267"/>
                        <a:pt x="43392" y="215900"/>
                      </a:cubicBezTo>
                      <a:cubicBezTo>
                        <a:pt x="40217" y="118533"/>
                        <a:pt x="45509" y="63500"/>
                        <a:pt x="43392" y="31750"/>
                      </a:cubicBezTo>
                      <a:cubicBezTo>
                        <a:pt x="41275" y="0"/>
                        <a:pt x="35983" y="12700"/>
                        <a:pt x="30692" y="25400"/>
                      </a:cubicBezTo>
                    </a:path>
                  </a:pathLst>
                </a:custGeom>
                <a:gradFill flip="none" rotWithShape="1">
                  <a:gsLst>
                    <a:gs pos="28000">
                      <a:srgbClr val="FFFFFF"/>
                    </a:gs>
                    <a:gs pos="80000">
                      <a:srgbClr val="FFFFFF">
                        <a:alpha val="0"/>
                      </a:srgbClr>
                    </a:gs>
                  </a:gsLst>
                  <a:lin ang="213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grpSp>
        </p:grpSp>
      </p:grpSp>
      <p:grpSp>
        <p:nvGrpSpPr>
          <p:cNvPr id="114" name="Groupe 452">
            <a:extLst>
              <a:ext uri="{FF2B5EF4-FFF2-40B4-BE49-F238E27FC236}">
                <a16:creationId xmlns:a16="http://schemas.microsoft.com/office/drawing/2014/main" xmlns="" id="{9F2C6E4F-54B3-1B47-A4F0-7C1805F207DA}"/>
              </a:ext>
            </a:extLst>
          </p:cNvPr>
          <p:cNvGrpSpPr/>
          <p:nvPr userDrawn="1"/>
        </p:nvGrpSpPr>
        <p:grpSpPr>
          <a:xfrm flipH="1">
            <a:off x="1933485" y="3156163"/>
            <a:ext cx="502535" cy="853440"/>
            <a:chOff x="0" y="4222962"/>
            <a:chExt cx="579436" cy="853440"/>
          </a:xfrm>
        </p:grpSpPr>
        <p:cxnSp>
          <p:nvCxnSpPr>
            <p:cNvPr id="115" name="Connecteur droit avec flèche 114">
              <a:extLst>
                <a:ext uri="{FF2B5EF4-FFF2-40B4-BE49-F238E27FC236}">
                  <a16:creationId xmlns:a16="http://schemas.microsoft.com/office/drawing/2014/main" xmlns="" id="{45C48599-2405-CF4F-AE7E-8A115EA6E5BA}"/>
                </a:ext>
              </a:extLst>
            </p:cNvPr>
            <p:cNvCxnSpPr/>
            <p:nvPr/>
          </p:nvCxnSpPr>
          <p:spPr>
            <a:xfrm rot="10800000">
              <a:off x="0" y="4638570"/>
              <a:ext cx="578802" cy="1270"/>
            </a:xfrm>
            <a:prstGeom prst="straightConnector1">
              <a:avLst/>
            </a:prstGeom>
            <a:ln w="12700">
              <a:solidFill>
                <a:srgbClr val="000000"/>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16" name="Connecteur droit 115">
              <a:extLst>
                <a:ext uri="{FF2B5EF4-FFF2-40B4-BE49-F238E27FC236}">
                  <a16:creationId xmlns:a16="http://schemas.microsoft.com/office/drawing/2014/main" xmlns="" id="{6F535846-C4CC-594A-8EE2-816906E24C81}"/>
                </a:ext>
              </a:extLst>
            </p:cNvPr>
            <p:cNvCxnSpPr/>
            <p:nvPr/>
          </p:nvCxnSpPr>
          <p:spPr>
            <a:xfrm rot="5400000">
              <a:off x="152081" y="4649047"/>
              <a:ext cx="853440" cy="1270"/>
            </a:xfrm>
            <a:prstGeom prst="line">
              <a:avLst/>
            </a:prstGeom>
            <a:ln w="3175" cap="flat" cmpd="sng" algn="ctr">
              <a:solidFill>
                <a:srgbClr val="222222"/>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sp>
        <p:nvSpPr>
          <p:cNvPr id="118" name="Espace réservé du texte 117">
            <a:extLst>
              <a:ext uri="{FF2B5EF4-FFF2-40B4-BE49-F238E27FC236}">
                <a16:creationId xmlns:a16="http://schemas.microsoft.com/office/drawing/2014/main" xmlns="" id="{E397707A-CCDE-FF45-B86D-CC7E739E8848}"/>
              </a:ext>
            </a:extLst>
          </p:cNvPr>
          <p:cNvSpPr>
            <a:spLocks noGrp="1"/>
          </p:cNvSpPr>
          <p:nvPr>
            <p:ph type="body" sz="quarter" idx="10" hasCustomPrompt="1"/>
          </p:nvPr>
        </p:nvSpPr>
        <p:spPr>
          <a:xfrm>
            <a:off x="515425" y="3162494"/>
            <a:ext cx="1370410" cy="847780"/>
          </a:xfrm>
          <a:prstGeom prst="rect">
            <a:avLst/>
          </a:prstGeom>
        </p:spPr>
        <p:txBody>
          <a:bodyPr rtlCol="0">
            <a:normAutofit/>
          </a:bodyPr>
          <a:lstStyle>
            <a:lvl1pPr marL="0" indent="0" algn="r">
              <a:buNone/>
              <a:defRPr sz="1200">
                <a:solidFill>
                  <a:schemeClr val="tx1">
                    <a:lumMod val="65000"/>
                    <a:lumOff val="35000"/>
                  </a:schemeClr>
                </a:solidFill>
                <a:latin typeface="Lucida Fax" panose="02060602050505020204" pitchFamily="18" charset="0"/>
              </a:defRPr>
            </a:lvl1pPr>
            <a:lvl2pPr marL="342900" indent="0">
              <a:buNone/>
              <a:defRPr/>
            </a:lvl2pPr>
            <a:lvl3pPr marL="685800" indent="0">
              <a:buNone/>
              <a:defRPr/>
            </a:lvl3pPr>
            <a:lvl4pPr marL="1028700" indent="0">
              <a:buNone/>
              <a:defRPr/>
            </a:lvl4pPr>
            <a:lvl5pPr marL="1371600" indent="0">
              <a:buNone/>
              <a:defRPr/>
            </a:lvl5pPr>
          </a:lstStyle>
          <a:p>
            <a:pPr lvl="0" rtl="0"/>
            <a:r>
              <a:rPr lang="fr-FR" dirty="0"/>
              <a:t>Modifiez les styles du texte du masque</a:t>
            </a:r>
          </a:p>
        </p:txBody>
      </p:sp>
      <p:sp>
        <p:nvSpPr>
          <p:cNvPr id="136" name="Espace réservé du texte 117">
            <a:extLst>
              <a:ext uri="{FF2B5EF4-FFF2-40B4-BE49-F238E27FC236}">
                <a16:creationId xmlns:a16="http://schemas.microsoft.com/office/drawing/2014/main" xmlns="" id="{B28B93E0-793A-A848-BA91-083031B41181}"/>
              </a:ext>
            </a:extLst>
          </p:cNvPr>
          <p:cNvSpPr>
            <a:spLocks noGrp="1"/>
          </p:cNvSpPr>
          <p:nvPr>
            <p:ph type="body" sz="quarter" idx="12" hasCustomPrompt="1"/>
          </p:nvPr>
        </p:nvSpPr>
        <p:spPr>
          <a:xfrm>
            <a:off x="2395776" y="3505201"/>
            <a:ext cx="4344906" cy="351197"/>
          </a:xfrm>
          <a:prstGeom prst="rect">
            <a:avLst/>
          </a:prstGeom>
        </p:spPr>
        <p:txBody>
          <a:bodyPr rtlCol="0">
            <a:prstTxWarp prst="textArchDown">
              <a:avLst/>
            </a:prstTxWarp>
            <a:noAutofit/>
          </a:bodyPr>
          <a:lstStyle>
            <a:lvl1pPr marL="0" indent="0" algn="ctr">
              <a:buNone/>
              <a:defRPr sz="1500">
                <a:solidFill>
                  <a:schemeClr val="tx1"/>
                </a:solidFill>
                <a:latin typeface="Lucida Fax" panose="02060602050505020204" pitchFamily="18" charset="0"/>
              </a:defRPr>
            </a:lvl1pPr>
            <a:lvl2pPr marL="342900" indent="0">
              <a:buNone/>
              <a:defRPr/>
            </a:lvl2pPr>
            <a:lvl3pPr marL="685800" indent="0">
              <a:buNone/>
              <a:defRPr/>
            </a:lvl3pPr>
            <a:lvl4pPr marL="1028700" indent="0">
              <a:buNone/>
              <a:defRPr/>
            </a:lvl4pPr>
            <a:lvl5pPr marL="1371600" indent="0">
              <a:buNone/>
              <a:defRPr/>
            </a:lvl5pPr>
          </a:lstStyle>
          <a:p>
            <a:pPr lvl="0" rtl="0"/>
            <a:r>
              <a:rPr lang="fr-FR" dirty="0"/>
              <a:t>Modifiez les styles du texte du masque</a:t>
            </a:r>
          </a:p>
        </p:txBody>
      </p:sp>
    </p:spTree>
    <p:extLst>
      <p:ext uri="{BB962C8B-B14F-4D97-AF65-F5344CB8AC3E}">
        <p14:creationId xmlns="" xmlns:p14="http://schemas.microsoft.com/office/powerpoint/2010/main" val="2561683683"/>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Vide">
    <p:spTree>
      <p:nvGrpSpPr>
        <p:cNvPr id="1" name=""/>
        <p:cNvGrpSpPr/>
        <p:nvPr/>
      </p:nvGrpSpPr>
      <p:grpSpPr>
        <a:xfrm>
          <a:off x="0" y="0"/>
          <a:ext cx="0" cy="0"/>
          <a:chOff x="0" y="0"/>
          <a:chExt cx="0" cy="0"/>
        </a:xfrm>
      </p:grpSpPr>
      <p:sp>
        <p:nvSpPr>
          <p:cNvPr id="78" name="Espace réservé du texte 77">
            <a:extLst>
              <a:ext uri="{FF2B5EF4-FFF2-40B4-BE49-F238E27FC236}">
                <a16:creationId xmlns:a16="http://schemas.microsoft.com/office/drawing/2014/main" xmlns="" id="{0B092376-293D-814E-8504-10AD3FC6C33F}"/>
              </a:ext>
            </a:extLst>
          </p:cNvPr>
          <p:cNvSpPr>
            <a:spLocks noGrp="1"/>
          </p:cNvSpPr>
          <p:nvPr>
            <p:ph type="body" sz="quarter" idx="10" hasCustomPrompt="1"/>
          </p:nvPr>
        </p:nvSpPr>
        <p:spPr>
          <a:xfrm>
            <a:off x="2594275" y="920887"/>
            <a:ext cx="1562100" cy="990600"/>
          </a:xfrm>
          <a:gradFill flip="none" rotWithShape="1">
            <a:gsLst>
              <a:gs pos="0">
                <a:srgbClr val="D3D3D3">
                  <a:alpha val="72549"/>
                </a:srgbClr>
              </a:gs>
              <a:gs pos="100000">
                <a:srgbClr val="FFFFFF">
                  <a:alpha val="0"/>
                </a:srgbClr>
              </a:gs>
            </a:gsLst>
            <a:lin ang="0" scaled="1"/>
            <a:tileRect/>
          </a:gradFill>
          <a:ln w="9525">
            <a:noFill/>
            <a:miter lim="800000"/>
            <a:headEnd/>
            <a:tailEnd/>
          </a:ln>
          <a:effectLst/>
        </p:spPr>
        <p:txBody>
          <a:bodyPr rtlCol="0"/>
          <a:lstStyle>
            <a:lvl1pPr marL="0" indent="0" algn="l">
              <a:buNone/>
              <a:defRPr lang="en-US" sz="1050" dirty="0" smtClean="0">
                <a:solidFill>
                  <a:srgbClr val="404040"/>
                </a:solidFill>
                <a:latin typeface="+mn-lt"/>
              </a:defRPr>
            </a:lvl1pPr>
          </a:lstStyle>
          <a:p>
            <a:pPr marL="0" lvl="0" rtl="0">
              <a:lnSpc>
                <a:spcPct val="85000"/>
              </a:lnSpc>
            </a:pPr>
            <a:r>
              <a:rPr lang="fr-FR"/>
              <a:t>Modifiez les styles du texte du masque</a:t>
            </a:r>
            <a:endParaRPr lang="fr-FR" dirty="0"/>
          </a:p>
        </p:txBody>
      </p:sp>
      <p:sp>
        <p:nvSpPr>
          <p:cNvPr id="81" name="Espace réservé du texte 77">
            <a:extLst>
              <a:ext uri="{FF2B5EF4-FFF2-40B4-BE49-F238E27FC236}">
                <a16:creationId xmlns:a16="http://schemas.microsoft.com/office/drawing/2014/main" xmlns="" id="{B0998207-3F3B-9940-9A4A-F5C7E11A0CEB}"/>
              </a:ext>
            </a:extLst>
          </p:cNvPr>
          <p:cNvSpPr>
            <a:spLocks noGrp="1"/>
          </p:cNvSpPr>
          <p:nvPr>
            <p:ph type="body" sz="quarter" idx="11" hasCustomPrompt="1"/>
          </p:nvPr>
        </p:nvSpPr>
        <p:spPr>
          <a:xfrm>
            <a:off x="4187529" y="1220069"/>
            <a:ext cx="1562100" cy="990600"/>
          </a:xfrm>
          <a:gradFill flip="none" rotWithShape="1">
            <a:gsLst>
              <a:gs pos="0">
                <a:srgbClr val="D3D3D3">
                  <a:alpha val="72549"/>
                </a:srgbClr>
              </a:gs>
              <a:gs pos="100000">
                <a:srgbClr val="FFFFFF">
                  <a:alpha val="0"/>
                </a:srgbClr>
              </a:gs>
            </a:gsLst>
            <a:lin ang="0" scaled="1"/>
            <a:tileRect/>
          </a:gradFill>
          <a:ln w="9525">
            <a:noFill/>
            <a:miter lim="800000"/>
            <a:headEnd/>
            <a:tailEnd/>
          </a:ln>
          <a:effectLst/>
        </p:spPr>
        <p:txBody>
          <a:bodyPr rtlCol="0"/>
          <a:lstStyle>
            <a:lvl1pPr marL="0" indent="0" algn="l">
              <a:buNone/>
              <a:defRPr lang="en-US" sz="1050" dirty="0" smtClean="0">
                <a:solidFill>
                  <a:srgbClr val="404040"/>
                </a:solidFill>
                <a:latin typeface="+mn-lt"/>
              </a:defRPr>
            </a:lvl1pPr>
          </a:lstStyle>
          <a:p>
            <a:pPr marL="0" lvl="0" rtl="0">
              <a:lnSpc>
                <a:spcPct val="85000"/>
              </a:lnSpc>
            </a:pPr>
            <a:r>
              <a:rPr lang="fr-FR"/>
              <a:t>Modifiez les styles du texte du masque</a:t>
            </a:r>
            <a:endParaRPr lang="fr-FR" dirty="0"/>
          </a:p>
        </p:txBody>
      </p:sp>
      <p:sp>
        <p:nvSpPr>
          <p:cNvPr id="82" name="Espace réservé du texte 77">
            <a:extLst>
              <a:ext uri="{FF2B5EF4-FFF2-40B4-BE49-F238E27FC236}">
                <a16:creationId xmlns:a16="http://schemas.microsoft.com/office/drawing/2014/main" xmlns="" id="{9A62C131-98B4-A846-AE6C-DF6B5A743E18}"/>
              </a:ext>
            </a:extLst>
          </p:cNvPr>
          <p:cNvSpPr>
            <a:spLocks noGrp="1"/>
          </p:cNvSpPr>
          <p:nvPr>
            <p:ph type="body" sz="quarter" idx="12" hasCustomPrompt="1"/>
          </p:nvPr>
        </p:nvSpPr>
        <p:spPr>
          <a:xfrm>
            <a:off x="5779124" y="1608825"/>
            <a:ext cx="1562100" cy="990600"/>
          </a:xfrm>
          <a:gradFill flip="none" rotWithShape="1">
            <a:gsLst>
              <a:gs pos="0">
                <a:srgbClr val="D3D3D3">
                  <a:alpha val="72549"/>
                </a:srgbClr>
              </a:gs>
              <a:gs pos="100000">
                <a:srgbClr val="FFFFFF">
                  <a:alpha val="0"/>
                </a:srgbClr>
              </a:gs>
            </a:gsLst>
            <a:lin ang="0" scaled="1"/>
            <a:tileRect/>
          </a:gradFill>
          <a:ln w="9525">
            <a:noFill/>
            <a:miter lim="800000"/>
            <a:headEnd/>
            <a:tailEnd/>
          </a:ln>
          <a:effectLst/>
        </p:spPr>
        <p:txBody>
          <a:bodyPr rtlCol="0"/>
          <a:lstStyle>
            <a:lvl1pPr marL="0" indent="0" algn="l">
              <a:buNone/>
              <a:defRPr lang="en-US" sz="1050" dirty="0" smtClean="0">
                <a:solidFill>
                  <a:srgbClr val="404040"/>
                </a:solidFill>
                <a:latin typeface="+mn-lt"/>
              </a:defRPr>
            </a:lvl1pPr>
          </a:lstStyle>
          <a:p>
            <a:pPr marL="0" lvl="0" rtl="0">
              <a:lnSpc>
                <a:spcPct val="85000"/>
              </a:lnSpc>
            </a:pPr>
            <a:r>
              <a:rPr lang="fr-FR"/>
              <a:t>Modifiez les styles du texte du masque</a:t>
            </a:r>
            <a:endParaRPr lang="fr-FR" dirty="0"/>
          </a:p>
        </p:txBody>
      </p:sp>
      <p:sp>
        <p:nvSpPr>
          <p:cNvPr id="84" name="Espace réservé du texte 83">
            <a:extLst>
              <a:ext uri="{FF2B5EF4-FFF2-40B4-BE49-F238E27FC236}">
                <a16:creationId xmlns:a16="http://schemas.microsoft.com/office/drawing/2014/main" xmlns="" id="{C87789DE-8F91-E44E-96BE-12C0559F6FB9}"/>
              </a:ext>
            </a:extLst>
          </p:cNvPr>
          <p:cNvSpPr>
            <a:spLocks noGrp="1"/>
          </p:cNvSpPr>
          <p:nvPr>
            <p:ph type="body" sz="quarter" idx="13" hasCustomPrompt="1"/>
          </p:nvPr>
        </p:nvSpPr>
        <p:spPr>
          <a:xfrm>
            <a:off x="2599217" y="2269796"/>
            <a:ext cx="905668" cy="2603790"/>
          </a:xfrm>
          <a:noFill/>
          <a:effectLst>
            <a:outerShdw blurRad="50800" dist="38100" dir="5400000" algn="t" rotWithShape="0">
              <a:prstClr val="black">
                <a:alpha val="40000"/>
              </a:prstClr>
            </a:outerShdw>
          </a:effectLst>
          <a:scene3d>
            <a:camera prst="orthographicFront">
              <a:rot lat="1200000" lon="20399986" rev="0"/>
            </a:camera>
            <a:lightRig rig="threePt" dir="t"/>
          </a:scene3d>
        </p:spPr>
        <p:txBody>
          <a:bodyPr wrap="square" rtlCol="0">
            <a:spAutoFit/>
          </a:bodyPr>
          <a:lstStyle>
            <a:lvl1pPr marL="0" indent="0">
              <a:buNone/>
              <a:defRPr lang="en-US" sz="1800" dirty="0" smtClean="0">
                <a:solidFill>
                  <a:srgbClr val="FFFFFF"/>
                </a:solidFill>
                <a:latin typeface="+mj-lt"/>
                <a:cs typeface="Arial" pitchFamily="34" charset="0"/>
              </a:defRPr>
            </a:lvl1pPr>
          </a:lstStyle>
          <a:p>
            <a:pPr marL="0" lvl="0" algn="ctr" rtl="0">
              <a:lnSpc>
                <a:spcPct val="85000"/>
              </a:lnSpc>
            </a:pPr>
            <a:r>
              <a:rPr lang="fr-FR"/>
              <a:t>Modifiez les styles du texte du masque</a:t>
            </a:r>
            <a:endParaRPr lang="fr-FR" dirty="0"/>
          </a:p>
        </p:txBody>
      </p:sp>
      <p:sp>
        <p:nvSpPr>
          <p:cNvPr id="85" name="Espace réservé du texte 83">
            <a:extLst>
              <a:ext uri="{FF2B5EF4-FFF2-40B4-BE49-F238E27FC236}">
                <a16:creationId xmlns:a16="http://schemas.microsoft.com/office/drawing/2014/main" xmlns="" id="{D5C13B08-1AEA-0541-B928-190FE4F59997}"/>
              </a:ext>
            </a:extLst>
          </p:cNvPr>
          <p:cNvSpPr>
            <a:spLocks noGrp="1"/>
          </p:cNvSpPr>
          <p:nvPr>
            <p:ph type="body" sz="quarter" idx="14" hasCustomPrompt="1"/>
          </p:nvPr>
        </p:nvSpPr>
        <p:spPr>
          <a:xfrm>
            <a:off x="4125706" y="2625619"/>
            <a:ext cx="905668" cy="2603790"/>
          </a:xfrm>
          <a:noFill/>
          <a:effectLst>
            <a:outerShdw blurRad="50800" dist="38100" dir="5400000" algn="t" rotWithShape="0">
              <a:prstClr val="black">
                <a:alpha val="40000"/>
              </a:prstClr>
            </a:outerShdw>
          </a:effectLst>
          <a:scene3d>
            <a:camera prst="orthographicFront">
              <a:rot lat="1200000" lon="20399986" rev="0"/>
            </a:camera>
            <a:lightRig rig="threePt" dir="t"/>
          </a:scene3d>
        </p:spPr>
        <p:txBody>
          <a:bodyPr wrap="square" rtlCol="0">
            <a:spAutoFit/>
          </a:bodyPr>
          <a:lstStyle>
            <a:lvl1pPr marL="0" indent="0">
              <a:buNone/>
              <a:defRPr lang="en-US" sz="1800" dirty="0" smtClean="0">
                <a:solidFill>
                  <a:schemeClr val="tx1"/>
                </a:solidFill>
                <a:latin typeface="+mj-lt"/>
                <a:cs typeface="Arial" pitchFamily="34" charset="0"/>
              </a:defRPr>
            </a:lvl1pPr>
          </a:lstStyle>
          <a:p>
            <a:pPr marL="0" lvl="0" algn="ctr" rtl="0">
              <a:lnSpc>
                <a:spcPct val="85000"/>
              </a:lnSpc>
            </a:pPr>
            <a:r>
              <a:rPr lang="fr-FR"/>
              <a:t>Modifiez les styles du texte du masque</a:t>
            </a:r>
            <a:endParaRPr lang="fr-FR" dirty="0"/>
          </a:p>
        </p:txBody>
      </p:sp>
      <p:sp>
        <p:nvSpPr>
          <p:cNvPr id="86" name="Espace réservé du texte 83">
            <a:extLst>
              <a:ext uri="{FF2B5EF4-FFF2-40B4-BE49-F238E27FC236}">
                <a16:creationId xmlns:a16="http://schemas.microsoft.com/office/drawing/2014/main" xmlns="" id="{9A0A668D-AC6C-0847-B1DA-2DF3A211D540}"/>
              </a:ext>
            </a:extLst>
          </p:cNvPr>
          <p:cNvSpPr>
            <a:spLocks noGrp="1"/>
          </p:cNvSpPr>
          <p:nvPr>
            <p:ph type="body" sz="quarter" idx="15" hasCustomPrompt="1"/>
          </p:nvPr>
        </p:nvSpPr>
        <p:spPr>
          <a:xfrm>
            <a:off x="5764193" y="3028900"/>
            <a:ext cx="905668" cy="2603790"/>
          </a:xfrm>
          <a:noFill/>
          <a:effectLst>
            <a:outerShdw blurRad="50800" dist="38100" dir="5400000" algn="t" rotWithShape="0">
              <a:prstClr val="black">
                <a:alpha val="40000"/>
              </a:prstClr>
            </a:outerShdw>
          </a:effectLst>
          <a:scene3d>
            <a:camera prst="orthographicFront">
              <a:rot lat="1200000" lon="20399986" rev="0"/>
            </a:camera>
            <a:lightRig rig="threePt" dir="t"/>
          </a:scene3d>
        </p:spPr>
        <p:txBody>
          <a:bodyPr wrap="square" rtlCol="0">
            <a:spAutoFit/>
          </a:bodyPr>
          <a:lstStyle>
            <a:lvl1pPr marL="0" indent="0">
              <a:buNone/>
              <a:defRPr lang="en-US" sz="1800" dirty="0" smtClean="0">
                <a:solidFill>
                  <a:srgbClr val="FFFFFF"/>
                </a:solidFill>
                <a:latin typeface="+mj-lt"/>
                <a:cs typeface="Arial" pitchFamily="34" charset="0"/>
              </a:defRPr>
            </a:lvl1pPr>
          </a:lstStyle>
          <a:p>
            <a:pPr marL="0" lvl="0" algn="ctr" rtl="0">
              <a:lnSpc>
                <a:spcPct val="85000"/>
              </a:lnSpc>
            </a:pPr>
            <a:r>
              <a:rPr lang="fr-FR"/>
              <a:t>Modifiez les styles du texte du masque</a:t>
            </a:r>
            <a:endParaRPr lang="fr-FR" dirty="0"/>
          </a:p>
        </p:txBody>
      </p:sp>
      <p:sp>
        <p:nvSpPr>
          <p:cNvPr id="90" name="Espace réservé du texte 89">
            <a:extLst>
              <a:ext uri="{FF2B5EF4-FFF2-40B4-BE49-F238E27FC236}">
                <a16:creationId xmlns:a16="http://schemas.microsoft.com/office/drawing/2014/main" xmlns="" id="{91BB790C-6BC5-134B-A8A8-83ECB5114A62}"/>
              </a:ext>
            </a:extLst>
          </p:cNvPr>
          <p:cNvSpPr>
            <a:spLocks noGrp="1"/>
          </p:cNvSpPr>
          <p:nvPr>
            <p:ph type="body" sz="quarter" idx="17" hasCustomPrompt="1"/>
          </p:nvPr>
        </p:nvSpPr>
        <p:spPr>
          <a:xfrm>
            <a:off x="1571019" y="4502478"/>
            <a:ext cx="3602665" cy="830997"/>
          </a:xfrm>
          <a:noFill/>
          <a:scene3d>
            <a:camera prst="orthographicFront">
              <a:rot lat="1980000" lon="1800000" rev="0"/>
            </a:camera>
            <a:lightRig rig="threePt" dir="t"/>
          </a:scene3d>
        </p:spPr>
        <p:txBody>
          <a:bodyPr wrap="square" rtlCol="0">
            <a:spAutoFit/>
          </a:bodyPr>
          <a:lstStyle>
            <a:lvl1pPr marL="0" indent="0" algn="ctr">
              <a:buNone/>
              <a:defRPr lang="en-US" sz="1800" dirty="0" smtClean="0">
                <a:solidFill>
                  <a:srgbClr val="000000"/>
                </a:solidFill>
                <a:latin typeface="+mj-lt"/>
              </a:defRPr>
            </a:lvl1pPr>
          </a:lstStyle>
          <a:p>
            <a:pPr marL="0" lvl="0" rtl="0"/>
            <a:r>
              <a:rPr lang="fr-FR"/>
              <a:t>Modifiez les styles du texte du masque</a:t>
            </a:r>
            <a:endParaRPr lang="fr-FR" dirty="0"/>
          </a:p>
        </p:txBody>
      </p:sp>
      <p:sp>
        <p:nvSpPr>
          <p:cNvPr id="2" name="Titre 1">
            <a:extLst>
              <a:ext uri="{FF2B5EF4-FFF2-40B4-BE49-F238E27FC236}">
                <a16:creationId xmlns:a16="http://schemas.microsoft.com/office/drawing/2014/main" xmlns="" id="{8B776898-FCE7-274A-A10F-DC97B30FE73A}"/>
              </a:ext>
            </a:extLst>
          </p:cNvPr>
          <p:cNvSpPr>
            <a:spLocks noGrp="1"/>
          </p:cNvSpPr>
          <p:nvPr>
            <p:ph type="title"/>
          </p:nvPr>
        </p:nvSpPr>
        <p:spPr>
          <a:xfrm>
            <a:off x="742950" y="5181601"/>
            <a:ext cx="2286000" cy="1027247"/>
          </a:xfrm>
        </p:spPr>
        <p:txBody>
          <a:bodyPr rtlCol="0">
            <a:normAutofit/>
          </a:bodyPr>
          <a:lstStyle>
            <a:lvl1pPr marL="257175" indent="-257175" algn="ctr">
              <a:buFont typeface="Arial" panose="020B0604020202020204" pitchFamily="34" charset="0"/>
              <a:buChar char="•"/>
              <a:defRPr sz="1500">
                <a:solidFill>
                  <a:schemeClr val="tx1"/>
                </a:solidFill>
              </a:defRPr>
            </a:lvl1pPr>
          </a:lstStyle>
          <a:p>
            <a:pPr rtl="0"/>
            <a:r>
              <a:rPr lang="fr-FR" smtClean="0"/>
              <a:t>Modifiez le style du titre</a:t>
            </a:r>
            <a:endParaRPr lang="fr-FR" dirty="0"/>
          </a:p>
        </p:txBody>
      </p:sp>
    </p:spTree>
    <p:extLst>
      <p:ext uri="{BB962C8B-B14F-4D97-AF65-F5344CB8AC3E}">
        <p14:creationId xmlns="" xmlns:p14="http://schemas.microsoft.com/office/powerpoint/2010/main" val="37106013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4_Vid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E6E3D2D3-A4AF-49BD-A976-26AE5DDE978C}"/>
              </a:ext>
            </a:extLst>
          </p:cNvPr>
          <p:cNvSpPr>
            <a:spLocks noGrp="1"/>
          </p:cNvSpPr>
          <p:nvPr>
            <p:ph type="title"/>
          </p:nvPr>
        </p:nvSpPr>
        <p:spPr>
          <a:xfrm>
            <a:off x="628650" y="365002"/>
            <a:ext cx="7886700" cy="339015"/>
          </a:xfrm>
          <a:prstGeom prst="rect">
            <a:avLst/>
          </a:prstGeom>
        </p:spPr>
        <p:txBody>
          <a:bodyPr rtlCol="0"/>
          <a:lstStyle/>
          <a:p>
            <a:pPr rtl="0"/>
            <a:r>
              <a:rPr lang="fr-FR" noProof="0" smtClean="0"/>
              <a:t>Modifiez le style du titre</a:t>
            </a:r>
            <a:endParaRPr lang="fr-FR" noProof="0" dirty="0"/>
          </a:p>
        </p:txBody>
      </p:sp>
      <p:sp>
        <p:nvSpPr>
          <p:cNvPr id="3" name="Espace réservé de la date 3"/>
          <p:cNvSpPr>
            <a:spLocks noGrp="1"/>
          </p:cNvSpPr>
          <p:nvPr>
            <p:ph type="dt" sz="half" idx="2"/>
          </p:nvPr>
        </p:nvSpPr>
        <p:spPr>
          <a:xfrm>
            <a:off x="628650" y="6569076"/>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r>
              <a:rPr lang="fr-FR" dirty="0" smtClean="0"/>
              <a:t>21/01/2020</a:t>
            </a:r>
            <a:endParaRPr lang="fr-FR" dirty="0"/>
          </a:p>
        </p:txBody>
      </p:sp>
      <p:sp>
        <p:nvSpPr>
          <p:cNvPr id="4" name="Espace réservé du pied de page 4"/>
          <p:cNvSpPr>
            <a:spLocks noGrp="1"/>
          </p:cNvSpPr>
          <p:nvPr>
            <p:ph type="ftr" sz="quarter" idx="3"/>
          </p:nvPr>
        </p:nvSpPr>
        <p:spPr>
          <a:xfrm>
            <a:off x="3028950" y="6569076"/>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r>
              <a:rPr lang="fr-FR" dirty="0" smtClean="0"/>
              <a:t>PNF 2020 @Sébastien DUPENT</a:t>
            </a:r>
            <a:endParaRPr lang="fr-FR" dirty="0"/>
          </a:p>
        </p:txBody>
      </p:sp>
      <p:sp>
        <p:nvSpPr>
          <p:cNvPr id="6" name="Organigramme : Multidocument 5"/>
          <p:cNvSpPr/>
          <p:nvPr userDrawn="1"/>
        </p:nvSpPr>
        <p:spPr>
          <a:xfrm>
            <a:off x="8515351" y="6400800"/>
            <a:ext cx="524633" cy="457200"/>
          </a:xfrm>
          <a:prstGeom prst="flowChartMultidocumen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AD9765A5-E183-4BBA-A448-0813A8453B47}" type="slidenum">
              <a:rPr lang="fr-FR" sz="675" smtClean="0"/>
              <a:pPr algn="ctr"/>
              <a:t>‹N°›</a:t>
            </a:fld>
            <a:endParaRPr lang="fr-FR" sz="1350" dirty="0"/>
          </a:p>
        </p:txBody>
      </p:sp>
    </p:spTree>
    <p:extLst>
      <p:ext uri="{BB962C8B-B14F-4D97-AF65-F5344CB8AC3E}">
        <p14:creationId xmlns="" xmlns:p14="http://schemas.microsoft.com/office/powerpoint/2010/main" val="153271541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5_V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xmlns="" id="{EE852528-6CD6-FC4E-A108-ADC5B827DCA7}"/>
              </a:ext>
            </a:extLst>
          </p:cNvPr>
          <p:cNvSpPr/>
          <p:nvPr/>
        </p:nvSpPr>
        <p:spPr bwMode="auto">
          <a:xfrm>
            <a:off x="1191" y="5461000"/>
            <a:ext cx="9141619" cy="939800"/>
          </a:xfrm>
          <a:prstGeom prst="rect">
            <a:avLst/>
          </a:prstGeom>
          <a:gradFill flip="none" rotWithShape="1">
            <a:gsLst>
              <a:gs pos="0">
                <a:srgbClr val="ECECEC"/>
              </a:gs>
              <a:gs pos="100000">
                <a:srgbClr val="FFFFFF">
                  <a:alpha val="0"/>
                </a:srgbClr>
              </a:gs>
            </a:gsLst>
            <a:lin ang="16200000" scaled="1"/>
            <a:tileRect/>
          </a:gradFill>
          <a:ln w="9525" cap="flat" cmpd="sng" algn="ctr">
            <a:no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rtl="0"/>
            <a:endParaRPr lang="fr-FR" sz="1350" dirty="0"/>
          </a:p>
        </p:txBody>
      </p:sp>
      <p:grpSp>
        <p:nvGrpSpPr>
          <p:cNvPr id="56" name="Groupe 55">
            <a:extLst>
              <a:ext uri="{FF2B5EF4-FFF2-40B4-BE49-F238E27FC236}">
                <a16:creationId xmlns:a16="http://schemas.microsoft.com/office/drawing/2014/main" xmlns="" id="{A57AF911-B45C-0645-9306-FB4C59B7BE32}"/>
              </a:ext>
            </a:extLst>
          </p:cNvPr>
          <p:cNvGrpSpPr/>
          <p:nvPr userDrawn="1"/>
        </p:nvGrpSpPr>
        <p:grpSpPr>
          <a:xfrm>
            <a:off x="2000250" y="628650"/>
            <a:ext cx="4457863" cy="5486402"/>
            <a:chOff x="2667000" y="628650"/>
            <a:chExt cx="5943817" cy="5486402"/>
          </a:xfrm>
        </p:grpSpPr>
        <p:grpSp>
          <p:nvGrpSpPr>
            <p:cNvPr id="9" name="Groupe 82">
              <a:extLst>
                <a:ext uri="{FF2B5EF4-FFF2-40B4-BE49-F238E27FC236}">
                  <a16:creationId xmlns:a16="http://schemas.microsoft.com/office/drawing/2014/main" xmlns="" id="{892B1603-81CE-E845-A7E9-D79D57AE8DDA}"/>
                </a:ext>
              </a:extLst>
            </p:cNvPr>
            <p:cNvGrpSpPr/>
            <p:nvPr userDrawn="1"/>
          </p:nvGrpSpPr>
          <p:grpSpPr>
            <a:xfrm>
              <a:off x="2667000" y="628650"/>
              <a:ext cx="5943817" cy="5486402"/>
              <a:chOff x="2665412" y="685800"/>
              <a:chExt cx="5943817" cy="5486402"/>
            </a:xfrm>
          </p:grpSpPr>
          <p:grpSp>
            <p:nvGrpSpPr>
              <p:cNvPr id="10" name="Groupe 32">
                <a:extLst>
                  <a:ext uri="{FF2B5EF4-FFF2-40B4-BE49-F238E27FC236}">
                    <a16:creationId xmlns:a16="http://schemas.microsoft.com/office/drawing/2014/main" xmlns="" id="{3A405A5B-18FC-0C4B-B080-911E11A4416C}"/>
                  </a:ext>
                </a:extLst>
              </p:cNvPr>
              <p:cNvGrpSpPr/>
              <p:nvPr/>
            </p:nvGrpSpPr>
            <p:grpSpPr>
              <a:xfrm>
                <a:off x="2784792" y="4006851"/>
                <a:ext cx="1630681" cy="2165351"/>
                <a:chOff x="2498725" y="4151313"/>
                <a:chExt cx="2038350" cy="2706688"/>
              </a:xfrm>
            </p:grpSpPr>
            <p:grpSp>
              <p:nvGrpSpPr>
                <p:cNvPr id="25" name="Groupe 31">
                  <a:extLst>
                    <a:ext uri="{FF2B5EF4-FFF2-40B4-BE49-F238E27FC236}">
                      <a16:creationId xmlns:a16="http://schemas.microsoft.com/office/drawing/2014/main" xmlns="" id="{E2F972BC-3529-6E4F-AE6F-BB94B204C582}"/>
                    </a:ext>
                  </a:extLst>
                </p:cNvPr>
                <p:cNvGrpSpPr/>
                <p:nvPr/>
              </p:nvGrpSpPr>
              <p:grpSpPr>
                <a:xfrm>
                  <a:off x="3544888" y="4208463"/>
                  <a:ext cx="862012" cy="911225"/>
                  <a:chOff x="3544888" y="4208463"/>
                  <a:chExt cx="862012" cy="911225"/>
                </a:xfrm>
              </p:grpSpPr>
              <p:sp>
                <p:nvSpPr>
                  <p:cNvPr id="36" name="Forme libre 5">
                    <a:extLst>
                      <a:ext uri="{FF2B5EF4-FFF2-40B4-BE49-F238E27FC236}">
                        <a16:creationId xmlns:a16="http://schemas.microsoft.com/office/drawing/2014/main" xmlns="" id="{2E567D13-6708-974A-B16F-6D9BC18EA1C2}"/>
                      </a:ext>
                    </a:extLst>
                  </p:cNvPr>
                  <p:cNvSpPr>
                    <a:spLocks/>
                  </p:cNvSpPr>
                  <p:nvPr/>
                </p:nvSpPr>
                <p:spPr bwMode="auto">
                  <a:xfrm>
                    <a:off x="3622675" y="4208463"/>
                    <a:ext cx="784225" cy="911225"/>
                  </a:xfrm>
                  <a:custGeom>
                    <a:avLst/>
                    <a:gdLst/>
                    <a:ahLst/>
                    <a:cxnLst>
                      <a:cxn ang="0">
                        <a:pos x="989" y="0"/>
                      </a:cxn>
                      <a:cxn ang="0">
                        <a:pos x="300" y="1148"/>
                      </a:cxn>
                      <a:cxn ang="0">
                        <a:pos x="0" y="671"/>
                      </a:cxn>
                      <a:cxn ang="0">
                        <a:pos x="494" y="57"/>
                      </a:cxn>
                      <a:cxn ang="0">
                        <a:pos x="989" y="0"/>
                      </a:cxn>
                    </a:cxnLst>
                    <a:rect l="0" t="0" r="r" b="b"/>
                    <a:pathLst>
                      <a:path w="989" h="1148">
                        <a:moveTo>
                          <a:pt x="989" y="0"/>
                        </a:moveTo>
                        <a:lnTo>
                          <a:pt x="300" y="1148"/>
                        </a:lnTo>
                        <a:lnTo>
                          <a:pt x="0" y="671"/>
                        </a:lnTo>
                        <a:lnTo>
                          <a:pt x="494" y="57"/>
                        </a:lnTo>
                        <a:lnTo>
                          <a:pt x="989" y="0"/>
                        </a:lnTo>
                        <a:close/>
                      </a:path>
                    </a:pathLst>
                  </a:custGeom>
                  <a:gradFill flip="none" rotWithShape="1">
                    <a:gsLst>
                      <a:gs pos="0">
                        <a:schemeClr val="accent6">
                          <a:lumMod val="50000"/>
                        </a:schemeClr>
                      </a:gs>
                      <a:gs pos="100000">
                        <a:schemeClr val="accent6">
                          <a:lumMod val="50000"/>
                        </a:schemeClr>
                      </a:gs>
                    </a:gsLst>
                    <a:lin ang="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37" name="Forme libre 6">
                    <a:extLst>
                      <a:ext uri="{FF2B5EF4-FFF2-40B4-BE49-F238E27FC236}">
                        <a16:creationId xmlns:a16="http://schemas.microsoft.com/office/drawing/2014/main" xmlns="" id="{3294C28A-43F1-EA45-AF7A-6C3E5203B7E6}"/>
                      </a:ext>
                    </a:extLst>
                  </p:cNvPr>
                  <p:cNvSpPr>
                    <a:spLocks/>
                  </p:cNvSpPr>
                  <p:nvPr/>
                </p:nvSpPr>
                <p:spPr bwMode="auto">
                  <a:xfrm>
                    <a:off x="3544888" y="4208463"/>
                    <a:ext cx="785813" cy="911225"/>
                  </a:xfrm>
                  <a:custGeom>
                    <a:avLst/>
                    <a:gdLst/>
                    <a:ahLst/>
                    <a:cxnLst>
                      <a:cxn ang="0">
                        <a:pos x="991" y="0"/>
                      </a:cxn>
                      <a:cxn ang="0">
                        <a:pos x="302" y="1148"/>
                      </a:cxn>
                      <a:cxn ang="0">
                        <a:pos x="0" y="671"/>
                      </a:cxn>
                      <a:cxn ang="0">
                        <a:pos x="495" y="57"/>
                      </a:cxn>
                      <a:cxn ang="0">
                        <a:pos x="991" y="0"/>
                      </a:cxn>
                    </a:cxnLst>
                    <a:rect l="0" t="0" r="r" b="b"/>
                    <a:pathLst>
                      <a:path w="991" h="1148">
                        <a:moveTo>
                          <a:pt x="991" y="0"/>
                        </a:moveTo>
                        <a:lnTo>
                          <a:pt x="302" y="1148"/>
                        </a:lnTo>
                        <a:lnTo>
                          <a:pt x="0" y="671"/>
                        </a:lnTo>
                        <a:lnTo>
                          <a:pt x="495" y="57"/>
                        </a:lnTo>
                        <a:lnTo>
                          <a:pt x="991" y="0"/>
                        </a:lnTo>
                        <a:close/>
                      </a:path>
                    </a:pathLst>
                  </a:custGeom>
                  <a:gradFill flip="none" rotWithShape="1">
                    <a:gsLst>
                      <a:gs pos="0">
                        <a:schemeClr val="accent6">
                          <a:lumMod val="75000"/>
                        </a:schemeClr>
                      </a:gs>
                      <a:gs pos="100000">
                        <a:schemeClr val="accent6">
                          <a:lumMod val="50000"/>
                        </a:schemeClr>
                      </a:gs>
                    </a:gsLst>
                    <a:lin ang="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26" name="Groupe 29">
                  <a:extLst>
                    <a:ext uri="{FF2B5EF4-FFF2-40B4-BE49-F238E27FC236}">
                      <a16:creationId xmlns:a16="http://schemas.microsoft.com/office/drawing/2014/main" xmlns="" id="{487B3913-8D62-414F-A9D0-D4FC8959CFC7}"/>
                    </a:ext>
                  </a:extLst>
                </p:cNvPr>
                <p:cNvGrpSpPr/>
                <p:nvPr/>
              </p:nvGrpSpPr>
              <p:grpSpPr>
                <a:xfrm>
                  <a:off x="2498725" y="4151313"/>
                  <a:ext cx="2038350" cy="2706688"/>
                  <a:chOff x="2498725" y="4151313"/>
                  <a:chExt cx="2038350" cy="2706688"/>
                </a:xfrm>
              </p:grpSpPr>
              <p:sp>
                <p:nvSpPr>
                  <p:cNvPr id="27" name="Forme libre 18">
                    <a:extLst>
                      <a:ext uri="{FF2B5EF4-FFF2-40B4-BE49-F238E27FC236}">
                        <a16:creationId xmlns:a16="http://schemas.microsoft.com/office/drawing/2014/main" xmlns="" id="{A8991999-C795-9849-9D35-6E93C1E678BC}"/>
                      </a:ext>
                    </a:extLst>
                  </p:cNvPr>
                  <p:cNvSpPr>
                    <a:spLocks/>
                  </p:cNvSpPr>
                  <p:nvPr/>
                </p:nvSpPr>
                <p:spPr bwMode="auto">
                  <a:xfrm>
                    <a:off x="2498725" y="4151313"/>
                    <a:ext cx="2038350" cy="2706688"/>
                  </a:xfrm>
                  <a:custGeom>
                    <a:avLst/>
                    <a:gdLst/>
                    <a:ahLst/>
                    <a:cxnLst>
                      <a:cxn ang="0">
                        <a:pos x="883" y="50"/>
                      </a:cxn>
                      <a:cxn ang="0">
                        <a:pos x="757" y="183"/>
                      </a:cxn>
                      <a:cxn ang="0">
                        <a:pos x="656" y="323"/>
                      </a:cxn>
                      <a:cxn ang="0">
                        <a:pos x="598" y="428"/>
                      </a:cxn>
                      <a:cxn ang="0">
                        <a:pos x="559" y="540"/>
                      </a:cxn>
                      <a:cxn ang="0">
                        <a:pos x="545" y="625"/>
                      </a:cxn>
                      <a:cxn ang="0">
                        <a:pos x="541" y="734"/>
                      </a:cxn>
                      <a:cxn ang="0">
                        <a:pos x="560" y="902"/>
                      </a:cxn>
                      <a:cxn ang="0">
                        <a:pos x="598" y="1046"/>
                      </a:cxn>
                      <a:cxn ang="0">
                        <a:pos x="636" y="1138"/>
                      </a:cxn>
                      <a:cxn ang="0">
                        <a:pos x="593" y="1377"/>
                      </a:cxn>
                      <a:cxn ang="0">
                        <a:pos x="474" y="1933"/>
                      </a:cxn>
                      <a:cxn ang="0">
                        <a:pos x="391" y="2252"/>
                      </a:cxn>
                      <a:cxn ang="0">
                        <a:pos x="296" y="2559"/>
                      </a:cxn>
                      <a:cxn ang="0">
                        <a:pos x="191" y="2821"/>
                      </a:cxn>
                      <a:cxn ang="0">
                        <a:pos x="121" y="2949"/>
                      </a:cxn>
                      <a:cxn ang="0">
                        <a:pos x="78" y="3009"/>
                      </a:cxn>
                      <a:cxn ang="0">
                        <a:pos x="28" y="3087"/>
                      </a:cxn>
                      <a:cxn ang="0">
                        <a:pos x="4" y="3154"/>
                      </a:cxn>
                      <a:cxn ang="0">
                        <a:pos x="4" y="3229"/>
                      </a:cxn>
                      <a:cxn ang="0">
                        <a:pos x="23" y="3275"/>
                      </a:cxn>
                      <a:cxn ang="0">
                        <a:pos x="52" y="3310"/>
                      </a:cxn>
                      <a:cxn ang="0">
                        <a:pos x="98" y="3341"/>
                      </a:cxn>
                      <a:cxn ang="0">
                        <a:pos x="159" y="3368"/>
                      </a:cxn>
                      <a:cxn ang="0">
                        <a:pos x="264" y="3394"/>
                      </a:cxn>
                      <a:cxn ang="0">
                        <a:pos x="505" y="3411"/>
                      </a:cxn>
                      <a:cxn ang="0">
                        <a:pos x="911" y="3408"/>
                      </a:cxn>
                      <a:cxn ang="0">
                        <a:pos x="1295" y="3387"/>
                      </a:cxn>
                      <a:cxn ang="0">
                        <a:pos x="1470" y="3362"/>
                      </a:cxn>
                      <a:cxn ang="0">
                        <a:pos x="1608" y="3329"/>
                      </a:cxn>
                      <a:cxn ang="0">
                        <a:pos x="1711" y="3281"/>
                      </a:cxn>
                      <a:cxn ang="0">
                        <a:pos x="1772" y="3219"/>
                      </a:cxn>
                      <a:cxn ang="0">
                        <a:pos x="1788" y="3182"/>
                      </a:cxn>
                      <a:cxn ang="0">
                        <a:pos x="1794" y="3138"/>
                      </a:cxn>
                      <a:cxn ang="0">
                        <a:pos x="1781" y="3003"/>
                      </a:cxn>
                      <a:cxn ang="0">
                        <a:pos x="1692" y="2523"/>
                      </a:cxn>
                      <a:cxn ang="0">
                        <a:pos x="1642" y="2206"/>
                      </a:cxn>
                      <a:cxn ang="0">
                        <a:pos x="1620" y="1956"/>
                      </a:cxn>
                      <a:cxn ang="0">
                        <a:pos x="1626" y="1728"/>
                      </a:cxn>
                      <a:cxn ang="0">
                        <a:pos x="1642" y="1627"/>
                      </a:cxn>
                      <a:cxn ang="0">
                        <a:pos x="1671" y="1537"/>
                      </a:cxn>
                      <a:cxn ang="0">
                        <a:pos x="1708" y="1462"/>
                      </a:cxn>
                      <a:cxn ang="0">
                        <a:pos x="1748" y="1337"/>
                      </a:cxn>
                      <a:cxn ang="0">
                        <a:pos x="1743" y="1245"/>
                      </a:cxn>
                      <a:cxn ang="0">
                        <a:pos x="1708" y="1173"/>
                      </a:cxn>
                      <a:cxn ang="0">
                        <a:pos x="1642" y="1098"/>
                      </a:cxn>
                      <a:cxn ang="0">
                        <a:pos x="1576" y="1029"/>
                      </a:cxn>
                      <a:cxn ang="0">
                        <a:pos x="1540" y="965"/>
                      </a:cxn>
                      <a:cxn ang="0">
                        <a:pos x="1534" y="884"/>
                      </a:cxn>
                      <a:cxn ang="0">
                        <a:pos x="1576" y="720"/>
                      </a:cxn>
                      <a:cxn ang="0">
                        <a:pos x="1628" y="576"/>
                      </a:cxn>
                      <a:cxn ang="0">
                        <a:pos x="1670" y="502"/>
                      </a:cxn>
                      <a:cxn ang="0">
                        <a:pos x="1726" y="433"/>
                      </a:cxn>
                      <a:cxn ang="0">
                        <a:pos x="1798" y="370"/>
                      </a:cxn>
                      <a:cxn ang="0">
                        <a:pos x="1891" y="311"/>
                      </a:cxn>
                      <a:cxn ang="0">
                        <a:pos x="1976" y="269"/>
                      </a:cxn>
                      <a:cxn ang="0">
                        <a:pos x="2211" y="182"/>
                      </a:cxn>
                      <a:cxn ang="0">
                        <a:pos x="2476" y="96"/>
                      </a:cxn>
                      <a:cxn ang="0">
                        <a:pos x="2539" y="62"/>
                      </a:cxn>
                      <a:cxn ang="0">
                        <a:pos x="2565" y="29"/>
                      </a:cxn>
                      <a:cxn ang="0">
                        <a:pos x="2569" y="0"/>
                      </a:cxn>
                    </a:cxnLst>
                    <a:rect l="0" t="0" r="r" b="b"/>
                    <a:pathLst>
                      <a:path w="2569" h="3411">
                        <a:moveTo>
                          <a:pt x="937" y="0"/>
                        </a:moveTo>
                        <a:lnTo>
                          <a:pt x="937" y="0"/>
                        </a:lnTo>
                        <a:lnTo>
                          <a:pt x="922" y="13"/>
                        </a:lnTo>
                        <a:lnTo>
                          <a:pt x="883" y="50"/>
                        </a:lnTo>
                        <a:lnTo>
                          <a:pt x="855" y="77"/>
                        </a:lnTo>
                        <a:lnTo>
                          <a:pt x="825" y="108"/>
                        </a:lnTo>
                        <a:lnTo>
                          <a:pt x="792" y="144"/>
                        </a:lnTo>
                        <a:lnTo>
                          <a:pt x="757" y="183"/>
                        </a:lnTo>
                        <a:lnTo>
                          <a:pt x="722" y="228"/>
                        </a:lnTo>
                        <a:lnTo>
                          <a:pt x="689" y="274"/>
                        </a:lnTo>
                        <a:lnTo>
                          <a:pt x="672" y="298"/>
                        </a:lnTo>
                        <a:lnTo>
                          <a:pt x="656" y="323"/>
                        </a:lnTo>
                        <a:lnTo>
                          <a:pt x="640" y="348"/>
                        </a:lnTo>
                        <a:lnTo>
                          <a:pt x="626" y="375"/>
                        </a:lnTo>
                        <a:lnTo>
                          <a:pt x="612" y="402"/>
                        </a:lnTo>
                        <a:lnTo>
                          <a:pt x="598" y="428"/>
                        </a:lnTo>
                        <a:lnTo>
                          <a:pt x="587" y="455"/>
                        </a:lnTo>
                        <a:lnTo>
                          <a:pt x="576" y="483"/>
                        </a:lnTo>
                        <a:lnTo>
                          <a:pt x="567" y="511"/>
                        </a:lnTo>
                        <a:lnTo>
                          <a:pt x="559" y="540"/>
                        </a:lnTo>
                        <a:lnTo>
                          <a:pt x="553" y="568"/>
                        </a:lnTo>
                        <a:lnTo>
                          <a:pt x="548" y="597"/>
                        </a:lnTo>
                        <a:lnTo>
                          <a:pt x="548" y="597"/>
                        </a:lnTo>
                        <a:lnTo>
                          <a:pt x="545" y="625"/>
                        </a:lnTo>
                        <a:lnTo>
                          <a:pt x="542" y="653"/>
                        </a:lnTo>
                        <a:lnTo>
                          <a:pt x="541" y="680"/>
                        </a:lnTo>
                        <a:lnTo>
                          <a:pt x="541" y="707"/>
                        </a:lnTo>
                        <a:lnTo>
                          <a:pt x="541" y="734"/>
                        </a:lnTo>
                        <a:lnTo>
                          <a:pt x="542" y="759"/>
                        </a:lnTo>
                        <a:lnTo>
                          <a:pt x="546" y="809"/>
                        </a:lnTo>
                        <a:lnTo>
                          <a:pt x="552" y="857"/>
                        </a:lnTo>
                        <a:lnTo>
                          <a:pt x="560" y="902"/>
                        </a:lnTo>
                        <a:lnTo>
                          <a:pt x="568" y="943"/>
                        </a:lnTo>
                        <a:lnTo>
                          <a:pt x="578" y="981"/>
                        </a:lnTo>
                        <a:lnTo>
                          <a:pt x="589" y="1016"/>
                        </a:lnTo>
                        <a:lnTo>
                          <a:pt x="598" y="1046"/>
                        </a:lnTo>
                        <a:lnTo>
                          <a:pt x="609" y="1073"/>
                        </a:lnTo>
                        <a:lnTo>
                          <a:pt x="618" y="1096"/>
                        </a:lnTo>
                        <a:lnTo>
                          <a:pt x="632" y="1126"/>
                        </a:lnTo>
                        <a:lnTo>
                          <a:pt x="636" y="1138"/>
                        </a:lnTo>
                        <a:lnTo>
                          <a:pt x="636" y="1138"/>
                        </a:lnTo>
                        <a:lnTo>
                          <a:pt x="626" y="1203"/>
                        </a:lnTo>
                        <a:lnTo>
                          <a:pt x="612" y="1278"/>
                        </a:lnTo>
                        <a:lnTo>
                          <a:pt x="593" y="1377"/>
                        </a:lnTo>
                        <a:lnTo>
                          <a:pt x="570" y="1497"/>
                        </a:lnTo>
                        <a:lnTo>
                          <a:pt x="542" y="1631"/>
                        </a:lnTo>
                        <a:lnTo>
                          <a:pt x="510" y="1778"/>
                        </a:lnTo>
                        <a:lnTo>
                          <a:pt x="474" y="1933"/>
                        </a:lnTo>
                        <a:lnTo>
                          <a:pt x="454" y="2012"/>
                        </a:lnTo>
                        <a:lnTo>
                          <a:pt x="434" y="2092"/>
                        </a:lnTo>
                        <a:lnTo>
                          <a:pt x="414" y="2172"/>
                        </a:lnTo>
                        <a:lnTo>
                          <a:pt x="391" y="2252"/>
                        </a:lnTo>
                        <a:lnTo>
                          <a:pt x="368" y="2331"/>
                        </a:lnTo>
                        <a:lnTo>
                          <a:pt x="345" y="2409"/>
                        </a:lnTo>
                        <a:lnTo>
                          <a:pt x="321" y="2485"/>
                        </a:lnTo>
                        <a:lnTo>
                          <a:pt x="296" y="2559"/>
                        </a:lnTo>
                        <a:lnTo>
                          <a:pt x="271" y="2630"/>
                        </a:lnTo>
                        <a:lnTo>
                          <a:pt x="245" y="2697"/>
                        </a:lnTo>
                        <a:lnTo>
                          <a:pt x="218" y="2761"/>
                        </a:lnTo>
                        <a:lnTo>
                          <a:pt x="191" y="2821"/>
                        </a:lnTo>
                        <a:lnTo>
                          <a:pt x="164" y="2876"/>
                        </a:lnTo>
                        <a:lnTo>
                          <a:pt x="149" y="2902"/>
                        </a:lnTo>
                        <a:lnTo>
                          <a:pt x="135" y="2927"/>
                        </a:lnTo>
                        <a:lnTo>
                          <a:pt x="121" y="2949"/>
                        </a:lnTo>
                        <a:lnTo>
                          <a:pt x="107" y="2971"/>
                        </a:lnTo>
                        <a:lnTo>
                          <a:pt x="92" y="2991"/>
                        </a:lnTo>
                        <a:lnTo>
                          <a:pt x="78" y="3009"/>
                        </a:lnTo>
                        <a:lnTo>
                          <a:pt x="78" y="3009"/>
                        </a:lnTo>
                        <a:lnTo>
                          <a:pt x="64" y="3027"/>
                        </a:lnTo>
                        <a:lnTo>
                          <a:pt x="50" y="3046"/>
                        </a:lnTo>
                        <a:lnTo>
                          <a:pt x="35" y="3072"/>
                        </a:lnTo>
                        <a:lnTo>
                          <a:pt x="28" y="3087"/>
                        </a:lnTo>
                        <a:lnTo>
                          <a:pt x="20" y="3102"/>
                        </a:lnTo>
                        <a:lnTo>
                          <a:pt x="14" y="3118"/>
                        </a:lnTo>
                        <a:lnTo>
                          <a:pt x="8" y="3136"/>
                        </a:lnTo>
                        <a:lnTo>
                          <a:pt x="4" y="3154"/>
                        </a:lnTo>
                        <a:lnTo>
                          <a:pt x="1" y="3173"/>
                        </a:lnTo>
                        <a:lnTo>
                          <a:pt x="0" y="3192"/>
                        </a:lnTo>
                        <a:lnTo>
                          <a:pt x="0" y="3210"/>
                        </a:lnTo>
                        <a:lnTo>
                          <a:pt x="4" y="3229"/>
                        </a:lnTo>
                        <a:lnTo>
                          <a:pt x="9" y="3247"/>
                        </a:lnTo>
                        <a:lnTo>
                          <a:pt x="13" y="3257"/>
                        </a:lnTo>
                        <a:lnTo>
                          <a:pt x="18" y="3266"/>
                        </a:lnTo>
                        <a:lnTo>
                          <a:pt x="23" y="3275"/>
                        </a:lnTo>
                        <a:lnTo>
                          <a:pt x="29" y="3284"/>
                        </a:lnTo>
                        <a:lnTo>
                          <a:pt x="36" y="3293"/>
                        </a:lnTo>
                        <a:lnTo>
                          <a:pt x="44" y="3302"/>
                        </a:lnTo>
                        <a:lnTo>
                          <a:pt x="52" y="3310"/>
                        </a:lnTo>
                        <a:lnTo>
                          <a:pt x="63" y="3318"/>
                        </a:lnTo>
                        <a:lnTo>
                          <a:pt x="73" y="3326"/>
                        </a:lnTo>
                        <a:lnTo>
                          <a:pt x="85" y="3333"/>
                        </a:lnTo>
                        <a:lnTo>
                          <a:pt x="98" y="3341"/>
                        </a:lnTo>
                        <a:lnTo>
                          <a:pt x="112" y="3348"/>
                        </a:lnTo>
                        <a:lnTo>
                          <a:pt x="126" y="3355"/>
                        </a:lnTo>
                        <a:lnTo>
                          <a:pt x="142" y="3362"/>
                        </a:lnTo>
                        <a:lnTo>
                          <a:pt x="159" y="3368"/>
                        </a:lnTo>
                        <a:lnTo>
                          <a:pt x="178" y="3374"/>
                        </a:lnTo>
                        <a:lnTo>
                          <a:pt x="198" y="3380"/>
                        </a:lnTo>
                        <a:lnTo>
                          <a:pt x="218" y="3384"/>
                        </a:lnTo>
                        <a:lnTo>
                          <a:pt x="264" y="3394"/>
                        </a:lnTo>
                        <a:lnTo>
                          <a:pt x="316" y="3402"/>
                        </a:lnTo>
                        <a:lnTo>
                          <a:pt x="373" y="3406"/>
                        </a:lnTo>
                        <a:lnTo>
                          <a:pt x="436" y="3410"/>
                        </a:lnTo>
                        <a:lnTo>
                          <a:pt x="505" y="3411"/>
                        </a:lnTo>
                        <a:lnTo>
                          <a:pt x="505" y="3411"/>
                        </a:lnTo>
                        <a:lnTo>
                          <a:pt x="648" y="3411"/>
                        </a:lnTo>
                        <a:lnTo>
                          <a:pt x="783" y="3410"/>
                        </a:lnTo>
                        <a:lnTo>
                          <a:pt x="911" y="3408"/>
                        </a:lnTo>
                        <a:lnTo>
                          <a:pt x="1030" y="3403"/>
                        </a:lnTo>
                        <a:lnTo>
                          <a:pt x="1143" y="3398"/>
                        </a:lnTo>
                        <a:lnTo>
                          <a:pt x="1246" y="3391"/>
                        </a:lnTo>
                        <a:lnTo>
                          <a:pt x="1295" y="3387"/>
                        </a:lnTo>
                        <a:lnTo>
                          <a:pt x="1342" y="3381"/>
                        </a:lnTo>
                        <a:lnTo>
                          <a:pt x="1387" y="3376"/>
                        </a:lnTo>
                        <a:lnTo>
                          <a:pt x="1430" y="3369"/>
                        </a:lnTo>
                        <a:lnTo>
                          <a:pt x="1470" y="3362"/>
                        </a:lnTo>
                        <a:lnTo>
                          <a:pt x="1507" y="3355"/>
                        </a:lnTo>
                        <a:lnTo>
                          <a:pt x="1543" y="3347"/>
                        </a:lnTo>
                        <a:lnTo>
                          <a:pt x="1577" y="3338"/>
                        </a:lnTo>
                        <a:lnTo>
                          <a:pt x="1608" y="3329"/>
                        </a:lnTo>
                        <a:lnTo>
                          <a:pt x="1637" y="3318"/>
                        </a:lnTo>
                        <a:lnTo>
                          <a:pt x="1664" y="3307"/>
                        </a:lnTo>
                        <a:lnTo>
                          <a:pt x="1689" y="3294"/>
                        </a:lnTo>
                        <a:lnTo>
                          <a:pt x="1711" y="3281"/>
                        </a:lnTo>
                        <a:lnTo>
                          <a:pt x="1729" y="3267"/>
                        </a:lnTo>
                        <a:lnTo>
                          <a:pt x="1747" y="3252"/>
                        </a:lnTo>
                        <a:lnTo>
                          <a:pt x="1761" y="3236"/>
                        </a:lnTo>
                        <a:lnTo>
                          <a:pt x="1772" y="3219"/>
                        </a:lnTo>
                        <a:lnTo>
                          <a:pt x="1778" y="3210"/>
                        </a:lnTo>
                        <a:lnTo>
                          <a:pt x="1781" y="3201"/>
                        </a:lnTo>
                        <a:lnTo>
                          <a:pt x="1785" y="3192"/>
                        </a:lnTo>
                        <a:lnTo>
                          <a:pt x="1788" y="3182"/>
                        </a:lnTo>
                        <a:lnTo>
                          <a:pt x="1791" y="3172"/>
                        </a:lnTo>
                        <a:lnTo>
                          <a:pt x="1792" y="3161"/>
                        </a:lnTo>
                        <a:lnTo>
                          <a:pt x="1792" y="3161"/>
                        </a:lnTo>
                        <a:lnTo>
                          <a:pt x="1794" y="3138"/>
                        </a:lnTo>
                        <a:lnTo>
                          <a:pt x="1793" y="3110"/>
                        </a:lnTo>
                        <a:lnTo>
                          <a:pt x="1791" y="3079"/>
                        </a:lnTo>
                        <a:lnTo>
                          <a:pt x="1787" y="3043"/>
                        </a:lnTo>
                        <a:lnTo>
                          <a:pt x="1781" y="3003"/>
                        </a:lnTo>
                        <a:lnTo>
                          <a:pt x="1774" y="2961"/>
                        </a:lnTo>
                        <a:lnTo>
                          <a:pt x="1758" y="2864"/>
                        </a:lnTo>
                        <a:lnTo>
                          <a:pt x="1715" y="2644"/>
                        </a:lnTo>
                        <a:lnTo>
                          <a:pt x="1692" y="2523"/>
                        </a:lnTo>
                        <a:lnTo>
                          <a:pt x="1670" y="2397"/>
                        </a:lnTo>
                        <a:lnTo>
                          <a:pt x="1659" y="2334"/>
                        </a:lnTo>
                        <a:lnTo>
                          <a:pt x="1650" y="2270"/>
                        </a:lnTo>
                        <a:lnTo>
                          <a:pt x="1642" y="2206"/>
                        </a:lnTo>
                        <a:lnTo>
                          <a:pt x="1634" y="2142"/>
                        </a:lnTo>
                        <a:lnTo>
                          <a:pt x="1628" y="2079"/>
                        </a:lnTo>
                        <a:lnTo>
                          <a:pt x="1623" y="2017"/>
                        </a:lnTo>
                        <a:lnTo>
                          <a:pt x="1620" y="1956"/>
                        </a:lnTo>
                        <a:lnTo>
                          <a:pt x="1618" y="1896"/>
                        </a:lnTo>
                        <a:lnTo>
                          <a:pt x="1619" y="1838"/>
                        </a:lnTo>
                        <a:lnTo>
                          <a:pt x="1621" y="1782"/>
                        </a:lnTo>
                        <a:lnTo>
                          <a:pt x="1626" y="1728"/>
                        </a:lnTo>
                        <a:lnTo>
                          <a:pt x="1629" y="1701"/>
                        </a:lnTo>
                        <a:lnTo>
                          <a:pt x="1633" y="1675"/>
                        </a:lnTo>
                        <a:lnTo>
                          <a:pt x="1637" y="1651"/>
                        </a:lnTo>
                        <a:lnTo>
                          <a:pt x="1642" y="1627"/>
                        </a:lnTo>
                        <a:lnTo>
                          <a:pt x="1649" y="1603"/>
                        </a:lnTo>
                        <a:lnTo>
                          <a:pt x="1655" y="1580"/>
                        </a:lnTo>
                        <a:lnTo>
                          <a:pt x="1663" y="1558"/>
                        </a:lnTo>
                        <a:lnTo>
                          <a:pt x="1671" y="1537"/>
                        </a:lnTo>
                        <a:lnTo>
                          <a:pt x="1679" y="1517"/>
                        </a:lnTo>
                        <a:lnTo>
                          <a:pt x="1690" y="1498"/>
                        </a:lnTo>
                        <a:lnTo>
                          <a:pt x="1690" y="1498"/>
                        </a:lnTo>
                        <a:lnTo>
                          <a:pt x="1708" y="1462"/>
                        </a:lnTo>
                        <a:lnTo>
                          <a:pt x="1722" y="1427"/>
                        </a:lnTo>
                        <a:lnTo>
                          <a:pt x="1734" y="1396"/>
                        </a:lnTo>
                        <a:lnTo>
                          <a:pt x="1742" y="1365"/>
                        </a:lnTo>
                        <a:lnTo>
                          <a:pt x="1748" y="1337"/>
                        </a:lnTo>
                        <a:lnTo>
                          <a:pt x="1750" y="1312"/>
                        </a:lnTo>
                        <a:lnTo>
                          <a:pt x="1750" y="1288"/>
                        </a:lnTo>
                        <a:lnTo>
                          <a:pt x="1748" y="1266"/>
                        </a:lnTo>
                        <a:lnTo>
                          <a:pt x="1743" y="1245"/>
                        </a:lnTo>
                        <a:lnTo>
                          <a:pt x="1737" y="1225"/>
                        </a:lnTo>
                        <a:lnTo>
                          <a:pt x="1729" y="1206"/>
                        </a:lnTo>
                        <a:lnTo>
                          <a:pt x="1719" y="1189"/>
                        </a:lnTo>
                        <a:lnTo>
                          <a:pt x="1708" y="1173"/>
                        </a:lnTo>
                        <a:lnTo>
                          <a:pt x="1697" y="1156"/>
                        </a:lnTo>
                        <a:lnTo>
                          <a:pt x="1684" y="1141"/>
                        </a:lnTo>
                        <a:lnTo>
                          <a:pt x="1670" y="1127"/>
                        </a:lnTo>
                        <a:lnTo>
                          <a:pt x="1642" y="1098"/>
                        </a:lnTo>
                        <a:lnTo>
                          <a:pt x="1614" y="1072"/>
                        </a:lnTo>
                        <a:lnTo>
                          <a:pt x="1600" y="1058"/>
                        </a:lnTo>
                        <a:lnTo>
                          <a:pt x="1587" y="1044"/>
                        </a:lnTo>
                        <a:lnTo>
                          <a:pt x="1576" y="1029"/>
                        </a:lnTo>
                        <a:lnTo>
                          <a:pt x="1564" y="1015"/>
                        </a:lnTo>
                        <a:lnTo>
                          <a:pt x="1555" y="998"/>
                        </a:lnTo>
                        <a:lnTo>
                          <a:pt x="1547" y="982"/>
                        </a:lnTo>
                        <a:lnTo>
                          <a:pt x="1540" y="965"/>
                        </a:lnTo>
                        <a:lnTo>
                          <a:pt x="1535" y="946"/>
                        </a:lnTo>
                        <a:lnTo>
                          <a:pt x="1533" y="927"/>
                        </a:lnTo>
                        <a:lnTo>
                          <a:pt x="1532" y="906"/>
                        </a:lnTo>
                        <a:lnTo>
                          <a:pt x="1534" y="884"/>
                        </a:lnTo>
                        <a:lnTo>
                          <a:pt x="1539" y="860"/>
                        </a:lnTo>
                        <a:lnTo>
                          <a:pt x="1539" y="860"/>
                        </a:lnTo>
                        <a:lnTo>
                          <a:pt x="1563" y="765"/>
                        </a:lnTo>
                        <a:lnTo>
                          <a:pt x="1576" y="720"/>
                        </a:lnTo>
                        <a:lnTo>
                          <a:pt x="1589" y="677"/>
                        </a:lnTo>
                        <a:lnTo>
                          <a:pt x="1603" y="635"/>
                        </a:lnTo>
                        <a:lnTo>
                          <a:pt x="1619" y="596"/>
                        </a:lnTo>
                        <a:lnTo>
                          <a:pt x="1628" y="576"/>
                        </a:lnTo>
                        <a:lnTo>
                          <a:pt x="1637" y="557"/>
                        </a:lnTo>
                        <a:lnTo>
                          <a:pt x="1648" y="539"/>
                        </a:lnTo>
                        <a:lnTo>
                          <a:pt x="1658" y="520"/>
                        </a:lnTo>
                        <a:lnTo>
                          <a:pt x="1670" y="502"/>
                        </a:lnTo>
                        <a:lnTo>
                          <a:pt x="1683" y="484"/>
                        </a:lnTo>
                        <a:lnTo>
                          <a:pt x="1695" y="467"/>
                        </a:lnTo>
                        <a:lnTo>
                          <a:pt x="1711" y="451"/>
                        </a:lnTo>
                        <a:lnTo>
                          <a:pt x="1726" y="433"/>
                        </a:lnTo>
                        <a:lnTo>
                          <a:pt x="1742" y="417"/>
                        </a:lnTo>
                        <a:lnTo>
                          <a:pt x="1759" y="402"/>
                        </a:lnTo>
                        <a:lnTo>
                          <a:pt x="1778" y="385"/>
                        </a:lnTo>
                        <a:lnTo>
                          <a:pt x="1798" y="370"/>
                        </a:lnTo>
                        <a:lnTo>
                          <a:pt x="1819" y="355"/>
                        </a:lnTo>
                        <a:lnTo>
                          <a:pt x="1842" y="340"/>
                        </a:lnTo>
                        <a:lnTo>
                          <a:pt x="1866" y="325"/>
                        </a:lnTo>
                        <a:lnTo>
                          <a:pt x="1891" y="311"/>
                        </a:lnTo>
                        <a:lnTo>
                          <a:pt x="1918" y="297"/>
                        </a:lnTo>
                        <a:lnTo>
                          <a:pt x="1946" y="283"/>
                        </a:lnTo>
                        <a:lnTo>
                          <a:pt x="1976" y="269"/>
                        </a:lnTo>
                        <a:lnTo>
                          <a:pt x="1976" y="269"/>
                        </a:lnTo>
                        <a:lnTo>
                          <a:pt x="2038" y="244"/>
                        </a:lnTo>
                        <a:lnTo>
                          <a:pt x="2098" y="221"/>
                        </a:lnTo>
                        <a:lnTo>
                          <a:pt x="2156" y="201"/>
                        </a:lnTo>
                        <a:lnTo>
                          <a:pt x="2211" y="182"/>
                        </a:lnTo>
                        <a:lnTo>
                          <a:pt x="2314" y="150"/>
                        </a:lnTo>
                        <a:lnTo>
                          <a:pt x="2403" y="122"/>
                        </a:lnTo>
                        <a:lnTo>
                          <a:pt x="2441" y="109"/>
                        </a:lnTo>
                        <a:lnTo>
                          <a:pt x="2476" y="96"/>
                        </a:lnTo>
                        <a:lnTo>
                          <a:pt x="2505" y="82"/>
                        </a:lnTo>
                        <a:lnTo>
                          <a:pt x="2518" y="76"/>
                        </a:lnTo>
                        <a:lnTo>
                          <a:pt x="2529" y="69"/>
                        </a:lnTo>
                        <a:lnTo>
                          <a:pt x="2539" y="62"/>
                        </a:lnTo>
                        <a:lnTo>
                          <a:pt x="2548" y="53"/>
                        </a:lnTo>
                        <a:lnTo>
                          <a:pt x="2555" y="46"/>
                        </a:lnTo>
                        <a:lnTo>
                          <a:pt x="2561" y="37"/>
                        </a:lnTo>
                        <a:lnTo>
                          <a:pt x="2565" y="29"/>
                        </a:lnTo>
                        <a:lnTo>
                          <a:pt x="2568" y="20"/>
                        </a:lnTo>
                        <a:lnTo>
                          <a:pt x="2569" y="10"/>
                        </a:lnTo>
                        <a:lnTo>
                          <a:pt x="2569" y="0"/>
                        </a:lnTo>
                        <a:lnTo>
                          <a:pt x="2569" y="0"/>
                        </a:lnTo>
                        <a:lnTo>
                          <a:pt x="937" y="0"/>
                        </a:lnTo>
                        <a:lnTo>
                          <a:pt x="937" y="0"/>
                        </a:lnTo>
                        <a:close/>
                      </a:path>
                    </a:pathLst>
                  </a:custGeom>
                  <a:gradFill flip="none" rotWithShape="1">
                    <a:gsLst>
                      <a:gs pos="33000">
                        <a:schemeClr val="tx2">
                          <a:lumMod val="50000"/>
                        </a:schemeClr>
                      </a:gs>
                      <a:gs pos="100000">
                        <a:schemeClr val="tx2">
                          <a:lumMod val="75000"/>
                        </a:schemeClr>
                      </a:gs>
                      <a:gs pos="13000">
                        <a:schemeClr val="tx2">
                          <a:lumMod val="75000"/>
                        </a:schemeClr>
                      </a:gs>
                    </a:gsLst>
                    <a:lin ang="13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nvGrpSpPr>
                  <p:cNvPr id="28" name="Groupe 23">
                    <a:extLst>
                      <a:ext uri="{FF2B5EF4-FFF2-40B4-BE49-F238E27FC236}">
                        <a16:creationId xmlns:a16="http://schemas.microsoft.com/office/drawing/2014/main" xmlns="" id="{B9774909-1F7B-9E44-A9D3-5AAA71D72D47}"/>
                      </a:ext>
                    </a:extLst>
                  </p:cNvPr>
                  <p:cNvGrpSpPr/>
                  <p:nvPr/>
                </p:nvGrpSpPr>
                <p:grpSpPr>
                  <a:xfrm>
                    <a:off x="2697163" y="5378112"/>
                    <a:ext cx="1003300" cy="1265576"/>
                    <a:chOff x="2697163" y="5378112"/>
                    <a:chExt cx="1003300" cy="1265576"/>
                  </a:xfrm>
                </p:grpSpPr>
                <p:sp>
                  <p:nvSpPr>
                    <p:cNvPr id="29" name="Forme libre 21">
                      <a:extLst>
                        <a:ext uri="{FF2B5EF4-FFF2-40B4-BE49-F238E27FC236}">
                          <a16:creationId xmlns:a16="http://schemas.microsoft.com/office/drawing/2014/main" xmlns="" id="{E166ED42-C82F-FD41-8EA8-85310B7020B5}"/>
                        </a:ext>
                      </a:extLst>
                    </p:cNvPr>
                    <p:cNvSpPr>
                      <a:spLocks/>
                    </p:cNvSpPr>
                    <p:nvPr/>
                  </p:nvSpPr>
                  <p:spPr bwMode="auto">
                    <a:xfrm>
                      <a:off x="2697163" y="6461126"/>
                      <a:ext cx="1003300" cy="182562"/>
                    </a:xfrm>
                    <a:custGeom>
                      <a:avLst/>
                      <a:gdLst/>
                      <a:ahLst/>
                      <a:cxnLst>
                        <a:cxn ang="0">
                          <a:pos x="1263" y="84"/>
                        </a:cxn>
                        <a:cxn ang="0">
                          <a:pos x="1262" y="104"/>
                        </a:cxn>
                        <a:cxn ang="0">
                          <a:pos x="1256" y="124"/>
                        </a:cxn>
                        <a:cxn ang="0">
                          <a:pos x="1248" y="141"/>
                        </a:cxn>
                        <a:cxn ang="0">
                          <a:pos x="1237" y="156"/>
                        </a:cxn>
                        <a:cxn ang="0">
                          <a:pos x="1223" y="170"/>
                        </a:cxn>
                        <a:cxn ang="0">
                          <a:pos x="1206" y="181"/>
                        </a:cxn>
                        <a:cxn ang="0">
                          <a:pos x="1189" y="189"/>
                        </a:cxn>
                        <a:cxn ang="0">
                          <a:pos x="1169" y="194"/>
                        </a:cxn>
                        <a:cxn ang="0">
                          <a:pos x="1102" y="200"/>
                        </a:cxn>
                        <a:cxn ang="0">
                          <a:pos x="968" y="212"/>
                        </a:cxn>
                        <a:cxn ang="0">
                          <a:pos x="835" y="221"/>
                        </a:cxn>
                        <a:cxn ang="0">
                          <a:pos x="700" y="227"/>
                        </a:cxn>
                        <a:cxn ang="0">
                          <a:pos x="567" y="231"/>
                        </a:cxn>
                        <a:cxn ang="0">
                          <a:pos x="432" y="229"/>
                        </a:cxn>
                        <a:cxn ang="0">
                          <a:pos x="298" y="227"/>
                        </a:cxn>
                        <a:cxn ang="0">
                          <a:pos x="165" y="220"/>
                        </a:cxn>
                        <a:cxn ang="0">
                          <a:pos x="97" y="216"/>
                        </a:cxn>
                        <a:cxn ang="0">
                          <a:pos x="79" y="212"/>
                        </a:cxn>
                        <a:cxn ang="0">
                          <a:pos x="60" y="205"/>
                        </a:cxn>
                        <a:cxn ang="0">
                          <a:pos x="44" y="195"/>
                        </a:cxn>
                        <a:cxn ang="0">
                          <a:pos x="29" y="182"/>
                        </a:cxn>
                        <a:cxn ang="0">
                          <a:pos x="17" y="167"/>
                        </a:cxn>
                        <a:cxn ang="0">
                          <a:pos x="8" y="149"/>
                        </a:cxn>
                        <a:cxn ang="0">
                          <a:pos x="2" y="131"/>
                        </a:cxn>
                        <a:cxn ang="0">
                          <a:pos x="0" y="111"/>
                        </a:cxn>
                        <a:cxn ang="0">
                          <a:pos x="0" y="111"/>
                        </a:cxn>
                        <a:cxn ang="0">
                          <a:pos x="1" y="91"/>
                        </a:cxn>
                        <a:cxn ang="0">
                          <a:pos x="6" y="74"/>
                        </a:cxn>
                        <a:cxn ang="0">
                          <a:pos x="15" y="59"/>
                        </a:cxn>
                        <a:cxn ang="0">
                          <a:pos x="27" y="45"/>
                        </a:cxn>
                        <a:cxn ang="0">
                          <a:pos x="41" y="34"/>
                        </a:cxn>
                        <a:cxn ang="0">
                          <a:pos x="57" y="27"/>
                        </a:cxn>
                        <a:cxn ang="0">
                          <a:pos x="74" y="23"/>
                        </a:cxn>
                        <a:cxn ang="0">
                          <a:pos x="94" y="23"/>
                        </a:cxn>
                        <a:cxn ang="0">
                          <a:pos x="160" y="26"/>
                        </a:cxn>
                        <a:cxn ang="0">
                          <a:pos x="295" y="33"/>
                        </a:cxn>
                        <a:cxn ang="0">
                          <a:pos x="428" y="37"/>
                        </a:cxn>
                        <a:cxn ang="0">
                          <a:pos x="562" y="37"/>
                        </a:cxn>
                        <a:cxn ang="0">
                          <a:pos x="697" y="34"/>
                        </a:cxn>
                        <a:cxn ang="0">
                          <a:pos x="830" y="29"/>
                        </a:cxn>
                        <a:cxn ang="0">
                          <a:pos x="965" y="19"/>
                        </a:cxn>
                        <a:cxn ang="0">
                          <a:pos x="1098" y="8"/>
                        </a:cxn>
                        <a:cxn ang="0">
                          <a:pos x="1165" y="1"/>
                        </a:cxn>
                        <a:cxn ang="0">
                          <a:pos x="1184" y="0"/>
                        </a:cxn>
                        <a:cxn ang="0">
                          <a:pos x="1203" y="3"/>
                        </a:cxn>
                        <a:cxn ang="0">
                          <a:pos x="1219" y="10"/>
                        </a:cxn>
                        <a:cxn ang="0">
                          <a:pos x="1234" y="21"/>
                        </a:cxn>
                        <a:cxn ang="0">
                          <a:pos x="1246" y="33"/>
                        </a:cxn>
                        <a:cxn ang="0">
                          <a:pos x="1255" y="48"/>
                        </a:cxn>
                        <a:cxn ang="0">
                          <a:pos x="1261" y="66"/>
                        </a:cxn>
                        <a:cxn ang="0">
                          <a:pos x="1263" y="84"/>
                        </a:cxn>
                      </a:cxnLst>
                      <a:rect l="0" t="0" r="r" b="b"/>
                      <a:pathLst>
                        <a:path w="1263" h="231">
                          <a:moveTo>
                            <a:pt x="1263" y="84"/>
                          </a:moveTo>
                          <a:lnTo>
                            <a:pt x="1263" y="84"/>
                          </a:lnTo>
                          <a:lnTo>
                            <a:pt x="1263" y="95"/>
                          </a:lnTo>
                          <a:lnTo>
                            <a:pt x="1262" y="104"/>
                          </a:lnTo>
                          <a:lnTo>
                            <a:pt x="1260" y="115"/>
                          </a:lnTo>
                          <a:lnTo>
                            <a:pt x="1256" y="124"/>
                          </a:lnTo>
                          <a:lnTo>
                            <a:pt x="1253" y="132"/>
                          </a:lnTo>
                          <a:lnTo>
                            <a:pt x="1248" y="141"/>
                          </a:lnTo>
                          <a:lnTo>
                            <a:pt x="1242" y="149"/>
                          </a:lnTo>
                          <a:lnTo>
                            <a:pt x="1237" y="156"/>
                          </a:lnTo>
                          <a:lnTo>
                            <a:pt x="1230" y="163"/>
                          </a:lnTo>
                          <a:lnTo>
                            <a:pt x="1223" y="170"/>
                          </a:lnTo>
                          <a:lnTo>
                            <a:pt x="1215" y="176"/>
                          </a:lnTo>
                          <a:lnTo>
                            <a:pt x="1206" y="181"/>
                          </a:lnTo>
                          <a:lnTo>
                            <a:pt x="1198" y="185"/>
                          </a:lnTo>
                          <a:lnTo>
                            <a:pt x="1189" y="189"/>
                          </a:lnTo>
                          <a:lnTo>
                            <a:pt x="1179" y="191"/>
                          </a:lnTo>
                          <a:lnTo>
                            <a:pt x="1169" y="194"/>
                          </a:lnTo>
                          <a:lnTo>
                            <a:pt x="1169" y="194"/>
                          </a:lnTo>
                          <a:lnTo>
                            <a:pt x="1102" y="200"/>
                          </a:lnTo>
                          <a:lnTo>
                            <a:pt x="1036" y="206"/>
                          </a:lnTo>
                          <a:lnTo>
                            <a:pt x="968" y="212"/>
                          </a:lnTo>
                          <a:lnTo>
                            <a:pt x="901" y="218"/>
                          </a:lnTo>
                          <a:lnTo>
                            <a:pt x="835" y="221"/>
                          </a:lnTo>
                          <a:lnTo>
                            <a:pt x="767" y="225"/>
                          </a:lnTo>
                          <a:lnTo>
                            <a:pt x="700" y="227"/>
                          </a:lnTo>
                          <a:lnTo>
                            <a:pt x="634" y="229"/>
                          </a:lnTo>
                          <a:lnTo>
                            <a:pt x="567" y="231"/>
                          </a:lnTo>
                          <a:lnTo>
                            <a:pt x="499" y="231"/>
                          </a:lnTo>
                          <a:lnTo>
                            <a:pt x="432" y="229"/>
                          </a:lnTo>
                          <a:lnTo>
                            <a:pt x="366" y="228"/>
                          </a:lnTo>
                          <a:lnTo>
                            <a:pt x="298" y="227"/>
                          </a:lnTo>
                          <a:lnTo>
                            <a:pt x="231" y="224"/>
                          </a:lnTo>
                          <a:lnTo>
                            <a:pt x="165" y="220"/>
                          </a:lnTo>
                          <a:lnTo>
                            <a:pt x="97" y="216"/>
                          </a:lnTo>
                          <a:lnTo>
                            <a:pt x="97" y="216"/>
                          </a:lnTo>
                          <a:lnTo>
                            <a:pt x="88" y="214"/>
                          </a:lnTo>
                          <a:lnTo>
                            <a:pt x="79" y="212"/>
                          </a:lnTo>
                          <a:lnTo>
                            <a:pt x="70" y="210"/>
                          </a:lnTo>
                          <a:lnTo>
                            <a:pt x="60" y="205"/>
                          </a:lnTo>
                          <a:lnTo>
                            <a:pt x="52" y="200"/>
                          </a:lnTo>
                          <a:lnTo>
                            <a:pt x="44" y="195"/>
                          </a:lnTo>
                          <a:lnTo>
                            <a:pt x="36" y="189"/>
                          </a:lnTo>
                          <a:lnTo>
                            <a:pt x="29" y="182"/>
                          </a:lnTo>
                          <a:lnTo>
                            <a:pt x="23" y="175"/>
                          </a:lnTo>
                          <a:lnTo>
                            <a:pt x="17" y="167"/>
                          </a:lnTo>
                          <a:lnTo>
                            <a:pt x="12" y="159"/>
                          </a:lnTo>
                          <a:lnTo>
                            <a:pt x="8" y="149"/>
                          </a:lnTo>
                          <a:lnTo>
                            <a:pt x="5" y="140"/>
                          </a:lnTo>
                          <a:lnTo>
                            <a:pt x="2" y="131"/>
                          </a:lnTo>
                          <a:lnTo>
                            <a:pt x="0" y="122"/>
                          </a:lnTo>
                          <a:lnTo>
                            <a:pt x="0" y="111"/>
                          </a:lnTo>
                          <a:lnTo>
                            <a:pt x="0" y="111"/>
                          </a:lnTo>
                          <a:lnTo>
                            <a:pt x="0" y="111"/>
                          </a:lnTo>
                          <a:lnTo>
                            <a:pt x="0" y="102"/>
                          </a:lnTo>
                          <a:lnTo>
                            <a:pt x="1" y="91"/>
                          </a:lnTo>
                          <a:lnTo>
                            <a:pt x="3" y="83"/>
                          </a:lnTo>
                          <a:lnTo>
                            <a:pt x="6" y="74"/>
                          </a:lnTo>
                          <a:lnTo>
                            <a:pt x="10" y="66"/>
                          </a:lnTo>
                          <a:lnTo>
                            <a:pt x="15" y="59"/>
                          </a:lnTo>
                          <a:lnTo>
                            <a:pt x="20" y="52"/>
                          </a:lnTo>
                          <a:lnTo>
                            <a:pt x="27" y="45"/>
                          </a:lnTo>
                          <a:lnTo>
                            <a:pt x="32" y="39"/>
                          </a:lnTo>
                          <a:lnTo>
                            <a:pt x="41" y="34"/>
                          </a:lnTo>
                          <a:lnTo>
                            <a:pt x="49" y="31"/>
                          </a:lnTo>
                          <a:lnTo>
                            <a:pt x="57" y="27"/>
                          </a:lnTo>
                          <a:lnTo>
                            <a:pt x="65" y="24"/>
                          </a:lnTo>
                          <a:lnTo>
                            <a:pt x="74" y="23"/>
                          </a:lnTo>
                          <a:lnTo>
                            <a:pt x="84" y="22"/>
                          </a:lnTo>
                          <a:lnTo>
                            <a:pt x="94" y="23"/>
                          </a:lnTo>
                          <a:lnTo>
                            <a:pt x="94" y="23"/>
                          </a:lnTo>
                          <a:lnTo>
                            <a:pt x="160" y="26"/>
                          </a:lnTo>
                          <a:lnTo>
                            <a:pt x="228" y="31"/>
                          </a:lnTo>
                          <a:lnTo>
                            <a:pt x="295" y="33"/>
                          </a:lnTo>
                          <a:lnTo>
                            <a:pt x="361" y="36"/>
                          </a:lnTo>
                          <a:lnTo>
                            <a:pt x="428" y="37"/>
                          </a:lnTo>
                          <a:lnTo>
                            <a:pt x="496" y="38"/>
                          </a:lnTo>
                          <a:lnTo>
                            <a:pt x="562" y="37"/>
                          </a:lnTo>
                          <a:lnTo>
                            <a:pt x="629" y="37"/>
                          </a:lnTo>
                          <a:lnTo>
                            <a:pt x="697" y="34"/>
                          </a:lnTo>
                          <a:lnTo>
                            <a:pt x="764" y="32"/>
                          </a:lnTo>
                          <a:lnTo>
                            <a:pt x="830" y="29"/>
                          </a:lnTo>
                          <a:lnTo>
                            <a:pt x="898" y="24"/>
                          </a:lnTo>
                          <a:lnTo>
                            <a:pt x="965" y="19"/>
                          </a:lnTo>
                          <a:lnTo>
                            <a:pt x="1031" y="14"/>
                          </a:lnTo>
                          <a:lnTo>
                            <a:pt x="1098" y="8"/>
                          </a:lnTo>
                          <a:lnTo>
                            <a:pt x="1165" y="1"/>
                          </a:lnTo>
                          <a:lnTo>
                            <a:pt x="1165" y="1"/>
                          </a:lnTo>
                          <a:lnTo>
                            <a:pt x="1175" y="0"/>
                          </a:lnTo>
                          <a:lnTo>
                            <a:pt x="1184" y="0"/>
                          </a:lnTo>
                          <a:lnTo>
                            <a:pt x="1194" y="1"/>
                          </a:lnTo>
                          <a:lnTo>
                            <a:pt x="1203" y="3"/>
                          </a:lnTo>
                          <a:lnTo>
                            <a:pt x="1211" y="7"/>
                          </a:lnTo>
                          <a:lnTo>
                            <a:pt x="1219" y="10"/>
                          </a:lnTo>
                          <a:lnTo>
                            <a:pt x="1227" y="15"/>
                          </a:lnTo>
                          <a:lnTo>
                            <a:pt x="1234" y="21"/>
                          </a:lnTo>
                          <a:lnTo>
                            <a:pt x="1240" y="26"/>
                          </a:lnTo>
                          <a:lnTo>
                            <a:pt x="1246" y="33"/>
                          </a:lnTo>
                          <a:lnTo>
                            <a:pt x="1251" y="40"/>
                          </a:lnTo>
                          <a:lnTo>
                            <a:pt x="1255" y="48"/>
                          </a:lnTo>
                          <a:lnTo>
                            <a:pt x="1259" y="57"/>
                          </a:lnTo>
                          <a:lnTo>
                            <a:pt x="1261" y="66"/>
                          </a:lnTo>
                          <a:lnTo>
                            <a:pt x="1263" y="75"/>
                          </a:lnTo>
                          <a:lnTo>
                            <a:pt x="1263" y="84"/>
                          </a:lnTo>
                          <a:lnTo>
                            <a:pt x="1263" y="84"/>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30" name="Forme libre 22">
                      <a:extLst>
                        <a:ext uri="{FF2B5EF4-FFF2-40B4-BE49-F238E27FC236}">
                          <a16:creationId xmlns:a16="http://schemas.microsoft.com/office/drawing/2014/main" xmlns="" id="{D24488AA-272D-D341-A3F8-2FF6B6D917BE}"/>
                        </a:ext>
                      </a:extLst>
                    </p:cNvPr>
                    <p:cNvSpPr>
                      <a:spLocks/>
                    </p:cNvSpPr>
                    <p:nvPr/>
                  </p:nvSpPr>
                  <p:spPr bwMode="auto">
                    <a:xfrm>
                      <a:off x="2776538" y="6264274"/>
                      <a:ext cx="919163" cy="166687"/>
                    </a:xfrm>
                    <a:custGeom>
                      <a:avLst/>
                      <a:gdLst/>
                      <a:ahLst/>
                      <a:cxnLst>
                        <a:cxn ang="0">
                          <a:pos x="1159" y="78"/>
                        </a:cxn>
                        <a:cxn ang="0">
                          <a:pos x="1157" y="97"/>
                        </a:cxn>
                        <a:cxn ang="0">
                          <a:pos x="1153" y="113"/>
                        </a:cxn>
                        <a:cxn ang="0">
                          <a:pos x="1145" y="129"/>
                        </a:cxn>
                        <a:cxn ang="0">
                          <a:pos x="1134" y="144"/>
                        </a:cxn>
                        <a:cxn ang="0">
                          <a:pos x="1121" y="156"/>
                        </a:cxn>
                        <a:cxn ang="0">
                          <a:pos x="1106" y="166"/>
                        </a:cxn>
                        <a:cxn ang="0">
                          <a:pos x="1090" y="173"/>
                        </a:cxn>
                        <a:cxn ang="0">
                          <a:pos x="1071" y="177"/>
                        </a:cxn>
                        <a:cxn ang="0">
                          <a:pos x="1011" y="184"/>
                        </a:cxn>
                        <a:cxn ang="0">
                          <a:pos x="888" y="195"/>
                        </a:cxn>
                        <a:cxn ang="0">
                          <a:pos x="765" y="203"/>
                        </a:cxn>
                        <a:cxn ang="0">
                          <a:pos x="643" y="209"/>
                        </a:cxn>
                        <a:cxn ang="0">
                          <a:pos x="520" y="211"/>
                        </a:cxn>
                        <a:cxn ang="0">
                          <a:pos x="397" y="211"/>
                        </a:cxn>
                        <a:cxn ang="0">
                          <a:pos x="274" y="208"/>
                        </a:cxn>
                        <a:cxn ang="0">
                          <a:pos x="152" y="202"/>
                        </a:cxn>
                        <a:cxn ang="0">
                          <a:pos x="90" y="198"/>
                        </a:cxn>
                        <a:cxn ang="0">
                          <a:pos x="73" y="195"/>
                        </a:cxn>
                        <a:cxn ang="0">
                          <a:pos x="55" y="188"/>
                        </a:cxn>
                        <a:cxn ang="0">
                          <a:pos x="40" y="179"/>
                        </a:cxn>
                        <a:cxn ang="0">
                          <a:pos x="28" y="167"/>
                        </a:cxn>
                        <a:cxn ang="0">
                          <a:pos x="16" y="153"/>
                        </a:cxn>
                        <a:cxn ang="0">
                          <a:pos x="8" y="137"/>
                        </a:cxn>
                        <a:cxn ang="0">
                          <a:pos x="2" y="120"/>
                        </a:cxn>
                        <a:cxn ang="0">
                          <a:pos x="0" y="102"/>
                        </a:cxn>
                        <a:cxn ang="0">
                          <a:pos x="0" y="102"/>
                        </a:cxn>
                        <a:cxn ang="0">
                          <a:pos x="2" y="85"/>
                        </a:cxn>
                        <a:cxn ang="0">
                          <a:pos x="7" y="69"/>
                        </a:cxn>
                        <a:cxn ang="0">
                          <a:pos x="15" y="54"/>
                        </a:cxn>
                        <a:cxn ang="0">
                          <a:pos x="25" y="42"/>
                        </a:cxn>
                        <a:cxn ang="0">
                          <a:pos x="38" y="32"/>
                        </a:cxn>
                        <a:cxn ang="0">
                          <a:pos x="52" y="25"/>
                        </a:cxn>
                        <a:cxn ang="0">
                          <a:pos x="69" y="21"/>
                        </a:cxn>
                        <a:cxn ang="0">
                          <a:pos x="87" y="21"/>
                        </a:cxn>
                        <a:cxn ang="0">
                          <a:pos x="148" y="25"/>
                        </a:cxn>
                        <a:cxn ang="0">
                          <a:pos x="270" y="30"/>
                        </a:cxn>
                        <a:cxn ang="0">
                          <a:pos x="393" y="34"/>
                        </a:cxn>
                        <a:cxn ang="0">
                          <a:pos x="516" y="34"/>
                        </a:cxn>
                        <a:cxn ang="0">
                          <a:pos x="639" y="32"/>
                        </a:cxn>
                        <a:cxn ang="0">
                          <a:pos x="761" y="27"/>
                        </a:cxn>
                        <a:cxn ang="0">
                          <a:pos x="884" y="19"/>
                        </a:cxn>
                        <a:cxn ang="0">
                          <a:pos x="1008" y="7"/>
                        </a:cxn>
                        <a:cxn ang="0">
                          <a:pos x="1068" y="0"/>
                        </a:cxn>
                        <a:cxn ang="0">
                          <a:pos x="1087" y="0"/>
                        </a:cxn>
                        <a:cxn ang="0">
                          <a:pos x="1103" y="4"/>
                        </a:cxn>
                        <a:cxn ang="0">
                          <a:pos x="1118" y="9"/>
                        </a:cxn>
                        <a:cxn ang="0">
                          <a:pos x="1132" y="19"/>
                        </a:cxn>
                        <a:cxn ang="0">
                          <a:pos x="1142" y="30"/>
                        </a:cxn>
                        <a:cxn ang="0">
                          <a:pos x="1150" y="44"/>
                        </a:cxn>
                        <a:cxn ang="0">
                          <a:pos x="1156" y="61"/>
                        </a:cxn>
                        <a:cxn ang="0">
                          <a:pos x="1159" y="78"/>
                        </a:cxn>
                      </a:cxnLst>
                      <a:rect l="0" t="0" r="r" b="b"/>
                      <a:pathLst>
                        <a:path w="1159" h="211">
                          <a:moveTo>
                            <a:pt x="1159" y="78"/>
                          </a:moveTo>
                          <a:lnTo>
                            <a:pt x="1159" y="78"/>
                          </a:lnTo>
                          <a:lnTo>
                            <a:pt x="1159" y="87"/>
                          </a:lnTo>
                          <a:lnTo>
                            <a:pt x="1157" y="97"/>
                          </a:lnTo>
                          <a:lnTo>
                            <a:pt x="1155" y="105"/>
                          </a:lnTo>
                          <a:lnTo>
                            <a:pt x="1153" y="113"/>
                          </a:lnTo>
                          <a:lnTo>
                            <a:pt x="1149" y="121"/>
                          </a:lnTo>
                          <a:lnTo>
                            <a:pt x="1145" y="129"/>
                          </a:lnTo>
                          <a:lnTo>
                            <a:pt x="1140" y="137"/>
                          </a:lnTo>
                          <a:lnTo>
                            <a:pt x="1134" y="144"/>
                          </a:lnTo>
                          <a:lnTo>
                            <a:pt x="1127" y="150"/>
                          </a:lnTo>
                          <a:lnTo>
                            <a:pt x="1121" y="156"/>
                          </a:lnTo>
                          <a:lnTo>
                            <a:pt x="1114" y="162"/>
                          </a:lnTo>
                          <a:lnTo>
                            <a:pt x="1106" y="166"/>
                          </a:lnTo>
                          <a:lnTo>
                            <a:pt x="1098" y="170"/>
                          </a:lnTo>
                          <a:lnTo>
                            <a:pt x="1090" y="173"/>
                          </a:lnTo>
                          <a:lnTo>
                            <a:pt x="1081" y="175"/>
                          </a:lnTo>
                          <a:lnTo>
                            <a:pt x="1071" y="177"/>
                          </a:lnTo>
                          <a:lnTo>
                            <a:pt x="1071" y="177"/>
                          </a:lnTo>
                          <a:lnTo>
                            <a:pt x="1011" y="184"/>
                          </a:lnTo>
                          <a:lnTo>
                            <a:pt x="950" y="189"/>
                          </a:lnTo>
                          <a:lnTo>
                            <a:pt x="888" y="195"/>
                          </a:lnTo>
                          <a:lnTo>
                            <a:pt x="826" y="200"/>
                          </a:lnTo>
                          <a:lnTo>
                            <a:pt x="765" y="203"/>
                          </a:lnTo>
                          <a:lnTo>
                            <a:pt x="704" y="207"/>
                          </a:lnTo>
                          <a:lnTo>
                            <a:pt x="643" y="209"/>
                          </a:lnTo>
                          <a:lnTo>
                            <a:pt x="581" y="210"/>
                          </a:lnTo>
                          <a:lnTo>
                            <a:pt x="520" y="211"/>
                          </a:lnTo>
                          <a:lnTo>
                            <a:pt x="458" y="211"/>
                          </a:lnTo>
                          <a:lnTo>
                            <a:pt x="397" y="211"/>
                          </a:lnTo>
                          <a:lnTo>
                            <a:pt x="335" y="210"/>
                          </a:lnTo>
                          <a:lnTo>
                            <a:pt x="274" y="208"/>
                          </a:lnTo>
                          <a:lnTo>
                            <a:pt x="213" y="206"/>
                          </a:lnTo>
                          <a:lnTo>
                            <a:pt x="152" y="202"/>
                          </a:lnTo>
                          <a:lnTo>
                            <a:pt x="90" y="198"/>
                          </a:lnTo>
                          <a:lnTo>
                            <a:pt x="90" y="198"/>
                          </a:lnTo>
                          <a:lnTo>
                            <a:pt x="81" y="196"/>
                          </a:lnTo>
                          <a:lnTo>
                            <a:pt x="73" y="195"/>
                          </a:lnTo>
                          <a:lnTo>
                            <a:pt x="64" y="192"/>
                          </a:lnTo>
                          <a:lnTo>
                            <a:pt x="55" y="188"/>
                          </a:lnTo>
                          <a:lnTo>
                            <a:pt x="48" y="184"/>
                          </a:lnTo>
                          <a:lnTo>
                            <a:pt x="40" y="179"/>
                          </a:lnTo>
                          <a:lnTo>
                            <a:pt x="33" y="173"/>
                          </a:lnTo>
                          <a:lnTo>
                            <a:pt x="28" y="167"/>
                          </a:lnTo>
                          <a:lnTo>
                            <a:pt x="22" y="160"/>
                          </a:lnTo>
                          <a:lnTo>
                            <a:pt x="16" y="153"/>
                          </a:lnTo>
                          <a:lnTo>
                            <a:pt x="11" y="145"/>
                          </a:lnTo>
                          <a:lnTo>
                            <a:pt x="8" y="137"/>
                          </a:lnTo>
                          <a:lnTo>
                            <a:pt x="4" y="129"/>
                          </a:lnTo>
                          <a:lnTo>
                            <a:pt x="2" y="120"/>
                          </a:lnTo>
                          <a:lnTo>
                            <a:pt x="1" y="112"/>
                          </a:lnTo>
                          <a:lnTo>
                            <a:pt x="0" y="102"/>
                          </a:lnTo>
                          <a:lnTo>
                            <a:pt x="0" y="102"/>
                          </a:lnTo>
                          <a:lnTo>
                            <a:pt x="0" y="102"/>
                          </a:lnTo>
                          <a:lnTo>
                            <a:pt x="1" y="93"/>
                          </a:lnTo>
                          <a:lnTo>
                            <a:pt x="2" y="85"/>
                          </a:lnTo>
                          <a:lnTo>
                            <a:pt x="3" y="76"/>
                          </a:lnTo>
                          <a:lnTo>
                            <a:pt x="7" y="69"/>
                          </a:lnTo>
                          <a:lnTo>
                            <a:pt x="10" y="61"/>
                          </a:lnTo>
                          <a:lnTo>
                            <a:pt x="15" y="54"/>
                          </a:lnTo>
                          <a:lnTo>
                            <a:pt x="19" y="48"/>
                          </a:lnTo>
                          <a:lnTo>
                            <a:pt x="25" y="42"/>
                          </a:lnTo>
                          <a:lnTo>
                            <a:pt x="31" y="36"/>
                          </a:lnTo>
                          <a:lnTo>
                            <a:pt x="38" y="32"/>
                          </a:lnTo>
                          <a:lnTo>
                            <a:pt x="45" y="28"/>
                          </a:lnTo>
                          <a:lnTo>
                            <a:pt x="52" y="25"/>
                          </a:lnTo>
                          <a:lnTo>
                            <a:pt x="60" y="22"/>
                          </a:lnTo>
                          <a:lnTo>
                            <a:pt x="69" y="21"/>
                          </a:lnTo>
                          <a:lnTo>
                            <a:pt x="77" y="20"/>
                          </a:lnTo>
                          <a:lnTo>
                            <a:pt x="87" y="21"/>
                          </a:lnTo>
                          <a:lnTo>
                            <a:pt x="87" y="21"/>
                          </a:lnTo>
                          <a:lnTo>
                            <a:pt x="148" y="25"/>
                          </a:lnTo>
                          <a:lnTo>
                            <a:pt x="209" y="28"/>
                          </a:lnTo>
                          <a:lnTo>
                            <a:pt x="270" y="30"/>
                          </a:lnTo>
                          <a:lnTo>
                            <a:pt x="332" y="33"/>
                          </a:lnTo>
                          <a:lnTo>
                            <a:pt x="393" y="34"/>
                          </a:lnTo>
                          <a:lnTo>
                            <a:pt x="455" y="35"/>
                          </a:lnTo>
                          <a:lnTo>
                            <a:pt x="516" y="34"/>
                          </a:lnTo>
                          <a:lnTo>
                            <a:pt x="578" y="34"/>
                          </a:lnTo>
                          <a:lnTo>
                            <a:pt x="639" y="32"/>
                          </a:lnTo>
                          <a:lnTo>
                            <a:pt x="700" y="29"/>
                          </a:lnTo>
                          <a:lnTo>
                            <a:pt x="761" y="27"/>
                          </a:lnTo>
                          <a:lnTo>
                            <a:pt x="823" y="22"/>
                          </a:lnTo>
                          <a:lnTo>
                            <a:pt x="884" y="19"/>
                          </a:lnTo>
                          <a:lnTo>
                            <a:pt x="946" y="13"/>
                          </a:lnTo>
                          <a:lnTo>
                            <a:pt x="1008" y="7"/>
                          </a:lnTo>
                          <a:lnTo>
                            <a:pt x="1068" y="0"/>
                          </a:lnTo>
                          <a:lnTo>
                            <a:pt x="1068" y="0"/>
                          </a:lnTo>
                          <a:lnTo>
                            <a:pt x="1077" y="0"/>
                          </a:lnTo>
                          <a:lnTo>
                            <a:pt x="1087" y="0"/>
                          </a:lnTo>
                          <a:lnTo>
                            <a:pt x="1095" y="1"/>
                          </a:lnTo>
                          <a:lnTo>
                            <a:pt x="1103" y="4"/>
                          </a:lnTo>
                          <a:lnTo>
                            <a:pt x="1111" y="6"/>
                          </a:lnTo>
                          <a:lnTo>
                            <a:pt x="1118" y="9"/>
                          </a:lnTo>
                          <a:lnTo>
                            <a:pt x="1125" y="14"/>
                          </a:lnTo>
                          <a:lnTo>
                            <a:pt x="1132" y="19"/>
                          </a:lnTo>
                          <a:lnTo>
                            <a:pt x="1138" y="25"/>
                          </a:lnTo>
                          <a:lnTo>
                            <a:pt x="1142" y="30"/>
                          </a:lnTo>
                          <a:lnTo>
                            <a:pt x="1147" y="37"/>
                          </a:lnTo>
                          <a:lnTo>
                            <a:pt x="1150" y="44"/>
                          </a:lnTo>
                          <a:lnTo>
                            <a:pt x="1154" y="52"/>
                          </a:lnTo>
                          <a:lnTo>
                            <a:pt x="1156" y="61"/>
                          </a:lnTo>
                          <a:lnTo>
                            <a:pt x="1157" y="69"/>
                          </a:lnTo>
                          <a:lnTo>
                            <a:pt x="1159" y="78"/>
                          </a:lnTo>
                          <a:lnTo>
                            <a:pt x="1159" y="78"/>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31" name="Forme libre 23">
                      <a:extLst>
                        <a:ext uri="{FF2B5EF4-FFF2-40B4-BE49-F238E27FC236}">
                          <a16:creationId xmlns:a16="http://schemas.microsoft.com/office/drawing/2014/main" xmlns="" id="{41DD22A3-BF23-454F-93F8-E4CCF3CADE77}"/>
                        </a:ext>
                      </a:extLst>
                    </p:cNvPr>
                    <p:cNvSpPr>
                      <a:spLocks/>
                    </p:cNvSpPr>
                    <p:nvPr/>
                  </p:nvSpPr>
                  <p:spPr bwMode="auto">
                    <a:xfrm>
                      <a:off x="2827338" y="6067081"/>
                      <a:ext cx="863600" cy="158750"/>
                    </a:xfrm>
                    <a:custGeom>
                      <a:avLst/>
                      <a:gdLst/>
                      <a:ahLst/>
                      <a:cxnLst>
                        <a:cxn ang="0">
                          <a:pos x="1088" y="73"/>
                        </a:cxn>
                        <a:cxn ang="0">
                          <a:pos x="1087" y="91"/>
                        </a:cxn>
                        <a:cxn ang="0">
                          <a:pos x="1082" y="107"/>
                        </a:cxn>
                        <a:cxn ang="0">
                          <a:pos x="1074" y="122"/>
                        </a:cxn>
                        <a:cxn ang="0">
                          <a:pos x="1064" y="136"/>
                        </a:cxn>
                        <a:cxn ang="0">
                          <a:pos x="1052" y="147"/>
                        </a:cxn>
                        <a:cxn ang="0">
                          <a:pos x="1038" y="157"/>
                        </a:cxn>
                        <a:cxn ang="0">
                          <a:pos x="1023" y="163"/>
                        </a:cxn>
                        <a:cxn ang="0">
                          <a:pos x="1006" y="167"/>
                        </a:cxn>
                        <a:cxn ang="0">
                          <a:pos x="891" y="179"/>
                        </a:cxn>
                        <a:cxn ang="0">
                          <a:pos x="660" y="194"/>
                        </a:cxn>
                        <a:cxn ang="0">
                          <a:pos x="429" y="199"/>
                        </a:cxn>
                        <a:cxn ang="0">
                          <a:pos x="199" y="193"/>
                        </a:cxn>
                        <a:cxn ang="0">
                          <a:pos x="83" y="186"/>
                        </a:cxn>
                        <a:cxn ang="0">
                          <a:pos x="67" y="183"/>
                        </a:cxn>
                        <a:cxn ang="0">
                          <a:pos x="52" y="178"/>
                        </a:cxn>
                        <a:cxn ang="0">
                          <a:pos x="37" y="168"/>
                        </a:cxn>
                        <a:cxn ang="0">
                          <a:pos x="25" y="157"/>
                        </a:cxn>
                        <a:cxn ang="0">
                          <a:pos x="15" y="144"/>
                        </a:cxn>
                        <a:cxn ang="0">
                          <a:pos x="7" y="129"/>
                        </a:cxn>
                        <a:cxn ang="0">
                          <a:pos x="1" y="113"/>
                        </a:cxn>
                        <a:cxn ang="0">
                          <a:pos x="0" y="96"/>
                        </a:cxn>
                        <a:cxn ang="0">
                          <a:pos x="0" y="96"/>
                        </a:cxn>
                        <a:cxn ang="0">
                          <a:pos x="1" y="80"/>
                        </a:cxn>
                        <a:cxn ang="0">
                          <a:pos x="5" y="64"/>
                        </a:cxn>
                        <a:cxn ang="0">
                          <a:pos x="12" y="51"/>
                        </a:cxn>
                        <a:cxn ang="0">
                          <a:pos x="22" y="39"/>
                        </a:cxn>
                        <a:cxn ang="0">
                          <a:pos x="35" y="30"/>
                        </a:cxn>
                        <a:cxn ang="0">
                          <a:pos x="48" y="23"/>
                        </a:cxn>
                        <a:cxn ang="0">
                          <a:pos x="64" y="20"/>
                        </a:cxn>
                        <a:cxn ang="0">
                          <a:pos x="80" y="20"/>
                        </a:cxn>
                        <a:cxn ang="0">
                          <a:pos x="196" y="27"/>
                        </a:cxn>
                        <a:cxn ang="0">
                          <a:pos x="426" y="32"/>
                        </a:cxn>
                        <a:cxn ang="0">
                          <a:pos x="657" y="28"/>
                        </a:cxn>
                        <a:cxn ang="0">
                          <a:pos x="888" y="13"/>
                        </a:cxn>
                        <a:cxn ang="0">
                          <a:pos x="1003" y="1"/>
                        </a:cxn>
                        <a:cxn ang="0">
                          <a:pos x="1019" y="0"/>
                        </a:cxn>
                        <a:cxn ang="0">
                          <a:pos x="1035" y="3"/>
                        </a:cxn>
                        <a:cxn ang="0">
                          <a:pos x="1049" y="9"/>
                        </a:cxn>
                        <a:cxn ang="0">
                          <a:pos x="1062" y="19"/>
                        </a:cxn>
                        <a:cxn ang="0">
                          <a:pos x="1073" y="29"/>
                        </a:cxn>
                        <a:cxn ang="0">
                          <a:pos x="1081" y="42"/>
                        </a:cxn>
                        <a:cxn ang="0">
                          <a:pos x="1085" y="57"/>
                        </a:cxn>
                        <a:cxn ang="0">
                          <a:pos x="1088" y="73"/>
                        </a:cxn>
                      </a:cxnLst>
                      <a:rect l="0" t="0" r="r" b="b"/>
                      <a:pathLst>
                        <a:path w="1088" h="199">
                          <a:moveTo>
                            <a:pt x="1088" y="73"/>
                          </a:moveTo>
                          <a:lnTo>
                            <a:pt x="1088" y="73"/>
                          </a:lnTo>
                          <a:lnTo>
                            <a:pt x="1087" y="82"/>
                          </a:lnTo>
                          <a:lnTo>
                            <a:pt x="1087" y="91"/>
                          </a:lnTo>
                          <a:lnTo>
                            <a:pt x="1084" y="99"/>
                          </a:lnTo>
                          <a:lnTo>
                            <a:pt x="1082" y="107"/>
                          </a:lnTo>
                          <a:lnTo>
                            <a:pt x="1078" y="115"/>
                          </a:lnTo>
                          <a:lnTo>
                            <a:pt x="1074" y="122"/>
                          </a:lnTo>
                          <a:lnTo>
                            <a:pt x="1069" y="129"/>
                          </a:lnTo>
                          <a:lnTo>
                            <a:pt x="1064" y="136"/>
                          </a:lnTo>
                          <a:lnTo>
                            <a:pt x="1059" y="142"/>
                          </a:lnTo>
                          <a:lnTo>
                            <a:pt x="1052" y="147"/>
                          </a:lnTo>
                          <a:lnTo>
                            <a:pt x="1046" y="152"/>
                          </a:lnTo>
                          <a:lnTo>
                            <a:pt x="1038" y="157"/>
                          </a:lnTo>
                          <a:lnTo>
                            <a:pt x="1031" y="160"/>
                          </a:lnTo>
                          <a:lnTo>
                            <a:pt x="1023" y="163"/>
                          </a:lnTo>
                          <a:lnTo>
                            <a:pt x="1015" y="165"/>
                          </a:lnTo>
                          <a:lnTo>
                            <a:pt x="1006" y="167"/>
                          </a:lnTo>
                          <a:lnTo>
                            <a:pt x="1006" y="167"/>
                          </a:lnTo>
                          <a:lnTo>
                            <a:pt x="891" y="179"/>
                          </a:lnTo>
                          <a:lnTo>
                            <a:pt x="775" y="188"/>
                          </a:lnTo>
                          <a:lnTo>
                            <a:pt x="660" y="194"/>
                          </a:lnTo>
                          <a:lnTo>
                            <a:pt x="545" y="197"/>
                          </a:lnTo>
                          <a:lnTo>
                            <a:pt x="429" y="199"/>
                          </a:lnTo>
                          <a:lnTo>
                            <a:pt x="314" y="197"/>
                          </a:lnTo>
                          <a:lnTo>
                            <a:pt x="199" y="193"/>
                          </a:lnTo>
                          <a:lnTo>
                            <a:pt x="83" y="186"/>
                          </a:lnTo>
                          <a:lnTo>
                            <a:pt x="83" y="186"/>
                          </a:lnTo>
                          <a:lnTo>
                            <a:pt x="75" y="185"/>
                          </a:lnTo>
                          <a:lnTo>
                            <a:pt x="67" y="183"/>
                          </a:lnTo>
                          <a:lnTo>
                            <a:pt x="59" y="181"/>
                          </a:lnTo>
                          <a:lnTo>
                            <a:pt x="52" y="178"/>
                          </a:lnTo>
                          <a:lnTo>
                            <a:pt x="44" y="173"/>
                          </a:lnTo>
                          <a:lnTo>
                            <a:pt x="37" y="168"/>
                          </a:lnTo>
                          <a:lnTo>
                            <a:pt x="31" y="163"/>
                          </a:lnTo>
                          <a:lnTo>
                            <a:pt x="25" y="157"/>
                          </a:lnTo>
                          <a:lnTo>
                            <a:pt x="19" y="151"/>
                          </a:lnTo>
                          <a:lnTo>
                            <a:pt x="15" y="144"/>
                          </a:lnTo>
                          <a:lnTo>
                            <a:pt x="10" y="137"/>
                          </a:lnTo>
                          <a:lnTo>
                            <a:pt x="7" y="129"/>
                          </a:lnTo>
                          <a:lnTo>
                            <a:pt x="3" y="121"/>
                          </a:lnTo>
                          <a:lnTo>
                            <a:pt x="1" y="113"/>
                          </a:lnTo>
                          <a:lnTo>
                            <a:pt x="0" y="104"/>
                          </a:lnTo>
                          <a:lnTo>
                            <a:pt x="0" y="96"/>
                          </a:lnTo>
                          <a:lnTo>
                            <a:pt x="0" y="96"/>
                          </a:lnTo>
                          <a:lnTo>
                            <a:pt x="0" y="96"/>
                          </a:lnTo>
                          <a:lnTo>
                            <a:pt x="0" y="88"/>
                          </a:lnTo>
                          <a:lnTo>
                            <a:pt x="1" y="80"/>
                          </a:lnTo>
                          <a:lnTo>
                            <a:pt x="2" y="72"/>
                          </a:lnTo>
                          <a:lnTo>
                            <a:pt x="5" y="64"/>
                          </a:lnTo>
                          <a:lnTo>
                            <a:pt x="8" y="57"/>
                          </a:lnTo>
                          <a:lnTo>
                            <a:pt x="12" y="51"/>
                          </a:lnTo>
                          <a:lnTo>
                            <a:pt x="17" y="45"/>
                          </a:lnTo>
                          <a:lnTo>
                            <a:pt x="22" y="39"/>
                          </a:lnTo>
                          <a:lnTo>
                            <a:pt x="28" y="35"/>
                          </a:lnTo>
                          <a:lnTo>
                            <a:pt x="35" y="30"/>
                          </a:lnTo>
                          <a:lnTo>
                            <a:pt x="41" y="27"/>
                          </a:lnTo>
                          <a:lnTo>
                            <a:pt x="48" y="23"/>
                          </a:lnTo>
                          <a:lnTo>
                            <a:pt x="55" y="22"/>
                          </a:lnTo>
                          <a:lnTo>
                            <a:pt x="64" y="20"/>
                          </a:lnTo>
                          <a:lnTo>
                            <a:pt x="72" y="20"/>
                          </a:lnTo>
                          <a:lnTo>
                            <a:pt x="80" y="20"/>
                          </a:lnTo>
                          <a:lnTo>
                            <a:pt x="80" y="20"/>
                          </a:lnTo>
                          <a:lnTo>
                            <a:pt x="196" y="27"/>
                          </a:lnTo>
                          <a:lnTo>
                            <a:pt x="311" y="31"/>
                          </a:lnTo>
                          <a:lnTo>
                            <a:pt x="426" y="32"/>
                          </a:lnTo>
                          <a:lnTo>
                            <a:pt x="542" y="31"/>
                          </a:lnTo>
                          <a:lnTo>
                            <a:pt x="657" y="28"/>
                          </a:lnTo>
                          <a:lnTo>
                            <a:pt x="772" y="22"/>
                          </a:lnTo>
                          <a:lnTo>
                            <a:pt x="888" y="13"/>
                          </a:lnTo>
                          <a:lnTo>
                            <a:pt x="1003" y="1"/>
                          </a:lnTo>
                          <a:lnTo>
                            <a:pt x="1003" y="1"/>
                          </a:lnTo>
                          <a:lnTo>
                            <a:pt x="1011" y="0"/>
                          </a:lnTo>
                          <a:lnTo>
                            <a:pt x="1019" y="0"/>
                          </a:lnTo>
                          <a:lnTo>
                            <a:pt x="1027" y="1"/>
                          </a:lnTo>
                          <a:lnTo>
                            <a:pt x="1035" y="3"/>
                          </a:lnTo>
                          <a:lnTo>
                            <a:pt x="1042" y="6"/>
                          </a:lnTo>
                          <a:lnTo>
                            <a:pt x="1049" y="9"/>
                          </a:lnTo>
                          <a:lnTo>
                            <a:pt x="1056" y="14"/>
                          </a:lnTo>
                          <a:lnTo>
                            <a:pt x="1062" y="19"/>
                          </a:lnTo>
                          <a:lnTo>
                            <a:pt x="1067" y="23"/>
                          </a:lnTo>
                          <a:lnTo>
                            <a:pt x="1073" y="29"/>
                          </a:lnTo>
                          <a:lnTo>
                            <a:pt x="1076" y="35"/>
                          </a:lnTo>
                          <a:lnTo>
                            <a:pt x="1081" y="42"/>
                          </a:lnTo>
                          <a:lnTo>
                            <a:pt x="1083" y="50"/>
                          </a:lnTo>
                          <a:lnTo>
                            <a:pt x="1085" y="57"/>
                          </a:lnTo>
                          <a:lnTo>
                            <a:pt x="1087" y="65"/>
                          </a:lnTo>
                          <a:lnTo>
                            <a:pt x="1088" y="73"/>
                          </a:lnTo>
                          <a:lnTo>
                            <a:pt x="1088" y="73"/>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32" name="Forme libre 24">
                      <a:extLst>
                        <a:ext uri="{FF2B5EF4-FFF2-40B4-BE49-F238E27FC236}">
                          <a16:creationId xmlns:a16="http://schemas.microsoft.com/office/drawing/2014/main" xmlns="" id="{29F30F8E-9D59-3440-8F49-E966FE0526C3}"/>
                        </a:ext>
                      </a:extLst>
                    </p:cNvPr>
                    <p:cNvSpPr>
                      <a:spLocks/>
                    </p:cNvSpPr>
                    <p:nvPr/>
                  </p:nvSpPr>
                  <p:spPr bwMode="auto">
                    <a:xfrm>
                      <a:off x="2876551" y="5884518"/>
                      <a:ext cx="784225" cy="147637"/>
                    </a:xfrm>
                    <a:custGeom>
                      <a:avLst/>
                      <a:gdLst/>
                      <a:ahLst/>
                      <a:cxnLst>
                        <a:cxn ang="0">
                          <a:pos x="988" y="68"/>
                        </a:cxn>
                        <a:cxn ang="0">
                          <a:pos x="987" y="84"/>
                        </a:cxn>
                        <a:cxn ang="0">
                          <a:pos x="983" y="99"/>
                        </a:cxn>
                        <a:cxn ang="0">
                          <a:pos x="968" y="125"/>
                        </a:cxn>
                        <a:cxn ang="0">
                          <a:pos x="950" y="142"/>
                        </a:cxn>
                        <a:cxn ang="0">
                          <a:pos x="936" y="149"/>
                        </a:cxn>
                        <a:cxn ang="0">
                          <a:pos x="922" y="154"/>
                        </a:cxn>
                        <a:cxn ang="0">
                          <a:pos x="914" y="156"/>
                        </a:cxn>
                        <a:cxn ang="0">
                          <a:pos x="705" y="175"/>
                        </a:cxn>
                        <a:cxn ang="0">
                          <a:pos x="496" y="185"/>
                        </a:cxn>
                        <a:cxn ang="0">
                          <a:pos x="286" y="183"/>
                        </a:cxn>
                        <a:cxn ang="0">
                          <a:pos x="77" y="173"/>
                        </a:cxn>
                        <a:cxn ang="0">
                          <a:pos x="70" y="173"/>
                        </a:cxn>
                        <a:cxn ang="0">
                          <a:pos x="55" y="168"/>
                        </a:cxn>
                        <a:cxn ang="0">
                          <a:pos x="41" y="161"/>
                        </a:cxn>
                        <a:cxn ang="0">
                          <a:pos x="23" y="146"/>
                        </a:cxn>
                        <a:cxn ang="0">
                          <a:pos x="7" y="120"/>
                        </a:cxn>
                        <a:cxn ang="0">
                          <a:pos x="3" y="106"/>
                        </a:cxn>
                        <a:cxn ang="0">
                          <a:pos x="0" y="89"/>
                        </a:cxn>
                        <a:cxn ang="0">
                          <a:pos x="0" y="89"/>
                        </a:cxn>
                        <a:cxn ang="0">
                          <a:pos x="1" y="74"/>
                        </a:cxn>
                        <a:cxn ang="0">
                          <a:pos x="6" y="59"/>
                        </a:cxn>
                        <a:cxn ang="0">
                          <a:pos x="12" y="46"/>
                        </a:cxn>
                        <a:cxn ang="0">
                          <a:pos x="21" y="36"/>
                        </a:cxn>
                        <a:cxn ang="0">
                          <a:pos x="33" y="28"/>
                        </a:cxn>
                        <a:cxn ang="0">
                          <a:pos x="44" y="22"/>
                        </a:cxn>
                        <a:cxn ang="0">
                          <a:pos x="59" y="19"/>
                        </a:cxn>
                        <a:cxn ang="0">
                          <a:pos x="75" y="17"/>
                        </a:cxn>
                        <a:cxn ang="0">
                          <a:pos x="179" y="24"/>
                        </a:cxn>
                        <a:cxn ang="0">
                          <a:pos x="388" y="30"/>
                        </a:cxn>
                        <a:cxn ang="0">
                          <a:pos x="597" y="25"/>
                        </a:cxn>
                        <a:cxn ang="0">
                          <a:pos x="806" y="10"/>
                        </a:cxn>
                        <a:cxn ang="0">
                          <a:pos x="911" y="0"/>
                        </a:cxn>
                        <a:cxn ang="0">
                          <a:pos x="927" y="0"/>
                        </a:cxn>
                        <a:cxn ang="0">
                          <a:pos x="941" y="2"/>
                        </a:cxn>
                        <a:cxn ang="0">
                          <a:pos x="954" y="8"/>
                        </a:cxn>
                        <a:cxn ang="0">
                          <a:pos x="965" y="16"/>
                        </a:cxn>
                        <a:cxn ang="0">
                          <a:pos x="974" y="27"/>
                        </a:cxn>
                        <a:cxn ang="0">
                          <a:pos x="981" y="38"/>
                        </a:cxn>
                        <a:cxn ang="0">
                          <a:pos x="986" y="52"/>
                        </a:cxn>
                        <a:cxn ang="0">
                          <a:pos x="988" y="68"/>
                        </a:cxn>
                      </a:cxnLst>
                      <a:rect l="0" t="0" r="r" b="b"/>
                      <a:pathLst>
                        <a:path w="988" h="186">
                          <a:moveTo>
                            <a:pt x="988" y="68"/>
                          </a:moveTo>
                          <a:lnTo>
                            <a:pt x="988" y="68"/>
                          </a:lnTo>
                          <a:lnTo>
                            <a:pt x="987" y="77"/>
                          </a:lnTo>
                          <a:lnTo>
                            <a:pt x="987" y="84"/>
                          </a:lnTo>
                          <a:lnTo>
                            <a:pt x="985" y="92"/>
                          </a:lnTo>
                          <a:lnTo>
                            <a:pt x="983" y="99"/>
                          </a:lnTo>
                          <a:lnTo>
                            <a:pt x="976" y="114"/>
                          </a:lnTo>
                          <a:lnTo>
                            <a:pt x="968" y="125"/>
                          </a:lnTo>
                          <a:lnTo>
                            <a:pt x="956" y="137"/>
                          </a:lnTo>
                          <a:lnTo>
                            <a:pt x="950" y="142"/>
                          </a:lnTo>
                          <a:lnTo>
                            <a:pt x="943" y="145"/>
                          </a:lnTo>
                          <a:lnTo>
                            <a:pt x="936" y="149"/>
                          </a:lnTo>
                          <a:lnTo>
                            <a:pt x="929" y="152"/>
                          </a:lnTo>
                          <a:lnTo>
                            <a:pt x="922" y="154"/>
                          </a:lnTo>
                          <a:lnTo>
                            <a:pt x="914" y="156"/>
                          </a:lnTo>
                          <a:lnTo>
                            <a:pt x="914" y="156"/>
                          </a:lnTo>
                          <a:lnTo>
                            <a:pt x="810" y="166"/>
                          </a:lnTo>
                          <a:lnTo>
                            <a:pt x="705" y="175"/>
                          </a:lnTo>
                          <a:lnTo>
                            <a:pt x="601" y="181"/>
                          </a:lnTo>
                          <a:lnTo>
                            <a:pt x="496" y="185"/>
                          </a:lnTo>
                          <a:lnTo>
                            <a:pt x="392" y="186"/>
                          </a:lnTo>
                          <a:lnTo>
                            <a:pt x="286" y="183"/>
                          </a:lnTo>
                          <a:lnTo>
                            <a:pt x="181" y="180"/>
                          </a:lnTo>
                          <a:lnTo>
                            <a:pt x="77" y="173"/>
                          </a:lnTo>
                          <a:lnTo>
                            <a:pt x="77" y="173"/>
                          </a:lnTo>
                          <a:lnTo>
                            <a:pt x="70" y="173"/>
                          </a:lnTo>
                          <a:lnTo>
                            <a:pt x="62" y="171"/>
                          </a:lnTo>
                          <a:lnTo>
                            <a:pt x="55" y="168"/>
                          </a:lnTo>
                          <a:lnTo>
                            <a:pt x="48" y="165"/>
                          </a:lnTo>
                          <a:lnTo>
                            <a:pt x="41" y="161"/>
                          </a:lnTo>
                          <a:lnTo>
                            <a:pt x="35" y="157"/>
                          </a:lnTo>
                          <a:lnTo>
                            <a:pt x="23" y="146"/>
                          </a:lnTo>
                          <a:lnTo>
                            <a:pt x="14" y="133"/>
                          </a:lnTo>
                          <a:lnTo>
                            <a:pt x="7" y="120"/>
                          </a:lnTo>
                          <a:lnTo>
                            <a:pt x="4" y="113"/>
                          </a:lnTo>
                          <a:lnTo>
                            <a:pt x="3" y="106"/>
                          </a:lnTo>
                          <a:lnTo>
                            <a:pt x="1" y="97"/>
                          </a:lnTo>
                          <a:lnTo>
                            <a:pt x="0" y="89"/>
                          </a:lnTo>
                          <a:lnTo>
                            <a:pt x="0" y="89"/>
                          </a:lnTo>
                          <a:lnTo>
                            <a:pt x="0" y="89"/>
                          </a:lnTo>
                          <a:lnTo>
                            <a:pt x="0" y="81"/>
                          </a:lnTo>
                          <a:lnTo>
                            <a:pt x="1" y="74"/>
                          </a:lnTo>
                          <a:lnTo>
                            <a:pt x="4" y="66"/>
                          </a:lnTo>
                          <a:lnTo>
                            <a:pt x="6" y="59"/>
                          </a:lnTo>
                          <a:lnTo>
                            <a:pt x="8" y="53"/>
                          </a:lnTo>
                          <a:lnTo>
                            <a:pt x="12" y="46"/>
                          </a:lnTo>
                          <a:lnTo>
                            <a:pt x="16" y="42"/>
                          </a:lnTo>
                          <a:lnTo>
                            <a:pt x="21" y="36"/>
                          </a:lnTo>
                          <a:lnTo>
                            <a:pt x="27" y="31"/>
                          </a:lnTo>
                          <a:lnTo>
                            <a:pt x="33" y="28"/>
                          </a:lnTo>
                          <a:lnTo>
                            <a:pt x="39" y="24"/>
                          </a:lnTo>
                          <a:lnTo>
                            <a:pt x="44" y="22"/>
                          </a:lnTo>
                          <a:lnTo>
                            <a:pt x="51" y="20"/>
                          </a:lnTo>
                          <a:lnTo>
                            <a:pt x="59" y="19"/>
                          </a:lnTo>
                          <a:lnTo>
                            <a:pt x="66" y="17"/>
                          </a:lnTo>
                          <a:lnTo>
                            <a:pt x="75" y="17"/>
                          </a:lnTo>
                          <a:lnTo>
                            <a:pt x="75" y="17"/>
                          </a:lnTo>
                          <a:lnTo>
                            <a:pt x="179" y="24"/>
                          </a:lnTo>
                          <a:lnTo>
                            <a:pt x="284" y="28"/>
                          </a:lnTo>
                          <a:lnTo>
                            <a:pt x="388" y="30"/>
                          </a:lnTo>
                          <a:lnTo>
                            <a:pt x="493" y="29"/>
                          </a:lnTo>
                          <a:lnTo>
                            <a:pt x="597" y="25"/>
                          </a:lnTo>
                          <a:lnTo>
                            <a:pt x="702" y="20"/>
                          </a:lnTo>
                          <a:lnTo>
                            <a:pt x="806" y="10"/>
                          </a:lnTo>
                          <a:lnTo>
                            <a:pt x="911" y="0"/>
                          </a:lnTo>
                          <a:lnTo>
                            <a:pt x="911" y="0"/>
                          </a:lnTo>
                          <a:lnTo>
                            <a:pt x="919" y="0"/>
                          </a:lnTo>
                          <a:lnTo>
                            <a:pt x="927" y="0"/>
                          </a:lnTo>
                          <a:lnTo>
                            <a:pt x="934" y="1"/>
                          </a:lnTo>
                          <a:lnTo>
                            <a:pt x="941" y="2"/>
                          </a:lnTo>
                          <a:lnTo>
                            <a:pt x="948" y="5"/>
                          </a:lnTo>
                          <a:lnTo>
                            <a:pt x="954" y="8"/>
                          </a:lnTo>
                          <a:lnTo>
                            <a:pt x="959" y="12"/>
                          </a:lnTo>
                          <a:lnTo>
                            <a:pt x="965" y="16"/>
                          </a:lnTo>
                          <a:lnTo>
                            <a:pt x="970" y="21"/>
                          </a:lnTo>
                          <a:lnTo>
                            <a:pt x="974" y="27"/>
                          </a:lnTo>
                          <a:lnTo>
                            <a:pt x="978" y="32"/>
                          </a:lnTo>
                          <a:lnTo>
                            <a:pt x="981" y="38"/>
                          </a:lnTo>
                          <a:lnTo>
                            <a:pt x="984" y="45"/>
                          </a:lnTo>
                          <a:lnTo>
                            <a:pt x="986" y="52"/>
                          </a:lnTo>
                          <a:lnTo>
                            <a:pt x="987" y="60"/>
                          </a:lnTo>
                          <a:lnTo>
                            <a:pt x="988" y="68"/>
                          </a:lnTo>
                          <a:lnTo>
                            <a:pt x="988" y="68"/>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33" name="Forme libre 25">
                      <a:extLst>
                        <a:ext uri="{FF2B5EF4-FFF2-40B4-BE49-F238E27FC236}">
                          <a16:creationId xmlns:a16="http://schemas.microsoft.com/office/drawing/2014/main" xmlns="" id="{D8DD20AF-776E-D349-BADA-C046D28BF94D}"/>
                        </a:ext>
                      </a:extLst>
                    </p:cNvPr>
                    <p:cNvSpPr>
                      <a:spLocks/>
                    </p:cNvSpPr>
                    <p:nvPr/>
                  </p:nvSpPr>
                  <p:spPr bwMode="auto">
                    <a:xfrm>
                      <a:off x="2933700" y="5711825"/>
                      <a:ext cx="715963" cy="136525"/>
                    </a:xfrm>
                    <a:custGeom>
                      <a:avLst/>
                      <a:gdLst/>
                      <a:ahLst/>
                      <a:cxnLst>
                        <a:cxn ang="0">
                          <a:pos x="901" y="64"/>
                        </a:cxn>
                        <a:cxn ang="0">
                          <a:pos x="900" y="79"/>
                        </a:cxn>
                        <a:cxn ang="0">
                          <a:pos x="891" y="105"/>
                        </a:cxn>
                        <a:cxn ang="0">
                          <a:pos x="872" y="127"/>
                        </a:cxn>
                        <a:cxn ang="0">
                          <a:pos x="855" y="139"/>
                        </a:cxn>
                        <a:cxn ang="0">
                          <a:pos x="841" y="144"/>
                        </a:cxn>
                        <a:cxn ang="0">
                          <a:pos x="834" y="145"/>
                        </a:cxn>
                        <a:cxn ang="0">
                          <a:pos x="644" y="163"/>
                        </a:cxn>
                        <a:cxn ang="0">
                          <a:pos x="453" y="172"/>
                        </a:cxn>
                        <a:cxn ang="0">
                          <a:pos x="261" y="172"/>
                        </a:cxn>
                        <a:cxn ang="0">
                          <a:pos x="71" y="162"/>
                        </a:cxn>
                        <a:cxn ang="0">
                          <a:pos x="64" y="161"/>
                        </a:cxn>
                        <a:cxn ang="0">
                          <a:pos x="50" y="156"/>
                        </a:cxn>
                        <a:cxn ang="0">
                          <a:pos x="33" y="146"/>
                        </a:cxn>
                        <a:cxn ang="0">
                          <a:pos x="13" y="125"/>
                        </a:cxn>
                        <a:cxn ang="0">
                          <a:pos x="3" y="98"/>
                        </a:cxn>
                        <a:cxn ang="0">
                          <a:pos x="0" y="83"/>
                        </a:cxn>
                        <a:cxn ang="0">
                          <a:pos x="0" y="83"/>
                        </a:cxn>
                        <a:cxn ang="0">
                          <a:pos x="1" y="69"/>
                        </a:cxn>
                        <a:cxn ang="0">
                          <a:pos x="6" y="55"/>
                        </a:cxn>
                        <a:cxn ang="0">
                          <a:pos x="20" y="33"/>
                        </a:cxn>
                        <a:cxn ang="0">
                          <a:pos x="35" y="23"/>
                        </a:cxn>
                        <a:cxn ang="0">
                          <a:pos x="48" y="18"/>
                        </a:cxn>
                        <a:cxn ang="0">
                          <a:pos x="61" y="16"/>
                        </a:cxn>
                        <a:cxn ang="0">
                          <a:pos x="68" y="17"/>
                        </a:cxn>
                        <a:cxn ang="0">
                          <a:pos x="259" y="26"/>
                        </a:cxn>
                        <a:cxn ang="0">
                          <a:pos x="450" y="28"/>
                        </a:cxn>
                        <a:cxn ang="0">
                          <a:pos x="641" y="18"/>
                        </a:cxn>
                        <a:cxn ang="0">
                          <a:pos x="832" y="0"/>
                        </a:cxn>
                        <a:cxn ang="0">
                          <a:pos x="839" y="0"/>
                        </a:cxn>
                        <a:cxn ang="0">
                          <a:pos x="851" y="1"/>
                        </a:cxn>
                        <a:cxn ang="0">
                          <a:pos x="864" y="4"/>
                        </a:cxn>
                        <a:cxn ang="0">
                          <a:pos x="880" y="15"/>
                        </a:cxn>
                        <a:cxn ang="0">
                          <a:pos x="896" y="36"/>
                        </a:cxn>
                        <a:cxn ang="0">
                          <a:pos x="900" y="50"/>
                        </a:cxn>
                        <a:cxn ang="0">
                          <a:pos x="901" y="64"/>
                        </a:cxn>
                      </a:cxnLst>
                      <a:rect l="0" t="0" r="r" b="b"/>
                      <a:pathLst>
                        <a:path w="901" h="173">
                          <a:moveTo>
                            <a:pt x="901" y="64"/>
                          </a:moveTo>
                          <a:lnTo>
                            <a:pt x="901" y="64"/>
                          </a:lnTo>
                          <a:lnTo>
                            <a:pt x="901" y="71"/>
                          </a:lnTo>
                          <a:lnTo>
                            <a:pt x="900" y="79"/>
                          </a:lnTo>
                          <a:lnTo>
                            <a:pt x="897" y="93"/>
                          </a:lnTo>
                          <a:lnTo>
                            <a:pt x="891" y="105"/>
                          </a:lnTo>
                          <a:lnTo>
                            <a:pt x="883" y="117"/>
                          </a:lnTo>
                          <a:lnTo>
                            <a:pt x="872" y="127"/>
                          </a:lnTo>
                          <a:lnTo>
                            <a:pt x="861" y="136"/>
                          </a:lnTo>
                          <a:lnTo>
                            <a:pt x="855" y="139"/>
                          </a:lnTo>
                          <a:lnTo>
                            <a:pt x="848" y="141"/>
                          </a:lnTo>
                          <a:lnTo>
                            <a:pt x="841" y="144"/>
                          </a:lnTo>
                          <a:lnTo>
                            <a:pt x="834" y="145"/>
                          </a:lnTo>
                          <a:lnTo>
                            <a:pt x="834" y="145"/>
                          </a:lnTo>
                          <a:lnTo>
                            <a:pt x="739" y="155"/>
                          </a:lnTo>
                          <a:lnTo>
                            <a:pt x="644" y="163"/>
                          </a:lnTo>
                          <a:lnTo>
                            <a:pt x="548" y="169"/>
                          </a:lnTo>
                          <a:lnTo>
                            <a:pt x="453" y="172"/>
                          </a:lnTo>
                          <a:lnTo>
                            <a:pt x="357" y="173"/>
                          </a:lnTo>
                          <a:lnTo>
                            <a:pt x="261" y="172"/>
                          </a:lnTo>
                          <a:lnTo>
                            <a:pt x="166" y="168"/>
                          </a:lnTo>
                          <a:lnTo>
                            <a:pt x="71" y="162"/>
                          </a:lnTo>
                          <a:lnTo>
                            <a:pt x="71" y="162"/>
                          </a:lnTo>
                          <a:lnTo>
                            <a:pt x="64" y="161"/>
                          </a:lnTo>
                          <a:lnTo>
                            <a:pt x="57" y="159"/>
                          </a:lnTo>
                          <a:lnTo>
                            <a:pt x="50" y="156"/>
                          </a:lnTo>
                          <a:lnTo>
                            <a:pt x="44" y="154"/>
                          </a:lnTo>
                          <a:lnTo>
                            <a:pt x="33" y="146"/>
                          </a:lnTo>
                          <a:lnTo>
                            <a:pt x="22" y="137"/>
                          </a:lnTo>
                          <a:lnTo>
                            <a:pt x="13" y="125"/>
                          </a:lnTo>
                          <a:lnTo>
                            <a:pt x="7" y="112"/>
                          </a:lnTo>
                          <a:lnTo>
                            <a:pt x="3" y="98"/>
                          </a:lnTo>
                          <a:lnTo>
                            <a:pt x="1" y="90"/>
                          </a:lnTo>
                          <a:lnTo>
                            <a:pt x="0" y="83"/>
                          </a:lnTo>
                          <a:lnTo>
                            <a:pt x="0" y="83"/>
                          </a:lnTo>
                          <a:lnTo>
                            <a:pt x="0" y="83"/>
                          </a:lnTo>
                          <a:lnTo>
                            <a:pt x="1" y="76"/>
                          </a:lnTo>
                          <a:lnTo>
                            <a:pt x="1" y="69"/>
                          </a:lnTo>
                          <a:lnTo>
                            <a:pt x="4" y="62"/>
                          </a:lnTo>
                          <a:lnTo>
                            <a:pt x="6" y="55"/>
                          </a:lnTo>
                          <a:lnTo>
                            <a:pt x="12" y="44"/>
                          </a:lnTo>
                          <a:lnTo>
                            <a:pt x="20" y="33"/>
                          </a:lnTo>
                          <a:lnTo>
                            <a:pt x="30" y="26"/>
                          </a:lnTo>
                          <a:lnTo>
                            <a:pt x="35" y="23"/>
                          </a:lnTo>
                          <a:lnTo>
                            <a:pt x="41" y="21"/>
                          </a:lnTo>
                          <a:lnTo>
                            <a:pt x="48" y="18"/>
                          </a:lnTo>
                          <a:lnTo>
                            <a:pt x="54" y="17"/>
                          </a:lnTo>
                          <a:lnTo>
                            <a:pt x="61" y="16"/>
                          </a:lnTo>
                          <a:lnTo>
                            <a:pt x="68" y="17"/>
                          </a:lnTo>
                          <a:lnTo>
                            <a:pt x="68" y="17"/>
                          </a:lnTo>
                          <a:lnTo>
                            <a:pt x="163" y="23"/>
                          </a:lnTo>
                          <a:lnTo>
                            <a:pt x="259" y="26"/>
                          </a:lnTo>
                          <a:lnTo>
                            <a:pt x="354" y="28"/>
                          </a:lnTo>
                          <a:lnTo>
                            <a:pt x="450" y="28"/>
                          </a:lnTo>
                          <a:lnTo>
                            <a:pt x="545" y="24"/>
                          </a:lnTo>
                          <a:lnTo>
                            <a:pt x="641" y="18"/>
                          </a:lnTo>
                          <a:lnTo>
                            <a:pt x="736" y="10"/>
                          </a:lnTo>
                          <a:lnTo>
                            <a:pt x="832" y="0"/>
                          </a:lnTo>
                          <a:lnTo>
                            <a:pt x="832" y="0"/>
                          </a:lnTo>
                          <a:lnTo>
                            <a:pt x="839" y="0"/>
                          </a:lnTo>
                          <a:lnTo>
                            <a:pt x="846" y="0"/>
                          </a:lnTo>
                          <a:lnTo>
                            <a:pt x="851" y="1"/>
                          </a:lnTo>
                          <a:lnTo>
                            <a:pt x="858" y="2"/>
                          </a:lnTo>
                          <a:lnTo>
                            <a:pt x="864" y="4"/>
                          </a:lnTo>
                          <a:lnTo>
                            <a:pt x="870" y="8"/>
                          </a:lnTo>
                          <a:lnTo>
                            <a:pt x="880" y="15"/>
                          </a:lnTo>
                          <a:lnTo>
                            <a:pt x="889" y="25"/>
                          </a:lnTo>
                          <a:lnTo>
                            <a:pt x="896" y="36"/>
                          </a:lnTo>
                          <a:lnTo>
                            <a:pt x="898" y="43"/>
                          </a:lnTo>
                          <a:lnTo>
                            <a:pt x="900" y="50"/>
                          </a:lnTo>
                          <a:lnTo>
                            <a:pt x="901" y="57"/>
                          </a:lnTo>
                          <a:lnTo>
                            <a:pt x="901" y="64"/>
                          </a:lnTo>
                          <a:lnTo>
                            <a:pt x="901" y="64"/>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34" name="Forme libre 26">
                      <a:extLst>
                        <a:ext uri="{FF2B5EF4-FFF2-40B4-BE49-F238E27FC236}">
                          <a16:creationId xmlns:a16="http://schemas.microsoft.com/office/drawing/2014/main" xmlns="" id="{91BBF5DB-57B1-3C47-A333-8CC0369742F9}"/>
                        </a:ext>
                      </a:extLst>
                    </p:cNvPr>
                    <p:cNvSpPr>
                      <a:spLocks/>
                    </p:cNvSpPr>
                    <p:nvPr/>
                  </p:nvSpPr>
                  <p:spPr bwMode="auto">
                    <a:xfrm>
                      <a:off x="2982913" y="5543212"/>
                      <a:ext cx="661988" cy="127000"/>
                    </a:xfrm>
                    <a:custGeom>
                      <a:avLst/>
                      <a:gdLst/>
                      <a:ahLst/>
                      <a:cxnLst>
                        <a:cxn ang="0">
                          <a:pos x="834" y="58"/>
                        </a:cxn>
                        <a:cxn ang="0">
                          <a:pos x="834" y="58"/>
                        </a:cxn>
                        <a:cxn ang="0">
                          <a:pos x="832" y="72"/>
                        </a:cxn>
                        <a:cxn ang="0">
                          <a:pos x="829" y="84"/>
                        </a:cxn>
                        <a:cxn ang="0">
                          <a:pos x="824" y="97"/>
                        </a:cxn>
                        <a:cxn ang="0">
                          <a:pos x="816" y="108"/>
                        </a:cxn>
                        <a:cxn ang="0">
                          <a:pos x="807" y="117"/>
                        </a:cxn>
                        <a:cxn ang="0">
                          <a:pos x="796" y="125"/>
                        </a:cxn>
                        <a:cxn ang="0">
                          <a:pos x="785" y="131"/>
                        </a:cxn>
                        <a:cxn ang="0">
                          <a:pos x="778" y="132"/>
                        </a:cxn>
                        <a:cxn ang="0">
                          <a:pos x="772" y="133"/>
                        </a:cxn>
                        <a:cxn ang="0">
                          <a:pos x="772" y="133"/>
                        </a:cxn>
                        <a:cxn ang="0">
                          <a:pos x="684" y="143"/>
                        </a:cxn>
                        <a:cxn ang="0">
                          <a:pos x="595" y="151"/>
                        </a:cxn>
                        <a:cxn ang="0">
                          <a:pos x="506" y="155"/>
                        </a:cxn>
                        <a:cxn ang="0">
                          <a:pos x="418" y="159"/>
                        </a:cxn>
                        <a:cxn ang="0">
                          <a:pos x="330" y="160"/>
                        </a:cxn>
                        <a:cxn ang="0">
                          <a:pos x="241" y="158"/>
                        </a:cxn>
                        <a:cxn ang="0">
                          <a:pos x="153" y="154"/>
                        </a:cxn>
                        <a:cxn ang="0">
                          <a:pos x="65" y="149"/>
                        </a:cxn>
                        <a:cxn ang="0">
                          <a:pos x="65" y="149"/>
                        </a:cxn>
                        <a:cxn ang="0">
                          <a:pos x="58" y="148"/>
                        </a:cxn>
                        <a:cxn ang="0">
                          <a:pos x="52" y="147"/>
                        </a:cxn>
                        <a:cxn ang="0">
                          <a:pos x="39" y="141"/>
                        </a:cxn>
                        <a:cxn ang="0">
                          <a:pos x="29" y="134"/>
                        </a:cxn>
                        <a:cxn ang="0">
                          <a:pos x="19" y="125"/>
                        </a:cxn>
                        <a:cxn ang="0">
                          <a:pos x="11" y="115"/>
                        </a:cxn>
                        <a:cxn ang="0">
                          <a:pos x="6" y="103"/>
                        </a:cxn>
                        <a:cxn ang="0">
                          <a:pos x="1" y="90"/>
                        </a:cxn>
                        <a:cxn ang="0">
                          <a:pos x="0" y="76"/>
                        </a:cxn>
                        <a:cxn ang="0">
                          <a:pos x="0" y="76"/>
                        </a:cxn>
                        <a:cxn ang="0">
                          <a:pos x="0" y="76"/>
                        </a:cxn>
                        <a:cxn ang="0">
                          <a:pos x="1" y="64"/>
                        </a:cxn>
                        <a:cxn ang="0">
                          <a:pos x="4" y="51"/>
                        </a:cxn>
                        <a:cxn ang="0">
                          <a:pos x="10" y="40"/>
                        </a:cxn>
                        <a:cxn ang="0">
                          <a:pos x="17" y="31"/>
                        </a:cxn>
                        <a:cxn ang="0">
                          <a:pos x="26" y="23"/>
                        </a:cxn>
                        <a:cxn ang="0">
                          <a:pos x="37" y="18"/>
                        </a:cxn>
                        <a:cxn ang="0">
                          <a:pos x="49" y="15"/>
                        </a:cxn>
                        <a:cxn ang="0">
                          <a:pos x="61" y="15"/>
                        </a:cxn>
                        <a:cxn ang="0">
                          <a:pos x="61" y="15"/>
                        </a:cxn>
                        <a:cxn ang="0">
                          <a:pos x="150" y="21"/>
                        </a:cxn>
                        <a:cxn ang="0">
                          <a:pos x="239" y="24"/>
                        </a:cxn>
                        <a:cxn ang="0">
                          <a:pos x="327" y="25"/>
                        </a:cxn>
                        <a:cxn ang="0">
                          <a:pos x="415" y="24"/>
                        </a:cxn>
                        <a:cxn ang="0">
                          <a:pos x="504" y="22"/>
                        </a:cxn>
                        <a:cxn ang="0">
                          <a:pos x="592" y="16"/>
                        </a:cxn>
                        <a:cxn ang="0">
                          <a:pos x="680" y="9"/>
                        </a:cxn>
                        <a:cxn ang="0">
                          <a:pos x="768" y="0"/>
                        </a:cxn>
                        <a:cxn ang="0">
                          <a:pos x="768" y="0"/>
                        </a:cxn>
                        <a:cxn ang="0">
                          <a:pos x="781" y="0"/>
                        </a:cxn>
                        <a:cxn ang="0">
                          <a:pos x="794" y="2"/>
                        </a:cxn>
                        <a:cxn ang="0">
                          <a:pos x="804" y="7"/>
                        </a:cxn>
                        <a:cxn ang="0">
                          <a:pos x="814" y="14"/>
                        </a:cxn>
                        <a:cxn ang="0">
                          <a:pos x="822" y="22"/>
                        </a:cxn>
                        <a:cxn ang="0">
                          <a:pos x="828" y="32"/>
                        </a:cxn>
                        <a:cxn ang="0">
                          <a:pos x="832" y="45"/>
                        </a:cxn>
                        <a:cxn ang="0">
                          <a:pos x="834" y="58"/>
                        </a:cxn>
                        <a:cxn ang="0">
                          <a:pos x="834" y="58"/>
                        </a:cxn>
                      </a:cxnLst>
                      <a:rect l="0" t="0" r="r" b="b"/>
                      <a:pathLst>
                        <a:path w="834" h="160">
                          <a:moveTo>
                            <a:pt x="834" y="58"/>
                          </a:moveTo>
                          <a:lnTo>
                            <a:pt x="834" y="58"/>
                          </a:lnTo>
                          <a:lnTo>
                            <a:pt x="832" y="72"/>
                          </a:lnTo>
                          <a:lnTo>
                            <a:pt x="829" y="84"/>
                          </a:lnTo>
                          <a:lnTo>
                            <a:pt x="824" y="97"/>
                          </a:lnTo>
                          <a:lnTo>
                            <a:pt x="816" y="108"/>
                          </a:lnTo>
                          <a:lnTo>
                            <a:pt x="807" y="117"/>
                          </a:lnTo>
                          <a:lnTo>
                            <a:pt x="796" y="125"/>
                          </a:lnTo>
                          <a:lnTo>
                            <a:pt x="785" y="131"/>
                          </a:lnTo>
                          <a:lnTo>
                            <a:pt x="778" y="132"/>
                          </a:lnTo>
                          <a:lnTo>
                            <a:pt x="772" y="133"/>
                          </a:lnTo>
                          <a:lnTo>
                            <a:pt x="772" y="133"/>
                          </a:lnTo>
                          <a:lnTo>
                            <a:pt x="684" y="143"/>
                          </a:lnTo>
                          <a:lnTo>
                            <a:pt x="595" y="151"/>
                          </a:lnTo>
                          <a:lnTo>
                            <a:pt x="506" y="155"/>
                          </a:lnTo>
                          <a:lnTo>
                            <a:pt x="418" y="159"/>
                          </a:lnTo>
                          <a:lnTo>
                            <a:pt x="330" y="160"/>
                          </a:lnTo>
                          <a:lnTo>
                            <a:pt x="241" y="158"/>
                          </a:lnTo>
                          <a:lnTo>
                            <a:pt x="153" y="154"/>
                          </a:lnTo>
                          <a:lnTo>
                            <a:pt x="65" y="149"/>
                          </a:lnTo>
                          <a:lnTo>
                            <a:pt x="65" y="149"/>
                          </a:lnTo>
                          <a:lnTo>
                            <a:pt x="58" y="148"/>
                          </a:lnTo>
                          <a:lnTo>
                            <a:pt x="52" y="147"/>
                          </a:lnTo>
                          <a:lnTo>
                            <a:pt x="39" y="141"/>
                          </a:lnTo>
                          <a:lnTo>
                            <a:pt x="29" y="134"/>
                          </a:lnTo>
                          <a:lnTo>
                            <a:pt x="19" y="125"/>
                          </a:lnTo>
                          <a:lnTo>
                            <a:pt x="11" y="115"/>
                          </a:lnTo>
                          <a:lnTo>
                            <a:pt x="6" y="103"/>
                          </a:lnTo>
                          <a:lnTo>
                            <a:pt x="1" y="90"/>
                          </a:lnTo>
                          <a:lnTo>
                            <a:pt x="0" y="76"/>
                          </a:lnTo>
                          <a:lnTo>
                            <a:pt x="0" y="76"/>
                          </a:lnTo>
                          <a:lnTo>
                            <a:pt x="0" y="76"/>
                          </a:lnTo>
                          <a:lnTo>
                            <a:pt x="1" y="64"/>
                          </a:lnTo>
                          <a:lnTo>
                            <a:pt x="4" y="51"/>
                          </a:lnTo>
                          <a:lnTo>
                            <a:pt x="10" y="40"/>
                          </a:lnTo>
                          <a:lnTo>
                            <a:pt x="17" y="31"/>
                          </a:lnTo>
                          <a:lnTo>
                            <a:pt x="26" y="23"/>
                          </a:lnTo>
                          <a:lnTo>
                            <a:pt x="37" y="18"/>
                          </a:lnTo>
                          <a:lnTo>
                            <a:pt x="49" y="15"/>
                          </a:lnTo>
                          <a:lnTo>
                            <a:pt x="61" y="15"/>
                          </a:lnTo>
                          <a:lnTo>
                            <a:pt x="61" y="15"/>
                          </a:lnTo>
                          <a:lnTo>
                            <a:pt x="150" y="21"/>
                          </a:lnTo>
                          <a:lnTo>
                            <a:pt x="239" y="24"/>
                          </a:lnTo>
                          <a:lnTo>
                            <a:pt x="327" y="25"/>
                          </a:lnTo>
                          <a:lnTo>
                            <a:pt x="415" y="24"/>
                          </a:lnTo>
                          <a:lnTo>
                            <a:pt x="504" y="22"/>
                          </a:lnTo>
                          <a:lnTo>
                            <a:pt x="592" y="16"/>
                          </a:lnTo>
                          <a:lnTo>
                            <a:pt x="680" y="9"/>
                          </a:lnTo>
                          <a:lnTo>
                            <a:pt x="768" y="0"/>
                          </a:lnTo>
                          <a:lnTo>
                            <a:pt x="768" y="0"/>
                          </a:lnTo>
                          <a:lnTo>
                            <a:pt x="781" y="0"/>
                          </a:lnTo>
                          <a:lnTo>
                            <a:pt x="794" y="2"/>
                          </a:lnTo>
                          <a:lnTo>
                            <a:pt x="804" y="7"/>
                          </a:lnTo>
                          <a:lnTo>
                            <a:pt x="814" y="14"/>
                          </a:lnTo>
                          <a:lnTo>
                            <a:pt x="822" y="22"/>
                          </a:lnTo>
                          <a:lnTo>
                            <a:pt x="828" y="32"/>
                          </a:lnTo>
                          <a:lnTo>
                            <a:pt x="832" y="45"/>
                          </a:lnTo>
                          <a:lnTo>
                            <a:pt x="834" y="58"/>
                          </a:lnTo>
                          <a:lnTo>
                            <a:pt x="834" y="58"/>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35" name="Forme libre 27">
                      <a:extLst>
                        <a:ext uri="{FF2B5EF4-FFF2-40B4-BE49-F238E27FC236}">
                          <a16:creationId xmlns:a16="http://schemas.microsoft.com/office/drawing/2014/main" xmlns="" id="{02F94DF1-9838-4747-8D1E-9A3A9DC78C03}"/>
                        </a:ext>
                      </a:extLst>
                    </p:cNvPr>
                    <p:cNvSpPr>
                      <a:spLocks/>
                    </p:cNvSpPr>
                    <p:nvPr/>
                  </p:nvSpPr>
                  <p:spPr bwMode="auto">
                    <a:xfrm>
                      <a:off x="3030538" y="5378112"/>
                      <a:ext cx="641350" cy="117475"/>
                    </a:xfrm>
                    <a:custGeom>
                      <a:avLst/>
                      <a:gdLst/>
                      <a:ahLst/>
                      <a:cxnLst>
                        <a:cxn ang="0">
                          <a:pos x="808" y="54"/>
                        </a:cxn>
                        <a:cxn ang="0">
                          <a:pos x="808" y="54"/>
                        </a:cxn>
                        <a:cxn ang="0">
                          <a:pos x="807" y="66"/>
                        </a:cxn>
                        <a:cxn ang="0">
                          <a:pos x="804" y="78"/>
                        </a:cxn>
                        <a:cxn ang="0">
                          <a:pos x="798" y="89"/>
                        </a:cxn>
                        <a:cxn ang="0">
                          <a:pos x="791" y="99"/>
                        </a:cxn>
                        <a:cxn ang="0">
                          <a:pos x="782" y="109"/>
                        </a:cxn>
                        <a:cxn ang="0">
                          <a:pos x="771" y="116"/>
                        </a:cxn>
                        <a:cxn ang="0">
                          <a:pos x="761" y="120"/>
                        </a:cxn>
                        <a:cxn ang="0">
                          <a:pos x="748" y="123"/>
                        </a:cxn>
                        <a:cxn ang="0">
                          <a:pos x="748" y="123"/>
                        </a:cxn>
                        <a:cxn ang="0">
                          <a:pos x="662" y="132"/>
                        </a:cxn>
                        <a:cxn ang="0">
                          <a:pos x="577" y="139"/>
                        </a:cxn>
                        <a:cxn ang="0">
                          <a:pos x="491" y="143"/>
                        </a:cxn>
                        <a:cxn ang="0">
                          <a:pos x="405" y="146"/>
                        </a:cxn>
                        <a:cxn ang="0">
                          <a:pos x="319" y="147"/>
                        </a:cxn>
                        <a:cxn ang="0">
                          <a:pos x="234" y="146"/>
                        </a:cxn>
                        <a:cxn ang="0">
                          <a:pos x="149" y="142"/>
                        </a:cxn>
                        <a:cxn ang="0">
                          <a:pos x="63" y="138"/>
                        </a:cxn>
                        <a:cxn ang="0">
                          <a:pos x="63" y="138"/>
                        </a:cxn>
                        <a:cxn ang="0">
                          <a:pos x="50" y="135"/>
                        </a:cxn>
                        <a:cxn ang="0">
                          <a:pos x="38" y="131"/>
                        </a:cxn>
                        <a:cxn ang="0">
                          <a:pos x="28" y="124"/>
                        </a:cxn>
                        <a:cxn ang="0">
                          <a:pos x="19" y="116"/>
                        </a:cxn>
                        <a:cxn ang="0">
                          <a:pos x="12" y="106"/>
                        </a:cxn>
                        <a:cxn ang="0">
                          <a:pos x="6" y="95"/>
                        </a:cxn>
                        <a:cxn ang="0">
                          <a:pos x="1" y="83"/>
                        </a:cxn>
                        <a:cxn ang="0">
                          <a:pos x="0" y="70"/>
                        </a:cxn>
                        <a:cxn ang="0">
                          <a:pos x="0" y="70"/>
                        </a:cxn>
                        <a:cxn ang="0">
                          <a:pos x="0" y="70"/>
                        </a:cxn>
                        <a:cxn ang="0">
                          <a:pos x="1" y="59"/>
                        </a:cxn>
                        <a:cxn ang="0">
                          <a:pos x="5" y="47"/>
                        </a:cxn>
                        <a:cxn ang="0">
                          <a:pos x="9" y="37"/>
                        </a:cxn>
                        <a:cxn ang="0">
                          <a:pos x="18" y="29"/>
                        </a:cxn>
                        <a:cxn ang="0">
                          <a:pos x="26" y="22"/>
                        </a:cxn>
                        <a:cxn ang="0">
                          <a:pos x="36" y="17"/>
                        </a:cxn>
                        <a:cxn ang="0">
                          <a:pos x="48" y="13"/>
                        </a:cxn>
                        <a:cxn ang="0">
                          <a:pos x="61" y="13"/>
                        </a:cxn>
                        <a:cxn ang="0">
                          <a:pos x="61" y="13"/>
                        </a:cxn>
                        <a:cxn ang="0">
                          <a:pos x="146" y="19"/>
                        </a:cxn>
                        <a:cxn ang="0">
                          <a:pos x="231" y="22"/>
                        </a:cxn>
                        <a:cxn ang="0">
                          <a:pos x="317" y="24"/>
                        </a:cxn>
                        <a:cxn ang="0">
                          <a:pos x="403" y="23"/>
                        </a:cxn>
                        <a:cxn ang="0">
                          <a:pos x="489" y="20"/>
                        </a:cxn>
                        <a:cxn ang="0">
                          <a:pos x="574" y="15"/>
                        </a:cxn>
                        <a:cxn ang="0">
                          <a:pos x="660" y="9"/>
                        </a:cxn>
                        <a:cxn ang="0">
                          <a:pos x="746" y="0"/>
                        </a:cxn>
                        <a:cxn ang="0">
                          <a:pos x="746" y="0"/>
                        </a:cxn>
                        <a:cxn ang="0">
                          <a:pos x="757" y="0"/>
                        </a:cxn>
                        <a:cxn ang="0">
                          <a:pos x="769" y="2"/>
                        </a:cxn>
                        <a:cxn ang="0">
                          <a:pos x="780" y="6"/>
                        </a:cxn>
                        <a:cxn ang="0">
                          <a:pos x="790" y="12"/>
                        </a:cxn>
                        <a:cxn ang="0">
                          <a:pos x="797" y="20"/>
                        </a:cxn>
                        <a:cxn ang="0">
                          <a:pos x="803" y="31"/>
                        </a:cxn>
                        <a:cxn ang="0">
                          <a:pos x="807" y="41"/>
                        </a:cxn>
                        <a:cxn ang="0">
                          <a:pos x="808" y="54"/>
                        </a:cxn>
                        <a:cxn ang="0">
                          <a:pos x="808" y="54"/>
                        </a:cxn>
                      </a:cxnLst>
                      <a:rect l="0" t="0" r="r" b="b"/>
                      <a:pathLst>
                        <a:path w="808" h="147">
                          <a:moveTo>
                            <a:pt x="808" y="54"/>
                          </a:moveTo>
                          <a:lnTo>
                            <a:pt x="808" y="54"/>
                          </a:lnTo>
                          <a:lnTo>
                            <a:pt x="807" y="66"/>
                          </a:lnTo>
                          <a:lnTo>
                            <a:pt x="804" y="78"/>
                          </a:lnTo>
                          <a:lnTo>
                            <a:pt x="798" y="89"/>
                          </a:lnTo>
                          <a:lnTo>
                            <a:pt x="791" y="99"/>
                          </a:lnTo>
                          <a:lnTo>
                            <a:pt x="782" y="109"/>
                          </a:lnTo>
                          <a:lnTo>
                            <a:pt x="771" y="116"/>
                          </a:lnTo>
                          <a:lnTo>
                            <a:pt x="761" y="120"/>
                          </a:lnTo>
                          <a:lnTo>
                            <a:pt x="748" y="123"/>
                          </a:lnTo>
                          <a:lnTo>
                            <a:pt x="748" y="123"/>
                          </a:lnTo>
                          <a:lnTo>
                            <a:pt x="662" y="132"/>
                          </a:lnTo>
                          <a:lnTo>
                            <a:pt x="577" y="139"/>
                          </a:lnTo>
                          <a:lnTo>
                            <a:pt x="491" y="143"/>
                          </a:lnTo>
                          <a:lnTo>
                            <a:pt x="405" y="146"/>
                          </a:lnTo>
                          <a:lnTo>
                            <a:pt x="319" y="147"/>
                          </a:lnTo>
                          <a:lnTo>
                            <a:pt x="234" y="146"/>
                          </a:lnTo>
                          <a:lnTo>
                            <a:pt x="149" y="142"/>
                          </a:lnTo>
                          <a:lnTo>
                            <a:pt x="63" y="138"/>
                          </a:lnTo>
                          <a:lnTo>
                            <a:pt x="63" y="138"/>
                          </a:lnTo>
                          <a:lnTo>
                            <a:pt x="50" y="135"/>
                          </a:lnTo>
                          <a:lnTo>
                            <a:pt x="38" y="131"/>
                          </a:lnTo>
                          <a:lnTo>
                            <a:pt x="28" y="124"/>
                          </a:lnTo>
                          <a:lnTo>
                            <a:pt x="19" y="116"/>
                          </a:lnTo>
                          <a:lnTo>
                            <a:pt x="12" y="106"/>
                          </a:lnTo>
                          <a:lnTo>
                            <a:pt x="6" y="95"/>
                          </a:lnTo>
                          <a:lnTo>
                            <a:pt x="1" y="83"/>
                          </a:lnTo>
                          <a:lnTo>
                            <a:pt x="0" y="70"/>
                          </a:lnTo>
                          <a:lnTo>
                            <a:pt x="0" y="70"/>
                          </a:lnTo>
                          <a:lnTo>
                            <a:pt x="0" y="70"/>
                          </a:lnTo>
                          <a:lnTo>
                            <a:pt x="1" y="59"/>
                          </a:lnTo>
                          <a:lnTo>
                            <a:pt x="5" y="47"/>
                          </a:lnTo>
                          <a:lnTo>
                            <a:pt x="9" y="37"/>
                          </a:lnTo>
                          <a:lnTo>
                            <a:pt x="18" y="29"/>
                          </a:lnTo>
                          <a:lnTo>
                            <a:pt x="26" y="22"/>
                          </a:lnTo>
                          <a:lnTo>
                            <a:pt x="36" y="17"/>
                          </a:lnTo>
                          <a:lnTo>
                            <a:pt x="48" y="13"/>
                          </a:lnTo>
                          <a:lnTo>
                            <a:pt x="61" y="13"/>
                          </a:lnTo>
                          <a:lnTo>
                            <a:pt x="61" y="13"/>
                          </a:lnTo>
                          <a:lnTo>
                            <a:pt x="146" y="19"/>
                          </a:lnTo>
                          <a:lnTo>
                            <a:pt x="231" y="22"/>
                          </a:lnTo>
                          <a:lnTo>
                            <a:pt x="317" y="24"/>
                          </a:lnTo>
                          <a:lnTo>
                            <a:pt x="403" y="23"/>
                          </a:lnTo>
                          <a:lnTo>
                            <a:pt x="489" y="20"/>
                          </a:lnTo>
                          <a:lnTo>
                            <a:pt x="574" y="15"/>
                          </a:lnTo>
                          <a:lnTo>
                            <a:pt x="660" y="9"/>
                          </a:lnTo>
                          <a:lnTo>
                            <a:pt x="746" y="0"/>
                          </a:lnTo>
                          <a:lnTo>
                            <a:pt x="746" y="0"/>
                          </a:lnTo>
                          <a:lnTo>
                            <a:pt x="757" y="0"/>
                          </a:lnTo>
                          <a:lnTo>
                            <a:pt x="769" y="2"/>
                          </a:lnTo>
                          <a:lnTo>
                            <a:pt x="780" y="6"/>
                          </a:lnTo>
                          <a:lnTo>
                            <a:pt x="790" y="12"/>
                          </a:lnTo>
                          <a:lnTo>
                            <a:pt x="797" y="20"/>
                          </a:lnTo>
                          <a:lnTo>
                            <a:pt x="803" y="31"/>
                          </a:lnTo>
                          <a:lnTo>
                            <a:pt x="807" y="41"/>
                          </a:lnTo>
                          <a:lnTo>
                            <a:pt x="808" y="54"/>
                          </a:lnTo>
                          <a:lnTo>
                            <a:pt x="808" y="54"/>
                          </a:lnTo>
                          <a:close/>
                        </a:path>
                      </a:pathLst>
                    </a:custGeom>
                    <a:gradFill flip="none" rotWithShape="1">
                      <a:gsLst>
                        <a:gs pos="0">
                          <a:schemeClr val="tx2">
                            <a:lumMod val="50000"/>
                          </a:schemeClr>
                        </a:gs>
                        <a:gs pos="100000">
                          <a:schemeClr val="tx2">
                            <a:lumMod val="40000"/>
                            <a:lumOff val="60000"/>
                            <a:alpha val="50000"/>
                          </a:schemeClr>
                        </a:gs>
                      </a:gsLst>
                      <a:lin ang="498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grpSp>
          <p:sp>
            <p:nvSpPr>
              <p:cNvPr id="11" name="Forme libre 7">
                <a:extLst>
                  <a:ext uri="{FF2B5EF4-FFF2-40B4-BE49-F238E27FC236}">
                    <a16:creationId xmlns:a16="http://schemas.microsoft.com/office/drawing/2014/main" xmlns="" id="{E097554C-226A-604D-972E-6C3DDDE67D2E}"/>
                  </a:ext>
                </a:extLst>
              </p:cNvPr>
              <p:cNvSpPr>
                <a:spLocks/>
              </p:cNvSpPr>
              <p:nvPr/>
            </p:nvSpPr>
            <p:spPr bwMode="auto">
              <a:xfrm>
                <a:off x="2665412" y="2151380"/>
                <a:ext cx="250190" cy="1807210"/>
              </a:xfrm>
              <a:custGeom>
                <a:avLst/>
                <a:gdLst/>
                <a:ahLst/>
                <a:cxnLst>
                  <a:cxn ang="0">
                    <a:pos x="395" y="2847"/>
                  </a:cxn>
                  <a:cxn ang="0">
                    <a:pos x="383" y="2844"/>
                  </a:cxn>
                  <a:cxn ang="0">
                    <a:pos x="373" y="2839"/>
                  </a:cxn>
                  <a:cxn ang="0">
                    <a:pos x="361" y="2830"/>
                  </a:cxn>
                  <a:cxn ang="0">
                    <a:pos x="340" y="2801"/>
                  </a:cxn>
                  <a:cxn ang="0">
                    <a:pos x="319" y="2760"/>
                  </a:cxn>
                  <a:cxn ang="0">
                    <a:pos x="300" y="2706"/>
                  </a:cxn>
                  <a:cxn ang="0">
                    <a:pos x="281" y="2640"/>
                  </a:cxn>
                  <a:cxn ang="0">
                    <a:pos x="264" y="2563"/>
                  </a:cxn>
                  <a:cxn ang="0">
                    <a:pos x="247" y="2476"/>
                  </a:cxn>
                  <a:cxn ang="0">
                    <a:pos x="225" y="2329"/>
                  </a:cxn>
                  <a:cxn ang="0">
                    <a:pos x="201" y="2101"/>
                  </a:cxn>
                  <a:cxn ang="0">
                    <a:pos x="185" y="1846"/>
                  </a:cxn>
                  <a:cxn ang="0">
                    <a:pos x="175" y="1569"/>
                  </a:cxn>
                  <a:cxn ang="0">
                    <a:pos x="175" y="1423"/>
                  </a:cxn>
                  <a:cxn ang="0">
                    <a:pos x="179" y="1137"/>
                  </a:cxn>
                  <a:cxn ang="0">
                    <a:pos x="192" y="870"/>
                  </a:cxn>
                  <a:cxn ang="0">
                    <a:pos x="213" y="628"/>
                  </a:cxn>
                  <a:cxn ang="0">
                    <a:pos x="239" y="417"/>
                  </a:cxn>
                  <a:cxn ang="0">
                    <a:pos x="254" y="325"/>
                  </a:cxn>
                  <a:cxn ang="0">
                    <a:pos x="272" y="244"/>
                  </a:cxn>
                  <a:cxn ang="0">
                    <a:pos x="290" y="172"/>
                  </a:cxn>
                  <a:cxn ang="0">
                    <a:pos x="309" y="113"/>
                  </a:cxn>
                  <a:cxn ang="0">
                    <a:pos x="330" y="64"/>
                  </a:cxn>
                  <a:cxn ang="0">
                    <a:pos x="351" y="29"/>
                  </a:cxn>
                  <a:cxn ang="0">
                    <a:pos x="367" y="12"/>
                  </a:cxn>
                  <a:cxn ang="0">
                    <a:pos x="377" y="5"/>
                  </a:cxn>
                  <a:cxn ang="0">
                    <a:pos x="389" y="1"/>
                  </a:cxn>
                  <a:cxn ang="0">
                    <a:pos x="219" y="0"/>
                  </a:cxn>
                  <a:cxn ang="0">
                    <a:pos x="214" y="1"/>
                  </a:cxn>
                  <a:cxn ang="0">
                    <a:pos x="202" y="5"/>
                  </a:cxn>
                  <a:cxn ang="0">
                    <a:pos x="192" y="12"/>
                  </a:cxn>
                  <a:cxn ang="0">
                    <a:pos x="175" y="29"/>
                  </a:cxn>
                  <a:cxn ang="0">
                    <a:pos x="154" y="64"/>
                  </a:cxn>
                  <a:cxn ang="0">
                    <a:pos x="134" y="113"/>
                  </a:cxn>
                  <a:cxn ang="0">
                    <a:pos x="115" y="172"/>
                  </a:cxn>
                  <a:cxn ang="0">
                    <a:pos x="96" y="244"/>
                  </a:cxn>
                  <a:cxn ang="0">
                    <a:pos x="79" y="325"/>
                  </a:cxn>
                  <a:cxn ang="0">
                    <a:pos x="64" y="417"/>
                  </a:cxn>
                  <a:cxn ang="0">
                    <a:pos x="37" y="628"/>
                  </a:cxn>
                  <a:cxn ang="0">
                    <a:pos x="16" y="870"/>
                  </a:cxn>
                  <a:cxn ang="0">
                    <a:pos x="3" y="1137"/>
                  </a:cxn>
                  <a:cxn ang="0">
                    <a:pos x="0" y="1423"/>
                  </a:cxn>
                  <a:cxn ang="0">
                    <a:pos x="0" y="1569"/>
                  </a:cxn>
                  <a:cxn ang="0">
                    <a:pos x="9" y="1846"/>
                  </a:cxn>
                  <a:cxn ang="0">
                    <a:pos x="26" y="2101"/>
                  </a:cxn>
                  <a:cxn ang="0">
                    <a:pos x="50" y="2329"/>
                  </a:cxn>
                  <a:cxn ang="0">
                    <a:pos x="72" y="2476"/>
                  </a:cxn>
                  <a:cxn ang="0">
                    <a:pos x="88" y="2563"/>
                  </a:cxn>
                  <a:cxn ang="0">
                    <a:pos x="106" y="2640"/>
                  </a:cxn>
                  <a:cxn ang="0">
                    <a:pos x="124" y="2706"/>
                  </a:cxn>
                  <a:cxn ang="0">
                    <a:pos x="144" y="2760"/>
                  </a:cxn>
                  <a:cxn ang="0">
                    <a:pos x="165" y="2801"/>
                  </a:cxn>
                  <a:cxn ang="0">
                    <a:pos x="186" y="2830"/>
                  </a:cxn>
                  <a:cxn ang="0">
                    <a:pos x="197" y="2839"/>
                  </a:cxn>
                  <a:cxn ang="0">
                    <a:pos x="208" y="2844"/>
                  </a:cxn>
                  <a:cxn ang="0">
                    <a:pos x="219" y="2847"/>
                  </a:cxn>
                </a:cxnLst>
                <a:rect l="0" t="0" r="r" b="b"/>
                <a:pathLst>
                  <a:path w="395" h="2847">
                    <a:moveTo>
                      <a:pt x="395" y="2847"/>
                    </a:moveTo>
                    <a:lnTo>
                      <a:pt x="395" y="2847"/>
                    </a:lnTo>
                    <a:lnTo>
                      <a:pt x="389" y="2846"/>
                    </a:lnTo>
                    <a:lnTo>
                      <a:pt x="383" y="2844"/>
                    </a:lnTo>
                    <a:lnTo>
                      <a:pt x="377" y="2842"/>
                    </a:lnTo>
                    <a:lnTo>
                      <a:pt x="373" y="2839"/>
                    </a:lnTo>
                    <a:lnTo>
                      <a:pt x="367" y="2835"/>
                    </a:lnTo>
                    <a:lnTo>
                      <a:pt x="361" y="2830"/>
                    </a:lnTo>
                    <a:lnTo>
                      <a:pt x="351" y="2818"/>
                    </a:lnTo>
                    <a:lnTo>
                      <a:pt x="340" y="2801"/>
                    </a:lnTo>
                    <a:lnTo>
                      <a:pt x="330" y="2783"/>
                    </a:lnTo>
                    <a:lnTo>
                      <a:pt x="319" y="2760"/>
                    </a:lnTo>
                    <a:lnTo>
                      <a:pt x="309" y="2734"/>
                    </a:lnTo>
                    <a:lnTo>
                      <a:pt x="300" y="2706"/>
                    </a:lnTo>
                    <a:lnTo>
                      <a:pt x="290" y="2675"/>
                    </a:lnTo>
                    <a:lnTo>
                      <a:pt x="281" y="2640"/>
                    </a:lnTo>
                    <a:lnTo>
                      <a:pt x="272" y="2603"/>
                    </a:lnTo>
                    <a:lnTo>
                      <a:pt x="264" y="2563"/>
                    </a:lnTo>
                    <a:lnTo>
                      <a:pt x="254" y="2522"/>
                    </a:lnTo>
                    <a:lnTo>
                      <a:pt x="247" y="2476"/>
                    </a:lnTo>
                    <a:lnTo>
                      <a:pt x="239" y="2430"/>
                    </a:lnTo>
                    <a:lnTo>
                      <a:pt x="225" y="2329"/>
                    </a:lnTo>
                    <a:lnTo>
                      <a:pt x="213" y="2219"/>
                    </a:lnTo>
                    <a:lnTo>
                      <a:pt x="201" y="2101"/>
                    </a:lnTo>
                    <a:lnTo>
                      <a:pt x="192" y="1977"/>
                    </a:lnTo>
                    <a:lnTo>
                      <a:pt x="185" y="1846"/>
                    </a:lnTo>
                    <a:lnTo>
                      <a:pt x="179" y="1710"/>
                    </a:lnTo>
                    <a:lnTo>
                      <a:pt x="175" y="1569"/>
                    </a:lnTo>
                    <a:lnTo>
                      <a:pt x="175" y="1423"/>
                    </a:lnTo>
                    <a:lnTo>
                      <a:pt x="175" y="1423"/>
                    </a:lnTo>
                    <a:lnTo>
                      <a:pt x="175" y="1278"/>
                    </a:lnTo>
                    <a:lnTo>
                      <a:pt x="179" y="1137"/>
                    </a:lnTo>
                    <a:lnTo>
                      <a:pt x="185" y="1001"/>
                    </a:lnTo>
                    <a:lnTo>
                      <a:pt x="192" y="870"/>
                    </a:lnTo>
                    <a:lnTo>
                      <a:pt x="201" y="745"/>
                    </a:lnTo>
                    <a:lnTo>
                      <a:pt x="213" y="628"/>
                    </a:lnTo>
                    <a:lnTo>
                      <a:pt x="225" y="518"/>
                    </a:lnTo>
                    <a:lnTo>
                      <a:pt x="239" y="417"/>
                    </a:lnTo>
                    <a:lnTo>
                      <a:pt x="247" y="370"/>
                    </a:lnTo>
                    <a:lnTo>
                      <a:pt x="254" y="325"/>
                    </a:lnTo>
                    <a:lnTo>
                      <a:pt x="264" y="283"/>
                    </a:lnTo>
                    <a:lnTo>
                      <a:pt x="272" y="244"/>
                    </a:lnTo>
                    <a:lnTo>
                      <a:pt x="281" y="207"/>
                    </a:lnTo>
                    <a:lnTo>
                      <a:pt x="290" y="172"/>
                    </a:lnTo>
                    <a:lnTo>
                      <a:pt x="300" y="141"/>
                    </a:lnTo>
                    <a:lnTo>
                      <a:pt x="309" y="113"/>
                    </a:lnTo>
                    <a:lnTo>
                      <a:pt x="319" y="87"/>
                    </a:lnTo>
                    <a:lnTo>
                      <a:pt x="330" y="64"/>
                    </a:lnTo>
                    <a:lnTo>
                      <a:pt x="340" y="45"/>
                    </a:lnTo>
                    <a:lnTo>
                      <a:pt x="351" y="29"/>
                    </a:lnTo>
                    <a:lnTo>
                      <a:pt x="361" y="16"/>
                    </a:lnTo>
                    <a:lnTo>
                      <a:pt x="367" y="12"/>
                    </a:lnTo>
                    <a:lnTo>
                      <a:pt x="373" y="8"/>
                    </a:lnTo>
                    <a:lnTo>
                      <a:pt x="377" y="5"/>
                    </a:lnTo>
                    <a:lnTo>
                      <a:pt x="383" y="2"/>
                    </a:lnTo>
                    <a:lnTo>
                      <a:pt x="389" y="1"/>
                    </a:lnTo>
                    <a:lnTo>
                      <a:pt x="395" y="0"/>
                    </a:lnTo>
                    <a:lnTo>
                      <a:pt x="219" y="0"/>
                    </a:lnTo>
                    <a:lnTo>
                      <a:pt x="219" y="0"/>
                    </a:lnTo>
                    <a:lnTo>
                      <a:pt x="214" y="1"/>
                    </a:lnTo>
                    <a:lnTo>
                      <a:pt x="208" y="2"/>
                    </a:lnTo>
                    <a:lnTo>
                      <a:pt x="202" y="5"/>
                    </a:lnTo>
                    <a:lnTo>
                      <a:pt x="197" y="8"/>
                    </a:lnTo>
                    <a:lnTo>
                      <a:pt x="192" y="12"/>
                    </a:lnTo>
                    <a:lnTo>
                      <a:pt x="186" y="16"/>
                    </a:lnTo>
                    <a:lnTo>
                      <a:pt x="175" y="29"/>
                    </a:lnTo>
                    <a:lnTo>
                      <a:pt x="165" y="45"/>
                    </a:lnTo>
                    <a:lnTo>
                      <a:pt x="154" y="64"/>
                    </a:lnTo>
                    <a:lnTo>
                      <a:pt x="144" y="87"/>
                    </a:lnTo>
                    <a:lnTo>
                      <a:pt x="134" y="113"/>
                    </a:lnTo>
                    <a:lnTo>
                      <a:pt x="124" y="141"/>
                    </a:lnTo>
                    <a:lnTo>
                      <a:pt x="115" y="172"/>
                    </a:lnTo>
                    <a:lnTo>
                      <a:pt x="106" y="207"/>
                    </a:lnTo>
                    <a:lnTo>
                      <a:pt x="96" y="244"/>
                    </a:lnTo>
                    <a:lnTo>
                      <a:pt x="88" y="283"/>
                    </a:lnTo>
                    <a:lnTo>
                      <a:pt x="79" y="325"/>
                    </a:lnTo>
                    <a:lnTo>
                      <a:pt x="72" y="370"/>
                    </a:lnTo>
                    <a:lnTo>
                      <a:pt x="64" y="417"/>
                    </a:lnTo>
                    <a:lnTo>
                      <a:pt x="50" y="518"/>
                    </a:lnTo>
                    <a:lnTo>
                      <a:pt x="37" y="628"/>
                    </a:lnTo>
                    <a:lnTo>
                      <a:pt x="26" y="745"/>
                    </a:lnTo>
                    <a:lnTo>
                      <a:pt x="16" y="870"/>
                    </a:lnTo>
                    <a:lnTo>
                      <a:pt x="9" y="1001"/>
                    </a:lnTo>
                    <a:lnTo>
                      <a:pt x="3" y="1137"/>
                    </a:lnTo>
                    <a:lnTo>
                      <a:pt x="0" y="1278"/>
                    </a:lnTo>
                    <a:lnTo>
                      <a:pt x="0" y="1423"/>
                    </a:lnTo>
                    <a:lnTo>
                      <a:pt x="0" y="1423"/>
                    </a:lnTo>
                    <a:lnTo>
                      <a:pt x="0" y="1569"/>
                    </a:lnTo>
                    <a:lnTo>
                      <a:pt x="3" y="1710"/>
                    </a:lnTo>
                    <a:lnTo>
                      <a:pt x="9" y="1846"/>
                    </a:lnTo>
                    <a:lnTo>
                      <a:pt x="16" y="1977"/>
                    </a:lnTo>
                    <a:lnTo>
                      <a:pt x="26" y="2101"/>
                    </a:lnTo>
                    <a:lnTo>
                      <a:pt x="37" y="2219"/>
                    </a:lnTo>
                    <a:lnTo>
                      <a:pt x="50" y="2329"/>
                    </a:lnTo>
                    <a:lnTo>
                      <a:pt x="64" y="2430"/>
                    </a:lnTo>
                    <a:lnTo>
                      <a:pt x="72" y="2476"/>
                    </a:lnTo>
                    <a:lnTo>
                      <a:pt x="79" y="2522"/>
                    </a:lnTo>
                    <a:lnTo>
                      <a:pt x="88" y="2563"/>
                    </a:lnTo>
                    <a:lnTo>
                      <a:pt x="96" y="2603"/>
                    </a:lnTo>
                    <a:lnTo>
                      <a:pt x="106" y="2640"/>
                    </a:lnTo>
                    <a:lnTo>
                      <a:pt x="115" y="2675"/>
                    </a:lnTo>
                    <a:lnTo>
                      <a:pt x="124" y="2706"/>
                    </a:lnTo>
                    <a:lnTo>
                      <a:pt x="134" y="2734"/>
                    </a:lnTo>
                    <a:lnTo>
                      <a:pt x="144" y="2760"/>
                    </a:lnTo>
                    <a:lnTo>
                      <a:pt x="154" y="2783"/>
                    </a:lnTo>
                    <a:lnTo>
                      <a:pt x="165" y="2801"/>
                    </a:lnTo>
                    <a:lnTo>
                      <a:pt x="175" y="2818"/>
                    </a:lnTo>
                    <a:lnTo>
                      <a:pt x="186" y="2830"/>
                    </a:lnTo>
                    <a:lnTo>
                      <a:pt x="192" y="2835"/>
                    </a:lnTo>
                    <a:lnTo>
                      <a:pt x="197" y="2839"/>
                    </a:lnTo>
                    <a:lnTo>
                      <a:pt x="202" y="2842"/>
                    </a:lnTo>
                    <a:lnTo>
                      <a:pt x="208" y="2844"/>
                    </a:lnTo>
                    <a:lnTo>
                      <a:pt x="214" y="2846"/>
                    </a:lnTo>
                    <a:lnTo>
                      <a:pt x="219" y="2847"/>
                    </a:lnTo>
                    <a:lnTo>
                      <a:pt x="395" y="2847"/>
                    </a:lnTo>
                    <a:close/>
                  </a:path>
                </a:pathLst>
              </a:custGeom>
              <a:gradFill flip="none" rotWithShape="1">
                <a:gsLst>
                  <a:gs pos="41000">
                    <a:schemeClr val="tx2">
                      <a:lumMod val="60000"/>
                      <a:lumOff val="40000"/>
                    </a:schemeClr>
                  </a:gs>
                  <a:gs pos="100000">
                    <a:schemeClr val="tx2">
                      <a:lumMod val="50000"/>
                    </a:schemeClr>
                  </a:gs>
                  <a:gs pos="0">
                    <a:schemeClr val="tx2">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solidFill>
                    <a:schemeClr val="bg1"/>
                  </a:solidFill>
                </a:endParaRPr>
              </a:p>
            </p:txBody>
          </p:sp>
          <p:sp>
            <p:nvSpPr>
              <p:cNvPr id="12" name="Forme libre 10">
                <a:extLst>
                  <a:ext uri="{FF2B5EF4-FFF2-40B4-BE49-F238E27FC236}">
                    <a16:creationId xmlns:a16="http://schemas.microsoft.com/office/drawing/2014/main" xmlns="" id="{2F2AE1D3-04EF-4249-B1B1-C73E3F345715}"/>
                  </a:ext>
                </a:extLst>
              </p:cNvPr>
              <p:cNvSpPr>
                <a:spLocks/>
              </p:cNvSpPr>
              <p:nvPr/>
            </p:nvSpPr>
            <p:spPr bwMode="auto">
              <a:xfrm>
                <a:off x="2765743" y="815701"/>
                <a:ext cx="5331463" cy="4491991"/>
              </a:xfrm>
              <a:custGeom>
                <a:avLst/>
                <a:gdLst/>
                <a:ahLst/>
                <a:cxnLst>
                  <a:cxn ang="0">
                    <a:pos x="8270" y="93"/>
                  </a:cxn>
                  <a:cxn ang="0">
                    <a:pos x="7907" y="347"/>
                  </a:cxn>
                  <a:cxn ang="0">
                    <a:pos x="7414" y="662"/>
                  </a:cxn>
                  <a:cxn ang="0">
                    <a:pos x="6814" y="1007"/>
                  </a:cxn>
                  <a:cxn ang="0">
                    <a:pos x="6478" y="1180"/>
                  </a:cxn>
                  <a:cxn ang="0">
                    <a:pos x="6124" y="1348"/>
                  </a:cxn>
                  <a:cxn ang="0">
                    <a:pos x="5753" y="1506"/>
                  </a:cxn>
                  <a:cxn ang="0">
                    <a:pos x="5367" y="1652"/>
                  </a:cxn>
                  <a:cxn ang="0">
                    <a:pos x="4971" y="1780"/>
                  </a:cxn>
                  <a:cxn ang="0">
                    <a:pos x="4565" y="1887"/>
                  </a:cxn>
                  <a:cxn ang="0">
                    <a:pos x="4152" y="1968"/>
                  </a:cxn>
                  <a:cxn ang="0">
                    <a:pos x="3736" y="2020"/>
                  </a:cxn>
                  <a:cxn ang="0">
                    <a:pos x="3319" y="2039"/>
                  </a:cxn>
                  <a:cxn ang="0">
                    <a:pos x="219" y="2040"/>
                  </a:cxn>
                  <a:cxn ang="0">
                    <a:pos x="196" y="2056"/>
                  </a:cxn>
                  <a:cxn ang="0">
                    <a:pos x="152" y="2129"/>
                  </a:cxn>
                  <a:cxn ang="0">
                    <a:pos x="111" y="2256"/>
                  </a:cxn>
                  <a:cxn ang="0">
                    <a:pos x="75" y="2428"/>
                  </a:cxn>
                  <a:cxn ang="0">
                    <a:pos x="39" y="2699"/>
                  </a:cxn>
                  <a:cxn ang="0">
                    <a:pos x="5" y="3235"/>
                  </a:cxn>
                  <a:cxn ang="0">
                    <a:pos x="1" y="3690"/>
                  </a:cxn>
                  <a:cxn ang="0">
                    <a:pos x="28" y="4250"/>
                  </a:cxn>
                  <a:cxn ang="0">
                    <a:pos x="67" y="4595"/>
                  </a:cxn>
                  <a:cxn ang="0">
                    <a:pos x="102" y="4779"/>
                  </a:cxn>
                  <a:cxn ang="0">
                    <a:pos x="142" y="4917"/>
                  </a:cxn>
                  <a:cxn ang="0">
                    <a:pos x="185" y="5004"/>
                  </a:cxn>
                  <a:cxn ang="0">
                    <a:pos x="214" y="5029"/>
                  </a:cxn>
                  <a:cxn ang="0">
                    <a:pos x="3319" y="5034"/>
                  </a:cxn>
                  <a:cxn ang="0">
                    <a:pos x="3631" y="5044"/>
                  </a:cxn>
                  <a:cxn ang="0">
                    <a:pos x="4047" y="5089"/>
                  </a:cxn>
                  <a:cxn ang="0">
                    <a:pos x="4459" y="5163"/>
                  </a:cxn>
                  <a:cxn ang="0">
                    <a:pos x="4867" y="5264"/>
                  </a:cxn>
                  <a:cxn ang="0">
                    <a:pos x="5266" y="5388"/>
                  </a:cxn>
                  <a:cxn ang="0">
                    <a:pos x="5655" y="5530"/>
                  </a:cxn>
                  <a:cxn ang="0">
                    <a:pos x="6030" y="5685"/>
                  </a:cxn>
                  <a:cxn ang="0">
                    <a:pos x="6389" y="5851"/>
                  </a:cxn>
                  <a:cxn ang="0">
                    <a:pos x="6729" y="6024"/>
                  </a:cxn>
                  <a:cxn ang="0">
                    <a:pos x="7273" y="6327"/>
                  </a:cxn>
                  <a:cxn ang="0">
                    <a:pos x="7795" y="6654"/>
                  </a:cxn>
                  <a:cxn ang="0">
                    <a:pos x="8192" y="6925"/>
                  </a:cxn>
                  <a:cxn ang="0">
                    <a:pos x="8397" y="7075"/>
                  </a:cxn>
                  <a:cxn ang="0">
                    <a:pos x="8350" y="6990"/>
                  </a:cxn>
                  <a:cxn ang="0">
                    <a:pos x="8264" y="6751"/>
                  </a:cxn>
                  <a:cxn ang="0">
                    <a:pos x="8188" y="6428"/>
                  </a:cxn>
                  <a:cxn ang="0">
                    <a:pos x="8119" y="6029"/>
                  </a:cxn>
                  <a:cxn ang="0">
                    <a:pos x="8061" y="5562"/>
                  </a:cxn>
                  <a:cxn ang="0">
                    <a:pos x="8016" y="5039"/>
                  </a:cxn>
                  <a:cxn ang="0">
                    <a:pos x="7984" y="4466"/>
                  </a:cxn>
                  <a:cxn ang="0">
                    <a:pos x="7968" y="3854"/>
                  </a:cxn>
                  <a:cxn ang="0">
                    <a:pos x="7967" y="3377"/>
                  </a:cxn>
                  <a:cxn ang="0">
                    <a:pos x="7979" y="2757"/>
                  </a:cxn>
                  <a:cxn ang="0">
                    <a:pos x="8006" y="2175"/>
                  </a:cxn>
                  <a:cxn ang="0">
                    <a:pos x="8048" y="1638"/>
                  </a:cxn>
                  <a:cxn ang="0">
                    <a:pos x="8103" y="1156"/>
                  </a:cxn>
                  <a:cxn ang="0">
                    <a:pos x="8169" y="740"/>
                  </a:cxn>
                  <a:cxn ang="0">
                    <a:pos x="8245" y="396"/>
                  </a:cxn>
                  <a:cxn ang="0">
                    <a:pos x="8328" y="136"/>
                  </a:cxn>
                  <a:cxn ang="0">
                    <a:pos x="8384" y="19"/>
                  </a:cxn>
                </a:cxnLst>
                <a:rect l="0" t="0" r="r" b="b"/>
                <a:pathLst>
                  <a:path w="8397" h="7075">
                    <a:moveTo>
                      <a:pt x="8395" y="0"/>
                    </a:moveTo>
                    <a:lnTo>
                      <a:pt x="8395" y="0"/>
                    </a:lnTo>
                    <a:lnTo>
                      <a:pt x="8337" y="43"/>
                    </a:lnTo>
                    <a:lnTo>
                      <a:pt x="8270" y="93"/>
                    </a:lnTo>
                    <a:lnTo>
                      <a:pt x="8192" y="149"/>
                    </a:lnTo>
                    <a:lnTo>
                      <a:pt x="8106" y="210"/>
                    </a:lnTo>
                    <a:lnTo>
                      <a:pt x="8011" y="276"/>
                    </a:lnTo>
                    <a:lnTo>
                      <a:pt x="7907" y="347"/>
                    </a:lnTo>
                    <a:lnTo>
                      <a:pt x="7795" y="421"/>
                    </a:lnTo>
                    <a:lnTo>
                      <a:pt x="7676" y="498"/>
                    </a:lnTo>
                    <a:lnTo>
                      <a:pt x="7549" y="579"/>
                    </a:lnTo>
                    <a:lnTo>
                      <a:pt x="7414" y="662"/>
                    </a:lnTo>
                    <a:lnTo>
                      <a:pt x="7274" y="747"/>
                    </a:lnTo>
                    <a:lnTo>
                      <a:pt x="7126" y="832"/>
                    </a:lnTo>
                    <a:lnTo>
                      <a:pt x="6973" y="920"/>
                    </a:lnTo>
                    <a:lnTo>
                      <a:pt x="6814" y="1007"/>
                    </a:lnTo>
                    <a:lnTo>
                      <a:pt x="6731" y="1050"/>
                    </a:lnTo>
                    <a:lnTo>
                      <a:pt x="6649" y="1094"/>
                    </a:lnTo>
                    <a:lnTo>
                      <a:pt x="6564" y="1137"/>
                    </a:lnTo>
                    <a:lnTo>
                      <a:pt x="6478" y="1180"/>
                    </a:lnTo>
                    <a:lnTo>
                      <a:pt x="6391" y="1223"/>
                    </a:lnTo>
                    <a:lnTo>
                      <a:pt x="6304" y="1264"/>
                    </a:lnTo>
                    <a:lnTo>
                      <a:pt x="6215" y="1306"/>
                    </a:lnTo>
                    <a:lnTo>
                      <a:pt x="6124" y="1348"/>
                    </a:lnTo>
                    <a:lnTo>
                      <a:pt x="6032" y="1389"/>
                    </a:lnTo>
                    <a:lnTo>
                      <a:pt x="5941" y="1428"/>
                    </a:lnTo>
                    <a:lnTo>
                      <a:pt x="5848" y="1468"/>
                    </a:lnTo>
                    <a:lnTo>
                      <a:pt x="5753" y="1506"/>
                    </a:lnTo>
                    <a:lnTo>
                      <a:pt x="5657" y="1544"/>
                    </a:lnTo>
                    <a:lnTo>
                      <a:pt x="5562" y="1581"/>
                    </a:lnTo>
                    <a:lnTo>
                      <a:pt x="5465" y="1617"/>
                    </a:lnTo>
                    <a:lnTo>
                      <a:pt x="5367" y="1652"/>
                    </a:lnTo>
                    <a:lnTo>
                      <a:pt x="5269" y="1686"/>
                    </a:lnTo>
                    <a:lnTo>
                      <a:pt x="5171" y="1718"/>
                    </a:lnTo>
                    <a:lnTo>
                      <a:pt x="5071" y="1750"/>
                    </a:lnTo>
                    <a:lnTo>
                      <a:pt x="4971" y="1780"/>
                    </a:lnTo>
                    <a:lnTo>
                      <a:pt x="4870" y="1809"/>
                    </a:lnTo>
                    <a:lnTo>
                      <a:pt x="4769" y="1837"/>
                    </a:lnTo>
                    <a:lnTo>
                      <a:pt x="4667" y="1862"/>
                    </a:lnTo>
                    <a:lnTo>
                      <a:pt x="4565" y="1887"/>
                    </a:lnTo>
                    <a:lnTo>
                      <a:pt x="4462" y="1910"/>
                    </a:lnTo>
                    <a:lnTo>
                      <a:pt x="4359" y="1931"/>
                    </a:lnTo>
                    <a:lnTo>
                      <a:pt x="4256" y="1950"/>
                    </a:lnTo>
                    <a:lnTo>
                      <a:pt x="4152" y="1968"/>
                    </a:lnTo>
                    <a:lnTo>
                      <a:pt x="4048" y="1984"/>
                    </a:lnTo>
                    <a:lnTo>
                      <a:pt x="3945" y="1998"/>
                    </a:lnTo>
                    <a:lnTo>
                      <a:pt x="3840" y="2011"/>
                    </a:lnTo>
                    <a:lnTo>
                      <a:pt x="3736" y="2020"/>
                    </a:lnTo>
                    <a:lnTo>
                      <a:pt x="3631" y="2028"/>
                    </a:lnTo>
                    <a:lnTo>
                      <a:pt x="3528" y="2034"/>
                    </a:lnTo>
                    <a:lnTo>
                      <a:pt x="3423" y="2038"/>
                    </a:lnTo>
                    <a:lnTo>
                      <a:pt x="3319" y="2039"/>
                    </a:lnTo>
                    <a:lnTo>
                      <a:pt x="232" y="2039"/>
                    </a:lnTo>
                    <a:lnTo>
                      <a:pt x="232" y="2039"/>
                    </a:lnTo>
                    <a:lnTo>
                      <a:pt x="225" y="2039"/>
                    </a:lnTo>
                    <a:lnTo>
                      <a:pt x="219" y="2040"/>
                    </a:lnTo>
                    <a:lnTo>
                      <a:pt x="214" y="2043"/>
                    </a:lnTo>
                    <a:lnTo>
                      <a:pt x="208" y="2046"/>
                    </a:lnTo>
                    <a:lnTo>
                      <a:pt x="202" y="2050"/>
                    </a:lnTo>
                    <a:lnTo>
                      <a:pt x="196" y="2056"/>
                    </a:lnTo>
                    <a:lnTo>
                      <a:pt x="185" y="2069"/>
                    </a:lnTo>
                    <a:lnTo>
                      <a:pt x="174" y="2085"/>
                    </a:lnTo>
                    <a:lnTo>
                      <a:pt x="162" y="2106"/>
                    </a:lnTo>
                    <a:lnTo>
                      <a:pt x="152" y="2129"/>
                    </a:lnTo>
                    <a:lnTo>
                      <a:pt x="142" y="2156"/>
                    </a:lnTo>
                    <a:lnTo>
                      <a:pt x="131" y="2186"/>
                    </a:lnTo>
                    <a:lnTo>
                      <a:pt x="121" y="2219"/>
                    </a:lnTo>
                    <a:lnTo>
                      <a:pt x="111" y="2256"/>
                    </a:lnTo>
                    <a:lnTo>
                      <a:pt x="102" y="2294"/>
                    </a:lnTo>
                    <a:lnTo>
                      <a:pt x="93" y="2336"/>
                    </a:lnTo>
                    <a:lnTo>
                      <a:pt x="85" y="2380"/>
                    </a:lnTo>
                    <a:lnTo>
                      <a:pt x="75" y="2428"/>
                    </a:lnTo>
                    <a:lnTo>
                      <a:pt x="67" y="2478"/>
                    </a:lnTo>
                    <a:lnTo>
                      <a:pt x="60" y="2529"/>
                    </a:lnTo>
                    <a:lnTo>
                      <a:pt x="53" y="2583"/>
                    </a:lnTo>
                    <a:lnTo>
                      <a:pt x="39" y="2699"/>
                    </a:lnTo>
                    <a:lnTo>
                      <a:pt x="28" y="2822"/>
                    </a:lnTo>
                    <a:lnTo>
                      <a:pt x="19" y="2954"/>
                    </a:lnTo>
                    <a:lnTo>
                      <a:pt x="10" y="3091"/>
                    </a:lnTo>
                    <a:lnTo>
                      <a:pt x="5" y="3235"/>
                    </a:lnTo>
                    <a:lnTo>
                      <a:pt x="1" y="3383"/>
                    </a:lnTo>
                    <a:lnTo>
                      <a:pt x="0" y="3536"/>
                    </a:lnTo>
                    <a:lnTo>
                      <a:pt x="0" y="3536"/>
                    </a:lnTo>
                    <a:lnTo>
                      <a:pt x="1" y="3690"/>
                    </a:lnTo>
                    <a:lnTo>
                      <a:pt x="5" y="3838"/>
                    </a:lnTo>
                    <a:lnTo>
                      <a:pt x="10" y="3982"/>
                    </a:lnTo>
                    <a:lnTo>
                      <a:pt x="19" y="4119"/>
                    </a:lnTo>
                    <a:lnTo>
                      <a:pt x="28" y="4250"/>
                    </a:lnTo>
                    <a:lnTo>
                      <a:pt x="39" y="4373"/>
                    </a:lnTo>
                    <a:lnTo>
                      <a:pt x="53" y="4490"/>
                    </a:lnTo>
                    <a:lnTo>
                      <a:pt x="60" y="4543"/>
                    </a:lnTo>
                    <a:lnTo>
                      <a:pt x="67" y="4595"/>
                    </a:lnTo>
                    <a:lnTo>
                      <a:pt x="75" y="4645"/>
                    </a:lnTo>
                    <a:lnTo>
                      <a:pt x="85" y="4693"/>
                    </a:lnTo>
                    <a:lnTo>
                      <a:pt x="93" y="4737"/>
                    </a:lnTo>
                    <a:lnTo>
                      <a:pt x="102" y="4779"/>
                    </a:lnTo>
                    <a:lnTo>
                      <a:pt x="111" y="4817"/>
                    </a:lnTo>
                    <a:lnTo>
                      <a:pt x="121" y="4853"/>
                    </a:lnTo>
                    <a:lnTo>
                      <a:pt x="131" y="4887"/>
                    </a:lnTo>
                    <a:lnTo>
                      <a:pt x="142" y="4917"/>
                    </a:lnTo>
                    <a:lnTo>
                      <a:pt x="152" y="4943"/>
                    </a:lnTo>
                    <a:lnTo>
                      <a:pt x="162" y="4967"/>
                    </a:lnTo>
                    <a:lnTo>
                      <a:pt x="174" y="4988"/>
                    </a:lnTo>
                    <a:lnTo>
                      <a:pt x="185" y="5004"/>
                    </a:lnTo>
                    <a:lnTo>
                      <a:pt x="196" y="5017"/>
                    </a:lnTo>
                    <a:lnTo>
                      <a:pt x="202" y="5022"/>
                    </a:lnTo>
                    <a:lnTo>
                      <a:pt x="208" y="5027"/>
                    </a:lnTo>
                    <a:lnTo>
                      <a:pt x="214" y="5029"/>
                    </a:lnTo>
                    <a:lnTo>
                      <a:pt x="219" y="5033"/>
                    </a:lnTo>
                    <a:lnTo>
                      <a:pt x="225" y="5034"/>
                    </a:lnTo>
                    <a:lnTo>
                      <a:pt x="232" y="5034"/>
                    </a:lnTo>
                    <a:lnTo>
                      <a:pt x="3319" y="5034"/>
                    </a:lnTo>
                    <a:lnTo>
                      <a:pt x="3319" y="5034"/>
                    </a:lnTo>
                    <a:lnTo>
                      <a:pt x="3422" y="5035"/>
                    </a:lnTo>
                    <a:lnTo>
                      <a:pt x="3527" y="5039"/>
                    </a:lnTo>
                    <a:lnTo>
                      <a:pt x="3631" y="5044"/>
                    </a:lnTo>
                    <a:lnTo>
                      <a:pt x="3734" y="5053"/>
                    </a:lnTo>
                    <a:lnTo>
                      <a:pt x="3839" y="5062"/>
                    </a:lnTo>
                    <a:lnTo>
                      <a:pt x="3942" y="5075"/>
                    </a:lnTo>
                    <a:lnTo>
                      <a:pt x="4047" y="5089"/>
                    </a:lnTo>
                    <a:lnTo>
                      <a:pt x="4150" y="5105"/>
                    </a:lnTo>
                    <a:lnTo>
                      <a:pt x="4253" y="5122"/>
                    </a:lnTo>
                    <a:lnTo>
                      <a:pt x="4357" y="5142"/>
                    </a:lnTo>
                    <a:lnTo>
                      <a:pt x="4459" y="5163"/>
                    </a:lnTo>
                    <a:lnTo>
                      <a:pt x="4561" y="5186"/>
                    </a:lnTo>
                    <a:lnTo>
                      <a:pt x="4663" y="5211"/>
                    </a:lnTo>
                    <a:lnTo>
                      <a:pt x="4766" y="5236"/>
                    </a:lnTo>
                    <a:lnTo>
                      <a:pt x="4867" y="5264"/>
                    </a:lnTo>
                    <a:lnTo>
                      <a:pt x="4968" y="5293"/>
                    </a:lnTo>
                    <a:lnTo>
                      <a:pt x="5067" y="5323"/>
                    </a:lnTo>
                    <a:lnTo>
                      <a:pt x="5167" y="5354"/>
                    </a:lnTo>
                    <a:lnTo>
                      <a:pt x="5266" y="5388"/>
                    </a:lnTo>
                    <a:lnTo>
                      <a:pt x="5365" y="5422"/>
                    </a:lnTo>
                    <a:lnTo>
                      <a:pt x="5461" y="5457"/>
                    </a:lnTo>
                    <a:lnTo>
                      <a:pt x="5559" y="5493"/>
                    </a:lnTo>
                    <a:lnTo>
                      <a:pt x="5655" y="5530"/>
                    </a:lnTo>
                    <a:lnTo>
                      <a:pt x="5749" y="5567"/>
                    </a:lnTo>
                    <a:lnTo>
                      <a:pt x="5844" y="5606"/>
                    </a:lnTo>
                    <a:lnTo>
                      <a:pt x="5937" y="5646"/>
                    </a:lnTo>
                    <a:lnTo>
                      <a:pt x="6030" y="5685"/>
                    </a:lnTo>
                    <a:lnTo>
                      <a:pt x="6121" y="5726"/>
                    </a:lnTo>
                    <a:lnTo>
                      <a:pt x="6211" y="5768"/>
                    </a:lnTo>
                    <a:lnTo>
                      <a:pt x="6301" y="5810"/>
                    </a:lnTo>
                    <a:lnTo>
                      <a:pt x="6389" y="5851"/>
                    </a:lnTo>
                    <a:lnTo>
                      <a:pt x="6476" y="5894"/>
                    </a:lnTo>
                    <a:lnTo>
                      <a:pt x="6562" y="5937"/>
                    </a:lnTo>
                    <a:lnTo>
                      <a:pt x="6646" y="5980"/>
                    </a:lnTo>
                    <a:lnTo>
                      <a:pt x="6729" y="6024"/>
                    </a:lnTo>
                    <a:lnTo>
                      <a:pt x="6812" y="6067"/>
                    </a:lnTo>
                    <a:lnTo>
                      <a:pt x="6971" y="6154"/>
                    </a:lnTo>
                    <a:lnTo>
                      <a:pt x="7124" y="6241"/>
                    </a:lnTo>
                    <a:lnTo>
                      <a:pt x="7273" y="6327"/>
                    </a:lnTo>
                    <a:lnTo>
                      <a:pt x="7413" y="6412"/>
                    </a:lnTo>
                    <a:lnTo>
                      <a:pt x="7548" y="6496"/>
                    </a:lnTo>
                    <a:lnTo>
                      <a:pt x="7674" y="6576"/>
                    </a:lnTo>
                    <a:lnTo>
                      <a:pt x="7795" y="6654"/>
                    </a:lnTo>
                    <a:lnTo>
                      <a:pt x="7907" y="6728"/>
                    </a:lnTo>
                    <a:lnTo>
                      <a:pt x="8010" y="6799"/>
                    </a:lnTo>
                    <a:lnTo>
                      <a:pt x="8106" y="6865"/>
                    </a:lnTo>
                    <a:lnTo>
                      <a:pt x="8192" y="6925"/>
                    </a:lnTo>
                    <a:lnTo>
                      <a:pt x="8270" y="6982"/>
                    </a:lnTo>
                    <a:lnTo>
                      <a:pt x="8337" y="7031"/>
                    </a:lnTo>
                    <a:lnTo>
                      <a:pt x="8397" y="7075"/>
                    </a:lnTo>
                    <a:lnTo>
                      <a:pt x="8397" y="7075"/>
                    </a:lnTo>
                    <a:lnTo>
                      <a:pt x="8385" y="7056"/>
                    </a:lnTo>
                    <a:lnTo>
                      <a:pt x="8373" y="7036"/>
                    </a:lnTo>
                    <a:lnTo>
                      <a:pt x="8362" y="7014"/>
                    </a:lnTo>
                    <a:lnTo>
                      <a:pt x="8350" y="6990"/>
                    </a:lnTo>
                    <a:lnTo>
                      <a:pt x="8328" y="6939"/>
                    </a:lnTo>
                    <a:lnTo>
                      <a:pt x="8307" y="6882"/>
                    </a:lnTo>
                    <a:lnTo>
                      <a:pt x="8285" y="6820"/>
                    </a:lnTo>
                    <a:lnTo>
                      <a:pt x="8264" y="6751"/>
                    </a:lnTo>
                    <a:lnTo>
                      <a:pt x="8245" y="6678"/>
                    </a:lnTo>
                    <a:lnTo>
                      <a:pt x="8225" y="6600"/>
                    </a:lnTo>
                    <a:lnTo>
                      <a:pt x="8206" y="6517"/>
                    </a:lnTo>
                    <a:lnTo>
                      <a:pt x="8188" y="6428"/>
                    </a:lnTo>
                    <a:lnTo>
                      <a:pt x="8169" y="6336"/>
                    </a:lnTo>
                    <a:lnTo>
                      <a:pt x="8152" y="6238"/>
                    </a:lnTo>
                    <a:lnTo>
                      <a:pt x="8135" y="6136"/>
                    </a:lnTo>
                    <a:lnTo>
                      <a:pt x="8119" y="6029"/>
                    </a:lnTo>
                    <a:lnTo>
                      <a:pt x="8103" y="5919"/>
                    </a:lnTo>
                    <a:lnTo>
                      <a:pt x="8089" y="5804"/>
                    </a:lnTo>
                    <a:lnTo>
                      <a:pt x="8075" y="5685"/>
                    </a:lnTo>
                    <a:lnTo>
                      <a:pt x="8061" y="5562"/>
                    </a:lnTo>
                    <a:lnTo>
                      <a:pt x="8049" y="5437"/>
                    </a:lnTo>
                    <a:lnTo>
                      <a:pt x="8037" y="5308"/>
                    </a:lnTo>
                    <a:lnTo>
                      <a:pt x="8026" y="5175"/>
                    </a:lnTo>
                    <a:lnTo>
                      <a:pt x="8016" y="5039"/>
                    </a:lnTo>
                    <a:lnTo>
                      <a:pt x="8006" y="4901"/>
                    </a:lnTo>
                    <a:lnTo>
                      <a:pt x="7998" y="4759"/>
                    </a:lnTo>
                    <a:lnTo>
                      <a:pt x="7991" y="4614"/>
                    </a:lnTo>
                    <a:lnTo>
                      <a:pt x="7984" y="4466"/>
                    </a:lnTo>
                    <a:lnTo>
                      <a:pt x="7979" y="4318"/>
                    </a:lnTo>
                    <a:lnTo>
                      <a:pt x="7974" y="4166"/>
                    </a:lnTo>
                    <a:lnTo>
                      <a:pt x="7970" y="4011"/>
                    </a:lnTo>
                    <a:lnTo>
                      <a:pt x="7968" y="3854"/>
                    </a:lnTo>
                    <a:lnTo>
                      <a:pt x="7967" y="3697"/>
                    </a:lnTo>
                    <a:lnTo>
                      <a:pt x="7966" y="3538"/>
                    </a:lnTo>
                    <a:lnTo>
                      <a:pt x="7966" y="3538"/>
                    </a:lnTo>
                    <a:lnTo>
                      <a:pt x="7967" y="3377"/>
                    </a:lnTo>
                    <a:lnTo>
                      <a:pt x="7968" y="3219"/>
                    </a:lnTo>
                    <a:lnTo>
                      <a:pt x="7970" y="3063"/>
                    </a:lnTo>
                    <a:lnTo>
                      <a:pt x="7974" y="2909"/>
                    </a:lnTo>
                    <a:lnTo>
                      <a:pt x="7979" y="2757"/>
                    </a:lnTo>
                    <a:lnTo>
                      <a:pt x="7984" y="2608"/>
                    </a:lnTo>
                    <a:lnTo>
                      <a:pt x="7991" y="2460"/>
                    </a:lnTo>
                    <a:lnTo>
                      <a:pt x="7998" y="2316"/>
                    </a:lnTo>
                    <a:lnTo>
                      <a:pt x="8006" y="2175"/>
                    </a:lnTo>
                    <a:lnTo>
                      <a:pt x="8016" y="2035"/>
                    </a:lnTo>
                    <a:lnTo>
                      <a:pt x="8026" y="1899"/>
                    </a:lnTo>
                    <a:lnTo>
                      <a:pt x="8037" y="1767"/>
                    </a:lnTo>
                    <a:lnTo>
                      <a:pt x="8048" y="1638"/>
                    </a:lnTo>
                    <a:lnTo>
                      <a:pt x="8061" y="1512"/>
                    </a:lnTo>
                    <a:lnTo>
                      <a:pt x="8075" y="1390"/>
                    </a:lnTo>
                    <a:lnTo>
                      <a:pt x="8089" y="1271"/>
                    </a:lnTo>
                    <a:lnTo>
                      <a:pt x="8103" y="1156"/>
                    </a:lnTo>
                    <a:lnTo>
                      <a:pt x="8119" y="1046"/>
                    </a:lnTo>
                    <a:lnTo>
                      <a:pt x="8134" y="939"/>
                    </a:lnTo>
                    <a:lnTo>
                      <a:pt x="8152" y="837"/>
                    </a:lnTo>
                    <a:lnTo>
                      <a:pt x="8169" y="740"/>
                    </a:lnTo>
                    <a:lnTo>
                      <a:pt x="8186" y="647"/>
                    </a:lnTo>
                    <a:lnTo>
                      <a:pt x="8205" y="558"/>
                    </a:lnTo>
                    <a:lnTo>
                      <a:pt x="8225" y="475"/>
                    </a:lnTo>
                    <a:lnTo>
                      <a:pt x="8245" y="396"/>
                    </a:lnTo>
                    <a:lnTo>
                      <a:pt x="8264" y="323"/>
                    </a:lnTo>
                    <a:lnTo>
                      <a:pt x="8285" y="255"/>
                    </a:lnTo>
                    <a:lnTo>
                      <a:pt x="8306" y="193"/>
                    </a:lnTo>
                    <a:lnTo>
                      <a:pt x="8328" y="136"/>
                    </a:lnTo>
                    <a:lnTo>
                      <a:pt x="8350" y="85"/>
                    </a:lnTo>
                    <a:lnTo>
                      <a:pt x="8362" y="60"/>
                    </a:lnTo>
                    <a:lnTo>
                      <a:pt x="8372" y="40"/>
                    </a:lnTo>
                    <a:lnTo>
                      <a:pt x="8384" y="19"/>
                    </a:lnTo>
                    <a:lnTo>
                      <a:pt x="8395" y="0"/>
                    </a:lnTo>
                    <a:lnTo>
                      <a:pt x="8395" y="0"/>
                    </a:lnTo>
                    <a:close/>
                  </a:path>
                </a:pathLst>
              </a:custGeom>
              <a:gradFill flip="none" rotWithShape="1">
                <a:gsLst>
                  <a:gs pos="0">
                    <a:schemeClr val="bg1">
                      <a:lumMod val="50000"/>
                    </a:schemeClr>
                  </a:gs>
                  <a:gs pos="23000">
                    <a:schemeClr val="bg1"/>
                  </a:gs>
                  <a:gs pos="61000">
                    <a:schemeClr val="bg2"/>
                  </a:gs>
                </a:gsLst>
                <a:path path="circle">
                  <a:fillToRect r="100000" b="100000"/>
                </a:path>
                <a:tileRect l="-100000" t="-100000"/>
              </a:gradFill>
              <a:ln w="9525">
                <a:noFill/>
                <a:round/>
                <a:headEnd/>
                <a:tailEnd/>
              </a:ln>
              <a:effectLst>
                <a:innerShdw blurRad="758825" dist="215900" dir="5400000">
                  <a:srgbClr val="000000">
                    <a:alpha val="20000"/>
                  </a:srgbClr>
                </a:innerShdw>
              </a:effectLst>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13" name="Forme libre 11">
                <a:extLst>
                  <a:ext uri="{FF2B5EF4-FFF2-40B4-BE49-F238E27FC236}">
                    <a16:creationId xmlns:a16="http://schemas.microsoft.com/office/drawing/2014/main" xmlns="" id="{BA5E1E36-BBE8-6D41-972D-4EDC2AFB9712}"/>
                  </a:ext>
                </a:extLst>
              </p:cNvPr>
              <p:cNvSpPr>
                <a:spLocks/>
              </p:cNvSpPr>
              <p:nvPr/>
            </p:nvSpPr>
            <p:spPr bwMode="auto">
              <a:xfrm>
                <a:off x="7779708" y="744220"/>
                <a:ext cx="715011" cy="4622801"/>
              </a:xfrm>
              <a:custGeom>
                <a:avLst/>
                <a:gdLst/>
                <a:ahLst/>
                <a:cxnLst>
                  <a:cxn ang="0">
                    <a:pos x="1125" y="3827"/>
                  </a:cxn>
                  <a:cxn ang="0">
                    <a:pos x="1115" y="4374"/>
                  </a:cxn>
                  <a:cxn ang="0">
                    <a:pos x="1092" y="4892"/>
                  </a:cxn>
                  <a:cxn ang="0">
                    <a:pos x="1058" y="5375"/>
                  </a:cxn>
                  <a:cxn ang="0">
                    <a:pos x="1014" y="5819"/>
                  </a:cxn>
                  <a:cxn ang="0">
                    <a:pos x="960" y="6214"/>
                  </a:cxn>
                  <a:cxn ang="0">
                    <a:pos x="900" y="6557"/>
                  </a:cxn>
                  <a:cxn ang="0">
                    <a:pos x="832" y="6841"/>
                  </a:cxn>
                  <a:cxn ang="0">
                    <a:pos x="794" y="6959"/>
                  </a:cxn>
                  <a:cxn ang="0">
                    <a:pos x="756" y="7060"/>
                  </a:cxn>
                  <a:cxn ang="0">
                    <a:pos x="717" y="7142"/>
                  </a:cxn>
                  <a:cxn ang="0">
                    <a:pos x="676" y="7207"/>
                  </a:cxn>
                  <a:cxn ang="0">
                    <a:pos x="634" y="7251"/>
                  </a:cxn>
                  <a:cxn ang="0">
                    <a:pos x="592" y="7276"/>
                  </a:cxn>
                  <a:cxn ang="0">
                    <a:pos x="563" y="7280"/>
                  </a:cxn>
                  <a:cxn ang="0">
                    <a:pos x="519" y="7270"/>
                  </a:cxn>
                  <a:cxn ang="0">
                    <a:pos x="477" y="7238"/>
                  </a:cxn>
                  <a:cxn ang="0">
                    <a:pos x="436" y="7187"/>
                  </a:cxn>
                  <a:cxn ang="0">
                    <a:pos x="395" y="7117"/>
                  </a:cxn>
                  <a:cxn ang="0">
                    <a:pos x="357" y="7028"/>
                  </a:cxn>
                  <a:cxn ang="0">
                    <a:pos x="318" y="6921"/>
                  </a:cxn>
                  <a:cxn ang="0">
                    <a:pos x="271" y="6753"/>
                  </a:cxn>
                  <a:cxn ang="0">
                    <a:pos x="205" y="6449"/>
                  </a:cxn>
                  <a:cxn ang="0">
                    <a:pos x="146" y="6088"/>
                  </a:cxn>
                  <a:cxn ang="0">
                    <a:pos x="95" y="5676"/>
                  </a:cxn>
                  <a:cxn ang="0">
                    <a:pos x="55" y="5218"/>
                  </a:cxn>
                  <a:cxn ang="0">
                    <a:pos x="25" y="4723"/>
                  </a:cxn>
                  <a:cxn ang="0">
                    <a:pos x="6" y="4194"/>
                  </a:cxn>
                  <a:cxn ang="0">
                    <a:pos x="0" y="3641"/>
                  </a:cxn>
                  <a:cxn ang="0">
                    <a:pos x="2" y="3268"/>
                  </a:cxn>
                  <a:cxn ang="0">
                    <a:pos x="18" y="2730"/>
                  </a:cxn>
                  <a:cxn ang="0">
                    <a:pos x="44" y="2223"/>
                  </a:cxn>
                  <a:cxn ang="0">
                    <a:pos x="81" y="1752"/>
                  </a:cxn>
                  <a:cxn ang="0">
                    <a:pos x="128" y="1324"/>
                  </a:cxn>
                  <a:cxn ang="0">
                    <a:pos x="185" y="945"/>
                  </a:cxn>
                  <a:cxn ang="0">
                    <a:pos x="247" y="621"/>
                  </a:cxn>
                  <a:cxn ang="0">
                    <a:pos x="307" y="398"/>
                  </a:cxn>
                  <a:cxn ang="0">
                    <a:pos x="344" y="285"/>
                  </a:cxn>
                  <a:cxn ang="0">
                    <a:pos x="382" y="190"/>
                  </a:cxn>
                  <a:cxn ang="0">
                    <a:pos x="422" y="113"/>
                  </a:cxn>
                  <a:cxn ang="0">
                    <a:pos x="463" y="57"/>
                  </a:cxn>
                  <a:cxn ang="0">
                    <a:pos x="505" y="18"/>
                  </a:cxn>
                  <a:cxn ang="0">
                    <a:pos x="548" y="1"/>
                  </a:cxn>
                  <a:cxn ang="0">
                    <a:pos x="577" y="1"/>
                  </a:cxn>
                  <a:cxn ang="0">
                    <a:pos x="620" y="18"/>
                  </a:cxn>
                  <a:cxn ang="0">
                    <a:pos x="662" y="57"/>
                  </a:cxn>
                  <a:cxn ang="0">
                    <a:pos x="704" y="113"/>
                  </a:cxn>
                  <a:cxn ang="0">
                    <a:pos x="743" y="190"/>
                  </a:cxn>
                  <a:cxn ang="0">
                    <a:pos x="782" y="285"/>
                  </a:cxn>
                  <a:cxn ang="0">
                    <a:pos x="819" y="398"/>
                  </a:cxn>
                  <a:cxn ang="0">
                    <a:pos x="878" y="621"/>
                  </a:cxn>
                  <a:cxn ang="0">
                    <a:pos x="942" y="945"/>
                  </a:cxn>
                  <a:cxn ang="0">
                    <a:pos x="998" y="1324"/>
                  </a:cxn>
                  <a:cxn ang="0">
                    <a:pos x="1044" y="1752"/>
                  </a:cxn>
                  <a:cxn ang="0">
                    <a:pos x="1081" y="2223"/>
                  </a:cxn>
                  <a:cxn ang="0">
                    <a:pos x="1108" y="2730"/>
                  </a:cxn>
                  <a:cxn ang="0">
                    <a:pos x="1123" y="3268"/>
                  </a:cxn>
                  <a:cxn ang="0">
                    <a:pos x="1125" y="3641"/>
                  </a:cxn>
                </a:cxnLst>
                <a:rect l="0" t="0" r="r" b="b"/>
                <a:pathLst>
                  <a:path w="1125" h="7280">
                    <a:moveTo>
                      <a:pt x="1125" y="3641"/>
                    </a:moveTo>
                    <a:lnTo>
                      <a:pt x="1125" y="3641"/>
                    </a:lnTo>
                    <a:lnTo>
                      <a:pt x="1125" y="3827"/>
                    </a:lnTo>
                    <a:lnTo>
                      <a:pt x="1123" y="4012"/>
                    </a:lnTo>
                    <a:lnTo>
                      <a:pt x="1120" y="4194"/>
                    </a:lnTo>
                    <a:lnTo>
                      <a:pt x="1115" y="4374"/>
                    </a:lnTo>
                    <a:lnTo>
                      <a:pt x="1108" y="4550"/>
                    </a:lnTo>
                    <a:lnTo>
                      <a:pt x="1101" y="4723"/>
                    </a:lnTo>
                    <a:lnTo>
                      <a:pt x="1092" y="4892"/>
                    </a:lnTo>
                    <a:lnTo>
                      <a:pt x="1081" y="5057"/>
                    </a:lnTo>
                    <a:lnTo>
                      <a:pt x="1071" y="5218"/>
                    </a:lnTo>
                    <a:lnTo>
                      <a:pt x="1058" y="5375"/>
                    </a:lnTo>
                    <a:lnTo>
                      <a:pt x="1044" y="5528"/>
                    </a:lnTo>
                    <a:lnTo>
                      <a:pt x="1030" y="5676"/>
                    </a:lnTo>
                    <a:lnTo>
                      <a:pt x="1014" y="5819"/>
                    </a:lnTo>
                    <a:lnTo>
                      <a:pt x="998" y="5956"/>
                    </a:lnTo>
                    <a:lnTo>
                      <a:pt x="979" y="6088"/>
                    </a:lnTo>
                    <a:lnTo>
                      <a:pt x="960" y="6214"/>
                    </a:lnTo>
                    <a:lnTo>
                      <a:pt x="942" y="6335"/>
                    </a:lnTo>
                    <a:lnTo>
                      <a:pt x="921" y="6449"/>
                    </a:lnTo>
                    <a:lnTo>
                      <a:pt x="900" y="6557"/>
                    </a:lnTo>
                    <a:lnTo>
                      <a:pt x="878" y="6659"/>
                    </a:lnTo>
                    <a:lnTo>
                      <a:pt x="855" y="6753"/>
                    </a:lnTo>
                    <a:lnTo>
                      <a:pt x="832" y="6841"/>
                    </a:lnTo>
                    <a:lnTo>
                      <a:pt x="819" y="6882"/>
                    </a:lnTo>
                    <a:lnTo>
                      <a:pt x="807" y="6921"/>
                    </a:lnTo>
                    <a:lnTo>
                      <a:pt x="794" y="6959"/>
                    </a:lnTo>
                    <a:lnTo>
                      <a:pt x="782" y="6995"/>
                    </a:lnTo>
                    <a:lnTo>
                      <a:pt x="769" y="7028"/>
                    </a:lnTo>
                    <a:lnTo>
                      <a:pt x="756" y="7060"/>
                    </a:lnTo>
                    <a:lnTo>
                      <a:pt x="743" y="7090"/>
                    </a:lnTo>
                    <a:lnTo>
                      <a:pt x="731" y="7117"/>
                    </a:lnTo>
                    <a:lnTo>
                      <a:pt x="717" y="7142"/>
                    </a:lnTo>
                    <a:lnTo>
                      <a:pt x="704" y="7166"/>
                    </a:lnTo>
                    <a:lnTo>
                      <a:pt x="690" y="7187"/>
                    </a:lnTo>
                    <a:lnTo>
                      <a:pt x="676" y="7207"/>
                    </a:lnTo>
                    <a:lnTo>
                      <a:pt x="662" y="7223"/>
                    </a:lnTo>
                    <a:lnTo>
                      <a:pt x="648" y="7238"/>
                    </a:lnTo>
                    <a:lnTo>
                      <a:pt x="634" y="7251"/>
                    </a:lnTo>
                    <a:lnTo>
                      <a:pt x="620" y="7262"/>
                    </a:lnTo>
                    <a:lnTo>
                      <a:pt x="606" y="7270"/>
                    </a:lnTo>
                    <a:lnTo>
                      <a:pt x="592" y="7276"/>
                    </a:lnTo>
                    <a:lnTo>
                      <a:pt x="577" y="7279"/>
                    </a:lnTo>
                    <a:lnTo>
                      <a:pt x="563" y="7280"/>
                    </a:lnTo>
                    <a:lnTo>
                      <a:pt x="563" y="7280"/>
                    </a:lnTo>
                    <a:lnTo>
                      <a:pt x="548" y="7279"/>
                    </a:lnTo>
                    <a:lnTo>
                      <a:pt x="534" y="7276"/>
                    </a:lnTo>
                    <a:lnTo>
                      <a:pt x="519" y="7270"/>
                    </a:lnTo>
                    <a:lnTo>
                      <a:pt x="505" y="7262"/>
                    </a:lnTo>
                    <a:lnTo>
                      <a:pt x="491" y="7251"/>
                    </a:lnTo>
                    <a:lnTo>
                      <a:pt x="477" y="7238"/>
                    </a:lnTo>
                    <a:lnTo>
                      <a:pt x="463" y="7223"/>
                    </a:lnTo>
                    <a:lnTo>
                      <a:pt x="450" y="7207"/>
                    </a:lnTo>
                    <a:lnTo>
                      <a:pt x="436" y="7187"/>
                    </a:lnTo>
                    <a:lnTo>
                      <a:pt x="422" y="7166"/>
                    </a:lnTo>
                    <a:lnTo>
                      <a:pt x="409" y="7142"/>
                    </a:lnTo>
                    <a:lnTo>
                      <a:pt x="395" y="7117"/>
                    </a:lnTo>
                    <a:lnTo>
                      <a:pt x="382" y="7090"/>
                    </a:lnTo>
                    <a:lnTo>
                      <a:pt x="369" y="7060"/>
                    </a:lnTo>
                    <a:lnTo>
                      <a:pt x="357" y="7028"/>
                    </a:lnTo>
                    <a:lnTo>
                      <a:pt x="344" y="6995"/>
                    </a:lnTo>
                    <a:lnTo>
                      <a:pt x="331" y="6959"/>
                    </a:lnTo>
                    <a:lnTo>
                      <a:pt x="318" y="6921"/>
                    </a:lnTo>
                    <a:lnTo>
                      <a:pt x="307" y="6882"/>
                    </a:lnTo>
                    <a:lnTo>
                      <a:pt x="294" y="6841"/>
                    </a:lnTo>
                    <a:lnTo>
                      <a:pt x="271" y="6753"/>
                    </a:lnTo>
                    <a:lnTo>
                      <a:pt x="247" y="6659"/>
                    </a:lnTo>
                    <a:lnTo>
                      <a:pt x="225" y="6557"/>
                    </a:lnTo>
                    <a:lnTo>
                      <a:pt x="205" y="6449"/>
                    </a:lnTo>
                    <a:lnTo>
                      <a:pt x="185" y="6335"/>
                    </a:lnTo>
                    <a:lnTo>
                      <a:pt x="165" y="6214"/>
                    </a:lnTo>
                    <a:lnTo>
                      <a:pt x="146" y="6088"/>
                    </a:lnTo>
                    <a:lnTo>
                      <a:pt x="128" y="5956"/>
                    </a:lnTo>
                    <a:lnTo>
                      <a:pt x="112" y="5819"/>
                    </a:lnTo>
                    <a:lnTo>
                      <a:pt x="95" y="5676"/>
                    </a:lnTo>
                    <a:lnTo>
                      <a:pt x="81" y="5528"/>
                    </a:lnTo>
                    <a:lnTo>
                      <a:pt x="68" y="5375"/>
                    </a:lnTo>
                    <a:lnTo>
                      <a:pt x="55" y="5218"/>
                    </a:lnTo>
                    <a:lnTo>
                      <a:pt x="44" y="5057"/>
                    </a:lnTo>
                    <a:lnTo>
                      <a:pt x="34" y="4892"/>
                    </a:lnTo>
                    <a:lnTo>
                      <a:pt x="25" y="4723"/>
                    </a:lnTo>
                    <a:lnTo>
                      <a:pt x="18" y="4550"/>
                    </a:lnTo>
                    <a:lnTo>
                      <a:pt x="11" y="4374"/>
                    </a:lnTo>
                    <a:lnTo>
                      <a:pt x="6" y="4194"/>
                    </a:lnTo>
                    <a:lnTo>
                      <a:pt x="2" y="4012"/>
                    </a:lnTo>
                    <a:lnTo>
                      <a:pt x="0" y="3827"/>
                    </a:lnTo>
                    <a:lnTo>
                      <a:pt x="0" y="3641"/>
                    </a:lnTo>
                    <a:lnTo>
                      <a:pt x="0" y="3641"/>
                    </a:lnTo>
                    <a:lnTo>
                      <a:pt x="0" y="3452"/>
                    </a:lnTo>
                    <a:lnTo>
                      <a:pt x="2" y="3268"/>
                    </a:lnTo>
                    <a:lnTo>
                      <a:pt x="6" y="3086"/>
                    </a:lnTo>
                    <a:lnTo>
                      <a:pt x="11" y="2907"/>
                    </a:lnTo>
                    <a:lnTo>
                      <a:pt x="18" y="2730"/>
                    </a:lnTo>
                    <a:lnTo>
                      <a:pt x="25" y="2557"/>
                    </a:lnTo>
                    <a:lnTo>
                      <a:pt x="34" y="2388"/>
                    </a:lnTo>
                    <a:lnTo>
                      <a:pt x="44" y="2223"/>
                    </a:lnTo>
                    <a:lnTo>
                      <a:pt x="55" y="2062"/>
                    </a:lnTo>
                    <a:lnTo>
                      <a:pt x="68" y="1905"/>
                    </a:lnTo>
                    <a:lnTo>
                      <a:pt x="81" y="1752"/>
                    </a:lnTo>
                    <a:lnTo>
                      <a:pt x="95" y="1604"/>
                    </a:lnTo>
                    <a:lnTo>
                      <a:pt x="112" y="1461"/>
                    </a:lnTo>
                    <a:lnTo>
                      <a:pt x="128" y="1324"/>
                    </a:lnTo>
                    <a:lnTo>
                      <a:pt x="146" y="1192"/>
                    </a:lnTo>
                    <a:lnTo>
                      <a:pt x="165" y="1065"/>
                    </a:lnTo>
                    <a:lnTo>
                      <a:pt x="185" y="945"/>
                    </a:lnTo>
                    <a:lnTo>
                      <a:pt x="205" y="831"/>
                    </a:lnTo>
                    <a:lnTo>
                      <a:pt x="225" y="723"/>
                    </a:lnTo>
                    <a:lnTo>
                      <a:pt x="247" y="621"/>
                    </a:lnTo>
                    <a:lnTo>
                      <a:pt x="271" y="527"/>
                    </a:lnTo>
                    <a:lnTo>
                      <a:pt x="294" y="439"/>
                    </a:lnTo>
                    <a:lnTo>
                      <a:pt x="307" y="398"/>
                    </a:lnTo>
                    <a:lnTo>
                      <a:pt x="318" y="358"/>
                    </a:lnTo>
                    <a:lnTo>
                      <a:pt x="331" y="321"/>
                    </a:lnTo>
                    <a:lnTo>
                      <a:pt x="344" y="285"/>
                    </a:lnTo>
                    <a:lnTo>
                      <a:pt x="357" y="252"/>
                    </a:lnTo>
                    <a:lnTo>
                      <a:pt x="369" y="220"/>
                    </a:lnTo>
                    <a:lnTo>
                      <a:pt x="382" y="190"/>
                    </a:lnTo>
                    <a:lnTo>
                      <a:pt x="395" y="163"/>
                    </a:lnTo>
                    <a:lnTo>
                      <a:pt x="409" y="138"/>
                    </a:lnTo>
                    <a:lnTo>
                      <a:pt x="422" y="113"/>
                    </a:lnTo>
                    <a:lnTo>
                      <a:pt x="436" y="93"/>
                    </a:lnTo>
                    <a:lnTo>
                      <a:pt x="450" y="73"/>
                    </a:lnTo>
                    <a:lnTo>
                      <a:pt x="463" y="57"/>
                    </a:lnTo>
                    <a:lnTo>
                      <a:pt x="477" y="42"/>
                    </a:lnTo>
                    <a:lnTo>
                      <a:pt x="491" y="29"/>
                    </a:lnTo>
                    <a:lnTo>
                      <a:pt x="505" y="18"/>
                    </a:lnTo>
                    <a:lnTo>
                      <a:pt x="519" y="10"/>
                    </a:lnTo>
                    <a:lnTo>
                      <a:pt x="534" y="4"/>
                    </a:lnTo>
                    <a:lnTo>
                      <a:pt x="548" y="1"/>
                    </a:lnTo>
                    <a:lnTo>
                      <a:pt x="563" y="0"/>
                    </a:lnTo>
                    <a:lnTo>
                      <a:pt x="563" y="0"/>
                    </a:lnTo>
                    <a:lnTo>
                      <a:pt x="577" y="1"/>
                    </a:lnTo>
                    <a:lnTo>
                      <a:pt x="592" y="4"/>
                    </a:lnTo>
                    <a:lnTo>
                      <a:pt x="606" y="10"/>
                    </a:lnTo>
                    <a:lnTo>
                      <a:pt x="620" y="18"/>
                    </a:lnTo>
                    <a:lnTo>
                      <a:pt x="634" y="29"/>
                    </a:lnTo>
                    <a:lnTo>
                      <a:pt x="648" y="42"/>
                    </a:lnTo>
                    <a:lnTo>
                      <a:pt x="662" y="57"/>
                    </a:lnTo>
                    <a:lnTo>
                      <a:pt x="676" y="73"/>
                    </a:lnTo>
                    <a:lnTo>
                      <a:pt x="690" y="93"/>
                    </a:lnTo>
                    <a:lnTo>
                      <a:pt x="704" y="113"/>
                    </a:lnTo>
                    <a:lnTo>
                      <a:pt x="717" y="138"/>
                    </a:lnTo>
                    <a:lnTo>
                      <a:pt x="731" y="163"/>
                    </a:lnTo>
                    <a:lnTo>
                      <a:pt x="743" y="190"/>
                    </a:lnTo>
                    <a:lnTo>
                      <a:pt x="756" y="220"/>
                    </a:lnTo>
                    <a:lnTo>
                      <a:pt x="769" y="252"/>
                    </a:lnTo>
                    <a:lnTo>
                      <a:pt x="782" y="285"/>
                    </a:lnTo>
                    <a:lnTo>
                      <a:pt x="794" y="321"/>
                    </a:lnTo>
                    <a:lnTo>
                      <a:pt x="807" y="358"/>
                    </a:lnTo>
                    <a:lnTo>
                      <a:pt x="819" y="398"/>
                    </a:lnTo>
                    <a:lnTo>
                      <a:pt x="832" y="439"/>
                    </a:lnTo>
                    <a:lnTo>
                      <a:pt x="855" y="527"/>
                    </a:lnTo>
                    <a:lnTo>
                      <a:pt x="878" y="621"/>
                    </a:lnTo>
                    <a:lnTo>
                      <a:pt x="900" y="723"/>
                    </a:lnTo>
                    <a:lnTo>
                      <a:pt x="921" y="831"/>
                    </a:lnTo>
                    <a:lnTo>
                      <a:pt x="942" y="945"/>
                    </a:lnTo>
                    <a:lnTo>
                      <a:pt x="960" y="1065"/>
                    </a:lnTo>
                    <a:lnTo>
                      <a:pt x="979" y="1192"/>
                    </a:lnTo>
                    <a:lnTo>
                      <a:pt x="998" y="1324"/>
                    </a:lnTo>
                    <a:lnTo>
                      <a:pt x="1014" y="1461"/>
                    </a:lnTo>
                    <a:lnTo>
                      <a:pt x="1030" y="1604"/>
                    </a:lnTo>
                    <a:lnTo>
                      <a:pt x="1044" y="1752"/>
                    </a:lnTo>
                    <a:lnTo>
                      <a:pt x="1058" y="1905"/>
                    </a:lnTo>
                    <a:lnTo>
                      <a:pt x="1071" y="2062"/>
                    </a:lnTo>
                    <a:lnTo>
                      <a:pt x="1081" y="2223"/>
                    </a:lnTo>
                    <a:lnTo>
                      <a:pt x="1092" y="2388"/>
                    </a:lnTo>
                    <a:lnTo>
                      <a:pt x="1101" y="2557"/>
                    </a:lnTo>
                    <a:lnTo>
                      <a:pt x="1108" y="2730"/>
                    </a:lnTo>
                    <a:lnTo>
                      <a:pt x="1115" y="2907"/>
                    </a:lnTo>
                    <a:lnTo>
                      <a:pt x="1120" y="3086"/>
                    </a:lnTo>
                    <a:lnTo>
                      <a:pt x="1123" y="3268"/>
                    </a:lnTo>
                    <a:lnTo>
                      <a:pt x="1125" y="3452"/>
                    </a:lnTo>
                    <a:lnTo>
                      <a:pt x="1125" y="3641"/>
                    </a:lnTo>
                    <a:lnTo>
                      <a:pt x="1125" y="3641"/>
                    </a:lnTo>
                    <a:close/>
                  </a:path>
                </a:pathLst>
              </a:custGeom>
              <a:gradFill flip="none" rotWithShape="1">
                <a:gsLst>
                  <a:gs pos="86000">
                    <a:schemeClr val="bg1">
                      <a:lumMod val="50000"/>
                    </a:schemeClr>
                  </a:gs>
                  <a:gs pos="10000">
                    <a:schemeClr val="bg1">
                      <a:lumMod val="65000"/>
                    </a:schemeClr>
                  </a:gs>
                  <a:gs pos="59000">
                    <a:schemeClr val="bg1">
                      <a:lumMod val="85000"/>
                    </a:schemeClr>
                  </a:gs>
                </a:gsLst>
                <a:lin ang="5400000" scaled="0"/>
                <a:tileRect/>
              </a:gradFill>
              <a:ln w="9525">
                <a:noFill/>
                <a:round/>
                <a:headEnd/>
                <a:tailEnd/>
              </a:ln>
              <a:effectLst/>
            </p:spPr>
            <p:txBody>
              <a:bodyPr vert="horz" wrap="square" lIns="91440" tIns="45720" rIns="91440" bIns="45720" numCol="1" rtlCol="0" anchor="t" anchorCtr="0" compatLnSpc="1">
                <a:prstTxWarp prst="textNoShape">
                  <a:avLst/>
                </a:prstTxWarp>
              </a:bodyPr>
              <a:lstStyle/>
              <a:p>
                <a:pPr rtl="0"/>
                <a:endParaRPr lang="fr-FR" sz="1350" dirty="0"/>
              </a:p>
            </p:txBody>
          </p:sp>
          <p:grpSp>
            <p:nvGrpSpPr>
              <p:cNvPr id="14" name="Groupe 26">
                <a:extLst>
                  <a:ext uri="{FF2B5EF4-FFF2-40B4-BE49-F238E27FC236}">
                    <a16:creationId xmlns:a16="http://schemas.microsoft.com/office/drawing/2014/main" xmlns="" id="{E80247B8-DC54-0247-A4A2-7066FD8C1F74}"/>
                  </a:ext>
                </a:extLst>
              </p:cNvPr>
              <p:cNvGrpSpPr/>
              <p:nvPr/>
            </p:nvGrpSpPr>
            <p:grpSpPr>
              <a:xfrm>
                <a:off x="7829236" y="2818131"/>
                <a:ext cx="360681" cy="469900"/>
                <a:chOff x="8804275" y="2665413"/>
                <a:chExt cx="450850" cy="587375"/>
              </a:xfrm>
            </p:grpSpPr>
            <p:sp>
              <p:nvSpPr>
                <p:cNvPr id="23" name="Forme libre 12">
                  <a:extLst>
                    <a:ext uri="{FF2B5EF4-FFF2-40B4-BE49-F238E27FC236}">
                      <a16:creationId xmlns:a16="http://schemas.microsoft.com/office/drawing/2014/main" xmlns="" id="{414BA82F-2AD0-6B42-AA47-A27B40D31A27}"/>
                    </a:ext>
                  </a:extLst>
                </p:cNvPr>
                <p:cNvSpPr>
                  <a:spLocks/>
                </p:cNvSpPr>
                <p:nvPr/>
              </p:nvSpPr>
              <p:spPr bwMode="auto">
                <a:xfrm>
                  <a:off x="8804275" y="2665413"/>
                  <a:ext cx="450850" cy="587375"/>
                </a:xfrm>
                <a:custGeom>
                  <a:avLst/>
                  <a:gdLst/>
                  <a:ahLst/>
                  <a:cxnLst>
                    <a:cxn ang="0">
                      <a:pos x="569" y="361"/>
                    </a:cxn>
                    <a:cxn ang="0">
                      <a:pos x="569" y="346"/>
                    </a:cxn>
                    <a:cxn ang="0">
                      <a:pos x="567" y="327"/>
                    </a:cxn>
                    <a:cxn ang="0">
                      <a:pos x="565" y="309"/>
                    </a:cxn>
                    <a:cxn ang="0">
                      <a:pos x="563" y="295"/>
                    </a:cxn>
                    <a:cxn ang="0">
                      <a:pos x="563" y="293"/>
                    </a:cxn>
                    <a:cxn ang="0">
                      <a:pos x="529" y="177"/>
                    </a:cxn>
                    <a:cxn ang="0">
                      <a:pos x="526" y="169"/>
                    </a:cxn>
                    <a:cxn ang="0">
                      <a:pos x="513" y="144"/>
                    </a:cxn>
                    <a:cxn ang="0">
                      <a:pos x="502" y="123"/>
                    </a:cxn>
                    <a:cxn ang="0">
                      <a:pos x="483" y="96"/>
                    </a:cxn>
                    <a:cxn ang="0">
                      <a:pos x="477" y="89"/>
                    </a:cxn>
                    <a:cxn ang="0">
                      <a:pos x="473" y="84"/>
                    </a:cxn>
                    <a:cxn ang="0">
                      <a:pos x="435" y="50"/>
                    </a:cxn>
                    <a:cxn ang="0">
                      <a:pos x="431" y="46"/>
                    </a:cxn>
                    <a:cxn ang="0">
                      <a:pos x="420" y="40"/>
                    </a:cxn>
                    <a:cxn ang="0">
                      <a:pos x="387" y="25"/>
                    </a:cxn>
                    <a:cxn ang="0">
                      <a:pos x="354" y="15"/>
                    </a:cxn>
                    <a:cxn ang="0">
                      <a:pos x="316" y="11"/>
                    </a:cxn>
                    <a:cxn ang="0">
                      <a:pos x="240" y="10"/>
                    </a:cxn>
                    <a:cxn ang="0">
                      <a:pos x="51" y="2"/>
                    </a:cxn>
                    <a:cxn ang="0">
                      <a:pos x="96" y="736"/>
                    </a:cxn>
                    <a:cxn ang="0">
                      <a:pos x="193" y="731"/>
                    </a:cxn>
                    <a:cxn ang="0">
                      <a:pos x="193" y="731"/>
                    </a:cxn>
                    <a:cxn ang="0">
                      <a:pos x="209" y="731"/>
                    </a:cxn>
                    <a:cxn ang="0">
                      <a:pos x="248" y="729"/>
                    </a:cxn>
                    <a:cxn ang="0">
                      <a:pos x="255" y="729"/>
                    </a:cxn>
                    <a:cxn ang="0">
                      <a:pos x="258" y="729"/>
                    </a:cxn>
                    <a:cxn ang="0">
                      <a:pos x="307" y="728"/>
                    </a:cxn>
                    <a:cxn ang="0">
                      <a:pos x="315" y="728"/>
                    </a:cxn>
                    <a:cxn ang="0">
                      <a:pos x="366" y="722"/>
                    </a:cxn>
                    <a:cxn ang="0">
                      <a:pos x="380" y="718"/>
                    </a:cxn>
                    <a:cxn ang="0">
                      <a:pos x="403" y="709"/>
                    </a:cxn>
                    <a:cxn ang="0">
                      <a:pos x="421" y="699"/>
                    </a:cxn>
                    <a:cxn ang="0">
                      <a:pos x="449" y="678"/>
                    </a:cxn>
                    <a:cxn ang="0">
                      <a:pos x="473" y="656"/>
                    </a:cxn>
                    <a:cxn ang="0">
                      <a:pos x="506" y="609"/>
                    </a:cxn>
                    <a:cxn ang="0">
                      <a:pos x="514" y="594"/>
                    </a:cxn>
                    <a:cxn ang="0">
                      <a:pos x="521" y="580"/>
                    </a:cxn>
                    <a:cxn ang="0">
                      <a:pos x="528" y="565"/>
                    </a:cxn>
                    <a:cxn ang="0">
                      <a:pos x="534" y="550"/>
                    </a:cxn>
                    <a:cxn ang="0">
                      <a:pos x="542" y="529"/>
                    </a:cxn>
                    <a:cxn ang="0">
                      <a:pos x="548" y="509"/>
                    </a:cxn>
                    <a:cxn ang="0">
                      <a:pos x="549" y="506"/>
                    </a:cxn>
                    <a:cxn ang="0">
                      <a:pos x="563" y="443"/>
                    </a:cxn>
                    <a:cxn ang="0">
                      <a:pos x="564" y="435"/>
                    </a:cxn>
                    <a:cxn ang="0">
                      <a:pos x="565" y="425"/>
                    </a:cxn>
                    <a:cxn ang="0">
                      <a:pos x="569" y="399"/>
                    </a:cxn>
                    <a:cxn ang="0">
                      <a:pos x="569" y="375"/>
                    </a:cxn>
                    <a:cxn ang="0">
                      <a:pos x="569" y="361"/>
                    </a:cxn>
                  </a:cxnLst>
                  <a:rect l="0" t="0" r="r" b="b"/>
                  <a:pathLst>
                    <a:path w="569" h="739">
                      <a:moveTo>
                        <a:pt x="569" y="361"/>
                      </a:moveTo>
                      <a:lnTo>
                        <a:pt x="569" y="361"/>
                      </a:lnTo>
                      <a:lnTo>
                        <a:pt x="569" y="361"/>
                      </a:lnTo>
                      <a:lnTo>
                        <a:pt x="569" y="361"/>
                      </a:lnTo>
                      <a:lnTo>
                        <a:pt x="569" y="347"/>
                      </a:lnTo>
                      <a:lnTo>
                        <a:pt x="569" y="347"/>
                      </a:lnTo>
                      <a:lnTo>
                        <a:pt x="569" y="346"/>
                      </a:lnTo>
                      <a:lnTo>
                        <a:pt x="569" y="346"/>
                      </a:lnTo>
                      <a:lnTo>
                        <a:pt x="568" y="333"/>
                      </a:lnTo>
                      <a:lnTo>
                        <a:pt x="568" y="333"/>
                      </a:lnTo>
                      <a:lnTo>
                        <a:pt x="567" y="327"/>
                      </a:lnTo>
                      <a:lnTo>
                        <a:pt x="567" y="327"/>
                      </a:lnTo>
                      <a:lnTo>
                        <a:pt x="567" y="318"/>
                      </a:lnTo>
                      <a:lnTo>
                        <a:pt x="567" y="318"/>
                      </a:lnTo>
                      <a:lnTo>
                        <a:pt x="565" y="309"/>
                      </a:lnTo>
                      <a:lnTo>
                        <a:pt x="565" y="309"/>
                      </a:lnTo>
                      <a:lnTo>
                        <a:pt x="564" y="305"/>
                      </a:lnTo>
                      <a:lnTo>
                        <a:pt x="564" y="305"/>
                      </a:lnTo>
                      <a:lnTo>
                        <a:pt x="563" y="295"/>
                      </a:lnTo>
                      <a:lnTo>
                        <a:pt x="563" y="295"/>
                      </a:lnTo>
                      <a:lnTo>
                        <a:pt x="563" y="293"/>
                      </a:lnTo>
                      <a:lnTo>
                        <a:pt x="563" y="293"/>
                      </a:lnTo>
                      <a:lnTo>
                        <a:pt x="563" y="293"/>
                      </a:lnTo>
                      <a:lnTo>
                        <a:pt x="563" y="293"/>
                      </a:lnTo>
                      <a:lnTo>
                        <a:pt x="559" y="269"/>
                      </a:lnTo>
                      <a:lnTo>
                        <a:pt x="552" y="240"/>
                      </a:lnTo>
                      <a:lnTo>
                        <a:pt x="542" y="210"/>
                      </a:lnTo>
                      <a:lnTo>
                        <a:pt x="529" y="177"/>
                      </a:lnTo>
                      <a:lnTo>
                        <a:pt x="529" y="177"/>
                      </a:lnTo>
                      <a:lnTo>
                        <a:pt x="528" y="174"/>
                      </a:lnTo>
                      <a:lnTo>
                        <a:pt x="528" y="174"/>
                      </a:lnTo>
                      <a:lnTo>
                        <a:pt x="526" y="169"/>
                      </a:lnTo>
                      <a:lnTo>
                        <a:pt x="526" y="169"/>
                      </a:lnTo>
                      <a:lnTo>
                        <a:pt x="525" y="166"/>
                      </a:lnTo>
                      <a:lnTo>
                        <a:pt x="525" y="166"/>
                      </a:lnTo>
                      <a:lnTo>
                        <a:pt x="513" y="144"/>
                      </a:lnTo>
                      <a:lnTo>
                        <a:pt x="503" y="125"/>
                      </a:lnTo>
                      <a:lnTo>
                        <a:pt x="503" y="125"/>
                      </a:lnTo>
                      <a:lnTo>
                        <a:pt x="502" y="123"/>
                      </a:lnTo>
                      <a:lnTo>
                        <a:pt x="502" y="123"/>
                      </a:lnTo>
                      <a:lnTo>
                        <a:pt x="496" y="115"/>
                      </a:lnTo>
                      <a:lnTo>
                        <a:pt x="496" y="115"/>
                      </a:lnTo>
                      <a:lnTo>
                        <a:pt x="483" y="96"/>
                      </a:lnTo>
                      <a:lnTo>
                        <a:pt x="483" y="96"/>
                      </a:lnTo>
                      <a:lnTo>
                        <a:pt x="480" y="93"/>
                      </a:lnTo>
                      <a:lnTo>
                        <a:pt x="480" y="93"/>
                      </a:lnTo>
                      <a:lnTo>
                        <a:pt x="477" y="89"/>
                      </a:lnTo>
                      <a:lnTo>
                        <a:pt x="477" y="89"/>
                      </a:lnTo>
                      <a:lnTo>
                        <a:pt x="475" y="87"/>
                      </a:lnTo>
                      <a:lnTo>
                        <a:pt x="475" y="87"/>
                      </a:lnTo>
                      <a:lnTo>
                        <a:pt x="473" y="84"/>
                      </a:lnTo>
                      <a:lnTo>
                        <a:pt x="473" y="84"/>
                      </a:lnTo>
                      <a:lnTo>
                        <a:pt x="467" y="77"/>
                      </a:lnTo>
                      <a:lnTo>
                        <a:pt x="467" y="77"/>
                      </a:lnTo>
                      <a:lnTo>
                        <a:pt x="451" y="61"/>
                      </a:lnTo>
                      <a:lnTo>
                        <a:pt x="435" y="50"/>
                      </a:lnTo>
                      <a:lnTo>
                        <a:pt x="435" y="50"/>
                      </a:lnTo>
                      <a:lnTo>
                        <a:pt x="434" y="48"/>
                      </a:lnTo>
                      <a:lnTo>
                        <a:pt x="434" y="48"/>
                      </a:lnTo>
                      <a:lnTo>
                        <a:pt x="431" y="46"/>
                      </a:lnTo>
                      <a:lnTo>
                        <a:pt x="431" y="46"/>
                      </a:lnTo>
                      <a:lnTo>
                        <a:pt x="426" y="44"/>
                      </a:lnTo>
                      <a:lnTo>
                        <a:pt x="426" y="44"/>
                      </a:lnTo>
                      <a:lnTo>
                        <a:pt x="420" y="40"/>
                      </a:lnTo>
                      <a:lnTo>
                        <a:pt x="420" y="40"/>
                      </a:lnTo>
                      <a:lnTo>
                        <a:pt x="404" y="32"/>
                      </a:lnTo>
                      <a:lnTo>
                        <a:pt x="387" y="25"/>
                      </a:lnTo>
                      <a:lnTo>
                        <a:pt x="387" y="25"/>
                      </a:lnTo>
                      <a:lnTo>
                        <a:pt x="370" y="18"/>
                      </a:lnTo>
                      <a:lnTo>
                        <a:pt x="370" y="18"/>
                      </a:lnTo>
                      <a:lnTo>
                        <a:pt x="362" y="16"/>
                      </a:lnTo>
                      <a:lnTo>
                        <a:pt x="354" y="15"/>
                      </a:lnTo>
                      <a:lnTo>
                        <a:pt x="337" y="12"/>
                      </a:lnTo>
                      <a:lnTo>
                        <a:pt x="337" y="12"/>
                      </a:lnTo>
                      <a:lnTo>
                        <a:pt x="316" y="11"/>
                      </a:lnTo>
                      <a:lnTo>
                        <a:pt x="316" y="11"/>
                      </a:lnTo>
                      <a:lnTo>
                        <a:pt x="315" y="11"/>
                      </a:lnTo>
                      <a:lnTo>
                        <a:pt x="315" y="11"/>
                      </a:lnTo>
                      <a:lnTo>
                        <a:pt x="240" y="10"/>
                      </a:lnTo>
                      <a:lnTo>
                        <a:pt x="240" y="10"/>
                      </a:lnTo>
                      <a:lnTo>
                        <a:pt x="207" y="9"/>
                      </a:lnTo>
                      <a:lnTo>
                        <a:pt x="207" y="9"/>
                      </a:lnTo>
                      <a:lnTo>
                        <a:pt x="51" y="2"/>
                      </a:lnTo>
                      <a:lnTo>
                        <a:pt x="51" y="2"/>
                      </a:lnTo>
                      <a:lnTo>
                        <a:pt x="0" y="0"/>
                      </a:lnTo>
                      <a:lnTo>
                        <a:pt x="0" y="739"/>
                      </a:lnTo>
                      <a:lnTo>
                        <a:pt x="0" y="739"/>
                      </a:lnTo>
                      <a:lnTo>
                        <a:pt x="96" y="736"/>
                      </a:lnTo>
                      <a:lnTo>
                        <a:pt x="96" y="736"/>
                      </a:lnTo>
                      <a:lnTo>
                        <a:pt x="193" y="731"/>
                      </a:lnTo>
                      <a:lnTo>
                        <a:pt x="193" y="731"/>
                      </a:lnTo>
                      <a:lnTo>
                        <a:pt x="193" y="731"/>
                      </a:lnTo>
                      <a:lnTo>
                        <a:pt x="193" y="731"/>
                      </a:lnTo>
                      <a:lnTo>
                        <a:pt x="193" y="731"/>
                      </a:lnTo>
                      <a:lnTo>
                        <a:pt x="193" y="731"/>
                      </a:lnTo>
                      <a:lnTo>
                        <a:pt x="193" y="731"/>
                      </a:lnTo>
                      <a:lnTo>
                        <a:pt x="193" y="731"/>
                      </a:lnTo>
                      <a:lnTo>
                        <a:pt x="193" y="731"/>
                      </a:lnTo>
                      <a:lnTo>
                        <a:pt x="209" y="731"/>
                      </a:lnTo>
                      <a:lnTo>
                        <a:pt x="209" y="731"/>
                      </a:lnTo>
                      <a:lnTo>
                        <a:pt x="209" y="731"/>
                      </a:lnTo>
                      <a:lnTo>
                        <a:pt x="209" y="731"/>
                      </a:lnTo>
                      <a:lnTo>
                        <a:pt x="248" y="729"/>
                      </a:lnTo>
                      <a:lnTo>
                        <a:pt x="248" y="729"/>
                      </a:lnTo>
                      <a:lnTo>
                        <a:pt x="252" y="729"/>
                      </a:lnTo>
                      <a:lnTo>
                        <a:pt x="252" y="729"/>
                      </a:lnTo>
                      <a:lnTo>
                        <a:pt x="255" y="729"/>
                      </a:lnTo>
                      <a:lnTo>
                        <a:pt x="255" y="729"/>
                      </a:lnTo>
                      <a:lnTo>
                        <a:pt x="255" y="729"/>
                      </a:lnTo>
                      <a:lnTo>
                        <a:pt x="255" y="729"/>
                      </a:lnTo>
                      <a:lnTo>
                        <a:pt x="258" y="729"/>
                      </a:lnTo>
                      <a:lnTo>
                        <a:pt x="258" y="729"/>
                      </a:lnTo>
                      <a:lnTo>
                        <a:pt x="315" y="728"/>
                      </a:lnTo>
                      <a:lnTo>
                        <a:pt x="315" y="728"/>
                      </a:lnTo>
                      <a:lnTo>
                        <a:pt x="307" y="728"/>
                      </a:lnTo>
                      <a:lnTo>
                        <a:pt x="307" y="728"/>
                      </a:lnTo>
                      <a:lnTo>
                        <a:pt x="315" y="728"/>
                      </a:lnTo>
                      <a:lnTo>
                        <a:pt x="315" y="728"/>
                      </a:lnTo>
                      <a:lnTo>
                        <a:pt x="315" y="728"/>
                      </a:lnTo>
                      <a:lnTo>
                        <a:pt x="315" y="728"/>
                      </a:lnTo>
                      <a:lnTo>
                        <a:pt x="332" y="726"/>
                      </a:lnTo>
                      <a:lnTo>
                        <a:pt x="355" y="724"/>
                      </a:lnTo>
                      <a:lnTo>
                        <a:pt x="355" y="724"/>
                      </a:lnTo>
                      <a:lnTo>
                        <a:pt x="366" y="722"/>
                      </a:lnTo>
                      <a:lnTo>
                        <a:pt x="376" y="720"/>
                      </a:lnTo>
                      <a:lnTo>
                        <a:pt x="376" y="720"/>
                      </a:lnTo>
                      <a:lnTo>
                        <a:pt x="380" y="718"/>
                      </a:lnTo>
                      <a:lnTo>
                        <a:pt x="380" y="718"/>
                      </a:lnTo>
                      <a:lnTo>
                        <a:pt x="382" y="717"/>
                      </a:lnTo>
                      <a:lnTo>
                        <a:pt x="382" y="717"/>
                      </a:lnTo>
                      <a:lnTo>
                        <a:pt x="394" y="713"/>
                      </a:lnTo>
                      <a:lnTo>
                        <a:pt x="403" y="709"/>
                      </a:lnTo>
                      <a:lnTo>
                        <a:pt x="403" y="709"/>
                      </a:lnTo>
                      <a:lnTo>
                        <a:pt x="408" y="707"/>
                      </a:lnTo>
                      <a:lnTo>
                        <a:pt x="408" y="707"/>
                      </a:lnTo>
                      <a:lnTo>
                        <a:pt x="421" y="699"/>
                      </a:lnTo>
                      <a:lnTo>
                        <a:pt x="435" y="689"/>
                      </a:lnTo>
                      <a:lnTo>
                        <a:pt x="435" y="689"/>
                      </a:lnTo>
                      <a:lnTo>
                        <a:pt x="449" y="678"/>
                      </a:lnTo>
                      <a:lnTo>
                        <a:pt x="449" y="678"/>
                      </a:lnTo>
                      <a:lnTo>
                        <a:pt x="451" y="678"/>
                      </a:lnTo>
                      <a:lnTo>
                        <a:pt x="451" y="678"/>
                      </a:lnTo>
                      <a:lnTo>
                        <a:pt x="460" y="668"/>
                      </a:lnTo>
                      <a:lnTo>
                        <a:pt x="473" y="656"/>
                      </a:lnTo>
                      <a:lnTo>
                        <a:pt x="488" y="637"/>
                      </a:lnTo>
                      <a:lnTo>
                        <a:pt x="503" y="614"/>
                      </a:lnTo>
                      <a:lnTo>
                        <a:pt x="503" y="614"/>
                      </a:lnTo>
                      <a:lnTo>
                        <a:pt x="506" y="609"/>
                      </a:lnTo>
                      <a:lnTo>
                        <a:pt x="506" y="609"/>
                      </a:lnTo>
                      <a:lnTo>
                        <a:pt x="510" y="603"/>
                      </a:lnTo>
                      <a:lnTo>
                        <a:pt x="510" y="603"/>
                      </a:lnTo>
                      <a:lnTo>
                        <a:pt x="514" y="594"/>
                      </a:lnTo>
                      <a:lnTo>
                        <a:pt x="514" y="594"/>
                      </a:lnTo>
                      <a:lnTo>
                        <a:pt x="516" y="591"/>
                      </a:lnTo>
                      <a:lnTo>
                        <a:pt x="516" y="591"/>
                      </a:lnTo>
                      <a:lnTo>
                        <a:pt x="521" y="580"/>
                      </a:lnTo>
                      <a:lnTo>
                        <a:pt x="521" y="580"/>
                      </a:lnTo>
                      <a:lnTo>
                        <a:pt x="523" y="577"/>
                      </a:lnTo>
                      <a:lnTo>
                        <a:pt x="523" y="577"/>
                      </a:lnTo>
                      <a:lnTo>
                        <a:pt x="528" y="565"/>
                      </a:lnTo>
                      <a:lnTo>
                        <a:pt x="528" y="565"/>
                      </a:lnTo>
                      <a:lnTo>
                        <a:pt x="529" y="562"/>
                      </a:lnTo>
                      <a:lnTo>
                        <a:pt x="529" y="562"/>
                      </a:lnTo>
                      <a:lnTo>
                        <a:pt x="534" y="550"/>
                      </a:lnTo>
                      <a:lnTo>
                        <a:pt x="534" y="550"/>
                      </a:lnTo>
                      <a:lnTo>
                        <a:pt x="536" y="545"/>
                      </a:lnTo>
                      <a:lnTo>
                        <a:pt x="536" y="545"/>
                      </a:lnTo>
                      <a:lnTo>
                        <a:pt x="542" y="529"/>
                      </a:lnTo>
                      <a:lnTo>
                        <a:pt x="542" y="529"/>
                      </a:lnTo>
                      <a:lnTo>
                        <a:pt x="542" y="529"/>
                      </a:lnTo>
                      <a:lnTo>
                        <a:pt x="542" y="529"/>
                      </a:lnTo>
                      <a:lnTo>
                        <a:pt x="548" y="509"/>
                      </a:lnTo>
                      <a:lnTo>
                        <a:pt x="548" y="509"/>
                      </a:lnTo>
                      <a:lnTo>
                        <a:pt x="548" y="509"/>
                      </a:lnTo>
                      <a:lnTo>
                        <a:pt x="548" y="509"/>
                      </a:lnTo>
                      <a:lnTo>
                        <a:pt x="549" y="506"/>
                      </a:lnTo>
                      <a:lnTo>
                        <a:pt x="549" y="506"/>
                      </a:lnTo>
                      <a:lnTo>
                        <a:pt x="557" y="472"/>
                      </a:lnTo>
                      <a:lnTo>
                        <a:pt x="563" y="443"/>
                      </a:lnTo>
                      <a:lnTo>
                        <a:pt x="563" y="443"/>
                      </a:lnTo>
                      <a:lnTo>
                        <a:pt x="563" y="442"/>
                      </a:lnTo>
                      <a:lnTo>
                        <a:pt x="563" y="442"/>
                      </a:lnTo>
                      <a:lnTo>
                        <a:pt x="564" y="435"/>
                      </a:lnTo>
                      <a:lnTo>
                        <a:pt x="564" y="435"/>
                      </a:lnTo>
                      <a:lnTo>
                        <a:pt x="565" y="429"/>
                      </a:lnTo>
                      <a:lnTo>
                        <a:pt x="565" y="429"/>
                      </a:lnTo>
                      <a:lnTo>
                        <a:pt x="565" y="425"/>
                      </a:lnTo>
                      <a:lnTo>
                        <a:pt x="565" y="425"/>
                      </a:lnTo>
                      <a:lnTo>
                        <a:pt x="567" y="419"/>
                      </a:lnTo>
                      <a:lnTo>
                        <a:pt x="567" y="419"/>
                      </a:lnTo>
                      <a:lnTo>
                        <a:pt x="569" y="399"/>
                      </a:lnTo>
                      <a:lnTo>
                        <a:pt x="569" y="399"/>
                      </a:lnTo>
                      <a:lnTo>
                        <a:pt x="569" y="379"/>
                      </a:lnTo>
                      <a:lnTo>
                        <a:pt x="569" y="379"/>
                      </a:lnTo>
                      <a:lnTo>
                        <a:pt x="569" y="375"/>
                      </a:lnTo>
                      <a:lnTo>
                        <a:pt x="569" y="375"/>
                      </a:lnTo>
                      <a:lnTo>
                        <a:pt x="569" y="371"/>
                      </a:lnTo>
                      <a:lnTo>
                        <a:pt x="569" y="371"/>
                      </a:lnTo>
                      <a:lnTo>
                        <a:pt x="569" y="361"/>
                      </a:lnTo>
                      <a:lnTo>
                        <a:pt x="569" y="361"/>
                      </a:lnTo>
                      <a:close/>
                    </a:path>
                  </a:pathLst>
                </a:custGeom>
                <a:gradFill flip="none" rotWithShape="1">
                  <a:gsLst>
                    <a:gs pos="0">
                      <a:schemeClr val="bg1">
                        <a:lumMod val="65000"/>
                      </a:schemeClr>
                    </a:gs>
                    <a:gs pos="100000">
                      <a:schemeClr val="bg1">
                        <a:lumMod val="50000"/>
                      </a:schemeClr>
                    </a:gs>
                    <a:gs pos="35000">
                      <a:schemeClr val="bg1">
                        <a:lumMod val="85000"/>
                      </a:schemeClr>
                    </a:gs>
                  </a:gsLst>
                  <a:lin ang="5400000" scaled="0"/>
                  <a:tileRect/>
                </a:gradFill>
                <a:ln w="9525">
                  <a:noFill/>
                  <a:round/>
                  <a:headEnd/>
                  <a:tailEnd/>
                </a:ln>
                <a:effectLst/>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24" name="Ovale 23">
                  <a:extLst>
                    <a:ext uri="{FF2B5EF4-FFF2-40B4-BE49-F238E27FC236}">
                      <a16:creationId xmlns:a16="http://schemas.microsoft.com/office/drawing/2014/main" xmlns="" id="{29C32DDD-81CF-D242-8551-0A40E1392C96}"/>
                    </a:ext>
                  </a:extLst>
                </p:cNvPr>
                <p:cNvSpPr/>
                <p:nvPr/>
              </p:nvSpPr>
              <p:spPr>
                <a:xfrm>
                  <a:off x="9142412" y="2819400"/>
                  <a:ext cx="94722" cy="270932"/>
                </a:xfrm>
                <a:prstGeom prst="ellipse">
                  <a:avLst/>
                </a:prstGeom>
                <a:gradFill flip="none" rotWithShape="1">
                  <a:gsLst>
                    <a:gs pos="0">
                      <a:schemeClr val="accent6">
                        <a:lumMod val="75000"/>
                      </a:schemeClr>
                    </a:gs>
                    <a:gs pos="100000">
                      <a:schemeClr val="accent6">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sp>
            <p:nvSpPr>
              <p:cNvPr id="15" name="Forme libre 14">
                <a:extLst>
                  <a:ext uri="{FF2B5EF4-FFF2-40B4-BE49-F238E27FC236}">
                    <a16:creationId xmlns:a16="http://schemas.microsoft.com/office/drawing/2014/main" xmlns="" id="{A035A684-E3D1-0343-81B7-EDEF4E00115D}"/>
                  </a:ext>
                </a:extLst>
              </p:cNvPr>
              <p:cNvSpPr/>
              <p:nvPr/>
            </p:nvSpPr>
            <p:spPr>
              <a:xfrm>
                <a:off x="3519419" y="1702021"/>
                <a:ext cx="4440232" cy="1042177"/>
              </a:xfrm>
              <a:custGeom>
                <a:avLst/>
                <a:gdLst>
                  <a:gd name="connsiteX0" fmla="*/ 747183 w 4707466"/>
                  <a:gd name="connsiteY0" fmla="*/ 726017 h 1104900"/>
                  <a:gd name="connsiteX1" fmla="*/ 2334683 w 4707466"/>
                  <a:gd name="connsiteY1" fmla="*/ 687917 h 1104900"/>
                  <a:gd name="connsiteX2" fmla="*/ 4328583 w 4707466"/>
                  <a:gd name="connsiteY2" fmla="*/ 205317 h 1104900"/>
                  <a:gd name="connsiteX3" fmla="*/ 4607983 w 4707466"/>
                  <a:gd name="connsiteY3" fmla="*/ 116417 h 1104900"/>
                  <a:gd name="connsiteX4" fmla="*/ 4557183 w 4707466"/>
                  <a:gd name="connsiteY4" fmla="*/ 903817 h 1104900"/>
                  <a:gd name="connsiteX5" fmla="*/ 4519083 w 4707466"/>
                  <a:gd name="connsiteY5" fmla="*/ 980017 h 1104900"/>
                  <a:gd name="connsiteX6" fmla="*/ 4480983 w 4707466"/>
                  <a:gd name="connsiteY6" fmla="*/ 1030817 h 1104900"/>
                  <a:gd name="connsiteX7" fmla="*/ 4392083 w 4707466"/>
                  <a:gd name="connsiteY7" fmla="*/ 1030817 h 1104900"/>
                  <a:gd name="connsiteX8" fmla="*/ 645583 w 4707466"/>
                  <a:gd name="connsiteY8" fmla="*/ 1056217 h 1104900"/>
                  <a:gd name="connsiteX9" fmla="*/ 518583 w 4707466"/>
                  <a:gd name="connsiteY9" fmla="*/ 738717 h 1104900"/>
                  <a:gd name="connsiteX10" fmla="*/ 810683 w 4707466"/>
                  <a:gd name="connsiteY10" fmla="*/ 726017 h 11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07466" h="1104900">
                    <a:moveTo>
                      <a:pt x="747183" y="726017"/>
                    </a:moveTo>
                    <a:cubicBezTo>
                      <a:pt x="1242483" y="750358"/>
                      <a:pt x="1737783" y="774700"/>
                      <a:pt x="2334683" y="687917"/>
                    </a:cubicBezTo>
                    <a:cubicBezTo>
                      <a:pt x="2931583" y="601134"/>
                      <a:pt x="3949700" y="300567"/>
                      <a:pt x="4328583" y="205317"/>
                    </a:cubicBezTo>
                    <a:cubicBezTo>
                      <a:pt x="4707466" y="110067"/>
                      <a:pt x="4569883" y="0"/>
                      <a:pt x="4607983" y="116417"/>
                    </a:cubicBezTo>
                    <a:cubicBezTo>
                      <a:pt x="4646083" y="232834"/>
                      <a:pt x="4572000" y="759884"/>
                      <a:pt x="4557183" y="903817"/>
                    </a:cubicBezTo>
                    <a:cubicBezTo>
                      <a:pt x="4542366" y="1047750"/>
                      <a:pt x="4531783" y="958850"/>
                      <a:pt x="4519083" y="980017"/>
                    </a:cubicBezTo>
                    <a:cubicBezTo>
                      <a:pt x="4506383" y="1001184"/>
                      <a:pt x="4502150" y="1022350"/>
                      <a:pt x="4480983" y="1030817"/>
                    </a:cubicBezTo>
                    <a:cubicBezTo>
                      <a:pt x="4459816" y="1039284"/>
                      <a:pt x="4392083" y="1030817"/>
                      <a:pt x="4392083" y="1030817"/>
                    </a:cubicBezTo>
                    <a:cubicBezTo>
                      <a:pt x="3752850" y="1035050"/>
                      <a:pt x="1291166" y="1104900"/>
                      <a:pt x="645583" y="1056217"/>
                    </a:cubicBezTo>
                    <a:cubicBezTo>
                      <a:pt x="0" y="1007534"/>
                      <a:pt x="491066" y="793750"/>
                      <a:pt x="518583" y="738717"/>
                    </a:cubicBezTo>
                    <a:cubicBezTo>
                      <a:pt x="546100" y="683684"/>
                      <a:pt x="810683" y="726017"/>
                      <a:pt x="810683" y="726017"/>
                    </a:cubicBezTo>
                  </a:path>
                </a:pathLst>
              </a:custGeom>
              <a:gradFill flip="none" rotWithShape="1">
                <a:gsLst>
                  <a:gs pos="0">
                    <a:srgbClr val="FFFFFF"/>
                  </a:gs>
                  <a:gs pos="100000">
                    <a:srgbClr val="FFFFFF">
                      <a:alpha val="0"/>
                    </a:srgbClr>
                  </a:gs>
                </a:gsLst>
                <a:lin ang="0" scaled="1"/>
                <a:tileRect/>
              </a:gradFill>
              <a:ln>
                <a:no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rtl="0"/>
                <a:endParaRPr lang="fr-FR" sz="1350" dirty="0"/>
              </a:p>
            </p:txBody>
          </p:sp>
          <p:grpSp>
            <p:nvGrpSpPr>
              <p:cNvPr id="16" name="Groupe 33">
                <a:extLst>
                  <a:ext uri="{FF2B5EF4-FFF2-40B4-BE49-F238E27FC236}">
                    <a16:creationId xmlns:a16="http://schemas.microsoft.com/office/drawing/2014/main" xmlns="" id="{8F895849-03F1-BB45-812D-3628374F6927}"/>
                  </a:ext>
                </a:extLst>
              </p:cNvPr>
              <p:cNvGrpSpPr/>
              <p:nvPr/>
            </p:nvGrpSpPr>
            <p:grpSpPr>
              <a:xfrm>
                <a:off x="7696128" y="685800"/>
                <a:ext cx="913101" cy="4734561"/>
                <a:chOff x="8637892" y="0"/>
                <a:chExt cx="1141376" cy="5918200"/>
              </a:xfrm>
            </p:grpSpPr>
            <p:sp>
              <p:nvSpPr>
                <p:cNvPr id="20" name="Forme libre 13">
                  <a:extLst>
                    <a:ext uri="{FF2B5EF4-FFF2-40B4-BE49-F238E27FC236}">
                      <a16:creationId xmlns:a16="http://schemas.microsoft.com/office/drawing/2014/main" xmlns="" id="{FFD83464-F347-9146-BDCB-B226C7D93D6D}"/>
                    </a:ext>
                  </a:extLst>
                </p:cNvPr>
                <p:cNvSpPr>
                  <a:spLocks/>
                </p:cNvSpPr>
                <p:nvPr/>
              </p:nvSpPr>
              <p:spPr bwMode="auto">
                <a:xfrm>
                  <a:off x="9166493" y="73025"/>
                  <a:ext cx="612775" cy="5773738"/>
                </a:xfrm>
                <a:custGeom>
                  <a:avLst/>
                  <a:gdLst/>
                  <a:ahLst/>
                  <a:cxnLst>
                    <a:cxn ang="0">
                      <a:pos x="0" y="7272"/>
                    </a:cxn>
                    <a:cxn ang="0">
                      <a:pos x="45" y="7262"/>
                    </a:cxn>
                    <a:cxn ang="0">
                      <a:pos x="89" y="7230"/>
                    </a:cxn>
                    <a:cxn ang="0">
                      <a:pos x="132" y="7181"/>
                    </a:cxn>
                    <a:cxn ang="0">
                      <a:pos x="173" y="7112"/>
                    </a:cxn>
                    <a:cxn ang="0">
                      <a:pos x="213" y="7026"/>
                    </a:cxn>
                    <a:cxn ang="0">
                      <a:pos x="253" y="6922"/>
                    </a:cxn>
                    <a:cxn ang="0">
                      <a:pos x="303" y="6758"/>
                    </a:cxn>
                    <a:cxn ang="0">
                      <a:pos x="371" y="6461"/>
                    </a:cxn>
                    <a:cxn ang="0">
                      <a:pos x="433" y="6107"/>
                    </a:cxn>
                    <a:cxn ang="0">
                      <a:pos x="485" y="5703"/>
                    </a:cxn>
                    <a:cxn ang="0">
                      <a:pos x="528" y="5253"/>
                    </a:cxn>
                    <a:cxn ang="0">
                      <a:pos x="561" y="4767"/>
                    </a:cxn>
                    <a:cxn ang="0">
                      <a:pos x="581" y="4246"/>
                    </a:cxn>
                    <a:cxn ang="0">
                      <a:pos x="590" y="3699"/>
                    </a:cxn>
                    <a:cxn ang="0">
                      <a:pos x="587" y="3327"/>
                    </a:cxn>
                    <a:cxn ang="0">
                      <a:pos x="573" y="2789"/>
                    </a:cxn>
                    <a:cxn ang="0">
                      <a:pos x="548" y="2279"/>
                    </a:cxn>
                    <a:cxn ang="0">
                      <a:pos x="509" y="1804"/>
                    </a:cxn>
                    <a:cxn ang="0">
                      <a:pos x="462" y="1372"/>
                    </a:cxn>
                    <a:cxn ang="0">
                      <a:pos x="404" y="987"/>
                    </a:cxn>
                    <a:cxn ang="0">
                      <a:pos x="338" y="656"/>
                    </a:cxn>
                    <a:cxn ang="0">
                      <a:pos x="277" y="426"/>
                    </a:cxn>
                    <a:cxn ang="0">
                      <a:pos x="239" y="310"/>
                    </a:cxn>
                    <a:cxn ang="0">
                      <a:pos x="198" y="211"/>
                    </a:cxn>
                    <a:cxn ang="0">
                      <a:pos x="158" y="130"/>
                    </a:cxn>
                    <a:cxn ang="0">
                      <a:pos x="115" y="68"/>
                    </a:cxn>
                    <a:cxn ang="0">
                      <a:pos x="71" y="25"/>
                    </a:cxn>
                    <a:cxn ang="0">
                      <a:pos x="25" y="2"/>
                    </a:cxn>
                    <a:cxn ang="0">
                      <a:pos x="192" y="0"/>
                    </a:cxn>
                    <a:cxn ang="0">
                      <a:pos x="238" y="15"/>
                    </a:cxn>
                    <a:cxn ang="0">
                      <a:pos x="282" y="51"/>
                    </a:cxn>
                    <a:cxn ang="0">
                      <a:pos x="325" y="108"/>
                    </a:cxn>
                    <a:cxn ang="0">
                      <a:pos x="368" y="182"/>
                    </a:cxn>
                    <a:cxn ang="0">
                      <a:pos x="408" y="275"/>
                    </a:cxn>
                    <a:cxn ang="0">
                      <a:pos x="447" y="385"/>
                    </a:cxn>
                    <a:cxn ang="0">
                      <a:pos x="497" y="559"/>
                    </a:cxn>
                    <a:cxn ang="0">
                      <a:pos x="565" y="871"/>
                    </a:cxn>
                    <a:cxn ang="0">
                      <a:pos x="626" y="1237"/>
                    </a:cxn>
                    <a:cxn ang="0">
                      <a:pos x="677" y="1655"/>
                    </a:cxn>
                    <a:cxn ang="0">
                      <a:pos x="718" y="2116"/>
                    </a:cxn>
                    <a:cxn ang="0">
                      <a:pos x="749" y="2616"/>
                    </a:cxn>
                    <a:cxn ang="0">
                      <a:pos x="767" y="3145"/>
                    </a:cxn>
                    <a:cxn ang="0">
                      <a:pos x="772" y="3699"/>
                    </a:cxn>
                    <a:cxn ang="0">
                      <a:pos x="768" y="4067"/>
                    </a:cxn>
                    <a:cxn ang="0">
                      <a:pos x="751" y="4596"/>
                    </a:cxn>
                    <a:cxn ang="0">
                      <a:pos x="723" y="5095"/>
                    </a:cxn>
                    <a:cxn ang="0">
                      <a:pos x="684" y="5557"/>
                    </a:cxn>
                    <a:cxn ang="0">
                      <a:pos x="634" y="5977"/>
                    </a:cxn>
                    <a:cxn ang="0">
                      <a:pos x="574" y="6348"/>
                    </a:cxn>
                    <a:cxn ang="0">
                      <a:pos x="508" y="6665"/>
                    </a:cxn>
                    <a:cxn ang="0">
                      <a:pos x="448" y="6883"/>
                    </a:cxn>
                    <a:cxn ang="0">
                      <a:pos x="410" y="6992"/>
                    </a:cxn>
                    <a:cxn ang="0">
                      <a:pos x="369" y="7085"/>
                    </a:cxn>
                    <a:cxn ang="0">
                      <a:pos x="328" y="7160"/>
                    </a:cxn>
                    <a:cxn ang="0">
                      <a:pos x="285" y="7217"/>
                    </a:cxn>
                    <a:cxn ang="0">
                      <a:pos x="242" y="7254"/>
                    </a:cxn>
                    <a:cxn ang="0">
                      <a:pos x="197" y="7271"/>
                    </a:cxn>
                  </a:cxnLst>
                  <a:rect l="0" t="0" r="r" b="b"/>
                  <a:pathLst>
                    <a:path w="772" h="7272">
                      <a:moveTo>
                        <a:pt x="182" y="7272"/>
                      </a:moveTo>
                      <a:lnTo>
                        <a:pt x="0" y="7272"/>
                      </a:lnTo>
                      <a:lnTo>
                        <a:pt x="0" y="7272"/>
                      </a:lnTo>
                      <a:lnTo>
                        <a:pt x="15" y="7271"/>
                      </a:lnTo>
                      <a:lnTo>
                        <a:pt x="30" y="7268"/>
                      </a:lnTo>
                      <a:lnTo>
                        <a:pt x="45" y="7262"/>
                      </a:lnTo>
                      <a:lnTo>
                        <a:pt x="60" y="7254"/>
                      </a:lnTo>
                      <a:lnTo>
                        <a:pt x="74" y="7243"/>
                      </a:lnTo>
                      <a:lnTo>
                        <a:pt x="89" y="7230"/>
                      </a:lnTo>
                      <a:lnTo>
                        <a:pt x="103" y="7217"/>
                      </a:lnTo>
                      <a:lnTo>
                        <a:pt x="117" y="7200"/>
                      </a:lnTo>
                      <a:lnTo>
                        <a:pt x="132" y="7181"/>
                      </a:lnTo>
                      <a:lnTo>
                        <a:pt x="146" y="7160"/>
                      </a:lnTo>
                      <a:lnTo>
                        <a:pt x="160" y="7138"/>
                      </a:lnTo>
                      <a:lnTo>
                        <a:pt x="173" y="7112"/>
                      </a:lnTo>
                      <a:lnTo>
                        <a:pt x="187" y="7085"/>
                      </a:lnTo>
                      <a:lnTo>
                        <a:pt x="201" y="7056"/>
                      </a:lnTo>
                      <a:lnTo>
                        <a:pt x="213" y="7026"/>
                      </a:lnTo>
                      <a:lnTo>
                        <a:pt x="227" y="6992"/>
                      </a:lnTo>
                      <a:lnTo>
                        <a:pt x="240" y="6959"/>
                      </a:lnTo>
                      <a:lnTo>
                        <a:pt x="253" y="6922"/>
                      </a:lnTo>
                      <a:lnTo>
                        <a:pt x="266" y="6883"/>
                      </a:lnTo>
                      <a:lnTo>
                        <a:pt x="278" y="6844"/>
                      </a:lnTo>
                      <a:lnTo>
                        <a:pt x="303" y="6758"/>
                      </a:lnTo>
                      <a:lnTo>
                        <a:pt x="326" y="6665"/>
                      </a:lnTo>
                      <a:lnTo>
                        <a:pt x="349" y="6566"/>
                      </a:lnTo>
                      <a:lnTo>
                        <a:pt x="371" y="6461"/>
                      </a:lnTo>
                      <a:lnTo>
                        <a:pt x="392" y="6348"/>
                      </a:lnTo>
                      <a:lnTo>
                        <a:pt x="413" y="6231"/>
                      </a:lnTo>
                      <a:lnTo>
                        <a:pt x="433" y="6107"/>
                      </a:lnTo>
                      <a:lnTo>
                        <a:pt x="451" y="5977"/>
                      </a:lnTo>
                      <a:lnTo>
                        <a:pt x="469" y="5842"/>
                      </a:lnTo>
                      <a:lnTo>
                        <a:pt x="485" y="5703"/>
                      </a:lnTo>
                      <a:lnTo>
                        <a:pt x="500" y="5557"/>
                      </a:lnTo>
                      <a:lnTo>
                        <a:pt x="515" y="5408"/>
                      </a:lnTo>
                      <a:lnTo>
                        <a:pt x="528" y="5253"/>
                      </a:lnTo>
                      <a:lnTo>
                        <a:pt x="541" y="5095"/>
                      </a:lnTo>
                      <a:lnTo>
                        <a:pt x="551" y="4933"/>
                      </a:lnTo>
                      <a:lnTo>
                        <a:pt x="561" y="4767"/>
                      </a:lnTo>
                      <a:lnTo>
                        <a:pt x="569" y="4596"/>
                      </a:lnTo>
                      <a:lnTo>
                        <a:pt x="576" y="4423"/>
                      </a:lnTo>
                      <a:lnTo>
                        <a:pt x="581" y="4246"/>
                      </a:lnTo>
                      <a:lnTo>
                        <a:pt x="586" y="4067"/>
                      </a:lnTo>
                      <a:lnTo>
                        <a:pt x="588" y="3885"/>
                      </a:lnTo>
                      <a:lnTo>
                        <a:pt x="590" y="3699"/>
                      </a:lnTo>
                      <a:lnTo>
                        <a:pt x="590" y="3699"/>
                      </a:lnTo>
                      <a:lnTo>
                        <a:pt x="590" y="3512"/>
                      </a:lnTo>
                      <a:lnTo>
                        <a:pt x="587" y="3327"/>
                      </a:lnTo>
                      <a:lnTo>
                        <a:pt x="585" y="3145"/>
                      </a:lnTo>
                      <a:lnTo>
                        <a:pt x="580" y="2965"/>
                      </a:lnTo>
                      <a:lnTo>
                        <a:pt x="573" y="2789"/>
                      </a:lnTo>
                      <a:lnTo>
                        <a:pt x="566" y="2616"/>
                      </a:lnTo>
                      <a:lnTo>
                        <a:pt x="557" y="2445"/>
                      </a:lnTo>
                      <a:lnTo>
                        <a:pt x="548" y="2279"/>
                      </a:lnTo>
                      <a:lnTo>
                        <a:pt x="536" y="2116"/>
                      </a:lnTo>
                      <a:lnTo>
                        <a:pt x="523" y="1958"/>
                      </a:lnTo>
                      <a:lnTo>
                        <a:pt x="509" y="1804"/>
                      </a:lnTo>
                      <a:lnTo>
                        <a:pt x="494" y="1655"/>
                      </a:lnTo>
                      <a:lnTo>
                        <a:pt x="478" y="1511"/>
                      </a:lnTo>
                      <a:lnTo>
                        <a:pt x="462" y="1372"/>
                      </a:lnTo>
                      <a:lnTo>
                        <a:pt x="443" y="1237"/>
                      </a:lnTo>
                      <a:lnTo>
                        <a:pt x="425" y="1110"/>
                      </a:lnTo>
                      <a:lnTo>
                        <a:pt x="404" y="987"/>
                      </a:lnTo>
                      <a:lnTo>
                        <a:pt x="383" y="871"/>
                      </a:lnTo>
                      <a:lnTo>
                        <a:pt x="361" y="760"/>
                      </a:lnTo>
                      <a:lnTo>
                        <a:pt x="338" y="656"/>
                      </a:lnTo>
                      <a:lnTo>
                        <a:pt x="314" y="559"/>
                      </a:lnTo>
                      <a:lnTo>
                        <a:pt x="290" y="469"/>
                      </a:lnTo>
                      <a:lnTo>
                        <a:pt x="277" y="426"/>
                      </a:lnTo>
                      <a:lnTo>
                        <a:pt x="264" y="385"/>
                      </a:lnTo>
                      <a:lnTo>
                        <a:pt x="252" y="347"/>
                      </a:lnTo>
                      <a:lnTo>
                        <a:pt x="239" y="310"/>
                      </a:lnTo>
                      <a:lnTo>
                        <a:pt x="226" y="275"/>
                      </a:lnTo>
                      <a:lnTo>
                        <a:pt x="212" y="243"/>
                      </a:lnTo>
                      <a:lnTo>
                        <a:pt x="198" y="211"/>
                      </a:lnTo>
                      <a:lnTo>
                        <a:pt x="185" y="182"/>
                      </a:lnTo>
                      <a:lnTo>
                        <a:pt x="172" y="155"/>
                      </a:lnTo>
                      <a:lnTo>
                        <a:pt x="158" y="130"/>
                      </a:lnTo>
                      <a:lnTo>
                        <a:pt x="143" y="108"/>
                      </a:lnTo>
                      <a:lnTo>
                        <a:pt x="129" y="87"/>
                      </a:lnTo>
                      <a:lnTo>
                        <a:pt x="115" y="68"/>
                      </a:lnTo>
                      <a:lnTo>
                        <a:pt x="100" y="51"/>
                      </a:lnTo>
                      <a:lnTo>
                        <a:pt x="86" y="37"/>
                      </a:lnTo>
                      <a:lnTo>
                        <a:pt x="71" y="25"/>
                      </a:lnTo>
                      <a:lnTo>
                        <a:pt x="55" y="15"/>
                      </a:lnTo>
                      <a:lnTo>
                        <a:pt x="40" y="8"/>
                      </a:lnTo>
                      <a:lnTo>
                        <a:pt x="25" y="2"/>
                      </a:lnTo>
                      <a:lnTo>
                        <a:pt x="10" y="0"/>
                      </a:lnTo>
                      <a:lnTo>
                        <a:pt x="192" y="0"/>
                      </a:lnTo>
                      <a:lnTo>
                        <a:pt x="192" y="0"/>
                      </a:lnTo>
                      <a:lnTo>
                        <a:pt x="208" y="2"/>
                      </a:lnTo>
                      <a:lnTo>
                        <a:pt x="223" y="8"/>
                      </a:lnTo>
                      <a:lnTo>
                        <a:pt x="238" y="15"/>
                      </a:lnTo>
                      <a:lnTo>
                        <a:pt x="253" y="25"/>
                      </a:lnTo>
                      <a:lnTo>
                        <a:pt x="268" y="37"/>
                      </a:lnTo>
                      <a:lnTo>
                        <a:pt x="282" y="51"/>
                      </a:lnTo>
                      <a:lnTo>
                        <a:pt x="297" y="68"/>
                      </a:lnTo>
                      <a:lnTo>
                        <a:pt x="311" y="87"/>
                      </a:lnTo>
                      <a:lnTo>
                        <a:pt x="325" y="108"/>
                      </a:lnTo>
                      <a:lnTo>
                        <a:pt x="340" y="130"/>
                      </a:lnTo>
                      <a:lnTo>
                        <a:pt x="354" y="155"/>
                      </a:lnTo>
                      <a:lnTo>
                        <a:pt x="368" y="182"/>
                      </a:lnTo>
                      <a:lnTo>
                        <a:pt x="381" y="211"/>
                      </a:lnTo>
                      <a:lnTo>
                        <a:pt x="395" y="243"/>
                      </a:lnTo>
                      <a:lnTo>
                        <a:pt x="408" y="275"/>
                      </a:lnTo>
                      <a:lnTo>
                        <a:pt x="421" y="310"/>
                      </a:lnTo>
                      <a:lnTo>
                        <a:pt x="434" y="347"/>
                      </a:lnTo>
                      <a:lnTo>
                        <a:pt x="447" y="385"/>
                      </a:lnTo>
                      <a:lnTo>
                        <a:pt x="460" y="426"/>
                      </a:lnTo>
                      <a:lnTo>
                        <a:pt x="472" y="469"/>
                      </a:lnTo>
                      <a:lnTo>
                        <a:pt x="497" y="559"/>
                      </a:lnTo>
                      <a:lnTo>
                        <a:pt x="520" y="656"/>
                      </a:lnTo>
                      <a:lnTo>
                        <a:pt x="543" y="760"/>
                      </a:lnTo>
                      <a:lnTo>
                        <a:pt x="565" y="871"/>
                      </a:lnTo>
                      <a:lnTo>
                        <a:pt x="586" y="987"/>
                      </a:lnTo>
                      <a:lnTo>
                        <a:pt x="607" y="1110"/>
                      </a:lnTo>
                      <a:lnTo>
                        <a:pt x="626" y="1237"/>
                      </a:lnTo>
                      <a:lnTo>
                        <a:pt x="644" y="1372"/>
                      </a:lnTo>
                      <a:lnTo>
                        <a:pt x="660" y="1511"/>
                      </a:lnTo>
                      <a:lnTo>
                        <a:pt x="677" y="1655"/>
                      </a:lnTo>
                      <a:lnTo>
                        <a:pt x="692" y="1804"/>
                      </a:lnTo>
                      <a:lnTo>
                        <a:pt x="706" y="1958"/>
                      </a:lnTo>
                      <a:lnTo>
                        <a:pt x="718" y="2116"/>
                      </a:lnTo>
                      <a:lnTo>
                        <a:pt x="730" y="2279"/>
                      </a:lnTo>
                      <a:lnTo>
                        <a:pt x="739" y="2445"/>
                      </a:lnTo>
                      <a:lnTo>
                        <a:pt x="749" y="2616"/>
                      </a:lnTo>
                      <a:lnTo>
                        <a:pt x="756" y="2789"/>
                      </a:lnTo>
                      <a:lnTo>
                        <a:pt x="763" y="2965"/>
                      </a:lnTo>
                      <a:lnTo>
                        <a:pt x="767" y="3145"/>
                      </a:lnTo>
                      <a:lnTo>
                        <a:pt x="770" y="3327"/>
                      </a:lnTo>
                      <a:lnTo>
                        <a:pt x="772" y="3512"/>
                      </a:lnTo>
                      <a:lnTo>
                        <a:pt x="772" y="3699"/>
                      </a:lnTo>
                      <a:lnTo>
                        <a:pt x="772" y="3699"/>
                      </a:lnTo>
                      <a:lnTo>
                        <a:pt x="771" y="3885"/>
                      </a:lnTo>
                      <a:lnTo>
                        <a:pt x="768" y="4067"/>
                      </a:lnTo>
                      <a:lnTo>
                        <a:pt x="764" y="4246"/>
                      </a:lnTo>
                      <a:lnTo>
                        <a:pt x="758" y="4423"/>
                      </a:lnTo>
                      <a:lnTo>
                        <a:pt x="751" y="4596"/>
                      </a:lnTo>
                      <a:lnTo>
                        <a:pt x="743" y="4767"/>
                      </a:lnTo>
                      <a:lnTo>
                        <a:pt x="734" y="4933"/>
                      </a:lnTo>
                      <a:lnTo>
                        <a:pt x="723" y="5095"/>
                      </a:lnTo>
                      <a:lnTo>
                        <a:pt x="710" y="5253"/>
                      </a:lnTo>
                      <a:lnTo>
                        <a:pt x="698" y="5408"/>
                      </a:lnTo>
                      <a:lnTo>
                        <a:pt x="684" y="5557"/>
                      </a:lnTo>
                      <a:lnTo>
                        <a:pt x="667" y="5703"/>
                      </a:lnTo>
                      <a:lnTo>
                        <a:pt x="651" y="5842"/>
                      </a:lnTo>
                      <a:lnTo>
                        <a:pt x="634" y="5977"/>
                      </a:lnTo>
                      <a:lnTo>
                        <a:pt x="615" y="6107"/>
                      </a:lnTo>
                      <a:lnTo>
                        <a:pt x="595" y="6231"/>
                      </a:lnTo>
                      <a:lnTo>
                        <a:pt x="574" y="6348"/>
                      </a:lnTo>
                      <a:lnTo>
                        <a:pt x="554" y="6461"/>
                      </a:lnTo>
                      <a:lnTo>
                        <a:pt x="532" y="6566"/>
                      </a:lnTo>
                      <a:lnTo>
                        <a:pt x="508" y="6665"/>
                      </a:lnTo>
                      <a:lnTo>
                        <a:pt x="485" y="6758"/>
                      </a:lnTo>
                      <a:lnTo>
                        <a:pt x="461" y="6844"/>
                      </a:lnTo>
                      <a:lnTo>
                        <a:pt x="448" y="6883"/>
                      </a:lnTo>
                      <a:lnTo>
                        <a:pt x="435" y="6922"/>
                      </a:lnTo>
                      <a:lnTo>
                        <a:pt x="422" y="6959"/>
                      </a:lnTo>
                      <a:lnTo>
                        <a:pt x="410" y="6992"/>
                      </a:lnTo>
                      <a:lnTo>
                        <a:pt x="396" y="7026"/>
                      </a:lnTo>
                      <a:lnTo>
                        <a:pt x="383" y="7056"/>
                      </a:lnTo>
                      <a:lnTo>
                        <a:pt x="369" y="7085"/>
                      </a:lnTo>
                      <a:lnTo>
                        <a:pt x="355" y="7112"/>
                      </a:lnTo>
                      <a:lnTo>
                        <a:pt x="342" y="7138"/>
                      </a:lnTo>
                      <a:lnTo>
                        <a:pt x="328" y="7160"/>
                      </a:lnTo>
                      <a:lnTo>
                        <a:pt x="314" y="7181"/>
                      </a:lnTo>
                      <a:lnTo>
                        <a:pt x="299" y="7200"/>
                      </a:lnTo>
                      <a:lnTo>
                        <a:pt x="285" y="7217"/>
                      </a:lnTo>
                      <a:lnTo>
                        <a:pt x="271" y="7230"/>
                      </a:lnTo>
                      <a:lnTo>
                        <a:pt x="256" y="7243"/>
                      </a:lnTo>
                      <a:lnTo>
                        <a:pt x="242" y="7254"/>
                      </a:lnTo>
                      <a:lnTo>
                        <a:pt x="227" y="7262"/>
                      </a:lnTo>
                      <a:lnTo>
                        <a:pt x="212" y="7268"/>
                      </a:lnTo>
                      <a:lnTo>
                        <a:pt x="197" y="7271"/>
                      </a:lnTo>
                      <a:lnTo>
                        <a:pt x="182" y="7272"/>
                      </a:lnTo>
                      <a:lnTo>
                        <a:pt x="182" y="7272"/>
                      </a:lnTo>
                      <a:close/>
                    </a:path>
                  </a:pathLst>
                </a:custGeom>
                <a:gradFill flip="none" rotWithShape="1">
                  <a:gsLst>
                    <a:gs pos="0">
                      <a:schemeClr val="accent6">
                        <a:lumMod val="75000"/>
                      </a:schemeClr>
                    </a:gs>
                    <a:gs pos="100000">
                      <a:schemeClr val="accent6">
                        <a:lumMod val="50000"/>
                      </a:schemeClr>
                    </a:gs>
                    <a:gs pos="55000">
                      <a:schemeClr val="accent6">
                        <a:lumMod val="50000"/>
                      </a:schemeClr>
                    </a:gs>
                    <a:gs pos="78000">
                      <a:schemeClr val="accent6">
                        <a:lumMod val="60000"/>
                        <a:lumOff val="40000"/>
                      </a:schemeClr>
                    </a:gs>
                  </a:gsLst>
                  <a:lin ang="162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21" name="Forme libre 14">
                  <a:extLst>
                    <a:ext uri="{FF2B5EF4-FFF2-40B4-BE49-F238E27FC236}">
                      <a16:creationId xmlns:a16="http://schemas.microsoft.com/office/drawing/2014/main" xmlns="" id="{4BBB1A35-4B6A-6544-A44A-4F176CA69903}"/>
                    </a:ext>
                  </a:extLst>
                </p:cNvPr>
                <p:cNvSpPr>
                  <a:spLocks/>
                </p:cNvSpPr>
                <p:nvPr/>
              </p:nvSpPr>
              <p:spPr bwMode="auto">
                <a:xfrm>
                  <a:off x="8637892" y="0"/>
                  <a:ext cx="658813" cy="5918200"/>
                </a:xfrm>
                <a:custGeom>
                  <a:avLst/>
                  <a:gdLst/>
                  <a:ahLst/>
                  <a:cxnLst>
                    <a:cxn ang="0">
                      <a:pos x="829" y="0"/>
                    </a:cxn>
                    <a:cxn ang="0">
                      <a:pos x="783" y="10"/>
                    </a:cxn>
                    <a:cxn ang="0">
                      <a:pos x="738" y="42"/>
                    </a:cxn>
                    <a:cxn ang="0">
                      <a:pos x="694" y="93"/>
                    </a:cxn>
                    <a:cxn ang="0">
                      <a:pos x="651" y="164"/>
                    </a:cxn>
                    <a:cxn ang="0">
                      <a:pos x="610" y="252"/>
                    </a:cxn>
                    <a:cxn ang="0">
                      <a:pos x="570" y="359"/>
                    </a:cxn>
                    <a:cxn ang="0">
                      <a:pos x="519" y="527"/>
                    </a:cxn>
                    <a:cxn ang="0">
                      <a:pos x="448" y="832"/>
                    </a:cxn>
                    <a:cxn ang="0">
                      <a:pos x="385" y="1195"/>
                    </a:cxn>
                    <a:cxn ang="0">
                      <a:pos x="331" y="1609"/>
                    </a:cxn>
                    <a:cxn ang="0">
                      <a:pos x="288" y="2069"/>
                    </a:cxn>
                    <a:cxn ang="0">
                      <a:pos x="254" y="2569"/>
                    </a:cxn>
                    <a:cxn ang="0">
                      <a:pos x="233" y="3102"/>
                    </a:cxn>
                    <a:cxn ang="0">
                      <a:pos x="224" y="3664"/>
                    </a:cxn>
                    <a:cxn ang="0">
                      <a:pos x="226" y="4045"/>
                    </a:cxn>
                    <a:cxn ang="0">
                      <a:pos x="240" y="4597"/>
                    </a:cxn>
                    <a:cxn ang="0">
                      <a:pos x="268" y="5120"/>
                    </a:cxn>
                    <a:cxn ang="0">
                      <a:pos x="306" y="5606"/>
                    </a:cxn>
                    <a:cxn ang="0">
                      <a:pos x="355" y="6050"/>
                    </a:cxn>
                    <a:cxn ang="0">
                      <a:pos x="414" y="6445"/>
                    </a:cxn>
                    <a:cxn ang="0">
                      <a:pos x="482" y="6784"/>
                    </a:cxn>
                    <a:cxn ang="0">
                      <a:pos x="545" y="7019"/>
                    </a:cxn>
                    <a:cxn ang="0">
                      <a:pos x="584" y="7139"/>
                    </a:cxn>
                    <a:cxn ang="0">
                      <a:pos x="625" y="7240"/>
                    </a:cxn>
                    <a:cxn ang="0">
                      <a:pos x="668" y="7323"/>
                    </a:cxn>
                    <a:cxn ang="0">
                      <a:pos x="712" y="7387"/>
                    </a:cxn>
                    <a:cxn ang="0">
                      <a:pos x="757" y="7431"/>
                    </a:cxn>
                    <a:cxn ang="0">
                      <a:pos x="803" y="7453"/>
                    </a:cxn>
                    <a:cxn ang="0">
                      <a:pos x="829" y="7457"/>
                    </a:cxn>
                    <a:cxn ang="0">
                      <a:pos x="633" y="7362"/>
                    </a:cxn>
                    <a:cxn ang="0">
                      <a:pos x="579" y="7335"/>
                    </a:cxn>
                    <a:cxn ang="0">
                      <a:pos x="534" y="7298"/>
                    </a:cxn>
                    <a:cxn ang="0">
                      <a:pos x="490" y="7245"/>
                    </a:cxn>
                    <a:cxn ang="0">
                      <a:pos x="446" y="7175"/>
                    </a:cxn>
                    <a:cxn ang="0">
                      <a:pos x="404" y="7089"/>
                    </a:cxn>
                    <a:cxn ang="0">
                      <a:pos x="363" y="6989"/>
                    </a:cxn>
                    <a:cxn ang="0">
                      <a:pos x="286" y="6744"/>
                    </a:cxn>
                    <a:cxn ang="0">
                      <a:pos x="215" y="6443"/>
                    </a:cxn>
                    <a:cxn ang="0">
                      <a:pos x="153" y="6090"/>
                    </a:cxn>
                    <a:cxn ang="0">
                      <a:pos x="100" y="5689"/>
                    </a:cxn>
                    <a:cxn ang="0">
                      <a:pos x="57" y="5243"/>
                    </a:cxn>
                    <a:cxn ang="0">
                      <a:pos x="25" y="4753"/>
                    </a:cxn>
                    <a:cxn ang="0">
                      <a:pos x="6" y="4226"/>
                    </a:cxn>
                    <a:cxn ang="0">
                      <a:pos x="0" y="3664"/>
                    </a:cxn>
                    <a:cxn ang="0">
                      <a:pos x="5" y="3289"/>
                    </a:cxn>
                    <a:cxn ang="0">
                      <a:pos x="22" y="2760"/>
                    </a:cxn>
                    <a:cxn ang="0">
                      <a:pos x="51" y="2271"/>
                    </a:cxn>
                    <a:cxn ang="0">
                      <a:pos x="92" y="1824"/>
                    </a:cxn>
                    <a:cxn ang="0">
                      <a:pos x="143" y="1422"/>
                    </a:cxn>
                    <a:cxn ang="0">
                      <a:pos x="203" y="1068"/>
                    </a:cxn>
                    <a:cxn ang="0">
                      <a:pos x="270" y="765"/>
                    </a:cxn>
                    <a:cxn ang="0">
                      <a:pos x="346" y="515"/>
                    </a:cxn>
                    <a:cxn ang="0">
                      <a:pos x="387" y="411"/>
                    </a:cxn>
                    <a:cxn ang="0">
                      <a:pos x="427" y="322"/>
                    </a:cxn>
                    <a:cxn ang="0">
                      <a:pos x="470" y="246"/>
                    </a:cxn>
                    <a:cxn ang="0">
                      <a:pos x="514" y="187"/>
                    </a:cxn>
                    <a:cxn ang="0">
                      <a:pos x="560" y="142"/>
                    </a:cxn>
                    <a:cxn ang="0">
                      <a:pos x="605" y="113"/>
                    </a:cxn>
                  </a:cxnLst>
                  <a:rect l="0" t="0" r="r" b="b"/>
                  <a:pathLst>
                    <a:path w="829" h="7457">
                      <a:moveTo>
                        <a:pt x="605" y="113"/>
                      </a:moveTo>
                      <a:lnTo>
                        <a:pt x="829" y="0"/>
                      </a:lnTo>
                      <a:lnTo>
                        <a:pt x="829" y="0"/>
                      </a:lnTo>
                      <a:lnTo>
                        <a:pt x="814" y="1"/>
                      </a:lnTo>
                      <a:lnTo>
                        <a:pt x="799" y="5"/>
                      </a:lnTo>
                      <a:lnTo>
                        <a:pt x="783" y="10"/>
                      </a:lnTo>
                      <a:lnTo>
                        <a:pt x="767" y="19"/>
                      </a:lnTo>
                      <a:lnTo>
                        <a:pt x="754" y="29"/>
                      </a:lnTo>
                      <a:lnTo>
                        <a:pt x="738" y="42"/>
                      </a:lnTo>
                      <a:lnTo>
                        <a:pt x="723" y="57"/>
                      </a:lnTo>
                      <a:lnTo>
                        <a:pt x="708" y="74"/>
                      </a:lnTo>
                      <a:lnTo>
                        <a:pt x="694" y="93"/>
                      </a:lnTo>
                      <a:lnTo>
                        <a:pt x="680" y="114"/>
                      </a:lnTo>
                      <a:lnTo>
                        <a:pt x="665" y="138"/>
                      </a:lnTo>
                      <a:lnTo>
                        <a:pt x="651" y="164"/>
                      </a:lnTo>
                      <a:lnTo>
                        <a:pt x="637" y="192"/>
                      </a:lnTo>
                      <a:lnTo>
                        <a:pt x="623" y="221"/>
                      </a:lnTo>
                      <a:lnTo>
                        <a:pt x="610" y="252"/>
                      </a:lnTo>
                      <a:lnTo>
                        <a:pt x="597" y="286"/>
                      </a:lnTo>
                      <a:lnTo>
                        <a:pt x="583" y="322"/>
                      </a:lnTo>
                      <a:lnTo>
                        <a:pt x="570" y="359"/>
                      </a:lnTo>
                      <a:lnTo>
                        <a:pt x="557" y="398"/>
                      </a:lnTo>
                      <a:lnTo>
                        <a:pt x="545" y="439"/>
                      </a:lnTo>
                      <a:lnTo>
                        <a:pt x="519" y="527"/>
                      </a:lnTo>
                      <a:lnTo>
                        <a:pt x="495" y="622"/>
                      </a:lnTo>
                      <a:lnTo>
                        <a:pt x="471" y="723"/>
                      </a:lnTo>
                      <a:lnTo>
                        <a:pt x="448" y="832"/>
                      </a:lnTo>
                      <a:lnTo>
                        <a:pt x="426" y="947"/>
                      </a:lnTo>
                      <a:lnTo>
                        <a:pt x="405" y="1068"/>
                      </a:lnTo>
                      <a:lnTo>
                        <a:pt x="385" y="1195"/>
                      </a:lnTo>
                      <a:lnTo>
                        <a:pt x="367" y="1327"/>
                      </a:lnTo>
                      <a:lnTo>
                        <a:pt x="348" y="1465"/>
                      </a:lnTo>
                      <a:lnTo>
                        <a:pt x="331" y="1609"/>
                      </a:lnTo>
                      <a:lnTo>
                        <a:pt x="316" y="1758"/>
                      </a:lnTo>
                      <a:lnTo>
                        <a:pt x="301" y="1911"/>
                      </a:lnTo>
                      <a:lnTo>
                        <a:pt x="288" y="2069"/>
                      </a:lnTo>
                      <a:lnTo>
                        <a:pt x="275" y="2231"/>
                      </a:lnTo>
                      <a:lnTo>
                        <a:pt x="263" y="2399"/>
                      </a:lnTo>
                      <a:lnTo>
                        <a:pt x="254" y="2569"/>
                      </a:lnTo>
                      <a:lnTo>
                        <a:pt x="246" y="2743"/>
                      </a:lnTo>
                      <a:lnTo>
                        <a:pt x="238" y="2921"/>
                      </a:lnTo>
                      <a:lnTo>
                        <a:pt x="233" y="3102"/>
                      </a:lnTo>
                      <a:lnTo>
                        <a:pt x="229" y="3287"/>
                      </a:lnTo>
                      <a:lnTo>
                        <a:pt x="225" y="3474"/>
                      </a:lnTo>
                      <a:lnTo>
                        <a:pt x="224" y="3664"/>
                      </a:lnTo>
                      <a:lnTo>
                        <a:pt x="224" y="3664"/>
                      </a:lnTo>
                      <a:lnTo>
                        <a:pt x="225" y="3856"/>
                      </a:lnTo>
                      <a:lnTo>
                        <a:pt x="226" y="4045"/>
                      </a:lnTo>
                      <a:lnTo>
                        <a:pt x="230" y="4232"/>
                      </a:lnTo>
                      <a:lnTo>
                        <a:pt x="234" y="4416"/>
                      </a:lnTo>
                      <a:lnTo>
                        <a:pt x="240" y="4597"/>
                      </a:lnTo>
                      <a:lnTo>
                        <a:pt x="248" y="4775"/>
                      </a:lnTo>
                      <a:lnTo>
                        <a:pt x="258" y="4949"/>
                      </a:lnTo>
                      <a:lnTo>
                        <a:pt x="268" y="5120"/>
                      </a:lnTo>
                      <a:lnTo>
                        <a:pt x="280" y="5286"/>
                      </a:lnTo>
                      <a:lnTo>
                        <a:pt x="293" y="5448"/>
                      </a:lnTo>
                      <a:lnTo>
                        <a:pt x="306" y="5606"/>
                      </a:lnTo>
                      <a:lnTo>
                        <a:pt x="322" y="5760"/>
                      </a:lnTo>
                      <a:lnTo>
                        <a:pt x="338" y="5907"/>
                      </a:lnTo>
                      <a:lnTo>
                        <a:pt x="355" y="6050"/>
                      </a:lnTo>
                      <a:lnTo>
                        <a:pt x="375" y="6187"/>
                      </a:lnTo>
                      <a:lnTo>
                        <a:pt x="394" y="6319"/>
                      </a:lnTo>
                      <a:lnTo>
                        <a:pt x="414" y="6445"/>
                      </a:lnTo>
                      <a:lnTo>
                        <a:pt x="437" y="6564"/>
                      </a:lnTo>
                      <a:lnTo>
                        <a:pt x="459" y="6677"/>
                      </a:lnTo>
                      <a:lnTo>
                        <a:pt x="482" y="6784"/>
                      </a:lnTo>
                      <a:lnTo>
                        <a:pt x="506" y="6883"/>
                      </a:lnTo>
                      <a:lnTo>
                        <a:pt x="532" y="6975"/>
                      </a:lnTo>
                      <a:lnTo>
                        <a:pt x="545" y="7019"/>
                      </a:lnTo>
                      <a:lnTo>
                        <a:pt x="557" y="7061"/>
                      </a:lnTo>
                      <a:lnTo>
                        <a:pt x="571" y="7101"/>
                      </a:lnTo>
                      <a:lnTo>
                        <a:pt x="584" y="7139"/>
                      </a:lnTo>
                      <a:lnTo>
                        <a:pt x="598" y="7175"/>
                      </a:lnTo>
                      <a:lnTo>
                        <a:pt x="612" y="7209"/>
                      </a:lnTo>
                      <a:lnTo>
                        <a:pt x="625" y="7240"/>
                      </a:lnTo>
                      <a:lnTo>
                        <a:pt x="640" y="7270"/>
                      </a:lnTo>
                      <a:lnTo>
                        <a:pt x="654" y="7298"/>
                      </a:lnTo>
                      <a:lnTo>
                        <a:pt x="668" y="7323"/>
                      </a:lnTo>
                      <a:lnTo>
                        <a:pt x="683" y="7347"/>
                      </a:lnTo>
                      <a:lnTo>
                        <a:pt x="697" y="7368"/>
                      </a:lnTo>
                      <a:lnTo>
                        <a:pt x="712" y="7387"/>
                      </a:lnTo>
                      <a:lnTo>
                        <a:pt x="727" y="7404"/>
                      </a:lnTo>
                      <a:lnTo>
                        <a:pt x="742" y="7419"/>
                      </a:lnTo>
                      <a:lnTo>
                        <a:pt x="757" y="7431"/>
                      </a:lnTo>
                      <a:lnTo>
                        <a:pt x="772" y="7441"/>
                      </a:lnTo>
                      <a:lnTo>
                        <a:pt x="787" y="7449"/>
                      </a:lnTo>
                      <a:lnTo>
                        <a:pt x="803" y="7453"/>
                      </a:lnTo>
                      <a:lnTo>
                        <a:pt x="819" y="7457"/>
                      </a:lnTo>
                      <a:lnTo>
                        <a:pt x="819" y="7457"/>
                      </a:lnTo>
                      <a:lnTo>
                        <a:pt x="829" y="7457"/>
                      </a:lnTo>
                      <a:lnTo>
                        <a:pt x="829" y="7457"/>
                      </a:lnTo>
                      <a:lnTo>
                        <a:pt x="713" y="7401"/>
                      </a:lnTo>
                      <a:lnTo>
                        <a:pt x="633" y="7362"/>
                      </a:lnTo>
                      <a:lnTo>
                        <a:pt x="594" y="7344"/>
                      </a:lnTo>
                      <a:lnTo>
                        <a:pt x="594" y="7344"/>
                      </a:lnTo>
                      <a:lnTo>
                        <a:pt x="579" y="7335"/>
                      </a:lnTo>
                      <a:lnTo>
                        <a:pt x="564" y="7325"/>
                      </a:lnTo>
                      <a:lnTo>
                        <a:pt x="549" y="7313"/>
                      </a:lnTo>
                      <a:lnTo>
                        <a:pt x="534" y="7298"/>
                      </a:lnTo>
                      <a:lnTo>
                        <a:pt x="519" y="7282"/>
                      </a:lnTo>
                      <a:lnTo>
                        <a:pt x="504" y="7264"/>
                      </a:lnTo>
                      <a:lnTo>
                        <a:pt x="490" y="7245"/>
                      </a:lnTo>
                      <a:lnTo>
                        <a:pt x="475" y="7224"/>
                      </a:lnTo>
                      <a:lnTo>
                        <a:pt x="461" y="7199"/>
                      </a:lnTo>
                      <a:lnTo>
                        <a:pt x="446" y="7175"/>
                      </a:lnTo>
                      <a:lnTo>
                        <a:pt x="432" y="7148"/>
                      </a:lnTo>
                      <a:lnTo>
                        <a:pt x="418" y="7119"/>
                      </a:lnTo>
                      <a:lnTo>
                        <a:pt x="404" y="7089"/>
                      </a:lnTo>
                      <a:lnTo>
                        <a:pt x="390" y="7058"/>
                      </a:lnTo>
                      <a:lnTo>
                        <a:pt x="376" y="7024"/>
                      </a:lnTo>
                      <a:lnTo>
                        <a:pt x="363" y="6989"/>
                      </a:lnTo>
                      <a:lnTo>
                        <a:pt x="337" y="6914"/>
                      </a:lnTo>
                      <a:lnTo>
                        <a:pt x="311" y="6832"/>
                      </a:lnTo>
                      <a:lnTo>
                        <a:pt x="286" y="6744"/>
                      </a:lnTo>
                      <a:lnTo>
                        <a:pt x="261" y="6650"/>
                      </a:lnTo>
                      <a:lnTo>
                        <a:pt x="238" y="6550"/>
                      </a:lnTo>
                      <a:lnTo>
                        <a:pt x="215" y="6443"/>
                      </a:lnTo>
                      <a:lnTo>
                        <a:pt x="194" y="6332"/>
                      </a:lnTo>
                      <a:lnTo>
                        <a:pt x="173" y="6214"/>
                      </a:lnTo>
                      <a:lnTo>
                        <a:pt x="153" y="6090"/>
                      </a:lnTo>
                      <a:lnTo>
                        <a:pt x="133" y="5963"/>
                      </a:lnTo>
                      <a:lnTo>
                        <a:pt x="116" y="5828"/>
                      </a:lnTo>
                      <a:lnTo>
                        <a:pt x="100" y="5689"/>
                      </a:lnTo>
                      <a:lnTo>
                        <a:pt x="84" y="5545"/>
                      </a:lnTo>
                      <a:lnTo>
                        <a:pt x="70" y="5396"/>
                      </a:lnTo>
                      <a:lnTo>
                        <a:pt x="57" y="5243"/>
                      </a:lnTo>
                      <a:lnTo>
                        <a:pt x="45" y="5084"/>
                      </a:lnTo>
                      <a:lnTo>
                        <a:pt x="34" y="4921"/>
                      </a:lnTo>
                      <a:lnTo>
                        <a:pt x="25" y="4753"/>
                      </a:lnTo>
                      <a:lnTo>
                        <a:pt x="17" y="4582"/>
                      </a:lnTo>
                      <a:lnTo>
                        <a:pt x="10" y="4406"/>
                      </a:lnTo>
                      <a:lnTo>
                        <a:pt x="6" y="4226"/>
                      </a:lnTo>
                      <a:lnTo>
                        <a:pt x="2" y="4043"/>
                      </a:lnTo>
                      <a:lnTo>
                        <a:pt x="1" y="3854"/>
                      </a:lnTo>
                      <a:lnTo>
                        <a:pt x="0" y="3664"/>
                      </a:lnTo>
                      <a:lnTo>
                        <a:pt x="0" y="3664"/>
                      </a:lnTo>
                      <a:lnTo>
                        <a:pt x="1" y="3475"/>
                      </a:lnTo>
                      <a:lnTo>
                        <a:pt x="5" y="3289"/>
                      </a:lnTo>
                      <a:lnTo>
                        <a:pt x="9" y="3109"/>
                      </a:lnTo>
                      <a:lnTo>
                        <a:pt x="15" y="2933"/>
                      </a:lnTo>
                      <a:lnTo>
                        <a:pt x="22" y="2760"/>
                      </a:lnTo>
                      <a:lnTo>
                        <a:pt x="30" y="2592"/>
                      </a:lnTo>
                      <a:lnTo>
                        <a:pt x="39" y="2429"/>
                      </a:lnTo>
                      <a:lnTo>
                        <a:pt x="51" y="2271"/>
                      </a:lnTo>
                      <a:lnTo>
                        <a:pt x="64" y="2116"/>
                      </a:lnTo>
                      <a:lnTo>
                        <a:pt x="77" y="1968"/>
                      </a:lnTo>
                      <a:lnTo>
                        <a:pt x="92" y="1824"/>
                      </a:lnTo>
                      <a:lnTo>
                        <a:pt x="108" y="1685"/>
                      </a:lnTo>
                      <a:lnTo>
                        <a:pt x="124" y="1551"/>
                      </a:lnTo>
                      <a:lnTo>
                        <a:pt x="143" y="1422"/>
                      </a:lnTo>
                      <a:lnTo>
                        <a:pt x="161" y="1299"/>
                      </a:lnTo>
                      <a:lnTo>
                        <a:pt x="182" y="1181"/>
                      </a:lnTo>
                      <a:lnTo>
                        <a:pt x="203" y="1068"/>
                      </a:lnTo>
                      <a:lnTo>
                        <a:pt x="225" y="961"/>
                      </a:lnTo>
                      <a:lnTo>
                        <a:pt x="247" y="860"/>
                      </a:lnTo>
                      <a:lnTo>
                        <a:pt x="270" y="765"/>
                      </a:lnTo>
                      <a:lnTo>
                        <a:pt x="295" y="676"/>
                      </a:lnTo>
                      <a:lnTo>
                        <a:pt x="320" y="593"/>
                      </a:lnTo>
                      <a:lnTo>
                        <a:pt x="346" y="515"/>
                      </a:lnTo>
                      <a:lnTo>
                        <a:pt x="360" y="479"/>
                      </a:lnTo>
                      <a:lnTo>
                        <a:pt x="373" y="445"/>
                      </a:lnTo>
                      <a:lnTo>
                        <a:pt x="387" y="411"/>
                      </a:lnTo>
                      <a:lnTo>
                        <a:pt x="401" y="380"/>
                      </a:lnTo>
                      <a:lnTo>
                        <a:pt x="413" y="351"/>
                      </a:lnTo>
                      <a:lnTo>
                        <a:pt x="427" y="322"/>
                      </a:lnTo>
                      <a:lnTo>
                        <a:pt x="442" y="295"/>
                      </a:lnTo>
                      <a:lnTo>
                        <a:pt x="456" y="271"/>
                      </a:lnTo>
                      <a:lnTo>
                        <a:pt x="470" y="246"/>
                      </a:lnTo>
                      <a:lnTo>
                        <a:pt x="485" y="225"/>
                      </a:lnTo>
                      <a:lnTo>
                        <a:pt x="499" y="204"/>
                      </a:lnTo>
                      <a:lnTo>
                        <a:pt x="514" y="187"/>
                      </a:lnTo>
                      <a:lnTo>
                        <a:pt x="529" y="170"/>
                      </a:lnTo>
                      <a:lnTo>
                        <a:pt x="545" y="154"/>
                      </a:lnTo>
                      <a:lnTo>
                        <a:pt x="560" y="142"/>
                      </a:lnTo>
                      <a:lnTo>
                        <a:pt x="575" y="130"/>
                      </a:lnTo>
                      <a:lnTo>
                        <a:pt x="590" y="121"/>
                      </a:lnTo>
                      <a:lnTo>
                        <a:pt x="605" y="113"/>
                      </a:lnTo>
                      <a:lnTo>
                        <a:pt x="605" y="113"/>
                      </a:lnTo>
                      <a:close/>
                    </a:path>
                  </a:pathLst>
                </a:custGeom>
                <a:gradFill flip="none" rotWithShape="1">
                  <a:gsLst>
                    <a:gs pos="0">
                      <a:schemeClr val="accent6">
                        <a:lumMod val="75000"/>
                      </a:schemeClr>
                    </a:gs>
                    <a:gs pos="100000">
                      <a:schemeClr val="accent6">
                        <a:lumMod val="50000"/>
                      </a:schemeClr>
                    </a:gs>
                    <a:gs pos="25000">
                      <a:schemeClr val="accent6">
                        <a:lumMod val="40000"/>
                        <a:lumOff val="60000"/>
                      </a:schemeClr>
                    </a:gs>
                    <a:gs pos="55000">
                      <a:schemeClr val="accent6">
                        <a:lumMod val="75000"/>
                      </a:schemeClr>
                    </a:gs>
                    <a:gs pos="78000">
                      <a:schemeClr val="accent6">
                        <a:lumMod val="60000"/>
                        <a:lumOff val="4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22" name="Forme libre 15">
                  <a:extLst>
                    <a:ext uri="{FF2B5EF4-FFF2-40B4-BE49-F238E27FC236}">
                      <a16:creationId xmlns:a16="http://schemas.microsoft.com/office/drawing/2014/main" xmlns="" id="{0CC35C61-A637-A544-98AA-F8ED2CB772C5}"/>
                    </a:ext>
                  </a:extLst>
                </p:cNvPr>
                <p:cNvSpPr>
                  <a:spLocks noEditPoints="1"/>
                </p:cNvSpPr>
                <p:nvPr/>
              </p:nvSpPr>
              <p:spPr bwMode="auto">
                <a:xfrm>
                  <a:off x="8815389" y="0"/>
                  <a:ext cx="960438" cy="5918200"/>
                </a:xfrm>
                <a:custGeom>
                  <a:avLst/>
                  <a:gdLst/>
                  <a:ahLst/>
                  <a:cxnLst>
                    <a:cxn ang="0">
                      <a:pos x="677" y="27"/>
                    </a:cxn>
                    <a:cxn ang="0">
                      <a:pos x="766" y="134"/>
                    </a:cxn>
                    <a:cxn ang="0">
                      <a:pos x="850" y="319"/>
                    </a:cxn>
                    <a:cxn ang="0">
                      <a:pos x="952" y="673"/>
                    </a:cxn>
                    <a:cxn ang="0">
                      <a:pos x="1079" y="1407"/>
                    </a:cxn>
                    <a:cxn ang="0">
                      <a:pos x="1167" y="2337"/>
                    </a:cxn>
                    <a:cxn ang="0">
                      <a:pos x="1208" y="3412"/>
                    </a:cxn>
                    <a:cxn ang="0">
                      <a:pos x="1202" y="4361"/>
                    </a:cxn>
                    <a:cxn ang="0">
                      <a:pos x="1146" y="5403"/>
                    </a:cxn>
                    <a:cxn ang="0">
                      <a:pos x="1046" y="6283"/>
                    </a:cxn>
                    <a:cxn ang="0">
                      <a:pos x="909" y="6951"/>
                    </a:cxn>
                    <a:cxn ang="0">
                      <a:pos x="830" y="7189"/>
                    </a:cxn>
                    <a:cxn ang="0">
                      <a:pos x="746" y="7356"/>
                    </a:cxn>
                    <a:cxn ang="0">
                      <a:pos x="656" y="7444"/>
                    </a:cxn>
                    <a:cxn ang="0">
                      <a:pos x="579" y="7453"/>
                    </a:cxn>
                    <a:cxn ang="0">
                      <a:pos x="488" y="7387"/>
                    </a:cxn>
                    <a:cxn ang="0">
                      <a:pos x="401" y="7240"/>
                    </a:cxn>
                    <a:cxn ang="0">
                      <a:pos x="321" y="7019"/>
                    </a:cxn>
                    <a:cxn ang="0">
                      <a:pos x="190" y="6445"/>
                    </a:cxn>
                    <a:cxn ang="0">
                      <a:pos x="82" y="5606"/>
                    </a:cxn>
                    <a:cxn ang="0">
                      <a:pos x="16" y="4597"/>
                    </a:cxn>
                    <a:cxn ang="0">
                      <a:pos x="0" y="3664"/>
                    </a:cxn>
                    <a:cxn ang="0">
                      <a:pos x="30" y="2558"/>
                    </a:cxn>
                    <a:cxn ang="0">
                      <a:pos x="109" y="1591"/>
                    </a:cxn>
                    <a:cxn ang="0">
                      <a:pos x="229" y="810"/>
                    </a:cxn>
                    <a:cxn ang="0">
                      <a:pos x="339" y="378"/>
                    </a:cxn>
                    <a:cxn ang="0">
                      <a:pos x="422" y="175"/>
                    </a:cxn>
                    <a:cxn ang="0">
                      <a:pos x="509" y="48"/>
                    </a:cxn>
                    <a:cxn ang="0">
                      <a:pos x="600" y="0"/>
                    </a:cxn>
                    <a:cxn ang="0">
                      <a:pos x="585" y="94"/>
                    </a:cxn>
                    <a:cxn ang="0">
                      <a:pos x="496" y="154"/>
                    </a:cxn>
                    <a:cxn ang="0">
                      <a:pos x="412" y="291"/>
                    </a:cxn>
                    <a:cxn ang="0">
                      <a:pos x="333" y="502"/>
                    </a:cxn>
                    <a:cxn ang="0">
                      <a:pos x="195" y="1113"/>
                    </a:cxn>
                    <a:cxn ang="0">
                      <a:pos x="92" y="1940"/>
                    </a:cxn>
                    <a:cxn ang="0">
                      <a:pos x="29" y="2934"/>
                    </a:cxn>
                    <a:cxn ang="0">
                      <a:pos x="15" y="3852"/>
                    </a:cxn>
                    <a:cxn ang="0">
                      <a:pos x="48" y="4919"/>
                    </a:cxn>
                    <a:cxn ang="0">
                      <a:pos x="127" y="5852"/>
                    </a:cxn>
                    <a:cxn ang="0">
                      <a:pos x="244" y="6604"/>
                    </a:cxn>
                    <a:cxn ang="0">
                      <a:pos x="353" y="7017"/>
                    </a:cxn>
                    <a:cxn ang="0">
                      <a:pos x="434" y="7209"/>
                    </a:cxn>
                    <a:cxn ang="0">
                      <a:pos x="520" y="7327"/>
                    </a:cxn>
                    <a:cxn ang="0">
                      <a:pos x="595" y="7364"/>
                    </a:cxn>
                    <a:cxn ang="0">
                      <a:pos x="685" y="7332"/>
                    </a:cxn>
                    <a:cxn ang="0">
                      <a:pos x="771" y="7220"/>
                    </a:cxn>
                    <a:cxn ang="0">
                      <a:pos x="851" y="7033"/>
                    </a:cxn>
                    <a:cxn ang="0">
                      <a:pos x="972" y="6575"/>
                    </a:cxn>
                    <a:cxn ang="0">
                      <a:pos x="1088" y="5814"/>
                    </a:cxn>
                    <a:cxn ang="0">
                      <a:pos x="1166" y="4870"/>
                    </a:cxn>
                    <a:cxn ang="0">
                      <a:pos x="1195" y="3792"/>
                    </a:cxn>
                    <a:cxn ang="0">
                      <a:pos x="1179" y="2882"/>
                    </a:cxn>
                    <a:cxn ang="0">
                      <a:pos x="1115" y="1897"/>
                    </a:cxn>
                    <a:cxn ang="0">
                      <a:pos x="1009" y="1080"/>
                    </a:cxn>
                    <a:cxn ang="0">
                      <a:pos x="883" y="519"/>
                    </a:cxn>
                    <a:cxn ang="0">
                      <a:pos x="804" y="304"/>
                    </a:cxn>
                    <a:cxn ang="0">
                      <a:pos x="720" y="161"/>
                    </a:cxn>
                    <a:cxn ang="0">
                      <a:pos x="631" y="95"/>
                    </a:cxn>
                  </a:cxnLst>
                  <a:rect l="0" t="0" r="r" b="b"/>
                  <a:pathLst>
                    <a:path w="1210" h="7457">
                      <a:moveTo>
                        <a:pt x="615" y="0"/>
                      </a:moveTo>
                      <a:lnTo>
                        <a:pt x="615" y="0"/>
                      </a:lnTo>
                      <a:lnTo>
                        <a:pt x="632" y="3"/>
                      </a:lnTo>
                      <a:lnTo>
                        <a:pt x="647" y="8"/>
                      </a:lnTo>
                      <a:lnTo>
                        <a:pt x="662" y="16"/>
                      </a:lnTo>
                      <a:lnTo>
                        <a:pt x="677" y="27"/>
                      </a:lnTo>
                      <a:lnTo>
                        <a:pt x="693" y="38"/>
                      </a:lnTo>
                      <a:lnTo>
                        <a:pt x="707" y="53"/>
                      </a:lnTo>
                      <a:lnTo>
                        <a:pt x="722" y="70"/>
                      </a:lnTo>
                      <a:lnTo>
                        <a:pt x="737" y="89"/>
                      </a:lnTo>
                      <a:lnTo>
                        <a:pt x="752" y="110"/>
                      </a:lnTo>
                      <a:lnTo>
                        <a:pt x="766" y="134"/>
                      </a:lnTo>
                      <a:lnTo>
                        <a:pt x="782" y="160"/>
                      </a:lnTo>
                      <a:lnTo>
                        <a:pt x="795" y="187"/>
                      </a:lnTo>
                      <a:lnTo>
                        <a:pt x="809" y="217"/>
                      </a:lnTo>
                      <a:lnTo>
                        <a:pt x="823" y="248"/>
                      </a:lnTo>
                      <a:lnTo>
                        <a:pt x="837" y="283"/>
                      </a:lnTo>
                      <a:lnTo>
                        <a:pt x="850" y="319"/>
                      </a:lnTo>
                      <a:lnTo>
                        <a:pt x="864" y="356"/>
                      </a:lnTo>
                      <a:lnTo>
                        <a:pt x="877" y="396"/>
                      </a:lnTo>
                      <a:lnTo>
                        <a:pt x="890" y="438"/>
                      </a:lnTo>
                      <a:lnTo>
                        <a:pt x="902" y="482"/>
                      </a:lnTo>
                      <a:lnTo>
                        <a:pt x="928" y="574"/>
                      </a:lnTo>
                      <a:lnTo>
                        <a:pt x="952" y="673"/>
                      </a:lnTo>
                      <a:lnTo>
                        <a:pt x="975" y="780"/>
                      </a:lnTo>
                      <a:lnTo>
                        <a:pt x="997" y="893"/>
                      </a:lnTo>
                      <a:lnTo>
                        <a:pt x="1020" y="1012"/>
                      </a:lnTo>
                      <a:lnTo>
                        <a:pt x="1040" y="1139"/>
                      </a:lnTo>
                      <a:lnTo>
                        <a:pt x="1060" y="1270"/>
                      </a:lnTo>
                      <a:lnTo>
                        <a:pt x="1079" y="1407"/>
                      </a:lnTo>
                      <a:lnTo>
                        <a:pt x="1096" y="1550"/>
                      </a:lnTo>
                      <a:lnTo>
                        <a:pt x="1112" y="1699"/>
                      </a:lnTo>
                      <a:lnTo>
                        <a:pt x="1128" y="1851"/>
                      </a:lnTo>
                      <a:lnTo>
                        <a:pt x="1141" y="2008"/>
                      </a:lnTo>
                      <a:lnTo>
                        <a:pt x="1155" y="2171"/>
                      </a:lnTo>
                      <a:lnTo>
                        <a:pt x="1167" y="2337"/>
                      </a:lnTo>
                      <a:lnTo>
                        <a:pt x="1177" y="2508"/>
                      </a:lnTo>
                      <a:lnTo>
                        <a:pt x="1186" y="2682"/>
                      </a:lnTo>
                      <a:lnTo>
                        <a:pt x="1194" y="2859"/>
                      </a:lnTo>
                      <a:lnTo>
                        <a:pt x="1200" y="3041"/>
                      </a:lnTo>
                      <a:lnTo>
                        <a:pt x="1204" y="3225"/>
                      </a:lnTo>
                      <a:lnTo>
                        <a:pt x="1208" y="3412"/>
                      </a:lnTo>
                      <a:lnTo>
                        <a:pt x="1210" y="3601"/>
                      </a:lnTo>
                      <a:lnTo>
                        <a:pt x="1210" y="3794"/>
                      </a:lnTo>
                      <a:lnTo>
                        <a:pt x="1210" y="3794"/>
                      </a:lnTo>
                      <a:lnTo>
                        <a:pt x="1209" y="3986"/>
                      </a:lnTo>
                      <a:lnTo>
                        <a:pt x="1205" y="4175"/>
                      </a:lnTo>
                      <a:lnTo>
                        <a:pt x="1202" y="4361"/>
                      </a:lnTo>
                      <a:lnTo>
                        <a:pt x="1196" y="4544"/>
                      </a:lnTo>
                      <a:lnTo>
                        <a:pt x="1188" y="4723"/>
                      </a:lnTo>
                      <a:lnTo>
                        <a:pt x="1180" y="4899"/>
                      </a:lnTo>
                      <a:lnTo>
                        <a:pt x="1169" y="5071"/>
                      </a:lnTo>
                      <a:lnTo>
                        <a:pt x="1159" y="5239"/>
                      </a:lnTo>
                      <a:lnTo>
                        <a:pt x="1146" y="5403"/>
                      </a:lnTo>
                      <a:lnTo>
                        <a:pt x="1132" y="5563"/>
                      </a:lnTo>
                      <a:lnTo>
                        <a:pt x="1117" y="5718"/>
                      </a:lnTo>
                      <a:lnTo>
                        <a:pt x="1101" y="5866"/>
                      </a:lnTo>
                      <a:lnTo>
                        <a:pt x="1083" y="6012"/>
                      </a:lnTo>
                      <a:lnTo>
                        <a:pt x="1065" y="6150"/>
                      </a:lnTo>
                      <a:lnTo>
                        <a:pt x="1046" y="6283"/>
                      </a:lnTo>
                      <a:lnTo>
                        <a:pt x="1025" y="6411"/>
                      </a:lnTo>
                      <a:lnTo>
                        <a:pt x="1004" y="6532"/>
                      </a:lnTo>
                      <a:lnTo>
                        <a:pt x="981" y="6647"/>
                      </a:lnTo>
                      <a:lnTo>
                        <a:pt x="958" y="6755"/>
                      </a:lnTo>
                      <a:lnTo>
                        <a:pt x="935" y="6857"/>
                      </a:lnTo>
                      <a:lnTo>
                        <a:pt x="909" y="6951"/>
                      </a:lnTo>
                      <a:lnTo>
                        <a:pt x="898" y="6995"/>
                      </a:lnTo>
                      <a:lnTo>
                        <a:pt x="884" y="7038"/>
                      </a:lnTo>
                      <a:lnTo>
                        <a:pt x="871" y="7078"/>
                      </a:lnTo>
                      <a:lnTo>
                        <a:pt x="858" y="7117"/>
                      </a:lnTo>
                      <a:lnTo>
                        <a:pt x="844" y="7154"/>
                      </a:lnTo>
                      <a:lnTo>
                        <a:pt x="830" y="7189"/>
                      </a:lnTo>
                      <a:lnTo>
                        <a:pt x="818" y="7222"/>
                      </a:lnTo>
                      <a:lnTo>
                        <a:pt x="804" y="7253"/>
                      </a:lnTo>
                      <a:lnTo>
                        <a:pt x="790" y="7282"/>
                      </a:lnTo>
                      <a:lnTo>
                        <a:pt x="775" y="7308"/>
                      </a:lnTo>
                      <a:lnTo>
                        <a:pt x="761" y="7333"/>
                      </a:lnTo>
                      <a:lnTo>
                        <a:pt x="746" y="7356"/>
                      </a:lnTo>
                      <a:lnTo>
                        <a:pt x="732" y="7376"/>
                      </a:lnTo>
                      <a:lnTo>
                        <a:pt x="716" y="7394"/>
                      </a:lnTo>
                      <a:lnTo>
                        <a:pt x="701" y="7411"/>
                      </a:lnTo>
                      <a:lnTo>
                        <a:pt x="686" y="7423"/>
                      </a:lnTo>
                      <a:lnTo>
                        <a:pt x="671" y="7435"/>
                      </a:lnTo>
                      <a:lnTo>
                        <a:pt x="656" y="7444"/>
                      </a:lnTo>
                      <a:lnTo>
                        <a:pt x="641" y="7451"/>
                      </a:lnTo>
                      <a:lnTo>
                        <a:pt x="626" y="7456"/>
                      </a:lnTo>
                      <a:lnTo>
                        <a:pt x="610" y="7457"/>
                      </a:lnTo>
                      <a:lnTo>
                        <a:pt x="595" y="7457"/>
                      </a:lnTo>
                      <a:lnTo>
                        <a:pt x="595" y="7457"/>
                      </a:lnTo>
                      <a:lnTo>
                        <a:pt x="579" y="7453"/>
                      </a:lnTo>
                      <a:lnTo>
                        <a:pt x="563" y="7449"/>
                      </a:lnTo>
                      <a:lnTo>
                        <a:pt x="548" y="7441"/>
                      </a:lnTo>
                      <a:lnTo>
                        <a:pt x="533" y="7431"/>
                      </a:lnTo>
                      <a:lnTo>
                        <a:pt x="518" y="7419"/>
                      </a:lnTo>
                      <a:lnTo>
                        <a:pt x="503" y="7404"/>
                      </a:lnTo>
                      <a:lnTo>
                        <a:pt x="488" y="7387"/>
                      </a:lnTo>
                      <a:lnTo>
                        <a:pt x="473" y="7368"/>
                      </a:lnTo>
                      <a:lnTo>
                        <a:pt x="459" y="7347"/>
                      </a:lnTo>
                      <a:lnTo>
                        <a:pt x="444" y="7323"/>
                      </a:lnTo>
                      <a:lnTo>
                        <a:pt x="430" y="7298"/>
                      </a:lnTo>
                      <a:lnTo>
                        <a:pt x="416" y="7270"/>
                      </a:lnTo>
                      <a:lnTo>
                        <a:pt x="401" y="7240"/>
                      </a:lnTo>
                      <a:lnTo>
                        <a:pt x="388" y="7209"/>
                      </a:lnTo>
                      <a:lnTo>
                        <a:pt x="374" y="7175"/>
                      </a:lnTo>
                      <a:lnTo>
                        <a:pt x="360" y="7139"/>
                      </a:lnTo>
                      <a:lnTo>
                        <a:pt x="347" y="7101"/>
                      </a:lnTo>
                      <a:lnTo>
                        <a:pt x="333" y="7061"/>
                      </a:lnTo>
                      <a:lnTo>
                        <a:pt x="321" y="7019"/>
                      </a:lnTo>
                      <a:lnTo>
                        <a:pt x="308" y="6975"/>
                      </a:lnTo>
                      <a:lnTo>
                        <a:pt x="282" y="6883"/>
                      </a:lnTo>
                      <a:lnTo>
                        <a:pt x="258" y="6784"/>
                      </a:lnTo>
                      <a:lnTo>
                        <a:pt x="235" y="6677"/>
                      </a:lnTo>
                      <a:lnTo>
                        <a:pt x="213" y="6564"/>
                      </a:lnTo>
                      <a:lnTo>
                        <a:pt x="190" y="6445"/>
                      </a:lnTo>
                      <a:lnTo>
                        <a:pt x="170" y="6319"/>
                      </a:lnTo>
                      <a:lnTo>
                        <a:pt x="151" y="6187"/>
                      </a:lnTo>
                      <a:lnTo>
                        <a:pt x="131" y="6050"/>
                      </a:lnTo>
                      <a:lnTo>
                        <a:pt x="114" y="5907"/>
                      </a:lnTo>
                      <a:lnTo>
                        <a:pt x="98" y="5760"/>
                      </a:lnTo>
                      <a:lnTo>
                        <a:pt x="82" y="5606"/>
                      </a:lnTo>
                      <a:lnTo>
                        <a:pt x="69" y="5448"/>
                      </a:lnTo>
                      <a:lnTo>
                        <a:pt x="56" y="5286"/>
                      </a:lnTo>
                      <a:lnTo>
                        <a:pt x="44" y="5120"/>
                      </a:lnTo>
                      <a:lnTo>
                        <a:pt x="34" y="4949"/>
                      </a:lnTo>
                      <a:lnTo>
                        <a:pt x="24" y="4775"/>
                      </a:lnTo>
                      <a:lnTo>
                        <a:pt x="16" y="4597"/>
                      </a:lnTo>
                      <a:lnTo>
                        <a:pt x="10" y="4416"/>
                      </a:lnTo>
                      <a:lnTo>
                        <a:pt x="6" y="4232"/>
                      </a:lnTo>
                      <a:lnTo>
                        <a:pt x="2" y="4045"/>
                      </a:lnTo>
                      <a:lnTo>
                        <a:pt x="1" y="3856"/>
                      </a:lnTo>
                      <a:lnTo>
                        <a:pt x="0" y="3664"/>
                      </a:lnTo>
                      <a:lnTo>
                        <a:pt x="0" y="3664"/>
                      </a:lnTo>
                      <a:lnTo>
                        <a:pt x="1" y="3471"/>
                      </a:lnTo>
                      <a:lnTo>
                        <a:pt x="5" y="3282"/>
                      </a:lnTo>
                      <a:lnTo>
                        <a:pt x="9" y="3096"/>
                      </a:lnTo>
                      <a:lnTo>
                        <a:pt x="15" y="2913"/>
                      </a:lnTo>
                      <a:lnTo>
                        <a:pt x="22" y="2734"/>
                      </a:lnTo>
                      <a:lnTo>
                        <a:pt x="30" y="2558"/>
                      </a:lnTo>
                      <a:lnTo>
                        <a:pt x="41" y="2386"/>
                      </a:lnTo>
                      <a:lnTo>
                        <a:pt x="52" y="2217"/>
                      </a:lnTo>
                      <a:lnTo>
                        <a:pt x="65" y="2054"/>
                      </a:lnTo>
                      <a:lnTo>
                        <a:pt x="79" y="1895"/>
                      </a:lnTo>
                      <a:lnTo>
                        <a:pt x="93" y="1740"/>
                      </a:lnTo>
                      <a:lnTo>
                        <a:pt x="109" y="1591"/>
                      </a:lnTo>
                      <a:lnTo>
                        <a:pt x="127" y="1445"/>
                      </a:lnTo>
                      <a:lnTo>
                        <a:pt x="145" y="1307"/>
                      </a:lnTo>
                      <a:lnTo>
                        <a:pt x="165" y="1174"/>
                      </a:lnTo>
                      <a:lnTo>
                        <a:pt x="185" y="1046"/>
                      </a:lnTo>
                      <a:lnTo>
                        <a:pt x="207" y="925"/>
                      </a:lnTo>
                      <a:lnTo>
                        <a:pt x="229" y="810"/>
                      </a:lnTo>
                      <a:lnTo>
                        <a:pt x="252" y="702"/>
                      </a:lnTo>
                      <a:lnTo>
                        <a:pt x="275" y="600"/>
                      </a:lnTo>
                      <a:lnTo>
                        <a:pt x="301" y="506"/>
                      </a:lnTo>
                      <a:lnTo>
                        <a:pt x="314" y="462"/>
                      </a:lnTo>
                      <a:lnTo>
                        <a:pt x="326" y="419"/>
                      </a:lnTo>
                      <a:lnTo>
                        <a:pt x="339" y="378"/>
                      </a:lnTo>
                      <a:lnTo>
                        <a:pt x="353" y="340"/>
                      </a:lnTo>
                      <a:lnTo>
                        <a:pt x="366" y="303"/>
                      </a:lnTo>
                      <a:lnTo>
                        <a:pt x="380" y="268"/>
                      </a:lnTo>
                      <a:lnTo>
                        <a:pt x="394" y="236"/>
                      </a:lnTo>
                      <a:lnTo>
                        <a:pt x="408" y="204"/>
                      </a:lnTo>
                      <a:lnTo>
                        <a:pt x="422" y="175"/>
                      </a:lnTo>
                      <a:lnTo>
                        <a:pt x="435" y="149"/>
                      </a:lnTo>
                      <a:lnTo>
                        <a:pt x="449" y="124"/>
                      </a:lnTo>
                      <a:lnTo>
                        <a:pt x="465" y="101"/>
                      </a:lnTo>
                      <a:lnTo>
                        <a:pt x="478" y="81"/>
                      </a:lnTo>
                      <a:lnTo>
                        <a:pt x="494" y="63"/>
                      </a:lnTo>
                      <a:lnTo>
                        <a:pt x="509" y="48"/>
                      </a:lnTo>
                      <a:lnTo>
                        <a:pt x="524" y="34"/>
                      </a:lnTo>
                      <a:lnTo>
                        <a:pt x="539" y="22"/>
                      </a:lnTo>
                      <a:lnTo>
                        <a:pt x="554" y="13"/>
                      </a:lnTo>
                      <a:lnTo>
                        <a:pt x="569" y="6"/>
                      </a:lnTo>
                      <a:lnTo>
                        <a:pt x="584" y="2"/>
                      </a:lnTo>
                      <a:lnTo>
                        <a:pt x="600" y="0"/>
                      </a:lnTo>
                      <a:lnTo>
                        <a:pt x="615" y="0"/>
                      </a:lnTo>
                      <a:lnTo>
                        <a:pt x="615" y="0"/>
                      </a:lnTo>
                      <a:close/>
                      <a:moveTo>
                        <a:pt x="615" y="93"/>
                      </a:moveTo>
                      <a:lnTo>
                        <a:pt x="615" y="93"/>
                      </a:lnTo>
                      <a:lnTo>
                        <a:pt x="600" y="93"/>
                      </a:lnTo>
                      <a:lnTo>
                        <a:pt x="585" y="94"/>
                      </a:lnTo>
                      <a:lnTo>
                        <a:pt x="570" y="99"/>
                      </a:lnTo>
                      <a:lnTo>
                        <a:pt x="555" y="106"/>
                      </a:lnTo>
                      <a:lnTo>
                        <a:pt x="540" y="114"/>
                      </a:lnTo>
                      <a:lnTo>
                        <a:pt x="526" y="125"/>
                      </a:lnTo>
                      <a:lnTo>
                        <a:pt x="511" y="138"/>
                      </a:lnTo>
                      <a:lnTo>
                        <a:pt x="496" y="154"/>
                      </a:lnTo>
                      <a:lnTo>
                        <a:pt x="482" y="172"/>
                      </a:lnTo>
                      <a:lnTo>
                        <a:pt x="468" y="192"/>
                      </a:lnTo>
                      <a:lnTo>
                        <a:pt x="454" y="214"/>
                      </a:lnTo>
                      <a:lnTo>
                        <a:pt x="440" y="238"/>
                      </a:lnTo>
                      <a:lnTo>
                        <a:pt x="426" y="264"/>
                      </a:lnTo>
                      <a:lnTo>
                        <a:pt x="412" y="291"/>
                      </a:lnTo>
                      <a:lnTo>
                        <a:pt x="398" y="322"/>
                      </a:lnTo>
                      <a:lnTo>
                        <a:pt x="386" y="354"/>
                      </a:lnTo>
                      <a:lnTo>
                        <a:pt x="372" y="388"/>
                      </a:lnTo>
                      <a:lnTo>
                        <a:pt x="359" y="424"/>
                      </a:lnTo>
                      <a:lnTo>
                        <a:pt x="346" y="462"/>
                      </a:lnTo>
                      <a:lnTo>
                        <a:pt x="333" y="502"/>
                      </a:lnTo>
                      <a:lnTo>
                        <a:pt x="308" y="586"/>
                      </a:lnTo>
                      <a:lnTo>
                        <a:pt x="285" y="678"/>
                      </a:lnTo>
                      <a:lnTo>
                        <a:pt x="260" y="777"/>
                      </a:lnTo>
                      <a:lnTo>
                        <a:pt x="238" y="882"/>
                      </a:lnTo>
                      <a:lnTo>
                        <a:pt x="216" y="995"/>
                      </a:lnTo>
                      <a:lnTo>
                        <a:pt x="195" y="1113"/>
                      </a:lnTo>
                      <a:lnTo>
                        <a:pt x="175" y="1236"/>
                      </a:lnTo>
                      <a:lnTo>
                        <a:pt x="157" y="1366"/>
                      </a:lnTo>
                      <a:lnTo>
                        <a:pt x="138" y="1502"/>
                      </a:lnTo>
                      <a:lnTo>
                        <a:pt x="122" y="1643"/>
                      </a:lnTo>
                      <a:lnTo>
                        <a:pt x="106" y="1789"/>
                      </a:lnTo>
                      <a:lnTo>
                        <a:pt x="92" y="1940"/>
                      </a:lnTo>
                      <a:lnTo>
                        <a:pt x="78" y="2096"/>
                      </a:lnTo>
                      <a:lnTo>
                        <a:pt x="66" y="2255"/>
                      </a:lnTo>
                      <a:lnTo>
                        <a:pt x="55" y="2418"/>
                      </a:lnTo>
                      <a:lnTo>
                        <a:pt x="45" y="2587"/>
                      </a:lnTo>
                      <a:lnTo>
                        <a:pt x="36" y="2758"/>
                      </a:lnTo>
                      <a:lnTo>
                        <a:pt x="29" y="2934"/>
                      </a:lnTo>
                      <a:lnTo>
                        <a:pt x="23" y="3113"/>
                      </a:lnTo>
                      <a:lnTo>
                        <a:pt x="20" y="3294"/>
                      </a:lnTo>
                      <a:lnTo>
                        <a:pt x="16" y="3478"/>
                      </a:lnTo>
                      <a:lnTo>
                        <a:pt x="15" y="3665"/>
                      </a:lnTo>
                      <a:lnTo>
                        <a:pt x="15" y="3665"/>
                      </a:lnTo>
                      <a:lnTo>
                        <a:pt x="15" y="3852"/>
                      </a:lnTo>
                      <a:lnTo>
                        <a:pt x="17" y="4037"/>
                      </a:lnTo>
                      <a:lnTo>
                        <a:pt x="21" y="4219"/>
                      </a:lnTo>
                      <a:lnTo>
                        <a:pt x="26" y="4399"/>
                      </a:lnTo>
                      <a:lnTo>
                        <a:pt x="31" y="4575"/>
                      </a:lnTo>
                      <a:lnTo>
                        <a:pt x="38" y="4750"/>
                      </a:lnTo>
                      <a:lnTo>
                        <a:pt x="48" y="4919"/>
                      </a:lnTo>
                      <a:lnTo>
                        <a:pt x="58" y="5085"/>
                      </a:lnTo>
                      <a:lnTo>
                        <a:pt x="69" y="5248"/>
                      </a:lnTo>
                      <a:lnTo>
                        <a:pt x="81" y="5406"/>
                      </a:lnTo>
                      <a:lnTo>
                        <a:pt x="95" y="5560"/>
                      </a:lnTo>
                      <a:lnTo>
                        <a:pt x="110" y="5709"/>
                      </a:lnTo>
                      <a:lnTo>
                        <a:pt x="127" y="5852"/>
                      </a:lnTo>
                      <a:lnTo>
                        <a:pt x="144" y="5992"/>
                      </a:lnTo>
                      <a:lnTo>
                        <a:pt x="161" y="6126"/>
                      </a:lnTo>
                      <a:lnTo>
                        <a:pt x="181" y="6254"/>
                      </a:lnTo>
                      <a:lnTo>
                        <a:pt x="201" y="6377"/>
                      </a:lnTo>
                      <a:lnTo>
                        <a:pt x="222" y="6493"/>
                      </a:lnTo>
                      <a:lnTo>
                        <a:pt x="244" y="6604"/>
                      </a:lnTo>
                      <a:lnTo>
                        <a:pt x="267" y="6708"/>
                      </a:lnTo>
                      <a:lnTo>
                        <a:pt x="290" y="6804"/>
                      </a:lnTo>
                      <a:lnTo>
                        <a:pt x="315" y="6895"/>
                      </a:lnTo>
                      <a:lnTo>
                        <a:pt x="327" y="6938"/>
                      </a:lnTo>
                      <a:lnTo>
                        <a:pt x="340" y="6979"/>
                      </a:lnTo>
                      <a:lnTo>
                        <a:pt x="353" y="7017"/>
                      </a:lnTo>
                      <a:lnTo>
                        <a:pt x="366" y="7054"/>
                      </a:lnTo>
                      <a:lnTo>
                        <a:pt x="380" y="7089"/>
                      </a:lnTo>
                      <a:lnTo>
                        <a:pt x="393" y="7121"/>
                      </a:lnTo>
                      <a:lnTo>
                        <a:pt x="406" y="7153"/>
                      </a:lnTo>
                      <a:lnTo>
                        <a:pt x="420" y="7182"/>
                      </a:lnTo>
                      <a:lnTo>
                        <a:pt x="434" y="7209"/>
                      </a:lnTo>
                      <a:lnTo>
                        <a:pt x="448" y="7234"/>
                      </a:lnTo>
                      <a:lnTo>
                        <a:pt x="462" y="7257"/>
                      </a:lnTo>
                      <a:lnTo>
                        <a:pt x="476" y="7278"/>
                      </a:lnTo>
                      <a:lnTo>
                        <a:pt x="491" y="7297"/>
                      </a:lnTo>
                      <a:lnTo>
                        <a:pt x="505" y="7313"/>
                      </a:lnTo>
                      <a:lnTo>
                        <a:pt x="520" y="7327"/>
                      </a:lnTo>
                      <a:lnTo>
                        <a:pt x="534" y="7339"/>
                      </a:lnTo>
                      <a:lnTo>
                        <a:pt x="549" y="7349"/>
                      </a:lnTo>
                      <a:lnTo>
                        <a:pt x="564" y="7356"/>
                      </a:lnTo>
                      <a:lnTo>
                        <a:pt x="579" y="7362"/>
                      </a:lnTo>
                      <a:lnTo>
                        <a:pt x="595" y="7364"/>
                      </a:lnTo>
                      <a:lnTo>
                        <a:pt x="595" y="7364"/>
                      </a:lnTo>
                      <a:lnTo>
                        <a:pt x="610" y="7365"/>
                      </a:lnTo>
                      <a:lnTo>
                        <a:pt x="625" y="7363"/>
                      </a:lnTo>
                      <a:lnTo>
                        <a:pt x="640" y="7358"/>
                      </a:lnTo>
                      <a:lnTo>
                        <a:pt x="655" y="7352"/>
                      </a:lnTo>
                      <a:lnTo>
                        <a:pt x="670" y="7343"/>
                      </a:lnTo>
                      <a:lnTo>
                        <a:pt x="685" y="7332"/>
                      </a:lnTo>
                      <a:lnTo>
                        <a:pt x="699" y="7319"/>
                      </a:lnTo>
                      <a:lnTo>
                        <a:pt x="714" y="7304"/>
                      </a:lnTo>
                      <a:lnTo>
                        <a:pt x="728" y="7285"/>
                      </a:lnTo>
                      <a:lnTo>
                        <a:pt x="743" y="7265"/>
                      </a:lnTo>
                      <a:lnTo>
                        <a:pt x="757" y="7243"/>
                      </a:lnTo>
                      <a:lnTo>
                        <a:pt x="771" y="7220"/>
                      </a:lnTo>
                      <a:lnTo>
                        <a:pt x="785" y="7193"/>
                      </a:lnTo>
                      <a:lnTo>
                        <a:pt x="798" y="7166"/>
                      </a:lnTo>
                      <a:lnTo>
                        <a:pt x="812" y="7135"/>
                      </a:lnTo>
                      <a:lnTo>
                        <a:pt x="826" y="7103"/>
                      </a:lnTo>
                      <a:lnTo>
                        <a:pt x="838" y="7069"/>
                      </a:lnTo>
                      <a:lnTo>
                        <a:pt x="851" y="7033"/>
                      </a:lnTo>
                      <a:lnTo>
                        <a:pt x="864" y="6995"/>
                      </a:lnTo>
                      <a:lnTo>
                        <a:pt x="877" y="6955"/>
                      </a:lnTo>
                      <a:lnTo>
                        <a:pt x="902" y="6871"/>
                      </a:lnTo>
                      <a:lnTo>
                        <a:pt x="927" y="6779"/>
                      </a:lnTo>
                      <a:lnTo>
                        <a:pt x="950" y="6680"/>
                      </a:lnTo>
                      <a:lnTo>
                        <a:pt x="972" y="6575"/>
                      </a:lnTo>
                      <a:lnTo>
                        <a:pt x="994" y="6462"/>
                      </a:lnTo>
                      <a:lnTo>
                        <a:pt x="1015" y="6345"/>
                      </a:lnTo>
                      <a:lnTo>
                        <a:pt x="1035" y="6221"/>
                      </a:lnTo>
                      <a:lnTo>
                        <a:pt x="1053" y="6090"/>
                      </a:lnTo>
                      <a:lnTo>
                        <a:pt x="1072" y="5955"/>
                      </a:lnTo>
                      <a:lnTo>
                        <a:pt x="1088" y="5814"/>
                      </a:lnTo>
                      <a:lnTo>
                        <a:pt x="1104" y="5668"/>
                      </a:lnTo>
                      <a:lnTo>
                        <a:pt x="1119" y="5517"/>
                      </a:lnTo>
                      <a:lnTo>
                        <a:pt x="1132" y="5363"/>
                      </a:lnTo>
                      <a:lnTo>
                        <a:pt x="1145" y="5202"/>
                      </a:lnTo>
                      <a:lnTo>
                        <a:pt x="1155" y="5039"/>
                      </a:lnTo>
                      <a:lnTo>
                        <a:pt x="1166" y="4870"/>
                      </a:lnTo>
                      <a:lnTo>
                        <a:pt x="1174" y="4698"/>
                      </a:lnTo>
                      <a:lnTo>
                        <a:pt x="1181" y="4523"/>
                      </a:lnTo>
                      <a:lnTo>
                        <a:pt x="1187" y="4346"/>
                      </a:lnTo>
                      <a:lnTo>
                        <a:pt x="1191" y="4163"/>
                      </a:lnTo>
                      <a:lnTo>
                        <a:pt x="1194" y="3979"/>
                      </a:lnTo>
                      <a:lnTo>
                        <a:pt x="1195" y="3792"/>
                      </a:lnTo>
                      <a:lnTo>
                        <a:pt x="1195" y="3792"/>
                      </a:lnTo>
                      <a:lnTo>
                        <a:pt x="1195" y="3605"/>
                      </a:lnTo>
                      <a:lnTo>
                        <a:pt x="1193" y="3420"/>
                      </a:lnTo>
                      <a:lnTo>
                        <a:pt x="1190" y="3238"/>
                      </a:lnTo>
                      <a:lnTo>
                        <a:pt x="1186" y="3058"/>
                      </a:lnTo>
                      <a:lnTo>
                        <a:pt x="1179" y="2882"/>
                      </a:lnTo>
                      <a:lnTo>
                        <a:pt x="1172" y="2709"/>
                      </a:lnTo>
                      <a:lnTo>
                        <a:pt x="1162" y="2538"/>
                      </a:lnTo>
                      <a:lnTo>
                        <a:pt x="1153" y="2372"/>
                      </a:lnTo>
                      <a:lnTo>
                        <a:pt x="1141" y="2209"/>
                      </a:lnTo>
                      <a:lnTo>
                        <a:pt x="1129" y="2051"/>
                      </a:lnTo>
                      <a:lnTo>
                        <a:pt x="1115" y="1897"/>
                      </a:lnTo>
                      <a:lnTo>
                        <a:pt x="1100" y="1748"/>
                      </a:lnTo>
                      <a:lnTo>
                        <a:pt x="1083" y="1604"/>
                      </a:lnTo>
                      <a:lnTo>
                        <a:pt x="1067" y="1465"/>
                      </a:lnTo>
                      <a:lnTo>
                        <a:pt x="1049" y="1330"/>
                      </a:lnTo>
                      <a:lnTo>
                        <a:pt x="1030" y="1203"/>
                      </a:lnTo>
                      <a:lnTo>
                        <a:pt x="1009" y="1080"/>
                      </a:lnTo>
                      <a:lnTo>
                        <a:pt x="988" y="964"/>
                      </a:lnTo>
                      <a:lnTo>
                        <a:pt x="966" y="853"/>
                      </a:lnTo>
                      <a:lnTo>
                        <a:pt x="943" y="749"/>
                      </a:lnTo>
                      <a:lnTo>
                        <a:pt x="920" y="652"/>
                      </a:lnTo>
                      <a:lnTo>
                        <a:pt x="895" y="562"/>
                      </a:lnTo>
                      <a:lnTo>
                        <a:pt x="883" y="519"/>
                      </a:lnTo>
                      <a:lnTo>
                        <a:pt x="870" y="478"/>
                      </a:lnTo>
                      <a:lnTo>
                        <a:pt x="857" y="440"/>
                      </a:lnTo>
                      <a:lnTo>
                        <a:pt x="844" y="403"/>
                      </a:lnTo>
                      <a:lnTo>
                        <a:pt x="831" y="368"/>
                      </a:lnTo>
                      <a:lnTo>
                        <a:pt x="818" y="336"/>
                      </a:lnTo>
                      <a:lnTo>
                        <a:pt x="804" y="304"/>
                      </a:lnTo>
                      <a:lnTo>
                        <a:pt x="791" y="275"/>
                      </a:lnTo>
                      <a:lnTo>
                        <a:pt x="777" y="248"/>
                      </a:lnTo>
                      <a:lnTo>
                        <a:pt x="763" y="223"/>
                      </a:lnTo>
                      <a:lnTo>
                        <a:pt x="748" y="201"/>
                      </a:lnTo>
                      <a:lnTo>
                        <a:pt x="734" y="180"/>
                      </a:lnTo>
                      <a:lnTo>
                        <a:pt x="720" y="161"/>
                      </a:lnTo>
                      <a:lnTo>
                        <a:pt x="705" y="144"/>
                      </a:lnTo>
                      <a:lnTo>
                        <a:pt x="691" y="130"/>
                      </a:lnTo>
                      <a:lnTo>
                        <a:pt x="676" y="118"/>
                      </a:lnTo>
                      <a:lnTo>
                        <a:pt x="661" y="108"/>
                      </a:lnTo>
                      <a:lnTo>
                        <a:pt x="646" y="101"/>
                      </a:lnTo>
                      <a:lnTo>
                        <a:pt x="631" y="95"/>
                      </a:lnTo>
                      <a:lnTo>
                        <a:pt x="615" y="93"/>
                      </a:lnTo>
                      <a:close/>
                    </a:path>
                  </a:pathLst>
                </a:custGeom>
                <a:gradFill flip="none" rotWithShape="1">
                  <a:gsLst>
                    <a:gs pos="0">
                      <a:schemeClr val="accent6">
                        <a:lumMod val="75000"/>
                      </a:schemeClr>
                    </a:gs>
                    <a:gs pos="100000">
                      <a:schemeClr val="accent6">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17" name="Groupe 28">
                <a:extLst>
                  <a:ext uri="{FF2B5EF4-FFF2-40B4-BE49-F238E27FC236}">
                    <a16:creationId xmlns:a16="http://schemas.microsoft.com/office/drawing/2014/main" xmlns="" id="{E7A46FF9-4185-D944-A671-968F7953B843}"/>
                  </a:ext>
                </a:extLst>
              </p:cNvPr>
              <p:cNvGrpSpPr/>
              <p:nvPr/>
            </p:nvGrpSpPr>
            <p:grpSpPr>
              <a:xfrm>
                <a:off x="3113724" y="2080261"/>
                <a:ext cx="1475286" cy="1950720"/>
                <a:chOff x="2909888" y="1743075"/>
                <a:chExt cx="1844106" cy="2438400"/>
              </a:xfrm>
            </p:grpSpPr>
            <p:sp>
              <p:nvSpPr>
                <p:cNvPr id="18" name="Forme libre 19">
                  <a:extLst>
                    <a:ext uri="{FF2B5EF4-FFF2-40B4-BE49-F238E27FC236}">
                      <a16:creationId xmlns:a16="http://schemas.microsoft.com/office/drawing/2014/main" xmlns="" id="{64BF7825-A461-5045-A691-97AE270BEBD4}"/>
                    </a:ext>
                  </a:extLst>
                </p:cNvPr>
                <p:cNvSpPr>
                  <a:spLocks/>
                </p:cNvSpPr>
                <p:nvPr/>
              </p:nvSpPr>
              <p:spPr bwMode="auto">
                <a:xfrm>
                  <a:off x="2909888" y="1743075"/>
                  <a:ext cx="1803400" cy="2438400"/>
                </a:xfrm>
                <a:custGeom>
                  <a:avLst/>
                  <a:gdLst/>
                  <a:ahLst/>
                  <a:cxnLst>
                    <a:cxn ang="0">
                      <a:pos x="2271" y="3072"/>
                    </a:cxn>
                    <a:cxn ang="0">
                      <a:pos x="2252" y="3069"/>
                    </a:cxn>
                    <a:cxn ang="0">
                      <a:pos x="2233" y="3056"/>
                    </a:cxn>
                    <a:cxn ang="0">
                      <a:pos x="2196" y="3005"/>
                    </a:cxn>
                    <a:cxn ang="0">
                      <a:pos x="2161" y="2925"/>
                    </a:cxn>
                    <a:cxn ang="0">
                      <a:pos x="2130" y="2817"/>
                    </a:cxn>
                    <a:cxn ang="0">
                      <a:pos x="2101" y="2682"/>
                    </a:cxn>
                    <a:cxn ang="0">
                      <a:pos x="2076" y="2526"/>
                    </a:cxn>
                    <a:cxn ang="0">
                      <a:pos x="2048" y="2285"/>
                    </a:cxn>
                    <a:cxn ang="0">
                      <a:pos x="2022" y="1870"/>
                    </a:cxn>
                    <a:cxn ang="0">
                      <a:pos x="2016" y="1563"/>
                    </a:cxn>
                    <a:cxn ang="0">
                      <a:pos x="2026" y="1106"/>
                    </a:cxn>
                    <a:cxn ang="0">
                      <a:pos x="2057" y="699"/>
                    </a:cxn>
                    <a:cxn ang="0">
                      <a:pos x="2079" y="523"/>
                    </a:cxn>
                    <a:cxn ang="0">
                      <a:pos x="2105" y="368"/>
                    </a:cxn>
                    <a:cxn ang="0">
                      <a:pos x="2134" y="236"/>
                    </a:cxn>
                    <a:cxn ang="0">
                      <a:pos x="2168" y="132"/>
                    </a:cxn>
                    <a:cxn ang="0">
                      <a:pos x="2203" y="55"/>
                    </a:cxn>
                    <a:cxn ang="0">
                      <a:pos x="2234" y="16"/>
                    </a:cxn>
                    <a:cxn ang="0">
                      <a:pos x="2254" y="4"/>
                    </a:cxn>
                    <a:cxn ang="0">
                      <a:pos x="2267" y="0"/>
                    </a:cxn>
                    <a:cxn ang="0">
                      <a:pos x="1955" y="0"/>
                    </a:cxn>
                    <a:cxn ang="0">
                      <a:pos x="244" y="2"/>
                    </a:cxn>
                    <a:cxn ang="0">
                      <a:pos x="224" y="11"/>
                    </a:cxn>
                    <a:cxn ang="0">
                      <a:pos x="199" y="36"/>
                    </a:cxn>
                    <a:cxn ang="0">
                      <a:pos x="163" y="103"/>
                    </a:cxn>
                    <a:cxn ang="0">
                      <a:pos x="129" y="199"/>
                    </a:cxn>
                    <a:cxn ang="0">
                      <a:pos x="99" y="322"/>
                    </a:cxn>
                    <a:cxn ang="0">
                      <a:pos x="71" y="469"/>
                    </a:cxn>
                    <a:cxn ang="0">
                      <a:pos x="48" y="639"/>
                    </a:cxn>
                    <a:cxn ang="0">
                      <a:pos x="19" y="963"/>
                    </a:cxn>
                    <a:cxn ang="0">
                      <a:pos x="1" y="1406"/>
                    </a:cxn>
                    <a:cxn ang="0">
                      <a:pos x="1" y="1719"/>
                    </a:cxn>
                    <a:cxn ang="0">
                      <a:pos x="21" y="2153"/>
                    </a:cxn>
                    <a:cxn ang="0">
                      <a:pos x="52" y="2469"/>
                    </a:cxn>
                    <a:cxn ang="0">
                      <a:pos x="77" y="2632"/>
                    </a:cxn>
                    <a:cxn ang="0">
                      <a:pos x="103" y="2775"/>
                    </a:cxn>
                    <a:cxn ang="0">
                      <a:pos x="135" y="2891"/>
                    </a:cxn>
                    <a:cxn ang="0">
                      <a:pos x="168" y="2982"/>
                    </a:cxn>
                    <a:cxn ang="0">
                      <a:pos x="204" y="3042"/>
                    </a:cxn>
                    <a:cxn ang="0">
                      <a:pos x="229" y="3065"/>
                    </a:cxn>
                    <a:cxn ang="0">
                      <a:pos x="249" y="3072"/>
                    </a:cxn>
                  </a:cxnLst>
                  <a:rect l="0" t="0" r="r" b="b"/>
                  <a:pathLst>
                    <a:path w="2271" h="3072">
                      <a:moveTo>
                        <a:pt x="254" y="3072"/>
                      </a:moveTo>
                      <a:lnTo>
                        <a:pt x="2271" y="3072"/>
                      </a:lnTo>
                      <a:lnTo>
                        <a:pt x="2271" y="3072"/>
                      </a:lnTo>
                      <a:lnTo>
                        <a:pt x="2264" y="3072"/>
                      </a:lnTo>
                      <a:lnTo>
                        <a:pt x="2257" y="3071"/>
                      </a:lnTo>
                      <a:lnTo>
                        <a:pt x="2252" y="3069"/>
                      </a:lnTo>
                      <a:lnTo>
                        <a:pt x="2245" y="3065"/>
                      </a:lnTo>
                      <a:lnTo>
                        <a:pt x="2239" y="3061"/>
                      </a:lnTo>
                      <a:lnTo>
                        <a:pt x="2233" y="3056"/>
                      </a:lnTo>
                      <a:lnTo>
                        <a:pt x="2220" y="3042"/>
                      </a:lnTo>
                      <a:lnTo>
                        <a:pt x="2207" y="3026"/>
                      </a:lnTo>
                      <a:lnTo>
                        <a:pt x="2196" y="3005"/>
                      </a:lnTo>
                      <a:lnTo>
                        <a:pt x="2184" y="2982"/>
                      </a:lnTo>
                      <a:lnTo>
                        <a:pt x="2173" y="2955"/>
                      </a:lnTo>
                      <a:lnTo>
                        <a:pt x="2161" y="2925"/>
                      </a:lnTo>
                      <a:lnTo>
                        <a:pt x="2151" y="2891"/>
                      </a:lnTo>
                      <a:lnTo>
                        <a:pt x="2140" y="2855"/>
                      </a:lnTo>
                      <a:lnTo>
                        <a:pt x="2130" y="2817"/>
                      </a:lnTo>
                      <a:lnTo>
                        <a:pt x="2120" y="2775"/>
                      </a:lnTo>
                      <a:lnTo>
                        <a:pt x="2110" y="2730"/>
                      </a:lnTo>
                      <a:lnTo>
                        <a:pt x="2101" y="2682"/>
                      </a:lnTo>
                      <a:lnTo>
                        <a:pt x="2093" y="2632"/>
                      </a:lnTo>
                      <a:lnTo>
                        <a:pt x="2083" y="2580"/>
                      </a:lnTo>
                      <a:lnTo>
                        <a:pt x="2076" y="2526"/>
                      </a:lnTo>
                      <a:lnTo>
                        <a:pt x="2068" y="2469"/>
                      </a:lnTo>
                      <a:lnTo>
                        <a:pt x="2061" y="2409"/>
                      </a:lnTo>
                      <a:lnTo>
                        <a:pt x="2048" y="2285"/>
                      </a:lnTo>
                      <a:lnTo>
                        <a:pt x="2037" y="2153"/>
                      </a:lnTo>
                      <a:lnTo>
                        <a:pt x="2029" y="2015"/>
                      </a:lnTo>
                      <a:lnTo>
                        <a:pt x="2022" y="1870"/>
                      </a:lnTo>
                      <a:lnTo>
                        <a:pt x="2017" y="1719"/>
                      </a:lnTo>
                      <a:lnTo>
                        <a:pt x="2016" y="1563"/>
                      </a:lnTo>
                      <a:lnTo>
                        <a:pt x="2016" y="1563"/>
                      </a:lnTo>
                      <a:lnTo>
                        <a:pt x="2017" y="1406"/>
                      </a:lnTo>
                      <a:lnTo>
                        <a:pt x="2021" y="1253"/>
                      </a:lnTo>
                      <a:lnTo>
                        <a:pt x="2026" y="1106"/>
                      </a:lnTo>
                      <a:lnTo>
                        <a:pt x="2034" y="963"/>
                      </a:lnTo>
                      <a:lnTo>
                        <a:pt x="2045" y="828"/>
                      </a:lnTo>
                      <a:lnTo>
                        <a:pt x="2057" y="699"/>
                      </a:lnTo>
                      <a:lnTo>
                        <a:pt x="2063" y="639"/>
                      </a:lnTo>
                      <a:lnTo>
                        <a:pt x="2072" y="580"/>
                      </a:lnTo>
                      <a:lnTo>
                        <a:pt x="2079" y="523"/>
                      </a:lnTo>
                      <a:lnTo>
                        <a:pt x="2088" y="469"/>
                      </a:lnTo>
                      <a:lnTo>
                        <a:pt x="2096" y="417"/>
                      </a:lnTo>
                      <a:lnTo>
                        <a:pt x="2105" y="368"/>
                      </a:lnTo>
                      <a:lnTo>
                        <a:pt x="2115" y="322"/>
                      </a:lnTo>
                      <a:lnTo>
                        <a:pt x="2125" y="278"/>
                      </a:lnTo>
                      <a:lnTo>
                        <a:pt x="2134" y="236"/>
                      </a:lnTo>
                      <a:lnTo>
                        <a:pt x="2146" y="199"/>
                      </a:lnTo>
                      <a:lnTo>
                        <a:pt x="2156" y="163"/>
                      </a:lnTo>
                      <a:lnTo>
                        <a:pt x="2168" y="132"/>
                      </a:lnTo>
                      <a:lnTo>
                        <a:pt x="2180" y="103"/>
                      </a:lnTo>
                      <a:lnTo>
                        <a:pt x="2191" y="77"/>
                      </a:lnTo>
                      <a:lnTo>
                        <a:pt x="2203" y="55"/>
                      </a:lnTo>
                      <a:lnTo>
                        <a:pt x="2216" y="36"/>
                      </a:lnTo>
                      <a:lnTo>
                        <a:pt x="2227" y="22"/>
                      </a:lnTo>
                      <a:lnTo>
                        <a:pt x="2234" y="16"/>
                      </a:lnTo>
                      <a:lnTo>
                        <a:pt x="2240" y="11"/>
                      </a:lnTo>
                      <a:lnTo>
                        <a:pt x="2247" y="6"/>
                      </a:lnTo>
                      <a:lnTo>
                        <a:pt x="2254" y="4"/>
                      </a:lnTo>
                      <a:lnTo>
                        <a:pt x="2260" y="2"/>
                      </a:lnTo>
                      <a:lnTo>
                        <a:pt x="2267" y="0"/>
                      </a:lnTo>
                      <a:lnTo>
                        <a:pt x="2267" y="0"/>
                      </a:lnTo>
                      <a:lnTo>
                        <a:pt x="2271" y="0"/>
                      </a:lnTo>
                      <a:lnTo>
                        <a:pt x="1955" y="0"/>
                      </a:lnTo>
                      <a:lnTo>
                        <a:pt x="1955" y="0"/>
                      </a:lnTo>
                      <a:lnTo>
                        <a:pt x="251" y="0"/>
                      </a:lnTo>
                      <a:lnTo>
                        <a:pt x="251" y="0"/>
                      </a:lnTo>
                      <a:lnTo>
                        <a:pt x="244" y="2"/>
                      </a:lnTo>
                      <a:lnTo>
                        <a:pt x="237" y="4"/>
                      </a:lnTo>
                      <a:lnTo>
                        <a:pt x="231" y="6"/>
                      </a:lnTo>
                      <a:lnTo>
                        <a:pt x="224" y="11"/>
                      </a:lnTo>
                      <a:lnTo>
                        <a:pt x="218" y="16"/>
                      </a:lnTo>
                      <a:lnTo>
                        <a:pt x="211" y="22"/>
                      </a:lnTo>
                      <a:lnTo>
                        <a:pt x="199" y="36"/>
                      </a:lnTo>
                      <a:lnTo>
                        <a:pt x="187" y="55"/>
                      </a:lnTo>
                      <a:lnTo>
                        <a:pt x="175" y="77"/>
                      </a:lnTo>
                      <a:lnTo>
                        <a:pt x="163" y="103"/>
                      </a:lnTo>
                      <a:lnTo>
                        <a:pt x="151" y="132"/>
                      </a:lnTo>
                      <a:lnTo>
                        <a:pt x="141" y="163"/>
                      </a:lnTo>
                      <a:lnTo>
                        <a:pt x="129" y="199"/>
                      </a:lnTo>
                      <a:lnTo>
                        <a:pt x="118" y="236"/>
                      </a:lnTo>
                      <a:lnTo>
                        <a:pt x="108" y="278"/>
                      </a:lnTo>
                      <a:lnTo>
                        <a:pt x="99" y="322"/>
                      </a:lnTo>
                      <a:lnTo>
                        <a:pt x="89" y="368"/>
                      </a:lnTo>
                      <a:lnTo>
                        <a:pt x="80" y="417"/>
                      </a:lnTo>
                      <a:lnTo>
                        <a:pt x="71" y="469"/>
                      </a:lnTo>
                      <a:lnTo>
                        <a:pt x="63" y="523"/>
                      </a:lnTo>
                      <a:lnTo>
                        <a:pt x="56" y="580"/>
                      </a:lnTo>
                      <a:lnTo>
                        <a:pt x="48" y="639"/>
                      </a:lnTo>
                      <a:lnTo>
                        <a:pt x="41" y="699"/>
                      </a:lnTo>
                      <a:lnTo>
                        <a:pt x="29" y="828"/>
                      </a:lnTo>
                      <a:lnTo>
                        <a:pt x="19" y="963"/>
                      </a:lnTo>
                      <a:lnTo>
                        <a:pt x="10" y="1106"/>
                      </a:lnTo>
                      <a:lnTo>
                        <a:pt x="5" y="1253"/>
                      </a:lnTo>
                      <a:lnTo>
                        <a:pt x="1" y="1406"/>
                      </a:lnTo>
                      <a:lnTo>
                        <a:pt x="0" y="1563"/>
                      </a:lnTo>
                      <a:lnTo>
                        <a:pt x="0" y="1563"/>
                      </a:lnTo>
                      <a:lnTo>
                        <a:pt x="1" y="1719"/>
                      </a:lnTo>
                      <a:lnTo>
                        <a:pt x="6" y="1870"/>
                      </a:lnTo>
                      <a:lnTo>
                        <a:pt x="13" y="2015"/>
                      </a:lnTo>
                      <a:lnTo>
                        <a:pt x="21" y="2153"/>
                      </a:lnTo>
                      <a:lnTo>
                        <a:pt x="33" y="2285"/>
                      </a:lnTo>
                      <a:lnTo>
                        <a:pt x="45" y="2409"/>
                      </a:lnTo>
                      <a:lnTo>
                        <a:pt x="52" y="2469"/>
                      </a:lnTo>
                      <a:lnTo>
                        <a:pt x="59" y="2526"/>
                      </a:lnTo>
                      <a:lnTo>
                        <a:pt x="67" y="2580"/>
                      </a:lnTo>
                      <a:lnTo>
                        <a:pt x="77" y="2632"/>
                      </a:lnTo>
                      <a:lnTo>
                        <a:pt x="85" y="2682"/>
                      </a:lnTo>
                      <a:lnTo>
                        <a:pt x="94" y="2730"/>
                      </a:lnTo>
                      <a:lnTo>
                        <a:pt x="103" y="2775"/>
                      </a:lnTo>
                      <a:lnTo>
                        <a:pt x="114" y="2817"/>
                      </a:lnTo>
                      <a:lnTo>
                        <a:pt x="124" y="2855"/>
                      </a:lnTo>
                      <a:lnTo>
                        <a:pt x="135" y="2891"/>
                      </a:lnTo>
                      <a:lnTo>
                        <a:pt x="145" y="2925"/>
                      </a:lnTo>
                      <a:lnTo>
                        <a:pt x="157" y="2955"/>
                      </a:lnTo>
                      <a:lnTo>
                        <a:pt x="168" y="2982"/>
                      </a:lnTo>
                      <a:lnTo>
                        <a:pt x="180" y="3005"/>
                      </a:lnTo>
                      <a:lnTo>
                        <a:pt x="192" y="3026"/>
                      </a:lnTo>
                      <a:lnTo>
                        <a:pt x="204" y="3042"/>
                      </a:lnTo>
                      <a:lnTo>
                        <a:pt x="216" y="3056"/>
                      </a:lnTo>
                      <a:lnTo>
                        <a:pt x="223" y="3061"/>
                      </a:lnTo>
                      <a:lnTo>
                        <a:pt x="229" y="3065"/>
                      </a:lnTo>
                      <a:lnTo>
                        <a:pt x="236" y="3069"/>
                      </a:lnTo>
                      <a:lnTo>
                        <a:pt x="242" y="3071"/>
                      </a:lnTo>
                      <a:lnTo>
                        <a:pt x="249" y="3072"/>
                      </a:lnTo>
                      <a:lnTo>
                        <a:pt x="254" y="3072"/>
                      </a:lnTo>
                      <a:lnTo>
                        <a:pt x="254" y="3072"/>
                      </a:lnTo>
                      <a:close/>
                    </a:path>
                  </a:pathLst>
                </a:custGeom>
                <a:gradFill flip="none" rotWithShape="1">
                  <a:gsLst>
                    <a:gs pos="0">
                      <a:schemeClr val="accent6">
                        <a:lumMod val="75000"/>
                      </a:schemeClr>
                    </a:gs>
                    <a:gs pos="100000">
                      <a:schemeClr val="accent6">
                        <a:lumMod val="50000"/>
                      </a:schemeClr>
                    </a:gs>
                    <a:gs pos="25000">
                      <a:schemeClr val="accent6">
                        <a:lumMod val="40000"/>
                        <a:lumOff val="60000"/>
                      </a:schemeClr>
                    </a:gs>
                    <a:gs pos="55000">
                      <a:schemeClr val="accent6">
                        <a:lumMod val="75000"/>
                      </a:schemeClr>
                    </a:gs>
                    <a:gs pos="78000">
                      <a:schemeClr val="accent6">
                        <a:lumMod val="60000"/>
                        <a:lumOff val="4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19" name="Forme libre 20">
                  <a:extLst>
                    <a:ext uri="{FF2B5EF4-FFF2-40B4-BE49-F238E27FC236}">
                      <a16:creationId xmlns:a16="http://schemas.microsoft.com/office/drawing/2014/main" xmlns="" id="{B923A159-D112-5842-8E1B-753C89AB9904}"/>
                    </a:ext>
                  </a:extLst>
                </p:cNvPr>
                <p:cNvSpPr>
                  <a:spLocks/>
                </p:cNvSpPr>
                <p:nvPr/>
              </p:nvSpPr>
              <p:spPr bwMode="auto">
                <a:xfrm>
                  <a:off x="4506344" y="1743075"/>
                  <a:ext cx="247650" cy="2438400"/>
                </a:xfrm>
                <a:custGeom>
                  <a:avLst/>
                  <a:gdLst/>
                  <a:ahLst/>
                  <a:cxnLst>
                    <a:cxn ang="0">
                      <a:pos x="259" y="3034"/>
                    </a:cxn>
                    <a:cxn ang="0">
                      <a:pos x="246" y="3034"/>
                    </a:cxn>
                    <a:cxn ang="0">
                      <a:pos x="227" y="3026"/>
                    </a:cxn>
                    <a:cxn ang="0">
                      <a:pos x="198" y="2993"/>
                    </a:cxn>
                    <a:cxn ang="0">
                      <a:pos x="165" y="2927"/>
                    </a:cxn>
                    <a:cxn ang="0">
                      <a:pos x="135" y="2831"/>
                    </a:cxn>
                    <a:cxn ang="0">
                      <a:pos x="107" y="2709"/>
                    </a:cxn>
                    <a:cxn ang="0">
                      <a:pos x="83" y="2563"/>
                    </a:cxn>
                    <a:cxn ang="0">
                      <a:pos x="51" y="2274"/>
                    </a:cxn>
                    <a:cxn ang="0">
                      <a:pos x="29" y="1864"/>
                    </a:cxn>
                    <a:cxn ang="0">
                      <a:pos x="23" y="1563"/>
                    </a:cxn>
                    <a:cxn ang="0">
                      <a:pos x="31" y="1116"/>
                    </a:cxn>
                    <a:cxn ang="0">
                      <a:pos x="58" y="720"/>
                    </a:cxn>
                    <a:cxn ang="0">
                      <a:pos x="85" y="496"/>
                    </a:cxn>
                    <a:cxn ang="0">
                      <a:pos x="109" y="351"/>
                    </a:cxn>
                    <a:cxn ang="0">
                      <a:pos x="137" y="231"/>
                    </a:cxn>
                    <a:cxn ang="0">
                      <a:pos x="167" y="139"/>
                    </a:cxn>
                    <a:cxn ang="0">
                      <a:pos x="201" y="74"/>
                    </a:cxn>
                    <a:cxn ang="0">
                      <a:pos x="225" y="49"/>
                    </a:cxn>
                    <a:cxn ang="0">
                      <a:pos x="244" y="40"/>
                    </a:cxn>
                    <a:cxn ang="0">
                      <a:pos x="260" y="39"/>
                    </a:cxn>
                    <a:cxn ang="0">
                      <a:pos x="304" y="29"/>
                    </a:cxn>
                    <a:cxn ang="0">
                      <a:pos x="282" y="9"/>
                    </a:cxn>
                    <a:cxn ang="0">
                      <a:pos x="259" y="0"/>
                    </a:cxn>
                    <a:cxn ang="0">
                      <a:pos x="244" y="2"/>
                    </a:cxn>
                    <a:cxn ang="0">
                      <a:pos x="224" y="11"/>
                    </a:cxn>
                    <a:cxn ang="0">
                      <a:pos x="200" y="36"/>
                    </a:cxn>
                    <a:cxn ang="0">
                      <a:pos x="164" y="103"/>
                    </a:cxn>
                    <a:cxn ang="0">
                      <a:pos x="130" y="199"/>
                    </a:cxn>
                    <a:cxn ang="0">
                      <a:pos x="99" y="322"/>
                    </a:cxn>
                    <a:cxn ang="0">
                      <a:pos x="72" y="469"/>
                    </a:cxn>
                    <a:cxn ang="0">
                      <a:pos x="47" y="639"/>
                    </a:cxn>
                    <a:cxn ang="0">
                      <a:pos x="18" y="963"/>
                    </a:cxn>
                    <a:cxn ang="0">
                      <a:pos x="1" y="1406"/>
                    </a:cxn>
                    <a:cxn ang="0">
                      <a:pos x="2" y="1720"/>
                    </a:cxn>
                    <a:cxn ang="0">
                      <a:pos x="22" y="2159"/>
                    </a:cxn>
                    <a:cxn ang="0">
                      <a:pos x="46" y="2418"/>
                    </a:cxn>
                    <a:cxn ang="0">
                      <a:pos x="70" y="2589"/>
                    </a:cxn>
                    <a:cxn ang="0">
                      <a:pos x="96" y="2739"/>
                    </a:cxn>
                    <a:cxn ang="0">
                      <a:pos x="126" y="2865"/>
                    </a:cxn>
                    <a:cxn ang="0">
                      <a:pos x="160" y="2962"/>
                    </a:cxn>
                    <a:cxn ang="0">
                      <a:pos x="195" y="3031"/>
                    </a:cxn>
                    <a:cxn ang="0">
                      <a:pos x="221" y="3058"/>
                    </a:cxn>
                    <a:cxn ang="0">
                      <a:pos x="240" y="3070"/>
                    </a:cxn>
                    <a:cxn ang="0">
                      <a:pos x="260" y="3072"/>
                    </a:cxn>
                    <a:cxn ang="0">
                      <a:pos x="273" y="3069"/>
                    </a:cxn>
                    <a:cxn ang="0">
                      <a:pos x="293" y="3056"/>
                    </a:cxn>
                    <a:cxn ang="0">
                      <a:pos x="261" y="3034"/>
                    </a:cxn>
                  </a:cxnLst>
                  <a:rect l="0" t="0" r="r" b="b"/>
                  <a:pathLst>
                    <a:path w="312" h="3072">
                      <a:moveTo>
                        <a:pt x="261" y="3034"/>
                      </a:moveTo>
                      <a:lnTo>
                        <a:pt x="261" y="3034"/>
                      </a:lnTo>
                      <a:lnTo>
                        <a:pt x="259" y="3034"/>
                      </a:lnTo>
                      <a:lnTo>
                        <a:pt x="259" y="3034"/>
                      </a:lnTo>
                      <a:lnTo>
                        <a:pt x="253" y="3035"/>
                      </a:lnTo>
                      <a:lnTo>
                        <a:pt x="246" y="3034"/>
                      </a:lnTo>
                      <a:lnTo>
                        <a:pt x="240" y="3032"/>
                      </a:lnTo>
                      <a:lnTo>
                        <a:pt x="234" y="3029"/>
                      </a:lnTo>
                      <a:lnTo>
                        <a:pt x="227" y="3026"/>
                      </a:lnTo>
                      <a:lnTo>
                        <a:pt x="222" y="3021"/>
                      </a:lnTo>
                      <a:lnTo>
                        <a:pt x="210" y="3010"/>
                      </a:lnTo>
                      <a:lnTo>
                        <a:pt x="198" y="2993"/>
                      </a:lnTo>
                      <a:lnTo>
                        <a:pt x="187" y="2975"/>
                      </a:lnTo>
                      <a:lnTo>
                        <a:pt x="175" y="2953"/>
                      </a:lnTo>
                      <a:lnTo>
                        <a:pt x="165" y="2927"/>
                      </a:lnTo>
                      <a:lnTo>
                        <a:pt x="154" y="2898"/>
                      </a:lnTo>
                      <a:lnTo>
                        <a:pt x="144" y="2866"/>
                      </a:lnTo>
                      <a:lnTo>
                        <a:pt x="135" y="2831"/>
                      </a:lnTo>
                      <a:lnTo>
                        <a:pt x="125" y="2794"/>
                      </a:lnTo>
                      <a:lnTo>
                        <a:pt x="116" y="2753"/>
                      </a:lnTo>
                      <a:lnTo>
                        <a:pt x="107" y="2709"/>
                      </a:lnTo>
                      <a:lnTo>
                        <a:pt x="99" y="2663"/>
                      </a:lnTo>
                      <a:lnTo>
                        <a:pt x="90" y="2614"/>
                      </a:lnTo>
                      <a:lnTo>
                        <a:pt x="83" y="2563"/>
                      </a:lnTo>
                      <a:lnTo>
                        <a:pt x="75" y="2509"/>
                      </a:lnTo>
                      <a:lnTo>
                        <a:pt x="63" y="2396"/>
                      </a:lnTo>
                      <a:lnTo>
                        <a:pt x="51" y="2274"/>
                      </a:lnTo>
                      <a:lnTo>
                        <a:pt x="42" y="2144"/>
                      </a:lnTo>
                      <a:lnTo>
                        <a:pt x="34" y="2007"/>
                      </a:lnTo>
                      <a:lnTo>
                        <a:pt x="29" y="1864"/>
                      </a:lnTo>
                      <a:lnTo>
                        <a:pt x="24" y="1715"/>
                      </a:lnTo>
                      <a:lnTo>
                        <a:pt x="23" y="1563"/>
                      </a:lnTo>
                      <a:lnTo>
                        <a:pt x="23" y="1563"/>
                      </a:lnTo>
                      <a:lnTo>
                        <a:pt x="24" y="1410"/>
                      </a:lnTo>
                      <a:lnTo>
                        <a:pt x="27" y="1260"/>
                      </a:lnTo>
                      <a:lnTo>
                        <a:pt x="31" y="1116"/>
                      </a:lnTo>
                      <a:lnTo>
                        <a:pt x="38" y="978"/>
                      </a:lnTo>
                      <a:lnTo>
                        <a:pt x="47" y="846"/>
                      </a:lnTo>
                      <a:lnTo>
                        <a:pt x="58" y="720"/>
                      </a:lnTo>
                      <a:lnTo>
                        <a:pt x="71" y="604"/>
                      </a:lnTo>
                      <a:lnTo>
                        <a:pt x="78" y="548"/>
                      </a:lnTo>
                      <a:lnTo>
                        <a:pt x="85" y="496"/>
                      </a:lnTo>
                      <a:lnTo>
                        <a:pt x="92" y="445"/>
                      </a:lnTo>
                      <a:lnTo>
                        <a:pt x="100" y="397"/>
                      </a:lnTo>
                      <a:lnTo>
                        <a:pt x="109" y="351"/>
                      </a:lnTo>
                      <a:lnTo>
                        <a:pt x="117" y="309"/>
                      </a:lnTo>
                      <a:lnTo>
                        <a:pt x="126" y="269"/>
                      </a:lnTo>
                      <a:lnTo>
                        <a:pt x="137" y="231"/>
                      </a:lnTo>
                      <a:lnTo>
                        <a:pt x="146" y="198"/>
                      </a:lnTo>
                      <a:lnTo>
                        <a:pt x="157" y="166"/>
                      </a:lnTo>
                      <a:lnTo>
                        <a:pt x="167" y="139"/>
                      </a:lnTo>
                      <a:lnTo>
                        <a:pt x="179" y="113"/>
                      </a:lnTo>
                      <a:lnTo>
                        <a:pt x="189" y="92"/>
                      </a:lnTo>
                      <a:lnTo>
                        <a:pt x="201" y="74"/>
                      </a:lnTo>
                      <a:lnTo>
                        <a:pt x="214" y="60"/>
                      </a:lnTo>
                      <a:lnTo>
                        <a:pt x="219" y="54"/>
                      </a:lnTo>
                      <a:lnTo>
                        <a:pt x="225" y="49"/>
                      </a:lnTo>
                      <a:lnTo>
                        <a:pt x="232" y="45"/>
                      </a:lnTo>
                      <a:lnTo>
                        <a:pt x="238" y="41"/>
                      </a:lnTo>
                      <a:lnTo>
                        <a:pt x="244" y="40"/>
                      </a:lnTo>
                      <a:lnTo>
                        <a:pt x="251" y="39"/>
                      </a:lnTo>
                      <a:lnTo>
                        <a:pt x="251" y="39"/>
                      </a:lnTo>
                      <a:lnTo>
                        <a:pt x="260" y="39"/>
                      </a:lnTo>
                      <a:lnTo>
                        <a:pt x="312" y="39"/>
                      </a:lnTo>
                      <a:lnTo>
                        <a:pt x="312" y="39"/>
                      </a:lnTo>
                      <a:lnTo>
                        <a:pt x="304" y="29"/>
                      </a:lnTo>
                      <a:lnTo>
                        <a:pt x="297" y="21"/>
                      </a:lnTo>
                      <a:lnTo>
                        <a:pt x="289" y="14"/>
                      </a:lnTo>
                      <a:lnTo>
                        <a:pt x="282" y="9"/>
                      </a:lnTo>
                      <a:lnTo>
                        <a:pt x="274" y="4"/>
                      </a:lnTo>
                      <a:lnTo>
                        <a:pt x="266" y="2"/>
                      </a:lnTo>
                      <a:lnTo>
                        <a:pt x="259" y="0"/>
                      </a:lnTo>
                      <a:lnTo>
                        <a:pt x="251" y="0"/>
                      </a:lnTo>
                      <a:lnTo>
                        <a:pt x="251" y="0"/>
                      </a:lnTo>
                      <a:lnTo>
                        <a:pt x="244" y="2"/>
                      </a:lnTo>
                      <a:lnTo>
                        <a:pt x="238" y="4"/>
                      </a:lnTo>
                      <a:lnTo>
                        <a:pt x="231" y="6"/>
                      </a:lnTo>
                      <a:lnTo>
                        <a:pt x="224" y="11"/>
                      </a:lnTo>
                      <a:lnTo>
                        <a:pt x="218" y="16"/>
                      </a:lnTo>
                      <a:lnTo>
                        <a:pt x="211" y="22"/>
                      </a:lnTo>
                      <a:lnTo>
                        <a:pt x="200" y="36"/>
                      </a:lnTo>
                      <a:lnTo>
                        <a:pt x="187" y="55"/>
                      </a:lnTo>
                      <a:lnTo>
                        <a:pt x="175" y="77"/>
                      </a:lnTo>
                      <a:lnTo>
                        <a:pt x="164" y="103"/>
                      </a:lnTo>
                      <a:lnTo>
                        <a:pt x="152" y="132"/>
                      </a:lnTo>
                      <a:lnTo>
                        <a:pt x="140" y="163"/>
                      </a:lnTo>
                      <a:lnTo>
                        <a:pt x="130" y="199"/>
                      </a:lnTo>
                      <a:lnTo>
                        <a:pt x="118" y="236"/>
                      </a:lnTo>
                      <a:lnTo>
                        <a:pt x="109" y="278"/>
                      </a:lnTo>
                      <a:lnTo>
                        <a:pt x="99" y="322"/>
                      </a:lnTo>
                      <a:lnTo>
                        <a:pt x="89" y="368"/>
                      </a:lnTo>
                      <a:lnTo>
                        <a:pt x="80" y="417"/>
                      </a:lnTo>
                      <a:lnTo>
                        <a:pt x="72" y="469"/>
                      </a:lnTo>
                      <a:lnTo>
                        <a:pt x="63" y="523"/>
                      </a:lnTo>
                      <a:lnTo>
                        <a:pt x="56" y="580"/>
                      </a:lnTo>
                      <a:lnTo>
                        <a:pt x="47" y="639"/>
                      </a:lnTo>
                      <a:lnTo>
                        <a:pt x="41" y="699"/>
                      </a:lnTo>
                      <a:lnTo>
                        <a:pt x="29" y="828"/>
                      </a:lnTo>
                      <a:lnTo>
                        <a:pt x="18" y="963"/>
                      </a:lnTo>
                      <a:lnTo>
                        <a:pt x="10" y="1106"/>
                      </a:lnTo>
                      <a:lnTo>
                        <a:pt x="5" y="1253"/>
                      </a:lnTo>
                      <a:lnTo>
                        <a:pt x="1" y="1406"/>
                      </a:lnTo>
                      <a:lnTo>
                        <a:pt x="0" y="1563"/>
                      </a:lnTo>
                      <a:lnTo>
                        <a:pt x="0" y="1563"/>
                      </a:lnTo>
                      <a:lnTo>
                        <a:pt x="2" y="1720"/>
                      </a:lnTo>
                      <a:lnTo>
                        <a:pt x="6" y="1872"/>
                      </a:lnTo>
                      <a:lnTo>
                        <a:pt x="13" y="2019"/>
                      </a:lnTo>
                      <a:lnTo>
                        <a:pt x="22" y="2159"/>
                      </a:lnTo>
                      <a:lnTo>
                        <a:pt x="32" y="2292"/>
                      </a:lnTo>
                      <a:lnTo>
                        <a:pt x="39" y="2356"/>
                      </a:lnTo>
                      <a:lnTo>
                        <a:pt x="46" y="2418"/>
                      </a:lnTo>
                      <a:lnTo>
                        <a:pt x="53" y="2477"/>
                      </a:lnTo>
                      <a:lnTo>
                        <a:pt x="61" y="2535"/>
                      </a:lnTo>
                      <a:lnTo>
                        <a:pt x="70" y="2589"/>
                      </a:lnTo>
                      <a:lnTo>
                        <a:pt x="78" y="2642"/>
                      </a:lnTo>
                      <a:lnTo>
                        <a:pt x="87" y="2692"/>
                      </a:lnTo>
                      <a:lnTo>
                        <a:pt x="96" y="2739"/>
                      </a:lnTo>
                      <a:lnTo>
                        <a:pt x="106" y="2783"/>
                      </a:lnTo>
                      <a:lnTo>
                        <a:pt x="116" y="2825"/>
                      </a:lnTo>
                      <a:lnTo>
                        <a:pt x="126" y="2865"/>
                      </a:lnTo>
                      <a:lnTo>
                        <a:pt x="137" y="2901"/>
                      </a:lnTo>
                      <a:lnTo>
                        <a:pt x="149" y="2933"/>
                      </a:lnTo>
                      <a:lnTo>
                        <a:pt x="160" y="2962"/>
                      </a:lnTo>
                      <a:lnTo>
                        <a:pt x="172" y="2989"/>
                      </a:lnTo>
                      <a:lnTo>
                        <a:pt x="183" y="3012"/>
                      </a:lnTo>
                      <a:lnTo>
                        <a:pt x="195" y="3031"/>
                      </a:lnTo>
                      <a:lnTo>
                        <a:pt x="208" y="3047"/>
                      </a:lnTo>
                      <a:lnTo>
                        <a:pt x="215" y="3054"/>
                      </a:lnTo>
                      <a:lnTo>
                        <a:pt x="221" y="3058"/>
                      </a:lnTo>
                      <a:lnTo>
                        <a:pt x="226" y="3064"/>
                      </a:lnTo>
                      <a:lnTo>
                        <a:pt x="233" y="3068"/>
                      </a:lnTo>
                      <a:lnTo>
                        <a:pt x="240" y="3070"/>
                      </a:lnTo>
                      <a:lnTo>
                        <a:pt x="246" y="3072"/>
                      </a:lnTo>
                      <a:lnTo>
                        <a:pt x="253" y="3072"/>
                      </a:lnTo>
                      <a:lnTo>
                        <a:pt x="260" y="3072"/>
                      </a:lnTo>
                      <a:lnTo>
                        <a:pt x="260" y="3072"/>
                      </a:lnTo>
                      <a:lnTo>
                        <a:pt x="266" y="3071"/>
                      </a:lnTo>
                      <a:lnTo>
                        <a:pt x="273" y="3069"/>
                      </a:lnTo>
                      <a:lnTo>
                        <a:pt x="280" y="3065"/>
                      </a:lnTo>
                      <a:lnTo>
                        <a:pt x="286" y="3062"/>
                      </a:lnTo>
                      <a:lnTo>
                        <a:pt x="293" y="3056"/>
                      </a:lnTo>
                      <a:lnTo>
                        <a:pt x="299" y="3050"/>
                      </a:lnTo>
                      <a:lnTo>
                        <a:pt x="312" y="3034"/>
                      </a:lnTo>
                      <a:lnTo>
                        <a:pt x="261" y="3034"/>
                      </a:lnTo>
                      <a:close/>
                    </a:path>
                  </a:pathLst>
                </a:custGeom>
                <a:gradFill flip="none" rotWithShape="1">
                  <a:gsLst>
                    <a:gs pos="0">
                      <a:schemeClr val="accent6">
                        <a:lumMod val="75000"/>
                      </a:schemeClr>
                    </a:gs>
                    <a:gs pos="100000">
                      <a:schemeClr val="accent6">
                        <a:lumMod val="50000"/>
                      </a:schemeClr>
                    </a:gs>
                  </a:gsLst>
                  <a:lin ang="54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sp>
          <p:nvSpPr>
            <p:cNvPr id="38" name="Forme libre 7">
              <a:extLst>
                <a:ext uri="{FF2B5EF4-FFF2-40B4-BE49-F238E27FC236}">
                  <a16:creationId xmlns:a16="http://schemas.microsoft.com/office/drawing/2014/main" xmlns="" id="{7F387393-1831-EF45-9FAB-38D3997ADBDE}"/>
                </a:ext>
              </a:extLst>
            </p:cNvPr>
            <p:cNvSpPr>
              <a:spLocks/>
            </p:cNvSpPr>
            <p:nvPr userDrawn="1"/>
          </p:nvSpPr>
          <p:spPr bwMode="auto">
            <a:xfrm rot="5400000">
              <a:off x="4608509" y="2833196"/>
              <a:ext cx="2082806" cy="334364"/>
            </a:xfrm>
            <a:custGeom>
              <a:avLst/>
              <a:gdLst/>
              <a:ahLst/>
              <a:cxnLst>
                <a:cxn ang="0">
                  <a:pos x="5888" y="522"/>
                </a:cxn>
                <a:cxn ang="0">
                  <a:pos x="5873" y="561"/>
                </a:cxn>
                <a:cxn ang="0">
                  <a:pos x="5843" y="599"/>
                </a:cxn>
                <a:cxn ang="0">
                  <a:pos x="5796" y="636"/>
                </a:cxn>
                <a:cxn ang="0">
                  <a:pos x="5734" y="673"/>
                </a:cxn>
                <a:cxn ang="0">
                  <a:pos x="5658" y="706"/>
                </a:cxn>
                <a:cxn ang="0">
                  <a:pos x="5462" y="773"/>
                </a:cxn>
                <a:cxn ang="0">
                  <a:pos x="5217" y="833"/>
                </a:cxn>
                <a:cxn ang="0">
                  <a:pos x="4924" y="885"/>
                </a:cxn>
                <a:cxn ang="0">
                  <a:pos x="4591" y="931"/>
                </a:cxn>
                <a:cxn ang="0">
                  <a:pos x="4221" y="967"/>
                </a:cxn>
                <a:cxn ang="0">
                  <a:pos x="3819" y="994"/>
                </a:cxn>
                <a:cxn ang="0">
                  <a:pos x="3392" y="1012"/>
                </a:cxn>
                <a:cxn ang="0">
                  <a:pos x="2944" y="1017"/>
                </a:cxn>
                <a:cxn ang="0">
                  <a:pos x="2643" y="1014"/>
                </a:cxn>
                <a:cxn ang="0">
                  <a:pos x="2208" y="1002"/>
                </a:cxn>
                <a:cxn ang="0">
                  <a:pos x="1798" y="978"/>
                </a:cxn>
                <a:cxn ang="0">
                  <a:pos x="1417" y="944"/>
                </a:cxn>
                <a:cxn ang="0">
                  <a:pos x="1070" y="902"/>
                </a:cxn>
                <a:cxn ang="0">
                  <a:pos x="765" y="850"/>
                </a:cxn>
                <a:cxn ang="0">
                  <a:pos x="502" y="793"/>
                </a:cxn>
                <a:cxn ang="0">
                  <a:pos x="290" y="729"/>
                </a:cxn>
                <a:cxn ang="0">
                  <a:pos x="178" y="684"/>
                </a:cxn>
                <a:cxn ang="0">
                  <a:pos x="111" y="649"/>
                </a:cxn>
                <a:cxn ang="0">
                  <a:pos x="60" y="611"/>
                </a:cxn>
                <a:cxn ang="0">
                  <a:pos x="24" y="574"/>
                </a:cxn>
                <a:cxn ang="0">
                  <a:pos x="3" y="535"/>
                </a:cxn>
                <a:cxn ang="0">
                  <a:pos x="0" y="509"/>
                </a:cxn>
                <a:cxn ang="0">
                  <a:pos x="8" y="470"/>
                </a:cxn>
                <a:cxn ang="0">
                  <a:pos x="34" y="431"/>
                </a:cxn>
                <a:cxn ang="0">
                  <a:pos x="75" y="395"/>
                </a:cxn>
                <a:cxn ang="0">
                  <a:pos x="131" y="358"/>
                </a:cxn>
                <a:cxn ang="0">
                  <a:pos x="204" y="322"/>
                </a:cxn>
                <a:cxn ang="0">
                  <a:pos x="355" y="267"/>
                </a:cxn>
                <a:cxn ang="0">
                  <a:pos x="585" y="204"/>
                </a:cxn>
                <a:cxn ang="0">
                  <a:pos x="861" y="149"/>
                </a:cxn>
                <a:cxn ang="0">
                  <a:pos x="1182" y="102"/>
                </a:cxn>
                <a:cxn ang="0">
                  <a:pos x="1540" y="61"/>
                </a:cxn>
                <a:cxn ang="0">
                  <a:pos x="1932" y="31"/>
                </a:cxn>
                <a:cxn ang="0">
                  <a:pos x="2350" y="10"/>
                </a:cxn>
                <a:cxn ang="0">
                  <a:pos x="2792" y="1"/>
                </a:cxn>
                <a:cxn ang="0">
                  <a:pos x="3096" y="1"/>
                </a:cxn>
                <a:cxn ang="0">
                  <a:pos x="3538" y="10"/>
                </a:cxn>
                <a:cxn ang="0">
                  <a:pos x="3957" y="31"/>
                </a:cxn>
                <a:cxn ang="0">
                  <a:pos x="4348" y="61"/>
                </a:cxn>
                <a:cxn ang="0">
                  <a:pos x="4706" y="102"/>
                </a:cxn>
                <a:cxn ang="0">
                  <a:pos x="5027" y="149"/>
                </a:cxn>
                <a:cxn ang="0">
                  <a:pos x="5303" y="204"/>
                </a:cxn>
                <a:cxn ang="0">
                  <a:pos x="5534" y="267"/>
                </a:cxn>
                <a:cxn ang="0">
                  <a:pos x="5684" y="322"/>
                </a:cxn>
                <a:cxn ang="0">
                  <a:pos x="5757" y="358"/>
                </a:cxn>
                <a:cxn ang="0">
                  <a:pos x="5813" y="395"/>
                </a:cxn>
                <a:cxn ang="0">
                  <a:pos x="5854" y="431"/>
                </a:cxn>
                <a:cxn ang="0">
                  <a:pos x="5881" y="470"/>
                </a:cxn>
                <a:cxn ang="0">
                  <a:pos x="5888" y="509"/>
                </a:cxn>
              </a:cxnLst>
              <a:rect l="0" t="0" r="r" b="b"/>
              <a:pathLst>
                <a:path w="5888" h="1017">
                  <a:moveTo>
                    <a:pt x="5888" y="509"/>
                  </a:moveTo>
                  <a:lnTo>
                    <a:pt x="5888" y="509"/>
                  </a:lnTo>
                  <a:lnTo>
                    <a:pt x="5888" y="522"/>
                  </a:lnTo>
                  <a:lnTo>
                    <a:pt x="5885" y="535"/>
                  </a:lnTo>
                  <a:lnTo>
                    <a:pt x="5881" y="549"/>
                  </a:lnTo>
                  <a:lnTo>
                    <a:pt x="5873" y="561"/>
                  </a:lnTo>
                  <a:lnTo>
                    <a:pt x="5866" y="574"/>
                  </a:lnTo>
                  <a:lnTo>
                    <a:pt x="5854" y="586"/>
                  </a:lnTo>
                  <a:lnTo>
                    <a:pt x="5843" y="599"/>
                  </a:lnTo>
                  <a:lnTo>
                    <a:pt x="5829" y="611"/>
                  </a:lnTo>
                  <a:lnTo>
                    <a:pt x="5813" y="624"/>
                  </a:lnTo>
                  <a:lnTo>
                    <a:pt x="5796" y="636"/>
                  </a:lnTo>
                  <a:lnTo>
                    <a:pt x="5777" y="649"/>
                  </a:lnTo>
                  <a:lnTo>
                    <a:pt x="5757" y="660"/>
                  </a:lnTo>
                  <a:lnTo>
                    <a:pt x="5734" y="673"/>
                  </a:lnTo>
                  <a:lnTo>
                    <a:pt x="5710" y="684"/>
                  </a:lnTo>
                  <a:lnTo>
                    <a:pt x="5684" y="695"/>
                  </a:lnTo>
                  <a:lnTo>
                    <a:pt x="5658" y="706"/>
                  </a:lnTo>
                  <a:lnTo>
                    <a:pt x="5599" y="729"/>
                  </a:lnTo>
                  <a:lnTo>
                    <a:pt x="5534" y="751"/>
                  </a:lnTo>
                  <a:lnTo>
                    <a:pt x="5462" y="773"/>
                  </a:lnTo>
                  <a:lnTo>
                    <a:pt x="5386" y="793"/>
                  </a:lnTo>
                  <a:lnTo>
                    <a:pt x="5303" y="813"/>
                  </a:lnTo>
                  <a:lnTo>
                    <a:pt x="5217" y="833"/>
                  </a:lnTo>
                  <a:lnTo>
                    <a:pt x="5124" y="850"/>
                  </a:lnTo>
                  <a:lnTo>
                    <a:pt x="5027" y="869"/>
                  </a:lnTo>
                  <a:lnTo>
                    <a:pt x="4924" y="885"/>
                  </a:lnTo>
                  <a:lnTo>
                    <a:pt x="4818" y="902"/>
                  </a:lnTo>
                  <a:lnTo>
                    <a:pt x="4706" y="917"/>
                  </a:lnTo>
                  <a:lnTo>
                    <a:pt x="4591" y="931"/>
                  </a:lnTo>
                  <a:lnTo>
                    <a:pt x="4471" y="944"/>
                  </a:lnTo>
                  <a:lnTo>
                    <a:pt x="4348" y="956"/>
                  </a:lnTo>
                  <a:lnTo>
                    <a:pt x="4221" y="967"/>
                  </a:lnTo>
                  <a:lnTo>
                    <a:pt x="4090" y="978"/>
                  </a:lnTo>
                  <a:lnTo>
                    <a:pt x="3957" y="987"/>
                  </a:lnTo>
                  <a:lnTo>
                    <a:pt x="3819" y="994"/>
                  </a:lnTo>
                  <a:lnTo>
                    <a:pt x="3680" y="1002"/>
                  </a:lnTo>
                  <a:lnTo>
                    <a:pt x="3538" y="1007"/>
                  </a:lnTo>
                  <a:lnTo>
                    <a:pt x="3392" y="1012"/>
                  </a:lnTo>
                  <a:lnTo>
                    <a:pt x="3246" y="1014"/>
                  </a:lnTo>
                  <a:lnTo>
                    <a:pt x="3096" y="1017"/>
                  </a:lnTo>
                  <a:lnTo>
                    <a:pt x="2944" y="1017"/>
                  </a:lnTo>
                  <a:lnTo>
                    <a:pt x="2944" y="1017"/>
                  </a:lnTo>
                  <a:lnTo>
                    <a:pt x="2792" y="1017"/>
                  </a:lnTo>
                  <a:lnTo>
                    <a:pt x="2643" y="1014"/>
                  </a:lnTo>
                  <a:lnTo>
                    <a:pt x="2496" y="1012"/>
                  </a:lnTo>
                  <a:lnTo>
                    <a:pt x="2350" y="1007"/>
                  </a:lnTo>
                  <a:lnTo>
                    <a:pt x="2208" y="1002"/>
                  </a:lnTo>
                  <a:lnTo>
                    <a:pt x="2069" y="994"/>
                  </a:lnTo>
                  <a:lnTo>
                    <a:pt x="1932" y="987"/>
                  </a:lnTo>
                  <a:lnTo>
                    <a:pt x="1798" y="978"/>
                  </a:lnTo>
                  <a:lnTo>
                    <a:pt x="1668" y="967"/>
                  </a:lnTo>
                  <a:lnTo>
                    <a:pt x="1540" y="956"/>
                  </a:lnTo>
                  <a:lnTo>
                    <a:pt x="1417" y="944"/>
                  </a:lnTo>
                  <a:lnTo>
                    <a:pt x="1297" y="931"/>
                  </a:lnTo>
                  <a:lnTo>
                    <a:pt x="1182" y="917"/>
                  </a:lnTo>
                  <a:lnTo>
                    <a:pt x="1070" y="902"/>
                  </a:lnTo>
                  <a:lnTo>
                    <a:pt x="964" y="885"/>
                  </a:lnTo>
                  <a:lnTo>
                    <a:pt x="861" y="869"/>
                  </a:lnTo>
                  <a:lnTo>
                    <a:pt x="765" y="850"/>
                  </a:lnTo>
                  <a:lnTo>
                    <a:pt x="672" y="833"/>
                  </a:lnTo>
                  <a:lnTo>
                    <a:pt x="585" y="813"/>
                  </a:lnTo>
                  <a:lnTo>
                    <a:pt x="502" y="793"/>
                  </a:lnTo>
                  <a:lnTo>
                    <a:pt x="426" y="773"/>
                  </a:lnTo>
                  <a:lnTo>
                    <a:pt x="355" y="751"/>
                  </a:lnTo>
                  <a:lnTo>
                    <a:pt x="290" y="729"/>
                  </a:lnTo>
                  <a:lnTo>
                    <a:pt x="231" y="706"/>
                  </a:lnTo>
                  <a:lnTo>
                    <a:pt x="204" y="695"/>
                  </a:lnTo>
                  <a:lnTo>
                    <a:pt x="178" y="684"/>
                  </a:lnTo>
                  <a:lnTo>
                    <a:pt x="154" y="673"/>
                  </a:lnTo>
                  <a:lnTo>
                    <a:pt x="131" y="660"/>
                  </a:lnTo>
                  <a:lnTo>
                    <a:pt x="111" y="649"/>
                  </a:lnTo>
                  <a:lnTo>
                    <a:pt x="92" y="636"/>
                  </a:lnTo>
                  <a:lnTo>
                    <a:pt x="75" y="624"/>
                  </a:lnTo>
                  <a:lnTo>
                    <a:pt x="60" y="611"/>
                  </a:lnTo>
                  <a:lnTo>
                    <a:pt x="45" y="599"/>
                  </a:lnTo>
                  <a:lnTo>
                    <a:pt x="34" y="586"/>
                  </a:lnTo>
                  <a:lnTo>
                    <a:pt x="24" y="574"/>
                  </a:lnTo>
                  <a:lnTo>
                    <a:pt x="15" y="561"/>
                  </a:lnTo>
                  <a:lnTo>
                    <a:pt x="8" y="549"/>
                  </a:lnTo>
                  <a:lnTo>
                    <a:pt x="3" y="535"/>
                  </a:lnTo>
                  <a:lnTo>
                    <a:pt x="1" y="522"/>
                  </a:lnTo>
                  <a:lnTo>
                    <a:pt x="0" y="509"/>
                  </a:lnTo>
                  <a:lnTo>
                    <a:pt x="0" y="509"/>
                  </a:lnTo>
                  <a:lnTo>
                    <a:pt x="1" y="496"/>
                  </a:lnTo>
                  <a:lnTo>
                    <a:pt x="3" y="482"/>
                  </a:lnTo>
                  <a:lnTo>
                    <a:pt x="8" y="470"/>
                  </a:lnTo>
                  <a:lnTo>
                    <a:pt x="15" y="457"/>
                  </a:lnTo>
                  <a:lnTo>
                    <a:pt x="24" y="445"/>
                  </a:lnTo>
                  <a:lnTo>
                    <a:pt x="34" y="431"/>
                  </a:lnTo>
                  <a:lnTo>
                    <a:pt x="45" y="418"/>
                  </a:lnTo>
                  <a:lnTo>
                    <a:pt x="60" y="406"/>
                  </a:lnTo>
                  <a:lnTo>
                    <a:pt x="75" y="395"/>
                  </a:lnTo>
                  <a:lnTo>
                    <a:pt x="92" y="382"/>
                  </a:lnTo>
                  <a:lnTo>
                    <a:pt x="111" y="370"/>
                  </a:lnTo>
                  <a:lnTo>
                    <a:pt x="131" y="358"/>
                  </a:lnTo>
                  <a:lnTo>
                    <a:pt x="154" y="346"/>
                  </a:lnTo>
                  <a:lnTo>
                    <a:pt x="178" y="334"/>
                  </a:lnTo>
                  <a:lnTo>
                    <a:pt x="204" y="322"/>
                  </a:lnTo>
                  <a:lnTo>
                    <a:pt x="231" y="311"/>
                  </a:lnTo>
                  <a:lnTo>
                    <a:pt x="290" y="288"/>
                  </a:lnTo>
                  <a:lnTo>
                    <a:pt x="355" y="267"/>
                  </a:lnTo>
                  <a:lnTo>
                    <a:pt x="426" y="246"/>
                  </a:lnTo>
                  <a:lnTo>
                    <a:pt x="502" y="224"/>
                  </a:lnTo>
                  <a:lnTo>
                    <a:pt x="585" y="204"/>
                  </a:lnTo>
                  <a:lnTo>
                    <a:pt x="672" y="185"/>
                  </a:lnTo>
                  <a:lnTo>
                    <a:pt x="765" y="167"/>
                  </a:lnTo>
                  <a:lnTo>
                    <a:pt x="861" y="149"/>
                  </a:lnTo>
                  <a:lnTo>
                    <a:pt x="964" y="133"/>
                  </a:lnTo>
                  <a:lnTo>
                    <a:pt x="1070" y="117"/>
                  </a:lnTo>
                  <a:lnTo>
                    <a:pt x="1182" y="102"/>
                  </a:lnTo>
                  <a:lnTo>
                    <a:pt x="1297" y="88"/>
                  </a:lnTo>
                  <a:lnTo>
                    <a:pt x="1417" y="74"/>
                  </a:lnTo>
                  <a:lnTo>
                    <a:pt x="1540" y="61"/>
                  </a:lnTo>
                  <a:lnTo>
                    <a:pt x="1668" y="50"/>
                  </a:lnTo>
                  <a:lnTo>
                    <a:pt x="1798" y="40"/>
                  </a:lnTo>
                  <a:lnTo>
                    <a:pt x="1932" y="31"/>
                  </a:lnTo>
                  <a:lnTo>
                    <a:pt x="2069" y="23"/>
                  </a:lnTo>
                  <a:lnTo>
                    <a:pt x="2208" y="16"/>
                  </a:lnTo>
                  <a:lnTo>
                    <a:pt x="2350" y="10"/>
                  </a:lnTo>
                  <a:lnTo>
                    <a:pt x="2496" y="6"/>
                  </a:lnTo>
                  <a:lnTo>
                    <a:pt x="2643" y="3"/>
                  </a:lnTo>
                  <a:lnTo>
                    <a:pt x="2792" y="1"/>
                  </a:lnTo>
                  <a:lnTo>
                    <a:pt x="2944" y="0"/>
                  </a:lnTo>
                  <a:lnTo>
                    <a:pt x="2944" y="0"/>
                  </a:lnTo>
                  <a:lnTo>
                    <a:pt x="3096" y="1"/>
                  </a:lnTo>
                  <a:lnTo>
                    <a:pt x="3246" y="3"/>
                  </a:lnTo>
                  <a:lnTo>
                    <a:pt x="3392" y="6"/>
                  </a:lnTo>
                  <a:lnTo>
                    <a:pt x="3538" y="10"/>
                  </a:lnTo>
                  <a:lnTo>
                    <a:pt x="3680" y="16"/>
                  </a:lnTo>
                  <a:lnTo>
                    <a:pt x="3819" y="23"/>
                  </a:lnTo>
                  <a:lnTo>
                    <a:pt x="3957" y="31"/>
                  </a:lnTo>
                  <a:lnTo>
                    <a:pt x="4090" y="40"/>
                  </a:lnTo>
                  <a:lnTo>
                    <a:pt x="4221" y="50"/>
                  </a:lnTo>
                  <a:lnTo>
                    <a:pt x="4348" y="61"/>
                  </a:lnTo>
                  <a:lnTo>
                    <a:pt x="4471" y="74"/>
                  </a:lnTo>
                  <a:lnTo>
                    <a:pt x="4591" y="88"/>
                  </a:lnTo>
                  <a:lnTo>
                    <a:pt x="4706" y="102"/>
                  </a:lnTo>
                  <a:lnTo>
                    <a:pt x="4818" y="117"/>
                  </a:lnTo>
                  <a:lnTo>
                    <a:pt x="4924" y="133"/>
                  </a:lnTo>
                  <a:lnTo>
                    <a:pt x="5027" y="149"/>
                  </a:lnTo>
                  <a:lnTo>
                    <a:pt x="5124" y="167"/>
                  </a:lnTo>
                  <a:lnTo>
                    <a:pt x="5217" y="185"/>
                  </a:lnTo>
                  <a:lnTo>
                    <a:pt x="5303" y="204"/>
                  </a:lnTo>
                  <a:lnTo>
                    <a:pt x="5386" y="224"/>
                  </a:lnTo>
                  <a:lnTo>
                    <a:pt x="5462" y="246"/>
                  </a:lnTo>
                  <a:lnTo>
                    <a:pt x="5534" y="267"/>
                  </a:lnTo>
                  <a:lnTo>
                    <a:pt x="5599" y="288"/>
                  </a:lnTo>
                  <a:lnTo>
                    <a:pt x="5658" y="311"/>
                  </a:lnTo>
                  <a:lnTo>
                    <a:pt x="5684" y="322"/>
                  </a:lnTo>
                  <a:lnTo>
                    <a:pt x="5710" y="334"/>
                  </a:lnTo>
                  <a:lnTo>
                    <a:pt x="5734" y="346"/>
                  </a:lnTo>
                  <a:lnTo>
                    <a:pt x="5757" y="358"/>
                  </a:lnTo>
                  <a:lnTo>
                    <a:pt x="5777" y="370"/>
                  </a:lnTo>
                  <a:lnTo>
                    <a:pt x="5796" y="382"/>
                  </a:lnTo>
                  <a:lnTo>
                    <a:pt x="5813" y="395"/>
                  </a:lnTo>
                  <a:lnTo>
                    <a:pt x="5829" y="406"/>
                  </a:lnTo>
                  <a:lnTo>
                    <a:pt x="5843" y="418"/>
                  </a:lnTo>
                  <a:lnTo>
                    <a:pt x="5854" y="431"/>
                  </a:lnTo>
                  <a:lnTo>
                    <a:pt x="5866" y="445"/>
                  </a:lnTo>
                  <a:lnTo>
                    <a:pt x="5873" y="457"/>
                  </a:lnTo>
                  <a:lnTo>
                    <a:pt x="5881" y="470"/>
                  </a:lnTo>
                  <a:lnTo>
                    <a:pt x="5885" y="482"/>
                  </a:lnTo>
                  <a:lnTo>
                    <a:pt x="5888" y="496"/>
                  </a:lnTo>
                  <a:lnTo>
                    <a:pt x="5888" y="509"/>
                  </a:lnTo>
                  <a:lnTo>
                    <a:pt x="5888" y="509"/>
                  </a:lnTo>
                  <a:close/>
                </a:path>
              </a:pathLst>
            </a:custGeom>
            <a:noFill/>
            <a:ln w="9525">
              <a:gradFill flip="none" rotWithShape="1">
                <a:gsLst>
                  <a:gs pos="0">
                    <a:schemeClr val="tx2">
                      <a:lumMod val="50000"/>
                    </a:schemeClr>
                  </a:gs>
                  <a:gs pos="50000">
                    <a:srgbClr val="FFFFFF">
                      <a:alpha val="0"/>
                    </a:srgbClr>
                  </a:gs>
                </a:gsLst>
                <a:lin ang="16200000" scaled="0"/>
                <a:tileRect/>
              </a:gradFill>
              <a:round/>
              <a:headEnd/>
              <a:tailEnd/>
            </a:ln>
          </p:spPr>
          <p:txBody>
            <a:bodyPr vert="horz" wrap="square" lIns="91440" tIns="45720" rIns="91440" bIns="45720" numCol="1" rtlCol="0" anchor="t" anchorCtr="0" compatLnSpc="1">
              <a:prstTxWarp prst="textNoShape">
                <a:avLst/>
              </a:prstTxWarp>
            </a:bodyPr>
            <a:lstStyle/>
            <a:p>
              <a:pPr rtl="0"/>
              <a:endParaRPr lang="fr-FR" sz="1200" dirty="0"/>
            </a:p>
          </p:txBody>
        </p:sp>
        <p:sp>
          <p:nvSpPr>
            <p:cNvPr id="39" name="Forme libre 7">
              <a:extLst>
                <a:ext uri="{FF2B5EF4-FFF2-40B4-BE49-F238E27FC236}">
                  <a16:creationId xmlns:a16="http://schemas.microsoft.com/office/drawing/2014/main" xmlns="" id="{78BCC8E1-0AAD-EB4A-A94D-E3BED978D5B9}"/>
                </a:ext>
              </a:extLst>
            </p:cNvPr>
            <p:cNvSpPr>
              <a:spLocks/>
            </p:cNvSpPr>
            <p:nvPr userDrawn="1"/>
          </p:nvSpPr>
          <p:spPr bwMode="auto">
            <a:xfrm rot="5400000">
              <a:off x="5422362" y="2756991"/>
              <a:ext cx="3032202" cy="486774"/>
            </a:xfrm>
            <a:custGeom>
              <a:avLst/>
              <a:gdLst/>
              <a:ahLst/>
              <a:cxnLst>
                <a:cxn ang="0">
                  <a:pos x="5888" y="522"/>
                </a:cxn>
                <a:cxn ang="0">
                  <a:pos x="5873" y="561"/>
                </a:cxn>
                <a:cxn ang="0">
                  <a:pos x="5843" y="599"/>
                </a:cxn>
                <a:cxn ang="0">
                  <a:pos x="5796" y="636"/>
                </a:cxn>
                <a:cxn ang="0">
                  <a:pos x="5734" y="673"/>
                </a:cxn>
                <a:cxn ang="0">
                  <a:pos x="5658" y="706"/>
                </a:cxn>
                <a:cxn ang="0">
                  <a:pos x="5462" y="773"/>
                </a:cxn>
                <a:cxn ang="0">
                  <a:pos x="5217" y="833"/>
                </a:cxn>
                <a:cxn ang="0">
                  <a:pos x="4924" y="885"/>
                </a:cxn>
                <a:cxn ang="0">
                  <a:pos x="4591" y="931"/>
                </a:cxn>
                <a:cxn ang="0">
                  <a:pos x="4221" y="967"/>
                </a:cxn>
                <a:cxn ang="0">
                  <a:pos x="3819" y="994"/>
                </a:cxn>
                <a:cxn ang="0">
                  <a:pos x="3392" y="1012"/>
                </a:cxn>
                <a:cxn ang="0">
                  <a:pos x="2944" y="1017"/>
                </a:cxn>
                <a:cxn ang="0">
                  <a:pos x="2643" y="1014"/>
                </a:cxn>
                <a:cxn ang="0">
                  <a:pos x="2208" y="1002"/>
                </a:cxn>
                <a:cxn ang="0">
                  <a:pos x="1798" y="978"/>
                </a:cxn>
                <a:cxn ang="0">
                  <a:pos x="1417" y="944"/>
                </a:cxn>
                <a:cxn ang="0">
                  <a:pos x="1070" y="902"/>
                </a:cxn>
                <a:cxn ang="0">
                  <a:pos x="765" y="850"/>
                </a:cxn>
                <a:cxn ang="0">
                  <a:pos x="502" y="793"/>
                </a:cxn>
                <a:cxn ang="0">
                  <a:pos x="290" y="729"/>
                </a:cxn>
                <a:cxn ang="0">
                  <a:pos x="178" y="684"/>
                </a:cxn>
                <a:cxn ang="0">
                  <a:pos x="111" y="649"/>
                </a:cxn>
                <a:cxn ang="0">
                  <a:pos x="60" y="611"/>
                </a:cxn>
                <a:cxn ang="0">
                  <a:pos x="24" y="574"/>
                </a:cxn>
                <a:cxn ang="0">
                  <a:pos x="3" y="535"/>
                </a:cxn>
                <a:cxn ang="0">
                  <a:pos x="0" y="509"/>
                </a:cxn>
                <a:cxn ang="0">
                  <a:pos x="8" y="470"/>
                </a:cxn>
                <a:cxn ang="0">
                  <a:pos x="34" y="431"/>
                </a:cxn>
                <a:cxn ang="0">
                  <a:pos x="75" y="395"/>
                </a:cxn>
                <a:cxn ang="0">
                  <a:pos x="131" y="358"/>
                </a:cxn>
                <a:cxn ang="0">
                  <a:pos x="204" y="322"/>
                </a:cxn>
                <a:cxn ang="0">
                  <a:pos x="355" y="267"/>
                </a:cxn>
                <a:cxn ang="0">
                  <a:pos x="585" y="204"/>
                </a:cxn>
                <a:cxn ang="0">
                  <a:pos x="861" y="149"/>
                </a:cxn>
                <a:cxn ang="0">
                  <a:pos x="1182" y="102"/>
                </a:cxn>
                <a:cxn ang="0">
                  <a:pos x="1540" y="61"/>
                </a:cxn>
                <a:cxn ang="0">
                  <a:pos x="1932" y="31"/>
                </a:cxn>
                <a:cxn ang="0">
                  <a:pos x="2350" y="10"/>
                </a:cxn>
                <a:cxn ang="0">
                  <a:pos x="2792" y="1"/>
                </a:cxn>
                <a:cxn ang="0">
                  <a:pos x="3096" y="1"/>
                </a:cxn>
                <a:cxn ang="0">
                  <a:pos x="3538" y="10"/>
                </a:cxn>
                <a:cxn ang="0">
                  <a:pos x="3957" y="31"/>
                </a:cxn>
                <a:cxn ang="0">
                  <a:pos x="4348" y="61"/>
                </a:cxn>
                <a:cxn ang="0">
                  <a:pos x="4706" y="102"/>
                </a:cxn>
                <a:cxn ang="0">
                  <a:pos x="5027" y="149"/>
                </a:cxn>
                <a:cxn ang="0">
                  <a:pos x="5303" y="204"/>
                </a:cxn>
                <a:cxn ang="0">
                  <a:pos x="5534" y="267"/>
                </a:cxn>
                <a:cxn ang="0">
                  <a:pos x="5684" y="322"/>
                </a:cxn>
                <a:cxn ang="0">
                  <a:pos x="5757" y="358"/>
                </a:cxn>
                <a:cxn ang="0">
                  <a:pos x="5813" y="395"/>
                </a:cxn>
                <a:cxn ang="0">
                  <a:pos x="5854" y="431"/>
                </a:cxn>
                <a:cxn ang="0">
                  <a:pos x="5881" y="470"/>
                </a:cxn>
                <a:cxn ang="0">
                  <a:pos x="5888" y="509"/>
                </a:cxn>
              </a:cxnLst>
              <a:rect l="0" t="0" r="r" b="b"/>
              <a:pathLst>
                <a:path w="5888" h="1017">
                  <a:moveTo>
                    <a:pt x="5888" y="509"/>
                  </a:moveTo>
                  <a:lnTo>
                    <a:pt x="5888" y="509"/>
                  </a:lnTo>
                  <a:lnTo>
                    <a:pt x="5888" y="522"/>
                  </a:lnTo>
                  <a:lnTo>
                    <a:pt x="5885" y="535"/>
                  </a:lnTo>
                  <a:lnTo>
                    <a:pt x="5881" y="549"/>
                  </a:lnTo>
                  <a:lnTo>
                    <a:pt x="5873" y="561"/>
                  </a:lnTo>
                  <a:lnTo>
                    <a:pt x="5866" y="574"/>
                  </a:lnTo>
                  <a:lnTo>
                    <a:pt x="5854" y="586"/>
                  </a:lnTo>
                  <a:lnTo>
                    <a:pt x="5843" y="599"/>
                  </a:lnTo>
                  <a:lnTo>
                    <a:pt x="5829" y="611"/>
                  </a:lnTo>
                  <a:lnTo>
                    <a:pt x="5813" y="624"/>
                  </a:lnTo>
                  <a:lnTo>
                    <a:pt x="5796" y="636"/>
                  </a:lnTo>
                  <a:lnTo>
                    <a:pt x="5777" y="649"/>
                  </a:lnTo>
                  <a:lnTo>
                    <a:pt x="5757" y="660"/>
                  </a:lnTo>
                  <a:lnTo>
                    <a:pt x="5734" y="673"/>
                  </a:lnTo>
                  <a:lnTo>
                    <a:pt x="5710" y="684"/>
                  </a:lnTo>
                  <a:lnTo>
                    <a:pt x="5684" y="695"/>
                  </a:lnTo>
                  <a:lnTo>
                    <a:pt x="5658" y="706"/>
                  </a:lnTo>
                  <a:lnTo>
                    <a:pt x="5599" y="729"/>
                  </a:lnTo>
                  <a:lnTo>
                    <a:pt x="5534" y="751"/>
                  </a:lnTo>
                  <a:lnTo>
                    <a:pt x="5462" y="773"/>
                  </a:lnTo>
                  <a:lnTo>
                    <a:pt x="5386" y="793"/>
                  </a:lnTo>
                  <a:lnTo>
                    <a:pt x="5303" y="813"/>
                  </a:lnTo>
                  <a:lnTo>
                    <a:pt x="5217" y="833"/>
                  </a:lnTo>
                  <a:lnTo>
                    <a:pt x="5124" y="850"/>
                  </a:lnTo>
                  <a:lnTo>
                    <a:pt x="5027" y="869"/>
                  </a:lnTo>
                  <a:lnTo>
                    <a:pt x="4924" y="885"/>
                  </a:lnTo>
                  <a:lnTo>
                    <a:pt x="4818" y="902"/>
                  </a:lnTo>
                  <a:lnTo>
                    <a:pt x="4706" y="917"/>
                  </a:lnTo>
                  <a:lnTo>
                    <a:pt x="4591" y="931"/>
                  </a:lnTo>
                  <a:lnTo>
                    <a:pt x="4471" y="944"/>
                  </a:lnTo>
                  <a:lnTo>
                    <a:pt x="4348" y="956"/>
                  </a:lnTo>
                  <a:lnTo>
                    <a:pt x="4221" y="967"/>
                  </a:lnTo>
                  <a:lnTo>
                    <a:pt x="4090" y="978"/>
                  </a:lnTo>
                  <a:lnTo>
                    <a:pt x="3957" y="987"/>
                  </a:lnTo>
                  <a:lnTo>
                    <a:pt x="3819" y="994"/>
                  </a:lnTo>
                  <a:lnTo>
                    <a:pt x="3680" y="1002"/>
                  </a:lnTo>
                  <a:lnTo>
                    <a:pt x="3538" y="1007"/>
                  </a:lnTo>
                  <a:lnTo>
                    <a:pt x="3392" y="1012"/>
                  </a:lnTo>
                  <a:lnTo>
                    <a:pt x="3246" y="1014"/>
                  </a:lnTo>
                  <a:lnTo>
                    <a:pt x="3096" y="1017"/>
                  </a:lnTo>
                  <a:lnTo>
                    <a:pt x="2944" y="1017"/>
                  </a:lnTo>
                  <a:lnTo>
                    <a:pt x="2944" y="1017"/>
                  </a:lnTo>
                  <a:lnTo>
                    <a:pt x="2792" y="1017"/>
                  </a:lnTo>
                  <a:lnTo>
                    <a:pt x="2643" y="1014"/>
                  </a:lnTo>
                  <a:lnTo>
                    <a:pt x="2496" y="1012"/>
                  </a:lnTo>
                  <a:lnTo>
                    <a:pt x="2350" y="1007"/>
                  </a:lnTo>
                  <a:lnTo>
                    <a:pt x="2208" y="1002"/>
                  </a:lnTo>
                  <a:lnTo>
                    <a:pt x="2069" y="994"/>
                  </a:lnTo>
                  <a:lnTo>
                    <a:pt x="1932" y="987"/>
                  </a:lnTo>
                  <a:lnTo>
                    <a:pt x="1798" y="978"/>
                  </a:lnTo>
                  <a:lnTo>
                    <a:pt x="1668" y="967"/>
                  </a:lnTo>
                  <a:lnTo>
                    <a:pt x="1540" y="956"/>
                  </a:lnTo>
                  <a:lnTo>
                    <a:pt x="1417" y="944"/>
                  </a:lnTo>
                  <a:lnTo>
                    <a:pt x="1297" y="931"/>
                  </a:lnTo>
                  <a:lnTo>
                    <a:pt x="1182" y="917"/>
                  </a:lnTo>
                  <a:lnTo>
                    <a:pt x="1070" y="902"/>
                  </a:lnTo>
                  <a:lnTo>
                    <a:pt x="964" y="885"/>
                  </a:lnTo>
                  <a:lnTo>
                    <a:pt x="861" y="869"/>
                  </a:lnTo>
                  <a:lnTo>
                    <a:pt x="765" y="850"/>
                  </a:lnTo>
                  <a:lnTo>
                    <a:pt x="672" y="833"/>
                  </a:lnTo>
                  <a:lnTo>
                    <a:pt x="585" y="813"/>
                  </a:lnTo>
                  <a:lnTo>
                    <a:pt x="502" y="793"/>
                  </a:lnTo>
                  <a:lnTo>
                    <a:pt x="426" y="773"/>
                  </a:lnTo>
                  <a:lnTo>
                    <a:pt x="355" y="751"/>
                  </a:lnTo>
                  <a:lnTo>
                    <a:pt x="290" y="729"/>
                  </a:lnTo>
                  <a:lnTo>
                    <a:pt x="231" y="706"/>
                  </a:lnTo>
                  <a:lnTo>
                    <a:pt x="204" y="695"/>
                  </a:lnTo>
                  <a:lnTo>
                    <a:pt x="178" y="684"/>
                  </a:lnTo>
                  <a:lnTo>
                    <a:pt x="154" y="673"/>
                  </a:lnTo>
                  <a:lnTo>
                    <a:pt x="131" y="660"/>
                  </a:lnTo>
                  <a:lnTo>
                    <a:pt x="111" y="649"/>
                  </a:lnTo>
                  <a:lnTo>
                    <a:pt x="92" y="636"/>
                  </a:lnTo>
                  <a:lnTo>
                    <a:pt x="75" y="624"/>
                  </a:lnTo>
                  <a:lnTo>
                    <a:pt x="60" y="611"/>
                  </a:lnTo>
                  <a:lnTo>
                    <a:pt x="45" y="599"/>
                  </a:lnTo>
                  <a:lnTo>
                    <a:pt x="34" y="586"/>
                  </a:lnTo>
                  <a:lnTo>
                    <a:pt x="24" y="574"/>
                  </a:lnTo>
                  <a:lnTo>
                    <a:pt x="15" y="561"/>
                  </a:lnTo>
                  <a:lnTo>
                    <a:pt x="8" y="549"/>
                  </a:lnTo>
                  <a:lnTo>
                    <a:pt x="3" y="535"/>
                  </a:lnTo>
                  <a:lnTo>
                    <a:pt x="1" y="522"/>
                  </a:lnTo>
                  <a:lnTo>
                    <a:pt x="0" y="509"/>
                  </a:lnTo>
                  <a:lnTo>
                    <a:pt x="0" y="509"/>
                  </a:lnTo>
                  <a:lnTo>
                    <a:pt x="1" y="496"/>
                  </a:lnTo>
                  <a:lnTo>
                    <a:pt x="3" y="482"/>
                  </a:lnTo>
                  <a:lnTo>
                    <a:pt x="8" y="470"/>
                  </a:lnTo>
                  <a:lnTo>
                    <a:pt x="15" y="457"/>
                  </a:lnTo>
                  <a:lnTo>
                    <a:pt x="24" y="445"/>
                  </a:lnTo>
                  <a:lnTo>
                    <a:pt x="34" y="431"/>
                  </a:lnTo>
                  <a:lnTo>
                    <a:pt x="45" y="418"/>
                  </a:lnTo>
                  <a:lnTo>
                    <a:pt x="60" y="406"/>
                  </a:lnTo>
                  <a:lnTo>
                    <a:pt x="75" y="395"/>
                  </a:lnTo>
                  <a:lnTo>
                    <a:pt x="92" y="382"/>
                  </a:lnTo>
                  <a:lnTo>
                    <a:pt x="111" y="370"/>
                  </a:lnTo>
                  <a:lnTo>
                    <a:pt x="131" y="358"/>
                  </a:lnTo>
                  <a:lnTo>
                    <a:pt x="154" y="346"/>
                  </a:lnTo>
                  <a:lnTo>
                    <a:pt x="178" y="334"/>
                  </a:lnTo>
                  <a:lnTo>
                    <a:pt x="204" y="322"/>
                  </a:lnTo>
                  <a:lnTo>
                    <a:pt x="231" y="311"/>
                  </a:lnTo>
                  <a:lnTo>
                    <a:pt x="290" y="288"/>
                  </a:lnTo>
                  <a:lnTo>
                    <a:pt x="355" y="267"/>
                  </a:lnTo>
                  <a:lnTo>
                    <a:pt x="426" y="246"/>
                  </a:lnTo>
                  <a:lnTo>
                    <a:pt x="502" y="224"/>
                  </a:lnTo>
                  <a:lnTo>
                    <a:pt x="585" y="204"/>
                  </a:lnTo>
                  <a:lnTo>
                    <a:pt x="672" y="185"/>
                  </a:lnTo>
                  <a:lnTo>
                    <a:pt x="765" y="167"/>
                  </a:lnTo>
                  <a:lnTo>
                    <a:pt x="861" y="149"/>
                  </a:lnTo>
                  <a:lnTo>
                    <a:pt x="964" y="133"/>
                  </a:lnTo>
                  <a:lnTo>
                    <a:pt x="1070" y="117"/>
                  </a:lnTo>
                  <a:lnTo>
                    <a:pt x="1182" y="102"/>
                  </a:lnTo>
                  <a:lnTo>
                    <a:pt x="1297" y="88"/>
                  </a:lnTo>
                  <a:lnTo>
                    <a:pt x="1417" y="74"/>
                  </a:lnTo>
                  <a:lnTo>
                    <a:pt x="1540" y="61"/>
                  </a:lnTo>
                  <a:lnTo>
                    <a:pt x="1668" y="50"/>
                  </a:lnTo>
                  <a:lnTo>
                    <a:pt x="1798" y="40"/>
                  </a:lnTo>
                  <a:lnTo>
                    <a:pt x="1932" y="31"/>
                  </a:lnTo>
                  <a:lnTo>
                    <a:pt x="2069" y="23"/>
                  </a:lnTo>
                  <a:lnTo>
                    <a:pt x="2208" y="16"/>
                  </a:lnTo>
                  <a:lnTo>
                    <a:pt x="2350" y="10"/>
                  </a:lnTo>
                  <a:lnTo>
                    <a:pt x="2496" y="6"/>
                  </a:lnTo>
                  <a:lnTo>
                    <a:pt x="2643" y="3"/>
                  </a:lnTo>
                  <a:lnTo>
                    <a:pt x="2792" y="1"/>
                  </a:lnTo>
                  <a:lnTo>
                    <a:pt x="2944" y="0"/>
                  </a:lnTo>
                  <a:lnTo>
                    <a:pt x="2944" y="0"/>
                  </a:lnTo>
                  <a:lnTo>
                    <a:pt x="3096" y="1"/>
                  </a:lnTo>
                  <a:lnTo>
                    <a:pt x="3246" y="3"/>
                  </a:lnTo>
                  <a:lnTo>
                    <a:pt x="3392" y="6"/>
                  </a:lnTo>
                  <a:lnTo>
                    <a:pt x="3538" y="10"/>
                  </a:lnTo>
                  <a:lnTo>
                    <a:pt x="3680" y="16"/>
                  </a:lnTo>
                  <a:lnTo>
                    <a:pt x="3819" y="23"/>
                  </a:lnTo>
                  <a:lnTo>
                    <a:pt x="3957" y="31"/>
                  </a:lnTo>
                  <a:lnTo>
                    <a:pt x="4090" y="40"/>
                  </a:lnTo>
                  <a:lnTo>
                    <a:pt x="4221" y="50"/>
                  </a:lnTo>
                  <a:lnTo>
                    <a:pt x="4348" y="61"/>
                  </a:lnTo>
                  <a:lnTo>
                    <a:pt x="4471" y="74"/>
                  </a:lnTo>
                  <a:lnTo>
                    <a:pt x="4591" y="88"/>
                  </a:lnTo>
                  <a:lnTo>
                    <a:pt x="4706" y="102"/>
                  </a:lnTo>
                  <a:lnTo>
                    <a:pt x="4818" y="117"/>
                  </a:lnTo>
                  <a:lnTo>
                    <a:pt x="4924" y="133"/>
                  </a:lnTo>
                  <a:lnTo>
                    <a:pt x="5027" y="149"/>
                  </a:lnTo>
                  <a:lnTo>
                    <a:pt x="5124" y="167"/>
                  </a:lnTo>
                  <a:lnTo>
                    <a:pt x="5217" y="185"/>
                  </a:lnTo>
                  <a:lnTo>
                    <a:pt x="5303" y="204"/>
                  </a:lnTo>
                  <a:lnTo>
                    <a:pt x="5386" y="224"/>
                  </a:lnTo>
                  <a:lnTo>
                    <a:pt x="5462" y="246"/>
                  </a:lnTo>
                  <a:lnTo>
                    <a:pt x="5534" y="267"/>
                  </a:lnTo>
                  <a:lnTo>
                    <a:pt x="5599" y="288"/>
                  </a:lnTo>
                  <a:lnTo>
                    <a:pt x="5658" y="311"/>
                  </a:lnTo>
                  <a:lnTo>
                    <a:pt x="5684" y="322"/>
                  </a:lnTo>
                  <a:lnTo>
                    <a:pt x="5710" y="334"/>
                  </a:lnTo>
                  <a:lnTo>
                    <a:pt x="5734" y="346"/>
                  </a:lnTo>
                  <a:lnTo>
                    <a:pt x="5757" y="358"/>
                  </a:lnTo>
                  <a:lnTo>
                    <a:pt x="5777" y="370"/>
                  </a:lnTo>
                  <a:lnTo>
                    <a:pt x="5796" y="382"/>
                  </a:lnTo>
                  <a:lnTo>
                    <a:pt x="5813" y="395"/>
                  </a:lnTo>
                  <a:lnTo>
                    <a:pt x="5829" y="406"/>
                  </a:lnTo>
                  <a:lnTo>
                    <a:pt x="5843" y="418"/>
                  </a:lnTo>
                  <a:lnTo>
                    <a:pt x="5854" y="431"/>
                  </a:lnTo>
                  <a:lnTo>
                    <a:pt x="5866" y="445"/>
                  </a:lnTo>
                  <a:lnTo>
                    <a:pt x="5873" y="457"/>
                  </a:lnTo>
                  <a:lnTo>
                    <a:pt x="5881" y="470"/>
                  </a:lnTo>
                  <a:lnTo>
                    <a:pt x="5885" y="482"/>
                  </a:lnTo>
                  <a:lnTo>
                    <a:pt x="5888" y="496"/>
                  </a:lnTo>
                  <a:lnTo>
                    <a:pt x="5888" y="509"/>
                  </a:lnTo>
                  <a:lnTo>
                    <a:pt x="5888" y="509"/>
                  </a:lnTo>
                  <a:close/>
                </a:path>
              </a:pathLst>
            </a:custGeom>
            <a:noFill/>
            <a:ln w="9525">
              <a:gradFill flip="none" rotWithShape="1">
                <a:gsLst>
                  <a:gs pos="0">
                    <a:schemeClr val="tx2">
                      <a:lumMod val="50000"/>
                    </a:schemeClr>
                  </a:gs>
                  <a:gs pos="50000">
                    <a:srgbClr val="FFFFFF">
                      <a:alpha val="0"/>
                    </a:srgbClr>
                  </a:gs>
                </a:gsLst>
                <a:lin ang="16200000" scaled="0"/>
                <a:tileRect/>
              </a:gradFill>
              <a:round/>
              <a:headEnd/>
              <a:tailEnd/>
            </a:ln>
          </p:spPr>
          <p:txBody>
            <a:bodyPr vert="horz" wrap="square" lIns="91440" tIns="45720" rIns="91440" bIns="45720" numCol="1" rtlCol="0" anchor="t" anchorCtr="0" compatLnSpc="1">
              <a:prstTxWarp prst="textNoShape">
                <a:avLst/>
              </a:prstTxWarp>
            </a:bodyPr>
            <a:lstStyle/>
            <a:p>
              <a:pPr rtl="0"/>
              <a:endParaRPr lang="fr-FR" sz="1200" dirty="0"/>
            </a:p>
          </p:txBody>
        </p:sp>
      </p:grpSp>
      <p:grpSp>
        <p:nvGrpSpPr>
          <p:cNvPr id="40" name="Groupe 83">
            <a:extLst>
              <a:ext uri="{FF2B5EF4-FFF2-40B4-BE49-F238E27FC236}">
                <a16:creationId xmlns:a16="http://schemas.microsoft.com/office/drawing/2014/main" xmlns="" id="{9EC39944-F5AA-6A42-AFC3-C32E0AA94784}"/>
              </a:ext>
            </a:extLst>
          </p:cNvPr>
          <p:cNvGrpSpPr/>
          <p:nvPr userDrawn="1"/>
        </p:nvGrpSpPr>
        <p:grpSpPr>
          <a:xfrm>
            <a:off x="6116241" y="304800"/>
            <a:ext cx="2743199" cy="5429250"/>
            <a:chOff x="4194176" y="1588"/>
            <a:chExt cx="2087562" cy="3714750"/>
          </a:xfrm>
        </p:grpSpPr>
        <p:sp>
          <p:nvSpPr>
            <p:cNvPr id="41" name="Forme libre 31">
              <a:extLst>
                <a:ext uri="{FF2B5EF4-FFF2-40B4-BE49-F238E27FC236}">
                  <a16:creationId xmlns:a16="http://schemas.microsoft.com/office/drawing/2014/main" xmlns="" id="{386787D5-D3C9-A643-840E-B29E3B092B53}"/>
                </a:ext>
              </a:extLst>
            </p:cNvPr>
            <p:cNvSpPr>
              <a:spLocks/>
            </p:cNvSpPr>
            <p:nvPr/>
          </p:nvSpPr>
          <p:spPr bwMode="auto">
            <a:xfrm>
              <a:off x="4194176" y="1576388"/>
              <a:ext cx="120650" cy="563563"/>
            </a:xfrm>
            <a:custGeom>
              <a:avLst/>
              <a:gdLst/>
              <a:ahLst/>
              <a:cxnLst>
                <a:cxn ang="0">
                  <a:pos x="0" y="0"/>
                </a:cxn>
                <a:cxn ang="0">
                  <a:pos x="0" y="0"/>
                </a:cxn>
                <a:cxn ang="0">
                  <a:pos x="12" y="1"/>
                </a:cxn>
                <a:cxn ang="0">
                  <a:pos x="23" y="2"/>
                </a:cxn>
                <a:cxn ang="0">
                  <a:pos x="35" y="6"/>
                </a:cxn>
                <a:cxn ang="0">
                  <a:pos x="47" y="11"/>
                </a:cxn>
                <a:cxn ang="0">
                  <a:pos x="57" y="17"/>
                </a:cxn>
                <a:cxn ang="0">
                  <a:pos x="68" y="23"/>
                </a:cxn>
                <a:cxn ang="0">
                  <a:pos x="78" y="32"/>
                </a:cxn>
                <a:cxn ang="0">
                  <a:pos x="89" y="41"/>
                </a:cxn>
                <a:cxn ang="0">
                  <a:pos x="100" y="52"/>
                </a:cxn>
                <a:cxn ang="0">
                  <a:pos x="109" y="65"/>
                </a:cxn>
                <a:cxn ang="0">
                  <a:pos x="119" y="77"/>
                </a:cxn>
                <a:cxn ang="0">
                  <a:pos x="128" y="91"/>
                </a:cxn>
                <a:cxn ang="0">
                  <a:pos x="137" y="106"/>
                </a:cxn>
                <a:cxn ang="0">
                  <a:pos x="145" y="122"/>
                </a:cxn>
                <a:cxn ang="0">
                  <a:pos x="154" y="138"/>
                </a:cxn>
                <a:cxn ang="0">
                  <a:pos x="161" y="156"/>
                </a:cxn>
                <a:cxn ang="0">
                  <a:pos x="169" y="175"/>
                </a:cxn>
                <a:cxn ang="0">
                  <a:pos x="176" y="194"/>
                </a:cxn>
                <a:cxn ang="0">
                  <a:pos x="190" y="235"/>
                </a:cxn>
                <a:cxn ang="0">
                  <a:pos x="200" y="279"/>
                </a:cxn>
                <a:cxn ang="0">
                  <a:pos x="210" y="325"/>
                </a:cxn>
                <a:cxn ang="0">
                  <a:pos x="218" y="374"/>
                </a:cxn>
                <a:cxn ang="0">
                  <a:pos x="224" y="425"/>
                </a:cxn>
                <a:cxn ang="0">
                  <a:pos x="227" y="478"/>
                </a:cxn>
                <a:cxn ang="0">
                  <a:pos x="228" y="533"/>
                </a:cxn>
                <a:cxn ang="0">
                  <a:pos x="228" y="533"/>
                </a:cxn>
                <a:cxn ang="0">
                  <a:pos x="227" y="587"/>
                </a:cxn>
                <a:cxn ang="0">
                  <a:pos x="224" y="640"/>
                </a:cxn>
                <a:cxn ang="0">
                  <a:pos x="218" y="691"/>
                </a:cxn>
                <a:cxn ang="0">
                  <a:pos x="210" y="740"/>
                </a:cxn>
                <a:cxn ang="0">
                  <a:pos x="200" y="787"/>
                </a:cxn>
                <a:cxn ang="0">
                  <a:pos x="190" y="831"/>
                </a:cxn>
                <a:cxn ang="0">
                  <a:pos x="176" y="871"/>
                </a:cxn>
                <a:cxn ang="0">
                  <a:pos x="169" y="892"/>
                </a:cxn>
                <a:cxn ang="0">
                  <a:pos x="161" y="910"/>
                </a:cxn>
                <a:cxn ang="0">
                  <a:pos x="154" y="928"/>
                </a:cxn>
                <a:cxn ang="0">
                  <a:pos x="145" y="945"/>
                </a:cxn>
                <a:cxn ang="0">
                  <a:pos x="137" y="959"/>
                </a:cxn>
                <a:cxn ang="0">
                  <a:pos x="128" y="974"/>
                </a:cxn>
                <a:cxn ang="0">
                  <a:pos x="119" y="989"/>
                </a:cxn>
                <a:cxn ang="0">
                  <a:pos x="109" y="1002"/>
                </a:cxn>
                <a:cxn ang="0">
                  <a:pos x="100" y="1013"/>
                </a:cxn>
                <a:cxn ang="0">
                  <a:pos x="89" y="1024"/>
                </a:cxn>
                <a:cxn ang="0">
                  <a:pos x="78" y="1034"/>
                </a:cxn>
                <a:cxn ang="0">
                  <a:pos x="68" y="1042"/>
                </a:cxn>
                <a:cxn ang="0">
                  <a:pos x="57" y="1050"/>
                </a:cxn>
                <a:cxn ang="0">
                  <a:pos x="47" y="1055"/>
                </a:cxn>
                <a:cxn ang="0">
                  <a:pos x="35" y="1060"/>
                </a:cxn>
                <a:cxn ang="0">
                  <a:pos x="23" y="1063"/>
                </a:cxn>
                <a:cxn ang="0">
                  <a:pos x="12" y="1065"/>
                </a:cxn>
                <a:cxn ang="0">
                  <a:pos x="0" y="1065"/>
                </a:cxn>
              </a:cxnLst>
              <a:rect l="0" t="0" r="r" b="b"/>
              <a:pathLst>
                <a:path w="228" h="1065">
                  <a:moveTo>
                    <a:pt x="0" y="0"/>
                  </a:moveTo>
                  <a:lnTo>
                    <a:pt x="0" y="0"/>
                  </a:lnTo>
                  <a:lnTo>
                    <a:pt x="12" y="1"/>
                  </a:lnTo>
                  <a:lnTo>
                    <a:pt x="23" y="2"/>
                  </a:lnTo>
                  <a:lnTo>
                    <a:pt x="35" y="6"/>
                  </a:lnTo>
                  <a:lnTo>
                    <a:pt x="47" y="11"/>
                  </a:lnTo>
                  <a:lnTo>
                    <a:pt x="57" y="17"/>
                  </a:lnTo>
                  <a:lnTo>
                    <a:pt x="68" y="23"/>
                  </a:lnTo>
                  <a:lnTo>
                    <a:pt x="78" y="32"/>
                  </a:lnTo>
                  <a:lnTo>
                    <a:pt x="89" y="41"/>
                  </a:lnTo>
                  <a:lnTo>
                    <a:pt x="100" y="52"/>
                  </a:lnTo>
                  <a:lnTo>
                    <a:pt x="109" y="65"/>
                  </a:lnTo>
                  <a:lnTo>
                    <a:pt x="119" y="77"/>
                  </a:lnTo>
                  <a:lnTo>
                    <a:pt x="128" y="91"/>
                  </a:lnTo>
                  <a:lnTo>
                    <a:pt x="137" y="106"/>
                  </a:lnTo>
                  <a:lnTo>
                    <a:pt x="145" y="122"/>
                  </a:lnTo>
                  <a:lnTo>
                    <a:pt x="154" y="138"/>
                  </a:lnTo>
                  <a:lnTo>
                    <a:pt x="161" y="156"/>
                  </a:lnTo>
                  <a:lnTo>
                    <a:pt x="169" y="175"/>
                  </a:lnTo>
                  <a:lnTo>
                    <a:pt x="176" y="194"/>
                  </a:lnTo>
                  <a:lnTo>
                    <a:pt x="190" y="235"/>
                  </a:lnTo>
                  <a:lnTo>
                    <a:pt x="200" y="279"/>
                  </a:lnTo>
                  <a:lnTo>
                    <a:pt x="210" y="325"/>
                  </a:lnTo>
                  <a:lnTo>
                    <a:pt x="218" y="374"/>
                  </a:lnTo>
                  <a:lnTo>
                    <a:pt x="224" y="425"/>
                  </a:lnTo>
                  <a:lnTo>
                    <a:pt x="227" y="478"/>
                  </a:lnTo>
                  <a:lnTo>
                    <a:pt x="228" y="533"/>
                  </a:lnTo>
                  <a:lnTo>
                    <a:pt x="228" y="533"/>
                  </a:lnTo>
                  <a:lnTo>
                    <a:pt x="227" y="587"/>
                  </a:lnTo>
                  <a:lnTo>
                    <a:pt x="224" y="640"/>
                  </a:lnTo>
                  <a:lnTo>
                    <a:pt x="218" y="691"/>
                  </a:lnTo>
                  <a:lnTo>
                    <a:pt x="210" y="740"/>
                  </a:lnTo>
                  <a:lnTo>
                    <a:pt x="200" y="787"/>
                  </a:lnTo>
                  <a:lnTo>
                    <a:pt x="190" y="831"/>
                  </a:lnTo>
                  <a:lnTo>
                    <a:pt x="176" y="871"/>
                  </a:lnTo>
                  <a:lnTo>
                    <a:pt x="169" y="892"/>
                  </a:lnTo>
                  <a:lnTo>
                    <a:pt x="161" y="910"/>
                  </a:lnTo>
                  <a:lnTo>
                    <a:pt x="154" y="928"/>
                  </a:lnTo>
                  <a:lnTo>
                    <a:pt x="145" y="945"/>
                  </a:lnTo>
                  <a:lnTo>
                    <a:pt x="137" y="959"/>
                  </a:lnTo>
                  <a:lnTo>
                    <a:pt x="128" y="974"/>
                  </a:lnTo>
                  <a:lnTo>
                    <a:pt x="119" y="989"/>
                  </a:lnTo>
                  <a:lnTo>
                    <a:pt x="109" y="1002"/>
                  </a:lnTo>
                  <a:lnTo>
                    <a:pt x="100" y="1013"/>
                  </a:lnTo>
                  <a:lnTo>
                    <a:pt x="89" y="1024"/>
                  </a:lnTo>
                  <a:lnTo>
                    <a:pt x="78" y="1034"/>
                  </a:lnTo>
                  <a:lnTo>
                    <a:pt x="68" y="1042"/>
                  </a:lnTo>
                  <a:lnTo>
                    <a:pt x="57" y="1050"/>
                  </a:lnTo>
                  <a:lnTo>
                    <a:pt x="47" y="1055"/>
                  </a:lnTo>
                  <a:lnTo>
                    <a:pt x="35" y="1060"/>
                  </a:lnTo>
                  <a:lnTo>
                    <a:pt x="23" y="1063"/>
                  </a:lnTo>
                  <a:lnTo>
                    <a:pt x="12" y="1065"/>
                  </a:lnTo>
                  <a:lnTo>
                    <a:pt x="0" y="1065"/>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42" name="Forme libre 32">
              <a:extLst>
                <a:ext uri="{FF2B5EF4-FFF2-40B4-BE49-F238E27FC236}">
                  <a16:creationId xmlns:a16="http://schemas.microsoft.com/office/drawing/2014/main" xmlns="" id="{3448959E-1D93-1643-BF0B-B940DDC79F8E}"/>
                </a:ext>
              </a:extLst>
            </p:cNvPr>
            <p:cNvSpPr>
              <a:spLocks/>
            </p:cNvSpPr>
            <p:nvPr/>
          </p:nvSpPr>
          <p:spPr bwMode="auto">
            <a:xfrm>
              <a:off x="4410075" y="1314450"/>
              <a:ext cx="233363" cy="1089025"/>
            </a:xfrm>
            <a:custGeom>
              <a:avLst/>
              <a:gdLst/>
              <a:ahLst/>
              <a:cxnLst>
                <a:cxn ang="0">
                  <a:pos x="0" y="0"/>
                </a:cxn>
                <a:cxn ang="0">
                  <a:pos x="22" y="1"/>
                </a:cxn>
                <a:cxn ang="0">
                  <a:pos x="45" y="5"/>
                </a:cxn>
                <a:cxn ang="0">
                  <a:pos x="88" y="20"/>
                </a:cxn>
                <a:cxn ang="0">
                  <a:pos x="131" y="45"/>
                </a:cxn>
                <a:cxn ang="0">
                  <a:pos x="171" y="80"/>
                </a:cxn>
                <a:cxn ang="0">
                  <a:pos x="210" y="124"/>
                </a:cxn>
                <a:cxn ang="0">
                  <a:pos x="246" y="176"/>
                </a:cxn>
                <a:cxn ang="0">
                  <a:pos x="280" y="234"/>
                </a:cxn>
                <a:cxn ang="0">
                  <a:pos x="311" y="301"/>
                </a:cxn>
                <a:cxn ang="0">
                  <a:pos x="339" y="374"/>
                </a:cxn>
                <a:cxn ang="0">
                  <a:pos x="365" y="454"/>
                </a:cxn>
                <a:cxn ang="0">
                  <a:pos x="387" y="538"/>
                </a:cxn>
                <a:cxn ang="0">
                  <a:pos x="405" y="629"/>
                </a:cxn>
                <a:cxn ang="0">
                  <a:pos x="420" y="723"/>
                </a:cxn>
                <a:cxn ang="0">
                  <a:pos x="431" y="821"/>
                </a:cxn>
                <a:cxn ang="0">
                  <a:pos x="438" y="923"/>
                </a:cxn>
                <a:cxn ang="0">
                  <a:pos x="440" y="1029"/>
                </a:cxn>
                <a:cxn ang="0">
                  <a:pos x="439" y="1082"/>
                </a:cxn>
                <a:cxn ang="0">
                  <a:pos x="435" y="1185"/>
                </a:cxn>
                <a:cxn ang="0">
                  <a:pos x="426" y="1286"/>
                </a:cxn>
                <a:cxn ang="0">
                  <a:pos x="414" y="1382"/>
                </a:cxn>
                <a:cxn ang="0">
                  <a:pos x="397" y="1476"/>
                </a:cxn>
                <a:cxn ang="0">
                  <a:pos x="376" y="1562"/>
                </a:cxn>
                <a:cxn ang="0">
                  <a:pos x="352" y="1645"/>
                </a:cxn>
                <a:cxn ang="0">
                  <a:pos x="326" y="1720"/>
                </a:cxn>
                <a:cxn ang="0">
                  <a:pos x="296" y="1790"/>
                </a:cxn>
                <a:cxn ang="0">
                  <a:pos x="263" y="1854"/>
                </a:cxn>
                <a:cxn ang="0">
                  <a:pos x="228" y="1909"/>
                </a:cxn>
                <a:cxn ang="0">
                  <a:pos x="191" y="1957"/>
                </a:cxn>
                <a:cxn ang="0">
                  <a:pos x="152" y="1996"/>
                </a:cxn>
                <a:cxn ang="0">
                  <a:pos x="110" y="2026"/>
                </a:cxn>
                <a:cxn ang="0">
                  <a:pos x="67" y="2046"/>
                </a:cxn>
                <a:cxn ang="0">
                  <a:pos x="34" y="2055"/>
                </a:cxn>
                <a:cxn ang="0">
                  <a:pos x="12" y="2058"/>
                </a:cxn>
              </a:cxnLst>
              <a:rect l="0" t="0" r="r" b="b"/>
              <a:pathLst>
                <a:path w="440" h="2058">
                  <a:moveTo>
                    <a:pt x="0" y="0"/>
                  </a:moveTo>
                  <a:lnTo>
                    <a:pt x="0" y="0"/>
                  </a:lnTo>
                  <a:lnTo>
                    <a:pt x="12" y="0"/>
                  </a:lnTo>
                  <a:lnTo>
                    <a:pt x="22" y="1"/>
                  </a:lnTo>
                  <a:lnTo>
                    <a:pt x="34" y="3"/>
                  </a:lnTo>
                  <a:lnTo>
                    <a:pt x="45" y="5"/>
                  </a:lnTo>
                  <a:lnTo>
                    <a:pt x="67" y="12"/>
                  </a:lnTo>
                  <a:lnTo>
                    <a:pt x="88" y="20"/>
                  </a:lnTo>
                  <a:lnTo>
                    <a:pt x="110" y="32"/>
                  </a:lnTo>
                  <a:lnTo>
                    <a:pt x="131" y="45"/>
                  </a:lnTo>
                  <a:lnTo>
                    <a:pt x="152" y="62"/>
                  </a:lnTo>
                  <a:lnTo>
                    <a:pt x="171" y="80"/>
                  </a:lnTo>
                  <a:lnTo>
                    <a:pt x="191" y="101"/>
                  </a:lnTo>
                  <a:lnTo>
                    <a:pt x="210" y="124"/>
                  </a:lnTo>
                  <a:lnTo>
                    <a:pt x="228" y="148"/>
                  </a:lnTo>
                  <a:lnTo>
                    <a:pt x="246" y="176"/>
                  </a:lnTo>
                  <a:lnTo>
                    <a:pt x="263" y="204"/>
                  </a:lnTo>
                  <a:lnTo>
                    <a:pt x="280" y="234"/>
                  </a:lnTo>
                  <a:lnTo>
                    <a:pt x="296" y="267"/>
                  </a:lnTo>
                  <a:lnTo>
                    <a:pt x="311" y="301"/>
                  </a:lnTo>
                  <a:lnTo>
                    <a:pt x="326" y="337"/>
                  </a:lnTo>
                  <a:lnTo>
                    <a:pt x="339" y="374"/>
                  </a:lnTo>
                  <a:lnTo>
                    <a:pt x="352" y="413"/>
                  </a:lnTo>
                  <a:lnTo>
                    <a:pt x="365" y="454"/>
                  </a:lnTo>
                  <a:lnTo>
                    <a:pt x="376" y="495"/>
                  </a:lnTo>
                  <a:lnTo>
                    <a:pt x="387" y="538"/>
                  </a:lnTo>
                  <a:lnTo>
                    <a:pt x="397" y="583"/>
                  </a:lnTo>
                  <a:lnTo>
                    <a:pt x="405" y="629"/>
                  </a:lnTo>
                  <a:lnTo>
                    <a:pt x="414" y="675"/>
                  </a:lnTo>
                  <a:lnTo>
                    <a:pt x="420" y="723"/>
                  </a:lnTo>
                  <a:lnTo>
                    <a:pt x="426" y="772"/>
                  </a:lnTo>
                  <a:lnTo>
                    <a:pt x="431" y="821"/>
                  </a:lnTo>
                  <a:lnTo>
                    <a:pt x="435" y="872"/>
                  </a:lnTo>
                  <a:lnTo>
                    <a:pt x="438" y="923"/>
                  </a:lnTo>
                  <a:lnTo>
                    <a:pt x="439" y="976"/>
                  </a:lnTo>
                  <a:lnTo>
                    <a:pt x="440" y="1029"/>
                  </a:lnTo>
                  <a:lnTo>
                    <a:pt x="440" y="1029"/>
                  </a:lnTo>
                  <a:lnTo>
                    <a:pt x="439" y="1082"/>
                  </a:lnTo>
                  <a:lnTo>
                    <a:pt x="438" y="1134"/>
                  </a:lnTo>
                  <a:lnTo>
                    <a:pt x="435" y="1185"/>
                  </a:lnTo>
                  <a:lnTo>
                    <a:pt x="431" y="1236"/>
                  </a:lnTo>
                  <a:lnTo>
                    <a:pt x="426" y="1286"/>
                  </a:lnTo>
                  <a:lnTo>
                    <a:pt x="420" y="1335"/>
                  </a:lnTo>
                  <a:lnTo>
                    <a:pt x="414" y="1382"/>
                  </a:lnTo>
                  <a:lnTo>
                    <a:pt x="405" y="1430"/>
                  </a:lnTo>
                  <a:lnTo>
                    <a:pt x="397" y="1476"/>
                  </a:lnTo>
                  <a:lnTo>
                    <a:pt x="387" y="1519"/>
                  </a:lnTo>
                  <a:lnTo>
                    <a:pt x="376" y="1562"/>
                  </a:lnTo>
                  <a:lnTo>
                    <a:pt x="365" y="1604"/>
                  </a:lnTo>
                  <a:lnTo>
                    <a:pt x="352" y="1645"/>
                  </a:lnTo>
                  <a:lnTo>
                    <a:pt x="339" y="1683"/>
                  </a:lnTo>
                  <a:lnTo>
                    <a:pt x="326" y="1720"/>
                  </a:lnTo>
                  <a:lnTo>
                    <a:pt x="311" y="1756"/>
                  </a:lnTo>
                  <a:lnTo>
                    <a:pt x="296" y="1790"/>
                  </a:lnTo>
                  <a:lnTo>
                    <a:pt x="280" y="1823"/>
                  </a:lnTo>
                  <a:lnTo>
                    <a:pt x="263" y="1854"/>
                  </a:lnTo>
                  <a:lnTo>
                    <a:pt x="246" y="1883"/>
                  </a:lnTo>
                  <a:lnTo>
                    <a:pt x="228" y="1909"/>
                  </a:lnTo>
                  <a:lnTo>
                    <a:pt x="210" y="1934"/>
                  </a:lnTo>
                  <a:lnTo>
                    <a:pt x="191" y="1957"/>
                  </a:lnTo>
                  <a:lnTo>
                    <a:pt x="171" y="1977"/>
                  </a:lnTo>
                  <a:lnTo>
                    <a:pt x="152" y="1996"/>
                  </a:lnTo>
                  <a:lnTo>
                    <a:pt x="131" y="2012"/>
                  </a:lnTo>
                  <a:lnTo>
                    <a:pt x="110" y="2026"/>
                  </a:lnTo>
                  <a:lnTo>
                    <a:pt x="88" y="2037"/>
                  </a:lnTo>
                  <a:lnTo>
                    <a:pt x="67" y="2046"/>
                  </a:lnTo>
                  <a:lnTo>
                    <a:pt x="45" y="2052"/>
                  </a:lnTo>
                  <a:lnTo>
                    <a:pt x="34" y="2055"/>
                  </a:lnTo>
                  <a:lnTo>
                    <a:pt x="22" y="2057"/>
                  </a:lnTo>
                  <a:lnTo>
                    <a:pt x="12" y="2058"/>
                  </a:lnTo>
                  <a:lnTo>
                    <a:pt x="0" y="2058"/>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43" name="Forme libre 33">
              <a:extLst>
                <a:ext uri="{FF2B5EF4-FFF2-40B4-BE49-F238E27FC236}">
                  <a16:creationId xmlns:a16="http://schemas.microsoft.com/office/drawing/2014/main" xmlns="" id="{E7E31238-E1F0-EF43-9306-49C35C9ED38A}"/>
                </a:ext>
              </a:extLst>
            </p:cNvPr>
            <p:cNvSpPr>
              <a:spLocks/>
            </p:cNvSpPr>
            <p:nvPr/>
          </p:nvSpPr>
          <p:spPr bwMode="auto">
            <a:xfrm>
              <a:off x="4625975" y="1052513"/>
              <a:ext cx="344488" cy="1614488"/>
            </a:xfrm>
            <a:custGeom>
              <a:avLst/>
              <a:gdLst/>
              <a:ahLst/>
              <a:cxnLst>
                <a:cxn ang="0">
                  <a:pos x="0" y="0"/>
                </a:cxn>
                <a:cxn ang="0">
                  <a:pos x="34" y="1"/>
                </a:cxn>
                <a:cxn ang="0">
                  <a:pos x="67" y="7"/>
                </a:cxn>
                <a:cxn ang="0">
                  <a:pos x="100" y="17"/>
                </a:cxn>
                <a:cxn ang="0">
                  <a:pos x="132" y="30"/>
                </a:cxn>
                <a:cxn ang="0">
                  <a:pos x="163" y="47"/>
                </a:cxn>
                <a:cxn ang="0">
                  <a:pos x="194" y="68"/>
                </a:cxn>
                <a:cxn ang="0">
                  <a:pos x="225" y="92"/>
                </a:cxn>
                <a:cxn ang="0">
                  <a:pos x="255" y="120"/>
                </a:cxn>
                <a:cxn ang="0">
                  <a:pos x="283" y="150"/>
                </a:cxn>
                <a:cxn ang="0">
                  <a:pos x="311" y="183"/>
                </a:cxn>
                <a:cxn ang="0">
                  <a:pos x="365" y="259"/>
                </a:cxn>
                <a:cxn ang="0">
                  <a:pos x="415" y="347"/>
                </a:cxn>
                <a:cxn ang="0">
                  <a:pos x="461" y="446"/>
                </a:cxn>
                <a:cxn ang="0">
                  <a:pos x="504" y="554"/>
                </a:cxn>
                <a:cxn ang="0">
                  <a:pos x="541" y="672"/>
                </a:cxn>
                <a:cxn ang="0">
                  <a:pos x="574" y="798"/>
                </a:cxn>
                <a:cxn ang="0">
                  <a:pos x="601" y="931"/>
                </a:cxn>
                <a:cxn ang="0">
                  <a:pos x="624" y="1072"/>
                </a:cxn>
                <a:cxn ang="0">
                  <a:pos x="639" y="1218"/>
                </a:cxn>
                <a:cxn ang="0">
                  <a:pos x="649" y="1368"/>
                </a:cxn>
                <a:cxn ang="0">
                  <a:pos x="652" y="1525"/>
                </a:cxn>
                <a:cxn ang="0">
                  <a:pos x="651" y="1604"/>
                </a:cxn>
                <a:cxn ang="0">
                  <a:pos x="645" y="1757"/>
                </a:cxn>
                <a:cxn ang="0">
                  <a:pos x="632" y="1906"/>
                </a:cxn>
                <a:cxn ang="0">
                  <a:pos x="613" y="2049"/>
                </a:cxn>
                <a:cxn ang="0">
                  <a:pos x="589" y="2186"/>
                </a:cxn>
                <a:cxn ang="0">
                  <a:pos x="558" y="2316"/>
                </a:cxn>
                <a:cxn ang="0">
                  <a:pos x="523" y="2438"/>
                </a:cxn>
                <a:cxn ang="0">
                  <a:pos x="484" y="2550"/>
                </a:cxn>
                <a:cxn ang="0">
                  <a:pos x="439" y="2654"/>
                </a:cxn>
                <a:cxn ang="0">
                  <a:pos x="390" y="2748"/>
                </a:cxn>
                <a:cxn ang="0">
                  <a:pos x="338" y="2829"/>
                </a:cxn>
                <a:cxn ang="0">
                  <a:pos x="297" y="2883"/>
                </a:cxn>
                <a:cxn ang="0">
                  <a:pos x="268" y="2916"/>
                </a:cxn>
                <a:cxn ang="0">
                  <a:pos x="240" y="2945"/>
                </a:cxn>
                <a:cxn ang="0">
                  <a:pos x="210" y="2970"/>
                </a:cxn>
                <a:cxn ang="0">
                  <a:pos x="179" y="2992"/>
                </a:cxn>
                <a:cxn ang="0">
                  <a:pos x="148" y="3012"/>
                </a:cxn>
                <a:cxn ang="0">
                  <a:pos x="116" y="3026"/>
                </a:cxn>
                <a:cxn ang="0">
                  <a:pos x="84" y="3038"/>
                </a:cxn>
                <a:cxn ang="0">
                  <a:pos x="51" y="3045"/>
                </a:cxn>
                <a:cxn ang="0">
                  <a:pos x="17" y="3050"/>
                </a:cxn>
              </a:cxnLst>
              <a:rect l="0" t="0" r="r" b="b"/>
              <a:pathLst>
                <a:path w="652" h="3051">
                  <a:moveTo>
                    <a:pt x="0" y="0"/>
                  </a:moveTo>
                  <a:lnTo>
                    <a:pt x="0" y="0"/>
                  </a:lnTo>
                  <a:lnTo>
                    <a:pt x="17" y="0"/>
                  </a:lnTo>
                  <a:lnTo>
                    <a:pt x="34" y="1"/>
                  </a:lnTo>
                  <a:lnTo>
                    <a:pt x="51" y="4"/>
                  </a:lnTo>
                  <a:lnTo>
                    <a:pt x="67" y="7"/>
                  </a:lnTo>
                  <a:lnTo>
                    <a:pt x="84" y="11"/>
                  </a:lnTo>
                  <a:lnTo>
                    <a:pt x="100" y="17"/>
                  </a:lnTo>
                  <a:lnTo>
                    <a:pt x="116" y="23"/>
                  </a:lnTo>
                  <a:lnTo>
                    <a:pt x="132" y="30"/>
                  </a:lnTo>
                  <a:lnTo>
                    <a:pt x="148" y="38"/>
                  </a:lnTo>
                  <a:lnTo>
                    <a:pt x="163" y="47"/>
                  </a:lnTo>
                  <a:lnTo>
                    <a:pt x="179" y="57"/>
                  </a:lnTo>
                  <a:lnTo>
                    <a:pt x="194" y="68"/>
                  </a:lnTo>
                  <a:lnTo>
                    <a:pt x="210" y="79"/>
                  </a:lnTo>
                  <a:lnTo>
                    <a:pt x="225" y="92"/>
                  </a:lnTo>
                  <a:lnTo>
                    <a:pt x="240" y="105"/>
                  </a:lnTo>
                  <a:lnTo>
                    <a:pt x="255" y="120"/>
                  </a:lnTo>
                  <a:lnTo>
                    <a:pt x="268" y="134"/>
                  </a:lnTo>
                  <a:lnTo>
                    <a:pt x="283" y="150"/>
                  </a:lnTo>
                  <a:lnTo>
                    <a:pt x="297" y="166"/>
                  </a:lnTo>
                  <a:lnTo>
                    <a:pt x="311" y="183"/>
                  </a:lnTo>
                  <a:lnTo>
                    <a:pt x="338" y="220"/>
                  </a:lnTo>
                  <a:lnTo>
                    <a:pt x="365" y="259"/>
                  </a:lnTo>
                  <a:lnTo>
                    <a:pt x="390" y="302"/>
                  </a:lnTo>
                  <a:lnTo>
                    <a:pt x="415" y="347"/>
                  </a:lnTo>
                  <a:lnTo>
                    <a:pt x="439" y="395"/>
                  </a:lnTo>
                  <a:lnTo>
                    <a:pt x="461" y="446"/>
                  </a:lnTo>
                  <a:lnTo>
                    <a:pt x="484" y="499"/>
                  </a:lnTo>
                  <a:lnTo>
                    <a:pt x="504" y="554"/>
                  </a:lnTo>
                  <a:lnTo>
                    <a:pt x="523" y="612"/>
                  </a:lnTo>
                  <a:lnTo>
                    <a:pt x="541" y="672"/>
                  </a:lnTo>
                  <a:lnTo>
                    <a:pt x="558" y="733"/>
                  </a:lnTo>
                  <a:lnTo>
                    <a:pt x="574" y="798"/>
                  </a:lnTo>
                  <a:lnTo>
                    <a:pt x="589" y="864"/>
                  </a:lnTo>
                  <a:lnTo>
                    <a:pt x="601" y="931"/>
                  </a:lnTo>
                  <a:lnTo>
                    <a:pt x="613" y="1000"/>
                  </a:lnTo>
                  <a:lnTo>
                    <a:pt x="624" y="1072"/>
                  </a:lnTo>
                  <a:lnTo>
                    <a:pt x="632" y="1144"/>
                  </a:lnTo>
                  <a:lnTo>
                    <a:pt x="639" y="1218"/>
                  </a:lnTo>
                  <a:lnTo>
                    <a:pt x="645" y="1292"/>
                  </a:lnTo>
                  <a:lnTo>
                    <a:pt x="649" y="1368"/>
                  </a:lnTo>
                  <a:lnTo>
                    <a:pt x="651" y="1447"/>
                  </a:lnTo>
                  <a:lnTo>
                    <a:pt x="652" y="1525"/>
                  </a:lnTo>
                  <a:lnTo>
                    <a:pt x="652" y="1525"/>
                  </a:lnTo>
                  <a:lnTo>
                    <a:pt x="651" y="1604"/>
                  </a:lnTo>
                  <a:lnTo>
                    <a:pt x="649" y="1681"/>
                  </a:lnTo>
                  <a:lnTo>
                    <a:pt x="645" y="1757"/>
                  </a:lnTo>
                  <a:lnTo>
                    <a:pt x="639" y="1833"/>
                  </a:lnTo>
                  <a:lnTo>
                    <a:pt x="632" y="1906"/>
                  </a:lnTo>
                  <a:lnTo>
                    <a:pt x="624" y="1979"/>
                  </a:lnTo>
                  <a:lnTo>
                    <a:pt x="613" y="2049"/>
                  </a:lnTo>
                  <a:lnTo>
                    <a:pt x="601" y="2119"/>
                  </a:lnTo>
                  <a:lnTo>
                    <a:pt x="589" y="2186"/>
                  </a:lnTo>
                  <a:lnTo>
                    <a:pt x="574" y="2252"/>
                  </a:lnTo>
                  <a:lnTo>
                    <a:pt x="558" y="2316"/>
                  </a:lnTo>
                  <a:lnTo>
                    <a:pt x="541" y="2378"/>
                  </a:lnTo>
                  <a:lnTo>
                    <a:pt x="523" y="2438"/>
                  </a:lnTo>
                  <a:lnTo>
                    <a:pt x="504" y="2495"/>
                  </a:lnTo>
                  <a:lnTo>
                    <a:pt x="484" y="2550"/>
                  </a:lnTo>
                  <a:lnTo>
                    <a:pt x="461" y="2603"/>
                  </a:lnTo>
                  <a:lnTo>
                    <a:pt x="439" y="2654"/>
                  </a:lnTo>
                  <a:lnTo>
                    <a:pt x="415" y="2702"/>
                  </a:lnTo>
                  <a:lnTo>
                    <a:pt x="390" y="2748"/>
                  </a:lnTo>
                  <a:lnTo>
                    <a:pt x="365" y="2790"/>
                  </a:lnTo>
                  <a:lnTo>
                    <a:pt x="338" y="2829"/>
                  </a:lnTo>
                  <a:lnTo>
                    <a:pt x="311" y="2866"/>
                  </a:lnTo>
                  <a:lnTo>
                    <a:pt x="297" y="2883"/>
                  </a:lnTo>
                  <a:lnTo>
                    <a:pt x="283" y="2900"/>
                  </a:lnTo>
                  <a:lnTo>
                    <a:pt x="268" y="2916"/>
                  </a:lnTo>
                  <a:lnTo>
                    <a:pt x="255" y="2931"/>
                  </a:lnTo>
                  <a:lnTo>
                    <a:pt x="240" y="2945"/>
                  </a:lnTo>
                  <a:lnTo>
                    <a:pt x="225" y="2957"/>
                  </a:lnTo>
                  <a:lnTo>
                    <a:pt x="210" y="2970"/>
                  </a:lnTo>
                  <a:lnTo>
                    <a:pt x="194" y="2982"/>
                  </a:lnTo>
                  <a:lnTo>
                    <a:pt x="179" y="2992"/>
                  </a:lnTo>
                  <a:lnTo>
                    <a:pt x="163" y="3002"/>
                  </a:lnTo>
                  <a:lnTo>
                    <a:pt x="148" y="3012"/>
                  </a:lnTo>
                  <a:lnTo>
                    <a:pt x="132" y="3019"/>
                  </a:lnTo>
                  <a:lnTo>
                    <a:pt x="116" y="3026"/>
                  </a:lnTo>
                  <a:lnTo>
                    <a:pt x="100" y="3033"/>
                  </a:lnTo>
                  <a:lnTo>
                    <a:pt x="84" y="3038"/>
                  </a:lnTo>
                  <a:lnTo>
                    <a:pt x="67" y="3042"/>
                  </a:lnTo>
                  <a:lnTo>
                    <a:pt x="51" y="3045"/>
                  </a:lnTo>
                  <a:lnTo>
                    <a:pt x="34" y="3049"/>
                  </a:lnTo>
                  <a:lnTo>
                    <a:pt x="17" y="3050"/>
                  </a:lnTo>
                  <a:lnTo>
                    <a:pt x="0" y="3051"/>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44" name="Forme libre 34">
              <a:extLst>
                <a:ext uri="{FF2B5EF4-FFF2-40B4-BE49-F238E27FC236}">
                  <a16:creationId xmlns:a16="http://schemas.microsoft.com/office/drawing/2014/main" xmlns="" id="{D709833B-EE12-904E-B13D-09C863903214}"/>
                </a:ext>
              </a:extLst>
            </p:cNvPr>
            <p:cNvSpPr>
              <a:spLocks/>
            </p:cNvSpPr>
            <p:nvPr/>
          </p:nvSpPr>
          <p:spPr bwMode="auto">
            <a:xfrm>
              <a:off x="4841875" y="788988"/>
              <a:ext cx="457200" cy="2139950"/>
            </a:xfrm>
            <a:custGeom>
              <a:avLst/>
              <a:gdLst/>
              <a:ahLst/>
              <a:cxnLst>
                <a:cxn ang="0">
                  <a:pos x="0" y="0"/>
                </a:cxn>
                <a:cxn ang="0">
                  <a:pos x="45" y="3"/>
                </a:cxn>
                <a:cxn ang="0">
                  <a:pos x="88" y="10"/>
                </a:cxn>
                <a:cxn ang="0">
                  <a:pos x="132" y="23"/>
                </a:cxn>
                <a:cxn ang="0">
                  <a:pos x="174" y="41"/>
                </a:cxn>
                <a:cxn ang="0">
                  <a:pos x="216" y="64"/>
                </a:cxn>
                <a:cxn ang="0">
                  <a:pos x="257" y="91"/>
                </a:cxn>
                <a:cxn ang="0">
                  <a:pos x="297" y="123"/>
                </a:cxn>
                <a:cxn ang="0">
                  <a:pos x="336" y="159"/>
                </a:cxn>
                <a:cxn ang="0">
                  <a:pos x="375" y="200"/>
                </a:cxn>
                <a:cxn ang="0">
                  <a:pos x="412" y="244"/>
                </a:cxn>
                <a:cxn ang="0">
                  <a:pos x="448" y="293"/>
                </a:cxn>
                <a:cxn ang="0">
                  <a:pos x="483" y="345"/>
                </a:cxn>
                <a:cxn ang="0">
                  <a:pos x="517" y="401"/>
                </a:cxn>
                <a:cxn ang="0">
                  <a:pos x="549" y="462"/>
                </a:cxn>
                <a:cxn ang="0">
                  <a:pos x="581" y="525"/>
                </a:cxn>
                <a:cxn ang="0">
                  <a:pos x="611" y="592"/>
                </a:cxn>
                <a:cxn ang="0">
                  <a:pos x="667" y="735"/>
                </a:cxn>
                <a:cxn ang="0">
                  <a:pos x="717" y="891"/>
                </a:cxn>
                <a:cxn ang="0">
                  <a:pos x="759" y="1059"/>
                </a:cxn>
                <a:cxn ang="0">
                  <a:pos x="796" y="1235"/>
                </a:cxn>
                <a:cxn ang="0">
                  <a:pos x="825" y="1420"/>
                </a:cxn>
                <a:cxn ang="0">
                  <a:pos x="846" y="1614"/>
                </a:cxn>
                <a:cxn ang="0">
                  <a:pos x="860" y="1816"/>
                </a:cxn>
                <a:cxn ang="0">
                  <a:pos x="864" y="2022"/>
                </a:cxn>
                <a:cxn ang="0">
                  <a:pos x="863" y="2126"/>
                </a:cxn>
                <a:cxn ang="0">
                  <a:pos x="854" y="2330"/>
                </a:cxn>
                <a:cxn ang="0">
                  <a:pos x="837" y="2527"/>
                </a:cxn>
                <a:cxn ang="0">
                  <a:pos x="811" y="2717"/>
                </a:cxn>
                <a:cxn ang="0">
                  <a:pos x="778" y="2898"/>
                </a:cxn>
                <a:cxn ang="0">
                  <a:pos x="739" y="3071"/>
                </a:cxn>
                <a:cxn ang="0">
                  <a:pos x="693" y="3232"/>
                </a:cxn>
                <a:cxn ang="0">
                  <a:pos x="640" y="3381"/>
                </a:cxn>
                <a:cxn ang="0">
                  <a:pos x="596" y="3485"/>
                </a:cxn>
                <a:cxn ang="0">
                  <a:pos x="565" y="3551"/>
                </a:cxn>
                <a:cxn ang="0">
                  <a:pos x="534" y="3612"/>
                </a:cxn>
                <a:cxn ang="0">
                  <a:pos x="501" y="3671"/>
                </a:cxn>
                <a:cxn ang="0">
                  <a:pos x="466" y="3725"/>
                </a:cxn>
                <a:cxn ang="0">
                  <a:pos x="430" y="3776"/>
                </a:cxn>
                <a:cxn ang="0">
                  <a:pos x="394" y="3822"/>
                </a:cxn>
                <a:cxn ang="0">
                  <a:pos x="355" y="3865"/>
                </a:cxn>
                <a:cxn ang="0">
                  <a:pos x="317" y="3903"/>
                </a:cxn>
                <a:cxn ang="0">
                  <a:pos x="277" y="3938"/>
                </a:cxn>
                <a:cxn ang="0">
                  <a:pos x="237" y="3967"/>
                </a:cxn>
                <a:cxn ang="0">
                  <a:pos x="195" y="3992"/>
                </a:cxn>
                <a:cxn ang="0">
                  <a:pos x="153" y="4012"/>
                </a:cxn>
                <a:cxn ang="0">
                  <a:pos x="111" y="4027"/>
                </a:cxn>
                <a:cxn ang="0">
                  <a:pos x="67" y="4038"/>
                </a:cxn>
                <a:cxn ang="0">
                  <a:pos x="23" y="4043"/>
                </a:cxn>
              </a:cxnLst>
              <a:rect l="0" t="0" r="r" b="b"/>
              <a:pathLst>
                <a:path w="864" h="4044">
                  <a:moveTo>
                    <a:pt x="0" y="0"/>
                  </a:moveTo>
                  <a:lnTo>
                    <a:pt x="0" y="0"/>
                  </a:lnTo>
                  <a:lnTo>
                    <a:pt x="23" y="1"/>
                  </a:lnTo>
                  <a:lnTo>
                    <a:pt x="45" y="3"/>
                  </a:lnTo>
                  <a:lnTo>
                    <a:pt x="67" y="6"/>
                  </a:lnTo>
                  <a:lnTo>
                    <a:pt x="88" y="10"/>
                  </a:lnTo>
                  <a:lnTo>
                    <a:pt x="111" y="16"/>
                  </a:lnTo>
                  <a:lnTo>
                    <a:pt x="132" y="23"/>
                  </a:lnTo>
                  <a:lnTo>
                    <a:pt x="153" y="31"/>
                  </a:lnTo>
                  <a:lnTo>
                    <a:pt x="174" y="41"/>
                  </a:lnTo>
                  <a:lnTo>
                    <a:pt x="195" y="51"/>
                  </a:lnTo>
                  <a:lnTo>
                    <a:pt x="216" y="64"/>
                  </a:lnTo>
                  <a:lnTo>
                    <a:pt x="237" y="77"/>
                  </a:lnTo>
                  <a:lnTo>
                    <a:pt x="257" y="91"/>
                  </a:lnTo>
                  <a:lnTo>
                    <a:pt x="277" y="107"/>
                  </a:lnTo>
                  <a:lnTo>
                    <a:pt x="297" y="123"/>
                  </a:lnTo>
                  <a:lnTo>
                    <a:pt x="317" y="141"/>
                  </a:lnTo>
                  <a:lnTo>
                    <a:pt x="336" y="159"/>
                  </a:lnTo>
                  <a:lnTo>
                    <a:pt x="355" y="179"/>
                  </a:lnTo>
                  <a:lnTo>
                    <a:pt x="375" y="200"/>
                  </a:lnTo>
                  <a:lnTo>
                    <a:pt x="394" y="221"/>
                  </a:lnTo>
                  <a:lnTo>
                    <a:pt x="412" y="244"/>
                  </a:lnTo>
                  <a:lnTo>
                    <a:pt x="430" y="268"/>
                  </a:lnTo>
                  <a:lnTo>
                    <a:pt x="448" y="293"/>
                  </a:lnTo>
                  <a:lnTo>
                    <a:pt x="466" y="319"/>
                  </a:lnTo>
                  <a:lnTo>
                    <a:pt x="483" y="345"/>
                  </a:lnTo>
                  <a:lnTo>
                    <a:pt x="501" y="373"/>
                  </a:lnTo>
                  <a:lnTo>
                    <a:pt x="517" y="401"/>
                  </a:lnTo>
                  <a:lnTo>
                    <a:pt x="534" y="431"/>
                  </a:lnTo>
                  <a:lnTo>
                    <a:pt x="549" y="462"/>
                  </a:lnTo>
                  <a:lnTo>
                    <a:pt x="565" y="494"/>
                  </a:lnTo>
                  <a:lnTo>
                    <a:pt x="581" y="525"/>
                  </a:lnTo>
                  <a:lnTo>
                    <a:pt x="596" y="558"/>
                  </a:lnTo>
                  <a:lnTo>
                    <a:pt x="611" y="592"/>
                  </a:lnTo>
                  <a:lnTo>
                    <a:pt x="640" y="662"/>
                  </a:lnTo>
                  <a:lnTo>
                    <a:pt x="667" y="735"/>
                  </a:lnTo>
                  <a:lnTo>
                    <a:pt x="693" y="813"/>
                  </a:lnTo>
                  <a:lnTo>
                    <a:pt x="717" y="891"/>
                  </a:lnTo>
                  <a:lnTo>
                    <a:pt x="739" y="974"/>
                  </a:lnTo>
                  <a:lnTo>
                    <a:pt x="759" y="1059"/>
                  </a:lnTo>
                  <a:lnTo>
                    <a:pt x="778" y="1146"/>
                  </a:lnTo>
                  <a:lnTo>
                    <a:pt x="796" y="1235"/>
                  </a:lnTo>
                  <a:lnTo>
                    <a:pt x="811" y="1327"/>
                  </a:lnTo>
                  <a:lnTo>
                    <a:pt x="825" y="1420"/>
                  </a:lnTo>
                  <a:lnTo>
                    <a:pt x="837" y="1517"/>
                  </a:lnTo>
                  <a:lnTo>
                    <a:pt x="846" y="1614"/>
                  </a:lnTo>
                  <a:lnTo>
                    <a:pt x="854" y="1714"/>
                  </a:lnTo>
                  <a:lnTo>
                    <a:pt x="860" y="1816"/>
                  </a:lnTo>
                  <a:lnTo>
                    <a:pt x="863" y="1917"/>
                  </a:lnTo>
                  <a:lnTo>
                    <a:pt x="864" y="2022"/>
                  </a:lnTo>
                  <a:lnTo>
                    <a:pt x="864" y="2022"/>
                  </a:lnTo>
                  <a:lnTo>
                    <a:pt x="863" y="2126"/>
                  </a:lnTo>
                  <a:lnTo>
                    <a:pt x="860" y="2229"/>
                  </a:lnTo>
                  <a:lnTo>
                    <a:pt x="854" y="2330"/>
                  </a:lnTo>
                  <a:lnTo>
                    <a:pt x="846" y="2429"/>
                  </a:lnTo>
                  <a:lnTo>
                    <a:pt x="837" y="2527"/>
                  </a:lnTo>
                  <a:lnTo>
                    <a:pt x="825" y="2623"/>
                  </a:lnTo>
                  <a:lnTo>
                    <a:pt x="811" y="2717"/>
                  </a:lnTo>
                  <a:lnTo>
                    <a:pt x="796" y="2809"/>
                  </a:lnTo>
                  <a:lnTo>
                    <a:pt x="778" y="2898"/>
                  </a:lnTo>
                  <a:lnTo>
                    <a:pt x="759" y="2986"/>
                  </a:lnTo>
                  <a:lnTo>
                    <a:pt x="739" y="3071"/>
                  </a:lnTo>
                  <a:lnTo>
                    <a:pt x="717" y="3152"/>
                  </a:lnTo>
                  <a:lnTo>
                    <a:pt x="693" y="3232"/>
                  </a:lnTo>
                  <a:lnTo>
                    <a:pt x="667" y="3308"/>
                  </a:lnTo>
                  <a:lnTo>
                    <a:pt x="640" y="3381"/>
                  </a:lnTo>
                  <a:lnTo>
                    <a:pt x="611" y="3451"/>
                  </a:lnTo>
                  <a:lnTo>
                    <a:pt x="596" y="3485"/>
                  </a:lnTo>
                  <a:lnTo>
                    <a:pt x="581" y="3518"/>
                  </a:lnTo>
                  <a:lnTo>
                    <a:pt x="565" y="3551"/>
                  </a:lnTo>
                  <a:lnTo>
                    <a:pt x="549" y="3582"/>
                  </a:lnTo>
                  <a:lnTo>
                    <a:pt x="534" y="3612"/>
                  </a:lnTo>
                  <a:lnTo>
                    <a:pt x="517" y="3642"/>
                  </a:lnTo>
                  <a:lnTo>
                    <a:pt x="501" y="3671"/>
                  </a:lnTo>
                  <a:lnTo>
                    <a:pt x="483" y="3698"/>
                  </a:lnTo>
                  <a:lnTo>
                    <a:pt x="466" y="3725"/>
                  </a:lnTo>
                  <a:lnTo>
                    <a:pt x="448" y="3751"/>
                  </a:lnTo>
                  <a:lnTo>
                    <a:pt x="430" y="3776"/>
                  </a:lnTo>
                  <a:lnTo>
                    <a:pt x="412" y="3800"/>
                  </a:lnTo>
                  <a:lnTo>
                    <a:pt x="394" y="3822"/>
                  </a:lnTo>
                  <a:lnTo>
                    <a:pt x="375" y="3845"/>
                  </a:lnTo>
                  <a:lnTo>
                    <a:pt x="355" y="3865"/>
                  </a:lnTo>
                  <a:lnTo>
                    <a:pt x="336" y="3885"/>
                  </a:lnTo>
                  <a:lnTo>
                    <a:pt x="317" y="3903"/>
                  </a:lnTo>
                  <a:lnTo>
                    <a:pt x="297" y="3921"/>
                  </a:lnTo>
                  <a:lnTo>
                    <a:pt x="277" y="3938"/>
                  </a:lnTo>
                  <a:lnTo>
                    <a:pt x="257" y="3953"/>
                  </a:lnTo>
                  <a:lnTo>
                    <a:pt x="237" y="3967"/>
                  </a:lnTo>
                  <a:lnTo>
                    <a:pt x="216" y="3980"/>
                  </a:lnTo>
                  <a:lnTo>
                    <a:pt x="195" y="3992"/>
                  </a:lnTo>
                  <a:lnTo>
                    <a:pt x="174" y="4003"/>
                  </a:lnTo>
                  <a:lnTo>
                    <a:pt x="153" y="4012"/>
                  </a:lnTo>
                  <a:lnTo>
                    <a:pt x="132" y="4021"/>
                  </a:lnTo>
                  <a:lnTo>
                    <a:pt x="111" y="4027"/>
                  </a:lnTo>
                  <a:lnTo>
                    <a:pt x="88" y="4033"/>
                  </a:lnTo>
                  <a:lnTo>
                    <a:pt x="67" y="4038"/>
                  </a:lnTo>
                  <a:lnTo>
                    <a:pt x="45" y="4041"/>
                  </a:lnTo>
                  <a:lnTo>
                    <a:pt x="23" y="4043"/>
                  </a:lnTo>
                  <a:lnTo>
                    <a:pt x="0" y="4044"/>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45" name="Forme libre 35">
              <a:extLst>
                <a:ext uri="{FF2B5EF4-FFF2-40B4-BE49-F238E27FC236}">
                  <a16:creationId xmlns:a16="http://schemas.microsoft.com/office/drawing/2014/main" xmlns="" id="{B31DDA50-C30A-1D48-801B-42423C47E605}"/>
                </a:ext>
              </a:extLst>
            </p:cNvPr>
            <p:cNvSpPr>
              <a:spLocks/>
            </p:cNvSpPr>
            <p:nvPr/>
          </p:nvSpPr>
          <p:spPr bwMode="auto">
            <a:xfrm>
              <a:off x="5056188" y="525463"/>
              <a:ext cx="569913" cy="2665413"/>
            </a:xfrm>
            <a:custGeom>
              <a:avLst/>
              <a:gdLst/>
              <a:ahLst/>
              <a:cxnLst>
                <a:cxn ang="0">
                  <a:pos x="29" y="1"/>
                </a:cxn>
                <a:cxn ang="0">
                  <a:pos x="111" y="14"/>
                </a:cxn>
                <a:cxn ang="0">
                  <a:pos x="191" y="40"/>
                </a:cxn>
                <a:cxn ang="0">
                  <a:pos x="270" y="80"/>
                </a:cxn>
                <a:cxn ang="0">
                  <a:pos x="346" y="133"/>
                </a:cxn>
                <a:cxn ang="0">
                  <a:pos x="419" y="199"/>
                </a:cxn>
                <a:cxn ang="0">
                  <a:pos x="490" y="276"/>
                </a:cxn>
                <a:cxn ang="0">
                  <a:pos x="559" y="365"/>
                </a:cxn>
                <a:cxn ang="0">
                  <a:pos x="624" y="466"/>
                </a:cxn>
                <a:cxn ang="0">
                  <a:pos x="685" y="576"/>
                </a:cxn>
                <a:cxn ang="0">
                  <a:pos x="744" y="696"/>
                </a:cxn>
                <a:cxn ang="0">
                  <a:pos x="798" y="826"/>
                </a:cxn>
                <a:cxn ang="0">
                  <a:pos x="847" y="964"/>
                </a:cxn>
                <a:cxn ang="0">
                  <a:pos x="893" y="1111"/>
                </a:cxn>
                <a:cxn ang="0">
                  <a:pos x="934" y="1265"/>
                </a:cxn>
                <a:cxn ang="0">
                  <a:pos x="970" y="1427"/>
                </a:cxn>
                <a:cxn ang="0">
                  <a:pos x="1002" y="1596"/>
                </a:cxn>
                <a:cxn ang="0">
                  <a:pos x="1029" y="1770"/>
                </a:cxn>
                <a:cxn ang="0">
                  <a:pos x="1049" y="1950"/>
                </a:cxn>
                <a:cxn ang="0">
                  <a:pos x="1065" y="2135"/>
                </a:cxn>
                <a:cxn ang="0">
                  <a:pos x="1073" y="2325"/>
                </a:cxn>
                <a:cxn ang="0">
                  <a:pos x="1076" y="2519"/>
                </a:cxn>
                <a:cxn ang="0">
                  <a:pos x="1075" y="2649"/>
                </a:cxn>
                <a:cxn ang="0">
                  <a:pos x="1068" y="2839"/>
                </a:cxn>
                <a:cxn ang="0">
                  <a:pos x="1055" y="3026"/>
                </a:cxn>
                <a:cxn ang="0">
                  <a:pos x="1036" y="3208"/>
                </a:cxn>
                <a:cxn ang="0">
                  <a:pos x="1012" y="3384"/>
                </a:cxn>
                <a:cxn ang="0">
                  <a:pos x="982" y="3555"/>
                </a:cxn>
                <a:cxn ang="0">
                  <a:pos x="947" y="3719"/>
                </a:cxn>
                <a:cxn ang="0">
                  <a:pos x="907" y="3876"/>
                </a:cxn>
                <a:cxn ang="0">
                  <a:pos x="863" y="4026"/>
                </a:cxn>
                <a:cxn ang="0">
                  <a:pos x="815" y="4167"/>
                </a:cxn>
                <a:cxn ang="0">
                  <a:pos x="762" y="4299"/>
                </a:cxn>
                <a:cxn ang="0">
                  <a:pos x="705" y="4423"/>
                </a:cxn>
                <a:cxn ang="0">
                  <a:pos x="645" y="4537"/>
                </a:cxn>
                <a:cxn ang="0">
                  <a:pos x="580" y="4641"/>
                </a:cxn>
                <a:cxn ang="0">
                  <a:pos x="513" y="4733"/>
                </a:cxn>
                <a:cxn ang="0">
                  <a:pos x="444" y="4814"/>
                </a:cxn>
                <a:cxn ang="0">
                  <a:pos x="370" y="4884"/>
                </a:cxn>
                <a:cxn ang="0">
                  <a:pos x="295" y="4942"/>
                </a:cxn>
                <a:cxn ang="0">
                  <a:pos x="218" y="4986"/>
                </a:cxn>
                <a:cxn ang="0">
                  <a:pos x="138" y="5017"/>
                </a:cxn>
                <a:cxn ang="0">
                  <a:pos x="57" y="5034"/>
                </a:cxn>
              </a:cxnLst>
              <a:rect l="0" t="0" r="r" b="b"/>
              <a:pathLst>
                <a:path w="1076" h="5037">
                  <a:moveTo>
                    <a:pt x="0" y="0"/>
                  </a:moveTo>
                  <a:lnTo>
                    <a:pt x="0" y="0"/>
                  </a:lnTo>
                  <a:lnTo>
                    <a:pt x="29" y="1"/>
                  </a:lnTo>
                  <a:lnTo>
                    <a:pt x="57" y="4"/>
                  </a:lnTo>
                  <a:lnTo>
                    <a:pt x="83" y="8"/>
                  </a:lnTo>
                  <a:lnTo>
                    <a:pt x="111" y="14"/>
                  </a:lnTo>
                  <a:lnTo>
                    <a:pt x="138" y="21"/>
                  </a:lnTo>
                  <a:lnTo>
                    <a:pt x="165" y="30"/>
                  </a:lnTo>
                  <a:lnTo>
                    <a:pt x="191" y="40"/>
                  </a:lnTo>
                  <a:lnTo>
                    <a:pt x="218" y="52"/>
                  </a:lnTo>
                  <a:lnTo>
                    <a:pt x="244" y="65"/>
                  </a:lnTo>
                  <a:lnTo>
                    <a:pt x="270" y="80"/>
                  </a:lnTo>
                  <a:lnTo>
                    <a:pt x="295" y="96"/>
                  </a:lnTo>
                  <a:lnTo>
                    <a:pt x="321" y="114"/>
                  </a:lnTo>
                  <a:lnTo>
                    <a:pt x="346" y="133"/>
                  </a:lnTo>
                  <a:lnTo>
                    <a:pt x="370" y="153"/>
                  </a:lnTo>
                  <a:lnTo>
                    <a:pt x="395" y="175"/>
                  </a:lnTo>
                  <a:lnTo>
                    <a:pt x="419" y="199"/>
                  </a:lnTo>
                  <a:lnTo>
                    <a:pt x="444" y="223"/>
                  </a:lnTo>
                  <a:lnTo>
                    <a:pt x="467" y="250"/>
                  </a:lnTo>
                  <a:lnTo>
                    <a:pt x="490" y="276"/>
                  </a:lnTo>
                  <a:lnTo>
                    <a:pt x="513" y="305"/>
                  </a:lnTo>
                  <a:lnTo>
                    <a:pt x="536" y="334"/>
                  </a:lnTo>
                  <a:lnTo>
                    <a:pt x="559" y="365"/>
                  </a:lnTo>
                  <a:lnTo>
                    <a:pt x="580" y="398"/>
                  </a:lnTo>
                  <a:lnTo>
                    <a:pt x="603" y="431"/>
                  </a:lnTo>
                  <a:lnTo>
                    <a:pt x="624" y="466"/>
                  </a:lnTo>
                  <a:lnTo>
                    <a:pt x="645" y="501"/>
                  </a:lnTo>
                  <a:lnTo>
                    <a:pt x="665" y="538"/>
                  </a:lnTo>
                  <a:lnTo>
                    <a:pt x="685" y="576"/>
                  </a:lnTo>
                  <a:lnTo>
                    <a:pt x="705" y="615"/>
                  </a:lnTo>
                  <a:lnTo>
                    <a:pt x="724" y="654"/>
                  </a:lnTo>
                  <a:lnTo>
                    <a:pt x="744" y="696"/>
                  </a:lnTo>
                  <a:lnTo>
                    <a:pt x="762" y="738"/>
                  </a:lnTo>
                  <a:lnTo>
                    <a:pt x="780" y="782"/>
                  </a:lnTo>
                  <a:lnTo>
                    <a:pt x="798" y="826"/>
                  </a:lnTo>
                  <a:lnTo>
                    <a:pt x="815" y="871"/>
                  </a:lnTo>
                  <a:lnTo>
                    <a:pt x="830" y="917"/>
                  </a:lnTo>
                  <a:lnTo>
                    <a:pt x="847" y="964"/>
                  </a:lnTo>
                  <a:lnTo>
                    <a:pt x="863" y="1012"/>
                  </a:lnTo>
                  <a:lnTo>
                    <a:pt x="878" y="1062"/>
                  </a:lnTo>
                  <a:lnTo>
                    <a:pt x="893" y="1111"/>
                  </a:lnTo>
                  <a:lnTo>
                    <a:pt x="907" y="1161"/>
                  </a:lnTo>
                  <a:lnTo>
                    <a:pt x="921" y="1213"/>
                  </a:lnTo>
                  <a:lnTo>
                    <a:pt x="934" y="1265"/>
                  </a:lnTo>
                  <a:lnTo>
                    <a:pt x="947" y="1318"/>
                  </a:lnTo>
                  <a:lnTo>
                    <a:pt x="959" y="1372"/>
                  </a:lnTo>
                  <a:lnTo>
                    <a:pt x="970" y="1427"/>
                  </a:lnTo>
                  <a:lnTo>
                    <a:pt x="982" y="1482"/>
                  </a:lnTo>
                  <a:lnTo>
                    <a:pt x="992" y="1539"/>
                  </a:lnTo>
                  <a:lnTo>
                    <a:pt x="1002" y="1596"/>
                  </a:lnTo>
                  <a:lnTo>
                    <a:pt x="1012" y="1653"/>
                  </a:lnTo>
                  <a:lnTo>
                    <a:pt x="1020" y="1711"/>
                  </a:lnTo>
                  <a:lnTo>
                    <a:pt x="1029" y="1770"/>
                  </a:lnTo>
                  <a:lnTo>
                    <a:pt x="1036" y="1829"/>
                  </a:lnTo>
                  <a:lnTo>
                    <a:pt x="1042" y="1890"/>
                  </a:lnTo>
                  <a:lnTo>
                    <a:pt x="1049" y="1950"/>
                  </a:lnTo>
                  <a:lnTo>
                    <a:pt x="1055" y="2011"/>
                  </a:lnTo>
                  <a:lnTo>
                    <a:pt x="1059" y="2073"/>
                  </a:lnTo>
                  <a:lnTo>
                    <a:pt x="1065" y="2135"/>
                  </a:lnTo>
                  <a:lnTo>
                    <a:pt x="1068" y="2198"/>
                  </a:lnTo>
                  <a:lnTo>
                    <a:pt x="1071" y="2262"/>
                  </a:lnTo>
                  <a:lnTo>
                    <a:pt x="1073" y="2325"/>
                  </a:lnTo>
                  <a:lnTo>
                    <a:pt x="1075" y="2389"/>
                  </a:lnTo>
                  <a:lnTo>
                    <a:pt x="1076" y="2454"/>
                  </a:lnTo>
                  <a:lnTo>
                    <a:pt x="1076" y="2519"/>
                  </a:lnTo>
                  <a:lnTo>
                    <a:pt x="1076" y="2519"/>
                  </a:lnTo>
                  <a:lnTo>
                    <a:pt x="1076" y="2584"/>
                  </a:lnTo>
                  <a:lnTo>
                    <a:pt x="1075" y="2649"/>
                  </a:lnTo>
                  <a:lnTo>
                    <a:pt x="1073" y="2712"/>
                  </a:lnTo>
                  <a:lnTo>
                    <a:pt x="1071" y="2776"/>
                  </a:lnTo>
                  <a:lnTo>
                    <a:pt x="1068" y="2839"/>
                  </a:lnTo>
                  <a:lnTo>
                    <a:pt x="1065" y="2902"/>
                  </a:lnTo>
                  <a:lnTo>
                    <a:pt x="1059" y="2964"/>
                  </a:lnTo>
                  <a:lnTo>
                    <a:pt x="1055" y="3026"/>
                  </a:lnTo>
                  <a:lnTo>
                    <a:pt x="1049" y="3087"/>
                  </a:lnTo>
                  <a:lnTo>
                    <a:pt x="1042" y="3148"/>
                  </a:lnTo>
                  <a:lnTo>
                    <a:pt x="1036" y="3208"/>
                  </a:lnTo>
                  <a:lnTo>
                    <a:pt x="1029" y="3268"/>
                  </a:lnTo>
                  <a:lnTo>
                    <a:pt x="1020" y="3326"/>
                  </a:lnTo>
                  <a:lnTo>
                    <a:pt x="1012" y="3384"/>
                  </a:lnTo>
                  <a:lnTo>
                    <a:pt x="1002" y="3443"/>
                  </a:lnTo>
                  <a:lnTo>
                    <a:pt x="992" y="3499"/>
                  </a:lnTo>
                  <a:lnTo>
                    <a:pt x="982" y="3555"/>
                  </a:lnTo>
                  <a:lnTo>
                    <a:pt x="970" y="3610"/>
                  </a:lnTo>
                  <a:lnTo>
                    <a:pt x="959" y="3665"/>
                  </a:lnTo>
                  <a:lnTo>
                    <a:pt x="947" y="3719"/>
                  </a:lnTo>
                  <a:lnTo>
                    <a:pt x="934" y="3772"/>
                  </a:lnTo>
                  <a:lnTo>
                    <a:pt x="921" y="3824"/>
                  </a:lnTo>
                  <a:lnTo>
                    <a:pt x="907" y="3876"/>
                  </a:lnTo>
                  <a:lnTo>
                    <a:pt x="893" y="3927"/>
                  </a:lnTo>
                  <a:lnTo>
                    <a:pt x="878" y="3977"/>
                  </a:lnTo>
                  <a:lnTo>
                    <a:pt x="863" y="4026"/>
                  </a:lnTo>
                  <a:lnTo>
                    <a:pt x="847" y="4073"/>
                  </a:lnTo>
                  <a:lnTo>
                    <a:pt x="830" y="4121"/>
                  </a:lnTo>
                  <a:lnTo>
                    <a:pt x="815" y="4167"/>
                  </a:lnTo>
                  <a:lnTo>
                    <a:pt x="798" y="4212"/>
                  </a:lnTo>
                  <a:lnTo>
                    <a:pt x="780" y="4256"/>
                  </a:lnTo>
                  <a:lnTo>
                    <a:pt x="762" y="4299"/>
                  </a:lnTo>
                  <a:lnTo>
                    <a:pt x="744" y="4342"/>
                  </a:lnTo>
                  <a:lnTo>
                    <a:pt x="724" y="4383"/>
                  </a:lnTo>
                  <a:lnTo>
                    <a:pt x="705" y="4423"/>
                  </a:lnTo>
                  <a:lnTo>
                    <a:pt x="685" y="4462"/>
                  </a:lnTo>
                  <a:lnTo>
                    <a:pt x="665" y="4500"/>
                  </a:lnTo>
                  <a:lnTo>
                    <a:pt x="645" y="4537"/>
                  </a:lnTo>
                  <a:lnTo>
                    <a:pt x="624" y="4573"/>
                  </a:lnTo>
                  <a:lnTo>
                    <a:pt x="603" y="4607"/>
                  </a:lnTo>
                  <a:lnTo>
                    <a:pt x="580" y="4641"/>
                  </a:lnTo>
                  <a:lnTo>
                    <a:pt x="559" y="4672"/>
                  </a:lnTo>
                  <a:lnTo>
                    <a:pt x="536" y="4703"/>
                  </a:lnTo>
                  <a:lnTo>
                    <a:pt x="513" y="4733"/>
                  </a:lnTo>
                  <a:lnTo>
                    <a:pt x="490" y="4761"/>
                  </a:lnTo>
                  <a:lnTo>
                    <a:pt x="467" y="4789"/>
                  </a:lnTo>
                  <a:lnTo>
                    <a:pt x="444" y="4814"/>
                  </a:lnTo>
                  <a:lnTo>
                    <a:pt x="419" y="4839"/>
                  </a:lnTo>
                  <a:lnTo>
                    <a:pt x="395" y="4862"/>
                  </a:lnTo>
                  <a:lnTo>
                    <a:pt x="370" y="4884"/>
                  </a:lnTo>
                  <a:lnTo>
                    <a:pt x="346" y="4905"/>
                  </a:lnTo>
                  <a:lnTo>
                    <a:pt x="321" y="4924"/>
                  </a:lnTo>
                  <a:lnTo>
                    <a:pt x="295" y="4942"/>
                  </a:lnTo>
                  <a:lnTo>
                    <a:pt x="270" y="4958"/>
                  </a:lnTo>
                  <a:lnTo>
                    <a:pt x="244" y="4972"/>
                  </a:lnTo>
                  <a:lnTo>
                    <a:pt x="218" y="4986"/>
                  </a:lnTo>
                  <a:lnTo>
                    <a:pt x="191" y="4998"/>
                  </a:lnTo>
                  <a:lnTo>
                    <a:pt x="165" y="5008"/>
                  </a:lnTo>
                  <a:lnTo>
                    <a:pt x="138" y="5017"/>
                  </a:lnTo>
                  <a:lnTo>
                    <a:pt x="111" y="5024"/>
                  </a:lnTo>
                  <a:lnTo>
                    <a:pt x="83" y="5030"/>
                  </a:lnTo>
                  <a:lnTo>
                    <a:pt x="57" y="5034"/>
                  </a:lnTo>
                  <a:lnTo>
                    <a:pt x="29" y="5036"/>
                  </a:lnTo>
                  <a:lnTo>
                    <a:pt x="0" y="5037"/>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46" name="Forme libre 36">
              <a:extLst>
                <a:ext uri="{FF2B5EF4-FFF2-40B4-BE49-F238E27FC236}">
                  <a16:creationId xmlns:a16="http://schemas.microsoft.com/office/drawing/2014/main" xmlns="" id="{B23CF3A3-87BF-EC4D-8244-B507F6E6AB1A}"/>
                </a:ext>
              </a:extLst>
            </p:cNvPr>
            <p:cNvSpPr>
              <a:spLocks/>
            </p:cNvSpPr>
            <p:nvPr/>
          </p:nvSpPr>
          <p:spPr bwMode="auto">
            <a:xfrm>
              <a:off x="5273675" y="263525"/>
              <a:ext cx="681038" cy="3190875"/>
            </a:xfrm>
            <a:custGeom>
              <a:avLst/>
              <a:gdLst/>
              <a:ahLst/>
              <a:cxnLst>
                <a:cxn ang="0">
                  <a:pos x="32" y="1"/>
                </a:cxn>
                <a:cxn ang="0">
                  <a:pos x="131" y="16"/>
                </a:cxn>
                <a:cxn ang="0">
                  <a:pos x="227" y="48"/>
                </a:cxn>
                <a:cxn ang="0">
                  <a:pos x="321" y="96"/>
                </a:cxn>
                <a:cxn ang="0">
                  <a:pos x="412" y="159"/>
                </a:cxn>
                <a:cxn ang="0">
                  <a:pos x="501" y="238"/>
                </a:cxn>
                <a:cxn ang="0">
                  <a:pos x="586" y="330"/>
                </a:cxn>
                <a:cxn ang="0">
                  <a:pos x="667" y="437"/>
                </a:cxn>
                <a:cxn ang="0">
                  <a:pos x="745" y="557"/>
                </a:cxn>
                <a:cxn ang="0">
                  <a:pos x="819" y="688"/>
                </a:cxn>
                <a:cxn ang="0">
                  <a:pos x="888" y="832"/>
                </a:cxn>
                <a:cxn ang="0">
                  <a:pos x="953" y="988"/>
                </a:cxn>
                <a:cxn ang="0">
                  <a:pos x="1013" y="1154"/>
                </a:cxn>
                <a:cxn ang="0">
                  <a:pos x="1067" y="1330"/>
                </a:cxn>
                <a:cxn ang="0">
                  <a:pos x="1117" y="1514"/>
                </a:cxn>
                <a:cxn ang="0">
                  <a:pos x="1160" y="1708"/>
                </a:cxn>
                <a:cxn ang="0">
                  <a:pos x="1197" y="1910"/>
                </a:cxn>
                <a:cxn ang="0">
                  <a:pos x="1229" y="2118"/>
                </a:cxn>
                <a:cxn ang="0">
                  <a:pos x="1255" y="2334"/>
                </a:cxn>
                <a:cxn ang="0">
                  <a:pos x="1273" y="2556"/>
                </a:cxn>
                <a:cxn ang="0">
                  <a:pos x="1283" y="2783"/>
                </a:cxn>
                <a:cxn ang="0">
                  <a:pos x="1288" y="3015"/>
                </a:cxn>
                <a:cxn ang="0">
                  <a:pos x="1285" y="3170"/>
                </a:cxn>
                <a:cxn ang="0">
                  <a:pos x="1277" y="3399"/>
                </a:cxn>
                <a:cxn ang="0">
                  <a:pos x="1261" y="3623"/>
                </a:cxn>
                <a:cxn ang="0">
                  <a:pos x="1239" y="3840"/>
                </a:cxn>
                <a:cxn ang="0">
                  <a:pos x="1209" y="4051"/>
                </a:cxn>
                <a:cxn ang="0">
                  <a:pos x="1173" y="4256"/>
                </a:cxn>
                <a:cxn ang="0">
                  <a:pos x="1132" y="4452"/>
                </a:cxn>
                <a:cxn ang="0">
                  <a:pos x="1084" y="4639"/>
                </a:cxn>
                <a:cxn ang="0">
                  <a:pos x="1031" y="4819"/>
                </a:cxn>
                <a:cxn ang="0">
                  <a:pos x="973" y="4987"/>
                </a:cxn>
                <a:cxn ang="0">
                  <a:pos x="910" y="5146"/>
                </a:cxn>
                <a:cxn ang="0">
                  <a:pos x="842" y="5295"/>
                </a:cxn>
                <a:cxn ang="0">
                  <a:pos x="770" y="5430"/>
                </a:cxn>
                <a:cxn ang="0">
                  <a:pos x="694" y="5554"/>
                </a:cxn>
                <a:cxn ang="0">
                  <a:pos x="613" y="5666"/>
                </a:cxn>
                <a:cxn ang="0">
                  <a:pos x="530" y="5763"/>
                </a:cxn>
                <a:cxn ang="0">
                  <a:pos x="443" y="5847"/>
                </a:cxn>
                <a:cxn ang="0">
                  <a:pos x="351" y="5915"/>
                </a:cxn>
                <a:cxn ang="0">
                  <a:pos x="259" y="5968"/>
                </a:cxn>
                <a:cxn ang="0">
                  <a:pos x="164" y="6005"/>
                </a:cxn>
                <a:cxn ang="0">
                  <a:pos x="65" y="6025"/>
                </a:cxn>
              </a:cxnLst>
              <a:rect l="0" t="0" r="r" b="b"/>
              <a:pathLst>
                <a:path w="1288" h="6029">
                  <a:moveTo>
                    <a:pt x="0" y="0"/>
                  </a:moveTo>
                  <a:lnTo>
                    <a:pt x="0" y="0"/>
                  </a:lnTo>
                  <a:lnTo>
                    <a:pt x="32" y="1"/>
                  </a:lnTo>
                  <a:lnTo>
                    <a:pt x="65" y="4"/>
                  </a:lnTo>
                  <a:lnTo>
                    <a:pt x="98" y="9"/>
                  </a:lnTo>
                  <a:lnTo>
                    <a:pt x="131" y="16"/>
                  </a:lnTo>
                  <a:lnTo>
                    <a:pt x="164" y="25"/>
                  </a:lnTo>
                  <a:lnTo>
                    <a:pt x="196" y="35"/>
                  </a:lnTo>
                  <a:lnTo>
                    <a:pt x="227" y="48"/>
                  </a:lnTo>
                  <a:lnTo>
                    <a:pt x="259" y="62"/>
                  </a:lnTo>
                  <a:lnTo>
                    <a:pt x="290" y="78"/>
                  </a:lnTo>
                  <a:lnTo>
                    <a:pt x="321" y="96"/>
                  </a:lnTo>
                  <a:lnTo>
                    <a:pt x="351" y="115"/>
                  </a:lnTo>
                  <a:lnTo>
                    <a:pt x="382" y="136"/>
                  </a:lnTo>
                  <a:lnTo>
                    <a:pt x="412" y="159"/>
                  </a:lnTo>
                  <a:lnTo>
                    <a:pt x="443" y="184"/>
                  </a:lnTo>
                  <a:lnTo>
                    <a:pt x="471" y="209"/>
                  </a:lnTo>
                  <a:lnTo>
                    <a:pt x="501" y="238"/>
                  </a:lnTo>
                  <a:lnTo>
                    <a:pt x="530" y="266"/>
                  </a:lnTo>
                  <a:lnTo>
                    <a:pt x="558" y="298"/>
                  </a:lnTo>
                  <a:lnTo>
                    <a:pt x="586" y="330"/>
                  </a:lnTo>
                  <a:lnTo>
                    <a:pt x="613" y="364"/>
                  </a:lnTo>
                  <a:lnTo>
                    <a:pt x="641" y="400"/>
                  </a:lnTo>
                  <a:lnTo>
                    <a:pt x="667" y="437"/>
                  </a:lnTo>
                  <a:lnTo>
                    <a:pt x="694" y="475"/>
                  </a:lnTo>
                  <a:lnTo>
                    <a:pt x="719" y="515"/>
                  </a:lnTo>
                  <a:lnTo>
                    <a:pt x="745" y="557"/>
                  </a:lnTo>
                  <a:lnTo>
                    <a:pt x="770" y="599"/>
                  </a:lnTo>
                  <a:lnTo>
                    <a:pt x="795" y="644"/>
                  </a:lnTo>
                  <a:lnTo>
                    <a:pt x="819" y="688"/>
                  </a:lnTo>
                  <a:lnTo>
                    <a:pt x="842" y="736"/>
                  </a:lnTo>
                  <a:lnTo>
                    <a:pt x="866" y="784"/>
                  </a:lnTo>
                  <a:lnTo>
                    <a:pt x="888" y="832"/>
                  </a:lnTo>
                  <a:lnTo>
                    <a:pt x="910" y="883"/>
                  </a:lnTo>
                  <a:lnTo>
                    <a:pt x="931" y="935"/>
                  </a:lnTo>
                  <a:lnTo>
                    <a:pt x="953" y="988"/>
                  </a:lnTo>
                  <a:lnTo>
                    <a:pt x="973" y="1042"/>
                  </a:lnTo>
                  <a:lnTo>
                    <a:pt x="993" y="1097"/>
                  </a:lnTo>
                  <a:lnTo>
                    <a:pt x="1013" y="1154"/>
                  </a:lnTo>
                  <a:lnTo>
                    <a:pt x="1031" y="1211"/>
                  </a:lnTo>
                  <a:lnTo>
                    <a:pt x="1050" y="1270"/>
                  </a:lnTo>
                  <a:lnTo>
                    <a:pt x="1067" y="1330"/>
                  </a:lnTo>
                  <a:lnTo>
                    <a:pt x="1084" y="1390"/>
                  </a:lnTo>
                  <a:lnTo>
                    <a:pt x="1101" y="1452"/>
                  </a:lnTo>
                  <a:lnTo>
                    <a:pt x="1117" y="1514"/>
                  </a:lnTo>
                  <a:lnTo>
                    <a:pt x="1132" y="1578"/>
                  </a:lnTo>
                  <a:lnTo>
                    <a:pt x="1147" y="1642"/>
                  </a:lnTo>
                  <a:lnTo>
                    <a:pt x="1160" y="1708"/>
                  </a:lnTo>
                  <a:lnTo>
                    <a:pt x="1173" y="1774"/>
                  </a:lnTo>
                  <a:lnTo>
                    <a:pt x="1186" y="1842"/>
                  </a:lnTo>
                  <a:lnTo>
                    <a:pt x="1197" y="1910"/>
                  </a:lnTo>
                  <a:lnTo>
                    <a:pt x="1209" y="1978"/>
                  </a:lnTo>
                  <a:lnTo>
                    <a:pt x="1220" y="2048"/>
                  </a:lnTo>
                  <a:lnTo>
                    <a:pt x="1229" y="2118"/>
                  </a:lnTo>
                  <a:lnTo>
                    <a:pt x="1239" y="2189"/>
                  </a:lnTo>
                  <a:lnTo>
                    <a:pt x="1247" y="2261"/>
                  </a:lnTo>
                  <a:lnTo>
                    <a:pt x="1255" y="2334"/>
                  </a:lnTo>
                  <a:lnTo>
                    <a:pt x="1261" y="2408"/>
                  </a:lnTo>
                  <a:lnTo>
                    <a:pt x="1267" y="2481"/>
                  </a:lnTo>
                  <a:lnTo>
                    <a:pt x="1273" y="2556"/>
                  </a:lnTo>
                  <a:lnTo>
                    <a:pt x="1277" y="2630"/>
                  </a:lnTo>
                  <a:lnTo>
                    <a:pt x="1280" y="2707"/>
                  </a:lnTo>
                  <a:lnTo>
                    <a:pt x="1283" y="2783"/>
                  </a:lnTo>
                  <a:lnTo>
                    <a:pt x="1285" y="2859"/>
                  </a:lnTo>
                  <a:lnTo>
                    <a:pt x="1286" y="2937"/>
                  </a:lnTo>
                  <a:lnTo>
                    <a:pt x="1288" y="3015"/>
                  </a:lnTo>
                  <a:lnTo>
                    <a:pt x="1288" y="3015"/>
                  </a:lnTo>
                  <a:lnTo>
                    <a:pt x="1286" y="3093"/>
                  </a:lnTo>
                  <a:lnTo>
                    <a:pt x="1285" y="3170"/>
                  </a:lnTo>
                  <a:lnTo>
                    <a:pt x="1283" y="3246"/>
                  </a:lnTo>
                  <a:lnTo>
                    <a:pt x="1280" y="3323"/>
                  </a:lnTo>
                  <a:lnTo>
                    <a:pt x="1277" y="3399"/>
                  </a:lnTo>
                  <a:lnTo>
                    <a:pt x="1273" y="3474"/>
                  </a:lnTo>
                  <a:lnTo>
                    <a:pt x="1267" y="3548"/>
                  </a:lnTo>
                  <a:lnTo>
                    <a:pt x="1261" y="3623"/>
                  </a:lnTo>
                  <a:lnTo>
                    <a:pt x="1255" y="3696"/>
                  </a:lnTo>
                  <a:lnTo>
                    <a:pt x="1247" y="3768"/>
                  </a:lnTo>
                  <a:lnTo>
                    <a:pt x="1239" y="3840"/>
                  </a:lnTo>
                  <a:lnTo>
                    <a:pt x="1229" y="3911"/>
                  </a:lnTo>
                  <a:lnTo>
                    <a:pt x="1220" y="3982"/>
                  </a:lnTo>
                  <a:lnTo>
                    <a:pt x="1209" y="4051"/>
                  </a:lnTo>
                  <a:lnTo>
                    <a:pt x="1197" y="4120"/>
                  </a:lnTo>
                  <a:lnTo>
                    <a:pt x="1186" y="4188"/>
                  </a:lnTo>
                  <a:lnTo>
                    <a:pt x="1173" y="4256"/>
                  </a:lnTo>
                  <a:lnTo>
                    <a:pt x="1160" y="4321"/>
                  </a:lnTo>
                  <a:lnTo>
                    <a:pt x="1147" y="4387"/>
                  </a:lnTo>
                  <a:lnTo>
                    <a:pt x="1132" y="4452"/>
                  </a:lnTo>
                  <a:lnTo>
                    <a:pt x="1117" y="4515"/>
                  </a:lnTo>
                  <a:lnTo>
                    <a:pt x="1101" y="4578"/>
                  </a:lnTo>
                  <a:lnTo>
                    <a:pt x="1084" y="4639"/>
                  </a:lnTo>
                  <a:lnTo>
                    <a:pt x="1067" y="4700"/>
                  </a:lnTo>
                  <a:lnTo>
                    <a:pt x="1050" y="4760"/>
                  </a:lnTo>
                  <a:lnTo>
                    <a:pt x="1031" y="4819"/>
                  </a:lnTo>
                  <a:lnTo>
                    <a:pt x="1013" y="4876"/>
                  </a:lnTo>
                  <a:lnTo>
                    <a:pt x="993" y="4932"/>
                  </a:lnTo>
                  <a:lnTo>
                    <a:pt x="973" y="4987"/>
                  </a:lnTo>
                  <a:lnTo>
                    <a:pt x="953" y="5041"/>
                  </a:lnTo>
                  <a:lnTo>
                    <a:pt x="931" y="5094"/>
                  </a:lnTo>
                  <a:lnTo>
                    <a:pt x="910" y="5146"/>
                  </a:lnTo>
                  <a:lnTo>
                    <a:pt x="888" y="5197"/>
                  </a:lnTo>
                  <a:lnTo>
                    <a:pt x="866" y="5246"/>
                  </a:lnTo>
                  <a:lnTo>
                    <a:pt x="842" y="5295"/>
                  </a:lnTo>
                  <a:lnTo>
                    <a:pt x="819" y="5341"/>
                  </a:lnTo>
                  <a:lnTo>
                    <a:pt x="795" y="5387"/>
                  </a:lnTo>
                  <a:lnTo>
                    <a:pt x="770" y="5430"/>
                  </a:lnTo>
                  <a:lnTo>
                    <a:pt x="745" y="5473"/>
                  </a:lnTo>
                  <a:lnTo>
                    <a:pt x="719" y="5514"/>
                  </a:lnTo>
                  <a:lnTo>
                    <a:pt x="694" y="5554"/>
                  </a:lnTo>
                  <a:lnTo>
                    <a:pt x="667" y="5592"/>
                  </a:lnTo>
                  <a:lnTo>
                    <a:pt x="641" y="5630"/>
                  </a:lnTo>
                  <a:lnTo>
                    <a:pt x="613" y="5666"/>
                  </a:lnTo>
                  <a:lnTo>
                    <a:pt x="586" y="5699"/>
                  </a:lnTo>
                  <a:lnTo>
                    <a:pt x="558" y="5732"/>
                  </a:lnTo>
                  <a:lnTo>
                    <a:pt x="530" y="5763"/>
                  </a:lnTo>
                  <a:lnTo>
                    <a:pt x="501" y="5793"/>
                  </a:lnTo>
                  <a:lnTo>
                    <a:pt x="471" y="5820"/>
                  </a:lnTo>
                  <a:lnTo>
                    <a:pt x="443" y="5847"/>
                  </a:lnTo>
                  <a:lnTo>
                    <a:pt x="412" y="5871"/>
                  </a:lnTo>
                  <a:lnTo>
                    <a:pt x="382" y="5893"/>
                  </a:lnTo>
                  <a:lnTo>
                    <a:pt x="351" y="5915"/>
                  </a:lnTo>
                  <a:lnTo>
                    <a:pt x="321" y="5935"/>
                  </a:lnTo>
                  <a:lnTo>
                    <a:pt x="290" y="5952"/>
                  </a:lnTo>
                  <a:lnTo>
                    <a:pt x="259" y="5968"/>
                  </a:lnTo>
                  <a:lnTo>
                    <a:pt x="227" y="5983"/>
                  </a:lnTo>
                  <a:lnTo>
                    <a:pt x="196" y="5994"/>
                  </a:lnTo>
                  <a:lnTo>
                    <a:pt x="164" y="6005"/>
                  </a:lnTo>
                  <a:lnTo>
                    <a:pt x="131" y="6013"/>
                  </a:lnTo>
                  <a:lnTo>
                    <a:pt x="98" y="6021"/>
                  </a:lnTo>
                  <a:lnTo>
                    <a:pt x="65" y="6025"/>
                  </a:lnTo>
                  <a:lnTo>
                    <a:pt x="32" y="6028"/>
                  </a:lnTo>
                  <a:lnTo>
                    <a:pt x="0" y="6029"/>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47" name="Forme libre 37">
              <a:extLst>
                <a:ext uri="{FF2B5EF4-FFF2-40B4-BE49-F238E27FC236}">
                  <a16:creationId xmlns:a16="http://schemas.microsoft.com/office/drawing/2014/main" xmlns="" id="{DE3391C5-486A-CA49-B240-B1A95AB9DAB0}"/>
                </a:ext>
              </a:extLst>
            </p:cNvPr>
            <p:cNvSpPr>
              <a:spLocks/>
            </p:cNvSpPr>
            <p:nvPr/>
          </p:nvSpPr>
          <p:spPr bwMode="auto">
            <a:xfrm>
              <a:off x="5487988" y="1588"/>
              <a:ext cx="793750" cy="3714750"/>
            </a:xfrm>
            <a:custGeom>
              <a:avLst/>
              <a:gdLst/>
              <a:ahLst/>
              <a:cxnLst>
                <a:cxn ang="0">
                  <a:pos x="39" y="1"/>
                </a:cxn>
                <a:cxn ang="0">
                  <a:pos x="153" y="18"/>
                </a:cxn>
                <a:cxn ang="0">
                  <a:pos x="266" y="55"/>
                </a:cxn>
                <a:cxn ang="0">
                  <a:pos x="375" y="110"/>
                </a:cxn>
                <a:cxn ang="0">
                  <a:pos x="481" y="185"/>
                </a:cxn>
                <a:cxn ang="0">
                  <a:pos x="584" y="276"/>
                </a:cxn>
                <a:cxn ang="0">
                  <a:pos x="682" y="384"/>
                </a:cxn>
                <a:cxn ang="0">
                  <a:pos x="778" y="508"/>
                </a:cxn>
                <a:cxn ang="0">
                  <a:pos x="868" y="648"/>
                </a:cxn>
                <a:cxn ang="0">
                  <a:pos x="954" y="802"/>
                </a:cxn>
                <a:cxn ang="0">
                  <a:pos x="1035" y="969"/>
                </a:cxn>
                <a:cxn ang="0">
                  <a:pos x="1111" y="1150"/>
                </a:cxn>
                <a:cxn ang="0">
                  <a:pos x="1179" y="1343"/>
                </a:cxn>
                <a:cxn ang="0">
                  <a:pos x="1244" y="1548"/>
                </a:cxn>
                <a:cxn ang="0">
                  <a:pos x="1301" y="1763"/>
                </a:cxn>
                <a:cxn ang="0">
                  <a:pos x="1352" y="1989"/>
                </a:cxn>
                <a:cxn ang="0">
                  <a:pos x="1396" y="2223"/>
                </a:cxn>
                <a:cxn ang="0">
                  <a:pos x="1433" y="2467"/>
                </a:cxn>
                <a:cxn ang="0">
                  <a:pos x="1461" y="2718"/>
                </a:cxn>
                <a:cxn ang="0">
                  <a:pos x="1483" y="2976"/>
                </a:cxn>
                <a:cxn ang="0">
                  <a:pos x="1495" y="3241"/>
                </a:cxn>
                <a:cxn ang="0">
                  <a:pos x="1500" y="3511"/>
                </a:cxn>
                <a:cxn ang="0">
                  <a:pos x="1497" y="3691"/>
                </a:cxn>
                <a:cxn ang="0">
                  <a:pos x="1488" y="3958"/>
                </a:cxn>
                <a:cxn ang="0">
                  <a:pos x="1470" y="4218"/>
                </a:cxn>
                <a:cxn ang="0">
                  <a:pos x="1443" y="4472"/>
                </a:cxn>
                <a:cxn ang="0">
                  <a:pos x="1408" y="4718"/>
                </a:cxn>
                <a:cxn ang="0">
                  <a:pos x="1367" y="4955"/>
                </a:cxn>
                <a:cxn ang="0">
                  <a:pos x="1318" y="5184"/>
                </a:cxn>
                <a:cxn ang="0">
                  <a:pos x="1263" y="5404"/>
                </a:cxn>
                <a:cxn ang="0">
                  <a:pos x="1202" y="5611"/>
                </a:cxn>
                <a:cxn ang="0">
                  <a:pos x="1134" y="5809"/>
                </a:cxn>
                <a:cxn ang="0">
                  <a:pos x="1061" y="5993"/>
                </a:cxn>
                <a:cxn ang="0">
                  <a:pos x="981" y="6166"/>
                </a:cxn>
                <a:cxn ang="0">
                  <a:pos x="897" y="6324"/>
                </a:cxn>
                <a:cxn ang="0">
                  <a:pos x="808" y="6469"/>
                </a:cxn>
                <a:cxn ang="0">
                  <a:pos x="715" y="6598"/>
                </a:cxn>
                <a:cxn ang="0">
                  <a:pos x="618" y="6712"/>
                </a:cxn>
                <a:cxn ang="0">
                  <a:pos x="516" y="6808"/>
                </a:cxn>
                <a:cxn ang="0">
                  <a:pos x="411" y="6889"/>
                </a:cxn>
                <a:cxn ang="0">
                  <a:pos x="302" y="6950"/>
                </a:cxn>
                <a:cxn ang="0">
                  <a:pos x="190" y="6994"/>
                </a:cxn>
                <a:cxn ang="0">
                  <a:pos x="77" y="7017"/>
                </a:cxn>
              </a:cxnLst>
              <a:rect l="0" t="0" r="r" b="b"/>
              <a:pathLst>
                <a:path w="1500" h="7021">
                  <a:moveTo>
                    <a:pt x="0" y="0"/>
                  </a:moveTo>
                  <a:lnTo>
                    <a:pt x="0" y="0"/>
                  </a:lnTo>
                  <a:lnTo>
                    <a:pt x="39" y="1"/>
                  </a:lnTo>
                  <a:lnTo>
                    <a:pt x="77" y="4"/>
                  </a:lnTo>
                  <a:lnTo>
                    <a:pt x="115" y="11"/>
                  </a:lnTo>
                  <a:lnTo>
                    <a:pt x="153" y="18"/>
                  </a:lnTo>
                  <a:lnTo>
                    <a:pt x="190" y="29"/>
                  </a:lnTo>
                  <a:lnTo>
                    <a:pt x="229" y="40"/>
                  </a:lnTo>
                  <a:lnTo>
                    <a:pt x="266" y="55"/>
                  </a:lnTo>
                  <a:lnTo>
                    <a:pt x="302" y="71"/>
                  </a:lnTo>
                  <a:lnTo>
                    <a:pt x="339" y="90"/>
                  </a:lnTo>
                  <a:lnTo>
                    <a:pt x="375" y="110"/>
                  </a:lnTo>
                  <a:lnTo>
                    <a:pt x="411" y="134"/>
                  </a:lnTo>
                  <a:lnTo>
                    <a:pt x="446" y="158"/>
                  </a:lnTo>
                  <a:lnTo>
                    <a:pt x="481" y="185"/>
                  </a:lnTo>
                  <a:lnTo>
                    <a:pt x="516" y="213"/>
                  </a:lnTo>
                  <a:lnTo>
                    <a:pt x="550" y="244"/>
                  </a:lnTo>
                  <a:lnTo>
                    <a:pt x="584" y="276"/>
                  </a:lnTo>
                  <a:lnTo>
                    <a:pt x="618" y="311"/>
                  </a:lnTo>
                  <a:lnTo>
                    <a:pt x="650" y="347"/>
                  </a:lnTo>
                  <a:lnTo>
                    <a:pt x="682" y="384"/>
                  </a:lnTo>
                  <a:lnTo>
                    <a:pt x="715" y="424"/>
                  </a:lnTo>
                  <a:lnTo>
                    <a:pt x="747" y="466"/>
                  </a:lnTo>
                  <a:lnTo>
                    <a:pt x="778" y="508"/>
                  </a:lnTo>
                  <a:lnTo>
                    <a:pt x="808" y="554"/>
                  </a:lnTo>
                  <a:lnTo>
                    <a:pt x="838" y="600"/>
                  </a:lnTo>
                  <a:lnTo>
                    <a:pt x="868" y="648"/>
                  </a:lnTo>
                  <a:lnTo>
                    <a:pt x="897" y="698"/>
                  </a:lnTo>
                  <a:lnTo>
                    <a:pt x="926" y="749"/>
                  </a:lnTo>
                  <a:lnTo>
                    <a:pt x="954" y="802"/>
                  </a:lnTo>
                  <a:lnTo>
                    <a:pt x="981" y="857"/>
                  </a:lnTo>
                  <a:lnTo>
                    <a:pt x="1009" y="912"/>
                  </a:lnTo>
                  <a:lnTo>
                    <a:pt x="1035" y="969"/>
                  </a:lnTo>
                  <a:lnTo>
                    <a:pt x="1061" y="1028"/>
                  </a:lnTo>
                  <a:lnTo>
                    <a:pt x="1086" y="1089"/>
                  </a:lnTo>
                  <a:lnTo>
                    <a:pt x="1111" y="1150"/>
                  </a:lnTo>
                  <a:lnTo>
                    <a:pt x="1134" y="1213"/>
                  </a:lnTo>
                  <a:lnTo>
                    <a:pt x="1157" y="1278"/>
                  </a:lnTo>
                  <a:lnTo>
                    <a:pt x="1179" y="1343"/>
                  </a:lnTo>
                  <a:lnTo>
                    <a:pt x="1202" y="1410"/>
                  </a:lnTo>
                  <a:lnTo>
                    <a:pt x="1223" y="1479"/>
                  </a:lnTo>
                  <a:lnTo>
                    <a:pt x="1244" y="1548"/>
                  </a:lnTo>
                  <a:lnTo>
                    <a:pt x="1263" y="1619"/>
                  </a:lnTo>
                  <a:lnTo>
                    <a:pt x="1282" y="1690"/>
                  </a:lnTo>
                  <a:lnTo>
                    <a:pt x="1301" y="1763"/>
                  </a:lnTo>
                  <a:lnTo>
                    <a:pt x="1318" y="1837"/>
                  </a:lnTo>
                  <a:lnTo>
                    <a:pt x="1335" y="1913"/>
                  </a:lnTo>
                  <a:lnTo>
                    <a:pt x="1352" y="1989"/>
                  </a:lnTo>
                  <a:lnTo>
                    <a:pt x="1367" y="2066"/>
                  </a:lnTo>
                  <a:lnTo>
                    <a:pt x="1382" y="2145"/>
                  </a:lnTo>
                  <a:lnTo>
                    <a:pt x="1396" y="2223"/>
                  </a:lnTo>
                  <a:lnTo>
                    <a:pt x="1408" y="2304"/>
                  </a:lnTo>
                  <a:lnTo>
                    <a:pt x="1421" y="2385"/>
                  </a:lnTo>
                  <a:lnTo>
                    <a:pt x="1433" y="2467"/>
                  </a:lnTo>
                  <a:lnTo>
                    <a:pt x="1443" y="2550"/>
                  </a:lnTo>
                  <a:lnTo>
                    <a:pt x="1453" y="2633"/>
                  </a:lnTo>
                  <a:lnTo>
                    <a:pt x="1461" y="2718"/>
                  </a:lnTo>
                  <a:lnTo>
                    <a:pt x="1470" y="2803"/>
                  </a:lnTo>
                  <a:lnTo>
                    <a:pt x="1476" y="2889"/>
                  </a:lnTo>
                  <a:lnTo>
                    <a:pt x="1483" y="2976"/>
                  </a:lnTo>
                  <a:lnTo>
                    <a:pt x="1488" y="3064"/>
                  </a:lnTo>
                  <a:lnTo>
                    <a:pt x="1492" y="3152"/>
                  </a:lnTo>
                  <a:lnTo>
                    <a:pt x="1495" y="3241"/>
                  </a:lnTo>
                  <a:lnTo>
                    <a:pt x="1497" y="3330"/>
                  </a:lnTo>
                  <a:lnTo>
                    <a:pt x="1500" y="3420"/>
                  </a:lnTo>
                  <a:lnTo>
                    <a:pt x="1500" y="3511"/>
                  </a:lnTo>
                  <a:lnTo>
                    <a:pt x="1500" y="3511"/>
                  </a:lnTo>
                  <a:lnTo>
                    <a:pt x="1500" y="3601"/>
                  </a:lnTo>
                  <a:lnTo>
                    <a:pt x="1497" y="3691"/>
                  </a:lnTo>
                  <a:lnTo>
                    <a:pt x="1495" y="3781"/>
                  </a:lnTo>
                  <a:lnTo>
                    <a:pt x="1492" y="3870"/>
                  </a:lnTo>
                  <a:lnTo>
                    <a:pt x="1488" y="3958"/>
                  </a:lnTo>
                  <a:lnTo>
                    <a:pt x="1483" y="4046"/>
                  </a:lnTo>
                  <a:lnTo>
                    <a:pt x="1476" y="4132"/>
                  </a:lnTo>
                  <a:lnTo>
                    <a:pt x="1470" y="4218"/>
                  </a:lnTo>
                  <a:lnTo>
                    <a:pt x="1461" y="4304"/>
                  </a:lnTo>
                  <a:lnTo>
                    <a:pt x="1453" y="4388"/>
                  </a:lnTo>
                  <a:lnTo>
                    <a:pt x="1443" y="4472"/>
                  </a:lnTo>
                  <a:lnTo>
                    <a:pt x="1433" y="4554"/>
                  </a:lnTo>
                  <a:lnTo>
                    <a:pt x="1421" y="4637"/>
                  </a:lnTo>
                  <a:lnTo>
                    <a:pt x="1408" y="4718"/>
                  </a:lnTo>
                  <a:lnTo>
                    <a:pt x="1396" y="4798"/>
                  </a:lnTo>
                  <a:lnTo>
                    <a:pt x="1382" y="4878"/>
                  </a:lnTo>
                  <a:lnTo>
                    <a:pt x="1367" y="4955"/>
                  </a:lnTo>
                  <a:lnTo>
                    <a:pt x="1352" y="5033"/>
                  </a:lnTo>
                  <a:lnTo>
                    <a:pt x="1335" y="5109"/>
                  </a:lnTo>
                  <a:lnTo>
                    <a:pt x="1318" y="5184"/>
                  </a:lnTo>
                  <a:lnTo>
                    <a:pt x="1301" y="5258"/>
                  </a:lnTo>
                  <a:lnTo>
                    <a:pt x="1282" y="5331"/>
                  </a:lnTo>
                  <a:lnTo>
                    <a:pt x="1263" y="5404"/>
                  </a:lnTo>
                  <a:lnTo>
                    <a:pt x="1244" y="5474"/>
                  </a:lnTo>
                  <a:lnTo>
                    <a:pt x="1223" y="5544"/>
                  </a:lnTo>
                  <a:lnTo>
                    <a:pt x="1202" y="5611"/>
                  </a:lnTo>
                  <a:lnTo>
                    <a:pt x="1179" y="5678"/>
                  </a:lnTo>
                  <a:lnTo>
                    <a:pt x="1157" y="5744"/>
                  </a:lnTo>
                  <a:lnTo>
                    <a:pt x="1134" y="5809"/>
                  </a:lnTo>
                  <a:lnTo>
                    <a:pt x="1111" y="5871"/>
                  </a:lnTo>
                  <a:lnTo>
                    <a:pt x="1086" y="5933"/>
                  </a:lnTo>
                  <a:lnTo>
                    <a:pt x="1061" y="5993"/>
                  </a:lnTo>
                  <a:lnTo>
                    <a:pt x="1035" y="6052"/>
                  </a:lnTo>
                  <a:lnTo>
                    <a:pt x="1009" y="6110"/>
                  </a:lnTo>
                  <a:lnTo>
                    <a:pt x="981" y="6166"/>
                  </a:lnTo>
                  <a:lnTo>
                    <a:pt x="954" y="6220"/>
                  </a:lnTo>
                  <a:lnTo>
                    <a:pt x="926" y="6273"/>
                  </a:lnTo>
                  <a:lnTo>
                    <a:pt x="897" y="6324"/>
                  </a:lnTo>
                  <a:lnTo>
                    <a:pt x="868" y="6374"/>
                  </a:lnTo>
                  <a:lnTo>
                    <a:pt x="838" y="6422"/>
                  </a:lnTo>
                  <a:lnTo>
                    <a:pt x="808" y="6469"/>
                  </a:lnTo>
                  <a:lnTo>
                    <a:pt x="778" y="6514"/>
                  </a:lnTo>
                  <a:lnTo>
                    <a:pt x="747" y="6556"/>
                  </a:lnTo>
                  <a:lnTo>
                    <a:pt x="715" y="6598"/>
                  </a:lnTo>
                  <a:lnTo>
                    <a:pt x="682" y="6638"/>
                  </a:lnTo>
                  <a:lnTo>
                    <a:pt x="650" y="6676"/>
                  </a:lnTo>
                  <a:lnTo>
                    <a:pt x="618" y="6712"/>
                  </a:lnTo>
                  <a:lnTo>
                    <a:pt x="584" y="6746"/>
                  </a:lnTo>
                  <a:lnTo>
                    <a:pt x="550" y="6779"/>
                  </a:lnTo>
                  <a:lnTo>
                    <a:pt x="516" y="6808"/>
                  </a:lnTo>
                  <a:lnTo>
                    <a:pt x="481" y="6837"/>
                  </a:lnTo>
                  <a:lnTo>
                    <a:pt x="446" y="6863"/>
                  </a:lnTo>
                  <a:lnTo>
                    <a:pt x="411" y="6889"/>
                  </a:lnTo>
                  <a:lnTo>
                    <a:pt x="375" y="6911"/>
                  </a:lnTo>
                  <a:lnTo>
                    <a:pt x="339" y="6931"/>
                  </a:lnTo>
                  <a:lnTo>
                    <a:pt x="302" y="6950"/>
                  </a:lnTo>
                  <a:lnTo>
                    <a:pt x="266" y="6966"/>
                  </a:lnTo>
                  <a:lnTo>
                    <a:pt x="229" y="6981"/>
                  </a:lnTo>
                  <a:lnTo>
                    <a:pt x="190" y="6994"/>
                  </a:lnTo>
                  <a:lnTo>
                    <a:pt x="153" y="7003"/>
                  </a:lnTo>
                  <a:lnTo>
                    <a:pt x="115" y="7012"/>
                  </a:lnTo>
                  <a:lnTo>
                    <a:pt x="77" y="7017"/>
                  </a:lnTo>
                  <a:lnTo>
                    <a:pt x="39" y="7020"/>
                  </a:lnTo>
                  <a:lnTo>
                    <a:pt x="0" y="7021"/>
                  </a:lnTo>
                </a:path>
              </a:pathLst>
            </a:custGeom>
            <a:noFill/>
            <a:ln w="57150" cap="flat" cmpd="sng" algn="ctr">
              <a:gradFill flip="none" rotWithShape="1">
                <a:gsLst>
                  <a:gs pos="50000">
                    <a:schemeClr val="accent6">
                      <a:lumMod val="40000"/>
                      <a:lumOff val="60000"/>
                    </a:schemeClr>
                  </a:gs>
                  <a:gs pos="100000">
                    <a:schemeClr val="bg1">
                      <a:alpha val="10000"/>
                    </a:schemeClr>
                  </a:gs>
                  <a:gs pos="76000">
                    <a:schemeClr val="accent6">
                      <a:lumMod val="20000"/>
                      <a:lumOff val="80000"/>
                    </a:schemeClr>
                  </a:gs>
                  <a:gs pos="23000">
                    <a:schemeClr val="accent6">
                      <a:lumMod val="20000"/>
                      <a:lumOff val="80000"/>
                    </a:schemeClr>
                  </a:gs>
                  <a:gs pos="0">
                    <a:schemeClr val="bg1">
                      <a:alpha val="10000"/>
                    </a:schemeClr>
                  </a:gs>
                </a:gsLst>
                <a:lin ang="5400000" scaled="0"/>
                <a:tileRect/>
              </a:gradFill>
              <a:prstDash val="solid"/>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fr-FR" sz="1350" dirty="0"/>
            </a:p>
          </p:txBody>
        </p:sp>
      </p:grpSp>
      <p:sp>
        <p:nvSpPr>
          <p:cNvPr id="55" name="Espace réservé du texte 52">
            <a:extLst>
              <a:ext uri="{FF2B5EF4-FFF2-40B4-BE49-F238E27FC236}">
                <a16:creationId xmlns:a16="http://schemas.microsoft.com/office/drawing/2014/main" xmlns="" id="{3EE816DE-C17E-EE48-93B5-8035A440D7BC}"/>
              </a:ext>
            </a:extLst>
          </p:cNvPr>
          <p:cNvSpPr>
            <a:spLocks noGrp="1"/>
          </p:cNvSpPr>
          <p:nvPr>
            <p:ph type="body" sz="quarter" idx="13" hasCustomPrompt="1"/>
          </p:nvPr>
        </p:nvSpPr>
        <p:spPr>
          <a:xfrm>
            <a:off x="6555475" y="2542442"/>
            <a:ext cx="2417075" cy="1722876"/>
          </a:xfrm>
          <a:prstGeom prst="rect">
            <a:avLst/>
          </a:prstGeom>
        </p:spPr>
        <p:txBody>
          <a:bodyPr rtlCol="0">
            <a:normAutofit/>
          </a:bodyPr>
          <a:lstStyle>
            <a:lvl1pPr marL="0" indent="0" algn="ctr">
              <a:buNone/>
              <a:defRPr sz="1350"/>
            </a:lvl1pPr>
            <a:lvl2pPr marL="342900" indent="0">
              <a:buNone/>
              <a:defRPr/>
            </a:lvl2pPr>
            <a:lvl3pPr marL="685800" indent="0">
              <a:buNone/>
              <a:defRPr/>
            </a:lvl3pPr>
            <a:lvl4pPr marL="1028700" indent="0">
              <a:buNone/>
              <a:defRPr/>
            </a:lvl4pPr>
            <a:lvl5pPr marL="1371600" indent="0">
              <a:buNone/>
              <a:defRPr/>
            </a:lvl5pPr>
          </a:lstStyle>
          <a:p>
            <a:pPr lvl="0" rtl="0"/>
            <a:r>
              <a:rPr lang="fr-FR"/>
              <a:t>Modifiez les styles du texte du masque</a:t>
            </a:r>
            <a:endParaRPr lang="fr-FR" dirty="0"/>
          </a:p>
        </p:txBody>
      </p:sp>
      <p:sp>
        <p:nvSpPr>
          <p:cNvPr id="54" name="Espace réservé du texte 50">
            <a:extLst>
              <a:ext uri="{FF2B5EF4-FFF2-40B4-BE49-F238E27FC236}">
                <a16:creationId xmlns:a16="http://schemas.microsoft.com/office/drawing/2014/main" xmlns="" id="{84738C10-0489-024C-ADB1-E9F856A1381F}"/>
              </a:ext>
            </a:extLst>
          </p:cNvPr>
          <p:cNvSpPr>
            <a:spLocks noGrp="1"/>
          </p:cNvSpPr>
          <p:nvPr>
            <p:ph type="body" sz="quarter" idx="12" hasCustomPrompt="1"/>
          </p:nvPr>
        </p:nvSpPr>
        <p:spPr>
          <a:xfrm>
            <a:off x="6558945" y="2008784"/>
            <a:ext cx="2412289" cy="445771"/>
          </a:xfrm>
          <a:prstGeom prst="rect">
            <a:avLst/>
          </a:prstGeom>
        </p:spPr>
        <p:txBody>
          <a:bodyPr rtlCol="0">
            <a:noAutofit/>
          </a:bodyPr>
          <a:lstStyle>
            <a:lvl1pPr marL="0" indent="0" algn="ctr">
              <a:buNone/>
              <a:defRPr sz="2700"/>
            </a:lvl1pPr>
            <a:lvl2pPr marL="342900" indent="0">
              <a:buNone/>
              <a:defRPr/>
            </a:lvl2pPr>
            <a:lvl3pPr marL="685800" indent="0">
              <a:buNone/>
              <a:defRPr/>
            </a:lvl3pPr>
            <a:lvl4pPr marL="1028700" indent="0">
              <a:buNone/>
              <a:defRPr/>
            </a:lvl4pPr>
            <a:lvl5pPr marL="1371600" indent="0">
              <a:buNone/>
              <a:defRPr/>
            </a:lvl5pPr>
          </a:lstStyle>
          <a:p>
            <a:pPr lvl="0" rtl="0"/>
            <a:r>
              <a:rPr lang="fr-FR"/>
              <a:t>Message ici</a:t>
            </a:r>
            <a:endParaRPr lang="fr-FR" dirty="0"/>
          </a:p>
        </p:txBody>
      </p:sp>
      <p:sp>
        <p:nvSpPr>
          <p:cNvPr id="8" name="Forme automatique 110">
            <a:extLst>
              <a:ext uri="{FF2B5EF4-FFF2-40B4-BE49-F238E27FC236}">
                <a16:creationId xmlns:a16="http://schemas.microsoft.com/office/drawing/2014/main" xmlns="" id="{8363DF69-F987-8E4F-93DA-41C1C2C1DD92}"/>
              </a:ext>
            </a:extLst>
          </p:cNvPr>
          <p:cNvSpPr>
            <a:spLocks noChangeArrowheads="1"/>
          </p:cNvSpPr>
          <p:nvPr userDrawn="1"/>
        </p:nvSpPr>
        <p:spPr bwMode="auto">
          <a:xfrm>
            <a:off x="228600" y="2076448"/>
            <a:ext cx="1720733" cy="1864970"/>
          </a:xfrm>
          <a:prstGeom prst="rightArrow">
            <a:avLst>
              <a:gd name="adj1" fmla="val 72186"/>
              <a:gd name="adj2" fmla="val 34219"/>
            </a:avLst>
          </a:prstGeom>
          <a:gradFill flip="none" rotWithShape="1">
            <a:gsLst>
              <a:gs pos="0">
                <a:schemeClr val="bg1">
                  <a:alpha val="0"/>
                </a:schemeClr>
              </a:gs>
              <a:gs pos="100000">
                <a:schemeClr val="accent3"/>
              </a:gs>
            </a:gsLst>
            <a:lin ang="0" scaled="1"/>
            <a:tileRect/>
          </a:gradFill>
          <a:ln w="9525">
            <a:noFill/>
            <a:miter lim="800000"/>
            <a:headEnd/>
            <a:tailEnd/>
          </a:ln>
        </p:spPr>
        <p:txBody>
          <a:bodyPr wrap="none" rtlCol="0" anchor="ctr"/>
          <a:lstStyle/>
          <a:p>
            <a:pPr rtl="0"/>
            <a:endParaRPr lang="fr-FR" sz="1350" dirty="0"/>
          </a:p>
        </p:txBody>
      </p:sp>
      <p:sp>
        <p:nvSpPr>
          <p:cNvPr id="53" name="Espace réservé du texte 52">
            <a:extLst>
              <a:ext uri="{FF2B5EF4-FFF2-40B4-BE49-F238E27FC236}">
                <a16:creationId xmlns:a16="http://schemas.microsoft.com/office/drawing/2014/main" xmlns="" id="{206C9B51-CC04-1B4D-BD13-48326C4B8570}"/>
              </a:ext>
            </a:extLst>
          </p:cNvPr>
          <p:cNvSpPr>
            <a:spLocks noGrp="1"/>
          </p:cNvSpPr>
          <p:nvPr>
            <p:ph type="body" sz="quarter" idx="11" hasCustomPrompt="1"/>
          </p:nvPr>
        </p:nvSpPr>
        <p:spPr>
          <a:xfrm>
            <a:off x="226219" y="2884489"/>
            <a:ext cx="1202531" cy="715555"/>
          </a:xfrm>
          <a:prstGeom prst="rect">
            <a:avLst/>
          </a:prstGeom>
        </p:spPr>
        <p:txBody>
          <a:bodyPr rtlCol="0">
            <a:normAutofit/>
          </a:bodyPr>
          <a:lstStyle>
            <a:lvl1pPr marL="0" indent="0" algn="ctr">
              <a:buNone/>
              <a:defRPr sz="1350"/>
            </a:lvl1pPr>
            <a:lvl2pPr marL="342900" indent="0">
              <a:buNone/>
              <a:defRPr/>
            </a:lvl2pPr>
            <a:lvl3pPr marL="685800" indent="0">
              <a:buNone/>
              <a:defRPr/>
            </a:lvl3pPr>
            <a:lvl4pPr marL="1028700" indent="0">
              <a:buNone/>
              <a:defRPr/>
            </a:lvl4pPr>
            <a:lvl5pPr marL="1371600" indent="0">
              <a:buNone/>
              <a:defRPr/>
            </a:lvl5pPr>
          </a:lstStyle>
          <a:p>
            <a:pPr lvl="0" rtl="0"/>
            <a:r>
              <a:rPr lang="fr-FR"/>
              <a:t>Modifiez les styles du texte du masque</a:t>
            </a:r>
            <a:endParaRPr lang="fr-FR" dirty="0"/>
          </a:p>
        </p:txBody>
      </p:sp>
      <p:sp>
        <p:nvSpPr>
          <p:cNvPr id="51" name="Espace réservé du texte 50">
            <a:extLst>
              <a:ext uri="{FF2B5EF4-FFF2-40B4-BE49-F238E27FC236}">
                <a16:creationId xmlns:a16="http://schemas.microsoft.com/office/drawing/2014/main" xmlns="" id="{C72C86D6-3C50-A44E-9F17-45EEFA57732B}"/>
              </a:ext>
            </a:extLst>
          </p:cNvPr>
          <p:cNvSpPr>
            <a:spLocks noGrp="1"/>
          </p:cNvSpPr>
          <p:nvPr>
            <p:ph type="body" sz="quarter" idx="10" hasCustomPrompt="1"/>
          </p:nvPr>
        </p:nvSpPr>
        <p:spPr>
          <a:xfrm>
            <a:off x="228600" y="2350830"/>
            <a:ext cx="1200150" cy="445771"/>
          </a:xfrm>
          <a:prstGeom prst="rect">
            <a:avLst/>
          </a:prstGeom>
        </p:spPr>
        <p:txBody>
          <a:bodyPr rtlCol="0">
            <a:noAutofit/>
          </a:bodyPr>
          <a:lstStyle>
            <a:lvl1pPr marL="0" indent="0" algn="ctr">
              <a:buNone/>
              <a:defRPr sz="2700"/>
            </a:lvl1pPr>
            <a:lvl2pPr marL="342900" indent="0">
              <a:buNone/>
              <a:defRPr/>
            </a:lvl2pPr>
            <a:lvl3pPr marL="685800" indent="0">
              <a:buNone/>
              <a:defRPr/>
            </a:lvl3pPr>
            <a:lvl4pPr marL="1028700" indent="0">
              <a:buNone/>
              <a:defRPr/>
            </a:lvl4pPr>
            <a:lvl5pPr marL="1371600" indent="0">
              <a:buNone/>
              <a:defRPr/>
            </a:lvl5pPr>
          </a:lstStyle>
          <a:p>
            <a:pPr lvl="0" rtl="0"/>
            <a:r>
              <a:rPr lang="fr-FR" dirty="0"/>
              <a:t>Entrée</a:t>
            </a:r>
          </a:p>
        </p:txBody>
      </p:sp>
      <p:sp>
        <p:nvSpPr>
          <p:cNvPr id="2" name="Titre 1">
            <a:extLst>
              <a:ext uri="{FF2B5EF4-FFF2-40B4-BE49-F238E27FC236}">
                <a16:creationId xmlns:a16="http://schemas.microsoft.com/office/drawing/2014/main" xmlns="" id="{438CB74D-BC84-8D4C-BD3F-7F1FD5DC581A}"/>
              </a:ext>
            </a:extLst>
          </p:cNvPr>
          <p:cNvSpPr>
            <a:spLocks noGrp="1"/>
          </p:cNvSpPr>
          <p:nvPr>
            <p:ph type="title"/>
          </p:nvPr>
        </p:nvSpPr>
        <p:spPr>
          <a:xfrm>
            <a:off x="237648" y="344788"/>
            <a:ext cx="4744769" cy="586843"/>
          </a:xfrm>
          <a:prstGeom prst="rect">
            <a:avLst/>
          </a:prstGeom>
        </p:spPr>
        <p:txBody>
          <a:bodyPr rtlCol="0"/>
          <a:lstStyle>
            <a:lvl1pPr>
              <a:defRPr sz="2700">
                <a:solidFill>
                  <a:schemeClr val="tx1">
                    <a:lumMod val="50000"/>
                    <a:lumOff val="50000"/>
                  </a:schemeClr>
                </a:solidFill>
              </a:defRPr>
            </a:lvl1pPr>
          </a:lstStyle>
          <a:p>
            <a:pPr rtl="0"/>
            <a:r>
              <a:rPr lang="fr-FR" smtClean="0"/>
              <a:t>Modifiez le style du titre</a:t>
            </a:r>
            <a:endParaRPr lang="fr-FR" dirty="0"/>
          </a:p>
        </p:txBody>
      </p:sp>
    </p:spTree>
    <p:extLst>
      <p:ext uri="{BB962C8B-B14F-4D97-AF65-F5344CB8AC3E}">
        <p14:creationId xmlns="" xmlns:p14="http://schemas.microsoft.com/office/powerpoint/2010/main" val="703050251"/>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Diapositive initiale">
    <p:spTree>
      <p:nvGrpSpPr>
        <p:cNvPr id="1" name=""/>
        <p:cNvGrpSpPr/>
        <p:nvPr/>
      </p:nvGrpSpPr>
      <p:grpSpPr>
        <a:xfrm>
          <a:off x="0" y="0"/>
          <a:ext cx="0" cy="0"/>
          <a:chOff x="0" y="0"/>
          <a:chExt cx="0" cy="0"/>
        </a:xfrm>
      </p:grpSpPr>
      <p:sp>
        <p:nvSpPr>
          <p:cNvPr id="6" name="Rectangle 5"/>
          <p:cNvSpPr/>
          <p:nvPr userDrawn="1"/>
        </p:nvSpPr>
        <p:spPr>
          <a:xfrm>
            <a:off x="0" y="6281058"/>
            <a:ext cx="9144000" cy="576943"/>
          </a:xfrm>
          <a:prstGeom prst="rect">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7" name="Rectangle 6"/>
          <p:cNvSpPr/>
          <p:nvPr userDrawn="1"/>
        </p:nvSpPr>
        <p:spPr>
          <a:xfrm>
            <a:off x="0" y="6387075"/>
            <a:ext cx="9144000" cy="470925"/>
          </a:xfrm>
          <a:prstGeom prst="rect">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8" name="Rectangle 7"/>
          <p:cNvSpPr/>
          <p:nvPr userDrawn="1"/>
        </p:nvSpPr>
        <p:spPr>
          <a:xfrm>
            <a:off x="0" y="6654800"/>
            <a:ext cx="9144000" cy="203199"/>
          </a:xfrm>
          <a:prstGeom prst="rect">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9" name="Rectangle 8"/>
          <p:cNvSpPr/>
          <p:nvPr userDrawn="1"/>
        </p:nvSpPr>
        <p:spPr>
          <a:xfrm rot="10800000">
            <a:off x="0" y="1"/>
            <a:ext cx="9144000" cy="576943"/>
          </a:xfrm>
          <a:prstGeom prst="rect">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10" name="Rectangle 9"/>
          <p:cNvSpPr/>
          <p:nvPr userDrawn="1"/>
        </p:nvSpPr>
        <p:spPr>
          <a:xfrm rot="10800000">
            <a:off x="0" y="2853"/>
            <a:ext cx="9144000" cy="470925"/>
          </a:xfrm>
          <a:prstGeom prst="rect">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11" name="Rectangle 10"/>
          <p:cNvSpPr/>
          <p:nvPr userDrawn="1"/>
        </p:nvSpPr>
        <p:spPr>
          <a:xfrm rot="10800000">
            <a:off x="0" y="7818"/>
            <a:ext cx="9144000" cy="195383"/>
          </a:xfrm>
          <a:prstGeom prst="rect">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12" name="Rectangle 11"/>
          <p:cNvSpPr/>
          <p:nvPr userDrawn="1"/>
        </p:nvSpPr>
        <p:spPr>
          <a:xfrm>
            <a:off x="0" y="6512560"/>
            <a:ext cx="3070860" cy="34323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13" name="Rectangle 12"/>
          <p:cNvSpPr/>
          <p:nvPr userDrawn="1"/>
        </p:nvSpPr>
        <p:spPr>
          <a:xfrm>
            <a:off x="7254240" y="6512560"/>
            <a:ext cx="1889760" cy="34323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14" name="Rectangle 13"/>
          <p:cNvSpPr/>
          <p:nvPr userDrawn="1"/>
        </p:nvSpPr>
        <p:spPr>
          <a:xfrm>
            <a:off x="0" y="-1"/>
            <a:ext cx="1889760" cy="34323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16" name="Hexagone 15"/>
          <p:cNvSpPr/>
          <p:nvPr userDrawn="1"/>
        </p:nvSpPr>
        <p:spPr>
          <a:xfrm rot="1099209">
            <a:off x="-714740" y="1666104"/>
            <a:ext cx="2026920" cy="2329793"/>
          </a:xfrm>
          <a:prstGeom prst="hexagon">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17" name="Hexagone 16"/>
          <p:cNvSpPr/>
          <p:nvPr userDrawn="1"/>
        </p:nvSpPr>
        <p:spPr>
          <a:xfrm rot="1099209">
            <a:off x="-109700" y="2894089"/>
            <a:ext cx="1581474" cy="1817786"/>
          </a:xfrm>
          <a:prstGeom prst="hexagon">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18" name="Hexagone 17"/>
          <p:cNvSpPr/>
          <p:nvPr userDrawn="1"/>
        </p:nvSpPr>
        <p:spPr>
          <a:xfrm rot="1099209">
            <a:off x="-185092" y="4364731"/>
            <a:ext cx="896996" cy="1031030"/>
          </a:xfrm>
          <a:prstGeom prst="hexagon">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19" name="Hexagone 18"/>
          <p:cNvSpPr/>
          <p:nvPr userDrawn="1"/>
        </p:nvSpPr>
        <p:spPr>
          <a:xfrm rot="16200000">
            <a:off x="7716695" y="1988570"/>
            <a:ext cx="3894016" cy="2517681"/>
          </a:xfrm>
          <a:prstGeom prst="hexagon">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20" name="Hexagone 19"/>
          <p:cNvSpPr/>
          <p:nvPr userDrawn="1"/>
        </p:nvSpPr>
        <p:spPr>
          <a:xfrm rot="10800000">
            <a:off x="8285314" y="244600"/>
            <a:ext cx="1688555" cy="1940866"/>
          </a:xfrm>
          <a:prstGeom prst="hexagon">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21" name="Hexagone 20"/>
          <p:cNvSpPr/>
          <p:nvPr userDrawn="1"/>
        </p:nvSpPr>
        <p:spPr>
          <a:xfrm rot="6794484">
            <a:off x="7290108" y="3754993"/>
            <a:ext cx="2838262" cy="1835082"/>
          </a:xfrm>
          <a:prstGeom prst="hexagon">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22" name="Hexagone 21"/>
          <p:cNvSpPr/>
          <p:nvPr userDrawn="1"/>
        </p:nvSpPr>
        <p:spPr>
          <a:xfrm rot="1099209">
            <a:off x="8384112" y="4370629"/>
            <a:ext cx="896996" cy="1031030"/>
          </a:xfrm>
          <a:prstGeom prst="hexagon">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24" name="Rectangle 23"/>
          <p:cNvSpPr/>
          <p:nvPr userDrawn="1"/>
        </p:nvSpPr>
        <p:spPr>
          <a:xfrm>
            <a:off x="623804" y="443448"/>
            <a:ext cx="5871836" cy="71692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23" name="Rectangle 22"/>
          <p:cNvSpPr/>
          <p:nvPr userDrawn="1"/>
        </p:nvSpPr>
        <p:spPr>
          <a:xfrm>
            <a:off x="556260" y="348193"/>
            <a:ext cx="5871836" cy="712596"/>
          </a:xfrm>
          <a:prstGeom prst="rect">
            <a:avLst/>
          </a:prstGeom>
          <a:solidFill>
            <a:schemeClr val="bg1"/>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050" noProof="0" dirty="0"/>
          </a:p>
        </p:txBody>
      </p:sp>
      <p:grpSp>
        <p:nvGrpSpPr>
          <p:cNvPr id="5326" name="Groupe 5325"/>
          <p:cNvGrpSpPr/>
          <p:nvPr userDrawn="1"/>
        </p:nvGrpSpPr>
        <p:grpSpPr>
          <a:xfrm>
            <a:off x="2511079" y="1435521"/>
            <a:ext cx="4121843" cy="4554940"/>
            <a:chOff x="738188" y="263525"/>
            <a:chExt cx="8531225" cy="7070725"/>
          </a:xfrm>
        </p:grpSpPr>
        <p:sp>
          <p:nvSpPr>
            <p:cNvPr id="26" name="Forme libre 25"/>
            <p:cNvSpPr>
              <a:spLocks noChangeArrowheads="1"/>
            </p:cNvSpPr>
            <p:nvPr userDrawn="1"/>
          </p:nvSpPr>
          <p:spPr bwMode="auto">
            <a:xfrm>
              <a:off x="6682496" y="5628073"/>
              <a:ext cx="622300" cy="757237"/>
            </a:xfrm>
            <a:custGeom>
              <a:avLst/>
              <a:gdLst>
                <a:gd name="T0" fmla="*/ 1727 w 1730"/>
                <a:gd name="T1" fmla="*/ 14 h 2102"/>
                <a:gd name="T2" fmla="*/ 1727 w 1730"/>
                <a:gd name="T3" fmla="*/ 437 h 2102"/>
                <a:gd name="T4" fmla="*/ 1622 w 1730"/>
                <a:gd name="T5" fmla="*/ 634 h 2102"/>
                <a:gd name="T6" fmla="*/ 1382 w 1730"/>
                <a:gd name="T7" fmla="*/ 722 h 2102"/>
                <a:gd name="T8" fmla="*/ 1290 w 1730"/>
                <a:gd name="T9" fmla="*/ 805 h 2102"/>
                <a:gd name="T10" fmla="*/ 1199 w 1730"/>
                <a:gd name="T11" fmla="*/ 1263 h 2102"/>
                <a:gd name="T12" fmla="*/ 1042 w 1730"/>
                <a:gd name="T13" fmla="*/ 1525 h 2102"/>
                <a:gd name="T14" fmla="*/ 640 w 1730"/>
                <a:gd name="T15" fmla="*/ 1765 h 2102"/>
                <a:gd name="T16" fmla="*/ 212 w 1730"/>
                <a:gd name="T17" fmla="*/ 2026 h 2102"/>
                <a:gd name="T18" fmla="*/ 122 w 1730"/>
                <a:gd name="T19" fmla="*/ 2074 h 2102"/>
                <a:gd name="T20" fmla="*/ 14 w 1730"/>
                <a:gd name="T21" fmla="*/ 1988 h 2102"/>
                <a:gd name="T22" fmla="*/ 115 w 1730"/>
                <a:gd name="T23" fmla="*/ 1475 h 2102"/>
                <a:gd name="T24" fmla="*/ 128 w 1730"/>
                <a:gd name="T25" fmla="*/ 1351 h 2102"/>
                <a:gd name="T26" fmla="*/ 342 w 1730"/>
                <a:gd name="T27" fmla="*/ 817 h 2102"/>
                <a:gd name="T28" fmla="*/ 283 w 1730"/>
                <a:gd name="T29" fmla="*/ 837 h 2102"/>
                <a:gd name="T30" fmla="*/ 241 w 1730"/>
                <a:gd name="T31" fmla="*/ 876 h 2102"/>
                <a:gd name="T32" fmla="*/ 102 w 1730"/>
                <a:gd name="T33" fmla="*/ 864 h 2102"/>
                <a:gd name="T34" fmla="*/ 279 w 1730"/>
                <a:gd name="T35" fmla="*/ 637 h 2102"/>
                <a:gd name="T36" fmla="*/ 1096 w 1730"/>
                <a:gd name="T37" fmla="*/ 203 h 2102"/>
                <a:gd name="T38" fmla="*/ 1458 w 1730"/>
                <a:gd name="T39" fmla="*/ 235 h 2102"/>
                <a:gd name="T40" fmla="*/ 1506 w 1730"/>
                <a:gd name="T41" fmla="*/ 314 h 2102"/>
                <a:gd name="T42" fmla="*/ 1501 w 1730"/>
                <a:gd name="T43" fmla="*/ 350 h 2102"/>
                <a:gd name="T44" fmla="*/ 1425 w 1730"/>
                <a:gd name="T45" fmla="*/ 452 h 2102"/>
                <a:gd name="T46" fmla="*/ 1429 w 1730"/>
                <a:gd name="T47" fmla="*/ 537 h 2102"/>
                <a:gd name="T48" fmla="*/ 1515 w 1730"/>
                <a:gd name="T49" fmla="*/ 548 h 2102"/>
                <a:gd name="T50" fmla="*/ 1561 w 1730"/>
                <a:gd name="T51" fmla="*/ 453 h 2102"/>
                <a:gd name="T52" fmla="*/ 1568 w 1730"/>
                <a:gd name="T53" fmla="*/ 153 h 2102"/>
                <a:gd name="T54" fmla="*/ 1652 w 1730"/>
                <a:gd name="T55" fmla="*/ 195 h 2102"/>
                <a:gd name="T56" fmla="*/ 1655 w 1730"/>
                <a:gd name="T57" fmla="*/ 208 h 2102"/>
                <a:gd name="T58" fmla="*/ 1655 w 1730"/>
                <a:gd name="T59" fmla="*/ 91 h 2102"/>
                <a:gd name="T60" fmla="*/ 1727 w 1730"/>
                <a:gd name="T61" fmla="*/ 14 h 2102"/>
                <a:gd name="T62" fmla="*/ 1661 w 1730"/>
                <a:gd name="T63" fmla="*/ 282 h 2102"/>
                <a:gd name="T64" fmla="*/ 1656 w 1730"/>
                <a:gd name="T65" fmla="*/ 232 h 2102"/>
                <a:gd name="T66" fmla="*/ 1661 w 1730"/>
                <a:gd name="T67" fmla="*/ 282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30" h="2102">
                  <a:moveTo>
                    <a:pt x="1727" y="14"/>
                  </a:moveTo>
                  <a:cubicBezTo>
                    <a:pt x="1715" y="154"/>
                    <a:pt x="1724" y="295"/>
                    <a:pt x="1727" y="437"/>
                  </a:cubicBezTo>
                  <a:cubicBezTo>
                    <a:pt x="1729" y="524"/>
                    <a:pt x="1703" y="586"/>
                    <a:pt x="1622" y="634"/>
                  </a:cubicBezTo>
                  <a:cubicBezTo>
                    <a:pt x="1545" y="678"/>
                    <a:pt x="1478" y="731"/>
                    <a:pt x="1382" y="722"/>
                  </a:cubicBezTo>
                  <a:cubicBezTo>
                    <a:pt x="1327" y="718"/>
                    <a:pt x="1300" y="753"/>
                    <a:pt x="1290" y="805"/>
                  </a:cubicBezTo>
                  <a:cubicBezTo>
                    <a:pt x="1263" y="959"/>
                    <a:pt x="1211" y="1107"/>
                    <a:pt x="1199" y="1263"/>
                  </a:cubicBezTo>
                  <a:cubicBezTo>
                    <a:pt x="1190" y="1379"/>
                    <a:pt x="1136" y="1460"/>
                    <a:pt x="1042" y="1525"/>
                  </a:cubicBezTo>
                  <a:cubicBezTo>
                    <a:pt x="913" y="1614"/>
                    <a:pt x="774" y="1687"/>
                    <a:pt x="640" y="1765"/>
                  </a:cubicBezTo>
                  <a:cubicBezTo>
                    <a:pt x="495" y="1849"/>
                    <a:pt x="350" y="1932"/>
                    <a:pt x="212" y="2026"/>
                  </a:cubicBezTo>
                  <a:cubicBezTo>
                    <a:pt x="185" y="2046"/>
                    <a:pt x="151" y="2058"/>
                    <a:pt x="122" y="2074"/>
                  </a:cubicBezTo>
                  <a:cubicBezTo>
                    <a:pt x="41" y="2101"/>
                    <a:pt x="0" y="2071"/>
                    <a:pt x="14" y="1988"/>
                  </a:cubicBezTo>
                  <a:cubicBezTo>
                    <a:pt x="41" y="1816"/>
                    <a:pt x="52" y="1641"/>
                    <a:pt x="115" y="1475"/>
                  </a:cubicBezTo>
                  <a:cubicBezTo>
                    <a:pt x="130" y="1435"/>
                    <a:pt x="141" y="1393"/>
                    <a:pt x="128" y="1351"/>
                  </a:cubicBezTo>
                  <a:cubicBezTo>
                    <a:pt x="60" y="1119"/>
                    <a:pt x="157" y="954"/>
                    <a:pt x="342" y="817"/>
                  </a:cubicBezTo>
                  <a:cubicBezTo>
                    <a:pt x="313" y="806"/>
                    <a:pt x="298" y="824"/>
                    <a:pt x="283" y="837"/>
                  </a:cubicBezTo>
                  <a:cubicBezTo>
                    <a:pt x="267" y="847"/>
                    <a:pt x="255" y="864"/>
                    <a:pt x="241" y="876"/>
                  </a:cubicBezTo>
                  <a:cubicBezTo>
                    <a:pt x="191" y="925"/>
                    <a:pt x="144" y="933"/>
                    <a:pt x="102" y="864"/>
                  </a:cubicBezTo>
                  <a:cubicBezTo>
                    <a:pt x="96" y="739"/>
                    <a:pt x="192" y="689"/>
                    <a:pt x="279" y="637"/>
                  </a:cubicBezTo>
                  <a:cubicBezTo>
                    <a:pt x="542" y="475"/>
                    <a:pt x="826" y="351"/>
                    <a:pt x="1096" y="203"/>
                  </a:cubicBezTo>
                  <a:cubicBezTo>
                    <a:pt x="1222" y="134"/>
                    <a:pt x="1344" y="154"/>
                    <a:pt x="1458" y="235"/>
                  </a:cubicBezTo>
                  <a:cubicBezTo>
                    <a:pt x="1481" y="256"/>
                    <a:pt x="1503" y="281"/>
                    <a:pt x="1506" y="314"/>
                  </a:cubicBezTo>
                  <a:cubicBezTo>
                    <a:pt x="1507" y="327"/>
                    <a:pt x="1506" y="339"/>
                    <a:pt x="1501" y="350"/>
                  </a:cubicBezTo>
                  <a:cubicBezTo>
                    <a:pt x="1477" y="385"/>
                    <a:pt x="1442" y="412"/>
                    <a:pt x="1425" y="452"/>
                  </a:cubicBezTo>
                  <a:cubicBezTo>
                    <a:pt x="1402" y="482"/>
                    <a:pt x="1388" y="513"/>
                    <a:pt x="1429" y="537"/>
                  </a:cubicBezTo>
                  <a:cubicBezTo>
                    <a:pt x="1455" y="554"/>
                    <a:pt x="1484" y="566"/>
                    <a:pt x="1515" y="548"/>
                  </a:cubicBezTo>
                  <a:cubicBezTo>
                    <a:pt x="1550" y="528"/>
                    <a:pt x="1570" y="496"/>
                    <a:pt x="1561" y="453"/>
                  </a:cubicBezTo>
                  <a:cubicBezTo>
                    <a:pt x="1538" y="353"/>
                    <a:pt x="1541" y="252"/>
                    <a:pt x="1568" y="153"/>
                  </a:cubicBezTo>
                  <a:cubicBezTo>
                    <a:pt x="1619" y="122"/>
                    <a:pt x="1642" y="145"/>
                    <a:pt x="1652" y="195"/>
                  </a:cubicBezTo>
                  <a:cubicBezTo>
                    <a:pt x="1653" y="200"/>
                    <a:pt x="1654" y="204"/>
                    <a:pt x="1655" y="208"/>
                  </a:cubicBezTo>
                  <a:cubicBezTo>
                    <a:pt x="1653" y="171"/>
                    <a:pt x="1653" y="131"/>
                    <a:pt x="1655" y="91"/>
                  </a:cubicBezTo>
                  <a:cubicBezTo>
                    <a:pt x="1658" y="56"/>
                    <a:pt x="1655" y="0"/>
                    <a:pt x="1727" y="14"/>
                  </a:cubicBezTo>
                  <a:close/>
                  <a:moveTo>
                    <a:pt x="1661" y="282"/>
                  </a:moveTo>
                  <a:cubicBezTo>
                    <a:pt x="1659" y="266"/>
                    <a:pt x="1658" y="250"/>
                    <a:pt x="1656" y="232"/>
                  </a:cubicBezTo>
                  <a:cubicBezTo>
                    <a:pt x="1657" y="251"/>
                    <a:pt x="1656" y="269"/>
                    <a:pt x="1661" y="282"/>
                  </a:cubicBezTo>
                  <a:close/>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 name="Forme libre 26"/>
            <p:cNvSpPr>
              <a:spLocks noChangeArrowheads="1"/>
            </p:cNvSpPr>
            <p:nvPr userDrawn="1"/>
          </p:nvSpPr>
          <p:spPr bwMode="auto">
            <a:xfrm>
              <a:off x="6272213" y="5888038"/>
              <a:ext cx="581025" cy="701675"/>
            </a:xfrm>
            <a:custGeom>
              <a:avLst/>
              <a:gdLst>
                <a:gd name="T0" fmla="*/ 1225 w 1616"/>
                <a:gd name="T1" fmla="*/ 142 h 1948"/>
                <a:gd name="T2" fmla="*/ 1323 w 1616"/>
                <a:gd name="T3" fmla="*/ 96 h 1948"/>
                <a:gd name="T4" fmla="*/ 1552 w 1616"/>
                <a:gd name="T5" fmla="*/ 9 h 1948"/>
                <a:gd name="T6" fmla="*/ 1581 w 1616"/>
                <a:gd name="T7" fmla="*/ 89 h 1948"/>
                <a:gd name="T8" fmla="*/ 1479 w 1616"/>
                <a:gd name="T9" fmla="*/ 159 h 1948"/>
                <a:gd name="T10" fmla="*/ 1283 w 1616"/>
                <a:gd name="T11" fmla="*/ 587 h 1948"/>
                <a:gd name="T12" fmla="*/ 1268 w 1616"/>
                <a:gd name="T13" fmla="*/ 787 h 1948"/>
                <a:gd name="T14" fmla="*/ 1224 w 1616"/>
                <a:gd name="T15" fmla="*/ 985 h 1948"/>
                <a:gd name="T16" fmla="*/ 1170 w 1616"/>
                <a:gd name="T17" fmla="*/ 1275 h 1948"/>
                <a:gd name="T18" fmla="*/ 1225 w 1616"/>
                <a:gd name="T19" fmla="*/ 1355 h 1948"/>
                <a:gd name="T20" fmla="*/ 1028 w 1616"/>
                <a:gd name="T21" fmla="*/ 1512 h 1948"/>
                <a:gd name="T22" fmla="*/ 724 w 1616"/>
                <a:gd name="T23" fmla="*/ 1700 h 1948"/>
                <a:gd name="T24" fmla="*/ 330 w 1616"/>
                <a:gd name="T25" fmla="*/ 1898 h 1948"/>
                <a:gd name="T26" fmla="*/ 161 w 1616"/>
                <a:gd name="T27" fmla="*/ 1816 h 1948"/>
                <a:gd name="T28" fmla="*/ 22 w 1616"/>
                <a:gd name="T29" fmla="*/ 1463 h 1948"/>
                <a:gd name="T30" fmla="*/ 17 w 1616"/>
                <a:gd name="T31" fmla="*/ 1378 h 1948"/>
                <a:gd name="T32" fmla="*/ 91 w 1616"/>
                <a:gd name="T33" fmla="*/ 1291 h 1948"/>
                <a:gd name="T34" fmla="*/ 210 w 1616"/>
                <a:gd name="T35" fmla="*/ 1266 h 1948"/>
                <a:gd name="T36" fmla="*/ 220 w 1616"/>
                <a:gd name="T37" fmla="*/ 1226 h 1948"/>
                <a:gd name="T38" fmla="*/ 222 w 1616"/>
                <a:gd name="T39" fmla="*/ 1136 h 1948"/>
                <a:gd name="T40" fmla="*/ 191 w 1616"/>
                <a:gd name="T41" fmla="*/ 893 h 1948"/>
                <a:gd name="T42" fmla="*/ 152 w 1616"/>
                <a:gd name="T43" fmla="*/ 854 h 1948"/>
                <a:gd name="T44" fmla="*/ 101 w 1616"/>
                <a:gd name="T45" fmla="*/ 719 h 1948"/>
                <a:gd name="T46" fmla="*/ 88 w 1616"/>
                <a:gd name="T47" fmla="*/ 596 h 1948"/>
                <a:gd name="T48" fmla="*/ 226 w 1616"/>
                <a:gd name="T49" fmla="*/ 495 h 1948"/>
                <a:gd name="T50" fmla="*/ 497 w 1616"/>
                <a:gd name="T51" fmla="*/ 330 h 1948"/>
                <a:gd name="T52" fmla="*/ 576 w 1616"/>
                <a:gd name="T53" fmla="*/ 299 h 1948"/>
                <a:gd name="T54" fmla="*/ 779 w 1616"/>
                <a:gd name="T55" fmla="*/ 278 h 1948"/>
                <a:gd name="T56" fmla="*/ 1056 w 1616"/>
                <a:gd name="T57" fmla="*/ 157 h 1948"/>
                <a:gd name="T58" fmla="*/ 1103 w 1616"/>
                <a:gd name="T59" fmla="*/ 116 h 1948"/>
                <a:gd name="T60" fmla="*/ 1129 w 1616"/>
                <a:gd name="T61" fmla="*/ 99 h 1948"/>
                <a:gd name="T62" fmla="*/ 1175 w 1616"/>
                <a:gd name="T63" fmla="*/ 87 h 1948"/>
                <a:gd name="T64" fmla="*/ 1225 w 1616"/>
                <a:gd name="T65" fmla="*/ 142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6" h="1948">
                  <a:moveTo>
                    <a:pt x="1225" y="142"/>
                  </a:moveTo>
                  <a:cubicBezTo>
                    <a:pt x="1280" y="173"/>
                    <a:pt x="1305" y="131"/>
                    <a:pt x="1323" y="96"/>
                  </a:cubicBezTo>
                  <a:cubicBezTo>
                    <a:pt x="1375" y="0"/>
                    <a:pt x="1466" y="8"/>
                    <a:pt x="1552" y="9"/>
                  </a:cubicBezTo>
                  <a:cubicBezTo>
                    <a:pt x="1602" y="9"/>
                    <a:pt x="1615" y="51"/>
                    <a:pt x="1581" y="89"/>
                  </a:cubicBezTo>
                  <a:cubicBezTo>
                    <a:pt x="1554" y="121"/>
                    <a:pt x="1515" y="139"/>
                    <a:pt x="1479" y="159"/>
                  </a:cubicBezTo>
                  <a:cubicBezTo>
                    <a:pt x="1306" y="254"/>
                    <a:pt x="1240" y="397"/>
                    <a:pt x="1283" y="587"/>
                  </a:cubicBezTo>
                  <a:cubicBezTo>
                    <a:pt x="1298" y="655"/>
                    <a:pt x="1300" y="725"/>
                    <a:pt x="1268" y="787"/>
                  </a:cubicBezTo>
                  <a:cubicBezTo>
                    <a:pt x="1236" y="850"/>
                    <a:pt x="1228" y="915"/>
                    <a:pt x="1224" y="985"/>
                  </a:cubicBezTo>
                  <a:cubicBezTo>
                    <a:pt x="1218" y="1083"/>
                    <a:pt x="1176" y="1176"/>
                    <a:pt x="1170" y="1275"/>
                  </a:cubicBezTo>
                  <a:cubicBezTo>
                    <a:pt x="1167" y="1321"/>
                    <a:pt x="1176" y="1349"/>
                    <a:pt x="1225" y="1355"/>
                  </a:cubicBezTo>
                  <a:cubicBezTo>
                    <a:pt x="1141" y="1385"/>
                    <a:pt x="1079" y="1433"/>
                    <a:pt x="1028" y="1512"/>
                  </a:cubicBezTo>
                  <a:cubicBezTo>
                    <a:pt x="959" y="1619"/>
                    <a:pt x="842" y="1663"/>
                    <a:pt x="724" y="1700"/>
                  </a:cubicBezTo>
                  <a:cubicBezTo>
                    <a:pt x="593" y="1765"/>
                    <a:pt x="463" y="1836"/>
                    <a:pt x="330" y="1898"/>
                  </a:cubicBezTo>
                  <a:cubicBezTo>
                    <a:pt x="226" y="1947"/>
                    <a:pt x="193" y="1926"/>
                    <a:pt x="161" y="1816"/>
                  </a:cubicBezTo>
                  <a:cubicBezTo>
                    <a:pt x="126" y="1695"/>
                    <a:pt x="117" y="1562"/>
                    <a:pt x="22" y="1463"/>
                  </a:cubicBezTo>
                  <a:cubicBezTo>
                    <a:pt x="0" y="1440"/>
                    <a:pt x="2" y="1407"/>
                    <a:pt x="17" y="1378"/>
                  </a:cubicBezTo>
                  <a:cubicBezTo>
                    <a:pt x="42" y="1349"/>
                    <a:pt x="65" y="1318"/>
                    <a:pt x="91" y="1291"/>
                  </a:cubicBezTo>
                  <a:cubicBezTo>
                    <a:pt x="126" y="1265"/>
                    <a:pt x="178" y="1313"/>
                    <a:pt x="210" y="1266"/>
                  </a:cubicBezTo>
                  <a:cubicBezTo>
                    <a:pt x="219" y="1254"/>
                    <a:pt x="220" y="1240"/>
                    <a:pt x="220" y="1226"/>
                  </a:cubicBezTo>
                  <a:cubicBezTo>
                    <a:pt x="222" y="1196"/>
                    <a:pt x="207" y="1165"/>
                    <a:pt x="222" y="1136"/>
                  </a:cubicBezTo>
                  <a:cubicBezTo>
                    <a:pt x="347" y="1029"/>
                    <a:pt x="341" y="979"/>
                    <a:pt x="191" y="893"/>
                  </a:cubicBezTo>
                  <a:cubicBezTo>
                    <a:pt x="175" y="884"/>
                    <a:pt x="164" y="868"/>
                    <a:pt x="152" y="854"/>
                  </a:cubicBezTo>
                  <a:cubicBezTo>
                    <a:pt x="121" y="814"/>
                    <a:pt x="136" y="758"/>
                    <a:pt x="101" y="719"/>
                  </a:cubicBezTo>
                  <a:cubicBezTo>
                    <a:pt x="91" y="680"/>
                    <a:pt x="117" y="635"/>
                    <a:pt x="88" y="596"/>
                  </a:cubicBezTo>
                  <a:cubicBezTo>
                    <a:pt x="98" y="513"/>
                    <a:pt x="164" y="507"/>
                    <a:pt x="226" y="495"/>
                  </a:cubicBezTo>
                  <a:cubicBezTo>
                    <a:pt x="338" y="474"/>
                    <a:pt x="436" y="434"/>
                    <a:pt x="497" y="330"/>
                  </a:cubicBezTo>
                  <a:cubicBezTo>
                    <a:pt x="518" y="309"/>
                    <a:pt x="546" y="299"/>
                    <a:pt x="576" y="299"/>
                  </a:cubicBezTo>
                  <a:cubicBezTo>
                    <a:pt x="648" y="330"/>
                    <a:pt x="712" y="316"/>
                    <a:pt x="779" y="278"/>
                  </a:cubicBezTo>
                  <a:cubicBezTo>
                    <a:pt x="866" y="229"/>
                    <a:pt x="978" y="231"/>
                    <a:pt x="1056" y="157"/>
                  </a:cubicBezTo>
                  <a:cubicBezTo>
                    <a:pt x="1068" y="139"/>
                    <a:pt x="1086" y="128"/>
                    <a:pt x="1103" y="116"/>
                  </a:cubicBezTo>
                  <a:cubicBezTo>
                    <a:pt x="1112" y="110"/>
                    <a:pt x="1120" y="104"/>
                    <a:pt x="1129" y="99"/>
                  </a:cubicBezTo>
                  <a:cubicBezTo>
                    <a:pt x="1143" y="90"/>
                    <a:pt x="1158" y="86"/>
                    <a:pt x="1175" y="87"/>
                  </a:cubicBezTo>
                  <a:cubicBezTo>
                    <a:pt x="1205" y="92"/>
                    <a:pt x="1222" y="110"/>
                    <a:pt x="1225" y="142"/>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 name="Forme libre 27"/>
            <p:cNvSpPr>
              <a:spLocks noChangeArrowheads="1"/>
            </p:cNvSpPr>
            <p:nvPr userDrawn="1"/>
          </p:nvSpPr>
          <p:spPr bwMode="auto">
            <a:xfrm>
              <a:off x="5608638" y="6137275"/>
              <a:ext cx="623887" cy="468313"/>
            </a:xfrm>
            <a:custGeom>
              <a:avLst/>
              <a:gdLst>
                <a:gd name="T0" fmla="*/ 958 w 1735"/>
                <a:gd name="T1" fmla="*/ 1096 h 1301"/>
                <a:gd name="T2" fmla="*/ 332 w 1735"/>
                <a:gd name="T3" fmla="*/ 681 h 1301"/>
                <a:gd name="T4" fmla="*/ 254 w 1735"/>
                <a:gd name="T5" fmla="*/ 635 h 1301"/>
                <a:gd name="T6" fmla="*/ 206 w 1735"/>
                <a:gd name="T7" fmla="*/ 612 h 1301"/>
                <a:gd name="T8" fmla="*/ 208 w 1735"/>
                <a:gd name="T9" fmla="*/ 612 h 1301"/>
                <a:gd name="T10" fmla="*/ 130 w 1735"/>
                <a:gd name="T11" fmla="*/ 568 h 1301"/>
                <a:gd name="T12" fmla="*/ 64 w 1735"/>
                <a:gd name="T13" fmla="*/ 354 h 1301"/>
                <a:gd name="T14" fmla="*/ 246 w 1735"/>
                <a:gd name="T15" fmla="*/ 202 h 1301"/>
                <a:gd name="T16" fmla="*/ 432 w 1735"/>
                <a:gd name="T17" fmla="*/ 337 h 1301"/>
                <a:gd name="T18" fmla="*/ 553 w 1735"/>
                <a:gd name="T19" fmla="*/ 351 h 1301"/>
                <a:gd name="T20" fmla="*/ 871 w 1735"/>
                <a:gd name="T21" fmla="*/ 227 h 1301"/>
                <a:gd name="T22" fmla="*/ 984 w 1735"/>
                <a:gd name="T23" fmla="*/ 241 h 1301"/>
                <a:gd name="T24" fmla="*/ 1046 w 1735"/>
                <a:gd name="T25" fmla="*/ 293 h 1301"/>
                <a:gd name="T26" fmla="*/ 1112 w 1735"/>
                <a:gd name="T27" fmla="*/ 194 h 1301"/>
                <a:gd name="T28" fmla="*/ 1139 w 1735"/>
                <a:gd name="T29" fmla="*/ 147 h 1301"/>
                <a:gd name="T30" fmla="*/ 1428 w 1735"/>
                <a:gd name="T31" fmla="*/ 29 h 1301"/>
                <a:gd name="T32" fmla="*/ 1573 w 1735"/>
                <a:gd name="T33" fmla="*/ 34 h 1301"/>
                <a:gd name="T34" fmla="*/ 1599 w 1735"/>
                <a:gd name="T35" fmla="*/ 92 h 1301"/>
                <a:gd name="T36" fmla="*/ 1695 w 1735"/>
                <a:gd name="T37" fmla="*/ 330 h 1301"/>
                <a:gd name="T38" fmla="*/ 1715 w 1735"/>
                <a:gd name="T39" fmla="*/ 357 h 1301"/>
                <a:gd name="T40" fmla="*/ 1703 w 1735"/>
                <a:gd name="T41" fmla="*/ 421 h 1301"/>
                <a:gd name="T42" fmla="*/ 1685 w 1735"/>
                <a:gd name="T43" fmla="*/ 550 h 1301"/>
                <a:gd name="T44" fmla="*/ 1715 w 1735"/>
                <a:gd name="T45" fmla="*/ 618 h 1301"/>
                <a:gd name="T46" fmla="*/ 1621 w 1735"/>
                <a:gd name="T47" fmla="*/ 1179 h 1301"/>
                <a:gd name="T48" fmla="*/ 1541 w 1735"/>
                <a:gd name="T49" fmla="*/ 1248 h 1301"/>
                <a:gd name="T50" fmla="*/ 1143 w 1735"/>
                <a:gd name="T51" fmla="*/ 1176 h 1301"/>
                <a:gd name="T52" fmla="*/ 958 w 1735"/>
                <a:gd name="T53" fmla="*/ 1096 h 1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5" h="1301">
                  <a:moveTo>
                    <a:pt x="958" y="1096"/>
                  </a:moveTo>
                  <a:cubicBezTo>
                    <a:pt x="739" y="971"/>
                    <a:pt x="539" y="822"/>
                    <a:pt x="332" y="681"/>
                  </a:cubicBezTo>
                  <a:cubicBezTo>
                    <a:pt x="306" y="664"/>
                    <a:pt x="284" y="643"/>
                    <a:pt x="254" y="635"/>
                  </a:cubicBezTo>
                  <a:cubicBezTo>
                    <a:pt x="240" y="623"/>
                    <a:pt x="217" y="628"/>
                    <a:pt x="206" y="612"/>
                  </a:cubicBezTo>
                  <a:lnTo>
                    <a:pt x="208" y="612"/>
                  </a:lnTo>
                  <a:cubicBezTo>
                    <a:pt x="182" y="597"/>
                    <a:pt x="156" y="583"/>
                    <a:pt x="130" y="568"/>
                  </a:cubicBezTo>
                  <a:cubicBezTo>
                    <a:pt x="5" y="501"/>
                    <a:pt x="0" y="486"/>
                    <a:pt x="64" y="354"/>
                  </a:cubicBezTo>
                  <a:cubicBezTo>
                    <a:pt x="133" y="313"/>
                    <a:pt x="144" y="203"/>
                    <a:pt x="246" y="202"/>
                  </a:cubicBezTo>
                  <a:cubicBezTo>
                    <a:pt x="316" y="237"/>
                    <a:pt x="379" y="279"/>
                    <a:pt x="432" y="337"/>
                  </a:cubicBezTo>
                  <a:cubicBezTo>
                    <a:pt x="469" y="377"/>
                    <a:pt x="503" y="376"/>
                    <a:pt x="553" y="351"/>
                  </a:cubicBezTo>
                  <a:cubicBezTo>
                    <a:pt x="655" y="302"/>
                    <a:pt x="765" y="270"/>
                    <a:pt x="871" y="227"/>
                  </a:cubicBezTo>
                  <a:cubicBezTo>
                    <a:pt x="910" y="212"/>
                    <a:pt x="950" y="203"/>
                    <a:pt x="984" y="241"/>
                  </a:cubicBezTo>
                  <a:cubicBezTo>
                    <a:pt x="997" y="267"/>
                    <a:pt x="1014" y="289"/>
                    <a:pt x="1046" y="293"/>
                  </a:cubicBezTo>
                  <a:cubicBezTo>
                    <a:pt x="1112" y="289"/>
                    <a:pt x="1091" y="227"/>
                    <a:pt x="1112" y="194"/>
                  </a:cubicBezTo>
                  <a:cubicBezTo>
                    <a:pt x="1115" y="174"/>
                    <a:pt x="1123" y="151"/>
                    <a:pt x="1139" y="147"/>
                  </a:cubicBezTo>
                  <a:cubicBezTo>
                    <a:pt x="1242" y="124"/>
                    <a:pt x="1321" y="41"/>
                    <a:pt x="1428" y="29"/>
                  </a:cubicBezTo>
                  <a:cubicBezTo>
                    <a:pt x="1477" y="30"/>
                    <a:pt x="1526" y="0"/>
                    <a:pt x="1573" y="34"/>
                  </a:cubicBezTo>
                  <a:cubicBezTo>
                    <a:pt x="1593" y="49"/>
                    <a:pt x="1610" y="75"/>
                    <a:pt x="1599" y="92"/>
                  </a:cubicBezTo>
                  <a:cubicBezTo>
                    <a:pt x="1530" y="214"/>
                    <a:pt x="1613" y="270"/>
                    <a:pt x="1695" y="330"/>
                  </a:cubicBezTo>
                  <a:cubicBezTo>
                    <a:pt x="1705" y="336"/>
                    <a:pt x="1711" y="347"/>
                    <a:pt x="1715" y="357"/>
                  </a:cubicBezTo>
                  <a:cubicBezTo>
                    <a:pt x="1721" y="380"/>
                    <a:pt x="1715" y="402"/>
                    <a:pt x="1703" y="421"/>
                  </a:cubicBezTo>
                  <a:cubicBezTo>
                    <a:pt x="1653" y="458"/>
                    <a:pt x="1637" y="496"/>
                    <a:pt x="1685" y="550"/>
                  </a:cubicBezTo>
                  <a:cubicBezTo>
                    <a:pt x="1700" y="566"/>
                    <a:pt x="1720" y="589"/>
                    <a:pt x="1715" y="618"/>
                  </a:cubicBezTo>
                  <a:cubicBezTo>
                    <a:pt x="1734" y="814"/>
                    <a:pt x="1671" y="996"/>
                    <a:pt x="1621" y="1179"/>
                  </a:cubicBezTo>
                  <a:cubicBezTo>
                    <a:pt x="1610" y="1217"/>
                    <a:pt x="1581" y="1260"/>
                    <a:pt x="1541" y="1248"/>
                  </a:cubicBezTo>
                  <a:cubicBezTo>
                    <a:pt x="1411" y="1211"/>
                    <a:pt x="1262" y="1300"/>
                    <a:pt x="1143" y="1176"/>
                  </a:cubicBezTo>
                  <a:cubicBezTo>
                    <a:pt x="1097" y="1136"/>
                    <a:pt x="1008" y="1150"/>
                    <a:pt x="958" y="1096"/>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 name="Forme libre 28"/>
            <p:cNvSpPr>
              <a:spLocks noChangeArrowheads="1"/>
            </p:cNvSpPr>
            <p:nvPr userDrawn="1"/>
          </p:nvSpPr>
          <p:spPr bwMode="auto">
            <a:xfrm>
              <a:off x="6913563" y="2425700"/>
              <a:ext cx="968375" cy="346075"/>
            </a:xfrm>
            <a:custGeom>
              <a:avLst/>
              <a:gdLst>
                <a:gd name="T0" fmla="*/ 338 w 2690"/>
                <a:gd name="T1" fmla="*/ 954 h 963"/>
                <a:gd name="T2" fmla="*/ 47 w 2690"/>
                <a:gd name="T3" fmla="*/ 801 h 963"/>
                <a:gd name="T4" fmla="*/ 104 w 2690"/>
                <a:gd name="T5" fmla="*/ 632 h 963"/>
                <a:gd name="T6" fmla="*/ 531 w 2690"/>
                <a:gd name="T7" fmla="*/ 511 h 963"/>
                <a:gd name="T8" fmla="*/ 681 w 2690"/>
                <a:gd name="T9" fmla="*/ 552 h 963"/>
                <a:gd name="T10" fmla="*/ 802 w 2690"/>
                <a:gd name="T11" fmla="*/ 458 h 963"/>
                <a:gd name="T12" fmla="*/ 1135 w 2690"/>
                <a:gd name="T13" fmla="*/ 346 h 963"/>
                <a:gd name="T14" fmla="*/ 1245 w 2690"/>
                <a:gd name="T15" fmla="*/ 320 h 963"/>
                <a:gd name="T16" fmla="*/ 1376 w 2690"/>
                <a:gd name="T17" fmla="*/ 288 h 963"/>
                <a:gd name="T18" fmla="*/ 1530 w 2690"/>
                <a:gd name="T19" fmla="*/ 251 h 963"/>
                <a:gd name="T20" fmla="*/ 1686 w 2690"/>
                <a:gd name="T21" fmla="*/ 216 h 963"/>
                <a:gd name="T22" fmla="*/ 1819 w 2690"/>
                <a:gd name="T23" fmla="*/ 187 h 963"/>
                <a:gd name="T24" fmla="*/ 1874 w 2690"/>
                <a:gd name="T25" fmla="*/ 177 h 963"/>
                <a:gd name="T26" fmla="*/ 2199 w 2690"/>
                <a:gd name="T27" fmla="*/ 45 h 963"/>
                <a:gd name="T28" fmla="*/ 2492 w 2690"/>
                <a:gd name="T29" fmla="*/ 7 h 963"/>
                <a:gd name="T30" fmla="*/ 2576 w 2690"/>
                <a:gd name="T31" fmla="*/ 58 h 963"/>
                <a:gd name="T32" fmla="*/ 2657 w 2690"/>
                <a:gd name="T33" fmla="*/ 169 h 963"/>
                <a:gd name="T34" fmla="*/ 2630 w 2690"/>
                <a:gd name="T35" fmla="*/ 250 h 963"/>
                <a:gd name="T36" fmla="*/ 2370 w 2690"/>
                <a:gd name="T37" fmla="*/ 332 h 963"/>
                <a:gd name="T38" fmla="*/ 1978 w 2690"/>
                <a:gd name="T39" fmla="*/ 456 h 963"/>
                <a:gd name="T40" fmla="*/ 1749 w 2690"/>
                <a:gd name="T41" fmla="*/ 522 h 963"/>
                <a:gd name="T42" fmla="*/ 1497 w 2690"/>
                <a:gd name="T43" fmla="*/ 594 h 963"/>
                <a:gd name="T44" fmla="*/ 1442 w 2690"/>
                <a:gd name="T45" fmla="*/ 610 h 963"/>
                <a:gd name="T46" fmla="*/ 1052 w 2690"/>
                <a:gd name="T47" fmla="*/ 733 h 963"/>
                <a:gd name="T48" fmla="*/ 864 w 2690"/>
                <a:gd name="T49" fmla="*/ 778 h 963"/>
                <a:gd name="T50" fmla="*/ 551 w 2690"/>
                <a:gd name="T51" fmla="*/ 878 h 963"/>
                <a:gd name="T52" fmla="*/ 338 w 2690"/>
                <a:gd name="T53" fmla="*/ 954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90" h="963">
                  <a:moveTo>
                    <a:pt x="338" y="954"/>
                  </a:moveTo>
                  <a:cubicBezTo>
                    <a:pt x="218" y="945"/>
                    <a:pt x="112" y="914"/>
                    <a:pt x="47" y="801"/>
                  </a:cubicBezTo>
                  <a:cubicBezTo>
                    <a:pt x="0" y="716"/>
                    <a:pt x="11" y="667"/>
                    <a:pt x="104" y="632"/>
                  </a:cubicBezTo>
                  <a:cubicBezTo>
                    <a:pt x="243" y="580"/>
                    <a:pt x="383" y="534"/>
                    <a:pt x="531" y="511"/>
                  </a:cubicBezTo>
                  <a:cubicBezTo>
                    <a:pt x="593" y="502"/>
                    <a:pt x="629" y="555"/>
                    <a:pt x="681" y="552"/>
                  </a:cubicBezTo>
                  <a:cubicBezTo>
                    <a:pt x="736" y="549"/>
                    <a:pt x="739" y="473"/>
                    <a:pt x="802" y="458"/>
                  </a:cubicBezTo>
                  <a:cubicBezTo>
                    <a:pt x="915" y="430"/>
                    <a:pt x="1025" y="386"/>
                    <a:pt x="1135" y="346"/>
                  </a:cubicBezTo>
                  <a:cubicBezTo>
                    <a:pt x="1171" y="332"/>
                    <a:pt x="1206" y="320"/>
                    <a:pt x="1245" y="320"/>
                  </a:cubicBezTo>
                  <a:cubicBezTo>
                    <a:pt x="1292" y="320"/>
                    <a:pt x="1335" y="310"/>
                    <a:pt x="1376" y="288"/>
                  </a:cubicBezTo>
                  <a:cubicBezTo>
                    <a:pt x="1423" y="264"/>
                    <a:pt x="1477" y="251"/>
                    <a:pt x="1530" y="251"/>
                  </a:cubicBezTo>
                  <a:cubicBezTo>
                    <a:pt x="1585" y="251"/>
                    <a:pt x="1636" y="238"/>
                    <a:pt x="1686" y="216"/>
                  </a:cubicBezTo>
                  <a:cubicBezTo>
                    <a:pt x="1729" y="198"/>
                    <a:pt x="1770" y="183"/>
                    <a:pt x="1819" y="187"/>
                  </a:cubicBezTo>
                  <a:cubicBezTo>
                    <a:pt x="1837" y="189"/>
                    <a:pt x="1862" y="187"/>
                    <a:pt x="1874" y="177"/>
                  </a:cubicBezTo>
                  <a:cubicBezTo>
                    <a:pt x="1967" y="91"/>
                    <a:pt x="2094" y="96"/>
                    <a:pt x="2199" y="45"/>
                  </a:cubicBezTo>
                  <a:cubicBezTo>
                    <a:pt x="2291" y="3"/>
                    <a:pt x="2395" y="25"/>
                    <a:pt x="2492" y="7"/>
                  </a:cubicBezTo>
                  <a:cubicBezTo>
                    <a:pt x="2527" y="0"/>
                    <a:pt x="2555" y="29"/>
                    <a:pt x="2576" y="58"/>
                  </a:cubicBezTo>
                  <a:cubicBezTo>
                    <a:pt x="2604" y="94"/>
                    <a:pt x="2631" y="131"/>
                    <a:pt x="2657" y="169"/>
                  </a:cubicBezTo>
                  <a:cubicBezTo>
                    <a:pt x="2689" y="216"/>
                    <a:pt x="2686" y="229"/>
                    <a:pt x="2630" y="250"/>
                  </a:cubicBezTo>
                  <a:cubicBezTo>
                    <a:pt x="2544" y="281"/>
                    <a:pt x="2460" y="313"/>
                    <a:pt x="2370" y="332"/>
                  </a:cubicBezTo>
                  <a:cubicBezTo>
                    <a:pt x="2237" y="361"/>
                    <a:pt x="2106" y="407"/>
                    <a:pt x="1978" y="456"/>
                  </a:cubicBezTo>
                  <a:cubicBezTo>
                    <a:pt x="1903" y="485"/>
                    <a:pt x="1826" y="507"/>
                    <a:pt x="1749" y="522"/>
                  </a:cubicBezTo>
                  <a:cubicBezTo>
                    <a:pt x="1663" y="539"/>
                    <a:pt x="1576" y="551"/>
                    <a:pt x="1497" y="594"/>
                  </a:cubicBezTo>
                  <a:cubicBezTo>
                    <a:pt x="1480" y="603"/>
                    <a:pt x="1460" y="609"/>
                    <a:pt x="1442" y="610"/>
                  </a:cubicBezTo>
                  <a:cubicBezTo>
                    <a:pt x="1301" y="618"/>
                    <a:pt x="1182" y="690"/>
                    <a:pt x="1052" y="733"/>
                  </a:cubicBezTo>
                  <a:cubicBezTo>
                    <a:pt x="991" y="752"/>
                    <a:pt x="929" y="772"/>
                    <a:pt x="864" y="778"/>
                  </a:cubicBezTo>
                  <a:cubicBezTo>
                    <a:pt x="753" y="789"/>
                    <a:pt x="649" y="820"/>
                    <a:pt x="551" y="878"/>
                  </a:cubicBezTo>
                  <a:cubicBezTo>
                    <a:pt x="484" y="916"/>
                    <a:pt x="418" y="962"/>
                    <a:pt x="338" y="954"/>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 name="Forme libre 29"/>
            <p:cNvSpPr>
              <a:spLocks noChangeArrowheads="1"/>
            </p:cNvSpPr>
            <p:nvPr userDrawn="1"/>
          </p:nvSpPr>
          <p:spPr bwMode="auto">
            <a:xfrm>
              <a:off x="1179513" y="2635250"/>
              <a:ext cx="708025" cy="977900"/>
            </a:xfrm>
            <a:custGeom>
              <a:avLst/>
              <a:gdLst>
                <a:gd name="T0" fmla="*/ 600 w 1967"/>
                <a:gd name="T1" fmla="*/ 37 h 2717"/>
                <a:gd name="T2" fmla="*/ 618 w 1967"/>
                <a:gd name="T3" fmla="*/ 29 h 2717"/>
                <a:gd name="T4" fmla="*/ 771 w 1967"/>
                <a:gd name="T5" fmla="*/ 115 h 2717"/>
                <a:gd name="T6" fmla="*/ 658 w 1967"/>
                <a:gd name="T7" fmla="*/ 179 h 2717"/>
                <a:gd name="T8" fmla="*/ 426 w 1967"/>
                <a:gd name="T9" fmla="*/ 205 h 2717"/>
                <a:gd name="T10" fmla="*/ 377 w 1967"/>
                <a:gd name="T11" fmla="*/ 263 h 2717"/>
                <a:gd name="T12" fmla="*/ 878 w 1967"/>
                <a:gd name="T13" fmla="*/ 1053 h 2717"/>
                <a:gd name="T14" fmla="*/ 905 w 1967"/>
                <a:gd name="T15" fmla="*/ 1111 h 2717"/>
                <a:gd name="T16" fmla="*/ 916 w 1967"/>
                <a:gd name="T17" fmla="*/ 1140 h 2717"/>
                <a:gd name="T18" fmla="*/ 933 w 1967"/>
                <a:gd name="T19" fmla="*/ 1185 h 2717"/>
                <a:gd name="T20" fmla="*/ 936 w 1967"/>
                <a:gd name="T21" fmla="*/ 1217 h 2717"/>
                <a:gd name="T22" fmla="*/ 1003 w 1967"/>
                <a:gd name="T23" fmla="*/ 1419 h 2717"/>
                <a:gd name="T24" fmla="*/ 1007 w 1967"/>
                <a:gd name="T25" fmla="*/ 1486 h 2717"/>
                <a:gd name="T26" fmla="*/ 1099 w 1967"/>
                <a:gd name="T27" fmla="*/ 1618 h 2717"/>
                <a:gd name="T28" fmla="*/ 1238 w 1967"/>
                <a:gd name="T29" fmla="*/ 1547 h 2717"/>
                <a:gd name="T30" fmla="*/ 1249 w 1967"/>
                <a:gd name="T31" fmla="*/ 1303 h 2717"/>
                <a:gd name="T32" fmla="*/ 1342 w 1967"/>
                <a:gd name="T33" fmla="*/ 953 h 2717"/>
                <a:gd name="T34" fmla="*/ 1375 w 1967"/>
                <a:gd name="T35" fmla="*/ 950 h 2717"/>
                <a:gd name="T36" fmla="*/ 1475 w 1967"/>
                <a:gd name="T37" fmla="*/ 1094 h 2717"/>
                <a:gd name="T38" fmla="*/ 1504 w 1967"/>
                <a:gd name="T39" fmla="*/ 1129 h 2717"/>
                <a:gd name="T40" fmla="*/ 1566 w 1967"/>
                <a:gd name="T41" fmla="*/ 1187 h 2717"/>
                <a:gd name="T42" fmla="*/ 1669 w 1967"/>
                <a:gd name="T43" fmla="*/ 1201 h 2717"/>
                <a:gd name="T44" fmla="*/ 1789 w 1967"/>
                <a:gd name="T45" fmla="*/ 1382 h 2717"/>
                <a:gd name="T46" fmla="*/ 1583 w 1967"/>
                <a:gd name="T47" fmla="*/ 1527 h 2717"/>
                <a:gd name="T48" fmla="*/ 1518 w 1967"/>
                <a:gd name="T49" fmla="*/ 1399 h 2717"/>
                <a:gd name="T50" fmla="*/ 1676 w 1967"/>
                <a:gd name="T51" fmla="*/ 1677 h 2717"/>
                <a:gd name="T52" fmla="*/ 1718 w 1967"/>
                <a:gd name="T53" fmla="*/ 1773 h 2717"/>
                <a:gd name="T54" fmla="*/ 1705 w 1967"/>
                <a:gd name="T55" fmla="*/ 1883 h 2717"/>
                <a:gd name="T56" fmla="*/ 1707 w 1967"/>
                <a:gd name="T57" fmla="*/ 2076 h 2717"/>
                <a:gd name="T58" fmla="*/ 1709 w 1967"/>
                <a:gd name="T59" fmla="*/ 2218 h 2717"/>
                <a:gd name="T60" fmla="*/ 1711 w 1967"/>
                <a:gd name="T61" fmla="*/ 2216 h 2717"/>
                <a:gd name="T62" fmla="*/ 1864 w 1967"/>
                <a:gd name="T63" fmla="*/ 2264 h 2717"/>
                <a:gd name="T64" fmla="*/ 1886 w 1967"/>
                <a:gd name="T65" fmla="*/ 2282 h 2717"/>
                <a:gd name="T66" fmla="*/ 1913 w 1967"/>
                <a:gd name="T67" fmla="*/ 2319 h 2717"/>
                <a:gd name="T68" fmla="*/ 1766 w 1967"/>
                <a:gd name="T69" fmla="*/ 2563 h 2717"/>
                <a:gd name="T70" fmla="*/ 1750 w 1967"/>
                <a:gd name="T71" fmla="*/ 2549 h 2717"/>
                <a:gd name="T72" fmla="*/ 1727 w 1967"/>
                <a:gd name="T73" fmla="*/ 2560 h 2717"/>
                <a:gd name="T74" fmla="*/ 1270 w 1967"/>
                <a:gd name="T75" fmla="*/ 2447 h 2717"/>
                <a:gd name="T76" fmla="*/ 1246 w 1967"/>
                <a:gd name="T77" fmla="*/ 2674 h 2717"/>
                <a:gd name="T78" fmla="*/ 1224 w 1967"/>
                <a:gd name="T79" fmla="*/ 2703 h 2717"/>
                <a:gd name="T80" fmla="*/ 1189 w 1967"/>
                <a:gd name="T81" fmla="*/ 2716 h 2717"/>
                <a:gd name="T82" fmla="*/ 1153 w 1967"/>
                <a:gd name="T83" fmla="*/ 2706 h 2717"/>
                <a:gd name="T84" fmla="*/ 1091 w 1967"/>
                <a:gd name="T85" fmla="*/ 2615 h 2717"/>
                <a:gd name="T86" fmla="*/ 1006 w 1967"/>
                <a:gd name="T87" fmla="*/ 2005 h 2717"/>
                <a:gd name="T88" fmla="*/ 985 w 1967"/>
                <a:gd name="T89" fmla="*/ 2077 h 2717"/>
                <a:gd name="T90" fmla="*/ 939 w 1967"/>
                <a:gd name="T91" fmla="*/ 2056 h 2717"/>
                <a:gd name="T92" fmla="*/ 838 w 1967"/>
                <a:gd name="T93" fmla="*/ 1445 h 2717"/>
                <a:gd name="T94" fmla="*/ 760 w 1967"/>
                <a:gd name="T95" fmla="*/ 1234 h 2717"/>
                <a:gd name="T96" fmla="*/ 725 w 1967"/>
                <a:gd name="T97" fmla="*/ 1155 h 2717"/>
                <a:gd name="T98" fmla="*/ 713 w 1967"/>
                <a:gd name="T99" fmla="*/ 1123 h 2717"/>
                <a:gd name="T100" fmla="*/ 313 w 1967"/>
                <a:gd name="T101" fmla="*/ 439 h 2717"/>
                <a:gd name="T102" fmla="*/ 190 w 1967"/>
                <a:gd name="T103" fmla="*/ 339 h 2717"/>
                <a:gd name="T104" fmla="*/ 149 w 1967"/>
                <a:gd name="T105" fmla="*/ 323 h 2717"/>
                <a:gd name="T106" fmla="*/ 4 w 1967"/>
                <a:gd name="T107" fmla="*/ 164 h 2717"/>
                <a:gd name="T108" fmla="*/ 161 w 1967"/>
                <a:gd name="T109" fmla="*/ 132 h 2717"/>
                <a:gd name="T110" fmla="*/ 600 w 1967"/>
                <a:gd name="T111" fmla="*/ 37 h 2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67" h="2717">
                  <a:moveTo>
                    <a:pt x="600" y="37"/>
                  </a:moveTo>
                  <a:cubicBezTo>
                    <a:pt x="606" y="36"/>
                    <a:pt x="613" y="34"/>
                    <a:pt x="618" y="29"/>
                  </a:cubicBezTo>
                  <a:cubicBezTo>
                    <a:pt x="702" y="0"/>
                    <a:pt x="739" y="52"/>
                    <a:pt x="771" y="115"/>
                  </a:cubicBezTo>
                  <a:cubicBezTo>
                    <a:pt x="757" y="179"/>
                    <a:pt x="705" y="181"/>
                    <a:pt x="658" y="179"/>
                  </a:cubicBezTo>
                  <a:cubicBezTo>
                    <a:pt x="578" y="178"/>
                    <a:pt x="505" y="208"/>
                    <a:pt x="426" y="205"/>
                  </a:cubicBezTo>
                  <a:cubicBezTo>
                    <a:pt x="386" y="203"/>
                    <a:pt x="374" y="228"/>
                    <a:pt x="377" y="263"/>
                  </a:cubicBezTo>
                  <a:cubicBezTo>
                    <a:pt x="604" y="488"/>
                    <a:pt x="739" y="772"/>
                    <a:pt x="878" y="1053"/>
                  </a:cubicBezTo>
                  <a:cubicBezTo>
                    <a:pt x="890" y="1071"/>
                    <a:pt x="898" y="1091"/>
                    <a:pt x="905" y="1111"/>
                  </a:cubicBezTo>
                  <a:cubicBezTo>
                    <a:pt x="908" y="1120"/>
                    <a:pt x="913" y="1130"/>
                    <a:pt x="916" y="1140"/>
                  </a:cubicBezTo>
                  <a:cubicBezTo>
                    <a:pt x="922" y="1155"/>
                    <a:pt x="928" y="1170"/>
                    <a:pt x="933" y="1185"/>
                  </a:cubicBezTo>
                  <a:cubicBezTo>
                    <a:pt x="936" y="1196"/>
                    <a:pt x="937" y="1207"/>
                    <a:pt x="936" y="1217"/>
                  </a:cubicBezTo>
                  <a:cubicBezTo>
                    <a:pt x="905" y="1303"/>
                    <a:pt x="978" y="1352"/>
                    <a:pt x="1003" y="1419"/>
                  </a:cubicBezTo>
                  <a:cubicBezTo>
                    <a:pt x="1011" y="1440"/>
                    <a:pt x="1014" y="1463"/>
                    <a:pt x="1007" y="1486"/>
                  </a:cubicBezTo>
                  <a:cubicBezTo>
                    <a:pt x="985" y="1567"/>
                    <a:pt x="1040" y="1599"/>
                    <a:pt x="1099" y="1618"/>
                  </a:cubicBezTo>
                  <a:cubicBezTo>
                    <a:pt x="1163" y="1639"/>
                    <a:pt x="1211" y="1605"/>
                    <a:pt x="1238" y="1547"/>
                  </a:cubicBezTo>
                  <a:cubicBezTo>
                    <a:pt x="1275" y="1468"/>
                    <a:pt x="1273" y="1384"/>
                    <a:pt x="1249" y="1303"/>
                  </a:cubicBezTo>
                  <a:cubicBezTo>
                    <a:pt x="1208" y="1166"/>
                    <a:pt x="1235" y="1050"/>
                    <a:pt x="1342" y="953"/>
                  </a:cubicBezTo>
                  <a:cubicBezTo>
                    <a:pt x="1353" y="949"/>
                    <a:pt x="1363" y="949"/>
                    <a:pt x="1375" y="950"/>
                  </a:cubicBezTo>
                  <a:cubicBezTo>
                    <a:pt x="1443" y="975"/>
                    <a:pt x="1429" y="1054"/>
                    <a:pt x="1475" y="1094"/>
                  </a:cubicBezTo>
                  <a:cubicBezTo>
                    <a:pt x="1482" y="1106"/>
                    <a:pt x="1493" y="1118"/>
                    <a:pt x="1504" y="1129"/>
                  </a:cubicBezTo>
                  <a:cubicBezTo>
                    <a:pt x="1525" y="1147"/>
                    <a:pt x="1543" y="1170"/>
                    <a:pt x="1566" y="1187"/>
                  </a:cubicBezTo>
                  <a:cubicBezTo>
                    <a:pt x="1598" y="1208"/>
                    <a:pt x="1634" y="1205"/>
                    <a:pt x="1669" y="1201"/>
                  </a:cubicBezTo>
                  <a:cubicBezTo>
                    <a:pt x="1800" y="1222"/>
                    <a:pt x="1812" y="1240"/>
                    <a:pt x="1789" y="1382"/>
                  </a:cubicBezTo>
                  <a:cubicBezTo>
                    <a:pt x="1736" y="1451"/>
                    <a:pt x="1623" y="1437"/>
                    <a:pt x="1583" y="1527"/>
                  </a:cubicBezTo>
                  <a:cubicBezTo>
                    <a:pt x="1495" y="1509"/>
                    <a:pt x="1548" y="1427"/>
                    <a:pt x="1518" y="1399"/>
                  </a:cubicBezTo>
                  <a:cubicBezTo>
                    <a:pt x="1522" y="1506"/>
                    <a:pt x="1556" y="1615"/>
                    <a:pt x="1676" y="1677"/>
                  </a:cubicBezTo>
                  <a:cubicBezTo>
                    <a:pt x="1715" y="1697"/>
                    <a:pt x="1728" y="1731"/>
                    <a:pt x="1718" y="1773"/>
                  </a:cubicBezTo>
                  <a:cubicBezTo>
                    <a:pt x="1692" y="1807"/>
                    <a:pt x="1653" y="1841"/>
                    <a:pt x="1705" y="1883"/>
                  </a:cubicBezTo>
                  <a:cubicBezTo>
                    <a:pt x="1728" y="1947"/>
                    <a:pt x="1675" y="2012"/>
                    <a:pt x="1707" y="2076"/>
                  </a:cubicBezTo>
                  <a:cubicBezTo>
                    <a:pt x="1714" y="2124"/>
                    <a:pt x="1728" y="2171"/>
                    <a:pt x="1709" y="2218"/>
                  </a:cubicBezTo>
                  <a:cubicBezTo>
                    <a:pt x="1710" y="2217"/>
                    <a:pt x="1711" y="2216"/>
                    <a:pt x="1711" y="2216"/>
                  </a:cubicBezTo>
                  <a:cubicBezTo>
                    <a:pt x="1783" y="2167"/>
                    <a:pt x="1826" y="2210"/>
                    <a:pt x="1864" y="2264"/>
                  </a:cubicBezTo>
                  <a:cubicBezTo>
                    <a:pt x="1873" y="2268"/>
                    <a:pt x="1879" y="2276"/>
                    <a:pt x="1886" y="2282"/>
                  </a:cubicBezTo>
                  <a:cubicBezTo>
                    <a:pt x="1896" y="2293"/>
                    <a:pt x="1905" y="2305"/>
                    <a:pt x="1913" y="2319"/>
                  </a:cubicBezTo>
                  <a:cubicBezTo>
                    <a:pt x="1966" y="2493"/>
                    <a:pt x="1915" y="2578"/>
                    <a:pt x="1766" y="2563"/>
                  </a:cubicBezTo>
                  <a:cubicBezTo>
                    <a:pt x="1760" y="2558"/>
                    <a:pt x="1754" y="2554"/>
                    <a:pt x="1750" y="2549"/>
                  </a:cubicBezTo>
                  <a:cubicBezTo>
                    <a:pt x="1742" y="2555"/>
                    <a:pt x="1736" y="2558"/>
                    <a:pt x="1727" y="2560"/>
                  </a:cubicBezTo>
                  <a:cubicBezTo>
                    <a:pt x="1572" y="2598"/>
                    <a:pt x="1356" y="2546"/>
                    <a:pt x="1270" y="2447"/>
                  </a:cubicBezTo>
                  <a:cubicBezTo>
                    <a:pt x="1203" y="2517"/>
                    <a:pt x="1276" y="2603"/>
                    <a:pt x="1246" y="2674"/>
                  </a:cubicBezTo>
                  <a:cubicBezTo>
                    <a:pt x="1241" y="2685"/>
                    <a:pt x="1233" y="2696"/>
                    <a:pt x="1224" y="2703"/>
                  </a:cubicBezTo>
                  <a:cubicBezTo>
                    <a:pt x="1214" y="2711"/>
                    <a:pt x="1201" y="2714"/>
                    <a:pt x="1189" y="2716"/>
                  </a:cubicBezTo>
                  <a:cubicBezTo>
                    <a:pt x="1175" y="2716"/>
                    <a:pt x="1163" y="2713"/>
                    <a:pt x="1153" y="2706"/>
                  </a:cubicBezTo>
                  <a:cubicBezTo>
                    <a:pt x="1119" y="2685"/>
                    <a:pt x="1098" y="2654"/>
                    <a:pt x="1091" y="2615"/>
                  </a:cubicBezTo>
                  <a:cubicBezTo>
                    <a:pt x="1043" y="2415"/>
                    <a:pt x="1017" y="2212"/>
                    <a:pt x="1006" y="2005"/>
                  </a:cubicBezTo>
                  <a:cubicBezTo>
                    <a:pt x="1006" y="2031"/>
                    <a:pt x="1012" y="2060"/>
                    <a:pt x="985" y="2077"/>
                  </a:cubicBezTo>
                  <a:cubicBezTo>
                    <a:pt x="965" y="2080"/>
                    <a:pt x="951" y="2071"/>
                    <a:pt x="939" y="2056"/>
                  </a:cubicBezTo>
                  <a:cubicBezTo>
                    <a:pt x="885" y="1856"/>
                    <a:pt x="907" y="1644"/>
                    <a:pt x="838" y="1445"/>
                  </a:cubicBezTo>
                  <a:cubicBezTo>
                    <a:pt x="814" y="1375"/>
                    <a:pt x="798" y="1300"/>
                    <a:pt x="760" y="1234"/>
                  </a:cubicBezTo>
                  <a:cubicBezTo>
                    <a:pt x="745" y="1210"/>
                    <a:pt x="737" y="1181"/>
                    <a:pt x="725" y="1155"/>
                  </a:cubicBezTo>
                  <a:cubicBezTo>
                    <a:pt x="720" y="1144"/>
                    <a:pt x="717" y="1133"/>
                    <a:pt x="713" y="1123"/>
                  </a:cubicBezTo>
                  <a:cubicBezTo>
                    <a:pt x="623" y="869"/>
                    <a:pt x="473" y="651"/>
                    <a:pt x="313" y="439"/>
                  </a:cubicBezTo>
                  <a:cubicBezTo>
                    <a:pt x="281" y="396"/>
                    <a:pt x="242" y="359"/>
                    <a:pt x="190" y="339"/>
                  </a:cubicBezTo>
                  <a:cubicBezTo>
                    <a:pt x="177" y="335"/>
                    <a:pt x="160" y="332"/>
                    <a:pt x="149" y="323"/>
                  </a:cubicBezTo>
                  <a:cubicBezTo>
                    <a:pt x="94" y="274"/>
                    <a:pt x="0" y="233"/>
                    <a:pt x="4" y="164"/>
                  </a:cubicBezTo>
                  <a:cubicBezTo>
                    <a:pt x="7" y="107"/>
                    <a:pt x="106" y="149"/>
                    <a:pt x="161" y="132"/>
                  </a:cubicBezTo>
                  <a:cubicBezTo>
                    <a:pt x="305" y="86"/>
                    <a:pt x="456" y="78"/>
                    <a:pt x="600" y="37"/>
                  </a:cubicBezTo>
                </a:path>
              </a:pathLst>
            </a:custGeom>
            <a:solidFill>
              <a:srgbClr val="49494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 name="Forme libre 30"/>
            <p:cNvSpPr>
              <a:spLocks noChangeArrowheads="1"/>
            </p:cNvSpPr>
            <p:nvPr userDrawn="1"/>
          </p:nvSpPr>
          <p:spPr bwMode="auto">
            <a:xfrm>
              <a:off x="4637088" y="5827713"/>
              <a:ext cx="639762" cy="835025"/>
            </a:xfrm>
            <a:custGeom>
              <a:avLst/>
              <a:gdLst>
                <a:gd name="T0" fmla="*/ 1527 w 1778"/>
                <a:gd name="T1" fmla="*/ 2298 h 2318"/>
                <a:gd name="T2" fmla="*/ 1481 w 1778"/>
                <a:gd name="T3" fmla="*/ 2298 h 2318"/>
                <a:gd name="T4" fmla="*/ 1275 w 1778"/>
                <a:gd name="T5" fmla="*/ 2298 h 2318"/>
                <a:gd name="T6" fmla="*/ 1252 w 1778"/>
                <a:gd name="T7" fmla="*/ 2298 h 2318"/>
                <a:gd name="T8" fmla="*/ 1062 w 1778"/>
                <a:gd name="T9" fmla="*/ 2137 h 2318"/>
                <a:gd name="T10" fmla="*/ 1162 w 1778"/>
                <a:gd name="T11" fmla="*/ 2080 h 2318"/>
                <a:gd name="T12" fmla="*/ 1244 w 1778"/>
                <a:gd name="T13" fmla="*/ 2022 h 2318"/>
                <a:gd name="T14" fmla="*/ 1070 w 1778"/>
                <a:gd name="T15" fmla="*/ 2011 h 2318"/>
                <a:gd name="T16" fmla="*/ 1027 w 1778"/>
                <a:gd name="T17" fmla="*/ 1984 h 2318"/>
                <a:gd name="T18" fmla="*/ 984 w 1778"/>
                <a:gd name="T19" fmla="*/ 1882 h 2318"/>
                <a:gd name="T20" fmla="*/ 781 w 1778"/>
                <a:gd name="T21" fmla="*/ 1546 h 2318"/>
                <a:gd name="T22" fmla="*/ 671 w 1778"/>
                <a:gd name="T23" fmla="*/ 1416 h 2318"/>
                <a:gd name="T24" fmla="*/ 242 w 1778"/>
                <a:gd name="T25" fmla="*/ 947 h 2318"/>
                <a:gd name="T26" fmla="*/ 97 w 1778"/>
                <a:gd name="T27" fmla="*/ 425 h 2318"/>
                <a:gd name="T28" fmla="*/ 168 w 1778"/>
                <a:gd name="T29" fmla="*/ 156 h 2318"/>
                <a:gd name="T30" fmla="*/ 338 w 1778"/>
                <a:gd name="T31" fmla="*/ 0 h 2318"/>
                <a:gd name="T32" fmla="*/ 352 w 1778"/>
                <a:gd name="T33" fmla="*/ 90 h 2318"/>
                <a:gd name="T34" fmla="*/ 373 w 1778"/>
                <a:gd name="T35" fmla="*/ 414 h 2318"/>
                <a:gd name="T36" fmla="*/ 581 w 1778"/>
                <a:gd name="T37" fmla="*/ 697 h 2318"/>
                <a:gd name="T38" fmla="*/ 776 w 1778"/>
                <a:gd name="T39" fmla="*/ 842 h 2318"/>
                <a:gd name="T40" fmla="*/ 1016 w 1778"/>
                <a:gd name="T41" fmla="*/ 1127 h 2318"/>
                <a:gd name="T42" fmla="*/ 1354 w 1778"/>
                <a:gd name="T43" fmla="*/ 1666 h 2318"/>
                <a:gd name="T44" fmla="*/ 1389 w 1778"/>
                <a:gd name="T45" fmla="*/ 1711 h 2318"/>
                <a:gd name="T46" fmla="*/ 1472 w 1778"/>
                <a:gd name="T47" fmla="*/ 1871 h 2318"/>
                <a:gd name="T48" fmla="*/ 1517 w 1778"/>
                <a:gd name="T49" fmla="*/ 1938 h 2318"/>
                <a:gd name="T50" fmla="*/ 1562 w 1778"/>
                <a:gd name="T51" fmla="*/ 1946 h 2318"/>
                <a:gd name="T52" fmla="*/ 1711 w 1778"/>
                <a:gd name="T53" fmla="*/ 2210 h 2318"/>
                <a:gd name="T54" fmla="*/ 1711 w 1778"/>
                <a:gd name="T55" fmla="*/ 2210 h 2318"/>
                <a:gd name="T56" fmla="*/ 1688 w 1778"/>
                <a:gd name="T57" fmla="*/ 2233 h 2318"/>
                <a:gd name="T58" fmla="*/ 1666 w 1778"/>
                <a:gd name="T59" fmla="*/ 2233 h 2318"/>
                <a:gd name="T60" fmla="*/ 1643 w 1778"/>
                <a:gd name="T61" fmla="*/ 2256 h 2318"/>
                <a:gd name="T62" fmla="*/ 1643 w 1778"/>
                <a:gd name="T63" fmla="*/ 2256 h 2318"/>
                <a:gd name="T64" fmla="*/ 1620 w 1778"/>
                <a:gd name="T65" fmla="*/ 2279 h 2318"/>
                <a:gd name="T66" fmla="*/ 1574 w 1778"/>
                <a:gd name="T67" fmla="*/ 2279 h 2318"/>
                <a:gd name="T68" fmla="*/ 1527 w 1778"/>
                <a:gd name="T69" fmla="*/ 2298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78" h="2318">
                  <a:moveTo>
                    <a:pt x="1527" y="2298"/>
                  </a:moveTo>
                  <a:cubicBezTo>
                    <a:pt x="1511" y="2298"/>
                    <a:pt x="1496" y="2298"/>
                    <a:pt x="1481" y="2298"/>
                  </a:cubicBezTo>
                  <a:cubicBezTo>
                    <a:pt x="1412" y="2317"/>
                    <a:pt x="1343" y="2317"/>
                    <a:pt x="1275" y="2298"/>
                  </a:cubicBezTo>
                  <a:cubicBezTo>
                    <a:pt x="1267" y="2298"/>
                    <a:pt x="1259" y="2298"/>
                    <a:pt x="1252" y="2298"/>
                  </a:cubicBezTo>
                  <a:cubicBezTo>
                    <a:pt x="1189" y="2243"/>
                    <a:pt x="1088" y="2234"/>
                    <a:pt x="1062" y="2137"/>
                  </a:cubicBezTo>
                  <a:cubicBezTo>
                    <a:pt x="1078" y="2088"/>
                    <a:pt x="1117" y="2077"/>
                    <a:pt x="1162" y="2080"/>
                  </a:cubicBezTo>
                  <a:cubicBezTo>
                    <a:pt x="1200" y="2082"/>
                    <a:pt x="1230" y="2079"/>
                    <a:pt x="1244" y="2022"/>
                  </a:cubicBezTo>
                  <a:cubicBezTo>
                    <a:pt x="1183" y="2028"/>
                    <a:pt x="1126" y="2025"/>
                    <a:pt x="1070" y="2011"/>
                  </a:cubicBezTo>
                  <a:cubicBezTo>
                    <a:pt x="1053" y="2007"/>
                    <a:pt x="1039" y="1995"/>
                    <a:pt x="1027" y="1984"/>
                  </a:cubicBezTo>
                  <a:cubicBezTo>
                    <a:pt x="999" y="1956"/>
                    <a:pt x="992" y="1920"/>
                    <a:pt x="984" y="1882"/>
                  </a:cubicBezTo>
                  <a:cubicBezTo>
                    <a:pt x="959" y="1744"/>
                    <a:pt x="875" y="1640"/>
                    <a:pt x="781" y="1546"/>
                  </a:cubicBezTo>
                  <a:cubicBezTo>
                    <a:pt x="740" y="1504"/>
                    <a:pt x="697" y="1466"/>
                    <a:pt x="671" y="1416"/>
                  </a:cubicBezTo>
                  <a:cubicBezTo>
                    <a:pt x="569" y="1222"/>
                    <a:pt x="428" y="1068"/>
                    <a:pt x="242" y="947"/>
                  </a:cubicBezTo>
                  <a:cubicBezTo>
                    <a:pt x="129" y="874"/>
                    <a:pt x="0" y="606"/>
                    <a:pt x="97" y="425"/>
                  </a:cubicBezTo>
                  <a:cubicBezTo>
                    <a:pt x="142" y="339"/>
                    <a:pt x="109" y="237"/>
                    <a:pt x="168" y="156"/>
                  </a:cubicBezTo>
                  <a:cubicBezTo>
                    <a:pt x="214" y="92"/>
                    <a:pt x="234" y="0"/>
                    <a:pt x="338" y="0"/>
                  </a:cubicBezTo>
                  <a:cubicBezTo>
                    <a:pt x="373" y="26"/>
                    <a:pt x="368" y="57"/>
                    <a:pt x="352" y="90"/>
                  </a:cubicBezTo>
                  <a:cubicBezTo>
                    <a:pt x="295" y="203"/>
                    <a:pt x="298" y="310"/>
                    <a:pt x="373" y="414"/>
                  </a:cubicBezTo>
                  <a:cubicBezTo>
                    <a:pt x="442" y="509"/>
                    <a:pt x="489" y="617"/>
                    <a:pt x="581" y="697"/>
                  </a:cubicBezTo>
                  <a:cubicBezTo>
                    <a:pt x="643" y="750"/>
                    <a:pt x="712" y="811"/>
                    <a:pt x="776" y="842"/>
                  </a:cubicBezTo>
                  <a:cubicBezTo>
                    <a:pt x="909" y="906"/>
                    <a:pt x="923" y="1046"/>
                    <a:pt x="1016" y="1127"/>
                  </a:cubicBezTo>
                  <a:cubicBezTo>
                    <a:pt x="1181" y="1274"/>
                    <a:pt x="1249" y="1481"/>
                    <a:pt x="1354" y="1666"/>
                  </a:cubicBezTo>
                  <a:cubicBezTo>
                    <a:pt x="1363" y="1683"/>
                    <a:pt x="1372" y="1706"/>
                    <a:pt x="1389" y="1711"/>
                  </a:cubicBezTo>
                  <a:cubicBezTo>
                    <a:pt x="1475" y="1735"/>
                    <a:pt x="1507" y="1782"/>
                    <a:pt x="1472" y="1871"/>
                  </a:cubicBezTo>
                  <a:cubicBezTo>
                    <a:pt x="1458" y="1904"/>
                    <a:pt x="1485" y="1927"/>
                    <a:pt x="1517" y="1938"/>
                  </a:cubicBezTo>
                  <a:cubicBezTo>
                    <a:pt x="1533" y="1943"/>
                    <a:pt x="1546" y="1947"/>
                    <a:pt x="1562" y="1946"/>
                  </a:cubicBezTo>
                  <a:cubicBezTo>
                    <a:pt x="1771" y="1930"/>
                    <a:pt x="1777" y="2031"/>
                    <a:pt x="1711" y="2210"/>
                  </a:cubicBezTo>
                  <a:lnTo>
                    <a:pt x="1711" y="2210"/>
                  </a:lnTo>
                  <a:cubicBezTo>
                    <a:pt x="1704" y="2218"/>
                    <a:pt x="1696" y="2225"/>
                    <a:pt x="1688" y="2233"/>
                  </a:cubicBezTo>
                  <a:cubicBezTo>
                    <a:pt x="1681" y="2233"/>
                    <a:pt x="1673" y="2233"/>
                    <a:pt x="1666" y="2233"/>
                  </a:cubicBezTo>
                  <a:cubicBezTo>
                    <a:pt x="1658" y="2240"/>
                    <a:pt x="1650" y="2248"/>
                    <a:pt x="1643" y="2256"/>
                  </a:cubicBezTo>
                  <a:lnTo>
                    <a:pt x="1643" y="2256"/>
                  </a:lnTo>
                  <a:cubicBezTo>
                    <a:pt x="1635" y="2263"/>
                    <a:pt x="1627" y="2271"/>
                    <a:pt x="1620" y="2279"/>
                  </a:cubicBezTo>
                  <a:cubicBezTo>
                    <a:pt x="1604" y="2279"/>
                    <a:pt x="1589" y="2279"/>
                    <a:pt x="1574" y="2279"/>
                  </a:cubicBezTo>
                  <a:cubicBezTo>
                    <a:pt x="1560" y="2291"/>
                    <a:pt x="1539" y="2285"/>
                    <a:pt x="1527" y="2298"/>
                  </a:cubicBezTo>
                </a:path>
              </a:pathLst>
            </a:custGeom>
            <a:solidFill>
              <a:srgbClr val="EDEDE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 name="Forme libre 31"/>
            <p:cNvSpPr>
              <a:spLocks noChangeArrowheads="1"/>
            </p:cNvSpPr>
            <p:nvPr userDrawn="1"/>
          </p:nvSpPr>
          <p:spPr bwMode="auto">
            <a:xfrm>
              <a:off x="6613525" y="2343150"/>
              <a:ext cx="1546225" cy="730250"/>
            </a:xfrm>
            <a:custGeom>
              <a:avLst/>
              <a:gdLst>
                <a:gd name="T0" fmla="*/ 46 w 4296"/>
                <a:gd name="T1" fmla="*/ 1921 h 2029"/>
                <a:gd name="T2" fmla="*/ 913 w 4296"/>
                <a:gd name="T3" fmla="*/ 1652 h 2029"/>
                <a:gd name="T4" fmla="*/ 934 w 4296"/>
                <a:gd name="T5" fmla="*/ 1646 h 2029"/>
                <a:gd name="T6" fmla="*/ 983 w 4296"/>
                <a:gd name="T7" fmla="*/ 1513 h 2029"/>
                <a:gd name="T8" fmla="*/ 737 w 4296"/>
                <a:gd name="T9" fmla="*/ 1522 h 2029"/>
                <a:gd name="T10" fmla="*/ 496 w 4296"/>
                <a:gd name="T11" fmla="*/ 1594 h 2029"/>
                <a:gd name="T12" fmla="*/ 408 w 4296"/>
                <a:gd name="T13" fmla="*/ 1553 h 2029"/>
                <a:gd name="T14" fmla="*/ 504 w 4296"/>
                <a:gd name="T15" fmla="*/ 1501 h 2029"/>
                <a:gd name="T16" fmla="*/ 878 w 4296"/>
                <a:gd name="T17" fmla="*/ 1388 h 2029"/>
                <a:gd name="T18" fmla="*/ 760 w 4296"/>
                <a:gd name="T19" fmla="*/ 1284 h 2029"/>
                <a:gd name="T20" fmla="*/ 663 w 4296"/>
                <a:gd name="T21" fmla="*/ 1209 h 2029"/>
                <a:gd name="T22" fmla="*/ 663 w 4296"/>
                <a:gd name="T23" fmla="*/ 1209 h 2029"/>
                <a:gd name="T24" fmla="*/ 705 w 4296"/>
                <a:gd name="T25" fmla="*/ 1179 h 2029"/>
                <a:gd name="T26" fmla="*/ 733 w 4296"/>
                <a:gd name="T27" fmla="*/ 1130 h 2029"/>
                <a:gd name="T28" fmla="*/ 806 w 4296"/>
                <a:gd name="T29" fmla="*/ 1122 h 2029"/>
                <a:gd name="T30" fmla="*/ 814 w 4296"/>
                <a:gd name="T31" fmla="*/ 1130 h 2029"/>
                <a:gd name="T32" fmla="*/ 1275 w 4296"/>
                <a:gd name="T33" fmla="*/ 1237 h 2029"/>
                <a:gd name="T34" fmla="*/ 2860 w 4296"/>
                <a:gd name="T35" fmla="*/ 753 h 2029"/>
                <a:gd name="T36" fmla="*/ 3573 w 4296"/>
                <a:gd name="T37" fmla="*/ 545 h 2029"/>
                <a:gd name="T38" fmla="*/ 3650 w 4296"/>
                <a:gd name="T39" fmla="*/ 524 h 2029"/>
                <a:gd name="T40" fmla="*/ 3677 w 4296"/>
                <a:gd name="T41" fmla="*/ 443 h 2029"/>
                <a:gd name="T42" fmla="*/ 3498 w 4296"/>
                <a:gd name="T43" fmla="*/ 250 h 2029"/>
                <a:gd name="T44" fmla="*/ 3388 w 4296"/>
                <a:gd name="T45" fmla="*/ 134 h 2029"/>
                <a:gd name="T46" fmla="*/ 3341 w 4296"/>
                <a:gd name="T47" fmla="*/ 32 h 2029"/>
                <a:gd name="T48" fmla="*/ 3370 w 4296"/>
                <a:gd name="T49" fmla="*/ 12 h 2029"/>
                <a:gd name="T50" fmla="*/ 3527 w 4296"/>
                <a:gd name="T51" fmla="*/ 58 h 2029"/>
                <a:gd name="T52" fmla="*/ 3564 w 4296"/>
                <a:gd name="T53" fmla="*/ 104 h 2029"/>
                <a:gd name="T54" fmla="*/ 3616 w 4296"/>
                <a:gd name="T55" fmla="*/ 110 h 2029"/>
                <a:gd name="T56" fmla="*/ 3642 w 4296"/>
                <a:gd name="T57" fmla="*/ 101 h 2029"/>
                <a:gd name="T58" fmla="*/ 3727 w 4296"/>
                <a:gd name="T59" fmla="*/ 84 h 2029"/>
                <a:gd name="T60" fmla="*/ 3758 w 4296"/>
                <a:gd name="T61" fmla="*/ 90 h 2029"/>
                <a:gd name="T62" fmla="*/ 3766 w 4296"/>
                <a:gd name="T63" fmla="*/ 241 h 2029"/>
                <a:gd name="T64" fmla="*/ 3961 w 4296"/>
                <a:gd name="T65" fmla="*/ 209 h 2029"/>
                <a:gd name="T66" fmla="*/ 4027 w 4296"/>
                <a:gd name="T67" fmla="*/ 221 h 2029"/>
                <a:gd name="T68" fmla="*/ 4083 w 4296"/>
                <a:gd name="T69" fmla="*/ 287 h 2029"/>
                <a:gd name="T70" fmla="*/ 4027 w 4296"/>
                <a:gd name="T71" fmla="*/ 350 h 2029"/>
                <a:gd name="T72" fmla="*/ 3943 w 4296"/>
                <a:gd name="T73" fmla="*/ 411 h 2029"/>
                <a:gd name="T74" fmla="*/ 4016 w 4296"/>
                <a:gd name="T75" fmla="*/ 417 h 2029"/>
                <a:gd name="T76" fmla="*/ 4089 w 4296"/>
                <a:gd name="T77" fmla="*/ 399 h 2029"/>
                <a:gd name="T78" fmla="*/ 4121 w 4296"/>
                <a:gd name="T79" fmla="*/ 391 h 2029"/>
                <a:gd name="T80" fmla="*/ 4208 w 4296"/>
                <a:gd name="T81" fmla="*/ 391 h 2029"/>
                <a:gd name="T82" fmla="*/ 4241 w 4296"/>
                <a:gd name="T83" fmla="*/ 409 h 2029"/>
                <a:gd name="T84" fmla="*/ 4184 w 4296"/>
                <a:gd name="T85" fmla="*/ 516 h 2029"/>
                <a:gd name="T86" fmla="*/ 3695 w 4296"/>
                <a:gd name="T87" fmla="*/ 629 h 2029"/>
                <a:gd name="T88" fmla="*/ 3124 w 4296"/>
                <a:gd name="T89" fmla="*/ 782 h 2029"/>
                <a:gd name="T90" fmla="*/ 1570 w 4296"/>
                <a:gd name="T91" fmla="*/ 1255 h 2029"/>
                <a:gd name="T92" fmla="*/ 1234 w 4296"/>
                <a:gd name="T93" fmla="*/ 1359 h 2029"/>
                <a:gd name="T94" fmla="*/ 1150 w 4296"/>
                <a:gd name="T95" fmla="*/ 1446 h 2029"/>
                <a:gd name="T96" fmla="*/ 1345 w 4296"/>
                <a:gd name="T97" fmla="*/ 1516 h 2029"/>
                <a:gd name="T98" fmla="*/ 2188 w 4296"/>
                <a:gd name="T99" fmla="*/ 1258 h 2029"/>
                <a:gd name="T100" fmla="*/ 3821 w 4296"/>
                <a:gd name="T101" fmla="*/ 762 h 2029"/>
                <a:gd name="T102" fmla="*/ 3921 w 4296"/>
                <a:gd name="T103" fmla="*/ 742 h 2029"/>
                <a:gd name="T104" fmla="*/ 4005 w 4296"/>
                <a:gd name="T105" fmla="*/ 818 h 2029"/>
                <a:gd name="T106" fmla="*/ 3917 w 4296"/>
                <a:gd name="T107" fmla="*/ 873 h 2029"/>
                <a:gd name="T108" fmla="*/ 3480 w 4296"/>
                <a:gd name="T109" fmla="*/ 1011 h 2029"/>
                <a:gd name="T110" fmla="*/ 2858 w 4296"/>
                <a:gd name="T111" fmla="*/ 1206 h 2029"/>
                <a:gd name="T112" fmla="*/ 1154 w 4296"/>
                <a:gd name="T113" fmla="*/ 1729 h 2029"/>
                <a:gd name="T114" fmla="*/ 1076 w 4296"/>
                <a:gd name="T115" fmla="*/ 1744 h 2029"/>
                <a:gd name="T116" fmla="*/ 514 w 4296"/>
                <a:gd name="T117" fmla="*/ 1883 h 2029"/>
                <a:gd name="T118" fmla="*/ 108 w 4296"/>
                <a:gd name="T119" fmla="*/ 2007 h 2029"/>
                <a:gd name="T120" fmla="*/ 23 w 4296"/>
                <a:gd name="T121" fmla="*/ 1999 h 2029"/>
                <a:gd name="T122" fmla="*/ 46 w 4296"/>
                <a:gd name="T123" fmla="*/ 1921 h 2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96" h="2029">
                  <a:moveTo>
                    <a:pt x="46" y="1921"/>
                  </a:moveTo>
                  <a:cubicBezTo>
                    <a:pt x="334" y="1831"/>
                    <a:pt x="624" y="1742"/>
                    <a:pt x="913" y="1652"/>
                  </a:cubicBezTo>
                  <a:cubicBezTo>
                    <a:pt x="921" y="1651"/>
                    <a:pt x="928" y="1649"/>
                    <a:pt x="934" y="1646"/>
                  </a:cubicBezTo>
                  <a:cubicBezTo>
                    <a:pt x="1021" y="1617"/>
                    <a:pt x="1063" y="1628"/>
                    <a:pt x="983" y="1513"/>
                  </a:cubicBezTo>
                  <a:cubicBezTo>
                    <a:pt x="901" y="1487"/>
                    <a:pt x="818" y="1493"/>
                    <a:pt x="737" y="1522"/>
                  </a:cubicBezTo>
                  <a:cubicBezTo>
                    <a:pt x="658" y="1552"/>
                    <a:pt x="577" y="1568"/>
                    <a:pt x="496" y="1594"/>
                  </a:cubicBezTo>
                  <a:cubicBezTo>
                    <a:pt x="455" y="1608"/>
                    <a:pt x="412" y="1620"/>
                    <a:pt x="408" y="1553"/>
                  </a:cubicBezTo>
                  <a:cubicBezTo>
                    <a:pt x="426" y="1512"/>
                    <a:pt x="469" y="1512"/>
                    <a:pt x="504" y="1501"/>
                  </a:cubicBezTo>
                  <a:cubicBezTo>
                    <a:pt x="626" y="1463"/>
                    <a:pt x="748" y="1428"/>
                    <a:pt x="878" y="1388"/>
                  </a:cubicBezTo>
                  <a:cubicBezTo>
                    <a:pt x="849" y="1333"/>
                    <a:pt x="824" y="1287"/>
                    <a:pt x="760" y="1284"/>
                  </a:cubicBezTo>
                  <a:cubicBezTo>
                    <a:pt x="702" y="1293"/>
                    <a:pt x="641" y="1306"/>
                    <a:pt x="663" y="1209"/>
                  </a:cubicBezTo>
                  <a:lnTo>
                    <a:pt x="663" y="1209"/>
                  </a:lnTo>
                  <a:cubicBezTo>
                    <a:pt x="675" y="1197"/>
                    <a:pt x="701" y="1203"/>
                    <a:pt x="705" y="1179"/>
                  </a:cubicBezTo>
                  <a:cubicBezTo>
                    <a:pt x="714" y="1162"/>
                    <a:pt x="723" y="1145"/>
                    <a:pt x="733" y="1130"/>
                  </a:cubicBezTo>
                  <a:cubicBezTo>
                    <a:pt x="755" y="1099"/>
                    <a:pt x="779" y="1090"/>
                    <a:pt x="806" y="1122"/>
                  </a:cubicBezTo>
                  <a:cubicBezTo>
                    <a:pt x="809" y="1125"/>
                    <a:pt x="812" y="1127"/>
                    <a:pt x="814" y="1130"/>
                  </a:cubicBezTo>
                  <a:cubicBezTo>
                    <a:pt x="939" y="1290"/>
                    <a:pt x="1092" y="1296"/>
                    <a:pt x="1275" y="1237"/>
                  </a:cubicBezTo>
                  <a:cubicBezTo>
                    <a:pt x="1800" y="1066"/>
                    <a:pt x="2335" y="927"/>
                    <a:pt x="2860" y="753"/>
                  </a:cubicBezTo>
                  <a:cubicBezTo>
                    <a:pt x="3095" y="675"/>
                    <a:pt x="3335" y="614"/>
                    <a:pt x="3573" y="545"/>
                  </a:cubicBezTo>
                  <a:cubicBezTo>
                    <a:pt x="3599" y="538"/>
                    <a:pt x="3625" y="531"/>
                    <a:pt x="3650" y="524"/>
                  </a:cubicBezTo>
                  <a:cubicBezTo>
                    <a:pt x="3715" y="502"/>
                    <a:pt x="3720" y="492"/>
                    <a:pt x="3677" y="443"/>
                  </a:cubicBezTo>
                  <a:cubicBezTo>
                    <a:pt x="3619" y="377"/>
                    <a:pt x="3558" y="315"/>
                    <a:pt x="3498" y="250"/>
                  </a:cubicBezTo>
                  <a:cubicBezTo>
                    <a:pt x="3462" y="212"/>
                    <a:pt x="3425" y="173"/>
                    <a:pt x="3388" y="134"/>
                  </a:cubicBezTo>
                  <a:cubicBezTo>
                    <a:pt x="3341" y="115"/>
                    <a:pt x="3298" y="93"/>
                    <a:pt x="3341" y="32"/>
                  </a:cubicBezTo>
                  <a:cubicBezTo>
                    <a:pt x="3349" y="23"/>
                    <a:pt x="3358" y="17"/>
                    <a:pt x="3370" y="12"/>
                  </a:cubicBezTo>
                  <a:cubicBezTo>
                    <a:pt x="3431" y="0"/>
                    <a:pt x="3482" y="20"/>
                    <a:pt x="3527" y="58"/>
                  </a:cubicBezTo>
                  <a:cubicBezTo>
                    <a:pt x="3538" y="73"/>
                    <a:pt x="3549" y="90"/>
                    <a:pt x="3564" y="104"/>
                  </a:cubicBezTo>
                  <a:cubicBezTo>
                    <a:pt x="3581" y="113"/>
                    <a:pt x="3598" y="113"/>
                    <a:pt x="3616" y="110"/>
                  </a:cubicBezTo>
                  <a:cubicBezTo>
                    <a:pt x="3625" y="107"/>
                    <a:pt x="3634" y="104"/>
                    <a:pt x="3642" y="101"/>
                  </a:cubicBezTo>
                  <a:cubicBezTo>
                    <a:pt x="3669" y="90"/>
                    <a:pt x="3698" y="89"/>
                    <a:pt x="3727" y="84"/>
                  </a:cubicBezTo>
                  <a:cubicBezTo>
                    <a:pt x="3738" y="84"/>
                    <a:pt x="3749" y="87"/>
                    <a:pt x="3758" y="90"/>
                  </a:cubicBezTo>
                  <a:cubicBezTo>
                    <a:pt x="3862" y="136"/>
                    <a:pt x="3770" y="191"/>
                    <a:pt x="3766" y="241"/>
                  </a:cubicBezTo>
                  <a:cubicBezTo>
                    <a:pt x="3839" y="278"/>
                    <a:pt x="3895" y="220"/>
                    <a:pt x="3961" y="209"/>
                  </a:cubicBezTo>
                  <a:cubicBezTo>
                    <a:pt x="3984" y="206"/>
                    <a:pt x="4007" y="209"/>
                    <a:pt x="4027" y="221"/>
                  </a:cubicBezTo>
                  <a:cubicBezTo>
                    <a:pt x="4053" y="237"/>
                    <a:pt x="4082" y="252"/>
                    <a:pt x="4083" y="287"/>
                  </a:cubicBezTo>
                  <a:cubicBezTo>
                    <a:pt x="4085" y="324"/>
                    <a:pt x="4054" y="337"/>
                    <a:pt x="4027" y="350"/>
                  </a:cubicBezTo>
                  <a:cubicBezTo>
                    <a:pt x="3995" y="365"/>
                    <a:pt x="3949" y="362"/>
                    <a:pt x="3943" y="411"/>
                  </a:cubicBezTo>
                  <a:cubicBezTo>
                    <a:pt x="3966" y="446"/>
                    <a:pt x="3993" y="417"/>
                    <a:pt x="4016" y="417"/>
                  </a:cubicBezTo>
                  <a:cubicBezTo>
                    <a:pt x="4040" y="411"/>
                    <a:pt x="4065" y="405"/>
                    <a:pt x="4089" y="399"/>
                  </a:cubicBezTo>
                  <a:cubicBezTo>
                    <a:pt x="4100" y="395"/>
                    <a:pt x="4111" y="392"/>
                    <a:pt x="4121" y="391"/>
                  </a:cubicBezTo>
                  <a:cubicBezTo>
                    <a:pt x="4150" y="386"/>
                    <a:pt x="4179" y="382"/>
                    <a:pt x="4208" y="391"/>
                  </a:cubicBezTo>
                  <a:cubicBezTo>
                    <a:pt x="4221" y="395"/>
                    <a:pt x="4231" y="402"/>
                    <a:pt x="4241" y="409"/>
                  </a:cubicBezTo>
                  <a:cubicBezTo>
                    <a:pt x="4295" y="484"/>
                    <a:pt x="4231" y="498"/>
                    <a:pt x="4184" y="516"/>
                  </a:cubicBezTo>
                  <a:cubicBezTo>
                    <a:pt x="4027" y="577"/>
                    <a:pt x="3865" y="620"/>
                    <a:pt x="3695" y="629"/>
                  </a:cubicBezTo>
                  <a:cubicBezTo>
                    <a:pt x="3498" y="652"/>
                    <a:pt x="3314" y="725"/>
                    <a:pt x="3124" y="782"/>
                  </a:cubicBezTo>
                  <a:cubicBezTo>
                    <a:pt x="2605" y="936"/>
                    <a:pt x="2089" y="1098"/>
                    <a:pt x="1570" y="1255"/>
                  </a:cubicBezTo>
                  <a:cubicBezTo>
                    <a:pt x="1458" y="1289"/>
                    <a:pt x="1345" y="1322"/>
                    <a:pt x="1234" y="1359"/>
                  </a:cubicBezTo>
                  <a:cubicBezTo>
                    <a:pt x="1188" y="1374"/>
                    <a:pt x="1145" y="1387"/>
                    <a:pt x="1150" y="1446"/>
                  </a:cubicBezTo>
                  <a:cubicBezTo>
                    <a:pt x="1185" y="1556"/>
                    <a:pt x="1264" y="1544"/>
                    <a:pt x="1345" y="1516"/>
                  </a:cubicBezTo>
                  <a:cubicBezTo>
                    <a:pt x="1625" y="1425"/>
                    <a:pt x="1907" y="1345"/>
                    <a:pt x="2188" y="1258"/>
                  </a:cubicBezTo>
                  <a:cubicBezTo>
                    <a:pt x="2730" y="1089"/>
                    <a:pt x="3277" y="930"/>
                    <a:pt x="3821" y="762"/>
                  </a:cubicBezTo>
                  <a:cubicBezTo>
                    <a:pt x="3853" y="751"/>
                    <a:pt x="3886" y="741"/>
                    <a:pt x="3921" y="742"/>
                  </a:cubicBezTo>
                  <a:cubicBezTo>
                    <a:pt x="3958" y="759"/>
                    <a:pt x="4008" y="767"/>
                    <a:pt x="4005" y="818"/>
                  </a:cubicBezTo>
                  <a:cubicBezTo>
                    <a:pt x="4002" y="866"/>
                    <a:pt x="3949" y="863"/>
                    <a:pt x="3917" y="873"/>
                  </a:cubicBezTo>
                  <a:cubicBezTo>
                    <a:pt x="3773" y="925"/>
                    <a:pt x="3625" y="962"/>
                    <a:pt x="3480" y="1011"/>
                  </a:cubicBezTo>
                  <a:cubicBezTo>
                    <a:pt x="3272" y="1077"/>
                    <a:pt x="3066" y="1142"/>
                    <a:pt x="2858" y="1206"/>
                  </a:cubicBezTo>
                  <a:cubicBezTo>
                    <a:pt x="2290" y="1382"/>
                    <a:pt x="1722" y="1555"/>
                    <a:pt x="1154" y="1729"/>
                  </a:cubicBezTo>
                  <a:cubicBezTo>
                    <a:pt x="1128" y="1736"/>
                    <a:pt x="1102" y="1738"/>
                    <a:pt x="1076" y="1744"/>
                  </a:cubicBezTo>
                  <a:cubicBezTo>
                    <a:pt x="876" y="1738"/>
                    <a:pt x="701" y="1831"/>
                    <a:pt x="514" y="1883"/>
                  </a:cubicBezTo>
                  <a:cubicBezTo>
                    <a:pt x="379" y="1920"/>
                    <a:pt x="241" y="1956"/>
                    <a:pt x="108" y="2007"/>
                  </a:cubicBezTo>
                  <a:cubicBezTo>
                    <a:pt x="79" y="2017"/>
                    <a:pt x="47" y="2028"/>
                    <a:pt x="23" y="1999"/>
                  </a:cubicBezTo>
                  <a:cubicBezTo>
                    <a:pt x="0" y="1965"/>
                    <a:pt x="21" y="1942"/>
                    <a:pt x="46" y="1921"/>
                  </a:cubicBezTo>
                </a:path>
              </a:pathLst>
            </a:custGeom>
            <a:solidFill>
              <a:schemeClr val="accent3">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 name="Forme libre 32"/>
            <p:cNvSpPr>
              <a:spLocks noChangeArrowheads="1"/>
            </p:cNvSpPr>
            <p:nvPr userDrawn="1"/>
          </p:nvSpPr>
          <p:spPr bwMode="auto">
            <a:xfrm>
              <a:off x="3678238" y="1152525"/>
              <a:ext cx="1011237" cy="361950"/>
            </a:xfrm>
            <a:custGeom>
              <a:avLst/>
              <a:gdLst>
                <a:gd name="T0" fmla="*/ 916 w 2807"/>
                <a:gd name="T1" fmla="*/ 629 h 1005"/>
                <a:gd name="T2" fmla="*/ 849 w 2807"/>
                <a:gd name="T3" fmla="*/ 604 h 1005"/>
                <a:gd name="T4" fmla="*/ 281 w 2807"/>
                <a:gd name="T5" fmla="*/ 399 h 1005"/>
                <a:gd name="T6" fmla="*/ 23 w 2807"/>
                <a:gd name="T7" fmla="*/ 101 h 1005"/>
                <a:gd name="T8" fmla="*/ 110 w 2807"/>
                <a:gd name="T9" fmla="*/ 13 h 1005"/>
                <a:gd name="T10" fmla="*/ 236 w 2807"/>
                <a:gd name="T11" fmla="*/ 52 h 1005"/>
                <a:gd name="T12" fmla="*/ 383 w 2807"/>
                <a:gd name="T13" fmla="*/ 69 h 1005"/>
                <a:gd name="T14" fmla="*/ 488 w 2807"/>
                <a:gd name="T15" fmla="*/ 67 h 1005"/>
                <a:gd name="T16" fmla="*/ 526 w 2807"/>
                <a:gd name="T17" fmla="*/ 86 h 1005"/>
                <a:gd name="T18" fmla="*/ 540 w 2807"/>
                <a:gd name="T19" fmla="*/ 89 h 1005"/>
                <a:gd name="T20" fmla="*/ 836 w 2807"/>
                <a:gd name="T21" fmla="*/ 151 h 1005"/>
                <a:gd name="T22" fmla="*/ 859 w 2807"/>
                <a:gd name="T23" fmla="*/ 170 h 1005"/>
                <a:gd name="T24" fmla="*/ 1008 w 2807"/>
                <a:gd name="T25" fmla="*/ 229 h 1005"/>
                <a:gd name="T26" fmla="*/ 1008 w 2807"/>
                <a:gd name="T27" fmla="*/ 278 h 1005"/>
                <a:gd name="T28" fmla="*/ 988 w 2807"/>
                <a:gd name="T29" fmla="*/ 304 h 1005"/>
                <a:gd name="T30" fmla="*/ 943 w 2807"/>
                <a:gd name="T31" fmla="*/ 318 h 1005"/>
                <a:gd name="T32" fmla="*/ 887 w 2807"/>
                <a:gd name="T33" fmla="*/ 327 h 1005"/>
                <a:gd name="T34" fmla="*/ 1412 w 2807"/>
                <a:gd name="T35" fmla="*/ 451 h 1005"/>
                <a:gd name="T36" fmla="*/ 1634 w 2807"/>
                <a:gd name="T37" fmla="*/ 498 h 1005"/>
                <a:gd name="T38" fmla="*/ 2200 w 2807"/>
                <a:gd name="T39" fmla="*/ 700 h 1005"/>
                <a:gd name="T40" fmla="*/ 2519 w 2807"/>
                <a:gd name="T41" fmla="*/ 775 h 1005"/>
                <a:gd name="T42" fmla="*/ 2765 w 2807"/>
                <a:gd name="T43" fmla="*/ 889 h 1005"/>
                <a:gd name="T44" fmla="*/ 2776 w 2807"/>
                <a:gd name="T45" fmla="*/ 988 h 1005"/>
                <a:gd name="T46" fmla="*/ 2724 w 2807"/>
                <a:gd name="T47" fmla="*/ 1004 h 1005"/>
                <a:gd name="T48" fmla="*/ 1715 w 2807"/>
                <a:gd name="T49" fmla="*/ 871 h 1005"/>
                <a:gd name="T50" fmla="*/ 1631 w 2807"/>
                <a:gd name="T51" fmla="*/ 854 h 1005"/>
                <a:gd name="T52" fmla="*/ 1602 w 2807"/>
                <a:gd name="T53" fmla="*/ 842 h 1005"/>
                <a:gd name="T54" fmla="*/ 1556 w 2807"/>
                <a:gd name="T55" fmla="*/ 837 h 1005"/>
                <a:gd name="T56" fmla="*/ 1495 w 2807"/>
                <a:gd name="T57" fmla="*/ 826 h 1005"/>
                <a:gd name="T58" fmla="*/ 1449 w 2807"/>
                <a:gd name="T59" fmla="*/ 816 h 1005"/>
                <a:gd name="T60" fmla="*/ 1243 w 2807"/>
                <a:gd name="T61" fmla="*/ 785 h 1005"/>
                <a:gd name="T62" fmla="*/ 1211 w 2807"/>
                <a:gd name="T63" fmla="*/ 776 h 1005"/>
                <a:gd name="T64" fmla="*/ 1163 w 2807"/>
                <a:gd name="T65" fmla="*/ 759 h 1005"/>
                <a:gd name="T66" fmla="*/ 1038 w 2807"/>
                <a:gd name="T67" fmla="*/ 715 h 1005"/>
                <a:gd name="T68" fmla="*/ 916 w 2807"/>
                <a:gd name="T69" fmla="*/ 629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07" h="1005">
                  <a:moveTo>
                    <a:pt x="916" y="629"/>
                  </a:moveTo>
                  <a:cubicBezTo>
                    <a:pt x="893" y="620"/>
                    <a:pt x="872" y="611"/>
                    <a:pt x="849" y="604"/>
                  </a:cubicBezTo>
                  <a:cubicBezTo>
                    <a:pt x="662" y="527"/>
                    <a:pt x="470" y="468"/>
                    <a:pt x="281" y="399"/>
                  </a:cubicBezTo>
                  <a:cubicBezTo>
                    <a:pt x="134" y="345"/>
                    <a:pt x="73" y="229"/>
                    <a:pt x="23" y="101"/>
                  </a:cubicBezTo>
                  <a:cubicBezTo>
                    <a:pt x="0" y="40"/>
                    <a:pt x="41" y="0"/>
                    <a:pt x="110" y="13"/>
                  </a:cubicBezTo>
                  <a:cubicBezTo>
                    <a:pt x="152" y="20"/>
                    <a:pt x="195" y="32"/>
                    <a:pt x="236" y="52"/>
                  </a:cubicBezTo>
                  <a:cubicBezTo>
                    <a:pt x="284" y="75"/>
                    <a:pt x="331" y="90"/>
                    <a:pt x="383" y="69"/>
                  </a:cubicBezTo>
                  <a:cubicBezTo>
                    <a:pt x="418" y="60"/>
                    <a:pt x="452" y="42"/>
                    <a:pt x="488" y="67"/>
                  </a:cubicBezTo>
                  <a:cubicBezTo>
                    <a:pt x="501" y="75"/>
                    <a:pt x="513" y="81"/>
                    <a:pt x="526" y="86"/>
                  </a:cubicBezTo>
                  <a:cubicBezTo>
                    <a:pt x="531" y="86"/>
                    <a:pt x="536" y="87"/>
                    <a:pt x="540" y="89"/>
                  </a:cubicBezTo>
                  <a:cubicBezTo>
                    <a:pt x="644" y="87"/>
                    <a:pt x="740" y="118"/>
                    <a:pt x="836" y="151"/>
                  </a:cubicBezTo>
                  <a:cubicBezTo>
                    <a:pt x="844" y="158"/>
                    <a:pt x="852" y="164"/>
                    <a:pt x="859" y="170"/>
                  </a:cubicBezTo>
                  <a:cubicBezTo>
                    <a:pt x="907" y="193"/>
                    <a:pt x="977" y="162"/>
                    <a:pt x="1008" y="229"/>
                  </a:cubicBezTo>
                  <a:cubicBezTo>
                    <a:pt x="1014" y="246"/>
                    <a:pt x="1014" y="261"/>
                    <a:pt x="1008" y="278"/>
                  </a:cubicBezTo>
                  <a:cubicBezTo>
                    <a:pt x="1003" y="289"/>
                    <a:pt x="997" y="298"/>
                    <a:pt x="988" y="304"/>
                  </a:cubicBezTo>
                  <a:cubicBezTo>
                    <a:pt x="974" y="313"/>
                    <a:pt x="959" y="316"/>
                    <a:pt x="943" y="318"/>
                  </a:cubicBezTo>
                  <a:cubicBezTo>
                    <a:pt x="925" y="321"/>
                    <a:pt x="907" y="327"/>
                    <a:pt x="887" y="327"/>
                  </a:cubicBezTo>
                  <a:cubicBezTo>
                    <a:pt x="1066" y="352"/>
                    <a:pt x="1240" y="400"/>
                    <a:pt x="1412" y="451"/>
                  </a:cubicBezTo>
                  <a:cubicBezTo>
                    <a:pt x="1486" y="472"/>
                    <a:pt x="1560" y="483"/>
                    <a:pt x="1634" y="498"/>
                  </a:cubicBezTo>
                  <a:cubicBezTo>
                    <a:pt x="1834" y="538"/>
                    <a:pt x="2028" y="582"/>
                    <a:pt x="2200" y="700"/>
                  </a:cubicBezTo>
                  <a:cubicBezTo>
                    <a:pt x="2295" y="764"/>
                    <a:pt x="2411" y="765"/>
                    <a:pt x="2519" y="775"/>
                  </a:cubicBezTo>
                  <a:cubicBezTo>
                    <a:pt x="2617" y="784"/>
                    <a:pt x="2687" y="842"/>
                    <a:pt x="2765" y="889"/>
                  </a:cubicBezTo>
                  <a:cubicBezTo>
                    <a:pt x="2802" y="912"/>
                    <a:pt x="2806" y="952"/>
                    <a:pt x="2776" y="988"/>
                  </a:cubicBezTo>
                  <a:cubicBezTo>
                    <a:pt x="2761" y="1001"/>
                    <a:pt x="2742" y="1002"/>
                    <a:pt x="2724" y="1004"/>
                  </a:cubicBezTo>
                  <a:cubicBezTo>
                    <a:pt x="2382" y="999"/>
                    <a:pt x="2049" y="926"/>
                    <a:pt x="1715" y="871"/>
                  </a:cubicBezTo>
                  <a:cubicBezTo>
                    <a:pt x="1687" y="866"/>
                    <a:pt x="1658" y="863"/>
                    <a:pt x="1631" y="854"/>
                  </a:cubicBezTo>
                  <a:cubicBezTo>
                    <a:pt x="1621" y="849"/>
                    <a:pt x="1612" y="845"/>
                    <a:pt x="1602" y="842"/>
                  </a:cubicBezTo>
                  <a:cubicBezTo>
                    <a:pt x="1586" y="839"/>
                    <a:pt x="1571" y="837"/>
                    <a:pt x="1556" y="837"/>
                  </a:cubicBezTo>
                  <a:cubicBezTo>
                    <a:pt x="1534" y="837"/>
                    <a:pt x="1515" y="834"/>
                    <a:pt x="1495" y="826"/>
                  </a:cubicBezTo>
                  <a:cubicBezTo>
                    <a:pt x="1479" y="820"/>
                    <a:pt x="1464" y="817"/>
                    <a:pt x="1449" y="816"/>
                  </a:cubicBezTo>
                  <a:cubicBezTo>
                    <a:pt x="1379" y="811"/>
                    <a:pt x="1314" y="775"/>
                    <a:pt x="1243" y="785"/>
                  </a:cubicBezTo>
                  <a:cubicBezTo>
                    <a:pt x="1232" y="782"/>
                    <a:pt x="1221" y="779"/>
                    <a:pt x="1211" y="776"/>
                  </a:cubicBezTo>
                  <a:cubicBezTo>
                    <a:pt x="1195" y="770"/>
                    <a:pt x="1180" y="765"/>
                    <a:pt x="1163" y="759"/>
                  </a:cubicBezTo>
                  <a:cubicBezTo>
                    <a:pt x="1122" y="746"/>
                    <a:pt x="1081" y="729"/>
                    <a:pt x="1038" y="715"/>
                  </a:cubicBezTo>
                  <a:cubicBezTo>
                    <a:pt x="985" y="706"/>
                    <a:pt x="943" y="678"/>
                    <a:pt x="916" y="629"/>
                  </a:cubicBezTo>
                </a:path>
              </a:pathLst>
            </a:custGeom>
            <a:solidFill>
              <a:srgbClr val="1D1D1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 name="Forme libre 33"/>
            <p:cNvSpPr>
              <a:spLocks noChangeArrowheads="1"/>
            </p:cNvSpPr>
            <p:nvPr userDrawn="1"/>
          </p:nvSpPr>
          <p:spPr bwMode="auto">
            <a:xfrm>
              <a:off x="6221413" y="503238"/>
              <a:ext cx="1169987" cy="461962"/>
            </a:xfrm>
            <a:custGeom>
              <a:avLst/>
              <a:gdLst>
                <a:gd name="T0" fmla="*/ 2808 w 3248"/>
                <a:gd name="T1" fmla="*/ 3 h 1285"/>
                <a:gd name="T2" fmla="*/ 2923 w 3248"/>
                <a:gd name="T3" fmla="*/ 27 h 1285"/>
                <a:gd name="T4" fmla="*/ 2970 w 3248"/>
                <a:gd name="T5" fmla="*/ 45 h 1285"/>
                <a:gd name="T6" fmla="*/ 2976 w 3248"/>
                <a:gd name="T7" fmla="*/ 52 h 1285"/>
                <a:gd name="T8" fmla="*/ 3182 w 3248"/>
                <a:gd name="T9" fmla="*/ 472 h 1285"/>
                <a:gd name="T10" fmla="*/ 3166 w 3248"/>
                <a:gd name="T11" fmla="*/ 663 h 1285"/>
                <a:gd name="T12" fmla="*/ 2987 w 3248"/>
                <a:gd name="T13" fmla="*/ 915 h 1285"/>
                <a:gd name="T14" fmla="*/ 2711 w 3248"/>
                <a:gd name="T15" fmla="*/ 1021 h 1285"/>
                <a:gd name="T16" fmla="*/ 2677 w 3248"/>
                <a:gd name="T17" fmla="*/ 1021 h 1285"/>
                <a:gd name="T18" fmla="*/ 2427 w 3248"/>
                <a:gd name="T19" fmla="*/ 1092 h 1285"/>
                <a:gd name="T20" fmla="*/ 2401 w 3248"/>
                <a:gd name="T21" fmla="*/ 1108 h 1285"/>
                <a:gd name="T22" fmla="*/ 2341 w 3248"/>
                <a:gd name="T23" fmla="*/ 1121 h 1285"/>
                <a:gd name="T24" fmla="*/ 2298 w 3248"/>
                <a:gd name="T25" fmla="*/ 1133 h 1285"/>
                <a:gd name="T26" fmla="*/ 2213 w 3248"/>
                <a:gd name="T27" fmla="*/ 1136 h 1285"/>
                <a:gd name="T28" fmla="*/ 2146 w 3248"/>
                <a:gd name="T29" fmla="*/ 1151 h 1285"/>
                <a:gd name="T30" fmla="*/ 2118 w 3248"/>
                <a:gd name="T31" fmla="*/ 1159 h 1285"/>
                <a:gd name="T32" fmla="*/ 2077 w 3248"/>
                <a:gd name="T33" fmla="*/ 1168 h 1285"/>
                <a:gd name="T34" fmla="*/ 2007 w 3248"/>
                <a:gd name="T35" fmla="*/ 1177 h 1285"/>
                <a:gd name="T36" fmla="*/ 1877 w 3248"/>
                <a:gd name="T37" fmla="*/ 1200 h 1285"/>
                <a:gd name="T38" fmla="*/ 1849 w 3248"/>
                <a:gd name="T39" fmla="*/ 1200 h 1285"/>
                <a:gd name="T40" fmla="*/ 1779 w 3248"/>
                <a:gd name="T41" fmla="*/ 1206 h 1285"/>
                <a:gd name="T42" fmla="*/ 1733 w 3248"/>
                <a:gd name="T43" fmla="*/ 1214 h 1285"/>
                <a:gd name="T44" fmla="*/ 1684 w 3248"/>
                <a:gd name="T45" fmla="*/ 1223 h 1285"/>
                <a:gd name="T46" fmla="*/ 1640 w 3248"/>
                <a:gd name="T47" fmla="*/ 1199 h 1285"/>
                <a:gd name="T48" fmla="*/ 1402 w 3248"/>
                <a:gd name="T49" fmla="*/ 1066 h 1285"/>
                <a:gd name="T50" fmla="*/ 515 w 3248"/>
                <a:gd name="T51" fmla="*/ 1194 h 1285"/>
                <a:gd name="T52" fmla="*/ 157 w 3248"/>
                <a:gd name="T53" fmla="*/ 1260 h 1285"/>
                <a:gd name="T54" fmla="*/ 14 w 3248"/>
                <a:gd name="T55" fmla="*/ 1211 h 1285"/>
                <a:gd name="T56" fmla="*/ 127 w 3248"/>
                <a:gd name="T57" fmla="*/ 1125 h 1285"/>
                <a:gd name="T58" fmla="*/ 557 w 3248"/>
                <a:gd name="T59" fmla="*/ 1021 h 1285"/>
                <a:gd name="T60" fmla="*/ 651 w 3248"/>
                <a:gd name="T61" fmla="*/ 1012 h 1285"/>
                <a:gd name="T62" fmla="*/ 687 w 3248"/>
                <a:gd name="T63" fmla="*/ 1011 h 1285"/>
                <a:gd name="T64" fmla="*/ 1272 w 3248"/>
                <a:gd name="T65" fmla="*/ 910 h 1285"/>
                <a:gd name="T66" fmla="*/ 1435 w 3248"/>
                <a:gd name="T67" fmla="*/ 802 h 1285"/>
                <a:gd name="T68" fmla="*/ 1610 w 3248"/>
                <a:gd name="T69" fmla="*/ 707 h 1285"/>
                <a:gd name="T70" fmla="*/ 2016 w 3248"/>
                <a:gd name="T71" fmla="*/ 656 h 1285"/>
                <a:gd name="T72" fmla="*/ 2162 w 3248"/>
                <a:gd name="T73" fmla="*/ 678 h 1285"/>
                <a:gd name="T74" fmla="*/ 2255 w 3248"/>
                <a:gd name="T75" fmla="*/ 751 h 1285"/>
                <a:gd name="T76" fmla="*/ 2238 w 3248"/>
                <a:gd name="T77" fmla="*/ 795 h 1285"/>
                <a:gd name="T78" fmla="*/ 2310 w 3248"/>
                <a:gd name="T79" fmla="*/ 765 h 1285"/>
                <a:gd name="T80" fmla="*/ 2481 w 3248"/>
                <a:gd name="T81" fmla="*/ 786 h 1285"/>
                <a:gd name="T82" fmla="*/ 2588 w 3248"/>
                <a:gd name="T83" fmla="*/ 774 h 1285"/>
                <a:gd name="T84" fmla="*/ 2732 w 3248"/>
                <a:gd name="T85" fmla="*/ 675 h 1285"/>
                <a:gd name="T86" fmla="*/ 2743 w 3248"/>
                <a:gd name="T87" fmla="*/ 595 h 1285"/>
                <a:gd name="T88" fmla="*/ 2703 w 3248"/>
                <a:gd name="T89" fmla="*/ 501 h 1285"/>
                <a:gd name="T90" fmla="*/ 2784 w 3248"/>
                <a:gd name="T91" fmla="*/ 440 h 1285"/>
                <a:gd name="T92" fmla="*/ 2813 w 3248"/>
                <a:gd name="T93" fmla="*/ 423 h 1285"/>
                <a:gd name="T94" fmla="*/ 2877 w 3248"/>
                <a:gd name="T95" fmla="*/ 401 h 1285"/>
                <a:gd name="T96" fmla="*/ 2909 w 3248"/>
                <a:gd name="T97" fmla="*/ 397 h 1285"/>
                <a:gd name="T98" fmla="*/ 3030 w 3248"/>
                <a:gd name="T99" fmla="*/ 345 h 1285"/>
                <a:gd name="T100" fmla="*/ 3005 w 3248"/>
                <a:gd name="T101" fmla="*/ 207 h 1285"/>
                <a:gd name="T102" fmla="*/ 2871 w 3248"/>
                <a:gd name="T103" fmla="*/ 104 h 1285"/>
                <a:gd name="T104" fmla="*/ 2808 w 3248"/>
                <a:gd name="T105" fmla="*/ 3 h 1285"/>
                <a:gd name="T106" fmla="*/ 2970 w 3248"/>
                <a:gd name="T107" fmla="*/ 46 h 1285"/>
                <a:gd name="T108" fmla="*/ 2969 w 3248"/>
                <a:gd name="T109" fmla="*/ 44 h 1285"/>
                <a:gd name="T110" fmla="*/ 2970 w 3248"/>
                <a:gd name="T111" fmla="*/ 45 h 1285"/>
                <a:gd name="T112" fmla="*/ 2970 w 3248"/>
                <a:gd name="T113" fmla="*/ 46 h 1285"/>
                <a:gd name="T114" fmla="*/ 2139 w 3248"/>
                <a:gd name="T115" fmla="*/ 819 h 1285"/>
                <a:gd name="T116" fmla="*/ 2158 w 3248"/>
                <a:gd name="T117" fmla="*/ 814 h 1285"/>
                <a:gd name="T118" fmla="*/ 2139 w 3248"/>
                <a:gd name="T119" fmla="*/ 819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48" h="1285">
                  <a:moveTo>
                    <a:pt x="2808" y="3"/>
                  </a:moveTo>
                  <a:cubicBezTo>
                    <a:pt x="2850" y="0"/>
                    <a:pt x="2886" y="17"/>
                    <a:pt x="2923" y="27"/>
                  </a:cubicBezTo>
                  <a:cubicBezTo>
                    <a:pt x="2936" y="38"/>
                    <a:pt x="2956" y="35"/>
                    <a:pt x="2970" y="45"/>
                  </a:cubicBezTo>
                  <a:cubicBezTo>
                    <a:pt x="2972" y="48"/>
                    <a:pt x="2974" y="50"/>
                    <a:pt x="2976" y="52"/>
                  </a:cubicBezTo>
                  <a:cubicBezTo>
                    <a:pt x="3198" y="139"/>
                    <a:pt x="3247" y="185"/>
                    <a:pt x="3182" y="472"/>
                  </a:cubicBezTo>
                  <a:cubicBezTo>
                    <a:pt x="3169" y="536"/>
                    <a:pt x="3182" y="600"/>
                    <a:pt x="3166" y="663"/>
                  </a:cubicBezTo>
                  <a:cubicBezTo>
                    <a:pt x="3138" y="771"/>
                    <a:pt x="3068" y="846"/>
                    <a:pt x="2987" y="915"/>
                  </a:cubicBezTo>
                  <a:cubicBezTo>
                    <a:pt x="2901" y="966"/>
                    <a:pt x="2813" y="1012"/>
                    <a:pt x="2711" y="1021"/>
                  </a:cubicBezTo>
                  <a:lnTo>
                    <a:pt x="2677" y="1021"/>
                  </a:lnTo>
                  <a:cubicBezTo>
                    <a:pt x="2587" y="1023"/>
                    <a:pt x="2498" y="1026"/>
                    <a:pt x="2427" y="1092"/>
                  </a:cubicBezTo>
                  <a:cubicBezTo>
                    <a:pt x="2419" y="1098"/>
                    <a:pt x="2410" y="1104"/>
                    <a:pt x="2401" y="1108"/>
                  </a:cubicBezTo>
                  <a:cubicBezTo>
                    <a:pt x="2381" y="1115"/>
                    <a:pt x="2361" y="1116"/>
                    <a:pt x="2341" y="1121"/>
                  </a:cubicBezTo>
                  <a:cubicBezTo>
                    <a:pt x="2327" y="1125"/>
                    <a:pt x="2314" y="1130"/>
                    <a:pt x="2298" y="1133"/>
                  </a:cubicBezTo>
                  <a:cubicBezTo>
                    <a:pt x="2269" y="1134"/>
                    <a:pt x="2242" y="1133"/>
                    <a:pt x="2213" y="1136"/>
                  </a:cubicBezTo>
                  <a:cubicBezTo>
                    <a:pt x="2190" y="1137"/>
                    <a:pt x="2167" y="1142"/>
                    <a:pt x="2146" y="1151"/>
                  </a:cubicBezTo>
                  <a:cubicBezTo>
                    <a:pt x="2136" y="1154"/>
                    <a:pt x="2127" y="1157"/>
                    <a:pt x="2118" y="1159"/>
                  </a:cubicBezTo>
                  <a:cubicBezTo>
                    <a:pt x="2104" y="1162"/>
                    <a:pt x="2091" y="1168"/>
                    <a:pt x="2077" y="1168"/>
                  </a:cubicBezTo>
                  <a:cubicBezTo>
                    <a:pt x="2052" y="1165"/>
                    <a:pt x="2029" y="1170"/>
                    <a:pt x="2007" y="1177"/>
                  </a:cubicBezTo>
                  <a:cubicBezTo>
                    <a:pt x="1962" y="1179"/>
                    <a:pt x="1924" y="1212"/>
                    <a:pt x="1877" y="1200"/>
                  </a:cubicBezTo>
                  <a:lnTo>
                    <a:pt x="1849" y="1200"/>
                  </a:lnTo>
                  <a:cubicBezTo>
                    <a:pt x="1826" y="1203"/>
                    <a:pt x="1802" y="1205"/>
                    <a:pt x="1779" y="1206"/>
                  </a:cubicBezTo>
                  <a:cubicBezTo>
                    <a:pt x="1764" y="1208"/>
                    <a:pt x="1748" y="1211"/>
                    <a:pt x="1733" y="1214"/>
                  </a:cubicBezTo>
                  <a:cubicBezTo>
                    <a:pt x="1718" y="1218"/>
                    <a:pt x="1701" y="1223"/>
                    <a:pt x="1684" y="1223"/>
                  </a:cubicBezTo>
                  <a:cubicBezTo>
                    <a:pt x="1666" y="1220"/>
                    <a:pt x="1651" y="1212"/>
                    <a:pt x="1640" y="1199"/>
                  </a:cubicBezTo>
                  <a:cubicBezTo>
                    <a:pt x="1587" y="1108"/>
                    <a:pt x="1504" y="1061"/>
                    <a:pt x="1402" y="1066"/>
                  </a:cubicBezTo>
                  <a:cubicBezTo>
                    <a:pt x="1103" y="1079"/>
                    <a:pt x="806" y="1125"/>
                    <a:pt x="515" y="1194"/>
                  </a:cubicBezTo>
                  <a:cubicBezTo>
                    <a:pt x="397" y="1228"/>
                    <a:pt x="276" y="1243"/>
                    <a:pt x="157" y="1260"/>
                  </a:cubicBezTo>
                  <a:cubicBezTo>
                    <a:pt x="102" y="1267"/>
                    <a:pt x="27" y="1284"/>
                    <a:pt x="14" y="1211"/>
                  </a:cubicBezTo>
                  <a:cubicBezTo>
                    <a:pt x="0" y="1141"/>
                    <a:pt x="79" y="1139"/>
                    <a:pt x="127" y="1125"/>
                  </a:cubicBezTo>
                  <a:cubicBezTo>
                    <a:pt x="269" y="1084"/>
                    <a:pt x="418" y="1079"/>
                    <a:pt x="557" y="1021"/>
                  </a:cubicBezTo>
                  <a:cubicBezTo>
                    <a:pt x="588" y="1008"/>
                    <a:pt x="620" y="1009"/>
                    <a:pt x="651" y="1012"/>
                  </a:cubicBezTo>
                  <a:cubicBezTo>
                    <a:pt x="663" y="1012"/>
                    <a:pt x="675" y="1011"/>
                    <a:pt x="687" y="1011"/>
                  </a:cubicBezTo>
                  <a:cubicBezTo>
                    <a:pt x="884" y="985"/>
                    <a:pt x="1078" y="947"/>
                    <a:pt x="1272" y="910"/>
                  </a:cubicBezTo>
                  <a:cubicBezTo>
                    <a:pt x="1341" y="896"/>
                    <a:pt x="1402" y="875"/>
                    <a:pt x="1435" y="802"/>
                  </a:cubicBezTo>
                  <a:cubicBezTo>
                    <a:pt x="1468" y="731"/>
                    <a:pt x="1547" y="721"/>
                    <a:pt x="1610" y="707"/>
                  </a:cubicBezTo>
                  <a:cubicBezTo>
                    <a:pt x="1742" y="678"/>
                    <a:pt x="1878" y="649"/>
                    <a:pt x="2016" y="656"/>
                  </a:cubicBezTo>
                  <a:cubicBezTo>
                    <a:pt x="2065" y="666"/>
                    <a:pt x="2112" y="678"/>
                    <a:pt x="2162" y="678"/>
                  </a:cubicBezTo>
                  <a:cubicBezTo>
                    <a:pt x="2213" y="678"/>
                    <a:pt x="2257" y="690"/>
                    <a:pt x="2255" y="751"/>
                  </a:cubicBezTo>
                  <a:cubicBezTo>
                    <a:pt x="2255" y="772"/>
                    <a:pt x="2248" y="786"/>
                    <a:pt x="2238" y="795"/>
                  </a:cubicBezTo>
                  <a:cubicBezTo>
                    <a:pt x="2262" y="788"/>
                    <a:pt x="2287" y="778"/>
                    <a:pt x="2310" y="765"/>
                  </a:cubicBezTo>
                  <a:cubicBezTo>
                    <a:pt x="2362" y="736"/>
                    <a:pt x="2428" y="745"/>
                    <a:pt x="2481" y="786"/>
                  </a:cubicBezTo>
                  <a:cubicBezTo>
                    <a:pt x="2521" y="818"/>
                    <a:pt x="2562" y="818"/>
                    <a:pt x="2588" y="774"/>
                  </a:cubicBezTo>
                  <a:cubicBezTo>
                    <a:pt x="2622" y="716"/>
                    <a:pt x="2669" y="690"/>
                    <a:pt x="2732" y="675"/>
                  </a:cubicBezTo>
                  <a:cubicBezTo>
                    <a:pt x="2782" y="663"/>
                    <a:pt x="2810" y="634"/>
                    <a:pt x="2743" y="595"/>
                  </a:cubicBezTo>
                  <a:cubicBezTo>
                    <a:pt x="2706" y="576"/>
                    <a:pt x="2686" y="545"/>
                    <a:pt x="2703" y="501"/>
                  </a:cubicBezTo>
                  <a:cubicBezTo>
                    <a:pt x="2723" y="470"/>
                    <a:pt x="2759" y="464"/>
                    <a:pt x="2784" y="440"/>
                  </a:cubicBezTo>
                  <a:cubicBezTo>
                    <a:pt x="2793" y="434"/>
                    <a:pt x="2802" y="427"/>
                    <a:pt x="2813" y="423"/>
                  </a:cubicBezTo>
                  <a:cubicBezTo>
                    <a:pt x="2833" y="414"/>
                    <a:pt x="2856" y="408"/>
                    <a:pt x="2877" y="401"/>
                  </a:cubicBezTo>
                  <a:cubicBezTo>
                    <a:pt x="2888" y="398"/>
                    <a:pt x="2898" y="397"/>
                    <a:pt x="2909" y="397"/>
                  </a:cubicBezTo>
                  <a:cubicBezTo>
                    <a:pt x="2961" y="406"/>
                    <a:pt x="3005" y="397"/>
                    <a:pt x="3030" y="345"/>
                  </a:cubicBezTo>
                  <a:cubicBezTo>
                    <a:pt x="3056" y="293"/>
                    <a:pt x="3037" y="249"/>
                    <a:pt x="3005" y="207"/>
                  </a:cubicBezTo>
                  <a:cubicBezTo>
                    <a:pt x="2969" y="162"/>
                    <a:pt x="2923" y="130"/>
                    <a:pt x="2871" y="104"/>
                  </a:cubicBezTo>
                  <a:cubicBezTo>
                    <a:pt x="2833" y="81"/>
                    <a:pt x="2782" y="65"/>
                    <a:pt x="2808" y="3"/>
                  </a:cubicBezTo>
                  <a:close/>
                  <a:moveTo>
                    <a:pt x="2970" y="46"/>
                  </a:moveTo>
                  <a:lnTo>
                    <a:pt x="2969" y="44"/>
                  </a:lnTo>
                  <a:cubicBezTo>
                    <a:pt x="2969" y="45"/>
                    <a:pt x="2969" y="45"/>
                    <a:pt x="2970" y="45"/>
                  </a:cubicBezTo>
                  <a:lnTo>
                    <a:pt x="2970" y="46"/>
                  </a:lnTo>
                  <a:close/>
                  <a:moveTo>
                    <a:pt x="2139" y="819"/>
                  </a:moveTo>
                  <a:cubicBezTo>
                    <a:pt x="2146" y="817"/>
                    <a:pt x="2152" y="816"/>
                    <a:pt x="2158" y="814"/>
                  </a:cubicBezTo>
                  <a:cubicBezTo>
                    <a:pt x="2152" y="815"/>
                    <a:pt x="2146" y="817"/>
                    <a:pt x="2139" y="819"/>
                  </a:cubicBezTo>
                  <a:close/>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 name="Forme libre 34"/>
            <p:cNvSpPr>
              <a:spLocks noChangeArrowheads="1"/>
            </p:cNvSpPr>
            <p:nvPr userDrawn="1"/>
          </p:nvSpPr>
          <p:spPr bwMode="auto">
            <a:xfrm>
              <a:off x="5881688" y="1290638"/>
              <a:ext cx="727075" cy="598487"/>
            </a:xfrm>
            <a:custGeom>
              <a:avLst/>
              <a:gdLst>
                <a:gd name="T0" fmla="*/ 781 w 2019"/>
                <a:gd name="T1" fmla="*/ 744 h 1661"/>
                <a:gd name="T2" fmla="*/ 683 w 2019"/>
                <a:gd name="T3" fmla="*/ 797 h 1661"/>
                <a:gd name="T4" fmla="*/ 607 w 2019"/>
                <a:gd name="T5" fmla="*/ 842 h 1661"/>
                <a:gd name="T6" fmla="*/ 782 w 2019"/>
                <a:gd name="T7" fmla="*/ 1003 h 1661"/>
                <a:gd name="T8" fmla="*/ 790 w 2019"/>
                <a:gd name="T9" fmla="*/ 1147 h 1661"/>
                <a:gd name="T10" fmla="*/ 568 w 2019"/>
                <a:gd name="T11" fmla="*/ 1283 h 1661"/>
                <a:gd name="T12" fmla="*/ 498 w 2019"/>
                <a:gd name="T13" fmla="*/ 1295 h 1661"/>
                <a:gd name="T14" fmla="*/ 478 w 2019"/>
                <a:gd name="T15" fmla="*/ 1254 h 1661"/>
                <a:gd name="T16" fmla="*/ 510 w 2019"/>
                <a:gd name="T17" fmla="*/ 1138 h 1661"/>
                <a:gd name="T18" fmla="*/ 486 w 2019"/>
                <a:gd name="T19" fmla="*/ 1158 h 1661"/>
                <a:gd name="T20" fmla="*/ 474 w 2019"/>
                <a:gd name="T21" fmla="*/ 1181 h 1661"/>
                <a:gd name="T22" fmla="*/ 463 w 2019"/>
                <a:gd name="T23" fmla="*/ 1188 h 1661"/>
                <a:gd name="T24" fmla="*/ 439 w 2019"/>
                <a:gd name="T25" fmla="*/ 1191 h 1661"/>
                <a:gd name="T26" fmla="*/ 431 w 2019"/>
                <a:gd name="T27" fmla="*/ 1188 h 1661"/>
                <a:gd name="T28" fmla="*/ 432 w 2019"/>
                <a:gd name="T29" fmla="*/ 1199 h 1661"/>
                <a:gd name="T30" fmla="*/ 437 w 2019"/>
                <a:gd name="T31" fmla="*/ 1210 h 1661"/>
                <a:gd name="T32" fmla="*/ 483 w 2019"/>
                <a:gd name="T33" fmla="*/ 1283 h 1661"/>
                <a:gd name="T34" fmla="*/ 504 w 2019"/>
                <a:gd name="T35" fmla="*/ 1307 h 1661"/>
                <a:gd name="T36" fmla="*/ 361 w 2019"/>
                <a:gd name="T37" fmla="*/ 1520 h 1661"/>
                <a:gd name="T38" fmla="*/ 138 w 2019"/>
                <a:gd name="T39" fmla="*/ 1605 h 1661"/>
                <a:gd name="T40" fmla="*/ 100 w 2019"/>
                <a:gd name="T41" fmla="*/ 1350 h 1661"/>
                <a:gd name="T42" fmla="*/ 115 w 2019"/>
                <a:gd name="T43" fmla="*/ 1297 h 1661"/>
                <a:gd name="T44" fmla="*/ 141 w 2019"/>
                <a:gd name="T45" fmla="*/ 1249 h 1661"/>
                <a:gd name="T46" fmla="*/ 208 w 2019"/>
                <a:gd name="T47" fmla="*/ 1181 h 1661"/>
                <a:gd name="T48" fmla="*/ 200 w 2019"/>
                <a:gd name="T49" fmla="*/ 1072 h 1661"/>
                <a:gd name="T50" fmla="*/ 232 w 2019"/>
                <a:gd name="T51" fmla="*/ 895 h 1661"/>
                <a:gd name="T52" fmla="*/ 356 w 2019"/>
                <a:gd name="T53" fmla="*/ 806 h 1661"/>
                <a:gd name="T54" fmla="*/ 393 w 2019"/>
                <a:gd name="T55" fmla="*/ 548 h 1661"/>
                <a:gd name="T56" fmla="*/ 307 w 2019"/>
                <a:gd name="T57" fmla="*/ 536 h 1661"/>
                <a:gd name="T58" fmla="*/ 228 w 2019"/>
                <a:gd name="T59" fmla="*/ 803 h 1661"/>
                <a:gd name="T60" fmla="*/ 184 w 2019"/>
                <a:gd name="T61" fmla="*/ 915 h 1661"/>
                <a:gd name="T62" fmla="*/ 14 w 2019"/>
                <a:gd name="T63" fmla="*/ 854 h 1661"/>
                <a:gd name="T64" fmla="*/ 22 w 2019"/>
                <a:gd name="T65" fmla="*/ 745 h 1661"/>
                <a:gd name="T66" fmla="*/ 75 w 2019"/>
                <a:gd name="T67" fmla="*/ 605 h 1661"/>
                <a:gd name="T68" fmla="*/ 96 w 2019"/>
                <a:gd name="T69" fmla="*/ 542 h 1661"/>
                <a:gd name="T70" fmla="*/ 112 w 2019"/>
                <a:gd name="T71" fmla="*/ 512 h 1661"/>
                <a:gd name="T72" fmla="*/ 568 w 2019"/>
                <a:gd name="T73" fmla="*/ 251 h 1661"/>
                <a:gd name="T74" fmla="*/ 1257 w 2019"/>
                <a:gd name="T75" fmla="*/ 84 h 1661"/>
                <a:gd name="T76" fmla="*/ 1579 w 2019"/>
                <a:gd name="T77" fmla="*/ 34 h 1661"/>
                <a:gd name="T78" fmla="*/ 1872 w 2019"/>
                <a:gd name="T79" fmla="*/ 3 h 1661"/>
                <a:gd name="T80" fmla="*/ 2018 w 2019"/>
                <a:gd name="T81" fmla="*/ 92 h 1661"/>
                <a:gd name="T82" fmla="*/ 1845 w 2019"/>
                <a:gd name="T83" fmla="*/ 244 h 1661"/>
                <a:gd name="T84" fmla="*/ 1570 w 2019"/>
                <a:gd name="T85" fmla="*/ 275 h 1661"/>
                <a:gd name="T86" fmla="*/ 1121 w 2019"/>
                <a:gd name="T87" fmla="*/ 304 h 1661"/>
                <a:gd name="T88" fmla="*/ 700 w 2019"/>
                <a:gd name="T89" fmla="*/ 367 h 1661"/>
                <a:gd name="T90" fmla="*/ 639 w 2019"/>
                <a:gd name="T91" fmla="*/ 425 h 1661"/>
                <a:gd name="T92" fmla="*/ 640 w 2019"/>
                <a:gd name="T93" fmla="*/ 455 h 1661"/>
                <a:gd name="T94" fmla="*/ 645 w 2019"/>
                <a:gd name="T95" fmla="*/ 530 h 1661"/>
                <a:gd name="T96" fmla="*/ 713 w 2019"/>
                <a:gd name="T97" fmla="*/ 637 h 1661"/>
                <a:gd name="T98" fmla="*/ 781 w 2019"/>
                <a:gd name="T99" fmla="*/ 744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9" h="1661">
                  <a:moveTo>
                    <a:pt x="781" y="744"/>
                  </a:moveTo>
                  <a:cubicBezTo>
                    <a:pt x="741" y="747"/>
                    <a:pt x="701" y="753"/>
                    <a:pt x="683" y="797"/>
                  </a:cubicBezTo>
                  <a:cubicBezTo>
                    <a:pt x="668" y="828"/>
                    <a:pt x="643" y="842"/>
                    <a:pt x="607" y="842"/>
                  </a:cubicBezTo>
                  <a:cubicBezTo>
                    <a:pt x="701" y="857"/>
                    <a:pt x="713" y="961"/>
                    <a:pt x="782" y="1003"/>
                  </a:cubicBezTo>
                  <a:cubicBezTo>
                    <a:pt x="831" y="1049"/>
                    <a:pt x="817" y="1098"/>
                    <a:pt x="790" y="1147"/>
                  </a:cubicBezTo>
                  <a:cubicBezTo>
                    <a:pt x="713" y="1187"/>
                    <a:pt x="631" y="1219"/>
                    <a:pt x="568" y="1283"/>
                  </a:cubicBezTo>
                  <a:cubicBezTo>
                    <a:pt x="550" y="1303"/>
                    <a:pt x="526" y="1316"/>
                    <a:pt x="498" y="1295"/>
                  </a:cubicBezTo>
                  <a:cubicBezTo>
                    <a:pt x="487" y="1283"/>
                    <a:pt x="478" y="1271"/>
                    <a:pt x="478" y="1254"/>
                  </a:cubicBezTo>
                  <a:cubicBezTo>
                    <a:pt x="481" y="1213"/>
                    <a:pt x="542" y="1187"/>
                    <a:pt x="510" y="1138"/>
                  </a:cubicBezTo>
                  <a:cubicBezTo>
                    <a:pt x="493" y="1135"/>
                    <a:pt x="490" y="1145"/>
                    <a:pt x="486" y="1158"/>
                  </a:cubicBezTo>
                  <a:cubicBezTo>
                    <a:pt x="484" y="1167"/>
                    <a:pt x="480" y="1174"/>
                    <a:pt x="474" y="1181"/>
                  </a:cubicBezTo>
                  <a:cubicBezTo>
                    <a:pt x="471" y="1184"/>
                    <a:pt x="466" y="1187"/>
                    <a:pt x="463" y="1188"/>
                  </a:cubicBezTo>
                  <a:cubicBezTo>
                    <a:pt x="455" y="1191"/>
                    <a:pt x="446" y="1193"/>
                    <a:pt x="439" y="1191"/>
                  </a:cubicBezTo>
                  <a:cubicBezTo>
                    <a:pt x="434" y="1188"/>
                    <a:pt x="431" y="1188"/>
                    <a:pt x="431" y="1188"/>
                  </a:cubicBezTo>
                  <a:cubicBezTo>
                    <a:pt x="431" y="1188"/>
                    <a:pt x="431" y="1193"/>
                    <a:pt x="432" y="1199"/>
                  </a:cubicBezTo>
                  <a:cubicBezTo>
                    <a:pt x="434" y="1205"/>
                    <a:pt x="435" y="1210"/>
                    <a:pt x="437" y="1210"/>
                  </a:cubicBezTo>
                  <a:cubicBezTo>
                    <a:pt x="451" y="1236"/>
                    <a:pt x="463" y="1262"/>
                    <a:pt x="483" y="1283"/>
                  </a:cubicBezTo>
                  <a:cubicBezTo>
                    <a:pt x="490" y="1291"/>
                    <a:pt x="498" y="1298"/>
                    <a:pt x="504" y="1307"/>
                  </a:cubicBezTo>
                  <a:cubicBezTo>
                    <a:pt x="489" y="1400"/>
                    <a:pt x="396" y="1440"/>
                    <a:pt x="361" y="1520"/>
                  </a:cubicBezTo>
                  <a:cubicBezTo>
                    <a:pt x="286" y="1552"/>
                    <a:pt x="223" y="1660"/>
                    <a:pt x="138" y="1605"/>
                  </a:cubicBezTo>
                  <a:cubicBezTo>
                    <a:pt x="51" y="1550"/>
                    <a:pt x="110" y="1437"/>
                    <a:pt x="100" y="1350"/>
                  </a:cubicBezTo>
                  <a:cubicBezTo>
                    <a:pt x="98" y="1332"/>
                    <a:pt x="106" y="1313"/>
                    <a:pt x="115" y="1297"/>
                  </a:cubicBezTo>
                  <a:cubicBezTo>
                    <a:pt x="122" y="1280"/>
                    <a:pt x="132" y="1265"/>
                    <a:pt x="141" y="1249"/>
                  </a:cubicBezTo>
                  <a:cubicBezTo>
                    <a:pt x="162" y="1225"/>
                    <a:pt x="196" y="1214"/>
                    <a:pt x="208" y="1181"/>
                  </a:cubicBezTo>
                  <a:cubicBezTo>
                    <a:pt x="234" y="1142"/>
                    <a:pt x="214" y="1107"/>
                    <a:pt x="200" y="1072"/>
                  </a:cubicBezTo>
                  <a:cubicBezTo>
                    <a:pt x="174" y="1005"/>
                    <a:pt x="182" y="947"/>
                    <a:pt x="232" y="895"/>
                  </a:cubicBezTo>
                  <a:cubicBezTo>
                    <a:pt x="267" y="857"/>
                    <a:pt x="324" y="848"/>
                    <a:pt x="356" y="806"/>
                  </a:cubicBezTo>
                  <a:cubicBezTo>
                    <a:pt x="426" y="729"/>
                    <a:pt x="454" y="645"/>
                    <a:pt x="393" y="548"/>
                  </a:cubicBezTo>
                  <a:cubicBezTo>
                    <a:pt x="368" y="516"/>
                    <a:pt x="344" y="507"/>
                    <a:pt x="307" y="536"/>
                  </a:cubicBezTo>
                  <a:cubicBezTo>
                    <a:pt x="254" y="582"/>
                    <a:pt x="199" y="736"/>
                    <a:pt x="228" y="803"/>
                  </a:cubicBezTo>
                  <a:cubicBezTo>
                    <a:pt x="252" y="860"/>
                    <a:pt x="251" y="898"/>
                    <a:pt x="184" y="915"/>
                  </a:cubicBezTo>
                  <a:cubicBezTo>
                    <a:pt x="122" y="906"/>
                    <a:pt x="60" y="904"/>
                    <a:pt x="14" y="854"/>
                  </a:cubicBezTo>
                  <a:cubicBezTo>
                    <a:pt x="0" y="817"/>
                    <a:pt x="5" y="780"/>
                    <a:pt x="22" y="745"/>
                  </a:cubicBezTo>
                  <a:cubicBezTo>
                    <a:pt x="49" y="703"/>
                    <a:pt x="78" y="660"/>
                    <a:pt x="75" y="605"/>
                  </a:cubicBezTo>
                  <a:cubicBezTo>
                    <a:pt x="80" y="583"/>
                    <a:pt x="89" y="562"/>
                    <a:pt x="96" y="542"/>
                  </a:cubicBezTo>
                  <a:cubicBezTo>
                    <a:pt x="100" y="532"/>
                    <a:pt x="106" y="521"/>
                    <a:pt x="112" y="512"/>
                  </a:cubicBezTo>
                  <a:cubicBezTo>
                    <a:pt x="211" y="332"/>
                    <a:pt x="367" y="254"/>
                    <a:pt x="568" y="251"/>
                  </a:cubicBezTo>
                  <a:cubicBezTo>
                    <a:pt x="799" y="203"/>
                    <a:pt x="1037" y="183"/>
                    <a:pt x="1257" y="84"/>
                  </a:cubicBezTo>
                  <a:cubicBezTo>
                    <a:pt x="1356" y="40"/>
                    <a:pt x="1466" y="20"/>
                    <a:pt x="1579" y="34"/>
                  </a:cubicBezTo>
                  <a:cubicBezTo>
                    <a:pt x="1679" y="46"/>
                    <a:pt x="1775" y="9"/>
                    <a:pt x="1872" y="3"/>
                  </a:cubicBezTo>
                  <a:cubicBezTo>
                    <a:pt x="1941" y="0"/>
                    <a:pt x="2005" y="3"/>
                    <a:pt x="2018" y="92"/>
                  </a:cubicBezTo>
                  <a:cubicBezTo>
                    <a:pt x="2002" y="189"/>
                    <a:pt x="1958" y="248"/>
                    <a:pt x="1845" y="244"/>
                  </a:cubicBezTo>
                  <a:cubicBezTo>
                    <a:pt x="1753" y="241"/>
                    <a:pt x="1663" y="277"/>
                    <a:pt x="1570" y="275"/>
                  </a:cubicBezTo>
                  <a:cubicBezTo>
                    <a:pt x="1419" y="261"/>
                    <a:pt x="1269" y="290"/>
                    <a:pt x="1121" y="304"/>
                  </a:cubicBezTo>
                  <a:cubicBezTo>
                    <a:pt x="981" y="318"/>
                    <a:pt x="839" y="338"/>
                    <a:pt x="700" y="367"/>
                  </a:cubicBezTo>
                  <a:cubicBezTo>
                    <a:pt x="660" y="376"/>
                    <a:pt x="637" y="380"/>
                    <a:pt x="639" y="425"/>
                  </a:cubicBezTo>
                  <a:cubicBezTo>
                    <a:pt x="642" y="435"/>
                    <a:pt x="642" y="446"/>
                    <a:pt x="640" y="455"/>
                  </a:cubicBezTo>
                  <a:cubicBezTo>
                    <a:pt x="640" y="480"/>
                    <a:pt x="642" y="506"/>
                    <a:pt x="645" y="530"/>
                  </a:cubicBezTo>
                  <a:cubicBezTo>
                    <a:pt x="649" y="577"/>
                    <a:pt x="674" y="612"/>
                    <a:pt x="713" y="637"/>
                  </a:cubicBezTo>
                  <a:cubicBezTo>
                    <a:pt x="736" y="674"/>
                    <a:pt x="788" y="692"/>
                    <a:pt x="781" y="744"/>
                  </a:cubicBezTo>
                </a:path>
              </a:pathLst>
            </a:custGeom>
            <a:solidFill>
              <a:srgbClr val="F9F9F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 name="Forme libre 35"/>
            <p:cNvSpPr>
              <a:spLocks noChangeArrowheads="1"/>
            </p:cNvSpPr>
            <p:nvPr userDrawn="1"/>
          </p:nvSpPr>
          <p:spPr bwMode="auto">
            <a:xfrm>
              <a:off x="4724400" y="5751513"/>
              <a:ext cx="960438" cy="871537"/>
            </a:xfrm>
            <a:custGeom>
              <a:avLst/>
              <a:gdLst>
                <a:gd name="T0" fmla="*/ 1471 w 2666"/>
                <a:gd name="T1" fmla="*/ 2422 h 2423"/>
                <a:gd name="T2" fmla="*/ 1378 w 2666"/>
                <a:gd name="T3" fmla="*/ 2380 h 2423"/>
                <a:gd name="T4" fmla="*/ 1394 w 2666"/>
                <a:gd name="T5" fmla="*/ 2346 h 2423"/>
                <a:gd name="T6" fmla="*/ 1448 w 2666"/>
                <a:gd name="T7" fmla="*/ 2244 h 2423"/>
                <a:gd name="T8" fmla="*/ 1332 w 2666"/>
                <a:gd name="T9" fmla="*/ 2216 h 2423"/>
                <a:gd name="T10" fmla="*/ 1298 w 2666"/>
                <a:gd name="T11" fmla="*/ 2216 h 2423"/>
                <a:gd name="T12" fmla="*/ 1190 w 2666"/>
                <a:gd name="T13" fmla="*/ 2067 h 2423"/>
                <a:gd name="T14" fmla="*/ 1156 w 2666"/>
                <a:gd name="T15" fmla="*/ 1989 h 2423"/>
                <a:gd name="T16" fmla="*/ 1068 w 2666"/>
                <a:gd name="T17" fmla="*/ 1908 h 2423"/>
                <a:gd name="T18" fmla="*/ 915 w 2666"/>
                <a:gd name="T19" fmla="*/ 1589 h 2423"/>
                <a:gd name="T20" fmla="*/ 852 w 2666"/>
                <a:gd name="T21" fmla="*/ 1495 h 2423"/>
                <a:gd name="T22" fmla="*/ 656 w 2666"/>
                <a:gd name="T23" fmla="*/ 1251 h 2423"/>
                <a:gd name="T24" fmla="*/ 525 w 2666"/>
                <a:gd name="T25" fmla="*/ 1137 h 2423"/>
                <a:gd name="T26" fmla="*/ 504 w 2666"/>
                <a:gd name="T27" fmla="*/ 1127 h 2423"/>
                <a:gd name="T28" fmla="*/ 159 w 2666"/>
                <a:gd name="T29" fmla="*/ 765 h 2423"/>
                <a:gd name="T30" fmla="*/ 99 w 2666"/>
                <a:gd name="T31" fmla="*/ 656 h 2423"/>
                <a:gd name="T32" fmla="*/ 81 w 2666"/>
                <a:gd name="T33" fmla="*/ 263 h 2423"/>
                <a:gd name="T34" fmla="*/ 94 w 2666"/>
                <a:gd name="T35" fmla="*/ 220 h 2423"/>
                <a:gd name="T36" fmla="*/ 293 w 2666"/>
                <a:gd name="T37" fmla="*/ 0 h 2423"/>
                <a:gd name="T38" fmla="*/ 316 w 2666"/>
                <a:gd name="T39" fmla="*/ 25 h 2423"/>
                <a:gd name="T40" fmla="*/ 316 w 2666"/>
                <a:gd name="T41" fmla="*/ 58 h 2423"/>
                <a:gd name="T42" fmla="*/ 163 w 2666"/>
                <a:gd name="T43" fmla="*/ 425 h 2423"/>
                <a:gd name="T44" fmla="*/ 194 w 2666"/>
                <a:gd name="T45" fmla="*/ 532 h 2423"/>
                <a:gd name="T46" fmla="*/ 516 w 2666"/>
                <a:gd name="T47" fmla="*/ 895 h 2423"/>
                <a:gd name="T48" fmla="*/ 803 w 2666"/>
                <a:gd name="T49" fmla="*/ 1196 h 2423"/>
                <a:gd name="T50" fmla="*/ 958 w 2666"/>
                <a:gd name="T51" fmla="*/ 1378 h 2423"/>
                <a:gd name="T52" fmla="*/ 1095 w 2666"/>
                <a:gd name="T53" fmla="*/ 1624 h 2423"/>
                <a:gd name="T54" fmla="*/ 1315 w 2666"/>
                <a:gd name="T55" fmla="*/ 1859 h 2423"/>
                <a:gd name="T56" fmla="*/ 1367 w 2666"/>
                <a:gd name="T57" fmla="*/ 1952 h 2423"/>
                <a:gd name="T58" fmla="*/ 1452 w 2666"/>
                <a:gd name="T59" fmla="*/ 2025 h 2423"/>
                <a:gd name="T60" fmla="*/ 1610 w 2666"/>
                <a:gd name="T61" fmla="*/ 1999 h 2423"/>
                <a:gd name="T62" fmla="*/ 1877 w 2666"/>
                <a:gd name="T63" fmla="*/ 1995 h 2423"/>
                <a:gd name="T64" fmla="*/ 2082 w 2666"/>
                <a:gd name="T65" fmla="*/ 1891 h 2423"/>
                <a:gd name="T66" fmla="*/ 2407 w 2666"/>
                <a:gd name="T67" fmla="*/ 1531 h 2423"/>
                <a:gd name="T68" fmla="*/ 2575 w 2666"/>
                <a:gd name="T69" fmla="*/ 1462 h 2423"/>
                <a:gd name="T70" fmla="*/ 2625 w 2666"/>
                <a:gd name="T71" fmla="*/ 1650 h 2423"/>
                <a:gd name="T72" fmla="*/ 2665 w 2666"/>
                <a:gd name="T73" fmla="*/ 1689 h 2423"/>
                <a:gd name="T74" fmla="*/ 2599 w 2666"/>
                <a:gd name="T75" fmla="*/ 1670 h 2423"/>
                <a:gd name="T76" fmla="*/ 2463 w 2666"/>
                <a:gd name="T77" fmla="*/ 1694 h 2423"/>
                <a:gd name="T78" fmla="*/ 2077 w 2666"/>
                <a:gd name="T79" fmla="*/ 2033 h 2423"/>
                <a:gd name="T80" fmla="*/ 1633 w 2666"/>
                <a:gd name="T81" fmla="*/ 2370 h 2423"/>
                <a:gd name="T82" fmla="*/ 1471 w 2666"/>
                <a:gd name="T83" fmla="*/ 2422 h 2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6" h="2423">
                  <a:moveTo>
                    <a:pt x="1471" y="2422"/>
                  </a:moveTo>
                  <a:cubicBezTo>
                    <a:pt x="1440" y="2409"/>
                    <a:pt x="1410" y="2395"/>
                    <a:pt x="1378" y="2380"/>
                  </a:cubicBezTo>
                  <a:cubicBezTo>
                    <a:pt x="1385" y="2364"/>
                    <a:pt x="1388" y="2354"/>
                    <a:pt x="1394" y="2346"/>
                  </a:cubicBezTo>
                  <a:cubicBezTo>
                    <a:pt x="1419" y="2315"/>
                    <a:pt x="1474" y="2293"/>
                    <a:pt x="1448" y="2244"/>
                  </a:cubicBezTo>
                  <a:cubicBezTo>
                    <a:pt x="1425" y="2199"/>
                    <a:pt x="1373" y="2221"/>
                    <a:pt x="1332" y="2216"/>
                  </a:cubicBezTo>
                  <a:cubicBezTo>
                    <a:pt x="1321" y="2215"/>
                    <a:pt x="1309" y="2216"/>
                    <a:pt x="1298" y="2216"/>
                  </a:cubicBezTo>
                  <a:cubicBezTo>
                    <a:pt x="1156" y="2213"/>
                    <a:pt x="1146" y="2201"/>
                    <a:pt x="1190" y="2067"/>
                  </a:cubicBezTo>
                  <a:cubicBezTo>
                    <a:pt x="1202" y="2028"/>
                    <a:pt x="1204" y="1998"/>
                    <a:pt x="1156" y="1989"/>
                  </a:cubicBezTo>
                  <a:cubicBezTo>
                    <a:pt x="1109" y="1980"/>
                    <a:pt x="1089" y="1946"/>
                    <a:pt x="1068" y="1908"/>
                  </a:cubicBezTo>
                  <a:cubicBezTo>
                    <a:pt x="1011" y="1804"/>
                    <a:pt x="956" y="1700"/>
                    <a:pt x="915" y="1589"/>
                  </a:cubicBezTo>
                  <a:cubicBezTo>
                    <a:pt x="901" y="1552"/>
                    <a:pt x="886" y="1512"/>
                    <a:pt x="852" y="1495"/>
                  </a:cubicBezTo>
                  <a:cubicBezTo>
                    <a:pt x="749" y="1444"/>
                    <a:pt x="710" y="1341"/>
                    <a:pt x="656" y="1251"/>
                  </a:cubicBezTo>
                  <a:cubicBezTo>
                    <a:pt x="624" y="1198"/>
                    <a:pt x="598" y="1143"/>
                    <a:pt x="525" y="1137"/>
                  </a:cubicBezTo>
                  <a:cubicBezTo>
                    <a:pt x="517" y="1137"/>
                    <a:pt x="508" y="1134"/>
                    <a:pt x="504" y="1127"/>
                  </a:cubicBezTo>
                  <a:cubicBezTo>
                    <a:pt x="400" y="996"/>
                    <a:pt x="223" y="935"/>
                    <a:pt x="159" y="765"/>
                  </a:cubicBezTo>
                  <a:cubicBezTo>
                    <a:pt x="143" y="727"/>
                    <a:pt x="123" y="688"/>
                    <a:pt x="99" y="656"/>
                  </a:cubicBezTo>
                  <a:cubicBezTo>
                    <a:pt x="0" y="529"/>
                    <a:pt x="7" y="399"/>
                    <a:pt x="81" y="263"/>
                  </a:cubicBezTo>
                  <a:cubicBezTo>
                    <a:pt x="88" y="249"/>
                    <a:pt x="90" y="234"/>
                    <a:pt x="94" y="220"/>
                  </a:cubicBezTo>
                  <a:cubicBezTo>
                    <a:pt x="108" y="109"/>
                    <a:pt x="189" y="19"/>
                    <a:pt x="293" y="0"/>
                  </a:cubicBezTo>
                  <a:cubicBezTo>
                    <a:pt x="304" y="7"/>
                    <a:pt x="311" y="14"/>
                    <a:pt x="316" y="25"/>
                  </a:cubicBezTo>
                  <a:cubicBezTo>
                    <a:pt x="319" y="36"/>
                    <a:pt x="319" y="48"/>
                    <a:pt x="316" y="58"/>
                  </a:cubicBezTo>
                  <a:cubicBezTo>
                    <a:pt x="215" y="159"/>
                    <a:pt x="217" y="303"/>
                    <a:pt x="163" y="425"/>
                  </a:cubicBezTo>
                  <a:cubicBezTo>
                    <a:pt x="148" y="460"/>
                    <a:pt x="174" y="498"/>
                    <a:pt x="194" y="532"/>
                  </a:cubicBezTo>
                  <a:cubicBezTo>
                    <a:pt x="275" y="677"/>
                    <a:pt x="389" y="788"/>
                    <a:pt x="516" y="895"/>
                  </a:cubicBezTo>
                  <a:cubicBezTo>
                    <a:pt x="621" y="982"/>
                    <a:pt x="745" y="1054"/>
                    <a:pt x="803" y="1196"/>
                  </a:cubicBezTo>
                  <a:cubicBezTo>
                    <a:pt x="832" y="1265"/>
                    <a:pt x="891" y="1327"/>
                    <a:pt x="958" y="1378"/>
                  </a:cubicBezTo>
                  <a:cubicBezTo>
                    <a:pt x="1039" y="1437"/>
                    <a:pt x="1042" y="1546"/>
                    <a:pt x="1095" y="1624"/>
                  </a:cubicBezTo>
                  <a:cubicBezTo>
                    <a:pt x="1156" y="1714"/>
                    <a:pt x="1194" y="1821"/>
                    <a:pt x="1315" y="1859"/>
                  </a:cubicBezTo>
                  <a:cubicBezTo>
                    <a:pt x="1355" y="1871"/>
                    <a:pt x="1372" y="1912"/>
                    <a:pt x="1367" y="1952"/>
                  </a:cubicBezTo>
                  <a:cubicBezTo>
                    <a:pt x="1359" y="2021"/>
                    <a:pt x="1401" y="2025"/>
                    <a:pt x="1452" y="2025"/>
                  </a:cubicBezTo>
                  <a:cubicBezTo>
                    <a:pt x="1506" y="2025"/>
                    <a:pt x="1559" y="2016"/>
                    <a:pt x="1610" y="1999"/>
                  </a:cubicBezTo>
                  <a:cubicBezTo>
                    <a:pt x="1700" y="1970"/>
                    <a:pt x="1782" y="1966"/>
                    <a:pt x="1877" y="1995"/>
                  </a:cubicBezTo>
                  <a:cubicBezTo>
                    <a:pt x="1966" y="2022"/>
                    <a:pt x="2019" y="1937"/>
                    <a:pt x="2082" y="1891"/>
                  </a:cubicBezTo>
                  <a:cubicBezTo>
                    <a:pt x="2213" y="1793"/>
                    <a:pt x="2324" y="1676"/>
                    <a:pt x="2407" y="1531"/>
                  </a:cubicBezTo>
                  <a:cubicBezTo>
                    <a:pt x="2462" y="1503"/>
                    <a:pt x="2491" y="1414"/>
                    <a:pt x="2575" y="1462"/>
                  </a:cubicBezTo>
                  <a:cubicBezTo>
                    <a:pt x="2518" y="1570"/>
                    <a:pt x="2518" y="1570"/>
                    <a:pt x="2625" y="1650"/>
                  </a:cubicBezTo>
                  <a:cubicBezTo>
                    <a:pt x="2641" y="1660"/>
                    <a:pt x="2653" y="1676"/>
                    <a:pt x="2665" y="1689"/>
                  </a:cubicBezTo>
                  <a:cubicBezTo>
                    <a:pt x="2644" y="1683"/>
                    <a:pt x="2619" y="1679"/>
                    <a:pt x="2599" y="1670"/>
                  </a:cubicBezTo>
                  <a:cubicBezTo>
                    <a:pt x="2547" y="1644"/>
                    <a:pt x="2508" y="1657"/>
                    <a:pt x="2463" y="1694"/>
                  </a:cubicBezTo>
                  <a:cubicBezTo>
                    <a:pt x="2332" y="1804"/>
                    <a:pt x="2202" y="1915"/>
                    <a:pt x="2077" y="2033"/>
                  </a:cubicBezTo>
                  <a:cubicBezTo>
                    <a:pt x="1943" y="2161"/>
                    <a:pt x="1799" y="2282"/>
                    <a:pt x="1633" y="2370"/>
                  </a:cubicBezTo>
                  <a:cubicBezTo>
                    <a:pt x="1581" y="2395"/>
                    <a:pt x="1529" y="2416"/>
                    <a:pt x="1471" y="2422"/>
                  </a:cubicBezTo>
                </a:path>
              </a:pathLst>
            </a:custGeom>
            <a:solidFill>
              <a:srgbClr val="F4F4F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 name="Forme libre 36"/>
            <p:cNvSpPr>
              <a:spLocks noChangeArrowheads="1"/>
            </p:cNvSpPr>
            <p:nvPr userDrawn="1"/>
          </p:nvSpPr>
          <p:spPr bwMode="auto">
            <a:xfrm>
              <a:off x="6064250" y="1084263"/>
              <a:ext cx="968375" cy="319087"/>
            </a:xfrm>
            <a:custGeom>
              <a:avLst/>
              <a:gdLst>
                <a:gd name="T0" fmla="*/ 1482 w 2692"/>
                <a:gd name="T1" fmla="*/ 657 h 885"/>
                <a:gd name="T2" fmla="*/ 1356 w 2692"/>
                <a:gd name="T3" fmla="*/ 635 h 885"/>
                <a:gd name="T4" fmla="*/ 1086 w 2692"/>
                <a:gd name="T5" fmla="*/ 667 h 885"/>
                <a:gd name="T6" fmla="*/ 764 w 2692"/>
                <a:gd name="T7" fmla="*/ 713 h 885"/>
                <a:gd name="T8" fmla="*/ 429 w 2692"/>
                <a:gd name="T9" fmla="*/ 800 h 885"/>
                <a:gd name="T10" fmla="*/ 70 w 2692"/>
                <a:gd name="T11" fmla="*/ 867 h 885"/>
                <a:gd name="T12" fmla="*/ 6 w 2692"/>
                <a:gd name="T13" fmla="*/ 846 h 885"/>
                <a:gd name="T14" fmla="*/ 48 w 2692"/>
                <a:gd name="T15" fmla="*/ 771 h 885"/>
                <a:gd name="T16" fmla="*/ 350 w 2692"/>
                <a:gd name="T17" fmla="*/ 675 h 885"/>
                <a:gd name="T18" fmla="*/ 602 w 2692"/>
                <a:gd name="T19" fmla="*/ 612 h 885"/>
                <a:gd name="T20" fmla="*/ 555 w 2692"/>
                <a:gd name="T21" fmla="*/ 553 h 885"/>
                <a:gd name="T22" fmla="*/ 588 w 2692"/>
                <a:gd name="T23" fmla="*/ 440 h 885"/>
                <a:gd name="T24" fmla="*/ 1770 w 2692"/>
                <a:gd name="T25" fmla="*/ 177 h 885"/>
                <a:gd name="T26" fmla="*/ 2525 w 2692"/>
                <a:gd name="T27" fmla="*/ 15 h 885"/>
                <a:gd name="T28" fmla="*/ 2642 w 2692"/>
                <a:gd name="T29" fmla="*/ 21 h 885"/>
                <a:gd name="T30" fmla="*/ 2566 w 2692"/>
                <a:gd name="T31" fmla="*/ 122 h 885"/>
                <a:gd name="T32" fmla="*/ 2248 w 2692"/>
                <a:gd name="T33" fmla="*/ 203 h 885"/>
                <a:gd name="T34" fmla="*/ 1665 w 2692"/>
                <a:gd name="T35" fmla="*/ 499 h 885"/>
                <a:gd name="T36" fmla="*/ 1573 w 2692"/>
                <a:gd name="T37" fmla="*/ 748 h 885"/>
                <a:gd name="T38" fmla="*/ 1544 w 2692"/>
                <a:gd name="T39" fmla="*/ 760 h 885"/>
                <a:gd name="T40" fmla="*/ 1482 w 2692"/>
                <a:gd name="T41" fmla="*/ 657 h 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92" h="885">
                  <a:moveTo>
                    <a:pt x="1482" y="657"/>
                  </a:moveTo>
                  <a:cubicBezTo>
                    <a:pt x="1448" y="606"/>
                    <a:pt x="1399" y="631"/>
                    <a:pt x="1356" y="635"/>
                  </a:cubicBezTo>
                  <a:cubicBezTo>
                    <a:pt x="1266" y="646"/>
                    <a:pt x="1173" y="678"/>
                    <a:pt x="1086" y="667"/>
                  </a:cubicBezTo>
                  <a:cubicBezTo>
                    <a:pt x="971" y="654"/>
                    <a:pt x="863" y="673"/>
                    <a:pt x="764" y="713"/>
                  </a:cubicBezTo>
                  <a:cubicBezTo>
                    <a:pt x="654" y="756"/>
                    <a:pt x="542" y="779"/>
                    <a:pt x="429" y="800"/>
                  </a:cubicBezTo>
                  <a:cubicBezTo>
                    <a:pt x="310" y="822"/>
                    <a:pt x="190" y="844"/>
                    <a:pt x="70" y="867"/>
                  </a:cubicBezTo>
                  <a:cubicBezTo>
                    <a:pt x="45" y="875"/>
                    <a:pt x="14" y="884"/>
                    <a:pt x="6" y="846"/>
                  </a:cubicBezTo>
                  <a:cubicBezTo>
                    <a:pt x="0" y="812"/>
                    <a:pt x="19" y="789"/>
                    <a:pt x="48" y="771"/>
                  </a:cubicBezTo>
                  <a:cubicBezTo>
                    <a:pt x="139" y="712"/>
                    <a:pt x="246" y="690"/>
                    <a:pt x="350" y="675"/>
                  </a:cubicBezTo>
                  <a:cubicBezTo>
                    <a:pt x="437" y="663"/>
                    <a:pt x="518" y="631"/>
                    <a:pt x="602" y="612"/>
                  </a:cubicBezTo>
                  <a:cubicBezTo>
                    <a:pt x="608" y="570"/>
                    <a:pt x="562" y="577"/>
                    <a:pt x="555" y="553"/>
                  </a:cubicBezTo>
                  <a:cubicBezTo>
                    <a:pt x="490" y="469"/>
                    <a:pt x="490" y="463"/>
                    <a:pt x="588" y="440"/>
                  </a:cubicBezTo>
                  <a:cubicBezTo>
                    <a:pt x="982" y="350"/>
                    <a:pt x="1375" y="256"/>
                    <a:pt x="1770" y="177"/>
                  </a:cubicBezTo>
                  <a:cubicBezTo>
                    <a:pt x="2024" y="134"/>
                    <a:pt x="2269" y="53"/>
                    <a:pt x="2525" y="15"/>
                  </a:cubicBezTo>
                  <a:cubicBezTo>
                    <a:pt x="2566" y="9"/>
                    <a:pt x="2604" y="0"/>
                    <a:pt x="2642" y="21"/>
                  </a:cubicBezTo>
                  <a:cubicBezTo>
                    <a:pt x="2691" y="110"/>
                    <a:pt x="2604" y="111"/>
                    <a:pt x="2566" y="122"/>
                  </a:cubicBezTo>
                  <a:cubicBezTo>
                    <a:pt x="2460" y="151"/>
                    <a:pt x="2352" y="165"/>
                    <a:pt x="2248" y="203"/>
                  </a:cubicBezTo>
                  <a:cubicBezTo>
                    <a:pt x="2042" y="278"/>
                    <a:pt x="1860" y="402"/>
                    <a:pt x="1665" y="499"/>
                  </a:cubicBezTo>
                  <a:cubicBezTo>
                    <a:pt x="1714" y="612"/>
                    <a:pt x="1663" y="687"/>
                    <a:pt x="1573" y="748"/>
                  </a:cubicBezTo>
                  <a:cubicBezTo>
                    <a:pt x="1566" y="757"/>
                    <a:pt x="1556" y="760"/>
                    <a:pt x="1544" y="760"/>
                  </a:cubicBezTo>
                  <a:cubicBezTo>
                    <a:pt x="1431" y="780"/>
                    <a:pt x="1512" y="684"/>
                    <a:pt x="1482" y="657"/>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 name="Forme libre 37"/>
            <p:cNvSpPr>
              <a:spLocks noChangeArrowheads="1"/>
            </p:cNvSpPr>
            <p:nvPr userDrawn="1"/>
          </p:nvSpPr>
          <p:spPr bwMode="auto">
            <a:xfrm>
              <a:off x="6727825" y="2111375"/>
              <a:ext cx="547688" cy="400050"/>
            </a:xfrm>
            <a:custGeom>
              <a:avLst/>
              <a:gdLst>
                <a:gd name="T0" fmla="*/ 214 w 1520"/>
                <a:gd name="T1" fmla="*/ 0 h 1111"/>
                <a:gd name="T2" fmla="*/ 823 w 1520"/>
                <a:gd name="T3" fmla="*/ 542 h 1111"/>
                <a:gd name="T4" fmla="*/ 928 w 1520"/>
                <a:gd name="T5" fmla="*/ 661 h 1111"/>
                <a:gd name="T6" fmla="*/ 1270 w 1520"/>
                <a:gd name="T7" fmla="*/ 774 h 1111"/>
                <a:gd name="T8" fmla="*/ 1519 w 1520"/>
                <a:gd name="T9" fmla="*/ 758 h 1111"/>
                <a:gd name="T10" fmla="*/ 1348 w 1520"/>
                <a:gd name="T11" fmla="*/ 855 h 1111"/>
                <a:gd name="T12" fmla="*/ 1296 w 1520"/>
                <a:gd name="T13" fmla="*/ 864 h 1111"/>
                <a:gd name="T14" fmla="*/ 1209 w 1520"/>
                <a:gd name="T15" fmla="*/ 883 h 1111"/>
                <a:gd name="T16" fmla="*/ 449 w 1520"/>
                <a:gd name="T17" fmla="*/ 1095 h 1111"/>
                <a:gd name="T18" fmla="*/ 340 w 1520"/>
                <a:gd name="T19" fmla="*/ 1080 h 1111"/>
                <a:gd name="T20" fmla="*/ 52 w 1520"/>
                <a:gd name="T21" fmla="*/ 771 h 1111"/>
                <a:gd name="T22" fmla="*/ 33 w 1520"/>
                <a:gd name="T23" fmla="*/ 742 h 1111"/>
                <a:gd name="T24" fmla="*/ 9 w 1520"/>
                <a:gd name="T25" fmla="*/ 574 h 1111"/>
                <a:gd name="T26" fmla="*/ 0 w 1520"/>
                <a:gd name="T27" fmla="*/ 541 h 1111"/>
                <a:gd name="T28" fmla="*/ 92 w 1520"/>
                <a:gd name="T29" fmla="*/ 403 h 1111"/>
                <a:gd name="T30" fmla="*/ 131 w 1520"/>
                <a:gd name="T31" fmla="*/ 438 h 1111"/>
                <a:gd name="T32" fmla="*/ 266 w 1520"/>
                <a:gd name="T33" fmla="*/ 606 h 1111"/>
                <a:gd name="T34" fmla="*/ 539 w 1520"/>
                <a:gd name="T35" fmla="*/ 852 h 1111"/>
                <a:gd name="T36" fmla="*/ 105 w 1520"/>
                <a:gd name="T37" fmla="*/ 338 h 1111"/>
                <a:gd name="T38" fmla="*/ 87 w 1520"/>
                <a:gd name="T39" fmla="*/ 293 h 1111"/>
                <a:gd name="T40" fmla="*/ 79 w 1520"/>
                <a:gd name="T41" fmla="*/ 249 h 1111"/>
                <a:gd name="T42" fmla="*/ 84 w 1520"/>
                <a:gd name="T43" fmla="*/ 220 h 1111"/>
                <a:gd name="T44" fmla="*/ 99 w 1520"/>
                <a:gd name="T45" fmla="*/ 197 h 1111"/>
                <a:gd name="T46" fmla="*/ 111 w 1520"/>
                <a:gd name="T47" fmla="*/ 174 h 1111"/>
                <a:gd name="T48" fmla="*/ 128 w 1520"/>
                <a:gd name="T49" fmla="*/ 139 h 1111"/>
                <a:gd name="T50" fmla="*/ 137 w 1520"/>
                <a:gd name="T51" fmla="*/ 113 h 1111"/>
                <a:gd name="T52" fmla="*/ 151 w 1520"/>
                <a:gd name="T53" fmla="*/ 73 h 1111"/>
                <a:gd name="T54" fmla="*/ 160 w 1520"/>
                <a:gd name="T55" fmla="*/ 46 h 1111"/>
                <a:gd name="T56" fmla="*/ 214 w 1520"/>
                <a:gd name="T57" fmla="*/ 0 h 1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20" h="1111">
                  <a:moveTo>
                    <a:pt x="214" y="0"/>
                  </a:moveTo>
                  <a:cubicBezTo>
                    <a:pt x="444" y="150"/>
                    <a:pt x="638" y="342"/>
                    <a:pt x="823" y="542"/>
                  </a:cubicBezTo>
                  <a:cubicBezTo>
                    <a:pt x="860" y="582"/>
                    <a:pt x="896" y="619"/>
                    <a:pt x="928" y="661"/>
                  </a:cubicBezTo>
                  <a:cubicBezTo>
                    <a:pt x="1015" y="782"/>
                    <a:pt x="1133" y="806"/>
                    <a:pt x="1270" y="774"/>
                  </a:cubicBezTo>
                  <a:cubicBezTo>
                    <a:pt x="1353" y="756"/>
                    <a:pt x="1435" y="753"/>
                    <a:pt x="1519" y="758"/>
                  </a:cubicBezTo>
                  <a:cubicBezTo>
                    <a:pt x="1496" y="849"/>
                    <a:pt x="1403" y="819"/>
                    <a:pt x="1348" y="855"/>
                  </a:cubicBezTo>
                  <a:cubicBezTo>
                    <a:pt x="1332" y="858"/>
                    <a:pt x="1313" y="861"/>
                    <a:pt x="1296" y="864"/>
                  </a:cubicBezTo>
                  <a:cubicBezTo>
                    <a:pt x="1267" y="871"/>
                    <a:pt x="1238" y="880"/>
                    <a:pt x="1209" y="883"/>
                  </a:cubicBezTo>
                  <a:cubicBezTo>
                    <a:pt x="956" y="956"/>
                    <a:pt x="692" y="990"/>
                    <a:pt x="449" y="1095"/>
                  </a:cubicBezTo>
                  <a:cubicBezTo>
                    <a:pt x="414" y="1110"/>
                    <a:pt x="374" y="1106"/>
                    <a:pt x="340" y="1080"/>
                  </a:cubicBezTo>
                  <a:cubicBezTo>
                    <a:pt x="256" y="965"/>
                    <a:pt x="185" y="842"/>
                    <a:pt x="52" y="771"/>
                  </a:cubicBezTo>
                  <a:cubicBezTo>
                    <a:pt x="44" y="764"/>
                    <a:pt x="38" y="753"/>
                    <a:pt x="33" y="742"/>
                  </a:cubicBezTo>
                  <a:cubicBezTo>
                    <a:pt x="14" y="689"/>
                    <a:pt x="46" y="626"/>
                    <a:pt x="9" y="574"/>
                  </a:cubicBezTo>
                  <a:cubicBezTo>
                    <a:pt x="4" y="564"/>
                    <a:pt x="1" y="553"/>
                    <a:pt x="0" y="541"/>
                  </a:cubicBezTo>
                  <a:cubicBezTo>
                    <a:pt x="29" y="493"/>
                    <a:pt x="29" y="428"/>
                    <a:pt x="92" y="403"/>
                  </a:cubicBezTo>
                  <a:cubicBezTo>
                    <a:pt x="111" y="406"/>
                    <a:pt x="131" y="420"/>
                    <a:pt x="131" y="438"/>
                  </a:cubicBezTo>
                  <a:cubicBezTo>
                    <a:pt x="133" y="530"/>
                    <a:pt x="198" y="570"/>
                    <a:pt x="266" y="606"/>
                  </a:cubicBezTo>
                  <a:cubicBezTo>
                    <a:pt x="371" y="663"/>
                    <a:pt x="452" y="748"/>
                    <a:pt x="539" y="852"/>
                  </a:cubicBezTo>
                  <a:cubicBezTo>
                    <a:pt x="540" y="713"/>
                    <a:pt x="305" y="446"/>
                    <a:pt x="105" y="338"/>
                  </a:cubicBezTo>
                  <a:cubicBezTo>
                    <a:pt x="95" y="325"/>
                    <a:pt x="88" y="310"/>
                    <a:pt x="87" y="293"/>
                  </a:cubicBezTo>
                  <a:cubicBezTo>
                    <a:pt x="85" y="278"/>
                    <a:pt x="81" y="263"/>
                    <a:pt x="79" y="249"/>
                  </a:cubicBezTo>
                  <a:cubicBezTo>
                    <a:pt x="79" y="240"/>
                    <a:pt x="81" y="229"/>
                    <a:pt x="84" y="220"/>
                  </a:cubicBezTo>
                  <a:cubicBezTo>
                    <a:pt x="87" y="212"/>
                    <a:pt x="93" y="205"/>
                    <a:pt x="99" y="197"/>
                  </a:cubicBezTo>
                  <a:cubicBezTo>
                    <a:pt x="104" y="189"/>
                    <a:pt x="108" y="182"/>
                    <a:pt x="111" y="174"/>
                  </a:cubicBezTo>
                  <a:cubicBezTo>
                    <a:pt x="117" y="162"/>
                    <a:pt x="124" y="151"/>
                    <a:pt x="128" y="139"/>
                  </a:cubicBezTo>
                  <a:cubicBezTo>
                    <a:pt x="131" y="130"/>
                    <a:pt x="134" y="122"/>
                    <a:pt x="137" y="113"/>
                  </a:cubicBezTo>
                  <a:cubicBezTo>
                    <a:pt x="142" y="101"/>
                    <a:pt x="148" y="87"/>
                    <a:pt x="151" y="73"/>
                  </a:cubicBezTo>
                  <a:cubicBezTo>
                    <a:pt x="154" y="64"/>
                    <a:pt x="157" y="55"/>
                    <a:pt x="160" y="46"/>
                  </a:cubicBezTo>
                  <a:cubicBezTo>
                    <a:pt x="174" y="25"/>
                    <a:pt x="188" y="6"/>
                    <a:pt x="214" y="0"/>
                  </a:cubicBezTo>
                </a:path>
              </a:pathLst>
            </a:custGeom>
            <a:solidFill>
              <a:srgbClr val="AFAFA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 name="Forme libre 38"/>
            <p:cNvSpPr>
              <a:spLocks noChangeArrowheads="1"/>
            </p:cNvSpPr>
            <p:nvPr userDrawn="1"/>
          </p:nvSpPr>
          <p:spPr bwMode="auto">
            <a:xfrm>
              <a:off x="5953125" y="6327775"/>
              <a:ext cx="577850" cy="333375"/>
            </a:xfrm>
            <a:custGeom>
              <a:avLst/>
              <a:gdLst>
                <a:gd name="T0" fmla="*/ 0 w 1607"/>
                <a:gd name="T1" fmla="*/ 566 h 928"/>
                <a:gd name="T2" fmla="*/ 142 w 1607"/>
                <a:gd name="T3" fmla="*/ 580 h 928"/>
                <a:gd name="T4" fmla="*/ 261 w 1607"/>
                <a:gd name="T5" fmla="*/ 634 h 928"/>
                <a:gd name="T6" fmla="*/ 420 w 1607"/>
                <a:gd name="T7" fmla="*/ 647 h 928"/>
                <a:gd name="T8" fmla="*/ 592 w 1607"/>
                <a:gd name="T9" fmla="*/ 676 h 928"/>
                <a:gd name="T10" fmla="*/ 711 w 1607"/>
                <a:gd name="T11" fmla="*/ 82 h 928"/>
                <a:gd name="T12" fmla="*/ 844 w 1607"/>
                <a:gd name="T13" fmla="*/ 7 h 928"/>
                <a:gd name="T14" fmla="*/ 911 w 1607"/>
                <a:gd name="T15" fmla="*/ 12 h 928"/>
                <a:gd name="T16" fmla="*/ 934 w 1607"/>
                <a:gd name="T17" fmla="*/ 36 h 928"/>
                <a:gd name="T18" fmla="*/ 939 w 1607"/>
                <a:gd name="T19" fmla="*/ 153 h 928"/>
                <a:gd name="T20" fmla="*/ 976 w 1607"/>
                <a:gd name="T21" fmla="*/ 220 h 928"/>
                <a:gd name="T22" fmla="*/ 1046 w 1607"/>
                <a:gd name="T23" fmla="*/ 328 h 928"/>
                <a:gd name="T24" fmla="*/ 1111 w 1607"/>
                <a:gd name="T25" fmla="*/ 626 h 928"/>
                <a:gd name="T26" fmla="*/ 1194 w 1607"/>
                <a:gd name="T27" fmla="*/ 661 h 928"/>
                <a:gd name="T28" fmla="*/ 1347 w 1607"/>
                <a:gd name="T29" fmla="*/ 585 h 928"/>
                <a:gd name="T30" fmla="*/ 1606 w 1607"/>
                <a:gd name="T31" fmla="*/ 472 h 928"/>
                <a:gd name="T32" fmla="*/ 1133 w 1607"/>
                <a:gd name="T33" fmla="*/ 716 h 928"/>
                <a:gd name="T34" fmla="*/ 608 w 1607"/>
                <a:gd name="T35" fmla="*/ 904 h 928"/>
                <a:gd name="T36" fmla="*/ 441 w 1607"/>
                <a:gd name="T37" fmla="*/ 881 h 928"/>
                <a:gd name="T38" fmla="*/ 93 w 1607"/>
                <a:gd name="T39" fmla="*/ 644 h 928"/>
                <a:gd name="T40" fmla="*/ 0 w 1607"/>
                <a:gd name="T41" fmla="*/ 566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07" h="928">
                  <a:moveTo>
                    <a:pt x="0" y="566"/>
                  </a:moveTo>
                  <a:cubicBezTo>
                    <a:pt x="47" y="576"/>
                    <a:pt x="87" y="605"/>
                    <a:pt x="142" y="580"/>
                  </a:cubicBezTo>
                  <a:cubicBezTo>
                    <a:pt x="188" y="560"/>
                    <a:pt x="227" y="605"/>
                    <a:pt x="261" y="634"/>
                  </a:cubicBezTo>
                  <a:cubicBezTo>
                    <a:pt x="313" y="678"/>
                    <a:pt x="363" y="675"/>
                    <a:pt x="420" y="647"/>
                  </a:cubicBezTo>
                  <a:cubicBezTo>
                    <a:pt x="516" y="602"/>
                    <a:pt x="516" y="602"/>
                    <a:pt x="592" y="676"/>
                  </a:cubicBezTo>
                  <a:cubicBezTo>
                    <a:pt x="652" y="478"/>
                    <a:pt x="701" y="285"/>
                    <a:pt x="711" y="82"/>
                  </a:cubicBezTo>
                  <a:cubicBezTo>
                    <a:pt x="753" y="53"/>
                    <a:pt x="808" y="47"/>
                    <a:pt x="844" y="7"/>
                  </a:cubicBezTo>
                  <a:cubicBezTo>
                    <a:pt x="867" y="0"/>
                    <a:pt x="890" y="0"/>
                    <a:pt x="911" y="12"/>
                  </a:cubicBezTo>
                  <a:cubicBezTo>
                    <a:pt x="922" y="18"/>
                    <a:pt x="930" y="26"/>
                    <a:pt x="934" y="36"/>
                  </a:cubicBezTo>
                  <a:cubicBezTo>
                    <a:pt x="937" y="75"/>
                    <a:pt x="944" y="113"/>
                    <a:pt x="939" y="153"/>
                  </a:cubicBezTo>
                  <a:cubicBezTo>
                    <a:pt x="927" y="189"/>
                    <a:pt x="937" y="212"/>
                    <a:pt x="976" y="220"/>
                  </a:cubicBezTo>
                  <a:cubicBezTo>
                    <a:pt x="1037" y="232"/>
                    <a:pt x="1050" y="270"/>
                    <a:pt x="1046" y="328"/>
                  </a:cubicBezTo>
                  <a:cubicBezTo>
                    <a:pt x="1038" y="432"/>
                    <a:pt x="1101" y="524"/>
                    <a:pt x="1111" y="626"/>
                  </a:cubicBezTo>
                  <a:cubicBezTo>
                    <a:pt x="1116" y="666"/>
                    <a:pt x="1157" y="676"/>
                    <a:pt x="1194" y="661"/>
                  </a:cubicBezTo>
                  <a:cubicBezTo>
                    <a:pt x="1246" y="638"/>
                    <a:pt x="1302" y="618"/>
                    <a:pt x="1347" y="585"/>
                  </a:cubicBezTo>
                  <a:cubicBezTo>
                    <a:pt x="1426" y="527"/>
                    <a:pt x="1515" y="499"/>
                    <a:pt x="1606" y="472"/>
                  </a:cubicBezTo>
                  <a:cubicBezTo>
                    <a:pt x="1463" y="579"/>
                    <a:pt x="1301" y="660"/>
                    <a:pt x="1133" y="716"/>
                  </a:cubicBezTo>
                  <a:cubicBezTo>
                    <a:pt x="956" y="776"/>
                    <a:pt x="782" y="840"/>
                    <a:pt x="608" y="904"/>
                  </a:cubicBezTo>
                  <a:cubicBezTo>
                    <a:pt x="543" y="927"/>
                    <a:pt x="498" y="924"/>
                    <a:pt x="441" y="881"/>
                  </a:cubicBezTo>
                  <a:cubicBezTo>
                    <a:pt x="330" y="797"/>
                    <a:pt x="211" y="722"/>
                    <a:pt x="93" y="644"/>
                  </a:cubicBezTo>
                  <a:cubicBezTo>
                    <a:pt x="59" y="624"/>
                    <a:pt x="24" y="603"/>
                    <a:pt x="0" y="566"/>
                  </a:cubicBezTo>
                </a:path>
              </a:pathLst>
            </a:custGeom>
            <a:solidFill>
              <a:schemeClr val="accent1">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 name="Forme libre 39"/>
            <p:cNvSpPr>
              <a:spLocks noChangeArrowheads="1"/>
            </p:cNvSpPr>
            <p:nvPr userDrawn="1"/>
          </p:nvSpPr>
          <p:spPr bwMode="auto">
            <a:xfrm>
              <a:off x="2473325" y="1857375"/>
              <a:ext cx="547688" cy="474663"/>
            </a:xfrm>
            <a:custGeom>
              <a:avLst/>
              <a:gdLst>
                <a:gd name="T0" fmla="*/ 0 w 1520"/>
                <a:gd name="T1" fmla="*/ 660 h 1317"/>
                <a:gd name="T2" fmla="*/ 247 w 1520"/>
                <a:gd name="T3" fmla="*/ 199 h 1317"/>
                <a:gd name="T4" fmla="*/ 348 w 1520"/>
                <a:gd name="T5" fmla="*/ 92 h 1317"/>
                <a:gd name="T6" fmla="*/ 623 w 1520"/>
                <a:gd name="T7" fmla="*/ 50 h 1317"/>
                <a:gd name="T8" fmla="*/ 809 w 1520"/>
                <a:gd name="T9" fmla="*/ 124 h 1317"/>
                <a:gd name="T10" fmla="*/ 959 w 1520"/>
                <a:gd name="T11" fmla="*/ 287 h 1317"/>
                <a:gd name="T12" fmla="*/ 1116 w 1520"/>
                <a:gd name="T13" fmla="*/ 354 h 1317"/>
                <a:gd name="T14" fmla="*/ 1477 w 1520"/>
                <a:gd name="T15" fmla="*/ 678 h 1317"/>
                <a:gd name="T16" fmla="*/ 1502 w 1520"/>
                <a:gd name="T17" fmla="*/ 877 h 1317"/>
                <a:gd name="T18" fmla="*/ 1501 w 1520"/>
                <a:gd name="T19" fmla="*/ 959 h 1317"/>
                <a:gd name="T20" fmla="*/ 1486 w 1520"/>
                <a:gd name="T21" fmla="*/ 1109 h 1317"/>
                <a:gd name="T22" fmla="*/ 1480 w 1520"/>
                <a:gd name="T23" fmla="*/ 1142 h 1317"/>
                <a:gd name="T24" fmla="*/ 1447 w 1520"/>
                <a:gd name="T25" fmla="*/ 1222 h 1317"/>
                <a:gd name="T26" fmla="*/ 1420 w 1520"/>
                <a:gd name="T27" fmla="*/ 1245 h 1317"/>
                <a:gd name="T28" fmla="*/ 1370 w 1520"/>
                <a:gd name="T29" fmla="*/ 1266 h 1317"/>
                <a:gd name="T30" fmla="*/ 1331 w 1520"/>
                <a:gd name="T31" fmla="*/ 1266 h 1317"/>
                <a:gd name="T32" fmla="*/ 1296 w 1520"/>
                <a:gd name="T33" fmla="*/ 1249 h 1317"/>
                <a:gd name="T34" fmla="*/ 1249 w 1520"/>
                <a:gd name="T35" fmla="*/ 976 h 1317"/>
                <a:gd name="T36" fmla="*/ 1298 w 1520"/>
                <a:gd name="T37" fmla="*/ 808 h 1317"/>
                <a:gd name="T38" fmla="*/ 1194 w 1520"/>
                <a:gd name="T39" fmla="*/ 611 h 1317"/>
                <a:gd name="T40" fmla="*/ 1000 w 1520"/>
                <a:gd name="T41" fmla="*/ 519 h 1317"/>
                <a:gd name="T42" fmla="*/ 870 w 1520"/>
                <a:gd name="T43" fmla="*/ 487 h 1317"/>
                <a:gd name="T44" fmla="*/ 579 w 1520"/>
                <a:gd name="T45" fmla="*/ 331 h 1317"/>
                <a:gd name="T46" fmla="*/ 415 w 1520"/>
                <a:gd name="T47" fmla="*/ 345 h 1317"/>
                <a:gd name="T48" fmla="*/ 368 w 1520"/>
                <a:gd name="T49" fmla="*/ 1074 h 1317"/>
                <a:gd name="T50" fmla="*/ 466 w 1520"/>
                <a:gd name="T51" fmla="*/ 1229 h 1317"/>
                <a:gd name="T52" fmla="*/ 446 w 1520"/>
                <a:gd name="T53" fmla="*/ 1284 h 1317"/>
                <a:gd name="T54" fmla="*/ 230 w 1520"/>
                <a:gd name="T55" fmla="*/ 1306 h 1317"/>
                <a:gd name="T56" fmla="*/ 73 w 1520"/>
                <a:gd name="T57" fmla="*/ 1057 h 1317"/>
                <a:gd name="T58" fmla="*/ 0 w 1520"/>
                <a:gd name="T59" fmla="*/ 66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20" h="1317">
                  <a:moveTo>
                    <a:pt x="0" y="660"/>
                  </a:moveTo>
                  <a:cubicBezTo>
                    <a:pt x="30" y="478"/>
                    <a:pt x="105" y="321"/>
                    <a:pt x="247" y="199"/>
                  </a:cubicBezTo>
                  <a:cubicBezTo>
                    <a:pt x="284" y="166"/>
                    <a:pt x="298" y="112"/>
                    <a:pt x="348" y="92"/>
                  </a:cubicBezTo>
                  <a:cubicBezTo>
                    <a:pt x="443" y="98"/>
                    <a:pt x="531" y="102"/>
                    <a:pt x="623" y="50"/>
                  </a:cubicBezTo>
                  <a:cubicBezTo>
                    <a:pt x="710" y="2"/>
                    <a:pt x="780" y="0"/>
                    <a:pt x="809" y="124"/>
                  </a:cubicBezTo>
                  <a:cubicBezTo>
                    <a:pt x="827" y="202"/>
                    <a:pt x="887" y="252"/>
                    <a:pt x="959" y="287"/>
                  </a:cubicBezTo>
                  <a:cubicBezTo>
                    <a:pt x="1011" y="312"/>
                    <a:pt x="1063" y="339"/>
                    <a:pt x="1116" y="354"/>
                  </a:cubicBezTo>
                  <a:cubicBezTo>
                    <a:pt x="1293" y="402"/>
                    <a:pt x="1383" y="539"/>
                    <a:pt x="1477" y="678"/>
                  </a:cubicBezTo>
                  <a:cubicBezTo>
                    <a:pt x="1519" y="742"/>
                    <a:pt x="1496" y="811"/>
                    <a:pt x="1502" y="877"/>
                  </a:cubicBezTo>
                  <a:cubicBezTo>
                    <a:pt x="1502" y="904"/>
                    <a:pt x="1502" y="932"/>
                    <a:pt x="1501" y="959"/>
                  </a:cubicBezTo>
                  <a:cubicBezTo>
                    <a:pt x="1490" y="1008"/>
                    <a:pt x="1481" y="1058"/>
                    <a:pt x="1486" y="1109"/>
                  </a:cubicBezTo>
                  <a:cubicBezTo>
                    <a:pt x="1484" y="1119"/>
                    <a:pt x="1483" y="1132"/>
                    <a:pt x="1480" y="1142"/>
                  </a:cubicBezTo>
                  <a:cubicBezTo>
                    <a:pt x="1472" y="1170"/>
                    <a:pt x="1461" y="1196"/>
                    <a:pt x="1447" y="1222"/>
                  </a:cubicBezTo>
                  <a:cubicBezTo>
                    <a:pt x="1440" y="1231"/>
                    <a:pt x="1431" y="1239"/>
                    <a:pt x="1420" y="1245"/>
                  </a:cubicBezTo>
                  <a:cubicBezTo>
                    <a:pt x="1405" y="1254"/>
                    <a:pt x="1388" y="1263"/>
                    <a:pt x="1370" y="1266"/>
                  </a:cubicBezTo>
                  <a:cubicBezTo>
                    <a:pt x="1357" y="1269"/>
                    <a:pt x="1343" y="1269"/>
                    <a:pt x="1331" y="1266"/>
                  </a:cubicBezTo>
                  <a:cubicBezTo>
                    <a:pt x="1318" y="1263"/>
                    <a:pt x="1307" y="1257"/>
                    <a:pt x="1296" y="1249"/>
                  </a:cubicBezTo>
                  <a:cubicBezTo>
                    <a:pt x="1218" y="1168"/>
                    <a:pt x="1220" y="1074"/>
                    <a:pt x="1249" y="976"/>
                  </a:cubicBezTo>
                  <a:cubicBezTo>
                    <a:pt x="1339" y="942"/>
                    <a:pt x="1324" y="881"/>
                    <a:pt x="1298" y="808"/>
                  </a:cubicBezTo>
                  <a:cubicBezTo>
                    <a:pt x="1272" y="736"/>
                    <a:pt x="1244" y="667"/>
                    <a:pt x="1194" y="611"/>
                  </a:cubicBezTo>
                  <a:cubicBezTo>
                    <a:pt x="1151" y="536"/>
                    <a:pt x="1098" y="486"/>
                    <a:pt x="1000" y="519"/>
                  </a:cubicBezTo>
                  <a:cubicBezTo>
                    <a:pt x="954" y="535"/>
                    <a:pt x="913" y="501"/>
                    <a:pt x="870" y="487"/>
                  </a:cubicBezTo>
                  <a:cubicBezTo>
                    <a:pt x="765" y="454"/>
                    <a:pt x="647" y="451"/>
                    <a:pt x="579" y="331"/>
                  </a:cubicBezTo>
                  <a:cubicBezTo>
                    <a:pt x="539" y="263"/>
                    <a:pt x="466" y="287"/>
                    <a:pt x="415" y="345"/>
                  </a:cubicBezTo>
                  <a:cubicBezTo>
                    <a:pt x="269" y="516"/>
                    <a:pt x="215" y="875"/>
                    <a:pt x="368" y="1074"/>
                  </a:cubicBezTo>
                  <a:cubicBezTo>
                    <a:pt x="404" y="1121"/>
                    <a:pt x="403" y="1193"/>
                    <a:pt x="466" y="1229"/>
                  </a:cubicBezTo>
                  <a:cubicBezTo>
                    <a:pt x="485" y="1240"/>
                    <a:pt x="467" y="1271"/>
                    <a:pt x="446" y="1284"/>
                  </a:cubicBezTo>
                  <a:cubicBezTo>
                    <a:pt x="375" y="1313"/>
                    <a:pt x="304" y="1316"/>
                    <a:pt x="230" y="1306"/>
                  </a:cubicBezTo>
                  <a:cubicBezTo>
                    <a:pt x="137" y="1249"/>
                    <a:pt x="81" y="1180"/>
                    <a:pt x="73" y="1057"/>
                  </a:cubicBezTo>
                  <a:cubicBezTo>
                    <a:pt x="64" y="925"/>
                    <a:pt x="35" y="791"/>
                    <a:pt x="0" y="660"/>
                  </a:cubicBezTo>
                </a:path>
              </a:pathLst>
            </a:custGeom>
            <a:solidFill>
              <a:srgbClr val="60606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 name="Forme libre 40"/>
            <p:cNvSpPr>
              <a:spLocks noChangeArrowheads="1"/>
            </p:cNvSpPr>
            <p:nvPr userDrawn="1"/>
          </p:nvSpPr>
          <p:spPr bwMode="auto">
            <a:xfrm>
              <a:off x="1004888" y="3884613"/>
              <a:ext cx="446087" cy="1187450"/>
            </a:xfrm>
            <a:custGeom>
              <a:avLst/>
              <a:gdLst>
                <a:gd name="T0" fmla="*/ 485 w 1239"/>
                <a:gd name="T1" fmla="*/ 3298 h 3299"/>
                <a:gd name="T2" fmla="*/ 261 w 1239"/>
                <a:gd name="T3" fmla="*/ 2837 h 3299"/>
                <a:gd name="T4" fmla="*/ 27 w 1239"/>
                <a:gd name="T5" fmla="*/ 1435 h 3299"/>
                <a:gd name="T6" fmla="*/ 33 w 1239"/>
                <a:gd name="T7" fmla="*/ 1356 h 3299"/>
                <a:gd name="T8" fmla="*/ 54 w 1239"/>
                <a:gd name="T9" fmla="*/ 721 h 3299"/>
                <a:gd name="T10" fmla="*/ 51 w 1239"/>
                <a:gd name="T11" fmla="*/ 0 h 3299"/>
                <a:gd name="T12" fmla="*/ 117 w 1239"/>
                <a:gd name="T13" fmla="*/ 133 h 3299"/>
                <a:gd name="T14" fmla="*/ 151 w 1239"/>
                <a:gd name="T15" fmla="*/ 736 h 3299"/>
                <a:gd name="T16" fmla="*/ 164 w 1239"/>
                <a:gd name="T17" fmla="*/ 796 h 3299"/>
                <a:gd name="T18" fmla="*/ 258 w 1239"/>
                <a:gd name="T19" fmla="*/ 748 h 3299"/>
                <a:gd name="T20" fmla="*/ 282 w 1239"/>
                <a:gd name="T21" fmla="*/ 727 h 3299"/>
                <a:gd name="T22" fmla="*/ 319 w 1239"/>
                <a:gd name="T23" fmla="*/ 692 h 3299"/>
                <a:gd name="T24" fmla="*/ 345 w 1239"/>
                <a:gd name="T25" fmla="*/ 670 h 3299"/>
                <a:gd name="T26" fmla="*/ 442 w 1239"/>
                <a:gd name="T27" fmla="*/ 658 h 3299"/>
                <a:gd name="T28" fmla="*/ 522 w 1239"/>
                <a:gd name="T29" fmla="*/ 663 h 3299"/>
                <a:gd name="T30" fmla="*/ 627 w 1239"/>
                <a:gd name="T31" fmla="*/ 660 h 3299"/>
                <a:gd name="T32" fmla="*/ 658 w 1239"/>
                <a:gd name="T33" fmla="*/ 670 h 3299"/>
                <a:gd name="T34" fmla="*/ 916 w 1239"/>
                <a:gd name="T35" fmla="*/ 889 h 3299"/>
                <a:gd name="T36" fmla="*/ 1110 w 1239"/>
                <a:gd name="T37" fmla="*/ 1078 h 3299"/>
                <a:gd name="T38" fmla="*/ 1185 w 1239"/>
                <a:gd name="T39" fmla="*/ 1199 h 3299"/>
                <a:gd name="T40" fmla="*/ 1218 w 1239"/>
                <a:gd name="T41" fmla="*/ 1254 h 3299"/>
                <a:gd name="T42" fmla="*/ 1232 w 1239"/>
                <a:gd name="T43" fmla="*/ 1284 h 3299"/>
                <a:gd name="T44" fmla="*/ 1223 w 1239"/>
                <a:gd name="T45" fmla="*/ 1367 h 3299"/>
                <a:gd name="T46" fmla="*/ 1088 w 1239"/>
                <a:gd name="T47" fmla="*/ 1414 h 3299"/>
                <a:gd name="T48" fmla="*/ 995 w 1239"/>
                <a:gd name="T49" fmla="*/ 1396 h 3299"/>
                <a:gd name="T50" fmla="*/ 934 w 1239"/>
                <a:gd name="T51" fmla="*/ 1254 h 3299"/>
                <a:gd name="T52" fmla="*/ 849 w 1239"/>
                <a:gd name="T53" fmla="*/ 1157 h 3299"/>
                <a:gd name="T54" fmla="*/ 665 w 1239"/>
                <a:gd name="T55" fmla="*/ 988 h 3299"/>
                <a:gd name="T56" fmla="*/ 471 w 1239"/>
                <a:gd name="T57" fmla="*/ 967 h 3299"/>
                <a:gd name="T58" fmla="*/ 313 w 1239"/>
                <a:gd name="T59" fmla="*/ 1057 h 3299"/>
                <a:gd name="T60" fmla="*/ 297 w 1239"/>
                <a:gd name="T61" fmla="*/ 1081 h 3299"/>
                <a:gd name="T62" fmla="*/ 284 w 1239"/>
                <a:gd name="T63" fmla="*/ 1104 h 3299"/>
                <a:gd name="T64" fmla="*/ 270 w 1239"/>
                <a:gd name="T65" fmla="*/ 1125 h 3299"/>
                <a:gd name="T66" fmla="*/ 258 w 1239"/>
                <a:gd name="T67" fmla="*/ 1147 h 3299"/>
                <a:gd name="T68" fmla="*/ 247 w 1239"/>
                <a:gd name="T69" fmla="*/ 1168 h 3299"/>
                <a:gd name="T70" fmla="*/ 235 w 1239"/>
                <a:gd name="T71" fmla="*/ 1190 h 3299"/>
                <a:gd name="T72" fmla="*/ 216 w 1239"/>
                <a:gd name="T73" fmla="*/ 1220 h 3299"/>
                <a:gd name="T74" fmla="*/ 201 w 1239"/>
                <a:gd name="T75" fmla="*/ 1238 h 3299"/>
                <a:gd name="T76" fmla="*/ 192 w 1239"/>
                <a:gd name="T77" fmla="*/ 1274 h 3299"/>
                <a:gd name="T78" fmla="*/ 187 w 1239"/>
                <a:gd name="T79" fmla="*/ 1325 h 3299"/>
                <a:gd name="T80" fmla="*/ 177 w 1239"/>
                <a:gd name="T81" fmla="*/ 1383 h 3299"/>
                <a:gd name="T82" fmla="*/ 160 w 1239"/>
                <a:gd name="T83" fmla="*/ 1446 h 3299"/>
                <a:gd name="T84" fmla="*/ 137 w 1239"/>
                <a:gd name="T85" fmla="*/ 1565 h 3299"/>
                <a:gd name="T86" fmla="*/ 158 w 1239"/>
                <a:gd name="T87" fmla="*/ 1868 h 3299"/>
                <a:gd name="T88" fmla="*/ 154 w 1239"/>
                <a:gd name="T89" fmla="*/ 1997 h 3299"/>
                <a:gd name="T90" fmla="*/ 171 w 1239"/>
                <a:gd name="T91" fmla="*/ 2069 h 3299"/>
                <a:gd name="T92" fmla="*/ 358 w 1239"/>
                <a:gd name="T93" fmla="*/ 2834 h 3299"/>
                <a:gd name="T94" fmla="*/ 488 w 1239"/>
                <a:gd name="T95" fmla="*/ 3138 h 3299"/>
                <a:gd name="T96" fmla="*/ 485 w 1239"/>
                <a:gd name="T97" fmla="*/ 3298 h 3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39" h="3299">
                  <a:moveTo>
                    <a:pt x="485" y="3298"/>
                  </a:moveTo>
                  <a:cubicBezTo>
                    <a:pt x="384" y="3158"/>
                    <a:pt x="320" y="2998"/>
                    <a:pt x="261" y="2837"/>
                  </a:cubicBezTo>
                  <a:cubicBezTo>
                    <a:pt x="94" y="2385"/>
                    <a:pt x="0" y="1921"/>
                    <a:pt x="27" y="1435"/>
                  </a:cubicBezTo>
                  <a:cubicBezTo>
                    <a:pt x="29" y="1409"/>
                    <a:pt x="27" y="1382"/>
                    <a:pt x="33" y="1356"/>
                  </a:cubicBezTo>
                  <a:cubicBezTo>
                    <a:pt x="85" y="1145"/>
                    <a:pt x="61" y="933"/>
                    <a:pt x="54" y="721"/>
                  </a:cubicBezTo>
                  <a:cubicBezTo>
                    <a:pt x="47" y="481"/>
                    <a:pt x="51" y="240"/>
                    <a:pt x="51" y="0"/>
                  </a:cubicBezTo>
                  <a:cubicBezTo>
                    <a:pt x="140" y="11"/>
                    <a:pt x="109" y="85"/>
                    <a:pt x="117" y="133"/>
                  </a:cubicBezTo>
                  <a:cubicBezTo>
                    <a:pt x="154" y="331"/>
                    <a:pt x="135" y="534"/>
                    <a:pt x="151" y="736"/>
                  </a:cubicBezTo>
                  <a:cubicBezTo>
                    <a:pt x="152" y="754"/>
                    <a:pt x="151" y="774"/>
                    <a:pt x="164" y="796"/>
                  </a:cubicBezTo>
                  <a:cubicBezTo>
                    <a:pt x="206" y="805"/>
                    <a:pt x="227" y="767"/>
                    <a:pt x="258" y="748"/>
                  </a:cubicBezTo>
                  <a:cubicBezTo>
                    <a:pt x="265" y="741"/>
                    <a:pt x="273" y="733"/>
                    <a:pt x="282" y="727"/>
                  </a:cubicBezTo>
                  <a:cubicBezTo>
                    <a:pt x="294" y="716"/>
                    <a:pt x="306" y="705"/>
                    <a:pt x="319" y="692"/>
                  </a:cubicBezTo>
                  <a:cubicBezTo>
                    <a:pt x="326" y="683"/>
                    <a:pt x="335" y="676"/>
                    <a:pt x="345" y="670"/>
                  </a:cubicBezTo>
                  <a:cubicBezTo>
                    <a:pt x="377" y="660"/>
                    <a:pt x="410" y="660"/>
                    <a:pt x="442" y="658"/>
                  </a:cubicBezTo>
                  <a:cubicBezTo>
                    <a:pt x="468" y="658"/>
                    <a:pt x="494" y="658"/>
                    <a:pt x="522" y="663"/>
                  </a:cubicBezTo>
                  <a:cubicBezTo>
                    <a:pt x="557" y="673"/>
                    <a:pt x="592" y="664"/>
                    <a:pt x="627" y="660"/>
                  </a:cubicBezTo>
                  <a:cubicBezTo>
                    <a:pt x="638" y="661"/>
                    <a:pt x="649" y="664"/>
                    <a:pt x="658" y="670"/>
                  </a:cubicBezTo>
                  <a:cubicBezTo>
                    <a:pt x="726" y="763"/>
                    <a:pt x="798" y="854"/>
                    <a:pt x="916" y="889"/>
                  </a:cubicBezTo>
                  <a:cubicBezTo>
                    <a:pt x="1000" y="931"/>
                    <a:pt x="1033" y="1028"/>
                    <a:pt x="1110" y="1078"/>
                  </a:cubicBezTo>
                  <a:cubicBezTo>
                    <a:pt x="1139" y="1116"/>
                    <a:pt x="1160" y="1159"/>
                    <a:pt x="1185" y="1199"/>
                  </a:cubicBezTo>
                  <a:cubicBezTo>
                    <a:pt x="1194" y="1219"/>
                    <a:pt x="1209" y="1234"/>
                    <a:pt x="1218" y="1254"/>
                  </a:cubicBezTo>
                  <a:cubicBezTo>
                    <a:pt x="1224" y="1263"/>
                    <a:pt x="1229" y="1274"/>
                    <a:pt x="1232" y="1284"/>
                  </a:cubicBezTo>
                  <a:cubicBezTo>
                    <a:pt x="1238" y="1313"/>
                    <a:pt x="1227" y="1339"/>
                    <a:pt x="1223" y="1367"/>
                  </a:cubicBezTo>
                  <a:cubicBezTo>
                    <a:pt x="1195" y="1432"/>
                    <a:pt x="1163" y="1477"/>
                    <a:pt x="1088" y="1414"/>
                  </a:cubicBezTo>
                  <a:cubicBezTo>
                    <a:pt x="1064" y="1394"/>
                    <a:pt x="1024" y="1414"/>
                    <a:pt x="995" y="1396"/>
                  </a:cubicBezTo>
                  <a:cubicBezTo>
                    <a:pt x="949" y="1359"/>
                    <a:pt x="957" y="1301"/>
                    <a:pt x="934" y="1254"/>
                  </a:cubicBezTo>
                  <a:cubicBezTo>
                    <a:pt x="914" y="1212"/>
                    <a:pt x="900" y="1170"/>
                    <a:pt x="849" y="1157"/>
                  </a:cubicBezTo>
                  <a:cubicBezTo>
                    <a:pt x="794" y="1095"/>
                    <a:pt x="736" y="1035"/>
                    <a:pt x="665" y="988"/>
                  </a:cubicBezTo>
                  <a:cubicBezTo>
                    <a:pt x="601" y="945"/>
                    <a:pt x="540" y="933"/>
                    <a:pt x="471" y="967"/>
                  </a:cubicBezTo>
                  <a:cubicBezTo>
                    <a:pt x="398" y="960"/>
                    <a:pt x="351" y="999"/>
                    <a:pt x="313" y="1057"/>
                  </a:cubicBezTo>
                  <a:cubicBezTo>
                    <a:pt x="308" y="1064"/>
                    <a:pt x="303" y="1072"/>
                    <a:pt x="297" y="1081"/>
                  </a:cubicBezTo>
                  <a:cubicBezTo>
                    <a:pt x="293" y="1089"/>
                    <a:pt x="288" y="1096"/>
                    <a:pt x="284" y="1104"/>
                  </a:cubicBezTo>
                  <a:cubicBezTo>
                    <a:pt x="279" y="1112"/>
                    <a:pt x="274" y="1118"/>
                    <a:pt x="270" y="1125"/>
                  </a:cubicBezTo>
                  <a:cubicBezTo>
                    <a:pt x="265" y="1133"/>
                    <a:pt x="261" y="1140"/>
                    <a:pt x="258" y="1147"/>
                  </a:cubicBezTo>
                  <a:cubicBezTo>
                    <a:pt x="255" y="1155"/>
                    <a:pt x="251" y="1162"/>
                    <a:pt x="247" y="1168"/>
                  </a:cubicBezTo>
                  <a:cubicBezTo>
                    <a:pt x="242" y="1174"/>
                    <a:pt x="239" y="1182"/>
                    <a:pt x="235" y="1190"/>
                  </a:cubicBezTo>
                  <a:cubicBezTo>
                    <a:pt x="230" y="1200"/>
                    <a:pt x="226" y="1211"/>
                    <a:pt x="216" y="1220"/>
                  </a:cubicBezTo>
                  <a:cubicBezTo>
                    <a:pt x="210" y="1225"/>
                    <a:pt x="206" y="1231"/>
                    <a:pt x="201" y="1238"/>
                  </a:cubicBezTo>
                  <a:cubicBezTo>
                    <a:pt x="196" y="1249"/>
                    <a:pt x="193" y="1261"/>
                    <a:pt x="192" y="1274"/>
                  </a:cubicBezTo>
                  <a:cubicBezTo>
                    <a:pt x="190" y="1292"/>
                    <a:pt x="190" y="1309"/>
                    <a:pt x="187" y="1325"/>
                  </a:cubicBezTo>
                  <a:cubicBezTo>
                    <a:pt x="184" y="1345"/>
                    <a:pt x="183" y="1364"/>
                    <a:pt x="177" y="1383"/>
                  </a:cubicBezTo>
                  <a:cubicBezTo>
                    <a:pt x="172" y="1405"/>
                    <a:pt x="167" y="1425"/>
                    <a:pt x="160" y="1446"/>
                  </a:cubicBezTo>
                  <a:cubicBezTo>
                    <a:pt x="146" y="1484"/>
                    <a:pt x="135" y="1524"/>
                    <a:pt x="137" y="1565"/>
                  </a:cubicBezTo>
                  <a:cubicBezTo>
                    <a:pt x="119" y="1668"/>
                    <a:pt x="149" y="1767"/>
                    <a:pt x="158" y="1868"/>
                  </a:cubicBezTo>
                  <a:cubicBezTo>
                    <a:pt x="166" y="1910"/>
                    <a:pt x="148" y="1953"/>
                    <a:pt x="154" y="1997"/>
                  </a:cubicBezTo>
                  <a:cubicBezTo>
                    <a:pt x="157" y="2022"/>
                    <a:pt x="161" y="2046"/>
                    <a:pt x="171" y="2069"/>
                  </a:cubicBezTo>
                  <a:cubicBezTo>
                    <a:pt x="203" y="2332"/>
                    <a:pt x="256" y="2590"/>
                    <a:pt x="358" y="2834"/>
                  </a:cubicBezTo>
                  <a:cubicBezTo>
                    <a:pt x="397" y="2938"/>
                    <a:pt x="441" y="3039"/>
                    <a:pt x="488" y="3138"/>
                  </a:cubicBezTo>
                  <a:cubicBezTo>
                    <a:pt x="517" y="3187"/>
                    <a:pt x="545" y="3245"/>
                    <a:pt x="485" y="3298"/>
                  </a:cubicBezTo>
                </a:path>
              </a:pathLst>
            </a:custGeom>
            <a:solidFill>
              <a:schemeClr val="accent6">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 name="Forme libre 41"/>
            <p:cNvSpPr>
              <a:spLocks noChangeArrowheads="1"/>
            </p:cNvSpPr>
            <p:nvPr userDrawn="1"/>
          </p:nvSpPr>
          <p:spPr bwMode="auto">
            <a:xfrm>
              <a:off x="3546475" y="6078538"/>
              <a:ext cx="1381125" cy="1255712"/>
            </a:xfrm>
            <a:custGeom>
              <a:avLst/>
              <a:gdLst>
                <a:gd name="T0" fmla="*/ 3758 w 3835"/>
                <a:gd name="T1" fmla="*/ 1125 h 3486"/>
                <a:gd name="T2" fmla="*/ 3689 w 3835"/>
                <a:gd name="T3" fmla="*/ 1170 h 3486"/>
                <a:gd name="T4" fmla="*/ 3229 w 3835"/>
                <a:gd name="T5" fmla="*/ 1526 h 3486"/>
                <a:gd name="T6" fmla="*/ 3139 w 3835"/>
                <a:gd name="T7" fmla="*/ 1628 h 3486"/>
                <a:gd name="T8" fmla="*/ 3139 w 3835"/>
                <a:gd name="T9" fmla="*/ 1628 h 3486"/>
                <a:gd name="T10" fmla="*/ 3116 w 3835"/>
                <a:gd name="T11" fmla="*/ 1651 h 3486"/>
                <a:gd name="T12" fmla="*/ 3116 w 3835"/>
                <a:gd name="T13" fmla="*/ 1651 h 3486"/>
                <a:gd name="T14" fmla="*/ 3094 w 3835"/>
                <a:gd name="T15" fmla="*/ 1674 h 3486"/>
                <a:gd name="T16" fmla="*/ 3095 w 3835"/>
                <a:gd name="T17" fmla="*/ 1674 h 3486"/>
                <a:gd name="T18" fmla="*/ 3002 w 3835"/>
                <a:gd name="T19" fmla="*/ 1788 h 3486"/>
                <a:gd name="T20" fmla="*/ 3002 w 3835"/>
                <a:gd name="T21" fmla="*/ 1788 h 3486"/>
                <a:gd name="T22" fmla="*/ 2608 w 3835"/>
                <a:gd name="T23" fmla="*/ 2448 h 3486"/>
                <a:gd name="T24" fmla="*/ 2544 w 3835"/>
                <a:gd name="T25" fmla="*/ 2569 h 3486"/>
                <a:gd name="T26" fmla="*/ 2387 w 3835"/>
                <a:gd name="T27" fmla="*/ 2775 h 3486"/>
                <a:gd name="T28" fmla="*/ 1765 w 3835"/>
                <a:gd name="T29" fmla="*/ 3257 h 3486"/>
                <a:gd name="T30" fmla="*/ 1108 w 3835"/>
                <a:gd name="T31" fmla="*/ 3485 h 3486"/>
                <a:gd name="T32" fmla="*/ 368 w 3835"/>
                <a:gd name="T33" fmla="*/ 3176 h 3486"/>
                <a:gd name="T34" fmla="*/ 0 w 3835"/>
                <a:gd name="T35" fmla="*/ 2889 h 3486"/>
                <a:gd name="T36" fmla="*/ 113 w 3835"/>
                <a:gd name="T37" fmla="*/ 2876 h 3486"/>
                <a:gd name="T38" fmla="*/ 467 w 3835"/>
                <a:gd name="T39" fmla="*/ 3157 h 3486"/>
                <a:gd name="T40" fmla="*/ 1443 w 3835"/>
                <a:gd name="T41" fmla="*/ 3311 h 3486"/>
                <a:gd name="T42" fmla="*/ 1887 w 3835"/>
                <a:gd name="T43" fmla="*/ 3050 h 3486"/>
                <a:gd name="T44" fmla="*/ 1921 w 3835"/>
                <a:gd name="T45" fmla="*/ 3018 h 3486"/>
                <a:gd name="T46" fmla="*/ 1950 w 3835"/>
                <a:gd name="T47" fmla="*/ 2978 h 3486"/>
                <a:gd name="T48" fmla="*/ 2278 w 3835"/>
                <a:gd name="T49" fmla="*/ 2743 h 3486"/>
                <a:gd name="T50" fmla="*/ 2515 w 3835"/>
                <a:gd name="T51" fmla="*/ 2398 h 3486"/>
                <a:gd name="T52" fmla="*/ 2622 w 3835"/>
                <a:gd name="T53" fmla="*/ 2123 h 3486"/>
                <a:gd name="T54" fmla="*/ 3178 w 3835"/>
                <a:gd name="T55" fmla="*/ 1376 h 3486"/>
                <a:gd name="T56" fmla="*/ 3472 w 3835"/>
                <a:gd name="T57" fmla="*/ 1115 h 3486"/>
                <a:gd name="T58" fmla="*/ 3512 w 3835"/>
                <a:gd name="T59" fmla="*/ 869 h 3486"/>
                <a:gd name="T60" fmla="*/ 3155 w 3835"/>
                <a:gd name="T61" fmla="*/ 426 h 3486"/>
                <a:gd name="T62" fmla="*/ 3014 w 3835"/>
                <a:gd name="T63" fmla="*/ 182 h 3486"/>
                <a:gd name="T64" fmla="*/ 2981 w 3835"/>
                <a:gd name="T65" fmla="*/ 105 h 3486"/>
                <a:gd name="T66" fmla="*/ 2996 w 3835"/>
                <a:gd name="T67" fmla="*/ 40 h 3486"/>
                <a:gd name="T68" fmla="*/ 3149 w 3835"/>
                <a:gd name="T69" fmla="*/ 121 h 3486"/>
                <a:gd name="T70" fmla="*/ 3594 w 3835"/>
                <a:gd name="T71" fmla="*/ 704 h 3486"/>
                <a:gd name="T72" fmla="*/ 3790 w 3835"/>
                <a:gd name="T73" fmla="*/ 968 h 3486"/>
                <a:gd name="T74" fmla="*/ 3758 w 3835"/>
                <a:gd name="T75" fmla="*/ 1125 h 3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35" h="3486">
                  <a:moveTo>
                    <a:pt x="3758" y="1125"/>
                  </a:moveTo>
                  <a:cubicBezTo>
                    <a:pt x="3735" y="1141"/>
                    <a:pt x="3712" y="1155"/>
                    <a:pt x="3689" y="1170"/>
                  </a:cubicBezTo>
                  <a:cubicBezTo>
                    <a:pt x="3521" y="1268"/>
                    <a:pt x="3367" y="1387"/>
                    <a:pt x="3229" y="1526"/>
                  </a:cubicBezTo>
                  <a:cubicBezTo>
                    <a:pt x="3197" y="1558"/>
                    <a:pt x="3162" y="1588"/>
                    <a:pt x="3139" y="1628"/>
                  </a:cubicBezTo>
                  <a:lnTo>
                    <a:pt x="3139" y="1628"/>
                  </a:lnTo>
                  <a:cubicBezTo>
                    <a:pt x="3132" y="1636"/>
                    <a:pt x="3123" y="1643"/>
                    <a:pt x="3116" y="1651"/>
                  </a:cubicBezTo>
                  <a:lnTo>
                    <a:pt x="3116" y="1651"/>
                  </a:lnTo>
                  <a:cubicBezTo>
                    <a:pt x="3107" y="1658"/>
                    <a:pt x="3100" y="1666"/>
                    <a:pt x="3094" y="1674"/>
                  </a:cubicBezTo>
                  <a:lnTo>
                    <a:pt x="3095" y="1674"/>
                  </a:lnTo>
                  <a:cubicBezTo>
                    <a:pt x="3068" y="1713"/>
                    <a:pt x="3028" y="1745"/>
                    <a:pt x="3002" y="1788"/>
                  </a:cubicBezTo>
                  <a:lnTo>
                    <a:pt x="3002" y="1788"/>
                  </a:lnTo>
                  <a:cubicBezTo>
                    <a:pt x="2834" y="1987"/>
                    <a:pt x="2704" y="2207"/>
                    <a:pt x="2608" y="2448"/>
                  </a:cubicBezTo>
                  <a:cubicBezTo>
                    <a:pt x="2591" y="2491"/>
                    <a:pt x="2570" y="2530"/>
                    <a:pt x="2544" y="2569"/>
                  </a:cubicBezTo>
                  <a:cubicBezTo>
                    <a:pt x="2515" y="2656"/>
                    <a:pt x="2457" y="2720"/>
                    <a:pt x="2387" y="2775"/>
                  </a:cubicBezTo>
                  <a:cubicBezTo>
                    <a:pt x="2180" y="2937"/>
                    <a:pt x="1976" y="3102"/>
                    <a:pt x="1765" y="3257"/>
                  </a:cubicBezTo>
                  <a:cubicBezTo>
                    <a:pt x="1571" y="3401"/>
                    <a:pt x="1356" y="3485"/>
                    <a:pt x="1108" y="3485"/>
                  </a:cubicBezTo>
                  <a:cubicBezTo>
                    <a:pt x="815" y="3485"/>
                    <a:pt x="581" y="3363"/>
                    <a:pt x="368" y="3176"/>
                  </a:cubicBezTo>
                  <a:cubicBezTo>
                    <a:pt x="250" y="3074"/>
                    <a:pt x="137" y="2967"/>
                    <a:pt x="0" y="2889"/>
                  </a:cubicBezTo>
                  <a:cubicBezTo>
                    <a:pt x="41" y="2830"/>
                    <a:pt x="58" y="2825"/>
                    <a:pt x="113" y="2876"/>
                  </a:cubicBezTo>
                  <a:cubicBezTo>
                    <a:pt x="226" y="2976"/>
                    <a:pt x="348" y="3065"/>
                    <a:pt x="467" y="3157"/>
                  </a:cubicBezTo>
                  <a:cubicBezTo>
                    <a:pt x="765" y="3389"/>
                    <a:pt x="1088" y="3442"/>
                    <a:pt x="1443" y="3311"/>
                  </a:cubicBezTo>
                  <a:cubicBezTo>
                    <a:pt x="1617" y="3268"/>
                    <a:pt x="1751" y="3157"/>
                    <a:pt x="1887" y="3050"/>
                  </a:cubicBezTo>
                  <a:cubicBezTo>
                    <a:pt x="1899" y="3039"/>
                    <a:pt x="1910" y="3028"/>
                    <a:pt x="1921" y="3018"/>
                  </a:cubicBezTo>
                  <a:cubicBezTo>
                    <a:pt x="1930" y="3005"/>
                    <a:pt x="1938" y="2990"/>
                    <a:pt x="1950" y="2978"/>
                  </a:cubicBezTo>
                  <a:cubicBezTo>
                    <a:pt x="2073" y="2918"/>
                    <a:pt x="2173" y="2825"/>
                    <a:pt x="2278" y="2743"/>
                  </a:cubicBezTo>
                  <a:cubicBezTo>
                    <a:pt x="2391" y="2654"/>
                    <a:pt x="2472" y="2537"/>
                    <a:pt x="2515" y="2398"/>
                  </a:cubicBezTo>
                  <a:cubicBezTo>
                    <a:pt x="2544" y="2303"/>
                    <a:pt x="2585" y="2213"/>
                    <a:pt x="2622" y="2123"/>
                  </a:cubicBezTo>
                  <a:cubicBezTo>
                    <a:pt x="2791" y="1863"/>
                    <a:pt x="2971" y="1610"/>
                    <a:pt x="3178" y="1376"/>
                  </a:cubicBezTo>
                  <a:cubicBezTo>
                    <a:pt x="3268" y="1274"/>
                    <a:pt x="3362" y="1190"/>
                    <a:pt x="3472" y="1115"/>
                  </a:cubicBezTo>
                  <a:cubicBezTo>
                    <a:pt x="3585" y="1037"/>
                    <a:pt x="3597" y="974"/>
                    <a:pt x="3512" y="869"/>
                  </a:cubicBezTo>
                  <a:cubicBezTo>
                    <a:pt x="3391" y="722"/>
                    <a:pt x="3301" y="553"/>
                    <a:pt x="3155" y="426"/>
                  </a:cubicBezTo>
                  <a:cubicBezTo>
                    <a:pt x="3081" y="362"/>
                    <a:pt x="3045" y="272"/>
                    <a:pt x="3014" y="182"/>
                  </a:cubicBezTo>
                  <a:cubicBezTo>
                    <a:pt x="3005" y="156"/>
                    <a:pt x="2991" y="131"/>
                    <a:pt x="2981" y="105"/>
                  </a:cubicBezTo>
                  <a:cubicBezTo>
                    <a:pt x="2973" y="81"/>
                    <a:pt x="2976" y="58"/>
                    <a:pt x="2996" y="40"/>
                  </a:cubicBezTo>
                  <a:cubicBezTo>
                    <a:pt x="3081" y="0"/>
                    <a:pt x="3126" y="75"/>
                    <a:pt x="3149" y="121"/>
                  </a:cubicBezTo>
                  <a:cubicBezTo>
                    <a:pt x="3265" y="342"/>
                    <a:pt x="3459" y="501"/>
                    <a:pt x="3594" y="704"/>
                  </a:cubicBezTo>
                  <a:cubicBezTo>
                    <a:pt x="3656" y="796"/>
                    <a:pt x="3729" y="877"/>
                    <a:pt x="3790" y="968"/>
                  </a:cubicBezTo>
                  <a:cubicBezTo>
                    <a:pt x="3834" y="1031"/>
                    <a:pt x="3833" y="1084"/>
                    <a:pt x="3758" y="1125"/>
                  </a:cubicBezTo>
                </a:path>
              </a:pathLst>
            </a:custGeom>
            <a:solidFill>
              <a:srgbClr val="B6B6B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 name="Forme libre 42"/>
            <p:cNvSpPr>
              <a:spLocks noChangeArrowheads="1"/>
            </p:cNvSpPr>
            <p:nvPr userDrawn="1"/>
          </p:nvSpPr>
          <p:spPr bwMode="auto">
            <a:xfrm>
              <a:off x="3519488" y="263525"/>
              <a:ext cx="2527300" cy="550863"/>
            </a:xfrm>
            <a:custGeom>
              <a:avLst/>
              <a:gdLst>
                <a:gd name="T0" fmla="*/ 98 w 7020"/>
                <a:gd name="T1" fmla="*/ 1518 h 1529"/>
                <a:gd name="T2" fmla="*/ 11 w 7020"/>
                <a:gd name="T3" fmla="*/ 1247 h 1529"/>
                <a:gd name="T4" fmla="*/ 14 w 7020"/>
                <a:gd name="T5" fmla="*/ 949 h 1529"/>
                <a:gd name="T6" fmla="*/ 166 w 7020"/>
                <a:gd name="T7" fmla="*/ 703 h 1529"/>
                <a:gd name="T8" fmla="*/ 646 w 7020"/>
                <a:gd name="T9" fmla="*/ 559 h 1529"/>
                <a:gd name="T10" fmla="*/ 1509 w 7020"/>
                <a:gd name="T11" fmla="*/ 465 h 1529"/>
                <a:gd name="T12" fmla="*/ 2648 w 7020"/>
                <a:gd name="T13" fmla="*/ 362 h 1529"/>
                <a:gd name="T14" fmla="*/ 3900 w 7020"/>
                <a:gd name="T15" fmla="*/ 242 h 1529"/>
                <a:gd name="T16" fmla="*/ 4853 w 7020"/>
                <a:gd name="T17" fmla="*/ 135 h 1529"/>
                <a:gd name="T18" fmla="*/ 6599 w 7020"/>
                <a:gd name="T19" fmla="*/ 34 h 1529"/>
                <a:gd name="T20" fmla="*/ 7019 w 7020"/>
                <a:gd name="T21" fmla="*/ 72 h 1529"/>
                <a:gd name="T22" fmla="*/ 6907 w 7020"/>
                <a:gd name="T23" fmla="*/ 109 h 1529"/>
                <a:gd name="T24" fmla="*/ 6707 w 7020"/>
                <a:gd name="T25" fmla="*/ 139 h 1529"/>
                <a:gd name="T26" fmla="*/ 6587 w 7020"/>
                <a:gd name="T27" fmla="*/ 123 h 1529"/>
                <a:gd name="T28" fmla="*/ 6370 w 7020"/>
                <a:gd name="T29" fmla="*/ 120 h 1529"/>
                <a:gd name="T30" fmla="*/ 6086 w 7020"/>
                <a:gd name="T31" fmla="*/ 123 h 1529"/>
                <a:gd name="T32" fmla="*/ 5883 w 7020"/>
                <a:gd name="T33" fmla="*/ 133 h 1529"/>
                <a:gd name="T34" fmla="*/ 4847 w 7020"/>
                <a:gd name="T35" fmla="*/ 237 h 1529"/>
                <a:gd name="T36" fmla="*/ 3773 w 7020"/>
                <a:gd name="T37" fmla="*/ 333 h 1529"/>
                <a:gd name="T38" fmla="*/ 2978 w 7020"/>
                <a:gd name="T39" fmla="*/ 413 h 1529"/>
                <a:gd name="T40" fmla="*/ 1826 w 7020"/>
                <a:gd name="T41" fmla="*/ 517 h 1529"/>
                <a:gd name="T42" fmla="*/ 912 w 7020"/>
                <a:gd name="T43" fmla="*/ 608 h 1529"/>
                <a:gd name="T44" fmla="*/ 881 w 7020"/>
                <a:gd name="T45" fmla="*/ 622 h 1529"/>
                <a:gd name="T46" fmla="*/ 629 w 7020"/>
                <a:gd name="T47" fmla="*/ 662 h 1529"/>
                <a:gd name="T48" fmla="*/ 317 w 7020"/>
                <a:gd name="T49" fmla="*/ 770 h 1529"/>
                <a:gd name="T50" fmla="*/ 256 w 7020"/>
                <a:gd name="T51" fmla="*/ 975 h 1529"/>
                <a:gd name="T52" fmla="*/ 301 w 7020"/>
                <a:gd name="T53" fmla="*/ 1042 h 1529"/>
                <a:gd name="T54" fmla="*/ 301 w 7020"/>
                <a:gd name="T55" fmla="*/ 1076 h 1529"/>
                <a:gd name="T56" fmla="*/ 252 w 7020"/>
                <a:gd name="T57" fmla="*/ 1138 h 1529"/>
                <a:gd name="T58" fmla="*/ 191 w 7020"/>
                <a:gd name="T59" fmla="*/ 1204 h 1529"/>
                <a:gd name="T60" fmla="*/ 142 w 7020"/>
                <a:gd name="T61" fmla="*/ 1453 h 1529"/>
                <a:gd name="T62" fmla="*/ 127 w 7020"/>
                <a:gd name="T63" fmla="*/ 1525 h 1529"/>
                <a:gd name="T64" fmla="*/ 98 w 7020"/>
                <a:gd name="T65" fmla="*/ 1518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20" h="1529">
                  <a:moveTo>
                    <a:pt x="98" y="1518"/>
                  </a:moveTo>
                  <a:cubicBezTo>
                    <a:pt x="21" y="1442"/>
                    <a:pt x="0" y="1352"/>
                    <a:pt x="11" y="1247"/>
                  </a:cubicBezTo>
                  <a:cubicBezTo>
                    <a:pt x="20" y="1149"/>
                    <a:pt x="18" y="1048"/>
                    <a:pt x="14" y="949"/>
                  </a:cubicBezTo>
                  <a:cubicBezTo>
                    <a:pt x="9" y="830"/>
                    <a:pt x="67" y="755"/>
                    <a:pt x="166" y="703"/>
                  </a:cubicBezTo>
                  <a:cubicBezTo>
                    <a:pt x="316" y="622"/>
                    <a:pt x="481" y="588"/>
                    <a:pt x="646" y="559"/>
                  </a:cubicBezTo>
                  <a:cubicBezTo>
                    <a:pt x="931" y="507"/>
                    <a:pt x="1220" y="489"/>
                    <a:pt x="1509" y="465"/>
                  </a:cubicBezTo>
                  <a:cubicBezTo>
                    <a:pt x="1889" y="431"/>
                    <a:pt x="2268" y="391"/>
                    <a:pt x="2648" y="362"/>
                  </a:cubicBezTo>
                  <a:cubicBezTo>
                    <a:pt x="3066" y="330"/>
                    <a:pt x="3483" y="285"/>
                    <a:pt x="3900" y="242"/>
                  </a:cubicBezTo>
                  <a:cubicBezTo>
                    <a:pt x="4218" y="210"/>
                    <a:pt x="4534" y="167"/>
                    <a:pt x="4853" y="135"/>
                  </a:cubicBezTo>
                  <a:cubicBezTo>
                    <a:pt x="5434" y="78"/>
                    <a:pt x="6013" y="0"/>
                    <a:pt x="6599" y="34"/>
                  </a:cubicBezTo>
                  <a:cubicBezTo>
                    <a:pt x="6739" y="42"/>
                    <a:pt x="6881" y="39"/>
                    <a:pt x="7019" y="72"/>
                  </a:cubicBezTo>
                  <a:cubicBezTo>
                    <a:pt x="6991" y="115"/>
                    <a:pt x="6947" y="106"/>
                    <a:pt x="6907" y="109"/>
                  </a:cubicBezTo>
                  <a:cubicBezTo>
                    <a:pt x="6839" y="101"/>
                    <a:pt x="6775" y="130"/>
                    <a:pt x="6707" y="139"/>
                  </a:cubicBezTo>
                  <a:cubicBezTo>
                    <a:pt x="6666" y="146"/>
                    <a:pt x="6628" y="123"/>
                    <a:pt x="6587" y="123"/>
                  </a:cubicBezTo>
                  <a:cubicBezTo>
                    <a:pt x="6515" y="121"/>
                    <a:pt x="6442" y="124"/>
                    <a:pt x="6370" y="120"/>
                  </a:cubicBezTo>
                  <a:cubicBezTo>
                    <a:pt x="6275" y="106"/>
                    <a:pt x="6180" y="107"/>
                    <a:pt x="6086" y="123"/>
                  </a:cubicBezTo>
                  <a:cubicBezTo>
                    <a:pt x="6019" y="133"/>
                    <a:pt x="5950" y="130"/>
                    <a:pt x="5883" y="133"/>
                  </a:cubicBezTo>
                  <a:cubicBezTo>
                    <a:pt x="5536" y="153"/>
                    <a:pt x="5192" y="197"/>
                    <a:pt x="4847" y="237"/>
                  </a:cubicBezTo>
                  <a:cubicBezTo>
                    <a:pt x="4490" y="278"/>
                    <a:pt x="4131" y="294"/>
                    <a:pt x="3773" y="333"/>
                  </a:cubicBezTo>
                  <a:cubicBezTo>
                    <a:pt x="3508" y="362"/>
                    <a:pt x="3243" y="396"/>
                    <a:pt x="2978" y="413"/>
                  </a:cubicBezTo>
                  <a:cubicBezTo>
                    <a:pt x="2593" y="437"/>
                    <a:pt x="2211" y="488"/>
                    <a:pt x="1826" y="517"/>
                  </a:cubicBezTo>
                  <a:cubicBezTo>
                    <a:pt x="1521" y="540"/>
                    <a:pt x="1217" y="585"/>
                    <a:pt x="912" y="608"/>
                  </a:cubicBezTo>
                  <a:cubicBezTo>
                    <a:pt x="901" y="610"/>
                    <a:pt x="890" y="617"/>
                    <a:pt x="881" y="622"/>
                  </a:cubicBezTo>
                  <a:cubicBezTo>
                    <a:pt x="799" y="645"/>
                    <a:pt x="718" y="663"/>
                    <a:pt x="629" y="662"/>
                  </a:cubicBezTo>
                  <a:cubicBezTo>
                    <a:pt x="514" y="660"/>
                    <a:pt x="411" y="704"/>
                    <a:pt x="317" y="770"/>
                  </a:cubicBezTo>
                  <a:cubicBezTo>
                    <a:pt x="237" y="821"/>
                    <a:pt x="198" y="883"/>
                    <a:pt x="256" y="975"/>
                  </a:cubicBezTo>
                  <a:cubicBezTo>
                    <a:pt x="269" y="999"/>
                    <a:pt x="295" y="1014"/>
                    <a:pt x="301" y="1042"/>
                  </a:cubicBezTo>
                  <a:cubicBezTo>
                    <a:pt x="304" y="1053"/>
                    <a:pt x="302" y="1063"/>
                    <a:pt x="301" y="1076"/>
                  </a:cubicBezTo>
                  <a:cubicBezTo>
                    <a:pt x="292" y="1102"/>
                    <a:pt x="276" y="1123"/>
                    <a:pt x="252" y="1138"/>
                  </a:cubicBezTo>
                  <a:cubicBezTo>
                    <a:pt x="227" y="1156"/>
                    <a:pt x="209" y="1181"/>
                    <a:pt x="191" y="1204"/>
                  </a:cubicBezTo>
                  <a:cubicBezTo>
                    <a:pt x="146" y="1282"/>
                    <a:pt x="122" y="1363"/>
                    <a:pt x="142" y="1453"/>
                  </a:cubicBezTo>
                  <a:cubicBezTo>
                    <a:pt x="148" y="1479"/>
                    <a:pt x="151" y="1505"/>
                    <a:pt x="127" y="1525"/>
                  </a:cubicBezTo>
                  <a:cubicBezTo>
                    <a:pt x="117" y="1528"/>
                    <a:pt x="107" y="1526"/>
                    <a:pt x="98" y="1518"/>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 name="Forme libre 43"/>
            <p:cNvSpPr>
              <a:spLocks noChangeArrowheads="1"/>
            </p:cNvSpPr>
            <p:nvPr userDrawn="1"/>
          </p:nvSpPr>
          <p:spPr bwMode="auto">
            <a:xfrm>
              <a:off x="8094663" y="2859088"/>
              <a:ext cx="225425" cy="503237"/>
            </a:xfrm>
            <a:custGeom>
              <a:avLst/>
              <a:gdLst>
                <a:gd name="T0" fmla="*/ 541 w 627"/>
                <a:gd name="T1" fmla="*/ 765 h 1400"/>
                <a:gd name="T2" fmla="*/ 603 w 627"/>
                <a:gd name="T3" fmla="*/ 904 h 1400"/>
                <a:gd name="T4" fmla="*/ 605 w 627"/>
                <a:gd name="T5" fmla="*/ 1306 h 1400"/>
                <a:gd name="T6" fmla="*/ 533 w 627"/>
                <a:gd name="T7" fmla="*/ 1393 h 1400"/>
                <a:gd name="T8" fmla="*/ 403 w 627"/>
                <a:gd name="T9" fmla="*/ 1367 h 1400"/>
                <a:gd name="T10" fmla="*/ 410 w 627"/>
                <a:gd name="T11" fmla="*/ 1279 h 1400"/>
                <a:gd name="T12" fmla="*/ 503 w 627"/>
                <a:gd name="T13" fmla="*/ 1011 h 1400"/>
                <a:gd name="T14" fmla="*/ 289 w 627"/>
                <a:gd name="T15" fmla="*/ 973 h 1400"/>
                <a:gd name="T16" fmla="*/ 179 w 627"/>
                <a:gd name="T17" fmla="*/ 943 h 1400"/>
                <a:gd name="T18" fmla="*/ 92 w 627"/>
                <a:gd name="T19" fmla="*/ 958 h 1400"/>
                <a:gd name="T20" fmla="*/ 14 w 627"/>
                <a:gd name="T21" fmla="*/ 915 h 1400"/>
                <a:gd name="T22" fmla="*/ 61 w 627"/>
                <a:gd name="T23" fmla="*/ 643 h 1400"/>
                <a:gd name="T24" fmla="*/ 284 w 627"/>
                <a:gd name="T25" fmla="*/ 132 h 1400"/>
                <a:gd name="T26" fmla="*/ 321 w 627"/>
                <a:gd name="T27" fmla="*/ 63 h 1400"/>
                <a:gd name="T28" fmla="*/ 616 w 627"/>
                <a:gd name="T29" fmla="*/ 294 h 1400"/>
                <a:gd name="T30" fmla="*/ 539 w 627"/>
                <a:gd name="T31" fmla="*/ 683 h 1400"/>
                <a:gd name="T32" fmla="*/ 541 w 627"/>
                <a:gd name="T33" fmla="*/ 765 h 1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7" h="1400">
                  <a:moveTo>
                    <a:pt x="541" y="765"/>
                  </a:moveTo>
                  <a:cubicBezTo>
                    <a:pt x="571" y="807"/>
                    <a:pt x="588" y="856"/>
                    <a:pt x="603" y="904"/>
                  </a:cubicBezTo>
                  <a:cubicBezTo>
                    <a:pt x="626" y="1037"/>
                    <a:pt x="620" y="1172"/>
                    <a:pt x="605" y="1306"/>
                  </a:cubicBezTo>
                  <a:cubicBezTo>
                    <a:pt x="600" y="1352"/>
                    <a:pt x="582" y="1385"/>
                    <a:pt x="533" y="1393"/>
                  </a:cubicBezTo>
                  <a:cubicBezTo>
                    <a:pt x="487" y="1399"/>
                    <a:pt x="443" y="1398"/>
                    <a:pt x="403" y="1367"/>
                  </a:cubicBezTo>
                  <a:cubicBezTo>
                    <a:pt x="374" y="1335"/>
                    <a:pt x="381" y="1301"/>
                    <a:pt x="410" y="1279"/>
                  </a:cubicBezTo>
                  <a:cubicBezTo>
                    <a:pt x="498" y="1211"/>
                    <a:pt x="486" y="1114"/>
                    <a:pt x="503" y="1011"/>
                  </a:cubicBezTo>
                  <a:cubicBezTo>
                    <a:pt x="413" y="1069"/>
                    <a:pt x="342" y="1066"/>
                    <a:pt x="289" y="973"/>
                  </a:cubicBezTo>
                  <a:cubicBezTo>
                    <a:pt x="266" y="932"/>
                    <a:pt x="222" y="927"/>
                    <a:pt x="179" y="943"/>
                  </a:cubicBezTo>
                  <a:cubicBezTo>
                    <a:pt x="151" y="953"/>
                    <a:pt x="124" y="970"/>
                    <a:pt x="92" y="958"/>
                  </a:cubicBezTo>
                  <a:cubicBezTo>
                    <a:pt x="64" y="947"/>
                    <a:pt x="35" y="938"/>
                    <a:pt x="14" y="915"/>
                  </a:cubicBezTo>
                  <a:cubicBezTo>
                    <a:pt x="0" y="819"/>
                    <a:pt x="9" y="730"/>
                    <a:pt x="61" y="643"/>
                  </a:cubicBezTo>
                  <a:cubicBezTo>
                    <a:pt x="158" y="483"/>
                    <a:pt x="200" y="298"/>
                    <a:pt x="284" y="132"/>
                  </a:cubicBezTo>
                  <a:cubicBezTo>
                    <a:pt x="297" y="109"/>
                    <a:pt x="297" y="80"/>
                    <a:pt x="321" y="63"/>
                  </a:cubicBezTo>
                  <a:cubicBezTo>
                    <a:pt x="602" y="0"/>
                    <a:pt x="622" y="17"/>
                    <a:pt x="616" y="294"/>
                  </a:cubicBezTo>
                  <a:cubicBezTo>
                    <a:pt x="613" y="428"/>
                    <a:pt x="555" y="552"/>
                    <a:pt x="539" y="683"/>
                  </a:cubicBezTo>
                  <a:cubicBezTo>
                    <a:pt x="538" y="709"/>
                    <a:pt x="509" y="738"/>
                    <a:pt x="541" y="765"/>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 name="Forme libre 44"/>
            <p:cNvSpPr>
              <a:spLocks noChangeArrowheads="1"/>
            </p:cNvSpPr>
            <p:nvPr userDrawn="1"/>
          </p:nvSpPr>
          <p:spPr bwMode="auto">
            <a:xfrm>
              <a:off x="6746875" y="2300288"/>
              <a:ext cx="1193800" cy="319087"/>
            </a:xfrm>
            <a:custGeom>
              <a:avLst/>
              <a:gdLst>
                <a:gd name="T0" fmla="*/ 3069 w 3318"/>
                <a:gd name="T1" fmla="*/ 0 h 886"/>
                <a:gd name="T2" fmla="*/ 3156 w 3318"/>
                <a:gd name="T3" fmla="*/ 35 h 886"/>
                <a:gd name="T4" fmla="*/ 3317 w 3318"/>
                <a:gd name="T5" fmla="*/ 98 h 886"/>
                <a:gd name="T6" fmla="*/ 3107 w 3318"/>
                <a:gd name="T7" fmla="*/ 161 h 886"/>
                <a:gd name="T8" fmla="*/ 2996 w 3318"/>
                <a:gd name="T9" fmla="*/ 164 h 886"/>
                <a:gd name="T10" fmla="*/ 2996 w 3318"/>
                <a:gd name="T11" fmla="*/ 165 h 886"/>
                <a:gd name="T12" fmla="*/ 2495 w 3318"/>
                <a:gd name="T13" fmla="*/ 327 h 886"/>
                <a:gd name="T14" fmla="*/ 2312 w 3318"/>
                <a:gd name="T15" fmla="*/ 379 h 886"/>
                <a:gd name="T16" fmla="*/ 1470 w 3318"/>
                <a:gd name="T17" fmla="*/ 605 h 886"/>
                <a:gd name="T18" fmla="*/ 1218 w 3318"/>
                <a:gd name="T19" fmla="*/ 680 h 886"/>
                <a:gd name="T20" fmla="*/ 458 w 3318"/>
                <a:gd name="T21" fmla="*/ 869 h 886"/>
                <a:gd name="T22" fmla="*/ 343 w 3318"/>
                <a:gd name="T23" fmla="*/ 875 h 886"/>
                <a:gd name="T24" fmla="*/ 247 w 3318"/>
                <a:gd name="T25" fmla="*/ 877 h 886"/>
                <a:gd name="T26" fmla="*/ 0 w 3318"/>
                <a:gd name="T27" fmla="*/ 588 h 886"/>
                <a:gd name="T28" fmla="*/ 23 w 3318"/>
                <a:gd name="T29" fmla="*/ 562 h 886"/>
                <a:gd name="T30" fmla="*/ 58 w 3318"/>
                <a:gd name="T31" fmla="*/ 556 h 886"/>
                <a:gd name="T32" fmla="*/ 197 w 3318"/>
                <a:gd name="T33" fmla="*/ 626 h 886"/>
                <a:gd name="T34" fmla="*/ 521 w 3318"/>
                <a:gd name="T35" fmla="*/ 688 h 886"/>
                <a:gd name="T36" fmla="*/ 1263 w 3318"/>
                <a:gd name="T37" fmla="*/ 481 h 886"/>
                <a:gd name="T38" fmla="*/ 1356 w 3318"/>
                <a:gd name="T39" fmla="*/ 454 h 886"/>
                <a:gd name="T40" fmla="*/ 1386 w 3318"/>
                <a:gd name="T41" fmla="*/ 448 h 886"/>
                <a:gd name="T42" fmla="*/ 1463 w 3318"/>
                <a:gd name="T43" fmla="*/ 428 h 886"/>
                <a:gd name="T44" fmla="*/ 1495 w 3318"/>
                <a:gd name="T45" fmla="*/ 422 h 886"/>
                <a:gd name="T46" fmla="*/ 1738 w 3318"/>
                <a:gd name="T47" fmla="*/ 358 h 886"/>
                <a:gd name="T48" fmla="*/ 1782 w 3318"/>
                <a:gd name="T49" fmla="*/ 342 h 886"/>
                <a:gd name="T50" fmla="*/ 1813 w 3318"/>
                <a:gd name="T51" fmla="*/ 335 h 886"/>
                <a:gd name="T52" fmla="*/ 1890 w 3318"/>
                <a:gd name="T53" fmla="*/ 315 h 886"/>
                <a:gd name="T54" fmla="*/ 1924 w 3318"/>
                <a:gd name="T55" fmla="*/ 307 h 886"/>
                <a:gd name="T56" fmla="*/ 2671 w 3318"/>
                <a:gd name="T57" fmla="*/ 115 h 886"/>
                <a:gd name="T58" fmla="*/ 2750 w 3318"/>
                <a:gd name="T59" fmla="*/ 89 h 886"/>
                <a:gd name="T60" fmla="*/ 2782 w 3318"/>
                <a:gd name="T61" fmla="*/ 83 h 886"/>
                <a:gd name="T62" fmla="*/ 3039 w 3318"/>
                <a:gd name="T63" fmla="*/ 10 h 886"/>
                <a:gd name="T64" fmla="*/ 3069 w 3318"/>
                <a:gd name="T65" fmla="*/ 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8" h="886">
                  <a:moveTo>
                    <a:pt x="3069" y="0"/>
                  </a:moveTo>
                  <a:cubicBezTo>
                    <a:pt x="3091" y="29"/>
                    <a:pt x="3120" y="40"/>
                    <a:pt x="3156" y="35"/>
                  </a:cubicBezTo>
                  <a:cubicBezTo>
                    <a:pt x="3220" y="28"/>
                    <a:pt x="3272" y="54"/>
                    <a:pt x="3317" y="98"/>
                  </a:cubicBezTo>
                  <a:cubicBezTo>
                    <a:pt x="3257" y="152"/>
                    <a:pt x="3182" y="162"/>
                    <a:pt x="3107" y="161"/>
                  </a:cubicBezTo>
                  <a:cubicBezTo>
                    <a:pt x="3071" y="161"/>
                    <a:pt x="3033" y="144"/>
                    <a:pt x="2996" y="164"/>
                  </a:cubicBezTo>
                  <a:lnTo>
                    <a:pt x="2996" y="165"/>
                  </a:lnTo>
                  <a:cubicBezTo>
                    <a:pt x="2843" y="261"/>
                    <a:pt x="2663" y="275"/>
                    <a:pt x="2495" y="327"/>
                  </a:cubicBezTo>
                  <a:cubicBezTo>
                    <a:pt x="2434" y="345"/>
                    <a:pt x="2373" y="359"/>
                    <a:pt x="2312" y="379"/>
                  </a:cubicBezTo>
                  <a:cubicBezTo>
                    <a:pt x="2028" y="442"/>
                    <a:pt x="1750" y="530"/>
                    <a:pt x="1470" y="605"/>
                  </a:cubicBezTo>
                  <a:cubicBezTo>
                    <a:pt x="1385" y="628"/>
                    <a:pt x="1302" y="659"/>
                    <a:pt x="1218" y="680"/>
                  </a:cubicBezTo>
                  <a:cubicBezTo>
                    <a:pt x="963" y="735"/>
                    <a:pt x="713" y="814"/>
                    <a:pt x="458" y="869"/>
                  </a:cubicBezTo>
                  <a:cubicBezTo>
                    <a:pt x="418" y="878"/>
                    <a:pt x="382" y="885"/>
                    <a:pt x="343" y="875"/>
                  </a:cubicBezTo>
                  <a:cubicBezTo>
                    <a:pt x="311" y="863"/>
                    <a:pt x="279" y="852"/>
                    <a:pt x="247" y="877"/>
                  </a:cubicBezTo>
                  <a:cubicBezTo>
                    <a:pt x="166" y="843"/>
                    <a:pt x="12" y="663"/>
                    <a:pt x="0" y="588"/>
                  </a:cubicBezTo>
                  <a:cubicBezTo>
                    <a:pt x="4" y="578"/>
                    <a:pt x="14" y="568"/>
                    <a:pt x="23" y="562"/>
                  </a:cubicBezTo>
                  <a:cubicBezTo>
                    <a:pt x="33" y="558"/>
                    <a:pt x="46" y="555"/>
                    <a:pt x="58" y="556"/>
                  </a:cubicBezTo>
                  <a:cubicBezTo>
                    <a:pt x="116" y="558"/>
                    <a:pt x="150" y="605"/>
                    <a:pt x="197" y="626"/>
                  </a:cubicBezTo>
                  <a:cubicBezTo>
                    <a:pt x="290" y="724"/>
                    <a:pt x="397" y="732"/>
                    <a:pt x="521" y="688"/>
                  </a:cubicBezTo>
                  <a:cubicBezTo>
                    <a:pt x="763" y="600"/>
                    <a:pt x="1020" y="567"/>
                    <a:pt x="1263" y="481"/>
                  </a:cubicBezTo>
                  <a:cubicBezTo>
                    <a:pt x="1293" y="471"/>
                    <a:pt x="1325" y="465"/>
                    <a:pt x="1356" y="454"/>
                  </a:cubicBezTo>
                  <a:cubicBezTo>
                    <a:pt x="1367" y="452"/>
                    <a:pt x="1377" y="449"/>
                    <a:pt x="1386" y="448"/>
                  </a:cubicBezTo>
                  <a:cubicBezTo>
                    <a:pt x="1412" y="442"/>
                    <a:pt x="1437" y="433"/>
                    <a:pt x="1463" y="428"/>
                  </a:cubicBezTo>
                  <a:cubicBezTo>
                    <a:pt x="1474" y="426"/>
                    <a:pt x="1484" y="423"/>
                    <a:pt x="1495" y="422"/>
                  </a:cubicBezTo>
                  <a:cubicBezTo>
                    <a:pt x="1576" y="399"/>
                    <a:pt x="1658" y="385"/>
                    <a:pt x="1738" y="358"/>
                  </a:cubicBezTo>
                  <a:cubicBezTo>
                    <a:pt x="1753" y="353"/>
                    <a:pt x="1767" y="347"/>
                    <a:pt x="1782" y="342"/>
                  </a:cubicBezTo>
                  <a:cubicBezTo>
                    <a:pt x="1793" y="339"/>
                    <a:pt x="1802" y="336"/>
                    <a:pt x="1813" y="335"/>
                  </a:cubicBezTo>
                  <a:cubicBezTo>
                    <a:pt x="1838" y="330"/>
                    <a:pt x="1864" y="321"/>
                    <a:pt x="1890" y="315"/>
                  </a:cubicBezTo>
                  <a:cubicBezTo>
                    <a:pt x="1901" y="312"/>
                    <a:pt x="1913" y="310"/>
                    <a:pt x="1924" y="307"/>
                  </a:cubicBezTo>
                  <a:cubicBezTo>
                    <a:pt x="2174" y="246"/>
                    <a:pt x="2422" y="181"/>
                    <a:pt x="2671" y="115"/>
                  </a:cubicBezTo>
                  <a:cubicBezTo>
                    <a:pt x="2697" y="106"/>
                    <a:pt x="2724" y="98"/>
                    <a:pt x="2750" y="89"/>
                  </a:cubicBezTo>
                  <a:cubicBezTo>
                    <a:pt x="2761" y="86"/>
                    <a:pt x="2772" y="84"/>
                    <a:pt x="2782" y="83"/>
                  </a:cubicBezTo>
                  <a:cubicBezTo>
                    <a:pt x="2868" y="55"/>
                    <a:pt x="2958" y="49"/>
                    <a:pt x="3039" y="10"/>
                  </a:cubicBezTo>
                  <a:cubicBezTo>
                    <a:pt x="3049" y="6"/>
                    <a:pt x="3059" y="3"/>
                    <a:pt x="3069" y="0"/>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 name="Forme libre 45"/>
            <p:cNvSpPr>
              <a:spLocks noChangeArrowheads="1"/>
            </p:cNvSpPr>
            <p:nvPr userDrawn="1"/>
          </p:nvSpPr>
          <p:spPr bwMode="auto">
            <a:xfrm>
              <a:off x="5768975" y="3057525"/>
              <a:ext cx="695325" cy="244475"/>
            </a:xfrm>
            <a:custGeom>
              <a:avLst/>
              <a:gdLst>
                <a:gd name="T0" fmla="*/ 1887 w 1931"/>
                <a:gd name="T1" fmla="*/ 58 h 680"/>
                <a:gd name="T2" fmla="*/ 1930 w 1931"/>
                <a:gd name="T3" fmla="*/ 223 h 680"/>
                <a:gd name="T4" fmla="*/ 1890 w 1931"/>
                <a:gd name="T5" fmla="*/ 229 h 680"/>
                <a:gd name="T6" fmla="*/ 1861 w 1931"/>
                <a:gd name="T7" fmla="*/ 221 h 680"/>
                <a:gd name="T8" fmla="*/ 1814 w 1931"/>
                <a:gd name="T9" fmla="*/ 224 h 680"/>
                <a:gd name="T10" fmla="*/ 1341 w 1931"/>
                <a:gd name="T11" fmla="*/ 294 h 680"/>
                <a:gd name="T12" fmla="*/ 88 w 1931"/>
                <a:gd name="T13" fmla="*/ 679 h 680"/>
                <a:gd name="T14" fmla="*/ 0 w 1931"/>
                <a:gd name="T15" fmla="*/ 536 h 680"/>
                <a:gd name="T16" fmla="*/ 149 w 1931"/>
                <a:gd name="T17" fmla="*/ 409 h 680"/>
                <a:gd name="T18" fmla="*/ 1031 w 1931"/>
                <a:gd name="T19" fmla="*/ 140 h 680"/>
                <a:gd name="T20" fmla="*/ 1359 w 1931"/>
                <a:gd name="T21" fmla="*/ 50 h 680"/>
                <a:gd name="T22" fmla="*/ 1391 w 1931"/>
                <a:gd name="T23" fmla="*/ 38 h 680"/>
                <a:gd name="T24" fmla="*/ 1458 w 1931"/>
                <a:gd name="T25" fmla="*/ 18 h 680"/>
                <a:gd name="T26" fmla="*/ 1629 w 1931"/>
                <a:gd name="T27" fmla="*/ 36 h 680"/>
                <a:gd name="T28" fmla="*/ 1777 w 1931"/>
                <a:gd name="T29" fmla="*/ 41 h 680"/>
                <a:gd name="T30" fmla="*/ 1887 w 1931"/>
                <a:gd name="T31" fmla="*/ 58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1" h="680">
                  <a:moveTo>
                    <a:pt x="1887" y="58"/>
                  </a:moveTo>
                  <a:cubicBezTo>
                    <a:pt x="1884" y="117"/>
                    <a:pt x="1909" y="169"/>
                    <a:pt x="1930" y="223"/>
                  </a:cubicBezTo>
                  <a:cubicBezTo>
                    <a:pt x="1918" y="230"/>
                    <a:pt x="1904" y="230"/>
                    <a:pt x="1890" y="229"/>
                  </a:cubicBezTo>
                  <a:cubicBezTo>
                    <a:pt x="1881" y="226"/>
                    <a:pt x="1872" y="223"/>
                    <a:pt x="1861" y="221"/>
                  </a:cubicBezTo>
                  <a:cubicBezTo>
                    <a:pt x="1846" y="220"/>
                    <a:pt x="1829" y="226"/>
                    <a:pt x="1814" y="224"/>
                  </a:cubicBezTo>
                  <a:cubicBezTo>
                    <a:pt x="1641" y="143"/>
                    <a:pt x="1495" y="252"/>
                    <a:pt x="1341" y="294"/>
                  </a:cubicBezTo>
                  <a:cubicBezTo>
                    <a:pt x="921" y="413"/>
                    <a:pt x="504" y="545"/>
                    <a:pt x="88" y="679"/>
                  </a:cubicBezTo>
                  <a:cubicBezTo>
                    <a:pt x="18" y="656"/>
                    <a:pt x="18" y="591"/>
                    <a:pt x="0" y="536"/>
                  </a:cubicBezTo>
                  <a:cubicBezTo>
                    <a:pt x="1" y="436"/>
                    <a:pt x="84" y="432"/>
                    <a:pt x="149" y="409"/>
                  </a:cubicBezTo>
                  <a:cubicBezTo>
                    <a:pt x="443" y="319"/>
                    <a:pt x="736" y="229"/>
                    <a:pt x="1031" y="140"/>
                  </a:cubicBezTo>
                  <a:cubicBezTo>
                    <a:pt x="1145" y="129"/>
                    <a:pt x="1252" y="88"/>
                    <a:pt x="1359" y="50"/>
                  </a:cubicBezTo>
                  <a:cubicBezTo>
                    <a:pt x="1370" y="45"/>
                    <a:pt x="1380" y="42"/>
                    <a:pt x="1391" y="38"/>
                  </a:cubicBezTo>
                  <a:cubicBezTo>
                    <a:pt x="1412" y="30"/>
                    <a:pt x="1434" y="16"/>
                    <a:pt x="1458" y="18"/>
                  </a:cubicBezTo>
                  <a:cubicBezTo>
                    <a:pt x="1516" y="12"/>
                    <a:pt x="1573" y="0"/>
                    <a:pt x="1629" y="36"/>
                  </a:cubicBezTo>
                  <a:cubicBezTo>
                    <a:pt x="1673" y="65"/>
                    <a:pt x="1725" y="58"/>
                    <a:pt x="1777" y="41"/>
                  </a:cubicBezTo>
                  <a:cubicBezTo>
                    <a:pt x="1814" y="30"/>
                    <a:pt x="1858" y="9"/>
                    <a:pt x="1887" y="58"/>
                  </a:cubicBezTo>
                </a:path>
              </a:pathLst>
            </a:custGeom>
            <a:solidFill>
              <a:srgbClr val="FCFCF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 name="Forme libre 46"/>
            <p:cNvSpPr>
              <a:spLocks noChangeArrowheads="1"/>
            </p:cNvSpPr>
            <p:nvPr userDrawn="1"/>
          </p:nvSpPr>
          <p:spPr bwMode="auto">
            <a:xfrm>
              <a:off x="5573713" y="3340100"/>
              <a:ext cx="296862" cy="355600"/>
            </a:xfrm>
            <a:custGeom>
              <a:avLst/>
              <a:gdLst>
                <a:gd name="T0" fmla="*/ 669 w 824"/>
                <a:gd name="T1" fmla="*/ 6 h 986"/>
                <a:gd name="T2" fmla="*/ 669 w 824"/>
                <a:gd name="T3" fmla="*/ 28 h 986"/>
                <a:gd name="T4" fmla="*/ 805 w 824"/>
                <a:gd name="T5" fmla="*/ 142 h 986"/>
                <a:gd name="T6" fmla="*/ 739 w 824"/>
                <a:gd name="T7" fmla="*/ 214 h 986"/>
                <a:gd name="T8" fmla="*/ 648 w 824"/>
                <a:gd name="T9" fmla="*/ 290 h 986"/>
                <a:gd name="T10" fmla="*/ 640 w 824"/>
                <a:gd name="T11" fmla="*/ 319 h 986"/>
                <a:gd name="T12" fmla="*/ 664 w 824"/>
                <a:gd name="T13" fmla="*/ 444 h 986"/>
                <a:gd name="T14" fmla="*/ 528 w 824"/>
                <a:gd name="T15" fmla="*/ 519 h 986"/>
                <a:gd name="T16" fmla="*/ 509 w 824"/>
                <a:gd name="T17" fmla="*/ 510 h 986"/>
                <a:gd name="T18" fmla="*/ 322 w 824"/>
                <a:gd name="T19" fmla="*/ 571 h 986"/>
                <a:gd name="T20" fmla="*/ 397 w 824"/>
                <a:gd name="T21" fmla="*/ 692 h 986"/>
                <a:gd name="T22" fmla="*/ 574 w 824"/>
                <a:gd name="T23" fmla="*/ 640 h 986"/>
                <a:gd name="T24" fmla="*/ 681 w 824"/>
                <a:gd name="T25" fmla="*/ 538 h 986"/>
                <a:gd name="T26" fmla="*/ 750 w 824"/>
                <a:gd name="T27" fmla="*/ 585 h 986"/>
                <a:gd name="T28" fmla="*/ 742 w 824"/>
                <a:gd name="T29" fmla="*/ 683 h 986"/>
                <a:gd name="T30" fmla="*/ 729 w 824"/>
                <a:gd name="T31" fmla="*/ 712 h 986"/>
                <a:gd name="T32" fmla="*/ 669 w 824"/>
                <a:gd name="T33" fmla="*/ 837 h 986"/>
                <a:gd name="T34" fmla="*/ 645 w 824"/>
                <a:gd name="T35" fmla="*/ 860 h 986"/>
                <a:gd name="T36" fmla="*/ 533 w 824"/>
                <a:gd name="T37" fmla="*/ 895 h 986"/>
                <a:gd name="T38" fmla="*/ 499 w 824"/>
                <a:gd name="T39" fmla="*/ 890 h 986"/>
                <a:gd name="T40" fmla="*/ 272 w 824"/>
                <a:gd name="T41" fmla="*/ 964 h 986"/>
                <a:gd name="T42" fmla="*/ 29 w 824"/>
                <a:gd name="T43" fmla="*/ 782 h 986"/>
                <a:gd name="T44" fmla="*/ 35 w 824"/>
                <a:gd name="T45" fmla="*/ 364 h 986"/>
                <a:gd name="T46" fmla="*/ 322 w 824"/>
                <a:gd name="T47" fmla="*/ 55 h 986"/>
                <a:gd name="T48" fmla="*/ 420 w 824"/>
                <a:gd name="T49" fmla="*/ 70 h 986"/>
                <a:gd name="T50" fmla="*/ 586 w 824"/>
                <a:gd name="T51" fmla="*/ 34 h 986"/>
                <a:gd name="T52" fmla="*/ 649 w 824"/>
                <a:gd name="T53" fmla="*/ 0 h 986"/>
                <a:gd name="T54" fmla="*/ 669 w 824"/>
                <a:gd name="T55" fmla="*/ 6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4" h="986">
                  <a:moveTo>
                    <a:pt x="669" y="6"/>
                  </a:moveTo>
                  <a:cubicBezTo>
                    <a:pt x="669" y="14"/>
                    <a:pt x="667" y="21"/>
                    <a:pt x="669" y="28"/>
                  </a:cubicBezTo>
                  <a:cubicBezTo>
                    <a:pt x="683" y="144"/>
                    <a:pt x="684" y="145"/>
                    <a:pt x="805" y="142"/>
                  </a:cubicBezTo>
                  <a:cubicBezTo>
                    <a:pt x="823" y="200"/>
                    <a:pt x="770" y="202"/>
                    <a:pt x="739" y="214"/>
                  </a:cubicBezTo>
                  <a:cubicBezTo>
                    <a:pt x="699" y="231"/>
                    <a:pt x="660" y="243"/>
                    <a:pt x="648" y="290"/>
                  </a:cubicBezTo>
                  <a:cubicBezTo>
                    <a:pt x="645" y="299"/>
                    <a:pt x="643" y="309"/>
                    <a:pt x="640" y="319"/>
                  </a:cubicBezTo>
                  <a:cubicBezTo>
                    <a:pt x="622" y="367"/>
                    <a:pt x="652" y="403"/>
                    <a:pt x="664" y="444"/>
                  </a:cubicBezTo>
                  <a:cubicBezTo>
                    <a:pt x="649" y="522"/>
                    <a:pt x="599" y="539"/>
                    <a:pt x="528" y="519"/>
                  </a:cubicBezTo>
                  <a:cubicBezTo>
                    <a:pt x="521" y="518"/>
                    <a:pt x="515" y="512"/>
                    <a:pt x="509" y="510"/>
                  </a:cubicBezTo>
                  <a:cubicBezTo>
                    <a:pt x="435" y="487"/>
                    <a:pt x="342" y="515"/>
                    <a:pt x="322" y="571"/>
                  </a:cubicBezTo>
                  <a:cubicBezTo>
                    <a:pt x="299" y="638"/>
                    <a:pt x="350" y="666"/>
                    <a:pt x="397" y="692"/>
                  </a:cubicBezTo>
                  <a:cubicBezTo>
                    <a:pt x="483" y="738"/>
                    <a:pt x="522" y="725"/>
                    <a:pt x="574" y="640"/>
                  </a:cubicBezTo>
                  <a:cubicBezTo>
                    <a:pt x="600" y="596"/>
                    <a:pt x="612" y="538"/>
                    <a:pt x="681" y="538"/>
                  </a:cubicBezTo>
                  <a:cubicBezTo>
                    <a:pt x="710" y="544"/>
                    <a:pt x="733" y="561"/>
                    <a:pt x="750" y="585"/>
                  </a:cubicBezTo>
                  <a:cubicBezTo>
                    <a:pt x="770" y="619"/>
                    <a:pt x="750" y="651"/>
                    <a:pt x="742" y="683"/>
                  </a:cubicBezTo>
                  <a:cubicBezTo>
                    <a:pt x="739" y="693"/>
                    <a:pt x="735" y="703"/>
                    <a:pt x="729" y="712"/>
                  </a:cubicBezTo>
                  <a:cubicBezTo>
                    <a:pt x="695" y="747"/>
                    <a:pt x="686" y="794"/>
                    <a:pt x="669" y="837"/>
                  </a:cubicBezTo>
                  <a:cubicBezTo>
                    <a:pt x="663" y="846"/>
                    <a:pt x="655" y="854"/>
                    <a:pt x="645" y="860"/>
                  </a:cubicBezTo>
                  <a:cubicBezTo>
                    <a:pt x="608" y="871"/>
                    <a:pt x="577" y="906"/>
                    <a:pt x="533" y="895"/>
                  </a:cubicBezTo>
                  <a:cubicBezTo>
                    <a:pt x="522" y="893"/>
                    <a:pt x="510" y="892"/>
                    <a:pt x="499" y="890"/>
                  </a:cubicBezTo>
                  <a:cubicBezTo>
                    <a:pt x="412" y="878"/>
                    <a:pt x="354" y="950"/>
                    <a:pt x="272" y="964"/>
                  </a:cubicBezTo>
                  <a:cubicBezTo>
                    <a:pt x="133" y="985"/>
                    <a:pt x="20" y="921"/>
                    <a:pt x="29" y="782"/>
                  </a:cubicBezTo>
                  <a:cubicBezTo>
                    <a:pt x="38" y="643"/>
                    <a:pt x="0" y="504"/>
                    <a:pt x="35" y="364"/>
                  </a:cubicBezTo>
                  <a:cubicBezTo>
                    <a:pt x="67" y="234"/>
                    <a:pt x="196" y="83"/>
                    <a:pt x="322" y="55"/>
                  </a:cubicBezTo>
                  <a:cubicBezTo>
                    <a:pt x="356" y="47"/>
                    <a:pt x="388" y="49"/>
                    <a:pt x="420" y="70"/>
                  </a:cubicBezTo>
                  <a:cubicBezTo>
                    <a:pt x="521" y="139"/>
                    <a:pt x="522" y="139"/>
                    <a:pt x="586" y="34"/>
                  </a:cubicBezTo>
                  <a:cubicBezTo>
                    <a:pt x="605" y="18"/>
                    <a:pt x="623" y="2"/>
                    <a:pt x="649" y="0"/>
                  </a:cubicBezTo>
                  <a:cubicBezTo>
                    <a:pt x="658" y="0"/>
                    <a:pt x="664" y="3"/>
                    <a:pt x="669" y="6"/>
                  </a:cubicBezTo>
                </a:path>
              </a:pathLst>
            </a:custGeom>
            <a:solidFill>
              <a:srgbClr val="6B6B6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 name="Forme libre 47"/>
            <p:cNvSpPr>
              <a:spLocks noChangeArrowheads="1"/>
            </p:cNvSpPr>
            <p:nvPr userDrawn="1"/>
          </p:nvSpPr>
          <p:spPr bwMode="auto">
            <a:xfrm>
              <a:off x="8039100" y="3184525"/>
              <a:ext cx="336550" cy="960438"/>
            </a:xfrm>
            <a:custGeom>
              <a:avLst/>
              <a:gdLst>
                <a:gd name="T0" fmla="*/ 668 w 935"/>
                <a:gd name="T1" fmla="*/ 457 h 2669"/>
                <a:gd name="T2" fmla="*/ 754 w 935"/>
                <a:gd name="T3" fmla="*/ 304 h 2669"/>
                <a:gd name="T4" fmla="*/ 758 w 935"/>
                <a:gd name="T5" fmla="*/ 0 h 2669"/>
                <a:gd name="T6" fmla="*/ 786 w 935"/>
                <a:gd name="T7" fmla="*/ 133 h 2669"/>
                <a:gd name="T8" fmla="*/ 781 w 935"/>
                <a:gd name="T9" fmla="*/ 373 h 2669"/>
                <a:gd name="T10" fmla="*/ 864 w 935"/>
                <a:gd name="T11" fmla="*/ 560 h 2669"/>
                <a:gd name="T12" fmla="*/ 910 w 935"/>
                <a:gd name="T13" fmla="*/ 712 h 2669"/>
                <a:gd name="T14" fmla="*/ 913 w 935"/>
                <a:gd name="T15" fmla="*/ 919 h 2669"/>
                <a:gd name="T16" fmla="*/ 902 w 935"/>
                <a:gd name="T17" fmla="*/ 1041 h 2669"/>
                <a:gd name="T18" fmla="*/ 801 w 935"/>
                <a:gd name="T19" fmla="*/ 1417 h 2669"/>
                <a:gd name="T20" fmla="*/ 766 w 935"/>
                <a:gd name="T21" fmla="*/ 1625 h 2669"/>
                <a:gd name="T22" fmla="*/ 610 w 935"/>
                <a:gd name="T23" fmla="*/ 1882 h 2669"/>
                <a:gd name="T24" fmla="*/ 212 w 935"/>
                <a:gd name="T25" fmla="*/ 2482 h 2669"/>
                <a:gd name="T26" fmla="*/ 74 w 935"/>
                <a:gd name="T27" fmla="*/ 2668 h 2669"/>
                <a:gd name="T28" fmla="*/ 42 w 935"/>
                <a:gd name="T29" fmla="*/ 2661 h 2669"/>
                <a:gd name="T30" fmla="*/ 39 w 935"/>
                <a:gd name="T31" fmla="*/ 2548 h 2669"/>
                <a:gd name="T32" fmla="*/ 261 w 935"/>
                <a:gd name="T33" fmla="*/ 2143 h 2669"/>
                <a:gd name="T34" fmla="*/ 290 w 935"/>
                <a:gd name="T35" fmla="*/ 2096 h 2669"/>
                <a:gd name="T36" fmla="*/ 378 w 935"/>
                <a:gd name="T37" fmla="*/ 1734 h 2669"/>
                <a:gd name="T38" fmla="*/ 604 w 935"/>
                <a:gd name="T39" fmla="*/ 1057 h 2669"/>
                <a:gd name="T40" fmla="*/ 665 w 935"/>
                <a:gd name="T41" fmla="*/ 892 h 2669"/>
                <a:gd name="T42" fmla="*/ 771 w 935"/>
                <a:gd name="T43" fmla="*/ 846 h 2669"/>
                <a:gd name="T44" fmla="*/ 795 w 935"/>
                <a:gd name="T45" fmla="*/ 878 h 2669"/>
                <a:gd name="T46" fmla="*/ 794 w 935"/>
                <a:gd name="T47" fmla="*/ 872 h 2669"/>
                <a:gd name="T48" fmla="*/ 781 w 935"/>
                <a:gd name="T49" fmla="*/ 690 h 2669"/>
                <a:gd name="T50" fmla="*/ 647 w 935"/>
                <a:gd name="T51" fmla="*/ 530 h 2669"/>
                <a:gd name="T52" fmla="*/ 644 w 935"/>
                <a:gd name="T53" fmla="*/ 479 h 2669"/>
                <a:gd name="T54" fmla="*/ 668 w 935"/>
                <a:gd name="T55" fmla="*/ 457 h 2669"/>
                <a:gd name="T56" fmla="*/ 563 w 935"/>
                <a:gd name="T57" fmla="*/ 1653 h 2669"/>
                <a:gd name="T58" fmla="*/ 563 w 935"/>
                <a:gd name="T59" fmla="*/ 1653 h 2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35" h="2669">
                  <a:moveTo>
                    <a:pt x="668" y="457"/>
                  </a:moveTo>
                  <a:cubicBezTo>
                    <a:pt x="749" y="435"/>
                    <a:pt x="751" y="365"/>
                    <a:pt x="754" y="304"/>
                  </a:cubicBezTo>
                  <a:cubicBezTo>
                    <a:pt x="760" y="203"/>
                    <a:pt x="757" y="101"/>
                    <a:pt x="758" y="0"/>
                  </a:cubicBezTo>
                  <a:cubicBezTo>
                    <a:pt x="787" y="40"/>
                    <a:pt x="786" y="87"/>
                    <a:pt x="786" y="133"/>
                  </a:cubicBezTo>
                  <a:cubicBezTo>
                    <a:pt x="786" y="212"/>
                    <a:pt x="786" y="293"/>
                    <a:pt x="781" y="373"/>
                  </a:cubicBezTo>
                  <a:cubicBezTo>
                    <a:pt x="778" y="449"/>
                    <a:pt x="791" y="516"/>
                    <a:pt x="864" y="560"/>
                  </a:cubicBezTo>
                  <a:cubicBezTo>
                    <a:pt x="923" y="596"/>
                    <a:pt x="928" y="654"/>
                    <a:pt x="910" y="712"/>
                  </a:cubicBezTo>
                  <a:cubicBezTo>
                    <a:pt x="890" y="782"/>
                    <a:pt x="870" y="847"/>
                    <a:pt x="913" y="919"/>
                  </a:cubicBezTo>
                  <a:cubicBezTo>
                    <a:pt x="934" y="954"/>
                    <a:pt x="913" y="1002"/>
                    <a:pt x="902" y="1041"/>
                  </a:cubicBezTo>
                  <a:lnTo>
                    <a:pt x="801" y="1417"/>
                  </a:lnTo>
                  <a:cubicBezTo>
                    <a:pt x="836" y="1495"/>
                    <a:pt x="813" y="1562"/>
                    <a:pt x="766" y="1625"/>
                  </a:cubicBezTo>
                  <a:cubicBezTo>
                    <a:pt x="705" y="1705"/>
                    <a:pt x="659" y="1793"/>
                    <a:pt x="610" y="1882"/>
                  </a:cubicBezTo>
                  <a:cubicBezTo>
                    <a:pt x="464" y="2073"/>
                    <a:pt x="346" y="2283"/>
                    <a:pt x="212" y="2482"/>
                  </a:cubicBezTo>
                  <a:cubicBezTo>
                    <a:pt x="169" y="2546"/>
                    <a:pt x="160" y="2636"/>
                    <a:pt x="74" y="2668"/>
                  </a:cubicBezTo>
                  <a:cubicBezTo>
                    <a:pt x="64" y="2668"/>
                    <a:pt x="53" y="2667"/>
                    <a:pt x="42" y="2661"/>
                  </a:cubicBezTo>
                  <a:cubicBezTo>
                    <a:pt x="0" y="2624"/>
                    <a:pt x="18" y="2586"/>
                    <a:pt x="39" y="2548"/>
                  </a:cubicBezTo>
                  <a:cubicBezTo>
                    <a:pt x="114" y="2413"/>
                    <a:pt x="174" y="2270"/>
                    <a:pt x="261" y="2143"/>
                  </a:cubicBezTo>
                  <a:cubicBezTo>
                    <a:pt x="271" y="2128"/>
                    <a:pt x="294" y="2105"/>
                    <a:pt x="290" y="2096"/>
                  </a:cubicBezTo>
                  <a:cubicBezTo>
                    <a:pt x="200" y="1946"/>
                    <a:pt x="360" y="1857"/>
                    <a:pt x="378" y="1734"/>
                  </a:cubicBezTo>
                  <a:cubicBezTo>
                    <a:pt x="413" y="1498"/>
                    <a:pt x="566" y="1296"/>
                    <a:pt x="604" y="1057"/>
                  </a:cubicBezTo>
                  <a:cubicBezTo>
                    <a:pt x="623" y="1000"/>
                    <a:pt x="630" y="941"/>
                    <a:pt x="665" y="892"/>
                  </a:cubicBezTo>
                  <a:cubicBezTo>
                    <a:pt x="691" y="855"/>
                    <a:pt x="719" y="823"/>
                    <a:pt x="771" y="846"/>
                  </a:cubicBezTo>
                  <a:cubicBezTo>
                    <a:pt x="782" y="856"/>
                    <a:pt x="789" y="866"/>
                    <a:pt x="795" y="878"/>
                  </a:cubicBezTo>
                  <a:cubicBezTo>
                    <a:pt x="794" y="876"/>
                    <a:pt x="794" y="874"/>
                    <a:pt x="794" y="872"/>
                  </a:cubicBezTo>
                  <a:cubicBezTo>
                    <a:pt x="794" y="811"/>
                    <a:pt x="884" y="745"/>
                    <a:pt x="781" y="690"/>
                  </a:cubicBezTo>
                  <a:cubicBezTo>
                    <a:pt x="716" y="654"/>
                    <a:pt x="690" y="586"/>
                    <a:pt x="647" y="530"/>
                  </a:cubicBezTo>
                  <a:cubicBezTo>
                    <a:pt x="639" y="513"/>
                    <a:pt x="639" y="496"/>
                    <a:pt x="644" y="479"/>
                  </a:cubicBezTo>
                  <a:cubicBezTo>
                    <a:pt x="652" y="472"/>
                    <a:pt x="658" y="463"/>
                    <a:pt x="668" y="457"/>
                  </a:cubicBezTo>
                  <a:close/>
                  <a:moveTo>
                    <a:pt x="563" y="1653"/>
                  </a:moveTo>
                  <a:cubicBezTo>
                    <a:pt x="564" y="1658"/>
                    <a:pt x="568" y="1654"/>
                    <a:pt x="563" y="1653"/>
                  </a:cubicBezTo>
                  <a:close/>
                </a:path>
              </a:pathLst>
            </a:custGeom>
            <a:solidFill>
              <a:srgbClr val="A8A8A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 name="Forme libre 48"/>
            <p:cNvSpPr>
              <a:spLocks noChangeArrowheads="1"/>
            </p:cNvSpPr>
            <p:nvPr userDrawn="1"/>
          </p:nvSpPr>
          <p:spPr bwMode="auto">
            <a:xfrm>
              <a:off x="5789613" y="3005138"/>
              <a:ext cx="1301750" cy="441325"/>
            </a:xfrm>
            <a:custGeom>
              <a:avLst/>
              <a:gdLst>
                <a:gd name="T0" fmla="*/ 0 w 3617"/>
                <a:gd name="T1" fmla="*/ 1211 h 1224"/>
                <a:gd name="T2" fmla="*/ 105 w 3617"/>
                <a:gd name="T3" fmla="*/ 1111 h 1224"/>
                <a:gd name="T4" fmla="*/ 206 w 3617"/>
                <a:gd name="T5" fmla="*/ 1069 h 1224"/>
                <a:gd name="T6" fmla="*/ 1041 w 3617"/>
                <a:gd name="T7" fmla="*/ 795 h 1224"/>
                <a:gd name="T8" fmla="*/ 2252 w 3617"/>
                <a:gd name="T9" fmla="*/ 423 h 1224"/>
                <a:gd name="T10" fmla="*/ 3416 w 3617"/>
                <a:gd name="T11" fmla="*/ 50 h 1224"/>
                <a:gd name="T12" fmla="*/ 3481 w 3617"/>
                <a:gd name="T13" fmla="*/ 29 h 1224"/>
                <a:gd name="T14" fmla="*/ 3616 w 3617"/>
                <a:gd name="T15" fmla="*/ 126 h 1224"/>
                <a:gd name="T16" fmla="*/ 3570 w 3617"/>
                <a:gd name="T17" fmla="*/ 148 h 1224"/>
                <a:gd name="T18" fmla="*/ 3549 w 3617"/>
                <a:gd name="T19" fmla="*/ 152 h 1224"/>
                <a:gd name="T20" fmla="*/ 3075 w 3617"/>
                <a:gd name="T21" fmla="*/ 267 h 1224"/>
                <a:gd name="T22" fmla="*/ 2321 w 3617"/>
                <a:gd name="T23" fmla="*/ 516 h 1224"/>
                <a:gd name="T24" fmla="*/ 1742 w 3617"/>
                <a:gd name="T25" fmla="*/ 691 h 1224"/>
                <a:gd name="T26" fmla="*/ 1693 w 3617"/>
                <a:gd name="T27" fmla="*/ 710 h 1224"/>
                <a:gd name="T28" fmla="*/ 1641 w 3617"/>
                <a:gd name="T29" fmla="*/ 722 h 1224"/>
                <a:gd name="T30" fmla="*/ 678 w 3617"/>
                <a:gd name="T31" fmla="*/ 1030 h 1224"/>
                <a:gd name="T32" fmla="*/ 499 w 3617"/>
                <a:gd name="T33" fmla="*/ 1093 h 1224"/>
                <a:gd name="T34" fmla="*/ 433 w 3617"/>
                <a:gd name="T35" fmla="*/ 1110 h 1224"/>
                <a:gd name="T36" fmla="*/ 64 w 3617"/>
                <a:gd name="T37" fmla="*/ 1215 h 1224"/>
                <a:gd name="T38" fmla="*/ 0 w 3617"/>
                <a:gd name="T39" fmla="*/ 1211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17" h="1224">
                  <a:moveTo>
                    <a:pt x="0" y="1211"/>
                  </a:moveTo>
                  <a:cubicBezTo>
                    <a:pt x="12" y="1153"/>
                    <a:pt x="49" y="1124"/>
                    <a:pt x="105" y="1111"/>
                  </a:cubicBezTo>
                  <a:cubicBezTo>
                    <a:pt x="142" y="1104"/>
                    <a:pt x="177" y="1093"/>
                    <a:pt x="206" y="1069"/>
                  </a:cubicBezTo>
                  <a:cubicBezTo>
                    <a:pt x="481" y="965"/>
                    <a:pt x="762" y="884"/>
                    <a:pt x="1041" y="795"/>
                  </a:cubicBezTo>
                  <a:cubicBezTo>
                    <a:pt x="1444" y="668"/>
                    <a:pt x="1851" y="551"/>
                    <a:pt x="2252" y="423"/>
                  </a:cubicBezTo>
                  <a:cubicBezTo>
                    <a:pt x="2640" y="299"/>
                    <a:pt x="3028" y="175"/>
                    <a:pt x="3416" y="50"/>
                  </a:cubicBezTo>
                  <a:cubicBezTo>
                    <a:pt x="3437" y="42"/>
                    <a:pt x="3459" y="36"/>
                    <a:pt x="3481" y="29"/>
                  </a:cubicBezTo>
                  <a:cubicBezTo>
                    <a:pt x="3584" y="0"/>
                    <a:pt x="3598" y="9"/>
                    <a:pt x="3616" y="126"/>
                  </a:cubicBezTo>
                  <a:cubicBezTo>
                    <a:pt x="3605" y="143"/>
                    <a:pt x="3584" y="137"/>
                    <a:pt x="3570" y="148"/>
                  </a:cubicBezTo>
                  <a:cubicBezTo>
                    <a:pt x="3564" y="149"/>
                    <a:pt x="3556" y="151"/>
                    <a:pt x="3549" y="152"/>
                  </a:cubicBezTo>
                  <a:cubicBezTo>
                    <a:pt x="3381" y="146"/>
                    <a:pt x="3231" y="221"/>
                    <a:pt x="3075" y="267"/>
                  </a:cubicBezTo>
                  <a:cubicBezTo>
                    <a:pt x="2822" y="342"/>
                    <a:pt x="2567" y="420"/>
                    <a:pt x="2321" y="516"/>
                  </a:cubicBezTo>
                  <a:cubicBezTo>
                    <a:pt x="2121" y="552"/>
                    <a:pt x="1936" y="635"/>
                    <a:pt x="1742" y="691"/>
                  </a:cubicBezTo>
                  <a:cubicBezTo>
                    <a:pt x="1725" y="697"/>
                    <a:pt x="1710" y="705"/>
                    <a:pt x="1693" y="710"/>
                  </a:cubicBezTo>
                  <a:cubicBezTo>
                    <a:pt x="1676" y="713"/>
                    <a:pt x="1658" y="716"/>
                    <a:pt x="1641" y="722"/>
                  </a:cubicBezTo>
                  <a:cubicBezTo>
                    <a:pt x="1315" y="809"/>
                    <a:pt x="1000" y="931"/>
                    <a:pt x="678" y="1030"/>
                  </a:cubicBezTo>
                  <a:cubicBezTo>
                    <a:pt x="620" y="1053"/>
                    <a:pt x="556" y="1064"/>
                    <a:pt x="499" y="1093"/>
                  </a:cubicBezTo>
                  <a:cubicBezTo>
                    <a:pt x="478" y="1098"/>
                    <a:pt x="455" y="1101"/>
                    <a:pt x="433" y="1110"/>
                  </a:cubicBezTo>
                  <a:cubicBezTo>
                    <a:pt x="307" y="1131"/>
                    <a:pt x="189" y="1191"/>
                    <a:pt x="64" y="1215"/>
                  </a:cubicBezTo>
                  <a:cubicBezTo>
                    <a:pt x="42" y="1221"/>
                    <a:pt x="21" y="1223"/>
                    <a:pt x="0" y="1211"/>
                  </a:cubicBezTo>
                </a:path>
              </a:pathLst>
            </a:custGeom>
            <a:solidFill>
              <a:schemeClr val="accent3">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 name="Forme libre 49"/>
            <p:cNvSpPr>
              <a:spLocks noChangeArrowheads="1"/>
            </p:cNvSpPr>
            <p:nvPr userDrawn="1"/>
          </p:nvSpPr>
          <p:spPr bwMode="auto">
            <a:xfrm>
              <a:off x="7915275" y="3243263"/>
              <a:ext cx="755650" cy="1138237"/>
            </a:xfrm>
            <a:custGeom>
              <a:avLst/>
              <a:gdLst>
                <a:gd name="T0" fmla="*/ 921 w 2099"/>
                <a:gd name="T1" fmla="*/ 1689 h 3161"/>
                <a:gd name="T2" fmla="*/ 1147 w 2099"/>
                <a:gd name="T3" fmla="*/ 1254 h 3161"/>
                <a:gd name="T4" fmla="*/ 1228 w 2099"/>
                <a:gd name="T5" fmla="*/ 1189 h 3161"/>
                <a:gd name="T6" fmla="*/ 1522 w 2099"/>
                <a:gd name="T7" fmla="*/ 722 h 3161"/>
                <a:gd name="T8" fmla="*/ 1559 w 2099"/>
                <a:gd name="T9" fmla="*/ 679 h 3161"/>
                <a:gd name="T10" fmla="*/ 1979 w 2099"/>
                <a:gd name="T11" fmla="*/ 70 h 3161"/>
                <a:gd name="T12" fmla="*/ 2066 w 2099"/>
                <a:gd name="T13" fmla="*/ 12 h 3161"/>
                <a:gd name="T14" fmla="*/ 2094 w 2099"/>
                <a:gd name="T15" fmla="*/ 32 h 3161"/>
                <a:gd name="T16" fmla="*/ 2091 w 2099"/>
                <a:gd name="T17" fmla="*/ 62 h 3161"/>
                <a:gd name="T18" fmla="*/ 1942 w 2099"/>
                <a:gd name="T19" fmla="*/ 218 h 3161"/>
                <a:gd name="T20" fmla="*/ 1507 w 2099"/>
                <a:gd name="T21" fmla="*/ 901 h 3161"/>
                <a:gd name="T22" fmla="*/ 1495 w 2099"/>
                <a:gd name="T23" fmla="*/ 933 h 3161"/>
                <a:gd name="T24" fmla="*/ 1060 w 2099"/>
                <a:gd name="T25" fmla="*/ 1642 h 3161"/>
                <a:gd name="T26" fmla="*/ 1060 w 2099"/>
                <a:gd name="T27" fmla="*/ 1642 h 3161"/>
                <a:gd name="T28" fmla="*/ 849 w 2099"/>
                <a:gd name="T29" fmla="*/ 2056 h 3161"/>
                <a:gd name="T30" fmla="*/ 763 w 2099"/>
                <a:gd name="T31" fmla="*/ 2260 h 3161"/>
                <a:gd name="T32" fmla="*/ 762 w 2099"/>
                <a:gd name="T33" fmla="*/ 2283 h 3161"/>
                <a:gd name="T34" fmla="*/ 739 w 2099"/>
                <a:gd name="T35" fmla="*/ 2306 h 3161"/>
                <a:gd name="T36" fmla="*/ 739 w 2099"/>
                <a:gd name="T37" fmla="*/ 2306 h 3161"/>
                <a:gd name="T38" fmla="*/ 716 w 2099"/>
                <a:gd name="T39" fmla="*/ 2329 h 3161"/>
                <a:gd name="T40" fmla="*/ 434 w 2099"/>
                <a:gd name="T41" fmla="*/ 2731 h 3161"/>
                <a:gd name="T42" fmla="*/ 258 w 2099"/>
                <a:gd name="T43" fmla="*/ 2971 h 3161"/>
                <a:gd name="T44" fmla="*/ 223 w 2099"/>
                <a:gd name="T45" fmla="*/ 3036 h 3161"/>
                <a:gd name="T46" fmla="*/ 212 w 2099"/>
                <a:gd name="T47" fmla="*/ 3065 h 3161"/>
                <a:gd name="T48" fmla="*/ 200 w 2099"/>
                <a:gd name="T49" fmla="*/ 3096 h 3161"/>
                <a:gd name="T50" fmla="*/ 194 w 2099"/>
                <a:gd name="T51" fmla="*/ 3111 h 3161"/>
                <a:gd name="T52" fmla="*/ 142 w 2099"/>
                <a:gd name="T53" fmla="*/ 3154 h 3161"/>
                <a:gd name="T54" fmla="*/ 108 w 2099"/>
                <a:gd name="T55" fmla="*/ 3160 h 3161"/>
                <a:gd name="T56" fmla="*/ 102 w 2099"/>
                <a:gd name="T57" fmla="*/ 3003 h 3161"/>
                <a:gd name="T58" fmla="*/ 278 w 2099"/>
                <a:gd name="T59" fmla="*/ 2749 h 3161"/>
                <a:gd name="T60" fmla="*/ 292 w 2099"/>
                <a:gd name="T61" fmla="*/ 2722 h 3161"/>
                <a:gd name="T62" fmla="*/ 305 w 2099"/>
                <a:gd name="T63" fmla="*/ 2694 h 3161"/>
                <a:gd name="T64" fmla="*/ 319 w 2099"/>
                <a:gd name="T65" fmla="*/ 2667 h 3161"/>
                <a:gd name="T66" fmla="*/ 389 w 2099"/>
                <a:gd name="T67" fmla="*/ 2531 h 3161"/>
                <a:gd name="T68" fmla="*/ 414 w 2099"/>
                <a:gd name="T69" fmla="*/ 2511 h 3161"/>
                <a:gd name="T70" fmla="*/ 595 w 2099"/>
                <a:gd name="T71" fmla="*/ 2221 h 3161"/>
                <a:gd name="T72" fmla="*/ 921 w 2099"/>
                <a:gd name="T73" fmla="*/ 1689 h 3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99" h="3161">
                  <a:moveTo>
                    <a:pt x="921" y="1689"/>
                  </a:moveTo>
                  <a:cubicBezTo>
                    <a:pt x="1005" y="1549"/>
                    <a:pt x="1115" y="1422"/>
                    <a:pt x="1147" y="1254"/>
                  </a:cubicBezTo>
                  <a:cubicBezTo>
                    <a:pt x="1197" y="1263"/>
                    <a:pt x="1208" y="1220"/>
                    <a:pt x="1228" y="1189"/>
                  </a:cubicBezTo>
                  <a:cubicBezTo>
                    <a:pt x="1325" y="1034"/>
                    <a:pt x="1423" y="878"/>
                    <a:pt x="1522" y="722"/>
                  </a:cubicBezTo>
                  <a:cubicBezTo>
                    <a:pt x="1532" y="707"/>
                    <a:pt x="1547" y="693"/>
                    <a:pt x="1559" y="679"/>
                  </a:cubicBezTo>
                  <a:cubicBezTo>
                    <a:pt x="1707" y="481"/>
                    <a:pt x="1826" y="264"/>
                    <a:pt x="1979" y="70"/>
                  </a:cubicBezTo>
                  <a:cubicBezTo>
                    <a:pt x="2002" y="41"/>
                    <a:pt x="2017" y="0"/>
                    <a:pt x="2066" y="12"/>
                  </a:cubicBezTo>
                  <a:cubicBezTo>
                    <a:pt x="2077" y="17"/>
                    <a:pt x="2086" y="23"/>
                    <a:pt x="2094" y="32"/>
                  </a:cubicBezTo>
                  <a:cubicBezTo>
                    <a:pt x="2098" y="43"/>
                    <a:pt x="2098" y="53"/>
                    <a:pt x="2091" y="62"/>
                  </a:cubicBezTo>
                  <a:cubicBezTo>
                    <a:pt x="2029" y="104"/>
                    <a:pt x="1981" y="157"/>
                    <a:pt x="1942" y="218"/>
                  </a:cubicBezTo>
                  <a:cubicBezTo>
                    <a:pt x="1797" y="446"/>
                    <a:pt x="1652" y="673"/>
                    <a:pt x="1507" y="901"/>
                  </a:cubicBezTo>
                  <a:cubicBezTo>
                    <a:pt x="1501" y="910"/>
                    <a:pt x="1500" y="922"/>
                    <a:pt x="1495" y="933"/>
                  </a:cubicBezTo>
                  <a:cubicBezTo>
                    <a:pt x="1348" y="1168"/>
                    <a:pt x="1202" y="1405"/>
                    <a:pt x="1060" y="1642"/>
                  </a:cubicBezTo>
                  <a:lnTo>
                    <a:pt x="1060" y="1642"/>
                  </a:lnTo>
                  <a:cubicBezTo>
                    <a:pt x="1038" y="1805"/>
                    <a:pt x="936" y="1926"/>
                    <a:pt x="849" y="2056"/>
                  </a:cubicBezTo>
                  <a:cubicBezTo>
                    <a:pt x="806" y="2118"/>
                    <a:pt x="773" y="2184"/>
                    <a:pt x="763" y="2260"/>
                  </a:cubicBezTo>
                  <a:cubicBezTo>
                    <a:pt x="763" y="2268"/>
                    <a:pt x="762" y="2276"/>
                    <a:pt x="762" y="2283"/>
                  </a:cubicBezTo>
                  <a:cubicBezTo>
                    <a:pt x="754" y="2291"/>
                    <a:pt x="748" y="2300"/>
                    <a:pt x="739" y="2306"/>
                  </a:cubicBezTo>
                  <a:lnTo>
                    <a:pt x="739" y="2306"/>
                  </a:lnTo>
                  <a:cubicBezTo>
                    <a:pt x="731" y="2314"/>
                    <a:pt x="725" y="2323"/>
                    <a:pt x="716" y="2329"/>
                  </a:cubicBezTo>
                  <a:cubicBezTo>
                    <a:pt x="640" y="2476"/>
                    <a:pt x="531" y="2599"/>
                    <a:pt x="434" y="2731"/>
                  </a:cubicBezTo>
                  <a:cubicBezTo>
                    <a:pt x="376" y="2810"/>
                    <a:pt x="331" y="2900"/>
                    <a:pt x="258" y="2971"/>
                  </a:cubicBezTo>
                  <a:cubicBezTo>
                    <a:pt x="238" y="2989"/>
                    <a:pt x="227" y="3010"/>
                    <a:pt x="223" y="3036"/>
                  </a:cubicBezTo>
                  <a:cubicBezTo>
                    <a:pt x="220" y="3047"/>
                    <a:pt x="217" y="3056"/>
                    <a:pt x="212" y="3065"/>
                  </a:cubicBezTo>
                  <a:cubicBezTo>
                    <a:pt x="208" y="3074"/>
                    <a:pt x="203" y="3085"/>
                    <a:pt x="200" y="3096"/>
                  </a:cubicBezTo>
                  <a:cubicBezTo>
                    <a:pt x="198" y="3100"/>
                    <a:pt x="195" y="3106"/>
                    <a:pt x="194" y="3111"/>
                  </a:cubicBezTo>
                  <a:cubicBezTo>
                    <a:pt x="180" y="3129"/>
                    <a:pt x="163" y="3146"/>
                    <a:pt x="142" y="3154"/>
                  </a:cubicBezTo>
                  <a:cubicBezTo>
                    <a:pt x="131" y="3159"/>
                    <a:pt x="119" y="3160"/>
                    <a:pt x="108" y="3160"/>
                  </a:cubicBezTo>
                  <a:cubicBezTo>
                    <a:pt x="0" y="3113"/>
                    <a:pt x="59" y="3047"/>
                    <a:pt x="102" y="3003"/>
                  </a:cubicBezTo>
                  <a:cubicBezTo>
                    <a:pt x="176" y="2926"/>
                    <a:pt x="238" y="2847"/>
                    <a:pt x="278" y="2749"/>
                  </a:cubicBezTo>
                  <a:cubicBezTo>
                    <a:pt x="282" y="2740"/>
                    <a:pt x="287" y="2731"/>
                    <a:pt x="292" y="2722"/>
                  </a:cubicBezTo>
                  <a:cubicBezTo>
                    <a:pt x="296" y="2712"/>
                    <a:pt x="301" y="2703"/>
                    <a:pt x="305" y="2694"/>
                  </a:cubicBezTo>
                  <a:cubicBezTo>
                    <a:pt x="310" y="2685"/>
                    <a:pt x="315" y="2676"/>
                    <a:pt x="319" y="2667"/>
                  </a:cubicBezTo>
                  <a:cubicBezTo>
                    <a:pt x="348" y="2625"/>
                    <a:pt x="363" y="2575"/>
                    <a:pt x="389" y="2531"/>
                  </a:cubicBezTo>
                  <a:cubicBezTo>
                    <a:pt x="397" y="2523"/>
                    <a:pt x="405" y="2515"/>
                    <a:pt x="414" y="2511"/>
                  </a:cubicBezTo>
                  <a:cubicBezTo>
                    <a:pt x="498" y="2428"/>
                    <a:pt x="547" y="2326"/>
                    <a:pt x="595" y="2221"/>
                  </a:cubicBezTo>
                  <a:cubicBezTo>
                    <a:pt x="684" y="2034"/>
                    <a:pt x="809" y="1866"/>
                    <a:pt x="921" y="1689"/>
                  </a:cubicBezTo>
                </a:path>
              </a:pathLst>
            </a:custGeom>
            <a:solidFill>
              <a:schemeClr val="accent6">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 name="Forme libre 50"/>
            <p:cNvSpPr>
              <a:spLocks noChangeArrowheads="1"/>
            </p:cNvSpPr>
            <p:nvPr userDrawn="1"/>
          </p:nvSpPr>
          <p:spPr bwMode="auto">
            <a:xfrm>
              <a:off x="5681663" y="290513"/>
              <a:ext cx="1114425" cy="268287"/>
            </a:xfrm>
            <a:custGeom>
              <a:avLst/>
              <a:gdLst>
                <a:gd name="T0" fmla="*/ 898 w 3096"/>
                <a:gd name="T1" fmla="*/ 6 h 744"/>
                <a:gd name="T2" fmla="*/ 1014 w 3096"/>
                <a:gd name="T3" fmla="*/ 0 h 744"/>
                <a:gd name="T4" fmla="*/ 1800 w 3096"/>
                <a:gd name="T5" fmla="*/ 62 h 744"/>
                <a:gd name="T6" fmla="*/ 2005 w 3096"/>
                <a:gd name="T7" fmla="*/ 84 h 744"/>
                <a:gd name="T8" fmla="*/ 2159 w 3096"/>
                <a:gd name="T9" fmla="*/ 143 h 744"/>
                <a:gd name="T10" fmla="*/ 2257 w 3096"/>
                <a:gd name="T11" fmla="*/ 159 h 744"/>
                <a:gd name="T12" fmla="*/ 2694 w 3096"/>
                <a:gd name="T13" fmla="*/ 212 h 744"/>
                <a:gd name="T14" fmla="*/ 3072 w 3096"/>
                <a:gd name="T15" fmla="*/ 276 h 744"/>
                <a:gd name="T16" fmla="*/ 3013 w 3096"/>
                <a:gd name="T17" fmla="*/ 356 h 744"/>
                <a:gd name="T18" fmla="*/ 2743 w 3096"/>
                <a:gd name="T19" fmla="*/ 400 h 744"/>
                <a:gd name="T20" fmla="*/ 1680 w 3096"/>
                <a:gd name="T21" fmla="*/ 504 h 744"/>
                <a:gd name="T22" fmla="*/ 276 w 3096"/>
                <a:gd name="T23" fmla="*/ 678 h 744"/>
                <a:gd name="T24" fmla="*/ 137 w 3096"/>
                <a:gd name="T25" fmla="*/ 725 h 744"/>
                <a:gd name="T26" fmla="*/ 82 w 3096"/>
                <a:gd name="T27" fmla="*/ 743 h 744"/>
                <a:gd name="T28" fmla="*/ 44 w 3096"/>
                <a:gd name="T29" fmla="*/ 734 h 744"/>
                <a:gd name="T30" fmla="*/ 4 w 3096"/>
                <a:gd name="T31" fmla="*/ 692 h 744"/>
                <a:gd name="T32" fmla="*/ 3 w 3096"/>
                <a:gd name="T33" fmla="*/ 653 h 744"/>
                <a:gd name="T34" fmla="*/ 50 w 3096"/>
                <a:gd name="T35" fmla="*/ 592 h 744"/>
                <a:gd name="T36" fmla="*/ 90 w 3096"/>
                <a:gd name="T37" fmla="*/ 586 h 744"/>
                <a:gd name="T38" fmla="*/ 953 w 3096"/>
                <a:gd name="T39" fmla="*/ 487 h 744"/>
                <a:gd name="T40" fmla="*/ 1283 w 3096"/>
                <a:gd name="T41" fmla="*/ 454 h 744"/>
                <a:gd name="T42" fmla="*/ 1266 w 3096"/>
                <a:gd name="T43" fmla="*/ 452 h 744"/>
                <a:gd name="T44" fmla="*/ 1238 w 3096"/>
                <a:gd name="T45" fmla="*/ 406 h 744"/>
                <a:gd name="T46" fmla="*/ 1429 w 3096"/>
                <a:gd name="T47" fmla="*/ 353 h 744"/>
                <a:gd name="T48" fmla="*/ 1820 w 3096"/>
                <a:gd name="T49" fmla="*/ 304 h 744"/>
                <a:gd name="T50" fmla="*/ 1991 w 3096"/>
                <a:gd name="T51" fmla="*/ 295 h 744"/>
                <a:gd name="T52" fmla="*/ 1950 w 3096"/>
                <a:gd name="T53" fmla="*/ 293 h 744"/>
                <a:gd name="T54" fmla="*/ 1922 w 3096"/>
                <a:gd name="T55" fmla="*/ 253 h 744"/>
                <a:gd name="T56" fmla="*/ 2003 w 3096"/>
                <a:gd name="T57" fmla="*/ 229 h 744"/>
                <a:gd name="T58" fmla="*/ 2050 w 3096"/>
                <a:gd name="T59" fmla="*/ 227 h 744"/>
                <a:gd name="T60" fmla="*/ 1955 w 3096"/>
                <a:gd name="T61" fmla="*/ 227 h 744"/>
                <a:gd name="T62" fmla="*/ 1900 w 3096"/>
                <a:gd name="T63" fmla="*/ 195 h 744"/>
                <a:gd name="T64" fmla="*/ 1907 w 3096"/>
                <a:gd name="T65" fmla="*/ 168 h 744"/>
                <a:gd name="T66" fmla="*/ 1544 w 3096"/>
                <a:gd name="T67" fmla="*/ 120 h 744"/>
                <a:gd name="T68" fmla="*/ 934 w 3096"/>
                <a:gd name="T69" fmla="*/ 50 h 744"/>
                <a:gd name="T70" fmla="*/ 898 w 3096"/>
                <a:gd name="T71" fmla="*/ 6 h 744"/>
                <a:gd name="T72" fmla="*/ 2039 w 3096"/>
                <a:gd name="T73" fmla="*/ 363 h 744"/>
                <a:gd name="T74" fmla="*/ 2101 w 3096"/>
                <a:gd name="T75" fmla="*/ 353 h 744"/>
                <a:gd name="T76" fmla="*/ 2090 w 3096"/>
                <a:gd name="T77" fmla="*/ 354 h 744"/>
                <a:gd name="T78" fmla="*/ 1609 w 3096"/>
                <a:gd name="T79" fmla="*/ 419 h 744"/>
                <a:gd name="T80" fmla="*/ 2039 w 3096"/>
                <a:gd name="T81" fmla="*/ 363 h 744"/>
                <a:gd name="T82" fmla="*/ 2366 w 3096"/>
                <a:gd name="T83" fmla="*/ 319 h 744"/>
                <a:gd name="T84" fmla="*/ 2183 w 3096"/>
                <a:gd name="T85" fmla="*/ 344 h 744"/>
                <a:gd name="T86" fmla="*/ 2366 w 3096"/>
                <a:gd name="T87" fmla="*/ 319 h 744"/>
                <a:gd name="T88" fmla="*/ 2342 w 3096"/>
                <a:gd name="T89" fmla="*/ 250 h 744"/>
                <a:gd name="T90" fmla="*/ 2159 w 3096"/>
                <a:gd name="T91" fmla="*/ 278 h 744"/>
                <a:gd name="T92" fmla="*/ 2342 w 3096"/>
                <a:gd name="T93" fmla="*/ 250 h 744"/>
                <a:gd name="T94" fmla="*/ 2083 w 3096"/>
                <a:gd name="T95" fmla="*/ 214 h 744"/>
                <a:gd name="T96" fmla="*/ 2059 w 3096"/>
                <a:gd name="T97" fmla="*/ 225 h 744"/>
                <a:gd name="T98" fmla="*/ 2083 w 3096"/>
                <a:gd name="T99" fmla="*/ 21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96" h="744">
                  <a:moveTo>
                    <a:pt x="898" y="6"/>
                  </a:moveTo>
                  <a:cubicBezTo>
                    <a:pt x="936" y="4"/>
                    <a:pt x="976" y="1"/>
                    <a:pt x="1014" y="0"/>
                  </a:cubicBezTo>
                  <a:cubicBezTo>
                    <a:pt x="1277" y="7"/>
                    <a:pt x="1539" y="38"/>
                    <a:pt x="1800" y="62"/>
                  </a:cubicBezTo>
                  <a:cubicBezTo>
                    <a:pt x="1869" y="68"/>
                    <a:pt x="1938" y="75"/>
                    <a:pt x="2005" y="84"/>
                  </a:cubicBezTo>
                  <a:cubicBezTo>
                    <a:pt x="2060" y="91"/>
                    <a:pt x="2119" y="90"/>
                    <a:pt x="2159" y="143"/>
                  </a:cubicBezTo>
                  <a:cubicBezTo>
                    <a:pt x="2182" y="174"/>
                    <a:pt x="2223" y="162"/>
                    <a:pt x="2257" y="159"/>
                  </a:cubicBezTo>
                  <a:cubicBezTo>
                    <a:pt x="2407" y="149"/>
                    <a:pt x="2549" y="197"/>
                    <a:pt x="2694" y="212"/>
                  </a:cubicBezTo>
                  <a:cubicBezTo>
                    <a:pt x="2822" y="226"/>
                    <a:pt x="2944" y="272"/>
                    <a:pt x="3072" y="276"/>
                  </a:cubicBezTo>
                  <a:cubicBezTo>
                    <a:pt x="3095" y="334"/>
                    <a:pt x="3059" y="343"/>
                    <a:pt x="3013" y="356"/>
                  </a:cubicBezTo>
                  <a:cubicBezTo>
                    <a:pt x="2924" y="380"/>
                    <a:pt x="2833" y="386"/>
                    <a:pt x="2743" y="400"/>
                  </a:cubicBezTo>
                  <a:cubicBezTo>
                    <a:pt x="2382" y="372"/>
                    <a:pt x="2032" y="464"/>
                    <a:pt x="1680" y="504"/>
                  </a:cubicBezTo>
                  <a:cubicBezTo>
                    <a:pt x="1211" y="557"/>
                    <a:pt x="745" y="629"/>
                    <a:pt x="276" y="678"/>
                  </a:cubicBezTo>
                  <a:cubicBezTo>
                    <a:pt x="226" y="682"/>
                    <a:pt x="180" y="701"/>
                    <a:pt x="137" y="725"/>
                  </a:cubicBezTo>
                  <a:cubicBezTo>
                    <a:pt x="121" y="737"/>
                    <a:pt x="102" y="742"/>
                    <a:pt x="82" y="743"/>
                  </a:cubicBezTo>
                  <a:cubicBezTo>
                    <a:pt x="69" y="742"/>
                    <a:pt x="56" y="739"/>
                    <a:pt x="44" y="734"/>
                  </a:cubicBezTo>
                  <a:cubicBezTo>
                    <a:pt x="26" y="725"/>
                    <a:pt x="14" y="710"/>
                    <a:pt x="4" y="692"/>
                  </a:cubicBezTo>
                  <a:cubicBezTo>
                    <a:pt x="0" y="679"/>
                    <a:pt x="0" y="666"/>
                    <a:pt x="3" y="653"/>
                  </a:cubicBezTo>
                  <a:cubicBezTo>
                    <a:pt x="14" y="629"/>
                    <a:pt x="23" y="605"/>
                    <a:pt x="50" y="592"/>
                  </a:cubicBezTo>
                  <a:cubicBezTo>
                    <a:pt x="62" y="588"/>
                    <a:pt x="76" y="586"/>
                    <a:pt x="90" y="586"/>
                  </a:cubicBezTo>
                  <a:cubicBezTo>
                    <a:pt x="380" y="579"/>
                    <a:pt x="664" y="514"/>
                    <a:pt x="953" y="487"/>
                  </a:cubicBezTo>
                  <a:cubicBezTo>
                    <a:pt x="1063" y="476"/>
                    <a:pt x="1173" y="466"/>
                    <a:pt x="1283" y="454"/>
                  </a:cubicBezTo>
                  <a:cubicBezTo>
                    <a:pt x="1277" y="454"/>
                    <a:pt x="1271" y="453"/>
                    <a:pt x="1266" y="452"/>
                  </a:cubicBezTo>
                  <a:cubicBezTo>
                    <a:pt x="1246" y="443"/>
                    <a:pt x="1232" y="430"/>
                    <a:pt x="1238" y="406"/>
                  </a:cubicBezTo>
                  <a:cubicBezTo>
                    <a:pt x="1295" y="360"/>
                    <a:pt x="1364" y="362"/>
                    <a:pt x="1429" y="353"/>
                  </a:cubicBezTo>
                  <a:cubicBezTo>
                    <a:pt x="1559" y="333"/>
                    <a:pt x="1689" y="314"/>
                    <a:pt x="1820" y="304"/>
                  </a:cubicBezTo>
                  <a:cubicBezTo>
                    <a:pt x="1878" y="303"/>
                    <a:pt x="1935" y="300"/>
                    <a:pt x="1991" y="295"/>
                  </a:cubicBezTo>
                  <a:cubicBezTo>
                    <a:pt x="1978" y="295"/>
                    <a:pt x="1964" y="294"/>
                    <a:pt x="1950" y="293"/>
                  </a:cubicBezTo>
                  <a:cubicBezTo>
                    <a:pt x="1932" y="285"/>
                    <a:pt x="1921" y="273"/>
                    <a:pt x="1922" y="253"/>
                  </a:cubicBezTo>
                  <a:cubicBezTo>
                    <a:pt x="1942" y="224"/>
                    <a:pt x="1974" y="230"/>
                    <a:pt x="2003" y="229"/>
                  </a:cubicBezTo>
                  <a:cubicBezTo>
                    <a:pt x="2019" y="229"/>
                    <a:pt x="2035" y="229"/>
                    <a:pt x="2050" y="227"/>
                  </a:cubicBezTo>
                  <a:cubicBezTo>
                    <a:pt x="2019" y="230"/>
                    <a:pt x="1986" y="229"/>
                    <a:pt x="1955" y="227"/>
                  </a:cubicBezTo>
                  <a:cubicBezTo>
                    <a:pt x="1930" y="226"/>
                    <a:pt x="1909" y="221"/>
                    <a:pt x="1900" y="195"/>
                  </a:cubicBezTo>
                  <a:cubicBezTo>
                    <a:pt x="1900" y="185"/>
                    <a:pt x="1903" y="175"/>
                    <a:pt x="1907" y="168"/>
                  </a:cubicBezTo>
                  <a:cubicBezTo>
                    <a:pt x="1788" y="133"/>
                    <a:pt x="1664" y="133"/>
                    <a:pt x="1544" y="120"/>
                  </a:cubicBezTo>
                  <a:cubicBezTo>
                    <a:pt x="1341" y="99"/>
                    <a:pt x="1139" y="67"/>
                    <a:pt x="934" y="50"/>
                  </a:cubicBezTo>
                  <a:cubicBezTo>
                    <a:pt x="908" y="52"/>
                    <a:pt x="890" y="35"/>
                    <a:pt x="898" y="6"/>
                  </a:cubicBezTo>
                  <a:close/>
                  <a:moveTo>
                    <a:pt x="2039" y="363"/>
                  </a:moveTo>
                  <a:cubicBezTo>
                    <a:pt x="2059" y="360"/>
                    <a:pt x="2080" y="357"/>
                    <a:pt x="2101" y="353"/>
                  </a:cubicBezTo>
                  <a:cubicBezTo>
                    <a:pt x="2097" y="353"/>
                    <a:pt x="2094" y="354"/>
                    <a:pt x="2090" y="354"/>
                  </a:cubicBezTo>
                  <a:cubicBezTo>
                    <a:pt x="1930" y="377"/>
                    <a:pt x="1769" y="397"/>
                    <a:pt x="1609" y="419"/>
                  </a:cubicBezTo>
                  <a:cubicBezTo>
                    <a:pt x="1752" y="403"/>
                    <a:pt x="1896" y="384"/>
                    <a:pt x="2039" y="363"/>
                  </a:cubicBezTo>
                  <a:close/>
                  <a:moveTo>
                    <a:pt x="2366" y="319"/>
                  </a:moveTo>
                  <a:cubicBezTo>
                    <a:pt x="2307" y="328"/>
                    <a:pt x="2245" y="336"/>
                    <a:pt x="2183" y="344"/>
                  </a:cubicBezTo>
                  <a:cubicBezTo>
                    <a:pt x="2246" y="340"/>
                    <a:pt x="2307" y="330"/>
                    <a:pt x="2366" y="319"/>
                  </a:cubicBezTo>
                  <a:close/>
                  <a:moveTo>
                    <a:pt x="2342" y="250"/>
                  </a:moveTo>
                  <a:cubicBezTo>
                    <a:pt x="2286" y="252"/>
                    <a:pt x="2224" y="266"/>
                    <a:pt x="2159" y="278"/>
                  </a:cubicBezTo>
                  <a:cubicBezTo>
                    <a:pt x="2223" y="269"/>
                    <a:pt x="2285" y="260"/>
                    <a:pt x="2342" y="250"/>
                  </a:cubicBezTo>
                  <a:close/>
                  <a:moveTo>
                    <a:pt x="2083" y="214"/>
                  </a:moveTo>
                  <a:cubicBezTo>
                    <a:pt x="2075" y="216"/>
                    <a:pt x="2067" y="220"/>
                    <a:pt x="2059" y="225"/>
                  </a:cubicBezTo>
                  <a:cubicBezTo>
                    <a:pt x="2067" y="223"/>
                    <a:pt x="2075" y="219"/>
                    <a:pt x="2083" y="214"/>
                  </a:cubicBezTo>
                  <a:close/>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 name="Forme libre 51"/>
            <p:cNvSpPr>
              <a:spLocks noChangeArrowheads="1"/>
            </p:cNvSpPr>
            <p:nvPr userDrawn="1"/>
          </p:nvSpPr>
          <p:spPr bwMode="auto">
            <a:xfrm>
              <a:off x="1566863" y="2389188"/>
              <a:ext cx="427037" cy="387350"/>
            </a:xfrm>
            <a:custGeom>
              <a:avLst/>
              <a:gdLst>
                <a:gd name="T0" fmla="*/ 261 w 1186"/>
                <a:gd name="T1" fmla="*/ 74 h 1076"/>
                <a:gd name="T2" fmla="*/ 323 w 1186"/>
                <a:gd name="T3" fmla="*/ 122 h 1076"/>
                <a:gd name="T4" fmla="*/ 333 w 1186"/>
                <a:gd name="T5" fmla="*/ 122 h 1076"/>
                <a:gd name="T6" fmla="*/ 336 w 1186"/>
                <a:gd name="T7" fmla="*/ 113 h 1076"/>
                <a:gd name="T8" fmla="*/ 342 w 1186"/>
                <a:gd name="T9" fmla="*/ 92 h 1076"/>
                <a:gd name="T10" fmla="*/ 351 w 1186"/>
                <a:gd name="T11" fmla="*/ 67 h 1076"/>
                <a:gd name="T12" fmla="*/ 563 w 1186"/>
                <a:gd name="T13" fmla="*/ 38 h 1076"/>
                <a:gd name="T14" fmla="*/ 638 w 1186"/>
                <a:gd name="T15" fmla="*/ 138 h 1076"/>
                <a:gd name="T16" fmla="*/ 682 w 1186"/>
                <a:gd name="T17" fmla="*/ 348 h 1076"/>
                <a:gd name="T18" fmla="*/ 745 w 1186"/>
                <a:gd name="T19" fmla="*/ 602 h 1076"/>
                <a:gd name="T20" fmla="*/ 869 w 1186"/>
                <a:gd name="T21" fmla="*/ 750 h 1076"/>
                <a:gd name="T22" fmla="*/ 956 w 1186"/>
                <a:gd name="T23" fmla="*/ 848 h 1076"/>
                <a:gd name="T24" fmla="*/ 1081 w 1186"/>
                <a:gd name="T25" fmla="*/ 939 h 1076"/>
                <a:gd name="T26" fmla="*/ 1177 w 1186"/>
                <a:gd name="T27" fmla="*/ 981 h 1076"/>
                <a:gd name="T28" fmla="*/ 1180 w 1186"/>
                <a:gd name="T29" fmla="*/ 1016 h 1076"/>
                <a:gd name="T30" fmla="*/ 1004 w 1186"/>
                <a:gd name="T31" fmla="*/ 1049 h 1076"/>
                <a:gd name="T32" fmla="*/ 919 w 1186"/>
                <a:gd name="T33" fmla="*/ 1028 h 1076"/>
                <a:gd name="T34" fmla="*/ 542 w 1186"/>
                <a:gd name="T35" fmla="*/ 886 h 1076"/>
                <a:gd name="T36" fmla="*/ 183 w 1186"/>
                <a:gd name="T37" fmla="*/ 400 h 1076"/>
                <a:gd name="T38" fmla="*/ 181 w 1186"/>
                <a:gd name="T39" fmla="*/ 336 h 1076"/>
                <a:gd name="T40" fmla="*/ 190 w 1186"/>
                <a:gd name="T41" fmla="*/ 329 h 1076"/>
                <a:gd name="T42" fmla="*/ 177 w 1186"/>
                <a:gd name="T43" fmla="*/ 335 h 1076"/>
                <a:gd name="T44" fmla="*/ 0 w 1186"/>
                <a:gd name="T45" fmla="*/ 100 h 1076"/>
                <a:gd name="T46" fmla="*/ 261 w 1186"/>
                <a:gd name="T47" fmla="*/ 74 h 1076"/>
                <a:gd name="T48" fmla="*/ 293 w 1186"/>
                <a:gd name="T49" fmla="*/ 345 h 1076"/>
                <a:gd name="T50" fmla="*/ 389 w 1186"/>
                <a:gd name="T51" fmla="*/ 399 h 1076"/>
                <a:gd name="T52" fmla="*/ 218 w 1186"/>
                <a:gd name="T53" fmla="*/ 208 h 1076"/>
                <a:gd name="T54" fmla="*/ 199 w 1186"/>
                <a:gd name="T55" fmla="*/ 323 h 1076"/>
                <a:gd name="T56" fmla="*/ 293 w 1186"/>
                <a:gd name="T57" fmla="*/ 345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86" h="1076">
                  <a:moveTo>
                    <a:pt x="261" y="74"/>
                  </a:moveTo>
                  <a:cubicBezTo>
                    <a:pt x="282" y="90"/>
                    <a:pt x="302" y="107"/>
                    <a:pt x="323" y="122"/>
                  </a:cubicBezTo>
                  <a:lnTo>
                    <a:pt x="333" y="122"/>
                  </a:lnTo>
                  <a:lnTo>
                    <a:pt x="336" y="113"/>
                  </a:lnTo>
                  <a:cubicBezTo>
                    <a:pt x="337" y="106"/>
                    <a:pt x="339" y="100"/>
                    <a:pt x="342" y="92"/>
                  </a:cubicBezTo>
                  <a:cubicBezTo>
                    <a:pt x="345" y="83"/>
                    <a:pt x="348" y="75"/>
                    <a:pt x="351" y="67"/>
                  </a:cubicBezTo>
                  <a:cubicBezTo>
                    <a:pt x="415" y="6"/>
                    <a:pt x="488" y="17"/>
                    <a:pt x="563" y="38"/>
                  </a:cubicBezTo>
                  <a:cubicBezTo>
                    <a:pt x="614" y="52"/>
                    <a:pt x="655" y="106"/>
                    <a:pt x="638" y="138"/>
                  </a:cubicBezTo>
                  <a:cubicBezTo>
                    <a:pt x="594" y="226"/>
                    <a:pt x="684" y="275"/>
                    <a:pt x="682" y="348"/>
                  </a:cubicBezTo>
                  <a:cubicBezTo>
                    <a:pt x="681" y="437"/>
                    <a:pt x="722" y="518"/>
                    <a:pt x="745" y="602"/>
                  </a:cubicBezTo>
                  <a:cubicBezTo>
                    <a:pt x="756" y="677"/>
                    <a:pt x="821" y="706"/>
                    <a:pt x="869" y="750"/>
                  </a:cubicBezTo>
                  <a:cubicBezTo>
                    <a:pt x="888" y="791"/>
                    <a:pt x="925" y="816"/>
                    <a:pt x="956" y="848"/>
                  </a:cubicBezTo>
                  <a:cubicBezTo>
                    <a:pt x="977" y="906"/>
                    <a:pt x="995" y="962"/>
                    <a:pt x="1081" y="939"/>
                  </a:cubicBezTo>
                  <a:cubicBezTo>
                    <a:pt x="1113" y="932"/>
                    <a:pt x="1150" y="956"/>
                    <a:pt x="1177" y="981"/>
                  </a:cubicBezTo>
                  <a:cubicBezTo>
                    <a:pt x="1183" y="991"/>
                    <a:pt x="1185" y="1004"/>
                    <a:pt x="1180" y="1016"/>
                  </a:cubicBezTo>
                  <a:cubicBezTo>
                    <a:pt x="1131" y="1075"/>
                    <a:pt x="1064" y="1040"/>
                    <a:pt x="1004" y="1049"/>
                  </a:cubicBezTo>
                  <a:cubicBezTo>
                    <a:pt x="974" y="1049"/>
                    <a:pt x="946" y="1039"/>
                    <a:pt x="919" y="1028"/>
                  </a:cubicBezTo>
                  <a:cubicBezTo>
                    <a:pt x="809" y="939"/>
                    <a:pt x="669" y="932"/>
                    <a:pt x="542" y="886"/>
                  </a:cubicBezTo>
                  <a:cubicBezTo>
                    <a:pt x="412" y="732"/>
                    <a:pt x="305" y="561"/>
                    <a:pt x="183" y="400"/>
                  </a:cubicBezTo>
                  <a:cubicBezTo>
                    <a:pt x="168" y="381"/>
                    <a:pt x="166" y="359"/>
                    <a:pt x="181" y="336"/>
                  </a:cubicBezTo>
                  <a:cubicBezTo>
                    <a:pt x="184" y="334"/>
                    <a:pt x="187" y="331"/>
                    <a:pt x="190" y="329"/>
                  </a:cubicBezTo>
                  <a:cubicBezTo>
                    <a:pt x="186" y="331"/>
                    <a:pt x="182" y="333"/>
                    <a:pt x="177" y="335"/>
                  </a:cubicBezTo>
                  <a:cubicBezTo>
                    <a:pt x="67" y="293"/>
                    <a:pt x="6" y="219"/>
                    <a:pt x="0" y="100"/>
                  </a:cubicBezTo>
                  <a:cubicBezTo>
                    <a:pt x="73" y="8"/>
                    <a:pt x="145" y="0"/>
                    <a:pt x="261" y="74"/>
                  </a:cubicBezTo>
                  <a:close/>
                  <a:moveTo>
                    <a:pt x="293" y="345"/>
                  </a:moveTo>
                  <a:cubicBezTo>
                    <a:pt x="322" y="368"/>
                    <a:pt x="346" y="402"/>
                    <a:pt x="389" y="399"/>
                  </a:cubicBezTo>
                  <a:cubicBezTo>
                    <a:pt x="357" y="281"/>
                    <a:pt x="336" y="257"/>
                    <a:pt x="218" y="208"/>
                  </a:cubicBezTo>
                  <a:cubicBezTo>
                    <a:pt x="204" y="243"/>
                    <a:pt x="232" y="296"/>
                    <a:pt x="199" y="323"/>
                  </a:cubicBezTo>
                  <a:cubicBezTo>
                    <a:pt x="231" y="304"/>
                    <a:pt x="262" y="319"/>
                    <a:pt x="293" y="345"/>
                  </a:cubicBezTo>
                  <a:close/>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 name="Forme libre 52"/>
            <p:cNvSpPr>
              <a:spLocks noChangeArrowheads="1"/>
            </p:cNvSpPr>
            <p:nvPr userDrawn="1"/>
          </p:nvSpPr>
          <p:spPr bwMode="auto">
            <a:xfrm>
              <a:off x="969963" y="2705100"/>
              <a:ext cx="347662" cy="203200"/>
            </a:xfrm>
            <a:custGeom>
              <a:avLst/>
              <a:gdLst>
                <a:gd name="T0" fmla="*/ 87 w 967"/>
                <a:gd name="T1" fmla="*/ 123 h 563"/>
                <a:gd name="T2" fmla="*/ 513 w 967"/>
                <a:gd name="T3" fmla="*/ 47 h 563"/>
                <a:gd name="T4" fmla="*/ 678 w 967"/>
                <a:gd name="T5" fmla="*/ 44 h 563"/>
                <a:gd name="T6" fmla="*/ 962 w 967"/>
                <a:gd name="T7" fmla="*/ 313 h 563"/>
                <a:gd name="T8" fmla="*/ 962 w 967"/>
                <a:gd name="T9" fmla="*/ 346 h 563"/>
                <a:gd name="T10" fmla="*/ 940 w 967"/>
                <a:gd name="T11" fmla="*/ 372 h 563"/>
                <a:gd name="T12" fmla="*/ 893 w 967"/>
                <a:gd name="T13" fmla="*/ 391 h 563"/>
                <a:gd name="T14" fmla="*/ 724 w 967"/>
                <a:gd name="T15" fmla="*/ 466 h 563"/>
                <a:gd name="T16" fmla="*/ 704 w 967"/>
                <a:gd name="T17" fmla="*/ 496 h 563"/>
                <a:gd name="T18" fmla="*/ 563 w 967"/>
                <a:gd name="T19" fmla="*/ 546 h 563"/>
                <a:gd name="T20" fmla="*/ 527 w 967"/>
                <a:gd name="T21" fmla="*/ 554 h 563"/>
                <a:gd name="T22" fmla="*/ 383 w 967"/>
                <a:gd name="T23" fmla="*/ 520 h 563"/>
                <a:gd name="T24" fmla="*/ 46 w 967"/>
                <a:gd name="T25" fmla="*/ 201 h 563"/>
                <a:gd name="T26" fmla="*/ 87 w 967"/>
                <a:gd name="T27" fmla="*/ 12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7" h="563">
                  <a:moveTo>
                    <a:pt x="87" y="123"/>
                  </a:moveTo>
                  <a:cubicBezTo>
                    <a:pt x="230" y="110"/>
                    <a:pt x="371" y="72"/>
                    <a:pt x="513" y="47"/>
                  </a:cubicBezTo>
                  <a:cubicBezTo>
                    <a:pt x="566" y="0"/>
                    <a:pt x="621" y="6"/>
                    <a:pt x="678" y="44"/>
                  </a:cubicBezTo>
                  <a:cubicBezTo>
                    <a:pt x="788" y="117"/>
                    <a:pt x="887" y="203"/>
                    <a:pt x="962" y="313"/>
                  </a:cubicBezTo>
                  <a:cubicBezTo>
                    <a:pt x="965" y="323"/>
                    <a:pt x="966" y="336"/>
                    <a:pt x="962" y="346"/>
                  </a:cubicBezTo>
                  <a:cubicBezTo>
                    <a:pt x="957" y="357"/>
                    <a:pt x="950" y="366"/>
                    <a:pt x="940" y="372"/>
                  </a:cubicBezTo>
                  <a:cubicBezTo>
                    <a:pt x="925" y="380"/>
                    <a:pt x="910" y="386"/>
                    <a:pt x="893" y="391"/>
                  </a:cubicBezTo>
                  <a:cubicBezTo>
                    <a:pt x="829" y="397"/>
                    <a:pt x="742" y="351"/>
                    <a:pt x="724" y="466"/>
                  </a:cubicBezTo>
                  <a:cubicBezTo>
                    <a:pt x="719" y="478"/>
                    <a:pt x="713" y="487"/>
                    <a:pt x="704" y="496"/>
                  </a:cubicBezTo>
                  <a:cubicBezTo>
                    <a:pt x="666" y="536"/>
                    <a:pt x="612" y="534"/>
                    <a:pt x="563" y="546"/>
                  </a:cubicBezTo>
                  <a:cubicBezTo>
                    <a:pt x="551" y="550"/>
                    <a:pt x="539" y="553"/>
                    <a:pt x="527" y="554"/>
                  </a:cubicBezTo>
                  <a:cubicBezTo>
                    <a:pt x="475" y="562"/>
                    <a:pt x="430" y="533"/>
                    <a:pt x="383" y="520"/>
                  </a:cubicBezTo>
                  <a:cubicBezTo>
                    <a:pt x="249" y="436"/>
                    <a:pt x="146" y="319"/>
                    <a:pt x="46" y="201"/>
                  </a:cubicBezTo>
                  <a:cubicBezTo>
                    <a:pt x="0" y="146"/>
                    <a:pt x="41" y="133"/>
                    <a:pt x="87" y="123"/>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4" name="Forme libre 53"/>
            <p:cNvSpPr>
              <a:spLocks noChangeArrowheads="1"/>
            </p:cNvSpPr>
            <p:nvPr userDrawn="1"/>
          </p:nvSpPr>
          <p:spPr bwMode="auto">
            <a:xfrm>
              <a:off x="5726113" y="390525"/>
              <a:ext cx="1177925" cy="222250"/>
            </a:xfrm>
            <a:custGeom>
              <a:avLst/>
              <a:gdLst>
                <a:gd name="T0" fmla="*/ 2599 w 3274"/>
                <a:gd name="T1" fmla="*/ 85 h 619"/>
                <a:gd name="T2" fmla="*/ 2844 w 3274"/>
                <a:gd name="T3" fmla="*/ 56 h 619"/>
                <a:gd name="T4" fmla="*/ 2947 w 3274"/>
                <a:gd name="T5" fmla="*/ 0 h 619"/>
                <a:gd name="T6" fmla="*/ 3141 w 3274"/>
                <a:gd name="T7" fmla="*/ 42 h 619"/>
                <a:gd name="T8" fmla="*/ 3273 w 3274"/>
                <a:gd name="T9" fmla="*/ 65 h 619"/>
                <a:gd name="T10" fmla="*/ 3094 w 3274"/>
                <a:gd name="T11" fmla="*/ 126 h 619"/>
                <a:gd name="T12" fmla="*/ 2960 w 3274"/>
                <a:gd name="T13" fmla="*/ 146 h 619"/>
                <a:gd name="T14" fmla="*/ 2366 w 3274"/>
                <a:gd name="T15" fmla="*/ 235 h 619"/>
                <a:gd name="T16" fmla="*/ 2291 w 3274"/>
                <a:gd name="T17" fmla="*/ 243 h 619"/>
                <a:gd name="T18" fmla="*/ 2182 w 3274"/>
                <a:gd name="T19" fmla="*/ 261 h 619"/>
                <a:gd name="T20" fmla="*/ 1054 w 3274"/>
                <a:gd name="T21" fmla="*/ 412 h 619"/>
                <a:gd name="T22" fmla="*/ 580 w 3274"/>
                <a:gd name="T23" fmla="*/ 467 h 619"/>
                <a:gd name="T24" fmla="*/ 464 w 3274"/>
                <a:gd name="T25" fmla="*/ 528 h 619"/>
                <a:gd name="T26" fmla="*/ 441 w 3274"/>
                <a:gd name="T27" fmla="*/ 557 h 619"/>
                <a:gd name="T28" fmla="*/ 331 w 3274"/>
                <a:gd name="T29" fmla="*/ 609 h 619"/>
                <a:gd name="T30" fmla="*/ 99 w 3274"/>
                <a:gd name="T31" fmla="*/ 517 h 619"/>
                <a:gd name="T32" fmla="*/ 3 w 3274"/>
                <a:gd name="T33" fmla="*/ 424 h 619"/>
                <a:gd name="T34" fmla="*/ 31 w 3274"/>
                <a:gd name="T35" fmla="*/ 400 h 619"/>
                <a:gd name="T36" fmla="*/ 606 w 3274"/>
                <a:gd name="T37" fmla="*/ 337 h 619"/>
                <a:gd name="T38" fmla="*/ 1371 w 3274"/>
                <a:gd name="T39" fmla="*/ 232 h 619"/>
                <a:gd name="T40" fmla="*/ 2500 w 3274"/>
                <a:gd name="T41" fmla="*/ 81 h 619"/>
                <a:gd name="T42" fmla="*/ 2599 w 3274"/>
                <a:gd name="T43" fmla="*/ 8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74" h="619">
                  <a:moveTo>
                    <a:pt x="2599" y="85"/>
                  </a:moveTo>
                  <a:cubicBezTo>
                    <a:pt x="2680" y="76"/>
                    <a:pt x="2763" y="68"/>
                    <a:pt x="2844" y="56"/>
                  </a:cubicBezTo>
                  <a:cubicBezTo>
                    <a:pt x="2883" y="50"/>
                    <a:pt x="2926" y="42"/>
                    <a:pt x="2947" y="0"/>
                  </a:cubicBezTo>
                  <a:cubicBezTo>
                    <a:pt x="3008" y="30"/>
                    <a:pt x="3073" y="42"/>
                    <a:pt x="3141" y="42"/>
                  </a:cubicBezTo>
                  <a:cubicBezTo>
                    <a:pt x="3186" y="42"/>
                    <a:pt x="3231" y="41"/>
                    <a:pt x="3273" y="65"/>
                  </a:cubicBezTo>
                  <a:cubicBezTo>
                    <a:pt x="3230" y="137"/>
                    <a:pt x="3155" y="110"/>
                    <a:pt x="3094" y="126"/>
                  </a:cubicBezTo>
                  <a:cubicBezTo>
                    <a:pt x="3050" y="139"/>
                    <a:pt x="3004" y="136"/>
                    <a:pt x="2960" y="146"/>
                  </a:cubicBezTo>
                  <a:cubicBezTo>
                    <a:pt x="2763" y="186"/>
                    <a:pt x="2563" y="197"/>
                    <a:pt x="2366" y="235"/>
                  </a:cubicBezTo>
                  <a:cubicBezTo>
                    <a:pt x="2341" y="238"/>
                    <a:pt x="2315" y="239"/>
                    <a:pt x="2291" y="243"/>
                  </a:cubicBezTo>
                  <a:cubicBezTo>
                    <a:pt x="2254" y="246"/>
                    <a:pt x="2219" y="256"/>
                    <a:pt x="2182" y="261"/>
                  </a:cubicBezTo>
                  <a:cubicBezTo>
                    <a:pt x="1805" y="305"/>
                    <a:pt x="1429" y="363"/>
                    <a:pt x="1054" y="412"/>
                  </a:cubicBezTo>
                  <a:cubicBezTo>
                    <a:pt x="896" y="432"/>
                    <a:pt x="739" y="459"/>
                    <a:pt x="580" y="467"/>
                  </a:cubicBezTo>
                  <a:cubicBezTo>
                    <a:pt x="528" y="470"/>
                    <a:pt x="495" y="493"/>
                    <a:pt x="464" y="528"/>
                  </a:cubicBezTo>
                  <a:cubicBezTo>
                    <a:pt x="457" y="537"/>
                    <a:pt x="449" y="548"/>
                    <a:pt x="441" y="557"/>
                  </a:cubicBezTo>
                  <a:cubicBezTo>
                    <a:pt x="414" y="592"/>
                    <a:pt x="382" y="618"/>
                    <a:pt x="331" y="609"/>
                  </a:cubicBezTo>
                  <a:cubicBezTo>
                    <a:pt x="266" y="549"/>
                    <a:pt x="179" y="545"/>
                    <a:pt x="99" y="517"/>
                  </a:cubicBezTo>
                  <a:cubicBezTo>
                    <a:pt x="52" y="501"/>
                    <a:pt x="0" y="491"/>
                    <a:pt x="3" y="424"/>
                  </a:cubicBezTo>
                  <a:cubicBezTo>
                    <a:pt x="8" y="410"/>
                    <a:pt x="17" y="403"/>
                    <a:pt x="31" y="400"/>
                  </a:cubicBezTo>
                  <a:cubicBezTo>
                    <a:pt x="225" y="398"/>
                    <a:pt x="415" y="365"/>
                    <a:pt x="606" y="337"/>
                  </a:cubicBezTo>
                  <a:cubicBezTo>
                    <a:pt x="861" y="299"/>
                    <a:pt x="1116" y="265"/>
                    <a:pt x="1371" y="232"/>
                  </a:cubicBezTo>
                  <a:cubicBezTo>
                    <a:pt x="1749" y="181"/>
                    <a:pt x="2123" y="125"/>
                    <a:pt x="2500" y="81"/>
                  </a:cubicBezTo>
                  <a:cubicBezTo>
                    <a:pt x="2532" y="76"/>
                    <a:pt x="2567" y="64"/>
                    <a:pt x="2599" y="85"/>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5" name="Forme libre 54"/>
            <p:cNvSpPr>
              <a:spLocks noChangeArrowheads="1"/>
            </p:cNvSpPr>
            <p:nvPr userDrawn="1"/>
          </p:nvSpPr>
          <p:spPr bwMode="auto">
            <a:xfrm>
              <a:off x="2592388" y="1819275"/>
              <a:ext cx="446087" cy="354013"/>
            </a:xfrm>
            <a:custGeom>
              <a:avLst/>
              <a:gdLst>
                <a:gd name="T0" fmla="*/ 1137 w 1239"/>
                <a:gd name="T1" fmla="*/ 976 h 982"/>
                <a:gd name="T2" fmla="*/ 1027 w 1239"/>
                <a:gd name="T3" fmla="*/ 732 h 982"/>
                <a:gd name="T4" fmla="*/ 646 w 1239"/>
                <a:gd name="T5" fmla="*/ 470 h 982"/>
                <a:gd name="T6" fmla="*/ 397 w 1239"/>
                <a:gd name="T7" fmla="*/ 156 h 982"/>
                <a:gd name="T8" fmla="*/ 50 w 1239"/>
                <a:gd name="T9" fmla="*/ 249 h 982"/>
                <a:gd name="T10" fmla="*/ 15 w 1239"/>
                <a:gd name="T11" fmla="*/ 200 h 982"/>
                <a:gd name="T12" fmla="*/ 29 w 1239"/>
                <a:gd name="T13" fmla="*/ 194 h 982"/>
                <a:gd name="T14" fmla="*/ 82 w 1239"/>
                <a:gd name="T15" fmla="*/ 177 h 982"/>
                <a:gd name="T16" fmla="*/ 99 w 1239"/>
                <a:gd name="T17" fmla="*/ 173 h 982"/>
                <a:gd name="T18" fmla="*/ 126 w 1239"/>
                <a:gd name="T19" fmla="*/ 141 h 982"/>
                <a:gd name="T20" fmla="*/ 133 w 1239"/>
                <a:gd name="T21" fmla="*/ 128 h 982"/>
                <a:gd name="T22" fmla="*/ 152 w 1239"/>
                <a:gd name="T23" fmla="*/ 110 h 982"/>
                <a:gd name="T24" fmla="*/ 154 w 1239"/>
                <a:gd name="T25" fmla="*/ 109 h 982"/>
                <a:gd name="T26" fmla="*/ 195 w 1239"/>
                <a:gd name="T27" fmla="*/ 98 h 982"/>
                <a:gd name="T28" fmla="*/ 606 w 1239"/>
                <a:gd name="T29" fmla="*/ 0 h 982"/>
                <a:gd name="T30" fmla="*/ 717 w 1239"/>
                <a:gd name="T31" fmla="*/ 90 h 982"/>
                <a:gd name="T32" fmla="*/ 1116 w 1239"/>
                <a:gd name="T33" fmla="*/ 472 h 982"/>
                <a:gd name="T34" fmla="*/ 1206 w 1239"/>
                <a:gd name="T35" fmla="*/ 666 h 982"/>
                <a:gd name="T36" fmla="*/ 1194 w 1239"/>
                <a:gd name="T37" fmla="*/ 922 h 982"/>
                <a:gd name="T38" fmla="*/ 1173 w 1239"/>
                <a:gd name="T39" fmla="*/ 974 h 982"/>
                <a:gd name="T40" fmla="*/ 1137 w 1239"/>
                <a:gd name="T41" fmla="*/ 976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39" h="982">
                  <a:moveTo>
                    <a:pt x="1137" y="976"/>
                  </a:moveTo>
                  <a:cubicBezTo>
                    <a:pt x="1140" y="877"/>
                    <a:pt x="1127" y="785"/>
                    <a:pt x="1027" y="732"/>
                  </a:cubicBezTo>
                  <a:cubicBezTo>
                    <a:pt x="957" y="561"/>
                    <a:pt x="789" y="530"/>
                    <a:pt x="646" y="470"/>
                  </a:cubicBezTo>
                  <a:cubicBezTo>
                    <a:pt x="505" y="412"/>
                    <a:pt x="407" y="328"/>
                    <a:pt x="397" y="156"/>
                  </a:cubicBezTo>
                  <a:cubicBezTo>
                    <a:pt x="282" y="223"/>
                    <a:pt x="168" y="241"/>
                    <a:pt x="50" y="249"/>
                  </a:cubicBezTo>
                  <a:cubicBezTo>
                    <a:pt x="0" y="252"/>
                    <a:pt x="13" y="226"/>
                    <a:pt x="15" y="200"/>
                  </a:cubicBezTo>
                  <a:cubicBezTo>
                    <a:pt x="18" y="196"/>
                    <a:pt x="23" y="194"/>
                    <a:pt x="29" y="194"/>
                  </a:cubicBezTo>
                  <a:cubicBezTo>
                    <a:pt x="47" y="188"/>
                    <a:pt x="67" y="188"/>
                    <a:pt x="82" y="177"/>
                  </a:cubicBezTo>
                  <a:cubicBezTo>
                    <a:pt x="87" y="174"/>
                    <a:pt x="93" y="173"/>
                    <a:pt x="99" y="173"/>
                  </a:cubicBezTo>
                  <a:cubicBezTo>
                    <a:pt x="114" y="167"/>
                    <a:pt x="123" y="156"/>
                    <a:pt x="126" y="141"/>
                  </a:cubicBezTo>
                  <a:cubicBezTo>
                    <a:pt x="126" y="136"/>
                    <a:pt x="128" y="131"/>
                    <a:pt x="133" y="128"/>
                  </a:cubicBezTo>
                  <a:cubicBezTo>
                    <a:pt x="137" y="121"/>
                    <a:pt x="145" y="115"/>
                    <a:pt x="152" y="110"/>
                  </a:cubicBezTo>
                  <a:lnTo>
                    <a:pt x="154" y="109"/>
                  </a:lnTo>
                  <a:cubicBezTo>
                    <a:pt x="165" y="93"/>
                    <a:pt x="180" y="96"/>
                    <a:pt x="195" y="98"/>
                  </a:cubicBezTo>
                  <a:cubicBezTo>
                    <a:pt x="339" y="93"/>
                    <a:pt x="462" y="5"/>
                    <a:pt x="606" y="0"/>
                  </a:cubicBezTo>
                  <a:cubicBezTo>
                    <a:pt x="658" y="12"/>
                    <a:pt x="705" y="46"/>
                    <a:pt x="717" y="90"/>
                  </a:cubicBezTo>
                  <a:cubicBezTo>
                    <a:pt x="775" y="298"/>
                    <a:pt x="945" y="390"/>
                    <a:pt x="1116" y="472"/>
                  </a:cubicBezTo>
                  <a:cubicBezTo>
                    <a:pt x="1214" y="518"/>
                    <a:pt x="1238" y="567"/>
                    <a:pt x="1206" y="666"/>
                  </a:cubicBezTo>
                  <a:cubicBezTo>
                    <a:pt x="1179" y="748"/>
                    <a:pt x="1200" y="837"/>
                    <a:pt x="1194" y="922"/>
                  </a:cubicBezTo>
                  <a:cubicBezTo>
                    <a:pt x="1192" y="942"/>
                    <a:pt x="1188" y="959"/>
                    <a:pt x="1173" y="974"/>
                  </a:cubicBezTo>
                  <a:cubicBezTo>
                    <a:pt x="1162" y="977"/>
                    <a:pt x="1150" y="981"/>
                    <a:pt x="1137" y="976"/>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6" name="Forme libre 55"/>
            <p:cNvSpPr>
              <a:spLocks noChangeArrowheads="1"/>
            </p:cNvSpPr>
            <p:nvPr userDrawn="1"/>
          </p:nvSpPr>
          <p:spPr bwMode="auto">
            <a:xfrm>
              <a:off x="3040063" y="6478588"/>
              <a:ext cx="1073150" cy="841375"/>
            </a:xfrm>
            <a:custGeom>
              <a:avLst/>
              <a:gdLst>
                <a:gd name="T0" fmla="*/ 2875 w 2980"/>
                <a:gd name="T1" fmla="*/ 2233 h 2335"/>
                <a:gd name="T2" fmla="*/ 2078 w 2980"/>
                <a:gd name="T3" fmla="*/ 2216 h 2335"/>
                <a:gd name="T4" fmla="*/ 1785 w 2980"/>
                <a:gd name="T5" fmla="*/ 2022 h 2335"/>
                <a:gd name="T6" fmla="*/ 1519 w 2980"/>
                <a:gd name="T7" fmla="*/ 1808 h 2335"/>
                <a:gd name="T8" fmla="*/ 1409 w 2980"/>
                <a:gd name="T9" fmla="*/ 1776 h 2335"/>
                <a:gd name="T10" fmla="*/ 1409 w 2980"/>
                <a:gd name="T11" fmla="*/ 1776 h 2335"/>
                <a:gd name="T12" fmla="*/ 1385 w 2980"/>
                <a:gd name="T13" fmla="*/ 1796 h 2335"/>
                <a:gd name="T14" fmla="*/ 1369 w 2980"/>
                <a:gd name="T15" fmla="*/ 1801 h 2335"/>
                <a:gd name="T16" fmla="*/ 1340 w 2980"/>
                <a:gd name="T17" fmla="*/ 1790 h 2335"/>
                <a:gd name="T18" fmla="*/ 1066 w 2980"/>
                <a:gd name="T19" fmla="*/ 1512 h 2335"/>
                <a:gd name="T20" fmla="*/ 1063 w 2980"/>
                <a:gd name="T21" fmla="*/ 1497 h 2335"/>
                <a:gd name="T22" fmla="*/ 1035 w 2980"/>
                <a:gd name="T23" fmla="*/ 1413 h 2335"/>
                <a:gd name="T24" fmla="*/ 986 w 2980"/>
                <a:gd name="T25" fmla="*/ 1365 h 2335"/>
                <a:gd name="T26" fmla="*/ 531 w 2980"/>
                <a:gd name="T27" fmla="*/ 775 h 2335"/>
                <a:gd name="T28" fmla="*/ 241 w 2980"/>
                <a:gd name="T29" fmla="*/ 231 h 2335"/>
                <a:gd name="T30" fmla="*/ 49 w 2980"/>
                <a:gd name="T31" fmla="*/ 165 h 2335"/>
                <a:gd name="T32" fmla="*/ 15 w 2980"/>
                <a:gd name="T33" fmla="*/ 173 h 2335"/>
                <a:gd name="T34" fmla="*/ 4 w 2980"/>
                <a:gd name="T35" fmla="*/ 162 h 2335"/>
                <a:gd name="T36" fmla="*/ 1 w 2980"/>
                <a:gd name="T37" fmla="*/ 130 h 2335"/>
                <a:gd name="T38" fmla="*/ 17 w 2980"/>
                <a:gd name="T39" fmla="*/ 101 h 2335"/>
                <a:gd name="T40" fmla="*/ 36 w 2980"/>
                <a:gd name="T41" fmla="*/ 74 h 2335"/>
                <a:gd name="T42" fmla="*/ 169 w 2980"/>
                <a:gd name="T43" fmla="*/ 12 h 2335"/>
                <a:gd name="T44" fmla="*/ 252 w 2980"/>
                <a:gd name="T45" fmla="*/ 52 h 2335"/>
                <a:gd name="T46" fmla="*/ 462 w 2980"/>
                <a:gd name="T47" fmla="*/ 468 h 2335"/>
                <a:gd name="T48" fmla="*/ 1032 w 2980"/>
                <a:gd name="T49" fmla="*/ 1266 h 2335"/>
                <a:gd name="T50" fmla="*/ 1515 w 2980"/>
                <a:gd name="T51" fmla="*/ 1663 h 2335"/>
                <a:gd name="T52" fmla="*/ 1721 w 2980"/>
                <a:gd name="T53" fmla="*/ 1840 h 2335"/>
                <a:gd name="T54" fmla="*/ 1989 w 2980"/>
                <a:gd name="T55" fmla="*/ 2051 h 2335"/>
                <a:gd name="T56" fmla="*/ 2866 w 2980"/>
                <a:gd name="T57" fmla="*/ 2137 h 2335"/>
                <a:gd name="T58" fmla="*/ 2901 w 2980"/>
                <a:gd name="T59" fmla="*/ 2132 h 2335"/>
                <a:gd name="T60" fmla="*/ 2967 w 2980"/>
                <a:gd name="T61" fmla="*/ 2153 h 2335"/>
                <a:gd name="T62" fmla="*/ 2875 w 2980"/>
                <a:gd name="T63" fmla="*/ 2233 h 2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80" h="2335">
                  <a:moveTo>
                    <a:pt x="2875" y="2233"/>
                  </a:moveTo>
                  <a:cubicBezTo>
                    <a:pt x="2608" y="2331"/>
                    <a:pt x="2342" y="2334"/>
                    <a:pt x="2078" y="2216"/>
                  </a:cubicBezTo>
                  <a:cubicBezTo>
                    <a:pt x="1970" y="2167"/>
                    <a:pt x="1878" y="2092"/>
                    <a:pt x="1785" y="2022"/>
                  </a:cubicBezTo>
                  <a:cubicBezTo>
                    <a:pt x="1695" y="1953"/>
                    <a:pt x="1608" y="1879"/>
                    <a:pt x="1519" y="1808"/>
                  </a:cubicBezTo>
                  <a:cubicBezTo>
                    <a:pt x="1487" y="1782"/>
                    <a:pt x="1457" y="1749"/>
                    <a:pt x="1409" y="1776"/>
                  </a:cubicBezTo>
                  <a:lnTo>
                    <a:pt x="1409" y="1776"/>
                  </a:lnTo>
                  <a:cubicBezTo>
                    <a:pt x="1402" y="1782"/>
                    <a:pt x="1392" y="1790"/>
                    <a:pt x="1385" y="1796"/>
                  </a:cubicBezTo>
                  <a:cubicBezTo>
                    <a:pt x="1380" y="1799"/>
                    <a:pt x="1374" y="1801"/>
                    <a:pt x="1369" y="1801"/>
                  </a:cubicBezTo>
                  <a:cubicBezTo>
                    <a:pt x="1359" y="1799"/>
                    <a:pt x="1350" y="1796"/>
                    <a:pt x="1340" y="1790"/>
                  </a:cubicBezTo>
                  <a:cubicBezTo>
                    <a:pt x="1267" y="1679"/>
                    <a:pt x="1136" y="1625"/>
                    <a:pt x="1066" y="1512"/>
                  </a:cubicBezTo>
                  <a:cubicBezTo>
                    <a:pt x="1064" y="1508"/>
                    <a:pt x="1064" y="1501"/>
                    <a:pt x="1063" y="1497"/>
                  </a:cubicBezTo>
                  <a:cubicBezTo>
                    <a:pt x="1067" y="1465"/>
                    <a:pt x="1058" y="1437"/>
                    <a:pt x="1035" y="1413"/>
                  </a:cubicBezTo>
                  <a:cubicBezTo>
                    <a:pt x="1018" y="1396"/>
                    <a:pt x="1005" y="1378"/>
                    <a:pt x="986" y="1365"/>
                  </a:cubicBezTo>
                  <a:cubicBezTo>
                    <a:pt x="775" y="1213"/>
                    <a:pt x="649" y="997"/>
                    <a:pt x="531" y="775"/>
                  </a:cubicBezTo>
                  <a:cubicBezTo>
                    <a:pt x="436" y="593"/>
                    <a:pt x="339" y="411"/>
                    <a:pt x="241" y="231"/>
                  </a:cubicBezTo>
                  <a:cubicBezTo>
                    <a:pt x="178" y="115"/>
                    <a:pt x="177" y="115"/>
                    <a:pt x="49" y="165"/>
                  </a:cubicBezTo>
                  <a:cubicBezTo>
                    <a:pt x="38" y="170"/>
                    <a:pt x="27" y="170"/>
                    <a:pt x="15" y="173"/>
                  </a:cubicBezTo>
                  <a:cubicBezTo>
                    <a:pt x="12" y="170"/>
                    <a:pt x="7" y="165"/>
                    <a:pt x="4" y="162"/>
                  </a:cubicBezTo>
                  <a:cubicBezTo>
                    <a:pt x="0" y="151"/>
                    <a:pt x="0" y="142"/>
                    <a:pt x="1" y="130"/>
                  </a:cubicBezTo>
                  <a:cubicBezTo>
                    <a:pt x="6" y="119"/>
                    <a:pt x="10" y="110"/>
                    <a:pt x="17" y="101"/>
                  </a:cubicBezTo>
                  <a:cubicBezTo>
                    <a:pt x="21" y="90"/>
                    <a:pt x="29" y="83"/>
                    <a:pt x="36" y="74"/>
                  </a:cubicBezTo>
                  <a:cubicBezTo>
                    <a:pt x="75" y="38"/>
                    <a:pt x="123" y="26"/>
                    <a:pt x="169" y="12"/>
                  </a:cubicBezTo>
                  <a:cubicBezTo>
                    <a:pt x="207" y="0"/>
                    <a:pt x="244" y="14"/>
                    <a:pt x="252" y="52"/>
                  </a:cubicBezTo>
                  <a:cubicBezTo>
                    <a:pt x="285" y="209"/>
                    <a:pt x="395" y="327"/>
                    <a:pt x="462" y="468"/>
                  </a:cubicBezTo>
                  <a:cubicBezTo>
                    <a:pt x="607" y="765"/>
                    <a:pt x="766" y="1055"/>
                    <a:pt x="1032" y="1266"/>
                  </a:cubicBezTo>
                  <a:cubicBezTo>
                    <a:pt x="1195" y="1396"/>
                    <a:pt x="1327" y="1561"/>
                    <a:pt x="1515" y="1663"/>
                  </a:cubicBezTo>
                  <a:cubicBezTo>
                    <a:pt x="1591" y="1706"/>
                    <a:pt x="1657" y="1776"/>
                    <a:pt x="1721" y="1840"/>
                  </a:cubicBezTo>
                  <a:cubicBezTo>
                    <a:pt x="1802" y="1923"/>
                    <a:pt x="1887" y="1995"/>
                    <a:pt x="1989" y="2051"/>
                  </a:cubicBezTo>
                  <a:cubicBezTo>
                    <a:pt x="2266" y="2242"/>
                    <a:pt x="2558" y="2273"/>
                    <a:pt x="2866" y="2137"/>
                  </a:cubicBezTo>
                  <a:cubicBezTo>
                    <a:pt x="2878" y="2134"/>
                    <a:pt x="2889" y="2132"/>
                    <a:pt x="2901" y="2132"/>
                  </a:cubicBezTo>
                  <a:cubicBezTo>
                    <a:pt x="2926" y="2132"/>
                    <a:pt x="2949" y="2134"/>
                    <a:pt x="2967" y="2153"/>
                  </a:cubicBezTo>
                  <a:cubicBezTo>
                    <a:pt x="2979" y="2230"/>
                    <a:pt x="2901" y="2202"/>
                    <a:pt x="2875" y="2233"/>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7" name="Forme libre 56"/>
            <p:cNvSpPr>
              <a:spLocks noChangeArrowheads="1"/>
            </p:cNvSpPr>
            <p:nvPr userDrawn="1"/>
          </p:nvSpPr>
          <p:spPr bwMode="auto">
            <a:xfrm>
              <a:off x="747713" y="2792413"/>
              <a:ext cx="157162" cy="595312"/>
            </a:xfrm>
            <a:custGeom>
              <a:avLst/>
              <a:gdLst>
                <a:gd name="T0" fmla="*/ 104 w 438"/>
                <a:gd name="T1" fmla="*/ 1572 h 1653"/>
                <a:gd name="T2" fmla="*/ 12 w 438"/>
                <a:gd name="T3" fmla="*/ 1000 h 1653"/>
                <a:gd name="T4" fmla="*/ 134 w 438"/>
                <a:gd name="T5" fmla="*/ 120 h 1653"/>
                <a:gd name="T6" fmla="*/ 243 w 438"/>
                <a:gd name="T7" fmla="*/ 0 h 1653"/>
                <a:gd name="T8" fmla="*/ 259 w 438"/>
                <a:gd name="T9" fmla="*/ 120 h 1653"/>
                <a:gd name="T10" fmla="*/ 200 w 438"/>
                <a:gd name="T11" fmla="*/ 675 h 1653"/>
                <a:gd name="T12" fmla="*/ 229 w 438"/>
                <a:gd name="T13" fmla="*/ 870 h 1653"/>
                <a:gd name="T14" fmla="*/ 240 w 438"/>
                <a:gd name="T15" fmla="*/ 917 h 1653"/>
                <a:gd name="T16" fmla="*/ 261 w 438"/>
                <a:gd name="T17" fmla="*/ 992 h 1653"/>
                <a:gd name="T18" fmla="*/ 273 w 438"/>
                <a:gd name="T19" fmla="*/ 1021 h 1653"/>
                <a:gd name="T20" fmla="*/ 287 w 438"/>
                <a:gd name="T21" fmla="*/ 1084 h 1653"/>
                <a:gd name="T22" fmla="*/ 282 w 438"/>
                <a:gd name="T23" fmla="*/ 1117 h 1653"/>
                <a:gd name="T24" fmla="*/ 282 w 438"/>
                <a:gd name="T25" fmla="*/ 1227 h 1653"/>
                <a:gd name="T26" fmla="*/ 285 w 438"/>
                <a:gd name="T27" fmla="*/ 1192 h 1653"/>
                <a:gd name="T28" fmla="*/ 317 w 438"/>
                <a:gd name="T29" fmla="*/ 1128 h 1653"/>
                <a:gd name="T30" fmla="*/ 349 w 438"/>
                <a:gd name="T31" fmla="*/ 1133 h 1653"/>
                <a:gd name="T32" fmla="*/ 372 w 438"/>
                <a:gd name="T33" fmla="*/ 1156 h 1653"/>
                <a:gd name="T34" fmla="*/ 389 w 438"/>
                <a:gd name="T35" fmla="*/ 1183 h 1653"/>
                <a:gd name="T36" fmla="*/ 433 w 438"/>
                <a:gd name="T37" fmla="*/ 1288 h 1653"/>
                <a:gd name="T38" fmla="*/ 435 w 438"/>
                <a:gd name="T39" fmla="*/ 1388 h 1653"/>
                <a:gd name="T40" fmla="*/ 398 w 438"/>
                <a:gd name="T41" fmla="*/ 1490 h 1653"/>
                <a:gd name="T42" fmla="*/ 386 w 438"/>
                <a:gd name="T43" fmla="*/ 1519 h 1653"/>
                <a:gd name="T44" fmla="*/ 366 w 438"/>
                <a:gd name="T45" fmla="*/ 1543 h 1653"/>
                <a:gd name="T46" fmla="*/ 349 w 438"/>
                <a:gd name="T47" fmla="*/ 1569 h 1653"/>
                <a:gd name="T48" fmla="*/ 325 w 438"/>
                <a:gd name="T49" fmla="*/ 1611 h 1653"/>
                <a:gd name="T50" fmla="*/ 298 w 438"/>
                <a:gd name="T51" fmla="*/ 1629 h 1653"/>
                <a:gd name="T52" fmla="*/ 218 w 438"/>
                <a:gd name="T53" fmla="*/ 1647 h 1653"/>
                <a:gd name="T54" fmla="*/ 142 w 438"/>
                <a:gd name="T55" fmla="*/ 1598 h 1653"/>
                <a:gd name="T56" fmla="*/ 104 w 438"/>
                <a:gd name="T57" fmla="*/ 1572 h 1653"/>
                <a:gd name="T58" fmla="*/ 240 w 438"/>
                <a:gd name="T59" fmla="*/ 1394 h 1653"/>
                <a:gd name="T60" fmla="*/ 191 w 438"/>
                <a:gd name="T61" fmla="*/ 1387 h 1653"/>
                <a:gd name="T62" fmla="*/ 240 w 438"/>
                <a:gd name="T63" fmla="*/ 1400 h 1653"/>
                <a:gd name="T64" fmla="*/ 277 w 438"/>
                <a:gd name="T65" fmla="*/ 1289 h 1653"/>
                <a:gd name="T66" fmla="*/ 240 w 438"/>
                <a:gd name="T67" fmla="*/ 1394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1653">
                  <a:moveTo>
                    <a:pt x="104" y="1572"/>
                  </a:moveTo>
                  <a:cubicBezTo>
                    <a:pt x="56" y="1385"/>
                    <a:pt x="20" y="1195"/>
                    <a:pt x="12" y="1000"/>
                  </a:cubicBezTo>
                  <a:cubicBezTo>
                    <a:pt x="0" y="699"/>
                    <a:pt x="12" y="401"/>
                    <a:pt x="134" y="120"/>
                  </a:cubicBezTo>
                  <a:cubicBezTo>
                    <a:pt x="156" y="71"/>
                    <a:pt x="175" y="12"/>
                    <a:pt x="243" y="0"/>
                  </a:cubicBezTo>
                  <a:cubicBezTo>
                    <a:pt x="316" y="30"/>
                    <a:pt x="284" y="82"/>
                    <a:pt x="259" y="120"/>
                  </a:cubicBezTo>
                  <a:cubicBezTo>
                    <a:pt x="148" y="296"/>
                    <a:pt x="134" y="481"/>
                    <a:pt x="200" y="675"/>
                  </a:cubicBezTo>
                  <a:cubicBezTo>
                    <a:pt x="186" y="743"/>
                    <a:pt x="217" y="806"/>
                    <a:pt x="229" y="870"/>
                  </a:cubicBezTo>
                  <a:cubicBezTo>
                    <a:pt x="230" y="885"/>
                    <a:pt x="232" y="902"/>
                    <a:pt x="240" y="917"/>
                  </a:cubicBezTo>
                  <a:cubicBezTo>
                    <a:pt x="253" y="940"/>
                    <a:pt x="250" y="968"/>
                    <a:pt x="261" y="992"/>
                  </a:cubicBezTo>
                  <a:cubicBezTo>
                    <a:pt x="265" y="1001"/>
                    <a:pt x="269" y="1012"/>
                    <a:pt x="273" y="1021"/>
                  </a:cubicBezTo>
                  <a:cubicBezTo>
                    <a:pt x="276" y="1043"/>
                    <a:pt x="285" y="1062"/>
                    <a:pt x="287" y="1084"/>
                  </a:cubicBezTo>
                  <a:cubicBezTo>
                    <a:pt x="285" y="1094"/>
                    <a:pt x="284" y="1105"/>
                    <a:pt x="282" y="1117"/>
                  </a:cubicBezTo>
                  <a:cubicBezTo>
                    <a:pt x="281" y="1154"/>
                    <a:pt x="282" y="1190"/>
                    <a:pt x="282" y="1227"/>
                  </a:cubicBezTo>
                  <a:cubicBezTo>
                    <a:pt x="282" y="1215"/>
                    <a:pt x="284" y="1204"/>
                    <a:pt x="285" y="1192"/>
                  </a:cubicBezTo>
                  <a:cubicBezTo>
                    <a:pt x="290" y="1165"/>
                    <a:pt x="288" y="1140"/>
                    <a:pt x="317" y="1128"/>
                  </a:cubicBezTo>
                  <a:cubicBezTo>
                    <a:pt x="328" y="1127"/>
                    <a:pt x="339" y="1128"/>
                    <a:pt x="349" y="1133"/>
                  </a:cubicBezTo>
                  <a:cubicBezTo>
                    <a:pt x="359" y="1139"/>
                    <a:pt x="366" y="1146"/>
                    <a:pt x="372" y="1156"/>
                  </a:cubicBezTo>
                  <a:cubicBezTo>
                    <a:pt x="378" y="1165"/>
                    <a:pt x="385" y="1174"/>
                    <a:pt x="389" y="1183"/>
                  </a:cubicBezTo>
                  <a:cubicBezTo>
                    <a:pt x="404" y="1218"/>
                    <a:pt x="427" y="1249"/>
                    <a:pt x="433" y="1288"/>
                  </a:cubicBezTo>
                  <a:cubicBezTo>
                    <a:pt x="437" y="1320"/>
                    <a:pt x="435" y="1354"/>
                    <a:pt x="435" y="1388"/>
                  </a:cubicBezTo>
                  <a:cubicBezTo>
                    <a:pt x="437" y="1427"/>
                    <a:pt x="409" y="1456"/>
                    <a:pt x="398" y="1490"/>
                  </a:cubicBezTo>
                  <a:cubicBezTo>
                    <a:pt x="397" y="1501"/>
                    <a:pt x="391" y="1510"/>
                    <a:pt x="386" y="1519"/>
                  </a:cubicBezTo>
                  <a:cubicBezTo>
                    <a:pt x="380" y="1527"/>
                    <a:pt x="374" y="1536"/>
                    <a:pt x="366" y="1543"/>
                  </a:cubicBezTo>
                  <a:cubicBezTo>
                    <a:pt x="360" y="1553"/>
                    <a:pt x="354" y="1560"/>
                    <a:pt x="349" y="1569"/>
                  </a:cubicBezTo>
                  <a:cubicBezTo>
                    <a:pt x="342" y="1583"/>
                    <a:pt x="334" y="1597"/>
                    <a:pt x="325" y="1611"/>
                  </a:cubicBezTo>
                  <a:cubicBezTo>
                    <a:pt x="317" y="1618"/>
                    <a:pt x="308" y="1624"/>
                    <a:pt x="298" y="1629"/>
                  </a:cubicBezTo>
                  <a:cubicBezTo>
                    <a:pt x="272" y="1635"/>
                    <a:pt x="247" y="1652"/>
                    <a:pt x="218" y="1647"/>
                  </a:cubicBezTo>
                  <a:cubicBezTo>
                    <a:pt x="186" y="1640"/>
                    <a:pt x="172" y="1608"/>
                    <a:pt x="142" y="1598"/>
                  </a:cubicBezTo>
                  <a:cubicBezTo>
                    <a:pt x="127" y="1589"/>
                    <a:pt x="114" y="1582"/>
                    <a:pt x="104" y="1572"/>
                  </a:cubicBezTo>
                  <a:close/>
                  <a:moveTo>
                    <a:pt x="240" y="1394"/>
                  </a:moveTo>
                  <a:cubicBezTo>
                    <a:pt x="217" y="1407"/>
                    <a:pt x="202" y="1402"/>
                    <a:pt x="191" y="1387"/>
                  </a:cubicBezTo>
                  <a:cubicBezTo>
                    <a:pt x="202" y="1402"/>
                    <a:pt x="216" y="1410"/>
                    <a:pt x="240" y="1400"/>
                  </a:cubicBezTo>
                  <a:cubicBezTo>
                    <a:pt x="265" y="1366"/>
                    <a:pt x="274" y="1328"/>
                    <a:pt x="277" y="1289"/>
                  </a:cubicBezTo>
                  <a:cubicBezTo>
                    <a:pt x="272" y="1325"/>
                    <a:pt x="262" y="1360"/>
                    <a:pt x="240" y="1394"/>
                  </a:cubicBezTo>
                  <a:close/>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8" name="Forme libre 57"/>
            <p:cNvSpPr>
              <a:spLocks noChangeArrowheads="1"/>
            </p:cNvSpPr>
            <p:nvPr userDrawn="1"/>
          </p:nvSpPr>
          <p:spPr bwMode="auto">
            <a:xfrm>
              <a:off x="3536950" y="804863"/>
              <a:ext cx="166688" cy="304800"/>
            </a:xfrm>
            <a:custGeom>
              <a:avLst/>
              <a:gdLst>
                <a:gd name="T0" fmla="*/ 1 w 463"/>
                <a:gd name="T1" fmla="*/ 443 h 847"/>
                <a:gd name="T2" fmla="*/ 4 w 463"/>
                <a:gd name="T3" fmla="*/ 423 h 847"/>
                <a:gd name="T4" fmla="*/ 26 w 463"/>
                <a:gd name="T5" fmla="*/ 402 h 847"/>
                <a:gd name="T6" fmla="*/ 27 w 463"/>
                <a:gd name="T7" fmla="*/ 402 h 847"/>
                <a:gd name="T8" fmla="*/ 38 w 463"/>
                <a:gd name="T9" fmla="*/ 383 h 847"/>
                <a:gd name="T10" fmla="*/ 38 w 463"/>
                <a:gd name="T11" fmla="*/ 359 h 847"/>
                <a:gd name="T12" fmla="*/ 70 w 463"/>
                <a:gd name="T13" fmla="*/ 31 h 847"/>
                <a:gd name="T14" fmla="*/ 207 w 463"/>
                <a:gd name="T15" fmla="*/ 69 h 847"/>
                <a:gd name="T16" fmla="*/ 426 w 463"/>
                <a:gd name="T17" fmla="*/ 248 h 847"/>
                <a:gd name="T18" fmla="*/ 449 w 463"/>
                <a:gd name="T19" fmla="*/ 724 h 847"/>
                <a:gd name="T20" fmla="*/ 302 w 463"/>
                <a:gd name="T21" fmla="*/ 845 h 847"/>
                <a:gd name="T22" fmla="*/ 268 w 463"/>
                <a:gd name="T23" fmla="*/ 842 h 847"/>
                <a:gd name="T24" fmla="*/ 227 w 463"/>
                <a:gd name="T25" fmla="*/ 811 h 847"/>
                <a:gd name="T26" fmla="*/ 134 w 463"/>
                <a:gd name="T27" fmla="*/ 739 h 847"/>
                <a:gd name="T28" fmla="*/ 1 w 463"/>
                <a:gd name="T29" fmla="*/ 443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3" h="847">
                  <a:moveTo>
                    <a:pt x="1" y="443"/>
                  </a:moveTo>
                  <a:cubicBezTo>
                    <a:pt x="0" y="437"/>
                    <a:pt x="1" y="429"/>
                    <a:pt x="4" y="423"/>
                  </a:cubicBezTo>
                  <a:cubicBezTo>
                    <a:pt x="10" y="416"/>
                    <a:pt x="18" y="408"/>
                    <a:pt x="26" y="402"/>
                  </a:cubicBezTo>
                  <a:lnTo>
                    <a:pt x="27" y="402"/>
                  </a:lnTo>
                  <a:cubicBezTo>
                    <a:pt x="33" y="397"/>
                    <a:pt x="36" y="391"/>
                    <a:pt x="38" y="383"/>
                  </a:cubicBezTo>
                  <a:cubicBezTo>
                    <a:pt x="38" y="374"/>
                    <a:pt x="38" y="367"/>
                    <a:pt x="38" y="359"/>
                  </a:cubicBezTo>
                  <a:cubicBezTo>
                    <a:pt x="75" y="252"/>
                    <a:pt x="67" y="141"/>
                    <a:pt x="70" y="31"/>
                  </a:cubicBezTo>
                  <a:cubicBezTo>
                    <a:pt x="128" y="0"/>
                    <a:pt x="166" y="41"/>
                    <a:pt x="207" y="69"/>
                  </a:cubicBezTo>
                  <a:cubicBezTo>
                    <a:pt x="272" y="139"/>
                    <a:pt x="380" y="154"/>
                    <a:pt x="426" y="248"/>
                  </a:cubicBezTo>
                  <a:cubicBezTo>
                    <a:pt x="462" y="405"/>
                    <a:pt x="443" y="565"/>
                    <a:pt x="449" y="724"/>
                  </a:cubicBezTo>
                  <a:cubicBezTo>
                    <a:pt x="453" y="832"/>
                    <a:pt x="366" y="823"/>
                    <a:pt x="302" y="845"/>
                  </a:cubicBezTo>
                  <a:cubicBezTo>
                    <a:pt x="291" y="846"/>
                    <a:pt x="279" y="845"/>
                    <a:pt x="268" y="842"/>
                  </a:cubicBezTo>
                  <a:cubicBezTo>
                    <a:pt x="253" y="834"/>
                    <a:pt x="241" y="822"/>
                    <a:pt x="227" y="811"/>
                  </a:cubicBezTo>
                  <a:cubicBezTo>
                    <a:pt x="200" y="782"/>
                    <a:pt x="168" y="756"/>
                    <a:pt x="134" y="739"/>
                  </a:cubicBezTo>
                  <a:cubicBezTo>
                    <a:pt x="12" y="674"/>
                    <a:pt x="4" y="561"/>
                    <a:pt x="1" y="443"/>
                  </a:cubicBezTo>
                </a:path>
              </a:pathLst>
            </a:custGeom>
            <a:solidFill>
              <a:srgbClr val="8D8D8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9" name="Forme libre 58"/>
            <p:cNvSpPr>
              <a:spLocks noChangeArrowheads="1"/>
            </p:cNvSpPr>
            <p:nvPr userDrawn="1"/>
          </p:nvSpPr>
          <p:spPr bwMode="auto">
            <a:xfrm>
              <a:off x="3525838" y="965200"/>
              <a:ext cx="458787" cy="404813"/>
            </a:xfrm>
            <a:custGeom>
              <a:avLst/>
              <a:gdLst>
                <a:gd name="T0" fmla="*/ 311 w 1274"/>
                <a:gd name="T1" fmla="*/ 368 h 1125"/>
                <a:gd name="T2" fmla="*/ 334 w 1274"/>
                <a:gd name="T3" fmla="*/ 368 h 1125"/>
                <a:gd name="T4" fmla="*/ 499 w 1274"/>
                <a:gd name="T5" fmla="*/ 400 h 1125"/>
                <a:gd name="T6" fmla="*/ 664 w 1274"/>
                <a:gd name="T7" fmla="*/ 478 h 1125"/>
                <a:gd name="T8" fmla="*/ 778 w 1274"/>
                <a:gd name="T9" fmla="*/ 526 h 1125"/>
                <a:gd name="T10" fmla="*/ 811 w 1274"/>
                <a:gd name="T11" fmla="*/ 580 h 1125"/>
                <a:gd name="T12" fmla="*/ 815 w 1274"/>
                <a:gd name="T13" fmla="*/ 612 h 1125"/>
                <a:gd name="T14" fmla="*/ 815 w 1274"/>
                <a:gd name="T15" fmla="*/ 627 h 1125"/>
                <a:gd name="T16" fmla="*/ 804 w 1274"/>
                <a:gd name="T17" fmla="*/ 661 h 1125"/>
                <a:gd name="T18" fmla="*/ 685 w 1274"/>
                <a:gd name="T19" fmla="*/ 624 h 1125"/>
                <a:gd name="T20" fmla="*/ 502 w 1274"/>
                <a:gd name="T21" fmla="*/ 568 h 1125"/>
                <a:gd name="T22" fmla="*/ 739 w 1274"/>
                <a:gd name="T23" fmla="*/ 905 h 1125"/>
                <a:gd name="T24" fmla="*/ 1143 w 1274"/>
                <a:gd name="T25" fmla="*/ 1055 h 1125"/>
                <a:gd name="T26" fmla="*/ 1273 w 1274"/>
                <a:gd name="T27" fmla="*/ 1124 h 1125"/>
                <a:gd name="T28" fmla="*/ 378 w 1274"/>
                <a:gd name="T29" fmla="*/ 766 h 1125"/>
                <a:gd name="T30" fmla="*/ 213 w 1274"/>
                <a:gd name="T31" fmla="*/ 629 h 1125"/>
                <a:gd name="T32" fmla="*/ 213 w 1274"/>
                <a:gd name="T33" fmla="*/ 403 h 1125"/>
                <a:gd name="T34" fmla="*/ 117 w 1274"/>
                <a:gd name="T35" fmla="*/ 354 h 1125"/>
                <a:gd name="T36" fmla="*/ 110 w 1274"/>
                <a:gd name="T37" fmla="*/ 340 h 1125"/>
                <a:gd name="T38" fmla="*/ 105 w 1274"/>
                <a:gd name="T39" fmla="*/ 325 h 1125"/>
                <a:gd name="T40" fmla="*/ 45 w 1274"/>
                <a:gd name="T41" fmla="*/ 232 h 1125"/>
                <a:gd name="T42" fmla="*/ 16 w 1274"/>
                <a:gd name="T43" fmla="*/ 29 h 1125"/>
                <a:gd name="T44" fmla="*/ 33 w 1274"/>
                <a:gd name="T45" fmla="*/ 1 h 1125"/>
                <a:gd name="T46" fmla="*/ 35 w 1274"/>
                <a:gd name="T47" fmla="*/ 0 h 1125"/>
                <a:gd name="T48" fmla="*/ 59 w 1274"/>
                <a:gd name="T49" fmla="*/ 62 h 1125"/>
                <a:gd name="T50" fmla="*/ 186 w 1274"/>
                <a:gd name="T51" fmla="*/ 256 h 1125"/>
                <a:gd name="T52" fmla="*/ 287 w 1274"/>
                <a:gd name="T53" fmla="*/ 348 h 1125"/>
                <a:gd name="T54" fmla="*/ 311 w 1274"/>
                <a:gd name="T55" fmla="*/ 368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4" h="1125">
                  <a:moveTo>
                    <a:pt x="311" y="368"/>
                  </a:moveTo>
                  <a:cubicBezTo>
                    <a:pt x="319" y="368"/>
                    <a:pt x="326" y="368"/>
                    <a:pt x="334" y="368"/>
                  </a:cubicBezTo>
                  <a:cubicBezTo>
                    <a:pt x="389" y="377"/>
                    <a:pt x="452" y="351"/>
                    <a:pt x="499" y="400"/>
                  </a:cubicBezTo>
                  <a:cubicBezTo>
                    <a:pt x="551" y="432"/>
                    <a:pt x="603" y="465"/>
                    <a:pt x="664" y="478"/>
                  </a:cubicBezTo>
                  <a:cubicBezTo>
                    <a:pt x="702" y="493"/>
                    <a:pt x="737" y="516"/>
                    <a:pt x="778" y="526"/>
                  </a:cubicBezTo>
                  <a:cubicBezTo>
                    <a:pt x="798" y="539"/>
                    <a:pt x="803" y="560"/>
                    <a:pt x="811" y="580"/>
                  </a:cubicBezTo>
                  <a:cubicBezTo>
                    <a:pt x="814" y="591"/>
                    <a:pt x="815" y="601"/>
                    <a:pt x="815" y="612"/>
                  </a:cubicBezTo>
                  <a:cubicBezTo>
                    <a:pt x="815" y="617"/>
                    <a:pt x="815" y="623"/>
                    <a:pt x="815" y="627"/>
                  </a:cubicBezTo>
                  <a:cubicBezTo>
                    <a:pt x="830" y="644"/>
                    <a:pt x="836" y="665"/>
                    <a:pt x="804" y="661"/>
                  </a:cubicBezTo>
                  <a:cubicBezTo>
                    <a:pt x="763" y="655"/>
                    <a:pt x="725" y="638"/>
                    <a:pt x="685" y="624"/>
                  </a:cubicBezTo>
                  <a:cubicBezTo>
                    <a:pt x="626" y="603"/>
                    <a:pt x="568" y="574"/>
                    <a:pt x="502" y="568"/>
                  </a:cubicBezTo>
                  <a:cubicBezTo>
                    <a:pt x="516" y="717"/>
                    <a:pt x="614" y="858"/>
                    <a:pt x="739" y="905"/>
                  </a:cubicBezTo>
                  <a:cubicBezTo>
                    <a:pt x="873" y="957"/>
                    <a:pt x="1009" y="1004"/>
                    <a:pt x="1143" y="1055"/>
                  </a:cubicBezTo>
                  <a:cubicBezTo>
                    <a:pt x="1189" y="1072"/>
                    <a:pt x="1237" y="1088"/>
                    <a:pt x="1273" y="1124"/>
                  </a:cubicBezTo>
                  <a:cubicBezTo>
                    <a:pt x="959" y="1044"/>
                    <a:pt x="653" y="945"/>
                    <a:pt x="378" y="766"/>
                  </a:cubicBezTo>
                  <a:cubicBezTo>
                    <a:pt x="333" y="710"/>
                    <a:pt x="261" y="684"/>
                    <a:pt x="213" y="629"/>
                  </a:cubicBezTo>
                  <a:cubicBezTo>
                    <a:pt x="136" y="539"/>
                    <a:pt x="133" y="462"/>
                    <a:pt x="213" y="403"/>
                  </a:cubicBezTo>
                  <a:cubicBezTo>
                    <a:pt x="180" y="389"/>
                    <a:pt x="134" y="397"/>
                    <a:pt x="117" y="354"/>
                  </a:cubicBezTo>
                  <a:cubicBezTo>
                    <a:pt x="114" y="349"/>
                    <a:pt x="113" y="345"/>
                    <a:pt x="110" y="340"/>
                  </a:cubicBezTo>
                  <a:cubicBezTo>
                    <a:pt x="108" y="336"/>
                    <a:pt x="107" y="329"/>
                    <a:pt x="105" y="325"/>
                  </a:cubicBezTo>
                  <a:cubicBezTo>
                    <a:pt x="85" y="294"/>
                    <a:pt x="65" y="262"/>
                    <a:pt x="45" y="232"/>
                  </a:cubicBezTo>
                  <a:cubicBezTo>
                    <a:pt x="4" y="169"/>
                    <a:pt x="0" y="100"/>
                    <a:pt x="16" y="29"/>
                  </a:cubicBezTo>
                  <a:cubicBezTo>
                    <a:pt x="21" y="19"/>
                    <a:pt x="32" y="13"/>
                    <a:pt x="33" y="1"/>
                  </a:cubicBezTo>
                  <a:lnTo>
                    <a:pt x="35" y="0"/>
                  </a:lnTo>
                  <a:cubicBezTo>
                    <a:pt x="44" y="21"/>
                    <a:pt x="56" y="41"/>
                    <a:pt x="59" y="62"/>
                  </a:cubicBezTo>
                  <a:cubicBezTo>
                    <a:pt x="74" y="145"/>
                    <a:pt x="111" y="210"/>
                    <a:pt x="186" y="256"/>
                  </a:cubicBezTo>
                  <a:cubicBezTo>
                    <a:pt x="224" y="279"/>
                    <a:pt x="253" y="317"/>
                    <a:pt x="287" y="348"/>
                  </a:cubicBezTo>
                  <a:cubicBezTo>
                    <a:pt x="294" y="352"/>
                    <a:pt x="304" y="360"/>
                    <a:pt x="311" y="368"/>
                  </a:cubicBezTo>
                </a:path>
              </a:pathLst>
            </a:custGeom>
            <a:solidFill>
              <a:srgbClr val="30303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0" name="Forme libre 59"/>
            <p:cNvSpPr>
              <a:spLocks noChangeArrowheads="1"/>
            </p:cNvSpPr>
            <p:nvPr userDrawn="1"/>
          </p:nvSpPr>
          <p:spPr bwMode="auto">
            <a:xfrm>
              <a:off x="7045325" y="806450"/>
              <a:ext cx="307975" cy="261938"/>
            </a:xfrm>
            <a:custGeom>
              <a:avLst/>
              <a:gdLst>
                <a:gd name="T0" fmla="*/ 403 w 855"/>
                <a:gd name="T1" fmla="*/ 146 h 726"/>
                <a:gd name="T2" fmla="*/ 681 w 855"/>
                <a:gd name="T3" fmla="*/ 56 h 726"/>
                <a:gd name="T4" fmla="*/ 730 w 855"/>
                <a:gd name="T5" fmla="*/ 21 h 726"/>
                <a:gd name="T6" fmla="*/ 776 w 855"/>
                <a:gd name="T7" fmla="*/ 9 h 726"/>
                <a:gd name="T8" fmla="*/ 848 w 855"/>
                <a:gd name="T9" fmla="*/ 33 h 726"/>
                <a:gd name="T10" fmla="*/ 843 w 855"/>
                <a:gd name="T11" fmla="*/ 82 h 726"/>
                <a:gd name="T12" fmla="*/ 842 w 855"/>
                <a:gd name="T13" fmla="*/ 102 h 726"/>
                <a:gd name="T14" fmla="*/ 669 w 855"/>
                <a:gd name="T15" fmla="*/ 152 h 726"/>
                <a:gd name="T16" fmla="*/ 657 w 855"/>
                <a:gd name="T17" fmla="*/ 334 h 726"/>
                <a:gd name="T18" fmla="*/ 670 w 855"/>
                <a:gd name="T19" fmla="*/ 517 h 726"/>
                <a:gd name="T20" fmla="*/ 626 w 855"/>
                <a:gd name="T21" fmla="*/ 592 h 726"/>
                <a:gd name="T22" fmla="*/ 66 w 855"/>
                <a:gd name="T23" fmla="*/ 725 h 726"/>
                <a:gd name="T24" fmla="*/ 9 w 855"/>
                <a:gd name="T25" fmla="*/ 623 h 726"/>
                <a:gd name="T26" fmla="*/ 107 w 855"/>
                <a:gd name="T27" fmla="*/ 241 h 726"/>
                <a:gd name="T28" fmla="*/ 170 w 855"/>
                <a:gd name="T29" fmla="*/ 212 h 726"/>
                <a:gd name="T30" fmla="*/ 189 w 855"/>
                <a:gd name="T31" fmla="*/ 239 h 726"/>
                <a:gd name="T32" fmla="*/ 232 w 855"/>
                <a:gd name="T33" fmla="*/ 183 h 726"/>
                <a:gd name="T34" fmla="*/ 321 w 855"/>
                <a:gd name="T35" fmla="*/ 236 h 726"/>
                <a:gd name="T36" fmla="*/ 356 w 855"/>
                <a:gd name="T37" fmla="*/ 261 h 726"/>
                <a:gd name="T38" fmla="*/ 383 w 855"/>
                <a:gd name="T39" fmla="*/ 280 h 726"/>
                <a:gd name="T40" fmla="*/ 377 w 855"/>
                <a:gd name="T41" fmla="*/ 275 h 726"/>
                <a:gd name="T42" fmla="*/ 359 w 855"/>
                <a:gd name="T43" fmla="*/ 252 h 726"/>
                <a:gd name="T44" fmla="*/ 370 w 855"/>
                <a:gd name="T45" fmla="*/ 195 h 726"/>
                <a:gd name="T46" fmla="*/ 383 w 855"/>
                <a:gd name="T47" fmla="*/ 171 h 726"/>
                <a:gd name="T48" fmla="*/ 403 w 855"/>
                <a:gd name="T49" fmla="*/ 146 h 726"/>
                <a:gd name="T50" fmla="*/ 180 w 855"/>
                <a:gd name="T51" fmla="*/ 333 h 726"/>
                <a:gd name="T52" fmla="*/ 190 w 855"/>
                <a:gd name="T53" fmla="*/ 283 h 726"/>
                <a:gd name="T54" fmla="*/ 180 w 855"/>
                <a:gd name="T55" fmla="*/ 333 h 726"/>
                <a:gd name="T56" fmla="*/ 390 w 855"/>
                <a:gd name="T57" fmla="*/ 353 h 726"/>
                <a:gd name="T58" fmla="*/ 394 w 855"/>
                <a:gd name="T59" fmla="*/ 297 h 726"/>
                <a:gd name="T60" fmla="*/ 390 w 855"/>
                <a:gd name="T61" fmla="*/ 353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5" h="726">
                  <a:moveTo>
                    <a:pt x="403" y="146"/>
                  </a:moveTo>
                  <a:cubicBezTo>
                    <a:pt x="495" y="114"/>
                    <a:pt x="594" y="107"/>
                    <a:pt x="681" y="56"/>
                  </a:cubicBezTo>
                  <a:cubicBezTo>
                    <a:pt x="693" y="39"/>
                    <a:pt x="706" y="23"/>
                    <a:pt x="730" y="21"/>
                  </a:cubicBezTo>
                  <a:cubicBezTo>
                    <a:pt x="747" y="20"/>
                    <a:pt x="762" y="17"/>
                    <a:pt x="776" y="9"/>
                  </a:cubicBezTo>
                  <a:cubicBezTo>
                    <a:pt x="805" y="0"/>
                    <a:pt x="831" y="4"/>
                    <a:pt x="848" y="33"/>
                  </a:cubicBezTo>
                  <a:cubicBezTo>
                    <a:pt x="852" y="50"/>
                    <a:pt x="854" y="67"/>
                    <a:pt x="843" y="82"/>
                  </a:cubicBezTo>
                  <a:cubicBezTo>
                    <a:pt x="843" y="88"/>
                    <a:pt x="842" y="96"/>
                    <a:pt x="842" y="102"/>
                  </a:cubicBezTo>
                  <a:cubicBezTo>
                    <a:pt x="796" y="157"/>
                    <a:pt x="742" y="195"/>
                    <a:pt x="669" y="152"/>
                  </a:cubicBezTo>
                  <a:cubicBezTo>
                    <a:pt x="701" y="223"/>
                    <a:pt x="696" y="297"/>
                    <a:pt x="657" y="334"/>
                  </a:cubicBezTo>
                  <a:cubicBezTo>
                    <a:pt x="574" y="412"/>
                    <a:pt x="628" y="459"/>
                    <a:pt x="670" y="517"/>
                  </a:cubicBezTo>
                  <a:cubicBezTo>
                    <a:pt x="674" y="553"/>
                    <a:pt x="654" y="574"/>
                    <a:pt x="626" y="592"/>
                  </a:cubicBezTo>
                  <a:cubicBezTo>
                    <a:pt x="446" y="664"/>
                    <a:pt x="255" y="688"/>
                    <a:pt x="66" y="725"/>
                  </a:cubicBezTo>
                  <a:cubicBezTo>
                    <a:pt x="23" y="704"/>
                    <a:pt x="0" y="662"/>
                    <a:pt x="9" y="623"/>
                  </a:cubicBezTo>
                  <a:cubicBezTo>
                    <a:pt x="40" y="494"/>
                    <a:pt x="28" y="356"/>
                    <a:pt x="107" y="241"/>
                  </a:cubicBezTo>
                  <a:cubicBezTo>
                    <a:pt x="122" y="220"/>
                    <a:pt x="142" y="189"/>
                    <a:pt x="170" y="212"/>
                  </a:cubicBezTo>
                  <a:cubicBezTo>
                    <a:pt x="180" y="220"/>
                    <a:pt x="186" y="229"/>
                    <a:pt x="189" y="239"/>
                  </a:cubicBezTo>
                  <a:cubicBezTo>
                    <a:pt x="191" y="216"/>
                    <a:pt x="200" y="195"/>
                    <a:pt x="232" y="183"/>
                  </a:cubicBezTo>
                  <a:cubicBezTo>
                    <a:pt x="281" y="165"/>
                    <a:pt x="295" y="212"/>
                    <a:pt x="321" y="236"/>
                  </a:cubicBezTo>
                  <a:cubicBezTo>
                    <a:pt x="331" y="246"/>
                    <a:pt x="344" y="253"/>
                    <a:pt x="356" y="261"/>
                  </a:cubicBezTo>
                  <a:cubicBezTo>
                    <a:pt x="365" y="268"/>
                    <a:pt x="374" y="274"/>
                    <a:pt x="383" y="280"/>
                  </a:cubicBezTo>
                  <a:cubicBezTo>
                    <a:pt x="381" y="278"/>
                    <a:pt x="379" y="276"/>
                    <a:pt x="377" y="275"/>
                  </a:cubicBezTo>
                  <a:cubicBezTo>
                    <a:pt x="370" y="268"/>
                    <a:pt x="362" y="261"/>
                    <a:pt x="359" y="252"/>
                  </a:cubicBezTo>
                  <a:cubicBezTo>
                    <a:pt x="353" y="230"/>
                    <a:pt x="364" y="214"/>
                    <a:pt x="370" y="195"/>
                  </a:cubicBezTo>
                  <a:cubicBezTo>
                    <a:pt x="373" y="186"/>
                    <a:pt x="377" y="178"/>
                    <a:pt x="383" y="171"/>
                  </a:cubicBezTo>
                  <a:cubicBezTo>
                    <a:pt x="393" y="162"/>
                    <a:pt x="399" y="154"/>
                    <a:pt x="403" y="146"/>
                  </a:cubicBezTo>
                  <a:close/>
                  <a:moveTo>
                    <a:pt x="180" y="333"/>
                  </a:moveTo>
                  <a:cubicBezTo>
                    <a:pt x="190" y="319"/>
                    <a:pt x="190" y="302"/>
                    <a:pt x="190" y="283"/>
                  </a:cubicBezTo>
                  <a:cubicBezTo>
                    <a:pt x="186" y="301"/>
                    <a:pt x="181" y="318"/>
                    <a:pt x="180" y="333"/>
                  </a:cubicBezTo>
                  <a:close/>
                  <a:moveTo>
                    <a:pt x="390" y="353"/>
                  </a:moveTo>
                  <a:cubicBezTo>
                    <a:pt x="396" y="334"/>
                    <a:pt x="401" y="316"/>
                    <a:pt x="394" y="297"/>
                  </a:cubicBezTo>
                  <a:cubicBezTo>
                    <a:pt x="397" y="316"/>
                    <a:pt x="395" y="335"/>
                    <a:pt x="390" y="353"/>
                  </a:cubicBezTo>
                  <a:close/>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1" name="Forme libre 60"/>
            <p:cNvSpPr>
              <a:spLocks noChangeArrowheads="1"/>
            </p:cNvSpPr>
            <p:nvPr userDrawn="1"/>
          </p:nvSpPr>
          <p:spPr bwMode="auto">
            <a:xfrm>
              <a:off x="3081338" y="1462088"/>
              <a:ext cx="508000" cy="223837"/>
            </a:xfrm>
            <a:custGeom>
              <a:avLst/>
              <a:gdLst>
                <a:gd name="T0" fmla="*/ 606 w 1410"/>
                <a:gd name="T1" fmla="*/ 20 h 620"/>
                <a:gd name="T2" fmla="*/ 624 w 1410"/>
                <a:gd name="T3" fmla="*/ 17 h 620"/>
                <a:gd name="T4" fmla="*/ 858 w 1410"/>
                <a:gd name="T5" fmla="*/ 20 h 620"/>
                <a:gd name="T6" fmla="*/ 858 w 1410"/>
                <a:gd name="T7" fmla="*/ 20 h 620"/>
                <a:gd name="T8" fmla="*/ 950 w 1410"/>
                <a:gd name="T9" fmla="*/ 43 h 620"/>
                <a:gd name="T10" fmla="*/ 950 w 1410"/>
                <a:gd name="T11" fmla="*/ 43 h 620"/>
                <a:gd name="T12" fmla="*/ 1018 w 1410"/>
                <a:gd name="T13" fmla="*/ 66 h 620"/>
                <a:gd name="T14" fmla="*/ 1186 w 1410"/>
                <a:gd name="T15" fmla="*/ 151 h 620"/>
                <a:gd name="T16" fmla="*/ 1318 w 1410"/>
                <a:gd name="T17" fmla="*/ 208 h 620"/>
                <a:gd name="T18" fmla="*/ 1341 w 1410"/>
                <a:gd name="T19" fmla="*/ 229 h 620"/>
                <a:gd name="T20" fmla="*/ 1386 w 1410"/>
                <a:gd name="T21" fmla="*/ 276 h 620"/>
                <a:gd name="T22" fmla="*/ 1188 w 1410"/>
                <a:gd name="T23" fmla="*/ 614 h 620"/>
                <a:gd name="T24" fmla="*/ 1136 w 1410"/>
                <a:gd name="T25" fmla="*/ 599 h 620"/>
                <a:gd name="T26" fmla="*/ 1102 w 1410"/>
                <a:gd name="T27" fmla="*/ 492 h 620"/>
                <a:gd name="T28" fmla="*/ 820 w 1410"/>
                <a:gd name="T29" fmla="*/ 237 h 620"/>
                <a:gd name="T30" fmla="*/ 214 w 1410"/>
                <a:gd name="T31" fmla="*/ 362 h 620"/>
                <a:gd name="T32" fmla="*/ 119 w 1410"/>
                <a:gd name="T33" fmla="*/ 402 h 620"/>
                <a:gd name="T34" fmla="*/ 0 w 1410"/>
                <a:gd name="T35" fmla="*/ 338 h 620"/>
                <a:gd name="T36" fmla="*/ 156 w 1410"/>
                <a:gd name="T37" fmla="*/ 188 h 620"/>
                <a:gd name="T38" fmla="*/ 528 w 1410"/>
                <a:gd name="T39" fmla="*/ 54 h 620"/>
                <a:gd name="T40" fmla="*/ 606 w 1410"/>
                <a:gd name="T41" fmla="*/ 2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10" h="620">
                  <a:moveTo>
                    <a:pt x="606" y="20"/>
                  </a:moveTo>
                  <a:cubicBezTo>
                    <a:pt x="612" y="18"/>
                    <a:pt x="618" y="17"/>
                    <a:pt x="624" y="17"/>
                  </a:cubicBezTo>
                  <a:cubicBezTo>
                    <a:pt x="702" y="5"/>
                    <a:pt x="780" y="0"/>
                    <a:pt x="858" y="20"/>
                  </a:cubicBezTo>
                  <a:lnTo>
                    <a:pt x="858" y="20"/>
                  </a:lnTo>
                  <a:cubicBezTo>
                    <a:pt x="884" y="46"/>
                    <a:pt x="924" y="18"/>
                    <a:pt x="950" y="43"/>
                  </a:cubicBezTo>
                  <a:lnTo>
                    <a:pt x="950" y="43"/>
                  </a:lnTo>
                  <a:cubicBezTo>
                    <a:pt x="968" y="66"/>
                    <a:pt x="1000" y="44"/>
                    <a:pt x="1018" y="66"/>
                  </a:cubicBezTo>
                  <a:cubicBezTo>
                    <a:pt x="1081" y="81"/>
                    <a:pt x="1133" y="118"/>
                    <a:pt x="1186" y="151"/>
                  </a:cubicBezTo>
                  <a:cubicBezTo>
                    <a:pt x="1228" y="177"/>
                    <a:pt x="1267" y="203"/>
                    <a:pt x="1318" y="208"/>
                  </a:cubicBezTo>
                  <a:cubicBezTo>
                    <a:pt x="1325" y="215"/>
                    <a:pt x="1333" y="223"/>
                    <a:pt x="1341" y="229"/>
                  </a:cubicBezTo>
                  <a:cubicBezTo>
                    <a:pt x="1359" y="243"/>
                    <a:pt x="1379" y="254"/>
                    <a:pt x="1386" y="276"/>
                  </a:cubicBezTo>
                  <a:cubicBezTo>
                    <a:pt x="1409" y="364"/>
                    <a:pt x="1275" y="590"/>
                    <a:pt x="1188" y="614"/>
                  </a:cubicBezTo>
                  <a:cubicBezTo>
                    <a:pt x="1168" y="619"/>
                    <a:pt x="1151" y="611"/>
                    <a:pt x="1136" y="599"/>
                  </a:cubicBezTo>
                  <a:cubicBezTo>
                    <a:pt x="1105" y="570"/>
                    <a:pt x="1108" y="530"/>
                    <a:pt x="1102" y="492"/>
                  </a:cubicBezTo>
                  <a:cubicBezTo>
                    <a:pt x="1076" y="321"/>
                    <a:pt x="994" y="252"/>
                    <a:pt x="820" y="237"/>
                  </a:cubicBezTo>
                  <a:cubicBezTo>
                    <a:pt x="604" y="218"/>
                    <a:pt x="403" y="261"/>
                    <a:pt x="214" y="362"/>
                  </a:cubicBezTo>
                  <a:cubicBezTo>
                    <a:pt x="183" y="377"/>
                    <a:pt x="156" y="400"/>
                    <a:pt x="119" y="402"/>
                  </a:cubicBezTo>
                  <a:cubicBezTo>
                    <a:pt x="75" y="388"/>
                    <a:pt x="26" y="386"/>
                    <a:pt x="0" y="338"/>
                  </a:cubicBezTo>
                  <a:cubicBezTo>
                    <a:pt x="10" y="246"/>
                    <a:pt x="88" y="218"/>
                    <a:pt x="156" y="188"/>
                  </a:cubicBezTo>
                  <a:cubicBezTo>
                    <a:pt x="276" y="134"/>
                    <a:pt x="394" y="72"/>
                    <a:pt x="528" y="54"/>
                  </a:cubicBezTo>
                  <a:cubicBezTo>
                    <a:pt x="553" y="49"/>
                    <a:pt x="586" y="49"/>
                    <a:pt x="606" y="20"/>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2" name="Forme libre 61"/>
            <p:cNvSpPr>
              <a:spLocks noChangeArrowheads="1"/>
            </p:cNvSpPr>
            <p:nvPr userDrawn="1"/>
          </p:nvSpPr>
          <p:spPr bwMode="auto">
            <a:xfrm>
              <a:off x="6408738" y="455613"/>
              <a:ext cx="941387" cy="212725"/>
            </a:xfrm>
            <a:custGeom>
              <a:avLst/>
              <a:gdLst>
                <a:gd name="T0" fmla="*/ 2286 w 2617"/>
                <a:gd name="T1" fmla="*/ 136 h 593"/>
                <a:gd name="T2" fmla="*/ 2422 w 2617"/>
                <a:gd name="T3" fmla="*/ 215 h 593"/>
                <a:gd name="T4" fmla="*/ 2583 w 2617"/>
                <a:gd name="T5" fmla="*/ 386 h 593"/>
                <a:gd name="T6" fmla="*/ 2537 w 2617"/>
                <a:gd name="T7" fmla="*/ 537 h 593"/>
                <a:gd name="T8" fmla="*/ 2378 w 2617"/>
                <a:gd name="T9" fmla="*/ 592 h 593"/>
                <a:gd name="T10" fmla="*/ 2361 w 2617"/>
                <a:gd name="T11" fmla="*/ 563 h 593"/>
                <a:gd name="T12" fmla="*/ 2080 w 2617"/>
                <a:gd name="T13" fmla="*/ 270 h 593"/>
                <a:gd name="T14" fmla="*/ 1289 w 2617"/>
                <a:gd name="T15" fmla="*/ 257 h 593"/>
                <a:gd name="T16" fmla="*/ 136 w 2617"/>
                <a:gd name="T17" fmla="*/ 424 h 593"/>
                <a:gd name="T18" fmla="*/ 17 w 2617"/>
                <a:gd name="T19" fmla="*/ 408 h 593"/>
                <a:gd name="T20" fmla="*/ 0 w 2617"/>
                <a:gd name="T21" fmla="*/ 374 h 593"/>
                <a:gd name="T22" fmla="*/ 107 w 2617"/>
                <a:gd name="T23" fmla="*/ 299 h 593"/>
                <a:gd name="T24" fmla="*/ 1231 w 2617"/>
                <a:gd name="T25" fmla="*/ 125 h 593"/>
                <a:gd name="T26" fmla="*/ 1346 w 2617"/>
                <a:gd name="T27" fmla="*/ 82 h 593"/>
                <a:gd name="T28" fmla="*/ 1390 w 2617"/>
                <a:gd name="T29" fmla="*/ 58 h 593"/>
                <a:gd name="T30" fmla="*/ 1477 w 2617"/>
                <a:gd name="T31" fmla="*/ 44 h 593"/>
                <a:gd name="T32" fmla="*/ 1550 w 2617"/>
                <a:gd name="T33" fmla="*/ 30 h 593"/>
                <a:gd name="T34" fmla="*/ 1920 w 2617"/>
                <a:gd name="T35" fmla="*/ 43 h 593"/>
                <a:gd name="T36" fmla="*/ 2178 w 2617"/>
                <a:gd name="T37" fmla="*/ 108 h 593"/>
                <a:gd name="T38" fmla="*/ 2286 w 2617"/>
                <a:gd name="T39" fmla="*/ 13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17" h="593">
                  <a:moveTo>
                    <a:pt x="2286" y="136"/>
                  </a:moveTo>
                  <a:cubicBezTo>
                    <a:pt x="2324" y="174"/>
                    <a:pt x="2376" y="191"/>
                    <a:pt x="2422" y="215"/>
                  </a:cubicBezTo>
                  <a:cubicBezTo>
                    <a:pt x="2496" y="255"/>
                    <a:pt x="2549" y="311"/>
                    <a:pt x="2583" y="386"/>
                  </a:cubicBezTo>
                  <a:cubicBezTo>
                    <a:pt x="2616" y="463"/>
                    <a:pt x="2605" y="498"/>
                    <a:pt x="2537" y="537"/>
                  </a:cubicBezTo>
                  <a:cubicBezTo>
                    <a:pt x="2488" y="565"/>
                    <a:pt x="2437" y="592"/>
                    <a:pt x="2378" y="592"/>
                  </a:cubicBezTo>
                  <a:cubicBezTo>
                    <a:pt x="2369" y="585"/>
                    <a:pt x="2361" y="576"/>
                    <a:pt x="2361" y="563"/>
                  </a:cubicBezTo>
                  <a:cubicBezTo>
                    <a:pt x="2361" y="350"/>
                    <a:pt x="2308" y="293"/>
                    <a:pt x="2080" y="270"/>
                  </a:cubicBezTo>
                  <a:cubicBezTo>
                    <a:pt x="1819" y="107"/>
                    <a:pt x="1555" y="215"/>
                    <a:pt x="1289" y="257"/>
                  </a:cubicBezTo>
                  <a:cubicBezTo>
                    <a:pt x="903" y="304"/>
                    <a:pt x="523" y="380"/>
                    <a:pt x="136" y="424"/>
                  </a:cubicBezTo>
                  <a:cubicBezTo>
                    <a:pt x="95" y="429"/>
                    <a:pt x="52" y="443"/>
                    <a:pt x="17" y="408"/>
                  </a:cubicBezTo>
                  <a:cubicBezTo>
                    <a:pt x="8" y="399"/>
                    <a:pt x="2" y="386"/>
                    <a:pt x="0" y="374"/>
                  </a:cubicBezTo>
                  <a:cubicBezTo>
                    <a:pt x="2" y="301"/>
                    <a:pt x="61" y="307"/>
                    <a:pt x="107" y="299"/>
                  </a:cubicBezTo>
                  <a:cubicBezTo>
                    <a:pt x="481" y="235"/>
                    <a:pt x="857" y="188"/>
                    <a:pt x="1231" y="125"/>
                  </a:cubicBezTo>
                  <a:cubicBezTo>
                    <a:pt x="1272" y="118"/>
                    <a:pt x="1315" y="118"/>
                    <a:pt x="1346" y="82"/>
                  </a:cubicBezTo>
                  <a:cubicBezTo>
                    <a:pt x="1358" y="70"/>
                    <a:pt x="1373" y="61"/>
                    <a:pt x="1390" y="58"/>
                  </a:cubicBezTo>
                  <a:cubicBezTo>
                    <a:pt x="1419" y="53"/>
                    <a:pt x="1448" y="50"/>
                    <a:pt x="1477" y="44"/>
                  </a:cubicBezTo>
                  <a:cubicBezTo>
                    <a:pt x="1501" y="38"/>
                    <a:pt x="1526" y="30"/>
                    <a:pt x="1550" y="30"/>
                  </a:cubicBezTo>
                  <a:cubicBezTo>
                    <a:pt x="1675" y="0"/>
                    <a:pt x="1798" y="14"/>
                    <a:pt x="1920" y="43"/>
                  </a:cubicBezTo>
                  <a:cubicBezTo>
                    <a:pt x="2002" y="81"/>
                    <a:pt x="2091" y="92"/>
                    <a:pt x="2178" y="108"/>
                  </a:cubicBezTo>
                  <a:cubicBezTo>
                    <a:pt x="2215" y="118"/>
                    <a:pt x="2253" y="118"/>
                    <a:pt x="2286" y="136"/>
                  </a:cubicBezTo>
                </a:path>
              </a:pathLst>
            </a:custGeom>
            <a:solidFill>
              <a:srgbClr val="39393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3" name="Forme libre 62"/>
            <p:cNvSpPr>
              <a:spLocks noChangeArrowheads="1"/>
            </p:cNvSpPr>
            <p:nvPr userDrawn="1"/>
          </p:nvSpPr>
          <p:spPr bwMode="auto">
            <a:xfrm>
              <a:off x="6396038" y="1839913"/>
              <a:ext cx="334962" cy="246062"/>
            </a:xfrm>
            <a:custGeom>
              <a:avLst/>
              <a:gdLst>
                <a:gd name="T0" fmla="*/ 714 w 932"/>
                <a:gd name="T1" fmla="*/ 136 h 685"/>
                <a:gd name="T2" fmla="*/ 783 w 932"/>
                <a:gd name="T3" fmla="*/ 23 h 685"/>
                <a:gd name="T4" fmla="*/ 922 w 932"/>
                <a:gd name="T5" fmla="*/ 114 h 685"/>
                <a:gd name="T6" fmla="*/ 904 w 932"/>
                <a:gd name="T7" fmla="*/ 120 h 685"/>
                <a:gd name="T8" fmla="*/ 839 w 932"/>
                <a:gd name="T9" fmla="*/ 406 h 685"/>
                <a:gd name="T10" fmla="*/ 821 w 932"/>
                <a:gd name="T11" fmla="*/ 484 h 685"/>
                <a:gd name="T12" fmla="*/ 704 w 932"/>
                <a:gd name="T13" fmla="*/ 684 h 685"/>
                <a:gd name="T14" fmla="*/ 394 w 932"/>
                <a:gd name="T15" fmla="*/ 655 h 685"/>
                <a:gd name="T16" fmla="*/ 82 w 932"/>
                <a:gd name="T17" fmla="*/ 549 h 685"/>
                <a:gd name="T18" fmla="*/ 4 w 932"/>
                <a:gd name="T19" fmla="*/ 438 h 685"/>
                <a:gd name="T20" fmla="*/ 24 w 932"/>
                <a:gd name="T21" fmla="*/ 337 h 685"/>
                <a:gd name="T22" fmla="*/ 320 w 932"/>
                <a:gd name="T23" fmla="*/ 236 h 685"/>
                <a:gd name="T24" fmla="*/ 420 w 932"/>
                <a:gd name="T25" fmla="*/ 259 h 685"/>
                <a:gd name="T26" fmla="*/ 543 w 932"/>
                <a:gd name="T27" fmla="*/ 371 h 685"/>
                <a:gd name="T28" fmla="*/ 701 w 932"/>
                <a:gd name="T29" fmla="*/ 302 h 685"/>
                <a:gd name="T30" fmla="*/ 714 w 932"/>
                <a:gd name="T31" fmla="*/ 136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2" h="685">
                  <a:moveTo>
                    <a:pt x="714" y="136"/>
                  </a:moveTo>
                  <a:cubicBezTo>
                    <a:pt x="743" y="100"/>
                    <a:pt x="737" y="47"/>
                    <a:pt x="783" y="23"/>
                  </a:cubicBezTo>
                  <a:cubicBezTo>
                    <a:pt x="847" y="26"/>
                    <a:pt x="931" y="0"/>
                    <a:pt x="922" y="114"/>
                  </a:cubicBezTo>
                  <a:cubicBezTo>
                    <a:pt x="916" y="116"/>
                    <a:pt x="910" y="117"/>
                    <a:pt x="904" y="120"/>
                  </a:cubicBezTo>
                  <a:cubicBezTo>
                    <a:pt x="847" y="207"/>
                    <a:pt x="872" y="313"/>
                    <a:pt x="839" y="406"/>
                  </a:cubicBezTo>
                  <a:cubicBezTo>
                    <a:pt x="830" y="430"/>
                    <a:pt x="839" y="476"/>
                    <a:pt x="821" y="484"/>
                  </a:cubicBezTo>
                  <a:cubicBezTo>
                    <a:pt x="726" y="520"/>
                    <a:pt x="722" y="606"/>
                    <a:pt x="704" y="684"/>
                  </a:cubicBezTo>
                  <a:cubicBezTo>
                    <a:pt x="600" y="681"/>
                    <a:pt x="494" y="682"/>
                    <a:pt x="394" y="655"/>
                  </a:cubicBezTo>
                  <a:cubicBezTo>
                    <a:pt x="287" y="627"/>
                    <a:pt x="189" y="576"/>
                    <a:pt x="82" y="549"/>
                  </a:cubicBezTo>
                  <a:cubicBezTo>
                    <a:pt x="29" y="535"/>
                    <a:pt x="18" y="484"/>
                    <a:pt x="4" y="438"/>
                  </a:cubicBezTo>
                  <a:cubicBezTo>
                    <a:pt x="0" y="403"/>
                    <a:pt x="15" y="371"/>
                    <a:pt x="24" y="337"/>
                  </a:cubicBezTo>
                  <a:cubicBezTo>
                    <a:pt x="85" y="192"/>
                    <a:pt x="215" y="246"/>
                    <a:pt x="320" y="236"/>
                  </a:cubicBezTo>
                  <a:cubicBezTo>
                    <a:pt x="352" y="233"/>
                    <a:pt x="387" y="247"/>
                    <a:pt x="420" y="259"/>
                  </a:cubicBezTo>
                  <a:cubicBezTo>
                    <a:pt x="465" y="291"/>
                    <a:pt x="502" y="334"/>
                    <a:pt x="543" y="371"/>
                  </a:cubicBezTo>
                  <a:cubicBezTo>
                    <a:pt x="632" y="420"/>
                    <a:pt x="688" y="395"/>
                    <a:pt x="701" y="302"/>
                  </a:cubicBezTo>
                  <a:cubicBezTo>
                    <a:pt x="711" y="249"/>
                    <a:pt x="704" y="191"/>
                    <a:pt x="714" y="136"/>
                  </a:cubicBezTo>
                </a:path>
              </a:pathLst>
            </a:custGeom>
            <a:solidFill>
              <a:srgbClr val="92929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4" name="Forme libre 63"/>
            <p:cNvSpPr>
              <a:spLocks noChangeArrowheads="1"/>
            </p:cNvSpPr>
            <p:nvPr userDrawn="1"/>
          </p:nvSpPr>
          <p:spPr bwMode="auto">
            <a:xfrm>
              <a:off x="7186613" y="5324475"/>
              <a:ext cx="325437" cy="469900"/>
            </a:xfrm>
            <a:custGeom>
              <a:avLst/>
              <a:gdLst>
                <a:gd name="T0" fmla="*/ 287 w 904"/>
                <a:gd name="T1" fmla="*/ 860 h 1305"/>
                <a:gd name="T2" fmla="*/ 258 w 904"/>
                <a:gd name="T3" fmla="*/ 1069 h 1305"/>
                <a:gd name="T4" fmla="*/ 243 w 904"/>
                <a:gd name="T5" fmla="*/ 1304 h 1305"/>
                <a:gd name="T6" fmla="*/ 173 w 904"/>
                <a:gd name="T7" fmla="*/ 1101 h 1305"/>
                <a:gd name="T8" fmla="*/ 148 w 904"/>
                <a:gd name="T9" fmla="*/ 1020 h 1305"/>
                <a:gd name="T10" fmla="*/ 119 w 904"/>
                <a:gd name="T11" fmla="*/ 1026 h 1305"/>
                <a:gd name="T12" fmla="*/ 125 w 904"/>
                <a:gd name="T13" fmla="*/ 901 h 1305"/>
                <a:gd name="T14" fmla="*/ 5 w 904"/>
                <a:gd name="T15" fmla="*/ 773 h 1305"/>
                <a:gd name="T16" fmla="*/ 0 w 904"/>
                <a:gd name="T17" fmla="*/ 649 h 1305"/>
                <a:gd name="T18" fmla="*/ 61 w 904"/>
                <a:gd name="T19" fmla="*/ 588 h 1305"/>
                <a:gd name="T20" fmla="*/ 86 w 904"/>
                <a:gd name="T21" fmla="*/ 574 h 1305"/>
                <a:gd name="T22" fmla="*/ 107 w 904"/>
                <a:gd name="T23" fmla="*/ 553 h 1305"/>
                <a:gd name="T24" fmla="*/ 322 w 904"/>
                <a:gd name="T25" fmla="*/ 533 h 1305"/>
                <a:gd name="T26" fmla="*/ 444 w 904"/>
                <a:gd name="T27" fmla="*/ 501 h 1305"/>
                <a:gd name="T28" fmla="*/ 606 w 904"/>
                <a:gd name="T29" fmla="*/ 96 h 1305"/>
                <a:gd name="T30" fmla="*/ 692 w 904"/>
                <a:gd name="T31" fmla="*/ 0 h 1305"/>
                <a:gd name="T32" fmla="*/ 722 w 904"/>
                <a:gd name="T33" fmla="*/ 7 h 1305"/>
                <a:gd name="T34" fmla="*/ 787 w 904"/>
                <a:gd name="T35" fmla="*/ 50 h 1305"/>
                <a:gd name="T36" fmla="*/ 866 w 904"/>
                <a:gd name="T37" fmla="*/ 241 h 1305"/>
                <a:gd name="T38" fmla="*/ 698 w 904"/>
                <a:gd name="T39" fmla="*/ 473 h 1305"/>
                <a:gd name="T40" fmla="*/ 698 w 904"/>
                <a:gd name="T41" fmla="*/ 473 h 1305"/>
                <a:gd name="T42" fmla="*/ 675 w 904"/>
                <a:gd name="T43" fmla="*/ 496 h 1305"/>
                <a:gd name="T44" fmla="*/ 675 w 904"/>
                <a:gd name="T45" fmla="*/ 496 h 1305"/>
                <a:gd name="T46" fmla="*/ 651 w 904"/>
                <a:gd name="T47" fmla="*/ 518 h 1305"/>
                <a:gd name="T48" fmla="*/ 651 w 904"/>
                <a:gd name="T49" fmla="*/ 518 h 1305"/>
                <a:gd name="T50" fmla="*/ 608 w 904"/>
                <a:gd name="T51" fmla="*/ 545 h 1305"/>
                <a:gd name="T52" fmla="*/ 428 w 904"/>
                <a:gd name="T53" fmla="*/ 702 h 1305"/>
                <a:gd name="T54" fmla="*/ 287 w 904"/>
                <a:gd name="T55" fmla="*/ 86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4" h="1305">
                  <a:moveTo>
                    <a:pt x="287" y="860"/>
                  </a:moveTo>
                  <a:cubicBezTo>
                    <a:pt x="244" y="925"/>
                    <a:pt x="261" y="999"/>
                    <a:pt x="258" y="1069"/>
                  </a:cubicBezTo>
                  <a:cubicBezTo>
                    <a:pt x="257" y="1147"/>
                    <a:pt x="267" y="1225"/>
                    <a:pt x="243" y="1304"/>
                  </a:cubicBezTo>
                  <a:cubicBezTo>
                    <a:pt x="197" y="1243"/>
                    <a:pt x="185" y="1173"/>
                    <a:pt x="173" y="1101"/>
                  </a:cubicBezTo>
                  <a:cubicBezTo>
                    <a:pt x="168" y="1073"/>
                    <a:pt x="183" y="1038"/>
                    <a:pt x="148" y="1020"/>
                  </a:cubicBezTo>
                  <a:cubicBezTo>
                    <a:pt x="139" y="1028"/>
                    <a:pt x="130" y="1029"/>
                    <a:pt x="119" y="1026"/>
                  </a:cubicBezTo>
                  <a:cubicBezTo>
                    <a:pt x="70" y="980"/>
                    <a:pt x="90" y="941"/>
                    <a:pt x="125" y="901"/>
                  </a:cubicBezTo>
                  <a:cubicBezTo>
                    <a:pt x="15" y="907"/>
                    <a:pt x="0" y="890"/>
                    <a:pt x="5" y="773"/>
                  </a:cubicBezTo>
                  <a:cubicBezTo>
                    <a:pt x="43" y="730"/>
                    <a:pt x="20" y="690"/>
                    <a:pt x="0" y="649"/>
                  </a:cubicBezTo>
                  <a:cubicBezTo>
                    <a:pt x="2" y="609"/>
                    <a:pt x="34" y="602"/>
                    <a:pt x="61" y="588"/>
                  </a:cubicBezTo>
                  <a:cubicBezTo>
                    <a:pt x="69" y="583"/>
                    <a:pt x="78" y="579"/>
                    <a:pt x="86" y="574"/>
                  </a:cubicBezTo>
                  <a:cubicBezTo>
                    <a:pt x="92" y="566"/>
                    <a:pt x="99" y="560"/>
                    <a:pt x="107" y="553"/>
                  </a:cubicBezTo>
                  <a:cubicBezTo>
                    <a:pt x="174" y="505"/>
                    <a:pt x="249" y="508"/>
                    <a:pt x="322" y="533"/>
                  </a:cubicBezTo>
                  <a:cubicBezTo>
                    <a:pt x="373" y="550"/>
                    <a:pt x="415" y="544"/>
                    <a:pt x="444" y="501"/>
                  </a:cubicBezTo>
                  <a:cubicBezTo>
                    <a:pt x="527" y="379"/>
                    <a:pt x="661" y="278"/>
                    <a:pt x="606" y="96"/>
                  </a:cubicBezTo>
                  <a:cubicBezTo>
                    <a:pt x="590" y="43"/>
                    <a:pt x="632" y="4"/>
                    <a:pt x="692" y="0"/>
                  </a:cubicBezTo>
                  <a:cubicBezTo>
                    <a:pt x="703" y="1"/>
                    <a:pt x="713" y="4"/>
                    <a:pt x="722" y="7"/>
                  </a:cubicBezTo>
                  <a:cubicBezTo>
                    <a:pt x="747" y="18"/>
                    <a:pt x="762" y="41"/>
                    <a:pt x="787" y="50"/>
                  </a:cubicBezTo>
                  <a:cubicBezTo>
                    <a:pt x="884" y="93"/>
                    <a:pt x="903" y="137"/>
                    <a:pt x="866" y="241"/>
                  </a:cubicBezTo>
                  <a:cubicBezTo>
                    <a:pt x="832" y="336"/>
                    <a:pt x="764" y="403"/>
                    <a:pt x="698" y="473"/>
                  </a:cubicBezTo>
                  <a:lnTo>
                    <a:pt x="698" y="473"/>
                  </a:lnTo>
                  <a:cubicBezTo>
                    <a:pt x="689" y="479"/>
                    <a:pt x="681" y="487"/>
                    <a:pt x="675" y="496"/>
                  </a:cubicBezTo>
                  <a:lnTo>
                    <a:pt x="675" y="496"/>
                  </a:lnTo>
                  <a:cubicBezTo>
                    <a:pt x="666" y="502"/>
                    <a:pt x="660" y="511"/>
                    <a:pt x="651" y="518"/>
                  </a:cubicBezTo>
                  <a:lnTo>
                    <a:pt x="651" y="518"/>
                  </a:lnTo>
                  <a:cubicBezTo>
                    <a:pt x="640" y="533"/>
                    <a:pt x="617" y="527"/>
                    <a:pt x="608" y="545"/>
                  </a:cubicBezTo>
                  <a:cubicBezTo>
                    <a:pt x="556" y="608"/>
                    <a:pt x="496" y="660"/>
                    <a:pt x="428" y="702"/>
                  </a:cubicBezTo>
                  <a:cubicBezTo>
                    <a:pt x="365" y="739"/>
                    <a:pt x="319" y="792"/>
                    <a:pt x="287" y="860"/>
                  </a:cubicBezTo>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5" name="Forme libre 64"/>
            <p:cNvSpPr>
              <a:spLocks noChangeArrowheads="1"/>
            </p:cNvSpPr>
            <p:nvPr userDrawn="1"/>
          </p:nvSpPr>
          <p:spPr bwMode="auto">
            <a:xfrm>
              <a:off x="4584700" y="5938838"/>
              <a:ext cx="455613" cy="644525"/>
            </a:xfrm>
            <a:custGeom>
              <a:avLst/>
              <a:gdLst>
                <a:gd name="T0" fmla="*/ 872 w 1267"/>
                <a:gd name="T1" fmla="*/ 1514 h 1792"/>
                <a:gd name="T2" fmla="*/ 777 w 1267"/>
                <a:gd name="T3" fmla="*/ 1250 h 1792"/>
                <a:gd name="T4" fmla="*/ 334 w 1267"/>
                <a:gd name="T5" fmla="*/ 688 h 1792"/>
                <a:gd name="T6" fmla="*/ 235 w 1267"/>
                <a:gd name="T7" fmla="*/ 536 h 1792"/>
                <a:gd name="T8" fmla="*/ 116 w 1267"/>
                <a:gd name="T9" fmla="*/ 436 h 1792"/>
                <a:gd name="T10" fmla="*/ 40 w 1267"/>
                <a:gd name="T11" fmla="*/ 274 h 1792"/>
                <a:gd name="T12" fmla="*/ 111 w 1267"/>
                <a:gd name="T13" fmla="*/ 102 h 1792"/>
                <a:gd name="T14" fmla="*/ 224 w 1267"/>
                <a:gd name="T15" fmla="*/ 13 h 1792"/>
                <a:gd name="T16" fmla="*/ 243 w 1267"/>
                <a:gd name="T17" fmla="*/ 110 h 1792"/>
                <a:gd name="T18" fmla="*/ 405 w 1267"/>
                <a:gd name="T19" fmla="*/ 646 h 1792"/>
                <a:gd name="T20" fmla="*/ 824 w 1267"/>
                <a:gd name="T21" fmla="*/ 1124 h 1792"/>
                <a:gd name="T22" fmla="*/ 992 w 1267"/>
                <a:gd name="T23" fmla="*/ 1308 h 1792"/>
                <a:gd name="T24" fmla="*/ 1214 w 1267"/>
                <a:gd name="T25" fmla="*/ 1652 h 1792"/>
                <a:gd name="T26" fmla="*/ 1237 w 1267"/>
                <a:gd name="T27" fmla="*/ 1675 h 1792"/>
                <a:gd name="T28" fmla="*/ 1234 w 1267"/>
                <a:gd name="T29" fmla="*/ 1762 h 1792"/>
                <a:gd name="T30" fmla="*/ 1147 w 1267"/>
                <a:gd name="T31" fmla="*/ 1747 h 1792"/>
                <a:gd name="T32" fmla="*/ 1054 w 1267"/>
                <a:gd name="T33" fmla="*/ 1652 h 1792"/>
                <a:gd name="T34" fmla="*/ 979 w 1267"/>
                <a:gd name="T35" fmla="*/ 1568 h 1792"/>
                <a:gd name="T36" fmla="*/ 872 w 1267"/>
                <a:gd name="T37" fmla="*/ 1514 h 1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7" h="1792">
                  <a:moveTo>
                    <a:pt x="872" y="1514"/>
                  </a:moveTo>
                  <a:cubicBezTo>
                    <a:pt x="915" y="1400"/>
                    <a:pt x="834" y="1325"/>
                    <a:pt x="777" y="1250"/>
                  </a:cubicBezTo>
                  <a:cubicBezTo>
                    <a:pt x="634" y="1059"/>
                    <a:pt x="481" y="876"/>
                    <a:pt x="334" y="688"/>
                  </a:cubicBezTo>
                  <a:cubicBezTo>
                    <a:pt x="298" y="641"/>
                    <a:pt x="269" y="586"/>
                    <a:pt x="235" y="536"/>
                  </a:cubicBezTo>
                  <a:cubicBezTo>
                    <a:pt x="206" y="490"/>
                    <a:pt x="172" y="449"/>
                    <a:pt x="116" y="436"/>
                  </a:cubicBezTo>
                  <a:cubicBezTo>
                    <a:pt x="27" y="412"/>
                    <a:pt x="0" y="357"/>
                    <a:pt x="40" y="274"/>
                  </a:cubicBezTo>
                  <a:cubicBezTo>
                    <a:pt x="66" y="218"/>
                    <a:pt x="88" y="160"/>
                    <a:pt x="111" y="102"/>
                  </a:cubicBezTo>
                  <a:cubicBezTo>
                    <a:pt x="131" y="53"/>
                    <a:pt x="154" y="0"/>
                    <a:pt x="224" y="13"/>
                  </a:cubicBezTo>
                  <a:cubicBezTo>
                    <a:pt x="266" y="39"/>
                    <a:pt x="256" y="70"/>
                    <a:pt x="243" y="110"/>
                  </a:cubicBezTo>
                  <a:cubicBezTo>
                    <a:pt x="179" y="293"/>
                    <a:pt x="243" y="528"/>
                    <a:pt x="405" y="646"/>
                  </a:cubicBezTo>
                  <a:cubicBezTo>
                    <a:pt x="582" y="774"/>
                    <a:pt x="722" y="930"/>
                    <a:pt x="824" y="1124"/>
                  </a:cubicBezTo>
                  <a:cubicBezTo>
                    <a:pt x="864" y="1200"/>
                    <a:pt x="942" y="1241"/>
                    <a:pt x="992" y="1308"/>
                  </a:cubicBezTo>
                  <a:cubicBezTo>
                    <a:pt x="1075" y="1418"/>
                    <a:pt x="1142" y="1537"/>
                    <a:pt x="1214" y="1652"/>
                  </a:cubicBezTo>
                  <a:cubicBezTo>
                    <a:pt x="1222" y="1660"/>
                    <a:pt x="1230" y="1667"/>
                    <a:pt x="1237" y="1675"/>
                  </a:cubicBezTo>
                  <a:cubicBezTo>
                    <a:pt x="1263" y="1705"/>
                    <a:pt x="1266" y="1736"/>
                    <a:pt x="1234" y="1762"/>
                  </a:cubicBezTo>
                  <a:cubicBezTo>
                    <a:pt x="1201" y="1791"/>
                    <a:pt x="1173" y="1766"/>
                    <a:pt x="1147" y="1747"/>
                  </a:cubicBezTo>
                  <a:cubicBezTo>
                    <a:pt x="1110" y="1721"/>
                    <a:pt x="1078" y="1690"/>
                    <a:pt x="1054" y="1652"/>
                  </a:cubicBezTo>
                  <a:cubicBezTo>
                    <a:pt x="1029" y="1624"/>
                    <a:pt x="1003" y="1597"/>
                    <a:pt x="979" y="1568"/>
                  </a:cubicBezTo>
                  <a:cubicBezTo>
                    <a:pt x="951" y="1533"/>
                    <a:pt x="916" y="1514"/>
                    <a:pt x="872" y="1514"/>
                  </a:cubicBezTo>
                </a:path>
              </a:pathLst>
            </a:custGeom>
            <a:solidFill>
              <a:srgbClr val="C9C9C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6" name="Forme libre 65"/>
            <p:cNvSpPr>
              <a:spLocks noChangeArrowheads="1"/>
            </p:cNvSpPr>
            <p:nvPr userDrawn="1"/>
          </p:nvSpPr>
          <p:spPr bwMode="auto">
            <a:xfrm>
              <a:off x="7667625" y="4470400"/>
              <a:ext cx="258763" cy="696913"/>
            </a:xfrm>
            <a:custGeom>
              <a:avLst/>
              <a:gdLst>
                <a:gd name="T0" fmla="*/ 717 w 718"/>
                <a:gd name="T1" fmla="*/ 346 h 1936"/>
                <a:gd name="T2" fmla="*/ 571 w 718"/>
                <a:gd name="T3" fmla="*/ 1258 h 1936"/>
                <a:gd name="T4" fmla="*/ 514 w 718"/>
                <a:gd name="T5" fmla="*/ 1382 h 1936"/>
                <a:gd name="T6" fmla="*/ 29 w 718"/>
                <a:gd name="T7" fmla="*/ 1925 h 1936"/>
                <a:gd name="T8" fmla="*/ 1 w 718"/>
                <a:gd name="T9" fmla="*/ 1925 h 1936"/>
                <a:gd name="T10" fmla="*/ 120 w 718"/>
                <a:gd name="T11" fmla="*/ 1706 h 1936"/>
                <a:gd name="T12" fmla="*/ 343 w 718"/>
                <a:gd name="T13" fmla="*/ 1435 h 1936"/>
                <a:gd name="T14" fmla="*/ 388 w 718"/>
                <a:gd name="T15" fmla="*/ 1278 h 1936"/>
                <a:gd name="T16" fmla="*/ 514 w 718"/>
                <a:gd name="T17" fmla="*/ 736 h 1936"/>
                <a:gd name="T18" fmla="*/ 520 w 718"/>
                <a:gd name="T19" fmla="*/ 426 h 1936"/>
                <a:gd name="T20" fmla="*/ 504 w 718"/>
                <a:gd name="T21" fmla="*/ 233 h 1936"/>
                <a:gd name="T22" fmla="*/ 494 w 718"/>
                <a:gd name="T23" fmla="*/ 73 h 1936"/>
                <a:gd name="T24" fmla="*/ 514 w 718"/>
                <a:gd name="T25" fmla="*/ 23 h 1936"/>
                <a:gd name="T26" fmla="*/ 546 w 718"/>
                <a:gd name="T27" fmla="*/ 3 h 1936"/>
                <a:gd name="T28" fmla="*/ 565 w 718"/>
                <a:gd name="T29" fmla="*/ 0 h 1936"/>
                <a:gd name="T30" fmla="*/ 601 w 718"/>
                <a:gd name="T31" fmla="*/ 10 h 1936"/>
                <a:gd name="T32" fmla="*/ 659 w 718"/>
                <a:gd name="T33" fmla="*/ 105 h 1936"/>
                <a:gd name="T34" fmla="*/ 661 w 718"/>
                <a:gd name="T35" fmla="*/ 175 h 1936"/>
                <a:gd name="T36" fmla="*/ 661 w 718"/>
                <a:gd name="T37" fmla="*/ 209 h 1936"/>
                <a:gd name="T38" fmla="*/ 661 w 718"/>
                <a:gd name="T39" fmla="*/ 307 h 1936"/>
                <a:gd name="T40" fmla="*/ 661 w 718"/>
                <a:gd name="T41" fmla="*/ 386 h 1936"/>
                <a:gd name="T42" fmla="*/ 661 w 718"/>
                <a:gd name="T43" fmla="*/ 417 h 1936"/>
                <a:gd name="T44" fmla="*/ 662 w 718"/>
                <a:gd name="T45" fmla="*/ 385 h 1936"/>
                <a:gd name="T46" fmla="*/ 687 w 718"/>
                <a:gd name="T47" fmla="*/ 343 h 1936"/>
                <a:gd name="T48" fmla="*/ 717 w 718"/>
                <a:gd name="T49" fmla="*/ 346 h 1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8" h="1936">
                  <a:moveTo>
                    <a:pt x="717" y="346"/>
                  </a:moveTo>
                  <a:cubicBezTo>
                    <a:pt x="717" y="658"/>
                    <a:pt x="655" y="960"/>
                    <a:pt x="571" y="1258"/>
                  </a:cubicBezTo>
                  <a:cubicBezTo>
                    <a:pt x="559" y="1302"/>
                    <a:pt x="545" y="1348"/>
                    <a:pt x="514" y="1382"/>
                  </a:cubicBezTo>
                  <a:cubicBezTo>
                    <a:pt x="351" y="1562"/>
                    <a:pt x="209" y="1760"/>
                    <a:pt x="29" y="1925"/>
                  </a:cubicBezTo>
                  <a:cubicBezTo>
                    <a:pt x="20" y="1935"/>
                    <a:pt x="10" y="1933"/>
                    <a:pt x="1" y="1925"/>
                  </a:cubicBezTo>
                  <a:cubicBezTo>
                    <a:pt x="0" y="1829"/>
                    <a:pt x="68" y="1773"/>
                    <a:pt x="120" y="1706"/>
                  </a:cubicBezTo>
                  <a:cubicBezTo>
                    <a:pt x="192" y="1614"/>
                    <a:pt x="278" y="1531"/>
                    <a:pt x="343" y="1435"/>
                  </a:cubicBezTo>
                  <a:cubicBezTo>
                    <a:pt x="377" y="1386"/>
                    <a:pt x="395" y="1337"/>
                    <a:pt x="388" y="1278"/>
                  </a:cubicBezTo>
                  <a:cubicBezTo>
                    <a:pt x="447" y="1101"/>
                    <a:pt x="464" y="914"/>
                    <a:pt x="514" y="736"/>
                  </a:cubicBezTo>
                  <a:cubicBezTo>
                    <a:pt x="543" y="632"/>
                    <a:pt x="559" y="533"/>
                    <a:pt x="520" y="426"/>
                  </a:cubicBezTo>
                  <a:cubicBezTo>
                    <a:pt x="499" y="366"/>
                    <a:pt x="507" y="298"/>
                    <a:pt x="504" y="233"/>
                  </a:cubicBezTo>
                  <a:cubicBezTo>
                    <a:pt x="501" y="180"/>
                    <a:pt x="527" y="125"/>
                    <a:pt x="494" y="73"/>
                  </a:cubicBezTo>
                  <a:cubicBezTo>
                    <a:pt x="493" y="53"/>
                    <a:pt x="501" y="36"/>
                    <a:pt x="514" y="23"/>
                  </a:cubicBezTo>
                  <a:cubicBezTo>
                    <a:pt x="523" y="15"/>
                    <a:pt x="534" y="7"/>
                    <a:pt x="546" y="3"/>
                  </a:cubicBezTo>
                  <a:cubicBezTo>
                    <a:pt x="552" y="1"/>
                    <a:pt x="559" y="0"/>
                    <a:pt x="565" y="0"/>
                  </a:cubicBezTo>
                  <a:cubicBezTo>
                    <a:pt x="578" y="0"/>
                    <a:pt x="591" y="4"/>
                    <a:pt x="601" y="10"/>
                  </a:cubicBezTo>
                  <a:cubicBezTo>
                    <a:pt x="633" y="35"/>
                    <a:pt x="652" y="67"/>
                    <a:pt x="659" y="105"/>
                  </a:cubicBezTo>
                  <a:cubicBezTo>
                    <a:pt x="661" y="128"/>
                    <a:pt x="661" y="152"/>
                    <a:pt x="661" y="175"/>
                  </a:cubicBezTo>
                  <a:lnTo>
                    <a:pt x="661" y="209"/>
                  </a:lnTo>
                  <a:cubicBezTo>
                    <a:pt x="659" y="241"/>
                    <a:pt x="661" y="273"/>
                    <a:pt x="661" y="307"/>
                  </a:cubicBezTo>
                  <a:cubicBezTo>
                    <a:pt x="656" y="333"/>
                    <a:pt x="664" y="360"/>
                    <a:pt x="661" y="386"/>
                  </a:cubicBezTo>
                  <a:cubicBezTo>
                    <a:pt x="660" y="396"/>
                    <a:pt x="660" y="407"/>
                    <a:pt x="661" y="417"/>
                  </a:cubicBezTo>
                  <a:cubicBezTo>
                    <a:pt x="661" y="406"/>
                    <a:pt x="661" y="395"/>
                    <a:pt x="662" y="385"/>
                  </a:cubicBezTo>
                  <a:cubicBezTo>
                    <a:pt x="665" y="368"/>
                    <a:pt x="673" y="354"/>
                    <a:pt x="687" y="343"/>
                  </a:cubicBezTo>
                  <a:cubicBezTo>
                    <a:pt x="698" y="337"/>
                    <a:pt x="708" y="339"/>
                    <a:pt x="717" y="346"/>
                  </a:cubicBezTo>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7" name="Forme libre 66"/>
            <p:cNvSpPr>
              <a:spLocks noChangeArrowheads="1"/>
            </p:cNvSpPr>
            <p:nvPr userDrawn="1"/>
          </p:nvSpPr>
          <p:spPr bwMode="auto">
            <a:xfrm>
              <a:off x="6299200" y="3040063"/>
              <a:ext cx="768350" cy="261937"/>
            </a:xfrm>
            <a:custGeom>
              <a:avLst/>
              <a:gdLst>
                <a:gd name="T0" fmla="*/ 895 w 2136"/>
                <a:gd name="T1" fmla="*/ 375 h 728"/>
                <a:gd name="T2" fmla="*/ 1295 w 2136"/>
                <a:gd name="T3" fmla="*/ 243 h 728"/>
                <a:gd name="T4" fmla="*/ 2014 w 2136"/>
                <a:gd name="T5" fmla="*/ 20 h 728"/>
                <a:gd name="T6" fmla="*/ 2135 w 2136"/>
                <a:gd name="T7" fmla="*/ 58 h 728"/>
                <a:gd name="T8" fmla="*/ 1724 w 2136"/>
                <a:gd name="T9" fmla="*/ 197 h 728"/>
                <a:gd name="T10" fmla="*/ 119 w 2136"/>
                <a:gd name="T11" fmla="*/ 704 h 728"/>
                <a:gd name="T12" fmla="*/ 30 w 2136"/>
                <a:gd name="T13" fmla="*/ 727 h 728"/>
                <a:gd name="T14" fmla="*/ 43 w 2136"/>
                <a:gd name="T15" fmla="*/ 661 h 728"/>
                <a:gd name="T16" fmla="*/ 247 w 2136"/>
                <a:gd name="T17" fmla="*/ 601 h 728"/>
                <a:gd name="T18" fmla="*/ 895 w 2136"/>
                <a:gd name="T19" fmla="*/ 375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6" h="728">
                  <a:moveTo>
                    <a:pt x="895" y="375"/>
                  </a:moveTo>
                  <a:cubicBezTo>
                    <a:pt x="1025" y="320"/>
                    <a:pt x="1160" y="287"/>
                    <a:pt x="1295" y="243"/>
                  </a:cubicBezTo>
                  <a:cubicBezTo>
                    <a:pt x="1533" y="166"/>
                    <a:pt x="1776" y="99"/>
                    <a:pt x="2014" y="20"/>
                  </a:cubicBezTo>
                  <a:cubicBezTo>
                    <a:pt x="2074" y="0"/>
                    <a:pt x="2103" y="18"/>
                    <a:pt x="2135" y="58"/>
                  </a:cubicBezTo>
                  <a:cubicBezTo>
                    <a:pt x="2003" y="123"/>
                    <a:pt x="1861" y="153"/>
                    <a:pt x="1724" y="197"/>
                  </a:cubicBezTo>
                  <a:cubicBezTo>
                    <a:pt x="1189" y="368"/>
                    <a:pt x="655" y="536"/>
                    <a:pt x="119" y="704"/>
                  </a:cubicBezTo>
                  <a:cubicBezTo>
                    <a:pt x="90" y="713"/>
                    <a:pt x="59" y="719"/>
                    <a:pt x="30" y="727"/>
                  </a:cubicBezTo>
                  <a:cubicBezTo>
                    <a:pt x="1" y="685"/>
                    <a:pt x="0" y="673"/>
                    <a:pt x="43" y="661"/>
                  </a:cubicBezTo>
                  <a:cubicBezTo>
                    <a:pt x="111" y="641"/>
                    <a:pt x="177" y="614"/>
                    <a:pt x="247" y="601"/>
                  </a:cubicBezTo>
                  <a:cubicBezTo>
                    <a:pt x="461" y="525"/>
                    <a:pt x="687" y="475"/>
                    <a:pt x="895" y="375"/>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8" name="Forme libre 67"/>
            <p:cNvSpPr>
              <a:spLocks noChangeArrowheads="1"/>
            </p:cNvSpPr>
            <p:nvPr userDrawn="1"/>
          </p:nvSpPr>
          <p:spPr bwMode="auto">
            <a:xfrm>
              <a:off x="6356350" y="3103563"/>
              <a:ext cx="809625" cy="290512"/>
            </a:xfrm>
            <a:custGeom>
              <a:avLst/>
              <a:gdLst>
                <a:gd name="T0" fmla="*/ 7 w 2250"/>
                <a:gd name="T1" fmla="*/ 731 h 806"/>
                <a:gd name="T2" fmla="*/ 525 w 2250"/>
                <a:gd name="T3" fmla="*/ 556 h 806"/>
                <a:gd name="T4" fmla="*/ 1989 w 2250"/>
                <a:gd name="T5" fmla="*/ 76 h 806"/>
                <a:gd name="T6" fmla="*/ 2110 w 2250"/>
                <a:gd name="T7" fmla="*/ 43 h 806"/>
                <a:gd name="T8" fmla="*/ 2183 w 2250"/>
                <a:gd name="T9" fmla="*/ 18 h 806"/>
                <a:gd name="T10" fmla="*/ 2182 w 2250"/>
                <a:gd name="T11" fmla="*/ 18 h 806"/>
                <a:gd name="T12" fmla="*/ 2234 w 2250"/>
                <a:gd name="T13" fmla="*/ 82 h 806"/>
                <a:gd name="T14" fmla="*/ 1879 w 2250"/>
                <a:gd name="T15" fmla="*/ 230 h 806"/>
                <a:gd name="T16" fmla="*/ 1572 w 2250"/>
                <a:gd name="T17" fmla="*/ 331 h 806"/>
                <a:gd name="T18" fmla="*/ 346 w 2250"/>
                <a:gd name="T19" fmla="*/ 736 h 806"/>
                <a:gd name="T20" fmla="*/ 67 w 2250"/>
                <a:gd name="T21" fmla="*/ 805 h 806"/>
                <a:gd name="T22" fmla="*/ 7 w 2250"/>
                <a:gd name="T23" fmla="*/ 731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0" h="806">
                  <a:moveTo>
                    <a:pt x="7" y="731"/>
                  </a:moveTo>
                  <a:cubicBezTo>
                    <a:pt x="174" y="657"/>
                    <a:pt x="352" y="612"/>
                    <a:pt x="525" y="556"/>
                  </a:cubicBezTo>
                  <a:cubicBezTo>
                    <a:pt x="1012" y="394"/>
                    <a:pt x="1501" y="235"/>
                    <a:pt x="1989" y="76"/>
                  </a:cubicBezTo>
                  <a:cubicBezTo>
                    <a:pt x="2029" y="64"/>
                    <a:pt x="2070" y="53"/>
                    <a:pt x="2110" y="43"/>
                  </a:cubicBezTo>
                  <a:cubicBezTo>
                    <a:pt x="2131" y="24"/>
                    <a:pt x="2165" y="44"/>
                    <a:pt x="2183" y="18"/>
                  </a:cubicBezTo>
                  <a:lnTo>
                    <a:pt x="2182" y="18"/>
                  </a:lnTo>
                  <a:cubicBezTo>
                    <a:pt x="2249" y="0"/>
                    <a:pt x="2243" y="40"/>
                    <a:pt x="2234" y="82"/>
                  </a:cubicBezTo>
                  <a:cubicBezTo>
                    <a:pt x="2133" y="172"/>
                    <a:pt x="1999" y="186"/>
                    <a:pt x="1879" y="230"/>
                  </a:cubicBezTo>
                  <a:cubicBezTo>
                    <a:pt x="1779" y="267"/>
                    <a:pt x="1676" y="302"/>
                    <a:pt x="1572" y="331"/>
                  </a:cubicBezTo>
                  <a:cubicBezTo>
                    <a:pt x="1163" y="464"/>
                    <a:pt x="757" y="608"/>
                    <a:pt x="346" y="736"/>
                  </a:cubicBezTo>
                  <a:cubicBezTo>
                    <a:pt x="255" y="765"/>
                    <a:pt x="165" y="805"/>
                    <a:pt x="67" y="805"/>
                  </a:cubicBezTo>
                  <a:cubicBezTo>
                    <a:pt x="32" y="789"/>
                    <a:pt x="0" y="776"/>
                    <a:pt x="7" y="731"/>
                  </a:cubicBezTo>
                </a:path>
              </a:pathLst>
            </a:custGeom>
            <a:solidFill>
              <a:schemeClr val="accent3">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9" name="Forme libre 68"/>
            <p:cNvSpPr>
              <a:spLocks noChangeArrowheads="1"/>
            </p:cNvSpPr>
            <p:nvPr userDrawn="1"/>
          </p:nvSpPr>
          <p:spPr bwMode="auto">
            <a:xfrm>
              <a:off x="1017588" y="3805238"/>
              <a:ext cx="109537" cy="425450"/>
            </a:xfrm>
            <a:custGeom>
              <a:avLst/>
              <a:gdLst>
                <a:gd name="T0" fmla="*/ 270 w 303"/>
                <a:gd name="T1" fmla="*/ 980 h 1181"/>
                <a:gd name="T2" fmla="*/ 91 w 303"/>
                <a:gd name="T3" fmla="*/ 1180 h 1181"/>
                <a:gd name="T4" fmla="*/ 68 w 303"/>
                <a:gd name="T5" fmla="*/ 1159 h 1181"/>
                <a:gd name="T6" fmla="*/ 52 w 303"/>
                <a:gd name="T7" fmla="*/ 625 h 1181"/>
                <a:gd name="T8" fmla="*/ 15 w 303"/>
                <a:gd name="T9" fmla="*/ 218 h 1181"/>
                <a:gd name="T10" fmla="*/ 12 w 303"/>
                <a:gd name="T11" fmla="*/ 128 h 1181"/>
                <a:gd name="T12" fmla="*/ 110 w 303"/>
                <a:gd name="T13" fmla="*/ 43 h 1181"/>
                <a:gd name="T14" fmla="*/ 296 w 303"/>
                <a:gd name="T15" fmla="*/ 133 h 1181"/>
                <a:gd name="T16" fmla="*/ 258 w 303"/>
                <a:gd name="T17" fmla="*/ 196 h 1181"/>
                <a:gd name="T18" fmla="*/ 204 w 303"/>
                <a:gd name="T19" fmla="*/ 383 h 1181"/>
                <a:gd name="T20" fmla="*/ 210 w 303"/>
                <a:gd name="T21" fmla="*/ 531 h 1181"/>
                <a:gd name="T22" fmla="*/ 221 w 303"/>
                <a:gd name="T23" fmla="*/ 605 h 1181"/>
                <a:gd name="T24" fmla="*/ 270 w 303"/>
                <a:gd name="T25" fmla="*/ 980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3" h="1181">
                  <a:moveTo>
                    <a:pt x="270" y="980"/>
                  </a:moveTo>
                  <a:cubicBezTo>
                    <a:pt x="210" y="1048"/>
                    <a:pt x="151" y="1115"/>
                    <a:pt x="91" y="1180"/>
                  </a:cubicBezTo>
                  <a:cubicBezTo>
                    <a:pt x="79" y="1170"/>
                    <a:pt x="68" y="1164"/>
                    <a:pt x="68" y="1159"/>
                  </a:cubicBezTo>
                  <a:cubicBezTo>
                    <a:pt x="67" y="980"/>
                    <a:pt x="48" y="803"/>
                    <a:pt x="52" y="625"/>
                  </a:cubicBezTo>
                  <a:cubicBezTo>
                    <a:pt x="55" y="490"/>
                    <a:pt x="61" y="351"/>
                    <a:pt x="15" y="218"/>
                  </a:cubicBezTo>
                  <a:cubicBezTo>
                    <a:pt x="13" y="188"/>
                    <a:pt x="13" y="159"/>
                    <a:pt x="12" y="128"/>
                  </a:cubicBezTo>
                  <a:cubicBezTo>
                    <a:pt x="0" y="17"/>
                    <a:pt x="15" y="0"/>
                    <a:pt x="110" y="43"/>
                  </a:cubicBezTo>
                  <a:cubicBezTo>
                    <a:pt x="172" y="70"/>
                    <a:pt x="249" y="73"/>
                    <a:pt x="296" y="133"/>
                  </a:cubicBezTo>
                  <a:cubicBezTo>
                    <a:pt x="302" y="165"/>
                    <a:pt x="285" y="186"/>
                    <a:pt x="258" y="196"/>
                  </a:cubicBezTo>
                  <a:cubicBezTo>
                    <a:pt x="154" y="234"/>
                    <a:pt x="172" y="310"/>
                    <a:pt x="204" y="383"/>
                  </a:cubicBezTo>
                  <a:cubicBezTo>
                    <a:pt x="227" y="434"/>
                    <a:pt x="252" y="478"/>
                    <a:pt x="210" y="531"/>
                  </a:cubicBezTo>
                  <a:cubicBezTo>
                    <a:pt x="191" y="556"/>
                    <a:pt x="212" y="579"/>
                    <a:pt x="221" y="605"/>
                  </a:cubicBezTo>
                  <a:cubicBezTo>
                    <a:pt x="273" y="725"/>
                    <a:pt x="302" y="849"/>
                    <a:pt x="270" y="980"/>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0" name="Forme libre 69"/>
            <p:cNvSpPr>
              <a:spLocks noChangeArrowheads="1"/>
            </p:cNvSpPr>
            <p:nvPr userDrawn="1"/>
          </p:nvSpPr>
          <p:spPr bwMode="auto">
            <a:xfrm>
              <a:off x="5646738" y="3424238"/>
              <a:ext cx="236537" cy="206375"/>
            </a:xfrm>
            <a:custGeom>
              <a:avLst/>
              <a:gdLst>
                <a:gd name="T0" fmla="*/ 488 w 657"/>
                <a:gd name="T1" fmla="*/ 320 h 575"/>
                <a:gd name="T2" fmla="*/ 417 w 657"/>
                <a:gd name="T3" fmla="*/ 461 h 575"/>
                <a:gd name="T4" fmla="*/ 227 w 657"/>
                <a:gd name="T5" fmla="*/ 542 h 575"/>
                <a:gd name="T6" fmla="*/ 0 w 657"/>
                <a:gd name="T7" fmla="*/ 293 h 575"/>
                <a:gd name="T8" fmla="*/ 189 w 657"/>
                <a:gd name="T9" fmla="*/ 203 h 575"/>
                <a:gd name="T10" fmla="*/ 317 w 657"/>
                <a:gd name="T11" fmla="*/ 206 h 575"/>
                <a:gd name="T12" fmla="*/ 443 w 657"/>
                <a:gd name="T13" fmla="*/ 207 h 575"/>
                <a:gd name="T14" fmla="*/ 438 w 657"/>
                <a:gd name="T15" fmla="*/ 65 h 575"/>
                <a:gd name="T16" fmla="*/ 458 w 657"/>
                <a:gd name="T17" fmla="*/ 41 h 575"/>
                <a:gd name="T18" fmla="*/ 519 w 657"/>
                <a:gd name="T19" fmla="*/ 23 h 575"/>
                <a:gd name="T20" fmla="*/ 565 w 657"/>
                <a:gd name="T21" fmla="*/ 7 h 575"/>
                <a:gd name="T22" fmla="*/ 597 w 657"/>
                <a:gd name="T23" fmla="*/ 1 h 575"/>
                <a:gd name="T24" fmla="*/ 647 w 657"/>
                <a:gd name="T25" fmla="*/ 44 h 575"/>
                <a:gd name="T26" fmla="*/ 630 w 657"/>
                <a:gd name="T27" fmla="*/ 49 h 575"/>
                <a:gd name="T28" fmla="*/ 603 w 657"/>
                <a:gd name="T29" fmla="*/ 64 h 575"/>
                <a:gd name="T30" fmla="*/ 580 w 657"/>
                <a:gd name="T31" fmla="*/ 70 h 575"/>
                <a:gd name="T32" fmla="*/ 536 w 657"/>
                <a:gd name="T33" fmla="*/ 99 h 575"/>
                <a:gd name="T34" fmla="*/ 578 w 657"/>
                <a:gd name="T35" fmla="*/ 276 h 575"/>
                <a:gd name="T36" fmla="*/ 533 w 657"/>
                <a:gd name="T37" fmla="*/ 328 h 575"/>
                <a:gd name="T38" fmla="*/ 504 w 657"/>
                <a:gd name="T39" fmla="*/ 325 h 575"/>
                <a:gd name="T40" fmla="*/ 488 w 657"/>
                <a:gd name="T41" fmla="*/ 320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7" h="575">
                  <a:moveTo>
                    <a:pt x="488" y="320"/>
                  </a:moveTo>
                  <a:cubicBezTo>
                    <a:pt x="450" y="360"/>
                    <a:pt x="436" y="412"/>
                    <a:pt x="417" y="461"/>
                  </a:cubicBezTo>
                  <a:cubicBezTo>
                    <a:pt x="381" y="545"/>
                    <a:pt x="313" y="574"/>
                    <a:pt x="227" y="542"/>
                  </a:cubicBezTo>
                  <a:cubicBezTo>
                    <a:pt x="113" y="499"/>
                    <a:pt x="42" y="417"/>
                    <a:pt x="0" y="293"/>
                  </a:cubicBezTo>
                  <a:cubicBezTo>
                    <a:pt x="71" y="281"/>
                    <a:pt x="136" y="250"/>
                    <a:pt x="189" y="203"/>
                  </a:cubicBezTo>
                  <a:cubicBezTo>
                    <a:pt x="235" y="163"/>
                    <a:pt x="275" y="165"/>
                    <a:pt x="317" y="206"/>
                  </a:cubicBezTo>
                  <a:cubicBezTo>
                    <a:pt x="357" y="246"/>
                    <a:pt x="400" y="259"/>
                    <a:pt x="443" y="207"/>
                  </a:cubicBezTo>
                  <a:cubicBezTo>
                    <a:pt x="433" y="160"/>
                    <a:pt x="426" y="114"/>
                    <a:pt x="438" y="65"/>
                  </a:cubicBezTo>
                  <a:cubicBezTo>
                    <a:pt x="443" y="56"/>
                    <a:pt x="449" y="47"/>
                    <a:pt x="458" y="41"/>
                  </a:cubicBezTo>
                  <a:cubicBezTo>
                    <a:pt x="478" y="32"/>
                    <a:pt x="497" y="26"/>
                    <a:pt x="519" y="23"/>
                  </a:cubicBezTo>
                  <a:cubicBezTo>
                    <a:pt x="536" y="20"/>
                    <a:pt x="549" y="13"/>
                    <a:pt x="565" y="7"/>
                  </a:cubicBezTo>
                  <a:cubicBezTo>
                    <a:pt x="575" y="4"/>
                    <a:pt x="586" y="3"/>
                    <a:pt x="597" y="1"/>
                  </a:cubicBezTo>
                  <a:cubicBezTo>
                    <a:pt x="623" y="4"/>
                    <a:pt x="656" y="0"/>
                    <a:pt x="647" y="44"/>
                  </a:cubicBezTo>
                  <a:cubicBezTo>
                    <a:pt x="643" y="46"/>
                    <a:pt x="636" y="47"/>
                    <a:pt x="630" y="49"/>
                  </a:cubicBezTo>
                  <a:cubicBezTo>
                    <a:pt x="621" y="53"/>
                    <a:pt x="612" y="59"/>
                    <a:pt x="603" y="64"/>
                  </a:cubicBezTo>
                  <a:cubicBezTo>
                    <a:pt x="595" y="65"/>
                    <a:pt x="588" y="68"/>
                    <a:pt x="580" y="70"/>
                  </a:cubicBezTo>
                  <a:cubicBezTo>
                    <a:pt x="568" y="84"/>
                    <a:pt x="543" y="78"/>
                    <a:pt x="536" y="99"/>
                  </a:cubicBezTo>
                  <a:cubicBezTo>
                    <a:pt x="531" y="163"/>
                    <a:pt x="542" y="223"/>
                    <a:pt x="578" y="276"/>
                  </a:cubicBezTo>
                  <a:cubicBezTo>
                    <a:pt x="575" y="304"/>
                    <a:pt x="560" y="322"/>
                    <a:pt x="533" y="328"/>
                  </a:cubicBezTo>
                  <a:cubicBezTo>
                    <a:pt x="522" y="328"/>
                    <a:pt x="513" y="328"/>
                    <a:pt x="504" y="325"/>
                  </a:cubicBezTo>
                  <a:cubicBezTo>
                    <a:pt x="499" y="322"/>
                    <a:pt x="493" y="322"/>
                    <a:pt x="488" y="320"/>
                  </a:cubicBezTo>
                </a:path>
              </a:pathLst>
            </a:custGeom>
            <a:solidFill>
              <a:srgbClr val="78787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1" name="Forme libre 70"/>
            <p:cNvSpPr>
              <a:spLocks noChangeArrowheads="1"/>
            </p:cNvSpPr>
            <p:nvPr userDrawn="1"/>
          </p:nvSpPr>
          <p:spPr bwMode="auto">
            <a:xfrm>
              <a:off x="6664325" y="1035050"/>
              <a:ext cx="576263" cy="228600"/>
            </a:xfrm>
            <a:custGeom>
              <a:avLst/>
              <a:gdLst>
                <a:gd name="T0" fmla="*/ 0 w 1601"/>
                <a:gd name="T1" fmla="*/ 633 h 634"/>
                <a:gd name="T2" fmla="*/ 247 w 1601"/>
                <a:gd name="T3" fmla="*/ 456 h 634"/>
                <a:gd name="T4" fmla="*/ 356 w 1601"/>
                <a:gd name="T5" fmla="*/ 393 h 634"/>
                <a:gd name="T6" fmla="*/ 713 w 1601"/>
                <a:gd name="T7" fmla="*/ 256 h 634"/>
                <a:gd name="T8" fmla="*/ 983 w 1601"/>
                <a:gd name="T9" fmla="*/ 172 h 634"/>
                <a:gd name="T10" fmla="*/ 1011 w 1601"/>
                <a:gd name="T11" fmla="*/ 125 h 634"/>
                <a:gd name="T12" fmla="*/ 1435 w 1601"/>
                <a:gd name="T13" fmla="*/ 25 h 634"/>
                <a:gd name="T14" fmla="*/ 1553 w 1601"/>
                <a:gd name="T15" fmla="*/ 21 h 634"/>
                <a:gd name="T16" fmla="*/ 1505 w 1601"/>
                <a:gd name="T17" fmla="*/ 148 h 634"/>
                <a:gd name="T18" fmla="*/ 994 w 1601"/>
                <a:gd name="T19" fmla="*/ 325 h 634"/>
                <a:gd name="T20" fmla="*/ 551 w 1601"/>
                <a:gd name="T21" fmla="*/ 441 h 634"/>
                <a:gd name="T22" fmla="*/ 181 w 1601"/>
                <a:gd name="T23" fmla="*/ 584 h 634"/>
                <a:gd name="T24" fmla="*/ 0 w 1601"/>
                <a:gd name="T25" fmla="*/ 63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1" h="634">
                  <a:moveTo>
                    <a:pt x="0" y="633"/>
                  </a:moveTo>
                  <a:cubicBezTo>
                    <a:pt x="61" y="545"/>
                    <a:pt x="162" y="510"/>
                    <a:pt x="247" y="456"/>
                  </a:cubicBezTo>
                  <a:cubicBezTo>
                    <a:pt x="282" y="435"/>
                    <a:pt x="322" y="418"/>
                    <a:pt x="356" y="393"/>
                  </a:cubicBezTo>
                  <a:cubicBezTo>
                    <a:pt x="462" y="314"/>
                    <a:pt x="589" y="288"/>
                    <a:pt x="713" y="256"/>
                  </a:cubicBezTo>
                  <a:cubicBezTo>
                    <a:pt x="805" y="233"/>
                    <a:pt x="901" y="226"/>
                    <a:pt x="983" y="172"/>
                  </a:cubicBezTo>
                  <a:cubicBezTo>
                    <a:pt x="979" y="148"/>
                    <a:pt x="992" y="135"/>
                    <a:pt x="1011" y="125"/>
                  </a:cubicBezTo>
                  <a:cubicBezTo>
                    <a:pt x="1150" y="80"/>
                    <a:pt x="1293" y="56"/>
                    <a:pt x="1435" y="25"/>
                  </a:cubicBezTo>
                  <a:cubicBezTo>
                    <a:pt x="1475" y="16"/>
                    <a:pt x="1513" y="0"/>
                    <a:pt x="1553" y="21"/>
                  </a:cubicBezTo>
                  <a:cubicBezTo>
                    <a:pt x="1600" y="85"/>
                    <a:pt x="1551" y="119"/>
                    <a:pt x="1505" y="148"/>
                  </a:cubicBezTo>
                  <a:cubicBezTo>
                    <a:pt x="1348" y="245"/>
                    <a:pt x="1177" y="300"/>
                    <a:pt x="994" y="325"/>
                  </a:cubicBezTo>
                  <a:cubicBezTo>
                    <a:pt x="841" y="345"/>
                    <a:pt x="688" y="364"/>
                    <a:pt x="551" y="441"/>
                  </a:cubicBezTo>
                  <a:cubicBezTo>
                    <a:pt x="435" y="507"/>
                    <a:pt x="299" y="523"/>
                    <a:pt x="181" y="584"/>
                  </a:cubicBezTo>
                  <a:cubicBezTo>
                    <a:pt x="125" y="610"/>
                    <a:pt x="62" y="623"/>
                    <a:pt x="0" y="633"/>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2" name="Forme libre 71"/>
            <p:cNvSpPr>
              <a:spLocks noChangeArrowheads="1"/>
            </p:cNvSpPr>
            <p:nvPr userDrawn="1"/>
          </p:nvSpPr>
          <p:spPr bwMode="auto">
            <a:xfrm>
              <a:off x="6327775" y="2482850"/>
              <a:ext cx="531813" cy="293688"/>
            </a:xfrm>
            <a:custGeom>
              <a:avLst/>
              <a:gdLst>
                <a:gd name="T0" fmla="*/ 1182 w 1478"/>
                <a:gd name="T1" fmla="*/ 69 h 818"/>
                <a:gd name="T2" fmla="*/ 1226 w 1478"/>
                <a:gd name="T3" fmla="*/ 145 h 818"/>
                <a:gd name="T4" fmla="*/ 1411 w 1478"/>
                <a:gd name="T5" fmla="*/ 369 h 818"/>
                <a:gd name="T6" fmla="*/ 1451 w 1478"/>
                <a:gd name="T7" fmla="*/ 634 h 818"/>
                <a:gd name="T8" fmla="*/ 1390 w 1478"/>
                <a:gd name="T9" fmla="*/ 751 h 818"/>
                <a:gd name="T10" fmla="*/ 1230 w 1478"/>
                <a:gd name="T11" fmla="*/ 803 h 818"/>
                <a:gd name="T12" fmla="*/ 1185 w 1478"/>
                <a:gd name="T13" fmla="*/ 811 h 818"/>
                <a:gd name="T14" fmla="*/ 1208 w 1478"/>
                <a:gd name="T15" fmla="*/ 711 h 818"/>
                <a:gd name="T16" fmla="*/ 1234 w 1478"/>
                <a:gd name="T17" fmla="*/ 583 h 818"/>
                <a:gd name="T18" fmla="*/ 1239 w 1478"/>
                <a:gd name="T19" fmla="*/ 551 h 818"/>
                <a:gd name="T20" fmla="*/ 1263 w 1478"/>
                <a:gd name="T21" fmla="*/ 511 h 818"/>
                <a:gd name="T22" fmla="*/ 1298 w 1478"/>
                <a:gd name="T23" fmla="*/ 430 h 818"/>
                <a:gd name="T24" fmla="*/ 1104 w 1478"/>
                <a:gd name="T25" fmla="*/ 302 h 818"/>
                <a:gd name="T26" fmla="*/ 971 w 1478"/>
                <a:gd name="T27" fmla="*/ 292 h 818"/>
                <a:gd name="T28" fmla="*/ 475 w 1478"/>
                <a:gd name="T29" fmla="*/ 447 h 818"/>
                <a:gd name="T30" fmla="*/ 87 w 1478"/>
                <a:gd name="T31" fmla="*/ 531 h 818"/>
                <a:gd name="T32" fmla="*/ 115 w 1478"/>
                <a:gd name="T33" fmla="*/ 354 h 818"/>
                <a:gd name="T34" fmla="*/ 577 w 1478"/>
                <a:gd name="T35" fmla="*/ 250 h 818"/>
                <a:gd name="T36" fmla="*/ 909 w 1478"/>
                <a:gd name="T37" fmla="*/ 172 h 818"/>
                <a:gd name="T38" fmla="*/ 982 w 1478"/>
                <a:gd name="T39" fmla="*/ 79 h 818"/>
                <a:gd name="T40" fmla="*/ 1016 w 1478"/>
                <a:gd name="T41" fmla="*/ 12 h 818"/>
                <a:gd name="T42" fmla="*/ 1175 w 1478"/>
                <a:gd name="T43" fmla="*/ 58 h 818"/>
                <a:gd name="T44" fmla="*/ 1182 w 1478"/>
                <a:gd name="T45" fmla="*/ 69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78" h="818">
                  <a:moveTo>
                    <a:pt x="1182" y="69"/>
                  </a:moveTo>
                  <a:cubicBezTo>
                    <a:pt x="1188" y="99"/>
                    <a:pt x="1202" y="125"/>
                    <a:pt x="1226" y="145"/>
                  </a:cubicBezTo>
                  <a:cubicBezTo>
                    <a:pt x="1303" y="208"/>
                    <a:pt x="1359" y="287"/>
                    <a:pt x="1411" y="369"/>
                  </a:cubicBezTo>
                  <a:cubicBezTo>
                    <a:pt x="1428" y="456"/>
                    <a:pt x="1402" y="547"/>
                    <a:pt x="1451" y="634"/>
                  </a:cubicBezTo>
                  <a:cubicBezTo>
                    <a:pt x="1477" y="681"/>
                    <a:pt x="1440" y="728"/>
                    <a:pt x="1390" y="751"/>
                  </a:cubicBezTo>
                  <a:cubicBezTo>
                    <a:pt x="1339" y="776"/>
                    <a:pt x="1286" y="794"/>
                    <a:pt x="1230" y="803"/>
                  </a:cubicBezTo>
                  <a:cubicBezTo>
                    <a:pt x="1217" y="817"/>
                    <a:pt x="1201" y="815"/>
                    <a:pt x="1185" y="811"/>
                  </a:cubicBezTo>
                  <a:cubicBezTo>
                    <a:pt x="1153" y="768"/>
                    <a:pt x="1182" y="734"/>
                    <a:pt x="1208" y="711"/>
                  </a:cubicBezTo>
                  <a:cubicBezTo>
                    <a:pt x="1254" y="672"/>
                    <a:pt x="1243" y="629"/>
                    <a:pt x="1234" y="583"/>
                  </a:cubicBezTo>
                  <a:cubicBezTo>
                    <a:pt x="1236" y="573"/>
                    <a:pt x="1237" y="562"/>
                    <a:pt x="1239" y="551"/>
                  </a:cubicBezTo>
                  <a:cubicBezTo>
                    <a:pt x="1242" y="534"/>
                    <a:pt x="1251" y="522"/>
                    <a:pt x="1263" y="511"/>
                  </a:cubicBezTo>
                  <a:cubicBezTo>
                    <a:pt x="1291" y="492"/>
                    <a:pt x="1297" y="461"/>
                    <a:pt x="1298" y="430"/>
                  </a:cubicBezTo>
                  <a:cubicBezTo>
                    <a:pt x="1280" y="317"/>
                    <a:pt x="1191" y="311"/>
                    <a:pt x="1104" y="302"/>
                  </a:cubicBezTo>
                  <a:cubicBezTo>
                    <a:pt x="1060" y="293"/>
                    <a:pt x="1020" y="273"/>
                    <a:pt x="971" y="292"/>
                  </a:cubicBezTo>
                  <a:cubicBezTo>
                    <a:pt x="810" y="354"/>
                    <a:pt x="634" y="376"/>
                    <a:pt x="475" y="447"/>
                  </a:cubicBezTo>
                  <a:cubicBezTo>
                    <a:pt x="342" y="461"/>
                    <a:pt x="220" y="518"/>
                    <a:pt x="87" y="531"/>
                  </a:cubicBezTo>
                  <a:cubicBezTo>
                    <a:pt x="0" y="453"/>
                    <a:pt x="11" y="394"/>
                    <a:pt x="115" y="354"/>
                  </a:cubicBezTo>
                  <a:cubicBezTo>
                    <a:pt x="263" y="296"/>
                    <a:pt x="422" y="282"/>
                    <a:pt x="577" y="250"/>
                  </a:cubicBezTo>
                  <a:cubicBezTo>
                    <a:pt x="689" y="227"/>
                    <a:pt x="797" y="198"/>
                    <a:pt x="909" y="172"/>
                  </a:cubicBezTo>
                  <a:cubicBezTo>
                    <a:pt x="959" y="160"/>
                    <a:pt x="991" y="139"/>
                    <a:pt x="982" y="79"/>
                  </a:cubicBezTo>
                  <a:cubicBezTo>
                    <a:pt x="978" y="52"/>
                    <a:pt x="991" y="27"/>
                    <a:pt x="1016" y="12"/>
                  </a:cubicBezTo>
                  <a:cubicBezTo>
                    <a:pt x="1077" y="0"/>
                    <a:pt x="1126" y="32"/>
                    <a:pt x="1175" y="58"/>
                  </a:cubicBezTo>
                  <a:cubicBezTo>
                    <a:pt x="1178" y="59"/>
                    <a:pt x="1181" y="64"/>
                    <a:pt x="1182" y="69"/>
                  </a:cubicBezTo>
                </a:path>
              </a:pathLst>
            </a:custGeom>
            <a:solidFill>
              <a:srgbClr val="82828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3" name="Forme libre 72"/>
            <p:cNvSpPr>
              <a:spLocks noChangeArrowheads="1"/>
            </p:cNvSpPr>
            <p:nvPr userDrawn="1"/>
          </p:nvSpPr>
          <p:spPr bwMode="auto">
            <a:xfrm>
              <a:off x="7867650" y="2463800"/>
              <a:ext cx="395288" cy="244475"/>
            </a:xfrm>
            <a:custGeom>
              <a:avLst/>
              <a:gdLst>
                <a:gd name="T0" fmla="*/ 203 w 1099"/>
                <a:gd name="T1" fmla="*/ 258 h 677"/>
                <a:gd name="T2" fmla="*/ 279 w 1099"/>
                <a:gd name="T3" fmla="*/ 240 h 677"/>
                <a:gd name="T4" fmla="*/ 697 w 1099"/>
                <a:gd name="T5" fmla="*/ 143 h 677"/>
                <a:gd name="T6" fmla="*/ 726 w 1099"/>
                <a:gd name="T7" fmla="*/ 96 h 677"/>
                <a:gd name="T8" fmla="*/ 890 w 1099"/>
                <a:gd name="T9" fmla="*/ 81 h 677"/>
                <a:gd name="T10" fmla="*/ 911 w 1099"/>
                <a:gd name="T11" fmla="*/ 124 h 677"/>
                <a:gd name="T12" fmla="*/ 849 w 1099"/>
                <a:gd name="T13" fmla="*/ 218 h 677"/>
                <a:gd name="T14" fmla="*/ 652 w 1099"/>
                <a:gd name="T15" fmla="*/ 284 h 677"/>
                <a:gd name="T16" fmla="*/ 939 w 1099"/>
                <a:gd name="T17" fmla="*/ 206 h 677"/>
                <a:gd name="T18" fmla="*/ 1098 w 1099"/>
                <a:gd name="T19" fmla="*/ 305 h 677"/>
                <a:gd name="T20" fmla="*/ 1029 w 1099"/>
                <a:gd name="T21" fmla="*/ 356 h 677"/>
                <a:gd name="T22" fmla="*/ 77 w 1099"/>
                <a:gd name="T23" fmla="*/ 663 h 677"/>
                <a:gd name="T24" fmla="*/ 0 w 1099"/>
                <a:gd name="T25" fmla="*/ 672 h 677"/>
                <a:gd name="T26" fmla="*/ 395 w 1099"/>
                <a:gd name="T27" fmla="*/ 531 h 677"/>
                <a:gd name="T28" fmla="*/ 493 w 1099"/>
                <a:gd name="T29" fmla="*/ 486 h 677"/>
                <a:gd name="T30" fmla="*/ 432 w 1099"/>
                <a:gd name="T31" fmla="*/ 463 h 677"/>
                <a:gd name="T32" fmla="*/ 339 w 1099"/>
                <a:gd name="T33" fmla="*/ 337 h 677"/>
                <a:gd name="T34" fmla="*/ 203 w 1099"/>
                <a:gd name="T35" fmla="*/ 258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9" h="677">
                  <a:moveTo>
                    <a:pt x="203" y="258"/>
                  </a:moveTo>
                  <a:cubicBezTo>
                    <a:pt x="229" y="252"/>
                    <a:pt x="255" y="237"/>
                    <a:pt x="279" y="240"/>
                  </a:cubicBezTo>
                  <a:cubicBezTo>
                    <a:pt x="430" y="253"/>
                    <a:pt x="560" y="180"/>
                    <a:pt x="697" y="143"/>
                  </a:cubicBezTo>
                  <a:cubicBezTo>
                    <a:pt x="716" y="139"/>
                    <a:pt x="760" y="139"/>
                    <a:pt x="726" y="96"/>
                  </a:cubicBezTo>
                  <a:cubicBezTo>
                    <a:pt x="778" y="3"/>
                    <a:pt x="810" y="0"/>
                    <a:pt x="890" y="81"/>
                  </a:cubicBezTo>
                  <a:cubicBezTo>
                    <a:pt x="890" y="99"/>
                    <a:pt x="896" y="113"/>
                    <a:pt x="911" y="124"/>
                  </a:cubicBezTo>
                  <a:cubicBezTo>
                    <a:pt x="936" y="185"/>
                    <a:pt x="894" y="205"/>
                    <a:pt x="849" y="218"/>
                  </a:cubicBezTo>
                  <a:cubicBezTo>
                    <a:pt x="788" y="238"/>
                    <a:pt x="726" y="255"/>
                    <a:pt x="652" y="284"/>
                  </a:cubicBezTo>
                  <a:cubicBezTo>
                    <a:pt x="759" y="258"/>
                    <a:pt x="847" y="227"/>
                    <a:pt x="939" y="206"/>
                  </a:cubicBezTo>
                  <a:cubicBezTo>
                    <a:pt x="1041" y="183"/>
                    <a:pt x="1069" y="203"/>
                    <a:pt x="1098" y="305"/>
                  </a:cubicBezTo>
                  <a:cubicBezTo>
                    <a:pt x="1088" y="342"/>
                    <a:pt x="1058" y="347"/>
                    <a:pt x="1029" y="356"/>
                  </a:cubicBezTo>
                  <a:cubicBezTo>
                    <a:pt x="711" y="458"/>
                    <a:pt x="395" y="560"/>
                    <a:pt x="77" y="663"/>
                  </a:cubicBezTo>
                  <a:cubicBezTo>
                    <a:pt x="52" y="670"/>
                    <a:pt x="26" y="676"/>
                    <a:pt x="0" y="672"/>
                  </a:cubicBezTo>
                  <a:cubicBezTo>
                    <a:pt x="122" y="600"/>
                    <a:pt x="265" y="586"/>
                    <a:pt x="395" y="531"/>
                  </a:cubicBezTo>
                  <a:cubicBezTo>
                    <a:pt x="429" y="518"/>
                    <a:pt x="470" y="521"/>
                    <a:pt x="493" y="486"/>
                  </a:cubicBezTo>
                  <a:cubicBezTo>
                    <a:pt x="478" y="457"/>
                    <a:pt x="452" y="470"/>
                    <a:pt x="432" y="463"/>
                  </a:cubicBezTo>
                  <a:cubicBezTo>
                    <a:pt x="403" y="420"/>
                    <a:pt x="403" y="354"/>
                    <a:pt x="339" y="337"/>
                  </a:cubicBezTo>
                  <a:cubicBezTo>
                    <a:pt x="293" y="313"/>
                    <a:pt x="236" y="304"/>
                    <a:pt x="203" y="258"/>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4" name="Forme libre 73"/>
            <p:cNvSpPr>
              <a:spLocks noChangeArrowheads="1"/>
            </p:cNvSpPr>
            <p:nvPr userDrawn="1"/>
          </p:nvSpPr>
          <p:spPr bwMode="auto">
            <a:xfrm>
              <a:off x="5756275" y="3105150"/>
              <a:ext cx="700088" cy="234950"/>
            </a:xfrm>
            <a:custGeom>
              <a:avLst/>
              <a:gdLst>
                <a:gd name="T0" fmla="*/ 138 w 1944"/>
                <a:gd name="T1" fmla="*/ 514 h 653"/>
                <a:gd name="T2" fmla="*/ 799 w 1944"/>
                <a:gd name="T3" fmla="*/ 294 h 653"/>
                <a:gd name="T4" fmla="*/ 1574 w 1944"/>
                <a:gd name="T5" fmla="*/ 55 h 653"/>
                <a:gd name="T6" fmla="*/ 1901 w 1944"/>
                <a:gd name="T7" fmla="*/ 64 h 653"/>
                <a:gd name="T8" fmla="*/ 1927 w 1944"/>
                <a:gd name="T9" fmla="*/ 79 h 653"/>
                <a:gd name="T10" fmla="*/ 1927 w 1944"/>
                <a:gd name="T11" fmla="*/ 79 h 653"/>
                <a:gd name="T12" fmla="*/ 1924 w 1944"/>
                <a:gd name="T13" fmla="*/ 100 h 653"/>
                <a:gd name="T14" fmla="*/ 1816 w 1944"/>
                <a:gd name="T15" fmla="*/ 131 h 653"/>
                <a:gd name="T16" fmla="*/ 1594 w 1944"/>
                <a:gd name="T17" fmla="*/ 161 h 653"/>
                <a:gd name="T18" fmla="*/ 600 w 1944"/>
                <a:gd name="T19" fmla="*/ 467 h 653"/>
                <a:gd name="T20" fmla="*/ 551 w 1944"/>
                <a:gd name="T21" fmla="*/ 482 h 653"/>
                <a:gd name="T22" fmla="*/ 183 w 1944"/>
                <a:gd name="T23" fmla="*/ 600 h 653"/>
                <a:gd name="T24" fmla="*/ 134 w 1944"/>
                <a:gd name="T25" fmla="*/ 618 h 653"/>
                <a:gd name="T26" fmla="*/ 17 w 1944"/>
                <a:gd name="T27" fmla="*/ 610 h 653"/>
                <a:gd name="T28" fmla="*/ 138 w 1944"/>
                <a:gd name="T29" fmla="*/ 514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44" h="653">
                  <a:moveTo>
                    <a:pt x="138" y="514"/>
                  </a:moveTo>
                  <a:cubicBezTo>
                    <a:pt x="353" y="424"/>
                    <a:pt x="576" y="361"/>
                    <a:pt x="799" y="294"/>
                  </a:cubicBezTo>
                  <a:cubicBezTo>
                    <a:pt x="1057" y="215"/>
                    <a:pt x="1318" y="142"/>
                    <a:pt x="1574" y="55"/>
                  </a:cubicBezTo>
                  <a:cubicBezTo>
                    <a:pt x="1689" y="16"/>
                    <a:pt x="1793" y="0"/>
                    <a:pt x="1901" y="64"/>
                  </a:cubicBezTo>
                  <a:cubicBezTo>
                    <a:pt x="1910" y="68"/>
                    <a:pt x="1920" y="73"/>
                    <a:pt x="1927" y="79"/>
                  </a:cubicBezTo>
                  <a:lnTo>
                    <a:pt x="1927" y="79"/>
                  </a:lnTo>
                  <a:cubicBezTo>
                    <a:pt x="1943" y="88"/>
                    <a:pt x="1941" y="96"/>
                    <a:pt x="1924" y="100"/>
                  </a:cubicBezTo>
                  <a:cubicBezTo>
                    <a:pt x="1888" y="111"/>
                    <a:pt x="1852" y="120"/>
                    <a:pt x="1816" y="131"/>
                  </a:cubicBezTo>
                  <a:cubicBezTo>
                    <a:pt x="1742" y="148"/>
                    <a:pt x="1665" y="126"/>
                    <a:pt x="1594" y="161"/>
                  </a:cubicBezTo>
                  <a:cubicBezTo>
                    <a:pt x="1263" y="261"/>
                    <a:pt x="933" y="368"/>
                    <a:pt x="600" y="467"/>
                  </a:cubicBezTo>
                  <a:cubicBezTo>
                    <a:pt x="583" y="473"/>
                    <a:pt x="568" y="479"/>
                    <a:pt x="551" y="482"/>
                  </a:cubicBezTo>
                  <a:cubicBezTo>
                    <a:pt x="426" y="514"/>
                    <a:pt x="305" y="560"/>
                    <a:pt x="183" y="600"/>
                  </a:cubicBezTo>
                  <a:cubicBezTo>
                    <a:pt x="167" y="606"/>
                    <a:pt x="151" y="613"/>
                    <a:pt x="134" y="618"/>
                  </a:cubicBezTo>
                  <a:cubicBezTo>
                    <a:pt x="95" y="623"/>
                    <a:pt x="54" y="652"/>
                    <a:pt x="17" y="610"/>
                  </a:cubicBezTo>
                  <a:cubicBezTo>
                    <a:pt x="0" y="508"/>
                    <a:pt x="76" y="522"/>
                    <a:pt x="138" y="514"/>
                  </a:cubicBezTo>
                </a:path>
              </a:pathLst>
            </a:custGeom>
            <a:solidFill>
              <a:schemeClr val="accent3">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5" name="Forme libre 74"/>
            <p:cNvSpPr>
              <a:spLocks noChangeArrowheads="1"/>
            </p:cNvSpPr>
            <p:nvPr userDrawn="1"/>
          </p:nvSpPr>
          <p:spPr bwMode="auto">
            <a:xfrm>
              <a:off x="7281863" y="519113"/>
              <a:ext cx="134937" cy="309562"/>
            </a:xfrm>
            <a:custGeom>
              <a:avLst/>
              <a:gdLst>
                <a:gd name="T0" fmla="*/ 96 w 377"/>
                <a:gd name="T1" fmla="*/ 855 h 862"/>
                <a:gd name="T2" fmla="*/ 25 w 377"/>
                <a:gd name="T3" fmla="*/ 852 h 862"/>
                <a:gd name="T4" fmla="*/ 41 w 377"/>
                <a:gd name="T5" fmla="*/ 774 h 862"/>
                <a:gd name="T6" fmla="*/ 167 w 377"/>
                <a:gd name="T7" fmla="*/ 545 h 862"/>
                <a:gd name="T8" fmla="*/ 194 w 377"/>
                <a:gd name="T9" fmla="*/ 380 h 862"/>
                <a:gd name="T10" fmla="*/ 202 w 377"/>
                <a:gd name="T11" fmla="*/ 167 h 862"/>
                <a:gd name="T12" fmla="*/ 121 w 377"/>
                <a:gd name="T13" fmla="*/ 63 h 862"/>
                <a:gd name="T14" fmla="*/ 28 w 377"/>
                <a:gd name="T15" fmla="*/ 0 h 862"/>
                <a:gd name="T16" fmla="*/ 309 w 377"/>
                <a:gd name="T17" fmla="*/ 138 h 862"/>
                <a:gd name="T18" fmla="*/ 370 w 377"/>
                <a:gd name="T19" fmla="*/ 287 h 862"/>
                <a:gd name="T20" fmla="*/ 347 w 377"/>
                <a:gd name="T21" fmla="*/ 547 h 862"/>
                <a:gd name="T22" fmla="*/ 206 w 377"/>
                <a:gd name="T23" fmla="*/ 803 h 862"/>
                <a:gd name="T24" fmla="*/ 182 w 377"/>
                <a:gd name="T25" fmla="*/ 825 h 862"/>
                <a:gd name="T26" fmla="*/ 113 w 377"/>
                <a:gd name="T27" fmla="*/ 854 h 862"/>
                <a:gd name="T28" fmla="*/ 106 w 377"/>
                <a:gd name="T29" fmla="*/ 861 h 862"/>
                <a:gd name="T30" fmla="*/ 96 w 377"/>
                <a:gd name="T31" fmla="*/ 855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7" h="862">
                  <a:moveTo>
                    <a:pt x="96" y="855"/>
                  </a:moveTo>
                  <a:cubicBezTo>
                    <a:pt x="72" y="854"/>
                    <a:pt x="49" y="854"/>
                    <a:pt x="25" y="852"/>
                  </a:cubicBezTo>
                  <a:cubicBezTo>
                    <a:pt x="14" y="823"/>
                    <a:pt x="0" y="787"/>
                    <a:pt x="41" y="774"/>
                  </a:cubicBezTo>
                  <a:cubicBezTo>
                    <a:pt x="161" y="739"/>
                    <a:pt x="156" y="634"/>
                    <a:pt x="167" y="545"/>
                  </a:cubicBezTo>
                  <a:cubicBezTo>
                    <a:pt x="173" y="489"/>
                    <a:pt x="173" y="435"/>
                    <a:pt x="194" y="380"/>
                  </a:cubicBezTo>
                  <a:cubicBezTo>
                    <a:pt x="220" y="312"/>
                    <a:pt x="212" y="238"/>
                    <a:pt x="202" y="167"/>
                  </a:cubicBezTo>
                  <a:cubicBezTo>
                    <a:pt x="194" y="119"/>
                    <a:pt x="164" y="86"/>
                    <a:pt x="121" y="63"/>
                  </a:cubicBezTo>
                  <a:cubicBezTo>
                    <a:pt x="87" y="44"/>
                    <a:pt x="52" y="31"/>
                    <a:pt x="28" y="0"/>
                  </a:cubicBezTo>
                  <a:cubicBezTo>
                    <a:pt x="136" y="15"/>
                    <a:pt x="225" y="72"/>
                    <a:pt x="309" y="138"/>
                  </a:cubicBezTo>
                  <a:cubicBezTo>
                    <a:pt x="358" y="176"/>
                    <a:pt x="376" y="226"/>
                    <a:pt x="370" y="287"/>
                  </a:cubicBezTo>
                  <a:cubicBezTo>
                    <a:pt x="362" y="374"/>
                    <a:pt x="351" y="460"/>
                    <a:pt x="347" y="547"/>
                  </a:cubicBezTo>
                  <a:cubicBezTo>
                    <a:pt x="342" y="657"/>
                    <a:pt x="301" y="744"/>
                    <a:pt x="206" y="803"/>
                  </a:cubicBezTo>
                  <a:cubicBezTo>
                    <a:pt x="199" y="811"/>
                    <a:pt x="200" y="828"/>
                    <a:pt x="182" y="825"/>
                  </a:cubicBezTo>
                  <a:cubicBezTo>
                    <a:pt x="159" y="834"/>
                    <a:pt x="136" y="843"/>
                    <a:pt x="113" y="854"/>
                  </a:cubicBezTo>
                  <a:lnTo>
                    <a:pt x="106" y="861"/>
                  </a:lnTo>
                  <a:lnTo>
                    <a:pt x="96" y="855"/>
                  </a:ln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6" name="Forme libre 75"/>
            <p:cNvSpPr>
              <a:spLocks noChangeArrowheads="1"/>
            </p:cNvSpPr>
            <p:nvPr userDrawn="1"/>
          </p:nvSpPr>
          <p:spPr bwMode="auto">
            <a:xfrm>
              <a:off x="7643813" y="2625725"/>
              <a:ext cx="677862" cy="242888"/>
            </a:xfrm>
            <a:custGeom>
              <a:avLst/>
              <a:gdLst>
                <a:gd name="T0" fmla="*/ 1720 w 1882"/>
                <a:gd name="T1" fmla="*/ 41 h 673"/>
                <a:gd name="T2" fmla="*/ 1793 w 1882"/>
                <a:gd name="T3" fmla="*/ 12 h 673"/>
                <a:gd name="T4" fmla="*/ 1869 w 1882"/>
                <a:gd name="T5" fmla="*/ 53 h 673"/>
                <a:gd name="T6" fmla="*/ 1828 w 1882"/>
                <a:gd name="T7" fmla="*/ 130 h 673"/>
                <a:gd name="T8" fmla="*/ 1448 w 1882"/>
                <a:gd name="T9" fmla="*/ 247 h 673"/>
                <a:gd name="T10" fmla="*/ 1399 w 1882"/>
                <a:gd name="T11" fmla="*/ 269 h 673"/>
                <a:gd name="T12" fmla="*/ 1399 w 1882"/>
                <a:gd name="T13" fmla="*/ 269 h 673"/>
                <a:gd name="T14" fmla="*/ 1353 w 1882"/>
                <a:gd name="T15" fmla="*/ 290 h 673"/>
                <a:gd name="T16" fmla="*/ 1333 w 1882"/>
                <a:gd name="T17" fmla="*/ 293 h 673"/>
                <a:gd name="T18" fmla="*/ 1261 w 1882"/>
                <a:gd name="T19" fmla="*/ 310 h 673"/>
                <a:gd name="T20" fmla="*/ 186 w 1882"/>
                <a:gd name="T21" fmla="*/ 646 h 673"/>
                <a:gd name="T22" fmla="*/ 119 w 1882"/>
                <a:gd name="T23" fmla="*/ 661 h 673"/>
                <a:gd name="T24" fmla="*/ 0 w 1882"/>
                <a:gd name="T25" fmla="*/ 634 h 673"/>
                <a:gd name="T26" fmla="*/ 87 w 1882"/>
                <a:gd name="T27" fmla="*/ 569 h 673"/>
                <a:gd name="T28" fmla="*/ 1138 w 1882"/>
                <a:gd name="T29" fmla="*/ 247 h 673"/>
                <a:gd name="T30" fmla="*/ 1216 w 1882"/>
                <a:gd name="T31" fmla="*/ 223 h 673"/>
                <a:gd name="T32" fmla="*/ 1243 w 1882"/>
                <a:gd name="T33" fmla="*/ 214 h 673"/>
                <a:gd name="T34" fmla="*/ 1297 w 1882"/>
                <a:gd name="T35" fmla="*/ 200 h 673"/>
                <a:gd name="T36" fmla="*/ 1321 w 1882"/>
                <a:gd name="T37" fmla="*/ 191 h 673"/>
                <a:gd name="T38" fmla="*/ 1371 w 1882"/>
                <a:gd name="T39" fmla="*/ 174 h 673"/>
                <a:gd name="T40" fmla="*/ 1397 w 1882"/>
                <a:gd name="T41" fmla="*/ 166 h 673"/>
                <a:gd name="T42" fmla="*/ 1437 w 1882"/>
                <a:gd name="T43" fmla="*/ 156 h 673"/>
                <a:gd name="T44" fmla="*/ 1465 w 1882"/>
                <a:gd name="T45" fmla="*/ 146 h 673"/>
                <a:gd name="T46" fmla="*/ 1720 w 1882"/>
                <a:gd name="T47" fmla="*/ 41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82" h="673">
                  <a:moveTo>
                    <a:pt x="1720" y="41"/>
                  </a:moveTo>
                  <a:cubicBezTo>
                    <a:pt x="1741" y="23"/>
                    <a:pt x="1767" y="20"/>
                    <a:pt x="1793" y="12"/>
                  </a:cubicBezTo>
                  <a:cubicBezTo>
                    <a:pt x="1833" y="0"/>
                    <a:pt x="1857" y="12"/>
                    <a:pt x="1869" y="53"/>
                  </a:cubicBezTo>
                  <a:cubicBezTo>
                    <a:pt x="1881" y="96"/>
                    <a:pt x="1868" y="117"/>
                    <a:pt x="1828" y="130"/>
                  </a:cubicBezTo>
                  <a:cubicBezTo>
                    <a:pt x="1701" y="169"/>
                    <a:pt x="1574" y="209"/>
                    <a:pt x="1448" y="247"/>
                  </a:cubicBezTo>
                  <a:cubicBezTo>
                    <a:pt x="1434" y="259"/>
                    <a:pt x="1413" y="255"/>
                    <a:pt x="1399" y="269"/>
                  </a:cubicBezTo>
                  <a:lnTo>
                    <a:pt x="1399" y="269"/>
                  </a:lnTo>
                  <a:cubicBezTo>
                    <a:pt x="1387" y="282"/>
                    <a:pt x="1365" y="278"/>
                    <a:pt x="1353" y="290"/>
                  </a:cubicBezTo>
                  <a:cubicBezTo>
                    <a:pt x="1347" y="293"/>
                    <a:pt x="1341" y="293"/>
                    <a:pt x="1333" y="293"/>
                  </a:cubicBezTo>
                  <a:cubicBezTo>
                    <a:pt x="1313" y="314"/>
                    <a:pt x="1283" y="293"/>
                    <a:pt x="1261" y="310"/>
                  </a:cubicBezTo>
                  <a:cubicBezTo>
                    <a:pt x="903" y="421"/>
                    <a:pt x="545" y="534"/>
                    <a:pt x="186" y="646"/>
                  </a:cubicBezTo>
                  <a:cubicBezTo>
                    <a:pt x="165" y="652"/>
                    <a:pt x="142" y="655"/>
                    <a:pt x="119" y="661"/>
                  </a:cubicBezTo>
                  <a:cubicBezTo>
                    <a:pt x="75" y="672"/>
                    <a:pt x="32" y="672"/>
                    <a:pt x="0" y="634"/>
                  </a:cubicBezTo>
                  <a:cubicBezTo>
                    <a:pt x="2" y="576"/>
                    <a:pt x="54" y="580"/>
                    <a:pt x="87" y="569"/>
                  </a:cubicBezTo>
                  <a:cubicBezTo>
                    <a:pt x="438" y="464"/>
                    <a:pt x="787" y="353"/>
                    <a:pt x="1138" y="247"/>
                  </a:cubicBezTo>
                  <a:cubicBezTo>
                    <a:pt x="1162" y="233"/>
                    <a:pt x="1191" y="237"/>
                    <a:pt x="1216" y="223"/>
                  </a:cubicBezTo>
                  <a:cubicBezTo>
                    <a:pt x="1225" y="218"/>
                    <a:pt x="1234" y="215"/>
                    <a:pt x="1243" y="214"/>
                  </a:cubicBezTo>
                  <a:cubicBezTo>
                    <a:pt x="1261" y="212"/>
                    <a:pt x="1280" y="209"/>
                    <a:pt x="1297" y="200"/>
                  </a:cubicBezTo>
                  <a:cubicBezTo>
                    <a:pt x="1304" y="195"/>
                    <a:pt x="1313" y="192"/>
                    <a:pt x="1321" y="191"/>
                  </a:cubicBezTo>
                  <a:cubicBezTo>
                    <a:pt x="1339" y="189"/>
                    <a:pt x="1355" y="182"/>
                    <a:pt x="1371" y="174"/>
                  </a:cubicBezTo>
                  <a:cubicBezTo>
                    <a:pt x="1379" y="171"/>
                    <a:pt x="1388" y="168"/>
                    <a:pt x="1397" y="166"/>
                  </a:cubicBezTo>
                  <a:cubicBezTo>
                    <a:pt x="1411" y="165"/>
                    <a:pt x="1423" y="160"/>
                    <a:pt x="1437" y="156"/>
                  </a:cubicBezTo>
                  <a:cubicBezTo>
                    <a:pt x="1446" y="153"/>
                    <a:pt x="1455" y="148"/>
                    <a:pt x="1465" y="146"/>
                  </a:cubicBezTo>
                  <a:cubicBezTo>
                    <a:pt x="1549" y="108"/>
                    <a:pt x="1648" y="110"/>
                    <a:pt x="1720" y="41"/>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7" name="Forme libre 76"/>
            <p:cNvSpPr>
              <a:spLocks noChangeArrowheads="1"/>
            </p:cNvSpPr>
            <p:nvPr userDrawn="1"/>
          </p:nvSpPr>
          <p:spPr bwMode="auto">
            <a:xfrm>
              <a:off x="6056313" y="3360738"/>
              <a:ext cx="330200" cy="447675"/>
            </a:xfrm>
            <a:custGeom>
              <a:avLst/>
              <a:gdLst>
                <a:gd name="T0" fmla="*/ 837 w 918"/>
                <a:gd name="T1" fmla="*/ 15 h 1242"/>
                <a:gd name="T2" fmla="*/ 911 w 918"/>
                <a:gd name="T3" fmla="*/ 40 h 1242"/>
                <a:gd name="T4" fmla="*/ 845 w 918"/>
                <a:gd name="T5" fmla="*/ 116 h 1242"/>
                <a:gd name="T6" fmla="*/ 651 w 918"/>
                <a:gd name="T7" fmla="*/ 174 h 1242"/>
                <a:gd name="T8" fmla="*/ 413 w 918"/>
                <a:gd name="T9" fmla="*/ 364 h 1242"/>
                <a:gd name="T10" fmla="*/ 368 w 918"/>
                <a:gd name="T11" fmla="*/ 539 h 1242"/>
                <a:gd name="T12" fmla="*/ 365 w 918"/>
                <a:gd name="T13" fmla="*/ 568 h 1242"/>
                <a:gd name="T14" fmla="*/ 352 w 918"/>
                <a:gd name="T15" fmla="*/ 609 h 1242"/>
                <a:gd name="T16" fmla="*/ 342 w 918"/>
                <a:gd name="T17" fmla="*/ 637 h 1242"/>
                <a:gd name="T18" fmla="*/ 324 w 918"/>
                <a:gd name="T19" fmla="*/ 706 h 1242"/>
                <a:gd name="T20" fmla="*/ 320 w 918"/>
                <a:gd name="T21" fmla="*/ 733 h 1242"/>
                <a:gd name="T22" fmla="*/ 306 w 918"/>
                <a:gd name="T23" fmla="*/ 773 h 1242"/>
                <a:gd name="T24" fmla="*/ 298 w 918"/>
                <a:gd name="T25" fmla="*/ 799 h 1242"/>
                <a:gd name="T26" fmla="*/ 287 w 918"/>
                <a:gd name="T27" fmla="*/ 823 h 1242"/>
                <a:gd name="T28" fmla="*/ 275 w 918"/>
                <a:gd name="T29" fmla="*/ 846 h 1242"/>
                <a:gd name="T30" fmla="*/ 258 w 918"/>
                <a:gd name="T31" fmla="*/ 895 h 1242"/>
                <a:gd name="T32" fmla="*/ 252 w 918"/>
                <a:gd name="T33" fmla="*/ 921 h 1242"/>
                <a:gd name="T34" fmla="*/ 236 w 918"/>
                <a:gd name="T35" fmla="*/ 970 h 1242"/>
                <a:gd name="T36" fmla="*/ 228 w 918"/>
                <a:gd name="T37" fmla="*/ 996 h 1242"/>
                <a:gd name="T38" fmla="*/ 214 w 918"/>
                <a:gd name="T39" fmla="*/ 1034 h 1242"/>
                <a:gd name="T40" fmla="*/ 205 w 918"/>
                <a:gd name="T41" fmla="*/ 1061 h 1242"/>
                <a:gd name="T42" fmla="*/ 185 w 918"/>
                <a:gd name="T43" fmla="*/ 1101 h 1242"/>
                <a:gd name="T44" fmla="*/ 167 w 918"/>
                <a:gd name="T45" fmla="*/ 1127 h 1242"/>
                <a:gd name="T46" fmla="*/ 43 w 918"/>
                <a:gd name="T47" fmla="*/ 1202 h 1242"/>
                <a:gd name="T48" fmla="*/ 39 w 918"/>
                <a:gd name="T49" fmla="*/ 1066 h 1242"/>
                <a:gd name="T50" fmla="*/ 199 w 918"/>
                <a:gd name="T51" fmla="*/ 597 h 1242"/>
                <a:gd name="T52" fmla="*/ 194 w 918"/>
                <a:gd name="T53" fmla="*/ 567 h 1242"/>
                <a:gd name="T54" fmla="*/ 196 w 918"/>
                <a:gd name="T55" fmla="*/ 490 h 1242"/>
                <a:gd name="T56" fmla="*/ 191 w 918"/>
                <a:gd name="T57" fmla="*/ 415 h 1242"/>
                <a:gd name="T58" fmla="*/ 190 w 918"/>
                <a:gd name="T59" fmla="*/ 383 h 1242"/>
                <a:gd name="T60" fmla="*/ 190 w 918"/>
                <a:gd name="T61" fmla="*/ 350 h 1242"/>
                <a:gd name="T62" fmla="*/ 243 w 918"/>
                <a:gd name="T63" fmla="*/ 193 h 1242"/>
                <a:gd name="T64" fmla="*/ 291 w 918"/>
                <a:gd name="T65" fmla="*/ 105 h 1242"/>
                <a:gd name="T66" fmla="*/ 541 w 918"/>
                <a:gd name="T67" fmla="*/ 44 h 1242"/>
                <a:gd name="T68" fmla="*/ 660 w 918"/>
                <a:gd name="T69" fmla="*/ 64 h 1242"/>
                <a:gd name="T70" fmla="*/ 837 w 918"/>
                <a:gd name="T71" fmla="*/ 15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8" h="1242">
                  <a:moveTo>
                    <a:pt x="837" y="15"/>
                  </a:moveTo>
                  <a:cubicBezTo>
                    <a:pt x="862" y="23"/>
                    <a:pt x="886" y="32"/>
                    <a:pt x="911" y="40"/>
                  </a:cubicBezTo>
                  <a:cubicBezTo>
                    <a:pt x="917" y="89"/>
                    <a:pt x="882" y="105"/>
                    <a:pt x="845" y="116"/>
                  </a:cubicBezTo>
                  <a:cubicBezTo>
                    <a:pt x="781" y="136"/>
                    <a:pt x="718" y="165"/>
                    <a:pt x="651" y="174"/>
                  </a:cubicBezTo>
                  <a:cubicBezTo>
                    <a:pt x="504" y="119"/>
                    <a:pt x="489" y="125"/>
                    <a:pt x="413" y="364"/>
                  </a:cubicBezTo>
                  <a:cubicBezTo>
                    <a:pt x="391" y="420"/>
                    <a:pt x="371" y="478"/>
                    <a:pt x="368" y="539"/>
                  </a:cubicBezTo>
                  <a:cubicBezTo>
                    <a:pt x="368" y="548"/>
                    <a:pt x="367" y="559"/>
                    <a:pt x="365" y="568"/>
                  </a:cubicBezTo>
                  <a:cubicBezTo>
                    <a:pt x="362" y="582"/>
                    <a:pt x="356" y="596"/>
                    <a:pt x="352" y="609"/>
                  </a:cubicBezTo>
                  <a:cubicBezTo>
                    <a:pt x="349" y="619"/>
                    <a:pt x="346" y="628"/>
                    <a:pt x="342" y="637"/>
                  </a:cubicBezTo>
                  <a:cubicBezTo>
                    <a:pt x="335" y="660"/>
                    <a:pt x="327" y="683"/>
                    <a:pt x="324" y="706"/>
                  </a:cubicBezTo>
                  <a:cubicBezTo>
                    <a:pt x="323" y="715"/>
                    <a:pt x="321" y="724"/>
                    <a:pt x="320" y="733"/>
                  </a:cubicBezTo>
                  <a:cubicBezTo>
                    <a:pt x="315" y="747"/>
                    <a:pt x="310" y="759"/>
                    <a:pt x="306" y="773"/>
                  </a:cubicBezTo>
                  <a:cubicBezTo>
                    <a:pt x="303" y="782"/>
                    <a:pt x="300" y="790"/>
                    <a:pt x="298" y="799"/>
                  </a:cubicBezTo>
                  <a:cubicBezTo>
                    <a:pt x="295" y="806"/>
                    <a:pt x="291" y="816"/>
                    <a:pt x="287" y="823"/>
                  </a:cubicBezTo>
                  <a:cubicBezTo>
                    <a:pt x="283" y="831"/>
                    <a:pt x="280" y="838"/>
                    <a:pt x="275" y="846"/>
                  </a:cubicBezTo>
                  <a:cubicBezTo>
                    <a:pt x="268" y="861"/>
                    <a:pt x="263" y="878"/>
                    <a:pt x="258" y="895"/>
                  </a:cubicBezTo>
                  <a:cubicBezTo>
                    <a:pt x="257" y="904"/>
                    <a:pt x="254" y="912"/>
                    <a:pt x="252" y="921"/>
                  </a:cubicBezTo>
                  <a:cubicBezTo>
                    <a:pt x="246" y="938"/>
                    <a:pt x="240" y="953"/>
                    <a:pt x="236" y="970"/>
                  </a:cubicBezTo>
                  <a:cubicBezTo>
                    <a:pt x="233" y="979"/>
                    <a:pt x="231" y="987"/>
                    <a:pt x="228" y="996"/>
                  </a:cubicBezTo>
                  <a:cubicBezTo>
                    <a:pt x="223" y="1008"/>
                    <a:pt x="219" y="1022"/>
                    <a:pt x="214" y="1034"/>
                  </a:cubicBezTo>
                  <a:cubicBezTo>
                    <a:pt x="211" y="1043"/>
                    <a:pt x="208" y="1052"/>
                    <a:pt x="205" y="1061"/>
                  </a:cubicBezTo>
                  <a:cubicBezTo>
                    <a:pt x="199" y="1075"/>
                    <a:pt x="191" y="1087"/>
                    <a:pt x="185" y="1101"/>
                  </a:cubicBezTo>
                  <a:cubicBezTo>
                    <a:pt x="179" y="1110"/>
                    <a:pt x="173" y="1118"/>
                    <a:pt x="167" y="1127"/>
                  </a:cubicBezTo>
                  <a:cubicBezTo>
                    <a:pt x="129" y="1158"/>
                    <a:pt x="123" y="1241"/>
                    <a:pt x="43" y="1202"/>
                  </a:cubicBezTo>
                  <a:cubicBezTo>
                    <a:pt x="0" y="1159"/>
                    <a:pt x="25" y="1110"/>
                    <a:pt x="39" y="1066"/>
                  </a:cubicBezTo>
                  <a:cubicBezTo>
                    <a:pt x="87" y="907"/>
                    <a:pt x="142" y="751"/>
                    <a:pt x="199" y="597"/>
                  </a:cubicBezTo>
                  <a:cubicBezTo>
                    <a:pt x="197" y="586"/>
                    <a:pt x="196" y="576"/>
                    <a:pt x="194" y="567"/>
                  </a:cubicBezTo>
                  <a:cubicBezTo>
                    <a:pt x="188" y="541"/>
                    <a:pt x="194" y="516"/>
                    <a:pt x="196" y="490"/>
                  </a:cubicBezTo>
                  <a:cubicBezTo>
                    <a:pt x="197" y="466"/>
                    <a:pt x="193" y="440"/>
                    <a:pt x="191" y="415"/>
                  </a:cubicBezTo>
                  <a:cubicBezTo>
                    <a:pt x="190" y="405"/>
                    <a:pt x="190" y="394"/>
                    <a:pt x="190" y="383"/>
                  </a:cubicBezTo>
                  <a:cubicBezTo>
                    <a:pt x="190" y="371"/>
                    <a:pt x="190" y="360"/>
                    <a:pt x="190" y="350"/>
                  </a:cubicBezTo>
                  <a:cubicBezTo>
                    <a:pt x="185" y="289"/>
                    <a:pt x="179" y="229"/>
                    <a:pt x="243" y="193"/>
                  </a:cubicBezTo>
                  <a:cubicBezTo>
                    <a:pt x="258" y="163"/>
                    <a:pt x="275" y="134"/>
                    <a:pt x="291" y="105"/>
                  </a:cubicBezTo>
                  <a:cubicBezTo>
                    <a:pt x="379" y="12"/>
                    <a:pt x="428" y="0"/>
                    <a:pt x="541" y="44"/>
                  </a:cubicBezTo>
                  <a:cubicBezTo>
                    <a:pt x="579" y="58"/>
                    <a:pt x="614" y="89"/>
                    <a:pt x="660" y="64"/>
                  </a:cubicBezTo>
                  <a:cubicBezTo>
                    <a:pt x="715" y="47"/>
                    <a:pt x="776" y="31"/>
                    <a:pt x="837" y="15"/>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8" name="Forme libre 77"/>
            <p:cNvSpPr>
              <a:spLocks noChangeArrowheads="1"/>
            </p:cNvSpPr>
            <p:nvPr userDrawn="1"/>
          </p:nvSpPr>
          <p:spPr bwMode="auto">
            <a:xfrm>
              <a:off x="5759450" y="3027363"/>
              <a:ext cx="706438" cy="195262"/>
            </a:xfrm>
            <a:custGeom>
              <a:avLst/>
              <a:gdLst>
                <a:gd name="T0" fmla="*/ 1435 w 1961"/>
                <a:gd name="T1" fmla="*/ 159 h 543"/>
                <a:gd name="T2" fmla="*/ 1414 w 1961"/>
                <a:gd name="T3" fmla="*/ 164 h 543"/>
                <a:gd name="T4" fmla="*/ 1075 w 1961"/>
                <a:gd name="T5" fmla="*/ 229 h 543"/>
                <a:gd name="T6" fmla="*/ 1012 w 1961"/>
                <a:gd name="T7" fmla="*/ 244 h 543"/>
                <a:gd name="T8" fmla="*/ 965 w 1961"/>
                <a:gd name="T9" fmla="*/ 260 h 543"/>
                <a:gd name="T10" fmla="*/ 562 w 1961"/>
                <a:gd name="T11" fmla="*/ 380 h 543"/>
                <a:gd name="T12" fmla="*/ 514 w 1961"/>
                <a:gd name="T13" fmla="*/ 399 h 543"/>
                <a:gd name="T14" fmla="*/ 186 w 1961"/>
                <a:gd name="T15" fmla="*/ 495 h 543"/>
                <a:gd name="T16" fmla="*/ 32 w 1961"/>
                <a:gd name="T17" fmla="*/ 524 h 543"/>
                <a:gd name="T18" fmla="*/ 142 w 1961"/>
                <a:gd name="T19" fmla="*/ 354 h 543"/>
                <a:gd name="T20" fmla="*/ 1069 w 1961"/>
                <a:gd name="T21" fmla="*/ 86 h 543"/>
                <a:gd name="T22" fmla="*/ 1159 w 1961"/>
                <a:gd name="T23" fmla="*/ 60 h 543"/>
                <a:gd name="T24" fmla="*/ 1221 w 1961"/>
                <a:gd name="T25" fmla="*/ 20 h 543"/>
                <a:gd name="T26" fmla="*/ 1249 w 1961"/>
                <a:gd name="T27" fmla="*/ 6 h 543"/>
                <a:gd name="T28" fmla="*/ 1295 w 1961"/>
                <a:gd name="T29" fmla="*/ 2 h 543"/>
                <a:gd name="T30" fmla="*/ 1357 w 1961"/>
                <a:gd name="T31" fmla="*/ 8 h 543"/>
                <a:gd name="T32" fmla="*/ 1391 w 1961"/>
                <a:gd name="T33" fmla="*/ 9 h 543"/>
                <a:gd name="T34" fmla="*/ 1547 w 1961"/>
                <a:gd name="T35" fmla="*/ 11 h 543"/>
                <a:gd name="T36" fmla="*/ 1669 w 1961"/>
                <a:gd name="T37" fmla="*/ 89 h 543"/>
                <a:gd name="T38" fmla="*/ 1754 w 1961"/>
                <a:gd name="T39" fmla="*/ 90 h 543"/>
                <a:gd name="T40" fmla="*/ 1831 w 1961"/>
                <a:gd name="T41" fmla="*/ 83 h 543"/>
                <a:gd name="T42" fmla="*/ 1960 w 1961"/>
                <a:gd name="T43" fmla="*/ 115 h 543"/>
                <a:gd name="T44" fmla="*/ 1916 w 1961"/>
                <a:gd name="T45" fmla="*/ 139 h 543"/>
                <a:gd name="T46" fmla="*/ 1829 w 1961"/>
                <a:gd name="T47" fmla="*/ 160 h 543"/>
                <a:gd name="T48" fmla="*/ 1638 w 1961"/>
                <a:gd name="T49" fmla="*/ 145 h 543"/>
                <a:gd name="T50" fmla="*/ 1487 w 1961"/>
                <a:gd name="T51" fmla="*/ 142 h 543"/>
                <a:gd name="T52" fmla="*/ 1435 w 1961"/>
                <a:gd name="T53" fmla="*/ 159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61" h="543">
                  <a:moveTo>
                    <a:pt x="1435" y="159"/>
                  </a:moveTo>
                  <a:cubicBezTo>
                    <a:pt x="1429" y="164"/>
                    <a:pt x="1421" y="165"/>
                    <a:pt x="1414" y="164"/>
                  </a:cubicBezTo>
                  <a:cubicBezTo>
                    <a:pt x="1296" y="160"/>
                    <a:pt x="1186" y="203"/>
                    <a:pt x="1075" y="229"/>
                  </a:cubicBezTo>
                  <a:cubicBezTo>
                    <a:pt x="1053" y="234"/>
                    <a:pt x="1034" y="241"/>
                    <a:pt x="1012" y="244"/>
                  </a:cubicBezTo>
                  <a:cubicBezTo>
                    <a:pt x="997" y="249"/>
                    <a:pt x="982" y="255"/>
                    <a:pt x="965" y="260"/>
                  </a:cubicBezTo>
                  <a:cubicBezTo>
                    <a:pt x="832" y="306"/>
                    <a:pt x="696" y="341"/>
                    <a:pt x="562" y="380"/>
                  </a:cubicBezTo>
                  <a:cubicBezTo>
                    <a:pt x="545" y="385"/>
                    <a:pt x="530" y="393"/>
                    <a:pt x="514" y="399"/>
                  </a:cubicBezTo>
                  <a:cubicBezTo>
                    <a:pt x="403" y="423"/>
                    <a:pt x="296" y="466"/>
                    <a:pt x="186" y="495"/>
                  </a:cubicBezTo>
                  <a:cubicBezTo>
                    <a:pt x="134" y="504"/>
                    <a:pt x="88" y="542"/>
                    <a:pt x="32" y="524"/>
                  </a:cubicBezTo>
                  <a:cubicBezTo>
                    <a:pt x="0" y="438"/>
                    <a:pt x="21" y="406"/>
                    <a:pt x="142" y="354"/>
                  </a:cubicBezTo>
                  <a:cubicBezTo>
                    <a:pt x="450" y="263"/>
                    <a:pt x="753" y="151"/>
                    <a:pt x="1069" y="86"/>
                  </a:cubicBezTo>
                  <a:cubicBezTo>
                    <a:pt x="1096" y="70"/>
                    <a:pt x="1133" y="83"/>
                    <a:pt x="1159" y="60"/>
                  </a:cubicBezTo>
                  <a:cubicBezTo>
                    <a:pt x="1179" y="46"/>
                    <a:pt x="1198" y="31"/>
                    <a:pt x="1221" y="20"/>
                  </a:cubicBezTo>
                  <a:cubicBezTo>
                    <a:pt x="1229" y="14"/>
                    <a:pt x="1240" y="9"/>
                    <a:pt x="1249" y="6"/>
                  </a:cubicBezTo>
                  <a:cubicBezTo>
                    <a:pt x="1264" y="3"/>
                    <a:pt x="1279" y="3"/>
                    <a:pt x="1295" y="2"/>
                  </a:cubicBezTo>
                  <a:cubicBezTo>
                    <a:pt x="1316" y="0"/>
                    <a:pt x="1336" y="8"/>
                    <a:pt x="1357" y="8"/>
                  </a:cubicBezTo>
                  <a:cubicBezTo>
                    <a:pt x="1368" y="8"/>
                    <a:pt x="1380" y="8"/>
                    <a:pt x="1391" y="9"/>
                  </a:cubicBezTo>
                  <a:cubicBezTo>
                    <a:pt x="1443" y="18"/>
                    <a:pt x="1495" y="3"/>
                    <a:pt x="1547" y="11"/>
                  </a:cubicBezTo>
                  <a:cubicBezTo>
                    <a:pt x="1588" y="35"/>
                    <a:pt x="1635" y="51"/>
                    <a:pt x="1669" y="89"/>
                  </a:cubicBezTo>
                  <a:cubicBezTo>
                    <a:pt x="1698" y="89"/>
                    <a:pt x="1725" y="90"/>
                    <a:pt x="1754" y="90"/>
                  </a:cubicBezTo>
                  <a:cubicBezTo>
                    <a:pt x="1779" y="77"/>
                    <a:pt x="1805" y="84"/>
                    <a:pt x="1831" y="83"/>
                  </a:cubicBezTo>
                  <a:cubicBezTo>
                    <a:pt x="1872" y="101"/>
                    <a:pt x="1936" y="32"/>
                    <a:pt x="1960" y="115"/>
                  </a:cubicBezTo>
                  <a:cubicBezTo>
                    <a:pt x="1945" y="122"/>
                    <a:pt x="1931" y="131"/>
                    <a:pt x="1916" y="139"/>
                  </a:cubicBezTo>
                  <a:cubicBezTo>
                    <a:pt x="1884" y="136"/>
                    <a:pt x="1857" y="148"/>
                    <a:pt x="1829" y="160"/>
                  </a:cubicBezTo>
                  <a:cubicBezTo>
                    <a:pt x="1762" y="188"/>
                    <a:pt x="1699" y="196"/>
                    <a:pt x="1638" y="145"/>
                  </a:cubicBezTo>
                  <a:cubicBezTo>
                    <a:pt x="1589" y="106"/>
                    <a:pt x="1537" y="138"/>
                    <a:pt x="1487" y="142"/>
                  </a:cubicBezTo>
                  <a:cubicBezTo>
                    <a:pt x="1470" y="151"/>
                    <a:pt x="1452" y="150"/>
                    <a:pt x="1435" y="159"/>
                  </a:cubicBezTo>
                </a:path>
              </a:pathLst>
            </a:custGeom>
            <a:solidFill>
              <a:schemeClr val="accent3">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9" name="Forme libre 78"/>
            <p:cNvSpPr>
              <a:spLocks noChangeArrowheads="1"/>
            </p:cNvSpPr>
            <p:nvPr userDrawn="1"/>
          </p:nvSpPr>
          <p:spPr bwMode="auto">
            <a:xfrm>
              <a:off x="7481888" y="2668588"/>
              <a:ext cx="684212" cy="241300"/>
            </a:xfrm>
            <a:custGeom>
              <a:avLst/>
              <a:gdLst>
                <a:gd name="T0" fmla="*/ 1714 w 1899"/>
                <a:gd name="T1" fmla="*/ 127 h 669"/>
                <a:gd name="T2" fmla="*/ 1692 w 1899"/>
                <a:gd name="T3" fmla="*/ 129 h 669"/>
                <a:gd name="T4" fmla="*/ 1623 w 1899"/>
                <a:gd name="T5" fmla="*/ 152 h 669"/>
                <a:gd name="T6" fmla="*/ 563 w 1899"/>
                <a:gd name="T7" fmla="*/ 478 h 669"/>
                <a:gd name="T8" fmla="*/ 458 w 1899"/>
                <a:gd name="T9" fmla="*/ 520 h 669"/>
                <a:gd name="T10" fmla="*/ 453 w 1899"/>
                <a:gd name="T11" fmla="*/ 535 h 669"/>
                <a:gd name="T12" fmla="*/ 406 w 1899"/>
                <a:gd name="T13" fmla="*/ 572 h 669"/>
                <a:gd name="T14" fmla="*/ 377 w 1899"/>
                <a:gd name="T15" fmla="*/ 578 h 669"/>
                <a:gd name="T16" fmla="*/ 310 w 1899"/>
                <a:gd name="T17" fmla="*/ 598 h 669"/>
                <a:gd name="T18" fmla="*/ 282 w 1899"/>
                <a:gd name="T19" fmla="*/ 601 h 669"/>
                <a:gd name="T20" fmla="*/ 233 w 1899"/>
                <a:gd name="T21" fmla="*/ 620 h 669"/>
                <a:gd name="T22" fmla="*/ 207 w 1899"/>
                <a:gd name="T23" fmla="*/ 627 h 669"/>
                <a:gd name="T24" fmla="*/ 155 w 1899"/>
                <a:gd name="T25" fmla="*/ 645 h 669"/>
                <a:gd name="T26" fmla="*/ 114 w 1899"/>
                <a:gd name="T27" fmla="*/ 659 h 669"/>
                <a:gd name="T28" fmla="*/ 53 w 1899"/>
                <a:gd name="T29" fmla="*/ 666 h 669"/>
                <a:gd name="T30" fmla="*/ 25 w 1899"/>
                <a:gd name="T31" fmla="*/ 651 h 669"/>
                <a:gd name="T32" fmla="*/ 38 w 1899"/>
                <a:gd name="T33" fmla="*/ 582 h 669"/>
                <a:gd name="T34" fmla="*/ 109 w 1899"/>
                <a:gd name="T35" fmla="*/ 558 h 669"/>
                <a:gd name="T36" fmla="*/ 106 w 1899"/>
                <a:gd name="T37" fmla="*/ 559 h 669"/>
                <a:gd name="T38" fmla="*/ 177 w 1899"/>
                <a:gd name="T39" fmla="*/ 538 h 669"/>
                <a:gd name="T40" fmla="*/ 317 w 1899"/>
                <a:gd name="T41" fmla="*/ 495 h 669"/>
                <a:gd name="T42" fmla="*/ 1033 w 1899"/>
                <a:gd name="T43" fmla="*/ 263 h 669"/>
                <a:gd name="T44" fmla="*/ 1504 w 1899"/>
                <a:gd name="T45" fmla="*/ 127 h 669"/>
                <a:gd name="T46" fmla="*/ 1575 w 1899"/>
                <a:gd name="T47" fmla="*/ 104 h 669"/>
                <a:gd name="T48" fmla="*/ 1574 w 1899"/>
                <a:gd name="T49" fmla="*/ 104 h 669"/>
                <a:gd name="T50" fmla="*/ 1644 w 1899"/>
                <a:gd name="T51" fmla="*/ 83 h 669"/>
                <a:gd name="T52" fmla="*/ 1736 w 1899"/>
                <a:gd name="T53" fmla="*/ 57 h 669"/>
                <a:gd name="T54" fmla="*/ 1733 w 1899"/>
                <a:gd name="T55" fmla="*/ 59 h 669"/>
                <a:gd name="T56" fmla="*/ 1805 w 1899"/>
                <a:gd name="T57" fmla="*/ 37 h 669"/>
                <a:gd name="T58" fmla="*/ 1898 w 1899"/>
                <a:gd name="T59" fmla="*/ 62 h 669"/>
                <a:gd name="T60" fmla="*/ 1852 w 1899"/>
                <a:gd name="T61" fmla="*/ 83 h 669"/>
                <a:gd name="T62" fmla="*/ 1829 w 1899"/>
                <a:gd name="T63" fmla="*/ 84 h 669"/>
                <a:gd name="T64" fmla="*/ 1783 w 1899"/>
                <a:gd name="T65" fmla="*/ 106 h 669"/>
                <a:gd name="T66" fmla="*/ 1760 w 1899"/>
                <a:gd name="T67" fmla="*/ 107 h 669"/>
                <a:gd name="T68" fmla="*/ 1714 w 1899"/>
                <a:gd name="T69" fmla="*/ 127 h 669"/>
                <a:gd name="T70" fmla="*/ 39 w 1899"/>
                <a:gd name="T71" fmla="*/ 581 h 669"/>
                <a:gd name="T72" fmla="*/ 38 w 1899"/>
                <a:gd name="T73" fmla="*/ 582 h 669"/>
                <a:gd name="T74" fmla="*/ 38 w 1899"/>
                <a:gd name="T75" fmla="*/ 582 h 669"/>
                <a:gd name="T76" fmla="*/ 39 w 1899"/>
                <a:gd name="T77" fmla="*/ 581 h 669"/>
                <a:gd name="T78" fmla="*/ 178 w 1899"/>
                <a:gd name="T79" fmla="*/ 536 h 669"/>
                <a:gd name="T80" fmla="*/ 177 w 1899"/>
                <a:gd name="T81" fmla="*/ 538 h 669"/>
                <a:gd name="T82" fmla="*/ 177 w 1899"/>
                <a:gd name="T83" fmla="*/ 538 h 669"/>
                <a:gd name="T84" fmla="*/ 178 w 1899"/>
                <a:gd name="T85" fmla="*/ 536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99" h="669">
                  <a:moveTo>
                    <a:pt x="1714" y="127"/>
                  </a:moveTo>
                  <a:cubicBezTo>
                    <a:pt x="1707" y="127"/>
                    <a:pt x="1699" y="129"/>
                    <a:pt x="1692" y="129"/>
                  </a:cubicBezTo>
                  <a:cubicBezTo>
                    <a:pt x="1673" y="150"/>
                    <a:pt x="1641" y="129"/>
                    <a:pt x="1623" y="152"/>
                  </a:cubicBezTo>
                  <a:cubicBezTo>
                    <a:pt x="1272" y="268"/>
                    <a:pt x="920" y="382"/>
                    <a:pt x="563" y="478"/>
                  </a:cubicBezTo>
                  <a:cubicBezTo>
                    <a:pt x="526" y="488"/>
                    <a:pt x="488" y="494"/>
                    <a:pt x="458" y="520"/>
                  </a:cubicBezTo>
                  <a:cubicBezTo>
                    <a:pt x="456" y="524"/>
                    <a:pt x="455" y="529"/>
                    <a:pt x="453" y="535"/>
                  </a:cubicBezTo>
                  <a:cubicBezTo>
                    <a:pt x="441" y="552"/>
                    <a:pt x="423" y="561"/>
                    <a:pt x="406" y="572"/>
                  </a:cubicBezTo>
                  <a:cubicBezTo>
                    <a:pt x="397" y="575"/>
                    <a:pt x="387" y="576"/>
                    <a:pt x="377" y="578"/>
                  </a:cubicBezTo>
                  <a:cubicBezTo>
                    <a:pt x="354" y="584"/>
                    <a:pt x="334" y="599"/>
                    <a:pt x="310" y="598"/>
                  </a:cubicBezTo>
                  <a:cubicBezTo>
                    <a:pt x="300" y="598"/>
                    <a:pt x="291" y="599"/>
                    <a:pt x="282" y="601"/>
                  </a:cubicBezTo>
                  <a:cubicBezTo>
                    <a:pt x="265" y="605"/>
                    <a:pt x="250" y="617"/>
                    <a:pt x="233" y="620"/>
                  </a:cubicBezTo>
                  <a:cubicBezTo>
                    <a:pt x="224" y="622"/>
                    <a:pt x="215" y="624"/>
                    <a:pt x="207" y="627"/>
                  </a:cubicBezTo>
                  <a:cubicBezTo>
                    <a:pt x="190" y="634"/>
                    <a:pt x="175" y="643"/>
                    <a:pt x="155" y="645"/>
                  </a:cubicBezTo>
                  <a:cubicBezTo>
                    <a:pt x="140" y="646"/>
                    <a:pt x="128" y="653"/>
                    <a:pt x="114" y="659"/>
                  </a:cubicBezTo>
                  <a:cubicBezTo>
                    <a:pt x="94" y="668"/>
                    <a:pt x="74" y="668"/>
                    <a:pt x="53" y="666"/>
                  </a:cubicBezTo>
                  <a:cubicBezTo>
                    <a:pt x="42" y="663"/>
                    <a:pt x="33" y="659"/>
                    <a:pt x="25" y="651"/>
                  </a:cubicBezTo>
                  <a:cubicBezTo>
                    <a:pt x="0" y="622"/>
                    <a:pt x="22" y="603"/>
                    <a:pt x="38" y="582"/>
                  </a:cubicBezTo>
                  <a:cubicBezTo>
                    <a:pt x="60" y="567"/>
                    <a:pt x="93" y="587"/>
                    <a:pt x="109" y="558"/>
                  </a:cubicBezTo>
                  <a:lnTo>
                    <a:pt x="106" y="559"/>
                  </a:lnTo>
                  <a:cubicBezTo>
                    <a:pt x="127" y="544"/>
                    <a:pt x="159" y="562"/>
                    <a:pt x="177" y="538"/>
                  </a:cubicBezTo>
                  <a:cubicBezTo>
                    <a:pt x="224" y="527"/>
                    <a:pt x="273" y="518"/>
                    <a:pt x="317" y="495"/>
                  </a:cubicBezTo>
                  <a:cubicBezTo>
                    <a:pt x="552" y="407"/>
                    <a:pt x="794" y="335"/>
                    <a:pt x="1033" y="263"/>
                  </a:cubicBezTo>
                  <a:cubicBezTo>
                    <a:pt x="1191" y="217"/>
                    <a:pt x="1343" y="156"/>
                    <a:pt x="1504" y="127"/>
                  </a:cubicBezTo>
                  <a:cubicBezTo>
                    <a:pt x="1525" y="109"/>
                    <a:pt x="1557" y="129"/>
                    <a:pt x="1575" y="104"/>
                  </a:cubicBezTo>
                  <a:lnTo>
                    <a:pt x="1574" y="104"/>
                  </a:lnTo>
                  <a:cubicBezTo>
                    <a:pt x="1594" y="86"/>
                    <a:pt x="1626" y="104"/>
                    <a:pt x="1644" y="83"/>
                  </a:cubicBezTo>
                  <a:cubicBezTo>
                    <a:pt x="1670" y="57"/>
                    <a:pt x="1711" y="89"/>
                    <a:pt x="1736" y="57"/>
                  </a:cubicBezTo>
                  <a:lnTo>
                    <a:pt x="1733" y="59"/>
                  </a:lnTo>
                  <a:cubicBezTo>
                    <a:pt x="1754" y="42"/>
                    <a:pt x="1785" y="60"/>
                    <a:pt x="1805" y="37"/>
                  </a:cubicBezTo>
                  <a:cubicBezTo>
                    <a:pt x="1840" y="28"/>
                    <a:pt x="1879" y="0"/>
                    <a:pt x="1898" y="62"/>
                  </a:cubicBezTo>
                  <a:cubicBezTo>
                    <a:pt x="1885" y="75"/>
                    <a:pt x="1864" y="71"/>
                    <a:pt x="1852" y="83"/>
                  </a:cubicBezTo>
                  <a:cubicBezTo>
                    <a:pt x="1844" y="83"/>
                    <a:pt x="1837" y="84"/>
                    <a:pt x="1829" y="84"/>
                  </a:cubicBezTo>
                  <a:cubicBezTo>
                    <a:pt x="1817" y="98"/>
                    <a:pt x="1795" y="92"/>
                    <a:pt x="1783" y="106"/>
                  </a:cubicBezTo>
                  <a:cubicBezTo>
                    <a:pt x="1776" y="106"/>
                    <a:pt x="1768" y="107"/>
                    <a:pt x="1760" y="107"/>
                  </a:cubicBezTo>
                  <a:cubicBezTo>
                    <a:pt x="1748" y="120"/>
                    <a:pt x="1727" y="113"/>
                    <a:pt x="1714" y="127"/>
                  </a:cubicBezTo>
                  <a:close/>
                  <a:moveTo>
                    <a:pt x="39" y="581"/>
                  </a:moveTo>
                  <a:lnTo>
                    <a:pt x="38" y="582"/>
                  </a:lnTo>
                  <a:lnTo>
                    <a:pt x="38" y="582"/>
                  </a:lnTo>
                  <a:cubicBezTo>
                    <a:pt x="39" y="581"/>
                    <a:pt x="39" y="581"/>
                    <a:pt x="39" y="581"/>
                  </a:cubicBezTo>
                  <a:close/>
                  <a:moveTo>
                    <a:pt x="178" y="536"/>
                  </a:moveTo>
                  <a:lnTo>
                    <a:pt x="177" y="538"/>
                  </a:lnTo>
                  <a:lnTo>
                    <a:pt x="177" y="538"/>
                  </a:lnTo>
                  <a:cubicBezTo>
                    <a:pt x="178" y="537"/>
                    <a:pt x="178" y="537"/>
                    <a:pt x="178" y="536"/>
                  </a:cubicBezTo>
                  <a:close/>
                </a:path>
              </a:pathLst>
            </a:custGeom>
            <a:solidFill>
              <a:schemeClr val="accent3">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0" name="Forme libre 79"/>
            <p:cNvSpPr>
              <a:spLocks noChangeArrowheads="1"/>
            </p:cNvSpPr>
            <p:nvPr userDrawn="1"/>
          </p:nvSpPr>
          <p:spPr bwMode="auto">
            <a:xfrm>
              <a:off x="6729413" y="1011238"/>
              <a:ext cx="577850" cy="234950"/>
            </a:xfrm>
            <a:custGeom>
              <a:avLst/>
              <a:gdLst>
                <a:gd name="T0" fmla="*/ 0 w 1606"/>
                <a:gd name="T1" fmla="*/ 651 h 652"/>
                <a:gd name="T2" fmla="*/ 41 w 1606"/>
                <a:gd name="T3" fmla="*/ 613 h 652"/>
                <a:gd name="T4" fmla="*/ 779 w 1606"/>
                <a:gd name="T5" fmla="*/ 355 h 652"/>
                <a:gd name="T6" fmla="*/ 1376 w 1606"/>
                <a:gd name="T7" fmla="*/ 104 h 652"/>
                <a:gd name="T8" fmla="*/ 1561 w 1606"/>
                <a:gd name="T9" fmla="*/ 42 h 652"/>
                <a:gd name="T10" fmla="*/ 1489 w 1606"/>
                <a:gd name="T11" fmla="*/ 211 h 652"/>
                <a:gd name="T12" fmla="*/ 1031 w 1606"/>
                <a:gd name="T13" fmla="*/ 400 h 652"/>
                <a:gd name="T14" fmla="*/ 206 w 1606"/>
                <a:gd name="T15" fmla="*/ 605 h 652"/>
                <a:gd name="T16" fmla="*/ 0 w 1606"/>
                <a:gd name="T17" fmla="*/ 651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6" h="652">
                  <a:moveTo>
                    <a:pt x="0" y="651"/>
                  </a:moveTo>
                  <a:cubicBezTo>
                    <a:pt x="14" y="637"/>
                    <a:pt x="24" y="620"/>
                    <a:pt x="41" y="613"/>
                  </a:cubicBezTo>
                  <a:cubicBezTo>
                    <a:pt x="279" y="504"/>
                    <a:pt x="512" y="381"/>
                    <a:pt x="779" y="355"/>
                  </a:cubicBezTo>
                  <a:cubicBezTo>
                    <a:pt x="1003" y="333"/>
                    <a:pt x="1202" y="249"/>
                    <a:pt x="1376" y="104"/>
                  </a:cubicBezTo>
                  <a:cubicBezTo>
                    <a:pt x="1423" y="42"/>
                    <a:pt x="1478" y="0"/>
                    <a:pt x="1561" y="42"/>
                  </a:cubicBezTo>
                  <a:cubicBezTo>
                    <a:pt x="1605" y="127"/>
                    <a:pt x="1538" y="168"/>
                    <a:pt x="1489" y="211"/>
                  </a:cubicBezTo>
                  <a:cubicBezTo>
                    <a:pt x="1359" y="326"/>
                    <a:pt x="1194" y="365"/>
                    <a:pt x="1031" y="400"/>
                  </a:cubicBezTo>
                  <a:cubicBezTo>
                    <a:pt x="753" y="460"/>
                    <a:pt x="467" y="483"/>
                    <a:pt x="206" y="605"/>
                  </a:cubicBezTo>
                  <a:cubicBezTo>
                    <a:pt x="139" y="623"/>
                    <a:pt x="72" y="648"/>
                    <a:pt x="0" y="651"/>
                  </a:cubicBezTo>
                </a:path>
              </a:pathLst>
            </a:custGeom>
            <a:solidFill>
              <a:srgbClr val="7D7D7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1" name="Forme libre 80"/>
            <p:cNvSpPr>
              <a:spLocks noChangeArrowheads="1"/>
            </p:cNvSpPr>
            <p:nvPr userDrawn="1"/>
          </p:nvSpPr>
          <p:spPr bwMode="auto">
            <a:xfrm>
              <a:off x="2332038" y="2387600"/>
              <a:ext cx="317500" cy="165100"/>
            </a:xfrm>
            <a:custGeom>
              <a:avLst/>
              <a:gdLst>
                <a:gd name="T0" fmla="*/ 54 w 883"/>
                <a:gd name="T1" fmla="*/ 312 h 458"/>
                <a:gd name="T2" fmla="*/ 48 w 883"/>
                <a:gd name="T3" fmla="*/ 289 h 458"/>
                <a:gd name="T4" fmla="*/ 51 w 883"/>
                <a:gd name="T5" fmla="*/ 243 h 458"/>
                <a:gd name="T6" fmla="*/ 57 w 883"/>
                <a:gd name="T7" fmla="*/ 246 h 458"/>
                <a:gd name="T8" fmla="*/ 118 w 883"/>
                <a:gd name="T9" fmla="*/ 141 h 458"/>
                <a:gd name="T10" fmla="*/ 298 w 883"/>
                <a:gd name="T11" fmla="*/ 80 h 458"/>
                <a:gd name="T12" fmla="*/ 326 w 883"/>
                <a:gd name="T13" fmla="*/ 99 h 458"/>
                <a:gd name="T14" fmla="*/ 807 w 883"/>
                <a:gd name="T15" fmla="*/ 43 h 458"/>
                <a:gd name="T16" fmla="*/ 859 w 883"/>
                <a:gd name="T17" fmla="*/ 54 h 458"/>
                <a:gd name="T18" fmla="*/ 738 w 883"/>
                <a:gd name="T19" fmla="*/ 258 h 458"/>
                <a:gd name="T20" fmla="*/ 662 w 883"/>
                <a:gd name="T21" fmla="*/ 304 h 458"/>
                <a:gd name="T22" fmla="*/ 451 w 883"/>
                <a:gd name="T23" fmla="*/ 357 h 458"/>
                <a:gd name="T24" fmla="*/ 307 w 883"/>
                <a:gd name="T25" fmla="*/ 377 h 458"/>
                <a:gd name="T26" fmla="*/ 112 w 883"/>
                <a:gd name="T27" fmla="*/ 457 h 458"/>
                <a:gd name="T28" fmla="*/ 32 w 883"/>
                <a:gd name="T29" fmla="*/ 338 h 458"/>
                <a:gd name="T30" fmla="*/ 31 w 883"/>
                <a:gd name="T31" fmla="*/ 339 h 458"/>
                <a:gd name="T32" fmla="*/ 54 w 883"/>
                <a:gd name="T33" fmla="*/ 312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3" h="458">
                  <a:moveTo>
                    <a:pt x="54" y="312"/>
                  </a:moveTo>
                  <a:cubicBezTo>
                    <a:pt x="52" y="304"/>
                    <a:pt x="49" y="296"/>
                    <a:pt x="48" y="289"/>
                  </a:cubicBezTo>
                  <a:cubicBezTo>
                    <a:pt x="39" y="273"/>
                    <a:pt x="39" y="257"/>
                    <a:pt x="51" y="243"/>
                  </a:cubicBezTo>
                  <a:lnTo>
                    <a:pt x="57" y="246"/>
                  </a:lnTo>
                  <a:cubicBezTo>
                    <a:pt x="94" y="220"/>
                    <a:pt x="107" y="183"/>
                    <a:pt x="118" y="141"/>
                  </a:cubicBezTo>
                  <a:cubicBezTo>
                    <a:pt x="152" y="12"/>
                    <a:pt x="190" y="0"/>
                    <a:pt x="298" y="80"/>
                  </a:cubicBezTo>
                  <a:cubicBezTo>
                    <a:pt x="307" y="86"/>
                    <a:pt x="317" y="93"/>
                    <a:pt x="326" y="99"/>
                  </a:cubicBezTo>
                  <a:cubicBezTo>
                    <a:pt x="492" y="202"/>
                    <a:pt x="656" y="183"/>
                    <a:pt x="807" y="43"/>
                  </a:cubicBezTo>
                  <a:cubicBezTo>
                    <a:pt x="825" y="38"/>
                    <a:pt x="843" y="41"/>
                    <a:pt x="859" y="54"/>
                  </a:cubicBezTo>
                  <a:cubicBezTo>
                    <a:pt x="882" y="203"/>
                    <a:pt x="869" y="223"/>
                    <a:pt x="738" y="258"/>
                  </a:cubicBezTo>
                  <a:cubicBezTo>
                    <a:pt x="707" y="266"/>
                    <a:pt x="680" y="280"/>
                    <a:pt x="662" y="304"/>
                  </a:cubicBezTo>
                  <a:cubicBezTo>
                    <a:pt x="605" y="382"/>
                    <a:pt x="530" y="380"/>
                    <a:pt x="451" y="357"/>
                  </a:cubicBezTo>
                  <a:cubicBezTo>
                    <a:pt x="399" y="342"/>
                    <a:pt x="352" y="347"/>
                    <a:pt x="307" y="377"/>
                  </a:cubicBezTo>
                  <a:cubicBezTo>
                    <a:pt x="243" y="408"/>
                    <a:pt x="178" y="432"/>
                    <a:pt x="112" y="457"/>
                  </a:cubicBezTo>
                  <a:cubicBezTo>
                    <a:pt x="54" y="438"/>
                    <a:pt x="0" y="416"/>
                    <a:pt x="32" y="338"/>
                  </a:cubicBezTo>
                  <a:lnTo>
                    <a:pt x="31" y="339"/>
                  </a:lnTo>
                  <a:cubicBezTo>
                    <a:pt x="36" y="327"/>
                    <a:pt x="51" y="325"/>
                    <a:pt x="54" y="312"/>
                  </a:cubicBezTo>
                </a:path>
              </a:pathLst>
            </a:custGeom>
            <a:solidFill>
              <a:srgbClr val="5C5C5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2" name="Forme libre 81"/>
            <p:cNvSpPr>
              <a:spLocks noChangeArrowheads="1"/>
            </p:cNvSpPr>
            <p:nvPr userDrawn="1"/>
          </p:nvSpPr>
          <p:spPr bwMode="auto">
            <a:xfrm>
              <a:off x="2438400" y="2079625"/>
              <a:ext cx="109538" cy="269875"/>
            </a:xfrm>
            <a:custGeom>
              <a:avLst/>
              <a:gdLst>
                <a:gd name="T0" fmla="*/ 96 w 306"/>
                <a:gd name="T1" fmla="*/ 43 h 749"/>
                <a:gd name="T2" fmla="*/ 158 w 306"/>
                <a:gd name="T3" fmla="*/ 52 h 749"/>
                <a:gd name="T4" fmla="*/ 198 w 306"/>
                <a:gd name="T5" fmla="*/ 261 h 749"/>
                <a:gd name="T6" fmla="*/ 235 w 306"/>
                <a:gd name="T7" fmla="*/ 515 h 749"/>
                <a:gd name="T8" fmla="*/ 305 w 306"/>
                <a:gd name="T9" fmla="*/ 640 h 749"/>
                <a:gd name="T10" fmla="*/ 0 w 306"/>
                <a:gd name="T11" fmla="*/ 683 h 749"/>
                <a:gd name="T12" fmla="*/ 76 w 306"/>
                <a:gd name="T13" fmla="*/ 160 h 749"/>
                <a:gd name="T14" fmla="*/ 96 w 306"/>
                <a:gd name="T15" fmla="*/ 43 h 7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6" h="749">
                  <a:moveTo>
                    <a:pt x="96" y="43"/>
                  </a:moveTo>
                  <a:cubicBezTo>
                    <a:pt x="120" y="31"/>
                    <a:pt x="165" y="0"/>
                    <a:pt x="158" y="52"/>
                  </a:cubicBezTo>
                  <a:cubicBezTo>
                    <a:pt x="151" y="130"/>
                    <a:pt x="192" y="191"/>
                    <a:pt x="198" y="261"/>
                  </a:cubicBezTo>
                  <a:cubicBezTo>
                    <a:pt x="207" y="345"/>
                    <a:pt x="252" y="423"/>
                    <a:pt x="235" y="515"/>
                  </a:cubicBezTo>
                  <a:cubicBezTo>
                    <a:pt x="226" y="563"/>
                    <a:pt x="278" y="600"/>
                    <a:pt x="305" y="640"/>
                  </a:cubicBezTo>
                  <a:cubicBezTo>
                    <a:pt x="212" y="730"/>
                    <a:pt x="81" y="748"/>
                    <a:pt x="0" y="683"/>
                  </a:cubicBezTo>
                  <a:cubicBezTo>
                    <a:pt x="18" y="507"/>
                    <a:pt x="39" y="333"/>
                    <a:pt x="76" y="160"/>
                  </a:cubicBezTo>
                  <a:cubicBezTo>
                    <a:pt x="103" y="124"/>
                    <a:pt x="76" y="79"/>
                    <a:pt x="96" y="43"/>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3" name="Forme libre 82"/>
            <p:cNvSpPr>
              <a:spLocks noChangeArrowheads="1"/>
            </p:cNvSpPr>
            <p:nvPr userDrawn="1"/>
          </p:nvSpPr>
          <p:spPr bwMode="auto">
            <a:xfrm>
              <a:off x="2886075" y="1468438"/>
              <a:ext cx="433388" cy="268287"/>
            </a:xfrm>
            <a:custGeom>
              <a:avLst/>
              <a:gdLst>
                <a:gd name="T0" fmla="*/ 1147 w 1206"/>
                <a:gd name="T1" fmla="*/ 2 h 747"/>
                <a:gd name="T2" fmla="*/ 1205 w 1206"/>
                <a:gd name="T3" fmla="*/ 39 h 747"/>
                <a:gd name="T4" fmla="*/ 1025 w 1206"/>
                <a:gd name="T5" fmla="*/ 75 h 747"/>
                <a:gd name="T6" fmla="*/ 553 w 1206"/>
                <a:gd name="T7" fmla="*/ 324 h 747"/>
                <a:gd name="T8" fmla="*/ 527 w 1206"/>
                <a:gd name="T9" fmla="*/ 391 h 747"/>
                <a:gd name="T10" fmla="*/ 113 w 1206"/>
                <a:gd name="T11" fmla="*/ 732 h 747"/>
                <a:gd name="T12" fmla="*/ 72 w 1206"/>
                <a:gd name="T13" fmla="*/ 746 h 747"/>
                <a:gd name="T14" fmla="*/ 22 w 1206"/>
                <a:gd name="T15" fmla="*/ 640 h 747"/>
                <a:gd name="T16" fmla="*/ 524 w 1206"/>
                <a:gd name="T17" fmla="*/ 231 h 747"/>
                <a:gd name="T18" fmla="*/ 1055 w 1206"/>
                <a:gd name="T19" fmla="*/ 8 h 747"/>
                <a:gd name="T20" fmla="*/ 1147 w 1206"/>
                <a:gd name="T21" fmla="*/ 2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6" h="747">
                  <a:moveTo>
                    <a:pt x="1147" y="2"/>
                  </a:moveTo>
                  <a:cubicBezTo>
                    <a:pt x="1162" y="11"/>
                    <a:pt x="1179" y="22"/>
                    <a:pt x="1205" y="39"/>
                  </a:cubicBezTo>
                  <a:cubicBezTo>
                    <a:pt x="1139" y="52"/>
                    <a:pt x="1080" y="58"/>
                    <a:pt x="1025" y="75"/>
                  </a:cubicBezTo>
                  <a:cubicBezTo>
                    <a:pt x="851" y="126"/>
                    <a:pt x="681" y="187"/>
                    <a:pt x="553" y="324"/>
                  </a:cubicBezTo>
                  <a:cubicBezTo>
                    <a:pt x="565" y="355"/>
                    <a:pt x="550" y="375"/>
                    <a:pt x="527" y="391"/>
                  </a:cubicBezTo>
                  <a:cubicBezTo>
                    <a:pt x="383" y="498"/>
                    <a:pt x="240" y="605"/>
                    <a:pt x="113" y="732"/>
                  </a:cubicBezTo>
                  <a:cubicBezTo>
                    <a:pt x="101" y="744"/>
                    <a:pt x="86" y="743"/>
                    <a:pt x="72" y="746"/>
                  </a:cubicBezTo>
                  <a:cubicBezTo>
                    <a:pt x="0" y="736"/>
                    <a:pt x="2" y="692"/>
                    <a:pt x="22" y="640"/>
                  </a:cubicBezTo>
                  <a:cubicBezTo>
                    <a:pt x="168" y="478"/>
                    <a:pt x="351" y="362"/>
                    <a:pt x="524" y="231"/>
                  </a:cubicBezTo>
                  <a:cubicBezTo>
                    <a:pt x="683" y="110"/>
                    <a:pt x="868" y="55"/>
                    <a:pt x="1055" y="8"/>
                  </a:cubicBezTo>
                  <a:cubicBezTo>
                    <a:pt x="1084" y="0"/>
                    <a:pt x="1116" y="3"/>
                    <a:pt x="1147" y="2"/>
                  </a:cubicBezTo>
                </a:path>
              </a:pathLst>
            </a:custGeom>
            <a:solidFill>
              <a:srgbClr val="A2A2A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4" name="Forme libre 83"/>
            <p:cNvSpPr>
              <a:spLocks noChangeArrowheads="1"/>
            </p:cNvSpPr>
            <p:nvPr userDrawn="1"/>
          </p:nvSpPr>
          <p:spPr bwMode="auto">
            <a:xfrm>
              <a:off x="1181100" y="5051425"/>
              <a:ext cx="312738" cy="527050"/>
            </a:xfrm>
            <a:custGeom>
              <a:avLst/>
              <a:gdLst>
                <a:gd name="T0" fmla="*/ 819 w 867"/>
                <a:gd name="T1" fmla="*/ 1463 h 1464"/>
                <a:gd name="T2" fmla="*/ 588 w 867"/>
                <a:gd name="T3" fmla="*/ 1031 h 1464"/>
                <a:gd name="T4" fmla="*/ 135 w 867"/>
                <a:gd name="T5" fmla="*/ 267 h 1464"/>
                <a:gd name="T6" fmla="*/ 115 w 867"/>
                <a:gd name="T7" fmla="*/ 240 h 1464"/>
                <a:gd name="T8" fmla="*/ 115 w 867"/>
                <a:gd name="T9" fmla="*/ 238 h 1464"/>
                <a:gd name="T10" fmla="*/ 89 w 867"/>
                <a:gd name="T11" fmla="*/ 195 h 1464"/>
                <a:gd name="T12" fmla="*/ 89 w 867"/>
                <a:gd name="T13" fmla="*/ 195 h 1464"/>
                <a:gd name="T14" fmla="*/ 22 w 867"/>
                <a:gd name="T15" fmla="*/ 79 h 1464"/>
                <a:gd name="T16" fmla="*/ 22 w 867"/>
                <a:gd name="T17" fmla="*/ 79 h 1464"/>
                <a:gd name="T18" fmla="*/ 64 w 867"/>
                <a:gd name="T19" fmla="*/ 0 h 1464"/>
                <a:gd name="T20" fmla="*/ 96 w 867"/>
                <a:gd name="T21" fmla="*/ 9 h 1464"/>
                <a:gd name="T22" fmla="*/ 193 w 867"/>
                <a:gd name="T23" fmla="*/ 116 h 1464"/>
                <a:gd name="T24" fmla="*/ 208 w 867"/>
                <a:gd name="T25" fmla="*/ 143 h 1464"/>
                <a:gd name="T26" fmla="*/ 254 w 867"/>
                <a:gd name="T27" fmla="*/ 206 h 1464"/>
                <a:gd name="T28" fmla="*/ 498 w 867"/>
                <a:gd name="T29" fmla="*/ 418 h 1464"/>
                <a:gd name="T30" fmla="*/ 522 w 867"/>
                <a:gd name="T31" fmla="*/ 441 h 1464"/>
                <a:gd name="T32" fmla="*/ 553 w 867"/>
                <a:gd name="T33" fmla="*/ 548 h 1464"/>
                <a:gd name="T34" fmla="*/ 525 w 867"/>
                <a:gd name="T35" fmla="*/ 620 h 1464"/>
                <a:gd name="T36" fmla="*/ 590 w 867"/>
                <a:gd name="T37" fmla="*/ 783 h 1464"/>
                <a:gd name="T38" fmla="*/ 620 w 867"/>
                <a:gd name="T39" fmla="*/ 884 h 1464"/>
                <a:gd name="T40" fmla="*/ 634 w 867"/>
                <a:gd name="T41" fmla="*/ 912 h 1464"/>
                <a:gd name="T42" fmla="*/ 729 w 867"/>
                <a:gd name="T43" fmla="*/ 1086 h 1464"/>
                <a:gd name="T44" fmla="*/ 748 w 867"/>
                <a:gd name="T45" fmla="*/ 1109 h 1464"/>
                <a:gd name="T46" fmla="*/ 762 w 867"/>
                <a:gd name="T47" fmla="*/ 1151 h 1464"/>
                <a:gd name="T48" fmla="*/ 768 w 867"/>
                <a:gd name="T49" fmla="*/ 1179 h 1464"/>
                <a:gd name="T50" fmla="*/ 784 w 867"/>
                <a:gd name="T51" fmla="*/ 1231 h 1464"/>
                <a:gd name="T52" fmla="*/ 791 w 867"/>
                <a:gd name="T53" fmla="*/ 1269 h 1464"/>
                <a:gd name="T54" fmla="*/ 805 w 867"/>
                <a:gd name="T55" fmla="*/ 1292 h 1464"/>
                <a:gd name="T56" fmla="*/ 820 w 867"/>
                <a:gd name="T57" fmla="*/ 1315 h 1464"/>
                <a:gd name="T58" fmla="*/ 832 w 867"/>
                <a:gd name="T59" fmla="*/ 1341 h 1464"/>
                <a:gd name="T60" fmla="*/ 843 w 867"/>
                <a:gd name="T61" fmla="*/ 1370 h 1464"/>
                <a:gd name="T62" fmla="*/ 819 w 867"/>
                <a:gd name="T63" fmla="*/ 1463 h 1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7" h="1464">
                  <a:moveTo>
                    <a:pt x="819" y="1463"/>
                  </a:moveTo>
                  <a:cubicBezTo>
                    <a:pt x="730" y="1325"/>
                    <a:pt x="664" y="1174"/>
                    <a:pt x="588" y="1031"/>
                  </a:cubicBezTo>
                  <a:cubicBezTo>
                    <a:pt x="449" y="768"/>
                    <a:pt x="322" y="501"/>
                    <a:pt x="135" y="267"/>
                  </a:cubicBezTo>
                  <a:cubicBezTo>
                    <a:pt x="130" y="256"/>
                    <a:pt x="121" y="249"/>
                    <a:pt x="115" y="240"/>
                  </a:cubicBezTo>
                  <a:lnTo>
                    <a:pt x="115" y="238"/>
                  </a:lnTo>
                  <a:cubicBezTo>
                    <a:pt x="98" y="229"/>
                    <a:pt x="104" y="206"/>
                    <a:pt x="89" y="195"/>
                  </a:cubicBezTo>
                  <a:lnTo>
                    <a:pt x="89" y="195"/>
                  </a:lnTo>
                  <a:cubicBezTo>
                    <a:pt x="63" y="159"/>
                    <a:pt x="49" y="116"/>
                    <a:pt x="22" y="79"/>
                  </a:cubicBezTo>
                  <a:lnTo>
                    <a:pt x="22" y="79"/>
                  </a:lnTo>
                  <a:cubicBezTo>
                    <a:pt x="0" y="34"/>
                    <a:pt x="2" y="0"/>
                    <a:pt x="64" y="0"/>
                  </a:cubicBezTo>
                  <a:cubicBezTo>
                    <a:pt x="75" y="1"/>
                    <a:pt x="86" y="5"/>
                    <a:pt x="96" y="9"/>
                  </a:cubicBezTo>
                  <a:cubicBezTo>
                    <a:pt x="139" y="35"/>
                    <a:pt x="162" y="79"/>
                    <a:pt x="193" y="116"/>
                  </a:cubicBezTo>
                  <a:cubicBezTo>
                    <a:pt x="199" y="125"/>
                    <a:pt x="203" y="133"/>
                    <a:pt x="208" y="143"/>
                  </a:cubicBezTo>
                  <a:cubicBezTo>
                    <a:pt x="222" y="166"/>
                    <a:pt x="238" y="185"/>
                    <a:pt x="254" y="206"/>
                  </a:cubicBezTo>
                  <a:cubicBezTo>
                    <a:pt x="335" y="278"/>
                    <a:pt x="402" y="365"/>
                    <a:pt x="498" y="418"/>
                  </a:cubicBezTo>
                  <a:cubicBezTo>
                    <a:pt x="507" y="424"/>
                    <a:pt x="515" y="432"/>
                    <a:pt x="522" y="441"/>
                  </a:cubicBezTo>
                  <a:cubicBezTo>
                    <a:pt x="539" y="475"/>
                    <a:pt x="576" y="502"/>
                    <a:pt x="553" y="548"/>
                  </a:cubicBezTo>
                  <a:cubicBezTo>
                    <a:pt x="544" y="573"/>
                    <a:pt x="490" y="588"/>
                    <a:pt x="525" y="620"/>
                  </a:cubicBezTo>
                  <a:cubicBezTo>
                    <a:pt x="574" y="666"/>
                    <a:pt x="562" y="733"/>
                    <a:pt x="590" y="783"/>
                  </a:cubicBezTo>
                  <a:cubicBezTo>
                    <a:pt x="594" y="818"/>
                    <a:pt x="600" y="854"/>
                    <a:pt x="620" y="884"/>
                  </a:cubicBezTo>
                  <a:cubicBezTo>
                    <a:pt x="625" y="893"/>
                    <a:pt x="629" y="902"/>
                    <a:pt x="634" y="912"/>
                  </a:cubicBezTo>
                  <a:cubicBezTo>
                    <a:pt x="657" y="974"/>
                    <a:pt x="687" y="1032"/>
                    <a:pt x="729" y="1086"/>
                  </a:cubicBezTo>
                  <a:cubicBezTo>
                    <a:pt x="735" y="1093"/>
                    <a:pt x="742" y="1101"/>
                    <a:pt x="748" y="1109"/>
                  </a:cubicBezTo>
                  <a:cubicBezTo>
                    <a:pt x="756" y="1122"/>
                    <a:pt x="758" y="1136"/>
                    <a:pt x="762" y="1151"/>
                  </a:cubicBezTo>
                  <a:cubicBezTo>
                    <a:pt x="765" y="1161"/>
                    <a:pt x="767" y="1170"/>
                    <a:pt x="768" y="1179"/>
                  </a:cubicBezTo>
                  <a:cubicBezTo>
                    <a:pt x="773" y="1196"/>
                    <a:pt x="779" y="1214"/>
                    <a:pt x="784" y="1231"/>
                  </a:cubicBezTo>
                  <a:cubicBezTo>
                    <a:pt x="787" y="1243"/>
                    <a:pt x="788" y="1257"/>
                    <a:pt x="791" y="1269"/>
                  </a:cubicBezTo>
                  <a:cubicBezTo>
                    <a:pt x="796" y="1277"/>
                    <a:pt x="800" y="1284"/>
                    <a:pt x="805" y="1292"/>
                  </a:cubicBezTo>
                  <a:cubicBezTo>
                    <a:pt x="810" y="1300"/>
                    <a:pt x="815" y="1308"/>
                    <a:pt x="820" y="1315"/>
                  </a:cubicBezTo>
                  <a:cubicBezTo>
                    <a:pt x="824" y="1323"/>
                    <a:pt x="829" y="1332"/>
                    <a:pt x="832" y="1341"/>
                  </a:cubicBezTo>
                  <a:cubicBezTo>
                    <a:pt x="835" y="1350"/>
                    <a:pt x="840" y="1359"/>
                    <a:pt x="843" y="1370"/>
                  </a:cubicBezTo>
                  <a:cubicBezTo>
                    <a:pt x="855" y="1405"/>
                    <a:pt x="866" y="1442"/>
                    <a:pt x="819" y="1463"/>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5" name="Forme libre 84"/>
            <p:cNvSpPr>
              <a:spLocks noChangeArrowheads="1"/>
            </p:cNvSpPr>
            <p:nvPr userDrawn="1"/>
          </p:nvSpPr>
          <p:spPr bwMode="auto">
            <a:xfrm>
              <a:off x="7756525" y="2754313"/>
              <a:ext cx="396875" cy="222250"/>
            </a:xfrm>
            <a:custGeom>
              <a:avLst/>
              <a:gdLst>
                <a:gd name="T0" fmla="*/ 741 w 1101"/>
                <a:gd name="T1" fmla="*/ 185 h 617"/>
                <a:gd name="T2" fmla="*/ 927 w 1101"/>
                <a:gd name="T3" fmla="*/ 118 h 617"/>
                <a:gd name="T4" fmla="*/ 971 w 1101"/>
                <a:gd name="T5" fmla="*/ 49 h 617"/>
                <a:gd name="T6" fmla="*/ 971 w 1101"/>
                <a:gd name="T7" fmla="*/ 49 h 617"/>
                <a:gd name="T8" fmla="*/ 1002 w 1101"/>
                <a:gd name="T9" fmla="*/ 26 h 617"/>
                <a:gd name="T10" fmla="*/ 1090 w 1101"/>
                <a:gd name="T11" fmla="*/ 96 h 617"/>
                <a:gd name="T12" fmla="*/ 1014 w 1101"/>
                <a:gd name="T13" fmla="*/ 318 h 617"/>
                <a:gd name="T14" fmla="*/ 981 w 1101"/>
                <a:gd name="T15" fmla="*/ 333 h 617"/>
                <a:gd name="T16" fmla="*/ 235 w 1101"/>
                <a:gd name="T17" fmla="*/ 573 h 617"/>
                <a:gd name="T18" fmla="*/ 83 w 1101"/>
                <a:gd name="T19" fmla="*/ 588 h 617"/>
                <a:gd name="T20" fmla="*/ 121 w 1101"/>
                <a:gd name="T21" fmla="*/ 471 h 617"/>
                <a:gd name="T22" fmla="*/ 299 w 1101"/>
                <a:gd name="T23" fmla="*/ 361 h 617"/>
                <a:gd name="T24" fmla="*/ 619 w 1101"/>
                <a:gd name="T25" fmla="*/ 255 h 617"/>
                <a:gd name="T26" fmla="*/ 741 w 1101"/>
                <a:gd name="T27" fmla="*/ 185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1" h="617">
                  <a:moveTo>
                    <a:pt x="741" y="185"/>
                  </a:moveTo>
                  <a:cubicBezTo>
                    <a:pt x="799" y="150"/>
                    <a:pt x="864" y="141"/>
                    <a:pt x="927" y="118"/>
                  </a:cubicBezTo>
                  <a:cubicBezTo>
                    <a:pt x="956" y="104"/>
                    <a:pt x="958" y="72"/>
                    <a:pt x="971" y="49"/>
                  </a:cubicBezTo>
                  <a:lnTo>
                    <a:pt x="971" y="49"/>
                  </a:lnTo>
                  <a:cubicBezTo>
                    <a:pt x="981" y="40"/>
                    <a:pt x="991" y="32"/>
                    <a:pt x="1002" y="26"/>
                  </a:cubicBezTo>
                  <a:cubicBezTo>
                    <a:pt x="1071" y="0"/>
                    <a:pt x="1100" y="40"/>
                    <a:pt x="1090" y="96"/>
                  </a:cubicBezTo>
                  <a:cubicBezTo>
                    <a:pt x="1078" y="173"/>
                    <a:pt x="1069" y="255"/>
                    <a:pt x="1014" y="318"/>
                  </a:cubicBezTo>
                  <a:cubicBezTo>
                    <a:pt x="1003" y="326"/>
                    <a:pt x="993" y="330"/>
                    <a:pt x="981" y="333"/>
                  </a:cubicBezTo>
                  <a:cubicBezTo>
                    <a:pt x="727" y="397"/>
                    <a:pt x="486" y="501"/>
                    <a:pt x="235" y="573"/>
                  </a:cubicBezTo>
                  <a:cubicBezTo>
                    <a:pt x="185" y="587"/>
                    <a:pt x="136" y="616"/>
                    <a:pt x="83" y="588"/>
                  </a:cubicBezTo>
                  <a:cubicBezTo>
                    <a:pt x="0" y="518"/>
                    <a:pt x="78" y="492"/>
                    <a:pt x="121" y="471"/>
                  </a:cubicBezTo>
                  <a:cubicBezTo>
                    <a:pt x="183" y="439"/>
                    <a:pt x="257" y="423"/>
                    <a:pt x="299" y="361"/>
                  </a:cubicBezTo>
                  <a:cubicBezTo>
                    <a:pt x="405" y="321"/>
                    <a:pt x="512" y="290"/>
                    <a:pt x="619" y="255"/>
                  </a:cubicBezTo>
                  <a:cubicBezTo>
                    <a:pt x="661" y="238"/>
                    <a:pt x="713" y="232"/>
                    <a:pt x="741" y="185"/>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6" name="Forme libre 85"/>
            <p:cNvSpPr>
              <a:spLocks noChangeArrowheads="1"/>
            </p:cNvSpPr>
            <p:nvPr userDrawn="1"/>
          </p:nvSpPr>
          <p:spPr bwMode="auto">
            <a:xfrm>
              <a:off x="2241550" y="6650038"/>
              <a:ext cx="501650" cy="227012"/>
            </a:xfrm>
            <a:custGeom>
              <a:avLst/>
              <a:gdLst>
                <a:gd name="T0" fmla="*/ 327 w 1395"/>
                <a:gd name="T1" fmla="*/ 588 h 629"/>
                <a:gd name="T2" fmla="*/ 0 w 1395"/>
                <a:gd name="T3" fmla="*/ 454 h 629"/>
                <a:gd name="T4" fmla="*/ 133 w 1395"/>
                <a:gd name="T5" fmla="*/ 435 h 629"/>
                <a:gd name="T6" fmla="*/ 482 w 1395"/>
                <a:gd name="T7" fmla="*/ 460 h 629"/>
                <a:gd name="T8" fmla="*/ 647 w 1395"/>
                <a:gd name="T9" fmla="*/ 354 h 629"/>
                <a:gd name="T10" fmla="*/ 715 w 1395"/>
                <a:gd name="T11" fmla="*/ 278 h 629"/>
                <a:gd name="T12" fmla="*/ 748 w 1395"/>
                <a:gd name="T13" fmla="*/ 243 h 629"/>
                <a:gd name="T14" fmla="*/ 792 w 1395"/>
                <a:gd name="T15" fmla="*/ 223 h 629"/>
                <a:gd name="T16" fmla="*/ 880 w 1395"/>
                <a:gd name="T17" fmla="*/ 203 h 629"/>
                <a:gd name="T18" fmla="*/ 1356 w 1395"/>
                <a:gd name="T19" fmla="*/ 0 h 629"/>
                <a:gd name="T20" fmla="*/ 1387 w 1395"/>
                <a:gd name="T21" fmla="*/ 12 h 629"/>
                <a:gd name="T22" fmla="*/ 1382 w 1395"/>
                <a:gd name="T23" fmla="*/ 58 h 629"/>
                <a:gd name="T24" fmla="*/ 1382 w 1395"/>
                <a:gd name="T25" fmla="*/ 58 h 629"/>
                <a:gd name="T26" fmla="*/ 1075 w 1395"/>
                <a:gd name="T27" fmla="*/ 286 h 629"/>
                <a:gd name="T28" fmla="*/ 708 w 1395"/>
                <a:gd name="T29" fmla="*/ 487 h 629"/>
                <a:gd name="T30" fmla="*/ 327 w 1395"/>
                <a:gd name="T31" fmla="*/ 588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5" h="629">
                  <a:moveTo>
                    <a:pt x="327" y="588"/>
                  </a:moveTo>
                  <a:cubicBezTo>
                    <a:pt x="209" y="565"/>
                    <a:pt x="95" y="535"/>
                    <a:pt x="0" y="454"/>
                  </a:cubicBezTo>
                  <a:cubicBezTo>
                    <a:pt x="37" y="396"/>
                    <a:pt x="93" y="422"/>
                    <a:pt x="133" y="435"/>
                  </a:cubicBezTo>
                  <a:cubicBezTo>
                    <a:pt x="249" y="477"/>
                    <a:pt x="366" y="455"/>
                    <a:pt x="482" y="460"/>
                  </a:cubicBezTo>
                  <a:cubicBezTo>
                    <a:pt x="560" y="463"/>
                    <a:pt x="594" y="393"/>
                    <a:pt x="647" y="354"/>
                  </a:cubicBezTo>
                  <a:cubicBezTo>
                    <a:pt x="673" y="332"/>
                    <a:pt x="699" y="310"/>
                    <a:pt x="715" y="278"/>
                  </a:cubicBezTo>
                  <a:cubicBezTo>
                    <a:pt x="725" y="266"/>
                    <a:pt x="736" y="254"/>
                    <a:pt x="748" y="243"/>
                  </a:cubicBezTo>
                  <a:cubicBezTo>
                    <a:pt x="760" y="232"/>
                    <a:pt x="776" y="225"/>
                    <a:pt x="792" y="223"/>
                  </a:cubicBezTo>
                  <a:cubicBezTo>
                    <a:pt x="825" y="226"/>
                    <a:pt x="855" y="229"/>
                    <a:pt x="880" y="203"/>
                  </a:cubicBezTo>
                  <a:cubicBezTo>
                    <a:pt x="1044" y="151"/>
                    <a:pt x="1196" y="64"/>
                    <a:pt x="1356" y="0"/>
                  </a:cubicBezTo>
                  <a:cubicBezTo>
                    <a:pt x="1367" y="0"/>
                    <a:pt x="1377" y="5"/>
                    <a:pt x="1387" y="12"/>
                  </a:cubicBezTo>
                  <a:cubicBezTo>
                    <a:pt x="1393" y="29"/>
                    <a:pt x="1394" y="44"/>
                    <a:pt x="1382" y="58"/>
                  </a:cubicBezTo>
                  <a:lnTo>
                    <a:pt x="1382" y="58"/>
                  </a:lnTo>
                  <a:cubicBezTo>
                    <a:pt x="1303" y="165"/>
                    <a:pt x="1193" y="238"/>
                    <a:pt x="1075" y="286"/>
                  </a:cubicBezTo>
                  <a:cubicBezTo>
                    <a:pt x="944" y="339"/>
                    <a:pt x="829" y="417"/>
                    <a:pt x="708" y="487"/>
                  </a:cubicBezTo>
                  <a:cubicBezTo>
                    <a:pt x="591" y="559"/>
                    <a:pt x="472" y="628"/>
                    <a:pt x="327" y="588"/>
                  </a:cubicBezTo>
                </a:path>
              </a:pathLst>
            </a:custGeom>
            <a:solidFill>
              <a:srgbClr val="7C7C7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7" name="Forme libre 86"/>
            <p:cNvSpPr>
              <a:spLocks noChangeArrowheads="1"/>
            </p:cNvSpPr>
            <p:nvPr userDrawn="1"/>
          </p:nvSpPr>
          <p:spPr bwMode="auto">
            <a:xfrm>
              <a:off x="7516813" y="2820988"/>
              <a:ext cx="528637" cy="195262"/>
            </a:xfrm>
            <a:custGeom>
              <a:avLst/>
              <a:gdLst>
                <a:gd name="T0" fmla="*/ 1407 w 1469"/>
                <a:gd name="T1" fmla="*/ 2 h 544"/>
                <a:gd name="T2" fmla="*/ 1468 w 1469"/>
                <a:gd name="T3" fmla="*/ 23 h 544"/>
                <a:gd name="T4" fmla="*/ 996 w 1469"/>
                <a:gd name="T5" fmla="*/ 208 h 544"/>
                <a:gd name="T6" fmla="*/ 979 w 1469"/>
                <a:gd name="T7" fmla="*/ 228 h 544"/>
                <a:gd name="T8" fmla="*/ 917 w 1469"/>
                <a:gd name="T9" fmla="*/ 251 h 544"/>
                <a:gd name="T10" fmla="*/ 892 w 1469"/>
                <a:gd name="T11" fmla="*/ 262 h 544"/>
                <a:gd name="T12" fmla="*/ 854 w 1469"/>
                <a:gd name="T13" fmla="*/ 275 h 544"/>
                <a:gd name="T14" fmla="*/ 811 w 1469"/>
                <a:gd name="T15" fmla="*/ 281 h 544"/>
                <a:gd name="T16" fmla="*/ 755 w 1469"/>
                <a:gd name="T17" fmla="*/ 307 h 544"/>
                <a:gd name="T18" fmla="*/ 487 w 1469"/>
                <a:gd name="T19" fmla="*/ 405 h 544"/>
                <a:gd name="T20" fmla="*/ 182 w 1469"/>
                <a:gd name="T21" fmla="*/ 515 h 544"/>
                <a:gd name="T22" fmla="*/ 46 w 1469"/>
                <a:gd name="T23" fmla="*/ 518 h 544"/>
                <a:gd name="T24" fmla="*/ 11 w 1469"/>
                <a:gd name="T25" fmla="*/ 459 h 544"/>
                <a:gd name="T26" fmla="*/ 810 w 1469"/>
                <a:gd name="T27" fmla="*/ 187 h 544"/>
                <a:gd name="T28" fmla="*/ 1407 w 1469"/>
                <a:gd name="T29" fmla="*/ 2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9" h="544">
                  <a:moveTo>
                    <a:pt x="1407" y="2"/>
                  </a:moveTo>
                  <a:cubicBezTo>
                    <a:pt x="1425" y="7"/>
                    <a:pt x="1445" y="0"/>
                    <a:pt x="1468" y="23"/>
                  </a:cubicBezTo>
                  <a:cubicBezTo>
                    <a:pt x="1318" y="112"/>
                    <a:pt x="1144" y="127"/>
                    <a:pt x="996" y="208"/>
                  </a:cubicBezTo>
                  <a:cubicBezTo>
                    <a:pt x="993" y="217"/>
                    <a:pt x="987" y="223"/>
                    <a:pt x="979" y="228"/>
                  </a:cubicBezTo>
                  <a:cubicBezTo>
                    <a:pt x="958" y="233"/>
                    <a:pt x="935" y="239"/>
                    <a:pt x="917" y="251"/>
                  </a:cubicBezTo>
                  <a:cubicBezTo>
                    <a:pt x="909" y="254"/>
                    <a:pt x="900" y="259"/>
                    <a:pt x="892" y="262"/>
                  </a:cubicBezTo>
                  <a:cubicBezTo>
                    <a:pt x="880" y="268"/>
                    <a:pt x="868" y="273"/>
                    <a:pt x="854" y="275"/>
                  </a:cubicBezTo>
                  <a:cubicBezTo>
                    <a:pt x="840" y="276"/>
                    <a:pt x="825" y="277"/>
                    <a:pt x="811" y="281"/>
                  </a:cubicBezTo>
                  <a:cubicBezTo>
                    <a:pt x="793" y="289"/>
                    <a:pt x="775" y="300"/>
                    <a:pt x="755" y="307"/>
                  </a:cubicBezTo>
                  <a:cubicBezTo>
                    <a:pt x="668" y="346"/>
                    <a:pt x="587" y="399"/>
                    <a:pt x="487" y="405"/>
                  </a:cubicBezTo>
                  <a:cubicBezTo>
                    <a:pt x="385" y="440"/>
                    <a:pt x="286" y="486"/>
                    <a:pt x="182" y="515"/>
                  </a:cubicBezTo>
                  <a:cubicBezTo>
                    <a:pt x="138" y="527"/>
                    <a:pt x="92" y="543"/>
                    <a:pt x="46" y="518"/>
                  </a:cubicBezTo>
                  <a:cubicBezTo>
                    <a:pt x="22" y="506"/>
                    <a:pt x="0" y="492"/>
                    <a:pt x="11" y="459"/>
                  </a:cubicBezTo>
                  <a:cubicBezTo>
                    <a:pt x="274" y="356"/>
                    <a:pt x="542" y="275"/>
                    <a:pt x="810" y="187"/>
                  </a:cubicBezTo>
                  <a:cubicBezTo>
                    <a:pt x="1005" y="121"/>
                    <a:pt x="1207" y="63"/>
                    <a:pt x="1407" y="2"/>
                  </a:cubicBezTo>
                </a:path>
              </a:pathLst>
            </a:custGeom>
            <a:solidFill>
              <a:schemeClr val="accent3">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8" name="Forme libre 87"/>
            <p:cNvSpPr>
              <a:spLocks noChangeArrowheads="1"/>
            </p:cNvSpPr>
            <p:nvPr userDrawn="1"/>
          </p:nvSpPr>
          <p:spPr bwMode="auto">
            <a:xfrm>
              <a:off x="1468438" y="5529263"/>
              <a:ext cx="342900" cy="668337"/>
            </a:xfrm>
            <a:custGeom>
              <a:avLst/>
              <a:gdLst>
                <a:gd name="T0" fmla="*/ 19 w 951"/>
                <a:gd name="T1" fmla="*/ 139 h 1855"/>
                <a:gd name="T2" fmla="*/ 0 w 951"/>
                <a:gd name="T3" fmla="*/ 15 h 1855"/>
                <a:gd name="T4" fmla="*/ 32 w 951"/>
                <a:gd name="T5" fmla="*/ 0 h 1855"/>
                <a:gd name="T6" fmla="*/ 89 w 951"/>
                <a:gd name="T7" fmla="*/ 34 h 1855"/>
                <a:gd name="T8" fmla="*/ 315 w 951"/>
                <a:gd name="T9" fmla="*/ 492 h 1855"/>
                <a:gd name="T10" fmla="*/ 501 w 951"/>
                <a:gd name="T11" fmla="*/ 890 h 1855"/>
                <a:gd name="T12" fmla="*/ 721 w 951"/>
                <a:gd name="T13" fmla="*/ 1329 h 1855"/>
                <a:gd name="T14" fmla="*/ 950 w 951"/>
                <a:gd name="T15" fmla="*/ 1779 h 1855"/>
                <a:gd name="T16" fmla="*/ 947 w 951"/>
                <a:gd name="T17" fmla="*/ 1814 h 1855"/>
                <a:gd name="T18" fmla="*/ 914 w 951"/>
                <a:gd name="T19" fmla="*/ 1854 h 1855"/>
                <a:gd name="T20" fmla="*/ 765 w 951"/>
                <a:gd name="T21" fmla="*/ 1585 h 1855"/>
                <a:gd name="T22" fmla="*/ 35 w 951"/>
                <a:gd name="T23" fmla="*/ 180 h 1855"/>
                <a:gd name="T24" fmla="*/ 19 w 951"/>
                <a:gd name="T25" fmla="*/ 139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855">
                  <a:moveTo>
                    <a:pt x="19" y="139"/>
                  </a:moveTo>
                  <a:cubicBezTo>
                    <a:pt x="13" y="98"/>
                    <a:pt x="6" y="56"/>
                    <a:pt x="0" y="15"/>
                  </a:cubicBezTo>
                  <a:cubicBezTo>
                    <a:pt x="10" y="6"/>
                    <a:pt x="20" y="1"/>
                    <a:pt x="32" y="0"/>
                  </a:cubicBezTo>
                  <a:cubicBezTo>
                    <a:pt x="57" y="1"/>
                    <a:pt x="80" y="12"/>
                    <a:pt x="89" y="34"/>
                  </a:cubicBezTo>
                  <a:cubicBezTo>
                    <a:pt x="156" y="191"/>
                    <a:pt x="249" y="334"/>
                    <a:pt x="315" y="492"/>
                  </a:cubicBezTo>
                  <a:cubicBezTo>
                    <a:pt x="371" y="626"/>
                    <a:pt x="446" y="754"/>
                    <a:pt x="501" y="890"/>
                  </a:cubicBezTo>
                  <a:cubicBezTo>
                    <a:pt x="562" y="1041"/>
                    <a:pt x="651" y="1180"/>
                    <a:pt x="721" y="1329"/>
                  </a:cubicBezTo>
                  <a:cubicBezTo>
                    <a:pt x="790" y="1483"/>
                    <a:pt x="897" y="1617"/>
                    <a:pt x="950" y="1779"/>
                  </a:cubicBezTo>
                  <a:cubicBezTo>
                    <a:pt x="950" y="1791"/>
                    <a:pt x="949" y="1803"/>
                    <a:pt x="947" y="1814"/>
                  </a:cubicBezTo>
                  <a:cubicBezTo>
                    <a:pt x="943" y="1832"/>
                    <a:pt x="932" y="1846"/>
                    <a:pt x="914" y="1854"/>
                  </a:cubicBezTo>
                  <a:cubicBezTo>
                    <a:pt x="851" y="1771"/>
                    <a:pt x="813" y="1677"/>
                    <a:pt x="765" y="1585"/>
                  </a:cubicBezTo>
                  <a:cubicBezTo>
                    <a:pt x="521" y="1118"/>
                    <a:pt x="278" y="649"/>
                    <a:pt x="35" y="180"/>
                  </a:cubicBezTo>
                  <a:cubicBezTo>
                    <a:pt x="26" y="168"/>
                    <a:pt x="23" y="153"/>
                    <a:pt x="19" y="139"/>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9" name="Forme libre 88"/>
            <p:cNvSpPr>
              <a:spLocks noChangeArrowheads="1"/>
            </p:cNvSpPr>
            <p:nvPr userDrawn="1"/>
          </p:nvSpPr>
          <p:spPr bwMode="auto">
            <a:xfrm>
              <a:off x="7210425" y="841375"/>
              <a:ext cx="139700" cy="158750"/>
            </a:xfrm>
            <a:custGeom>
              <a:avLst/>
              <a:gdLst>
                <a:gd name="T0" fmla="*/ 200 w 390"/>
                <a:gd name="T1" fmla="*/ 417 h 442"/>
                <a:gd name="T2" fmla="*/ 76 w 390"/>
                <a:gd name="T3" fmla="*/ 432 h 442"/>
                <a:gd name="T4" fmla="*/ 0 w 390"/>
                <a:gd name="T5" fmla="*/ 304 h 442"/>
                <a:gd name="T6" fmla="*/ 133 w 390"/>
                <a:gd name="T7" fmla="*/ 247 h 442"/>
                <a:gd name="T8" fmla="*/ 169 w 390"/>
                <a:gd name="T9" fmla="*/ 171 h 442"/>
                <a:gd name="T10" fmla="*/ 96 w 390"/>
                <a:gd name="T11" fmla="*/ 150 h 442"/>
                <a:gd name="T12" fmla="*/ 134 w 390"/>
                <a:gd name="T13" fmla="*/ 119 h 442"/>
                <a:gd name="T14" fmla="*/ 186 w 390"/>
                <a:gd name="T15" fmla="*/ 99 h 442"/>
                <a:gd name="T16" fmla="*/ 128 w 390"/>
                <a:gd name="T17" fmla="*/ 88 h 442"/>
                <a:gd name="T18" fmla="*/ 133 w 390"/>
                <a:gd name="T19" fmla="*/ 70 h 442"/>
                <a:gd name="T20" fmla="*/ 381 w 390"/>
                <a:gd name="T21" fmla="*/ 3 h 442"/>
                <a:gd name="T22" fmla="*/ 359 w 390"/>
                <a:gd name="T23" fmla="*/ 234 h 442"/>
                <a:gd name="T24" fmla="*/ 200 w 390"/>
                <a:gd name="T25" fmla="*/ 417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0" h="442">
                  <a:moveTo>
                    <a:pt x="200" y="417"/>
                  </a:moveTo>
                  <a:cubicBezTo>
                    <a:pt x="158" y="415"/>
                    <a:pt x="119" y="441"/>
                    <a:pt x="76" y="432"/>
                  </a:cubicBezTo>
                  <a:cubicBezTo>
                    <a:pt x="71" y="316"/>
                    <a:pt x="71" y="316"/>
                    <a:pt x="0" y="304"/>
                  </a:cubicBezTo>
                  <a:cubicBezTo>
                    <a:pt x="36" y="264"/>
                    <a:pt x="96" y="281"/>
                    <a:pt x="133" y="247"/>
                  </a:cubicBezTo>
                  <a:cubicBezTo>
                    <a:pt x="85" y="208"/>
                    <a:pt x="85" y="208"/>
                    <a:pt x="169" y="171"/>
                  </a:cubicBezTo>
                  <a:cubicBezTo>
                    <a:pt x="149" y="150"/>
                    <a:pt x="116" y="177"/>
                    <a:pt x="96" y="150"/>
                  </a:cubicBezTo>
                  <a:cubicBezTo>
                    <a:pt x="94" y="124"/>
                    <a:pt x="117" y="125"/>
                    <a:pt x="134" y="119"/>
                  </a:cubicBezTo>
                  <a:cubicBezTo>
                    <a:pt x="152" y="114"/>
                    <a:pt x="172" y="116"/>
                    <a:pt x="186" y="99"/>
                  </a:cubicBezTo>
                  <a:cubicBezTo>
                    <a:pt x="171" y="72"/>
                    <a:pt x="145" y="102"/>
                    <a:pt x="128" y="88"/>
                  </a:cubicBezTo>
                  <a:cubicBezTo>
                    <a:pt x="122" y="81"/>
                    <a:pt x="125" y="76"/>
                    <a:pt x="133" y="70"/>
                  </a:cubicBezTo>
                  <a:cubicBezTo>
                    <a:pt x="206" y="14"/>
                    <a:pt x="291" y="0"/>
                    <a:pt x="381" y="3"/>
                  </a:cubicBezTo>
                  <a:cubicBezTo>
                    <a:pt x="389" y="81"/>
                    <a:pt x="360" y="156"/>
                    <a:pt x="359" y="234"/>
                  </a:cubicBezTo>
                  <a:cubicBezTo>
                    <a:pt x="368" y="368"/>
                    <a:pt x="326" y="414"/>
                    <a:pt x="200" y="417"/>
                  </a:cubicBezTo>
                </a:path>
              </a:pathLst>
            </a:custGeom>
            <a:solidFill>
              <a:srgbClr val="C1C1C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0" name="Forme libre 89"/>
            <p:cNvSpPr>
              <a:spLocks noChangeArrowheads="1"/>
            </p:cNvSpPr>
            <p:nvPr userDrawn="1"/>
          </p:nvSpPr>
          <p:spPr bwMode="auto">
            <a:xfrm>
              <a:off x="7383463" y="2278063"/>
              <a:ext cx="468312" cy="134937"/>
            </a:xfrm>
            <a:custGeom>
              <a:avLst/>
              <a:gdLst>
                <a:gd name="T0" fmla="*/ 1040 w 1301"/>
                <a:gd name="T1" fmla="*/ 0 h 375"/>
                <a:gd name="T2" fmla="*/ 1185 w 1301"/>
                <a:gd name="T3" fmla="*/ 22 h 375"/>
                <a:gd name="T4" fmla="*/ 1300 w 1301"/>
                <a:gd name="T5" fmla="*/ 61 h 375"/>
                <a:gd name="T6" fmla="*/ 1295 w 1301"/>
                <a:gd name="T7" fmla="*/ 69 h 375"/>
                <a:gd name="T8" fmla="*/ 1089 w 1301"/>
                <a:gd name="T9" fmla="*/ 133 h 375"/>
                <a:gd name="T10" fmla="*/ 1059 w 1301"/>
                <a:gd name="T11" fmla="*/ 144 h 375"/>
                <a:gd name="T12" fmla="*/ 968 w 1301"/>
                <a:gd name="T13" fmla="*/ 162 h 375"/>
                <a:gd name="T14" fmla="*/ 939 w 1301"/>
                <a:gd name="T15" fmla="*/ 170 h 375"/>
                <a:gd name="T16" fmla="*/ 883 w 1301"/>
                <a:gd name="T17" fmla="*/ 190 h 375"/>
                <a:gd name="T18" fmla="*/ 852 w 1301"/>
                <a:gd name="T19" fmla="*/ 193 h 375"/>
                <a:gd name="T20" fmla="*/ 776 w 1301"/>
                <a:gd name="T21" fmla="*/ 214 h 375"/>
                <a:gd name="T22" fmla="*/ 200 w 1301"/>
                <a:gd name="T23" fmla="*/ 358 h 375"/>
                <a:gd name="T24" fmla="*/ 132 w 1301"/>
                <a:gd name="T25" fmla="*/ 373 h 375"/>
                <a:gd name="T26" fmla="*/ 81 w 1301"/>
                <a:gd name="T27" fmla="*/ 373 h 375"/>
                <a:gd name="T28" fmla="*/ 2 w 1301"/>
                <a:gd name="T29" fmla="*/ 318 h 375"/>
                <a:gd name="T30" fmla="*/ 5 w 1301"/>
                <a:gd name="T31" fmla="*/ 286 h 375"/>
                <a:gd name="T32" fmla="*/ 70 w 1301"/>
                <a:gd name="T33" fmla="*/ 242 h 375"/>
                <a:gd name="T34" fmla="*/ 101 w 1301"/>
                <a:gd name="T35" fmla="*/ 237 h 375"/>
                <a:gd name="T36" fmla="*/ 174 w 1301"/>
                <a:gd name="T37" fmla="*/ 213 h 375"/>
                <a:gd name="T38" fmla="*/ 252 w 1301"/>
                <a:gd name="T39" fmla="*/ 193 h 375"/>
                <a:gd name="T40" fmla="*/ 848 w 1301"/>
                <a:gd name="T41" fmla="*/ 40 h 375"/>
                <a:gd name="T42" fmla="*/ 910 w 1301"/>
                <a:gd name="T43" fmla="*/ 25 h 375"/>
                <a:gd name="T44" fmla="*/ 938 w 1301"/>
                <a:gd name="T45" fmla="*/ 14 h 375"/>
                <a:gd name="T46" fmla="*/ 1040 w 1301"/>
                <a:gd name="T47"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1" h="375">
                  <a:moveTo>
                    <a:pt x="1040" y="0"/>
                  </a:moveTo>
                  <a:cubicBezTo>
                    <a:pt x="1088" y="17"/>
                    <a:pt x="1136" y="22"/>
                    <a:pt x="1185" y="22"/>
                  </a:cubicBezTo>
                  <a:cubicBezTo>
                    <a:pt x="1228" y="22"/>
                    <a:pt x="1269" y="28"/>
                    <a:pt x="1300" y="61"/>
                  </a:cubicBezTo>
                  <a:lnTo>
                    <a:pt x="1295" y="69"/>
                  </a:lnTo>
                  <a:cubicBezTo>
                    <a:pt x="1233" y="112"/>
                    <a:pt x="1156" y="106"/>
                    <a:pt x="1089" y="133"/>
                  </a:cubicBezTo>
                  <a:cubicBezTo>
                    <a:pt x="1080" y="138"/>
                    <a:pt x="1069" y="141"/>
                    <a:pt x="1059" y="144"/>
                  </a:cubicBezTo>
                  <a:cubicBezTo>
                    <a:pt x="1028" y="148"/>
                    <a:pt x="996" y="144"/>
                    <a:pt x="968" y="162"/>
                  </a:cubicBezTo>
                  <a:cubicBezTo>
                    <a:pt x="959" y="165"/>
                    <a:pt x="949" y="168"/>
                    <a:pt x="939" y="170"/>
                  </a:cubicBezTo>
                  <a:cubicBezTo>
                    <a:pt x="918" y="171"/>
                    <a:pt x="901" y="182"/>
                    <a:pt x="883" y="190"/>
                  </a:cubicBezTo>
                  <a:cubicBezTo>
                    <a:pt x="872" y="191"/>
                    <a:pt x="863" y="193"/>
                    <a:pt x="852" y="193"/>
                  </a:cubicBezTo>
                  <a:cubicBezTo>
                    <a:pt x="825" y="193"/>
                    <a:pt x="803" y="213"/>
                    <a:pt x="776" y="214"/>
                  </a:cubicBezTo>
                  <a:cubicBezTo>
                    <a:pt x="582" y="257"/>
                    <a:pt x="394" y="319"/>
                    <a:pt x="200" y="358"/>
                  </a:cubicBezTo>
                  <a:cubicBezTo>
                    <a:pt x="177" y="362"/>
                    <a:pt x="154" y="368"/>
                    <a:pt x="132" y="373"/>
                  </a:cubicBezTo>
                  <a:cubicBezTo>
                    <a:pt x="115" y="374"/>
                    <a:pt x="98" y="374"/>
                    <a:pt x="81" y="373"/>
                  </a:cubicBezTo>
                  <a:cubicBezTo>
                    <a:pt x="48" y="365"/>
                    <a:pt x="16" y="353"/>
                    <a:pt x="2" y="318"/>
                  </a:cubicBezTo>
                  <a:cubicBezTo>
                    <a:pt x="0" y="307"/>
                    <a:pt x="0" y="297"/>
                    <a:pt x="5" y="286"/>
                  </a:cubicBezTo>
                  <a:cubicBezTo>
                    <a:pt x="20" y="263"/>
                    <a:pt x="48" y="254"/>
                    <a:pt x="70" y="242"/>
                  </a:cubicBezTo>
                  <a:cubicBezTo>
                    <a:pt x="81" y="240"/>
                    <a:pt x="90" y="238"/>
                    <a:pt x="101" y="237"/>
                  </a:cubicBezTo>
                  <a:cubicBezTo>
                    <a:pt x="127" y="234"/>
                    <a:pt x="150" y="220"/>
                    <a:pt x="174" y="213"/>
                  </a:cubicBezTo>
                  <a:cubicBezTo>
                    <a:pt x="200" y="203"/>
                    <a:pt x="225" y="193"/>
                    <a:pt x="252" y="193"/>
                  </a:cubicBezTo>
                  <a:cubicBezTo>
                    <a:pt x="452" y="144"/>
                    <a:pt x="649" y="89"/>
                    <a:pt x="848" y="40"/>
                  </a:cubicBezTo>
                  <a:cubicBezTo>
                    <a:pt x="868" y="32"/>
                    <a:pt x="891" y="32"/>
                    <a:pt x="910" y="25"/>
                  </a:cubicBezTo>
                  <a:cubicBezTo>
                    <a:pt x="920" y="22"/>
                    <a:pt x="929" y="19"/>
                    <a:pt x="938" y="14"/>
                  </a:cubicBezTo>
                  <a:cubicBezTo>
                    <a:pt x="973" y="6"/>
                    <a:pt x="1007" y="2"/>
                    <a:pt x="1040" y="0"/>
                  </a:cubicBezTo>
                </a:path>
              </a:pathLst>
            </a:custGeom>
            <a:solidFill>
              <a:srgbClr val="E1E1E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1" name="Forme libre 90"/>
            <p:cNvSpPr>
              <a:spLocks noChangeArrowheads="1"/>
            </p:cNvSpPr>
            <p:nvPr userDrawn="1"/>
          </p:nvSpPr>
          <p:spPr bwMode="auto">
            <a:xfrm>
              <a:off x="1133475" y="2646363"/>
              <a:ext cx="320675" cy="409575"/>
            </a:xfrm>
            <a:custGeom>
              <a:avLst/>
              <a:gdLst>
                <a:gd name="T0" fmla="*/ 499 w 890"/>
                <a:gd name="T1" fmla="*/ 482 h 1139"/>
                <a:gd name="T2" fmla="*/ 371 w 890"/>
                <a:gd name="T3" fmla="*/ 337 h 1139"/>
                <a:gd name="T4" fmla="*/ 61 w 890"/>
                <a:gd name="T5" fmla="*/ 206 h 1139"/>
                <a:gd name="T6" fmla="*/ 0 w 890"/>
                <a:gd name="T7" fmla="*/ 131 h 1139"/>
                <a:gd name="T8" fmla="*/ 70 w 890"/>
                <a:gd name="T9" fmla="*/ 99 h 1139"/>
                <a:gd name="T10" fmla="*/ 583 w 890"/>
                <a:gd name="T11" fmla="*/ 9 h 1139"/>
                <a:gd name="T12" fmla="*/ 730 w 890"/>
                <a:gd name="T13" fmla="*/ 5 h 1139"/>
                <a:gd name="T14" fmla="*/ 609 w 890"/>
                <a:gd name="T15" fmla="*/ 59 h 1139"/>
                <a:gd name="T16" fmla="*/ 310 w 890"/>
                <a:gd name="T17" fmla="*/ 125 h 1139"/>
                <a:gd name="T18" fmla="*/ 157 w 890"/>
                <a:gd name="T19" fmla="*/ 128 h 1139"/>
                <a:gd name="T20" fmla="*/ 889 w 890"/>
                <a:gd name="T21" fmla="*/ 1099 h 1139"/>
                <a:gd name="T22" fmla="*/ 860 w 890"/>
                <a:gd name="T23" fmla="*/ 1136 h 1139"/>
                <a:gd name="T24" fmla="*/ 827 w 890"/>
                <a:gd name="T25" fmla="*/ 1132 h 1139"/>
                <a:gd name="T26" fmla="*/ 606 w 890"/>
                <a:gd name="T27" fmla="*/ 704 h 1139"/>
                <a:gd name="T28" fmla="*/ 572 w 890"/>
                <a:gd name="T29" fmla="*/ 661 h 1139"/>
                <a:gd name="T30" fmla="*/ 551 w 890"/>
                <a:gd name="T31" fmla="*/ 641 h 1139"/>
                <a:gd name="T32" fmla="*/ 539 w 890"/>
                <a:gd name="T33" fmla="*/ 617 h 1139"/>
                <a:gd name="T34" fmla="*/ 528 w 890"/>
                <a:gd name="T35" fmla="*/ 594 h 1139"/>
                <a:gd name="T36" fmla="*/ 516 w 890"/>
                <a:gd name="T37" fmla="*/ 573 h 1139"/>
                <a:gd name="T38" fmla="*/ 510 w 890"/>
                <a:gd name="T39" fmla="*/ 550 h 1139"/>
                <a:gd name="T40" fmla="*/ 508 w 890"/>
                <a:gd name="T41" fmla="*/ 527 h 1139"/>
                <a:gd name="T42" fmla="*/ 507 w 890"/>
                <a:gd name="T43" fmla="*/ 504 h 1139"/>
                <a:gd name="T44" fmla="*/ 499 w 890"/>
                <a:gd name="T45" fmla="*/ 482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0" h="1139">
                  <a:moveTo>
                    <a:pt x="499" y="482"/>
                  </a:moveTo>
                  <a:cubicBezTo>
                    <a:pt x="466" y="426"/>
                    <a:pt x="417" y="383"/>
                    <a:pt x="371" y="337"/>
                  </a:cubicBezTo>
                  <a:cubicBezTo>
                    <a:pt x="285" y="255"/>
                    <a:pt x="195" y="177"/>
                    <a:pt x="61" y="206"/>
                  </a:cubicBezTo>
                  <a:cubicBezTo>
                    <a:pt x="56" y="168"/>
                    <a:pt x="3" y="169"/>
                    <a:pt x="0" y="131"/>
                  </a:cubicBezTo>
                  <a:cubicBezTo>
                    <a:pt x="18" y="105"/>
                    <a:pt x="46" y="101"/>
                    <a:pt x="70" y="99"/>
                  </a:cubicBezTo>
                  <a:cubicBezTo>
                    <a:pt x="244" y="85"/>
                    <a:pt x="412" y="38"/>
                    <a:pt x="583" y="9"/>
                  </a:cubicBezTo>
                  <a:cubicBezTo>
                    <a:pt x="632" y="1"/>
                    <a:pt x="681" y="0"/>
                    <a:pt x="730" y="5"/>
                  </a:cubicBezTo>
                  <a:cubicBezTo>
                    <a:pt x="701" y="46"/>
                    <a:pt x="652" y="49"/>
                    <a:pt x="609" y="59"/>
                  </a:cubicBezTo>
                  <a:cubicBezTo>
                    <a:pt x="510" y="82"/>
                    <a:pt x="408" y="99"/>
                    <a:pt x="310" y="125"/>
                  </a:cubicBezTo>
                  <a:cubicBezTo>
                    <a:pt x="264" y="137"/>
                    <a:pt x="220" y="124"/>
                    <a:pt x="157" y="128"/>
                  </a:cubicBezTo>
                  <a:cubicBezTo>
                    <a:pt x="534" y="363"/>
                    <a:pt x="743" y="709"/>
                    <a:pt x="889" y="1099"/>
                  </a:cubicBezTo>
                  <a:cubicBezTo>
                    <a:pt x="887" y="1118"/>
                    <a:pt x="876" y="1130"/>
                    <a:pt x="860" y="1136"/>
                  </a:cubicBezTo>
                  <a:cubicBezTo>
                    <a:pt x="849" y="1138"/>
                    <a:pt x="838" y="1136"/>
                    <a:pt x="827" y="1132"/>
                  </a:cubicBezTo>
                  <a:cubicBezTo>
                    <a:pt x="739" y="997"/>
                    <a:pt x="692" y="841"/>
                    <a:pt x="606" y="704"/>
                  </a:cubicBezTo>
                  <a:cubicBezTo>
                    <a:pt x="597" y="689"/>
                    <a:pt x="588" y="672"/>
                    <a:pt x="572" y="661"/>
                  </a:cubicBezTo>
                  <a:cubicBezTo>
                    <a:pt x="565" y="655"/>
                    <a:pt x="557" y="648"/>
                    <a:pt x="551" y="641"/>
                  </a:cubicBezTo>
                  <a:cubicBezTo>
                    <a:pt x="545" y="633"/>
                    <a:pt x="542" y="625"/>
                    <a:pt x="539" y="617"/>
                  </a:cubicBezTo>
                  <a:cubicBezTo>
                    <a:pt x="534" y="609"/>
                    <a:pt x="531" y="602"/>
                    <a:pt x="528" y="594"/>
                  </a:cubicBezTo>
                  <a:cubicBezTo>
                    <a:pt x="524" y="586"/>
                    <a:pt x="521" y="579"/>
                    <a:pt x="516" y="573"/>
                  </a:cubicBezTo>
                  <a:cubicBezTo>
                    <a:pt x="513" y="565"/>
                    <a:pt x="511" y="557"/>
                    <a:pt x="510" y="550"/>
                  </a:cubicBezTo>
                  <a:cubicBezTo>
                    <a:pt x="510" y="542"/>
                    <a:pt x="508" y="534"/>
                    <a:pt x="508" y="527"/>
                  </a:cubicBezTo>
                  <a:cubicBezTo>
                    <a:pt x="508" y="519"/>
                    <a:pt x="508" y="512"/>
                    <a:pt x="507" y="504"/>
                  </a:cubicBezTo>
                  <a:cubicBezTo>
                    <a:pt x="505" y="496"/>
                    <a:pt x="504" y="489"/>
                    <a:pt x="499" y="482"/>
                  </a:cubicBezTo>
                </a:path>
              </a:pathLst>
            </a:custGeom>
            <a:solidFill>
              <a:srgbClr val="C7C7C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2" name="Forme libre 91"/>
            <p:cNvSpPr>
              <a:spLocks noChangeArrowheads="1"/>
            </p:cNvSpPr>
            <p:nvPr userDrawn="1"/>
          </p:nvSpPr>
          <p:spPr bwMode="auto">
            <a:xfrm>
              <a:off x="6804025" y="1008063"/>
              <a:ext cx="527050" cy="222250"/>
            </a:xfrm>
            <a:custGeom>
              <a:avLst/>
              <a:gdLst>
                <a:gd name="T0" fmla="*/ 0 w 1463"/>
                <a:gd name="T1" fmla="*/ 616 h 617"/>
                <a:gd name="T2" fmla="*/ 298 w 1463"/>
                <a:gd name="T3" fmla="*/ 481 h 617"/>
                <a:gd name="T4" fmla="*/ 825 w 1463"/>
                <a:gd name="T5" fmla="*/ 390 h 617"/>
                <a:gd name="T6" fmla="*/ 1272 w 1463"/>
                <a:gd name="T7" fmla="*/ 179 h 617"/>
                <a:gd name="T8" fmla="*/ 1349 w 1463"/>
                <a:gd name="T9" fmla="*/ 67 h 617"/>
                <a:gd name="T10" fmla="*/ 1416 w 1463"/>
                <a:gd name="T11" fmla="*/ 0 h 617"/>
                <a:gd name="T12" fmla="*/ 1448 w 1463"/>
                <a:gd name="T13" fmla="*/ 15 h 617"/>
                <a:gd name="T14" fmla="*/ 1304 w 1463"/>
                <a:gd name="T15" fmla="*/ 277 h 617"/>
                <a:gd name="T16" fmla="*/ 1304 w 1463"/>
                <a:gd name="T17" fmla="*/ 277 h 617"/>
                <a:gd name="T18" fmla="*/ 1258 w 1463"/>
                <a:gd name="T19" fmla="*/ 301 h 617"/>
                <a:gd name="T20" fmla="*/ 1045 w 1463"/>
                <a:gd name="T21" fmla="*/ 380 h 617"/>
                <a:gd name="T22" fmla="*/ 0 w 1463"/>
                <a:gd name="T23" fmla="*/ 616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3" h="617">
                  <a:moveTo>
                    <a:pt x="0" y="616"/>
                  </a:moveTo>
                  <a:cubicBezTo>
                    <a:pt x="89" y="547"/>
                    <a:pt x="193" y="510"/>
                    <a:pt x="298" y="481"/>
                  </a:cubicBezTo>
                  <a:cubicBezTo>
                    <a:pt x="471" y="434"/>
                    <a:pt x="651" y="426"/>
                    <a:pt x="825" y="390"/>
                  </a:cubicBezTo>
                  <a:cubicBezTo>
                    <a:pt x="991" y="354"/>
                    <a:pt x="1144" y="292"/>
                    <a:pt x="1272" y="179"/>
                  </a:cubicBezTo>
                  <a:cubicBezTo>
                    <a:pt x="1307" y="148"/>
                    <a:pt x="1332" y="110"/>
                    <a:pt x="1349" y="67"/>
                  </a:cubicBezTo>
                  <a:cubicBezTo>
                    <a:pt x="1344" y="17"/>
                    <a:pt x="1375" y="3"/>
                    <a:pt x="1416" y="0"/>
                  </a:cubicBezTo>
                  <a:cubicBezTo>
                    <a:pt x="1428" y="2"/>
                    <a:pt x="1439" y="8"/>
                    <a:pt x="1448" y="15"/>
                  </a:cubicBezTo>
                  <a:cubicBezTo>
                    <a:pt x="1462" y="136"/>
                    <a:pt x="1387" y="208"/>
                    <a:pt x="1304" y="277"/>
                  </a:cubicBezTo>
                  <a:lnTo>
                    <a:pt x="1304" y="277"/>
                  </a:lnTo>
                  <a:cubicBezTo>
                    <a:pt x="1291" y="289"/>
                    <a:pt x="1269" y="284"/>
                    <a:pt x="1258" y="301"/>
                  </a:cubicBezTo>
                  <a:cubicBezTo>
                    <a:pt x="1191" y="341"/>
                    <a:pt x="1118" y="362"/>
                    <a:pt x="1045" y="380"/>
                  </a:cubicBezTo>
                  <a:cubicBezTo>
                    <a:pt x="698" y="458"/>
                    <a:pt x="348" y="536"/>
                    <a:pt x="0" y="616"/>
                  </a:cubicBezTo>
                </a:path>
              </a:pathLst>
            </a:custGeom>
            <a:solidFill>
              <a:srgbClr val="99999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3" name="Forme libre 92"/>
            <p:cNvSpPr>
              <a:spLocks noChangeArrowheads="1"/>
            </p:cNvSpPr>
            <p:nvPr userDrawn="1"/>
          </p:nvSpPr>
          <p:spPr bwMode="auto">
            <a:xfrm>
              <a:off x="5854700" y="3251200"/>
              <a:ext cx="536575" cy="188913"/>
            </a:xfrm>
            <a:custGeom>
              <a:avLst/>
              <a:gdLst>
                <a:gd name="T0" fmla="*/ 67 w 1491"/>
                <a:gd name="T1" fmla="*/ 522 h 523"/>
                <a:gd name="T2" fmla="*/ 0 w 1491"/>
                <a:gd name="T3" fmla="*/ 503 h 523"/>
                <a:gd name="T4" fmla="*/ 127 w 1491"/>
                <a:gd name="T5" fmla="*/ 438 h 523"/>
                <a:gd name="T6" fmla="*/ 287 w 1491"/>
                <a:gd name="T7" fmla="*/ 385 h 523"/>
                <a:gd name="T8" fmla="*/ 478 w 1491"/>
                <a:gd name="T9" fmla="*/ 316 h 523"/>
                <a:gd name="T10" fmla="*/ 672 w 1491"/>
                <a:gd name="T11" fmla="*/ 249 h 523"/>
                <a:gd name="T12" fmla="*/ 1467 w 1491"/>
                <a:gd name="T13" fmla="*/ 0 h 523"/>
                <a:gd name="T14" fmla="*/ 1490 w 1491"/>
                <a:gd name="T15" fmla="*/ 23 h 523"/>
                <a:gd name="T16" fmla="*/ 1309 w 1491"/>
                <a:gd name="T17" fmla="*/ 87 h 523"/>
                <a:gd name="T18" fmla="*/ 1264 w 1491"/>
                <a:gd name="T19" fmla="*/ 141 h 523"/>
                <a:gd name="T20" fmla="*/ 1214 w 1491"/>
                <a:gd name="T21" fmla="*/ 157 h 523"/>
                <a:gd name="T22" fmla="*/ 942 w 1491"/>
                <a:gd name="T23" fmla="*/ 251 h 523"/>
                <a:gd name="T24" fmla="*/ 67 w 1491"/>
                <a:gd name="T25" fmla="*/ 522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1" h="523">
                  <a:moveTo>
                    <a:pt x="67" y="522"/>
                  </a:moveTo>
                  <a:cubicBezTo>
                    <a:pt x="47" y="509"/>
                    <a:pt x="24" y="503"/>
                    <a:pt x="0" y="503"/>
                  </a:cubicBezTo>
                  <a:cubicBezTo>
                    <a:pt x="20" y="440"/>
                    <a:pt x="84" y="460"/>
                    <a:pt x="127" y="438"/>
                  </a:cubicBezTo>
                  <a:cubicBezTo>
                    <a:pt x="177" y="414"/>
                    <a:pt x="234" y="402"/>
                    <a:pt x="287" y="385"/>
                  </a:cubicBezTo>
                  <a:cubicBezTo>
                    <a:pt x="350" y="361"/>
                    <a:pt x="424" y="370"/>
                    <a:pt x="478" y="316"/>
                  </a:cubicBezTo>
                  <a:cubicBezTo>
                    <a:pt x="537" y="278"/>
                    <a:pt x="606" y="269"/>
                    <a:pt x="672" y="249"/>
                  </a:cubicBezTo>
                  <a:cubicBezTo>
                    <a:pt x="939" y="171"/>
                    <a:pt x="1196" y="63"/>
                    <a:pt x="1467" y="0"/>
                  </a:cubicBezTo>
                  <a:cubicBezTo>
                    <a:pt x="1475" y="8"/>
                    <a:pt x="1490" y="8"/>
                    <a:pt x="1490" y="23"/>
                  </a:cubicBezTo>
                  <a:cubicBezTo>
                    <a:pt x="1429" y="44"/>
                    <a:pt x="1368" y="66"/>
                    <a:pt x="1309" y="87"/>
                  </a:cubicBezTo>
                  <a:cubicBezTo>
                    <a:pt x="1284" y="96"/>
                    <a:pt x="1255" y="104"/>
                    <a:pt x="1264" y="141"/>
                  </a:cubicBezTo>
                  <a:cubicBezTo>
                    <a:pt x="1248" y="147"/>
                    <a:pt x="1231" y="153"/>
                    <a:pt x="1214" y="157"/>
                  </a:cubicBezTo>
                  <a:cubicBezTo>
                    <a:pt x="1115" y="165"/>
                    <a:pt x="1023" y="191"/>
                    <a:pt x="942" y="251"/>
                  </a:cubicBezTo>
                  <a:cubicBezTo>
                    <a:pt x="647" y="336"/>
                    <a:pt x="363" y="449"/>
                    <a:pt x="67" y="522"/>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4" name="Forme libre 93"/>
            <p:cNvSpPr>
              <a:spLocks noChangeArrowheads="1"/>
            </p:cNvSpPr>
            <p:nvPr userDrawn="1"/>
          </p:nvSpPr>
          <p:spPr bwMode="auto">
            <a:xfrm>
              <a:off x="2408238" y="2290763"/>
              <a:ext cx="358775" cy="92075"/>
            </a:xfrm>
            <a:custGeom>
              <a:avLst/>
              <a:gdLst>
                <a:gd name="T0" fmla="*/ 87 w 995"/>
                <a:gd name="T1" fmla="*/ 98 h 254"/>
                <a:gd name="T2" fmla="*/ 393 w 995"/>
                <a:gd name="T3" fmla="*/ 55 h 254"/>
                <a:gd name="T4" fmla="*/ 645 w 995"/>
                <a:gd name="T5" fmla="*/ 55 h 254"/>
                <a:gd name="T6" fmla="*/ 707 w 995"/>
                <a:gd name="T7" fmla="*/ 14 h 254"/>
                <a:gd name="T8" fmla="*/ 857 w 995"/>
                <a:gd name="T9" fmla="*/ 37 h 254"/>
                <a:gd name="T10" fmla="*/ 941 w 995"/>
                <a:gd name="T11" fmla="*/ 81 h 254"/>
                <a:gd name="T12" fmla="*/ 977 w 995"/>
                <a:gd name="T13" fmla="*/ 165 h 254"/>
                <a:gd name="T14" fmla="*/ 892 w 995"/>
                <a:gd name="T15" fmla="*/ 204 h 254"/>
                <a:gd name="T16" fmla="*/ 729 w 995"/>
                <a:gd name="T17" fmla="*/ 182 h 254"/>
                <a:gd name="T18" fmla="*/ 686 w 995"/>
                <a:gd name="T19" fmla="*/ 189 h 254"/>
                <a:gd name="T20" fmla="*/ 513 w 995"/>
                <a:gd name="T21" fmla="*/ 206 h 254"/>
                <a:gd name="T22" fmla="*/ 125 w 995"/>
                <a:gd name="T23" fmla="*/ 229 h 254"/>
                <a:gd name="T24" fmla="*/ 0 w 995"/>
                <a:gd name="T25" fmla="*/ 145 h 254"/>
                <a:gd name="T26" fmla="*/ 87 w 995"/>
                <a:gd name="T27" fmla="*/ 98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95" h="254">
                  <a:moveTo>
                    <a:pt x="87" y="98"/>
                  </a:moveTo>
                  <a:cubicBezTo>
                    <a:pt x="191" y="95"/>
                    <a:pt x="289" y="55"/>
                    <a:pt x="393" y="55"/>
                  </a:cubicBezTo>
                  <a:cubicBezTo>
                    <a:pt x="477" y="55"/>
                    <a:pt x="561" y="55"/>
                    <a:pt x="645" y="55"/>
                  </a:cubicBezTo>
                  <a:cubicBezTo>
                    <a:pt x="658" y="30"/>
                    <a:pt x="683" y="23"/>
                    <a:pt x="707" y="14"/>
                  </a:cubicBezTo>
                  <a:cubicBezTo>
                    <a:pt x="761" y="0"/>
                    <a:pt x="808" y="24"/>
                    <a:pt x="857" y="37"/>
                  </a:cubicBezTo>
                  <a:cubicBezTo>
                    <a:pt x="884" y="53"/>
                    <a:pt x="915" y="64"/>
                    <a:pt x="941" y="81"/>
                  </a:cubicBezTo>
                  <a:cubicBezTo>
                    <a:pt x="968" y="102"/>
                    <a:pt x="994" y="127"/>
                    <a:pt x="977" y="165"/>
                  </a:cubicBezTo>
                  <a:cubicBezTo>
                    <a:pt x="962" y="203"/>
                    <a:pt x="926" y="203"/>
                    <a:pt x="892" y="204"/>
                  </a:cubicBezTo>
                  <a:cubicBezTo>
                    <a:pt x="837" y="204"/>
                    <a:pt x="782" y="189"/>
                    <a:pt x="729" y="182"/>
                  </a:cubicBezTo>
                  <a:cubicBezTo>
                    <a:pt x="715" y="183"/>
                    <a:pt x="701" y="188"/>
                    <a:pt x="686" y="189"/>
                  </a:cubicBezTo>
                  <a:cubicBezTo>
                    <a:pt x="628" y="198"/>
                    <a:pt x="571" y="211"/>
                    <a:pt x="513" y="206"/>
                  </a:cubicBezTo>
                  <a:cubicBezTo>
                    <a:pt x="383" y="211"/>
                    <a:pt x="257" y="253"/>
                    <a:pt x="125" y="229"/>
                  </a:cubicBezTo>
                  <a:cubicBezTo>
                    <a:pt x="72" y="218"/>
                    <a:pt x="8" y="223"/>
                    <a:pt x="0" y="145"/>
                  </a:cubicBezTo>
                  <a:cubicBezTo>
                    <a:pt x="29" y="128"/>
                    <a:pt x="58" y="113"/>
                    <a:pt x="87" y="98"/>
                  </a:cubicBezTo>
                </a:path>
              </a:pathLst>
            </a:custGeom>
            <a:solidFill>
              <a:srgbClr val="2F2F2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5" name="Forme libre 94"/>
            <p:cNvSpPr>
              <a:spLocks noChangeArrowheads="1"/>
            </p:cNvSpPr>
            <p:nvPr userDrawn="1"/>
          </p:nvSpPr>
          <p:spPr bwMode="auto">
            <a:xfrm>
              <a:off x="8156575" y="3770313"/>
              <a:ext cx="227013" cy="296862"/>
            </a:xfrm>
            <a:custGeom>
              <a:avLst/>
              <a:gdLst>
                <a:gd name="T0" fmla="*/ 90 w 632"/>
                <a:gd name="T1" fmla="*/ 799 h 823"/>
                <a:gd name="T2" fmla="*/ 17 w 632"/>
                <a:gd name="T3" fmla="*/ 816 h 823"/>
                <a:gd name="T4" fmla="*/ 19 w 632"/>
                <a:gd name="T5" fmla="*/ 764 h 823"/>
                <a:gd name="T6" fmla="*/ 362 w 632"/>
                <a:gd name="T7" fmla="*/ 204 h 823"/>
                <a:gd name="T8" fmla="*/ 388 w 632"/>
                <a:gd name="T9" fmla="*/ 181 h 823"/>
                <a:gd name="T10" fmla="*/ 454 w 632"/>
                <a:gd name="T11" fmla="*/ 212 h 823"/>
                <a:gd name="T12" fmla="*/ 527 w 632"/>
                <a:gd name="T13" fmla="*/ 111 h 823"/>
                <a:gd name="T14" fmla="*/ 617 w 632"/>
                <a:gd name="T15" fmla="*/ 0 h 823"/>
                <a:gd name="T16" fmla="*/ 599 w 632"/>
                <a:gd name="T17" fmla="*/ 70 h 823"/>
                <a:gd name="T18" fmla="*/ 162 w 632"/>
                <a:gd name="T19" fmla="*/ 725 h 823"/>
                <a:gd name="T20" fmla="*/ 90 w 632"/>
                <a:gd name="T21" fmla="*/ 799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2" h="823">
                  <a:moveTo>
                    <a:pt x="90" y="799"/>
                  </a:moveTo>
                  <a:cubicBezTo>
                    <a:pt x="61" y="786"/>
                    <a:pt x="43" y="822"/>
                    <a:pt x="17" y="816"/>
                  </a:cubicBezTo>
                  <a:cubicBezTo>
                    <a:pt x="0" y="798"/>
                    <a:pt x="9" y="780"/>
                    <a:pt x="19" y="764"/>
                  </a:cubicBezTo>
                  <a:cubicBezTo>
                    <a:pt x="121" y="569"/>
                    <a:pt x="254" y="393"/>
                    <a:pt x="362" y="204"/>
                  </a:cubicBezTo>
                  <a:cubicBezTo>
                    <a:pt x="367" y="195"/>
                    <a:pt x="379" y="189"/>
                    <a:pt x="388" y="181"/>
                  </a:cubicBezTo>
                  <a:cubicBezTo>
                    <a:pt x="396" y="222"/>
                    <a:pt x="413" y="253"/>
                    <a:pt x="454" y="212"/>
                  </a:cubicBezTo>
                  <a:cubicBezTo>
                    <a:pt x="483" y="183"/>
                    <a:pt x="503" y="144"/>
                    <a:pt x="527" y="111"/>
                  </a:cubicBezTo>
                  <a:cubicBezTo>
                    <a:pt x="555" y="76"/>
                    <a:pt x="570" y="30"/>
                    <a:pt x="617" y="0"/>
                  </a:cubicBezTo>
                  <a:cubicBezTo>
                    <a:pt x="631" y="31"/>
                    <a:pt x="613" y="50"/>
                    <a:pt x="599" y="70"/>
                  </a:cubicBezTo>
                  <a:cubicBezTo>
                    <a:pt x="448" y="285"/>
                    <a:pt x="303" y="503"/>
                    <a:pt x="162" y="725"/>
                  </a:cubicBezTo>
                  <a:cubicBezTo>
                    <a:pt x="142" y="754"/>
                    <a:pt x="121" y="780"/>
                    <a:pt x="90" y="799"/>
                  </a:cubicBezTo>
                </a:path>
              </a:pathLst>
            </a:custGeom>
            <a:solidFill>
              <a:schemeClr val="accent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6" name="Forme libre 95"/>
            <p:cNvSpPr>
              <a:spLocks noChangeArrowheads="1"/>
            </p:cNvSpPr>
            <p:nvPr userDrawn="1"/>
          </p:nvSpPr>
          <p:spPr bwMode="auto">
            <a:xfrm>
              <a:off x="2044700" y="6626225"/>
              <a:ext cx="447675" cy="204788"/>
            </a:xfrm>
            <a:custGeom>
              <a:avLst/>
              <a:gdLst>
                <a:gd name="T0" fmla="*/ 1241 w 1242"/>
                <a:gd name="T1" fmla="*/ 426 h 567"/>
                <a:gd name="T2" fmla="*/ 962 w 1242"/>
                <a:gd name="T3" fmla="*/ 566 h 567"/>
                <a:gd name="T4" fmla="*/ 548 w 1242"/>
                <a:gd name="T5" fmla="*/ 522 h 567"/>
                <a:gd name="T6" fmla="*/ 0 w 1242"/>
                <a:gd name="T7" fmla="*/ 16 h 567"/>
                <a:gd name="T8" fmla="*/ 30 w 1242"/>
                <a:gd name="T9" fmla="*/ 0 h 567"/>
                <a:gd name="T10" fmla="*/ 81 w 1242"/>
                <a:gd name="T11" fmla="*/ 16 h 567"/>
                <a:gd name="T12" fmla="*/ 514 w 1242"/>
                <a:gd name="T13" fmla="*/ 342 h 567"/>
                <a:gd name="T14" fmla="*/ 1148 w 1242"/>
                <a:gd name="T15" fmla="*/ 421 h 567"/>
                <a:gd name="T16" fmla="*/ 1241 w 1242"/>
                <a:gd name="T17" fmla="*/ 426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2" h="567">
                  <a:moveTo>
                    <a:pt x="1241" y="426"/>
                  </a:moveTo>
                  <a:cubicBezTo>
                    <a:pt x="1174" y="523"/>
                    <a:pt x="1082" y="565"/>
                    <a:pt x="962" y="566"/>
                  </a:cubicBezTo>
                  <a:cubicBezTo>
                    <a:pt x="821" y="566"/>
                    <a:pt x="684" y="548"/>
                    <a:pt x="548" y="522"/>
                  </a:cubicBezTo>
                  <a:cubicBezTo>
                    <a:pt x="330" y="392"/>
                    <a:pt x="145" y="226"/>
                    <a:pt x="0" y="16"/>
                  </a:cubicBezTo>
                  <a:cubicBezTo>
                    <a:pt x="7" y="7"/>
                    <a:pt x="18" y="1"/>
                    <a:pt x="30" y="0"/>
                  </a:cubicBezTo>
                  <a:cubicBezTo>
                    <a:pt x="49" y="0"/>
                    <a:pt x="65" y="4"/>
                    <a:pt x="81" y="16"/>
                  </a:cubicBezTo>
                  <a:cubicBezTo>
                    <a:pt x="201" y="157"/>
                    <a:pt x="354" y="264"/>
                    <a:pt x="514" y="342"/>
                  </a:cubicBezTo>
                  <a:cubicBezTo>
                    <a:pt x="710" y="436"/>
                    <a:pt x="925" y="499"/>
                    <a:pt x="1148" y="421"/>
                  </a:cubicBezTo>
                  <a:cubicBezTo>
                    <a:pt x="1180" y="407"/>
                    <a:pt x="1212" y="389"/>
                    <a:pt x="1241" y="426"/>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7" name="Forme libre 96"/>
            <p:cNvSpPr>
              <a:spLocks noChangeArrowheads="1"/>
            </p:cNvSpPr>
            <p:nvPr userDrawn="1"/>
          </p:nvSpPr>
          <p:spPr bwMode="auto">
            <a:xfrm>
              <a:off x="6070600" y="1363663"/>
              <a:ext cx="390525" cy="100012"/>
            </a:xfrm>
            <a:custGeom>
              <a:avLst/>
              <a:gdLst>
                <a:gd name="T0" fmla="*/ 39 w 1086"/>
                <a:gd name="T1" fmla="*/ 251 h 278"/>
                <a:gd name="T2" fmla="*/ 71 w 1086"/>
                <a:gd name="T3" fmla="*/ 151 h 278"/>
                <a:gd name="T4" fmla="*/ 600 w 1086"/>
                <a:gd name="T5" fmla="*/ 69 h 278"/>
                <a:gd name="T6" fmla="*/ 937 w 1086"/>
                <a:gd name="T7" fmla="*/ 23 h 278"/>
                <a:gd name="T8" fmla="*/ 1029 w 1086"/>
                <a:gd name="T9" fmla="*/ 40 h 278"/>
                <a:gd name="T10" fmla="*/ 1006 w 1086"/>
                <a:gd name="T11" fmla="*/ 115 h 278"/>
                <a:gd name="T12" fmla="*/ 1006 w 1086"/>
                <a:gd name="T13" fmla="*/ 115 h 278"/>
                <a:gd name="T14" fmla="*/ 959 w 1086"/>
                <a:gd name="T15" fmla="*/ 135 h 278"/>
                <a:gd name="T16" fmla="*/ 858 w 1086"/>
                <a:gd name="T17" fmla="*/ 135 h 278"/>
                <a:gd name="T18" fmla="*/ 733 w 1086"/>
                <a:gd name="T19" fmla="*/ 208 h 278"/>
                <a:gd name="T20" fmla="*/ 572 w 1086"/>
                <a:gd name="T21" fmla="*/ 208 h 278"/>
                <a:gd name="T22" fmla="*/ 539 w 1086"/>
                <a:gd name="T23" fmla="*/ 211 h 278"/>
                <a:gd name="T24" fmla="*/ 389 w 1086"/>
                <a:gd name="T25" fmla="*/ 223 h 278"/>
                <a:gd name="T26" fmla="*/ 336 w 1086"/>
                <a:gd name="T27" fmla="*/ 223 h 278"/>
                <a:gd name="T28" fmla="*/ 39 w 1086"/>
                <a:gd name="T29" fmla="*/ 251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6" h="278">
                  <a:moveTo>
                    <a:pt x="39" y="251"/>
                  </a:moveTo>
                  <a:cubicBezTo>
                    <a:pt x="1" y="170"/>
                    <a:pt x="0" y="164"/>
                    <a:pt x="71" y="151"/>
                  </a:cubicBezTo>
                  <a:cubicBezTo>
                    <a:pt x="247" y="121"/>
                    <a:pt x="423" y="95"/>
                    <a:pt x="600" y="69"/>
                  </a:cubicBezTo>
                  <a:cubicBezTo>
                    <a:pt x="713" y="52"/>
                    <a:pt x="824" y="37"/>
                    <a:pt x="937" y="23"/>
                  </a:cubicBezTo>
                  <a:cubicBezTo>
                    <a:pt x="969" y="19"/>
                    <a:pt x="1006" y="0"/>
                    <a:pt x="1029" y="40"/>
                  </a:cubicBezTo>
                  <a:cubicBezTo>
                    <a:pt x="1085" y="84"/>
                    <a:pt x="1032" y="95"/>
                    <a:pt x="1006" y="115"/>
                  </a:cubicBezTo>
                  <a:lnTo>
                    <a:pt x="1006" y="115"/>
                  </a:lnTo>
                  <a:cubicBezTo>
                    <a:pt x="992" y="125"/>
                    <a:pt x="972" y="122"/>
                    <a:pt x="959" y="135"/>
                  </a:cubicBezTo>
                  <a:cubicBezTo>
                    <a:pt x="925" y="135"/>
                    <a:pt x="891" y="138"/>
                    <a:pt x="858" y="135"/>
                  </a:cubicBezTo>
                  <a:cubicBezTo>
                    <a:pt x="797" y="128"/>
                    <a:pt x="755" y="151"/>
                    <a:pt x="733" y="208"/>
                  </a:cubicBezTo>
                  <a:cubicBezTo>
                    <a:pt x="679" y="171"/>
                    <a:pt x="626" y="183"/>
                    <a:pt x="572" y="208"/>
                  </a:cubicBezTo>
                  <a:cubicBezTo>
                    <a:pt x="562" y="211"/>
                    <a:pt x="551" y="212"/>
                    <a:pt x="539" y="211"/>
                  </a:cubicBezTo>
                  <a:cubicBezTo>
                    <a:pt x="487" y="188"/>
                    <a:pt x="439" y="235"/>
                    <a:pt x="389" y="223"/>
                  </a:cubicBezTo>
                  <a:cubicBezTo>
                    <a:pt x="371" y="223"/>
                    <a:pt x="354" y="223"/>
                    <a:pt x="336" y="223"/>
                  </a:cubicBezTo>
                  <a:cubicBezTo>
                    <a:pt x="238" y="248"/>
                    <a:pt x="142" y="277"/>
                    <a:pt x="39" y="251"/>
                  </a:cubicBezTo>
                </a:path>
              </a:pathLst>
            </a:custGeom>
            <a:solidFill>
              <a:srgbClr val="A5A5A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8" name="Forme libre 97"/>
            <p:cNvSpPr>
              <a:spLocks noChangeArrowheads="1"/>
            </p:cNvSpPr>
            <p:nvPr userDrawn="1"/>
          </p:nvSpPr>
          <p:spPr bwMode="auto">
            <a:xfrm>
              <a:off x="6605588" y="2954338"/>
              <a:ext cx="395287" cy="134937"/>
            </a:xfrm>
            <a:custGeom>
              <a:avLst/>
              <a:gdLst>
                <a:gd name="T0" fmla="*/ 66 w 1100"/>
                <a:gd name="T1" fmla="*/ 224 h 376"/>
                <a:gd name="T2" fmla="*/ 101 w 1100"/>
                <a:gd name="T3" fmla="*/ 279 h 376"/>
                <a:gd name="T4" fmla="*/ 907 w 1100"/>
                <a:gd name="T5" fmla="*/ 29 h 376"/>
                <a:gd name="T6" fmla="*/ 1099 w 1100"/>
                <a:gd name="T7" fmla="*/ 45 h 376"/>
                <a:gd name="T8" fmla="*/ 863 w 1100"/>
                <a:gd name="T9" fmla="*/ 120 h 376"/>
                <a:gd name="T10" fmla="*/ 92 w 1100"/>
                <a:gd name="T11" fmla="*/ 354 h 376"/>
                <a:gd name="T12" fmla="*/ 6 w 1100"/>
                <a:gd name="T13" fmla="*/ 361 h 376"/>
                <a:gd name="T14" fmla="*/ 66 w 1100"/>
                <a:gd name="T15" fmla="*/ 224 h 3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0" h="376">
                  <a:moveTo>
                    <a:pt x="66" y="224"/>
                  </a:moveTo>
                  <a:cubicBezTo>
                    <a:pt x="55" y="258"/>
                    <a:pt x="52" y="296"/>
                    <a:pt x="101" y="279"/>
                  </a:cubicBezTo>
                  <a:cubicBezTo>
                    <a:pt x="365" y="180"/>
                    <a:pt x="644" y="129"/>
                    <a:pt x="907" y="29"/>
                  </a:cubicBezTo>
                  <a:cubicBezTo>
                    <a:pt x="980" y="0"/>
                    <a:pt x="1038" y="3"/>
                    <a:pt x="1099" y="45"/>
                  </a:cubicBezTo>
                  <a:cubicBezTo>
                    <a:pt x="1025" y="84"/>
                    <a:pt x="942" y="96"/>
                    <a:pt x="863" y="120"/>
                  </a:cubicBezTo>
                  <a:cubicBezTo>
                    <a:pt x="606" y="200"/>
                    <a:pt x="348" y="276"/>
                    <a:pt x="92" y="354"/>
                  </a:cubicBezTo>
                  <a:cubicBezTo>
                    <a:pt x="67" y="361"/>
                    <a:pt x="43" y="375"/>
                    <a:pt x="6" y="361"/>
                  </a:cubicBezTo>
                  <a:cubicBezTo>
                    <a:pt x="15" y="313"/>
                    <a:pt x="0" y="253"/>
                    <a:pt x="66" y="224"/>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9" name="Forme libre 98"/>
            <p:cNvSpPr>
              <a:spLocks noChangeArrowheads="1"/>
            </p:cNvSpPr>
            <p:nvPr userDrawn="1"/>
          </p:nvSpPr>
          <p:spPr bwMode="auto">
            <a:xfrm>
              <a:off x="8183563" y="2819400"/>
              <a:ext cx="180975" cy="315913"/>
            </a:xfrm>
            <a:custGeom>
              <a:avLst/>
              <a:gdLst>
                <a:gd name="T0" fmla="*/ 293 w 503"/>
                <a:gd name="T1" fmla="*/ 876 h 877"/>
                <a:gd name="T2" fmla="*/ 301 w 503"/>
                <a:gd name="T3" fmla="*/ 621 h 877"/>
                <a:gd name="T4" fmla="*/ 325 w 503"/>
                <a:gd name="T5" fmla="*/ 272 h 877"/>
                <a:gd name="T6" fmla="*/ 239 w 503"/>
                <a:gd name="T7" fmla="*/ 195 h 877"/>
                <a:gd name="T8" fmla="*/ 84 w 503"/>
                <a:gd name="T9" fmla="*/ 189 h 877"/>
                <a:gd name="T10" fmla="*/ 62 w 503"/>
                <a:gd name="T11" fmla="*/ 56 h 877"/>
                <a:gd name="T12" fmla="*/ 226 w 503"/>
                <a:gd name="T13" fmla="*/ 93 h 877"/>
                <a:gd name="T14" fmla="*/ 285 w 503"/>
                <a:gd name="T15" fmla="*/ 96 h 877"/>
                <a:gd name="T16" fmla="*/ 380 w 503"/>
                <a:gd name="T17" fmla="*/ 73 h 877"/>
                <a:gd name="T18" fmla="*/ 378 w 503"/>
                <a:gd name="T19" fmla="*/ 73 h 877"/>
                <a:gd name="T20" fmla="*/ 476 w 503"/>
                <a:gd name="T21" fmla="*/ 168 h 877"/>
                <a:gd name="T22" fmla="*/ 404 w 503"/>
                <a:gd name="T23" fmla="*/ 466 h 877"/>
                <a:gd name="T24" fmla="*/ 293 w 503"/>
                <a:gd name="T25" fmla="*/ 876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3" h="877">
                  <a:moveTo>
                    <a:pt x="293" y="876"/>
                  </a:moveTo>
                  <a:cubicBezTo>
                    <a:pt x="249" y="791"/>
                    <a:pt x="282" y="702"/>
                    <a:pt x="301" y="621"/>
                  </a:cubicBezTo>
                  <a:cubicBezTo>
                    <a:pt x="326" y="504"/>
                    <a:pt x="328" y="389"/>
                    <a:pt x="325" y="272"/>
                  </a:cubicBezTo>
                  <a:cubicBezTo>
                    <a:pt x="323" y="211"/>
                    <a:pt x="302" y="191"/>
                    <a:pt x="239" y="195"/>
                  </a:cubicBezTo>
                  <a:cubicBezTo>
                    <a:pt x="188" y="200"/>
                    <a:pt x="134" y="218"/>
                    <a:pt x="84" y="189"/>
                  </a:cubicBezTo>
                  <a:cubicBezTo>
                    <a:pt x="0" y="157"/>
                    <a:pt x="42" y="105"/>
                    <a:pt x="62" y="56"/>
                  </a:cubicBezTo>
                  <a:cubicBezTo>
                    <a:pt x="133" y="0"/>
                    <a:pt x="162" y="122"/>
                    <a:pt x="226" y="93"/>
                  </a:cubicBezTo>
                  <a:cubicBezTo>
                    <a:pt x="246" y="95"/>
                    <a:pt x="265" y="95"/>
                    <a:pt x="285" y="96"/>
                  </a:cubicBezTo>
                  <a:cubicBezTo>
                    <a:pt x="313" y="75"/>
                    <a:pt x="354" y="102"/>
                    <a:pt x="380" y="73"/>
                  </a:cubicBezTo>
                  <a:lnTo>
                    <a:pt x="378" y="73"/>
                  </a:lnTo>
                  <a:cubicBezTo>
                    <a:pt x="491" y="55"/>
                    <a:pt x="502" y="66"/>
                    <a:pt x="476" y="168"/>
                  </a:cubicBezTo>
                  <a:cubicBezTo>
                    <a:pt x="452" y="267"/>
                    <a:pt x="424" y="366"/>
                    <a:pt x="404" y="466"/>
                  </a:cubicBezTo>
                  <a:cubicBezTo>
                    <a:pt x="366" y="603"/>
                    <a:pt x="330" y="739"/>
                    <a:pt x="293" y="876"/>
                  </a:cubicBezTo>
                </a:path>
              </a:pathLst>
            </a:custGeom>
            <a:solidFill>
              <a:srgbClr val="72727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0" name="Forme libre 99"/>
            <p:cNvSpPr>
              <a:spLocks noChangeArrowheads="1"/>
            </p:cNvSpPr>
            <p:nvPr userDrawn="1"/>
          </p:nvSpPr>
          <p:spPr bwMode="auto">
            <a:xfrm>
              <a:off x="7180263" y="2420938"/>
              <a:ext cx="419100" cy="131762"/>
            </a:xfrm>
            <a:custGeom>
              <a:avLst/>
              <a:gdLst>
                <a:gd name="T0" fmla="*/ 0 w 1163"/>
                <a:gd name="T1" fmla="*/ 310 h 366"/>
                <a:gd name="T2" fmla="*/ 711 w 1163"/>
                <a:gd name="T3" fmla="*/ 110 h 366"/>
                <a:gd name="T4" fmla="*/ 1098 w 1163"/>
                <a:gd name="T5" fmla="*/ 12 h 366"/>
                <a:gd name="T6" fmla="*/ 1148 w 1163"/>
                <a:gd name="T7" fmla="*/ 15 h 366"/>
                <a:gd name="T8" fmla="*/ 1130 w 1163"/>
                <a:gd name="T9" fmla="*/ 58 h 366"/>
                <a:gd name="T10" fmla="*/ 1060 w 1163"/>
                <a:gd name="T11" fmla="*/ 85 h 366"/>
                <a:gd name="T12" fmla="*/ 743 w 1163"/>
                <a:gd name="T13" fmla="*/ 178 h 366"/>
                <a:gd name="T14" fmla="*/ 97 w 1163"/>
                <a:gd name="T15" fmla="*/ 359 h 366"/>
                <a:gd name="T16" fmla="*/ 0 w 1163"/>
                <a:gd name="T17" fmla="*/ 31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3" h="366">
                  <a:moveTo>
                    <a:pt x="0" y="310"/>
                  </a:moveTo>
                  <a:cubicBezTo>
                    <a:pt x="232" y="227"/>
                    <a:pt x="475" y="177"/>
                    <a:pt x="711" y="110"/>
                  </a:cubicBezTo>
                  <a:cubicBezTo>
                    <a:pt x="838" y="73"/>
                    <a:pt x="968" y="44"/>
                    <a:pt x="1098" y="12"/>
                  </a:cubicBezTo>
                  <a:cubicBezTo>
                    <a:pt x="1115" y="6"/>
                    <a:pt x="1136" y="0"/>
                    <a:pt x="1148" y="15"/>
                  </a:cubicBezTo>
                  <a:cubicBezTo>
                    <a:pt x="1162" y="33"/>
                    <a:pt x="1145" y="47"/>
                    <a:pt x="1130" y="58"/>
                  </a:cubicBezTo>
                  <a:cubicBezTo>
                    <a:pt x="1108" y="72"/>
                    <a:pt x="1079" y="67"/>
                    <a:pt x="1060" y="85"/>
                  </a:cubicBezTo>
                  <a:cubicBezTo>
                    <a:pt x="959" y="130"/>
                    <a:pt x="849" y="148"/>
                    <a:pt x="743" y="178"/>
                  </a:cubicBezTo>
                  <a:cubicBezTo>
                    <a:pt x="530" y="241"/>
                    <a:pt x="313" y="299"/>
                    <a:pt x="97" y="359"/>
                  </a:cubicBezTo>
                  <a:cubicBezTo>
                    <a:pt x="70" y="330"/>
                    <a:pt x="12" y="365"/>
                    <a:pt x="0" y="310"/>
                  </a:cubicBezTo>
                </a:path>
              </a:pathLst>
            </a:custGeom>
            <a:solidFill>
              <a:schemeClr val="accent3">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1" name="Forme libre 100"/>
            <p:cNvSpPr>
              <a:spLocks noChangeArrowheads="1"/>
            </p:cNvSpPr>
            <p:nvPr userDrawn="1"/>
          </p:nvSpPr>
          <p:spPr bwMode="auto">
            <a:xfrm>
              <a:off x="7439025" y="5208588"/>
              <a:ext cx="200025" cy="285750"/>
            </a:xfrm>
            <a:custGeom>
              <a:avLst/>
              <a:gdLst>
                <a:gd name="T0" fmla="*/ 0 w 557"/>
                <a:gd name="T1" fmla="*/ 791 h 792"/>
                <a:gd name="T2" fmla="*/ 29 w 557"/>
                <a:gd name="T3" fmla="*/ 743 h 792"/>
                <a:gd name="T4" fmla="*/ 126 w 557"/>
                <a:gd name="T5" fmla="*/ 436 h 792"/>
                <a:gd name="T6" fmla="*/ 43 w 557"/>
                <a:gd name="T7" fmla="*/ 426 h 792"/>
                <a:gd name="T8" fmla="*/ 34 w 557"/>
                <a:gd name="T9" fmla="*/ 340 h 792"/>
                <a:gd name="T10" fmla="*/ 95 w 557"/>
                <a:gd name="T11" fmla="*/ 281 h 792"/>
                <a:gd name="T12" fmla="*/ 136 w 557"/>
                <a:gd name="T13" fmla="*/ 273 h 792"/>
                <a:gd name="T14" fmla="*/ 187 w 557"/>
                <a:gd name="T15" fmla="*/ 233 h 792"/>
                <a:gd name="T16" fmla="*/ 207 w 557"/>
                <a:gd name="T17" fmla="*/ 221 h 792"/>
                <a:gd name="T18" fmla="*/ 225 w 557"/>
                <a:gd name="T19" fmla="*/ 203 h 792"/>
                <a:gd name="T20" fmla="*/ 292 w 557"/>
                <a:gd name="T21" fmla="*/ 183 h 792"/>
                <a:gd name="T22" fmla="*/ 445 w 557"/>
                <a:gd name="T23" fmla="*/ 96 h 792"/>
                <a:gd name="T24" fmla="*/ 529 w 557"/>
                <a:gd name="T25" fmla="*/ 0 h 792"/>
                <a:gd name="T26" fmla="*/ 556 w 557"/>
                <a:gd name="T27" fmla="*/ 13 h 792"/>
                <a:gd name="T28" fmla="*/ 390 w 557"/>
                <a:gd name="T29" fmla="*/ 310 h 792"/>
                <a:gd name="T30" fmla="*/ 89 w 557"/>
                <a:gd name="T31" fmla="*/ 720 h 792"/>
                <a:gd name="T32" fmla="*/ 0 w 557"/>
                <a:gd name="T33" fmla="*/ 791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7" h="792">
                  <a:moveTo>
                    <a:pt x="0" y="791"/>
                  </a:moveTo>
                  <a:cubicBezTo>
                    <a:pt x="10" y="775"/>
                    <a:pt x="17" y="757"/>
                    <a:pt x="29" y="743"/>
                  </a:cubicBezTo>
                  <a:cubicBezTo>
                    <a:pt x="104" y="658"/>
                    <a:pt x="152" y="563"/>
                    <a:pt x="126" y="436"/>
                  </a:cubicBezTo>
                  <a:cubicBezTo>
                    <a:pt x="106" y="417"/>
                    <a:pt x="59" y="491"/>
                    <a:pt x="43" y="426"/>
                  </a:cubicBezTo>
                  <a:cubicBezTo>
                    <a:pt x="59" y="395"/>
                    <a:pt x="40" y="368"/>
                    <a:pt x="34" y="340"/>
                  </a:cubicBezTo>
                  <a:cubicBezTo>
                    <a:pt x="39" y="305"/>
                    <a:pt x="69" y="296"/>
                    <a:pt x="95" y="281"/>
                  </a:cubicBezTo>
                  <a:cubicBezTo>
                    <a:pt x="109" y="276"/>
                    <a:pt x="123" y="275"/>
                    <a:pt x="136" y="273"/>
                  </a:cubicBezTo>
                  <a:cubicBezTo>
                    <a:pt x="162" y="270"/>
                    <a:pt x="170" y="246"/>
                    <a:pt x="187" y="233"/>
                  </a:cubicBezTo>
                  <a:cubicBezTo>
                    <a:pt x="193" y="229"/>
                    <a:pt x="201" y="224"/>
                    <a:pt x="207" y="221"/>
                  </a:cubicBezTo>
                  <a:cubicBezTo>
                    <a:pt x="211" y="213"/>
                    <a:pt x="219" y="209"/>
                    <a:pt x="225" y="203"/>
                  </a:cubicBezTo>
                  <a:cubicBezTo>
                    <a:pt x="245" y="184"/>
                    <a:pt x="268" y="184"/>
                    <a:pt x="292" y="183"/>
                  </a:cubicBezTo>
                  <a:cubicBezTo>
                    <a:pt x="367" y="197"/>
                    <a:pt x="411" y="155"/>
                    <a:pt x="445" y="96"/>
                  </a:cubicBezTo>
                  <a:cubicBezTo>
                    <a:pt x="466" y="58"/>
                    <a:pt x="474" y="9"/>
                    <a:pt x="529" y="0"/>
                  </a:cubicBezTo>
                  <a:cubicBezTo>
                    <a:pt x="540" y="0"/>
                    <a:pt x="549" y="6"/>
                    <a:pt x="556" y="13"/>
                  </a:cubicBezTo>
                  <a:cubicBezTo>
                    <a:pt x="515" y="120"/>
                    <a:pt x="457" y="218"/>
                    <a:pt x="390" y="310"/>
                  </a:cubicBezTo>
                  <a:cubicBezTo>
                    <a:pt x="291" y="447"/>
                    <a:pt x="207" y="595"/>
                    <a:pt x="89" y="720"/>
                  </a:cubicBezTo>
                  <a:cubicBezTo>
                    <a:pt x="60" y="748"/>
                    <a:pt x="40" y="782"/>
                    <a:pt x="0" y="791"/>
                  </a:cubicBezTo>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2" name="Forme libre 101"/>
            <p:cNvSpPr>
              <a:spLocks noChangeArrowheads="1"/>
            </p:cNvSpPr>
            <p:nvPr userDrawn="1"/>
          </p:nvSpPr>
          <p:spPr bwMode="auto">
            <a:xfrm>
              <a:off x="6265863" y="1743075"/>
              <a:ext cx="193675" cy="158750"/>
            </a:xfrm>
            <a:custGeom>
              <a:avLst/>
              <a:gdLst>
                <a:gd name="T0" fmla="*/ 315 w 537"/>
                <a:gd name="T1" fmla="*/ 16 h 441"/>
                <a:gd name="T2" fmla="*/ 336 w 537"/>
                <a:gd name="T3" fmla="*/ 40 h 441"/>
                <a:gd name="T4" fmla="*/ 536 w 537"/>
                <a:gd name="T5" fmla="*/ 152 h 441"/>
                <a:gd name="T6" fmla="*/ 504 w 537"/>
                <a:gd name="T7" fmla="*/ 188 h 441"/>
                <a:gd name="T8" fmla="*/ 426 w 537"/>
                <a:gd name="T9" fmla="*/ 229 h 441"/>
                <a:gd name="T10" fmla="*/ 419 w 537"/>
                <a:gd name="T11" fmla="*/ 243 h 441"/>
                <a:gd name="T12" fmla="*/ 196 w 537"/>
                <a:gd name="T13" fmla="*/ 437 h 441"/>
                <a:gd name="T14" fmla="*/ 37 w 537"/>
                <a:gd name="T15" fmla="*/ 346 h 441"/>
                <a:gd name="T16" fmla="*/ 87 w 537"/>
                <a:gd name="T17" fmla="*/ 194 h 441"/>
                <a:gd name="T18" fmla="*/ 17 w 537"/>
                <a:gd name="T19" fmla="*/ 204 h 441"/>
                <a:gd name="T20" fmla="*/ 0 w 537"/>
                <a:gd name="T21" fmla="*/ 156 h 441"/>
                <a:gd name="T22" fmla="*/ 98 w 537"/>
                <a:gd name="T23" fmla="*/ 39 h 441"/>
                <a:gd name="T24" fmla="*/ 289 w 537"/>
                <a:gd name="T25" fmla="*/ 0 h 441"/>
                <a:gd name="T26" fmla="*/ 315 w 537"/>
                <a:gd name="T27" fmla="*/ 16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7" h="441">
                  <a:moveTo>
                    <a:pt x="315" y="16"/>
                  </a:moveTo>
                  <a:cubicBezTo>
                    <a:pt x="322" y="23"/>
                    <a:pt x="330" y="40"/>
                    <a:pt x="336" y="40"/>
                  </a:cubicBezTo>
                  <a:cubicBezTo>
                    <a:pt x="423" y="40"/>
                    <a:pt x="474" y="106"/>
                    <a:pt x="536" y="152"/>
                  </a:cubicBezTo>
                  <a:cubicBezTo>
                    <a:pt x="532" y="170"/>
                    <a:pt x="519" y="181"/>
                    <a:pt x="504" y="188"/>
                  </a:cubicBezTo>
                  <a:cubicBezTo>
                    <a:pt x="474" y="194"/>
                    <a:pt x="443" y="199"/>
                    <a:pt x="426" y="229"/>
                  </a:cubicBezTo>
                  <a:cubicBezTo>
                    <a:pt x="423" y="234"/>
                    <a:pt x="422" y="239"/>
                    <a:pt x="419" y="243"/>
                  </a:cubicBezTo>
                  <a:cubicBezTo>
                    <a:pt x="373" y="405"/>
                    <a:pt x="359" y="417"/>
                    <a:pt x="196" y="437"/>
                  </a:cubicBezTo>
                  <a:cubicBezTo>
                    <a:pt x="124" y="440"/>
                    <a:pt x="67" y="414"/>
                    <a:pt x="37" y="346"/>
                  </a:cubicBezTo>
                  <a:cubicBezTo>
                    <a:pt x="25" y="284"/>
                    <a:pt x="96" y="252"/>
                    <a:pt x="87" y="194"/>
                  </a:cubicBezTo>
                  <a:cubicBezTo>
                    <a:pt x="69" y="204"/>
                    <a:pt x="46" y="228"/>
                    <a:pt x="17" y="204"/>
                  </a:cubicBezTo>
                  <a:cubicBezTo>
                    <a:pt x="5" y="190"/>
                    <a:pt x="0" y="174"/>
                    <a:pt x="0" y="156"/>
                  </a:cubicBezTo>
                  <a:cubicBezTo>
                    <a:pt x="15" y="103"/>
                    <a:pt x="52" y="68"/>
                    <a:pt x="98" y="39"/>
                  </a:cubicBezTo>
                  <a:cubicBezTo>
                    <a:pt x="160" y="17"/>
                    <a:pt x="225" y="5"/>
                    <a:pt x="289" y="0"/>
                  </a:cubicBezTo>
                  <a:cubicBezTo>
                    <a:pt x="298" y="2"/>
                    <a:pt x="307" y="8"/>
                    <a:pt x="315" y="16"/>
                  </a:cubicBezTo>
                </a:path>
              </a:pathLst>
            </a:custGeom>
            <a:solidFill>
              <a:srgbClr val="C5C5C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3" name="Forme libre 102"/>
            <p:cNvSpPr>
              <a:spLocks noChangeArrowheads="1"/>
            </p:cNvSpPr>
            <p:nvPr userDrawn="1"/>
          </p:nvSpPr>
          <p:spPr bwMode="auto">
            <a:xfrm>
              <a:off x="5802313" y="3132138"/>
              <a:ext cx="608012" cy="209550"/>
            </a:xfrm>
            <a:custGeom>
              <a:avLst/>
              <a:gdLst>
                <a:gd name="T0" fmla="*/ 11 w 1690"/>
                <a:gd name="T1" fmla="*/ 504 h 582"/>
                <a:gd name="T2" fmla="*/ 36 w 1690"/>
                <a:gd name="T3" fmla="*/ 489 h 582"/>
                <a:gd name="T4" fmla="*/ 459 w 1690"/>
                <a:gd name="T5" fmla="*/ 373 h 582"/>
                <a:gd name="T6" fmla="*/ 1385 w 1690"/>
                <a:gd name="T7" fmla="*/ 95 h 582"/>
                <a:gd name="T8" fmla="*/ 1473 w 1690"/>
                <a:gd name="T9" fmla="*/ 49 h 582"/>
                <a:gd name="T10" fmla="*/ 1689 w 1690"/>
                <a:gd name="T11" fmla="*/ 57 h 582"/>
                <a:gd name="T12" fmla="*/ 971 w 1690"/>
                <a:gd name="T13" fmla="*/ 280 h 582"/>
                <a:gd name="T14" fmla="*/ 111 w 1690"/>
                <a:gd name="T15" fmla="*/ 552 h 582"/>
                <a:gd name="T16" fmla="*/ 38 w 1690"/>
                <a:gd name="T17" fmla="*/ 581 h 582"/>
                <a:gd name="T18" fmla="*/ 27 w 1690"/>
                <a:gd name="T19" fmla="*/ 573 h 582"/>
                <a:gd name="T20" fmla="*/ 1 w 1690"/>
                <a:gd name="T21" fmla="*/ 529 h 582"/>
                <a:gd name="T22" fmla="*/ 11 w 1690"/>
                <a:gd name="T23" fmla="*/ 504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0" h="582">
                  <a:moveTo>
                    <a:pt x="11" y="504"/>
                  </a:moveTo>
                  <a:cubicBezTo>
                    <a:pt x="20" y="500"/>
                    <a:pt x="27" y="495"/>
                    <a:pt x="36" y="489"/>
                  </a:cubicBezTo>
                  <a:cubicBezTo>
                    <a:pt x="183" y="472"/>
                    <a:pt x="316" y="405"/>
                    <a:pt x="459" y="373"/>
                  </a:cubicBezTo>
                  <a:cubicBezTo>
                    <a:pt x="771" y="289"/>
                    <a:pt x="1075" y="181"/>
                    <a:pt x="1385" y="95"/>
                  </a:cubicBezTo>
                  <a:cubicBezTo>
                    <a:pt x="1417" y="86"/>
                    <a:pt x="1451" y="78"/>
                    <a:pt x="1473" y="49"/>
                  </a:cubicBezTo>
                  <a:cubicBezTo>
                    <a:pt x="1547" y="0"/>
                    <a:pt x="1617" y="34"/>
                    <a:pt x="1689" y="57"/>
                  </a:cubicBezTo>
                  <a:cubicBezTo>
                    <a:pt x="1449" y="132"/>
                    <a:pt x="1209" y="205"/>
                    <a:pt x="971" y="280"/>
                  </a:cubicBezTo>
                  <a:cubicBezTo>
                    <a:pt x="684" y="370"/>
                    <a:pt x="398" y="462"/>
                    <a:pt x="111" y="552"/>
                  </a:cubicBezTo>
                  <a:cubicBezTo>
                    <a:pt x="85" y="559"/>
                    <a:pt x="62" y="571"/>
                    <a:pt x="38" y="581"/>
                  </a:cubicBezTo>
                  <a:cubicBezTo>
                    <a:pt x="35" y="578"/>
                    <a:pt x="30" y="576"/>
                    <a:pt x="27" y="573"/>
                  </a:cubicBezTo>
                  <a:cubicBezTo>
                    <a:pt x="11" y="562"/>
                    <a:pt x="0" y="549"/>
                    <a:pt x="1" y="529"/>
                  </a:cubicBezTo>
                  <a:cubicBezTo>
                    <a:pt x="0" y="520"/>
                    <a:pt x="4" y="512"/>
                    <a:pt x="11" y="504"/>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4" name="Forme libre 103"/>
            <p:cNvSpPr>
              <a:spLocks noChangeArrowheads="1"/>
            </p:cNvSpPr>
            <p:nvPr userDrawn="1"/>
          </p:nvSpPr>
          <p:spPr bwMode="auto">
            <a:xfrm>
              <a:off x="6870700" y="2528888"/>
              <a:ext cx="363538" cy="104775"/>
            </a:xfrm>
            <a:custGeom>
              <a:avLst/>
              <a:gdLst>
                <a:gd name="T0" fmla="*/ 862 w 1012"/>
                <a:gd name="T1" fmla="*/ 11 h 293"/>
                <a:gd name="T2" fmla="*/ 940 w 1012"/>
                <a:gd name="T3" fmla="*/ 8 h 293"/>
                <a:gd name="T4" fmla="*/ 959 w 1012"/>
                <a:gd name="T5" fmla="*/ 58 h 293"/>
                <a:gd name="T6" fmla="*/ 103 w 1012"/>
                <a:gd name="T7" fmla="*/ 281 h 293"/>
                <a:gd name="T8" fmla="*/ 0 w 1012"/>
                <a:gd name="T9" fmla="*/ 243 h 293"/>
                <a:gd name="T10" fmla="*/ 269 w 1012"/>
                <a:gd name="T11" fmla="*/ 154 h 293"/>
                <a:gd name="T12" fmla="*/ 862 w 1012"/>
                <a:gd name="T13" fmla="*/ 11 h 293"/>
              </a:gdLst>
              <a:ahLst/>
              <a:cxnLst>
                <a:cxn ang="0">
                  <a:pos x="T0" y="T1"/>
                </a:cxn>
                <a:cxn ang="0">
                  <a:pos x="T2" y="T3"/>
                </a:cxn>
                <a:cxn ang="0">
                  <a:pos x="T4" y="T5"/>
                </a:cxn>
                <a:cxn ang="0">
                  <a:pos x="T6" y="T7"/>
                </a:cxn>
                <a:cxn ang="0">
                  <a:pos x="T8" y="T9"/>
                </a:cxn>
                <a:cxn ang="0">
                  <a:pos x="T10" y="T11"/>
                </a:cxn>
                <a:cxn ang="0">
                  <a:pos x="T12" y="T13"/>
                </a:cxn>
              </a:cxnLst>
              <a:rect l="0" t="0" r="r" b="b"/>
              <a:pathLst>
                <a:path w="1012" h="293">
                  <a:moveTo>
                    <a:pt x="862" y="11"/>
                  </a:moveTo>
                  <a:cubicBezTo>
                    <a:pt x="888" y="9"/>
                    <a:pt x="914" y="11"/>
                    <a:pt x="940" y="8"/>
                  </a:cubicBezTo>
                  <a:cubicBezTo>
                    <a:pt x="1011" y="0"/>
                    <a:pt x="966" y="37"/>
                    <a:pt x="959" y="58"/>
                  </a:cubicBezTo>
                  <a:cubicBezTo>
                    <a:pt x="674" y="134"/>
                    <a:pt x="391" y="218"/>
                    <a:pt x="103" y="281"/>
                  </a:cubicBezTo>
                  <a:cubicBezTo>
                    <a:pt x="57" y="292"/>
                    <a:pt x="20" y="292"/>
                    <a:pt x="0" y="243"/>
                  </a:cubicBezTo>
                  <a:cubicBezTo>
                    <a:pt x="89" y="214"/>
                    <a:pt x="178" y="179"/>
                    <a:pt x="269" y="154"/>
                  </a:cubicBezTo>
                  <a:cubicBezTo>
                    <a:pt x="466" y="104"/>
                    <a:pt x="665" y="58"/>
                    <a:pt x="862" y="11"/>
                  </a:cubicBezTo>
                </a:path>
              </a:pathLst>
            </a:custGeom>
            <a:solidFill>
              <a:schemeClr val="accent3">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5" name="Forme libre 104"/>
            <p:cNvSpPr>
              <a:spLocks noChangeArrowheads="1"/>
            </p:cNvSpPr>
            <p:nvPr userDrawn="1"/>
          </p:nvSpPr>
          <p:spPr bwMode="auto">
            <a:xfrm>
              <a:off x="933450" y="2746375"/>
              <a:ext cx="377825" cy="566738"/>
            </a:xfrm>
            <a:custGeom>
              <a:avLst/>
              <a:gdLst>
                <a:gd name="T0" fmla="*/ 190 w 1049"/>
                <a:gd name="T1" fmla="*/ 6 h 1573"/>
                <a:gd name="T2" fmla="*/ 178 w 1049"/>
                <a:gd name="T3" fmla="*/ 60 h 1573"/>
                <a:gd name="T4" fmla="*/ 481 w 1049"/>
                <a:gd name="T5" fmla="*/ 368 h 1573"/>
                <a:gd name="T6" fmla="*/ 521 w 1049"/>
                <a:gd name="T7" fmla="*/ 393 h 1573"/>
                <a:gd name="T8" fmla="*/ 669 w 1049"/>
                <a:gd name="T9" fmla="*/ 573 h 1573"/>
                <a:gd name="T10" fmla="*/ 808 w 1049"/>
                <a:gd name="T11" fmla="*/ 849 h 1573"/>
                <a:gd name="T12" fmla="*/ 830 w 1049"/>
                <a:gd name="T13" fmla="*/ 926 h 1573"/>
                <a:gd name="T14" fmla="*/ 845 w 1049"/>
                <a:gd name="T15" fmla="*/ 1002 h 1573"/>
                <a:gd name="T16" fmla="*/ 886 w 1049"/>
                <a:gd name="T17" fmla="*/ 1120 h 1573"/>
                <a:gd name="T18" fmla="*/ 937 w 1049"/>
                <a:gd name="T19" fmla="*/ 1253 h 1573"/>
                <a:gd name="T20" fmla="*/ 1048 w 1049"/>
                <a:gd name="T21" fmla="*/ 1422 h 1573"/>
                <a:gd name="T22" fmla="*/ 914 w 1049"/>
                <a:gd name="T23" fmla="*/ 1572 h 1573"/>
                <a:gd name="T24" fmla="*/ 817 w 1049"/>
                <a:gd name="T25" fmla="*/ 1369 h 1573"/>
                <a:gd name="T26" fmla="*/ 747 w 1049"/>
                <a:gd name="T27" fmla="*/ 1132 h 1573"/>
                <a:gd name="T28" fmla="*/ 672 w 1049"/>
                <a:gd name="T29" fmla="*/ 914 h 1573"/>
                <a:gd name="T30" fmla="*/ 579 w 1049"/>
                <a:gd name="T31" fmla="*/ 730 h 1573"/>
                <a:gd name="T32" fmla="*/ 463 w 1049"/>
                <a:gd name="T33" fmla="*/ 524 h 1573"/>
                <a:gd name="T34" fmla="*/ 252 w 1049"/>
                <a:gd name="T35" fmla="*/ 234 h 1573"/>
                <a:gd name="T36" fmla="*/ 129 w 1049"/>
                <a:gd name="T37" fmla="*/ 142 h 1573"/>
                <a:gd name="T38" fmla="*/ 104 w 1049"/>
                <a:gd name="T39" fmla="*/ 123 h 1573"/>
                <a:gd name="T40" fmla="*/ 81 w 1049"/>
                <a:gd name="T41" fmla="*/ 100 h 1573"/>
                <a:gd name="T42" fmla="*/ 23 w 1049"/>
                <a:gd name="T43" fmla="*/ 0 h 1573"/>
                <a:gd name="T44" fmla="*/ 190 w 1049"/>
                <a:gd name="T45" fmla="*/ 6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9" h="1573">
                  <a:moveTo>
                    <a:pt x="190" y="6"/>
                  </a:moveTo>
                  <a:cubicBezTo>
                    <a:pt x="178" y="22"/>
                    <a:pt x="146" y="35"/>
                    <a:pt x="178" y="60"/>
                  </a:cubicBezTo>
                  <a:cubicBezTo>
                    <a:pt x="295" y="147"/>
                    <a:pt x="385" y="261"/>
                    <a:pt x="481" y="368"/>
                  </a:cubicBezTo>
                  <a:cubicBezTo>
                    <a:pt x="492" y="381"/>
                    <a:pt x="509" y="384"/>
                    <a:pt x="521" y="393"/>
                  </a:cubicBezTo>
                  <a:cubicBezTo>
                    <a:pt x="590" y="437"/>
                    <a:pt x="619" y="515"/>
                    <a:pt x="669" y="573"/>
                  </a:cubicBezTo>
                  <a:cubicBezTo>
                    <a:pt x="715" y="666"/>
                    <a:pt x="759" y="759"/>
                    <a:pt x="808" y="849"/>
                  </a:cubicBezTo>
                  <a:cubicBezTo>
                    <a:pt x="817" y="874"/>
                    <a:pt x="814" y="901"/>
                    <a:pt x="830" y="926"/>
                  </a:cubicBezTo>
                  <a:cubicBezTo>
                    <a:pt x="845" y="949"/>
                    <a:pt x="839" y="978"/>
                    <a:pt x="845" y="1002"/>
                  </a:cubicBezTo>
                  <a:cubicBezTo>
                    <a:pt x="854" y="1043"/>
                    <a:pt x="868" y="1082"/>
                    <a:pt x="886" y="1120"/>
                  </a:cubicBezTo>
                  <a:cubicBezTo>
                    <a:pt x="914" y="1161"/>
                    <a:pt x="935" y="1202"/>
                    <a:pt x="937" y="1253"/>
                  </a:cubicBezTo>
                  <a:cubicBezTo>
                    <a:pt x="934" y="1335"/>
                    <a:pt x="1025" y="1355"/>
                    <a:pt x="1048" y="1422"/>
                  </a:cubicBezTo>
                  <a:cubicBezTo>
                    <a:pt x="1037" y="1501"/>
                    <a:pt x="970" y="1532"/>
                    <a:pt x="914" y="1572"/>
                  </a:cubicBezTo>
                  <a:cubicBezTo>
                    <a:pt x="827" y="1530"/>
                    <a:pt x="856" y="1433"/>
                    <a:pt x="817" y="1369"/>
                  </a:cubicBezTo>
                  <a:cubicBezTo>
                    <a:pt x="796" y="1289"/>
                    <a:pt x="776" y="1208"/>
                    <a:pt x="747" y="1132"/>
                  </a:cubicBezTo>
                  <a:cubicBezTo>
                    <a:pt x="721" y="1060"/>
                    <a:pt x="706" y="984"/>
                    <a:pt x="672" y="914"/>
                  </a:cubicBezTo>
                  <a:cubicBezTo>
                    <a:pt x="649" y="849"/>
                    <a:pt x="630" y="782"/>
                    <a:pt x="579" y="730"/>
                  </a:cubicBezTo>
                  <a:cubicBezTo>
                    <a:pt x="526" y="669"/>
                    <a:pt x="510" y="588"/>
                    <a:pt x="463" y="524"/>
                  </a:cubicBezTo>
                  <a:cubicBezTo>
                    <a:pt x="404" y="420"/>
                    <a:pt x="361" y="304"/>
                    <a:pt x="252" y="234"/>
                  </a:cubicBezTo>
                  <a:cubicBezTo>
                    <a:pt x="219" y="194"/>
                    <a:pt x="182" y="158"/>
                    <a:pt x="129" y="142"/>
                  </a:cubicBezTo>
                  <a:cubicBezTo>
                    <a:pt x="120" y="136"/>
                    <a:pt x="111" y="130"/>
                    <a:pt x="104" y="123"/>
                  </a:cubicBezTo>
                  <a:cubicBezTo>
                    <a:pt x="96" y="115"/>
                    <a:pt x="89" y="107"/>
                    <a:pt x="81" y="100"/>
                  </a:cubicBezTo>
                  <a:cubicBezTo>
                    <a:pt x="63" y="66"/>
                    <a:pt x="0" y="58"/>
                    <a:pt x="23" y="0"/>
                  </a:cubicBezTo>
                  <a:cubicBezTo>
                    <a:pt x="77" y="3"/>
                    <a:pt x="133" y="5"/>
                    <a:pt x="190" y="6"/>
                  </a:cubicBezTo>
                </a:path>
              </a:pathLst>
            </a:custGeom>
            <a:solidFill>
              <a:srgbClr val="DFDFD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6" name="Forme libre 105"/>
            <p:cNvSpPr>
              <a:spLocks noChangeArrowheads="1"/>
            </p:cNvSpPr>
            <p:nvPr userDrawn="1"/>
          </p:nvSpPr>
          <p:spPr bwMode="auto">
            <a:xfrm>
              <a:off x="738188" y="2735263"/>
              <a:ext cx="234950" cy="417512"/>
            </a:xfrm>
            <a:custGeom>
              <a:avLst/>
              <a:gdLst>
                <a:gd name="T0" fmla="*/ 562 w 654"/>
                <a:gd name="T1" fmla="*/ 33 h 1158"/>
                <a:gd name="T2" fmla="*/ 653 w 654"/>
                <a:gd name="T3" fmla="*/ 102 h 1158"/>
                <a:gd name="T4" fmla="*/ 573 w 654"/>
                <a:gd name="T5" fmla="*/ 146 h 1158"/>
                <a:gd name="T6" fmla="*/ 524 w 654"/>
                <a:gd name="T7" fmla="*/ 175 h 1158"/>
                <a:gd name="T8" fmla="*/ 479 w 654"/>
                <a:gd name="T9" fmla="*/ 223 h 1158"/>
                <a:gd name="T10" fmla="*/ 285 w 654"/>
                <a:gd name="T11" fmla="*/ 172 h 1158"/>
                <a:gd name="T12" fmla="*/ 168 w 654"/>
                <a:gd name="T13" fmla="*/ 302 h 1158"/>
                <a:gd name="T14" fmla="*/ 59 w 654"/>
                <a:gd name="T15" fmla="*/ 739 h 1158"/>
                <a:gd name="T16" fmla="*/ 32 w 654"/>
                <a:gd name="T17" fmla="*/ 1157 h 1158"/>
                <a:gd name="T18" fmla="*/ 12 w 654"/>
                <a:gd name="T19" fmla="*/ 944 h 1158"/>
                <a:gd name="T20" fmla="*/ 116 w 654"/>
                <a:gd name="T21" fmla="*/ 317 h 1158"/>
                <a:gd name="T22" fmla="*/ 218 w 654"/>
                <a:gd name="T23" fmla="*/ 142 h 1158"/>
                <a:gd name="T24" fmla="*/ 562 w 654"/>
                <a:gd name="T25" fmla="*/ 33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4" h="1158">
                  <a:moveTo>
                    <a:pt x="562" y="33"/>
                  </a:moveTo>
                  <a:cubicBezTo>
                    <a:pt x="592" y="56"/>
                    <a:pt x="623" y="79"/>
                    <a:pt x="653" y="102"/>
                  </a:cubicBezTo>
                  <a:cubicBezTo>
                    <a:pt x="644" y="149"/>
                    <a:pt x="615" y="163"/>
                    <a:pt x="573" y="146"/>
                  </a:cubicBezTo>
                  <a:cubicBezTo>
                    <a:pt x="540" y="133"/>
                    <a:pt x="524" y="137"/>
                    <a:pt x="524" y="175"/>
                  </a:cubicBezTo>
                  <a:cubicBezTo>
                    <a:pt x="516" y="198"/>
                    <a:pt x="498" y="211"/>
                    <a:pt x="479" y="223"/>
                  </a:cubicBezTo>
                  <a:cubicBezTo>
                    <a:pt x="394" y="285"/>
                    <a:pt x="334" y="250"/>
                    <a:pt x="285" y="172"/>
                  </a:cubicBezTo>
                  <a:cubicBezTo>
                    <a:pt x="218" y="191"/>
                    <a:pt x="192" y="249"/>
                    <a:pt x="168" y="302"/>
                  </a:cubicBezTo>
                  <a:cubicBezTo>
                    <a:pt x="105" y="441"/>
                    <a:pt x="62" y="588"/>
                    <a:pt x="59" y="739"/>
                  </a:cubicBezTo>
                  <a:cubicBezTo>
                    <a:pt x="56" y="879"/>
                    <a:pt x="46" y="1018"/>
                    <a:pt x="32" y="1157"/>
                  </a:cubicBezTo>
                  <a:cubicBezTo>
                    <a:pt x="0" y="1089"/>
                    <a:pt x="12" y="1015"/>
                    <a:pt x="12" y="944"/>
                  </a:cubicBezTo>
                  <a:cubicBezTo>
                    <a:pt x="15" y="730"/>
                    <a:pt x="40" y="519"/>
                    <a:pt x="116" y="317"/>
                  </a:cubicBezTo>
                  <a:cubicBezTo>
                    <a:pt x="140" y="253"/>
                    <a:pt x="171" y="192"/>
                    <a:pt x="218" y="142"/>
                  </a:cubicBezTo>
                  <a:cubicBezTo>
                    <a:pt x="314" y="43"/>
                    <a:pt x="426" y="0"/>
                    <a:pt x="562" y="33"/>
                  </a:cubicBezTo>
                </a:path>
              </a:pathLst>
            </a:custGeom>
            <a:solidFill>
              <a:srgbClr val="A9A9A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7" name="Forme libre 106"/>
            <p:cNvSpPr>
              <a:spLocks noChangeArrowheads="1"/>
            </p:cNvSpPr>
            <p:nvPr userDrawn="1"/>
          </p:nvSpPr>
          <p:spPr bwMode="auto">
            <a:xfrm>
              <a:off x="8102600" y="2714625"/>
              <a:ext cx="268288" cy="188913"/>
            </a:xfrm>
            <a:custGeom>
              <a:avLst/>
              <a:gdLst>
                <a:gd name="T0" fmla="*/ 35 w 746"/>
                <a:gd name="T1" fmla="*/ 411 h 523"/>
                <a:gd name="T2" fmla="*/ 89 w 746"/>
                <a:gd name="T3" fmla="*/ 214 h 523"/>
                <a:gd name="T4" fmla="*/ 35 w 746"/>
                <a:gd name="T5" fmla="*/ 159 h 523"/>
                <a:gd name="T6" fmla="*/ 35 w 746"/>
                <a:gd name="T7" fmla="*/ 113 h 523"/>
                <a:gd name="T8" fmla="*/ 35 w 746"/>
                <a:gd name="T9" fmla="*/ 113 h 523"/>
                <a:gd name="T10" fmla="*/ 58 w 746"/>
                <a:gd name="T11" fmla="*/ 90 h 523"/>
                <a:gd name="T12" fmla="*/ 58 w 746"/>
                <a:gd name="T13" fmla="*/ 90 h 523"/>
                <a:gd name="T14" fmla="*/ 214 w 746"/>
                <a:gd name="T15" fmla="*/ 145 h 523"/>
                <a:gd name="T16" fmla="*/ 350 w 746"/>
                <a:gd name="T17" fmla="*/ 145 h 523"/>
                <a:gd name="T18" fmla="*/ 577 w 746"/>
                <a:gd name="T19" fmla="*/ 39 h 523"/>
                <a:gd name="T20" fmla="*/ 652 w 746"/>
                <a:gd name="T21" fmla="*/ 12 h 523"/>
                <a:gd name="T22" fmla="*/ 732 w 746"/>
                <a:gd name="T23" fmla="*/ 49 h 523"/>
                <a:gd name="T24" fmla="*/ 693 w 746"/>
                <a:gd name="T25" fmla="*/ 137 h 523"/>
                <a:gd name="T26" fmla="*/ 385 w 746"/>
                <a:gd name="T27" fmla="*/ 253 h 523"/>
                <a:gd name="T28" fmla="*/ 361 w 746"/>
                <a:gd name="T29" fmla="*/ 270 h 523"/>
                <a:gd name="T30" fmla="*/ 275 w 746"/>
                <a:gd name="T31" fmla="*/ 343 h 523"/>
                <a:gd name="T32" fmla="*/ 254 w 746"/>
                <a:gd name="T33" fmla="*/ 385 h 523"/>
                <a:gd name="T34" fmla="*/ 20 w 746"/>
                <a:gd name="T35" fmla="*/ 496 h 523"/>
                <a:gd name="T36" fmla="*/ 35 w 746"/>
                <a:gd name="T37" fmla="*/ 41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6" h="523">
                  <a:moveTo>
                    <a:pt x="35" y="411"/>
                  </a:moveTo>
                  <a:cubicBezTo>
                    <a:pt x="54" y="345"/>
                    <a:pt x="72" y="281"/>
                    <a:pt x="89" y="214"/>
                  </a:cubicBezTo>
                  <a:cubicBezTo>
                    <a:pt x="99" y="171"/>
                    <a:pt x="86" y="146"/>
                    <a:pt x="35" y="159"/>
                  </a:cubicBezTo>
                  <a:cubicBezTo>
                    <a:pt x="22" y="143"/>
                    <a:pt x="22" y="128"/>
                    <a:pt x="35" y="113"/>
                  </a:cubicBezTo>
                  <a:lnTo>
                    <a:pt x="35" y="113"/>
                  </a:lnTo>
                  <a:cubicBezTo>
                    <a:pt x="43" y="105"/>
                    <a:pt x="51" y="97"/>
                    <a:pt x="58" y="90"/>
                  </a:cubicBezTo>
                  <a:lnTo>
                    <a:pt x="58" y="90"/>
                  </a:lnTo>
                  <a:cubicBezTo>
                    <a:pt x="130" y="49"/>
                    <a:pt x="164" y="122"/>
                    <a:pt x="214" y="145"/>
                  </a:cubicBezTo>
                  <a:cubicBezTo>
                    <a:pt x="258" y="172"/>
                    <a:pt x="306" y="178"/>
                    <a:pt x="350" y="145"/>
                  </a:cubicBezTo>
                  <a:cubicBezTo>
                    <a:pt x="419" y="91"/>
                    <a:pt x="529" y="131"/>
                    <a:pt x="577" y="39"/>
                  </a:cubicBezTo>
                  <a:cubicBezTo>
                    <a:pt x="602" y="30"/>
                    <a:pt x="626" y="21"/>
                    <a:pt x="652" y="12"/>
                  </a:cubicBezTo>
                  <a:cubicBezTo>
                    <a:pt x="690" y="0"/>
                    <a:pt x="718" y="4"/>
                    <a:pt x="732" y="49"/>
                  </a:cubicBezTo>
                  <a:cubicBezTo>
                    <a:pt x="745" y="91"/>
                    <a:pt x="741" y="120"/>
                    <a:pt x="693" y="137"/>
                  </a:cubicBezTo>
                  <a:cubicBezTo>
                    <a:pt x="590" y="174"/>
                    <a:pt x="487" y="214"/>
                    <a:pt x="385" y="253"/>
                  </a:cubicBezTo>
                  <a:cubicBezTo>
                    <a:pt x="376" y="258"/>
                    <a:pt x="368" y="264"/>
                    <a:pt x="361" y="270"/>
                  </a:cubicBezTo>
                  <a:cubicBezTo>
                    <a:pt x="330" y="293"/>
                    <a:pt x="309" y="325"/>
                    <a:pt x="275" y="343"/>
                  </a:cubicBezTo>
                  <a:cubicBezTo>
                    <a:pt x="261" y="353"/>
                    <a:pt x="258" y="369"/>
                    <a:pt x="254" y="385"/>
                  </a:cubicBezTo>
                  <a:cubicBezTo>
                    <a:pt x="177" y="426"/>
                    <a:pt x="128" y="522"/>
                    <a:pt x="20" y="496"/>
                  </a:cubicBezTo>
                  <a:cubicBezTo>
                    <a:pt x="0" y="464"/>
                    <a:pt x="11" y="437"/>
                    <a:pt x="35" y="411"/>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8" name="Forme libre 107"/>
            <p:cNvSpPr>
              <a:spLocks noChangeArrowheads="1"/>
            </p:cNvSpPr>
            <p:nvPr userDrawn="1"/>
          </p:nvSpPr>
          <p:spPr bwMode="auto">
            <a:xfrm>
              <a:off x="6710363" y="412750"/>
              <a:ext cx="392112" cy="71438"/>
            </a:xfrm>
            <a:custGeom>
              <a:avLst/>
              <a:gdLst>
                <a:gd name="T0" fmla="*/ 1086 w 1087"/>
                <a:gd name="T1" fmla="*/ 162 h 198"/>
                <a:gd name="T2" fmla="*/ 695 w 1087"/>
                <a:gd name="T3" fmla="*/ 185 h 198"/>
                <a:gd name="T4" fmla="*/ 696 w 1087"/>
                <a:gd name="T5" fmla="*/ 145 h 198"/>
                <a:gd name="T6" fmla="*/ 502 w 1087"/>
                <a:gd name="T7" fmla="*/ 192 h 198"/>
                <a:gd name="T8" fmla="*/ 434 w 1087"/>
                <a:gd name="T9" fmla="*/ 195 h 198"/>
                <a:gd name="T10" fmla="*/ 345 w 1087"/>
                <a:gd name="T11" fmla="*/ 154 h 198"/>
                <a:gd name="T12" fmla="*/ 354 w 1087"/>
                <a:gd name="T13" fmla="*/ 129 h 198"/>
                <a:gd name="T14" fmla="*/ 23 w 1087"/>
                <a:gd name="T15" fmla="*/ 163 h 198"/>
                <a:gd name="T16" fmla="*/ 0 w 1087"/>
                <a:gd name="T17" fmla="*/ 125 h 198"/>
                <a:gd name="T18" fmla="*/ 215 w 1087"/>
                <a:gd name="T19" fmla="*/ 47 h 198"/>
                <a:gd name="T20" fmla="*/ 539 w 1087"/>
                <a:gd name="T21" fmla="*/ 0 h 198"/>
                <a:gd name="T22" fmla="*/ 843 w 1087"/>
                <a:gd name="T23" fmla="*/ 82 h 198"/>
                <a:gd name="T24" fmla="*/ 1086 w 1087"/>
                <a:gd name="T25" fmla="*/ 162 h 198"/>
                <a:gd name="T26" fmla="*/ 412 w 1087"/>
                <a:gd name="T27" fmla="*/ 111 h 198"/>
                <a:gd name="T28" fmla="*/ 409 w 1087"/>
                <a:gd name="T29" fmla="*/ 112 h 198"/>
                <a:gd name="T30" fmla="*/ 412 w 1087"/>
                <a:gd name="T31" fmla="*/ 111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7" h="198">
                  <a:moveTo>
                    <a:pt x="1086" y="162"/>
                  </a:moveTo>
                  <a:cubicBezTo>
                    <a:pt x="954" y="151"/>
                    <a:pt x="826" y="182"/>
                    <a:pt x="695" y="185"/>
                  </a:cubicBezTo>
                  <a:cubicBezTo>
                    <a:pt x="678" y="171"/>
                    <a:pt x="702" y="140"/>
                    <a:pt x="696" y="145"/>
                  </a:cubicBezTo>
                  <a:cubicBezTo>
                    <a:pt x="637" y="186"/>
                    <a:pt x="562" y="160"/>
                    <a:pt x="502" y="192"/>
                  </a:cubicBezTo>
                  <a:cubicBezTo>
                    <a:pt x="480" y="195"/>
                    <a:pt x="457" y="195"/>
                    <a:pt x="434" y="195"/>
                  </a:cubicBezTo>
                  <a:cubicBezTo>
                    <a:pt x="399" y="194"/>
                    <a:pt x="360" y="197"/>
                    <a:pt x="345" y="154"/>
                  </a:cubicBezTo>
                  <a:cubicBezTo>
                    <a:pt x="346" y="143"/>
                    <a:pt x="350" y="135"/>
                    <a:pt x="354" y="129"/>
                  </a:cubicBezTo>
                  <a:cubicBezTo>
                    <a:pt x="247" y="162"/>
                    <a:pt x="138" y="189"/>
                    <a:pt x="23" y="163"/>
                  </a:cubicBezTo>
                  <a:cubicBezTo>
                    <a:pt x="9" y="154"/>
                    <a:pt x="0" y="142"/>
                    <a:pt x="0" y="125"/>
                  </a:cubicBezTo>
                  <a:cubicBezTo>
                    <a:pt x="58" y="61"/>
                    <a:pt x="154" y="104"/>
                    <a:pt x="215" y="47"/>
                  </a:cubicBezTo>
                  <a:cubicBezTo>
                    <a:pt x="321" y="12"/>
                    <a:pt x="432" y="15"/>
                    <a:pt x="539" y="0"/>
                  </a:cubicBezTo>
                  <a:cubicBezTo>
                    <a:pt x="632" y="55"/>
                    <a:pt x="744" y="41"/>
                    <a:pt x="843" y="82"/>
                  </a:cubicBezTo>
                  <a:cubicBezTo>
                    <a:pt x="921" y="116"/>
                    <a:pt x="1009" y="122"/>
                    <a:pt x="1086" y="162"/>
                  </a:cubicBezTo>
                  <a:close/>
                  <a:moveTo>
                    <a:pt x="412" y="111"/>
                  </a:moveTo>
                  <a:cubicBezTo>
                    <a:pt x="411" y="112"/>
                    <a:pt x="410" y="112"/>
                    <a:pt x="409" y="112"/>
                  </a:cubicBezTo>
                  <a:cubicBezTo>
                    <a:pt x="410" y="112"/>
                    <a:pt x="411" y="112"/>
                    <a:pt x="412" y="111"/>
                  </a:cubicBezTo>
                  <a:close/>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9" name="Forme libre 108"/>
            <p:cNvSpPr>
              <a:spLocks noChangeArrowheads="1"/>
            </p:cNvSpPr>
            <p:nvPr userDrawn="1"/>
          </p:nvSpPr>
          <p:spPr bwMode="auto">
            <a:xfrm>
              <a:off x="3771900" y="1403350"/>
              <a:ext cx="182563" cy="204788"/>
            </a:xfrm>
            <a:custGeom>
              <a:avLst/>
              <a:gdLst>
                <a:gd name="T0" fmla="*/ 428 w 508"/>
                <a:gd name="T1" fmla="*/ 67 h 570"/>
                <a:gd name="T2" fmla="*/ 449 w 508"/>
                <a:gd name="T3" fmla="*/ 90 h 570"/>
                <a:gd name="T4" fmla="*/ 451 w 508"/>
                <a:gd name="T5" fmla="*/ 104 h 570"/>
                <a:gd name="T6" fmla="*/ 466 w 508"/>
                <a:gd name="T7" fmla="*/ 128 h 570"/>
                <a:gd name="T8" fmla="*/ 504 w 508"/>
                <a:gd name="T9" fmla="*/ 212 h 570"/>
                <a:gd name="T10" fmla="*/ 501 w 508"/>
                <a:gd name="T11" fmla="*/ 282 h 570"/>
                <a:gd name="T12" fmla="*/ 461 w 508"/>
                <a:gd name="T13" fmla="*/ 342 h 570"/>
                <a:gd name="T14" fmla="*/ 413 w 508"/>
                <a:gd name="T15" fmla="*/ 355 h 570"/>
                <a:gd name="T16" fmla="*/ 347 w 508"/>
                <a:gd name="T17" fmla="*/ 447 h 570"/>
                <a:gd name="T18" fmla="*/ 239 w 508"/>
                <a:gd name="T19" fmla="*/ 543 h 570"/>
                <a:gd name="T20" fmla="*/ 42 w 508"/>
                <a:gd name="T21" fmla="*/ 456 h 570"/>
                <a:gd name="T22" fmla="*/ 101 w 508"/>
                <a:gd name="T23" fmla="*/ 375 h 570"/>
                <a:gd name="T24" fmla="*/ 184 w 508"/>
                <a:gd name="T25" fmla="*/ 330 h 570"/>
                <a:gd name="T26" fmla="*/ 113 w 508"/>
                <a:gd name="T27" fmla="*/ 279 h 570"/>
                <a:gd name="T28" fmla="*/ 31 w 508"/>
                <a:gd name="T29" fmla="*/ 142 h 570"/>
                <a:gd name="T30" fmla="*/ 428 w 508"/>
                <a:gd name="T31" fmla="*/ 67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8" h="570">
                  <a:moveTo>
                    <a:pt x="428" y="67"/>
                  </a:moveTo>
                  <a:cubicBezTo>
                    <a:pt x="436" y="74"/>
                    <a:pt x="443" y="82"/>
                    <a:pt x="449" y="90"/>
                  </a:cubicBezTo>
                  <a:cubicBezTo>
                    <a:pt x="449" y="94"/>
                    <a:pt x="451" y="99"/>
                    <a:pt x="451" y="104"/>
                  </a:cubicBezTo>
                  <a:cubicBezTo>
                    <a:pt x="455" y="113"/>
                    <a:pt x="460" y="120"/>
                    <a:pt x="466" y="128"/>
                  </a:cubicBezTo>
                  <a:cubicBezTo>
                    <a:pt x="486" y="152"/>
                    <a:pt x="507" y="177"/>
                    <a:pt x="504" y="212"/>
                  </a:cubicBezTo>
                  <a:cubicBezTo>
                    <a:pt x="504" y="235"/>
                    <a:pt x="506" y="259"/>
                    <a:pt x="501" y="282"/>
                  </a:cubicBezTo>
                  <a:cubicBezTo>
                    <a:pt x="494" y="307"/>
                    <a:pt x="481" y="326"/>
                    <a:pt x="461" y="342"/>
                  </a:cubicBezTo>
                  <a:cubicBezTo>
                    <a:pt x="446" y="351"/>
                    <a:pt x="429" y="354"/>
                    <a:pt x="413" y="355"/>
                  </a:cubicBezTo>
                  <a:cubicBezTo>
                    <a:pt x="355" y="360"/>
                    <a:pt x="359" y="412"/>
                    <a:pt x="347" y="447"/>
                  </a:cubicBezTo>
                  <a:cubicBezTo>
                    <a:pt x="329" y="502"/>
                    <a:pt x="295" y="556"/>
                    <a:pt x="239" y="543"/>
                  </a:cubicBezTo>
                  <a:cubicBezTo>
                    <a:pt x="171" y="527"/>
                    <a:pt x="69" y="569"/>
                    <a:pt x="42" y="456"/>
                  </a:cubicBezTo>
                  <a:cubicBezTo>
                    <a:pt x="48" y="420"/>
                    <a:pt x="75" y="397"/>
                    <a:pt x="101" y="375"/>
                  </a:cubicBezTo>
                  <a:cubicBezTo>
                    <a:pt x="127" y="357"/>
                    <a:pt x="177" y="374"/>
                    <a:pt x="184" y="330"/>
                  </a:cubicBezTo>
                  <a:cubicBezTo>
                    <a:pt x="191" y="276"/>
                    <a:pt x="136" y="296"/>
                    <a:pt x="113" y="279"/>
                  </a:cubicBezTo>
                  <a:cubicBezTo>
                    <a:pt x="67" y="247"/>
                    <a:pt x="0" y="223"/>
                    <a:pt x="31" y="142"/>
                  </a:cubicBezTo>
                  <a:cubicBezTo>
                    <a:pt x="161" y="105"/>
                    <a:pt x="280" y="0"/>
                    <a:pt x="428" y="67"/>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0" name="Forme libre 109"/>
            <p:cNvSpPr>
              <a:spLocks noChangeArrowheads="1"/>
            </p:cNvSpPr>
            <p:nvPr userDrawn="1"/>
          </p:nvSpPr>
          <p:spPr bwMode="auto">
            <a:xfrm>
              <a:off x="8043863" y="2509838"/>
              <a:ext cx="219075" cy="88900"/>
            </a:xfrm>
            <a:custGeom>
              <a:avLst/>
              <a:gdLst>
                <a:gd name="T0" fmla="*/ 609 w 610"/>
                <a:gd name="T1" fmla="*/ 183 h 246"/>
                <a:gd name="T2" fmla="*/ 481 w 610"/>
                <a:gd name="T3" fmla="*/ 132 h 246"/>
                <a:gd name="T4" fmla="*/ 174 w 610"/>
                <a:gd name="T5" fmla="*/ 221 h 246"/>
                <a:gd name="T6" fmla="*/ 96 w 610"/>
                <a:gd name="T7" fmla="*/ 239 h 246"/>
                <a:gd name="T8" fmla="*/ 15 w 610"/>
                <a:gd name="T9" fmla="*/ 174 h 246"/>
                <a:gd name="T10" fmla="*/ 70 w 610"/>
                <a:gd name="T11" fmla="*/ 122 h 246"/>
                <a:gd name="T12" fmla="*/ 320 w 610"/>
                <a:gd name="T13" fmla="*/ 47 h 246"/>
                <a:gd name="T14" fmla="*/ 423 w 610"/>
                <a:gd name="T15" fmla="*/ 0 h 246"/>
                <a:gd name="T16" fmla="*/ 609 w 610"/>
                <a:gd name="T17" fmla="*/ 183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0" h="246">
                  <a:moveTo>
                    <a:pt x="609" y="183"/>
                  </a:moveTo>
                  <a:cubicBezTo>
                    <a:pt x="582" y="126"/>
                    <a:pt x="540" y="113"/>
                    <a:pt x="481" y="132"/>
                  </a:cubicBezTo>
                  <a:cubicBezTo>
                    <a:pt x="380" y="166"/>
                    <a:pt x="276" y="192"/>
                    <a:pt x="174" y="221"/>
                  </a:cubicBezTo>
                  <a:cubicBezTo>
                    <a:pt x="148" y="229"/>
                    <a:pt x="122" y="236"/>
                    <a:pt x="96" y="239"/>
                  </a:cubicBezTo>
                  <a:cubicBezTo>
                    <a:pt x="49" y="245"/>
                    <a:pt x="27" y="209"/>
                    <a:pt x="15" y="174"/>
                  </a:cubicBezTo>
                  <a:cubicBezTo>
                    <a:pt x="0" y="128"/>
                    <a:pt x="46" y="129"/>
                    <a:pt x="70" y="122"/>
                  </a:cubicBezTo>
                  <a:cubicBezTo>
                    <a:pt x="152" y="94"/>
                    <a:pt x="236" y="71"/>
                    <a:pt x="320" y="47"/>
                  </a:cubicBezTo>
                  <a:cubicBezTo>
                    <a:pt x="357" y="36"/>
                    <a:pt x="394" y="29"/>
                    <a:pt x="423" y="0"/>
                  </a:cubicBezTo>
                  <a:cubicBezTo>
                    <a:pt x="556" y="13"/>
                    <a:pt x="594" y="53"/>
                    <a:pt x="609" y="183"/>
                  </a:cubicBezTo>
                </a:path>
              </a:pathLst>
            </a:custGeom>
            <a:solidFill>
              <a:srgbClr val="F2F2F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1" name="Forme libre 110"/>
            <p:cNvSpPr>
              <a:spLocks noChangeArrowheads="1"/>
            </p:cNvSpPr>
            <p:nvPr userDrawn="1"/>
          </p:nvSpPr>
          <p:spPr bwMode="auto">
            <a:xfrm>
              <a:off x="8631238" y="3009900"/>
              <a:ext cx="219075" cy="215900"/>
            </a:xfrm>
            <a:custGeom>
              <a:avLst/>
              <a:gdLst>
                <a:gd name="T0" fmla="*/ 0 w 608"/>
                <a:gd name="T1" fmla="*/ 532 h 598"/>
                <a:gd name="T2" fmla="*/ 168 w 608"/>
                <a:gd name="T3" fmla="*/ 281 h 598"/>
                <a:gd name="T4" fmla="*/ 279 w 608"/>
                <a:gd name="T5" fmla="*/ 260 h 598"/>
                <a:gd name="T6" fmla="*/ 479 w 608"/>
                <a:gd name="T7" fmla="*/ 67 h 598"/>
                <a:gd name="T8" fmla="*/ 493 w 608"/>
                <a:gd name="T9" fmla="*/ 37 h 598"/>
                <a:gd name="T10" fmla="*/ 516 w 608"/>
                <a:gd name="T11" fmla="*/ 11 h 598"/>
                <a:gd name="T12" fmla="*/ 548 w 608"/>
                <a:gd name="T13" fmla="*/ 0 h 598"/>
                <a:gd name="T14" fmla="*/ 607 w 608"/>
                <a:gd name="T15" fmla="*/ 28 h 598"/>
                <a:gd name="T16" fmla="*/ 449 w 608"/>
                <a:gd name="T17" fmla="*/ 275 h 598"/>
                <a:gd name="T18" fmla="*/ 214 w 608"/>
                <a:gd name="T19" fmla="*/ 370 h 598"/>
                <a:gd name="T20" fmla="*/ 287 w 608"/>
                <a:gd name="T21" fmla="*/ 484 h 598"/>
                <a:gd name="T22" fmla="*/ 212 w 608"/>
                <a:gd name="T23" fmla="*/ 588 h 598"/>
                <a:gd name="T24" fmla="*/ 184 w 608"/>
                <a:gd name="T25" fmla="*/ 588 h 598"/>
                <a:gd name="T26" fmla="*/ 171 w 608"/>
                <a:gd name="T27" fmla="*/ 588 h 598"/>
                <a:gd name="T28" fmla="*/ 145 w 608"/>
                <a:gd name="T29" fmla="*/ 588 h 598"/>
                <a:gd name="T30" fmla="*/ 119 w 608"/>
                <a:gd name="T31" fmla="*/ 590 h 598"/>
                <a:gd name="T32" fmla="*/ 64 w 608"/>
                <a:gd name="T33" fmla="*/ 591 h 598"/>
                <a:gd name="T34" fmla="*/ 20 w 608"/>
                <a:gd name="T35" fmla="*/ 555 h 598"/>
                <a:gd name="T36" fmla="*/ 0 w 608"/>
                <a:gd name="T37" fmla="*/ 532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8" h="598">
                  <a:moveTo>
                    <a:pt x="0" y="532"/>
                  </a:moveTo>
                  <a:cubicBezTo>
                    <a:pt x="1" y="411"/>
                    <a:pt x="81" y="344"/>
                    <a:pt x="168" y="281"/>
                  </a:cubicBezTo>
                  <a:cubicBezTo>
                    <a:pt x="212" y="312"/>
                    <a:pt x="243" y="277"/>
                    <a:pt x="279" y="260"/>
                  </a:cubicBezTo>
                  <a:cubicBezTo>
                    <a:pt x="374" y="225"/>
                    <a:pt x="464" y="185"/>
                    <a:pt x="479" y="67"/>
                  </a:cubicBezTo>
                  <a:cubicBezTo>
                    <a:pt x="482" y="57"/>
                    <a:pt x="487" y="46"/>
                    <a:pt x="493" y="37"/>
                  </a:cubicBezTo>
                  <a:cubicBezTo>
                    <a:pt x="499" y="28"/>
                    <a:pt x="507" y="19"/>
                    <a:pt x="516" y="11"/>
                  </a:cubicBezTo>
                  <a:cubicBezTo>
                    <a:pt x="525" y="5"/>
                    <a:pt x="536" y="2"/>
                    <a:pt x="548" y="0"/>
                  </a:cubicBezTo>
                  <a:cubicBezTo>
                    <a:pt x="571" y="2"/>
                    <a:pt x="594" y="5"/>
                    <a:pt x="607" y="28"/>
                  </a:cubicBezTo>
                  <a:cubicBezTo>
                    <a:pt x="569" y="119"/>
                    <a:pt x="511" y="200"/>
                    <a:pt x="449" y="275"/>
                  </a:cubicBezTo>
                  <a:cubicBezTo>
                    <a:pt x="392" y="341"/>
                    <a:pt x="307" y="367"/>
                    <a:pt x="214" y="370"/>
                  </a:cubicBezTo>
                  <a:cubicBezTo>
                    <a:pt x="215" y="429"/>
                    <a:pt x="267" y="446"/>
                    <a:pt x="287" y="484"/>
                  </a:cubicBezTo>
                  <a:cubicBezTo>
                    <a:pt x="282" y="533"/>
                    <a:pt x="261" y="571"/>
                    <a:pt x="212" y="588"/>
                  </a:cubicBezTo>
                  <a:cubicBezTo>
                    <a:pt x="203" y="588"/>
                    <a:pt x="194" y="588"/>
                    <a:pt x="184" y="588"/>
                  </a:cubicBezTo>
                  <a:cubicBezTo>
                    <a:pt x="180" y="588"/>
                    <a:pt x="175" y="588"/>
                    <a:pt x="171" y="588"/>
                  </a:cubicBezTo>
                  <a:cubicBezTo>
                    <a:pt x="162" y="588"/>
                    <a:pt x="152" y="588"/>
                    <a:pt x="145" y="588"/>
                  </a:cubicBezTo>
                  <a:cubicBezTo>
                    <a:pt x="136" y="588"/>
                    <a:pt x="126" y="590"/>
                    <a:pt x="119" y="590"/>
                  </a:cubicBezTo>
                  <a:cubicBezTo>
                    <a:pt x="101" y="591"/>
                    <a:pt x="82" y="597"/>
                    <a:pt x="64" y="591"/>
                  </a:cubicBezTo>
                  <a:cubicBezTo>
                    <a:pt x="46" y="584"/>
                    <a:pt x="33" y="568"/>
                    <a:pt x="20" y="555"/>
                  </a:cubicBezTo>
                  <a:cubicBezTo>
                    <a:pt x="9" y="549"/>
                    <a:pt x="4" y="541"/>
                    <a:pt x="0" y="532"/>
                  </a:cubicBezTo>
                </a:path>
              </a:pathLst>
            </a:custGeom>
            <a:solidFill>
              <a:srgbClr val="B8B8B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2" name="Forme libre 111"/>
            <p:cNvSpPr>
              <a:spLocks noChangeArrowheads="1"/>
            </p:cNvSpPr>
            <p:nvPr userDrawn="1"/>
          </p:nvSpPr>
          <p:spPr bwMode="auto">
            <a:xfrm>
              <a:off x="1662113" y="2373313"/>
              <a:ext cx="184150" cy="250825"/>
            </a:xfrm>
            <a:custGeom>
              <a:avLst/>
              <a:gdLst>
                <a:gd name="T0" fmla="*/ 424 w 511"/>
                <a:gd name="T1" fmla="*/ 697 h 698"/>
                <a:gd name="T2" fmla="*/ 394 w 511"/>
                <a:gd name="T3" fmla="*/ 559 h 698"/>
                <a:gd name="T4" fmla="*/ 395 w 511"/>
                <a:gd name="T5" fmla="*/ 381 h 698"/>
                <a:gd name="T6" fmla="*/ 281 w 511"/>
                <a:gd name="T7" fmla="*/ 288 h 698"/>
                <a:gd name="T8" fmla="*/ 209 w 511"/>
                <a:gd name="T9" fmla="*/ 272 h 698"/>
                <a:gd name="T10" fmla="*/ 296 w 511"/>
                <a:gd name="T11" fmla="*/ 234 h 698"/>
                <a:gd name="T12" fmla="*/ 346 w 511"/>
                <a:gd name="T13" fmla="*/ 184 h 698"/>
                <a:gd name="T14" fmla="*/ 296 w 511"/>
                <a:gd name="T15" fmla="*/ 132 h 698"/>
                <a:gd name="T16" fmla="*/ 82 w 511"/>
                <a:gd name="T17" fmla="*/ 171 h 698"/>
                <a:gd name="T18" fmla="*/ 59 w 511"/>
                <a:gd name="T19" fmla="*/ 168 h 698"/>
                <a:gd name="T20" fmla="*/ 61 w 511"/>
                <a:gd name="T21" fmla="*/ 168 h 698"/>
                <a:gd name="T22" fmla="*/ 0 w 511"/>
                <a:gd name="T23" fmla="*/ 26 h 698"/>
                <a:gd name="T24" fmla="*/ 237 w 511"/>
                <a:gd name="T25" fmla="*/ 2 h 698"/>
                <a:gd name="T26" fmla="*/ 360 w 511"/>
                <a:gd name="T27" fmla="*/ 92 h 698"/>
                <a:gd name="T28" fmla="*/ 412 w 511"/>
                <a:gd name="T29" fmla="*/ 277 h 698"/>
                <a:gd name="T30" fmla="*/ 456 w 511"/>
                <a:gd name="T31" fmla="*/ 460 h 698"/>
                <a:gd name="T32" fmla="*/ 487 w 511"/>
                <a:gd name="T33" fmla="*/ 530 h 698"/>
                <a:gd name="T34" fmla="*/ 424 w 511"/>
                <a:gd name="T35" fmla="*/ 697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1" h="698">
                  <a:moveTo>
                    <a:pt x="424" y="697"/>
                  </a:moveTo>
                  <a:cubicBezTo>
                    <a:pt x="386" y="657"/>
                    <a:pt x="363" y="622"/>
                    <a:pt x="394" y="559"/>
                  </a:cubicBezTo>
                  <a:cubicBezTo>
                    <a:pt x="418" y="507"/>
                    <a:pt x="406" y="440"/>
                    <a:pt x="395" y="381"/>
                  </a:cubicBezTo>
                  <a:cubicBezTo>
                    <a:pt x="382" y="304"/>
                    <a:pt x="360" y="288"/>
                    <a:pt x="281" y="288"/>
                  </a:cubicBezTo>
                  <a:cubicBezTo>
                    <a:pt x="256" y="288"/>
                    <a:pt x="229" y="304"/>
                    <a:pt x="209" y="272"/>
                  </a:cubicBezTo>
                  <a:cubicBezTo>
                    <a:pt x="229" y="237"/>
                    <a:pt x="266" y="242"/>
                    <a:pt x="296" y="234"/>
                  </a:cubicBezTo>
                  <a:cubicBezTo>
                    <a:pt x="324" y="228"/>
                    <a:pt x="348" y="217"/>
                    <a:pt x="346" y="184"/>
                  </a:cubicBezTo>
                  <a:cubicBezTo>
                    <a:pt x="345" y="153"/>
                    <a:pt x="324" y="135"/>
                    <a:pt x="296" y="132"/>
                  </a:cubicBezTo>
                  <a:cubicBezTo>
                    <a:pt x="221" y="121"/>
                    <a:pt x="145" y="112"/>
                    <a:pt x="82" y="171"/>
                  </a:cubicBezTo>
                  <a:cubicBezTo>
                    <a:pt x="73" y="187"/>
                    <a:pt x="66" y="187"/>
                    <a:pt x="59" y="168"/>
                  </a:cubicBezTo>
                  <a:lnTo>
                    <a:pt x="61" y="168"/>
                  </a:lnTo>
                  <a:cubicBezTo>
                    <a:pt x="59" y="118"/>
                    <a:pt x="18" y="83"/>
                    <a:pt x="0" y="26"/>
                  </a:cubicBezTo>
                  <a:cubicBezTo>
                    <a:pt x="84" y="17"/>
                    <a:pt x="160" y="0"/>
                    <a:pt x="237" y="2"/>
                  </a:cubicBezTo>
                  <a:cubicBezTo>
                    <a:pt x="292" y="2"/>
                    <a:pt x="331" y="43"/>
                    <a:pt x="360" y="92"/>
                  </a:cubicBezTo>
                  <a:cubicBezTo>
                    <a:pt x="394" y="150"/>
                    <a:pt x="401" y="213"/>
                    <a:pt x="412" y="277"/>
                  </a:cubicBezTo>
                  <a:cubicBezTo>
                    <a:pt x="423" y="339"/>
                    <a:pt x="408" y="408"/>
                    <a:pt x="456" y="460"/>
                  </a:cubicBezTo>
                  <a:cubicBezTo>
                    <a:pt x="464" y="485"/>
                    <a:pt x="499" y="498"/>
                    <a:pt x="487" y="530"/>
                  </a:cubicBezTo>
                  <a:cubicBezTo>
                    <a:pt x="458" y="584"/>
                    <a:pt x="510" y="666"/>
                    <a:pt x="424" y="697"/>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3" name="Forme libre 112"/>
            <p:cNvSpPr>
              <a:spLocks noChangeArrowheads="1"/>
            </p:cNvSpPr>
            <p:nvPr userDrawn="1"/>
          </p:nvSpPr>
          <p:spPr bwMode="auto">
            <a:xfrm>
              <a:off x="2565400" y="6524625"/>
              <a:ext cx="231775" cy="180975"/>
            </a:xfrm>
            <a:custGeom>
              <a:avLst/>
              <a:gdLst>
                <a:gd name="T0" fmla="*/ 640 w 645"/>
                <a:gd name="T1" fmla="*/ 46 h 504"/>
                <a:gd name="T2" fmla="*/ 574 w 645"/>
                <a:gd name="T3" fmla="*/ 184 h 504"/>
                <a:gd name="T4" fmla="*/ 165 w 645"/>
                <a:gd name="T5" fmla="*/ 488 h 504"/>
                <a:gd name="T6" fmla="*/ 53 w 645"/>
                <a:gd name="T7" fmla="*/ 489 h 504"/>
                <a:gd name="T8" fmla="*/ 24 w 645"/>
                <a:gd name="T9" fmla="*/ 469 h 504"/>
                <a:gd name="T10" fmla="*/ 105 w 645"/>
                <a:gd name="T11" fmla="*/ 280 h 504"/>
                <a:gd name="T12" fmla="*/ 528 w 645"/>
                <a:gd name="T13" fmla="*/ 45 h 504"/>
                <a:gd name="T14" fmla="*/ 605 w 645"/>
                <a:gd name="T15" fmla="*/ 2 h 504"/>
                <a:gd name="T16" fmla="*/ 637 w 645"/>
                <a:gd name="T17" fmla="*/ 16 h 504"/>
                <a:gd name="T18" fmla="*/ 640 w 645"/>
                <a:gd name="T19" fmla="*/ 4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5" h="504">
                  <a:moveTo>
                    <a:pt x="640" y="46"/>
                  </a:moveTo>
                  <a:cubicBezTo>
                    <a:pt x="589" y="78"/>
                    <a:pt x="606" y="143"/>
                    <a:pt x="574" y="184"/>
                  </a:cubicBezTo>
                  <a:cubicBezTo>
                    <a:pt x="504" y="373"/>
                    <a:pt x="325" y="419"/>
                    <a:pt x="165" y="488"/>
                  </a:cubicBezTo>
                  <a:cubicBezTo>
                    <a:pt x="130" y="503"/>
                    <a:pt x="90" y="503"/>
                    <a:pt x="53" y="489"/>
                  </a:cubicBezTo>
                  <a:cubicBezTo>
                    <a:pt x="43" y="485"/>
                    <a:pt x="32" y="478"/>
                    <a:pt x="24" y="469"/>
                  </a:cubicBezTo>
                  <a:cubicBezTo>
                    <a:pt x="0" y="367"/>
                    <a:pt x="27" y="289"/>
                    <a:pt x="105" y="280"/>
                  </a:cubicBezTo>
                  <a:cubicBezTo>
                    <a:pt x="281" y="260"/>
                    <a:pt x="395" y="138"/>
                    <a:pt x="528" y="45"/>
                  </a:cubicBezTo>
                  <a:cubicBezTo>
                    <a:pt x="553" y="28"/>
                    <a:pt x="569" y="0"/>
                    <a:pt x="605" y="2"/>
                  </a:cubicBezTo>
                  <a:cubicBezTo>
                    <a:pt x="617" y="4"/>
                    <a:pt x="628" y="8"/>
                    <a:pt x="637" y="16"/>
                  </a:cubicBezTo>
                  <a:cubicBezTo>
                    <a:pt x="643" y="23"/>
                    <a:pt x="644" y="34"/>
                    <a:pt x="640" y="46"/>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4" name="Forme libre 113"/>
            <p:cNvSpPr>
              <a:spLocks noChangeArrowheads="1"/>
            </p:cNvSpPr>
            <p:nvPr userDrawn="1"/>
          </p:nvSpPr>
          <p:spPr bwMode="auto">
            <a:xfrm>
              <a:off x="7140575" y="3030538"/>
              <a:ext cx="177800" cy="195262"/>
            </a:xfrm>
            <a:custGeom>
              <a:avLst/>
              <a:gdLst>
                <a:gd name="T0" fmla="*/ 25 w 495"/>
                <a:gd name="T1" fmla="*/ 264 h 544"/>
                <a:gd name="T2" fmla="*/ 0 w 495"/>
                <a:gd name="T3" fmla="*/ 218 h 544"/>
                <a:gd name="T4" fmla="*/ 113 w 495"/>
                <a:gd name="T5" fmla="*/ 169 h 544"/>
                <a:gd name="T6" fmla="*/ 225 w 495"/>
                <a:gd name="T7" fmla="*/ 81 h 544"/>
                <a:gd name="T8" fmla="*/ 252 w 495"/>
                <a:gd name="T9" fmla="*/ 33 h 544"/>
                <a:gd name="T10" fmla="*/ 251 w 495"/>
                <a:gd name="T11" fmla="*/ 33 h 544"/>
                <a:gd name="T12" fmla="*/ 362 w 495"/>
                <a:gd name="T13" fmla="*/ 79 h 544"/>
                <a:gd name="T14" fmla="*/ 478 w 495"/>
                <a:gd name="T15" fmla="*/ 238 h 544"/>
                <a:gd name="T16" fmla="*/ 490 w 495"/>
                <a:gd name="T17" fmla="*/ 285 h 544"/>
                <a:gd name="T18" fmla="*/ 353 w 495"/>
                <a:gd name="T19" fmla="*/ 382 h 544"/>
                <a:gd name="T20" fmla="*/ 228 w 495"/>
                <a:gd name="T21" fmla="*/ 543 h 544"/>
                <a:gd name="T22" fmla="*/ 148 w 495"/>
                <a:gd name="T23" fmla="*/ 377 h 544"/>
                <a:gd name="T24" fmla="*/ 142 w 495"/>
                <a:gd name="T25" fmla="*/ 345 h 544"/>
                <a:gd name="T26" fmla="*/ 86 w 495"/>
                <a:gd name="T27" fmla="*/ 293 h 544"/>
                <a:gd name="T28" fmla="*/ 25 w 495"/>
                <a:gd name="T29" fmla="*/ 264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5" h="544">
                  <a:moveTo>
                    <a:pt x="25" y="264"/>
                  </a:moveTo>
                  <a:cubicBezTo>
                    <a:pt x="34" y="240"/>
                    <a:pt x="22" y="226"/>
                    <a:pt x="0" y="218"/>
                  </a:cubicBezTo>
                  <a:cubicBezTo>
                    <a:pt x="38" y="201"/>
                    <a:pt x="75" y="183"/>
                    <a:pt x="113" y="169"/>
                  </a:cubicBezTo>
                  <a:cubicBezTo>
                    <a:pt x="161" y="153"/>
                    <a:pt x="202" y="128"/>
                    <a:pt x="225" y="81"/>
                  </a:cubicBezTo>
                  <a:cubicBezTo>
                    <a:pt x="245" y="72"/>
                    <a:pt x="242" y="49"/>
                    <a:pt x="252" y="33"/>
                  </a:cubicBezTo>
                  <a:lnTo>
                    <a:pt x="251" y="33"/>
                  </a:lnTo>
                  <a:cubicBezTo>
                    <a:pt x="309" y="0"/>
                    <a:pt x="355" y="23"/>
                    <a:pt x="362" y="79"/>
                  </a:cubicBezTo>
                  <a:cubicBezTo>
                    <a:pt x="373" y="159"/>
                    <a:pt x="425" y="197"/>
                    <a:pt x="478" y="238"/>
                  </a:cubicBezTo>
                  <a:cubicBezTo>
                    <a:pt x="489" y="252"/>
                    <a:pt x="494" y="267"/>
                    <a:pt x="490" y="285"/>
                  </a:cubicBezTo>
                  <a:cubicBezTo>
                    <a:pt x="465" y="345"/>
                    <a:pt x="370" y="308"/>
                    <a:pt x="353" y="382"/>
                  </a:cubicBezTo>
                  <a:cubicBezTo>
                    <a:pt x="312" y="435"/>
                    <a:pt x="330" y="537"/>
                    <a:pt x="228" y="543"/>
                  </a:cubicBezTo>
                  <a:cubicBezTo>
                    <a:pt x="176" y="501"/>
                    <a:pt x="158" y="441"/>
                    <a:pt x="148" y="377"/>
                  </a:cubicBezTo>
                  <a:cubicBezTo>
                    <a:pt x="145" y="366"/>
                    <a:pt x="144" y="356"/>
                    <a:pt x="142" y="345"/>
                  </a:cubicBezTo>
                  <a:cubicBezTo>
                    <a:pt x="138" y="313"/>
                    <a:pt x="127" y="288"/>
                    <a:pt x="86" y="293"/>
                  </a:cubicBezTo>
                  <a:cubicBezTo>
                    <a:pt x="60" y="301"/>
                    <a:pt x="35" y="293"/>
                    <a:pt x="25" y="264"/>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5" name="Forme libre 114"/>
            <p:cNvSpPr>
              <a:spLocks noChangeArrowheads="1"/>
            </p:cNvSpPr>
            <p:nvPr userDrawn="1"/>
          </p:nvSpPr>
          <p:spPr bwMode="auto">
            <a:xfrm>
              <a:off x="2389188" y="2339975"/>
              <a:ext cx="254000" cy="122238"/>
            </a:xfrm>
            <a:custGeom>
              <a:avLst/>
              <a:gdLst>
                <a:gd name="T0" fmla="*/ 50 w 705"/>
                <a:gd name="T1" fmla="*/ 4 h 338"/>
                <a:gd name="T2" fmla="*/ 356 w 705"/>
                <a:gd name="T3" fmla="*/ 46 h 338"/>
                <a:gd name="T4" fmla="*/ 580 w 705"/>
                <a:gd name="T5" fmla="*/ 32 h 338"/>
                <a:gd name="T6" fmla="*/ 699 w 705"/>
                <a:gd name="T7" fmla="*/ 78 h 338"/>
                <a:gd name="T8" fmla="*/ 588 w 705"/>
                <a:gd name="T9" fmla="*/ 145 h 338"/>
                <a:gd name="T10" fmla="*/ 652 w 705"/>
                <a:gd name="T11" fmla="*/ 195 h 338"/>
                <a:gd name="T12" fmla="*/ 549 w 705"/>
                <a:gd name="T13" fmla="*/ 314 h 338"/>
                <a:gd name="T14" fmla="*/ 258 w 705"/>
                <a:gd name="T15" fmla="*/ 327 h 338"/>
                <a:gd name="T16" fmla="*/ 146 w 705"/>
                <a:gd name="T17" fmla="*/ 259 h 338"/>
                <a:gd name="T18" fmla="*/ 168 w 705"/>
                <a:gd name="T19" fmla="*/ 235 h 338"/>
                <a:gd name="T20" fmla="*/ 183 w 705"/>
                <a:gd name="T21" fmla="*/ 230 h 338"/>
                <a:gd name="T22" fmla="*/ 200 w 705"/>
                <a:gd name="T23" fmla="*/ 229 h 338"/>
                <a:gd name="T24" fmla="*/ 232 w 705"/>
                <a:gd name="T25" fmla="*/ 233 h 338"/>
                <a:gd name="T26" fmla="*/ 247 w 705"/>
                <a:gd name="T27" fmla="*/ 237 h 338"/>
                <a:gd name="T28" fmla="*/ 427 w 705"/>
                <a:gd name="T29" fmla="*/ 249 h 338"/>
                <a:gd name="T30" fmla="*/ 394 w 705"/>
                <a:gd name="T31" fmla="*/ 244 h 338"/>
                <a:gd name="T32" fmla="*/ 320 w 705"/>
                <a:gd name="T33" fmla="*/ 192 h 338"/>
                <a:gd name="T34" fmla="*/ 87 w 705"/>
                <a:gd name="T35" fmla="*/ 107 h 338"/>
                <a:gd name="T36" fmla="*/ 9 w 705"/>
                <a:gd name="T37" fmla="*/ 32 h 338"/>
                <a:gd name="T38" fmla="*/ 9 w 705"/>
                <a:gd name="T39" fmla="*/ 32 h 338"/>
                <a:gd name="T40" fmla="*/ 32 w 705"/>
                <a:gd name="T41" fmla="*/ 9 h 338"/>
                <a:gd name="T42" fmla="*/ 50 w 705"/>
                <a:gd name="T43" fmla="*/ 4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05" h="338">
                  <a:moveTo>
                    <a:pt x="50" y="4"/>
                  </a:moveTo>
                  <a:cubicBezTo>
                    <a:pt x="145" y="70"/>
                    <a:pt x="250" y="62"/>
                    <a:pt x="356" y="46"/>
                  </a:cubicBezTo>
                  <a:cubicBezTo>
                    <a:pt x="430" y="33"/>
                    <a:pt x="505" y="29"/>
                    <a:pt x="580" y="32"/>
                  </a:cubicBezTo>
                  <a:cubicBezTo>
                    <a:pt x="612" y="69"/>
                    <a:pt x="695" y="0"/>
                    <a:pt x="699" y="78"/>
                  </a:cubicBezTo>
                  <a:cubicBezTo>
                    <a:pt x="704" y="149"/>
                    <a:pt x="623" y="119"/>
                    <a:pt x="588" y="145"/>
                  </a:cubicBezTo>
                  <a:cubicBezTo>
                    <a:pt x="607" y="165"/>
                    <a:pt x="649" y="157"/>
                    <a:pt x="652" y="195"/>
                  </a:cubicBezTo>
                  <a:cubicBezTo>
                    <a:pt x="636" y="293"/>
                    <a:pt x="636" y="293"/>
                    <a:pt x="549" y="314"/>
                  </a:cubicBezTo>
                  <a:cubicBezTo>
                    <a:pt x="453" y="337"/>
                    <a:pt x="356" y="328"/>
                    <a:pt x="258" y="327"/>
                  </a:cubicBezTo>
                  <a:cubicBezTo>
                    <a:pt x="209" y="327"/>
                    <a:pt x="172" y="301"/>
                    <a:pt x="146" y="259"/>
                  </a:cubicBezTo>
                  <a:cubicBezTo>
                    <a:pt x="151" y="249"/>
                    <a:pt x="159" y="241"/>
                    <a:pt x="168" y="235"/>
                  </a:cubicBezTo>
                  <a:cubicBezTo>
                    <a:pt x="172" y="233"/>
                    <a:pt x="178" y="232"/>
                    <a:pt x="183" y="230"/>
                  </a:cubicBezTo>
                  <a:cubicBezTo>
                    <a:pt x="189" y="230"/>
                    <a:pt x="194" y="229"/>
                    <a:pt x="200" y="229"/>
                  </a:cubicBezTo>
                  <a:cubicBezTo>
                    <a:pt x="210" y="229"/>
                    <a:pt x="221" y="230"/>
                    <a:pt x="232" y="233"/>
                  </a:cubicBezTo>
                  <a:cubicBezTo>
                    <a:pt x="236" y="235"/>
                    <a:pt x="243" y="235"/>
                    <a:pt x="247" y="237"/>
                  </a:cubicBezTo>
                  <a:cubicBezTo>
                    <a:pt x="307" y="249"/>
                    <a:pt x="368" y="252"/>
                    <a:pt x="427" y="249"/>
                  </a:cubicBezTo>
                  <a:cubicBezTo>
                    <a:pt x="417" y="247"/>
                    <a:pt x="404" y="250"/>
                    <a:pt x="394" y="244"/>
                  </a:cubicBezTo>
                  <a:cubicBezTo>
                    <a:pt x="365" y="232"/>
                    <a:pt x="349" y="203"/>
                    <a:pt x="320" y="192"/>
                  </a:cubicBezTo>
                  <a:cubicBezTo>
                    <a:pt x="243" y="163"/>
                    <a:pt x="165" y="134"/>
                    <a:pt x="87" y="107"/>
                  </a:cubicBezTo>
                  <a:cubicBezTo>
                    <a:pt x="56" y="87"/>
                    <a:pt x="0" y="93"/>
                    <a:pt x="9" y="32"/>
                  </a:cubicBezTo>
                  <a:lnTo>
                    <a:pt x="9" y="32"/>
                  </a:lnTo>
                  <a:cubicBezTo>
                    <a:pt x="16" y="24"/>
                    <a:pt x="24" y="17"/>
                    <a:pt x="32" y="9"/>
                  </a:cubicBezTo>
                  <a:cubicBezTo>
                    <a:pt x="36" y="4"/>
                    <a:pt x="42" y="3"/>
                    <a:pt x="50" y="4"/>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6" name="Forme libre 115"/>
            <p:cNvSpPr>
              <a:spLocks noChangeArrowheads="1"/>
            </p:cNvSpPr>
            <p:nvPr userDrawn="1"/>
          </p:nvSpPr>
          <p:spPr bwMode="auto">
            <a:xfrm>
              <a:off x="2359025" y="6672263"/>
              <a:ext cx="379413" cy="204787"/>
            </a:xfrm>
            <a:custGeom>
              <a:avLst/>
              <a:gdLst>
                <a:gd name="T0" fmla="*/ 0 w 1054"/>
                <a:gd name="T1" fmla="*/ 525 h 570"/>
                <a:gd name="T2" fmla="*/ 501 w 1054"/>
                <a:gd name="T3" fmla="*/ 311 h 570"/>
                <a:gd name="T4" fmla="*/ 623 w 1054"/>
                <a:gd name="T5" fmla="*/ 230 h 570"/>
                <a:gd name="T6" fmla="*/ 1053 w 1054"/>
                <a:gd name="T7" fmla="*/ 0 h 570"/>
                <a:gd name="T8" fmla="*/ 795 w 1054"/>
                <a:gd name="T9" fmla="*/ 246 h 570"/>
                <a:gd name="T10" fmla="*/ 284 w 1054"/>
                <a:gd name="T11" fmla="*/ 496 h 570"/>
                <a:gd name="T12" fmla="*/ 0 w 1054"/>
                <a:gd name="T13" fmla="*/ 525 h 570"/>
              </a:gdLst>
              <a:ahLst/>
              <a:cxnLst>
                <a:cxn ang="0">
                  <a:pos x="T0" y="T1"/>
                </a:cxn>
                <a:cxn ang="0">
                  <a:pos x="T2" y="T3"/>
                </a:cxn>
                <a:cxn ang="0">
                  <a:pos x="T4" y="T5"/>
                </a:cxn>
                <a:cxn ang="0">
                  <a:pos x="T6" y="T7"/>
                </a:cxn>
                <a:cxn ang="0">
                  <a:pos x="T8" y="T9"/>
                </a:cxn>
                <a:cxn ang="0">
                  <a:pos x="T10" y="T11"/>
                </a:cxn>
                <a:cxn ang="0">
                  <a:pos x="T12" y="T13"/>
                </a:cxn>
              </a:cxnLst>
              <a:rect l="0" t="0" r="r" b="b"/>
              <a:pathLst>
                <a:path w="1054" h="570">
                  <a:moveTo>
                    <a:pt x="0" y="525"/>
                  </a:moveTo>
                  <a:cubicBezTo>
                    <a:pt x="198" y="527"/>
                    <a:pt x="362" y="447"/>
                    <a:pt x="501" y="311"/>
                  </a:cubicBezTo>
                  <a:cubicBezTo>
                    <a:pt x="536" y="276"/>
                    <a:pt x="574" y="246"/>
                    <a:pt x="623" y="230"/>
                  </a:cubicBezTo>
                  <a:cubicBezTo>
                    <a:pt x="782" y="182"/>
                    <a:pt x="919" y="93"/>
                    <a:pt x="1053" y="0"/>
                  </a:cubicBezTo>
                  <a:cubicBezTo>
                    <a:pt x="1003" y="119"/>
                    <a:pt x="904" y="189"/>
                    <a:pt x="795" y="246"/>
                  </a:cubicBezTo>
                  <a:cubicBezTo>
                    <a:pt x="626" y="333"/>
                    <a:pt x="452" y="408"/>
                    <a:pt x="284" y="496"/>
                  </a:cubicBezTo>
                  <a:cubicBezTo>
                    <a:pt x="198" y="542"/>
                    <a:pt x="100" y="569"/>
                    <a:pt x="0" y="525"/>
                  </a:cubicBezTo>
                </a:path>
              </a:pathLst>
            </a:custGeom>
            <a:solidFill>
              <a:srgbClr val="B0B0B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7" name="Forme libre 116"/>
            <p:cNvSpPr>
              <a:spLocks noChangeArrowheads="1"/>
            </p:cNvSpPr>
            <p:nvPr userDrawn="1"/>
          </p:nvSpPr>
          <p:spPr bwMode="auto">
            <a:xfrm>
              <a:off x="4965700" y="6502400"/>
              <a:ext cx="165100" cy="120650"/>
            </a:xfrm>
            <a:custGeom>
              <a:avLst/>
              <a:gdLst>
                <a:gd name="T0" fmla="*/ 0 w 457"/>
                <a:gd name="T1" fmla="*/ 81 h 337"/>
                <a:gd name="T2" fmla="*/ 99 w 457"/>
                <a:gd name="T3" fmla="*/ 153 h 337"/>
                <a:gd name="T4" fmla="*/ 182 w 457"/>
                <a:gd name="T5" fmla="*/ 104 h 337"/>
                <a:gd name="T6" fmla="*/ 349 w 457"/>
                <a:gd name="T7" fmla="*/ 45 h 337"/>
                <a:gd name="T8" fmla="*/ 407 w 457"/>
                <a:gd name="T9" fmla="*/ 10 h 337"/>
                <a:gd name="T10" fmla="*/ 445 w 457"/>
                <a:gd name="T11" fmla="*/ 46 h 337"/>
                <a:gd name="T12" fmla="*/ 361 w 457"/>
                <a:gd name="T13" fmla="*/ 294 h 337"/>
                <a:gd name="T14" fmla="*/ 280 w 457"/>
                <a:gd name="T15" fmla="*/ 303 h 337"/>
                <a:gd name="T16" fmla="*/ 161 w 457"/>
                <a:gd name="T17" fmla="*/ 265 h 337"/>
                <a:gd name="T18" fmla="*/ 138 w 457"/>
                <a:gd name="T19" fmla="*/ 265 h 337"/>
                <a:gd name="T20" fmla="*/ 0 w 457"/>
                <a:gd name="T21" fmla="*/ 8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7" h="337">
                  <a:moveTo>
                    <a:pt x="0" y="81"/>
                  </a:moveTo>
                  <a:cubicBezTo>
                    <a:pt x="34" y="106"/>
                    <a:pt x="66" y="132"/>
                    <a:pt x="99" y="153"/>
                  </a:cubicBezTo>
                  <a:cubicBezTo>
                    <a:pt x="152" y="185"/>
                    <a:pt x="156" y="182"/>
                    <a:pt x="182" y="104"/>
                  </a:cubicBezTo>
                  <a:cubicBezTo>
                    <a:pt x="246" y="109"/>
                    <a:pt x="301" y="92"/>
                    <a:pt x="349" y="45"/>
                  </a:cubicBezTo>
                  <a:cubicBezTo>
                    <a:pt x="364" y="29"/>
                    <a:pt x="385" y="16"/>
                    <a:pt x="407" y="10"/>
                  </a:cubicBezTo>
                  <a:cubicBezTo>
                    <a:pt x="434" y="0"/>
                    <a:pt x="456" y="20"/>
                    <a:pt x="445" y="46"/>
                  </a:cubicBezTo>
                  <a:cubicBezTo>
                    <a:pt x="413" y="127"/>
                    <a:pt x="385" y="210"/>
                    <a:pt x="361" y="294"/>
                  </a:cubicBezTo>
                  <a:cubicBezTo>
                    <a:pt x="349" y="335"/>
                    <a:pt x="304" y="336"/>
                    <a:pt x="280" y="303"/>
                  </a:cubicBezTo>
                  <a:cubicBezTo>
                    <a:pt x="246" y="260"/>
                    <a:pt x="210" y="248"/>
                    <a:pt x="161" y="265"/>
                  </a:cubicBezTo>
                  <a:cubicBezTo>
                    <a:pt x="153" y="275"/>
                    <a:pt x="146" y="275"/>
                    <a:pt x="138" y="265"/>
                  </a:cubicBezTo>
                  <a:cubicBezTo>
                    <a:pt x="99" y="197"/>
                    <a:pt x="20" y="161"/>
                    <a:pt x="0" y="81"/>
                  </a:cubicBezTo>
                </a:path>
              </a:pathLst>
            </a:custGeom>
            <a:solidFill>
              <a:srgbClr val="E0E0E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8" name="Forme libre 117"/>
            <p:cNvSpPr>
              <a:spLocks noChangeArrowheads="1"/>
            </p:cNvSpPr>
            <p:nvPr userDrawn="1"/>
          </p:nvSpPr>
          <p:spPr bwMode="auto">
            <a:xfrm>
              <a:off x="7373938" y="2854325"/>
              <a:ext cx="314325" cy="106363"/>
            </a:xfrm>
            <a:custGeom>
              <a:avLst/>
              <a:gdLst>
                <a:gd name="T0" fmla="*/ 663 w 873"/>
                <a:gd name="T1" fmla="*/ 23 h 294"/>
                <a:gd name="T2" fmla="*/ 684 w 873"/>
                <a:gd name="T3" fmla="*/ 22 h 294"/>
                <a:gd name="T4" fmla="*/ 755 w 873"/>
                <a:gd name="T5" fmla="*/ 0 h 294"/>
                <a:gd name="T6" fmla="*/ 756 w 873"/>
                <a:gd name="T7" fmla="*/ 0 h 294"/>
                <a:gd name="T8" fmla="*/ 872 w 873"/>
                <a:gd name="T9" fmla="*/ 25 h 294"/>
                <a:gd name="T10" fmla="*/ 507 w 873"/>
                <a:gd name="T11" fmla="*/ 147 h 294"/>
                <a:gd name="T12" fmla="*/ 118 w 873"/>
                <a:gd name="T13" fmla="*/ 270 h 294"/>
                <a:gd name="T14" fmla="*/ 20 w 873"/>
                <a:gd name="T15" fmla="*/ 159 h 294"/>
                <a:gd name="T16" fmla="*/ 165 w 873"/>
                <a:gd name="T17" fmla="*/ 142 h 294"/>
                <a:gd name="T18" fmla="*/ 342 w 873"/>
                <a:gd name="T19" fmla="*/ 116 h 294"/>
                <a:gd name="T20" fmla="*/ 364 w 873"/>
                <a:gd name="T21" fmla="*/ 112 h 294"/>
                <a:gd name="T22" fmla="*/ 413 w 873"/>
                <a:gd name="T23" fmla="*/ 92 h 294"/>
                <a:gd name="T24" fmla="*/ 455 w 873"/>
                <a:gd name="T25" fmla="*/ 87 h 294"/>
                <a:gd name="T26" fmla="*/ 503 w 873"/>
                <a:gd name="T27" fmla="*/ 67 h 294"/>
                <a:gd name="T28" fmla="*/ 524 w 873"/>
                <a:gd name="T29" fmla="*/ 64 h 294"/>
                <a:gd name="T30" fmla="*/ 571 w 873"/>
                <a:gd name="T31" fmla="*/ 44 h 294"/>
                <a:gd name="T32" fmla="*/ 591 w 873"/>
                <a:gd name="T33" fmla="*/ 41 h 294"/>
                <a:gd name="T34" fmla="*/ 663 w 873"/>
                <a:gd name="T35" fmla="*/ 2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294">
                  <a:moveTo>
                    <a:pt x="663" y="23"/>
                  </a:moveTo>
                  <a:cubicBezTo>
                    <a:pt x="671" y="23"/>
                    <a:pt x="677" y="23"/>
                    <a:pt x="684" y="22"/>
                  </a:cubicBezTo>
                  <a:cubicBezTo>
                    <a:pt x="703" y="0"/>
                    <a:pt x="735" y="20"/>
                    <a:pt x="755" y="0"/>
                  </a:cubicBezTo>
                  <a:lnTo>
                    <a:pt x="756" y="0"/>
                  </a:lnTo>
                  <a:cubicBezTo>
                    <a:pt x="794" y="8"/>
                    <a:pt x="834" y="17"/>
                    <a:pt x="872" y="25"/>
                  </a:cubicBezTo>
                  <a:cubicBezTo>
                    <a:pt x="756" y="83"/>
                    <a:pt x="629" y="107"/>
                    <a:pt x="507" y="147"/>
                  </a:cubicBezTo>
                  <a:cubicBezTo>
                    <a:pt x="377" y="190"/>
                    <a:pt x="249" y="232"/>
                    <a:pt x="118" y="270"/>
                  </a:cubicBezTo>
                  <a:cubicBezTo>
                    <a:pt x="38" y="293"/>
                    <a:pt x="0" y="245"/>
                    <a:pt x="20" y="159"/>
                  </a:cubicBezTo>
                  <a:cubicBezTo>
                    <a:pt x="72" y="185"/>
                    <a:pt x="119" y="157"/>
                    <a:pt x="165" y="142"/>
                  </a:cubicBezTo>
                  <a:cubicBezTo>
                    <a:pt x="223" y="122"/>
                    <a:pt x="280" y="106"/>
                    <a:pt x="342" y="116"/>
                  </a:cubicBezTo>
                  <a:cubicBezTo>
                    <a:pt x="350" y="115"/>
                    <a:pt x="356" y="115"/>
                    <a:pt x="364" y="112"/>
                  </a:cubicBezTo>
                  <a:cubicBezTo>
                    <a:pt x="377" y="98"/>
                    <a:pt x="397" y="102"/>
                    <a:pt x="413" y="92"/>
                  </a:cubicBezTo>
                  <a:cubicBezTo>
                    <a:pt x="426" y="90"/>
                    <a:pt x="442" y="89"/>
                    <a:pt x="455" y="87"/>
                  </a:cubicBezTo>
                  <a:cubicBezTo>
                    <a:pt x="469" y="75"/>
                    <a:pt x="489" y="80"/>
                    <a:pt x="503" y="67"/>
                  </a:cubicBezTo>
                  <a:cubicBezTo>
                    <a:pt x="510" y="67"/>
                    <a:pt x="516" y="66"/>
                    <a:pt x="524" y="64"/>
                  </a:cubicBezTo>
                  <a:cubicBezTo>
                    <a:pt x="538" y="52"/>
                    <a:pt x="558" y="57"/>
                    <a:pt x="571" y="44"/>
                  </a:cubicBezTo>
                  <a:cubicBezTo>
                    <a:pt x="579" y="44"/>
                    <a:pt x="585" y="43"/>
                    <a:pt x="591" y="41"/>
                  </a:cubicBezTo>
                  <a:cubicBezTo>
                    <a:pt x="613" y="25"/>
                    <a:pt x="645" y="43"/>
                    <a:pt x="663" y="23"/>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9" name="Forme libre 118"/>
            <p:cNvSpPr>
              <a:spLocks noChangeArrowheads="1"/>
            </p:cNvSpPr>
            <p:nvPr userDrawn="1"/>
          </p:nvSpPr>
          <p:spPr bwMode="auto">
            <a:xfrm>
              <a:off x="8774113" y="2824163"/>
              <a:ext cx="192087" cy="241300"/>
            </a:xfrm>
            <a:custGeom>
              <a:avLst/>
              <a:gdLst>
                <a:gd name="T0" fmla="*/ 68 w 535"/>
                <a:gd name="T1" fmla="*/ 542 h 671"/>
                <a:gd name="T2" fmla="*/ 394 w 535"/>
                <a:gd name="T3" fmla="*/ 133 h 671"/>
                <a:gd name="T4" fmla="*/ 534 w 535"/>
                <a:gd name="T5" fmla="*/ 0 h 671"/>
                <a:gd name="T6" fmla="*/ 324 w 535"/>
                <a:gd name="T7" fmla="*/ 383 h 671"/>
                <a:gd name="T8" fmla="*/ 253 w 535"/>
                <a:gd name="T9" fmla="*/ 475 h 671"/>
                <a:gd name="T10" fmla="*/ 253 w 535"/>
                <a:gd name="T11" fmla="*/ 476 h 671"/>
                <a:gd name="T12" fmla="*/ 137 w 535"/>
                <a:gd name="T13" fmla="*/ 542 h 671"/>
                <a:gd name="T14" fmla="*/ 137 w 535"/>
                <a:gd name="T15" fmla="*/ 542 h 671"/>
                <a:gd name="T16" fmla="*/ 114 w 535"/>
                <a:gd name="T17" fmla="*/ 565 h 671"/>
                <a:gd name="T18" fmla="*/ 114 w 535"/>
                <a:gd name="T19" fmla="*/ 565 h 671"/>
                <a:gd name="T20" fmla="*/ 70 w 535"/>
                <a:gd name="T21" fmla="*/ 650 h 671"/>
                <a:gd name="T22" fmla="*/ 23 w 535"/>
                <a:gd name="T23" fmla="*/ 610 h 671"/>
                <a:gd name="T24" fmla="*/ 23 w 535"/>
                <a:gd name="T25" fmla="*/ 610 h 671"/>
                <a:gd name="T26" fmla="*/ 68 w 535"/>
                <a:gd name="T27" fmla="*/ 542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5" h="671">
                  <a:moveTo>
                    <a:pt x="68" y="542"/>
                  </a:moveTo>
                  <a:cubicBezTo>
                    <a:pt x="160" y="392"/>
                    <a:pt x="253" y="244"/>
                    <a:pt x="394" y="133"/>
                  </a:cubicBezTo>
                  <a:cubicBezTo>
                    <a:pt x="443" y="93"/>
                    <a:pt x="482" y="41"/>
                    <a:pt x="534" y="0"/>
                  </a:cubicBezTo>
                  <a:cubicBezTo>
                    <a:pt x="462" y="128"/>
                    <a:pt x="415" y="267"/>
                    <a:pt x="324" y="383"/>
                  </a:cubicBezTo>
                  <a:cubicBezTo>
                    <a:pt x="298" y="412"/>
                    <a:pt x="272" y="441"/>
                    <a:pt x="253" y="475"/>
                  </a:cubicBezTo>
                  <a:lnTo>
                    <a:pt x="253" y="476"/>
                  </a:lnTo>
                  <a:cubicBezTo>
                    <a:pt x="210" y="491"/>
                    <a:pt x="180" y="528"/>
                    <a:pt x="137" y="542"/>
                  </a:cubicBezTo>
                  <a:lnTo>
                    <a:pt x="137" y="542"/>
                  </a:lnTo>
                  <a:cubicBezTo>
                    <a:pt x="130" y="549"/>
                    <a:pt x="122" y="557"/>
                    <a:pt x="114" y="565"/>
                  </a:cubicBezTo>
                  <a:lnTo>
                    <a:pt x="114" y="565"/>
                  </a:lnTo>
                  <a:cubicBezTo>
                    <a:pt x="110" y="598"/>
                    <a:pt x="104" y="633"/>
                    <a:pt x="70" y="650"/>
                  </a:cubicBezTo>
                  <a:cubicBezTo>
                    <a:pt x="30" y="669"/>
                    <a:pt x="0" y="670"/>
                    <a:pt x="23" y="610"/>
                  </a:cubicBezTo>
                  <a:lnTo>
                    <a:pt x="23" y="610"/>
                  </a:lnTo>
                  <a:cubicBezTo>
                    <a:pt x="39" y="589"/>
                    <a:pt x="52" y="565"/>
                    <a:pt x="68" y="542"/>
                  </a:cubicBezTo>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0" name="Forme libre 119"/>
            <p:cNvSpPr>
              <a:spLocks noChangeArrowheads="1"/>
            </p:cNvSpPr>
            <p:nvPr userDrawn="1"/>
          </p:nvSpPr>
          <p:spPr bwMode="auto">
            <a:xfrm>
              <a:off x="6116638" y="1419225"/>
              <a:ext cx="206375" cy="141288"/>
            </a:xfrm>
            <a:custGeom>
              <a:avLst/>
              <a:gdLst>
                <a:gd name="T0" fmla="*/ 420 w 574"/>
                <a:gd name="T1" fmla="*/ 5 h 391"/>
                <a:gd name="T2" fmla="*/ 442 w 574"/>
                <a:gd name="T3" fmla="*/ 0 h 391"/>
                <a:gd name="T4" fmla="*/ 513 w 574"/>
                <a:gd name="T5" fmla="*/ 136 h 391"/>
                <a:gd name="T6" fmla="*/ 373 w 574"/>
                <a:gd name="T7" fmla="*/ 297 h 391"/>
                <a:gd name="T8" fmla="*/ 127 w 574"/>
                <a:gd name="T9" fmla="*/ 390 h 391"/>
                <a:gd name="T10" fmla="*/ 9 w 574"/>
                <a:gd name="T11" fmla="*/ 344 h 391"/>
                <a:gd name="T12" fmla="*/ 19 w 574"/>
                <a:gd name="T13" fmla="*/ 292 h 391"/>
                <a:gd name="T14" fmla="*/ 138 w 574"/>
                <a:gd name="T15" fmla="*/ 106 h 391"/>
                <a:gd name="T16" fmla="*/ 216 w 574"/>
                <a:gd name="T17" fmla="*/ 28 h 391"/>
                <a:gd name="T18" fmla="*/ 260 w 574"/>
                <a:gd name="T19" fmla="*/ 25 h 391"/>
                <a:gd name="T20" fmla="*/ 324 w 574"/>
                <a:gd name="T21" fmla="*/ 101 h 391"/>
                <a:gd name="T22" fmla="*/ 420 w 574"/>
                <a:gd name="T23" fmla="*/ 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391">
                  <a:moveTo>
                    <a:pt x="420" y="5"/>
                  </a:moveTo>
                  <a:cubicBezTo>
                    <a:pt x="428" y="3"/>
                    <a:pt x="434" y="2"/>
                    <a:pt x="442" y="0"/>
                  </a:cubicBezTo>
                  <a:cubicBezTo>
                    <a:pt x="565" y="16"/>
                    <a:pt x="573" y="29"/>
                    <a:pt x="513" y="136"/>
                  </a:cubicBezTo>
                  <a:cubicBezTo>
                    <a:pt x="478" y="200"/>
                    <a:pt x="465" y="283"/>
                    <a:pt x="373" y="297"/>
                  </a:cubicBezTo>
                  <a:cubicBezTo>
                    <a:pt x="290" y="327"/>
                    <a:pt x="210" y="359"/>
                    <a:pt x="127" y="390"/>
                  </a:cubicBezTo>
                  <a:cubicBezTo>
                    <a:pt x="87" y="375"/>
                    <a:pt x="49" y="359"/>
                    <a:pt x="9" y="344"/>
                  </a:cubicBezTo>
                  <a:cubicBezTo>
                    <a:pt x="0" y="324"/>
                    <a:pt x="2" y="303"/>
                    <a:pt x="19" y="292"/>
                  </a:cubicBezTo>
                  <a:cubicBezTo>
                    <a:pt x="86" y="248"/>
                    <a:pt x="118" y="181"/>
                    <a:pt x="138" y="106"/>
                  </a:cubicBezTo>
                  <a:cubicBezTo>
                    <a:pt x="148" y="63"/>
                    <a:pt x="188" y="52"/>
                    <a:pt x="216" y="28"/>
                  </a:cubicBezTo>
                  <a:cubicBezTo>
                    <a:pt x="231" y="26"/>
                    <a:pt x="245" y="25"/>
                    <a:pt x="260" y="25"/>
                  </a:cubicBezTo>
                  <a:cubicBezTo>
                    <a:pt x="280" y="46"/>
                    <a:pt x="301" y="66"/>
                    <a:pt x="324" y="101"/>
                  </a:cubicBezTo>
                  <a:cubicBezTo>
                    <a:pt x="341" y="48"/>
                    <a:pt x="378" y="22"/>
                    <a:pt x="420" y="5"/>
                  </a:cubicBezTo>
                </a:path>
              </a:pathLst>
            </a:custGeom>
            <a:solidFill>
              <a:srgbClr val="32323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1" name="Forme libre 120"/>
            <p:cNvSpPr>
              <a:spLocks noChangeArrowheads="1"/>
            </p:cNvSpPr>
            <p:nvPr userDrawn="1"/>
          </p:nvSpPr>
          <p:spPr bwMode="auto">
            <a:xfrm>
              <a:off x="7989888" y="2432050"/>
              <a:ext cx="200025" cy="98425"/>
            </a:xfrm>
            <a:custGeom>
              <a:avLst/>
              <a:gdLst>
                <a:gd name="T0" fmla="*/ 554 w 555"/>
                <a:gd name="T1" fmla="*/ 168 h 275"/>
                <a:gd name="T2" fmla="*/ 390 w 555"/>
                <a:gd name="T3" fmla="*/ 184 h 275"/>
                <a:gd name="T4" fmla="*/ 372 w 555"/>
                <a:gd name="T5" fmla="*/ 188 h 275"/>
                <a:gd name="T6" fmla="*/ 300 w 555"/>
                <a:gd name="T7" fmla="*/ 208 h 275"/>
                <a:gd name="T8" fmla="*/ 281 w 555"/>
                <a:gd name="T9" fmla="*/ 213 h 275"/>
                <a:gd name="T10" fmla="*/ 207 w 555"/>
                <a:gd name="T11" fmla="*/ 231 h 275"/>
                <a:gd name="T12" fmla="*/ 163 w 555"/>
                <a:gd name="T13" fmla="*/ 240 h 275"/>
                <a:gd name="T14" fmla="*/ 0 w 555"/>
                <a:gd name="T15" fmla="*/ 188 h 275"/>
                <a:gd name="T16" fmla="*/ 163 w 555"/>
                <a:gd name="T17" fmla="*/ 98 h 275"/>
                <a:gd name="T18" fmla="*/ 325 w 555"/>
                <a:gd name="T19" fmla="*/ 11 h 275"/>
                <a:gd name="T20" fmla="*/ 354 w 555"/>
                <a:gd name="T21" fmla="*/ 0 h 275"/>
                <a:gd name="T22" fmla="*/ 453 w 555"/>
                <a:gd name="T23" fmla="*/ 54 h 275"/>
                <a:gd name="T24" fmla="*/ 554 w 555"/>
                <a:gd name="T25" fmla="*/ 16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5" h="275">
                  <a:moveTo>
                    <a:pt x="554" y="168"/>
                  </a:moveTo>
                  <a:cubicBezTo>
                    <a:pt x="496" y="132"/>
                    <a:pt x="444" y="161"/>
                    <a:pt x="390" y="184"/>
                  </a:cubicBezTo>
                  <a:cubicBezTo>
                    <a:pt x="384" y="184"/>
                    <a:pt x="378" y="185"/>
                    <a:pt x="372" y="188"/>
                  </a:cubicBezTo>
                  <a:cubicBezTo>
                    <a:pt x="352" y="208"/>
                    <a:pt x="322" y="191"/>
                    <a:pt x="300" y="208"/>
                  </a:cubicBezTo>
                  <a:cubicBezTo>
                    <a:pt x="293" y="208"/>
                    <a:pt x="287" y="210"/>
                    <a:pt x="281" y="213"/>
                  </a:cubicBezTo>
                  <a:cubicBezTo>
                    <a:pt x="259" y="229"/>
                    <a:pt x="230" y="216"/>
                    <a:pt x="207" y="231"/>
                  </a:cubicBezTo>
                  <a:cubicBezTo>
                    <a:pt x="192" y="234"/>
                    <a:pt x="177" y="234"/>
                    <a:pt x="163" y="240"/>
                  </a:cubicBezTo>
                  <a:cubicBezTo>
                    <a:pt x="93" y="274"/>
                    <a:pt x="38" y="255"/>
                    <a:pt x="0" y="188"/>
                  </a:cubicBezTo>
                  <a:cubicBezTo>
                    <a:pt x="22" y="103"/>
                    <a:pt x="105" y="118"/>
                    <a:pt x="163" y="98"/>
                  </a:cubicBezTo>
                  <a:cubicBezTo>
                    <a:pt x="224" y="78"/>
                    <a:pt x="284" y="63"/>
                    <a:pt x="325" y="11"/>
                  </a:cubicBezTo>
                  <a:cubicBezTo>
                    <a:pt x="334" y="5"/>
                    <a:pt x="343" y="2"/>
                    <a:pt x="354" y="0"/>
                  </a:cubicBezTo>
                  <a:cubicBezTo>
                    <a:pt x="383" y="26"/>
                    <a:pt x="416" y="42"/>
                    <a:pt x="453" y="54"/>
                  </a:cubicBezTo>
                  <a:cubicBezTo>
                    <a:pt x="508" y="74"/>
                    <a:pt x="545" y="109"/>
                    <a:pt x="554" y="168"/>
                  </a:cubicBezTo>
                </a:path>
              </a:pathLst>
            </a:custGeom>
            <a:solidFill>
              <a:srgbClr val="EAEAE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2" name="Forme libre 121"/>
            <p:cNvSpPr>
              <a:spLocks noChangeArrowheads="1"/>
            </p:cNvSpPr>
            <p:nvPr userDrawn="1"/>
          </p:nvSpPr>
          <p:spPr bwMode="auto">
            <a:xfrm>
              <a:off x="3554413" y="1449388"/>
              <a:ext cx="250825" cy="119062"/>
            </a:xfrm>
            <a:custGeom>
              <a:avLst/>
              <a:gdLst>
                <a:gd name="T0" fmla="*/ 0 w 695"/>
                <a:gd name="T1" fmla="*/ 262 h 330"/>
                <a:gd name="T2" fmla="*/ 3 w 695"/>
                <a:gd name="T3" fmla="*/ 245 h 330"/>
                <a:gd name="T4" fmla="*/ 93 w 695"/>
                <a:gd name="T5" fmla="*/ 239 h 330"/>
                <a:gd name="T6" fmla="*/ 181 w 695"/>
                <a:gd name="T7" fmla="*/ 184 h 330"/>
                <a:gd name="T8" fmla="*/ 302 w 695"/>
                <a:gd name="T9" fmla="*/ 100 h 330"/>
                <a:gd name="T10" fmla="*/ 479 w 695"/>
                <a:gd name="T11" fmla="*/ 10 h 330"/>
                <a:gd name="T12" fmla="*/ 514 w 695"/>
                <a:gd name="T13" fmla="*/ 0 h 330"/>
                <a:gd name="T14" fmla="*/ 664 w 695"/>
                <a:gd name="T15" fmla="*/ 104 h 330"/>
                <a:gd name="T16" fmla="*/ 638 w 695"/>
                <a:gd name="T17" fmla="*/ 202 h 330"/>
                <a:gd name="T18" fmla="*/ 504 w 695"/>
                <a:gd name="T19" fmla="*/ 185 h 330"/>
                <a:gd name="T20" fmla="*/ 445 w 695"/>
                <a:gd name="T21" fmla="*/ 210 h 330"/>
                <a:gd name="T22" fmla="*/ 294 w 695"/>
                <a:gd name="T23" fmla="*/ 329 h 330"/>
                <a:gd name="T24" fmla="*/ 242 w 695"/>
                <a:gd name="T25" fmla="*/ 323 h 330"/>
                <a:gd name="T26" fmla="*/ 166 w 695"/>
                <a:gd name="T27" fmla="*/ 324 h 330"/>
                <a:gd name="T28" fmla="*/ 0 w 695"/>
                <a:gd name="T29" fmla="*/ 26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5" h="330">
                  <a:moveTo>
                    <a:pt x="0" y="262"/>
                  </a:moveTo>
                  <a:cubicBezTo>
                    <a:pt x="1" y="255"/>
                    <a:pt x="1" y="249"/>
                    <a:pt x="3" y="245"/>
                  </a:cubicBezTo>
                  <a:cubicBezTo>
                    <a:pt x="33" y="243"/>
                    <a:pt x="62" y="239"/>
                    <a:pt x="93" y="239"/>
                  </a:cubicBezTo>
                  <a:cubicBezTo>
                    <a:pt x="135" y="240"/>
                    <a:pt x="166" y="223"/>
                    <a:pt x="181" y="184"/>
                  </a:cubicBezTo>
                  <a:cubicBezTo>
                    <a:pt x="204" y="129"/>
                    <a:pt x="244" y="101"/>
                    <a:pt x="302" y="100"/>
                  </a:cubicBezTo>
                  <a:cubicBezTo>
                    <a:pt x="375" y="97"/>
                    <a:pt x="413" y="25"/>
                    <a:pt x="479" y="10"/>
                  </a:cubicBezTo>
                  <a:cubicBezTo>
                    <a:pt x="490" y="3"/>
                    <a:pt x="502" y="0"/>
                    <a:pt x="514" y="0"/>
                  </a:cubicBezTo>
                  <a:cubicBezTo>
                    <a:pt x="586" y="3"/>
                    <a:pt x="627" y="49"/>
                    <a:pt x="664" y="104"/>
                  </a:cubicBezTo>
                  <a:cubicBezTo>
                    <a:pt x="694" y="150"/>
                    <a:pt x="687" y="181"/>
                    <a:pt x="638" y="202"/>
                  </a:cubicBezTo>
                  <a:cubicBezTo>
                    <a:pt x="591" y="217"/>
                    <a:pt x="548" y="193"/>
                    <a:pt x="504" y="185"/>
                  </a:cubicBezTo>
                  <a:cubicBezTo>
                    <a:pt x="481" y="185"/>
                    <a:pt x="452" y="182"/>
                    <a:pt x="445" y="210"/>
                  </a:cubicBezTo>
                  <a:cubicBezTo>
                    <a:pt x="426" y="291"/>
                    <a:pt x="357" y="306"/>
                    <a:pt x="294" y="329"/>
                  </a:cubicBezTo>
                  <a:cubicBezTo>
                    <a:pt x="276" y="327"/>
                    <a:pt x="259" y="323"/>
                    <a:pt x="242" y="323"/>
                  </a:cubicBezTo>
                  <a:cubicBezTo>
                    <a:pt x="216" y="320"/>
                    <a:pt x="192" y="327"/>
                    <a:pt x="166" y="324"/>
                  </a:cubicBezTo>
                  <a:cubicBezTo>
                    <a:pt x="110" y="303"/>
                    <a:pt x="47" y="304"/>
                    <a:pt x="0" y="262"/>
                  </a:cubicBezTo>
                </a:path>
              </a:pathLst>
            </a:custGeom>
            <a:solidFill>
              <a:srgbClr val="5C5C5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3" name="Forme libre 122"/>
            <p:cNvSpPr>
              <a:spLocks noChangeArrowheads="1"/>
            </p:cNvSpPr>
            <p:nvPr userDrawn="1"/>
          </p:nvSpPr>
          <p:spPr bwMode="auto">
            <a:xfrm>
              <a:off x="7562850" y="2359025"/>
              <a:ext cx="271463" cy="92075"/>
            </a:xfrm>
            <a:custGeom>
              <a:avLst/>
              <a:gdLst>
                <a:gd name="T0" fmla="*/ 0 w 755"/>
                <a:gd name="T1" fmla="*/ 254 h 256"/>
                <a:gd name="T2" fmla="*/ 50 w 755"/>
                <a:gd name="T3" fmla="*/ 211 h 256"/>
                <a:gd name="T4" fmla="*/ 36 w 755"/>
                <a:gd name="T5" fmla="*/ 179 h 256"/>
                <a:gd name="T6" fmla="*/ 731 w 755"/>
                <a:gd name="T7" fmla="*/ 0 h 256"/>
                <a:gd name="T8" fmla="*/ 754 w 755"/>
                <a:gd name="T9" fmla="*/ 92 h 256"/>
                <a:gd name="T10" fmla="*/ 618 w 755"/>
                <a:gd name="T11" fmla="*/ 101 h 256"/>
                <a:gd name="T12" fmla="*/ 109 w 755"/>
                <a:gd name="T13" fmla="*/ 234 h 256"/>
                <a:gd name="T14" fmla="*/ 0 w 755"/>
                <a:gd name="T15" fmla="*/ 254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5" h="256">
                  <a:moveTo>
                    <a:pt x="0" y="254"/>
                  </a:moveTo>
                  <a:cubicBezTo>
                    <a:pt x="16" y="240"/>
                    <a:pt x="36" y="228"/>
                    <a:pt x="50" y="211"/>
                  </a:cubicBezTo>
                  <a:cubicBezTo>
                    <a:pt x="65" y="194"/>
                    <a:pt x="50" y="187"/>
                    <a:pt x="36" y="179"/>
                  </a:cubicBezTo>
                  <a:cubicBezTo>
                    <a:pt x="264" y="104"/>
                    <a:pt x="494" y="38"/>
                    <a:pt x="731" y="0"/>
                  </a:cubicBezTo>
                  <a:cubicBezTo>
                    <a:pt x="710" y="38"/>
                    <a:pt x="731" y="66"/>
                    <a:pt x="754" y="92"/>
                  </a:cubicBezTo>
                  <a:cubicBezTo>
                    <a:pt x="708" y="81"/>
                    <a:pt x="664" y="89"/>
                    <a:pt x="618" y="101"/>
                  </a:cubicBezTo>
                  <a:cubicBezTo>
                    <a:pt x="449" y="145"/>
                    <a:pt x="279" y="190"/>
                    <a:pt x="109" y="234"/>
                  </a:cubicBezTo>
                  <a:cubicBezTo>
                    <a:pt x="74" y="245"/>
                    <a:pt x="38" y="255"/>
                    <a:pt x="0" y="254"/>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4" name="Forme libre 123"/>
            <p:cNvSpPr>
              <a:spLocks noChangeArrowheads="1"/>
            </p:cNvSpPr>
            <p:nvPr userDrawn="1"/>
          </p:nvSpPr>
          <p:spPr bwMode="auto">
            <a:xfrm>
              <a:off x="6403975" y="2760663"/>
              <a:ext cx="368300" cy="104775"/>
            </a:xfrm>
            <a:custGeom>
              <a:avLst/>
              <a:gdLst>
                <a:gd name="T0" fmla="*/ 975 w 1022"/>
                <a:gd name="T1" fmla="*/ 30 h 291"/>
                <a:gd name="T2" fmla="*/ 1021 w 1022"/>
                <a:gd name="T3" fmla="*/ 32 h 291"/>
                <a:gd name="T4" fmla="*/ 410 w 1022"/>
                <a:gd name="T5" fmla="*/ 233 h 291"/>
                <a:gd name="T6" fmla="*/ 176 w 1022"/>
                <a:gd name="T7" fmla="*/ 259 h 291"/>
                <a:gd name="T8" fmla="*/ 106 w 1022"/>
                <a:gd name="T9" fmla="*/ 274 h 291"/>
                <a:gd name="T10" fmla="*/ 75 w 1022"/>
                <a:gd name="T11" fmla="*/ 268 h 291"/>
                <a:gd name="T12" fmla="*/ 33 w 1022"/>
                <a:gd name="T13" fmla="*/ 248 h 291"/>
                <a:gd name="T14" fmla="*/ 0 w 1022"/>
                <a:gd name="T15" fmla="*/ 215 h 291"/>
                <a:gd name="T16" fmla="*/ 139 w 1022"/>
                <a:gd name="T17" fmla="*/ 30 h 291"/>
                <a:gd name="T18" fmla="*/ 309 w 1022"/>
                <a:gd name="T19" fmla="*/ 70 h 291"/>
                <a:gd name="T20" fmla="*/ 477 w 1022"/>
                <a:gd name="T21" fmla="*/ 102 h 291"/>
                <a:gd name="T22" fmla="*/ 538 w 1022"/>
                <a:gd name="T23" fmla="*/ 76 h 291"/>
                <a:gd name="T24" fmla="*/ 935 w 1022"/>
                <a:gd name="T25" fmla="*/ 0 h 291"/>
                <a:gd name="T26" fmla="*/ 975 w 1022"/>
                <a:gd name="T27" fmla="*/ 3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2" h="291">
                  <a:moveTo>
                    <a:pt x="975" y="30"/>
                  </a:moveTo>
                  <a:cubicBezTo>
                    <a:pt x="990" y="30"/>
                    <a:pt x="1005" y="32"/>
                    <a:pt x="1021" y="32"/>
                  </a:cubicBezTo>
                  <a:cubicBezTo>
                    <a:pt x="822" y="116"/>
                    <a:pt x="614" y="171"/>
                    <a:pt x="410" y="233"/>
                  </a:cubicBezTo>
                  <a:cubicBezTo>
                    <a:pt x="335" y="256"/>
                    <a:pt x="251" y="219"/>
                    <a:pt x="176" y="259"/>
                  </a:cubicBezTo>
                  <a:cubicBezTo>
                    <a:pt x="158" y="290"/>
                    <a:pt x="132" y="280"/>
                    <a:pt x="106" y="274"/>
                  </a:cubicBezTo>
                  <a:cubicBezTo>
                    <a:pt x="95" y="273"/>
                    <a:pt x="84" y="271"/>
                    <a:pt x="75" y="268"/>
                  </a:cubicBezTo>
                  <a:cubicBezTo>
                    <a:pt x="60" y="262"/>
                    <a:pt x="46" y="255"/>
                    <a:pt x="33" y="248"/>
                  </a:cubicBezTo>
                  <a:cubicBezTo>
                    <a:pt x="17" y="241"/>
                    <a:pt x="5" y="230"/>
                    <a:pt x="0" y="215"/>
                  </a:cubicBezTo>
                  <a:cubicBezTo>
                    <a:pt x="10" y="126"/>
                    <a:pt x="95" y="94"/>
                    <a:pt x="139" y="30"/>
                  </a:cubicBezTo>
                  <a:cubicBezTo>
                    <a:pt x="199" y="32"/>
                    <a:pt x="257" y="41"/>
                    <a:pt x="309" y="70"/>
                  </a:cubicBezTo>
                  <a:cubicBezTo>
                    <a:pt x="352" y="145"/>
                    <a:pt x="408" y="155"/>
                    <a:pt x="477" y="102"/>
                  </a:cubicBezTo>
                  <a:cubicBezTo>
                    <a:pt x="495" y="88"/>
                    <a:pt x="515" y="74"/>
                    <a:pt x="538" y="76"/>
                  </a:cubicBezTo>
                  <a:cubicBezTo>
                    <a:pt x="678" y="87"/>
                    <a:pt x="805" y="38"/>
                    <a:pt x="935" y="0"/>
                  </a:cubicBezTo>
                  <a:cubicBezTo>
                    <a:pt x="952" y="4"/>
                    <a:pt x="966" y="15"/>
                    <a:pt x="975" y="30"/>
                  </a:cubicBezTo>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5" name="Forme libre 124"/>
            <p:cNvSpPr>
              <a:spLocks noChangeArrowheads="1"/>
            </p:cNvSpPr>
            <p:nvPr userDrawn="1"/>
          </p:nvSpPr>
          <p:spPr bwMode="auto">
            <a:xfrm>
              <a:off x="6315075" y="2841625"/>
              <a:ext cx="165100" cy="212725"/>
            </a:xfrm>
            <a:custGeom>
              <a:avLst/>
              <a:gdLst>
                <a:gd name="T0" fmla="*/ 347 w 459"/>
                <a:gd name="T1" fmla="*/ 17 h 592"/>
                <a:gd name="T2" fmla="*/ 422 w 459"/>
                <a:gd name="T3" fmla="*/ 32 h 592"/>
                <a:gd name="T4" fmla="*/ 429 w 459"/>
                <a:gd name="T5" fmla="*/ 76 h 592"/>
                <a:gd name="T6" fmla="*/ 350 w 459"/>
                <a:gd name="T7" fmla="*/ 102 h 592"/>
                <a:gd name="T8" fmla="*/ 338 w 459"/>
                <a:gd name="T9" fmla="*/ 163 h 592"/>
                <a:gd name="T10" fmla="*/ 148 w 459"/>
                <a:gd name="T11" fmla="*/ 510 h 592"/>
                <a:gd name="T12" fmla="*/ 35 w 459"/>
                <a:gd name="T13" fmla="*/ 570 h 592"/>
                <a:gd name="T14" fmla="*/ 6 w 459"/>
                <a:gd name="T15" fmla="*/ 490 h 592"/>
                <a:gd name="T16" fmla="*/ 176 w 459"/>
                <a:gd name="T17" fmla="*/ 28 h 592"/>
                <a:gd name="T18" fmla="*/ 247 w 459"/>
                <a:gd name="T19" fmla="*/ 9 h 592"/>
                <a:gd name="T20" fmla="*/ 347 w 459"/>
                <a:gd name="T21" fmla="*/ 17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9" h="592">
                  <a:moveTo>
                    <a:pt x="347" y="17"/>
                  </a:moveTo>
                  <a:cubicBezTo>
                    <a:pt x="371" y="21"/>
                    <a:pt x="397" y="28"/>
                    <a:pt x="422" y="32"/>
                  </a:cubicBezTo>
                  <a:cubicBezTo>
                    <a:pt x="451" y="43"/>
                    <a:pt x="458" y="57"/>
                    <a:pt x="429" y="76"/>
                  </a:cubicBezTo>
                  <a:cubicBezTo>
                    <a:pt x="405" y="93"/>
                    <a:pt x="367" y="66"/>
                    <a:pt x="350" y="102"/>
                  </a:cubicBezTo>
                  <a:cubicBezTo>
                    <a:pt x="360" y="125"/>
                    <a:pt x="354" y="144"/>
                    <a:pt x="338" y="163"/>
                  </a:cubicBezTo>
                  <a:cubicBezTo>
                    <a:pt x="254" y="267"/>
                    <a:pt x="196" y="386"/>
                    <a:pt x="148" y="510"/>
                  </a:cubicBezTo>
                  <a:cubicBezTo>
                    <a:pt x="127" y="565"/>
                    <a:pt x="95" y="591"/>
                    <a:pt x="35" y="570"/>
                  </a:cubicBezTo>
                  <a:cubicBezTo>
                    <a:pt x="2" y="553"/>
                    <a:pt x="0" y="516"/>
                    <a:pt x="6" y="490"/>
                  </a:cubicBezTo>
                  <a:cubicBezTo>
                    <a:pt x="46" y="330"/>
                    <a:pt x="60" y="160"/>
                    <a:pt x="176" y="28"/>
                  </a:cubicBezTo>
                  <a:cubicBezTo>
                    <a:pt x="196" y="5"/>
                    <a:pt x="220" y="0"/>
                    <a:pt x="247" y="9"/>
                  </a:cubicBezTo>
                  <a:cubicBezTo>
                    <a:pt x="281" y="21"/>
                    <a:pt x="313" y="29"/>
                    <a:pt x="347" y="17"/>
                  </a:cubicBezTo>
                </a:path>
              </a:pathLst>
            </a:custGeom>
            <a:solidFill>
              <a:srgbClr val="65656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6" name="Forme libre 125"/>
            <p:cNvSpPr>
              <a:spLocks noChangeArrowheads="1"/>
            </p:cNvSpPr>
            <p:nvPr userDrawn="1"/>
          </p:nvSpPr>
          <p:spPr bwMode="auto">
            <a:xfrm>
              <a:off x="1525588" y="2514600"/>
              <a:ext cx="149225" cy="138113"/>
            </a:xfrm>
            <a:custGeom>
              <a:avLst/>
              <a:gdLst>
                <a:gd name="T0" fmla="*/ 46 w 416"/>
                <a:gd name="T1" fmla="*/ 254 h 385"/>
                <a:gd name="T2" fmla="*/ 0 w 416"/>
                <a:gd name="T3" fmla="*/ 144 h 385"/>
                <a:gd name="T4" fmla="*/ 193 w 416"/>
                <a:gd name="T5" fmla="*/ 7 h 385"/>
                <a:gd name="T6" fmla="*/ 226 w 416"/>
                <a:gd name="T7" fmla="*/ 0 h 385"/>
                <a:gd name="T8" fmla="*/ 257 w 416"/>
                <a:gd name="T9" fmla="*/ 14 h 385"/>
                <a:gd name="T10" fmla="*/ 365 w 416"/>
                <a:gd name="T11" fmla="*/ 159 h 385"/>
                <a:gd name="T12" fmla="*/ 321 w 416"/>
                <a:gd name="T13" fmla="*/ 304 h 385"/>
                <a:gd name="T14" fmla="*/ 215 w 416"/>
                <a:gd name="T15" fmla="*/ 368 h 385"/>
                <a:gd name="T16" fmla="*/ 165 w 416"/>
                <a:gd name="T17" fmla="*/ 379 h 385"/>
                <a:gd name="T18" fmla="*/ 86 w 416"/>
                <a:gd name="T19" fmla="*/ 346 h 385"/>
                <a:gd name="T20" fmla="*/ 46 w 416"/>
                <a:gd name="T21" fmla="*/ 25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6" h="385">
                  <a:moveTo>
                    <a:pt x="46" y="254"/>
                  </a:moveTo>
                  <a:cubicBezTo>
                    <a:pt x="52" y="208"/>
                    <a:pt x="14" y="181"/>
                    <a:pt x="0" y="144"/>
                  </a:cubicBezTo>
                  <a:cubicBezTo>
                    <a:pt x="49" y="77"/>
                    <a:pt x="133" y="60"/>
                    <a:pt x="193" y="7"/>
                  </a:cubicBezTo>
                  <a:cubicBezTo>
                    <a:pt x="203" y="2"/>
                    <a:pt x="215" y="0"/>
                    <a:pt x="226" y="0"/>
                  </a:cubicBezTo>
                  <a:cubicBezTo>
                    <a:pt x="238" y="2"/>
                    <a:pt x="248" y="7"/>
                    <a:pt x="257" y="14"/>
                  </a:cubicBezTo>
                  <a:cubicBezTo>
                    <a:pt x="296" y="60"/>
                    <a:pt x="331" y="109"/>
                    <a:pt x="365" y="159"/>
                  </a:cubicBezTo>
                  <a:cubicBezTo>
                    <a:pt x="415" y="237"/>
                    <a:pt x="406" y="272"/>
                    <a:pt x="321" y="304"/>
                  </a:cubicBezTo>
                  <a:cubicBezTo>
                    <a:pt x="280" y="320"/>
                    <a:pt x="248" y="342"/>
                    <a:pt x="215" y="368"/>
                  </a:cubicBezTo>
                  <a:cubicBezTo>
                    <a:pt x="200" y="376"/>
                    <a:pt x="182" y="379"/>
                    <a:pt x="165" y="379"/>
                  </a:cubicBezTo>
                  <a:cubicBezTo>
                    <a:pt x="131" y="384"/>
                    <a:pt x="109" y="367"/>
                    <a:pt x="86" y="346"/>
                  </a:cubicBezTo>
                  <a:cubicBezTo>
                    <a:pt x="58" y="323"/>
                    <a:pt x="43" y="292"/>
                    <a:pt x="46" y="254"/>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7" name="Forme libre 126"/>
            <p:cNvSpPr>
              <a:spLocks noChangeArrowheads="1"/>
            </p:cNvSpPr>
            <p:nvPr userDrawn="1"/>
          </p:nvSpPr>
          <p:spPr bwMode="auto">
            <a:xfrm>
              <a:off x="6637338" y="1882775"/>
              <a:ext cx="93662" cy="211138"/>
            </a:xfrm>
            <a:custGeom>
              <a:avLst/>
              <a:gdLst>
                <a:gd name="T0" fmla="*/ 53 w 259"/>
                <a:gd name="T1" fmla="*/ 545 h 588"/>
                <a:gd name="T2" fmla="*/ 82 w 259"/>
                <a:gd name="T3" fmla="*/ 368 h 588"/>
                <a:gd name="T4" fmla="*/ 140 w 259"/>
                <a:gd name="T5" fmla="*/ 249 h 588"/>
                <a:gd name="T6" fmla="*/ 171 w 259"/>
                <a:gd name="T7" fmla="*/ 81 h 588"/>
                <a:gd name="T8" fmla="*/ 238 w 259"/>
                <a:gd name="T9" fmla="*/ 0 h 588"/>
                <a:gd name="T10" fmla="*/ 241 w 259"/>
                <a:gd name="T11" fmla="*/ 133 h 588"/>
                <a:gd name="T12" fmla="*/ 218 w 259"/>
                <a:gd name="T13" fmla="*/ 358 h 588"/>
                <a:gd name="T14" fmla="*/ 127 w 259"/>
                <a:gd name="T15" fmla="*/ 455 h 588"/>
                <a:gd name="T16" fmla="*/ 89 w 259"/>
                <a:gd name="T17" fmla="*/ 510 h 588"/>
                <a:gd name="T18" fmla="*/ 121 w 259"/>
                <a:gd name="T19" fmla="*/ 570 h 588"/>
                <a:gd name="T20" fmla="*/ 111 w 259"/>
                <a:gd name="T21" fmla="*/ 581 h 588"/>
                <a:gd name="T22" fmla="*/ 84 w 259"/>
                <a:gd name="T23" fmla="*/ 587 h 588"/>
                <a:gd name="T24" fmla="*/ 53 w 259"/>
                <a:gd name="T25" fmla="*/ 545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9" h="588">
                  <a:moveTo>
                    <a:pt x="53" y="545"/>
                  </a:moveTo>
                  <a:cubicBezTo>
                    <a:pt x="1" y="442"/>
                    <a:pt x="0" y="440"/>
                    <a:pt x="82" y="368"/>
                  </a:cubicBezTo>
                  <a:cubicBezTo>
                    <a:pt x="121" y="335"/>
                    <a:pt x="133" y="293"/>
                    <a:pt x="140" y="249"/>
                  </a:cubicBezTo>
                  <a:cubicBezTo>
                    <a:pt x="150" y="193"/>
                    <a:pt x="160" y="138"/>
                    <a:pt x="171" y="81"/>
                  </a:cubicBezTo>
                  <a:cubicBezTo>
                    <a:pt x="179" y="43"/>
                    <a:pt x="191" y="6"/>
                    <a:pt x="238" y="0"/>
                  </a:cubicBezTo>
                  <a:cubicBezTo>
                    <a:pt x="258" y="45"/>
                    <a:pt x="246" y="89"/>
                    <a:pt x="241" y="133"/>
                  </a:cubicBezTo>
                  <a:cubicBezTo>
                    <a:pt x="234" y="208"/>
                    <a:pt x="229" y="283"/>
                    <a:pt x="218" y="358"/>
                  </a:cubicBezTo>
                  <a:cubicBezTo>
                    <a:pt x="212" y="410"/>
                    <a:pt x="208" y="466"/>
                    <a:pt x="127" y="455"/>
                  </a:cubicBezTo>
                  <a:cubicBezTo>
                    <a:pt x="95" y="451"/>
                    <a:pt x="82" y="481"/>
                    <a:pt x="89" y="510"/>
                  </a:cubicBezTo>
                  <a:cubicBezTo>
                    <a:pt x="95" y="532"/>
                    <a:pt x="110" y="550"/>
                    <a:pt x="121" y="570"/>
                  </a:cubicBezTo>
                  <a:cubicBezTo>
                    <a:pt x="118" y="573"/>
                    <a:pt x="114" y="578"/>
                    <a:pt x="111" y="581"/>
                  </a:cubicBezTo>
                  <a:cubicBezTo>
                    <a:pt x="102" y="585"/>
                    <a:pt x="95" y="587"/>
                    <a:pt x="84" y="587"/>
                  </a:cubicBezTo>
                  <a:cubicBezTo>
                    <a:pt x="66" y="581"/>
                    <a:pt x="53" y="568"/>
                    <a:pt x="53" y="545"/>
                  </a:cubicBezTo>
                </a:path>
              </a:pathLst>
            </a:custGeom>
            <a:solidFill>
              <a:srgbClr val="DBDBD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8" name="Forme libre 127"/>
            <p:cNvSpPr>
              <a:spLocks noChangeArrowheads="1"/>
            </p:cNvSpPr>
            <p:nvPr userDrawn="1"/>
          </p:nvSpPr>
          <p:spPr bwMode="auto">
            <a:xfrm>
              <a:off x="5822950" y="3441700"/>
              <a:ext cx="266700" cy="122238"/>
            </a:xfrm>
            <a:custGeom>
              <a:avLst/>
              <a:gdLst>
                <a:gd name="T0" fmla="*/ 23 w 742"/>
                <a:gd name="T1" fmla="*/ 248 h 341"/>
                <a:gd name="T2" fmla="*/ 90 w 742"/>
                <a:gd name="T3" fmla="*/ 226 h 341"/>
                <a:gd name="T4" fmla="*/ 90 w 742"/>
                <a:gd name="T5" fmla="*/ 226 h 341"/>
                <a:gd name="T6" fmla="*/ 136 w 742"/>
                <a:gd name="T7" fmla="*/ 227 h 341"/>
                <a:gd name="T8" fmla="*/ 617 w 742"/>
                <a:gd name="T9" fmla="*/ 65 h 341"/>
                <a:gd name="T10" fmla="*/ 733 w 742"/>
                <a:gd name="T11" fmla="*/ 119 h 341"/>
                <a:gd name="T12" fmla="*/ 665 w 742"/>
                <a:gd name="T13" fmla="*/ 175 h 341"/>
                <a:gd name="T14" fmla="*/ 110 w 742"/>
                <a:gd name="T15" fmla="*/ 336 h 341"/>
                <a:gd name="T16" fmla="*/ 49 w 742"/>
                <a:gd name="T17" fmla="*/ 320 h 341"/>
                <a:gd name="T18" fmla="*/ 0 w 742"/>
                <a:gd name="T19" fmla="*/ 273 h 341"/>
                <a:gd name="T20" fmla="*/ 0 w 742"/>
                <a:gd name="T21" fmla="*/ 273 h 341"/>
                <a:gd name="T22" fmla="*/ 23 w 742"/>
                <a:gd name="T23" fmla="*/ 24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2" h="341">
                  <a:moveTo>
                    <a:pt x="23" y="248"/>
                  </a:moveTo>
                  <a:cubicBezTo>
                    <a:pt x="46" y="241"/>
                    <a:pt x="69" y="233"/>
                    <a:pt x="90" y="226"/>
                  </a:cubicBezTo>
                  <a:lnTo>
                    <a:pt x="90" y="226"/>
                  </a:lnTo>
                  <a:cubicBezTo>
                    <a:pt x="106" y="239"/>
                    <a:pt x="121" y="239"/>
                    <a:pt x="136" y="227"/>
                  </a:cubicBezTo>
                  <a:cubicBezTo>
                    <a:pt x="297" y="174"/>
                    <a:pt x="457" y="119"/>
                    <a:pt x="617" y="65"/>
                  </a:cubicBezTo>
                  <a:cubicBezTo>
                    <a:pt x="663" y="65"/>
                    <a:pt x="741" y="0"/>
                    <a:pt x="733" y="119"/>
                  </a:cubicBezTo>
                  <a:cubicBezTo>
                    <a:pt x="717" y="146"/>
                    <a:pt x="692" y="171"/>
                    <a:pt x="665" y="175"/>
                  </a:cubicBezTo>
                  <a:cubicBezTo>
                    <a:pt x="472" y="203"/>
                    <a:pt x="300" y="299"/>
                    <a:pt x="110" y="336"/>
                  </a:cubicBezTo>
                  <a:cubicBezTo>
                    <a:pt x="86" y="340"/>
                    <a:pt x="66" y="337"/>
                    <a:pt x="49" y="320"/>
                  </a:cubicBezTo>
                  <a:cubicBezTo>
                    <a:pt x="26" y="313"/>
                    <a:pt x="9" y="296"/>
                    <a:pt x="0" y="273"/>
                  </a:cubicBezTo>
                  <a:lnTo>
                    <a:pt x="0" y="273"/>
                  </a:lnTo>
                  <a:cubicBezTo>
                    <a:pt x="8" y="264"/>
                    <a:pt x="16" y="256"/>
                    <a:pt x="23" y="248"/>
                  </a:cubicBezTo>
                </a:path>
              </a:pathLst>
            </a:custGeom>
            <a:solidFill>
              <a:schemeClr val="accent3">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9" name="Forme libre 128"/>
            <p:cNvSpPr>
              <a:spLocks noChangeArrowheads="1"/>
            </p:cNvSpPr>
            <p:nvPr userDrawn="1"/>
          </p:nvSpPr>
          <p:spPr bwMode="auto">
            <a:xfrm>
              <a:off x="784225" y="3330575"/>
              <a:ext cx="192088" cy="409575"/>
            </a:xfrm>
            <a:custGeom>
              <a:avLst/>
              <a:gdLst>
                <a:gd name="T0" fmla="*/ 0 w 535"/>
                <a:gd name="T1" fmla="*/ 77 h 1137"/>
                <a:gd name="T2" fmla="*/ 21 w 535"/>
                <a:gd name="T3" fmla="*/ 9 h 1137"/>
                <a:gd name="T4" fmla="*/ 65 w 535"/>
                <a:gd name="T5" fmla="*/ 58 h 1137"/>
                <a:gd name="T6" fmla="*/ 493 w 535"/>
                <a:gd name="T7" fmla="*/ 1011 h 1137"/>
                <a:gd name="T8" fmla="*/ 520 w 535"/>
                <a:gd name="T9" fmla="*/ 1105 h 1137"/>
                <a:gd name="T10" fmla="*/ 476 w 535"/>
                <a:gd name="T11" fmla="*/ 1136 h 1137"/>
                <a:gd name="T12" fmla="*/ 274 w 535"/>
                <a:gd name="T13" fmla="*/ 833 h 1137"/>
                <a:gd name="T14" fmla="*/ 19 w 535"/>
                <a:gd name="T15" fmla="*/ 213 h 1137"/>
                <a:gd name="T16" fmla="*/ 0 w 535"/>
                <a:gd name="T17" fmla="*/ 169 h 1137"/>
                <a:gd name="T18" fmla="*/ 0 w 535"/>
                <a:gd name="T19" fmla="*/ 77 h 1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5" h="1137">
                  <a:moveTo>
                    <a:pt x="0" y="77"/>
                  </a:moveTo>
                  <a:cubicBezTo>
                    <a:pt x="7" y="55"/>
                    <a:pt x="15" y="32"/>
                    <a:pt x="21" y="9"/>
                  </a:cubicBezTo>
                  <a:cubicBezTo>
                    <a:pt x="64" y="0"/>
                    <a:pt x="61" y="36"/>
                    <a:pt x="65" y="58"/>
                  </a:cubicBezTo>
                  <a:cubicBezTo>
                    <a:pt x="142" y="404"/>
                    <a:pt x="287" y="720"/>
                    <a:pt x="493" y="1011"/>
                  </a:cubicBezTo>
                  <a:cubicBezTo>
                    <a:pt x="513" y="1040"/>
                    <a:pt x="534" y="1067"/>
                    <a:pt x="520" y="1105"/>
                  </a:cubicBezTo>
                  <a:cubicBezTo>
                    <a:pt x="511" y="1124"/>
                    <a:pt x="496" y="1133"/>
                    <a:pt x="476" y="1136"/>
                  </a:cubicBezTo>
                  <a:cubicBezTo>
                    <a:pt x="386" y="1050"/>
                    <a:pt x="334" y="940"/>
                    <a:pt x="274" y="833"/>
                  </a:cubicBezTo>
                  <a:cubicBezTo>
                    <a:pt x="166" y="636"/>
                    <a:pt x="85" y="427"/>
                    <a:pt x="19" y="213"/>
                  </a:cubicBezTo>
                  <a:cubicBezTo>
                    <a:pt x="9" y="200"/>
                    <a:pt x="13" y="181"/>
                    <a:pt x="0" y="169"/>
                  </a:cubicBezTo>
                  <a:cubicBezTo>
                    <a:pt x="0" y="137"/>
                    <a:pt x="0" y="106"/>
                    <a:pt x="0" y="77"/>
                  </a:cubicBezTo>
                </a:path>
              </a:pathLst>
            </a:custGeom>
            <a:solidFill>
              <a:srgbClr val="C6C6C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0" name="Forme libre 129"/>
            <p:cNvSpPr>
              <a:spLocks noChangeArrowheads="1"/>
            </p:cNvSpPr>
            <p:nvPr userDrawn="1"/>
          </p:nvSpPr>
          <p:spPr bwMode="auto">
            <a:xfrm>
              <a:off x="7421563" y="2270125"/>
              <a:ext cx="298450" cy="101600"/>
            </a:xfrm>
            <a:custGeom>
              <a:avLst/>
              <a:gdLst>
                <a:gd name="T0" fmla="*/ 778 w 827"/>
                <a:gd name="T1" fmla="*/ 83 h 284"/>
                <a:gd name="T2" fmla="*/ 261 w 827"/>
                <a:gd name="T3" fmla="*/ 222 h 284"/>
                <a:gd name="T4" fmla="*/ 139 w 827"/>
                <a:gd name="T5" fmla="*/ 246 h 284"/>
                <a:gd name="T6" fmla="*/ 0 w 827"/>
                <a:gd name="T7" fmla="*/ 222 h 284"/>
                <a:gd name="T8" fmla="*/ 620 w 827"/>
                <a:gd name="T9" fmla="*/ 61 h 284"/>
                <a:gd name="T10" fmla="*/ 734 w 827"/>
                <a:gd name="T11" fmla="*/ 37 h 284"/>
                <a:gd name="T12" fmla="*/ 734 w 827"/>
                <a:gd name="T13" fmla="*/ 37 h 284"/>
                <a:gd name="T14" fmla="*/ 826 w 827"/>
                <a:gd name="T15" fmla="*/ 61 h 284"/>
                <a:gd name="T16" fmla="*/ 826 w 827"/>
                <a:gd name="T17" fmla="*/ 61 h 284"/>
                <a:gd name="T18" fmla="*/ 778 w 827"/>
                <a:gd name="T19" fmla="*/ 8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7" h="284">
                  <a:moveTo>
                    <a:pt x="778" y="83"/>
                  </a:moveTo>
                  <a:cubicBezTo>
                    <a:pt x="606" y="129"/>
                    <a:pt x="433" y="176"/>
                    <a:pt x="261" y="222"/>
                  </a:cubicBezTo>
                  <a:cubicBezTo>
                    <a:pt x="221" y="233"/>
                    <a:pt x="178" y="239"/>
                    <a:pt x="139" y="246"/>
                  </a:cubicBezTo>
                  <a:cubicBezTo>
                    <a:pt x="96" y="217"/>
                    <a:pt x="36" y="283"/>
                    <a:pt x="0" y="222"/>
                  </a:cubicBezTo>
                  <a:cubicBezTo>
                    <a:pt x="201" y="152"/>
                    <a:pt x="413" y="115"/>
                    <a:pt x="620" y="61"/>
                  </a:cubicBezTo>
                  <a:cubicBezTo>
                    <a:pt x="655" y="36"/>
                    <a:pt x="701" y="69"/>
                    <a:pt x="734" y="37"/>
                  </a:cubicBezTo>
                  <a:lnTo>
                    <a:pt x="734" y="37"/>
                  </a:lnTo>
                  <a:cubicBezTo>
                    <a:pt x="769" y="29"/>
                    <a:pt x="809" y="0"/>
                    <a:pt x="826" y="61"/>
                  </a:cubicBezTo>
                  <a:lnTo>
                    <a:pt x="826" y="61"/>
                  </a:lnTo>
                  <a:cubicBezTo>
                    <a:pt x="814" y="78"/>
                    <a:pt x="794" y="74"/>
                    <a:pt x="778" y="83"/>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1" name="Forme libre 130"/>
            <p:cNvSpPr>
              <a:spLocks noChangeArrowheads="1"/>
            </p:cNvSpPr>
            <p:nvPr userDrawn="1"/>
          </p:nvSpPr>
          <p:spPr bwMode="auto">
            <a:xfrm>
              <a:off x="2030413" y="2532063"/>
              <a:ext cx="150812" cy="88900"/>
            </a:xfrm>
            <a:custGeom>
              <a:avLst/>
              <a:gdLst>
                <a:gd name="T0" fmla="*/ 271 w 419"/>
                <a:gd name="T1" fmla="*/ 3 h 248"/>
                <a:gd name="T2" fmla="*/ 293 w 419"/>
                <a:gd name="T3" fmla="*/ 0 h 248"/>
                <a:gd name="T4" fmla="*/ 384 w 419"/>
                <a:gd name="T5" fmla="*/ 163 h 248"/>
                <a:gd name="T6" fmla="*/ 42 w 419"/>
                <a:gd name="T7" fmla="*/ 236 h 248"/>
                <a:gd name="T8" fmla="*/ 10 w 419"/>
                <a:gd name="T9" fmla="*/ 215 h 248"/>
                <a:gd name="T10" fmla="*/ 0 w 419"/>
                <a:gd name="T11" fmla="*/ 180 h 248"/>
                <a:gd name="T12" fmla="*/ 113 w 419"/>
                <a:gd name="T13" fmla="*/ 26 h 248"/>
                <a:gd name="T14" fmla="*/ 155 w 419"/>
                <a:gd name="T15" fmla="*/ 20 h 248"/>
                <a:gd name="T16" fmla="*/ 271 w 419"/>
                <a:gd name="T17" fmla="*/ 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9" h="248">
                  <a:moveTo>
                    <a:pt x="271" y="3"/>
                  </a:moveTo>
                  <a:cubicBezTo>
                    <a:pt x="277" y="1"/>
                    <a:pt x="285" y="0"/>
                    <a:pt x="293" y="0"/>
                  </a:cubicBezTo>
                  <a:cubicBezTo>
                    <a:pt x="418" y="1"/>
                    <a:pt x="386" y="90"/>
                    <a:pt x="384" y="163"/>
                  </a:cubicBezTo>
                  <a:cubicBezTo>
                    <a:pt x="279" y="232"/>
                    <a:pt x="163" y="247"/>
                    <a:pt x="42" y="236"/>
                  </a:cubicBezTo>
                  <a:cubicBezTo>
                    <a:pt x="30" y="232"/>
                    <a:pt x="19" y="226"/>
                    <a:pt x="10" y="215"/>
                  </a:cubicBezTo>
                  <a:cubicBezTo>
                    <a:pt x="3" y="204"/>
                    <a:pt x="0" y="194"/>
                    <a:pt x="0" y="180"/>
                  </a:cubicBezTo>
                  <a:cubicBezTo>
                    <a:pt x="22" y="119"/>
                    <a:pt x="36" y="49"/>
                    <a:pt x="113" y="26"/>
                  </a:cubicBezTo>
                  <a:cubicBezTo>
                    <a:pt x="126" y="24"/>
                    <a:pt x="140" y="23"/>
                    <a:pt x="155" y="20"/>
                  </a:cubicBezTo>
                  <a:cubicBezTo>
                    <a:pt x="190" y="1"/>
                    <a:pt x="235" y="27"/>
                    <a:pt x="271" y="3"/>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2" name="Forme libre 131"/>
            <p:cNvSpPr>
              <a:spLocks noChangeArrowheads="1"/>
            </p:cNvSpPr>
            <p:nvPr userDrawn="1"/>
          </p:nvSpPr>
          <p:spPr bwMode="auto">
            <a:xfrm>
              <a:off x="6040438" y="1546225"/>
              <a:ext cx="131762" cy="112713"/>
            </a:xfrm>
            <a:custGeom>
              <a:avLst/>
              <a:gdLst>
                <a:gd name="T0" fmla="*/ 303 w 367"/>
                <a:gd name="T1" fmla="*/ 293 h 311"/>
                <a:gd name="T2" fmla="*/ 250 w 367"/>
                <a:gd name="T3" fmla="*/ 252 h 311"/>
                <a:gd name="T4" fmla="*/ 62 w 367"/>
                <a:gd name="T5" fmla="*/ 194 h 311"/>
                <a:gd name="T6" fmla="*/ 12 w 367"/>
                <a:gd name="T7" fmla="*/ 180 h 311"/>
                <a:gd name="T8" fmla="*/ 21 w 367"/>
                <a:gd name="T9" fmla="*/ 128 h 311"/>
                <a:gd name="T10" fmla="*/ 105 w 367"/>
                <a:gd name="T11" fmla="*/ 0 h 311"/>
                <a:gd name="T12" fmla="*/ 244 w 367"/>
                <a:gd name="T13" fmla="*/ 91 h 311"/>
                <a:gd name="T14" fmla="*/ 366 w 367"/>
                <a:gd name="T15" fmla="*/ 131 h 311"/>
                <a:gd name="T16" fmla="*/ 303 w 367"/>
                <a:gd name="T17" fmla="*/ 194 h 311"/>
                <a:gd name="T18" fmla="*/ 360 w 367"/>
                <a:gd name="T19" fmla="*/ 273 h 311"/>
                <a:gd name="T20" fmla="*/ 303 w 367"/>
                <a:gd name="T21" fmla="*/ 29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7" h="311">
                  <a:moveTo>
                    <a:pt x="303" y="293"/>
                  </a:moveTo>
                  <a:cubicBezTo>
                    <a:pt x="285" y="279"/>
                    <a:pt x="265" y="268"/>
                    <a:pt x="250" y="252"/>
                  </a:cubicBezTo>
                  <a:cubicBezTo>
                    <a:pt x="197" y="200"/>
                    <a:pt x="143" y="154"/>
                    <a:pt x="62" y="194"/>
                  </a:cubicBezTo>
                  <a:cubicBezTo>
                    <a:pt x="44" y="203"/>
                    <a:pt x="24" y="198"/>
                    <a:pt x="12" y="180"/>
                  </a:cubicBezTo>
                  <a:cubicBezTo>
                    <a:pt x="0" y="160"/>
                    <a:pt x="10" y="145"/>
                    <a:pt x="21" y="128"/>
                  </a:cubicBezTo>
                  <a:cubicBezTo>
                    <a:pt x="45" y="90"/>
                    <a:pt x="70" y="52"/>
                    <a:pt x="105" y="0"/>
                  </a:cubicBezTo>
                  <a:cubicBezTo>
                    <a:pt x="126" y="79"/>
                    <a:pt x="181" y="94"/>
                    <a:pt x="244" y="91"/>
                  </a:cubicBezTo>
                  <a:cubicBezTo>
                    <a:pt x="279" y="117"/>
                    <a:pt x="326" y="97"/>
                    <a:pt x="366" y="131"/>
                  </a:cubicBezTo>
                  <a:cubicBezTo>
                    <a:pt x="363" y="168"/>
                    <a:pt x="302" y="157"/>
                    <a:pt x="303" y="194"/>
                  </a:cubicBezTo>
                  <a:cubicBezTo>
                    <a:pt x="305" y="230"/>
                    <a:pt x="326" y="256"/>
                    <a:pt x="360" y="273"/>
                  </a:cubicBezTo>
                  <a:cubicBezTo>
                    <a:pt x="352" y="310"/>
                    <a:pt x="331" y="308"/>
                    <a:pt x="303" y="293"/>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3" name="Forme libre 132"/>
            <p:cNvSpPr>
              <a:spLocks noChangeArrowheads="1"/>
            </p:cNvSpPr>
            <p:nvPr userDrawn="1"/>
          </p:nvSpPr>
          <p:spPr bwMode="auto">
            <a:xfrm>
              <a:off x="8475663" y="3200400"/>
              <a:ext cx="192087" cy="290513"/>
            </a:xfrm>
            <a:custGeom>
              <a:avLst/>
              <a:gdLst>
                <a:gd name="T0" fmla="*/ 514 w 534"/>
                <a:gd name="T1" fmla="*/ 154 h 809"/>
                <a:gd name="T2" fmla="*/ 365 w 534"/>
                <a:gd name="T3" fmla="*/ 307 h 809"/>
                <a:gd name="T4" fmla="*/ 79 w 534"/>
                <a:gd name="T5" fmla="*/ 732 h 809"/>
                <a:gd name="T6" fmla="*/ 0 w 534"/>
                <a:gd name="T7" fmla="*/ 800 h 809"/>
                <a:gd name="T8" fmla="*/ 4 w 534"/>
                <a:gd name="T9" fmla="*/ 779 h 809"/>
                <a:gd name="T10" fmla="*/ 27 w 534"/>
                <a:gd name="T11" fmla="*/ 733 h 809"/>
                <a:gd name="T12" fmla="*/ 299 w 534"/>
                <a:gd name="T13" fmla="*/ 316 h 809"/>
                <a:gd name="T14" fmla="*/ 432 w 534"/>
                <a:gd name="T15" fmla="*/ 0 h 809"/>
                <a:gd name="T16" fmla="*/ 442 w 534"/>
                <a:gd name="T17" fmla="*/ 3 h 809"/>
                <a:gd name="T18" fmla="*/ 514 w 534"/>
                <a:gd name="T19" fmla="*/ 15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 h="809">
                  <a:moveTo>
                    <a:pt x="514" y="154"/>
                  </a:moveTo>
                  <a:cubicBezTo>
                    <a:pt x="445" y="187"/>
                    <a:pt x="404" y="248"/>
                    <a:pt x="365" y="307"/>
                  </a:cubicBezTo>
                  <a:cubicBezTo>
                    <a:pt x="268" y="448"/>
                    <a:pt x="175" y="591"/>
                    <a:pt x="79" y="732"/>
                  </a:cubicBezTo>
                  <a:cubicBezTo>
                    <a:pt x="59" y="761"/>
                    <a:pt x="51" y="808"/>
                    <a:pt x="0" y="800"/>
                  </a:cubicBezTo>
                  <a:cubicBezTo>
                    <a:pt x="1" y="793"/>
                    <a:pt x="3" y="787"/>
                    <a:pt x="4" y="779"/>
                  </a:cubicBezTo>
                  <a:cubicBezTo>
                    <a:pt x="18" y="767"/>
                    <a:pt x="12" y="745"/>
                    <a:pt x="27" y="733"/>
                  </a:cubicBezTo>
                  <a:cubicBezTo>
                    <a:pt x="117" y="594"/>
                    <a:pt x="206" y="452"/>
                    <a:pt x="299" y="316"/>
                  </a:cubicBezTo>
                  <a:cubicBezTo>
                    <a:pt x="366" y="219"/>
                    <a:pt x="429" y="122"/>
                    <a:pt x="432" y="0"/>
                  </a:cubicBezTo>
                  <a:lnTo>
                    <a:pt x="442" y="3"/>
                  </a:lnTo>
                  <a:cubicBezTo>
                    <a:pt x="467" y="52"/>
                    <a:pt x="533" y="84"/>
                    <a:pt x="514" y="154"/>
                  </a:cubicBezTo>
                </a:path>
              </a:pathLst>
            </a:custGeom>
            <a:solidFill>
              <a:schemeClr val="accent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4" name="Forme libre 133"/>
            <p:cNvSpPr>
              <a:spLocks noChangeArrowheads="1"/>
            </p:cNvSpPr>
            <p:nvPr userDrawn="1"/>
          </p:nvSpPr>
          <p:spPr bwMode="auto">
            <a:xfrm>
              <a:off x="7927975" y="2389188"/>
              <a:ext cx="188913" cy="73025"/>
            </a:xfrm>
            <a:custGeom>
              <a:avLst/>
              <a:gdLst>
                <a:gd name="T0" fmla="*/ 310 w 524"/>
                <a:gd name="T1" fmla="*/ 146 h 205"/>
                <a:gd name="T2" fmla="*/ 166 w 524"/>
                <a:gd name="T3" fmla="*/ 183 h 205"/>
                <a:gd name="T4" fmla="*/ 12 w 524"/>
                <a:gd name="T5" fmla="*/ 148 h 205"/>
                <a:gd name="T6" fmla="*/ 16 w 524"/>
                <a:gd name="T7" fmla="*/ 99 h 205"/>
                <a:gd name="T8" fmla="*/ 305 w 524"/>
                <a:gd name="T9" fmla="*/ 12 h 205"/>
                <a:gd name="T10" fmla="*/ 523 w 524"/>
                <a:gd name="T11" fmla="*/ 120 h 205"/>
                <a:gd name="T12" fmla="*/ 514 w 524"/>
                <a:gd name="T13" fmla="*/ 125 h 205"/>
                <a:gd name="T14" fmla="*/ 310 w 524"/>
                <a:gd name="T15" fmla="*/ 146 h 2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4" h="205">
                  <a:moveTo>
                    <a:pt x="310" y="146"/>
                  </a:moveTo>
                  <a:cubicBezTo>
                    <a:pt x="262" y="159"/>
                    <a:pt x="213" y="166"/>
                    <a:pt x="166" y="183"/>
                  </a:cubicBezTo>
                  <a:cubicBezTo>
                    <a:pt x="105" y="204"/>
                    <a:pt x="55" y="197"/>
                    <a:pt x="12" y="148"/>
                  </a:cubicBezTo>
                  <a:cubicBezTo>
                    <a:pt x="0" y="130"/>
                    <a:pt x="0" y="104"/>
                    <a:pt x="16" y="99"/>
                  </a:cubicBezTo>
                  <a:cubicBezTo>
                    <a:pt x="114" y="76"/>
                    <a:pt x="197" y="0"/>
                    <a:pt x="305" y="12"/>
                  </a:cubicBezTo>
                  <a:cubicBezTo>
                    <a:pt x="383" y="36"/>
                    <a:pt x="478" y="30"/>
                    <a:pt x="523" y="120"/>
                  </a:cubicBezTo>
                  <a:lnTo>
                    <a:pt x="514" y="125"/>
                  </a:lnTo>
                  <a:cubicBezTo>
                    <a:pt x="449" y="163"/>
                    <a:pt x="375" y="111"/>
                    <a:pt x="310" y="146"/>
                  </a:cubicBezTo>
                </a:path>
              </a:pathLst>
            </a:custGeom>
            <a:solidFill>
              <a:srgbClr val="E3E3E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5" name="Forme libre 134"/>
            <p:cNvSpPr>
              <a:spLocks noChangeArrowheads="1"/>
            </p:cNvSpPr>
            <p:nvPr userDrawn="1"/>
          </p:nvSpPr>
          <p:spPr bwMode="auto">
            <a:xfrm>
              <a:off x="3727450" y="1406525"/>
              <a:ext cx="200025" cy="68263"/>
            </a:xfrm>
            <a:custGeom>
              <a:avLst/>
              <a:gdLst>
                <a:gd name="T0" fmla="*/ 31 w 554"/>
                <a:gd name="T1" fmla="*/ 133 h 190"/>
                <a:gd name="T2" fmla="*/ 0 w 554"/>
                <a:gd name="T3" fmla="*/ 128 h 190"/>
                <a:gd name="T4" fmla="*/ 298 w 554"/>
                <a:gd name="T5" fmla="*/ 35 h 190"/>
                <a:gd name="T6" fmla="*/ 422 w 554"/>
                <a:gd name="T7" fmla="*/ 23 h 190"/>
                <a:gd name="T8" fmla="*/ 553 w 554"/>
                <a:gd name="T9" fmla="*/ 61 h 190"/>
                <a:gd name="T10" fmla="*/ 438 w 554"/>
                <a:gd name="T11" fmla="*/ 62 h 190"/>
                <a:gd name="T12" fmla="*/ 335 w 554"/>
                <a:gd name="T13" fmla="*/ 120 h 190"/>
                <a:gd name="T14" fmla="*/ 218 w 554"/>
                <a:gd name="T15" fmla="*/ 162 h 190"/>
                <a:gd name="T16" fmla="*/ 162 w 554"/>
                <a:gd name="T17" fmla="*/ 154 h 190"/>
                <a:gd name="T18" fmla="*/ 31 w 554"/>
                <a:gd name="T19" fmla="*/ 1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4" h="190">
                  <a:moveTo>
                    <a:pt x="31" y="133"/>
                  </a:moveTo>
                  <a:cubicBezTo>
                    <a:pt x="20" y="131"/>
                    <a:pt x="11" y="130"/>
                    <a:pt x="0" y="128"/>
                  </a:cubicBezTo>
                  <a:cubicBezTo>
                    <a:pt x="83" y="41"/>
                    <a:pt x="177" y="0"/>
                    <a:pt x="298" y="35"/>
                  </a:cubicBezTo>
                  <a:cubicBezTo>
                    <a:pt x="339" y="47"/>
                    <a:pt x="380" y="30"/>
                    <a:pt x="422" y="23"/>
                  </a:cubicBezTo>
                  <a:cubicBezTo>
                    <a:pt x="470" y="14"/>
                    <a:pt x="521" y="6"/>
                    <a:pt x="553" y="61"/>
                  </a:cubicBezTo>
                  <a:cubicBezTo>
                    <a:pt x="515" y="61"/>
                    <a:pt x="477" y="62"/>
                    <a:pt x="438" y="62"/>
                  </a:cubicBezTo>
                  <a:cubicBezTo>
                    <a:pt x="394" y="64"/>
                    <a:pt x="353" y="78"/>
                    <a:pt x="335" y="120"/>
                  </a:cubicBezTo>
                  <a:cubicBezTo>
                    <a:pt x="309" y="180"/>
                    <a:pt x="272" y="189"/>
                    <a:pt x="218" y="162"/>
                  </a:cubicBezTo>
                  <a:cubicBezTo>
                    <a:pt x="202" y="154"/>
                    <a:pt x="182" y="157"/>
                    <a:pt x="162" y="154"/>
                  </a:cubicBezTo>
                  <a:cubicBezTo>
                    <a:pt x="116" y="163"/>
                    <a:pt x="73" y="148"/>
                    <a:pt x="31" y="133"/>
                  </a:cubicBezTo>
                </a:path>
              </a:pathLst>
            </a:custGeom>
            <a:solidFill>
              <a:srgbClr val="7C7C7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6" name="Forme libre 135"/>
            <p:cNvSpPr>
              <a:spLocks noChangeArrowheads="1"/>
            </p:cNvSpPr>
            <p:nvPr userDrawn="1"/>
          </p:nvSpPr>
          <p:spPr bwMode="auto">
            <a:xfrm>
              <a:off x="955675" y="3725863"/>
              <a:ext cx="274638" cy="153987"/>
            </a:xfrm>
            <a:custGeom>
              <a:avLst/>
              <a:gdLst>
                <a:gd name="T0" fmla="*/ 0 w 762"/>
                <a:gd name="T1" fmla="*/ 36 h 427"/>
                <a:gd name="T2" fmla="*/ 28 w 762"/>
                <a:gd name="T3" fmla="*/ 10 h 427"/>
                <a:gd name="T4" fmla="*/ 139 w 762"/>
                <a:gd name="T5" fmla="*/ 76 h 427"/>
                <a:gd name="T6" fmla="*/ 310 w 762"/>
                <a:gd name="T7" fmla="*/ 189 h 427"/>
                <a:gd name="T8" fmla="*/ 334 w 762"/>
                <a:gd name="T9" fmla="*/ 211 h 427"/>
                <a:gd name="T10" fmla="*/ 522 w 762"/>
                <a:gd name="T11" fmla="*/ 257 h 427"/>
                <a:gd name="T12" fmla="*/ 551 w 762"/>
                <a:gd name="T13" fmla="*/ 243 h 427"/>
                <a:gd name="T14" fmla="*/ 657 w 762"/>
                <a:gd name="T15" fmla="*/ 171 h 427"/>
                <a:gd name="T16" fmla="*/ 757 w 762"/>
                <a:gd name="T17" fmla="*/ 191 h 427"/>
                <a:gd name="T18" fmla="*/ 666 w 762"/>
                <a:gd name="T19" fmla="*/ 331 h 427"/>
                <a:gd name="T20" fmla="*/ 583 w 762"/>
                <a:gd name="T21" fmla="*/ 402 h 427"/>
                <a:gd name="T22" fmla="*/ 467 w 762"/>
                <a:gd name="T23" fmla="*/ 373 h 427"/>
                <a:gd name="T24" fmla="*/ 263 w 762"/>
                <a:gd name="T25" fmla="*/ 302 h 427"/>
                <a:gd name="T26" fmla="*/ 185 w 762"/>
                <a:gd name="T27" fmla="*/ 354 h 427"/>
                <a:gd name="T28" fmla="*/ 0 w 762"/>
                <a:gd name="T29" fmla="*/ 3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2" h="427">
                  <a:moveTo>
                    <a:pt x="0" y="36"/>
                  </a:moveTo>
                  <a:cubicBezTo>
                    <a:pt x="9" y="27"/>
                    <a:pt x="18" y="19"/>
                    <a:pt x="28" y="10"/>
                  </a:cubicBezTo>
                  <a:cubicBezTo>
                    <a:pt x="83" y="0"/>
                    <a:pt x="108" y="45"/>
                    <a:pt x="139" y="76"/>
                  </a:cubicBezTo>
                  <a:cubicBezTo>
                    <a:pt x="189" y="123"/>
                    <a:pt x="243" y="165"/>
                    <a:pt x="310" y="189"/>
                  </a:cubicBezTo>
                  <a:cubicBezTo>
                    <a:pt x="319" y="196"/>
                    <a:pt x="327" y="202"/>
                    <a:pt x="334" y="211"/>
                  </a:cubicBezTo>
                  <a:cubicBezTo>
                    <a:pt x="383" y="284"/>
                    <a:pt x="447" y="292"/>
                    <a:pt x="522" y="257"/>
                  </a:cubicBezTo>
                  <a:cubicBezTo>
                    <a:pt x="531" y="252"/>
                    <a:pt x="542" y="247"/>
                    <a:pt x="551" y="243"/>
                  </a:cubicBezTo>
                  <a:cubicBezTo>
                    <a:pt x="588" y="220"/>
                    <a:pt x="619" y="186"/>
                    <a:pt x="657" y="171"/>
                  </a:cubicBezTo>
                  <a:cubicBezTo>
                    <a:pt x="690" y="157"/>
                    <a:pt x="735" y="134"/>
                    <a:pt x="757" y="191"/>
                  </a:cubicBezTo>
                  <a:cubicBezTo>
                    <a:pt x="761" y="260"/>
                    <a:pt x="701" y="289"/>
                    <a:pt x="666" y="331"/>
                  </a:cubicBezTo>
                  <a:cubicBezTo>
                    <a:pt x="640" y="357"/>
                    <a:pt x="625" y="394"/>
                    <a:pt x="583" y="402"/>
                  </a:cubicBezTo>
                  <a:cubicBezTo>
                    <a:pt x="539" y="414"/>
                    <a:pt x="495" y="426"/>
                    <a:pt x="467" y="373"/>
                  </a:cubicBezTo>
                  <a:cubicBezTo>
                    <a:pt x="399" y="353"/>
                    <a:pt x="327" y="339"/>
                    <a:pt x="263" y="302"/>
                  </a:cubicBezTo>
                  <a:cubicBezTo>
                    <a:pt x="200" y="266"/>
                    <a:pt x="194" y="310"/>
                    <a:pt x="185" y="354"/>
                  </a:cubicBezTo>
                  <a:cubicBezTo>
                    <a:pt x="185" y="211"/>
                    <a:pt x="64" y="140"/>
                    <a:pt x="0" y="36"/>
                  </a:cubicBezTo>
                </a:path>
              </a:pathLst>
            </a:custGeom>
            <a:solidFill>
              <a:srgbClr val="ABABA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7" name="Forme libre 136"/>
            <p:cNvSpPr>
              <a:spLocks noChangeArrowheads="1"/>
            </p:cNvSpPr>
            <p:nvPr userDrawn="1"/>
          </p:nvSpPr>
          <p:spPr bwMode="auto">
            <a:xfrm>
              <a:off x="3548063" y="1081088"/>
              <a:ext cx="114300" cy="160337"/>
            </a:xfrm>
            <a:custGeom>
              <a:avLst/>
              <a:gdLst>
                <a:gd name="T0" fmla="*/ 66 w 316"/>
                <a:gd name="T1" fmla="*/ 0 h 444"/>
                <a:gd name="T2" fmla="*/ 286 w 316"/>
                <a:gd name="T3" fmla="*/ 136 h 444"/>
                <a:gd name="T4" fmla="*/ 248 w 316"/>
                <a:gd name="T5" fmla="*/ 146 h 444"/>
                <a:gd name="T6" fmla="*/ 153 w 316"/>
                <a:gd name="T7" fmla="*/ 125 h 444"/>
                <a:gd name="T8" fmla="*/ 153 w 316"/>
                <a:gd name="T9" fmla="*/ 232 h 444"/>
                <a:gd name="T10" fmla="*/ 231 w 316"/>
                <a:gd name="T11" fmla="*/ 353 h 444"/>
                <a:gd name="T12" fmla="*/ 315 w 316"/>
                <a:gd name="T13" fmla="*/ 443 h 444"/>
                <a:gd name="T14" fmla="*/ 113 w 316"/>
                <a:gd name="T15" fmla="*/ 299 h 444"/>
                <a:gd name="T16" fmla="*/ 41 w 316"/>
                <a:gd name="T17" fmla="*/ 0 h 444"/>
                <a:gd name="T18" fmla="*/ 41 w 316"/>
                <a:gd name="T19" fmla="*/ 0 h 444"/>
                <a:gd name="T20" fmla="*/ 66 w 316"/>
                <a:gd name="T2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444">
                  <a:moveTo>
                    <a:pt x="66" y="0"/>
                  </a:moveTo>
                  <a:cubicBezTo>
                    <a:pt x="139" y="46"/>
                    <a:pt x="211" y="90"/>
                    <a:pt x="286" y="136"/>
                  </a:cubicBezTo>
                  <a:cubicBezTo>
                    <a:pt x="269" y="154"/>
                    <a:pt x="258" y="148"/>
                    <a:pt x="248" y="146"/>
                  </a:cubicBezTo>
                  <a:cubicBezTo>
                    <a:pt x="216" y="139"/>
                    <a:pt x="184" y="101"/>
                    <a:pt x="153" y="125"/>
                  </a:cubicBezTo>
                  <a:cubicBezTo>
                    <a:pt x="118" y="154"/>
                    <a:pt x="147" y="195"/>
                    <a:pt x="153" y="232"/>
                  </a:cubicBezTo>
                  <a:cubicBezTo>
                    <a:pt x="162" y="284"/>
                    <a:pt x="188" y="324"/>
                    <a:pt x="231" y="353"/>
                  </a:cubicBezTo>
                  <a:cubicBezTo>
                    <a:pt x="264" y="377"/>
                    <a:pt x="300" y="400"/>
                    <a:pt x="315" y="443"/>
                  </a:cubicBezTo>
                  <a:cubicBezTo>
                    <a:pt x="235" y="411"/>
                    <a:pt x="174" y="356"/>
                    <a:pt x="113" y="299"/>
                  </a:cubicBezTo>
                  <a:cubicBezTo>
                    <a:pt x="25" y="217"/>
                    <a:pt x="0" y="116"/>
                    <a:pt x="41" y="0"/>
                  </a:cubicBezTo>
                  <a:lnTo>
                    <a:pt x="41" y="0"/>
                  </a:lnTo>
                  <a:cubicBezTo>
                    <a:pt x="49" y="9"/>
                    <a:pt x="58" y="9"/>
                    <a:pt x="66" y="0"/>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8" name="Forme libre 137"/>
            <p:cNvSpPr>
              <a:spLocks noChangeArrowheads="1"/>
            </p:cNvSpPr>
            <p:nvPr userDrawn="1"/>
          </p:nvSpPr>
          <p:spPr bwMode="auto">
            <a:xfrm>
              <a:off x="7888288" y="4324350"/>
              <a:ext cx="119062" cy="314325"/>
            </a:xfrm>
            <a:custGeom>
              <a:avLst/>
              <a:gdLst>
                <a:gd name="T0" fmla="*/ 82 w 330"/>
                <a:gd name="T1" fmla="*/ 754 h 871"/>
                <a:gd name="T2" fmla="*/ 77 w 330"/>
                <a:gd name="T3" fmla="*/ 798 h 871"/>
                <a:gd name="T4" fmla="*/ 50 w 330"/>
                <a:gd name="T5" fmla="*/ 865 h 871"/>
                <a:gd name="T6" fmla="*/ 13 w 330"/>
                <a:gd name="T7" fmla="*/ 798 h 871"/>
                <a:gd name="T8" fmla="*/ 10 w 330"/>
                <a:gd name="T9" fmla="*/ 708 h 871"/>
                <a:gd name="T10" fmla="*/ 3 w 330"/>
                <a:gd name="T11" fmla="*/ 662 h 871"/>
                <a:gd name="T12" fmla="*/ 120 w 330"/>
                <a:gd name="T13" fmla="*/ 216 h 871"/>
                <a:gd name="T14" fmla="*/ 194 w 330"/>
                <a:gd name="T15" fmla="*/ 132 h 871"/>
                <a:gd name="T16" fmla="*/ 243 w 330"/>
                <a:gd name="T17" fmla="*/ 68 h 871"/>
                <a:gd name="T18" fmla="*/ 265 w 330"/>
                <a:gd name="T19" fmla="*/ 44 h 871"/>
                <a:gd name="T20" fmla="*/ 320 w 330"/>
                <a:gd name="T21" fmla="*/ 50 h 871"/>
                <a:gd name="T22" fmla="*/ 311 w 330"/>
                <a:gd name="T23" fmla="*/ 134 h 871"/>
                <a:gd name="T24" fmla="*/ 293 w 330"/>
                <a:gd name="T25" fmla="*/ 158 h 871"/>
                <a:gd name="T26" fmla="*/ 137 w 330"/>
                <a:gd name="T27" fmla="*/ 618 h 871"/>
                <a:gd name="T28" fmla="*/ 82 w 330"/>
                <a:gd name="T29" fmla="*/ 75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0" h="871">
                  <a:moveTo>
                    <a:pt x="82" y="754"/>
                  </a:moveTo>
                  <a:cubicBezTo>
                    <a:pt x="81" y="769"/>
                    <a:pt x="79" y="783"/>
                    <a:pt x="77" y="798"/>
                  </a:cubicBezTo>
                  <a:cubicBezTo>
                    <a:pt x="59" y="818"/>
                    <a:pt x="84" y="862"/>
                    <a:pt x="50" y="865"/>
                  </a:cubicBezTo>
                  <a:cubicBezTo>
                    <a:pt x="3" y="870"/>
                    <a:pt x="36" y="815"/>
                    <a:pt x="13" y="798"/>
                  </a:cubicBezTo>
                  <a:cubicBezTo>
                    <a:pt x="12" y="768"/>
                    <a:pt x="12" y="739"/>
                    <a:pt x="10" y="708"/>
                  </a:cubicBezTo>
                  <a:cubicBezTo>
                    <a:pt x="0" y="694"/>
                    <a:pt x="0" y="679"/>
                    <a:pt x="3" y="662"/>
                  </a:cubicBezTo>
                  <a:cubicBezTo>
                    <a:pt x="39" y="607"/>
                    <a:pt x="129" y="265"/>
                    <a:pt x="120" y="216"/>
                  </a:cubicBezTo>
                  <a:cubicBezTo>
                    <a:pt x="117" y="164"/>
                    <a:pt x="163" y="154"/>
                    <a:pt x="194" y="132"/>
                  </a:cubicBezTo>
                  <a:cubicBezTo>
                    <a:pt x="213" y="113"/>
                    <a:pt x="221" y="85"/>
                    <a:pt x="243" y="68"/>
                  </a:cubicBezTo>
                  <a:cubicBezTo>
                    <a:pt x="249" y="57"/>
                    <a:pt x="256" y="51"/>
                    <a:pt x="265" y="44"/>
                  </a:cubicBezTo>
                  <a:cubicBezTo>
                    <a:pt x="287" y="15"/>
                    <a:pt x="311" y="0"/>
                    <a:pt x="320" y="50"/>
                  </a:cubicBezTo>
                  <a:cubicBezTo>
                    <a:pt x="325" y="77"/>
                    <a:pt x="329" y="108"/>
                    <a:pt x="311" y="134"/>
                  </a:cubicBezTo>
                  <a:cubicBezTo>
                    <a:pt x="305" y="142"/>
                    <a:pt x="299" y="149"/>
                    <a:pt x="293" y="158"/>
                  </a:cubicBezTo>
                  <a:cubicBezTo>
                    <a:pt x="216" y="303"/>
                    <a:pt x="189" y="465"/>
                    <a:pt x="137" y="618"/>
                  </a:cubicBezTo>
                  <a:cubicBezTo>
                    <a:pt x="122" y="664"/>
                    <a:pt x="111" y="713"/>
                    <a:pt x="82" y="754"/>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9" name="Forme libre 138"/>
            <p:cNvSpPr>
              <a:spLocks noChangeArrowheads="1"/>
            </p:cNvSpPr>
            <p:nvPr userDrawn="1"/>
          </p:nvSpPr>
          <p:spPr bwMode="auto">
            <a:xfrm>
              <a:off x="2152650" y="2492375"/>
              <a:ext cx="127000" cy="117475"/>
            </a:xfrm>
            <a:custGeom>
              <a:avLst/>
              <a:gdLst>
                <a:gd name="T0" fmla="*/ 0 w 353"/>
                <a:gd name="T1" fmla="*/ 87 h 328"/>
                <a:gd name="T2" fmla="*/ 303 w 353"/>
                <a:gd name="T3" fmla="*/ 4 h 328"/>
                <a:gd name="T4" fmla="*/ 346 w 353"/>
                <a:gd name="T5" fmla="*/ 17 h 328"/>
                <a:gd name="T6" fmla="*/ 291 w 353"/>
                <a:gd name="T7" fmla="*/ 140 h 328"/>
                <a:gd name="T8" fmla="*/ 314 w 353"/>
                <a:gd name="T9" fmla="*/ 191 h 328"/>
                <a:gd name="T10" fmla="*/ 343 w 353"/>
                <a:gd name="T11" fmla="*/ 226 h 328"/>
                <a:gd name="T12" fmla="*/ 352 w 353"/>
                <a:gd name="T13" fmla="*/ 258 h 328"/>
                <a:gd name="T14" fmla="*/ 335 w 353"/>
                <a:gd name="T15" fmla="*/ 305 h 328"/>
                <a:gd name="T16" fmla="*/ 258 w 353"/>
                <a:gd name="T17" fmla="*/ 319 h 328"/>
                <a:gd name="T18" fmla="*/ 227 w 353"/>
                <a:gd name="T19" fmla="*/ 311 h 328"/>
                <a:gd name="T20" fmla="*/ 142 w 353"/>
                <a:gd name="T21" fmla="*/ 305 h 328"/>
                <a:gd name="T22" fmla="*/ 96 w 353"/>
                <a:gd name="T23" fmla="*/ 305 h 328"/>
                <a:gd name="T24" fmla="*/ 67 w 353"/>
                <a:gd name="T25" fmla="*/ 295 h 328"/>
                <a:gd name="T26" fmla="*/ 50 w 353"/>
                <a:gd name="T27" fmla="*/ 269 h 328"/>
                <a:gd name="T28" fmla="*/ 0 w 353"/>
                <a:gd name="T29" fmla="*/ 8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3" h="328">
                  <a:moveTo>
                    <a:pt x="0" y="87"/>
                  </a:moveTo>
                  <a:cubicBezTo>
                    <a:pt x="97" y="47"/>
                    <a:pt x="206" y="47"/>
                    <a:pt x="303" y="4"/>
                  </a:cubicBezTo>
                  <a:cubicBezTo>
                    <a:pt x="314" y="0"/>
                    <a:pt x="331" y="12"/>
                    <a:pt x="346" y="17"/>
                  </a:cubicBezTo>
                  <a:cubicBezTo>
                    <a:pt x="339" y="62"/>
                    <a:pt x="268" y="81"/>
                    <a:pt x="291" y="140"/>
                  </a:cubicBezTo>
                  <a:cubicBezTo>
                    <a:pt x="296" y="159"/>
                    <a:pt x="299" y="178"/>
                    <a:pt x="314" y="191"/>
                  </a:cubicBezTo>
                  <a:cubicBezTo>
                    <a:pt x="328" y="200"/>
                    <a:pt x="337" y="212"/>
                    <a:pt x="343" y="226"/>
                  </a:cubicBezTo>
                  <a:cubicBezTo>
                    <a:pt x="348" y="237"/>
                    <a:pt x="351" y="247"/>
                    <a:pt x="352" y="258"/>
                  </a:cubicBezTo>
                  <a:cubicBezTo>
                    <a:pt x="352" y="276"/>
                    <a:pt x="346" y="291"/>
                    <a:pt x="335" y="305"/>
                  </a:cubicBezTo>
                  <a:cubicBezTo>
                    <a:pt x="313" y="327"/>
                    <a:pt x="285" y="327"/>
                    <a:pt x="258" y="319"/>
                  </a:cubicBezTo>
                  <a:cubicBezTo>
                    <a:pt x="247" y="317"/>
                    <a:pt x="238" y="314"/>
                    <a:pt x="227" y="311"/>
                  </a:cubicBezTo>
                  <a:cubicBezTo>
                    <a:pt x="200" y="291"/>
                    <a:pt x="172" y="296"/>
                    <a:pt x="142" y="305"/>
                  </a:cubicBezTo>
                  <a:cubicBezTo>
                    <a:pt x="126" y="307"/>
                    <a:pt x="111" y="307"/>
                    <a:pt x="96" y="305"/>
                  </a:cubicBezTo>
                  <a:cubicBezTo>
                    <a:pt x="85" y="304"/>
                    <a:pt x="76" y="299"/>
                    <a:pt x="67" y="295"/>
                  </a:cubicBezTo>
                  <a:cubicBezTo>
                    <a:pt x="59" y="287"/>
                    <a:pt x="53" y="278"/>
                    <a:pt x="50" y="269"/>
                  </a:cubicBezTo>
                  <a:cubicBezTo>
                    <a:pt x="35" y="206"/>
                    <a:pt x="29" y="143"/>
                    <a:pt x="0" y="87"/>
                  </a:cubicBezTo>
                </a:path>
              </a:pathLst>
            </a:custGeom>
            <a:solidFill>
              <a:srgbClr val="DADAD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0" name="Forme libre 139"/>
            <p:cNvSpPr>
              <a:spLocks noChangeArrowheads="1"/>
            </p:cNvSpPr>
            <p:nvPr userDrawn="1"/>
          </p:nvSpPr>
          <p:spPr bwMode="auto">
            <a:xfrm>
              <a:off x="6249988" y="1408113"/>
              <a:ext cx="84137" cy="119062"/>
            </a:xfrm>
            <a:custGeom>
              <a:avLst/>
              <a:gdLst>
                <a:gd name="T0" fmla="*/ 0 w 233"/>
                <a:gd name="T1" fmla="*/ 326 h 330"/>
                <a:gd name="T2" fmla="*/ 53 w 233"/>
                <a:gd name="T3" fmla="*/ 217 h 330"/>
                <a:gd name="T4" fmla="*/ 102 w 233"/>
                <a:gd name="T5" fmla="*/ 120 h 330"/>
                <a:gd name="T6" fmla="*/ 69 w 233"/>
                <a:gd name="T7" fmla="*/ 29 h 330"/>
                <a:gd name="T8" fmla="*/ 232 w 233"/>
                <a:gd name="T9" fmla="*/ 81 h 330"/>
                <a:gd name="T10" fmla="*/ 214 w 233"/>
                <a:gd name="T11" fmla="*/ 170 h 330"/>
                <a:gd name="T12" fmla="*/ 0 w 233"/>
                <a:gd name="T13" fmla="*/ 326 h 330"/>
              </a:gdLst>
              <a:ahLst/>
              <a:cxnLst>
                <a:cxn ang="0">
                  <a:pos x="T0" y="T1"/>
                </a:cxn>
                <a:cxn ang="0">
                  <a:pos x="T2" y="T3"/>
                </a:cxn>
                <a:cxn ang="0">
                  <a:pos x="T4" y="T5"/>
                </a:cxn>
                <a:cxn ang="0">
                  <a:pos x="T6" y="T7"/>
                </a:cxn>
                <a:cxn ang="0">
                  <a:pos x="T8" y="T9"/>
                </a:cxn>
                <a:cxn ang="0">
                  <a:pos x="T10" y="T11"/>
                </a:cxn>
                <a:cxn ang="0">
                  <a:pos x="T12" y="T13"/>
                </a:cxn>
              </a:cxnLst>
              <a:rect l="0" t="0" r="r" b="b"/>
              <a:pathLst>
                <a:path w="233" h="330">
                  <a:moveTo>
                    <a:pt x="0" y="326"/>
                  </a:moveTo>
                  <a:cubicBezTo>
                    <a:pt x="27" y="295"/>
                    <a:pt x="46" y="260"/>
                    <a:pt x="53" y="217"/>
                  </a:cubicBezTo>
                  <a:cubicBezTo>
                    <a:pt x="59" y="181"/>
                    <a:pt x="73" y="145"/>
                    <a:pt x="102" y="120"/>
                  </a:cubicBezTo>
                  <a:cubicBezTo>
                    <a:pt x="160" y="65"/>
                    <a:pt x="110" y="48"/>
                    <a:pt x="69" y="29"/>
                  </a:cubicBezTo>
                  <a:cubicBezTo>
                    <a:pt x="189" y="0"/>
                    <a:pt x="189" y="0"/>
                    <a:pt x="232" y="81"/>
                  </a:cubicBezTo>
                  <a:cubicBezTo>
                    <a:pt x="226" y="110"/>
                    <a:pt x="220" y="139"/>
                    <a:pt x="214" y="170"/>
                  </a:cubicBezTo>
                  <a:cubicBezTo>
                    <a:pt x="180" y="303"/>
                    <a:pt x="145" y="329"/>
                    <a:pt x="0" y="326"/>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1" name="Forme libre 140"/>
            <p:cNvSpPr>
              <a:spLocks noChangeArrowheads="1"/>
            </p:cNvSpPr>
            <p:nvPr userDrawn="1"/>
          </p:nvSpPr>
          <p:spPr bwMode="auto">
            <a:xfrm>
              <a:off x="7272338" y="2986088"/>
              <a:ext cx="268287" cy="114300"/>
            </a:xfrm>
            <a:custGeom>
              <a:avLst/>
              <a:gdLst>
                <a:gd name="T0" fmla="*/ 687 w 745"/>
                <a:gd name="T1" fmla="*/ 0 h 316"/>
                <a:gd name="T2" fmla="*/ 736 w 745"/>
                <a:gd name="T3" fmla="*/ 27 h 316"/>
                <a:gd name="T4" fmla="*/ 657 w 745"/>
                <a:gd name="T5" fmla="*/ 111 h 316"/>
                <a:gd name="T6" fmla="*/ 170 w 745"/>
                <a:gd name="T7" fmla="*/ 284 h 316"/>
                <a:gd name="T8" fmla="*/ 138 w 745"/>
                <a:gd name="T9" fmla="*/ 300 h 316"/>
                <a:gd name="T10" fmla="*/ 104 w 745"/>
                <a:gd name="T11" fmla="*/ 314 h 316"/>
                <a:gd name="T12" fmla="*/ 67 w 745"/>
                <a:gd name="T13" fmla="*/ 310 h 316"/>
                <a:gd name="T14" fmla="*/ 37 w 745"/>
                <a:gd name="T15" fmla="*/ 290 h 316"/>
                <a:gd name="T16" fmla="*/ 93 w 745"/>
                <a:gd name="T17" fmla="*/ 161 h 316"/>
                <a:gd name="T18" fmla="*/ 208 w 745"/>
                <a:gd name="T19" fmla="*/ 143 h 316"/>
                <a:gd name="T20" fmla="*/ 687 w 745"/>
                <a:gd name="T21"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5" h="316">
                  <a:moveTo>
                    <a:pt x="687" y="0"/>
                  </a:moveTo>
                  <a:cubicBezTo>
                    <a:pt x="704" y="9"/>
                    <a:pt x="720" y="18"/>
                    <a:pt x="736" y="27"/>
                  </a:cubicBezTo>
                  <a:cubicBezTo>
                    <a:pt x="744" y="88"/>
                    <a:pt x="687" y="87"/>
                    <a:pt x="657" y="111"/>
                  </a:cubicBezTo>
                  <a:cubicBezTo>
                    <a:pt x="500" y="183"/>
                    <a:pt x="330" y="221"/>
                    <a:pt x="170" y="284"/>
                  </a:cubicBezTo>
                  <a:cubicBezTo>
                    <a:pt x="159" y="290"/>
                    <a:pt x="148" y="294"/>
                    <a:pt x="138" y="300"/>
                  </a:cubicBezTo>
                  <a:cubicBezTo>
                    <a:pt x="127" y="308"/>
                    <a:pt x="116" y="312"/>
                    <a:pt x="104" y="314"/>
                  </a:cubicBezTo>
                  <a:cubicBezTo>
                    <a:pt x="92" y="315"/>
                    <a:pt x="80" y="314"/>
                    <a:pt x="67" y="310"/>
                  </a:cubicBezTo>
                  <a:cubicBezTo>
                    <a:pt x="55" y="305"/>
                    <a:pt x="46" y="299"/>
                    <a:pt x="37" y="290"/>
                  </a:cubicBezTo>
                  <a:cubicBezTo>
                    <a:pt x="0" y="223"/>
                    <a:pt x="43" y="191"/>
                    <a:pt x="93" y="161"/>
                  </a:cubicBezTo>
                  <a:cubicBezTo>
                    <a:pt x="132" y="155"/>
                    <a:pt x="171" y="158"/>
                    <a:pt x="208" y="143"/>
                  </a:cubicBezTo>
                  <a:cubicBezTo>
                    <a:pt x="371" y="102"/>
                    <a:pt x="524" y="33"/>
                    <a:pt x="687" y="0"/>
                  </a:cubicBezTo>
                </a:path>
              </a:pathLst>
            </a:custGeom>
            <a:solidFill>
              <a:schemeClr val="accent3">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2" name="Forme libre 141"/>
            <p:cNvSpPr>
              <a:spLocks noChangeArrowheads="1"/>
            </p:cNvSpPr>
            <p:nvPr userDrawn="1"/>
          </p:nvSpPr>
          <p:spPr bwMode="auto">
            <a:xfrm>
              <a:off x="3906838" y="1428750"/>
              <a:ext cx="150812" cy="79375"/>
            </a:xfrm>
            <a:custGeom>
              <a:avLst/>
              <a:gdLst>
                <a:gd name="T0" fmla="*/ 98 w 418"/>
                <a:gd name="T1" fmla="*/ 136 h 221"/>
                <a:gd name="T2" fmla="*/ 7 w 418"/>
                <a:gd name="T3" fmla="*/ 45 h 221"/>
                <a:gd name="T4" fmla="*/ 74 w 418"/>
                <a:gd name="T5" fmla="*/ 22 h 221"/>
                <a:gd name="T6" fmla="*/ 75 w 418"/>
                <a:gd name="T7" fmla="*/ 20 h 221"/>
                <a:gd name="T8" fmla="*/ 167 w 418"/>
                <a:gd name="T9" fmla="*/ 22 h 221"/>
                <a:gd name="T10" fmla="*/ 240 w 418"/>
                <a:gd name="T11" fmla="*/ 10 h 221"/>
                <a:gd name="T12" fmla="*/ 288 w 418"/>
                <a:gd name="T13" fmla="*/ 0 h 221"/>
                <a:gd name="T14" fmla="*/ 417 w 418"/>
                <a:gd name="T15" fmla="*/ 175 h 221"/>
                <a:gd name="T16" fmla="*/ 396 w 418"/>
                <a:gd name="T17" fmla="*/ 202 h 221"/>
                <a:gd name="T18" fmla="*/ 272 w 418"/>
                <a:gd name="T19" fmla="*/ 214 h 221"/>
                <a:gd name="T20" fmla="*/ 202 w 418"/>
                <a:gd name="T21" fmla="*/ 213 h 221"/>
                <a:gd name="T22" fmla="*/ 121 w 418"/>
                <a:gd name="T23" fmla="*/ 159 h 221"/>
                <a:gd name="T24" fmla="*/ 98 w 418"/>
                <a:gd name="T25" fmla="*/ 13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8" h="221">
                  <a:moveTo>
                    <a:pt x="98" y="136"/>
                  </a:moveTo>
                  <a:cubicBezTo>
                    <a:pt x="66" y="107"/>
                    <a:pt x="0" y="112"/>
                    <a:pt x="7" y="45"/>
                  </a:cubicBezTo>
                  <a:cubicBezTo>
                    <a:pt x="23" y="22"/>
                    <a:pt x="55" y="42"/>
                    <a:pt x="74" y="22"/>
                  </a:cubicBezTo>
                  <a:lnTo>
                    <a:pt x="75" y="20"/>
                  </a:lnTo>
                  <a:cubicBezTo>
                    <a:pt x="106" y="20"/>
                    <a:pt x="136" y="22"/>
                    <a:pt x="167" y="22"/>
                  </a:cubicBezTo>
                  <a:cubicBezTo>
                    <a:pt x="194" y="40"/>
                    <a:pt x="216" y="14"/>
                    <a:pt x="240" y="10"/>
                  </a:cubicBezTo>
                  <a:cubicBezTo>
                    <a:pt x="255" y="7"/>
                    <a:pt x="271" y="0"/>
                    <a:pt x="288" y="0"/>
                  </a:cubicBezTo>
                  <a:cubicBezTo>
                    <a:pt x="358" y="39"/>
                    <a:pt x="408" y="92"/>
                    <a:pt x="417" y="175"/>
                  </a:cubicBezTo>
                  <a:cubicBezTo>
                    <a:pt x="413" y="185"/>
                    <a:pt x="405" y="194"/>
                    <a:pt x="396" y="202"/>
                  </a:cubicBezTo>
                  <a:cubicBezTo>
                    <a:pt x="356" y="220"/>
                    <a:pt x="313" y="211"/>
                    <a:pt x="272" y="214"/>
                  </a:cubicBezTo>
                  <a:cubicBezTo>
                    <a:pt x="249" y="214"/>
                    <a:pt x="226" y="214"/>
                    <a:pt x="202" y="213"/>
                  </a:cubicBezTo>
                  <a:cubicBezTo>
                    <a:pt x="165" y="211"/>
                    <a:pt x="141" y="190"/>
                    <a:pt x="121" y="159"/>
                  </a:cubicBezTo>
                  <a:cubicBezTo>
                    <a:pt x="115" y="152"/>
                    <a:pt x="107" y="144"/>
                    <a:pt x="98" y="136"/>
                  </a:cubicBezTo>
                </a:path>
              </a:pathLst>
            </a:custGeom>
            <a:solidFill>
              <a:srgbClr val="17171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3" name="Forme libre 142"/>
            <p:cNvSpPr>
              <a:spLocks noChangeArrowheads="1"/>
            </p:cNvSpPr>
            <p:nvPr userDrawn="1"/>
          </p:nvSpPr>
          <p:spPr bwMode="auto">
            <a:xfrm>
              <a:off x="7207250" y="2347913"/>
              <a:ext cx="265113" cy="88900"/>
            </a:xfrm>
            <a:custGeom>
              <a:avLst/>
              <a:gdLst>
                <a:gd name="T0" fmla="*/ 595 w 735"/>
                <a:gd name="T1" fmla="*/ 6 h 245"/>
                <a:gd name="T2" fmla="*/ 734 w 735"/>
                <a:gd name="T3" fmla="*/ 30 h 245"/>
                <a:gd name="T4" fmla="*/ 665 w 735"/>
                <a:gd name="T5" fmla="*/ 56 h 245"/>
                <a:gd name="T6" fmla="*/ 595 w 735"/>
                <a:gd name="T7" fmla="*/ 76 h 245"/>
                <a:gd name="T8" fmla="*/ 572 w 735"/>
                <a:gd name="T9" fmla="*/ 81 h 245"/>
                <a:gd name="T10" fmla="*/ 505 w 735"/>
                <a:gd name="T11" fmla="*/ 101 h 245"/>
                <a:gd name="T12" fmla="*/ 505 w 735"/>
                <a:gd name="T13" fmla="*/ 101 h 245"/>
                <a:gd name="T14" fmla="*/ 186 w 735"/>
                <a:gd name="T15" fmla="*/ 221 h 245"/>
                <a:gd name="T16" fmla="*/ 97 w 735"/>
                <a:gd name="T17" fmla="*/ 233 h 245"/>
                <a:gd name="T18" fmla="*/ 0 w 735"/>
                <a:gd name="T19" fmla="*/ 169 h 245"/>
                <a:gd name="T20" fmla="*/ 186 w 735"/>
                <a:gd name="T21" fmla="*/ 104 h 245"/>
                <a:gd name="T22" fmla="*/ 595 w 735"/>
                <a:gd name="T23" fmla="*/ 6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5" h="245">
                  <a:moveTo>
                    <a:pt x="595" y="6"/>
                  </a:moveTo>
                  <a:cubicBezTo>
                    <a:pt x="642" y="12"/>
                    <a:pt x="691" y="0"/>
                    <a:pt x="734" y="30"/>
                  </a:cubicBezTo>
                  <a:cubicBezTo>
                    <a:pt x="711" y="39"/>
                    <a:pt x="688" y="47"/>
                    <a:pt x="665" y="56"/>
                  </a:cubicBezTo>
                  <a:cubicBezTo>
                    <a:pt x="645" y="75"/>
                    <a:pt x="615" y="56"/>
                    <a:pt x="595" y="76"/>
                  </a:cubicBezTo>
                  <a:cubicBezTo>
                    <a:pt x="587" y="76"/>
                    <a:pt x="580" y="78"/>
                    <a:pt x="572" y="81"/>
                  </a:cubicBezTo>
                  <a:cubicBezTo>
                    <a:pt x="552" y="97"/>
                    <a:pt x="523" y="79"/>
                    <a:pt x="505" y="101"/>
                  </a:cubicBezTo>
                  <a:lnTo>
                    <a:pt x="505" y="101"/>
                  </a:lnTo>
                  <a:cubicBezTo>
                    <a:pt x="421" y="197"/>
                    <a:pt x="291" y="175"/>
                    <a:pt x="186" y="221"/>
                  </a:cubicBezTo>
                  <a:cubicBezTo>
                    <a:pt x="160" y="232"/>
                    <a:pt x="128" y="244"/>
                    <a:pt x="97" y="233"/>
                  </a:cubicBezTo>
                  <a:cubicBezTo>
                    <a:pt x="65" y="212"/>
                    <a:pt x="19" y="209"/>
                    <a:pt x="0" y="169"/>
                  </a:cubicBezTo>
                  <a:cubicBezTo>
                    <a:pt x="56" y="134"/>
                    <a:pt x="129" y="143"/>
                    <a:pt x="186" y="104"/>
                  </a:cubicBezTo>
                  <a:cubicBezTo>
                    <a:pt x="323" y="70"/>
                    <a:pt x="459" y="38"/>
                    <a:pt x="595" y="6"/>
                  </a:cubicBezTo>
                </a:path>
              </a:pathLst>
            </a:custGeom>
            <a:solidFill>
              <a:schemeClr val="accent3">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4" name="Forme libre 143"/>
            <p:cNvSpPr>
              <a:spLocks noChangeArrowheads="1"/>
            </p:cNvSpPr>
            <p:nvPr userDrawn="1"/>
          </p:nvSpPr>
          <p:spPr bwMode="auto">
            <a:xfrm>
              <a:off x="2549525" y="6589713"/>
              <a:ext cx="223838" cy="149225"/>
            </a:xfrm>
            <a:custGeom>
              <a:avLst/>
              <a:gdLst>
                <a:gd name="T0" fmla="*/ 92 w 621"/>
                <a:gd name="T1" fmla="*/ 276 h 413"/>
                <a:gd name="T2" fmla="*/ 567 w 621"/>
                <a:gd name="T3" fmla="*/ 44 h 413"/>
                <a:gd name="T4" fmla="*/ 619 w 621"/>
                <a:gd name="T5" fmla="*/ 0 h 413"/>
                <a:gd name="T6" fmla="*/ 597 w 621"/>
                <a:gd name="T7" fmla="*/ 68 h 413"/>
                <a:gd name="T8" fmla="*/ 524 w 621"/>
                <a:gd name="T9" fmla="*/ 180 h 413"/>
                <a:gd name="T10" fmla="*/ 44 w 621"/>
                <a:gd name="T11" fmla="*/ 412 h 413"/>
                <a:gd name="T12" fmla="*/ 92 w 621"/>
                <a:gd name="T13" fmla="*/ 276 h 413"/>
              </a:gdLst>
              <a:ahLst/>
              <a:cxnLst>
                <a:cxn ang="0">
                  <a:pos x="T0" y="T1"/>
                </a:cxn>
                <a:cxn ang="0">
                  <a:pos x="T2" y="T3"/>
                </a:cxn>
                <a:cxn ang="0">
                  <a:pos x="T4" y="T5"/>
                </a:cxn>
                <a:cxn ang="0">
                  <a:pos x="T6" y="T7"/>
                </a:cxn>
                <a:cxn ang="0">
                  <a:pos x="T8" y="T9"/>
                </a:cxn>
                <a:cxn ang="0">
                  <a:pos x="T10" y="T11"/>
                </a:cxn>
                <a:cxn ang="0">
                  <a:pos x="T12" y="T13"/>
                </a:cxn>
              </a:cxnLst>
              <a:rect l="0" t="0" r="r" b="b"/>
              <a:pathLst>
                <a:path w="621" h="413">
                  <a:moveTo>
                    <a:pt x="92" y="276"/>
                  </a:moveTo>
                  <a:cubicBezTo>
                    <a:pt x="281" y="262"/>
                    <a:pt x="448" y="201"/>
                    <a:pt x="567" y="44"/>
                  </a:cubicBezTo>
                  <a:cubicBezTo>
                    <a:pt x="580" y="26"/>
                    <a:pt x="602" y="15"/>
                    <a:pt x="619" y="0"/>
                  </a:cubicBezTo>
                  <a:cubicBezTo>
                    <a:pt x="620" y="26"/>
                    <a:pt x="612" y="49"/>
                    <a:pt x="597" y="68"/>
                  </a:cubicBezTo>
                  <a:cubicBezTo>
                    <a:pt x="567" y="102"/>
                    <a:pt x="574" y="160"/>
                    <a:pt x="524" y="180"/>
                  </a:cubicBezTo>
                  <a:cubicBezTo>
                    <a:pt x="373" y="276"/>
                    <a:pt x="209" y="343"/>
                    <a:pt x="44" y="412"/>
                  </a:cubicBezTo>
                  <a:cubicBezTo>
                    <a:pt x="0" y="346"/>
                    <a:pt x="54" y="313"/>
                    <a:pt x="92" y="276"/>
                  </a:cubicBezTo>
                </a:path>
              </a:pathLst>
            </a:custGeom>
            <a:solidFill>
              <a:srgbClr val="68686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5" name="Forme libre 144"/>
            <p:cNvSpPr>
              <a:spLocks noChangeArrowheads="1"/>
            </p:cNvSpPr>
            <p:nvPr userDrawn="1"/>
          </p:nvSpPr>
          <p:spPr bwMode="auto">
            <a:xfrm>
              <a:off x="3387725" y="7031038"/>
              <a:ext cx="144463" cy="127000"/>
            </a:xfrm>
            <a:custGeom>
              <a:avLst/>
              <a:gdLst>
                <a:gd name="T0" fmla="*/ 400 w 401"/>
                <a:gd name="T1" fmla="*/ 264 h 354"/>
                <a:gd name="T2" fmla="*/ 254 w 401"/>
                <a:gd name="T3" fmla="*/ 334 h 354"/>
                <a:gd name="T4" fmla="*/ 199 w 401"/>
                <a:gd name="T5" fmla="*/ 319 h 354"/>
                <a:gd name="T6" fmla="*/ 74 w 401"/>
                <a:gd name="T7" fmla="*/ 11 h 354"/>
                <a:gd name="T8" fmla="*/ 103 w 401"/>
                <a:gd name="T9" fmla="*/ 3 h 354"/>
                <a:gd name="T10" fmla="*/ 384 w 401"/>
                <a:gd name="T11" fmla="*/ 261 h 354"/>
                <a:gd name="T12" fmla="*/ 400 w 401"/>
                <a:gd name="T13" fmla="*/ 264 h 354"/>
              </a:gdLst>
              <a:ahLst/>
              <a:cxnLst>
                <a:cxn ang="0">
                  <a:pos x="T0" y="T1"/>
                </a:cxn>
                <a:cxn ang="0">
                  <a:pos x="T2" y="T3"/>
                </a:cxn>
                <a:cxn ang="0">
                  <a:pos x="T4" y="T5"/>
                </a:cxn>
                <a:cxn ang="0">
                  <a:pos x="T6" y="T7"/>
                </a:cxn>
                <a:cxn ang="0">
                  <a:pos x="T8" y="T9"/>
                </a:cxn>
                <a:cxn ang="0">
                  <a:pos x="T10" y="T11"/>
                </a:cxn>
                <a:cxn ang="0">
                  <a:pos x="T12" y="T13"/>
                </a:cxn>
              </a:cxnLst>
              <a:rect l="0" t="0" r="r" b="b"/>
              <a:pathLst>
                <a:path w="401" h="354">
                  <a:moveTo>
                    <a:pt x="400" y="264"/>
                  </a:moveTo>
                  <a:cubicBezTo>
                    <a:pt x="375" y="334"/>
                    <a:pt x="324" y="353"/>
                    <a:pt x="254" y="334"/>
                  </a:cubicBezTo>
                  <a:cubicBezTo>
                    <a:pt x="236" y="330"/>
                    <a:pt x="217" y="325"/>
                    <a:pt x="199" y="319"/>
                  </a:cubicBezTo>
                  <a:cubicBezTo>
                    <a:pt x="40" y="263"/>
                    <a:pt x="0" y="165"/>
                    <a:pt x="74" y="11"/>
                  </a:cubicBezTo>
                  <a:cubicBezTo>
                    <a:pt x="81" y="3"/>
                    <a:pt x="92" y="0"/>
                    <a:pt x="103" y="3"/>
                  </a:cubicBezTo>
                  <a:cubicBezTo>
                    <a:pt x="176" y="111"/>
                    <a:pt x="281" y="183"/>
                    <a:pt x="384" y="261"/>
                  </a:cubicBezTo>
                  <a:cubicBezTo>
                    <a:pt x="390" y="261"/>
                    <a:pt x="396" y="263"/>
                    <a:pt x="400" y="264"/>
                  </a:cubicBezTo>
                </a:path>
              </a:pathLst>
            </a:custGeom>
            <a:solidFill>
              <a:srgbClr val="7C7C7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6" name="Forme libre 145"/>
            <p:cNvSpPr>
              <a:spLocks noChangeArrowheads="1"/>
            </p:cNvSpPr>
            <p:nvPr userDrawn="1"/>
          </p:nvSpPr>
          <p:spPr bwMode="auto">
            <a:xfrm>
              <a:off x="6305550" y="2878138"/>
              <a:ext cx="150813" cy="184150"/>
            </a:xfrm>
            <a:custGeom>
              <a:avLst/>
              <a:gdLst>
                <a:gd name="T0" fmla="*/ 54 w 417"/>
                <a:gd name="T1" fmla="*/ 454 h 513"/>
                <a:gd name="T2" fmla="*/ 145 w 417"/>
                <a:gd name="T3" fmla="*/ 388 h 513"/>
                <a:gd name="T4" fmla="*/ 373 w 417"/>
                <a:gd name="T5" fmla="*/ 0 h 513"/>
                <a:gd name="T6" fmla="*/ 397 w 417"/>
                <a:gd name="T7" fmla="*/ 57 h 513"/>
                <a:gd name="T8" fmla="*/ 148 w 417"/>
                <a:gd name="T9" fmla="*/ 500 h 513"/>
                <a:gd name="T10" fmla="*/ 11 w 417"/>
                <a:gd name="T11" fmla="*/ 477 h 513"/>
                <a:gd name="T12" fmla="*/ 2 w 417"/>
                <a:gd name="T13" fmla="*/ 460 h 513"/>
                <a:gd name="T14" fmla="*/ 8 w 417"/>
                <a:gd name="T15" fmla="*/ 451 h 513"/>
                <a:gd name="T16" fmla="*/ 54 w 417"/>
                <a:gd name="T17" fmla="*/ 454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7" h="513">
                  <a:moveTo>
                    <a:pt x="54" y="454"/>
                  </a:moveTo>
                  <a:cubicBezTo>
                    <a:pt x="102" y="457"/>
                    <a:pt x="133" y="437"/>
                    <a:pt x="145" y="388"/>
                  </a:cubicBezTo>
                  <a:cubicBezTo>
                    <a:pt x="183" y="237"/>
                    <a:pt x="275" y="116"/>
                    <a:pt x="373" y="0"/>
                  </a:cubicBezTo>
                  <a:cubicBezTo>
                    <a:pt x="414" y="5"/>
                    <a:pt x="416" y="34"/>
                    <a:pt x="397" y="57"/>
                  </a:cubicBezTo>
                  <a:cubicBezTo>
                    <a:pt x="295" y="194"/>
                    <a:pt x="244" y="359"/>
                    <a:pt x="148" y="500"/>
                  </a:cubicBezTo>
                  <a:cubicBezTo>
                    <a:pt x="99" y="512"/>
                    <a:pt x="57" y="480"/>
                    <a:pt x="11" y="477"/>
                  </a:cubicBezTo>
                  <a:cubicBezTo>
                    <a:pt x="3" y="472"/>
                    <a:pt x="0" y="466"/>
                    <a:pt x="2" y="460"/>
                  </a:cubicBezTo>
                  <a:cubicBezTo>
                    <a:pt x="3" y="454"/>
                    <a:pt x="5" y="451"/>
                    <a:pt x="8" y="451"/>
                  </a:cubicBezTo>
                  <a:cubicBezTo>
                    <a:pt x="23" y="443"/>
                    <a:pt x="38" y="443"/>
                    <a:pt x="54" y="454"/>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7" name="Forme libre 146"/>
            <p:cNvSpPr>
              <a:spLocks noChangeArrowheads="1"/>
            </p:cNvSpPr>
            <p:nvPr userDrawn="1"/>
          </p:nvSpPr>
          <p:spPr bwMode="auto">
            <a:xfrm>
              <a:off x="6489700" y="1862138"/>
              <a:ext cx="179388" cy="165100"/>
            </a:xfrm>
            <a:custGeom>
              <a:avLst/>
              <a:gdLst>
                <a:gd name="T0" fmla="*/ 456 w 499"/>
                <a:gd name="T1" fmla="*/ 75 h 459"/>
                <a:gd name="T2" fmla="*/ 473 w 499"/>
                <a:gd name="T3" fmla="*/ 296 h 459"/>
                <a:gd name="T4" fmla="*/ 355 w 499"/>
                <a:gd name="T5" fmla="*/ 426 h 459"/>
                <a:gd name="T6" fmla="*/ 252 w 499"/>
                <a:gd name="T7" fmla="*/ 331 h 459"/>
                <a:gd name="T8" fmla="*/ 313 w 499"/>
                <a:gd name="T9" fmla="*/ 282 h 459"/>
                <a:gd name="T10" fmla="*/ 336 w 499"/>
                <a:gd name="T11" fmla="*/ 218 h 459"/>
                <a:gd name="T12" fmla="*/ 307 w 499"/>
                <a:gd name="T13" fmla="*/ 165 h 459"/>
                <a:gd name="T14" fmla="*/ 114 w 499"/>
                <a:gd name="T15" fmla="*/ 107 h 459"/>
                <a:gd name="T16" fmla="*/ 49 w 499"/>
                <a:gd name="T17" fmla="*/ 84 h 459"/>
                <a:gd name="T18" fmla="*/ 33 w 499"/>
                <a:gd name="T19" fmla="*/ 4 h 459"/>
                <a:gd name="T20" fmla="*/ 68 w 499"/>
                <a:gd name="T21" fmla="*/ 6 h 459"/>
                <a:gd name="T22" fmla="*/ 414 w 499"/>
                <a:gd name="T23" fmla="*/ 64 h 459"/>
                <a:gd name="T24" fmla="*/ 443 w 499"/>
                <a:gd name="T25" fmla="*/ 76 h 459"/>
                <a:gd name="T26" fmla="*/ 456 w 499"/>
                <a:gd name="T27" fmla="*/ 75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9" h="459">
                  <a:moveTo>
                    <a:pt x="456" y="75"/>
                  </a:moveTo>
                  <a:cubicBezTo>
                    <a:pt x="498" y="146"/>
                    <a:pt x="485" y="221"/>
                    <a:pt x="473" y="296"/>
                  </a:cubicBezTo>
                  <a:cubicBezTo>
                    <a:pt x="462" y="363"/>
                    <a:pt x="414" y="400"/>
                    <a:pt x="355" y="426"/>
                  </a:cubicBezTo>
                  <a:cubicBezTo>
                    <a:pt x="282" y="458"/>
                    <a:pt x="246" y="421"/>
                    <a:pt x="252" y="331"/>
                  </a:cubicBezTo>
                  <a:cubicBezTo>
                    <a:pt x="285" y="330"/>
                    <a:pt x="311" y="320"/>
                    <a:pt x="313" y="282"/>
                  </a:cubicBezTo>
                  <a:cubicBezTo>
                    <a:pt x="316" y="259"/>
                    <a:pt x="333" y="241"/>
                    <a:pt x="336" y="218"/>
                  </a:cubicBezTo>
                  <a:cubicBezTo>
                    <a:pt x="337" y="195"/>
                    <a:pt x="325" y="178"/>
                    <a:pt x="307" y="165"/>
                  </a:cubicBezTo>
                  <a:cubicBezTo>
                    <a:pt x="250" y="120"/>
                    <a:pt x="183" y="108"/>
                    <a:pt x="114" y="107"/>
                  </a:cubicBezTo>
                  <a:cubicBezTo>
                    <a:pt x="90" y="105"/>
                    <a:pt x="67" y="101"/>
                    <a:pt x="49" y="84"/>
                  </a:cubicBezTo>
                  <a:cubicBezTo>
                    <a:pt x="33" y="59"/>
                    <a:pt x="0" y="38"/>
                    <a:pt x="33" y="4"/>
                  </a:cubicBezTo>
                  <a:cubicBezTo>
                    <a:pt x="45" y="0"/>
                    <a:pt x="58" y="1"/>
                    <a:pt x="68" y="6"/>
                  </a:cubicBezTo>
                  <a:cubicBezTo>
                    <a:pt x="184" y="20"/>
                    <a:pt x="301" y="36"/>
                    <a:pt x="414" y="64"/>
                  </a:cubicBezTo>
                  <a:cubicBezTo>
                    <a:pt x="424" y="67"/>
                    <a:pt x="432" y="76"/>
                    <a:pt x="443" y="76"/>
                  </a:cubicBezTo>
                  <a:cubicBezTo>
                    <a:pt x="449" y="73"/>
                    <a:pt x="453" y="73"/>
                    <a:pt x="456" y="75"/>
                  </a:cubicBezTo>
                </a:path>
              </a:pathLst>
            </a:custGeom>
            <a:solidFill>
              <a:srgbClr val="70707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8" name="Forme libre 147"/>
            <p:cNvSpPr>
              <a:spLocks noChangeArrowheads="1"/>
            </p:cNvSpPr>
            <p:nvPr userDrawn="1"/>
          </p:nvSpPr>
          <p:spPr bwMode="auto">
            <a:xfrm>
              <a:off x="6164263" y="1671638"/>
              <a:ext cx="227012" cy="161925"/>
            </a:xfrm>
            <a:custGeom>
              <a:avLst/>
              <a:gdLst>
                <a:gd name="T0" fmla="*/ 583 w 630"/>
                <a:gd name="T1" fmla="*/ 11 h 451"/>
                <a:gd name="T2" fmla="*/ 624 w 630"/>
                <a:gd name="T3" fmla="*/ 53 h 451"/>
                <a:gd name="T4" fmla="*/ 594 w 630"/>
                <a:gd name="T5" fmla="*/ 122 h 451"/>
                <a:gd name="T6" fmla="*/ 572 w 630"/>
                <a:gd name="T7" fmla="*/ 145 h 451"/>
                <a:gd name="T8" fmla="*/ 446 w 630"/>
                <a:gd name="T9" fmla="*/ 218 h 451"/>
                <a:gd name="T10" fmla="*/ 268 w 630"/>
                <a:gd name="T11" fmla="*/ 356 h 451"/>
                <a:gd name="T12" fmla="*/ 119 w 630"/>
                <a:gd name="T13" fmla="*/ 450 h 451"/>
                <a:gd name="T14" fmla="*/ 6 w 630"/>
                <a:gd name="T15" fmla="*/ 334 h 451"/>
                <a:gd name="T16" fmla="*/ 24 w 630"/>
                <a:gd name="T17" fmla="*/ 230 h 451"/>
                <a:gd name="T18" fmla="*/ 50 w 630"/>
                <a:gd name="T19" fmla="*/ 208 h 451"/>
                <a:gd name="T20" fmla="*/ 149 w 630"/>
                <a:gd name="T21" fmla="*/ 197 h 451"/>
                <a:gd name="T22" fmla="*/ 213 w 630"/>
                <a:gd name="T23" fmla="*/ 218 h 451"/>
                <a:gd name="T24" fmla="*/ 272 w 630"/>
                <a:gd name="T25" fmla="*/ 183 h 451"/>
                <a:gd name="T26" fmla="*/ 311 w 630"/>
                <a:gd name="T27" fmla="*/ 136 h 451"/>
                <a:gd name="T28" fmla="*/ 553 w 630"/>
                <a:gd name="T29" fmla="*/ 1 h 451"/>
                <a:gd name="T30" fmla="*/ 583 w 630"/>
                <a:gd name="T31" fmla="*/ 1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0" h="451">
                  <a:moveTo>
                    <a:pt x="583" y="11"/>
                  </a:moveTo>
                  <a:cubicBezTo>
                    <a:pt x="597" y="24"/>
                    <a:pt x="611" y="40"/>
                    <a:pt x="624" y="53"/>
                  </a:cubicBezTo>
                  <a:cubicBezTo>
                    <a:pt x="629" y="82"/>
                    <a:pt x="614" y="104"/>
                    <a:pt x="594" y="122"/>
                  </a:cubicBezTo>
                  <a:cubicBezTo>
                    <a:pt x="586" y="130"/>
                    <a:pt x="578" y="137"/>
                    <a:pt x="572" y="145"/>
                  </a:cubicBezTo>
                  <a:cubicBezTo>
                    <a:pt x="539" y="185"/>
                    <a:pt x="490" y="200"/>
                    <a:pt x="446" y="218"/>
                  </a:cubicBezTo>
                  <a:cubicBezTo>
                    <a:pt x="374" y="250"/>
                    <a:pt x="314" y="293"/>
                    <a:pt x="268" y="356"/>
                  </a:cubicBezTo>
                  <a:cubicBezTo>
                    <a:pt x="232" y="406"/>
                    <a:pt x="186" y="446"/>
                    <a:pt x="119" y="450"/>
                  </a:cubicBezTo>
                  <a:cubicBezTo>
                    <a:pt x="50" y="443"/>
                    <a:pt x="0" y="415"/>
                    <a:pt x="6" y="334"/>
                  </a:cubicBezTo>
                  <a:cubicBezTo>
                    <a:pt x="7" y="299"/>
                    <a:pt x="0" y="261"/>
                    <a:pt x="24" y="230"/>
                  </a:cubicBezTo>
                  <a:cubicBezTo>
                    <a:pt x="30" y="220"/>
                    <a:pt x="39" y="212"/>
                    <a:pt x="50" y="208"/>
                  </a:cubicBezTo>
                  <a:cubicBezTo>
                    <a:pt x="82" y="197"/>
                    <a:pt x="114" y="179"/>
                    <a:pt x="149" y="197"/>
                  </a:cubicBezTo>
                  <a:cubicBezTo>
                    <a:pt x="171" y="203"/>
                    <a:pt x="184" y="230"/>
                    <a:pt x="213" y="218"/>
                  </a:cubicBezTo>
                  <a:cubicBezTo>
                    <a:pt x="236" y="212"/>
                    <a:pt x="256" y="200"/>
                    <a:pt x="272" y="183"/>
                  </a:cubicBezTo>
                  <a:cubicBezTo>
                    <a:pt x="285" y="168"/>
                    <a:pt x="296" y="151"/>
                    <a:pt x="311" y="136"/>
                  </a:cubicBezTo>
                  <a:cubicBezTo>
                    <a:pt x="398" y="102"/>
                    <a:pt x="481" y="61"/>
                    <a:pt x="553" y="1"/>
                  </a:cubicBezTo>
                  <a:cubicBezTo>
                    <a:pt x="565" y="0"/>
                    <a:pt x="574" y="3"/>
                    <a:pt x="583" y="11"/>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9" name="Forme libre 148"/>
            <p:cNvSpPr>
              <a:spLocks noChangeArrowheads="1"/>
            </p:cNvSpPr>
            <p:nvPr userDrawn="1"/>
          </p:nvSpPr>
          <p:spPr bwMode="auto">
            <a:xfrm>
              <a:off x="6737350" y="2867025"/>
              <a:ext cx="231775" cy="80963"/>
            </a:xfrm>
            <a:custGeom>
              <a:avLst/>
              <a:gdLst>
                <a:gd name="T0" fmla="*/ 69 w 642"/>
                <a:gd name="T1" fmla="*/ 101 h 227"/>
                <a:gd name="T2" fmla="*/ 154 w 642"/>
                <a:gd name="T3" fmla="*/ 108 h 227"/>
                <a:gd name="T4" fmla="*/ 371 w 642"/>
                <a:gd name="T5" fmla="*/ 41 h 227"/>
                <a:gd name="T6" fmla="*/ 641 w 642"/>
                <a:gd name="T7" fmla="*/ 61 h 227"/>
                <a:gd name="T8" fmla="*/ 507 w 642"/>
                <a:gd name="T9" fmla="*/ 73 h 227"/>
                <a:gd name="T10" fmla="*/ 127 w 642"/>
                <a:gd name="T11" fmla="*/ 189 h 227"/>
                <a:gd name="T12" fmla="*/ 0 w 642"/>
                <a:gd name="T13" fmla="*/ 212 h 227"/>
                <a:gd name="T14" fmla="*/ 69 w 642"/>
                <a:gd name="T15" fmla="*/ 101 h 2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2" h="227">
                  <a:moveTo>
                    <a:pt x="69" y="101"/>
                  </a:moveTo>
                  <a:cubicBezTo>
                    <a:pt x="96" y="122"/>
                    <a:pt x="125" y="117"/>
                    <a:pt x="154" y="108"/>
                  </a:cubicBezTo>
                  <a:cubicBezTo>
                    <a:pt x="226" y="85"/>
                    <a:pt x="302" y="72"/>
                    <a:pt x="371" y="41"/>
                  </a:cubicBezTo>
                  <a:cubicBezTo>
                    <a:pt x="467" y="0"/>
                    <a:pt x="554" y="20"/>
                    <a:pt x="641" y="61"/>
                  </a:cubicBezTo>
                  <a:cubicBezTo>
                    <a:pt x="595" y="50"/>
                    <a:pt x="551" y="59"/>
                    <a:pt x="507" y="73"/>
                  </a:cubicBezTo>
                  <a:cubicBezTo>
                    <a:pt x="380" y="113"/>
                    <a:pt x="253" y="151"/>
                    <a:pt x="127" y="189"/>
                  </a:cubicBezTo>
                  <a:cubicBezTo>
                    <a:pt x="88" y="200"/>
                    <a:pt x="50" y="226"/>
                    <a:pt x="0" y="212"/>
                  </a:cubicBezTo>
                  <a:cubicBezTo>
                    <a:pt x="14" y="166"/>
                    <a:pt x="40" y="133"/>
                    <a:pt x="69" y="101"/>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0" name="Forme libre 149"/>
            <p:cNvSpPr>
              <a:spLocks noChangeArrowheads="1"/>
            </p:cNvSpPr>
            <p:nvPr userDrawn="1"/>
          </p:nvSpPr>
          <p:spPr bwMode="auto">
            <a:xfrm>
              <a:off x="6188075" y="1690688"/>
              <a:ext cx="222250" cy="177800"/>
            </a:xfrm>
            <a:custGeom>
              <a:avLst/>
              <a:gdLst>
                <a:gd name="T0" fmla="*/ 59 w 619"/>
                <a:gd name="T1" fmla="*/ 367 h 492"/>
                <a:gd name="T2" fmla="*/ 159 w 619"/>
                <a:gd name="T3" fmla="*/ 294 h 492"/>
                <a:gd name="T4" fmla="*/ 496 w 619"/>
                <a:gd name="T5" fmla="*/ 48 h 492"/>
                <a:gd name="T6" fmla="*/ 496 w 619"/>
                <a:gd name="T7" fmla="*/ 48 h 492"/>
                <a:gd name="T8" fmla="*/ 560 w 619"/>
                <a:gd name="T9" fmla="*/ 0 h 492"/>
                <a:gd name="T10" fmla="*/ 586 w 619"/>
                <a:gd name="T11" fmla="*/ 37 h 492"/>
                <a:gd name="T12" fmla="*/ 557 w 619"/>
                <a:gd name="T13" fmla="*/ 141 h 492"/>
                <a:gd name="T14" fmla="*/ 530 w 619"/>
                <a:gd name="T15" fmla="*/ 161 h 492"/>
                <a:gd name="T16" fmla="*/ 516 w 619"/>
                <a:gd name="T17" fmla="*/ 164 h 492"/>
                <a:gd name="T18" fmla="*/ 340 w 619"/>
                <a:gd name="T19" fmla="*/ 211 h 492"/>
                <a:gd name="T20" fmla="*/ 243 w 619"/>
                <a:gd name="T21" fmla="*/ 307 h 492"/>
                <a:gd name="T22" fmla="*/ 111 w 619"/>
                <a:gd name="T23" fmla="*/ 469 h 492"/>
                <a:gd name="T24" fmla="*/ 23 w 619"/>
                <a:gd name="T25" fmla="*/ 462 h 492"/>
                <a:gd name="T26" fmla="*/ 59 w 619"/>
                <a:gd name="T27" fmla="*/ 36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9" h="492">
                  <a:moveTo>
                    <a:pt x="59" y="367"/>
                  </a:moveTo>
                  <a:cubicBezTo>
                    <a:pt x="102" y="356"/>
                    <a:pt x="128" y="321"/>
                    <a:pt x="159" y="294"/>
                  </a:cubicBezTo>
                  <a:cubicBezTo>
                    <a:pt x="264" y="202"/>
                    <a:pt x="380" y="124"/>
                    <a:pt x="496" y="48"/>
                  </a:cubicBezTo>
                  <a:lnTo>
                    <a:pt x="496" y="48"/>
                  </a:lnTo>
                  <a:cubicBezTo>
                    <a:pt x="518" y="32"/>
                    <a:pt x="539" y="16"/>
                    <a:pt x="560" y="0"/>
                  </a:cubicBezTo>
                  <a:cubicBezTo>
                    <a:pt x="569" y="13"/>
                    <a:pt x="579" y="25"/>
                    <a:pt x="586" y="37"/>
                  </a:cubicBezTo>
                  <a:cubicBezTo>
                    <a:pt x="618" y="83"/>
                    <a:pt x="612" y="119"/>
                    <a:pt x="557" y="141"/>
                  </a:cubicBezTo>
                  <a:cubicBezTo>
                    <a:pt x="547" y="145"/>
                    <a:pt x="539" y="153"/>
                    <a:pt x="530" y="161"/>
                  </a:cubicBezTo>
                  <a:cubicBezTo>
                    <a:pt x="525" y="162"/>
                    <a:pt x="521" y="162"/>
                    <a:pt x="516" y="164"/>
                  </a:cubicBezTo>
                  <a:cubicBezTo>
                    <a:pt x="443" y="127"/>
                    <a:pt x="401" y="206"/>
                    <a:pt x="340" y="211"/>
                  </a:cubicBezTo>
                  <a:cubicBezTo>
                    <a:pt x="298" y="232"/>
                    <a:pt x="264" y="263"/>
                    <a:pt x="243" y="307"/>
                  </a:cubicBezTo>
                  <a:cubicBezTo>
                    <a:pt x="212" y="373"/>
                    <a:pt x="156" y="414"/>
                    <a:pt x="111" y="469"/>
                  </a:cubicBezTo>
                  <a:cubicBezTo>
                    <a:pt x="79" y="487"/>
                    <a:pt x="50" y="491"/>
                    <a:pt x="23" y="462"/>
                  </a:cubicBezTo>
                  <a:cubicBezTo>
                    <a:pt x="7" y="419"/>
                    <a:pt x="0" y="381"/>
                    <a:pt x="59" y="367"/>
                  </a:cubicBezTo>
                </a:path>
              </a:pathLst>
            </a:custGeom>
            <a:solidFill>
              <a:srgbClr val="E6E6E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1" name="Forme libre 150"/>
            <p:cNvSpPr>
              <a:spLocks noChangeArrowheads="1"/>
            </p:cNvSpPr>
            <p:nvPr userDrawn="1"/>
          </p:nvSpPr>
          <p:spPr bwMode="auto">
            <a:xfrm>
              <a:off x="2654300" y="1798638"/>
              <a:ext cx="158750" cy="84137"/>
            </a:xfrm>
            <a:custGeom>
              <a:avLst/>
              <a:gdLst>
                <a:gd name="T0" fmla="*/ 417 w 441"/>
                <a:gd name="T1" fmla="*/ 93 h 233"/>
                <a:gd name="T2" fmla="*/ 159 w 441"/>
                <a:gd name="T3" fmla="*/ 157 h 233"/>
                <a:gd name="T4" fmla="*/ 61 w 441"/>
                <a:gd name="T5" fmla="*/ 204 h 233"/>
                <a:gd name="T6" fmla="*/ 12 w 441"/>
                <a:gd name="T7" fmla="*/ 210 h 233"/>
                <a:gd name="T8" fmla="*/ 26 w 441"/>
                <a:gd name="T9" fmla="*/ 158 h 233"/>
                <a:gd name="T10" fmla="*/ 27 w 441"/>
                <a:gd name="T11" fmla="*/ 137 h 233"/>
                <a:gd name="T12" fmla="*/ 394 w 441"/>
                <a:gd name="T13" fmla="*/ 0 h 233"/>
                <a:gd name="T14" fmla="*/ 409 w 441"/>
                <a:gd name="T15" fmla="*/ 6 h 233"/>
                <a:gd name="T16" fmla="*/ 427 w 441"/>
                <a:gd name="T17" fmla="*/ 79 h 233"/>
                <a:gd name="T18" fmla="*/ 417 w 441"/>
                <a:gd name="T19" fmla="*/ 9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1" h="233">
                  <a:moveTo>
                    <a:pt x="417" y="93"/>
                  </a:moveTo>
                  <a:cubicBezTo>
                    <a:pt x="334" y="126"/>
                    <a:pt x="253" y="169"/>
                    <a:pt x="159" y="157"/>
                  </a:cubicBezTo>
                  <a:cubicBezTo>
                    <a:pt x="116" y="151"/>
                    <a:pt x="90" y="183"/>
                    <a:pt x="61" y="204"/>
                  </a:cubicBezTo>
                  <a:cubicBezTo>
                    <a:pt x="46" y="215"/>
                    <a:pt x="27" y="232"/>
                    <a:pt x="12" y="210"/>
                  </a:cubicBezTo>
                  <a:cubicBezTo>
                    <a:pt x="0" y="194"/>
                    <a:pt x="20" y="175"/>
                    <a:pt x="26" y="158"/>
                  </a:cubicBezTo>
                  <a:cubicBezTo>
                    <a:pt x="10" y="149"/>
                    <a:pt x="12" y="143"/>
                    <a:pt x="27" y="137"/>
                  </a:cubicBezTo>
                  <a:cubicBezTo>
                    <a:pt x="146" y="85"/>
                    <a:pt x="265" y="30"/>
                    <a:pt x="394" y="0"/>
                  </a:cubicBezTo>
                  <a:cubicBezTo>
                    <a:pt x="398" y="1"/>
                    <a:pt x="404" y="4"/>
                    <a:pt x="409" y="6"/>
                  </a:cubicBezTo>
                  <a:cubicBezTo>
                    <a:pt x="430" y="27"/>
                    <a:pt x="440" y="50"/>
                    <a:pt x="427" y="79"/>
                  </a:cubicBezTo>
                  <a:cubicBezTo>
                    <a:pt x="424" y="85"/>
                    <a:pt x="420" y="88"/>
                    <a:pt x="417" y="93"/>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2" name="Forme libre 151"/>
            <p:cNvSpPr>
              <a:spLocks noChangeArrowheads="1"/>
            </p:cNvSpPr>
            <p:nvPr userDrawn="1"/>
          </p:nvSpPr>
          <p:spPr bwMode="auto">
            <a:xfrm>
              <a:off x="2803525" y="6491288"/>
              <a:ext cx="254000" cy="84137"/>
            </a:xfrm>
            <a:custGeom>
              <a:avLst/>
              <a:gdLst>
                <a:gd name="T0" fmla="*/ 186 w 704"/>
                <a:gd name="T1" fmla="*/ 206 h 233"/>
                <a:gd name="T2" fmla="*/ 0 w 704"/>
                <a:gd name="T3" fmla="*/ 142 h 233"/>
                <a:gd name="T4" fmla="*/ 18 w 704"/>
                <a:gd name="T5" fmla="*/ 108 h 233"/>
                <a:gd name="T6" fmla="*/ 487 w 704"/>
                <a:gd name="T7" fmla="*/ 56 h 233"/>
                <a:gd name="T8" fmla="*/ 693 w 704"/>
                <a:gd name="T9" fmla="*/ 55 h 233"/>
                <a:gd name="T10" fmla="*/ 696 w 704"/>
                <a:gd name="T11" fmla="*/ 91 h 233"/>
                <a:gd name="T12" fmla="*/ 693 w 704"/>
                <a:gd name="T13" fmla="*/ 91 h 233"/>
                <a:gd name="T14" fmla="*/ 667 w 704"/>
                <a:gd name="T15" fmla="*/ 110 h 233"/>
                <a:gd name="T16" fmla="*/ 666 w 704"/>
                <a:gd name="T17" fmla="*/ 110 h 233"/>
                <a:gd name="T18" fmla="*/ 186 w 704"/>
                <a:gd name="T19" fmla="*/ 20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4" h="233">
                  <a:moveTo>
                    <a:pt x="186" y="206"/>
                  </a:moveTo>
                  <a:cubicBezTo>
                    <a:pt x="121" y="197"/>
                    <a:pt x="57" y="180"/>
                    <a:pt x="0" y="142"/>
                  </a:cubicBezTo>
                  <a:cubicBezTo>
                    <a:pt x="5" y="130"/>
                    <a:pt x="11" y="119"/>
                    <a:pt x="18" y="108"/>
                  </a:cubicBezTo>
                  <a:cubicBezTo>
                    <a:pt x="173" y="70"/>
                    <a:pt x="331" y="75"/>
                    <a:pt x="487" y="56"/>
                  </a:cubicBezTo>
                  <a:cubicBezTo>
                    <a:pt x="554" y="49"/>
                    <a:pt x="625" y="0"/>
                    <a:pt x="693" y="55"/>
                  </a:cubicBezTo>
                  <a:cubicBezTo>
                    <a:pt x="701" y="67"/>
                    <a:pt x="703" y="79"/>
                    <a:pt x="696" y="91"/>
                  </a:cubicBezTo>
                  <a:lnTo>
                    <a:pt x="693" y="91"/>
                  </a:lnTo>
                  <a:cubicBezTo>
                    <a:pt x="684" y="98"/>
                    <a:pt x="677" y="104"/>
                    <a:pt x="667" y="110"/>
                  </a:cubicBezTo>
                  <a:lnTo>
                    <a:pt x="666" y="110"/>
                  </a:lnTo>
                  <a:cubicBezTo>
                    <a:pt x="519" y="206"/>
                    <a:pt x="357" y="232"/>
                    <a:pt x="186" y="206"/>
                  </a:cubicBezTo>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3" name="Forme libre 152"/>
            <p:cNvSpPr>
              <a:spLocks noChangeArrowheads="1"/>
            </p:cNvSpPr>
            <p:nvPr userDrawn="1"/>
          </p:nvSpPr>
          <p:spPr bwMode="auto">
            <a:xfrm>
              <a:off x="7874000" y="2339975"/>
              <a:ext cx="157163" cy="69850"/>
            </a:xfrm>
            <a:custGeom>
              <a:avLst/>
              <a:gdLst>
                <a:gd name="T0" fmla="*/ 139 w 436"/>
                <a:gd name="T1" fmla="*/ 171 h 195"/>
                <a:gd name="T2" fmla="*/ 118 w 436"/>
                <a:gd name="T3" fmla="*/ 175 h 195"/>
                <a:gd name="T4" fmla="*/ 27 w 436"/>
                <a:gd name="T5" fmla="*/ 168 h 195"/>
                <a:gd name="T6" fmla="*/ 0 w 436"/>
                <a:gd name="T7" fmla="*/ 125 h 195"/>
                <a:gd name="T8" fmla="*/ 212 w 436"/>
                <a:gd name="T9" fmla="*/ 32 h 195"/>
                <a:gd name="T10" fmla="*/ 354 w 436"/>
                <a:gd name="T11" fmla="*/ 46 h 195"/>
                <a:gd name="T12" fmla="*/ 435 w 436"/>
                <a:gd name="T13" fmla="*/ 128 h 195"/>
                <a:gd name="T14" fmla="*/ 231 w 436"/>
                <a:gd name="T15" fmla="*/ 146 h 195"/>
                <a:gd name="T16" fmla="*/ 231 w 436"/>
                <a:gd name="T17" fmla="*/ 146 h 195"/>
                <a:gd name="T18" fmla="*/ 139 w 436"/>
                <a:gd name="T19" fmla="*/ 17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95">
                  <a:moveTo>
                    <a:pt x="139" y="171"/>
                  </a:moveTo>
                  <a:cubicBezTo>
                    <a:pt x="131" y="171"/>
                    <a:pt x="124" y="172"/>
                    <a:pt x="118" y="175"/>
                  </a:cubicBezTo>
                  <a:cubicBezTo>
                    <a:pt x="87" y="183"/>
                    <a:pt x="55" y="194"/>
                    <a:pt x="27" y="168"/>
                  </a:cubicBezTo>
                  <a:cubicBezTo>
                    <a:pt x="18" y="154"/>
                    <a:pt x="9" y="140"/>
                    <a:pt x="0" y="125"/>
                  </a:cubicBezTo>
                  <a:cubicBezTo>
                    <a:pt x="29" y="0"/>
                    <a:pt x="130" y="35"/>
                    <a:pt x="212" y="32"/>
                  </a:cubicBezTo>
                  <a:cubicBezTo>
                    <a:pt x="260" y="33"/>
                    <a:pt x="308" y="27"/>
                    <a:pt x="354" y="46"/>
                  </a:cubicBezTo>
                  <a:cubicBezTo>
                    <a:pt x="392" y="61"/>
                    <a:pt x="428" y="82"/>
                    <a:pt x="435" y="128"/>
                  </a:cubicBezTo>
                  <a:cubicBezTo>
                    <a:pt x="371" y="183"/>
                    <a:pt x="298" y="120"/>
                    <a:pt x="231" y="146"/>
                  </a:cubicBezTo>
                  <a:lnTo>
                    <a:pt x="231" y="146"/>
                  </a:lnTo>
                  <a:cubicBezTo>
                    <a:pt x="206" y="174"/>
                    <a:pt x="166" y="146"/>
                    <a:pt x="139" y="171"/>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4" name="Forme libre 153"/>
            <p:cNvSpPr>
              <a:spLocks noChangeArrowheads="1"/>
            </p:cNvSpPr>
            <p:nvPr userDrawn="1"/>
          </p:nvSpPr>
          <p:spPr bwMode="auto">
            <a:xfrm>
              <a:off x="6256338" y="1638300"/>
              <a:ext cx="109537" cy="100013"/>
            </a:xfrm>
            <a:custGeom>
              <a:avLst/>
              <a:gdLst>
                <a:gd name="T0" fmla="*/ 305 w 306"/>
                <a:gd name="T1" fmla="*/ 107 h 276"/>
                <a:gd name="T2" fmla="*/ 75 w 306"/>
                <a:gd name="T3" fmla="*/ 264 h 276"/>
                <a:gd name="T4" fmla="*/ 6 w 306"/>
                <a:gd name="T5" fmla="*/ 200 h 276"/>
                <a:gd name="T6" fmla="*/ 0 w 306"/>
                <a:gd name="T7" fmla="*/ 75 h 276"/>
                <a:gd name="T8" fmla="*/ 97 w 306"/>
                <a:gd name="T9" fmla="*/ 33 h 276"/>
                <a:gd name="T10" fmla="*/ 120 w 306"/>
                <a:gd name="T11" fmla="*/ 9 h 276"/>
                <a:gd name="T12" fmla="*/ 120 w 306"/>
                <a:gd name="T13" fmla="*/ 9 h 276"/>
                <a:gd name="T14" fmla="*/ 165 w 306"/>
                <a:gd name="T15" fmla="*/ 15 h 276"/>
                <a:gd name="T16" fmla="*/ 305 w 306"/>
                <a:gd name="T17" fmla="*/ 10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76">
                  <a:moveTo>
                    <a:pt x="305" y="107"/>
                  </a:moveTo>
                  <a:cubicBezTo>
                    <a:pt x="259" y="206"/>
                    <a:pt x="177" y="249"/>
                    <a:pt x="75" y="264"/>
                  </a:cubicBezTo>
                  <a:cubicBezTo>
                    <a:pt x="21" y="275"/>
                    <a:pt x="9" y="246"/>
                    <a:pt x="6" y="200"/>
                  </a:cubicBezTo>
                  <a:cubicBezTo>
                    <a:pt x="4" y="159"/>
                    <a:pt x="0" y="116"/>
                    <a:pt x="0" y="75"/>
                  </a:cubicBezTo>
                  <a:cubicBezTo>
                    <a:pt x="30" y="55"/>
                    <a:pt x="71" y="59"/>
                    <a:pt x="97" y="33"/>
                  </a:cubicBezTo>
                  <a:cubicBezTo>
                    <a:pt x="105" y="26"/>
                    <a:pt x="114" y="20"/>
                    <a:pt x="120" y="9"/>
                  </a:cubicBezTo>
                  <a:lnTo>
                    <a:pt x="120" y="9"/>
                  </a:lnTo>
                  <a:cubicBezTo>
                    <a:pt x="137" y="0"/>
                    <a:pt x="151" y="7"/>
                    <a:pt x="165" y="15"/>
                  </a:cubicBezTo>
                  <a:cubicBezTo>
                    <a:pt x="203" y="59"/>
                    <a:pt x="299" y="13"/>
                    <a:pt x="305" y="107"/>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5" name="Forme libre 154"/>
            <p:cNvSpPr>
              <a:spLocks noChangeArrowheads="1"/>
            </p:cNvSpPr>
            <p:nvPr userDrawn="1"/>
          </p:nvSpPr>
          <p:spPr bwMode="auto">
            <a:xfrm>
              <a:off x="4676775" y="6499225"/>
              <a:ext cx="198438" cy="165100"/>
            </a:xfrm>
            <a:custGeom>
              <a:avLst/>
              <a:gdLst>
                <a:gd name="T0" fmla="*/ 0 w 551"/>
                <a:gd name="T1" fmla="*/ 458 h 459"/>
                <a:gd name="T2" fmla="*/ 23 w 551"/>
                <a:gd name="T3" fmla="*/ 408 h 459"/>
                <a:gd name="T4" fmla="*/ 550 w 551"/>
                <a:gd name="T5" fmla="*/ 0 h 459"/>
                <a:gd name="T6" fmla="*/ 489 w 551"/>
                <a:gd name="T7" fmla="*/ 67 h 459"/>
                <a:gd name="T8" fmla="*/ 0 w 551"/>
                <a:gd name="T9" fmla="*/ 458 h 459"/>
              </a:gdLst>
              <a:ahLst/>
              <a:cxnLst>
                <a:cxn ang="0">
                  <a:pos x="T0" y="T1"/>
                </a:cxn>
                <a:cxn ang="0">
                  <a:pos x="T2" y="T3"/>
                </a:cxn>
                <a:cxn ang="0">
                  <a:pos x="T4" y="T5"/>
                </a:cxn>
                <a:cxn ang="0">
                  <a:pos x="T6" y="T7"/>
                </a:cxn>
                <a:cxn ang="0">
                  <a:pos x="T8" y="T9"/>
                </a:cxn>
              </a:cxnLst>
              <a:rect l="0" t="0" r="r" b="b"/>
              <a:pathLst>
                <a:path w="551" h="459">
                  <a:moveTo>
                    <a:pt x="0" y="458"/>
                  </a:moveTo>
                  <a:cubicBezTo>
                    <a:pt x="8" y="441"/>
                    <a:pt x="11" y="420"/>
                    <a:pt x="23" y="408"/>
                  </a:cubicBezTo>
                  <a:cubicBezTo>
                    <a:pt x="176" y="241"/>
                    <a:pt x="320" y="64"/>
                    <a:pt x="550" y="0"/>
                  </a:cubicBezTo>
                  <a:cubicBezTo>
                    <a:pt x="530" y="23"/>
                    <a:pt x="513" y="52"/>
                    <a:pt x="489" y="67"/>
                  </a:cubicBezTo>
                  <a:cubicBezTo>
                    <a:pt x="309" y="175"/>
                    <a:pt x="164" y="328"/>
                    <a:pt x="0" y="458"/>
                  </a:cubicBezTo>
                </a:path>
              </a:pathLst>
            </a:custGeom>
            <a:solidFill>
              <a:srgbClr val="C7C7C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6" name="Forme libre 155"/>
            <p:cNvSpPr>
              <a:spLocks noChangeArrowheads="1"/>
            </p:cNvSpPr>
            <p:nvPr userDrawn="1"/>
          </p:nvSpPr>
          <p:spPr bwMode="auto">
            <a:xfrm>
              <a:off x="8296275" y="3579813"/>
              <a:ext cx="157163" cy="255587"/>
            </a:xfrm>
            <a:custGeom>
              <a:avLst/>
              <a:gdLst>
                <a:gd name="T0" fmla="*/ 0 w 436"/>
                <a:gd name="T1" fmla="*/ 709 h 710"/>
                <a:gd name="T2" fmla="*/ 66 w 436"/>
                <a:gd name="T3" fmla="*/ 566 h 710"/>
                <a:gd name="T4" fmla="*/ 327 w 436"/>
                <a:gd name="T5" fmla="*/ 115 h 710"/>
                <a:gd name="T6" fmla="*/ 435 w 436"/>
                <a:gd name="T7" fmla="*/ 0 h 710"/>
                <a:gd name="T8" fmla="*/ 183 w 436"/>
                <a:gd name="T9" fmla="*/ 440 h 710"/>
                <a:gd name="T10" fmla="*/ 0 w 436"/>
                <a:gd name="T11" fmla="*/ 709 h 710"/>
              </a:gdLst>
              <a:ahLst/>
              <a:cxnLst>
                <a:cxn ang="0">
                  <a:pos x="T0" y="T1"/>
                </a:cxn>
                <a:cxn ang="0">
                  <a:pos x="T2" y="T3"/>
                </a:cxn>
                <a:cxn ang="0">
                  <a:pos x="T4" y="T5"/>
                </a:cxn>
                <a:cxn ang="0">
                  <a:pos x="T6" y="T7"/>
                </a:cxn>
                <a:cxn ang="0">
                  <a:pos x="T8" y="T9"/>
                </a:cxn>
                <a:cxn ang="0">
                  <a:pos x="T10" y="T11"/>
                </a:cxn>
              </a:cxnLst>
              <a:rect l="0" t="0" r="r" b="b"/>
              <a:pathLst>
                <a:path w="436" h="710">
                  <a:moveTo>
                    <a:pt x="0" y="709"/>
                  </a:moveTo>
                  <a:cubicBezTo>
                    <a:pt x="12" y="656"/>
                    <a:pt x="38" y="612"/>
                    <a:pt x="66" y="566"/>
                  </a:cubicBezTo>
                  <a:cubicBezTo>
                    <a:pt x="154" y="417"/>
                    <a:pt x="252" y="272"/>
                    <a:pt x="327" y="115"/>
                  </a:cubicBezTo>
                  <a:cubicBezTo>
                    <a:pt x="351" y="66"/>
                    <a:pt x="391" y="31"/>
                    <a:pt x="435" y="0"/>
                  </a:cubicBezTo>
                  <a:cubicBezTo>
                    <a:pt x="379" y="162"/>
                    <a:pt x="281" y="303"/>
                    <a:pt x="183" y="440"/>
                  </a:cubicBezTo>
                  <a:cubicBezTo>
                    <a:pt x="121" y="530"/>
                    <a:pt x="83" y="635"/>
                    <a:pt x="0" y="709"/>
                  </a:cubicBezTo>
                </a:path>
              </a:pathLst>
            </a:custGeom>
            <a:solidFill>
              <a:schemeClr val="accent6">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7" name="Forme libre 156"/>
            <p:cNvSpPr>
              <a:spLocks noChangeArrowheads="1"/>
            </p:cNvSpPr>
            <p:nvPr userDrawn="1"/>
          </p:nvSpPr>
          <p:spPr bwMode="auto">
            <a:xfrm>
              <a:off x="4462463" y="6721475"/>
              <a:ext cx="165100" cy="280988"/>
            </a:xfrm>
            <a:custGeom>
              <a:avLst/>
              <a:gdLst>
                <a:gd name="T0" fmla="*/ 0 w 459"/>
                <a:gd name="T1" fmla="*/ 781 h 782"/>
                <a:gd name="T2" fmla="*/ 353 w 459"/>
                <a:gd name="T3" fmla="*/ 101 h 782"/>
                <a:gd name="T4" fmla="*/ 458 w 459"/>
                <a:gd name="T5" fmla="*/ 0 h 782"/>
                <a:gd name="T6" fmla="*/ 266 w 459"/>
                <a:gd name="T7" fmla="*/ 307 h 782"/>
                <a:gd name="T8" fmla="*/ 90 w 459"/>
                <a:gd name="T9" fmla="*/ 637 h 782"/>
                <a:gd name="T10" fmla="*/ 0 w 459"/>
                <a:gd name="T11" fmla="*/ 781 h 782"/>
              </a:gdLst>
              <a:ahLst/>
              <a:cxnLst>
                <a:cxn ang="0">
                  <a:pos x="T0" y="T1"/>
                </a:cxn>
                <a:cxn ang="0">
                  <a:pos x="T2" y="T3"/>
                </a:cxn>
                <a:cxn ang="0">
                  <a:pos x="T4" y="T5"/>
                </a:cxn>
                <a:cxn ang="0">
                  <a:pos x="T6" y="T7"/>
                </a:cxn>
                <a:cxn ang="0">
                  <a:pos x="T8" y="T9"/>
                </a:cxn>
                <a:cxn ang="0">
                  <a:pos x="T10" y="T11"/>
                </a:cxn>
              </a:cxnLst>
              <a:rect l="0" t="0" r="r" b="b"/>
              <a:pathLst>
                <a:path w="459" h="782">
                  <a:moveTo>
                    <a:pt x="0" y="781"/>
                  </a:moveTo>
                  <a:cubicBezTo>
                    <a:pt x="90" y="539"/>
                    <a:pt x="195" y="307"/>
                    <a:pt x="353" y="101"/>
                  </a:cubicBezTo>
                  <a:cubicBezTo>
                    <a:pt x="382" y="61"/>
                    <a:pt x="415" y="26"/>
                    <a:pt x="458" y="0"/>
                  </a:cubicBezTo>
                  <a:cubicBezTo>
                    <a:pt x="394" y="103"/>
                    <a:pt x="331" y="206"/>
                    <a:pt x="266" y="307"/>
                  </a:cubicBezTo>
                  <a:cubicBezTo>
                    <a:pt x="197" y="413"/>
                    <a:pt x="136" y="519"/>
                    <a:pt x="90" y="637"/>
                  </a:cubicBezTo>
                  <a:cubicBezTo>
                    <a:pt x="70" y="689"/>
                    <a:pt x="49" y="744"/>
                    <a:pt x="0" y="781"/>
                  </a:cubicBezTo>
                </a:path>
              </a:pathLst>
            </a:custGeom>
            <a:solidFill>
              <a:srgbClr val="C7C7C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8" name="Forme libre 157"/>
            <p:cNvSpPr>
              <a:spLocks noChangeArrowheads="1"/>
            </p:cNvSpPr>
            <p:nvPr userDrawn="1"/>
          </p:nvSpPr>
          <p:spPr bwMode="auto">
            <a:xfrm>
              <a:off x="1471613" y="2471738"/>
              <a:ext cx="128587" cy="93662"/>
            </a:xfrm>
            <a:custGeom>
              <a:avLst/>
              <a:gdLst>
                <a:gd name="T0" fmla="*/ 358 w 359"/>
                <a:gd name="T1" fmla="*/ 148 h 262"/>
                <a:gd name="T2" fmla="*/ 149 w 359"/>
                <a:gd name="T3" fmla="*/ 261 h 262"/>
                <a:gd name="T4" fmla="*/ 107 w 359"/>
                <a:gd name="T5" fmla="*/ 234 h 262"/>
                <a:gd name="T6" fmla="*/ 4 w 359"/>
                <a:gd name="T7" fmla="*/ 200 h 262"/>
                <a:gd name="T8" fmla="*/ 4 w 359"/>
                <a:gd name="T9" fmla="*/ 167 h 262"/>
                <a:gd name="T10" fmla="*/ 20 w 359"/>
                <a:gd name="T11" fmla="*/ 113 h 262"/>
                <a:gd name="T12" fmla="*/ 175 w 359"/>
                <a:gd name="T13" fmla="*/ 61 h 262"/>
                <a:gd name="T14" fmla="*/ 226 w 359"/>
                <a:gd name="T15" fmla="*/ 86 h 262"/>
                <a:gd name="T16" fmla="*/ 278 w 359"/>
                <a:gd name="T17" fmla="*/ 101 h 262"/>
                <a:gd name="T18" fmla="*/ 320 w 359"/>
                <a:gd name="T19" fmla="*/ 112 h 262"/>
                <a:gd name="T20" fmla="*/ 346 w 359"/>
                <a:gd name="T21" fmla="*/ 122 h 262"/>
                <a:gd name="T22" fmla="*/ 358 w 359"/>
                <a:gd name="T23" fmla="*/ 14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9" h="262">
                  <a:moveTo>
                    <a:pt x="358" y="148"/>
                  </a:moveTo>
                  <a:cubicBezTo>
                    <a:pt x="303" y="214"/>
                    <a:pt x="239" y="261"/>
                    <a:pt x="149" y="261"/>
                  </a:cubicBezTo>
                  <a:cubicBezTo>
                    <a:pt x="135" y="252"/>
                    <a:pt x="121" y="243"/>
                    <a:pt x="107" y="234"/>
                  </a:cubicBezTo>
                  <a:cubicBezTo>
                    <a:pt x="77" y="211"/>
                    <a:pt x="26" y="245"/>
                    <a:pt x="4" y="200"/>
                  </a:cubicBezTo>
                  <a:cubicBezTo>
                    <a:pt x="0" y="190"/>
                    <a:pt x="0" y="177"/>
                    <a:pt x="4" y="167"/>
                  </a:cubicBezTo>
                  <a:cubicBezTo>
                    <a:pt x="10" y="148"/>
                    <a:pt x="14" y="132"/>
                    <a:pt x="20" y="113"/>
                  </a:cubicBezTo>
                  <a:cubicBezTo>
                    <a:pt x="52" y="8"/>
                    <a:pt x="77" y="0"/>
                    <a:pt x="175" y="61"/>
                  </a:cubicBezTo>
                  <a:cubicBezTo>
                    <a:pt x="190" y="72"/>
                    <a:pt x="208" y="81"/>
                    <a:pt x="226" y="86"/>
                  </a:cubicBezTo>
                  <a:cubicBezTo>
                    <a:pt x="245" y="89"/>
                    <a:pt x="262" y="95"/>
                    <a:pt x="278" y="101"/>
                  </a:cubicBezTo>
                  <a:cubicBezTo>
                    <a:pt x="292" y="104"/>
                    <a:pt x="306" y="109"/>
                    <a:pt x="320" y="112"/>
                  </a:cubicBezTo>
                  <a:cubicBezTo>
                    <a:pt x="329" y="113"/>
                    <a:pt x="338" y="118"/>
                    <a:pt x="346" y="122"/>
                  </a:cubicBezTo>
                  <a:cubicBezTo>
                    <a:pt x="352" y="132"/>
                    <a:pt x="356" y="139"/>
                    <a:pt x="358" y="148"/>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9" name="Forme libre 158"/>
            <p:cNvSpPr>
              <a:spLocks noChangeArrowheads="1"/>
            </p:cNvSpPr>
            <p:nvPr userDrawn="1"/>
          </p:nvSpPr>
          <p:spPr bwMode="auto">
            <a:xfrm>
              <a:off x="6107113" y="1636713"/>
              <a:ext cx="139700" cy="123825"/>
            </a:xfrm>
            <a:custGeom>
              <a:avLst/>
              <a:gdLst>
                <a:gd name="T0" fmla="*/ 114 w 386"/>
                <a:gd name="T1" fmla="*/ 38 h 346"/>
                <a:gd name="T2" fmla="*/ 169 w 386"/>
                <a:gd name="T3" fmla="*/ 16 h 346"/>
                <a:gd name="T4" fmla="*/ 270 w 386"/>
                <a:gd name="T5" fmla="*/ 29 h 346"/>
                <a:gd name="T6" fmla="*/ 374 w 386"/>
                <a:gd name="T7" fmla="*/ 87 h 346"/>
                <a:gd name="T8" fmla="*/ 336 w 386"/>
                <a:gd name="T9" fmla="*/ 152 h 346"/>
                <a:gd name="T10" fmla="*/ 304 w 386"/>
                <a:gd name="T11" fmla="*/ 163 h 346"/>
                <a:gd name="T12" fmla="*/ 160 w 386"/>
                <a:gd name="T13" fmla="*/ 261 h 346"/>
                <a:gd name="T14" fmla="*/ 0 w 386"/>
                <a:gd name="T15" fmla="*/ 265 h 346"/>
                <a:gd name="T16" fmla="*/ 125 w 386"/>
                <a:gd name="T17" fmla="*/ 172 h 346"/>
                <a:gd name="T18" fmla="*/ 114 w 386"/>
                <a:gd name="T19" fmla="*/ 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6" h="346">
                  <a:moveTo>
                    <a:pt x="114" y="38"/>
                  </a:moveTo>
                  <a:cubicBezTo>
                    <a:pt x="133" y="30"/>
                    <a:pt x="151" y="24"/>
                    <a:pt x="169" y="16"/>
                  </a:cubicBezTo>
                  <a:cubicBezTo>
                    <a:pt x="206" y="1"/>
                    <a:pt x="238" y="0"/>
                    <a:pt x="270" y="29"/>
                  </a:cubicBezTo>
                  <a:cubicBezTo>
                    <a:pt x="299" y="56"/>
                    <a:pt x="330" y="85"/>
                    <a:pt x="374" y="87"/>
                  </a:cubicBezTo>
                  <a:cubicBezTo>
                    <a:pt x="385" y="122"/>
                    <a:pt x="359" y="137"/>
                    <a:pt x="336" y="152"/>
                  </a:cubicBezTo>
                  <a:cubicBezTo>
                    <a:pt x="325" y="157"/>
                    <a:pt x="314" y="162"/>
                    <a:pt x="304" y="163"/>
                  </a:cubicBezTo>
                  <a:cubicBezTo>
                    <a:pt x="243" y="177"/>
                    <a:pt x="200" y="210"/>
                    <a:pt x="160" y="261"/>
                  </a:cubicBezTo>
                  <a:cubicBezTo>
                    <a:pt x="114" y="319"/>
                    <a:pt x="55" y="345"/>
                    <a:pt x="0" y="265"/>
                  </a:cubicBezTo>
                  <a:cubicBezTo>
                    <a:pt x="24" y="212"/>
                    <a:pt x="49" y="157"/>
                    <a:pt x="125" y="172"/>
                  </a:cubicBezTo>
                  <a:cubicBezTo>
                    <a:pt x="182" y="123"/>
                    <a:pt x="128" y="82"/>
                    <a:pt x="114" y="38"/>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0" name="Forme libre 159"/>
            <p:cNvSpPr>
              <a:spLocks noChangeArrowheads="1"/>
            </p:cNvSpPr>
            <p:nvPr userDrawn="1"/>
          </p:nvSpPr>
          <p:spPr bwMode="auto">
            <a:xfrm>
              <a:off x="8172450" y="2728913"/>
              <a:ext cx="165100" cy="65087"/>
            </a:xfrm>
            <a:custGeom>
              <a:avLst/>
              <a:gdLst>
                <a:gd name="T0" fmla="*/ 383 w 459"/>
                <a:gd name="T1" fmla="*/ 0 h 181"/>
                <a:gd name="T2" fmla="*/ 405 w 459"/>
                <a:gd name="T3" fmla="*/ 50 h 181"/>
                <a:gd name="T4" fmla="*/ 20 w 459"/>
                <a:gd name="T5" fmla="*/ 177 h 181"/>
                <a:gd name="T6" fmla="*/ 2 w 459"/>
                <a:gd name="T7" fmla="*/ 144 h 181"/>
                <a:gd name="T8" fmla="*/ 139 w 459"/>
                <a:gd name="T9" fmla="*/ 73 h 181"/>
                <a:gd name="T10" fmla="*/ 383 w 459"/>
                <a:gd name="T11" fmla="*/ 0 h 181"/>
              </a:gdLst>
              <a:ahLst/>
              <a:cxnLst>
                <a:cxn ang="0">
                  <a:pos x="T0" y="T1"/>
                </a:cxn>
                <a:cxn ang="0">
                  <a:pos x="T2" y="T3"/>
                </a:cxn>
                <a:cxn ang="0">
                  <a:pos x="T4" y="T5"/>
                </a:cxn>
                <a:cxn ang="0">
                  <a:pos x="T6" y="T7"/>
                </a:cxn>
                <a:cxn ang="0">
                  <a:pos x="T8" y="T9"/>
                </a:cxn>
                <a:cxn ang="0">
                  <a:pos x="T10" y="T11"/>
                </a:cxn>
              </a:cxnLst>
              <a:rect l="0" t="0" r="r" b="b"/>
              <a:pathLst>
                <a:path w="459" h="181">
                  <a:moveTo>
                    <a:pt x="383" y="0"/>
                  </a:moveTo>
                  <a:cubicBezTo>
                    <a:pt x="412" y="8"/>
                    <a:pt x="458" y="23"/>
                    <a:pt x="405" y="50"/>
                  </a:cubicBezTo>
                  <a:cubicBezTo>
                    <a:pt x="284" y="110"/>
                    <a:pt x="154" y="153"/>
                    <a:pt x="20" y="177"/>
                  </a:cubicBezTo>
                  <a:cubicBezTo>
                    <a:pt x="2" y="180"/>
                    <a:pt x="0" y="159"/>
                    <a:pt x="2" y="144"/>
                  </a:cubicBezTo>
                  <a:cubicBezTo>
                    <a:pt x="15" y="56"/>
                    <a:pt x="96" y="102"/>
                    <a:pt x="139" y="73"/>
                  </a:cubicBezTo>
                  <a:cubicBezTo>
                    <a:pt x="218" y="43"/>
                    <a:pt x="298" y="14"/>
                    <a:pt x="383" y="0"/>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1" name="Forme libre 160"/>
            <p:cNvSpPr>
              <a:spLocks noChangeArrowheads="1"/>
            </p:cNvSpPr>
            <p:nvPr userDrawn="1"/>
          </p:nvSpPr>
          <p:spPr bwMode="auto">
            <a:xfrm>
              <a:off x="1485900" y="2393950"/>
              <a:ext cx="100013" cy="142875"/>
            </a:xfrm>
            <a:custGeom>
              <a:avLst/>
              <a:gdLst>
                <a:gd name="T0" fmla="*/ 186 w 279"/>
                <a:gd name="T1" fmla="*/ 345 h 396"/>
                <a:gd name="T2" fmla="*/ 112 w 279"/>
                <a:gd name="T3" fmla="*/ 342 h 396"/>
                <a:gd name="T4" fmla="*/ 113 w 279"/>
                <a:gd name="T5" fmla="*/ 298 h 396"/>
                <a:gd name="T6" fmla="*/ 41 w 279"/>
                <a:gd name="T7" fmla="*/ 183 h 396"/>
                <a:gd name="T8" fmla="*/ 0 w 279"/>
                <a:gd name="T9" fmla="*/ 139 h 396"/>
                <a:gd name="T10" fmla="*/ 185 w 279"/>
                <a:gd name="T11" fmla="*/ 5 h 396"/>
                <a:gd name="T12" fmla="*/ 215 w 279"/>
                <a:gd name="T13" fmla="*/ 60 h 396"/>
                <a:gd name="T14" fmla="*/ 251 w 279"/>
                <a:gd name="T15" fmla="*/ 198 h 396"/>
                <a:gd name="T16" fmla="*/ 252 w 279"/>
                <a:gd name="T17" fmla="*/ 302 h 396"/>
                <a:gd name="T18" fmla="*/ 186 w 279"/>
                <a:gd name="T19" fmla="*/ 345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9" h="396">
                  <a:moveTo>
                    <a:pt x="186" y="345"/>
                  </a:moveTo>
                  <a:cubicBezTo>
                    <a:pt x="147" y="395"/>
                    <a:pt x="145" y="395"/>
                    <a:pt x="112" y="342"/>
                  </a:cubicBezTo>
                  <a:cubicBezTo>
                    <a:pt x="113" y="327"/>
                    <a:pt x="113" y="311"/>
                    <a:pt x="113" y="298"/>
                  </a:cubicBezTo>
                  <a:cubicBezTo>
                    <a:pt x="124" y="238"/>
                    <a:pt x="142" y="174"/>
                    <a:pt x="41" y="183"/>
                  </a:cubicBezTo>
                  <a:cubicBezTo>
                    <a:pt x="18" y="177"/>
                    <a:pt x="8" y="160"/>
                    <a:pt x="0" y="139"/>
                  </a:cubicBezTo>
                  <a:cubicBezTo>
                    <a:pt x="32" y="55"/>
                    <a:pt x="87" y="0"/>
                    <a:pt x="185" y="5"/>
                  </a:cubicBezTo>
                  <a:cubicBezTo>
                    <a:pt x="194" y="23"/>
                    <a:pt x="212" y="37"/>
                    <a:pt x="215" y="60"/>
                  </a:cubicBezTo>
                  <a:cubicBezTo>
                    <a:pt x="214" y="110"/>
                    <a:pt x="222" y="159"/>
                    <a:pt x="251" y="198"/>
                  </a:cubicBezTo>
                  <a:cubicBezTo>
                    <a:pt x="278" y="235"/>
                    <a:pt x="267" y="267"/>
                    <a:pt x="252" y="302"/>
                  </a:cubicBezTo>
                  <a:cubicBezTo>
                    <a:pt x="238" y="325"/>
                    <a:pt x="209" y="331"/>
                    <a:pt x="186" y="345"/>
                  </a:cubicBezTo>
                </a:path>
              </a:pathLst>
            </a:custGeom>
            <a:solidFill>
              <a:srgbClr val="BABAB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2" name="Forme libre 161"/>
            <p:cNvSpPr>
              <a:spLocks noChangeArrowheads="1"/>
            </p:cNvSpPr>
            <p:nvPr userDrawn="1"/>
          </p:nvSpPr>
          <p:spPr bwMode="auto">
            <a:xfrm>
              <a:off x="6432550" y="1320800"/>
              <a:ext cx="192088" cy="82550"/>
            </a:xfrm>
            <a:custGeom>
              <a:avLst/>
              <a:gdLst>
                <a:gd name="T0" fmla="*/ 0 w 534"/>
                <a:gd name="T1" fmla="*/ 230 h 231"/>
                <a:gd name="T2" fmla="*/ 23 w 534"/>
                <a:gd name="T3" fmla="*/ 157 h 231"/>
                <a:gd name="T4" fmla="*/ 353 w 534"/>
                <a:gd name="T5" fmla="*/ 131 h 231"/>
                <a:gd name="T6" fmla="*/ 457 w 534"/>
                <a:gd name="T7" fmla="*/ 0 h 231"/>
                <a:gd name="T8" fmla="*/ 525 w 534"/>
                <a:gd name="T9" fmla="*/ 91 h 231"/>
                <a:gd name="T10" fmla="*/ 530 w 534"/>
                <a:gd name="T11" fmla="*/ 108 h 231"/>
                <a:gd name="T12" fmla="*/ 521 w 534"/>
                <a:gd name="T13" fmla="*/ 114 h 231"/>
                <a:gd name="T14" fmla="*/ 476 w 534"/>
                <a:gd name="T15" fmla="*/ 122 h 231"/>
                <a:gd name="T16" fmla="*/ 463 w 534"/>
                <a:gd name="T17" fmla="*/ 136 h 231"/>
                <a:gd name="T18" fmla="*/ 377 w 534"/>
                <a:gd name="T19" fmla="*/ 184 h 231"/>
                <a:gd name="T20" fmla="*/ 0 w 534"/>
                <a:gd name="T21" fmla="*/ 23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4" h="231">
                  <a:moveTo>
                    <a:pt x="0" y="230"/>
                  </a:moveTo>
                  <a:cubicBezTo>
                    <a:pt x="18" y="209"/>
                    <a:pt x="30" y="186"/>
                    <a:pt x="23" y="157"/>
                  </a:cubicBezTo>
                  <a:cubicBezTo>
                    <a:pt x="134" y="172"/>
                    <a:pt x="243" y="137"/>
                    <a:pt x="353" y="131"/>
                  </a:cubicBezTo>
                  <a:cubicBezTo>
                    <a:pt x="434" y="128"/>
                    <a:pt x="440" y="58"/>
                    <a:pt x="457" y="0"/>
                  </a:cubicBezTo>
                  <a:cubicBezTo>
                    <a:pt x="490" y="23"/>
                    <a:pt x="458" y="94"/>
                    <a:pt x="525" y="91"/>
                  </a:cubicBezTo>
                  <a:cubicBezTo>
                    <a:pt x="531" y="97"/>
                    <a:pt x="533" y="103"/>
                    <a:pt x="530" y="108"/>
                  </a:cubicBezTo>
                  <a:cubicBezTo>
                    <a:pt x="527" y="113"/>
                    <a:pt x="524" y="114"/>
                    <a:pt x="521" y="114"/>
                  </a:cubicBezTo>
                  <a:cubicBezTo>
                    <a:pt x="505" y="117"/>
                    <a:pt x="490" y="119"/>
                    <a:pt x="476" y="122"/>
                  </a:cubicBezTo>
                  <a:cubicBezTo>
                    <a:pt x="469" y="123"/>
                    <a:pt x="466" y="128"/>
                    <a:pt x="463" y="136"/>
                  </a:cubicBezTo>
                  <a:cubicBezTo>
                    <a:pt x="440" y="161"/>
                    <a:pt x="412" y="183"/>
                    <a:pt x="377" y="184"/>
                  </a:cubicBezTo>
                  <a:cubicBezTo>
                    <a:pt x="250" y="190"/>
                    <a:pt x="127" y="229"/>
                    <a:pt x="0" y="230"/>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3" name="Forme libre 162"/>
            <p:cNvSpPr>
              <a:spLocks noChangeArrowheads="1"/>
            </p:cNvSpPr>
            <p:nvPr userDrawn="1"/>
          </p:nvSpPr>
          <p:spPr bwMode="auto">
            <a:xfrm>
              <a:off x="8320088" y="2809875"/>
              <a:ext cx="61912" cy="177800"/>
            </a:xfrm>
            <a:custGeom>
              <a:avLst/>
              <a:gdLst>
                <a:gd name="T0" fmla="*/ 26 w 173"/>
                <a:gd name="T1" fmla="*/ 492 h 493"/>
                <a:gd name="T2" fmla="*/ 67 w 173"/>
                <a:gd name="T3" fmla="*/ 191 h 493"/>
                <a:gd name="T4" fmla="*/ 0 w 173"/>
                <a:gd name="T5" fmla="*/ 98 h 493"/>
                <a:gd name="T6" fmla="*/ 172 w 173"/>
                <a:gd name="T7" fmla="*/ 0 h 493"/>
                <a:gd name="T8" fmla="*/ 26 w 173"/>
                <a:gd name="T9" fmla="*/ 492 h 493"/>
              </a:gdLst>
              <a:ahLst/>
              <a:cxnLst>
                <a:cxn ang="0">
                  <a:pos x="T0" y="T1"/>
                </a:cxn>
                <a:cxn ang="0">
                  <a:pos x="T2" y="T3"/>
                </a:cxn>
                <a:cxn ang="0">
                  <a:pos x="T4" y="T5"/>
                </a:cxn>
                <a:cxn ang="0">
                  <a:pos x="T6" y="T7"/>
                </a:cxn>
                <a:cxn ang="0">
                  <a:pos x="T8" y="T9"/>
                </a:cxn>
              </a:cxnLst>
              <a:rect l="0" t="0" r="r" b="b"/>
              <a:pathLst>
                <a:path w="173" h="493">
                  <a:moveTo>
                    <a:pt x="26" y="492"/>
                  </a:moveTo>
                  <a:cubicBezTo>
                    <a:pt x="29" y="389"/>
                    <a:pt x="47" y="290"/>
                    <a:pt x="67" y="191"/>
                  </a:cubicBezTo>
                  <a:cubicBezTo>
                    <a:pt x="81" y="122"/>
                    <a:pt x="81" y="122"/>
                    <a:pt x="0" y="98"/>
                  </a:cubicBezTo>
                  <a:cubicBezTo>
                    <a:pt x="52" y="58"/>
                    <a:pt x="116" y="41"/>
                    <a:pt x="172" y="0"/>
                  </a:cubicBezTo>
                  <a:cubicBezTo>
                    <a:pt x="150" y="174"/>
                    <a:pt x="82" y="331"/>
                    <a:pt x="26" y="492"/>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4" name="Forme libre 163"/>
            <p:cNvSpPr>
              <a:spLocks noChangeArrowheads="1"/>
            </p:cNvSpPr>
            <p:nvPr userDrawn="1"/>
          </p:nvSpPr>
          <p:spPr bwMode="auto">
            <a:xfrm>
              <a:off x="1428750" y="2606675"/>
              <a:ext cx="136525" cy="60325"/>
            </a:xfrm>
            <a:custGeom>
              <a:avLst/>
              <a:gdLst>
                <a:gd name="T0" fmla="*/ 316 w 380"/>
                <a:gd name="T1" fmla="*/ 0 h 167"/>
                <a:gd name="T2" fmla="*/ 365 w 380"/>
                <a:gd name="T3" fmla="*/ 70 h 167"/>
                <a:gd name="T4" fmla="*/ 365 w 380"/>
                <a:gd name="T5" fmla="*/ 90 h 167"/>
                <a:gd name="T6" fmla="*/ 345 w 380"/>
                <a:gd name="T7" fmla="*/ 122 h 167"/>
                <a:gd name="T8" fmla="*/ 91 w 380"/>
                <a:gd name="T9" fmla="*/ 166 h 167"/>
                <a:gd name="T10" fmla="*/ 72 w 380"/>
                <a:gd name="T11" fmla="*/ 50 h 167"/>
                <a:gd name="T12" fmla="*/ 316 w 380"/>
                <a:gd name="T13" fmla="*/ 0 h 167"/>
              </a:gdLst>
              <a:ahLst/>
              <a:cxnLst>
                <a:cxn ang="0">
                  <a:pos x="T0" y="T1"/>
                </a:cxn>
                <a:cxn ang="0">
                  <a:pos x="T2" y="T3"/>
                </a:cxn>
                <a:cxn ang="0">
                  <a:pos x="T4" y="T5"/>
                </a:cxn>
                <a:cxn ang="0">
                  <a:pos x="T6" y="T7"/>
                </a:cxn>
                <a:cxn ang="0">
                  <a:pos x="T8" y="T9"/>
                </a:cxn>
                <a:cxn ang="0">
                  <a:pos x="T10" y="T11"/>
                </a:cxn>
                <a:cxn ang="0">
                  <a:pos x="T12" y="T13"/>
                </a:cxn>
              </a:cxnLst>
              <a:rect l="0" t="0" r="r" b="b"/>
              <a:pathLst>
                <a:path w="380" h="167">
                  <a:moveTo>
                    <a:pt x="316" y="0"/>
                  </a:moveTo>
                  <a:cubicBezTo>
                    <a:pt x="354" y="9"/>
                    <a:pt x="379" y="26"/>
                    <a:pt x="365" y="70"/>
                  </a:cubicBezTo>
                  <a:cubicBezTo>
                    <a:pt x="365" y="76"/>
                    <a:pt x="365" y="82"/>
                    <a:pt x="365" y="90"/>
                  </a:cubicBezTo>
                  <a:cubicBezTo>
                    <a:pt x="360" y="102"/>
                    <a:pt x="354" y="113"/>
                    <a:pt x="345" y="122"/>
                  </a:cubicBezTo>
                  <a:cubicBezTo>
                    <a:pt x="264" y="153"/>
                    <a:pt x="178" y="163"/>
                    <a:pt x="91" y="166"/>
                  </a:cubicBezTo>
                  <a:cubicBezTo>
                    <a:pt x="40" y="136"/>
                    <a:pt x="0" y="102"/>
                    <a:pt x="72" y="50"/>
                  </a:cubicBezTo>
                  <a:cubicBezTo>
                    <a:pt x="153" y="35"/>
                    <a:pt x="233" y="17"/>
                    <a:pt x="316" y="0"/>
                  </a:cubicBezTo>
                </a:path>
              </a:pathLst>
            </a:custGeom>
            <a:solidFill>
              <a:srgbClr val="53535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5" name="Forme libre 164"/>
            <p:cNvSpPr>
              <a:spLocks noChangeArrowheads="1"/>
            </p:cNvSpPr>
            <p:nvPr userDrawn="1"/>
          </p:nvSpPr>
          <p:spPr bwMode="auto">
            <a:xfrm>
              <a:off x="7232650" y="3017838"/>
              <a:ext cx="85725" cy="109537"/>
            </a:xfrm>
            <a:custGeom>
              <a:avLst/>
              <a:gdLst>
                <a:gd name="T0" fmla="*/ 230 w 237"/>
                <a:gd name="T1" fmla="*/ 94 h 305"/>
                <a:gd name="T2" fmla="*/ 186 w 237"/>
                <a:gd name="T3" fmla="*/ 188 h 305"/>
                <a:gd name="T4" fmla="*/ 204 w 237"/>
                <a:gd name="T5" fmla="*/ 304 h 305"/>
                <a:gd name="T6" fmla="*/ 82 w 237"/>
                <a:gd name="T7" fmla="*/ 192 h 305"/>
                <a:gd name="T8" fmla="*/ 0 w 237"/>
                <a:gd name="T9" fmla="*/ 70 h 305"/>
                <a:gd name="T10" fmla="*/ 6 w 237"/>
                <a:gd name="T11" fmla="*/ 52 h 305"/>
                <a:gd name="T12" fmla="*/ 49 w 237"/>
                <a:gd name="T13" fmla="*/ 27 h 305"/>
                <a:gd name="T14" fmla="*/ 49 w 237"/>
                <a:gd name="T15" fmla="*/ 27 h 305"/>
                <a:gd name="T16" fmla="*/ 230 w 237"/>
                <a:gd name="T17" fmla="*/ 94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305">
                  <a:moveTo>
                    <a:pt x="230" y="94"/>
                  </a:moveTo>
                  <a:cubicBezTo>
                    <a:pt x="209" y="122"/>
                    <a:pt x="157" y="136"/>
                    <a:pt x="186" y="188"/>
                  </a:cubicBezTo>
                  <a:cubicBezTo>
                    <a:pt x="218" y="221"/>
                    <a:pt x="236" y="259"/>
                    <a:pt x="204" y="304"/>
                  </a:cubicBezTo>
                  <a:cubicBezTo>
                    <a:pt x="136" y="298"/>
                    <a:pt x="88" y="279"/>
                    <a:pt x="82" y="192"/>
                  </a:cubicBezTo>
                  <a:cubicBezTo>
                    <a:pt x="79" y="149"/>
                    <a:pt x="70" y="81"/>
                    <a:pt x="0" y="70"/>
                  </a:cubicBezTo>
                  <a:cubicBezTo>
                    <a:pt x="0" y="64"/>
                    <a:pt x="3" y="56"/>
                    <a:pt x="6" y="52"/>
                  </a:cubicBezTo>
                  <a:cubicBezTo>
                    <a:pt x="15" y="35"/>
                    <a:pt x="38" y="41"/>
                    <a:pt x="49" y="27"/>
                  </a:cubicBezTo>
                  <a:lnTo>
                    <a:pt x="49" y="27"/>
                  </a:lnTo>
                  <a:cubicBezTo>
                    <a:pt x="127" y="0"/>
                    <a:pt x="180" y="39"/>
                    <a:pt x="230" y="94"/>
                  </a:cubicBezTo>
                </a:path>
              </a:pathLst>
            </a:custGeom>
            <a:solidFill>
              <a:srgbClr val="78787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6" name="Forme libre 165"/>
            <p:cNvSpPr>
              <a:spLocks noChangeArrowheads="1"/>
            </p:cNvSpPr>
            <p:nvPr userDrawn="1"/>
          </p:nvSpPr>
          <p:spPr bwMode="auto">
            <a:xfrm>
              <a:off x="8707438" y="3027363"/>
              <a:ext cx="119062" cy="88900"/>
            </a:xfrm>
            <a:custGeom>
              <a:avLst/>
              <a:gdLst>
                <a:gd name="T0" fmla="*/ 208 w 331"/>
                <a:gd name="T1" fmla="*/ 45 h 248"/>
                <a:gd name="T2" fmla="*/ 249 w 331"/>
                <a:gd name="T3" fmla="*/ 56 h 248"/>
                <a:gd name="T4" fmla="*/ 299 w 331"/>
                <a:gd name="T5" fmla="*/ 0 h 248"/>
                <a:gd name="T6" fmla="*/ 241 w 331"/>
                <a:gd name="T7" fmla="*/ 157 h 248"/>
                <a:gd name="T8" fmla="*/ 75 w 331"/>
                <a:gd name="T9" fmla="*/ 229 h 248"/>
                <a:gd name="T10" fmla="*/ 0 w 331"/>
                <a:gd name="T11" fmla="*/ 204 h 248"/>
                <a:gd name="T12" fmla="*/ 208 w 331"/>
                <a:gd name="T13" fmla="*/ 45 h 248"/>
              </a:gdLst>
              <a:ahLst/>
              <a:cxnLst>
                <a:cxn ang="0">
                  <a:pos x="T0" y="T1"/>
                </a:cxn>
                <a:cxn ang="0">
                  <a:pos x="T2" y="T3"/>
                </a:cxn>
                <a:cxn ang="0">
                  <a:pos x="T4" y="T5"/>
                </a:cxn>
                <a:cxn ang="0">
                  <a:pos x="T6" y="T7"/>
                </a:cxn>
                <a:cxn ang="0">
                  <a:pos x="T8" y="T9"/>
                </a:cxn>
                <a:cxn ang="0">
                  <a:pos x="T10" y="T11"/>
                </a:cxn>
                <a:cxn ang="0">
                  <a:pos x="T12" y="T13"/>
                </a:cxn>
              </a:cxnLst>
              <a:rect l="0" t="0" r="r" b="b"/>
              <a:pathLst>
                <a:path w="331" h="248">
                  <a:moveTo>
                    <a:pt x="208" y="45"/>
                  </a:moveTo>
                  <a:cubicBezTo>
                    <a:pt x="217" y="65"/>
                    <a:pt x="232" y="73"/>
                    <a:pt x="249" y="56"/>
                  </a:cubicBezTo>
                  <a:cubicBezTo>
                    <a:pt x="267" y="39"/>
                    <a:pt x="282" y="20"/>
                    <a:pt x="299" y="0"/>
                  </a:cubicBezTo>
                  <a:cubicBezTo>
                    <a:pt x="330" y="70"/>
                    <a:pt x="281" y="114"/>
                    <a:pt x="241" y="157"/>
                  </a:cubicBezTo>
                  <a:cubicBezTo>
                    <a:pt x="199" y="203"/>
                    <a:pt x="145" y="239"/>
                    <a:pt x="75" y="229"/>
                  </a:cubicBezTo>
                  <a:cubicBezTo>
                    <a:pt x="41" y="247"/>
                    <a:pt x="17" y="236"/>
                    <a:pt x="0" y="204"/>
                  </a:cubicBezTo>
                  <a:cubicBezTo>
                    <a:pt x="92" y="181"/>
                    <a:pt x="150" y="114"/>
                    <a:pt x="208" y="45"/>
                  </a:cubicBezTo>
                </a:path>
              </a:pathLst>
            </a:custGeom>
            <a:solidFill>
              <a:srgbClr val="B5B5B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7" name="Forme libre 166"/>
            <p:cNvSpPr>
              <a:spLocks noChangeArrowheads="1"/>
            </p:cNvSpPr>
            <p:nvPr userDrawn="1"/>
          </p:nvSpPr>
          <p:spPr bwMode="auto">
            <a:xfrm>
              <a:off x="2805113" y="1698625"/>
              <a:ext cx="115887" cy="111125"/>
            </a:xfrm>
            <a:custGeom>
              <a:avLst/>
              <a:gdLst>
                <a:gd name="T0" fmla="*/ 248 w 322"/>
                <a:gd name="T1" fmla="*/ 0 h 310"/>
                <a:gd name="T2" fmla="*/ 295 w 322"/>
                <a:gd name="T3" fmla="*/ 70 h 310"/>
                <a:gd name="T4" fmla="*/ 274 w 322"/>
                <a:gd name="T5" fmla="*/ 158 h 310"/>
                <a:gd name="T6" fmla="*/ 156 w 322"/>
                <a:gd name="T7" fmla="*/ 278 h 310"/>
                <a:gd name="T8" fmla="*/ 43 w 322"/>
                <a:gd name="T9" fmla="*/ 296 h 310"/>
                <a:gd name="T10" fmla="*/ 0 w 322"/>
                <a:gd name="T11" fmla="*/ 255 h 310"/>
                <a:gd name="T12" fmla="*/ 248 w 322"/>
                <a:gd name="T13" fmla="*/ 0 h 310"/>
              </a:gdLst>
              <a:ahLst/>
              <a:cxnLst>
                <a:cxn ang="0">
                  <a:pos x="T0" y="T1"/>
                </a:cxn>
                <a:cxn ang="0">
                  <a:pos x="T2" y="T3"/>
                </a:cxn>
                <a:cxn ang="0">
                  <a:pos x="T4" y="T5"/>
                </a:cxn>
                <a:cxn ang="0">
                  <a:pos x="T6" y="T7"/>
                </a:cxn>
                <a:cxn ang="0">
                  <a:pos x="T8" y="T9"/>
                </a:cxn>
                <a:cxn ang="0">
                  <a:pos x="T10" y="T11"/>
                </a:cxn>
                <a:cxn ang="0">
                  <a:pos x="T12" y="T13"/>
                </a:cxn>
              </a:cxnLst>
              <a:rect l="0" t="0" r="r" b="b"/>
              <a:pathLst>
                <a:path w="322" h="310">
                  <a:moveTo>
                    <a:pt x="248" y="0"/>
                  </a:moveTo>
                  <a:cubicBezTo>
                    <a:pt x="263" y="25"/>
                    <a:pt x="257" y="63"/>
                    <a:pt x="295" y="70"/>
                  </a:cubicBezTo>
                  <a:cubicBezTo>
                    <a:pt x="321" y="107"/>
                    <a:pt x="304" y="139"/>
                    <a:pt x="274" y="158"/>
                  </a:cubicBezTo>
                  <a:cubicBezTo>
                    <a:pt x="222" y="187"/>
                    <a:pt x="197" y="240"/>
                    <a:pt x="156" y="278"/>
                  </a:cubicBezTo>
                  <a:cubicBezTo>
                    <a:pt x="121" y="301"/>
                    <a:pt x="84" y="309"/>
                    <a:pt x="43" y="296"/>
                  </a:cubicBezTo>
                  <a:cubicBezTo>
                    <a:pt x="26" y="286"/>
                    <a:pt x="8" y="275"/>
                    <a:pt x="0" y="255"/>
                  </a:cubicBezTo>
                  <a:cubicBezTo>
                    <a:pt x="69" y="158"/>
                    <a:pt x="159" y="80"/>
                    <a:pt x="248" y="0"/>
                  </a:cubicBezTo>
                </a:path>
              </a:pathLst>
            </a:custGeom>
            <a:solidFill>
              <a:srgbClr val="8B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8" name="Forme libre 167"/>
            <p:cNvSpPr>
              <a:spLocks noChangeArrowheads="1"/>
            </p:cNvSpPr>
            <p:nvPr userDrawn="1"/>
          </p:nvSpPr>
          <p:spPr bwMode="auto">
            <a:xfrm>
              <a:off x="6678613" y="1831975"/>
              <a:ext cx="119062" cy="50800"/>
            </a:xfrm>
            <a:custGeom>
              <a:avLst/>
              <a:gdLst>
                <a:gd name="T0" fmla="*/ 138 w 330"/>
                <a:gd name="T1" fmla="*/ 136 h 139"/>
                <a:gd name="T2" fmla="*/ 0 w 330"/>
                <a:gd name="T3" fmla="*/ 45 h 139"/>
                <a:gd name="T4" fmla="*/ 296 w 330"/>
                <a:gd name="T5" fmla="*/ 72 h 139"/>
                <a:gd name="T6" fmla="*/ 322 w 330"/>
                <a:gd name="T7" fmla="*/ 116 h 139"/>
                <a:gd name="T8" fmla="*/ 285 w 330"/>
                <a:gd name="T9" fmla="*/ 138 h 139"/>
                <a:gd name="T10" fmla="*/ 138 w 330"/>
                <a:gd name="T11" fmla="*/ 136 h 139"/>
              </a:gdLst>
              <a:ahLst/>
              <a:cxnLst>
                <a:cxn ang="0">
                  <a:pos x="T0" y="T1"/>
                </a:cxn>
                <a:cxn ang="0">
                  <a:pos x="T2" y="T3"/>
                </a:cxn>
                <a:cxn ang="0">
                  <a:pos x="T4" y="T5"/>
                </a:cxn>
                <a:cxn ang="0">
                  <a:pos x="T6" y="T7"/>
                </a:cxn>
                <a:cxn ang="0">
                  <a:pos x="T8" y="T9"/>
                </a:cxn>
                <a:cxn ang="0">
                  <a:pos x="T10" y="T11"/>
                </a:cxn>
              </a:cxnLst>
              <a:rect l="0" t="0" r="r" b="b"/>
              <a:pathLst>
                <a:path w="330" h="139">
                  <a:moveTo>
                    <a:pt x="138" y="136"/>
                  </a:moveTo>
                  <a:cubicBezTo>
                    <a:pt x="108" y="83"/>
                    <a:pt x="56" y="60"/>
                    <a:pt x="0" y="45"/>
                  </a:cubicBezTo>
                  <a:cubicBezTo>
                    <a:pt x="103" y="0"/>
                    <a:pt x="200" y="35"/>
                    <a:pt x="296" y="72"/>
                  </a:cubicBezTo>
                  <a:cubicBezTo>
                    <a:pt x="313" y="78"/>
                    <a:pt x="329" y="92"/>
                    <a:pt x="322" y="116"/>
                  </a:cubicBezTo>
                  <a:cubicBezTo>
                    <a:pt x="317" y="133"/>
                    <a:pt x="300" y="138"/>
                    <a:pt x="285" y="138"/>
                  </a:cubicBezTo>
                  <a:cubicBezTo>
                    <a:pt x="236" y="138"/>
                    <a:pt x="187" y="136"/>
                    <a:pt x="138" y="136"/>
                  </a:cubicBezTo>
                </a:path>
              </a:pathLst>
            </a:custGeom>
            <a:solidFill>
              <a:srgbClr val="ADADA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9" name="Forme libre 168"/>
            <p:cNvSpPr>
              <a:spLocks noChangeArrowheads="1"/>
            </p:cNvSpPr>
            <p:nvPr userDrawn="1"/>
          </p:nvSpPr>
          <p:spPr bwMode="auto">
            <a:xfrm>
              <a:off x="1820863" y="2540000"/>
              <a:ext cx="169862" cy="111125"/>
            </a:xfrm>
            <a:custGeom>
              <a:avLst/>
              <a:gdLst>
                <a:gd name="T0" fmla="*/ 28 w 472"/>
                <a:gd name="T1" fmla="*/ 48 h 308"/>
                <a:gd name="T2" fmla="*/ 11 w 472"/>
                <a:gd name="T3" fmla="*/ 0 h 308"/>
                <a:gd name="T4" fmla="*/ 374 w 472"/>
                <a:gd name="T5" fmla="*/ 197 h 308"/>
                <a:gd name="T6" fmla="*/ 463 w 472"/>
                <a:gd name="T7" fmla="*/ 229 h 308"/>
                <a:gd name="T8" fmla="*/ 471 w 472"/>
                <a:gd name="T9" fmla="*/ 244 h 308"/>
                <a:gd name="T10" fmla="*/ 458 w 472"/>
                <a:gd name="T11" fmla="*/ 276 h 308"/>
                <a:gd name="T12" fmla="*/ 428 w 472"/>
                <a:gd name="T13" fmla="*/ 294 h 308"/>
                <a:gd name="T14" fmla="*/ 339 w 472"/>
                <a:gd name="T15" fmla="*/ 300 h 308"/>
                <a:gd name="T16" fmla="*/ 86 w 472"/>
                <a:gd name="T17" fmla="*/ 134 h 308"/>
                <a:gd name="T18" fmla="*/ 28 w 472"/>
                <a:gd name="T19" fmla="*/ 4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2" h="308">
                  <a:moveTo>
                    <a:pt x="28" y="48"/>
                  </a:moveTo>
                  <a:cubicBezTo>
                    <a:pt x="15" y="35"/>
                    <a:pt x="0" y="21"/>
                    <a:pt x="11" y="0"/>
                  </a:cubicBezTo>
                  <a:cubicBezTo>
                    <a:pt x="150" y="32"/>
                    <a:pt x="264" y="111"/>
                    <a:pt x="374" y="197"/>
                  </a:cubicBezTo>
                  <a:cubicBezTo>
                    <a:pt x="403" y="220"/>
                    <a:pt x="426" y="238"/>
                    <a:pt x="463" y="229"/>
                  </a:cubicBezTo>
                  <a:cubicBezTo>
                    <a:pt x="466" y="233"/>
                    <a:pt x="469" y="239"/>
                    <a:pt x="471" y="244"/>
                  </a:cubicBezTo>
                  <a:cubicBezTo>
                    <a:pt x="471" y="256"/>
                    <a:pt x="468" y="267"/>
                    <a:pt x="458" y="276"/>
                  </a:cubicBezTo>
                  <a:cubicBezTo>
                    <a:pt x="449" y="284"/>
                    <a:pt x="438" y="290"/>
                    <a:pt x="428" y="294"/>
                  </a:cubicBezTo>
                  <a:cubicBezTo>
                    <a:pt x="399" y="307"/>
                    <a:pt x="370" y="307"/>
                    <a:pt x="339" y="300"/>
                  </a:cubicBezTo>
                  <a:cubicBezTo>
                    <a:pt x="260" y="238"/>
                    <a:pt x="174" y="184"/>
                    <a:pt x="86" y="134"/>
                  </a:cubicBezTo>
                  <a:cubicBezTo>
                    <a:pt x="54" y="114"/>
                    <a:pt x="22" y="94"/>
                    <a:pt x="28" y="48"/>
                  </a:cubicBezTo>
                </a:path>
              </a:pathLst>
            </a:custGeom>
            <a:solidFill>
              <a:srgbClr val="77777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0" name="Forme libre 169"/>
            <p:cNvSpPr>
              <a:spLocks noChangeArrowheads="1"/>
            </p:cNvSpPr>
            <p:nvPr userDrawn="1"/>
          </p:nvSpPr>
          <p:spPr bwMode="auto">
            <a:xfrm>
              <a:off x="6289675" y="1625600"/>
              <a:ext cx="84138" cy="65088"/>
            </a:xfrm>
            <a:custGeom>
              <a:avLst/>
              <a:gdLst>
                <a:gd name="T0" fmla="*/ 212 w 235"/>
                <a:gd name="T1" fmla="*/ 141 h 180"/>
                <a:gd name="T2" fmla="*/ 78 w 235"/>
                <a:gd name="T3" fmla="*/ 156 h 180"/>
                <a:gd name="T4" fmla="*/ 27 w 235"/>
                <a:gd name="T5" fmla="*/ 165 h 180"/>
                <a:gd name="T6" fmla="*/ 30 w 235"/>
                <a:gd name="T7" fmla="*/ 107 h 180"/>
                <a:gd name="T8" fmla="*/ 52 w 235"/>
                <a:gd name="T9" fmla="*/ 67 h 180"/>
                <a:gd name="T10" fmla="*/ 139 w 235"/>
                <a:gd name="T11" fmla="*/ 0 h 180"/>
                <a:gd name="T12" fmla="*/ 234 w 235"/>
                <a:gd name="T13" fmla="*/ 136 h 180"/>
                <a:gd name="T14" fmla="*/ 212 w 235"/>
                <a:gd name="T15" fmla="*/ 141 h 1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180">
                  <a:moveTo>
                    <a:pt x="212" y="141"/>
                  </a:moveTo>
                  <a:cubicBezTo>
                    <a:pt x="163" y="109"/>
                    <a:pt x="121" y="122"/>
                    <a:pt x="78" y="156"/>
                  </a:cubicBezTo>
                  <a:cubicBezTo>
                    <a:pt x="62" y="168"/>
                    <a:pt x="46" y="179"/>
                    <a:pt x="27" y="165"/>
                  </a:cubicBezTo>
                  <a:cubicBezTo>
                    <a:pt x="0" y="145"/>
                    <a:pt x="21" y="125"/>
                    <a:pt x="30" y="107"/>
                  </a:cubicBezTo>
                  <a:cubicBezTo>
                    <a:pt x="37" y="93"/>
                    <a:pt x="44" y="81"/>
                    <a:pt x="52" y="67"/>
                  </a:cubicBezTo>
                  <a:cubicBezTo>
                    <a:pt x="66" y="26"/>
                    <a:pt x="102" y="12"/>
                    <a:pt x="139" y="0"/>
                  </a:cubicBezTo>
                  <a:cubicBezTo>
                    <a:pt x="220" y="11"/>
                    <a:pt x="234" y="69"/>
                    <a:pt x="234" y="136"/>
                  </a:cubicBezTo>
                  <a:cubicBezTo>
                    <a:pt x="227" y="139"/>
                    <a:pt x="220" y="141"/>
                    <a:pt x="212" y="141"/>
                  </a:cubicBezTo>
                </a:path>
              </a:pathLst>
            </a:custGeom>
            <a:solidFill>
              <a:srgbClr val="C6C6C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1" name="Forme libre 170"/>
            <p:cNvSpPr>
              <a:spLocks noChangeArrowheads="1"/>
            </p:cNvSpPr>
            <p:nvPr userDrawn="1"/>
          </p:nvSpPr>
          <p:spPr bwMode="auto">
            <a:xfrm>
              <a:off x="1543050" y="2381250"/>
              <a:ext cx="115888" cy="57150"/>
            </a:xfrm>
            <a:custGeom>
              <a:avLst/>
              <a:gdLst>
                <a:gd name="T0" fmla="*/ 0 w 324"/>
                <a:gd name="T1" fmla="*/ 74 h 159"/>
                <a:gd name="T2" fmla="*/ 22 w 324"/>
                <a:gd name="T3" fmla="*/ 37 h 159"/>
                <a:gd name="T4" fmla="*/ 145 w 324"/>
                <a:gd name="T5" fmla="*/ 17 h 159"/>
                <a:gd name="T6" fmla="*/ 323 w 324"/>
                <a:gd name="T7" fmla="*/ 97 h 159"/>
                <a:gd name="T8" fmla="*/ 85 w 324"/>
                <a:gd name="T9" fmla="*/ 150 h 159"/>
                <a:gd name="T10" fmla="*/ 0 w 324"/>
                <a:gd name="T11" fmla="*/ 74 h 159"/>
              </a:gdLst>
              <a:ahLst/>
              <a:cxnLst>
                <a:cxn ang="0">
                  <a:pos x="T0" y="T1"/>
                </a:cxn>
                <a:cxn ang="0">
                  <a:pos x="T2" y="T3"/>
                </a:cxn>
                <a:cxn ang="0">
                  <a:pos x="T4" y="T5"/>
                </a:cxn>
                <a:cxn ang="0">
                  <a:pos x="T6" y="T7"/>
                </a:cxn>
                <a:cxn ang="0">
                  <a:pos x="T8" y="T9"/>
                </a:cxn>
                <a:cxn ang="0">
                  <a:pos x="T10" y="T11"/>
                </a:cxn>
              </a:cxnLst>
              <a:rect l="0" t="0" r="r" b="b"/>
              <a:pathLst>
                <a:path w="324" h="159">
                  <a:moveTo>
                    <a:pt x="0" y="74"/>
                  </a:moveTo>
                  <a:cubicBezTo>
                    <a:pt x="7" y="61"/>
                    <a:pt x="15" y="49"/>
                    <a:pt x="22" y="37"/>
                  </a:cubicBezTo>
                  <a:cubicBezTo>
                    <a:pt x="64" y="31"/>
                    <a:pt x="105" y="26"/>
                    <a:pt x="145" y="17"/>
                  </a:cubicBezTo>
                  <a:cubicBezTo>
                    <a:pt x="224" y="0"/>
                    <a:pt x="287" y="20"/>
                    <a:pt x="323" y="97"/>
                  </a:cubicBezTo>
                  <a:cubicBezTo>
                    <a:pt x="238" y="86"/>
                    <a:pt x="148" y="58"/>
                    <a:pt x="85" y="150"/>
                  </a:cubicBezTo>
                  <a:cubicBezTo>
                    <a:pt x="29" y="158"/>
                    <a:pt x="18" y="113"/>
                    <a:pt x="0" y="74"/>
                  </a:cubicBezTo>
                </a:path>
              </a:pathLst>
            </a:custGeom>
            <a:solidFill>
              <a:srgbClr val="70707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2" name="Forme libre 171"/>
            <p:cNvSpPr>
              <a:spLocks noChangeArrowheads="1"/>
            </p:cNvSpPr>
            <p:nvPr userDrawn="1"/>
          </p:nvSpPr>
          <p:spPr bwMode="auto">
            <a:xfrm>
              <a:off x="2352675" y="2366963"/>
              <a:ext cx="103188" cy="107950"/>
            </a:xfrm>
            <a:custGeom>
              <a:avLst/>
              <a:gdLst>
                <a:gd name="T0" fmla="*/ 269 w 288"/>
                <a:gd name="T1" fmla="*/ 184 h 301"/>
                <a:gd name="T2" fmla="*/ 246 w 288"/>
                <a:gd name="T3" fmla="*/ 184 h 301"/>
                <a:gd name="T4" fmla="*/ 218 w 288"/>
                <a:gd name="T5" fmla="*/ 165 h 301"/>
                <a:gd name="T6" fmla="*/ 81 w 288"/>
                <a:gd name="T7" fmla="*/ 200 h 301"/>
                <a:gd name="T8" fmla="*/ 0 w 288"/>
                <a:gd name="T9" fmla="*/ 300 h 301"/>
                <a:gd name="T10" fmla="*/ 41 w 288"/>
                <a:gd name="T11" fmla="*/ 165 h 301"/>
                <a:gd name="T12" fmla="*/ 66 w 288"/>
                <a:gd name="T13" fmla="*/ 45 h 301"/>
                <a:gd name="T14" fmla="*/ 131 w 288"/>
                <a:gd name="T15" fmla="*/ 4 h 301"/>
                <a:gd name="T16" fmla="*/ 281 w 288"/>
                <a:gd name="T17" fmla="*/ 123 h 301"/>
                <a:gd name="T18" fmla="*/ 287 w 288"/>
                <a:gd name="T19" fmla="*/ 154 h 301"/>
                <a:gd name="T20" fmla="*/ 269 w 288"/>
                <a:gd name="T21" fmla="*/ 18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8" h="301">
                  <a:moveTo>
                    <a:pt x="269" y="184"/>
                  </a:moveTo>
                  <a:cubicBezTo>
                    <a:pt x="261" y="184"/>
                    <a:pt x="253" y="184"/>
                    <a:pt x="246" y="184"/>
                  </a:cubicBezTo>
                  <a:cubicBezTo>
                    <a:pt x="237" y="178"/>
                    <a:pt x="227" y="171"/>
                    <a:pt x="218" y="165"/>
                  </a:cubicBezTo>
                  <a:cubicBezTo>
                    <a:pt x="143" y="116"/>
                    <a:pt x="121" y="120"/>
                    <a:pt x="81" y="200"/>
                  </a:cubicBezTo>
                  <a:cubicBezTo>
                    <a:pt x="61" y="239"/>
                    <a:pt x="50" y="287"/>
                    <a:pt x="0" y="300"/>
                  </a:cubicBezTo>
                  <a:cubicBezTo>
                    <a:pt x="24" y="259"/>
                    <a:pt x="46" y="216"/>
                    <a:pt x="41" y="165"/>
                  </a:cubicBezTo>
                  <a:cubicBezTo>
                    <a:pt x="38" y="123"/>
                    <a:pt x="46" y="84"/>
                    <a:pt x="66" y="45"/>
                  </a:cubicBezTo>
                  <a:cubicBezTo>
                    <a:pt x="81" y="21"/>
                    <a:pt x="98" y="0"/>
                    <a:pt x="131" y="4"/>
                  </a:cubicBezTo>
                  <a:cubicBezTo>
                    <a:pt x="191" y="32"/>
                    <a:pt x="250" y="59"/>
                    <a:pt x="281" y="123"/>
                  </a:cubicBezTo>
                  <a:cubicBezTo>
                    <a:pt x="285" y="134"/>
                    <a:pt x="287" y="143"/>
                    <a:pt x="287" y="154"/>
                  </a:cubicBezTo>
                  <a:cubicBezTo>
                    <a:pt x="281" y="168"/>
                    <a:pt x="276" y="177"/>
                    <a:pt x="269" y="184"/>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3" name="Forme libre 172"/>
            <p:cNvSpPr>
              <a:spLocks noChangeArrowheads="1"/>
            </p:cNvSpPr>
            <p:nvPr userDrawn="1"/>
          </p:nvSpPr>
          <p:spPr bwMode="auto">
            <a:xfrm>
              <a:off x="7826375" y="2333625"/>
              <a:ext cx="125413" cy="52388"/>
            </a:xfrm>
            <a:custGeom>
              <a:avLst/>
              <a:gdLst>
                <a:gd name="T0" fmla="*/ 346 w 347"/>
                <a:gd name="T1" fmla="*/ 49 h 144"/>
                <a:gd name="T2" fmla="*/ 134 w 347"/>
                <a:gd name="T3" fmla="*/ 143 h 144"/>
                <a:gd name="T4" fmla="*/ 0 w 347"/>
                <a:gd name="T5" fmla="*/ 72 h 144"/>
                <a:gd name="T6" fmla="*/ 320 w 347"/>
                <a:gd name="T7" fmla="*/ 5 h 144"/>
                <a:gd name="T8" fmla="*/ 346 w 347"/>
                <a:gd name="T9" fmla="*/ 49 h 144"/>
              </a:gdLst>
              <a:ahLst/>
              <a:cxnLst>
                <a:cxn ang="0">
                  <a:pos x="T0" y="T1"/>
                </a:cxn>
                <a:cxn ang="0">
                  <a:pos x="T2" y="T3"/>
                </a:cxn>
                <a:cxn ang="0">
                  <a:pos x="T4" y="T5"/>
                </a:cxn>
                <a:cxn ang="0">
                  <a:pos x="T6" y="T7"/>
                </a:cxn>
                <a:cxn ang="0">
                  <a:pos x="T8" y="T9"/>
                </a:cxn>
              </a:cxnLst>
              <a:rect l="0" t="0" r="r" b="b"/>
              <a:pathLst>
                <a:path w="347" h="144">
                  <a:moveTo>
                    <a:pt x="346" y="49"/>
                  </a:moveTo>
                  <a:cubicBezTo>
                    <a:pt x="284" y="100"/>
                    <a:pt x="192" y="81"/>
                    <a:pt x="134" y="143"/>
                  </a:cubicBezTo>
                  <a:cubicBezTo>
                    <a:pt x="103" y="91"/>
                    <a:pt x="56" y="72"/>
                    <a:pt x="0" y="72"/>
                  </a:cubicBezTo>
                  <a:cubicBezTo>
                    <a:pt x="105" y="40"/>
                    <a:pt x="207" y="0"/>
                    <a:pt x="320" y="5"/>
                  </a:cubicBezTo>
                  <a:cubicBezTo>
                    <a:pt x="328" y="20"/>
                    <a:pt x="337" y="36"/>
                    <a:pt x="346" y="49"/>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4" name="Forme libre 173"/>
            <p:cNvSpPr>
              <a:spLocks noChangeArrowheads="1"/>
            </p:cNvSpPr>
            <p:nvPr userDrawn="1"/>
          </p:nvSpPr>
          <p:spPr bwMode="auto">
            <a:xfrm>
              <a:off x="1122363" y="4895850"/>
              <a:ext cx="93662" cy="185738"/>
            </a:xfrm>
            <a:custGeom>
              <a:avLst/>
              <a:gdLst>
                <a:gd name="T0" fmla="*/ 232 w 258"/>
                <a:gd name="T1" fmla="*/ 465 h 517"/>
                <a:gd name="T2" fmla="*/ 184 w 258"/>
                <a:gd name="T3" fmla="*/ 516 h 517"/>
                <a:gd name="T4" fmla="*/ 161 w 258"/>
                <a:gd name="T5" fmla="*/ 493 h 517"/>
                <a:gd name="T6" fmla="*/ 113 w 258"/>
                <a:gd name="T7" fmla="*/ 308 h 517"/>
                <a:gd name="T8" fmla="*/ 0 w 258"/>
                <a:gd name="T9" fmla="*/ 35 h 517"/>
                <a:gd name="T10" fmla="*/ 35 w 258"/>
                <a:gd name="T11" fmla="*/ 0 h 517"/>
                <a:gd name="T12" fmla="*/ 69 w 258"/>
                <a:gd name="T13" fmla="*/ 12 h 517"/>
                <a:gd name="T14" fmla="*/ 240 w 258"/>
                <a:gd name="T15" fmla="*/ 383 h 517"/>
                <a:gd name="T16" fmla="*/ 232 w 258"/>
                <a:gd name="T17" fmla="*/ 465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8" h="517">
                  <a:moveTo>
                    <a:pt x="232" y="465"/>
                  </a:moveTo>
                  <a:cubicBezTo>
                    <a:pt x="196" y="462"/>
                    <a:pt x="187" y="485"/>
                    <a:pt x="184" y="516"/>
                  </a:cubicBezTo>
                  <a:cubicBezTo>
                    <a:pt x="176" y="508"/>
                    <a:pt x="168" y="501"/>
                    <a:pt x="161" y="493"/>
                  </a:cubicBezTo>
                  <a:cubicBezTo>
                    <a:pt x="164" y="426"/>
                    <a:pt x="142" y="366"/>
                    <a:pt x="113" y="308"/>
                  </a:cubicBezTo>
                  <a:cubicBezTo>
                    <a:pt x="69" y="220"/>
                    <a:pt x="25" y="131"/>
                    <a:pt x="0" y="35"/>
                  </a:cubicBezTo>
                  <a:cubicBezTo>
                    <a:pt x="6" y="17"/>
                    <a:pt x="16" y="4"/>
                    <a:pt x="35" y="0"/>
                  </a:cubicBezTo>
                  <a:cubicBezTo>
                    <a:pt x="48" y="0"/>
                    <a:pt x="58" y="4"/>
                    <a:pt x="69" y="12"/>
                  </a:cubicBezTo>
                  <a:cubicBezTo>
                    <a:pt x="141" y="128"/>
                    <a:pt x="167" y="265"/>
                    <a:pt x="240" y="383"/>
                  </a:cubicBezTo>
                  <a:cubicBezTo>
                    <a:pt x="257" y="412"/>
                    <a:pt x="254" y="440"/>
                    <a:pt x="232" y="465"/>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5" name="Forme libre 174"/>
            <p:cNvSpPr>
              <a:spLocks noChangeArrowheads="1"/>
            </p:cNvSpPr>
            <p:nvPr userDrawn="1"/>
          </p:nvSpPr>
          <p:spPr bwMode="auto">
            <a:xfrm>
              <a:off x="8131175" y="2640013"/>
              <a:ext cx="155575" cy="50800"/>
            </a:xfrm>
            <a:custGeom>
              <a:avLst/>
              <a:gdLst>
                <a:gd name="T0" fmla="*/ 93 w 430"/>
                <a:gd name="T1" fmla="*/ 139 h 140"/>
                <a:gd name="T2" fmla="*/ 0 w 430"/>
                <a:gd name="T3" fmla="*/ 115 h 140"/>
                <a:gd name="T4" fmla="*/ 366 w 430"/>
                <a:gd name="T5" fmla="*/ 0 h 140"/>
                <a:gd name="T6" fmla="*/ 389 w 430"/>
                <a:gd name="T7" fmla="*/ 35 h 140"/>
                <a:gd name="T8" fmla="*/ 93 w 430"/>
                <a:gd name="T9" fmla="*/ 139 h 140"/>
              </a:gdLst>
              <a:ahLst/>
              <a:cxnLst>
                <a:cxn ang="0">
                  <a:pos x="T0" y="T1"/>
                </a:cxn>
                <a:cxn ang="0">
                  <a:pos x="T2" y="T3"/>
                </a:cxn>
                <a:cxn ang="0">
                  <a:pos x="T4" y="T5"/>
                </a:cxn>
                <a:cxn ang="0">
                  <a:pos x="T6" y="T7"/>
                </a:cxn>
                <a:cxn ang="0">
                  <a:pos x="T8" y="T9"/>
                </a:cxn>
              </a:cxnLst>
              <a:rect l="0" t="0" r="r" b="b"/>
              <a:pathLst>
                <a:path w="430" h="140">
                  <a:moveTo>
                    <a:pt x="93" y="139"/>
                  </a:moveTo>
                  <a:cubicBezTo>
                    <a:pt x="65" y="119"/>
                    <a:pt x="32" y="118"/>
                    <a:pt x="0" y="115"/>
                  </a:cubicBezTo>
                  <a:cubicBezTo>
                    <a:pt x="117" y="63"/>
                    <a:pt x="242" y="32"/>
                    <a:pt x="366" y="0"/>
                  </a:cubicBezTo>
                  <a:cubicBezTo>
                    <a:pt x="381" y="8"/>
                    <a:pt x="429" y="18"/>
                    <a:pt x="389" y="35"/>
                  </a:cubicBezTo>
                  <a:cubicBezTo>
                    <a:pt x="293" y="75"/>
                    <a:pt x="201" y="130"/>
                    <a:pt x="93" y="139"/>
                  </a:cubicBezTo>
                </a:path>
              </a:pathLst>
            </a:custGeom>
            <a:solidFill>
              <a:srgbClr val="3E3E3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6" name="Forme libre 175"/>
            <p:cNvSpPr>
              <a:spLocks noChangeArrowheads="1"/>
            </p:cNvSpPr>
            <p:nvPr userDrawn="1"/>
          </p:nvSpPr>
          <p:spPr bwMode="auto">
            <a:xfrm>
              <a:off x="8675688" y="3184525"/>
              <a:ext cx="73025" cy="92075"/>
            </a:xfrm>
            <a:custGeom>
              <a:avLst/>
              <a:gdLst>
                <a:gd name="T0" fmla="*/ 44 w 202"/>
                <a:gd name="T1" fmla="*/ 69 h 257"/>
                <a:gd name="T2" fmla="*/ 163 w 202"/>
                <a:gd name="T3" fmla="*/ 0 h 257"/>
                <a:gd name="T4" fmla="*/ 175 w 202"/>
                <a:gd name="T5" fmla="*/ 88 h 257"/>
                <a:gd name="T6" fmla="*/ 136 w 202"/>
                <a:gd name="T7" fmla="*/ 221 h 257"/>
                <a:gd name="T8" fmla="*/ 98 w 202"/>
                <a:gd name="T9" fmla="*/ 253 h 257"/>
                <a:gd name="T10" fmla="*/ 24 w 202"/>
                <a:gd name="T11" fmla="*/ 230 h 257"/>
                <a:gd name="T12" fmla="*/ 4 w 202"/>
                <a:gd name="T13" fmla="*/ 142 h 257"/>
                <a:gd name="T14" fmla="*/ 24 w 202"/>
                <a:gd name="T15" fmla="*/ 69 h 257"/>
                <a:gd name="T16" fmla="*/ 23 w 202"/>
                <a:gd name="T17" fmla="*/ 70 h 257"/>
                <a:gd name="T18" fmla="*/ 44 w 202"/>
                <a:gd name="T19" fmla="*/ 6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 h="257">
                  <a:moveTo>
                    <a:pt x="44" y="69"/>
                  </a:moveTo>
                  <a:cubicBezTo>
                    <a:pt x="93" y="63"/>
                    <a:pt x="124" y="23"/>
                    <a:pt x="163" y="0"/>
                  </a:cubicBezTo>
                  <a:cubicBezTo>
                    <a:pt x="201" y="24"/>
                    <a:pt x="191" y="56"/>
                    <a:pt x="175" y="88"/>
                  </a:cubicBezTo>
                  <a:cubicBezTo>
                    <a:pt x="156" y="130"/>
                    <a:pt x="113" y="165"/>
                    <a:pt x="136" y="221"/>
                  </a:cubicBezTo>
                  <a:cubicBezTo>
                    <a:pt x="142" y="238"/>
                    <a:pt x="117" y="252"/>
                    <a:pt x="98" y="253"/>
                  </a:cubicBezTo>
                  <a:cubicBezTo>
                    <a:pt x="70" y="256"/>
                    <a:pt x="46" y="247"/>
                    <a:pt x="24" y="230"/>
                  </a:cubicBezTo>
                  <a:cubicBezTo>
                    <a:pt x="30" y="198"/>
                    <a:pt x="0" y="174"/>
                    <a:pt x="4" y="142"/>
                  </a:cubicBezTo>
                  <a:cubicBezTo>
                    <a:pt x="8" y="116"/>
                    <a:pt x="9" y="92"/>
                    <a:pt x="24" y="69"/>
                  </a:cubicBezTo>
                  <a:lnTo>
                    <a:pt x="23" y="70"/>
                  </a:lnTo>
                  <a:cubicBezTo>
                    <a:pt x="27" y="61"/>
                    <a:pt x="35" y="59"/>
                    <a:pt x="44" y="69"/>
                  </a:cubicBezTo>
                </a:path>
              </a:pathLst>
            </a:custGeom>
            <a:solidFill>
              <a:srgbClr val="ABABA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7" name="Forme libre 176"/>
            <p:cNvSpPr>
              <a:spLocks noChangeArrowheads="1"/>
            </p:cNvSpPr>
            <p:nvPr userDrawn="1"/>
          </p:nvSpPr>
          <p:spPr bwMode="auto">
            <a:xfrm>
              <a:off x="7920038" y="2370138"/>
              <a:ext cx="117475" cy="73025"/>
            </a:xfrm>
            <a:custGeom>
              <a:avLst/>
              <a:gdLst>
                <a:gd name="T0" fmla="*/ 104 w 328"/>
                <a:gd name="T1" fmla="*/ 63 h 203"/>
                <a:gd name="T2" fmla="*/ 309 w 328"/>
                <a:gd name="T3" fmla="*/ 45 h 203"/>
                <a:gd name="T4" fmla="*/ 327 w 328"/>
                <a:gd name="T5" fmla="*/ 66 h 203"/>
                <a:gd name="T6" fmla="*/ 133 w 328"/>
                <a:gd name="T7" fmla="*/ 142 h 203"/>
                <a:gd name="T8" fmla="*/ 35 w 328"/>
                <a:gd name="T9" fmla="*/ 202 h 203"/>
                <a:gd name="T10" fmla="*/ 37 w 328"/>
                <a:gd name="T11" fmla="*/ 132 h 203"/>
                <a:gd name="T12" fmla="*/ 127 w 328"/>
                <a:gd name="T13" fmla="*/ 92 h 203"/>
                <a:gd name="T14" fmla="*/ 104 w 328"/>
                <a:gd name="T15" fmla="*/ 63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203">
                  <a:moveTo>
                    <a:pt x="104" y="63"/>
                  </a:moveTo>
                  <a:cubicBezTo>
                    <a:pt x="171" y="40"/>
                    <a:pt x="235" y="0"/>
                    <a:pt x="309" y="45"/>
                  </a:cubicBezTo>
                  <a:cubicBezTo>
                    <a:pt x="315" y="52"/>
                    <a:pt x="321" y="60"/>
                    <a:pt x="327" y="66"/>
                  </a:cubicBezTo>
                  <a:cubicBezTo>
                    <a:pt x="272" y="118"/>
                    <a:pt x="199" y="119"/>
                    <a:pt x="133" y="142"/>
                  </a:cubicBezTo>
                  <a:cubicBezTo>
                    <a:pt x="96" y="155"/>
                    <a:pt x="49" y="150"/>
                    <a:pt x="35" y="202"/>
                  </a:cubicBezTo>
                  <a:cubicBezTo>
                    <a:pt x="9" y="177"/>
                    <a:pt x="0" y="151"/>
                    <a:pt x="37" y="132"/>
                  </a:cubicBezTo>
                  <a:cubicBezTo>
                    <a:pt x="66" y="116"/>
                    <a:pt x="104" y="113"/>
                    <a:pt x="127" y="92"/>
                  </a:cubicBezTo>
                  <a:cubicBezTo>
                    <a:pt x="153" y="67"/>
                    <a:pt x="113" y="72"/>
                    <a:pt x="104" y="63"/>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8" name="Forme libre 177"/>
            <p:cNvSpPr>
              <a:spLocks noChangeArrowheads="1"/>
            </p:cNvSpPr>
            <p:nvPr userDrawn="1"/>
          </p:nvSpPr>
          <p:spPr bwMode="auto">
            <a:xfrm>
              <a:off x="6223000" y="1665288"/>
              <a:ext cx="61913" cy="87312"/>
            </a:xfrm>
            <a:custGeom>
              <a:avLst/>
              <a:gdLst>
                <a:gd name="T0" fmla="*/ 12 w 170"/>
                <a:gd name="T1" fmla="*/ 50 h 244"/>
                <a:gd name="T2" fmla="*/ 58 w 170"/>
                <a:gd name="T3" fmla="*/ 9 h 244"/>
                <a:gd name="T4" fmla="*/ 96 w 170"/>
                <a:gd name="T5" fmla="*/ 0 h 244"/>
                <a:gd name="T6" fmla="*/ 155 w 170"/>
                <a:gd name="T7" fmla="*/ 87 h 244"/>
                <a:gd name="T8" fmla="*/ 169 w 170"/>
                <a:gd name="T9" fmla="*/ 188 h 244"/>
                <a:gd name="T10" fmla="*/ 148 w 170"/>
                <a:gd name="T11" fmla="*/ 231 h 244"/>
                <a:gd name="T12" fmla="*/ 96 w 170"/>
                <a:gd name="T13" fmla="*/ 238 h 244"/>
                <a:gd name="T14" fmla="*/ 73 w 170"/>
                <a:gd name="T15" fmla="*/ 223 h 244"/>
                <a:gd name="T16" fmla="*/ 54 w 170"/>
                <a:gd name="T17" fmla="*/ 203 h 244"/>
                <a:gd name="T18" fmla="*/ 36 w 170"/>
                <a:gd name="T19" fmla="*/ 183 h 244"/>
                <a:gd name="T20" fmla="*/ 16 w 170"/>
                <a:gd name="T21" fmla="*/ 165 h 244"/>
                <a:gd name="T22" fmla="*/ 9 w 170"/>
                <a:gd name="T23" fmla="*/ 154 h 244"/>
                <a:gd name="T24" fmla="*/ 1 w 170"/>
                <a:gd name="T25" fmla="*/ 128 h 244"/>
                <a:gd name="T26" fmla="*/ 7 w 170"/>
                <a:gd name="T27" fmla="*/ 61 h 244"/>
                <a:gd name="T28" fmla="*/ 12 w 170"/>
                <a:gd name="T29" fmla="*/ 5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44">
                  <a:moveTo>
                    <a:pt x="12" y="50"/>
                  </a:moveTo>
                  <a:cubicBezTo>
                    <a:pt x="27" y="37"/>
                    <a:pt x="42" y="23"/>
                    <a:pt x="58" y="9"/>
                  </a:cubicBezTo>
                  <a:cubicBezTo>
                    <a:pt x="70" y="6"/>
                    <a:pt x="84" y="3"/>
                    <a:pt x="96" y="0"/>
                  </a:cubicBezTo>
                  <a:cubicBezTo>
                    <a:pt x="149" y="6"/>
                    <a:pt x="161" y="41"/>
                    <a:pt x="155" y="87"/>
                  </a:cubicBezTo>
                  <a:cubicBezTo>
                    <a:pt x="151" y="122"/>
                    <a:pt x="129" y="160"/>
                    <a:pt x="169" y="188"/>
                  </a:cubicBezTo>
                  <a:cubicBezTo>
                    <a:pt x="161" y="202"/>
                    <a:pt x="155" y="217"/>
                    <a:pt x="148" y="231"/>
                  </a:cubicBezTo>
                  <a:cubicBezTo>
                    <a:pt x="131" y="241"/>
                    <a:pt x="114" y="243"/>
                    <a:pt x="96" y="238"/>
                  </a:cubicBezTo>
                  <a:cubicBezTo>
                    <a:pt x="88" y="235"/>
                    <a:pt x="80" y="229"/>
                    <a:pt x="73" y="223"/>
                  </a:cubicBezTo>
                  <a:cubicBezTo>
                    <a:pt x="67" y="217"/>
                    <a:pt x="61" y="211"/>
                    <a:pt x="54" y="203"/>
                  </a:cubicBezTo>
                  <a:cubicBezTo>
                    <a:pt x="48" y="197"/>
                    <a:pt x="42" y="191"/>
                    <a:pt x="36" y="183"/>
                  </a:cubicBezTo>
                  <a:cubicBezTo>
                    <a:pt x="30" y="177"/>
                    <a:pt x="22" y="171"/>
                    <a:pt x="16" y="165"/>
                  </a:cubicBezTo>
                  <a:cubicBezTo>
                    <a:pt x="13" y="162"/>
                    <a:pt x="10" y="157"/>
                    <a:pt x="9" y="154"/>
                  </a:cubicBezTo>
                  <a:cubicBezTo>
                    <a:pt x="4" y="147"/>
                    <a:pt x="3" y="138"/>
                    <a:pt x="1" y="128"/>
                  </a:cubicBezTo>
                  <a:cubicBezTo>
                    <a:pt x="0" y="105"/>
                    <a:pt x="0" y="83"/>
                    <a:pt x="7" y="61"/>
                  </a:cubicBezTo>
                  <a:cubicBezTo>
                    <a:pt x="9" y="58"/>
                    <a:pt x="10" y="54"/>
                    <a:pt x="12" y="50"/>
                  </a:cubicBezTo>
                </a:path>
              </a:pathLst>
            </a:custGeom>
            <a:solidFill>
              <a:srgbClr val="23232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9" name="Forme libre 178"/>
            <p:cNvSpPr>
              <a:spLocks noChangeArrowheads="1"/>
            </p:cNvSpPr>
            <p:nvPr userDrawn="1"/>
          </p:nvSpPr>
          <p:spPr bwMode="auto">
            <a:xfrm>
              <a:off x="7380288" y="2878138"/>
              <a:ext cx="117475" cy="52387"/>
            </a:xfrm>
            <a:custGeom>
              <a:avLst/>
              <a:gdLst>
                <a:gd name="T0" fmla="*/ 324 w 325"/>
                <a:gd name="T1" fmla="*/ 54 h 146"/>
                <a:gd name="T2" fmla="*/ 81 w 325"/>
                <a:gd name="T3" fmla="*/ 133 h 146"/>
                <a:gd name="T4" fmla="*/ 0 w 325"/>
                <a:gd name="T5" fmla="*/ 97 h 146"/>
                <a:gd name="T6" fmla="*/ 0 w 325"/>
                <a:gd name="T7" fmla="*/ 97 h 146"/>
                <a:gd name="T8" fmla="*/ 47 w 325"/>
                <a:gd name="T9" fmla="*/ 78 h 146"/>
                <a:gd name="T10" fmla="*/ 319 w 325"/>
                <a:gd name="T11" fmla="*/ 0 h 146"/>
                <a:gd name="T12" fmla="*/ 324 w 325"/>
                <a:gd name="T13" fmla="*/ 54 h 146"/>
              </a:gdLst>
              <a:ahLst/>
              <a:cxnLst>
                <a:cxn ang="0">
                  <a:pos x="T0" y="T1"/>
                </a:cxn>
                <a:cxn ang="0">
                  <a:pos x="T2" y="T3"/>
                </a:cxn>
                <a:cxn ang="0">
                  <a:pos x="T4" y="T5"/>
                </a:cxn>
                <a:cxn ang="0">
                  <a:pos x="T6" y="T7"/>
                </a:cxn>
                <a:cxn ang="0">
                  <a:pos x="T8" y="T9"/>
                </a:cxn>
                <a:cxn ang="0">
                  <a:pos x="T10" y="T11"/>
                </a:cxn>
                <a:cxn ang="0">
                  <a:pos x="T12" y="T13"/>
                </a:cxn>
              </a:cxnLst>
              <a:rect l="0" t="0" r="r" b="b"/>
              <a:pathLst>
                <a:path w="325" h="146">
                  <a:moveTo>
                    <a:pt x="324" y="54"/>
                  </a:moveTo>
                  <a:cubicBezTo>
                    <a:pt x="247" y="95"/>
                    <a:pt x="162" y="107"/>
                    <a:pt x="81" y="133"/>
                  </a:cubicBezTo>
                  <a:cubicBezTo>
                    <a:pt x="46" y="145"/>
                    <a:pt x="15" y="136"/>
                    <a:pt x="0" y="97"/>
                  </a:cubicBezTo>
                  <a:lnTo>
                    <a:pt x="0" y="97"/>
                  </a:lnTo>
                  <a:cubicBezTo>
                    <a:pt x="14" y="84"/>
                    <a:pt x="32" y="87"/>
                    <a:pt x="47" y="78"/>
                  </a:cubicBezTo>
                  <a:cubicBezTo>
                    <a:pt x="138" y="51"/>
                    <a:pt x="223" y="11"/>
                    <a:pt x="319" y="0"/>
                  </a:cubicBezTo>
                  <a:cubicBezTo>
                    <a:pt x="316" y="17"/>
                    <a:pt x="315" y="35"/>
                    <a:pt x="324" y="54"/>
                  </a:cubicBezTo>
                </a:path>
              </a:pathLst>
            </a:custGeom>
            <a:solidFill>
              <a:schemeClr val="accent3">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0" name="Forme libre 179"/>
            <p:cNvSpPr>
              <a:spLocks noChangeArrowheads="1"/>
            </p:cNvSpPr>
            <p:nvPr userDrawn="1"/>
          </p:nvSpPr>
          <p:spPr bwMode="auto">
            <a:xfrm>
              <a:off x="7264400" y="925513"/>
              <a:ext cx="96838" cy="106362"/>
            </a:xfrm>
            <a:custGeom>
              <a:avLst/>
              <a:gdLst>
                <a:gd name="T0" fmla="*/ 164 w 269"/>
                <a:gd name="T1" fmla="*/ 252 h 297"/>
                <a:gd name="T2" fmla="*/ 139 w 269"/>
                <a:gd name="T3" fmla="*/ 250 h 297"/>
                <a:gd name="T4" fmla="*/ 0 w 269"/>
                <a:gd name="T5" fmla="*/ 226 h 297"/>
                <a:gd name="T6" fmla="*/ 48 w 269"/>
                <a:gd name="T7" fmla="*/ 181 h 297"/>
                <a:gd name="T8" fmla="*/ 208 w 269"/>
                <a:gd name="T9" fmla="*/ 0 h 297"/>
                <a:gd name="T10" fmla="*/ 234 w 269"/>
                <a:gd name="T11" fmla="*/ 183 h 297"/>
                <a:gd name="T12" fmla="*/ 208 w 269"/>
                <a:gd name="T13" fmla="*/ 226 h 297"/>
                <a:gd name="T14" fmla="*/ 208 w 269"/>
                <a:gd name="T15" fmla="*/ 226 h 297"/>
                <a:gd name="T16" fmla="*/ 164 w 269"/>
                <a:gd name="T17" fmla="*/ 25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9" h="297">
                  <a:moveTo>
                    <a:pt x="164" y="252"/>
                  </a:moveTo>
                  <a:cubicBezTo>
                    <a:pt x="156" y="252"/>
                    <a:pt x="147" y="250"/>
                    <a:pt x="139" y="250"/>
                  </a:cubicBezTo>
                  <a:cubicBezTo>
                    <a:pt x="100" y="207"/>
                    <a:pt x="36" y="296"/>
                    <a:pt x="0" y="226"/>
                  </a:cubicBezTo>
                  <a:cubicBezTo>
                    <a:pt x="16" y="210"/>
                    <a:pt x="31" y="197"/>
                    <a:pt x="48" y="181"/>
                  </a:cubicBezTo>
                  <a:cubicBezTo>
                    <a:pt x="130" y="146"/>
                    <a:pt x="173" y="77"/>
                    <a:pt x="208" y="0"/>
                  </a:cubicBezTo>
                  <a:cubicBezTo>
                    <a:pt x="257" y="55"/>
                    <a:pt x="268" y="116"/>
                    <a:pt x="234" y="183"/>
                  </a:cubicBezTo>
                  <a:cubicBezTo>
                    <a:pt x="217" y="192"/>
                    <a:pt x="223" y="216"/>
                    <a:pt x="208" y="226"/>
                  </a:cubicBezTo>
                  <a:lnTo>
                    <a:pt x="208" y="226"/>
                  </a:lnTo>
                  <a:cubicBezTo>
                    <a:pt x="196" y="241"/>
                    <a:pt x="190" y="261"/>
                    <a:pt x="164" y="252"/>
                  </a:cubicBezTo>
                </a:path>
              </a:pathLst>
            </a:custGeom>
            <a:solidFill>
              <a:srgbClr val="7D7D7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1" name="Forme libre 180"/>
            <p:cNvSpPr>
              <a:spLocks noChangeArrowheads="1"/>
            </p:cNvSpPr>
            <p:nvPr userDrawn="1"/>
          </p:nvSpPr>
          <p:spPr bwMode="auto">
            <a:xfrm>
              <a:off x="6511925" y="2992438"/>
              <a:ext cx="106363" cy="58737"/>
            </a:xfrm>
            <a:custGeom>
              <a:avLst/>
              <a:gdLst>
                <a:gd name="T0" fmla="*/ 56 w 297"/>
                <a:gd name="T1" fmla="*/ 78 h 165"/>
                <a:gd name="T2" fmla="*/ 224 w 297"/>
                <a:gd name="T3" fmla="*/ 14 h 165"/>
                <a:gd name="T4" fmla="*/ 282 w 297"/>
                <a:gd name="T5" fmla="*/ 26 h 165"/>
                <a:gd name="T6" fmla="*/ 249 w 297"/>
                <a:gd name="T7" fmla="*/ 97 h 165"/>
                <a:gd name="T8" fmla="*/ 151 w 297"/>
                <a:gd name="T9" fmla="*/ 123 h 165"/>
                <a:gd name="T10" fmla="*/ 102 w 297"/>
                <a:gd name="T11" fmla="*/ 141 h 165"/>
                <a:gd name="T12" fmla="*/ 82 w 297"/>
                <a:gd name="T13" fmla="*/ 146 h 165"/>
                <a:gd name="T14" fmla="*/ 14 w 297"/>
                <a:gd name="T15" fmla="*/ 139 h 165"/>
                <a:gd name="T16" fmla="*/ 31 w 297"/>
                <a:gd name="T17" fmla="*/ 95 h 165"/>
                <a:gd name="T18" fmla="*/ 56 w 297"/>
                <a:gd name="T19" fmla="*/ 78 h 165"/>
                <a:gd name="T20" fmla="*/ 32 w 297"/>
                <a:gd name="T21" fmla="*/ 94 h 165"/>
                <a:gd name="T22" fmla="*/ 30 w 297"/>
                <a:gd name="T23" fmla="*/ 95 h 165"/>
                <a:gd name="T24" fmla="*/ 31 w 297"/>
                <a:gd name="T25" fmla="*/ 95 h 165"/>
                <a:gd name="T26" fmla="*/ 32 w 297"/>
                <a:gd name="T27" fmla="*/ 9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7" h="165">
                  <a:moveTo>
                    <a:pt x="56" y="78"/>
                  </a:moveTo>
                  <a:cubicBezTo>
                    <a:pt x="111" y="57"/>
                    <a:pt x="168" y="36"/>
                    <a:pt x="224" y="14"/>
                  </a:cubicBezTo>
                  <a:cubicBezTo>
                    <a:pt x="246" y="7"/>
                    <a:pt x="272" y="0"/>
                    <a:pt x="282" y="26"/>
                  </a:cubicBezTo>
                  <a:cubicBezTo>
                    <a:pt x="296" y="59"/>
                    <a:pt x="284" y="86"/>
                    <a:pt x="249" y="97"/>
                  </a:cubicBezTo>
                  <a:cubicBezTo>
                    <a:pt x="217" y="106"/>
                    <a:pt x="183" y="113"/>
                    <a:pt x="151" y="123"/>
                  </a:cubicBezTo>
                  <a:cubicBezTo>
                    <a:pt x="136" y="133"/>
                    <a:pt x="116" y="130"/>
                    <a:pt x="102" y="141"/>
                  </a:cubicBezTo>
                  <a:cubicBezTo>
                    <a:pt x="96" y="144"/>
                    <a:pt x="90" y="146"/>
                    <a:pt x="82" y="146"/>
                  </a:cubicBezTo>
                  <a:cubicBezTo>
                    <a:pt x="58" y="158"/>
                    <a:pt x="30" y="164"/>
                    <a:pt x="14" y="139"/>
                  </a:cubicBezTo>
                  <a:cubicBezTo>
                    <a:pt x="0" y="122"/>
                    <a:pt x="18" y="108"/>
                    <a:pt x="31" y="95"/>
                  </a:cubicBezTo>
                  <a:cubicBezTo>
                    <a:pt x="40" y="90"/>
                    <a:pt x="49" y="84"/>
                    <a:pt x="56" y="78"/>
                  </a:cubicBezTo>
                  <a:close/>
                  <a:moveTo>
                    <a:pt x="32" y="94"/>
                  </a:moveTo>
                  <a:lnTo>
                    <a:pt x="30" y="95"/>
                  </a:lnTo>
                  <a:cubicBezTo>
                    <a:pt x="30" y="95"/>
                    <a:pt x="30" y="95"/>
                    <a:pt x="31" y="95"/>
                  </a:cubicBezTo>
                  <a:cubicBezTo>
                    <a:pt x="31" y="95"/>
                    <a:pt x="31" y="94"/>
                    <a:pt x="32" y="94"/>
                  </a:cubicBezTo>
                  <a:close/>
                </a:path>
              </a:pathLst>
            </a:custGeom>
            <a:solidFill>
              <a:schemeClr val="accent3">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2" name="Forme libre 181"/>
            <p:cNvSpPr>
              <a:spLocks noChangeArrowheads="1"/>
            </p:cNvSpPr>
            <p:nvPr userDrawn="1"/>
          </p:nvSpPr>
          <p:spPr bwMode="auto">
            <a:xfrm>
              <a:off x="6718300" y="2079625"/>
              <a:ext cx="85725" cy="100013"/>
            </a:xfrm>
            <a:custGeom>
              <a:avLst/>
              <a:gdLst>
                <a:gd name="T0" fmla="*/ 239 w 240"/>
                <a:gd name="T1" fmla="*/ 90 h 277"/>
                <a:gd name="T2" fmla="*/ 216 w 240"/>
                <a:gd name="T3" fmla="*/ 165 h 277"/>
                <a:gd name="T4" fmla="*/ 178 w 240"/>
                <a:gd name="T5" fmla="*/ 217 h 277"/>
                <a:gd name="T6" fmla="*/ 101 w 240"/>
                <a:gd name="T7" fmla="*/ 273 h 277"/>
                <a:gd name="T8" fmla="*/ 39 w 240"/>
                <a:gd name="T9" fmla="*/ 194 h 277"/>
                <a:gd name="T10" fmla="*/ 19 w 240"/>
                <a:gd name="T11" fmla="*/ 72 h 277"/>
                <a:gd name="T12" fmla="*/ 40 w 240"/>
                <a:gd name="T13" fmla="*/ 50 h 277"/>
                <a:gd name="T14" fmla="*/ 239 w 240"/>
                <a:gd name="T15" fmla="*/ 90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0" h="277">
                  <a:moveTo>
                    <a:pt x="239" y="90"/>
                  </a:moveTo>
                  <a:cubicBezTo>
                    <a:pt x="231" y="115"/>
                    <a:pt x="223" y="139"/>
                    <a:pt x="216" y="165"/>
                  </a:cubicBezTo>
                  <a:cubicBezTo>
                    <a:pt x="190" y="173"/>
                    <a:pt x="190" y="200"/>
                    <a:pt x="178" y="217"/>
                  </a:cubicBezTo>
                  <a:cubicBezTo>
                    <a:pt x="158" y="244"/>
                    <a:pt x="141" y="276"/>
                    <a:pt x="101" y="273"/>
                  </a:cubicBezTo>
                  <a:cubicBezTo>
                    <a:pt x="54" y="269"/>
                    <a:pt x="43" y="234"/>
                    <a:pt x="39" y="194"/>
                  </a:cubicBezTo>
                  <a:cubicBezTo>
                    <a:pt x="28" y="154"/>
                    <a:pt x="0" y="116"/>
                    <a:pt x="19" y="72"/>
                  </a:cubicBezTo>
                  <a:cubicBezTo>
                    <a:pt x="22" y="61"/>
                    <a:pt x="29" y="53"/>
                    <a:pt x="40" y="50"/>
                  </a:cubicBezTo>
                  <a:cubicBezTo>
                    <a:pt x="135" y="0"/>
                    <a:pt x="158" y="6"/>
                    <a:pt x="239" y="90"/>
                  </a:cubicBezTo>
                </a:path>
              </a:pathLst>
            </a:custGeom>
            <a:solidFill>
              <a:srgbClr val="49494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3" name="Forme libre 182"/>
            <p:cNvSpPr>
              <a:spLocks noChangeArrowheads="1"/>
            </p:cNvSpPr>
            <p:nvPr userDrawn="1"/>
          </p:nvSpPr>
          <p:spPr bwMode="auto">
            <a:xfrm>
              <a:off x="9105900" y="2901950"/>
              <a:ext cx="125413" cy="112713"/>
            </a:xfrm>
            <a:custGeom>
              <a:avLst/>
              <a:gdLst>
                <a:gd name="T0" fmla="*/ 0 w 348"/>
                <a:gd name="T1" fmla="*/ 238 h 314"/>
                <a:gd name="T2" fmla="*/ 315 w 348"/>
                <a:gd name="T3" fmla="*/ 5 h 314"/>
                <a:gd name="T4" fmla="*/ 344 w 348"/>
                <a:gd name="T5" fmla="*/ 34 h 314"/>
                <a:gd name="T6" fmla="*/ 89 w 348"/>
                <a:gd name="T7" fmla="*/ 238 h 314"/>
                <a:gd name="T8" fmla="*/ 0 w 348"/>
                <a:gd name="T9" fmla="*/ 238 h 314"/>
              </a:gdLst>
              <a:ahLst/>
              <a:cxnLst>
                <a:cxn ang="0">
                  <a:pos x="T0" y="T1"/>
                </a:cxn>
                <a:cxn ang="0">
                  <a:pos x="T2" y="T3"/>
                </a:cxn>
                <a:cxn ang="0">
                  <a:pos x="T4" y="T5"/>
                </a:cxn>
                <a:cxn ang="0">
                  <a:pos x="T6" y="T7"/>
                </a:cxn>
                <a:cxn ang="0">
                  <a:pos x="T8" y="T9"/>
                </a:cxn>
              </a:cxnLst>
              <a:rect l="0" t="0" r="r" b="b"/>
              <a:pathLst>
                <a:path w="348" h="314">
                  <a:moveTo>
                    <a:pt x="0" y="238"/>
                  </a:moveTo>
                  <a:cubicBezTo>
                    <a:pt x="105" y="160"/>
                    <a:pt x="211" y="82"/>
                    <a:pt x="315" y="5"/>
                  </a:cubicBezTo>
                  <a:cubicBezTo>
                    <a:pt x="339" y="0"/>
                    <a:pt x="347" y="11"/>
                    <a:pt x="344" y="34"/>
                  </a:cubicBezTo>
                  <a:cubicBezTo>
                    <a:pt x="264" y="110"/>
                    <a:pt x="174" y="171"/>
                    <a:pt x="89" y="238"/>
                  </a:cubicBezTo>
                  <a:cubicBezTo>
                    <a:pt x="60" y="238"/>
                    <a:pt x="31" y="313"/>
                    <a:pt x="0" y="238"/>
                  </a:cubicBezTo>
                </a:path>
              </a:pathLst>
            </a:custGeom>
            <a:solidFill>
              <a:srgbClr val="72727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4" name="Forme libre 183"/>
            <p:cNvSpPr>
              <a:spLocks noChangeArrowheads="1"/>
            </p:cNvSpPr>
            <p:nvPr userDrawn="1"/>
          </p:nvSpPr>
          <p:spPr bwMode="auto">
            <a:xfrm>
              <a:off x="7916863" y="4379913"/>
              <a:ext cx="76200" cy="215900"/>
            </a:xfrm>
            <a:custGeom>
              <a:avLst/>
              <a:gdLst>
                <a:gd name="T0" fmla="*/ 0 w 212"/>
                <a:gd name="T1" fmla="*/ 597 h 598"/>
                <a:gd name="T2" fmla="*/ 153 w 212"/>
                <a:gd name="T3" fmla="*/ 96 h 598"/>
                <a:gd name="T4" fmla="*/ 211 w 212"/>
                <a:gd name="T5" fmla="*/ 0 h 598"/>
                <a:gd name="T6" fmla="*/ 23 w 212"/>
                <a:gd name="T7" fmla="*/ 594 h 598"/>
                <a:gd name="T8" fmla="*/ 0 w 212"/>
                <a:gd name="T9" fmla="*/ 597 h 598"/>
              </a:gdLst>
              <a:ahLst/>
              <a:cxnLst>
                <a:cxn ang="0">
                  <a:pos x="T0" y="T1"/>
                </a:cxn>
                <a:cxn ang="0">
                  <a:pos x="T2" y="T3"/>
                </a:cxn>
                <a:cxn ang="0">
                  <a:pos x="T4" y="T5"/>
                </a:cxn>
                <a:cxn ang="0">
                  <a:pos x="T6" y="T7"/>
                </a:cxn>
                <a:cxn ang="0">
                  <a:pos x="T8" y="T9"/>
                </a:cxn>
              </a:cxnLst>
              <a:rect l="0" t="0" r="r" b="b"/>
              <a:pathLst>
                <a:path w="212" h="598">
                  <a:moveTo>
                    <a:pt x="0" y="597"/>
                  </a:moveTo>
                  <a:cubicBezTo>
                    <a:pt x="49" y="429"/>
                    <a:pt x="90" y="259"/>
                    <a:pt x="153" y="96"/>
                  </a:cubicBezTo>
                  <a:cubicBezTo>
                    <a:pt x="166" y="61"/>
                    <a:pt x="179" y="24"/>
                    <a:pt x="211" y="0"/>
                  </a:cubicBezTo>
                  <a:cubicBezTo>
                    <a:pt x="154" y="200"/>
                    <a:pt x="96" y="400"/>
                    <a:pt x="23" y="594"/>
                  </a:cubicBezTo>
                  <a:cubicBezTo>
                    <a:pt x="14" y="595"/>
                    <a:pt x="8" y="595"/>
                    <a:pt x="0" y="597"/>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5" name="Forme libre 184"/>
            <p:cNvSpPr>
              <a:spLocks noChangeArrowheads="1"/>
            </p:cNvSpPr>
            <p:nvPr userDrawn="1"/>
          </p:nvSpPr>
          <p:spPr bwMode="auto">
            <a:xfrm>
              <a:off x="9047163" y="2678113"/>
              <a:ext cx="109537" cy="44450"/>
            </a:xfrm>
            <a:custGeom>
              <a:avLst/>
              <a:gdLst>
                <a:gd name="T0" fmla="*/ 0 w 303"/>
                <a:gd name="T1" fmla="*/ 124 h 125"/>
                <a:gd name="T2" fmla="*/ 261 w 303"/>
                <a:gd name="T3" fmla="*/ 11 h 125"/>
                <a:gd name="T4" fmla="*/ 302 w 303"/>
                <a:gd name="T5" fmla="*/ 55 h 125"/>
                <a:gd name="T6" fmla="*/ 262 w 303"/>
                <a:gd name="T7" fmla="*/ 85 h 125"/>
                <a:gd name="T8" fmla="*/ 0 w 303"/>
                <a:gd name="T9" fmla="*/ 124 h 125"/>
              </a:gdLst>
              <a:ahLst/>
              <a:cxnLst>
                <a:cxn ang="0">
                  <a:pos x="T0" y="T1"/>
                </a:cxn>
                <a:cxn ang="0">
                  <a:pos x="T2" y="T3"/>
                </a:cxn>
                <a:cxn ang="0">
                  <a:pos x="T4" y="T5"/>
                </a:cxn>
                <a:cxn ang="0">
                  <a:pos x="T6" y="T7"/>
                </a:cxn>
                <a:cxn ang="0">
                  <a:pos x="T8" y="T9"/>
                </a:cxn>
              </a:cxnLst>
              <a:rect l="0" t="0" r="r" b="b"/>
              <a:pathLst>
                <a:path w="303" h="125">
                  <a:moveTo>
                    <a:pt x="0" y="124"/>
                  </a:moveTo>
                  <a:cubicBezTo>
                    <a:pt x="67" y="38"/>
                    <a:pt x="154" y="0"/>
                    <a:pt x="261" y="11"/>
                  </a:cubicBezTo>
                  <a:cubicBezTo>
                    <a:pt x="287" y="14"/>
                    <a:pt x="302" y="26"/>
                    <a:pt x="302" y="55"/>
                  </a:cubicBezTo>
                  <a:cubicBezTo>
                    <a:pt x="302" y="81"/>
                    <a:pt x="281" y="85"/>
                    <a:pt x="262" y="85"/>
                  </a:cubicBezTo>
                  <a:cubicBezTo>
                    <a:pt x="172" y="79"/>
                    <a:pt x="85" y="88"/>
                    <a:pt x="0" y="124"/>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6" name="Forme libre 185"/>
            <p:cNvSpPr>
              <a:spLocks noChangeArrowheads="1"/>
            </p:cNvSpPr>
            <p:nvPr userDrawn="1"/>
          </p:nvSpPr>
          <p:spPr bwMode="auto">
            <a:xfrm>
              <a:off x="6045200" y="3429000"/>
              <a:ext cx="98425" cy="68263"/>
            </a:xfrm>
            <a:custGeom>
              <a:avLst/>
              <a:gdLst>
                <a:gd name="T0" fmla="*/ 90 w 273"/>
                <a:gd name="T1" fmla="*/ 142 h 190"/>
                <a:gd name="T2" fmla="*/ 0 w 273"/>
                <a:gd name="T3" fmla="*/ 98 h 190"/>
                <a:gd name="T4" fmla="*/ 272 w 273"/>
                <a:gd name="T5" fmla="*/ 0 h 190"/>
                <a:gd name="T6" fmla="*/ 253 w 273"/>
                <a:gd name="T7" fmla="*/ 189 h 190"/>
                <a:gd name="T8" fmla="*/ 90 w 273"/>
                <a:gd name="T9" fmla="*/ 142 h 190"/>
              </a:gdLst>
              <a:ahLst/>
              <a:cxnLst>
                <a:cxn ang="0">
                  <a:pos x="T0" y="T1"/>
                </a:cxn>
                <a:cxn ang="0">
                  <a:pos x="T2" y="T3"/>
                </a:cxn>
                <a:cxn ang="0">
                  <a:pos x="T4" y="T5"/>
                </a:cxn>
                <a:cxn ang="0">
                  <a:pos x="T6" y="T7"/>
                </a:cxn>
                <a:cxn ang="0">
                  <a:pos x="T8" y="T9"/>
                </a:cxn>
              </a:cxnLst>
              <a:rect l="0" t="0" r="r" b="b"/>
              <a:pathLst>
                <a:path w="273" h="190">
                  <a:moveTo>
                    <a:pt x="90" y="142"/>
                  </a:moveTo>
                  <a:cubicBezTo>
                    <a:pt x="87" y="72"/>
                    <a:pt x="32" y="110"/>
                    <a:pt x="0" y="98"/>
                  </a:cubicBezTo>
                  <a:cubicBezTo>
                    <a:pt x="85" y="52"/>
                    <a:pt x="182" y="35"/>
                    <a:pt x="272" y="0"/>
                  </a:cubicBezTo>
                  <a:cubicBezTo>
                    <a:pt x="250" y="61"/>
                    <a:pt x="255" y="125"/>
                    <a:pt x="253" y="189"/>
                  </a:cubicBezTo>
                  <a:cubicBezTo>
                    <a:pt x="200" y="168"/>
                    <a:pt x="140" y="174"/>
                    <a:pt x="90" y="142"/>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7" name="Forme libre 186"/>
            <p:cNvSpPr>
              <a:spLocks noChangeArrowheads="1"/>
            </p:cNvSpPr>
            <p:nvPr userDrawn="1"/>
          </p:nvSpPr>
          <p:spPr bwMode="auto">
            <a:xfrm>
              <a:off x="8628063" y="3200400"/>
              <a:ext cx="79375" cy="66675"/>
            </a:xfrm>
            <a:custGeom>
              <a:avLst/>
              <a:gdLst>
                <a:gd name="T0" fmla="*/ 157 w 220"/>
                <a:gd name="T1" fmla="*/ 88 h 184"/>
                <a:gd name="T2" fmla="*/ 178 w 220"/>
                <a:gd name="T3" fmla="*/ 111 h 184"/>
                <a:gd name="T4" fmla="*/ 152 w 220"/>
                <a:gd name="T5" fmla="*/ 183 h 184"/>
                <a:gd name="T6" fmla="*/ 132 w 220"/>
                <a:gd name="T7" fmla="*/ 180 h 184"/>
                <a:gd name="T8" fmla="*/ 106 w 220"/>
                <a:gd name="T9" fmla="*/ 162 h 184"/>
                <a:gd name="T10" fmla="*/ 91 w 220"/>
                <a:gd name="T11" fmla="*/ 154 h 184"/>
                <a:gd name="T12" fmla="*/ 18 w 220"/>
                <a:gd name="T13" fmla="*/ 1 h 184"/>
                <a:gd name="T14" fmla="*/ 82 w 220"/>
                <a:gd name="T15" fmla="*/ 23 h 184"/>
                <a:gd name="T16" fmla="*/ 157 w 220"/>
                <a:gd name="T17" fmla="*/ 8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84">
                  <a:moveTo>
                    <a:pt x="157" y="88"/>
                  </a:moveTo>
                  <a:cubicBezTo>
                    <a:pt x="164" y="96"/>
                    <a:pt x="172" y="104"/>
                    <a:pt x="178" y="111"/>
                  </a:cubicBezTo>
                  <a:cubicBezTo>
                    <a:pt x="219" y="159"/>
                    <a:pt x="219" y="159"/>
                    <a:pt x="152" y="183"/>
                  </a:cubicBezTo>
                  <a:cubicBezTo>
                    <a:pt x="146" y="181"/>
                    <a:pt x="139" y="180"/>
                    <a:pt x="132" y="180"/>
                  </a:cubicBezTo>
                  <a:cubicBezTo>
                    <a:pt x="122" y="175"/>
                    <a:pt x="114" y="169"/>
                    <a:pt x="106" y="162"/>
                  </a:cubicBezTo>
                  <a:cubicBezTo>
                    <a:pt x="102" y="159"/>
                    <a:pt x="97" y="155"/>
                    <a:pt x="91" y="154"/>
                  </a:cubicBezTo>
                  <a:cubicBezTo>
                    <a:pt x="44" y="113"/>
                    <a:pt x="0" y="71"/>
                    <a:pt x="18" y="1"/>
                  </a:cubicBezTo>
                  <a:cubicBezTo>
                    <a:pt x="42" y="0"/>
                    <a:pt x="62" y="13"/>
                    <a:pt x="82" y="23"/>
                  </a:cubicBezTo>
                  <a:cubicBezTo>
                    <a:pt x="116" y="38"/>
                    <a:pt x="146" y="52"/>
                    <a:pt x="157" y="88"/>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8" name="Forme libre 187"/>
            <p:cNvSpPr>
              <a:spLocks noChangeArrowheads="1"/>
            </p:cNvSpPr>
            <p:nvPr userDrawn="1"/>
          </p:nvSpPr>
          <p:spPr bwMode="auto">
            <a:xfrm>
              <a:off x="1438275" y="2460625"/>
              <a:ext cx="47625" cy="85725"/>
            </a:xfrm>
            <a:custGeom>
              <a:avLst/>
              <a:gdLst>
                <a:gd name="T0" fmla="*/ 35 w 134"/>
                <a:gd name="T1" fmla="*/ 202 h 239"/>
                <a:gd name="T2" fmla="*/ 11 w 134"/>
                <a:gd name="T3" fmla="*/ 54 h 239"/>
                <a:gd name="T4" fmla="*/ 84 w 134"/>
                <a:gd name="T5" fmla="*/ 19 h 239"/>
                <a:gd name="T6" fmla="*/ 101 w 134"/>
                <a:gd name="T7" fmla="*/ 23 h 239"/>
                <a:gd name="T8" fmla="*/ 125 w 134"/>
                <a:gd name="T9" fmla="*/ 45 h 239"/>
                <a:gd name="T10" fmla="*/ 133 w 134"/>
                <a:gd name="T11" fmla="*/ 77 h 239"/>
                <a:gd name="T12" fmla="*/ 130 w 134"/>
                <a:gd name="T13" fmla="*/ 127 h 239"/>
                <a:gd name="T14" fmla="*/ 107 w 134"/>
                <a:gd name="T15" fmla="*/ 224 h 239"/>
                <a:gd name="T16" fmla="*/ 58 w 134"/>
                <a:gd name="T17" fmla="*/ 228 h 239"/>
                <a:gd name="T18" fmla="*/ 58 w 134"/>
                <a:gd name="T19" fmla="*/ 226 h 239"/>
                <a:gd name="T20" fmla="*/ 35 w 134"/>
                <a:gd name="T21" fmla="*/ 202 h 239"/>
                <a:gd name="T22" fmla="*/ 107 w 134"/>
                <a:gd name="T23" fmla="*/ 225 h 239"/>
                <a:gd name="T24" fmla="*/ 108 w 134"/>
                <a:gd name="T25" fmla="*/ 223 h 239"/>
                <a:gd name="T26" fmla="*/ 107 w 134"/>
                <a:gd name="T27" fmla="*/ 224 h 239"/>
                <a:gd name="T28" fmla="*/ 107 w 134"/>
                <a:gd name="T29" fmla="*/ 2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39">
                  <a:moveTo>
                    <a:pt x="35" y="202"/>
                  </a:moveTo>
                  <a:cubicBezTo>
                    <a:pt x="6" y="156"/>
                    <a:pt x="0" y="106"/>
                    <a:pt x="11" y="54"/>
                  </a:cubicBezTo>
                  <a:cubicBezTo>
                    <a:pt x="20" y="12"/>
                    <a:pt x="44" y="0"/>
                    <a:pt x="84" y="19"/>
                  </a:cubicBezTo>
                  <a:cubicBezTo>
                    <a:pt x="90" y="20"/>
                    <a:pt x="95" y="22"/>
                    <a:pt x="101" y="23"/>
                  </a:cubicBezTo>
                  <a:cubicBezTo>
                    <a:pt x="110" y="29"/>
                    <a:pt x="119" y="37"/>
                    <a:pt x="125" y="45"/>
                  </a:cubicBezTo>
                  <a:cubicBezTo>
                    <a:pt x="130" y="55"/>
                    <a:pt x="133" y="66"/>
                    <a:pt x="133" y="77"/>
                  </a:cubicBezTo>
                  <a:cubicBezTo>
                    <a:pt x="131" y="93"/>
                    <a:pt x="130" y="110"/>
                    <a:pt x="130" y="127"/>
                  </a:cubicBezTo>
                  <a:cubicBezTo>
                    <a:pt x="130" y="162"/>
                    <a:pt x="130" y="196"/>
                    <a:pt x="107" y="224"/>
                  </a:cubicBezTo>
                  <a:cubicBezTo>
                    <a:pt x="92" y="238"/>
                    <a:pt x="76" y="235"/>
                    <a:pt x="58" y="228"/>
                  </a:cubicBezTo>
                  <a:lnTo>
                    <a:pt x="58" y="226"/>
                  </a:lnTo>
                  <a:cubicBezTo>
                    <a:pt x="55" y="216"/>
                    <a:pt x="46" y="209"/>
                    <a:pt x="35" y="202"/>
                  </a:cubicBezTo>
                  <a:close/>
                  <a:moveTo>
                    <a:pt x="107" y="225"/>
                  </a:moveTo>
                  <a:lnTo>
                    <a:pt x="108" y="223"/>
                  </a:lnTo>
                  <a:cubicBezTo>
                    <a:pt x="108" y="224"/>
                    <a:pt x="107" y="224"/>
                    <a:pt x="107" y="224"/>
                  </a:cubicBezTo>
                  <a:cubicBezTo>
                    <a:pt x="107" y="225"/>
                    <a:pt x="107" y="225"/>
                    <a:pt x="107" y="225"/>
                  </a:cubicBezTo>
                  <a:close/>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9" name="Forme libre 188"/>
            <p:cNvSpPr>
              <a:spLocks noChangeArrowheads="1"/>
            </p:cNvSpPr>
            <p:nvPr userDrawn="1"/>
          </p:nvSpPr>
          <p:spPr bwMode="auto">
            <a:xfrm>
              <a:off x="6410325" y="3025775"/>
              <a:ext cx="131763" cy="42863"/>
            </a:xfrm>
            <a:custGeom>
              <a:avLst/>
              <a:gdLst>
                <a:gd name="T0" fmla="*/ 313 w 364"/>
                <a:gd name="T1" fmla="*/ 0 h 117"/>
                <a:gd name="T2" fmla="*/ 363 w 364"/>
                <a:gd name="T3" fmla="*/ 50 h 117"/>
                <a:gd name="T4" fmla="*/ 152 w 364"/>
                <a:gd name="T5" fmla="*/ 116 h 117"/>
                <a:gd name="T6" fmla="*/ 15 w 364"/>
                <a:gd name="T7" fmla="*/ 91 h 117"/>
                <a:gd name="T8" fmla="*/ 0 w 364"/>
                <a:gd name="T9" fmla="*/ 79 h 117"/>
                <a:gd name="T10" fmla="*/ 18 w 364"/>
                <a:gd name="T11" fmla="*/ 74 h 117"/>
                <a:gd name="T12" fmla="*/ 313 w 364"/>
                <a:gd name="T13" fmla="*/ 0 h 117"/>
              </a:gdLst>
              <a:ahLst/>
              <a:cxnLst>
                <a:cxn ang="0">
                  <a:pos x="T0" y="T1"/>
                </a:cxn>
                <a:cxn ang="0">
                  <a:pos x="T2" y="T3"/>
                </a:cxn>
                <a:cxn ang="0">
                  <a:pos x="T4" y="T5"/>
                </a:cxn>
                <a:cxn ang="0">
                  <a:pos x="T6" y="T7"/>
                </a:cxn>
                <a:cxn ang="0">
                  <a:pos x="T8" y="T9"/>
                </a:cxn>
                <a:cxn ang="0">
                  <a:pos x="T10" y="T11"/>
                </a:cxn>
                <a:cxn ang="0">
                  <a:pos x="T12" y="T13"/>
                </a:cxn>
              </a:cxnLst>
              <a:rect l="0" t="0" r="r" b="b"/>
              <a:pathLst>
                <a:path w="364" h="117">
                  <a:moveTo>
                    <a:pt x="313" y="0"/>
                  </a:moveTo>
                  <a:cubicBezTo>
                    <a:pt x="308" y="38"/>
                    <a:pt x="334" y="47"/>
                    <a:pt x="363" y="50"/>
                  </a:cubicBezTo>
                  <a:cubicBezTo>
                    <a:pt x="298" y="85"/>
                    <a:pt x="226" y="103"/>
                    <a:pt x="152" y="116"/>
                  </a:cubicBezTo>
                  <a:cubicBezTo>
                    <a:pt x="110" y="90"/>
                    <a:pt x="61" y="96"/>
                    <a:pt x="15" y="91"/>
                  </a:cubicBezTo>
                  <a:cubicBezTo>
                    <a:pt x="10" y="87"/>
                    <a:pt x="4" y="84"/>
                    <a:pt x="0" y="79"/>
                  </a:cubicBezTo>
                  <a:cubicBezTo>
                    <a:pt x="6" y="78"/>
                    <a:pt x="12" y="76"/>
                    <a:pt x="18" y="74"/>
                  </a:cubicBezTo>
                  <a:cubicBezTo>
                    <a:pt x="116" y="50"/>
                    <a:pt x="214" y="26"/>
                    <a:pt x="313" y="0"/>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0" name="Forme libre 189"/>
            <p:cNvSpPr>
              <a:spLocks noChangeArrowheads="1"/>
            </p:cNvSpPr>
            <p:nvPr userDrawn="1"/>
          </p:nvSpPr>
          <p:spPr bwMode="auto">
            <a:xfrm>
              <a:off x="2220913" y="2498725"/>
              <a:ext cx="92075" cy="65088"/>
            </a:xfrm>
            <a:custGeom>
              <a:avLst/>
              <a:gdLst>
                <a:gd name="T0" fmla="*/ 61 w 256"/>
                <a:gd name="T1" fmla="*/ 140 h 179"/>
                <a:gd name="T2" fmla="*/ 0 w 256"/>
                <a:gd name="T3" fmla="*/ 59 h 179"/>
                <a:gd name="T4" fmla="*/ 156 w 256"/>
                <a:gd name="T5" fmla="*/ 0 h 179"/>
                <a:gd name="T6" fmla="*/ 196 w 256"/>
                <a:gd name="T7" fmla="*/ 6 h 179"/>
                <a:gd name="T8" fmla="*/ 223 w 256"/>
                <a:gd name="T9" fmla="*/ 24 h 179"/>
                <a:gd name="T10" fmla="*/ 242 w 256"/>
                <a:gd name="T11" fmla="*/ 29 h 179"/>
                <a:gd name="T12" fmla="*/ 248 w 256"/>
                <a:gd name="T13" fmla="*/ 90 h 179"/>
                <a:gd name="T14" fmla="*/ 208 w 256"/>
                <a:gd name="T15" fmla="*/ 140 h 179"/>
                <a:gd name="T16" fmla="*/ 152 w 256"/>
                <a:gd name="T17" fmla="*/ 172 h 179"/>
                <a:gd name="T18" fmla="*/ 61 w 256"/>
                <a:gd name="T19" fmla="*/ 14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 h="179">
                  <a:moveTo>
                    <a:pt x="61" y="140"/>
                  </a:moveTo>
                  <a:cubicBezTo>
                    <a:pt x="61" y="102"/>
                    <a:pt x="19" y="93"/>
                    <a:pt x="0" y="59"/>
                  </a:cubicBezTo>
                  <a:cubicBezTo>
                    <a:pt x="55" y="38"/>
                    <a:pt x="106" y="19"/>
                    <a:pt x="156" y="0"/>
                  </a:cubicBezTo>
                  <a:cubicBezTo>
                    <a:pt x="170" y="1"/>
                    <a:pt x="182" y="4"/>
                    <a:pt x="196" y="6"/>
                  </a:cubicBezTo>
                  <a:cubicBezTo>
                    <a:pt x="207" y="9"/>
                    <a:pt x="214" y="16"/>
                    <a:pt x="223" y="24"/>
                  </a:cubicBezTo>
                  <a:cubicBezTo>
                    <a:pt x="229" y="27"/>
                    <a:pt x="236" y="29"/>
                    <a:pt x="242" y="29"/>
                  </a:cubicBezTo>
                  <a:cubicBezTo>
                    <a:pt x="255" y="48"/>
                    <a:pt x="255" y="68"/>
                    <a:pt x="248" y="90"/>
                  </a:cubicBezTo>
                  <a:cubicBezTo>
                    <a:pt x="240" y="111"/>
                    <a:pt x="223" y="125"/>
                    <a:pt x="208" y="140"/>
                  </a:cubicBezTo>
                  <a:cubicBezTo>
                    <a:pt x="191" y="155"/>
                    <a:pt x="173" y="165"/>
                    <a:pt x="152" y="172"/>
                  </a:cubicBezTo>
                  <a:cubicBezTo>
                    <a:pt x="115" y="178"/>
                    <a:pt x="81" y="177"/>
                    <a:pt x="61" y="140"/>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1" name="Forme libre 190"/>
            <p:cNvSpPr>
              <a:spLocks noChangeArrowheads="1"/>
            </p:cNvSpPr>
            <p:nvPr userDrawn="1"/>
          </p:nvSpPr>
          <p:spPr bwMode="auto">
            <a:xfrm>
              <a:off x="2870200" y="6530975"/>
              <a:ext cx="174625" cy="44450"/>
            </a:xfrm>
            <a:custGeom>
              <a:avLst/>
              <a:gdLst>
                <a:gd name="T0" fmla="*/ 0 w 484"/>
                <a:gd name="T1" fmla="*/ 95 h 125"/>
                <a:gd name="T2" fmla="*/ 480 w 484"/>
                <a:gd name="T3" fmla="*/ 0 h 125"/>
                <a:gd name="T4" fmla="*/ 483 w 484"/>
                <a:gd name="T5" fmla="*/ 26 h 125"/>
                <a:gd name="T6" fmla="*/ 118 w 484"/>
                <a:gd name="T7" fmla="*/ 119 h 125"/>
                <a:gd name="T8" fmla="*/ 0 w 484"/>
                <a:gd name="T9" fmla="*/ 95 h 125"/>
              </a:gdLst>
              <a:ahLst/>
              <a:cxnLst>
                <a:cxn ang="0">
                  <a:pos x="T0" y="T1"/>
                </a:cxn>
                <a:cxn ang="0">
                  <a:pos x="T2" y="T3"/>
                </a:cxn>
                <a:cxn ang="0">
                  <a:pos x="T4" y="T5"/>
                </a:cxn>
                <a:cxn ang="0">
                  <a:pos x="T6" y="T7"/>
                </a:cxn>
                <a:cxn ang="0">
                  <a:pos x="T8" y="T9"/>
                </a:cxn>
              </a:cxnLst>
              <a:rect l="0" t="0" r="r" b="b"/>
              <a:pathLst>
                <a:path w="484" h="125">
                  <a:moveTo>
                    <a:pt x="0" y="95"/>
                  </a:moveTo>
                  <a:cubicBezTo>
                    <a:pt x="167" y="93"/>
                    <a:pt x="326" y="58"/>
                    <a:pt x="480" y="0"/>
                  </a:cubicBezTo>
                  <a:cubicBezTo>
                    <a:pt x="481" y="10"/>
                    <a:pt x="481" y="19"/>
                    <a:pt x="483" y="26"/>
                  </a:cubicBezTo>
                  <a:cubicBezTo>
                    <a:pt x="370" y="92"/>
                    <a:pt x="249" y="124"/>
                    <a:pt x="118" y="119"/>
                  </a:cubicBezTo>
                  <a:cubicBezTo>
                    <a:pt x="78" y="119"/>
                    <a:pt x="37" y="119"/>
                    <a:pt x="0" y="95"/>
                  </a:cubicBezTo>
                </a:path>
              </a:pathLst>
            </a:custGeom>
            <a:solidFill>
              <a:srgbClr val="60606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2" name="Forme libre 191"/>
            <p:cNvSpPr>
              <a:spLocks noChangeArrowheads="1"/>
            </p:cNvSpPr>
            <p:nvPr userDrawn="1"/>
          </p:nvSpPr>
          <p:spPr bwMode="auto">
            <a:xfrm>
              <a:off x="3544888" y="809625"/>
              <a:ext cx="33337" cy="141288"/>
            </a:xfrm>
            <a:custGeom>
              <a:avLst/>
              <a:gdLst>
                <a:gd name="T0" fmla="*/ 51 w 91"/>
                <a:gd name="T1" fmla="*/ 20 h 391"/>
                <a:gd name="T2" fmla="*/ 73 w 91"/>
                <a:gd name="T3" fmla="*/ 211 h 391"/>
                <a:gd name="T4" fmla="*/ 26 w 91"/>
                <a:gd name="T5" fmla="*/ 388 h 391"/>
                <a:gd name="T6" fmla="*/ 26 w 91"/>
                <a:gd name="T7" fmla="*/ 388 h 391"/>
                <a:gd name="T8" fmla="*/ 5 w 91"/>
                <a:gd name="T9" fmla="*/ 390 h 391"/>
                <a:gd name="T10" fmla="*/ 26 w 91"/>
                <a:gd name="T11" fmla="*/ 0 h 391"/>
                <a:gd name="T12" fmla="*/ 47 w 91"/>
                <a:gd name="T13" fmla="*/ 3 h 391"/>
                <a:gd name="T14" fmla="*/ 55 w 91"/>
                <a:gd name="T15" fmla="*/ 14 h 391"/>
                <a:gd name="T16" fmla="*/ 51 w 91"/>
                <a:gd name="T17" fmla="*/ 20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391">
                  <a:moveTo>
                    <a:pt x="51" y="20"/>
                  </a:moveTo>
                  <a:cubicBezTo>
                    <a:pt x="58" y="84"/>
                    <a:pt x="60" y="149"/>
                    <a:pt x="73" y="211"/>
                  </a:cubicBezTo>
                  <a:cubicBezTo>
                    <a:pt x="90" y="281"/>
                    <a:pt x="23" y="326"/>
                    <a:pt x="26" y="388"/>
                  </a:cubicBezTo>
                  <a:lnTo>
                    <a:pt x="26" y="388"/>
                  </a:lnTo>
                  <a:cubicBezTo>
                    <a:pt x="18" y="388"/>
                    <a:pt x="11" y="388"/>
                    <a:pt x="5" y="390"/>
                  </a:cubicBezTo>
                  <a:cubicBezTo>
                    <a:pt x="0" y="260"/>
                    <a:pt x="34" y="130"/>
                    <a:pt x="26" y="0"/>
                  </a:cubicBezTo>
                  <a:cubicBezTo>
                    <a:pt x="34" y="2"/>
                    <a:pt x="40" y="2"/>
                    <a:pt x="47" y="3"/>
                  </a:cubicBezTo>
                  <a:cubicBezTo>
                    <a:pt x="54" y="7"/>
                    <a:pt x="57" y="10"/>
                    <a:pt x="55" y="14"/>
                  </a:cubicBezTo>
                  <a:cubicBezTo>
                    <a:pt x="54" y="19"/>
                    <a:pt x="52" y="20"/>
                    <a:pt x="51" y="20"/>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3" name="Forme libre 192"/>
            <p:cNvSpPr>
              <a:spLocks noChangeArrowheads="1"/>
            </p:cNvSpPr>
            <p:nvPr userDrawn="1"/>
          </p:nvSpPr>
          <p:spPr bwMode="auto">
            <a:xfrm>
              <a:off x="6159500" y="3349625"/>
              <a:ext cx="133350" cy="49213"/>
            </a:xfrm>
            <a:custGeom>
              <a:avLst/>
              <a:gdLst>
                <a:gd name="T0" fmla="*/ 370 w 371"/>
                <a:gd name="T1" fmla="*/ 93 h 135"/>
                <a:gd name="T2" fmla="*/ 271 w 371"/>
                <a:gd name="T3" fmla="*/ 97 h 135"/>
                <a:gd name="T4" fmla="*/ 0 w 371"/>
                <a:gd name="T5" fmla="*/ 134 h 135"/>
                <a:gd name="T6" fmla="*/ 231 w 371"/>
                <a:gd name="T7" fmla="*/ 45 h 135"/>
                <a:gd name="T8" fmla="*/ 370 w 371"/>
                <a:gd name="T9" fmla="*/ 93 h 135"/>
              </a:gdLst>
              <a:ahLst/>
              <a:cxnLst>
                <a:cxn ang="0">
                  <a:pos x="T0" y="T1"/>
                </a:cxn>
                <a:cxn ang="0">
                  <a:pos x="T2" y="T3"/>
                </a:cxn>
                <a:cxn ang="0">
                  <a:pos x="T4" y="T5"/>
                </a:cxn>
                <a:cxn ang="0">
                  <a:pos x="T6" y="T7"/>
                </a:cxn>
                <a:cxn ang="0">
                  <a:pos x="T8" y="T9"/>
                </a:cxn>
              </a:cxnLst>
              <a:rect l="0" t="0" r="r" b="b"/>
              <a:pathLst>
                <a:path w="371" h="135">
                  <a:moveTo>
                    <a:pt x="370" y="93"/>
                  </a:moveTo>
                  <a:cubicBezTo>
                    <a:pt x="338" y="113"/>
                    <a:pt x="304" y="111"/>
                    <a:pt x="271" y="97"/>
                  </a:cubicBezTo>
                  <a:cubicBezTo>
                    <a:pt x="173" y="56"/>
                    <a:pt x="84" y="80"/>
                    <a:pt x="0" y="134"/>
                  </a:cubicBezTo>
                  <a:cubicBezTo>
                    <a:pt x="62" y="26"/>
                    <a:pt x="126" y="0"/>
                    <a:pt x="231" y="45"/>
                  </a:cubicBezTo>
                  <a:cubicBezTo>
                    <a:pt x="277" y="65"/>
                    <a:pt x="320" y="91"/>
                    <a:pt x="370" y="93"/>
                  </a:cubicBezTo>
                </a:path>
              </a:pathLst>
            </a:custGeom>
            <a:solidFill>
              <a:srgbClr val="A0A0A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4" name="Forme libre 193"/>
            <p:cNvSpPr>
              <a:spLocks noChangeArrowheads="1"/>
            </p:cNvSpPr>
            <p:nvPr userDrawn="1"/>
          </p:nvSpPr>
          <p:spPr bwMode="auto">
            <a:xfrm>
              <a:off x="1989138" y="2557463"/>
              <a:ext cx="71437" cy="65087"/>
            </a:xfrm>
            <a:custGeom>
              <a:avLst/>
              <a:gdLst>
                <a:gd name="T0" fmla="*/ 0 w 197"/>
                <a:gd name="T1" fmla="*/ 139 h 183"/>
                <a:gd name="T2" fmla="*/ 89 w 197"/>
                <a:gd name="T3" fmla="*/ 0 h 183"/>
                <a:gd name="T4" fmla="*/ 136 w 197"/>
                <a:gd name="T5" fmla="*/ 115 h 183"/>
                <a:gd name="T6" fmla="*/ 136 w 197"/>
                <a:gd name="T7" fmla="*/ 115 h 183"/>
                <a:gd name="T8" fmla="*/ 113 w 197"/>
                <a:gd name="T9" fmla="*/ 144 h 183"/>
                <a:gd name="T10" fmla="*/ 0 w 197"/>
                <a:gd name="T11" fmla="*/ 139 h 183"/>
              </a:gdLst>
              <a:ahLst/>
              <a:cxnLst>
                <a:cxn ang="0">
                  <a:pos x="T0" y="T1"/>
                </a:cxn>
                <a:cxn ang="0">
                  <a:pos x="T2" y="T3"/>
                </a:cxn>
                <a:cxn ang="0">
                  <a:pos x="T4" y="T5"/>
                </a:cxn>
                <a:cxn ang="0">
                  <a:pos x="T6" y="T7"/>
                </a:cxn>
                <a:cxn ang="0">
                  <a:pos x="T8" y="T9"/>
                </a:cxn>
                <a:cxn ang="0">
                  <a:pos x="T10" y="T11"/>
                </a:cxn>
              </a:cxnLst>
              <a:rect l="0" t="0" r="r" b="b"/>
              <a:pathLst>
                <a:path w="197" h="183">
                  <a:moveTo>
                    <a:pt x="0" y="139"/>
                  </a:moveTo>
                  <a:cubicBezTo>
                    <a:pt x="4" y="76"/>
                    <a:pt x="20" y="21"/>
                    <a:pt x="89" y="0"/>
                  </a:cubicBezTo>
                  <a:cubicBezTo>
                    <a:pt x="188" y="28"/>
                    <a:pt x="196" y="44"/>
                    <a:pt x="136" y="115"/>
                  </a:cubicBezTo>
                  <a:lnTo>
                    <a:pt x="136" y="115"/>
                  </a:lnTo>
                  <a:cubicBezTo>
                    <a:pt x="129" y="124"/>
                    <a:pt x="121" y="133"/>
                    <a:pt x="113" y="144"/>
                  </a:cubicBezTo>
                  <a:cubicBezTo>
                    <a:pt x="74" y="182"/>
                    <a:pt x="36" y="173"/>
                    <a:pt x="0" y="139"/>
                  </a:cubicBezTo>
                </a:path>
              </a:pathLst>
            </a:custGeom>
            <a:solidFill>
              <a:srgbClr val="E3E3E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5" name="Forme libre 194"/>
            <p:cNvSpPr>
              <a:spLocks noChangeArrowheads="1"/>
            </p:cNvSpPr>
            <p:nvPr userDrawn="1"/>
          </p:nvSpPr>
          <p:spPr bwMode="auto">
            <a:xfrm>
              <a:off x="3973513" y="1379538"/>
              <a:ext cx="88900" cy="63500"/>
            </a:xfrm>
            <a:custGeom>
              <a:avLst/>
              <a:gdLst>
                <a:gd name="T0" fmla="*/ 96 w 246"/>
                <a:gd name="T1" fmla="*/ 161 h 176"/>
                <a:gd name="T2" fmla="*/ 54 w 246"/>
                <a:gd name="T3" fmla="*/ 162 h 176"/>
                <a:gd name="T4" fmla="*/ 0 w 246"/>
                <a:gd name="T5" fmla="*/ 153 h 176"/>
                <a:gd name="T6" fmla="*/ 95 w 246"/>
                <a:gd name="T7" fmla="*/ 0 h 176"/>
                <a:gd name="T8" fmla="*/ 232 w 246"/>
                <a:gd name="T9" fmla="*/ 45 h 176"/>
                <a:gd name="T10" fmla="*/ 96 w 246"/>
                <a:gd name="T11" fmla="*/ 161 h 176"/>
              </a:gdLst>
              <a:ahLst/>
              <a:cxnLst>
                <a:cxn ang="0">
                  <a:pos x="T0" y="T1"/>
                </a:cxn>
                <a:cxn ang="0">
                  <a:pos x="T2" y="T3"/>
                </a:cxn>
                <a:cxn ang="0">
                  <a:pos x="T4" y="T5"/>
                </a:cxn>
                <a:cxn ang="0">
                  <a:pos x="T6" y="T7"/>
                </a:cxn>
                <a:cxn ang="0">
                  <a:pos x="T8" y="T9"/>
                </a:cxn>
                <a:cxn ang="0">
                  <a:pos x="T10" y="T11"/>
                </a:cxn>
              </a:cxnLst>
              <a:rect l="0" t="0" r="r" b="b"/>
              <a:pathLst>
                <a:path w="246" h="176">
                  <a:moveTo>
                    <a:pt x="96" y="161"/>
                  </a:moveTo>
                  <a:cubicBezTo>
                    <a:pt x="83" y="161"/>
                    <a:pt x="67" y="162"/>
                    <a:pt x="54" y="162"/>
                  </a:cubicBezTo>
                  <a:cubicBezTo>
                    <a:pt x="34" y="170"/>
                    <a:pt x="15" y="175"/>
                    <a:pt x="0" y="153"/>
                  </a:cubicBezTo>
                  <a:cubicBezTo>
                    <a:pt x="80" y="132"/>
                    <a:pt x="107" y="78"/>
                    <a:pt x="95" y="0"/>
                  </a:cubicBezTo>
                  <a:cubicBezTo>
                    <a:pt x="141" y="16"/>
                    <a:pt x="187" y="31"/>
                    <a:pt x="232" y="45"/>
                  </a:cubicBezTo>
                  <a:cubicBezTo>
                    <a:pt x="245" y="152"/>
                    <a:pt x="225" y="168"/>
                    <a:pt x="96" y="161"/>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6" name="Forme libre 195"/>
            <p:cNvSpPr>
              <a:spLocks noChangeArrowheads="1"/>
            </p:cNvSpPr>
            <p:nvPr userDrawn="1"/>
          </p:nvSpPr>
          <p:spPr bwMode="auto">
            <a:xfrm>
              <a:off x="8207375" y="2805113"/>
              <a:ext cx="57150" cy="79375"/>
            </a:xfrm>
            <a:custGeom>
              <a:avLst/>
              <a:gdLst>
                <a:gd name="T0" fmla="*/ 66 w 160"/>
                <a:gd name="T1" fmla="*/ 0 h 222"/>
                <a:gd name="T2" fmla="*/ 90 w 160"/>
                <a:gd name="T3" fmla="*/ 3 h 222"/>
                <a:gd name="T4" fmla="*/ 159 w 160"/>
                <a:gd name="T5" fmla="*/ 131 h 222"/>
                <a:gd name="T6" fmla="*/ 150 w 160"/>
                <a:gd name="T7" fmla="*/ 139 h 222"/>
                <a:gd name="T8" fmla="*/ 26 w 160"/>
                <a:gd name="T9" fmla="*/ 110 h 222"/>
                <a:gd name="T10" fmla="*/ 16 w 160"/>
                <a:gd name="T11" fmla="*/ 90 h 222"/>
                <a:gd name="T12" fmla="*/ 66 w 160"/>
                <a:gd name="T13" fmla="*/ 0 h 222"/>
              </a:gdLst>
              <a:ahLst/>
              <a:cxnLst>
                <a:cxn ang="0">
                  <a:pos x="T0" y="T1"/>
                </a:cxn>
                <a:cxn ang="0">
                  <a:pos x="T2" y="T3"/>
                </a:cxn>
                <a:cxn ang="0">
                  <a:pos x="T4" y="T5"/>
                </a:cxn>
                <a:cxn ang="0">
                  <a:pos x="T6" y="T7"/>
                </a:cxn>
                <a:cxn ang="0">
                  <a:pos x="T8" y="T9"/>
                </a:cxn>
                <a:cxn ang="0">
                  <a:pos x="T10" y="T11"/>
                </a:cxn>
                <a:cxn ang="0">
                  <a:pos x="T12" y="T13"/>
                </a:cxn>
              </a:cxnLst>
              <a:rect l="0" t="0" r="r" b="b"/>
              <a:pathLst>
                <a:path w="160" h="222">
                  <a:moveTo>
                    <a:pt x="66" y="0"/>
                  </a:moveTo>
                  <a:cubicBezTo>
                    <a:pt x="74" y="1"/>
                    <a:pt x="83" y="1"/>
                    <a:pt x="90" y="3"/>
                  </a:cubicBezTo>
                  <a:cubicBezTo>
                    <a:pt x="75" y="67"/>
                    <a:pt x="123" y="96"/>
                    <a:pt x="159" y="131"/>
                  </a:cubicBezTo>
                  <a:cubicBezTo>
                    <a:pt x="156" y="134"/>
                    <a:pt x="153" y="136"/>
                    <a:pt x="150" y="139"/>
                  </a:cubicBezTo>
                  <a:cubicBezTo>
                    <a:pt x="64" y="221"/>
                    <a:pt x="64" y="221"/>
                    <a:pt x="26" y="110"/>
                  </a:cubicBezTo>
                  <a:cubicBezTo>
                    <a:pt x="23" y="102"/>
                    <a:pt x="19" y="96"/>
                    <a:pt x="16" y="90"/>
                  </a:cubicBezTo>
                  <a:cubicBezTo>
                    <a:pt x="0" y="42"/>
                    <a:pt x="39" y="24"/>
                    <a:pt x="66" y="0"/>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7" name="Forme libre 196"/>
            <p:cNvSpPr>
              <a:spLocks noChangeArrowheads="1"/>
            </p:cNvSpPr>
            <p:nvPr userDrawn="1"/>
          </p:nvSpPr>
          <p:spPr bwMode="auto">
            <a:xfrm>
              <a:off x="1401763" y="2625725"/>
              <a:ext cx="79375" cy="68263"/>
            </a:xfrm>
            <a:custGeom>
              <a:avLst/>
              <a:gdLst>
                <a:gd name="T0" fmla="*/ 143 w 222"/>
                <a:gd name="T1" fmla="*/ 0 h 190"/>
                <a:gd name="T2" fmla="*/ 164 w 222"/>
                <a:gd name="T3" fmla="*/ 84 h 190"/>
                <a:gd name="T4" fmla="*/ 201 w 222"/>
                <a:gd name="T5" fmla="*/ 171 h 190"/>
                <a:gd name="T6" fmla="*/ 172 w 222"/>
                <a:gd name="T7" fmla="*/ 189 h 190"/>
                <a:gd name="T8" fmla="*/ 135 w 222"/>
                <a:gd name="T9" fmla="*/ 157 h 190"/>
                <a:gd name="T10" fmla="*/ 0 w 222"/>
                <a:gd name="T11" fmla="*/ 59 h 190"/>
                <a:gd name="T12" fmla="*/ 143 w 222"/>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222" h="190">
                  <a:moveTo>
                    <a:pt x="143" y="0"/>
                  </a:moveTo>
                  <a:cubicBezTo>
                    <a:pt x="117" y="36"/>
                    <a:pt x="148" y="59"/>
                    <a:pt x="164" y="84"/>
                  </a:cubicBezTo>
                  <a:cubicBezTo>
                    <a:pt x="190" y="107"/>
                    <a:pt x="221" y="128"/>
                    <a:pt x="201" y="171"/>
                  </a:cubicBezTo>
                  <a:cubicBezTo>
                    <a:pt x="195" y="182"/>
                    <a:pt x="184" y="188"/>
                    <a:pt x="172" y="189"/>
                  </a:cubicBezTo>
                  <a:cubicBezTo>
                    <a:pt x="152" y="186"/>
                    <a:pt x="142" y="175"/>
                    <a:pt x="135" y="157"/>
                  </a:cubicBezTo>
                  <a:cubicBezTo>
                    <a:pt x="85" y="131"/>
                    <a:pt x="62" y="70"/>
                    <a:pt x="0" y="59"/>
                  </a:cubicBezTo>
                  <a:cubicBezTo>
                    <a:pt x="39" y="17"/>
                    <a:pt x="90" y="4"/>
                    <a:pt x="143" y="0"/>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8" name="Forme libre 197"/>
            <p:cNvSpPr>
              <a:spLocks noChangeArrowheads="1"/>
            </p:cNvSpPr>
            <p:nvPr userDrawn="1"/>
          </p:nvSpPr>
          <p:spPr bwMode="auto">
            <a:xfrm>
              <a:off x="6642100" y="2871788"/>
              <a:ext cx="101600" cy="47625"/>
            </a:xfrm>
            <a:custGeom>
              <a:avLst/>
              <a:gdLst>
                <a:gd name="T0" fmla="*/ 281 w 282"/>
                <a:gd name="T1" fmla="*/ 0 h 134"/>
                <a:gd name="T2" fmla="*/ 0 w 282"/>
                <a:gd name="T3" fmla="*/ 133 h 134"/>
                <a:gd name="T4" fmla="*/ 281 w 282"/>
                <a:gd name="T5" fmla="*/ 0 h 134"/>
              </a:gdLst>
              <a:ahLst/>
              <a:cxnLst>
                <a:cxn ang="0">
                  <a:pos x="T0" y="T1"/>
                </a:cxn>
                <a:cxn ang="0">
                  <a:pos x="T2" y="T3"/>
                </a:cxn>
                <a:cxn ang="0">
                  <a:pos x="T4" y="T5"/>
                </a:cxn>
              </a:cxnLst>
              <a:rect l="0" t="0" r="r" b="b"/>
              <a:pathLst>
                <a:path w="282" h="134">
                  <a:moveTo>
                    <a:pt x="281" y="0"/>
                  </a:moveTo>
                  <a:cubicBezTo>
                    <a:pt x="217" y="86"/>
                    <a:pt x="129" y="122"/>
                    <a:pt x="0" y="133"/>
                  </a:cubicBezTo>
                  <a:cubicBezTo>
                    <a:pt x="93" y="46"/>
                    <a:pt x="200" y="50"/>
                    <a:pt x="281" y="0"/>
                  </a:cubicBezTo>
                </a:path>
              </a:pathLst>
            </a:custGeom>
            <a:solidFill>
              <a:srgbClr val="D9D9D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9" name="Forme libre 198"/>
            <p:cNvSpPr>
              <a:spLocks noChangeArrowheads="1"/>
            </p:cNvSpPr>
            <p:nvPr userDrawn="1"/>
          </p:nvSpPr>
          <p:spPr bwMode="auto">
            <a:xfrm>
              <a:off x="1989138" y="2584450"/>
              <a:ext cx="193675" cy="50800"/>
            </a:xfrm>
            <a:custGeom>
              <a:avLst/>
              <a:gdLst>
                <a:gd name="T0" fmla="*/ 0 w 536"/>
                <a:gd name="T1" fmla="*/ 63 h 139"/>
                <a:gd name="T2" fmla="*/ 117 w 536"/>
                <a:gd name="T3" fmla="*/ 42 h 139"/>
                <a:gd name="T4" fmla="*/ 138 w 536"/>
                <a:gd name="T5" fmla="*/ 60 h 139"/>
                <a:gd name="T6" fmla="*/ 475 w 536"/>
                <a:gd name="T7" fmla="*/ 10 h 139"/>
                <a:gd name="T8" fmla="*/ 528 w 536"/>
                <a:gd name="T9" fmla="*/ 13 h 139"/>
                <a:gd name="T10" fmla="*/ 527 w 536"/>
                <a:gd name="T11" fmla="*/ 48 h 139"/>
                <a:gd name="T12" fmla="*/ 139 w 536"/>
                <a:gd name="T13" fmla="*/ 138 h 139"/>
                <a:gd name="T14" fmla="*/ 0 w 536"/>
                <a:gd name="T15" fmla="*/ 81 h 139"/>
                <a:gd name="T16" fmla="*/ 0 w 536"/>
                <a:gd name="T17" fmla="*/ 63 h 139"/>
                <a:gd name="T18" fmla="*/ 529 w 536"/>
                <a:gd name="T19" fmla="*/ 14 h 139"/>
                <a:gd name="T20" fmla="*/ 527 w 536"/>
                <a:gd name="T21" fmla="*/ 13 h 139"/>
                <a:gd name="T22" fmla="*/ 528 w 536"/>
                <a:gd name="T23" fmla="*/ 13 h 139"/>
                <a:gd name="T24" fmla="*/ 529 w 536"/>
                <a:gd name="T25" fmla="*/ 1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6" h="139">
                  <a:moveTo>
                    <a:pt x="0" y="63"/>
                  </a:moveTo>
                  <a:cubicBezTo>
                    <a:pt x="42" y="66"/>
                    <a:pt x="80" y="58"/>
                    <a:pt x="117" y="42"/>
                  </a:cubicBezTo>
                  <a:cubicBezTo>
                    <a:pt x="124" y="48"/>
                    <a:pt x="132" y="54"/>
                    <a:pt x="138" y="60"/>
                  </a:cubicBezTo>
                  <a:cubicBezTo>
                    <a:pt x="254" y="66"/>
                    <a:pt x="362" y="20"/>
                    <a:pt x="475" y="10"/>
                  </a:cubicBezTo>
                  <a:cubicBezTo>
                    <a:pt x="493" y="1"/>
                    <a:pt x="511" y="0"/>
                    <a:pt x="528" y="13"/>
                  </a:cubicBezTo>
                  <a:cubicBezTo>
                    <a:pt x="535" y="25"/>
                    <a:pt x="535" y="36"/>
                    <a:pt x="527" y="48"/>
                  </a:cubicBezTo>
                  <a:cubicBezTo>
                    <a:pt x="405" y="107"/>
                    <a:pt x="272" y="123"/>
                    <a:pt x="139" y="138"/>
                  </a:cubicBezTo>
                  <a:cubicBezTo>
                    <a:pt x="91" y="124"/>
                    <a:pt x="37" y="123"/>
                    <a:pt x="0" y="81"/>
                  </a:cubicBezTo>
                  <a:lnTo>
                    <a:pt x="0" y="63"/>
                  </a:lnTo>
                  <a:close/>
                  <a:moveTo>
                    <a:pt x="529" y="14"/>
                  </a:moveTo>
                  <a:lnTo>
                    <a:pt x="527" y="13"/>
                  </a:lnTo>
                  <a:lnTo>
                    <a:pt x="528" y="13"/>
                  </a:lnTo>
                  <a:cubicBezTo>
                    <a:pt x="528" y="13"/>
                    <a:pt x="528" y="14"/>
                    <a:pt x="529" y="14"/>
                  </a:cubicBezTo>
                  <a:close/>
                </a:path>
              </a:pathLst>
            </a:custGeom>
            <a:solidFill>
              <a:srgbClr val="ADADA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0" name="Forme libre 199"/>
            <p:cNvSpPr>
              <a:spLocks noChangeArrowheads="1"/>
            </p:cNvSpPr>
            <p:nvPr userDrawn="1"/>
          </p:nvSpPr>
          <p:spPr bwMode="auto">
            <a:xfrm>
              <a:off x="6810375" y="2779713"/>
              <a:ext cx="77788" cy="50800"/>
            </a:xfrm>
            <a:custGeom>
              <a:avLst/>
              <a:gdLst>
                <a:gd name="T0" fmla="*/ 118 w 217"/>
                <a:gd name="T1" fmla="*/ 0 h 139"/>
                <a:gd name="T2" fmla="*/ 216 w 217"/>
                <a:gd name="T3" fmla="*/ 75 h 139"/>
                <a:gd name="T4" fmla="*/ 0 w 217"/>
                <a:gd name="T5" fmla="*/ 138 h 139"/>
                <a:gd name="T6" fmla="*/ 118 w 217"/>
                <a:gd name="T7" fmla="*/ 0 h 139"/>
              </a:gdLst>
              <a:ahLst/>
              <a:cxnLst>
                <a:cxn ang="0">
                  <a:pos x="T0" y="T1"/>
                </a:cxn>
                <a:cxn ang="0">
                  <a:pos x="T2" y="T3"/>
                </a:cxn>
                <a:cxn ang="0">
                  <a:pos x="T4" y="T5"/>
                </a:cxn>
                <a:cxn ang="0">
                  <a:pos x="T6" y="T7"/>
                </a:cxn>
              </a:cxnLst>
              <a:rect l="0" t="0" r="r" b="b"/>
              <a:pathLst>
                <a:path w="217" h="139">
                  <a:moveTo>
                    <a:pt x="118" y="0"/>
                  </a:moveTo>
                  <a:cubicBezTo>
                    <a:pt x="132" y="51"/>
                    <a:pt x="170" y="68"/>
                    <a:pt x="216" y="75"/>
                  </a:cubicBezTo>
                  <a:cubicBezTo>
                    <a:pt x="152" y="110"/>
                    <a:pt x="83" y="123"/>
                    <a:pt x="0" y="138"/>
                  </a:cubicBezTo>
                  <a:cubicBezTo>
                    <a:pt x="14" y="60"/>
                    <a:pt x="49" y="16"/>
                    <a:pt x="118" y="0"/>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1" name="Forme libre 200"/>
            <p:cNvSpPr>
              <a:spLocks noChangeArrowheads="1"/>
            </p:cNvSpPr>
            <p:nvPr userDrawn="1"/>
          </p:nvSpPr>
          <p:spPr bwMode="auto">
            <a:xfrm>
              <a:off x="1854200" y="6307138"/>
              <a:ext cx="73025" cy="136525"/>
            </a:xfrm>
            <a:custGeom>
              <a:avLst/>
              <a:gdLst>
                <a:gd name="T0" fmla="*/ 182 w 205"/>
                <a:gd name="T1" fmla="*/ 377 h 378"/>
                <a:gd name="T2" fmla="*/ 0 w 205"/>
                <a:gd name="T3" fmla="*/ 9 h 378"/>
                <a:gd name="T4" fmla="*/ 14 w 205"/>
                <a:gd name="T5" fmla="*/ 0 h 378"/>
                <a:gd name="T6" fmla="*/ 204 w 205"/>
                <a:gd name="T7" fmla="*/ 356 h 378"/>
                <a:gd name="T8" fmla="*/ 182 w 205"/>
                <a:gd name="T9" fmla="*/ 377 h 378"/>
              </a:gdLst>
              <a:ahLst/>
              <a:cxnLst>
                <a:cxn ang="0">
                  <a:pos x="T0" y="T1"/>
                </a:cxn>
                <a:cxn ang="0">
                  <a:pos x="T2" y="T3"/>
                </a:cxn>
                <a:cxn ang="0">
                  <a:pos x="T4" y="T5"/>
                </a:cxn>
                <a:cxn ang="0">
                  <a:pos x="T6" y="T7"/>
                </a:cxn>
                <a:cxn ang="0">
                  <a:pos x="T8" y="T9"/>
                </a:cxn>
              </a:cxnLst>
              <a:rect l="0" t="0" r="r" b="b"/>
              <a:pathLst>
                <a:path w="205" h="378">
                  <a:moveTo>
                    <a:pt x="182" y="377"/>
                  </a:moveTo>
                  <a:cubicBezTo>
                    <a:pt x="105" y="262"/>
                    <a:pt x="44" y="140"/>
                    <a:pt x="0" y="9"/>
                  </a:cubicBezTo>
                  <a:cubicBezTo>
                    <a:pt x="4" y="6"/>
                    <a:pt x="9" y="3"/>
                    <a:pt x="14" y="0"/>
                  </a:cubicBezTo>
                  <a:cubicBezTo>
                    <a:pt x="145" y="82"/>
                    <a:pt x="174" y="220"/>
                    <a:pt x="204" y="356"/>
                  </a:cubicBezTo>
                  <a:cubicBezTo>
                    <a:pt x="201" y="365"/>
                    <a:pt x="192" y="372"/>
                    <a:pt x="182" y="377"/>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2" name="Forme libre 201"/>
            <p:cNvSpPr>
              <a:spLocks noChangeArrowheads="1"/>
            </p:cNvSpPr>
            <p:nvPr userDrawn="1"/>
          </p:nvSpPr>
          <p:spPr bwMode="auto">
            <a:xfrm>
              <a:off x="8123238" y="2736850"/>
              <a:ext cx="100012" cy="44450"/>
            </a:xfrm>
            <a:custGeom>
              <a:avLst/>
              <a:gdLst>
                <a:gd name="T0" fmla="*/ 276 w 277"/>
                <a:gd name="T1" fmla="*/ 53 h 125"/>
                <a:gd name="T2" fmla="*/ 139 w 277"/>
                <a:gd name="T3" fmla="*/ 124 h 125"/>
                <a:gd name="T4" fmla="*/ 1 w 277"/>
                <a:gd name="T5" fmla="*/ 30 h 125"/>
                <a:gd name="T6" fmla="*/ 1 w 277"/>
                <a:gd name="T7" fmla="*/ 9 h 125"/>
                <a:gd name="T8" fmla="*/ 143 w 277"/>
                <a:gd name="T9" fmla="*/ 29 h 125"/>
                <a:gd name="T10" fmla="*/ 276 w 277"/>
                <a:gd name="T11" fmla="*/ 53 h 125"/>
                <a:gd name="T12" fmla="*/ 1 w 277"/>
                <a:gd name="T13" fmla="*/ 7 h 125"/>
                <a:gd name="T14" fmla="*/ 0 w 277"/>
                <a:gd name="T15" fmla="*/ 9 h 125"/>
                <a:gd name="T16" fmla="*/ 1 w 277"/>
                <a:gd name="T17" fmla="*/ 9 h 125"/>
                <a:gd name="T18" fmla="*/ 1 w 277"/>
                <a:gd name="T19" fmla="*/ 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7" h="125">
                  <a:moveTo>
                    <a:pt x="276" y="53"/>
                  </a:moveTo>
                  <a:cubicBezTo>
                    <a:pt x="232" y="81"/>
                    <a:pt x="177" y="85"/>
                    <a:pt x="139" y="124"/>
                  </a:cubicBezTo>
                  <a:cubicBezTo>
                    <a:pt x="84" y="107"/>
                    <a:pt x="70" y="29"/>
                    <a:pt x="1" y="30"/>
                  </a:cubicBezTo>
                  <a:lnTo>
                    <a:pt x="1" y="9"/>
                  </a:lnTo>
                  <a:cubicBezTo>
                    <a:pt x="51" y="0"/>
                    <a:pt x="99" y="2"/>
                    <a:pt x="143" y="29"/>
                  </a:cubicBezTo>
                  <a:cubicBezTo>
                    <a:pt x="184" y="55"/>
                    <a:pt x="230" y="55"/>
                    <a:pt x="276" y="53"/>
                  </a:cubicBezTo>
                  <a:close/>
                  <a:moveTo>
                    <a:pt x="1" y="7"/>
                  </a:moveTo>
                  <a:lnTo>
                    <a:pt x="0" y="9"/>
                  </a:lnTo>
                  <a:lnTo>
                    <a:pt x="1" y="9"/>
                  </a:lnTo>
                  <a:lnTo>
                    <a:pt x="1" y="7"/>
                  </a:lnTo>
                  <a:close/>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3" name="Forme libre 202"/>
            <p:cNvSpPr>
              <a:spLocks noChangeArrowheads="1"/>
            </p:cNvSpPr>
            <p:nvPr userDrawn="1"/>
          </p:nvSpPr>
          <p:spPr bwMode="auto">
            <a:xfrm>
              <a:off x="1963738" y="6510338"/>
              <a:ext cx="95250" cy="120650"/>
            </a:xfrm>
            <a:custGeom>
              <a:avLst/>
              <a:gdLst>
                <a:gd name="T0" fmla="*/ 253 w 263"/>
                <a:gd name="T1" fmla="*/ 335 h 337"/>
                <a:gd name="T2" fmla="*/ 226 w 263"/>
                <a:gd name="T3" fmla="*/ 336 h 337"/>
                <a:gd name="T4" fmla="*/ 0 w 263"/>
                <a:gd name="T5" fmla="*/ 16 h 337"/>
                <a:gd name="T6" fmla="*/ 13 w 263"/>
                <a:gd name="T7" fmla="*/ 5 h 337"/>
                <a:gd name="T8" fmla="*/ 45 w 263"/>
                <a:gd name="T9" fmla="*/ 8 h 337"/>
                <a:gd name="T10" fmla="*/ 262 w 263"/>
                <a:gd name="T11" fmla="*/ 319 h 337"/>
                <a:gd name="T12" fmla="*/ 253 w 263"/>
                <a:gd name="T13" fmla="*/ 335 h 337"/>
              </a:gdLst>
              <a:ahLst/>
              <a:cxnLst>
                <a:cxn ang="0">
                  <a:pos x="T0" y="T1"/>
                </a:cxn>
                <a:cxn ang="0">
                  <a:pos x="T2" y="T3"/>
                </a:cxn>
                <a:cxn ang="0">
                  <a:pos x="T4" y="T5"/>
                </a:cxn>
                <a:cxn ang="0">
                  <a:pos x="T6" y="T7"/>
                </a:cxn>
                <a:cxn ang="0">
                  <a:pos x="T8" y="T9"/>
                </a:cxn>
                <a:cxn ang="0">
                  <a:pos x="T10" y="T11"/>
                </a:cxn>
                <a:cxn ang="0">
                  <a:pos x="T12" y="T13"/>
                </a:cxn>
              </a:cxnLst>
              <a:rect l="0" t="0" r="r" b="b"/>
              <a:pathLst>
                <a:path w="263" h="337">
                  <a:moveTo>
                    <a:pt x="253" y="335"/>
                  </a:moveTo>
                  <a:cubicBezTo>
                    <a:pt x="244" y="335"/>
                    <a:pt x="235" y="336"/>
                    <a:pt x="226" y="336"/>
                  </a:cubicBezTo>
                  <a:cubicBezTo>
                    <a:pt x="137" y="239"/>
                    <a:pt x="56" y="135"/>
                    <a:pt x="0" y="16"/>
                  </a:cubicBezTo>
                  <a:cubicBezTo>
                    <a:pt x="4" y="13"/>
                    <a:pt x="9" y="9"/>
                    <a:pt x="13" y="5"/>
                  </a:cubicBezTo>
                  <a:cubicBezTo>
                    <a:pt x="24" y="3"/>
                    <a:pt x="39" y="0"/>
                    <a:pt x="45" y="8"/>
                  </a:cubicBezTo>
                  <a:cubicBezTo>
                    <a:pt x="125" y="106"/>
                    <a:pt x="223" y="193"/>
                    <a:pt x="262" y="319"/>
                  </a:cubicBezTo>
                  <a:cubicBezTo>
                    <a:pt x="259" y="326"/>
                    <a:pt x="256" y="330"/>
                    <a:pt x="253" y="335"/>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4" name="Forme libre 203"/>
            <p:cNvSpPr>
              <a:spLocks noChangeArrowheads="1"/>
            </p:cNvSpPr>
            <p:nvPr userDrawn="1"/>
          </p:nvSpPr>
          <p:spPr bwMode="auto">
            <a:xfrm>
              <a:off x="6186488" y="3297238"/>
              <a:ext cx="106362" cy="44450"/>
            </a:xfrm>
            <a:custGeom>
              <a:avLst/>
              <a:gdLst>
                <a:gd name="T0" fmla="*/ 23 w 295"/>
                <a:gd name="T1" fmla="*/ 124 h 125"/>
                <a:gd name="T2" fmla="*/ 7 w 295"/>
                <a:gd name="T3" fmla="*/ 99 h 125"/>
                <a:gd name="T4" fmla="*/ 294 w 295"/>
                <a:gd name="T5" fmla="*/ 30 h 125"/>
                <a:gd name="T6" fmla="*/ 23 w 295"/>
                <a:gd name="T7" fmla="*/ 124 h 125"/>
              </a:gdLst>
              <a:ahLst/>
              <a:cxnLst>
                <a:cxn ang="0">
                  <a:pos x="T0" y="T1"/>
                </a:cxn>
                <a:cxn ang="0">
                  <a:pos x="T2" y="T3"/>
                </a:cxn>
                <a:cxn ang="0">
                  <a:pos x="T4" y="T5"/>
                </a:cxn>
                <a:cxn ang="0">
                  <a:pos x="T6" y="T7"/>
                </a:cxn>
              </a:cxnLst>
              <a:rect l="0" t="0" r="r" b="b"/>
              <a:pathLst>
                <a:path w="295" h="125">
                  <a:moveTo>
                    <a:pt x="23" y="124"/>
                  </a:moveTo>
                  <a:cubicBezTo>
                    <a:pt x="12" y="118"/>
                    <a:pt x="0" y="102"/>
                    <a:pt x="7" y="99"/>
                  </a:cubicBezTo>
                  <a:cubicBezTo>
                    <a:pt x="99" y="61"/>
                    <a:pt x="186" y="0"/>
                    <a:pt x="294" y="30"/>
                  </a:cubicBezTo>
                  <a:cubicBezTo>
                    <a:pt x="204" y="61"/>
                    <a:pt x="114" y="93"/>
                    <a:pt x="23" y="124"/>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5" name="Forme libre 204"/>
            <p:cNvSpPr>
              <a:spLocks noChangeArrowheads="1"/>
            </p:cNvSpPr>
            <p:nvPr userDrawn="1"/>
          </p:nvSpPr>
          <p:spPr bwMode="auto">
            <a:xfrm>
              <a:off x="7273925" y="1008063"/>
              <a:ext cx="65088" cy="100012"/>
            </a:xfrm>
            <a:custGeom>
              <a:avLst/>
              <a:gdLst>
                <a:gd name="T0" fmla="*/ 139 w 183"/>
                <a:gd name="T1" fmla="*/ 26 h 277"/>
                <a:gd name="T2" fmla="*/ 182 w 183"/>
                <a:gd name="T3" fmla="*/ 0 h 277"/>
                <a:gd name="T4" fmla="*/ 0 w 183"/>
                <a:gd name="T5" fmla="*/ 276 h 277"/>
                <a:gd name="T6" fmla="*/ 139 w 183"/>
                <a:gd name="T7" fmla="*/ 26 h 277"/>
              </a:gdLst>
              <a:ahLst/>
              <a:cxnLst>
                <a:cxn ang="0">
                  <a:pos x="T0" y="T1"/>
                </a:cxn>
                <a:cxn ang="0">
                  <a:pos x="T2" y="T3"/>
                </a:cxn>
                <a:cxn ang="0">
                  <a:pos x="T4" y="T5"/>
                </a:cxn>
                <a:cxn ang="0">
                  <a:pos x="T6" y="T7"/>
                </a:cxn>
              </a:cxnLst>
              <a:rect l="0" t="0" r="r" b="b"/>
              <a:pathLst>
                <a:path w="183" h="277">
                  <a:moveTo>
                    <a:pt x="139" y="26"/>
                  </a:moveTo>
                  <a:cubicBezTo>
                    <a:pt x="153" y="16"/>
                    <a:pt x="168" y="9"/>
                    <a:pt x="182" y="0"/>
                  </a:cubicBezTo>
                  <a:cubicBezTo>
                    <a:pt x="166" y="122"/>
                    <a:pt x="128" y="229"/>
                    <a:pt x="0" y="276"/>
                  </a:cubicBezTo>
                  <a:cubicBezTo>
                    <a:pt x="56" y="198"/>
                    <a:pt x="120" y="125"/>
                    <a:pt x="139" y="26"/>
                  </a:cubicBezTo>
                </a:path>
              </a:pathLst>
            </a:custGeom>
            <a:solidFill>
              <a:srgbClr val="BEBEB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6" name="Forme libre 205"/>
            <p:cNvSpPr>
              <a:spLocks noChangeArrowheads="1"/>
            </p:cNvSpPr>
            <p:nvPr userDrawn="1"/>
          </p:nvSpPr>
          <p:spPr bwMode="auto">
            <a:xfrm>
              <a:off x="7248525" y="3014663"/>
              <a:ext cx="100013" cy="38100"/>
            </a:xfrm>
            <a:custGeom>
              <a:avLst/>
              <a:gdLst>
                <a:gd name="T0" fmla="*/ 183 w 278"/>
                <a:gd name="T1" fmla="*/ 103 h 106"/>
                <a:gd name="T2" fmla="*/ 0 w 278"/>
                <a:gd name="T3" fmla="*/ 35 h 106"/>
                <a:gd name="T4" fmla="*/ 159 w 278"/>
                <a:gd name="T5" fmla="*/ 30 h 106"/>
                <a:gd name="T6" fmla="*/ 277 w 278"/>
                <a:gd name="T7" fmla="*/ 59 h 106"/>
                <a:gd name="T8" fmla="*/ 183 w 278"/>
                <a:gd name="T9" fmla="*/ 103 h 106"/>
              </a:gdLst>
              <a:ahLst/>
              <a:cxnLst>
                <a:cxn ang="0">
                  <a:pos x="T0" y="T1"/>
                </a:cxn>
                <a:cxn ang="0">
                  <a:pos x="T2" y="T3"/>
                </a:cxn>
                <a:cxn ang="0">
                  <a:pos x="T4" y="T5"/>
                </a:cxn>
                <a:cxn ang="0">
                  <a:pos x="T6" y="T7"/>
                </a:cxn>
                <a:cxn ang="0">
                  <a:pos x="T8" y="T9"/>
                </a:cxn>
              </a:cxnLst>
              <a:rect l="0" t="0" r="r" b="b"/>
              <a:pathLst>
                <a:path w="278" h="106">
                  <a:moveTo>
                    <a:pt x="183" y="103"/>
                  </a:moveTo>
                  <a:cubicBezTo>
                    <a:pt x="113" y="105"/>
                    <a:pt x="70" y="35"/>
                    <a:pt x="0" y="35"/>
                  </a:cubicBezTo>
                  <a:cubicBezTo>
                    <a:pt x="52" y="0"/>
                    <a:pt x="107" y="6"/>
                    <a:pt x="159" y="30"/>
                  </a:cubicBezTo>
                  <a:cubicBezTo>
                    <a:pt x="197" y="48"/>
                    <a:pt x="235" y="56"/>
                    <a:pt x="277" y="59"/>
                  </a:cubicBezTo>
                  <a:cubicBezTo>
                    <a:pt x="244" y="74"/>
                    <a:pt x="214" y="90"/>
                    <a:pt x="183" y="103"/>
                  </a:cubicBezTo>
                </a:path>
              </a:pathLst>
            </a:custGeom>
            <a:solidFill>
              <a:srgbClr val="A2A2A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7" name="Forme libre 206"/>
            <p:cNvSpPr>
              <a:spLocks noChangeArrowheads="1"/>
            </p:cNvSpPr>
            <p:nvPr userDrawn="1"/>
          </p:nvSpPr>
          <p:spPr bwMode="auto">
            <a:xfrm>
              <a:off x="1465263" y="2443163"/>
              <a:ext cx="63500" cy="47625"/>
            </a:xfrm>
            <a:custGeom>
              <a:avLst/>
              <a:gdLst>
                <a:gd name="T0" fmla="*/ 55 w 175"/>
                <a:gd name="T1" fmla="*/ 0 h 134"/>
                <a:gd name="T2" fmla="*/ 101 w 175"/>
                <a:gd name="T3" fmla="*/ 19 h 134"/>
                <a:gd name="T4" fmla="*/ 153 w 175"/>
                <a:gd name="T5" fmla="*/ 112 h 134"/>
                <a:gd name="T6" fmla="*/ 61 w 175"/>
                <a:gd name="T7" fmla="*/ 129 h 134"/>
                <a:gd name="T8" fmla="*/ 29 w 175"/>
                <a:gd name="T9" fmla="*/ 110 h 134"/>
                <a:gd name="T10" fmla="*/ 31 w 175"/>
                <a:gd name="T11" fmla="*/ 113 h 134"/>
                <a:gd name="T12" fmla="*/ 8 w 175"/>
                <a:gd name="T13" fmla="*/ 66 h 134"/>
                <a:gd name="T14" fmla="*/ 55 w 175"/>
                <a:gd name="T15" fmla="*/ 0 h 134"/>
                <a:gd name="T16" fmla="*/ 6 w 175"/>
                <a:gd name="T17" fmla="*/ 65 h 134"/>
                <a:gd name="T18" fmla="*/ 8 w 175"/>
                <a:gd name="T19" fmla="*/ 66 h 134"/>
                <a:gd name="T20" fmla="*/ 8 w 175"/>
                <a:gd name="T21" fmla="*/ 66 h 134"/>
                <a:gd name="T22" fmla="*/ 6 w 175"/>
                <a:gd name="T23" fmla="*/ 6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5" h="134">
                  <a:moveTo>
                    <a:pt x="55" y="0"/>
                  </a:moveTo>
                  <a:lnTo>
                    <a:pt x="101" y="19"/>
                  </a:lnTo>
                  <a:cubicBezTo>
                    <a:pt x="164" y="25"/>
                    <a:pt x="174" y="60"/>
                    <a:pt x="153" y="112"/>
                  </a:cubicBezTo>
                  <a:cubicBezTo>
                    <a:pt x="125" y="133"/>
                    <a:pt x="92" y="119"/>
                    <a:pt x="61" y="129"/>
                  </a:cubicBezTo>
                  <a:cubicBezTo>
                    <a:pt x="49" y="126"/>
                    <a:pt x="38" y="119"/>
                    <a:pt x="29" y="110"/>
                  </a:cubicBezTo>
                  <a:lnTo>
                    <a:pt x="31" y="113"/>
                  </a:lnTo>
                  <a:cubicBezTo>
                    <a:pt x="17" y="100"/>
                    <a:pt x="21" y="80"/>
                    <a:pt x="8" y="66"/>
                  </a:cubicBezTo>
                  <a:cubicBezTo>
                    <a:pt x="0" y="29"/>
                    <a:pt x="34" y="19"/>
                    <a:pt x="55" y="0"/>
                  </a:cubicBezTo>
                  <a:close/>
                  <a:moveTo>
                    <a:pt x="6" y="65"/>
                  </a:moveTo>
                  <a:lnTo>
                    <a:pt x="8" y="66"/>
                  </a:lnTo>
                  <a:lnTo>
                    <a:pt x="8" y="66"/>
                  </a:lnTo>
                  <a:cubicBezTo>
                    <a:pt x="7" y="65"/>
                    <a:pt x="7" y="65"/>
                    <a:pt x="6" y="65"/>
                  </a:cubicBezTo>
                  <a:close/>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8" name="Forme libre 207"/>
            <p:cNvSpPr>
              <a:spLocks noChangeArrowheads="1"/>
            </p:cNvSpPr>
            <p:nvPr userDrawn="1"/>
          </p:nvSpPr>
          <p:spPr bwMode="auto">
            <a:xfrm>
              <a:off x="6427788" y="1797050"/>
              <a:ext cx="66675" cy="49213"/>
            </a:xfrm>
            <a:custGeom>
              <a:avLst/>
              <a:gdLst>
                <a:gd name="T0" fmla="*/ 35 w 187"/>
                <a:gd name="T1" fmla="*/ 4 h 136"/>
                <a:gd name="T2" fmla="*/ 85 w 187"/>
                <a:gd name="T3" fmla="*/ 0 h 136"/>
                <a:gd name="T4" fmla="*/ 169 w 187"/>
                <a:gd name="T5" fmla="*/ 29 h 136"/>
                <a:gd name="T6" fmla="*/ 186 w 187"/>
                <a:gd name="T7" fmla="*/ 65 h 136"/>
                <a:gd name="T8" fmla="*/ 137 w 187"/>
                <a:gd name="T9" fmla="*/ 131 h 136"/>
                <a:gd name="T10" fmla="*/ 35 w 187"/>
                <a:gd name="T11" fmla="*/ 4 h 136"/>
              </a:gdLst>
              <a:ahLst/>
              <a:cxnLst>
                <a:cxn ang="0">
                  <a:pos x="T0" y="T1"/>
                </a:cxn>
                <a:cxn ang="0">
                  <a:pos x="T2" y="T3"/>
                </a:cxn>
                <a:cxn ang="0">
                  <a:pos x="T4" y="T5"/>
                </a:cxn>
                <a:cxn ang="0">
                  <a:pos x="T6" y="T7"/>
                </a:cxn>
                <a:cxn ang="0">
                  <a:pos x="T8" y="T9"/>
                </a:cxn>
                <a:cxn ang="0">
                  <a:pos x="T10" y="T11"/>
                </a:cxn>
              </a:cxnLst>
              <a:rect l="0" t="0" r="r" b="b"/>
              <a:pathLst>
                <a:path w="187" h="136">
                  <a:moveTo>
                    <a:pt x="35" y="4"/>
                  </a:moveTo>
                  <a:cubicBezTo>
                    <a:pt x="52" y="3"/>
                    <a:pt x="68" y="1"/>
                    <a:pt x="85" y="0"/>
                  </a:cubicBezTo>
                  <a:cubicBezTo>
                    <a:pt x="113" y="9"/>
                    <a:pt x="142" y="19"/>
                    <a:pt x="169" y="29"/>
                  </a:cubicBezTo>
                  <a:cubicBezTo>
                    <a:pt x="180" y="39"/>
                    <a:pt x="186" y="52"/>
                    <a:pt x="186" y="65"/>
                  </a:cubicBezTo>
                  <a:cubicBezTo>
                    <a:pt x="184" y="99"/>
                    <a:pt x="165" y="117"/>
                    <a:pt x="137" y="131"/>
                  </a:cubicBezTo>
                  <a:cubicBezTo>
                    <a:pt x="21" y="135"/>
                    <a:pt x="0" y="110"/>
                    <a:pt x="35" y="4"/>
                  </a:cubicBezTo>
                </a:path>
              </a:pathLst>
            </a:custGeom>
            <a:solidFill>
              <a:srgbClr val="86868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9" name="Forme libre 208"/>
            <p:cNvSpPr>
              <a:spLocks noChangeArrowheads="1"/>
            </p:cNvSpPr>
            <p:nvPr userDrawn="1"/>
          </p:nvSpPr>
          <p:spPr bwMode="auto">
            <a:xfrm>
              <a:off x="2020888" y="2540000"/>
              <a:ext cx="50800" cy="58738"/>
            </a:xfrm>
            <a:custGeom>
              <a:avLst/>
              <a:gdLst>
                <a:gd name="T0" fmla="*/ 47 w 140"/>
                <a:gd name="T1" fmla="*/ 162 h 163"/>
                <a:gd name="T2" fmla="*/ 0 w 140"/>
                <a:gd name="T3" fmla="*/ 47 h 163"/>
                <a:gd name="T4" fmla="*/ 139 w 140"/>
                <a:gd name="T5" fmla="*/ 4 h 163"/>
                <a:gd name="T6" fmla="*/ 113 w 140"/>
                <a:gd name="T7" fmla="*/ 85 h 163"/>
                <a:gd name="T8" fmla="*/ 47 w 140"/>
                <a:gd name="T9" fmla="*/ 162 h 163"/>
              </a:gdLst>
              <a:ahLst/>
              <a:cxnLst>
                <a:cxn ang="0">
                  <a:pos x="T0" y="T1"/>
                </a:cxn>
                <a:cxn ang="0">
                  <a:pos x="T2" y="T3"/>
                </a:cxn>
                <a:cxn ang="0">
                  <a:pos x="T4" y="T5"/>
                </a:cxn>
                <a:cxn ang="0">
                  <a:pos x="T6" y="T7"/>
                </a:cxn>
                <a:cxn ang="0">
                  <a:pos x="T8" y="T9"/>
                </a:cxn>
              </a:cxnLst>
              <a:rect l="0" t="0" r="r" b="b"/>
              <a:pathLst>
                <a:path w="140" h="163">
                  <a:moveTo>
                    <a:pt x="47" y="162"/>
                  </a:moveTo>
                  <a:cubicBezTo>
                    <a:pt x="86" y="100"/>
                    <a:pt x="29" y="79"/>
                    <a:pt x="0" y="47"/>
                  </a:cubicBezTo>
                  <a:cubicBezTo>
                    <a:pt x="44" y="27"/>
                    <a:pt x="87" y="0"/>
                    <a:pt x="139" y="4"/>
                  </a:cubicBezTo>
                  <a:cubicBezTo>
                    <a:pt x="116" y="27"/>
                    <a:pt x="111" y="55"/>
                    <a:pt x="113" y="85"/>
                  </a:cubicBezTo>
                  <a:cubicBezTo>
                    <a:pt x="115" y="131"/>
                    <a:pt x="89" y="154"/>
                    <a:pt x="47" y="162"/>
                  </a:cubicBezTo>
                </a:path>
              </a:pathLst>
            </a:custGeom>
            <a:solidFill>
              <a:srgbClr val="7E7E7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0" name="Forme libre 209"/>
            <p:cNvSpPr>
              <a:spLocks noChangeArrowheads="1"/>
            </p:cNvSpPr>
            <p:nvPr userDrawn="1"/>
          </p:nvSpPr>
          <p:spPr bwMode="auto">
            <a:xfrm>
              <a:off x="2135188" y="2524125"/>
              <a:ext cx="47625" cy="66675"/>
            </a:xfrm>
            <a:custGeom>
              <a:avLst/>
              <a:gdLst>
                <a:gd name="T0" fmla="*/ 119 w 131"/>
                <a:gd name="T1" fmla="*/ 185 h 186"/>
                <a:gd name="T2" fmla="*/ 66 w 131"/>
                <a:gd name="T3" fmla="*/ 180 h 186"/>
                <a:gd name="T4" fmla="*/ 0 w 131"/>
                <a:gd name="T5" fmla="*/ 23 h 186"/>
                <a:gd name="T6" fmla="*/ 48 w 131"/>
                <a:gd name="T7" fmla="*/ 0 h 186"/>
                <a:gd name="T8" fmla="*/ 119 w 131"/>
                <a:gd name="T9" fmla="*/ 185 h 186"/>
              </a:gdLst>
              <a:ahLst/>
              <a:cxnLst>
                <a:cxn ang="0">
                  <a:pos x="T0" y="T1"/>
                </a:cxn>
                <a:cxn ang="0">
                  <a:pos x="T2" y="T3"/>
                </a:cxn>
                <a:cxn ang="0">
                  <a:pos x="T4" y="T5"/>
                </a:cxn>
                <a:cxn ang="0">
                  <a:pos x="T6" y="T7"/>
                </a:cxn>
                <a:cxn ang="0">
                  <a:pos x="T8" y="T9"/>
                </a:cxn>
              </a:cxnLst>
              <a:rect l="0" t="0" r="r" b="b"/>
              <a:pathLst>
                <a:path w="131" h="186">
                  <a:moveTo>
                    <a:pt x="119" y="185"/>
                  </a:moveTo>
                  <a:cubicBezTo>
                    <a:pt x="101" y="183"/>
                    <a:pt x="84" y="182"/>
                    <a:pt x="66" y="180"/>
                  </a:cubicBezTo>
                  <a:cubicBezTo>
                    <a:pt x="63" y="121"/>
                    <a:pt x="61" y="59"/>
                    <a:pt x="0" y="23"/>
                  </a:cubicBezTo>
                  <a:cubicBezTo>
                    <a:pt x="15" y="15"/>
                    <a:pt x="32" y="8"/>
                    <a:pt x="48" y="0"/>
                  </a:cubicBezTo>
                  <a:cubicBezTo>
                    <a:pt x="93" y="53"/>
                    <a:pt x="130" y="110"/>
                    <a:pt x="119" y="185"/>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1" name="Forme libre 210"/>
            <p:cNvSpPr>
              <a:spLocks noChangeArrowheads="1"/>
            </p:cNvSpPr>
            <p:nvPr userDrawn="1"/>
          </p:nvSpPr>
          <p:spPr bwMode="auto">
            <a:xfrm>
              <a:off x="9218613" y="2811463"/>
              <a:ext cx="50800" cy="101600"/>
            </a:xfrm>
            <a:custGeom>
              <a:avLst/>
              <a:gdLst>
                <a:gd name="T0" fmla="*/ 29 w 140"/>
                <a:gd name="T1" fmla="*/ 282 h 283"/>
                <a:gd name="T2" fmla="*/ 0 w 140"/>
                <a:gd name="T3" fmla="*/ 253 h 283"/>
                <a:gd name="T4" fmla="*/ 90 w 140"/>
                <a:gd name="T5" fmla="*/ 0 h 283"/>
                <a:gd name="T6" fmla="*/ 29 w 140"/>
                <a:gd name="T7" fmla="*/ 282 h 283"/>
              </a:gdLst>
              <a:ahLst/>
              <a:cxnLst>
                <a:cxn ang="0">
                  <a:pos x="T0" y="T1"/>
                </a:cxn>
                <a:cxn ang="0">
                  <a:pos x="T2" y="T3"/>
                </a:cxn>
                <a:cxn ang="0">
                  <a:pos x="T4" y="T5"/>
                </a:cxn>
                <a:cxn ang="0">
                  <a:pos x="T6" y="T7"/>
                </a:cxn>
              </a:cxnLst>
              <a:rect l="0" t="0" r="r" b="b"/>
              <a:pathLst>
                <a:path w="140" h="283">
                  <a:moveTo>
                    <a:pt x="29" y="282"/>
                  </a:moveTo>
                  <a:cubicBezTo>
                    <a:pt x="19" y="273"/>
                    <a:pt x="10" y="264"/>
                    <a:pt x="0" y="253"/>
                  </a:cubicBezTo>
                  <a:cubicBezTo>
                    <a:pt x="79" y="186"/>
                    <a:pt x="96" y="97"/>
                    <a:pt x="90" y="0"/>
                  </a:cubicBezTo>
                  <a:cubicBezTo>
                    <a:pt x="139" y="109"/>
                    <a:pt x="110" y="201"/>
                    <a:pt x="29" y="282"/>
                  </a:cubicBezTo>
                </a:path>
              </a:pathLst>
            </a:custGeom>
            <a:solidFill>
              <a:srgbClr val="AAAAA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2" name="Forme libre 211"/>
            <p:cNvSpPr>
              <a:spLocks noChangeArrowheads="1"/>
            </p:cNvSpPr>
            <p:nvPr userDrawn="1"/>
          </p:nvSpPr>
          <p:spPr bwMode="auto">
            <a:xfrm>
              <a:off x="6542088" y="2925763"/>
              <a:ext cx="68262" cy="33337"/>
            </a:xfrm>
            <a:custGeom>
              <a:avLst/>
              <a:gdLst>
                <a:gd name="T0" fmla="*/ 190 w 191"/>
                <a:gd name="T1" fmla="*/ 3 h 91"/>
                <a:gd name="T2" fmla="*/ 0 w 191"/>
                <a:gd name="T3" fmla="*/ 90 h 91"/>
                <a:gd name="T4" fmla="*/ 190 w 191"/>
                <a:gd name="T5" fmla="*/ 3 h 91"/>
              </a:gdLst>
              <a:ahLst/>
              <a:cxnLst>
                <a:cxn ang="0">
                  <a:pos x="T0" y="T1"/>
                </a:cxn>
                <a:cxn ang="0">
                  <a:pos x="T2" y="T3"/>
                </a:cxn>
                <a:cxn ang="0">
                  <a:pos x="T4" y="T5"/>
                </a:cxn>
              </a:cxnLst>
              <a:rect l="0" t="0" r="r" b="b"/>
              <a:pathLst>
                <a:path w="191" h="91">
                  <a:moveTo>
                    <a:pt x="190" y="3"/>
                  </a:moveTo>
                  <a:cubicBezTo>
                    <a:pt x="148" y="58"/>
                    <a:pt x="90" y="75"/>
                    <a:pt x="0" y="90"/>
                  </a:cubicBezTo>
                  <a:cubicBezTo>
                    <a:pt x="67" y="28"/>
                    <a:pt x="122" y="0"/>
                    <a:pt x="190" y="3"/>
                  </a:cubicBezTo>
                </a:path>
              </a:pathLst>
            </a:custGeom>
            <a:solidFill>
              <a:srgbClr val="D9D9D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3" name="Forme libre 212"/>
            <p:cNvSpPr>
              <a:spLocks noChangeArrowheads="1"/>
            </p:cNvSpPr>
            <p:nvPr userDrawn="1"/>
          </p:nvSpPr>
          <p:spPr bwMode="auto">
            <a:xfrm>
              <a:off x="2303463" y="2508250"/>
              <a:ext cx="74612" cy="47625"/>
            </a:xfrm>
            <a:custGeom>
              <a:avLst/>
              <a:gdLst>
                <a:gd name="T0" fmla="*/ 0 w 207"/>
                <a:gd name="T1" fmla="*/ 41 h 132"/>
                <a:gd name="T2" fmla="*/ 14 w 207"/>
                <a:gd name="T3" fmla="*/ 1 h 132"/>
                <a:gd name="T4" fmla="*/ 113 w 207"/>
                <a:gd name="T5" fmla="*/ 0 h 132"/>
                <a:gd name="T6" fmla="*/ 200 w 207"/>
                <a:gd name="T7" fmla="*/ 91 h 132"/>
                <a:gd name="T8" fmla="*/ 174 w 207"/>
                <a:gd name="T9" fmla="*/ 131 h 132"/>
                <a:gd name="T10" fmla="*/ 0 w 207"/>
                <a:gd name="T11" fmla="*/ 41 h 132"/>
              </a:gdLst>
              <a:ahLst/>
              <a:cxnLst>
                <a:cxn ang="0">
                  <a:pos x="T0" y="T1"/>
                </a:cxn>
                <a:cxn ang="0">
                  <a:pos x="T2" y="T3"/>
                </a:cxn>
                <a:cxn ang="0">
                  <a:pos x="T4" y="T5"/>
                </a:cxn>
                <a:cxn ang="0">
                  <a:pos x="T6" y="T7"/>
                </a:cxn>
                <a:cxn ang="0">
                  <a:pos x="T8" y="T9"/>
                </a:cxn>
                <a:cxn ang="0">
                  <a:pos x="T10" y="T11"/>
                </a:cxn>
              </a:cxnLst>
              <a:rect l="0" t="0" r="r" b="b"/>
              <a:pathLst>
                <a:path w="207" h="132">
                  <a:moveTo>
                    <a:pt x="0" y="41"/>
                  </a:moveTo>
                  <a:cubicBezTo>
                    <a:pt x="5" y="27"/>
                    <a:pt x="9" y="15"/>
                    <a:pt x="14" y="1"/>
                  </a:cubicBezTo>
                  <a:cubicBezTo>
                    <a:pt x="47" y="10"/>
                    <a:pt x="79" y="13"/>
                    <a:pt x="113" y="0"/>
                  </a:cubicBezTo>
                  <a:cubicBezTo>
                    <a:pt x="128" y="44"/>
                    <a:pt x="159" y="73"/>
                    <a:pt x="200" y="91"/>
                  </a:cubicBezTo>
                  <a:cubicBezTo>
                    <a:pt x="206" y="114"/>
                    <a:pt x="192" y="125"/>
                    <a:pt x="174" y="131"/>
                  </a:cubicBezTo>
                  <a:cubicBezTo>
                    <a:pt x="105" y="123"/>
                    <a:pt x="27" y="129"/>
                    <a:pt x="0" y="41"/>
                  </a:cubicBezTo>
                </a:path>
              </a:pathLst>
            </a:custGeom>
            <a:solidFill>
              <a:srgbClr val="DADAD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4" name="Forme libre 213"/>
            <p:cNvSpPr>
              <a:spLocks noChangeArrowheads="1"/>
            </p:cNvSpPr>
            <p:nvPr userDrawn="1"/>
          </p:nvSpPr>
          <p:spPr bwMode="auto">
            <a:xfrm>
              <a:off x="7685088" y="2263775"/>
              <a:ext cx="73025" cy="31750"/>
            </a:xfrm>
            <a:custGeom>
              <a:avLst/>
              <a:gdLst>
                <a:gd name="T0" fmla="*/ 91 w 202"/>
                <a:gd name="T1" fmla="*/ 84 h 87"/>
                <a:gd name="T2" fmla="*/ 0 w 202"/>
                <a:gd name="T3" fmla="*/ 60 h 87"/>
                <a:gd name="T4" fmla="*/ 201 w 202"/>
                <a:gd name="T5" fmla="*/ 41 h 87"/>
                <a:gd name="T6" fmla="*/ 91 w 202"/>
                <a:gd name="T7" fmla="*/ 84 h 87"/>
              </a:gdLst>
              <a:ahLst/>
              <a:cxnLst>
                <a:cxn ang="0">
                  <a:pos x="T0" y="T1"/>
                </a:cxn>
                <a:cxn ang="0">
                  <a:pos x="T2" y="T3"/>
                </a:cxn>
                <a:cxn ang="0">
                  <a:pos x="T4" y="T5"/>
                </a:cxn>
                <a:cxn ang="0">
                  <a:pos x="T6" y="T7"/>
                </a:cxn>
              </a:cxnLst>
              <a:rect l="0" t="0" r="r" b="b"/>
              <a:pathLst>
                <a:path w="202" h="87">
                  <a:moveTo>
                    <a:pt x="91" y="84"/>
                  </a:moveTo>
                  <a:cubicBezTo>
                    <a:pt x="64" y="66"/>
                    <a:pt x="30" y="64"/>
                    <a:pt x="0" y="60"/>
                  </a:cubicBezTo>
                  <a:cubicBezTo>
                    <a:pt x="65" y="31"/>
                    <a:pt x="129" y="0"/>
                    <a:pt x="201" y="41"/>
                  </a:cubicBezTo>
                  <a:cubicBezTo>
                    <a:pt x="172" y="73"/>
                    <a:pt x="134" y="86"/>
                    <a:pt x="91" y="84"/>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5" name="Forme libre 214"/>
            <p:cNvSpPr>
              <a:spLocks noChangeArrowheads="1"/>
            </p:cNvSpPr>
            <p:nvPr userDrawn="1"/>
          </p:nvSpPr>
          <p:spPr bwMode="auto">
            <a:xfrm>
              <a:off x="8823325" y="2982913"/>
              <a:ext cx="42863" cy="41275"/>
            </a:xfrm>
            <a:custGeom>
              <a:avLst/>
              <a:gdLst>
                <a:gd name="T0" fmla="*/ 0 w 117"/>
                <a:gd name="T1" fmla="*/ 103 h 114"/>
                <a:gd name="T2" fmla="*/ 116 w 117"/>
                <a:gd name="T3" fmla="*/ 37 h 114"/>
                <a:gd name="T4" fmla="*/ 72 w 117"/>
                <a:gd name="T5" fmla="*/ 104 h 114"/>
                <a:gd name="T6" fmla="*/ 0 w 117"/>
                <a:gd name="T7" fmla="*/ 103 h 114"/>
              </a:gdLst>
              <a:ahLst/>
              <a:cxnLst>
                <a:cxn ang="0">
                  <a:pos x="T0" y="T1"/>
                </a:cxn>
                <a:cxn ang="0">
                  <a:pos x="T2" y="T3"/>
                </a:cxn>
                <a:cxn ang="0">
                  <a:pos x="T4" y="T5"/>
                </a:cxn>
                <a:cxn ang="0">
                  <a:pos x="T6" y="T7"/>
                </a:cxn>
              </a:cxnLst>
              <a:rect l="0" t="0" r="r" b="b"/>
              <a:pathLst>
                <a:path w="117" h="114">
                  <a:moveTo>
                    <a:pt x="0" y="103"/>
                  </a:moveTo>
                  <a:cubicBezTo>
                    <a:pt x="25" y="57"/>
                    <a:pt x="44" y="0"/>
                    <a:pt x="116" y="37"/>
                  </a:cubicBezTo>
                  <a:cubicBezTo>
                    <a:pt x="110" y="66"/>
                    <a:pt x="95" y="88"/>
                    <a:pt x="72" y="104"/>
                  </a:cubicBezTo>
                  <a:cubicBezTo>
                    <a:pt x="48" y="112"/>
                    <a:pt x="23" y="113"/>
                    <a:pt x="0" y="103"/>
                  </a:cubicBezTo>
                </a:path>
              </a:pathLst>
            </a:custGeom>
            <a:solidFill>
              <a:srgbClr val="B5B5B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6" name="Forme libre 215"/>
            <p:cNvSpPr>
              <a:spLocks noChangeArrowheads="1"/>
            </p:cNvSpPr>
            <p:nvPr userDrawn="1"/>
          </p:nvSpPr>
          <p:spPr bwMode="auto">
            <a:xfrm>
              <a:off x="5014913" y="6597650"/>
              <a:ext cx="74612" cy="58738"/>
            </a:xfrm>
            <a:custGeom>
              <a:avLst/>
              <a:gdLst>
                <a:gd name="T0" fmla="*/ 0 w 207"/>
                <a:gd name="T1" fmla="*/ 0 h 161"/>
                <a:gd name="T2" fmla="*/ 22 w 207"/>
                <a:gd name="T3" fmla="*/ 0 h 161"/>
                <a:gd name="T4" fmla="*/ 206 w 207"/>
                <a:gd name="T5" fmla="*/ 160 h 161"/>
                <a:gd name="T6" fmla="*/ 0 w 207"/>
                <a:gd name="T7" fmla="*/ 0 h 161"/>
              </a:gdLst>
              <a:ahLst/>
              <a:cxnLst>
                <a:cxn ang="0">
                  <a:pos x="T0" y="T1"/>
                </a:cxn>
                <a:cxn ang="0">
                  <a:pos x="T2" y="T3"/>
                </a:cxn>
                <a:cxn ang="0">
                  <a:pos x="T4" y="T5"/>
                </a:cxn>
                <a:cxn ang="0">
                  <a:pos x="T6" y="T7"/>
                </a:cxn>
              </a:cxnLst>
              <a:rect l="0" t="0" r="r" b="b"/>
              <a:pathLst>
                <a:path w="207" h="161">
                  <a:moveTo>
                    <a:pt x="0" y="0"/>
                  </a:moveTo>
                  <a:cubicBezTo>
                    <a:pt x="7" y="0"/>
                    <a:pt x="15" y="0"/>
                    <a:pt x="22" y="0"/>
                  </a:cubicBezTo>
                  <a:cubicBezTo>
                    <a:pt x="65" y="73"/>
                    <a:pt x="157" y="93"/>
                    <a:pt x="206" y="160"/>
                  </a:cubicBezTo>
                  <a:cubicBezTo>
                    <a:pt x="119" y="130"/>
                    <a:pt x="35" y="98"/>
                    <a:pt x="0" y="0"/>
                  </a:cubicBezTo>
                </a:path>
              </a:pathLst>
            </a:custGeom>
            <a:solidFill>
              <a:srgbClr val="F4F4F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7" name="Forme libre 216"/>
            <p:cNvSpPr>
              <a:spLocks noChangeArrowheads="1"/>
            </p:cNvSpPr>
            <p:nvPr userDrawn="1"/>
          </p:nvSpPr>
          <p:spPr bwMode="auto">
            <a:xfrm>
              <a:off x="8691563" y="3100388"/>
              <a:ext cx="42862" cy="30162"/>
            </a:xfrm>
            <a:custGeom>
              <a:avLst/>
              <a:gdLst>
                <a:gd name="T0" fmla="*/ 42 w 118"/>
                <a:gd name="T1" fmla="*/ 0 h 84"/>
                <a:gd name="T2" fmla="*/ 117 w 118"/>
                <a:gd name="T3" fmla="*/ 25 h 84"/>
                <a:gd name="T4" fmla="*/ 0 w 118"/>
                <a:gd name="T5" fmla="*/ 25 h 84"/>
                <a:gd name="T6" fmla="*/ 42 w 118"/>
                <a:gd name="T7" fmla="*/ 0 h 84"/>
              </a:gdLst>
              <a:ahLst/>
              <a:cxnLst>
                <a:cxn ang="0">
                  <a:pos x="T0" y="T1"/>
                </a:cxn>
                <a:cxn ang="0">
                  <a:pos x="T2" y="T3"/>
                </a:cxn>
                <a:cxn ang="0">
                  <a:pos x="T4" y="T5"/>
                </a:cxn>
                <a:cxn ang="0">
                  <a:pos x="T6" y="T7"/>
                </a:cxn>
              </a:cxnLst>
              <a:rect l="0" t="0" r="r" b="b"/>
              <a:pathLst>
                <a:path w="118" h="84">
                  <a:moveTo>
                    <a:pt x="42" y="0"/>
                  </a:moveTo>
                  <a:cubicBezTo>
                    <a:pt x="67" y="8"/>
                    <a:pt x="93" y="17"/>
                    <a:pt x="117" y="25"/>
                  </a:cubicBezTo>
                  <a:cubicBezTo>
                    <a:pt x="59" y="83"/>
                    <a:pt x="52" y="83"/>
                    <a:pt x="0" y="25"/>
                  </a:cubicBezTo>
                  <a:cubicBezTo>
                    <a:pt x="15" y="17"/>
                    <a:pt x="29" y="9"/>
                    <a:pt x="42" y="0"/>
                  </a:cubicBezTo>
                </a:path>
              </a:pathLst>
            </a:custGeom>
            <a:solidFill>
              <a:srgbClr val="89898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8" name="Forme libre 217"/>
            <p:cNvSpPr>
              <a:spLocks noChangeArrowheads="1"/>
            </p:cNvSpPr>
            <p:nvPr userDrawn="1"/>
          </p:nvSpPr>
          <p:spPr bwMode="auto">
            <a:xfrm>
              <a:off x="1797050" y="6173788"/>
              <a:ext cx="50800" cy="88900"/>
            </a:xfrm>
            <a:custGeom>
              <a:avLst/>
              <a:gdLst>
                <a:gd name="T0" fmla="*/ 0 w 143"/>
                <a:gd name="T1" fmla="*/ 63 h 246"/>
                <a:gd name="T2" fmla="*/ 3 w 143"/>
                <a:gd name="T3" fmla="*/ 12 h 246"/>
                <a:gd name="T4" fmla="*/ 31 w 143"/>
                <a:gd name="T5" fmla="*/ 2 h 246"/>
                <a:gd name="T6" fmla="*/ 55 w 143"/>
                <a:gd name="T7" fmla="*/ 19 h 246"/>
                <a:gd name="T8" fmla="*/ 76 w 143"/>
                <a:gd name="T9" fmla="*/ 58 h 246"/>
                <a:gd name="T10" fmla="*/ 89 w 143"/>
                <a:gd name="T11" fmla="*/ 86 h 246"/>
                <a:gd name="T12" fmla="*/ 102 w 143"/>
                <a:gd name="T13" fmla="*/ 112 h 246"/>
                <a:gd name="T14" fmla="*/ 112 w 143"/>
                <a:gd name="T15" fmla="*/ 139 h 246"/>
                <a:gd name="T16" fmla="*/ 108 w 143"/>
                <a:gd name="T17" fmla="*/ 238 h 246"/>
                <a:gd name="T18" fmla="*/ 95 w 143"/>
                <a:gd name="T19" fmla="*/ 245 h 246"/>
                <a:gd name="T20" fmla="*/ 0 w 143"/>
                <a:gd name="T21" fmla="*/ 63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246">
                  <a:moveTo>
                    <a:pt x="0" y="63"/>
                  </a:moveTo>
                  <a:cubicBezTo>
                    <a:pt x="2" y="46"/>
                    <a:pt x="2" y="29"/>
                    <a:pt x="3" y="12"/>
                  </a:cubicBezTo>
                  <a:cubicBezTo>
                    <a:pt x="11" y="5"/>
                    <a:pt x="18" y="0"/>
                    <a:pt x="31" y="2"/>
                  </a:cubicBezTo>
                  <a:cubicBezTo>
                    <a:pt x="40" y="5"/>
                    <a:pt x="49" y="11"/>
                    <a:pt x="55" y="19"/>
                  </a:cubicBezTo>
                  <a:cubicBezTo>
                    <a:pt x="63" y="31"/>
                    <a:pt x="69" y="44"/>
                    <a:pt x="76" y="58"/>
                  </a:cubicBezTo>
                  <a:cubicBezTo>
                    <a:pt x="81" y="67"/>
                    <a:pt x="84" y="77"/>
                    <a:pt x="89" y="86"/>
                  </a:cubicBezTo>
                  <a:cubicBezTo>
                    <a:pt x="93" y="95"/>
                    <a:pt x="98" y="103"/>
                    <a:pt x="102" y="112"/>
                  </a:cubicBezTo>
                  <a:cubicBezTo>
                    <a:pt x="105" y="121"/>
                    <a:pt x="108" y="130"/>
                    <a:pt x="112" y="139"/>
                  </a:cubicBezTo>
                  <a:cubicBezTo>
                    <a:pt x="122" y="173"/>
                    <a:pt x="142" y="206"/>
                    <a:pt x="108" y="238"/>
                  </a:cubicBezTo>
                  <a:cubicBezTo>
                    <a:pt x="104" y="240"/>
                    <a:pt x="99" y="241"/>
                    <a:pt x="95" y="245"/>
                  </a:cubicBezTo>
                  <a:cubicBezTo>
                    <a:pt x="52" y="188"/>
                    <a:pt x="24" y="125"/>
                    <a:pt x="0" y="63"/>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9" name="Forme libre 218"/>
            <p:cNvSpPr>
              <a:spLocks noChangeArrowheads="1"/>
            </p:cNvSpPr>
            <p:nvPr userDrawn="1"/>
          </p:nvSpPr>
          <p:spPr bwMode="auto">
            <a:xfrm>
              <a:off x="9088438" y="2987675"/>
              <a:ext cx="49212" cy="25400"/>
            </a:xfrm>
            <a:custGeom>
              <a:avLst/>
              <a:gdLst>
                <a:gd name="T0" fmla="*/ 47 w 137"/>
                <a:gd name="T1" fmla="*/ 1 h 69"/>
                <a:gd name="T2" fmla="*/ 136 w 137"/>
                <a:gd name="T3" fmla="*/ 0 h 69"/>
                <a:gd name="T4" fmla="*/ 6 w 137"/>
                <a:gd name="T5" fmla="*/ 64 h 69"/>
                <a:gd name="T6" fmla="*/ 47 w 137"/>
                <a:gd name="T7" fmla="*/ 1 h 69"/>
              </a:gdLst>
              <a:ahLst/>
              <a:cxnLst>
                <a:cxn ang="0">
                  <a:pos x="T0" y="T1"/>
                </a:cxn>
                <a:cxn ang="0">
                  <a:pos x="T2" y="T3"/>
                </a:cxn>
                <a:cxn ang="0">
                  <a:pos x="T4" y="T5"/>
                </a:cxn>
                <a:cxn ang="0">
                  <a:pos x="T6" y="T7"/>
                </a:cxn>
              </a:cxnLst>
              <a:rect l="0" t="0" r="r" b="b"/>
              <a:pathLst>
                <a:path w="137" h="69">
                  <a:moveTo>
                    <a:pt x="47" y="1"/>
                  </a:moveTo>
                  <a:cubicBezTo>
                    <a:pt x="78" y="29"/>
                    <a:pt x="107" y="1"/>
                    <a:pt x="136" y="0"/>
                  </a:cubicBezTo>
                  <a:cubicBezTo>
                    <a:pt x="102" y="42"/>
                    <a:pt x="62" y="68"/>
                    <a:pt x="6" y="64"/>
                  </a:cubicBezTo>
                  <a:cubicBezTo>
                    <a:pt x="0" y="23"/>
                    <a:pt x="26" y="13"/>
                    <a:pt x="47" y="1"/>
                  </a:cubicBezTo>
                </a:path>
              </a:pathLst>
            </a:custGeom>
            <a:solidFill>
              <a:srgbClr val="C3C3C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0" name="Forme libre 219"/>
            <p:cNvSpPr>
              <a:spLocks noChangeArrowheads="1"/>
            </p:cNvSpPr>
            <p:nvPr userDrawn="1"/>
          </p:nvSpPr>
          <p:spPr bwMode="auto">
            <a:xfrm>
              <a:off x="6553200" y="2890838"/>
              <a:ext cx="36513" cy="22225"/>
            </a:xfrm>
            <a:custGeom>
              <a:avLst/>
              <a:gdLst>
                <a:gd name="T0" fmla="*/ 0 w 102"/>
                <a:gd name="T1" fmla="*/ 40 h 61"/>
                <a:gd name="T2" fmla="*/ 101 w 102"/>
                <a:gd name="T3" fmla="*/ 12 h 61"/>
                <a:gd name="T4" fmla="*/ 0 w 102"/>
                <a:gd name="T5" fmla="*/ 40 h 61"/>
              </a:gdLst>
              <a:ahLst/>
              <a:cxnLst>
                <a:cxn ang="0">
                  <a:pos x="T0" y="T1"/>
                </a:cxn>
                <a:cxn ang="0">
                  <a:pos x="T2" y="T3"/>
                </a:cxn>
                <a:cxn ang="0">
                  <a:pos x="T4" y="T5"/>
                </a:cxn>
              </a:cxnLst>
              <a:rect l="0" t="0" r="r" b="b"/>
              <a:pathLst>
                <a:path w="102" h="61">
                  <a:moveTo>
                    <a:pt x="0" y="40"/>
                  </a:moveTo>
                  <a:cubicBezTo>
                    <a:pt x="37" y="8"/>
                    <a:pt x="63" y="0"/>
                    <a:pt x="101" y="12"/>
                  </a:cubicBezTo>
                  <a:cubicBezTo>
                    <a:pt x="77" y="52"/>
                    <a:pt x="51" y="60"/>
                    <a:pt x="0" y="4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1" name="Forme libre 220"/>
            <p:cNvSpPr>
              <a:spLocks noChangeArrowheads="1"/>
            </p:cNvSpPr>
            <p:nvPr userDrawn="1"/>
          </p:nvSpPr>
          <p:spPr bwMode="auto">
            <a:xfrm>
              <a:off x="7983538" y="4314825"/>
              <a:ext cx="30162" cy="57150"/>
            </a:xfrm>
            <a:custGeom>
              <a:avLst/>
              <a:gdLst>
                <a:gd name="T0" fmla="*/ 46 w 82"/>
                <a:gd name="T1" fmla="*/ 159 h 160"/>
                <a:gd name="T2" fmla="*/ 44 w 82"/>
                <a:gd name="T3" fmla="*/ 96 h 160"/>
                <a:gd name="T4" fmla="*/ 0 w 82"/>
                <a:gd name="T5" fmla="*/ 69 h 160"/>
                <a:gd name="T6" fmla="*/ 68 w 82"/>
                <a:gd name="T7" fmla="*/ 0 h 160"/>
                <a:gd name="T8" fmla="*/ 46 w 82"/>
                <a:gd name="T9" fmla="*/ 159 h 160"/>
              </a:gdLst>
              <a:ahLst/>
              <a:cxnLst>
                <a:cxn ang="0">
                  <a:pos x="T0" y="T1"/>
                </a:cxn>
                <a:cxn ang="0">
                  <a:pos x="T2" y="T3"/>
                </a:cxn>
                <a:cxn ang="0">
                  <a:pos x="T4" y="T5"/>
                </a:cxn>
                <a:cxn ang="0">
                  <a:pos x="T6" y="T7"/>
                </a:cxn>
                <a:cxn ang="0">
                  <a:pos x="T8" y="T9"/>
                </a:cxn>
              </a:cxnLst>
              <a:rect l="0" t="0" r="r" b="b"/>
              <a:pathLst>
                <a:path w="82" h="160">
                  <a:moveTo>
                    <a:pt x="46" y="159"/>
                  </a:moveTo>
                  <a:cubicBezTo>
                    <a:pt x="46" y="138"/>
                    <a:pt x="46" y="116"/>
                    <a:pt x="44" y="96"/>
                  </a:cubicBezTo>
                  <a:cubicBezTo>
                    <a:pt x="43" y="67"/>
                    <a:pt x="23" y="64"/>
                    <a:pt x="0" y="69"/>
                  </a:cubicBezTo>
                  <a:cubicBezTo>
                    <a:pt x="6" y="31"/>
                    <a:pt x="30" y="8"/>
                    <a:pt x="68" y="0"/>
                  </a:cubicBezTo>
                  <a:cubicBezTo>
                    <a:pt x="67" y="52"/>
                    <a:pt x="81" y="109"/>
                    <a:pt x="46" y="159"/>
                  </a:cubicBezTo>
                </a:path>
              </a:pathLst>
            </a:custGeom>
            <a:solidFill>
              <a:srgbClr val="C3C3C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2" name="Forme libre 221"/>
            <p:cNvSpPr>
              <a:spLocks noChangeArrowheads="1"/>
            </p:cNvSpPr>
            <p:nvPr userDrawn="1"/>
          </p:nvSpPr>
          <p:spPr bwMode="auto">
            <a:xfrm>
              <a:off x="3305175" y="1457325"/>
              <a:ext cx="84138" cy="11113"/>
            </a:xfrm>
            <a:custGeom>
              <a:avLst/>
              <a:gdLst>
                <a:gd name="T0" fmla="*/ 234 w 235"/>
                <a:gd name="T1" fmla="*/ 32 h 33"/>
                <a:gd name="T2" fmla="*/ 0 w 235"/>
                <a:gd name="T3" fmla="*/ 29 h 33"/>
                <a:gd name="T4" fmla="*/ 234 w 235"/>
                <a:gd name="T5" fmla="*/ 32 h 33"/>
              </a:gdLst>
              <a:ahLst/>
              <a:cxnLst>
                <a:cxn ang="0">
                  <a:pos x="T0" y="T1"/>
                </a:cxn>
                <a:cxn ang="0">
                  <a:pos x="T2" y="T3"/>
                </a:cxn>
                <a:cxn ang="0">
                  <a:pos x="T4" y="T5"/>
                </a:cxn>
              </a:cxnLst>
              <a:rect l="0" t="0" r="r" b="b"/>
              <a:pathLst>
                <a:path w="235" h="33">
                  <a:moveTo>
                    <a:pt x="234" y="32"/>
                  </a:moveTo>
                  <a:cubicBezTo>
                    <a:pt x="156" y="31"/>
                    <a:pt x="78" y="31"/>
                    <a:pt x="0" y="29"/>
                  </a:cubicBezTo>
                  <a:cubicBezTo>
                    <a:pt x="78" y="0"/>
                    <a:pt x="156" y="2"/>
                    <a:pt x="234" y="32"/>
                  </a:cubicBezTo>
                </a:path>
              </a:pathLst>
            </a:custGeom>
            <a:solidFill>
              <a:srgbClr val="A2A2A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3" name="Forme libre 222"/>
            <p:cNvSpPr>
              <a:spLocks noChangeArrowheads="1"/>
            </p:cNvSpPr>
            <p:nvPr userDrawn="1"/>
          </p:nvSpPr>
          <p:spPr bwMode="auto">
            <a:xfrm>
              <a:off x="2376488" y="2351088"/>
              <a:ext cx="50800" cy="33337"/>
            </a:xfrm>
            <a:custGeom>
              <a:avLst/>
              <a:gdLst>
                <a:gd name="T0" fmla="*/ 65 w 139"/>
                <a:gd name="T1" fmla="*/ 72 h 93"/>
                <a:gd name="T2" fmla="*/ 0 w 139"/>
                <a:gd name="T3" fmla="*/ 92 h 93"/>
                <a:gd name="T4" fmla="*/ 45 w 139"/>
                <a:gd name="T5" fmla="*/ 0 h 93"/>
                <a:gd name="T6" fmla="*/ 138 w 139"/>
                <a:gd name="T7" fmla="*/ 43 h 93"/>
                <a:gd name="T8" fmla="*/ 80 w 139"/>
                <a:gd name="T9" fmla="*/ 74 h 93"/>
                <a:gd name="T10" fmla="*/ 65 w 139"/>
                <a:gd name="T11" fmla="*/ 72 h 93"/>
              </a:gdLst>
              <a:ahLst/>
              <a:cxnLst>
                <a:cxn ang="0">
                  <a:pos x="T0" y="T1"/>
                </a:cxn>
                <a:cxn ang="0">
                  <a:pos x="T2" y="T3"/>
                </a:cxn>
                <a:cxn ang="0">
                  <a:pos x="T4" y="T5"/>
                </a:cxn>
                <a:cxn ang="0">
                  <a:pos x="T6" y="T7"/>
                </a:cxn>
                <a:cxn ang="0">
                  <a:pos x="T8" y="T9"/>
                </a:cxn>
                <a:cxn ang="0">
                  <a:pos x="T10" y="T11"/>
                </a:cxn>
              </a:cxnLst>
              <a:rect l="0" t="0" r="r" b="b"/>
              <a:pathLst>
                <a:path w="139" h="93">
                  <a:moveTo>
                    <a:pt x="65" y="72"/>
                  </a:moveTo>
                  <a:cubicBezTo>
                    <a:pt x="44" y="78"/>
                    <a:pt x="22" y="86"/>
                    <a:pt x="0" y="92"/>
                  </a:cubicBezTo>
                  <a:cubicBezTo>
                    <a:pt x="6" y="57"/>
                    <a:pt x="16" y="25"/>
                    <a:pt x="45" y="0"/>
                  </a:cubicBezTo>
                  <a:cubicBezTo>
                    <a:pt x="76" y="14"/>
                    <a:pt x="108" y="29"/>
                    <a:pt x="138" y="43"/>
                  </a:cubicBezTo>
                  <a:cubicBezTo>
                    <a:pt x="129" y="74"/>
                    <a:pt x="106" y="78"/>
                    <a:pt x="80" y="74"/>
                  </a:cubicBezTo>
                  <a:cubicBezTo>
                    <a:pt x="76" y="74"/>
                    <a:pt x="70" y="74"/>
                    <a:pt x="65" y="72"/>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4" name="Forme libre 223"/>
            <p:cNvSpPr>
              <a:spLocks noChangeArrowheads="1"/>
            </p:cNvSpPr>
            <p:nvPr userDrawn="1"/>
          </p:nvSpPr>
          <p:spPr bwMode="auto">
            <a:xfrm>
              <a:off x="5097463" y="6656388"/>
              <a:ext cx="74612" cy="11112"/>
            </a:xfrm>
            <a:custGeom>
              <a:avLst/>
              <a:gdLst>
                <a:gd name="T0" fmla="*/ 0 w 207"/>
                <a:gd name="T1" fmla="*/ 0 h 33"/>
                <a:gd name="T2" fmla="*/ 206 w 207"/>
                <a:gd name="T3" fmla="*/ 0 h 33"/>
                <a:gd name="T4" fmla="*/ 0 w 207"/>
                <a:gd name="T5" fmla="*/ 0 h 33"/>
              </a:gdLst>
              <a:ahLst/>
              <a:cxnLst>
                <a:cxn ang="0">
                  <a:pos x="T0" y="T1"/>
                </a:cxn>
                <a:cxn ang="0">
                  <a:pos x="T2" y="T3"/>
                </a:cxn>
                <a:cxn ang="0">
                  <a:pos x="T4" y="T5"/>
                </a:cxn>
              </a:cxnLst>
              <a:rect l="0" t="0" r="r" b="b"/>
              <a:pathLst>
                <a:path w="207" h="33">
                  <a:moveTo>
                    <a:pt x="0" y="0"/>
                  </a:moveTo>
                  <a:cubicBezTo>
                    <a:pt x="68" y="0"/>
                    <a:pt x="137" y="0"/>
                    <a:pt x="206" y="0"/>
                  </a:cubicBezTo>
                  <a:cubicBezTo>
                    <a:pt x="137" y="32"/>
                    <a:pt x="68" y="32"/>
                    <a:pt x="0" y="0"/>
                  </a:cubicBezTo>
                </a:path>
              </a:pathLst>
            </a:custGeom>
            <a:solidFill>
              <a:srgbClr val="F4F4F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5" name="Forme libre 224"/>
            <p:cNvSpPr>
              <a:spLocks noChangeArrowheads="1"/>
            </p:cNvSpPr>
            <p:nvPr userDrawn="1"/>
          </p:nvSpPr>
          <p:spPr bwMode="auto">
            <a:xfrm>
              <a:off x="6481763" y="2957513"/>
              <a:ext cx="31750" cy="22225"/>
            </a:xfrm>
            <a:custGeom>
              <a:avLst/>
              <a:gdLst>
                <a:gd name="T0" fmla="*/ 0 w 88"/>
                <a:gd name="T1" fmla="*/ 56 h 60"/>
                <a:gd name="T2" fmla="*/ 75 w 88"/>
                <a:gd name="T3" fmla="*/ 6 h 60"/>
                <a:gd name="T4" fmla="*/ 86 w 88"/>
                <a:gd name="T5" fmla="*/ 21 h 60"/>
                <a:gd name="T6" fmla="*/ 2 w 88"/>
                <a:gd name="T7" fmla="*/ 59 h 60"/>
                <a:gd name="T8" fmla="*/ 0 w 88"/>
                <a:gd name="T9" fmla="*/ 56 h 60"/>
              </a:gdLst>
              <a:ahLst/>
              <a:cxnLst>
                <a:cxn ang="0">
                  <a:pos x="T0" y="T1"/>
                </a:cxn>
                <a:cxn ang="0">
                  <a:pos x="T2" y="T3"/>
                </a:cxn>
                <a:cxn ang="0">
                  <a:pos x="T4" y="T5"/>
                </a:cxn>
                <a:cxn ang="0">
                  <a:pos x="T6" y="T7"/>
                </a:cxn>
                <a:cxn ang="0">
                  <a:pos x="T8" y="T9"/>
                </a:cxn>
              </a:cxnLst>
              <a:rect l="0" t="0" r="r" b="b"/>
              <a:pathLst>
                <a:path w="88" h="60">
                  <a:moveTo>
                    <a:pt x="0" y="56"/>
                  </a:moveTo>
                  <a:cubicBezTo>
                    <a:pt x="19" y="29"/>
                    <a:pt x="35" y="0"/>
                    <a:pt x="75" y="6"/>
                  </a:cubicBezTo>
                  <a:cubicBezTo>
                    <a:pt x="80" y="6"/>
                    <a:pt x="87" y="18"/>
                    <a:pt x="86" y="21"/>
                  </a:cubicBezTo>
                  <a:cubicBezTo>
                    <a:pt x="69" y="56"/>
                    <a:pt x="34" y="55"/>
                    <a:pt x="2" y="59"/>
                  </a:cubicBezTo>
                  <a:lnTo>
                    <a:pt x="0" y="56"/>
                  </a:lnTo>
                </a:path>
              </a:pathLst>
            </a:custGeom>
            <a:solidFill>
              <a:srgbClr val="D6D6D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6" name="Forme libre 225"/>
            <p:cNvSpPr>
              <a:spLocks noChangeArrowheads="1"/>
            </p:cNvSpPr>
            <p:nvPr userDrawn="1"/>
          </p:nvSpPr>
          <p:spPr bwMode="auto">
            <a:xfrm>
              <a:off x="4627563" y="6680200"/>
              <a:ext cx="33337" cy="41275"/>
            </a:xfrm>
            <a:custGeom>
              <a:avLst/>
              <a:gdLst>
                <a:gd name="T0" fmla="*/ 0 w 94"/>
                <a:gd name="T1" fmla="*/ 114 h 115"/>
                <a:gd name="T2" fmla="*/ 93 w 94"/>
                <a:gd name="T3" fmla="*/ 0 h 115"/>
                <a:gd name="T4" fmla="*/ 0 w 94"/>
                <a:gd name="T5" fmla="*/ 114 h 115"/>
              </a:gdLst>
              <a:ahLst/>
              <a:cxnLst>
                <a:cxn ang="0">
                  <a:pos x="T0" y="T1"/>
                </a:cxn>
                <a:cxn ang="0">
                  <a:pos x="T2" y="T3"/>
                </a:cxn>
                <a:cxn ang="0">
                  <a:pos x="T4" y="T5"/>
                </a:cxn>
              </a:cxnLst>
              <a:rect l="0" t="0" r="r" b="b"/>
              <a:pathLst>
                <a:path w="94" h="115">
                  <a:moveTo>
                    <a:pt x="0" y="114"/>
                  </a:moveTo>
                  <a:cubicBezTo>
                    <a:pt x="11" y="59"/>
                    <a:pt x="47" y="27"/>
                    <a:pt x="93" y="0"/>
                  </a:cubicBezTo>
                  <a:cubicBezTo>
                    <a:pt x="79" y="52"/>
                    <a:pt x="44" y="87"/>
                    <a:pt x="0" y="114"/>
                  </a:cubicBezTo>
                </a:path>
              </a:pathLst>
            </a:custGeom>
            <a:solidFill>
              <a:srgbClr val="C7C7C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7" name="Forme libre 226"/>
            <p:cNvSpPr>
              <a:spLocks noChangeArrowheads="1"/>
            </p:cNvSpPr>
            <p:nvPr userDrawn="1"/>
          </p:nvSpPr>
          <p:spPr bwMode="auto">
            <a:xfrm>
              <a:off x="2738438" y="6615113"/>
              <a:ext cx="26987" cy="49212"/>
            </a:xfrm>
            <a:custGeom>
              <a:avLst/>
              <a:gdLst>
                <a:gd name="T0" fmla="*/ 0 w 74"/>
                <a:gd name="T1" fmla="*/ 112 h 136"/>
                <a:gd name="T2" fmla="*/ 73 w 74"/>
                <a:gd name="T3" fmla="*/ 0 h 136"/>
                <a:gd name="T4" fmla="*/ 27 w 74"/>
                <a:gd name="T5" fmla="*/ 118 h 136"/>
                <a:gd name="T6" fmla="*/ 4 w 74"/>
                <a:gd name="T7" fmla="*/ 118 h 136"/>
                <a:gd name="T8" fmla="*/ 0 w 74"/>
                <a:gd name="T9" fmla="*/ 112 h 136"/>
              </a:gdLst>
              <a:ahLst/>
              <a:cxnLst>
                <a:cxn ang="0">
                  <a:pos x="T0" y="T1"/>
                </a:cxn>
                <a:cxn ang="0">
                  <a:pos x="T2" y="T3"/>
                </a:cxn>
                <a:cxn ang="0">
                  <a:pos x="T4" y="T5"/>
                </a:cxn>
                <a:cxn ang="0">
                  <a:pos x="T6" y="T7"/>
                </a:cxn>
                <a:cxn ang="0">
                  <a:pos x="T8" y="T9"/>
                </a:cxn>
              </a:cxnLst>
              <a:rect l="0" t="0" r="r" b="b"/>
              <a:pathLst>
                <a:path w="74" h="136">
                  <a:moveTo>
                    <a:pt x="0" y="112"/>
                  </a:moveTo>
                  <a:cubicBezTo>
                    <a:pt x="23" y="74"/>
                    <a:pt x="38" y="29"/>
                    <a:pt x="73" y="0"/>
                  </a:cubicBezTo>
                  <a:cubicBezTo>
                    <a:pt x="70" y="45"/>
                    <a:pt x="49" y="81"/>
                    <a:pt x="27" y="118"/>
                  </a:cubicBezTo>
                  <a:cubicBezTo>
                    <a:pt x="20" y="135"/>
                    <a:pt x="12" y="135"/>
                    <a:pt x="4" y="118"/>
                  </a:cubicBezTo>
                  <a:lnTo>
                    <a:pt x="0" y="112"/>
                  </a:lnTo>
                </a:path>
              </a:pathLst>
            </a:custGeom>
            <a:solidFill>
              <a:srgbClr val="7C7C7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8" name="Forme libre 227"/>
            <p:cNvSpPr>
              <a:spLocks noChangeArrowheads="1"/>
            </p:cNvSpPr>
            <p:nvPr userDrawn="1"/>
          </p:nvSpPr>
          <p:spPr bwMode="auto">
            <a:xfrm>
              <a:off x="6300788" y="1625600"/>
              <a:ext cx="41275" cy="25400"/>
            </a:xfrm>
            <a:custGeom>
              <a:avLst/>
              <a:gdLst>
                <a:gd name="T0" fmla="*/ 112 w 113"/>
                <a:gd name="T1" fmla="*/ 2 h 70"/>
                <a:gd name="T2" fmla="*/ 25 w 113"/>
                <a:gd name="T3" fmla="*/ 69 h 70"/>
                <a:gd name="T4" fmla="*/ 0 w 113"/>
                <a:gd name="T5" fmla="*/ 43 h 70"/>
                <a:gd name="T6" fmla="*/ 112 w 113"/>
                <a:gd name="T7" fmla="*/ 2 h 70"/>
              </a:gdLst>
              <a:ahLst/>
              <a:cxnLst>
                <a:cxn ang="0">
                  <a:pos x="T0" y="T1"/>
                </a:cxn>
                <a:cxn ang="0">
                  <a:pos x="T2" y="T3"/>
                </a:cxn>
                <a:cxn ang="0">
                  <a:pos x="T4" y="T5"/>
                </a:cxn>
                <a:cxn ang="0">
                  <a:pos x="T6" y="T7"/>
                </a:cxn>
              </a:cxnLst>
              <a:rect l="0" t="0" r="r" b="b"/>
              <a:pathLst>
                <a:path w="113" h="70">
                  <a:moveTo>
                    <a:pt x="112" y="2"/>
                  </a:moveTo>
                  <a:cubicBezTo>
                    <a:pt x="83" y="25"/>
                    <a:pt x="54" y="46"/>
                    <a:pt x="25" y="69"/>
                  </a:cubicBezTo>
                  <a:cubicBezTo>
                    <a:pt x="17" y="60"/>
                    <a:pt x="8" y="52"/>
                    <a:pt x="0" y="43"/>
                  </a:cubicBezTo>
                  <a:cubicBezTo>
                    <a:pt x="29" y="8"/>
                    <a:pt x="69" y="0"/>
                    <a:pt x="112" y="2"/>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9" name="Forme libre 228"/>
            <p:cNvSpPr>
              <a:spLocks noChangeArrowheads="1"/>
            </p:cNvSpPr>
            <p:nvPr userDrawn="1"/>
          </p:nvSpPr>
          <p:spPr bwMode="auto">
            <a:xfrm>
              <a:off x="1928813" y="6454775"/>
              <a:ext cx="34925" cy="46038"/>
            </a:xfrm>
            <a:custGeom>
              <a:avLst/>
              <a:gdLst>
                <a:gd name="T0" fmla="*/ 67 w 96"/>
                <a:gd name="T1" fmla="*/ 126 h 127"/>
                <a:gd name="T2" fmla="*/ 0 w 96"/>
                <a:gd name="T3" fmla="*/ 10 h 127"/>
                <a:gd name="T4" fmla="*/ 14 w 96"/>
                <a:gd name="T5" fmla="*/ 0 h 127"/>
                <a:gd name="T6" fmla="*/ 92 w 96"/>
                <a:gd name="T7" fmla="*/ 105 h 127"/>
                <a:gd name="T8" fmla="*/ 67 w 96"/>
                <a:gd name="T9" fmla="*/ 126 h 127"/>
              </a:gdLst>
              <a:ahLst/>
              <a:cxnLst>
                <a:cxn ang="0">
                  <a:pos x="T0" y="T1"/>
                </a:cxn>
                <a:cxn ang="0">
                  <a:pos x="T2" y="T3"/>
                </a:cxn>
                <a:cxn ang="0">
                  <a:pos x="T4" y="T5"/>
                </a:cxn>
                <a:cxn ang="0">
                  <a:pos x="T6" y="T7"/>
                </a:cxn>
                <a:cxn ang="0">
                  <a:pos x="T8" y="T9"/>
                </a:cxn>
              </a:cxnLst>
              <a:rect l="0" t="0" r="r" b="b"/>
              <a:pathLst>
                <a:path w="96" h="127">
                  <a:moveTo>
                    <a:pt x="67" y="126"/>
                  </a:moveTo>
                  <a:cubicBezTo>
                    <a:pt x="34" y="94"/>
                    <a:pt x="11" y="56"/>
                    <a:pt x="0" y="10"/>
                  </a:cubicBezTo>
                  <a:cubicBezTo>
                    <a:pt x="5" y="7"/>
                    <a:pt x="9" y="3"/>
                    <a:pt x="14" y="0"/>
                  </a:cubicBezTo>
                  <a:cubicBezTo>
                    <a:pt x="82" y="3"/>
                    <a:pt x="95" y="48"/>
                    <a:pt x="92" y="105"/>
                  </a:cubicBezTo>
                  <a:cubicBezTo>
                    <a:pt x="87" y="114"/>
                    <a:pt x="78" y="122"/>
                    <a:pt x="67" y="126"/>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0" name="Forme libre 229"/>
            <p:cNvSpPr>
              <a:spLocks noChangeArrowheads="1"/>
            </p:cNvSpPr>
            <p:nvPr userDrawn="1"/>
          </p:nvSpPr>
          <p:spPr bwMode="auto">
            <a:xfrm>
              <a:off x="1189038" y="5080000"/>
              <a:ext cx="23812" cy="42863"/>
            </a:xfrm>
            <a:custGeom>
              <a:avLst/>
              <a:gdLst>
                <a:gd name="T0" fmla="*/ 0 w 68"/>
                <a:gd name="T1" fmla="*/ 0 h 117"/>
                <a:gd name="T2" fmla="*/ 67 w 68"/>
                <a:gd name="T3" fmla="*/ 116 h 117"/>
                <a:gd name="T4" fmla="*/ 0 w 68"/>
                <a:gd name="T5" fmla="*/ 0 h 117"/>
              </a:gdLst>
              <a:ahLst/>
              <a:cxnLst>
                <a:cxn ang="0">
                  <a:pos x="T0" y="T1"/>
                </a:cxn>
                <a:cxn ang="0">
                  <a:pos x="T2" y="T3"/>
                </a:cxn>
                <a:cxn ang="0">
                  <a:pos x="T4" y="T5"/>
                </a:cxn>
              </a:cxnLst>
              <a:rect l="0" t="0" r="r" b="b"/>
              <a:pathLst>
                <a:path w="68" h="117">
                  <a:moveTo>
                    <a:pt x="0" y="0"/>
                  </a:moveTo>
                  <a:cubicBezTo>
                    <a:pt x="41" y="28"/>
                    <a:pt x="61" y="69"/>
                    <a:pt x="67" y="116"/>
                  </a:cubicBezTo>
                  <a:cubicBezTo>
                    <a:pt x="31" y="87"/>
                    <a:pt x="8" y="48"/>
                    <a:pt x="0" y="0"/>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1" name="Forme libre 230"/>
            <p:cNvSpPr>
              <a:spLocks noChangeArrowheads="1"/>
            </p:cNvSpPr>
            <p:nvPr userDrawn="1"/>
          </p:nvSpPr>
          <p:spPr bwMode="auto">
            <a:xfrm>
              <a:off x="1458913" y="2541588"/>
              <a:ext cx="50800" cy="22225"/>
            </a:xfrm>
            <a:custGeom>
              <a:avLst/>
              <a:gdLst>
                <a:gd name="T0" fmla="*/ 0 w 143"/>
                <a:gd name="T1" fmla="*/ 4 h 60"/>
                <a:gd name="T2" fmla="*/ 50 w 143"/>
                <a:gd name="T3" fmla="*/ 0 h 60"/>
                <a:gd name="T4" fmla="*/ 142 w 143"/>
                <a:gd name="T5" fmla="*/ 42 h 60"/>
                <a:gd name="T6" fmla="*/ 0 w 143"/>
                <a:gd name="T7" fmla="*/ 4 h 60"/>
              </a:gdLst>
              <a:ahLst/>
              <a:cxnLst>
                <a:cxn ang="0">
                  <a:pos x="T0" y="T1"/>
                </a:cxn>
                <a:cxn ang="0">
                  <a:pos x="T2" y="T3"/>
                </a:cxn>
                <a:cxn ang="0">
                  <a:pos x="T4" y="T5"/>
                </a:cxn>
                <a:cxn ang="0">
                  <a:pos x="T6" y="T7"/>
                </a:cxn>
              </a:cxnLst>
              <a:rect l="0" t="0" r="r" b="b"/>
              <a:pathLst>
                <a:path w="143" h="60">
                  <a:moveTo>
                    <a:pt x="0" y="4"/>
                  </a:moveTo>
                  <a:cubicBezTo>
                    <a:pt x="17" y="3"/>
                    <a:pt x="33" y="1"/>
                    <a:pt x="50" y="0"/>
                  </a:cubicBezTo>
                  <a:cubicBezTo>
                    <a:pt x="81" y="13"/>
                    <a:pt x="111" y="29"/>
                    <a:pt x="142" y="42"/>
                  </a:cubicBezTo>
                  <a:cubicBezTo>
                    <a:pt x="91" y="38"/>
                    <a:pt x="35" y="59"/>
                    <a:pt x="0" y="4"/>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2" name="Forme libre 231"/>
            <p:cNvSpPr>
              <a:spLocks noChangeArrowheads="1"/>
            </p:cNvSpPr>
            <p:nvPr userDrawn="1"/>
          </p:nvSpPr>
          <p:spPr bwMode="auto">
            <a:xfrm>
              <a:off x="7545388" y="2846388"/>
              <a:ext cx="50800" cy="17462"/>
            </a:xfrm>
            <a:custGeom>
              <a:avLst/>
              <a:gdLst>
                <a:gd name="T0" fmla="*/ 140 w 141"/>
                <a:gd name="T1" fmla="*/ 0 h 50"/>
                <a:gd name="T2" fmla="*/ 0 w 141"/>
                <a:gd name="T3" fmla="*/ 43 h 50"/>
                <a:gd name="T4" fmla="*/ 140 w 141"/>
                <a:gd name="T5" fmla="*/ 0 h 50"/>
              </a:gdLst>
              <a:ahLst/>
              <a:cxnLst>
                <a:cxn ang="0">
                  <a:pos x="T0" y="T1"/>
                </a:cxn>
                <a:cxn ang="0">
                  <a:pos x="T2" y="T3"/>
                </a:cxn>
                <a:cxn ang="0">
                  <a:pos x="T4" y="T5"/>
                </a:cxn>
              </a:cxnLst>
              <a:rect l="0" t="0" r="r" b="b"/>
              <a:pathLst>
                <a:path w="141" h="50">
                  <a:moveTo>
                    <a:pt x="140" y="0"/>
                  </a:moveTo>
                  <a:cubicBezTo>
                    <a:pt x="100" y="38"/>
                    <a:pt x="53" y="49"/>
                    <a:pt x="0" y="43"/>
                  </a:cubicBezTo>
                  <a:cubicBezTo>
                    <a:pt x="42" y="16"/>
                    <a:pt x="90" y="3"/>
                    <a:pt x="140" y="0"/>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3" name="Forme libre 232"/>
            <p:cNvSpPr>
              <a:spLocks noChangeArrowheads="1"/>
            </p:cNvSpPr>
            <p:nvPr userDrawn="1"/>
          </p:nvSpPr>
          <p:spPr bwMode="auto">
            <a:xfrm>
              <a:off x="1987550" y="2613025"/>
              <a:ext cx="49213" cy="28575"/>
            </a:xfrm>
            <a:custGeom>
              <a:avLst/>
              <a:gdLst>
                <a:gd name="T0" fmla="*/ 1 w 137"/>
                <a:gd name="T1" fmla="*/ 5 h 78"/>
                <a:gd name="T2" fmla="*/ 136 w 137"/>
                <a:gd name="T3" fmla="*/ 25 h 78"/>
                <a:gd name="T4" fmla="*/ 0 w 137"/>
                <a:gd name="T5" fmla="*/ 32 h 78"/>
                <a:gd name="T6" fmla="*/ 1 w 137"/>
                <a:gd name="T7" fmla="*/ 23 h 78"/>
                <a:gd name="T8" fmla="*/ 1 w 137"/>
                <a:gd name="T9" fmla="*/ 5 h 78"/>
              </a:gdLst>
              <a:ahLst/>
              <a:cxnLst>
                <a:cxn ang="0">
                  <a:pos x="T0" y="T1"/>
                </a:cxn>
                <a:cxn ang="0">
                  <a:pos x="T2" y="T3"/>
                </a:cxn>
                <a:cxn ang="0">
                  <a:pos x="T4" y="T5"/>
                </a:cxn>
                <a:cxn ang="0">
                  <a:pos x="T6" y="T7"/>
                </a:cxn>
                <a:cxn ang="0">
                  <a:pos x="T8" y="T9"/>
                </a:cxn>
              </a:cxnLst>
              <a:rect l="0" t="0" r="r" b="b"/>
              <a:pathLst>
                <a:path w="137" h="78">
                  <a:moveTo>
                    <a:pt x="1" y="5"/>
                  </a:moveTo>
                  <a:cubicBezTo>
                    <a:pt x="47" y="6"/>
                    <a:pt x="93" y="0"/>
                    <a:pt x="136" y="25"/>
                  </a:cubicBezTo>
                  <a:cubicBezTo>
                    <a:pt x="93" y="77"/>
                    <a:pt x="47" y="66"/>
                    <a:pt x="0" y="32"/>
                  </a:cubicBezTo>
                  <a:lnTo>
                    <a:pt x="1" y="23"/>
                  </a:lnTo>
                  <a:cubicBezTo>
                    <a:pt x="0" y="17"/>
                    <a:pt x="0" y="11"/>
                    <a:pt x="1" y="5"/>
                  </a:cubicBezTo>
                </a:path>
              </a:pathLst>
            </a:custGeom>
            <a:solidFill>
              <a:srgbClr val="E3E3E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4" name="Forme libre 233"/>
            <p:cNvSpPr>
              <a:spLocks noChangeArrowheads="1"/>
            </p:cNvSpPr>
            <p:nvPr userDrawn="1"/>
          </p:nvSpPr>
          <p:spPr bwMode="auto">
            <a:xfrm>
              <a:off x="8866188" y="2962275"/>
              <a:ext cx="25400" cy="33338"/>
            </a:xfrm>
            <a:custGeom>
              <a:avLst/>
              <a:gdLst>
                <a:gd name="T0" fmla="*/ 0 w 72"/>
                <a:gd name="T1" fmla="*/ 92 h 93"/>
                <a:gd name="T2" fmla="*/ 71 w 72"/>
                <a:gd name="T3" fmla="*/ 0 h 93"/>
                <a:gd name="T4" fmla="*/ 0 w 72"/>
                <a:gd name="T5" fmla="*/ 92 h 93"/>
              </a:gdLst>
              <a:ahLst/>
              <a:cxnLst>
                <a:cxn ang="0">
                  <a:pos x="T0" y="T1"/>
                </a:cxn>
                <a:cxn ang="0">
                  <a:pos x="T2" y="T3"/>
                </a:cxn>
                <a:cxn ang="0">
                  <a:pos x="T4" y="T5"/>
                </a:cxn>
              </a:cxnLst>
              <a:rect l="0" t="0" r="r" b="b"/>
              <a:pathLst>
                <a:path w="72" h="93">
                  <a:moveTo>
                    <a:pt x="0" y="92"/>
                  </a:moveTo>
                  <a:cubicBezTo>
                    <a:pt x="6" y="47"/>
                    <a:pt x="32" y="18"/>
                    <a:pt x="71" y="0"/>
                  </a:cubicBezTo>
                  <a:cubicBezTo>
                    <a:pt x="58" y="40"/>
                    <a:pt x="35" y="70"/>
                    <a:pt x="0" y="92"/>
                  </a:cubicBezTo>
                </a:path>
              </a:pathLst>
            </a:custGeom>
            <a:solidFill>
              <a:srgbClr val="B5B5B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5" name="Forme libre 234"/>
            <p:cNvSpPr>
              <a:spLocks noChangeArrowheads="1"/>
            </p:cNvSpPr>
            <p:nvPr userDrawn="1"/>
          </p:nvSpPr>
          <p:spPr bwMode="auto">
            <a:xfrm>
              <a:off x="7645400" y="5160963"/>
              <a:ext cx="31750" cy="30162"/>
            </a:xfrm>
            <a:custGeom>
              <a:avLst/>
              <a:gdLst>
                <a:gd name="T0" fmla="*/ 64 w 86"/>
                <a:gd name="T1" fmla="*/ 6 h 82"/>
                <a:gd name="T2" fmla="*/ 85 w 86"/>
                <a:gd name="T3" fmla="*/ 7 h 82"/>
                <a:gd name="T4" fmla="*/ 23 w 86"/>
                <a:gd name="T5" fmla="*/ 81 h 82"/>
                <a:gd name="T6" fmla="*/ 9 w 86"/>
                <a:gd name="T7" fmla="*/ 70 h 82"/>
                <a:gd name="T8" fmla="*/ 64 w 86"/>
                <a:gd name="T9" fmla="*/ 6 h 82"/>
              </a:gdLst>
              <a:ahLst/>
              <a:cxnLst>
                <a:cxn ang="0">
                  <a:pos x="T0" y="T1"/>
                </a:cxn>
                <a:cxn ang="0">
                  <a:pos x="T2" y="T3"/>
                </a:cxn>
                <a:cxn ang="0">
                  <a:pos x="T4" y="T5"/>
                </a:cxn>
                <a:cxn ang="0">
                  <a:pos x="T6" y="T7"/>
                </a:cxn>
                <a:cxn ang="0">
                  <a:pos x="T8" y="T9"/>
                </a:cxn>
              </a:cxnLst>
              <a:rect l="0" t="0" r="r" b="b"/>
              <a:pathLst>
                <a:path w="86" h="82">
                  <a:moveTo>
                    <a:pt x="64" y="6"/>
                  </a:moveTo>
                  <a:cubicBezTo>
                    <a:pt x="71" y="6"/>
                    <a:pt x="79" y="6"/>
                    <a:pt x="85" y="7"/>
                  </a:cubicBezTo>
                  <a:cubicBezTo>
                    <a:pt x="70" y="38"/>
                    <a:pt x="49" y="61"/>
                    <a:pt x="23" y="81"/>
                  </a:cubicBezTo>
                  <a:cubicBezTo>
                    <a:pt x="18" y="78"/>
                    <a:pt x="13" y="73"/>
                    <a:pt x="9" y="70"/>
                  </a:cubicBezTo>
                  <a:cubicBezTo>
                    <a:pt x="0" y="24"/>
                    <a:pt x="13" y="0"/>
                    <a:pt x="64" y="6"/>
                  </a:cubicBezTo>
                </a:path>
              </a:pathLst>
            </a:custGeom>
            <a:solidFill>
              <a:srgbClr val="A6A6A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6" name="Forme libre 235"/>
            <p:cNvSpPr>
              <a:spLocks noChangeArrowheads="1"/>
            </p:cNvSpPr>
            <p:nvPr userDrawn="1"/>
          </p:nvSpPr>
          <p:spPr bwMode="auto">
            <a:xfrm>
              <a:off x="7645400" y="2284413"/>
              <a:ext cx="41275" cy="11112"/>
            </a:xfrm>
            <a:custGeom>
              <a:avLst/>
              <a:gdLst>
                <a:gd name="T0" fmla="*/ 114 w 115"/>
                <a:gd name="T1" fmla="*/ 3 h 31"/>
                <a:gd name="T2" fmla="*/ 0 w 115"/>
                <a:gd name="T3" fmla="*/ 27 h 31"/>
                <a:gd name="T4" fmla="*/ 114 w 115"/>
                <a:gd name="T5" fmla="*/ 3 h 31"/>
              </a:gdLst>
              <a:ahLst/>
              <a:cxnLst>
                <a:cxn ang="0">
                  <a:pos x="T0" y="T1"/>
                </a:cxn>
                <a:cxn ang="0">
                  <a:pos x="T2" y="T3"/>
                </a:cxn>
                <a:cxn ang="0">
                  <a:pos x="T4" y="T5"/>
                </a:cxn>
              </a:cxnLst>
              <a:rect l="0" t="0" r="r" b="b"/>
              <a:pathLst>
                <a:path w="115" h="31">
                  <a:moveTo>
                    <a:pt x="114" y="3"/>
                  </a:moveTo>
                  <a:cubicBezTo>
                    <a:pt x="79" y="29"/>
                    <a:pt x="39" y="30"/>
                    <a:pt x="0" y="27"/>
                  </a:cubicBezTo>
                  <a:cubicBezTo>
                    <a:pt x="33" y="4"/>
                    <a:pt x="73" y="0"/>
                    <a:pt x="114" y="3"/>
                  </a:cubicBezTo>
                </a:path>
              </a:pathLst>
            </a:custGeom>
            <a:solidFill>
              <a:srgbClr val="A8A8A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7" name="Forme libre 236"/>
            <p:cNvSpPr>
              <a:spLocks noChangeArrowheads="1"/>
            </p:cNvSpPr>
            <p:nvPr userDrawn="1"/>
          </p:nvSpPr>
          <p:spPr bwMode="auto">
            <a:xfrm>
              <a:off x="6481763" y="1814513"/>
              <a:ext cx="25400" cy="44450"/>
            </a:xfrm>
            <a:custGeom>
              <a:avLst/>
              <a:gdLst>
                <a:gd name="T0" fmla="*/ 46 w 70"/>
                <a:gd name="T1" fmla="*/ 0 h 122"/>
                <a:gd name="T2" fmla="*/ 69 w 70"/>
                <a:gd name="T3" fmla="*/ 117 h 122"/>
                <a:gd name="T4" fmla="*/ 52 w 70"/>
                <a:gd name="T5" fmla="*/ 121 h 122"/>
                <a:gd name="T6" fmla="*/ 35 w 70"/>
                <a:gd name="T7" fmla="*/ 14 h 122"/>
                <a:gd name="T8" fmla="*/ 46 w 70"/>
                <a:gd name="T9" fmla="*/ 0 h 122"/>
              </a:gdLst>
              <a:ahLst/>
              <a:cxnLst>
                <a:cxn ang="0">
                  <a:pos x="T0" y="T1"/>
                </a:cxn>
                <a:cxn ang="0">
                  <a:pos x="T2" y="T3"/>
                </a:cxn>
                <a:cxn ang="0">
                  <a:pos x="T4" y="T5"/>
                </a:cxn>
                <a:cxn ang="0">
                  <a:pos x="T6" y="T7"/>
                </a:cxn>
                <a:cxn ang="0">
                  <a:pos x="T8" y="T9"/>
                </a:cxn>
              </a:cxnLst>
              <a:rect l="0" t="0" r="r" b="b"/>
              <a:pathLst>
                <a:path w="70" h="122">
                  <a:moveTo>
                    <a:pt x="46" y="0"/>
                  </a:moveTo>
                  <a:cubicBezTo>
                    <a:pt x="69" y="36"/>
                    <a:pt x="67" y="77"/>
                    <a:pt x="69" y="117"/>
                  </a:cubicBezTo>
                  <a:cubicBezTo>
                    <a:pt x="62" y="118"/>
                    <a:pt x="58" y="120"/>
                    <a:pt x="52" y="121"/>
                  </a:cubicBezTo>
                  <a:cubicBezTo>
                    <a:pt x="0" y="94"/>
                    <a:pt x="24" y="52"/>
                    <a:pt x="35" y="14"/>
                  </a:cubicBezTo>
                  <a:cubicBezTo>
                    <a:pt x="40" y="8"/>
                    <a:pt x="43" y="4"/>
                    <a:pt x="46" y="0"/>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8" name="Forme libre 237"/>
            <p:cNvSpPr>
              <a:spLocks noChangeArrowheads="1"/>
            </p:cNvSpPr>
            <p:nvPr userDrawn="1"/>
          </p:nvSpPr>
          <p:spPr bwMode="auto">
            <a:xfrm>
              <a:off x="2085975" y="2532063"/>
              <a:ext cx="42863" cy="11112"/>
            </a:xfrm>
            <a:custGeom>
              <a:avLst/>
              <a:gdLst>
                <a:gd name="T0" fmla="*/ 117 w 118"/>
                <a:gd name="T1" fmla="*/ 5 h 32"/>
                <a:gd name="T2" fmla="*/ 0 w 118"/>
                <a:gd name="T3" fmla="*/ 23 h 32"/>
                <a:gd name="T4" fmla="*/ 117 w 118"/>
                <a:gd name="T5" fmla="*/ 5 h 32"/>
              </a:gdLst>
              <a:ahLst/>
              <a:cxnLst>
                <a:cxn ang="0">
                  <a:pos x="T0" y="T1"/>
                </a:cxn>
                <a:cxn ang="0">
                  <a:pos x="T2" y="T3"/>
                </a:cxn>
                <a:cxn ang="0">
                  <a:pos x="T4" y="T5"/>
                </a:cxn>
              </a:cxnLst>
              <a:rect l="0" t="0" r="r" b="b"/>
              <a:pathLst>
                <a:path w="118" h="32">
                  <a:moveTo>
                    <a:pt x="117" y="5"/>
                  </a:moveTo>
                  <a:cubicBezTo>
                    <a:pt x="81" y="28"/>
                    <a:pt x="41" y="31"/>
                    <a:pt x="0" y="23"/>
                  </a:cubicBezTo>
                  <a:cubicBezTo>
                    <a:pt x="36" y="2"/>
                    <a:pt x="76" y="0"/>
                    <a:pt x="117" y="5"/>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9" name="Forme libre 238"/>
            <p:cNvSpPr>
              <a:spLocks noChangeArrowheads="1"/>
            </p:cNvSpPr>
            <p:nvPr userDrawn="1"/>
          </p:nvSpPr>
          <p:spPr bwMode="auto">
            <a:xfrm>
              <a:off x="2465388" y="2095500"/>
              <a:ext cx="11112" cy="42863"/>
            </a:xfrm>
            <a:custGeom>
              <a:avLst/>
              <a:gdLst>
                <a:gd name="T0" fmla="*/ 24 w 30"/>
                <a:gd name="T1" fmla="*/ 0 h 118"/>
                <a:gd name="T2" fmla="*/ 4 w 30"/>
                <a:gd name="T3" fmla="*/ 117 h 118"/>
                <a:gd name="T4" fmla="*/ 24 w 30"/>
                <a:gd name="T5" fmla="*/ 0 h 118"/>
              </a:gdLst>
              <a:ahLst/>
              <a:cxnLst>
                <a:cxn ang="0">
                  <a:pos x="T0" y="T1"/>
                </a:cxn>
                <a:cxn ang="0">
                  <a:pos x="T2" y="T3"/>
                </a:cxn>
                <a:cxn ang="0">
                  <a:pos x="T4" y="T5"/>
                </a:cxn>
              </a:cxnLst>
              <a:rect l="0" t="0" r="r" b="b"/>
              <a:pathLst>
                <a:path w="30" h="118">
                  <a:moveTo>
                    <a:pt x="24" y="0"/>
                  </a:moveTo>
                  <a:cubicBezTo>
                    <a:pt x="29" y="41"/>
                    <a:pt x="27" y="81"/>
                    <a:pt x="4" y="117"/>
                  </a:cubicBezTo>
                  <a:cubicBezTo>
                    <a:pt x="0" y="76"/>
                    <a:pt x="0" y="35"/>
                    <a:pt x="24" y="0"/>
                  </a:cubicBezTo>
                </a:path>
              </a:pathLst>
            </a:custGeom>
            <a:solidFill>
              <a:srgbClr val="60606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0" name="Forme libre 239"/>
            <p:cNvSpPr>
              <a:spLocks noChangeArrowheads="1"/>
            </p:cNvSpPr>
            <p:nvPr userDrawn="1"/>
          </p:nvSpPr>
          <p:spPr bwMode="auto">
            <a:xfrm>
              <a:off x="8286750" y="2844800"/>
              <a:ext cx="34925" cy="11113"/>
            </a:xfrm>
            <a:custGeom>
              <a:avLst/>
              <a:gdLst>
                <a:gd name="T0" fmla="*/ 95 w 96"/>
                <a:gd name="T1" fmla="*/ 1 h 30"/>
                <a:gd name="T2" fmla="*/ 0 w 96"/>
                <a:gd name="T3" fmla="*/ 24 h 30"/>
                <a:gd name="T4" fmla="*/ 95 w 96"/>
                <a:gd name="T5" fmla="*/ 1 h 30"/>
              </a:gdLst>
              <a:ahLst/>
              <a:cxnLst>
                <a:cxn ang="0">
                  <a:pos x="T0" y="T1"/>
                </a:cxn>
                <a:cxn ang="0">
                  <a:pos x="T2" y="T3"/>
                </a:cxn>
                <a:cxn ang="0">
                  <a:pos x="T4" y="T5"/>
                </a:cxn>
              </a:cxnLst>
              <a:rect l="0" t="0" r="r" b="b"/>
              <a:pathLst>
                <a:path w="96" h="30">
                  <a:moveTo>
                    <a:pt x="95" y="1"/>
                  </a:moveTo>
                  <a:cubicBezTo>
                    <a:pt x="67" y="24"/>
                    <a:pt x="34" y="29"/>
                    <a:pt x="0" y="24"/>
                  </a:cubicBezTo>
                  <a:cubicBezTo>
                    <a:pt x="29" y="6"/>
                    <a:pt x="60" y="0"/>
                    <a:pt x="95" y="1"/>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1" name="Forme libre 240"/>
            <p:cNvSpPr>
              <a:spLocks noChangeArrowheads="1"/>
            </p:cNvSpPr>
            <p:nvPr userDrawn="1"/>
          </p:nvSpPr>
          <p:spPr bwMode="auto">
            <a:xfrm>
              <a:off x="7627938" y="5186363"/>
              <a:ext cx="26987" cy="26987"/>
            </a:xfrm>
            <a:custGeom>
              <a:avLst/>
              <a:gdLst>
                <a:gd name="T0" fmla="*/ 73 w 74"/>
                <a:gd name="T1" fmla="*/ 9 h 77"/>
                <a:gd name="T2" fmla="*/ 27 w 74"/>
                <a:gd name="T3" fmla="*/ 76 h 77"/>
                <a:gd name="T4" fmla="*/ 18 w 74"/>
                <a:gd name="T5" fmla="*/ 68 h 77"/>
                <a:gd name="T6" fmla="*/ 64 w 74"/>
                <a:gd name="T7" fmla="*/ 0 h 77"/>
                <a:gd name="T8" fmla="*/ 73 w 74"/>
                <a:gd name="T9" fmla="*/ 9 h 77"/>
              </a:gdLst>
              <a:ahLst/>
              <a:cxnLst>
                <a:cxn ang="0">
                  <a:pos x="T0" y="T1"/>
                </a:cxn>
                <a:cxn ang="0">
                  <a:pos x="T2" y="T3"/>
                </a:cxn>
                <a:cxn ang="0">
                  <a:pos x="T4" y="T5"/>
                </a:cxn>
                <a:cxn ang="0">
                  <a:pos x="T6" y="T7"/>
                </a:cxn>
                <a:cxn ang="0">
                  <a:pos x="T8" y="T9"/>
                </a:cxn>
              </a:cxnLst>
              <a:rect l="0" t="0" r="r" b="b"/>
              <a:pathLst>
                <a:path w="74" h="77">
                  <a:moveTo>
                    <a:pt x="73" y="9"/>
                  </a:moveTo>
                  <a:cubicBezTo>
                    <a:pt x="64" y="35"/>
                    <a:pt x="49" y="58"/>
                    <a:pt x="27" y="76"/>
                  </a:cubicBezTo>
                  <a:cubicBezTo>
                    <a:pt x="24" y="73"/>
                    <a:pt x="21" y="71"/>
                    <a:pt x="18" y="68"/>
                  </a:cubicBezTo>
                  <a:cubicBezTo>
                    <a:pt x="0" y="22"/>
                    <a:pt x="17" y="1"/>
                    <a:pt x="64" y="0"/>
                  </a:cubicBezTo>
                  <a:cubicBezTo>
                    <a:pt x="67" y="4"/>
                    <a:pt x="70" y="7"/>
                    <a:pt x="73" y="9"/>
                  </a:cubicBezTo>
                </a:path>
              </a:pathLst>
            </a:custGeom>
            <a:solidFill>
              <a:srgbClr val="A6A6A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2" name="Forme libre 241"/>
            <p:cNvSpPr>
              <a:spLocks noChangeArrowheads="1"/>
            </p:cNvSpPr>
            <p:nvPr userDrawn="1"/>
          </p:nvSpPr>
          <p:spPr bwMode="auto">
            <a:xfrm>
              <a:off x="8074025" y="2687638"/>
              <a:ext cx="33338" cy="11112"/>
            </a:xfrm>
            <a:custGeom>
              <a:avLst/>
              <a:gdLst>
                <a:gd name="T0" fmla="*/ 91 w 92"/>
                <a:gd name="T1" fmla="*/ 0 h 30"/>
                <a:gd name="T2" fmla="*/ 0 w 92"/>
                <a:gd name="T3" fmla="*/ 26 h 30"/>
                <a:gd name="T4" fmla="*/ 91 w 92"/>
                <a:gd name="T5" fmla="*/ 0 h 30"/>
              </a:gdLst>
              <a:ahLst/>
              <a:cxnLst>
                <a:cxn ang="0">
                  <a:pos x="T0" y="T1"/>
                </a:cxn>
                <a:cxn ang="0">
                  <a:pos x="T2" y="T3"/>
                </a:cxn>
                <a:cxn ang="0">
                  <a:pos x="T4" y="T5"/>
                </a:cxn>
              </a:cxnLst>
              <a:rect l="0" t="0" r="r" b="b"/>
              <a:pathLst>
                <a:path w="92" h="30">
                  <a:moveTo>
                    <a:pt x="91" y="0"/>
                  </a:moveTo>
                  <a:cubicBezTo>
                    <a:pt x="65" y="23"/>
                    <a:pt x="33" y="29"/>
                    <a:pt x="0" y="26"/>
                  </a:cubicBezTo>
                  <a:cubicBezTo>
                    <a:pt x="26" y="7"/>
                    <a:pt x="58" y="0"/>
                    <a:pt x="91" y="0"/>
                  </a:cubicBezTo>
                </a:path>
              </a:pathLst>
            </a:custGeom>
            <a:solidFill>
              <a:srgbClr val="3E3E3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3" name="Forme libre 242"/>
            <p:cNvSpPr>
              <a:spLocks noChangeArrowheads="1"/>
            </p:cNvSpPr>
            <p:nvPr userDrawn="1"/>
          </p:nvSpPr>
          <p:spPr bwMode="auto">
            <a:xfrm>
              <a:off x="8089900" y="2771775"/>
              <a:ext cx="15875" cy="25400"/>
            </a:xfrm>
            <a:custGeom>
              <a:avLst/>
              <a:gdLst>
                <a:gd name="T0" fmla="*/ 44 w 45"/>
                <a:gd name="T1" fmla="*/ 0 h 70"/>
                <a:gd name="T2" fmla="*/ 0 w 45"/>
                <a:gd name="T3" fmla="*/ 69 h 70"/>
                <a:gd name="T4" fmla="*/ 44 w 45"/>
                <a:gd name="T5" fmla="*/ 0 h 70"/>
              </a:gdLst>
              <a:ahLst/>
              <a:cxnLst>
                <a:cxn ang="0">
                  <a:pos x="T0" y="T1"/>
                </a:cxn>
                <a:cxn ang="0">
                  <a:pos x="T2" y="T3"/>
                </a:cxn>
                <a:cxn ang="0">
                  <a:pos x="T4" y="T5"/>
                </a:cxn>
              </a:cxnLst>
              <a:rect l="0" t="0" r="r" b="b"/>
              <a:pathLst>
                <a:path w="45" h="70">
                  <a:moveTo>
                    <a:pt x="44" y="0"/>
                  </a:moveTo>
                  <a:cubicBezTo>
                    <a:pt x="44" y="34"/>
                    <a:pt x="34" y="58"/>
                    <a:pt x="0" y="69"/>
                  </a:cubicBezTo>
                  <a:cubicBezTo>
                    <a:pt x="14" y="46"/>
                    <a:pt x="29" y="23"/>
                    <a:pt x="44" y="0"/>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4" name="Forme libre 243"/>
            <p:cNvSpPr>
              <a:spLocks noChangeArrowheads="1"/>
            </p:cNvSpPr>
            <p:nvPr userDrawn="1"/>
          </p:nvSpPr>
          <p:spPr bwMode="auto">
            <a:xfrm>
              <a:off x="3390900" y="1468438"/>
              <a:ext cx="33338" cy="9525"/>
            </a:xfrm>
            <a:custGeom>
              <a:avLst/>
              <a:gdLst>
                <a:gd name="T0" fmla="*/ 92 w 93"/>
                <a:gd name="T1" fmla="*/ 24 h 27"/>
                <a:gd name="T2" fmla="*/ 0 w 93"/>
                <a:gd name="T3" fmla="*/ 1 h 27"/>
                <a:gd name="T4" fmla="*/ 92 w 93"/>
                <a:gd name="T5" fmla="*/ 24 h 27"/>
              </a:gdLst>
              <a:ahLst/>
              <a:cxnLst>
                <a:cxn ang="0">
                  <a:pos x="T0" y="T1"/>
                </a:cxn>
                <a:cxn ang="0">
                  <a:pos x="T2" y="T3"/>
                </a:cxn>
                <a:cxn ang="0">
                  <a:pos x="T4" y="T5"/>
                </a:cxn>
              </a:cxnLst>
              <a:rect l="0" t="0" r="r" b="b"/>
              <a:pathLst>
                <a:path w="93" h="27">
                  <a:moveTo>
                    <a:pt x="92" y="24"/>
                  </a:moveTo>
                  <a:cubicBezTo>
                    <a:pt x="58" y="26"/>
                    <a:pt x="27" y="21"/>
                    <a:pt x="0" y="1"/>
                  </a:cubicBezTo>
                  <a:cubicBezTo>
                    <a:pt x="34" y="0"/>
                    <a:pt x="64" y="4"/>
                    <a:pt x="92" y="24"/>
                  </a:cubicBezTo>
                </a:path>
              </a:pathLst>
            </a:custGeom>
            <a:solidFill>
              <a:srgbClr val="A2A2A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5" name="Forme libre 244"/>
            <p:cNvSpPr>
              <a:spLocks noChangeArrowheads="1"/>
            </p:cNvSpPr>
            <p:nvPr userDrawn="1"/>
          </p:nvSpPr>
          <p:spPr bwMode="auto">
            <a:xfrm>
              <a:off x="8783638" y="3019425"/>
              <a:ext cx="15875" cy="25400"/>
            </a:xfrm>
            <a:custGeom>
              <a:avLst/>
              <a:gdLst>
                <a:gd name="T0" fmla="*/ 45 w 46"/>
                <a:gd name="T1" fmla="*/ 0 h 69"/>
                <a:gd name="T2" fmla="*/ 0 w 46"/>
                <a:gd name="T3" fmla="*/ 68 h 69"/>
                <a:gd name="T4" fmla="*/ 45 w 46"/>
                <a:gd name="T5" fmla="*/ 0 h 69"/>
              </a:gdLst>
              <a:ahLst/>
              <a:cxnLst>
                <a:cxn ang="0">
                  <a:pos x="T0" y="T1"/>
                </a:cxn>
                <a:cxn ang="0">
                  <a:pos x="T2" y="T3"/>
                </a:cxn>
                <a:cxn ang="0">
                  <a:pos x="T4" y="T5"/>
                </a:cxn>
              </a:cxnLst>
              <a:rect l="0" t="0" r="r" b="b"/>
              <a:pathLst>
                <a:path w="46" h="69">
                  <a:moveTo>
                    <a:pt x="45" y="0"/>
                  </a:moveTo>
                  <a:cubicBezTo>
                    <a:pt x="41" y="30"/>
                    <a:pt x="26" y="53"/>
                    <a:pt x="0" y="68"/>
                  </a:cubicBezTo>
                  <a:cubicBezTo>
                    <a:pt x="6" y="39"/>
                    <a:pt x="21" y="17"/>
                    <a:pt x="45" y="0"/>
                  </a:cubicBezTo>
                </a:path>
              </a:pathLst>
            </a:custGeom>
            <a:solidFill>
              <a:srgbClr val="B5B5B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6" name="Forme libre 245"/>
            <p:cNvSpPr>
              <a:spLocks noChangeArrowheads="1"/>
            </p:cNvSpPr>
            <p:nvPr userDrawn="1"/>
          </p:nvSpPr>
          <p:spPr bwMode="auto">
            <a:xfrm>
              <a:off x="3967163" y="1433513"/>
              <a:ext cx="25400" cy="7937"/>
            </a:xfrm>
            <a:custGeom>
              <a:avLst/>
              <a:gdLst>
                <a:gd name="T0" fmla="*/ 17 w 72"/>
                <a:gd name="T1" fmla="*/ 0 h 24"/>
                <a:gd name="T2" fmla="*/ 71 w 72"/>
                <a:gd name="T3" fmla="*/ 9 h 24"/>
                <a:gd name="T4" fmla="*/ 0 w 72"/>
                <a:gd name="T5" fmla="*/ 6 h 24"/>
                <a:gd name="T6" fmla="*/ 17 w 72"/>
                <a:gd name="T7" fmla="*/ 0 h 24"/>
              </a:gdLst>
              <a:ahLst/>
              <a:cxnLst>
                <a:cxn ang="0">
                  <a:pos x="T0" y="T1"/>
                </a:cxn>
                <a:cxn ang="0">
                  <a:pos x="T2" y="T3"/>
                </a:cxn>
                <a:cxn ang="0">
                  <a:pos x="T4" y="T5"/>
                </a:cxn>
                <a:cxn ang="0">
                  <a:pos x="T6" y="T7"/>
                </a:cxn>
              </a:cxnLst>
              <a:rect l="0" t="0" r="r" b="b"/>
              <a:pathLst>
                <a:path w="72" h="24">
                  <a:moveTo>
                    <a:pt x="17" y="0"/>
                  </a:moveTo>
                  <a:cubicBezTo>
                    <a:pt x="36" y="3"/>
                    <a:pt x="52" y="6"/>
                    <a:pt x="71" y="9"/>
                  </a:cubicBezTo>
                  <a:cubicBezTo>
                    <a:pt x="46" y="22"/>
                    <a:pt x="23" y="23"/>
                    <a:pt x="0" y="6"/>
                  </a:cubicBezTo>
                  <a:cubicBezTo>
                    <a:pt x="5" y="2"/>
                    <a:pt x="11" y="0"/>
                    <a:pt x="17" y="0"/>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7" name="Forme libre 246"/>
            <p:cNvSpPr>
              <a:spLocks noChangeArrowheads="1"/>
            </p:cNvSpPr>
            <p:nvPr userDrawn="1"/>
          </p:nvSpPr>
          <p:spPr bwMode="auto">
            <a:xfrm>
              <a:off x="6694488" y="2100263"/>
              <a:ext cx="30162" cy="22225"/>
            </a:xfrm>
            <a:custGeom>
              <a:avLst/>
              <a:gdLst>
                <a:gd name="T0" fmla="*/ 30 w 83"/>
                <a:gd name="T1" fmla="*/ 9 h 62"/>
                <a:gd name="T2" fmla="*/ 78 w 83"/>
                <a:gd name="T3" fmla="*/ 5 h 62"/>
                <a:gd name="T4" fmla="*/ 82 w 83"/>
                <a:gd name="T5" fmla="*/ 20 h 62"/>
                <a:gd name="T6" fmla="*/ 6 w 83"/>
                <a:gd name="T7" fmla="*/ 35 h 62"/>
                <a:gd name="T8" fmla="*/ 3 w 83"/>
                <a:gd name="T9" fmla="*/ 5 h 62"/>
                <a:gd name="T10" fmla="*/ 30 w 83"/>
                <a:gd name="T11" fmla="*/ 9 h 62"/>
              </a:gdLst>
              <a:ahLst/>
              <a:cxnLst>
                <a:cxn ang="0">
                  <a:pos x="T0" y="T1"/>
                </a:cxn>
                <a:cxn ang="0">
                  <a:pos x="T2" y="T3"/>
                </a:cxn>
                <a:cxn ang="0">
                  <a:pos x="T4" y="T5"/>
                </a:cxn>
                <a:cxn ang="0">
                  <a:pos x="T6" y="T7"/>
                </a:cxn>
                <a:cxn ang="0">
                  <a:pos x="T8" y="T9"/>
                </a:cxn>
                <a:cxn ang="0">
                  <a:pos x="T10" y="T11"/>
                </a:cxn>
              </a:cxnLst>
              <a:rect l="0" t="0" r="r" b="b"/>
              <a:pathLst>
                <a:path w="83" h="62">
                  <a:moveTo>
                    <a:pt x="30" y="9"/>
                  </a:moveTo>
                  <a:cubicBezTo>
                    <a:pt x="46" y="8"/>
                    <a:pt x="62" y="6"/>
                    <a:pt x="78" y="5"/>
                  </a:cubicBezTo>
                  <a:cubicBezTo>
                    <a:pt x="79" y="9"/>
                    <a:pt x="81" y="15"/>
                    <a:pt x="82" y="20"/>
                  </a:cubicBezTo>
                  <a:cubicBezTo>
                    <a:pt x="64" y="60"/>
                    <a:pt x="38" y="61"/>
                    <a:pt x="6" y="35"/>
                  </a:cubicBezTo>
                  <a:cubicBezTo>
                    <a:pt x="0" y="26"/>
                    <a:pt x="0" y="15"/>
                    <a:pt x="3" y="5"/>
                  </a:cubicBezTo>
                  <a:cubicBezTo>
                    <a:pt x="13" y="0"/>
                    <a:pt x="23" y="0"/>
                    <a:pt x="30" y="9"/>
                  </a:cubicBezTo>
                </a:path>
              </a:pathLst>
            </a:custGeom>
            <a:solidFill>
              <a:srgbClr val="DBDBD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8" name="Forme libre 247"/>
            <p:cNvSpPr>
              <a:spLocks noChangeArrowheads="1"/>
            </p:cNvSpPr>
            <p:nvPr userDrawn="1"/>
          </p:nvSpPr>
          <p:spPr bwMode="auto">
            <a:xfrm>
              <a:off x="7519988" y="2860675"/>
              <a:ext cx="26987" cy="9525"/>
            </a:xfrm>
            <a:custGeom>
              <a:avLst/>
              <a:gdLst>
                <a:gd name="T0" fmla="*/ 72 w 73"/>
                <a:gd name="T1" fmla="*/ 0 h 27"/>
                <a:gd name="T2" fmla="*/ 0 w 73"/>
                <a:gd name="T3" fmla="*/ 23 h 27"/>
                <a:gd name="T4" fmla="*/ 72 w 73"/>
                <a:gd name="T5" fmla="*/ 0 h 27"/>
              </a:gdLst>
              <a:ahLst/>
              <a:cxnLst>
                <a:cxn ang="0">
                  <a:pos x="T0" y="T1"/>
                </a:cxn>
                <a:cxn ang="0">
                  <a:pos x="T2" y="T3"/>
                </a:cxn>
                <a:cxn ang="0">
                  <a:pos x="T4" y="T5"/>
                </a:cxn>
              </a:cxnLst>
              <a:rect l="0" t="0" r="r" b="b"/>
              <a:pathLst>
                <a:path w="73" h="27">
                  <a:moveTo>
                    <a:pt x="72" y="0"/>
                  </a:moveTo>
                  <a:cubicBezTo>
                    <a:pt x="52" y="19"/>
                    <a:pt x="28" y="26"/>
                    <a:pt x="0" y="23"/>
                  </a:cubicBezTo>
                  <a:cubicBezTo>
                    <a:pt x="22" y="4"/>
                    <a:pt x="46" y="0"/>
                    <a:pt x="72" y="0"/>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9" name="Forme libre 248"/>
            <p:cNvSpPr>
              <a:spLocks noChangeArrowheads="1"/>
            </p:cNvSpPr>
            <p:nvPr userDrawn="1"/>
          </p:nvSpPr>
          <p:spPr bwMode="auto">
            <a:xfrm>
              <a:off x="2797175" y="1790700"/>
              <a:ext cx="23813" cy="17463"/>
            </a:xfrm>
            <a:custGeom>
              <a:avLst/>
              <a:gdLst>
                <a:gd name="T0" fmla="*/ 22 w 68"/>
                <a:gd name="T1" fmla="*/ 0 h 50"/>
                <a:gd name="T2" fmla="*/ 67 w 68"/>
                <a:gd name="T3" fmla="*/ 3 h 50"/>
                <a:gd name="T4" fmla="*/ 8 w 68"/>
                <a:gd name="T5" fmla="*/ 32 h 50"/>
                <a:gd name="T6" fmla="*/ 0 w 68"/>
                <a:gd name="T7" fmla="*/ 24 h 50"/>
                <a:gd name="T8" fmla="*/ 22 w 68"/>
                <a:gd name="T9" fmla="*/ 0 h 50"/>
              </a:gdLst>
              <a:ahLst/>
              <a:cxnLst>
                <a:cxn ang="0">
                  <a:pos x="T0" y="T1"/>
                </a:cxn>
                <a:cxn ang="0">
                  <a:pos x="T2" y="T3"/>
                </a:cxn>
                <a:cxn ang="0">
                  <a:pos x="T4" y="T5"/>
                </a:cxn>
                <a:cxn ang="0">
                  <a:pos x="T6" y="T7"/>
                </a:cxn>
                <a:cxn ang="0">
                  <a:pos x="T8" y="T9"/>
                </a:cxn>
              </a:cxnLst>
              <a:rect l="0" t="0" r="r" b="b"/>
              <a:pathLst>
                <a:path w="68" h="50">
                  <a:moveTo>
                    <a:pt x="22" y="0"/>
                  </a:moveTo>
                  <a:cubicBezTo>
                    <a:pt x="37" y="1"/>
                    <a:pt x="52" y="1"/>
                    <a:pt x="67" y="3"/>
                  </a:cubicBezTo>
                  <a:cubicBezTo>
                    <a:pt x="64" y="49"/>
                    <a:pt x="37" y="42"/>
                    <a:pt x="8" y="32"/>
                  </a:cubicBezTo>
                  <a:lnTo>
                    <a:pt x="0" y="24"/>
                  </a:lnTo>
                  <a:cubicBezTo>
                    <a:pt x="6" y="17"/>
                    <a:pt x="14" y="7"/>
                    <a:pt x="22" y="0"/>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0" name="Forme libre 249"/>
            <p:cNvSpPr>
              <a:spLocks noChangeArrowheads="1"/>
            </p:cNvSpPr>
            <p:nvPr userDrawn="1"/>
          </p:nvSpPr>
          <p:spPr bwMode="auto">
            <a:xfrm>
              <a:off x="7494588" y="2868613"/>
              <a:ext cx="25400" cy="9525"/>
            </a:xfrm>
            <a:custGeom>
              <a:avLst/>
              <a:gdLst>
                <a:gd name="T0" fmla="*/ 71 w 72"/>
                <a:gd name="T1" fmla="*/ 0 h 28"/>
                <a:gd name="T2" fmla="*/ 0 w 72"/>
                <a:gd name="T3" fmla="*/ 24 h 28"/>
                <a:gd name="T4" fmla="*/ 71 w 72"/>
                <a:gd name="T5" fmla="*/ 0 h 28"/>
              </a:gdLst>
              <a:ahLst/>
              <a:cxnLst>
                <a:cxn ang="0">
                  <a:pos x="T0" y="T1"/>
                </a:cxn>
                <a:cxn ang="0">
                  <a:pos x="T2" y="T3"/>
                </a:cxn>
                <a:cxn ang="0">
                  <a:pos x="T4" y="T5"/>
                </a:cxn>
              </a:cxnLst>
              <a:rect l="0" t="0" r="r" b="b"/>
              <a:pathLst>
                <a:path w="72" h="28">
                  <a:moveTo>
                    <a:pt x="71" y="0"/>
                  </a:moveTo>
                  <a:cubicBezTo>
                    <a:pt x="52" y="20"/>
                    <a:pt x="27" y="27"/>
                    <a:pt x="0" y="24"/>
                  </a:cubicBezTo>
                  <a:cubicBezTo>
                    <a:pt x="20" y="4"/>
                    <a:pt x="46" y="0"/>
                    <a:pt x="71" y="0"/>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1" name="Forme libre 250"/>
            <p:cNvSpPr>
              <a:spLocks noChangeArrowheads="1"/>
            </p:cNvSpPr>
            <p:nvPr userDrawn="1"/>
          </p:nvSpPr>
          <p:spPr bwMode="auto">
            <a:xfrm>
              <a:off x="8048625" y="2697163"/>
              <a:ext cx="25400" cy="9525"/>
            </a:xfrm>
            <a:custGeom>
              <a:avLst/>
              <a:gdLst>
                <a:gd name="T0" fmla="*/ 71 w 72"/>
                <a:gd name="T1" fmla="*/ 1 h 25"/>
                <a:gd name="T2" fmla="*/ 0 w 72"/>
                <a:gd name="T3" fmla="*/ 23 h 25"/>
                <a:gd name="T4" fmla="*/ 71 w 72"/>
                <a:gd name="T5" fmla="*/ 1 h 25"/>
              </a:gdLst>
              <a:ahLst/>
              <a:cxnLst>
                <a:cxn ang="0">
                  <a:pos x="T0" y="T1"/>
                </a:cxn>
                <a:cxn ang="0">
                  <a:pos x="T2" y="T3"/>
                </a:cxn>
                <a:cxn ang="0">
                  <a:pos x="T4" y="T5"/>
                </a:cxn>
              </a:cxnLst>
              <a:rect l="0" t="0" r="r" b="b"/>
              <a:pathLst>
                <a:path w="72" h="25">
                  <a:moveTo>
                    <a:pt x="71" y="1"/>
                  </a:moveTo>
                  <a:cubicBezTo>
                    <a:pt x="51" y="18"/>
                    <a:pt x="26" y="24"/>
                    <a:pt x="0" y="23"/>
                  </a:cubicBezTo>
                  <a:cubicBezTo>
                    <a:pt x="20" y="4"/>
                    <a:pt x="45" y="0"/>
                    <a:pt x="71" y="1"/>
                  </a:cubicBezTo>
                </a:path>
              </a:pathLst>
            </a:custGeom>
            <a:solidFill>
              <a:srgbClr val="3E3E3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2" name="Forme libre 251"/>
            <p:cNvSpPr>
              <a:spLocks noChangeArrowheads="1"/>
            </p:cNvSpPr>
            <p:nvPr userDrawn="1"/>
          </p:nvSpPr>
          <p:spPr bwMode="auto">
            <a:xfrm>
              <a:off x="8023225" y="2705100"/>
              <a:ext cx="26988" cy="9525"/>
            </a:xfrm>
            <a:custGeom>
              <a:avLst/>
              <a:gdLst>
                <a:gd name="T0" fmla="*/ 72 w 73"/>
                <a:gd name="T1" fmla="*/ 0 h 25"/>
                <a:gd name="T2" fmla="*/ 0 w 73"/>
                <a:gd name="T3" fmla="*/ 23 h 25"/>
                <a:gd name="T4" fmla="*/ 72 w 73"/>
                <a:gd name="T5" fmla="*/ 0 h 25"/>
              </a:gdLst>
              <a:ahLst/>
              <a:cxnLst>
                <a:cxn ang="0">
                  <a:pos x="T0" y="T1"/>
                </a:cxn>
                <a:cxn ang="0">
                  <a:pos x="T2" y="T3"/>
                </a:cxn>
                <a:cxn ang="0">
                  <a:pos x="T4" y="T5"/>
                </a:cxn>
              </a:cxnLst>
              <a:rect l="0" t="0" r="r" b="b"/>
              <a:pathLst>
                <a:path w="73" h="25">
                  <a:moveTo>
                    <a:pt x="72" y="0"/>
                  </a:moveTo>
                  <a:cubicBezTo>
                    <a:pt x="51" y="18"/>
                    <a:pt x="26" y="24"/>
                    <a:pt x="0" y="23"/>
                  </a:cubicBezTo>
                  <a:cubicBezTo>
                    <a:pt x="20" y="4"/>
                    <a:pt x="45" y="0"/>
                    <a:pt x="72" y="0"/>
                  </a:cubicBezTo>
                </a:path>
              </a:pathLst>
            </a:custGeom>
            <a:solidFill>
              <a:srgbClr val="3E3E3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3" name="Forme libre 252"/>
            <p:cNvSpPr>
              <a:spLocks noChangeArrowheads="1"/>
            </p:cNvSpPr>
            <p:nvPr userDrawn="1"/>
          </p:nvSpPr>
          <p:spPr bwMode="auto">
            <a:xfrm>
              <a:off x="8097838" y="2730500"/>
              <a:ext cx="26987" cy="9525"/>
            </a:xfrm>
            <a:custGeom>
              <a:avLst/>
              <a:gdLst>
                <a:gd name="T0" fmla="*/ 0 w 73"/>
                <a:gd name="T1" fmla="*/ 20 h 25"/>
                <a:gd name="T2" fmla="*/ 72 w 73"/>
                <a:gd name="T3" fmla="*/ 3 h 25"/>
                <a:gd name="T4" fmla="*/ 68 w 73"/>
                <a:gd name="T5" fmla="*/ 23 h 25"/>
                <a:gd name="T6" fmla="*/ 0 w 73"/>
                <a:gd name="T7" fmla="*/ 20 h 25"/>
                <a:gd name="T8" fmla="*/ 68 w 73"/>
                <a:gd name="T9" fmla="*/ 24 h 25"/>
                <a:gd name="T10" fmla="*/ 69 w 73"/>
                <a:gd name="T11" fmla="*/ 23 h 25"/>
                <a:gd name="T12" fmla="*/ 68 w 73"/>
                <a:gd name="T13" fmla="*/ 23 h 25"/>
                <a:gd name="T14" fmla="*/ 68 w 73"/>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25">
                  <a:moveTo>
                    <a:pt x="0" y="20"/>
                  </a:moveTo>
                  <a:cubicBezTo>
                    <a:pt x="22" y="5"/>
                    <a:pt x="46" y="0"/>
                    <a:pt x="72" y="3"/>
                  </a:cubicBezTo>
                  <a:cubicBezTo>
                    <a:pt x="69" y="10"/>
                    <a:pt x="69" y="17"/>
                    <a:pt x="68" y="23"/>
                  </a:cubicBezTo>
                  <a:cubicBezTo>
                    <a:pt x="45" y="21"/>
                    <a:pt x="23" y="21"/>
                    <a:pt x="0" y="20"/>
                  </a:cubicBezTo>
                  <a:close/>
                  <a:moveTo>
                    <a:pt x="68" y="24"/>
                  </a:moveTo>
                  <a:lnTo>
                    <a:pt x="69" y="23"/>
                  </a:lnTo>
                  <a:lnTo>
                    <a:pt x="68" y="23"/>
                  </a:lnTo>
                  <a:lnTo>
                    <a:pt x="68" y="24"/>
                  </a:lnTo>
                  <a:close/>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4" name="Forme libre 253"/>
            <p:cNvSpPr>
              <a:spLocks noChangeArrowheads="1"/>
            </p:cNvSpPr>
            <p:nvPr userDrawn="1"/>
          </p:nvSpPr>
          <p:spPr bwMode="auto">
            <a:xfrm>
              <a:off x="8105775" y="2681288"/>
              <a:ext cx="26988" cy="9525"/>
            </a:xfrm>
            <a:custGeom>
              <a:avLst/>
              <a:gdLst>
                <a:gd name="T0" fmla="*/ 72 w 73"/>
                <a:gd name="T1" fmla="*/ 2 h 26"/>
                <a:gd name="T2" fmla="*/ 0 w 73"/>
                <a:gd name="T3" fmla="*/ 23 h 26"/>
                <a:gd name="T4" fmla="*/ 72 w 73"/>
                <a:gd name="T5" fmla="*/ 2 h 26"/>
              </a:gdLst>
              <a:ahLst/>
              <a:cxnLst>
                <a:cxn ang="0">
                  <a:pos x="T0" y="T1"/>
                </a:cxn>
                <a:cxn ang="0">
                  <a:pos x="T2" y="T3"/>
                </a:cxn>
                <a:cxn ang="0">
                  <a:pos x="T4" y="T5"/>
                </a:cxn>
              </a:cxnLst>
              <a:rect l="0" t="0" r="r" b="b"/>
              <a:pathLst>
                <a:path w="73" h="26">
                  <a:moveTo>
                    <a:pt x="72" y="2"/>
                  </a:moveTo>
                  <a:cubicBezTo>
                    <a:pt x="51" y="18"/>
                    <a:pt x="28" y="25"/>
                    <a:pt x="0" y="23"/>
                  </a:cubicBezTo>
                  <a:cubicBezTo>
                    <a:pt x="20" y="5"/>
                    <a:pt x="45" y="0"/>
                    <a:pt x="72" y="2"/>
                  </a:cubicBezTo>
                </a:path>
              </a:pathLst>
            </a:custGeom>
            <a:solidFill>
              <a:srgbClr val="3E3E3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5" name="Forme libre 254"/>
            <p:cNvSpPr>
              <a:spLocks noChangeArrowheads="1"/>
            </p:cNvSpPr>
            <p:nvPr userDrawn="1"/>
          </p:nvSpPr>
          <p:spPr bwMode="auto">
            <a:xfrm>
              <a:off x="3422650" y="1476375"/>
              <a:ext cx="25400" cy="9525"/>
            </a:xfrm>
            <a:custGeom>
              <a:avLst/>
              <a:gdLst>
                <a:gd name="T0" fmla="*/ 68 w 69"/>
                <a:gd name="T1" fmla="*/ 25 h 26"/>
                <a:gd name="T2" fmla="*/ 0 w 69"/>
                <a:gd name="T3" fmla="*/ 2 h 26"/>
                <a:gd name="T4" fmla="*/ 68 w 69"/>
                <a:gd name="T5" fmla="*/ 25 h 26"/>
              </a:gdLst>
              <a:ahLst/>
              <a:cxnLst>
                <a:cxn ang="0">
                  <a:pos x="T0" y="T1"/>
                </a:cxn>
                <a:cxn ang="0">
                  <a:pos x="T2" y="T3"/>
                </a:cxn>
                <a:cxn ang="0">
                  <a:pos x="T4" y="T5"/>
                </a:cxn>
              </a:cxnLst>
              <a:rect l="0" t="0" r="r" b="b"/>
              <a:pathLst>
                <a:path w="69" h="26">
                  <a:moveTo>
                    <a:pt x="68" y="25"/>
                  </a:moveTo>
                  <a:cubicBezTo>
                    <a:pt x="42" y="25"/>
                    <a:pt x="19" y="17"/>
                    <a:pt x="0" y="2"/>
                  </a:cubicBezTo>
                  <a:cubicBezTo>
                    <a:pt x="26" y="0"/>
                    <a:pt x="48" y="8"/>
                    <a:pt x="68" y="25"/>
                  </a:cubicBezTo>
                </a:path>
              </a:pathLst>
            </a:custGeom>
            <a:solidFill>
              <a:srgbClr val="A2A2A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6" name="Forme libre 255"/>
            <p:cNvSpPr>
              <a:spLocks noChangeArrowheads="1"/>
            </p:cNvSpPr>
            <p:nvPr userDrawn="1"/>
          </p:nvSpPr>
          <p:spPr bwMode="auto">
            <a:xfrm>
              <a:off x="7346950" y="808038"/>
              <a:ext cx="9525" cy="26987"/>
            </a:xfrm>
            <a:custGeom>
              <a:avLst/>
              <a:gdLst>
                <a:gd name="T0" fmla="*/ 0 w 25"/>
                <a:gd name="T1" fmla="*/ 22 h 73"/>
                <a:gd name="T2" fmla="*/ 24 w 25"/>
                <a:gd name="T3" fmla="*/ 0 h 73"/>
                <a:gd name="T4" fmla="*/ 5 w 25"/>
                <a:gd name="T5" fmla="*/ 72 h 73"/>
                <a:gd name="T6" fmla="*/ 0 w 25"/>
                <a:gd name="T7" fmla="*/ 22 h 73"/>
              </a:gdLst>
              <a:ahLst/>
              <a:cxnLst>
                <a:cxn ang="0">
                  <a:pos x="T0" y="T1"/>
                </a:cxn>
                <a:cxn ang="0">
                  <a:pos x="T2" y="T3"/>
                </a:cxn>
                <a:cxn ang="0">
                  <a:pos x="T4" y="T5"/>
                </a:cxn>
                <a:cxn ang="0">
                  <a:pos x="T6" y="T7"/>
                </a:cxn>
              </a:cxnLst>
              <a:rect l="0" t="0" r="r" b="b"/>
              <a:pathLst>
                <a:path w="25" h="73">
                  <a:moveTo>
                    <a:pt x="0" y="22"/>
                  </a:moveTo>
                  <a:cubicBezTo>
                    <a:pt x="8" y="14"/>
                    <a:pt x="17" y="8"/>
                    <a:pt x="24" y="0"/>
                  </a:cubicBezTo>
                  <a:cubicBezTo>
                    <a:pt x="24" y="26"/>
                    <a:pt x="20" y="51"/>
                    <a:pt x="5" y="72"/>
                  </a:cubicBezTo>
                  <a:cubicBezTo>
                    <a:pt x="3" y="57"/>
                    <a:pt x="1" y="40"/>
                    <a:pt x="0" y="22"/>
                  </a:cubicBezTo>
                </a:path>
              </a:pathLst>
            </a:custGeom>
            <a:solidFill>
              <a:srgbClr val="C1C1C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7" name="Forme libre 256"/>
            <p:cNvSpPr>
              <a:spLocks noChangeArrowheads="1"/>
            </p:cNvSpPr>
            <p:nvPr userDrawn="1"/>
          </p:nvSpPr>
          <p:spPr bwMode="auto">
            <a:xfrm>
              <a:off x="7115175" y="3109913"/>
              <a:ext cx="26988" cy="9525"/>
            </a:xfrm>
            <a:custGeom>
              <a:avLst/>
              <a:gdLst>
                <a:gd name="T0" fmla="*/ 73 w 74"/>
                <a:gd name="T1" fmla="*/ 0 h 26"/>
                <a:gd name="T2" fmla="*/ 0 w 74"/>
                <a:gd name="T3" fmla="*/ 25 h 26"/>
                <a:gd name="T4" fmla="*/ 73 w 74"/>
                <a:gd name="T5" fmla="*/ 0 h 26"/>
              </a:gdLst>
              <a:ahLst/>
              <a:cxnLst>
                <a:cxn ang="0">
                  <a:pos x="T0" y="T1"/>
                </a:cxn>
                <a:cxn ang="0">
                  <a:pos x="T2" y="T3"/>
                </a:cxn>
                <a:cxn ang="0">
                  <a:pos x="T4" y="T5"/>
                </a:cxn>
              </a:cxnLst>
              <a:rect l="0" t="0" r="r" b="b"/>
              <a:pathLst>
                <a:path w="74" h="26">
                  <a:moveTo>
                    <a:pt x="73" y="0"/>
                  </a:moveTo>
                  <a:cubicBezTo>
                    <a:pt x="52" y="19"/>
                    <a:pt x="28" y="25"/>
                    <a:pt x="0" y="25"/>
                  </a:cubicBezTo>
                  <a:cubicBezTo>
                    <a:pt x="21" y="6"/>
                    <a:pt x="46" y="0"/>
                    <a:pt x="73" y="0"/>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8" name="Forme libre 257"/>
            <p:cNvSpPr>
              <a:spLocks noChangeArrowheads="1"/>
            </p:cNvSpPr>
            <p:nvPr userDrawn="1"/>
          </p:nvSpPr>
          <p:spPr bwMode="auto">
            <a:xfrm>
              <a:off x="6391275" y="3052763"/>
              <a:ext cx="26988" cy="7937"/>
            </a:xfrm>
            <a:custGeom>
              <a:avLst/>
              <a:gdLst>
                <a:gd name="T0" fmla="*/ 72 w 73"/>
                <a:gd name="T1" fmla="*/ 3 h 21"/>
                <a:gd name="T2" fmla="*/ 69 w 73"/>
                <a:gd name="T3" fmla="*/ 20 h 21"/>
                <a:gd name="T4" fmla="*/ 0 w 73"/>
                <a:gd name="T5" fmla="*/ 20 h 21"/>
                <a:gd name="T6" fmla="*/ 72 w 73"/>
                <a:gd name="T7" fmla="*/ 3 h 21"/>
              </a:gdLst>
              <a:ahLst/>
              <a:cxnLst>
                <a:cxn ang="0">
                  <a:pos x="T0" y="T1"/>
                </a:cxn>
                <a:cxn ang="0">
                  <a:pos x="T2" y="T3"/>
                </a:cxn>
                <a:cxn ang="0">
                  <a:pos x="T4" y="T5"/>
                </a:cxn>
                <a:cxn ang="0">
                  <a:pos x="T6" y="T7"/>
                </a:cxn>
              </a:cxnLst>
              <a:rect l="0" t="0" r="r" b="b"/>
              <a:pathLst>
                <a:path w="73" h="21">
                  <a:moveTo>
                    <a:pt x="72" y="3"/>
                  </a:moveTo>
                  <a:cubicBezTo>
                    <a:pt x="71" y="9"/>
                    <a:pt x="71" y="14"/>
                    <a:pt x="69" y="20"/>
                  </a:cubicBezTo>
                  <a:cubicBezTo>
                    <a:pt x="46" y="20"/>
                    <a:pt x="23" y="20"/>
                    <a:pt x="0" y="20"/>
                  </a:cubicBezTo>
                  <a:cubicBezTo>
                    <a:pt x="22" y="6"/>
                    <a:pt x="46" y="0"/>
                    <a:pt x="72" y="3"/>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9" name="Forme libre 258"/>
            <p:cNvSpPr>
              <a:spLocks noChangeArrowheads="1"/>
            </p:cNvSpPr>
            <p:nvPr userDrawn="1"/>
          </p:nvSpPr>
          <p:spPr bwMode="auto">
            <a:xfrm>
              <a:off x="2603500" y="1881188"/>
              <a:ext cx="19050" cy="7937"/>
            </a:xfrm>
            <a:custGeom>
              <a:avLst/>
              <a:gdLst>
                <a:gd name="T0" fmla="*/ 54 w 55"/>
                <a:gd name="T1" fmla="*/ 2 h 20"/>
                <a:gd name="T2" fmla="*/ 0 w 55"/>
                <a:gd name="T3" fmla="*/ 19 h 20"/>
                <a:gd name="T4" fmla="*/ 54 w 55"/>
                <a:gd name="T5" fmla="*/ 2 h 20"/>
              </a:gdLst>
              <a:ahLst/>
              <a:cxnLst>
                <a:cxn ang="0">
                  <a:pos x="T0" y="T1"/>
                </a:cxn>
                <a:cxn ang="0">
                  <a:pos x="T2" y="T3"/>
                </a:cxn>
                <a:cxn ang="0">
                  <a:pos x="T4" y="T5"/>
                </a:cxn>
              </a:cxnLst>
              <a:rect l="0" t="0" r="r" b="b"/>
              <a:pathLst>
                <a:path w="55" h="20">
                  <a:moveTo>
                    <a:pt x="54" y="2"/>
                  </a:moveTo>
                  <a:cubicBezTo>
                    <a:pt x="35" y="8"/>
                    <a:pt x="19" y="12"/>
                    <a:pt x="0" y="19"/>
                  </a:cubicBezTo>
                  <a:cubicBezTo>
                    <a:pt x="14" y="5"/>
                    <a:pt x="32" y="0"/>
                    <a:pt x="54" y="2"/>
                  </a:cubicBezTo>
                </a:path>
              </a:pathLst>
            </a:custGeom>
            <a:solidFill>
              <a:srgbClr val="60606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0" name="Forme libre 259"/>
            <p:cNvSpPr>
              <a:spLocks noChangeArrowheads="1"/>
            </p:cNvSpPr>
            <p:nvPr userDrawn="1"/>
          </p:nvSpPr>
          <p:spPr bwMode="auto">
            <a:xfrm>
              <a:off x="1920875" y="6440488"/>
              <a:ext cx="15875" cy="19050"/>
            </a:xfrm>
            <a:custGeom>
              <a:avLst/>
              <a:gdLst>
                <a:gd name="T0" fmla="*/ 24 w 43"/>
                <a:gd name="T1" fmla="*/ 50 h 51"/>
                <a:gd name="T2" fmla="*/ 0 w 43"/>
                <a:gd name="T3" fmla="*/ 6 h 51"/>
                <a:gd name="T4" fmla="*/ 6 w 43"/>
                <a:gd name="T5" fmla="*/ 0 h 51"/>
                <a:gd name="T6" fmla="*/ 29 w 43"/>
                <a:gd name="T7" fmla="*/ 46 h 51"/>
                <a:gd name="T8" fmla="*/ 24 w 43"/>
                <a:gd name="T9" fmla="*/ 50 h 51"/>
              </a:gdLst>
              <a:ahLst/>
              <a:cxnLst>
                <a:cxn ang="0">
                  <a:pos x="T0" y="T1"/>
                </a:cxn>
                <a:cxn ang="0">
                  <a:pos x="T2" y="T3"/>
                </a:cxn>
                <a:cxn ang="0">
                  <a:pos x="T4" y="T5"/>
                </a:cxn>
                <a:cxn ang="0">
                  <a:pos x="T6" y="T7"/>
                </a:cxn>
                <a:cxn ang="0">
                  <a:pos x="T8" y="T9"/>
                </a:cxn>
              </a:cxnLst>
              <a:rect l="0" t="0" r="r" b="b"/>
              <a:pathLst>
                <a:path w="43" h="51">
                  <a:moveTo>
                    <a:pt x="24" y="50"/>
                  </a:moveTo>
                  <a:cubicBezTo>
                    <a:pt x="9" y="40"/>
                    <a:pt x="3" y="24"/>
                    <a:pt x="0" y="6"/>
                  </a:cubicBezTo>
                  <a:lnTo>
                    <a:pt x="6" y="0"/>
                  </a:lnTo>
                  <a:cubicBezTo>
                    <a:pt x="42" y="0"/>
                    <a:pt x="42" y="20"/>
                    <a:pt x="29" y="46"/>
                  </a:cubicBezTo>
                  <a:lnTo>
                    <a:pt x="24" y="50"/>
                  </a:ln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1" name="Forme libre 260"/>
            <p:cNvSpPr>
              <a:spLocks noChangeArrowheads="1"/>
            </p:cNvSpPr>
            <p:nvPr userDrawn="1"/>
          </p:nvSpPr>
          <p:spPr bwMode="auto">
            <a:xfrm>
              <a:off x="1952625" y="6499225"/>
              <a:ext cx="15875" cy="17463"/>
            </a:xfrm>
            <a:custGeom>
              <a:avLst/>
              <a:gdLst>
                <a:gd name="T0" fmla="*/ 26 w 44"/>
                <a:gd name="T1" fmla="*/ 49 h 50"/>
                <a:gd name="T2" fmla="*/ 0 w 44"/>
                <a:gd name="T3" fmla="*/ 6 h 50"/>
                <a:gd name="T4" fmla="*/ 6 w 44"/>
                <a:gd name="T5" fmla="*/ 0 h 50"/>
                <a:gd name="T6" fmla="*/ 29 w 44"/>
                <a:gd name="T7" fmla="*/ 46 h 50"/>
                <a:gd name="T8" fmla="*/ 26 w 44"/>
                <a:gd name="T9" fmla="*/ 49 h 50"/>
              </a:gdLst>
              <a:ahLst/>
              <a:cxnLst>
                <a:cxn ang="0">
                  <a:pos x="T0" y="T1"/>
                </a:cxn>
                <a:cxn ang="0">
                  <a:pos x="T2" y="T3"/>
                </a:cxn>
                <a:cxn ang="0">
                  <a:pos x="T4" y="T5"/>
                </a:cxn>
                <a:cxn ang="0">
                  <a:pos x="T6" y="T7"/>
                </a:cxn>
                <a:cxn ang="0">
                  <a:pos x="T8" y="T9"/>
                </a:cxn>
              </a:cxnLst>
              <a:rect l="0" t="0" r="r" b="b"/>
              <a:pathLst>
                <a:path w="44" h="50">
                  <a:moveTo>
                    <a:pt x="26" y="49"/>
                  </a:moveTo>
                  <a:cubicBezTo>
                    <a:pt x="9" y="40"/>
                    <a:pt x="3" y="25"/>
                    <a:pt x="0" y="6"/>
                  </a:cubicBezTo>
                  <a:lnTo>
                    <a:pt x="6" y="0"/>
                  </a:lnTo>
                  <a:cubicBezTo>
                    <a:pt x="43" y="0"/>
                    <a:pt x="43" y="20"/>
                    <a:pt x="29" y="46"/>
                  </a:cubicBezTo>
                  <a:lnTo>
                    <a:pt x="26" y="49"/>
                  </a:ln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2" name="Forme libre 261"/>
            <p:cNvSpPr>
              <a:spLocks noChangeArrowheads="1"/>
            </p:cNvSpPr>
            <p:nvPr userDrawn="1"/>
          </p:nvSpPr>
          <p:spPr bwMode="auto">
            <a:xfrm>
              <a:off x="7273925" y="512763"/>
              <a:ext cx="17463" cy="7937"/>
            </a:xfrm>
            <a:custGeom>
              <a:avLst/>
              <a:gdLst>
                <a:gd name="T0" fmla="*/ 48 w 49"/>
                <a:gd name="T1" fmla="*/ 19 h 20"/>
                <a:gd name="T2" fmla="*/ 0 w 49"/>
                <a:gd name="T3" fmla="*/ 0 h 20"/>
                <a:gd name="T4" fmla="*/ 48 w 49"/>
                <a:gd name="T5" fmla="*/ 19 h 20"/>
              </a:gdLst>
              <a:ahLst/>
              <a:cxnLst>
                <a:cxn ang="0">
                  <a:pos x="T0" y="T1"/>
                </a:cxn>
                <a:cxn ang="0">
                  <a:pos x="T2" y="T3"/>
                </a:cxn>
                <a:cxn ang="0">
                  <a:pos x="T4" y="T5"/>
                </a:cxn>
              </a:cxnLst>
              <a:rect l="0" t="0" r="r" b="b"/>
              <a:pathLst>
                <a:path w="49" h="20">
                  <a:moveTo>
                    <a:pt x="48" y="19"/>
                  </a:moveTo>
                  <a:cubicBezTo>
                    <a:pt x="32" y="13"/>
                    <a:pt x="16" y="6"/>
                    <a:pt x="0" y="0"/>
                  </a:cubicBezTo>
                  <a:cubicBezTo>
                    <a:pt x="17" y="0"/>
                    <a:pt x="34" y="5"/>
                    <a:pt x="48" y="19"/>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3" name="Forme libre 262"/>
            <p:cNvSpPr>
              <a:spLocks noChangeArrowheads="1"/>
            </p:cNvSpPr>
            <p:nvPr userDrawn="1"/>
          </p:nvSpPr>
          <p:spPr bwMode="auto">
            <a:xfrm>
              <a:off x="2649538" y="1849438"/>
              <a:ext cx="15875" cy="9525"/>
            </a:xfrm>
            <a:custGeom>
              <a:avLst/>
              <a:gdLst>
                <a:gd name="T0" fmla="*/ 43 w 44"/>
                <a:gd name="T1" fmla="*/ 0 h 25"/>
                <a:gd name="T2" fmla="*/ 42 w 44"/>
                <a:gd name="T3" fmla="*/ 21 h 25"/>
                <a:gd name="T4" fmla="*/ 0 w 44"/>
                <a:gd name="T5" fmla="*/ 24 h 25"/>
                <a:gd name="T6" fmla="*/ 43 w 44"/>
                <a:gd name="T7" fmla="*/ 0 h 25"/>
              </a:gdLst>
              <a:ahLst/>
              <a:cxnLst>
                <a:cxn ang="0">
                  <a:pos x="T0" y="T1"/>
                </a:cxn>
                <a:cxn ang="0">
                  <a:pos x="T2" y="T3"/>
                </a:cxn>
                <a:cxn ang="0">
                  <a:pos x="T4" y="T5"/>
                </a:cxn>
                <a:cxn ang="0">
                  <a:pos x="T6" y="T7"/>
                </a:cxn>
              </a:cxnLst>
              <a:rect l="0" t="0" r="r" b="b"/>
              <a:pathLst>
                <a:path w="44" h="25">
                  <a:moveTo>
                    <a:pt x="43" y="0"/>
                  </a:moveTo>
                  <a:cubicBezTo>
                    <a:pt x="43" y="7"/>
                    <a:pt x="42" y="13"/>
                    <a:pt x="42" y="21"/>
                  </a:cubicBezTo>
                  <a:cubicBezTo>
                    <a:pt x="28" y="23"/>
                    <a:pt x="14" y="23"/>
                    <a:pt x="0" y="24"/>
                  </a:cubicBezTo>
                  <a:cubicBezTo>
                    <a:pt x="11" y="9"/>
                    <a:pt x="25" y="0"/>
                    <a:pt x="43" y="0"/>
                  </a:cubicBezTo>
                </a:path>
              </a:pathLst>
            </a:custGeom>
            <a:solidFill>
              <a:srgbClr val="60606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4" name="Forme libre 263"/>
            <p:cNvSpPr>
              <a:spLocks noChangeArrowheads="1"/>
            </p:cNvSpPr>
            <p:nvPr userDrawn="1"/>
          </p:nvSpPr>
          <p:spPr bwMode="auto">
            <a:xfrm>
              <a:off x="5854700" y="3522663"/>
              <a:ext cx="17463" cy="4762"/>
            </a:xfrm>
            <a:custGeom>
              <a:avLst/>
              <a:gdLst>
                <a:gd name="T0" fmla="*/ 46 w 47"/>
                <a:gd name="T1" fmla="*/ 1 h 13"/>
                <a:gd name="T2" fmla="*/ 0 w 47"/>
                <a:gd name="T3" fmla="*/ 0 h 13"/>
                <a:gd name="T4" fmla="*/ 46 w 47"/>
                <a:gd name="T5" fmla="*/ 1 h 13"/>
              </a:gdLst>
              <a:ahLst/>
              <a:cxnLst>
                <a:cxn ang="0">
                  <a:pos x="T0" y="T1"/>
                </a:cxn>
                <a:cxn ang="0">
                  <a:pos x="T2" y="T3"/>
                </a:cxn>
                <a:cxn ang="0">
                  <a:pos x="T4" y="T5"/>
                </a:cxn>
              </a:cxnLst>
              <a:rect l="0" t="0" r="r" b="b"/>
              <a:pathLst>
                <a:path w="47" h="13">
                  <a:moveTo>
                    <a:pt x="46" y="1"/>
                  </a:moveTo>
                  <a:cubicBezTo>
                    <a:pt x="30" y="12"/>
                    <a:pt x="15" y="12"/>
                    <a:pt x="0" y="0"/>
                  </a:cubicBezTo>
                  <a:cubicBezTo>
                    <a:pt x="15" y="0"/>
                    <a:pt x="30" y="1"/>
                    <a:pt x="46" y="1"/>
                  </a:cubicBezTo>
                </a:path>
              </a:pathLst>
            </a:custGeom>
            <a:solidFill>
              <a:srgbClr val="78787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5" name="Forme libre 264"/>
            <p:cNvSpPr>
              <a:spLocks noChangeArrowheads="1"/>
            </p:cNvSpPr>
            <p:nvPr userDrawn="1"/>
          </p:nvSpPr>
          <p:spPr bwMode="auto">
            <a:xfrm>
              <a:off x="8477250" y="3463925"/>
              <a:ext cx="7938" cy="17463"/>
            </a:xfrm>
            <a:custGeom>
              <a:avLst/>
              <a:gdLst>
                <a:gd name="T0" fmla="*/ 23 w 24"/>
                <a:gd name="T1" fmla="*/ 0 h 47"/>
                <a:gd name="T2" fmla="*/ 0 w 24"/>
                <a:gd name="T3" fmla="*/ 46 h 47"/>
                <a:gd name="T4" fmla="*/ 23 w 24"/>
                <a:gd name="T5" fmla="*/ 0 h 47"/>
              </a:gdLst>
              <a:ahLst/>
              <a:cxnLst>
                <a:cxn ang="0">
                  <a:pos x="T0" y="T1"/>
                </a:cxn>
                <a:cxn ang="0">
                  <a:pos x="T2" y="T3"/>
                </a:cxn>
                <a:cxn ang="0">
                  <a:pos x="T4" y="T5"/>
                </a:cxn>
              </a:cxnLst>
              <a:rect l="0" t="0" r="r" b="b"/>
              <a:pathLst>
                <a:path w="24" h="47">
                  <a:moveTo>
                    <a:pt x="23" y="0"/>
                  </a:moveTo>
                  <a:cubicBezTo>
                    <a:pt x="15" y="15"/>
                    <a:pt x="8" y="30"/>
                    <a:pt x="0" y="46"/>
                  </a:cubicBezTo>
                  <a:cubicBezTo>
                    <a:pt x="8" y="32"/>
                    <a:pt x="15" y="15"/>
                    <a:pt x="23" y="0"/>
                  </a:cubicBezTo>
                </a:path>
              </a:pathLst>
            </a:custGeom>
            <a:solidFill>
              <a:srgbClr val="DFDFD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6" name="Forme libre 265"/>
            <p:cNvSpPr>
              <a:spLocks noChangeArrowheads="1"/>
            </p:cNvSpPr>
            <p:nvPr userDrawn="1"/>
          </p:nvSpPr>
          <p:spPr bwMode="auto">
            <a:xfrm>
              <a:off x="1830388" y="6257925"/>
              <a:ext cx="12700" cy="19050"/>
            </a:xfrm>
            <a:custGeom>
              <a:avLst/>
              <a:gdLst>
                <a:gd name="T0" fmla="*/ 23 w 37"/>
                <a:gd name="T1" fmla="*/ 52 h 53"/>
                <a:gd name="T2" fmla="*/ 0 w 37"/>
                <a:gd name="T3" fmla="*/ 6 h 53"/>
                <a:gd name="T4" fmla="*/ 3 w 37"/>
                <a:gd name="T5" fmla="*/ 4 h 53"/>
                <a:gd name="T6" fmla="*/ 33 w 37"/>
                <a:gd name="T7" fmla="*/ 41 h 53"/>
                <a:gd name="T8" fmla="*/ 23 w 37"/>
                <a:gd name="T9" fmla="*/ 52 h 53"/>
              </a:gdLst>
              <a:ahLst/>
              <a:cxnLst>
                <a:cxn ang="0">
                  <a:pos x="T0" y="T1"/>
                </a:cxn>
                <a:cxn ang="0">
                  <a:pos x="T2" y="T3"/>
                </a:cxn>
                <a:cxn ang="0">
                  <a:pos x="T4" y="T5"/>
                </a:cxn>
                <a:cxn ang="0">
                  <a:pos x="T6" y="T7"/>
                </a:cxn>
                <a:cxn ang="0">
                  <a:pos x="T8" y="T9"/>
                </a:cxn>
              </a:cxnLst>
              <a:rect l="0" t="0" r="r" b="b"/>
              <a:pathLst>
                <a:path w="37" h="53">
                  <a:moveTo>
                    <a:pt x="23" y="52"/>
                  </a:moveTo>
                  <a:cubicBezTo>
                    <a:pt x="7" y="40"/>
                    <a:pt x="1" y="24"/>
                    <a:pt x="0" y="6"/>
                  </a:cubicBezTo>
                  <a:lnTo>
                    <a:pt x="3" y="4"/>
                  </a:lnTo>
                  <a:cubicBezTo>
                    <a:pt x="33" y="0"/>
                    <a:pt x="36" y="18"/>
                    <a:pt x="33" y="41"/>
                  </a:cubicBezTo>
                  <a:cubicBezTo>
                    <a:pt x="30" y="44"/>
                    <a:pt x="27" y="47"/>
                    <a:pt x="23" y="52"/>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7" name="Forme libre 266"/>
            <p:cNvSpPr>
              <a:spLocks noChangeArrowheads="1"/>
            </p:cNvSpPr>
            <p:nvPr userDrawn="1"/>
          </p:nvSpPr>
          <p:spPr bwMode="auto">
            <a:xfrm>
              <a:off x="1838325" y="6273800"/>
              <a:ext cx="12700" cy="19050"/>
            </a:xfrm>
            <a:custGeom>
              <a:avLst/>
              <a:gdLst>
                <a:gd name="T0" fmla="*/ 22 w 37"/>
                <a:gd name="T1" fmla="*/ 54 h 55"/>
                <a:gd name="T2" fmla="*/ 0 w 37"/>
                <a:gd name="T3" fmla="*/ 8 h 55"/>
                <a:gd name="T4" fmla="*/ 3 w 37"/>
                <a:gd name="T5" fmla="*/ 5 h 55"/>
                <a:gd name="T6" fmla="*/ 33 w 37"/>
                <a:gd name="T7" fmla="*/ 43 h 55"/>
                <a:gd name="T8" fmla="*/ 22 w 37"/>
                <a:gd name="T9" fmla="*/ 54 h 55"/>
              </a:gdLst>
              <a:ahLst/>
              <a:cxnLst>
                <a:cxn ang="0">
                  <a:pos x="T0" y="T1"/>
                </a:cxn>
                <a:cxn ang="0">
                  <a:pos x="T2" y="T3"/>
                </a:cxn>
                <a:cxn ang="0">
                  <a:pos x="T4" y="T5"/>
                </a:cxn>
                <a:cxn ang="0">
                  <a:pos x="T6" y="T7"/>
                </a:cxn>
                <a:cxn ang="0">
                  <a:pos x="T8" y="T9"/>
                </a:cxn>
              </a:cxnLst>
              <a:rect l="0" t="0" r="r" b="b"/>
              <a:pathLst>
                <a:path w="37" h="55">
                  <a:moveTo>
                    <a:pt x="22" y="54"/>
                  </a:moveTo>
                  <a:cubicBezTo>
                    <a:pt x="7" y="41"/>
                    <a:pt x="1" y="26"/>
                    <a:pt x="0" y="8"/>
                  </a:cubicBezTo>
                  <a:lnTo>
                    <a:pt x="3" y="5"/>
                  </a:lnTo>
                  <a:cubicBezTo>
                    <a:pt x="35" y="0"/>
                    <a:pt x="36" y="19"/>
                    <a:pt x="33" y="43"/>
                  </a:cubicBezTo>
                  <a:cubicBezTo>
                    <a:pt x="30" y="46"/>
                    <a:pt x="26" y="51"/>
                    <a:pt x="22" y="54"/>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8" name="Forme libre 267"/>
            <p:cNvSpPr>
              <a:spLocks noChangeArrowheads="1"/>
            </p:cNvSpPr>
            <p:nvPr userDrawn="1"/>
          </p:nvSpPr>
          <p:spPr bwMode="auto">
            <a:xfrm>
              <a:off x="1847850" y="6292850"/>
              <a:ext cx="14288" cy="17463"/>
            </a:xfrm>
            <a:custGeom>
              <a:avLst/>
              <a:gdLst>
                <a:gd name="T0" fmla="*/ 21 w 41"/>
                <a:gd name="T1" fmla="*/ 49 h 50"/>
                <a:gd name="T2" fmla="*/ 0 w 41"/>
                <a:gd name="T3" fmla="*/ 3 h 50"/>
                <a:gd name="T4" fmla="*/ 3 w 41"/>
                <a:gd name="T5" fmla="*/ 0 h 50"/>
                <a:gd name="T6" fmla="*/ 26 w 41"/>
                <a:gd name="T7" fmla="*/ 46 h 50"/>
                <a:gd name="T8" fmla="*/ 21 w 41"/>
                <a:gd name="T9" fmla="*/ 49 h 50"/>
              </a:gdLst>
              <a:ahLst/>
              <a:cxnLst>
                <a:cxn ang="0">
                  <a:pos x="T0" y="T1"/>
                </a:cxn>
                <a:cxn ang="0">
                  <a:pos x="T2" y="T3"/>
                </a:cxn>
                <a:cxn ang="0">
                  <a:pos x="T4" y="T5"/>
                </a:cxn>
                <a:cxn ang="0">
                  <a:pos x="T6" y="T7"/>
                </a:cxn>
                <a:cxn ang="0">
                  <a:pos x="T8" y="T9"/>
                </a:cxn>
              </a:cxnLst>
              <a:rect l="0" t="0" r="r" b="b"/>
              <a:pathLst>
                <a:path w="41" h="50">
                  <a:moveTo>
                    <a:pt x="21" y="49"/>
                  </a:moveTo>
                  <a:cubicBezTo>
                    <a:pt x="6" y="38"/>
                    <a:pt x="0" y="21"/>
                    <a:pt x="0" y="3"/>
                  </a:cubicBezTo>
                  <a:lnTo>
                    <a:pt x="3" y="0"/>
                  </a:lnTo>
                  <a:cubicBezTo>
                    <a:pt x="40" y="0"/>
                    <a:pt x="40" y="20"/>
                    <a:pt x="26" y="46"/>
                  </a:cubicBezTo>
                  <a:lnTo>
                    <a:pt x="21" y="49"/>
                  </a:ln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9" name="Forme libre 268"/>
            <p:cNvSpPr>
              <a:spLocks noChangeArrowheads="1"/>
            </p:cNvSpPr>
            <p:nvPr userDrawn="1"/>
          </p:nvSpPr>
          <p:spPr bwMode="auto">
            <a:xfrm>
              <a:off x="5681663" y="6357938"/>
              <a:ext cx="17462" cy="7937"/>
            </a:xfrm>
            <a:custGeom>
              <a:avLst/>
              <a:gdLst>
                <a:gd name="T0" fmla="*/ 0 w 48"/>
                <a:gd name="T1" fmla="*/ 0 h 24"/>
                <a:gd name="T2" fmla="*/ 47 w 48"/>
                <a:gd name="T3" fmla="*/ 23 h 24"/>
                <a:gd name="T4" fmla="*/ 0 w 48"/>
                <a:gd name="T5" fmla="*/ 0 h 24"/>
              </a:gdLst>
              <a:ahLst/>
              <a:cxnLst>
                <a:cxn ang="0">
                  <a:pos x="T0" y="T1"/>
                </a:cxn>
                <a:cxn ang="0">
                  <a:pos x="T2" y="T3"/>
                </a:cxn>
                <a:cxn ang="0">
                  <a:pos x="T4" y="T5"/>
                </a:cxn>
              </a:cxnLst>
              <a:rect l="0" t="0" r="r" b="b"/>
              <a:pathLst>
                <a:path w="48" h="24">
                  <a:moveTo>
                    <a:pt x="0" y="0"/>
                  </a:moveTo>
                  <a:cubicBezTo>
                    <a:pt x="15" y="8"/>
                    <a:pt x="32" y="16"/>
                    <a:pt x="47" y="23"/>
                  </a:cubicBezTo>
                  <a:cubicBezTo>
                    <a:pt x="32" y="17"/>
                    <a:pt x="17" y="9"/>
                    <a:pt x="0" y="0"/>
                  </a:cubicBezTo>
                </a:path>
              </a:pathLst>
            </a:custGeom>
            <a:solidFill>
              <a:srgbClr val="F4F4F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0" name="Forme libre 269"/>
            <p:cNvSpPr>
              <a:spLocks noChangeArrowheads="1"/>
            </p:cNvSpPr>
            <p:nvPr userDrawn="1"/>
          </p:nvSpPr>
          <p:spPr bwMode="auto">
            <a:xfrm>
              <a:off x="3414713" y="7016750"/>
              <a:ext cx="12700" cy="19050"/>
            </a:xfrm>
            <a:custGeom>
              <a:avLst/>
              <a:gdLst>
                <a:gd name="T0" fmla="*/ 19 w 35"/>
                <a:gd name="T1" fmla="*/ 49 h 52"/>
                <a:gd name="T2" fmla="*/ 0 w 35"/>
                <a:gd name="T3" fmla="*/ 51 h 52"/>
                <a:gd name="T4" fmla="*/ 19 w 35"/>
                <a:gd name="T5" fmla="*/ 0 h 52"/>
                <a:gd name="T6" fmla="*/ 29 w 35"/>
                <a:gd name="T7" fmla="*/ 13 h 52"/>
                <a:gd name="T8" fmla="*/ 19 w 35"/>
                <a:gd name="T9" fmla="*/ 49 h 52"/>
              </a:gdLst>
              <a:ahLst/>
              <a:cxnLst>
                <a:cxn ang="0">
                  <a:pos x="T0" y="T1"/>
                </a:cxn>
                <a:cxn ang="0">
                  <a:pos x="T2" y="T3"/>
                </a:cxn>
                <a:cxn ang="0">
                  <a:pos x="T4" y="T5"/>
                </a:cxn>
                <a:cxn ang="0">
                  <a:pos x="T6" y="T7"/>
                </a:cxn>
                <a:cxn ang="0">
                  <a:pos x="T8" y="T9"/>
                </a:cxn>
              </a:cxnLst>
              <a:rect l="0" t="0" r="r" b="b"/>
              <a:pathLst>
                <a:path w="35" h="52">
                  <a:moveTo>
                    <a:pt x="19" y="49"/>
                  </a:moveTo>
                  <a:cubicBezTo>
                    <a:pt x="12" y="49"/>
                    <a:pt x="6" y="51"/>
                    <a:pt x="0" y="51"/>
                  </a:cubicBezTo>
                  <a:cubicBezTo>
                    <a:pt x="0" y="32"/>
                    <a:pt x="6" y="16"/>
                    <a:pt x="19" y="0"/>
                  </a:cubicBezTo>
                  <a:cubicBezTo>
                    <a:pt x="22" y="5"/>
                    <a:pt x="26" y="9"/>
                    <a:pt x="29" y="13"/>
                  </a:cubicBezTo>
                  <a:cubicBezTo>
                    <a:pt x="34" y="28"/>
                    <a:pt x="34" y="40"/>
                    <a:pt x="19" y="49"/>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1" name="Forme libre 270"/>
            <p:cNvSpPr>
              <a:spLocks noChangeArrowheads="1"/>
            </p:cNvSpPr>
            <p:nvPr userDrawn="1"/>
          </p:nvSpPr>
          <p:spPr bwMode="auto">
            <a:xfrm>
              <a:off x="7256463" y="1106488"/>
              <a:ext cx="17462" cy="9525"/>
            </a:xfrm>
            <a:custGeom>
              <a:avLst/>
              <a:gdLst>
                <a:gd name="T0" fmla="*/ 0 w 47"/>
                <a:gd name="T1" fmla="*/ 24 h 25"/>
                <a:gd name="T2" fmla="*/ 46 w 47"/>
                <a:gd name="T3" fmla="*/ 0 h 25"/>
                <a:gd name="T4" fmla="*/ 0 w 47"/>
                <a:gd name="T5" fmla="*/ 24 h 25"/>
              </a:gdLst>
              <a:ahLst/>
              <a:cxnLst>
                <a:cxn ang="0">
                  <a:pos x="T0" y="T1"/>
                </a:cxn>
                <a:cxn ang="0">
                  <a:pos x="T2" y="T3"/>
                </a:cxn>
                <a:cxn ang="0">
                  <a:pos x="T4" y="T5"/>
                </a:cxn>
              </a:cxnLst>
              <a:rect l="0" t="0" r="r" b="b"/>
              <a:pathLst>
                <a:path w="47" h="25">
                  <a:moveTo>
                    <a:pt x="0" y="24"/>
                  </a:moveTo>
                  <a:cubicBezTo>
                    <a:pt x="15" y="17"/>
                    <a:pt x="31" y="9"/>
                    <a:pt x="46" y="0"/>
                  </a:cubicBezTo>
                  <a:cubicBezTo>
                    <a:pt x="31" y="8"/>
                    <a:pt x="15" y="17"/>
                    <a:pt x="0" y="24"/>
                  </a:cubicBezTo>
                </a:path>
              </a:pathLst>
            </a:custGeom>
            <a:solidFill>
              <a:srgbClr val="BEBEB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2" name="Forme libre 271"/>
            <p:cNvSpPr>
              <a:spLocks noChangeArrowheads="1"/>
            </p:cNvSpPr>
            <p:nvPr userDrawn="1"/>
          </p:nvSpPr>
          <p:spPr bwMode="auto">
            <a:xfrm>
              <a:off x="1212850" y="5122863"/>
              <a:ext cx="9525" cy="15875"/>
            </a:xfrm>
            <a:custGeom>
              <a:avLst/>
              <a:gdLst>
                <a:gd name="T0" fmla="*/ 0 w 27"/>
                <a:gd name="T1" fmla="*/ 0 h 44"/>
                <a:gd name="T2" fmla="*/ 26 w 27"/>
                <a:gd name="T3" fmla="*/ 43 h 44"/>
                <a:gd name="T4" fmla="*/ 0 w 27"/>
                <a:gd name="T5" fmla="*/ 0 h 44"/>
              </a:gdLst>
              <a:ahLst/>
              <a:cxnLst>
                <a:cxn ang="0">
                  <a:pos x="T0" y="T1"/>
                </a:cxn>
                <a:cxn ang="0">
                  <a:pos x="T2" y="T3"/>
                </a:cxn>
                <a:cxn ang="0">
                  <a:pos x="T4" y="T5"/>
                </a:cxn>
              </a:cxnLst>
              <a:rect l="0" t="0" r="r" b="b"/>
              <a:pathLst>
                <a:path w="27" h="44">
                  <a:moveTo>
                    <a:pt x="0" y="0"/>
                  </a:moveTo>
                  <a:cubicBezTo>
                    <a:pt x="9" y="14"/>
                    <a:pt x="17" y="29"/>
                    <a:pt x="26" y="43"/>
                  </a:cubicBezTo>
                  <a:cubicBezTo>
                    <a:pt x="11" y="32"/>
                    <a:pt x="3" y="19"/>
                    <a:pt x="0" y="0"/>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3" name="Forme libre 272"/>
            <p:cNvSpPr>
              <a:spLocks noChangeArrowheads="1"/>
            </p:cNvSpPr>
            <p:nvPr userDrawn="1"/>
          </p:nvSpPr>
          <p:spPr bwMode="auto">
            <a:xfrm>
              <a:off x="7339013" y="992188"/>
              <a:ext cx="9525" cy="15875"/>
            </a:xfrm>
            <a:custGeom>
              <a:avLst/>
              <a:gdLst>
                <a:gd name="T0" fmla="*/ 0 w 27"/>
                <a:gd name="T1" fmla="*/ 43 h 44"/>
                <a:gd name="T2" fmla="*/ 26 w 27"/>
                <a:gd name="T3" fmla="*/ 0 h 44"/>
                <a:gd name="T4" fmla="*/ 0 w 27"/>
                <a:gd name="T5" fmla="*/ 43 h 44"/>
              </a:gdLst>
              <a:ahLst/>
              <a:cxnLst>
                <a:cxn ang="0">
                  <a:pos x="T0" y="T1"/>
                </a:cxn>
                <a:cxn ang="0">
                  <a:pos x="T2" y="T3"/>
                </a:cxn>
                <a:cxn ang="0">
                  <a:pos x="T4" y="T5"/>
                </a:cxn>
              </a:cxnLst>
              <a:rect l="0" t="0" r="r" b="b"/>
              <a:pathLst>
                <a:path w="27" h="44">
                  <a:moveTo>
                    <a:pt x="0" y="43"/>
                  </a:moveTo>
                  <a:cubicBezTo>
                    <a:pt x="9" y="29"/>
                    <a:pt x="16" y="14"/>
                    <a:pt x="26" y="0"/>
                  </a:cubicBezTo>
                  <a:cubicBezTo>
                    <a:pt x="18" y="14"/>
                    <a:pt x="9" y="29"/>
                    <a:pt x="0" y="43"/>
                  </a:cubicBezTo>
                </a:path>
              </a:pathLst>
            </a:custGeom>
            <a:solidFill>
              <a:srgbClr val="BEBEB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4" name="Forme libre 273"/>
            <p:cNvSpPr>
              <a:spLocks noChangeArrowheads="1"/>
            </p:cNvSpPr>
            <p:nvPr userDrawn="1"/>
          </p:nvSpPr>
          <p:spPr bwMode="auto">
            <a:xfrm>
              <a:off x="2738438" y="6656388"/>
              <a:ext cx="9525" cy="15875"/>
            </a:xfrm>
            <a:custGeom>
              <a:avLst/>
              <a:gdLst>
                <a:gd name="T0" fmla="*/ 3 w 27"/>
                <a:gd name="T1" fmla="*/ 0 h 44"/>
                <a:gd name="T2" fmla="*/ 26 w 27"/>
                <a:gd name="T3" fmla="*/ 0 h 44"/>
                <a:gd name="T4" fmla="*/ 0 w 27"/>
                <a:gd name="T5" fmla="*/ 43 h 44"/>
                <a:gd name="T6" fmla="*/ 3 w 27"/>
                <a:gd name="T7" fmla="*/ 0 h 44"/>
              </a:gdLst>
              <a:ahLst/>
              <a:cxnLst>
                <a:cxn ang="0">
                  <a:pos x="T0" y="T1"/>
                </a:cxn>
                <a:cxn ang="0">
                  <a:pos x="T2" y="T3"/>
                </a:cxn>
                <a:cxn ang="0">
                  <a:pos x="T4" y="T5"/>
                </a:cxn>
                <a:cxn ang="0">
                  <a:pos x="T6" y="T7"/>
                </a:cxn>
              </a:cxnLst>
              <a:rect l="0" t="0" r="r" b="b"/>
              <a:pathLst>
                <a:path w="27" h="44">
                  <a:moveTo>
                    <a:pt x="3" y="0"/>
                  </a:moveTo>
                  <a:cubicBezTo>
                    <a:pt x="11" y="0"/>
                    <a:pt x="19" y="0"/>
                    <a:pt x="26" y="0"/>
                  </a:cubicBezTo>
                  <a:cubicBezTo>
                    <a:pt x="23" y="17"/>
                    <a:pt x="14" y="32"/>
                    <a:pt x="0" y="43"/>
                  </a:cubicBezTo>
                  <a:cubicBezTo>
                    <a:pt x="2" y="29"/>
                    <a:pt x="3" y="14"/>
                    <a:pt x="3" y="0"/>
                  </a:cubicBezTo>
                </a:path>
              </a:pathLst>
            </a:custGeom>
            <a:solidFill>
              <a:srgbClr val="B0B0B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5" name="Forme libre 274"/>
            <p:cNvSpPr>
              <a:spLocks noChangeArrowheads="1"/>
            </p:cNvSpPr>
            <p:nvPr userDrawn="1"/>
          </p:nvSpPr>
          <p:spPr bwMode="auto">
            <a:xfrm>
              <a:off x="6416675" y="1403350"/>
              <a:ext cx="17463" cy="7938"/>
            </a:xfrm>
            <a:custGeom>
              <a:avLst/>
              <a:gdLst>
                <a:gd name="T0" fmla="*/ 0 w 48"/>
                <a:gd name="T1" fmla="*/ 20 h 21"/>
                <a:gd name="T2" fmla="*/ 47 w 48"/>
                <a:gd name="T3" fmla="*/ 0 h 21"/>
                <a:gd name="T4" fmla="*/ 0 w 48"/>
                <a:gd name="T5" fmla="*/ 20 h 21"/>
              </a:gdLst>
              <a:ahLst/>
              <a:cxnLst>
                <a:cxn ang="0">
                  <a:pos x="T0" y="T1"/>
                </a:cxn>
                <a:cxn ang="0">
                  <a:pos x="T2" y="T3"/>
                </a:cxn>
                <a:cxn ang="0">
                  <a:pos x="T4" y="T5"/>
                </a:cxn>
              </a:cxnLst>
              <a:rect l="0" t="0" r="r" b="b"/>
              <a:pathLst>
                <a:path w="48" h="21">
                  <a:moveTo>
                    <a:pt x="0" y="20"/>
                  </a:moveTo>
                  <a:cubicBezTo>
                    <a:pt x="15" y="14"/>
                    <a:pt x="32" y="6"/>
                    <a:pt x="47" y="0"/>
                  </a:cubicBezTo>
                  <a:cubicBezTo>
                    <a:pt x="30" y="6"/>
                    <a:pt x="15" y="12"/>
                    <a:pt x="0" y="20"/>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6" name="Forme libre 275"/>
            <p:cNvSpPr>
              <a:spLocks noChangeArrowheads="1"/>
            </p:cNvSpPr>
            <p:nvPr userDrawn="1"/>
          </p:nvSpPr>
          <p:spPr bwMode="auto">
            <a:xfrm>
              <a:off x="5187950" y="6646863"/>
              <a:ext cx="15875" cy="7937"/>
            </a:xfrm>
            <a:custGeom>
              <a:avLst/>
              <a:gdLst>
                <a:gd name="T0" fmla="*/ 0 w 46"/>
                <a:gd name="T1" fmla="*/ 22 h 23"/>
                <a:gd name="T2" fmla="*/ 45 w 46"/>
                <a:gd name="T3" fmla="*/ 0 h 23"/>
                <a:gd name="T4" fmla="*/ 0 w 46"/>
                <a:gd name="T5" fmla="*/ 22 h 23"/>
              </a:gdLst>
              <a:ahLst/>
              <a:cxnLst>
                <a:cxn ang="0">
                  <a:pos x="T0" y="T1"/>
                </a:cxn>
                <a:cxn ang="0">
                  <a:pos x="T2" y="T3"/>
                </a:cxn>
                <a:cxn ang="0">
                  <a:pos x="T4" y="T5"/>
                </a:cxn>
              </a:cxnLst>
              <a:rect l="0" t="0" r="r" b="b"/>
              <a:pathLst>
                <a:path w="46" h="23">
                  <a:moveTo>
                    <a:pt x="0" y="22"/>
                  </a:moveTo>
                  <a:cubicBezTo>
                    <a:pt x="15" y="15"/>
                    <a:pt x="30" y="7"/>
                    <a:pt x="45" y="0"/>
                  </a:cubicBezTo>
                  <a:cubicBezTo>
                    <a:pt x="30" y="9"/>
                    <a:pt x="15" y="16"/>
                    <a:pt x="0" y="22"/>
                  </a:cubicBezTo>
                </a:path>
              </a:pathLst>
            </a:custGeom>
            <a:solidFill>
              <a:srgbClr val="F4F4F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7" name="Forme libre 276"/>
            <p:cNvSpPr>
              <a:spLocks noChangeArrowheads="1"/>
            </p:cNvSpPr>
            <p:nvPr userDrawn="1"/>
          </p:nvSpPr>
          <p:spPr bwMode="auto">
            <a:xfrm>
              <a:off x="8131175" y="2722563"/>
              <a:ext cx="17463" cy="7937"/>
            </a:xfrm>
            <a:custGeom>
              <a:avLst/>
              <a:gdLst>
                <a:gd name="T0" fmla="*/ 0 w 47"/>
                <a:gd name="T1" fmla="*/ 21 h 24"/>
                <a:gd name="T2" fmla="*/ 46 w 47"/>
                <a:gd name="T3" fmla="*/ 0 h 24"/>
                <a:gd name="T4" fmla="*/ 0 w 47"/>
                <a:gd name="T5" fmla="*/ 21 h 24"/>
              </a:gdLst>
              <a:ahLst/>
              <a:cxnLst>
                <a:cxn ang="0">
                  <a:pos x="T0" y="T1"/>
                </a:cxn>
                <a:cxn ang="0">
                  <a:pos x="T2" y="T3"/>
                </a:cxn>
                <a:cxn ang="0">
                  <a:pos x="T4" y="T5"/>
                </a:cxn>
              </a:cxnLst>
              <a:rect l="0" t="0" r="r" b="b"/>
              <a:pathLst>
                <a:path w="47" h="24">
                  <a:moveTo>
                    <a:pt x="0" y="21"/>
                  </a:moveTo>
                  <a:cubicBezTo>
                    <a:pt x="15" y="13"/>
                    <a:pt x="31" y="7"/>
                    <a:pt x="46" y="0"/>
                  </a:cubicBezTo>
                  <a:cubicBezTo>
                    <a:pt x="34" y="12"/>
                    <a:pt x="18" y="23"/>
                    <a:pt x="0" y="21"/>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8" name="Forme libre 277"/>
            <p:cNvSpPr>
              <a:spLocks noChangeArrowheads="1"/>
            </p:cNvSpPr>
            <p:nvPr userDrawn="1"/>
          </p:nvSpPr>
          <p:spPr bwMode="auto">
            <a:xfrm>
              <a:off x="8148638" y="2714625"/>
              <a:ext cx="17462" cy="7938"/>
            </a:xfrm>
            <a:custGeom>
              <a:avLst/>
              <a:gdLst>
                <a:gd name="T0" fmla="*/ 0 w 50"/>
                <a:gd name="T1" fmla="*/ 22 h 23"/>
                <a:gd name="T2" fmla="*/ 49 w 50"/>
                <a:gd name="T3" fmla="*/ 0 h 23"/>
                <a:gd name="T4" fmla="*/ 0 w 50"/>
                <a:gd name="T5" fmla="*/ 22 h 23"/>
              </a:gdLst>
              <a:ahLst/>
              <a:cxnLst>
                <a:cxn ang="0">
                  <a:pos x="T0" y="T1"/>
                </a:cxn>
                <a:cxn ang="0">
                  <a:pos x="T2" y="T3"/>
                </a:cxn>
                <a:cxn ang="0">
                  <a:pos x="T4" y="T5"/>
                </a:cxn>
              </a:cxnLst>
              <a:rect l="0" t="0" r="r" b="b"/>
              <a:pathLst>
                <a:path w="50" h="23">
                  <a:moveTo>
                    <a:pt x="0" y="22"/>
                  </a:moveTo>
                  <a:cubicBezTo>
                    <a:pt x="14" y="9"/>
                    <a:pt x="29" y="2"/>
                    <a:pt x="49" y="0"/>
                  </a:cubicBezTo>
                  <a:cubicBezTo>
                    <a:pt x="35" y="13"/>
                    <a:pt x="18" y="20"/>
                    <a:pt x="0" y="22"/>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9" name="Forme libre 278"/>
            <p:cNvSpPr>
              <a:spLocks noChangeArrowheads="1"/>
            </p:cNvSpPr>
            <p:nvPr userDrawn="1"/>
          </p:nvSpPr>
          <p:spPr bwMode="auto">
            <a:xfrm>
              <a:off x="7221538" y="3043238"/>
              <a:ext cx="11112" cy="17462"/>
            </a:xfrm>
            <a:custGeom>
              <a:avLst/>
              <a:gdLst>
                <a:gd name="T0" fmla="*/ 28 w 29"/>
                <a:gd name="T1" fmla="*/ 0 h 48"/>
                <a:gd name="T2" fmla="*/ 0 w 29"/>
                <a:gd name="T3" fmla="*/ 47 h 48"/>
                <a:gd name="T4" fmla="*/ 28 w 29"/>
                <a:gd name="T5" fmla="*/ 0 h 48"/>
              </a:gdLst>
              <a:ahLst/>
              <a:cxnLst>
                <a:cxn ang="0">
                  <a:pos x="T0" y="T1"/>
                </a:cxn>
                <a:cxn ang="0">
                  <a:pos x="T2" y="T3"/>
                </a:cxn>
                <a:cxn ang="0">
                  <a:pos x="T4" y="T5"/>
                </a:cxn>
              </a:cxnLst>
              <a:rect l="0" t="0" r="r" b="b"/>
              <a:pathLst>
                <a:path w="29" h="48">
                  <a:moveTo>
                    <a:pt x="28" y="0"/>
                  </a:moveTo>
                  <a:cubicBezTo>
                    <a:pt x="25" y="18"/>
                    <a:pt x="16" y="35"/>
                    <a:pt x="0" y="47"/>
                  </a:cubicBezTo>
                  <a:cubicBezTo>
                    <a:pt x="3" y="27"/>
                    <a:pt x="9" y="11"/>
                    <a:pt x="28" y="0"/>
                  </a:cubicBezTo>
                </a:path>
              </a:pathLst>
            </a:custGeom>
            <a:solidFill>
              <a:srgbClr val="78787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0" name="Forme libre 279"/>
            <p:cNvSpPr>
              <a:spLocks noChangeArrowheads="1"/>
            </p:cNvSpPr>
            <p:nvPr userDrawn="1"/>
          </p:nvSpPr>
          <p:spPr bwMode="auto">
            <a:xfrm>
              <a:off x="7075488" y="3052763"/>
              <a:ext cx="15875" cy="7937"/>
            </a:xfrm>
            <a:custGeom>
              <a:avLst/>
              <a:gdLst>
                <a:gd name="T0" fmla="*/ 0 w 46"/>
                <a:gd name="T1" fmla="*/ 22 h 24"/>
                <a:gd name="T2" fmla="*/ 45 w 46"/>
                <a:gd name="T3" fmla="*/ 0 h 24"/>
                <a:gd name="T4" fmla="*/ 0 w 46"/>
                <a:gd name="T5" fmla="*/ 22 h 24"/>
              </a:gdLst>
              <a:ahLst/>
              <a:cxnLst>
                <a:cxn ang="0">
                  <a:pos x="T0" y="T1"/>
                </a:cxn>
                <a:cxn ang="0">
                  <a:pos x="T2" y="T3"/>
                </a:cxn>
                <a:cxn ang="0">
                  <a:pos x="T4" y="T5"/>
                </a:cxn>
              </a:cxnLst>
              <a:rect l="0" t="0" r="r" b="b"/>
              <a:pathLst>
                <a:path w="46" h="24">
                  <a:moveTo>
                    <a:pt x="0" y="22"/>
                  </a:moveTo>
                  <a:cubicBezTo>
                    <a:pt x="15" y="14"/>
                    <a:pt x="30" y="8"/>
                    <a:pt x="45" y="0"/>
                  </a:cubicBezTo>
                  <a:cubicBezTo>
                    <a:pt x="35" y="16"/>
                    <a:pt x="19" y="23"/>
                    <a:pt x="0" y="22"/>
                  </a:cubicBezTo>
                </a:path>
              </a:pathLst>
            </a:custGeom>
            <a:solidFill>
              <a:srgbClr val="8D8D8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1" name="Forme libre 280"/>
            <p:cNvSpPr>
              <a:spLocks noChangeArrowheads="1"/>
            </p:cNvSpPr>
            <p:nvPr userDrawn="1"/>
          </p:nvSpPr>
          <p:spPr bwMode="auto">
            <a:xfrm>
              <a:off x="6853238" y="2768600"/>
              <a:ext cx="15875" cy="11113"/>
            </a:xfrm>
            <a:custGeom>
              <a:avLst/>
              <a:gdLst>
                <a:gd name="T0" fmla="*/ 43 w 44"/>
                <a:gd name="T1" fmla="*/ 0 h 31"/>
                <a:gd name="T2" fmla="*/ 0 w 44"/>
                <a:gd name="T3" fmla="*/ 30 h 31"/>
                <a:gd name="T4" fmla="*/ 43 w 44"/>
                <a:gd name="T5" fmla="*/ 0 h 31"/>
              </a:gdLst>
              <a:ahLst/>
              <a:cxnLst>
                <a:cxn ang="0">
                  <a:pos x="T0" y="T1"/>
                </a:cxn>
                <a:cxn ang="0">
                  <a:pos x="T2" y="T3"/>
                </a:cxn>
                <a:cxn ang="0">
                  <a:pos x="T4" y="T5"/>
                </a:cxn>
              </a:cxnLst>
              <a:rect l="0" t="0" r="r" b="b"/>
              <a:pathLst>
                <a:path w="44" h="31">
                  <a:moveTo>
                    <a:pt x="43" y="0"/>
                  </a:moveTo>
                  <a:cubicBezTo>
                    <a:pt x="34" y="18"/>
                    <a:pt x="20" y="27"/>
                    <a:pt x="0" y="30"/>
                  </a:cubicBezTo>
                  <a:cubicBezTo>
                    <a:pt x="9" y="12"/>
                    <a:pt x="25" y="5"/>
                    <a:pt x="43"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2" name="Forme libre 281"/>
            <p:cNvSpPr>
              <a:spLocks noChangeArrowheads="1"/>
            </p:cNvSpPr>
            <p:nvPr userDrawn="1"/>
          </p:nvSpPr>
          <p:spPr bwMode="auto">
            <a:xfrm>
              <a:off x="8105775" y="2755900"/>
              <a:ext cx="7938" cy="17463"/>
            </a:xfrm>
            <a:custGeom>
              <a:avLst/>
              <a:gdLst>
                <a:gd name="T0" fmla="*/ 23 w 24"/>
                <a:gd name="T1" fmla="*/ 0 h 47"/>
                <a:gd name="T2" fmla="*/ 23 w 24"/>
                <a:gd name="T3" fmla="*/ 46 h 47"/>
                <a:gd name="T4" fmla="*/ 13 w 24"/>
                <a:gd name="T5" fmla="*/ 46 h 47"/>
                <a:gd name="T6" fmla="*/ 2 w 24"/>
                <a:gd name="T7" fmla="*/ 46 h 47"/>
                <a:gd name="T8" fmla="*/ 23 w 24"/>
                <a:gd name="T9" fmla="*/ 0 h 47"/>
              </a:gdLst>
              <a:ahLst/>
              <a:cxnLst>
                <a:cxn ang="0">
                  <a:pos x="T0" y="T1"/>
                </a:cxn>
                <a:cxn ang="0">
                  <a:pos x="T2" y="T3"/>
                </a:cxn>
                <a:cxn ang="0">
                  <a:pos x="T4" y="T5"/>
                </a:cxn>
                <a:cxn ang="0">
                  <a:pos x="T6" y="T7"/>
                </a:cxn>
                <a:cxn ang="0">
                  <a:pos x="T8" y="T9"/>
                </a:cxn>
              </a:cxnLst>
              <a:rect l="0" t="0" r="r" b="b"/>
              <a:pathLst>
                <a:path w="24" h="47">
                  <a:moveTo>
                    <a:pt x="23" y="0"/>
                  </a:moveTo>
                  <a:cubicBezTo>
                    <a:pt x="23" y="16"/>
                    <a:pt x="23" y="31"/>
                    <a:pt x="23" y="46"/>
                  </a:cubicBezTo>
                  <a:lnTo>
                    <a:pt x="13" y="46"/>
                  </a:lnTo>
                  <a:lnTo>
                    <a:pt x="2" y="46"/>
                  </a:lnTo>
                  <a:cubicBezTo>
                    <a:pt x="0" y="26"/>
                    <a:pt x="8" y="11"/>
                    <a:pt x="23" y="0"/>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3" name="Forme libre 282"/>
            <p:cNvSpPr>
              <a:spLocks noChangeArrowheads="1"/>
            </p:cNvSpPr>
            <p:nvPr userDrawn="1"/>
          </p:nvSpPr>
          <p:spPr bwMode="auto">
            <a:xfrm>
              <a:off x="6448425" y="3133725"/>
              <a:ext cx="15875" cy="9525"/>
            </a:xfrm>
            <a:custGeom>
              <a:avLst/>
              <a:gdLst>
                <a:gd name="T0" fmla="*/ 0 w 45"/>
                <a:gd name="T1" fmla="*/ 21 h 25"/>
                <a:gd name="T2" fmla="*/ 3 w 45"/>
                <a:gd name="T3" fmla="*/ 0 h 25"/>
                <a:gd name="T4" fmla="*/ 44 w 45"/>
                <a:gd name="T5" fmla="*/ 6 h 25"/>
                <a:gd name="T6" fmla="*/ 0 w 45"/>
                <a:gd name="T7" fmla="*/ 21 h 25"/>
              </a:gdLst>
              <a:ahLst/>
              <a:cxnLst>
                <a:cxn ang="0">
                  <a:pos x="T0" y="T1"/>
                </a:cxn>
                <a:cxn ang="0">
                  <a:pos x="T2" y="T3"/>
                </a:cxn>
                <a:cxn ang="0">
                  <a:pos x="T4" y="T5"/>
                </a:cxn>
                <a:cxn ang="0">
                  <a:pos x="T6" y="T7"/>
                </a:cxn>
              </a:cxnLst>
              <a:rect l="0" t="0" r="r" b="b"/>
              <a:pathLst>
                <a:path w="45" h="25">
                  <a:moveTo>
                    <a:pt x="0" y="21"/>
                  </a:moveTo>
                  <a:cubicBezTo>
                    <a:pt x="0" y="14"/>
                    <a:pt x="1" y="8"/>
                    <a:pt x="3" y="0"/>
                  </a:cubicBezTo>
                  <a:cubicBezTo>
                    <a:pt x="16" y="1"/>
                    <a:pt x="30" y="5"/>
                    <a:pt x="44" y="6"/>
                  </a:cubicBezTo>
                  <a:cubicBezTo>
                    <a:pt x="32" y="20"/>
                    <a:pt x="16" y="24"/>
                    <a:pt x="0" y="21"/>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4" name="Forme libre 283"/>
            <p:cNvSpPr>
              <a:spLocks noChangeArrowheads="1"/>
            </p:cNvSpPr>
            <p:nvPr userDrawn="1"/>
          </p:nvSpPr>
          <p:spPr bwMode="auto">
            <a:xfrm>
              <a:off x="7380288" y="2905125"/>
              <a:ext cx="17462" cy="7938"/>
            </a:xfrm>
            <a:custGeom>
              <a:avLst/>
              <a:gdLst>
                <a:gd name="T0" fmla="*/ 47 w 48"/>
                <a:gd name="T1" fmla="*/ 2 h 23"/>
                <a:gd name="T2" fmla="*/ 0 w 48"/>
                <a:gd name="T3" fmla="*/ 20 h 23"/>
                <a:gd name="T4" fmla="*/ 47 w 48"/>
                <a:gd name="T5" fmla="*/ 2 h 23"/>
              </a:gdLst>
              <a:ahLst/>
              <a:cxnLst>
                <a:cxn ang="0">
                  <a:pos x="T0" y="T1"/>
                </a:cxn>
                <a:cxn ang="0">
                  <a:pos x="T2" y="T3"/>
                </a:cxn>
                <a:cxn ang="0">
                  <a:pos x="T4" y="T5"/>
                </a:cxn>
              </a:cxnLst>
              <a:rect l="0" t="0" r="r" b="b"/>
              <a:pathLst>
                <a:path w="48" h="23">
                  <a:moveTo>
                    <a:pt x="47" y="2"/>
                  </a:moveTo>
                  <a:cubicBezTo>
                    <a:pt x="34" y="14"/>
                    <a:pt x="18" y="22"/>
                    <a:pt x="0" y="20"/>
                  </a:cubicBezTo>
                  <a:cubicBezTo>
                    <a:pt x="14" y="6"/>
                    <a:pt x="29" y="0"/>
                    <a:pt x="47" y="2"/>
                  </a:cubicBezTo>
                </a:path>
              </a:pathLst>
            </a:custGeom>
            <a:solidFill>
              <a:srgbClr val="81818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5" name="Forme libre 284"/>
            <p:cNvSpPr>
              <a:spLocks noChangeArrowheads="1"/>
            </p:cNvSpPr>
            <p:nvPr userDrawn="1"/>
          </p:nvSpPr>
          <p:spPr bwMode="auto">
            <a:xfrm>
              <a:off x="7234238" y="3027363"/>
              <a:ext cx="15875" cy="9525"/>
            </a:xfrm>
            <a:custGeom>
              <a:avLst/>
              <a:gdLst>
                <a:gd name="T0" fmla="*/ 43 w 44"/>
                <a:gd name="T1" fmla="*/ 0 h 25"/>
                <a:gd name="T2" fmla="*/ 0 w 44"/>
                <a:gd name="T3" fmla="*/ 24 h 25"/>
                <a:gd name="T4" fmla="*/ 43 w 44"/>
                <a:gd name="T5" fmla="*/ 0 h 25"/>
              </a:gdLst>
              <a:ahLst/>
              <a:cxnLst>
                <a:cxn ang="0">
                  <a:pos x="T0" y="T1"/>
                </a:cxn>
                <a:cxn ang="0">
                  <a:pos x="T2" y="T3"/>
                </a:cxn>
                <a:cxn ang="0">
                  <a:pos x="T4" y="T5"/>
                </a:cxn>
              </a:cxnLst>
              <a:rect l="0" t="0" r="r" b="b"/>
              <a:pathLst>
                <a:path w="44" h="25">
                  <a:moveTo>
                    <a:pt x="43" y="0"/>
                  </a:moveTo>
                  <a:cubicBezTo>
                    <a:pt x="29" y="7"/>
                    <a:pt x="14" y="16"/>
                    <a:pt x="0" y="24"/>
                  </a:cubicBezTo>
                  <a:cubicBezTo>
                    <a:pt x="11" y="9"/>
                    <a:pt x="25" y="1"/>
                    <a:pt x="43" y="0"/>
                  </a:cubicBezTo>
                </a:path>
              </a:pathLst>
            </a:custGeom>
            <a:solidFill>
              <a:srgbClr val="A2A2A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6" name="Forme libre 285"/>
            <p:cNvSpPr>
              <a:spLocks noChangeArrowheads="1"/>
            </p:cNvSpPr>
            <p:nvPr userDrawn="1"/>
          </p:nvSpPr>
          <p:spPr bwMode="auto">
            <a:xfrm>
              <a:off x="6548438" y="3036888"/>
              <a:ext cx="17462" cy="7937"/>
            </a:xfrm>
            <a:custGeom>
              <a:avLst/>
              <a:gdLst>
                <a:gd name="T0" fmla="*/ 0 w 50"/>
                <a:gd name="T1" fmla="*/ 18 h 20"/>
                <a:gd name="T2" fmla="*/ 49 w 50"/>
                <a:gd name="T3" fmla="*/ 0 h 20"/>
                <a:gd name="T4" fmla="*/ 0 w 50"/>
                <a:gd name="T5" fmla="*/ 18 h 20"/>
              </a:gdLst>
              <a:ahLst/>
              <a:cxnLst>
                <a:cxn ang="0">
                  <a:pos x="T0" y="T1"/>
                </a:cxn>
                <a:cxn ang="0">
                  <a:pos x="T2" y="T3"/>
                </a:cxn>
                <a:cxn ang="0">
                  <a:pos x="T4" y="T5"/>
                </a:cxn>
              </a:cxnLst>
              <a:rect l="0" t="0" r="r" b="b"/>
              <a:pathLst>
                <a:path w="50" h="20">
                  <a:moveTo>
                    <a:pt x="0" y="18"/>
                  </a:moveTo>
                  <a:cubicBezTo>
                    <a:pt x="14" y="6"/>
                    <a:pt x="31" y="0"/>
                    <a:pt x="49" y="0"/>
                  </a:cubicBezTo>
                  <a:cubicBezTo>
                    <a:pt x="35" y="12"/>
                    <a:pt x="18" y="19"/>
                    <a:pt x="0" y="18"/>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7" name="Forme libre 286"/>
            <p:cNvSpPr>
              <a:spLocks noChangeArrowheads="1"/>
            </p:cNvSpPr>
            <p:nvPr userDrawn="1"/>
          </p:nvSpPr>
          <p:spPr bwMode="auto">
            <a:xfrm>
              <a:off x="2343150" y="2500313"/>
              <a:ext cx="12700" cy="9525"/>
            </a:xfrm>
            <a:custGeom>
              <a:avLst/>
              <a:gdLst>
                <a:gd name="T0" fmla="*/ 25 w 35"/>
                <a:gd name="T1" fmla="*/ 0 h 27"/>
                <a:gd name="T2" fmla="*/ 0 w 35"/>
                <a:gd name="T3" fmla="*/ 26 h 27"/>
                <a:gd name="T4" fmla="*/ 25 w 35"/>
                <a:gd name="T5" fmla="*/ 0 h 27"/>
              </a:gdLst>
              <a:ahLst/>
              <a:cxnLst>
                <a:cxn ang="0">
                  <a:pos x="T0" y="T1"/>
                </a:cxn>
                <a:cxn ang="0">
                  <a:pos x="T2" y="T3"/>
                </a:cxn>
                <a:cxn ang="0">
                  <a:pos x="T4" y="T5"/>
                </a:cxn>
              </a:cxnLst>
              <a:rect l="0" t="0" r="r" b="b"/>
              <a:pathLst>
                <a:path w="35" h="27">
                  <a:moveTo>
                    <a:pt x="25" y="0"/>
                  </a:moveTo>
                  <a:cubicBezTo>
                    <a:pt x="34" y="26"/>
                    <a:pt x="14" y="23"/>
                    <a:pt x="0" y="26"/>
                  </a:cubicBezTo>
                  <a:cubicBezTo>
                    <a:pt x="8" y="16"/>
                    <a:pt x="16" y="9"/>
                    <a:pt x="25" y="0"/>
                  </a:cubicBezTo>
                </a:path>
              </a:pathLst>
            </a:custGeom>
            <a:solidFill>
              <a:srgbClr val="DADAD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8" name="Forme libre 287"/>
            <p:cNvSpPr>
              <a:spLocks noChangeArrowheads="1"/>
            </p:cNvSpPr>
            <p:nvPr userDrawn="1"/>
          </p:nvSpPr>
          <p:spPr bwMode="auto">
            <a:xfrm>
              <a:off x="7405688" y="5508625"/>
              <a:ext cx="15875" cy="11113"/>
            </a:xfrm>
            <a:custGeom>
              <a:avLst/>
              <a:gdLst>
                <a:gd name="T0" fmla="*/ 0 w 44"/>
                <a:gd name="T1" fmla="*/ 28 h 29"/>
                <a:gd name="T2" fmla="*/ 43 w 44"/>
                <a:gd name="T3" fmla="*/ 0 h 29"/>
                <a:gd name="T4" fmla="*/ 0 w 44"/>
                <a:gd name="T5" fmla="*/ 28 h 29"/>
              </a:gdLst>
              <a:ahLst/>
              <a:cxnLst>
                <a:cxn ang="0">
                  <a:pos x="T0" y="T1"/>
                </a:cxn>
                <a:cxn ang="0">
                  <a:pos x="T2" y="T3"/>
                </a:cxn>
                <a:cxn ang="0">
                  <a:pos x="T4" y="T5"/>
                </a:cxn>
              </a:cxnLst>
              <a:rect l="0" t="0" r="r" b="b"/>
              <a:pathLst>
                <a:path w="44" h="29">
                  <a:moveTo>
                    <a:pt x="0" y="28"/>
                  </a:moveTo>
                  <a:cubicBezTo>
                    <a:pt x="11" y="13"/>
                    <a:pt x="24" y="4"/>
                    <a:pt x="43" y="0"/>
                  </a:cubicBezTo>
                  <a:cubicBezTo>
                    <a:pt x="33" y="16"/>
                    <a:pt x="18" y="25"/>
                    <a:pt x="0" y="28"/>
                  </a:cubicBezTo>
                </a:path>
              </a:pathLst>
            </a:custGeom>
            <a:solidFill>
              <a:srgbClr val="A6A6A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9" name="Forme libre 288"/>
            <p:cNvSpPr>
              <a:spLocks noChangeArrowheads="1"/>
            </p:cNvSpPr>
            <p:nvPr userDrawn="1"/>
          </p:nvSpPr>
          <p:spPr bwMode="auto">
            <a:xfrm>
              <a:off x="2346325" y="2474913"/>
              <a:ext cx="4763" cy="17462"/>
            </a:xfrm>
            <a:custGeom>
              <a:avLst/>
              <a:gdLst>
                <a:gd name="T0" fmla="*/ 13 w 14"/>
                <a:gd name="T1" fmla="*/ 0 h 47"/>
                <a:gd name="T2" fmla="*/ 10 w 14"/>
                <a:gd name="T3" fmla="*/ 46 h 47"/>
                <a:gd name="T4" fmla="*/ 13 w 14"/>
                <a:gd name="T5" fmla="*/ 0 h 47"/>
              </a:gdLst>
              <a:ahLst/>
              <a:cxnLst>
                <a:cxn ang="0">
                  <a:pos x="T0" y="T1"/>
                </a:cxn>
                <a:cxn ang="0">
                  <a:pos x="T2" y="T3"/>
                </a:cxn>
                <a:cxn ang="0">
                  <a:pos x="T4" y="T5"/>
                </a:cxn>
              </a:cxnLst>
              <a:rect l="0" t="0" r="r" b="b"/>
              <a:pathLst>
                <a:path w="14" h="47">
                  <a:moveTo>
                    <a:pt x="13" y="0"/>
                  </a:moveTo>
                  <a:cubicBezTo>
                    <a:pt x="12" y="15"/>
                    <a:pt x="12" y="30"/>
                    <a:pt x="10" y="46"/>
                  </a:cubicBezTo>
                  <a:cubicBezTo>
                    <a:pt x="0" y="30"/>
                    <a:pt x="1" y="15"/>
                    <a:pt x="13" y="0"/>
                  </a:cubicBezTo>
                </a:path>
              </a:pathLst>
            </a:custGeom>
            <a:solidFill>
              <a:srgbClr val="DADAD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0" name="Forme libre 289"/>
            <p:cNvSpPr>
              <a:spLocks noChangeArrowheads="1"/>
            </p:cNvSpPr>
            <p:nvPr userDrawn="1"/>
          </p:nvSpPr>
          <p:spPr bwMode="auto">
            <a:xfrm>
              <a:off x="5840413" y="3448050"/>
              <a:ext cx="15875" cy="11113"/>
            </a:xfrm>
            <a:custGeom>
              <a:avLst/>
              <a:gdLst>
                <a:gd name="T0" fmla="*/ 0 w 45"/>
                <a:gd name="T1" fmla="*/ 29 h 30"/>
                <a:gd name="T2" fmla="*/ 44 w 45"/>
                <a:gd name="T3" fmla="*/ 0 h 30"/>
                <a:gd name="T4" fmla="*/ 0 w 45"/>
                <a:gd name="T5" fmla="*/ 29 h 30"/>
              </a:gdLst>
              <a:ahLst/>
              <a:cxnLst>
                <a:cxn ang="0">
                  <a:pos x="T0" y="T1"/>
                </a:cxn>
                <a:cxn ang="0">
                  <a:pos x="T2" y="T3"/>
                </a:cxn>
                <a:cxn ang="0">
                  <a:pos x="T4" y="T5"/>
                </a:cxn>
              </a:cxnLst>
              <a:rect l="0" t="0" r="r" b="b"/>
              <a:pathLst>
                <a:path w="45" h="30">
                  <a:moveTo>
                    <a:pt x="0" y="29"/>
                  </a:moveTo>
                  <a:cubicBezTo>
                    <a:pt x="11" y="14"/>
                    <a:pt x="25" y="3"/>
                    <a:pt x="44" y="0"/>
                  </a:cubicBezTo>
                  <a:cubicBezTo>
                    <a:pt x="29" y="10"/>
                    <a:pt x="14" y="20"/>
                    <a:pt x="0" y="29"/>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1" name="Forme libre 290"/>
            <p:cNvSpPr>
              <a:spLocks noChangeArrowheads="1"/>
            </p:cNvSpPr>
            <p:nvPr userDrawn="1"/>
          </p:nvSpPr>
          <p:spPr bwMode="auto">
            <a:xfrm>
              <a:off x="784225" y="3390900"/>
              <a:ext cx="7938" cy="15875"/>
            </a:xfrm>
            <a:custGeom>
              <a:avLst/>
              <a:gdLst>
                <a:gd name="T0" fmla="*/ 0 w 20"/>
                <a:gd name="T1" fmla="*/ 0 h 45"/>
                <a:gd name="T2" fmla="*/ 19 w 20"/>
                <a:gd name="T3" fmla="*/ 44 h 45"/>
                <a:gd name="T4" fmla="*/ 0 w 20"/>
                <a:gd name="T5" fmla="*/ 0 h 45"/>
              </a:gdLst>
              <a:ahLst/>
              <a:cxnLst>
                <a:cxn ang="0">
                  <a:pos x="T0" y="T1"/>
                </a:cxn>
                <a:cxn ang="0">
                  <a:pos x="T2" y="T3"/>
                </a:cxn>
                <a:cxn ang="0">
                  <a:pos x="T4" y="T5"/>
                </a:cxn>
              </a:cxnLst>
              <a:rect l="0" t="0" r="r" b="b"/>
              <a:pathLst>
                <a:path w="20" h="45">
                  <a:moveTo>
                    <a:pt x="0" y="0"/>
                  </a:moveTo>
                  <a:cubicBezTo>
                    <a:pt x="6" y="15"/>
                    <a:pt x="12" y="30"/>
                    <a:pt x="19" y="44"/>
                  </a:cubicBezTo>
                  <a:cubicBezTo>
                    <a:pt x="12" y="29"/>
                    <a:pt x="6" y="15"/>
                    <a:pt x="0" y="0"/>
                  </a:cubicBezTo>
                </a:path>
              </a:pathLst>
            </a:custGeom>
            <a:solidFill>
              <a:srgbClr val="FBFBF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2" name="Forme libre 291"/>
            <p:cNvSpPr>
              <a:spLocks noChangeArrowheads="1"/>
            </p:cNvSpPr>
            <p:nvPr userDrawn="1"/>
          </p:nvSpPr>
          <p:spPr bwMode="auto">
            <a:xfrm>
              <a:off x="7431088" y="5492750"/>
              <a:ext cx="7937" cy="7938"/>
            </a:xfrm>
            <a:custGeom>
              <a:avLst/>
              <a:gdLst>
                <a:gd name="T0" fmla="*/ 0 w 24"/>
                <a:gd name="T1" fmla="*/ 23 h 24"/>
                <a:gd name="T2" fmla="*/ 23 w 24"/>
                <a:gd name="T3" fmla="*/ 0 h 24"/>
                <a:gd name="T4" fmla="*/ 0 w 24"/>
                <a:gd name="T5" fmla="*/ 23 h 24"/>
              </a:gdLst>
              <a:ahLst/>
              <a:cxnLst>
                <a:cxn ang="0">
                  <a:pos x="T0" y="T1"/>
                </a:cxn>
                <a:cxn ang="0">
                  <a:pos x="T2" y="T3"/>
                </a:cxn>
                <a:cxn ang="0">
                  <a:pos x="T4" y="T5"/>
                </a:cxn>
              </a:cxnLst>
              <a:rect l="0" t="0" r="r" b="b"/>
              <a:pathLst>
                <a:path w="24" h="24">
                  <a:moveTo>
                    <a:pt x="0" y="23"/>
                  </a:moveTo>
                  <a:cubicBezTo>
                    <a:pt x="8" y="15"/>
                    <a:pt x="15" y="8"/>
                    <a:pt x="23" y="0"/>
                  </a:cubicBezTo>
                  <a:cubicBezTo>
                    <a:pt x="17" y="8"/>
                    <a:pt x="9" y="15"/>
                    <a:pt x="0" y="23"/>
                  </a:cubicBezTo>
                </a:path>
              </a:pathLst>
            </a:custGeom>
            <a:solidFill>
              <a:srgbClr val="A6A6A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3" name="Forme libre 292"/>
            <p:cNvSpPr>
              <a:spLocks noChangeArrowheads="1"/>
            </p:cNvSpPr>
            <p:nvPr userDrawn="1"/>
          </p:nvSpPr>
          <p:spPr bwMode="auto">
            <a:xfrm>
              <a:off x="3538538" y="7118350"/>
              <a:ext cx="9525" cy="7938"/>
            </a:xfrm>
            <a:custGeom>
              <a:avLst/>
              <a:gdLst>
                <a:gd name="T0" fmla="*/ 0 w 26"/>
                <a:gd name="T1" fmla="*/ 20 h 21"/>
                <a:gd name="T2" fmla="*/ 25 w 26"/>
                <a:gd name="T3" fmla="*/ 0 h 21"/>
                <a:gd name="T4" fmla="*/ 0 w 26"/>
                <a:gd name="T5" fmla="*/ 20 h 21"/>
              </a:gdLst>
              <a:ahLst/>
              <a:cxnLst>
                <a:cxn ang="0">
                  <a:pos x="T0" y="T1"/>
                </a:cxn>
                <a:cxn ang="0">
                  <a:pos x="T2" y="T3"/>
                </a:cxn>
                <a:cxn ang="0">
                  <a:pos x="T4" y="T5"/>
                </a:cxn>
              </a:cxnLst>
              <a:rect l="0" t="0" r="r" b="b"/>
              <a:pathLst>
                <a:path w="26" h="21">
                  <a:moveTo>
                    <a:pt x="0" y="20"/>
                  </a:moveTo>
                  <a:cubicBezTo>
                    <a:pt x="8" y="13"/>
                    <a:pt x="17" y="6"/>
                    <a:pt x="25" y="0"/>
                  </a:cubicBezTo>
                  <a:cubicBezTo>
                    <a:pt x="16" y="7"/>
                    <a:pt x="8" y="13"/>
                    <a:pt x="0" y="20"/>
                  </a:cubicBezTo>
                </a:path>
              </a:pathLst>
            </a:custGeom>
            <a:solidFill>
              <a:srgbClr val="B6B6B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4" name="Forme libre 293"/>
            <p:cNvSpPr>
              <a:spLocks noChangeArrowheads="1"/>
            </p:cNvSpPr>
            <p:nvPr userDrawn="1"/>
          </p:nvSpPr>
          <p:spPr bwMode="auto">
            <a:xfrm>
              <a:off x="2795588" y="6530975"/>
              <a:ext cx="11112" cy="12700"/>
            </a:xfrm>
            <a:custGeom>
              <a:avLst/>
              <a:gdLst>
                <a:gd name="T0" fmla="*/ 2 w 32"/>
                <a:gd name="T1" fmla="*/ 27 h 34"/>
                <a:gd name="T2" fmla="*/ 0 w 32"/>
                <a:gd name="T3" fmla="*/ 7 h 34"/>
                <a:gd name="T4" fmla="*/ 12 w 32"/>
                <a:gd name="T5" fmla="*/ 0 h 34"/>
                <a:gd name="T6" fmla="*/ 31 w 32"/>
                <a:gd name="T7" fmla="*/ 20 h 34"/>
                <a:gd name="T8" fmla="*/ 22 w 32"/>
                <a:gd name="T9" fmla="*/ 32 h 34"/>
                <a:gd name="T10" fmla="*/ 2 w 32"/>
                <a:gd name="T11" fmla="*/ 27 h 34"/>
              </a:gdLst>
              <a:ahLst/>
              <a:cxnLst>
                <a:cxn ang="0">
                  <a:pos x="T0" y="T1"/>
                </a:cxn>
                <a:cxn ang="0">
                  <a:pos x="T2" y="T3"/>
                </a:cxn>
                <a:cxn ang="0">
                  <a:pos x="T4" y="T5"/>
                </a:cxn>
                <a:cxn ang="0">
                  <a:pos x="T6" y="T7"/>
                </a:cxn>
                <a:cxn ang="0">
                  <a:pos x="T8" y="T9"/>
                </a:cxn>
                <a:cxn ang="0">
                  <a:pos x="T10" y="T11"/>
                </a:cxn>
              </a:cxnLst>
              <a:rect l="0" t="0" r="r" b="b"/>
              <a:pathLst>
                <a:path w="32" h="34">
                  <a:moveTo>
                    <a:pt x="2" y="27"/>
                  </a:moveTo>
                  <a:cubicBezTo>
                    <a:pt x="2" y="21"/>
                    <a:pt x="0" y="14"/>
                    <a:pt x="0" y="7"/>
                  </a:cubicBezTo>
                  <a:cubicBezTo>
                    <a:pt x="5" y="4"/>
                    <a:pt x="8" y="3"/>
                    <a:pt x="12" y="0"/>
                  </a:cubicBezTo>
                  <a:cubicBezTo>
                    <a:pt x="22" y="3"/>
                    <a:pt x="28" y="11"/>
                    <a:pt x="31" y="20"/>
                  </a:cubicBezTo>
                  <a:cubicBezTo>
                    <a:pt x="28" y="24"/>
                    <a:pt x="25" y="27"/>
                    <a:pt x="22" y="32"/>
                  </a:cubicBezTo>
                  <a:cubicBezTo>
                    <a:pt x="12" y="33"/>
                    <a:pt x="6" y="32"/>
                    <a:pt x="2" y="27"/>
                  </a:cubicBezTo>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5" name="Forme libre 294"/>
            <p:cNvSpPr>
              <a:spLocks noChangeArrowheads="1"/>
            </p:cNvSpPr>
            <p:nvPr userDrawn="1"/>
          </p:nvSpPr>
          <p:spPr bwMode="auto">
            <a:xfrm>
              <a:off x="7421563" y="5502275"/>
              <a:ext cx="9525" cy="7938"/>
            </a:xfrm>
            <a:custGeom>
              <a:avLst/>
              <a:gdLst>
                <a:gd name="T0" fmla="*/ 0 w 25"/>
                <a:gd name="T1" fmla="*/ 21 h 22"/>
                <a:gd name="T2" fmla="*/ 24 w 25"/>
                <a:gd name="T3" fmla="*/ 0 h 22"/>
                <a:gd name="T4" fmla="*/ 0 w 25"/>
                <a:gd name="T5" fmla="*/ 21 h 22"/>
              </a:gdLst>
              <a:ahLst/>
              <a:cxnLst>
                <a:cxn ang="0">
                  <a:pos x="T0" y="T1"/>
                </a:cxn>
                <a:cxn ang="0">
                  <a:pos x="T2" y="T3"/>
                </a:cxn>
                <a:cxn ang="0">
                  <a:pos x="T4" y="T5"/>
                </a:cxn>
              </a:cxnLst>
              <a:rect l="0" t="0" r="r" b="b"/>
              <a:pathLst>
                <a:path w="25" h="22">
                  <a:moveTo>
                    <a:pt x="0" y="21"/>
                  </a:moveTo>
                  <a:cubicBezTo>
                    <a:pt x="7" y="14"/>
                    <a:pt x="16" y="8"/>
                    <a:pt x="24" y="0"/>
                  </a:cubicBezTo>
                  <a:cubicBezTo>
                    <a:pt x="16" y="8"/>
                    <a:pt x="9" y="14"/>
                    <a:pt x="0" y="21"/>
                  </a:cubicBezTo>
                </a:path>
              </a:pathLst>
            </a:custGeom>
            <a:solidFill>
              <a:srgbClr val="A6A6A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6" name="Forme libre 295"/>
            <p:cNvSpPr>
              <a:spLocks noChangeArrowheads="1"/>
            </p:cNvSpPr>
            <p:nvPr userDrawn="1"/>
          </p:nvSpPr>
          <p:spPr bwMode="auto">
            <a:xfrm>
              <a:off x="5219700" y="6638925"/>
              <a:ext cx="7938" cy="7938"/>
            </a:xfrm>
            <a:custGeom>
              <a:avLst/>
              <a:gdLst>
                <a:gd name="T0" fmla="*/ 0 w 24"/>
                <a:gd name="T1" fmla="*/ 23 h 24"/>
                <a:gd name="T2" fmla="*/ 23 w 24"/>
                <a:gd name="T3" fmla="*/ 0 h 24"/>
                <a:gd name="T4" fmla="*/ 0 w 24"/>
                <a:gd name="T5" fmla="*/ 23 h 24"/>
              </a:gdLst>
              <a:ahLst/>
              <a:cxnLst>
                <a:cxn ang="0">
                  <a:pos x="T0" y="T1"/>
                </a:cxn>
                <a:cxn ang="0">
                  <a:pos x="T2" y="T3"/>
                </a:cxn>
                <a:cxn ang="0">
                  <a:pos x="T4" y="T5"/>
                </a:cxn>
              </a:cxnLst>
              <a:rect l="0" t="0" r="r" b="b"/>
              <a:pathLst>
                <a:path w="24" h="24">
                  <a:moveTo>
                    <a:pt x="0" y="23"/>
                  </a:moveTo>
                  <a:cubicBezTo>
                    <a:pt x="8" y="15"/>
                    <a:pt x="15" y="7"/>
                    <a:pt x="23" y="0"/>
                  </a:cubicBezTo>
                  <a:cubicBezTo>
                    <a:pt x="15" y="9"/>
                    <a:pt x="8" y="15"/>
                    <a:pt x="0" y="23"/>
                  </a:cubicBezTo>
                </a:path>
              </a:pathLst>
            </a:custGeom>
            <a:solidFill>
              <a:srgbClr val="F4F4F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7" name="Forme libre 296"/>
            <p:cNvSpPr>
              <a:spLocks noChangeArrowheads="1"/>
            </p:cNvSpPr>
            <p:nvPr userDrawn="1"/>
          </p:nvSpPr>
          <p:spPr bwMode="auto">
            <a:xfrm>
              <a:off x="5245100" y="6623050"/>
              <a:ext cx="7938" cy="7938"/>
            </a:xfrm>
            <a:custGeom>
              <a:avLst/>
              <a:gdLst>
                <a:gd name="T0" fmla="*/ 0 w 24"/>
                <a:gd name="T1" fmla="*/ 23 h 24"/>
                <a:gd name="T2" fmla="*/ 23 w 24"/>
                <a:gd name="T3" fmla="*/ 0 h 24"/>
                <a:gd name="T4" fmla="*/ 0 w 24"/>
                <a:gd name="T5" fmla="*/ 23 h 24"/>
              </a:gdLst>
              <a:ahLst/>
              <a:cxnLst>
                <a:cxn ang="0">
                  <a:pos x="T0" y="T1"/>
                </a:cxn>
                <a:cxn ang="0">
                  <a:pos x="T2" y="T3"/>
                </a:cxn>
                <a:cxn ang="0">
                  <a:pos x="T4" y="T5"/>
                </a:cxn>
              </a:cxnLst>
              <a:rect l="0" t="0" r="r" b="b"/>
              <a:pathLst>
                <a:path w="24" h="24">
                  <a:moveTo>
                    <a:pt x="0" y="23"/>
                  </a:moveTo>
                  <a:cubicBezTo>
                    <a:pt x="8" y="15"/>
                    <a:pt x="15" y="7"/>
                    <a:pt x="23" y="0"/>
                  </a:cubicBezTo>
                  <a:cubicBezTo>
                    <a:pt x="15" y="9"/>
                    <a:pt x="8" y="17"/>
                    <a:pt x="0" y="23"/>
                  </a:cubicBezTo>
                </a:path>
              </a:pathLst>
            </a:custGeom>
            <a:solidFill>
              <a:srgbClr val="F4F4F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8" name="Forme libre 297"/>
            <p:cNvSpPr>
              <a:spLocks noChangeArrowheads="1"/>
            </p:cNvSpPr>
            <p:nvPr userDrawn="1"/>
          </p:nvSpPr>
          <p:spPr bwMode="auto">
            <a:xfrm>
              <a:off x="6521450" y="3021013"/>
              <a:ext cx="9525" cy="7937"/>
            </a:xfrm>
            <a:custGeom>
              <a:avLst/>
              <a:gdLst>
                <a:gd name="T0" fmla="*/ 26 w 27"/>
                <a:gd name="T1" fmla="*/ 0 h 20"/>
                <a:gd name="T2" fmla="*/ 0 w 27"/>
                <a:gd name="T3" fmla="*/ 19 h 20"/>
                <a:gd name="T4" fmla="*/ 26 w 27"/>
                <a:gd name="T5" fmla="*/ 0 h 20"/>
              </a:gdLst>
              <a:ahLst/>
              <a:cxnLst>
                <a:cxn ang="0">
                  <a:pos x="T0" y="T1"/>
                </a:cxn>
                <a:cxn ang="0">
                  <a:pos x="T2" y="T3"/>
                </a:cxn>
                <a:cxn ang="0">
                  <a:pos x="T4" y="T5"/>
                </a:cxn>
              </a:cxnLst>
              <a:rect l="0" t="0" r="r" b="b"/>
              <a:pathLst>
                <a:path w="27" h="20">
                  <a:moveTo>
                    <a:pt x="26" y="0"/>
                  </a:moveTo>
                  <a:cubicBezTo>
                    <a:pt x="17" y="6"/>
                    <a:pt x="9" y="13"/>
                    <a:pt x="0" y="19"/>
                  </a:cubicBezTo>
                  <a:cubicBezTo>
                    <a:pt x="5" y="5"/>
                    <a:pt x="14" y="0"/>
                    <a:pt x="26" y="0"/>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9" name="Forme libre 298"/>
            <p:cNvSpPr>
              <a:spLocks noChangeArrowheads="1"/>
            </p:cNvSpPr>
            <p:nvPr userDrawn="1"/>
          </p:nvSpPr>
          <p:spPr bwMode="auto">
            <a:xfrm>
              <a:off x="8667750" y="3259138"/>
              <a:ext cx="9525" cy="7937"/>
            </a:xfrm>
            <a:custGeom>
              <a:avLst/>
              <a:gdLst>
                <a:gd name="T0" fmla="*/ 0 w 27"/>
                <a:gd name="T1" fmla="*/ 0 h 22"/>
                <a:gd name="T2" fmla="*/ 26 w 27"/>
                <a:gd name="T3" fmla="*/ 18 h 22"/>
                <a:gd name="T4" fmla="*/ 0 w 27"/>
                <a:gd name="T5" fmla="*/ 21 h 22"/>
                <a:gd name="T6" fmla="*/ 0 w 27"/>
                <a:gd name="T7" fmla="*/ 0 h 22"/>
              </a:gdLst>
              <a:ahLst/>
              <a:cxnLst>
                <a:cxn ang="0">
                  <a:pos x="T0" y="T1"/>
                </a:cxn>
                <a:cxn ang="0">
                  <a:pos x="T2" y="T3"/>
                </a:cxn>
                <a:cxn ang="0">
                  <a:pos x="T4" y="T5"/>
                </a:cxn>
                <a:cxn ang="0">
                  <a:pos x="T6" y="T7"/>
                </a:cxn>
              </a:cxnLst>
              <a:rect l="0" t="0" r="r" b="b"/>
              <a:pathLst>
                <a:path w="27" h="22">
                  <a:moveTo>
                    <a:pt x="0" y="0"/>
                  </a:moveTo>
                  <a:cubicBezTo>
                    <a:pt x="9" y="6"/>
                    <a:pt x="18" y="12"/>
                    <a:pt x="26" y="18"/>
                  </a:cubicBezTo>
                  <a:cubicBezTo>
                    <a:pt x="17" y="20"/>
                    <a:pt x="9" y="20"/>
                    <a:pt x="0" y="21"/>
                  </a:cubicBezTo>
                  <a:cubicBezTo>
                    <a:pt x="0" y="14"/>
                    <a:pt x="0" y="6"/>
                    <a:pt x="0" y="0"/>
                  </a:cubicBezTo>
                </a:path>
              </a:pathLst>
            </a:custGeom>
            <a:solidFill>
              <a:srgbClr val="C9C9C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0" name="Forme libre 299"/>
            <p:cNvSpPr>
              <a:spLocks noChangeArrowheads="1"/>
            </p:cNvSpPr>
            <p:nvPr userDrawn="1"/>
          </p:nvSpPr>
          <p:spPr bwMode="auto">
            <a:xfrm>
              <a:off x="6291263" y="1641475"/>
              <a:ext cx="7937" cy="9525"/>
            </a:xfrm>
            <a:custGeom>
              <a:avLst/>
              <a:gdLst>
                <a:gd name="T0" fmla="*/ 23 w 24"/>
                <a:gd name="T1" fmla="*/ 0 h 25"/>
                <a:gd name="T2" fmla="*/ 0 w 24"/>
                <a:gd name="T3" fmla="*/ 24 h 25"/>
                <a:gd name="T4" fmla="*/ 23 w 24"/>
                <a:gd name="T5" fmla="*/ 0 h 25"/>
              </a:gdLst>
              <a:ahLst/>
              <a:cxnLst>
                <a:cxn ang="0">
                  <a:pos x="T0" y="T1"/>
                </a:cxn>
                <a:cxn ang="0">
                  <a:pos x="T2" y="T3"/>
                </a:cxn>
                <a:cxn ang="0">
                  <a:pos x="T4" y="T5"/>
                </a:cxn>
              </a:cxnLst>
              <a:rect l="0" t="0" r="r" b="b"/>
              <a:pathLst>
                <a:path w="24" h="25">
                  <a:moveTo>
                    <a:pt x="23" y="0"/>
                  </a:moveTo>
                  <a:cubicBezTo>
                    <a:pt x="16" y="8"/>
                    <a:pt x="8" y="17"/>
                    <a:pt x="0" y="24"/>
                  </a:cubicBezTo>
                  <a:cubicBezTo>
                    <a:pt x="5" y="12"/>
                    <a:pt x="11" y="4"/>
                    <a:pt x="23" y="0"/>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1" name="Forme libre 300"/>
            <p:cNvSpPr>
              <a:spLocks noChangeArrowheads="1"/>
            </p:cNvSpPr>
            <p:nvPr userDrawn="1"/>
          </p:nvSpPr>
          <p:spPr bwMode="auto">
            <a:xfrm>
              <a:off x="6599238" y="1363663"/>
              <a:ext cx="4762" cy="4762"/>
            </a:xfrm>
            <a:custGeom>
              <a:avLst/>
              <a:gdLst>
                <a:gd name="T0" fmla="*/ 0 w 14"/>
                <a:gd name="T1" fmla="*/ 14 h 15"/>
                <a:gd name="T2" fmla="*/ 13 w 14"/>
                <a:gd name="T3" fmla="*/ 0 h 15"/>
                <a:gd name="T4" fmla="*/ 0 w 14"/>
                <a:gd name="T5" fmla="*/ 14 h 15"/>
              </a:gdLst>
              <a:ahLst/>
              <a:cxnLst>
                <a:cxn ang="0">
                  <a:pos x="T0" y="T1"/>
                </a:cxn>
                <a:cxn ang="0">
                  <a:pos x="T2" y="T3"/>
                </a:cxn>
                <a:cxn ang="0">
                  <a:pos x="T4" y="T5"/>
                </a:cxn>
              </a:cxnLst>
              <a:rect l="0" t="0" r="r" b="b"/>
              <a:pathLst>
                <a:path w="14" h="15">
                  <a:moveTo>
                    <a:pt x="0" y="14"/>
                  </a:moveTo>
                  <a:cubicBezTo>
                    <a:pt x="3" y="9"/>
                    <a:pt x="7" y="5"/>
                    <a:pt x="13" y="0"/>
                  </a:cubicBezTo>
                  <a:cubicBezTo>
                    <a:pt x="9" y="5"/>
                    <a:pt x="6" y="9"/>
                    <a:pt x="0" y="14"/>
                  </a:cubicBezTo>
                </a:path>
              </a:pathLst>
            </a:custGeom>
            <a:solidFill>
              <a:srgbClr val="F9F9F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2" name="Forme libre 301"/>
            <p:cNvSpPr>
              <a:spLocks noChangeArrowheads="1"/>
            </p:cNvSpPr>
            <p:nvPr userDrawn="1"/>
          </p:nvSpPr>
          <p:spPr bwMode="auto">
            <a:xfrm>
              <a:off x="6621463" y="1352550"/>
              <a:ext cx="9525" cy="9525"/>
            </a:xfrm>
            <a:custGeom>
              <a:avLst/>
              <a:gdLst>
                <a:gd name="T0" fmla="*/ 0 w 27"/>
                <a:gd name="T1" fmla="*/ 25 h 26"/>
                <a:gd name="T2" fmla="*/ 3 w 27"/>
                <a:gd name="T3" fmla="*/ 2 h 26"/>
                <a:gd name="T4" fmla="*/ 26 w 27"/>
                <a:gd name="T5" fmla="*/ 0 h 26"/>
                <a:gd name="T6" fmla="*/ 0 w 27"/>
                <a:gd name="T7" fmla="*/ 25 h 26"/>
              </a:gdLst>
              <a:ahLst/>
              <a:cxnLst>
                <a:cxn ang="0">
                  <a:pos x="T0" y="T1"/>
                </a:cxn>
                <a:cxn ang="0">
                  <a:pos x="T2" y="T3"/>
                </a:cxn>
                <a:cxn ang="0">
                  <a:pos x="T4" y="T5"/>
                </a:cxn>
                <a:cxn ang="0">
                  <a:pos x="T6" y="T7"/>
                </a:cxn>
              </a:cxnLst>
              <a:rect l="0" t="0" r="r" b="b"/>
              <a:pathLst>
                <a:path w="27" h="26">
                  <a:moveTo>
                    <a:pt x="0" y="25"/>
                  </a:moveTo>
                  <a:cubicBezTo>
                    <a:pt x="1" y="17"/>
                    <a:pt x="3" y="9"/>
                    <a:pt x="3" y="2"/>
                  </a:cubicBezTo>
                  <a:cubicBezTo>
                    <a:pt x="10" y="2"/>
                    <a:pt x="18" y="2"/>
                    <a:pt x="26" y="0"/>
                  </a:cubicBezTo>
                  <a:cubicBezTo>
                    <a:pt x="18" y="9"/>
                    <a:pt x="9" y="17"/>
                    <a:pt x="0" y="25"/>
                  </a:cubicBezTo>
                </a:path>
              </a:pathLst>
            </a:custGeom>
            <a:solidFill>
              <a:srgbClr val="F9F9F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3" name="Forme libre 302"/>
            <p:cNvSpPr>
              <a:spLocks noChangeArrowheads="1"/>
            </p:cNvSpPr>
            <p:nvPr userDrawn="1"/>
          </p:nvSpPr>
          <p:spPr bwMode="auto">
            <a:xfrm>
              <a:off x="6638925" y="1884363"/>
              <a:ext cx="11113" cy="4762"/>
            </a:xfrm>
            <a:custGeom>
              <a:avLst/>
              <a:gdLst>
                <a:gd name="T0" fmla="*/ 29 w 30"/>
                <a:gd name="T1" fmla="*/ 13 h 14"/>
                <a:gd name="T2" fmla="*/ 0 w 30"/>
                <a:gd name="T3" fmla="*/ 0 h 14"/>
                <a:gd name="T4" fmla="*/ 29 w 30"/>
                <a:gd name="T5" fmla="*/ 13 h 14"/>
              </a:gdLst>
              <a:ahLst/>
              <a:cxnLst>
                <a:cxn ang="0">
                  <a:pos x="T0" y="T1"/>
                </a:cxn>
                <a:cxn ang="0">
                  <a:pos x="T2" y="T3"/>
                </a:cxn>
                <a:cxn ang="0">
                  <a:pos x="T4" y="T5"/>
                </a:cxn>
              </a:cxnLst>
              <a:rect l="0" t="0" r="r" b="b"/>
              <a:pathLst>
                <a:path w="30" h="14">
                  <a:moveTo>
                    <a:pt x="29" y="13"/>
                  </a:moveTo>
                  <a:cubicBezTo>
                    <a:pt x="19" y="8"/>
                    <a:pt x="9" y="5"/>
                    <a:pt x="0" y="0"/>
                  </a:cubicBezTo>
                  <a:cubicBezTo>
                    <a:pt x="9" y="5"/>
                    <a:pt x="18" y="9"/>
                    <a:pt x="29" y="13"/>
                  </a:cubicBezTo>
                </a:path>
              </a:pathLst>
            </a:custGeom>
            <a:solidFill>
              <a:srgbClr val="92929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4" name="Forme libre 303"/>
            <p:cNvSpPr>
              <a:spLocks noChangeArrowheads="1"/>
            </p:cNvSpPr>
            <p:nvPr userDrawn="1"/>
          </p:nvSpPr>
          <p:spPr bwMode="auto">
            <a:xfrm>
              <a:off x="6502400" y="1855788"/>
              <a:ext cx="11113" cy="7937"/>
            </a:xfrm>
            <a:custGeom>
              <a:avLst/>
              <a:gdLst>
                <a:gd name="T0" fmla="*/ 32 w 33"/>
                <a:gd name="T1" fmla="*/ 18 h 22"/>
                <a:gd name="T2" fmla="*/ 11 w 33"/>
                <a:gd name="T3" fmla="*/ 21 h 22"/>
                <a:gd name="T4" fmla="*/ 1 w 33"/>
                <a:gd name="T5" fmla="*/ 9 h 22"/>
                <a:gd name="T6" fmla="*/ 6 w 33"/>
                <a:gd name="T7" fmla="*/ 2 h 22"/>
                <a:gd name="T8" fmla="*/ 9 w 33"/>
                <a:gd name="T9" fmla="*/ 0 h 22"/>
                <a:gd name="T10" fmla="*/ 32 w 33"/>
                <a:gd name="T11" fmla="*/ 18 h 22"/>
              </a:gdLst>
              <a:ahLst/>
              <a:cxnLst>
                <a:cxn ang="0">
                  <a:pos x="T0" y="T1"/>
                </a:cxn>
                <a:cxn ang="0">
                  <a:pos x="T2" y="T3"/>
                </a:cxn>
                <a:cxn ang="0">
                  <a:pos x="T4" y="T5"/>
                </a:cxn>
                <a:cxn ang="0">
                  <a:pos x="T6" y="T7"/>
                </a:cxn>
                <a:cxn ang="0">
                  <a:pos x="T8" y="T9"/>
                </a:cxn>
                <a:cxn ang="0">
                  <a:pos x="T10" y="T11"/>
                </a:cxn>
              </a:cxnLst>
              <a:rect l="0" t="0" r="r" b="b"/>
              <a:pathLst>
                <a:path w="33" h="22">
                  <a:moveTo>
                    <a:pt x="32" y="18"/>
                  </a:moveTo>
                  <a:cubicBezTo>
                    <a:pt x="26" y="20"/>
                    <a:pt x="18" y="21"/>
                    <a:pt x="11" y="21"/>
                  </a:cubicBezTo>
                  <a:cubicBezTo>
                    <a:pt x="3" y="18"/>
                    <a:pt x="0" y="14"/>
                    <a:pt x="1" y="9"/>
                  </a:cubicBezTo>
                  <a:cubicBezTo>
                    <a:pt x="3" y="5"/>
                    <a:pt x="4" y="2"/>
                    <a:pt x="6" y="2"/>
                  </a:cubicBezTo>
                  <a:lnTo>
                    <a:pt x="9" y="0"/>
                  </a:lnTo>
                  <a:cubicBezTo>
                    <a:pt x="18" y="6"/>
                    <a:pt x="26" y="12"/>
                    <a:pt x="32" y="18"/>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5" name="Forme libre 304"/>
            <p:cNvSpPr>
              <a:spLocks noChangeArrowheads="1"/>
            </p:cNvSpPr>
            <p:nvPr userDrawn="1"/>
          </p:nvSpPr>
          <p:spPr bwMode="auto">
            <a:xfrm>
              <a:off x="2641600" y="1858963"/>
              <a:ext cx="7938" cy="6350"/>
            </a:xfrm>
            <a:custGeom>
              <a:avLst/>
              <a:gdLst>
                <a:gd name="T0" fmla="*/ 20 w 21"/>
                <a:gd name="T1" fmla="*/ 0 h 19"/>
                <a:gd name="T2" fmla="*/ 0 w 21"/>
                <a:gd name="T3" fmla="*/ 18 h 19"/>
                <a:gd name="T4" fmla="*/ 20 w 21"/>
                <a:gd name="T5" fmla="*/ 0 h 19"/>
              </a:gdLst>
              <a:ahLst/>
              <a:cxnLst>
                <a:cxn ang="0">
                  <a:pos x="T0" y="T1"/>
                </a:cxn>
                <a:cxn ang="0">
                  <a:pos x="T2" y="T3"/>
                </a:cxn>
                <a:cxn ang="0">
                  <a:pos x="T4" y="T5"/>
                </a:cxn>
              </a:cxnLst>
              <a:rect l="0" t="0" r="r" b="b"/>
              <a:pathLst>
                <a:path w="21" h="19">
                  <a:moveTo>
                    <a:pt x="20" y="0"/>
                  </a:moveTo>
                  <a:cubicBezTo>
                    <a:pt x="14" y="6"/>
                    <a:pt x="6" y="12"/>
                    <a:pt x="0" y="18"/>
                  </a:cubicBezTo>
                  <a:cubicBezTo>
                    <a:pt x="2" y="7"/>
                    <a:pt x="8" y="1"/>
                    <a:pt x="20" y="0"/>
                  </a:cubicBezTo>
                </a:path>
              </a:pathLst>
            </a:custGeom>
            <a:solidFill>
              <a:srgbClr val="60606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6" name="Forme libre 305"/>
            <p:cNvSpPr>
              <a:spLocks noChangeArrowheads="1"/>
            </p:cNvSpPr>
            <p:nvPr userDrawn="1"/>
          </p:nvSpPr>
          <p:spPr bwMode="auto">
            <a:xfrm>
              <a:off x="6488113" y="1808163"/>
              <a:ext cx="11112" cy="11112"/>
            </a:xfrm>
            <a:custGeom>
              <a:avLst/>
              <a:gdLst>
                <a:gd name="T0" fmla="*/ 6 w 29"/>
                <a:gd name="T1" fmla="*/ 19 h 33"/>
                <a:gd name="T2" fmla="*/ 0 w 29"/>
                <a:gd name="T3" fmla="*/ 0 h 33"/>
                <a:gd name="T4" fmla="*/ 28 w 29"/>
                <a:gd name="T5" fmla="*/ 19 h 33"/>
                <a:gd name="T6" fmla="*/ 26 w 29"/>
                <a:gd name="T7" fmla="*/ 21 h 33"/>
                <a:gd name="T8" fmla="*/ 6 w 29"/>
                <a:gd name="T9" fmla="*/ 19 h 33"/>
              </a:gdLst>
              <a:ahLst/>
              <a:cxnLst>
                <a:cxn ang="0">
                  <a:pos x="T0" y="T1"/>
                </a:cxn>
                <a:cxn ang="0">
                  <a:pos x="T2" y="T3"/>
                </a:cxn>
                <a:cxn ang="0">
                  <a:pos x="T4" y="T5"/>
                </a:cxn>
                <a:cxn ang="0">
                  <a:pos x="T6" y="T7"/>
                </a:cxn>
                <a:cxn ang="0">
                  <a:pos x="T8" y="T9"/>
                </a:cxn>
              </a:cxnLst>
              <a:rect l="0" t="0" r="r" b="b"/>
              <a:pathLst>
                <a:path w="29" h="33">
                  <a:moveTo>
                    <a:pt x="6" y="19"/>
                  </a:moveTo>
                  <a:cubicBezTo>
                    <a:pt x="5" y="13"/>
                    <a:pt x="2" y="6"/>
                    <a:pt x="0" y="0"/>
                  </a:cubicBezTo>
                  <a:cubicBezTo>
                    <a:pt x="9" y="6"/>
                    <a:pt x="18" y="13"/>
                    <a:pt x="28" y="19"/>
                  </a:cubicBezTo>
                  <a:lnTo>
                    <a:pt x="26" y="21"/>
                  </a:lnTo>
                  <a:cubicBezTo>
                    <a:pt x="18" y="32"/>
                    <a:pt x="12" y="30"/>
                    <a:pt x="6" y="19"/>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7" name="Forme libre 306"/>
            <p:cNvSpPr>
              <a:spLocks noChangeArrowheads="1"/>
            </p:cNvSpPr>
            <p:nvPr userDrawn="1"/>
          </p:nvSpPr>
          <p:spPr bwMode="auto">
            <a:xfrm>
              <a:off x="3538538" y="949325"/>
              <a:ext cx="7937" cy="7938"/>
            </a:xfrm>
            <a:custGeom>
              <a:avLst/>
              <a:gdLst>
                <a:gd name="T0" fmla="*/ 21 w 22"/>
                <a:gd name="T1" fmla="*/ 0 h 22"/>
                <a:gd name="T2" fmla="*/ 0 w 22"/>
                <a:gd name="T3" fmla="*/ 21 h 22"/>
                <a:gd name="T4" fmla="*/ 21 w 22"/>
                <a:gd name="T5" fmla="*/ 0 h 22"/>
              </a:gdLst>
              <a:ahLst/>
              <a:cxnLst>
                <a:cxn ang="0">
                  <a:pos x="T0" y="T1"/>
                </a:cxn>
                <a:cxn ang="0">
                  <a:pos x="T2" y="T3"/>
                </a:cxn>
                <a:cxn ang="0">
                  <a:pos x="T4" y="T5"/>
                </a:cxn>
              </a:cxnLst>
              <a:rect l="0" t="0" r="r" b="b"/>
              <a:pathLst>
                <a:path w="22" h="22">
                  <a:moveTo>
                    <a:pt x="21" y="0"/>
                  </a:moveTo>
                  <a:cubicBezTo>
                    <a:pt x="14" y="7"/>
                    <a:pt x="6" y="14"/>
                    <a:pt x="0" y="21"/>
                  </a:cubicBezTo>
                  <a:cubicBezTo>
                    <a:pt x="7" y="15"/>
                    <a:pt x="14" y="7"/>
                    <a:pt x="21" y="0"/>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8" name="Forme libre 307"/>
            <p:cNvSpPr>
              <a:spLocks noChangeArrowheads="1"/>
            </p:cNvSpPr>
            <p:nvPr userDrawn="1"/>
          </p:nvSpPr>
          <p:spPr bwMode="auto">
            <a:xfrm>
              <a:off x="1450975" y="2533650"/>
              <a:ext cx="7938" cy="9525"/>
            </a:xfrm>
            <a:custGeom>
              <a:avLst/>
              <a:gdLst>
                <a:gd name="T0" fmla="*/ 0 w 24"/>
                <a:gd name="T1" fmla="*/ 0 h 25"/>
                <a:gd name="T2" fmla="*/ 23 w 24"/>
                <a:gd name="T3" fmla="*/ 24 h 25"/>
                <a:gd name="T4" fmla="*/ 0 w 24"/>
                <a:gd name="T5" fmla="*/ 0 h 25"/>
              </a:gdLst>
              <a:ahLst/>
              <a:cxnLst>
                <a:cxn ang="0">
                  <a:pos x="T0" y="T1"/>
                </a:cxn>
                <a:cxn ang="0">
                  <a:pos x="T2" y="T3"/>
                </a:cxn>
                <a:cxn ang="0">
                  <a:pos x="T4" y="T5"/>
                </a:cxn>
              </a:cxnLst>
              <a:rect l="0" t="0" r="r" b="b"/>
              <a:pathLst>
                <a:path w="24" h="25">
                  <a:moveTo>
                    <a:pt x="0" y="0"/>
                  </a:moveTo>
                  <a:cubicBezTo>
                    <a:pt x="8" y="7"/>
                    <a:pt x="15" y="17"/>
                    <a:pt x="23" y="24"/>
                  </a:cubicBezTo>
                  <a:cubicBezTo>
                    <a:pt x="15" y="17"/>
                    <a:pt x="8" y="9"/>
                    <a:pt x="0" y="0"/>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9" name="Forme libre 308"/>
            <p:cNvSpPr>
              <a:spLocks noChangeArrowheads="1"/>
            </p:cNvSpPr>
            <p:nvPr userDrawn="1"/>
          </p:nvSpPr>
          <p:spPr bwMode="auto">
            <a:xfrm>
              <a:off x="3530600" y="965200"/>
              <a:ext cx="6350" cy="9525"/>
            </a:xfrm>
            <a:custGeom>
              <a:avLst/>
              <a:gdLst>
                <a:gd name="T0" fmla="*/ 18 w 19"/>
                <a:gd name="T1" fmla="*/ 0 h 28"/>
                <a:gd name="T2" fmla="*/ 1 w 19"/>
                <a:gd name="T3" fmla="*/ 27 h 28"/>
                <a:gd name="T4" fmla="*/ 18 w 19"/>
                <a:gd name="T5" fmla="*/ 0 h 28"/>
              </a:gdLst>
              <a:ahLst/>
              <a:cxnLst>
                <a:cxn ang="0">
                  <a:pos x="T0" y="T1"/>
                </a:cxn>
                <a:cxn ang="0">
                  <a:pos x="T2" y="T3"/>
                </a:cxn>
                <a:cxn ang="0">
                  <a:pos x="T4" y="T5"/>
                </a:cxn>
              </a:cxnLst>
              <a:rect l="0" t="0" r="r" b="b"/>
              <a:pathLst>
                <a:path w="19" h="28">
                  <a:moveTo>
                    <a:pt x="18" y="0"/>
                  </a:moveTo>
                  <a:cubicBezTo>
                    <a:pt x="12" y="9"/>
                    <a:pt x="8" y="18"/>
                    <a:pt x="1" y="27"/>
                  </a:cubicBezTo>
                  <a:cubicBezTo>
                    <a:pt x="0" y="13"/>
                    <a:pt x="6" y="4"/>
                    <a:pt x="18" y="0"/>
                  </a:cubicBezTo>
                </a:path>
              </a:pathLst>
            </a:custGeom>
            <a:solidFill>
              <a:srgbClr val="8D8D8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0" name="Forme libre 309"/>
            <p:cNvSpPr>
              <a:spLocks noChangeArrowheads="1"/>
            </p:cNvSpPr>
            <p:nvPr userDrawn="1"/>
          </p:nvSpPr>
          <p:spPr bwMode="auto">
            <a:xfrm>
              <a:off x="8115300" y="2747963"/>
              <a:ext cx="7938" cy="7937"/>
            </a:xfrm>
            <a:custGeom>
              <a:avLst/>
              <a:gdLst>
                <a:gd name="T0" fmla="*/ 23 w 24"/>
                <a:gd name="T1" fmla="*/ 0 h 24"/>
                <a:gd name="T2" fmla="*/ 0 w 24"/>
                <a:gd name="T3" fmla="*/ 23 h 24"/>
                <a:gd name="T4" fmla="*/ 23 w 24"/>
                <a:gd name="T5" fmla="*/ 0 h 24"/>
              </a:gdLst>
              <a:ahLst/>
              <a:cxnLst>
                <a:cxn ang="0">
                  <a:pos x="T0" y="T1"/>
                </a:cxn>
                <a:cxn ang="0">
                  <a:pos x="T2" y="T3"/>
                </a:cxn>
                <a:cxn ang="0">
                  <a:pos x="T4" y="T5"/>
                </a:cxn>
              </a:cxnLst>
              <a:rect l="0" t="0" r="r" b="b"/>
              <a:pathLst>
                <a:path w="24" h="24">
                  <a:moveTo>
                    <a:pt x="23" y="0"/>
                  </a:moveTo>
                  <a:cubicBezTo>
                    <a:pt x="16" y="8"/>
                    <a:pt x="8" y="16"/>
                    <a:pt x="0" y="23"/>
                  </a:cubicBezTo>
                  <a:cubicBezTo>
                    <a:pt x="3" y="11"/>
                    <a:pt x="11" y="3"/>
                    <a:pt x="23" y="0"/>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1" name="Forme libre 310"/>
            <p:cNvSpPr>
              <a:spLocks noChangeArrowheads="1"/>
            </p:cNvSpPr>
            <p:nvPr userDrawn="1"/>
          </p:nvSpPr>
          <p:spPr bwMode="auto">
            <a:xfrm>
              <a:off x="6721475" y="2097088"/>
              <a:ext cx="11113" cy="11112"/>
            </a:xfrm>
            <a:custGeom>
              <a:avLst/>
              <a:gdLst>
                <a:gd name="T0" fmla="*/ 29 w 30"/>
                <a:gd name="T1" fmla="*/ 0 h 32"/>
                <a:gd name="T2" fmla="*/ 16 w 30"/>
                <a:gd name="T3" fmla="*/ 20 h 32"/>
                <a:gd name="T4" fmla="*/ 0 w 30"/>
                <a:gd name="T5" fmla="*/ 20 h 32"/>
                <a:gd name="T6" fmla="*/ 0 w 30"/>
                <a:gd name="T7" fmla="*/ 17 h 32"/>
                <a:gd name="T8" fmla="*/ 29 w 30"/>
                <a:gd name="T9" fmla="*/ 0 h 32"/>
              </a:gdLst>
              <a:ahLst/>
              <a:cxnLst>
                <a:cxn ang="0">
                  <a:pos x="T0" y="T1"/>
                </a:cxn>
                <a:cxn ang="0">
                  <a:pos x="T2" y="T3"/>
                </a:cxn>
                <a:cxn ang="0">
                  <a:pos x="T4" y="T5"/>
                </a:cxn>
                <a:cxn ang="0">
                  <a:pos x="T6" y="T7"/>
                </a:cxn>
                <a:cxn ang="0">
                  <a:pos x="T8" y="T9"/>
                </a:cxn>
              </a:cxnLst>
              <a:rect l="0" t="0" r="r" b="b"/>
              <a:pathLst>
                <a:path w="30" h="32">
                  <a:moveTo>
                    <a:pt x="29" y="0"/>
                  </a:moveTo>
                  <a:cubicBezTo>
                    <a:pt x="24" y="6"/>
                    <a:pt x="19" y="14"/>
                    <a:pt x="16" y="20"/>
                  </a:cubicBezTo>
                  <a:cubicBezTo>
                    <a:pt x="10" y="29"/>
                    <a:pt x="6" y="31"/>
                    <a:pt x="0" y="20"/>
                  </a:cubicBezTo>
                  <a:lnTo>
                    <a:pt x="0" y="17"/>
                  </a:lnTo>
                  <a:cubicBezTo>
                    <a:pt x="9" y="11"/>
                    <a:pt x="19" y="6"/>
                    <a:pt x="29" y="0"/>
                  </a:cubicBezTo>
                </a:path>
              </a:pathLst>
            </a:custGeom>
            <a:solidFill>
              <a:srgbClr val="F0F0F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2" name="Forme libre 311"/>
            <p:cNvSpPr>
              <a:spLocks noChangeArrowheads="1"/>
            </p:cNvSpPr>
            <p:nvPr userDrawn="1"/>
          </p:nvSpPr>
          <p:spPr bwMode="auto">
            <a:xfrm>
              <a:off x="6694488" y="2095500"/>
              <a:ext cx="11112" cy="7938"/>
            </a:xfrm>
            <a:custGeom>
              <a:avLst/>
              <a:gdLst>
                <a:gd name="T0" fmla="*/ 30 w 31"/>
                <a:gd name="T1" fmla="*/ 23 h 24"/>
                <a:gd name="T2" fmla="*/ 7 w 31"/>
                <a:gd name="T3" fmla="*/ 23 h 24"/>
                <a:gd name="T4" fmla="*/ 3 w 31"/>
                <a:gd name="T5" fmla="*/ 8 h 24"/>
                <a:gd name="T6" fmla="*/ 7 w 31"/>
                <a:gd name="T7" fmla="*/ 0 h 24"/>
                <a:gd name="T8" fmla="*/ 30 w 31"/>
                <a:gd name="T9" fmla="*/ 23 h 24"/>
              </a:gdLst>
              <a:ahLst/>
              <a:cxnLst>
                <a:cxn ang="0">
                  <a:pos x="T0" y="T1"/>
                </a:cxn>
                <a:cxn ang="0">
                  <a:pos x="T2" y="T3"/>
                </a:cxn>
                <a:cxn ang="0">
                  <a:pos x="T4" y="T5"/>
                </a:cxn>
                <a:cxn ang="0">
                  <a:pos x="T6" y="T7"/>
                </a:cxn>
                <a:cxn ang="0">
                  <a:pos x="T8" y="T9"/>
                </a:cxn>
              </a:cxnLst>
              <a:rect l="0" t="0" r="r" b="b"/>
              <a:pathLst>
                <a:path w="31" h="24">
                  <a:moveTo>
                    <a:pt x="30" y="23"/>
                  </a:moveTo>
                  <a:cubicBezTo>
                    <a:pt x="23" y="23"/>
                    <a:pt x="15" y="23"/>
                    <a:pt x="7" y="23"/>
                  </a:cubicBezTo>
                  <a:cubicBezTo>
                    <a:pt x="3" y="19"/>
                    <a:pt x="0" y="14"/>
                    <a:pt x="3" y="8"/>
                  </a:cubicBezTo>
                  <a:cubicBezTo>
                    <a:pt x="4" y="3"/>
                    <a:pt x="6" y="0"/>
                    <a:pt x="7" y="0"/>
                  </a:cubicBezTo>
                  <a:cubicBezTo>
                    <a:pt x="15" y="9"/>
                    <a:pt x="23" y="16"/>
                    <a:pt x="30" y="23"/>
                  </a:cubicBezTo>
                </a:path>
              </a:pathLst>
            </a:custGeom>
            <a:solidFill>
              <a:srgbClr val="F0F0F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3" name="Forme libre 312"/>
            <p:cNvSpPr>
              <a:spLocks noChangeArrowheads="1"/>
            </p:cNvSpPr>
            <p:nvPr userDrawn="1"/>
          </p:nvSpPr>
          <p:spPr bwMode="auto">
            <a:xfrm>
              <a:off x="6686550" y="2095500"/>
              <a:ext cx="9525" cy="12700"/>
            </a:xfrm>
            <a:custGeom>
              <a:avLst/>
              <a:gdLst>
                <a:gd name="T0" fmla="*/ 27 w 28"/>
                <a:gd name="T1" fmla="*/ 2 h 36"/>
                <a:gd name="T2" fmla="*/ 27 w 28"/>
                <a:gd name="T3" fmla="*/ 25 h 36"/>
                <a:gd name="T4" fmla="*/ 27 w 28"/>
                <a:gd name="T5" fmla="*/ 25 h 36"/>
                <a:gd name="T6" fmla="*/ 0 w 28"/>
                <a:gd name="T7" fmla="*/ 12 h 36"/>
                <a:gd name="T8" fmla="*/ 4 w 28"/>
                <a:gd name="T9" fmla="*/ 0 h 36"/>
                <a:gd name="T10" fmla="*/ 27 w 28"/>
                <a:gd name="T11" fmla="*/ 2 h 36"/>
              </a:gdLst>
              <a:ahLst/>
              <a:cxnLst>
                <a:cxn ang="0">
                  <a:pos x="T0" y="T1"/>
                </a:cxn>
                <a:cxn ang="0">
                  <a:pos x="T2" y="T3"/>
                </a:cxn>
                <a:cxn ang="0">
                  <a:pos x="T4" y="T5"/>
                </a:cxn>
                <a:cxn ang="0">
                  <a:pos x="T6" y="T7"/>
                </a:cxn>
                <a:cxn ang="0">
                  <a:pos x="T8" y="T9"/>
                </a:cxn>
                <a:cxn ang="0">
                  <a:pos x="T10" y="T11"/>
                </a:cxn>
              </a:cxnLst>
              <a:rect l="0" t="0" r="r" b="b"/>
              <a:pathLst>
                <a:path w="28" h="36">
                  <a:moveTo>
                    <a:pt x="27" y="2"/>
                  </a:moveTo>
                  <a:cubicBezTo>
                    <a:pt x="27" y="9"/>
                    <a:pt x="27" y="17"/>
                    <a:pt x="27" y="25"/>
                  </a:cubicBezTo>
                  <a:lnTo>
                    <a:pt x="27" y="25"/>
                  </a:lnTo>
                  <a:cubicBezTo>
                    <a:pt x="12" y="35"/>
                    <a:pt x="4" y="26"/>
                    <a:pt x="0" y="12"/>
                  </a:cubicBezTo>
                  <a:cubicBezTo>
                    <a:pt x="1" y="8"/>
                    <a:pt x="3" y="5"/>
                    <a:pt x="4" y="0"/>
                  </a:cubicBezTo>
                  <a:cubicBezTo>
                    <a:pt x="12" y="0"/>
                    <a:pt x="20" y="2"/>
                    <a:pt x="27" y="2"/>
                  </a:cubicBezTo>
                </a:path>
              </a:pathLst>
            </a:custGeom>
            <a:solidFill>
              <a:srgbClr val="DBDBD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4" name="Forme libre 313"/>
            <p:cNvSpPr>
              <a:spLocks noChangeArrowheads="1"/>
            </p:cNvSpPr>
            <p:nvPr userDrawn="1"/>
          </p:nvSpPr>
          <p:spPr bwMode="auto">
            <a:xfrm>
              <a:off x="6678613" y="2087563"/>
              <a:ext cx="9525" cy="11112"/>
            </a:xfrm>
            <a:custGeom>
              <a:avLst/>
              <a:gdLst>
                <a:gd name="T0" fmla="*/ 5 w 28"/>
                <a:gd name="T1" fmla="*/ 0 h 30"/>
                <a:gd name="T2" fmla="*/ 27 w 28"/>
                <a:gd name="T3" fmla="*/ 23 h 30"/>
                <a:gd name="T4" fmla="*/ 27 w 28"/>
                <a:gd name="T5" fmla="*/ 23 h 30"/>
                <a:gd name="T6" fmla="*/ 5 w 28"/>
                <a:gd name="T7" fmla="*/ 0 h 30"/>
              </a:gdLst>
              <a:ahLst/>
              <a:cxnLst>
                <a:cxn ang="0">
                  <a:pos x="T0" y="T1"/>
                </a:cxn>
                <a:cxn ang="0">
                  <a:pos x="T2" y="T3"/>
                </a:cxn>
                <a:cxn ang="0">
                  <a:pos x="T4" y="T5"/>
                </a:cxn>
                <a:cxn ang="0">
                  <a:pos x="T6" y="T7"/>
                </a:cxn>
              </a:cxnLst>
              <a:rect l="0" t="0" r="r" b="b"/>
              <a:pathLst>
                <a:path w="28" h="30">
                  <a:moveTo>
                    <a:pt x="5" y="0"/>
                  </a:moveTo>
                  <a:cubicBezTo>
                    <a:pt x="12" y="8"/>
                    <a:pt x="20" y="16"/>
                    <a:pt x="27" y="23"/>
                  </a:cubicBezTo>
                  <a:lnTo>
                    <a:pt x="27" y="23"/>
                  </a:lnTo>
                  <a:cubicBezTo>
                    <a:pt x="8" y="29"/>
                    <a:pt x="0" y="22"/>
                    <a:pt x="5" y="0"/>
                  </a:cubicBezTo>
                </a:path>
              </a:pathLst>
            </a:custGeom>
            <a:solidFill>
              <a:srgbClr val="DBDBD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5" name="Forme libre 314"/>
            <p:cNvSpPr>
              <a:spLocks noChangeArrowheads="1"/>
            </p:cNvSpPr>
            <p:nvPr userDrawn="1"/>
          </p:nvSpPr>
          <p:spPr bwMode="auto">
            <a:xfrm>
              <a:off x="1222375" y="5138738"/>
              <a:ext cx="7938" cy="9525"/>
            </a:xfrm>
            <a:custGeom>
              <a:avLst/>
              <a:gdLst>
                <a:gd name="T0" fmla="*/ 0 w 21"/>
                <a:gd name="T1" fmla="*/ 0 h 28"/>
                <a:gd name="T2" fmla="*/ 20 w 21"/>
                <a:gd name="T3" fmla="*/ 27 h 28"/>
                <a:gd name="T4" fmla="*/ 0 w 21"/>
                <a:gd name="T5" fmla="*/ 0 h 28"/>
              </a:gdLst>
              <a:ahLst/>
              <a:cxnLst>
                <a:cxn ang="0">
                  <a:pos x="T0" y="T1"/>
                </a:cxn>
                <a:cxn ang="0">
                  <a:pos x="T2" y="T3"/>
                </a:cxn>
                <a:cxn ang="0">
                  <a:pos x="T4" y="T5"/>
                </a:cxn>
              </a:cxnLst>
              <a:rect l="0" t="0" r="r" b="b"/>
              <a:pathLst>
                <a:path w="21" h="28">
                  <a:moveTo>
                    <a:pt x="0" y="0"/>
                  </a:moveTo>
                  <a:cubicBezTo>
                    <a:pt x="6" y="9"/>
                    <a:pt x="12" y="18"/>
                    <a:pt x="20" y="27"/>
                  </a:cubicBezTo>
                  <a:cubicBezTo>
                    <a:pt x="14" y="18"/>
                    <a:pt x="8" y="9"/>
                    <a:pt x="0" y="0"/>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6" name="Forme libre 315"/>
            <p:cNvSpPr>
              <a:spLocks noChangeArrowheads="1"/>
            </p:cNvSpPr>
            <p:nvPr userDrawn="1"/>
          </p:nvSpPr>
          <p:spPr bwMode="auto">
            <a:xfrm>
              <a:off x="8172450" y="4075113"/>
              <a:ext cx="7938" cy="7937"/>
            </a:xfrm>
            <a:custGeom>
              <a:avLst/>
              <a:gdLst>
                <a:gd name="T0" fmla="*/ 0 w 24"/>
                <a:gd name="T1" fmla="*/ 23 h 24"/>
                <a:gd name="T2" fmla="*/ 23 w 24"/>
                <a:gd name="T3" fmla="*/ 0 h 24"/>
                <a:gd name="T4" fmla="*/ 0 w 24"/>
                <a:gd name="T5" fmla="*/ 23 h 24"/>
              </a:gdLst>
              <a:ahLst/>
              <a:cxnLst>
                <a:cxn ang="0">
                  <a:pos x="T0" y="T1"/>
                </a:cxn>
                <a:cxn ang="0">
                  <a:pos x="T2" y="T3"/>
                </a:cxn>
                <a:cxn ang="0">
                  <a:pos x="T4" y="T5"/>
                </a:cxn>
              </a:cxnLst>
              <a:rect l="0" t="0" r="r" b="b"/>
              <a:pathLst>
                <a:path w="24" h="24">
                  <a:moveTo>
                    <a:pt x="0" y="23"/>
                  </a:moveTo>
                  <a:cubicBezTo>
                    <a:pt x="7" y="16"/>
                    <a:pt x="15" y="8"/>
                    <a:pt x="23" y="0"/>
                  </a:cubicBezTo>
                  <a:cubicBezTo>
                    <a:pt x="15" y="6"/>
                    <a:pt x="7" y="16"/>
                    <a:pt x="0" y="23"/>
                  </a:cubicBezTo>
                </a:path>
              </a:pathLst>
            </a:custGeom>
            <a:solidFill>
              <a:srgbClr val="F1F1F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7" name="Forme libre 316"/>
            <p:cNvSpPr>
              <a:spLocks noChangeArrowheads="1"/>
            </p:cNvSpPr>
            <p:nvPr userDrawn="1"/>
          </p:nvSpPr>
          <p:spPr bwMode="auto">
            <a:xfrm>
              <a:off x="6634163" y="5616575"/>
              <a:ext cx="566737" cy="328613"/>
            </a:xfrm>
            <a:custGeom>
              <a:avLst/>
              <a:gdLst>
                <a:gd name="T0" fmla="*/ 217 w 1574"/>
                <a:gd name="T1" fmla="*/ 893 h 911"/>
                <a:gd name="T2" fmla="*/ 148 w 1574"/>
                <a:gd name="T3" fmla="*/ 870 h 911"/>
                <a:gd name="T4" fmla="*/ 126 w 1574"/>
                <a:gd name="T5" fmla="*/ 892 h 911"/>
                <a:gd name="T6" fmla="*/ 126 w 1574"/>
                <a:gd name="T7" fmla="*/ 892 h 911"/>
                <a:gd name="T8" fmla="*/ 43 w 1574"/>
                <a:gd name="T9" fmla="*/ 904 h 911"/>
                <a:gd name="T10" fmla="*/ 78 w 1574"/>
                <a:gd name="T11" fmla="*/ 809 h 911"/>
                <a:gd name="T12" fmla="*/ 243 w 1574"/>
                <a:gd name="T13" fmla="*/ 653 h 911"/>
                <a:gd name="T14" fmla="*/ 333 w 1574"/>
                <a:gd name="T15" fmla="*/ 589 h 911"/>
                <a:gd name="T16" fmla="*/ 878 w 1574"/>
                <a:gd name="T17" fmla="*/ 316 h 911"/>
                <a:gd name="T18" fmla="*/ 1005 w 1574"/>
                <a:gd name="T19" fmla="*/ 235 h 911"/>
                <a:gd name="T20" fmla="*/ 1030 w 1574"/>
                <a:gd name="T21" fmla="*/ 218 h 911"/>
                <a:gd name="T22" fmla="*/ 1068 w 1574"/>
                <a:gd name="T23" fmla="*/ 197 h 911"/>
                <a:gd name="T24" fmla="*/ 1094 w 1574"/>
                <a:gd name="T25" fmla="*/ 183 h 911"/>
                <a:gd name="T26" fmla="*/ 1161 w 1574"/>
                <a:gd name="T27" fmla="*/ 145 h 911"/>
                <a:gd name="T28" fmla="*/ 1492 w 1574"/>
                <a:gd name="T29" fmla="*/ 64 h 911"/>
                <a:gd name="T30" fmla="*/ 1537 w 1574"/>
                <a:gd name="T31" fmla="*/ 114 h 911"/>
                <a:gd name="T32" fmla="*/ 1526 w 1574"/>
                <a:gd name="T33" fmla="*/ 319 h 911"/>
                <a:gd name="T34" fmla="*/ 1505 w 1574"/>
                <a:gd name="T35" fmla="*/ 311 h 911"/>
                <a:gd name="T36" fmla="*/ 1234 w 1574"/>
                <a:gd name="T37" fmla="*/ 279 h 911"/>
                <a:gd name="T38" fmla="*/ 640 w 1574"/>
                <a:gd name="T39" fmla="*/ 566 h 911"/>
                <a:gd name="T40" fmla="*/ 400 w 1574"/>
                <a:gd name="T41" fmla="*/ 698 h 911"/>
                <a:gd name="T42" fmla="*/ 217 w 1574"/>
                <a:gd name="T43" fmla="*/ 893 h 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74" h="911">
                  <a:moveTo>
                    <a:pt x="217" y="893"/>
                  </a:moveTo>
                  <a:cubicBezTo>
                    <a:pt x="194" y="886"/>
                    <a:pt x="171" y="878"/>
                    <a:pt x="148" y="870"/>
                  </a:cubicBezTo>
                  <a:cubicBezTo>
                    <a:pt x="141" y="878"/>
                    <a:pt x="133" y="884"/>
                    <a:pt x="126" y="892"/>
                  </a:cubicBezTo>
                  <a:lnTo>
                    <a:pt x="126" y="892"/>
                  </a:lnTo>
                  <a:cubicBezTo>
                    <a:pt x="100" y="907"/>
                    <a:pt x="72" y="910"/>
                    <a:pt x="43" y="904"/>
                  </a:cubicBezTo>
                  <a:cubicBezTo>
                    <a:pt x="0" y="852"/>
                    <a:pt x="45" y="831"/>
                    <a:pt x="78" y="809"/>
                  </a:cubicBezTo>
                  <a:cubicBezTo>
                    <a:pt x="144" y="768"/>
                    <a:pt x="197" y="714"/>
                    <a:pt x="243" y="653"/>
                  </a:cubicBezTo>
                  <a:cubicBezTo>
                    <a:pt x="266" y="621"/>
                    <a:pt x="295" y="601"/>
                    <a:pt x="333" y="589"/>
                  </a:cubicBezTo>
                  <a:cubicBezTo>
                    <a:pt x="529" y="527"/>
                    <a:pt x="714" y="440"/>
                    <a:pt x="878" y="316"/>
                  </a:cubicBezTo>
                  <a:cubicBezTo>
                    <a:pt x="923" y="293"/>
                    <a:pt x="964" y="266"/>
                    <a:pt x="1005" y="235"/>
                  </a:cubicBezTo>
                  <a:cubicBezTo>
                    <a:pt x="1013" y="229"/>
                    <a:pt x="1020" y="224"/>
                    <a:pt x="1030" y="218"/>
                  </a:cubicBezTo>
                  <a:cubicBezTo>
                    <a:pt x="1042" y="212"/>
                    <a:pt x="1056" y="204"/>
                    <a:pt x="1068" y="197"/>
                  </a:cubicBezTo>
                  <a:cubicBezTo>
                    <a:pt x="1077" y="192"/>
                    <a:pt x="1085" y="188"/>
                    <a:pt x="1094" y="183"/>
                  </a:cubicBezTo>
                  <a:cubicBezTo>
                    <a:pt x="1117" y="171"/>
                    <a:pt x="1137" y="154"/>
                    <a:pt x="1161" y="145"/>
                  </a:cubicBezTo>
                  <a:cubicBezTo>
                    <a:pt x="1263" y="84"/>
                    <a:pt x="1359" y="0"/>
                    <a:pt x="1492" y="64"/>
                  </a:cubicBezTo>
                  <a:cubicBezTo>
                    <a:pt x="1509" y="78"/>
                    <a:pt x="1524" y="94"/>
                    <a:pt x="1537" y="114"/>
                  </a:cubicBezTo>
                  <a:cubicBezTo>
                    <a:pt x="1558" y="183"/>
                    <a:pt x="1573" y="253"/>
                    <a:pt x="1526" y="319"/>
                  </a:cubicBezTo>
                  <a:cubicBezTo>
                    <a:pt x="1518" y="316"/>
                    <a:pt x="1509" y="316"/>
                    <a:pt x="1505" y="311"/>
                  </a:cubicBezTo>
                  <a:cubicBezTo>
                    <a:pt x="1424" y="218"/>
                    <a:pt x="1327" y="246"/>
                    <a:pt x="1234" y="279"/>
                  </a:cubicBezTo>
                  <a:cubicBezTo>
                    <a:pt x="1028" y="356"/>
                    <a:pt x="836" y="466"/>
                    <a:pt x="640" y="566"/>
                  </a:cubicBezTo>
                  <a:cubicBezTo>
                    <a:pt x="559" y="608"/>
                    <a:pt x="480" y="653"/>
                    <a:pt x="400" y="698"/>
                  </a:cubicBezTo>
                  <a:cubicBezTo>
                    <a:pt x="318" y="745"/>
                    <a:pt x="246" y="800"/>
                    <a:pt x="217" y="893"/>
                  </a:cubicBezTo>
                </a:path>
              </a:pathLst>
            </a:custGeom>
            <a:solidFill>
              <a:srgbClr val="89898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8" name="Forme libre 317"/>
            <p:cNvSpPr>
              <a:spLocks noChangeArrowheads="1"/>
            </p:cNvSpPr>
            <p:nvPr userDrawn="1"/>
          </p:nvSpPr>
          <p:spPr bwMode="auto">
            <a:xfrm>
              <a:off x="7008813" y="5589588"/>
              <a:ext cx="268287" cy="184150"/>
            </a:xfrm>
            <a:custGeom>
              <a:avLst/>
              <a:gdLst>
                <a:gd name="T0" fmla="*/ 438 w 744"/>
                <a:gd name="T1" fmla="*/ 192 h 512"/>
                <a:gd name="T2" fmla="*/ 362 w 744"/>
                <a:gd name="T3" fmla="*/ 168 h 512"/>
                <a:gd name="T4" fmla="*/ 119 w 744"/>
                <a:gd name="T5" fmla="*/ 263 h 512"/>
                <a:gd name="T6" fmla="*/ 50 w 744"/>
                <a:gd name="T7" fmla="*/ 308 h 512"/>
                <a:gd name="T8" fmla="*/ 50 w 744"/>
                <a:gd name="T9" fmla="*/ 308 h 512"/>
                <a:gd name="T10" fmla="*/ 20 w 744"/>
                <a:gd name="T11" fmla="*/ 311 h 512"/>
                <a:gd name="T12" fmla="*/ 0 w 744"/>
                <a:gd name="T13" fmla="*/ 282 h 512"/>
                <a:gd name="T14" fmla="*/ 334 w 744"/>
                <a:gd name="T15" fmla="*/ 6 h 512"/>
                <a:gd name="T16" fmla="*/ 391 w 744"/>
                <a:gd name="T17" fmla="*/ 1 h 512"/>
                <a:gd name="T18" fmla="*/ 421 w 744"/>
                <a:gd name="T19" fmla="*/ 0 h 512"/>
                <a:gd name="T20" fmla="*/ 481 w 744"/>
                <a:gd name="T21" fmla="*/ 9 h 512"/>
                <a:gd name="T22" fmla="*/ 522 w 744"/>
                <a:gd name="T23" fmla="*/ 20 h 512"/>
                <a:gd name="T24" fmla="*/ 530 w 744"/>
                <a:gd name="T25" fmla="*/ 32 h 512"/>
                <a:gd name="T26" fmla="*/ 667 w 744"/>
                <a:gd name="T27" fmla="*/ 84 h 512"/>
                <a:gd name="T28" fmla="*/ 743 w 744"/>
                <a:gd name="T29" fmla="*/ 34 h 512"/>
                <a:gd name="T30" fmla="*/ 624 w 744"/>
                <a:gd name="T31" fmla="*/ 285 h 512"/>
                <a:gd name="T32" fmla="*/ 634 w 744"/>
                <a:gd name="T33" fmla="*/ 421 h 512"/>
                <a:gd name="T34" fmla="*/ 606 w 744"/>
                <a:gd name="T35" fmla="*/ 499 h 512"/>
                <a:gd name="T36" fmla="*/ 533 w 744"/>
                <a:gd name="T37" fmla="*/ 444 h 512"/>
                <a:gd name="T38" fmla="*/ 485 w 744"/>
                <a:gd name="T39" fmla="*/ 400 h 512"/>
                <a:gd name="T40" fmla="*/ 438 w 744"/>
                <a:gd name="T41" fmla="*/ 19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4" h="512">
                  <a:moveTo>
                    <a:pt x="438" y="192"/>
                  </a:moveTo>
                  <a:cubicBezTo>
                    <a:pt x="420" y="163"/>
                    <a:pt x="395" y="153"/>
                    <a:pt x="362" y="168"/>
                  </a:cubicBezTo>
                  <a:cubicBezTo>
                    <a:pt x="281" y="200"/>
                    <a:pt x="200" y="231"/>
                    <a:pt x="119" y="263"/>
                  </a:cubicBezTo>
                  <a:cubicBezTo>
                    <a:pt x="96" y="279"/>
                    <a:pt x="72" y="290"/>
                    <a:pt x="50" y="308"/>
                  </a:cubicBezTo>
                  <a:lnTo>
                    <a:pt x="50" y="308"/>
                  </a:lnTo>
                  <a:cubicBezTo>
                    <a:pt x="41" y="319"/>
                    <a:pt x="30" y="319"/>
                    <a:pt x="20" y="311"/>
                  </a:cubicBezTo>
                  <a:cubicBezTo>
                    <a:pt x="10" y="304"/>
                    <a:pt x="4" y="295"/>
                    <a:pt x="0" y="282"/>
                  </a:cubicBezTo>
                  <a:cubicBezTo>
                    <a:pt x="33" y="96"/>
                    <a:pt x="185" y="50"/>
                    <a:pt x="334" y="6"/>
                  </a:cubicBezTo>
                  <a:cubicBezTo>
                    <a:pt x="353" y="1"/>
                    <a:pt x="372" y="3"/>
                    <a:pt x="391" y="1"/>
                  </a:cubicBezTo>
                  <a:cubicBezTo>
                    <a:pt x="401" y="0"/>
                    <a:pt x="412" y="0"/>
                    <a:pt x="421" y="0"/>
                  </a:cubicBezTo>
                  <a:cubicBezTo>
                    <a:pt x="441" y="1"/>
                    <a:pt x="461" y="8"/>
                    <a:pt x="481" y="9"/>
                  </a:cubicBezTo>
                  <a:cubicBezTo>
                    <a:pt x="495" y="11"/>
                    <a:pt x="510" y="12"/>
                    <a:pt x="522" y="20"/>
                  </a:cubicBezTo>
                  <a:cubicBezTo>
                    <a:pt x="525" y="24"/>
                    <a:pt x="528" y="27"/>
                    <a:pt x="530" y="32"/>
                  </a:cubicBezTo>
                  <a:cubicBezTo>
                    <a:pt x="554" y="130"/>
                    <a:pt x="595" y="145"/>
                    <a:pt x="667" y="84"/>
                  </a:cubicBezTo>
                  <a:cubicBezTo>
                    <a:pt x="688" y="66"/>
                    <a:pt x="695" y="27"/>
                    <a:pt x="743" y="34"/>
                  </a:cubicBezTo>
                  <a:cubicBezTo>
                    <a:pt x="727" y="130"/>
                    <a:pt x="629" y="188"/>
                    <a:pt x="624" y="285"/>
                  </a:cubicBezTo>
                  <a:cubicBezTo>
                    <a:pt x="644" y="330"/>
                    <a:pt x="632" y="376"/>
                    <a:pt x="634" y="421"/>
                  </a:cubicBezTo>
                  <a:cubicBezTo>
                    <a:pt x="635" y="450"/>
                    <a:pt x="644" y="489"/>
                    <a:pt x="606" y="499"/>
                  </a:cubicBezTo>
                  <a:cubicBezTo>
                    <a:pt x="563" y="511"/>
                    <a:pt x="546" y="476"/>
                    <a:pt x="533" y="444"/>
                  </a:cubicBezTo>
                  <a:cubicBezTo>
                    <a:pt x="517" y="429"/>
                    <a:pt x="501" y="414"/>
                    <a:pt x="485" y="400"/>
                  </a:cubicBezTo>
                  <a:cubicBezTo>
                    <a:pt x="446" y="334"/>
                    <a:pt x="479" y="255"/>
                    <a:pt x="438" y="192"/>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9" name="Forme libre 318"/>
            <p:cNvSpPr>
              <a:spLocks noChangeArrowheads="1"/>
            </p:cNvSpPr>
            <p:nvPr userDrawn="1"/>
          </p:nvSpPr>
          <p:spPr bwMode="auto">
            <a:xfrm>
              <a:off x="7145338" y="5691188"/>
              <a:ext cx="106362" cy="166687"/>
            </a:xfrm>
            <a:custGeom>
              <a:avLst/>
              <a:gdLst>
                <a:gd name="T0" fmla="*/ 154 w 297"/>
                <a:gd name="T1" fmla="*/ 159 h 461"/>
                <a:gd name="T2" fmla="*/ 243 w 297"/>
                <a:gd name="T3" fmla="*/ 127 h 461"/>
                <a:gd name="T4" fmla="*/ 246 w 297"/>
                <a:gd name="T5" fmla="*/ 1 h 461"/>
                <a:gd name="T6" fmla="*/ 267 w 297"/>
                <a:gd name="T7" fmla="*/ 0 h 461"/>
                <a:gd name="T8" fmla="*/ 281 w 297"/>
                <a:gd name="T9" fmla="*/ 273 h 461"/>
                <a:gd name="T10" fmla="*/ 107 w 297"/>
                <a:gd name="T11" fmla="*/ 452 h 461"/>
                <a:gd name="T12" fmla="*/ 26 w 297"/>
                <a:gd name="T13" fmla="*/ 400 h 461"/>
                <a:gd name="T14" fmla="*/ 64 w 297"/>
                <a:gd name="T15" fmla="*/ 249 h 461"/>
                <a:gd name="T16" fmla="*/ 101 w 297"/>
                <a:gd name="T17" fmla="*/ 263 h 461"/>
                <a:gd name="T18" fmla="*/ 116 w 297"/>
                <a:gd name="T19" fmla="*/ 264 h 461"/>
                <a:gd name="T20" fmla="*/ 153 w 297"/>
                <a:gd name="T21" fmla="*/ 183 h 461"/>
                <a:gd name="T22" fmla="*/ 154 w 297"/>
                <a:gd name="T23" fmla="*/ 15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7" h="461">
                  <a:moveTo>
                    <a:pt x="154" y="159"/>
                  </a:moveTo>
                  <a:cubicBezTo>
                    <a:pt x="229" y="192"/>
                    <a:pt x="237" y="191"/>
                    <a:pt x="243" y="127"/>
                  </a:cubicBezTo>
                  <a:cubicBezTo>
                    <a:pt x="246" y="85"/>
                    <a:pt x="246" y="43"/>
                    <a:pt x="246" y="1"/>
                  </a:cubicBezTo>
                  <a:cubicBezTo>
                    <a:pt x="253" y="1"/>
                    <a:pt x="260" y="1"/>
                    <a:pt x="267" y="0"/>
                  </a:cubicBezTo>
                  <a:cubicBezTo>
                    <a:pt x="269" y="92"/>
                    <a:pt x="266" y="182"/>
                    <a:pt x="281" y="273"/>
                  </a:cubicBezTo>
                  <a:cubicBezTo>
                    <a:pt x="296" y="368"/>
                    <a:pt x="202" y="460"/>
                    <a:pt x="107" y="452"/>
                  </a:cubicBezTo>
                  <a:cubicBezTo>
                    <a:pt x="70" y="449"/>
                    <a:pt x="37" y="437"/>
                    <a:pt x="26" y="400"/>
                  </a:cubicBezTo>
                  <a:cubicBezTo>
                    <a:pt x="11" y="344"/>
                    <a:pt x="0" y="286"/>
                    <a:pt x="64" y="249"/>
                  </a:cubicBezTo>
                  <a:cubicBezTo>
                    <a:pt x="79" y="244"/>
                    <a:pt x="92" y="253"/>
                    <a:pt x="101" y="263"/>
                  </a:cubicBezTo>
                  <a:cubicBezTo>
                    <a:pt x="107" y="263"/>
                    <a:pt x="111" y="264"/>
                    <a:pt x="116" y="264"/>
                  </a:cubicBezTo>
                  <a:cubicBezTo>
                    <a:pt x="137" y="240"/>
                    <a:pt x="124" y="202"/>
                    <a:pt x="153" y="183"/>
                  </a:cubicBezTo>
                  <a:cubicBezTo>
                    <a:pt x="153" y="174"/>
                    <a:pt x="154" y="166"/>
                    <a:pt x="154" y="159"/>
                  </a:cubicBezTo>
                </a:path>
              </a:pathLst>
            </a:custGeom>
            <a:solidFill>
              <a:srgbClr val="79797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0" name="Forme libre 319"/>
            <p:cNvSpPr>
              <a:spLocks noChangeArrowheads="1"/>
            </p:cNvSpPr>
            <p:nvPr userDrawn="1"/>
          </p:nvSpPr>
          <p:spPr bwMode="auto">
            <a:xfrm>
              <a:off x="7167563" y="5741988"/>
              <a:ext cx="47625" cy="66675"/>
            </a:xfrm>
            <a:custGeom>
              <a:avLst/>
              <a:gdLst>
                <a:gd name="T0" fmla="*/ 90 w 132"/>
                <a:gd name="T1" fmla="*/ 41 h 187"/>
                <a:gd name="T2" fmla="*/ 119 w 132"/>
                <a:gd name="T3" fmla="*/ 115 h 187"/>
                <a:gd name="T4" fmla="*/ 67 w 132"/>
                <a:gd name="T5" fmla="*/ 180 h 187"/>
                <a:gd name="T6" fmla="*/ 16 w 132"/>
                <a:gd name="T7" fmla="*/ 134 h 187"/>
                <a:gd name="T8" fmla="*/ 1 w 132"/>
                <a:gd name="T9" fmla="*/ 107 h 187"/>
                <a:gd name="T10" fmla="*/ 0 w 132"/>
                <a:gd name="T11" fmla="*/ 85 h 187"/>
                <a:gd name="T12" fmla="*/ 90 w 132"/>
                <a:gd name="T13" fmla="*/ 41 h 187"/>
              </a:gdLst>
              <a:ahLst/>
              <a:cxnLst>
                <a:cxn ang="0">
                  <a:pos x="T0" y="T1"/>
                </a:cxn>
                <a:cxn ang="0">
                  <a:pos x="T2" y="T3"/>
                </a:cxn>
                <a:cxn ang="0">
                  <a:pos x="T4" y="T5"/>
                </a:cxn>
                <a:cxn ang="0">
                  <a:pos x="T6" y="T7"/>
                </a:cxn>
                <a:cxn ang="0">
                  <a:pos x="T8" y="T9"/>
                </a:cxn>
                <a:cxn ang="0">
                  <a:pos x="T10" y="T11"/>
                </a:cxn>
                <a:cxn ang="0">
                  <a:pos x="T12" y="T13"/>
                </a:cxn>
              </a:cxnLst>
              <a:rect l="0" t="0" r="r" b="b"/>
              <a:pathLst>
                <a:path w="132" h="187">
                  <a:moveTo>
                    <a:pt x="90" y="41"/>
                  </a:moveTo>
                  <a:cubicBezTo>
                    <a:pt x="99" y="66"/>
                    <a:pt x="111" y="90"/>
                    <a:pt x="119" y="115"/>
                  </a:cubicBezTo>
                  <a:cubicBezTo>
                    <a:pt x="131" y="159"/>
                    <a:pt x="108" y="177"/>
                    <a:pt x="67" y="180"/>
                  </a:cubicBezTo>
                  <a:cubicBezTo>
                    <a:pt x="32" y="186"/>
                    <a:pt x="16" y="169"/>
                    <a:pt x="16" y="134"/>
                  </a:cubicBezTo>
                  <a:cubicBezTo>
                    <a:pt x="12" y="125"/>
                    <a:pt x="6" y="116"/>
                    <a:pt x="1" y="107"/>
                  </a:cubicBezTo>
                  <a:cubicBezTo>
                    <a:pt x="1" y="99"/>
                    <a:pt x="0" y="92"/>
                    <a:pt x="0" y="85"/>
                  </a:cubicBezTo>
                  <a:cubicBezTo>
                    <a:pt x="6" y="0"/>
                    <a:pt x="7" y="0"/>
                    <a:pt x="90" y="41"/>
                  </a:cubicBezTo>
                </a:path>
              </a:pathLst>
            </a:custGeom>
            <a:solidFill>
              <a:srgbClr val="C9C9C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1" name="Forme libre 320"/>
            <p:cNvSpPr>
              <a:spLocks noChangeArrowheads="1"/>
            </p:cNvSpPr>
            <p:nvPr userDrawn="1"/>
          </p:nvSpPr>
          <p:spPr bwMode="auto">
            <a:xfrm>
              <a:off x="6248400" y="5853113"/>
              <a:ext cx="376238" cy="263525"/>
            </a:xfrm>
            <a:custGeom>
              <a:avLst/>
              <a:gdLst>
                <a:gd name="T0" fmla="*/ 580 w 1044"/>
                <a:gd name="T1" fmla="*/ 466 h 734"/>
                <a:gd name="T2" fmla="*/ 565 w 1044"/>
                <a:gd name="T3" fmla="*/ 513 h 734"/>
                <a:gd name="T4" fmla="*/ 313 w 1044"/>
                <a:gd name="T5" fmla="*/ 635 h 734"/>
                <a:gd name="T6" fmla="*/ 168 w 1044"/>
                <a:gd name="T7" fmla="*/ 695 h 734"/>
                <a:gd name="T8" fmla="*/ 159 w 1044"/>
                <a:gd name="T9" fmla="*/ 710 h 734"/>
                <a:gd name="T10" fmla="*/ 58 w 1044"/>
                <a:gd name="T11" fmla="*/ 719 h 734"/>
                <a:gd name="T12" fmla="*/ 29 w 1044"/>
                <a:gd name="T13" fmla="*/ 632 h 734"/>
                <a:gd name="T14" fmla="*/ 6 w 1044"/>
                <a:gd name="T15" fmla="*/ 541 h 734"/>
                <a:gd name="T16" fmla="*/ 1 w 1044"/>
                <a:gd name="T17" fmla="*/ 505 h 734"/>
                <a:gd name="T18" fmla="*/ 24 w 1044"/>
                <a:gd name="T19" fmla="*/ 458 h 734"/>
                <a:gd name="T20" fmla="*/ 212 w 1044"/>
                <a:gd name="T21" fmla="*/ 261 h 734"/>
                <a:gd name="T22" fmla="*/ 238 w 1044"/>
                <a:gd name="T23" fmla="*/ 240 h 734"/>
                <a:gd name="T24" fmla="*/ 272 w 1044"/>
                <a:gd name="T25" fmla="*/ 238 h 734"/>
                <a:gd name="T26" fmla="*/ 421 w 1044"/>
                <a:gd name="T27" fmla="*/ 237 h 734"/>
                <a:gd name="T28" fmla="*/ 806 w 1044"/>
                <a:gd name="T29" fmla="*/ 50 h 734"/>
                <a:gd name="T30" fmla="*/ 931 w 1044"/>
                <a:gd name="T31" fmla="*/ 23 h 734"/>
                <a:gd name="T32" fmla="*/ 922 w 1044"/>
                <a:gd name="T33" fmla="*/ 235 h 734"/>
                <a:gd name="T34" fmla="*/ 696 w 1044"/>
                <a:gd name="T35" fmla="*/ 362 h 734"/>
                <a:gd name="T36" fmla="*/ 476 w 1044"/>
                <a:gd name="T37" fmla="*/ 460 h 734"/>
                <a:gd name="T38" fmla="*/ 580 w 1044"/>
                <a:gd name="T39" fmla="*/ 466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4" h="734">
                  <a:moveTo>
                    <a:pt x="580" y="466"/>
                  </a:moveTo>
                  <a:cubicBezTo>
                    <a:pt x="612" y="493"/>
                    <a:pt x="580" y="504"/>
                    <a:pt x="565" y="513"/>
                  </a:cubicBezTo>
                  <a:cubicBezTo>
                    <a:pt x="485" y="563"/>
                    <a:pt x="401" y="605"/>
                    <a:pt x="313" y="635"/>
                  </a:cubicBezTo>
                  <a:cubicBezTo>
                    <a:pt x="264" y="652"/>
                    <a:pt x="212" y="663"/>
                    <a:pt x="168" y="695"/>
                  </a:cubicBezTo>
                  <a:cubicBezTo>
                    <a:pt x="165" y="699"/>
                    <a:pt x="162" y="705"/>
                    <a:pt x="159" y="710"/>
                  </a:cubicBezTo>
                  <a:cubicBezTo>
                    <a:pt x="127" y="733"/>
                    <a:pt x="93" y="730"/>
                    <a:pt x="58" y="719"/>
                  </a:cubicBezTo>
                  <a:cubicBezTo>
                    <a:pt x="24" y="698"/>
                    <a:pt x="17" y="666"/>
                    <a:pt x="29" y="632"/>
                  </a:cubicBezTo>
                  <a:cubicBezTo>
                    <a:pt x="43" y="594"/>
                    <a:pt x="24" y="568"/>
                    <a:pt x="6" y="541"/>
                  </a:cubicBezTo>
                  <a:cubicBezTo>
                    <a:pt x="1" y="530"/>
                    <a:pt x="0" y="518"/>
                    <a:pt x="1" y="505"/>
                  </a:cubicBezTo>
                  <a:cubicBezTo>
                    <a:pt x="4" y="487"/>
                    <a:pt x="12" y="472"/>
                    <a:pt x="24" y="458"/>
                  </a:cubicBezTo>
                  <a:cubicBezTo>
                    <a:pt x="113" y="417"/>
                    <a:pt x="188" y="363"/>
                    <a:pt x="212" y="261"/>
                  </a:cubicBezTo>
                  <a:cubicBezTo>
                    <a:pt x="220" y="252"/>
                    <a:pt x="227" y="244"/>
                    <a:pt x="238" y="240"/>
                  </a:cubicBezTo>
                  <a:cubicBezTo>
                    <a:pt x="249" y="237"/>
                    <a:pt x="261" y="237"/>
                    <a:pt x="272" y="238"/>
                  </a:cubicBezTo>
                  <a:cubicBezTo>
                    <a:pt x="322" y="278"/>
                    <a:pt x="372" y="256"/>
                    <a:pt x="421" y="237"/>
                  </a:cubicBezTo>
                  <a:cubicBezTo>
                    <a:pt x="554" y="183"/>
                    <a:pt x="681" y="118"/>
                    <a:pt x="806" y="50"/>
                  </a:cubicBezTo>
                  <a:cubicBezTo>
                    <a:pt x="846" y="29"/>
                    <a:pt x="882" y="0"/>
                    <a:pt x="931" y="23"/>
                  </a:cubicBezTo>
                  <a:cubicBezTo>
                    <a:pt x="1043" y="127"/>
                    <a:pt x="1043" y="143"/>
                    <a:pt x="922" y="235"/>
                  </a:cubicBezTo>
                  <a:cubicBezTo>
                    <a:pt x="838" y="261"/>
                    <a:pt x="782" y="333"/>
                    <a:pt x="696" y="362"/>
                  </a:cubicBezTo>
                  <a:cubicBezTo>
                    <a:pt x="618" y="388"/>
                    <a:pt x="542" y="424"/>
                    <a:pt x="476" y="460"/>
                  </a:cubicBezTo>
                  <a:cubicBezTo>
                    <a:pt x="505" y="460"/>
                    <a:pt x="543" y="420"/>
                    <a:pt x="580" y="466"/>
                  </a:cubicBezTo>
                </a:path>
              </a:pathLst>
            </a:custGeom>
            <a:solidFill>
              <a:srgbClr val="C1C1C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2" name="Forme libre 321"/>
            <p:cNvSpPr>
              <a:spLocks noChangeArrowheads="1"/>
            </p:cNvSpPr>
            <p:nvPr userDrawn="1"/>
          </p:nvSpPr>
          <p:spPr bwMode="auto">
            <a:xfrm>
              <a:off x="6186488" y="6137275"/>
              <a:ext cx="204787" cy="222250"/>
            </a:xfrm>
            <a:custGeom>
              <a:avLst/>
              <a:gdLst>
                <a:gd name="T0" fmla="*/ 272 w 571"/>
                <a:gd name="T1" fmla="*/ 563 h 619"/>
                <a:gd name="T2" fmla="*/ 226 w 571"/>
                <a:gd name="T3" fmla="*/ 589 h 619"/>
                <a:gd name="T4" fmla="*/ 80 w 571"/>
                <a:gd name="T5" fmla="*/ 551 h 619"/>
                <a:gd name="T6" fmla="*/ 69 w 571"/>
                <a:gd name="T7" fmla="*/ 411 h 619"/>
                <a:gd name="T8" fmla="*/ 90 w 571"/>
                <a:gd name="T9" fmla="*/ 363 h 619"/>
                <a:gd name="T10" fmla="*/ 66 w 571"/>
                <a:gd name="T11" fmla="*/ 315 h 619"/>
                <a:gd name="T12" fmla="*/ 106 w 571"/>
                <a:gd name="T13" fmla="*/ 122 h 619"/>
                <a:gd name="T14" fmla="*/ 301 w 571"/>
                <a:gd name="T15" fmla="*/ 9 h 619"/>
                <a:gd name="T16" fmla="*/ 364 w 571"/>
                <a:gd name="T17" fmla="*/ 15 h 619"/>
                <a:gd name="T18" fmla="*/ 435 w 571"/>
                <a:gd name="T19" fmla="*/ 134 h 619"/>
                <a:gd name="T20" fmla="*/ 474 w 571"/>
                <a:gd name="T21" fmla="*/ 217 h 619"/>
                <a:gd name="T22" fmla="*/ 480 w 571"/>
                <a:gd name="T23" fmla="*/ 447 h 619"/>
                <a:gd name="T24" fmla="*/ 463 w 571"/>
                <a:gd name="T25" fmla="*/ 475 h 619"/>
                <a:gd name="T26" fmla="*/ 423 w 571"/>
                <a:gd name="T27" fmla="*/ 527 h 619"/>
                <a:gd name="T28" fmla="*/ 272 w 571"/>
                <a:gd name="T29" fmla="*/ 563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1" h="619">
                  <a:moveTo>
                    <a:pt x="272" y="563"/>
                  </a:moveTo>
                  <a:cubicBezTo>
                    <a:pt x="257" y="573"/>
                    <a:pt x="242" y="580"/>
                    <a:pt x="226" y="589"/>
                  </a:cubicBezTo>
                  <a:cubicBezTo>
                    <a:pt x="167" y="618"/>
                    <a:pt x="118" y="606"/>
                    <a:pt x="80" y="551"/>
                  </a:cubicBezTo>
                  <a:cubicBezTo>
                    <a:pt x="48" y="505"/>
                    <a:pt x="22" y="461"/>
                    <a:pt x="69" y="411"/>
                  </a:cubicBezTo>
                  <a:cubicBezTo>
                    <a:pt x="77" y="395"/>
                    <a:pt x="83" y="380"/>
                    <a:pt x="90" y="363"/>
                  </a:cubicBezTo>
                  <a:cubicBezTo>
                    <a:pt x="87" y="345"/>
                    <a:pt x="77" y="328"/>
                    <a:pt x="66" y="315"/>
                  </a:cubicBezTo>
                  <a:cubicBezTo>
                    <a:pt x="0" y="214"/>
                    <a:pt x="3" y="192"/>
                    <a:pt x="106" y="122"/>
                  </a:cubicBezTo>
                  <a:cubicBezTo>
                    <a:pt x="184" y="107"/>
                    <a:pt x="246" y="64"/>
                    <a:pt x="301" y="9"/>
                  </a:cubicBezTo>
                  <a:cubicBezTo>
                    <a:pt x="322" y="0"/>
                    <a:pt x="344" y="0"/>
                    <a:pt x="364" y="15"/>
                  </a:cubicBezTo>
                  <a:cubicBezTo>
                    <a:pt x="443" y="21"/>
                    <a:pt x="422" y="89"/>
                    <a:pt x="435" y="134"/>
                  </a:cubicBezTo>
                  <a:cubicBezTo>
                    <a:pt x="402" y="183"/>
                    <a:pt x="442" y="194"/>
                    <a:pt x="474" y="217"/>
                  </a:cubicBezTo>
                  <a:cubicBezTo>
                    <a:pt x="570" y="287"/>
                    <a:pt x="570" y="360"/>
                    <a:pt x="480" y="447"/>
                  </a:cubicBezTo>
                  <a:cubicBezTo>
                    <a:pt x="472" y="457"/>
                    <a:pt x="468" y="466"/>
                    <a:pt x="463" y="475"/>
                  </a:cubicBezTo>
                  <a:cubicBezTo>
                    <a:pt x="454" y="495"/>
                    <a:pt x="439" y="512"/>
                    <a:pt x="423" y="527"/>
                  </a:cubicBezTo>
                  <a:cubicBezTo>
                    <a:pt x="379" y="568"/>
                    <a:pt x="333" y="594"/>
                    <a:pt x="272" y="563"/>
                  </a:cubicBezTo>
                </a:path>
              </a:pathLst>
            </a:custGeom>
            <a:solidFill>
              <a:srgbClr val="FCFCF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3" name="Forme libre 322"/>
            <p:cNvSpPr>
              <a:spLocks noChangeArrowheads="1"/>
            </p:cNvSpPr>
            <p:nvPr userDrawn="1"/>
          </p:nvSpPr>
          <p:spPr bwMode="auto">
            <a:xfrm>
              <a:off x="6367463" y="5919788"/>
              <a:ext cx="276225" cy="130175"/>
            </a:xfrm>
            <a:custGeom>
              <a:avLst/>
              <a:gdLst>
                <a:gd name="T0" fmla="*/ 249 w 769"/>
                <a:gd name="T1" fmla="*/ 280 h 362"/>
                <a:gd name="T2" fmla="*/ 14 w 769"/>
                <a:gd name="T3" fmla="*/ 361 h 362"/>
                <a:gd name="T4" fmla="*/ 43 w 769"/>
                <a:gd name="T5" fmla="*/ 304 h 362"/>
                <a:gd name="T6" fmla="*/ 380 w 769"/>
                <a:gd name="T7" fmla="*/ 121 h 362"/>
                <a:gd name="T8" fmla="*/ 463 w 769"/>
                <a:gd name="T9" fmla="*/ 64 h 362"/>
                <a:gd name="T10" fmla="*/ 571 w 769"/>
                <a:gd name="T11" fmla="*/ 8 h 362"/>
                <a:gd name="T12" fmla="*/ 655 w 769"/>
                <a:gd name="T13" fmla="*/ 15 h 362"/>
                <a:gd name="T14" fmla="*/ 762 w 769"/>
                <a:gd name="T15" fmla="*/ 49 h 362"/>
                <a:gd name="T16" fmla="*/ 764 w 769"/>
                <a:gd name="T17" fmla="*/ 83 h 362"/>
                <a:gd name="T18" fmla="*/ 318 w 769"/>
                <a:gd name="T19" fmla="*/ 257 h 362"/>
                <a:gd name="T20" fmla="*/ 249 w 769"/>
                <a:gd name="T21" fmla="*/ 28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9" h="362">
                  <a:moveTo>
                    <a:pt x="249" y="280"/>
                  </a:moveTo>
                  <a:cubicBezTo>
                    <a:pt x="168" y="298"/>
                    <a:pt x="89" y="322"/>
                    <a:pt x="14" y="361"/>
                  </a:cubicBezTo>
                  <a:cubicBezTo>
                    <a:pt x="0" y="322"/>
                    <a:pt x="28" y="315"/>
                    <a:pt x="43" y="304"/>
                  </a:cubicBezTo>
                  <a:cubicBezTo>
                    <a:pt x="151" y="235"/>
                    <a:pt x="255" y="158"/>
                    <a:pt x="380" y="121"/>
                  </a:cubicBezTo>
                  <a:cubicBezTo>
                    <a:pt x="416" y="110"/>
                    <a:pt x="442" y="92"/>
                    <a:pt x="463" y="64"/>
                  </a:cubicBezTo>
                  <a:cubicBezTo>
                    <a:pt x="490" y="31"/>
                    <a:pt x="527" y="12"/>
                    <a:pt x="571" y="8"/>
                  </a:cubicBezTo>
                  <a:cubicBezTo>
                    <a:pt x="597" y="32"/>
                    <a:pt x="626" y="26"/>
                    <a:pt x="655" y="15"/>
                  </a:cubicBezTo>
                  <a:cubicBezTo>
                    <a:pt x="698" y="0"/>
                    <a:pt x="738" y="3"/>
                    <a:pt x="762" y="49"/>
                  </a:cubicBezTo>
                  <a:cubicBezTo>
                    <a:pt x="767" y="60"/>
                    <a:pt x="768" y="72"/>
                    <a:pt x="764" y="83"/>
                  </a:cubicBezTo>
                  <a:cubicBezTo>
                    <a:pt x="626" y="170"/>
                    <a:pt x="477" y="225"/>
                    <a:pt x="318" y="257"/>
                  </a:cubicBezTo>
                  <a:cubicBezTo>
                    <a:pt x="293" y="258"/>
                    <a:pt x="269" y="266"/>
                    <a:pt x="249" y="280"/>
                  </a:cubicBezTo>
                </a:path>
              </a:pathLst>
            </a:custGeom>
            <a:solidFill>
              <a:srgbClr val="8B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4" name="Forme libre 323"/>
            <p:cNvSpPr>
              <a:spLocks noChangeArrowheads="1"/>
            </p:cNvSpPr>
            <p:nvPr userDrawn="1"/>
          </p:nvSpPr>
          <p:spPr bwMode="auto">
            <a:xfrm>
              <a:off x="6319838" y="6184900"/>
              <a:ext cx="84137" cy="119063"/>
            </a:xfrm>
            <a:custGeom>
              <a:avLst/>
              <a:gdLst>
                <a:gd name="T0" fmla="*/ 85 w 233"/>
                <a:gd name="T1" fmla="*/ 320 h 331"/>
                <a:gd name="T2" fmla="*/ 64 w 233"/>
                <a:gd name="T3" fmla="*/ 114 h 331"/>
                <a:gd name="T4" fmla="*/ 65 w 233"/>
                <a:gd name="T5" fmla="*/ 0 h 331"/>
                <a:gd name="T6" fmla="*/ 88 w 233"/>
                <a:gd name="T7" fmla="*/ 23 h 331"/>
                <a:gd name="T8" fmla="*/ 180 w 233"/>
                <a:gd name="T9" fmla="*/ 59 h 331"/>
                <a:gd name="T10" fmla="*/ 230 w 233"/>
                <a:gd name="T11" fmla="*/ 198 h 331"/>
                <a:gd name="T12" fmla="*/ 113 w 233"/>
                <a:gd name="T13" fmla="*/ 324 h 331"/>
                <a:gd name="T14" fmla="*/ 85 w 233"/>
                <a:gd name="T15" fmla="*/ 320 h 3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3" h="331">
                  <a:moveTo>
                    <a:pt x="85" y="320"/>
                  </a:moveTo>
                  <a:cubicBezTo>
                    <a:pt x="143" y="232"/>
                    <a:pt x="143" y="175"/>
                    <a:pt x="64" y="114"/>
                  </a:cubicBezTo>
                  <a:cubicBezTo>
                    <a:pt x="0" y="65"/>
                    <a:pt x="24" y="38"/>
                    <a:pt x="65" y="0"/>
                  </a:cubicBezTo>
                  <a:cubicBezTo>
                    <a:pt x="73" y="7"/>
                    <a:pt x="79" y="21"/>
                    <a:pt x="88" y="23"/>
                  </a:cubicBezTo>
                  <a:cubicBezTo>
                    <a:pt x="122" y="29"/>
                    <a:pt x="160" y="23"/>
                    <a:pt x="180" y="59"/>
                  </a:cubicBezTo>
                  <a:cubicBezTo>
                    <a:pt x="203" y="104"/>
                    <a:pt x="232" y="149"/>
                    <a:pt x="230" y="198"/>
                  </a:cubicBezTo>
                  <a:cubicBezTo>
                    <a:pt x="227" y="269"/>
                    <a:pt x="171" y="299"/>
                    <a:pt x="113" y="324"/>
                  </a:cubicBezTo>
                  <a:cubicBezTo>
                    <a:pt x="102" y="330"/>
                    <a:pt x="93" y="328"/>
                    <a:pt x="85" y="320"/>
                  </a:cubicBezTo>
                </a:path>
              </a:pathLst>
            </a:custGeom>
            <a:solidFill>
              <a:srgbClr val="EAEAE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5" name="Forme libre 324"/>
            <p:cNvSpPr>
              <a:spLocks noChangeArrowheads="1"/>
            </p:cNvSpPr>
            <p:nvPr userDrawn="1"/>
          </p:nvSpPr>
          <p:spPr bwMode="auto">
            <a:xfrm>
              <a:off x="6481763" y="5940425"/>
              <a:ext cx="180975" cy="80963"/>
            </a:xfrm>
            <a:custGeom>
              <a:avLst/>
              <a:gdLst>
                <a:gd name="T0" fmla="*/ 0 w 503"/>
                <a:gd name="T1" fmla="*/ 200 h 226"/>
                <a:gd name="T2" fmla="*/ 434 w 503"/>
                <a:gd name="T3" fmla="*/ 14 h 226"/>
                <a:gd name="T4" fmla="*/ 502 w 503"/>
                <a:gd name="T5" fmla="*/ 17 h 226"/>
                <a:gd name="T6" fmla="*/ 435 w 503"/>
                <a:gd name="T7" fmla="*/ 86 h 226"/>
                <a:gd name="T8" fmla="*/ 119 w 503"/>
                <a:gd name="T9" fmla="*/ 206 h 226"/>
                <a:gd name="T10" fmla="*/ 0 w 503"/>
                <a:gd name="T11" fmla="*/ 200 h 226"/>
              </a:gdLst>
              <a:ahLst/>
              <a:cxnLst>
                <a:cxn ang="0">
                  <a:pos x="T0" y="T1"/>
                </a:cxn>
                <a:cxn ang="0">
                  <a:pos x="T2" y="T3"/>
                </a:cxn>
                <a:cxn ang="0">
                  <a:pos x="T4" y="T5"/>
                </a:cxn>
                <a:cxn ang="0">
                  <a:pos x="T6" y="T7"/>
                </a:cxn>
                <a:cxn ang="0">
                  <a:pos x="T8" y="T9"/>
                </a:cxn>
                <a:cxn ang="0">
                  <a:pos x="T10" y="T11"/>
                </a:cxn>
              </a:cxnLst>
              <a:rect l="0" t="0" r="r" b="b"/>
              <a:pathLst>
                <a:path w="503" h="226">
                  <a:moveTo>
                    <a:pt x="0" y="200"/>
                  </a:moveTo>
                  <a:cubicBezTo>
                    <a:pt x="136" y="118"/>
                    <a:pt x="293" y="87"/>
                    <a:pt x="434" y="14"/>
                  </a:cubicBezTo>
                  <a:cubicBezTo>
                    <a:pt x="456" y="2"/>
                    <a:pt x="481" y="0"/>
                    <a:pt x="502" y="17"/>
                  </a:cubicBezTo>
                  <a:cubicBezTo>
                    <a:pt x="493" y="54"/>
                    <a:pt x="470" y="74"/>
                    <a:pt x="435" y="86"/>
                  </a:cubicBezTo>
                  <a:cubicBezTo>
                    <a:pt x="328" y="122"/>
                    <a:pt x="221" y="159"/>
                    <a:pt x="119" y="206"/>
                  </a:cubicBezTo>
                  <a:cubicBezTo>
                    <a:pt x="79" y="225"/>
                    <a:pt x="38" y="225"/>
                    <a:pt x="0" y="200"/>
                  </a:cubicBezTo>
                </a:path>
              </a:pathLst>
            </a:custGeom>
            <a:solidFill>
              <a:srgbClr val="C1C1C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6" name="Forme libre 325"/>
            <p:cNvSpPr>
              <a:spLocks noChangeArrowheads="1"/>
            </p:cNvSpPr>
            <p:nvPr userDrawn="1"/>
          </p:nvSpPr>
          <p:spPr bwMode="auto">
            <a:xfrm>
              <a:off x="6265863" y="6099175"/>
              <a:ext cx="77787" cy="63500"/>
            </a:xfrm>
            <a:custGeom>
              <a:avLst/>
              <a:gdLst>
                <a:gd name="T0" fmla="*/ 144 w 215"/>
                <a:gd name="T1" fmla="*/ 120 h 176"/>
                <a:gd name="T2" fmla="*/ 96 w 215"/>
                <a:gd name="T3" fmla="*/ 146 h 176"/>
                <a:gd name="T4" fmla="*/ 0 w 215"/>
                <a:gd name="T5" fmla="*/ 85 h 176"/>
                <a:gd name="T6" fmla="*/ 121 w 215"/>
                <a:gd name="T7" fmla="*/ 10 h 176"/>
                <a:gd name="T8" fmla="*/ 121 w 215"/>
                <a:gd name="T9" fmla="*/ 10 h 176"/>
                <a:gd name="T10" fmla="*/ 209 w 215"/>
                <a:gd name="T11" fmla="*/ 55 h 176"/>
                <a:gd name="T12" fmla="*/ 144 w 215"/>
                <a:gd name="T13" fmla="*/ 120 h 176"/>
              </a:gdLst>
              <a:ahLst/>
              <a:cxnLst>
                <a:cxn ang="0">
                  <a:pos x="T0" y="T1"/>
                </a:cxn>
                <a:cxn ang="0">
                  <a:pos x="T2" y="T3"/>
                </a:cxn>
                <a:cxn ang="0">
                  <a:pos x="T4" y="T5"/>
                </a:cxn>
                <a:cxn ang="0">
                  <a:pos x="T6" y="T7"/>
                </a:cxn>
                <a:cxn ang="0">
                  <a:pos x="T8" y="T9"/>
                </a:cxn>
                <a:cxn ang="0">
                  <a:pos x="T10" y="T11"/>
                </a:cxn>
                <a:cxn ang="0">
                  <a:pos x="T12" y="T13"/>
                </a:cxn>
              </a:cxnLst>
              <a:rect l="0" t="0" r="r" b="b"/>
              <a:pathLst>
                <a:path w="215" h="176">
                  <a:moveTo>
                    <a:pt x="144" y="120"/>
                  </a:moveTo>
                  <a:cubicBezTo>
                    <a:pt x="128" y="129"/>
                    <a:pt x="112" y="137"/>
                    <a:pt x="96" y="146"/>
                  </a:cubicBezTo>
                  <a:cubicBezTo>
                    <a:pt x="34" y="175"/>
                    <a:pt x="9" y="143"/>
                    <a:pt x="0" y="85"/>
                  </a:cubicBezTo>
                  <a:cubicBezTo>
                    <a:pt x="3" y="0"/>
                    <a:pt x="81" y="36"/>
                    <a:pt x="121" y="10"/>
                  </a:cubicBezTo>
                  <a:lnTo>
                    <a:pt x="121" y="10"/>
                  </a:lnTo>
                  <a:cubicBezTo>
                    <a:pt x="154" y="18"/>
                    <a:pt x="203" y="9"/>
                    <a:pt x="209" y="55"/>
                  </a:cubicBezTo>
                  <a:cubicBezTo>
                    <a:pt x="214" y="93"/>
                    <a:pt x="164" y="94"/>
                    <a:pt x="144" y="120"/>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7" name="Forme libre 326"/>
            <p:cNvSpPr>
              <a:spLocks noChangeArrowheads="1"/>
            </p:cNvSpPr>
            <p:nvPr userDrawn="1"/>
          </p:nvSpPr>
          <p:spPr bwMode="auto">
            <a:xfrm>
              <a:off x="6284913" y="6318250"/>
              <a:ext cx="84137" cy="57150"/>
            </a:xfrm>
            <a:custGeom>
              <a:avLst/>
              <a:gdLst>
                <a:gd name="T0" fmla="*/ 0 w 233"/>
                <a:gd name="T1" fmla="*/ 62 h 157"/>
                <a:gd name="T2" fmla="*/ 136 w 233"/>
                <a:gd name="T3" fmla="*/ 0 h 157"/>
                <a:gd name="T4" fmla="*/ 151 w 233"/>
                <a:gd name="T5" fmla="*/ 4 h 157"/>
                <a:gd name="T6" fmla="*/ 173 w 233"/>
                <a:gd name="T7" fmla="*/ 26 h 157"/>
                <a:gd name="T8" fmla="*/ 228 w 233"/>
                <a:gd name="T9" fmla="*/ 99 h 157"/>
                <a:gd name="T10" fmla="*/ 232 w 233"/>
                <a:gd name="T11" fmla="*/ 113 h 157"/>
                <a:gd name="T12" fmla="*/ 69 w 233"/>
                <a:gd name="T13" fmla="*/ 113 h 157"/>
                <a:gd name="T14" fmla="*/ 2 w 233"/>
                <a:gd name="T15" fmla="*/ 72 h 157"/>
                <a:gd name="T16" fmla="*/ 0 w 233"/>
                <a:gd name="T17" fmla="*/ 6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3" h="157">
                  <a:moveTo>
                    <a:pt x="0" y="62"/>
                  </a:moveTo>
                  <a:cubicBezTo>
                    <a:pt x="46" y="41"/>
                    <a:pt x="90" y="21"/>
                    <a:pt x="136" y="0"/>
                  </a:cubicBezTo>
                  <a:cubicBezTo>
                    <a:pt x="141" y="1"/>
                    <a:pt x="145" y="3"/>
                    <a:pt x="151" y="4"/>
                  </a:cubicBezTo>
                  <a:cubicBezTo>
                    <a:pt x="160" y="11"/>
                    <a:pt x="167" y="18"/>
                    <a:pt x="173" y="26"/>
                  </a:cubicBezTo>
                  <a:cubicBezTo>
                    <a:pt x="186" y="53"/>
                    <a:pt x="209" y="75"/>
                    <a:pt x="228" y="99"/>
                  </a:cubicBezTo>
                  <a:cubicBezTo>
                    <a:pt x="229" y="104"/>
                    <a:pt x="231" y="108"/>
                    <a:pt x="232" y="113"/>
                  </a:cubicBezTo>
                  <a:cubicBezTo>
                    <a:pt x="177" y="151"/>
                    <a:pt x="124" y="156"/>
                    <a:pt x="69" y="113"/>
                  </a:cubicBezTo>
                  <a:cubicBezTo>
                    <a:pt x="26" y="133"/>
                    <a:pt x="17" y="96"/>
                    <a:pt x="2" y="72"/>
                  </a:cubicBezTo>
                  <a:lnTo>
                    <a:pt x="0" y="62"/>
                  </a:lnTo>
                </a:path>
              </a:pathLst>
            </a:custGeom>
            <a:solidFill>
              <a:srgbClr val="CECEC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8" name="Forme libre 327"/>
            <p:cNvSpPr>
              <a:spLocks noChangeArrowheads="1"/>
            </p:cNvSpPr>
            <p:nvPr userDrawn="1"/>
          </p:nvSpPr>
          <p:spPr bwMode="auto">
            <a:xfrm>
              <a:off x="6275388" y="6343650"/>
              <a:ext cx="44450" cy="46038"/>
            </a:xfrm>
            <a:custGeom>
              <a:avLst/>
              <a:gdLst>
                <a:gd name="T0" fmla="*/ 28 w 123"/>
                <a:gd name="T1" fmla="*/ 0 h 126"/>
                <a:gd name="T2" fmla="*/ 95 w 123"/>
                <a:gd name="T3" fmla="*/ 41 h 126"/>
                <a:gd name="T4" fmla="*/ 49 w 123"/>
                <a:gd name="T5" fmla="*/ 110 h 126"/>
                <a:gd name="T6" fmla="*/ 28 w 123"/>
                <a:gd name="T7" fmla="*/ 0 h 126"/>
              </a:gdLst>
              <a:ahLst/>
              <a:cxnLst>
                <a:cxn ang="0">
                  <a:pos x="T0" y="T1"/>
                </a:cxn>
                <a:cxn ang="0">
                  <a:pos x="T2" y="T3"/>
                </a:cxn>
                <a:cxn ang="0">
                  <a:pos x="T4" y="T5"/>
                </a:cxn>
                <a:cxn ang="0">
                  <a:pos x="T6" y="T7"/>
                </a:cxn>
              </a:cxnLst>
              <a:rect l="0" t="0" r="r" b="b"/>
              <a:pathLst>
                <a:path w="123" h="126">
                  <a:moveTo>
                    <a:pt x="28" y="0"/>
                  </a:moveTo>
                  <a:cubicBezTo>
                    <a:pt x="58" y="0"/>
                    <a:pt x="76" y="22"/>
                    <a:pt x="95" y="41"/>
                  </a:cubicBezTo>
                  <a:cubicBezTo>
                    <a:pt x="98" y="76"/>
                    <a:pt x="122" y="125"/>
                    <a:pt x="49" y="110"/>
                  </a:cubicBezTo>
                  <a:cubicBezTo>
                    <a:pt x="8" y="80"/>
                    <a:pt x="0" y="43"/>
                    <a:pt x="28" y="0"/>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9" name="Forme libre 328"/>
            <p:cNvSpPr>
              <a:spLocks noChangeArrowheads="1"/>
            </p:cNvSpPr>
            <p:nvPr userDrawn="1"/>
          </p:nvSpPr>
          <p:spPr bwMode="auto">
            <a:xfrm>
              <a:off x="6345238" y="6300788"/>
              <a:ext cx="23812" cy="36512"/>
            </a:xfrm>
            <a:custGeom>
              <a:avLst/>
              <a:gdLst>
                <a:gd name="T0" fmla="*/ 15 w 64"/>
                <a:gd name="T1" fmla="*/ 0 h 101"/>
                <a:gd name="T2" fmla="*/ 41 w 64"/>
                <a:gd name="T3" fmla="*/ 4 h 101"/>
                <a:gd name="T4" fmla="*/ 63 w 64"/>
                <a:gd name="T5" fmla="*/ 92 h 101"/>
                <a:gd name="T6" fmla="*/ 49 w 64"/>
                <a:gd name="T7" fmla="*/ 100 h 101"/>
                <a:gd name="T8" fmla="*/ 0 w 64"/>
                <a:gd name="T9" fmla="*/ 46 h 101"/>
                <a:gd name="T10" fmla="*/ 15 w 64"/>
                <a:gd name="T11" fmla="*/ 0 h 101"/>
              </a:gdLst>
              <a:ahLst/>
              <a:cxnLst>
                <a:cxn ang="0">
                  <a:pos x="T0" y="T1"/>
                </a:cxn>
                <a:cxn ang="0">
                  <a:pos x="T2" y="T3"/>
                </a:cxn>
                <a:cxn ang="0">
                  <a:pos x="T4" y="T5"/>
                </a:cxn>
                <a:cxn ang="0">
                  <a:pos x="T6" y="T7"/>
                </a:cxn>
                <a:cxn ang="0">
                  <a:pos x="T8" y="T9"/>
                </a:cxn>
                <a:cxn ang="0">
                  <a:pos x="T10" y="T11"/>
                </a:cxn>
              </a:cxnLst>
              <a:rect l="0" t="0" r="r" b="b"/>
              <a:pathLst>
                <a:path w="64" h="101">
                  <a:moveTo>
                    <a:pt x="15" y="0"/>
                  </a:moveTo>
                  <a:cubicBezTo>
                    <a:pt x="24" y="2"/>
                    <a:pt x="34" y="2"/>
                    <a:pt x="41" y="4"/>
                  </a:cubicBezTo>
                  <a:cubicBezTo>
                    <a:pt x="49" y="33"/>
                    <a:pt x="55" y="62"/>
                    <a:pt x="63" y="92"/>
                  </a:cubicBezTo>
                  <a:cubicBezTo>
                    <a:pt x="58" y="95"/>
                    <a:pt x="54" y="97"/>
                    <a:pt x="49" y="100"/>
                  </a:cubicBezTo>
                  <a:cubicBezTo>
                    <a:pt x="15" y="97"/>
                    <a:pt x="5" y="75"/>
                    <a:pt x="0" y="46"/>
                  </a:cubicBezTo>
                  <a:cubicBezTo>
                    <a:pt x="0" y="30"/>
                    <a:pt x="3" y="14"/>
                    <a:pt x="15" y="0"/>
                  </a:cubicBezTo>
                </a:path>
              </a:pathLst>
            </a:custGeom>
            <a:solidFill>
              <a:srgbClr val="CECEC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0" name="Forme libre 329"/>
            <p:cNvSpPr>
              <a:spLocks noChangeArrowheads="1"/>
            </p:cNvSpPr>
            <p:nvPr userDrawn="1"/>
          </p:nvSpPr>
          <p:spPr bwMode="auto">
            <a:xfrm>
              <a:off x="6638925" y="5935663"/>
              <a:ext cx="42863" cy="11112"/>
            </a:xfrm>
            <a:custGeom>
              <a:avLst/>
              <a:gdLst>
                <a:gd name="T0" fmla="*/ 68 w 117"/>
                <a:gd name="T1" fmla="*/ 30 h 31"/>
                <a:gd name="T2" fmla="*/ 0 w 117"/>
                <a:gd name="T3" fmla="*/ 27 h 31"/>
                <a:gd name="T4" fmla="*/ 1 w 117"/>
                <a:gd name="T5" fmla="*/ 7 h 31"/>
                <a:gd name="T6" fmla="*/ 21 w 117"/>
                <a:gd name="T7" fmla="*/ 4 h 31"/>
                <a:gd name="T8" fmla="*/ 116 w 117"/>
                <a:gd name="T9" fmla="*/ 6 h 31"/>
                <a:gd name="T10" fmla="*/ 68 w 117"/>
                <a:gd name="T11" fmla="*/ 30 h 31"/>
              </a:gdLst>
              <a:ahLst/>
              <a:cxnLst>
                <a:cxn ang="0">
                  <a:pos x="T0" y="T1"/>
                </a:cxn>
                <a:cxn ang="0">
                  <a:pos x="T2" y="T3"/>
                </a:cxn>
                <a:cxn ang="0">
                  <a:pos x="T4" y="T5"/>
                </a:cxn>
                <a:cxn ang="0">
                  <a:pos x="T6" y="T7"/>
                </a:cxn>
                <a:cxn ang="0">
                  <a:pos x="T8" y="T9"/>
                </a:cxn>
                <a:cxn ang="0">
                  <a:pos x="T10" y="T11"/>
                </a:cxn>
              </a:cxnLst>
              <a:rect l="0" t="0" r="r" b="b"/>
              <a:pathLst>
                <a:path w="117" h="31">
                  <a:moveTo>
                    <a:pt x="68" y="30"/>
                  </a:moveTo>
                  <a:cubicBezTo>
                    <a:pt x="45" y="29"/>
                    <a:pt x="22" y="29"/>
                    <a:pt x="0" y="27"/>
                  </a:cubicBezTo>
                  <a:cubicBezTo>
                    <a:pt x="0" y="21"/>
                    <a:pt x="1" y="13"/>
                    <a:pt x="1" y="7"/>
                  </a:cubicBezTo>
                  <a:cubicBezTo>
                    <a:pt x="7" y="0"/>
                    <a:pt x="13" y="0"/>
                    <a:pt x="21" y="4"/>
                  </a:cubicBezTo>
                  <a:cubicBezTo>
                    <a:pt x="53" y="4"/>
                    <a:pt x="84" y="6"/>
                    <a:pt x="116" y="6"/>
                  </a:cubicBezTo>
                  <a:cubicBezTo>
                    <a:pt x="100" y="15"/>
                    <a:pt x="85" y="22"/>
                    <a:pt x="68" y="30"/>
                  </a:cubicBezTo>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1" name="Forme libre 330"/>
            <p:cNvSpPr>
              <a:spLocks noChangeArrowheads="1"/>
            </p:cNvSpPr>
            <p:nvPr userDrawn="1"/>
          </p:nvSpPr>
          <p:spPr bwMode="auto">
            <a:xfrm>
              <a:off x="6357938" y="6334125"/>
              <a:ext cx="15875" cy="26988"/>
            </a:xfrm>
            <a:custGeom>
              <a:avLst/>
              <a:gdLst>
                <a:gd name="T0" fmla="*/ 25 w 42"/>
                <a:gd name="T1" fmla="*/ 0 h 73"/>
                <a:gd name="T2" fmla="*/ 25 w 42"/>
                <a:gd name="T3" fmla="*/ 72 h 73"/>
                <a:gd name="T4" fmla="*/ 20 w 42"/>
                <a:gd name="T5" fmla="*/ 67 h 73"/>
                <a:gd name="T6" fmla="*/ 20 w 42"/>
                <a:gd name="T7" fmla="*/ 2 h 73"/>
                <a:gd name="T8" fmla="*/ 25 w 42"/>
                <a:gd name="T9" fmla="*/ 0 h 73"/>
              </a:gdLst>
              <a:ahLst/>
              <a:cxnLst>
                <a:cxn ang="0">
                  <a:pos x="T0" y="T1"/>
                </a:cxn>
                <a:cxn ang="0">
                  <a:pos x="T2" y="T3"/>
                </a:cxn>
                <a:cxn ang="0">
                  <a:pos x="T4" y="T5"/>
                </a:cxn>
                <a:cxn ang="0">
                  <a:pos x="T6" y="T7"/>
                </a:cxn>
                <a:cxn ang="0">
                  <a:pos x="T8" y="T9"/>
                </a:cxn>
              </a:cxnLst>
              <a:rect l="0" t="0" r="r" b="b"/>
              <a:pathLst>
                <a:path w="42" h="73">
                  <a:moveTo>
                    <a:pt x="25" y="0"/>
                  </a:moveTo>
                  <a:cubicBezTo>
                    <a:pt x="41" y="25"/>
                    <a:pt x="41" y="47"/>
                    <a:pt x="25" y="72"/>
                  </a:cubicBezTo>
                  <a:lnTo>
                    <a:pt x="20" y="67"/>
                  </a:lnTo>
                  <a:cubicBezTo>
                    <a:pt x="3" y="46"/>
                    <a:pt x="0" y="23"/>
                    <a:pt x="20" y="2"/>
                  </a:cubicBezTo>
                  <a:lnTo>
                    <a:pt x="25" y="0"/>
                  </a:lnTo>
                </a:path>
              </a:pathLst>
            </a:custGeom>
            <a:solidFill>
              <a:srgbClr val="CECEC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2" name="Forme libre 331"/>
            <p:cNvSpPr>
              <a:spLocks noChangeArrowheads="1"/>
            </p:cNvSpPr>
            <p:nvPr userDrawn="1"/>
          </p:nvSpPr>
          <p:spPr bwMode="auto">
            <a:xfrm>
              <a:off x="4795838" y="5510213"/>
              <a:ext cx="971550" cy="965200"/>
            </a:xfrm>
            <a:custGeom>
              <a:avLst/>
              <a:gdLst>
                <a:gd name="T0" fmla="*/ 2375 w 2699"/>
                <a:gd name="T1" fmla="*/ 2127 h 2680"/>
                <a:gd name="T2" fmla="*/ 2258 w 2699"/>
                <a:gd name="T3" fmla="*/ 2242 h 2680"/>
                <a:gd name="T4" fmla="*/ 1795 w 2699"/>
                <a:gd name="T5" fmla="*/ 2627 h 2680"/>
                <a:gd name="T6" fmla="*/ 1632 w 2699"/>
                <a:gd name="T7" fmla="*/ 2642 h 2680"/>
                <a:gd name="T8" fmla="*/ 1468 w 2699"/>
                <a:gd name="T9" fmla="*/ 2596 h 2680"/>
                <a:gd name="T10" fmla="*/ 1128 w 2699"/>
                <a:gd name="T11" fmla="*/ 2456 h 2680"/>
                <a:gd name="T12" fmla="*/ 1088 w 2699"/>
                <a:gd name="T13" fmla="*/ 2335 h 2680"/>
                <a:gd name="T14" fmla="*/ 966 w 2699"/>
                <a:gd name="T15" fmla="*/ 2071 h 2680"/>
                <a:gd name="T16" fmla="*/ 807 w 2699"/>
                <a:gd name="T17" fmla="*/ 1881 h 2680"/>
                <a:gd name="T18" fmla="*/ 590 w 2699"/>
                <a:gd name="T19" fmla="*/ 1668 h 2680"/>
                <a:gd name="T20" fmla="*/ 529 w 2699"/>
                <a:gd name="T21" fmla="*/ 1605 h 2680"/>
                <a:gd name="T22" fmla="*/ 506 w 2699"/>
                <a:gd name="T23" fmla="*/ 1541 h 2680"/>
                <a:gd name="T24" fmla="*/ 232 w 2699"/>
                <a:gd name="T25" fmla="*/ 1115 h 2680"/>
                <a:gd name="T26" fmla="*/ 109 w 2699"/>
                <a:gd name="T27" fmla="*/ 1072 h 2680"/>
                <a:gd name="T28" fmla="*/ 15 w 2699"/>
                <a:gd name="T29" fmla="*/ 950 h 2680"/>
                <a:gd name="T30" fmla="*/ 104 w 2699"/>
                <a:gd name="T31" fmla="*/ 710 h 2680"/>
                <a:gd name="T32" fmla="*/ 104 w 2699"/>
                <a:gd name="T33" fmla="*/ 710 h 2680"/>
                <a:gd name="T34" fmla="*/ 145 w 2699"/>
                <a:gd name="T35" fmla="*/ 681 h 2680"/>
                <a:gd name="T36" fmla="*/ 277 w 2699"/>
                <a:gd name="T37" fmla="*/ 638 h 2680"/>
                <a:gd name="T38" fmla="*/ 226 w 2699"/>
                <a:gd name="T39" fmla="*/ 684 h 2680"/>
                <a:gd name="T40" fmla="*/ 165 w 2699"/>
                <a:gd name="T41" fmla="*/ 684 h 2680"/>
                <a:gd name="T42" fmla="*/ 157 w 2699"/>
                <a:gd name="T43" fmla="*/ 622 h 2680"/>
                <a:gd name="T44" fmla="*/ 234 w 2699"/>
                <a:gd name="T45" fmla="*/ 522 h 2680"/>
                <a:gd name="T46" fmla="*/ 241 w 2699"/>
                <a:gd name="T47" fmla="*/ 510 h 2680"/>
                <a:gd name="T48" fmla="*/ 257 w 2699"/>
                <a:gd name="T49" fmla="*/ 486 h 2680"/>
                <a:gd name="T50" fmla="*/ 275 w 2699"/>
                <a:gd name="T51" fmla="*/ 464 h 2680"/>
                <a:gd name="T52" fmla="*/ 284 w 2699"/>
                <a:gd name="T53" fmla="*/ 455 h 2680"/>
                <a:gd name="T54" fmla="*/ 304 w 2699"/>
                <a:gd name="T55" fmla="*/ 435 h 2680"/>
                <a:gd name="T56" fmla="*/ 325 w 2699"/>
                <a:gd name="T57" fmla="*/ 418 h 2680"/>
                <a:gd name="T58" fmla="*/ 347 w 2699"/>
                <a:gd name="T59" fmla="*/ 402 h 2680"/>
                <a:gd name="T60" fmla="*/ 368 w 2699"/>
                <a:gd name="T61" fmla="*/ 382 h 2680"/>
                <a:gd name="T62" fmla="*/ 390 w 2699"/>
                <a:gd name="T63" fmla="*/ 360 h 2680"/>
                <a:gd name="T64" fmla="*/ 697 w 2699"/>
                <a:gd name="T65" fmla="*/ 148 h 2680"/>
                <a:gd name="T66" fmla="*/ 722 w 2699"/>
                <a:gd name="T67" fmla="*/ 127 h 2680"/>
                <a:gd name="T68" fmla="*/ 780 w 2699"/>
                <a:gd name="T69" fmla="*/ 102 h 2680"/>
                <a:gd name="T70" fmla="*/ 955 w 2699"/>
                <a:gd name="T71" fmla="*/ 26 h 2680"/>
                <a:gd name="T72" fmla="*/ 1051 w 2699"/>
                <a:gd name="T73" fmla="*/ 3 h 2680"/>
                <a:gd name="T74" fmla="*/ 1085 w 2699"/>
                <a:gd name="T75" fmla="*/ 2 h 2680"/>
                <a:gd name="T76" fmla="*/ 1177 w 2699"/>
                <a:gd name="T77" fmla="*/ 93 h 2680"/>
                <a:gd name="T78" fmla="*/ 1187 w 2699"/>
                <a:gd name="T79" fmla="*/ 105 h 2680"/>
                <a:gd name="T80" fmla="*/ 1647 w 2699"/>
                <a:gd name="T81" fmla="*/ 235 h 2680"/>
                <a:gd name="T82" fmla="*/ 1719 w 2699"/>
                <a:gd name="T83" fmla="*/ 305 h 2680"/>
                <a:gd name="T84" fmla="*/ 1766 w 2699"/>
                <a:gd name="T85" fmla="*/ 389 h 2680"/>
                <a:gd name="T86" fmla="*/ 1847 w 2699"/>
                <a:gd name="T87" fmla="*/ 504 h 2680"/>
                <a:gd name="T88" fmla="*/ 2326 w 2699"/>
                <a:gd name="T89" fmla="*/ 1060 h 2680"/>
                <a:gd name="T90" fmla="*/ 2517 w 2699"/>
                <a:gd name="T91" fmla="*/ 1263 h 2680"/>
                <a:gd name="T92" fmla="*/ 2679 w 2699"/>
                <a:gd name="T93" fmla="*/ 1738 h 2680"/>
                <a:gd name="T94" fmla="*/ 2652 w 2699"/>
                <a:gd name="T95" fmla="*/ 1801 h 2680"/>
                <a:gd name="T96" fmla="*/ 2519 w 2699"/>
                <a:gd name="T97" fmla="*/ 1962 h 2680"/>
                <a:gd name="T98" fmla="*/ 2504 w 2699"/>
                <a:gd name="T99" fmla="*/ 1965 h 2680"/>
                <a:gd name="T100" fmla="*/ 2375 w 2699"/>
                <a:gd name="T101" fmla="*/ 2127 h 2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9" h="2680">
                  <a:moveTo>
                    <a:pt x="2375" y="2127"/>
                  </a:moveTo>
                  <a:cubicBezTo>
                    <a:pt x="2326" y="2155"/>
                    <a:pt x="2288" y="2196"/>
                    <a:pt x="2258" y="2242"/>
                  </a:cubicBezTo>
                  <a:cubicBezTo>
                    <a:pt x="2100" y="2366"/>
                    <a:pt x="1966" y="2517"/>
                    <a:pt x="1795" y="2627"/>
                  </a:cubicBezTo>
                  <a:cubicBezTo>
                    <a:pt x="1739" y="2663"/>
                    <a:pt x="1691" y="2679"/>
                    <a:pt x="1632" y="2642"/>
                  </a:cubicBezTo>
                  <a:cubicBezTo>
                    <a:pt x="1583" y="2610"/>
                    <a:pt x="1526" y="2596"/>
                    <a:pt x="1468" y="2596"/>
                  </a:cubicBezTo>
                  <a:cubicBezTo>
                    <a:pt x="1335" y="2596"/>
                    <a:pt x="1248" y="2488"/>
                    <a:pt x="1128" y="2456"/>
                  </a:cubicBezTo>
                  <a:cubicBezTo>
                    <a:pt x="1080" y="2443"/>
                    <a:pt x="1082" y="2381"/>
                    <a:pt x="1088" y="2335"/>
                  </a:cubicBezTo>
                  <a:cubicBezTo>
                    <a:pt x="1105" y="2219"/>
                    <a:pt x="1057" y="2130"/>
                    <a:pt x="966" y="2071"/>
                  </a:cubicBezTo>
                  <a:cubicBezTo>
                    <a:pt x="891" y="2022"/>
                    <a:pt x="847" y="1956"/>
                    <a:pt x="807" y="1881"/>
                  </a:cubicBezTo>
                  <a:cubicBezTo>
                    <a:pt x="757" y="1788"/>
                    <a:pt x="718" y="1683"/>
                    <a:pt x="590" y="1668"/>
                  </a:cubicBezTo>
                  <a:cubicBezTo>
                    <a:pt x="559" y="1663"/>
                    <a:pt x="542" y="1633"/>
                    <a:pt x="529" y="1605"/>
                  </a:cubicBezTo>
                  <a:cubicBezTo>
                    <a:pt x="518" y="1585"/>
                    <a:pt x="516" y="1561"/>
                    <a:pt x="506" y="1541"/>
                  </a:cubicBezTo>
                  <a:cubicBezTo>
                    <a:pt x="426" y="1391"/>
                    <a:pt x="298" y="1274"/>
                    <a:pt x="232" y="1115"/>
                  </a:cubicBezTo>
                  <a:cubicBezTo>
                    <a:pt x="216" y="1074"/>
                    <a:pt x="156" y="1075"/>
                    <a:pt x="109" y="1072"/>
                  </a:cubicBezTo>
                  <a:cubicBezTo>
                    <a:pt x="34" y="1068"/>
                    <a:pt x="0" y="1026"/>
                    <a:pt x="15" y="950"/>
                  </a:cubicBezTo>
                  <a:cubicBezTo>
                    <a:pt x="32" y="864"/>
                    <a:pt x="61" y="785"/>
                    <a:pt x="104" y="710"/>
                  </a:cubicBezTo>
                  <a:lnTo>
                    <a:pt x="104" y="710"/>
                  </a:lnTo>
                  <a:cubicBezTo>
                    <a:pt x="113" y="693"/>
                    <a:pt x="127" y="669"/>
                    <a:pt x="145" y="681"/>
                  </a:cubicBezTo>
                  <a:cubicBezTo>
                    <a:pt x="209" y="724"/>
                    <a:pt x="240" y="674"/>
                    <a:pt x="277" y="638"/>
                  </a:cubicBezTo>
                  <a:cubicBezTo>
                    <a:pt x="260" y="654"/>
                    <a:pt x="245" y="672"/>
                    <a:pt x="226" y="684"/>
                  </a:cubicBezTo>
                  <a:cubicBezTo>
                    <a:pt x="206" y="698"/>
                    <a:pt x="185" y="704"/>
                    <a:pt x="165" y="684"/>
                  </a:cubicBezTo>
                  <a:cubicBezTo>
                    <a:pt x="147" y="666"/>
                    <a:pt x="145" y="643"/>
                    <a:pt x="157" y="622"/>
                  </a:cubicBezTo>
                  <a:cubicBezTo>
                    <a:pt x="179" y="585"/>
                    <a:pt x="211" y="557"/>
                    <a:pt x="234" y="522"/>
                  </a:cubicBezTo>
                  <a:cubicBezTo>
                    <a:pt x="237" y="518"/>
                    <a:pt x="240" y="515"/>
                    <a:pt x="241" y="510"/>
                  </a:cubicBezTo>
                  <a:cubicBezTo>
                    <a:pt x="246" y="502"/>
                    <a:pt x="252" y="493"/>
                    <a:pt x="257" y="486"/>
                  </a:cubicBezTo>
                  <a:cubicBezTo>
                    <a:pt x="263" y="478"/>
                    <a:pt x="269" y="472"/>
                    <a:pt x="275" y="464"/>
                  </a:cubicBezTo>
                  <a:cubicBezTo>
                    <a:pt x="278" y="461"/>
                    <a:pt x="281" y="458"/>
                    <a:pt x="284" y="455"/>
                  </a:cubicBezTo>
                  <a:cubicBezTo>
                    <a:pt x="290" y="449"/>
                    <a:pt x="298" y="443"/>
                    <a:pt x="304" y="435"/>
                  </a:cubicBezTo>
                  <a:cubicBezTo>
                    <a:pt x="310" y="429"/>
                    <a:pt x="318" y="423"/>
                    <a:pt x="325" y="418"/>
                  </a:cubicBezTo>
                  <a:cubicBezTo>
                    <a:pt x="333" y="412"/>
                    <a:pt x="341" y="408"/>
                    <a:pt x="347" y="402"/>
                  </a:cubicBezTo>
                  <a:cubicBezTo>
                    <a:pt x="354" y="396"/>
                    <a:pt x="361" y="389"/>
                    <a:pt x="368" y="382"/>
                  </a:cubicBezTo>
                  <a:cubicBezTo>
                    <a:pt x="374" y="373"/>
                    <a:pt x="382" y="367"/>
                    <a:pt x="390" y="360"/>
                  </a:cubicBezTo>
                  <a:cubicBezTo>
                    <a:pt x="507" y="312"/>
                    <a:pt x="590" y="214"/>
                    <a:pt x="697" y="148"/>
                  </a:cubicBezTo>
                  <a:cubicBezTo>
                    <a:pt x="705" y="142"/>
                    <a:pt x="714" y="134"/>
                    <a:pt x="722" y="127"/>
                  </a:cubicBezTo>
                  <a:cubicBezTo>
                    <a:pt x="740" y="115"/>
                    <a:pt x="760" y="108"/>
                    <a:pt x="780" y="102"/>
                  </a:cubicBezTo>
                  <a:cubicBezTo>
                    <a:pt x="841" y="84"/>
                    <a:pt x="896" y="50"/>
                    <a:pt x="955" y="26"/>
                  </a:cubicBezTo>
                  <a:cubicBezTo>
                    <a:pt x="986" y="15"/>
                    <a:pt x="1019" y="12"/>
                    <a:pt x="1051" y="3"/>
                  </a:cubicBezTo>
                  <a:cubicBezTo>
                    <a:pt x="1062" y="0"/>
                    <a:pt x="1074" y="0"/>
                    <a:pt x="1085" y="2"/>
                  </a:cubicBezTo>
                  <a:cubicBezTo>
                    <a:pt x="1128" y="20"/>
                    <a:pt x="1187" y="25"/>
                    <a:pt x="1177" y="93"/>
                  </a:cubicBezTo>
                  <a:cubicBezTo>
                    <a:pt x="1175" y="108"/>
                    <a:pt x="1170" y="108"/>
                    <a:pt x="1187" y="105"/>
                  </a:cubicBezTo>
                  <a:cubicBezTo>
                    <a:pt x="1358" y="87"/>
                    <a:pt x="1493" y="196"/>
                    <a:pt x="1647" y="235"/>
                  </a:cubicBezTo>
                  <a:cubicBezTo>
                    <a:pt x="1670" y="260"/>
                    <a:pt x="1693" y="284"/>
                    <a:pt x="1719" y="305"/>
                  </a:cubicBezTo>
                  <a:cubicBezTo>
                    <a:pt x="1743" y="328"/>
                    <a:pt x="1743" y="365"/>
                    <a:pt x="1766" y="389"/>
                  </a:cubicBezTo>
                  <a:cubicBezTo>
                    <a:pt x="1795" y="426"/>
                    <a:pt x="1807" y="475"/>
                    <a:pt x="1847" y="504"/>
                  </a:cubicBezTo>
                  <a:cubicBezTo>
                    <a:pt x="2016" y="681"/>
                    <a:pt x="2168" y="874"/>
                    <a:pt x="2326" y="1060"/>
                  </a:cubicBezTo>
                  <a:cubicBezTo>
                    <a:pt x="2388" y="1132"/>
                    <a:pt x="2481" y="1170"/>
                    <a:pt x="2517" y="1263"/>
                  </a:cubicBezTo>
                  <a:cubicBezTo>
                    <a:pt x="2623" y="1403"/>
                    <a:pt x="2698" y="1556"/>
                    <a:pt x="2679" y="1738"/>
                  </a:cubicBezTo>
                  <a:cubicBezTo>
                    <a:pt x="2676" y="1761"/>
                    <a:pt x="2662" y="1781"/>
                    <a:pt x="2652" y="1801"/>
                  </a:cubicBezTo>
                  <a:cubicBezTo>
                    <a:pt x="2623" y="1866"/>
                    <a:pt x="2580" y="1921"/>
                    <a:pt x="2519" y="1962"/>
                  </a:cubicBezTo>
                  <a:cubicBezTo>
                    <a:pt x="2514" y="1964"/>
                    <a:pt x="2508" y="1964"/>
                    <a:pt x="2504" y="1965"/>
                  </a:cubicBezTo>
                  <a:cubicBezTo>
                    <a:pt x="2446" y="2005"/>
                    <a:pt x="2433" y="2085"/>
                    <a:pt x="2375" y="2127"/>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3" name="Forme libre 332"/>
            <p:cNvSpPr>
              <a:spLocks noChangeArrowheads="1"/>
            </p:cNvSpPr>
            <p:nvPr userDrawn="1"/>
          </p:nvSpPr>
          <p:spPr bwMode="auto">
            <a:xfrm>
              <a:off x="5697538" y="6061075"/>
              <a:ext cx="357187" cy="214313"/>
            </a:xfrm>
            <a:custGeom>
              <a:avLst/>
              <a:gdLst>
                <a:gd name="T0" fmla="*/ 95 w 991"/>
                <a:gd name="T1" fmla="*/ 257 h 597"/>
                <a:gd name="T2" fmla="*/ 115 w 991"/>
                <a:gd name="T3" fmla="*/ 209 h 597"/>
                <a:gd name="T4" fmla="*/ 153 w 991"/>
                <a:gd name="T5" fmla="*/ 29 h 597"/>
                <a:gd name="T6" fmla="*/ 252 w 991"/>
                <a:gd name="T7" fmla="*/ 83 h 597"/>
                <a:gd name="T8" fmla="*/ 277 w 991"/>
                <a:gd name="T9" fmla="*/ 274 h 597"/>
                <a:gd name="T10" fmla="*/ 370 w 991"/>
                <a:gd name="T11" fmla="*/ 347 h 597"/>
                <a:gd name="T12" fmla="*/ 797 w 991"/>
                <a:gd name="T13" fmla="*/ 188 h 597"/>
                <a:gd name="T14" fmla="*/ 962 w 991"/>
                <a:gd name="T15" fmla="*/ 206 h 597"/>
                <a:gd name="T16" fmla="*/ 874 w 991"/>
                <a:gd name="T17" fmla="*/ 361 h 597"/>
                <a:gd name="T18" fmla="*/ 313 w 991"/>
                <a:gd name="T19" fmla="*/ 559 h 597"/>
                <a:gd name="T20" fmla="*/ 235 w 991"/>
                <a:gd name="T21" fmla="*/ 594 h 597"/>
                <a:gd name="T22" fmla="*/ 203 w 991"/>
                <a:gd name="T23" fmla="*/ 593 h 597"/>
                <a:gd name="T24" fmla="*/ 174 w 991"/>
                <a:gd name="T25" fmla="*/ 577 h 597"/>
                <a:gd name="T26" fmla="*/ 159 w 991"/>
                <a:gd name="T27" fmla="*/ 571 h 597"/>
                <a:gd name="T28" fmla="*/ 0 w 991"/>
                <a:gd name="T29" fmla="*/ 437 h 597"/>
                <a:gd name="T30" fmla="*/ 0 w 991"/>
                <a:gd name="T31" fmla="*/ 437 h 597"/>
                <a:gd name="T32" fmla="*/ 95 w 991"/>
                <a:gd name="T33" fmla="*/ 25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1" h="597">
                  <a:moveTo>
                    <a:pt x="95" y="257"/>
                  </a:moveTo>
                  <a:cubicBezTo>
                    <a:pt x="101" y="241"/>
                    <a:pt x="109" y="226"/>
                    <a:pt x="115" y="209"/>
                  </a:cubicBezTo>
                  <a:cubicBezTo>
                    <a:pt x="136" y="151"/>
                    <a:pt x="150" y="92"/>
                    <a:pt x="153" y="29"/>
                  </a:cubicBezTo>
                  <a:cubicBezTo>
                    <a:pt x="211" y="0"/>
                    <a:pt x="240" y="35"/>
                    <a:pt x="252" y="83"/>
                  </a:cubicBezTo>
                  <a:cubicBezTo>
                    <a:pt x="269" y="144"/>
                    <a:pt x="284" y="206"/>
                    <a:pt x="277" y="274"/>
                  </a:cubicBezTo>
                  <a:cubicBezTo>
                    <a:pt x="267" y="361"/>
                    <a:pt x="286" y="377"/>
                    <a:pt x="370" y="347"/>
                  </a:cubicBezTo>
                  <a:cubicBezTo>
                    <a:pt x="513" y="296"/>
                    <a:pt x="654" y="241"/>
                    <a:pt x="797" y="188"/>
                  </a:cubicBezTo>
                  <a:cubicBezTo>
                    <a:pt x="854" y="167"/>
                    <a:pt x="913" y="139"/>
                    <a:pt x="962" y="206"/>
                  </a:cubicBezTo>
                  <a:cubicBezTo>
                    <a:pt x="990" y="290"/>
                    <a:pt x="962" y="336"/>
                    <a:pt x="874" y="361"/>
                  </a:cubicBezTo>
                  <a:cubicBezTo>
                    <a:pt x="681" y="412"/>
                    <a:pt x="500" y="493"/>
                    <a:pt x="313" y="559"/>
                  </a:cubicBezTo>
                  <a:cubicBezTo>
                    <a:pt x="289" y="574"/>
                    <a:pt x="263" y="588"/>
                    <a:pt x="235" y="594"/>
                  </a:cubicBezTo>
                  <a:cubicBezTo>
                    <a:pt x="225" y="596"/>
                    <a:pt x="214" y="596"/>
                    <a:pt x="203" y="593"/>
                  </a:cubicBezTo>
                  <a:cubicBezTo>
                    <a:pt x="194" y="588"/>
                    <a:pt x="185" y="582"/>
                    <a:pt x="174" y="577"/>
                  </a:cubicBezTo>
                  <a:cubicBezTo>
                    <a:pt x="170" y="576"/>
                    <a:pt x="164" y="574"/>
                    <a:pt x="159" y="571"/>
                  </a:cubicBezTo>
                  <a:cubicBezTo>
                    <a:pt x="86" y="550"/>
                    <a:pt x="29" y="510"/>
                    <a:pt x="0" y="437"/>
                  </a:cubicBezTo>
                  <a:lnTo>
                    <a:pt x="0" y="437"/>
                  </a:lnTo>
                  <a:cubicBezTo>
                    <a:pt x="49" y="387"/>
                    <a:pt x="80" y="325"/>
                    <a:pt x="95" y="257"/>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4" name="Forme libre 333"/>
            <p:cNvSpPr>
              <a:spLocks noChangeArrowheads="1"/>
            </p:cNvSpPr>
            <p:nvPr userDrawn="1"/>
          </p:nvSpPr>
          <p:spPr bwMode="auto">
            <a:xfrm>
              <a:off x="5753100" y="6134100"/>
              <a:ext cx="376238" cy="161925"/>
            </a:xfrm>
            <a:custGeom>
              <a:avLst/>
              <a:gdLst>
                <a:gd name="T0" fmla="*/ 123 w 1043"/>
                <a:gd name="T1" fmla="*/ 328 h 448"/>
                <a:gd name="T2" fmla="*/ 697 w 1043"/>
                <a:gd name="T3" fmla="*/ 117 h 448"/>
                <a:gd name="T4" fmla="*/ 785 w 1043"/>
                <a:gd name="T5" fmla="*/ 7 h 448"/>
                <a:gd name="T6" fmla="*/ 801 w 1043"/>
                <a:gd name="T7" fmla="*/ 0 h 448"/>
                <a:gd name="T8" fmla="*/ 833 w 1043"/>
                <a:gd name="T9" fmla="*/ 7 h 448"/>
                <a:gd name="T10" fmla="*/ 955 w 1043"/>
                <a:gd name="T11" fmla="*/ 52 h 448"/>
                <a:gd name="T12" fmla="*/ 1042 w 1043"/>
                <a:gd name="T13" fmla="*/ 105 h 448"/>
                <a:gd name="T14" fmla="*/ 828 w 1043"/>
                <a:gd name="T15" fmla="*/ 175 h 448"/>
                <a:gd name="T16" fmla="*/ 740 w 1043"/>
                <a:gd name="T17" fmla="*/ 239 h 448"/>
                <a:gd name="T18" fmla="*/ 582 w 1043"/>
                <a:gd name="T19" fmla="*/ 301 h 448"/>
                <a:gd name="T20" fmla="*/ 559 w 1043"/>
                <a:gd name="T21" fmla="*/ 281 h 448"/>
                <a:gd name="T22" fmla="*/ 472 w 1043"/>
                <a:gd name="T23" fmla="*/ 291 h 448"/>
                <a:gd name="T24" fmla="*/ 101 w 1043"/>
                <a:gd name="T25" fmla="*/ 429 h 448"/>
                <a:gd name="T26" fmla="*/ 16 w 1043"/>
                <a:gd name="T27" fmla="*/ 424 h 448"/>
                <a:gd name="T28" fmla="*/ 5 w 1043"/>
                <a:gd name="T29" fmla="*/ 371 h 448"/>
                <a:gd name="T30" fmla="*/ 5 w 1043"/>
                <a:gd name="T31" fmla="*/ 372 h 448"/>
                <a:gd name="T32" fmla="*/ 52 w 1043"/>
                <a:gd name="T33" fmla="*/ 351 h 448"/>
                <a:gd name="T34" fmla="*/ 52 w 1043"/>
                <a:gd name="T35" fmla="*/ 351 h 448"/>
                <a:gd name="T36" fmla="*/ 123 w 1043"/>
                <a:gd name="T37" fmla="*/ 32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3" h="448">
                  <a:moveTo>
                    <a:pt x="123" y="328"/>
                  </a:moveTo>
                  <a:cubicBezTo>
                    <a:pt x="310" y="250"/>
                    <a:pt x="503" y="181"/>
                    <a:pt x="697" y="117"/>
                  </a:cubicBezTo>
                  <a:cubicBezTo>
                    <a:pt x="755" y="99"/>
                    <a:pt x="790" y="72"/>
                    <a:pt x="785" y="7"/>
                  </a:cubicBezTo>
                  <a:cubicBezTo>
                    <a:pt x="790" y="4"/>
                    <a:pt x="795" y="1"/>
                    <a:pt x="801" y="0"/>
                  </a:cubicBezTo>
                  <a:cubicBezTo>
                    <a:pt x="813" y="0"/>
                    <a:pt x="822" y="1"/>
                    <a:pt x="833" y="7"/>
                  </a:cubicBezTo>
                  <a:cubicBezTo>
                    <a:pt x="865" y="47"/>
                    <a:pt x="909" y="47"/>
                    <a:pt x="955" y="52"/>
                  </a:cubicBezTo>
                  <a:cubicBezTo>
                    <a:pt x="992" y="55"/>
                    <a:pt x="1034" y="53"/>
                    <a:pt x="1042" y="105"/>
                  </a:cubicBezTo>
                  <a:cubicBezTo>
                    <a:pt x="970" y="128"/>
                    <a:pt x="900" y="152"/>
                    <a:pt x="828" y="175"/>
                  </a:cubicBezTo>
                  <a:cubicBezTo>
                    <a:pt x="791" y="188"/>
                    <a:pt x="756" y="200"/>
                    <a:pt x="740" y="239"/>
                  </a:cubicBezTo>
                  <a:cubicBezTo>
                    <a:pt x="691" y="267"/>
                    <a:pt x="643" y="301"/>
                    <a:pt x="582" y="301"/>
                  </a:cubicBezTo>
                  <a:cubicBezTo>
                    <a:pt x="572" y="298"/>
                    <a:pt x="564" y="290"/>
                    <a:pt x="559" y="281"/>
                  </a:cubicBezTo>
                  <a:cubicBezTo>
                    <a:pt x="529" y="265"/>
                    <a:pt x="501" y="282"/>
                    <a:pt x="472" y="291"/>
                  </a:cubicBezTo>
                  <a:cubicBezTo>
                    <a:pt x="349" y="337"/>
                    <a:pt x="225" y="383"/>
                    <a:pt x="101" y="429"/>
                  </a:cubicBezTo>
                  <a:cubicBezTo>
                    <a:pt x="72" y="440"/>
                    <a:pt x="42" y="447"/>
                    <a:pt x="16" y="424"/>
                  </a:cubicBezTo>
                  <a:cubicBezTo>
                    <a:pt x="0" y="411"/>
                    <a:pt x="2" y="391"/>
                    <a:pt x="5" y="371"/>
                  </a:cubicBezTo>
                  <a:lnTo>
                    <a:pt x="5" y="372"/>
                  </a:lnTo>
                  <a:cubicBezTo>
                    <a:pt x="20" y="362"/>
                    <a:pt x="40" y="365"/>
                    <a:pt x="52" y="351"/>
                  </a:cubicBezTo>
                  <a:lnTo>
                    <a:pt x="52" y="351"/>
                  </a:lnTo>
                  <a:cubicBezTo>
                    <a:pt x="72" y="331"/>
                    <a:pt x="104" y="351"/>
                    <a:pt x="123" y="328"/>
                  </a:cubicBezTo>
                </a:path>
              </a:pathLst>
            </a:custGeom>
            <a:solidFill>
              <a:srgbClr val="C9C9C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5" name="Forme libre 334"/>
            <p:cNvSpPr>
              <a:spLocks noChangeArrowheads="1"/>
            </p:cNvSpPr>
            <p:nvPr userDrawn="1"/>
          </p:nvSpPr>
          <p:spPr bwMode="auto">
            <a:xfrm>
              <a:off x="6045200" y="6043613"/>
              <a:ext cx="247650" cy="139700"/>
            </a:xfrm>
            <a:custGeom>
              <a:avLst/>
              <a:gdLst>
                <a:gd name="T0" fmla="*/ 229 w 689"/>
                <a:gd name="T1" fmla="*/ 352 h 388"/>
                <a:gd name="T2" fmla="*/ 64 w 689"/>
                <a:gd name="T3" fmla="*/ 329 h 388"/>
                <a:gd name="T4" fmla="*/ 0 w 689"/>
                <a:gd name="T5" fmla="*/ 261 h 388"/>
                <a:gd name="T6" fmla="*/ 281 w 689"/>
                <a:gd name="T7" fmla="*/ 185 h 388"/>
                <a:gd name="T8" fmla="*/ 326 w 689"/>
                <a:gd name="T9" fmla="*/ 159 h 388"/>
                <a:gd name="T10" fmla="*/ 356 w 689"/>
                <a:gd name="T11" fmla="*/ 145 h 388"/>
                <a:gd name="T12" fmla="*/ 507 w 689"/>
                <a:gd name="T13" fmla="*/ 40 h 388"/>
                <a:gd name="T14" fmla="*/ 596 w 689"/>
                <a:gd name="T15" fmla="*/ 6 h 388"/>
                <a:gd name="T16" fmla="*/ 662 w 689"/>
                <a:gd name="T17" fmla="*/ 75 h 388"/>
                <a:gd name="T18" fmla="*/ 614 w 689"/>
                <a:gd name="T19" fmla="*/ 162 h 388"/>
                <a:gd name="T20" fmla="*/ 629 w 689"/>
                <a:gd name="T21" fmla="*/ 251 h 388"/>
                <a:gd name="T22" fmla="*/ 510 w 689"/>
                <a:gd name="T23" fmla="*/ 349 h 388"/>
                <a:gd name="T24" fmla="*/ 437 w 689"/>
                <a:gd name="T25" fmla="*/ 335 h 388"/>
                <a:gd name="T26" fmla="*/ 407 w 689"/>
                <a:gd name="T27" fmla="*/ 338 h 388"/>
                <a:gd name="T28" fmla="*/ 378 w 689"/>
                <a:gd name="T29" fmla="*/ 327 h 388"/>
                <a:gd name="T30" fmla="*/ 364 w 689"/>
                <a:gd name="T31" fmla="*/ 321 h 388"/>
                <a:gd name="T32" fmla="*/ 229 w 689"/>
                <a:gd name="T33" fmla="*/ 35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9" h="388">
                  <a:moveTo>
                    <a:pt x="229" y="352"/>
                  </a:moveTo>
                  <a:cubicBezTo>
                    <a:pt x="174" y="349"/>
                    <a:pt x="119" y="345"/>
                    <a:pt x="64" y="329"/>
                  </a:cubicBezTo>
                  <a:cubicBezTo>
                    <a:pt x="29" y="316"/>
                    <a:pt x="5" y="301"/>
                    <a:pt x="0" y="261"/>
                  </a:cubicBezTo>
                  <a:cubicBezTo>
                    <a:pt x="80" y="184"/>
                    <a:pt x="185" y="203"/>
                    <a:pt x="281" y="185"/>
                  </a:cubicBezTo>
                  <a:cubicBezTo>
                    <a:pt x="297" y="176"/>
                    <a:pt x="310" y="168"/>
                    <a:pt x="326" y="159"/>
                  </a:cubicBezTo>
                  <a:cubicBezTo>
                    <a:pt x="336" y="155"/>
                    <a:pt x="345" y="150"/>
                    <a:pt x="356" y="145"/>
                  </a:cubicBezTo>
                  <a:cubicBezTo>
                    <a:pt x="413" y="118"/>
                    <a:pt x="477" y="107"/>
                    <a:pt x="507" y="40"/>
                  </a:cubicBezTo>
                  <a:cubicBezTo>
                    <a:pt x="524" y="3"/>
                    <a:pt x="559" y="0"/>
                    <a:pt x="596" y="6"/>
                  </a:cubicBezTo>
                  <a:cubicBezTo>
                    <a:pt x="675" y="0"/>
                    <a:pt x="688" y="13"/>
                    <a:pt x="662" y="75"/>
                  </a:cubicBezTo>
                  <a:cubicBezTo>
                    <a:pt x="649" y="106"/>
                    <a:pt x="629" y="133"/>
                    <a:pt x="614" y="162"/>
                  </a:cubicBezTo>
                  <a:cubicBezTo>
                    <a:pt x="617" y="191"/>
                    <a:pt x="623" y="222"/>
                    <a:pt x="629" y="251"/>
                  </a:cubicBezTo>
                  <a:cubicBezTo>
                    <a:pt x="637" y="355"/>
                    <a:pt x="600" y="387"/>
                    <a:pt x="510" y="349"/>
                  </a:cubicBezTo>
                  <a:cubicBezTo>
                    <a:pt x="484" y="338"/>
                    <a:pt x="465" y="326"/>
                    <a:pt x="437" y="335"/>
                  </a:cubicBezTo>
                  <a:cubicBezTo>
                    <a:pt x="426" y="338"/>
                    <a:pt x="417" y="339"/>
                    <a:pt x="407" y="338"/>
                  </a:cubicBezTo>
                  <a:cubicBezTo>
                    <a:pt x="396" y="335"/>
                    <a:pt x="387" y="332"/>
                    <a:pt x="378" y="327"/>
                  </a:cubicBezTo>
                  <a:cubicBezTo>
                    <a:pt x="373" y="326"/>
                    <a:pt x="368" y="324"/>
                    <a:pt x="364" y="321"/>
                  </a:cubicBezTo>
                  <a:cubicBezTo>
                    <a:pt x="318" y="332"/>
                    <a:pt x="274" y="341"/>
                    <a:pt x="229" y="352"/>
                  </a:cubicBezTo>
                </a:path>
              </a:pathLst>
            </a:custGeom>
            <a:solidFill>
              <a:srgbClr val="FAFAF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6" name="Forme libre 335"/>
            <p:cNvSpPr>
              <a:spLocks noChangeArrowheads="1"/>
            </p:cNvSpPr>
            <p:nvPr userDrawn="1"/>
          </p:nvSpPr>
          <p:spPr bwMode="auto">
            <a:xfrm>
              <a:off x="6129338" y="6151563"/>
              <a:ext cx="106362" cy="117475"/>
            </a:xfrm>
            <a:custGeom>
              <a:avLst/>
              <a:gdLst>
                <a:gd name="T0" fmla="*/ 159 w 294"/>
                <a:gd name="T1" fmla="*/ 9 h 326"/>
                <a:gd name="T2" fmla="*/ 179 w 294"/>
                <a:gd name="T3" fmla="*/ 3 h 326"/>
                <a:gd name="T4" fmla="*/ 293 w 294"/>
                <a:gd name="T5" fmla="*/ 119 h 326"/>
                <a:gd name="T6" fmla="*/ 249 w 294"/>
                <a:gd name="T7" fmla="*/ 241 h 326"/>
                <a:gd name="T8" fmla="*/ 247 w 294"/>
                <a:gd name="T9" fmla="*/ 325 h 326"/>
                <a:gd name="T10" fmla="*/ 38 w 294"/>
                <a:gd name="T11" fmla="*/ 212 h 326"/>
                <a:gd name="T12" fmla="*/ 34 w 294"/>
                <a:gd name="T13" fmla="*/ 137 h 326"/>
                <a:gd name="T14" fmla="*/ 130 w 294"/>
                <a:gd name="T15" fmla="*/ 26 h 326"/>
                <a:gd name="T16" fmla="*/ 130 w 294"/>
                <a:gd name="T17" fmla="*/ 26 h 326"/>
                <a:gd name="T18" fmla="*/ 159 w 294"/>
                <a:gd name="T19" fmla="*/ 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4" h="326">
                  <a:moveTo>
                    <a:pt x="159" y="9"/>
                  </a:moveTo>
                  <a:cubicBezTo>
                    <a:pt x="165" y="7"/>
                    <a:pt x="172" y="4"/>
                    <a:pt x="179" y="3"/>
                  </a:cubicBezTo>
                  <a:cubicBezTo>
                    <a:pt x="260" y="0"/>
                    <a:pt x="289" y="48"/>
                    <a:pt x="293" y="119"/>
                  </a:cubicBezTo>
                  <a:cubicBezTo>
                    <a:pt x="238" y="145"/>
                    <a:pt x="206" y="177"/>
                    <a:pt x="249" y="241"/>
                  </a:cubicBezTo>
                  <a:cubicBezTo>
                    <a:pt x="266" y="265"/>
                    <a:pt x="272" y="297"/>
                    <a:pt x="247" y="325"/>
                  </a:cubicBezTo>
                  <a:cubicBezTo>
                    <a:pt x="163" y="313"/>
                    <a:pt x="107" y="252"/>
                    <a:pt x="38" y="212"/>
                  </a:cubicBezTo>
                  <a:cubicBezTo>
                    <a:pt x="0" y="189"/>
                    <a:pt x="12" y="163"/>
                    <a:pt x="34" y="137"/>
                  </a:cubicBezTo>
                  <a:cubicBezTo>
                    <a:pt x="66" y="99"/>
                    <a:pt x="108" y="71"/>
                    <a:pt x="130" y="26"/>
                  </a:cubicBezTo>
                  <a:lnTo>
                    <a:pt x="130" y="26"/>
                  </a:lnTo>
                  <a:cubicBezTo>
                    <a:pt x="140" y="19"/>
                    <a:pt x="150" y="13"/>
                    <a:pt x="159" y="9"/>
                  </a:cubicBezTo>
                </a:path>
              </a:pathLst>
            </a:custGeom>
            <a:solidFill>
              <a:srgbClr val="69696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7" name="Forme libre 336"/>
            <p:cNvSpPr>
              <a:spLocks noChangeArrowheads="1"/>
            </p:cNvSpPr>
            <p:nvPr userDrawn="1"/>
          </p:nvSpPr>
          <p:spPr bwMode="auto">
            <a:xfrm>
              <a:off x="5953125" y="6207125"/>
              <a:ext cx="84138" cy="69850"/>
            </a:xfrm>
            <a:custGeom>
              <a:avLst/>
              <a:gdLst>
                <a:gd name="T0" fmla="*/ 23 w 233"/>
                <a:gd name="T1" fmla="*/ 84 h 195"/>
                <a:gd name="T2" fmla="*/ 187 w 233"/>
                <a:gd name="T3" fmla="*/ 34 h 195"/>
                <a:gd name="T4" fmla="*/ 74 w 233"/>
                <a:gd name="T5" fmla="*/ 194 h 195"/>
                <a:gd name="T6" fmla="*/ 23 w 233"/>
                <a:gd name="T7" fmla="*/ 84 h 195"/>
              </a:gdLst>
              <a:ahLst/>
              <a:cxnLst>
                <a:cxn ang="0">
                  <a:pos x="T0" y="T1"/>
                </a:cxn>
                <a:cxn ang="0">
                  <a:pos x="T2" y="T3"/>
                </a:cxn>
                <a:cxn ang="0">
                  <a:pos x="T4" y="T5"/>
                </a:cxn>
                <a:cxn ang="0">
                  <a:pos x="T6" y="T7"/>
                </a:cxn>
              </a:cxnLst>
              <a:rect l="0" t="0" r="r" b="b"/>
              <a:pathLst>
                <a:path w="233" h="195">
                  <a:moveTo>
                    <a:pt x="23" y="84"/>
                  </a:moveTo>
                  <a:cubicBezTo>
                    <a:pt x="63" y="19"/>
                    <a:pt x="116" y="0"/>
                    <a:pt x="187" y="34"/>
                  </a:cubicBezTo>
                  <a:cubicBezTo>
                    <a:pt x="232" y="164"/>
                    <a:pt x="229" y="168"/>
                    <a:pt x="74" y="194"/>
                  </a:cubicBezTo>
                  <a:cubicBezTo>
                    <a:pt x="23" y="171"/>
                    <a:pt x="0" y="138"/>
                    <a:pt x="23" y="84"/>
                  </a:cubicBezTo>
                </a:path>
              </a:pathLst>
            </a:custGeom>
            <a:solidFill>
              <a:srgbClr val="E9E9E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8" name="Forme libre 337"/>
            <p:cNvSpPr>
              <a:spLocks noChangeArrowheads="1"/>
            </p:cNvSpPr>
            <p:nvPr userDrawn="1"/>
          </p:nvSpPr>
          <p:spPr bwMode="auto">
            <a:xfrm>
              <a:off x="6176963" y="6284913"/>
              <a:ext cx="92075" cy="84137"/>
            </a:xfrm>
            <a:custGeom>
              <a:avLst/>
              <a:gdLst>
                <a:gd name="T0" fmla="*/ 94 w 254"/>
                <a:gd name="T1" fmla="*/ 0 h 235"/>
                <a:gd name="T2" fmla="*/ 253 w 254"/>
                <a:gd name="T3" fmla="*/ 180 h 235"/>
                <a:gd name="T4" fmla="*/ 93 w 254"/>
                <a:gd name="T5" fmla="*/ 206 h 235"/>
                <a:gd name="T6" fmla="*/ 30 w 254"/>
                <a:gd name="T7" fmla="*/ 115 h 235"/>
                <a:gd name="T8" fmla="*/ 94 w 254"/>
                <a:gd name="T9" fmla="*/ 0 h 235"/>
              </a:gdLst>
              <a:ahLst/>
              <a:cxnLst>
                <a:cxn ang="0">
                  <a:pos x="T0" y="T1"/>
                </a:cxn>
                <a:cxn ang="0">
                  <a:pos x="T2" y="T3"/>
                </a:cxn>
                <a:cxn ang="0">
                  <a:pos x="T4" y="T5"/>
                </a:cxn>
                <a:cxn ang="0">
                  <a:pos x="T6" y="T7"/>
                </a:cxn>
                <a:cxn ang="0">
                  <a:pos x="T8" y="T9"/>
                </a:cxn>
              </a:cxnLst>
              <a:rect l="0" t="0" r="r" b="b"/>
              <a:pathLst>
                <a:path w="254" h="235">
                  <a:moveTo>
                    <a:pt x="94" y="0"/>
                  </a:moveTo>
                  <a:cubicBezTo>
                    <a:pt x="122" y="83"/>
                    <a:pt x="139" y="174"/>
                    <a:pt x="253" y="180"/>
                  </a:cubicBezTo>
                  <a:cubicBezTo>
                    <a:pt x="204" y="220"/>
                    <a:pt x="152" y="234"/>
                    <a:pt x="93" y="206"/>
                  </a:cubicBezTo>
                  <a:cubicBezTo>
                    <a:pt x="67" y="179"/>
                    <a:pt x="44" y="150"/>
                    <a:pt x="30" y="115"/>
                  </a:cubicBezTo>
                  <a:cubicBezTo>
                    <a:pt x="0" y="43"/>
                    <a:pt x="10" y="26"/>
                    <a:pt x="94" y="0"/>
                  </a:cubicBezTo>
                </a:path>
              </a:pathLst>
            </a:custGeom>
            <a:solidFill>
              <a:srgbClr val="CFCFC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9" name="Forme libre 338"/>
            <p:cNvSpPr>
              <a:spLocks noChangeArrowheads="1"/>
            </p:cNvSpPr>
            <p:nvPr userDrawn="1"/>
          </p:nvSpPr>
          <p:spPr bwMode="auto">
            <a:xfrm>
              <a:off x="5946775" y="6234113"/>
              <a:ext cx="31750" cy="42862"/>
            </a:xfrm>
            <a:custGeom>
              <a:avLst/>
              <a:gdLst>
                <a:gd name="T0" fmla="*/ 40 w 90"/>
                <a:gd name="T1" fmla="*/ 9 h 120"/>
                <a:gd name="T2" fmla="*/ 89 w 90"/>
                <a:gd name="T3" fmla="*/ 119 h 120"/>
                <a:gd name="T4" fmla="*/ 23 w 90"/>
                <a:gd name="T5" fmla="*/ 0 h 120"/>
                <a:gd name="T6" fmla="*/ 40 w 90"/>
                <a:gd name="T7" fmla="*/ 9 h 120"/>
              </a:gdLst>
              <a:ahLst/>
              <a:cxnLst>
                <a:cxn ang="0">
                  <a:pos x="T0" y="T1"/>
                </a:cxn>
                <a:cxn ang="0">
                  <a:pos x="T2" y="T3"/>
                </a:cxn>
                <a:cxn ang="0">
                  <a:pos x="T4" y="T5"/>
                </a:cxn>
                <a:cxn ang="0">
                  <a:pos x="T6" y="T7"/>
                </a:cxn>
              </a:cxnLst>
              <a:rect l="0" t="0" r="r" b="b"/>
              <a:pathLst>
                <a:path w="90" h="120">
                  <a:moveTo>
                    <a:pt x="40" y="9"/>
                  </a:moveTo>
                  <a:cubicBezTo>
                    <a:pt x="57" y="46"/>
                    <a:pt x="74" y="83"/>
                    <a:pt x="89" y="119"/>
                  </a:cubicBezTo>
                  <a:cubicBezTo>
                    <a:pt x="13" y="110"/>
                    <a:pt x="0" y="89"/>
                    <a:pt x="23" y="0"/>
                  </a:cubicBezTo>
                  <a:cubicBezTo>
                    <a:pt x="28" y="3"/>
                    <a:pt x="34" y="6"/>
                    <a:pt x="40" y="9"/>
                  </a:cubicBezTo>
                </a:path>
              </a:pathLst>
            </a:custGeom>
            <a:solidFill>
              <a:srgbClr val="7E7E7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0" name="Forme libre 339"/>
            <p:cNvSpPr>
              <a:spLocks noChangeArrowheads="1"/>
            </p:cNvSpPr>
            <p:nvPr userDrawn="1"/>
          </p:nvSpPr>
          <p:spPr bwMode="auto">
            <a:xfrm>
              <a:off x="1285875" y="2697163"/>
              <a:ext cx="315913" cy="419100"/>
            </a:xfrm>
            <a:custGeom>
              <a:avLst/>
              <a:gdLst>
                <a:gd name="T0" fmla="*/ 556 w 879"/>
                <a:gd name="T1" fmla="*/ 988 h 1165"/>
                <a:gd name="T2" fmla="*/ 555 w 879"/>
                <a:gd name="T3" fmla="*/ 965 h 1165"/>
                <a:gd name="T4" fmla="*/ 532 w 879"/>
                <a:gd name="T5" fmla="*/ 919 h 1165"/>
                <a:gd name="T6" fmla="*/ 329 w 879"/>
                <a:gd name="T7" fmla="*/ 513 h 1165"/>
                <a:gd name="T8" fmla="*/ 26 w 879"/>
                <a:gd name="T9" fmla="*/ 117 h 1165"/>
                <a:gd name="T10" fmla="*/ 64 w 879"/>
                <a:gd name="T11" fmla="*/ 44 h 1165"/>
                <a:gd name="T12" fmla="*/ 323 w 879"/>
                <a:gd name="T13" fmla="*/ 17 h 1165"/>
                <a:gd name="T14" fmla="*/ 407 w 879"/>
                <a:gd name="T15" fmla="*/ 56 h 1165"/>
                <a:gd name="T16" fmla="*/ 715 w 879"/>
                <a:gd name="T17" fmla="*/ 423 h 1165"/>
                <a:gd name="T18" fmla="*/ 816 w 879"/>
                <a:gd name="T19" fmla="*/ 1038 h 1165"/>
                <a:gd name="T20" fmla="*/ 709 w 879"/>
                <a:gd name="T21" fmla="*/ 1157 h 1165"/>
                <a:gd name="T22" fmla="*/ 594 w 879"/>
                <a:gd name="T23" fmla="*/ 1061 h 1165"/>
                <a:gd name="T24" fmla="*/ 576 w 879"/>
                <a:gd name="T25" fmla="*/ 1032 h 1165"/>
                <a:gd name="T26" fmla="*/ 576 w 879"/>
                <a:gd name="T27" fmla="*/ 1032 h 1165"/>
                <a:gd name="T28" fmla="*/ 556 w 879"/>
                <a:gd name="T29" fmla="*/ 988 h 1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9" h="1165">
                  <a:moveTo>
                    <a:pt x="556" y="988"/>
                  </a:moveTo>
                  <a:cubicBezTo>
                    <a:pt x="556" y="980"/>
                    <a:pt x="555" y="973"/>
                    <a:pt x="555" y="965"/>
                  </a:cubicBezTo>
                  <a:cubicBezTo>
                    <a:pt x="541" y="953"/>
                    <a:pt x="547" y="931"/>
                    <a:pt x="532" y="919"/>
                  </a:cubicBezTo>
                  <a:cubicBezTo>
                    <a:pt x="461" y="785"/>
                    <a:pt x="403" y="646"/>
                    <a:pt x="329" y="513"/>
                  </a:cubicBezTo>
                  <a:cubicBezTo>
                    <a:pt x="246" y="366"/>
                    <a:pt x="139" y="240"/>
                    <a:pt x="26" y="117"/>
                  </a:cubicBezTo>
                  <a:cubicBezTo>
                    <a:pt x="0" y="73"/>
                    <a:pt x="29" y="49"/>
                    <a:pt x="64" y="44"/>
                  </a:cubicBezTo>
                  <a:cubicBezTo>
                    <a:pt x="150" y="33"/>
                    <a:pt x="231" y="0"/>
                    <a:pt x="323" y="17"/>
                  </a:cubicBezTo>
                  <a:cubicBezTo>
                    <a:pt x="359" y="23"/>
                    <a:pt x="388" y="29"/>
                    <a:pt x="407" y="56"/>
                  </a:cubicBezTo>
                  <a:cubicBezTo>
                    <a:pt x="494" y="192"/>
                    <a:pt x="623" y="293"/>
                    <a:pt x="715" y="423"/>
                  </a:cubicBezTo>
                  <a:cubicBezTo>
                    <a:pt x="849" y="611"/>
                    <a:pt x="878" y="818"/>
                    <a:pt x="816" y="1038"/>
                  </a:cubicBezTo>
                  <a:cubicBezTo>
                    <a:pt x="801" y="1090"/>
                    <a:pt x="781" y="1151"/>
                    <a:pt x="709" y="1157"/>
                  </a:cubicBezTo>
                  <a:cubicBezTo>
                    <a:pt x="640" y="1164"/>
                    <a:pt x="623" y="1104"/>
                    <a:pt x="594" y="1061"/>
                  </a:cubicBezTo>
                  <a:cubicBezTo>
                    <a:pt x="588" y="1052"/>
                    <a:pt x="582" y="1041"/>
                    <a:pt x="576" y="1032"/>
                  </a:cubicBezTo>
                  <a:lnTo>
                    <a:pt x="576" y="1032"/>
                  </a:lnTo>
                  <a:cubicBezTo>
                    <a:pt x="564" y="1022"/>
                    <a:pt x="568" y="1000"/>
                    <a:pt x="556" y="988"/>
                  </a:cubicBezTo>
                </a:path>
              </a:pathLst>
            </a:custGeom>
            <a:solidFill>
              <a:srgbClr val="18181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1" name="Forme libre 340"/>
            <p:cNvSpPr>
              <a:spLocks noChangeArrowheads="1"/>
            </p:cNvSpPr>
            <p:nvPr userDrawn="1"/>
          </p:nvSpPr>
          <p:spPr bwMode="auto">
            <a:xfrm>
              <a:off x="1271588" y="2681288"/>
              <a:ext cx="395287" cy="534987"/>
            </a:xfrm>
            <a:custGeom>
              <a:avLst/>
              <a:gdLst>
                <a:gd name="T0" fmla="*/ 616 w 1098"/>
                <a:gd name="T1" fmla="*/ 1077 h 1487"/>
                <a:gd name="T2" fmla="*/ 634 w 1098"/>
                <a:gd name="T3" fmla="*/ 1089 h 1487"/>
                <a:gd name="T4" fmla="*/ 816 w 1098"/>
                <a:gd name="T5" fmla="*/ 1036 h 1487"/>
                <a:gd name="T6" fmla="*/ 834 w 1098"/>
                <a:gd name="T7" fmla="*/ 779 h 1487"/>
                <a:gd name="T8" fmla="*/ 579 w 1098"/>
                <a:gd name="T9" fmla="*/ 345 h 1487"/>
                <a:gd name="T10" fmla="*/ 403 w 1098"/>
                <a:gd name="T11" fmla="*/ 138 h 1487"/>
                <a:gd name="T12" fmla="*/ 341 w 1098"/>
                <a:gd name="T13" fmla="*/ 93 h 1487"/>
                <a:gd name="T14" fmla="*/ 67 w 1098"/>
                <a:gd name="T15" fmla="*/ 160 h 1487"/>
                <a:gd name="T16" fmla="*/ 83 w 1098"/>
                <a:gd name="T17" fmla="*/ 61 h 1487"/>
                <a:gd name="T18" fmla="*/ 499 w 1098"/>
                <a:gd name="T19" fmla="*/ 0 h 1487"/>
                <a:gd name="T20" fmla="*/ 525 w 1098"/>
                <a:gd name="T21" fmla="*/ 23 h 1487"/>
                <a:gd name="T22" fmla="*/ 568 w 1098"/>
                <a:gd name="T23" fmla="*/ 23 h 1487"/>
                <a:gd name="T24" fmla="*/ 599 w 1098"/>
                <a:gd name="T25" fmla="*/ 22 h 1487"/>
                <a:gd name="T26" fmla="*/ 831 w 1098"/>
                <a:gd name="T27" fmla="*/ 240 h 1487"/>
                <a:gd name="T28" fmla="*/ 851 w 1098"/>
                <a:gd name="T29" fmla="*/ 263 h 1487"/>
                <a:gd name="T30" fmla="*/ 884 w 1098"/>
                <a:gd name="T31" fmla="*/ 295 h 1487"/>
                <a:gd name="T32" fmla="*/ 898 w 1098"/>
                <a:gd name="T33" fmla="*/ 322 h 1487"/>
                <a:gd name="T34" fmla="*/ 973 w 1098"/>
                <a:gd name="T35" fmla="*/ 452 h 1487"/>
                <a:gd name="T36" fmla="*/ 1057 w 1098"/>
                <a:gd name="T37" fmla="*/ 503 h 1487"/>
                <a:gd name="T38" fmla="*/ 1097 w 1098"/>
                <a:gd name="T39" fmla="*/ 579 h 1487"/>
                <a:gd name="T40" fmla="*/ 985 w 1098"/>
                <a:gd name="T41" fmla="*/ 765 h 1487"/>
                <a:gd name="T42" fmla="*/ 997 w 1098"/>
                <a:gd name="T43" fmla="*/ 1182 h 1487"/>
                <a:gd name="T44" fmla="*/ 970 w 1098"/>
                <a:gd name="T45" fmla="*/ 1378 h 1487"/>
                <a:gd name="T46" fmla="*/ 687 w 1098"/>
                <a:gd name="T47" fmla="*/ 1306 h 1487"/>
                <a:gd name="T48" fmla="*/ 616 w 1098"/>
                <a:gd name="T49" fmla="*/ 1077 h 1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8" h="1487">
                  <a:moveTo>
                    <a:pt x="616" y="1077"/>
                  </a:moveTo>
                  <a:cubicBezTo>
                    <a:pt x="622" y="1081"/>
                    <a:pt x="629" y="1084"/>
                    <a:pt x="634" y="1089"/>
                  </a:cubicBezTo>
                  <a:cubicBezTo>
                    <a:pt x="733" y="1182"/>
                    <a:pt x="755" y="1193"/>
                    <a:pt x="816" y="1036"/>
                  </a:cubicBezTo>
                  <a:cubicBezTo>
                    <a:pt x="848" y="952"/>
                    <a:pt x="851" y="866"/>
                    <a:pt x="834" y="779"/>
                  </a:cubicBezTo>
                  <a:cubicBezTo>
                    <a:pt x="800" y="603"/>
                    <a:pt x="696" y="470"/>
                    <a:pt x="579" y="345"/>
                  </a:cubicBezTo>
                  <a:cubicBezTo>
                    <a:pt x="516" y="280"/>
                    <a:pt x="446" y="220"/>
                    <a:pt x="403" y="138"/>
                  </a:cubicBezTo>
                  <a:cubicBezTo>
                    <a:pt x="390" y="113"/>
                    <a:pt x="368" y="96"/>
                    <a:pt x="341" y="93"/>
                  </a:cubicBezTo>
                  <a:cubicBezTo>
                    <a:pt x="241" y="83"/>
                    <a:pt x="145" y="86"/>
                    <a:pt x="67" y="160"/>
                  </a:cubicBezTo>
                  <a:cubicBezTo>
                    <a:pt x="0" y="92"/>
                    <a:pt x="0" y="75"/>
                    <a:pt x="83" y="61"/>
                  </a:cubicBezTo>
                  <a:cubicBezTo>
                    <a:pt x="222" y="38"/>
                    <a:pt x="359" y="8"/>
                    <a:pt x="499" y="0"/>
                  </a:cubicBezTo>
                  <a:cubicBezTo>
                    <a:pt x="509" y="8"/>
                    <a:pt x="516" y="15"/>
                    <a:pt x="525" y="23"/>
                  </a:cubicBezTo>
                  <a:cubicBezTo>
                    <a:pt x="539" y="37"/>
                    <a:pt x="554" y="28"/>
                    <a:pt x="568" y="23"/>
                  </a:cubicBezTo>
                  <a:cubicBezTo>
                    <a:pt x="579" y="22"/>
                    <a:pt x="590" y="20"/>
                    <a:pt x="599" y="22"/>
                  </a:cubicBezTo>
                  <a:cubicBezTo>
                    <a:pt x="716" y="51"/>
                    <a:pt x="817" y="99"/>
                    <a:pt x="831" y="240"/>
                  </a:cubicBezTo>
                  <a:cubicBezTo>
                    <a:pt x="839" y="248"/>
                    <a:pt x="845" y="255"/>
                    <a:pt x="851" y="263"/>
                  </a:cubicBezTo>
                  <a:cubicBezTo>
                    <a:pt x="863" y="273"/>
                    <a:pt x="874" y="284"/>
                    <a:pt x="884" y="295"/>
                  </a:cubicBezTo>
                  <a:cubicBezTo>
                    <a:pt x="890" y="303"/>
                    <a:pt x="895" y="312"/>
                    <a:pt x="898" y="322"/>
                  </a:cubicBezTo>
                  <a:cubicBezTo>
                    <a:pt x="883" y="390"/>
                    <a:pt x="918" y="426"/>
                    <a:pt x="973" y="452"/>
                  </a:cubicBezTo>
                  <a:cubicBezTo>
                    <a:pt x="999" y="470"/>
                    <a:pt x="1028" y="486"/>
                    <a:pt x="1057" y="503"/>
                  </a:cubicBezTo>
                  <a:cubicBezTo>
                    <a:pt x="1081" y="522"/>
                    <a:pt x="1092" y="548"/>
                    <a:pt x="1097" y="579"/>
                  </a:cubicBezTo>
                  <a:cubicBezTo>
                    <a:pt x="1078" y="652"/>
                    <a:pt x="977" y="677"/>
                    <a:pt x="985" y="765"/>
                  </a:cubicBezTo>
                  <a:cubicBezTo>
                    <a:pt x="996" y="904"/>
                    <a:pt x="961" y="1043"/>
                    <a:pt x="997" y="1182"/>
                  </a:cubicBezTo>
                  <a:cubicBezTo>
                    <a:pt x="1014" y="1246"/>
                    <a:pt x="1029" y="1318"/>
                    <a:pt x="970" y="1378"/>
                  </a:cubicBezTo>
                  <a:cubicBezTo>
                    <a:pt x="860" y="1486"/>
                    <a:pt x="756" y="1460"/>
                    <a:pt x="687" y="1306"/>
                  </a:cubicBezTo>
                  <a:cubicBezTo>
                    <a:pt x="655" y="1231"/>
                    <a:pt x="625" y="1156"/>
                    <a:pt x="616" y="1077"/>
                  </a:cubicBezTo>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2" name="Forme libre 341"/>
            <p:cNvSpPr>
              <a:spLocks noChangeArrowheads="1"/>
            </p:cNvSpPr>
            <p:nvPr userDrawn="1"/>
          </p:nvSpPr>
          <p:spPr bwMode="auto">
            <a:xfrm>
              <a:off x="1598613" y="3182938"/>
              <a:ext cx="388937" cy="528637"/>
            </a:xfrm>
            <a:custGeom>
              <a:avLst/>
              <a:gdLst>
                <a:gd name="T0" fmla="*/ 52 w 1081"/>
                <a:gd name="T1" fmla="*/ 1150 h 1470"/>
                <a:gd name="T2" fmla="*/ 12 w 1081"/>
                <a:gd name="T3" fmla="*/ 983 h 1470"/>
                <a:gd name="T4" fmla="*/ 196 w 1081"/>
                <a:gd name="T5" fmla="*/ 814 h 1470"/>
                <a:gd name="T6" fmla="*/ 232 w 1081"/>
                <a:gd name="T7" fmla="*/ 873 h 1470"/>
                <a:gd name="T8" fmla="*/ 188 w 1081"/>
                <a:gd name="T9" fmla="*/ 957 h 1470"/>
                <a:gd name="T10" fmla="*/ 289 w 1081"/>
                <a:gd name="T11" fmla="*/ 944 h 1470"/>
                <a:gd name="T12" fmla="*/ 361 w 1081"/>
                <a:gd name="T13" fmla="*/ 948 h 1470"/>
                <a:gd name="T14" fmla="*/ 521 w 1081"/>
                <a:gd name="T15" fmla="*/ 1002 h 1470"/>
                <a:gd name="T16" fmla="*/ 576 w 1081"/>
                <a:gd name="T17" fmla="*/ 1011 h 1470"/>
                <a:gd name="T18" fmla="*/ 643 w 1081"/>
                <a:gd name="T19" fmla="*/ 1081 h 1470"/>
                <a:gd name="T20" fmla="*/ 678 w 1081"/>
                <a:gd name="T21" fmla="*/ 1090 h 1470"/>
                <a:gd name="T22" fmla="*/ 869 w 1081"/>
                <a:gd name="T23" fmla="*/ 820 h 1470"/>
                <a:gd name="T24" fmla="*/ 684 w 1081"/>
                <a:gd name="T25" fmla="*/ 345 h 1470"/>
                <a:gd name="T26" fmla="*/ 643 w 1081"/>
                <a:gd name="T27" fmla="*/ 14 h 1470"/>
                <a:gd name="T28" fmla="*/ 759 w 1081"/>
                <a:gd name="T29" fmla="*/ 102 h 1470"/>
                <a:gd name="T30" fmla="*/ 800 w 1081"/>
                <a:gd name="T31" fmla="*/ 194 h 1470"/>
                <a:gd name="T32" fmla="*/ 1066 w 1081"/>
                <a:gd name="T33" fmla="*/ 1090 h 1470"/>
                <a:gd name="T34" fmla="*/ 1010 w 1081"/>
                <a:gd name="T35" fmla="*/ 1203 h 1470"/>
                <a:gd name="T36" fmla="*/ 1014 w 1081"/>
                <a:gd name="T37" fmla="*/ 1243 h 1470"/>
                <a:gd name="T38" fmla="*/ 1026 w 1081"/>
                <a:gd name="T39" fmla="*/ 1275 h 1470"/>
                <a:gd name="T40" fmla="*/ 1042 w 1081"/>
                <a:gd name="T41" fmla="*/ 1342 h 1470"/>
                <a:gd name="T42" fmla="*/ 1026 w 1081"/>
                <a:gd name="T43" fmla="*/ 1374 h 1470"/>
                <a:gd name="T44" fmla="*/ 832 w 1081"/>
                <a:gd name="T45" fmla="*/ 1444 h 1470"/>
                <a:gd name="T46" fmla="*/ 771 w 1081"/>
                <a:gd name="T47" fmla="*/ 1406 h 1470"/>
                <a:gd name="T48" fmla="*/ 694 w 1081"/>
                <a:gd name="T49" fmla="*/ 1464 h 1470"/>
                <a:gd name="T50" fmla="*/ 623 w 1081"/>
                <a:gd name="T51" fmla="*/ 1435 h 1470"/>
                <a:gd name="T52" fmla="*/ 133 w 1081"/>
                <a:gd name="T53" fmla="*/ 1214 h 1470"/>
                <a:gd name="T54" fmla="*/ 52 w 1081"/>
                <a:gd name="T55" fmla="*/ 1150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81" h="1470">
                  <a:moveTo>
                    <a:pt x="52" y="1150"/>
                  </a:moveTo>
                  <a:cubicBezTo>
                    <a:pt x="28" y="1096"/>
                    <a:pt x="22" y="1040"/>
                    <a:pt x="12" y="983"/>
                  </a:cubicBezTo>
                  <a:cubicBezTo>
                    <a:pt x="0" y="899"/>
                    <a:pt x="113" y="797"/>
                    <a:pt x="196" y="814"/>
                  </a:cubicBezTo>
                  <a:cubicBezTo>
                    <a:pt x="226" y="820"/>
                    <a:pt x="240" y="841"/>
                    <a:pt x="232" y="873"/>
                  </a:cubicBezTo>
                  <a:cubicBezTo>
                    <a:pt x="225" y="904"/>
                    <a:pt x="190" y="918"/>
                    <a:pt x="188" y="957"/>
                  </a:cubicBezTo>
                  <a:cubicBezTo>
                    <a:pt x="225" y="986"/>
                    <a:pt x="257" y="957"/>
                    <a:pt x="289" y="944"/>
                  </a:cubicBezTo>
                  <a:cubicBezTo>
                    <a:pt x="315" y="933"/>
                    <a:pt x="344" y="922"/>
                    <a:pt x="361" y="948"/>
                  </a:cubicBezTo>
                  <a:cubicBezTo>
                    <a:pt x="400" y="1012"/>
                    <a:pt x="458" y="1011"/>
                    <a:pt x="521" y="1002"/>
                  </a:cubicBezTo>
                  <a:cubicBezTo>
                    <a:pt x="538" y="999"/>
                    <a:pt x="558" y="1008"/>
                    <a:pt x="576" y="1011"/>
                  </a:cubicBezTo>
                  <a:cubicBezTo>
                    <a:pt x="594" y="1038"/>
                    <a:pt x="613" y="1066"/>
                    <a:pt x="643" y="1081"/>
                  </a:cubicBezTo>
                  <a:cubicBezTo>
                    <a:pt x="654" y="1086"/>
                    <a:pt x="666" y="1089"/>
                    <a:pt x="678" y="1090"/>
                  </a:cubicBezTo>
                  <a:cubicBezTo>
                    <a:pt x="802" y="1041"/>
                    <a:pt x="869" y="968"/>
                    <a:pt x="869" y="820"/>
                  </a:cubicBezTo>
                  <a:cubicBezTo>
                    <a:pt x="868" y="634"/>
                    <a:pt x="787" y="485"/>
                    <a:pt x="684" y="345"/>
                  </a:cubicBezTo>
                  <a:cubicBezTo>
                    <a:pt x="596" y="224"/>
                    <a:pt x="577" y="120"/>
                    <a:pt x="643" y="14"/>
                  </a:cubicBezTo>
                  <a:cubicBezTo>
                    <a:pt x="715" y="0"/>
                    <a:pt x="726" y="66"/>
                    <a:pt x="759" y="102"/>
                  </a:cubicBezTo>
                  <a:cubicBezTo>
                    <a:pt x="774" y="133"/>
                    <a:pt x="784" y="165"/>
                    <a:pt x="800" y="194"/>
                  </a:cubicBezTo>
                  <a:cubicBezTo>
                    <a:pt x="1022" y="453"/>
                    <a:pt x="979" y="791"/>
                    <a:pt x="1066" y="1090"/>
                  </a:cubicBezTo>
                  <a:cubicBezTo>
                    <a:pt x="1080" y="1136"/>
                    <a:pt x="1058" y="1180"/>
                    <a:pt x="1010" y="1203"/>
                  </a:cubicBezTo>
                  <a:cubicBezTo>
                    <a:pt x="990" y="1212"/>
                    <a:pt x="991" y="1218"/>
                    <a:pt x="1014" y="1243"/>
                  </a:cubicBezTo>
                  <a:cubicBezTo>
                    <a:pt x="1019" y="1254"/>
                    <a:pt x="1023" y="1264"/>
                    <a:pt x="1026" y="1275"/>
                  </a:cubicBezTo>
                  <a:cubicBezTo>
                    <a:pt x="1033" y="1298"/>
                    <a:pt x="1043" y="1319"/>
                    <a:pt x="1042" y="1342"/>
                  </a:cubicBezTo>
                  <a:cubicBezTo>
                    <a:pt x="1039" y="1354"/>
                    <a:pt x="1034" y="1365"/>
                    <a:pt x="1026" y="1374"/>
                  </a:cubicBezTo>
                  <a:cubicBezTo>
                    <a:pt x="971" y="1423"/>
                    <a:pt x="909" y="1452"/>
                    <a:pt x="832" y="1444"/>
                  </a:cubicBezTo>
                  <a:cubicBezTo>
                    <a:pt x="808" y="1438"/>
                    <a:pt x="796" y="1412"/>
                    <a:pt x="771" y="1406"/>
                  </a:cubicBezTo>
                  <a:cubicBezTo>
                    <a:pt x="733" y="1409"/>
                    <a:pt x="732" y="1461"/>
                    <a:pt x="694" y="1464"/>
                  </a:cubicBezTo>
                  <a:cubicBezTo>
                    <a:pt x="665" y="1469"/>
                    <a:pt x="640" y="1460"/>
                    <a:pt x="623" y="1435"/>
                  </a:cubicBezTo>
                  <a:cubicBezTo>
                    <a:pt x="504" y="1263"/>
                    <a:pt x="333" y="1205"/>
                    <a:pt x="133" y="1214"/>
                  </a:cubicBezTo>
                  <a:cubicBezTo>
                    <a:pt x="86" y="1220"/>
                    <a:pt x="69" y="1186"/>
                    <a:pt x="52" y="1150"/>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3" name="Forme libre 342"/>
            <p:cNvSpPr>
              <a:spLocks noChangeArrowheads="1"/>
            </p:cNvSpPr>
            <p:nvPr userDrawn="1"/>
          </p:nvSpPr>
          <p:spPr bwMode="auto">
            <a:xfrm>
              <a:off x="1706563" y="3087688"/>
              <a:ext cx="228600" cy="515937"/>
            </a:xfrm>
            <a:custGeom>
              <a:avLst/>
              <a:gdLst>
                <a:gd name="T0" fmla="*/ 349 w 637"/>
                <a:gd name="T1" fmla="*/ 290 h 1433"/>
                <a:gd name="T2" fmla="*/ 365 w 637"/>
                <a:gd name="T3" fmla="*/ 403 h 1433"/>
                <a:gd name="T4" fmla="*/ 429 w 637"/>
                <a:gd name="T5" fmla="*/ 552 h 1433"/>
                <a:gd name="T6" fmla="*/ 623 w 637"/>
                <a:gd name="T7" fmla="*/ 1020 h 1433"/>
                <a:gd name="T8" fmla="*/ 629 w 637"/>
                <a:gd name="T9" fmla="*/ 1191 h 1433"/>
                <a:gd name="T10" fmla="*/ 620 w 637"/>
                <a:gd name="T11" fmla="*/ 1256 h 1433"/>
                <a:gd name="T12" fmla="*/ 343 w 637"/>
                <a:gd name="T13" fmla="*/ 1432 h 1433"/>
                <a:gd name="T14" fmla="*/ 329 w 637"/>
                <a:gd name="T15" fmla="*/ 1400 h 1433"/>
                <a:gd name="T16" fmla="*/ 332 w 637"/>
                <a:gd name="T17" fmla="*/ 1377 h 1433"/>
                <a:gd name="T18" fmla="*/ 323 w 637"/>
                <a:gd name="T19" fmla="*/ 1369 h 1433"/>
                <a:gd name="T20" fmla="*/ 277 w 637"/>
                <a:gd name="T21" fmla="*/ 1278 h 1433"/>
                <a:gd name="T22" fmla="*/ 299 w 637"/>
                <a:gd name="T23" fmla="*/ 1256 h 1433"/>
                <a:gd name="T24" fmla="*/ 308 w 637"/>
                <a:gd name="T25" fmla="*/ 1266 h 1433"/>
                <a:gd name="T26" fmla="*/ 304 w 637"/>
                <a:gd name="T27" fmla="*/ 1273 h 1433"/>
                <a:gd name="T28" fmla="*/ 392 w 637"/>
                <a:gd name="T29" fmla="*/ 1073 h 1433"/>
                <a:gd name="T30" fmla="*/ 392 w 637"/>
                <a:gd name="T31" fmla="*/ 1050 h 1433"/>
                <a:gd name="T32" fmla="*/ 186 w 637"/>
                <a:gd name="T33" fmla="*/ 821 h 1433"/>
                <a:gd name="T34" fmla="*/ 206 w 637"/>
                <a:gd name="T35" fmla="*/ 632 h 1433"/>
                <a:gd name="T36" fmla="*/ 197 w 637"/>
                <a:gd name="T37" fmla="*/ 575 h 1433"/>
                <a:gd name="T38" fmla="*/ 224 w 637"/>
                <a:gd name="T39" fmla="*/ 540 h 1433"/>
                <a:gd name="T40" fmla="*/ 229 w 637"/>
                <a:gd name="T41" fmla="*/ 527 h 1433"/>
                <a:gd name="T42" fmla="*/ 158 w 637"/>
                <a:gd name="T43" fmla="*/ 456 h 1433"/>
                <a:gd name="T44" fmla="*/ 50 w 637"/>
                <a:gd name="T45" fmla="*/ 290 h 1433"/>
                <a:gd name="T46" fmla="*/ 0 w 637"/>
                <a:gd name="T47" fmla="*/ 0 h 1433"/>
                <a:gd name="T48" fmla="*/ 96 w 637"/>
                <a:gd name="T49" fmla="*/ 137 h 1433"/>
                <a:gd name="T50" fmla="*/ 122 w 637"/>
                <a:gd name="T51" fmla="*/ 265 h 1433"/>
                <a:gd name="T52" fmla="*/ 137 w 637"/>
                <a:gd name="T53" fmla="*/ 267 h 1433"/>
                <a:gd name="T54" fmla="*/ 303 w 637"/>
                <a:gd name="T55" fmla="*/ 241 h 1433"/>
                <a:gd name="T56" fmla="*/ 335 w 637"/>
                <a:gd name="T57" fmla="*/ 238 h 1433"/>
                <a:gd name="T58" fmla="*/ 349 w 637"/>
                <a:gd name="T59" fmla="*/ 290 h 1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7" h="1433">
                  <a:moveTo>
                    <a:pt x="349" y="290"/>
                  </a:moveTo>
                  <a:cubicBezTo>
                    <a:pt x="354" y="328"/>
                    <a:pt x="357" y="365"/>
                    <a:pt x="365" y="403"/>
                  </a:cubicBezTo>
                  <a:cubicBezTo>
                    <a:pt x="375" y="456"/>
                    <a:pt x="392" y="502"/>
                    <a:pt x="429" y="552"/>
                  </a:cubicBezTo>
                  <a:cubicBezTo>
                    <a:pt x="531" y="690"/>
                    <a:pt x="626" y="837"/>
                    <a:pt x="623" y="1020"/>
                  </a:cubicBezTo>
                  <a:cubicBezTo>
                    <a:pt x="621" y="1076"/>
                    <a:pt x="626" y="1134"/>
                    <a:pt x="629" y="1191"/>
                  </a:cubicBezTo>
                  <a:cubicBezTo>
                    <a:pt x="630" y="1214"/>
                    <a:pt x="636" y="1240"/>
                    <a:pt x="620" y="1256"/>
                  </a:cubicBezTo>
                  <a:cubicBezTo>
                    <a:pt x="542" y="1336"/>
                    <a:pt x="465" y="1421"/>
                    <a:pt x="343" y="1432"/>
                  </a:cubicBezTo>
                  <a:cubicBezTo>
                    <a:pt x="332" y="1423"/>
                    <a:pt x="328" y="1412"/>
                    <a:pt x="329" y="1400"/>
                  </a:cubicBezTo>
                  <a:cubicBezTo>
                    <a:pt x="331" y="1392"/>
                    <a:pt x="332" y="1385"/>
                    <a:pt x="332" y="1377"/>
                  </a:cubicBezTo>
                  <a:cubicBezTo>
                    <a:pt x="329" y="1374"/>
                    <a:pt x="326" y="1371"/>
                    <a:pt x="323" y="1369"/>
                  </a:cubicBezTo>
                  <a:cubicBezTo>
                    <a:pt x="291" y="1348"/>
                    <a:pt x="279" y="1316"/>
                    <a:pt x="277" y="1278"/>
                  </a:cubicBezTo>
                  <a:lnTo>
                    <a:pt x="299" y="1256"/>
                  </a:lnTo>
                  <a:cubicBezTo>
                    <a:pt x="306" y="1258"/>
                    <a:pt x="310" y="1261"/>
                    <a:pt x="308" y="1266"/>
                  </a:cubicBezTo>
                  <a:cubicBezTo>
                    <a:pt x="307" y="1270"/>
                    <a:pt x="305" y="1272"/>
                    <a:pt x="304" y="1273"/>
                  </a:cubicBezTo>
                  <a:cubicBezTo>
                    <a:pt x="429" y="1244"/>
                    <a:pt x="445" y="1209"/>
                    <a:pt x="392" y="1073"/>
                  </a:cubicBezTo>
                  <a:lnTo>
                    <a:pt x="392" y="1050"/>
                  </a:lnTo>
                  <a:cubicBezTo>
                    <a:pt x="369" y="933"/>
                    <a:pt x="287" y="869"/>
                    <a:pt x="186" y="821"/>
                  </a:cubicBezTo>
                  <a:cubicBezTo>
                    <a:pt x="177" y="757"/>
                    <a:pt x="189" y="694"/>
                    <a:pt x="206" y="632"/>
                  </a:cubicBezTo>
                  <a:cubicBezTo>
                    <a:pt x="195" y="614"/>
                    <a:pt x="189" y="595"/>
                    <a:pt x="197" y="575"/>
                  </a:cubicBezTo>
                  <a:cubicBezTo>
                    <a:pt x="203" y="562"/>
                    <a:pt x="215" y="552"/>
                    <a:pt x="224" y="540"/>
                  </a:cubicBezTo>
                  <a:lnTo>
                    <a:pt x="229" y="527"/>
                  </a:lnTo>
                  <a:cubicBezTo>
                    <a:pt x="221" y="487"/>
                    <a:pt x="186" y="475"/>
                    <a:pt x="158" y="456"/>
                  </a:cubicBezTo>
                  <a:cubicBezTo>
                    <a:pt x="97" y="417"/>
                    <a:pt x="61" y="363"/>
                    <a:pt x="50" y="290"/>
                  </a:cubicBezTo>
                  <a:cubicBezTo>
                    <a:pt x="35" y="194"/>
                    <a:pt x="16" y="97"/>
                    <a:pt x="0" y="0"/>
                  </a:cubicBezTo>
                  <a:cubicBezTo>
                    <a:pt x="108" y="24"/>
                    <a:pt x="119" y="41"/>
                    <a:pt x="96" y="137"/>
                  </a:cubicBezTo>
                  <a:cubicBezTo>
                    <a:pt x="85" y="183"/>
                    <a:pt x="91" y="227"/>
                    <a:pt x="122" y="265"/>
                  </a:cubicBezTo>
                  <a:cubicBezTo>
                    <a:pt x="126" y="265"/>
                    <a:pt x="132" y="265"/>
                    <a:pt x="137" y="267"/>
                  </a:cubicBezTo>
                  <a:cubicBezTo>
                    <a:pt x="201" y="314"/>
                    <a:pt x="253" y="287"/>
                    <a:pt x="303" y="241"/>
                  </a:cubicBezTo>
                  <a:cubicBezTo>
                    <a:pt x="314" y="238"/>
                    <a:pt x="325" y="236"/>
                    <a:pt x="335" y="238"/>
                  </a:cubicBezTo>
                  <a:cubicBezTo>
                    <a:pt x="358" y="249"/>
                    <a:pt x="366" y="267"/>
                    <a:pt x="349" y="290"/>
                  </a:cubicBezTo>
                </a:path>
              </a:pathLst>
            </a:custGeom>
            <a:solidFill>
              <a:srgbClr val="25252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4" name="Forme libre 343"/>
            <p:cNvSpPr>
              <a:spLocks noChangeArrowheads="1"/>
            </p:cNvSpPr>
            <p:nvPr userDrawn="1"/>
          </p:nvSpPr>
          <p:spPr bwMode="auto">
            <a:xfrm>
              <a:off x="1593850" y="3587750"/>
              <a:ext cx="260350" cy="200025"/>
            </a:xfrm>
            <a:custGeom>
              <a:avLst/>
              <a:gdLst>
                <a:gd name="T0" fmla="*/ 64 w 723"/>
                <a:gd name="T1" fmla="*/ 28 h 555"/>
                <a:gd name="T2" fmla="*/ 107 w 723"/>
                <a:gd name="T3" fmla="*/ 38 h 555"/>
                <a:gd name="T4" fmla="*/ 402 w 723"/>
                <a:gd name="T5" fmla="*/ 57 h 555"/>
                <a:gd name="T6" fmla="*/ 513 w 723"/>
                <a:gd name="T7" fmla="*/ 106 h 555"/>
                <a:gd name="T8" fmla="*/ 704 w 723"/>
                <a:gd name="T9" fmla="*/ 322 h 555"/>
                <a:gd name="T10" fmla="*/ 663 w 723"/>
                <a:gd name="T11" fmla="*/ 510 h 555"/>
                <a:gd name="T12" fmla="*/ 478 w 723"/>
                <a:gd name="T13" fmla="*/ 510 h 555"/>
                <a:gd name="T14" fmla="*/ 437 w 723"/>
                <a:gd name="T15" fmla="*/ 489 h 555"/>
                <a:gd name="T16" fmla="*/ 151 w 723"/>
                <a:gd name="T17" fmla="*/ 457 h 555"/>
                <a:gd name="T18" fmla="*/ 58 w 723"/>
                <a:gd name="T19" fmla="*/ 272 h 555"/>
                <a:gd name="T20" fmla="*/ 50 w 723"/>
                <a:gd name="T21" fmla="*/ 237 h 555"/>
                <a:gd name="T22" fmla="*/ 63 w 723"/>
                <a:gd name="T23" fmla="*/ 46 h 555"/>
                <a:gd name="T24" fmla="*/ 64 w 723"/>
                <a:gd name="T25" fmla="*/ 28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3" h="555">
                  <a:moveTo>
                    <a:pt x="64" y="28"/>
                  </a:moveTo>
                  <a:cubicBezTo>
                    <a:pt x="78" y="32"/>
                    <a:pt x="96" y="43"/>
                    <a:pt x="107" y="38"/>
                  </a:cubicBezTo>
                  <a:cubicBezTo>
                    <a:pt x="208" y="0"/>
                    <a:pt x="304" y="51"/>
                    <a:pt x="402" y="57"/>
                  </a:cubicBezTo>
                  <a:cubicBezTo>
                    <a:pt x="444" y="60"/>
                    <a:pt x="480" y="80"/>
                    <a:pt x="513" y="106"/>
                  </a:cubicBezTo>
                  <a:cubicBezTo>
                    <a:pt x="591" y="167"/>
                    <a:pt x="658" y="235"/>
                    <a:pt x="704" y="322"/>
                  </a:cubicBezTo>
                  <a:cubicBezTo>
                    <a:pt x="722" y="393"/>
                    <a:pt x="719" y="464"/>
                    <a:pt x="663" y="510"/>
                  </a:cubicBezTo>
                  <a:cubicBezTo>
                    <a:pt x="609" y="554"/>
                    <a:pt x="539" y="537"/>
                    <a:pt x="478" y="510"/>
                  </a:cubicBezTo>
                  <a:cubicBezTo>
                    <a:pt x="464" y="504"/>
                    <a:pt x="447" y="500"/>
                    <a:pt x="437" y="489"/>
                  </a:cubicBezTo>
                  <a:cubicBezTo>
                    <a:pt x="350" y="399"/>
                    <a:pt x="255" y="397"/>
                    <a:pt x="151" y="457"/>
                  </a:cubicBezTo>
                  <a:cubicBezTo>
                    <a:pt x="61" y="425"/>
                    <a:pt x="95" y="332"/>
                    <a:pt x="58" y="272"/>
                  </a:cubicBezTo>
                  <a:cubicBezTo>
                    <a:pt x="55" y="260"/>
                    <a:pt x="52" y="249"/>
                    <a:pt x="50" y="237"/>
                  </a:cubicBezTo>
                  <a:cubicBezTo>
                    <a:pt x="47" y="173"/>
                    <a:pt x="0" y="107"/>
                    <a:pt x="63" y="46"/>
                  </a:cubicBezTo>
                  <a:cubicBezTo>
                    <a:pt x="64" y="43"/>
                    <a:pt x="64" y="35"/>
                    <a:pt x="64" y="28"/>
                  </a:cubicBezTo>
                </a:path>
              </a:pathLst>
            </a:custGeom>
            <a:solidFill>
              <a:srgbClr val="32323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5" name="Forme libre 344"/>
            <p:cNvSpPr>
              <a:spLocks noChangeArrowheads="1"/>
            </p:cNvSpPr>
            <p:nvPr userDrawn="1"/>
          </p:nvSpPr>
          <p:spPr bwMode="auto">
            <a:xfrm>
              <a:off x="1393825" y="3455988"/>
              <a:ext cx="239713" cy="371475"/>
            </a:xfrm>
            <a:custGeom>
              <a:avLst/>
              <a:gdLst>
                <a:gd name="T0" fmla="*/ 551 w 665"/>
                <a:gd name="T1" fmla="*/ 320 h 1031"/>
                <a:gd name="T2" fmla="*/ 574 w 665"/>
                <a:gd name="T3" fmla="*/ 412 h 1031"/>
                <a:gd name="T4" fmla="*/ 634 w 665"/>
                <a:gd name="T5" fmla="*/ 776 h 1031"/>
                <a:gd name="T6" fmla="*/ 515 w 665"/>
                <a:gd name="T7" fmla="*/ 898 h 1031"/>
                <a:gd name="T8" fmla="*/ 437 w 665"/>
                <a:gd name="T9" fmla="*/ 967 h 1031"/>
                <a:gd name="T10" fmla="*/ 313 w 665"/>
                <a:gd name="T11" fmla="*/ 1008 h 1031"/>
                <a:gd name="T12" fmla="*/ 190 w 665"/>
                <a:gd name="T13" fmla="*/ 898 h 1031"/>
                <a:gd name="T14" fmla="*/ 93 w 665"/>
                <a:gd name="T15" fmla="*/ 900 h 1031"/>
                <a:gd name="T16" fmla="*/ 121 w 665"/>
                <a:gd name="T17" fmla="*/ 716 h 1031"/>
                <a:gd name="T18" fmla="*/ 238 w 665"/>
                <a:gd name="T19" fmla="*/ 533 h 1031"/>
                <a:gd name="T20" fmla="*/ 310 w 665"/>
                <a:gd name="T21" fmla="*/ 76 h 1031"/>
                <a:gd name="T22" fmla="*/ 333 w 665"/>
                <a:gd name="T23" fmla="*/ 15 h 1031"/>
                <a:gd name="T24" fmla="*/ 383 w 665"/>
                <a:gd name="T25" fmla="*/ 3 h 1031"/>
                <a:gd name="T26" fmla="*/ 445 w 665"/>
                <a:gd name="T27" fmla="*/ 137 h 1031"/>
                <a:gd name="T28" fmla="*/ 446 w 665"/>
                <a:gd name="T29" fmla="*/ 371 h 1031"/>
                <a:gd name="T30" fmla="*/ 551 w 665"/>
                <a:gd name="T31" fmla="*/ 320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5" h="1031">
                  <a:moveTo>
                    <a:pt x="551" y="320"/>
                  </a:moveTo>
                  <a:cubicBezTo>
                    <a:pt x="570" y="348"/>
                    <a:pt x="573" y="380"/>
                    <a:pt x="574" y="412"/>
                  </a:cubicBezTo>
                  <a:cubicBezTo>
                    <a:pt x="596" y="533"/>
                    <a:pt x="664" y="646"/>
                    <a:pt x="634" y="776"/>
                  </a:cubicBezTo>
                  <a:cubicBezTo>
                    <a:pt x="605" y="827"/>
                    <a:pt x="561" y="863"/>
                    <a:pt x="515" y="898"/>
                  </a:cubicBezTo>
                  <a:cubicBezTo>
                    <a:pt x="466" y="896"/>
                    <a:pt x="419" y="895"/>
                    <a:pt x="437" y="967"/>
                  </a:cubicBezTo>
                  <a:cubicBezTo>
                    <a:pt x="405" y="1010"/>
                    <a:pt x="365" y="1030"/>
                    <a:pt x="313" y="1008"/>
                  </a:cubicBezTo>
                  <a:cubicBezTo>
                    <a:pt x="251" y="996"/>
                    <a:pt x="255" y="907"/>
                    <a:pt x="190" y="898"/>
                  </a:cubicBezTo>
                  <a:cubicBezTo>
                    <a:pt x="157" y="899"/>
                    <a:pt x="125" y="914"/>
                    <a:pt x="93" y="900"/>
                  </a:cubicBezTo>
                  <a:cubicBezTo>
                    <a:pt x="0" y="823"/>
                    <a:pt x="80" y="773"/>
                    <a:pt x="121" y="716"/>
                  </a:cubicBezTo>
                  <a:cubicBezTo>
                    <a:pt x="190" y="673"/>
                    <a:pt x="226" y="612"/>
                    <a:pt x="238" y="533"/>
                  </a:cubicBezTo>
                  <a:cubicBezTo>
                    <a:pt x="263" y="380"/>
                    <a:pt x="309" y="232"/>
                    <a:pt x="310" y="76"/>
                  </a:cubicBezTo>
                  <a:cubicBezTo>
                    <a:pt x="310" y="53"/>
                    <a:pt x="315" y="30"/>
                    <a:pt x="333" y="15"/>
                  </a:cubicBezTo>
                  <a:cubicBezTo>
                    <a:pt x="348" y="4"/>
                    <a:pt x="365" y="0"/>
                    <a:pt x="383" y="3"/>
                  </a:cubicBezTo>
                  <a:cubicBezTo>
                    <a:pt x="451" y="26"/>
                    <a:pt x="438" y="87"/>
                    <a:pt x="445" y="137"/>
                  </a:cubicBezTo>
                  <a:cubicBezTo>
                    <a:pt x="455" y="215"/>
                    <a:pt x="434" y="295"/>
                    <a:pt x="446" y="371"/>
                  </a:cubicBezTo>
                  <a:cubicBezTo>
                    <a:pt x="498" y="377"/>
                    <a:pt x="509" y="316"/>
                    <a:pt x="551" y="320"/>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6" name="Forme libre 345"/>
            <p:cNvSpPr>
              <a:spLocks noChangeArrowheads="1"/>
            </p:cNvSpPr>
            <p:nvPr userDrawn="1"/>
          </p:nvSpPr>
          <p:spPr bwMode="auto">
            <a:xfrm>
              <a:off x="1517650" y="2884488"/>
              <a:ext cx="166688" cy="373062"/>
            </a:xfrm>
            <a:custGeom>
              <a:avLst/>
              <a:gdLst>
                <a:gd name="T0" fmla="*/ 0 w 461"/>
                <a:gd name="T1" fmla="*/ 741 h 1037"/>
                <a:gd name="T2" fmla="*/ 127 w 461"/>
                <a:gd name="T3" fmla="*/ 825 h 1037"/>
                <a:gd name="T4" fmla="*/ 264 w 461"/>
                <a:gd name="T5" fmla="*/ 649 h 1037"/>
                <a:gd name="T6" fmla="*/ 249 w 461"/>
                <a:gd name="T7" fmla="*/ 448 h 1037"/>
                <a:gd name="T8" fmla="*/ 237 w 461"/>
                <a:gd name="T9" fmla="*/ 312 h 1037"/>
                <a:gd name="T10" fmla="*/ 242 w 461"/>
                <a:gd name="T11" fmla="*/ 165 h 1037"/>
                <a:gd name="T12" fmla="*/ 387 w 461"/>
                <a:gd name="T13" fmla="*/ 8 h 1037"/>
                <a:gd name="T14" fmla="*/ 400 w 461"/>
                <a:gd name="T15" fmla="*/ 0 h 1037"/>
                <a:gd name="T16" fmla="*/ 429 w 461"/>
                <a:gd name="T17" fmla="*/ 11 h 1037"/>
                <a:gd name="T18" fmla="*/ 443 w 461"/>
                <a:gd name="T19" fmla="*/ 38 h 1037"/>
                <a:gd name="T20" fmla="*/ 445 w 461"/>
                <a:gd name="T21" fmla="*/ 70 h 1037"/>
                <a:gd name="T22" fmla="*/ 440 w 461"/>
                <a:gd name="T23" fmla="*/ 101 h 1037"/>
                <a:gd name="T24" fmla="*/ 413 w 461"/>
                <a:gd name="T25" fmla="*/ 281 h 1037"/>
                <a:gd name="T26" fmla="*/ 376 w 461"/>
                <a:gd name="T27" fmla="*/ 393 h 1037"/>
                <a:gd name="T28" fmla="*/ 344 w 461"/>
                <a:gd name="T29" fmla="*/ 530 h 1037"/>
                <a:gd name="T30" fmla="*/ 373 w 461"/>
                <a:gd name="T31" fmla="*/ 686 h 1037"/>
                <a:gd name="T32" fmla="*/ 350 w 461"/>
                <a:gd name="T33" fmla="*/ 894 h 1037"/>
                <a:gd name="T34" fmla="*/ 96 w 461"/>
                <a:gd name="T35" fmla="*/ 985 h 1037"/>
                <a:gd name="T36" fmla="*/ 37 w 461"/>
                <a:gd name="T37" fmla="*/ 907 h 1037"/>
                <a:gd name="T38" fmla="*/ 0 w 461"/>
                <a:gd name="T39" fmla="*/ 741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1037">
                  <a:moveTo>
                    <a:pt x="0" y="741"/>
                  </a:moveTo>
                  <a:cubicBezTo>
                    <a:pt x="35" y="779"/>
                    <a:pt x="61" y="826"/>
                    <a:pt x="127" y="825"/>
                  </a:cubicBezTo>
                  <a:cubicBezTo>
                    <a:pt x="228" y="820"/>
                    <a:pt x="293" y="747"/>
                    <a:pt x="264" y="649"/>
                  </a:cubicBezTo>
                  <a:cubicBezTo>
                    <a:pt x="245" y="582"/>
                    <a:pt x="237" y="518"/>
                    <a:pt x="249" y="448"/>
                  </a:cubicBezTo>
                  <a:cubicBezTo>
                    <a:pt x="257" y="402"/>
                    <a:pt x="246" y="358"/>
                    <a:pt x="237" y="312"/>
                  </a:cubicBezTo>
                  <a:cubicBezTo>
                    <a:pt x="226" y="263"/>
                    <a:pt x="234" y="215"/>
                    <a:pt x="242" y="165"/>
                  </a:cubicBezTo>
                  <a:cubicBezTo>
                    <a:pt x="255" y="78"/>
                    <a:pt x="327" y="49"/>
                    <a:pt x="387" y="8"/>
                  </a:cubicBezTo>
                  <a:cubicBezTo>
                    <a:pt x="391" y="5"/>
                    <a:pt x="396" y="2"/>
                    <a:pt x="400" y="0"/>
                  </a:cubicBezTo>
                  <a:cubicBezTo>
                    <a:pt x="411" y="0"/>
                    <a:pt x="420" y="3"/>
                    <a:pt x="429" y="11"/>
                  </a:cubicBezTo>
                  <a:cubicBezTo>
                    <a:pt x="435" y="18"/>
                    <a:pt x="440" y="29"/>
                    <a:pt x="443" y="38"/>
                  </a:cubicBezTo>
                  <a:cubicBezTo>
                    <a:pt x="445" y="49"/>
                    <a:pt x="445" y="59"/>
                    <a:pt x="445" y="70"/>
                  </a:cubicBezTo>
                  <a:cubicBezTo>
                    <a:pt x="445" y="80"/>
                    <a:pt x="442" y="92"/>
                    <a:pt x="440" y="101"/>
                  </a:cubicBezTo>
                  <a:cubicBezTo>
                    <a:pt x="411" y="157"/>
                    <a:pt x="460" y="226"/>
                    <a:pt x="413" y="281"/>
                  </a:cubicBezTo>
                  <a:cubicBezTo>
                    <a:pt x="423" y="327"/>
                    <a:pt x="406" y="361"/>
                    <a:pt x="376" y="393"/>
                  </a:cubicBezTo>
                  <a:cubicBezTo>
                    <a:pt x="339" y="431"/>
                    <a:pt x="332" y="477"/>
                    <a:pt x="344" y="530"/>
                  </a:cubicBezTo>
                  <a:cubicBezTo>
                    <a:pt x="356" y="582"/>
                    <a:pt x="353" y="638"/>
                    <a:pt x="373" y="686"/>
                  </a:cubicBezTo>
                  <a:cubicBezTo>
                    <a:pt x="405" y="762"/>
                    <a:pt x="377" y="828"/>
                    <a:pt x="350" y="894"/>
                  </a:cubicBezTo>
                  <a:cubicBezTo>
                    <a:pt x="301" y="1005"/>
                    <a:pt x="208" y="1036"/>
                    <a:pt x="96" y="985"/>
                  </a:cubicBezTo>
                  <a:cubicBezTo>
                    <a:pt x="61" y="970"/>
                    <a:pt x="45" y="941"/>
                    <a:pt x="37" y="907"/>
                  </a:cubicBezTo>
                  <a:cubicBezTo>
                    <a:pt x="25" y="851"/>
                    <a:pt x="12" y="796"/>
                    <a:pt x="0" y="741"/>
                  </a:cubicBezTo>
                </a:path>
              </a:pathLst>
            </a:custGeom>
            <a:solidFill>
              <a:srgbClr val="31313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7" name="Forme libre 346"/>
            <p:cNvSpPr>
              <a:spLocks noChangeArrowheads="1"/>
            </p:cNvSpPr>
            <p:nvPr userDrawn="1"/>
          </p:nvSpPr>
          <p:spPr bwMode="auto">
            <a:xfrm>
              <a:off x="1668463" y="2849563"/>
              <a:ext cx="209550" cy="377825"/>
            </a:xfrm>
            <a:custGeom>
              <a:avLst/>
              <a:gdLst>
                <a:gd name="T0" fmla="*/ 456 w 581"/>
                <a:gd name="T1" fmla="*/ 953 h 1050"/>
                <a:gd name="T2" fmla="*/ 435 w 581"/>
                <a:gd name="T3" fmla="*/ 910 h 1050"/>
                <a:gd name="T4" fmla="*/ 388 w 581"/>
                <a:gd name="T5" fmla="*/ 792 h 1050"/>
                <a:gd name="T6" fmla="*/ 265 w 581"/>
                <a:gd name="T7" fmla="*/ 657 h 1050"/>
                <a:gd name="T8" fmla="*/ 221 w 581"/>
                <a:gd name="T9" fmla="*/ 624 h 1050"/>
                <a:gd name="T10" fmla="*/ 169 w 581"/>
                <a:gd name="T11" fmla="*/ 557 h 1050"/>
                <a:gd name="T12" fmla="*/ 145 w 581"/>
                <a:gd name="T13" fmla="*/ 537 h 1050"/>
                <a:gd name="T14" fmla="*/ 120 w 581"/>
                <a:gd name="T15" fmla="*/ 516 h 1050"/>
                <a:gd name="T16" fmla="*/ 94 w 581"/>
                <a:gd name="T17" fmla="*/ 473 h 1050"/>
                <a:gd name="T18" fmla="*/ 16 w 581"/>
                <a:gd name="T19" fmla="*/ 47 h 1050"/>
                <a:gd name="T20" fmla="*/ 224 w 581"/>
                <a:gd name="T21" fmla="*/ 98 h 1050"/>
                <a:gd name="T22" fmla="*/ 270 w 581"/>
                <a:gd name="T23" fmla="*/ 211 h 1050"/>
                <a:gd name="T24" fmla="*/ 311 w 581"/>
                <a:gd name="T25" fmla="*/ 307 h 1050"/>
                <a:gd name="T26" fmla="*/ 368 w 581"/>
                <a:gd name="T27" fmla="*/ 415 h 1050"/>
                <a:gd name="T28" fmla="*/ 394 w 581"/>
                <a:gd name="T29" fmla="*/ 415 h 1050"/>
                <a:gd name="T30" fmla="*/ 426 w 581"/>
                <a:gd name="T31" fmla="*/ 423 h 1050"/>
                <a:gd name="T32" fmla="*/ 580 w 581"/>
                <a:gd name="T33" fmla="*/ 957 h 1050"/>
                <a:gd name="T34" fmla="*/ 569 w 581"/>
                <a:gd name="T35" fmla="*/ 1028 h 1050"/>
                <a:gd name="T36" fmla="*/ 542 w 581"/>
                <a:gd name="T37" fmla="*/ 1049 h 1050"/>
                <a:gd name="T38" fmla="*/ 456 w 581"/>
                <a:gd name="T39" fmla="*/ 953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1" h="1050">
                  <a:moveTo>
                    <a:pt x="456" y="953"/>
                  </a:moveTo>
                  <a:cubicBezTo>
                    <a:pt x="449" y="939"/>
                    <a:pt x="442" y="925"/>
                    <a:pt x="435" y="910"/>
                  </a:cubicBezTo>
                  <a:cubicBezTo>
                    <a:pt x="415" y="872"/>
                    <a:pt x="371" y="844"/>
                    <a:pt x="388" y="792"/>
                  </a:cubicBezTo>
                  <a:cubicBezTo>
                    <a:pt x="417" y="678"/>
                    <a:pt x="404" y="664"/>
                    <a:pt x="265" y="657"/>
                  </a:cubicBezTo>
                  <a:cubicBezTo>
                    <a:pt x="239" y="663"/>
                    <a:pt x="232" y="641"/>
                    <a:pt x="221" y="624"/>
                  </a:cubicBezTo>
                  <a:cubicBezTo>
                    <a:pt x="209" y="599"/>
                    <a:pt x="192" y="576"/>
                    <a:pt x="169" y="557"/>
                  </a:cubicBezTo>
                  <a:cubicBezTo>
                    <a:pt x="162" y="551"/>
                    <a:pt x="154" y="545"/>
                    <a:pt x="145" y="537"/>
                  </a:cubicBezTo>
                  <a:cubicBezTo>
                    <a:pt x="136" y="531"/>
                    <a:pt x="128" y="524"/>
                    <a:pt x="120" y="516"/>
                  </a:cubicBezTo>
                  <a:cubicBezTo>
                    <a:pt x="108" y="504"/>
                    <a:pt x="100" y="489"/>
                    <a:pt x="94" y="473"/>
                  </a:cubicBezTo>
                  <a:cubicBezTo>
                    <a:pt x="9" y="342"/>
                    <a:pt x="0" y="197"/>
                    <a:pt x="16" y="47"/>
                  </a:cubicBezTo>
                  <a:cubicBezTo>
                    <a:pt x="113" y="0"/>
                    <a:pt x="175" y="14"/>
                    <a:pt x="224" y="98"/>
                  </a:cubicBezTo>
                  <a:cubicBezTo>
                    <a:pt x="244" y="133"/>
                    <a:pt x="267" y="168"/>
                    <a:pt x="270" y="211"/>
                  </a:cubicBezTo>
                  <a:cubicBezTo>
                    <a:pt x="256" y="253"/>
                    <a:pt x="229" y="304"/>
                    <a:pt x="311" y="307"/>
                  </a:cubicBezTo>
                  <a:cubicBezTo>
                    <a:pt x="352" y="331"/>
                    <a:pt x="368" y="366"/>
                    <a:pt x="368" y="415"/>
                  </a:cubicBezTo>
                  <a:cubicBezTo>
                    <a:pt x="368" y="446"/>
                    <a:pt x="384" y="411"/>
                    <a:pt x="394" y="415"/>
                  </a:cubicBezTo>
                  <a:cubicBezTo>
                    <a:pt x="406" y="414"/>
                    <a:pt x="415" y="417"/>
                    <a:pt x="426" y="423"/>
                  </a:cubicBezTo>
                  <a:cubicBezTo>
                    <a:pt x="514" y="591"/>
                    <a:pt x="555" y="771"/>
                    <a:pt x="580" y="957"/>
                  </a:cubicBezTo>
                  <a:cubicBezTo>
                    <a:pt x="580" y="980"/>
                    <a:pt x="580" y="1005"/>
                    <a:pt x="569" y="1028"/>
                  </a:cubicBezTo>
                  <a:cubicBezTo>
                    <a:pt x="563" y="1038"/>
                    <a:pt x="554" y="1044"/>
                    <a:pt x="542" y="1049"/>
                  </a:cubicBezTo>
                  <a:cubicBezTo>
                    <a:pt x="514" y="1017"/>
                    <a:pt x="485" y="985"/>
                    <a:pt x="456" y="953"/>
                  </a:cubicBezTo>
                </a:path>
              </a:pathLst>
            </a:custGeom>
            <a:solidFill>
              <a:srgbClr val="67676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8" name="Forme libre 347"/>
            <p:cNvSpPr>
              <a:spLocks noChangeArrowheads="1"/>
            </p:cNvSpPr>
            <p:nvPr userDrawn="1"/>
          </p:nvSpPr>
          <p:spPr bwMode="auto">
            <a:xfrm>
              <a:off x="1517650" y="3340100"/>
              <a:ext cx="74613" cy="287338"/>
            </a:xfrm>
            <a:custGeom>
              <a:avLst/>
              <a:gdLst>
                <a:gd name="T0" fmla="*/ 206 w 207"/>
                <a:gd name="T1" fmla="*/ 642 h 796"/>
                <a:gd name="T2" fmla="*/ 2 w 207"/>
                <a:gd name="T3" fmla="*/ 795 h 796"/>
                <a:gd name="T4" fmla="*/ 43 w 207"/>
                <a:gd name="T5" fmla="*/ 343 h 796"/>
                <a:gd name="T6" fmla="*/ 11 w 207"/>
                <a:gd name="T7" fmla="*/ 249 h 796"/>
                <a:gd name="T8" fmla="*/ 45 w 207"/>
                <a:gd name="T9" fmla="*/ 114 h 796"/>
                <a:gd name="T10" fmla="*/ 45 w 207"/>
                <a:gd name="T11" fmla="*/ 3 h 796"/>
                <a:gd name="T12" fmla="*/ 69 w 207"/>
                <a:gd name="T13" fmla="*/ 0 h 796"/>
                <a:gd name="T14" fmla="*/ 206 w 207"/>
                <a:gd name="T15" fmla="*/ 642 h 7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796">
                  <a:moveTo>
                    <a:pt x="206" y="642"/>
                  </a:moveTo>
                  <a:cubicBezTo>
                    <a:pt x="202" y="774"/>
                    <a:pt x="202" y="774"/>
                    <a:pt x="2" y="795"/>
                  </a:cubicBezTo>
                  <a:cubicBezTo>
                    <a:pt x="42" y="644"/>
                    <a:pt x="52" y="494"/>
                    <a:pt x="43" y="343"/>
                  </a:cubicBezTo>
                  <a:cubicBezTo>
                    <a:pt x="16" y="317"/>
                    <a:pt x="11" y="284"/>
                    <a:pt x="11" y="249"/>
                  </a:cubicBezTo>
                  <a:cubicBezTo>
                    <a:pt x="14" y="201"/>
                    <a:pt x="0" y="151"/>
                    <a:pt x="45" y="114"/>
                  </a:cubicBezTo>
                  <a:cubicBezTo>
                    <a:pt x="45" y="77"/>
                    <a:pt x="45" y="39"/>
                    <a:pt x="45" y="3"/>
                  </a:cubicBezTo>
                  <a:cubicBezTo>
                    <a:pt x="52" y="1"/>
                    <a:pt x="61" y="1"/>
                    <a:pt x="69" y="0"/>
                  </a:cubicBezTo>
                  <a:cubicBezTo>
                    <a:pt x="115" y="215"/>
                    <a:pt x="161" y="429"/>
                    <a:pt x="206" y="642"/>
                  </a:cubicBezTo>
                </a:path>
              </a:pathLst>
            </a:custGeom>
            <a:solidFill>
              <a:srgbClr val="1C1C1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9" name="Forme libre 348"/>
            <p:cNvSpPr>
              <a:spLocks noChangeArrowheads="1"/>
            </p:cNvSpPr>
            <p:nvPr userDrawn="1"/>
          </p:nvSpPr>
          <p:spPr bwMode="auto">
            <a:xfrm>
              <a:off x="1431925" y="3043238"/>
              <a:ext cx="93663" cy="334962"/>
            </a:xfrm>
            <a:custGeom>
              <a:avLst/>
              <a:gdLst>
                <a:gd name="T0" fmla="*/ 29 w 259"/>
                <a:gd name="T1" fmla="*/ 29 h 932"/>
                <a:gd name="T2" fmla="*/ 57 w 259"/>
                <a:gd name="T3" fmla="*/ 0 h 932"/>
                <a:gd name="T4" fmla="*/ 57 w 259"/>
                <a:gd name="T5" fmla="*/ 0 h 932"/>
                <a:gd name="T6" fmla="*/ 84 w 259"/>
                <a:gd name="T7" fmla="*/ 69 h 932"/>
                <a:gd name="T8" fmla="*/ 243 w 259"/>
                <a:gd name="T9" fmla="*/ 684 h 932"/>
                <a:gd name="T10" fmla="*/ 258 w 259"/>
                <a:gd name="T11" fmla="*/ 912 h 932"/>
                <a:gd name="T12" fmla="*/ 188 w 259"/>
                <a:gd name="T13" fmla="*/ 860 h 932"/>
                <a:gd name="T14" fmla="*/ 180 w 259"/>
                <a:gd name="T15" fmla="*/ 811 h 932"/>
                <a:gd name="T16" fmla="*/ 174 w 259"/>
                <a:gd name="T17" fmla="*/ 764 h 932"/>
                <a:gd name="T18" fmla="*/ 157 w 259"/>
                <a:gd name="T19" fmla="*/ 686 h 932"/>
                <a:gd name="T20" fmla="*/ 151 w 259"/>
                <a:gd name="T21" fmla="*/ 654 h 932"/>
                <a:gd name="T22" fmla="*/ 28 w 259"/>
                <a:gd name="T23" fmla="*/ 186 h 932"/>
                <a:gd name="T24" fmla="*/ 14 w 259"/>
                <a:gd name="T25" fmla="*/ 140 h 932"/>
                <a:gd name="T26" fmla="*/ 2 w 259"/>
                <a:gd name="T27" fmla="*/ 96 h 932"/>
                <a:gd name="T28" fmla="*/ 9 w 259"/>
                <a:gd name="T29" fmla="*/ 52 h 932"/>
                <a:gd name="T30" fmla="*/ 29 w 259"/>
                <a:gd name="T31" fmla="*/ 29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9" h="932">
                  <a:moveTo>
                    <a:pt x="29" y="29"/>
                  </a:moveTo>
                  <a:cubicBezTo>
                    <a:pt x="38" y="20"/>
                    <a:pt x="47" y="11"/>
                    <a:pt x="57" y="0"/>
                  </a:cubicBezTo>
                  <a:lnTo>
                    <a:pt x="57" y="0"/>
                  </a:lnTo>
                  <a:cubicBezTo>
                    <a:pt x="76" y="18"/>
                    <a:pt x="55" y="53"/>
                    <a:pt x="84" y="69"/>
                  </a:cubicBezTo>
                  <a:cubicBezTo>
                    <a:pt x="174" y="264"/>
                    <a:pt x="223" y="470"/>
                    <a:pt x="243" y="684"/>
                  </a:cubicBezTo>
                  <a:cubicBezTo>
                    <a:pt x="250" y="760"/>
                    <a:pt x="254" y="835"/>
                    <a:pt x="258" y="912"/>
                  </a:cubicBezTo>
                  <a:cubicBezTo>
                    <a:pt x="208" y="931"/>
                    <a:pt x="208" y="883"/>
                    <a:pt x="188" y="860"/>
                  </a:cubicBezTo>
                  <a:cubicBezTo>
                    <a:pt x="183" y="844"/>
                    <a:pt x="182" y="828"/>
                    <a:pt x="180" y="811"/>
                  </a:cubicBezTo>
                  <a:cubicBezTo>
                    <a:pt x="179" y="796"/>
                    <a:pt x="177" y="779"/>
                    <a:pt x="174" y="764"/>
                  </a:cubicBezTo>
                  <a:cubicBezTo>
                    <a:pt x="170" y="738"/>
                    <a:pt x="162" y="712"/>
                    <a:pt x="157" y="686"/>
                  </a:cubicBezTo>
                  <a:cubicBezTo>
                    <a:pt x="156" y="675"/>
                    <a:pt x="153" y="664"/>
                    <a:pt x="151" y="654"/>
                  </a:cubicBezTo>
                  <a:cubicBezTo>
                    <a:pt x="122" y="495"/>
                    <a:pt x="79" y="339"/>
                    <a:pt x="28" y="186"/>
                  </a:cubicBezTo>
                  <a:cubicBezTo>
                    <a:pt x="21" y="171"/>
                    <a:pt x="18" y="155"/>
                    <a:pt x="14" y="140"/>
                  </a:cubicBezTo>
                  <a:cubicBezTo>
                    <a:pt x="9" y="124"/>
                    <a:pt x="3" y="111"/>
                    <a:pt x="2" y="96"/>
                  </a:cubicBezTo>
                  <a:cubicBezTo>
                    <a:pt x="0" y="81"/>
                    <a:pt x="2" y="66"/>
                    <a:pt x="9" y="52"/>
                  </a:cubicBezTo>
                  <a:cubicBezTo>
                    <a:pt x="14" y="44"/>
                    <a:pt x="21" y="37"/>
                    <a:pt x="29" y="29"/>
                  </a:cubicBezTo>
                </a:path>
              </a:pathLst>
            </a:custGeom>
            <a:solidFill>
              <a:srgbClr val="DADAD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0" name="Forme libre 349"/>
            <p:cNvSpPr>
              <a:spLocks noChangeArrowheads="1"/>
            </p:cNvSpPr>
            <p:nvPr userDrawn="1"/>
          </p:nvSpPr>
          <p:spPr bwMode="auto">
            <a:xfrm>
              <a:off x="1773238" y="3367088"/>
              <a:ext cx="74612" cy="98425"/>
            </a:xfrm>
            <a:custGeom>
              <a:avLst/>
              <a:gdLst>
                <a:gd name="T0" fmla="*/ 0 w 208"/>
                <a:gd name="T1" fmla="*/ 43 h 273"/>
                <a:gd name="T2" fmla="*/ 207 w 208"/>
                <a:gd name="T3" fmla="*/ 204 h 273"/>
                <a:gd name="T4" fmla="*/ 207 w 208"/>
                <a:gd name="T5" fmla="*/ 272 h 273"/>
                <a:gd name="T6" fmla="*/ 46 w 208"/>
                <a:gd name="T7" fmla="*/ 272 h 273"/>
                <a:gd name="T8" fmla="*/ 46 w 208"/>
                <a:gd name="T9" fmla="*/ 272 h 273"/>
                <a:gd name="T10" fmla="*/ 0 w 208"/>
                <a:gd name="T11" fmla="*/ 43 h 273"/>
              </a:gdLst>
              <a:ahLst/>
              <a:cxnLst>
                <a:cxn ang="0">
                  <a:pos x="T0" y="T1"/>
                </a:cxn>
                <a:cxn ang="0">
                  <a:pos x="T2" y="T3"/>
                </a:cxn>
                <a:cxn ang="0">
                  <a:pos x="T4" y="T5"/>
                </a:cxn>
                <a:cxn ang="0">
                  <a:pos x="T6" y="T7"/>
                </a:cxn>
                <a:cxn ang="0">
                  <a:pos x="T8" y="T9"/>
                </a:cxn>
                <a:cxn ang="0">
                  <a:pos x="T10" y="T11"/>
                </a:cxn>
              </a:cxnLst>
              <a:rect l="0" t="0" r="r" b="b"/>
              <a:pathLst>
                <a:path w="208" h="273">
                  <a:moveTo>
                    <a:pt x="0" y="43"/>
                  </a:moveTo>
                  <a:cubicBezTo>
                    <a:pt x="187" y="0"/>
                    <a:pt x="205" y="14"/>
                    <a:pt x="207" y="204"/>
                  </a:cubicBezTo>
                  <a:cubicBezTo>
                    <a:pt x="207" y="226"/>
                    <a:pt x="207" y="249"/>
                    <a:pt x="207" y="272"/>
                  </a:cubicBezTo>
                  <a:cubicBezTo>
                    <a:pt x="124" y="196"/>
                    <a:pt x="100" y="190"/>
                    <a:pt x="46" y="272"/>
                  </a:cubicBezTo>
                  <a:lnTo>
                    <a:pt x="46" y="272"/>
                  </a:lnTo>
                  <a:cubicBezTo>
                    <a:pt x="16" y="197"/>
                    <a:pt x="8" y="120"/>
                    <a:pt x="0" y="43"/>
                  </a:cubicBezTo>
                </a:path>
              </a:pathLst>
            </a:custGeom>
            <a:solidFill>
              <a:srgbClr val="3B3B3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1" name="Forme libre 350"/>
            <p:cNvSpPr>
              <a:spLocks noChangeArrowheads="1"/>
            </p:cNvSpPr>
            <p:nvPr userDrawn="1"/>
          </p:nvSpPr>
          <p:spPr bwMode="auto">
            <a:xfrm>
              <a:off x="1749425" y="3116263"/>
              <a:ext cx="101600" cy="88900"/>
            </a:xfrm>
            <a:custGeom>
              <a:avLst/>
              <a:gdLst>
                <a:gd name="T0" fmla="*/ 162 w 283"/>
                <a:gd name="T1" fmla="*/ 50 h 247"/>
                <a:gd name="T2" fmla="*/ 184 w 283"/>
                <a:gd name="T3" fmla="*/ 70 h 247"/>
                <a:gd name="T4" fmla="*/ 253 w 283"/>
                <a:gd name="T5" fmla="*/ 58 h 247"/>
                <a:gd name="T6" fmla="*/ 223 w 283"/>
                <a:gd name="T7" fmla="*/ 151 h 247"/>
                <a:gd name="T8" fmla="*/ 209 w 283"/>
                <a:gd name="T9" fmla="*/ 168 h 247"/>
                <a:gd name="T10" fmla="*/ 204 w 283"/>
                <a:gd name="T11" fmla="*/ 185 h 247"/>
                <a:gd name="T12" fmla="*/ 3 w 283"/>
                <a:gd name="T13" fmla="*/ 183 h 247"/>
                <a:gd name="T14" fmla="*/ 3 w 283"/>
                <a:gd name="T15" fmla="*/ 183 h 247"/>
                <a:gd name="T16" fmla="*/ 1 w 283"/>
                <a:gd name="T17" fmla="*/ 138 h 247"/>
                <a:gd name="T18" fmla="*/ 105 w 283"/>
                <a:gd name="T19" fmla="*/ 41 h 247"/>
                <a:gd name="T20" fmla="*/ 162 w 283"/>
                <a:gd name="T21" fmla="*/ 5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 h="247">
                  <a:moveTo>
                    <a:pt x="162" y="50"/>
                  </a:moveTo>
                  <a:cubicBezTo>
                    <a:pt x="169" y="58"/>
                    <a:pt x="178" y="72"/>
                    <a:pt x="184" y="70"/>
                  </a:cubicBezTo>
                  <a:cubicBezTo>
                    <a:pt x="207" y="66"/>
                    <a:pt x="216" y="0"/>
                    <a:pt x="253" y="58"/>
                  </a:cubicBezTo>
                  <a:cubicBezTo>
                    <a:pt x="282" y="104"/>
                    <a:pt x="273" y="133"/>
                    <a:pt x="223" y="151"/>
                  </a:cubicBezTo>
                  <a:cubicBezTo>
                    <a:pt x="216" y="153"/>
                    <a:pt x="213" y="162"/>
                    <a:pt x="209" y="168"/>
                  </a:cubicBezTo>
                  <a:cubicBezTo>
                    <a:pt x="207" y="174"/>
                    <a:pt x="206" y="179"/>
                    <a:pt x="204" y="185"/>
                  </a:cubicBezTo>
                  <a:cubicBezTo>
                    <a:pt x="137" y="211"/>
                    <a:pt x="70" y="246"/>
                    <a:pt x="3" y="183"/>
                  </a:cubicBezTo>
                  <a:lnTo>
                    <a:pt x="3" y="183"/>
                  </a:lnTo>
                  <a:cubicBezTo>
                    <a:pt x="3" y="168"/>
                    <a:pt x="0" y="153"/>
                    <a:pt x="1" y="138"/>
                  </a:cubicBezTo>
                  <a:cubicBezTo>
                    <a:pt x="6" y="57"/>
                    <a:pt x="23" y="40"/>
                    <a:pt x="105" y="41"/>
                  </a:cubicBezTo>
                  <a:cubicBezTo>
                    <a:pt x="125" y="41"/>
                    <a:pt x="143" y="47"/>
                    <a:pt x="162" y="50"/>
                  </a:cubicBezTo>
                </a:path>
              </a:pathLst>
            </a:custGeom>
            <a:solidFill>
              <a:srgbClr val="BABAB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2" name="Forme libre 351"/>
            <p:cNvSpPr>
              <a:spLocks noChangeArrowheads="1"/>
            </p:cNvSpPr>
            <p:nvPr userDrawn="1"/>
          </p:nvSpPr>
          <p:spPr bwMode="auto">
            <a:xfrm>
              <a:off x="1652588" y="2852738"/>
              <a:ext cx="63500" cy="192087"/>
            </a:xfrm>
            <a:custGeom>
              <a:avLst/>
              <a:gdLst>
                <a:gd name="T0" fmla="*/ 68 w 177"/>
                <a:gd name="T1" fmla="*/ 49 h 534"/>
                <a:gd name="T2" fmla="*/ 80 w 177"/>
                <a:gd name="T3" fmla="*/ 104 h 534"/>
                <a:gd name="T4" fmla="*/ 176 w 177"/>
                <a:gd name="T5" fmla="*/ 463 h 534"/>
                <a:gd name="T6" fmla="*/ 129 w 177"/>
                <a:gd name="T7" fmla="*/ 533 h 534"/>
                <a:gd name="T8" fmla="*/ 61 w 177"/>
                <a:gd name="T9" fmla="*/ 371 h 534"/>
                <a:gd name="T10" fmla="*/ 42 w 177"/>
                <a:gd name="T11" fmla="*/ 167 h 534"/>
                <a:gd name="T12" fmla="*/ 42 w 177"/>
                <a:gd name="T13" fmla="*/ 167 h 534"/>
                <a:gd name="T14" fmla="*/ 42 w 177"/>
                <a:gd name="T15" fmla="*/ 118 h 534"/>
                <a:gd name="T16" fmla="*/ 36 w 177"/>
                <a:gd name="T17" fmla="*/ 99 h 534"/>
                <a:gd name="T18" fmla="*/ 51 w 177"/>
                <a:gd name="T19" fmla="*/ 0 h 534"/>
                <a:gd name="T20" fmla="*/ 68 w 177"/>
                <a:gd name="T21" fmla="*/ 49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7" h="534">
                  <a:moveTo>
                    <a:pt x="68" y="49"/>
                  </a:moveTo>
                  <a:cubicBezTo>
                    <a:pt x="72" y="67"/>
                    <a:pt x="81" y="87"/>
                    <a:pt x="80" y="104"/>
                  </a:cubicBezTo>
                  <a:cubicBezTo>
                    <a:pt x="69" y="235"/>
                    <a:pt x="118" y="350"/>
                    <a:pt x="176" y="463"/>
                  </a:cubicBezTo>
                  <a:cubicBezTo>
                    <a:pt x="168" y="492"/>
                    <a:pt x="171" y="528"/>
                    <a:pt x="129" y="533"/>
                  </a:cubicBezTo>
                  <a:cubicBezTo>
                    <a:pt x="106" y="480"/>
                    <a:pt x="83" y="425"/>
                    <a:pt x="61" y="371"/>
                  </a:cubicBezTo>
                  <a:cubicBezTo>
                    <a:pt x="45" y="304"/>
                    <a:pt x="14" y="238"/>
                    <a:pt x="42" y="167"/>
                  </a:cubicBezTo>
                  <a:lnTo>
                    <a:pt x="42" y="167"/>
                  </a:lnTo>
                  <a:cubicBezTo>
                    <a:pt x="52" y="150"/>
                    <a:pt x="52" y="134"/>
                    <a:pt x="42" y="118"/>
                  </a:cubicBezTo>
                  <a:cubicBezTo>
                    <a:pt x="40" y="112"/>
                    <a:pt x="39" y="105"/>
                    <a:pt x="36" y="99"/>
                  </a:cubicBezTo>
                  <a:cubicBezTo>
                    <a:pt x="16" y="63"/>
                    <a:pt x="0" y="26"/>
                    <a:pt x="51" y="0"/>
                  </a:cubicBezTo>
                  <a:cubicBezTo>
                    <a:pt x="75" y="11"/>
                    <a:pt x="75" y="29"/>
                    <a:pt x="68" y="49"/>
                  </a:cubicBezTo>
                </a:path>
              </a:pathLst>
            </a:custGeom>
            <a:solidFill>
              <a:srgbClr val="B0B0B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3" name="Forme libre 352"/>
            <p:cNvSpPr>
              <a:spLocks noChangeArrowheads="1"/>
            </p:cNvSpPr>
            <p:nvPr userDrawn="1"/>
          </p:nvSpPr>
          <p:spPr bwMode="auto">
            <a:xfrm>
              <a:off x="1698625" y="3019425"/>
              <a:ext cx="65088" cy="76200"/>
            </a:xfrm>
            <a:custGeom>
              <a:avLst/>
              <a:gdLst>
                <a:gd name="T0" fmla="*/ 0 w 179"/>
                <a:gd name="T1" fmla="*/ 71 h 211"/>
                <a:gd name="T2" fmla="*/ 47 w 179"/>
                <a:gd name="T3" fmla="*/ 0 h 211"/>
                <a:gd name="T4" fmla="*/ 68 w 179"/>
                <a:gd name="T5" fmla="*/ 23 h 211"/>
                <a:gd name="T6" fmla="*/ 93 w 179"/>
                <a:gd name="T7" fmla="*/ 46 h 211"/>
                <a:gd name="T8" fmla="*/ 93 w 179"/>
                <a:gd name="T9" fmla="*/ 46 h 211"/>
                <a:gd name="T10" fmla="*/ 162 w 179"/>
                <a:gd name="T11" fmla="*/ 138 h 211"/>
                <a:gd name="T12" fmla="*/ 178 w 179"/>
                <a:gd name="T13" fmla="*/ 184 h 211"/>
                <a:gd name="T14" fmla="*/ 146 w 179"/>
                <a:gd name="T15" fmla="*/ 197 h 211"/>
                <a:gd name="T16" fmla="*/ 94 w 179"/>
                <a:gd name="T17" fmla="*/ 156 h 211"/>
                <a:gd name="T18" fmla="*/ 16 w 179"/>
                <a:gd name="T19" fmla="*/ 98 h 211"/>
                <a:gd name="T20" fmla="*/ 0 w 179"/>
                <a:gd name="T21" fmla="*/ 7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9" h="211">
                  <a:moveTo>
                    <a:pt x="0" y="71"/>
                  </a:moveTo>
                  <a:cubicBezTo>
                    <a:pt x="15" y="48"/>
                    <a:pt x="32" y="23"/>
                    <a:pt x="47" y="0"/>
                  </a:cubicBezTo>
                  <a:cubicBezTo>
                    <a:pt x="55" y="8"/>
                    <a:pt x="62" y="16"/>
                    <a:pt x="68" y="23"/>
                  </a:cubicBezTo>
                  <a:cubicBezTo>
                    <a:pt x="76" y="31"/>
                    <a:pt x="85" y="37"/>
                    <a:pt x="93" y="46"/>
                  </a:cubicBezTo>
                  <a:lnTo>
                    <a:pt x="93" y="46"/>
                  </a:lnTo>
                  <a:cubicBezTo>
                    <a:pt x="136" y="61"/>
                    <a:pt x="160" y="90"/>
                    <a:pt x="162" y="138"/>
                  </a:cubicBezTo>
                  <a:cubicBezTo>
                    <a:pt x="168" y="153"/>
                    <a:pt x="174" y="168"/>
                    <a:pt x="178" y="184"/>
                  </a:cubicBezTo>
                  <a:cubicBezTo>
                    <a:pt x="174" y="202"/>
                    <a:pt x="163" y="210"/>
                    <a:pt x="146" y="197"/>
                  </a:cubicBezTo>
                  <a:cubicBezTo>
                    <a:pt x="128" y="185"/>
                    <a:pt x="111" y="170"/>
                    <a:pt x="94" y="156"/>
                  </a:cubicBezTo>
                  <a:cubicBezTo>
                    <a:pt x="71" y="133"/>
                    <a:pt x="50" y="109"/>
                    <a:pt x="16" y="98"/>
                  </a:cubicBezTo>
                  <a:cubicBezTo>
                    <a:pt x="12" y="89"/>
                    <a:pt x="6" y="80"/>
                    <a:pt x="0" y="71"/>
                  </a:cubicBezTo>
                </a:path>
              </a:pathLst>
            </a:custGeom>
            <a:solidFill>
              <a:srgbClr val="CECEC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4" name="Forme libre 353"/>
            <p:cNvSpPr>
              <a:spLocks noChangeArrowheads="1"/>
            </p:cNvSpPr>
            <p:nvPr userDrawn="1"/>
          </p:nvSpPr>
          <p:spPr bwMode="auto">
            <a:xfrm>
              <a:off x="1590675" y="3605213"/>
              <a:ext cx="57150" cy="123825"/>
            </a:xfrm>
            <a:custGeom>
              <a:avLst/>
              <a:gdLst>
                <a:gd name="T0" fmla="*/ 54 w 159"/>
                <a:gd name="T1" fmla="*/ 345 h 346"/>
                <a:gd name="T2" fmla="*/ 43 w 159"/>
                <a:gd name="T3" fmla="*/ 218 h 346"/>
                <a:gd name="T4" fmla="*/ 31 w 159"/>
                <a:gd name="T5" fmla="*/ 0 h 346"/>
                <a:gd name="T6" fmla="*/ 52 w 159"/>
                <a:gd name="T7" fmla="*/ 0 h 346"/>
                <a:gd name="T8" fmla="*/ 100 w 159"/>
                <a:gd name="T9" fmla="*/ 206 h 346"/>
                <a:gd name="T10" fmla="*/ 100 w 159"/>
                <a:gd name="T11" fmla="*/ 204 h 346"/>
                <a:gd name="T12" fmla="*/ 54 w 159"/>
                <a:gd name="T13" fmla="*/ 345 h 346"/>
              </a:gdLst>
              <a:ahLst/>
              <a:cxnLst>
                <a:cxn ang="0">
                  <a:pos x="T0" y="T1"/>
                </a:cxn>
                <a:cxn ang="0">
                  <a:pos x="T2" y="T3"/>
                </a:cxn>
                <a:cxn ang="0">
                  <a:pos x="T4" y="T5"/>
                </a:cxn>
                <a:cxn ang="0">
                  <a:pos x="T6" y="T7"/>
                </a:cxn>
                <a:cxn ang="0">
                  <a:pos x="T8" y="T9"/>
                </a:cxn>
                <a:cxn ang="0">
                  <a:pos x="T10" y="T11"/>
                </a:cxn>
                <a:cxn ang="0">
                  <a:pos x="T12" y="T13"/>
                </a:cxn>
              </a:cxnLst>
              <a:rect l="0" t="0" r="r" b="b"/>
              <a:pathLst>
                <a:path w="159" h="346">
                  <a:moveTo>
                    <a:pt x="54" y="345"/>
                  </a:moveTo>
                  <a:cubicBezTo>
                    <a:pt x="63" y="302"/>
                    <a:pt x="72" y="264"/>
                    <a:pt x="43" y="218"/>
                  </a:cubicBezTo>
                  <a:cubicBezTo>
                    <a:pt x="0" y="151"/>
                    <a:pt x="26" y="73"/>
                    <a:pt x="31" y="0"/>
                  </a:cubicBezTo>
                  <a:cubicBezTo>
                    <a:pt x="38" y="0"/>
                    <a:pt x="45" y="0"/>
                    <a:pt x="52" y="0"/>
                  </a:cubicBezTo>
                  <a:cubicBezTo>
                    <a:pt x="77" y="67"/>
                    <a:pt x="66" y="142"/>
                    <a:pt x="100" y="206"/>
                  </a:cubicBezTo>
                  <a:lnTo>
                    <a:pt x="100" y="204"/>
                  </a:lnTo>
                  <a:cubicBezTo>
                    <a:pt x="103" y="258"/>
                    <a:pt x="158" y="326"/>
                    <a:pt x="54" y="345"/>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5" name="Forme libre 354"/>
            <p:cNvSpPr>
              <a:spLocks noChangeArrowheads="1"/>
            </p:cNvSpPr>
            <p:nvPr userDrawn="1"/>
          </p:nvSpPr>
          <p:spPr bwMode="auto">
            <a:xfrm>
              <a:off x="1751013" y="3273425"/>
              <a:ext cx="46037" cy="46038"/>
            </a:xfrm>
            <a:custGeom>
              <a:avLst/>
              <a:gdLst>
                <a:gd name="T0" fmla="*/ 113 w 129"/>
                <a:gd name="T1" fmla="*/ 72 h 128"/>
                <a:gd name="T2" fmla="*/ 82 w 129"/>
                <a:gd name="T3" fmla="*/ 113 h 128"/>
                <a:gd name="T4" fmla="*/ 9 w 129"/>
                <a:gd name="T5" fmla="*/ 84 h 128"/>
                <a:gd name="T6" fmla="*/ 39 w 129"/>
                <a:gd name="T7" fmla="*/ 17 h 128"/>
                <a:gd name="T8" fmla="*/ 105 w 129"/>
                <a:gd name="T9" fmla="*/ 7 h 128"/>
                <a:gd name="T10" fmla="*/ 105 w 129"/>
                <a:gd name="T11" fmla="*/ 6 h 128"/>
                <a:gd name="T12" fmla="*/ 113 w 129"/>
                <a:gd name="T13" fmla="*/ 72 h 128"/>
              </a:gdLst>
              <a:ahLst/>
              <a:cxnLst>
                <a:cxn ang="0">
                  <a:pos x="T0" y="T1"/>
                </a:cxn>
                <a:cxn ang="0">
                  <a:pos x="T2" y="T3"/>
                </a:cxn>
                <a:cxn ang="0">
                  <a:pos x="T4" y="T5"/>
                </a:cxn>
                <a:cxn ang="0">
                  <a:pos x="T6" y="T7"/>
                </a:cxn>
                <a:cxn ang="0">
                  <a:pos x="T8" y="T9"/>
                </a:cxn>
                <a:cxn ang="0">
                  <a:pos x="T10" y="T11"/>
                </a:cxn>
                <a:cxn ang="0">
                  <a:pos x="T12" y="T13"/>
                </a:cxn>
              </a:cxnLst>
              <a:rect l="0" t="0" r="r" b="b"/>
              <a:pathLst>
                <a:path w="129" h="128">
                  <a:moveTo>
                    <a:pt x="113" y="72"/>
                  </a:moveTo>
                  <a:cubicBezTo>
                    <a:pt x="102" y="85"/>
                    <a:pt x="91" y="99"/>
                    <a:pt x="82" y="113"/>
                  </a:cubicBezTo>
                  <a:cubicBezTo>
                    <a:pt x="52" y="117"/>
                    <a:pt x="20" y="127"/>
                    <a:pt x="9" y="84"/>
                  </a:cubicBezTo>
                  <a:cubicBezTo>
                    <a:pt x="0" y="53"/>
                    <a:pt x="19" y="33"/>
                    <a:pt x="39" y="17"/>
                  </a:cubicBezTo>
                  <a:cubicBezTo>
                    <a:pt x="58" y="0"/>
                    <a:pt x="82" y="4"/>
                    <a:pt x="105" y="7"/>
                  </a:cubicBezTo>
                  <a:lnTo>
                    <a:pt x="105" y="6"/>
                  </a:lnTo>
                  <a:cubicBezTo>
                    <a:pt x="128" y="24"/>
                    <a:pt x="119" y="49"/>
                    <a:pt x="113" y="72"/>
                  </a:cubicBezTo>
                </a:path>
              </a:pathLst>
            </a:custGeom>
            <a:solidFill>
              <a:srgbClr val="B9B9B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6" name="Forme libre 355"/>
            <p:cNvSpPr>
              <a:spLocks noChangeArrowheads="1"/>
            </p:cNvSpPr>
            <p:nvPr userDrawn="1"/>
          </p:nvSpPr>
          <p:spPr bwMode="auto">
            <a:xfrm>
              <a:off x="1498600" y="3348038"/>
              <a:ext cx="36513" cy="107950"/>
            </a:xfrm>
            <a:custGeom>
              <a:avLst/>
              <a:gdLst>
                <a:gd name="T0" fmla="*/ 36 w 102"/>
                <a:gd name="T1" fmla="*/ 0 h 302"/>
                <a:gd name="T2" fmla="*/ 76 w 102"/>
                <a:gd name="T3" fmla="*/ 69 h 302"/>
                <a:gd name="T4" fmla="*/ 101 w 102"/>
                <a:gd name="T5" fmla="*/ 98 h 302"/>
                <a:gd name="T6" fmla="*/ 101 w 102"/>
                <a:gd name="T7" fmla="*/ 237 h 302"/>
                <a:gd name="T8" fmla="*/ 47 w 102"/>
                <a:gd name="T9" fmla="*/ 284 h 302"/>
                <a:gd name="T10" fmla="*/ 21 w 102"/>
                <a:gd name="T11" fmla="*/ 225 h 302"/>
                <a:gd name="T12" fmla="*/ 1 w 102"/>
                <a:gd name="T13" fmla="*/ 109 h 302"/>
                <a:gd name="T14" fmla="*/ 0 w 102"/>
                <a:gd name="T15" fmla="*/ 74 h 302"/>
                <a:gd name="T16" fmla="*/ 36 w 102"/>
                <a:gd name="T17" fmla="*/ 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302">
                  <a:moveTo>
                    <a:pt x="36" y="0"/>
                  </a:moveTo>
                  <a:cubicBezTo>
                    <a:pt x="50" y="23"/>
                    <a:pt x="62" y="46"/>
                    <a:pt x="76" y="69"/>
                  </a:cubicBezTo>
                  <a:cubicBezTo>
                    <a:pt x="84" y="78"/>
                    <a:pt x="93" y="87"/>
                    <a:pt x="101" y="98"/>
                  </a:cubicBezTo>
                  <a:cubicBezTo>
                    <a:pt x="101" y="144"/>
                    <a:pt x="101" y="191"/>
                    <a:pt x="101" y="237"/>
                  </a:cubicBezTo>
                  <a:cubicBezTo>
                    <a:pt x="85" y="255"/>
                    <a:pt x="94" y="301"/>
                    <a:pt x="47" y="284"/>
                  </a:cubicBezTo>
                  <a:cubicBezTo>
                    <a:pt x="27" y="269"/>
                    <a:pt x="23" y="248"/>
                    <a:pt x="21" y="225"/>
                  </a:cubicBezTo>
                  <a:cubicBezTo>
                    <a:pt x="18" y="185"/>
                    <a:pt x="10" y="147"/>
                    <a:pt x="1" y="109"/>
                  </a:cubicBezTo>
                  <a:cubicBezTo>
                    <a:pt x="0" y="97"/>
                    <a:pt x="0" y="86"/>
                    <a:pt x="0" y="74"/>
                  </a:cubicBezTo>
                  <a:cubicBezTo>
                    <a:pt x="1" y="43"/>
                    <a:pt x="1" y="13"/>
                    <a:pt x="36" y="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7" name="Forme libre 356"/>
            <p:cNvSpPr>
              <a:spLocks noChangeArrowheads="1"/>
            </p:cNvSpPr>
            <p:nvPr userDrawn="1"/>
          </p:nvSpPr>
          <p:spPr bwMode="auto">
            <a:xfrm>
              <a:off x="1651000" y="2913063"/>
              <a:ext cx="23813" cy="74612"/>
            </a:xfrm>
            <a:custGeom>
              <a:avLst/>
              <a:gdLst>
                <a:gd name="T0" fmla="*/ 45 w 65"/>
                <a:gd name="T1" fmla="*/ 0 h 206"/>
                <a:gd name="T2" fmla="*/ 64 w 65"/>
                <a:gd name="T3" fmla="*/ 205 h 206"/>
                <a:gd name="T4" fmla="*/ 43 w 65"/>
                <a:gd name="T5" fmla="*/ 203 h 206"/>
                <a:gd name="T6" fmla="*/ 13 w 65"/>
                <a:gd name="T7" fmla="*/ 86 h 206"/>
                <a:gd name="T8" fmla="*/ 45 w 65"/>
                <a:gd name="T9" fmla="*/ 0 h 206"/>
              </a:gdLst>
              <a:ahLst/>
              <a:cxnLst>
                <a:cxn ang="0">
                  <a:pos x="T0" y="T1"/>
                </a:cxn>
                <a:cxn ang="0">
                  <a:pos x="T2" y="T3"/>
                </a:cxn>
                <a:cxn ang="0">
                  <a:pos x="T4" y="T5"/>
                </a:cxn>
                <a:cxn ang="0">
                  <a:pos x="T6" y="T7"/>
                </a:cxn>
                <a:cxn ang="0">
                  <a:pos x="T8" y="T9"/>
                </a:cxn>
              </a:cxnLst>
              <a:rect l="0" t="0" r="r" b="b"/>
              <a:pathLst>
                <a:path w="65" h="206">
                  <a:moveTo>
                    <a:pt x="45" y="0"/>
                  </a:moveTo>
                  <a:cubicBezTo>
                    <a:pt x="51" y="69"/>
                    <a:pt x="57" y="137"/>
                    <a:pt x="64" y="205"/>
                  </a:cubicBezTo>
                  <a:cubicBezTo>
                    <a:pt x="57" y="205"/>
                    <a:pt x="51" y="203"/>
                    <a:pt x="43" y="203"/>
                  </a:cubicBezTo>
                  <a:cubicBezTo>
                    <a:pt x="32" y="163"/>
                    <a:pt x="23" y="124"/>
                    <a:pt x="13" y="86"/>
                  </a:cubicBezTo>
                  <a:cubicBezTo>
                    <a:pt x="0" y="47"/>
                    <a:pt x="10" y="18"/>
                    <a:pt x="45" y="0"/>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8" name="Forme libre 357"/>
            <p:cNvSpPr>
              <a:spLocks noChangeArrowheads="1"/>
            </p:cNvSpPr>
            <p:nvPr userDrawn="1"/>
          </p:nvSpPr>
          <p:spPr bwMode="auto">
            <a:xfrm>
              <a:off x="1604963" y="3605213"/>
              <a:ext cx="20637" cy="74612"/>
            </a:xfrm>
            <a:custGeom>
              <a:avLst/>
              <a:gdLst>
                <a:gd name="T0" fmla="*/ 56 w 57"/>
                <a:gd name="T1" fmla="*/ 206 h 207"/>
                <a:gd name="T2" fmla="*/ 9 w 57"/>
                <a:gd name="T3" fmla="*/ 0 h 207"/>
                <a:gd name="T4" fmla="*/ 32 w 57"/>
                <a:gd name="T5" fmla="*/ 0 h 207"/>
                <a:gd name="T6" fmla="*/ 56 w 57"/>
                <a:gd name="T7" fmla="*/ 206 h 207"/>
              </a:gdLst>
              <a:ahLst/>
              <a:cxnLst>
                <a:cxn ang="0">
                  <a:pos x="T0" y="T1"/>
                </a:cxn>
                <a:cxn ang="0">
                  <a:pos x="T2" y="T3"/>
                </a:cxn>
                <a:cxn ang="0">
                  <a:pos x="T4" y="T5"/>
                </a:cxn>
                <a:cxn ang="0">
                  <a:pos x="T6" y="T7"/>
                </a:cxn>
              </a:cxnLst>
              <a:rect l="0" t="0" r="r" b="b"/>
              <a:pathLst>
                <a:path w="57" h="207">
                  <a:moveTo>
                    <a:pt x="56" y="206"/>
                  </a:moveTo>
                  <a:cubicBezTo>
                    <a:pt x="0" y="146"/>
                    <a:pt x="13" y="70"/>
                    <a:pt x="9" y="0"/>
                  </a:cubicBezTo>
                  <a:cubicBezTo>
                    <a:pt x="16" y="0"/>
                    <a:pt x="24" y="0"/>
                    <a:pt x="32" y="0"/>
                  </a:cubicBezTo>
                  <a:cubicBezTo>
                    <a:pt x="41" y="68"/>
                    <a:pt x="48" y="137"/>
                    <a:pt x="56" y="206"/>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9" name="Forme libre 358"/>
            <p:cNvSpPr>
              <a:spLocks noChangeArrowheads="1"/>
            </p:cNvSpPr>
            <p:nvPr userDrawn="1"/>
          </p:nvSpPr>
          <p:spPr bwMode="auto">
            <a:xfrm>
              <a:off x="1790700" y="3463925"/>
              <a:ext cx="15875" cy="22225"/>
            </a:xfrm>
            <a:custGeom>
              <a:avLst/>
              <a:gdLst>
                <a:gd name="T0" fmla="*/ 0 w 44"/>
                <a:gd name="T1" fmla="*/ 0 h 63"/>
                <a:gd name="T2" fmla="*/ 28 w 44"/>
                <a:gd name="T3" fmla="*/ 17 h 63"/>
                <a:gd name="T4" fmla="*/ 37 w 44"/>
                <a:gd name="T5" fmla="*/ 56 h 63"/>
                <a:gd name="T6" fmla="*/ 28 w 44"/>
                <a:gd name="T7" fmla="*/ 62 h 63"/>
                <a:gd name="T8" fmla="*/ 2 w 44"/>
                <a:gd name="T9" fmla="*/ 33 h 63"/>
                <a:gd name="T10" fmla="*/ 0 w 44"/>
                <a:gd name="T11" fmla="*/ 0 h 63"/>
              </a:gdLst>
              <a:ahLst/>
              <a:cxnLst>
                <a:cxn ang="0">
                  <a:pos x="T0" y="T1"/>
                </a:cxn>
                <a:cxn ang="0">
                  <a:pos x="T2" y="T3"/>
                </a:cxn>
                <a:cxn ang="0">
                  <a:pos x="T4" y="T5"/>
                </a:cxn>
                <a:cxn ang="0">
                  <a:pos x="T6" y="T7"/>
                </a:cxn>
                <a:cxn ang="0">
                  <a:pos x="T8" y="T9"/>
                </a:cxn>
                <a:cxn ang="0">
                  <a:pos x="T10" y="T11"/>
                </a:cxn>
              </a:cxnLst>
              <a:rect l="0" t="0" r="r" b="b"/>
              <a:pathLst>
                <a:path w="44" h="63">
                  <a:moveTo>
                    <a:pt x="0" y="0"/>
                  </a:moveTo>
                  <a:cubicBezTo>
                    <a:pt x="9" y="6"/>
                    <a:pt x="20" y="9"/>
                    <a:pt x="28" y="17"/>
                  </a:cubicBezTo>
                  <a:cubicBezTo>
                    <a:pt x="38" y="27"/>
                    <a:pt x="43" y="41"/>
                    <a:pt x="37" y="56"/>
                  </a:cubicBezTo>
                  <a:cubicBezTo>
                    <a:pt x="35" y="59"/>
                    <a:pt x="31" y="62"/>
                    <a:pt x="28" y="62"/>
                  </a:cubicBezTo>
                  <a:cubicBezTo>
                    <a:pt x="8" y="62"/>
                    <a:pt x="5" y="47"/>
                    <a:pt x="2" y="33"/>
                  </a:cubicBezTo>
                  <a:cubicBezTo>
                    <a:pt x="0" y="23"/>
                    <a:pt x="0" y="10"/>
                    <a:pt x="0" y="0"/>
                  </a:cubicBezTo>
                </a:path>
              </a:pathLst>
            </a:custGeom>
            <a:solidFill>
              <a:srgbClr val="82828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0" name="Forme libre 359"/>
            <p:cNvSpPr>
              <a:spLocks noChangeArrowheads="1"/>
            </p:cNvSpPr>
            <p:nvPr userDrawn="1"/>
          </p:nvSpPr>
          <p:spPr bwMode="auto">
            <a:xfrm>
              <a:off x="1806575" y="3514725"/>
              <a:ext cx="15875" cy="30163"/>
            </a:xfrm>
            <a:custGeom>
              <a:avLst/>
              <a:gdLst>
                <a:gd name="T0" fmla="*/ 26 w 42"/>
                <a:gd name="T1" fmla="*/ 84 h 85"/>
                <a:gd name="T2" fmla="*/ 21 w 42"/>
                <a:gd name="T3" fmla="*/ 67 h 85"/>
                <a:gd name="T4" fmla="*/ 9 w 42"/>
                <a:gd name="T5" fmla="*/ 37 h 85"/>
                <a:gd name="T6" fmla="*/ 11 w 42"/>
                <a:gd name="T7" fmla="*/ 8 h 85"/>
                <a:gd name="T8" fmla="*/ 37 w 42"/>
                <a:gd name="T9" fmla="*/ 32 h 85"/>
                <a:gd name="T10" fmla="*/ 26 w 42"/>
                <a:gd name="T11" fmla="*/ 84 h 85"/>
              </a:gdLst>
              <a:ahLst/>
              <a:cxnLst>
                <a:cxn ang="0">
                  <a:pos x="T0" y="T1"/>
                </a:cxn>
                <a:cxn ang="0">
                  <a:pos x="T2" y="T3"/>
                </a:cxn>
                <a:cxn ang="0">
                  <a:pos x="T4" y="T5"/>
                </a:cxn>
                <a:cxn ang="0">
                  <a:pos x="T6" y="T7"/>
                </a:cxn>
                <a:cxn ang="0">
                  <a:pos x="T8" y="T9"/>
                </a:cxn>
                <a:cxn ang="0">
                  <a:pos x="T10" y="T11"/>
                </a:cxn>
              </a:cxnLst>
              <a:rect l="0" t="0" r="r" b="b"/>
              <a:pathLst>
                <a:path w="42" h="85">
                  <a:moveTo>
                    <a:pt x="26" y="84"/>
                  </a:moveTo>
                  <a:cubicBezTo>
                    <a:pt x="24" y="78"/>
                    <a:pt x="23" y="74"/>
                    <a:pt x="21" y="67"/>
                  </a:cubicBezTo>
                  <a:cubicBezTo>
                    <a:pt x="17" y="57"/>
                    <a:pt x="14" y="48"/>
                    <a:pt x="9" y="37"/>
                  </a:cubicBezTo>
                  <a:cubicBezTo>
                    <a:pt x="6" y="28"/>
                    <a:pt x="0" y="12"/>
                    <a:pt x="11" y="8"/>
                  </a:cubicBezTo>
                  <a:cubicBezTo>
                    <a:pt x="29" y="0"/>
                    <a:pt x="34" y="19"/>
                    <a:pt x="37" y="32"/>
                  </a:cubicBezTo>
                  <a:cubicBezTo>
                    <a:pt x="41" y="52"/>
                    <a:pt x="37" y="69"/>
                    <a:pt x="26" y="84"/>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1" name="Forme libre 360"/>
            <p:cNvSpPr>
              <a:spLocks noChangeArrowheads="1"/>
            </p:cNvSpPr>
            <p:nvPr userDrawn="1"/>
          </p:nvSpPr>
          <p:spPr bwMode="auto">
            <a:xfrm>
              <a:off x="1704975" y="3054350"/>
              <a:ext cx="28575" cy="20638"/>
            </a:xfrm>
            <a:custGeom>
              <a:avLst/>
              <a:gdLst>
                <a:gd name="T0" fmla="*/ 0 w 79"/>
                <a:gd name="T1" fmla="*/ 0 h 59"/>
                <a:gd name="T2" fmla="*/ 78 w 79"/>
                <a:gd name="T3" fmla="*/ 58 h 59"/>
                <a:gd name="T4" fmla="*/ 0 w 79"/>
                <a:gd name="T5" fmla="*/ 0 h 59"/>
              </a:gdLst>
              <a:ahLst/>
              <a:cxnLst>
                <a:cxn ang="0">
                  <a:pos x="T0" y="T1"/>
                </a:cxn>
                <a:cxn ang="0">
                  <a:pos x="T2" y="T3"/>
                </a:cxn>
                <a:cxn ang="0">
                  <a:pos x="T4" y="T5"/>
                </a:cxn>
              </a:cxnLst>
              <a:rect l="0" t="0" r="r" b="b"/>
              <a:pathLst>
                <a:path w="79" h="59">
                  <a:moveTo>
                    <a:pt x="0" y="0"/>
                  </a:moveTo>
                  <a:cubicBezTo>
                    <a:pt x="38" y="3"/>
                    <a:pt x="64" y="21"/>
                    <a:pt x="78" y="58"/>
                  </a:cubicBezTo>
                  <a:cubicBezTo>
                    <a:pt x="43" y="50"/>
                    <a:pt x="15" y="32"/>
                    <a:pt x="0" y="0"/>
                  </a:cubicBezTo>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2" name="Forme libre 361"/>
            <p:cNvSpPr>
              <a:spLocks noChangeArrowheads="1"/>
            </p:cNvSpPr>
            <p:nvPr userDrawn="1"/>
          </p:nvSpPr>
          <p:spPr bwMode="auto">
            <a:xfrm>
              <a:off x="1831975" y="3473450"/>
              <a:ext cx="17463" cy="20638"/>
            </a:xfrm>
            <a:custGeom>
              <a:avLst/>
              <a:gdLst>
                <a:gd name="T0" fmla="*/ 46 w 48"/>
                <a:gd name="T1" fmla="*/ 0 h 59"/>
                <a:gd name="T2" fmla="*/ 47 w 48"/>
                <a:gd name="T3" fmla="*/ 22 h 59"/>
                <a:gd name="T4" fmla="*/ 32 w 48"/>
                <a:gd name="T5" fmla="*/ 57 h 59"/>
                <a:gd name="T6" fmla="*/ 13 w 48"/>
                <a:gd name="T7" fmla="*/ 52 h 59"/>
                <a:gd name="T8" fmla="*/ 27 w 48"/>
                <a:gd name="T9" fmla="*/ 9 h 59"/>
                <a:gd name="T10" fmla="*/ 46 w 48"/>
                <a:gd name="T11" fmla="*/ 0 h 59"/>
              </a:gdLst>
              <a:ahLst/>
              <a:cxnLst>
                <a:cxn ang="0">
                  <a:pos x="T0" y="T1"/>
                </a:cxn>
                <a:cxn ang="0">
                  <a:pos x="T2" y="T3"/>
                </a:cxn>
                <a:cxn ang="0">
                  <a:pos x="T4" y="T5"/>
                </a:cxn>
                <a:cxn ang="0">
                  <a:pos x="T6" y="T7"/>
                </a:cxn>
                <a:cxn ang="0">
                  <a:pos x="T8" y="T9"/>
                </a:cxn>
                <a:cxn ang="0">
                  <a:pos x="T10" y="T11"/>
                </a:cxn>
              </a:cxnLst>
              <a:rect l="0" t="0" r="r" b="b"/>
              <a:pathLst>
                <a:path w="48" h="59">
                  <a:moveTo>
                    <a:pt x="46" y="0"/>
                  </a:moveTo>
                  <a:cubicBezTo>
                    <a:pt x="46" y="8"/>
                    <a:pt x="47" y="14"/>
                    <a:pt x="47" y="22"/>
                  </a:cubicBezTo>
                  <a:cubicBezTo>
                    <a:pt x="47" y="35"/>
                    <a:pt x="47" y="51"/>
                    <a:pt x="32" y="57"/>
                  </a:cubicBezTo>
                  <a:cubicBezTo>
                    <a:pt x="27" y="58"/>
                    <a:pt x="17" y="55"/>
                    <a:pt x="13" y="52"/>
                  </a:cubicBezTo>
                  <a:cubicBezTo>
                    <a:pt x="0" y="32"/>
                    <a:pt x="12" y="20"/>
                    <a:pt x="27" y="9"/>
                  </a:cubicBezTo>
                  <a:cubicBezTo>
                    <a:pt x="32" y="5"/>
                    <a:pt x="39" y="3"/>
                    <a:pt x="46" y="0"/>
                  </a:cubicBezTo>
                </a:path>
              </a:pathLst>
            </a:custGeom>
            <a:solidFill>
              <a:srgbClr val="C1C1C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3" name="Forme libre 362"/>
            <p:cNvSpPr>
              <a:spLocks noChangeArrowheads="1"/>
            </p:cNvSpPr>
            <p:nvPr userDrawn="1"/>
          </p:nvSpPr>
          <p:spPr bwMode="auto">
            <a:xfrm>
              <a:off x="1452563" y="3043238"/>
              <a:ext cx="9525" cy="25400"/>
            </a:xfrm>
            <a:custGeom>
              <a:avLst/>
              <a:gdLst>
                <a:gd name="T0" fmla="*/ 27 w 28"/>
                <a:gd name="T1" fmla="*/ 69 h 70"/>
                <a:gd name="T2" fmla="*/ 0 w 28"/>
                <a:gd name="T3" fmla="*/ 0 h 70"/>
                <a:gd name="T4" fmla="*/ 27 w 28"/>
                <a:gd name="T5" fmla="*/ 69 h 70"/>
              </a:gdLst>
              <a:ahLst/>
              <a:cxnLst>
                <a:cxn ang="0">
                  <a:pos x="T0" y="T1"/>
                </a:cxn>
                <a:cxn ang="0">
                  <a:pos x="T2" y="T3"/>
                </a:cxn>
                <a:cxn ang="0">
                  <a:pos x="T4" y="T5"/>
                </a:cxn>
              </a:cxnLst>
              <a:rect l="0" t="0" r="r" b="b"/>
              <a:pathLst>
                <a:path w="28" h="70">
                  <a:moveTo>
                    <a:pt x="27" y="69"/>
                  </a:moveTo>
                  <a:cubicBezTo>
                    <a:pt x="7" y="51"/>
                    <a:pt x="0" y="26"/>
                    <a:pt x="0" y="0"/>
                  </a:cubicBezTo>
                  <a:cubicBezTo>
                    <a:pt x="15" y="20"/>
                    <a:pt x="24" y="43"/>
                    <a:pt x="27" y="69"/>
                  </a:cubicBezTo>
                </a:path>
              </a:pathLst>
            </a:custGeom>
            <a:solidFill>
              <a:srgbClr val="C7C7C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4" name="Forme libre 363"/>
            <p:cNvSpPr>
              <a:spLocks noChangeArrowheads="1"/>
            </p:cNvSpPr>
            <p:nvPr userDrawn="1"/>
          </p:nvSpPr>
          <p:spPr bwMode="auto">
            <a:xfrm>
              <a:off x="1485900" y="3052763"/>
              <a:ext cx="7938" cy="17462"/>
            </a:xfrm>
            <a:custGeom>
              <a:avLst/>
              <a:gdLst>
                <a:gd name="T0" fmla="*/ 0 w 23"/>
                <a:gd name="T1" fmla="*/ 0 h 47"/>
                <a:gd name="T2" fmla="*/ 22 w 23"/>
                <a:gd name="T3" fmla="*/ 46 h 47"/>
                <a:gd name="T4" fmla="*/ 0 w 23"/>
                <a:gd name="T5" fmla="*/ 0 h 47"/>
              </a:gdLst>
              <a:ahLst/>
              <a:cxnLst>
                <a:cxn ang="0">
                  <a:pos x="T0" y="T1"/>
                </a:cxn>
                <a:cxn ang="0">
                  <a:pos x="T2" y="T3"/>
                </a:cxn>
                <a:cxn ang="0">
                  <a:pos x="T4" y="T5"/>
                </a:cxn>
              </a:cxnLst>
              <a:rect l="0" t="0" r="r" b="b"/>
              <a:pathLst>
                <a:path w="23" h="47">
                  <a:moveTo>
                    <a:pt x="0" y="0"/>
                  </a:moveTo>
                  <a:cubicBezTo>
                    <a:pt x="8" y="15"/>
                    <a:pt x="14" y="30"/>
                    <a:pt x="22" y="46"/>
                  </a:cubicBezTo>
                  <a:cubicBezTo>
                    <a:pt x="14" y="30"/>
                    <a:pt x="6" y="15"/>
                    <a:pt x="0" y="0"/>
                  </a:cubicBezTo>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5" name="Forme libre 364"/>
            <p:cNvSpPr>
              <a:spLocks noChangeArrowheads="1"/>
            </p:cNvSpPr>
            <p:nvPr userDrawn="1"/>
          </p:nvSpPr>
          <p:spPr bwMode="auto">
            <a:xfrm>
              <a:off x="4640263" y="5883275"/>
              <a:ext cx="382587" cy="649288"/>
            </a:xfrm>
            <a:custGeom>
              <a:avLst/>
              <a:gdLst>
                <a:gd name="T0" fmla="*/ 1060 w 1061"/>
                <a:gd name="T1" fmla="*/ 1801 h 1802"/>
                <a:gd name="T2" fmla="*/ 1000 w 1061"/>
                <a:gd name="T3" fmla="*/ 1734 h 1802"/>
                <a:gd name="T4" fmla="*/ 736 w 1061"/>
                <a:gd name="T5" fmla="*/ 1418 h 1802"/>
                <a:gd name="T6" fmla="*/ 693 w 1061"/>
                <a:gd name="T7" fmla="*/ 1364 h 1802"/>
                <a:gd name="T8" fmla="*/ 367 w 1061"/>
                <a:gd name="T9" fmla="*/ 940 h 1802"/>
                <a:gd name="T10" fmla="*/ 157 w 1061"/>
                <a:gd name="T11" fmla="*/ 729 h 1802"/>
                <a:gd name="T12" fmla="*/ 12 w 1061"/>
                <a:gd name="T13" fmla="*/ 422 h 1802"/>
                <a:gd name="T14" fmla="*/ 31 w 1061"/>
                <a:gd name="T15" fmla="*/ 289 h 1802"/>
                <a:gd name="T16" fmla="*/ 72 w 1061"/>
                <a:gd name="T17" fmla="*/ 171 h 1802"/>
                <a:gd name="T18" fmla="*/ 118 w 1061"/>
                <a:gd name="T19" fmla="*/ 13 h 1802"/>
                <a:gd name="T20" fmla="*/ 189 w 1061"/>
                <a:gd name="T21" fmla="*/ 16 h 1802"/>
                <a:gd name="T22" fmla="*/ 109 w 1061"/>
                <a:gd name="T23" fmla="*/ 346 h 1802"/>
                <a:gd name="T24" fmla="*/ 284 w 1061"/>
                <a:gd name="T25" fmla="*/ 785 h 1802"/>
                <a:gd name="T26" fmla="*/ 443 w 1061"/>
                <a:gd name="T27" fmla="*/ 872 h 1802"/>
                <a:gd name="T28" fmla="*/ 470 w 1061"/>
                <a:gd name="T29" fmla="*/ 891 h 1802"/>
                <a:gd name="T30" fmla="*/ 622 w 1061"/>
                <a:gd name="T31" fmla="*/ 1115 h 1802"/>
                <a:gd name="T32" fmla="*/ 831 w 1061"/>
                <a:gd name="T33" fmla="*/ 1356 h 1802"/>
                <a:gd name="T34" fmla="*/ 872 w 1061"/>
                <a:gd name="T35" fmla="*/ 1393 h 1802"/>
                <a:gd name="T36" fmla="*/ 1056 w 1061"/>
                <a:gd name="T37" fmla="*/ 1783 h 1802"/>
                <a:gd name="T38" fmla="*/ 1060 w 1061"/>
                <a:gd name="T39" fmla="*/ 1801 h 1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61" h="1802">
                  <a:moveTo>
                    <a:pt x="1060" y="1801"/>
                  </a:moveTo>
                  <a:cubicBezTo>
                    <a:pt x="1041" y="1778"/>
                    <a:pt x="1018" y="1758"/>
                    <a:pt x="1000" y="1734"/>
                  </a:cubicBezTo>
                  <a:cubicBezTo>
                    <a:pt x="919" y="1622"/>
                    <a:pt x="840" y="1511"/>
                    <a:pt x="736" y="1418"/>
                  </a:cubicBezTo>
                  <a:cubicBezTo>
                    <a:pt x="719" y="1402"/>
                    <a:pt x="704" y="1384"/>
                    <a:pt x="693" y="1364"/>
                  </a:cubicBezTo>
                  <a:cubicBezTo>
                    <a:pt x="612" y="1201"/>
                    <a:pt x="480" y="1077"/>
                    <a:pt x="367" y="940"/>
                  </a:cubicBezTo>
                  <a:cubicBezTo>
                    <a:pt x="304" y="863"/>
                    <a:pt x="215" y="811"/>
                    <a:pt x="157" y="729"/>
                  </a:cubicBezTo>
                  <a:cubicBezTo>
                    <a:pt x="90" y="634"/>
                    <a:pt x="43" y="532"/>
                    <a:pt x="12" y="422"/>
                  </a:cubicBezTo>
                  <a:cubicBezTo>
                    <a:pt x="0" y="376"/>
                    <a:pt x="11" y="332"/>
                    <a:pt x="31" y="289"/>
                  </a:cubicBezTo>
                  <a:cubicBezTo>
                    <a:pt x="49" y="251"/>
                    <a:pt x="69" y="214"/>
                    <a:pt x="72" y="171"/>
                  </a:cubicBezTo>
                  <a:cubicBezTo>
                    <a:pt x="23" y="100"/>
                    <a:pt x="72" y="57"/>
                    <a:pt x="118" y="13"/>
                  </a:cubicBezTo>
                  <a:cubicBezTo>
                    <a:pt x="142" y="5"/>
                    <a:pt x="167" y="0"/>
                    <a:pt x="189" y="16"/>
                  </a:cubicBezTo>
                  <a:cubicBezTo>
                    <a:pt x="150" y="123"/>
                    <a:pt x="145" y="236"/>
                    <a:pt x="109" y="346"/>
                  </a:cubicBezTo>
                  <a:cubicBezTo>
                    <a:pt x="58" y="494"/>
                    <a:pt x="151" y="695"/>
                    <a:pt x="284" y="785"/>
                  </a:cubicBezTo>
                  <a:cubicBezTo>
                    <a:pt x="335" y="819"/>
                    <a:pt x="376" y="868"/>
                    <a:pt x="443" y="872"/>
                  </a:cubicBezTo>
                  <a:cubicBezTo>
                    <a:pt x="452" y="872"/>
                    <a:pt x="467" y="882"/>
                    <a:pt x="470" y="891"/>
                  </a:cubicBezTo>
                  <a:cubicBezTo>
                    <a:pt x="501" y="978"/>
                    <a:pt x="586" y="1025"/>
                    <a:pt x="622" y="1115"/>
                  </a:cubicBezTo>
                  <a:cubicBezTo>
                    <a:pt x="660" y="1214"/>
                    <a:pt x="704" y="1324"/>
                    <a:pt x="831" y="1356"/>
                  </a:cubicBezTo>
                  <a:cubicBezTo>
                    <a:pt x="848" y="1361"/>
                    <a:pt x="867" y="1378"/>
                    <a:pt x="872" y="1393"/>
                  </a:cubicBezTo>
                  <a:cubicBezTo>
                    <a:pt x="907" y="1535"/>
                    <a:pt x="1013" y="1644"/>
                    <a:pt x="1056" y="1783"/>
                  </a:cubicBezTo>
                  <a:cubicBezTo>
                    <a:pt x="1057" y="1787"/>
                    <a:pt x="1059" y="1795"/>
                    <a:pt x="1060" y="1801"/>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6" name="Forme libre 365"/>
            <p:cNvSpPr>
              <a:spLocks noChangeArrowheads="1"/>
            </p:cNvSpPr>
            <p:nvPr userDrawn="1"/>
          </p:nvSpPr>
          <p:spPr bwMode="auto">
            <a:xfrm>
              <a:off x="4676775" y="5692775"/>
              <a:ext cx="192088" cy="206375"/>
            </a:xfrm>
            <a:custGeom>
              <a:avLst/>
              <a:gdLst>
                <a:gd name="T0" fmla="*/ 90 w 534"/>
                <a:gd name="T1" fmla="*/ 545 h 572"/>
                <a:gd name="T2" fmla="*/ 47 w 534"/>
                <a:gd name="T3" fmla="*/ 571 h 572"/>
                <a:gd name="T4" fmla="*/ 38 w 534"/>
                <a:gd name="T5" fmla="*/ 461 h 572"/>
                <a:gd name="T6" fmla="*/ 385 w 534"/>
                <a:gd name="T7" fmla="*/ 43 h 572"/>
                <a:gd name="T8" fmla="*/ 478 w 534"/>
                <a:gd name="T9" fmla="*/ 8 h 572"/>
                <a:gd name="T10" fmla="*/ 533 w 534"/>
                <a:gd name="T11" fmla="*/ 50 h 572"/>
                <a:gd name="T12" fmla="*/ 432 w 534"/>
                <a:gd name="T13" fmla="*/ 171 h 572"/>
                <a:gd name="T14" fmla="*/ 227 w 534"/>
                <a:gd name="T15" fmla="*/ 380 h 572"/>
                <a:gd name="T16" fmla="*/ 90 w 534"/>
                <a:gd name="T17" fmla="*/ 545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572">
                  <a:moveTo>
                    <a:pt x="90" y="545"/>
                  </a:moveTo>
                  <a:cubicBezTo>
                    <a:pt x="76" y="554"/>
                    <a:pt x="61" y="564"/>
                    <a:pt x="47" y="571"/>
                  </a:cubicBezTo>
                  <a:cubicBezTo>
                    <a:pt x="0" y="538"/>
                    <a:pt x="15" y="498"/>
                    <a:pt x="38" y="461"/>
                  </a:cubicBezTo>
                  <a:cubicBezTo>
                    <a:pt x="139" y="310"/>
                    <a:pt x="255" y="170"/>
                    <a:pt x="385" y="43"/>
                  </a:cubicBezTo>
                  <a:cubicBezTo>
                    <a:pt x="408" y="20"/>
                    <a:pt x="440" y="0"/>
                    <a:pt x="478" y="8"/>
                  </a:cubicBezTo>
                  <a:cubicBezTo>
                    <a:pt x="502" y="14"/>
                    <a:pt x="522" y="26"/>
                    <a:pt x="533" y="50"/>
                  </a:cubicBezTo>
                  <a:cubicBezTo>
                    <a:pt x="531" y="118"/>
                    <a:pt x="489" y="151"/>
                    <a:pt x="432" y="171"/>
                  </a:cubicBezTo>
                  <a:cubicBezTo>
                    <a:pt x="348" y="226"/>
                    <a:pt x="284" y="301"/>
                    <a:pt x="227" y="380"/>
                  </a:cubicBezTo>
                  <a:cubicBezTo>
                    <a:pt x="169" y="426"/>
                    <a:pt x="127" y="484"/>
                    <a:pt x="90" y="545"/>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7" name="Forme libre 366"/>
            <p:cNvSpPr>
              <a:spLocks noChangeArrowheads="1"/>
            </p:cNvSpPr>
            <p:nvPr userDrawn="1"/>
          </p:nvSpPr>
          <p:spPr bwMode="auto">
            <a:xfrm>
              <a:off x="6992938" y="2560638"/>
              <a:ext cx="1062037" cy="368300"/>
            </a:xfrm>
            <a:custGeom>
              <a:avLst/>
              <a:gdLst>
                <a:gd name="T0" fmla="*/ 2818 w 2949"/>
                <a:gd name="T1" fmla="*/ 12 h 1024"/>
                <a:gd name="T2" fmla="*/ 2885 w 2949"/>
                <a:gd name="T3" fmla="*/ 71 h 1024"/>
                <a:gd name="T4" fmla="*/ 2864 w 2949"/>
                <a:gd name="T5" fmla="*/ 198 h 1024"/>
                <a:gd name="T6" fmla="*/ 2742 w 2949"/>
                <a:gd name="T7" fmla="*/ 226 h 1024"/>
                <a:gd name="T8" fmla="*/ 1421 w 2949"/>
                <a:gd name="T9" fmla="*/ 627 h 1024"/>
                <a:gd name="T10" fmla="*/ 277 w 2949"/>
                <a:gd name="T11" fmla="*/ 982 h 1024"/>
                <a:gd name="T12" fmla="*/ 135 w 2949"/>
                <a:gd name="T13" fmla="*/ 1015 h 1024"/>
                <a:gd name="T14" fmla="*/ 52 w 2949"/>
                <a:gd name="T15" fmla="*/ 899 h 1024"/>
                <a:gd name="T16" fmla="*/ 23 w 2949"/>
                <a:gd name="T17" fmla="*/ 864 h 1024"/>
                <a:gd name="T18" fmla="*/ 95 w 2949"/>
                <a:gd name="T19" fmla="*/ 783 h 1024"/>
                <a:gd name="T20" fmla="*/ 949 w 2949"/>
                <a:gd name="T21" fmla="*/ 519 h 1024"/>
                <a:gd name="T22" fmla="*/ 2123 w 2949"/>
                <a:gd name="T23" fmla="*/ 162 h 1024"/>
                <a:gd name="T24" fmla="*/ 2728 w 2949"/>
                <a:gd name="T25" fmla="*/ 10 h 1024"/>
                <a:gd name="T26" fmla="*/ 2818 w 2949"/>
                <a:gd name="T27" fmla="*/ 12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49" h="1024">
                  <a:moveTo>
                    <a:pt x="2818" y="12"/>
                  </a:moveTo>
                  <a:cubicBezTo>
                    <a:pt x="2841" y="32"/>
                    <a:pt x="2865" y="49"/>
                    <a:pt x="2885" y="71"/>
                  </a:cubicBezTo>
                  <a:cubicBezTo>
                    <a:pt x="2948" y="143"/>
                    <a:pt x="2946" y="148"/>
                    <a:pt x="2864" y="198"/>
                  </a:cubicBezTo>
                  <a:cubicBezTo>
                    <a:pt x="2821" y="198"/>
                    <a:pt x="2781" y="212"/>
                    <a:pt x="2742" y="226"/>
                  </a:cubicBezTo>
                  <a:cubicBezTo>
                    <a:pt x="2305" y="371"/>
                    <a:pt x="1860" y="490"/>
                    <a:pt x="1421" y="627"/>
                  </a:cubicBezTo>
                  <a:cubicBezTo>
                    <a:pt x="1040" y="746"/>
                    <a:pt x="659" y="864"/>
                    <a:pt x="277" y="982"/>
                  </a:cubicBezTo>
                  <a:cubicBezTo>
                    <a:pt x="230" y="997"/>
                    <a:pt x="179" y="1023"/>
                    <a:pt x="135" y="1015"/>
                  </a:cubicBezTo>
                  <a:cubicBezTo>
                    <a:pt x="84" y="1008"/>
                    <a:pt x="86" y="936"/>
                    <a:pt x="52" y="899"/>
                  </a:cubicBezTo>
                  <a:cubicBezTo>
                    <a:pt x="42" y="888"/>
                    <a:pt x="33" y="876"/>
                    <a:pt x="23" y="864"/>
                  </a:cubicBezTo>
                  <a:cubicBezTo>
                    <a:pt x="0" y="795"/>
                    <a:pt x="52" y="795"/>
                    <a:pt x="95" y="783"/>
                  </a:cubicBezTo>
                  <a:cubicBezTo>
                    <a:pt x="381" y="699"/>
                    <a:pt x="663" y="603"/>
                    <a:pt x="949" y="519"/>
                  </a:cubicBezTo>
                  <a:cubicBezTo>
                    <a:pt x="1341" y="403"/>
                    <a:pt x="1729" y="271"/>
                    <a:pt x="2123" y="162"/>
                  </a:cubicBezTo>
                  <a:cubicBezTo>
                    <a:pt x="2323" y="105"/>
                    <a:pt x="2517" y="23"/>
                    <a:pt x="2728" y="10"/>
                  </a:cubicBezTo>
                  <a:cubicBezTo>
                    <a:pt x="2758" y="6"/>
                    <a:pt x="2789" y="0"/>
                    <a:pt x="2818" y="12"/>
                  </a:cubicBezTo>
                </a:path>
              </a:pathLst>
            </a:custGeom>
            <a:solidFill>
              <a:srgbClr val="FEFEF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8" name="Forme libre 367"/>
            <p:cNvSpPr>
              <a:spLocks noChangeArrowheads="1"/>
            </p:cNvSpPr>
            <p:nvPr userDrawn="1"/>
          </p:nvSpPr>
          <p:spPr bwMode="auto">
            <a:xfrm>
              <a:off x="6988175" y="2552700"/>
              <a:ext cx="1019175" cy="317500"/>
            </a:xfrm>
            <a:custGeom>
              <a:avLst/>
              <a:gdLst>
                <a:gd name="T0" fmla="*/ 2831 w 2832"/>
                <a:gd name="T1" fmla="*/ 31 h 884"/>
                <a:gd name="T2" fmla="*/ 2477 w 2832"/>
                <a:gd name="T3" fmla="*/ 116 h 884"/>
                <a:gd name="T4" fmla="*/ 1000 w 2832"/>
                <a:gd name="T5" fmla="*/ 558 h 884"/>
                <a:gd name="T6" fmla="*/ 94 w 2832"/>
                <a:gd name="T7" fmla="*/ 836 h 884"/>
                <a:gd name="T8" fmla="*/ 38 w 2832"/>
                <a:gd name="T9" fmla="*/ 883 h 884"/>
                <a:gd name="T10" fmla="*/ 65 w 2832"/>
                <a:gd name="T11" fmla="*/ 782 h 884"/>
                <a:gd name="T12" fmla="*/ 172 w 2832"/>
                <a:gd name="T13" fmla="*/ 742 h 884"/>
                <a:gd name="T14" fmla="*/ 1887 w 2832"/>
                <a:gd name="T15" fmla="*/ 217 h 884"/>
                <a:gd name="T16" fmla="*/ 2468 w 2832"/>
                <a:gd name="T17" fmla="*/ 46 h 884"/>
                <a:gd name="T18" fmla="*/ 2646 w 2832"/>
                <a:gd name="T19" fmla="*/ 9 h 884"/>
                <a:gd name="T20" fmla="*/ 2831 w 2832"/>
                <a:gd name="T21" fmla="*/ 31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32" h="884">
                  <a:moveTo>
                    <a:pt x="2831" y="31"/>
                  </a:moveTo>
                  <a:cubicBezTo>
                    <a:pt x="2709" y="42"/>
                    <a:pt x="2593" y="81"/>
                    <a:pt x="2477" y="116"/>
                  </a:cubicBezTo>
                  <a:cubicBezTo>
                    <a:pt x="1983" y="263"/>
                    <a:pt x="1493" y="414"/>
                    <a:pt x="1000" y="558"/>
                  </a:cubicBezTo>
                  <a:cubicBezTo>
                    <a:pt x="696" y="646"/>
                    <a:pt x="401" y="758"/>
                    <a:pt x="94" y="836"/>
                  </a:cubicBezTo>
                  <a:cubicBezTo>
                    <a:pt x="67" y="842"/>
                    <a:pt x="42" y="851"/>
                    <a:pt x="38" y="883"/>
                  </a:cubicBezTo>
                  <a:cubicBezTo>
                    <a:pt x="0" y="837"/>
                    <a:pt x="23" y="803"/>
                    <a:pt x="65" y="782"/>
                  </a:cubicBezTo>
                  <a:cubicBezTo>
                    <a:pt x="99" y="764"/>
                    <a:pt x="136" y="755"/>
                    <a:pt x="172" y="742"/>
                  </a:cubicBezTo>
                  <a:cubicBezTo>
                    <a:pt x="743" y="567"/>
                    <a:pt x="1316" y="391"/>
                    <a:pt x="1887" y="217"/>
                  </a:cubicBezTo>
                  <a:cubicBezTo>
                    <a:pt x="2080" y="158"/>
                    <a:pt x="2275" y="103"/>
                    <a:pt x="2468" y="46"/>
                  </a:cubicBezTo>
                  <a:cubicBezTo>
                    <a:pt x="2526" y="29"/>
                    <a:pt x="2585" y="13"/>
                    <a:pt x="2646" y="9"/>
                  </a:cubicBezTo>
                  <a:cubicBezTo>
                    <a:pt x="2709" y="17"/>
                    <a:pt x="2773" y="0"/>
                    <a:pt x="2831" y="31"/>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9" name="Forme libre 368"/>
            <p:cNvSpPr>
              <a:spLocks noChangeArrowheads="1"/>
            </p:cNvSpPr>
            <p:nvPr userDrawn="1"/>
          </p:nvSpPr>
          <p:spPr bwMode="auto">
            <a:xfrm>
              <a:off x="7980363" y="2419350"/>
              <a:ext cx="138112" cy="80963"/>
            </a:xfrm>
            <a:custGeom>
              <a:avLst/>
              <a:gdLst>
                <a:gd name="T0" fmla="*/ 167 w 383"/>
                <a:gd name="T1" fmla="*/ 62 h 225"/>
                <a:gd name="T2" fmla="*/ 370 w 383"/>
                <a:gd name="T3" fmla="*/ 42 h 225"/>
                <a:gd name="T4" fmla="*/ 328 w 383"/>
                <a:gd name="T5" fmla="*/ 117 h 225"/>
                <a:gd name="T6" fmla="*/ 124 w 383"/>
                <a:gd name="T7" fmla="*/ 177 h 225"/>
                <a:gd name="T8" fmla="*/ 25 w 383"/>
                <a:gd name="T9" fmla="*/ 224 h 225"/>
                <a:gd name="T10" fmla="*/ 78 w 383"/>
                <a:gd name="T11" fmla="*/ 145 h 225"/>
                <a:gd name="T12" fmla="*/ 251 w 383"/>
                <a:gd name="T13" fmla="*/ 85 h 225"/>
                <a:gd name="T14" fmla="*/ 167 w 383"/>
                <a:gd name="T15" fmla="*/ 62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3" h="225">
                  <a:moveTo>
                    <a:pt x="167" y="62"/>
                  </a:moveTo>
                  <a:cubicBezTo>
                    <a:pt x="232" y="38"/>
                    <a:pt x="298" y="0"/>
                    <a:pt x="370" y="42"/>
                  </a:cubicBezTo>
                  <a:cubicBezTo>
                    <a:pt x="382" y="82"/>
                    <a:pt x="371" y="107"/>
                    <a:pt x="328" y="117"/>
                  </a:cubicBezTo>
                  <a:cubicBezTo>
                    <a:pt x="260" y="136"/>
                    <a:pt x="191" y="155"/>
                    <a:pt x="124" y="177"/>
                  </a:cubicBezTo>
                  <a:cubicBezTo>
                    <a:pt x="89" y="188"/>
                    <a:pt x="51" y="192"/>
                    <a:pt x="25" y="224"/>
                  </a:cubicBezTo>
                  <a:cubicBezTo>
                    <a:pt x="0" y="171"/>
                    <a:pt x="43" y="159"/>
                    <a:pt x="78" y="145"/>
                  </a:cubicBezTo>
                  <a:cubicBezTo>
                    <a:pt x="133" y="123"/>
                    <a:pt x="189" y="107"/>
                    <a:pt x="251" y="85"/>
                  </a:cubicBezTo>
                  <a:cubicBezTo>
                    <a:pt x="220" y="55"/>
                    <a:pt x="191" y="71"/>
                    <a:pt x="167" y="62"/>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0" name="Forme libre 369"/>
            <p:cNvSpPr>
              <a:spLocks noChangeArrowheads="1"/>
            </p:cNvSpPr>
            <p:nvPr userDrawn="1"/>
          </p:nvSpPr>
          <p:spPr bwMode="auto">
            <a:xfrm>
              <a:off x="7924800" y="2390775"/>
              <a:ext cx="33338" cy="11113"/>
            </a:xfrm>
            <a:custGeom>
              <a:avLst/>
              <a:gdLst>
                <a:gd name="T0" fmla="*/ 0 w 93"/>
                <a:gd name="T1" fmla="*/ 26 h 31"/>
                <a:gd name="T2" fmla="*/ 92 w 93"/>
                <a:gd name="T3" fmla="*/ 3 h 31"/>
                <a:gd name="T4" fmla="*/ 0 w 93"/>
                <a:gd name="T5" fmla="*/ 26 h 31"/>
              </a:gdLst>
              <a:ahLst/>
              <a:cxnLst>
                <a:cxn ang="0">
                  <a:pos x="T0" y="T1"/>
                </a:cxn>
                <a:cxn ang="0">
                  <a:pos x="T2" y="T3"/>
                </a:cxn>
                <a:cxn ang="0">
                  <a:pos x="T4" y="T5"/>
                </a:cxn>
              </a:cxnLst>
              <a:rect l="0" t="0" r="r" b="b"/>
              <a:pathLst>
                <a:path w="93" h="31">
                  <a:moveTo>
                    <a:pt x="0" y="26"/>
                  </a:moveTo>
                  <a:cubicBezTo>
                    <a:pt x="27" y="6"/>
                    <a:pt x="58" y="0"/>
                    <a:pt x="92" y="3"/>
                  </a:cubicBezTo>
                  <a:cubicBezTo>
                    <a:pt x="66" y="24"/>
                    <a:pt x="35" y="30"/>
                    <a:pt x="0" y="26"/>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1" name="Forme libre 370"/>
            <p:cNvSpPr>
              <a:spLocks noChangeArrowheads="1"/>
            </p:cNvSpPr>
            <p:nvPr userDrawn="1"/>
          </p:nvSpPr>
          <p:spPr bwMode="auto">
            <a:xfrm>
              <a:off x="7885113" y="2400300"/>
              <a:ext cx="33337" cy="11113"/>
            </a:xfrm>
            <a:custGeom>
              <a:avLst/>
              <a:gdLst>
                <a:gd name="T0" fmla="*/ 0 w 92"/>
                <a:gd name="T1" fmla="*/ 0 h 29"/>
                <a:gd name="T2" fmla="*/ 91 w 92"/>
                <a:gd name="T3" fmla="*/ 8 h 29"/>
                <a:gd name="T4" fmla="*/ 0 w 92"/>
                <a:gd name="T5" fmla="*/ 0 h 29"/>
              </a:gdLst>
              <a:ahLst/>
              <a:cxnLst>
                <a:cxn ang="0">
                  <a:pos x="T0" y="T1"/>
                </a:cxn>
                <a:cxn ang="0">
                  <a:pos x="T2" y="T3"/>
                </a:cxn>
                <a:cxn ang="0">
                  <a:pos x="T4" y="T5"/>
                </a:cxn>
              </a:cxnLst>
              <a:rect l="0" t="0" r="r" b="b"/>
              <a:pathLst>
                <a:path w="92" h="29">
                  <a:moveTo>
                    <a:pt x="0" y="0"/>
                  </a:moveTo>
                  <a:cubicBezTo>
                    <a:pt x="31" y="3"/>
                    <a:pt x="61" y="5"/>
                    <a:pt x="91" y="8"/>
                  </a:cubicBezTo>
                  <a:cubicBezTo>
                    <a:pt x="58" y="28"/>
                    <a:pt x="28" y="28"/>
                    <a:pt x="0" y="0"/>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2" name="Forme libre 371"/>
            <p:cNvSpPr>
              <a:spLocks noChangeArrowheads="1"/>
            </p:cNvSpPr>
            <p:nvPr userDrawn="1"/>
          </p:nvSpPr>
          <p:spPr bwMode="auto">
            <a:xfrm>
              <a:off x="8062913" y="2508250"/>
              <a:ext cx="26987" cy="9525"/>
            </a:xfrm>
            <a:custGeom>
              <a:avLst/>
              <a:gdLst>
                <a:gd name="T0" fmla="*/ 0 w 75"/>
                <a:gd name="T1" fmla="*/ 21 h 25"/>
                <a:gd name="T2" fmla="*/ 74 w 75"/>
                <a:gd name="T3" fmla="*/ 3 h 25"/>
                <a:gd name="T4" fmla="*/ 0 w 75"/>
                <a:gd name="T5" fmla="*/ 21 h 25"/>
              </a:gdLst>
              <a:ahLst/>
              <a:cxnLst>
                <a:cxn ang="0">
                  <a:pos x="T0" y="T1"/>
                </a:cxn>
                <a:cxn ang="0">
                  <a:pos x="T2" y="T3"/>
                </a:cxn>
                <a:cxn ang="0">
                  <a:pos x="T4" y="T5"/>
                </a:cxn>
              </a:cxnLst>
              <a:rect l="0" t="0" r="r" b="b"/>
              <a:pathLst>
                <a:path w="75" h="25">
                  <a:moveTo>
                    <a:pt x="0" y="21"/>
                  </a:moveTo>
                  <a:cubicBezTo>
                    <a:pt x="22" y="4"/>
                    <a:pt x="46" y="0"/>
                    <a:pt x="74" y="3"/>
                  </a:cubicBezTo>
                  <a:cubicBezTo>
                    <a:pt x="52" y="18"/>
                    <a:pt x="28" y="24"/>
                    <a:pt x="0" y="21"/>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3" name="Forme libre 372"/>
            <p:cNvSpPr>
              <a:spLocks noChangeArrowheads="1"/>
            </p:cNvSpPr>
            <p:nvPr userDrawn="1"/>
          </p:nvSpPr>
          <p:spPr bwMode="auto">
            <a:xfrm>
              <a:off x="8097838" y="2498725"/>
              <a:ext cx="26987" cy="11113"/>
            </a:xfrm>
            <a:custGeom>
              <a:avLst/>
              <a:gdLst>
                <a:gd name="T0" fmla="*/ 0 w 73"/>
                <a:gd name="T1" fmla="*/ 23 h 29"/>
                <a:gd name="T2" fmla="*/ 72 w 73"/>
                <a:gd name="T3" fmla="*/ 3 h 29"/>
                <a:gd name="T4" fmla="*/ 0 w 73"/>
                <a:gd name="T5" fmla="*/ 23 h 29"/>
              </a:gdLst>
              <a:ahLst/>
              <a:cxnLst>
                <a:cxn ang="0">
                  <a:pos x="T0" y="T1"/>
                </a:cxn>
                <a:cxn ang="0">
                  <a:pos x="T2" y="T3"/>
                </a:cxn>
                <a:cxn ang="0">
                  <a:pos x="T4" y="T5"/>
                </a:cxn>
              </a:cxnLst>
              <a:rect l="0" t="0" r="r" b="b"/>
              <a:pathLst>
                <a:path w="73" h="29">
                  <a:moveTo>
                    <a:pt x="0" y="23"/>
                  </a:moveTo>
                  <a:cubicBezTo>
                    <a:pt x="22" y="6"/>
                    <a:pt x="46" y="0"/>
                    <a:pt x="72" y="3"/>
                  </a:cubicBezTo>
                  <a:cubicBezTo>
                    <a:pt x="51" y="20"/>
                    <a:pt x="26" y="28"/>
                    <a:pt x="0" y="23"/>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4" name="Forme libre 373"/>
            <p:cNvSpPr>
              <a:spLocks noChangeArrowheads="1"/>
            </p:cNvSpPr>
            <p:nvPr userDrawn="1"/>
          </p:nvSpPr>
          <p:spPr bwMode="auto">
            <a:xfrm>
              <a:off x="3943350" y="1090613"/>
              <a:ext cx="1169988" cy="584200"/>
            </a:xfrm>
            <a:custGeom>
              <a:avLst/>
              <a:gdLst>
                <a:gd name="T0" fmla="*/ 1634 w 3251"/>
                <a:gd name="T1" fmla="*/ 985 h 1624"/>
                <a:gd name="T2" fmla="*/ 1265 w 3251"/>
                <a:gd name="T3" fmla="*/ 824 h 1624"/>
                <a:gd name="T4" fmla="*/ 901 w 3251"/>
                <a:gd name="T5" fmla="*/ 708 h 1624"/>
                <a:gd name="T6" fmla="*/ 0 w 3251"/>
                <a:gd name="T7" fmla="*/ 446 h 1624"/>
                <a:gd name="T8" fmla="*/ 205 w 3251"/>
                <a:gd name="T9" fmla="*/ 469 h 1624"/>
                <a:gd name="T10" fmla="*/ 408 w 3251"/>
                <a:gd name="T11" fmla="*/ 490 h 1624"/>
                <a:gd name="T12" fmla="*/ 793 w 3251"/>
                <a:gd name="T13" fmla="*/ 582 h 1624"/>
                <a:gd name="T14" fmla="*/ 1744 w 3251"/>
                <a:gd name="T15" fmla="*/ 736 h 1624"/>
                <a:gd name="T16" fmla="*/ 1848 w 3251"/>
                <a:gd name="T17" fmla="*/ 397 h 1624"/>
                <a:gd name="T18" fmla="*/ 1897 w 3251"/>
                <a:gd name="T19" fmla="*/ 65 h 1624"/>
                <a:gd name="T20" fmla="*/ 2123 w 3251"/>
                <a:gd name="T21" fmla="*/ 169 h 1624"/>
                <a:gd name="T22" fmla="*/ 2051 w 3251"/>
                <a:gd name="T23" fmla="*/ 664 h 1624"/>
                <a:gd name="T24" fmla="*/ 2095 w 3251"/>
                <a:gd name="T25" fmla="*/ 575 h 1624"/>
                <a:gd name="T26" fmla="*/ 2118 w 3251"/>
                <a:gd name="T27" fmla="*/ 252 h 1624"/>
                <a:gd name="T28" fmla="*/ 2160 w 3251"/>
                <a:gd name="T29" fmla="*/ 116 h 1624"/>
                <a:gd name="T30" fmla="*/ 2346 w 3251"/>
                <a:gd name="T31" fmla="*/ 177 h 1624"/>
                <a:gd name="T32" fmla="*/ 2302 w 3251"/>
                <a:gd name="T33" fmla="*/ 678 h 1624"/>
                <a:gd name="T34" fmla="*/ 2357 w 3251"/>
                <a:gd name="T35" fmla="*/ 371 h 1624"/>
                <a:gd name="T36" fmla="*/ 2505 w 3251"/>
                <a:gd name="T37" fmla="*/ 75 h 1624"/>
                <a:gd name="T38" fmla="*/ 2540 w 3251"/>
                <a:gd name="T39" fmla="*/ 508 h 1624"/>
                <a:gd name="T40" fmla="*/ 2608 w 3251"/>
                <a:gd name="T41" fmla="*/ 383 h 1624"/>
                <a:gd name="T42" fmla="*/ 2644 w 3251"/>
                <a:gd name="T43" fmla="*/ 171 h 1624"/>
                <a:gd name="T44" fmla="*/ 2841 w 3251"/>
                <a:gd name="T45" fmla="*/ 165 h 1624"/>
                <a:gd name="T46" fmla="*/ 2792 w 3251"/>
                <a:gd name="T47" fmla="*/ 801 h 1624"/>
                <a:gd name="T48" fmla="*/ 3188 w 3251"/>
                <a:gd name="T49" fmla="*/ 980 h 1624"/>
                <a:gd name="T50" fmla="*/ 3142 w 3251"/>
                <a:gd name="T51" fmla="*/ 1215 h 1624"/>
                <a:gd name="T52" fmla="*/ 3169 w 3251"/>
                <a:gd name="T53" fmla="*/ 1336 h 1624"/>
                <a:gd name="T54" fmla="*/ 2770 w 3251"/>
                <a:gd name="T55" fmla="*/ 1408 h 1624"/>
                <a:gd name="T56" fmla="*/ 2679 w 3251"/>
                <a:gd name="T57" fmla="*/ 1415 h 1624"/>
                <a:gd name="T58" fmla="*/ 2373 w 3251"/>
                <a:gd name="T59" fmla="*/ 1620 h 1624"/>
                <a:gd name="T60" fmla="*/ 2108 w 3251"/>
                <a:gd name="T61" fmla="*/ 1559 h 1624"/>
                <a:gd name="T62" fmla="*/ 1394 w 3251"/>
                <a:gd name="T63" fmla="*/ 1571 h 1624"/>
                <a:gd name="T64" fmla="*/ 981 w 3251"/>
                <a:gd name="T65" fmla="*/ 1438 h 1624"/>
                <a:gd name="T66" fmla="*/ 1278 w 3251"/>
                <a:gd name="T67" fmla="*/ 1354 h 1624"/>
                <a:gd name="T68" fmla="*/ 1717 w 3251"/>
                <a:gd name="T69" fmla="*/ 1420 h 1624"/>
                <a:gd name="T70" fmla="*/ 1770 w 3251"/>
                <a:gd name="T71" fmla="*/ 1302 h 1624"/>
                <a:gd name="T72" fmla="*/ 2004 w 3251"/>
                <a:gd name="T73" fmla="*/ 1183 h 1624"/>
                <a:gd name="T74" fmla="*/ 1879 w 3251"/>
                <a:gd name="T75" fmla="*/ 1438 h 1624"/>
                <a:gd name="T76" fmla="*/ 1830 w 3251"/>
                <a:gd name="T77" fmla="*/ 1432 h 1624"/>
                <a:gd name="T78" fmla="*/ 1879 w 3251"/>
                <a:gd name="T79" fmla="*/ 1438 h 1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51" h="1624">
                  <a:moveTo>
                    <a:pt x="2037" y="1139"/>
                  </a:moveTo>
                  <a:cubicBezTo>
                    <a:pt x="1924" y="1031"/>
                    <a:pt x="1784" y="997"/>
                    <a:pt x="1634" y="985"/>
                  </a:cubicBezTo>
                  <a:cubicBezTo>
                    <a:pt x="1532" y="977"/>
                    <a:pt x="1442" y="943"/>
                    <a:pt x="1365" y="875"/>
                  </a:cubicBezTo>
                  <a:cubicBezTo>
                    <a:pt x="1336" y="849"/>
                    <a:pt x="1303" y="834"/>
                    <a:pt x="1265" y="824"/>
                  </a:cubicBezTo>
                  <a:cubicBezTo>
                    <a:pt x="1242" y="820"/>
                    <a:pt x="1216" y="818"/>
                    <a:pt x="1201" y="806"/>
                  </a:cubicBezTo>
                  <a:cubicBezTo>
                    <a:pt x="1115" y="730"/>
                    <a:pt x="1005" y="728"/>
                    <a:pt x="901" y="708"/>
                  </a:cubicBezTo>
                  <a:cubicBezTo>
                    <a:pt x="632" y="656"/>
                    <a:pt x="370" y="580"/>
                    <a:pt x="104" y="516"/>
                  </a:cubicBezTo>
                  <a:cubicBezTo>
                    <a:pt x="66" y="507"/>
                    <a:pt x="23" y="501"/>
                    <a:pt x="0" y="446"/>
                  </a:cubicBezTo>
                  <a:cubicBezTo>
                    <a:pt x="63" y="443"/>
                    <a:pt x="112" y="462"/>
                    <a:pt x="161" y="478"/>
                  </a:cubicBezTo>
                  <a:cubicBezTo>
                    <a:pt x="173" y="466"/>
                    <a:pt x="190" y="467"/>
                    <a:pt x="205" y="469"/>
                  </a:cubicBezTo>
                  <a:cubicBezTo>
                    <a:pt x="220" y="473"/>
                    <a:pt x="235" y="478"/>
                    <a:pt x="251" y="478"/>
                  </a:cubicBezTo>
                  <a:cubicBezTo>
                    <a:pt x="304" y="476"/>
                    <a:pt x="356" y="491"/>
                    <a:pt x="408" y="490"/>
                  </a:cubicBezTo>
                  <a:cubicBezTo>
                    <a:pt x="535" y="478"/>
                    <a:pt x="620" y="498"/>
                    <a:pt x="713" y="562"/>
                  </a:cubicBezTo>
                  <a:cubicBezTo>
                    <a:pt x="739" y="569"/>
                    <a:pt x="765" y="575"/>
                    <a:pt x="793" y="582"/>
                  </a:cubicBezTo>
                  <a:cubicBezTo>
                    <a:pt x="975" y="618"/>
                    <a:pt x="1162" y="633"/>
                    <a:pt x="1341" y="681"/>
                  </a:cubicBezTo>
                  <a:cubicBezTo>
                    <a:pt x="1474" y="714"/>
                    <a:pt x="1611" y="707"/>
                    <a:pt x="1744" y="736"/>
                  </a:cubicBezTo>
                  <a:cubicBezTo>
                    <a:pt x="1793" y="746"/>
                    <a:pt x="1816" y="719"/>
                    <a:pt x="1827" y="678"/>
                  </a:cubicBezTo>
                  <a:cubicBezTo>
                    <a:pt x="1853" y="586"/>
                    <a:pt x="1872" y="493"/>
                    <a:pt x="1848" y="397"/>
                  </a:cubicBezTo>
                  <a:cubicBezTo>
                    <a:pt x="1824" y="334"/>
                    <a:pt x="1857" y="278"/>
                    <a:pt x="1862" y="218"/>
                  </a:cubicBezTo>
                  <a:cubicBezTo>
                    <a:pt x="1877" y="168"/>
                    <a:pt x="1883" y="116"/>
                    <a:pt x="1897" y="65"/>
                  </a:cubicBezTo>
                  <a:cubicBezTo>
                    <a:pt x="1984" y="0"/>
                    <a:pt x="2036" y="1"/>
                    <a:pt x="2132" y="73"/>
                  </a:cubicBezTo>
                  <a:cubicBezTo>
                    <a:pt x="2152" y="107"/>
                    <a:pt x="2141" y="140"/>
                    <a:pt x="2123" y="169"/>
                  </a:cubicBezTo>
                  <a:cubicBezTo>
                    <a:pt x="2039" y="304"/>
                    <a:pt x="2056" y="459"/>
                    <a:pt x="2028" y="606"/>
                  </a:cubicBezTo>
                  <a:cubicBezTo>
                    <a:pt x="2024" y="627"/>
                    <a:pt x="2027" y="652"/>
                    <a:pt x="2051" y="664"/>
                  </a:cubicBezTo>
                  <a:cubicBezTo>
                    <a:pt x="2057" y="661"/>
                    <a:pt x="2063" y="658"/>
                    <a:pt x="2069" y="653"/>
                  </a:cubicBezTo>
                  <a:cubicBezTo>
                    <a:pt x="2085" y="629"/>
                    <a:pt x="2091" y="603"/>
                    <a:pt x="2095" y="575"/>
                  </a:cubicBezTo>
                  <a:cubicBezTo>
                    <a:pt x="2118" y="516"/>
                    <a:pt x="2095" y="450"/>
                    <a:pt x="2115" y="391"/>
                  </a:cubicBezTo>
                  <a:cubicBezTo>
                    <a:pt x="2123" y="345"/>
                    <a:pt x="2108" y="298"/>
                    <a:pt x="2118" y="252"/>
                  </a:cubicBezTo>
                  <a:cubicBezTo>
                    <a:pt x="2123" y="235"/>
                    <a:pt x="2127" y="218"/>
                    <a:pt x="2131" y="203"/>
                  </a:cubicBezTo>
                  <a:cubicBezTo>
                    <a:pt x="2137" y="174"/>
                    <a:pt x="2149" y="145"/>
                    <a:pt x="2160" y="116"/>
                  </a:cubicBezTo>
                  <a:cubicBezTo>
                    <a:pt x="2181" y="53"/>
                    <a:pt x="2228" y="35"/>
                    <a:pt x="2286" y="52"/>
                  </a:cubicBezTo>
                  <a:cubicBezTo>
                    <a:pt x="2349" y="70"/>
                    <a:pt x="2366" y="114"/>
                    <a:pt x="2346" y="177"/>
                  </a:cubicBezTo>
                  <a:cubicBezTo>
                    <a:pt x="2303" y="308"/>
                    <a:pt x="2305" y="447"/>
                    <a:pt x="2283" y="582"/>
                  </a:cubicBezTo>
                  <a:cubicBezTo>
                    <a:pt x="2279" y="614"/>
                    <a:pt x="2271" y="650"/>
                    <a:pt x="2302" y="678"/>
                  </a:cubicBezTo>
                  <a:cubicBezTo>
                    <a:pt x="2337" y="672"/>
                    <a:pt x="2317" y="640"/>
                    <a:pt x="2329" y="623"/>
                  </a:cubicBezTo>
                  <a:cubicBezTo>
                    <a:pt x="2329" y="537"/>
                    <a:pt x="2349" y="455"/>
                    <a:pt x="2357" y="371"/>
                  </a:cubicBezTo>
                  <a:cubicBezTo>
                    <a:pt x="2360" y="298"/>
                    <a:pt x="2367" y="226"/>
                    <a:pt x="2389" y="154"/>
                  </a:cubicBezTo>
                  <a:cubicBezTo>
                    <a:pt x="2405" y="91"/>
                    <a:pt x="2442" y="59"/>
                    <a:pt x="2505" y="75"/>
                  </a:cubicBezTo>
                  <a:cubicBezTo>
                    <a:pt x="2558" y="88"/>
                    <a:pt x="2596" y="122"/>
                    <a:pt x="2583" y="192"/>
                  </a:cubicBezTo>
                  <a:cubicBezTo>
                    <a:pt x="2563" y="296"/>
                    <a:pt x="2552" y="403"/>
                    <a:pt x="2540" y="508"/>
                  </a:cubicBezTo>
                  <a:cubicBezTo>
                    <a:pt x="2532" y="565"/>
                    <a:pt x="2508" y="629"/>
                    <a:pt x="2563" y="678"/>
                  </a:cubicBezTo>
                  <a:cubicBezTo>
                    <a:pt x="2605" y="583"/>
                    <a:pt x="2593" y="481"/>
                    <a:pt x="2608" y="383"/>
                  </a:cubicBezTo>
                  <a:cubicBezTo>
                    <a:pt x="2615" y="343"/>
                    <a:pt x="2605" y="301"/>
                    <a:pt x="2618" y="259"/>
                  </a:cubicBezTo>
                  <a:cubicBezTo>
                    <a:pt x="2624" y="229"/>
                    <a:pt x="2636" y="201"/>
                    <a:pt x="2644" y="171"/>
                  </a:cubicBezTo>
                  <a:cubicBezTo>
                    <a:pt x="2656" y="122"/>
                    <a:pt x="2692" y="107"/>
                    <a:pt x="2737" y="101"/>
                  </a:cubicBezTo>
                  <a:cubicBezTo>
                    <a:pt x="2789" y="93"/>
                    <a:pt x="2827" y="110"/>
                    <a:pt x="2841" y="165"/>
                  </a:cubicBezTo>
                  <a:cubicBezTo>
                    <a:pt x="2790" y="333"/>
                    <a:pt x="2781" y="508"/>
                    <a:pt x="2763" y="682"/>
                  </a:cubicBezTo>
                  <a:cubicBezTo>
                    <a:pt x="2758" y="724"/>
                    <a:pt x="2769" y="765"/>
                    <a:pt x="2792" y="801"/>
                  </a:cubicBezTo>
                  <a:cubicBezTo>
                    <a:pt x="2868" y="893"/>
                    <a:pt x="2980" y="863"/>
                    <a:pt x="3075" y="878"/>
                  </a:cubicBezTo>
                  <a:cubicBezTo>
                    <a:pt x="3150" y="889"/>
                    <a:pt x="3188" y="902"/>
                    <a:pt x="3188" y="980"/>
                  </a:cubicBezTo>
                  <a:cubicBezTo>
                    <a:pt x="3188" y="1023"/>
                    <a:pt x="3208" y="1061"/>
                    <a:pt x="3221" y="1099"/>
                  </a:cubicBezTo>
                  <a:cubicBezTo>
                    <a:pt x="3250" y="1178"/>
                    <a:pt x="3228" y="1207"/>
                    <a:pt x="3142" y="1215"/>
                  </a:cubicBezTo>
                  <a:cubicBezTo>
                    <a:pt x="3172" y="1214"/>
                    <a:pt x="3203" y="1215"/>
                    <a:pt x="3214" y="1250"/>
                  </a:cubicBezTo>
                  <a:cubicBezTo>
                    <a:pt x="3224" y="1290"/>
                    <a:pt x="3200" y="1315"/>
                    <a:pt x="3169" y="1336"/>
                  </a:cubicBezTo>
                  <a:cubicBezTo>
                    <a:pt x="3082" y="1396"/>
                    <a:pt x="2982" y="1386"/>
                    <a:pt x="2885" y="1386"/>
                  </a:cubicBezTo>
                  <a:cubicBezTo>
                    <a:pt x="2845" y="1383"/>
                    <a:pt x="2807" y="1392"/>
                    <a:pt x="2770" y="1408"/>
                  </a:cubicBezTo>
                  <a:cubicBezTo>
                    <a:pt x="2751" y="1409"/>
                    <a:pt x="2729" y="1411"/>
                    <a:pt x="2709" y="1412"/>
                  </a:cubicBezTo>
                  <a:cubicBezTo>
                    <a:pt x="2699" y="1414"/>
                    <a:pt x="2688" y="1414"/>
                    <a:pt x="2679" y="1415"/>
                  </a:cubicBezTo>
                  <a:cubicBezTo>
                    <a:pt x="2622" y="1421"/>
                    <a:pt x="2587" y="1438"/>
                    <a:pt x="2578" y="1509"/>
                  </a:cubicBezTo>
                  <a:cubicBezTo>
                    <a:pt x="2563" y="1623"/>
                    <a:pt x="2454" y="1603"/>
                    <a:pt x="2373" y="1620"/>
                  </a:cubicBezTo>
                  <a:cubicBezTo>
                    <a:pt x="2324" y="1599"/>
                    <a:pt x="2273" y="1589"/>
                    <a:pt x="2227" y="1556"/>
                  </a:cubicBezTo>
                  <a:cubicBezTo>
                    <a:pt x="2195" y="1531"/>
                    <a:pt x="2147" y="1527"/>
                    <a:pt x="2108" y="1559"/>
                  </a:cubicBezTo>
                  <a:cubicBezTo>
                    <a:pt x="2074" y="1585"/>
                    <a:pt x="2030" y="1602"/>
                    <a:pt x="1993" y="1594"/>
                  </a:cubicBezTo>
                  <a:cubicBezTo>
                    <a:pt x="1795" y="1548"/>
                    <a:pt x="1595" y="1580"/>
                    <a:pt x="1394" y="1571"/>
                  </a:cubicBezTo>
                  <a:cubicBezTo>
                    <a:pt x="1271" y="1565"/>
                    <a:pt x="1156" y="1524"/>
                    <a:pt x="1037" y="1499"/>
                  </a:cubicBezTo>
                  <a:cubicBezTo>
                    <a:pt x="1005" y="1492"/>
                    <a:pt x="979" y="1473"/>
                    <a:pt x="981" y="1438"/>
                  </a:cubicBezTo>
                  <a:cubicBezTo>
                    <a:pt x="981" y="1402"/>
                    <a:pt x="1008" y="1389"/>
                    <a:pt x="1040" y="1380"/>
                  </a:cubicBezTo>
                  <a:cubicBezTo>
                    <a:pt x="1118" y="1359"/>
                    <a:pt x="1199" y="1371"/>
                    <a:pt x="1278" y="1354"/>
                  </a:cubicBezTo>
                  <a:cubicBezTo>
                    <a:pt x="1327" y="1350"/>
                    <a:pt x="1375" y="1347"/>
                    <a:pt x="1422" y="1362"/>
                  </a:cubicBezTo>
                  <a:cubicBezTo>
                    <a:pt x="1512" y="1420"/>
                    <a:pt x="1617" y="1410"/>
                    <a:pt x="1717" y="1420"/>
                  </a:cubicBezTo>
                  <a:cubicBezTo>
                    <a:pt x="1716" y="1418"/>
                    <a:pt x="1715" y="1416"/>
                    <a:pt x="1714" y="1414"/>
                  </a:cubicBezTo>
                  <a:cubicBezTo>
                    <a:pt x="1688" y="1365"/>
                    <a:pt x="1743" y="1336"/>
                    <a:pt x="1770" y="1302"/>
                  </a:cubicBezTo>
                  <a:cubicBezTo>
                    <a:pt x="1845" y="1279"/>
                    <a:pt x="1909" y="1232"/>
                    <a:pt x="1978" y="1197"/>
                  </a:cubicBezTo>
                  <a:cubicBezTo>
                    <a:pt x="1987" y="1192"/>
                    <a:pt x="1995" y="1188"/>
                    <a:pt x="2004" y="1183"/>
                  </a:cubicBezTo>
                  <a:cubicBezTo>
                    <a:pt x="2024" y="1173"/>
                    <a:pt x="2036" y="1160"/>
                    <a:pt x="2037" y="1139"/>
                  </a:cubicBezTo>
                  <a:close/>
                  <a:moveTo>
                    <a:pt x="1879" y="1438"/>
                  </a:moveTo>
                  <a:cubicBezTo>
                    <a:pt x="1875" y="1437"/>
                    <a:pt x="1879" y="1438"/>
                    <a:pt x="1877" y="1437"/>
                  </a:cubicBezTo>
                  <a:cubicBezTo>
                    <a:pt x="1860" y="1432"/>
                    <a:pt x="1845" y="1435"/>
                    <a:pt x="1830" y="1432"/>
                  </a:cubicBezTo>
                  <a:cubicBezTo>
                    <a:pt x="1819" y="1430"/>
                    <a:pt x="1807" y="1431"/>
                    <a:pt x="1795" y="1433"/>
                  </a:cubicBezTo>
                  <a:cubicBezTo>
                    <a:pt x="1823" y="1439"/>
                    <a:pt x="1852" y="1429"/>
                    <a:pt x="1879" y="1438"/>
                  </a:cubicBezTo>
                  <a:close/>
                </a:path>
              </a:pathLst>
            </a:custGeom>
            <a:solidFill>
              <a:srgbClr val="0F0F0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5" name="Forme libre 374"/>
            <p:cNvSpPr>
              <a:spLocks noChangeArrowheads="1"/>
            </p:cNvSpPr>
            <p:nvPr userDrawn="1"/>
          </p:nvSpPr>
          <p:spPr bwMode="auto">
            <a:xfrm>
              <a:off x="3735388" y="830263"/>
              <a:ext cx="403225" cy="450850"/>
            </a:xfrm>
            <a:custGeom>
              <a:avLst/>
              <a:gdLst>
                <a:gd name="T0" fmla="*/ 986 w 1121"/>
                <a:gd name="T1" fmla="*/ 1247 h 1254"/>
                <a:gd name="T2" fmla="*/ 803 w 1121"/>
                <a:gd name="T3" fmla="*/ 1224 h 1254"/>
                <a:gd name="T4" fmla="*/ 780 w 1121"/>
                <a:gd name="T5" fmla="*/ 1202 h 1254"/>
                <a:gd name="T6" fmla="*/ 737 w 1121"/>
                <a:gd name="T7" fmla="*/ 1201 h 1254"/>
                <a:gd name="T8" fmla="*/ 781 w 1121"/>
                <a:gd name="T9" fmla="*/ 1178 h 1254"/>
                <a:gd name="T10" fmla="*/ 801 w 1121"/>
                <a:gd name="T11" fmla="*/ 1178 h 1254"/>
                <a:gd name="T12" fmla="*/ 826 w 1121"/>
                <a:gd name="T13" fmla="*/ 1179 h 1254"/>
                <a:gd name="T14" fmla="*/ 873 w 1121"/>
                <a:gd name="T15" fmla="*/ 793 h 1254"/>
                <a:gd name="T16" fmla="*/ 849 w 1121"/>
                <a:gd name="T17" fmla="*/ 701 h 1254"/>
                <a:gd name="T18" fmla="*/ 729 w 1121"/>
                <a:gd name="T19" fmla="*/ 613 h 1254"/>
                <a:gd name="T20" fmla="*/ 720 w 1121"/>
                <a:gd name="T21" fmla="*/ 610 h 1254"/>
                <a:gd name="T22" fmla="*/ 704 w 1121"/>
                <a:gd name="T23" fmla="*/ 620 h 1254"/>
                <a:gd name="T24" fmla="*/ 676 w 1121"/>
                <a:gd name="T25" fmla="*/ 646 h 1254"/>
                <a:gd name="T26" fmla="*/ 551 w 1121"/>
                <a:gd name="T27" fmla="*/ 536 h 1254"/>
                <a:gd name="T28" fmla="*/ 526 w 1121"/>
                <a:gd name="T29" fmla="*/ 523 h 1254"/>
                <a:gd name="T30" fmla="*/ 386 w 1121"/>
                <a:gd name="T31" fmla="*/ 469 h 1254"/>
                <a:gd name="T32" fmla="*/ 300 w 1121"/>
                <a:gd name="T33" fmla="*/ 451 h 1254"/>
                <a:gd name="T34" fmla="*/ 241 w 1121"/>
                <a:gd name="T35" fmla="*/ 407 h 1254"/>
                <a:gd name="T36" fmla="*/ 206 w 1121"/>
                <a:gd name="T37" fmla="*/ 379 h 1254"/>
                <a:gd name="T38" fmla="*/ 161 w 1121"/>
                <a:gd name="T39" fmla="*/ 339 h 1254"/>
                <a:gd name="T40" fmla="*/ 226 w 1121"/>
                <a:gd name="T41" fmla="*/ 233 h 1254"/>
                <a:gd name="T42" fmla="*/ 224 w 1121"/>
                <a:gd name="T43" fmla="*/ 228 h 1254"/>
                <a:gd name="T44" fmla="*/ 99 w 1121"/>
                <a:gd name="T45" fmla="*/ 175 h 1254"/>
                <a:gd name="T46" fmla="*/ 45 w 1121"/>
                <a:gd name="T47" fmla="*/ 13 h 1254"/>
                <a:gd name="T48" fmla="*/ 96 w 1121"/>
                <a:gd name="T49" fmla="*/ 5 h 1254"/>
                <a:gd name="T50" fmla="*/ 363 w 1121"/>
                <a:gd name="T51" fmla="*/ 63 h 1254"/>
                <a:gd name="T52" fmla="*/ 397 w 1121"/>
                <a:gd name="T53" fmla="*/ 68 h 1254"/>
                <a:gd name="T54" fmla="*/ 813 w 1121"/>
                <a:gd name="T55" fmla="*/ 240 h 1254"/>
                <a:gd name="T56" fmla="*/ 905 w 1121"/>
                <a:gd name="T57" fmla="*/ 439 h 1254"/>
                <a:gd name="T58" fmla="*/ 1093 w 1121"/>
                <a:gd name="T59" fmla="*/ 489 h 1254"/>
                <a:gd name="T60" fmla="*/ 1101 w 1121"/>
                <a:gd name="T61" fmla="*/ 598 h 1254"/>
                <a:gd name="T62" fmla="*/ 1090 w 1121"/>
                <a:gd name="T63" fmla="*/ 665 h 1254"/>
                <a:gd name="T64" fmla="*/ 1070 w 1121"/>
                <a:gd name="T65" fmla="*/ 839 h 1254"/>
                <a:gd name="T66" fmla="*/ 1067 w 1121"/>
                <a:gd name="T67" fmla="*/ 929 h 1254"/>
                <a:gd name="T68" fmla="*/ 1044 w 1121"/>
                <a:gd name="T69" fmla="*/ 1140 h 1254"/>
                <a:gd name="T70" fmla="*/ 1000 w 1121"/>
                <a:gd name="T71" fmla="*/ 1237 h 1254"/>
                <a:gd name="T72" fmla="*/ 986 w 1121"/>
                <a:gd name="T73" fmla="*/ 1247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1" h="1254">
                  <a:moveTo>
                    <a:pt x="986" y="1247"/>
                  </a:moveTo>
                  <a:cubicBezTo>
                    <a:pt x="923" y="1253"/>
                    <a:pt x="864" y="1237"/>
                    <a:pt x="803" y="1224"/>
                  </a:cubicBezTo>
                  <a:cubicBezTo>
                    <a:pt x="795" y="1216"/>
                    <a:pt x="787" y="1210"/>
                    <a:pt x="780" y="1202"/>
                  </a:cubicBezTo>
                  <a:cubicBezTo>
                    <a:pt x="766" y="1202"/>
                    <a:pt x="751" y="1201"/>
                    <a:pt x="737" y="1201"/>
                  </a:cubicBezTo>
                  <a:cubicBezTo>
                    <a:pt x="752" y="1193"/>
                    <a:pt x="766" y="1185"/>
                    <a:pt x="781" y="1178"/>
                  </a:cubicBezTo>
                  <a:cubicBezTo>
                    <a:pt x="787" y="1170"/>
                    <a:pt x="795" y="1170"/>
                    <a:pt x="801" y="1178"/>
                  </a:cubicBezTo>
                  <a:cubicBezTo>
                    <a:pt x="809" y="1178"/>
                    <a:pt x="818" y="1178"/>
                    <a:pt x="826" y="1179"/>
                  </a:cubicBezTo>
                  <a:cubicBezTo>
                    <a:pt x="882" y="1056"/>
                    <a:pt x="881" y="923"/>
                    <a:pt x="873" y="793"/>
                  </a:cubicBezTo>
                  <a:cubicBezTo>
                    <a:pt x="871" y="769"/>
                    <a:pt x="908" y="715"/>
                    <a:pt x="849" y="701"/>
                  </a:cubicBezTo>
                  <a:cubicBezTo>
                    <a:pt x="781" y="707"/>
                    <a:pt x="768" y="645"/>
                    <a:pt x="729" y="613"/>
                  </a:cubicBezTo>
                  <a:cubicBezTo>
                    <a:pt x="729" y="614"/>
                    <a:pt x="720" y="610"/>
                    <a:pt x="720" y="610"/>
                  </a:cubicBezTo>
                  <a:cubicBezTo>
                    <a:pt x="713" y="611"/>
                    <a:pt x="708" y="614"/>
                    <a:pt x="704" y="620"/>
                  </a:cubicBezTo>
                  <a:cubicBezTo>
                    <a:pt x="697" y="633"/>
                    <a:pt x="688" y="640"/>
                    <a:pt x="676" y="646"/>
                  </a:cubicBezTo>
                  <a:cubicBezTo>
                    <a:pt x="577" y="675"/>
                    <a:pt x="606" y="558"/>
                    <a:pt x="551" y="536"/>
                  </a:cubicBezTo>
                  <a:cubicBezTo>
                    <a:pt x="542" y="533"/>
                    <a:pt x="534" y="529"/>
                    <a:pt x="526" y="523"/>
                  </a:cubicBezTo>
                  <a:cubicBezTo>
                    <a:pt x="474" y="518"/>
                    <a:pt x="427" y="501"/>
                    <a:pt x="386" y="469"/>
                  </a:cubicBezTo>
                  <a:cubicBezTo>
                    <a:pt x="358" y="459"/>
                    <a:pt x="328" y="459"/>
                    <a:pt x="300" y="451"/>
                  </a:cubicBezTo>
                  <a:cubicBezTo>
                    <a:pt x="276" y="442"/>
                    <a:pt x="262" y="420"/>
                    <a:pt x="241" y="407"/>
                  </a:cubicBezTo>
                  <a:cubicBezTo>
                    <a:pt x="229" y="397"/>
                    <a:pt x="218" y="388"/>
                    <a:pt x="206" y="379"/>
                  </a:cubicBezTo>
                  <a:cubicBezTo>
                    <a:pt x="190" y="367"/>
                    <a:pt x="174" y="355"/>
                    <a:pt x="161" y="339"/>
                  </a:cubicBezTo>
                  <a:cubicBezTo>
                    <a:pt x="123" y="266"/>
                    <a:pt x="180" y="252"/>
                    <a:pt x="226" y="233"/>
                  </a:cubicBezTo>
                  <a:cubicBezTo>
                    <a:pt x="222" y="233"/>
                    <a:pt x="226" y="228"/>
                    <a:pt x="224" y="228"/>
                  </a:cubicBezTo>
                  <a:cubicBezTo>
                    <a:pt x="184" y="202"/>
                    <a:pt x="142" y="190"/>
                    <a:pt x="99" y="175"/>
                  </a:cubicBezTo>
                  <a:cubicBezTo>
                    <a:pt x="12" y="142"/>
                    <a:pt x="0" y="104"/>
                    <a:pt x="45" y="13"/>
                  </a:cubicBezTo>
                  <a:cubicBezTo>
                    <a:pt x="61" y="3"/>
                    <a:pt x="79" y="0"/>
                    <a:pt x="96" y="5"/>
                  </a:cubicBezTo>
                  <a:cubicBezTo>
                    <a:pt x="177" y="63"/>
                    <a:pt x="262" y="101"/>
                    <a:pt x="363" y="63"/>
                  </a:cubicBezTo>
                  <a:cubicBezTo>
                    <a:pt x="375" y="62"/>
                    <a:pt x="386" y="65"/>
                    <a:pt x="397" y="68"/>
                  </a:cubicBezTo>
                  <a:cubicBezTo>
                    <a:pt x="540" y="112"/>
                    <a:pt x="667" y="199"/>
                    <a:pt x="813" y="240"/>
                  </a:cubicBezTo>
                  <a:cubicBezTo>
                    <a:pt x="926" y="272"/>
                    <a:pt x="960" y="353"/>
                    <a:pt x="905" y="439"/>
                  </a:cubicBezTo>
                  <a:cubicBezTo>
                    <a:pt x="969" y="451"/>
                    <a:pt x="1044" y="425"/>
                    <a:pt x="1093" y="489"/>
                  </a:cubicBezTo>
                  <a:cubicBezTo>
                    <a:pt x="1120" y="524"/>
                    <a:pt x="1110" y="561"/>
                    <a:pt x="1101" y="598"/>
                  </a:cubicBezTo>
                  <a:cubicBezTo>
                    <a:pt x="1096" y="619"/>
                    <a:pt x="1093" y="642"/>
                    <a:pt x="1090" y="665"/>
                  </a:cubicBezTo>
                  <a:cubicBezTo>
                    <a:pt x="1076" y="723"/>
                    <a:pt x="1070" y="781"/>
                    <a:pt x="1070" y="839"/>
                  </a:cubicBezTo>
                  <a:cubicBezTo>
                    <a:pt x="1070" y="869"/>
                    <a:pt x="1070" y="898"/>
                    <a:pt x="1067" y="929"/>
                  </a:cubicBezTo>
                  <a:cubicBezTo>
                    <a:pt x="1052" y="998"/>
                    <a:pt x="1046" y="1069"/>
                    <a:pt x="1044" y="1140"/>
                  </a:cubicBezTo>
                  <a:cubicBezTo>
                    <a:pt x="1038" y="1176"/>
                    <a:pt x="1012" y="1204"/>
                    <a:pt x="1000" y="1237"/>
                  </a:cubicBezTo>
                  <a:cubicBezTo>
                    <a:pt x="994" y="1240"/>
                    <a:pt x="991" y="1243"/>
                    <a:pt x="986" y="1247"/>
                  </a:cubicBezTo>
                </a:path>
              </a:pathLst>
            </a:custGeom>
            <a:solidFill>
              <a:srgbClr val="39393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6" name="Forme libre 375"/>
            <p:cNvSpPr>
              <a:spLocks noChangeArrowheads="1"/>
            </p:cNvSpPr>
            <p:nvPr userDrawn="1"/>
          </p:nvSpPr>
          <p:spPr bwMode="auto">
            <a:xfrm>
              <a:off x="3846513" y="981075"/>
              <a:ext cx="214312" cy="263525"/>
            </a:xfrm>
            <a:custGeom>
              <a:avLst/>
              <a:gdLst>
                <a:gd name="T0" fmla="*/ 321 w 597"/>
                <a:gd name="T1" fmla="*/ 138 h 734"/>
                <a:gd name="T2" fmla="*/ 354 w 597"/>
                <a:gd name="T3" fmla="*/ 211 h 734"/>
                <a:gd name="T4" fmla="*/ 391 w 597"/>
                <a:gd name="T5" fmla="*/ 246 h 734"/>
                <a:gd name="T6" fmla="*/ 399 w 597"/>
                <a:gd name="T7" fmla="*/ 75 h 734"/>
                <a:gd name="T8" fmla="*/ 481 w 597"/>
                <a:gd name="T9" fmla="*/ 164 h 734"/>
                <a:gd name="T10" fmla="*/ 533 w 597"/>
                <a:gd name="T11" fmla="*/ 255 h 734"/>
                <a:gd name="T12" fmla="*/ 513 w 597"/>
                <a:gd name="T13" fmla="*/ 717 h 734"/>
                <a:gd name="T14" fmla="*/ 417 w 597"/>
                <a:gd name="T15" fmla="*/ 713 h 734"/>
                <a:gd name="T16" fmla="*/ 331 w 597"/>
                <a:gd name="T17" fmla="*/ 715 h 734"/>
                <a:gd name="T18" fmla="*/ 328 w 597"/>
                <a:gd name="T19" fmla="*/ 671 h 734"/>
                <a:gd name="T20" fmla="*/ 208 w 597"/>
                <a:gd name="T21" fmla="*/ 665 h 734"/>
                <a:gd name="T22" fmla="*/ 104 w 597"/>
                <a:gd name="T23" fmla="*/ 613 h 734"/>
                <a:gd name="T24" fmla="*/ 34 w 597"/>
                <a:gd name="T25" fmla="*/ 646 h 734"/>
                <a:gd name="T26" fmla="*/ 8 w 597"/>
                <a:gd name="T27" fmla="*/ 581 h 734"/>
                <a:gd name="T28" fmla="*/ 12 w 597"/>
                <a:gd name="T29" fmla="*/ 565 h 734"/>
                <a:gd name="T30" fmla="*/ 69 w 597"/>
                <a:gd name="T31" fmla="*/ 132 h 734"/>
                <a:gd name="T32" fmla="*/ 79 w 597"/>
                <a:gd name="T33" fmla="*/ 19 h 734"/>
                <a:gd name="T34" fmla="*/ 105 w 597"/>
                <a:gd name="T35" fmla="*/ 2 h 734"/>
                <a:gd name="T36" fmla="*/ 206 w 597"/>
                <a:gd name="T37" fmla="*/ 25 h 734"/>
                <a:gd name="T38" fmla="*/ 263 w 597"/>
                <a:gd name="T39" fmla="*/ 54 h 734"/>
                <a:gd name="T40" fmla="*/ 321 w 597"/>
                <a:gd name="T41" fmla="*/ 138 h 734"/>
                <a:gd name="T42" fmla="*/ 389 w 597"/>
                <a:gd name="T43" fmla="*/ 336 h 734"/>
                <a:gd name="T44" fmla="*/ 391 w 597"/>
                <a:gd name="T45" fmla="*/ 408 h 734"/>
                <a:gd name="T46" fmla="*/ 391 w 597"/>
                <a:gd name="T47" fmla="*/ 318 h 734"/>
                <a:gd name="T48" fmla="*/ 389 w 597"/>
                <a:gd name="T49" fmla="*/ 336 h 734"/>
                <a:gd name="T50" fmla="*/ 228 w 597"/>
                <a:gd name="T51" fmla="*/ 205 h 734"/>
                <a:gd name="T52" fmla="*/ 231 w 597"/>
                <a:gd name="T53" fmla="*/ 132 h 734"/>
                <a:gd name="T54" fmla="*/ 231 w 597"/>
                <a:gd name="T55" fmla="*/ 110 h 734"/>
                <a:gd name="T56" fmla="*/ 228 w 597"/>
                <a:gd name="T57" fmla="*/ 205 h 734"/>
                <a:gd name="T58" fmla="*/ 220 w 597"/>
                <a:gd name="T59" fmla="*/ 349 h 734"/>
                <a:gd name="T60" fmla="*/ 223 w 597"/>
                <a:gd name="T61" fmla="*/ 286 h 734"/>
                <a:gd name="T62" fmla="*/ 220 w 597"/>
                <a:gd name="T63" fmla="*/ 349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7" h="734">
                  <a:moveTo>
                    <a:pt x="321" y="138"/>
                  </a:moveTo>
                  <a:cubicBezTo>
                    <a:pt x="325" y="165"/>
                    <a:pt x="316" y="199"/>
                    <a:pt x="354" y="211"/>
                  </a:cubicBezTo>
                  <a:cubicBezTo>
                    <a:pt x="374" y="220"/>
                    <a:pt x="385" y="232"/>
                    <a:pt x="391" y="246"/>
                  </a:cubicBezTo>
                  <a:cubicBezTo>
                    <a:pt x="390" y="189"/>
                    <a:pt x="392" y="132"/>
                    <a:pt x="399" y="75"/>
                  </a:cubicBezTo>
                  <a:cubicBezTo>
                    <a:pt x="450" y="83"/>
                    <a:pt x="478" y="110"/>
                    <a:pt x="481" y="164"/>
                  </a:cubicBezTo>
                  <a:cubicBezTo>
                    <a:pt x="484" y="202"/>
                    <a:pt x="493" y="237"/>
                    <a:pt x="533" y="255"/>
                  </a:cubicBezTo>
                  <a:cubicBezTo>
                    <a:pt x="596" y="413"/>
                    <a:pt x="580" y="565"/>
                    <a:pt x="513" y="717"/>
                  </a:cubicBezTo>
                  <a:cubicBezTo>
                    <a:pt x="481" y="698"/>
                    <a:pt x="449" y="703"/>
                    <a:pt x="417" y="713"/>
                  </a:cubicBezTo>
                  <a:cubicBezTo>
                    <a:pt x="388" y="723"/>
                    <a:pt x="360" y="733"/>
                    <a:pt x="331" y="715"/>
                  </a:cubicBezTo>
                  <a:cubicBezTo>
                    <a:pt x="318" y="701"/>
                    <a:pt x="318" y="686"/>
                    <a:pt x="328" y="671"/>
                  </a:cubicBezTo>
                  <a:cubicBezTo>
                    <a:pt x="292" y="611"/>
                    <a:pt x="249" y="681"/>
                    <a:pt x="208" y="665"/>
                  </a:cubicBezTo>
                  <a:cubicBezTo>
                    <a:pt x="171" y="649"/>
                    <a:pt x="156" y="593"/>
                    <a:pt x="104" y="613"/>
                  </a:cubicBezTo>
                  <a:cubicBezTo>
                    <a:pt x="79" y="622"/>
                    <a:pt x="56" y="636"/>
                    <a:pt x="34" y="646"/>
                  </a:cubicBezTo>
                  <a:cubicBezTo>
                    <a:pt x="0" y="634"/>
                    <a:pt x="8" y="605"/>
                    <a:pt x="8" y="581"/>
                  </a:cubicBezTo>
                  <a:cubicBezTo>
                    <a:pt x="9" y="576"/>
                    <a:pt x="11" y="570"/>
                    <a:pt x="12" y="565"/>
                  </a:cubicBezTo>
                  <a:cubicBezTo>
                    <a:pt x="75" y="426"/>
                    <a:pt x="43" y="275"/>
                    <a:pt x="69" y="132"/>
                  </a:cubicBezTo>
                  <a:cubicBezTo>
                    <a:pt x="75" y="95"/>
                    <a:pt x="63" y="55"/>
                    <a:pt x="79" y="19"/>
                  </a:cubicBezTo>
                  <a:cubicBezTo>
                    <a:pt x="87" y="11"/>
                    <a:pt x="95" y="5"/>
                    <a:pt x="105" y="2"/>
                  </a:cubicBezTo>
                  <a:cubicBezTo>
                    <a:pt x="136" y="20"/>
                    <a:pt x="153" y="84"/>
                    <a:pt x="206" y="25"/>
                  </a:cubicBezTo>
                  <a:cubicBezTo>
                    <a:pt x="232" y="0"/>
                    <a:pt x="253" y="28"/>
                    <a:pt x="263" y="54"/>
                  </a:cubicBezTo>
                  <a:cubicBezTo>
                    <a:pt x="305" y="64"/>
                    <a:pt x="316" y="100"/>
                    <a:pt x="321" y="138"/>
                  </a:cubicBezTo>
                  <a:close/>
                  <a:moveTo>
                    <a:pt x="389" y="336"/>
                  </a:moveTo>
                  <a:cubicBezTo>
                    <a:pt x="389" y="360"/>
                    <a:pt x="390" y="384"/>
                    <a:pt x="391" y="408"/>
                  </a:cubicBezTo>
                  <a:cubicBezTo>
                    <a:pt x="392" y="378"/>
                    <a:pt x="391" y="348"/>
                    <a:pt x="391" y="318"/>
                  </a:cubicBezTo>
                  <a:cubicBezTo>
                    <a:pt x="390" y="325"/>
                    <a:pt x="390" y="331"/>
                    <a:pt x="389" y="336"/>
                  </a:cubicBezTo>
                  <a:close/>
                  <a:moveTo>
                    <a:pt x="228" y="205"/>
                  </a:moveTo>
                  <a:cubicBezTo>
                    <a:pt x="230" y="181"/>
                    <a:pt x="231" y="156"/>
                    <a:pt x="231" y="132"/>
                  </a:cubicBezTo>
                  <a:cubicBezTo>
                    <a:pt x="231" y="125"/>
                    <a:pt x="230" y="118"/>
                    <a:pt x="231" y="110"/>
                  </a:cubicBezTo>
                  <a:cubicBezTo>
                    <a:pt x="223" y="141"/>
                    <a:pt x="227" y="173"/>
                    <a:pt x="228" y="205"/>
                  </a:cubicBezTo>
                  <a:close/>
                  <a:moveTo>
                    <a:pt x="220" y="349"/>
                  </a:moveTo>
                  <a:cubicBezTo>
                    <a:pt x="220" y="328"/>
                    <a:pt x="222" y="307"/>
                    <a:pt x="223" y="286"/>
                  </a:cubicBezTo>
                  <a:cubicBezTo>
                    <a:pt x="220" y="307"/>
                    <a:pt x="219" y="328"/>
                    <a:pt x="220" y="349"/>
                  </a:cubicBezTo>
                  <a:close/>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7" name="Forme libre 376"/>
            <p:cNvSpPr>
              <a:spLocks noChangeArrowheads="1"/>
            </p:cNvSpPr>
            <p:nvPr userDrawn="1"/>
          </p:nvSpPr>
          <p:spPr bwMode="auto">
            <a:xfrm>
              <a:off x="4221163" y="1438275"/>
              <a:ext cx="452437" cy="128588"/>
            </a:xfrm>
            <a:custGeom>
              <a:avLst/>
              <a:gdLst>
                <a:gd name="T0" fmla="*/ 187 w 1258"/>
                <a:gd name="T1" fmla="*/ 14 h 358"/>
                <a:gd name="T2" fmla="*/ 1079 w 1258"/>
                <a:gd name="T3" fmla="*/ 156 h 358"/>
                <a:gd name="T4" fmla="*/ 1213 w 1258"/>
                <a:gd name="T5" fmla="*/ 182 h 358"/>
                <a:gd name="T6" fmla="*/ 1236 w 1258"/>
                <a:gd name="T7" fmla="*/ 244 h 358"/>
                <a:gd name="T8" fmla="*/ 1237 w 1258"/>
                <a:gd name="T9" fmla="*/ 246 h 358"/>
                <a:gd name="T10" fmla="*/ 671 w 1258"/>
                <a:gd name="T11" fmla="*/ 354 h 358"/>
                <a:gd name="T12" fmla="*/ 315 w 1258"/>
                <a:gd name="T13" fmla="*/ 276 h 358"/>
                <a:gd name="T14" fmla="*/ 248 w 1258"/>
                <a:gd name="T15" fmla="*/ 281 h 358"/>
                <a:gd name="T16" fmla="*/ 168 w 1258"/>
                <a:gd name="T17" fmla="*/ 252 h 358"/>
                <a:gd name="T18" fmla="*/ 17 w 1258"/>
                <a:gd name="T19" fmla="*/ 150 h 358"/>
                <a:gd name="T20" fmla="*/ 98 w 1258"/>
                <a:gd name="T21" fmla="*/ 0 h 358"/>
                <a:gd name="T22" fmla="*/ 110 w 1258"/>
                <a:gd name="T23" fmla="*/ 0 h 358"/>
                <a:gd name="T24" fmla="*/ 187 w 1258"/>
                <a:gd name="T25" fmla="*/ 1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8" h="358">
                  <a:moveTo>
                    <a:pt x="187" y="14"/>
                  </a:moveTo>
                  <a:cubicBezTo>
                    <a:pt x="481" y="76"/>
                    <a:pt x="781" y="116"/>
                    <a:pt x="1079" y="156"/>
                  </a:cubicBezTo>
                  <a:cubicBezTo>
                    <a:pt x="1124" y="162"/>
                    <a:pt x="1169" y="172"/>
                    <a:pt x="1213" y="182"/>
                  </a:cubicBezTo>
                  <a:cubicBezTo>
                    <a:pt x="1236" y="197"/>
                    <a:pt x="1257" y="214"/>
                    <a:pt x="1236" y="244"/>
                  </a:cubicBezTo>
                  <a:lnTo>
                    <a:pt x="1237" y="246"/>
                  </a:lnTo>
                  <a:cubicBezTo>
                    <a:pt x="1057" y="325"/>
                    <a:pt x="868" y="357"/>
                    <a:pt x="671" y="354"/>
                  </a:cubicBezTo>
                  <a:cubicBezTo>
                    <a:pt x="575" y="229"/>
                    <a:pt x="456" y="204"/>
                    <a:pt x="315" y="276"/>
                  </a:cubicBezTo>
                  <a:cubicBezTo>
                    <a:pt x="295" y="287"/>
                    <a:pt x="271" y="282"/>
                    <a:pt x="248" y="281"/>
                  </a:cubicBezTo>
                  <a:cubicBezTo>
                    <a:pt x="219" y="279"/>
                    <a:pt x="194" y="263"/>
                    <a:pt x="168" y="252"/>
                  </a:cubicBezTo>
                  <a:cubicBezTo>
                    <a:pt x="117" y="221"/>
                    <a:pt x="51" y="208"/>
                    <a:pt x="17" y="150"/>
                  </a:cubicBezTo>
                  <a:cubicBezTo>
                    <a:pt x="0" y="76"/>
                    <a:pt x="25" y="26"/>
                    <a:pt x="98" y="0"/>
                  </a:cubicBezTo>
                  <a:cubicBezTo>
                    <a:pt x="103" y="1"/>
                    <a:pt x="106" y="1"/>
                    <a:pt x="110" y="0"/>
                  </a:cubicBezTo>
                  <a:cubicBezTo>
                    <a:pt x="136" y="11"/>
                    <a:pt x="164" y="0"/>
                    <a:pt x="187" y="14"/>
                  </a:cubicBezTo>
                </a:path>
              </a:pathLst>
            </a:custGeom>
            <a:solidFill>
              <a:srgbClr val="FAFAF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8" name="Forme libre 377"/>
            <p:cNvSpPr>
              <a:spLocks noChangeArrowheads="1"/>
            </p:cNvSpPr>
            <p:nvPr userDrawn="1"/>
          </p:nvSpPr>
          <p:spPr bwMode="auto">
            <a:xfrm>
              <a:off x="4008438" y="1395413"/>
              <a:ext cx="173037" cy="112712"/>
            </a:xfrm>
            <a:custGeom>
              <a:avLst/>
              <a:gdLst>
                <a:gd name="T0" fmla="*/ 0 w 479"/>
                <a:gd name="T1" fmla="*/ 116 h 311"/>
                <a:gd name="T2" fmla="*/ 136 w 479"/>
                <a:gd name="T3" fmla="*/ 0 h 311"/>
                <a:gd name="T4" fmla="*/ 274 w 479"/>
                <a:gd name="T5" fmla="*/ 24 h 311"/>
                <a:gd name="T6" fmla="*/ 298 w 479"/>
                <a:gd name="T7" fmla="*/ 44 h 311"/>
                <a:gd name="T8" fmla="*/ 320 w 479"/>
                <a:gd name="T9" fmla="*/ 46 h 311"/>
                <a:gd name="T10" fmla="*/ 452 w 479"/>
                <a:gd name="T11" fmla="*/ 226 h 311"/>
                <a:gd name="T12" fmla="*/ 317 w 479"/>
                <a:gd name="T13" fmla="*/ 220 h 311"/>
                <a:gd name="T14" fmla="*/ 217 w 479"/>
                <a:gd name="T15" fmla="*/ 270 h 311"/>
                <a:gd name="T16" fmla="*/ 115 w 479"/>
                <a:gd name="T17" fmla="*/ 249 h 311"/>
                <a:gd name="T18" fmla="*/ 0 w 479"/>
                <a:gd name="T19" fmla="*/ 11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9" h="311">
                  <a:moveTo>
                    <a:pt x="0" y="116"/>
                  </a:moveTo>
                  <a:cubicBezTo>
                    <a:pt x="46" y="78"/>
                    <a:pt x="115" y="65"/>
                    <a:pt x="136" y="0"/>
                  </a:cubicBezTo>
                  <a:cubicBezTo>
                    <a:pt x="182" y="7"/>
                    <a:pt x="228" y="17"/>
                    <a:pt x="274" y="24"/>
                  </a:cubicBezTo>
                  <a:cubicBezTo>
                    <a:pt x="283" y="30"/>
                    <a:pt x="291" y="36"/>
                    <a:pt x="298" y="44"/>
                  </a:cubicBezTo>
                  <a:cubicBezTo>
                    <a:pt x="306" y="46"/>
                    <a:pt x="313" y="46"/>
                    <a:pt x="320" y="46"/>
                  </a:cubicBezTo>
                  <a:cubicBezTo>
                    <a:pt x="452" y="102"/>
                    <a:pt x="478" y="137"/>
                    <a:pt x="452" y="226"/>
                  </a:cubicBezTo>
                  <a:cubicBezTo>
                    <a:pt x="405" y="264"/>
                    <a:pt x="361" y="235"/>
                    <a:pt x="317" y="220"/>
                  </a:cubicBezTo>
                  <a:cubicBezTo>
                    <a:pt x="266" y="203"/>
                    <a:pt x="231" y="214"/>
                    <a:pt x="217" y="270"/>
                  </a:cubicBezTo>
                  <a:cubicBezTo>
                    <a:pt x="173" y="310"/>
                    <a:pt x="142" y="282"/>
                    <a:pt x="115" y="249"/>
                  </a:cubicBezTo>
                  <a:cubicBezTo>
                    <a:pt x="62" y="220"/>
                    <a:pt x="29" y="169"/>
                    <a:pt x="0" y="116"/>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9" name="Forme libre 378"/>
            <p:cNvSpPr>
              <a:spLocks noChangeArrowheads="1"/>
            </p:cNvSpPr>
            <p:nvPr userDrawn="1"/>
          </p:nvSpPr>
          <p:spPr bwMode="auto">
            <a:xfrm>
              <a:off x="4032250" y="1031875"/>
              <a:ext cx="36513" cy="223838"/>
            </a:xfrm>
            <a:custGeom>
              <a:avLst/>
              <a:gdLst>
                <a:gd name="T0" fmla="*/ 0 w 103"/>
                <a:gd name="T1" fmla="*/ 576 h 621"/>
                <a:gd name="T2" fmla="*/ 20 w 103"/>
                <a:gd name="T3" fmla="*/ 114 h 621"/>
                <a:gd name="T4" fmla="*/ 49 w 103"/>
                <a:gd name="T5" fmla="*/ 0 h 621"/>
                <a:gd name="T6" fmla="*/ 101 w 103"/>
                <a:gd name="T7" fmla="*/ 145 h 621"/>
                <a:gd name="T8" fmla="*/ 84 w 103"/>
                <a:gd name="T9" fmla="*/ 518 h 621"/>
                <a:gd name="T10" fmla="*/ 2 w 103"/>
                <a:gd name="T11" fmla="*/ 620 h 621"/>
                <a:gd name="T12" fmla="*/ 0 w 103"/>
                <a:gd name="T13" fmla="*/ 576 h 621"/>
              </a:gdLst>
              <a:ahLst/>
              <a:cxnLst>
                <a:cxn ang="0">
                  <a:pos x="T0" y="T1"/>
                </a:cxn>
                <a:cxn ang="0">
                  <a:pos x="T2" y="T3"/>
                </a:cxn>
                <a:cxn ang="0">
                  <a:pos x="T4" y="T5"/>
                </a:cxn>
                <a:cxn ang="0">
                  <a:pos x="T6" y="T7"/>
                </a:cxn>
                <a:cxn ang="0">
                  <a:pos x="T8" y="T9"/>
                </a:cxn>
                <a:cxn ang="0">
                  <a:pos x="T10" y="T11"/>
                </a:cxn>
                <a:cxn ang="0">
                  <a:pos x="T12" y="T13"/>
                </a:cxn>
              </a:cxnLst>
              <a:rect l="0" t="0" r="r" b="b"/>
              <a:pathLst>
                <a:path w="103" h="621">
                  <a:moveTo>
                    <a:pt x="0" y="576"/>
                  </a:moveTo>
                  <a:cubicBezTo>
                    <a:pt x="14" y="423"/>
                    <a:pt x="31" y="269"/>
                    <a:pt x="20" y="114"/>
                  </a:cubicBezTo>
                  <a:cubicBezTo>
                    <a:pt x="25" y="78"/>
                    <a:pt x="22" y="40"/>
                    <a:pt x="49" y="0"/>
                  </a:cubicBezTo>
                  <a:cubicBezTo>
                    <a:pt x="92" y="44"/>
                    <a:pt x="102" y="94"/>
                    <a:pt x="101" y="145"/>
                  </a:cubicBezTo>
                  <a:cubicBezTo>
                    <a:pt x="98" y="269"/>
                    <a:pt x="90" y="394"/>
                    <a:pt x="84" y="518"/>
                  </a:cubicBezTo>
                  <a:cubicBezTo>
                    <a:pt x="81" y="572"/>
                    <a:pt x="66" y="615"/>
                    <a:pt x="2" y="620"/>
                  </a:cubicBezTo>
                  <a:cubicBezTo>
                    <a:pt x="2" y="606"/>
                    <a:pt x="2" y="591"/>
                    <a:pt x="0" y="576"/>
                  </a:cubicBezTo>
                </a:path>
              </a:pathLst>
            </a:custGeom>
            <a:solidFill>
              <a:srgbClr val="97979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0" name="Forme libre 379"/>
            <p:cNvSpPr>
              <a:spLocks noChangeArrowheads="1"/>
            </p:cNvSpPr>
            <p:nvPr userDrawn="1"/>
          </p:nvSpPr>
          <p:spPr bwMode="auto">
            <a:xfrm>
              <a:off x="3813175" y="957263"/>
              <a:ext cx="73025" cy="233362"/>
            </a:xfrm>
            <a:custGeom>
              <a:avLst/>
              <a:gdLst>
                <a:gd name="T0" fmla="*/ 84 w 202"/>
                <a:gd name="T1" fmla="*/ 70 h 650"/>
                <a:gd name="T2" fmla="*/ 201 w 202"/>
                <a:gd name="T3" fmla="*/ 67 h 650"/>
                <a:gd name="T4" fmla="*/ 197 w 202"/>
                <a:gd name="T5" fmla="*/ 71 h 650"/>
                <a:gd name="T6" fmla="*/ 154 w 202"/>
                <a:gd name="T7" fmla="*/ 462 h 650"/>
                <a:gd name="T8" fmla="*/ 111 w 202"/>
                <a:gd name="T9" fmla="*/ 640 h 650"/>
                <a:gd name="T10" fmla="*/ 102 w 202"/>
                <a:gd name="T11" fmla="*/ 646 h 650"/>
                <a:gd name="T12" fmla="*/ 14 w 202"/>
                <a:gd name="T13" fmla="*/ 649 h 650"/>
                <a:gd name="T14" fmla="*/ 12 w 202"/>
                <a:gd name="T15" fmla="*/ 638 h 650"/>
                <a:gd name="T16" fmla="*/ 4 w 202"/>
                <a:gd name="T17" fmla="*/ 626 h 650"/>
                <a:gd name="T18" fmla="*/ 1 w 202"/>
                <a:gd name="T19" fmla="*/ 612 h 650"/>
                <a:gd name="T20" fmla="*/ 1 w 202"/>
                <a:gd name="T21" fmla="*/ 513 h 650"/>
                <a:gd name="T22" fmla="*/ 3 w 202"/>
                <a:gd name="T23" fmla="*/ 468 h 650"/>
                <a:gd name="T24" fmla="*/ 9 w 202"/>
                <a:gd name="T25" fmla="*/ 438 h 650"/>
                <a:gd name="T26" fmla="*/ 24 w 202"/>
                <a:gd name="T27" fmla="*/ 392 h 650"/>
                <a:gd name="T28" fmla="*/ 46 w 202"/>
                <a:gd name="T29" fmla="*/ 143 h 650"/>
                <a:gd name="T30" fmla="*/ 84 w 202"/>
                <a:gd name="T31" fmla="*/ 7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2" h="650">
                  <a:moveTo>
                    <a:pt x="84" y="70"/>
                  </a:moveTo>
                  <a:cubicBezTo>
                    <a:pt x="124" y="64"/>
                    <a:pt x="160" y="0"/>
                    <a:pt x="201" y="67"/>
                  </a:cubicBezTo>
                  <a:lnTo>
                    <a:pt x="197" y="71"/>
                  </a:lnTo>
                  <a:cubicBezTo>
                    <a:pt x="136" y="197"/>
                    <a:pt x="168" y="333"/>
                    <a:pt x="154" y="462"/>
                  </a:cubicBezTo>
                  <a:cubicBezTo>
                    <a:pt x="148" y="525"/>
                    <a:pt x="145" y="585"/>
                    <a:pt x="111" y="640"/>
                  </a:cubicBezTo>
                  <a:lnTo>
                    <a:pt x="102" y="646"/>
                  </a:lnTo>
                  <a:cubicBezTo>
                    <a:pt x="72" y="629"/>
                    <a:pt x="43" y="640"/>
                    <a:pt x="14" y="649"/>
                  </a:cubicBezTo>
                  <a:lnTo>
                    <a:pt x="12" y="638"/>
                  </a:lnTo>
                  <a:cubicBezTo>
                    <a:pt x="9" y="633"/>
                    <a:pt x="7" y="630"/>
                    <a:pt x="4" y="626"/>
                  </a:cubicBezTo>
                  <a:cubicBezTo>
                    <a:pt x="3" y="621"/>
                    <a:pt x="3" y="617"/>
                    <a:pt x="1" y="612"/>
                  </a:cubicBezTo>
                  <a:cubicBezTo>
                    <a:pt x="0" y="578"/>
                    <a:pt x="1" y="546"/>
                    <a:pt x="1" y="513"/>
                  </a:cubicBezTo>
                  <a:cubicBezTo>
                    <a:pt x="1" y="497"/>
                    <a:pt x="1" y="484"/>
                    <a:pt x="3" y="468"/>
                  </a:cubicBezTo>
                  <a:cubicBezTo>
                    <a:pt x="4" y="458"/>
                    <a:pt x="6" y="449"/>
                    <a:pt x="9" y="438"/>
                  </a:cubicBezTo>
                  <a:cubicBezTo>
                    <a:pt x="15" y="423"/>
                    <a:pt x="20" y="407"/>
                    <a:pt x="24" y="392"/>
                  </a:cubicBezTo>
                  <a:cubicBezTo>
                    <a:pt x="40" y="310"/>
                    <a:pt x="27" y="226"/>
                    <a:pt x="46" y="143"/>
                  </a:cubicBezTo>
                  <a:cubicBezTo>
                    <a:pt x="55" y="119"/>
                    <a:pt x="49" y="85"/>
                    <a:pt x="84" y="70"/>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1" name="Forme libre 380"/>
            <p:cNvSpPr>
              <a:spLocks noChangeArrowheads="1"/>
            </p:cNvSpPr>
            <p:nvPr userDrawn="1"/>
          </p:nvSpPr>
          <p:spPr bwMode="auto">
            <a:xfrm>
              <a:off x="4175125" y="1428750"/>
              <a:ext cx="82550" cy="90488"/>
            </a:xfrm>
            <a:custGeom>
              <a:avLst/>
              <a:gdLst>
                <a:gd name="T0" fmla="*/ 229 w 230"/>
                <a:gd name="T1" fmla="*/ 24 h 251"/>
                <a:gd name="T2" fmla="*/ 186 w 230"/>
                <a:gd name="T3" fmla="*/ 172 h 251"/>
                <a:gd name="T4" fmla="*/ 18 w 230"/>
                <a:gd name="T5" fmla="*/ 154 h 251"/>
                <a:gd name="T6" fmla="*/ 85 w 230"/>
                <a:gd name="T7" fmla="*/ 0 h 251"/>
                <a:gd name="T8" fmla="*/ 129 w 230"/>
                <a:gd name="T9" fmla="*/ 0 h 251"/>
                <a:gd name="T10" fmla="*/ 177 w 230"/>
                <a:gd name="T11" fmla="*/ 18 h 251"/>
                <a:gd name="T12" fmla="*/ 229 w 230"/>
                <a:gd name="T13" fmla="*/ 24 h 251"/>
              </a:gdLst>
              <a:ahLst/>
              <a:cxnLst>
                <a:cxn ang="0">
                  <a:pos x="T0" y="T1"/>
                </a:cxn>
                <a:cxn ang="0">
                  <a:pos x="T2" y="T3"/>
                </a:cxn>
                <a:cxn ang="0">
                  <a:pos x="T4" y="T5"/>
                </a:cxn>
                <a:cxn ang="0">
                  <a:pos x="T6" y="T7"/>
                </a:cxn>
                <a:cxn ang="0">
                  <a:pos x="T8" y="T9"/>
                </a:cxn>
                <a:cxn ang="0">
                  <a:pos x="T10" y="T11"/>
                </a:cxn>
                <a:cxn ang="0">
                  <a:pos x="T12" y="T13"/>
                </a:cxn>
              </a:cxnLst>
              <a:rect l="0" t="0" r="r" b="b"/>
              <a:pathLst>
                <a:path w="230" h="251">
                  <a:moveTo>
                    <a:pt x="229" y="24"/>
                  </a:moveTo>
                  <a:cubicBezTo>
                    <a:pt x="204" y="70"/>
                    <a:pt x="184" y="119"/>
                    <a:pt x="186" y="172"/>
                  </a:cubicBezTo>
                  <a:cubicBezTo>
                    <a:pt x="120" y="250"/>
                    <a:pt x="71" y="186"/>
                    <a:pt x="18" y="154"/>
                  </a:cubicBezTo>
                  <a:cubicBezTo>
                    <a:pt x="0" y="84"/>
                    <a:pt x="16" y="30"/>
                    <a:pt x="85" y="0"/>
                  </a:cubicBezTo>
                  <a:cubicBezTo>
                    <a:pt x="100" y="0"/>
                    <a:pt x="114" y="0"/>
                    <a:pt x="129" y="0"/>
                  </a:cubicBezTo>
                  <a:cubicBezTo>
                    <a:pt x="143" y="12"/>
                    <a:pt x="163" y="8"/>
                    <a:pt x="177" y="18"/>
                  </a:cubicBezTo>
                  <a:cubicBezTo>
                    <a:pt x="195" y="20"/>
                    <a:pt x="212" y="23"/>
                    <a:pt x="229" y="24"/>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2" name="Forme libre 381"/>
            <p:cNvSpPr>
              <a:spLocks noChangeArrowheads="1"/>
            </p:cNvSpPr>
            <p:nvPr userDrawn="1"/>
          </p:nvSpPr>
          <p:spPr bwMode="auto">
            <a:xfrm>
              <a:off x="4124325" y="1412875"/>
              <a:ext cx="82550" cy="69850"/>
            </a:xfrm>
            <a:custGeom>
              <a:avLst/>
              <a:gdLst>
                <a:gd name="T0" fmla="*/ 230 w 231"/>
                <a:gd name="T1" fmla="*/ 46 h 194"/>
                <a:gd name="T2" fmla="*/ 160 w 231"/>
                <a:gd name="T3" fmla="*/ 179 h 194"/>
                <a:gd name="T4" fmla="*/ 149 w 231"/>
                <a:gd name="T5" fmla="*/ 189 h 194"/>
                <a:gd name="T6" fmla="*/ 114 w 231"/>
                <a:gd name="T7" fmla="*/ 160 h 194"/>
                <a:gd name="T8" fmla="*/ 0 w 231"/>
                <a:gd name="T9" fmla="*/ 0 h 194"/>
                <a:gd name="T10" fmla="*/ 230 w 231"/>
                <a:gd name="T11" fmla="*/ 46 h 194"/>
              </a:gdLst>
              <a:ahLst/>
              <a:cxnLst>
                <a:cxn ang="0">
                  <a:pos x="T0" y="T1"/>
                </a:cxn>
                <a:cxn ang="0">
                  <a:pos x="T2" y="T3"/>
                </a:cxn>
                <a:cxn ang="0">
                  <a:pos x="T4" y="T5"/>
                </a:cxn>
                <a:cxn ang="0">
                  <a:pos x="T6" y="T7"/>
                </a:cxn>
                <a:cxn ang="0">
                  <a:pos x="T8" y="T9"/>
                </a:cxn>
                <a:cxn ang="0">
                  <a:pos x="T10" y="T11"/>
                </a:cxn>
              </a:cxnLst>
              <a:rect l="0" t="0" r="r" b="b"/>
              <a:pathLst>
                <a:path w="231" h="194">
                  <a:moveTo>
                    <a:pt x="230" y="46"/>
                  </a:moveTo>
                  <a:cubicBezTo>
                    <a:pt x="206" y="90"/>
                    <a:pt x="206" y="147"/>
                    <a:pt x="160" y="179"/>
                  </a:cubicBezTo>
                  <a:cubicBezTo>
                    <a:pt x="157" y="182"/>
                    <a:pt x="152" y="186"/>
                    <a:pt x="149" y="189"/>
                  </a:cubicBezTo>
                  <a:cubicBezTo>
                    <a:pt x="126" y="193"/>
                    <a:pt x="110" y="189"/>
                    <a:pt x="114" y="160"/>
                  </a:cubicBezTo>
                  <a:cubicBezTo>
                    <a:pt x="96" y="93"/>
                    <a:pt x="52" y="43"/>
                    <a:pt x="0" y="0"/>
                  </a:cubicBezTo>
                  <a:cubicBezTo>
                    <a:pt x="78" y="3"/>
                    <a:pt x="149" y="46"/>
                    <a:pt x="230" y="46"/>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3" name="Forme libre 382"/>
            <p:cNvSpPr>
              <a:spLocks noChangeArrowheads="1"/>
            </p:cNvSpPr>
            <p:nvPr userDrawn="1"/>
          </p:nvSpPr>
          <p:spPr bwMode="auto">
            <a:xfrm>
              <a:off x="4659313" y="1500188"/>
              <a:ext cx="30162" cy="26987"/>
            </a:xfrm>
            <a:custGeom>
              <a:avLst/>
              <a:gdLst>
                <a:gd name="T0" fmla="*/ 23 w 85"/>
                <a:gd name="T1" fmla="*/ 70 h 73"/>
                <a:gd name="T2" fmla="*/ 0 w 85"/>
                <a:gd name="T3" fmla="*/ 8 h 73"/>
                <a:gd name="T4" fmla="*/ 51 w 85"/>
                <a:gd name="T5" fmla="*/ 0 h 73"/>
                <a:gd name="T6" fmla="*/ 77 w 85"/>
                <a:gd name="T7" fmla="*/ 41 h 73"/>
                <a:gd name="T8" fmla="*/ 23 w 85"/>
                <a:gd name="T9" fmla="*/ 70 h 73"/>
              </a:gdLst>
              <a:ahLst/>
              <a:cxnLst>
                <a:cxn ang="0">
                  <a:pos x="T0" y="T1"/>
                </a:cxn>
                <a:cxn ang="0">
                  <a:pos x="T2" y="T3"/>
                </a:cxn>
                <a:cxn ang="0">
                  <a:pos x="T4" y="T5"/>
                </a:cxn>
                <a:cxn ang="0">
                  <a:pos x="T6" y="T7"/>
                </a:cxn>
                <a:cxn ang="0">
                  <a:pos x="T8" y="T9"/>
                </a:cxn>
              </a:cxnLst>
              <a:rect l="0" t="0" r="r" b="b"/>
              <a:pathLst>
                <a:path w="85" h="73">
                  <a:moveTo>
                    <a:pt x="23" y="70"/>
                  </a:moveTo>
                  <a:cubicBezTo>
                    <a:pt x="11" y="50"/>
                    <a:pt x="0" y="30"/>
                    <a:pt x="0" y="8"/>
                  </a:cubicBezTo>
                  <a:cubicBezTo>
                    <a:pt x="17" y="5"/>
                    <a:pt x="34" y="3"/>
                    <a:pt x="51" y="0"/>
                  </a:cubicBezTo>
                  <a:cubicBezTo>
                    <a:pt x="68" y="8"/>
                    <a:pt x="84" y="20"/>
                    <a:pt x="77" y="41"/>
                  </a:cubicBezTo>
                  <a:cubicBezTo>
                    <a:pt x="68" y="64"/>
                    <a:pt x="48" y="72"/>
                    <a:pt x="23" y="70"/>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4" name="Forme libre 383"/>
            <p:cNvSpPr>
              <a:spLocks noChangeArrowheads="1"/>
            </p:cNvSpPr>
            <p:nvPr userDrawn="1"/>
          </p:nvSpPr>
          <p:spPr bwMode="auto">
            <a:xfrm>
              <a:off x="3954463" y="1222375"/>
              <a:ext cx="12700" cy="15875"/>
            </a:xfrm>
            <a:custGeom>
              <a:avLst/>
              <a:gdLst>
                <a:gd name="T0" fmla="*/ 32 w 36"/>
                <a:gd name="T1" fmla="*/ 0 h 45"/>
                <a:gd name="T2" fmla="*/ 35 w 36"/>
                <a:gd name="T3" fmla="*/ 44 h 45"/>
                <a:gd name="T4" fmla="*/ 32 w 36"/>
                <a:gd name="T5" fmla="*/ 0 h 45"/>
              </a:gdLst>
              <a:ahLst/>
              <a:cxnLst>
                <a:cxn ang="0">
                  <a:pos x="T0" y="T1"/>
                </a:cxn>
                <a:cxn ang="0">
                  <a:pos x="T2" y="T3"/>
                </a:cxn>
                <a:cxn ang="0">
                  <a:pos x="T4" y="T5"/>
                </a:cxn>
              </a:cxnLst>
              <a:rect l="0" t="0" r="r" b="b"/>
              <a:pathLst>
                <a:path w="36" h="45">
                  <a:moveTo>
                    <a:pt x="32" y="0"/>
                  </a:moveTo>
                  <a:cubicBezTo>
                    <a:pt x="34" y="15"/>
                    <a:pt x="34" y="29"/>
                    <a:pt x="35" y="44"/>
                  </a:cubicBezTo>
                  <a:cubicBezTo>
                    <a:pt x="6" y="32"/>
                    <a:pt x="0" y="17"/>
                    <a:pt x="32" y="0"/>
                  </a:cubicBezTo>
                </a:path>
              </a:pathLst>
            </a:custGeom>
            <a:solidFill>
              <a:srgbClr val="0F0F0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5" name="Forme libre 384"/>
            <p:cNvSpPr>
              <a:spLocks noChangeArrowheads="1"/>
            </p:cNvSpPr>
            <p:nvPr userDrawn="1"/>
          </p:nvSpPr>
          <p:spPr bwMode="auto">
            <a:xfrm>
              <a:off x="4262438" y="1435100"/>
              <a:ext cx="26987" cy="9525"/>
            </a:xfrm>
            <a:custGeom>
              <a:avLst/>
              <a:gdLst>
                <a:gd name="T0" fmla="*/ 75 w 76"/>
                <a:gd name="T1" fmla="*/ 22 h 27"/>
                <a:gd name="T2" fmla="*/ 0 w 76"/>
                <a:gd name="T3" fmla="*/ 6 h 27"/>
                <a:gd name="T4" fmla="*/ 75 w 76"/>
                <a:gd name="T5" fmla="*/ 22 h 27"/>
              </a:gdLst>
              <a:ahLst/>
              <a:cxnLst>
                <a:cxn ang="0">
                  <a:pos x="T0" y="T1"/>
                </a:cxn>
                <a:cxn ang="0">
                  <a:pos x="T2" y="T3"/>
                </a:cxn>
                <a:cxn ang="0">
                  <a:pos x="T4" y="T5"/>
                </a:cxn>
              </a:cxnLst>
              <a:rect l="0" t="0" r="r" b="b"/>
              <a:pathLst>
                <a:path w="76" h="27">
                  <a:moveTo>
                    <a:pt x="75" y="22"/>
                  </a:moveTo>
                  <a:cubicBezTo>
                    <a:pt x="47" y="26"/>
                    <a:pt x="23" y="22"/>
                    <a:pt x="0" y="6"/>
                  </a:cubicBezTo>
                  <a:cubicBezTo>
                    <a:pt x="27" y="0"/>
                    <a:pt x="52" y="6"/>
                    <a:pt x="75" y="22"/>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6" name="Forme libre 385"/>
            <p:cNvSpPr>
              <a:spLocks noChangeArrowheads="1"/>
            </p:cNvSpPr>
            <p:nvPr userDrawn="1"/>
          </p:nvSpPr>
          <p:spPr bwMode="auto">
            <a:xfrm>
              <a:off x="4222750" y="1428750"/>
              <a:ext cx="17463" cy="7938"/>
            </a:xfrm>
            <a:custGeom>
              <a:avLst/>
              <a:gdLst>
                <a:gd name="T0" fmla="*/ 47 w 48"/>
                <a:gd name="T1" fmla="*/ 19 h 20"/>
                <a:gd name="T2" fmla="*/ 0 w 48"/>
                <a:gd name="T3" fmla="*/ 0 h 20"/>
                <a:gd name="T4" fmla="*/ 47 w 48"/>
                <a:gd name="T5" fmla="*/ 19 h 20"/>
              </a:gdLst>
              <a:ahLst/>
              <a:cxnLst>
                <a:cxn ang="0">
                  <a:pos x="T0" y="T1"/>
                </a:cxn>
                <a:cxn ang="0">
                  <a:pos x="T2" y="T3"/>
                </a:cxn>
                <a:cxn ang="0">
                  <a:pos x="T4" y="T5"/>
                </a:cxn>
              </a:cxnLst>
              <a:rect l="0" t="0" r="r" b="b"/>
              <a:pathLst>
                <a:path w="48" h="20">
                  <a:moveTo>
                    <a:pt x="47" y="19"/>
                  </a:moveTo>
                  <a:cubicBezTo>
                    <a:pt x="32" y="13"/>
                    <a:pt x="15" y="6"/>
                    <a:pt x="0" y="0"/>
                  </a:cubicBezTo>
                  <a:cubicBezTo>
                    <a:pt x="17" y="8"/>
                    <a:pt x="32" y="13"/>
                    <a:pt x="47" y="19"/>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7" name="Forme libre 386"/>
            <p:cNvSpPr>
              <a:spLocks noChangeArrowheads="1"/>
            </p:cNvSpPr>
            <p:nvPr userDrawn="1"/>
          </p:nvSpPr>
          <p:spPr bwMode="auto">
            <a:xfrm>
              <a:off x="4106863" y="1403350"/>
              <a:ext cx="9525" cy="7938"/>
            </a:xfrm>
            <a:custGeom>
              <a:avLst/>
              <a:gdLst>
                <a:gd name="T0" fmla="*/ 25 w 26"/>
                <a:gd name="T1" fmla="*/ 20 h 21"/>
                <a:gd name="T2" fmla="*/ 0 w 26"/>
                <a:gd name="T3" fmla="*/ 0 h 21"/>
                <a:gd name="T4" fmla="*/ 25 w 26"/>
                <a:gd name="T5" fmla="*/ 20 h 21"/>
              </a:gdLst>
              <a:ahLst/>
              <a:cxnLst>
                <a:cxn ang="0">
                  <a:pos x="T0" y="T1"/>
                </a:cxn>
                <a:cxn ang="0">
                  <a:pos x="T2" y="T3"/>
                </a:cxn>
                <a:cxn ang="0">
                  <a:pos x="T4" y="T5"/>
                </a:cxn>
              </a:cxnLst>
              <a:rect l="0" t="0" r="r" b="b"/>
              <a:pathLst>
                <a:path w="26" h="21">
                  <a:moveTo>
                    <a:pt x="25" y="20"/>
                  </a:moveTo>
                  <a:cubicBezTo>
                    <a:pt x="17" y="14"/>
                    <a:pt x="8" y="6"/>
                    <a:pt x="0" y="0"/>
                  </a:cubicBezTo>
                  <a:cubicBezTo>
                    <a:pt x="8" y="8"/>
                    <a:pt x="17" y="14"/>
                    <a:pt x="25" y="20"/>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8" name="Forme libre 387"/>
            <p:cNvSpPr>
              <a:spLocks noChangeArrowheads="1"/>
            </p:cNvSpPr>
            <p:nvPr userDrawn="1"/>
          </p:nvSpPr>
          <p:spPr bwMode="auto">
            <a:xfrm>
              <a:off x="4016375" y="1252538"/>
              <a:ext cx="7938" cy="1587"/>
            </a:xfrm>
            <a:custGeom>
              <a:avLst/>
              <a:gdLst>
                <a:gd name="T0" fmla="*/ 21 w 22"/>
                <a:gd name="T1" fmla="*/ 5 h 6"/>
                <a:gd name="T2" fmla="*/ 11 w 22"/>
                <a:gd name="T3" fmla="*/ 5 h 6"/>
                <a:gd name="T4" fmla="*/ 0 w 22"/>
                <a:gd name="T5" fmla="*/ 5 h 6"/>
                <a:gd name="T6" fmla="*/ 21 w 22"/>
                <a:gd name="T7" fmla="*/ 5 h 6"/>
              </a:gdLst>
              <a:ahLst/>
              <a:cxnLst>
                <a:cxn ang="0">
                  <a:pos x="T0" y="T1"/>
                </a:cxn>
                <a:cxn ang="0">
                  <a:pos x="T2" y="T3"/>
                </a:cxn>
                <a:cxn ang="0">
                  <a:pos x="T4" y="T5"/>
                </a:cxn>
                <a:cxn ang="0">
                  <a:pos x="T6" y="T7"/>
                </a:cxn>
              </a:cxnLst>
              <a:rect l="0" t="0" r="r" b="b"/>
              <a:pathLst>
                <a:path w="22" h="6">
                  <a:moveTo>
                    <a:pt x="21" y="5"/>
                  </a:moveTo>
                  <a:lnTo>
                    <a:pt x="11" y="5"/>
                  </a:lnTo>
                  <a:lnTo>
                    <a:pt x="0" y="5"/>
                  </a:lnTo>
                  <a:cubicBezTo>
                    <a:pt x="7" y="0"/>
                    <a:pt x="15" y="0"/>
                    <a:pt x="21" y="5"/>
                  </a:cubicBezTo>
                </a:path>
              </a:pathLst>
            </a:custGeom>
            <a:solidFill>
              <a:srgbClr val="0F0F0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9" name="Forme libre 388"/>
            <p:cNvSpPr>
              <a:spLocks noChangeArrowheads="1"/>
            </p:cNvSpPr>
            <p:nvPr userDrawn="1"/>
          </p:nvSpPr>
          <p:spPr bwMode="auto">
            <a:xfrm>
              <a:off x="5949950" y="800100"/>
              <a:ext cx="601663" cy="295275"/>
            </a:xfrm>
            <a:custGeom>
              <a:avLst/>
              <a:gdLst>
                <a:gd name="T0" fmla="*/ 1431 w 1672"/>
                <a:gd name="T1" fmla="*/ 232 h 821"/>
                <a:gd name="T2" fmla="*/ 1408 w 1672"/>
                <a:gd name="T3" fmla="*/ 232 h 821"/>
                <a:gd name="T4" fmla="*/ 1339 w 1672"/>
                <a:gd name="T5" fmla="*/ 253 h 821"/>
                <a:gd name="T6" fmla="*/ 817 w 1672"/>
                <a:gd name="T7" fmla="*/ 392 h 821"/>
                <a:gd name="T8" fmla="*/ 1272 w 1672"/>
                <a:gd name="T9" fmla="*/ 322 h 821"/>
                <a:gd name="T10" fmla="*/ 1381 w 1672"/>
                <a:gd name="T11" fmla="*/ 371 h 821"/>
                <a:gd name="T12" fmla="*/ 1353 w 1672"/>
                <a:gd name="T13" fmla="*/ 507 h 821"/>
                <a:gd name="T14" fmla="*/ 1207 w 1672"/>
                <a:gd name="T15" fmla="*/ 595 h 821"/>
                <a:gd name="T16" fmla="*/ 612 w 1672"/>
                <a:gd name="T17" fmla="*/ 722 h 821"/>
                <a:gd name="T18" fmla="*/ 541 w 1672"/>
                <a:gd name="T19" fmla="*/ 725 h 821"/>
                <a:gd name="T20" fmla="*/ 330 w 1672"/>
                <a:gd name="T21" fmla="*/ 774 h 821"/>
                <a:gd name="T22" fmla="*/ 47 w 1672"/>
                <a:gd name="T23" fmla="*/ 806 h 821"/>
                <a:gd name="T24" fmla="*/ 116 w 1672"/>
                <a:gd name="T25" fmla="*/ 683 h 821"/>
                <a:gd name="T26" fmla="*/ 362 w 1672"/>
                <a:gd name="T27" fmla="*/ 544 h 821"/>
                <a:gd name="T28" fmla="*/ 260 w 1672"/>
                <a:gd name="T29" fmla="*/ 554 h 821"/>
                <a:gd name="T30" fmla="*/ 144 w 1672"/>
                <a:gd name="T31" fmla="*/ 495 h 821"/>
                <a:gd name="T32" fmla="*/ 234 w 1672"/>
                <a:gd name="T33" fmla="*/ 411 h 821"/>
                <a:gd name="T34" fmla="*/ 467 w 1672"/>
                <a:gd name="T35" fmla="*/ 340 h 821"/>
                <a:gd name="T36" fmla="*/ 215 w 1672"/>
                <a:gd name="T37" fmla="*/ 351 h 821"/>
                <a:gd name="T38" fmla="*/ 191 w 1672"/>
                <a:gd name="T39" fmla="*/ 226 h 821"/>
                <a:gd name="T40" fmla="*/ 362 w 1672"/>
                <a:gd name="T41" fmla="*/ 165 h 821"/>
                <a:gd name="T42" fmla="*/ 596 w 1672"/>
                <a:gd name="T43" fmla="*/ 150 h 821"/>
                <a:gd name="T44" fmla="*/ 1356 w 1672"/>
                <a:gd name="T45" fmla="*/ 21 h 821"/>
                <a:gd name="T46" fmla="*/ 1594 w 1672"/>
                <a:gd name="T47" fmla="*/ 15 h 821"/>
                <a:gd name="T48" fmla="*/ 1665 w 1672"/>
                <a:gd name="T49" fmla="*/ 58 h 821"/>
                <a:gd name="T50" fmla="*/ 1617 w 1672"/>
                <a:gd name="T51" fmla="*/ 127 h 821"/>
                <a:gd name="T52" fmla="*/ 1431 w 1672"/>
                <a:gd name="T53" fmla="*/ 232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72" h="821">
                  <a:moveTo>
                    <a:pt x="1431" y="232"/>
                  </a:moveTo>
                  <a:cubicBezTo>
                    <a:pt x="1423" y="232"/>
                    <a:pt x="1416" y="232"/>
                    <a:pt x="1408" y="232"/>
                  </a:cubicBezTo>
                  <a:cubicBezTo>
                    <a:pt x="1390" y="253"/>
                    <a:pt x="1358" y="234"/>
                    <a:pt x="1339" y="253"/>
                  </a:cubicBezTo>
                  <a:cubicBezTo>
                    <a:pt x="1170" y="319"/>
                    <a:pt x="987" y="324"/>
                    <a:pt x="817" y="392"/>
                  </a:cubicBezTo>
                  <a:cubicBezTo>
                    <a:pt x="968" y="369"/>
                    <a:pt x="1119" y="347"/>
                    <a:pt x="1272" y="322"/>
                  </a:cubicBezTo>
                  <a:cubicBezTo>
                    <a:pt x="1326" y="299"/>
                    <a:pt x="1364" y="321"/>
                    <a:pt x="1381" y="371"/>
                  </a:cubicBezTo>
                  <a:cubicBezTo>
                    <a:pt x="1396" y="418"/>
                    <a:pt x="1397" y="469"/>
                    <a:pt x="1353" y="507"/>
                  </a:cubicBezTo>
                  <a:cubicBezTo>
                    <a:pt x="1309" y="545"/>
                    <a:pt x="1255" y="566"/>
                    <a:pt x="1207" y="595"/>
                  </a:cubicBezTo>
                  <a:cubicBezTo>
                    <a:pt x="1019" y="687"/>
                    <a:pt x="808" y="667"/>
                    <a:pt x="612" y="722"/>
                  </a:cubicBezTo>
                  <a:cubicBezTo>
                    <a:pt x="588" y="722"/>
                    <a:pt x="565" y="724"/>
                    <a:pt x="541" y="725"/>
                  </a:cubicBezTo>
                  <a:cubicBezTo>
                    <a:pt x="470" y="737"/>
                    <a:pt x="397" y="745"/>
                    <a:pt x="330" y="774"/>
                  </a:cubicBezTo>
                  <a:cubicBezTo>
                    <a:pt x="237" y="794"/>
                    <a:pt x="145" y="820"/>
                    <a:pt x="47" y="806"/>
                  </a:cubicBezTo>
                  <a:cubicBezTo>
                    <a:pt x="0" y="722"/>
                    <a:pt x="14" y="689"/>
                    <a:pt x="116" y="683"/>
                  </a:cubicBezTo>
                  <a:cubicBezTo>
                    <a:pt x="223" y="675"/>
                    <a:pt x="301" y="631"/>
                    <a:pt x="362" y="544"/>
                  </a:cubicBezTo>
                  <a:cubicBezTo>
                    <a:pt x="325" y="536"/>
                    <a:pt x="293" y="554"/>
                    <a:pt x="260" y="554"/>
                  </a:cubicBezTo>
                  <a:cubicBezTo>
                    <a:pt x="211" y="554"/>
                    <a:pt x="151" y="560"/>
                    <a:pt x="144" y="495"/>
                  </a:cubicBezTo>
                  <a:cubicBezTo>
                    <a:pt x="138" y="438"/>
                    <a:pt x="189" y="418"/>
                    <a:pt x="234" y="411"/>
                  </a:cubicBezTo>
                  <a:cubicBezTo>
                    <a:pt x="313" y="398"/>
                    <a:pt x="388" y="371"/>
                    <a:pt x="467" y="340"/>
                  </a:cubicBezTo>
                  <a:cubicBezTo>
                    <a:pt x="379" y="334"/>
                    <a:pt x="299" y="394"/>
                    <a:pt x="215" y="351"/>
                  </a:cubicBezTo>
                  <a:cubicBezTo>
                    <a:pt x="174" y="316"/>
                    <a:pt x="170" y="273"/>
                    <a:pt x="191" y="226"/>
                  </a:cubicBezTo>
                  <a:cubicBezTo>
                    <a:pt x="232" y="163"/>
                    <a:pt x="302" y="166"/>
                    <a:pt x="362" y="165"/>
                  </a:cubicBezTo>
                  <a:cubicBezTo>
                    <a:pt x="440" y="162"/>
                    <a:pt x="518" y="153"/>
                    <a:pt x="596" y="150"/>
                  </a:cubicBezTo>
                  <a:cubicBezTo>
                    <a:pt x="851" y="114"/>
                    <a:pt x="1107" y="93"/>
                    <a:pt x="1356" y="21"/>
                  </a:cubicBezTo>
                  <a:cubicBezTo>
                    <a:pt x="1433" y="0"/>
                    <a:pt x="1515" y="14"/>
                    <a:pt x="1594" y="15"/>
                  </a:cubicBezTo>
                  <a:cubicBezTo>
                    <a:pt x="1625" y="15"/>
                    <a:pt x="1659" y="20"/>
                    <a:pt x="1665" y="58"/>
                  </a:cubicBezTo>
                  <a:cubicBezTo>
                    <a:pt x="1671" y="93"/>
                    <a:pt x="1646" y="114"/>
                    <a:pt x="1617" y="127"/>
                  </a:cubicBezTo>
                  <a:cubicBezTo>
                    <a:pt x="1552" y="159"/>
                    <a:pt x="1478" y="172"/>
                    <a:pt x="1431" y="232"/>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0" name="Forme libre 389"/>
            <p:cNvSpPr>
              <a:spLocks noChangeArrowheads="1"/>
            </p:cNvSpPr>
            <p:nvPr userDrawn="1"/>
          </p:nvSpPr>
          <p:spPr bwMode="auto">
            <a:xfrm>
              <a:off x="6342063" y="862013"/>
              <a:ext cx="479425" cy="198437"/>
            </a:xfrm>
            <a:custGeom>
              <a:avLst/>
              <a:gdLst>
                <a:gd name="T0" fmla="*/ 92 w 1331"/>
                <a:gd name="T1" fmla="*/ 402 h 552"/>
                <a:gd name="T2" fmla="*/ 172 w 1331"/>
                <a:gd name="T3" fmla="*/ 344 h 552"/>
                <a:gd name="T4" fmla="*/ 185 w 1331"/>
                <a:gd name="T5" fmla="*/ 153 h 552"/>
                <a:gd name="T6" fmla="*/ 423 w 1331"/>
                <a:gd name="T7" fmla="*/ 90 h 552"/>
                <a:gd name="T8" fmla="*/ 884 w 1331"/>
                <a:gd name="T9" fmla="*/ 18 h 552"/>
                <a:gd name="T10" fmla="*/ 1156 w 1331"/>
                <a:gd name="T11" fmla="*/ 21 h 552"/>
                <a:gd name="T12" fmla="*/ 1330 w 1331"/>
                <a:gd name="T13" fmla="*/ 198 h 552"/>
                <a:gd name="T14" fmla="*/ 1327 w 1331"/>
                <a:gd name="T15" fmla="*/ 214 h 552"/>
                <a:gd name="T16" fmla="*/ 1171 w 1331"/>
                <a:gd name="T17" fmla="*/ 299 h 552"/>
                <a:gd name="T18" fmla="*/ 1127 w 1331"/>
                <a:gd name="T19" fmla="*/ 302 h 552"/>
                <a:gd name="T20" fmla="*/ 1089 w 1331"/>
                <a:gd name="T21" fmla="*/ 302 h 552"/>
                <a:gd name="T22" fmla="*/ 1070 w 1331"/>
                <a:gd name="T23" fmla="*/ 308 h 552"/>
                <a:gd name="T24" fmla="*/ 1054 w 1331"/>
                <a:gd name="T25" fmla="*/ 319 h 552"/>
                <a:gd name="T26" fmla="*/ 1022 w 1331"/>
                <a:gd name="T27" fmla="*/ 330 h 552"/>
                <a:gd name="T28" fmla="*/ 970 w 1331"/>
                <a:gd name="T29" fmla="*/ 366 h 552"/>
                <a:gd name="T30" fmla="*/ 959 w 1331"/>
                <a:gd name="T31" fmla="*/ 376 h 552"/>
                <a:gd name="T32" fmla="*/ 934 w 1331"/>
                <a:gd name="T33" fmla="*/ 386 h 552"/>
                <a:gd name="T34" fmla="*/ 902 w 1331"/>
                <a:gd name="T35" fmla="*/ 389 h 552"/>
                <a:gd name="T36" fmla="*/ 895 w 1331"/>
                <a:gd name="T37" fmla="*/ 392 h 552"/>
                <a:gd name="T38" fmla="*/ 887 w 1331"/>
                <a:gd name="T39" fmla="*/ 399 h 552"/>
                <a:gd name="T40" fmla="*/ 875 w 1331"/>
                <a:gd name="T41" fmla="*/ 415 h 552"/>
                <a:gd name="T42" fmla="*/ 858 w 1331"/>
                <a:gd name="T43" fmla="*/ 460 h 552"/>
                <a:gd name="T44" fmla="*/ 844 w 1331"/>
                <a:gd name="T45" fmla="*/ 486 h 552"/>
                <a:gd name="T46" fmla="*/ 759 w 1331"/>
                <a:gd name="T47" fmla="*/ 516 h 552"/>
                <a:gd name="T48" fmla="*/ 747 w 1331"/>
                <a:gd name="T49" fmla="*/ 489 h 552"/>
                <a:gd name="T50" fmla="*/ 745 w 1331"/>
                <a:gd name="T51" fmla="*/ 461 h 552"/>
                <a:gd name="T52" fmla="*/ 742 w 1331"/>
                <a:gd name="T53" fmla="*/ 414 h 552"/>
                <a:gd name="T54" fmla="*/ 739 w 1331"/>
                <a:gd name="T55" fmla="*/ 406 h 552"/>
                <a:gd name="T56" fmla="*/ 734 w 1331"/>
                <a:gd name="T57" fmla="*/ 400 h 552"/>
                <a:gd name="T58" fmla="*/ 728 w 1331"/>
                <a:gd name="T59" fmla="*/ 397 h 552"/>
                <a:gd name="T60" fmla="*/ 721 w 1331"/>
                <a:gd name="T61" fmla="*/ 395 h 552"/>
                <a:gd name="T62" fmla="*/ 713 w 1331"/>
                <a:gd name="T63" fmla="*/ 394 h 552"/>
                <a:gd name="T64" fmla="*/ 695 w 1331"/>
                <a:gd name="T65" fmla="*/ 388 h 552"/>
                <a:gd name="T66" fmla="*/ 673 w 1331"/>
                <a:gd name="T67" fmla="*/ 386 h 552"/>
                <a:gd name="T68" fmla="*/ 637 w 1331"/>
                <a:gd name="T69" fmla="*/ 392 h 552"/>
                <a:gd name="T70" fmla="*/ 455 w 1331"/>
                <a:gd name="T71" fmla="*/ 460 h 552"/>
                <a:gd name="T72" fmla="*/ 431 w 1331"/>
                <a:gd name="T73" fmla="*/ 478 h 552"/>
                <a:gd name="T74" fmla="*/ 388 w 1331"/>
                <a:gd name="T75" fmla="*/ 487 h 552"/>
                <a:gd name="T76" fmla="*/ 362 w 1331"/>
                <a:gd name="T77" fmla="*/ 481 h 552"/>
                <a:gd name="T78" fmla="*/ 340 w 1331"/>
                <a:gd name="T79" fmla="*/ 467 h 552"/>
                <a:gd name="T80" fmla="*/ 331 w 1331"/>
                <a:gd name="T81" fmla="*/ 460 h 552"/>
                <a:gd name="T82" fmla="*/ 311 w 1331"/>
                <a:gd name="T83" fmla="*/ 450 h 552"/>
                <a:gd name="T84" fmla="*/ 289 w 1331"/>
                <a:gd name="T85" fmla="*/ 447 h 552"/>
                <a:gd name="T86" fmla="*/ 249 w 1331"/>
                <a:gd name="T87" fmla="*/ 473 h 552"/>
                <a:gd name="T88" fmla="*/ 198 w 1331"/>
                <a:gd name="T89" fmla="*/ 530 h 552"/>
                <a:gd name="T90" fmla="*/ 165 w 1331"/>
                <a:gd name="T91" fmla="*/ 534 h 552"/>
                <a:gd name="T92" fmla="*/ 99 w 1331"/>
                <a:gd name="T93" fmla="*/ 521 h 552"/>
                <a:gd name="T94" fmla="*/ 40 w 1331"/>
                <a:gd name="T95" fmla="*/ 496 h 552"/>
                <a:gd name="T96" fmla="*/ 92 w 1331"/>
                <a:gd name="T97" fmla="*/ 402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1" h="552">
                  <a:moveTo>
                    <a:pt x="92" y="402"/>
                  </a:moveTo>
                  <a:cubicBezTo>
                    <a:pt x="119" y="382"/>
                    <a:pt x="143" y="360"/>
                    <a:pt x="172" y="344"/>
                  </a:cubicBezTo>
                  <a:cubicBezTo>
                    <a:pt x="275" y="284"/>
                    <a:pt x="278" y="234"/>
                    <a:pt x="185" y="153"/>
                  </a:cubicBezTo>
                  <a:cubicBezTo>
                    <a:pt x="253" y="93"/>
                    <a:pt x="342" y="98"/>
                    <a:pt x="423" y="90"/>
                  </a:cubicBezTo>
                  <a:cubicBezTo>
                    <a:pt x="579" y="76"/>
                    <a:pt x="733" y="49"/>
                    <a:pt x="884" y="18"/>
                  </a:cubicBezTo>
                  <a:cubicBezTo>
                    <a:pt x="977" y="0"/>
                    <a:pt x="1066" y="8"/>
                    <a:pt x="1156" y="21"/>
                  </a:cubicBezTo>
                  <a:cubicBezTo>
                    <a:pt x="1267" y="40"/>
                    <a:pt x="1313" y="90"/>
                    <a:pt x="1330" y="198"/>
                  </a:cubicBezTo>
                  <a:cubicBezTo>
                    <a:pt x="1328" y="203"/>
                    <a:pt x="1328" y="208"/>
                    <a:pt x="1327" y="214"/>
                  </a:cubicBezTo>
                  <a:cubicBezTo>
                    <a:pt x="1292" y="272"/>
                    <a:pt x="1228" y="279"/>
                    <a:pt x="1171" y="299"/>
                  </a:cubicBezTo>
                  <a:cubicBezTo>
                    <a:pt x="1156" y="301"/>
                    <a:pt x="1142" y="302"/>
                    <a:pt x="1127" y="302"/>
                  </a:cubicBezTo>
                  <a:cubicBezTo>
                    <a:pt x="1115" y="302"/>
                    <a:pt x="1101" y="302"/>
                    <a:pt x="1089" y="302"/>
                  </a:cubicBezTo>
                  <a:cubicBezTo>
                    <a:pt x="1083" y="305"/>
                    <a:pt x="1076" y="305"/>
                    <a:pt x="1070" y="308"/>
                  </a:cubicBezTo>
                  <a:cubicBezTo>
                    <a:pt x="1066" y="313"/>
                    <a:pt x="1060" y="316"/>
                    <a:pt x="1054" y="319"/>
                  </a:cubicBezTo>
                  <a:cubicBezTo>
                    <a:pt x="1043" y="325"/>
                    <a:pt x="1032" y="325"/>
                    <a:pt x="1022" y="330"/>
                  </a:cubicBezTo>
                  <a:cubicBezTo>
                    <a:pt x="1000" y="337"/>
                    <a:pt x="983" y="350"/>
                    <a:pt x="970" y="366"/>
                  </a:cubicBezTo>
                  <a:cubicBezTo>
                    <a:pt x="967" y="370"/>
                    <a:pt x="962" y="373"/>
                    <a:pt x="959" y="376"/>
                  </a:cubicBezTo>
                  <a:cubicBezTo>
                    <a:pt x="951" y="380"/>
                    <a:pt x="944" y="383"/>
                    <a:pt x="934" y="386"/>
                  </a:cubicBezTo>
                  <a:cubicBezTo>
                    <a:pt x="924" y="389"/>
                    <a:pt x="913" y="389"/>
                    <a:pt x="902" y="389"/>
                  </a:cubicBezTo>
                  <a:cubicBezTo>
                    <a:pt x="902" y="391"/>
                    <a:pt x="893" y="392"/>
                    <a:pt x="895" y="392"/>
                  </a:cubicBezTo>
                  <a:cubicBezTo>
                    <a:pt x="895" y="394"/>
                    <a:pt x="887" y="397"/>
                    <a:pt x="887" y="399"/>
                  </a:cubicBezTo>
                  <a:cubicBezTo>
                    <a:pt x="883" y="405"/>
                    <a:pt x="879" y="409"/>
                    <a:pt x="875" y="415"/>
                  </a:cubicBezTo>
                  <a:cubicBezTo>
                    <a:pt x="867" y="429"/>
                    <a:pt x="861" y="444"/>
                    <a:pt x="858" y="460"/>
                  </a:cubicBezTo>
                  <a:cubicBezTo>
                    <a:pt x="855" y="469"/>
                    <a:pt x="850" y="478"/>
                    <a:pt x="844" y="486"/>
                  </a:cubicBezTo>
                  <a:cubicBezTo>
                    <a:pt x="825" y="519"/>
                    <a:pt x="803" y="551"/>
                    <a:pt x="759" y="516"/>
                  </a:cubicBezTo>
                  <a:cubicBezTo>
                    <a:pt x="753" y="508"/>
                    <a:pt x="748" y="499"/>
                    <a:pt x="747" y="489"/>
                  </a:cubicBezTo>
                  <a:cubicBezTo>
                    <a:pt x="745" y="479"/>
                    <a:pt x="745" y="470"/>
                    <a:pt x="745" y="461"/>
                  </a:cubicBezTo>
                  <a:cubicBezTo>
                    <a:pt x="745" y="446"/>
                    <a:pt x="745" y="429"/>
                    <a:pt x="742" y="414"/>
                  </a:cubicBezTo>
                  <a:lnTo>
                    <a:pt x="739" y="406"/>
                  </a:lnTo>
                  <a:cubicBezTo>
                    <a:pt x="739" y="408"/>
                    <a:pt x="734" y="400"/>
                    <a:pt x="734" y="400"/>
                  </a:cubicBezTo>
                  <a:cubicBezTo>
                    <a:pt x="734" y="400"/>
                    <a:pt x="728" y="395"/>
                    <a:pt x="728" y="397"/>
                  </a:cubicBezTo>
                  <a:cubicBezTo>
                    <a:pt x="728" y="397"/>
                    <a:pt x="721" y="394"/>
                    <a:pt x="721" y="395"/>
                  </a:cubicBezTo>
                  <a:cubicBezTo>
                    <a:pt x="721" y="395"/>
                    <a:pt x="713" y="392"/>
                    <a:pt x="713" y="394"/>
                  </a:cubicBezTo>
                  <a:cubicBezTo>
                    <a:pt x="707" y="392"/>
                    <a:pt x="701" y="391"/>
                    <a:pt x="695" y="388"/>
                  </a:cubicBezTo>
                  <a:cubicBezTo>
                    <a:pt x="687" y="386"/>
                    <a:pt x="681" y="386"/>
                    <a:pt x="673" y="386"/>
                  </a:cubicBezTo>
                  <a:cubicBezTo>
                    <a:pt x="661" y="388"/>
                    <a:pt x="649" y="389"/>
                    <a:pt x="637" y="392"/>
                  </a:cubicBezTo>
                  <a:cubicBezTo>
                    <a:pt x="573" y="408"/>
                    <a:pt x="507" y="415"/>
                    <a:pt x="455" y="460"/>
                  </a:cubicBezTo>
                  <a:cubicBezTo>
                    <a:pt x="447" y="466"/>
                    <a:pt x="440" y="472"/>
                    <a:pt x="431" y="478"/>
                  </a:cubicBezTo>
                  <a:cubicBezTo>
                    <a:pt x="417" y="486"/>
                    <a:pt x="403" y="487"/>
                    <a:pt x="388" y="487"/>
                  </a:cubicBezTo>
                  <a:cubicBezTo>
                    <a:pt x="379" y="487"/>
                    <a:pt x="369" y="484"/>
                    <a:pt x="362" y="481"/>
                  </a:cubicBezTo>
                  <a:cubicBezTo>
                    <a:pt x="354" y="478"/>
                    <a:pt x="347" y="473"/>
                    <a:pt x="340" y="467"/>
                  </a:cubicBezTo>
                  <a:cubicBezTo>
                    <a:pt x="337" y="466"/>
                    <a:pt x="334" y="463"/>
                    <a:pt x="331" y="460"/>
                  </a:cubicBezTo>
                  <a:cubicBezTo>
                    <a:pt x="325" y="457"/>
                    <a:pt x="318" y="452"/>
                    <a:pt x="311" y="450"/>
                  </a:cubicBezTo>
                  <a:cubicBezTo>
                    <a:pt x="304" y="449"/>
                    <a:pt x="296" y="447"/>
                    <a:pt x="289" y="447"/>
                  </a:cubicBezTo>
                  <a:cubicBezTo>
                    <a:pt x="272" y="450"/>
                    <a:pt x="259" y="460"/>
                    <a:pt x="249" y="473"/>
                  </a:cubicBezTo>
                  <a:cubicBezTo>
                    <a:pt x="235" y="496"/>
                    <a:pt x="224" y="521"/>
                    <a:pt x="198" y="530"/>
                  </a:cubicBezTo>
                  <a:cubicBezTo>
                    <a:pt x="188" y="533"/>
                    <a:pt x="177" y="534"/>
                    <a:pt x="165" y="534"/>
                  </a:cubicBezTo>
                  <a:cubicBezTo>
                    <a:pt x="142" y="533"/>
                    <a:pt x="121" y="527"/>
                    <a:pt x="99" y="521"/>
                  </a:cubicBezTo>
                  <a:cubicBezTo>
                    <a:pt x="78" y="516"/>
                    <a:pt x="55" y="515"/>
                    <a:pt x="40" y="496"/>
                  </a:cubicBezTo>
                  <a:cubicBezTo>
                    <a:pt x="0" y="428"/>
                    <a:pt x="66" y="426"/>
                    <a:pt x="92" y="402"/>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1" name="Forme libre 390"/>
            <p:cNvSpPr>
              <a:spLocks noChangeArrowheads="1"/>
            </p:cNvSpPr>
            <p:nvPr userDrawn="1"/>
          </p:nvSpPr>
          <p:spPr bwMode="auto">
            <a:xfrm>
              <a:off x="6165850" y="696913"/>
              <a:ext cx="892175" cy="190500"/>
            </a:xfrm>
            <a:custGeom>
              <a:avLst/>
              <a:gdLst>
                <a:gd name="T0" fmla="*/ 831 w 2478"/>
                <a:gd name="T1" fmla="*/ 518 h 531"/>
                <a:gd name="T2" fmla="*/ 822 w 2478"/>
                <a:gd name="T3" fmla="*/ 451 h 531"/>
                <a:gd name="T4" fmla="*/ 878 w 2478"/>
                <a:gd name="T5" fmla="*/ 384 h 531"/>
                <a:gd name="T6" fmla="*/ 1031 w 2478"/>
                <a:gd name="T7" fmla="*/ 344 h 531"/>
                <a:gd name="T8" fmla="*/ 880 w 2478"/>
                <a:gd name="T9" fmla="*/ 342 h 531"/>
                <a:gd name="T10" fmla="*/ 208 w 2478"/>
                <a:gd name="T11" fmla="*/ 458 h 531"/>
                <a:gd name="T12" fmla="*/ 3 w 2478"/>
                <a:gd name="T13" fmla="*/ 472 h 531"/>
                <a:gd name="T14" fmla="*/ 98 w 2478"/>
                <a:gd name="T15" fmla="*/ 381 h 531"/>
                <a:gd name="T16" fmla="*/ 133 w 2478"/>
                <a:gd name="T17" fmla="*/ 374 h 531"/>
                <a:gd name="T18" fmla="*/ 251 w 2478"/>
                <a:gd name="T19" fmla="*/ 347 h 531"/>
                <a:gd name="T20" fmla="*/ 301 w 2478"/>
                <a:gd name="T21" fmla="*/ 335 h 531"/>
                <a:gd name="T22" fmla="*/ 408 w 2478"/>
                <a:gd name="T23" fmla="*/ 324 h 531"/>
                <a:gd name="T24" fmla="*/ 1020 w 2478"/>
                <a:gd name="T25" fmla="*/ 245 h 531"/>
                <a:gd name="T26" fmla="*/ 1324 w 2478"/>
                <a:gd name="T27" fmla="*/ 165 h 531"/>
                <a:gd name="T28" fmla="*/ 1680 w 2478"/>
                <a:gd name="T29" fmla="*/ 110 h 531"/>
                <a:gd name="T30" fmla="*/ 1785 w 2478"/>
                <a:gd name="T31" fmla="*/ 107 h 531"/>
                <a:gd name="T32" fmla="*/ 1834 w 2478"/>
                <a:gd name="T33" fmla="*/ 94 h 531"/>
                <a:gd name="T34" fmla="*/ 2053 w 2478"/>
                <a:gd name="T35" fmla="*/ 51 h 531"/>
                <a:gd name="T36" fmla="*/ 2083 w 2478"/>
                <a:gd name="T37" fmla="*/ 40 h 531"/>
                <a:gd name="T38" fmla="*/ 2181 w 2478"/>
                <a:gd name="T39" fmla="*/ 25 h 531"/>
                <a:gd name="T40" fmla="*/ 2230 w 2478"/>
                <a:gd name="T41" fmla="*/ 14 h 531"/>
                <a:gd name="T42" fmla="*/ 2366 w 2478"/>
                <a:gd name="T43" fmla="*/ 3 h 531"/>
                <a:gd name="T44" fmla="*/ 2450 w 2478"/>
                <a:gd name="T45" fmla="*/ 35 h 531"/>
                <a:gd name="T46" fmla="*/ 2473 w 2478"/>
                <a:gd name="T47" fmla="*/ 63 h 531"/>
                <a:gd name="T48" fmla="*/ 2474 w 2478"/>
                <a:gd name="T49" fmla="*/ 100 h 531"/>
                <a:gd name="T50" fmla="*/ 2441 w 2478"/>
                <a:gd name="T51" fmla="*/ 142 h 531"/>
                <a:gd name="T52" fmla="*/ 2357 w 2478"/>
                <a:gd name="T53" fmla="*/ 142 h 531"/>
                <a:gd name="T54" fmla="*/ 2280 w 2478"/>
                <a:gd name="T55" fmla="*/ 152 h 531"/>
                <a:gd name="T56" fmla="*/ 2224 w 2478"/>
                <a:gd name="T57" fmla="*/ 153 h 531"/>
                <a:gd name="T58" fmla="*/ 2196 w 2478"/>
                <a:gd name="T59" fmla="*/ 153 h 531"/>
                <a:gd name="T60" fmla="*/ 2182 w 2478"/>
                <a:gd name="T61" fmla="*/ 153 h 531"/>
                <a:gd name="T62" fmla="*/ 1767 w 2478"/>
                <a:gd name="T63" fmla="*/ 210 h 531"/>
                <a:gd name="T64" fmla="*/ 1653 w 2478"/>
                <a:gd name="T65" fmla="*/ 338 h 531"/>
                <a:gd name="T66" fmla="*/ 1591 w 2478"/>
                <a:gd name="T67" fmla="*/ 391 h 531"/>
                <a:gd name="T68" fmla="*/ 1248 w 2478"/>
                <a:gd name="T69" fmla="*/ 466 h 531"/>
                <a:gd name="T70" fmla="*/ 831 w 2478"/>
                <a:gd name="T71" fmla="*/ 518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78" h="531">
                  <a:moveTo>
                    <a:pt x="831" y="518"/>
                  </a:moveTo>
                  <a:cubicBezTo>
                    <a:pt x="828" y="495"/>
                    <a:pt x="825" y="472"/>
                    <a:pt x="822" y="451"/>
                  </a:cubicBezTo>
                  <a:cubicBezTo>
                    <a:pt x="816" y="407"/>
                    <a:pt x="839" y="388"/>
                    <a:pt x="878" y="384"/>
                  </a:cubicBezTo>
                  <a:cubicBezTo>
                    <a:pt x="926" y="379"/>
                    <a:pt x="975" y="384"/>
                    <a:pt x="1031" y="344"/>
                  </a:cubicBezTo>
                  <a:cubicBezTo>
                    <a:pt x="970" y="333"/>
                    <a:pt x="924" y="335"/>
                    <a:pt x="880" y="342"/>
                  </a:cubicBezTo>
                  <a:cubicBezTo>
                    <a:pt x="655" y="381"/>
                    <a:pt x="432" y="422"/>
                    <a:pt x="208" y="458"/>
                  </a:cubicBezTo>
                  <a:cubicBezTo>
                    <a:pt x="141" y="469"/>
                    <a:pt x="72" y="468"/>
                    <a:pt x="3" y="472"/>
                  </a:cubicBezTo>
                  <a:cubicBezTo>
                    <a:pt x="0" y="405"/>
                    <a:pt x="42" y="385"/>
                    <a:pt x="98" y="381"/>
                  </a:cubicBezTo>
                  <a:cubicBezTo>
                    <a:pt x="110" y="379"/>
                    <a:pt x="121" y="378"/>
                    <a:pt x="133" y="374"/>
                  </a:cubicBezTo>
                  <a:cubicBezTo>
                    <a:pt x="173" y="365"/>
                    <a:pt x="211" y="358"/>
                    <a:pt x="251" y="347"/>
                  </a:cubicBezTo>
                  <a:cubicBezTo>
                    <a:pt x="268" y="342"/>
                    <a:pt x="284" y="338"/>
                    <a:pt x="301" y="335"/>
                  </a:cubicBezTo>
                  <a:cubicBezTo>
                    <a:pt x="336" y="327"/>
                    <a:pt x="373" y="326"/>
                    <a:pt x="408" y="324"/>
                  </a:cubicBezTo>
                  <a:cubicBezTo>
                    <a:pt x="613" y="304"/>
                    <a:pt x="814" y="257"/>
                    <a:pt x="1020" y="245"/>
                  </a:cubicBezTo>
                  <a:cubicBezTo>
                    <a:pt x="1120" y="239"/>
                    <a:pt x="1213" y="159"/>
                    <a:pt x="1324" y="165"/>
                  </a:cubicBezTo>
                  <a:cubicBezTo>
                    <a:pt x="1445" y="156"/>
                    <a:pt x="1561" y="129"/>
                    <a:pt x="1680" y="110"/>
                  </a:cubicBezTo>
                  <a:cubicBezTo>
                    <a:pt x="1715" y="101"/>
                    <a:pt x="1750" y="113"/>
                    <a:pt x="1785" y="107"/>
                  </a:cubicBezTo>
                  <a:cubicBezTo>
                    <a:pt x="1801" y="100"/>
                    <a:pt x="1818" y="95"/>
                    <a:pt x="1834" y="94"/>
                  </a:cubicBezTo>
                  <a:cubicBezTo>
                    <a:pt x="1909" y="90"/>
                    <a:pt x="1984" y="81"/>
                    <a:pt x="2053" y="51"/>
                  </a:cubicBezTo>
                  <a:cubicBezTo>
                    <a:pt x="2063" y="46"/>
                    <a:pt x="2074" y="43"/>
                    <a:pt x="2083" y="40"/>
                  </a:cubicBezTo>
                  <a:cubicBezTo>
                    <a:pt x="2115" y="32"/>
                    <a:pt x="2147" y="31"/>
                    <a:pt x="2181" y="25"/>
                  </a:cubicBezTo>
                  <a:cubicBezTo>
                    <a:pt x="2198" y="22"/>
                    <a:pt x="2213" y="17"/>
                    <a:pt x="2230" y="14"/>
                  </a:cubicBezTo>
                  <a:cubicBezTo>
                    <a:pt x="2276" y="11"/>
                    <a:pt x="2320" y="0"/>
                    <a:pt x="2366" y="3"/>
                  </a:cubicBezTo>
                  <a:cubicBezTo>
                    <a:pt x="2396" y="5"/>
                    <a:pt x="2422" y="22"/>
                    <a:pt x="2450" y="35"/>
                  </a:cubicBezTo>
                  <a:cubicBezTo>
                    <a:pt x="2460" y="43"/>
                    <a:pt x="2468" y="52"/>
                    <a:pt x="2473" y="63"/>
                  </a:cubicBezTo>
                  <a:cubicBezTo>
                    <a:pt x="2476" y="75"/>
                    <a:pt x="2477" y="87"/>
                    <a:pt x="2474" y="100"/>
                  </a:cubicBezTo>
                  <a:cubicBezTo>
                    <a:pt x="2468" y="118"/>
                    <a:pt x="2457" y="132"/>
                    <a:pt x="2441" y="142"/>
                  </a:cubicBezTo>
                  <a:cubicBezTo>
                    <a:pt x="2413" y="159"/>
                    <a:pt x="2386" y="148"/>
                    <a:pt x="2357" y="142"/>
                  </a:cubicBezTo>
                  <a:cubicBezTo>
                    <a:pt x="2331" y="141"/>
                    <a:pt x="2305" y="141"/>
                    <a:pt x="2280" y="152"/>
                  </a:cubicBezTo>
                  <a:cubicBezTo>
                    <a:pt x="2262" y="158"/>
                    <a:pt x="2242" y="153"/>
                    <a:pt x="2224" y="153"/>
                  </a:cubicBezTo>
                  <a:cubicBezTo>
                    <a:pt x="2215" y="153"/>
                    <a:pt x="2205" y="153"/>
                    <a:pt x="2196" y="153"/>
                  </a:cubicBezTo>
                  <a:cubicBezTo>
                    <a:pt x="2192" y="153"/>
                    <a:pt x="2187" y="153"/>
                    <a:pt x="2182" y="153"/>
                  </a:cubicBezTo>
                  <a:cubicBezTo>
                    <a:pt x="2042" y="156"/>
                    <a:pt x="1903" y="181"/>
                    <a:pt x="1767" y="210"/>
                  </a:cubicBezTo>
                  <a:cubicBezTo>
                    <a:pt x="1709" y="222"/>
                    <a:pt x="1622" y="229"/>
                    <a:pt x="1653" y="338"/>
                  </a:cubicBezTo>
                  <a:cubicBezTo>
                    <a:pt x="1663" y="376"/>
                    <a:pt x="1619" y="382"/>
                    <a:pt x="1591" y="391"/>
                  </a:cubicBezTo>
                  <a:cubicBezTo>
                    <a:pt x="1478" y="426"/>
                    <a:pt x="1364" y="451"/>
                    <a:pt x="1248" y="466"/>
                  </a:cubicBezTo>
                  <a:cubicBezTo>
                    <a:pt x="1107" y="484"/>
                    <a:pt x="973" y="530"/>
                    <a:pt x="831" y="518"/>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2" name="Forme libre 391"/>
            <p:cNvSpPr>
              <a:spLocks noChangeArrowheads="1"/>
            </p:cNvSpPr>
            <p:nvPr userDrawn="1"/>
          </p:nvSpPr>
          <p:spPr bwMode="auto">
            <a:xfrm>
              <a:off x="6927850" y="658813"/>
              <a:ext cx="336550" cy="177800"/>
            </a:xfrm>
            <a:custGeom>
              <a:avLst/>
              <a:gdLst>
                <a:gd name="T0" fmla="*/ 229 w 934"/>
                <a:gd name="T1" fmla="*/ 214 h 495"/>
                <a:gd name="T2" fmla="*/ 320 w 934"/>
                <a:gd name="T3" fmla="*/ 213 h 495"/>
                <a:gd name="T4" fmla="*/ 343 w 934"/>
                <a:gd name="T5" fmla="*/ 190 h 495"/>
                <a:gd name="T6" fmla="*/ 343 w 934"/>
                <a:gd name="T7" fmla="*/ 190 h 495"/>
                <a:gd name="T8" fmla="*/ 360 w 934"/>
                <a:gd name="T9" fmla="*/ 113 h 495"/>
                <a:gd name="T10" fmla="*/ 748 w 934"/>
                <a:gd name="T11" fmla="*/ 57 h 495"/>
                <a:gd name="T12" fmla="*/ 757 w 934"/>
                <a:gd name="T13" fmla="*/ 75 h 495"/>
                <a:gd name="T14" fmla="*/ 853 w 934"/>
                <a:gd name="T15" fmla="*/ 101 h 495"/>
                <a:gd name="T16" fmla="*/ 927 w 934"/>
                <a:gd name="T17" fmla="*/ 156 h 495"/>
                <a:gd name="T18" fmla="*/ 837 w 934"/>
                <a:gd name="T19" fmla="*/ 284 h 495"/>
                <a:gd name="T20" fmla="*/ 658 w 934"/>
                <a:gd name="T21" fmla="*/ 417 h 495"/>
                <a:gd name="T22" fmla="*/ 522 w 934"/>
                <a:gd name="T23" fmla="*/ 437 h 495"/>
                <a:gd name="T24" fmla="*/ 316 w 934"/>
                <a:gd name="T25" fmla="*/ 385 h 495"/>
                <a:gd name="T26" fmla="*/ 0 w 934"/>
                <a:gd name="T27" fmla="*/ 419 h 495"/>
                <a:gd name="T28" fmla="*/ 156 w 934"/>
                <a:gd name="T29" fmla="*/ 378 h 495"/>
                <a:gd name="T30" fmla="*/ 221 w 934"/>
                <a:gd name="T31" fmla="*/ 358 h 495"/>
                <a:gd name="T32" fmla="*/ 253 w 934"/>
                <a:gd name="T33" fmla="*/ 317 h 495"/>
                <a:gd name="T34" fmla="*/ 210 w 934"/>
                <a:gd name="T35" fmla="*/ 286 h 495"/>
                <a:gd name="T36" fmla="*/ 68 w 934"/>
                <a:gd name="T37" fmla="*/ 257 h 495"/>
                <a:gd name="T38" fmla="*/ 68 w 934"/>
                <a:gd name="T39" fmla="*/ 257 h 495"/>
                <a:gd name="T40" fmla="*/ 91 w 934"/>
                <a:gd name="T41" fmla="*/ 234 h 495"/>
                <a:gd name="T42" fmla="*/ 160 w 934"/>
                <a:gd name="T43" fmla="*/ 234 h 495"/>
                <a:gd name="T44" fmla="*/ 229 w 934"/>
                <a:gd name="T45" fmla="*/ 214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4" h="495">
                  <a:moveTo>
                    <a:pt x="229" y="214"/>
                  </a:moveTo>
                  <a:cubicBezTo>
                    <a:pt x="259" y="214"/>
                    <a:pt x="290" y="214"/>
                    <a:pt x="320" y="213"/>
                  </a:cubicBezTo>
                  <a:cubicBezTo>
                    <a:pt x="328" y="205"/>
                    <a:pt x="336" y="197"/>
                    <a:pt x="343" y="190"/>
                  </a:cubicBezTo>
                  <a:lnTo>
                    <a:pt x="343" y="190"/>
                  </a:lnTo>
                  <a:cubicBezTo>
                    <a:pt x="377" y="171"/>
                    <a:pt x="346" y="138"/>
                    <a:pt x="360" y="113"/>
                  </a:cubicBezTo>
                  <a:cubicBezTo>
                    <a:pt x="482" y="40"/>
                    <a:pt x="608" y="0"/>
                    <a:pt x="748" y="57"/>
                  </a:cubicBezTo>
                  <a:cubicBezTo>
                    <a:pt x="751" y="63"/>
                    <a:pt x="754" y="69"/>
                    <a:pt x="757" y="75"/>
                  </a:cubicBezTo>
                  <a:cubicBezTo>
                    <a:pt x="779" y="121"/>
                    <a:pt x="812" y="113"/>
                    <a:pt x="853" y="101"/>
                  </a:cubicBezTo>
                  <a:cubicBezTo>
                    <a:pt x="918" y="83"/>
                    <a:pt x="922" y="89"/>
                    <a:pt x="927" y="156"/>
                  </a:cubicBezTo>
                  <a:cubicBezTo>
                    <a:pt x="933" y="245"/>
                    <a:pt x="925" y="263"/>
                    <a:pt x="837" y="284"/>
                  </a:cubicBezTo>
                  <a:cubicBezTo>
                    <a:pt x="756" y="304"/>
                    <a:pt x="692" y="329"/>
                    <a:pt x="658" y="417"/>
                  </a:cubicBezTo>
                  <a:cubicBezTo>
                    <a:pt x="632" y="486"/>
                    <a:pt x="575" y="494"/>
                    <a:pt x="522" y="437"/>
                  </a:cubicBezTo>
                  <a:cubicBezTo>
                    <a:pt x="459" y="372"/>
                    <a:pt x="395" y="378"/>
                    <a:pt x="316" y="385"/>
                  </a:cubicBezTo>
                  <a:cubicBezTo>
                    <a:pt x="210" y="394"/>
                    <a:pt x="111" y="433"/>
                    <a:pt x="0" y="419"/>
                  </a:cubicBezTo>
                  <a:cubicBezTo>
                    <a:pt x="52" y="405"/>
                    <a:pt x="104" y="391"/>
                    <a:pt x="156" y="378"/>
                  </a:cubicBezTo>
                  <a:cubicBezTo>
                    <a:pt x="177" y="372"/>
                    <a:pt x="200" y="365"/>
                    <a:pt x="221" y="358"/>
                  </a:cubicBezTo>
                  <a:cubicBezTo>
                    <a:pt x="240" y="352"/>
                    <a:pt x="256" y="338"/>
                    <a:pt x="253" y="317"/>
                  </a:cubicBezTo>
                  <a:cubicBezTo>
                    <a:pt x="250" y="294"/>
                    <a:pt x="230" y="286"/>
                    <a:pt x="210" y="286"/>
                  </a:cubicBezTo>
                  <a:cubicBezTo>
                    <a:pt x="162" y="284"/>
                    <a:pt x="111" y="294"/>
                    <a:pt x="68" y="257"/>
                  </a:cubicBezTo>
                  <a:lnTo>
                    <a:pt x="68" y="257"/>
                  </a:lnTo>
                  <a:cubicBezTo>
                    <a:pt x="78" y="251"/>
                    <a:pt x="84" y="242"/>
                    <a:pt x="91" y="234"/>
                  </a:cubicBezTo>
                  <a:cubicBezTo>
                    <a:pt x="114" y="234"/>
                    <a:pt x="137" y="234"/>
                    <a:pt x="160" y="234"/>
                  </a:cubicBezTo>
                  <a:cubicBezTo>
                    <a:pt x="178" y="214"/>
                    <a:pt x="210" y="234"/>
                    <a:pt x="229" y="214"/>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3" name="Forme libre 392"/>
            <p:cNvSpPr>
              <a:spLocks noChangeArrowheads="1"/>
            </p:cNvSpPr>
            <p:nvPr userDrawn="1"/>
          </p:nvSpPr>
          <p:spPr bwMode="auto">
            <a:xfrm>
              <a:off x="7105650" y="536575"/>
              <a:ext cx="204788" cy="147638"/>
            </a:xfrm>
            <a:custGeom>
              <a:avLst/>
              <a:gdLst>
                <a:gd name="T0" fmla="*/ 171 w 571"/>
                <a:gd name="T1" fmla="*/ 0 h 409"/>
                <a:gd name="T2" fmla="*/ 360 w 571"/>
                <a:gd name="T3" fmla="*/ 40 h 409"/>
                <a:gd name="T4" fmla="*/ 446 w 571"/>
                <a:gd name="T5" fmla="*/ 365 h 409"/>
                <a:gd name="T6" fmla="*/ 446 w 571"/>
                <a:gd name="T7" fmla="*/ 368 h 409"/>
                <a:gd name="T8" fmla="*/ 376 w 571"/>
                <a:gd name="T9" fmla="*/ 389 h 409"/>
                <a:gd name="T10" fmla="*/ 354 w 571"/>
                <a:gd name="T11" fmla="*/ 391 h 409"/>
                <a:gd name="T12" fmla="*/ 289 w 571"/>
                <a:gd name="T13" fmla="*/ 399 h 409"/>
                <a:gd name="T14" fmla="*/ 173 w 571"/>
                <a:gd name="T15" fmla="*/ 330 h 409"/>
                <a:gd name="T16" fmla="*/ 141 w 571"/>
                <a:gd name="T17" fmla="*/ 32 h 409"/>
                <a:gd name="T18" fmla="*/ 171 w 571"/>
                <a:gd name="T19"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1" h="409">
                  <a:moveTo>
                    <a:pt x="171" y="0"/>
                  </a:moveTo>
                  <a:cubicBezTo>
                    <a:pt x="237" y="1"/>
                    <a:pt x="298" y="20"/>
                    <a:pt x="360" y="40"/>
                  </a:cubicBezTo>
                  <a:cubicBezTo>
                    <a:pt x="495" y="82"/>
                    <a:pt x="570" y="264"/>
                    <a:pt x="446" y="365"/>
                  </a:cubicBezTo>
                  <a:lnTo>
                    <a:pt x="446" y="368"/>
                  </a:lnTo>
                  <a:cubicBezTo>
                    <a:pt x="426" y="388"/>
                    <a:pt x="396" y="370"/>
                    <a:pt x="376" y="389"/>
                  </a:cubicBezTo>
                  <a:cubicBezTo>
                    <a:pt x="368" y="389"/>
                    <a:pt x="362" y="389"/>
                    <a:pt x="354" y="391"/>
                  </a:cubicBezTo>
                  <a:cubicBezTo>
                    <a:pt x="334" y="408"/>
                    <a:pt x="312" y="400"/>
                    <a:pt x="289" y="399"/>
                  </a:cubicBezTo>
                  <a:cubicBezTo>
                    <a:pt x="249" y="377"/>
                    <a:pt x="212" y="350"/>
                    <a:pt x="173" y="330"/>
                  </a:cubicBezTo>
                  <a:cubicBezTo>
                    <a:pt x="12" y="252"/>
                    <a:pt x="0" y="140"/>
                    <a:pt x="141" y="32"/>
                  </a:cubicBezTo>
                  <a:cubicBezTo>
                    <a:pt x="151" y="23"/>
                    <a:pt x="160" y="12"/>
                    <a:pt x="171" y="0"/>
                  </a:cubicBezTo>
                </a:path>
              </a:pathLst>
            </a:custGeom>
            <a:solidFill>
              <a:srgbClr val="20202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4" name="Forme libre 393"/>
            <p:cNvSpPr>
              <a:spLocks noChangeArrowheads="1"/>
            </p:cNvSpPr>
            <p:nvPr userDrawn="1"/>
          </p:nvSpPr>
          <p:spPr bwMode="auto">
            <a:xfrm>
              <a:off x="6859588" y="896938"/>
              <a:ext cx="142875" cy="223837"/>
            </a:xfrm>
            <a:custGeom>
              <a:avLst/>
              <a:gdLst>
                <a:gd name="T0" fmla="*/ 307 w 395"/>
                <a:gd name="T1" fmla="*/ 29 h 621"/>
                <a:gd name="T2" fmla="*/ 350 w 395"/>
                <a:gd name="T3" fmla="*/ 31 h 621"/>
                <a:gd name="T4" fmla="*/ 388 w 395"/>
                <a:gd name="T5" fmla="*/ 78 h 621"/>
                <a:gd name="T6" fmla="*/ 358 w 395"/>
                <a:gd name="T7" fmla="*/ 266 h 621"/>
                <a:gd name="T8" fmla="*/ 353 w 395"/>
                <a:gd name="T9" fmla="*/ 478 h 621"/>
                <a:gd name="T10" fmla="*/ 347 w 395"/>
                <a:gd name="T11" fmla="*/ 510 h 621"/>
                <a:gd name="T12" fmla="*/ 141 w 395"/>
                <a:gd name="T13" fmla="*/ 510 h 621"/>
                <a:gd name="T14" fmla="*/ 139 w 395"/>
                <a:gd name="T15" fmla="*/ 382 h 621"/>
                <a:gd name="T16" fmla="*/ 153 w 395"/>
                <a:gd name="T17" fmla="*/ 527 h 621"/>
                <a:gd name="T18" fmla="*/ 19 w 395"/>
                <a:gd name="T19" fmla="*/ 574 h 621"/>
                <a:gd name="T20" fmla="*/ 0 w 395"/>
                <a:gd name="T21" fmla="*/ 542 h 621"/>
                <a:gd name="T22" fmla="*/ 54 w 395"/>
                <a:gd name="T23" fmla="*/ 170 h 621"/>
                <a:gd name="T24" fmla="*/ 97 w 395"/>
                <a:gd name="T25" fmla="*/ 54 h 621"/>
                <a:gd name="T26" fmla="*/ 97 w 395"/>
                <a:gd name="T27" fmla="*/ 32 h 621"/>
                <a:gd name="T28" fmla="*/ 231 w 395"/>
                <a:gd name="T29" fmla="*/ 52 h 621"/>
                <a:gd name="T30" fmla="*/ 246 w 395"/>
                <a:gd name="T31" fmla="*/ 57 h 621"/>
                <a:gd name="T32" fmla="*/ 259 w 395"/>
                <a:gd name="T33" fmla="*/ 119 h 621"/>
                <a:gd name="T34" fmla="*/ 291 w 395"/>
                <a:gd name="T35" fmla="*/ 31 h 621"/>
                <a:gd name="T36" fmla="*/ 307 w 395"/>
                <a:gd name="T37" fmla="*/ 29 h 621"/>
                <a:gd name="T38" fmla="*/ 222 w 395"/>
                <a:gd name="T39" fmla="*/ 347 h 621"/>
                <a:gd name="T40" fmla="*/ 242 w 395"/>
                <a:gd name="T41" fmla="*/ 224 h 621"/>
                <a:gd name="T42" fmla="*/ 222 w 395"/>
                <a:gd name="T43" fmla="*/ 34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5" h="621">
                  <a:moveTo>
                    <a:pt x="307" y="29"/>
                  </a:moveTo>
                  <a:cubicBezTo>
                    <a:pt x="321" y="29"/>
                    <a:pt x="335" y="31"/>
                    <a:pt x="350" y="31"/>
                  </a:cubicBezTo>
                  <a:cubicBezTo>
                    <a:pt x="394" y="22"/>
                    <a:pt x="390" y="54"/>
                    <a:pt x="388" y="78"/>
                  </a:cubicBezTo>
                  <a:cubicBezTo>
                    <a:pt x="387" y="142"/>
                    <a:pt x="379" y="205"/>
                    <a:pt x="358" y="266"/>
                  </a:cubicBezTo>
                  <a:cubicBezTo>
                    <a:pt x="333" y="335"/>
                    <a:pt x="336" y="406"/>
                    <a:pt x="353" y="478"/>
                  </a:cubicBezTo>
                  <a:cubicBezTo>
                    <a:pt x="353" y="489"/>
                    <a:pt x="352" y="501"/>
                    <a:pt x="347" y="510"/>
                  </a:cubicBezTo>
                  <a:cubicBezTo>
                    <a:pt x="278" y="544"/>
                    <a:pt x="210" y="610"/>
                    <a:pt x="141" y="510"/>
                  </a:cubicBezTo>
                  <a:cubicBezTo>
                    <a:pt x="101" y="464"/>
                    <a:pt x="135" y="419"/>
                    <a:pt x="139" y="382"/>
                  </a:cubicBezTo>
                  <a:cubicBezTo>
                    <a:pt x="126" y="426"/>
                    <a:pt x="101" y="480"/>
                    <a:pt x="153" y="527"/>
                  </a:cubicBezTo>
                  <a:cubicBezTo>
                    <a:pt x="136" y="620"/>
                    <a:pt x="75" y="591"/>
                    <a:pt x="19" y="574"/>
                  </a:cubicBezTo>
                  <a:cubicBezTo>
                    <a:pt x="10" y="565"/>
                    <a:pt x="3" y="555"/>
                    <a:pt x="0" y="542"/>
                  </a:cubicBezTo>
                  <a:cubicBezTo>
                    <a:pt x="14" y="417"/>
                    <a:pt x="34" y="293"/>
                    <a:pt x="54" y="170"/>
                  </a:cubicBezTo>
                  <a:cubicBezTo>
                    <a:pt x="60" y="128"/>
                    <a:pt x="65" y="86"/>
                    <a:pt x="97" y="54"/>
                  </a:cubicBezTo>
                  <a:lnTo>
                    <a:pt x="97" y="32"/>
                  </a:lnTo>
                  <a:cubicBezTo>
                    <a:pt x="138" y="61"/>
                    <a:pt x="193" y="0"/>
                    <a:pt x="231" y="52"/>
                  </a:cubicBezTo>
                  <a:cubicBezTo>
                    <a:pt x="236" y="54"/>
                    <a:pt x="242" y="55"/>
                    <a:pt x="246" y="57"/>
                  </a:cubicBezTo>
                  <a:cubicBezTo>
                    <a:pt x="254" y="78"/>
                    <a:pt x="258" y="99"/>
                    <a:pt x="259" y="119"/>
                  </a:cubicBezTo>
                  <a:cubicBezTo>
                    <a:pt x="266" y="89"/>
                    <a:pt x="276" y="60"/>
                    <a:pt x="291" y="31"/>
                  </a:cubicBezTo>
                  <a:cubicBezTo>
                    <a:pt x="297" y="31"/>
                    <a:pt x="301" y="29"/>
                    <a:pt x="307" y="29"/>
                  </a:cubicBezTo>
                  <a:close/>
                  <a:moveTo>
                    <a:pt x="222" y="347"/>
                  </a:moveTo>
                  <a:cubicBezTo>
                    <a:pt x="233" y="310"/>
                    <a:pt x="237" y="268"/>
                    <a:pt x="242" y="224"/>
                  </a:cubicBezTo>
                  <a:cubicBezTo>
                    <a:pt x="231" y="267"/>
                    <a:pt x="218" y="308"/>
                    <a:pt x="222" y="347"/>
                  </a:cubicBezTo>
                  <a:close/>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5" name="Forme libre 394"/>
            <p:cNvSpPr>
              <a:spLocks noChangeArrowheads="1"/>
            </p:cNvSpPr>
            <p:nvPr userDrawn="1"/>
          </p:nvSpPr>
          <p:spPr bwMode="auto">
            <a:xfrm>
              <a:off x="6986588" y="874713"/>
              <a:ext cx="100012" cy="203200"/>
            </a:xfrm>
            <a:custGeom>
              <a:avLst/>
              <a:gdLst>
                <a:gd name="T0" fmla="*/ 270 w 276"/>
                <a:gd name="T1" fmla="*/ 47 h 565"/>
                <a:gd name="T2" fmla="*/ 226 w 276"/>
                <a:gd name="T3" fmla="*/ 368 h 565"/>
                <a:gd name="T4" fmla="*/ 226 w 276"/>
                <a:gd name="T5" fmla="*/ 501 h 565"/>
                <a:gd name="T6" fmla="*/ 122 w 276"/>
                <a:gd name="T7" fmla="*/ 559 h 565"/>
                <a:gd name="T8" fmla="*/ 71 w 276"/>
                <a:gd name="T9" fmla="*/ 539 h 565"/>
                <a:gd name="T10" fmla="*/ 44 w 276"/>
                <a:gd name="T11" fmla="*/ 518 h 565"/>
                <a:gd name="T12" fmla="*/ 137 w 276"/>
                <a:gd name="T13" fmla="*/ 321 h 565"/>
                <a:gd name="T14" fmla="*/ 165 w 276"/>
                <a:gd name="T15" fmla="*/ 264 h 565"/>
                <a:gd name="T16" fmla="*/ 195 w 276"/>
                <a:gd name="T17" fmla="*/ 73 h 565"/>
                <a:gd name="T18" fmla="*/ 195 w 276"/>
                <a:gd name="T19" fmla="*/ 41 h 565"/>
                <a:gd name="T20" fmla="*/ 270 w 276"/>
                <a:gd name="T21" fmla="*/ 47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565">
                  <a:moveTo>
                    <a:pt x="270" y="47"/>
                  </a:moveTo>
                  <a:cubicBezTo>
                    <a:pt x="275" y="157"/>
                    <a:pt x="247" y="263"/>
                    <a:pt x="226" y="368"/>
                  </a:cubicBezTo>
                  <a:cubicBezTo>
                    <a:pt x="217" y="414"/>
                    <a:pt x="212" y="457"/>
                    <a:pt x="226" y="501"/>
                  </a:cubicBezTo>
                  <a:cubicBezTo>
                    <a:pt x="210" y="556"/>
                    <a:pt x="169" y="564"/>
                    <a:pt x="122" y="559"/>
                  </a:cubicBezTo>
                  <a:cubicBezTo>
                    <a:pt x="104" y="556"/>
                    <a:pt x="87" y="548"/>
                    <a:pt x="71" y="539"/>
                  </a:cubicBezTo>
                  <a:cubicBezTo>
                    <a:pt x="61" y="535"/>
                    <a:pt x="52" y="527"/>
                    <a:pt x="44" y="518"/>
                  </a:cubicBezTo>
                  <a:cubicBezTo>
                    <a:pt x="30" y="431"/>
                    <a:pt x="0" y="339"/>
                    <a:pt x="137" y="321"/>
                  </a:cubicBezTo>
                  <a:cubicBezTo>
                    <a:pt x="165" y="318"/>
                    <a:pt x="163" y="286"/>
                    <a:pt x="165" y="264"/>
                  </a:cubicBezTo>
                  <a:cubicBezTo>
                    <a:pt x="169" y="200"/>
                    <a:pt x="189" y="138"/>
                    <a:pt x="195" y="73"/>
                  </a:cubicBezTo>
                  <a:cubicBezTo>
                    <a:pt x="197" y="63"/>
                    <a:pt x="197" y="52"/>
                    <a:pt x="195" y="41"/>
                  </a:cubicBezTo>
                  <a:cubicBezTo>
                    <a:pt x="223" y="0"/>
                    <a:pt x="246" y="38"/>
                    <a:pt x="270" y="47"/>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6" name="Forme libre 395"/>
            <p:cNvSpPr>
              <a:spLocks noChangeArrowheads="1"/>
            </p:cNvSpPr>
            <p:nvPr userDrawn="1"/>
          </p:nvSpPr>
          <p:spPr bwMode="auto">
            <a:xfrm>
              <a:off x="7085013" y="854075"/>
              <a:ext cx="114300" cy="106363"/>
            </a:xfrm>
            <a:custGeom>
              <a:avLst/>
              <a:gdLst>
                <a:gd name="T0" fmla="*/ 294 w 317"/>
                <a:gd name="T1" fmla="*/ 41 h 297"/>
                <a:gd name="T2" fmla="*/ 296 w 317"/>
                <a:gd name="T3" fmla="*/ 59 h 297"/>
                <a:gd name="T4" fmla="*/ 273 w 317"/>
                <a:gd name="T5" fmla="*/ 106 h 297"/>
                <a:gd name="T6" fmla="*/ 273 w 317"/>
                <a:gd name="T7" fmla="*/ 129 h 297"/>
                <a:gd name="T8" fmla="*/ 277 w 317"/>
                <a:gd name="T9" fmla="*/ 145 h 297"/>
                <a:gd name="T10" fmla="*/ 270 w 317"/>
                <a:gd name="T11" fmla="*/ 151 h 297"/>
                <a:gd name="T12" fmla="*/ 229 w 317"/>
                <a:gd name="T13" fmla="*/ 152 h 297"/>
                <a:gd name="T14" fmla="*/ 180 w 317"/>
                <a:gd name="T15" fmla="*/ 175 h 297"/>
                <a:gd name="T16" fmla="*/ 128 w 317"/>
                <a:gd name="T17" fmla="*/ 76 h 297"/>
                <a:gd name="T18" fmla="*/ 54 w 317"/>
                <a:gd name="T19" fmla="*/ 296 h 297"/>
                <a:gd name="T20" fmla="*/ 61 w 317"/>
                <a:gd name="T21" fmla="*/ 152 h 297"/>
                <a:gd name="T22" fmla="*/ 0 w 317"/>
                <a:gd name="T23" fmla="*/ 106 h 297"/>
                <a:gd name="T24" fmla="*/ 68 w 317"/>
                <a:gd name="T25" fmla="*/ 39 h 297"/>
                <a:gd name="T26" fmla="*/ 279 w 317"/>
                <a:gd name="T27" fmla="*/ 18 h 297"/>
                <a:gd name="T28" fmla="*/ 294 w 317"/>
                <a:gd name="T29" fmla="*/ 41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7" h="297">
                  <a:moveTo>
                    <a:pt x="294" y="41"/>
                  </a:moveTo>
                  <a:cubicBezTo>
                    <a:pt x="294" y="47"/>
                    <a:pt x="294" y="53"/>
                    <a:pt x="296" y="59"/>
                  </a:cubicBezTo>
                  <a:cubicBezTo>
                    <a:pt x="316" y="88"/>
                    <a:pt x="285" y="93"/>
                    <a:pt x="273" y="106"/>
                  </a:cubicBezTo>
                  <a:cubicBezTo>
                    <a:pt x="273" y="114"/>
                    <a:pt x="273" y="122"/>
                    <a:pt x="273" y="129"/>
                  </a:cubicBezTo>
                  <a:cubicBezTo>
                    <a:pt x="279" y="135"/>
                    <a:pt x="280" y="140"/>
                    <a:pt x="277" y="145"/>
                  </a:cubicBezTo>
                  <a:cubicBezTo>
                    <a:pt x="274" y="149"/>
                    <a:pt x="273" y="151"/>
                    <a:pt x="270" y="151"/>
                  </a:cubicBezTo>
                  <a:cubicBezTo>
                    <a:pt x="256" y="151"/>
                    <a:pt x="242" y="152"/>
                    <a:pt x="229" y="152"/>
                  </a:cubicBezTo>
                  <a:cubicBezTo>
                    <a:pt x="207" y="148"/>
                    <a:pt x="195" y="168"/>
                    <a:pt x="180" y="175"/>
                  </a:cubicBezTo>
                  <a:cubicBezTo>
                    <a:pt x="137" y="157"/>
                    <a:pt x="175" y="100"/>
                    <a:pt x="128" y="76"/>
                  </a:cubicBezTo>
                  <a:cubicBezTo>
                    <a:pt x="71" y="137"/>
                    <a:pt x="122" y="235"/>
                    <a:pt x="54" y="296"/>
                  </a:cubicBezTo>
                  <a:cubicBezTo>
                    <a:pt x="36" y="244"/>
                    <a:pt x="54" y="200"/>
                    <a:pt x="61" y="152"/>
                  </a:cubicBezTo>
                  <a:cubicBezTo>
                    <a:pt x="67" y="103"/>
                    <a:pt x="42" y="91"/>
                    <a:pt x="0" y="106"/>
                  </a:cubicBezTo>
                  <a:cubicBezTo>
                    <a:pt x="9" y="71"/>
                    <a:pt x="32" y="48"/>
                    <a:pt x="68" y="39"/>
                  </a:cubicBezTo>
                  <a:cubicBezTo>
                    <a:pt x="137" y="21"/>
                    <a:pt x="206" y="0"/>
                    <a:pt x="279" y="18"/>
                  </a:cubicBezTo>
                  <a:cubicBezTo>
                    <a:pt x="287" y="21"/>
                    <a:pt x="293" y="29"/>
                    <a:pt x="294" y="41"/>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7" name="Forme libre 396"/>
            <p:cNvSpPr>
              <a:spLocks noChangeArrowheads="1"/>
            </p:cNvSpPr>
            <p:nvPr userDrawn="1"/>
          </p:nvSpPr>
          <p:spPr bwMode="auto">
            <a:xfrm>
              <a:off x="6816725" y="917575"/>
              <a:ext cx="73025" cy="206375"/>
            </a:xfrm>
            <a:custGeom>
              <a:avLst/>
              <a:gdLst>
                <a:gd name="T0" fmla="*/ 121 w 204"/>
                <a:gd name="T1" fmla="*/ 16 h 574"/>
                <a:gd name="T2" fmla="*/ 194 w 204"/>
                <a:gd name="T3" fmla="*/ 0 h 574"/>
                <a:gd name="T4" fmla="*/ 138 w 204"/>
                <a:gd name="T5" fmla="*/ 429 h 574"/>
                <a:gd name="T6" fmla="*/ 141 w 204"/>
                <a:gd name="T7" fmla="*/ 493 h 574"/>
                <a:gd name="T8" fmla="*/ 145 w 204"/>
                <a:gd name="T9" fmla="*/ 506 h 574"/>
                <a:gd name="T10" fmla="*/ 35 w 204"/>
                <a:gd name="T11" fmla="*/ 518 h 574"/>
                <a:gd name="T12" fmla="*/ 34 w 204"/>
                <a:gd name="T13" fmla="*/ 355 h 574"/>
                <a:gd name="T14" fmla="*/ 37 w 204"/>
                <a:gd name="T15" fmla="*/ 319 h 574"/>
                <a:gd name="T16" fmla="*/ 104 w 204"/>
                <a:gd name="T17" fmla="*/ 26 h 574"/>
                <a:gd name="T18" fmla="*/ 121 w 204"/>
                <a:gd name="T19" fmla="*/ 16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574">
                  <a:moveTo>
                    <a:pt x="121" y="16"/>
                  </a:moveTo>
                  <a:cubicBezTo>
                    <a:pt x="145" y="11"/>
                    <a:pt x="170" y="5"/>
                    <a:pt x="194" y="0"/>
                  </a:cubicBezTo>
                  <a:cubicBezTo>
                    <a:pt x="203" y="147"/>
                    <a:pt x="148" y="286"/>
                    <a:pt x="138" y="429"/>
                  </a:cubicBezTo>
                  <a:cubicBezTo>
                    <a:pt x="136" y="452"/>
                    <a:pt x="126" y="472"/>
                    <a:pt x="141" y="493"/>
                  </a:cubicBezTo>
                  <a:cubicBezTo>
                    <a:pt x="142" y="498"/>
                    <a:pt x="144" y="501"/>
                    <a:pt x="145" y="506"/>
                  </a:cubicBezTo>
                  <a:cubicBezTo>
                    <a:pt x="115" y="573"/>
                    <a:pt x="75" y="545"/>
                    <a:pt x="35" y="518"/>
                  </a:cubicBezTo>
                  <a:cubicBezTo>
                    <a:pt x="0" y="463"/>
                    <a:pt x="34" y="409"/>
                    <a:pt x="34" y="355"/>
                  </a:cubicBezTo>
                  <a:cubicBezTo>
                    <a:pt x="35" y="342"/>
                    <a:pt x="35" y="332"/>
                    <a:pt x="37" y="319"/>
                  </a:cubicBezTo>
                  <a:cubicBezTo>
                    <a:pt x="54" y="220"/>
                    <a:pt x="52" y="116"/>
                    <a:pt x="104" y="26"/>
                  </a:cubicBezTo>
                  <a:cubicBezTo>
                    <a:pt x="112" y="22"/>
                    <a:pt x="116" y="19"/>
                    <a:pt x="121" y="16"/>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8" name="Forme libre 397"/>
            <p:cNvSpPr>
              <a:spLocks noChangeArrowheads="1"/>
            </p:cNvSpPr>
            <p:nvPr userDrawn="1"/>
          </p:nvSpPr>
          <p:spPr bwMode="auto">
            <a:xfrm>
              <a:off x="6965950" y="887413"/>
              <a:ext cx="69850" cy="203200"/>
            </a:xfrm>
            <a:custGeom>
              <a:avLst/>
              <a:gdLst>
                <a:gd name="T0" fmla="*/ 122 w 192"/>
                <a:gd name="T1" fmla="*/ 470 h 563"/>
                <a:gd name="T2" fmla="*/ 148 w 192"/>
                <a:gd name="T3" fmla="*/ 472 h 563"/>
                <a:gd name="T4" fmla="*/ 34 w 192"/>
                <a:gd name="T5" fmla="*/ 519 h 563"/>
                <a:gd name="T6" fmla="*/ 25 w 192"/>
                <a:gd name="T7" fmla="*/ 510 h 563"/>
                <a:gd name="T8" fmla="*/ 69 w 192"/>
                <a:gd name="T9" fmla="*/ 166 h 563"/>
                <a:gd name="T10" fmla="*/ 58 w 192"/>
                <a:gd name="T11" fmla="*/ 39 h 563"/>
                <a:gd name="T12" fmla="*/ 144 w 192"/>
                <a:gd name="T13" fmla="*/ 32 h 563"/>
                <a:gd name="T14" fmla="*/ 170 w 192"/>
                <a:gd name="T15" fmla="*/ 53 h 563"/>
                <a:gd name="T16" fmla="*/ 148 w 192"/>
                <a:gd name="T17" fmla="*/ 253 h 563"/>
                <a:gd name="T18" fmla="*/ 122 w 192"/>
                <a:gd name="T19" fmla="*/ 47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563">
                  <a:moveTo>
                    <a:pt x="122" y="470"/>
                  </a:moveTo>
                  <a:cubicBezTo>
                    <a:pt x="131" y="470"/>
                    <a:pt x="139" y="472"/>
                    <a:pt x="148" y="472"/>
                  </a:cubicBezTo>
                  <a:cubicBezTo>
                    <a:pt x="138" y="553"/>
                    <a:pt x="96" y="562"/>
                    <a:pt x="34" y="519"/>
                  </a:cubicBezTo>
                  <a:cubicBezTo>
                    <a:pt x="31" y="516"/>
                    <a:pt x="28" y="513"/>
                    <a:pt x="25" y="510"/>
                  </a:cubicBezTo>
                  <a:cubicBezTo>
                    <a:pt x="0" y="389"/>
                    <a:pt x="60" y="281"/>
                    <a:pt x="69" y="166"/>
                  </a:cubicBezTo>
                  <a:cubicBezTo>
                    <a:pt x="72" y="125"/>
                    <a:pt x="104" y="78"/>
                    <a:pt x="58" y="39"/>
                  </a:cubicBezTo>
                  <a:cubicBezTo>
                    <a:pt x="83" y="0"/>
                    <a:pt x="113" y="4"/>
                    <a:pt x="144" y="32"/>
                  </a:cubicBezTo>
                  <a:cubicBezTo>
                    <a:pt x="154" y="36"/>
                    <a:pt x="162" y="44"/>
                    <a:pt x="170" y="53"/>
                  </a:cubicBezTo>
                  <a:cubicBezTo>
                    <a:pt x="191" y="123"/>
                    <a:pt x="168" y="188"/>
                    <a:pt x="148" y="253"/>
                  </a:cubicBezTo>
                  <a:cubicBezTo>
                    <a:pt x="127" y="322"/>
                    <a:pt x="86" y="392"/>
                    <a:pt x="122" y="470"/>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9" name="Forme libre 398"/>
            <p:cNvSpPr>
              <a:spLocks noChangeArrowheads="1"/>
            </p:cNvSpPr>
            <p:nvPr userDrawn="1"/>
          </p:nvSpPr>
          <p:spPr bwMode="auto">
            <a:xfrm>
              <a:off x="6851650" y="917575"/>
              <a:ext cx="42863" cy="179388"/>
            </a:xfrm>
            <a:custGeom>
              <a:avLst/>
              <a:gdLst>
                <a:gd name="T0" fmla="*/ 45 w 120"/>
                <a:gd name="T1" fmla="*/ 496 h 497"/>
                <a:gd name="T2" fmla="*/ 21 w 120"/>
                <a:gd name="T3" fmla="*/ 396 h 497"/>
                <a:gd name="T4" fmla="*/ 99 w 120"/>
                <a:gd name="T5" fmla="*/ 5 h 497"/>
                <a:gd name="T6" fmla="*/ 119 w 120"/>
                <a:gd name="T7" fmla="*/ 0 h 497"/>
                <a:gd name="T8" fmla="*/ 45 w 120"/>
                <a:gd name="T9" fmla="*/ 496 h 497"/>
              </a:gdLst>
              <a:ahLst/>
              <a:cxnLst>
                <a:cxn ang="0">
                  <a:pos x="T0" y="T1"/>
                </a:cxn>
                <a:cxn ang="0">
                  <a:pos x="T2" y="T3"/>
                </a:cxn>
                <a:cxn ang="0">
                  <a:pos x="T4" y="T5"/>
                </a:cxn>
                <a:cxn ang="0">
                  <a:pos x="T6" y="T7"/>
                </a:cxn>
                <a:cxn ang="0">
                  <a:pos x="T8" y="T9"/>
                </a:cxn>
              </a:cxnLst>
              <a:rect l="0" t="0" r="r" b="b"/>
              <a:pathLst>
                <a:path w="120" h="497">
                  <a:moveTo>
                    <a:pt x="45" y="496"/>
                  </a:moveTo>
                  <a:cubicBezTo>
                    <a:pt x="0" y="472"/>
                    <a:pt x="13" y="431"/>
                    <a:pt x="21" y="396"/>
                  </a:cubicBezTo>
                  <a:cubicBezTo>
                    <a:pt x="45" y="264"/>
                    <a:pt x="73" y="135"/>
                    <a:pt x="99" y="5"/>
                  </a:cubicBezTo>
                  <a:cubicBezTo>
                    <a:pt x="105" y="3"/>
                    <a:pt x="111" y="2"/>
                    <a:pt x="119" y="0"/>
                  </a:cubicBezTo>
                  <a:cubicBezTo>
                    <a:pt x="114" y="168"/>
                    <a:pt x="87" y="333"/>
                    <a:pt x="45" y="496"/>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0" name="Forme libre 399"/>
            <p:cNvSpPr>
              <a:spLocks noChangeArrowheads="1"/>
            </p:cNvSpPr>
            <p:nvPr userDrawn="1"/>
          </p:nvSpPr>
          <p:spPr bwMode="auto">
            <a:xfrm>
              <a:off x="6961188" y="901700"/>
              <a:ext cx="46037" cy="169863"/>
            </a:xfrm>
            <a:custGeom>
              <a:avLst/>
              <a:gdLst>
                <a:gd name="T0" fmla="*/ 72 w 129"/>
                <a:gd name="T1" fmla="*/ 0 h 472"/>
                <a:gd name="T2" fmla="*/ 104 w 129"/>
                <a:gd name="T3" fmla="*/ 118 h 472"/>
                <a:gd name="T4" fmla="*/ 38 w 129"/>
                <a:gd name="T5" fmla="*/ 471 h 472"/>
                <a:gd name="T6" fmla="*/ 12 w 129"/>
                <a:gd name="T7" fmla="*/ 407 h 472"/>
                <a:gd name="T8" fmla="*/ 55 w 129"/>
                <a:gd name="T9" fmla="*/ 162 h 472"/>
                <a:gd name="T10" fmla="*/ 69 w 129"/>
                <a:gd name="T11" fmla="*/ 19 h 472"/>
                <a:gd name="T12" fmla="*/ 72 w 129"/>
                <a:gd name="T13" fmla="*/ 0 h 472"/>
              </a:gdLst>
              <a:ahLst/>
              <a:cxnLst>
                <a:cxn ang="0">
                  <a:pos x="T0" y="T1"/>
                </a:cxn>
                <a:cxn ang="0">
                  <a:pos x="T2" y="T3"/>
                </a:cxn>
                <a:cxn ang="0">
                  <a:pos x="T4" y="T5"/>
                </a:cxn>
                <a:cxn ang="0">
                  <a:pos x="T6" y="T7"/>
                </a:cxn>
                <a:cxn ang="0">
                  <a:pos x="T8" y="T9"/>
                </a:cxn>
                <a:cxn ang="0">
                  <a:pos x="T10" y="T11"/>
                </a:cxn>
                <a:cxn ang="0">
                  <a:pos x="T12" y="T13"/>
                </a:cxn>
              </a:cxnLst>
              <a:rect l="0" t="0" r="r" b="b"/>
              <a:pathLst>
                <a:path w="129" h="472">
                  <a:moveTo>
                    <a:pt x="72" y="0"/>
                  </a:moveTo>
                  <a:cubicBezTo>
                    <a:pt x="128" y="26"/>
                    <a:pt x="111" y="75"/>
                    <a:pt x="104" y="118"/>
                  </a:cubicBezTo>
                  <a:cubicBezTo>
                    <a:pt x="84" y="236"/>
                    <a:pt x="59" y="353"/>
                    <a:pt x="38" y="471"/>
                  </a:cubicBezTo>
                  <a:cubicBezTo>
                    <a:pt x="0" y="462"/>
                    <a:pt x="8" y="431"/>
                    <a:pt x="12" y="407"/>
                  </a:cubicBezTo>
                  <a:cubicBezTo>
                    <a:pt x="24" y="326"/>
                    <a:pt x="43" y="245"/>
                    <a:pt x="55" y="162"/>
                  </a:cubicBezTo>
                  <a:cubicBezTo>
                    <a:pt x="61" y="115"/>
                    <a:pt x="82" y="68"/>
                    <a:pt x="69" y="19"/>
                  </a:cubicBezTo>
                  <a:cubicBezTo>
                    <a:pt x="67" y="13"/>
                    <a:pt x="69" y="7"/>
                    <a:pt x="72" y="0"/>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1" name="Forme libre 400"/>
            <p:cNvSpPr>
              <a:spLocks noChangeArrowheads="1"/>
            </p:cNvSpPr>
            <p:nvPr userDrawn="1"/>
          </p:nvSpPr>
          <p:spPr bwMode="auto">
            <a:xfrm>
              <a:off x="6792913" y="933450"/>
              <a:ext cx="66675" cy="98425"/>
            </a:xfrm>
            <a:custGeom>
              <a:avLst/>
              <a:gdLst>
                <a:gd name="T0" fmla="*/ 78 w 187"/>
                <a:gd name="T1" fmla="*/ 0 h 272"/>
                <a:gd name="T2" fmla="*/ 122 w 187"/>
                <a:gd name="T3" fmla="*/ 0 h 272"/>
                <a:gd name="T4" fmla="*/ 138 w 187"/>
                <a:gd name="T5" fmla="*/ 4 h 272"/>
                <a:gd name="T6" fmla="*/ 145 w 187"/>
                <a:gd name="T7" fmla="*/ 115 h 272"/>
                <a:gd name="T8" fmla="*/ 134 w 187"/>
                <a:gd name="T9" fmla="*/ 175 h 272"/>
                <a:gd name="T10" fmla="*/ 127 w 187"/>
                <a:gd name="T11" fmla="*/ 205 h 272"/>
                <a:gd name="T12" fmla="*/ 102 w 187"/>
                <a:gd name="T13" fmla="*/ 265 h 272"/>
                <a:gd name="T14" fmla="*/ 66 w 187"/>
                <a:gd name="T15" fmla="*/ 268 h 272"/>
                <a:gd name="T16" fmla="*/ 73 w 187"/>
                <a:gd name="T17" fmla="*/ 8 h 272"/>
                <a:gd name="T18" fmla="*/ 78 w 187"/>
                <a:gd name="T19"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7" h="272">
                  <a:moveTo>
                    <a:pt x="78" y="0"/>
                  </a:moveTo>
                  <a:cubicBezTo>
                    <a:pt x="93" y="0"/>
                    <a:pt x="107" y="0"/>
                    <a:pt x="122" y="0"/>
                  </a:cubicBezTo>
                  <a:cubicBezTo>
                    <a:pt x="127" y="2"/>
                    <a:pt x="131" y="2"/>
                    <a:pt x="138" y="4"/>
                  </a:cubicBezTo>
                  <a:cubicBezTo>
                    <a:pt x="186" y="37"/>
                    <a:pt x="133" y="78"/>
                    <a:pt x="145" y="115"/>
                  </a:cubicBezTo>
                  <a:cubicBezTo>
                    <a:pt x="142" y="135"/>
                    <a:pt x="136" y="155"/>
                    <a:pt x="134" y="175"/>
                  </a:cubicBezTo>
                  <a:cubicBezTo>
                    <a:pt x="133" y="185"/>
                    <a:pt x="130" y="194"/>
                    <a:pt x="127" y="205"/>
                  </a:cubicBezTo>
                  <a:cubicBezTo>
                    <a:pt x="124" y="226"/>
                    <a:pt x="125" y="251"/>
                    <a:pt x="102" y="265"/>
                  </a:cubicBezTo>
                  <a:cubicBezTo>
                    <a:pt x="90" y="269"/>
                    <a:pt x="78" y="271"/>
                    <a:pt x="66" y="268"/>
                  </a:cubicBezTo>
                  <a:cubicBezTo>
                    <a:pt x="0" y="184"/>
                    <a:pt x="2" y="97"/>
                    <a:pt x="73" y="8"/>
                  </a:cubicBezTo>
                  <a:lnTo>
                    <a:pt x="78" y="0"/>
                  </a:ln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2" name="Forme libre 401"/>
            <p:cNvSpPr>
              <a:spLocks noChangeArrowheads="1"/>
            </p:cNvSpPr>
            <p:nvPr userDrawn="1"/>
          </p:nvSpPr>
          <p:spPr bwMode="auto">
            <a:xfrm>
              <a:off x="7016750" y="890588"/>
              <a:ext cx="50800" cy="88900"/>
            </a:xfrm>
            <a:custGeom>
              <a:avLst/>
              <a:gdLst>
                <a:gd name="T0" fmla="*/ 2 w 142"/>
                <a:gd name="T1" fmla="*/ 50 h 245"/>
                <a:gd name="T2" fmla="*/ 0 w 142"/>
                <a:gd name="T3" fmla="*/ 23 h 245"/>
                <a:gd name="T4" fmla="*/ 89 w 142"/>
                <a:gd name="T5" fmla="*/ 21 h 245"/>
                <a:gd name="T6" fmla="*/ 104 w 142"/>
                <a:gd name="T7" fmla="*/ 27 h 245"/>
                <a:gd name="T8" fmla="*/ 69 w 142"/>
                <a:gd name="T9" fmla="*/ 237 h 245"/>
                <a:gd name="T10" fmla="*/ 38 w 142"/>
                <a:gd name="T11" fmla="*/ 244 h 245"/>
                <a:gd name="T12" fmla="*/ 14 w 142"/>
                <a:gd name="T13" fmla="*/ 172 h 245"/>
                <a:gd name="T14" fmla="*/ 2 w 142"/>
                <a:gd name="T15" fmla="*/ 50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245">
                  <a:moveTo>
                    <a:pt x="2" y="50"/>
                  </a:moveTo>
                  <a:cubicBezTo>
                    <a:pt x="2" y="41"/>
                    <a:pt x="2" y="32"/>
                    <a:pt x="0" y="23"/>
                  </a:cubicBezTo>
                  <a:cubicBezTo>
                    <a:pt x="29" y="0"/>
                    <a:pt x="58" y="11"/>
                    <a:pt x="89" y="21"/>
                  </a:cubicBezTo>
                  <a:cubicBezTo>
                    <a:pt x="93" y="23"/>
                    <a:pt x="99" y="26"/>
                    <a:pt x="104" y="27"/>
                  </a:cubicBezTo>
                  <a:cubicBezTo>
                    <a:pt x="141" y="105"/>
                    <a:pt x="101" y="169"/>
                    <a:pt x="69" y="237"/>
                  </a:cubicBezTo>
                  <a:cubicBezTo>
                    <a:pt x="60" y="243"/>
                    <a:pt x="49" y="244"/>
                    <a:pt x="38" y="244"/>
                  </a:cubicBezTo>
                  <a:cubicBezTo>
                    <a:pt x="2" y="230"/>
                    <a:pt x="3" y="206"/>
                    <a:pt x="14" y="172"/>
                  </a:cubicBezTo>
                  <a:cubicBezTo>
                    <a:pt x="25" y="131"/>
                    <a:pt x="41" y="87"/>
                    <a:pt x="2" y="50"/>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3" name="Forme libre 402"/>
            <p:cNvSpPr>
              <a:spLocks noChangeArrowheads="1"/>
            </p:cNvSpPr>
            <p:nvPr userDrawn="1"/>
          </p:nvSpPr>
          <p:spPr bwMode="auto">
            <a:xfrm>
              <a:off x="6943725" y="887413"/>
              <a:ext cx="26988" cy="31750"/>
            </a:xfrm>
            <a:custGeom>
              <a:avLst/>
              <a:gdLst>
                <a:gd name="T0" fmla="*/ 0 w 75"/>
                <a:gd name="T1" fmla="*/ 78 h 88"/>
                <a:gd name="T2" fmla="*/ 74 w 75"/>
                <a:gd name="T3" fmla="*/ 55 h 88"/>
                <a:gd name="T4" fmla="*/ 67 w 75"/>
                <a:gd name="T5" fmla="*/ 61 h 88"/>
                <a:gd name="T6" fmla="*/ 9 w 75"/>
                <a:gd name="T7" fmla="*/ 83 h 88"/>
                <a:gd name="T8" fmla="*/ 0 w 75"/>
                <a:gd name="T9" fmla="*/ 78 h 88"/>
              </a:gdLst>
              <a:ahLst/>
              <a:cxnLst>
                <a:cxn ang="0">
                  <a:pos x="T0" y="T1"/>
                </a:cxn>
                <a:cxn ang="0">
                  <a:pos x="T2" y="T3"/>
                </a:cxn>
                <a:cxn ang="0">
                  <a:pos x="T4" y="T5"/>
                </a:cxn>
                <a:cxn ang="0">
                  <a:pos x="T6" y="T7"/>
                </a:cxn>
                <a:cxn ang="0">
                  <a:pos x="T8" y="T9"/>
                </a:cxn>
              </a:cxnLst>
              <a:rect l="0" t="0" r="r" b="b"/>
              <a:pathLst>
                <a:path w="75" h="88">
                  <a:moveTo>
                    <a:pt x="0" y="78"/>
                  </a:moveTo>
                  <a:cubicBezTo>
                    <a:pt x="16" y="43"/>
                    <a:pt x="30" y="0"/>
                    <a:pt x="74" y="55"/>
                  </a:cubicBezTo>
                  <a:lnTo>
                    <a:pt x="67" y="61"/>
                  </a:lnTo>
                  <a:cubicBezTo>
                    <a:pt x="48" y="70"/>
                    <a:pt x="33" y="87"/>
                    <a:pt x="9" y="83"/>
                  </a:cubicBezTo>
                  <a:lnTo>
                    <a:pt x="0" y="78"/>
                  </a:lnTo>
                </a:path>
              </a:pathLst>
            </a:custGeom>
            <a:solidFill>
              <a:srgbClr val="98989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4" name="Forme libre 403"/>
            <p:cNvSpPr>
              <a:spLocks noChangeArrowheads="1"/>
            </p:cNvSpPr>
            <p:nvPr userDrawn="1"/>
          </p:nvSpPr>
          <p:spPr bwMode="auto">
            <a:xfrm>
              <a:off x="7199313" y="674688"/>
              <a:ext cx="34925" cy="11112"/>
            </a:xfrm>
            <a:custGeom>
              <a:avLst/>
              <a:gdLst>
                <a:gd name="T0" fmla="*/ 26 w 95"/>
                <a:gd name="T1" fmla="*/ 6 h 33"/>
                <a:gd name="T2" fmla="*/ 94 w 95"/>
                <a:gd name="T3" fmla="*/ 8 h 33"/>
                <a:gd name="T4" fmla="*/ 4 w 95"/>
                <a:gd name="T5" fmla="*/ 32 h 33"/>
                <a:gd name="T6" fmla="*/ 1 w 95"/>
                <a:gd name="T7" fmla="*/ 28 h 33"/>
                <a:gd name="T8" fmla="*/ 26 w 95"/>
                <a:gd name="T9" fmla="*/ 6 h 33"/>
              </a:gdLst>
              <a:ahLst/>
              <a:cxnLst>
                <a:cxn ang="0">
                  <a:pos x="T0" y="T1"/>
                </a:cxn>
                <a:cxn ang="0">
                  <a:pos x="T2" y="T3"/>
                </a:cxn>
                <a:cxn ang="0">
                  <a:pos x="T4" y="T5"/>
                </a:cxn>
                <a:cxn ang="0">
                  <a:pos x="T6" y="T7"/>
                </a:cxn>
                <a:cxn ang="0">
                  <a:pos x="T8" y="T9"/>
                </a:cxn>
              </a:cxnLst>
              <a:rect l="0" t="0" r="r" b="b"/>
              <a:pathLst>
                <a:path w="95" h="33">
                  <a:moveTo>
                    <a:pt x="26" y="6"/>
                  </a:moveTo>
                  <a:cubicBezTo>
                    <a:pt x="48" y="6"/>
                    <a:pt x="71" y="8"/>
                    <a:pt x="94" y="8"/>
                  </a:cubicBezTo>
                  <a:cubicBezTo>
                    <a:pt x="67" y="26"/>
                    <a:pt x="36" y="31"/>
                    <a:pt x="4" y="32"/>
                  </a:cubicBezTo>
                  <a:lnTo>
                    <a:pt x="1" y="28"/>
                  </a:lnTo>
                  <a:cubicBezTo>
                    <a:pt x="0" y="9"/>
                    <a:pt x="6" y="0"/>
                    <a:pt x="26" y="6"/>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5" name="Forme libre 404"/>
            <p:cNvSpPr>
              <a:spLocks noChangeArrowheads="1"/>
            </p:cNvSpPr>
            <p:nvPr userDrawn="1"/>
          </p:nvSpPr>
          <p:spPr bwMode="auto">
            <a:xfrm>
              <a:off x="6432550" y="884238"/>
              <a:ext cx="25400" cy="7937"/>
            </a:xfrm>
            <a:custGeom>
              <a:avLst/>
              <a:gdLst>
                <a:gd name="T0" fmla="*/ 0 w 70"/>
                <a:gd name="T1" fmla="*/ 21 h 22"/>
                <a:gd name="T2" fmla="*/ 69 w 70"/>
                <a:gd name="T3" fmla="*/ 0 h 22"/>
                <a:gd name="T4" fmla="*/ 0 w 70"/>
                <a:gd name="T5" fmla="*/ 21 h 22"/>
              </a:gdLst>
              <a:ahLst/>
              <a:cxnLst>
                <a:cxn ang="0">
                  <a:pos x="T0" y="T1"/>
                </a:cxn>
                <a:cxn ang="0">
                  <a:pos x="T2" y="T3"/>
                </a:cxn>
                <a:cxn ang="0">
                  <a:pos x="T4" y="T5"/>
                </a:cxn>
              </a:cxnLst>
              <a:rect l="0" t="0" r="r" b="b"/>
              <a:pathLst>
                <a:path w="70" h="22">
                  <a:moveTo>
                    <a:pt x="0" y="21"/>
                  </a:moveTo>
                  <a:cubicBezTo>
                    <a:pt x="21" y="7"/>
                    <a:pt x="44" y="0"/>
                    <a:pt x="69" y="0"/>
                  </a:cubicBezTo>
                  <a:cubicBezTo>
                    <a:pt x="49" y="15"/>
                    <a:pt x="26" y="21"/>
                    <a:pt x="0" y="21"/>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6" name="Forme libre 405"/>
            <p:cNvSpPr>
              <a:spLocks noChangeArrowheads="1"/>
            </p:cNvSpPr>
            <p:nvPr userDrawn="1"/>
          </p:nvSpPr>
          <p:spPr bwMode="auto">
            <a:xfrm>
              <a:off x="7240588" y="669925"/>
              <a:ext cx="25400" cy="7938"/>
            </a:xfrm>
            <a:custGeom>
              <a:avLst/>
              <a:gdLst>
                <a:gd name="T0" fmla="*/ 0 w 71"/>
                <a:gd name="T1" fmla="*/ 21 h 22"/>
                <a:gd name="T2" fmla="*/ 70 w 71"/>
                <a:gd name="T3" fmla="*/ 0 h 22"/>
                <a:gd name="T4" fmla="*/ 0 w 71"/>
                <a:gd name="T5" fmla="*/ 21 h 22"/>
              </a:gdLst>
              <a:ahLst/>
              <a:cxnLst>
                <a:cxn ang="0">
                  <a:pos x="T0" y="T1"/>
                </a:cxn>
                <a:cxn ang="0">
                  <a:pos x="T2" y="T3"/>
                </a:cxn>
                <a:cxn ang="0">
                  <a:pos x="T4" y="T5"/>
                </a:cxn>
              </a:cxnLst>
              <a:rect l="0" t="0" r="r" b="b"/>
              <a:pathLst>
                <a:path w="71" h="22">
                  <a:moveTo>
                    <a:pt x="0" y="21"/>
                  </a:moveTo>
                  <a:cubicBezTo>
                    <a:pt x="21" y="6"/>
                    <a:pt x="44" y="0"/>
                    <a:pt x="70" y="0"/>
                  </a:cubicBezTo>
                  <a:cubicBezTo>
                    <a:pt x="49" y="15"/>
                    <a:pt x="26" y="21"/>
                    <a:pt x="0" y="21"/>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7" name="Forme libre 406"/>
            <p:cNvSpPr>
              <a:spLocks noChangeArrowheads="1"/>
            </p:cNvSpPr>
            <p:nvPr userDrawn="1"/>
          </p:nvSpPr>
          <p:spPr bwMode="auto">
            <a:xfrm>
              <a:off x="6843713" y="920750"/>
              <a:ext cx="17462" cy="11113"/>
            </a:xfrm>
            <a:custGeom>
              <a:avLst/>
              <a:gdLst>
                <a:gd name="T0" fmla="*/ 0 w 47"/>
                <a:gd name="T1" fmla="*/ 13 h 30"/>
                <a:gd name="T2" fmla="*/ 46 w 47"/>
                <a:gd name="T3" fmla="*/ 10 h 30"/>
                <a:gd name="T4" fmla="*/ 44 w 47"/>
                <a:gd name="T5" fmla="*/ 20 h 30"/>
                <a:gd name="T6" fmla="*/ 8 w 47"/>
                <a:gd name="T7" fmla="*/ 23 h 30"/>
                <a:gd name="T8" fmla="*/ 0 w 47"/>
                <a:gd name="T9" fmla="*/ 13 h 30"/>
              </a:gdLst>
              <a:ahLst/>
              <a:cxnLst>
                <a:cxn ang="0">
                  <a:pos x="T0" y="T1"/>
                </a:cxn>
                <a:cxn ang="0">
                  <a:pos x="T2" y="T3"/>
                </a:cxn>
                <a:cxn ang="0">
                  <a:pos x="T4" y="T5"/>
                </a:cxn>
                <a:cxn ang="0">
                  <a:pos x="T6" y="T7"/>
                </a:cxn>
                <a:cxn ang="0">
                  <a:pos x="T8" y="T9"/>
                </a:cxn>
              </a:cxnLst>
              <a:rect l="0" t="0" r="r" b="b"/>
              <a:pathLst>
                <a:path w="47" h="30">
                  <a:moveTo>
                    <a:pt x="0" y="13"/>
                  </a:moveTo>
                  <a:cubicBezTo>
                    <a:pt x="15" y="2"/>
                    <a:pt x="31" y="0"/>
                    <a:pt x="46" y="10"/>
                  </a:cubicBezTo>
                  <a:lnTo>
                    <a:pt x="44" y="20"/>
                  </a:lnTo>
                  <a:cubicBezTo>
                    <a:pt x="32" y="29"/>
                    <a:pt x="20" y="29"/>
                    <a:pt x="8" y="23"/>
                  </a:cubicBezTo>
                  <a:cubicBezTo>
                    <a:pt x="6" y="19"/>
                    <a:pt x="3" y="16"/>
                    <a:pt x="0" y="13"/>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8" name="Forme libre 407"/>
            <p:cNvSpPr>
              <a:spLocks noChangeArrowheads="1"/>
            </p:cNvSpPr>
            <p:nvPr userDrawn="1"/>
          </p:nvSpPr>
          <p:spPr bwMode="auto">
            <a:xfrm>
              <a:off x="7183438" y="858838"/>
              <a:ext cx="6350" cy="11112"/>
            </a:xfrm>
            <a:custGeom>
              <a:avLst/>
              <a:gdLst>
                <a:gd name="T0" fmla="*/ 18 w 19"/>
                <a:gd name="T1" fmla="*/ 28 h 29"/>
                <a:gd name="T2" fmla="*/ 0 w 19"/>
                <a:gd name="T3" fmla="*/ 5 h 29"/>
                <a:gd name="T4" fmla="*/ 18 w 19"/>
                <a:gd name="T5" fmla="*/ 0 h 29"/>
                <a:gd name="T6" fmla="*/ 18 w 19"/>
                <a:gd name="T7" fmla="*/ 28 h 29"/>
              </a:gdLst>
              <a:ahLst/>
              <a:cxnLst>
                <a:cxn ang="0">
                  <a:pos x="T0" y="T1"/>
                </a:cxn>
                <a:cxn ang="0">
                  <a:pos x="T2" y="T3"/>
                </a:cxn>
                <a:cxn ang="0">
                  <a:pos x="T4" y="T5"/>
                </a:cxn>
                <a:cxn ang="0">
                  <a:pos x="T6" y="T7"/>
                </a:cxn>
              </a:cxnLst>
              <a:rect l="0" t="0" r="r" b="b"/>
              <a:pathLst>
                <a:path w="19" h="29">
                  <a:moveTo>
                    <a:pt x="18" y="28"/>
                  </a:moveTo>
                  <a:cubicBezTo>
                    <a:pt x="12" y="20"/>
                    <a:pt x="6" y="13"/>
                    <a:pt x="0" y="5"/>
                  </a:cubicBezTo>
                  <a:cubicBezTo>
                    <a:pt x="6" y="3"/>
                    <a:pt x="12" y="2"/>
                    <a:pt x="18" y="0"/>
                  </a:cubicBezTo>
                  <a:cubicBezTo>
                    <a:pt x="18" y="9"/>
                    <a:pt x="18" y="19"/>
                    <a:pt x="18" y="28"/>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9" name="Forme libre 408"/>
            <p:cNvSpPr>
              <a:spLocks noChangeArrowheads="1"/>
            </p:cNvSpPr>
            <p:nvPr userDrawn="1"/>
          </p:nvSpPr>
          <p:spPr bwMode="auto">
            <a:xfrm>
              <a:off x="7050088" y="890588"/>
              <a:ext cx="12700" cy="11112"/>
            </a:xfrm>
            <a:custGeom>
              <a:avLst/>
              <a:gdLst>
                <a:gd name="T0" fmla="*/ 0 w 37"/>
                <a:gd name="T1" fmla="*/ 23 h 33"/>
                <a:gd name="T2" fmla="*/ 21 w 37"/>
                <a:gd name="T3" fmla="*/ 0 h 33"/>
                <a:gd name="T4" fmla="*/ 27 w 37"/>
                <a:gd name="T5" fmla="*/ 5 h 33"/>
                <a:gd name="T6" fmla="*/ 6 w 37"/>
                <a:gd name="T7" fmla="*/ 28 h 33"/>
                <a:gd name="T8" fmla="*/ 0 w 37"/>
                <a:gd name="T9" fmla="*/ 23 h 33"/>
              </a:gdLst>
              <a:ahLst/>
              <a:cxnLst>
                <a:cxn ang="0">
                  <a:pos x="T0" y="T1"/>
                </a:cxn>
                <a:cxn ang="0">
                  <a:pos x="T2" y="T3"/>
                </a:cxn>
                <a:cxn ang="0">
                  <a:pos x="T4" y="T5"/>
                </a:cxn>
                <a:cxn ang="0">
                  <a:pos x="T6" y="T7"/>
                </a:cxn>
                <a:cxn ang="0">
                  <a:pos x="T8" y="T9"/>
                </a:cxn>
              </a:cxnLst>
              <a:rect l="0" t="0" r="r" b="b"/>
              <a:pathLst>
                <a:path w="37" h="33">
                  <a:moveTo>
                    <a:pt x="0" y="23"/>
                  </a:moveTo>
                  <a:cubicBezTo>
                    <a:pt x="7" y="16"/>
                    <a:pt x="14" y="8"/>
                    <a:pt x="21" y="0"/>
                  </a:cubicBezTo>
                  <a:lnTo>
                    <a:pt x="27" y="5"/>
                  </a:lnTo>
                  <a:cubicBezTo>
                    <a:pt x="36" y="28"/>
                    <a:pt x="26" y="32"/>
                    <a:pt x="6" y="28"/>
                  </a:cubicBezTo>
                  <a:lnTo>
                    <a:pt x="0" y="23"/>
                  </a:ln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0" name="Forme libre 409"/>
            <p:cNvSpPr>
              <a:spLocks noChangeArrowheads="1"/>
            </p:cNvSpPr>
            <p:nvPr userDrawn="1"/>
          </p:nvSpPr>
          <p:spPr bwMode="auto">
            <a:xfrm>
              <a:off x="6835775" y="925513"/>
              <a:ext cx="11113" cy="9525"/>
            </a:xfrm>
            <a:custGeom>
              <a:avLst/>
              <a:gdLst>
                <a:gd name="T0" fmla="*/ 0 w 29"/>
                <a:gd name="T1" fmla="*/ 22 h 28"/>
                <a:gd name="T2" fmla="*/ 23 w 29"/>
                <a:gd name="T3" fmla="*/ 0 h 28"/>
                <a:gd name="T4" fmla="*/ 28 w 29"/>
                <a:gd name="T5" fmla="*/ 6 h 28"/>
                <a:gd name="T6" fmla="*/ 6 w 29"/>
                <a:gd name="T7" fmla="*/ 27 h 28"/>
                <a:gd name="T8" fmla="*/ 0 w 29"/>
                <a:gd name="T9" fmla="*/ 22 h 28"/>
              </a:gdLst>
              <a:ahLst/>
              <a:cxnLst>
                <a:cxn ang="0">
                  <a:pos x="T0" y="T1"/>
                </a:cxn>
                <a:cxn ang="0">
                  <a:pos x="T2" y="T3"/>
                </a:cxn>
                <a:cxn ang="0">
                  <a:pos x="T4" y="T5"/>
                </a:cxn>
                <a:cxn ang="0">
                  <a:pos x="T6" y="T7"/>
                </a:cxn>
                <a:cxn ang="0">
                  <a:pos x="T8" y="T9"/>
                </a:cxn>
              </a:cxnLst>
              <a:rect l="0" t="0" r="r" b="b"/>
              <a:pathLst>
                <a:path w="29" h="28">
                  <a:moveTo>
                    <a:pt x="0" y="22"/>
                  </a:moveTo>
                  <a:cubicBezTo>
                    <a:pt x="8" y="15"/>
                    <a:pt x="16" y="7"/>
                    <a:pt x="23" y="0"/>
                  </a:cubicBezTo>
                  <a:lnTo>
                    <a:pt x="28" y="6"/>
                  </a:lnTo>
                  <a:cubicBezTo>
                    <a:pt x="25" y="18"/>
                    <a:pt x="19" y="24"/>
                    <a:pt x="6" y="27"/>
                  </a:cubicBezTo>
                  <a:lnTo>
                    <a:pt x="0" y="22"/>
                  </a:ln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1" name="Forme libre 410"/>
            <p:cNvSpPr>
              <a:spLocks noChangeArrowheads="1"/>
            </p:cNvSpPr>
            <p:nvPr userDrawn="1"/>
          </p:nvSpPr>
          <p:spPr bwMode="auto">
            <a:xfrm>
              <a:off x="5749925" y="1265238"/>
              <a:ext cx="596900" cy="225425"/>
            </a:xfrm>
            <a:custGeom>
              <a:avLst/>
              <a:gdLst>
                <a:gd name="T0" fmla="*/ 1439 w 1657"/>
                <a:gd name="T1" fmla="*/ 16 h 626"/>
                <a:gd name="T2" fmla="*/ 1656 w 1657"/>
                <a:gd name="T3" fmla="*/ 32 h 626"/>
                <a:gd name="T4" fmla="*/ 1466 w 1657"/>
                <a:gd name="T5" fmla="*/ 176 h 626"/>
                <a:gd name="T6" fmla="*/ 1080 w 1657"/>
                <a:gd name="T7" fmla="*/ 261 h 626"/>
                <a:gd name="T8" fmla="*/ 935 w 1657"/>
                <a:gd name="T9" fmla="*/ 324 h 626"/>
                <a:gd name="T10" fmla="*/ 945 w 1657"/>
                <a:gd name="T11" fmla="*/ 364 h 626"/>
                <a:gd name="T12" fmla="*/ 837 w 1657"/>
                <a:gd name="T13" fmla="*/ 396 h 626"/>
                <a:gd name="T14" fmla="*/ 507 w 1657"/>
                <a:gd name="T15" fmla="*/ 614 h 626"/>
                <a:gd name="T16" fmla="*/ 480 w 1657"/>
                <a:gd name="T17" fmla="*/ 623 h 626"/>
                <a:gd name="T18" fmla="*/ 385 w 1657"/>
                <a:gd name="T19" fmla="*/ 607 h 626"/>
                <a:gd name="T20" fmla="*/ 159 w 1657"/>
                <a:gd name="T21" fmla="*/ 581 h 626"/>
                <a:gd name="T22" fmla="*/ 90 w 1657"/>
                <a:gd name="T23" fmla="*/ 571 h 626"/>
                <a:gd name="T24" fmla="*/ 60 w 1657"/>
                <a:gd name="T25" fmla="*/ 436 h 626"/>
                <a:gd name="T26" fmla="*/ 721 w 1657"/>
                <a:gd name="T27" fmla="*/ 142 h 626"/>
                <a:gd name="T28" fmla="*/ 1274 w 1657"/>
                <a:gd name="T29" fmla="*/ 8 h 626"/>
                <a:gd name="T30" fmla="*/ 1309 w 1657"/>
                <a:gd name="T31" fmla="*/ 5 h 626"/>
                <a:gd name="T32" fmla="*/ 1423 w 1657"/>
                <a:gd name="T33" fmla="*/ 16 h 626"/>
                <a:gd name="T34" fmla="*/ 1439 w 1657"/>
                <a:gd name="T35" fmla="*/ 1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7" h="626">
                  <a:moveTo>
                    <a:pt x="1439" y="16"/>
                  </a:moveTo>
                  <a:cubicBezTo>
                    <a:pt x="1506" y="26"/>
                    <a:pt x="1572" y="42"/>
                    <a:pt x="1656" y="32"/>
                  </a:cubicBezTo>
                  <a:cubicBezTo>
                    <a:pt x="1605" y="119"/>
                    <a:pt x="1546" y="159"/>
                    <a:pt x="1466" y="176"/>
                  </a:cubicBezTo>
                  <a:cubicBezTo>
                    <a:pt x="1338" y="203"/>
                    <a:pt x="1208" y="232"/>
                    <a:pt x="1080" y="261"/>
                  </a:cubicBezTo>
                  <a:cubicBezTo>
                    <a:pt x="1028" y="272"/>
                    <a:pt x="979" y="297"/>
                    <a:pt x="935" y="324"/>
                  </a:cubicBezTo>
                  <a:cubicBezTo>
                    <a:pt x="909" y="339"/>
                    <a:pt x="926" y="355"/>
                    <a:pt x="945" y="364"/>
                  </a:cubicBezTo>
                  <a:cubicBezTo>
                    <a:pt x="913" y="387"/>
                    <a:pt x="874" y="391"/>
                    <a:pt x="837" y="396"/>
                  </a:cubicBezTo>
                  <a:cubicBezTo>
                    <a:pt x="692" y="416"/>
                    <a:pt x="584" y="489"/>
                    <a:pt x="507" y="614"/>
                  </a:cubicBezTo>
                  <a:cubicBezTo>
                    <a:pt x="500" y="622"/>
                    <a:pt x="490" y="625"/>
                    <a:pt x="480" y="623"/>
                  </a:cubicBezTo>
                  <a:cubicBezTo>
                    <a:pt x="451" y="604"/>
                    <a:pt x="417" y="607"/>
                    <a:pt x="385" y="607"/>
                  </a:cubicBezTo>
                  <a:cubicBezTo>
                    <a:pt x="316" y="541"/>
                    <a:pt x="234" y="591"/>
                    <a:pt x="159" y="581"/>
                  </a:cubicBezTo>
                  <a:cubicBezTo>
                    <a:pt x="136" y="578"/>
                    <a:pt x="113" y="579"/>
                    <a:pt x="90" y="571"/>
                  </a:cubicBezTo>
                  <a:cubicBezTo>
                    <a:pt x="0" y="539"/>
                    <a:pt x="0" y="510"/>
                    <a:pt x="60" y="436"/>
                  </a:cubicBezTo>
                  <a:cubicBezTo>
                    <a:pt x="231" y="222"/>
                    <a:pt x="480" y="196"/>
                    <a:pt x="721" y="142"/>
                  </a:cubicBezTo>
                  <a:cubicBezTo>
                    <a:pt x="906" y="101"/>
                    <a:pt x="1094" y="68"/>
                    <a:pt x="1274" y="8"/>
                  </a:cubicBezTo>
                  <a:cubicBezTo>
                    <a:pt x="1285" y="6"/>
                    <a:pt x="1297" y="5"/>
                    <a:pt x="1309" y="5"/>
                  </a:cubicBezTo>
                  <a:cubicBezTo>
                    <a:pt x="1347" y="0"/>
                    <a:pt x="1385" y="13"/>
                    <a:pt x="1423" y="16"/>
                  </a:cubicBezTo>
                  <a:cubicBezTo>
                    <a:pt x="1428" y="16"/>
                    <a:pt x="1433" y="16"/>
                    <a:pt x="1439" y="16"/>
                  </a:cubicBezTo>
                </a:path>
              </a:pathLst>
            </a:custGeom>
            <a:solidFill>
              <a:srgbClr val="67676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2" name="Forme libre 411"/>
            <p:cNvSpPr>
              <a:spLocks noChangeArrowheads="1"/>
            </p:cNvSpPr>
            <p:nvPr userDrawn="1"/>
          </p:nvSpPr>
          <p:spPr bwMode="auto">
            <a:xfrm>
              <a:off x="5654675" y="1552575"/>
              <a:ext cx="311150" cy="293688"/>
            </a:xfrm>
            <a:custGeom>
              <a:avLst/>
              <a:gdLst>
                <a:gd name="T0" fmla="*/ 676 w 863"/>
                <a:gd name="T1" fmla="*/ 110 h 817"/>
                <a:gd name="T2" fmla="*/ 829 w 863"/>
                <a:gd name="T3" fmla="*/ 162 h 817"/>
                <a:gd name="T4" fmla="*/ 862 w 863"/>
                <a:gd name="T5" fmla="*/ 188 h 817"/>
                <a:gd name="T6" fmla="*/ 731 w 863"/>
                <a:gd name="T7" fmla="*/ 411 h 817"/>
                <a:gd name="T8" fmla="*/ 633 w 863"/>
                <a:gd name="T9" fmla="*/ 445 h 817"/>
                <a:gd name="T10" fmla="*/ 607 w 863"/>
                <a:gd name="T11" fmla="*/ 453 h 817"/>
                <a:gd name="T12" fmla="*/ 578 w 863"/>
                <a:gd name="T13" fmla="*/ 475 h 817"/>
                <a:gd name="T14" fmla="*/ 562 w 863"/>
                <a:gd name="T15" fmla="*/ 495 h 817"/>
                <a:gd name="T16" fmla="*/ 531 w 863"/>
                <a:gd name="T17" fmla="*/ 576 h 817"/>
                <a:gd name="T18" fmla="*/ 487 w 863"/>
                <a:gd name="T19" fmla="*/ 686 h 817"/>
                <a:gd name="T20" fmla="*/ 426 w 863"/>
                <a:gd name="T21" fmla="*/ 807 h 817"/>
                <a:gd name="T22" fmla="*/ 348 w 863"/>
                <a:gd name="T23" fmla="*/ 744 h 817"/>
                <a:gd name="T24" fmla="*/ 125 w 863"/>
                <a:gd name="T25" fmla="*/ 517 h 817"/>
                <a:gd name="T26" fmla="*/ 0 w 863"/>
                <a:gd name="T27" fmla="*/ 353 h 817"/>
                <a:gd name="T28" fmla="*/ 24 w 863"/>
                <a:gd name="T29" fmla="*/ 307 h 817"/>
                <a:gd name="T30" fmla="*/ 61 w 863"/>
                <a:gd name="T31" fmla="*/ 271 h 817"/>
                <a:gd name="T32" fmla="*/ 135 w 863"/>
                <a:gd name="T33" fmla="*/ 205 h 817"/>
                <a:gd name="T34" fmla="*/ 166 w 863"/>
                <a:gd name="T35" fmla="*/ 191 h 817"/>
                <a:gd name="T36" fmla="*/ 375 w 863"/>
                <a:gd name="T37" fmla="*/ 204 h 817"/>
                <a:gd name="T38" fmla="*/ 490 w 863"/>
                <a:gd name="T39" fmla="*/ 205 h 817"/>
                <a:gd name="T40" fmla="*/ 426 w 863"/>
                <a:gd name="T41" fmla="*/ 98 h 817"/>
                <a:gd name="T42" fmla="*/ 568 w 863"/>
                <a:gd name="T43" fmla="*/ 10 h 817"/>
                <a:gd name="T44" fmla="*/ 676 w 863"/>
                <a:gd name="T45" fmla="*/ 11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3" h="817">
                  <a:moveTo>
                    <a:pt x="676" y="110"/>
                  </a:moveTo>
                  <a:cubicBezTo>
                    <a:pt x="726" y="127"/>
                    <a:pt x="778" y="146"/>
                    <a:pt x="829" y="162"/>
                  </a:cubicBezTo>
                  <a:cubicBezTo>
                    <a:pt x="846" y="164"/>
                    <a:pt x="859" y="170"/>
                    <a:pt x="862" y="188"/>
                  </a:cubicBezTo>
                  <a:cubicBezTo>
                    <a:pt x="832" y="269"/>
                    <a:pt x="740" y="312"/>
                    <a:pt x="731" y="411"/>
                  </a:cubicBezTo>
                  <a:cubicBezTo>
                    <a:pt x="728" y="449"/>
                    <a:pt x="670" y="442"/>
                    <a:pt x="633" y="445"/>
                  </a:cubicBezTo>
                  <a:cubicBezTo>
                    <a:pt x="626" y="446"/>
                    <a:pt x="617" y="449"/>
                    <a:pt x="607" y="453"/>
                  </a:cubicBezTo>
                  <a:cubicBezTo>
                    <a:pt x="597" y="459"/>
                    <a:pt x="586" y="466"/>
                    <a:pt x="578" y="475"/>
                  </a:cubicBezTo>
                  <a:cubicBezTo>
                    <a:pt x="572" y="483"/>
                    <a:pt x="568" y="489"/>
                    <a:pt x="562" y="495"/>
                  </a:cubicBezTo>
                  <a:cubicBezTo>
                    <a:pt x="552" y="523"/>
                    <a:pt x="545" y="550"/>
                    <a:pt x="531" y="576"/>
                  </a:cubicBezTo>
                  <a:cubicBezTo>
                    <a:pt x="505" y="608"/>
                    <a:pt x="485" y="643"/>
                    <a:pt x="487" y="686"/>
                  </a:cubicBezTo>
                  <a:cubicBezTo>
                    <a:pt x="458" y="721"/>
                    <a:pt x="476" y="782"/>
                    <a:pt x="426" y="807"/>
                  </a:cubicBezTo>
                  <a:cubicBezTo>
                    <a:pt x="377" y="816"/>
                    <a:pt x="351" y="785"/>
                    <a:pt x="348" y="744"/>
                  </a:cubicBezTo>
                  <a:cubicBezTo>
                    <a:pt x="337" y="604"/>
                    <a:pt x="238" y="549"/>
                    <a:pt x="125" y="517"/>
                  </a:cubicBezTo>
                  <a:cubicBezTo>
                    <a:pt x="36" y="492"/>
                    <a:pt x="0" y="440"/>
                    <a:pt x="0" y="353"/>
                  </a:cubicBezTo>
                  <a:cubicBezTo>
                    <a:pt x="4" y="336"/>
                    <a:pt x="12" y="321"/>
                    <a:pt x="24" y="307"/>
                  </a:cubicBezTo>
                  <a:cubicBezTo>
                    <a:pt x="35" y="295"/>
                    <a:pt x="47" y="283"/>
                    <a:pt x="61" y="271"/>
                  </a:cubicBezTo>
                  <a:cubicBezTo>
                    <a:pt x="88" y="251"/>
                    <a:pt x="114" y="231"/>
                    <a:pt x="135" y="205"/>
                  </a:cubicBezTo>
                  <a:cubicBezTo>
                    <a:pt x="145" y="197"/>
                    <a:pt x="154" y="193"/>
                    <a:pt x="166" y="191"/>
                  </a:cubicBezTo>
                  <a:cubicBezTo>
                    <a:pt x="236" y="190"/>
                    <a:pt x="307" y="182"/>
                    <a:pt x="375" y="204"/>
                  </a:cubicBezTo>
                  <a:cubicBezTo>
                    <a:pt x="412" y="204"/>
                    <a:pt x="449" y="207"/>
                    <a:pt x="490" y="205"/>
                  </a:cubicBezTo>
                  <a:cubicBezTo>
                    <a:pt x="467" y="168"/>
                    <a:pt x="429" y="144"/>
                    <a:pt x="426" y="98"/>
                  </a:cubicBezTo>
                  <a:cubicBezTo>
                    <a:pt x="432" y="2"/>
                    <a:pt x="507" y="19"/>
                    <a:pt x="568" y="10"/>
                  </a:cubicBezTo>
                  <a:cubicBezTo>
                    <a:pt x="646" y="0"/>
                    <a:pt x="653" y="63"/>
                    <a:pt x="676" y="110"/>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3" name="Forme libre 412"/>
            <p:cNvSpPr>
              <a:spLocks noChangeArrowheads="1"/>
            </p:cNvSpPr>
            <p:nvPr userDrawn="1"/>
          </p:nvSpPr>
          <p:spPr bwMode="auto">
            <a:xfrm>
              <a:off x="5907088" y="1673225"/>
              <a:ext cx="325437" cy="284163"/>
            </a:xfrm>
            <a:custGeom>
              <a:avLst/>
              <a:gdLst>
                <a:gd name="T0" fmla="*/ 566 w 902"/>
                <a:gd name="T1" fmla="*/ 168 h 789"/>
                <a:gd name="T2" fmla="*/ 721 w 902"/>
                <a:gd name="T3" fmla="*/ 93 h 789"/>
                <a:gd name="T4" fmla="*/ 865 w 902"/>
                <a:gd name="T5" fmla="*/ 26 h 789"/>
                <a:gd name="T6" fmla="*/ 850 w 902"/>
                <a:gd name="T7" fmla="*/ 122 h 789"/>
                <a:gd name="T8" fmla="*/ 816 w 902"/>
                <a:gd name="T9" fmla="*/ 191 h 789"/>
                <a:gd name="T10" fmla="*/ 772 w 902"/>
                <a:gd name="T11" fmla="*/ 231 h 789"/>
                <a:gd name="T12" fmla="*/ 773 w 902"/>
                <a:gd name="T13" fmla="*/ 232 h 789"/>
                <a:gd name="T14" fmla="*/ 584 w 902"/>
                <a:gd name="T15" fmla="*/ 341 h 789"/>
                <a:gd name="T16" fmla="*/ 521 w 902"/>
                <a:gd name="T17" fmla="*/ 457 h 789"/>
                <a:gd name="T18" fmla="*/ 517 w 902"/>
                <a:gd name="T19" fmla="*/ 466 h 789"/>
                <a:gd name="T20" fmla="*/ 529 w 902"/>
                <a:gd name="T21" fmla="*/ 467 h 789"/>
                <a:gd name="T22" fmla="*/ 558 w 902"/>
                <a:gd name="T23" fmla="*/ 463 h 789"/>
                <a:gd name="T24" fmla="*/ 628 w 902"/>
                <a:gd name="T25" fmla="*/ 551 h 789"/>
                <a:gd name="T26" fmla="*/ 547 w 902"/>
                <a:gd name="T27" fmla="*/ 618 h 789"/>
                <a:gd name="T28" fmla="*/ 433 w 902"/>
                <a:gd name="T29" fmla="*/ 707 h 789"/>
                <a:gd name="T30" fmla="*/ 373 w 902"/>
                <a:gd name="T31" fmla="*/ 727 h 789"/>
                <a:gd name="T32" fmla="*/ 309 w 902"/>
                <a:gd name="T33" fmla="*/ 738 h 789"/>
                <a:gd name="T34" fmla="*/ 187 w 902"/>
                <a:gd name="T35" fmla="*/ 706 h 789"/>
                <a:gd name="T36" fmla="*/ 185 w 902"/>
                <a:gd name="T37" fmla="*/ 702 h 789"/>
                <a:gd name="T38" fmla="*/ 123 w 902"/>
                <a:gd name="T39" fmla="*/ 748 h 789"/>
                <a:gd name="T40" fmla="*/ 92 w 902"/>
                <a:gd name="T41" fmla="*/ 736 h 789"/>
                <a:gd name="T42" fmla="*/ 25 w 902"/>
                <a:gd name="T43" fmla="*/ 617 h 789"/>
                <a:gd name="T44" fmla="*/ 16 w 902"/>
                <a:gd name="T45" fmla="*/ 580 h 789"/>
                <a:gd name="T46" fmla="*/ 10 w 902"/>
                <a:gd name="T47" fmla="*/ 296 h 789"/>
                <a:gd name="T48" fmla="*/ 86 w 902"/>
                <a:gd name="T49" fmla="*/ 229 h 789"/>
                <a:gd name="T50" fmla="*/ 66 w 902"/>
                <a:gd name="T51" fmla="*/ 452 h 789"/>
                <a:gd name="T52" fmla="*/ 150 w 902"/>
                <a:gd name="T53" fmla="*/ 492 h 789"/>
                <a:gd name="T54" fmla="*/ 271 w 902"/>
                <a:gd name="T55" fmla="*/ 389 h 789"/>
                <a:gd name="T56" fmla="*/ 373 w 902"/>
                <a:gd name="T57" fmla="*/ 333 h 789"/>
                <a:gd name="T58" fmla="*/ 566 w 902"/>
                <a:gd name="T59" fmla="*/ 168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2" h="789">
                  <a:moveTo>
                    <a:pt x="566" y="168"/>
                  </a:moveTo>
                  <a:cubicBezTo>
                    <a:pt x="636" y="182"/>
                    <a:pt x="675" y="133"/>
                    <a:pt x="721" y="93"/>
                  </a:cubicBezTo>
                  <a:cubicBezTo>
                    <a:pt x="761" y="56"/>
                    <a:pt x="795" y="0"/>
                    <a:pt x="865" y="26"/>
                  </a:cubicBezTo>
                  <a:cubicBezTo>
                    <a:pt x="901" y="66"/>
                    <a:pt x="872" y="93"/>
                    <a:pt x="850" y="122"/>
                  </a:cubicBezTo>
                  <a:cubicBezTo>
                    <a:pt x="833" y="142"/>
                    <a:pt x="828" y="168"/>
                    <a:pt x="816" y="191"/>
                  </a:cubicBezTo>
                  <a:cubicBezTo>
                    <a:pt x="805" y="209"/>
                    <a:pt x="790" y="220"/>
                    <a:pt x="772" y="231"/>
                  </a:cubicBezTo>
                  <a:lnTo>
                    <a:pt x="773" y="232"/>
                  </a:lnTo>
                  <a:cubicBezTo>
                    <a:pt x="721" y="289"/>
                    <a:pt x="645" y="301"/>
                    <a:pt x="584" y="341"/>
                  </a:cubicBezTo>
                  <a:cubicBezTo>
                    <a:pt x="544" y="370"/>
                    <a:pt x="535" y="414"/>
                    <a:pt x="521" y="457"/>
                  </a:cubicBezTo>
                  <a:cubicBezTo>
                    <a:pt x="520" y="460"/>
                    <a:pt x="517" y="463"/>
                    <a:pt x="517" y="466"/>
                  </a:cubicBezTo>
                  <a:cubicBezTo>
                    <a:pt x="515" y="490"/>
                    <a:pt x="524" y="464"/>
                    <a:pt x="529" y="467"/>
                  </a:cubicBezTo>
                  <a:cubicBezTo>
                    <a:pt x="538" y="464"/>
                    <a:pt x="547" y="463"/>
                    <a:pt x="558" y="463"/>
                  </a:cubicBezTo>
                  <a:cubicBezTo>
                    <a:pt x="601" y="478"/>
                    <a:pt x="637" y="499"/>
                    <a:pt x="628" y="551"/>
                  </a:cubicBezTo>
                  <a:cubicBezTo>
                    <a:pt x="620" y="594"/>
                    <a:pt x="590" y="612"/>
                    <a:pt x="547" y="618"/>
                  </a:cubicBezTo>
                  <a:cubicBezTo>
                    <a:pt x="494" y="626"/>
                    <a:pt x="468" y="673"/>
                    <a:pt x="433" y="707"/>
                  </a:cubicBezTo>
                  <a:cubicBezTo>
                    <a:pt x="416" y="722"/>
                    <a:pt x="396" y="728"/>
                    <a:pt x="373" y="727"/>
                  </a:cubicBezTo>
                  <a:cubicBezTo>
                    <a:pt x="352" y="728"/>
                    <a:pt x="329" y="728"/>
                    <a:pt x="309" y="738"/>
                  </a:cubicBezTo>
                  <a:cubicBezTo>
                    <a:pt x="262" y="751"/>
                    <a:pt x="207" y="788"/>
                    <a:pt x="187" y="706"/>
                  </a:cubicBezTo>
                  <a:cubicBezTo>
                    <a:pt x="187" y="709"/>
                    <a:pt x="187" y="701"/>
                    <a:pt x="185" y="702"/>
                  </a:cubicBezTo>
                  <a:cubicBezTo>
                    <a:pt x="168" y="725"/>
                    <a:pt x="153" y="748"/>
                    <a:pt x="123" y="748"/>
                  </a:cubicBezTo>
                  <a:cubicBezTo>
                    <a:pt x="112" y="747"/>
                    <a:pt x="101" y="744"/>
                    <a:pt x="92" y="736"/>
                  </a:cubicBezTo>
                  <a:cubicBezTo>
                    <a:pt x="55" y="704"/>
                    <a:pt x="52" y="654"/>
                    <a:pt x="25" y="617"/>
                  </a:cubicBezTo>
                  <a:cubicBezTo>
                    <a:pt x="19" y="605"/>
                    <a:pt x="16" y="592"/>
                    <a:pt x="16" y="580"/>
                  </a:cubicBezTo>
                  <a:cubicBezTo>
                    <a:pt x="0" y="486"/>
                    <a:pt x="7" y="391"/>
                    <a:pt x="10" y="296"/>
                  </a:cubicBezTo>
                  <a:cubicBezTo>
                    <a:pt x="11" y="244"/>
                    <a:pt x="20" y="206"/>
                    <a:pt x="86" y="229"/>
                  </a:cubicBezTo>
                  <a:cubicBezTo>
                    <a:pt x="55" y="301"/>
                    <a:pt x="62" y="377"/>
                    <a:pt x="66" y="452"/>
                  </a:cubicBezTo>
                  <a:cubicBezTo>
                    <a:pt x="69" y="510"/>
                    <a:pt x="100" y="524"/>
                    <a:pt x="150" y="492"/>
                  </a:cubicBezTo>
                  <a:cubicBezTo>
                    <a:pt x="193" y="463"/>
                    <a:pt x="231" y="425"/>
                    <a:pt x="271" y="389"/>
                  </a:cubicBezTo>
                  <a:cubicBezTo>
                    <a:pt x="323" y="403"/>
                    <a:pt x="341" y="357"/>
                    <a:pt x="373" y="333"/>
                  </a:cubicBezTo>
                  <a:cubicBezTo>
                    <a:pt x="439" y="284"/>
                    <a:pt x="480" y="199"/>
                    <a:pt x="566" y="168"/>
                  </a:cubicBezTo>
                </a:path>
              </a:pathLst>
            </a:custGeom>
            <a:solidFill>
              <a:srgbClr val="E9E9E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4" name="Forme libre 413"/>
            <p:cNvSpPr>
              <a:spLocks noChangeArrowheads="1"/>
            </p:cNvSpPr>
            <p:nvPr userDrawn="1"/>
          </p:nvSpPr>
          <p:spPr bwMode="auto">
            <a:xfrm>
              <a:off x="6084888" y="1428750"/>
              <a:ext cx="109537" cy="114300"/>
            </a:xfrm>
            <a:custGeom>
              <a:avLst/>
              <a:gdLst>
                <a:gd name="T0" fmla="*/ 303 w 304"/>
                <a:gd name="T1" fmla="*/ 0 h 317"/>
                <a:gd name="T2" fmla="*/ 277 w 304"/>
                <a:gd name="T3" fmla="*/ 99 h 317"/>
                <a:gd name="T4" fmla="*/ 96 w 304"/>
                <a:gd name="T5" fmla="*/ 316 h 317"/>
                <a:gd name="T6" fmla="*/ 26 w 304"/>
                <a:gd name="T7" fmla="*/ 159 h 317"/>
                <a:gd name="T8" fmla="*/ 5 w 304"/>
                <a:gd name="T9" fmla="*/ 90 h 317"/>
                <a:gd name="T10" fmla="*/ 0 w 304"/>
                <a:gd name="T11" fmla="*/ 70 h 317"/>
                <a:gd name="T12" fmla="*/ 303 w 304"/>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304" h="317">
                  <a:moveTo>
                    <a:pt x="303" y="0"/>
                  </a:moveTo>
                  <a:cubicBezTo>
                    <a:pt x="293" y="34"/>
                    <a:pt x="280" y="66"/>
                    <a:pt x="277" y="99"/>
                  </a:cubicBezTo>
                  <a:cubicBezTo>
                    <a:pt x="263" y="211"/>
                    <a:pt x="214" y="292"/>
                    <a:pt x="96" y="316"/>
                  </a:cubicBezTo>
                  <a:cubicBezTo>
                    <a:pt x="26" y="284"/>
                    <a:pt x="45" y="214"/>
                    <a:pt x="26" y="159"/>
                  </a:cubicBezTo>
                  <a:cubicBezTo>
                    <a:pt x="5" y="140"/>
                    <a:pt x="23" y="110"/>
                    <a:pt x="5" y="90"/>
                  </a:cubicBezTo>
                  <a:cubicBezTo>
                    <a:pt x="3" y="84"/>
                    <a:pt x="2" y="76"/>
                    <a:pt x="0" y="70"/>
                  </a:cubicBezTo>
                  <a:cubicBezTo>
                    <a:pt x="90" y="0"/>
                    <a:pt x="202" y="20"/>
                    <a:pt x="303" y="0"/>
                  </a:cubicBezTo>
                </a:path>
              </a:pathLst>
            </a:custGeom>
            <a:solidFill>
              <a:srgbClr val="6B6B6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5" name="Forme libre 414"/>
            <p:cNvSpPr>
              <a:spLocks noChangeArrowheads="1"/>
            </p:cNvSpPr>
            <p:nvPr userDrawn="1"/>
          </p:nvSpPr>
          <p:spPr bwMode="auto">
            <a:xfrm>
              <a:off x="5854700" y="1616075"/>
              <a:ext cx="133350" cy="123825"/>
            </a:xfrm>
            <a:custGeom>
              <a:avLst/>
              <a:gdLst>
                <a:gd name="T0" fmla="*/ 44 w 371"/>
                <a:gd name="T1" fmla="*/ 209 h 346"/>
                <a:gd name="T2" fmla="*/ 131 w 371"/>
                <a:gd name="T3" fmla="*/ 218 h 346"/>
                <a:gd name="T4" fmla="*/ 131 w 371"/>
                <a:gd name="T5" fmla="*/ 100 h 346"/>
                <a:gd name="T6" fmla="*/ 194 w 371"/>
                <a:gd name="T7" fmla="*/ 35 h 346"/>
                <a:gd name="T8" fmla="*/ 296 w 371"/>
                <a:gd name="T9" fmla="*/ 10 h 346"/>
                <a:gd name="T10" fmla="*/ 315 w 371"/>
                <a:gd name="T11" fmla="*/ 7 h 346"/>
                <a:gd name="T12" fmla="*/ 353 w 371"/>
                <a:gd name="T13" fmla="*/ 219 h 346"/>
                <a:gd name="T14" fmla="*/ 324 w 371"/>
                <a:gd name="T15" fmla="*/ 310 h 346"/>
                <a:gd name="T16" fmla="*/ 153 w 371"/>
                <a:gd name="T17" fmla="*/ 340 h 346"/>
                <a:gd name="T18" fmla="*/ 0 w 371"/>
                <a:gd name="T19" fmla="*/ 259 h 346"/>
                <a:gd name="T20" fmla="*/ 26 w 371"/>
                <a:gd name="T21" fmla="*/ 215 h 346"/>
                <a:gd name="T22" fmla="*/ 44 w 371"/>
                <a:gd name="T23" fmla="*/ 209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1" h="346">
                  <a:moveTo>
                    <a:pt x="44" y="209"/>
                  </a:moveTo>
                  <a:cubicBezTo>
                    <a:pt x="75" y="189"/>
                    <a:pt x="98" y="233"/>
                    <a:pt x="131" y="218"/>
                  </a:cubicBezTo>
                  <a:cubicBezTo>
                    <a:pt x="150" y="180"/>
                    <a:pt x="136" y="140"/>
                    <a:pt x="131" y="100"/>
                  </a:cubicBezTo>
                  <a:cubicBezTo>
                    <a:pt x="127" y="52"/>
                    <a:pt x="143" y="29"/>
                    <a:pt x="194" y="35"/>
                  </a:cubicBezTo>
                  <a:cubicBezTo>
                    <a:pt x="232" y="39"/>
                    <a:pt x="269" y="48"/>
                    <a:pt x="296" y="10"/>
                  </a:cubicBezTo>
                  <a:cubicBezTo>
                    <a:pt x="301" y="1"/>
                    <a:pt x="307" y="0"/>
                    <a:pt x="315" y="7"/>
                  </a:cubicBezTo>
                  <a:cubicBezTo>
                    <a:pt x="296" y="84"/>
                    <a:pt x="327" y="152"/>
                    <a:pt x="353" y="219"/>
                  </a:cubicBezTo>
                  <a:cubicBezTo>
                    <a:pt x="370" y="264"/>
                    <a:pt x="363" y="288"/>
                    <a:pt x="324" y="310"/>
                  </a:cubicBezTo>
                  <a:cubicBezTo>
                    <a:pt x="267" y="322"/>
                    <a:pt x="211" y="336"/>
                    <a:pt x="153" y="340"/>
                  </a:cubicBezTo>
                  <a:cubicBezTo>
                    <a:pt x="87" y="345"/>
                    <a:pt x="27" y="329"/>
                    <a:pt x="0" y="259"/>
                  </a:cubicBezTo>
                  <a:cubicBezTo>
                    <a:pt x="9" y="244"/>
                    <a:pt x="17" y="230"/>
                    <a:pt x="26" y="215"/>
                  </a:cubicBezTo>
                  <a:cubicBezTo>
                    <a:pt x="35" y="221"/>
                    <a:pt x="46" y="232"/>
                    <a:pt x="44" y="209"/>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6" name="Forme libre 415"/>
            <p:cNvSpPr>
              <a:spLocks noChangeArrowheads="1"/>
            </p:cNvSpPr>
            <p:nvPr userDrawn="1"/>
          </p:nvSpPr>
          <p:spPr bwMode="auto">
            <a:xfrm>
              <a:off x="5776913" y="1473200"/>
              <a:ext cx="131762" cy="130175"/>
            </a:xfrm>
            <a:custGeom>
              <a:avLst/>
              <a:gdLst>
                <a:gd name="T0" fmla="*/ 339 w 366"/>
                <a:gd name="T1" fmla="*/ 328 h 360"/>
                <a:gd name="T2" fmla="*/ 128 w 366"/>
                <a:gd name="T3" fmla="*/ 330 h 360"/>
                <a:gd name="T4" fmla="*/ 44 w 366"/>
                <a:gd name="T5" fmla="*/ 327 h 360"/>
                <a:gd name="T6" fmla="*/ 28 w 366"/>
                <a:gd name="T7" fmla="*/ 293 h 360"/>
                <a:gd name="T8" fmla="*/ 58 w 366"/>
                <a:gd name="T9" fmla="*/ 54 h 360"/>
                <a:gd name="T10" fmla="*/ 281 w 366"/>
                <a:gd name="T11" fmla="*/ 8 h 360"/>
                <a:gd name="T12" fmla="*/ 350 w 366"/>
                <a:gd name="T13" fmla="*/ 206 h 360"/>
                <a:gd name="T14" fmla="*/ 354 w 366"/>
                <a:gd name="T15" fmla="*/ 237 h 360"/>
                <a:gd name="T16" fmla="*/ 339 w 366"/>
                <a:gd name="T17" fmla="*/ 328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6" h="360">
                  <a:moveTo>
                    <a:pt x="339" y="328"/>
                  </a:moveTo>
                  <a:cubicBezTo>
                    <a:pt x="266" y="261"/>
                    <a:pt x="179" y="263"/>
                    <a:pt x="128" y="330"/>
                  </a:cubicBezTo>
                  <a:cubicBezTo>
                    <a:pt x="99" y="359"/>
                    <a:pt x="72" y="348"/>
                    <a:pt x="44" y="327"/>
                  </a:cubicBezTo>
                  <a:cubicBezTo>
                    <a:pt x="35" y="318"/>
                    <a:pt x="31" y="306"/>
                    <a:pt x="28" y="293"/>
                  </a:cubicBezTo>
                  <a:cubicBezTo>
                    <a:pt x="0" y="208"/>
                    <a:pt x="3" y="128"/>
                    <a:pt x="58" y="54"/>
                  </a:cubicBezTo>
                  <a:cubicBezTo>
                    <a:pt x="124" y="0"/>
                    <a:pt x="205" y="17"/>
                    <a:pt x="281" y="8"/>
                  </a:cubicBezTo>
                  <a:cubicBezTo>
                    <a:pt x="365" y="52"/>
                    <a:pt x="356" y="130"/>
                    <a:pt x="350" y="206"/>
                  </a:cubicBezTo>
                  <a:cubicBezTo>
                    <a:pt x="351" y="217"/>
                    <a:pt x="353" y="228"/>
                    <a:pt x="354" y="237"/>
                  </a:cubicBezTo>
                  <a:cubicBezTo>
                    <a:pt x="336" y="266"/>
                    <a:pt x="327" y="296"/>
                    <a:pt x="339" y="328"/>
                  </a:cubicBezTo>
                </a:path>
              </a:pathLst>
            </a:custGeom>
            <a:solidFill>
              <a:srgbClr val="60606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7" name="Forme libre 416"/>
            <p:cNvSpPr>
              <a:spLocks noChangeArrowheads="1"/>
            </p:cNvSpPr>
            <p:nvPr userDrawn="1"/>
          </p:nvSpPr>
          <p:spPr bwMode="auto">
            <a:xfrm>
              <a:off x="5946775" y="1463675"/>
              <a:ext cx="120650" cy="138113"/>
            </a:xfrm>
            <a:custGeom>
              <a:avLst/>
              <a:gdLst>
                <a:gd name="T0" fmla="*/ 269 w 335"/>
                <a:gd name="T1" fmla="*/ 41 h 385"/>
                <a:gd name="T2" fmla="*/ 203 w 335"/>
                <a:gd name="T3" fmla="*/ 357 h 385"/>
                <a:gd name="T4" fmla="*/ 50 w 335"/>
                <a:gd name="T5" fmla="*/ 184 h 385"/>
                <a:gd name="T6" fmla="*/ 269 w 335"/>
                <a:gd name="T7" fmla="*/ 41 h 385"/>
              </a:gdLst>
              <a:ahLst/>
              <a:cxnLst>
                <a:cxn ang="0">
                  <a:pos x="T0" y="T1"/>
                </a:cxn>
                <a:cxn ang="0">
                  <a:pos x="T2" y="T3"/>
                </a:cxn>
                <a:cxn ang="0">
                  <a:pos x="T4" y="T5"/>
                </a:cxn>
                <a:cxn ang="0">
                  <a:pos x="T6" y="T7"/>
                </a:cxn>
              </a:cxnLst>
              <a:rect l="0" t="0" r="r" b="b"/>
              <a:pathLst>
                <a:path w="335" h="385">
                  <a:moveTo>
                    <a:pt x="269" y="41"/>
                  </a:moveTo>
                  <a:cubicBezTo>
                    <a:pt x="334" y="165"/>
                    <a:pt x="282" y="264"/>
                    <a:pt x="203" y="357"/>
                  </a:cubicBezTo>
                  <a:cubicBezTo>
                    <a:pt x="53" y="384"/>
                    <a:pt x="0" y="325"/>
                    <a:pt x="50" y="184"/>
                  </a:cubicBezTo>
                  <a:cubicBezTo>
                    <a:pt x="98" y="45"/>
                    <a:pt x="168" y="0"/>
                    <a:pt x="269" y="41"/>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8" name="Forme libre 417"/>
            <p:cNvSpPr>
              <a:spLocks noChangeArrowheads="1"/>
            </p:cNvSpPr>
            <p:nvPr userDrawn="1"/>
          </p:nvSpPr>
          <p:spPr bwMode="auto">
            <a:xfrm>
              <a:off x="5945188" y="1449388"/>
              <a:ext cx="98425" cy="169862"/>
            </a:xfrm>
            <a:custGeom>
              <a:avLst/>
              <a:gdLst>
                <a:gd name="T0" fmla="*/ 274 w 275"/>
                <a:gd name="T1" fmla="*/ 83 h 473"/>
                <a:gd name="T2" fmla="*/ 72 w 275"/>
                <a:gd name="T3" fmla="*/ 291 h 473"/>
                <a:gd name="T4" fmla="*/ 123 w 275"/>
                <a:gd name="T5" fmla="*/ 367 h 473"/>
                <a:gd name="T6" fmla="*/ 207 w 275"/>
                <a:gd name="T7" fmla="*/ 399 h 473"/>
                <a:gd name="T8" fmla="*/ 63 w 275"/>
                <a:gd name="T9" fmla="*/ 469 h 473"/>
                <a:gd name="T10" fmla="*/ 45 w 275"/>
                <a:gd name="T11" fmla="*/ 472 h 473"/>
                <a:gd name="T12" fmla="*/ 20 w 275"/>
                <a:gd name="T13" fmla="*/ 449 h 473"/>
                <a:gd name="T14" fmla="*/ 45 w 275"/>
                <a:gd name="T15" fmla="*/ 164 h 473"/>
                <a:gd name="T16" fmla="*/ 133 w 275"/>
                <a:gd name="T17" fmla="*/ 48 h 473"/>
                <a:gd name="T18" fmla="*/ 274 w 275"/>
                <a:gd name="T19" fmla="*/ 8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5" h="473">
                  <a:moveTo>
                    <a:pt x="274" y="83"/>
                  </a:moveTo>
                  <a:cubicBezTo>
                    <a:pt x="159" y="98"/>
                    <a:pt x="78" y="181"/>
                    <a:pt x="72" y="291"/>
                  </a:cubicBezTo>
                  <a:cubicBezTo>
                    <a:pt x="71" y="329"/>
                    <a:pt x="81" y="356"/>
                    <a:pt x="123" y="367"/>
                  </a:cubicBezTo>
                  <a:cubicBezTo>
                    <a:pt x="152" y="375"/>
                    <a:pt x="179" y="388"/>
                    <a:pt x="207" y="399"/>
                  </a:cubicBezTo>
                  <a:cubicBezTo>
                    <a:pt x="167" y="439"/>
                    <a:pt x="121" y="466"/>
                    <a:pt x="63" y="469"/>
                  </a:cubicBezTo>
                  <a:cubicBezTo>
                    <a:pt x="57" y="471"/>
                    <a:pt x="51" y="472"/>
                    <a:pt x="45" y="472"/>
                  </a:cubicBezTo>
                  <a:cubicBezTo>
                    <a:pt x="37" y="465"/>
                    <a:pt x="28" y="457"/>
                    <a:pt x="20" y="449"/>
                  </a:cubicBezTo>
                  <a:cubicBezTo>
                    <a:pt x="7" y="352"/>
                    <a:pt x="0" y="257"/>
                    <a:pt x="45" y="164"/>
                  </a:cubicBezTo>
                  <a:cubicBezTo>
                    <a:pt x="66" y="118"/>
                    <a:pt x="94" y="78"/>
                    <a:pt x="133" y="48"/>
                  </a:cubicBezTo>
                  <a:cubicBezTo>
                    <a:pt x="197" y="0"/>
                    <a:pt x="222" y="7"/>
                    <a:pt x="274" y="83"/>
                  </a:cubicBezTo>
                </a:path>
              </a:pathLst>
            </a:custGeom>
            <a:solidFill>
              <a:srgbClr val="B5B5B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9" name="Forme libre 418"/>
            <p:cNvSpPr>
              <a:spLocks noChangeArrowheads="1"/>
            </p:cNvSpPr>
            <p:nvPr userDrawn="1"/>
          </p:nvSpPr>
          <p:spPr bwMode="auto">
            <a:xfrm>
              <a:off x="5857875" y="1728788"/>
              <a:ext cx="88900" cy="212725"/>
            </a:xfrm>
            <a:custGeom>
              <a:avLst/>
              <a:gdLst>
                <a:gd name="T0" fmla="*/ 220 w 245"/>
                <a:gd name="T1" fmla="*/ 79 h 592"/>
                <a:gd name="T2" fmla="*/ 170 w 245"/>
                <a:gd name="T3" fmla="*/ 155 h 592"/>
                <a:gd name="T4" fmla="*/ 174 w 245"/>
                <a:gd name="T5" fmla="*/ 345 h 592"/>
                <a:gd name="T6" fmla="*/ 241 w 245"/>
                <a:gd name="T7" fmla="*/ 421 h 592"/>
                <a:gd name="T8" fmla="*/ 144 w 245"/>
                <a:gd name="T9" fmla="*/ 591 h 592"/>
                <a:gd name="T10" fmla="*/ 0 w 245"/>
                <a:gd name="T11" fmla="*/ 388 h 592"/>
                <a:gd name="T12" fmla="*/ 3 w 245"/>
                <a:gd name="T13" fmla="*/ 334 h 592"/>
                <a:gd name="T14" fmla="*/ 12 w 245"/>
                <a:gd name="T15" fmla="*/ 265 h 592"/>
                <a:gd name="T16" fmla="*/ 35 w 245"/>
                <a:gd name="T17" fmla="*/ 241 h 592"/>
                <a:gd name="T18" fmla="*/ 60 w 245"/>
                <a:gd name="T19" fmla="*/ 163 h 592"/>
                <a:gd name="T20" fmla="*/ 18 w 245"/>
                <a:gd name="T21" fmla="*/ 64 h 592"/>
                <a:gd name="T22" fmla="*/ 35 w 245"/>
                <a:gd name="T23" fmla="*/ 32 h 592"/>
                <a:gd name="T24" fmla="*/ 244 w 245"/>
                <a:gd name="T25" fmla="*/ 56 h 592"/>
                <a:gd name="T26" fmla="*/ 220 w 245"/>
                <a:gd name="T27" fmla="*/ 79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592">
                  <a:moveTo>
                    <a:pt x="220" y="79"/>
                  </a:moveTo>
                  <a:cubicBezTo>
                    <a:pt x="179" y="88"/>
                    <a:pt x="170" y="122"/>
                    <a:pt x="170" y="155"/>
                  </a:cubicBezTo>
                  <a:cubicBezTo>
                    <a:pt x="170" y="218"/>
                    <a:pt x="177" y="282"/>
                    <a:pt x="174" y="345"/>
                  </a:cubicBezTo>
                  <a:cubicBezTo>
                    <a:pt x="171" y="397"/>
                    <a:pt x="234" y="385"/>
                    <a:pt x="241" y="421"/>
                  </a:cubicBezTo>
                  <a:cubicBezTo>
                    <a:pt x="176" y="458"/>
                    <a:pt x="212" y="554"/>
                    <a:pt x="144" y="591"/>
                  </a:cubicBezTo>
                  <a:cubicBezTo>
                    <a:pt x="49" y="557"/>
                    <a:pt x="23" y="473"/>
                    <a:pt x="0" y="388"/>
                  </a:cubicBezTo>
                  <a:cubicBezTo>
                    <a:pt x="2" y="369"/>
                    <a:pt x="2" y="352"/>
                    <a:pt x="3" y="334"/>
                  </a:cubicBezTo>
                  <a:cubicBezTo>
                    <a:pt x="5" y="311"/>
                    <a:pt x="3" y="288"/>
                    <a:pt x="12" y="265"/>
                  </a:cubicBezTo>
                  <a:cubicBezTo>
                    <a:pt x="18" y="256"/>
                    <a:pt x="26" y="247"/>
                    <a:pt x="35" y="241"/>
                  </a:cubicBezTo>
                  <a:cubicBezTo>
                    <a:pt x="80" y="226"/>
                    <a:pt x="73" y="197"/>
                    <a:pt x="60" y="163"/>
                  </a:cubicBezTo>
                  <a:cubicBezTo>
                    <a:pt x="46" y="129"/>
                    <a:pt x="14" y="105"/>
                    <a:pt x="18" y="64"/>
                  </a:cubicBezTo>
                  <a:cubicBezTo>
                    <a:pt x="21" y="52"/>
                    <a:pt x="28" y="41"/>
                    <a:pt x="35" y="32"/>
                  </a:cubicBezTo>
                  <a:cubicBezTo>
                    <a:pt x="109" y="12"/>
                    <a:pt x="180" y="0"/>
                    <a:pt x="244" y="56"/>
                  </a:cubicBezTo>
                  <a:cubicBezTo>
                    <a:pt x="235" y="65"/>
                    <a:pt x="228" y="71"/>
                    <a:pt x="220" y="79"/>
                  </a:cubicBezTo>
                </a:path>
              </a:pathLst>
            </a:custGeom>
            <a:solidFill>
              <a:srgbClr val="3C3C3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0" name="Forme libre 419"/>
            <p:cNvSpPr>
              <a:spLocks noChangeArrowheads="1"/>
            </p:cNvSpPr>
            <p:nvPr userDrawn="1"/>
          </p:nvSpPr>
          <p:spPr bwMode="auto">
            <a:xfrm>
              <a:off x="5843588" y="1706563"/>
              <a:ext cx="130175" cy="44450"/>
            </a:xfrm>
            <a:custGeom>
              <a:avLst/>
              <a:gdLst>
                <a:gd name="T0" fmla="*/ 287 w 360"/>
                <a:gd name="T1" fmla="*/ 119 h 124"/>
                <a:gd name="T2" fmla="*/ 83 w 360"/>
                <a:gd name="T3" fmla="*/ 119 h 124"/>
                <a:gd name="T4" fmla="*/ 11 w 360"/>
                <a:gd name="T5" fmla="*/ 3 h 124"/>
                <a:gd name="T6" fmla="*/ 34 w 360"/>
                <a:gd name="T7" fmla="*/ 3 h 124"/>
                <a:gd name="T8" fmla="*/ 109 w 360"/>
                <a:gd name="T9" fmla="*/ 29 h 124"/>
                <a:gd name="T10" fmla="*/ 228 w 360"/>
                <a:gd name="T11" fmla="*/ 32 h 124"/>
                <a:gd name="T12" fmla="*/ 359 w 360"/>
                <a:gd name="T13" fmla="*/ 53 h 124"/>
                <a:gd name="T14" fmla="*/ 287 w 360"/>
                <a:gd name="T15" fmla="*/ 119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0" h="124">
                  <a:moveTo>
                    <a:pt x="287" y="119"/>
                  </a:moveTo>
                  <a:cubicBezTo>
                    <a:pt x="219" y="123"/>
                    <a:pt x="152" y="105"/>
                    <a:pt x="83" y="119"/>
                  </a:cubicBezTo>
                  <a:cubicBezTo>
                    <a:pt x="31" y="97"/>
                    <a:pt x="0" y="62"/>
                    <a:pt x="11" y="3"/>
                  </a:cubicBezTo>
                  <a:cubicBezTo>
                    <a:pt x="19" y="3"/>
                    <a:pt x="26" y="3"/>
                    <a:pt x="34" y="3"/>
                  </a:cubicBezTo>
                  <a:cubicBezTo>
                    <a:pt x="60" y="6"/>
                    <a:pt x="86" y="13"/>
                    <a:pt x="109" y="29"/>
                  </a:cubicBezTo>
                  <a:cubicBezTo>
                    <a:pt x="147" y="53"/>
                    <a:pt x="190" y="56"/>
                    <a:pt x="228" y="32"/>
                  </a:cubicBezTo>
                  <a:cubicBezTo>
                    <a:pt x="280" y="0"/>
                    <a:pt x="321" y="15"/>
                    <a:pt x="359" y="53"/>
                  </a:cubicBezTo>
                  <a:cubicBezTo>
                    <a:pt x="347" y="90"/>
                    <a:pt x="326" y="113"/>
                    <a:pt x="287" y="119"/>
                  </a:cubicBezTo>
                </a:path>
              </a:pathLst>
            </a:custGeom>
            <a:solidFill>
              <a:srgbClr val="30303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1" name="Forme libre 420"/>
            <p:cNvSpPr>
              <a:spLocks noChangeArrowheads="1"/>
            </p:cNvSpPr>
            <p:nvPr userDrawn="1"/>
          </p:nvSpPr>
          <p:spPr bwMode="auto">
            <a:xfrm>
              <a:off x="6003925" y="1689100"/>
              <a:ext cx="149225" cy="139700"/>
            </a:xfrm>
            <a:custGeom>
              <a:avLst/>
              <a:gdLst>
                <a:gd name="T0" fmla="*/ 297 w 415"/>
                <a:gd name="T1" fmla="*/ 127 h 388"/>
                <a:gd name="T2" fmla="*/ 77 w 415"/>
                <a:gd name="T3" fmla="*/ 350 h 388"/>
                <a:gd name="T4" fmla="*/ 0 w 415"/>
                <a:gd name="T5" fmla="*/ 353 h 388"/>
                <a:gd name="T6" fmla="*/ 160 w 415"/>
                <a:gd name="T7" fmla="*/ 194 h 388"/>
                <a:gd name="T8" fmla="*/ 307 w 415"/>
                <a:gd name="T9" fmla="*/ 60 h 388"/>
                <a:gd name="T10" fmla="*/ 414 w 415"/>
                <a:gd name="T11" fmla="*/ 31 h 388"/>
                <a:gd name="T12" fmla="*/ 297 w 415"/>
                <a:gd name="T13" fmla="*/ 127 h 388"/>
                <a:gd name="T14" fmla="*/ 161 w 415"/>
                <a:gd name="T15" fmla="*/ 193 h 388"/>
                <a:gd name="T16" fmla="*/ 159 w 415"/>
                <a:gd name="T17" fmla="*/ 194 h 388"/>
                <a:gd name="T18" fmla="*/ 160 w 415"/>
                <a:gd name="T19" fmla="*/ 194 h 388"/>
                <a:gd name="T20" fmla="*/ 161 w 415"/>
                <a:gd name="T21" fmla="*/ 19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5" h="388">
                  <a:moveTo>
                    <a:pt x="297" y="127"/>
                  </a:moveTo>
                  <a:cubicBezTo>
                    <a:pt x="234" y="212"/>
                    <a:pt x="151" y="278"/>
                    <a:pt x="77" y="350"/>
                  </a:cubicBezTo>
                  <a:cubicBezTo>
                    <a:pt x="54" y="371"/>
                    <a:pt x="26" y="387"/>
                    <a:pt x="0" y="353"/>
                  </a:cubicBezTo>
                  <a:cubicBezTo>
                    <a:pt x="61" y="307"/>
                    <a:pt x="114" y="253"/>
                    <a:pt x="160" y="194"/>
                  </a:cubicBezTo>
                  <a:cubicBezTo>
                    <a:pt x="220" y="162"/>
                    <a:pt x="257" y="104"/>
                    <a:pt x="307" y="60"/>
                  </a:cubicBezTo>
                  <a:cubicBezTo>
                    <a:pt x="338" y="32"/>
                    <a:pt x="367" y="0"/>
                    <a:pt x="414" y="31"/>
                  </a:cubicBezTo>
                  <a:cubicBezTo>
                    <a:pt x="361" y="45"/>
                    <a:pt x="321" y="75"/>
                    <a:pt x="297" y="127"/>
                  </a:cubicBezTo>
                  <a:close/>
                  <a:moveTo>
                    <a:pt x="161" y="193"/>
                  </a:moveTo>
                  <a:lnTo>
                    <a:pt x="159" y="194"/>
                  </a:lnTo>
                  <a:cubicBezTo>
                    <a:pt x="159" y="194"/>
                    <a:pt x="159" y="194"/>
                    <a:pt x="160" y="194"/>
                  </a:cubicBezTo>
                  <a:cubicBezTo>
                    <a:pt x="160" y="193"/>
                    <a:pt x="160" y="193"/>
                    <a:pt x="161" y="193"/>
                  </a:cubicBezTo>
                  <a:close/>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2" name="Forme libre 421"/>
            <p:cNvSpPr>
              <a:spLocks noChangeArrowheads="1"/>
            </p:cNvSpPr>
            <p:nvPr userDrawn="1"/>
          </p:nvSpPr>
          <p:spPr bwMode="auto">
            <a:xfrm>
              <a:off x="6024563" y="1666875"/>
              <a:ext cx="63500" cy="90488"/>
            </a:xfrm>
            <a:custGeom>
              <a:avLst/>
              <a:gdLst>
                <a:gd name="T0" fmla="*/ 168 w 175"/>
                <a:gd name="T1" fmla="*/ 50 h 250"/>
                <a:gd name="T2" fmla="*/ 107 w 175"/>
                <a:gd name="T3" fmla="*/ 212 h 250"/>
                <a:gd name="T4" fmla="*/ 75 w 175"/>
                <a:gd name="T5" fmla="*/ 249 h 250"/>
                <a:gd name="T6" fmla="*/ 14 w 175"/>
                <a:gd name="T7" fmla="*/ 142 h 250"/>
                <a:gd name="T8" fmla="*/ 34 w 175"/>
                <a:gd name="T9" fmla="*/ 139 h 250"/>
                <a:gd name="T10" fmla="*/ 34 w 175"/>
                <a:gd name="T11" fmla="*/ 139 h 250"/>
                <a:gd name="T12" fmla="*/ 52 w 175"/>
                <a:gd name="T13" fmla="*/ 137 h 250"/>
                <a:gd name="T14" fmla="*/ 60 w 175"/>
                <a:gd name="T15" fmla="*/ 117 h 250"/>
                <a:gd name="T16" fmla="*/ 168 w 175"/>
                <a:gd name="T17" fmla="*/ 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250">
                  <a:moveTo>
                    <a:pt x="168" y="50"/>
                  </a:moveTo>
                  <a:cubicBezTo>
                    <a:pt x="174" y="114"/>
                    <a:pt x="159" y="171"/>
                    <a:pt x="107" y="212"/>
                  </a:cubicBezTo>
                  <a:cubicBezTo>
                    <a:pt x="86" y="215"/>
                    <a:pt x="90" y="239"/>
                    <a:pt x="75" y="249"/>
                  </a:cubicBezTo>
                  <a:cubicBezTo>
                    <a:pt x="0" y="233"/>
                    <a:pt x="0" y="232"/>
                    <a:pt x="14" y="142"/>
                  </a:cubicBezTo>
                  <a:cubicBezTo>
                    <a:pt x="19" y="131"/>
                    <a:pt x="25" y="129"/>
                    <a:pt x="34" y="139"/>
                  </a:cubicBezTo>
                  <a:lnTo>
                    <a:pt x="34" y="139"/>
                  </a:lnTo>
                  <a:cubicBezTo>
                    <a:pt x="40" y="148"/>
                    <a:pt x="48" y="148"/>
                    <a:pt x="52" y="137"/>
                  </a:cubicBezTo>
                  <a:cubicBezTo>
                    <a:pt x="54" y="129"/>
                    <a:pt x="57" y="123"/>
                    <a:pt x="60" y="117"/>
                  </a:cubicBezTo>
                  <a:cubicBezTo>
                    <a:pt x="80" y="71"/>
                    <a:pt x="86" y="0"/>
                    <a:pt x="168" y="50"/>
                  </a:cubicBezTo>
                </a:path>
              </a:pathLst>
            </a:custGeom>
            <a:solidFill>
              <a:srgbClr val="57575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3" name="Forme libre 422"/>
            <p:cNvSpPr>
              <a:spLocks noChangeArrowheads="1"/>
            </p:cNvSpPr>
            <p:nvPr userDrawn="1"/>
          </p:nvSpPr>
          <p:spPr bwMode="auto">
            <a:xfrm>
              <a:off x="5880100" y="1479550"/>
              <a:ext cx="52388" cy="80963"/>
            </a:xfrm>
            <a:custGeom>
              <a:avLst/>
              <a:gdLst>
                <a:gd name="T0" fmla="*/ 65 w 144"/>
                <a:gd name="T1" fmla="*/ 221 h 224"/>
                <a:gd name="T2" fmla="*/ 52 w 144"/>
                <a:gd name="T3" fmla="*/ 223 h 224"/>
                <a:gd name="T4" fmla="*/ 35 w 144"/>
                <a:gd name="T5" fmla="*/ 79 h 224"/>
                <a:gd name="T6" fmla="*/ 59 w 144"/>
                <a:gd name="T7" fmla="*/ 11 h 224"/>
                <a:gd name="T8" fmla="*/ 111 w 144"/>
                <a:gd name="T9" fmla="*/ 12 h 224"/>
                <a:gd name="T10" fmla="*/ 143 w 144"/>
                <a:gd name="T11" fmla="*/ 18 h 224"/>
                <a:gd name="T12" fmla="*/ 136 w 144"/>
                <a:gd name="T13" fmla="*/ 40 h 224"/>
                <a:gd name="T14" fmla="*/ 117 w 144"/>
                <a:gd name="T15" fmla="*/ 90 h 224"/>
                <a:gd name="T16" fmla="*/ 65 w 144"/>
                <a:gd name="T17" fmla="*/ 221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224">
                  <a:moveTo>
                    <a:pt x="65" y="221"/>
                  </a:moveTo>
                  <a:cubicBezTo>
                    <a:pt x="61" y="221"/>
                    <a:pt x="56" y="221"/>
                    <a:pt x="52" y="223"/>
                  </a:cubicBezTo>
                  <a:cubicBezTo>
                    <a:pt x="0" y="180"/>
                    <a:pt x="47" y="127"/>
                    <a:pt x="35" y="79"/>
                  </a:cubicBezTo>
                  <a:cubicBezTo>
                    <a:pt x="38" y="55"/>
                    <a:pt x="41" y="29"/>
                    <a:pt x="59" y="11"/>
                  </a:cubicBezTo>
                  <a:cubicBezTo>
                    <a:pt x="76" y="0"/>
                    <a:pt x="94" y="0"/>
                    <a:pt x="111" y="12"/>
                  </a:cubicBezTo>
                  <a:cubicBezTo>
                    <a:pt x="122" y="14"/>
                    <a:pt x="133" y="15"/>
                    <a:pt x="143" y="18"/>
                  </a:cubicBezTo>
                  <a:cubicBezTo>
                    <a:pt x="142" y="26"/>
                    <a:pt x="140" y="34"/>
                    <a:pt x="136" y="40"/>
                  </a:cubicBezTo>
                  <a:cubicBezTo>
                    <a:pt x="122" y="53"/>
                    <a:pt x="126" y="75"/>
                    <a:pt x="117" y="90"/>
                  </a:cubicBezTo>
                  <a:cubicBezTo>
                    <a:pt x="110" y="137"/>
                    <a:pt x="111" y="189"/>
                    <a:pt x="65" y="221"/>
                  </a:cubicBezTo>
                </a:path>
              </a:pathLst>
            </a:custGeom>
            <a:solidFill>
              <a:srgbClr val="4D4D4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4" name="Forme libre 423"/>
            <p:cNvSpPr>
              <a:spLocks noChangeArrowheads="1"/>
            </p:cNvSpPr>
            <p:nvPr userDrawn="1"/>
          </p:nvSpPr>
          <p:spPr bwMode="auto">
            <a:xfrm>
              <a:off x="6038850" y="1662113"/>
              <a:ext cx="46038" cy="47625"/>
            </a:xfrm>
            <a:custGeom>
              <a:avLst/>
              <a:gdLst>
                <a:gd name="T0" fmla="*/ 128 w 129"/>
                <a:gd name="T1" fmla="*/ 63 h 133"/>
                <a:gd name="T2" fmla="*/ 20 w 129"/>
                <a:gd name="T3" fmla="*/ 132 h 133"/>
                <a:gd name="T4" fmla="*/ 11 w 129"/>
                <a:gd name="T5" fmla="*/ 55 h 133"/>
                <a:gd name="T6" fmla="*/ 76 w 129"/>
                <a:gd name="T7" fmla="*/ 0 h 133"/>
                <a:gd name="T8" fmla="*/ 128 w 129"/>
                <a:gd name="T9" fmla="*/ 63 h 133"/>
              </a:gdLst>
              <a:ahLst/>
              <a:cxnLst>
                <a:cxn ang="0">
                  <a:pos x="T0" y="T1"/>
                </a:cxn>
                <a:cxn ang="0">
                  <a:pos x="T2" y="T3"/>
                </a:cxn>
                <a:cxn ang="0">
                  <a:pos x="T4" y="T5"/>
                </a:cxn>
                <a:cxn ang="0">
                  <a:pos x="T6" y="T7"/>
                </a:cxn>
                <a:cxn ang="0">
                  <a:pos x="T8" y="T9"/>
                </a:cxn>
              </a:cxnLst>
              <a:rect l="0" t="0" r="r" b="b"/>
              <a:pathLst>
                <a:path w="129" h="133">
                  <a:moveTo>
                    <a:pt x="128" y="63"/>
                  </a:moveTo>
                  <a:cubicBezTo>
                    <a:pt x="78" y="61"/>
                    <a:pt x="66" y="124"/>
                    <a:pt x="20" y="132"/>
                  </a:cubicBezTo>
                  <a:cubicBezTo>
                    <a:pt x="8" y="107"/>
                    <a:pt x="0" y="81"/>
                    <a:pt x="11" y="55"/>
                  </a:cubicBezTo>
                  <a:cubicBezTo>
                    <a:pt x="23" y="26"/>
                    <a:pt x="41" y="0"/>
                    <a:pt x="76" y="0"/>
                  </a:cubicBezTo>
                  <a:cubicBezTo>
                    <a:pt x="116" y="0"/>
                    <a:pt x="127" y="29"/>
                    <a:pt x="128" y="63"/>
                  </a:cubicBez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5" name="Forme libre 424"/>
            <p:cNvSpPr>
              <a:spLocks noChangeArrowheads="1"/>
            </p:cNvSpPr>
            <p:nvPr userDrawn="1"/>
          </p:nvSpPr>
          <p:spPr bwMode="auto">
            <a:xfrm>
              <a:off x="6048375" y="1741488"/>
              <a:ext cx="14288" cy="17462"/>
            </a:xfrm>
            <a:custGeom>
              <a:avLst/>
              <a:gdLst>
                <a:gd name="T0" fmla="*/ 8 w 41"/>
                <a:gd name="T1" fmla="*/ 40 h 47"/>
                <a:gd name="T2" fmla="*/ 40 w 41"/>
                <a:gd name="T3" fmla="*/ 3 h 47"/>
                <a:gd name="T4" fmla="*/ 36 w 41"/>
                <a:gd name="T5" fmla="*/ 44 h 47"/>
                <a:gd name="T6" fmla="*/ 8 w 41"/>
                <a:gd name="T7" fmla="*/ 40 h 47"/>
                <a:gd name="T8" fmla="*/ 36 w 41"/>
                <a:gd name="T9" fmla="*/ 46 h 47"/>
                <a:gd name="T10" fmla="*/ 37 w 41"/>
                <a:gd name="T11" fmla="*/ 44 h 47"/>
                <a:gd name="T12" fmla="*/ 36 w 41"/>
                <a:gd name="T13" fmla="*/ 44 h 47"/>
                <a:gd name="T14" fmla="*/ 36 w 41"/>
                <a:gd name="T15" fmla="*/ 4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7">
                  <a:moveTo>
                    <a:pt x="8" y="40"/>
                  </a:moveTo>
                  <a:cubicBezTo>
                    <a:pt x="0" y="12"/>
                    <a:pt x="11" y="0"/>
                    <a:pt x="40" y="3"/>
                  </a:cubicBezTo>
                  <a:cubicBezTo>
                    <a:pt x="39" y="16"/>
                    <a:pt x="37" y="29"/>
                    <a:pt x="36" y="44"/>
                  </a:cubicBezTo>
                  <a:cubicBezTo>
                    <a:pt x="26" y="42"/>
                    <a:pt x="17" y="41"/>
                    <a:pt x="8" y="40"/>
                  </a:cubicBezTo>
                  <a:close/>
                  <a:moveTo>
                    <a:pt x="36" y="46"/>
                  </a:moveTo>
                  <a:lnTo>
                    <a:pt x="37" y="44"/>
                  </a:lnTo>
                  <a:lnTo>
                    <a:pt x="36" y="44"/>
                  </a:lnTo>
                  <a:cubicBezTo>
                    <a:pt x="36" y="44"/>
                    <a:pt x="36" y="45"/>
                    <a:pt x="36" y="46"/>
                  </a:cubicBezTo>
                  <a:close/>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6" name="Forme libre 425"/>
            <p:cNvSpPr>
              <a:spLocks noChangeArrowheads="1"/>
            </p:cNvSpPr>
            <p:nvPr userDrawn="1"/>
          </p:nvSpPr>
          <p:spPr bwMode="auto">
            <a:xfrm>
              <a:off x="6035675" y="1716088"/>
              <a:ext cx="11113" cy="9525"/>
            </a:xfrm>
            <a:custGeom>
              <a:avLst/>
              <a:gdLst>
                <a:gd name="T0" fmla="*/ 20 w 32"/>
                <a:gd name="T1" fmla="*/ 2 h 27"/>
                <a:gd name="T2" fmla="*/ 17 w 32"/>
                <a:gd name="T3" fmla="*/ 24 h 27"/>
                <a:gd name="T4" fmla="*/ 0 w 32"/>
                <a:gd name="T5" fmla="*/ 2 h 27"/>
                <a:gd name="T6" fmla="*/ 20 w 32"/>
                <a:gd name="T7" fmla="*/ 2 h 27"/>
              </a:gdLst>
              <a:ahLst/>
              <a:cxnLst>
                <a:cxn ang="0">
                  <a:pos x="T0" y="T1"/>
                </a:cxn>
                <a:cxn ang="0">
                  <a:pos x="T2" y="T3"/>
                </a:cxn>
                <a:cxn ang="0">
                  <a:pos x="T4" y="T5"/>
                </a:cxn>
                <a:cxn ang="0">
                  <a:pos x="T6" y="T7"/>
                </a:cxn>
              </a:cxnLst>
              <a:rect l="0" t="0" r="r" b="b"/>
              <a:pathLst>
                <a:path w="32" h="27">
                  <a:moveTo>
                    <a:pt x="20" y="2"/>
                  </a:moveTo>
                  <a:cubicBezTo>
                    <a:pt x="29" y="11"/>
                    <a:pt x="31" y="21"/>
                    <a:pt x="17" y="24"/>
                  </a:cubicBezTo>
                  <a:cubicBezTo>
                    <a:pt x="5" y="26"/>
                    <a:pt x="2" y="12"/>
                    <a:pt x="0" y="2"/>
                  </a:cubicBezTo>
                  <a:cubicBezTo>
                    <a:pt x="8" y="0"/>
                    <a:pt x="14" y="0"/>
                    <a:pt x="20" y="2"/>
                  </a:cubicBez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7" name="Forme libre 426"/>
            <p:cNvSpPr>
              <a:spLocks noChangeArrowheads="1"/>
            </p:cNvSpPr>
            <p:nvPr userDrawn="1"/>
          </p:nvSpPr>
          <p:spPr bwMode="auto">
            <a:xfrm>
              <a:off x="6086475" y="1460500"/>
              <a:ext cx="9525" cy="25400"/>
            </a:xfrm>
            <a:custGeom>
              <a:avLst/>
              <a:gdLst>
                <a:gd name="T0" fmla="*/ 2 w 26"/>
                <a:gd name="T1" fmla="*/ 0 h 70"/>
                <a:gd name="T2" fmla="*/ 23 w 26"/>
                <a:gd name="T3" fmla="*/ 69 h 70"/>
                <a:gd name="T4" fmla="*/ 2 w 26"/>
                <a:gd name="T5" fmla="*/ 0 h 70"/>
              </a:gdLst>
              <a:ahLst/>
              <a:cxnLst>
                <a:cxn ang="0">
                  <a:pos x="T0" y="T1"/>
                </a:cxn>
                <a:cxn ang="0">
                  <a:pos x="T2" y="T3"/>
                </a:cxn>
                <a:cxn ang="0">
                  <a:pos x="T4" y="T5"/>
                </a:cxn>
              </a:cxnLst>
              <a:rect l="0" t="0" r="r" b="b"/>
              <a:pathLst>
                <a:path w="26" h="70">
                  <a:moveTo>
                    <a:pt x="2" y="0"/>
                  </a:moveTo>
                  <a:cubicBezTo>
                    <a:pt x="17" y="20"/>
                    <a:pt x="25" y="43"/>
                    <a:pt x="23" y="69"/>
                  </a:cubicBezTo>
                  <a:cubicBezTo>
                    <a:pt x="8" y="49"/>
                    <a:pt x="0" y="26"/>
                    <a:pt x="2" y="0"/>
                  </a:cubicBezTo>
                </a:path>
              </a:pathLst>
            </a:custGeom>
            <a:solidFill>
              <a:srgbClr val="A5A5A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8" name="Forme libre 427"/>
            <p:cNvSpPr>
              <a:spLocks noChangeArrowheads="1"/>
            </p:cNvSpPr>
            <p:nvPr userDrawn="1"/>
          </p:nvSpPr>
          <p:spPr bwMode="auto">
            <a:xfrm>
              <a:off x="5922963" y="1493838"/>
              <a:ext cx="7937" cy="19050"/>
            </a:xfrm>
            <a:custGeom>
              <a:avLst/>
              <a:gdLst>
                <a:gd name="T0" fmla="*/ 0 w 20"/>
                <a:gd name="T1" fmla="*/ 50 h 51"/>
                <a:gd name="T2" fmla="*/ 19 w 20"/>
                <a:gd name="T3" fmla="*/ 0 h 51"/>
                <a:gd name="T4" fmla="*/ 0 w 20"/>
                <a:gd name="T5" fmla="*/ 50 h 51"/>
              </a:gdLst>
              <a:ahLst/>
              <a:cxnLst>
                <a:cxn ang="0">
                  <a:pos x="T0" y="T1"/>
                </a:cxn>
                <a:cxn ang="0">
                  <a:pos x="T2" y="T3"/>
                </a:cxn>
                <a:cxn ang="0">
                  <a:pos x="T4" y="T5"/>
                </a:cxn>
              </a:cxnLst>
              <a:rect l="0" t="0" r="r" b="b"/>
              <a:pathLst>
                <a:path w="20" h="51">
                  <a:moveTo>
                    <a:pt x="0" y="50"/>
                  </a:moveTo>
                  <a:cubicBezTo>
                    <a:pt x="6" y="33"/>
                    <a:pt x="12" y="16"/>
                    <a:pt x="19" y="0"/>
                  </a:cubicBezTo>
                  <a:cubicBezTo>
                    <a:pt x="19" y="18"/>
                    <a:pt x="11" y="35"/>
                    <a:pt x="0" y="50"/>
                  </a:cubicBezTo>
                </a:path>
              </a:pathLst>
            </a:custGeom>
            <a:solidFill>
              <a:srgbClr val="67676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9" name="Forme libre 428"/>
            <p:cNvSpPr>
              <a:spLocks noChangeArrowheads="1"/>
            </p:cNvSpPr>
            <p:nvPr userDrawn="1"/>
          </p:nvSpPr>
          <p:spPr bwMode="auto">
            <a:xfrm>
              <a:off x="6029325" y="1712913"/>
              <a:ext cx="7938" cy="4762"/>
            </a:xfrm>
            <a:custGeom>
              <a:avLst/>
              <a:gdLst>
                <a:gd name="T0" fmla="*/ 20 w 21"/>
                <a:gd name="T1" fmla="*/ 9 h 13"/>
                <a:gd name="T2" fmla="*/ 0 w 21"/>
                <a:gd name="T3" fmla="*/ 12 h 13"/>
                <a:gd name="T4" fmla="*/ 20 w 21"/>
                <a:gd name="T5" fmla="*/ 9 h 13"/>
              </a:gdLst>
              <a:ahLst/>
              <a:cxnLst>
                <a:cxn ang="0">
                  <a:pos x="T0" y="T1"/>
                </a:cxn>
                <a:cxn ang="0">
                  <a:pos x="T2" y="T3"/>
                </a:cxn>
                <a:cxn ang="0">
                  <a:pos x="T4" y="T5"/>
                </a:cxn>
              </a:cxnLst>
              <a:rect l="0" t="0" r="r" b="b"/>
              <a:pathLst>
                <a:path w="21" h="13">
                  <a:moveTo>
                    <a:pt x="20" y="9"/>
                  </a:moveTo>
                  <a:cubicBezTo>
                    <a:pt x="14" y="12"/>
                    <a:pt x="8" y="12"/>
                    <a:pt x="0" y="12"/>
                  </a:cubicBezTo>
                  <a:cubicBezTo>
                    <a:pt x="5" y="1"/>
                    <a:pt x="12" y="0"/>
                    <a:pt x="20" y="9"/>
                  </a:cubicBez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0" name="Forme libre 429"/>
            <p:cNvSpPr>
              <a:spLocks noChangeArrowheads="1"/>
            </p:cNvSpPr>
            <p:nvPr userDrawn="1"/>
          </p:nvSpPr>
          <p:spPr bwMode="auto">
            <a:xfrm>
              <a:off x="4751388" y="5765800"/>
              <a:ext cx="858837" cy="744538"/>
            </a:xfrm>
            <a:custGeom>
              <a:avLst/>
              <a:gdLst>
                <a:gd name="T0" fmla="*/ 229 w 2385"/>
                <a:gd name="T1" fmla="*/ 0 h 2067"/>
                <a:gd name="T2" fmla="*/ 186 w 2385"/>
                <a:gd name="T3" fmla="*/ 234 h 2067"/>
                <a:gd name="T4" fmla="*/ 236 w 2385"/>
                <a:gd name="T5" fmla="*/ 304 h 2067"/>
                <a:gd name="T6" fmla="*/ 386 w 2385"/>
                <a:gd name="T7" fmla="*/ 336 h 2067"/>
                <a:gd name="T8" fmla="*/ 499 w 2385"/>
                <a:gd name="T9" fmla="*/ 530 h 2067"/>
                <a:gd name="T10" fmla="*/ 558 w 2385"/>
                <a:gd name="T11" fmla="*/ 628 h 2067"/>
                <a:gd name="T12" fmla="*/ 687 w 2385"/>
                <a:gd name="T13" fmla="*/ 806 h 2067"/>
                <a:gd name="T14" fmla="*/ 803 w 2385"/>
                <a:gd name="T15" fmla="*/ 907 h 2067"/>
                <a:gd name="T16" fmla="*/ 890 w 2385"/>
                <a:gd name="T17" fmla="*/ 970 h 2067"/>
                <a:gd name="T18" fmla="*/ 976 w 2385"/>
                <a:gd name="T19" fmla="*/ 1130 h 2067"/>
                <a:gd name="T20" fmla="*/ 1141 w 2385"/>
                <a:gd name="T21" fmla="*/ 1326 h 2067"/>
                <a:gd name="T22" fmla="*/ 1272 w 2385"/>
                <a:gd name="T23" fmla="*/ 1631 h 2067"/>
                <a:gd name="T24" fmla="*/ 1362 w 2385"/>
                <a:gd name="T25" fmla="*/ 1697 h 2067"/>
                <a:gd name="T26" fmla="*/ 1448 w 2385"/>
                <a:gd name="T27" fmla="*/ 1743 h 2067"/>
                <a:gd name="T28" fmla="*/ 1509 w 2385"/>
                <a:gd name="T29" fmla="*/ 1814 h 2067"/>
                <a:gd name="T30" fmla="*/ 1632 w 2385"/>
                <a:gd name="T31" fmla="*/ 1834 h 2067"/>
                <a:gd name="T32" fmla="*/ 1762 w 2385"/>
                <a:gd name="T33" fmla="*/ 1872 h 2067"/>
                <a:gd name="T34" fmla="*/ 1939 w 2385"/>
                <a:gd name="T35" fmla="*/ 1868 h 2067"/>
                <a:gd name="T36" fmla="*/ 2161 w 2385"/>
                <a:gd name="T37" fmla="*/ 1691 h 2067"/>
                <a:gd name="T38" fmla="*/ 2384 w 2385"/>
                <a:gd name="T39" fmla="*/ 1536 h 2067"/>
                <a:gd name="T40" fmla="*/ 1904 w 2385"/>
                <a:gd name="T41" fmla="*/ 1976 h 2067"/>
                <a:gd name="T42" fmla="*/ 1753 w 2385"/>
                <a:gd name="T43" fmla="*/ 2002 h 2067"/>
                <a:gd name="T44" fmla="*/ 1597 w 2385"/>
                <a:gd name="T45" fmla="*/ 2005 h 2067"/>
                <a:gd name="T46" fmla="*/ 1281 w 2385"/>
                <a:gd name="T47" fmla="*/ 2056 h 2067"/>
                <a:gd name="T48" fmla="*/ 1205 w 2385"/>
                <a:gd name="T49" fmla="*/ 1959 h 2067"/>
                <a:gd name="T50" fmla="*/ 1231 w 2385"/>
                <a:gd name="T51" fmla="*/ 1878 h 2067"/>
                <a:gd name="T52" fmla="*/ 1145 w 2385"/>
                <a:gd name="T53" fmla="*/ 1854 h 2067"/>
                <a:gd name="T54" fmla="*/ 1090 w 2385"/>
                <a:gd name="T55" fmla="*/ 1817 h 2067"/>
                <a:gd name="T56" fmla="*/ 896 w 2385"/>
                <a:gd name="T57" fmla="*/ 1457 h 2067"/>
                <a:gd name="T58" fmla="*/ 858 w 2385"/>
                <a:gd name="T59" fmla="*/ 1388 h 2067"/>
                <a:gd name="T60" fmla="*/ 633 w 2385"/>
                <a:gd name="T61" fmla="*/ 1097 h 2067"/>
                <a:gd name="T62" fmla="*/ 606 w 2385"/>
                <a:gd name="T63" fmla="*/ 1060 h 2067"/>
                <a:gd name="T64" fmla="*/ 366 w 2385"/>
                <a:gd name="T65" fmla="*/ 871 h 2067"/>
                <a:gd name="T66" fmla="*/ 128 w 2385"/>
                <a:gd name="T67" fmla="*/ 614 h 2067"/>
                <a:gd name="T68" fmla="*/ 36 w 2385"/>
                <a:gd name="T69" fmla="*/ 469 h 2067"/>
                <a:gd name="T70" fmla="*/ 42 w 2385"/>
                <a:gd name="T71" fmla="*/ 322 h 2067"/>
                <a:gd name="T72" fmla="*/ 105 w 2385"/>
                <a:gd name="T73" fmla="*/ 156 h 2067"/>
                <a:gd name="T74" fmla="*/ 229 w 2385"/>
                <a:gd name="T75" fmla="*/ 0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85" h="2067">
                  <a:moveTo>
                    <a:pt x="229" y="0"/>
                  </a:moveTo>
                  <a:cubicBezTo>
                    <a:pt x="235" y="83"/>
                    <a:pt x="209" y="157"/>
                    <a:pt x="186" y="234"/>
                  </a:cubicBezTo>
                  <a:cubicBezTo>
                    <a:pt x="169" y="292"/>
                    <a:pt x="181" y="309"/>
                    <a:pt x="236" y="304"/>
                  </a:cubicBezTo>
                  <a:cubicBezTo>
                    <a:pt x="290" y="299"/>
                    <a:pt x="346" y="289"/>
                    <a:pt x="386" y="336"/>
                  </a:cubicBezTo>
                  <a:cubicBezTo>
                    <a:pt x="433" y="394"/>
                    <a:pt x="496" y="446"/>
                    <a:pt x="499" y="530"/>
                  </a:cubicBezTo>
                  <a:cubicBezTo>
                    <a:pt x="500" y="577"/>
                    <a:pt x="513" y="608"/>
                    <a:pt x="558" y="628"/>
                  </a:cubicBezTo>
                  <a:cubicBezTo>
                    <a:pt x="635" y="661"/>
                    <a:pt x="668" y="729"/>
                    <a:pt x="687" y="806"/>
                  </a:cubicBezTo>
                  <a:cubicBezTo>
                    <a:pt x="709" y="898"/>
                    <a:pt x="710" y="901"/>
                    <a:pt x="803" y="907"/>
                  </a:cubicBezTo>
                  <a:cubicBezTo>
                    <a:pt x="848" y="910"/>
                    <a:pt x="872" y="933"/>
                    <a:pt x="890" y="970"/>
                  </a:cubicBezTo>
                  <a:cubicBezTo>
                    <a:pt x="918" y="1023"/>
                    <a:pt x="950" y="1075"/>
                    <a:pt x="976" y="1130"/>
                  </a:cubicBezTo>
                  <a:cubicBezTo>
                    <a:pt x="1014" y="1211"/>
                    <a:pt x="1066" y="1272"/>
                    <a:pt x="1141" y="1326"/>
                  </a:cubicBezTo>
                  <a:cubicBezTo>
                    <a:pt x="1239" y="1396"/>
                    <a:pt x="1301" y="1495"/>
                    <a:pt x="1272" y="1631"/>
                  </a:cubicBezTo>
                  <a:cubicBezTo>
                    <a:pt x="1252" y="1718"/>
                    <a:pt x="1275" y="1730"/>
                    <a:pt x="1362" y="1697"/>
                  </a:cubicBezTo>
                  <a:cubicBezTo>
                    <a:pt x="1432" y="1671"/>
                    <a:pt x="1437" y="1669"/>
                    <a:pt x="1448" y="1743"/>
                  </a:cubicBezTo>
                  <a:cubicBezTo>
                    <a:pt x="1454" y="1784"/>
                    <a:pt x="1472" y="1804"/>
                    <a:pt x="1509" y="1814"/>
                  </a:cubicBezTo>
                  <a:cubicBezTo>
                    <a:pt x="1549" y="1827"/>
                    <a:pt x="1590" y="1833"/>
                    <a:pt x="1632" y="1834"/>
                  </a:cubicBezTo>
                  <a:cubicBezTo>
                    <a:pt x="1680" y="1834"/>
                    <a:pt x="1724" y="1843"/>
                    <a:pt x="1762" y="1872"/>
                  </a:cubicBezTo>
                  <a:cubicBezTo>
                    <a:pt x="1823" y="1921"/>
                    <a:pt x="1883" y="1912"/>
                    <a:pt x="1939" y="1868"/>
                  </a:cubicBezTo>
                  <a:cubicBezTo>
                    <a:pt x="2013" y="1808"/>
                    <a:pt x="2095" y="1764"/>
                    <a:pt x="2161" y="1691"/>
                  </a:cubicBezTo>
                  <a:cubicBezTo>
                    <a:pt x="2219" y="1625"/>
                    <a:pt x="2298" y="1573"/>
                    <a:pt x="2384" y="1536"/>
                  </a:cubicBezTo>
                  <a:cubicBezTo>
                    <a:pt x="2246" y="1707"/>
                    <a:pt x="2077" y="1843"/>
                    <a:pt x="1904" y="1976"/>
                  </a:cubicBezTo>
                  <a:cubicBezTo>
                    <a:pt x="1859" y="2011"/>
                    <a:pt x="1808" y="2022"/>
                    <a:pt x="1753" y="2002"/>
                  </a:cubicBezTo>
                  <a:cubicBezTo>
                    <a:pt x="1700" y="1982"/>
                    <a:pt x="1651" y="1987"/>
                    <a:pt x="1597" y="2005"/>
                  </a:cubicBezTo>
                  <a:cubicBezTo>
                    <a:pt x="1495" y="2040"/>
                    <a:pt x="1387" y="2040"/>
                    <a:pt x="1281" y="2056"/>
                  </a:cubicBezTo>
                  <a:cubicBezTo>
                    <a:pt x="1209" y="2066"/>
                    <a:pt x="1182" y="2028"/>
                    <a:pt x="1205" y="1959"/>
                  </a:cubicBezTo>
                  <a:cubicBezTo>
                    <a:pt x="1214" y="1932"/>
                    <a:pt x="1252" y="1910"/>
                    <a:pt x="1231" y="1878"/>
                  </a:cubicBezTo>
                  <a:cubicBezTo>
                    <a:pt x="1213" y="1849"/>
                    <a:pt x="1174" y="1862"/>
                    <a:pt x="1145" y="1854"/>
                  </a:cubicBezTo>
                  <a:cubicBezTo>
                    <a:pt x="1122" y="1848"/>
                    <a:pt x="1100" y="1840"/>
                    <a:pt x="1090" y="1817"/>
                  </a:cubicBezTo>
                  <a:cubicBezTo>
                    <a:pt x="1031" y="1694"/>
                    <a:pt x="942" y="1587"/>
                    <a:pt x="896" y="1457"/>
                  </a:cubicBezTo>
                  <a:cubicBezTo>
                    <a:pt x="887" y="1431"/>
                    <a:pt x="881" y="1404"/>
                    <a:pt x="858" y="1388"/>
                  </a:cubicBezTo>
                  <a:cubicBezTo>
                    <a:pt x="750" y="1316"/>
                    <a:pt x="685" y="1213"/>
                    <a:pt x="633" y="1097"/>
                  </a:cubicBezTo>
                  <a:cubicBezTo>
                    <a:pt x="627" y="1083"/>
                    <a:pt x="618" y="1066"/>
                    <a:pt x="606" y="1060"/>
                  </a:cubicBezTo>
                  <a:cubicBezTo>
                    <a:pt x="510" y="1017"/>
                    <a:pt x="453" y="926"/>
                    <a:pt x="366" y="871"/>
                  </a:cubicBezTo>
                  <a:cubicBezTo>
                    <a:pt x="267" y="808"/>
                    <a:pt x="192" y="713"/>
                    <a:pt x="128" y="614"/>
                  </a:cubicBezTo>
                  <a:cubicBezTo>
                    <a:pt x="97" y="565"/>
                    <a:pt x="70" y="515"/>
                    <a:pt x="36" y="469"/>
                  </a:cubicBezTo>
                  <a:cubicBezTo>
                    <a:pt x="0" y="417"/>
                    <a:pt x="4" y="368"/>
                    <a:pt x="42" y="322"/>
                  </a:cubicBezTo>
                  <a:cubicBezTo>
                    <a:pt x="82" y="273"/>
                    <a:pt x="103" y="223"/>
                    <a:pt x="105" y="156"/>
                  </a:cubicBezTo>
                  <a:cubicBezTo>
                    <a:pt x="105" y="78"/>
                    <a:pt x="177" y="43"/>
                    <a:pt x="229" y="0"/>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1" name="Forme libre 430"/>
            <p:cNvSpPr>
              <a:spLocks noChangeArrowheads="1"/>
            </p:cNvSpPr>
            <p:nvPr userDrawn="1"/>
          </p:nvSpPr>
          <p:spPr bwMode="auto">
            <a:xfrm>
              <a:off x="4832350" y="5689600"/>
              <a:ext cx="111125" cy="76200"/>
            </a:xfrm>
            <a:custGeom>
              <a:avLst/>
              <a:gdLst>
                <a:gd name="T0" fmla="*/ 0 w 309"/>
                <a:gd name="T1" fmla="*/ 179 h 211"/>
                <a:gd name="T2" fmla="*/ 96 w 309"/>
                <a:gd name="T3" fmla="*/ 75 h 211"/>
                <a:gd name="T4" fmla="*/ 94 w 309"/>
                <a:gd name="T5" fmla="*/ 61 h 211"/>
                <a:gd name="T6" fmla="*/ 96 w 309"/>
                <a:gd name="T7" fmla="*/ 35 h 211"/>
                <a:gd name="T8" fmla="*/ 102 w 309"/>
                <a:gd name="T9" fmla="*/ 23 h 211"/>
                <a:gd name="T10" fmla="*/ 122 w 309"/>
                <a:gd name="T11" fmla="*/ 5 h 211"/>
                <a:gd name="T12" fmla="*/ 148 w 309"/>
                <a:gd name="T13" fmla="*/ 0 h 211"/>
                <a:gd name="T14" fmla="*/ 181 w 309"/>
                <a:gd name="T15" fmla="*/ 22 h 211"/>
                <a:gd name="T16" fmla="*/ 80 w 309"/>
                <a:gd name="T17" fmla="*/ 171 h 211"/>
                <a:gd name="T18" fmla="*/ 308 w 309"/>
                <a:gd name="T19" fmla="*/ 22 h 211"/>
                <a:gd name="T20" fmla="*/ 0 w 309"/>
                <a:gd name="T21" fmla="*/ 208 h 211"/>
                <a:gd name="T22" fmla="*/ 0 w 309"/>
                <a:gd name="T23" fmla="*/ 17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9" h="211">
                  <a:moveTo>
                    <a:pt x="0" y="179"/>
                  </a:moveTo>
                  <a:cubicBezTo>
                    <a:pt x="32" y="144"/>
                    <a:pt x="64" y="109"/>
                    <a:pt x="96" y="75"/>
                  </a:cubicBezTo>
                  <a:cubicBezTo>
                    <a:pt x="96" y="71"/>
                    <a:pt x="94" y="66"/>
                    <a:pt x="94" y="61"/>
                  </a:cubicBezTo>
                  <a:cubicBezTo>
                    <a:pt x="93" y="52"/>
                    <a:pt x="94" y="43"/>
                    <a:pt x="96" y="35"/>
                  </a:cubicBezTo>
                  <a:cubicBezTo>
                    <a:pt x="97" y="31"/>
                    <a:pt x="100" y="28"/>
                    <a:pt x="102" y="23"/>
                  </a:cubicBezTo>
                  <a:cubicBezTo>
                    <a:pt x="108" y="16"/>
                    <a:pt x="114" y="11"/>
                    <a:pt x="122" y="5"/>
                  </a:cubicBezTo>
                  <a:cubicBezTo>
                    <a:pt x="131" y="2"/>
                    <a:pt x="138" y="0"/>
                    <a:pt x="148" y="0"/>
                  </a:cubicBezTo>
                  <a:cubicBezTo>
                    <a:pt x="161" y="3"/>
                    <a:pt x="172" y="13"/>
                    <a:pt x="181" y="22"/>
                  </a:cubicBezTo>
                  <a:cubicBezTo>
                    <a:pt x="163" y="75"/>
                    <a:pt x="102" y="101"/>
                    <a:pt x="80" y="171"/>
                  </a:cubicBezTo>
                  <a:cubicBezTo>
                    <a:pt x="181" y="142"/>
                    <a:pt x="218" y="40"/>
                    <a:pt x="308" y="22"/>
                  </a:cubicBezTo>
                  <a:cubicBezTo>
                    <a:pt x="241" y="138"/>
                    <a:pt x="123" y="210"/>
                    <a:pt x="0" y="208"/>
                  </a:cubicBezTo>
                  <a:cubicBezTo>
                    <a:pt x="1" y="200"/>
                    <a:pt x="1" y="190"/>
                    <a:pt x="0" y="179"/>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2" name="Forme libre 431"/>
            <p:cNvSpPr>
              <a:spLocks noChangeArrowheads="1"/>
            </p:cNvSpPr>
            <p:nvPr userDrawn="1"/>
          </p:nvSpPr>
          <p:spPr bwMode="auto">
            <a:xfrm>
              <a:off x="6143625" y="1136650"/>
              <a:ext cx="558800" cy="161925"/>
            </a:xfrm>
            <a:custGeom>
              <a:avLst/>
              <a:gdLst>
                <a:gd name="T0" fmla="*/ 227 w 1552"/>
                <a:gd name="T1" fmla="*/ 396 h 450"/>
                <a:gd name="T2" fmla="*/ 206 w 1552"/>
                <a:gd name="T3" fmla="*/ 397 h 450"/>
                <a:gd name="T4" fmla="*/ 36 w 1552"/>
                <a:gd name="T5" fmla="*/ 415 h 450"/>
                <a:gd name="T6" fmla="*/ 3 w 1552"/>
                <a:gd name="T7" fmla="*/ 382 h 450"/>
                <a:gd name="T8" fmla="*/ 1 w 1552"/>
                <a:gd name="T9" fmla="*/ 350 h 450"/>
                <a:gd name="T10" fmla="*/ 27 w 1552"/>
                <a:gd name="T11" fmla="*/ 312 h 450"/>
                <a:gd name="T12" fmla="*/ 39 w 1552"/>
                <a:gd name="T13" fmla="*/ 302 h 450"/>
                <a:gd name="T14" fmla="*/ 53 w 1552"/>
                <a:gd name="T15" fmla="*/ 296 h 450"/>
                <a:gd name="T16" fmla="*/ 93 w 1552"/>
                <a:gd name="T17" fmla="*/ 279 h 450"/>
                <a:gd name="T18" fmla="*/ 116 w 1552"/>
                <a:gd name="T19" fmla="*/ 264 h 450"/>
                <a:gd name="T20" fmla="*/ 163 w 1552"/>
                <a:gd name="T21" fmla="*/ 232 h 450"/>
                <a:gd name="T22" fmla="*/ 192 w 1552"/>
                <a:gd name="T23" fmla="*/ 231 h 450"/>
                <a:gd name="T24" fmla="*/ 220 w 1552"/>
                <a:gd name="T25" fmla="*/ 238 h 450"/>
                <a:gd name="T26" fmla="*/ 262 w 1552"/>
                <a:gd name="T27" fmla="*/ 240 h 450"/>
                <a:gd name="T28" fmla="*/ 459 w 1552"/>
                <a:gd name="T29" fmla="*/ 202 h 450"/>
                <a:gd name="T30" fmla="*/ 589 w 1552"/>
                <a:gd name="T31" fmla="*/ 177 h 450"/>
                <a:gd name="T32" fmla="*/ 652 w 1552"/>
                <a:gd name="T33" fmla="*/ 144 h 450"/>
                <a:gd name="T34" fmla="*/ 691 w 1552"/>
                <a:gd name="T35" fmla="*/ 133 h 450"/>
                <a:gd name="T36" fmla="*/ 717 w 1552"/>
                <a:gd name="T37" fmla="*/ 127 h 450"/>
                <a:gd name="T38" fmla="*/ 742 w 1552"/>
                <a:gd name="T39" fmla="*/ 118 h 450"/>
                <a:gd name="T40" fmla="*/ 768 w 1552"/>
                <a:gd name="T41" fmla="*/ 115 h 450"/>
                <a:gd name="T42" fmla="*/ 807 w 1552"/>
                <a:gd name="T43" fmla="*/ 111 h 450"/>
                <a:gd name="T44" fmla="*/ 833 w 1552"/>
                <a:gd name="T45" fmla="*/ 105 h 450"/>
                <a:gd name="T46" fmla="*/ 859 w 1552"/>
                <a:gd name="T47" fmla="*/ 96 h 450"/>
                <a:gd name="T48" fmla="*/ 888 w 1552"/>
                <a:gd name="T49" fmla="*/ 93 h 450"/>
                <a:gd name="T50" fmla="*/ 1006 w 1552"/>
                <a:gd name="T51" fmla="*/ 67 h 450"/>
                <a:gd name="T52" fmla="*/ 1035 w 1552"/>
                <a:gd name="T53" fmla="*/ 60 h 450"/>
                <a:gd name="T54" fmla="*/ 1064 w 1552"/>
                <a:gd name="T55" fmla="*/ 49 h 450"/>
                <a:gd name="T56" fmla="*/ 1095 w 1552"/>
                <a:gd name="T57" fmla="*/ 46 h 450"/>
                <a:gd name="T58" fmla="*/ 1340 w 1552"/>
                <a:gd name="T59" fmla="*/ 5 h 450"/>
                <a:gd name="T60" fmla="*/ 1371 w 1552"/>
                <a:gd name="T61" fmla="*/ 2 h 450"/>
                <a:gd name="T62" fmla="*/ 1402 w 1552"/>
                <a:gd name="T63" fmla="*/ 0 h 450"/>
                <a:gd name="T64" fmla="*/ 1447 w 1552"/>
                <a:gd name="T65" fmla="*/ 0 h 450"/>
                <a:gd name="T66" fmla="*/ 1478 w 1552"/>
                <a:gd name="T67" fmla="*/ 0 h 450"/>
                <a:gd name="T68" fmla="*/ 1510 w 1552"/>
                <a:gd name="T69" fmla="*/ 3 h 450"/>
                <a:gd name="T70" fmla="*/ 1537 w 1552"/>
                <a:gd name="T71" fmla="*/ 20 h 450"/>
                <a:gd name="T72" fmla="*/ 1534 w 1552"/>
                <a:gd name="T73" fmla="*/ 79 h 450"/>
                <a:gd name="T74" fmla="*/ 943 w 1552"/>
                <a:gd name="T75" fmla="*/ 203 h 450"/>
                <a:gd name="T76" fmla="*/ 523 w 1552"/>
                <a:gd name="T77" fmla="*/ 312 h 450"/>
                <a:gd name="T78" fmla="*/ 339 w 1552"/>
                <a:gd name="T79" fmla="*/ 341 h 450"/>
                <a:gd name="T80" fmla="*/ 342 w 1552"/>
                <a:gd name="T81" fmla="*/ 374 h 450"/>
                <a:gd name="T82" fmla="*/ 343 w 1552"/>
                <a:gd name="T83" fmla="*/ 374 h 450"/>
                <a:gd name="T84" fmla="*/ 227 w 1552"/>
                <a:gd name="T85" fmla="*/ 396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52" h="450">
                  <a:moveTo>
                    <a:pt x="227" y="396"/>
                  </a:moveTo>
                  <a:cubicBezTo>
                    <a:pt x="220" y="396"/>
                    <a:pt x="213" y="396"/>
                    <a:pt x="206" y="397"/>
                  </a:cubicBezTo>
                  <a:cubicBezTo>
                    <a:pt x="149" y="400"/>
                    <a:pt x="97" y="449"/>
                    <a:pt x="36" y="415"/>
                  </a:cubicBezTo>
                  <a:cubicBezTo>
                    <a:pt x="21" y="408"/>
                    <a:pt x="10" y="397"/>
                    <a:pt x="3" y="382"/>
                  </a:cubicBezTo>
                  <a:cubicBezTo>
                    <a:pt x="0" y="371"/>
                    <a:pt x="0" y="360"/>
                    <a:pt x="1" y="350"/>
                  </a:cubicBezTo>
                  <a:cubicBezTo>
                    <a:pt x="6" y="334"/>
                    <a:pt x="16" y="322"/>
                    <a:pt x="27" y="312"/>
                  </a:cubicBezTo>
                  <a:cubicBezTo>
                    <a:pt x="32" y="308"/>
                    <a:pt x="35" y="305"/>
                    <a:pt x="39" y="302"/>
                  </a:cubicBezTo>
                  <a:cubicBezTo>
                    <a:pt x="44" y="301"/>
                    <a:pt x="49" y="298"/>
                    <a:pt x="53" y="296"/>
                  </a:cubicBezTo>
                  <a:cubicBezTo>
                    <a:pt x="67" y="292"/>
                    <a:pt x="79" y="286"/>
                    <a:pt x="93" y="279"/>
                  </a:cubicBezTo>
                  <a:cubicBezTo>
                    <a:pt x="100" y="275"/>
                    <a:pt x="108" y="269"/>
                    <a:pt x="116" y="264"/>
                  </a:cubicBezTo>
                  <a:cubicBezTo>
                    <a:pt x="131" y="252"/>
                    <a:pt x="145" y="240"/>
                    <a:pt x="163" y="232"/>
                  </a:cubicBezTo>
                  <a:cubicBezTo>
                    <a:pt x="172" y="229"/>
                    <a:pt x="183" y="229"/>
                    <a:pt x="192" y="231"/>
                  </a:cubicBezTo>
                  <a:cubicBezTo>
                    <a:pt x="201" y="232"/>
                    <a:pt x="210" y="235"/>
                    <a:pt x="220" y="238"/>
                  </a:cubicBezTo>
                  <a:cubicBezTo>
                    <a:pt x="233" y="240"/>
                    <a:pt x="249" y="240"/>
                    <a:pt x="262" y="240"/>
                  </a:cubicBezTo>
                  <a:cubicBezTo>
                    <a:pt x="328" y="225"/>
                    <a:pt x="384" y="168"/>
                    <a:pt x="459" y="202"/>
                  </a:cubicBezTo>
                  <a:cubicBezTo>
                    <a:pt x="505" y="205"/>
                    <a:pt x="546" y="189"/>
                    <a:pt x="589" y="177"/>
                  </a:cubicBezTo>
                  <a:cubicBezTo>
                    <a:pt x="614" y="173"/>
                    <a:pt x="633" y="159"/>
                    <a:pt x="652" y="144"/>
                  </a:cubicBezTo>
                  <a:cubicBezTo>
                    <a:pt x="664" y="137"/>
                    <a:pt x="679" y="136"/>
                    <a:pt x="691" y="133"/>
                  </a:cubicBezTo>
                  <a:cubicBezTo>
                    <a:pt x="701" y="131"/>
                    <a:pt x="710" y="128"/>
                    <a:pt x="717" y="127"/>
                  </a:cubicBezTo>
                  <a:cubicBezTo>
                    <a:pt x="725" y="124"/>
                    <a:pt x="734" y="121"/>
                    <a:pt x="742" y="118"/>
                  </a:cubicBezTo>
                  <a:cubicBezTo>
                    <a:pt x="751" y="116"/>
                    <a:pt x="759" y="115"/>
                    <a:pt x="768" y="115"/>
                  </a:cubicBezTo>
                  <a:cubicBezTo>
                    <a:pt x="782" y="115"/>
                    <a:pt x="794" y="113"/>
                    <a:pt x="807" y="111"/>
                  </a:cubicBezTo>
                  <a:cubicBezTo>
                    <a:pt x="817" y="110"/>
                    <a:pt x="824" y="107"/>
                    <a:pt x="833" y="105"/>
                  </a:cubicBezTo>
                  <a:cubicBezTo>
                    <a:pt x="843" y="101"/>
                    <a:pt x="850" y="98"/>
                    <a:pt x="859" y="96"/>
                  </a:cubicBezTo>
                  <a:cubicBezTo>
                    <a:pt x="869" y="95"/>
                    <a:pt x="879" y="93"/>
                    <a:pt x="888" y="93"/>
                  </a:cubicBezTo>
                  <a:cubicBezTo>
                    <a:pt x="930" y="96"/>
                    <a:pt x="966" y="75"/>
                    <a:pt x="1006" y="67"/>
                  </a:cubicBezTo>
                  <a:cubicBezTo>
                    <a:pt x="1015" y="64"/>
                    <a:pt x="1026" y="63"/>
                    <a:pt x="1035" y="60"/>
                  </a:cubicBezTo>
                  <a:cubicBezTo>
                    <a:pt x="1044" y="57"/>
                    <a:pt x="1053" y="52"/>
                    <a:pt x="1064" y="49"/>
                  </a:cubicBezTo>
                  <a:cubicBezTo>
                    <a:pt x="1075" y="47"/>
                    <a:pt x="1084" y="46"/>
                    <a:pt x="1095" y="46"/>
                  </a:cubicBezTo>
                  <a:cubicBezTo>
                    <a:pt x="1177" y="40"/>
                    <a:pt x="1255" y="0"/>
                    <a:pt x="1340" y="5"/>
                  </a:cubicBezTo>
                  <a:cubicBezTo>
                    <a:pt x="1350" y="3"/>
                    <a:pt x="1360" y="3"/>
                    <a:pt x="1371" y="2"/>
                  </a:cubicBezTo>
                  <a:cubicBezTo>
                    <a:pt x="1380" y="0"/>
                    <a:pt x="1391" y="0"/>
                    <a:pt x="1402" y="0"/>
                  </a:cubicBezTo>
                  <a:cubicBezTo>
                    <a:pt x="1417" y="0"/>
                    <a:pt x="1432" y="0"/>
                    <a:pt x="1447" y="0"/>
                  </a:cubicBezTo>
                  <a:cubicBezTo>
                    <a:pt x="1458" y="0"/>
                    <a:pt x="1469" y="0"/>
                    <a:pt x="1478" y="0"/>
                  </a:cubicBezTo>
                  <a:cubicBezTo>
                    <a:pt x="1489" y="0"/>
                    <a:pt x="1499" y="2"/>
                    <a:pt x="1510" y="3"/>
                  </a:cubicBezTo>
                  <a:cubicBezTo>
                    <a:pt x="1521" y="6"/>
                    <a:pt x="1530" y="12"/>
                    <a:pt x="1537" y="20"/>
                  </a:cubicBezTo>
                  <a:cubicBezTo>
                    <a:pt x="1551" y="41"/>
                    <a:pt x="1551" y="61"/>
                    <a:pt x="1534" y="79"/>
                  </a:cubicBezTo>
                  <a:cubicBezTo>
                    <a:pt x="1337" y="119"/>
                    <a:pt x="1137" y="150"/>
                    <a:pt x="943" y="203"/>
                  </a:cubicBezTo>
                  <a:cubicBezTo>
                    <a:pt x="804" y="241"/>
                    <a:pt x="664" y="283"/>
                    <a:pt x="523" y="312"/>
                  </a:cubicBezTo>
                  <a:cubicBezTo>
                    <a:pt x="465" y="324"/>
                    <a:pt x="406" y="354"/>
                    <a:pt x="339" y="341"/>
                  </a:cubicBezTo>
                  <a:cubicBezTo>
                    <a:pt x="320" y="338"/>
                    <a:pt x="336" y="363"/>
                    <a:pt x="342" y="374"/>
                  </a:cubicBezTo>
                  <a:lnTo>
                    <a:pt x="343" y="374"/>
                  </a:lnTo>
                  <a:cubicBezTo>
                    <a:pt x="310" y="406"/>
                    <a:pt x="259" y="356"/>
                    <a:pt x="227" y="396"/>
                  </a:cubicBezTo>
                </a:path>
              </a:pathLst>
            </a:custGeom>
            <a:solidFill>
              <a:schemeClr val="accent4">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3" name="Forme libre 432"/>
            <p:cNvSpPr>
              <a:spLocks noChangeArrowheads="1"/>
            </p:cNvSpPr>
            <p:nvPr userDrawn="1"/>
          </p:nvSpPr>
          <p:spPr bwMode="auto">
            <a:xfrm>
              <a:off x="6683375" y="1057275"/>
              <a:ext cx="349250" cy="107950"/>
            </a:xfrm>
            <a:custGeom>
              <a:avLst/>
              <a:gdLst>
                <a:gd name="T0" fmla="*/ 35 w 971"/>
                <a:gd name="T1" fmla="*/ 297 h 298"/>
                <a:gd name="T2" fmla="*/ 8 w 971"/>
                <a:gd name="T3" fmla="*/ 249 h 298"/>
                <a:gd name="T4" fmla="*/ 72 w 971"/>
                <a:gd name="T5" fmla="*/ 186 h 298"/>
                <a:gd name="T6" fmla="*/ 190 w 971"/>
                <a:gd name="T7" fmla="*/ 122 h 298"/>
                <a:gd name="T8" fmla="*/ 217 w 971"/>
                <a:gd name="T9" fmla="*/ 106 h 298"/>
                <a:gd name="T10" fmla="*/ 307 w 971"/>
                <a:gd name="T11" fmla="*/ 73 h 298"/>
                <a:gd name="T12" fmla="*/ 371 w 971"/>
                <a:gd name="T13" fmla="*/ 79 h 298"/>
                <a:gd name="T14" fmla="*/ 426 w 971"/>
                <a:gd name="T15" fmla="*/ 116 h 298"/>
                <a:gd name="T16" fmla="*/ 518 w 971"/>
                <a:gd name="T17" fmla="*/ 119 h 298"/>
                <a:gd name="T18" fmla="*/ 632 w 971"/>
                <a:gd name="T19" fmla="*/ 70 h 298"/>
                <a:gd name="T20" fmla="*/ 632 w 971"/>
                <a:gd name="T21" fmla="*/ 70 h 298"/>
                <a:gd name="T22" fmla="*/ 703 w 971"/>
                <a:gd name="T23" fmla="*/ 88 h 298"/>
                <a:gd name="T24" fmla="*/ 816 w 971"/>
                <a:gd name="T25" fmla="*/ 47 h 298"/>
                <a:gd name="T26" fmla="*/ 930 w 971"/>
                <a:gd name="T27" fmla="*/ 0 h 298"/>
                <a:gd name="T28" fmla="*/ 952 w 971"/>
                <a:gd name="T29" fmla="*/ 21 h 298"/>
                <a:gd name="T30" fmla="*/ 952 w 971"/>
                <a:gd name="T31" fmla="*/ 91 h 298"/>
                <a:gd name="T32" fmla="*/ 927 w 971"/>
                <a:gd name="T33" fmla="*/ 113 h 298"/>
                <a:gd name="T34" fmla="*/ 657 w 971"/>
                <a:gd name="T35" fmla="*/ 154 h 298"/>
                <a:gd name="T36" fmla="*/ 35 w 971"/>
                <a:gd name="T37" fmla="*/ 297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1" h="298">
                  <a:moveTo>
                    <a:pt x="35" y="297"/>
                  </a:moveTo>
                  <a:cubicBezTo>
                    <a:pt x="26" y="281"/>
                    <a:pt x="17" y="264"/>
                    <a:pt x="8" y="249"/>
                  </a:cubicBezTo>
                  <a:cubicBezTo>
                    <a:pt x="0" y="198"/>
                    <a:pt x="41" y="198"/>
                    <a:pt x="72" y="186"/>
                  </a:cubicBezTo>
                  <a:cubicBezTo>
                    <a:pt x="115" y="169"/>
                    <a:pt x="158" y="157"/>
                    <a:pt x="190" y="122"/>
                  </a:cubicBezTo>
                  <a:cubicBezTo>
                    <a:pt x="197" y="116"/>
                    <a:pt x="208" y="110"/>
                    <a:pt x="217" y="106"/>
                  </a:cubicBezTo>
                  <a:cubicBezTo>
                    <a:pt x="249" y="100"/>
                    <a:pt x="278" y="90"/>
                    <a:pt x="307" y="73"/>
                  </a:cubicBezTo>
                  <a:cubicBezTo>
                    <a:pt x="330" y="65"/>
                    <a:pt x="351" y="70"/>
                    <a:pt x="371" y="79"/>
                  </a:cubicBezTo>
                  <a:cubicBezTo>
                    <a:pt x="393" y="87"/>
                    <a:pt x="405" y="108"/>
                    <a:pt x="426" y="116"/>
                  </a:cubicBezTo>
                  <a:cubicBezTo>
                    <a:pt x="457" y="113"/>
                    <a:pt x="487" y="137"/>
                    <a:pt x="518" y="119"/>
                  </a:cubicBezTo>
                  <a:cubicBezTo>
                    <a:pt x="558" y="105"/>
                    <a:pt x="619" y="143"/>
                    <a:pt x="632" y="70"/>
                  </a:cubicBezTo>
                  <a:lnTo>
                    <a:pt x="632" y="70"/>
                  </a:lnTo>
                  <a:cubicBezTo>
                    <a:pt x="655" y="79"/>
                    <a:pt x="681" y="113"/>
                    <a:pt x="703" y="88"/>
                  </a:cubicBezTo>
                  <a:cubicBezTo>
                    <a:pt x="735" y="52"/>
                    <a:pt x="787" y="82"/>
                    <a:pt x="816" y="47"/>
                  </a:cubicBezTo>
                  <a:cubicBezTo>
                    <a:pt x="857" y="39"/>
                    <a:pt x="906" y="52"/>
                    <a:pt x="930" y="0"/>
                  </a:cubicBezTo>
                  <a:cubicBezTo>
                    <a:pt x="938" y="7"/>
                    <a:pt x="946" y="13"/>
                    <a:pt x="952" y="21"/>
                  </a:cubicBezTo>
                  <a:cubicBezTo>
                    <a:pt x="970" y="44"/>
                    <a:pt x="970" y="68"/>
                    <a:pt x="952" y="91"/>
                  </a:cubicBezTo>
                  <a:cubicBezTo>
                    <a:pt x="944" y="99"/>
                    <a:pt x="935" y="105"/>
                    <a:pt x="927" y="113"/>
                  </a:cubicBezTo>
                  <a:cubicBezTo>
                    <a:pt x="836" y="116"/>
                    <a:pt x="745" y="134"/>
                    <a:pt x="657" y="154"/>
                  </a:cubicBezTo>
                  <a:cubicBezTo>
                    <a:pt x="449" y="200"/>
                    <a:pt x="243" y="249"/>
                    <a:pt x="35" y="297"/>
                  </a:cubicBezTo>
                </a:path>
              </a:pathLst>
            </a:custGeom>
            <a:solidFill>
              <a:schemeClr val="accent4">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4" name="Forme libre 433"/>
            <p:cNvSpPr>
              <a:spLocks noChangeArrowheads="1"/>
            </p:cNvSpPr>
            <p:nvPr userDrawn="1"/>
          </p:nvSpPr>
          <p:spPr bwMode="auto">
            <a:xfrm>
              <a:off x="6597650" y="1271588"/>
              <a:ext cx="52388" cy="31750"/>
            </a:xfrm>
            <a:custGeom>
              <a:avLst/>
              <a:gdLst>
                <a:gd name="T0" fmla="*/ 61 w 145"/>
                <a:gd name="T1" fmla="*/ 88 h 89"/>
                <a:gd name="T2" fmla="*/ 3 w 145"/>
                <a:gd name="T3" fmla="*/ 59 h 89"/>
                <a:gd name="T4" fmla="*/ 47 w 145"/>
                <a:gd name="T5" fmla="*/ 21 h 89"/>
                <a:gd name="T6" fmla="*/ 58 w 145"/>
                <a:gd name="T7" fmla="*/ 20 h 89"/>
                <a:gd name="T8" fmla="*/ 141 w 145"/>
                <a:gd name="T9" fmla="*/ 29 h 89"/>
                <a:gd name="T10" fmla="*/ 142 w 145"/>
                <a:gd name="T11" fmla="*/ 50 h 89"/>
                <a:gd name="T12" fmla="*/ 61 w 145"/>
                <a:gd name="T13" fmla="*/ 88 h 89"/>
              </a:gdLst>
              <a:ahLst/>
              <a:cxnLst>
                <a:cxn ang="0">
                  <a:pos x="T0" y="T1"/>
                </a:cxn>
                <a:cxn ang="0">
                  <a:pos x="T2" y="T3"/>
                </a:cxn>
                <a:cxn ang="0">
                  <a:pos x="T4" y="T5"/>
                </a:cxn>
                <a:cxn ang="0">
                  <a:pos x="T6" y="T7"/>
                </a:cxn>
                <a:cxn ang="0">
                  <a:pos x="T8" y="T9"/>
                </a:cxn>
                <a:cxn ang="0">
                  <a:pos x="T10" y="T11"/>
                </a:cxn>
                <a:cxn ang="0">
                  <a:pos x="T12" y="T13"/>
                </a:cxn>
              </a:cxnLst>
              <a:rect l="0" t="0" r="r" b="b"/>
              <a:pathLst>
                <a:path w="145" h="89">
                  <a:moveTo>
                    <a:pt x="61" y="88"/>
                  </a:moveTo>
                  <a:cubicBezTo>
                    <a:pt x="35" y="85"/>
                    <a:pt x="8" y="87"/>
                    <a:pt x="3" y="59"/>
                  </a:cubicBezTo>
                  <a:cubicBezTo>
                    <a:pt x="0" y="30"/>
                    <a:pt x="26" y="27"/>
                    <a:pt x="47" y="21"/>
                  </a:cubicBezTo>
                  <a:cubicBezTo>
                    <a:pt x="50" y="20"/>
                    <a:pt x="55" y="20"/>
                    <a:pt x="58" y="20"/>
                  </a:cubicBezTo>
                  <a:cubicBezTo>
                    <a:pt x="86" y="20"/>
                    <a:pt x="116" y="0"/>
                    <a:pt x="141" y="29"/>
                  </a:cubicBezTo>
                  <a:cubicBezTo>
                    <a:pt x="144" y="33"/>
                    <a:pt x="144" y="44"/>
                    <a:pt x="142" y="50"/>
                  </a:cubicBezTo>
                  <a:cubicBezTo>
                    <a:pt x="125" y="87"/>
                    <a:pt x="90" y="84"/>
                    <a:pt x="61" y="88"/>
                  </a:cubicBezTo>
                </a:path>
              </a:pathLst>
            </a:custGeom>
            <a:solidFill>
              <a:srgbClr val="24242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5" name="Forme libre 434"/>
            <p:cNvSpPr>
              <a:spLocks noChangeArrowheads="1"/>
            </p:cNvSpPr>
            <p:nvPr userDrawn="1"/>
          </p:nvSpPr>
          <p:spPr bwMode="auto">
            <a:xfrm>
              <a:off x="6791325" y="2408238"/>
              <a:ext cx="533400" cy="184150"/>
            </a:xfrm>
            <a:custGeom>
              <a:avLst/>
              <a:gdLst>
                <a:gd name="T0" fmla="*/ 1154 w 1482"/>
                <a:gd name="T1" fmla="*/ 0 h 511"/>
                <a:gd name="T2" fmla="*/ 1249 w 1482"/>
                <a:gd name="T3" fmla="*/ 26 h 511"/>
                <a:gd name="T4" fmla="*/ 1246 w 1482"/>
                <a:gd name="T5" fmla="*/ 43 h 511"/>
                <a:gd name="T6" fmla="*/ 1203 w 1482"/>
                <a:gd name="T7" fmla="*/ 88 h 511"/>
                <a:gd name="T8" fmla="*/ 1220 w 1482"/>
                <a:gd name="T9" fmla="*/ 84 h 511"/>
                <a:gd name="T10" fmla="*/ 1290 w 1482"/>
                <a:gd name="T11" fmla="*/ 67 h 511"/>
                <a:gd name="T12" fmla="*/ 1319 w 1482"/>
                <a:gd name="T13" fmla="*/ 60 h 511"/>
                <a:gd name="T14" fmla="*/ 1382 w 1482"/>
                <a:gd name="T15" fmla="*/ 43 h 511"/>
                <a:gd name="T16" fmla="*/ 1415 w 1482"/>
                <a:gd name="T17" fmla="*/ 49 h 511"/>
                <a:gd name="T18" fmla="*/ 1365 w 1482"/>
                <a:gd name="T19" fmla="*/ 157 h 511"/>
                <a:gd name="T20" fmla="*/ 1345 w 1482"/>
                <a:gd name="T21" fmla="*/ 162 h 511"/>
                <a:gd name="T22" fmla="*/ 1273 w 1482"/>
                <a:gd name="T23" fmla="*/ 183 h 511"/>
                <a:gd name="T24" fmla="*/ 1266 w 1482"/>
                <a:gd name="T25" fmla="*/ 186 h 511"/>
                <a:gd name="T26" fmla="*/ 1258 w 1482"/>
                <a:gd name="T27" fmla="*/ 186 h 511"/>
                <a:gd name="T28" fmla="*/ 1160 w 1482"/>
                <a:gd name="T29" fmla="*/ 209 h 511"/>
                <a:gd name="T30" fmla="*/ 633 w 1482"/>
                <a:gd name="T31" fmla="*/ 358 h 511"/>
                <a:gd name="T32" fmla="*/ 334 w 1482"/>
                <a:gd name="T33" fmla="*/ 461 h 511"/>
                <a:gd name="T34" fmla="*/ 100 w 1482"/>
                <a:gd name="T35" fmla="*/ 416 h 511"/>
                <a:gd name="T36" fmla="*/ 42 w 1482"/>
                <a:gd name="T37" fmla="*/ 361 h 511"/>
                <a:gd name="T38" fmla="*/ 38 w 1482"/>
                <a:gd name="T39" fmla="*/ 220 h 511"/>
                <a:gd name="T40" fmla="*/ 175 w 1482"/>
                <a:gd name="T41" fmla="*/ 203 h 511"/>
                <a:gd name="T42" fmla="*/ 339 w 1482"/>
                <a:gd name="T43" fmla="*/ 197 h 511"/>
                <a:gd name="T44" fmla="*/ 1044 w 1482"/>
                <a:gd name="T45" fmla="*/ 20 h 511"/>
                <a:gd name="T46" fmla="*/ 1114 w 1482"/>
                <a:gd name="T47" fmla="*/ 3 h 511"/>
                <a:gd name="T48" fmla="*/ 1154 w 1482"/>
                <a:gd name="T49" fmla="*/ 0 h 511"/>
                <a:gd name="T50" fmla="*/ 827 w 1482"/>
                <a:gd name="T51" fmla="*/ 180 h 511"/>
                <a:gd name="T52" fmla="*/ 794 w 1482"/>
                <a:gd name="T53" fmla="*/ 190 h 511"/>
                <a:gd name="T54" fmla="*/ 850 w 1482"/>
                <a:gd name="T55" fmla="*/ 177 h 511"/>
                <a:gd name="T56" fmla="*/ 827 w 1482"/>
                <a:gd name="T57" fmla="*/ 180 h 511"/>
                <a:gd name="T58" fmla="*/ 537 w 1482"/>
                <a:gd name="T59" fmla="*/ 260 h 511"/>
                <a:gd name="T60" fmla="*/ 681 w 1482"/>
                <a:gd name="T61" fmla="*/ 222 h 511"/>
                <a:gd name="T62" fmla="*/ 537 w 1482"/>
                <a:gd name="T63" fmla="*/ 260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2" h="511">
                  <a:moveTo>
                    <a:pt x="1154" y="0"/>
                  </a:moveTo>
                  <a:cubicBezTo>
                    <a:pt x="1186" y="5"/>
                    <a:pt x="1220" y="5"/>
                    <a:pt x="1249" y="26"/>
                  </a:cubicBezTo>
                  <a:cubicBezTo>
                    <a:pt x="1247" y="32"/>
                    <a:pt x="1247" y="37"/>
                    <a:pt x="1246" y="43"/>
                  </a:cubicBezTo>
                  <a:cubicBezTo>
                    <a:pt x="1237" y="64"/>
                    <a:pt x="1223" y="80"/>
                    <a:pt x="1203" y="88"/>
                  </a:cubicBezTo>
                  <a:cubicBezTo>
                    <a:pt x="1209" y="87"/>
                    <a:pt x="1214" y="86"/>
                    <a:pt x="1220" y="84"/>
                  </a:cubicBezTo>
                  <a:cubicBezTo>
                    <a:pt x="1243" y="80"/>
                    <a:pt x="1267" y="73"/>
                    <a:pt x="1290" y="67"/>
                  </a:cubicBezTo>
                  <a:cubicBezTo>
                    <a:pt x="1299" y="64"/>
                    <a:pt x="1310" y="63"/>
                    <a:pt x="1319" y="60"/>
                  </a:cubicBezTo>
                  <a:cubicBezTo>
                    <a:pt x="1340" y="58"/>
                    <a:pt x="1360" y="48"/>
                    <a:pt x="1382" y="43"/>
                  </a:cubicBezTo>
                  <a:cubicBezTo>
                    <a:pt x="1394" y="43"/>
                    <a:pt x="1404" y="44"/>
                    <a:pt x="1415" y="49"/>
                  </a:cubicBezTo>
                  <a:cubicBezTo>
                    <a:pt x="1481" y="113"/>
                    <a:pt x="1479" y="116"/>
                    <a:pt x="1365" y="157"/>
                  </a:cubicBezTo>
                  <a:cubicBezTo>
                    <a:pt x="1359" y="161"/>
                    <a:pt x="1351" y="162"/>
                    <a:pt x="1345" y="162"/>
                  </a:cubicBezTo>
                  <a:cubicBezTo>
                    <a:pt x="1325" y="180"/>
                    <a:pt x="1293" y="162"/>
                    <a:pt x="1273" y="183"/>
                  </a:cubicBezTo>
                  <a:lnTo>
                    <a:pt x="1266" y="186"/>
                  </a:lnTo>
                  <a:lnTo>
                    <a:pt x="1258" y="186"/>
                  </a:lnTo>
                  <a:cubicBezTo>
                    <a:pt x="1227" y="206"/>
                    <a:pt x="1186" y="179"/>
                    <a:pt x="1160" y="209"/>
                  </a:cubicBezTo>
                  <a:cubicBezTo>
                    <a:pt x="991" y="280"/>
                    <a:pt x="809" y="307"/>
                    <a:pt x="633" y="358"/>
                  </a:cubicBezTo>
                  <a:cubicBezTo>
                    <a:pt x="531" y="387"/>
                    <a:pt x="429" y="408"/>
                    <a:pt x="334" y="461"/>
                  </a:cubicBezTo>
                  <a:cubicBezTo>
                    <a:pt x="247" y="510"/>
                    <a:pt x="174" y="489"/>
                    <a:pt x="100" y="416"/>
                  </a:cubicBezTo>
                  <a:cubicBezTo>
                    <a:pt x="82" y="397"/>
                    <a:pt x="62" y="379"/>
                    <a:pt x="42" y="361"/>
                  </a:cubicBezTo>
                  <a:cubicBezTo>
                    <a:pt x="0" y="315"/>
                    <a:pt x="0" y="267"/>
                    <a:pt x="38" y="220"/>
                  </a:cubicBezTo>
                  <a:cubicBezTo>
                    <a:pt x="77" y="171"/>
                    <a:pt x="125" y="167"/>
                    <a:pt x="175" y="203"/>
                  </a:cubicBezTo>
                  <a:cubicBezTo>
                    <a:pt x="232" y="240"/>
                    <a:pt x="285" y="211"/>
                    <a:pt x="339" y="197"/>
                  </a:cubicBezTo>
                  <a:cubicBezTo>
                    <a:pt x="574" y="139"/>
                    <a:pt x="809" y="80"/>
                    <a:pt x="1044" y="20"/>
                  </a:cubicBezTo>
                  <a:cubicBezTo>
                    <a:pt x="1064" y="2"/>
                    <a:pt x="1093" y="17"/>
                    <a:pt x="1114" y="3"/>
                  </a:cubicBezTo>
                  <a:cubicBezTo>
                    <a:pt x="1125" y="5"/>
                    <a:pt x="1139" y="3"/>
                    <a:pt x="1154" y="0"/>
                  </a:cubicBezTo>
                  <a:close/>
                  <a:moveTo>
                    <a:pt x="827" y="180"/>
                  </a:moveTo>
                  <a:cubicBezTo>
                    <a:pt x="816" y="184"/>
                    <a:pt x="805" y="187"/>
                    <a:pt x="794" y="190"/>
                  </a:cubicBezTo>
                  <a:cubicBezTo>
                    <a:pt x="812" y="186"/>
                    <a:pt x="831" y="181"/>
                    <a:pt x="850" y="177"/>
                  </a:cubicBezTo>
                  <a:cubicBezTo>
                    <a:pt x="843" y="178"/>
                    <a:pt x="835" y="179"/>
                    <a:pt x="827" y="180"/>
                  </a:cubicBezTo>
                  <a:close/>
                  <a:moveTo>
                    <a:pt x="537" y="260"/>
                  </a:moveTo>
                  <a:cubicBezTo>
                    <a:pt x="579" y="252"/>
                    <a:pt x="628" y="237"/>
                    <a:pt x="681" y="222"/>
                  </a:cubicBezTo>
                  <a:cubicBezTo>
                    <a:pt x="626" y="237"/>
                    <a:pt x="576" y="249"/>
                    <a:pt x="537" y="260"/>
                  </a:cubicBezTo>
                  <a:close/>
                </a:path>
              </a:pathLst>
            </a:custGeom>
            <a:solidFill>
              <a:schemeClr val="accent3">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6" name="Forme libre 435"/>
            <p:cNvSpPr>
              <a:spLocks noChangeArrowheads="1"/>
            </p:cNvSpPr>
            <p:nvPr userDrawn="1"/>
          </p:nvSpPr>
          <p:spPr bwMode="auto">
            <a:xfrm>
              <a:off x="6753225" y="2220913"/>
              <a:ext cx="212725" cy="233362"/>
            </a:xfrm>
            <a:custGeom>
              <a:avLst/>
              <a:gdLst>
                <a:gd name="T0" fmla="*/ 49 w 593"/>
                <a:gd name="T1" fmla="*/ 18 h 648"/>
                <a:gd name="T2" fmla="*/ 198 w 593"/>
                <a:gd name="T3" fmla="*/ 75 h 648"/>
                <a:gd name="T4" fmla="*/ 441 w 593"/>
                <a:gd name="T5" fmla="*/ 333 h 648"/>
                <a:gd name="T6" fmla="*/ 560 w 593"/>
                <a:gd name="T7" fmla="*/ 499 h 648"/>
                <a:gd name="T8" fmla="*/ 537 w 593"/>
                <a:gd name="T9" fmla="*/ 611 h 648"/>
                <a:gd name="T10" fmla="*/ 424 w 593"/>
                <a:gd name="T11" fmla="*/ 606 h 648"/>
                <a:gd name="T12" fmla="*/ 333 w 593"/>
                <a:gd name="T13" fmla="*/ 507 h 648"/>
                <a:gd name="T14" fmla="*/ 128 w 593"/>
                <a:gd name="T15" fmla="*/ 315 h 648"/>
                <a:gd name="T16" fmla="*/ 21 w 593"/>
                <a:gd name="T17" fmla="*/ 107 h 648"/>
                <a:gd name="T18" fmla="*/ 32 w 593"/>
                <a:gd name="T19" fmla="*/ 38 h 648"/>
                <a:gd name="T20" fmla="*/ 56 w 593"/>
                <a:gd name="T21" fmla="*/ 52 h 648"/>
                <a:gd name="T22" fmla="*/ 50 w 593"/>
                <a:gd name="T23" fmla="*/ 46 h 648"/>
                <a:gd name="T24" fmla="*/ 42 w 593"/>
                <a:gd name="T25" fmla="*/ 29 h 648"/>
                <a:gd name="T26" fmla="*/ 49 w 593"/>
                <a:gd name="T27" fmla="*/ 18 h 648"/>
                <a:gd name="T28" fmla="*/ 142 w 593"/>
                <a:gd name="T29" fmla="*/ 160 h 648"/>
                <a:gd name="T30" fmla="*/ 97 w 593"/>
                <a:gd name="T31" fmla="*/ 103 h 648"/>
                <a:gd name="T32" fmla="*/ 142 w 593"/>
                <a:gd name="T33" fmla="*/ 16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3" h="648">
                  <a:moveTo>
                    <a:pt x="49" y="18"/>
                  </a:moveTo>
                  <a:cubicBezTo>
                    <a:pt x="113" y="0"/>
                    <a:pt x="160" y="24"/>
                    <a:pt x="198" y="75"/>
                  </a:cubicBezTo>
                  <a:cubicBezTo>
                    <a:pt x="271" y="168"/>
                    <a:pt x="352" y="253"/>
                    <a:pt x="441" y="333"/>
                  </a:cubicBezTo>
                  <a:cubicBezTo>
                    <a:pt x="494" y="380"/>
                    <a:pt x="519" y="444"/>
                    <a:pt x="560" y="499"/>
                  </a:cubicBezTo>
                  <a:cubicBezTo>
                    <a:pt x="592" y="544"/>
                    <a:pt x="566" y="582"/>
                    <a:pt x="537" y="611"/>
                  </a:cubicBezTo>
                  <a:cubicBezTo>
                    <a:pt x="502" y="647"/>
                    <a:pt x="459" y="637"/>
                    <a:pt x="424" y="606"/>
                  </a:cubicBezTo>
                  <a:cubicBezTo>
                    <a:pt x="391" y="576"/>
                    <a:pt x="349" y="545"/>
                    <a:pt x="333" y="507"/>
                  </a:cubicBezTo>
                  <a:cubicBezTo>
                    <a:pt x="290" y="412"/>
                    <a:pt x="203" y="365"/>
                    <a:pt x="128" y="315"/>
                  </a:cubicBezTo>
                  <a:cubicBezTo>
                    <a:pt x="42" y="260"/>
                    <a:pt x="20" y="195"/>
                    <a:pt x="21" y="107"/>
                  </a:cubicBezTo>
                  <a:cubicBezTo>
                    <a:pt x="0" y="79"/>
                    <a:pt x="1" y="56"/>
                    <a:pt x="32" y="38"/>
                  </a:cubicBezTo>
                  <a:cubicBezTo>
                    <a:pt x="41" y="42"/>
                    <a:pt x="49" y="46"/>
                    <a:pt x="56" y="52"/>
                  </a:cubicBezTo>
                  <a:cubicBezTo>
                    <a:pt x="54" y="50"/>
                    <a:pt x="52" y="48"/>
                    <a:pt x="50" y="46"/>
                  </a:cubicBezTo>
                  <a:cubicBezTo>
                    <a:pt x="44" y="41"/>
                    <a:pt x="41" y="35"/>
                    <a:pt x="42" y="29"/>
                  </a:cubicBezTo>
                  <a:cubicBezTo>
                    <a:pt x="45" y="21"/>
                    <a:pt x="47" y="18"/>
                    <a:pt x="49" y="18"/>
                  </a:cubicBezTo>
                  <a:close/>
                  <a:moveTo>
                    <a:pt x="142" y="160"/>
                  </a:moveTo>
                  <a:cubicBezTo>
                    <a:pt x="124" y="141"/>
                    <a:pt x="110" y="122"/>
                    <a:pt x="97" y="103"/>
                  </a:cubicBezTo>
                  <a:cubicBezTo>
                    <a:pt x="109" y="123"/>
                    <a:pt x="122" y="143"/>
                    <a:pt x="142" y="160"/>
                  </a:cubicBezTo>
                  <a:close/>
                </a:path>
              </a:pathLst>
            </a:custGeom>
            <a:solidFill>
              <a:srgbClr val="D4D4D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7" name="Forme libre 436"/>
            <p:cNvSpPr>
              <a:spLocks noChangeArrowheads="1"/>
            </p:cNvSpPr>
            <p:nvPr userDrawn="1"/>
          </p:nvSpPr>
          <p:spPr bwMode="auto">
            <a:xfrm>
              <a:off x="6632575" y="2103438"/>
              <a:ext cx="165100" cy="354012"/>
            </a:xfrm>
            <a:custGeom>
              <a:avLst/>
              <a:gdLst>
                <a:gd name="T0" fmla="*/ 384 w 459"/>
                <a:gd name="T1" fmla="*/ 345 h 985"/>
                <a:gd name="T2" fmla="*/ 379 w 459"/>
                <a:gd name="T3" fmla="*/ 364 h 985"/>
                <a:gd name="T4" fmla="*/ 379 w 459"/>
                <a:gd name="T5" fmla="*/ 364 h 985"/>
                <a:gd name="T6" fmla="*/ 358 w 459"/>
                <a:gd name="T7" fmla="*/ 434 h 985"/>
                <a:gd name="T8" fmla="*/ 296 w 459"/>
                <a:gd name="T9" fmla="*/ 573 h 985"/>
                <a:gd name="T10" fmla="*/ 289 w 459"/>
                <a:gd name="T11" fmla="*/ 619 h 985"/>
                <a:gd name="T12" fmla="*/ 255 w 459"/>
                <a:gd name="T13" fmla="*/ 652 h 985"/>
                <a:gd name="T14" fmla="*/ 228 w 459"/>
                <a:gd name="T15" fmla="*/ 671 h 985"/>
                <a:gd name="T16" fmla="*/ 170 w 459"/>
                <a:gd name="T17" fmla="*/ 823 h 985"/>
                <a:gd name="T18" fmla="*/ 165 w 459"/>
                <a:gd name="T19" fmla="*/ 933 h 985"/>
                <a:gd name="T20" fmla="*/ 57 w 459"/>
                <a:gd name="T21" fmla="*/ 961 h 985"/>
                <a:gd name="T22" fmla="*/ 9 w 459"/>
                <a:gd name="T23" fmla="*/ 843 h 985"/>
                <a:gd name="T24" fmla="*/ 67 w 459"/>
                <a:gd name="T25" fmla="*/ 567 h 985"/>
                <a:gd name="T26" fmla="*/ 95 w 459"/>
                <a:gd name="T27" fmla="*/ 440 h 985"/>
                <a:gd name="T28" fmla="*/ 107 w 459"/>
                <a:gd name="T29" fmla="*/ 353 h 985"/>
                <a:gd name="T30" fmla="*/ 165 w 459"/>
                <a:gd name="T31" fmla="*/ 229 h 985"/>
                <a:gd name="T32" fmla="*/ 271 w 459"/>
                <a:gd name="T33" fmla="*/ 96 h 985"/>
                <a:gd name="T34" fmla="*/ 318 w 459"/>
                <a:gd name="T35" fmla="*/ 116 h 985"/>
                <a:gd name="T36" fmla="*/ 344 w 459"/>
                <a:gd name="T37" fmla="*/ 162 h 985"/>
                <a:gd name="T38" fmla="*/ 396 w 459"/>
                <a:gd name="T39" fmla="*/ 128 h 985"/>
                <a:gd name="T40" fmla="*/ 394 w 459"/>
                <a:gd name="T41" fmla="*/ 75 h 985"/>
                <a:gd name="T42" fmla="*/ 390 w 459"/>
                <a:gd name="T43" fmla="*/ 14 h 985"/>
                <a:gd name="T44" fmla="*/ 451 w 459"/>
                <a:gd name="T45" fmla="*/ 63 h 985"/>
                <a:gd name="T46" fmla="*/ 458 w 459"/>
                <a:gd name="T47" fmla="*/ 96 h 985"/>
                <a:gd name="T48" fmla="*/ 454 w 459"/>
                <a:gd name="T49" fmla="*/ 116 h 985"/>
                <a:gd name="T50" fmla="*/ 435 w 459"/>
                <a:gd name="T51" fmla="*/ 167 h 985"/>
                <a:gd name="T52" fmla="*/ 432 w 459"/>
                <a:gd name="T53" fmla="*/ 183 h 985"/>
                <a:gd name="T54" fmla="*/ 413 w 459"/>
                <a:gd name="T55" fmla="*/ 215 h 985"/>
                <a:gd name="T56" fmla="*/ 413 w 459"/>
                <a:gd name="T57" fmla="*/ 225 h 985"/>
                <a:gd name="T58" fmla="*/ 411 w 459"/>
                <a:gd name="T59" fmla="*/ 254 h 985"/>
                <a:gd name="T60" fmla="*/ 411 w 459"/>
                <a:gd name="T61" fmla="*/ 252 h 985"/>
                <a:gd name="T62" fmla="*/ 390 w 459"/>
                <a:gd name="T63" fmla="*/ 304 h 985"/>
                <a:gd name="T64" fmla="*/ 384 w 459"/>
                <a:gd name="T65" fmla="*/ 345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9" h="985">
                  <a:moveTo>
                    <a:pt x="384" y="345"/>
                  </a:moveTo>
                  <a:cubicBezTo>
                    <a:pt x="379" y="351"/>
                    <a:pt x="377" y="358"/>
                    <a:pt x="379" y="364"/>
                  </a:cubicBezTo>
                  <a:lnTo>
                    <a:pt x="379" y="364"/>
                  </a:lnTo>
                  <a:cubicBezTo>
                    <a:pt x="358" y="382"/>
                    <a:pt x="361" y="409"/>
                    <a:pt x="358" y="434"/>
                  </a:cubicBezTo>
                  <a:cubicBezTo>
                    <a:pt x="339" y="481"/>
                    <a:pt x="327" y="530"/>
                    <a:pt x="296" y="573"/>
                  </a:cubicBezTo>
                  <a:cubicBezTo>
                    <a:pt x="298" y="588"/>
                    <a:pt x="296" y="605"/>
                    <a:pt x="289" y="619"/>
                  </a:cubicBezTo>
                  <a:cubicBezTo>
                    <a:pt x="280" y="631"/>
                    <a:pt x="269" y="643"/>
                    <a:pt x="255" y="652"/>
                  </a:cubicBezTo>
                  <a:cubicBezTo>
                    <a:pt x="246" y="658"/>
                    <a:pt x="237" y="664"/>
                    <a:pt x="228" y="671"/>
                  </a:cubicBezTo>
                  <a:cubicBezTo>
                    <a:pt x="176" y="709"/>
                    <a:pt x="168" y="764"/>
                    <a:pt x="170" y="823"/>
                  </a:cubicBezTo>
                  <a:cubicBezTo>
                    <a:pt x="170" y="860"/>
                    <a:pt x="188" y="897"/>
                    <a:pt x="165" y="933"/>
                  </a:cubicBezTo>
                  <a:cubicBezTo>
                    <a:pt x="136" y="973"/>
                    <a:pt x="100" y="984"/>
                    <a:pt x="57" y="961"/>
                  </a:cubicBezTo>
                  <a:cubicBezTo>
                    <a:pt x="9" y="936"/>
                    <a:pt x="0" y="890"/>
                    <a:pt x="9" y="843"/>
                  </a:cubicBezTo>
                  <a:cubicBezTo>
                    <a:pt x="26" y="751"/>
                    <a:pt x="48" y="660"/>
                    <a:pt x="67" y="567"/>
                  </a:cubicBezTo>
                  <a:cubicBezTo>
                    <a:pt x="75" y="524"/>
                    <a:pt x="87" y="483"/>
                    <a:pt x="95" y="440"/>
                  </a:cubicBezTo>
                  <a:cubicBezTo>
                    <a:pt x="101" y="411"/>
                    <a:pt x="92" y="380"/>
                    <a:pt x="107" y="353"/>
                  </a:cubicBezTo>
                  <a:cubicBezTo>
                    <a:pt x="147" y="321"/>
                    <a:pt x="139" y="267"/>
                    <a:pt x="165" y="229"/>
                  </a:cubicBezTo>
                  <a:cubicBezTo>
                    <a:pt x="191" y="177"/>
                    <a:pt x="206" y="118"/>
                    <a:pt x="271" y="96"/>
                  </a:cubicBezTo>
                  <a:cubicBezTo>
                    <a:pt x="289" y="95"/>
                    <a:pt x="306" y="101"/>
                    <a:pt x="318" y="116"/>
                  </a:cubicBezTo>
                  <a:cubicBezTo>
                    <a:pt x="321" y="135"/>
                    <a:pt x="322" y="156"/>
                    <a:pt x="344" y="162"/>
                  </a:cubicBezTo>
                  <a:cubicBezTo>
                    <a:pt x="371" y="170"/>
                    <a:pt x="385" y="148"/>
                    <a:pt x="396" y="128"/>
                  </a:cubicBezTo>
                  <a:cubicBezTo>
                    <a:pt x="406" y="110"/>
                    <a:pt x="402" y="93"/>
                    <a:pt x="394" y="75"/>
                  </a:cubicBezTo>
                  <a:cubicBezTo>
                    <a:pt x="387" y="55"/>
                    <a:pt x="344" y="31"/>
                    <a:pt x="390" y="14"/>
                  </a:cubicBezTo>
                  <a:cubicBezTo>
                    <a:pt x="425" y="0"/>
                    <a:pt x="442" y="32"/>
                    <a:pt x="451" y="63"/>
                  </a:cubicBezTo>
                  <a:cubicBezTo>
                    <a:pt x="454" y="73"/>
                    <a:pt x="455" y="84"/>
                    <a:pt x="458" y="96"/>
                  </a:cubicBezTo>
                  <a:cubicBezTo>
                    <a:pt x="458" y="102"/>
                    <a:pt x="457" y="110"/>
                    <a:pt x="454" y="116"/>
                  </a:cubicBezTo>
                  <a:cubicBezTo>
                    <a:pt x="442" y="131"/>
                    <a:pt x="445" y="151"/>
                    <a:pt x="435" y="167"/>
                  </a:cubicBezTo>
                  <a:cubicBezTo>
                    <a:pt x="435" y="173"/>
                    <a:pt x="435" y="179"/>
                    <a:pt x="432" y="183"/>
                  </a:cubicBezTo>
                  <a:cubicBezTo>
                    <a:pt x="423" y="193"/>
                    <a:pt x="414" y="202"/>
                    <a:pt x="413" y="215"/>
                  </a:cubicBezTo>
                  <a:lnTo>
                    <a:pt x="413" y="225"/>
                  </a:lnTo>
                  <a:cubicBezTo>
                    <a:pt x="419" y="235"/>
                    <a:pt x="417" y="245"/>
                    <a:pt x="411" y="254"/>
                  </a:cubicBezTo>
                  <a:lnTo>
                    <a:pt x="411" y="252"/>
                  </a:lnTo>
                  <a:cubicBezTo>
                    <a:pt x="394" y="266"/>
                    <a:pt x="397" y="287"/>
                    <a:pt x="390" y="304"/>
                  </a:cubicBezTo>
                  <a:cubicBezTo>
                    <a:pt x="387" y="319"/>
                    <a:pt x="385" y="332"/>
                    <a:pt x="384" y="345"/>
                  </a:cubicBezTo>
                </a:path>
              </a:pathLst>
            </a:custGeom>
            <a:solidFill>
              <a:srgbClr val="31313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8" name="Forme libre 437"/>
            <p:cNvSpPr>
              <a:spLocks noChangeArrowheads="1"/>
            </p:cNvSpPr>
            <p:nvPr userDrawn="1"/>
          </p:nvSpPr>
          <p:spPr bwMode="auto">
            <a:xfrm>
              <a:off x="6605588" y="2297113"/>
              <a:ext cx="182562" cy="209550"/>
            </a:xfrm>
            <a:custGeom>
              <a:avLst/>
              <a:gdLst>
                <a:gd name="T0" fmla="*/ 297 w 508"/>
                <a:gd name="T1" fmla="*/ 82 h 583"/>
                <a:gd name="T2" fmla="*/ 320 w 508"/>
                <a:gd name="T3" fmla="*/ 81 h 583"/>
                <a:gd name="T4" fmla="*/ 413 w 508"/>
                <a:gd name="T5" fmla="*/ 218 h 583"/>
                <a:gd name="T6" fmla="*/ 414 w 508"/>
                <a:gd name="T7" fmla="*/ 239 h 583"/>
                <a:gd name="T8" fmla="*/ 501 w 508"/>
                <a:gd name="T9" fmla="*/ 487 h 583"/>
                <a:gd name="T10" fmla="*/ 437 w 508"/>
                <a:gd name="T11" fmla="*/ 582 h 583"/>
                <a:gd name="T12" fmla="*/ 437 w 508"/>
                <a:gd name="T13" fmla="*/ 582 h 583"/>
                <a:gd name="T14" fmla="*/ 394 w 508"/>
                <a:gd name="T15" fmla="*/ 568 h 583"/>
                <a:gd name="T16" fmla="*/ 298 w 508"/>
                <a:gd name="T17" fmla="*/ 525 h 583"/>
                <a:gd name="T18" fmla="*/ 205 w 508"/>
                <a:gd name="T19" fmla="*/ 482 h 583"/>
                <a:gd name="T20" fmla="*/ 158 w 508"/>
                <a:gd name="T21" fmla="*/ 476 h 583"/>
                <a:gd name="T22" fmla="*/ 77 w 508"/>
                <a:gd name="T23" fmla="*/ 444 h 583"/>
                <a:gd name="T24" fmla="*/ 51 w 508"/>
                <a:gd name="T25" fmla="*/ 417 h 583"/>
                <a:gd name="T26" fmla="*/ 129 w 508"/>
                <a:gd name="T27" fmla="*/ 17 h 583"/>
                <a:gd name="T28" fmla="*/ 182 w 508"/>
                <a:gd name="T29" fmla="*/ 6 h 583"/>
                <a:gd name="T30" fmla="*/ 135 w 508"/>
                <a:gd name="T31" fmla="*/ 252 h 583"/>
                <a:gd name="T32" fmla="*/ 123 w 508"/>
                <a:gd name="T33" fmla="*/ 330 h 583"/>
                <a:gd name="T34" fmla="*/ 159 w 508"/>
                <a:gd name="T35" fmla="*/ 380 h 583"/>
                <a:gd name="T36" fmla="*/ 210 w 508"/>
                <a:gd name="T37" fmla="*/ 343 h 583"/>
                <a:gd name="T38" fmla="*/ 297 w 508"/>
                <a:gd name="T39" fmla="*/ 82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8" h="583">
                  <a:moveTo>
                    <a:pt x="297" y="82"/>
                  </a:moveTo>
                  <a:cubicBezTo>
                    <a:pt x="304" y="81"/>
                    <a:pt x="312" y="81"/>
                    <a:pt x="320" y="81"/>
                  </a:cubicBezTo>
                  <a:cubicBezTo>
                    <a:pt x="426" y="76"/>
                    <a:pt x="385" y="171"/>
                    <a:pt x="413" y="218"/>
                  </a:cubicBezTo>
                  <a:cubicBezTo>
                    <a:pt x="413" y="226"/>
                    <a:pt x="414" y="232"/>
                    <a:pt x="414" y="239"/>
                  </a:cubicBezTo>
                  <a:cubicBezTo>
                    <a:pt x="472" y="311"/>
                    <a:pt x="489" y="400"/>
                    <a:pt x="501" y="487"/>
                  </a:cubicBezTo>
                  <a:cubicBezTo>
                    <a:pt x="507" y="534"/>
                    <a:pt x="501" y="580"/>
                    <a:pt x="437" y="582"/>
                  </a:cubicBezTo>
                  <a:lnTo>
                    <a:pt x="437" y="582"/>
                  </a:lnTo>
                  <a:cubicBezTo>
                    <a:pt x="425" y="571"/>
                    <a:pt x="410" y="572"/>
                    <a:pt x="394" y="568"/>
                  </a:cubicBezTo>
                  <a:cubicBezTo>
                    <a:pt x="359" y="560"/>
                    <a:pt x="327" y="548"/>
                    <a:pt x="298" y="525"/>
                  </a:cubicBezTo>
                  <a:cubicBezTo>
                    <a:pt x="272" y="498"/>
                    <a:pt x="239" y="490"/>
                    <a:pt x="205" y="482"/>
                  </a:cubicBezTo>
                  <a:cubicBezTo>
                    <a:pt x="190" y="479"/>
                    <a:pt x="173" y="478"/>
                    <a:pt x="158" y="476"/>
                  </a:cubicBezTo>
                  <a:cubicBezTo>
                    <a:pt x="130" y="467"/>
                    <a:pt x="103" y="458"/>
                    <a:pt x="77" y="444"/>
                  </a:cubicBezTo>
                  <a:cubicBezTo>
                    <a:pt x="68" y="436"/>
                    <a:pt x="58" y="427"/>
                    <a:pt x="51" y="417"/>
                  </a:cubicBezTo>
                  <a:cubicBezTo>
                    <a:pt x="0" y="299"/>
                    <a:pt x="40" y="99"/>
                    <a:pt x="129" y="17"/>
                  </a:cubicBezTo>
                  <a:cubicBezTo>
                    <a:pt x="144" y="3"/>
                    <a:pt x="162" y="0"/>
                    <a:pt x="182" y="6"/>
                  </a:cubicBezTo>
                  <a:cubicBezTo>
                    <a:pt x="175" y="90"/>
                    <a:pt x="153" y="171"/>
                    <a:pt x="135" y="252"/>
                  </a:cubicBezTo>
                  <a:cubicBezTo>
                    <a:pt x="129" y="278"/>
                    <a:pt x="123" y="304"/>
                    <a:pt x="123" y="330"/>
                  </a:cubicBezTo>
                  <a:cubicBezTo>
                    <a:pt x="123" y="352"/>
                    <a:pt x="133" y="375"/>
                    <a:pt x="159" y="380"/>
                  </a:cubicBezTo>
                  <a:cubicBezTo>
                    <a:pt x="188" y="386"/>
                    <a:pt x="199" y="365"/>
                    <a:pt x="210" y="343"/>
                  </a:cubicBezTo>
                  <a:cubicBezTo>
                    <a:pt x="254" y="267"/>
                    <a:pt x="240" y="163"/>
                    <a:pt x="297" y="82"/>
                  </a:cubicBezTo>
                </a:path>
              </a:pathLst>
            </a:custGeom>
            <a:solidFill>
              <a:srgbClr val="4E4E4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9" name="Forme libre 438"/>
            <p:cNvSpPr>
              <a:spLocks noChangeArrowheads="1"/>
            </p:cNvSpPr>
            <p:nvPr userDrawn="1"/>
          </p:nvSpPr>
          <p:spPr bwMode="auto">
            <a:xfrm>
              <a:off x="6751638" y="2382838"/>
              <a:ext cx="103187" cy="155575"/>
            </a:xfrm>
            <a:custGeom>
              <a:avLst/>
              <a:gdLst>
                <a:gd name="T0" fmla="*/ 32 w 285"/>
                <a:gd name="T1" fmla="*/ 344 h 434"/>
                <a:gd name="T2" fmla="*/ 36 w 285"/>
                <a:gd name="T3" fmla="*/ 223 h 434"/>
                <a:gd name="T4" fmla="*/ 10 w 285"/>
                <a:gd name="T5" fmla="*/ 0 h 434"/>
                <a:gd name="T6" fmla="*/ 85 w 285"/>
                <a:gd name="T7" fmla="*/ 23 h 434"/>
                <a:gd name="T8" fmla="*/ 117 w 285"/>
                <a:gd name="T9" fmla="*/ 55 h 434"/>
                <a:gd name="T10" fmla="*/ 247 w 285"/>
                <a:gd name="T11" fmla="*/ 142 h 434"/>
                <a:gd name="T12" fmla="*/ 284 w 285"/>
                <a:gd name="T13" fmla="*/ 275 h 434"/>
                <a:gd name="T14" fmla="*/ 151 w 285"/>
                <a:gd name="T15" fmla="*/ 433 h 434"/>
                <a:gd name="T16" fmla="*/ 32 w 285"/>
                <a:gd name="T17" fmla="*/ 344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434">
                  <a:moveTo>
                    <a:pt x="32" y="344"/>
                  </a:moveTo>
                  <a:cubicBezTo>
                    <a:pt x="58" y="304"/>
                    <a:pt x="44" y="265"/>
                    <a:pt x="36" y="223"/>
                  </a:cubicBezTo>
                  <a:cubicBezTo>
                    <a:pt x="24" y="150"/>
                    <a:pt x="0" y="77"/>
                    <a:pt x="10" y="0"/>
                  </a:cubicBezTo>
                  <a:cubicBezTo>
                    <a:pt x="36" y="2"/>
                    <a:pt x="64" y="2"/>
                    <a:pt x="85" y="23"/>
                  </a:cubicBezTo>
                  <a:cubicBezTo>
                    <a:pt x="96" y="34"/>
                    <a:pt x="105" y="46"/>
                    <a:pt x="117" y="55"/>
                  </a:cubicBezTo>
                  <a:cubicBezTo>
                    <a:pt x="158" y="88"/>
                    <a:pt x="209" y="112"/>
                    <a:pt x="247" y="142"/>
                  </a:cubicBezTo>
                  <a:cubicBezTo>
                    <a:pt x="270" y="161"/>
                    <a:pt x="258" y="233"/>
                    <a:pt x="284" y="275"/>
                  </a:cubicBezTo>
                  <a:cubicBezTo>
                    <a:pt x="192" y="288"/>
                    <a:pt x="154" y="344"/>
                    <a:pt x="151" y="433"/>
                  </a:cubicBezTo>
                  <a:cubicBezTo>
                    <a:pt x="111" y="404"/>
                    <a:pt x="71" y="375"/>
                    <a:pt x="32" y="344"/>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0" name="Forme libre 439"/>
            <p:cNvSpPr>
              <a:spLocks noChangeArrowheads="1"/>
            </p:cNvSpPr>
            <p:nvPr userDrawn="1"/>
          </p:nvSpPr>
          <p:spPr bwMode="auto">
            <a:xfrm>
              <a:off x="7019925" y="2384425"/>
              <a:ext cx="73025" cy="41275"/>
            </a:xfrm>
            <a:custGeom>
              <a:avLst/>
              <a:gdLst>
                <a:gd name="T0" fmla="*/ 203 w 204"/>
                <a:gd name="T1" fmla="*/ 45 h 115"/>
                <a:gd name="T2" fmla="*/ 79 w 204"/>
                <a:gd name="T3" fmla="*/ 106 h 115"/>
                <a:gd name="T4" fmla="*/ 3 w 204"/>
                <a:gd name="T5" fmla="*/ 62 h 115"/>
                <a:gd name="T6" fmla="*/ 79 w 204"/>
                <a:gd name="T7" fmla="*/ 3 h 115"/>
                <a:gd name="T8" fmla="*/ 203 w 204"/>
                <a:gd name="T9" fmla="*/ 45 h 115"/>
              </a:gdLst>
              <a:ahLst/>
              <a:cxnLst>
                <a:cxn ang="0">
                  <a:pos x="T0" y="T1"/>
                </a:cxn>
                <a:cxn ang="0">
                  <a:pos x="T2" y="T3"/>
                </a:cxn>
                <a:cxn ang="0">
                  <a:pos x="T4" y="T5"/>
                </a:cxn>
                <a:cxn ang="0">
                  <a:pos x="T6" y="T7"/>
                </a:cxn>
                <a:cxn ang="0">
                  <a:pos x="T8" y="T9"/>
                </a:cxn>
              </a:cxnLst>
              <a:rect l="0" t="0" r="r" b="b"/>
              <a:pathLst>
                <a:path w="204" h="115">
                  <a:moveTo>
                    <a:pt x="203" y="45"/>
                  </a:moveTo>
                  <a:cubicBezTo>
                    <a:pt x="168" y="93"/>
                    <a:pt x="122" y="97"/>
                    <a:pt x="79" y="106"/>
                  </a:cubicBezTo>
                  <a:cubicBezTo>
                    <a:pt x="44" y="114"/>
                    <a:pt x="6" y="108"/>
                    <a:pt x="3" y="62"/>
                  </a:cubicBezTo>
                  <a:cubicBezTo>
                    <a:pt x="0" y="10"/>
                    <a:pt x="38" y="0"/>
                    <a:pt x="79" y="3"/>
                  </a:cubicBezTo>
                  <a:cubicBezTo>
                    <a:pt x="119" y="6"/>
                    <a:pt x="162" y="10"/>
                    <a:pt x="203" y="45"/>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1" name="Forme libre 440"/>
            <p:cNvSpPr>
              <a:spLocks noChangeArrowheads="1"/>
            </p:cNvSpPr>
            <p:nvPr userDrawn="1"/>
          </p:nvSpPr>
          <p:spPr bwMode="auto">
            <a:xfrm>
              <a:off x="6721475" y="2309813"/>
              <a:ext cx="36513" cy="66675"/>
            </a:xfrm>
            <a:custGeom>
              <a:avLst/>
              <a:gdLst>
                <a:gd name="T0" fmla="*/ 93 w 103"/>
                <a:gd name="T1" fmla="*/ 185 h 186"/>
                <a:gd name="T2" fmla="*/ 0 w 103"/>
                <a:gd name="T3" fmla="*/ 47 h 186"/>
                <a:gd name="T4" fmla="*/ 24 w 103"/>
                <a:gd name="T5" fmla="*/ 24 h 186"/>
                <a:gd name="T6" fmla="*/ 71 w 103"/>
                <a:gd name="T7" fmla="*/ 0 h 186"/>
                <a:gd name="T8" fmla="*/ 93 w 103"/>
                <a:gd name="T9" fmla="*/ 185 h 186"/>
              </a:gdLst>
              <a:ahLst/>
              <a:cxnLst>
                <a:cxn ang="0">
                  <a:pos x="T0" y="T1"/>
                </a:cxn>
                <a:cxn ang="0">
                  <a:pos x="T2" y="T3"/>
                </a:cxn>
                <a:cxn ang="0">
                  <a:pos x="T4" y="T5"/>
                </a:cxn>
                <a:cxn ang="0">
                  <a:pos x="T6" y="T7"/>
                </a:cxn>
                <a:cxn ang="0">
                  <a:pos x="T8" y="T9"/>
                </a:cxn>
              </a:cxnLst>
              <a:rect l="0" t="0" r="r" b="b"/>
              <a:pathLst>
                <a:path w="103" h="186">
                  <a:moveTo>
                    <a:pt x="93" y="185"/>
                  </a:moveTo>
                  <a:cubicBezTo>
                    <a:pt x="71" y="133"/>
                    <a:pt x="51" y="79"/>
                    <a:pt x="0" y="47"/>
                  </a:cubicBezTo>
                  <a:cubicBezTo>
                    <a:pt x="7" y="40"/>
                    <a:pt x="16" y="32"/>
                    <a:pt x="24" y="24"/>
                  </a:cubicBezTo>
                  <a:cubicBezTo>
                    <a:pt x="38" y="11"/>
                    <a:pt x="62" y="18"/>
                    <a:pt x="71" y="0"/>
                  </a:cubicBezTo>
                  <a:cubicBezTo>
                    <a:pt x="102" y="58"/>
                    <a:pt x="93" y="122"/>
                    <a:pt x="93" y="185"/>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2" name="Forme libre 441"/>
            <p:cNvSpPr>
              <a:spLocks noChangeArrowheads="1"/>
            </p:cNvSpPr>
            <p:nvPr userDrawn="1"/>
          </p:nvSpPr>
          <p:spPr bwMode="auto">
            <a:xfrm>
              <a:off x="7165975" y="2409825"/>
              <a:ext cx="25400" cy="7938"/>
            </a:xfrm>
            <a:custGeom>
              <a:avLst/>
              <a:gdLst>
                <a:gd name="T0" fmla="*/ 70 w 71"/>
                <a:gd name="T1" fmla="*/ 3 h 24"/>
                <a:gd name="T2" fmla="*/ 0 w 71"/>
                <a:gd name="T3" fmla="*/ 20 h 24"/>
                <a:gd name="T4" fmla="*/ 70 w 71"/>
                <a:gd name="T5" fmla="*/ 3 h 24"/>
              </a:gdLst>
              <a:ahLst/>
              <a:cxnLst>
                <a:cxn ang="0">
                  <a:pos x="T0" y="T1"/>
                </a:cxn>
                <a:cxn ang="0">
                  <a:pos x="T2" y="T3"/>
                </a:cxn>
                <a:cxn ang="0">
                  <a:pos x="T4" y="T5"/>
                </a:cxn>
              </a:cxnLst>
              <a:rect l="0" t="0" r="r" b="b"/>
              <a:pathLst>
                <a:path w="71" h="24">
                  <a:moveTo>
                    <a:pt x="70" y="3"/>
                  </a:moveTo>
                  <a:cubicBezTo>
                    <a:pt x="49" y="17"/>
                    <a:pt x="24" y="23"/>
                    <a:pt x="0" y="20"/>
                  </a:cubicBezTo>
                  <a:cubicBezTo>
                    <a:pt x="20" y="6"/>
                    <a:pt x="44" y="0"/>
                    <a:pt x="70" y="3"/>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3" name="Forme libre 442"/>
            <p:cNvSpPr>
              <a:spLocks noChangeArrowheads="1"/>
            </p:cNvSpPr>
            <p:nvPr userDrawn="1"/>
          </p:nvSpPr>
          <p:spPr bwMode="auto">
            <a:xfrm>
              <a:off x="6729413" y="2309813"/>
              <a:ext cx="17462" cy="12700"/>
            </a:xfrm>
            <a:custGeom>
              <a:avLst/>
              <a:gdLst>
                <a:gd name="T0" fmla="*/ 47 w 48"/>
                <a:gd name="T1" fmla="*/ 2 h 36"/>
                <a:gd name="T2" fmla="*/ 0 w 48"/>
                <a:gd name="T3" fmla="*/ 26 h 36"/>
                <a:gd name="T4" fmla="*/ 29 w 48"/>
                <a:gd name="T5" fmla="*/ 0 h 36"/>
                <a:gd name="T6" fmla="*/ 47 w 48"/>
                <a:gd name="T7" fmla="*/ 2 h 36"/>
              </a:gdLst>
              <a:ahLst/>
              <a:cxnLst>
                <a:cxn ang="0">
                  <a:pos x="T0" y="T1"/>
                </a:cxn>
                <a:cxn ang="0">
                  <a:pos x="T2" y="T3"/>
                </a:cxn>
                <a:cxn ang="0">
                  <a:pos x="T4" y="T5"/>
                </a:cxn>
                <a:cxn ang="0">
                  <a:pos x="T6" y="T7"/>
                </a:cxn>
              </a:cxnLst>
              <a:rect l="0" t="0" r="r" b="b"/>
              <a:pathLst>
                <a:path w="48" h="36">
                  <a:moveTo>
                    <a:pt x="47" y="2"/>
                  </a:moveTo>
                  <a:cubicBezTo>
                    <a:pt x="40" y="26"/>
                    <a:pt x="24" y="35"/>
                    <a:pt x="0" y="26"/>
                  </a:cubicBezTo>
                  <a:cubicBezTo>
                    <a:pt x="9" y="17"/>
                    <a:pt x="18" y="9"/>
                    <a:pt x="29" y="0"/>
                  </a:cubicBezTo>
                  <a:cubicBezTo>
                    <a:pt x="35" y="0"/>
                    <a:pt x="41" y="0"/>
                    <a:pt x="47" y="2"/>
                  </a:cubicBezTo>
                </a:path>
              </a:pathLst>
            </a:custGeom>
            <a:solidFill>
              <a:srgbClr val="4E4E4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4" name="Forme libre 443"/>
            <p:cNvSpPr>
              <a:spLocks noChangeArrowheads="1"/>
            </p:cNvSpPr>
            <p:nvPr userDrawn="1"/>
          </p:nvSpPr>
          <p:spPr bwMode="auto">
            <a:xfrm>
              <a:off x="6788150" y="2146300"/>
              <a:ext cx="7938" cy="19050"/>
            </a:xfrm>
            <a:custGeom>
              <a:avLst/>
              <a:gdLst>
                <a:gd name="T0" fmla="*/ 0 w 20"/>
                <a:gd name="T1" fmla="*/ 51 h 52"/>
                <a:gd name="T2" fmla="*/ 19 w 20"/>
                <a:gd name="T3" fmla="*/ 0 h 52"/>
                <a:gd name="T4" fmla="*/ 0 w 20"/>
                <a:gd name="T5" fmla="*/ 51 h 52"/>
              </a:gdLst>
              <a:ahLst/>
              <a:cxnLst>
                <a:cxn ang="0">
                  <a:pos x="T0" y="T1"/>
                </a:cxn>
                <a:cxn ang="0">
                  <a:pos x="T2" y="T3"/>
                </a:cxn>
                <a:cxn ang="0">
                  <a:pos x="T4" y="T5"/>
                </a:cxn>
              </a:cxnLst>
              <a:rect l="0" t="0" r="r" b="b"/>
              <a:pathLst>
                <a:path w="20" h="52">
                  <a:moveTo>
                    <a:pt x="0" y="51"/>
                  </a:moveTo>
                  <a:cubicBezTo>
                    <a:pt x="7" y="34"/>
                    <a:pt x="13" y="17"/>
                    <a:pt x="19" y="0"/>
                  </a:cubicBezTo>
                  <a:cubicBezTo>
                    <a:pt x="19" y="19"/>
                    <a:pt x="13" y="37"/>
                    <a:pt x="0" y="51"/>
                  </a:cubicBezTo>
                </a:path>
              </a:pathLst>
            </a:custGeom>
            <a:solidFill>
              <a:srgbClr val="49494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5" name="Forme libre 444"/>
            <p:cNvSpPr>
              <a:spLocks noChangeArrowheads="1"/>
            </p:cNvSpPr>
            <p:nvPr userDrawn="1"/>
          </p:nvSpPr>
          <p:spPr bwMode="auto">
            <a:xfrm>
              <a:off x="6780213" y="2184400"/>
              <a:ext cx="3175" cy="11113"/>
            </a:xfrm>
            <a:custGeom>
              <a:avLst/>
              <a:gdLst>
                <a:gd name="T0" fmla="*/ 0 w 9"/>
                <a:gd name="T1" fmla="*/ 29 h 30"/>
                <a:gd name="T2" fmla="*/ 2 w 9"/>
                <a:gd name="T3" fmla="*/ 0 h 30"/>
                <a:gd name="T4" fmla="*/ 0 w 9"/>
                <a:gd name="T5" fmla="*/ 29 h 30"/>
              </a:gdLst>
              <a:ahLst/>
              <a:cxnLst>
                <a:cxn ang="0">
                  <a:pos x="T0" y="T1"/>
                </a:cxn>
                <a:cxn ang="0">
                  <a:pos x="T2" y="T3"/>
                </a:cxn>
                <a:cxn ang="0">
                  <a:pos x="T4" y="T5"/>
                </a:cxn>
              </a:cxnLst>
              <a:rect l="0" t="0" r="r" b="b"/>
              <a:pathLst>
                <a:path w="9" h="30">
                  <a:moveTo>
                    <a:pt x="0" y="29"/>
                  </a:moveTo>
                  <a:cubicBezTo>
                    <a:pt x="0" y="20"/>
                    <a:pt x="2" y="9"/>
                    <a:pt x="2" y="0"/>
                  </a:cubicBezTo>
                  <a:cubicBezTo>
                    <a:pt x="8" y="10"/>
                    <a:pt x="8" y="20"/>
                    <a:pt x="0" y="29"/>
                  </a:cubicBezTo>
                </a:path>
              </a:pathLst>
            </a:custGeom>
            <a:solidFill>
              <a:srgbClr val="49494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6" name="Forme libre 445"/>
            <p:cNvSpPr>
              <a:spLocks noChangeArrowheads="1"/>
            </p:cNvSpPr>
            <p:nvPr userDrawn="1"/>
          </p:nvSpPr>
          <p:spPr bwMode="auto">
            <a:xfrm>
              <a:off x="2562225" y="1992313"/>
              <a:ext cx="417513" cy="333375"/>
            </a:xfrm>
            <a:custGeom>
              <a:avLst/>
              <a:gdLst>
                <a:gd name="T0" fmla="*/ 418 w 1158"/>
                <a:gd name="T1" fmla="*/ 907 h 928"/>
                <a:gd name="T2" fmla="*/ 282 w 1158"/>
                <a:gd name="T3" fmla="*/ 881 h 928"/>
                <a:gd name="T4" fmla="*/ 56 w 1158"/>
                <a:gd name="T5" fmla="*/ 331 h 928"/>
                <a:gd name="T6" fmla="*/ 81 w 1158"/>
                <a:gd name="T7" fmla="*/ 197 h 928"/>
                <a:gd name="T8" fmla="*/ 345 w 1158"/>
                <a:gd name="T9" fmla="*/ 32 h 928"/>
                <a:gd name="T10" fmla="*/ 597 w 1158"/>
                <a:gd name="T11" fmla="*/ 116 h 928"/>
                <a:gd name="T12" fmla="*/ 754 w 1158"/>
                <a:gd name="T13" fmla="*/ 142 h 928"/>
                <a:gd name="T14" fmla="*/ 992 w 1158"/>
                <a:gd name="T15" fmla="*/ 218 h 928"/>
                <a:gd name="T16" fmla="*/ 1140 w 1158"/>
                <a:gd name="T17" fmla="*/ 539 h 928"/>
                <a:gd name="T18" fmla="*/ 1137 w 1158"/>
                <a:gd name="T19" fmla="*/ 612 h 928"/>
                <a:gd name="T20" fmla="*/ 1078 w 1158"/>
                <a:gd name="T21" fmla="*/ 693 h 928"/>
                <a:gd name="T22" fmla="*/ 1040 w 1158"/>
                <a:gd name="T23" fmla="*/ 583 h 928"/>
                <a:gd name="T24" fmla="*/ 963 w 1158"/>
                <a:gd name="T25" fmla="*/ 467 h 928"/>
                <a:gd name="T26" fmla="*/ 919 w 1158"/>
                <a:gd name="T27" fmla="*/ 326 h 928"/>
                <a:gd name="T28" fmla="*/ 830 w 1158"/>
                <a:gd name="T29" fmla="*/ 275 h 928"/>
                <a:gd name="T30" fmla="*/ 632 w 1158"/>
                <a:gd name="T31" fmla="*/ 636 h 928"/>
                <a:gd name="T32" fmla="*/ 624 w 1158"/>
                <a:gd name="T33" fmla="*/ 669 h 928"/>
                <a:gd name="T34" fmla="*/ 592 w 1158"/>
                <a:gd name="T35" fmla="*/ 743 h 928"/>
                <a:gd name="T36" fmla="*/ 578 w 1158"/>
                <a:gd name="T37" fmla="*/ 772 h 928"/>
                <a:gd name="T38" fmla="*/ 418 w 1158"/>
                <a:gd name="T39" fmla="*/ 907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8" h="928">
                  <a:moveTo>
                    <a:pt x="418" y="907"/>
                  </a:moveTo>
                  <a:cubicBezTo>
                    <a:pt x="372" y="898"/>
                    <a:pt x="328" y="890"/>
                    <a:pt x="282" y="881"/>
                  </a:cubicBezTo>
                  <a:cubicBezTo>
                    <a:pt x="96" y="771"/>
                    <a:pt x="0" y="537"/>
                    <a:pt x="56" y="331"/>
                  </a:cubicBezTo>
                  <a:cubicBezTo>
                    <a:pt x="68" y="287"/>
                    <a:pt x="70" y="241"/>
                    <a:pt x="81" y="197"/>
                  </a:cubicBezTo>
                  <a:cubicBezTo>
                    <a:pt x="114" y="70"/>
                    <a:pt x="217" y="0"/>
                    <a:pt x="345" y="32"/>
                  </a:cubicBezTo>
                  <a:cubicBezTo>
                    <a:pt x="430" y="53"/>
                    <a:pt x="520" y="61"/>
                    <a:pt x="597" y="116"/>
                  </a:cubicBezTo>
                  <a:cubicBezTo>
                    <a:pt x="643" y="149"/>
                    <a:pt x="711" y="163"/>
                    <a:pt x="754" y="142"/>
                  </a:cubicBezTo>
                  <a:cubicBezTo>
                    <a:pt x="867" y="84"/>
                    <a:pt x="930" y="142"/>
                    <a:pt x="992" y="218"/>
                  </a:cubicBezTo>
                  <a:cubicBezTo>
                    <a:pt x="1056" y="317"/>
                    <a:pt x="1076" y="438"/>
                    <a:pt x="1140" y="539"/>
                  </a:cubicBezTo>
                  <a:cubicBezTo>
                    <a:pt x="1157" y="565"/>
                    <a:pt x="1155" y="588"/>
                    <a:pt x="1137" y="612"/>
                  </a:cubicBezTo>
                  <a:cubicBezTo>
                    <a:pt x="1118" y="636"/>
                    <a:pt x="1102" y="661"/>
                    <a:pt x="1078" y="693"/>
                  </a:cubicBezTo>
                  <a:cubicBezTo>
                    <a:pt x="1063" y="650"/>
                    <a:pt x="1050" y="617"/>
                    <a:pt x="1040" y="583"/>
                  </a:cubicBezTo>
                  <a:cubicBezTo>
                    <a:pt x="979" y="568"/>
                    <a:pt x="976" y="513"/>
                    <a:pt x="963" y="467"/>
                  </a:cubicBezTo>
                  <a:cubicBezTo>
                    <a:pt x="951" y="420"/>
                    <a:pt x="939" y="372"/>
                    <a:pt x="919" y="326"/>
                  </a:cubicBezTo>
                  <a:cubicBezTo>
                    <a:pt x="896" y="299"/>
                    <a:pt x="879" y="258"/>
                    <a:pt x="830" y="275"/>
                  </a:cubicBezTo>
                  <a:cubicBezTo>
                    <a:pt x="742" y="383"/>
                    <a:pt x="604" y="464"/>
                    <a:pt x="632" y="636"/>
                  </a:cubicBezTo>
                  <a:cubicBezTo>
                    <a:pt x="632" y="647"/>
                    <a:pt x="629" y="658"/>
                    <a:pt x="624" y="669"/>
                  </a:cubicBezTo>
                  <a:cubicBezTo>
                    <a:pt x="611" y="691"/>
                    <a:pt x="601" y="717"/>
                    <a:pt x="592" y="743"/>
                  </a:cubicBezTo>
                  <a:cubicBezTo>
                    <a:pt x="589" y="754"/>
                    <a:pt x="585" y="763"/>
                    <a:pt x="578" y="772"/>
                  </a:cubicBezTo>
                  <a:cubicBezTo>
                    <a:pt x="533" y="827"/>
                    <a:pt x="525" y="927"/>
                    <a:pt x="418" y="907"/>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7" name="Forme libre 446"/>
            <p:cNvSpPr>
              <a:spLocks noChangeArrowheads="1"/>
            </p:cNvSpPr>
            <p:nvPr userDrawn="1"/>
          </p:nvSpPr>
          <p:spPr bwMode="auto">
            <a:xfrm>
              <a:off x="2551113" y="1928813"/>
              <a:ext cx="369887" cy="382587"/>
            </a:xfrm>
            <a:custGeom>
              <a:avLst/>
              <a:gdLst>
                <a:gd name="T0" fmla="*/ 1026 w 1027"/>
                <a:gd name="T1" fmla="*/ 398 h 1062"/>
                <a:gd name="T2" fmla="*/ 948 w 1027"/>
                <a:gd name="T3" fmla="*/ 351 h 1062"/>
                <a:gd name="T4" fmla="*/ 832 w 1027"/>
                <a:gd name="T5" fmla="*/ 346 h 1062"/>
                <a:gd name="T6" fmla="*/ 533 w 1027"/>
                <a:gd name="T7" fmla="*/ 300 h 1062"/>
                <a:gd name="T8" fmla="*/ 518 w 1027"/>
                <a:gd name="T9" fmla="*/ 285 h 1062"/>
                <a:gd name="T10" fmla="*/ 234 w 1027"/>
                <a:gd name="T11" fmla="*/ 296 h 1062"/>
                <a:gd name="T12" fmla="*/ 170 w 1027"/>
                <a:gd name="T13" fmla="*/ 398 h 1062"/>
                <a:gd name="T14" fmla="*/ 154 w 1027"/>
                <a:gd name="T15" fmla="*/ 499 h 1062"/>
                <a:gd name="T16" fmla="*/ 211 w 1027"/>
                <a:gd name="T17" fmla="*/ 888 h 1062"/>
                <a:gd name="T18" fmla="*/ 316 w 1027"/>
                <a:gd name="T19" fmla="*/ 1061 h 1062"/>
                <a:gd name="T20" fmla="*/ 248 w 1027"/>
                <a:gd name="T21" fmla="*/ 1061 h 1062"/>
                <a:gd name="T22" fmla="*/ 116 w 1027"/>
                <a:gd name="T23" fmla="*/ 914 h 1062"/>
                <a:gd name="T24" fmla="*/ 89 w 1027"/>
                <a:gd name="T25" fmla="*/ 865 h 1062"/>
                <a:gd name="T26" fmla="*/ 11 w 1027"/>
                <a:gd name="T27" fmla="*/ 529 h 1062"/>
                <a:gd name="T28" fmla="*/ 139 w 1027"/>
                <a:gd name="T29" fmla="*/ 137 h 1062"/>
                <a:gd name="T30" fmla="*/ 196 w 1027"/>
                <a:gd name="T31" fmla="*/ 65 h 1062"/>
                <a:gd name="T32" fmla="*/ 402 w 1027"/>
                <a:gd name="T33" fmla="*/ 79 h 1062"/>
                <a:gd name="T34" fmla="*/ 638 w 1027"/>
                <a:gd name="T35" fmla="*/ 229 h 1062"/>
                <a:gd name="T36" fmla="*/ 871 w 1027"/>
                <a:gd name="T37" fmla="*/ 273 h 1062"/>
                <a:gd name="T38" fmla="*/ 1026 w 1027"/>
                <a:gd name="T39" fmla="*/ 398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27" h="1062">
                  <a:moveTo>
                    <a:pt x="1026" y="398"/>
                  </a:moveTo>
                  <a:cubicBezTo>
                    <a:pt x="1000" y="383"/>
                    <a:pt x="974" y="368"/>
                    <a:pt x="948" y="351"/>
                  </a:cubicBezTo>
                  <a:cubicBezTo>
                    <a:pt x="910" y="326"/>
                    <a:pt x="877" y="323"/>
                    <a:pt x="832" y="346"/>
                  </a:cubicBezTo>
                  <a:cubicBezTo>
                    <a:pt x="724" y="403"/>
                    <a:pt x="620" y="400"/>
                    <a:pt x="533" y="300"/>
                  </a:cubicBezTo>
                  <a:cubicBezTo>
                    <a:pt x="529" y="294"/>
                    <a:pt x="522" y="285"/>
                    <a:pt x="518" y="285"/>
                  </a:cubicBezTo>
                  <a:cubicBezTo>
                    <a:pt x="423" y="273"/>
                    <a:pt x="328" y="235"/>
                    <a:pt x="234" y="296"/>
                  </a:cubicBezTo>
                  <a:cubicBezTo>
                    <a:pt x="194" y="322"/>
                    <a:pt x="176" y="354"/>
                    <a:pt x="170" y="398"/>
                  </a:cubicBezTo>
                  <a:cubicBezTo>
                    <a:pt x="165" y="432"/>
                    <a:pt x="168" y="468"/>
                    <a:pt x="154" y="499"/>
                  </a:cubicBezTo>
                  <a:cubicBezTo>
                    <a:pt x="92" y="642"/>
                    <a:pt x="142" y="763"/>
                    <a:pt x="211" y="888"/>
                  </a:cubicBezTo>
                  <a:cubicBezTo>
                    <a:pt x="244" y="948"/>
                    <a:pt x="272" y="1010"/>
                    <a:pt x="316" y="1061"/>
                  </a:cubicBezTo>
                  <a:cubicBezTo>
                    <a:pt x="293" y="1061"/>
                    <a:pt x="270" y="1061"/>
                    <a:pt x="248" y="1061"/>
                  </a:cubicBezTo>
                  <a:cubicBezTo>
                    <a:pt x="182" y="1032"/>
                    <a:pt x="107" y="1012"/>
                    <a:pt x="116" y="914"/>
                  </a:cubicBezTo>
                  <a:cubicBezTo>
                    <a:pt x="118" y="899"/>
                    <a:pt x="99" y="881"/>
                    <a:pt x="89" y="865"/>
                  </a:cubicBezTo>
                  <a:cubicBezTo>
                    <a:pt x="14" y="765"/>
                    <a:pt x="20" y="647"/>
                    <a:pt x="11" y="529"/>
                  </a:cubicBezTo>
                  <a:cubicBezTo>
                    <a:pt x="0" y="377"/>
                    <a:pt x="64" y="258"/>
                    <a:pt x="139" y="137"/>
                  </a:cubicBezTo>
                  <a:cubicBezTo>
                    <a:pt x="154" y="111"/>
                    <a:pt x="173" y="85"/>
                    <a:pt x="196" y="65"/>
                  </a:cubicBezTo>
                  <a:cubicBezTo>
                    <a:pt x="269" y="0"/>
                    <a:pt x="335" y="6"/>
                    <a:pt x="402" y="79"/>
                  </a:cubicBezTo>
                  <a:cubicBezTo>
                    <a:pt x="457" y="140"/>
                    <a:pt x="564" y="210"/>
                    <a:pt x="638" y="229"/>
                  </a:cubicBezTo>
                  <a:cubicBezTo>
                    <a:pt x="715" y="247"/>
                    <a:pt x="787" y="277"/>
                    <a:pt x="871" y="273"/>
                  </a:cubicBezTo>
                  <a:cubicBezTo>
                    <a:pt x="947" y="268"/>
                    <a:pt x="1005" y="317"/>
                    <a:pt x="1026" y="398"/>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8" name="Forme libre 447"/>
            <p:cNvSpPr>
              <a:spLocks noChangeArrowheads="1"/>
            </p:cNvSpPr>
            <p:nvPr userDrawn="1"/>
          </p:nvSpPr>
          <p:spPr bwMode="auto">
            <a:xfrm>
              <a:off x="2833688" y="2084388"/>
              <a:ext cx="120650" cy="252412"/>
            </a:xfrm>
            <a:custGeom>
              <a:avLst/>
              <a:gdLst>
                <a:gd name="T0" fmla="*/ 196 w 334"/>
                <a:gd name="T1" fmla="*/ 32 h 703"/>
                <a:gd name="T2" fmla="*/ 289 w 334"/>
                <a:gd name="T3" fmla="*/ 328 h 703"/>
                <a:gd name="T4" fmla="*/ 333 w 334"/>
                <a:gd name="T5" fmla="*/ 608 h 703"/>
                <a:gd name="T6" fmla="*/ 112 w 334"/>
                <a:gd name="T7" fmla="*/ 695 h 703"/>
                <a:gd name="T8" fmla="*/ 17 w 334"/>
                <a:gd name="T9" fmla="*/ 566 h 703"/>
                <a:gd name="T10" fmla="*/ 118 w 334"/>
                <a:gd name="T11" fmla="*/ 288 h 703"/>
                <a:gd name="T12" fmla="*/ 89 w 334"/>
                <a:gd name="T13" fmla="*/ 97 h 703"/>
                <a:gd name="T14" fmla="*/ 196 w 334"/>
                <a:gd name="T15" fmla="*/ 32 h 7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4" h="703">
                  <a:moveTo>
                    <a:pt x="196" y="32"/>
                  </a:moveTo>
                  <a:cubicBezTo>
                    <a:pt x="270" y="117"/>
                    <a:pt x="272" y="226"/>
                    <a:pt x="289" y="328"/>
                  </a:cubicBezTo>
                  <a:cubicBezTo>
                    <a:pt x="289" y="423"/>
                    <a:pt x="275" y="520"/>
                    <a:pt x="333" y="608"/>
                  </a:cubicBezTo>
                  <a:cubicBezTo>
                    <a:pt x="286" y="702"/>
                    <a:pt x="192" y="702"/>
                    <a:pt x="112" y="695"/>
                  </a:cubicBezTo>
                  <a:cubicBezTo>
                    <a:pt x="55" y="688"/>
                    <a:pt x="0" y="644"/>
                    <a:pt x="17" y="566"/>
                  </a:cubicBezTo>
                  <a:cubicBezTo>
                    <a:pt x="122" y="501"/>
                    <a:pt x="157" y="412"/>
                    <a:pt x="118" y="288"/>
                  </a:cubicBezTo>
                  <a:cubicBezTo>
                    <a:pt x="98" y="229"/>
                    <a:pt x="92" y="163"/>
                    <a:pt x="89" y="97"/>
                  </a:cubicBezTo>
                  <a:cubicBezTo>
                    <a:pt x="86" y="9"/>
                    <a:pt x="99" y="0"/>
                    <a:pt x="196" y="32"/>
                  </a:cubicBezTo>
                </a:path>
              </a:pathLst>
            </a:custGeom>
            <a:solidFill>
              <a:srgbClr val="3E3E3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9" name="Forme libre 448"/>
            <p:cNvSpPr>
              <a:spLocks noChangeArrowheads="1"/>
            </p:cNvSpPr>
            <p:nvPr userDrawn="1"/>
          </p:nvSpPr>
          <p:spPr bwMode="auto">
            <a:xfrm>
              <a:off x="2762250" y="2225675"/>
              <a:ext cx="271463" cy="147638"/>
            </a:xfrm>
            <a:custGeom>
              <a:avLst/>
              <a:gdLst>
                <a:gd name="T0" fmla="*/ 232 w 752"/>
                <a:gd name="T1" fmla="*/ 167 h 409"/>
                <a:gd name="T2" fmla="*/ 412 w 752"/>
                <a:gd name="T3" fmla="*/ 252 h 409"/>
                <a:gd name="T4" fmla="*/ 531 w 752"/>
                <a:gd name="T5" fmla="*/ 214 h 409"/>
                <a:gd name="T6" fmla="*/ 558 w 752"/>
                <a:gd name="T7" fmla="*/ 214 h 409"/>
                <a:gd name="T8" fmla="*/ 751 w 752"/>
                <a:gd name="T9" fmla="*/ 313 h 409"/>
                <a:gd name="T10" fmla="*/ 659 w 752"/>
                <a:gd name="T11" fmla="*/ 361 h 409"/>
                <a:gd name="T12" fmla="*/ 311 w 752"/>
                <a:gd name="T13" fmla="*/ 365 h 409"/>
                <a:gd name="T14" fmla="*/ 174 w 752"/>
                <a:gd name="T15" fmla="*/ 367 h 409"/>
                <a:gd name="T16" fmla="*/ 19 w 752"/>
                <a:gd name="T17" fmla="*/ 180 h 409"/>
                <a:gd name="T18" fmla="*/ 32 w 752"/>
                <a:gd name="T19" fmla="*/ 83 h 409"/>
                <a:gd name="T20" fmla="*/ 175 w 752"/>
                <a:gd name="T21" fmla="*/ 63 h 409"/>
                <a:gd name="T22" fmla="*/ 232 w 752"/>
                <a:gd name="T23" fmla="*/ 167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2" h="409">
                  <a:moveTo>
                    <a:pt x="232" y="167"/>
                  </a:moveTo>
                  <a:cubicBezTo>
                    <a:pt x="294" y="269"/>
                    <a:pt x="310" y="277"/>
                    <a:pt x="412" y="252"/>
                  </a:cubicBezTo>
                  <a:cubicBezTo>
                    <a:pt x="452" y="243"/>
                    <a:pt x="491" y="228"/>
                    <a:pt x="531" y="214"/>
                  </a:cubicBezTo>
                  <a:cubicBezTo>
                    <a:pt x="540" y="214"/>
                    <a:pt x="549" y="214"/>
                    <a:pt x="558" y="214"/>
                  </a:cubicBezTo>
                  <a:cubicBezTo>
                    <a:pt x="641" y="212"/>
                    <a:pt x="729" y="196"/>
                    <a:pt x="751" y="313"/>
                  </a:cubicBezTo>
                  <a:cubicBezTo>
                    <a:pt x="734" y="356"/>
                    <a:pt x="702" y="370"/>
                    <a:pt x="659" y="361"/>
                  </a:cubicBezTo>
                  <a:cubicBezTo>
                    <a:pt x="543" y="336"/>
                    <a:pt x="427" y="330"/>
                    <a:pt x="311" y="365"/>
                  </a:cubicBezTo>
                  <a:cubicBezTo>
                    <a:pt x="265" y="380"/>
                    <a:pt x="219" y="408"/>
                    <a:pt x="174" y="367"/>
                  </a:cubicBezTo>
                  <a:cubicBezTo>
                    <a:pt x="129" y="298"/>
                    <a:pt x="77" y="237"/>
                    <a:pt x="19" y="180"/>
                  </a:cubicBezTo>
                  <a:cubicBezTo>
                    <a:pt x="0" y="145"/>
                    <a:pt x="19" y="113"/>
                    <a:pt x="32" y="83"/>
                  </a:cubicBezTo>
                  <a:cubicBezTo>
                    <a:pt x="61" y="6"/>
                    <a:pt x="117" y="0"/>
                    <a:pt x="175" y="63"/>
                  </a:cubicBezTo>
                  <a:cubicBezTo>
                    <a:pt x="201" y="95"/>
                    <a:pt x="227" y="124"/>
                    <a:pt x="232" y="167"/>
                  </a:cubicBezTo>
                </a:path>
              </a:pathLst>
            </a:custGeom>
            <a:solidFill>
              <a:srgbClr val="29292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0" name="Forme libre 449"/>
            <p:cNvSpPr>
              <a:spLocks noChangeArrowheads="1"/>
            </p:cNvSpPr>
            <p:nvPr userDrawn="1"/>
          </p:nvSpPr>
          <p:spPr bwMode="auto">
            <a:xfrm>
              <a:off x="2962275" y="2262188"/>
              <a:ext cx="114300" cy="87312"/>
            </a:xfrm>
            <a:custGeom>
              <a:avLst/>
              <a:gdLst>
                <a:gd name="T0" fmla="*/ 179 w 319"/>
                <a:gd name="T1" fmla="*/ 202 h 244"/>
                <a:gd name="T2" fmla="*/ 0 w 319"/>
                <a:gd name="T3" fmla="*/ 115 h 244"/>
                <a:gd name="T4" fmla="*/ 20 w 319"/>
                <a:gd name="T5" fmla="*/ 111 h 244"/>
                <a:gd name="T6" fmla="*/ 42 w 319"/>
                <a:gd name="T7" fmla="*/ 93 h 244"/>
                <a:gd name="T8" fmla="*/ 65 w 319"/>
                <a:gd name="T9" fmla="*/ 85 h 244"/>
                <a:gd name="T10" fmla="*/ 84 w 319"/>
                <a:gd name="T11" fmla="*/ 66 h 244"/>
                <a:gd name="T12" fmla="*/ 103 w 319"/>
                <a:gd name="T13" fmla="*/ 43 h 244"/>
                <a:gd name="T14" fmla="*/ 129 w 319"/>
                <a:gd name="T15" fmla="*/ 26 h 244"/>
                <a:gd name="T16" fmla="*/ 219 w 319"/>
                <a:gd name="T17" fmla="*/ 21 h 244"/>
                <a:gd name="T18" fmla="*/ 315 w 319"/>
                <a:gd name="T19" fmla="*/ 163 h 244"/>
                <a:gd name="T20" fmla="*/ 281 w 319"/>
                <a:gd name="T21" fmla="*/ 208 h 244"/>
                <a:gd name="T22" fmla="*/ 179 w 319"/>
                <a:gd name="T23" fmla="*/ 20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9" h="244">
                  <a:moveTo>
                    <a:pt x="179" y="202"/>
                  </a:moveTo>
                  <a:cubicBezTo>
                    <a:pt x="120" y="173"/>
                    <a:pt x="60" y="144"/>
                    <a:pt x="0" y="115"/>
                  </a:cubicBezTo>
                  <a:cubicBezTo>
                    <a:pt x="7" y="113"/>
                    <a:pt x="13" y="111"/>
                    <a:pt x="20" y="111"/>
                  </a:cubicBezTo>
                  <a:cubicBezTo>
                    <a:pt x="26" y="104"/>
                    <a:pt x="34" y="98"/>
                    <a:pt x="42" y="93"/>
                  </a:cubicBezTo>
                  <a:cubicBezTo>
                    <a:pt x="49" y="90"/>
                    <a:pt x="57" y="89"/>
                    <a:pt x="65" y="85"/>
                  </a:cubicBezTo>
                  <a:cubicBezTo>
                    <a:pt x="72" y="79"/>
                    <a:pt x="78" y="73"/>
                    <a:pt x="84" y="66"/>
                  </a:cubicBezTo>
                  <a:cubicBezTo>
                    <a:pt x="89" y="58"/>
                    <a:pt x="95" y="50"/>
                    <a:pt x="103" y="43"/>
                  </a:cubicBezTo>
                  <a:cubicBezTo>
                    <a:pt x="110" y="37"/>
                    <a:pt x="120" y="32"/>
                    <a:pt x="129" y="26"/>
                  </a:cubicBezTo>
                  <a:cubicBezTo>
                    <a:pt x="158" y="3"/>
                    <a:pt x="188" y="0"/>
                    <a:pt x="219" y="21"/>
                  </a:cubicBezTo>
                  <a:cubicBezTo>
                    <a:pt x="268" y="56"/>
                    <a:pt x="318" y="92"/>
                    <a:pt x="315" y="163"/>
                  </a:cubicBezTo>
                  <a:cubicBezTo>
                    <a:pt x="310" y="183"/>
                    <a:pt x="300" y="198"/>
                    <a:pt x="281" y="208"/>
                  </a:cubicBezTo>
                  <a:cubicBezTo>
                    <a:pt x="246" y="228"/>
                    <a:pt x="211" y="243"/>
                    <a:pt x="179" y="202"/>
                  </a:cubicBezTo>
                </a:path>
              </a:pathLst>
            </a:custGeom>
            <a:solidFill>
              <a:srgbClr val="16161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1" name="Forme libre 450"/>
            <p:cNvSpPr>
              <a:spLocks noChangeArrowheads="1"/>
            </p:cNvSpPr>
            <p:nvPr userDrawn="1"/>
          </p:nvSpPr>
          <p:spPr bwMode="auto">
            <a:xfrm>
              <a:off x="2995613" y="2170113"/>
              <a:ext cx="42862" cy="77787"/>
            </a:xfrm>
            <a:custGeom>
              <a:avLst/>
              <a:gdLst>
                <a:gd name="T0" fmla="*/ 19 w 121"/>
                <a:gd name="T1" fmla="*/ 2 h 214"/>
                <a:gd name="T2" fmla="*/ 41 w 121"/>
                <a:gd name="T3" fmla="*/ 0 h 214"/>
                <a:gd name="T4" fmla="*/ 58 w 121"/>
                <a:gd name="T5" fmla="*/ 14 h 214"/>
                <a:gd name="T6" fmla="*/ 21 w 121"/>
                <a:gd name="T7" fmla="*/ 213 h 214"/>
                <a:gd name="T8" fmla="*/ 19 w 121"/>
                <a:gd name="T9" fmla="*/ 94 h 214"/>
                <a:gd name="T10" fmla="*/ 19 w 121"/>
                <a:gd name="T11" fmla="*/ 2 h 214"/>
              </a:gdLst>
              <a:ahLst/>
              <a:cxnLst>
                <a:cxn ang="0">
                  <a:pos x="T0" y="T1"/>
                </a:cxn>
                <a:cxn ang="0">
                  <a:pos x="T2" y="T3"/>
                </a:cxn>
                <a:cxn ang="0">
                  <a:pos x="T4" y="T5"/>
                </a:cxn>
                <a:cxn ang="0">
                  <a:pos x="T6" y="T7"/>
                </a:cxn>
                <a:cxn ang="0">
                  <a:pos x="T8" y="T9"/>
                </a:cxn>
                <a:cxn ang="0">
                  <a:pos x="T10" y="T11"/>
                </a:cxn>
              </a:cxnLst>
              <a:rect l="0" t="0" r="r" b="b"/>
              <a:pathLst>
                <a:path w="121" h="214">
                  <a:moveTo>
                    <a:pt x="19" y="2"/>
                  </a:moveTo>
                  <a:cubicBezTo>
                    <a:pt x="27" y="2"/>
                    <a:pt x="35" y="2"/>
                    <a:pt x="41" y="0"/>
                  </a:cubicBezTo>
                  <a:cubicBezTo>
                    <a:pt x="47" y="5"/>
                    <a:pt x="51" y="10"/>
                    <a:pt x="58" y="14"/>
                  </a:cubicBezTo>
                  <a:cubicBezTo>
                    <a:pt x="68" y="84"/>
                    <a:pt x="120" y="162"/>
                    <a:pt x="21" y="213"/>
                  </a:cubicBezTo>
                  <a:cubicBezTo>
                    <a:pt x="0" y="173"/>
                    <a:pt x="3" y="133"/>
                    <a:pt x="19" y="94"/>
                  </a:cubicBezTo>
                  <a:cubicBezTo>
                    <a:pt x="19" y="63"/>
                    <a:pt x="19" y="32"/>
                    <a:pt x="19" y="2"/>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2" name="Forme libre 451"/>
            <p:cNvSpPr>
              <a:spLocks noChangeArrowheads="1"/>
            </p:cNvSpPr>
            <p:nvPr userDrawn="1"/>
          </p:nvSpPr>
          <p:spPr bwMode="auto">
            <a:xfrm>
              <a:off x="2990850" y="2203450"/>
              <a:ext cx="17463" cy="60325"/>
            </a:xfrm>
            <a:custGeom>
              <a:avLst/>
              <a:gdLst>
                <a:gd name="T0" fmla="*/ 30 w 47"/>
                <a:gd name="T1" fmla="*/ 0 h 169"/>
                <a:gd name="T2" fmla="*/ 32 w 47"/>
                <a:gd name="T3" fmla="*/ 115 h 169"/>
                <a:gd name="T4" fmla="*/ 37 w 47"/>
                <a:gd name="T5" fmla="*/ 160 h 169"/>
                <a:gd name="T6" fmla="*/ 7 w 47"/>
                <a:gd name="T7" fmla="*/ 160 h 169"/>
                <a:gd name="T8" fmla="*/ 30 w 47"/>
                <a:gd name="T9" fmla="*/ 0 h 169"/>
              </a:gdLst>
              <a:ahLst/>
              <a:cxnLst>
                <a:cxn ang="0">
                  <a:pos x="T0" y="T1"/>
                </a:cxn>
                <a:cxn ang="0">
                  <a:pos x="T2" y="T3"/>
                </a:cxn>
                <a:cxn ang="0">
                  <a:pos x="T4" y="T5"/>
                </a:cxn>
                <a:cxn ang="0">
                  <a:pos x="T6" y="T7"/>
                </a:cxn>
                <a:cxn ang="0">
                  <a:pos x="T8" y="T9"/>
                </a:cxn>
              </a:cxnLst>
              <a:rect l="0" t="0" r="r" b="b"/>
              <a:pathLst>
                <a:path w="47" h="169">
                  <a:moveTo>
                    <a:pt x="30" y="0"/>
                  </a:moveTo>
                  <a:cubicBezTo>
                    <a:pt x="30" y="38"/>
                    <a:pt x="30" y="76"/>
                    <a:pt x="32" y="115"/>
                  </a:cubicBezTo>
                  <a:cubicBezTo>
                    <a:pt x="46" y="128"/>
                    <a:pt x="46" y="144"/>
                    <a:pt x="37" y="160"/>
                  </a:cubicBezTo>
                  <a:cubicBezTo>
                    <a:pt x="27" y="168"/>
                    <a:pt x="17" y="168"/>
                    <a:pt x="7" y="160"/>
                  </a:cubicBezTo>
                  <a:cubicBezTo>
                    <a:pt x="9" y="107"/>
                    <a:pt x="0" y="50"/>
                    <a:pt x="30" y="0"/>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3" name="Forme libre 452"/>
            <p:cNvSpPr>
              <a:spLocks noChangeArrowheads="1"/>
            </p:cNvSpPr>
            <p:nvPr userDrawn="1"/>
          </p:nvSpPr>
          <p:spPr bwMode="auto">
            <a:xfrm>
              <a:off x="2986088" y="2268538"/>
              <a:ext cx="15875" cy="25400"/>
            </a:xfrm>
            <a:custGeom>
              <a:avLst/>
              <a:gdLst>
                <a:gd name="T0" fmla="*/ 23 w 42"/>
                <a:gd name="T1" fmla="*/ 69 h 70"/>
                <a:gd name="T2" fmla="*/ 0 w 42"/>
                <a:gd name="T3" fmla="*/ 66 h 70"/>
                <a:gd name="T4" fmla="*/ 23 w 42"/>
                <a:gd name="T5" fmla="*/ 0 h 70"/>
                <a:gd name="T6" fmla="*/ 37 w 42"/>
                <a:gd name="T7" fmla="*/ 42 h 70"/>
                <a:gd name="T8" fmla="*/ 23 w 42"/>
                <a:gd name="T9" fmla="*/ 69 h 70"/>
              </a:gdLst>
              <a:ahLst/>
              <a:cxnLst>
                <a:cxn ang="0">
                  <a:pos x="T0" y="T1"/>
                </a:cxn>
                <a:cxn ang="0">
                  <a:pos x="T2" y="T3"/>
                </a:cxn>
                <a:cxn ang="0">
                  <a:pos x="T4" y="T5"/>
                </a:cxn>
                <a:cxn ang="0">
                  <a:pos x="T6" y="T7"/>
                </a:cxn>
                <a:cxn ang="0">
                  <a:pos x="T8" y="T9"/>
                </a:cxn>
              </a:cxnLst>
              <a:rect l="0" t="0" r="r" b="b"/>
              <a:pathLst>
                <a:path w="42" h="70">
                  <a:moveTo>
                    <a:pt x="23" y="69"/>
                  </a:moveTo>
                  <a:cubicBezTo>
                    <a:pt x="15" y="69"/>
                    <a:pt x="8" y="67"/>
                    <a:pt x="0" y="66"/>
                  </a:cubicBezTo>
                  <a:cubicBezTo>
                    <a:pt x="2" y="42"/>
                    <a:pt x="9" y="20"/>
                    <a:pt x="23" y="0"/>
                  </a:cubicBezTo>
                  <a:cubicBezTo>
                    <a:pt x="37" y="11"/>
                    <a:pt x="41" y="25"/>
                    <a:pt x="37" y="42"/>
                  </a:cubicBezTo>
                  <a:cubicBezTo>
                    <a:pt x="35" y="54"/>
                    <a:pt x="31" y="61"/>
                    <a:pt x="23" y="69"/>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4" name="Forme libre 453"/>
            <p:cNvSpPr>
              <a:spLocks noChangeArrowheads="1"/>
            </p:cNvSpPr>
            <p:nvPr userDrawn="1"/>
          </p:nvSpPr>
          <p:spPr bwMode="auto">
            <a:xfrm>
              <a:off x="2994025" y="2260600"/>
              <a:ext cx="15875" cy="28575"/>
            </a:xfrm>
            <a:custGeom>
              <a:avLst/>
              <a:gdLst>
                <a:gd name="T0" fmla="*/ 1 w 45"/>
                <a:gd name="T1" fmla="*/ 71 h 79"/>
                <a:gd name="T2" fmla="*/ 0 w 45"/>
                <a:gd name="T3" fmla="*/ 23 h 79"/>
                <a:gd name="T4" fmla="*/ 0 w 45"/>
                <a:gd name="T5" fmla="*/ 0 h 79"/>
                <a:gd name="T6" fmla="*/ 23 w 45"/>
                <a:gd name="T7" fmla="*/ 0 h 79"/>
                <a:gd name="T8" fmla="*/ 24 w 45"/>
                <a:gd name="T9" fmla="*/ 71 h 79"/>
                <a:gd name="T10" fmla="*/ 23 w 45"/>
                <a:gd name="T11" fmla="*/ 71 h 79"/>
                <a:gd name="T12" fmla="*/ 1 w 45"/>
                <a:gd name="T13" fmla="*/ 71 h 79"/>
              </a:gdLst>
              <a:ahLst/>
              <a:cxnLst>
                <a:cxn ang="0">
                  <a:pos x="T0" y="T1"/>
                </a:cxn>
                <a:cxn ang="0">
                  <a:pos x="T2" y="T3"/>
                </a:cxn>
                <a:cxn ang="0">
                  <a:pos x="T4" y="T5"/>
                </a:cxn>
                <a:cxn ang="0">
                  <a:pos x="T6" y="T7"/>
                </a:cxn>
                <a:cxn ang="0">
                  <a:pos x="T8" y="T9"/>
                </a:cxn>
                <a:cxn ang="0">
                  <a:pos x="T10" y="T11"/>
                </a:cxn>
                <a:cxn ang="0">
                  <a:pos x="T12" y="T13"/>
                </a:cxn>
              </a:cxnLst>
              <a:rect l="0" t="0" r="r" b="b"/>
              <a:pathLst>
                <a:path w="45" h="79">
                  <a:moveTo>
                    <a:pt x="1" y="71"/>
                  </a:moveTo>
                  <a:cubicBezTo>
                    <a:pt x="1" y="55"/>
                    <a:pt x="1" y="40"/>
                    <a:pt x="0" y="23"/>
                  </a:cubicBezTo>
                  <a:cubicBezTo>
                    <a:pt x="0" y="16"/>
                    <a:pt x="0" y="8"/>
                    <a:pt x="0" y="0"/>
                  </a:cubicBezTo>
                  <a:cubicBezTo>
                    <a:pt x="8" y="0"/>
                    <a:pt x="15" y="0"/>
                    <a:pt x="23" y="0"/>
                  </a:cubicBezTo>
                  <a:cubicBezTo>
                    <a:pt x="44" y="23"/>
                    <a:pt x="41" y="46"/>
                    <a:pt x="24" y="71"/>
                  </a:cubicBezTo>
                  <a:lnTo>
                    <a:pt x="23" y="71"/>
                  </a:lnTo>
                  <a:cubicBezTo>
                    <a:pt x="17" y="78"/>
                    <a:pt x="9" y="78"/>
                    <a:pt x="1" y="71"/>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5" name="Forme libre 454"/>
            <p:cNvSpPr>
              <a:spLocks noChangeArrowheads="1"/>
            </p:cNvSpPr>
            <p:nvPr userDrawn="1"/>
          </p:nvSpPr>
          <p:spPr bwMode="auto">
            <a:xfrm>
              <a:off x="2970213" y="2295525"/>
              <a:ext cx="7937" cy="6350"/>
            </a:xfrm>
            <a:custGeom>
              <a:avLst/>
              <a:gdLst>
                <a:gd name="T0" fmla="*/ 21 w 22"/>
                <a:gd name="T1" fmla="*/ 0 h 19"/>
                <a:gd name="T2" fmla="*/ 0 w 22"/>
                <a:gd name="T3" fmla="*/ 18 h 19"/>
                <a:gd name="T4" fmla="*/ 21 w 22"/>
                <a:gd name="T5" fmla="*/ 0 h 19"/>
              </a:gdLst>
              <a:ahLst/>
              <a:cxnLst>
                <a:cxn ang="0">
                  <a:pos x="T0" y="T1"/>
                </a:cxn>
                <a:cxn ang="0">
                  <a:pos x="T2" y="T3"/>
                </a:cxn>
                <a:cxn ang="0">
                  <a:pos x="T4" y="T5"/>
                </a:cxn>
              </a:cxnLst>
              <a:rect l="0" t="0" r="r" b="b"/>
              <a:pathLst>
                <a:path w="22" h="19">
                  <a:moveTo>
                    <a:pt x="21" y="0"/>
                  </a:moveTo>
                  <a:cubicBezTo>
                    <a:pt x="14" y="6"/>
                    <a:pt x="7" y="12"/>
                    <a:pt x="0" y="18"/>
                  </a:cubicBezTo>
                  <a:cubicBezTo>
                    <a:pt x="7" y="13"/>
                    <a:pt x="15" y="6"/>
                    <a:pt x="21" y="0"/>
                  </a:cubicBezTo>
                </a:path>
              </a:pathLst>
            </a:custGeom>
            <a:solidFill>
              <a:srgbClr val="29292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6" name="Forme libre 455"/>
            <p:cNvSpPr>
              <a:spLocks noChangeArrowheads="1"/>
            </p:cNvSpPr>
            <p:nvPr userDrawn="1"/>
          </p:nvSpPr>
          <p:spPr bwMode="auto">
            <a:xfrm>
              <a:off x="1057275" y="3840163"/>
              <a:ext cx="169863" cy="317500"/>
            </a:xfrm>
            <a:custGeom>
              <a:avLst/>
              <a:gdLst>
                <a:gd name="T0" fmla="*/ 185 w 473"/>
                <a:gd name="T1" fmla="*/ 50 h 883"/>
                <a:gd name="T2" fmla="*/ 290 w 473"/>
                <a:gd name="T3" fmla="*/ 29 h 883"/>
                <a:gd name="T4" fmla="*/ 420 w 473"/>
                <a:gd name="T5" fmla="*/ 127 h 883"/>
                <a:gd name="T6" fmla="*/ 457 w 473"/>
                <a:gd name="T7" fmla="*/ 556 h 883"/>
                <a:gd name="T8" fmla="*/ 463 w 473"/>
                <a:gd name="T9" fmla="*/ 760 h 883"/>
                <a:gd name="T10" fmla="*/ 380 w 473"/>
                <a:gd name="T11" fmla="*/ 835 h 883"/>
                <a:gd name="T12" fmla="*/ 299 w 473"/>
                <a:gd name="T13" fmla="*/ 834 h 883"/>
                <a:gd name="T14" fmla="*/ 203 w 473"/>
                <a:gd name="T15" fmla="*/ 856 h 883"/>
                <a:gd name="T16" fmla="*/ 205 w 473"/>
                <a:gd name="T17" fmla="*/ 856 h 883"/>
                <a:gd name="T18" fmla="*/ 158 w 473"/>
                <a:gd name="T19" fmla="*/ 882 h 883"/>
                <a:gd name="T20" fmla="*/ 122 w 473"/>
                <a:gd name="T21" fmla="*/ 818 h 883"/>
                <a:gd name="T22" fmla="*/ 52 w 473"/>
                <a:gd name="T23" fmla="*/ 510 h 883"/>
                <a:gd name="T24" fmla="*/ 46 w 473"/>
                <a:gd name="T25" fmla="*/ 488 h 883"/>
                <a:gd name="T26" fmla="*/ 5 w 473"/>
                <a:gd name="T27" fmla="*/ 186 h 883"/>
                <a:gd name="T28" fmla="*/ 0 w 473"/>
                <a:gd name="T29" fmla="*/ 140 h 883"/>
                <a:gd name="T30" fmla="*/ 92 w 473"/>
                <a:gd name="T31" fmla="*/ 53 h 883"/>
                <a:gd name="T32" fmla="*/ 185 w 473"/>
                <a:gd name="T33" fmla="*/ 50 h 883"/>
                <a:gd name="T34" fmla="*/ 157 w 473"/>
                <a:gd name="T35" fmla="*/ 882 h 883"/>
                <a:gd name="T36" fmla="*/ 159 w 473"/>
                <a:gd name="T37" fmla="*/ 882 h 883"/>
                <a:gd name="T38" fmla="*/ 158 w 473"/>
                <a:gd name="T39" fmla="*/ 882 h 883"/>
                <a:gd name="T40" fmla="*/ 157 w 473"/>
                <a:gd name="T41" fmla="*/ 882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3" h="883">
                  <a:moveTo>
                    <a:pt x="185" y="50"/>
                  </a:moveTo>
                  <a:cubicBezTo>
                    <a:pt x="220" y="43"/>
                    <a:pt x="255" y="36"/>
                    <a:pt x="290" y="29"/>
                  </a:cubicBezTo>
                  <a:cubicBezTo>
                    <a:pt x="417" y="0"/>
                    <a:pt x="422" y="1"/>
                    <a:pt x="420" y="127"/>
                  </a:cubicBezTo>
                  <a:cubicBezTo>
                    <a:pt x="417" y="272"/>
                    <a:pt x="425" y="415"/>
                    <a:pt x="457" y="556"/>
                  </a:cubicBezTo>
                  <a:cubicBezTo>
                    <a:pt x="472" y="623"/>
                    <a:pt x="469" y="692"/>
                    <a:pt x="463" y="760"/>
                  </a:cubicBezTo>
                  <a:cubicBezTo>
                    <a:pt x="458" y="805"/>
                    <a:pt x="451" y="858"/>
                    <a:pt x="380" y="835"/>
                  </a:cubicBezTo>
                  <a:cubicBezTo>
                    <a:pt x="353" y="835"/>
                    <a:pt x="325" y="835"/>
                    <a:pt x="299" y="834"/>
                  </a:cubicBezTo>
                  <a:cubicBezTo>
                    <a:pt x="270" y="855"/>
                    <a:pt x="231" y="829"/>
                    <a:pt x="203" y="856"/>
                  </a:cubicBezTo>
                  <a:lnTo>
                    <a:pt x="205" y="856"/>
                  </a:lnTo>
                  <a:cubicBezTo>
                    <a:pt x="191" y="869"/>
                    <a:pt x="169" y="863"/>
                    <a:pt x="158" y="882"/>
                  </a:cubicBezTo>
                  <a:cubicBezTo>
                    <a:pt x="131" y="868"/>
                    <a:pt x="125" y="845"/>
                    <a:pt x="122" y="818"/>
                  </a:cubicBezTo>
                  <a:cubicBezTo>
                    <a:pt x="112" y="713"/>
                    <a:pt x="93" y="609"/>
                    <a:pt x="52" y="510"/>
                  </a:cubicBezTo>
                  <a:cubicBezTo>
                    <a:pt x="49" y="502"/>
                    <a:pt x="44" y="493"/>
                    <a:pt x="46" y="488"/>
                  </a:cubicBezTo>
                  <a:cubicBezTo>
                    <a:pt x="89" y="380"/>
                    <a:pt x="14" y="287"/>
                    <a:pt x="5" y="186"/>
                  </a:cubicBezTo>
                  <a:cubicBezTo>
                    <a:pt x="3" y="171"/>
                    <a:pt x="0" y="156"/>
                    <a:pt x="0" y="140"/>
                  </a:cubicBezTo>
                  <a:cubicBezTo>
                    <a:pt x="3" y="76"/>
                    <a:pt x="26" y="56"/>
                    <a:pt x="92" y="53"/>
                  </a:cubicBezTo>
                  <a:cubicBezTo>
                    <a:pt x="124" y="52"/>
                    <a:pt x="154" y="52"/>
                    <a:pt x="185" y="50"/>
                  </a:cubicBezTo>
                  <a:close/>
                  <a:moveTo>
                    <a:pt x="157" y="882"/>
                  </a:moveTo>
                  <a:lnTo>
                    <a:pt x="159" y="882"/>
                  </a:lnTo>
                  <a:lnTo>
                    <a:pt x="158" y="882"/>
                  </a:lnTo>
                  <a:cubicBezTo>
                    <a:pt x="158" y="882"/>
                    <a:pt x="158" y="882"/>
                    <a:pt x="157" y="882"/>
                  </a:cubicBezTo>
                  <a:close/>
                </a:path>
              </a:pathLst>
            </a:custGeom>
            <a:solidFill>
              <a:srgbClr val="2B2B2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7" name="Forme libre 456"/>
            <p:cNvSpPr>
              <a:spLocks noChangeArrowheads="1"/>
            </p:cNvSpPr>
            <p:nvPr userDrawn="1"/>
          </p:nvSpPr>
          <p:spPr bwMode="auto">
            <a:xfrm>
              <a:off x="1047750" y="4503738"/>
              <a:ext cx="106363" cy="404812"/>
            </a:xfrm>
            <a:custGeom>
              <a:avLst/>
              <a:gdLst>
                <a:gd name="T0" fmla="*/ 232 w 296"/>
                <a:gd name="T1" fmla="*/ 1096 h 1123"/>
                <a:gd name="T2" fmla="*/ 208 w 296"/>
                <a:gd name="T3" fmla="*/ 1122 h 1123"/>
                <a:gd name="T4" fmla="*/ 6 w 296"/>
                <a:gd name="T5" fmla="*/ 423 h 1123"/>
                <a:gd name="T6" fmla="*/ 3 w 296"/>
                <a:gd name="T7" fmla="*/ 344 h 1123"/>
                <a:gd name="T8" fmla="*/ 58 w 296"/>
                <a:gd name="T9" fmla="*/ 116 h 1123"/>
                <a:gd name="T10" fmla="*/ 104 w 296"/>
                <a:gd name="T11" fmla="*/ 17 h 1123"/>
                <a:gd name="T12" fmla="*/ 214 w 296"/>
                <a:gd name="T13" fmla="*/ 107 h 1123"/>
                <a:gd name="T14" fmla="*/ 280 w 296"/>
                <a:gd name="T15" fmla="*/ 235 h 1123"/>
                <a:gd name="T16" fmla="*/ 255 w 296"/>
                <a:gd name="T17" fmla="*/ 434 h 1123"/>
                <a:gd name="T18" fmla="*/ 231 w 296"/>
                <a:gd name="T19" fmla="*/ 602 h 1123"/>
                <a:gd name="T20" fmla="*/ 258 w 296"/>
                <a:gd name="T21" fmla="*/ 909 h 1123"/>
                <a:gd name="T22" fmla="*/ 232 w 296"/>
                <a:gd name="T23" fmla="*/ 1096 h 1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6" h="1123">
                  <a:moveTo>
                    <a:pt x="232" y="1096"/>
                  </a:moveTo>
                  <a:cubicBezTo>
                    <a:pt x="225" y="1106"/>
                    <a:pt x="215" y="1113"/>
                    <a:pt x="208" y="1122"/>
                  </a:cubicBezTo>
                  <a:cubicBezTo>
                    <a:pt x="110" y="898"/>
                    <a:pt x="57" y="661"/>
                    <a:pt x="6" y="423"/>
                  </a:cubicBezTo>
                  <a:cubicBezTo>
                    <a:pt x="0" y="397"/>
                    <a:pt x="5" y="369"/>
                    <a:pt x="3" y="344"/>
                  </a:cubicBezTo>
                  <a:cubicBezTo>
                    <a:pt x="25" y="269"/>
                    <a:pt x="37" y="191"/>
                    <a:pt x="58" y="116"/>
                  </a:cubicBezTo>
                  <a:cubicBezTo>
                    <a:pt x="69" y="79"/>
                    <a:pt x="66" y="40"/>
                    <a:pt x="104" y="17"/>
                  </a:cubicBezTo>
                  <a:cubicBezTo>
                    <a:pt x="179" y="0"/>
                    <a:pt x="182" y="72"/>
                    <a:pt x="214" y="107"/>
                  </a:cubicBezTo>
                  <a:cubicBezTo>
                    <a:pt x="247" y="142"/>
                    <a:pt x="255" y="194"/>
                    <a:pt x="280" y="235"/>
                  </a:cubicBezTo>
                  <a:cubicBezTo>
                    <a:pt x="295" y="304"/>
                    <a:pt x="295" y="369"/>
                    <a:pt x="255" y="434"/>
                  </a:cubicBezTo>
                  <a:cubicBezTo>
                    <a:pt x="225" y="484"/>
                    <a:pt x="229" y="544"/>
                    <a:pt x="231" y="602"/>
                  </a:cubicBezTo>
                  <a:cubicBezTo>
                    <a:pt x="177" y="710"/>
                    <a:pt x="228" y="809"/>
                    <a:pt x="258" y="909"/>
                  </a:cubicBezTo>
                  <a:cubicBezTo>
                    <a:pt x="280" y="977"/>
                    <a:pt x="293" y="1041"/>
                    <a:pt x="232" y="1096"/>
                  </a:cubicBezTo>
                </a:path>
              </a:pathLst>
            </a:custGeom>
            <a:solidFill>
              <a:schemeClr val="accent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8" name="Forme libre 457"/>
            <p:cNvSpPr>
              <a:spLocks noChangeArrowheads="1"/>
            </p:cNvSpPr>
            <p:nvPr userDrawn="1"/>
          </p:nvSpPr>
          <p:spPr bwMode="auto">
            <a:xfrm>
              <a:off x="1112838" y="4200525"/>
              <a:ext cx="222250" cy="187325"/>
            </a:xfrm>
            <a:custGeom>
              <a:avLst/>
              <a:gdLst>
                <a:gd name="T0" fmla="*/ 165 w 618"/>
                <a:gd name="T1" fmla="*/ 42 h 522"/>
                <a:gd name="T2" fmla="*/ 581 w 618"/>
                <a:gd name="T3" fmla="*/ 249 h 522"/>
                <a:gd name="T4" fmla="*/ 607 w 618"/>
                <a:gd name="T5" fmla="*/ 346 h 522"/>
                <a:gd name="T6" fmla="*/ 345 w 618"/>
                <a:gd name="T7" fmla="*/ 437 h 522"/>
                <a:gd name="T8" fmla="*/ 327 w 618"/>
                <a:gd name="T9" fmla="*/ 407 h 522"/>
                <a:gd name="T10" fmla="*/ 293 w 618"/>
                <a:gd name="T11" fmla="*/ 297 h 522"/>
                <a:gd name="T12" fmla="*/ 234 w 618"/>
                <a:gd name="T13" fmla="*/ 214 h 522"/>
                <a:gd name="T14" fmla="*/ 209 w 618"/>
                <a:gd name="T15" fmla="*/ 216 h 522"/>
                <a:gd name="T16" fmla="*/ 187 w 618"/>
                <a:gd name="T17" fmla="*/ 225 h 522"/>
                <a:gd name="T18" fmla="*/ 165 w 618"/>
                <a:gd name="T19" fmla="*/ 237 h 522"/>
                <a:gd name="T20" fmla="*/ 155 w 618"/>
                <a:gd name="T21" fmla="*/ 245 h 522"/>
                <a:gd name="T22" fmla="*/ 132 w 618"/>
                <a:gd name="T23" fmla="*/ 260 h 522"/>
                <a:gd name="T24" fmla="*/ 118 w 618"/>
                <a:gd name="T25" fmla="*/ 268 h 522"/>
                <a:gd name="T26" fmla="*/ 87 w 618"/>
                <a:gd name="T27" fmla="*/ 271 h 522"/>
                <a:gd name="T28" fmla="*/ 72 w 618"/>
                <a:gd name="T29" fmla="*/ 265 h 522"/>
                <a:gd name="T30" fmla="*/ 48 w 618"/>
                <a:gd name="T31" fmla="*/ 242 h 522"/>
                <a:gd name="T32" fmla="*/ 165 w 618"/>
                <a:gd name="T33" fmla="*/ 4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8" h="522">
                  <a:moveTo>
                    <a:pt x="165" y="42"/>
                  </a:moveTo>
                  <a:cubicBezTo>
                    <a:pt x="344" y="0"/>
                    <a:pt x="498" y="77"/>
                    <a:pt x="581" y="249"/>
                  </a:cubicBezTo>
                  <a:cubicBezTo>
                    <a:pt x="605" y="277"/>
                    <a:pt x="617" y="307"/>
                    <a:pt x="607" y="346"/>
                  </a:cubicBezTo>
                  <a:cubicBezTo>
                    <a:pt x="515" y="501"/>
                    <a:pt x="461" y="521"/>
                    <a:pt x="345" y="437"/>
                  </a:cubicBezTo>
                  <a:cubicBezTo>
                    <a:pt x="339" y="427"/>
                    <a:pt x="333" y="417"/>
                    <a:pt x="327" y="407"/>
                  </a:cubicBezTo>
                  <a:cubicBezTo>
                    <a:pt x="312" y="372"/>
                    <a:pt x="306" y="333"/>
                    <a:pt x="293" y="297"/>
                  </a:cubicBezTo>
                  <a:cubicBezTo>
                    <a:pt x="284" y="262"/>
                    <a:pt x="277" y="225"/>
                    <a:pt x="234" y="214"/>
                  </a:cubicBezTo>
                  <a:cubicBezTo>
                    <a:pt x="226" y="214"/>
                    <a:pt x="219" y="214"/>
                    <a:pt x="209" y="216"/>
                  </a:cubicBezTo>
                  <a:cubicBezTo>
                    <a:pt x="202" y="219"/>
                    <a:pt x="194" y="220"/>
                    <a:pt x="187" y="225"/>
                  </a:cubicBezTo>
                  <a:cubicBezTo>
                    <a:pt x="179" y="230"/>
                    <a:pt x="171" y="233"/>
                    <a:pt x="165" y="237"/>
                  </a:cubicBezTo>
                  <a:cubicBezTo>
                    <a:pt x="162" y="240"/>
                    <a:pt x="158" y="242"/>
                    <a:pt x="155" y="245"/>
                  </a:cubicBezTo>
                  <a:cubicBezTo>
                    <a:pt x="147" y="251"/>
                    <a:pt x="139" y="256"/>
                    <a:pt x="132" y="260"/>
                  </a:cubicBezTo>
                  <a:cubicBezTo>
                    <a:pt x="127" y="263"/>
                    <a:pt x="122" y="265"/>
                    <a:pt x="118" y="268"/>
                  </a:cubicBezTo>
                  <a:cubicBezTo>
                    <a:pt x="107" y="271"/>
                    <a:pt x="98" y="272"/>
                    <a:pt x="87" y="271"/>
                  </a:cubicBezTo>
                  <a:cubicBezTo>
                    <a:pt x="83" y="269"/>
                    <a:pt x="77" y="268"/>
                    <a:pt x="72" y="265"/>
                  </a:cubicBezTo>
                  <a:cubicBezTo>
                    <a:pt x="63" y="259"/>
                    <a:pt x="55" y="251"/>
                    <a:pt x="48" y="242"/>
                  </a:cubicBezTo>
                  <a:cubicBezTo>
                    <a:pt x="0" y="123"/>
                    <a:pt x="121" y="104"/>
                    <a:pt x="165" y="42"/>
                  </a:cubicBezTo>
                </a:path>
              </a:pathLst>
            </a:custGeom>
            <a:solidFill>
              <a:schemeClr val="accent6">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9" name="Forme libre 458"/>
            <p:cNvSpPr>
              <a:spLocks noChangeArrowheads="1"/>
            </p:cNvSpPr>
            <p:nvPr userDrawn="1"/>
          </p:nvSpPr>
          <p:spPr bwMode="auto">
            <a:xfrm>
              <a:off x="1038225" y="4321175"/>
              <a:ext cx="74613" cy="306388"/>
            </a:xfrm>
            <a:custGeom>
              <a:avLst/>
              <a:gdLst>
                <a:gd name="T0" fmla="*/ 145 w 208"/>
                <a:gd name="T1" fmla="*/ 524 h 849"/>
                <a:gd name="T2" fmla="*/ 30 w 208"/>
                <a:gd name="T3" fmla="*/ 848 h 849"/>
                <a:gd name="T4" fmla="*/ 26 w 208"/>
                <a:gd name="T5" fmla="*/ 783 h 849"/>
                <a:gd name="T6" fmla="*/ 9 w 208"/>
                <a:gd name="T7" fmla="*/ 666 h 849"/>
                <a:gd name="T8" fmla="*/ 9 w 208"/>
                <a:gd name="T9" fmla="*/ 319 h 849"/>
                <a:gd name="T10" fmla="*/ 26 w 208"/>
                <a:gd name="T11" fmla="*/ 200 h 849"/>
                <a:gd name="T12" fmla="*/ 30 w 208"/>
                <a:gd name="T13" fmla="*/ 137 h 849"/>
                <a:gd name="T14" fmla="*/ 48 w 208"/>
                <a:gd name="T15" fmla="*/ 84 h 849"/>
                <a:gd name="T16" fmla="*/ 56 w 208"/>
                <a:gd name="T17" fmla="*/ 26 h 849"/>
                <a:gd name="T18" fmla="*/ 88 w 208"/>
                <a:gd name="T19" fmla="*/ 15 h 849"/>
                <a:gd name="T20" fmla="*/ 183 w 208"/>
                <a:gd name="T21" fmla="*/ 29 h 849"/>
                <a:gd name="T22" fmla="*/ 198 w 208"/>
                <a:gd name="T23" fmla="*/ 60 h 849"/>
                <a:gd name="T24" fmla="*/ 203 w 208"/>
                <a:gd name="T25" fmla="*/ 110 h 849"/>
                <a:gd name="T26" fmla="*/ 192 w 208"/>
                <a:gd name="T27" fmla="*/ 159 h 849"/>
                <a:gd name="T28" fmla="*/ 174 w 208"/>
                <a:gd name="T29" fmla="*/ 237 h 849"/>
                <a:gd name="T30" fmla="*/ 157 w 208"/>
                <a:gd name="T31" fmla="*/ 264 h 849"/>
                <a:gd name="T32" fmla="*/ 136 w 208"/>
                <a:gd name="T33" fmla="*/ 287 h 849"/>
                <a:gd name="T34" fmla="*/ 137 w 208"/>
                <a:gd name="T35" fmla="*/ 455 h 849"/>
                <a:gd name="T36" fmla="*/ 155 w 208"/>
                <a:gd name="T37" fmla="*/ 498 h 849"/>
                <a:gd name="T38" fmla="*/ 145 w 208"/>
                <a:gd name="T39" fmla="*/ 524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8" h="849">
                  <a:moveTo>
                    <a:pt x="145" y="524"/>
                  </a:moveTo>
                  <a:cubicBezTo>
                    <a:pt x="157" y="649"/>
                    <a:pt x="117" y="756"/>
                    <a:pt x="30" y="848"/>
                  </a:cubicBezTo>
                  <a:cubicBezTo>
                    <a:pt x="29" y="826"/>
                    <a:pt x="27" y="805"/>
                    <a:pt x="26" y="783"/>
                  </a:cubicBezTo>
                  <a:cubicBezTo>
                    <a:pt x="4" y="747"/>
                    <a:pt x="29" y="702"/>
                    <a:pt x="9" y="666"/>
                  </a:cubicBezTo>
                  <a:cubicBezTo>
                    <a:pt x="0" y="550"/>
                    <a:pt x="1" y="435"/>
                    <a:pt x="9" y="319"/>
                  </a:cubicBezTo>
                  <a:cubicBezTo>
                    <a:pt x="27" y="281"/>
                    <a:pt x="6" y="238"/>
                    <a:pt x="26" y="200"/>
                  </a:cubicBezTo>
                  <a:cubicBezTo>
                    <a:pt x="27" y="179"/>
                    <a:pt x="29" y="157"/>
                    <a:pt x="30" y="137"/>
                  </a:cubicBezTo>
                  <a:cubicBezTo>
                    <a:pt x="41" y="121"/>
                    <a:pt x="41" y="101"/>
                    <a:pt x="48" y="84"/>
                  </a:cubicBezTo>
                  <a:cubicBezTo>
                    <a:pt x="52" y="64"/>
                    <a:pt x="53" y="44"/>
                    <a:pt x="56" y="26"/>
                  </a:cubicBezTo>
                  <a:cubicBezTo>
                    <a:pt x="65" y="20"/>
                    <a:pt x="76" y="17"/>
                    <a:pt x="88" y="15"/>
                  </a:cubicBezTo>
                  <a:cubicBezTo>
                    <a:pt x="122" y="3"/>
                    <a:pt x="155" y="0"/>
                    <a:pt x="183" y="29"/>
                  </a:cubicBezTo>
                  <a:cubicBezTo>
                    <a:pt x="190" y="38"/>
                    <a:pt x="195" y="49"/>
                    <a:pt x="198" y="60"/>
                  </a:cubicBezTo>
                  <a:cubicBezTo>
                    <a:pt x="203" y="76"/>
                    <a:pt x="207" y="92"/>
                    <a:pt x="203" y="110"/>
                  </a:cubicBezTo>
                  <a:cubicBezTo>
                    <a:pt x="200" y="127"/>
                    <a:pt x="197" y="142"/>
                    <a:pt x="192" y="159"/>
                  </a:cubicBezTo>
                  <a:cubicBezTo>
                    <a:pt x="186" y="185"/>
                    <a:pt x="189" y="214"/>
                    <a:pt x="174" y="237"/>
                  </a:cubicBezTo>
                  <a:cubicBezTo>
                    <a:pt x="169" y="246"/>
                    <a:pt x="163" y="255"/>
                    <a:pt x="157" y="264"/>
                  </a:cubicBezTo>
                  <a:cubicBezTo>
                    <a:pt x="151" y="272"/>
                    <a:pt x="143" y="281"/>
                    <a:pt x="136" y="287"/>
                  </a:cubicBezTo>
                  <a:cubicBezTo>
                    <a:pt x="52" y="344"/>
                    <a:pt x="85" y="399"/>
                    <a:pt x="137" y="455"/>
                  </a:cubicBezTo>
                  <a:cubicBezTo>
                    <a:pt x="146" y="467"/>
                    <a:pt x="154" y="483"/>
                    <a:pt x="155" y="498"/>
                  </a:cubicBezTo>
                  <a:cubicBezTo>
                    <a:pt x="155" y="507"/>
                    <a:pt x="152" y="516"/>
                    <a:pt x="145" y="524"/>
                  </a:cubicBezTo>
                </a:path>
              </a:pathLst>
            </a:custGeom>
            <a:solidFill>
              <a:schemeClr val="accent6">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0" name="Forme libre 459"/>
            <p:cNvSpPr>
              <a:spLocks noChangeArrowheads="1"/>
            </p:cNvSpPr>
            <p:nvPr userDrawn="1"/>
          </p:nvSpPr>
          <p:spPr bwMode="auto">
            <a:xfrm>
              <a:off x="1428750" y="4338638"/>
              <a:ext cx="165100" cy="352425"/>
            </a:xfrm>
            <a:custGeom>
              <a:avLst/>
              <a:gdLst>
                <a:gd name="T0" fmla="*/ 21 w 457"/>
                <a:gd name="T1" fmla="*/ 93 h 977"/>
                <a:gd name="T2" fmla="*/ 0 w 457"/>
                <a:gd name="T3" fmla="*/ 20 h 977"/>
                <a:gd name="T4" fmla="*/ 93 w 457"/>
                <a:gd name="T5" fmla="*/ 65 h 977"/>
                <a:gd name="T6" fmla="*/ 186 w 457"/>
                <a:gd name="T7" fmla="*/ 194 h 977"/>
                <a:gd name="T8" fmla="*/ 302 w 457"/>
                <a:gd name="T9" fmla="*/ 386 h 977"/>
                <a:gd name="T10" fmla="*/ 363 w 457"/>
                <a:gd name="T11" fmla="*/ 493 h 977"/>
                <a:gd name="T12" fmla="*/ 415 w 457"/>
                <a:gd name="T13" fmla="*/ 751 h 977"/>
                <a:gd name="T14" fmla="*/ 435 w 457"/>
                <a:gd name="T15" fmla="*/ 945 h 977"/>
                <a:gd name="T16" fmla="*/ 392 w 457"/>
                <a:gd name="T17" fmla="*/ 976 h 977"/>
                <a:gd name="T18" fmla="*/ 330 w 457"/>
                <a:gd name="T19" fmla="*/ 918 h 977"/>
                <a:gd name="T20" fmla="*/ 23 w 457"/>
                <a:gd name="T21" fmla="*/ 160 h 977"/>
                <a:gd name="T22" fmla="*/ 21 w 457"/>
                <a:gd name="T23" fmla="*/ 93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7" h="977">
                  <a:moveTo>
                    <a:pt x="21" y="93"/>
                  </a:moveTo>
                  <a:cubicBezTo>
                    <a:pt x="14" y="69"/>
                    <a:pt x="7" y="44"/>
                    <a:pt x="0" y="20"/>
                  </a:cubicBezTo>
                  <a:cubicBezTo>
                    <a:pt x="49" y="0"/>
                    <a:pt x="69" y="30"/>
                    <a:pt x="93" y="65"/>
                  </a:cubicBezTo>
                  <a:cubicBezTo>
                    <a:pt x="124" y="108"/>
                    <a:pt x="146" y="157"/>
                    <a:pt x="186" y="194"/>
                  </a:cubicBezTo>
                  <a:cubicBezTo>
                    <a:pt x="209" y="267"/>
                    <a:pt x="229" y="342"/>
                    <a:pt x="302" y="386"/>
                  </a:cubicBezTo>
                  <a:cubicBezTo>
                    <a:pt x="337" y="408"/>
                    <a:pt x="348" y="453"/>
                    <a:pt x="363" y="493"/>
                  </a:cubicBezTo>
                  <a:cubicBezTo>
                    <a:pt x="420" y="571"/>
                    <a:pt x="362" y="673"/>
                    <a:pt x="415" y="751"/>
                  </a:cubicBezTo>
                  <a:cubicBezTo>
                    <a:pt x="432" y="815"/>
                    <a:pt x="456" y="878"/>
                    <a:pt x="435" y="945"/>
                  </a:cubicBezTo>
                  <a:cubicBezTo>
                    <a:pt x="426" y="962"/>
                    <a:pt x="411" y="973"/>
                    <a:pt x="392" y="976"/>
                  </a:cubicBezTo>
                  <a:cubicBezTo>
                    <a:pt x="357" y="973"/>
                    <a:pt x="340" y="948"/>
                    <a:pt x="330" y="918"/>
                  </a:cubicBezTo>
                  <a:cubicBezTo>
                    <a:pt x="235" y="663"/>
                    <a:pt x="137" y="408"/>
                    <a:pt x="23" y="160"/>
                  </a:cubicBezTo>
                  <a:cubicBezTo>
                    <a:pt x="23" y="139"/>
                    <a:pt x="12" y="116"/>
                    <a:pt x="21" y="93"/>
                  </a:cubicBezTo>
                </a:path>
              </a:pathLst>
            </a:custGeom>
            <a:solidFill>
              <a:schemeClr val="accent6">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1" name="Forme libre 460"/>
            <p:cNvSpPr>
              <a:spLocks noChangeArrowheads="1"/>
            </p:cNvSpPr>
            <p:nvPr userDrawn="1"/>
          </p:nvSpPr>
          <p:spPr bwMode="auto">
            <a:xfrm>
              <a:off x="1062038" y="4205288"/>
              <a:ext cx="127000" cy="134937"/>
            </a:xfrm>
            <a:custGeom>
              <a:avLst/>
              <a:gdLst>
                <a:gd name="T0" fmla="*/ 101 w 354"/>
                <a:gd name="T1" fmla="*/ 370 h 374"/>
                <a:gd name="T2" fmla="*/ 11 w 354"/>
                <a:gd name="T3" fmla="*/ 348 h 374"/>
                <a:gd name="T4" fmla="*/ 2 w 354"/>
                <a:gd name="T5" fmla="*/ 332 h 374"/>
                <a:gd name="T6" fmla="*/ 8 w 354"/>
                <a:gd name="T7" fmla="*/ 322 h 374"/>
                <a:gd name="T8" fmla="*/ 12 w 354"/>
                <a:gd name="T9" fmla="*/ 303 h 374"/>
                <a:gd name="T10" fmla="*/ 32 w 354"/>
                <a:gd name="T11" fmla="*/ 255 h 374"/>
                <a:gd name="T12" fmla="*/ 32 w 354"/>
                <a:gd name="T13" fmla="*/ 255 h 374"/>
                <a:gd name="T14" fmla="*/ 55 w 354"/>
                <a:gd name="T15" fmla="*/ 209 h 374"/>
                <a:gd name="T16" fmla="*/ 55 w 354"/>
                <a:gd name="T17" fmla="*/ 209 h 374"/>
                <a:gd name="T18" fmla="*/ 80 w 354"/>
                <a:gd name="T19" fmla="*/ 165 h 374"/>
                <a:gd name="T20" fmla="*/ 80 w 354"/>
                <a:gd name="T21" fmla="*/ 165 h 374"/>
                <a:gd name="T22" fmla="*/ 100 w 354"/>
                <a:gd name="T23" fmla="*/ 136 h 374"/>
                <a:gd name="T24" fmla="*/ 309 w 354"/>
                <a:gd name="T25" fmla="*/ 28 h 374"/>
                <a:gd name="T26" fmla="*/ 286 w 354"/>
                <a:gd name="T27" fmla="*/ 129 h 374"/>
                <a:gd name="T28" fmla="*/ 219 w 354"/>
                <a:gd name="T29" fmla="*/ 234 h 374"/>
                <a:gd name="T30" fmla="*/ 219 w 354"/>
                <a:gd name="T31" fmla="*/ 246 h 374"/>
                <a:gd name="T32" fmla="*/ 216 w 354"/>
                <a:gd name="T33" fmla="*/ 271 h 374"/>
                <a:gd name="T34" fmla="*/ 208 w 354"/>
                <a:gd name="T35" fmla="*/ 293 h 374"/>
                <a:gd name="T36" fmla="*/ 193 w 354"/>
                <a:gd name="T37" fmla="*/ 312 h 374"/>
                <a:gd name="T38" fmla="*/ 177 w 354"/>
                <a:gd name="T39" fmla="*/ 332 h 374"/>
                <a:gd name="T40" fmla="*/ 162 w 354"/>
                <a:gd name="T41" fmla="*/ 351 h 374"/>
                <a:gd name="T42" fmla="*/ 144 w 354"/>
                <a:gd name="T43" fmla="*/ 368 h 374"/>
                <a:gd name="T44" fmla="*/ 101 w 354"/>
                <a:gd name="T45" fmla="*/ 37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4" h="374">
                  <a:moveTo>
                    <a:pt x="101" y="370"/>
                  </a:moveTo>
                  <a:cubicBezTo>
                    <a:pt x="69" y="371"/>
                    <a:pt x="38" y="368"/>
                    <a:pt x="11" y="348"/>
                  </a:cubicBezTo>
                  <a:cubicBezTo>
                    <a:pt x="3" y="344"/>
                    <a:pt x="0" y="338"/>
                    <a:pt x="2" y="332"/>
                  </a:cubicBezTo>
                  <a:cubicBezTo>
                    <a:pt x="3" y="326"/>
                    <a:pt x="5" y="322"/>
                    <a:pt x="8" y="322"/>
                  </a:cubicBezTo>
                  <a:cubicBezTo>
                    <a:pt x="8" y="315"/>
                    <a:pt x="9" y="309"/>
                    <a:pt x="12" y="303"/>
                  </a:cubicBezTo>
                  <a:cubicBezTo>
                    <a:pt x="25" y="289"/>
                    <a:pt x="20" y="269"/>
                    <a:pt x="32" y="255"/>
                  </a:cubicBezTo>
                  <a:lnTo>
                    <a:pt x="32" y="255"/>
                  </a:lnTo>
                  <a:cubicBezTo>
                    <a:pt x="48" y="243"/>
                    <a:pt x="43" y="222"/>
                    <a:pt x="55" y="209"/>
                  </a:cubicBezTo>
                  <a:lnTo>
                    <a:pt x="55" y="209"/>
                  </a:lnTo>
                  <a:cubicBezTo>
                    <a:pt x="71" y="199"/>
                    <a:pt x="66" y="176"/>
                    <a:pt x="80" y="165"/>
                  </a:cubicBezTo>
                  <a:lnTo>
                    <a:pt x="80" y="165"/>
                  </a:lnTo>
                  <a:cubicBezTo>
                    <a:pt x="89" y="158"/>
                    <a:pt x="96" y="148"/>
                    <a:pt x="100" y="136"/>
                  </a:cubicBezTo>
                  <a:cubicBezTo>
                    <a:pt x="151" y="66"/>
                    <a:pt x="206" y="0"/>
                    <a:pt x="309" y="28"/>
                  </a:cubicBezTo>
                  <a:cubicBezTo>
                    <a:pt x="338" y="70"/>
                    <a:pt x="353" y="106"/>
                    <a:pt x="286" y="129"/>
                  </a:cubicBezTo>
                  <a:cubicBezTo>
                    <a:pt x="237" y="144"/>
                    <a:pt x="220" y="187"/>
                    <a:pt x="219" y="234"/>
                  </a:cubicBezTo>
                  <a:cubicBezTo>
                    <a:pt x="219" y="238"/>
                    <a:pt x="219" y="242"/>
                    <a:pt x="219" y="246"/>
                  </a:cubicBezTo>
                  <a:cubicBezTo>
                    <a:pt x="219" y="254"/>
                    <a:pt x="217" y="263"/>
                    <a:pt x="216" y="271"/>
                  </a:cubicBezTo>
                  <a:cubicBezTo>
                    <a:pt x="214" y="278"/>
                    <a:pt x="211" y="286"/>
                    <a:pt x="208" y="293"/>
                  </a:cubicBezTo>
                  <a:cubicBezTo>
                    <a:pt x="203" y="300"/>
                    <a:pt x="197" y="306"/>
                    <a:pt x="193" y="312"/>
                  </a:cubicBezTo>
                  <a:cubicBezTo>
                    <a:pt x="188" y="318"/>
                    <a:pt x="181" y="326"/>
                    <a:pt x="177" y="332"/>
                  </a:cubicBezTo>
                  <a:cubicBezTo>
                    <a:pt x="172" y="338"/>
                    <a:pt x="167" y="345"/>
                    <a:pt x="162" y="351"/>
                  </a:cubicBezTo>
                  <a:cubicBezTo>
                    <a:pt x="158" y="359"/>
                    <a:pt x="151" y="364"/>
                    <a:pt x="144" y="368"/>
                  </a:cubicBezTo>
                  <a:cubicBezTo>
                    <a:pt x="125" y="373"/>
                    <a:pt x="113" y="371"/>
                    <a:pt x="101" y="370"/>
                  </a:cubicBezTo>
                </a:path>
              </a:pathLst>
            </a:custGeom>
            <a:solidFill>
              <a:schemeClr val="accent6">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2" name="Forme libre 461"/>
            <p:cNvSpPr>
              <a:spLocks noChangeArrowheads="1"/>
            </p:cNvSpPr>
            <p:nvPr userDrawn="1"/>
          </p:nvSpPr>
          <p:spPr bwMode="auto">
            <a:xfrm>
              <a:off x="1236663" y="4095750"/>
              <a:ext cx="190500" cy="120650"/>
            </a:xfrm>
            <a:custGeom>
              <a:avLst/>
              <a:gdLst>
                <a:gd name="T0" fmla="*/ 252 w 529"/>
                <a:gd name="T1" fmla="*/ 331 h 334"/>
                <a:gd name="T2" fmla="*/ 49 w 529"/>
                <a:gd name="T3" fmla="*/ 189 h 334"/>
                <a:gd name="T4" fmla="*/ 0 w 529"/>
                <a:gd name="T5" fmla="*/ 101 h 334"/>
                <a:gd name="T6" fmla="*/ 8 w 529"/>
                <a:gd name="T7" fmla="*/ 84 h 334"/>
                <a:gd name="T8" fmla="*/ 205 w 529"/>
                <a:gd name="T9" fmla="*/ 33 h 334"/>
                <a:gd name="T10" fmla="*/ 377 w 529"/>
                <a:gd name="T11" fmla="*/ 108 h 334"/>
                <a:gd name="T12" fmla="*/ 508 w 529"/>
                <a:gd name="T13" fmla="*/ 114 h 334"/>
                <a:gd name="T14" fmla="*/ 450 w 529"/>
                <a:gd name="T15" fmla="*/ 197 h 334"/>
                <a:gd name="T16" fmla="*/ 379 w 529"/>
                <a:gd name="T17" fmla="*/ 261 h 334"/>
                <a:gd name="T18" fmla="*/ 308 w 529"/>
                <a:gd name="T19" fmla="*/ 330 h 334"/>
                <a:gd name="T20" fmla="*/ 270 w 529"/>
                <a:gd name="T21" fmla="*/ 318 h 334"/>
                <a:gd name="T22" fmla="*/ 258 w 529"/>
                <a:gd name="T23" fmla="*/ 321 h 334"/>
                <a:gd name="T24" fmla="*/ 252 w 529"/>
                <a:gd name="T25" fmla="*/ 331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9" h="334">
                  <a:moveTo>
                    <a:pt x="252" y="331"/>
                  </a:moveTo>
                  <a:cubicBezTo>
                    <a:pt x="154" y="327"/>
                    <a:pt x="107" y="252"/>
                    <a:pt x="49" y="189"/>
                  </a:cubicBezTo>
                  <a:cubicBezTo>
                    <a:pt x="26" y="165"/>
                    <a:pt x="15" y="130"/>
                    <a:pt x="0" y="101"/>
                  </a:cubicBezTo>
                  <a:cubicBezTo>
                    <a:pt x="3" y="95"/>
                    <a:pt x="5" y="90"/>
                    <a:pt x="8" y="84"/>
                  </a:cubicBezTo>
                  <a:cubicBezTo>
                    <a:pt x="67" y="43"/>
                    <a:pt x="127" y="0"/>
                    <a:pt x="205" y="33"/>
                  </a:cubicBezTo>
                  <a:cubicBezTo>
                    <a:pt x="227" y="136"/>
                    <a:pt x="302" y="127"/>
                    <a:pt x="377" y="108"/>
                  </a:cubicBezTo>
                  <a:cubicBezTo>
                    <a:pt x="423" y="98"/>
                    <a:pt x="467" y="67"/>
                    <a:pt x="508" y="114"/>
                  </a:cubicBezTo>
                  <a:cubicBezTo>
                    <a:pt x="528" y="169"/>
                    <a:pt x="487" y="186"/>
                    <a:pt x="450" y="197"/>
                  </a:cubicBezTo>
                  <a:cubicBezTo>
                    <a:pt x="414" y="208"/>
                    <a:pt x="382" y="217"/>
                    <a:pt x="379" y="261"/>
                  </a:cubicBezTo>
                  <a:cubicBezTo>
                    <a:pt x="374" y="304"/>
                    <a:pt x="357" y="333"/>
                    <a:pt x="308" y="330"/>
                  </a:cubicBezTo>
                  <a:cubicBezTo>
                    <a:pt x="295" y="327"/>
                    <a:pt x="282" y="321"/>
                    <a:pt x="270" y="318"/>
                  </a:cubicBezTo>
                  <a:cubicBezTo>
                    <a:pt x="267" y="319"/>
                    <a:pt x="263" y="319"/>
                    <a:pt x="258" y="321"/>
                  </a:cubicBezTo>
                  <a:cubicBezTo>
                    <a:pt x="256" y="325"/>
                    <a:pt x="253" y="328"/>
                    <a:pt x="252" y="331"/>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3" name="Forme libre 462"/>
            <p:cNvSpPr>
              <a:spLocks noChangeArrowheads="1"/>
            </p:cNvSpPr>
            <p:nvPr userDrawn="1"/>
          </p:nvSpPr>
          <p:spPr bwMode="auto">
            <a:xfrm>
              <a:off x="1301750" y="4289425"/>
              <a:ext cx="77788" cy="141288"/>
            </a:xfrm>
            <a:custGeom>
              <a:avLst/>
              <a:gdLst>
                <a:gd name="T0" fmla="*/ 31 w 218"/>
                <a:gd name="T1" fmla="*/ 69 h 393"/>
                <a:gd name="T2" fmla="*/ 54 w 218"/>
                <a:gd name="T3" fmla="*/ 0 h 393"/>
                <a:gd name="T4" fmla="*/ 193 w 218"/>
                <a:gd name="T5" fmla="*/ 255 h 393"/>
                <a:gd name="T6" fmla="*/ 214 w 218"/>
                <a:gd name="T7" fmla="*/ 281 h 393"/>
                <a:gd name="T8" fmla="*/ 214 w 218"/>
                <a:gd name="T9" fmla="*/ 316 h 393"/>
                <a:gd name="T10" fmla="*/ 182 w 218"/>
                <a:gd name="T11" fmla="*/ 380 h 393"/>
                <a:gd name="T12" fmla="*/ 145 w 218"/>
                <a:gd name="T13" fmla="*/ 392 h 393"/>
                <a:gd name="T14" fmla="*/ 22 w 218"/>
                <a:gd name="T15" fmla="*/ 197 h 393"/>
                <a:gd name="T16" fmla="*/ 31 w 218"/>
                <a:gd name="T17" fmla="*/ 69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8" h="393">
                  <a:moveTo>
                    <a:pt x="31" y="69"/>
                  </a:moveTo>
                  <a:cubicBezTo>
                    <a:pt x="38" y="46"/>
                    <a:pt x="46" y="23"/>
                    <a:pt x="54" y="0"/>
                  </a:cubicBezTo>
                  <a:cubicBezTo>
                    <a:pt x="170" y="47"/>
                    <a:pt x="191" y="145"/>
                    <a:pt x="193" y="255"/>
                  </a:cubicBezTo>
                  <a:cubicBezTo>
                    <a:pt x="202" y="261"/>
                    <a:pt x="209" y="270"/>
                    <a:pt x="214" y="281"/>
                  </a:cubicBezTo>
                  <a:cubicBezTo>
                    <a:pt x="217" y="293"/>
                    <a:pt x="217" y="304"/>
                    <a:pt x="214" y="316"/>
                  </a:cubicBezTo>
                  <a:cubicBezTo>
                    <a:pt x="209" y="340"/>
                    <a:pt x="203" y="365"/>
                    <a:pt x="182" y="380"/>
                  </a:cubicBezTo>
                  <a:cubicBezTo>
                    <a:pt x="171" y="388"/>
                    <a:pt x="159" y="392"/>
                    <a:pt x="145" y="392"/>
                  </a:cubicBezTo>
                  <a:cubicBezTo>
                    <a:pt x="51" y="360"/>
                    <a:pt x="11" y="288"/>
                    <a:pt x="22" y="197"/>
                  </a:cubicBezTo>
                  <a:cubicBezTo>
                    <a:pt x="28" y="154"/>
                    <a:pt x="0" y="108"/>
                    <a:pt x="31" y="69"/>
                  </a:cubicBezTo>
                </a:path>
              </a:pathLst>
            </a:custGeom>
            <a:solidFill>
              <a:schemeClr val="accent6">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4" name="Forme libre 463"/>
            <p:cNvSpPr>
              <a:spLocks noChangeArrowheads="1"/>
            </p:cNvSpPr>
            <p:nvPr userDrawn="1"/>
          </p:nvSpPr>
          <p:spPr bwMode="auto">
            <a:xfrm>
              <a:off x="1163638" y="3833813"/>
              <a:ext cx="88900" cy="319087"/>
            </a:xfrm>
            <a:custGeom>
              <a:avLst/>
              <a:gdLst>
                <a:gd name="T0" fmla="*/ 88 w 245"/>
                <a:gd name="T1" fmla="*/ 857 h 888"/>
                <a:gd name="T2" fmla="*/ 139 w 245"/>
                <a:gd name="T3" fmla="*/ 762 h 888"/>
                <a:gd name="T4" fmla="*/ 131 w 245"/>
                <a:gd name="T5" fmla="*/ 626 h 888"/>
                <a:gd name="T6" fmla="*/ 94 w 245"/>
                <a:gd name="T7" fmla="*/ 150 h 888"/>
                <a:gd name="T8" fmla="*/ 0 w 245"/>
                <a:gd name="T9" fmla="*/ 50 h 888"/>
                <a:gd name="T10" fmla="*/ 72 w 245"/>
                <a:gd name="T11" fmla="*/ 8 h 888"/>
                <a:gd name="T12" fmla="*/ 91 w 245"/>
                <a:gd name="T13" fmla="*/ 6 h 888"/>
                <a:gd name="T14" fmla="*/ 174 w 245"/>
                <a:gd name="T15" fmla="*/ 88 h 888"/>
                <a:gd name="T16" fmla="*/ 224 w 245"/>
                <a:gd name="T17" fmla="*/ 496 h 888"/>
                <a:gd name="T18" fmla="*/ 230 w 245"/>
                <a:gd name="T19" fmla="*/ 536 h 888"/>
                <a:gd name="T20" fmla="*/ 181 w 245"/>
                <a:gd name="T21" fmla="*/ 832 h 888"/>
                <a:gd name="T22" fmla="*/ 88 w 245"/>
                <a:gd name="T23" fmla="*/ 85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5" h="888">
                  <a:moveTo>
                    <a:pt x="88" y="857"/>
                  </a:moveTo>
                  <a:cubicBezTo>
                    <a:pt x="128" y="837"/>
                    <a:pt x="139" y="803"/>
                    <a:pt x="139" y="762"/>
                  </a:cubicBezTo>
                  <a:cubicBezTo>
                    <a:pt x="137" y="716"/>
                    <a:pt x="142" y="669"/>
                    <a:pt x="131" y="626"/>
                  </a:cubicBezTo>
                  <a:cubicBezTo>
                    <a:pt x="91" y="469"/>
                    <a:pt x="91" y="310"/>
                    <a:pt x="94" y="150"/>
                  </a:cubicBezTo>
                  <a:cubicBezTo>
                    <a:pt x="96" y="66"/>
                    <a:pt x="94" y="66"/>
                    <a:pt x="0" y="50"/>
                  </a:cubicBezTo>
                  <a:cubicBezTo>
                    <a:pt x="24" y="37"/>
                    <a:pt x="47" y="21"/>
                    <a:pt x="72" y="8"/>
                  </a:cubicBezTo>
                  <a:cubicBezTo>
                    <a:pt x="78" y="8"/>
                    <a:pt x="85" y="6"/>
                    <a:pt x="91" y="6"/>
                  </a:cubicBezTo>
                  <a:cubicBezTo>
                    <a:pt x="152" y="0"/>
                    <a:pt x="169" y="37"/>
                    <a:pt x="174" y="88"/>
                  </a:cubicBezTo>
                  <a:cubicBezTo>
                    <a:pt x="186" y="224"/>
                    <a:pt x="218" y="359"/>
                    <a:pt x="224" y="496"/>
                  </a:cubicBezTo>
                  <a:cubicBezTo>
                    <a:pt x="227" y="510"/>
                    <a:pt x="229" y="522"/>
                    <a:pt x="230" y="536"/>
                  </a:cubicBezTo>
                  <a:cubicBezTo>
                    <a:pt x="244" y="640"/>
                    <a:pt x="221" y="738"/>
                    <a:pt x="181" y="832"/>
                  </a:cubicBezTo>
                  <a:cubicBezTo>
                    <a:pt x="163" y="887"/>
                    <a:pt x="125" y="870"/>
                    <a:pt x="88" y="857"/>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5" name="Forme libre 464"/>
            <p:cNvSpPr>
              <a:spLocks noChangeArrowheads="1"/>
            </p:cNvSpPr>
            <p:nvPr userDrawn="1"/>
          </p:nvSpPr>
          <p:spPr bwMode="auto">
            <a:xfrm>
              <a:off x="1390650" y="4267200"/>
              <a:ext cx="119063" cy="152400"/>
            </a:xfrm>
            <a:custGeom>
              <a:avLst/>
              <a:gdLst>
                <a:gd name="T0" fmla="*/ 243 w 330"/>
                <a:gd name="T1" fmla="*/ 423 h 424"/>
                <a:gd name="T2" fmla="*/ 106 w 330"/>
                <a:gd name="T3" fmla="*/ 216 h 424"/>
                <a:gd name="T4" fmla="*/ 106 w 330"/>
                <a:gd name="T5" fmla="*/ 219 h 424"/>
                <a:gd name="T6" fmla="*/ 75 w 330"/>
                <a:gd name="T7" fmla="*/ 153 h 424"/>
                <a:gd name="T8" fmla="*/ 0 w 330"/>
                <a:gd name="T9" fmla="*/ 34 h 424"/>
                <a:gd name="T10" fmla="*/ 110 w 330"/>
                <a:gd name="T11" fmla="*/ 11 h 424"/>
                <a:gd name="T12" fmla="*/ 249 w 330"/>
                <a:gd name="T13" fmla="*/ 153 h 424"/>
                <a:gd name="T14" fmla="*/ 306 w 330"/>
                <a:gd name="T15" fmla="*/ 289 h 424"/>
                <a:gd name="T16" fmla="*/ 243 w 330"/>
                <a:gd name="T17" fmla="*/ 423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424">
                  <a:moveTo>
                    <a:pt x="243" y="423"/>
                  </a:moveTo>
                  <a:cubicBezTo>
                    <a:pt x="199" y="353"/>
                    <a:pt x="171" y="272"/>
                    <a:pt x="106" y="216"/>
                  </a:cubicBezTo>
                  <a:lnTo>
                    <a:pt x="106" y="219"/>
                  </a:lnTo>
                  <a:cubicBezTo>
                    <a:pt x="91" y="199"/>
                    <a:pt x="74" y="181"/>
                    <a:pt x="75" y="153"/>
                  </a:cubicBezTo>
                  <a:cubicBezTo>
                    <a:pt x="51" y="113"/>
                    <a:pt x="25" y="74"/>
                    <a:pt x="0" y="34"/>
                  </a:cubicBezTo>
                  <a:cubicBezTo>
                    <a:pt x="33" y="0"/>
                    <a:pt x="72" y="13"/>
                    <a:pt x="110" y="11"/>
                  </a:cubicBezTo>
                  <a:cubicBezTo>
                    <a:pt x="168" y="48"/>
                    <a:pt x="211" y="98"/>
                    <a:pt x="249" y="153"/>
                  </a:cubicBezTo>
                  <a:cubicBezTo>
                    <a:pt x="271" y="197"/>
                    <a:pt x="292" y="243"/>
                    <a:pt x="306" y="289"/>
                  </a:cubicBezTo>
                  <a:cubicBezTo>
                    <a:pt x="323" y="350"/>
                    <a:pt x="329" y="410"/>
                    <a:pt x="243" y="423"/>
                  </a:cubicBezTo>
                </a:path>
              </a:pathLst>
            </a:custGeom>
            <a:solidFill>
              <a:schemeClr val="accent6">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6" name="Forme libre 465"/>
            <p:cNvSpPr>
              <a:spLocks noChangeArrowheads="1"/>
            </p:cNvSpPr>
            <p:nvPr userDrawn="1"/>
          </p:nvSpPr>
          <p:spPr bwMode="auto">
            <a:xfrm>
              <a:off x="1370013" y="4364038"/>
              <a:ext cx="114300" cy="136525"/>
            </a:xfrm>
            <a:custGeom>
              <a:avLst/>
              <a:gdLst>
                <a:gd name="T0" fmla="*/ 0 w 316"/>
                <a:gd name="T1" fmla="*/ 90 h 381"/>
                <a:gd name="T2" fmla="*/ 4 w 316"/>
                <a:gd name="T3" fmla="*/ 47 h 381"/>
                <a:gd name="T4" fmla="*/ 95 w 316"/>
                <a:gd name="T5" fmla="*/ 41 h 381"/>
                <a:gd name="T6" fmla="*/ 182 w 316"/>
                <a:gd name="T7" fmla="*/ 19 h 381"/>
                <a:gd name="T8" fmla="*/ 204 w 316"/>
                <a:gd name="T9" fmla="*/ 67 h 381"/>
                <a:gd name="T10" fmla="*/ 268 w 316"/>
                <a:gd name="T11" fmla="*/ 247 h 381"/>
                <a:gd name="T12" fmla="*/ 271 w 316"/>
                <a:gd name="T13" fmla="*/ 349 h 381"/>
                <a:gd name="T14" fmla="*/ 161 w 316"/>
                <a:gd name="T15" fmla="*/ 322 h 381"/>
                <a:gd name="T16" fmla="*/ 0 w 316"/>
                <a:gd name="T17" fmla="*/ 9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381">
                  <a:moveTo>
                    <a:pt x="0" y="90"/>
                  </a:moveTo>
                  <a:cubicBezTo>
                    <a:pt x="2" y="76"/>
                    <a:pt x="2" y="61"/>
                    <a:pt x="4" y="47"/>
                  </a:cubicBezTo>
                  <a:cubicBezTo>
                    <a:pt x="31" y="0"/>
                    <a:pt x="66" y="10"/>
                    <a:pt x="95" y="41"/>
                  </a:cubicBezTo>
                  <a:cubicBezTo>
                    <a:pt x="139" y="85"/>
                    <a:pt x="158" y="44"/>
                    <a:pt x="182" y="19"/>
                  </a:cubicBezTo>
                  <a:cubicBezTo>
                    <a:pt x="190" y="35"/>
                    <a:pt x="196" y="51"/>
                    <a:pt x="204" y="67"/>
                  </a:cubicBezTo>
                  <a:cubicBezTo>
                    <a:pt x="197" y="137"/>
                    <a:pt x="245" y="187"/>
                    <a:pt x="268" y="247"/>
                  </a:cubicBezTo>
                  <a:cubicBezTo>
                    <a:pt x="281" y="281"/>
                    <a:pt x="315" y="317"/>
                    <a:pt x="271" y="349"/>
                  </a:cubicBezTo>
                  <a:cubicBezTo>
                    <a:pt x="228" y="380"/>
                    <a:pt x="190" y="354"/>
                    <a:pt x="161" y="322"/>
                  </a:cubicBezTo>
                  <a:cubicBezTo>
                    <a:pt x="98" y="252"/>
                    <a:pt x="22" y="190"/>
                    <a:pt x="0" y="90"/>
                  </a:cubicBezTo>
                </a:path>
              </a:pathLst>
            </a:custGeom>
            <a:solidFill>
              <a:schemeClr val="accent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7" name="Forme libre 466"/>
            <p:cNvSpPr>
              <a:spLocks noChangeArrowheads="1"/>
            </p:cNvSpPr>
            <p:nvPr userDrawn="1"/>
          </p:nvSpPr>
          <p:spPr bwMode="auto">
            <a:xfrm>
              <a:off x="1303338" y="4187825"/>
              <a:ext cx="128587" cy="100013"/>
            </a:xfrm>
            <a:custGeom>
              <a:avLst/>
              <a:gdLst>
                <a:gd name="T0" fmla="*/ 342 w 358"/>
                <a:gd name="T1" fmla="*/ 261 h 279"/>
                <a:gd name="T2" fmla="*/ 239 w 358"/>
                <a:gd name="T3" fmla="*/ 258 h 279"/>
                <a:gd name="T4" fmla="*/ 67 w 358"/>
                <a:gd name="T5" fmla="*/ 79 h 279"/>
                <a:gd name="T6" fmla="*/ 65 w 358"/>
                <a:gd name="T7" fmla="*/ 78 h 279"/>
                <a:gd name="T8" fmla="*/ 46 w 358"/>
                <a:gd name="T9" fmla="*/ 58 h 279"/>
                <a:gd name="T10" fmla="*/ 0 w 358"/>
                <a:gd name="T11" fmla="*/ 0 h 279"/>
                <a:gd name="T12" fmla="*/ 113 w 358"/>
                <a:gd name="T13" fmla="*/ 56 h 279"/>
                <a:gd name="T14" fmla="*/ 313 w 358"/>
                <a:gd name="T15" fmla="*/ 157 h 279"/>
                <a:gd name="T16" fmla="*/ 342 w 358"/>
                <a:gd name="T17" fmla="*/ 194 h 279"/>
                <a:gd name="T18" fmla="*/ 356 w 358"/>
                <a:gd name="T19" fmla="*/ 237 h 279"/>
                <a:gd name="T20" fmla="*/ 342 w 358"/>
                <a:gd name="T21" fmla="*/ 26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8" h="279">
                  <a:moveTo>
                    <a:pt x="342" y="261"/>
                  </a:moveTo>
                  <a:cubicBezTo>
                    <a:pt x="307" y="278"/>
                    <a:pt x="273" y="270"/>
                    <a:pt x="239" y="258"/>
                  </a:cubicBezTo>
                  <a:cubicBezTo>
                    <a:pt x="175" y="204"/>
                    <a:pt x="142" y="122"/>
                    <a:pt x="67" y="79"/>
                  </a:cubicBezTo>
                  <a:lnTo>
                    <a:pt x="65" y="78"/>
                  </a:lnTo>
                  <a:cubicBezTo>
                    <a:pt x="61" y="70"/>
                    <a:pt x="53" y="62"/>
                    <a:pt x="46" y="58"/>
                  </a:cubicBezTo>
                  <a:cubicBezTo>
                    <a:pt x="32" y="41"/>
                    <a:pt x="9" y="33"/>
                    <a:pt x="0" y="0"/>
                  </a:cubicBezTo>
                  <a:cubicBezTo>
                    <a:pt x="47" y="6"/>
                    <a:pt x="76" y="41"/>
                    <a:pt x="113" y="56"/>
                  </a:cubicBezTo>
                  <a:cubicBezTo>
                    <a:pt x="192" y="66"/>
                    <a:pt x="261" y="95"/>
                    <a:pt x="313" y="157"/>
                  </a:cubicBezTo>
                  <a:cubicBezTo>
                    <a:pt x="325" y="168"/>
                    <a:pt x="334" y="180"/>
                    <a:pt x="342" y="194"/>
                  </a:cubicBezTo>
                  <a:cubicBezTo>
                    <a:pt x="351" y="208"/>
                    <a:pt x="357" y="221"/>
                    <a:pt x="356" y="237"/>
                  </a:cubicBezTo>
                  <a:cubicBezTo>
                    <a:pt x="356" y="246"/>
                    <a:pt x="349" y="255"/>
                    <a:pt x="342" y="261"/>
                  </a:cubicBezTo>
                </a:path>
              </a:pathLst>
            </a:custGeom>
            <a:solidFill>
              <a:srgbClr val="7A7A7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8" name="Forme libre 467"/>
            <p:cNvSpPr>
              <a:spLocks noChangeArrowheads="1"/>
            </p:cNvSpPr>
            <p:nvPr userDrawn="1"/>
          </p:nvSpPr>
          <p:spPr bwMode="auto">
            <a:xfrm>
              <a:off x="1217613" y="4022725"/>
              <a:ext cx="42862" cy="111125"/>
            </a:xfrm>
            <a:custGeom>
              <a:avLst/>
              <a:gdLst>
                <a:gd name="T0" fmla="*/ 29 w 119"/>
                <a:gd name="T1" fmla="*/ 306 h 307"/>
                <a:gd name="T2" fmla="*/ 10 w 119"/>
                <a:gd name="T3" fmla="*/ 6 h 307"/>
                <a:gd name="T4" fmla="*/ 75 w 119"/>
                <a:gd name="T5" fmla="*/ 54 h 307"/>
                <a:gd name="T6" fmla="*/ 59 w 119"/>
                <a:gd name="T7" fmla="*/ 303 h 307"/>
                <a:gd name="T8" fmla="*/ 55 w 119"/>
                <a:gd name="T9" fmla="*/ 306 h 307"/>
                <a:gd name="T10" fmla="*/ 29 w 119"/>
                <a:gd name="T11" fmla="*/ 306 h 307"/>
              </a:gdLst>
              <a:ahLst/>
              <a:cxnLst>
                <a:cxn ang="0">
                  <a:pos x="T0" y="T1"/>
                </a:cxn>
                <a:cxn ang="0">
                  <a:pos x="T2" y="T3"/>
                </a:cxn>
                <a:cxn ang="0">
                  <a:pos x="T4" y="T5"/>
                </a:cxn>
                <a:cxn ang="0">
                  <a:pos x="T6" y="T7"/>
                </a:cxn>
                <a:cxn ang="0">
                  <a:pos x="T8" y="T9"/>
                </a:cxn>
                <a:cxn ang="0">
                  <a:pos x="T10" y="T11"/>
                </a:cxn>
              </a:cxnLst>
              <a:rect l="0" t="0" r="r" b="b"/>
              <a:pathLst>
                <a:path w="119" h="307">
                  <a:moveTo>
                    <a:pt x="29" y="306"/>
                  </a:moveTo>
                  <a:cubicBezTo>
                    <a:pt x="0" y="208"/>
                    <a:pt x="13" y="107"/>
                    <a:pt x="10" y="6"/>
                  </a:cubicBezTo>
                  <a:cubicBezTo>
                    <a:pt x="48" y="0"/>
                    <a:pt x="71" y="23"/>
                    <a:pt x="75" y="54"/>
                  </a:cubicBezTo>
                  <a:cubicBezTo>
                    <a:pt x="84" y="136"/>
                    <a:pt x="118" y="223"/>
                    <a:pt x="59" y="303"/>
                  </a:cubicBezTo>
                  <a:lnTo>
                    <a:pt x="55" y="306"/>
                  </a:lnTo>
                  <a:cubicBezTo>
                    <a:pt x="46" y="306"/>
                    <a:pt x="37" y="306"/>
                    <a:pt x="29" y="306"/>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9" name="Forme libre 468"/>
            <p:cNvSpPr>
              <a:spLocks noChangeArrowheads="1"/>
            </p:cNvSpPr>
            <p:nvPr userDrawn="1"/>
          </p:nvSpPr>
          <p:spPr bwMode="auto">
            <a:xfrm>
              <a:off x="1039813" y="4394200"/>
              <a:ext cx="9525" cy="42863"/>
            </a:xfrm>
            <a:custGeom>
              <a:avLst/>
              <a:gdLst>
                <a:gd name="T0" fmla="*/ 20 w 25"/>
                <a:gd name="T1" fmla="*/ 0 h 120"/>
                <a:gd name="T2" fmla="*/ 3 w 25"/>
                <a:gd name="T3" fmla="*/ 119 h 120"/>
                <a:gd name="T4" fmla="*/ 20 w 25"/>
                <a:gd name="T5" fmla="*/ 0 h 120"/>
              </a:gdLst>
              <a:ahLst/>
              <a:cxnLst>
                <a:cxn ang="0">
                  <a:pos x="T0" y="T1"/>
                </a:cxn>
                <a:cxn ang="0">
                  <a:pos x="T2" y="T3"/>
                </a:cxn>
                <a:cxn ang="0">
                  <a:pos x="T4" y="T5"/>
                </a:cxn>
              </a:cxnLst>
              <a:rect l="0" t="0" r="r" b="b"/>
              <a:pathLst>
                <a:path w="25" h="120">
                  <a:moveTo>
                    <a:pt x="20" y="0"/>
                  </a:moveTo>
                  <a:cubicBezTo>
                    <a:pt x="21" y="41"/>
                    <a:pt x="24" y="82"/>
                    <a:pt x="3" y="119"/>
                  </a:cubicBezTo>
                  <a:cubicBezTo>
                    <a:pt x="0" y="78"/>
                    <a:pt x="3" y="38"/>
                    <a:pt x="20"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0" name="Forme libre 469"/>
            <p:cNvSpPr>
              <a:spLocks noChangeArrowheads="1"/>
            </p:cNvSpPr>
            <p:nvPr userDrawn="1"/>
          </p:nvSpPr>
          <p:spPr bwMode="auto">
            <a:xfrm>
              <a:off x="1039813" y="4560888"/>
              <a:ext cx="9525" cy="42862"/>
            </a:xfrm>
            <a:custGeom>
              <a:avLst/>
              <a:gdLst>
                <a:gd name="T0" fmla="*/ 5 w 27"/>
                <a:gd name="T1" fmla="*/ 0 h 118"/>
                <a:gd name="T2" fmla="*/ 22 w 27"/>
                <a:gd name="T3" fmla="*/ 117 h 118"/>
                <a:gd name="T4" fmla="*/ 5 w 27"/>
                <a:gd name="T5" fmla="*/ 0 h 118"/>
              </a:gdLst>
              <a:ahLst/>
              <a:cxnLst>
                <a:cxn ang="0">
                  <a:pos x="T0" y="T1"/>
                </a:cxn>
                <a:cxn ang="0">
                  <a:pos x="T2" y="T3"/>
                </a:cxn>
                <a:cxn ang="0">
                  <a:pos x="T4" y="T5"/>
                </a:cxn>
              </a:cxnLst>
              <a:rect l="0" t="0" r="r" b="b"/>
              <a:pathLst>
                <a:path w="27" h="118">
                  <a:moveTo>
                    <a:pt x="5" y="0"/>
                  </a:moveTo>
                  <a:cubicBezTo>
                    <a:pt x="26" y="36"/>
                    <a:pt x="25" y="76"/>
                    <a:pt x="22" y="117"/>
                  </a:cubicBezTo>
                  <a:cubicBezTo>
                    <a:pt x="2" y="81"/>
                    <a:pt x="0" y="41"/>
                    <a:pt x="5" y="0"/>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1" name="Forme libre 470"/>
            <p:cNvSpPr>
              <a:spLocks noChangeArrowheads="1"/>
            </p:cNvSpPr>
            <p:nvPr userDrawn="1"/>
          </p:nvSpPr>
          <p:spPr bwMode="auto">
            <a:xfrm>
              <a:off x="1130300" y="4140200"/>
              <a:ext cx="34925" cy="9525"/>
            </a:xfrm>
            <a:custGeom>
              <a:avLst/>
              <a:gdLst>
                <a:gd name="T0" fmla="*/ 0 w 97"/>
                <a:gd name="T1" fmla="*/ 26 h 27"/>
                <a:gd name="T2" fmla="*/ 96 w 97"/>
                <a:gd name="T3" fmla="*/ 3 h 27"/>
                <a:gd name="T4" fmla="*/ 0 w 97"/>
                <a:gd name="T5" fmla="*/ 26 h 27"/>
              </a:gdLst>
              <a:ahLst/>
              <a:cxnLst>
                <a:cxn ang="0">
                  <a:pos x="T0" y="T1"/>
                </a:cxn>
                <a:cxn ang="0">
                  <a:pos x="T2" y="T3"/>
                </a:cxn>
                <a:cxn ang="0">
                  <a:pos x="T4" y="T5"/>
                </a:cxn>
              </a:cxnLst>
              <a:rect l="0" t="0" r="r" b="b"/>
              <a:pathLst>
                <a:path w="97" h="27">
                  <a:moveTo>
                    <a:pt x="0" y="26"/>
                  </a:moveTo>
                  <a:cubicBezTo>
                    <a:pt x="29" y="3"/>
                    <a:pt x="61" y="0"/>
                    <a:pt x="96" y="3"/>
                  </a:cubicBezTo>
                  <a:cubicBezTo>
                    <a:pt x="65" y="18"/>
                    <a:pt x="33" y="24"/>
                    <a:pt x="0" y="26"/>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2" name="Forme libre 471"/>
            <p:cNvSpPr>
              <a:spLocks noChangeArrowheads="1"/>
            </p:cNvSpPr>
            <p:nvPr userDrawn="1"/>
          </p:nvSpPr>
          <p:spPr bwMode="auto">
            <a:xfrm>
              <a:off x="1412875" y="4322763"/>
              <a:ext cx="15875" cy="23812"/>
            </a:xfrm>
            <a:custGeom>
              <a:avLst/>
              <a:gdLst>
                <a:gd name="T0" fmla="*/ 13 w 45"/>
                <a:gd name="T1" fmla="*/ 0 h 67"/>
                <a:gd name="T2" fmla="*/ 44 w 45"/>
                <a:gd name="T3" fmla="*/ 66 h 67"/>
                <a:gd name="T4" fmla="*/ 13 w 45"/>
                <a:gd name="T5" fmla="*/ 0 h 67"/>
              </a:gdLst>
              <a:ahLst/>
              <a:cxnLst>
                <a:cxn ang="0">
                  <a:pos x="T0" y="T1"/>
                </a:cxn>
                <a:cxn ang="0">
                  <a:pos x="T2" y="T3"/>
                </a:cxn>
                <a:cxn ang="0">
                  <a:pos x="T4" y="T5"/>
                </a:cxn>
              </a:cxnLst>
              <a:rect l="0" t="0" r="r" b="b"/>
              <a:pathLst>
                <a:path w="45" h="67">
                  <a:moveTo>
                    <a:pt x="13" y="0"/>
                  </a:moveTo>
                  <a:cubicBezTo>
                    <a:pt x="27" y="20"/>
                    <a:pt x="44" y="38"/>
                    <a:pt x="44" y="66"/>
                  </a:cubicBezTo>
                  <a:cubicBezTo>
                    <a:pt x="21" y="50"/>
                    <a:pt x="0" y="34"/>
                    <a:pt x="13" y="0"/>
                  </a:cubicBezTo>
                </a:path>
              </a:pathLst>
            </a:custGeom>
            <a:solidFill>
              <a:srgbClr val="DEDED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3" name="Forme libre 472"/>
            <p:cNvSpPr>
              <a:spLocks noChangeArrowheads="1"/>
            </p:cNvSpPr>
            <p:nvPr userDrawn="1"/>
          </p:nvSpPr>
          <p:spPr bwMode="auto">
            <a:xfrm>
              <a:off x="1073150" y="4279900"/>
              <a:ext cx="7938" cy="17463"/>
            </a:xfrm>
            <a:custGeom>
              <a:avLst/>
              <a:gdLst>
                <a:gd name="T0" fmla="*/ 23 w 24"/>
                <a:gd name="T1" fmla="*/ 0 h 47"/>
                <a:gd name="T2" fmla="*/ 0 w 24"/>
                <a:gd name="T3" fmla="*/ 46 h 47"/>
                <a:gd name="T4" fmla="*/ 23 w 24"/>
                <a:gd name="T5" fmla="*/ 0 h 47"/>
              </a:gdLst>
              <a:ahLst/>
              <a:cxnLst>
                <a:cxn ang="0">
                  <a:pos x="T0" y="T1"/>
                </a:cxn>
                <a:cxn ang="0">
                  <a:pos x="T2" y="T3"/>
                </a:cxn>
                <a:cxn ang="0">
                  <a:pos x="T4" y="T5"/>
                </a:cxn>
              </a:cxnLst>
              <a:rect l="0" t="0" r="r" b="b"/>
              <a:pathLst>
                <a:path w="24" h="47">
                  <a:moveTo>
                    <a:pt x="23" y="0"/>
                  </a:moveTo>
                  <a:cubicBezTo>
                    <a:pt x="15" y="16"/>
                    <a:pt x="7" y="31"/>
                    <a:pt x="0" y="46"/>
                  </a:cubicBezTo>
                  <a:cubicBezTo>
                    <a:pt x="1" y="28"/>
                    <a:pt x="9" y="13"/>
                    <a:pt x="23"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4" name="Forme libre 473"/>
            <p:cNvSpPr>
              <a:spLocks noChangeArrowheads="1"/>
            </p:cNvSpPr>
            <p:nvPr userDrawn="1"/>
          </p:nvSpPr>
          <p:spPr bwMode="auto">
            <a:xfrm>
              <a:off x="1081088" y="4264025"/>
              <a:ext cx="9525" cy="15875"/>
            </a:xfrm>
            <a:custGeom>
              <a:avLst/>
              <a:gdLst>
                <a:gd name="T0" fmla="*/ 24 w 25"/>
                <a:gd name="T1" fmla="*/ 0 h 45"/>
                <a:gd name="T2" fmla="*/ 0 w 25"/>
                <a:gd name="T3" fmla="*/ 44 h 45"/>
                <a:gd name="T4" fmla="*/ 24 w 25"/>
                <a:gd name="T5" fmla="*/ 0 h 45"/>
              </a:gdLst>
              <a:ahLst/>
              <a:cxnLst>
                <a:cxn ang="0">
                  <a:pos x="T0" y="T1"/>
                </a:cxn>
                <a:cxn ang="0">
                  <a:pos x="T2" y="T3"/>
                </a:cxn>
                <a:cxn ang="0">
                  <a:pos x="T4" y="T5"/>
                </a:cxn>
              </a:cxnLst>
              <a:rect l="0" t="0" r="r" b="b"/>
              <a:pathLst>
                <a:path w="25" h="45">
                  <a:moveTo>
                    <a:pt x="24" y="0"/>
                  </a:moveTo>
                  <a:cubicBezTo>
                    <a:pt x="17" y="15"/>
                    <a:pt x="7" y="31"/>
                    <a:pt x="0" y="44"/>
                  </a:cubicBezTo>
                  <a:cubicBezTo>
                    <a:pt x="1" y="26"/>
                    <a:pt x="9" y="11"/>
                    <a:pt x="24"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5" name="Forme libre 474"/>
            <p:cNvSpPr>
              <a:spLocks noChangeArrowheads="1"/>
            </p:cNvSpPr>
            <p:nvPr userDrawn="1"/>
          </p:nvSpPr>
          <p:spPr bwMode="auto">
            <a:xfrm>
              <a:off x="1114425" y="4149725"/>
              <a:ext cx="17463" cy="9525"/>
            </a:xfrm>
            <a:custGeom>
              <a:avLst/>
              <a:gdLst>
                <a:gd name="T0" fmla="*/ 0 w 48"/>
                <a:gd name="T1" fmla="*/ 26 h 27"/>
                <a:gd name="T2" fmla="*/ 47 w 48"/>
                <a:gd name="T3" fmla="*/ 0 h 27"/>
                <a:gd name="T4" fmla="*/ 0 w 48"/>
                <a:gd name="T5" fmla="*/ 26 h 27"/>
              </a:gdLst>
              <a:ahLst/>
              <a:cxnLst>
                <a:cxn ang="0">
                  <a:pos x="T0" y="T1"/>
                </a:cxn>
                <a:cxn ang="0">
                  <a:pos x="T2" y="T3"/>
                </a:cxn>
                <a:cxn ang="0">
                  <a:pos x="T4" y="T5"/>
                </a:cxn>
              </a:cxnLst>
              <a:rect l="0" t="0" r="r" b="b"/>
              <a:pathLst>
                <a:path w="48" h="27">
                  <a:moveTo>
                    <a:pt x="0" y="26"/>
                  </a:moveTo>
                  <a:cubicBezTo>
                    <a:pt x="15" y="17"/>
                    <a:pt x="30" y="10"/>
                    <a:pt x="47" y="0"/>
                  </a:cubicBezTo>
                  <a:cubicBezTo>
                    <a:pt x="35" y="16"/>
                    <a:pt x="20" y="23"/>
                    <a:pt x="0" y="26"/>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6" name="Forme libre 475"/>
            <p:cNvSpPr>
              <a:spLocks noChangeArrowheads="1"/>
            </p:cNvSpPr>
            <p:nvPr userDrawn="1"/>
          </p:nvSpPr>
          <p:spPr bwMode="auto">
            <a:xfrm>
              <a:off x="1065213" y="4297363"/>
              <a:ext cx="7937" cy="17462"/>
            </a:xfrm>
            <a:custGeom>
              <a:avLst/>
              <a:gdLst>
                <a:gd name="T0" fmla="*/ 20 w 21"/>
                <a:gd name="T1" fmla="*/ 0 h 49"/>
                <a:gd name="T2" fmla="*/ 0 w 21"/>
                <a:gd name="T3" fmla="*/ 48 h 49"/>
                <a:gd name="T4" fmla="*/ 20 w 21"/>
                <a:gd name="T5" fmla="*/ 0 h 49"/>
              </a:gdLst>
              <a:ahLst/>
              <a:cxnLst>
                <a:cxn ang="0">
                  <a:pos x="T0" y="T1"/>
                </a:cxn>
                <a:cxn ang="0">
                  <a:pos x="T2" y="T3"/>
                </a:cxn>
                <a:cxn ang="0">
                  <a:pos x="T4" y="T5"/>
                </a:cxn>
              </a:cxnLst>
              <a:rect l="0" t="0" r="r" b="b"/>
              <a:pathLst>
                <a:path w="21" h="49">
                  <a:moveTo>
                    <a:pt x="20" y="0"/>
                  </a:moveTo>
                  <a:cubicBezTo>
                    <a:pt x="14" y="16"/>
                    <a:pt x="6" y="32"/>
                    <a:pt x="0" y="48"/>
                  </a:cubicBezTo>
                  <a:cubicBezTo>
                    <a:pt x="0" y="28"/>
                    <a:pt x="6" y="12"/>
                    <a:pt x="20"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7" name="Forme libre 476"/>
            <p:cNvSpPr>
              <a:spLocks noChangeArrowheads="1"/>
            </p:cNvSpPr>
            <p:nvPr userDrawn="1"/>
          </p:nvSpPr>
          <p:spPr bwMode="auto">
            <a:xfrm>
              <a:off x="1089025" y="4254500"/>
              <a:ext cx="7938" cy="11113"/>
            </a:xfrm>
            <a:custGeom>
              <a:avLst/>
              <a:gdLst>
                <a:gd name="T0" fmla="*/ 20 w 21"/>
                <a:gd name="T1" fmla="*/ 0 h 30"/>
                <a:gd name="T2" fmla="*/ 0 w 21"/>
                <a:gd name="T3" fmla="*/ 29 h 30"/>
                <a:gd name="T4" fmla="*/ 20 w 21"/>
                <a:gd name="T5" fmla="*/ 0 h 30"/>
              </a:gdLst>
              <a:ahLst/>
              <a:cxnLst>
                <a:cxn ang="0">
                  <a:pos x="T0" y="T1"/>
                </a:cxn>
                <a:cxn ang="0">
                  <a:pos x="T2" y="T3"/>
                </a:cxn>
                <a:cxn ang="0">
                  <a:pos x="T4" y="T5"/>
                </a:cxn>
              </a:cxnLst>
              <a:rect l="0" t="0" r="r" b="b"/>
              <a:pathLst>
                <a:path w="21" h="30">
                  <a:moveTo>
                    <a:pt x="20" y="0"/>
                  </a:moveTo>
                  <a:cubicBezTo>
                    <a:pt x="14" y="9"/>
                    <a:pt x="8" y="19"/>
                    <a:pt x="0" y="29"/>
                  </a:cubicBezTo>
                  <a:cubicBezTo>
                    <a:pt x="6" y="19"/>
                    <a:pt x="12" y="10"/>
                    <a:pt x="20"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8" name="Forme libre 477"/>
            <p:cNvSpPr>
              <a:spLocks noChangeArrowheads="1"/>
            </p:cNvSpPr>
            <p:nvPr userDrawn="1"/>
          </p:nvSpPr>
          <p:spPr bwMode="auto">
            <a:xfrm>
              <a:off x="1057275" y="4321175"/>
              <a:ext cx="6350" cy="9525"/>
            </a:xfrm>
            <a:custGeom>
              <a:avLst/>
              <a:gdLst>
                <a:gd name="T0" fmla="*/ 15 w 19"/>
                <a:gd name="T1" fmla="*/ 0 h 27"/>
                <a:gd name="T2" fmla="*/ 18 w 19"/>
                <a:gd name="T3" fmla="*/ 26 h 27"/>
                <a:gd name="T4" fmla="*/ 0 w 19"/>
                <a:gd name="T5" fmla="*/ 26 h 27"/>
                <a:gd name="T6" fmla="*/ 15 w 19"/>
                <a:gd name="T7" fmla="*/ 0 h 27"/>
              </a:gdLst>
              <a:ahLst/>
              <a:cxnLst>
                <a:cxn ang="0">
                  <a:pos x="T0" y="T1"/>
                </a:cxn>
                <a:cxn ang="0">
                  <a:pos x="T2" y="T3"/>
                </a:cxn>
                <a:cxn ang="0">
                  <a:pos x="T4" y="T5"/>
                </a:cxn>
                <a:cxn ang="0">
                  <a:pos x="T6" y="T7"/>
                </a:cxn>
              </a:cxnLst>
              <a:rect l="0" t="0" r="r" b="b"/>
              <a:pathLst>
                <a:path w="19" h="27">
                  <a:moveTo>
                    <a:pt x="15" y="0"/>
                  </a:moveTo>
                  <a:cubicBezTo>
                    <a:pt x="17" y="10"/>
                    <a:pt x="17" y="17"/>
                    <a:pt x="18" y="26"/>
                  </a:cubicBezTo>
                  <a:cubicBezTo>
                    <a:pt x="12" y="26"/>
                    <a:pt x="6" y="26"/>
                    <a:pt x="0" y="26"/>
                  </a:cubicBezTo>
                  <a:cubicBezTo>
                    <a:pt x="6" y="17"/>
                    <a:pt x="11" y="8"/>
                    <a:pt x="15"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9" name="Forme libre 478"/>
            <p:cNvSpPr>
              <a:spLocks noChangeArrowheads="1"/>
            </p:cNvSpPr>
            <p:nvPr userDrawn="1"/>
          </p:nvSpPr>
          <p:spPr bwMode="auto">
            <a:xfrm>
              <a:off x="4471988" y="6134100"/>
              <a:ext cx="393700" cy="723900"/>
            </a:xfrm>
            <a:custGeom>
              <a:avLst/>
              <a:gdLst>
                <a:gd name="T0" fmla="*/ 478 w 1093"/>
                <a:gd name="T1" fmla="*/ 3 h 2009"/>
                <a:gd name="T2" fmla="*/ 738 w 1093"/>
                <a:gd name="T3" fmla="*/ 347 h 2009"/>
                <a:gd name="T4" fmla="*/ 825 w 1093"/>
                <a:gd name="T5" fmla="*/ 451 h 2009"/>
                <a:gd name="T6" fmla="*/ 1013 w 1093"/>
                <a:gd name="T7" fmla="*/ 707 h 2009"/>
                <a:gd name="T8" fmla="*/ 979 w 1093"/>
                <a:gd name="T9" fmla="*/ 970 h 2009"/>
                <a:gd name="T10" fmla="*/ 808 w 1093"/>
                <a:gd name="T11" fmla="*/ 1085 h 2009"/>
                <a:gd name="T12" fmla="*/ 744 w 1093"/>
                <a:gd name="T13" fmla="*/ 1130 h 2009"/>
                <a:gd name="T14" fmla="*/ 394 w 1093"/>
                <a:gd name="T15" fmla="*/ 1564 h 2009"/>
                <a:gd name="T16" fmla="*/ 84 w 1093"/>
                <a:gd name="T17" fmla="*/ 1972 h 2009"/>
                <a:gd name="T18" fmla="*/ 31 w 1093"/>
                <a:gd name="T19" fmla="*/ 1993 h 2009"/>
                <a:gd name="T20" fmla="*/ 19 w 1093"/>
                <a:gd name="T21" fmla="*/ 1898 h 2009"/>
                <a:gd name="T22" fmla="*/ 96 w 1093"/>
                <a:gd name="T23" fmla="*/ 1724 h 2009"/>
                <a:gd name="T24" fmla="*/ 281 w 1093"/>
                <a:gd name="T25" fmla="*/ 1253 h 2009"/>
                <a:gd name="T26" fmla="*/ 258 w 1093"/>
                <a:gd name="T27" fmla="*/ 917 h 2009"/>
                <a:gd name="T28" fmla="*/ 246 w 1093"/>
                <a:gd name="T29" fmla="*/ 886 h 2009"/>
                <a:gd name="T30" fmla="*/ 93 w 1093"/>
                <a:gd name="T31" fmla="*/ 523 h 2009"/>
                <a:gd name="T32" fmla="*/ 93 w 1093"/>
                <a:gd name="T33" fmla="*/ 373 h 2009"/>
                <a:gd name="T34" fmla="*/ 229 w 1093"/>
                <a:gd name="T35" fmla="*/ 158 h 2009"/>
                <a:gd name="T36" fmla="*/ 460 w 1093"/>
                <a:gd name="T37" fmla="*/ 0 h 2009"/>
                <a:gd name="T38" fmla="*/ 478 w 1093"/>
                <a:gd name="T39" fmla="*/ 3 h 2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3" h="2009">
                  <a:moveTo>
                    <a:pt x="478" y="3"/>
                  </a:moveTo>
                  <a:cubicBezTo>
                    <a:pt x="541" y="136"/>
                    <a:pt x="637" y="243"/>
                    <a:pt x="738" y="347"/>
                  </a:cubicBezTo>
                  <a:cubicBezTo>
                    <a:pt x="770" y="379"/>
                    <a:pt x="804" y="413"/>
                    <a:pt x="825" y="451"/>
                  </a:cubicBezTo>
                  <a:cubicBezTo>
                    <a:pt x="878" y="544"/>
                    <a:pt x="950" y="623"/>
                    <a:pt x="1013" y="707"/>
                  </a:cubicBezTo>
                  <a:cubicBezTo>
                    <a:pt x="1092" y="813"/>
                    <a:pt x="1081" y="891"/>
                    <a:pt x="979" y="970"/>
                  </a:cubicBezTo>
                  <a:cubicBezTo>
                    <a:pt x="926" y="1011"/>
                    <a:pt x="866" y="1046"/>
                    <a:pt x="808" y="1085"/>
                  </a:cubicBezTo>
                  <a:cubicBezTo>
                    <a:pt x="787" y="1100"/>
                    <a:pt x="756" y="1111"/>
                    <a:pt x="744" y="1130"/>
                  </a:cubicBezTo>
                  <a:cubicBezTo>
                    <a:pt x="648" y="1291"/>
                    <a:pt x="498" y="1407"/>
                    <a:pt x="394" y="1564"/>
                  </a:cubicBezTo>
                  <a:cubicBezTo>
                    <a:pt x="301" y="1705"/>
                    <a:pt x="188" y="1836"/>
                    <a:pt x="84" y="1972"/>
                  </a:cubicBezTo>
                  <a:cubicBezTo>
                    <a:pt x="72" y="1992"/>
                    <a:pt x="57" y="2008"/>
                    <a:pt x="31" y="1993"/>
                  </a:cubicBezTo>
                  <a:cubicBezTo>
                    <a:pt x="0" y="1966"/>
                    <a:pt x="8" y="1934"/>
                    <a:pt x="19" y="1898"/>
                  </a:cubicBezTo>
                  <a:cubicBezTo>
                    <a:pt x="38" y="1837"/>
                    <a:pt x="58" y="1776"/>
                    <a:pt x="96" y="1724"/>
                  </a:cubicBezTo>
                  <a:cubicBezTo>
                    <a:pt x="199" y="1584"/>
                    <a:pt x="222" y="1410"/>
                    <a:pt x="281" y="1253"/>
                  </a:cubicBezTo>
                  <a:cubicBezTo>
                    <a:pt x="321" y="1147"/>
                    <a:pt x="347" y="1023"/>
                    <a:pt x="258" y="917"/>
                  </a:cubicBezTo>
                  <a:cubicBezTo>
                    <a:pt x="251" y="907"/>
                    <a:pt x="245" y="897"/>
                    <a:pt x="246" y="886"/>
                  </a:cubicBezTo>
                  <a:cubicBezTo>
                    <a:pt x="271" y="733"/>
                    <a:pt x="153" y="640"/>
                    <a:pt x="93" y="523"/>
                  </a:cubicBezTo>
                  <a:cubicBezTo>
                    <a:pt x="67" y="469"/>
                    <a:pt x="60" y="425"/>
                    <a:pt x="93" y="373"/>
                  </a:cubicBezTo>
                  <a:cubicBezTo>
                    <a:pt x="139" y="301"/>
                    <a:pt x="138" y="200"/>
                    <a:pt x="229" y="158"/>
                  </a:cubicBezTo>
                  <a:cubicBezTo>
                    <a:pt x="321" y="129"/>
                    <a:pt x="384" y="54"/>
                    <a:pt x="460" y="0"/>
                  </a:cubicBezTo>
                  <a:cubicBezTo>
                    <a:pt x="466" y="3"/>
                    <a:pt x="472" y="3"/>
                    <a:pt x="478" y="3"/>
                  </a:cubicBezTo>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0" name="Forme libre 479"/>
            <p:cNvSpPr>
              <a:spLocks noChangeArrowheads="1"/>
            </p:cNvSpPr>
            <p:nvPr userDrawn="1"/>
          </p:nvSpPr>
          <p:spPr bwMode="auto">
            <a:xfrm>
              <a:off x="4529138" y="5576888"/>
              <a:ext cx="465137" cy="568325"/>
            </a:xfrm>
            <a:custGeom>
              <a:avLst/>
              <a:gdLst>
                <a:gd name="T0" fmla="*/ 891 w 1294"/>
                <a:gd name="T1" fmla="*/ 360 h 1577"/>
                <a:gd name="T2" fmla="*/ 459 w 1294"/>
                <a:gd name="T3" fmla="*/ 892 h 1577"/>
                <a:gd name="T4" fmla="*/ 386 w 1294"/>
                <a:gd name="T5" fmla="*/ 1020 h 1577"/>
                <a:gd name="T6" fmla="*/ 236 w 1294"/>
                <a:gd name="T7" fmla="*/ 1324 h 1577"/>
                <a:gd name="T8" fmla="*/ 274 w 1294"/>
                <a:gd name="T9" fmla="*/ 1437 h 1577"/>
                <a:gd name="T10" fmla="*/ 293 w 1294"/>
                <a:gd name="T11" fmla="*/ 1484 h 1577"/>
                <a:gd name="T12" fmla="*/ 305 w 1294"/>
                <a:gd name="T13" fmla="*/ 1530 h 1577"/>
                <a:gd name="T14" fmla="*/ 238 w 1294"/>
                <a:gd name="T15" fmla="*/ 1568 h 1577"/>
                <a:gd name="T16" fmla="*/ 103 w 1294"/>
                <a:gd name="T17" fmla="*/ 1470 h 1577"/>
                <a:gd name="T18" fmla="*/ 71 w 1294"/>
                <a:gd name="T19" fmla="*/ 1457 h 1577"/>
                <a:gd name="T20" fmla="*/ 97 w 1294"/>
                <a:gd name="T21" fmla="*/ 1206 h 1577"/>
                <a:gd name="T22" fmla="*/ 394 w 1294"/>
                <a:gd name="T23" fmla="*/ 660 h 1577"/>
                <a:gd name="T24" fmla="*/ 623 w 1294"/>
                <a:gd name="T25" fmla="*/ 405 h 1577"/>
                <a:gd name="T26" fmla="*/ 890 w 1294"/>
                <a:gd name="T27" fmla="*/ 72 h 1577"/>
                <a:gd name="T28" fmla="*/ 927 w 1294"/>
                <a:gd name="T29" fmla="*/ 49 h 1577"/>
                <a:gd name="T30" fmla="*/ 994 w 1294"/>
                <a:gd name="T31" fmla="*/ 66 h 1577"/>
                <a:gd name="T32" fmla="*/ 1020 w 1294"/>
                <a:gd name="T33" fmla="*/ 62 h 1577"/>
                <a:gd name="T34" fmla="*/ 1044 w 1294"/>
                <a:gd name="T35" fmla="*/ 47 h 1577"/>
                <a:gd name="T36" fmla="*/ 1099 w 1294"/>
                <a:gd name="T37" fmla="*/ 17 h 1577"/>
                <a:gd name="T38" fmla="*/ 1177 w 1294"/>
                <a:gd name="T39" fmla="*/ 7 h 1577"/>
                <a:gd name="T40" fmla="*/ 1273 w 1294"/>
                <a:gd name="T41" fmla="*/ 47 h 1577"/>
                <a:gd name="T42" fmla="*/ 1227 w 1294"/>
                <a:gd name="T43" fmla="*/ 136 h 1577"/>
                <a:gd name="T44" fmla="*/ 891 w 1294"/>
                <a:gd name="T45" fmla="*/ 36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94" h="1577">
                  <a:moveTo>
                    <a:pt x="891" y="360"/>
                  </a:moveTo>
                  <a:cubicBezTo>
                    <a:pt x="748" y="456"/>
                    <a:pt x="514" y="744"/>
                    <a:pt x="459" y="892"/>
                  </a:cubicBezTo>
                  <a:cubicBezTo>
                    <a:pt x="435" y="934"/>
                    <a:pt x="410" y="977"/>
                    <a:pt x="386" y="1020"/>
                  </a:cubicBezTo>
                  <a:cubicBezTo>
                    <a:pt x="302" y="1104"/>
                    <a:pt x="284" y="1222"/>
                    <a:pt x="236" y="1324"/>
                  </a:cubicBezTo>
                  <a:cubicBezTo>
                    <a:pt x="215" y="1368"/>
                    <a:pt x="262" y="1399"/>
                    <a:pt x="274" y="1437"/>
                  </a:cubicBezTo>
                  <a:cubicBezTo>
                    <a:pt x="281" y="1452"/>
                    <a:pt x="287" y="1469"/>
                    <a:pt x="293" y="1484"/>
                  </a:cubicBezTo>
                  <a:cubicBezTo>
                    <a:pt x="313" y="1495"/>
                    <a:pt x="308" y="1513"/>
                    <a:pt x="305" y="1530"/>
                  </a:cubicBezTo>
                  <a:cubicBezTo>
                    <a:pt x="291" y="1559"/>
                    <a:pt x="271" y="1576"/>
                    <a:pt x="238" y="1568"/>
                  </a:cubicBezTo>
                  <a:cubicBezTo>
                    <a:pt x="207" y="1516"/>
                    <a:pt x="192" y="1443"/>
                    <a:pt x="103" y="1470"/>
                  </a:cubicBezTo>
                  <a:cubicBezTo>
                    <a:pt x="91" y="1469"/>
                    <a:pt x="82" y="1463"/>
                    <a:pt x="71" y="1457"/>
                  </a:cubicBezTo>
                  <a:cubicBezTo>
                    <a:pt x="0" y="1365"/>
                    <a:pt x="62" y="1286"/>
                    <a:pt x="97" y="1206"/>
                  </a:cubicBezTo>
                  <a:cubicBezTo>
                    <a:pt x="180" y="1015"/>
                    <a:pt x="299" y="844"/>
                    <a:pt x="394" y="660"/>
                  </a:cubicBezTo>
                  <a:cubicBezTo>
                    <a:pt x="444" y="562"/>
                    <a:pt x="545" y="490"/>
                    <a:pt x="623" y="405"/>
                  </a:cubicBezTo>
                  <a:cubicBezTo>
                    <a:pt x="690" y="276"/>
                    <a:pt x="829" y="206"/>
                    <a:pt x="890" y="72"/>
                  </a:cubicBezTo>
                  <a:cubicBezTo>
                    <a:pt x="896" y="58"/>
                    <a:pt x="911" y="52"/>
                    <a:pt x="927" y="49"/>
                  </a:cubicBezTo>
                  <a:cubicBezTo>
                    <a:pt x="951" y="44"/>
                    <a:pt x="971" y="62"/>
                    <a:pt x="994" y="66"/>
                  </a:cubicBezTo>
                  <a:cubicBezTo>
                    <a:pt x="1003" y="66"/>
                    <a:pt x="1011" y="64"/>
                    <a:pt x="1020" y="62"/>
                  </a:cubicBezTo>
                  <a:cubicBezTo>
                    <a:pt x="1027" y="58"/>
                    <a:pt x="1036" y="53"/>
                    <a:pt x="1044" y="47"/>
                  </a:cubicBezTo>
                  <a:cubicBezTo>
                    <a:pt x="1062" y="35"/>
                    <a:pt x="1079" y="23"/>
                    <a:pt x="1099" y="17"/>
                  </a:cubicBezTo>
                  <a:cubicBezTo>
                    <a:pt x="1125" y="6"/>
                    <a:pt x="1151" y="12"/>
                    <a:pt x="1177" y="7"/>
                  </a:cubicBezTo>
                  <a:cubicBezTo>
                    <a:pt x="1217" y="0"/>
                    <a:pt x="1255" y="4"/>
                    <a:pt x="1273" y="47"/>
                  </a:cubicBezTo>
                  <a:cubicBezTo>
                    <a:pt x="1293" y="93"/>
                    <a:pt x="1259" y="111"/>
                    <a:pt x="1227" y="136"/>
                  </a:cubicBezTo>
                  <a:cubicBezTo>
                    <a:pt x="1122" y="220"/>
                    <a:pt x="1014" y="301"/>
                    <a:pt x="891" y="360"/>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1" name="Forme libre 480"/>
            <p:cNvSpPr>
              <a:spLocks noChangeArrowheads="1"/>
            </p:cNvSpPr>
            <p:nvPr userDrawn="1"/>
          </p:nvSpPr>
          <p:spPr bwMode="auto">
            <a:xfrm>
              <a:off x="4243388" y="6845300"/>
              <a:ext cx="260350" cy="322263"/>
            </a:xfrm>
            <a:custGeom>
              <a:avLst/>
              <a:gdLst>
                <a:gd name="T0" fmla="*/ 675 w 721"/>
                <a:gd name="T1" fmla="*/ 23 h 894"/>
                <a:gd name="T2" fmla="*/ 720 w 721"/>
                <a:gd name="T3" fmla="*/ 0 h 894"/>
                <a:gd name="T4" fmla="*/ 572 w 721"/>
                <a:gd name="T5" fmla="*/ 382 h 894"/>
                <a:gd name="T6" fmla="*/ 181 w 721"/>
                <a:gd name="T7" fmla="*/ 786 h 894"/>
                <a:gd name="T8" fmla="*/ 33 w 721"/>
                <a:gd name="T9" fmla="*/ 893 h 894"/>
                <a:gd name="T10" fmla="*/ 21 w 721"/>
                <a:gd name="T11" fmla="*/ 882 h 894"/>
                <a:gd name="T12" fmla="*/ 87 w 721"/>
                <a:gd name="T13" fmla="*/ 737 h 894"/>
                <a:gd name="T14" fmla="*/ 355 w 721"/>
                <a:gd name="T15" fmla="*/ 496 h 894"/>
                <a:gd name="T16" fmla="*/ 565 w 721"/>
                <a:gd name="T17" fmla="*/ 168 h 894"/>
                <a:gd name="T18" fmla="*/ 600 w 721"/>
                <a:gd name="T19" fmla="*/ 49 h 894"/>
                <a:gd name="T20" fmla="*/ 624 w 721"/>
                <a:gd name="T21" fmla="*/ 26 h 894"/>
                <a:gd name="T22" fmla="*/ 656 w 721"/>
                <a:gd name="T23" fmla="*/ 18 h 894"/>
                <a:gd name="T24" fmla="*/ 675 w 721"/>
                <a:gd name="T25" fmla="*/ 23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1" h="894">
                  <a:moveTo>
                    <a:pt x="675" y="23"/>
                  </a:moveTo>
                  <a:cubicBezTo>
                    <a:pt x="690" y="15"/>
                    <a:pt x="705" y="7"/>
                    <a:pt x="720" y="0"/>
                  </a:cubicBezTo>
                  <a:cubicBezTo>
                    <a:pt x="676" y="130"/>
                    <a:pt x="630" y="258"/>
                    <a:pt x="572" y="382"/>
                  </a:cubicBezTo>
                  <a:cubicBezTo>
                    <a:pt x="487" y="560"/>
                    <a:pt x="328" y="669"/>
                    <a:pt x="181" y="786"/>
                  </a:cubicBezTo>
                  <a:cubicBezTo>
                    <a:pt x="134" y="824"/>
                    <a:pt x="84" y="858"/>
                    <a:pt x="33" y="893"/>
                  </a:cubicBezTo>
                  <a:cubicBezTo>
                    <a:pt x="29" y="890"/>
                    <a:pt x="26" y="886"/>
                    <a:pt x="21" y="882"/>
                  </a:cubicBezTo>
                  <a:cubicBezTo>
                    <a:pt x="0" y="815"/>
                    <a:pt x="51" y="779"/>
                    <a:pt x="87" y="737"/>
                  </a:cubicBezTo>
                  <a:cubicBezTo>
                    <a:pt x="164" y="646"/>
                    <a:pt x="259" y="571"/>
                    <a:pt x="355" y="496"/>
                  </a:cubicBezTo>
                  <a:cubicBezTo>
                    <a:pt x="461" y="414"/>
                    <a:pt x="516" y="290"/>
                    <a:pt x="565" y="168"/>
                  </a:cubicBezTo>
                  <a:cubicBezTo>
                    <a:pt x="580" y="130"/>
                    <a:pt x="575" y="85"/>
                    <a:pt x="600" y="49"/>
                  </a:cubicBezTo>
                  <a:cubicBezTo>
                    <a:pt x="606" y="40"/>
                    <a:pt x="615" y="32"/>
                    <a:pt x="624" y="26"/>
                  </a:cubicBezTo>
                  <a:cubicBezTo>
                    <a:pt x="635" y="21"/>
                    <a:pt x="646" y="18"/>
                    <a:pt x="656" y="18"/>
                  </a:cubicBezTo>
                  <a:cubicBezTo>
                    <a:pt x="664" y="20"/>
                    <a:pt x="668" y="21"/>
                    <a:pt x="675" y="23"/>
                  </a:cubicBezTo>
                </a:path>
              </a:pathLst>
            </a:custGeom>
            <a:solidFill>
              <a:srgbClr val="A6A6A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2" name="Forme libre 481"/>
            <p:cNvSpPr>
              <a:spLocks noChangeArrowheads="1"/>
            </p:cNvSpPr>
            <p:nvPr userDrawn="1"/>
          </p:nvSpPr>
          <p:spPr bwMode="auto">
            <a:xfrm>
              <a:off x="4075113" y="7164388"/>
              <a:ext cx="165100" cy="117475"/>
            </a:xfrm>
            <a:custGeom>
              <a:avLst/>
              <a:gdLst>
                <a:gd name="T0" fmla="*/ 0 w 459"/>
                <a:gd name="T1" fmla="*/ 327 h 328"/>
                <a:gd name="T2" fmla="*/ 92 w 459"/>
                <a:gd name="T3" fmla="*/ 258 h 328"/>
                <a:gd name="T4" fmla="*/ 95 w 459"/>
                <a:gd name="T5" fmla="*/ 243 h 328"/>
                <a:gd name="T6" fmla="*/ 287 w 459"/>
                <a:gd name="T7" fmla="*/ 64 h 328"/>
                <a:gd name="T8" fmla="*/ 449 w 459"/>
                <a:gd name="T9" fmla="*/ 37 h 328"/>
                <a:gd name="T10" fmla="*/ 458 w 459"/>
                <a:gd name="T11" fmla="*/ 52 h 328"/>
                <a:gd name="T12" fmla="*/ 157 w 459"/>
                <a:gd name="T13" fmla="*/ 269 h 328"/>
                <a:gd name="T14" fmla="*/ 0 w 459"/>
                <a:gd name="T15" fmla="*/ 327 h 3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9" h="328">
                  <a:moveTo>
                    <a:pt x="0" y="327"/>
                  </a:moveTo>
                  <a:cubicBezTo>
                    <a:pt x="31" y="304"/>
                    <a:pt x="61" y="281"/>
                    <a:pt x="92" y="258"/>
                  </a:cubicBezTo>
                  <a:cubicBezTo>
                    <a:pt x="93" y="254"/>
                    <a:pt x="95" y="247"/>
                    <a:pt x="95" y="243"/>
                  </a:cubicBezTo>
                  <a:cubicBezTo>
                    <a:pt x="150" y="174"/>
                    <a:pt x="229" y="131"/>
                    <a:pt x="287" y="64"/>
                  </a:cubicBezTo>
                  <a:cubicBezTo>
                    <a:pt x="336" y="21"/>
                    <a:pt x="387" y="0"/>
                    <a:pt x="449" y="37"/>
                  </a:cubicBezTo>
                  <a:cubicBezTo>
                    <a:pt x="452" y="41"/>
                    <a:pt x="455" y="47"/>
                    <a:pt x="458" y="52"/>
                  </a:cubicBezTo>
                  <a:cubicBezTo>
                    <a:pt x="359" y="127"/>
                    <a:pt x="266" y="208"/>
                    <a:pt x="157" y="269"/>
                  </a:cubicBezTo>
                  <a:cubicBezTo>
                    <a:pt x="107" y="295"/>
                    <a:pt x="58" y="324"/>
                    <a:pt x="0" y="327"/>
                  </a:cubicBezTo>
                </a:path>
              </a:pathLst>
            </a:custGeom>
            <a:solidFill>
              <a:srgbClr val="A6A6A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3" name="Forme libre 482"/>
            <p:cNvSpPr>
              <a:spLocks noChangeArrowheads="1"/>
            </p:cNvSpPr>
            <p:nvPr userDrawn="1"/>
          </p:nvSpPr>
          <p:spPr bwMode="auto">
            <a:xfrm>
              <a:off x="4632325" y="6111875"/>
              <a:ext cx="12700" cy="26988"/>
            </a:xfrm>
            <a:custGeom>
              <a:avLst/>
              <a:gdLst>
                <a:gd name="T0" fmla="*/ 6 w 34"/>
                <a:gd name="T1" fmla="*/ 43 h 73"/>
                <a:gd name="T2" fmla="*/ 4 w 34"/>
                <a:gd name="T3" fmla="*/ 0 h 73"/>
                <a:gd name="T4" fmla="*/ 33 w 34"/>
                <a:gd name="T5" fmla="*/ 66 h 73"/>
                <a:gd name="T6" fmla="*/ 30 w 34"/>
                <a:gd name="T7" fmla="*/ 67 h 73"/>
                <a:gd name="T8" fmla="*/ 6 w 34"/>
                <a:gd name="T9" fmla="*/ 43 h 73"/>
              </a:gdLst>
              <a:ahLst/>
              <a:cxnLst>
                <a:cxn ang="0">
                  <a:pos x="T0" y="T1"/>
                </a:cxn>
                <a:cxn ang="0">
                  <a:pos x="T2" y="T3"/>
                </a:cxn>
                <a:cxn ang="0">
                  <a:pos x="T4" y="T5"/>
                </a:cxn>
                <a:cxn ang="0">
                  <a:pos x="T6" y="T7"/>
                </a:cxn>
                <a:cxn ang="0">
                  <a:pos x="T8" y="T9"/>
                </a:cxn>
              </a:cxnLst>
              <a:rect l="0" t="0" r="r" b="b"/>
              <a:pathLst>
                <a:path w="34" h="73">
                  <a:moveTo>
                    <a:pt x="6" y="43"/>
                  </a:moveTo>
                  <a:cubicBezTo>
                    <a:pt x="6" y="29"/>
                    <a:pt x="4" y="15"/>
                    <a:pt x="4" y="0"/>
                  </a:cubicBezTo>
                  <a:cubicBezTo>
                    <a:pt x="24" y="18"/>
                    <a:pt x="30" y="41"/>
                    <a:pt x="33" y="66"/>
                  </a:cubicBezTo>
                  <a:lnTo>
                    <a:pt x="30" y="67"/>
                  </a:lnTo>
                  <a:cubicBezTo>
                    <a:pt x="10" y="72"/>
                    <a:pt x="0" y="66"/>
                    <a:pt x="6" y="43"/>
                  </a:cubicBezTo>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4" name="Forme libre 483"/>
            <p:cNvSpPr>
              <a:spLocks noChangeArrowheads="1"/>
            </p:cNvSpPr>
            <p:nvPr userDrawn="1"/>
          </p:nvSpPr>
          <p:spPr bwMode="auto">
            <a:xfrm>
              <a:off x="4246563" y="7165975"/>
              <a:ext cx="9525" cy="9525"/>
            </a:xfrm>
            <a:custGeom>
              <a:avLst/>
              <a:gdLst>
                <a:gd name="T0" fmla="*/ 26 w 27"/>
                <a:gd name="T1" fmla="*/ 4 h 28"/>
                <a:gd name="T2" fmla="*/ 3 w 27"/>
                <a:gd name="T3" fmla="*/ 27 h 28"/>
                <a:gd name="T4" fmla="*/ 0 w 27"/>
                <a:gd name="T5" fmla="*/ 12 h 28"/>
                <a:gd name="T6" fmla="*/ 26 w 27"/>
                <a:gd name="T7" fmla="*/ 4 h 28"/>
              </a:gdLst>
              <a:ahLst/>
              <a:cxnLst>
                <a:cxn ang="0">
                  <a:pos x="T0" y="T1"/>
                </a:cxn>
                <a:cxn ang="0">
                  <a:pos x="T2" y="T3"/>
                </a:cxn>
                <a:cxn ang="0">
                  <a:pos x="T4" y="T5"/>
                </a:cxn>
                <a:cxn ang="0">
                  <a:pos x="T6" y="T7"/>
                </a:cxn>
              </a:cxnLst>
              <a:rect l="0" t="0" r="r" b="b"/>
              <a:pathLst>
                <a:path w="27" h="28">
                  <a:moveTo>
                    <a:pt x="26" y="4"/>
                  </a:moveTo>
                  <a:cubicBezTo>
                    <a:pt x="19" y="12"/>
                    <a:pt x="11" y="19"/>
                    <a:pt x="3" y="27"/>
                  </a:cubicBezTo>
                  <a:cubicBezTo>
                    <a:pt x="2" y="23"/>
                    <a:pt x="2" y="16"/>
                    <a:pt x="0" y="12"/>
                  </a:cubicBezTo>
                  <a:cubicBezTo>
                    <a:pt x="6" y="3"/>
                    <a:pt x="15" y="0"/>
                    <a:pt x="26" y="4"/>
                  </a:cubicBezTo>
                </a:path>
              </a:pathLst>
            </a:custGeom>
            <a:solidFill>
              <a:srgbClr val="A6A6A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5" name="Forme libre 484"/>
            <p:cNvSpPr>
              <a:spLocks noChangeArrowheads="1"/>
            </p:cNvSpPr>
            <p:nvPr userDrawn="1"/>
          </p:nvSpPr>
          <p:spPr bwMode="auto">
            <a:xfrm>
              <a:off x="4238625" y="7173913"/>
              <a:ext cx="9525" cy="11112"/>
            </a:xfrm>
            <a:custGeom>
              <a:avLst/>
              <a:gdLst>
                <a:gd name="T0" fmla="*/ 27 w 28"/>
                <a:gd name="T1" fmla="*/ 6 h 30"/>
                <a:gd name="T2" fmla="*/ 4 w 28"/>
                <a:gd name="T3" fmla="*/ 29 h 30"/>
                <a:gd name="T4" fmla="*/ 4 w 28"/>
                <a:gd name="T5" fmla="*/ 29 h 30"/>
                <a:gd name="T6" fmla="*/ 27 w 28"/>
                <a:gd name="T7" fmla="*/ 6 h 30"/>
              </a:gdLst>
              <a:ahLst/>
              <a:cxnLst>
                <a:cxn ang="0">
                  <a:pos x="T0" y="T1"/>
                </a:cxn>
                <a:cxn ang="0">
                  <a:pos x="T2" y="T3"/>
                </a:cxn>
                <a:cxn ang="0">
                  <a:pos x="T4" y="T5"/>
                </a:cxn>
                <a:cxn ang="0">
                  <a:pos x="T6" y="T7"/>
                </a:cxn>
              </a:cxnLst>
              <a:rect l="0" t="0" r="r" b="b"/>
              <a:pathLst>
                <a:path w="28" h="30">
                  <a:moveTo>
                    <a:pt x="27" y="6"/>
                  </a:moveTo>
                  <a:cubicBezTo>
                    <a:pt x="20" y="14"/>
                    <a:pt x="12" y="21"/>
                    <a:pt x="4" y="29"/>
                  </a:cubicBezTo>
                  <a:lnTo>
                    <a:pt x="4" y="29"/>
                  </a:lnTo>
                  <a:cubicBezTo>
                    <a:pt x="0" y="8"/>
                    <a:pt x="7" y="0"/>
                    <a:pt x="27" y="6"/>
                  </a:cubicBezTo>
                </a:path>
              </a:pathLst>
            </a:custGeom>
            <a:solidFill>
              <a:srgbClr val="A6A6A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6" name="Forme libre 485"/>
            <p:cNvSpPr>
              <a:spLocks noChangeArrowheads="1"/>
            </p:cNvSpPr>
            <p:nvPr userDrawn="1"/>
          </p:nvSpPr>
          <p:spPr bwMode="auto">
            <a:xfrm>
              <a:off x="3576638" y="363538"/>
              <a:ext cx="1482725" cy="484187"/>
            </a:xfrm>
            <a:custGeom>
              <a:avLst/>
              <a:gdLst>
                <a:gd name="T0" fmla="*/ 12 w 4119"/>
                <a:gd name="T1" fmla="*/ 897 h 1347"/>
                <a:gd name="T2" fmla="*/ 57 w 4119"/>
                <a:gd name="T3" fmla="*/ 805 h 1347"/>
                <a:gd name="T4" fmla="*/ 125 w 4119"/>
                <a:gd name="T5" fmla="*/ 781 h 1347"/>
                <a:gd name="T6" fmla="*/ 124 w 4119"/>
                <a:gd name="T7" fmla="*/ 781 h 1347"/>
                <a:gd name="T8" fmla="*/ 115 w 4119"/>
                <a:gd name="T9" fmla="*/ 695 h 1347"/>
                <a:gd name="T10" fmla="*/ 405 w 4119"/>
                <a:gd name="T11" fmla="*/ 428 h 1347"/>
                <a:gd name="T12" fmla="*/ 1312 w 4119"/>
                <a:gd name="T13" fmla="*/ 277 h 1347"/>
                <a:gd name="T14" fmla="*/ 2155 w 4119"/>
                <a:gd name="T15" fmla="*/ 194 h 1347"/>
                <a:gd name="T16" fmla="*/ 2961 w 4119"/>
                <a:gd name="T17" fmla="*/ 121 h 1347"/>
                <a:gd name="T18" fmla="*/ 4002 w 4119"/>
                <a:gd name="T19" fmla="*/ 13 h 1347"/>
                <a:gd name="T20" fmla="*/ 4118 w 4119"/>
                <a:gd name="T21" fmla="*/ 75 h 1347"/>
                <a:gd name="T22" fmla="*/ 4099 w 4119"/>
                <a:gd name="T23" fmla="*/ 110 h 1347"/>
                <a:gd name="T24" fmla="*/ 3937 w 4119"/>
                <a:gd name="T25" fmla="*/ 150 h 1347"/>
                <a:gd name="T26" fmla="*/ 3884 w 4119"/>
                <a:gd name="T27" fmla="*/ 153 h 1347"/>
                <a:gd name="T28" fmla="*/ 3731 w 4119"/>
                <a:gd name="T29" fmla="*/ 173 h 1347"/>
                <a:gd name="T30" fmla="*/ 3696 w 4119"/>
                <a:gd name="T31" fmla="*/ 176 h 1347"/>
                <a:gd name="T32" fmla="*/ 3558 w 4119"/>
                <a:gd name="T33" fmla="*/ 199 h 1347"/>
                <a:gd name="T34" fmla="*/ 3523 w 4119"/>
                <a:gd name="T35" fmla="*/ 208 h 1347"/>
                <a:gd name="T36" fmla="*/ 3036 w 4119"/>
                <a:gd name="T37" fmla="*/ 265 h 1347"/>
                <a:gd name="T38" fmla="*/ 2755 w 4119"/>
                <a:gd name="T39" fmla="*/ 304 h 1347"/>
                <a:gd name="T40" fmla="*/ 1877 w 4119"/>
                <a:gd name="T41" fmla="*/ 381 h 1347"/>
                <a:gd name="T42" fmla="*/ 1756 w 4119"/>
                <a:gd name="T43" fmla="*/ 623 h 1347"/>
                <a:gd name="T44" fmla="*/ 1807 w 4119"/>
                <a:gd name="T45" fmla="*/ 782 h 1347"/>
                <a:gd name="T46" fmla="*/ 1889 w 4119"/>
                <a:gd name="T47" fmla="*/ 761 h 1347"/>
                <a:gd name="T48" fmla="*/ 1984 w 4119"/>
                <a:gd name="T49" fmla="*/ 747 h 1347"/>
                <a:gd name="T50" fmla="*/ 2019 w 4119"/>
                <a:gd name="T51" fmla="*/ 764 h 1347"/>
                <a:gd name="T52" fmla="*/ 1997 w 4119"/>
                <a:gd name="T53" fmla="*/ 851 h 1347"/>
                <a:gd name="T54" fmla="*/ 2094 w 4119"/>
                <a:gd name="T55" fmla="*/ 836 h 1347"/>
                <a:gd name="T56" fmla="*/ 2214 w 4119"/>
                <a:gd name="T57" fmla="*/ 900 h 1347"/>
                <a:gd name="T58" fmla="*/ 2191 w 4119"/>
                <a:gd name="T59" fmla="*/ 908 h 1347"/>
                <a:gd name="T60" fmla="*/ 2329 w 4119"/>
                <a:gd name="T61" fmla="*/ 878 h 1347"/>
                <a:gd name="T62" fmla="*/ 2558 w 4119"/>
                <a:gd name="T63" fmla="*/ 755 h 1347"/>
                <a:gd name="T64" fmla="*/ 2654 w 4119"/>
                <a:gd name="T65" fmla="*/ 747 h 1347"/>
                <a:gd name="T66" fmla="*/ 2726 w 4119"/>
                <a:gd name="T67" fmla="*/ 810 h 1347"/>
                <a:gd name="T68" fmla="*/ 2694 w 4119"/>
                <a:gd name="T69" fmla="*/ 871 h 1347"/>
                <a:gd name="T70" fmla="*/ 2634 w 4119"/>
                <a:gd name="T71" fmla="*/ 895 h 1347"/>
                <a:gd name="T72" fmla="*/ 2607 w 4119"/>
                <a:gd name="T73" fmla="*/ 907 h 1347"/>
                <a:gd name="T74" fmla="*/ 2575 w 4119"/>
                <a:gd name="T75" fmla="*/ 941 h 1347"/>
                <a:gd name="T76" fmla="*/ 2547 w 4119"/>
                <a:gd name="T77" fmla="*/ 958 h 1347"/>
                <a:gd name="T78" fmla="*/ 2392 w 4119"/>
                <a:gd name="T79" fmla="*/ 1008 h 1347"/>
                <a:gd name="T80" fmla="*/ 1202 w 4119"/>
                <a:gd name="T81" fmla="*/ 1149 h 1347"/>
                <a:gd name="T82" fmla="*/ 1144 w 4119"/>
                <a:gd name="T83" fmla="*/ 1205 h 1347"/>
                <a:gd name="T84" fmla="*/ 994 w 4119"/>
                <a:gd name="T85" fmla="*/ 1346 h 1347"/>
                <a:gd name="T86" fmla="*/ 377 w 4119"/>
                <a:gd name="T87" fmla="*/ 1135 h 1347"/>
                <a:gd name="T88" fmla="*/ 80 w 4119"/>
                <a:gd name="T89" fmla="*/ 1004 h 1347"/>
                <a:gd name="T90" fmla="*/ 12 w 4119"/>
                <a:gd name="T91" fmla="*/ 897 h 1347"/>
                <a:gd name="T92" fmla="*/ 1653 w 4119"/>
                <a:gd name="T93" fmla="*/ 813 h 1347"/>
                <a:gd name="T94" fmla="*/ 1714 w 4119"/>
                <a:gd name="T95" fmla="*/ 807 h 1347"/>
                <a:gd name="T96" fmla="*/ 1785 w 4119"/>
                <a:gd name="T97" fmla="*/ 790 h 1347"/>
                <a:gd name="T98" fmla="*/ 1653 w 4119"/>
                <a:gd name="T99" fmla="*/ 813 h 1347"/>
                <a:gd name="T100" fmla="*/ 1372 w 4119"/>
                <a:gd name="T101" fmla="*/ 927 h 1347"/>
                <a:gd name="T102" fmla="*/ 1782 w 4119"/>
                <a:gd name="T103" fmla="*/ 880 h 1347"/>
                <a:gd name="T104" fmla="*/ 1372 w 4119"/>
                <a:gd name="T105" fmla="*/ 927 h 1347"/>
                <a:gd name="T106" fmla="*/ 1746 w 4119"/>
                <a:gd name="T107" fmla="*/ 972 h 1347"/>
                <a:gd name="T108" fmla="*/ 1697 w 4119"/>
                <a:gd name="T109" fmla="*/ 978 h 1347"/>
                <a:gd name="T110" fmla="*/ 1861 w 4119"/>
                <a:gd name="T111" fmla="*/ 959 h 1347"/>
                <a:gd name="T112" fmla="*/ 1746 w 4119"/>
                <a:gd name="T113" fmla="*/ 972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19" h="1347">
                  <a:moveTo>
                    <a:pt x="12" y="897"/>
                  </a:moveTo>
                  <a:cubicBezTo>
                    <a:pt x="14" y="860"/>
                    <a:pt x="9" y="820"/>
                    <a:pt x="57" y="805"/>
                  </a:cubicBezTo>
                  <a:cubicBezTo>
                    <a:pt x="75" y="782"/>
                    <a:pt x="107" y="804"/>
                    <a:pt x="125" y="781"/>
                  </a:cubicBezTo>
                  <a:lnTo>
                    <a:pt x="124" y="781"/>
                  </a:lnTo>
                  <a:cubicBezTo>
                    <a:pt x="147" y="750"/>
                    <a:pt x="106" y="726"/>
                    <a:pt x="115" y="695"/>
                  </a:cubicBezTo>
                  <a:cubicBezTo>
                    <a:pt x="148" y="538"/>
                    <a:pt x="280" y="474"/>
                    <a:pt x="405" y="428"/>
                  </a:cubicBezTo>
                  <a:cubicBezTo>
                    <a:pt x="696" y="321"/>
                    <a:pt x="1006" y="309"/>
                    <a:pt x="1312" y="277"/>
                  </a:cubicBezTo>
                  <a:cubicBezTo>
                    <a:pt x="1593" y="246"/>
                    <a:pt x="1874" y="228"/>
                    <a:pt x="2155" y="194"/>
                  </a:cubicBezTo>
                  <a:cubicBezTo>
                    <a:pt x="2424" y="162"/>
                    <a:pt x="2692" y="150"/>
                    <a:pt x="2961" y="121"/>
                  </a:cubicBezTo>
                  <a:cubicBezTo>
                    <a:pt x="3308" y="84"/>
                    <a:pt x="3656" y="52"/>
                    <a:pt x="4002" y="13"/>
                  </a:cubicBezTo>
                  <a:cubicBezTo>
                    <a:pt x="4058" y="7"/>
                    <a:pt x="4109" y="0"/>
                    <a:pt x="4118" y="75"/>
                  </a:cubicBezTo>
                  <a:cubicBezTo>
                    <a:pt x="4115" y="89"/>
                    <a:pt x="4109" y="100"/>
                    <a:pt x="4099" y="110"/>
                  </a:cubicBezTo>
                  <a:cubicBezTo>
                    <a:pt x="4049" y="139"/>
                    <a:pt x="3989" y="132"/>
                    <a:pt x="3937" y="150"/>
                  </a:cubicBezTo>
                  <a:cubicBezTo>
                    <a:pt x="3919" y="152"/>
                    <a:pt x="3902" y="153"/>
                    <a:pt x="3884" y="153"/>
                  </a:cubicBezTo>
                  <a:cubicBezTo>
                    <a:pt x="3832" y="155"/>
                    <a:pt x="3781" y="161"/>
                    <a:pt x="3731" y="173"/>
                  </a:cubicBezTo>
                  <a:cubicBezTo>
                    <a:pt x="3720" y="174"/>
                    <a:pt x="3708" y="176"/>
                    <a:pt x="3696" y="176"/>
                  </a:cubicBezTo>
                  <a:cubicBezTo>
                    <a:pt x="3648" y="179"/>
                    <a:pt x="3604" y="188"/>
                    <a:pt x="3558" y="199"/>
                  </a:cubicBezTo>
                  <a:cubicBezTo>
                    <a:pt x="3546" y="202"/>
                    <a:pt x="3535" y="205"/>
                    <a:pt x="3523" y="208"/>
                  </a:cubicBezTo>
                  <a:cubicBezTo>
                    <a:pt x="3364" y="262"/>
                    <a:pt x="3196" y="237"/>
                    <a:pt x="3036" y="265"/>
                  </a:cubicBezTo>
                  <a:cubicBezTo>
                    <a:pt x="2940" y="266"/>
                    <a:pt x="2848" y="291"/>
                    <a:pt x="2755" y="304"/>
                  </a:cubicBezTo>
                  <a:cubicBezTo>
                    <a:pt x="2465" y="347"/>
                    <a:pt x="2172" y="364"/>
                    <a:pt x="1877" y="381"/>
                  </a:cubicBezTo>
                  <a:cubicBezTo>
                    <a:pt x="1712" y="390"/>
                    <a:pt x="1674" y="472"/>
                    <a:pt x="1756" y="623"/>
                  </a:cubicBezTo>
                  <a:cubicBezTo>
                    <a:pt x="1783" y="673"/>
                    <a:pt x="1841" y="714"/>
                    <a:pt x="1807" y="782"/>
                  </a:cubicBezTo>
                  <a:cubicBezTo>
                    <a:pt x="1834" y="773"/>
                    <a:pt x="1860" y="764"/>
                    <a:pt x="1889" y="761"/>
                  </a:cubicBezTo>
                  <a:cubicBezTo>
                    <a:pt x="1920" y="753"/>
                    <a:pt x="1952" y="746"/>
                    <a:pt x="1984" y="747"/>
                  </a:cubicBezTo>
                  <a:cubicBezTo>
                    <a:pt x="1996" y="750"/>
                    <a:pt x="2008" y="756"/>
                    <a:pt x="2019" y="764"/>
                  </a:cubicBezTo>
                  <a:cubicBezTo>
                    <a:pt x="2054" y="813"/>
                    <a:pt x="2033" y="836"/>
                    <a:pt x="1997" y="851"/>
                  </a:cubicBezTo>
                  <a:cubicBezTo>
                    <a:pt x="2029" y="846"/>
                    <a:pt x="2061" y="841"/>
                    <a:pt x="2094" y="836"/>
                  </a:cubicBezTo>
                  <a:cubicBezTo>
                    <a:pt x="2144" y="839"/>
                    <a:pt x="2217" y="796"/>
                    <a:pt x="2214" y="900"/>
                  </a:cubicBezTo>
                  <a:cubicBezTo>
                    <a:pt x="2207" y="903"/>
                    <a:pt x="2199" y="905"/>
                    <a:pt x="2191" y="908"/>
                  </a:cubicBezTo>
                  <a:cubicBezTo>
                    <a:pt x="2237" y="899"/>
                    <a:pt x="2283" y="889"/>
                    <a:pt x="2329" y="878"/>
                  </a:cubicBezTo>
                  <a:cubicBezTo>
                    <a:pt x="2430" y="885"/>
                    <a:pt x="2482" y="796"/>
                    <a:pt x="2558" y="755"/>
                  </a:cubicBezTo>
                  <a:cubicBezTo>
                    <a:pt x="2590" y="749"/>
                    <a:pt x="2622" y="743"/>
                    <a:pt x="2654" y="747"/>
                  </a:cubicBezTo>
                  <a:cubicBezTo>
                    <a:pt x="2686" y="758"/>
                    <a:pt x="2712" y="776"/>
                    <a:pt x="2726" y="810"/>
                  </a:cubicBezTo>
                  <a:cubicBezTo>
                    <a:pt x="2729" y="837"/>
                    <a:pt x="2715" y="856"/>
                    <a:pt x="2694" y="871"/>
                  </a:cubicBezTo>
                  <a:cubicBezTo>
                    <a:pt x="2676" y="883"/>
                    <a:pt x="2657" y="892"/>
                    <a:pt x="2634" y="895"/>
                  </a:cubicBezTo>
                  <a:cubicBezTo>
                    <a:pt x="2624" y="897"/>
                    <a:pt x="2615" y="901"/>
                    <a:pt x="2607" y="907"/>
                  </a:cubicBezTo>
                  <a:cubicBezTo>
                    <a:pt x="2595" y="918"/>
                    <a:pt x="2585" y="930"/>
                    <a:pt x="2575" y="941"/>
                  </a:cubicBezTo>
                  <a:cubicBezTo>
                    <a:pt x="2566" y="947"/>
                    <a:pt x="2556" y="953"/>
                    <a:pt x="2547" y="958"/>
                  </a:cubicBezTo>
                  <a:cubicBezTo>
                    <a:pt x="2503" y="999"/>
                    <a:pt x="2447" y="1001"/>
                    <a:pt x="2392" y="1008"/>
                  </a:cubicBezTo>
                  <a:cubicBezTo>
                    <a:pt x="1995" y="1057"/>
                    <a:pt x="1599" y="1104"/>
                    <a:pt x="1202" y="1149"/>
                  </a:cubicBezTo>
                  <a:cubicBezTo>
                    <a:pt x="1161" y="1153"/>
                    <a:pt x="1142" y="1164"/>
                    <a:pt x="1144" y="1205"/>
                  </a:cubicBezTo>
                  <a:cubicBezTo>
                    <a:pt x="1123" y="1283"/>
                    <a:pt x="1057" y="1312"/>
                    <a:pt x="994" y="1346"/>
                  </a:cubicBezTo>
                  <a:cubicBezTo>
                    <a:pt x="780" y="1300"/>
                    <a:pt x="573" y="1234"/>
                    <a:pt x="377" y="1135"/>
                  </a:cubicBezTo>
                  <a:cubicBezTo>
                    <a:pt x="272" y="1103"/>
                    <a:pt x="170" y="1069"/>
                    <a:pt x="80" y="1004"/>
                  </a:cubicBezTo>
                  <a:cubicBezTo>
                    <a:pt x="38" y="978"/>
                    <a:pt x="0" y="953"/>
                    <a:pt x="12" y="897"/>
                  </a:cubicBezTo>
                  <a:close/>
                  <a:moveTo>
                    <a:pt x="1653" y="813"/>
                  </a:moveTo>
                  <a:cubicBezTo>
                    <a:pt x="1673" y="811"/>
                    <a:pt x="1693" y="809"/>
                    <a:pt x="1714" y="807"/>
                  </a:cubicBezTo>
                  <a:cubicBezTo>
                    <a:pt x="1738" y="804"/>
                    <a:pt x="1762" y="797"/>
                    <a:pt x="1785" y="790"/>
                  </a:cubicBezTo>
                  <a:cubicBezTo>
                    <a:pt x="1741" y="799"/>
                    <a:pt x="1697" y="807"/>
                    <a:pt x="1653" y="813"/>
                  </a:cubicBezTo>
                  <a:close/>
                  <a:moveTo>
                    <a:pt x="1372" y="927"/>
                  </a:moveTo>
                  <a:cubicBezTo>
                    <a:pt x="1505" y="913"/>
                    <a:pt x="1643" y="898"/>
                    <a:pt x="1782" y="880"/>
                  </a:cubicBezTo>
                  <a:cubicBezTo>
                    <a:pt x="1643" y="896"/>
                    <a:pt x="1505" y="912"/>
                    <a:pt x="1372" y="927"/>
                  </a:cubicBezTo>
                  <a:close/>
                  <a:moveTo>
                    <a:pt x="1746" y="972"/>
                  </a:moveTo>
                  <a:cubicBezTo>
                    <a:pt x="1729" y="974"/>
                    <a:pt x="1713" y="976"/>
                    <a:pt x="1697" y="978"/>
                  </a:cubicBezTo>
                  <a:cubicBezTo>
                    <a:pt x="1751" y="973"/>
                    <a:pt x="1806" y="966"/>
                    <a:pt x="1861" y="959"/>
                  </a:cubicBezTo>
                  <a:cubicBezTo>
                    <a:pt x="1822" y="963"/>
                    <a:pt x="1784" y="966"/>
                    <a:pt x="1746" y="972"/>
                  </a:cubicBezTo>
                  <a:close/>
                </a:path>
              </a:pathLst>
            </a:custGeom>
            <a:solidFill>
              <a:srgbClr val="0F0F0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7" name="Forme libre 486"/>
            <p:cNvSpPr>
              <a:spLocks noChangeArrowheads="1"/>
            </p:cNvSpPr>
            <p:nvPr userDrawn="1"/>
          </p:nvSpPr>
          <p:spPr bwMode="auto">
            <a:xfrm>
              <a:off x="3600450" y="282575"/>
              <a:ext cx="2767013" cy="347663"/>
            </a:xfrm>
            <a:custGeom>
              <a:avLst/>
              <a:gdLst>
                <a:gd name="T0" fmla="*/ 4018 w 7684"/>
                <a:gd name="T1" fmla="*/ 321 h 965"/>
                <a:gd name="T2" fmla="*/ 3966 w 7684"/>
                <a:gd name="T3" fmla="*/ 280 h 965"/>
                <a:gd name="T4" fmla="*/ 3230 w 7684"/>
                <a:gd name="T5" fmla="*/ 358 h 965"/>
                <a:gd name="T6" fmla="*/ 2605 w 7684"/>
                <a:gd name="T7" fmla="*/ 414 h 965"/>
                <a:gd name="T8" fmla="*/ 2083 w 7684"/>
                <a:gd name="T9" fmla="*/ 468 h 965"/>
                <a:gd name="T10" fmla="*/ 1663 w 7684"/>
                <a:gd name="T11" fmla="*/ 506 h 965"/>
                <a:gd name="T12" fmla="*/ 1550 w 7684"/>
                <a:gd name="T13" fmla="*/ 513 h 965"/>
                <a:gd name="T14" fmla="*/ 1064 w 7684"/>
                <a:gd name="T15" fmla="*/ 578 h 965"/>
                <a:gd name="T16" fmla="*/ 525 w 7684"/>
                <a:gd name="T17" fmla="*/ 640 h 965"/>
                <a:gd name="T18" fmla="*/ 209 w 7684"/>
                <a:gd name="T19" fmla="*/ 765 h 965"/>
                <a:gd name="T20" fmla="*/ 76 w 7684"/>
                <a:gd name="T21" fmla="*/ 964 h 965"/>
                <a:gd name="T22" fmla="*/ 0 w 7684"/>
                <a:gd name="T23" fmla="*/ 843 h 965"/>
                <a:gd name="T24" fmla="*/ 9 w 7684"/>
                <a:gd name="T25" fmla="*/ 805 h 965"/>
                <a:gd name="T26" fmla="*/ 26 w 7684"/>
                <a:gd name="T27" fmla="*/ 772 h 965"/>
                <a:gd name="T28" fmla="*/ 53 w 7684"/>
                <a:gd name="T29" fmla="*/ 747 h 965"/>
                <a:gd name="T30" fmla="*/ 627 w 7684"/>
                <a:gd name="T31" fmla="*/ 529 h 965"/>
                <a:gd name="T32" fmla="*/ 1148 w 7684"/>
                <a:gd name="T33" fmla="*/ 465 h 965"/>
                <a:gd name="T34" fmla="*/ 2298 w 7684"/>
                <a:gd name="T35" fmla="*/ 358 h 965"/>
                <a:gd name="T36" fmla="*/ 3129 w 7684"/>
                <a:gd name="T37" fmla="*/ 281 h 965"/>
                <a:gd name="T38" fmla="*/ 3913 w 7684"/>
                <a:gd name="T39" fmla="*/ 200 h 965"/>
                <a:gd name="T40" fmla="*/ 5141 w 7684"/>
                <a:gd name="T41" fmla="*/ 75 h 965"/>
                <a:gd name="T42" fmla="*/ 5664 w 7684"/>
                <a:gd name="T43" fmla="*/ 25 h 965"/>
                <a:gd name="T44" fmla="*/ 5849 w 7684"/>
                <a:gd name="T45" fmla="*/ 8 h 965"/>
                <a:gd name="T46" fmla="*/ 6145 w 7684"/>
                <a:gd name="T47" fmla="*/ 8 h 965"/>
                <a:gd name="T48" fmla="*/ 6373 w 7684"/>
                <a:gd name="T49" fmla="*/ 16 h 965"/>
                <a:gd name="T50" fmla="*/ 6451 w 7684"/>
                <a:gd name="T51" fmla="*/ 25 h 965"/>
                <a:gd name="T52" fmla="*/ 7260 w 7684"/>
                <a:gd name="T53" fmla="*/ 109 h 965"/>
                <a:gd name="T54" fmla="*/ 7617 w 7684"/>
                <a:gd name="T55" fmla="*/ 161 h 965"/>
                <a:gd name="T56" fmla="*/ 7679 w 7684"/>
                <a:gd name="T57" fmla="*/ 210 h 965"/>
                <a:gd name="T58" fmla="*/ 7679 w 7684"/>
                <a:gd name="T59" fmla="*/ 210 h 965"/>
                <a:gd name="T60" fmla="*/ 7404 w 7684"/>
                <a:gd name="T61" fmla="*/ 239 h 965"/>
                <a:gd name="T62" fmla="*/ 6437 w 7684"/>
                <a:gd name="T63" fmla="*/ 170 h 965"/>
                <a:gd name="T64" fmla="*/ 5063 w 7684"/>
                <a:gd name="T65" fmla="*/ 254 h 965"/>
                <a:gd name="T66" fmla="*/ 4695 w 7684"/>
                <a:gd name="T67" fmla="*/ 295 h 965"/>
                <a:gd name="T68" fmla="*/ 4556 w 7684"/>
                <a:gd name="T69" fmla="*/ 341 h 965"/>
                <a:gd name="T70" fmla="*/ 4107 w 7684"/>
                <a:gd name="T71" fmla="*/ 358 h 965"/>
                <a:gd name="T72" fmla="*/ 4018 w 7684"/>
                <a:gd name="T73" fmla="*/ 321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84" h="965">
                  <a:moveTo>
                    <a:pt x="4018" y="321"/>
                  </a:moveTo>
                  <a:cubicBezTo>
                    <a:pt x="4021" y="281"/>
                    <a:pt x="3997" y="277"/>
                    <a:pt x="3966" y="280"/>
                  </a:cubicBezTo>
                  <a:cubicBezTo>
                    <a:pt x="3721" y="306"/>
                    <a:pt x="3475" y="333"/>
                    <a:pt x="3230" y="358"/>
                  </a:cubicBezTo>
                  <a:cubicBezTo>
                    <a:pt x="3022" y="378"/>
                    <a:pt x="2813" y="394"/>
                    <a:pt x="2605" y="414"/>
                  </a:cubicBezTo>
                  <a:cubicBezTo>
                    <a:pt x="2431" y="431"/>
                    <a:pt x="2257" y="451"/>
                    <a:pt x="2083" y="468"/>
                  </a:cubicBezTo>
                  <a:cubicBezTo>
                    <a:pt x="1942" y="481"/>
                    <a:pt x="1803" y="504"/>
                    <a:pt x="1663" y="506"/>
                  </a:cubicBezTo>
                  <a:cubicBezTo>
                    <a:pt x="1625" y="506"/>
                    <a:pt x="1585" y="504"/>
                    <a:pt x="1550" y="513"/>
                  </a:cubicBezTo>
                  <a:cubicBezTo>
                    <a:pt x="1391" y="558"/>
                    <a:pt x="1222" y="532"/>
                    <a:pt x="1064" y="578"/>
                  </a:cubicBezTo>
                  <a:cubicBezTo>
                    <a:pt x="887" y="628"/>
                    <a:pt x="702" y="582"/>
                    <a:pt x="525" y="640"/>
                  </a:cubicBezTo>
                  <a:cubicBezTo>
                    <a:pt x="417" y="675"/>
                    <a:pt x="305" y="701"/>
                    <a:pt x="209" y="765"/>
                  </a:cubicBezTo>
                  <a:cubicBezTo>
                    <a:pt x="137" y="813"/>
                    <a:pt x="73" y="865"/>
                    <a:pt x="76" y="964"/>
                  </a:cubicBezTo>
                  <a:cubicBezTo>
                    <a:pt x="0" y="956"/>
                    <a:pt x="20" y="886"/>
                    <a:pt x="0" y="843"/>
                  </a:cubicBezTo>
                  <a:cubicBezTo>
                    <a:pt x="0" y="830"/>
                    <a:pt x="3" y="817"/>
                    <a:pt x="9" y="805"/>
                  </a:cubicBezTo>
                  <a:cubicBezTo>
                    <a:pt x="15" y="794"/>
                    <a:pt x="21" y="782"/>
                    <a:pt x="26" y="772"/>
                  </a:cubicBezTo>
                  <a:cubicBezTo>
                    <a:pt x="33" y="761"/>
                    <a:pt x="43" y="753"/>
                    <a:pt x="53" y="747"/>
                  </a:cubicBezTo>
                  <a:cubicBezTo>
                    <a:pt x="217" y="604"/>
                    <a:pt x="423" y="568"/>
                    <a:pt x="627" y="529"/>
                  </a:cubicBezTo>
                  <a:cubicBezTo>
                    <a:pt x="799" y="483"/>
                    <a:pt x="974" y="483"/>
                    <a:pt x="1148" y="465"/>
                  </a:cubicBezTo>
                  <a:cubicBezTo>
                    <a:pt x="1532" y="425"/>
                    <a:pt x="1915" y="388"/>
                    <a:pt x="2298" y="358"/>
                  </a:cubicBezTo>
                  <a:cubicBezTo>
                    <a:pt x="2576" y="335"/>
                    <a:pt x="2852" y="312"/>
                    <a:pt x="3129" y="281"/>
                  </a:cubicBezTo>
                  <a:cubicBezTo>
                    <a:pt x="3390" y="252"/>
                    <a:pt x="3653" y="228"/>
                    <a:pt x="3913" y="200"/>
                  </a:cubicBezTo>
                  <a:cubicBezTo>
                    <a:pt x="4322" y="159"/>
                    <a:pt x="4731" y="115"/>
                    <a:pt x="5141" y="75"/>
                  </a:cubicBezTo>
                  <a:cubicBezTo>
                    <a:pt x="5315" y="58"/>
                    <a:pt x="5487" y="22"/>
                    <a:pt x="5664" y="25"/>
                  </a:cubicBezTo>
                  <a:cubicBezTo>
                    <a:pt x="5724" y="0"/>
                    <a:pt x="5790" y="29"/>
                    <a:pt x="5849" y="8"/>
                  </a:cubicBezTo>
                  <a:cubicBezTo>
                    <a:pt x="5948" y="8"/>
                    <a:pt x="6046" y="8"/>
                    <a:pt x="6145" y="8"/>
                  </a:cubicBezTo>
                  <a:cubicBezTo>
                    <a:pt x="6220" y="25"/>
                    <a:pt x="6298" y="11"/>
                    <a:pt x="6373" y="16"/>
                  </a:cubicBezTo>
                  <a:cubicBezTo>
                    <a:pt x="6399" y="17"/>
                    <a:pt x="6425" y="11"/>
                    <a:pt x="6451" y="25"/>
                  </a:cubicBezTo>
                  <a:cubicBezTo>
                    <a:pt x="6720" y="65"/>
                    <a:pt x="6988" y="98"/>
                    <a:pt x="7260" y="109"/>
                  </a:cubicBezTo>
                  <a:cubicBezTo>
                    <a:pt x="7381" y="113"/>
                    <a:pt x="7498" y="142"/>
                    <a:pt x="7617" y="161"/>
                  </a:cubicBezTo>
                  <a:cubicBezTo>
                    <a:pt x="7643" y="165"/>
                    <a:pt x="7683" y="164"/>
                    <a:pt x="7679" y="210"/>
                  </a:cubicBezTo>
                  <a:lnTo>
                    <a:pt x="7679" y="210"/>
                  </a:lnTo>
                  <a:cubicBezTo>
                    <a:pt x="7593" y="275"/>
                    <a:pt x="7494" y="248"/>
                    <a:pt x="7404" y="239"/>
                  </a:cubicBezTo>
                  <a:cubicBezTo>
                    <a:pt x="7081" y="208"/>
                    <a:pt x="6759" y="187"/>
                    <a:pt x="6437" y="170"/>
                  </a:cubicBezTo>
                  <a:cubicBezTo>
                    <a:pt x="5974" y="147"/>
                    <a:pt x="5518" y="184"/>
                    <a:pt x="5063" y="254"/>
                  </a:cubicBezTo>
                  <a:cubicBezTo>
                    <a:pt x="4940" y="272"/>
                    <a:pt x="4821" y="306"/>
                    <a:pt x="4695" y="295"/>
                  </a:cubicBezTo>
                  <a:cubicBezTo>
                    <a:pt x="4643" y="291"/>
                    <a:pt x="4600" y="323"/>
                    <a:pt x="4556" y="341"/>
                  </a:cubicBezTo>
                  <a:cubicBezTo>
                    <a:pt x="4406" y="362"/>
                    <a:pt x="4256" y="349"/>
                    <a:pt x="4107" y="358"/>
                  </a:cubicBezTo>
                  <a:cubicBezTo>
                    <a:pt x="4075" y="355"/>
                    <a:pt x="4040" y="353"/>
                    <a:pt x="4018" y="321"/>
                  </a:cubicBezTo>
                </a:path>
              </a:pathLst>
            </a:custGeom>
            <a:solidFill>
              <a:srgbClr val="1C1C1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8" name="Forme libre 487"/>
            <p:cNvSpPr>
              <a:spLocks noChangeArrowheads="1"/>
            </p:cNvSpPr>
            <p:nvPr userDrawn="1"/>
          </p:nvSpPr>
          <p:spPr bwMode="auto">
            <a:xfrm>
              <a:off x="3554413" y="679450"/>
              <a:ext cx="184150" cy="163513"/>
            </a:xfrm>
            <a:custGeom>
              <a:avLst/>
              <a:gdLst>
                <a:gd name="T0" fmla="*/ 73 w 511"/>
                <a:gd name="T1" fmla="*/ 17 h 456"/>
                <a:gd name="T2" fmla="*/ 443 w 511"/>
                <a:gd name="T3" fmla="*/ 218 h 456"/>
                <a:gd name="T4" fmla="*/ 458 w 511"/>
                <a:gd name="T5" fmla="*/ 354 h 456"/>
                <a:gd name="T6" fmla="*/ 217 w 511"/>
                <a:gd name="T7" fmla="*/ 336 h 456"/>
                <a:gd name="T8" fmla="*/ 139 w 511"/>
                <a:gd name="T9" fmla="*/ 455 h 456"/>
                <a:gd name="T10" fmla="*/ 28 w 511"/>
                <a:gd name="T11" fmla="*/ 382 h 456"/>
                <a:gd name="T12" fmla="*/ 23 w 511"/>
                <a:gd name="T13" fmla="*/ 363 h 456"/>
                <a:gd name="T14" fmla="*/ 5 w 511"/>
                <a:gd name="T15" fmla="*/ 73 h 456"/>
                <a:gd name="T16" fmla="*/ 73 w 511"/>
                <a:gd name="T17" fmla="*/ 17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1" h="456">
                  <a:moveTo>
                    <a:pt x="73" y="17"/>
                  </a:moveTo>
                  <a:cubicBezTo>
                    <a:pt x="185" y="107"/>
                    <a:pt x="319" y="153"/>
                    <a:pt x="443" y="218"/>
                  </a:cubicBezTo>
                  <a:cubicBezTo>
                    <a:pt x="449" y="263"/>
                    <a:pt x="510" y="302"/>
                    <a:pt x="458" y="354"/>
                  </a:cubicBezTo>
                  <a:cubicBezTo>
                    <a:pt x="377" y="409"/>
                    <a:pt x="338" y="406"/>
                    <a:pt x="217" y="336"/>
                  </a:cubicBezTo>
                  <a:cubicBezTo>
                    <a:pt x="220" y="397"/>
                    <a:pt x="206" y="446"/>
                    <a:pt x="139" y="455"/>
                  </a:cubicBezTo>
                  <a:cubicBezTo>
                    <a:pt x="92" y="446"/>
                    <a:pt x="66" y="406"/>
                    <a:pt x="28" y="382"/>
                  </a:cubicBezTo>
                  <a:cubicBezTo>
                    <a:pt x="26" y="376"/>
                    <a:pt x="24" y="370"/>
                    <a:pt x="23" y="363"/>
                  </a:cubicBezTo>
                  <a:cubicBezTo>
                    <a:pt x="0" y="267"/>
                    <a:pt x="2" y="171"/>
                    <a:pt x="5" y="73"/>
                  </a:cubicBezTo>
                  <a:cubicBezTo>
                    <a:pt x="6" y="27"/>
                    <a:pt x="21" y="0"/>
                    <a:pt x="73" y="17"/>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9" name="Forme libre 488"/>
            <p:cNvSpPr>
              <a:spLocks noChangeArrowheads="1"/>
            </p:cNvSpPr>
            <p:nvPr userDrawn="1"/>
          </p:nvSpPr>
          <p:spPr bwMode="auto">
            <a:xfrm>
              <a:off x="5919788" y="285750"/>
              <a:ext cx="506412" cy="73025"/>
            </a:xfrm>
            <a:custGeom>
              <a:avLst/>
              <a:gdLst>
                <a:gd name="T0" fmla="*/ 1239 w 1408"/>
                <a:gd name="T1" fmla="*/ 195 h 202"/>
                <a:gd name="T2" fmla="*/ 1156 w 1408"/>
                <a:gd name="T3" fmla="*/ 160 h 202"/>
                <a:gd name="T4" fmla="*/ 661 w 1408"/>
                <a:gd name="T5" fmla="*/ 102 h 202"/>
                <a:gd name="T6" fmla="*/ 0 w 1408"/>
                <a:gd name="T7" fmla="*/ 15 h 202"/>
                <a:gd name="T8" fmla="*/ 29 w 1408"/>
                <a:gd name="T9" fmla="*/ 10 h 202"/>
                <a:gd name="T10" fmla="*/ 235 w 1408"/>
                <a:gd name="T11" fmla="*/ 18 h 202"/>
                <a:gd name="T12" fmla="*/ 539 w 1408"/>
                <a:gd name="T13" fmla="*/ 56 h 202"/>
                <a:gd name="T14" fmla="*/ 1385 w 1408"/>
                <a:gd name="T15" fmla="*/ 154 h 202"/>
                <a:gd name="T16" fmla="*/ 1407 w 1408"/>
                <a:gd name="T17" fmla="*/ 169 h 202"/>
                <a:gd name="T18" fmla="*/ 1239 w 1408"/>
                <a:gd name="T19"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08" h="202">
                  <a:moveTo>
                    <a:pt x="1239" y="195"/>
                  </a:moveTo>
                  <a:cubicBezTo>
                    <a:pt x="1211" y="183"/>
                    <a:pt x="1184" y="161"/>
                    <a:pt x="1156" y="160"/>
                  </a:cubicBezTo>
                  <a:cubicBezTo>
                    <a:pt x="990" y="152"/>
                    <a:pt x="831" y="93"/>
                    <a:pt x="661" y="102"/>
                  </a:cubicBezTo>
                  <a:cubicBezTo>
                    <a:pt x="437" y="114"/>
                    <a:pt x="219" y="53"/>
                    <a:pt x="0" y="15"/>
                  </a:cubicBezTo>
                  <a:cubicBezTo>
                    <a:pt x="8" y="1"/>
                    <a:pt x="17" y="0"/>
                    <a:pt x="29" y="10"/>
                  </a:cubicBezTo>
                  <a:cubicBezTo>
                    <a:pt x="98" y="13"/>
                    <a:pt x="167" y="15"/>
                    <a:pt x="235" y="18"/>
                  </a:cubicBezTo>
                  <a:cubicBezTo>
                    <a:pt x="335" y="47"/>
                    <a:pt x="438" y="50"/>
                    <a:pt x="539" y="56"/>
                  </a:cubicBezTo>
                  <a:cubicBezTo>
                    <a:pt x="823" y="73"/>
                    <a:pt x="1104" y="117"/>
                    <a:pt x="1385" y="154"/>
                  </a:cubicBezTo>
                  <a:cubicBezTo>
                    <a:pt x="1391" y="154"/>
                    <a:pt x="1396" y="161"/>
                    <a:pt x="1407" y="169"/>
                  </a:cubicBezTo>
                  <a:cubicBezTo>
                    <a:pt x="1352" y="201"/>
                    <a:pt x="1294" y="195"/>
                    <a:pt x="1239" y="195"/>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0" name="Forme libre 489"/>
            <p:cNvSpPr>
              <a:spLocks noChangeArrowheads="1"/>
            </p:cNvSpPr>
            <p:nvPr userDrawn="1"/>
          </p:nvSpPr>
          <p:spPr bwMode="auto">
            <a:xfrm>
              <a:off x="3611563" y="471488"/>
              <a:ext cx="215900" cy="90487"/>
            </a:xfrm>
            <a:custGeom>
              <a:avLst/>
              <a:gdLst>
                <a:gd name="T0" fmla="*/ 599 w 600"/>
                <a:gd name="T1" fmla="*/ 0 h 253"/>
                <a:gd name="T2" fmla="*/ 414 w 600"/>
                <a:gd name="T3" fmla="*/ 53 h 253"/>
                <a:gd name="T4" fmla="*/ 49 w 600"/>
                <a:gd name="T5" fmla="*/ 252 h 253"/>
                <a:gd name="T6" fmla="*/ 29 w 600"/>
                <a:gd name="T7" fmla="*/ 163 h 253"/>
                <a:gd name="T8" fmla="*/ 599 w 600"/>
                <a:gd name="T9" fmla="*/ 0 h 253"/>
              </a:gdLst>
              <a:ahLst/>
              <a:cxnLst>
                <a:cxn ang="0">
                  <a:pos x="T0" y="T1"/>
                </a:cxn>
                <a:cxn ang="0">
                  <a:pos x="T2" y="T3"/>
                </a:cxn>
                <a:cxn ang="0">
                  <a:pos x="T4" y="T5"/>
                </a:cxn>
                <a:cxn ang="0">
                  <a:pos x="T6" y="T7"/>
                </a:cxn>
                <a:cxn ang="0">
                  <a:pos x="T8" y="T9"/>
                </a:cxn>
              </a:cxnLst>
              <a:rect l="0" t="0" r="r" b="b"/>
              <a:pathLst>
                <a:path w="600" h="253">
                  <a:moveTo>
                    <a:pt x="599" y="0"/>
                  </a:moveTo>
                  <a:cubicBezTo>
                    <a:pt x="543" y="33"/>
                    <a:pt x="475" y="35"/>
                    <a:pt x="414" y="53"/>
                  </a:cubicBezTo>
                  <a:cubicBezTo>
                    <a:pt x="278" y="96"/>
                    <a:pt x="150" y="149"/>
                    <a:pt x="49" y="252"/>
                  </a:cubicBezTo>
                  <a:cubicBezTo>
                    <a:pt x="11" y="229"/>
                    <a:pt x="0" y="201"/>
                    <a:pt x="29" y="163"/>
                  </a:cubicBezTo>
                  <a:cubicBezTo>
                    <a:pt x="204" y="55"/>
                    <a:pt x="396" y="9"/>
                    <a:pt x="599" y="0"/>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1" name="Forme libre 490"/>
            <p:cNvSpPr>
              <a:spLocks noChangeArrowheads="1"/>
            </p:cNvSpPr>
            <p:nvPr userDrawn="1"/>
          </p:nvSpPr>
          <p:spPr bwMode="auto">
            <a:xfrm>
              <a:off x="3579813" y="530225"/>
              <a:ext cx="49212" cy="96838"/>
            </a:xfrm>
            <a:custGeom>
              <a:avLst/>
              <a:gdLst>
                <a:gd name="T0" fmla="*/ 116 w 137"/>
                <a:gd name="T1" fmla="*/ 0 h 271"/>
                <a:gd name="T2" fmla="*/ 136 w 137"/>
                <a:gd name="T3" fmla="*/ 89 h 271"/>
                <a:gd name="T4" fmla="*/ 136 w 137"/>
                <a:gd name="T5" fmla="*/ 89 h 271"/>
                <a:gd name="T6" fmla="*/ 115 w 137"/>
                <a:gd name="T7" fmla="*/ 113 h 271"/>
                <a:gd name="T8" fmla="*/ 113 w 137"/>
                <a:gd name="T9" fmla="*/ 136 h 271"/>
                <a:gd name="T10" fmla="*/ 46 w 137"/>
                <a:gd name="T11" fmla="*/ 270 h 271"/>
                <a:gd name="T12" fmla="*/ 116 w 137"/>
                <a:gd name="T13" fmla="*/ 0 h 271"/>
              </a:gdLst>
              <a:ahLst/>
              <a:cxnLst>
                <a:cxn ang="0">
                  <a:pos x="T0" y="T1"/>
                </a:cxn>
                <a:cxn ang="0">
                  <a:pos x="T2" y="T3"/>
                </a:cxn>
                <a:cxn ang="0">
                  <a:pos x="T4" y="T5"/>
                </a:cxn>
                <a:cxn ang="0">
                  <a:pos x="T6" y="T7"/>
                </a:cxn>
                <a:cxn ang="0">
                  <a:pos x="T8" y="T9"/>
                </a:cxn>
                <a:cxn ang="0">
                  <a:pos x="T10" y="T11"/>
                </a:cxn>
                <a:cxn ang="0">
                  <a:pos x="T12" y="T13"/>
                </a:cxn>
              </a:cxnLst>
              <a:rect l="0" t="0" r="r" b="b"/>
              <a:pathLst>
                <a:path w="137" h="271">
                  <a:moveTo>
                    <a:pt x="116" y="0"/>
                  </a:moveTo>
                  <a:cubicBezTo>
                    <a:pt x="123" y="29"/>
                    <a:pt x="130" y="60"/>
                    <a:pt x="136" y="89"/>
                  </a:cubicBezTo>
                  <a:lnTo>
                    <a:pt x="136" y="89"/>
                  </a:lnTo>
                  <a:cubicBezTo>
                    <a:pt x="129" y="96"/>
                    <a:pt x="121" y="104"/>
                    <a:pt x="115" y="113"/>
                  </a:cubicBezTo>
                  <a:cubicBezTo>
                    <a:pt x="115" y="121"/>
                    <a:pt x="113" y="128"/>
                    <a:pt x="113" y="136"/>
                  </a:cubicBezTo>
                  <a:cubicBezTo>
                    <a:pt x="90" y="180"/>
                    <a:pt x="121" y="251"/>
                    <a:pt x="46" y="270"/>
                  </a:cubicBezTo>
                  <a:cubicBezTo>
                    <a:pt x="0" y="144"/>
                    <a:pt x="16" y="81"/>
                    <a:pt x="116" y="0"/>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2" name="Forme libre 491"/>
            <p:cNvSpPr>
              <a:spLocks noChangeArrowheads="1"/>
            </p:cNvSpPr>
            <p:nvPr userDrawn="1"/>
          </p:nvSpPr>
          <p:spPr bwMode="auto">
            <a:xfrm>
              <a:off x="3597275" y="579438"/>
              <a:ext cx="60325" cy="85725"/>
            </a:xfrm>
            <a:custGeom>
              <a:avLst/>
              <a:gdLst>
                <a:gd name="T0" fmla="*/ 0 w 166"/>
                <a:gd name="T1" fmla="*/ 134 h 236"/>
                <a:gd name="T2" fmla="*/ 67 w 166"/>
                <a:gd name="T3" fmla="*/ 0 h 236"/>
                <a:gd name="T4" fmla="*/ 90 w 166"/>
                <a:gd name="T5" fmla="*/ 137 h 236"/>
                <a:gd name="T6" fmla="*/ 165 w 166"/>
                <a:gd name="T7" fmla="*/ 235 h 236"/>
                <a:gd name="T8" fmla="*/ 66 w 166"/>
                <a:gd name="T9" fmla="*/ 182 h 236"/>
                <a:gd name="T10" fmla="*/ 0 w 166"/>
                <a:gd name="T11" fmla="*/ 134 h 236"/>
              </a:gdLst>
              <a:ahLst/>
              <a:cxnLst>
                <a:cxn ang="0">
                  <a:pos x="T0" y="T1"/>
                </a:cxn>
                <a:cxn ang="0">
                  <a:pos x="T2" y="T3"/>
                </a:cxn>
                <a:cxn ang="0">
                  <a:pos x="T4" y="T5"/>
                </a:cxn>
                <a:cxn ang="0">
                  <a:pos x="T6" y="T7"/>
                </a:cxn>
                <a:cxn ang="0">
                  <a:pos x="T8" y="T9"/>
                </a:cxn>
                <a:cxn ang="0">
                  <a:pos x="T10" y="T11"/>
                </a:cxn>
              </a:cxnLst>
              <a:rect l="0" t="0" r="r" b="b"/>
              <a:pathLst>
                <a:path w="166" h="236">
                  <a:moveTo>
                    <a:pt x="0" y="134"/>
                  </a:moveTo>
                  <a:cubicBezTo>
                    <a:pt x="6" y="81"/>
                    <a:pt x="51" y="47"/>
                    <a:pt x="67" y="0"/>
                  </a:cubicBezTo>
                  <a:cubicBezTo>
                    <a:pt x="69" y="47"/>
                    <a:pt x="63" y="95"/>
                    <a:pt x="90" y="137"/>
                  </a:cubicBezTo>
                  <a:cubicBezTo>
                    <a:pt x="112" y="166"/>
                    <a:pt x="135" y="195"/>
                    <a:pt x="165" y="235"/>
                  </a:cubicBezTo>
                  <a:cubicBezTo>
                    <a:pt x="115" y="232"/>
                    <a:pt x="96" y="195"/>
                    <a:pt x="66" y="182"/>
                  </a:cubicBezTo>
                  <a:cubicBezTo>
                    <a:pt x="44" y="166"/>
                    <a:pt x="22" y="150"/>
                    <a:pt x="0" y="134"/>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3" name="Forme libre 492"/>
            <p:cNvSpPr>
              <a:spLocks noChangeArrowheads="1"/>
            </p:cNvSpPr>
            <p:nvPr userDrawn="1"/>
          </p:nvSpPr>
          <p:spPr bwMode="auto">
            <a:xfrm>
              <a:off x="5813425" y="282575"/>
              <a:ext cx="88900" cy="12700"/>
            </a:xfrm>
            <a:custGeom>
              <a:avLst/>
              <a:gdLst>
                <a:gd name="T0" fmla="*/ 229 w 246"/>
                <a:gd name="T1" fmla="*/ 20 h 34"/>
                <a:gd name="T2" fmla="*/ 0 w 246"/>
                <a:gd name="T3" fmla="*/ 0 h 34"/>
                <a:gd name="T4" fmla="*/ 228 w 246"/>
                <a:gd name="T5" fmla="*/ 4 h 34"/>
                <a:gd name="T6" fmla="*/ 245 w 246"/>
                <a:gd name="T7" fmla="*/ 11 h 34"/>
                <a:gd name="T8" fmla="*/ 229 w 246"/>
                <a:gd name="T9" fmla="*/ 20 h 34"/>
              </a:gdLst>
              <a:ahLst/>
              <a:cxnLst>
                <a:cxn ang="0">
                  <a:pos x="T0" y="T1"/>
                </a:cxn>
                <a:cxn ang="0">
                  <a:pos x="T2" y="T3"/>
                </a:cxn>
                <a:cxn ang="0">
                  <a:pos x="T4" y="T5"/>
                </a:cxn>
                <a:cxn ang="0">
                  <a:pos x="T6" y="T7"/>
                </a:cxn>
                <a:cxn ang="0">
                  <a:pos x="T8" y="T9"/>
                </a:cxn>
              </a:cxnLst>
              <a:rect l="0" t="0" r="r" b="b"/>
              <a:pathLst>
                <a:path w="246" h="34">
                  <a:moveTo>
                    <a:pt x="229" y="20"/>
                  </a:moveTo>
                  <a:cubicBezTo>
                    <a:pt x="153" y="17"/>
                    <a:pt x="74" y="33"/>
                    <a:pt x="0" y="0"/>
                  </a:cubicBezTo>
                  <a:cubicBezTo>
                    <a:pt x="77" y="2"/>
                    <a:pt x="153" y="2"/>
                    <a:pt x="228" y="4"/>
                  </a:cubicBezTo>
                  <a:cubicBezTo>
                    <a:pt x="234" y="7"/>
                    <a:pt x="239" y="8"/>
                    <a:pt x="245" y="11"/>
                  </a:cubicBezTo>
                  <a:cubicBezTo>
                    <a:pt x="240" y="13"/>
                    <a:pt x="234" y="17"/>
                    <a:pt x="229" y="20"/>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4" name="Forme libre 493"/>
            <p:cNvSpPr>
              <a:spLocks noChangeArrowheads="1"/>
            </p:cNvSpPr>
            <p:nvPr userDrawn="1"/>
          </p:nvSpPr>
          <p:spPr bwMode="auto">
            <a:xfrm>
              <a:off x="5640388" y="280988"/>
              <a:ext cx="66675" cy="12700"/>
            </a:xfrm>
            <a:custGeom>
              <a:avLst/>
              <a:gdLst>
                <a:gd name="T0" fmla="*/ 185 w 186"/>
                <a:gd name="T1" fmla="*/ 7 h 34"/>
                <a:gd name="T2" fmla="*/ 0 w 186"/>
                <a:gd name="T3" fmla="*/ 24 h 34"/>
                <a:gd name="T4" fmla="*/ 185 w 186"/>
                <a:gd name="T5" fmla="*/ 7 h 34"/>
              </a:gdLst>
              <a:ahLst/>
              <a:cxnLst>
                <a:cxn ang="0">
                  <a:pos x="T0" y="T1"/>
                </a:cxn>
                <a:cxn ang="0">
                  <a:pos x="T2" y="T3"/>
                </a:cxn>
                <a:cxn ang="0">
                  <a:pos x="T4" y="T5"/>
                </a:cxn>
              </a:cxnLst>
              <a:rect l="0" t="0" r="r" b="b"/>
              <a:pathLst>
                <a:path w="186" h="34">
                  <a:moveTo>
                    <a:pt x="185" y="7"/>
                  </a:moveTo>
                  <a:cubicBezTo>
                    <a:pt x="125" y="33"/>
                    <a:pt x="62" y="27"/>
                    <a:pt x="0" y="24"/>
                  </a:cubicBezTo>
                  <a:cubicBezTo>
                    <a:pt x="59" y="0"/>
                    <a:pt x="124" y="6"/>
                    <a:pt x="185" y="7"/>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5" name="Forme libre 494"/>
            <p:cNvSpPr>
              <a:spLocks noChangeArrowheads="1"/>
            </p:cNvSpPr>
            <p:nvPr userDrawn="1"/>
          </p:nvSpPr>
          <p:spPr bwMode="auto">
            <a:xfrm>
              <a:off x="5895975" y="282575"/>
              <a:ext cx="34925" cy="7938"/>
            </a:xfrm>
            <a:custGeom>
              <a:avLst/>
              <a:gdLst>
                <a:gd name="T0" fmla="*/ 1 w 97"/>
                <a:gd name="T1" fmla="*/ 20 h 24"/>
                <a:gd name="T2" fmla="*/ 0 w 97"/>
                <a:gd name="T3" fmla="*/ 4 h 24"/>
                <a:gd name="T4" fmla="*/ 96 w 97"/>
                <a:gd name="T5" fmla="*/ 19 h 24"/>
                <a:gd name="T6" fmla="*/ 67 w 97"/>
                <a:gd name="T7" fmla="*/ 23 h 24"/>
                <a:gd name="T8" fmla="*/ 1 w 97"/>
                <a:gd name="T9" fmla="*/ 20 h 24"/>
              </a:gdLst>
              <a:ahLst/>
              <a:cxnLst>
                <a:cxn ang="0">
                  <a:pos x="T0" y="T1"/>
                </a:cxn>
                <a:cxn ang="0">
                  <a:pos x="T2" y="T3"/>
                </a:cxn>
                <a:cxn ang="0">
                  <a:pos x="T4" y="T5"/>
                </a:cxn>
                <a:cxn ang="0">
                  <a:pos x="T6" y="T7"/>
                </a:cxn>
                <a:cxn ang="0">
                  <a:pos x="T8" y="T9"/>
                </a:cxn>
              </a:cxnLst>
              <a:rect l="0" t="0" r="r" b="b"/>
              <a:pathLst>
                <a:path w="97" h="24">
                  <a:moveTo>
                    <a:pt x="1" y="20"/>
                  </a:moveTo>
                  <a:cubicBezTo>
                    <a:pt x="1" y="14"/>
                    <a:pt x="0" y="8"/>
                    <a:pt x="0" y="4"/>
                  </a:cubicBezTo>
                  <a:cubicBezTo>
                    <a:pt x="34" y="0"/>
                    <a:pt x="66" y="4"/>
                    <a:pt x="96" y="19"/>
                  </a:cubicBezTo>
                  <a:cubicBezTo>
                    <a:pt x="87" y="20"/>
                    <a:pt x="78" y="22"/>
                    <a:pt x="67" y="23"/>
                  </a:cubicBezTo>
                  <a:cubicBezTo>
                    <a:pt x="44" y="22"/>
                    <a:pt x="23" y="20"/>
                    <a:pt x="1" y="20"/>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6" name="Forme libre 495"/>
            <p:cNvSpPr>
              <a:spLocks noChangeArrowheads="1"/>
            </p:cNvSpPr>
            <p:nvPr userDrawn="1"/>
          </p:nvSpPr>
          <p:spPr bwMode="auto">
            <a:xfrm>
              <a:off x="3595688" y="644525"/>
              <a:ext cx="25400" cy="9525"/>
            </a:xfrm>
            <a:custGeom>
              <a:avLst/>
              <a:gdLst>
                <a:gd name="T0" fmla="*/ 68 w 69"/>
                <a:gd name="T1" fmla="*/ 0 h 25"/>
                <a:gd name="T2" fmla="*/ 0 w 69"/>
                <a:gd name="T3" fmla="*/ 24 h 25"/>
                <a:gd name="T4" fmla="*/ 68 w 69"/>
                <a:gd name="T5" fmla="*/ 0 h 25"/>
              </a:gdLst>
              <a:ahLst/>
              <a:cxnLst>
                <a:cxn ang="0">
                  <a:pos x="T0" y="T1"/>
                </a:cxn>
                <a:cxn ang="0">
                  <a:pos x="T2" y="T3"/>
                </a:cxn>
                <a:cxn ang="0">
                  <a:pos x="T4" y="T5"/>
                </a:cxn>
              </a:cxnLst>
              <a:rect l="0" t="0" r="r" b="b"/>
              <a:pathLst>
                <a:path w="69" h="25">
                  <a:moveTo>
                    <a:pt x="68" y="0"/>
                  </a:moveTo>
                  <a:cubicBezTo>
                    <a:pt x="49" y="17"/>
                    <a:pt x="26" y="24"/>
                    <a:pt x="0" y="24"/>
                  </a:cubicBezTo>
                  <a:cubicBezTo>
                    <a:pt x="19" y="7"/>
                    <a:pt x="42" y="0"/>
                    <a:pt x="68" y="0"/>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7" name="Forme libre 496"/>
            <p:cNvSpPr>
              <a:spLocks noChangeArrowheads="1"/>
            </p:cNvSpPr>
            <p:nvPr userDrawn="1"/>
          </p:nvSpPr>
          <p:spPr bwMode="auto">
            <a:xfrm>
              <a:off x="6145213" y="3333750"/>
              <a:ext cx="2189162" cy="1357313"/>
            </a:xfrm>
            <a:custGeom>
              <a:avLst/>
              <a:gdLst>
                <a:gd name="T0" fmla="*/ 6063 w 6082"/>
                <a:gd name="T1" fmla="*/ 255 h 3772"/>
                <a:gd name="T2" fmla="*/ 6002 w 6082"/>
                <a:gd name="T3" fmla="*/ 357 h 3772"/>
                <a:gd name="T4" fmla="*/ 5279 w 6082"/>
                <a:gd name="T5" fmla="*/ 652 h 3772"/>
                <a:gd name="T6" fmla="*/ 5211 w 6082"/>
                <a:gd name="T7" fmla="*/ 679 h 3772"/>
                <a:gd name="T8" fmla="*/ 5148 w 6082"/>
                <a:gd name="T9" fmla="*/ 705 h 3772"/>
                <a:gd name="T10" fmla="*/ 5085 w 6082"/>
                <a:gd name="T11" fmla="*/ 730 h 3772"/>
                <a:gd name="T12" fmla="*/ 5018 w 6082"/>
                <a:gd name="T13" fmla="*/ 756 h 3772"/>
                <a:gd name="T14" fmla="*/ 4687 w 6082"/>
                <a:gd name="T15" fmla="*/ 972 h 3772"/>
                <a:gd name="T16" fmla="*/ 4745 w 6082"/>
                <a:gd name="T17" fmla="*/ 1192 h 3772"/>
                <a:gd name="T18" fmla="*/ 4658 w 6082"/>
                <a:gd name="T19" fmla="*/ 1298 h 3772"/>
                <a:gd name="T20" fmla="*/ 3794 w 6082"/>
                <a:gd name="T21" fmla="*/ 1671 h 3772"/>
                <a:gd name="T22" fmla="*/ 3723 w 6082"/>
                <a:gd name="T23" fmla="*/ 1714 h 3772"/>
                <a:gd name="T24" fmla="*/ 3335 w 6082"/>
                <a:gd name="T25" fmla="*/ 1847 h 3772"/>
                <a:gd name="T26" fmla="*/ 3273 w 6082"/>
                <a:gd name="T27" fmla="*/ 1879 h 3772"/>
                <a:gd name="T28" fmla="*/ 3204 w 6082"/>
                <a:gd name="T29" fmla="*/ 1981 h 3772"/>
                <a:gd name="T30" fmla="*/ 3233 w 6082"/>
                <a:gd name="T31" fmla="*/ 2083 h 3772"/>
                <a:gd name="T32" fmla="*/ 3209 w 6082"/>
                <a:gd name="T33" fmla="*/ 2337 h 3772"/>
                <a:gd name="T34" fmla="*/ 2341 w 6082"/>
                <a:gd name="T35" fmla="*/ 2712 h 3772"/>
                <a:gd name="T36" fmla="*/ 1662 w 6082"/>
                <a:gd name="T37" fmla="*/ 2989 h 3772"/>
                <a:gd name="T38" fmla="*/ 1538 w 6082"/>
                <a:gd name="T39" fmla="*/ 3048 h 3772"/>
                <a:gd name="T40" fmla="*/ 1523 w 6082"/>
                <a:gd name="T41" fmla="*/ 3183 h 3772"/>
                <a:gd name="T42" fmla="*/ 1509 w 6082"/>
                <a:gd name="T43" fmla="*/ 3529 h 3772"/>
                <a:gd name="T44" fmla="*/ 851 w 6082"/>
                <a:gd name="T45" fmla="*/ 3765 h 3772"/>
                <a:gd name="T46" fmla="*/ 793 w 6082"/>
                <a:gd name="T47" fmla="*/ 3736 h 3772"/>
                <a:gd name="T48" fmla="*/ 750 w 6082"/>
                <a:gd name="T49" fmla="*/ 3696 h 3772"/>
                <a:gd name="T50" fmla="*/ 733 w 6082"/>
                <a:gd name="T51" fmla="*/ 3645 h 3772"/>
                <a:gd name="T52" fmla="*/ 694 w 6082"/>
                <a:gd name="T53" fmla="*/ 3594 h 3772"/>
                <a:gd name="T54" fmla="*/ 657 w 6082"/>
                <a:gd name="T55" fmla="*/ 3534 h 3772"/>
                <a:gd name="T56" fmla="*/ 440 w 6082"/>
                <a:gd name="T57" fmla="*/ 3178 h 3772"/>
                <a:gd name="T58" fmla="*/ 374 w 6082"/>
                <a:gd name="T59" fmla="*/ 3082 h 3772"/>
                <a:gd name="T60" fmla="*/ 353 w 6082"/>
                <a:gd name="T61" fmla="*/ 3028 h 3772"/>
                <a:gd name="T62" fmla="*/ 358 w 6082"/>
                <a:gd name="T63" fmla="*/ 2970 h 3772"/>
                <a:gd name="T64" fmla="*/ 219 w 6082"/>
                <a:gd name="T65" fmla="*/ 2680 h 3772"/>
                <a:gd name="T66" fmla="*/ 20 w 6082"/>
                <a:gd name="T67" fmla="*/ 2436 h 3772"/>
                <a:gd name="T68" fmla="*/ 41 w 6082"/>
                <a:gd name="T69" fmla="*/ 2331 h 3772"/>
                <a:gd name="T70" fmla="*/ 139 w 6082"/>
                <a:gd name="T71" fmla="*/ 2254 h 3772"/>
                <a:gd name="T72" fmla="*/ 196 w 6082"/>
                <a:gd name="T73" fmla="*/ 2178 h 3772"/>
                <a:gd name="T74" fmla="*/ 1879 w 6082"/>
                <a:gd name="T75" fmla="*/ 1503 h 3772"/>
                <a:gd name="T76" fmla="*/ 2671 w 6082"/>
                <a:gd name="T77" fmla="*/ 1194 h 3772"/>
                <a:gd name="T78" fmla="*/ 2900 w 6082"/>
                <a:gd name="T79" fmla="*/ 1119 h 3772"/>
                <a:gd name="T80" fmla="*/ 4627 w 6082"/>
                <a:gd name="T81" fmla="*/ 436 h 3772"/>
                <a:gd name="T82" fmla="*/ 5148 w 6082"/>
                <a:gd name="T83" fmla="*/ 253 h 3772"/>
                <a:gd name="T84" fmla="*/ 5684 w 6082"/>
                <a:gd name="T85" fmla="*/ 18 h 3772"/>
                <a:gd name="T86" fmla="*/ 5916 w 6082"/>
                <a:gd name="T87" fmla="*/ 46 h 3772"/>
                <a:gd name="T88" fmla="*/ 5942 w 6082"/>
                <a:gd name="T89" fmla="*/ 73 h 3772"/>
                <a:gd name="T90" fmla="*/ 417 w 6082"/>
                <a:gd name="T91" fmla="*/ 2388 h 3772"/>
                <a:gd name="T92" fmla="*/ 1518 w 6082"/>
                <a:gd name="T93" fmla="*/ 1937 h 3772"/>
                <a:gd name="T94" fmla="*/ 1518 w 6082"/>
                <a:gd name="T95" fmla="*/ 1937 h 3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82" h="3772">
                  <a:moveTo>
                    <a:pt x="5942" y="73"/>
                  </a:moveTo>
                  <a:cubicBezTo>
                    <a:pt x="5993" y="128"/>
                    <a:pt x="6025" y="192"/>
                    <a:pt x="6063" y="255"/>
                  </a:cubicBezTo>
                  <a:cubicBezTo>
                    <a:pt x="6081" y="287"/>
                    <a:pt x="6064" y="308"/>
                    <a:pt x="6043" y="328"/>
                  </a:cubicBezTo>
                  <a:cubicBezTo>
                    <a:pt x="6029" y="339"/>
                    <a:pt x="6015" y="348"/>
                    <a:pt x="6002" y="357"/>
                  </a:cubicBezTo>
                  <a:cubicBezTo>
                    <a:pt x="5872" y="401"/>
                    <a:pt x="5750" y="466"/>
                    <a:pt x="5620" y="513"/>
                  </a:cubicBezTo>
                  <a:cubicBezTo>
                    <a:pt x="5518" y="586"/>
                    <a:pt x="5388" y="594"/>
                    <a:pt x="5279" y="652"/>
                  </a:cubicBezTo>
                  <a:lnTo>
                    <a:pt x="5238" y="670"/>
                  </a:lnTo>
                  <a:lnTo>
                    <a:pt x="5211" y="679"/>
                  </a:lnTo>
                  <a:cubicBezTo>
                    <a:pt x="5198" y="684"/>
                    <a:pt x="5185" y="690"/>
                    <a:pt x="5172" y="695"/>
                  </a:cubicBezTo>
                  <a:cubicBezTo>
                    <a:pt x="5165" y="698"/>
                    <a:pt x="5156" y="701"/>
                    <a:pt x="5148" y="705"/>
                  </a:cubicBezTo>
                  <a:cubicBezTo>
                    <a:pt x="5136" y="711"/>
                    <a:pt x="5124" y="716"/>
                    <a:pt x="5111" y="721"/>
                  </a:cubicBezTo>
                  <a:cubicBezTo>
                    <a:pt x="5102" y="724"/>
                    <a:pt x="5095" y="727"/>
                    <a:pt x="5085" y="730"/>
                  </a:cubicBezTo>
                  <a:cubicBezTo>
                    <a:pt x="5072" y="734"/>
                    <a:pt x="5059" y="740"/>
                    <a:pt x="5046" y="745"/>
                  </a:cubicBezTo>
                  <a:cubicBezTo>
                    <a:pt x="5037" y="748"/>
                    <a:pt x="5027" y="751"/>
                    <a:pt x="5018" y="756"/>
                  </a:cubicBezTo>
                  <a:cubicBezTo>
                    <a:pt x="4927" y="769"/>
                    <a:pt x="4858" y="834"/>
                    <a:pt x="4774" y="863"/>
                  </a:cubicBezTo>
                  <a:cubicBezTo>
                    <a:pt x="4737" y="893"/>
                    <a:pt x="4658" y="889"/>
                    <a:pt x="4687" y="972"/>
                  </a:cubicBezTo>
                  <a:cubicBezTo>
                    <a:pt x="4696" y="991"/>
                    <a:pt x="4707" y="1009"/>
                    <a:pt x="4720" y="1026"/>
                  </a:cubicBezTo>
                  <a:cubicBezTo>
                    <a:pt x="4746" y="1079"/>
                    <a:pt x="4748" y="1136"/>
                    <a:pt x="4745" y="1192"/>
                  </a:cubicBezTo>
                  <a:cubicBezTo>
                    <a:pt x="4743" y="1205"/>
                    <a:pt x="4739" y="1215"/>
                    <a:pt x="4734" y="1226"/>
                  </a:cubicBezTo>
                  <a:cubicBezTo>
                    <a:pt x="4713" y="1254"/>
                    <a:pt x="4698" y="1288"/>
                    <a:pt x="4658" y="1298"/>
                  </a:cubicBezTo>
                  <a:cubicBezTo>
                    <a:pt x="4400" y="1382"/>
                    <a:pt x="4162" y="1514"/>
                    <a:pt x="3908" y="1611"/>
                  </a:cubicBezTo>
                  <a:cubicBezTo>
                    <a:pt x="3868" y="1627"/>
                    <a:pt x="3827" y="1642"/>
                    <a:pt x="3794" y="1671"/>
                  </a:cubicBezTo>
                  <a:cubicBezTo>
                    <a:pt x="3781" y="1683"/>
                    <a:pt x="3771" y="1695"/>
                    <a:pt x="3755" y="1703"/>
                  </a:cubicBezTo>
                  <a:cubicBezTo>
                    <a:pt x="3746" y="1709"/>
                    <a:pt x="3735" y="1712"/>
                    <a:pt x="3723" y="1714"/>
                  </a:cubicBezTo>
                  <a:cubicBezTo>
                    <a:pt x="3589" y="1714"/>
                    <a:pt x="3479" y="1784"/>
                    <a:pt x="3363" y="1836"/>
                  </a:cubicBezTo>
                  <a:cubicBezTo>
                    <a:pt x="3354" y="1840"/>
                    <a:pt x="3345" y="1843"/>
                    <a:pt x="3335" y="1847"/>
                  </a:cubicBezTo>
                  <a:cubicBezTo>
                    <a:pt x="3323" y="1853"/>
                    <a:pt x="3309" y="1859"/>
                    <a:pt x="3297" y="1865"/>
                  </a:cubicBezTo>
                  <a:cubicBezTo>
                    <a:pt x="3290" y="1869"/>
                    <a:pt x="3282" y="1874"/>
                    <a:pt x="3273" y="1879"/>
                  </a:cubicBezTo>
                  <a:cubicBezTo>
                    <a:pt x="3258" y="1889"/>
                    <a:pt x="3244" y="1901"/>
                    <a:pt x="3233" y="1915"/>
                  </a:cubicBezTo>
                  <a:cubicBezTo>
                    <a:pt x="3216" y="1934"/>
                    <a:pt x="3206" y="1956"/>
                    <a:pt x="3204" y="1981"/>
                  </a:cubicBezTo>
                  <a:cubicBezTo>
                    <a:pt x="3204" y="2001"/>
                    <a:pt x="3209" y="2019"/>
                    <a:pt x="3215" y="2039"/>
                  </a:cubicBezTo>
                  <a:cubicBezTo>
                    <a:pt x="3221" y="2054"/>
                    <a:pt x="3227" y="2069"/>
                    <a:pt x="3233" y="2083"/>
                  </a:cubicBezTo>
                  <a:cubicBezTo>
                    <a:pt x="3262" y="2138"/>
                    <a:pt x="3258" y="2198"/>
                    <a:pt x="3251" y="2257"/>
                  </a:cubicBezTo>
                  <a:cubicBezTo>
                    <a:pt x="3241" y="2286"/>
                    <a:pt x="3232" y="2315"/>
                    <a:pt x="3209" y="2337"/>
                  </a:cubicBezTo>
                  <a:cubicBezTo>
                    <a:pt x="3163" y="2387"/>
                    <a:pt x="3094" y="2369"/>
                    <a:pt x="3039" y="2393"/>
                  </a:cubicBezTo>
                  <a:cubicBezTo>
                    <a:pt x="2807" y="2502"/>
                    <a:pt x="2581" y="2624"/>
                    <a:pt x="2341" y="2712"/>
                  </a:cubicBezTo>
                  <a:cubicBezTo>
                    <a:pt x="2182" y="2772"/>
                    <a:pt x="2022" y="2827"/>
                    <a:pt x="1869" y="2900"/>
                  </a:cubicBezTo>
                  <a:cubicBezTo>
                    <a:pt x="1795" y="2915"/>
                    <a:pt x="1733" y="2967"/>
                    <a:pt x="1662" y="2989"/>
                  </a:cubicBezTo>
                  <a:cubicBezTo>
                    <a:pt x="1628" y="2999"/>
                    <a:pt x="1596" y="3015"/>
                    <a:pt x="1564" y="3033"/>
                  </a:cubicBezTo>
                  <a:cubicBezTo>
                    <a:pt x="1555" y="3038"/>
                    <a:pt x="1547" y="3044"/>
                    <a:pt x="1538" y="3048"/>
                  </a:cubicBezTo>
                  <a:cubicBezTo>
                    <a:pt x="1511" y="3073"/>
                    <a:pt x="1500" y="3103"/>
                    <a:pt x="1503" y="3140"/>
                  </a:cubicBezTo>
                  <a:cubicBezTo>
                    <a:pt x="1509" y="3155"/>
                    <a:pt x="1515" y="3169"/>
                    <a:pt x="1523" y="3183"/>
                  </a:cubicBezTo>
                  <a:cubicBezTo>
                    <a:pt x="1532" y="3265"/>
                    <a:pt x="1624" y="3329"/>
                    <a:pt x="1581" y="3424"/>
                  </a:cubicBezTo>
                  <a:cubicBezTo>
                    <a:pt x="1575" y="3471"/>
                    <a:pt x="1540" y="3499"/>
                    <a:pt x="1509" y="3529"/>
                  </a:cubicBezTo>
                  <a:cubicBezTo>
                    <a:pt x="1306" y="3583"/>
                    <a:pt x="1118" y="3673"/>
                    <a:pt x="929" y="3760"/>
                  </a:cubicBezTo>
                  <a:cubicBezTo>
                    <a:pt x="904" y="3771"/>
                    <a:pt x="877" y="3769"/>
                    <a:pt x="851" y="3765"/>
                  </a:cubicBezTo>
                  <a:cubicBezTo>
                    <a:pt x="842" y="3760"/>
                    <a:pt x="831" y="3755"/>
                    <a:pt x="822" y="3749"/>
                  </a:cubicBezTo>
                  <a:cubicBezTo>
                    <a:pt x="813" y="3745"/>
                    <a:pt x="803" y="3740"/>
                    <a:pt x="793" y="3736"/>
                  </a:cubicBezTo>
                  <a:cubicBezTo>
                    <a:pt x="784" y="3731"/>
                    <a:pt x="774" y="3726"/>
                    <a:pt x="767" y="3719"/>
                  </a:cubicBezTo>
                  <a:cubicBezTo>
                    <a:pt x="761" y="3711"/>
                    <a:pt x="755" y="3703"/>
                    <a:pt x="750" y="3696"/>
                  </a:cubicBezTo>
                  <a:cubicBezTo>
                    <a:pt x="747" y="3687"/>
                    <a:pt x="744" y="3679"/>
                    <a:pt x="742" y="3670"/>
                  </a:cubicBezTo>
                  <a:cubicBezTo>
                    <a:pt x="739" y="3662"/>
                    <a:pt x="736" y="3653"/>
                    <a:pt x="733" y="3645"/>
                  </a:cubicBezTo>
                  <a:cubicBezTo>
                    <a:pt x="729" y="3633"/>
                    <a:pt x="720" y="3624"/>
                    <a:pt x="710" y="3613"/>
                  </a:cubicBezTo>
                  <a:cubicBezTo>
                    <a:pt x="704" y="3607"/>
                    <a:pt x="698" y="3600"/>
                    <a:pt x="694" y="3594"/>
                  </a:cubicBezTo>
                  <a:lnTo>
                    <a:pt x="680" y="3571"/>
                  </a:lnTo>
                  <a:lnTo>
                    <a:pt x="657" y="3534"/>
                  </a:lnTo>
                  <a:cubicBezTo>
                    <a:pt x="571" y="3470"/>
                    <a:pt x="553" y="3366"/>
                    <a:pt x="503" y="3280"/>
                  </a:cubicBezTo>
                  <a:cubicBezTo>
                    <a:pt x="497" y="3238"/>
                    <a:pt x="460" y="3213"/>
                    <a:pt x="440" y="3178"/>
                  </a:cubicBezTo>
                  <a:cubicBezTo>
                    <a:pt x="428" y="3157"/>
                    <a:pt x="417" y="3135"/>
                    <a:pt x="403" y="3116"/>
                  </a:cubicBezTo>
                  <a:cubicBezTo>
                    <a:pt x="394" y="3105"/>
                    <a:pt x="384" y="3094"/>
                    <a:pt x="374" y="3082"/>
                  </a:cubicBezTo>
                  <a:cubicBezTo>
                    <a:pt x="368" y="3074"/>
                    <a:pt x="364" y="3065"/>
                    <a:pt x="359" y="3057"/>
                  </a:cubicBezTo>
                  <a:cubicBezTo>
                    <a:pt x="356" y="3048"/>
                    <a:pt x="353" y="3039"/>
                    <a:pt x="353" y="3028"/>
                  </a:cubicBezTo>
                  <a:cubicBezTo>
                    <a:pt x="353" y="3019"/>
                    <a:pt x="355" y="3010"/>
                    <a:pt x="356" y="2999"/>
                  </a:cubicBezTo>
                  <a:cubicBezTo>
                    <a:pt x="358" y="2990"/>
                    <a:pt x="358" y="2981"/>
                    <a:pt x="358" y="2970"/>
                  </a:cubicBezTo>
                  <a:cubicBezTo>
                    <a:pt x="356" y="2960"/>
                    <a:pt x="356" y="2951"/>
                    <a:pt x="355" y="2940"/>
                  </a:cubicBezTo>
                  <a:cubicBezTo>
                    <a:pt x="321" y="2847"/>
                    <a:pt x="287" y="2757"/>
                    <a:pt x="219" y="2680"/>
                  </a:cubicBezTo>
                  <a:cubicBezTo>
                    <a:pt x="148" y="2601"/>
                    <a:pt x="153" y="2517"/>
                    <a:pt x="223" y="2467"/>
                  </a:cubicBezTo>
                  <a:cubicBezTo>
                    <a:pt x="143" y="2494"/>
                    <a:pt x="87" y="2489"/>
                    <a:pt x="20" y="2436"/>
                  </a:cubicBezTo>
                  <a:cubicBezTo>
                    <a:pt x="0" y="2408"/>
                    <a:pt x="3" y="2383"/>
                    <a:pt x="20" y="2355"/>
                  </a:cubicBezTo>
                  <a:cubicBezTo>
                    <a:pt x="26" y="2346"/>
                    <a:pt x="34" y="2338"/>
                    <a:pt x="41" y="2331"/>
                  </a:cubicBezTo>
                  <a:cubicBezTo>
                    <a:pt x="55" y="2323"/>
                    <a:pt x="69" y="2314"/>
                    <a:pt x="83" y="2306"/>
                  </a:cubicBezTo>
                  <a:cubicBezTo>
                    <a:pt x="106" y="2294"/>
                    <a:pt x="122" y="2274"/>
                    <a:pt x="139" y="2254"/>
                  </a:cubicBezTo>
                  <a:cubicBezTo>
                    <a:pt x="153" y="2239"/>
                    <a:pt x="165" y="2222"/>
                    <a:pt x="177" y="2205"/>
                  </a:cubicBezTo>
                  <a:lnTo>
                    <a:pt x="196" y="2178"/>
                  </a:lnTo>
                  <a:cubicBezTo>
                    <a:pt x="208" y="2157"/>
                    <a:pt x="229" y="2149"/>
                    <a:pt x="249" y="2140"/>
                  </a:cubicBezTo>
                  <a:cubicBezTo>
                    <a:pt x="788" y="1915"/>
                    <a:pt x="1335" y="1714"/>
                    <a:pt x="1879" y="1503"/>
                  </a:cubicBezTo>
                  <a:cubicBezTo>
                    <a:pt x="2085" y="1424"/>
                    <a:pt x="2288" y="1338"/>
                    <a:pt x="2502" y="1277"/>
                  </a:cubicBezTo>
                  <a:cubicBezTo>
                    <a:pt x="2563" y="1259"/>
                    <a:pt x="2598" y="1186"/>
                    <a:pt x="2671" y="1194"/>
                  </a:cubicBezTo>
                  <a:cubicBezTo>
                    <a:pt x="2694" y="1195"/>
                    <a:pt x="2715" y="1195"/>
                    <a:pt x="2738" y="1192"/>
                  </a:cubicBezTo>
                  <a:cubicBezTo>
                    <a:pt x="2802" y="1189"/>
                    <a:pt x="2848" y="1150"/>
                    <a:pt x="2900" y="1119"/>
                  </a:cubicBezTo>
                  <a:cubicBezTo>
                    <a:pt x="3131" y="1000"/>
                    <a:pt x="3377" y="921"/>
                    <a:pt x="3618" y="827"/>
                  </a:cubicBezTo>
                  <a:cubicBezTo>
                    <a:pt x="3954" y="696"/>
                    <a:pt x="4287" y="556"/>
                    <a:pt x="4627" y="436"/>
                  </a:cubicBezTo>
                  <a:cubicBezTo>
                    <a:pt x="4769" y="386"/>
                    <a:pt x="4898" y="301"/>
                    <a:pt x="5052" y="285"/>
                  </a:cubicBezTo>
                  <a:cubicBezTo>
                    <a:pt x="5085" y="278"/>
                    <a:pt x="5114" y="258"/>
                    <a:pt x="5148" y="253"/>
                  </a:cubicBezTo>
                  <a:cubicBezTo>
                    <a:pt x="5253" y="198"/>
                    <a:pt x="5377" y="181"/>
                    <a:pt x="5475" y="105"/>
                  </a:cubicBezTo>
                  <a:cubicBezTo>
                    <a:pt x="5542" y="72"/>
                    <a:pt x="5614" y="47"/>
                    <a:pt x="5684" y="18"/>
                  </a:cubicBezTo>
                  <a:cubicBezTo>
                    <a:pt x="5727" y="0"/>
                    <a:pt x="5763" y="3"/>
                    <a:pt x="5802" y="26"/>
                  </a:cubicBezTo>
                  <a:cubicBezTo>
                    <a:pt x="5841" y="24"/>
                    <a:pt x="5883" y="17"/>
                    <a:pt x="5916" y="46"/>
                  </a:cubicBezTo>
                  <a:cubicBezTo>
                    <a:pt x="5922" y="56"/>
                    <a:pt x="5928" y="67"/>
                    <a:pt x="5933" y="76"/>
                  </a:cubicBezTo>
                  <a:lnTo>
                    <a:pt x="5942" y="73"/>
                  </a:lnTo>
                  <a:close/>
                  <a:moveTo>
                    <a:pt x="1076" y="2110"/>
                  </a:moveTo>
                  <a:cubicBezTo>
                    <a:pt x="852" y="2192"/>
                    <a:pt x="636" y="2294"/>
                    <a:pt x="417" y="2388"/>
                  </a:cubicBezTo>
                  <a:cubicBezTo>
                    <a:pt x="638" y="2300"/>
                    <a:pt x="853" y="2194"/>
                    <a:pt x="1076" y="2110"/>
                  </a:cubicBezTo>
                  <a:close/>
                  <a:moveTo>
                    <a:pt x="1518" y="1937"/>
                  </a:moveTo>
                  <a:cubicBezTo>
                    <a:pt x="1420" y="1977"/>
                    <a:pt x="1322" y="2017"/>
                    <a:pt x="1223" y="2056"/>
                  </a:cubicBezTo>
                  <a:cubicBezTo>
                    <a:pt x="1322" y="2017"/>
                    <a:pt x="1420" y="1977"/>
                    <a:pt x="1518" y="1937"/>
                  </a:cubicBezTo>
                  <a:close/>
                </a:path>
              </a:pathLst>
            </a:custGeom>
            <a:solidFill>
              <a:srgbClr val="FEFEF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8" name="Forme libre 497"/>
            <p:cNvSpPr>
              <a:spLocks noChangeArrowheads="1"/>
            </p:cNvSpPr>
            <p:nvPr userDrawn="1"/>
          </p:nvSpPr>
          <p:spPr bwMode="auto">
            <a:xfrm>
              <a:off x="7543800" y="2805113"/>
              <a:ext cx="687388" cy="571500"/>
            </a:xfrm>
            <a:custGeom>
              <a:avLst/>
              <a:gdLst>
                <a:gd name="T0" fmla="*/ 1910 w 1911"/>
                <a:gd name="T1" fmla="*/ 2 h 1589"/>
                <a:gd name="T2" fmla="*/ 1861 w 1911"/>
                <a:gd name="T3" fmla="*/ 92 h 1589"/>
                <a:gd name="T4" fmla="*/ 1861 w 1911"/>
                <a:gd name="T5" fmla="*/ 229 h 1589"/>
                <a:gd name="T6" fmla="*/ 1840 w 1911"/>
                <a:gd name="T7" fmla="*/ 339 h 1589"/>
                <a:gd name="T8" fmla="*/ 1620 w 1911"/>
                <a:gd name="T9" fmla="*/ 883 h 1589"/>
                <a:gd name="T10" fmla="*/ 1563 w 1911"/>
                <a:gd name="T11" fmla="*/ 1055 h 1589"/>
                <a:gd name="T12" fmla="*/ 1566 w 1911"/>
                <a:gd name="T13" fmla="*/ 1072 h 1589"/>
                <a:gd name="T14" fmla="*/ 1566 w 1911"/>
                <a:gd name="T15" fmla="*/ 1106 h 1589"/>
                <a:gd name="T16" fmla="*/ 1466 w 1911"/>
                <a:gd name="T17" fmla="*/ 1216 h 1589"/>
                <a:gd name="T18" fmla="*/ 1412 w 1911"/>
                <a:gd name="T19" fmla="*/ 1182 h 1589"/>
                <a:gd name="T20" fmla="*/ 1453 w 1911"/>
                <a:gd name="T21" fmla="*/ 1034 h 1589"/>
                <a:gd name="T22" fmla="*/ 1424 w 1911"/>
                <a:gd name="T23" fmla="*/ 1045 h 1589"/>
                <a:gd name="T24" fmla="*/ 1360 w 1911"/>
                <a:gd name="T25" fmla="*/ 1034 h 1589"/>
                <a:gd name="T26" fmla="*/ 1336 w 1911"/>
                <a:gd name="T27" fmla="*/ 1014 h 1589"/>
                <a:gd name="T28" fmla="*/ 1356 w 1911"/>
                <a:gd name="T29" fmla="*/ 953 h 1589"/>
                <a:gd name="T30" fmla="*/ 1345 w 1911"/>
                <a:gd name="T31" fmla="*/ 1028 h 1589"/>
                <a:gd name="T32" fmla="*/ 1333 w 1911"/>
                <a:gd name="T33" fmla="*/ 1087 h 1589"/>
                <a:gd name="T34" fmla="*/ 1047 w 1911"/>
                <a:gd name="T35" fmla="*/ 1200 h 1589"/>
                <a:gd name="T36" fmla="*/ 672 w 1911"/>
                <a:gd name="T37" fmla="*/ 1356 h 1589"/>
                <a:gd name="T38" fmla="*/ 152 w 1911"/>
                <a:gd name="T39" fmla="*/ 1562 h 1589"/>
                <a:gd name="T40" fmla="*/ 10 w 1911"/>
                <a:gd name="T41" fmla="*/ 1535 h 1589"/>
                <a:gd name="T42" fmla="*/ 152 w 1911"/>
                <a:gd name="T43" fmla="*/ 1312 h 1589"/>
                <a:gd name="T44" fmla="*/ 484 w 1911"/>
                <a:gd name="T45" fmla="*/ 1194 h 1589"/>
                <a:gd name="T46" fmla="*/ 572 w 1911"/>
                <a:gd name="T47" fmla="*/ 1112 h 1589"/>
                <a:gd name="T48" fmla="*/ 682 w 1911"/>
                <a:gd name="T49" fmla="*/ 791 h 1589"/>
                <a:gd name="T50" fmla="*/ 696 w 1911"/>
                <a:gd name="T51" fmla="*/ 761 h 1589"/>
                <a:gd name="T52" fmla="*/ 1185 w 1911"/>
                <a:gd name="T53" fmla="*/ 455 h 1589"/>
                <a:gd name="T54" fmla="*/ 1217 w 1911"/>
                <a:gd name="T55" fmla="*/ 451 h 1589"/>
                <a:gd name="T56" fmla="*/ 1418 w 1911"/>
                <a:gd name="T57" fmla="*/ 437 h 1589"/>
                <a:gd name="T58" fmla="*/ 1482 w 1911"/>
                <a:gd name="T59" fmla="*/ 391 h 1589"/>
                <a:gd name="T60" fmla="*/ 1493 w 1911"/>
                <a:gd name="T61" fmla="*/ 364 h 1589"/>
                <a:gd name="T62" fmla="*/ 1519 w 1911"/>
                <a:gd name="T63" fmla="*/ 330 h 1589"/>
                <a:gd name="T64" fmla="*/ 1534 w 1911"/>
                <a:gd name="T65" fmla="*/ 292 h 1589"/>
                <a:gd name="T66" fmla="*/ 1562 w 1911"/>
                <a:gd name="T67" fmla="*/ 263 h 1589"/>
                <a:gd name="T68" fmla="*/ 1588 w 1911"/>
                <a:gd name="T69" fmla="*/ 257 h 1589"/>
                <a:gd name="T70" fmla="*/ 1794 w 1911"/>
                <a:gd name="T71" fmla="*/ 119 h 1589"/>
                <a:gd name="T72" fmla="*/ 1817 w 1911"/>
                <a:gd name="T73" fmla="*/ 72 h 1589"/>
                <a:gd name="T74" fmla="*/ 1910 w 1911"/>
                <a:gd name="T75" fmla="*/ 2 h 1589"/>
                <a:gd name="T76" fmla="*/ 1530 w 1911"/>
                <a:gd name="T77" fmla="*/ 869 h 1589"/>
                <a:gd name="T78" fmla="*/ 1711 w 1911"/>
                <a:gd name="T79" fmla="*/ 365 h 1589"/>
                <a:gd name="T80" fmla="*/ 1705 w 1911"/>
                <a:gd name="T81" fmla="*/ 318 h 1589"/>
                <a:gd name="T82" fmla="*/ 1579 w 1911"/>
                <a:gd name="T83" fmla="*/ 614 h 1589"/>
                <a:gd name="T84" fmla="*/ 1489 w 1911"/>
                <a:gd name="T85" fmla="*/ 963 h 1589"/>
                <a:gd name="T86" fmla="*/ 1530 w 1911"/>
                <a:gd name="T87" fmla="*/ 869 h 1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1" h="1589">
                  <a:moveTo>
                    <a:pt x="1910" y="2"/>
                  </a:moveTo>
                  <a:cubicBezTo>
                    <a:pt x="1893" y="32"/>
                    <a:pt x="1878" y="61"/>
                    <a:pt x="1861" y="92"/>
                  </a:cubicBezTo>
                  <a:cubicBezTo>
                    <a:pt x="1858" y="138"/>
                    <a:pt x="1838" y="183"/>
                    <a:pt x="1861" y="229"/>
                  </a:cubicBezTo>
                  <a:cubicBezTo>
                    <a:pt x="1860" y="267"/>
                    <a:pt x="1853" y="304"/>
                    <a:pt x="1840" y="339"/>
                  </a:cubicBezTo>
                  <a:cubicBezTo>
                    <a:pt x="1766" y="521"/>
                    <a:pt x="1695" y="703"/>
                    <a:pt x="1620" y="883"/>
                  </a:cubicBezTo>
                  <a:cubicBezTo>
                    <a:pt x="1595" y="939"/>
                    <a:pt x="1579" y="996"/>
                    <a:pt x="1563" y="1055"/>
                  </a:cubicBezTo>
                  <a:cubicBezTo>
                    <a:pt x="1565" y="1062"/>
                    <a:pt x="1566" y="1066"/>
                    <a:pt x="1566" y="1072"/>
                  </a:cubicBezTo>
                  <a:cubicBezTo>
                    <a:pt x="1568" y="1083"/>
                    <a:pt x="1568" y="1095"/>
                    <a:pt x="1566" y="1106"/>
                  </a:cubicBezTo>
                  <a:cubicBezTo>
                    <a:pt x="1542" y="1150"/>
                    <a:pt x="1522" y="1199"/>
                    <a:pt x="1466" y="1216"/>
                  </a:cubicBezTo>
                  <a:cubicBezTo>
                    <a:pt x="1441" y="1216"/>
                    <a:pt x="1421" y="1205"/>
                    <a:pt x="1412" y="1182"/>
                  </a:cubicBezTo>
                  <a:cubicBezTo>
                    <a:pt x="1413" y="1128"/>
                    <a:pt x="1431" y="1080"/>
                    <a:pt x="1453" y="1034"/>
                  </a:cubicBezTo>
                  <a:cubicBezTo>
                    <a:pt x="1444" y="1039"/>
                    <a:pt x="1434" y="1043"/>
                    <a:pt x="1424" y="1045"/>
                  </a:cubicBezTo>
                  <a:cubicBezTo>
                    <a:pt x="1403" y="1045"/>
                    <a:pt x="1380" y="1046"/>
                    <a:pt x="1360" y="1034"/>
                  </a:cubicBezTo>
                  <a:cubicBezTo>
                    <a:pt x="1351" y="1028"/>
                    <a:pt x="1343" y="1022"/>
                    <a:pt x="1336" y="1014"/>
                  </a:cubicBezTo>
                  <a:cubicBezTo>
                    <a:pt x="1319" y="985"/>
                    <a:pt x="1343" y="970"/>
                    <a:pt x="1356" y="953"/>
                  </a:cubicBezTo>
                  <a:cubicBezTo>
                    <a:pt x="1334" y="973"/>
                    <a:pt x="1316" y="997"/>
                    <a:pt x="1345" y="1028"/>
                  </a:cubicBezTo>
                  <a:cubicBezTo>
                    <a:pt x="1356" y="1051"/>
                    <a:pt x="1354" y="1083"/>
                    <a:pt x="1333" y="1087"/>
                  </a:cubicBezTo>
                  <a:cubicBezTo>
                    <a:pt x="1232" y="1110"/>
                    <a:pt x="1156" y="1187"/>
                    <a:pt x="1047" y="1200"/>
                  </a:cubicBezTo>
                  <a:cubicBezTo>
                    <a:pt x="911" y="1216"/>
                    <a:pt x="801" y="1314"/>
                    <a:pt x="672" y="1356"/>
                  </a:cubicBezTo>
                  <a:cubicBezTo>
                    <a:pt x="494" y="1414"/>
                    <a:pt x="343" y="1535"/>
                    <a:pt x="152" y="1562"/>
                  </a:cubicBezTo>
                  <a:cubicBezTo>
                    <a:pt x="97" y="1570"/>
                    <a:pt x="50" y="1588"/>
                    <a:pt x="10" y="1535"/>
                  </a:cubicBezTo>
                  <a:cubicBezTo>
                    <a:pt x="0" y="1420"/>
                    <a:pt x="52" y="1333"/>
                    <a:pt x="152" y="1312"/>
                  </a:cubicBezTo>
                  <a:cubicBezTo>
                    <a:pt x="270" y="1289"/>
                    <a:pt x="368" y="1219"/>
                    <a:pt x="484" y="1194"/>
                  </a:cubicBezTo>
                  <a:cubicBezTo>
                    <a:pt x="525" y="1185"/>
                    <a:pt x="560" y="1153"/>
                    <a:pt x="572" y="1112"/>
                  </a:cubicBezTo>
                  <a:cubicBezTo>
                    <a:pt x="604" y="1004"/>
                    <a:pt x="681" y="910"/>
                    <a:pt x="682" y="791"/>
                  </a:cubicBezTo>
                  <a:cubicBezTo>
                    <a:pt x="685" y="781"/>
                    <a:pt x="690" y="770"/>
                    <a:pt x="696" y="761"/>
                  </a:cubicBezTo>
                  <a:cubicBezTo>
                    <a:pt x="838" y="625"/>
                    <a:pt x="991" y="507"/>
                    <a:pt x="1185" y="455"/>
                  </a:cubicBezTo>
                  <a:lnTo>
                    <a:pt x="1217" y="451"/>
                  </a:lnTo>
                  <a:cubicBezTo>
                    <a:pt x="1284" y="448"/>
                    <a:pt x="1350" y="422"/>
                    <a:pt x="1418" y="437"/>
                  </a:cubicBezTo>
                  <a:cubicBezTo>
                    <a:pt x="1456" y="446"/>
                    <a:pt x="1473" y="422"/>
                    <a:pt x="1482" y="391"/>
                  </a:cubicBezTo>
                  <a:cubicBezTo>
                    <a:pt x="1485" y="382"/>
                    <a:pt x="1489" y="373"/>
                    <a:pt x="1493" y="364"/>
                  </a:cubicBezTo>
                  <a:cubicBezTo>
                    <a:pt x="1502" y="353"/>
                    <a:pt x="1511" y="342"/>
                    <a:pt x="1519" y="330"/>
                  </a:cubicBezTo>
                  <a:cubicBezTo>
                    <a:pt x="1525" y="318"/>
                    <a:pt x="1530" y="306"/>
                    <a:pt x="1534" y="292"/>
                  </a:cubicBezTo>
                  <a:cubicBezTo>
                    <a:pt x="1542" y="280"/>
                    <a:pt x="1551" y="271"/>
                    <a:pt x="1562" y="263"/>
                  </a:cubicBezTo>
                  <a:cubicBezTo>
                    <a:pt x="1569" y="258"/>
                    <a:pt x="1579" y="257"/>
                    <a:pt x="1588" y="257"/>
                  </a:cubicBezTo>
                  <a:cubicBezTo>
                    <a:pt x="1638" y="183"/>
                    <a:pt x="1704" y="135"/>
                    <a:pt x="1794" y="119"/>
                  </a:cubicBezTo>
                  <a:cubicBezTo>
                    <a:pt x="1779" y="93"/>
                    <a:pt x="1795" y="81"/>
                    <a:pt x="1817" y="72"/>
                  </a:cubicBezTo>
                  <a:cubicBezTo>
                    <a:pt x="1838" y="35"/>
                    <a:pt x="1861" y="0"/>
                    <a:pt x="1910" y="2"/>
                  </a:cubicBezTo>
                  <a:close/>
                  <a:moveTo>
                    <a:pt x="1530" y="869"/>
                  </a:moveTo>
                  <a:cubicBezTo>
                    <a:pt x="1582" y="700"/>
                    <a:pt x="1649" y="533"/>
                    <a:pt x="1711" y="365"/>
                  </a:cubicBezTo>
                  <a:cubicBezTo>
                    <a:pt x="1716" y="351"/>
                    <a:pt x="1722" y="336"/>
                    <a:pt x="1705" y="318"/>
                  </a:cubicBezTo>
                  <a:cubicBezTo>
                    <a:pt x="1617" y="397"/>
                    <a:pt x="1615" y="515"/>
                    <a:pt x="1579" y="614"/>
                  </a:cubicBezTo>
                  <a:cubicBezTo>
                    <a:pt x="1537" y="726"/>
                    <a:pt x="1482" y="837"/>
                    <a:pt x="1489" y="963"/>
                  </a:cubicBezTo>
                  <a:cubicBezTo>
                    <a:pt x="1505" y="933"/>
                    <a:pt x="1520" y="902"/>
                    <a:pt x="1530" y="869"/>
                  </a:cubicBezTo>
                  <a:close/>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9" name="Forme libre 498"/>
            <p:cNvSpPr>
              <a:spLocks noChangeArrowheads="1"/>
            </p:cNvSpPr>
            <p:nvPr userDrawn="1"/>
          </p:nvSpPr>
          <p:spPr bwMode="auto">
            <a:xfrm>
              <a:off x="7956550" y="3160713"/>
              <a:ext cx="344488" cy="254000"/>
            </a:xfrm>
            <a:custGeom>
              <a:avLst/>
              <a:gdLst>
                <a:gd name="T0" fmla="*/ 785 w 957"/>
                <a:gd name="T1" fmla="*/ 505 h 705"/>
                <a:gd name="T2" fmla="*/ 486 w 957"/>
                <a:gd name="T3" fmla="*/ 637 h 705"/>
                <a:gd name="T4" fmla="*/ 140 w 957"/>
                <a:gd name="T5" fmla="*/ 597 h 705"/>
                <a:gd name="T6" fmla="*/ 64 w 957"/>
                <a:gd name="T7" fmla="*/ 594 h 705"/>
                <a:gd name="T8" fmla="*/ 34 w 957"/>
                <a:gd name="T9" fmla="*/ 578 h 705"/>
                <a:gd name="T10" fmla="*/ 14 w 957"/>
                <a:gd name="T11" fmla="*/ 498 h 705"/>
                <a:gd name="T12" fmla="*/ 0 w 957"/>
                <a:gd name="T13" fmla="*/ 385 h 705"/>
                <a:gd name="T14" fmla="*/ 14 w 957"/>
                <a:gd name="T15" fmla="*/ 354 h 705"/>
                <a:gd name="T16" fmla="*/ 43 w 957"/>
                <a:gd name="T17" fmla="*/ 337 h 705"/>
                <a:gd name="T18" fmla="*/ 76 w 957"/>
                <a:gd name="T19" fmla="*/ 331 h 705"/>
                <a:gd name="T20" fmla="*/ 127 w 957"/>
                <a:gd name="T21" fmla="*/ 333 h 705"/>
                <a:gd name="T22" fmla="*/ 202 w 957"/>
                <a:gd name="T23" fmla="*/ 371 h 705"/>
                <a:gd name="T24" fmla="*/ 211 w 957"/>
                <a:gd name="T25" fmla="*/ 403 h 705"/>
                <a:gd name="T26" fmla="*/ 210 w 957"/>
                <a:gd name="T27" fmla="*/ 421 h 705"/>
                <a:gd name="T28" fmla="*/ 412 w 957"/>
                <a:gd name="T29" fmla="*/ 342 h 705"/>
                <a:gd name="T30" fmla="*/ 484 w 957"/>
                <a:gd name="T31" fmla="*/ 371 h 705"/>
                <a:gd name="T32" fmla="*/ 568 w 957"/>
                <a:gd name="T33" fmla="*/ 331 h 705"/>
                <a:gd name="T34" fmla="*/ 516 w 957"/>
                <a:gd name="T35" fmla="*/ 265 h 705"/>
                <a:gd name="T36" fmla="*/ 400 w 957"/>
                <a:gd name="T37" fmla="*/ 203 h 705"/>
                <a:gd name="T38" fmla="*/ 487 w 957"/>
                <a:gd name="T39" fmla="*/ 91 h 705"/>
                <a:gd name="T40" fmla="*/ 542 w 957"/>
                <a:gd name="T41" fmla="*/ 50 h 705"/>
                <a:gd name="T42" fmla="*/ 736 w 957"/>
                <a:gd name="T43" fmla="*/ 108 h 705"/>
                <a:gd name="T44" fmla="*/ 785 w 957"/>
                <a:gd name="T45" fmla="*/ 163 h 705"/>
                <a:gd name="T46" fmla="*/ 849 w 957"/>
                <a:gd name="T47" fmla="*/ 107 h 705"/>
                <a:gd name="T48" fmla="*/ 896 w 957"/>
                <a:gd name="T49" fmla="*/ 17 h 705"/>
                <a:gd name="T50" fmla="*/ 921 w 957"/>
                <a:gd name="T51" fmla="*/ 6 h 705"/>
                <a:gd name="T52" fmla="*/ 944 w 957"/>
                <a:gd name="T53" fmla="*/ 145 h 705"/>
                <a:gd name="T54" fmla="*/ 931 w 957"/>
                <a:gd name="T55" fmla="*/ 314 h 705"/>
                <a:gd name="T56" fmla="*/ 785 w 957"/>
                <a:gd name="T57" fmla="*/ 505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57" h="705">
                  <a:moveTo>
                    <a:pt x="785" y="505"/>
                  </a:moveTo>
                  <a:cubicBezTo>
                    <a:pt x="686" y="549"/>
                    <a:pt x="585" y="592"/>
                    <a:pt x="486" y="637"/>
                  </a:cubicBezTo>
                  <a:cubicBezTo>
                    <a:pt x="368" y="641"/>
                    <a:pt x="246" y="704"/>
                    <a:pt x="140" y="597"/>
                  </a:cubicBezTo>
                  <a:cubicBezTo>
                    <a:pt x="119" y="574"/>
                    <a:pt x="90" y="598"/>
                    <a:pt x="64" y="594"/>
                  </a:cubicBezTo>
                  <a:cubicBezTo>
                    <a:pt x="52" y="592"/>
                    <a:pt x="43" y="586"/>
                    <a:pt x="34" y="578"/>
                  </a:cubicBezTo>
                  <a:cubicBezTo>
                    <a:pt x="11" y="556"/>
                    <a:pt x="9" y="527"/>
                    <a:pt x="14" y="498"/>
                  </a:cubicBezTo>
                  <a:cubicBezTo>
                    <a:pt x="23" y="458"/>
                    <a:pt x="1" y="423"/>
                    <a:pt x="0" y="385"/>
                  </a:cubicBezTo>
                  <a:cubicBezTo>
                    <a:pt x="1" y="374"/>
                    <a:pt x="8" y="363"/>
                    <a:pt x="14" y="354"/>
                  </a:cubicBezTo>
                  <a:cubicBezTo>
                    <a:pt x="21" y="346"/>
                    <a:pt x="32" y="340"/>
                    <a:pt x="43" y="337"/>
                  </a:cubicBezTo>
                  <a:cubicBezTo>
                    <a:pt x="53" y="336"/>
                    <a:pt x="66" y="333"/>
                    <a:pt x="76" y="331"/>
                  </a:cubicBezTo>
                  <a:cubicBezTo>
                    <a:pt x="93" y="328"/>
                    <a:pt x="110" y="328"/>
                    <a:pt x="127" y="333"/>
                  </a:cubicBezTo>
                  <a:cubicBezTo>
                    <a:pt x="154" y="340"/>
                    <a:pt x="183" y="345"/>
                    <a:pt x="202" y="371"/>
                  </a:cubicBezTo>
                  <a:cubicBezTo>
                    <a:pt x="206" y="381"/>
                    <a:pt x="209" y="392"/>
                    <a:pt x="211" y="403"/>
                  </a:cubicBezTo>
                  <a:cubicBezTo>
                    <a:pt x="211" y="409"/>
                    <a:pt x="210" y="415"/>
                    <a:pt x="210" y="421"/>
                  </a:cubicBezTo>
                  <a:cubicBezTo>
                    <a:pt x="225" y="283"/>
                    <a:pt x="274" y="267"/>
                    <a:pt x="412" y="342"/>
                  </a:cubicBezTo>
                  <a:cubicBezTo>
                    <a:pt x="435" y="354"/>
                    <a:pt x="457" y="371"/>
                    <a:pt x="484" y="371"/>
                  </a:cubicBezTo>
                  <a:cubicBezTo>
                    <a:pt x="519" y="371"/>
                    <a:pt x="557" y="369"/>
                    <a:pt x="568" y="331"/>
                  </a:cubicBezTo>
                  <a:cubicBezTo>
                    <a:pt x="577" y="294"/>
                    <a:pt x="541" y="282"/>
                    <a:pt x="516" y="265"/>
                  </a:cubicBezTo>
                  <a:cubicBezTo>
                    <a:pt x="481" y="239"/>
                    <a:pt x="424" y="252"/>
                    <a:pt x="400" y="203"/>
                  </a:cubicBezTo>
                  <a:cubicBezTo>
                    <a:pt x="388" y="134"/>
                    <a:pt x="428" y="105"/>
                    <a:pt x="487" y="91"/>
                  </a:cubicBezTo>
                  <a:cubicBezTo>
                    <a:pt x="505" y="78"/>
                    <a:pt x="522" y="62"/>
                    <a:pt x="542" y="50"/>
                  </a:cubicBezTo>
                  <a:cubicBezTo>
                    <a:pt x="628" y="0"/>
                    <a:pt x="690" y="18"/>
                    <a:pt x="736" y="108"/>
                  </a:cubicBezTo>
                  <a:cubicBezTo>
                    <a:pt x="748" y="131"/>
                    <a:pt x="751" y="163"/>
                    <a:pt x="785" y="163"/>
                  </a:cubicBezTo>
                  <a:cubicBezTo>
                    <a:pt x="822" y="165"/>
                    <a:pt x="835" y="134"/>
                    <a:pt x="849" y="107"/>
                  </a:cubicBezTo>
                  <a:cubicBezTo>
                    <a:pt x="864" y="76"/>
                    <a:pt x="880" y="46"/>
                    <a:pt x="896" y="17"/>
                  </a:cubicBezTo>
                  <a:cubicBezTo>
                    <a:pt x="899" y="12"/>
                    <a:pt x="910" y="10"/>
                    <a:pt x="921" y="6"/>
                  </a:cubicBezTo>
                  <a:cubicBezTo>
                    <a:pt x="956" y="47"/>
                    <a:pt x="941" y="99"/>
                    <a:pt x="944" y="145"/>
                  </a:cubicBezTo>
                  <a:cubicBezTo>
                    <a:pt x="947" y="201"/>
                    <a:pt x="930" y="259"/>
                    <a:pt x="931" y="314"/>
                  </a:cubicBezTo>
                  <a:cubicBezTo>
                    <a:pt x="933" y="424"/>
                    <a:pt x="889" y="485"/>
                    <a:pt x="785" y="505"/>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0" name="Forme libre 499"/>
            <p:cNvSpPr>
              <a:spLocks noChangeArrowheads="1"/>
            </p:cNvSpPr>
            <p:nvPr userDrawn="1"/>
          </p:nvSpPr>
          <p:spPr bwMode="auto">
            <a:xfrm>
              <a:off x="8072438" y="3184525"/>
              <a:ext cx="60325" cy="66675"/>
            </a:xfrm>
            <a:custGeom>
              <a:avLst/>
              <a:gdLst>
                <a:gd name="T0" fmla="*/ 165 w 166"/>
                <a:gd name="T1" fmla="*/ 24 h 186"/>
                <a:gd name="T2" fmla="*/ 94 w 166"/>
                <a:gd name="T3" fmla="*/ 139 h 186"/>
                <a:gd name="T4" fmla="*/ 90 w 166"/>
                <a:gd name="T5" fmla="*/ 157 h 186"/>
                <a:gd name="T6" fmla="*/ 64 w 166"/>
                <a:gd name="T7" fmla="*/ 180 h 186"/>
                <a:gd name="T8" fmla="*/ 0 w 166"/>
                <a:gd name="T9" fmla="*/ 140 h 186"/>
                <a:gd name="T10" fmla="*/ 71 w 166"/>
                <a:gd name="T11" fmla="*/ 23 h 186"/>
                <a:gd name="T12" fmla="*/ 94 w 166"/>
                <a:gd name="T13" fmla="*/ 0 h 186"/>
                <a:gd name="T14" fmla="*/ 94 w 166"/>
                <a:gd name="T15" fmla="*/ 0 h 186"/>
                <a:gd name="T16" fmla="*/ 165 w 166"/>
                <a:gd name="T17" fmla="*/ 2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86">
                  <a:moveTo>
                    <a:pt x="165" y="24"/>
                  </a:moveTo>
                  <a:cubicBezTo>
                    <a:pt x="142" y="63"/>
                    <a:pt x="117" y="101"/>
                    <a:pt x="94" y="139"/>
                  </a:cubicBezTo>
                  <a:cubicBezTo>
                    <a:pt x="93" y="145"/>
                    <a:pt x="91" y="151"/>
                    <a:pt x="90" y="157"/>
                  </a:cubicBezTo>
                  <a:cubicBezTo>
                    <a:pt x="84" y="168"/>
                    <a:pt x="75" y="176"/>
                    <a:pt x="64" y="180"/>
                  </a:cubicBezTo>
                  <a:cubicBezTo>
                    <a:pt x="32" y="185"/>
                    <a:pt x="3" y="185"/>
                    <a:pt x="0" y="140"/>
                  </a:cubicBezTo>
                  <a:cubicBezTo>
                    <a:pt x="24" y="101"/>
                    <a:pt x="47" y="63"/>
                    <a:pt x="71" y="23"/>
                  </a:cubicBezTo>
                  <a:cubicBezTo>
                    <a:pt x="79" y="15"/>
                    <a:pt x="87" y="9"/>
                    <a:pt x="94" y="0"/>
                  </a:cubicBezTo>
                  <a:lnTo>
                    <a:pt x="94" y="0"/>
                  </a:lnTo>
                  <a:cubicBezTo>
                    <a:pt x="120" y="3"/>
                    <a:pt x="143" y="9"/>
                    <a:pt x="165" y="24"/>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1" name="Forme libre 500"/>
            <p:cNvSpPr>
              <a:spLocks noChangeArrowheads="1"/>
            </p:cNvSpPr>
            <p:nvPr userDrawn="1"/>
          </p:nvSpPr>
          <p:spPr bwMode="auto">
            <a:xfrm>
              <a:off x="7423150" y="2309813"/>
              <a:ext cx="373063" cy="115887"/>
            </a:xfrm>
            <a:custGeom>
              <a:avLst/>
              <a:gdLst>
                <a:gd name="T0" fmla="*/ 820 w 1038"/>
                <a:gd name="T1" fmla="*/ 49 h 321"/>
                <a:gd name="T2" fmla="*/ 843 w 1038"/>
                <a:gd name="T3" fmla="*/ 45 h 321"/>
                <a:gd name="T4" fmla="*/ 934 w 1038"/>
                <a:gd name="T5" fmla="*/ 23 h 321"/>
                <a:gd name="T6" fmla="*/ 954 w 1038"/>
                <a:gd name="T7" fmla="*/ 20 h 321"/>
                <a:gd name="T8" fmla="*/ 1023 w 1038"/>
                <a:gd name="T9" fmla="*/ 26 h 321"/>
                <a:gd name="T10" fmla="*/ 972 w 1038"/>
                <a:gd name="T11" fmla="*/ 66 h 321"/>
                <a:gd name="T12" fmla="*/ 890 w 1038"/>
                <a:gd name="T13" fmla="*/ 92 h 321"/>
                <a:gd name="T14" fmla="*/ 890 w 1038"/>
                <a:gd name="T15" fmla="*/ 92 h 321"/>
                <a:gd name="T16" fmla="*/ 820 w 1038"/>
                <a:gd name="T17" fmla="*/ 112 h 321"/>
                <a:gd name="T18" fmla="*/ 18 w 1038"/>
                <a:gd name="T19" fmla="*/ 320 h 321"/>
                <a:gd name="T20" fmla="*/ 50 w 1038"/>
                <a:gd name="T21" fmla="*/ 246 h 321"/>
                <a:gd name="T22" fmla="*/ 71 w 1038"/>
                <a:gd name="T23" fmla="*/ 231 h 321"/>
                <a:gd name="T24" fmla="*/ 533 w 1038"/>
                <a:gd name="T25" fmla="*/ 119 h 321"/>
                <a:gd name="T26" fmla="*/ 676 w 1038"/>
                <a:gd name="T27" fmla="*/ 86 h 321"/>
                <a:gd name="T28" fmla="*/ 750 w 1038"/>
                <a:gd name="T29" fmla="*/ 66 h 321"/>
                <a:gd name="T30" fmla="*/ 768 w 1038"/>
                <a:gd name="T31" fmla="*/ 63 h 321"/>
                <a:gd name="T32" fmla="*/ 820 w 1038"/>
                <a:gd name="T33" fmla="*/ 4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8" h="321">
                  <a:moveTo>
                    <a:pt x="820" y="49"/>
                  </a:moveTo>
                  <a:cubicBezTo>
                    <a:pt x="827" y="48"/>
                    <a:pt x="835" y="46"/>
                    <a:pt x="843" y="45"/>
                  </a:cubicBezTo>
                  <a:cubicBezTo>
                    <a:pt x="870" y="20"/>
                    <a:pt x="908" y="46"/>
                    <a:pt x="934" y="23"/>
                  </a:cubicBezTo>
                  <a:cubicBezTo>
                    <a:pt x="940" y="22"/>
                    <a:pt x="948" y="20"/>
                    <a:pt x="954" y="20"/>
                  </a:cubicBezTo>
                  <a:cubicBezTo>
                    <a:pt x="979" y="10"/>
                    <a:pt x="1014" y="0"/>
                    <a:pt x="1023" y="26"/>
                  </a:cubicBezTo>
                  <a:cubicBezTo>
                    <a:pt x="1037" y="64"/>
                    <a:pt x="989" y="52"/>
                    <a:pt x="972" y="66"/>
                  </a:cubicBezTo>
                  <a:cubicBezTo>
                    <a:pt x="950" y="86"/>
                    <a:pt x="913" y="69"/>
                    <a:pt x="890" y="92"/>
                  </a:cubicBezTo>
                  <a:lnTo>
                    <a:pt x="890" y="92"/>
                  </a:lnTo>
                  <a:cubicBezTo>
                    <a:pt x="870" y="110"/>
                    <a:pt x="840" y="94"/>
                    <a:pt x="820" y="112"/>
                  </a:cubicBezTo>
                  <a:cubicBezTo>
                    <a:pt x="554" y="185"/>
                    <a:pt x="290" y="268"/>
                    <a:pt x="18" y="320"/>
                  </a:cubicBezTo>
                  <a:cubicBezTo>
                    <a:pt x="0" y="281"/>
                    <a:pt x="41" y="271"/>
                    <a:pt x="50" y="246"/>
                  </a:cubicBezTo>
                  <a:cubicBezTo>
                    <a:pt x="56" y="239"/>
                    <a:pt x="62" y="234"/>
                    <a:pt x="71" y="231"/>
                  </a:cubicBezTo>
                  <a:cubicBezTo>
                    <a:pt x="229" y="205"/>
                    <a:pt x="378" y="156"/>
                    <a:pt x="533" y="119"/>
                  </a:cubicBezTo>
                  <a:cubicBezTo>
                    <a:pt x="580" y="109"/>
                    <a:pt x="629" y="98"/>
                    <a:pt x="676" y="86"/>
                  </a:cubicBezTo>
                  <a:cubicBezTo>
                    <a:pt x="699" y="72"/>
                    <a:pt x="730" y="87"/>
                    <a:pt x="750" y="66"/>
                  </a:cubicBezTo>
                  <a:cubicBezTo>
                    <a:pt x="756" y="64"/>
                    <a:pt x="762" y="63"/>
                    <a:pt x="768" y="63"/>
                  </a:cubicBezTo>
                  <a:cubicBezTo>
                    <a:pt x="785" y="57"/>
                    <a:pt x="804" y="58"/>
                    <a:pt x="820" y="49"/>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2" name="Forme libre 501"/>
            <p:cNvSpPr>
              <a:spLocks noChangeArrowheads="1"/>
            </p:cNvSpPr>
            <p:nvPr userDrawn="1"/>
          </p:nvSpPr>
          <p:spPr bwMode="auto">
            <a:xfrm>
              <a:off x="7281863" y="2397125"/>
              <a:ext cx="184150" cy="69850"/>
            </a:xfrm>
            <a:custGeom>
              <a:avLst/>
              <a:gdLst>
                <a:gd name="T0" fmla="*/ 456 w 511"/>
                <a:gd name="T1" fmla="*/ 11 h 192"/>
                <a:gd name="T2" fmla="*/ 510 w 511"/>
                <a:gd name="T3" fmla="*/ 28 h 192"/>
                <a:gd name="T4" fmla="*/ 412 w 511"/>
                <a:gd name="T5" fmla="*/ 80 h 192"/>
                <a:gd name="T6" fmla="*/ 412 w 511"/>
                <a:gd name="T7" fmla="*/ 80 h 192"/>
                <a:gd name="T8" fmla="*/ 320 w 511"/>
                <a:gd name="T9" fmla="*/ 105 h 192"/>
                <a:gd name="T10" fmla="*/ 322 w 511"/>
                <a:gd name="T11" fmla="*/ 105 h 192"/>
                <a:gd name="T12" fmla="*/ 275 w 511"/>
                <a:gd name="T13" fmla="*/ 122 h 192"/>
                <a:gd name="T14" fmla="*/ 0 w 511"/>
                <a:gd name="T15" fmla="*/ 191 h 192"/>
                <a:gd name="T16" fmla="*/ 33 w 511"/>
                <a:gd name="T17" fmla="*/ 165 h 192"/>
                <a:gd name="T18" fmla="*/ 21 w 511"/>
                <a:gd name="T19" fmla="*/ 124 h 192"/>
                <a:gd name="T20" fmla="*/ 113 w 511"/>
                <a:gd name="T21" fmla="*/ 51 h 192"/>
                <a:gd name="T22" fmla="*/ 262 w 511"/>
                <a:gd name="T23" fmla="*/ 12 h 192"/>
                <a:gd name="T24" fmla="*/ 331 w 511"/>
                <a:gd name="T25" fmla="*/ 20 h 192"/>
                <a:gd name="T26" fmla="*/ 362 w 511"/>
                <a:gd name="T27" fmla="*/ 21 h 192"/>
                <a:gd name="T28" fmla="*/ 432 w 511"/>
                <a:gd name="T29" fmla="*/ 3 h 192"/>
                <a:gd name="T30" fmla="*/ 456 w 511"/>
                <a:gd name="T31" fmla="*/ 1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1" h="192">
                  <a:moveTo>
                    <a:pt x="456" y="11"/>
                  </a:moveTo>
                  <a:cubicBezTo>
                    <a:pt x="473" y="17"/>
                    <a:pt x="495" y="6"/>
                    <a:pt x="510" y="28"/>
                  </a:cubicBezTo>
                  <a:cubicBezTo>
                    <a:pt x="476" y="46"/>
                    <a:pt x="444" y="63"/>
                    <a:pt x="412" y="80"/>
                  </a:cubicBezTo>
                  <a:lnTo>
                    <a:pt x="412" y="80"/>
                  </a:lnTo>
                  <a:cubicBezTo>
                    <a:pt x="386" y="105"/>
                    <a:pt x="345" y="75"/>
                    <a:pt x="320" y="105"/>
                  </a:cubicBezTo>
                  <a:lnTo>
                    <a:pt x="322" y="105"/>
                  </a:lnTo>
                  <a:cubicBezTo>
                    <a:pt x="308" y="116"/>
                    <a:pt x="288" y="113"/>
                    <a:pt x="275" y="122"/>
                  </a:cubicBezTo>
                  <a:cubicBezTo>
                    <a:pt x="185" y="150"/>
                    <a:pt x="94" y="179"/>
                    <a:pt x="0" y="191"/>
                  </a:cubicBezTo>
                  <a:cubicBezTo>
                    <a:pt x="10" y="182"/>
                    <a:pt x="23" y="173"/>
                    <a:pt x="33" y="165"/>
                  </a:cubicBezTo>
                  <a:cubicBezTo>
                    <a:pt x="73" y="138"/>
                    <a:pt x="53" y="130"/>
                    <a:pt x="21" y="124"/>
                  </a:cubicBezTo>
                  <a:cubicBezTo>
                    <a:pt x="17" y="57"/>
                    <a:pt x="75" y="64"/>
                    <a:pt x="113" y="51"/>
                  </a:cubicBezTo>
                  <a:cubicBezTo>
                    <a:pt x="162" y="34"/>
                    <a:pt x="212" y="23"/>
                    <a:pt x="262" y="12"/>
                  </a:cubicBezTo>
                  <a:cubicBezTo>
                    <a:pt x="285" y="12"/>
                    <a:pt x="307" y="21"/>
                    <a:pt x="331" y="20"/>
                  </a:cubicBezTo>
                  <a:cubicBezTo>
                    <a:pt x="342" y="20"/>
                    <a:pt x="352" y="21"/>
                    <a:pt x="362" y="21"/>
                  </a:cubicBezTo>
                  <a:cubicBezTo>
                    <a:pt x="386" y="23"/>
                    <a:pt x="412" y="23"/>
                    <a:pt x="432" y="3"/>
                  </a:cubicBezTo>
                  <a:cubicBezTo>
                    <a:pt x="443" y="0"/>
                    <a:pt x="450" y="2"/>
                    <a:pt x="456" y="11"/>
                  </a:cubicBezTo>
                </a:path>
              </a:pathLst>
            </a:custGeom>
            <a:solidFill>
              <a:schemeClr val="accent3">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3" name="Forme libre 502"/>
            <p:cNvSpPr>
              <a:spLocks noChangeArrowheads="1"/>
            </p:cNvSpPr>
            <p:nvPr userDrawn="1"/>
          </p:nvSpPr>
          <p:spPr bwMode="auto">
            <a:xfrm>
              <a:off x="7743825" y="2298700"/>
              <a:ext cx="107950" cy="46038"/>
            </a:xfrm>
            <a:custGeom>
              <a:avLst/>
              <a:gdLst>
                <a:gd name="T0" fmla="*/ 0 w 298"/>
                <a:gd name="T1" fmla="*/ 126 h 127"/>
                <a:gd name="T2" fmla="*/ 86 w 298"/>
                <a:gd name="T3" fmla="*/ 80 h 127"/>
                <a:gd name="T4" fmla="*/ 66 w 298"/>
                <a:gd name="T5" fmla="*/ 52 h 127"/>
                <a:gd name="T6" fmla="*/ 297 w 298"/>
                <a:gd name="T7" fmla="*/ 9 h 127"/>
                <a:gd name="T8" fmla="*/ 248 w 298"/>
                <a:gd name="T9" fmla="*/ 64 h 127"/>
                <a:gd name="T10" fmla="*/ 0 w 298"/>
                <a:gd name="T11" fmla="*/ 126 h 127"/>
              </a:gdLst>
              <a:ahLst/>
              <a:cxnLst>
                <a:cxn ang="0">
                  <a:pos x="T0" y="T1"/>
                </a:cxn>
                <a:cxn ang="0">
                  <a:pos x="T2" y="T3"/>
                </a:cxn>
                <a:cxn ang="0">
                  <a:pos x="T4" y="T5"/>
                </a:cxn>
                <a:cxn ang="0">
                  <a:pos x="T6" y="T7"/>
                </a:cxn>
                <a:cxn ang="0">
                  <a:pos x="T8" y="T9"/>
                </a:cxn>
                <a:cxn ang="0">
                  <a:pos x="T10" y="T11"/>
                </a:cxn>
              </a:cxnLst>
              <a:rect l="0" t="0" r="r" b="b"/>
              <a:pathLst>
                <a:path w="298" h="127">
                  <a:moveTo>
                    <a:pt x="0" y="126"/>
                  </a:moveTo>
                  <a:cubicBezTo>
                    <a:pt x="25" y="101"/>
                    <a:pt x="63" y="101"/>
                    <a:pt x="86" y="80"/>
                  </a:cubicBezTo>
                  <a:cubicBezTo>
                    <a:pt x="115" y="52"/>
                    <a:pt x="74" y="61"/>
                    <a:pt x="66" y="52"/>
                  </a:cubicBezTo>
                  <a:cubicBezTo>
                    <a:pt x="139" y="19"/>
                    <a:pt x="216" y="0"/>
                    <a:pt x="297" y="9"/>
                  </a:cubicBezTo>
                  <a:cubicBezTo>
                    <a:pt x="292" y="38"/>
                    <a:pt x="274" y="57"/>
                    <a:pt x="248" y="64"/>
                  </a:cubicBezTo>
                  <a:cubicBezTo>
                    <a:pt x="165" y="86"/>
                    <a:pt x="88" y="122"/>
                    <a:pt x="0" y="126"/>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4" name="Forme libre 503"/>
            <p:cNvSpPr>
              <a:spLocks noChangeArrowheads="1"/>
            </p:cNvSpPr>
            <p:nvPr userDrawn="1"/>
          </p:nvSpPr>
          <p:spPr bwMode="auto">
            <a:xfrm>
              <a:off x="7397750" y="2425700"/>
              <a:ext cx="33338" cy="11113"/>
            </a:xfrm>
            <a:custGeom>
              <a:avLst/>
              <a:gdLst>
                <a:gd name="T0" fmla="*/ 0 w 93"/>
                <a:gd name="T1" fmla="*/ 27 h 30"/>
                <a:gd name="T2" fmla="*/ 92 w 93"/>
                <a:gd name="T3" fmla="*/ 2 h 30"/>
                <a:gd name="T4" fmla="*/ 0 w 93"/>
                <a:gd name="T5" fmla="*/ 27 h 30"/>
              </a:gdLst>
              <a:ahLst/>
              <a:cxnLst>
                <a:cxn ang="0">
                  <a:pos x="T0" y="T1"/>
                </a:cxn>
                <a:cxn ang="0">
                  <a:pos x="T2" y="T3"/>
                </a:cxn>
                <a:cxn ang="0">
                  <a:pos x="T4" y="T5"/>
                </a:cxn>
              </a:cxnLst>
              <a:rect l="0" t="0" r="r" b="b"/>
              <a:pathLst>
                <a:path w="93" h="30">
                  <a:moveTo>
                    <a:pt x="0" y="27"/>
                  </a:moveTo>
                  <a:cubicBezTo>
                    <a:pt x="26" y="5"/>
                    <a:pt x="58" y="0"/>
                    <a:pt x="92" y="2"/>
                  </a:cubicBezTo>
                  <a:cubicBezTo>
                    <a:pt x="65" y="23"/>
                    <a:pt x="34" y="29"/>
                    <a:pt x="0" y="27"/>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5" name="Forme libre 504"/>
            <p:cNvSpPr>
              <a:spLocks noChangeArrowheads="1"/>
            </p:cNvSpPr>
            <p:nvPr userDrawn="1"/>
          </p:nvSpPr>
          <p:spPr bwMode="auto">
            <a:xfrm>
              <a:off x="7208838" y="2474913"/>
              <a:ext cx="34925" cy="9525"/>
            </a:xfrm>
            <a:custGeom>
              <a:avLst/>
              <a:gdLst>
                <a:gd name="T0" fmla="*/ 0 w 99"/>
                <a:gd name="T1" fmla="*/ 27 h 28"/>
                <a:gd name="T2" fmla="*/ 98 w 99"/>
                <a:gd name="T3" fmla="*/ 5 h 28"/>
                <a:gd name="T4" fmla="*/ 0 w 99"/>
                <a:gd name="T5" fmla="*/ 27 h 28"/>
              </a:gdLst>
              <a:ahLst/>
              <a:cxnLst>
                <a:cxn ang="0">
                  <a:pos x="T0" y="T1"/>
                </a:cxn>
                <a:cxn ang="0">
                  <a:pos x="T2" y="T3"/>
                </a:cxn>
                <a:cxn ang="0">
                  <a:pos x="T4" y="T5"/>
                </a:cxn>
              </a:cxnLst>
              <a:rect l="0" t="0" r="r" b="b"/>
              <a:pathLst>
                <a:path w="99" h="28">
                  <a:moveTo>
                    <a:pt x="0" y="27"/>
                  </a:moveTo>
                  <a:cubicBezTo>
                    <a:pt x="29" y="3"/>
                    <a:pt x="63" y="0"/>
                    <a:pt x="98" y="5"/>
                  </a:cubicBezTo>
                  <a:cubicBezTo>
                    <a:pt x="69" y="24"/>
                    <a:pt x="34" y="27"/>
                    <a:pt x="0" y="27"/>
                  </a:cubicBezTo>
                </a:path>
              </a:pathLst>
            </a:custGeom>
            <a:solidFill>
              <a:srgbClr val="39393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6" name="Forme libre 505"/>
            <p:cNvSpPr>
              <a:spLocks noChangeArrowheads="1"/>
            </p:cNvSpPr>
            <p:nvPr userDrawn="1"/>
          </p:nvSpPr>
          <p:spPr bwMode="auto">
            <a:xfrm>
              <a:off x="7718425" y="2343150"/>
              <a:ext cx="25400" cy="9525"/>
            </a:xfrm>
            <a:custGeom>
              <a:avLst/>
              <a:gdLst>
                <a:gd name="T0" fmla="*/ 0 w 71"/>
                <a:gd name="T1" fmla="*/ 22 h 26"/>
                <a:gd name="T2" fmla="*/ 70 w 71"/>
                <a:gd name="T3" fmla="*/ 2 h 26"/>
                <a:gd name="T4" fmla="*/ 0 w 71"/>
                <a:gd name="T5" fmla="*/ 22 h 26"/>
              </a:gdLst>
              <a:ahLst/>
              <a:cxnLst>
                <a:cxn ang="0">
                  <a:pos x="T0" y="T1"/>
                </a:cxn>
                <a:cxn ang="0">
                  <a:pos x="T2" y="T3"/>
                </a:cxn>
                <a:cxn ang="0">
                  <a:pos x="T4" y="T5"/>
                </a:cxn>
              </a:cxnLst>
              <a:rect l="0" t="0" r="r" b="b"/>
              <a:pathLst>
                <a:path w="71" h="26">
                  <a:moveTo>
                    <a:pt x="0" y="22"/>
                  </a:moveTo>
                  <a:cubicBezTo>
                    <a:pt x="21" y="7"/>
                    <a:pt x="44" y="0"/>
                    <a:pt x="70" y="2"/>
                  </a:cubicBezTo>
                  <a:cubicBezTo>
                    <a:pt x="49" y="19"/>
                    <a:pt x="26" y="25"/>
                    <a:pt x="0" y="22"/>
                  </a:cubicBezTo>
                </a:path>
              </a:pathLst>
            </a:custGeom>
            <a:solidFill>
              <a:srgbClr val="7B7B7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7" name="Forme libre 506"/>
            <p:cNvSpPr>
              <a:spLocks noChangeArrowheads="1"/>
            </p:cNvSpPr>
            <p:nvPr userDrawn="1"/>
          </p:nvSpPr>
          <p:spPr bwMode="auto">
            <a:xfrm>
              <a:off x="7248525" y="2466975"/>
              <a:ext cx="26988" cy="9525"/>
            </a:xfrm>
            <a:custGeom>
              <a:avLst/>
              <a:gdLst>
                <a:gd name="T0" fmla="*/ 0 w 73"/>
                <a:gd name="T1" fmla="*/ 23 h 25"/>
                <a:gd name="T2" fmla="*/ 72 w 73"/>
                <a:gd name="T3" fmla="*/ 2 h 25"/>
                <a:gd name="T4" fmla="*/ 0 w 73"/>
                <a:gd name="T5" fmla="*/ 23 h 25"/>
              </a:gdLst>
              <a:ahLst/>
              <a:cxnLst>
                <a:cxn ang="0">
                  <a:pos x="T0" y="T1"/>
                </a:cxn>
                <a:cxn ang="0">
                  <a:pos x="T2" y="T3"/>
                </a:cxn>
                <a:cxn ang="0">
                  <a:pos x="T4" y="T5"/>
                </a:cxn>
              </a:cxnLst>
              <a:rect l="0" t="0" r="r" b="b"/>
              <a:pathLst>
                <a:path w="73" h="25">
                  <a:moveTo>
                    <a:pt x="0" y="23"/>
                  </a:moveTo>
                  <a:cubicBezTo>
                    <a:pt x="21" y="8"/>
                    <a:pt x="46" y="0"/>
                    <a:pt x="72" y="2"/>
                  </a:cubicBezTo>
                  <a:cubicBezTo>
                    <a:pt x="50" y="18"/>
                    <a:pt x="26" y="24"/>
                    <a:pt x="0" y="23"/>
                  </a:cubicBezTo>
                </a:path>
              </a:pathLst>
            </a:custGeom>
            <a:solidFill>
              <a:srgbClr val="39393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8" name="Forme libre 507"/>
            <p:cNvSpPr>
              <a:spLocks noChangeArrowheads="1"/>
            </p:cNvSpPr>
            <p:nvPr userDrawn="1"/>
          </p:nvSpPr>
          <p:spPr bwMode="auto">
            <a:xfrm>
              <a:off x="7380288" y="2435225"/>
              <a:ext cx="17462" cy="7938"/>
            </a:xfrm>
            <a:custGeom>
              <a:avLst/>
              <a:gdLst>
                <a:gd name="T0" fmla="*/ 0 w 48"/>
                <a:gd name="T1" fmla="*/ 17 h 20"/>
                <a:gd name="T2" fmla="*/ 47 w 48"/>
                <a:gd name="T3" fmla="*/ 0 h 20"/>
                <a:gd name="T4" fmla="*/ 0 w 48"/>
                <a:gd name="T5" fmla="*/ 17 h 20"/>
              </a:gdLst>
              <a:ahLst/>
              <a:cxnLst>
                <a:cxn ang="0">
                  <a:pos x="T0" y="T1"/>
                </a:cxn>
                <a:cxn ang="0">
                  <a:pos x="T2" y="T3"/>
                </a:cxn>
                <a:cxn ang="0">
                  <a:pos x="T4" y="T5"/>
                </a:cxn>
              </a:cxnLst>
              <a:rect l="0" t="0" r="r" b="b"/>
              <a:pathLst>
                <a:path w="48" h="20">
                  <a:moveTo>
                    <a:pt x="0" y="17"/>
                  </a:moveTo>
                  <a:cubicBezTo>
                    <a:pt x="15" y="11"/>
                    <a:pt x="32" y="5"/>
                    <a:pt x="47" y="0"/>
                  </a:cubicBezTo>
                  <a:cubicBezTo>
                    <a:pt x="35" y="14"/>
                    <a:pt x="18" y="19"/>
                    <a:pt x="0" y="17"/>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9" name="Forme libre 508"/>
            <p:cNvSpPr>
              <a:spLocks noChangeArrowheads="1"/>
            </p:cNvSpPr>
            <p:nvPr userDrawn="1"/>
          </p:nvSpPr>
          <p:spPr bwMode="auto">
            <a:xfrm>
              <a:off x="6746875" y="2500313"/>
              <a:ext cx="15875" cy="7937"/>
            </a:xfrm>
            <a:custGeom>
              <a:avLst/>
              <a:gdLst>
                <a:gd name="T0" fmla="*/ 16 w 43"/>
                <a:gd name="T1" fmla="*/ 0 h 22"/>
                <a:gd name="T2" fmla="*/ 42 w 43"/>
                <a:gd name="T3" fmla="*/ 18 h 22"/>
                <a:gd name="T4" fmla="*/ 17 w 43"/>
                <a:gd name="T5" fmla="*/ 20 h 22"/>
                <a:gd name="T6" fmla="*/ 19 w 43"/>
                <a:gd name="T7" fmla="*/ 21 h 22"/>
                <a:gd name="T8" fmla="*/ 16 w 43"/>
                <a:gd name="T9" fmla="*/ 0 h 22"/>
              </a:gdLst>
              <a:ahLst/>
              <a:cxnLst>
                <a:cxn ang="0">
                  <a:pos x="T0" y="T1"/>
                </a:cxn>
                <a:cxn ang="0">
                  <a:pos x="T2" y="T3"/>
                </a:cxn>
                <a:cxn ang="0">
                  <a:pos x="T4" y="T5"/>
                </a:cxn>
                <a:cxn ang="0">
                  <a:pos x="T6" y="T7"/>
                </a:cxn>
                <a:cxn ang="0">
                  <a:pos x="T8" y="T9"/>
                </a:cxn>
              </a:cxnLst>
              <a:rect l="0" t="0" r="r" b="b"/>
              <a:pathLst>
                <a:path w="43" h="22">
                  <a:moveTo>
                    <a:pt x="16" y="0"/>
                  </a:moveTo>
                  <a:cubicBezTo>
                    <a:pt x="25" y="6"/>
                    <a:pt x="34" y="12"/>
                    <a:pt x="42" y="18"/>
                  </a:cubicBezTo>
                  <a:cubicBezTo>
                    <a:pt x="34" y="18"/>
                    <a:pt x="25" y="18"/>
                    <a:pt x="17" y="20"/>
                  </a:cubicBezTo>
                  <a:lnTo>
                    <a:pt x="19" y="21"/>
                  </a:lnTo>
                  <a:cubicBezTo>
                    <a:pt x="2" y="17"/>
                    <a:pt x="0" y="10"/>
                    <a:pt x="16" y="0"/>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0" name="Forme libre 509"/>
            <p:cNvSpPr>
              <a:spLocks noChangeArrowheads="1"/>
            </p:cNvSpPr>
            <p:nvPr userDrawn="1"/>
          </p:nvSpPr>
          <p:spPr bwMode="auto">
            <a:xfrm>
              <a:off x="5430838" y="3144838"/>
              <a:ext cx="400050" cy="706437"/>
            </a:xfrm>
            <a:custGeom>
              <a:avLst/>
              <a:gdLst>
                <a:gd name="T0" fmla="*/ 1086 w 1110"/>
                <a:gd name="T1" fmla="*/ 84 h 1962"/>
                <a:gd name="T2" fmla="*/ 988 w 1110"/>
                <a:gd name="T3" fmla="*/ 133 h 1962"/>
                <a:gd name="T4" fmla="*/ 950 w 1110"/>
                <a:gd name="T5" fmla="*/ 179 h 1962"/>
                <a:gd name="T6" fmla="*/ 1032 w 1110"/>
                <a:gd name="T7" fmla="*/ 169 h 1962"/>
                <a:gd name="T8" fmla="*/ 1109 w 1110"/>
                <a:gd name="T9" fmla="*/ 198 h 1962"/>
                <a:gd name="T10" fmla="*/ 976 w 1110"/>
                <a:gd name="T11" fmla="*/ 284 h 1962"/>
                <a:gd name="T12" fmla="*/ 909 w 1110"/>
                <a:gd name="T13" fmla="*/ 386 h 1962"/>
                <a:gd name="T14" fmla="*/ 773 w 1110"/>
                <a:gd name="T15" fmla="*/ 382 h 1962"/>
                <a:gd name="T16" fmla="*/ 707 w 1110"/>
                <a:gd name="T17" fmla="*/ 379 h 1962"/>
                <a:gd name="T18" fmla="*/ 538 w 1110"/>
                <a:gd name="T19" fmla="*/ 428 h 1962"/>
                <a:gd name="T20" fmla="*/ 304 w 1110"/>
                <a:gd name="T21" fmla="*/ 1130 h 1962"/>
                <a:gd name="T22" fmla="*/ 438 w 1110"/>
                <a:gd name="T23" fmla="*/ 1628 h 1962"/>
                <a:gd name="T24" fmla="*/ 652 w 1110"/>
                <a:gd name="T25" fmla="*/ 1661 h 1962"/>
                <a:gd name="T26" fmla="*/ 875 w 1110"/>
                <a:gd name="T27" fmla="*/ 1475 h 1962"/>
                <a:gd name="T28" fmla="*/ 974 w 1110"/>
                <a:gd name="T29" fmla="*/ 1507 h 1962"/>
                <a:gd name="T30" fmla="*/ 680 w 1110"/>
                <a:gd name="T31" fmla="*/ 1822 h 1962"/>
                <a:gd name="T32" fmla="*/ 493 w 1110"/>
                <a:gd name="T33" fmla="*/ 1934 h 1962"/>
                <a:gd name="T34" fmla="*/ 331 w 1110"/>
                <a:gd name="T35" fmla="*/ 1894 h 1962"/>
                <a:gd name="T36" fmla="*/ 220 w 1110"/>
                <a:gd name="T37" fmla="*/ 1658 h 1962"/>
                <a:gd name="T38" fmla="*/ 86 w 1110"/>
                <a:gd name="T39" fmla="*/ 1284 h 1962"/>
                <a:gd name="T40" fmla="*/ 78 w 1110"/>
                <a:gd name="T41" fmla="*/ 817 h 1962"/>
                <a:gd name="T42" fmla="*/ 226 w 1110"/>
                <a:gd name="T43" fmla="*/ 340 h 1962"/>
                <a:gd name="T44" fmla="*/ 507 w 1110"/>
                <a:gd name="T45" fmla="*/ 44 h 1962"/>
                <a:gd name="T46" fmla="*/ 657 w 1110"/>
                <a:gd name="T47" fmla="*/ 34 h 1962"/>
                <a:gd name="T48" fmla="*/ 912 w 1110"/>
                <a:gd name="T49" fmla="*/ 66 h 1962"/>
                <a:gd name="T50" fmla="*/ 1086 w 1110"/>
                <a:gd name="T51" fmla="*/ 84 h 1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0" h="1962">
                  <a:moveTo>
                    <a:pt x="1086" y="84"/>
                  </a:moveTo>
                  <a:cubicBezTo>
                    <a:pt x="1060" y="111"/>
                    <a:pt x="1022" y="119"/>
                    <a:pt x="988" y="133"/>
                  </a:cubicBezTo>
                  <a:cubicBezTo>
                    <a:pt x="967" y="142"/>
                    <a:pt x="945" y="150"/>
                    <a:pt x="950" y="179"/>
                  </a:cubicBezTo>
                  <a:cubicBezTo>
                    <a:pt x="980" y="205"/>
                    <a:pt x="1005" y="171"/>
                    <a:pt x="1032" y="169"/>
                  </a:cubicBezTo>
                  <a:cubicBezTo>
                    <a:pt x="1061" y="168"/>
                    <a:pt x="1103" y="139"/>
                    <a:pt x="1109" y="198"/>
                  </a:cubicBezTo>
                  <a:cubicBezTo>
                    <a:pt x="1064" y="226"/>
                    <a:pt x="993" y="212"/>
                    <a:pt x="976" y="284"/>
                  </a:cubicBezTo>
                  <a:cubicBezTo>
                    <a:pt x="990" y="342"/>
                    <a:pt x="974" y="380"/>
                    <a:pt x="909" y="386"/>
                  </a:cubicBezTo>
                  <a:cubicBezTo>
                    <a:pt x="863" y="383"/>
                    <a:pt x="820" y="302"/>
                    <a:pt x="773" y="382"/>
                  </a:cubicBezTo>
                  <a:cubicBezTo>
                    <a:pt x="750" y="391"/>
                    <a:pt x="727" y="389"/>
                    <a:pt x="707" y="379"/>
                  </a:cubicBezTo>
                  <a:cubicBezTo>
                    <a:pt x="634" y="340"/>
                    <a:pt x="585" y="376"/>
                    <a:pt x="538" y="428"/>
                  </a:cubicBezTo>
                  <a:cubicBezTo>
                    <a:pt x="356" y="628"/>
                    <a:pt x="283" y="860"/>
                    <a:pt x="304" y="1130"/>
                  </a:cubicBezTo>
                  <a:cubicBezTo>
                    <a:pt x="318" y="1306"/>
                    <a:pt x="393" y="1463"/>
                    <a:pt x="438" y="1628"/>
                  </a:cubicBezTo>
                  <a:cubicBezTo>
                    <a:pt x="470" y="1744"/>
                    <a:pt x="568" y="1753"/>
                    <a:pt x="652" y="1661"/>
                  </a:cubicBezTo>
                  <a:cubicBezTo>
                    <a:pt x="718" y="1588"/>
                    <a:pt x="785" y="1519"/>
                    <a:pt x="875" y="1475"/>
                  </a:cubicBezTo>
                  <a:cubicBezTo>
                    <a:pt x="922" y="1452"/>
                    <a:pt x="954" y="1455"/>
                    <a:pt x="974" y="1507"/>
                  </a:cubicBezTo>
                  <a:cubicBezTo>
                    <a:pt x="895" y="1629"/>
                    <a:pt x="828" y="1759"/>
                    <a:pt x="680" y="1822"/>
                  </a:cubicBezTo>
                  <a:cubicBezTo>
                    <a:pt x="615" y="1850"/>
                    <a:pt x="562" y="1906"/>
                    <a:pt x="493" y="1934"/>
                  </a:cubicBezTo>
                  <a:cubicBezTo>
                    <a:pt x="429" y="1961"/>
                    <a:pt x="380" y="1951"/>
                    <a:pt x="331" y="1894"/>
                  </a:cubicBezTo>
                  <a:cubicBezTo>
                    <a:pt x="270" y="1825"/>
                    <a:pt x="250" y="1741"/>
                    <a:pt x="220" y="1658"/>
                  </a:cubicBezTo>
                  <a:cubicBezTo>
                    <a:pt x="174" y="1535"/>
                    <a:pt x="154" y="1403"/>
                    <a:pt x="86" y="1284"/>
                  </a:cubicBezTo>
                  <a:cubicBezTo>
                    <a:pt x="0" y="1136"/>
                    <a:pt x="43" y="971"/>
                    <a:pt x="78" y="817"/>
                  </a:cubicBezTo>
                  <a:cubicBezTo>
                    <a:pt x="115" y="655"/>
                    <a:pt x="133" y="487"/>
                    <a:pt x="226" y="340"/>
                  </a:cubicBezTo>
                  <a:cubicBezTo>
                    <a:pt x="302" y="223"/>
                    <a:pt x="405" y="134"/>
                    <a:pt x="507" y="44"/>
                  </a:cubicBezTo>
                  <a:cubicBezTo>
                    <a:pt x="548" y="8"/>
                    <a:pt x="608" y="0"/>
                    <a:pt x="657" y="34"/>
                  </a:cubicBezTo>
                  <a:cubicBezTo>
                    <a:pt x="738" y="87"/>
                    <a:pt x="823" y="78"/>
                    <a:pt x="912" y="66"/>
                  </a:cubicBezTo>
                  <a:cubicBezTo>
                    <a:pt x="971" y="60"/>
                    <a:pt x="1034" y="8"/>
                    <a:pt x="1086" y="84"/>
                  </a:cubicBezTo>
                </a:path>
              </a:pathLst>
            </a:custGeom>
            <a:solidFill>
              <a:srgbClr val="47474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1" name="Forme libre 510"/>
            <p:cNvSpPr>
              <a:spLocks noChangeArrowheads="1"/>
            </p:cNvSpPr>
            <p:nvPr userDrawn="1"/>
          </p:nvSpPr>
          <p:spPr bwMode="auto">
            <a:xfrm>
              <a:off x="5514975" y="3236913"/>
              <a:ext cx="395288" cy="547687"/>
            </a:xfrm>
            <a:custGeom>
              <a:avLst/>
              <a:gdLst>
                <a:gd name="T0" fmla="*/ 718 w 1098"/>
                <a:gd name="T1" fmla="*/ 1251 h 1521"/>
                <a:gd name="T2" fmla="*/ 570 w 1098"/>
                <a:gd name="T3" fmla="*/ 1313 h 1521"/>
                <a:gd name="T4" fmla="*/ 448 w 1098"/>
                <a:gd name="T5" fmla="*/ 1432 h 1521"/>
                <a:gd name="T6" fmla="*/ 179 w 1098"/>
                <a:gd name="T7" fmla="*/ 1434 h 1521"/>
                <a:gd name="T8" fmla="*/ 141 w 1098"/>
                <a:gd name="T9" fmla="*/ 1342 h 1521"/>
                <a:gd name="T10" fmla="*/ 64 w 1098"/>
                <a:gd name="T11" fmla="*/ 1071 h 1521"/>
                <a:gd name="T12" fmla="*/ 18 w 1098"/>
                <a:gd name="T13" fmla="*/ 658 h 1521"/>
                <a:gd name="T14" fmla="*/ 301 w 1098"/>
                <a:gd name="T15" fmla="*/ 87 h 1521"/>
                <a:gd name="T16" fmla="*/ 500 w 1098"/>
                <a:gd name="T17" fmla="*/ 76 h 1521"/>
                <a:gd name="T18" fmla="*/ 536 w 1098"/>
                <a:gd name="T19" fmla="*/ 104 h 1521"/>
                <a:gd name="T20" fmla="*/ 649 w 1098"/>
                <a:gd name="T21" fmla="*/ 104 h 1521"/>
                <a:gd name="T22" fmla="*/ 745 w 1098"/>
                <a:gd name="T23" fmla="*/ 26 h 1521"/>
                <a:gd name="T24" fmla="*/ 811 w 1098"/>
                <a:gd name="T25" fmla="*/ 148 h 1521"/>
                <a:gd name="T26" fmla="*/ 698 w 1098"/>
                <a:gd name="T27" fmla="*/ 244 h 1521"/>
                <a:gd name="T28" fmla="*/ 735 w 1098"/>
                <a:gd name="T29" fmla="*/ 275 h 1521"/>
                <a:gd name="T30" fmla="*/ 655 w 1098"/>
                <a:gd name="T31" fmla="*/ 391 h 1521"/>
                <a:gd name="T32" fmla="*/ 622 w 1098"/>
                <a:gd name="T33" fmla="*/ 386 h 1521"/>
                <a:gd name="T34" fmla="*/ 324 w 1098"/>
                <a:gd name="T35" fmla="*/ 391 h 1521"/>
                <a:gd name="T36" fmla="*/ 186 w 1098"/>
                <a:gd name="T37" fmla="*/ 716 h 1521"/>
                <a:gd name="T38" fmla="*/ 190 w 1098"/>
                <a:gd name="T39" fmla="*/ 1000 h 1521"/>
                <a:gd name="T40" fmla="*/ 281 w 1098"/>
                <a:gd name="T41" fmla="*/ 1254 h 1521"/>
                <a:gd name="T42" fmla="*/ 403 w 1098"/>
                <a:gd name="T43" fmla="*/ 1287 h 1521"/>
                <a:gd name="T44" fmla="*/ 674 w 1098"/>
                <a:gd name="T45" fmla="*/ 1133 h 1521"/>
                <a:gd name="T46" fmla="*/ 697 w 1098"/>
                <a:gd name="T47" fmla="*/ 1133 h 1521"/>
                <a:gd name="T48" fmla="*/ 811 w 1098"/>
                <a:gd name="T49" fmla="*/ 1110 h 1521"/>
                <a:gd name="T50" fmla="*/ 811 w 1098"/>
                <a:gd name="T51" fmla="*/ 1110 h 1521"/>
                <a:gd name="T52" fmla="*/ 860 w 1098"/>
                <a:gd name="T53" fmla="*/ 983 h 1521"/>
                <a:gd name="T54" fmla="*/ 887 w 1098"/>
                <a:gd name="T55" fmla="*/ 974 h 1521"/>
                <a:gd name="T56" fmla="*/ 913 w 1098"/>
                <a:gd name="T57" fmla="*/ 959 h 1521"/>
                <a:gd name="T58" fmla="*/ 955 w 1098"/>
                <a:gd name="T59" fmla="*/ 941 h 1521"/>
                <a:gd name="T60" fmla="*/ 987 w 1098"/>
                <a:gd name="T61" fmla="*/ 941 h 1521"/>
                <a:gd name="T62" fmla="*/ 1016 w 1098"/>
                <a:gd name="T63" fmla="*/ 953 h 1521"/>
                <a:gd name="T64" fmla="*/ 1039 w 1098"/>
                <a:gd name="T65" fmla="*/ 976 h 1521"/>
                <a:gd name="T66" fmla="*/ 1092 w 1098"/>
                <a:gd name="T67" fmla="*/ 1093 h 1521"/>
                <a:gd name="T68" fmla="*/ 1097 w 1098"/>
                <a:gd name="T69" fmla="*/ 1237 h 1521"/>
                <a:gd name="T70" fmla="*/ 1016 w 1098"/>
                <a:gd name="T71" fmla="*/ 1329 h 1521"/>
                <a:gd name="T72" fmla="*/ 988 w 1098"/>
                <a:gd name="T73" fmla="*/ 1310 h 1521"/>
                <a:gd name="T74" fmla="*/ 892 w 1098"/>
                <a:gd name="T75" fmla="*/ 1200 h 1521"/>
                <a:gd name="T76" fmla="*/ 829 w 1098"/>
                <a:gd name="T77" fmla="*/ 1223 h 1521"/>
                <a:gd name="T78" fmla="*/ 806 w 1098"/>
                <a:gd name="T79" fmla="*/ 1238 h 1521"/>
                <a:gd name="T80" fmla="*/ 784 w 1098"/>
                <a:gd name="T81" fmla="*/ 1254 h 1521"/>
                <a:gd name="T82" fmla="*/ 771 w 1098"/>
                <a:gd name="T83" fmla="*/ 1260 h 1521"/>
                <a:gd name="T84" fmla="*/ 744 w 1098"/>
                <a:gd name="T85" fmla="*/ 1263 h 1521"/>
                <a:gd name="T86" fmla="*/ 718 w 1098"/>
                <a:gd name="T87" fmla="*/ 1251 h 1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98" h="1521">
                  <a:moveTo>
                    <a:pt x="718" y="1251"/>
                  </a:moveTo>
                  <a:cubicBezTo>
                    <a:pt x="651" y="1229"/>
                    <a:pt x="611" y="1281"/>
                    <a:pt x="570" y="1313"/>
                  </a:cubicBezTo>
                  <a:cubicBezTo>
                    <a:pt x="525" y="1348"/>
                    <a:pt x="486" y="1390"/>
                    <a:pt x="448" y="1432"/>
                  </a:cubicBezTo>
                  <a:cubicBezTo>
                    <a:pt x="367" y="1520"/>
                    <a:pt x="261" y="1517"/>
                    <a:pt x="179" y="1434"/>
                  </a:cubicBezTo>
                  <a:cubicBezTo>
                    <a:pt x="153" y="1408"/>
                    <a:pt x="145" y="1377"/>
                    <a:pt x="141" y="1342"/>
                  </a:cubicBezTo>
                  <a:cubicBezTo>
                    <a:pt x="128" y="1248"/>
                    <a:pt x="96" y="1161"/>
                    <a:pt x="64" y="1071"/>
                  </a:cubicBezTo>
                  <a:cubicBezTo>
                    <a:pt x="17" y="941"/>
                    <a:pt x="0" y="800"/>
                    <a:pt x="18" y="658"/>
                  </a:cubicBezTo>
                  <a:cubicBezTo>
                    <a:pt x="46" y="434"/>
                    <a:pt x="145" y="247"/>
                    <a:pt x="301" y="87"/>
                  </a:cubicBezTo>
                  <a:cubicBezTo>
                    <a:pt x="382" y="3"/>
                    <a:pt x="405" y="0"/>
                    <a:pt x="500" y="76"/>
                  </a:cubicBezTo>
                  <a:cubicBezTo>
                    <a:pt x="512" y="86"/>
                    <a:pt x="524" y="95"/>
                    <a:pt x="536" y="104"/>
                  </a:cubicBezTo>
                  <a:cubicBezTo>
                    <a:pt x="574" y="76"/>
                    <a:pt x="613" y="66"/>
                    <a:pt x="649" y="104"/>
                  </a:cubicBezTo>
                  <a:cubicBezTo>
                    <a:pt x="701" y="102"/>
                    <a:pt x="733" y="76"/>
                    <a:pt x="745" y="26"/>
                  </a:cubicBezTo>
                  <a:cubicBezTo>
                    <a:pt x="768" y="66"/>
                    <a:pt x="773" y="116"/>
                    <a:pt x="811" y="148"/>
                  </a:cubicBezTo>
                  <a:cubicBezTo>
                    <a:pt x="779" y="186"/>
                    <a:pt x="721" y="195"/>
                    <a:pt x="698" y="244"/>
                  </a:cubicBezTo>
                  <a:cubicBezTo>
                    <a:pt x="713" y="252"/>
                    <a:pt x="729" y="257"/>
                    <a:pt x="735" y="275"/>
                  </a:cubicBezTo>
                  <a:cubicBezTo>
                    <a:pt x="738" y="333"/>
                    <a:pt x="695" y="362"/>
                    <a:pt x="655" y="391"/>
                  </a:cubicBezTo>
                  <a:cubicBezTo>
                    <a:pt x="645" y="392"/>
                    <a:pt x="631" y="394"/>
                    <a:pt x="622" y="386"/>
                  </a:cubicBezTo>
                  <a:cubicBezTo>
                    <a:pt x="469" y="255"/>
                    <a:pt x="467" y="252"/>
                    <a:pt x="324" y="391"/>
                  </a:cubicBezTo>
                  <a:cubicBezTo>
                    <a:pt x="234" y="478"/>
                    <a:pt x="179" y="585"/>
                    <a:pt x="186" y="716"/>
                  </a:cubicBezTo>
                  <a:cubicBezTo>
                    <a:pt x="191" y="811"/>
                    <a:pt x="180" y="904"/>
                    <a:pt x="190" y="1000"/>
                  </a:cubicBezTo>
                  <a:cubicBezTo>
                    <a:pt x="199" y="1095"/>
                    <a:pt x="246" y="1171"/>
                    <a:pt x="281" y="1254"/>
                  </a:cubicBezTo>
                  <a:cubicBezTo>
                    <a:pt x="306" y="1312"/>
                    <a:pt x="348" y="1315"/>
                    <a:pt x="403" y="1287"/>
                  </a:cubicBezTo>
                  <a:cubicBezTo>
                    <a:pt x="496" y="1242"/>
                    <a:pt x="582" y="1180"/>
                    <a:pt x="674" y="1133"/>
                  </a:cubicBezTo>
                  <a:cubicBezTo>
                    <a:pt x="681" y="1133"/>
                    <a:pt x="689" y="1133"/>
                    <a:pt x="697" y="1133"/>
                  </a:cubicBezTo>
                  <a:cubicBezTo>
                    <a:pt x="730" y="1103"/>
                    <a:pt x="777" y="1145"/>
                    <a:pt x="811" y="1110"/>
                  </a:cubicBezTo>
                  <a:lnTo>
                    <a:pt x="811" y="1110"/>
                  </a:lnTo>
                  <a:cubicBezTo>
                    <a:pt x="851" y="1077"/>
                    <a:pt x="799" y="1009"/>
                    <a:pt x="860" y="983"/>
                  </a:cubicBezTo>
                  <a:cubicBezTo>
                    <a:pt x="869" y="982"/>
                    <a:pt x="880" y="979"/>
                    <a:pt x="887" y="974"/>
                  </a:cubicBezTo>
                  <a:cubicBezTo>
                    <a:pt x="897" y="970"/>
                    <a:pt x="904" y="965"/>
                    <a:pt x="913" y="959"/>
                  </a:cubicBezTo>
                  <a:cubicBezTo>
                    <a:pt x="926" y="950"/>
                    <a:pt x="939" y="942"/>
                    <a:pt x="955" y="941"/>
                  </a:cubicBezTo>
                  <a:cubicBezTo>
                    <a:pt x="965" y="939"/>
                    <a:pt x="976" y="941"/>
                    <a:pt x="987" y="941"/>
                  </a:cubicBezTo>
                  <a:cubicBezTo>
                    <a:pt x="997" y="942"/>
                    <a:pt x="1007" y="947"/>
                    <a:pt x="1016" y="953"/>
                  </a:cubicBezTo>
                  <a:cubicBezTo>
                    <a:pt x="1023" y="961"/>
                    <a:pt x="1031" y="968"/>
                    <a:pt x="1039" y="976"/>
                  </a:cubicBezTo>
                  <a:cubicBezTo>
                    <a:pt x="1077" y="1006"/>
                    <a:pt x="1077" y="1054"/>
                    <a:pt x="1092" y="1093"/>
                  </a:cubicBezTo>
                  <a:cubicBezTo>
                    <a:pt x="1089" y="1142"/>
                    <a:pt x="1095" y="1190"/>
                    <a:pt x="1097" y="1237"/>
                  </a:cubicBezTo>
                  <a:cubicBezTo>
                    <a:pt x="1097" y="1290"/>
                    <a:pt x="1083" y="1333"/>
                    <a:pt x="1016" y="1329"/>
                  </a:cubicBezTo>
                  <a:cubicBezTo>
                    <a:pt x="1005" y="1324"/>
                    <a:pt x="996" y="1319"/>
                    <a:pt x="988" y="1310"/>
                  </a:cubicBezTo>
                  <a:cubicBezTo>
                    <a:pt x="952" y="1277"/>
                    <a:pt x="968" y="1199"/>
                    <a:pt x="892" y="1200"/>
                  </a:cubicBezTo>
                  <a:cubicBezTo>
                    <a:pt x="869" y="1202"/>
                    <a:pt x="849" y="1213"/>
                    <a:pt x="829" y="1223"/>
                  </a:cubicBezTo>
                  <a:cubicBezTo>
                    <a:pt x="822" y="1228"/>
                    <a:pt x="814" y="1231"/>
                    <a:pt x="806" y="1238"/>
                  </a:cubicBezTo>
                  <a:cubicBezTo>
                    <a:pt x="799" y="1244"/>
                    <a:pt x="791" y="1249"/>
                    <a:pt x="784" y="1254"/>
                  </a:cubicBezTo>
                  <a:cubicBezTo>
                    <a:pt x="779" y="1255"/>
                    <a:pt x="776" y="1258"/>
                    <a:pt x="771" y="1260"/>
                  </a:cubicBezTo>
                  <a:cubicBezTo>
                    <a:pt x="762" y="1263"/>
                    <a:pt x="753" y="1264"/>
                    <a:pt x="744" y="1263"/>
                  </a:cubicBezTo>
                  <a:cubicBezTo>
                    <a:pt x="732" y="1263"/>
                    <a:pt x="724" y="1258"/>
                    <a:pt x="718" y="1251"/>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2" name="Forme libre 511"/>
            <p:cNvSpPr>
              <a:spLocks noChangeArrowheads="1"/>
            </p:cNvSpPr>
            <p:nvPr userDrawn="1"/>
          </p:nvSpPr>
          <p:spPr bwMode="auto">
            <a:xfrm>
              <a:off x="5773738" y="3100388"/>
              <a:ext cx="384175" cy="122237"/>
            </a:xfrm>
            <a:custGeom>
              <a:avLst/>
              <a:gdLst>
                <a:gd name="T0" fmla="*/ 159 w 1067"/>
                <a:gd name="T1" fmla="*/ 321 h 339"/>
                <a:gd name="T2" fmla="*/ 0 w 1067"/>
                <a:gd name="T3" fmla="*/ 301 h 339"/>
                <a:gd name="T4" fmla="*/ 139 w 1067"/>
                <a:gd name="T5" fmla="*/ 257 h 339"/>
                <a:gd name="T6" fmla="*/ 495 w 1067"/>
                <a:gd name="T7" fmla="*/ 168 h 339"/>
                <a:gd name="T8" fmla="*/ 944 w 1067"/>
                <a:gd name="T9" fmla="*/ 31 h 339"/>
                <a:gd name="T10" fmla="*/ 967 w 1067"/>
                <a:gd name="T11" fmla="*/ 6 h 339"/>
                <a:gd name="T12" fmla="*/ 1032 w 1067"/>
                <a:gd name="T13" fmla="*/ 0 h 339"/>
                <a:gd name="T14" fmla="*/ 1035 w 1067"/>
                <a:gd name="T15" fmla="*/ 52 h 339"/>
                <a:gd name="T16" fmla="*/ 452 w 1067"/>
                <a:gd name="T17" fmla="*/ 234 h 339"/>
                <a:gd name="T18" fmla="*/ 159 w 1067"/>
                <a:gd name="T19" fmla="*/ 32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7" h="339">
                  <a:moveTo>
                    <a:pt x="159" y="321"/>
                  </a:moveTo>
                  <a:cubicBezTo>
                    <a:pt x="110" y="284"/>
                    <a:pt x="49" y="338"/>
                    <a:pt x="0" y="301"/>
                  </a:cubicBezTo>
                  <a:cubicBezTo>
                    <a:pt x="46" y="286"/>
                    <a:pt x="93" y="271"/>
                    <a:pt x="139" y="257"/>
                  </a:cubicBezTo>
                  <a:cubicBezTo>
                    <a:pt x="264" y="254"/>
                    <a:pt x="374" y="193"/>
                    <a:pt x="495" y="168"/>
                  </a:cubicBezTo>
                  <a:cubicBezTo>
                    <a:pt x="643" y="118"/>
                    <a:pt x="797" y="87"/>
                    <a:pt x="944" y="31"/>
                  </a:cubicBezTo>
                  <a:cubicBezTo>
                    <a:pt x="951" y="22"/>
                    <a:pt x="959" y="14"/>
                    <a:pt x="967" y="6"/>
                  </a:cubicBezTo>
                  <a:cubicBezTo>
                    <a:pt x="988" y="5"/>
                    <a:pt x="1011" y="2"/>
                    <a:pt x="1032" y="0"/>
                  </a:cubicBezTo>
                  <a:cubicBezTo>
                    <a:pt x="1066" y="11"/>
                    <a:pt x="1066" y="11"/>
                    <a:pt x="1035" y="52"/>
                  </a:cubicBezTo>
                  <a:cubicBezTo>
                    <a:pt x="844" y="124"/>
                    <a:pt x="647" y="176"/>
                    <a:pt x="452" y="234"/>
                  </a:cubicBezTo>
                  <a:cubicBezTo>
                    <a:pt x="354" y="263"/>
                    <a:pt x="259" y="306"/>
                    <a:pt x="159" y="321"/>
                  </a:cubicBezTo>
                </a:path>
              </a:pathLst>
            </a:custGeom>
            <a:solidFill>
              <a:schemeClr val="accent3">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3" name="Forme libre 512"/>
            <p:cNvSpPr>
              <a:spLocks noChangeArrowheads="1"/>
            </p:cNvSpPr>
            <p:nvPr userDrawn="1"/>
          </p:nvSpPr>
          <p:spPr bwMode="auto">
            <a:xfrm>
              <a:off x="6130925" y="3062288"/>
              <a:ext cx="139700" cy="57150"/>
            </a:xfrm>
            <a:custGeom>
              <a:avLst/>
              <a:gdLst>
                <a:gd name="T0" fmla="*/ 41 w 390"/>
                <a:gd name="T1" fmla="*/ 159 h 160"/>
                <a:gd name="T2" fmla="*/ 38 w 390"/>
                <a:gd name="T3" fmla="*/ 107 h 160"/>
                <a:gd name="T4" fmla="*/ 359 w 390"/>
                <a:gd name="T5" fmla="*/ 0 h 160"/>
                <a:gd name="T6" fmla="*/ 383 w 390"/>
                <a:gd name="T7" fmla="*/ 64 h 160"/>
                <a:gd name="T8" fmla="*/ 41 w 390"/>
                <a:gd name="T9" fmla="*/ 159 h 160"/>
              </a:gdLst>
              <a:ahLst/>
              <a:cxnLst>
                <a:cxn ang="0">
                  <a:pos x="T0" y="T1"/>
                </a:cxn>
                <a:cxn ang="0">
                  <a:pos x="T2" y="T3"/>
                </a:cxn>
                <a:cxn ang="0">
                  <a:pos x="T4" y="T5"/>
                </a:cxn>
                <a:cxn ang="0">
                  <a:pos x="T6" y="T7"/>
                </a:cxn>
                <a:cxn ang="0">
                  <a:pos x="T8" y="T9"/>
                </a:cxn>
              </a:cxnLst>
              <a:rect l="0" t="0" r="r" b="b"/>
              <a:pathLst>
                <a:path w="390" h="160">
                  <a:moveTo>
                    <a:pt x="41" y="159"/>
                  </a:moveTo>
                  <a:cubicBezTo>
                    <a:pt x="0" y="145"/>
                    <a:pt x="47" y="124"/>
                    <a:pt x="38" y="107"/>
                  </a:cubicBezTo>
                  <a:cubicBezTo>
                    <a:pt x="148" y="70"/>
                    <a:pt x="258" y="33"/>
                    <a:pt x="359" y="0"/>
                  </a:cubicBezTo>
                  <a:cubicBezTo>
                    <a:pt x="389" y="24"/>
                    <a:pt x="308" y="62"/>
                    <a:pt x="383" y="64"/>
                  </a:cubicBezTo>
                  <a:cubicBezTo>
                    <a:pt x="272" y="108"/>
                    <a:pt x="159" y="145"/>
                    <a:pt x="41" y="159"/>
                  </a:cubicBezTo>
                </a:path>
              </a:pathLst>
            </a:custGeom>
            <a:solidFill>
              <a:schemeClr val="accent3">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4" name="Forme libre 513"/>
            <p:cNvSpPr>
              <a:spLocks noChangeArrowheads="1"/>
            </p:cNvSpPr>
            <p:nvPr userDrawn="1"/>
          </p:nvSpPr>
          <p:spPr bwMode="auto">
            <a:xfrm>
              <a:off x="6275388" y="3078163"/>
              <a:ext cx="19050" cy="6350"/>
            </a:xfrm>
            <a:custGeom>
              <a:avLst/>
              <a:gdLst>
                <a:gd name="T0" fmla="*/ 0 w 53"/>
                <a:gd name="T1" fmla="*/ 17 h 19"/>
                <a:gd name="T2" fmla="*/ 52 w 53"/>
                <a:gd name="T3" fmla="*/ 0 h 19"/>
                <a:gd name="T4" fmla="*/ 0 w 53"/>
                <a:gd name="T5" fmla="*/ 17 h 19"/>
              </a:gdLst>
              <a:ahLst/>
              <a:cxnLst>
                <a:cxn ang="0">
                  <a:pos x="T0" y="T1"/>
                </a:cxn>
                <a:cxn ang="0">
                  <a:pos x="T2" y="T3"/>
                </a:cxn>
                <a:cxn ang="0">
                  <a:pos x="T4" y="T5"/>
                </a:cxn>
              </a:cxnLst>
              <a:rect l="0" t="0" r="r" b="b"/>
              <a:pathLst>
                <a:path w="53" h="19">
                  <a:moveTo>
                    <a:pt x="0" y="17"/>
                  </a:moveTo>
                  <a:cubicBezTo>
                    <a:pt x="17" y="11"/>
                    <a:pt x="35" y="6"/>
                    <a:pt x="52" y="0"/>
                  </a:cubicBezTo>
                  <a:cubicBezTo>
                    <a:pt x="37" y="12"/>
                    <a:pt x="20" y="18"/>
                    <a:pt x="0" y="17"/>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5" name="Forme libre 514"/>
            <p:cNvSpPr>
              <a:spLocks noChangeArrowheads="1"/>
            </p:cNvSpPr>
            <p:nvPr userDrawn="1"/>
          </p:nvSpPr>
          <p:spPr bwMode="auto">
            <a:xfrm>
              <a:off x="6440488" y="3128963"/>
              <a:ext cx="9525" cy="6350"/>
            </a:xfrm>
            <a:custGeom>
              <a:avLst/>
              <a:gdLst>
                <a:gd name="T0" fmla="*/ 26 w 27"/>
                <a:gd name="T1" fmla="*/ 16 h 17"/>
                <a:gd name="T2" fmla="*/ 0 w 27"/>
                <a:gd name="T3" fmla="*/ 1 h 17"/>
                <a:gd name="T4" fmla="*/ 26 w 27"/>
                <a:gd name="T5" fmla="*/ 16 h 17"/>
              </a:gdLst>
              <a:ahLst/>
              <a:cxnLst>
                <a:cxn ang="0">
                  <a:pos x="T0" y="T1"/>
                </a:cxn>
                <a:cxn ang="0">
                  <a:pos x="T2" y="T3"/>
                </a:cxn>
                <a:cxn ang="0">
                  <a:pos x="T4" y="T5"/>
                </a:cxn>
              </a:cxnLst>
              <a:rect l="0" t="0" r="r" b="b"/>
              <a:pathLst>
                <a:path w="27" h="17">
                  <a:moveTo>
                    <a:pt x="26" y="16"/>
                  </a:moveTo>
                  <a:cubicBezTo>
                    <a:pt x="17" y="12"/>
                    <a:pt x="9" y="6"/>
                    <a:pt x="0" y="1"/>
                  </a:cubicBezTo>
                  <a:cubicBezTo>
                    <a:pt x="12" y="0"/>
                    <a:pt x="21" y="4"/>
                    <a:pt x="26" y="16"/>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6" name="Forme libre 515"/>
            <p:cNvSpPr>
              <a:spLocks noChangeArrowheads="1"/>
            </p:cNvSpPr>
            <p:nvPr userDrawn="1"/>
          </p:nvSpPr>
          <p:spPr bwMode="auto">
            <a:xfrm>
              <a:off x="5548313" y="3297238"/>
              <a:ext cx="255587" cy="458787"/>
            </a:xfrm>
            <a:custGeom>
              <a:avLst/>
              <a:gdLst>
                <a:gd name="T0" fmla="*/ 577 w 712"/>
                <a:gd name="T1" fmla="*/ 968 h 1275"/>
                <a:gd name="T2" fmla="*/ 430 w 712"/>
                <a:gd name="T3" fmla="*/ 1118 h 1275"/>
                <a:gd name="T4" fmla="*/ 267 w 712"/>
                <a:gd name="T5" fmla="*/ 1238 h 1275"/>
                <a:gd name="T6" fmla="*/ 186 w 712"/>
                <a:gd name="T7" fmla="*/ 1229 h 1275"/>
                <a:gd name="T8" fmla="*/ 30 w 712"/>
                <a:gd name="T9" fmla="*/ 634 h 1275"/>
                <a:gd name="T10" fmla="*/ 47 w 712"/>
                <a:gd name="T11" fmla="*/ 408 h 1275"/>
                <a:gd name="T12" fmla="*/ 212 w 712"/>
                <a:gd name="T13" fmla="*/ 157 h 1275"/>
                <a:gd name="T14" fmla="*/ 317 w 712"/>
                <a:gd name="T15" fmla="*/ 57 h 1275"/>
                <a:gd name="T16" fmla="*/ 447 w 712"/>
                <a:gd name="T17" fmla="*/ 53 h 1275"/>
                <a:gd name="T18" fmla="*/ 553 w 712"/>
                <a:gd name="T19" fmla="*/ 212 h 1275"/>
                <a:gd name="T20" fmla="*/ 711 w 712"/>
                <a:gd name="T21" fmla="*/ 163 h 1275"/>
                <a:gd name="T22" fmla="*/ 563 w 712"/>
                <a:gd name="T23" fmla="*/ 312 h 1275"/>
                <a:gd name="T24" fmla="*/ 504 w 712"/>
                <a:gd name="T25" fmla="*/ 270 h 1275"/>
                <a:gd name="T26" fmla="*/ 382 w 712"/>
                <a:gd name="T27" fmla="*/ 235 h 1275"/>
                <a:gd name="T28" fmla="*/ 165 w 712"/>
                <a:gd name="T29" fmla="*/ 502 h 1275"/>
                <a:gd name="T30" fmla="*/ 168 w 712"/>
                <a:gd name="T31" fmla="*/ 759 h 1275"/>
                <a:gd name="T32" fmla="*/ 162 w 712"/>
                <a:gd name="T33" fmla="*/ 860 h 1275"/>
                <a:gd name="T34" fmla="*/ 169 w 712"/>
                <a:gd name="T35" fmla="*/ 936 h 1275"/>
                <a:gd name="T36" fmla="*/ 337 w 712"/>
                <a:gd name="T37" fmla="*/ 1017 h 1275"/>
                <a:gd name="T38" fmla="*/ 478 w 712"/>
                <a:gd name="T39" fmla="*/ 973 h 1275"/>
                <a:gd name="T40" fmla="*/ 577 w 712"/>
                <a:gd name="T41" fmla="*/ 968 h 1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2" h="1275">
                  <a:moveTo>
                    <a:pt x="577" y="968"/>
                  </a:moveTo>
                  <a:cubicBezTo>
                    <a:pt x="556" y="1045"/>
                    <a:pt x="487" y="1078"/>
                    <a:pt x="430" y="1118"/>
                  </a:cubicBezTo>
                  <a:cubicBezTo>
                    <a:pt x="376" y="1156"/>
                    <a:pt x="310" y="1179"/>
                    <a:pt x="267" y="1238"/>
                  </a:cubicBezTo>
                  <a:cubicBezTo>
                    <a:pt x="241" y="1274"/>
                    <a:pt x="203" y="1271"/>
                    <a:pt x="186" y="1229"/>
                  </a:cubicBezTo>
                  <a:cubicBezTo>
                    <a:pt x="105" y="1038"/>
                    <a:pt x="0" y="854"/>
                    <a:pt x="30" y="634"/>
                  </a:cubicBezTo>
                  <a:cubicBezTo>
                    <a:pt x="41" y="559"/>
                    <a:pt x="21" y="483"/>
                    <a:pt x="47" y="408"/>
                  </a:cubicBezTo>
                  <a:cubicBezTo>
                    <a:pt x="81" y="310"/>
                    <a:pt x="119" y="218"/>
                    <a:pt x="212" y="157"/>
                  </a:cubicBezTo>
                  <a:cubicBezTo>
                    <a:pt x="252" y="131"/>
                    <a:pt x="284" y="90"/>
                    <a:pt x="317" y="57"/>
                  </a:cubicBezTo>
                  <a:cubicBezTo>
                    <a:pt x="374" y="0"/>
                    <a:pt x="389" y="2"/>
                    <a:pt x="447" y="53"/>
                  </a:cubicBezTo>
                  <a:cubicBezTo>
                    <a:pt x="496" y="98"/>
                    <a:pt x="528" y="153"/>
                    <a:pt x="553" y="212"/>
                  </a:cubicBezTo>
                  <a:cubicBezTo>
                    <a:pt x="608" y="203"/>
                    <a:pt x="641" y="122"/>
                    <a:pt x="711" y="163"/>
                  </a:cubicBezTo>
                  <a:cubicBezTo>
                    <a:pt x="692" y="244"/>
                    <a:pt x="632" y="302"/>
                    <a:pt x="563" y="312"/>
                  </a:cubicBezTo>
                  <a:cubicBezTo>
                    <a:pt x="530" y="316"/>
                    <a:pt x="516" y="295"/>
                    <a:pt x="504" y="270"/>
                  </a:cubicBezTo>
                  <a:cubicBezTo>
                    <a:pt x="476" y="211"/>
                    <a:pt x="432" y="209"/>
                    <a:pt x="382" y="235"/>
                  </a:cubicBezTo>
                  <a:cubicBezTo>
                    <a:pt x="270" y="292"/>
                    <a:pt x="186" y="365"/>
                    <a:pt x="165" y="502"/>
                  </a:cubicBezTo>
                  <a:cubicBezTo>
                    <a:pt x="151" y="591"/>
                    <a:pt x="142" y="673"/>
                    <a:pt x="168" y="759"/>
                  </a:cubicBezTo>
                  <a:cubicBezTo>
                    <a:pt x="179" y="793"/>
                    <a:pt x="174" y="826"/>
                    <a:pt x="162" y="860"/>
                  </a:cubicBezTo>
                  <a:cubicBezTo>
                    <a:pt x="151" y="886"/>
                    <a:pt x="157" y="910"/>
                    <a:pt x="169" y="936"/>
                  </a:cubicBezTo>
                  <a:cubicBezTo>
                    <a:pt x="220" y="1045"/>
                    <a:pt x="218" y="1043"/>
                    <a:pt x="337" y="1017"/>
                  </a:cubicBezTo>
                  <a:cubicBezTo>
                    <a:pt x="386" y="1006"/>
                    <a:pt x="435" y="999"/>
                    <a:pt x="478" y="973"/>
                  </a:cubicBezTo>
                  <a:cubicBezTo>
                    <a:pt x="510" y="953"/>
                    <a:pt x="543" y="961"/>
                    <a:pt x="577" y="968"/>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7" name="Forme libre 516"/>
            <p:cNvSpPr>
              <a:spLocks noChangeArrowheads="1"/>
            </p:cNvSpPr>
            <p:nvPr userDrawn="1"/>
          </p:nvSpPr>
          <p:spPr bwMode="auto">
            <a:xfrm>
              <a:off x="5824538" y="3465513"/>
              <a:ext cx="315912" cy="123825"/>
            </a:xfrm>
            <a:custGeom>
              <a:avLst/>
              <a:gdLst>
                <a:gd name="T0" fmla="*/ 703 w 876"/>
                <a:gd name="T1" fmla="*/ 40 h 346"/>
                <a:gd name="T2" fmla="*/ 736 w 876"/>
                <a:gd name="T3" fmla="*/ 32 h 346"/>
                <a:gd name="T4" fmla="*/ 866 w 876"/>
                <a:gd name="T5" fmla="*/ 87 h 346"/>
                <a:gd name="T6" fmla="*/ 866 w 876"/>
                <a:gd name="T7" fmla="*/ 87 h 346"/>
                <a:gd name="T8" fmla="*/ 866 w 876"/>
                <a:gd name="T9" fmla="*/ 121 h 346"/>
                <a:gd name="T10" fmla="*/ 802 w 876"/>
                <a:gd name="T11" fmla="*/ 155 h 346"/>
                <a:gd name="T12" fmla="*/ 569 w 876"/>
                <a:gd name="T13" fmla="*/ 179 h 346"/>
                <a:gd name="T14" fmla="*/ 104 w 876"/>
                <a:gd name="T15" fmla="*/ 326 h 346"/>
                <a:gd name="T16" fmla="*/ 22 w 876"/>
                <a:gd name="T17" fmla="*/ 315 h 346"/>
                <a:gd name="T18" fmla="*/ 45 w 876"/>
                <a:gd name="T19" fmla="*/ 249 h 346"/>
                <a:gd name="T20" fmla="*/ 599 w 876"/>
                <a:gd name="T21" fmla="*/ 78 h 346"/>
                <a:gd name="T22" fmla="*/ 703 w 876"/>
                <a:gd name="T23" fmla="*/ 4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76" h="346">
                  <a:moveTo>
                    <a:pt x="703" y="40"/>
                  </a:moveTo>
                  <a:cubicBezTo>
                    <a:pt x="714" y="37"/>
                    <a:pt x="726" y="37"/>
                    <a:pt x="736" y="32"/>
                  </a:cubicBezTo>
                  <a:cubicBezTo>
                    <a:pt x="801" y="0"/>
                    <a:pt x="842" y="22"/>
                    <a:pt x="866" y="87"/>
                  </a:cubicBezTo>
                  <a:lnTo>
                    <a:pt x="866" y="87"/>
                  </a:lnTo>
                  <a:cubicBezTo>
                    <a:pt x="875" y="98"/>
                    <a:pt x="875" y="110"/>
                    <a:pt x="866" y="121"/>
                  </a:cubicBezTo>
                  <a:cubicBezTo>
                    <a:pt x="851" y="142"/>
                    <a:pt x="828" y="153"/>
                    <a:pt x="802" y="155"/>
                  </a:cubicBezTo>
                  <a:cubicBezTo>
                    <a:pt x="720" y="122"/>
                    <a:pt x="651" y="132"/>
                    <a:pt x="569" y="179"/>
                  </a:cubicBezTo>
                  <a:cubicBezTo>
                    <a:pt x="428" y="260"/>
                    <a:pt x="260" y="280"/>
                    <a:pt x="104" y="326"/>
                  </a:cubicBezTo>
                  <a:cubicBezTo>
                    <a:pt x="75" y="332"/>
                    <a:pt x="46" y="345"/>
                    <a:pt x="22" y="315"/>
                  </a:cubicBezTo>
                  <a:cubicBezTo>
                    <a:pt x="0" y="283"/>
                    <a:pt x="29" y="268"/>
                    <a:pt x="45" y="249"/>
                  </a:cubicBezTo>
                  <a:cubicBezTo>
                    <a:pt x="229" y="193"/>
                    <a:pt x="414" y="136"/>
                    <a:pt x="599" y="78"/>
                  </a:cubicBezTo>
                  <a:cubicBezTo>
                    <a:pt x="633" y="69"/>
                    <a:pt x="668" y="54"/>
                    <a:pt x="703" y="40"/>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8" name="Forme libre 517"/>
            <p:cNvSpPr>
              <a:spLocks noChangeArrowheads="1"/>
            </p:cNvSpPr>
            <p:nvPr userDrawn="1"/>
          </p:nvSpPr>
          <p:spPr bwMode="auto">
            <a:xfrm>
              <a:off x="5746750" y="3324225"/>
              <a:ext cx="65088" cy="66675"/>
            </a:xfrm>
            <a:custGeom>
              <a:avLst/>
              <a:gdLst>
                <a:gd name="T0" fmla="*/ 162 w 181"/>
                <a:gd name="T1" fmla="*/ 88 h 187"/>
                <a:gd name="T2" fmla="*/ 3 w 181"/>
                <a:gd name="T3" fmla="*/ 137 h 187"/>
                <a:gd name="T4" fmla="*/ 75 w 181"/>
                <a:gd name="T5" fmla="*/ 27 h 187"/>
                <a:gd name="T6" fmla="*/ 109 w 181"/>
                <a:gd name="T7" fmla="*/ 3 h 187"/>
                <a:gd name="T8" fmla="*/ 153 w 181"/>
                <a:gd name="T9" fmla="*/ 0 h 187"/>
                <a:gd name="T10" fmla="*/ 168 w 181"/>
                <a:gd name="T11" fmla="*/ 1 h 187"/>
                <a:gd name="T12" fmla="*/ 180 w 181"/>
                <a:gd name="T13" fmla="*/ 40 h 187"/>
                <a:gd name="T14" fmla="*/ 162 w 181"/>
                <a:gd name="T15" fmla="*/ 88 h 1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1" h="187">
                  <a:moveTo>
                    <a:pt x="162" y="88"/>
                  </a:moveTo>
                  <a:cubicBezTo>
                    <a:pt x="113" y="120"/>
                    <a:pt x="76" y="186"/>
                    <a:pt x="3" y="137"/>
                  </a:cubicBezTo>
                  <a:cubicBezTo>
                    <a:pt x="0" y="84"/>
                    <a:pt x="25" y="47"/>
                    <a:pt x="75" y="27"/>
                  </a:cubicBezTo>
                  <a:cubicBezTo>
                    <a:pt x="78" y="9"/>
                    <a:pt x="95" y="9"/>
                    <a:pt x="109" y="3"/>
                  </a:cubicBezTo>
                  <a:cubicBezTo>
                    <a:pt x="122" y="0"/>
                    <a:pt x="138" y="0"/>
                    <a:pt x="153" y="0"/>
                  </a:cubicBezTo>
                  <a:cubicBezTo>
                    <a:pt x="157" y="0"/>
                    <a:pt x="162" y="0"/>
                    <a:pt x="168" y="1"/>
                  </a:cubicBezTo>
                  <a:cubicBezTo>
                    <a:pt x="173" y="14"/>
                    <a:pt x="177" y="27"/>
                    <a:pt x="180" y="40"/>
                  </a:cubicBezTo>
                  <a:cubicBezTo>
                    <a:pt x="173" y="55"/>
                    <a:pt x="167" y="72"/>
                    <a:pt x="162" y="88"/>
                  </a:cubicBezTo>
                </a:path>
              </a:pathLst>
            </a:custGeom>
            <a:solidFill>
              <a:srgbClr val="2F2F2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9" name="Forme libre 518"/>
            <p:cNvSpPr>
              <a:spLocks noChangeArrowheads="1"/>
            </p:cNvSpPr>
            <p:nvPr userDrawn="1"/>
          </p:nvSpPr>
          <p:spPr bwMode="auto">
            <a:xfrm>
              <a:off x="5770563" y="3440113"/>
              <a:ext cx="61912" cy="58737"/>
            </a:xfrm>
            <a:custGeom>
              <a:avLst/>
              <a:gdLst>
                <a:gd name="T0" fmla="*/ 122 w 171"/>
                <a:gd name="T1" fmla="*/ 23 h 161"/>
                <a:gd name="T2" fmla="*/ 101 w 171"/>
                <a:gd name="T3" fmla="*/ 160 h 161"/>
                <a:gd name="T4" fmla="*/ 58 w 171"/>
                <a:gd name="T5" fmla="*/ 15 h 161"/>
                <a:gd name="T6" fmla="*/ 122 w 171"/>
                <a:gd name="T7" fmla="*/ 23 h 161"/>
              </a:gdLst>
              <a:ahLst/>
              <a:cxnLst>
                <a:cxn ang="0">
                  <a:pos x="T0" y="T1"/>
                </a:cxn>
                <a:cxn ang="0">
                  <a:pos x="T2" y="T3"/>
                </a:cxn>
                <a:cxn ang="0">
                  <a:pos x="T4" y="T5"/>
                </a:cxn>
                <a:cxn ang="0">
                  <a:pos x="T6" y="T7"/>
                </a:cxn>
              </a:cxnLst>
              <a:rect l="0" t="0" r="r" b="b"/>
              <a:pathLst>
                <a:path w="171" h="161">
                  <a:moveTo>
                    <a:pt x="122" y="23"/>
                  </a:moveTo>
                  <a:cubicBezTo>
                    <a:pt x="170" y="89"/>
                    <a:pt x="170" y="89"/>
                    <a:pt x="101" y="160"/>
                  </a:cubicBezTo>
                  <a:cubicBezTo>
                    <a:pt x="3" y="108"/>
                    <a:pt x="0" y="96"/>
                    <a:pt x="58" y="15"/>
                  </a:cubicBezTo>
                  <a:cubicBezTo>
                    <a:pt x="81" y="5"/>
                    <a:pt x="103" y="0"/>
                    <a:pt x="122" y="23"/>
                  </a:cubicBezTo>
                </a:path>
              </a:pathLst>
            </a:custGeom>
            <a:solidFill>
              <a:srgbClr val="49494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0" name="Forme libre 519"/>
            <p:cNvSpPr>
              <a:spLocks noChangeArrowheads="1"/>
            </p:cNvSpPr>
            <p:nvPr userDrawn="1"/>
          </p:nvSpPr>
          <p:spPr bwMode="auto">
            <a:xfrm>
              <a:off x="5800725" y="3587750"/>
              <a:ext cx="33338" cy="50800"/>
            </a:xfrm>
            <a:custGeom>
              <a:avLst/>
              <a:gdLst>
                <a:gd name="T0" fmla="*/ 84 w 94"/>
                <a:gd name="T1" fmla="*/ 25 h 140"/>
                <a:gd name="T2" fmla="*/ 16 w 94"/>
                <a:gd name="T3" fmla="*/ 139 h 140"/>
                <a:gd name="T4" fmla="*/ 86 w 94"/>
                <a:gd name="T5" fmla="*/ 0 h 140"/>
                <a:gd name="T6" fmla="*/ 93 w 94"/>
                <a:gd name="T7" fmla="*/ 13 h 140"/>
                <a:gd name="T8" fmla="*/ 84 w 94"/>
                <a:gd name="T9" fmla="*/ 25 h 140"/>
              </a:gdLst>
              <a:ahLst/>
              <a:cxnLst>
                <a:cxn ang="0">
                  <a:pos x="T0" y="T1"/>
                </a:cxn>
                <a:cxn ang="0">
                  <a:pos x="T2" y="T3"/>
                </a:cxn>
                <a:cxn ang="0">
                  <a:pos x="T4" y="T5"/>
                </a:cxn>
                <a:cxn ang="0">
                  <a:pos x="T6" y="T7"/>
                </a:cxn>
                <a:cxn ang="0">
                  <a:pos x="T8" y="T9"/>
                </a:cxn>
              </a:cxnLst>
              <a:rect l="0" t="0" r="r" b="b"/>
              <a:pathLst>
                <a:path w="94" h="140">
                  <a:moveTo>
                    <a:pt x="84" y="25"/>
                  </a:moveTo>
                  <a:cubicBezTo>
                    <a:pt x="37" y="49"/>
                    <a:pt x="58" y="113"/>
                    <a:pt x="16" y="139"/>
                  </a:cubicBezTo>
                  <a:cubicBezTo>
                    <a:pt x="19" y="83"/>
                    <a:pt x="0" y="16"/>
                    <a:pt x="86" y="0"/>
                  </a:cubicBezTo>
                  <a:cubicBezTo>
                    <a:pt x="89" y="5"/>
                    <a:pt x="92" y="8"/>
                    <a:pt x="93" y="13"/>
                  </a:cubicBezTo>
                  <a:cubicBezTo>
                    <a:pt x="90" y="17"/>
                    <a:pt x="87" y="20"/>
                    <a:pt x="84" y="25"/>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1" name="Forme libre 520"/>
            <p:cNvSpPr>
              <a:spLocks noChangeArrowheads="1"/>
            </p:cNvSpPr>
            <p:nvPr userDrawn="1"/>
          </p:nvSpPr>
          <p:spPr bwMode="auto">
            <a:xfrm>
              <a:off x="5764213" y="3638550"/>
              <a:ext cx="41275" cy="17463"/>
            </a:xfrm>
            <a:custGeom>
              <a:avLst/>
              <a:gdLst>
                <a:gd name="T0" fmla="*/ 115 w 116"/>
                <a:gd name="T1" fmla="*/ 1 h 47"/>
                <a:gd name="T2" fmla="*/ 0 w 116"/>
                <a:gd name="T3" fmla="*/ 24 h 47"/>
                <a:gd name="T4" fmla="*/ 115 w 116"/>
                <a:gd name="T5" fmla="*/ 1 h 47"/>
              </a:gdLst>
              <a:ahLst/>
              <a:cxnLst>
                <a:cxn ang="0">
                  <a:pos x="T0" y="T1"/>
                </a:cxn>
                <a:cxn ang="0">
                  <a:pos x="T2" y="T3"/>
                </a:cxn>
                <a:cxn ang="0">
                  <a:pos x="T4" y="T5"/>
                </a:cxn>
              </a:cxnLst>
              <a:rect l="0" t="0" r="r" b="b"/>
              <a:pathLst>
                <a:path w="116" h="47">
                  <a:moveTo>
                    <a:pt x="115" y="1"/>
                  </a:moveTo>
                  <a:cubicBezTo>
                    <a:pt x="84" y="46"/>
                    <a:pt x="40" y="23"/>
                    <a:pt x="0" y="24"/>
                  </a:cubicBezTo>
                  <a:cubicBezTo>
                    <a:pt x="35" y="0"/>
                    <a:pt x="75" y="0"/>
                    <a:pt x="115" y="1"/>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2" name="Forme libre 521"/>
            <p:cNvSpPr>
              <a:spLocks noChangeArrowheads="1"/>
            </p:cNvSpPr>
            <p:nvPr userDrawn="1"/>
          </p:nvSpPr>
          <p:spPr bwMode="auto">
            <a:xfrm>
              <a:off x="5789613" y="3433763"/>
              <a:ext cx="28575" cy="15875"/>
            </a:xfrm>
            <a:custGeom>
              <a:avLst/>
              <a:gdLst>
                <a:gd name="T0" fmla="*/ 68 w 79"/>
                <a:gd name="T1" fmla="*/ 41 h 42"/>
                <a:gd name="T2" fmla="*/ 4 w 79"/>
                <a:gd name="T3" fmla="*/ 35 h 42"/>
                <a:gd name="T4" fmla="*/ 0 w 79"/>
                <a:gd name="T5" fmla="*/ 21 h 42"/>
                <a:gd name="T6" fmla="*/ 49 w 79"/>
                <a:gd name="T7" fmla="*/ 0 h 42"/>
                <a:gd name="T8" fmla="*/ 71 w 79"/>
                <a:gd name="T9" fmla="*/ 23 h 42"/>
                <a:gd name="T10" fmla="*/ 68 w 79"/>
                <a:gd name="T11" fmla="*/ 41 h 42"/>
              </a:gdLst>
              <a:ahLst/>
              <a:cxnLst>
                <a:cxn ang="0">
                  <a:pos x="T0" y="T1"/>
                </a:cxn>
                <a:cxn ang="0">
                  <a:pos x="T2" y="T3"/>
                </a:cxn>
                <a:cxn ang="0">
                  <a:pos x="T4" y="T5"/>
                </a:cxn>
                <a:cxn ang="0">
                  <a:pos x="T6" y="T7"/>
                </a:cxn>
                <a:cxn ang="0">
                  <a:pos x="T8" y="T9"/>
                </a:cxn>
                <a:cxn ang="0">
                  <a:pos x="T10" y="T11"/>
                </a:cxn>
              </a:cxnLst>
              <a:rect l="0" t="0" r="r" b="b"/>
              <a:pathLst>
                <a:path w="79" h="42">
                  <a:moveTo>
                    <a:pt x="68" y="41"/>
                  </a:moveTo>
                  <a:cubicBezTo>
                    <a:pt x="47" y="39"/>
                    <a:pt x="26" y="36"/>
                    <a:pt x="4" y="35"/>
                  </a:cubicBezTo>
                  <a:cubicBezTo>
                    <a:pt x="3" y="30"/>
                    <a:pt x="1" y="26"/>
                    <a:pt x="0" y="21"/>
                  </a:cubicBezTo>
                  <a:cubicBezTo>
                    <a:pt x="16" y="13"/>
                    <a:pt x="32" y="7"/>
                    <a:pt x="49" y="0"/>
                  </a:cubicBezTo>
                  <a:cubicBezTo>
                    <a:pt x="58" y="6"/>
                    <a:pt x="78" y="1"/>
                    <a:pt x="71" y="23"/>
                  </a:cubicBezTo>
                  <a:cubicBezTo>
                    <a:pt x="70" y="27"/>
                    <a:pt x="68" y="33"/>
                    <a:pt x="68" y="41"/>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3" name="Forme libre 522"/>
            <p:cNvSpPr>
              <a:spLocks noChangeArrowheads="1"/>
            </p:cNvSpPr>
            <p:nvPr userDrawn="1"/>
          </p:nvSpPr>
          <p:spPr bwMode="auto">
            <a:xfrm>
              <a:off x="5830888" y="3579813"/>
              <a:ext cx="34925" cy="15875"/>
            </a:xfrm>
            <a:custGeom>
              <a:avLst/>
              <a:gdLst>
                <a:gd name="T0" fmla="*/ 1 w 98"/>
                <a:gd name="T1" fmla="*/ 1 h 45"/>
                <a:gd name="T2" fmla="*/ 88 w 98"/>
                <a:gd name="T3" fmla="*/ 0 h 45"/>
                <a:gd name="T4" fmla="*/ 97 w 98"/>
                <a:gd name="T5" fmla="*/ 12 h 45"/>
                <a:gd name="T6" fmla="*/ 88 w 98"/>
                <a:gd name="T7" fmla="*/ 24 h 45"/>
                <a:gd name="T8" fmla="*/ 67 w 98"/>
                <a:gd name="T9" fmla="*/ 29 h 45"/>
                <a:gd name="T10" fmla="*/ 0 w 98"/>
                <a:gd name="T11" fmla="*/ 24 h 45"/>
                <a:gd name="T12" fmla="*/ 0 w 98"/>
                <a:gd name="T13" fmla="*/ 24 h 45"/>
                <a:gd name="T14" fmla="*/ 1 w 98"/>
                <a:gd name="T15" fmla="*/ 1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5">
                  <a:moveTo>
                    <a:pt x="1" y="1"/>
                  </a:moveTo>
                  <a:cubicBezTo>
                    <a:pt x="30" y="1"/>
                    <a:pt x="59" y="0"/>
                    <a:pt x="88" y="0"/>
                  </a:cubicBezTo>
                  <a:cubicBezTo>
                    <a:pt x="91" y="4"/>
                    <a:pt x="94" y="8"/>
                    <a:pt x="97" y="12"/>
                  </a:cubicBezTo>
                  <a:cubicBezTo>
                    <a:pt x="94" y="17"/>
                    <a:pt x="91" y="21"/>
                    <a:pt x="88" y="24"/>
                  </a:cubicBezTo>
                  <a:cubicBezTo>
                    <a:pt x="81" y="24"/>
                    <a:pt x="73" y="26"/>
                    <a:pt x="67" y="29"/>
                  </a:cubicBezTo>
                  <a:cubicBezTo>
                    <a:pt x="44" y="40"/>
                    <a:pt x="21" y="44"/>
                    <a:pt x="0" y="24"/>
                  </a:cubicBezTo>
                  <a:lnTo>
                    <a:pt x="0" y="24"/>
                  </a:lnTo>
                  <a:cubicBezTo>
                    <a:pt x="0" y="17"/>
                    <a:pt x="0" y="9"/>
                    <a:pt x="1" y="1"/>
                  </a:cubicBezTo>
                </a:path>
              </a:pathLst>
            </a:custGeom>
            <a:solidFill>
              <a:srgbClr val="BDBDB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4" name="Forme libre 523"/>
            <p:cNvSpPr>
              <a:spLocks noChangeArrowheads="1"/>
            </p:cNvSpPr>
            <p:nvPr userDrawn="1"/>
          </p:nvSpPr>
          <p:spPr bwMode="auto">
            <a:xfrm>
              <a:off x="6553200" y="3567113"/>
              <a:ext cx="1719263" cy="1957387"/>
            </a:xfrm>
            <a:custGeom>
              <a:avLst/>
              <a:gdLst>
                <a:gd name="T0" fmla="*/ 4773 w 4774"/>
                <a:gd name="T1" fmla="*/ 12 h 5438"/>
                <a:gd name="T2" fmla="*/ 4700 w 4774"/>
                <a:gd name="T3" fmla="*/ 264 h 5438"/>
                <a:gd name="T4" fmla="*/ 4494 w 4774"/>
                <a:gd name="T5" fmla="*/ 845 h 5438"/>
                <a:gd name="T6" fmla="*/ 4421 w 4774"/>
                <a:gd name="T7" fmla="*/ 969 h 5438"/>
                <a:gd name="T8" fmla="*/ 4547 w 4774"/>
                <a:gd name="T9" fmla="*/ 928 h 5438"/>
                <a:gd name="T10" fmla="*/ 4424 w 4774"/>
                <a:gd name="T11" fmla="*/ 1134 h 5438"/>
                <a:gd name="T12" fmla="*/ 4233 w 4774"/>
                <a:gd name="T13" fmla="*/ 1445 h 5438"/>
                <a:gd name="T14" fmla="*/ 4178 w 4774"/>
                <a:gd name="T15" fmla="*/ 1594 h 5438"/>
                <a:gd name="T16" fmla="*/ 4178 w 4774"/>
                <a:gd name="T17" fmla="*/ 1610 h 5438"/>
                <a:gd name="T18" fmla="*/ 3775 w 4774"/>
                <a:gd name="T19" fmla="*/ 2175 h 5438"/>
                <a:gd name="T20" fmla="*/ 3627 w 4774"/>
                <a:gd name="T21" fmla="*/ 2363 h 5438"/>
                <a:gd name="T22" fmla="*/ 3288 w 4774"/>
                <a:gd name="T23" fmla="*/ 2678 h 5438"/>
                <a:gd name="T24" fmla="*/ 2958 w 4774"/>
                <a:gd name="T25" fmla="*/ 2974 h 5438"/>
                <a:gd name="T26" fmla="*/ 2506 w 4774"/>
                <a:gd name="T27" fmla="*/ 3386 h 5438"/>
                <a:gd name="T28" fmla="*/ 1765 w 4774"/>
                <a:gd name="T29" fmla="*/ 3919 h 5438"/>
                <a:gd name="T30" fmla="*/ 1687 w 4774"/>
                <a:gd name="T31" fmla="*/ 3985 h 5438"/>
                <a:gd name="T32" fmla="*/ 1115 w 4774"/>
                <a:gd name="T33" fmla="*/ 4353 h 5438"/>
                <a:gd name="T34" fmla="*/ 247 w 4774"/>
                <a:gd name="T35" fmla="*/ 5168 h 5438"/>
                <a:gd name="T36" fmla="*/ 166 w 4774"/>
                <a:gd name="T37" fmla="*/ 5344 h 5438"/>
                <a:gd name="T38" fmla="*/ 62 w 4774"/>
                <a:gd name="T39" fmla="*/ 5437 h 5438"/>
                <a:gd name="T40" fmla="*/ 32 w 4774"/>
                <a:gd name="T41" fmla="*/ 5420 h 5438"/>
                <a:gd name="T42" fmla="*/ 4 w 4774"/>
                <a:gd name="T43" fmla="*/ 5375 h 5438"/>
                <a:gd name="T44" fmla="*/ 11 w 4774"/>
                <a:gd name="T45" fmla="*/ 5324 h 5438"/>
                <a:gd name="T46" fmla="*/ 113 w 4774"/>
                <a:gd name="T47" fmla="*/ 5135 h 5438"/>
                <a:gd name="T48" fmla="*/ 696 w 4774"/>
                <a:gd name="T49" fmla="*/ 4504 h 5438"/>
                <a:gd name="T50" fmla="*/ 1559 w 4774"/>
                <a:gd name="T51" fmla="*/ 3896 h 5438"/>
                <a:gd name="T52" fmla="*/ 1713 w 4774"/>
                <a:gd name="T53" fmla="*/ 3747 h 5438"/>
                <a:gd name="T54" fmla="*/ 2064 w 4774"/>
                <a:gd name="T55" fmla="*/ 3515 h 5438"/>
                <a:gd name="T56" fmla="*/ 2358 w 4774"/>
                <a:gd name="T57" fmla="*/ 3316 h 5438"/>
                <a:gd name="T58" fmla="*/ 2718 w 4774"/>
                <a:gd name="T59" fmla="*/ 3020 h 5438"/>
                <a:gd name="T60" fmla="*/ 3191 w 4774"/>
                <a:gd name="T61" fmla="*/ 2540 h 5438"/>
                <a:gd name="T62" fmla="*/ 3373 w 4774"/>
                <a:gd name="T63" fmla="*/ 2375 h 5438"/>
                <a:gd name="T64" fmla="*/ 3773 w 4774"/>
                <a:gd name="T65" fmla="*/ 1913 h 5438"/>
                <a:gd name="T66" fmla="*/ 3882 w 4774"/>
                <a:gd name="T67" fmla="*/ 1716 h 5438"/>
                <a:gd name="T68" fmla="*/ 4056 w 4774"/>
                <a:gd name="T69" fmla="*/ 1528 h 5438"/>
                <a:gd name="T70" fmla="*/ 4089 w 4774"/>
                <a:gd name="T71" fmla="*/ 1400 h 5438"/>
                <a:gd name="T72" fmla="*/ 4103 w 4774"/>
                <a:gd name="T73" fmla="*/ 1290 h 5438"/>
                <a:gd name="T74" fmla="*/ 3897 w 4774"/>
                <a:gd name="T75" fmla="*/ 1108 h 5438"/>
                <a:gd name="T76" fmla="*/ 3831 w 4774"/>
                <a:gd name="T77" fmla="*/ 1012 h 5438"/>
                <a:gd name="T78" fmla="*/ 3834 w 4774"/>
                <a:gd name="T79" fmla="*/ 890 h 5438"/>
                <a:gd name="T80" fmla="*/ 3914 w 4774"/>
                <a:gd name="T81" fmla="*/ 748 h 5438"/>
                <a:gd name="T82" fmla="*/ 4074 w 4774"/>
                <a:gd name="T83" fmla="*/ 754 h 5438"/>
                <a:gd name="T84" fmla="*/ 4140 w 4774"/>
                <a:gd name="T85" fmla="*/ 769 h 5438"/>
                <a:gd name="T86" fmla="*/ 4520 w 4774"/>
                <a:gd name="T87" fmla="*/ 573 h 5438"/>
                <a:gd name="T88" fmla="*/ 4596 w 4774"/>
                <a:gd name="T89" fmla="*/ 254 h 5438"/>
                <a:gd name="T90" fmla="*/ 4601 w 4774"/>
                <a:gd name="T91" fmla="*/ 222 h 5438"/>
                <a:gd name="T92" fmla="*/ 4636 w 4774"/>
                <a:gd name="T93" fmla="*/ 115 h 5438"/>
                <a:gd name="T94" fmla="*/ 4651 w 4774"/>
                <a:gd name="T95" fmla="*/ 86 h 5438"/>
                <a:gd name="T96" fmla="*/ 4714 w 4774"/>
                <a:gd name="T97" fmla="*/ 11 h 5438"/>
                <a:gd name="T98" fmla="*/ 4744 w 4774"/>
                <a:gd name="T99" fmla="*/ 2 h 5438"/>
                <a:gd name="T100" fmla="*/ 4773 w 4774"/>
                <a:gd name="T101" fmla="*/ 12 h 5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74" h="5438">
                  <a:moveTo>
                    <a:pt x="4773" y="12"/>
                  </a:moveTo>
                  <a:cubicBezTo>
                    <a:pt x="4766" y="101"/>
                    <a:pt x="4729" y="182"/>
                    <a:pt x="4700" y="264"/>
                  </a:cubicBezTo>
                  <a:cubicBezTo>
                    <a:pt x="4633" y="458"/>
                    <a:pt x="4560" y="650"/>
                    <a:pt x="4494" y="845"/>
                  </a:cubicBezTo>
                  <a:cubicBezTo>
                    <a:pt x="4479" y="891"/>
                    <a:pt x="4448" y="928"/>
                    <a:pt x="4421" y="969"/>
                  </a:cubicBezTo>
                  <a:cubicBezTo>
                    <a:pt x="4483" y="1000"/>
                    <a:pt x="4491" y="923"/>
                    <a:pt x="4547" y="928"/>
                  </a:cubicBezTo>
                  <a:cubicBezTo>
                    <a:pt x="4505" y="1000"/>
                    <a:pt x="4465" y="1067"/>
                    <a:pt x="4424" y="1134"/>
                  </a:cubicBezTo>
                  <a:cubicBezTo>
                    <a:pt x="4360" y="1238"/>
                    <a:pt x="4296" y="1342"/>
                    <a:pt x="4233" y="1445"/>
                  </a:cubicBezTo>
                  <a:cubicBezTo>
                    <a:pt x="4205" y="1491"/>
                    <a:pt x="4181" y="1539"/>
                    <a:pt x="4178" y="1594"/>
                  </a:cubicBezTo>
                  <a:cubicBezTo>
                    <a:pt x="4178" y="1600"/>
                    <a:pt x="4178" y="1604"/>
                    <a:pt x="4178" y="1610"/>
                  </a:cubicBezTo>
                  <a:cubicBezTo>
                    <a:pt x="4054" y="1806"/>
                    <a:pt x="3915" y="1992"/>
                    <a:pt x="3775" y="2175"/>
                  </a:cubicBezTo>
                  <a:cubicBezTo>
                    <a:pt x="3726" y="2238"/>
                    <a:pt x="3674" y="2299"/>
                    <a:pt x="3627" y="2363"/>
                  </a:cubicBezTo>
                  <a:cubicBezTo>
                    <a:pt x="3533" y="2491"/>
                    <a:pt x="3411" y="2583"/>
                    <a:pt x="3288" y="2678"/>
                  </a:cubicBezTo>
                  <a:cubicBezTo>
                    <a:pt x="3170" y="2768"/>
                    <a:pt x="3042" y="2852"/>
                    <a:pt x="2958" y="2974"/>
                  </a:cubicBezTo>
                  <a:cubicBezTo>
                    <a:pt x="2837" y="3148"/>
                    <a:pt x="2662" y="3257"/>
                    <a:pt x="2506" y="3386"/>
                  </a:cubicBezTo>
                  <a:cubicBezTo>
                    <a:pt x="2271" y="3580"/>
                    <a:pt x="2014" y="3745"/>
                    <a:pt x="1765" y="3919"/>
                  </a:cubicBezTo>
                  <a:cubicBezTo>
                    <a:pt x="1736" y="3939"/>
                    <a:pt x="1710" y="3961"/>
                    <a:pt x="1687" y="3985"/>
                  </a:cubicBezTo>
                  <a:cubicBezTo>
                    <a:pt x="1481" y="4084"/>
                    <a:pt x="1286" y="4206"/>
                    <a:pt x="1115" y="4353"/>
                  </a:cubicBezTo>
                  <a:cubicBezTo>
                    <a:pt x="814" y="4611"/>
                    <a:pt x="459" y="4814"/>
                    <a:pt x="247" y="5168"/>
                  </a:cubicBezTo>
                  <a:cubicBezTo>
                    <a:pt x="214" y="5225"/>
                    <a:pt x="194" y="5286"/>
                    <a:pt x="166" y="5344"/>
                  </a:cubicBezTo>
                  <a:cubicBezTo>
                    <a:pt x="145" y="5391"/>
                    <a:pt x="120" y="5433"/>
                    <a:pt x="62" y="5437"/>
                  </a:cubicBezTo>
                  <a:cubicBezTo>
                    <a:pt x="50" y="5434"/>
                    <a:pt x="40" y="5430"/>
                    <a:pt x="32" y="5420"/>
                  </a:cubicBezTo>
                  <a:cubicBezTo>
                    <a:pt x="21" y="5407"/>
                    <a:pt x="11" y="5391"/>
                    <a:pt x="4" y="5375"/>
                  </a:cubicBezTo>
                  <a:cubicBezTo>
                    <a:pt x="0" y="5356"/>
                    <a:pt x="1" y="5340"/>
                    <a:pt x="11" y="5324"/>
                  </a:cubicBezTo>
                  <a:cubicBezTo>
                    <a:pt x="79" y="5280"/>
                    <a:pt x="76" y="5197"/>
                    <a:pt x="113" y="5135"/>
                  </a:cubicBezTo>
                  <a:cubicBezTo>
                    <a:pt x="258" y="4878"/>
                    <a:pt x="464" y="4677"/>
                    <a:pt x="696" y="4504"/>
                  </a:cubicBezTo>
                  <a:cubicBezTo>
                    <a:pt x="979" y="4293"/>
                    <a:pt x="1272" y="4098"/>
                    <a:pt x="1559" y="3896"/>
                  </a:cubicBezTo>
                  <a:cubicBezTo>
                    <a:pt x="1620" y="3854"/>
                    <a:pt x="1646" y="3780"/>
                    <a:pt x="1713" y="3747"/>
                  </a:cubicBezTo>
                  <a:cubicBezTo>
                    <a:pt x="1838" y="3681"/>
                    <a:pt x="1951" y="3597"/>
                    <a:pt x="2064" y="3515"/>
                  </a:cubicBezTo>
                  <a:cubicBezTo>
                    <a:pt x="2159" y="3446"/>
                    <a:pt x="2251" y="3371"/>
                    <a:pt x="2358" y="3316"/>
                  </a:cubicBezTo>
                  <a:cubicBezTo>
                    <a:pt x="2497" y="3243"/>
                    <a:pt x="2614" y="3133"/>
                    <a:pt x="2718" y="3020"/>
                  </a:cubicBezTo>
                  <a:cubicBezTo>
                    <a:pt x="2871" y="2855"/>
                    <a:pt x="3051" y="2717"/>
                    <a:pt x="3191" y="2540"/>
                  </a:cubicBezTo>
                  <a:cubicBezTo>
                    <a:pt x="3262" y="2496"/>
                    <a:pt x="3336" y="2456"/>
                    <a:pt x="3373" y="2375"/>
                  </a:cubicBezTo>
                  <a:cubicBezTo>
                    <a:pt x="3527" y="2238"/>
                    <a:pt x="3672" y="2094"/>
                    <a:pt x="3773" y="1913"/>
                  </a:cubicBezTo>
                  <a:cubicBezTo>
                    <a:pt x="3827" y="1856"/>
                    <a:pt x="3843" y="1781"/>
                    <a:pt x="3882" y="1716"/>
                  </a:cubicBezTo>
                  <a:cubicBezTo>
                    <a:pt x="3964" y="1674"/>
                    <a:pt x="4027" y="1616"/>
                    <a:pt x="4056" y="1528"/>
                  </a:cubicBezTo>
                  <a:cubicBezTo>
                    <a:pt x="4092" y="1491"/>
                    <a:pt x="4102" y="1448"/>
                    <a:pt x="4089" y="1400"/>
                  </a:cubicBezTo>
                  <a:cubicBezTo>
                    <a:pt x="4094" y="1363"/>
                    <a:pt x="4121" y="1329"/>
                    <a:pt x="4103" y="1290"/>
                  </a:cubicBezTo>
                  <a:cubicBezTo>
                    <a:pt x="4050" y="1212"/>
                    <a:pt x="4039" y="1093"/>
                    <a:pt x="3897" y="1108"/>
                  </a:cubicBezTo>
                  <a:cubicBezTo>
                    <a:pt x="3850" y="1113"/>
                    <a:pt x="3813" y="1065"/>
                    <a:pt x="3831" y="1012"/>
                  </a:cubicBezTo>
                  <a:cubicBezTo>
                    <a:pt x="3845" y="969"/>
                    <a:pt x="3831" y="929"/>
                    <a:pt x="3834" y="890"/>
                  </a:cubicBezTo>
                  <a:cubicBezTo>
                    <a:pt x="3860" y="842"/>
                    <a:pt x="3873" y="787"/>
                    <a:pt x="3914" y="748"/>
                  </a:cubicBezTo>
                  <a:cubicBezTo>
                    <a:pt x="3969" y="719"/>
                    <a:pt x="4021" y="744"/>
                    <a:pt x="4074" y="754"/>
                  </a:cubicBezTo>
                  <a:cubicBezTo>
                    <a:pt x="4095" y="758"/>
                    <a:pt x="4118" y="764"/>
                    <a:pt x="4140" y="769"/>
                  </a:cubicBezTo>
                  <a:cubicBezTo>
                    <a:pt x="4392" y="816"/>
                    <a:pt x="4421" y="806"/>
                    <a:pt x="4520" y="573"/>
                  </a:cubicBezTo>
                  <a:cubicBezTo>
                    <a:pt x="4563" y="472"/>
                    <a:pt x="4610" y="368"/>
                    <a:pt x="4596" y="254"/>
                  </a:cubicBezTo>
                  <a:cubicBezTo>
                    <a:pt x="4596" y="243"/>
                    <a:pt x="4598" y="232"/>
                    <a:pt x="4601" y="222"/>
                  </a:cubicBezTo>
                  <a:cubicBezTo>
                    <a:pt x="4613" y="187"/>
                    <a:pt x="4616" y="147"/>
                    <a:pt x="4636" y="115"/>
                  </a:cubicBezTo>
                  <a:cubicBezTo>
                    <a:pt x="4641" y="106"/>
                    <a:pt x="4645" y="95"/>
                    <a:pt x="4651" y="86"/>
                  </a:cubicBezTo>
                  <a:cubicBezTo>
                    <a:pt x="4665" y="55"/>
                    <a:pt x="4683" y="28"/>
                    <a:pt x="4714" y="11"/>
                  </a:cubicBezTo>
                  <a:cubicBezTo>
                    <a:pt x="4723" y="5"/>
                    <a:pt x="4734" y="3"/>
                    <a:pt x="4744" y="2"/>
                  </a:cubicBezTo>
                  <a:cubicBezTo>
                    <a:pt x="4755" y="0"/>
                    <a:pt x="4764" y="6"/>
                    <a:pt x="4773" y="12"/>
                  </a:cubicBezTo>
                </a:path>
              </a:pathLst>
            </a:custGeom>
            <a:solidFill>
              <a:schemeClr val="accent6">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5" name="Forme libre 524"/>
            <p:cNvSpPr>
              <a:spLocks noChangeArrowheads="1"/>
            </p:cNvSpPr>
            <p:nvPr userDrawn="1"/>
          </p:nvSpPr>
          <p:spPr bwMode="auto">
            <a:xfrm>
              <a:off x="8212138" y="3495675"/>
              <a:ext cx="128587" cy="344488"/>
            </a:xfrm>
            <a:custGeom>
              <a:avLst/>
              <a:gdLst>
                <a:gd name="T0" fmla="*/ 321 w 358"/>
                <a:gd name="T1" fmla="*/ 8 h 955"/>
                <a:gd name="T2" fmla="*/ 336 w 358"/>
                <a:gd name="T3" fmla="*/ 112 h 955"/>
                <a:gd name="T4" fmla="*/ 165 w 358"/>
                <a:gd name="T5" fmla="*/ 692 h 955"/>
                <a:gd name="T6" fmla="*/ 18 w 358"/>
                <a:gd name="T7" fmla="*/ 954 h 955"/>
                <a:gd name="T8" fmla="*/ 44 w 358"/>
                <a:gd name="T9" fmla="*/ 764 h 955"/>
                <a:gd name="T10" fmla="*/ 269 w 358"/>
                <a:gd name="T11" fmla="*/ 116 h 955"/>
                <a:gd name="T12" fmla="*/ 302 w 358"/>
                <a:gd name="T13" fmla="*/ 8 h 955"/>
                <a:gd name="T14" fmla="*/ 321 w 358"/>
                <a:gd name="T15" fmla="*/ 8 h 9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8" h="955">
                  <a:moveTo>
                    <a:pt x="321" y="8"/>
                  </a:moveTo>
                  <a:cubicBezTo>
                    <a:pt x="357" y="38"/>
                    <a:pt x="348" y="74"/>
                    <a:pt x="336" y="112"/>
                  </a:cubicBezTo>
                  <a:cubicBezTo>
                    <a:pt x="278" y="306"/>
                    <a:pt x="225" y="500"/>
                    <a:pt x="165" y="692"/>
                  </a:cubicBezTo>
                  <a:cubicBezTo>
                    <a:pt x="138" y="782"/>
                    <a:pt x="93" y="864"/>
                    <a:pt x="18" y="954"/>
                  </a:cubicBezTo>
                  <a:cubicBezTo>
                    <a:pt x="0" y="871"/>
                    <a:pt x="26" y="816"/>
                    <a:pt x="44" y="764"/>
                  </a:cubicBezTo>
                  <a:cubicBezTo>
                    <a:pt x="118" y="547"/>
                    <a:pt x="194" y="332"/>
                    <a:pt x="269" y="116"/>
                  </a:cubicBezTo>
                  <a:cubicBezTo>
                    <a:pt x="281" y="81"/>
                    <a:pt x="292" y="43"/>
                    <a:pt x="302" y="8"/>
                  </a:cubicBezTo>
                  <a:cubicBezTo>
                    <a:pt x="310" y="0"/>
                    <a:pt x="316" y="0"/>
                    <a:pt x="321" y="8"/>
                  </a:cubicBezTo>
                </a:path>
              </a:pathLst>
            </a:custGeom>
            <a:solidFill>
              <a:srgbClr val="D2D2D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6" name="Forme libre 525"/>
            <p:cNvSpPr>
              <a:spLocks noChangeArrowheads="1"/>
            </p:cNvSpPr>
            <p:nvPr userDrawn="1"/>
          </p:nvSpPr>
          <p:spPr bwMode="auto">
            <a:xfrm>
              <a:off x="8061325" y="3851275"/>
              <a:ext cx="185738" cy="306388"/>
            </a:xfrm>
            <a:custGeom>
              <a:avLst/>
              <a:gdLst>
                <a:gd name="T0" fmla="*/ 516 w 517"/>
                <a:gd name="T1" fmla="*/ 0 h 849"/>
                <a:gd name="T2" fmla="*/ 326 w 517"/>
                <a:gd name="T3" fmla="*/ 324 h 849"/>
                <a:gd name="T4" fmla="*/ 197 w 517"/>
                <a:gd name="T5" fmla="*/ 590 h 849"/>
                <a:gd name="T6" fmla="*/ 13 w 517"/>
                <a:gd name="T7" fmla="*/ 848 h 849"/>
                <a:gd name="T8" fmla="*/ 13 w 517"/>
                <a:gd name="T9" fmla="*/ 802 h 849"/>
                <a:gd name="T10" fmla="*/ 391 w 517"/>
                <a:gd name="T11" fmla="*/ 162 h 849"/>
                <a:gd name="T12" fmla="*/ 516 w 517"/>
                <a:gd name="T13" fmla="*/ 0 h 849"/>
              </a:gdLst>
              <a:ahLst/>
              <a:cxnLst>
                <a:cxn ang="0">
                  <a:pos x="T0" y="T1"/>
                </a:cxn>
                <a:cxn ang="0">
                  <a:pos x="T2" y="T3"/>
                </a:cxn>
                <a:cxn ang="0">
                  <a:pos x="T4" y="T5"/>
                </a:cxn>
                <a:cxn ang="0">
                  <a:pos x="T6" y="T7"/>
                </a:cxn>
                <a:cxn ang="0">
                  <a:pos x="T8" y="T9"/>
                </a:cxn>
                <a:cxn ang="0">
                  <a:pos x="T10" y="T11"/>
                </a:cxn>
                <a:cxn ang="0">
                  <a:pos x="T12" y="T13"/>
                </a:cxn>
              </a:cxnLst>
              <a:rect l="0" t="0" r="r" b="b"/>
              <a:pathLst>
                <a:path w="517" h="849">
                  <a:moveTo>
                    <a:pt x="516" y="0"/>
                  </a:moveTo>
                  <a:cubicBezTo>
                    <a:pt x="481" y="126"/>
                    <a:pt x="389" y="216"/>
                    <a:pt x="326" y="324"/>
                  </a:cubicBezTo>
                  <a:cubicBezTo>
                    <a:pt x="276" y="410"/>
                    <a:pt x="236" y="500"/>
                    <a:pt x="197" y="590"/>
                  </a:cubicBezTo>
                  <a:cubicBezTo>
                    <a:pt x="154" y="688"/>
                    <a:pt x="96" y="776"/>
                    <a:pt x="13" y="848"/>
                  </a:cubicBezTo>
                  <a:cubicBezTo>
                    <a:pt x="1" y="833"/>
                    <a:pt x="0" y="817"/>
                    <a:pt x="13" y="802"/>
                  </a:cubicBezTo>
                  <a:cubicBezTo>
                    <a:pt x="142" y="590"/>
                    <a:pt x="253" y="368"/>
                    <a:pt x="391" y="162"/>
                  </a:cubicBezTo>
                  <a:cubicBezTo>
                    <a:pt x="427" y="106"/>
                    <a:pt x="462" y="46"/>
                    <a:pt x="516" y="0"/>
                  </a:cubicBezTo>
                </a:path>
              </a:pathLst>
            </a:custGeom>
            <a:solidFill>
              <a:schemeClr val="accent6">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7" name="Forme libre 526"/>
            <p:cNvSpPr>
              <a:spLocks noChangeArrowheads="1"/>
            </p:cNvSpPr>
            <p:nvPr userDrawn="1"/>
          </p:nvSpPr>
          <p:spPr bwMode="auto">
            <a:xfrm>
              <a:off x="8274050" y="3406775"/>
              <a:ext cx="80963" cy="109538"/>
            </a:xfrm>
            <a:custGeom>
              <a:avLst/>
              <a:gdLst>
                <a:gd name="T0" fmla="*/ 151 w 225"/>
                <a:gd name="T1" fmla="*/ 257 h 304"/>
                <a:gd name="T2" fmla="*/ 132 w 225"/>
                <a:gd name="T3" fmla="*/ 257 h 304"/>
                <a:gd name="T4" fmla="*/ 39 w 225"/>
                <a:gd name="T5" fmla="*/ 303 h 304"/>
                <a:gd name="T6" fmla="*/ 12 w 225"/>
                <a:gd name="T7" fmla="*/ 265 h 304"/>
                <a:gd name="T8" fmla="*/ 100 w 225"/>
                <a:gd name="T9" fmla="*/ 129 h 304"/>
                <a:gd name="T10" fmla="*/ 110 w 225"/>
                <a:gd name="T11" fmla="*/ 100 h 304"/>
                <a:gd name="T12" fmla="*/ 149 w 225"/>
                <a:gd name="T13" fmla="*/ 54 h 304"/>
                <a:gd name="T14" fmla="*/ 174 w 225"/>
                <a:gd name="T15" fmla="*/ 6 h 304"/>
                <a:gd name="T16" fmla="*/ 215 w 225"/>
                <a:gd name="T17" fmla="*/ 46 h 304"/>
                <a:gd name="T18" fmla="*/ 151 w 225"/>
                <a:gd name="T19" fmla="*/ 25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5" h="304">
                  <a:moveTo>
                    <a:pt x="151" y="257"/>
                  </a:moveTo>
                  <a:cubicBezTo>
                    <a:pt x="145" y="257"/>
                    <a:pt x="139" y="255"/>
                    <a:pt x="132" y="257"/>
                  </a:cubicBezTo>
                  <a:cubicBezTo>
                    <a:pt x="93" y="254"/>
                    <a:pt x="65" y="275"/>
                    <a:pt x="39" y="303"/>
                  </a:cubicBezTo>
                  <a:cubicBezTo>
                    <a:pt x="22" y="295"/>
                    <a:pt x="15" y="281"/>
                    <a:pt x="12" y="265"/>
                  </a:cubicBezTo>
                  <a:cubicBezTo>
                    <a:pt x="0" y="193"/>
                    <a:pt x="116" y="203"/>
                    <a:pt x="100" y="129"/>
                  </a:cubicBezTo>
                  <a:cubicBezTo>
                    <a:pt x="102" y="118"/>
                    <a:pt x="105" y="109"/>
                    <a:pt x="110" y="100"/>
                  </a:cubicBezTo>
                  <a:cubicBezTo>
                    <a:pt x="126" y="87"/>
                    <a:pt x="142" y="74"/>
                    <a:pt x="149" y="54"/>
                  </a:cubicBezTo>
                  <a:cubicBezTo>
                    <a:pt x="154" y="35"/>
                    <a:pt x="154" y="11"/>
                    <a:pt x="174" y="6"/>
                  </a:cubicBezTo>
                  <a:cubicBezTo>
                    <a:pt x="203" y="0"/>
                    <a:pt x="213" y="23"/>
                    <a:pt x="215" y="46"/>
                  </a:cubicBezTo>
                  <a:cubicBezTo>
                    <a:pt x="223" y="123"/>
                    <a:pt x="224" y="200"/>
                    <a:pt x="151" y="257"/>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8" name="Forme libre 527"/>
            <p:cNvSpPr>
              <a:spLocks noChangeArrowheads="1"/>
            </p:cNvSpPr>
            <p:nvPr userDrawn="1"/>
          </p:nvSpPr>
          <p:spPr bwMode="auto">
            <a:xfrm>
              <a:off x="8235950" y="3498850"/>
              <a:ext cx="53975" cy="74613"/>
            </a:xfrm>
            <a:custGeom>
              <a:avLst/>
              <a:gdLst>
                <a:gd name="T0" fmla="*/ 145 w 148"/>
                <a:gd name="T1" fmla="*/ 0 h 207"/>
                <a:gd name="T2" fmla="*/ 147 w 148"/>
                <a:gd name="T3" fmla="*/ 47 h 207"/>
                <a:gd name="T4" fmla="*/ 99 w 148"/>
                <a:gd name="T5" fmla="*/ 206 h 207"/>
                <a:gd name="T6" fmla="*/ 77 w 148"/>
                <a:gd name="T7" fmla="*/ 206 h 207"/>
                <a:gd name="T8" fmla="*/ 145 w 148"/>
                <a:gd name="T9" fmla="*/ 0 h 207"/>
              </a:gdLst>
              <a:ahLst/>
              <a:cxnLst>
                <a:cxn ang="0">
                  <a:pos x="T0" y="T1"/>
                </a:cxn>
                <a:cxn ang="0">
                  <a:pos x="T2" y="T3"/>
                </a:cxn>
                <a:cxn ang="0">
                  <a:pos x="T4" y="T5"/>
                </a:cxn>
                <a:cxn ang="0">
                  <a:pos x="T6" y="T7"/>
                </a:cxn>
                <a:cxn ang="0">
                  <a:pos x="T8" y="T9"/>
                </a:cxn>
              </a:cxnLst>
              <a:rect l="0" t="0" r="r" b="b"/>
              <a:pathLst>
                <a:path w="148" h="207">
                  <a:moveTo>
                    <a:pt x="145" y="0"/>
                  </a:moveTo>
                  <a:cubicBezTo>
                    <a:pt x="145" y="15"/>
                    <a:pt x="147" y="32"/>
                    <a:pt x="147" y="47"/>
                  </a:cubicBezTo>
                  <a:cubicBezTo>
                    <a:pt x="132" y="101"/>
                    <a:pt x="115" y="153"/>
                    <a:pt x="99" y="206"/>
                  </a:cubicBezTo>
                  <a:cubicBezTo>
                    <a:pt x="92" y="206"/>
                    <a:pt x="84" y="206"/>
                    <a:pt x="77" y="206"/>
                  </a:cubicBezTo>
                  <a:cubicBezTo>
                    <a:pt x="0" y="110"/>
                    <a:pt x="26" y="32"/>
                    <a:pt x="145" y="0"/>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9" name="Forme libre 528"/>
            <p:cNvSpPr>
              <a:spLocks noChangeArrowheads="1"/>
            </p:cNvSpPr>
            <p:nvPr userDrawn="1"/>
          </p:nvSpPr>
          <p:spPr bwMode="auto">
            <a:xfrm>
              <a:off x="8051800" y="4140200"/>
              <a:ext cx="14288" cy="19050"/>
            </a:xfrm>
            <a:custGeom>
              <a:avLst/>
              <a:gdLst>
                <a:gd name="T0" fmla="*/ 37 w 38"/>
                <a:gd name="T1" fmla="*/ 1 h 52"/>
                <a:gd name="T2" fmla="*/ 37 w 38"/>
                <a:gd name="T3" fmla="*/ 47 h 52"/>
                <a:gd name="T4" fmla="*/ 37 w 38"/>
                <a:gd name="T5" fmla="*/ 47 h 52"/>
                <a:gd name="T6" fmla="*/ 9 w 38"/>
                <a:gd name="T7" fmla="*/ 42 h 52"/>
                <a:gd name="T8" fmla="*/ 14 w 38"/>
                <a:gd name="T9" fmla="*/ 0 h 52"/>
                <a:gd name="T10" fmla="*/ 14 w 38"/>
                <a:gd name="T11" fmla="*/ 0 h 52"/>
                <a:gd name="T12" fmla="*/ 37 w 38"/>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38" h="52">
                  <a:moveTo>
                    <a:pt x="37" y="1"/>
                  </a:moveTo>
                  <a:cubicBezTo>
                    <a:pt x="37" y="16"/>
                    <a:pt x="37" y="32"/>
                    <a:pt x="37" y="47"/>
                  </a:cubicBezTo>
                  <a:lnTo>
                    <a:pt x="37" y="47"/>
                  </a:lnTo>
                  <a:cubicBezTo>
                    <a:pt x="26" y="51"/>
                    <a:pt x="17" y="50"/>
                    <a:pt x="9" y="42"/>
                  </a:cubicBezTo>
                  <a:cubicBezTo>
                    <a:pt x="0" y="27"/>
                    <a:pt x="2" y="13"/>
                    <a:pt x="14" y="0"/>
                  </a:cubicBezTo>
                  <a:lnTo>
                    <a:pt x="14" y="0"/>
                  </a:lnTo>
                  <a:cubicBezTo>
                    <a:pt x="22" y="1"/>
                    <a:pt x="29" y="1"/>
                    <a:pt x="37" y="1"/>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0" name="Forme libre 529"/>
            <p:cNvSpPr>
              <a:spLocks noChangeArrowheads="1"/>
            </p:cNvSpPr>
            <p:nvPr userDrawn="1"/>
          </p:nvSpPr>
          <p:spPr bwMode="auto">
            <a:xfrm>
              <a:off x="8283575" y="3359150"/>
              <a:ext cx="3175" cy="3175"/>
            </a:xfrm>
            <a:custGeom>
              <a:avLst/>
              <a:gdLst>
                <a:gd name="T0" fmla="*/ 1 w 7"/>
                <a:gd name="T1" fmla="*/ 0 h 7"/>
                <a:gd name="T2" fmla="*/ 0 w 7"/>
                <a:gd name="T3" fmla="*/ 6 h 7"/>
                <a:gd name="T4" fmla="*/ 6 w 7"/>
                <a:gd name="T5" fmla="*/ 5 h 7"/>
                <a:gd name="T6" fmla="*/ 1 w 7"/>
                <a:gd name="T7" fmla="*/ 0 h 7"/>
              </a:gdLst>
              <a:ahLst/>
              <a:cxnLst>
                <a:cxn ang="0">
                  <a:pos x="T0" y="T1"/>
                </a:cxn>
                <a:cxn ang="0">
                  <a:pos x="T2" y="T3"/>
                </a:cxn>
                <a:cxn ang="0">
                  <a:pos x="T4" y="T5"/>
                </a:cxn>
                <a:cxn ang="0">
                  <a:pos x="T6" y="T7"/>
                </a:cxn>
              </a:cxnLst>
              <a:rect l="0" t="0" r="r" b="b"/>
              <a:pathLst>
                <a:path w="7" h="7">
                  <a:moveTo>
                    <a:pt x="1" y="0"/>
                  </a:moveTo>
                  <a:lnTo>
                    <a:pt x="0" y="6"/>
                  </a:lnTo>
                  <a:cubicBezTo>
                    <a:pt x="0" y="6"/>
                    <a:pt x="4" y="5"/>
                    <a:pt x="6" y="5"/>
                  </a:cubicBezTo>
                  <a:cubicBezTo>
                    <a:pt x="4" y="3"/>
                    <a:pt x="1" y="0"/>
                    <a:pt x="1" y="0"/>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1" name="Forme libre 530"/>
            <p:cNvSpPr>
              <a:spLocks noChangeArrowheads="1"/>
            </p:cNvSpPr>
            <p:nvPr userDrawn="1"/>
          </p:nvSpPr>
          <p:spPr bwMode="auto">
            <a:xfrm>
              <a:off x="6383338" y="3175000"/>
              <a:ext cx="238125" cy="84138"/>
            </a:xfrm>
            <a:custGeom>
              <a:avLst/>
              <a:gdLst>
                <a:gd name="T0" fmla="*/ 23 w 663"/>
                <a:gd name="T1" fmla="*/ 234 h 235"/>
                <a:gd name="T2" fmla="*/ 0 w 663"/>
                <a:gd name="T3" fmla="*/ 211 h 235"/>
                <a:gd name="T4" fmla="*/ 37 w 663"/>
                <a:gd name="T5" fmla="*/ 208 h 235"/>
                <a:gd name="T6" fmla="*/ 66 w 663"/>
                <a:gd name="T7" fmla="*/ 191 h 235"/>
                <a:gd name="T8" fmla="*/ 662 w 663"/>
                <a:gd name="T9" fmla="*/ 0 h 235"/>
                <a:gd name="T10" fmla="*/ 587 w 663"/>
                <a:gd name="T11" fmla="*/ 59 h 235"/>
                <a:gd name="T12" fmla="*/ 23 w 663"/>
                <a:gd name="T13" fmla="*/ 234 h 235"/>
              </a:gdLst>
              <a:ahLst/>
              <a:cxnLst>
                <a:cxn ang="0">
                  <a:pos x="T0" y="T1"/>
                </a:cxn>
                <a:cxn ang="0">
                  <a:pos x="T2" y="T3"/>
                </a:cxn>
                <a:cxn ang="0">
                  <a:pos x="T4" y="T5"/>
                </a:cxn>
                <a:cxn ang="0">
                  <a:pos x="T6" y="T7"/>
                </a:cxn>
                <a:cxn ang="0">
                  <a:pos x="T8" y="T9"/>
                </a:cxn>
                <a:cxn ang="0">
                  <a:pos x="T10" y="T11"/>
                </a:cxn>
                <a:cxn ang="0">
                  <a:pos x="T12" y="T13"/>
                </a:cxn>
              </a:cxnLst>
              <a:rect l="0" t="0" r="r" b="b"/>
              <a:pathLst>
                <a:path w="663" h="235">
                  <a:moveTo>
                    <a:pt x="23" y="234"/>
                  </a:moveTo>
                  <a:cubicBezTo>
                    <a:pt x="16" y="226"/>
                    <a:pt x="8" y="218"/>
                    <a:pt x="0" y="211"/>
                  </a:cubicBezTo>
                  <a:cubicBezTo>
                    <a:pt x="13" y="209"/>
                    <a:pt x="25" y="209"/>
                    <a:pt x="37" y="208"/>
                  </a:cubicBezTo>
                  <a:cubicBezTo>
                    <a:pt x="49" y="206"/>
                    <a:pt x="57" y="197"/>
                    <a:pt x="66" y="191"/>
                  </a:cubicBezTo>
                  <a:cubicBezTo>
                    <a:pt x="263" y="122"/>
                    <a:pt x="460" y="52"/>
                    <a:pt x="662" y="0"/>
                  </a:cubicBezTo>
                  <a:cubicBezTo>
                    <a:pt x="657" y="44"/>
                    <a:pt x="617" y="50"/>
                    <a:pt x="587" y="59"/>
                  </a:cubicBezTo>
                  <a:cubicBezTo>
                    <a:pt x="399" y="121"/>
                    <a:pt x="216" y="192"/>
                    <a:pt x="23" y="234"/>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2" name="Forme libre 531"/>
            <p:cNvSpPr>
              <a:spLocks noChangeArrowheads="1"/>
            </p:cNvSpPr>
            <p:nvPr userDrawn="1"/>
          </p:nvSpPr>
          <p:spPr bwMode="auto">
            <a:xfrm>
              <a:off x="5807075" y="3386138"/>
              <a:ext cx="155575" cy="57150"/>
            </a:xfrm>
            <a:custGeom>
              <a:avLst/>
              <a:gdLst>
                <a:gd name="T0" fmla="*/ 22 w 433"/>
                <a:gd name="T1" fmla="*/ 156 h 157"/>
                <a:gd name="T2" fmla="*/ 0 w 433"/>
                <a:gd name="T3" fmla="*/ 133 h 157"/>
                <a:gd name="T4" fmla="*/ 381 w 433"/>
                <a:gd name="T5" fmla="*/ 10 h 157"/>
                <a:gd name="T6" fmla="*/ 421 w 433"/>
                <a:gd name="T7" fmla="*/ 3 h 157"/>
                <a:gd name="T8" fmla="*/ 432 w 433"/>
                <a:gd name="T9" fmla="*/ 13 h 157"/>
                <a:gd name="T10" fmla="*/ 134 w 433"/>
                <a:gd name="T11" fmla="*/ 129 h 157"/>
                <a:gd name="T12" fmla="*/ 113 w 433"/>
                <a:gd name="T13" fmla="*/ 132 h 157"/>
                <a:gd name="T14" fmla="*/ 87 w 433"/>
                <a:gd name="T15" fmla="*/ 150 h 157"/>
                <a:gd name="T16" fmla="*/ 22 w 433"/>
                <a:gd name="T17" fmla="*/ 15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3" h="157">
                  <a:moveTo>
                    <a:pt x="22" y="156"/>
                  </a:moveTo>
                  <a:cubicBezTo>
                    <a:pt x="15" y="148"/>
                    <a:pt x="7" y="141"/>
                    <a:pt x="0" y="133"/>
                  </a:cubicBezTo>
                  <a:cubicBezTo>
                    <a:pt x="125" y="87"/>
                    <a:pt x="248" y="35"/>
                    <a:pt x="381" y="10"/>
                  </a:cubicBezTo>
                  <a:cubicBezTo>
                    <a:pt x="394" y="3"/>
                    <a:pt x="407" y="0"/>
                    <a:pt x="421" y="3"/>
                  </a:cubicBezTo>
                  <a:cubicBezTo>
                    <a:pt x="424" y="6"/>
                    <a:pt x="427" y="10"/>
                    <a:pt x="432" y="13"/>
                  </a:cubicBezTo>
                  <a:cubicBezTo>
                    <a:pt x="340" y="71"/>
                    <a:pt x="229" y="78"/>
                    <a:pt x="134" y="129"/>
                  </a:cubicBezTo>
                  <a:cubicBezTo>
                    <a:pt x="126" y="130"/>
                    <a:pt x="120" y="130"/>
                    <a:pt x="113" y="132"/>
                  </a:cubicBezTo>
                  <a:cubicBezTo>
                    <a:pt x="103" y="136"/>
                    <a:pt x="94" y="142"/>
                    <a:pt x="87" y="150"/>
                  </a:cubicBezTo>
                  <a:cubicBezTo>
                    <a:pt x="65" y="152"/>
                    <a:pt x="44" y="155"/>
                    <a:pt x="22" y="156"/>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3" name="Forme libre 532"/>
            <p:cNvSpPr>
              <a:spLocks noChangeArrowheads="1"/>
            </p:cNvSpPr>
            <p:nvPr userDrawn="1"/>
          </p:nvSpPr>
          <p:spPr bwMode="auto">
            <a:xfrm>
              <a:off x="5956300" y="3365500"/>
              <a:ext cx="77788" cy="26988"/>
            </a:xfrm>
            <a:custGeom>
              <a:avLst/>
              <a:gdLst>
                <a:gd name="T0" fmla="*/ 197 w 216"/>
                <a:gd name="T1" fmla="*/ 0 h 75"/>
                <a:gd name="T2" fmla="*/ 192 w 216"/>
                <a:gd name="T3" fmla="*/ 31 h 75"/>
                <a:gd name="T4" fmla="*/ 17 w 216"/>
                <a:gd name="T5" fmla="*/ 71 h 75"/>
                <a:gd name="T6" fmla="*/ 17 w 216"/>
                <a:gd name="T7" fmla="*/ 71 h 75"/>
                <a:gd name="T8" fmla="*/ 17 w 216"/>
                <a:gd name="T9" fmla="*/ 49 h 75"/>
                <a:gd name="T10" fmla="*/ 197 w 216"/>
                <a:gd name="T11" fmla="*/ 0 h 75"/>
              </a:gdLst>
              <a:ahLst/>
              <a:cxnLst>
                <a:cxn ang="0">
                  <a:pos x="T0" y="T1"/>
                </a:cxn>
                <a:cxn ang="0">
                  <a:pos x="T2" y="T3"/>
                </a:cxn>
                <a:cxn ang="0">
                  <a:pos x="T4" y="T5"/>
                </a:cxn>
                <a:cxn ang="0">
                  <a:pos x="T6" y="T7"/>
                </a:cxn>
                <a:cxn ang="0">
                  <a:pos x="T8" y="T9"/>
                </a:cxn>
                <a:cxn ang="0">
                  <a:pos x="T10" y="T11"/>
                </a:cxn>
              </a:cxnLst>
              <a:rect l="0" t="0" r="r" b="b"/>
              <a:pathLst>
                <a:path w="216" h="75">
                  <a:moveTo>
                    <a:pt x="197" y="0"/>
                  </a:moveTo>
                  <a:cubicBezTo>
                    <a:pt x="215" y="13"/>
                    <a:pt x="211" y="25"/>
                    <a:pt x="192" y="31"/>
                  </a:cubicBezTo>
                  <a:cubicBezTo>
                    <a:pt x="136" y="52"/>
                    <a:pt x="79" y="74"/>
                    <a:pt x="17" y="71"/>
                  </a:cubicBezTo>
                  <a:lnTo>
                    <a:pt x="17" y="71"/>
                  </a:lnTo>
                  <a:cubicBezTo>
                    <a:pt x="0" y="63"/>
                    <a:pt x="0" y="57"/>
                    <a:pt x="17" y="49"/>
                  </a:cubicBezTo>
                  <a:cubicBezTo>
                    <a:pt x="78" y="34"/>
                    <a:pt x="137" y="17"/>
                    <a:pt x="197" y="0"/>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4" name="Forme libre 533"/>
            <p:cNvSpPr>
              <a:spLocks noChangeArrowheads="1"/>
            </p:cNvSpPr>
            <p:nvPr userDrawn="1"/>
          </p:nvSpPr>
          <p:spPr bwMode="auto">
            <a:xfrm>
              <a:off x="5945188" y="3382963"/>
              <a:ext cx="19050" cy="7937"/>
            </a:xfrm>
            <a:custGeom>
              <a:avLst/>
              <a:gdLst>
                <a:gd name="T0" fmla="*/ 50 w 51"/>
                <a:gd name="T1" fmla="*/ 0 h 22"/>
                <a:gd name="T2" fmla="*/ 50 w 51"/>
                <a:gd name="T3" fmla="*/ 21 h 22"/>
                <a:gd name="T4" fmla="*/ 0 w 51"/>
                <a:gd name="T5" fmla="*/ 18 h 22"/>
                <a:gd name="T6" fmla="*/ 50 w 51"/>
                <a:gd name="T7" fmla="*/ 0 h 22"/>
              </a:gdLst>
              <a:ahLst/>
              <a:cxnLst>
                <a:cxn ang="0">
                  <a:pos x="T0" y="T1"/>
                </a:cxn>
                <a:cxn ang="0">
                  <a:pos x="T2" y="T3"/>
                </a:cxn>
                <a:cxn ang="0">
                  <a:pos x="T4" y="T5"/>
                </a:cxn>
                <a:cxn ang="0">
                  <a:pos x="T6" y="T7"/>
                </a:cxn>
              </a:cxnLst>
              <a:rect l="0" t="0" r="r" b="b"/>
              <a:pathLst>
                <a:path w="51" h="22">
                  <a:moveTo>
                    <a:pt x="50" y="0"/>
                  </a:moveTo>
                  <a:cubicBezTo>
                    <a:pt x="50" y="7"/>
                    <a:pt x="50" y="13"/>
                    <a:pt x="50" y="21"/>
                  </a:cubicBezTo>
                  <a:cubicBezTo>
                    <a:pt x="33" y="20"/>
                    <a:pt x="17" y="20"/>
                    <a:pt x="0" y="18"/>
                  </a:cubicBezTo>
                  <a:cubicBezTo>
                    <a:pt x="15" y="12"/>
                    <a:pt x="32" y="6"/>
                    <a:pt x="50" y="0"/>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5" name="Forme libre 534"/>
            <p:cNvSpPr>
              <a:spLocks noChangeArrowheads="1"/>
            </p:cNvSpPr>
            <p:nvPr userDrawn="1"/>
          </p:nvSpPr>
          <p:spPr bwMode="auto">
            <a:xfrm>
              <a:off x="6396038" y="3243263"/>
              <a:ext cx="11112" cy="6350"/>
            </a:xfrm>
            <a:custGeom>
              <a:avLst/>
              <a:gdLst>
                <a:gd name="T0" fmla="*/ 29 w 30"/>
                <a:gd name="T1" fmla="*/ 0 h 18"/>
                <a:gd name="T2" fmla="*/ 0 w 30"/>
                <a:gd name="T3" fmla="*/ 17 h 18"/>
                <a:gd name="T4" fmla="*/ 29 w 30"/>
                <a:gd name="T5" fmla="*/ 0 h 18"/>
              </a:gdLst>
              <a:ahLst/>
              <a:cxnLst>
                <a:cxn ang="0">
                  <a:pos x="T0" y="T1"/>
                </a:cxn>
                <a:cxn ang="0">
                  <a:pos x="T2" y="T3"/>
                </a:cxn>
                <a:cxn ang="0">
                  <a:pos x="T4" y="T5"/>
                </a:cxn>
              </a:cxnLst>
              <a:rect l="0" t="0" r="r" b="b"/>
              <a:pathLst>
                <a:path w="30" h="18">
                  <a:moveTo>
                    <a:pt x="29" y="0"/>
                  </a:moveTo>
                  <a:cubicBezTo>
                    <a:pt x="19" y="6"/>
                    <a:pt x="9" y="11"/>
                    <a:pt x="0" y="17"/>
                  </a:cubicBezTo>
                  <a:cubicBezTo>
                    <a:pt x="10" y="11"/>
                    <a:pt x="19" y="6"/>
                    <a:pt x="29" y="0"/>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6" name="Forme libre 535"/>
            <p:cNvSpPr>
              <a:spLocks noChangeArrowheads="1"/>
            </p:cNvSpPr>
            <p:nvPr userDrawn="1"/>
          </p:nvSpPr>
          <p:spPr bwMode="auto">
            <a:xfrm>
              <a:off x="7816850" y="4206875"/>
              <a:ext cx="217488" cy="306388"/>
            </a:xfrm>
            <a:custGeom>
              <a:avLst/>
              <a:gdLst>
                <a:gd name="T0" fmla="*/ 393 w 603"/>
                <a:gd name="T1" fmla="*/ 458 h 849"/>
                <a:gd name="T2" fmla="*/ 341 w 603"/>
                <a:gd name="T3" fmla="*/ 549 h 849"/>
                <a:gd name="T4" fmla="*/ 322 w 603"/>
                <a:gd name="T5" fmla="*/ 640 h 849"/>
                <a:gd name="T6" fmla="*/ 243 w 603"/>
                <a:gd name="T7" fmla="*/ 732 h 849"/>
                <a:gd name="T8" fmla="*/ 215 w 603"/>
                <a:gd name="T9" fmla="*/ 747 h 849"/>
                <a:gd name="T10" fmla="*/ 185 w 603"/>
                <a:gd name="T11" fmla="*/ 749 h 849"/>
                <a:gd name="T12" fmla="*/ 170 w 603"/>
                <a:gd name="T13" fmla="*/ 747 h 849"/>
                <a:gd name="T14" fmla="*/ 141 w 603"/>
                <a:gd name="T15" fmla="*/ 755 h 849"/>
                <a:gd name="T16" fmla="*/ 141 w 603"/>
                <a:gd name="T17" fmla="*/ 756 h 849"/>
                <a:gd name="T18" fmla="*/ 119 w 603"/>
                <a:gd name="T19" fmla="*/ 778 h 849"/>
                <a:gd name="T20" fmla="*/ 98 w 603"/>
                <a:gd name="T21" fmla="*/ 804 h 849"/>
                <a:gd name="T22" fmla="*/ 90 w 603"/>
                <a:gd name="T23" fmla="*/ 819 h 849"/>
                <a:gd name="T24" fmla="*/ 20 w 603"/>
                <a:gd name="T25" fmla="*/ 822 h 849"/>
                <a:gd name="T26" fmla="*/ 21 w 603"/>
                <a:gd name="T27" fmla="*/ 752 h 849"/>
                <a:gd name="T28" fmla="*/ 153 w 603"/>
                <a:gd name="T29" fmla="*/ 529 h 849"/>
                <a:gd name="T30" fmla="*/ 170 w 603"/>
                <a:gd name="T31" fmla="*/ 503 h 849"/>
                <a:gd name="T32" fmla="*/ 186 w 603"/>
                <a:gd name="T33" fmla="*/ 480 h 849"/>
                <a:gd name="T34" fmla="*/ 194 w 603"/>
                <a:gd name="T35" fmla="*/ 468 h 849"/>
                <a:gd name="T36" fmla="*/ 211 w 603"/>
                <a:gd name="T37" fmla="*/ 446 h 849"/>
                <a:gd name="T38" fmla="*/ 220 w 603"/>
                <a:gd name="T39" fmla="*/ 437 h 849"/>
                <a:gd name="T40" fmla="*/ 240 w 603"/>
                <a:gd name="T41" fmla="*/ 419 h 849"/>
                <a:gd name="T42" fmla="*/ 250 w 603"/>
                <a:gd name="T43" fmla="*/ 410 h 849"/>
                <a:gd name="T44" fmla="*/ 276 w 603"/>
                <a:gd name="T45" fmla="*/ 379 h 849"/>
                <a:gd name="T46" fmla="*/ 292 w 603"/>
                <a:gd name="T47" fmla="*/ 356 h 849"/>
                <a:gd name="T48" fmla="*/ 307 w 603"/>
                <a:gd name="T49" fmla="*/ 333 h 849"/>
                <a:gd name="T50" fmla="*/ 316 w 603"/>
                <a:gd name="T51" fmla="*/ 323 h 849"/>
                <a:gd name="T52" fmla="*/ 336 w 603"/>
                <a:gd name="T53" fmla="*/ 301 h 849"/>
                <a:gd name="T54" fmla="*/ 347 w 603"/>
                <a:gd name="T55" fmla="*/ 290 h 849"/>
                <a:gd name="T56" fmla="*/ 435 w 603"/>
                <a:gd name="T57" fmla="*/ 155 h 849"/>
                <a:gd name="T58" fmla="*/ 443 w 603"/>
                <a:gd name="T59" fmla="*/ 127 h 849"/>
                <a:gd name="T60" fmla="*/ 457 w 603"/>
                <a:gd name="T61" fmla="*/ 103 h 849"/>
                <a:gd name="T62" fmla="*/ 475 w 603"/>
                <a:gd name="T63" fmla="*/ 81 h 849"/>
                <a:gd name="T64" fmla="*/ 496 w 603"/>
                <a:gd name="T65" fmla="*/ 43 h 849"/>
                <a:gd name="T66" fmla="*/ 521 w 603"/>
                <a:gd name="T67" fmla="*/ 25 h 849"/>
                <a:gd name="T68" fmla="*/ 602 w 603"/>
                <a:gd name="T69" fmla="*/ 75 h 849"/>
                <a:gd name="T70" fmla="*/ 446 w 603"/>
                <a:gd name="T71" fmla="*/ 310 h 849"/>
                <a:gd name="T72" fmla="*/ 374 w 603"/>
                <a:gd name="T73" fmla="*/ 397 h 849"/>
                <a:gd name="T74" fmla="*/ 393 w 603"/>
                <a:gd name="T75" fmla="*/ 458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3" h="849">
                  <a:moveTo>
                    <a:pt x="393" y="458"/>
                  </a:moveTo>
                  <a:cubicBezTo>
                    <a:pt x="376" y="489"/>
                    <a:pt x="357" y="518"/>
                    <a:pt x="341" y="549"/>
                  </a:cubicBezTo>
                  <a:cubicBezTo>
                    <a:pt x="356" y="584"/>
                    <a:pt x="334" y="611"/>
                    <a:pt x="322" y="640"/>
                  </a:cubicBezTo>
                  <a:cubicBezTo>
                    <a:pt x="301" y="675"/>
                    <a:pt x="270" y="703"/>
                    <a:pt x="243" y="732"/>
                  </a:cubicBezTo>
                  <a:cubicBezTo>
                    <a:pt x="235" y="739"/>
                    <a:pt x="226" y="744"/>
                    <a:pt x="215" y="747"/>
                  </a:cubicBezTo>
                  <a:cubicBezTo>
                    <a:pt x="205" y="750"/>
                    <a:pt x="196" y="750"/>
                    <a:pt x="185" y="749"/>
                  </a:cubicBezTo>
                  <a:cubicBezTo>
                    <a:pt x="180" y="749"/>
                    <a:pt x="174" y="747"/>
                    <a:pt x="170" y="747"/>
                  </a:cubicBezTo>
                  <a:cubicBezTo>
                    <a:pt x="159" y="747"/>
                    <a:pt x="150" y="749"/>
                    <a:pt x="141" y="755"/>
                  </a:cubicBezTo>
                  <a:lnTo>
                    <a:pt x="141" y="756"/>
                  </a:lnTo>
                  <a:cubicBezTo>
                    <a:pt x="134" y="764"/>
                    <a:pt x="127" y="771"/>
                    <a:pt x="119" y="778"/>
                  </a:cubicBezTo>
                  <a:cubicBezTo>
                    <a:pt x="112" y="787"/>
                    <a:pt x="104" y="794"/>
                    <a:pt x="98" y="804"/>
                  </a:cubicBezTo>
                  <a:cubicBezTo>
                    <a:pt x="95" y="808"/>
                    <a:pt x="93" y="813"/>
                    <a:pt x="90" y="819"/>
                  </a:cubicBezTo>
                  <a:cubicBezTo>
                    <a:pt x="67" y="839"/>
                    <a:pt x="43" y="848"/>
                    <a:pt x="20" y="822"/>
                  </a:cubicBezTo>
                  <a:cubicBezTo>
                    <a:pt x="0" y="799"/>
                    <a:pt x="0" y="773"/>
                    <a:pt x="21" y="752"/>
                  </a:cubicBezTo>
                  <a:cubicBezTo>
                    <a:pt x="84" y="687"/>
                    <a:pt x="101" y="597"/>
                    <a:pt x="153" y="529"/>
                  </a:cubicBezTo>
                  <a:cubicBezTo>
                    <a:pt x="159" y="521"/>
                    <a:pt x="163" y="512"/>
                    <a:pt x="170" y="503"/>
                  </a:cubicBezTo>
                  <a:cubicBezTo>
                    <a:pt x="176" y="495"/>
                    <a:pt x="180" y="487"/>
                    <a:pt x="186" y="480"/>
                  </a:cubicBezTo>
                  <a:cubicBezTo>
                    <a:pt x="189" y="475"/>
                    <a:pt x="191" y="472"/>
                    <a:pt x="194" y="468"/>
                  </a:cubicBezTo>
                  <a:cubicBezTo>
                    <a:pt x="200" y="460"/>
                    <a:pt x="205" y="452"/>
                    <a:pt x="211" y="446"/>
                  </a:cubicBezTo>
                  <a:cubicBezTo>
                    <a:pt x="214" y="443"/>
                    <a:pt x="217" y="440"/>
                    <a:pt x="220" y="437"/>
                  </a:cubicBezTo>
                  <a:cubicBezTo>
                    <a:pt x="226" y="431"/>
                    <a:pt x="234" y="425"/>
                    <a:pt x="240" y="419"/>
                  </a:cubicBezTo>
                  <a:cubicBezTo>
                    <a:pt x="243" y="416"/>
                    <a:pt x="246" y="413"/>
                    <a:pt x="250" y="410"/>
                  </a:cubicBezTo>
                  <a:cubicBezTo>
                    <a:pt x="261" y="400"/>
                    <a:pt x="270" y="390"/>
                    <a:pt x="276" y="379"/>
                  </a:cubicBezTo>
                  <a:cubicBezTo>
                    <a:pt x="281" y="371"/>
                    <a:pt x="286" y="364"/>
                    <a:pt x="292" y="356"/>
                  </a:cubicBezTo>
                  <a:cubicBezTo>
                    <a:pt x="298" y="348"/>
                    <a:pt x="302" y="341"/>
                    <a:pt x="307" y="333"/>
                  </a:cubicBezTo>
                  <a:cubicBezTo>
                    <a:pt x="310" y="330"/>
                    <a:pt x="313" y="326"/>
                    <a:pt x="316" y="323"/>
                  </a:cubicBezTo>
                  <a:cubicBezTo>
                    <a:pt x="322" y="315"/>
                    <a:pt x="330" y="309"/>
                    <a:pt x="336" y="301"/>
                  </a:cubicBezTo>
                  <a:cubicBezTo>
                    <a:pt x="339" y="298"/>
                    <a:pt x="344" y="293"/>
                    <a:pt x="347" y="290"/>
                  </a:cubicBezTo>
                  <a:cubicBezTo>
                    <a:pt x="368" y="240"/>
                    <a:pt x="422" y="211"/>
                    <a:pt x="435" y="155"/>
                  </a:cubicBezTo>
                  <a:cubicBezTo>
                    <a:pt x="438" y="145"/>
                    <a:pt x="441" y="136"/>
                    <a:pt x="443" y="127"/>
                  </a:cubicBezTo>
                  <a:cubicBezTo>
                    <a:pt x="446" y="118"/>
                    <a:pt x="451" y="111"/>
                    <a:pt x="457" y="103"/>
                  </a:cubicBezTo>
                  <a:cubicBezTo>
                    <a:pt x="463" y="96"/>
                    <a:pt x="469" y="87"/>
                    <a:pt x="475" y="81"/>
                  </a:cubicBezTo>
                  <a:cubicBezTo>
                    <a:pt x="484" y="69"/>
                    <a:pt x="489" y="55"/>
                    <a:pt x="496" y="43"/>
                  </a:cubicBezTo>
                  <a:cubicBezTo>
                    <a:pt x="504" y="35"/>
                    <a:pt x="512" y="29"/>
                    <a:pt x="521" y="25"/>
                  </a:cubicBezTo>
                  <a:cubicBezTo>
                    <a:pt x="574" y="0"/>
                    <a:pt x="599" y="19"/>
                    <a:pt x="602" y="75"/>
                  </a:cubicBezTo>
                  <a:cubicBezTo>
                    <a:pt x="570" y="167"/>
                    <a:pt x="518" y="245"/>
                    <a:pt x="446" y="310"/>
                  </a:cubicBezTo>
                  <a:cubicBezTo>
                    <a:pt x="418" y="336"/>
                    <a:pt x="396" y="367"/>
                    <a:pt x="374" y="397"/>
                  </a:cubicBezTo>
                  <a:cubicBezTo>
                    <a:pt x="356" y="419"/>
                    <a:pt x="360" y="445"/>
                    <a:pt x="393" y="458"/>
                  </a:cubicBezTo>
                </a:path>
              </a:pathLst>
            </a:custGeom>
            <a:solidFill>
              <a:schemeClr val="accent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7" name="Forme libre 536"/>
            <p:cNvSpPr>
              <a:spLocks noChangeArrowheads="1"/>
            </p:cNvSpPr>
            <p:nvPr userDrawn="1"/>
          </p:nvSpPr>
          <p:spPr bwMode="auto">
            <a:xfrm>
              <a:off x="7999413" y="4167188"/>
              <a:ext cx="58737" cy="65087"/>
            </a:xfrm>
            <a:custGeom>
              <a:avLst/>
              <a:gdLst>
                <a:gd name="T0" fmla="*/ 91 w 162"/>
                <a:gd name="T1" fmla="*/ 178 h 179"/>
                <a:gd name="T2" fmla="*/ 0 w 162"/>
                <a:gd name="T3" fmla="*/ 155 h 179"/>
                <a:gd name="T4" fmla="*/ 143 w 162"/>
                <a:gd name="T5" fmla="*/ 0 h 179"/>
                <a:gd name="T6" fmla="*/ 114 w 162"/>
                <a:gd name="T7" fmla="*/ 132 h 179"/>
                <a:gd name="T8" fmla="*/ 113 w 162"/>
                <a:gd name="T9" fmla="*/ 155 h 179"/>
                <a:gd name="T10" fmla="*/ 91 w 162"/>
                <a:gd name="T11" fmla="*/ 178 h 179"/>
              </a:gdLst>
              <a:ahLst/>
              <a:cxnLst>
                <a:cxn ang="0">
                  <a:pos x="T0" y="T1"/>
                </a:cxn>
                <a:cxn ang="0">
                  <a:pos x="T2" y="T3"/>
                </a:cxn>
                <a:cxn ang="0">
                  <a:pos x="T4" y="T5"/>
                </a:cxn>
                <a:cxn ang="0">
                  <a:pos x="T6" y="T7"/>
                </a:cxn>
                <a:cxn ang="0">
                  <a:pos x="T8" y="T9"/>
                </a:cxn>
                <a:cxn ang="0">
                  <a:pos x="T10" y="T11"/>
                </a:cxn>
              </a:cxnLst>
              <a:rect l="0" t="0" r="r" b="b"/>
              <a:pathLst>
                <a:path w="162" h="179">
                  <a:moveTo>
                    <a:pt x="91" y="178"/>
                  </a:moveTo>
                  <a:cubicBezTo>
                    <a:pt x="65" y="150"/>
                    <a:pt x="35" y="147"/>
                    <a:pt x="0" y="155"/>
                  </a:cubicBezTo>
                  <a:cubicBezTo>
                    <a:pt x="24" y="83"/>
                    <a:pt x="65" y="25"/>
                    <a:pt x="143" y="0"/>
                  </a:cubicBezTo>
                  <a:cubicBezTo>
                    <a:pt x="161" y="49"/>
                    <a:pt x="128" y="89"/>
                    <a:pt x="114" y="132"/>
                  </a:cubicBezTo>
                  <a:cubicBezTo>
                    <a:pt x="114" y="139"/>
                    <a:pt x="114" y="147"/>
                    <a:pt x="113" y="155"/>
                  </a:cubicBezTo>
                  <a:cubicBezTo>
                    <a:pt x="106" y="162"/>
                    <a:pt x="99" y="170"/>
                    <a:pt x="91" y="178"/>
                  </a:cubicBezTo>
                </a:path>
              </a:pathLst>
            </a:custGeom>
            <a:solidFill>
              <a:schemeClr val="accent6">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8" name="Forme libre 537"/>
            <p:cNvSpPr>
              <a:spLocks noChangeArrowheads="1"/>
            </p:cNvSpPr>
            <p:nvPr userDrawn="1"/>
          </p:nvSpPr>
          <p:spPr bwMode="auto">
            <a:xfrm>
              <a:off x="8040688" y="4157663"/>
              <a:ext cx="25400" cy="58737"/>
            </a:xfrm>
            <a:custGeom>
              <a:avLst/>
              <a:gdLst>
                <a:gd name="T0" fmla="*/ 0 w 70"/>
                <a:gd name="T1" fmla="*/ 161 h 162"/>
                <a:gd name="T2" fmla="*/ 23 w 70"/>
                <a:gd name="T3" fmla="*/ 23 h 162"/>
                <a:gd name="T4" fmla="*/ 23 w 70"/>
                <a:gd name="T5" fmla="*/ 14 h 162"/>
                <a:gd name="T6" fmla="*/ 37 w 70"/>
                <a:gd name="T7" fmla="*/ 0 h 162"/>
                <a:gd name="T8" fmla="*/ 46 w 70"/>
                <a:gd name="T9" fmla="*/ 0 h 162"/>
                <a:gd name="T10" fmla="*/ 69 w 70"/>
                <a:gd name="T11" fmla="*/ 0 h 162"/>
                <a:gd name="T12" fmla="*/ 0 w 70"/>
                <a:gd name="T13" fmla="*/ 161 h 162"/>
              </a:gdLst>
              <a:ahLst/>
              <a:cxnLst>
                <a:cxn ang="0">
                  <a:pos x="T0" y="T1"/>
                </a:cxn>
                <a:cxn ang="0">
                  <a:pos x="T2" y="T3"/>
                </a:cxn>
                <a:cxn ang="0">
                  <a:pos x="T4" y="T5"/>
                </a:cxn>
                <a:cxn ang="0">
                  <a:pos x="T6" y="T7"/>
                </a:cxn>
                <a:cxn ang="0">
                  <a:pos x="T8" y="T9"/>
                </a:cxn>
                <a:cxn ang="0">
                  <a:pos x="T10" y="T11"/>
                </a:cxn>
                <a:cxn ang="0">
                  <a:pos x="T12" y="T13"/>
                </a:cxn>
              </a:cxnLst>
              <a:rect l="0" t="0" r="r" b="b"/>
              <a:pathLst>
                <a:path w="70" h="162">
                  <a:moveTo>
                    <a:pt x="0" y="161"/>
                  </a:moveTo>
                  <a:cubicBezTo>
                    <a:pt x="8" y="115"/>
                    <a:pt x="15" y="69"/>
                    <a:pt x="23" y="23"/>
                  </a:cubicBezTo>
                  <a:lnTo>
                    <a:pt x="23" y="14"/>
                  </a:lnTo>
                  <a:cubicBezTo>
                    <a:pt x="25" y="8"/>
                    <a:pt x="29" y="3"/>
                    <a:pt x="37" y="0"/>
                  </a:cubicBezTo>
                  <a:lnTo>
                    <a:pt x="46" y="0"/>
                  </a:lnTo>
                  <a:cubicBezTo>
                    <a:pt x="54" y="0"/>
                    <a:pt x="61" y="0"/>
                    <a:pt x="69" y="0"/>
                  </a:cubicBezTo>
                  <a:cubicBezTo>
                    <a:pt x="54" y="57"/>
                    <a:pt x="41" y="115"/>
                    <a:pt x="0" y="161"/>
                  </a:cubicBezTo>
                </a:path>
              </a:pathLst>
            </a:custGeom>
            <a:solidFill>
              <a:srgbClr val="C3C3C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9" name="Forme libre 538"/>
            <p:cNvSpPr>
              <a:spLocks noChangeArrowheads="1"/>
            </p:cNvSpPr>
            <p:nvPr userDrawn="1"/>
          </p:nvSpPr>
          <p:spPr bwMode="auto">
            <a:xfrm>
              <a:off x="7958138" y="4346575"/>
              <a:ext cx="19050" cy="23813"/>
            </a:xfrm>
            <a:custGeom>
              <a:avLst/>
              <a:gdLst>
                <a:gd name="T0" fmla="*/ 50 w 51"/>
                <a:gd name="T1" fmla="*/ 0 h 67"/>
                <a:gd name="T2" fmla="*/ 0 w 51"/>
                <a:gd name="T3" fmla="*/ 66 h 67"/>
                <a:gd name="T4" fmla="*/ 50 w 51"/>
                <a:gd name="T5" fmla="*/ 0 h 67"/>
              </a:gdLst>
              <a:ahLst/>
              <a:cxnLst>
                <a:cxn ang="0">
                  <a:pos x="T0" y="T1"/>
                </a:cxn>
                <a:cxn ang="0">
                  <a:pos x="T2" y="T3"/>
                </a:cxn>
                <a:cxn ang="0">
                  <a:pos x="T4" y="T5"/>
                </a:cxn>
              </a:cxnLst>
              <a:rect l="0" t="0" r="r" b="b"/>
              <a:pathLst>
                <a:path w="51" h="67">
                  <a:moveTo>
                    <a:pt x="50" y="0"/>
                  </a:moveTo>
                  <a:cubicBezTo>
                    <a:pt x="42" y="29"/>
                    <a:pt x="25" y="51"/>
                    <a:pt x="0" y="66"/>
                  </a:cubicBezTo>
                  <a:cubicBezTo>
                    <a:pt x="6" y="37"/>
                    <a:pt x="22" y="15"/>
                    <a:pt x="50" y="0"/>
                  </a:cubicBezTo>
                </a:path>
              </a:pathLst>
            </a:custGeom>
            <a:solidFill>
              <a:srgbClr val="C3C3C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40" name="Forme libre 539"/>
            <p:cNvSpPr>
              <a:spLocks noChangeArrowheads="1"/>
            </p:cNvSpPr>
            <p:nvPr userDrawn="1"/>
          </p:nvSpPr>
          <p:spPr bwMode="auto">
            <a:xfrm>
              <a:off x="7974013" y="4338638"/>
              <a:ext cx="7937" cy="9525"/>
            </a:xfrm>
            <a:custGeom>
              <a:avLst/>
              <a:gdLst>
                <a:gd name="T0" fmla="*/ 23 w 24"/>
                <a:gd name="T1" fmla="*/ 0 h 26"/>
                <a:gd name="T2" fmla="*/ 0 w 24"/>
                <a:gd name="T3" fmla="*/ 25 h 26"/>
                <a:gd name="T4" fmla="*/ 23 w 24"/>
                <a:gd name="T5" fmla="*/ 0 h 26"/>
              </a:gdLst>
              <a:ahLst/>
              <a:cxnLst>
                <a:cxn ang="0">
                  <a:pos x="T0" y="T1"/>
                </a:cxn>
                <a:cxn ang="0">
                  <a:pos x="T2" y="T3"/>
                </a:cxn>
                <a:cxn ang="0">
                  <a:pos x="T4" y="T5"/>
                </a:cxn>
              </a:cxnLst>
              <a:rect l="0" t="0" r="r" b="b"/>
              <a:pathLst>
                <a:path w="24" h="26">
                  <a:moveTo>
                    <a:pt x="23" y="0"/>
                  </a:moveTo>
                  <a:cubicBezTo>
                    <a:pt x="15" y="8"/>
                    <a:pt x="7" y="17"/>
                    <a:pt x="0" y="25"/>
                  </a:cubicBezTo>
                  <a:cubicBezTo>
                    <a:pt x="9" y="17"/>
                    <a:pt x="15" y="8"/>
                    <a:pt x="23" y="0"/>
                  </a:cubicBezTo>
                </a:path>
              </a:pathLst>
            </a:custGeom>
            <a:solidFill>
              <a:srgbClr val="C3C3C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41" name="Forme libre 540"/>
            <p:cNvSpPr>
              <a:spLocks noChangeArrowheads="1"/>
            </p:cNvSpPr>
            <p:nvPr userDrawn="1"/>
          </p:nvSpPr>
          <p:spPr bwMode="auto">
            <a:xfrm>
              <a:off x="5715000" y="407988"/>
              <a:ext cx="957263" cy="134937"/>
            </a:xfrm>
            <a:custGeom>
              <a:avLst/>
              <a:gdLst>
                <a:gd name="T0" fmla="*/ 2628 w 2658"/>
                <a:gd name="T1" fmla="*/ 36 h 376"/>
                <a:gd name="T2" fmla="*/ 1880 w 2658"/>
                <a:gd name="T3" fmla="*/ 137 h 376"/>
                <a:gd name="T4" fmla="*/ 770 w 2658"/>
                <a:gd name="T5" fmla="*/ 291 h 376"/>
                <a:gd name="T6" fmla="*/ 191 w 2658"/>
                <a:gd name="T7" fmla="*/ 368 h 376"/>
                <a:gd name="T8" fmla="*/ 43 w 2658"/>
                <a:gd name="T9" fmla="*/ 365 h 376"/>
                <a:gd name="T10" fmla="*/ 0 w 2658"/>
                <a:gd name="T11" fmla="*/ 358 h 376"/>
                <a:gd name="T12" fmla="*/ 154 w 2658"/>
                <a:gd name="T13" fmla="*/ 319 h 376"/>
                <a:gd name="T14" fmla="*/ 2251 w 2658"/>
                <a:gd name="T15" fmla="*/ 47 h 376"/>
                <a:gd name="T16" fmla="*/ 2657 w 2658"/>
                <a:gd name="T17" fmla="*/ 0 h 376"/>
                <a:gd name="T18" fmla="*/ 2628 w 2658"/>
                <a:gd name="T19" fmla="*/ 3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58" h="376">
                  <a:moveTo>
                    <a:pt x="2628" y="36"/>
                  </a:moveTo>
                  <a:cubicBezTo>
                    <a:pt x="2379" y="70"/>
                    <a:pt x="2129" y="103"/>
                    <a:pt x="1880" y="137"/>
                  </a:cubicBezTo>
                  <a:cubicBezTo>
                    <a:pt x="1509" y="187"/>
                    <a:pt x="1139" y="241"/>
                    <a:pt x="770" y="291"/>
                  </a:cubicBezTo>
                  <a:cubicBezTo>
                    <a:pt x="577" y="317"/>
                    <a:pt x="383" y="340"/>
                    <a:pt x="191" y="368"/>
                  </a:cubicBezTo>
                  <a:cubicBezTo>
                    <a:pt x="141" y="375"/>
                    <a:pt x="92" y="371"/>
                    <a:pt x="43" y="365"/>
                  </a:cubicBezTo>
                  <a:cubicBezTo>
                    <a:pt x="26" y="374"/>
                    <a:pt x="12" y="372"/>
                    <a:pt x="0" y="358"/>
                  </a:cubicBezTo>
                  <a:cubicBezTo>
                    <a:pt x="47" y="332"/>
                    <a:pt x="102" y="325"/>
                    <a:pt x="154" y="319"/>
                  </a:cubicBezTo>
                  <a:cubicBezTo>
                    <a:pt x="854" y="236"/>
                    <a:pt x="1553" y="142"/>
                    <a:pt x="2251" y="47"/>
                  </a:cubicBezTo>
                  <a:cubicBezTo>
                    <a:pt x="2385" y="29"/>
                    <a:pt x="2521" y="15"/>
                    <a:pt x="2657" y="0"/>
                  </a:cubicBezTo>
                  <a:cubicBezTo>
                    <a:pt x="2657" y="26"/>
                    <a:pt x="2639" y="27"/>
                    <a:pt x="2628" y="36"/>
                  </a:cubicBezTo>
                </a:path>
              </a:pathLst>
            </a:custGeom>
            <a:solidFill>
              <a:srgbClr val="15151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42" name="Forme libre 541"/>
            <p:cNvSpPr>
              <a:spLocks noChangeArrowheads="1"/>
            </p:cNvSpPr>
            <p:nvPr userDrawn="1"/>
          </p:nvSpPr>
          <p:spPr bwMode="auto">
            <a:xfrm>
              <a:off x="5233988" y="322263"/>
              <a:ext cx="1149350" cy="92075"/>
            </a:xfrm>
            <a:custGeom>
              <a:avLst/>
              <a:gdLst>
                <a:gd name="T0" fmla="*/ 8 w 3194"/>
                <a:gd name="T1" fmla="*/ 163 h 257"/>
                <a:gd name="T2" fmla="*/ 630 w 3194"/>
                <a:gd name="T3" fmla="*/ 78 h 257"/>
                <a:gd name="T4" fmla="*/ 1676 w 3194"/>
                <a:gd name="T5" fmla="*/ 9 h 257"/>
                <a:gd name="T6" fmla="*/ 2677 w 3194"/>
                <a:gd name="T7" fmla="*/ 62 h 257"/>
                <a:gd name="T8" fmla="*/ 3143 w 3194"/>
                <a:gd name="T9" fmla="*/ 93 h 257"/>
                <a:gd name="T10" fmla="*/ 3193 w 3194"/>
                <a:gd name="T11" fmla="*/ 119 h 257"/>
                <a:gd name="T12" fmla="*/ 3120 w 3194"/>
                <a:gd name="T13" fmla="*/ 168 h 257"/>
                <a:gd name="T14" fmla="*/ 2431 w 3194"/>
                <a:gd name="T15" fmla="*/ 139 h 257"/>
                <a:gd name="T16" fmla="*/ 2312 w 3194"/>
                <a:gd name="T17" fmla="*/ 127 h 257"/>
                <a:gd name="T18" fmla="*/ 1892 w 3194"/>
                <a:gd name="T19" fmla="*/ 117 h 257"/>
                <a:gd name="T20" fmla="*/ 1737 w 3194"/>
                <a:gd name="T21" fmla="*/ 104 h 257"/>
                <a:gd name="T22" fmla="*/ 1518 w 3194"/>
                <a:gd name="T23" fmla="*/ 104 h 257"/>
                <a:gd name="T24" fmla="*/ 1388 w 3194"/>
                <a:gd name="T25" fmla="*/ 114 h 257"/>
                <a:gd name="T26" fmla="*/ 1350 w 3194"/>
                <a:gd name="T27" fmla="*/ 116 h 257"/>
                <a:gd name="T28" fmla="*/ 1239 w 3194"/>
                <a:gd name="T29" fmla="*/ 119 h 257"/>
                <a:gd name="T30" fmla="*/ 1004 w 3194"/>
                <a:gd name="T31" fmla="*/ 128 h 257"/>
                <a:gd name="T32" fmla="*/ 933 w 3194"/>
                <a:gd name="T33" fmla="*/ 139 h 257"/>
                <a:gd name="T34" fmla="*/ 830 w 3194"/>
                <a:gd name="T35" fmla="*/ 150 h 257"/>
                <a:gd name="T36" fmla="*/ 729 w 3194"/>
                <a:gd name="T37" fmla="*/ 162 h 257"/>
                <a:gd name="T38" fmla="*/ 645 w 3194"/>
                <a:gd name="T39" fmla="*/ 172 h 257"/>
                <a:gd name="T40" fmla="*/ 542 w 3194"/>
                <a:gd name="T41" fmla="*/ 185 h 257"/>
                <a:gd name="T42" fmla="*/ 472 w 3194"/>
                <a:gd name="T43" fmla="*/ 194 h 257"/>
                <a:gd name="T44" fmla="*/ 213 w 3194"/>
                <a:gd name="T45" fmla="*/ 227 h 257"/>
                <a:gd name="T46" fmla="*/ 5 w 3194"/>
                <a:gd name="T47" fmla="*/ 198 h 257"/>
                <a:gd name="T48" fmla="*/ 8 w 3194"/>
                <a:gd name="T49" fmla="*/ 16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94" h="257">
                  <a:moveTo>
                    <a:pt x="8" y="163"/>
                  </a:moveTo>
                  <a:cubicBezTo>
                    <a:pt x="216" y="134"/>
                    <a:pt x="423" y="108"/>
                    <a:pt x="630" y="78"/>
                  </a:cubicBezTo>
                  <a:cubicBezTo>
                    <a:pt x="976" y="27"/>
                    <a:pt x="1327" y="0"/>
                    <a:pt x="1676" y="9"/>
                  </a:cubicBezTo>
                  <a:cubicBezTo>
                    <a:pt x="2010" y="18"/>
                    <a:pt x="2344" y="14"/>
                    <a:pt x="2677" y="62"/>
                  </a:cubicBezTo>
                  <a:cubicBezTo>
                    <a:pt x="2830" y="85"/>
                    <a:pt x="2987" y="104"/>
                    <a:pt x="3143" y="93"/>
                  </a:cubicBezTo>
                  <a:cubicBezTo>
                    <a:pt x="3160" y="102"/>
                    <a:pt x="3177" y="110"/>
                    <a:pt x="3193" y="119"/>
                  </a:cubicBezTo>
                  <a:cubicBezTo>
                    <a:pt x="3186" y="160"/>
                    <a:pt x="3149" y="159"/>
                    <a:pt x="3120" y="168"/>
                  </a:cubicBezTo>
                  <a:cubicBezTo>
                    <a:pt x="2891" y="143"/>
                    <a:pt x="2661" y="142"/>
                    <a:pt x="2431" y="139"/>
                  </a:cubicBezTo>
                  <a:cubicBezTo>
                    <a:pt x="2392" y="133"/>
                    <a:pt x="2352" y="128"/>
                    <a:pt x="2312" y="127"/>
                  </a:cubicBezTo>
                  <a:cubicBezTo>
                    <a:pt x="2172" y="116"/>
                    <a:pt x="2033" y="121"/>
                    <a:pt x="1892" y="117"/>
                  </a:cubicBezTo>
                  <a:cubicBezTo>
                    <a:pt x="1840" y="110"/>
                    <a:pt x="1789" y="104"/>
                    <a:pt x="1737" y="104"/>
                  </a:cubicBezTo>
                  <a:cubicBezTo>
                    <a:pt x="1663" y="101"/>
                    <a:pt x="1592" y="101"/>
                    <a:pt x="1518" y="104"/>
                  </a:cubicBezTo>
                  <a:cubicBezTo>
                    <a:pt x="1476" y="104"/>
                    <a:pt x="1431" y="108"/>
                    <a:pt x="1388" y="114"/>
                  </a:cubicBezTo>
                  <a:cubicBezTo>
                    <a:pt x="1376" y="116"/>
                    <a:pt x="1364" y="116"/>
                    <a:pt x="1350" y="116"/>
                  </a:cubicBezTo>
                  <a:cubicBezTo>
                    <a:pt x="1314" y="113"/>
                    <a:pt x="1275" y="114"/>
                    <a:pt x="1239" y="119"/>
                  </a:cubicBezTo>
                  <a:cubicBezTo>
                    <a:pt x="1161" y="127"/>
                    <a:pt x="1082" y="121"/>
                    <a:pt x="1004" y="128"/>
                  </a:cubicBezTo>
                  <a:cubicBezTo>
                    <a:pt x="981" y="130"/>
                    <a:pt x="956" y="134"/>
                    <a:pt x="933" y="139"/>
                  </a:cubicBezTo>
                  <a:cubicBezTo>
                    <a:pt x="900" y="146"/>
                    <a:pt x="865" y="148"/>
                    <a:pt x="830" y="150"/>
                  </a:cubicBezTo>
                  <a:cubicBezTo>
                    <a:pt x="796" y="151"/>
                    <a:pt x="762" y="154"/>
                    <a:pt x="729" y="162"/>
                  </a:cubicBezTo>
                  <a:cubicBezTo>
                    <a:pt x="701" y="168"/>
                    <a:pt x="674" y="171"/>
                    <a:pt x="645" y="172"/>
                  </a:cubicBezTo>
                  <a:cubicBezTo>
                    <a:pt x="611" y="174"/>
                    <a:pt x="576" y="179"/>
                    <a:pt x="542" y="185"/>
                  </a:cubicBezTo>
                  <a:cubicBezTo>
                    <a:pt x="520" y="191"/>
                    <a:pt x="495" y="192"/>
                    <a:pt x="472" y="194"/>
                  </a:cubicBezTo>
                  <a:cubicBezTo>
                    <a:pt x="384" y="192"/>
                    <a:pt x="298" y="211"/>
                    <a:pt x="213" y="227"/>
                  </a:cubicBezTo>
                  <a:cubicBezTo>
                    <a:pt x="142" y="223"/>
                    <a:pt x="68" y="256"/>
                    <a:pt x="5" y="198"/>
                  </a:cubicBezTo>
                  <a:cubicBezTo>
                    <a:pt x="0" y="188"/>
                    <a:pt x="0" y="175"/>
                    <a:pt x="8" y="163"/>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43" name="Forme libre 542"/>
            <p:cNvSpPr>
              <a:spLocks noChangeArrowheads="1"/>
            </p:cNvSpPr>
            <p:nvPr userDrawn="1"/>
          </p:nvSpPr>
          <p:spPr bwMode="auto">
            <a:xfrm>
              <a:off x="5629275" y="357188"/>
              <a:ext cx="811213" cy="133350"/>
            </a:xfrm>
            <a:custGeom>
              <a:avLst/>
              <a:gdLst>
                <a:gd name="T0" fmla="*/ 2024 w 2254"/>
                <a:gd name="T1" fmla="*/ 40 h 369"/>
                <a:gd name="T2" fmla="*/ 2097 w 2254"/>
                <a:gd name="T3" fmla="*/ 20 h 369"/>
                <a:gd name="T4" fmla="*/ 2208 w 2254"/>
                <a:gd name="T5" fmla="*/ 18 h 369"/>
                <a:gd name="T6" fmla="*/ 2251 w 2254"/>
                <a:gd name="T7" fmla="*/ 40 h 369"/>
                <a:gd name="T8" fmla="*/ 2233 w 2254"/>
                <a:gd name="T9" fmla="*/ 41 h 369"/>
                <a:gd name="T10" fmla="*/ 2161 w 2254"/>
                <a:gd name="T11" fmla="*/ 63 h 369"/>
                <a:gd name="T12" fmla="*/ 2074 w 2254"/>
                <a:gd name="T13" fmla="*/ 66 h 369"/>
                <a:gd name="T14" fmla="*/ 1819 w 2254"/>
                <a:gd name="T15" fmla="*/ 139 h 369"/>
                <a:gd name="T16" fmla="*/ 235 w 2254"/>
                <a:gd name="T17" fmla="*/ 347 h 369"/>
                <a:gd name="T18" fmla="*/ 13 w 2254"/>
                <a:gd name="T19" fmla="*/ 328 h 369"/>
                <a:gd name="T20" fmla="*/ 2 w 2254"/>
                <a:gd name="T21" fmla="*/ 290 h 369"/>
                <a:gd name="T22" fmla="*/ 119 w 2254"/>
                <a:gd name="T23" fmla="*/ 217 h 369"/>
                <a:gd name="T24" fmla="*/ 1367 w 2254"/>
                <a:gd name="T25" fmla="*/ 66 h 369"/>
                <a:gd name="T26" fmla="*/ 1753 w 2254"/>
                <a:gd name="T27" fmla="*/ 43 h 369"/>
                <a:gd name="T28" fmla="*/ 1811 w 2254"/>
                <a:gd name="T29" fmla="*/ 43 h 369"/>
                <a:gd name="T30" fmla="*/ 1921 w 2254"/>
                <a:gd name="T31" fmla="*/ 32 h 369"/>
                <a:gd name="T32" fmla="*/ 2024 w 2254"/>
                <a:gd name="T33" fmla="*/ 4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4" h="369">
                  <a:moveTo>
                    <a:pt x="2024" y="40"/>
                  </a:moveTo>
                  <a:cubicBezTo>
                    <a:pt x="2050" y="40"/>
                    <a:pt x="2074" y="34"/>
                    <a:pt x="2097" y="20"/>
                  </a:cubicBezTo>
                  <a:cubicBezTo>
                    <a:pt x="2134" y="20"/>
                    <a:pt x="2170" y="18"/>
                    <a:pt x="2208" y="18"/>
                  </a:cubicBezTo>
                  <a:cubicBezTo>
                    <a:pt x="2234" y="0"/>
                    <a:pt x="2253" y="0"/>
                    <a:pt x="2251" y="40"/>
                  </a:cubicBezTo>
                  <a:cubicBezTo>
                    <a:pt x="2245" y="40"/>
                    <a:pt x="2239" y="40"/>
                    <a:pt x="2233" y="41"/>
                  </a:cubicBezTo>
                  <a:cubicBezTo>
                    <a:pt x="2213" y="63"/>
                    <a:pt x="2181" y="44"/>
                    <a:pt x="2161" y="63"/>
                  </a:cubicBezTo>
                  <a:cubicBezTo>
                    <a:pt x="2132" y="64"/>
                    <a:pt x="2103" y="66"/>
                    <a:pt x="2074" y="66"/>
                  </a:cubicBezTo>
                  <a:cubicBezTo>
                    <a:pt x="2007" y="150"/>
                    <a:pt x="1903" y="127"/>
                    <a:pt x="1819" y="139"/>
                  </a:cubicBezTo>
                  <a:cubicBezTo>
                    <a:pt x="1292" y="212"/>
                    <a:pt x="764" y="284"/>
                    <a:pt x="235" y="347"/>
                  </a:cubicBezTo>
                  <a:cubicBezTo>
                    <a:pt x="162" y="356"/>
                    <a:pt x="84" y="368"/>
                    <a:pt x="13" y="328"/>
                  </a:cubicBezTo>
                  <a:cubicBezTo>
                    <a:pt x="3" y="318"/>
                    <a:pt x="0" y="304"/>
                    <a:pt x="2" y="290"/>
                  </a:cubicBezTo>
                  <a:cubicBezTo>
                    <a:pt x="20" y="232"/>
                    <a:pt x="69" y="223"/>
                    <a:pt x="119" y="217"/>
                  </a:cubicBezTo>
                  <a:cubicBezTo>
                    <a:pt x="536" y="168"/>
                    <a:pt x="950" y="110"/>
                    <a:pt x="1367" y="66"/>
                  </a:cubicBezTo>
                  <a:cubicBezTo>
                    <a:pt x="1495" y="52"/>
                    <a:pt x="1625" y="46"/>
                    <a:pt x="1753" y="43"/>
                  </a:cubicBezTo>
                  <a:cubicBezTo>
                    <a:pt x="1773" y="43"/>
                    <a:pt x="1792" y="43"/>
                    <a:pt x="1811" y="43"/>
                  </a:cubicBezTo>
                  <a:cubicBezTo>
                    <a:pt x="1848" y="43"/>
                    <a:pt x="1885" y="44"/>
                    <a:pt x="1921" y="32"/>
                  </a:cubicBezTo>
                  <a:cubicBezTo>
                    <a:pt x="1953" y="32"/>
                    <a:pt x="1990" y="20"/>
                    <a:pt x="2024" y="40"/>
                  </a:cubicBezTo>
                </a:path>
              </a:pathLst>
            </a:custGeom>
            <a:solidFill>
              <a:srgbClr val="13131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44" name="Forme libre 543"/>
            <p:cNvSpPr>
              <a:spLocks noChangeArrowheads="1"/>
            </p:cNvSpPr>
            <p:nvPr userDrawn="1"/>
          </p:nvSpPr>
          <p:spPr bwMode="auto">
            <a:xfrm>
              <a:off x="5705475" y="407988"/>
              <a:ext cx="752475" cy="112712"/>
            </a:xfrm>
            <a:custGeom>
              <a:avLst/>
              <a:gdLst>
                <a:gd name="T0" fmla="*/ 1197 w 2089"/>
                <a:gd name="T1" fmla="*/ 111 h 315"/>
                <a:gd name="T2" fmla="*/ 1694 w 2089"/>
                <a:gd name="T3" fmla="*/ 55 h 315"/>
                <a:gd name="T4" fmla="*/ 2043 w 2089"/>
                <a:gd name="T5" fmla="*/ 18 h 315"/>
                <a:gd name="T6" fmla="*/ 2086 w 2089"/>
                <a:gd name="T7" fmla="*/ 39 h 315"/>
                <a:gd name="T8" fmla="*/ 619 w 2089"/>
                <a:gd name="T9" fmla="*/ 241 h 315"/>
                <a:gd name="T10" fmla="*/ 99 w 2089"/>
                <a:gd name="T11" fmla="*/ 310 h 315"/>
                <a:gd name="T12" fmla="*/ 0 w 2089"/>
                <a:gd name="T13" fmla="*/ 294 h 315"/>
                <a:gd name="T14" fmla="*/ 113 w 2089"/>
                <a:gd name="T15" fmla="*/ 223 h 315"/>
                <a:gd name="T16" fmla="*/ 1052 w 2089"/>
                <a:gd name="T17" fmla="*/ 100 h 315"/>
                <a:gd name="T18" fmla="*/ 1197 w 2089"/>
                <a:gd name="T19" fmla="*/ 11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9" h="315">
                  <a:moveTo>
                    <a:pt x="1197" y="111"/>
                  </a:moveTo>
                  <a:cubicBezTo>
                    <a:pt x="1364" y="108"/>
                    <a:pt x="1527" y="73"/>
                    <a:pt x="1694" y="55"/>
                  </a:cubicBezTo>
                  <a:cubicBezTo>
                    <a:pt x="1810" y="42"/>
                    <a:pt x="1926" y="19"/>
                    <a:pt x="2043" y="18"/>
                  </a:cubicBezTo>
                  <a:cubicBezTo>
                    <a:pt x="2069" y="3"/>
                    <a:pt x="2088" y="0"/>
                    <a:pt x="2086" y="39"/>
                  </a:cubicBezTo>
                  <a:cubicBezTo>
                    <a:pt x="1597" y="106"/>
                    <a:pt x="1107" y="175"/>
                    <a:pt x="619" y="241"/>
                  </a:cubicBezTo>
                  <a:cubicBezTo>
                    <a:pt x="446" y="265"/>
                    <a:pt x="272" y="287"/>
                    <a:pt x="99" y="310"/>
                  </a:cubicBezTo>
                  <a:cubicBezTo>
                    <a:pt x="64" y="314"/>
                    <a:pt x="31" y="314"/>
                    <a:pt x="0" y="294"/>
                  </a:cubicBezTo>
                  <a:cubicBezTo>
                    <a:pt x="6" y="223"/>
                    <a:pt x="70" y="229"/>
                    <a:pt x="113" y="223"/>
                  </a:cubicBezTo>
                  <a:cubicBezTo>
                    <a:pt x="426" y="177"/>
                    <a:pt x="739" y="140"/>
                    <a:pt x="1052" y="100"/>
                  </a:cubicBezTo>
                  <a:cubicBezTo>
                    <a:pt x="1100" y="91"/>
                    <a:pt x="1148" y="108"/>
                    <a:pt x="1197" y="111"/>
                  </a:cubicBezTo>
                </a:path>
              </a:pathLst>
            </a:custGeom>
            <a:solidFill>
              <a:srgbClr val="11111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45" name="Forme libre 544"/>
            <p:cNvSpPr>
              <a:spLocks noChangeArrowheads="1"/>
            </p:cNvSpPr>
            <p:nvPr userDrawn="1"/>
          </p:nvSpPr>
          <p:spPr bwMode="auto">
            <a:xfrm>
              <a:off x="5680075" y="390525"/>
              <a:ext cx="660400" cy="112713"/>
            </a:xfrm>
            <a:custGeom>
              <a:avLst/>
              <a:gdLst>
                <a:gd name="T0" fmla="*/ 1834 w 1835"/>
                <a:gd name="T1" fmla="*/ 64 h 314"/>
                <a:gd name="T2" fmla="*/ 1246 w 1835"/>
                <a:gd name="T3" fmla="*/ 139 h 314"/>
                <a:gd name="T4" fmla="*/ 835 w 1835"/>
                <a:gd name="T5" fmla="*/ 210 h 314"/>
                <a:gd name="T6" fmla="*/ 84 w 1835"/>
                <a:gd name="T7" fmla="*/ 308 h 314"/>
                <a:gd name="T8" fmla="*/ 44 w 1835"/>
                <a:gd name="T9" fmla="*/ 311 h 314"/>
                <a:gd name="T10" fmla="*/ 11 w 1835"/>
                <a:gd name="T11" fmla="*/ 290 h 314"/>
                <a:gd name="T12" fmla="*/ 4 w 1835"/>
                <a:gd name="T13" fmla="*/ 252 h 314"/>
                <a:gd name="T14" fmla="*/ 574 w 1835"/>
                <a:gd name="T15" fmla="*/ 169 h 314"/>
                <a:gd name="T16" fmla="*/ 1382 w 1835"/>
                <a:gd name="T17" fmla="*/ 65 h 314"/>
                <a:gd name="T18" fmla="*/ 1742 w 1835"/>
                <a:gd name="T19" fmla="*/ 21 h 314"/>
                <a:gd name="T20" fmla="*/ 1834 w 1835"/>
                <a:gd name="T21" fmla="*/ 6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5" h="314">
                  <a:moveTo>
                    <a:pt x="1834" y="64"/>
                  </a:moveTo>
                  <a:cubicBezTo>
                    <a:pt x="1638" y="88"/>
                    <a:pt x="1441" y="114"/>
                    <a:pt x="1246" y="139"/>
                  </a:cubicBezTo>
                  <a:cubicBezTo>
                    <a:pt x="1115" y="197"/>
                    <a:pt x="973" y="192"/>
                    <a:pt x="835" y="210"/>
                  </a:cubicBezTo>
                  <a:cubicBezTo>
                    <a:pt x="585" y="244"/>
                    <a:pt x="334" y="275"/>
                    <a:pt x="84" y="308"/>
                  </a:cubicBezTo>
                  <a:cubicBezTo>
                    <a:pt x="72" y="311"/>
                    <a:pt x="58" y="313"/>
                    <a:pt x="44" y="311"/>
                  </a:cubicBezTo>
                  <a:cubicBezTo>
                    <a:pt x="32" y="307"/>
                    <a:pt x="20" y="299"/>
                    <a:pt x="11" y="290"/>
                  </a:cubicBezTo>
                  <a:cubicBezTo>
                    <a:pt x="1" y="279"/>
                    <a:pt x="0" y="265"/>
                    <a:pt x="4" y="252"/>
                  </a:cubicBezTo>
                  <a:cubicBezTo>
                    <a:pt x="191" y="203"/>
                    <a:pt x="383" y="194"/>
                    <a:pt x="574" y="169"/>
                  </a:cubicBezTo>
                  <a:cubicBezTo>
                    <a:pt x="843" y="134"/>
                    <a:pt x="1113" y="102"/>
                    <a:pt x="1382" y="65"/>
                  </a:cubicBezTo>
                  <a:cubicBezTo>
                    <a:pt x="1501" y="49"/>
                    <a:pt x="1622" y="38"/>
                    <a:pt x="1742" y="21"/>
                  </a:cubicBezTo>
                  <a:cubicBezTo>
                    <a:pt x="1773" y="30"/>
                    <a:pt x="1825" y="0"/>
                    <a:pt x="1834" y="64"/>
                  </a:cubicBezTo>
                </a:path>
              </a:pathLst>
            </a:custGeom>
            <a:solidFill>
              <a:srgbClr val="10101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46" name="Forme libre 545"/>
            <p:cNvSpPr>
              <a:spLocks noChangeArrowheads="1"/>
            </p:cNvSpPr>
            <p:nvPr userDrawn="1"/>
          </p:nvSpPr>
          <p:spPr bwMode="auto">
            <a:xfrm>
              <a:off x="5629275" y="381000"/>
              <a:ext cx="754063" cy="139700"/>
            </a:xfrm>
            <a:custGeom>
              <a:avLst/>
              <a:gdLst>
                <a:gd name="T0" fmla="*/ 1886 w 2094"/>
                <a:gd name="T1" fmla="*/ 68 h 390"/>
                <a:gd name="T2" fmla="*/ 1197 w 2094"/>
                <a:gd name="T3" fmla="*/ 149 h 390"/>
                <a:gd name="T4" fmla="*/ 362 w 2094"/>
                <a:gd name="T5" fmla="*/ 253 h 390"/>
                <a:gd name="T6" fmla="*/ 150 w 2094"/>
                <a:gd name="T7" fmla="*/ 291 h 390"/>
                <a:gd name="T8" fmla="*/ 6 w 2094"/>
                <a:gd name="T9" fmla="*/ 285 h 390"/>
                <a:gd name="T10" fmla="*/ 11 w 2094"/>
                <a:gd name="T11" fmla="*/ 250 h 390"/>
                <a:gd name="T12" fmla="*/ 600 w 2094"/>
                <a:gd name="T13" fmla="*/ 192 h 390"/>
                <a:gd name="T14" fmla="*/ 1777 w 2094"/>
                <a:gd name="T15" fmla="*/ 41 h 390"/>
                <a:gd name="T16" fmla="*/ 2071 w 2094"/>
                <a:gd name="T17" fmla="*/ 0 h 390"/>
                <a:gd name="T18" fmla="*/ 2093 w 2094"/>
                <a:gd name="T19" fmla="*/ 21 h 390"/>
                <a:gd name="T20" fmla="*/ 1996 w 2094"/>
                <a:gd name="T21" fmla="*/ 61 h 390"/>
                <a:gd name="T22" fmla="*/ 1886 w 2094"/>
                <a:gd name="T23" fmla="*/ 6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94" h="390">
                  <a:moveTo>
                    <a:pt x="1886" y="68"/>
                  </a:moveTo>
                  <a:cubicBezTo>
                    <a:pt x="1655" y="85"/>
                    <a:pt x="1426" y="122"/>
                    <a:pt x="1197" y="149"/>
                  </a:cubicBezTo>
                  <a:cubicBezTo>
                    <a:pt x="919" y="183"/>
                    <a:pt x="640" y="218"/>
                    <a:pt x="362" y="253"/>
                  </a:cubicBezTo>
                  <a:cubicBezTo>
                    <a:pt x="290" y="262"/>
                    <a:pt x="218" y="270"/>
                    <a:pt x="150" y="291"/>
                  </a:cubicBezTo>
                  <a:cubicBezTo>
                    <a:pt x="98" y="389"/>
                    <a:pt x="52" y="327"/>
                    <a:pt x="6" y="285"/>
                  </a:cubicBezTo>
                  <a:cubicBezTo>
                    <a:pt x="0" y="273"/>
                    <a:pt x="1" y="261"/>
                    <a:pt x="11" y="250"/>
                  </a:cubicBezTo>
                  <a:cubicBezTo>
                    <a:pt x="211" y="261"/>
                    <a:pt x="405" y="215"/>
                    <a:pt x="600" y="192"/>
                  </a:cubicBezTo>
                  <a:cubicBezTo>
                    <a:pt x="992" y="148"/>
                    <a:pt x="1385" y="93"/>
                    <a:pt x="1777" y="41"/>
                  </a:cubicBezTo>
                  <a:cubicBezTo>
                    <a:pt x="1875" y="29"/>
                    <a:pt x="1973" y="13"/>
                    <a:pt x="2071" y="0"/>
                  </a:cubicBezTo>
                  <a:cubicBezTo>
                    <a:pt x="2078" y="7"/>
                    <a:pt x="2086" y="15"/>
                    <a:pt x="2093" y="21"/>
                  </a:cubicBezTo>
                  <a:cubicBezTo>
                    <a:pt x="2078" y="78"/>
                    <a:pt x="2031" y="61"/>
                    <a:pt x="1996" y="61"/>
                  </a:cubicBezTo>
                  <a:cubicBezTo>
                    <a:pt x="1958" y="65"/>
                    <a:pt x="1921" y="49"/>
                    <a:pt x="1886" y="68"/>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47" name="Forme libre 546"/>
            <p:cNvSpPr>
              <a:spLocks noChangeArrowheads="1"/>
            </p:cNvSpPr>
            <p:nvPr userDrawn="1"/>
          </p:nvSpPr>
          <p:spPr bwMode="auto">
            <a:xfrm>
              <a:off x="5668963" y="539750"/>
              <a:ext cx="177800" cy="100013"/>
            </a:xfrm>
            <a:custGeom>
              <a:avLst/>
              <a:gdLst>
                <a:gd name="T0" fmla="*/ 174 w 495"/>
                <a:gd name="T1" fmla="*/ 15 h 277"/>
                <a:gd name="T2" fmla="*/ 388 w 495"/>
                <a:gd name="T3" fmla="*/ 77 h 277"/>
                <a:gd name="T4" fmla="*/ 494 w 495"/>
                <a:gd name="T5" fmla="*/ 177 h 277"/>
                <a:gd name="T6" fmla="*/ 490 w 495"/>
                <a:gd name="T7" fmla="*/ 194 h 277"/>
                <a:gd name="T8" fmla="*/ 457 w 495"/>
                <a:gd name="T9" fmla="*/ 229 h 277"/>
                <a:gd name="T10" fmla="*/ 121 w 495"/>
                <a:gd name="T11" fmla="*/ 252 h 277"/>
                <a:gd name="T12" fmla="*/ 29 w 495"/>
                <a:gd name="T13" fmla="*/ 117 h 277"/>
                <a:gd name="T14" fmla="*/ 84 w 495"/>
                <a:gd name="T15" fmla="*/ 15 h 277"/>
                <a:gd name="T16" fmla="*/ 110 w 495"/>
                <a:gd name="T17" fmla="*/ 12 h 277"/>
                <a:gd name="T18" fmla="*/ 174 w 495"/>
                <a:gd name="T19" fmla="*/ 15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5" h="277">
                  <a:moveTo>
                    <a:pt x="174" y="15"/>
                  </a:moveTo>
                  <a:cubicBezTo>
                    <a:pt x="246" y="35"/>
                    <a:pt x="316" y="55"/>
                    <a:pt x="388" y="77"/>
                  </a:cubicBezTo>
                  <a:cubicBezTo>
                    <a:pt x="439" y="93"/>
                    <a:pt x="487" y="113"/>
                    <a:pt x="494" y="177"/>
                  </a:cubicBezTo>
                  <a:cubicBezTo>
                    <a:pt x="492" y="183"/>
                    <a:pt x="490" y="187"/>
                    <a:pt x="490" y="194"/>
                  </a:cubicBezTo>
                  <a:cubicBezTo>
                    <a:pt x="483" y="209"/>
                    <a:pt x="472" y="221"/>
                    <a:pt x="457" y="229"/>
                  </a:cubicBezTo>
                  <a:cubicBezTo>
                    <a:pt x="348" y="276"/>
                    <a:pt x="232" y="262"/>
                    <a:pt x="121" y="252"/>
                  </a:cubicBezTo>
                  <a:cubicBezTo>
                    <a:pt x="52" y="245"/>
                    <a:pt x="0" y="203"/>
                    <a:pt x="29" y="117"/>
                  </a:cubicBezTo>
                  <a:cubicBezTo>
                    <a:pt x="49" y="84"/>
                    <a:pt x="5" y="16"/>
                    <a:pt x="84" y="15"/>
                  </a:cubicBezTo>
                  <a:cubicBezTo>
                    <a:pt x="93" y="13"/>
                    <a:pt x="103" y="13"/>
                    <a:pt x="110" y="12"/>
                  </a:cubicBezTo>
                  <a:cubicBezTo>
                    <a:pt x="132" y="3"/>
                    <a:pt x="153" y="0"/>
                    <a:pt x="174" y="15"/>
                  </a:cubicBezTo>
                </a:path>
              </a:pathLst>
            </a:custGeom>
            <a:solidFill>
              <a:srgbClr val="15151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48" name="Forme libre 547"/>
            <p:cNvSpPr>
              <a:spLocks noChangeArrowheads="1"/>
            </p:cNvSpPr>
            <p:nvPr userDrawn="1"/>
          </p:nvSpPr>
          <p:spPr bwMode="auto">
            <a:xfrm>
              <a:off x="5622925" y="479425"/>
              <a:ext cx="293688" cy="168275"/>
            </a:xfrm>
            <a:custGeom>
              <a:avLst/>
              <a:gdLst>
                <a:gd name="T0" fmla="*/ 233 w 814"/>
                <a:gd name="T1" fmla="*/ 293 h 468"/>
                <a:gd name="T2" fmla="*/ 276 w 814"/>
                <a:gd name="T3" fmla="*/ 325 h 468"/>
                <a:gd name="T4" fmla="*/ 198 w 814"/>
                <a:gd name="T5" fmla="*/ 338 h 468"/>
                <a:gd name="T6" fmla="*/ 210 w 814"/>
                <a:gd name="T7" fmla="*/ 365 h 468"/>
                <a:gd name="T8" fmla="*/ 476 w 814"/>
                <a:gd name="T9" fmla="*/ 383 h 468"/>
                <a:gd name="T10" fmla="*/ 575 w 814"/>
                <a:gd name="T11" fmla="*/ 368 h 468"/>
                <a:gd name="T12" fmla="*/ 621 w 814"/>
                <a:gd name="T13" fmla="*/ 344 h 468"/>
                <a:gd name="T14" fmla="*/ 620 w 814"/>
                <a:gd name="T15" fmla="*/ 345 h 468"/>
                <a:gd name="T16" fmla="*/ 690 w 814"/>
                <a:gd name="T17" fmla="*/ 278 h 468"/>
                <a:gd name="T18" fmla="*/ 772 w 814"/>
                <a:gd name="T19" fmla="*/ 269 h 468"/>
                <a:gd name="T20" fmla="*/ 809 w 814"/>
                <a:gd name="T21" fmla="*/ 307 h 468"/>
                <a:gd name="T22" fmla="*/ 812 w 814"/>
                <a:gd name="T23" fmla="*/ 361 h 468"/>
                <a:gd name="T24" fmla="*/ 794 w 814"/>
                <a:gd name="T25" fmla="*/ 391 h 468"/>
                <a:gd name="T26" fmla="*/ 748 w 814"/>
                <a:gd name="T27" fmla="*/ 419 h 468"/>
                <a:gd name="T28" fmla="*/ 714 w 814"/>
                <a:gd name="T29" fmla="*/ 428 h 468"/>
                <a:gd name="T30" fmla="*/ 627 w 814"/>
                <a:gd name="T31" fmla="*/ 446 h 468"/>
                <a:gd name="T32" fmla="*/ 464 w 814"/>
                <a:gd name="T33" fmla="*/ 448 h 468"/>
                <a:gd name="T34" fmla="*/ 352 w 814"/>
                <a:gd name="T35" fmla="*/ 448 h 468"/>
                <a:gd name="T36" fmla="*/ 277 w 814"/>
                <a:gd name="T37" fmla="*/ 448 h 468"/>
                <a:gd name="T38" fmla="*/ 203 w 814"/>
                <a:gd name="T39" fmla="*/ 448 h 468"/>
                <a:gd name="T40" fmla="*/ 25 w 814"/>
                <a:gd name="T41" fmla="*/ 423 h 468"/>
                <a:gd name="T42" fmla="*/ 68 w 814"/>
                <a:gd name="T43" fmla="*/ 226 h 468"/>
                <a:gd name="T44" fmla="*/ 35 w 814"/>
                <a:gd name="T45" fmla="*/ 116 h 468"/>
                <a:gd name="T46" fmla="*/ 18 w 814"/>
                <a:gd name="T47" fmla="*/ 92 h 468"/>
                <a:gd name="T48" fmla="*/ 0 w 814"/>
                <a:gd name="T49" fmla="*/ 51 h 468"/>
                <a:gd name="T50" fmla="*/ 6 w 814"/>
                <a:gd name="T51" fmla="*/ 20 h 468"/>
                <a:gd name="T52" fmla="*/ 30 w 814"/>
                <a:gd name="T53" fmla="*/ 0 h 468"/>
                <a:gd name="T54" fmla="*/ 169 w 814"/>
                <a:gd name="T55" fmla="*/ 18 h 468"/>
                <a:gd name="T56" fmla="*/ 189 w 814"/>
                <a:gd name="T57" fmla="*/ 25 h 468"/>
                <a:gd name="T58" fmla="*/ 212 w 814"/>
                <a:gd name="T59" fmla="*/ 47 h 468"/>
                <a:gd name="T60" fmla="*/ 212 w 814"/>
                <a:gd name="T61" fmla="*/ 47 h 468"/>
                <a:gd name="T62" fmla="*/ 219 w 814"/>
                <a:gd name="T63" fmla="*/ 64 h 468"/>
                <a:gd name="T64" fmla="*/ 216 w 814"/>
                <a:gd name="T65" fmla="*/ 73 h 468"/>
                <a:gd name="T66" fmla="*/ 187 w 814"/>
                <a:gd name="T67" fmla="*/ 139 h 468"/>
                <a:gd name="T68" fmla="*/ 187 w 814"/>
                <a:gd name="T69" fmla="*/ 160 h 468"/>
                <a:gd name="T70" fmla="*/ 233 w 814"/>
                <a:gd name="T71" fmla="*/ 293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4" h="468">
                  <a:moveTo>
                    <a:pt x="233" y="293"/>
                  </a:moveTo>
                  <a:cubicBezTo>
                    <a:pt x="250" y="299"/>
                    <a:pt x="270" y="301"/>
                    <a:pt x="276" y="325"/>
                  </a:cubicBezTo>
                  <a:cubicBezTo>
                    <a:pt x="255" y="357"/>
                    <a:pt x="219" y="313"/>
                    <a:pt x="198" y="338"/>
                  </a:cubicBezTo>
                  <a:cubicBezTo>
                    <a:pt x="193" y="351"/>
                    <a:pt x="201" y="361"/>
                    <a:pt x="210" y="365"/>
                  </a:cubicBezTo>
                  <a:cubicBezTo>
                    <a:pt x="296" y="405"/>
                    <a:pt x="387" y="387"/>
                    <a:pt x="476" y="383"/>
                  </a:cubicBezTo>
                  <a:cubicBezTo>
                    <a:pt x="510" y="382"/>
                    <a:pt x="543" y="373"/>
                    <a:pt x="575" y="368"/>
                  </a:cubicBezTo>
                  <a:cubicBezTo>
                    <a:pt x="587" y="353"/>
                    <a:pt x="610" y="361"/>
                    <a:pt x="621" y="344"/>
                  </a:cubicBezTo>
                  <a:lnTo>
                    <a:pt x="620" y="345"/>
                  </a:lnTo>
                  <a:cubicBezTo>
                    <a:pt x="642" y="322"/>
                    <a:pt x="667" y="301"/>
                    <a:pt x="690" y="278"/>
                  </a:cubicBezTo>
                  <a:cubicBezTo>
                    <a:pt x="714" y="252"/>
                    <a:pt x="743" y="255"/>
                    <a:pt x="772" y="269"/>
                  </a:cubicBezTo>
                  <a:cubicBezTo>
                    <a:pt x="789" y="278"/>
                    <a:pt x="801" y="290"/>
                    <a:pt x="809" y="307"/>
                  </a:cubicBezTo>
                  <a:cubicBezTo>
                    <a:pt x="813" y="325"/>
                    <a:pt x="813" y="342"/>
                    <a:pt x="812" y="361"/>
                  </a:cubicBezTo>
                  <a:cubicBezTo>
                    <a:pt x="809" y="373"/>
                    <a:pt x="803" y="382"/>
                    <a:pt x="794" y="391"/>
                  </a:cubicBezTo>
                  <a:cubicBezTo>
                    <a:pt x="780" y="402"/>
                    <a:pt x="765" y="411"/>
                    <a:pt x="748" y="419"/>
                  </a:cubicBezTo>
                  <a:cubicBezTo>
                    <a:pt x="737" y="422"/>
                    <a:pt x="725" y="426"/>
                    <a:pt x="714" y="428"/>
                  </a:cubicBezTo>
                  <a:cubicBezTo>
                    <a:pt x="685" y="435"/>
                    <a:pt x="658" y="446"/>
                    <a:pt x="627" y="446"/>
                  </a:cubicBezTo>
                  <a:cubicBezTo>
                    <a:pt x="572" y="448"/>
                    <a:pt x="517" y="446"/>
                    <a:pt x="464" y="448"/>
                  </a:cubicBezTo>
                  <a:cubicBezTo>
                    <a:pt x="427" y="448"/>
                    <a:pt x="389" y="448"/>
                    <a:pt x="352" y="448"/>
                  </a:cubicBezTo>
                  <a:cubicBezTo>
                    <a:pt x="328" y="448"/>
                    <a:pt x="302" y="448"/>
                    <a:pt x="277" y="448"/>
                  </a:cubicBezTo>
                  <a:cubicBezTo>
                    <a:pt x="253" y="448"/>
                    <a:pt x="227" y="448"/>
                    <a:pt x="203" y="448"/>
                  </a:cubicBezTo>
                  <a:cubicBezTo>
                    <a:pt x="143" y="440"/>
                    <a:pt x="79" y="467"/>
                    <a:pt x="25" y="423"/>
                  </a:cubicBezTo>
                  <a:cubicBezTo>
                    <a:pt x="6" y="350"/>
                    <a:pt x="84" y="298"/>
                    <a:pt x="68" y="226"/>
                  </a:cubicBezTo>
                  <a:cubicBezTo>
                    <a:pt x="65" y="186"/>
                    <a:pt x="53" y="150"/>
                    <a:pt x="35" y="116"/>
                  </a:cubicBezTo>
                  <a:cubicBezTo>
                    <a:pt x="29" y="109"/>
                    <a:pt x="24" y="99"/>
                    <a:pt x="18" y="92"/>
                  </a:cubicBezTo>
                  <a:cubicBezTo>
                    <a:pt x="9" y="80"/>
                    <a:pt x="1" y="66"/>
                    <a:pt x="0" y="51"/>
                  </a:cubicBezTo>
                  <a:cubicBezTo>
                    <a:pt x="0" y="40"/>
                    <a:pt x="1" y="29"/>
                    <a:pt x="6" y="20"/>
                  </a:cubicBezTo>
                  <a:cubicBezTo>
                    <a:pt x="12" y="11"/>
                    <a:pt x="19" y="5"/>
                    <a:pt x="30" y="0"/>
                  </a:cubicBezTo>
                  <a:cubicBezTo>
                    <a:pt x="76" y="9"/>
                    <a:pt x="117" y="58"/>
                    <a:pt x="169" y="18"/>
                  </a:cubicBezTo>
                  <a:cubicBezTo>
                    <a:pt x="175" y="20"/>
                    <a:pt x="183" y="22"/>
                    <a:pt x="189" y="25"/>
                  </a:cubicBezTo>
                  <a:cubicBezTo>
                    <a:pt x="197" y="32"/>
                    <a:pt x="204" y="40"/>
                    <a:pt x="212" y="47"/>
                  </a:cubicBezTo>
                  <a:lnTo>
                    <a:pt x="212" y="47"/>
                  </a:lnTo>
                  <a:cubicBezTo>
                    <a:pt x="218" y="52"/>
                    <a:pt x="219" y="58"/>
                    <a:pt x="219" y="64"/>
                  </a:cubicBezTo>
                  <a:cubicBezTo>
                    <a:pt x="219" y="70"/>
                    <a:pt x="218" y="73"/>
                    <a:pt x="216" y="73"/>
                  </a:cubicBezTo>
                  <a:cubicBezTo>
                    <a:pt x="193" y="89"/>
                    <a:pt x="186" y="113"/>
                    <a:pt x="187" y="139"/>
                  </a:cubicBezTo>
                  <a:cubicBezTo>
                    <a:pt x="187" y="147"/>
                    <a:pt x="187" y="154"/>
                    <a:pt x="187" y="160"/>
                  </a:cubicBezTo>
                  <a:cubicBezTo>
                    <a:pt x="161" y="217"/>
                    <a:pt x="178" y="261"/>
                    <a:pt x="233" y="293"/>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49" name="Forme libre 548"/>
            <p:cNvSpPr>
              <a:spLocks noChangeArrowheads="1"/>
            </p:cNvSpPr>
            <p:nvPr userDrawn="1"/>
          </p:nvSpPr>
          <p:spPr bwMode="auto">
            <a:xfrm>
              <a:off x="5695950" y="439738"/>
              <a:ext cx="441325" cy="73025"/>
            </a:xfrm>
            <a:custGeom>
              <a:avLst/>
              <a:gdLst>
                <a:gd name="T0" fmla="*/ 2 w 1224"/>
                <a:gd name="T1" fmla="*/ 186 h 204"/>
                <a:gd name="T2" fmla="*/ 9 w 1224"/>
                <a:gd name="T3" fmla="*/ 155 h 204"/>
                <a:gd name="T4" fmla="*/ 1202 w 1224"/>
                <a:gd name="T5" fmla="*/ 0 h 204"/>
                <a:gd name="T6" fmla="*/ 1223 w 1224"/>
                <a:gd name="T7" fmla="*/ 21 h 204"/>
                <a:gd name="T8" fmla="*/ 776 w 1224"/>
                <a:gd name="T9" fmla="*/ 88 h 204"/>
                <a:gd name="T10" fmla="*/ 189 w 1224"/>
                <a:gd name="T11" fmla="*/ 162 h 204"/>
                <a:gd name="T12" fmla="*/ 25 w 1224"/>
                <a:gd name="T13" fmla="*/ 203 h 204"/>
                <a:gd name="T14" fmla="*/ 9 w 1224"/>
                <a:gd name="T15" fmla="*/ 203 h 204"/>
                <a:gd name="T16" fmla="*/ 0 w 1224"/>
                <a:gd name="T17" fmla="*/ 198 h 204"/>
                <a:gd name="T18" fmla="*/ 2 w 1224"/>
                <a:gd name="T19" fmla="*/ 18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4" h="204">
                  <a:moveTo>
                    <a:pt x="2" y="186"/>
                  </a:moveTo>
                  <a:cubicBezTo>
                    <a:pt x="5" y="175"/>
                    <a:pt x="6" y="166"/>
                    <a:pt x="9" y="155"/>
                  </a:cubicBezTo>
                  <a:cubicBezTo>
                    <a:pt x="406" y="104"/>
                    <a:pt x="805" y="52"/>
                    <a:pt x="1202" y="0"/>
                  </a:cubicBezTo>
                  <a:cubicBezTo>
                    <a:pt x="1210" y="7"/>
                    <a:pt x="1217" y="13"/>
                    <a:pt x="1223" y="21"/>
                  </a:cubicBezTo>
                  <a:cubicBezTo>
                    <a:pt x="1077" y="62"/>
                    <a:pt x="924" y="67"/>
                    <a:pt x="776" y="88"/>
                  </a:cubicBezTo>
                  <a:cubicBezTo>
                    <a:pt x="582" y="117"/>
                    <a:pt x="385" y="136"/>
                    <a:pt x="189" y="162"/>
                  </a:cubicBezTo>
                  <a:cubicBezTo>
                    <a:pt x="134" y="169"/>
                    <a:pt x="76" y="175"/>
                    <a:pt x="25" y="203"/>
                  </a:cubicBezTo>
                  <a:cubicBezTo>
                    <a:pt x="20" y="203"/>
                    <a:pt x="14" y="203"/>
                    <a:pt x="9" y="203"/>
                  </a:cubicBezTo>
                  <a:lnTo>
                    <a:pt x="0" y="198"/>
                  </a:lnTo>
                  <a:lnTo>
                    <a:pt x="2" y="186"/>
                  </a:lnTo>
                </a:path>
              </a:pathLst>
            </a:custGeom>
            <a:solidFill>
              <a:srgbClr val="47474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50" name="Forme libre 549"/>
            <p:cNvSpPr>
              <a:spLocks noChangeArrowheads="1"/>
            </p:cNvSpPr>
            <p:nvPr userDrawn="1"/>
          </p:nvSpPr>
          <p:spPr bwMode="auto">
            <a:xfrm>
              <a:off x="6308725" y="371475"/>
              <a:ext cx="254000" cy="41275"/>
            </a:xfrm>
            <a:custGeom>
              <a:avLst/>
              <a:gdLst>
                <a:gd name="T0" fmla="*/ 0 w 706"/>
                <a:gd name="T1" fmla="*/ 93 h 116"/>
                <a:gd name="T2" fmla="*/ 207 w 706"/>
                <a:gd name="T3" fmla="*/ 49 h 116"/>
                <a:gd name="T4" fmla="*/ 546 w 706"/>
                <a:gd name="T5" fmla="*/ 16 h 116"/>
                <a:gd name="T6" fmla="*/ 705 w 706"/>
                <a:gd name="T7" fmla="*/ 16 h 116"/>
                <a:gd name="T8" fmla="*/ 88 w 706"/>
                <a:gd name="T9" fmla="*/ 115 h 116"/>
                <a:gd name="T10" fmla="*/ 0 w 706"/>
                <a:gd name="T11" fmla="*/ 93 h 116"/>
              </a:gdLst>
              <a:ahLst/>
              <a:cxnLst>
                <a:cxn ang="0">
                  <a:pos x="T0" y="T1"/>
                </a:cxn>
                <a:cxn ang="0">
                  <a:pos x="T2" y="T3"/>
                </a:cxn>
                <a:cxn ang="0">
                  <a:pos x="T4" y="T5"/>
                </a:cxn>
                <a:cxn ang="0">
                  <a:pos x="T6" y="T7"/>
                </a:cxn>
                <a:cxn ang="0">
                  <a:pos x="T8" y="T9"/>
                </a:cxn>
                <a:cxn ang="0">
                  <a:pos x="T10" y="T11"/>
                </a:cxn>
              </a:cxnLst>
              <a:rect l="0" t="0" r="r" b="b"/>
              <a:pathLst>
                <a:path w="706" h="116">
                  <a:moveTo>
                    <a:pt x="0" y="93"/>
                  </a:moveTo>
                  <a:cubicBezTo>
                    <a:pt x="64" y="54"/>
                    <a:pt x="143" y="89"/>
                    <a:pt x="207" y="49"/>
                  </a:cubicBezTo>
                  <a:cubicBezTo>
                    <a:pt x="322" y="52"/>
                    <a:pt x="433" y="26"/>
                    <a:pt x="546" y="16"/>
                  </a:cubicBezTo>
                  <a:cubicBezTo>
                    <a:pt x="598" y="9"/>
                    <a:pt x="650" y="0"/>
                    <a:pt x="705" y="16"/>
                  </a:cubicBezTo>
                  <a:cubicBezTo>
                    <a:pt x="502" y="63"/>
                    <a:pt x="295" y="89"/>
                    <a:pt x="88" y="115"/>
                  </a:cubicBezTo>
                  <a:cubicBezTo>
                    <a:pt x="61" y="97"/>
                    <a:pt x="30" y="95"/>
                    <a:pt x="0" y="93"/>
                  </a:cubicBezTo>
                </a:path>
              </a:pathLst>
            </a:custGeom>
            <a:solidFill>
              <a:srgbClr val="28282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51" name="Forme libre 550"/>
            <p:cNvSpPr>
              <a:spLocks noChangeArrowheads="1"/>
            </p:cNvSpPr>
            <p:nvPr userDrawn="1"/>
          </p:nvSpPr>
          <p:spPr bwMode="auto">
            <a:xfrm>
              <a:off x="6440488" y="392113"/>
              <a:ext cx="188912" cy="30162"/>
            </a:xfrm>
            <a:custGeom>
              <a:avLst/>
              <a:gdLst>
                <a:gd name="T0" fmla="*/ 43 w 524"/>
                <a:gd name="T1" fmla="*/ 81 h 82"/>
                <a:gd name="T2" fmla="*/ 0 w 524"/>
                <a:gd name="T3" fmla="*/ 59 h 82"/>
                <a:gd name="T4" fmla="*/ 523 w 524"/>
                <a:gd name="T5" fmla="*/ 0 h 82"/>
                <a:gd name="T6" fmla="*/ 43 w 524"/>
                <a:gd name="T7" fmla="*/ 81 h 82"/>
              </a:gdLst>
              <a:ahLst/>
              <a:cxnLst>
                <a:cxn ang="0">
                  <a:pos x="T0" y="T1"/>
                </a:cxn>
                <a:cxn ang="0">
                  <a:pos x="T2" y="T3"/>
                </a:cxn>
                <a:cxn ang="0">
                  <a:pos x="T4" y="T5"/>
                </a:cxn>
                <a:cxn ang="0">
                  <a:pos x="T6" y="T7"/>
                </a:cxn>
              </a:cxnLst>
              <a:rect l="0" t="0" r="r" b="b"/>
              <a:pathLst>
                <a:path w="524" h="82">
                  <a:moveTo>
                    <a:pt x="43" y="81"/>
                  </a:moveTo>
                  <a:cubicBezTo>
                    <a:pt x="29" y="73"/>
                    <a:pt x="14" y="67"/>
                    <a:pt x="0" y="59"/>
                  </a:cubicBezTo>
                  <a:cubicBezTo>
                    <a:pt x="171" y="15"/>
                    <a:pt x="347" y="7"/>
                    <a:pt x="523" y="0"/>
                  </a:cubicBezTo>
                  <a:cubicBezTo>
                    <a:pt x="364" y="35"/>
                    <a:pt x="205" y="73"/>
                    <a:pt x="43" y="81"/>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52" name="Forme libre 551"/>
            <p:cNvSpPr>
              <a:spLocks noChangeArrowheads="1"/>
            </p:cNvSpPr>
            <p:nvPr userDrawn="1"/>
          </p:nvSpPr>
          <p:spPr bwMode="auto">
            <a:xfrm>
              <a:off x="6424613" y="349250"/>
              <a:ext cx="88900" cy="23813"/>
            </a:xfrm>
            <a:custGeom>
              <a:avLst/>
              <a:gdLst>
                <a:gd name="T0" fmla="*/ 43 w 248"/>
                <a:gd name="T1" fmla="*/ 63 h 67"/>
                <a:gd name="T2" fmla="*/ 0 w 248"/>
                <a:gd name="T3" fmla="*/ 41 h 67"/>
                <a:gd name="T4" fmla="*/ 247 w 248"/>
                <a:gd name="T5" fmla="*/ 25 h 67"/>
                <a:gd name="T6" fmla="*/ 43 w 248"/>
                <a:gd name="T7" fmla="*/ 63 h 67"/>
              </a:gdLst>
              <a:ahLst/>
              <a:cxnLst>
                <a:cxn ang="0">
                  <a:pos x="T0" y="T1"/>
                </a:cxn>
                <a:cxn ang="0">
                  <a:pos x="T2" y="T3"/>
                </a:cxn>
                <a:cxn ang="0">
                  <a:pos x="T4" y="T5"/>
                </a:cxn>
                <a:cxn ang="0">
                  <a:pos x="T6" y="T7"/>
                </a:cxn>
              </a:cxnLst>
              <a:rect l="0" t="0" r="r" b="b"/>
              <a:pathLst>
                <a:path w="248" h="67">
                  <a:moveTo>
                    <a:pt x="43" y="63"/>
                  </a:moveTo>
                  <a:cubicBezTo>
                    <a:pt x="29" y="55"/>
                    <a:pt x="15" y="49"/>
                    <a:pt x="0" y="41"/>
                  </a:cubicBezTo>
                  <a:cubicBezTo>
                    <a:pt x="81" y="0"/>
                    <a:pt x="165" y="25"/>
                    <a:pt x="247" y="25"/>
                  </a:cubicBezTo>
                  <a:cubicBezTo>
                    <a:pt x="183" y="60"/>
                    <a:pt x="114" y="66"/>
                    <a:pt x="43" y="63"/>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53" name="Forme libre 552"/>
            <p:cNvSpPr>
              <a:spLocks noChangeArrowheads="1"/>
            </p:cNvSpPr>
            <p:nvPr userDrawn="1"/>
          </p:nvSpPr>
          <p:spPr bwMode="auto">
            <a:xfrm>
              <a:off x="5673725" y="536575"/>
              <a:ext cx="33338" cy="49213"/>
            </a:xfrm>
            <a:custGeom>
              <a:avLst/>
              <a:gdLst>
                <a:gd name="T0" fmla="*/ 93 w 94"/>
                <a:gd name="T1" fmla="*/ 134 h 135"/>
                <a:gd name="T2" fmla="*/ 46 w 94"/>
                <a:gd name="T3" fmla="*/ 0 h 135"/>
                <a:gd name="T4" fmla="*/ 69 w 94"/>
                <a:gd name="T5" fmla="*/ 23 h 135"/>
                <a:gd name="T6" fmla="*/ 93 w 94"/>
                <a:gd name="T7" fmla="*/ 134 h 135"/>
              </a:gdLst>
              <a:ahLst/>
              <a:cxnLst>
                <a:cxn ang="0">
                  <a:pos x="T0" y="T1"/>
                </a:cxn>
                <a:cxn ang="0">
                  <a:pos x="T2" y="T3"/>
                </a:cxn>
                <a:cxn ang="0">
                  <a:pos x="T4" y="T5"/>
                </a:cxn>
                <a:cxn ang="0">
                  <a:pos x="T6" y="T7"/>
                </a:cxn>
              </a:cxnLst>
              <a:rect l="0" t="0" r="r" b="b"/>
              <a:pathLst>
                <a:path w="94" h="135">
                  <a:moveTo>
                    <a:pt x="93" y="134"/>
                  </a:moveTo>
                  <a:cubicBezTo>
                    <a:pt x="3" y="87"/>
                    <a:pt x="0" y="79"/>
                    <a:pt x="46" y="0"/>
                  </a:cubicBezTo>
                  <a:cubicBezTo>
                    <a:pt x="53" y="8"/>
                    <a:pt x="61" y="15"/>
                    <a:pt x="69" y="23"/>
                  </a:cubicBezTo>
                  <a:cubicBezTo>
                    <a:pt x="44" y="67"/>
                    <a:pt x="72" y="99"/>
                    <a:pt x="93" y="134"/>
                  </a:cubicBezTo>
                </a:path>
              </a:pathLst>
            </a:custGeom>
            <a:solidFill>
              <a:srgbClr val="3A3A3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54" name="Forme libre 553"/>
            <p:cNvSpPr>
              <a:spLocks noChangeArrowheads="1"/>
            </p:cNvSpPr>
            <p:nvPr userDrawn="1"/>
          </p:nvSpPr>
          <p:spPr bwMode="auto">
            <a:xfrm>
              <a:off x="5678488" y="506413"/>
              <a:ext cx="20637" cy="22225"/>
            </a:xfrm>
            <a:custGeom>
              <a:avLst/>
              <a:gdLst>
                <a:gd name="T0" fmla="*/ 49 w 57"/>
                <a:gd name="T1" fmla="*/ 0 h 62"/>
                <a:gd name="T2" fmla="*/ 56 w 57"/>
                <a:gd name="T3" fmla="*/ 15 h 62"/>
                <a:gd name="T4" fmla="*/ 32 w 57"/>
                <a:gd name="T5" fmla="*/ 61 h 62"/>
                <a:gd name="T6" fmla="*/ 49 w 57"/>
                <a:gd name="T7" fmla="*/ 0 h 62"/>
              </a:gdLst>
              <a:ahLst/>
              <a:cxnLst>
                <a:cxn ang="0">
                  <a:pos x="T0" y="T1"/>
                </a:cxn>
                <a:cxn ang="0">
                  <a:pos x="T2" y="T3"/>
                </a:cxn>
                <a:cxn ang="0">
                  <a:pos x="T4" y="T5"/>
                </a:cxn>
                <a:cxn ang="0">
                  <a:pos x="T6" y="T7"/>
                </a:cxn>
              </a:cxnLst>
              <a:rect l="0" t="0" r="r" b="b"/>
              <a:pathLst>
                <a:path w="57" h="62">
                  <a:moveTo>
                    <a:pt x="49" y="0"/>
                  </a:moveTo>
                  <a:cubicBezTo>
                    <a:pt x="50" y="6"/>
                    <a:pt x="53" y="11"/>
                    <a:pt x="56" y="15"/>
                  </a:cubicBezTo>
                  <a:cubicBezTo>
                    <a:pt x="55" y="34"/>
                    <a:pt x="46" y="49"/>
                    <a:pt x="32" y="61"/>
                  </a:cubicBezTo>
                  <a:cubicBezTo>
                    <a:pt x="9" y="34"/>
                    <a:pt x="0" y="9"/>
                    <a:pt x="49" y="0"/>
                  </a:cubicBezTo>
                </a:path>
              </a:pathLst>
            </a:custGeom>
            <a:solidFill>
              <a:srgbClr val="BCBCB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55" name="Forme libre 554"/>
            <p:cNvSpPr>
              <a:spLocks noChangeArrowheads="1"/>
            </p:cNvSpPr>
            <p:nvPr userDrawn="1"/>
          </p:nvSpPr>
          <p:spPr bwMode="auto">
            <a:xfrm>
              <a:off x="6407150" y="371475"/>
              <a:ext cx="25400" cy="7938"/>
            </a:xfrm>
            <a:custGeom>
              <a:avLst/>
              <a:gdLst>
                <a:gd name="T0" fmla="*/ 0 w 72"/>
                <a:gd name="T1" fmla="*/ 21 h 24"/>
                <a:gd name="T2" fmla="*/ 71 w 72"/>
                <a:gd name="T3" fmla="*/ 0 h 24"/>
                <a:gd name="T4" fmla="*/ 0 w 72"/>
                <a:gd name="T5" fmla="*/ 21 h 24"/>
              </a:gdLst>
              <a:ahLst/>
              <a:cxnLst>
                <a:cxn ang="0">
                  <a:pos x="T0" y="T1"/>
                </a:cxn>
                <a:cxn ang="0">
                  <a:pos x="T2" y="T3"/>
                </a:cxn>
                <a:cxn ang="0">
                  <a:pos x="T4" y="T5"/>
                </a:cxn>
              </a:cxnLst>
              <a:rect l="0" t="0" r="r" b="b"/>
              <a:pathLst>
                <a:path w="72" h="24">
                  <a:moveTo>
                    <a:pt x="0" y="21"/>
                  </a:moveTo>
                  <a:cubicBezTo>
                    <a:pt x="21" y="7"/>
                    <a:pt x="45" y="0"/>
                    <a:pt x="71" y="0"/>
                  </a:cubicBezTo>
                  <a:cubicBezTo>
                    <a:pt x="50" y="17"/>
                    <a:pt x="26" y="23"/>
                    <a:pt x="0" y="21"/>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56" name="Forme libre 555"/>
            <p:cNvSpPr>
              <a:spLocks noChangeArrowheads="1"/>
            </p:cNvSpPr>
            <p:nvPr userDrawn="1"/>
          </p:nvSpPr>
          <p:spPr bwMode="auto">
            <a:xfrm>
              <a:off x="5708650" y="536575"/>
              <a:ext cx="23813" cy="9525"/>
            </a:xfrm>
            <a:custGeom>
              <a:avLst/>
              <a:gdLst>
                <a:gd name="T0" fmla="*/ 64 w 65"/>
                <a:gd name="T1" fmla="*/ 25 h 26"/>
                <a:gd name="T2" fmla="*/ 0 w 65"/>
                <a:gd name="T3" fmla="*/ 22 h 26"/>
                <a:gd name="T4" fmla="*/ 22 w 65"/>
                <a:gd name="T5" fmla="*/ 0 h 26"/>
                <a:gd name="T6" fmla="*/ 64 w 65"/>
                <a:gd name="T7" fmla="*/ 7 h 26"/>
                <a:gd name="T8" fmla="*/ 64 w 65"/>
                <a:gd name="T9" fmla="*/ 25 h 26"/>
              </a:gdLst>
              <a:ahLst/>
              <a:cxnLst>
                <a:cxn ang="0">
                  <a:pos x="T0" y="T1"/>
                </a:cxn>
                <a:cxn ang="0">
                  <a:pos x="T2" y="T3"/>
                </a:cxn>
                <a:cxn ang="0">
                  <a:pos x="T4" y="T5"/>
                </a:cxn>
                <a:cxn ang="0">
                  <a:pos x="T6" y="T7"/>
                </a:cxn>
                <a:cxn ang="0">
                  <a:pos x="T8" y="T9"/>
                </a:cxn>
              </a:cxnLst>
              <a:rect l="0" t="0" r="r" b="b"/>
              <a:pathLst>
                <a:path w="65" h="26">
                  <a:moveTo>
                    <a:pt x="64" y="25"/>
                  </a:moveTo>
                  <a:cubicBezTo>
                    <a:pt x="43" y="23"/>
                    <a:pt x="22" y="23"/>
                    <a:pt x="0" y="22"/>
                  </a:cubicBezTo>
                  <a:cubicBezTo>
                    <a:pt x="8" y="14"/>
                    <a:pt x="14" y="8"/>
                    <a:pt x="22" y="0"/>
                  </a:cubicBezTo>
                  <a:cubicBezTo>
                    <a:pt x="35" y="2"/>
                    <a:pt x="51" y="5"/>
                    <a:pt x="64" y="7"/>
                  </a:cubicBezTo>
                  <a:cubicBezTo>
                    <a:pt x="63" y="13"/>
                    <a:pt x="64" y="19"/>
                    <a:pt x="64" y="25"/>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57" name="Forme libre 556"/>
            <p:cNvSpPr>
              <a:spLocks noChangeArrowheads="1"/>
            </p:cNvSpPr>
            <p:nvPr userDrawn="1"/>
          </p:nvSpPr>
          <p:spPr bwMode="auto">
            <a:xfrm>
              <a:off x="1538288" y="2408238"/>
              <a:ext cx="490537" cy="920750"/>
            </a:xfrm>
            <a:custGeom>
              <a:avLst/>
              <a:gdLst>
                <a:gd name="T0" fmla="*/ 14 w 1361"/>
                <a:gd name="T1" fmla="*/ 0 h 2559"/>
                <a:gd name="T2" fmla="*/ 101 w 1361"/>
                <a:gd name="T3" fmla="*/ 78 h 2559"/>
                <a:gd name="T4" fmla="*/ 259 w 1361"/>
                <a:gd name="T5" fmla="*/ 282 h 2559"/>
                <a:gd name="T6" fmla="*/ 360 w 1361"/>
                <a:gd name="T7" fmla="*/ 430 h 2559"/>
                <a:gd name="T8" fmla="*/ 627 w 1361"/>
                <a:gd name="T9" fmla="*/ 807 h 2559"/>
                <a:gd name="T10" fmla="*/ 779 w 1361"/>
                <a:gd name="T11" fmla="*/ 992 h 2559"/>
                <a:gd name="T12" fmla="*/ 847 w 1361"/>
                <a:gd name="T13" fmla="*/ 1085 h 2559"/>
                <a:gd name="T14" fmla="*/ 861 w 1361"/>
                <a:gd name="T15" fmla="*/ 1154 h 2559"/>
                <a:gd name="T16" fmla="*/ 1003 w 1361"/>
                <a:gd name="T17" fmla="*/ 1533 h 2559"/>
                <a:gd name="T18" fmla="*/ 1092 w 1361"/>
                <a:gd name="T19" fmla="*/ 1773 h 2559"/>
                <a:gd name="T20" fmla="*/ 1206 w 1361"/>
                <a:gd name="T21" fmla="*/ 2107 h 2559"/>
                <a:gd name="T22" fmla="*/ 1286 w 1361"/>
                <a:gd name="T23" fmla="*/ 2160 h 2559"/>
                <a:gd name="T24" fmla="*/ 1353 w 1361"/>
                <a:gd name="T25" fmla="*/ 2208 h 2559"/>
                <a:gd name="T26" fmla="*/ 1310 w 1361"/>
                <a:gd name="T27" fmla="*/ 2281 h 2559"/>
                <a:gd name="T28" fmla="*/ 1252 w 1361"/>
                <a:gd name="T29" fmla="*/ 2345 h 2559"/>
                <a:gd name="T30" fmla="*/ 1224 w 1361"/>
                <a:gd name="T31" fmla="*/ 2467 h 2559"/>
                <a:gd name="T32" fmla="*/ 1211 w 1361"/>
                <a:gd name="T33" fmla="*/ 2518 h 2559"/>
                <a:gd name="T34" fmla="*/ 1177 w 1361"/>
                <a:gd name="T35" fmla="*/ 2558 h 2559"/>
                <a:gd name="T36" fmla="*/ 1067 w 1361"/>
                <a:gd name="T37" fmla="*/ 2397 h 2559"/>
                <a:gd name="T38" fmla="*/ 922 w 1361"/>
                <a:gd name="T39" fmla="*/ 1768 h 2559"/>
                <a:gd name="T40" fmla="*/ 837 w 1361"/>
                <a:gd name="T41" fmla="*/ 1574 h 2559"/>
                <a:gd name="T42" fmla="*/ 731 w 1361"/>
                <a:gd name="T43" fmla="*/ 1289 h 2559"/>
                <a:gd name="T44" fmla="*/ 711 w 1361"/>
                <a:gd name="T45" fmla="*/ 1264 h 2559"/>
                <a:gd name="T46" fmla="*/ 687 w 1361"/>
                <a:gd name="T47" fmla="*/ 1205 h 2559"/>
                <a:gd name="T48" fmla="*/ 461 w 1361"/>
                <a:gd name="T49" fmla="*/ 789 h 2559"/>
                <a:gd name="T50" fmla="*/ 197 w 1361"/>
                <a:gd name="T51" fmla="*/ 325 h 2559"/>
                <a:gd name="T52" fmla="*/ 151 w 1361"/>
                <a:gd name="T53" fmla="*/ 304 h 2559"/>
                <a:gd name="T54" fmla="*/ 127 w 1361"/>
                <a:gd name="T55" fmla="*/ 297 h 2559"/>
                <a:gd name="T56" fmla="*/ 85 w 1361"/>
                <a:gd name="T57" fmla="*/ 268 h 2559"/>
                <a:gd name="T58" fmla="*/ 82 w 1361"/>
                <a:gd name="T59" fmla="*/ 256 h 2559"/>
                <a:gd name="T60" fmla="*/ 29 w 1361"/>
                <a:gd name="T61" fmla="*/ 76 h 2559"/>
                <a:gd name="T62" fmla="*/ 14 w 1361"/>
                <a:gd name="T63" fmla="*/ 0 h 2559"/>
                <a:gd name="T64" fmla="*/ 261 w 1361"/>
                <a:gd name="T65" fmla="*/ 284 h 2559"/>
                <a:gd name="T66" fmla="*/ 259 w 1361"/>
                <a:gd name="T67" fmla="*/ 282 h 2559"/>
                <a:gd name="T68" fmla="*/ 259 w 1361"/>
                <a:gd name="T69" fmla="*/ 282 h 2559"/>
                <a:gd name="T70" fmla="*/ 261 w 1361"/>
                <a:gd name="T71" fmla="*/ 284 h 2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61" h="2559">
                  <a:moveTo>
                    <a:pt x="14" y="0"/>
                  </a:moveTo>
                  <a:lnTo>
                    <a:pt x="101" y="78"/>
                  </a:lnTo>
                  <a:cubicBezTo>
                    <a:pt x="148" y="150"/>
                    <a:pt x="193" y="225"/>
                    <a:pt x="259" y="282"/>
                  </a:cubicBezTo>
                  <a:cubicBezTo>
                    <a:pt x="281" y="340"/>
                    <a:pt x="324" y="383"/>
                    <a:pt x="360" y="430"/>
                  </a:cubicBezTo>
                  <a:cubicBezTo>
                    <a:pt x="455" y="552"/>
                    <a:pt x="542" y="679"/>
                    <a:pt x="627" y="807"/>
                  </a:cubicBezTo>
                  <a:cubicBezTo>
                    <a:pt x="692" y="858"/>
                    <a:pt x="760" y="904"/>
                    <a:pt x="779" y="992"/>
                  </a:cubicBezTo>
                  <a:cubicBezTo>
                    <a:pt x="801" y="1023"/>
                    <a:pt x="834" y="1047"/>
                    <a:pt x="847" y="1085"/>
                  </a:cubicBezTo>
                  <a:cubicBezTo>
                    <a:pt x="860" y="1107"/>
                    <a:pt x="863" y="1130"/>
                    <a:pt x="861" y="1154"/>
                  </a:cubicBezTo>
                  <a:cubicBezTo>
                    <a:pt x="876" y="1292"/>
                    <a:pt x="966" y="1402"/>
                    <a:pt x="1003" y="1533"/>
                  </a:cubicBezTo>
                  <a:cubicBezTo>
                    <a:pt x="1024" y="1614"/>
                    <a:pt x="1037" y="1702"/>
                    <a:pt x="1092" y="1773"/>
                  </a:cubicBezTo>
                  <a:cubicBezTo>
                    <a:pt x="1096" y="1895"/>
                    <a:pt x="1137" y="2006"/>
                    <a:pt x="1206" y="2107"/>
                  </a:cubicBezTo>
                  <a:cubicBezTo>
                    <a:pt x="1228" y="2133"/>
                    <a:pt x="1241" y="2167"/>
                    <a:pt x="1286" y="2160"/>
                  </a:cubicBezTo>
                  <a:cubicBezTo>
                    <a:pt x="1321" y="2156"/>
                    <a:pt x="1345" y="2173"/>
                    <a:pt x="1353" y="2208"/>
                  </a:cubicBezTo>
                  <a:cubicBezTo>
                    <a:pt x="1360" y="2243"/>
                    <a:pt x="1339" y="2266"/>
                    <a:pt x="1310" y="2281"/>
                  </a:cubicBezTo>
                  <a:cubicBezTo>
                    <a:pt x="1281" y="2295"/>
                    <a:pt x="1257" y="2310"/>
                    <a:pt x="1252" y="2345"/>
                  </a:cubicBezTo>
                  <a:cubicBezTo>
                    <a:pt x="1240" y="2385"/>
                    <a:pt x="1229" y="2425"/>
                    <a:pt x="1224" y="2467"/>
                  </a:cubicBezTo>
                  <a:lnTo>
                    <a:pt x="1211" y="2518"/>
                  </a:lnTo>
                  <a:cubicBezTo>
                    <a:pt x="1205" y="2536"/>
                    <a:pt x="1194" y="2550"/>
                    <a:pt x="1177" y="2558"/>
                  </a:cubicBezTo>
                  <a:cubicBezTo>
                    <a:pt x="1084" y="2542"/>
                    <a:pt x="1101" y="2454"/>
                    <a:pt x="1067" y="2397"/>
                  </a:cubicBezTo>
                  <a:cubicBezTo>
                    <a:pt x="1012" y="2189"/>
                    <a:pt x="982" y="1976"/>
                    <a:pt x="922" y="1768"/>
                  </a:cubicBezTo>
                  <a:cubicBezTo>
                    <a:pt x="901" y="1696"/>
                    <a:pt x="850" y="1644"/>
                    <a:pt x="837" y="1574"/>
                  </a:cubicBezTo>
                  <a:cubicBezTo>
                    <a:pt x="841" y="1464"/>
                    <a:pt x="780" y="1379"/>
                    <a:pt x="731" y="1289"/>
                  </a:cubicBezTo>
                  <a:cubicBezTo>
                    <a:pt x="725" y="1279"/>
                    <a:pt x="719" y="1272"/>
                    <a:pt x="711" y="1264"/>
                  </a:cubicBezTo>
                  <a:cubicBezTo>
                    <a:pt x="698" y="1247"/>
                    <a:pt x="693" y="1226"/>
                    <a:pt x="687" y="1205"/>
                  </a:cubicBezTo>
                  <a:cubicBezTo>
                    <a:pt x="624" y="1059"/>
                    <a:pt x="566" y="911"/>
                    <a:pt x="461" y="789"/>
                  </a:cubicBezTo>
                  <a:cubicBezTo>
                    <a:pt x="398" y="620"/>
                    <a:pt x="311" y="465"/>
                    <a:pt x="197" y="325"/>
                  </a:cubicBezTo>
                  <a:cubicBezTo>
                    <a:pt x="183" y="314"/>
                    <a:pt x="169" y="305"/>
                    <a:pt x="151" y="304"/>
                  </a:cubicBezTo>
                  <a:cubicBezTo>
                    <a:pt x="142" y="302"/>
                    <a:pt x="134" y="300"/>
                    <a:pt x="127" y="297"/>
                  </a:cubicBezTo>
                  <a:cubicBezTo>
                    <a:pt x="110" y="291"/>
                    <a:pt x="93" y="287"/>
                    <a:pt x="85" y="268"/>
                  </a:cubicBezTo>
                  <a:cubicBezTo>
                    <a:pt x="84" y="264"/>
                    <a:pt x="84" y="259"/>
                    <a:pt x="82" y="256"/>
                  </a:cubicBezTo>
                  <a:cubicBezTo>
                    <a:pt x="81" y="191"/>
                    <a:pt x="65" y="129"/>
                    <a:pt x="29" y="76"/>
                  </a:cubicBezTo>
                  <a:cubicBezTo>
                    <a:pt x="14" y="50"/>
                    <a:pt x="0" y="27"/>
                    <a:pt x="14" y="0"/>
                  </a:cubicBezTo>
                  <a:close/>
                  <a:moveTo>
                    <a:pt x="261" y="284"/>
                  </a:moveTo>
                  <a:lnTo>
                    <a:pt x="259" y="282"/>
                  </a:lnTo>
                  <a:lnTo>
                    <a:pt x="259" y="282"/>
                  </a:lnTo>
                  <a:cubicBezTo>
                    <a:pt x="260" y="283"/>
                    <a:pt x="260" y="283"/>
                    <a:pt x="261" y="284"/>
                  </a:cubicBezTo>
                  <a:close/>
                </a:path>
              </a:pathLst>
            </a:custGeom>
            <a:solidFill>
              <a:srgbClr val="F5F5F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58" name="Forme libre 557"/>
            <p:cNvSpPr>
              <a:spLocks noChangeArrowheads="1"/>
            </p:cNvSpPr>
            <p:nvPr userDrawn="1"/>
          </p:nvSpPr>
          <p:spPr bwMode="auto">
            <a:xfrm>
              <a:off x="1863725" y="2613025"/>
              <a:ext cx="247650" cy="125413"/>
            </a:xfrm>
            <a:custGeom>
              <a:avLst/>
              <a:gdLst>
                <a:gd name="T0" fmla="*/ 226 w 690"/>
                <a:gd name="T1" fmla="*/ 52 h 347"/>
                <a:gd name="T2" fmla="*/ 323 w 690"/>
                <a:gd name="T3" fmla="*/ 55 h 347"/>
                <a:gd name="T4" fmla="*/ 623 w 690"/>
                <a:gd name="T5" fmla="*/ 117 h 347"/>
                <a:gd name="T6" fmla="*/ 558 w 690"/>
                <a:gd name="T7" fmla="*/ 330 h 347"/>
                <a:gd name="T8" fmla="*/ 390 w 690"/>
                <a:gd name="T9" fmla="*/ 339 h 347"/>
                <a:gd name="T10" fmla="*/ 190 w 690"/>
                <a:gd name="T11" fmla="*/ 319 h 347"/>
                <a:gd name="T12" fmla="*/ 92 w 690"/>
                <a:gd name="T13" fmla="*/ 259 h 347"/>
                <a:gd name="T14" fmla="*/ 20 w 690"/>
                <a:gd name="T15" fmla="*/ 137 h 347"/>
                <a:gd name="T16" fmla="*/ 226 w 690"/>
                <a:gd name="T17" fmla="*/ 52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0" h="347">
                  <a:moveTo>
                    <a:pt x="226" y="52"/>
                  </a:moveTo>
                  <a:cubicBezTo>
                    <a:pt x="258" y="53"/>
                    <a:pt x="290" y="55"/>
                    <a:pt x="323" y="55"/>
                  </a:cubicBezTo>
                  <a:cubicBezTo>
                    <a:pt x="419" y="93"/>
                    <a:pt x="516" y="128"/>
                    <a:pt x="623" y="117"/>
                  </a:cubicBezTo>
                  <a:cubicBezTo>
                    <a:pt x="689" y="215"/>
                    <a:pt x="686" y="224"/>
                    <a:pt x="558" y="330"/>
                  </a:cubicBezTo>
                  <a:cubicBezTo>
                    <a:pt x="503" y="346"/>
                    <a:pt x="446" y="339"/>
                    <a:pt x="390" y="339"/>
                  </a:cubicBezTo>
                  <a:cubicBezTo>
                    <a:pt x="323" y="334"/>
                    <a:pt x="257" y="319"/>
                    <a:pt x="190" y="319"/>
                  </a:cubicBezTo>
                  <a:cubicBezTo>
                    <a:pt x="145" y="319"/>
                    <a:pt x="113" y="299"/>
                    <a:pt x="92" y="259"/>
                  </a:cubicBezTo>
                  <a:cubicBezTo>
                    <a:pt x="3" y="220"/>
                    <a:pt x="0" y="214"/>
                    <a:pt x="20" y="137"/>
                  </a:cubicBezTo>
                  <a:cubicBezTo>
                    <a:pt x="32" y="20"/>
                    <a:pt x="81" y="0"/>
                    <a:pt x="226" y="52"/>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59" name="Forme libre 558"/>
            <p:cNvSpPr>
              <a:spLocks noChangeArrowheads="1"/>
            </p:cNvSpPr>
            <p:nvPr userDrawn="1"/>
          </p:nvSpPr>
          <p:spPr bwMode="auto">
            <a:xfrm>
              <a:off x="1598613" y="2422525"/>
              <a:ext cx="161925" cy="144463"/>
            </a:xfrm>
            <a:custGeom>
              <a:avLst/>
              <a:gdLst>
                <a:gd name="T0" fmla="*/ 95 w 449"/>
                <a:gd name="T1" fmla="*/ 242 h 403"/>
                <a:gd name="T2" fmla="*/ 95 w 449"/>
                <a:gd name="T3" fmla="*/ 240 h 403"/>
                <a:gd name="T4" fmla="*/ 95 w 449"/>
                <a:gd name="T5" fmla="*/ 242 h 403"/>
                <a:gd name="T6" fmla="*/ 38 w 449"/>
                <a:gd name="T7" fmla="*/ 132 h 403"/>
                <a:gd name="T8" fmla="*/ 37 w 449"/>
                <a:gd name="T9" fmla="*/ 29 h 403"/>
                <a:gd name="T10" fmla="*/ 142 w 449"/>
                <a:gd name="T11" fmla="*/ 34 h 403"/>
                <a:gd name="T12" fmla="*/ 344 w 449"/>
                <a:gd name="T13" fmla="*/ 229 h 403"/>
                <a:gd name="T14" fmla="*/ 448 w 449"/>
                <a:gd name="T15" fmla="*/ 399 h 403"/>
                <a:gd name="T16" fmla="*/ 303 w 449"/>
                <a:gd name="T17" fmla="*/ 387 h 403"/>
                <a:gd name="T18" fmla="*/ 216 w 449"/>
                <a:gd name="T19" fmla="*/ 342 h 403"/>
                <a:gd name="T20" fmla="*/ 95 w 449"/>
                <a:gd name="T21" fmla="*/ 240 h 403"/>
                <a:gd name="T22" fmla="*/ 95 w 449"/>
                <a:gd name="T23" fmla="*/ 240 h 403"/>
                <a:gd name="T24" fmla="*/ 38 w 449"/>
                <a:gd name="T25" fmla="*/ 132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9" h="403">
                  <a:moveTo>
                    <a:pt x="95" y="242"/>
                  </a:moveTo>
                  <a:cubicBezTo>
                    <a:pt x="95" y="241"/>
                    <a:pt x="95" y="241"/>
                    <a:pt x="95" y="240"/>
                  </a:cubicBezTo>
                  <a:cubicBezTo>
                    <a:pt x="93" y="239"/>
                    <a:pt x="95" y="242"/>
                    <a:pt x="95" y="242"/>
                  </a:cubicBezTo>
                  <a:close/>
                  <a:moveTo>
                    <a:pt x="38" y="132"/>
                  </a:moveTo>
                  <a:cubicBezTo>
                    <a:pt x="19" y="98"/>
                    <a:pt x="0" y="61"/>
                    <a:pt x="37" y="29"/>
                  </a:cubicBezTo>
                  <a:cubicBezTo>
                    <a:pt x="70" y="0"/>
                    <a:pt x="109" y="10"/>
                    <a:pt x="142" y="34"/>
                  </a:cubicBezTo>
                  <a:cubicBezTo>
                    <a:pt x="217" y="91"/>
                    <a:pt x="301" y="135"/>
                    <a:pt x="344" y="229"/>
                  </a:cubicBezTo>
                  <a:cubicBezTo>
                    <a:pt x="370" y="286"/>
                    <a:pt x="431" y="324"/>
                    <a:pt x="448" y="399"/>
                  </a:cubicBezTo>
                  <a:cubicBezTo>
                    <a:pt x="397" y="402"/>
                    <a:pt x="351" y="375"/>
                    <a:pt x="303" y="387"/>
                  </a:cubicBezTo>
                  <a:cubicBezTo>
                    <a:pt x="266" y="396"/>
                    <a:pt x="240" y="365"/>
                    <a:pt x="216" y="342"/>
                  </a:cubicBezTo>
                  <a:cubicBezTo>
                    <a:pt x="176" y="307"/>
                    <a:pt x="145" y="262"/>
                    <a:pt x="95" y="240"/>
                  </a:cubicBezTo>
                  <a:lnTo>
                    <a:pt x="95" y="240"/>
                  </a:lnTo>
                  <a:cubicBezTo>
                    <a:pt x="93" y="195"/>
                    <a:pt x="60" y="166"/>
                    <a:pt x="38" y="132"/>
                  </a:cubicBezTo>
                  <a:close/>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60" name="Forme libre 559"/>
            <p:cNvSpPr>
              <a:spLocks noChangeArrowheads="1"/>
            </p:cNvSpPr>
            <p:nvPr userDrawn="1"/>
          </p:nvSpPr>
          <p:spPr bwMode="auto">
            <a:xfrm>
              <a:off x="1814513" y="2555875"/>
              <a:ext cx="131762" cy="117475"/>
            </a:xfrm>
            <a:custGeom>
              <a:avLst/>
              <a:gdLst>
                <a:gd name="T0" fmla="*/ 365 w 366"/>
                <a:gd name="T1" fmla="*/ 208 h 326"/>
                <a:gd name="T2" fmla="*/ 159 w 366"/>
                <a:gd name="T3" fmla="*/ 293 h 326"/>
                <a:gd name="T4" fmla="*/ 0 w 366"/>
                <a:gd name="T5" fmla="*/ 186 h 326"/>
                <a:gd name="T6" fmla="*/ 5 w 366"/>
                <a:gd name="T7" fmla="*/ 55 h 326"/>
                <a:gd name="T8" fmla="*/ 48 w 366"/>
                <a:gd name="T9" fmla="*/ 0 h 326"/>
                <a:gd name="T10" fmla="*/ 365 w 366"/>
                <a:gd name="T11" fmla="*/ 208 h 326"/>
              </a:gdLst>
              <a:ahLst/>
              <a:cxnLst>
                <a:cxn ang="0">
                  <a:pos x="T0" y="T1"/>
                </a:cxn>
                <a:cxn ang="0">
                  <a:pos x="T2" y="T3"/>
                </a:cxn>
                <a:cxn ang="0">
                  <a:pos x="T4" y="T5"/>
                </a:cxn>
                <a:cxn ang="0">
                  <a:pos x="T6" y="T7"/>
                </a:cxn>
                <a:cxn ang="0">
                  <a:pos x="T8" y="T9"/>
                </a:cxn>
                <a:cxn ang="0">
                  <a:pos x="T10" y="T11"/>
                </a:cxn>
              </a:cxnLst>
              <a:rect l="0" t="0" r="r" b="b"/>
              <a:pathLst>
                <a:path w="366" h="326">
                  <a:moveTo>
                    <a:pt x="365" y="208"/>
                  </a:moveTo>
                  <a:cubicBezTo>
                    <a:pt x="287" y="214"/>
                    <a:pt x="214" y="231"/>
                    <a:pt x="159" y="293"/>
                  </a:cubicBezTo>
                  <a:cubicBezTo>
                    <a:pt x="61" y="325"/>
                    <a:pt x="42" y="240"/>
                    <a:pt x="0" y="186"/>
                  </a:cubicBezTo>
                  <a:cubicBezTo>
                    <a:pt x="2" y="142"/>
                    <a:pt x="3" y="99"/>
                    <a:pt x="5" y="55"/>
                  </a:cubicBezTo>
                  <a:cubicBezTo>
                    <a:pt x="6" y="26"/>
                    <a:pt x="19" y="8"/>
                    <a:pt x="48" y="0"/>
                  </a:cubicBezTo>
                  <a:cubicBezTo>
                    <a:pt x="165" y="52"/>
                    <a:pt x="277" y="111"/>
                    <a:pt x="365" y="208"/>
                  </a:cubicBezTo>
                </a:path>
              </a:pathLst>
            </a:custGeom>
            <a:solidFill>
              <a:srgbClr val="FAFAF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61" name="Forme libre 560"/>
            <p:cNvSpPr>
              <a:spLocks noChangeArrowheads="1"/>
            </p:cNvSpPr>
            <p:nvPr userDrawn="1"/>
          </p:nvSpPr>
          <p:spPr bwMode="auto">
            <a:xfrm>
              <a:off x="1765300" y="2693988"/>
              <a:ext cx="160338" cy="117475"/>
            </a:xfrm>
            <a:custGeom>
              <a:avLst/>
              <a:gdLst>
                <a:gd name="T0" fmla="*/ 116 w 447"/>
                <a:gd name="T1" fmla="*/ 217 h 328"/>
                <a:gd name="T2" fmla="*/ 0 w 447"/>
                <a:gd name="T3" fmla="*/ 11 h 328"/>
                <a:gd name="T4" fmla="*/ 121 w 447"/>
                <a:gd name="T5" fmla="*/ 25 h 328"/>
                <a:gd name="T6" fmla="*/ 315 w 447"/>
                <a:gd name="T7" fmla="*/ 98 h 328"/>
                <a:gd name="T8" fmla="*/ 371 w 447"/>
                <a:gd name="T9" fmla="*/ 151 h 328"/>
                <a:gd name="T10" fmla="*/ 392 w 447"/>
                <a:gd name="T11" fmla="*/ 171 h 328"/>
                <a:gd name="T12" fmla="*/ 429 w 447"/>
                <a:gd name="T13" fmla="*/ 199 h 328"/>
                <a:gd name="T14" fmla="*/ 421 w 447"/>
                <a:gd name="T15" fmla="*/ 275 h 328"/>
                <a:gd name="T16" fmla="*/ 162 w 447"/>
                <a:gd name="T17" fmla="*/ 229 h 328"/>
                <a:gd name="T18" fmla="*/ 116 w 447"/>
                <a:gd name="T19" fmla="*/ 21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7" h="328">
                  <a:moveTo>
                    <a:pt x="116" y="217"/>
                  </a:moveTo>
                  <a:cubicBezTo>
                    <a:pt x="70" y="151"/>
                    <a:pt x="29" y="86"/>
                    <a:pt x="0" y="11"/>
                  </a:cubicBezTo>
                  <a:cubicBezTo>
                    <a:pt x="40" y="17"/>
                    <a:pt x="79" y="37"/>
                    <a:pt x="121" y="25"/>
                  </a:cubicBezTo>
                  <a:cubicBezTo>
                    <a:pt x="205" y="0"/>
                    <a:pt x="266" y="28"/>
                    <a:pt x="315" y="98"/>
                  </a:cubicBezTo>
                  <a:cubicBezTo>
                    <a:pt x="330" y="119"/>
                    <a:pt x="353" y="133"/>
                    <a:pt x="371" y="151"/>
                  </a:cubicBezTo>
                  <a:cubicBezTo>
                    <a:pt x="379" y="159"/>
                    <a:pt x="385" y="165"/>
                    <a:pt x="392" y="171"/>
                  </a:cubicBezTo>
                  <a:cubicBezTo>
                    <a:pt x="406" y="179"/>
                    <a:pt x="418" y="188"/>
                    <a:pt x="429" y="199"/>
                  </a:cubicBezTo>
                  <a:cubicBezTo>
                    <a:pt x="446" y="226"/>
                    <a:pt x="443" y="252"/>
                    <a:pt x="421" y="275"/>
                  </a:cubicBezTo>
                  <a:cubicBezTo>
                    <a:pt x="324" y="327"/>
                    <a:pt x="249" y="238"/>
                    <a:pt x="162" y="229"/>
                  </a:cubicBezTo>
                  <a:cubicBezTo>
                    <a:pt x="147" y="226"/>
                    <a:pt x="131" y="222"/>
                    <a:pt x="116" y="217"/>
                  </a:cubicBezTo>
                </a:path>
              </a:pathLst>
            </a:custGeom>
            <a:solidFill>
              <a:srgbClr val="79797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62" name="Forme libre 561"/>
            <p:cNvSpPr>
              <a:spLocks noChangeArrowheads="1"/>
            </p:cNvSpPr>
            <p:nvPr userDrawn="1"/>
          </p:nvSpPr>
          <p:spPr bwMode="auto">
            <a:xfrm>
              <a:off x="1979613" y="2719388"/>
              <a:ext cx="227012" cy="60325"/>
            </a:xfrm>
            <a:custGeom>
              <a:avLst/>
              <a:gdLst>
                <a:gd name="T0" fmla="*/ 24 w 630"/>
                <a:gd name="T1" fmla="*/ 76 h 167"/>
                <a:gd name="T2" fmla="*/ 11 w 630"/>
                <a:gd name="T3" fmla="*/ 72 h 167"/>
                <a:gd name="T4" fmla="*/ 40 w 630"/>
                <a:gd name="T5" fmla="*/ 29 h 167"/>
                <a:gd name="T6" fmla="*/ 583 w 630"/>
                <a:gd name="T7" fmla="*/ 0 h 167"/>
                <a:gd name="T8" fmla="*/ 615 w 630"/>
                <a:gd name="T9" fmla="*/ 24 h 167"/>
                <a:gd name="T10" fmla="*/ 611 w 630"/>
                <a:gd name="T11" fmla="*/ 104 h 167"/>
                <a:gd name="T12" fmla="*/ 302 w 630"/>
                <a:gd name="T13" fmla="*/ 151 h 167"/>
                <a:gd name="T14" fmla="*/ 244 w 630"/>
                <a:gd name="T15" fmla="*/ 136 h 167"/>
                <a:gd name="T16" fmla="*/ 24 w 630"/>
                <a:gd name="T17" fmla="*/ 7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0" h="167">
                  <a:moveTo>
                    <a:pt x="24" y="76"/>
                  </a:moveTo>
                  <a:cubicBezTo>
                    <a:pt x="20" y="73"/>
                    <a:pt x="15" y="72"/>
                    <a:pt x="11" y="72"/>
                  </a:cubicBezTo>
                  <a:cubicBezTo>
                    <a:pt x="0" y="44"/>
                    <a:pt x="21" y="38"/>
                    <a:pt x="40" y="29"/>
                  </a:cubicBezTo>
                  <a:cubicBezTo>
                    <a:pt x="221" y="35"/>
                    <a:pt x="402" y="6"/>
                    <a:pt x="583" y="0"/>
                  </a:cubicBezTo>
                  <a:cubicBezTo>
                    <a:pt x="597" y="5"/>
                    <a:pt x="608" y="14"/>
                    <a:pt x="615" y="24"/>
                  </a:cubicBezTo>
                  <a:cubicBezTo>
                    <a:pt x="629" y="52"/>
                    <a:pt x="629" y="78"/>
                    <a:pt x="611" y="104"/>
                  </a:cubicBezTo>
                  <a:cubicBezTo>
                    <a:pt x="512" y="142"/>
                    <a:pt x="411" y="166"/>
                    <a:pt x="302" y="151"/>
                  </a:cubicBezTo>
                  <a:cubicBezTo>
                    <a:pt x="281" y="151"/>
                    <a:pt x="263" y="142"/>
                    <a:pt x="244" y="136"/>
                  </a:cubicBezTo>
                  <a:cubicBezTo>
                    <a:pt x="176" y="101"/>
                    <a:pt x="87" y="136"/>
                    <a:pt x="24" y="76"/>
                  </a:cubicBezTo>
                </a:path>
              </a:pathLst>
            </a:custGeom>
            <a:solidFill>
              <a:srgbClr val="F1F1F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63" name="Forme libre 562"/>
            <p:cNvSpPr>
              <a:spLocks noChangeArrowheads="1"/>
            </p:cNvSpPr>
            <p:nvPr userDrawn="1"/>
          </p:nvSpPr>
          <p:spPr bwMode="auto">
            <a:xfrm>
              <a:off x="1897063" y="2705100"/>
              <a:ext cx="107950" cy="41275"/>
            </a:xfrm>
            <a:custGeom>
              <a:avLst/>
              <a:gdLst>
                <a:gd name="T0" fmla="*/ 253 w 300"/>
                <a:gd name="T1" fmla="*/ 93 h 113"/>
                <a:gd name="T2" fmla="*/ 237 w 300"/>
                <a:gd name="T3" fmla="*/ 112 h 113"/>
                <a:gd name="T4" fmla="*/ 113 w 300"/>
                <a:gd name="T5" fmla="*/ 106 h 113"/>
                <a:gd name="T6" fmla="*/ 0 w 300"/>
                <a:gd name="T7" fmla="*/ 0 h 113"/>
                <a:gd name="T8" fmla="*/ 156 w 300"/>
                <a:gd name="T9" fmla="*/ 23 h 113"/>
                <a:gd name="T10" fmla="*/ 299 w 300"/>
                <a:gd name="T11" fmla="*/ 43 h 113"/>
                <a:gd name="T12" fmla="*/ 253 w 300"/>
                <a:gd name="T13" fmla="*/ 93 h 113"/>
              </a:gdLst>
              <a:ahLst/>
              <a:cxnLst>
                <a:cxn ang="0">
                  <a:pos x="T0" y="T1"/>
                </a:cxn>
                <a:cxn ang="0">
                  <a:pos x="T2" y="T3"/>
                </a:cxn>
                <a:cxn ang="0">
                  <a:pos x="T4" y="T5"/>
                </a:cxn>
                <a:cxn ang="0">
                  <a:pos x="T6" y="T7"/>
                </a:cxn>
                <a:cxn ang="0">
                  <a:pos x="T8" y="T9"/>
                </a:cxn>
                <a:cxn ang="0">
                  <a:pos x="T10" y="T11"/>
                </a:cxn>
                <a:cxn ang="0">
                  <a:pos x="T12" y="T13"/>
                </a:cxn>
              </a:cxnLst>
              <a:rect l="0" t="0" r="r" b="b"/>
              <a:pathLst>
                <a:path w="300" h="113">
                  <a:moveTo>
                    <a:pt x="253" y="93"/>
                  </a:moveTo>
                  <a:cubicBezTo>
                    <a:pt x="247" y="100"/>
                    <a:pt x="243" y="106"/>
                    <a:pt x="237" y="112"/>
                  </a:cubicBezTo>
                  <a:cubicBezTo>
                    <a:pt x="195" y="110"/>
                    <a:pt x="154" y="109"/>
                    <a:pt x="113" y="106"/>
                  </a:cubicBezTo>
                  <a:cubicBezTo>
                    <a:pt x="41" y="101"/>
                    <a:pt x="17" y="78"/>
                    <a:pt x="0" y="0"/>
                  </a:cubicBezTo>
                  <a:cubicBezTo>
                    <a:pt x="49" y="23"/>
                    <a:pt x="102" y="23"/>
                    <a:pt x="156" y="23"/>
                  </a:cubicBezTo>
                  <a:cubicBezTo>
                    <a:pt x="205" y="23"/>
                    <a:pt x="253" y="19"/>
                    <a:pt x="299" y="43"/>
                  </a:cubicBezTo>
                  <a:cubicBezTo>
                    <a:pt x="296" y="71"/>
                    <a:pt x="263" y="72"/>
                    <a:pt x="253" y="93"/>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64" name="Forme libre 563"/>
            <p:cNvSpPr>
              <a:spLocks noChangeArrowheads="1"/>
            </p:cNvSpPr>
            <p:nvPr userDrawn="1"/>
          </p:nvSpPr>
          <p:spPr bwMode="auto">
            <a:xfrm>
              <a:off x="1919288" y="2744788"/>
              <a:ext cx="158750" cy="50800"/>
            </a:xfrm>
            <a:custGeom>
              <a:avLst/>
              <a:gdLst>
                <a:gd name="T0" fmla="*/ 190 w 440"/>
                <a:gd name="T1" fmla="*/ 9 h 142"/>
                <a:gd name="T2" fmla="*/ 421 w 440"/>
                <a:gd name="T3" fmla="*/ 29 h 142"/>
                <a:gd name="T4" fmla="*/ 416 w 440"/>
                <a:gd name="T5" fmla="*/ 86 h 142"/>
                <a:gd name="T6" fmla="*/ 386 w 440"/>
                <a:gd name="T7" fmla="*/ 93 h 142"/>
                <a:gd name="T8" fmla="*/ 245 w 440"/>
                <a:gd name="T9" fmla="*/ 112 h 142"/>
                <a:gd name="T10" fmla="*/ 148 w 440"/>
                <a:gd name="T11" fmla="*/ 132 h 142"/>
                <a:gd name="T12" fmla="*/ 6 w 440"/>
                <a:gd name="T13" fmla="*/ 66 h 142"/>
                <a:gd name="T14" fmla="*/ 6 w 440"/>
                <a:gd name="T15" fmla="*/ 34 h 142"/>
                <a:gd name="T16" fmla="*/ 190 w 440"/>
                <a:gd name="T17" fmla="*/ 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0" h="142">
                  <a:moveTo>
                    <a:pt x="190" y="9"/>
                  </a:moveTo>
                  <a:cubicBezTo>
                    <a:pt x="267" y="15"/>
                    <a:pt x="346" y="0"/>
                    <a:pt x="421" y="29"/>
                  </a:cubicBezTo>
                  <a:cubicBezTo>
                    <a:pt x="439" y="51"/>
                    <a:pt x="435" y="69"/>
                    <a:pt x="416" y="86"/>
                  </a:cubicBezTo>
                  <a:cubicBezTo>
                    <a:pt x="407" y="90"/>
                    <a:pt x="397" y="93"/>
                    <a:pt x="386" y="93"/>
                  </a:cubicBezTo>
                  <a:cubicBezTo>
                    <a:pt x="335" y="75"/>
                    <a:pt x="288" y="74"/>
                    <a:pt x="245" y="112"/>
                  </a:cubicBezTo>
                  <a:cubicBezTo>
                    <a:pt x="215" y="127"/>
                    <a:pt x="181" y="127"/>
                    <a:pt x="148" y="132"/>
                  </a:cubicBezTo>
                  <a:cubicBezTo>
                    <a:pt x="87" y="141"/>
                    <a:pt x="29" y="138"/>
                    <a:pt x="6" y="66"/>
                  </a:cubicBezTo>
                  <a:cubicBezTo>
                    <a:pt x="0" y="55"/>
                    <a:pt x="0" y="45"/>
                    <a:pt x="6" y="34"/>
                  </a:cubicBezTo>
                  <a:cubicBezTo>
                    <a:pt x="68" y="29"/>
                    <a:pt x="132" y="43"/>
                    <a:pt x="190" y="9"/>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65" name="Forme libre 564"/>
            <p:cNvSpPr>
              <a:spLocks noChangeArrowheads="1"/>
            </p:cNvSpPr>
            <p:nvPr userDrawn="1"/>
          </p:nvSpPr>
          <p:spPr bwMode="auto">
            <a:xfrm>
              <a:off x="1897063" y="2747963"/>
              <a:ext cx="33337" cy="57150"/>
            </a:xfrm>
            <a:custGeom>
              <a:avLst/>
              <a:gdLst>
                <a:gd name="T0" fmla="*/ 66 w 94"/>
                <a:gd name="T1" fmla="*/ 22 h 157"/>
                <a:gd name="T2" fmla="*/ 70 w 94"/>
                <a:gd name="T3" fmla="*/ 45 h 157"/>
                <a:gd name="T4" fmla="*/ 92 w 94"/>
                <a:gd name="T5" fmla="*/ 98 h 157"/>
                <a:gd name="T6" fmla="*/ 55 w 94"/>
                <a:gd name="T7" fmla="*/ 156 h 157"/>
                <a:gd name="T8" fmla="*/ 40 w 94"/>
                <a:gd name="T9" fmla="*/ 112 h 157"/>
                <a:gd name="T10" fmla="*/ 24 w 94"/>
                <a:gd name="T11" fmla="*/ 40 h 157"/>
                <a:gd name="T12" fmla="*/ 0 w 94"/>
                <a:gd name="T13" fmla="*/ 17 h 157"/>
                <a:gd name="T14" fmla="*/ 1 w 94"/>
                <a:gd name="T15" fmla="*/ 0 h 157"/>
                <a:gd name="T16" fmla="*/ 66 w 94"/>
                <a:gd name="T17" fmla="*/ 2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57">
                  <a:moveTo>
                    <a:pt x="66" y="22"/>
                  </a:moveTo>
                  <a:cubicBezTo>
                    <a:pt x="67" y="29"/>
                    <a:pt x="69" y="37"/>
                    <a:pt x="70" y="45"/>
                  </a:cubicBezTo>
                  <a:cubicBezTo>
                    <a:pt x="79" y="62"/>
                    <a:pt x="87" y="78"/>
                    <a:pt x="92" y="98"/>
                  </a:cubicBezTo>
                  <a:cubicBezTo>
                    <a:pt x="93" y="126"/>
                    <a:pt x="89" y="156"/>
                    <a:pt x="55" y="156"/>
                  </a:cubicBezTo>
                  <a:cubicBezTo>
                    <a:pt x="34" y="156"/>
                    <a:pt x="32" y="132"/>
                    <a:pt x="40" y="112"/>
                  </a:cubicBezTo>
                  <a:cubicBezTo>
                    <a:pt x="41" y="86"/>
                    <a:pt x="40" y="62"/>
                    <a:pt x="24" y="40"/>
                  </a:cubicBezTo>
                  <a:cubicBezTo>
                    <a:pt x="9" y="40"/>
                    <a:pt x="1" y="31"/>
                    <a:pt x="0" y="17"/>
                  </a:cubicBezTo>
                  <a:cubicBezTo>
                    <a:pt x="0" y="11"/>
                    <a:pt x="1" y="5"/>
                    <a:pt x="1" y="0"/>
                  </a:cubicBezTo>
                  <a:cubicBezTo>
                    <a:pt x="24" y="7"/>
                    <a:pt x="44" y="14"/>
                    <a:pt x="66" y="22"/>
                  </a:cubicBez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66" name="Forme libre 565"/>
            <p:cNvSpPr>
              <a:spLocks noChangeArrowheads="1"/>
            </p:cNvSpPr>
            <p:nvPr userDrawn="1"/>
          </p:nvSpPr>
          <p:spPr bwMode="auto">
            <a:xfrm>
              <a:off x="1787525" y="2678113"/>
              <a:ext cx="11113" cy="7937"/>
            </a:xfrm>
            <a:custGeom>
              <a:avLst/>
              <a:gdLst>
                <a:gd name="T0" fmla="*/ 29 w 30"/>
                <a:gd name="T1" fmla="*/ 9 h 24"/>
                <a:gd name="T2" fmla="*/ 2 w 30"/>
                <a:gd name="T3" fmla="*/ 23 h 24"/>
                <a:gd name="T4" fmla="*/ 28 w 30"/>
                <a:gd name="T5" fmla="*/ 8 h 24"/>
                <a:gd name="T6" fmla="*/ 29 w 30"/>
                <a:gd name="T7" fmla="*/ 9 h 24"/>
              </a:gdLst>
              <a:ahLst/>
              <a:cxnLst>
                <a:cxn ang="0">
                  <a:pos x="T0" y="T1"/>
                </a:cxn>
                <a:cxn ang="0">
                  <a:pos x="T2" y="T3"/>
                </a:cxn>
                <a:cxn ang="0">
                  <a:pos x="T4" y="T5"/>
                </a:cxn>
                <a:cxn ang="0">
                  <a:pos x="T6" y="T7"/>
                </a:cxn>
              </a:cxnLst>
              <a:rect l="0" t="0" r="r" b="b"/>
              <a:pathLst>
                <a:path w="30" h="24">
                  <a:moveTo>
                    <a:pt x="29" y="9"/>
                  </a:moveTo>
                  <a:cubicBezTo>
                    <a:pt x="20" y="14"/>
                    <a:pt x="11" y="18"/>
                    <a:pt x="2" y="23"/>
                  </a:cubicBezTo>
                  <a:cubicBezTo>
                    <a:pt x="0" y="0"/>
                    <a:pt x="18" y="14"/>
                    <a:pt x="28" y="8"/>
                  </a:cubicBezTo>
                  <a:lnTo>
                    <a:pt x="29" y="9"/>
                  </a:lnTo>
                </a:path>
              </a:pathLst>
            </a:custGeom>
            <a:solidFill>
              <a:srgbClr val="79797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67" name="Forme libre 566"/>
            <p:cNvSpPr>
              <a:spLocks noChangeArrowheads="1"/>
            </p:cNvSpPr>
            <p:nvPr userDrawn="1"/>
          </p:nvSpPr>
          <p:spPr bwMode="auto">
            <a:xfrm>
              <a:off x="1798638" y="2676525"/>
              <a:ext cx="11112" cy="7938"/>
            </a:xfrm>
            <a:custGeom>
              <a:avLst/>
              <a:gdLst>
                <a:gd name="T0" fmla="*/ 0 w 30"/>
                <a:gd name="T1" fmla="*/ 14 h 24"/>
                <a:gd name="T2" fmla="*/ 28 w 30"/>
                <a:gd name="T3" fmla="*/ 0 h 24"/>
                <a:gd name="T4" fmla="*/ 2 w 30"/>
                <a:gd name="T5" fmla="*/ 15 h 24"/>
                <a:gd name="T6" fmla="*/ 0 w 30"/>
                <a:gd name="T7" fmla="*/ 14 h 24"/>
              </a:gdLst>
              <a:ahLst/>
              <a:cxnLst>
                <a:cxn ang="0">
                  <a:pos x="T0" y="T1"/>
                </a:cxn>
                <a:cxn ang="0">
                  <a:pos x="T2" y="T3"/>
                </a:cxn>
                <a:cxn ang="0">
                  <a:pos x="T4" y="T5"/>
                </a:cxn>
                <a:cxn ang="0">
                  <a:pos x="T6" y="T7"/>
                </a:cxn>
              </a:cxnLst>
              <a:rect l="0" t="0" r="r" b="b"/>
              <a:pathLst>
                <a:path w="30" h="24">
                  <a:moveTo>
                    <a:pt x="0" y="14"/>
                  </a:moveTo>
                  <a:cubicBezTo>
                    <a:pt x="9" y="9"/>
                    <a:pt x="18" y="4"/>
                    <a:pt x="28" y="0"/>
                  </a:cubicBezTo>
                  <a:cubicBezTo>
                    <a:pt x="29" y="23"/>
                    <a:pt x="9" y="9"/>
                    <a:pt x="2" y="15"/>
                  </a:cubicBezTo>
                  <a:cubicBezTo>
                    <a:pt x="0" y="15"/>
                    <a:pt x="0" y="14"/>
                    <a:pt x="0" y="14"/>
                  </a:cubicBezTo>
                </a:path>
              </a:pathLst>
            </a:custGeom>
            <a:solidFill>
              <a:srgbClr val="79797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68" name="Forme libre 567"/>
            <p:cNvSpPr>
              <a:spLocks noChangeArrowheads="1"/>
            </p:cNvSpPr>
            <p:nvPr userDrawn="1"/>
          </p:nvSpPr>
          <p:spPr bwMode="auto">
            <a:xfrm>
              <a:off x="1682750" y="2433638"/>
              <a:ext cx="11113" cy="15875"/>
            </a:xfrm>
            <a:custGeom>
              <a:avLst/>
              <a:gdLst>
                <a:gd name="T0" fmla="*/ 0 w 33"/>
                <a:gd name="T1" fmla="*/ 0 h 44"/>
                <a:gd name="T2" fmla="*/ 23 w 33"/>
                <a:gd name="T3" fmla="*/ 3 h 44"/>
                <a:gd name="T4" fmla="*/ 26 w 33"/>
                <a:gd name="T5" fmla="*/ 25 h 44"/>
                <a:gd name="T6" fmla="*/ 17 w 33"/>
                <a:gd name="T7" fmla="*/ 43 h 44"/>
                <a:gd name="T8" fmla="*/ 0 w 33"/>
                <a:gd name="T9" fmla="*/ 0 h 44"/>
              </a:gdLst>
              <a:ahLst/>
              <a:cxnLst>
                <a:cxn ang="0">
                  <a:pos x="T0" y="T1"/>
                </a:cxn>
                <a:cxn ang="0">
                  <a:pos x="T2" y="T3"/>
                </a:cxn>
                <a:cxn ang="0">
                  <a:pos x="T4" y="T5"/>
                </a:cxn>
                <a:cxn ang="0">
                  <a:pos x="T6" y="T7"/>
                </a:cxn>
                <a:cxn ang="0">
                  <a:pos x="T8" y="T9"/>
                </a:cxn>
              </a:cxnLst>
              <a:rect l="0" t="0" r="r" b="b"/>
              <a:pathLst>
                <a:path w="33" h="44">
                  <a:moveTo>
                    <a:pt x="0" y="0"/>
                  </a:moveTo>
                  <a:cubicBezTo>
                    <a:pt x="8" y="2"/>
                    <a:pt x="15" y="2"/>
                    <a:pt x="23" y="3"/>
                  </a:cubicBezTo>
                  <a:cubicBezTo>
                    <a:pt x="23" y="11"/>
                    <a:pt x="24" y="17"/>
                    <a:pt x="26" y="25"/>
                  </a:cubicBezTo>
                  <a:cubicBezTo>
                    <a:pt x="32" y="36"/>
                    <a:pt x="29" y="42"/>
                    <a:pt x="17" y="43"/>
                  </a:cubicBezTo>
                  <a:cubicBezTo>
                    <a:pt x="11" y="29"/>
                    <a:pt x="6" y="14"/>
                    <a:pt x="0" y="0"/>
                  </a:cubicBezTo>
                </a:path>
              </a:pathLst>
            </a:custGeom>
            <a:solidFill>
              <a:srgbClr val="FEFEF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69" name="Forme libre 568"/>
            <p:cNvSpPr>
              <a:spLocks noChangeArrowheads="1"/>
            </p:cNvSpPr>
            <p:nvPr userDrawn="1"/>
          </p:nvSpPr>
          <p:spPr bwMode="auto">
            <a:xfrm>
              <a:off x="1689100" y="2443163"/>
              <a:ext cx="4763" cy="6350"/>
            </a:xfrm>
            <a:custGeom>
              <a:avLst/>
              <a:gdLst>
                <a:gd name="T0" fmla="*/ 0 w 14"/>
                <a:gd name="T1" fmla="*/ 18 h 19"/>
                <a:gd name="T2" fmla="*/ 9 w 14"/>
                <a:gd name="T3" fmla="*/ 0 h 19"/>
                <a:gd name="T4" fmla="*/ 0 w 14"/>
                <a:gd name="T5" fmla="*/ 18 h 19"/>
              </a:gdLst>
              <a:ahLst/>
              <a:cxnLst>
                <a:cxn ang="0">
                  <a:pos x="T0" y="T1"/>
                </a:cxn>
                <a:cxn ang="0">
                  <a:pos x="T2" y="T3"/>
                </a:cxn>
                <a:cxn ang="0">
                  <a:pos x="T4" y="T5"/>
                </a:cxn>
              </a:cxnLst>
              <a:rect l="0" t="0" r="r" b="b"/>
              <a:pathLst>
                <a:path w="14" h="19">
                  <a:moveTo>
                    <a:pt x="0" y="18"/>
                  </a:moveTo>
                  <a:cubicBezTo>
                    <a:pt x="1" y="11"/>
                    <a:pt x="4" y="4"/>
                    <a:pt x="9" y="0"/>
                  </a:cubicBezTo>
                  <a:cubicBezTo>
                    <a:pt x="13" y="9"/>
                    <a:pt x="10" y="15"/>
                    <a:pt x="0" y="18"/>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70" name="Forme libre 569"/>
            <p:cNvSpPr>
              <a:spLocks noChangeArrowheads="1"/>
            </p:cNvSpPr>
            <p:nvPr userDrawn="1"/>
          </p:nvSpPr>
          <p:spPr bwMode="auto">
            <a:xfrm>
              <a:off x="1112838" y="2840038"/>
              <a:ext cx="344487" cy="280987"/>
            </a:xfrm>
            <a:custGeom>
              <a:avLst/>
              <a:gdLst>
                <a:gd name="T0" fmla="*/ 912 w 956"/>
                <a:gd name="T1" fmla="*/ 613 h 782"/>
                <a:gd name="T2" fmla="*/ 921 w 956"/>
                <a:gd name="T3" fmla="*/ 653 h 782"/>
                <a:gd name="T4" fmla="*/ 933 w 956"/>
                <a:gd name="T5" fmla="*/ 680 h 782"/>
                <a:gd name="T6" fmla="*/ 944 w 956"/>
                <a:gd name="T7" fmla="*/ 721 h 782"/>
                <a:gd name="T8" fmla="*/ 930 w 956"/>
                <a:gd name="T9" fmla="*/ 778 h 782"/>
                <a:gd name="T10" fmla="*/ 889 w 956"/>
                <a:gd name="T11" fmla="*/ 759 h 782"/>
                <a:gd name="T12" fmla="*/ 865 w 956"/>
                <a:gd name="T13" fmla="*/ 721 h 782"/>
                <a:gd name="T14" fmla="*/ 839 w 956"/>
                <a:gd name="T15" fmla="*/ 685 h 782"/>
                <a:gd name="T16" fmla="*/ 819 w 956"/>
                <a:gd name="T17" fmla="*/ 662 h 782"/>
                <a:gd name="T18" fmla="*/ 807 w 956"/>
                <a:gd name="T19" fmla="*/ 619 h 782"/>
                <a:gd name="T20" fmla="*/ 804 w 956"/>
                <a:gd name="T21" fmla="*/ 562 h 782"/>
                <a:gd name="T22" fmla="*/ 787 w 956"/>
                <a:gd name="T23" fmla="*/ 523 h 782"/>
                <a:gd name="T24" fmla="*/ 738 w 956"/>
                <a:gd name="T25" fmla="*/ 449 h 782"/>
                <a:gd name="T26" fmla="*/ 721 w 956"/>
                <a:gd name="T27" fmla="*/ 408 h 782"/>
                <a:gd name="T28" fmla="*/ 704 w 956"/>
                <a:gd name="T29" fmla="*/ 382 h 782"/>
                <a:gd name="T30" fmla="*/ 636 w 956"/>
                <a:gd name="T31" fmla="*/ 292 h 782"/>
                <a:gd name="T32" fmla="*/ 523 w 956"/>
                <a:gd name="T33" fmla="*/ 291 h 782"/>
                <a:gd name="T34" fmla="*/ 455 w 956"/>
                <a:gd name="T35" fmla="*/ 286 h 782"/>
                <a:gd name="T36" fmla="*/ 182 w 956"/>
                <a:gd name="T37" fmla="*/ 310 h 782"/>
                <a:gd name="T38" fmla="*/ 119 w 956"/>
                <a:gd name="T39" fmla="*/ 336 h 782"/>
                <a:gd name="T40" fmla="*/ 0 w 956"/>
                <a:gd name="T41" fmla="*/ 132 h 782"/>
                <a:gd name="T42" fmla="*/ 144 w 956"/>
                <a:gd name="T43" fmla="*/ 107 h 782"/>
                <a:gd name="T44" fmla="*/ 167 w 956"/>
                <a:gd name="T45" fmla="*/ 107 h 782"/>
                <a:gd name="T46" fmla="*/ 304 w 956"/>
                <a:gd name="T47" fmla="*/ 84 h 782"/>
                <a:gd name="T48" fmla="*/ 304 w 956"/>
                <a:gd name="T49" fmla="*/ 84 h 782"/>
                <a:gd name="T50" fmla="*/ 544 w 956"/>
                <a:gd name="T51" fmla="*/ 39 h 782"/>
                <a:gd name="T52" fmla="*/ 579 w 956"/>
                <a:gd name="T53" fmla="*/ 39 h 782"/>
                <a:gd name="T54" fmla="*/ 652 w 956"/>
                <a:gd name="T55" fmla="*/ 81 h 782"/>
                <a:gd name="T56" fmla="*/ 903 w 956"/>
                <a:gd name="T57" fmla="*/ 587 h 782"/>
                <a:gd name="T58" fmla="*/ 912 w 956"/>
                <a:gd name="T59" fmla="*/ 613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6" h="782">
                  <a:moveTo>
                    <a:pt x="912" y="613"/>
                  </a:moveTo>
                  <a:cubicBezTo>
                    <a:pt x="915" y="627"/>
                    <a:pt x="918" y="640"/>
                    <a:pt x="921" y="653"/>
                  </a:cubicBezTo>
                  <a:cubicBezTo>
                    <a:pt x="926" y="662"/>
                    <a:pt x="930" y="671"/>
                    <a:pt x="933" y="680"/>
                  </a:cubicBezTo>
                  <a:cubicBezTo>
                    <a:pt x="936" y="694"/>
                    <a:pt x="939" y="708"/>
                    <a:pt x="944" y="721"/>
                  </a:cubicBezTo>
                  <a:cubicBezTo>
                    <a:pt x="955" y="744"/>
                    <a:pt x="955" y="764"/>
                    <a:pt x="930" y="778"/>
                  </a:cubicBezTo>
                  <a:cubicBezTo>
                    <a:pt x="912" y="781"/>
                    <a:pt x="900" y="773"/>
                    <a:pt x="889" y="759"/>
                  </a:cubicBezTo>
                  <a:cubicBezTo>
                    <a:pt x="881" y="747"/>
                    <a:pt x="872" y="733"/>
                    <a:pt x="865" y="721"/>
                  </a:cubicBezTo>
                  <a:cubicBezTo>
                    <a:pt x="857" y="709"/>
                    <a:pt x="848" y="697"/>
                    <a:pt x="839" y="685"/>
                  </a:cubicBezTo>
                  <a:cubicBezTo>
                    <a:pt x="833" y="677"/>
                    <a:pt x="825" y="669"/>
                    <a:pt x="819" y="662"/>
                  </a:cubicBezTo>
                  <a:cubicBezTo>
                    <a:pt x="810" y="649"/>
                    <a:pt x="807" y="634"/>
                    <a:pt x="807" y="619"/>
                  </a:cubicBezTo>
                  <a:cubicBezTo>
                    <a:pt x="813" y="599"/>
                    <a:pt x="811" y="581"/>
                    <a:pt x="804" y="562"/>
                  </a:cubicBezTo>
                  <a:cubicBezTo>
                    <a:pt x="799" y="549"/>
                    <a:pt x="793" y="535"/>
                    <a:pt x="787" y="523"/>
                  </a:cubicBezTo>
                  <a:cubicBezTo>
                    <a:pt x="773" y="497"/>
                    <a:pt x="746" y="480"/>
                    <a:pt x="738" y="449"/>
                  </a:cubicBezTo>
                  <a:cubicBezTo>
                    <a:pt x="733" y="436"/>
                    <a:pt x="729" y="422"/>
                    <a:pt x="721" y="408"/>
                  </a:cubicBezTo>
                  <a:cubicBezTo>
                    <a:pt x="713" y="401"/>
                    <a:pt x="709" y="391"/>
                    <a:pt x="704" y="382"/>
                  </a:cubicBezTo>
                  <a:cubicBezTo>
                    <a:pt x="697" y="341"/>
                    <a:pt x="684" y="303"/>
                    <a:pt x="636" y="292"/>
                  </a:cubicBezTo>
                  <a:cubicBezTo>
                    <a:pt x="597" y="280"/>
                    <a:pt x="561" y="286"/>
                    <a:pt x="523" y="291"/>
                  </a:cubicBezTo>
                  <a:cubicBezTo>
                    <a:pt x="500" y="294"/>
                    <a:pt x="477" y="295"/>
                    <a:pt x="455" y="286"/>
                  </a:cubicBezTo>
                  <a:cubicBezTo>
                    <a:pt x="344" y="240"/>
                    <a:pt x="297" y="243"/>
                    <a:pt x="182" y="310"/>
                  </a:cubicBezTo>
                  <a:cubicBezTo>
                    <a:pt x="162" y="323"/>
                    <a:pt x="144" y="335"/>
                    <a:pt x="119" y="336"/>
                  </a:cubicBezTo>
                  <a:cubicBezTo>
                    <a:pt x="80" y="268"/>
                    <a:pt x="40" y="201"/>
                    <a:pt x="0" y="132"/>
                  </a:cubicBezTo>
                  <a:cubicBezTo>
                    <a:pt x="43" y="98"/>
                    <a:pt x="100" y="136"/>
                    <a:pt x="144" y="107"/>
                  </a:cubicBezTo>
                  <a:cubicBezTo>
                    <a:pt x="152" y="107"/>
                    <a:pt x="159" y="107"/>
                    <a:pt x="167" y="107"/>
                  </a:cubicBezTo>
                  <a:cubicBezTo>
                    <a:pt x="210" y="78"/>
                    <a:pt x="261" y="113"/>
                    <a:pt x="304" y="84"/>
                  </a:cubicBezTo>
                  <a:lnTo>
                    <a:pt x="304" y="84"/>
                  </a:lnTo>
                  <a:cubicBezTo>
                    <a:pt x="371" y="0"/>
                    <a:pt x="462" y="42"/>
                    <a:pt x="544" y="39"/>
                  </a:cubicBezTo>
                  <a:cubicBezTo>
                    <a:pt x="556" y="37"/>
                    <a:pt x="567" y="37"/>
                    <a:pt x="579" y="39"/>
                  </a:cubicBezTo>
                  <a:cubicBezTo>
                    <a:pt x="608" y="45"/>
                    <a:pt x="625" y="71"/>
                    <a:pt x="652" y="81"/>
                  </a:cubicBezTo>
                  <a:cubicBezTo>
                    <a:pt x="765" y="236"/>
                    <a:pt x="840" y="408"/>
                    <a:pt x="903" y="587"/>
                  </a:cubicBezTo>
                  <a:cubicBezTo>
                    <a:pt x="904" y="595"/>
                    <a:pt x="909" y="604"/>
                    <a:pt x="912" y="613"/>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71" name="Forme libre 570"/>
            <p:cNvSpPr>
              <a:spLocks noChangeArrowheads="1"/>
            </p:cNvSpPr>
            <p:nvPr userDrawn="1"/>
          </p:nvSpPr>
          <p:spPr bwMode="auto">
            <a:xfrm>
              <a:off x="1193800" y="2816225"/>
              <a:ext cx="152400" cy="61913"/>
            </a:xfrm>
            <a:custGeom>
              <a:avLst/>
              <a:gdLst>
                <a:gd name="T0" fmla="*/ 350 w 422"/>
                <a:gd name="T1" fmla="*/ 130 h 172"/>
                <a:gd name="T2" fmla="*/ 75 w 422"/>
                <a:gd name="T3" fmla="*/ 153 h 172"/>
                <a:gd name="T4" fmla="*/ 0 w 422"/>
                <a:gd name="T5" fmla="*/ 71 h 172"/>
                <a:gd name="T6" fmla="*/ 281 w 422"/>
                <a:gd name="T7" fmla="*/ 14 h 172"/>
                <a:gd name="T8" fmla="*/ 287 w 422"/>
                <a:gd name="T9" fmla="*/ 32 h 172"/>
                <a:gd name="T10" fmla="*/ 295 w 422"/>
                <a:gd name="T11" fmla="*/ 38 h 172"/>
                <a:gd name="T12" fmla="*/ 304 w 422"/>
                <a:gd name="T13" fmla="*/ 38 h 172"/>
                <a:gd name="T14" fmla="*/ 325 w 422"/>
                <a:gd name="T15" fmla="*/ 40 h 172"/>
                <a:gd name="T16" fmla="*/ 346 w 422"/>
                <a:gd name="T17" fmla="*/ 40 h 172"/>
                <a:gd name="T18" fmla="*/ 346 w 422"/>
                <a:gd name="T19" fmla="*/ 40 h 172"/>
                <a:gd name="T20" fmla="*/ 363 w 422"/>
                <a:gd name="T21" fmla="*/ 60 h 172"/>
                <a:gd name="T22" fmla="*/ 372 w 422"/>
                <a:gd name="T23" fmla="*/ 77 h 172"/>
                <a:gd name="T24" fmla="*/ 394 w 422"/>
                <a:gd name="T25" fmla="*/ 106 h 172"/>
                <a:gd name="T26" fmla="*/ 394 w 422"/>
                <a:gd name="T27" fmla="*/ 106 h 172"/>
                <a:gd name="T28" fmla="*/ 411 w 422"/>
                <a:gd name="T29" fmla="*/ 129 h 172"/>
                <a:gd name="T30" fmla="*/ 421 w 422"/>
                <a:gd name="T31" fmla="*/ 147 h 172"/>
                <a:gd name="T32" fmla="*/ 350 w 422"/>
                <a:gd name="T33" fmla="*/ 13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2" h="172">
                  <a:moveTo>
                    <a:pt x="350" y="130"/>
                  </a:moveTo>
                  <a:cubicBezTo>
                    <a:pt x="261" y="171"/>
                    <a:pt x="166" y="145"/>
                    <a:pt x="75" y="153"/>
                  </a:cubicBezTo>
                  <a:cubicBezTo>
                    <a:pt x="70" y="110"/>
                    <a:pt x="46" y="84"/>
                    <a:pt x="0" y="71"/>
                  </a:cubicBezTo>
                  <a:cubicBezTo>
                    <a:pt x="94" y="40"/>
                    <a:pt x="182" y="0"/>
                    <a:pt x="281" y="14"/>
                  </a:cubicBezTo>
                  <a:cubicBezTo>
                    <a:pt x="279" y="22"/>
                    <a:pt x="281" y="28"/>
                    <a:pt x="287" y="32"/>
                  </a:cubicBezTo>
                  <a:lnTo>
                    <a:pt x="295" y="38"/>
                  </a:lnTo>
                  <a:lnTo>
                    <a:pt x="304" y="38"/>
                  </a:lnTo>
                  <a:cubicBezTo>
                    <a:pt x="311" y="38"/>
                    <a:pt x="317" y="38"/>
                    <a:pt x="325" y="40"/>
                  </a:cubicBezTo>
                  <a:cubicBezTo>
                    <a:pt x="333" y="31"/>
                    <a:pt x="340" y="31"/>
                    <a:pt x="346" y="40"/>
                  </a:cubicBezTo>
                  <a:lnTo>
                    <a:pt x="346" y="40"/>
                  </a:lnTo>
                  <a:cubicBezTo>
                    <a:pt x="354" y="45"/>
                    <a:pt x="359" y="52"/>
                    <a:pt x="363" y="60"/>
                  </a:cubicBezTo>
                  <a:cubicBezTo>
                    <a:pt x="368" y="64"/>
                    <a:pt x="371" y="71"/>
                    <a:pt x="372" y="77"/>
                  </a:cubicBezTo>
                  <a:cubicBezTo>
                    <a:pt x="375" y="89"/>
                    <a:pt x="385" y="98"/>
                    <a:pt x="394" y="106"/>
                  </a:cubicBezTo>
                  <a:lnTo>
                    <a:pt x="394" y="106"/>
                  </a:lnTo>
                  <a:cubicBezTo>
                    <a:pt x="401" y="112"/>
                    <a:pt x="406" y="119"/>
                    <a:pt x="411" y="129"/>
                  </a:cubicBezTo>
                  <a:cubicBezTo>
                    <a:pt x="415" y="135"/>
                    <a:pt x="418" y="141"/>
                    <a:pt x="421" y="147"/>
                  </a:cubicBezTo>
                  <a:cubicBezTo>
                    <a:pt x="392" y="164"/>
                    <a:pt x="372" y="139"/>
                    <a:pt x="350" y="130"/>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72" name="Forme libre 571"/>
            <p:cNvSpPr>
              <a:spLocks noChangeArrowheads="1"/>
            </p:cNvSpPr>
            <p:nvPr userDrawn="1"/>
          </p:nvSpPr>
          <p:spPr bwMode="auto">
            <a:xfrm>
              <a:off x="1106488" y="2878138"/>
              <a:ext cx="58737" cy="11112"/>
            </a:xfrm>
            <a:custGeom>
              <a:avLst/>
              <a:gdLst>
                <a:gd name="T0" fmla="*/ 160 w 161"/>
                <a:gd name="T1" fmla="*/ 2 h 30"/>
                <a:gd name="T2" fmla="*/ 17 w 161"/>
                <a:gd name="T3" fmla="*/ 26 h 30"/>
                <a:gd name="T4" fmla="*/ 0 w 161"/>
                <a:gd name="T5" fmla="*/ 0 h 30"/>
                <a:gd name="T6" fmla="*/ 160 w 161"/>
                <a:gd name="T7" fmla="*/ 2 h 30"/>
              </a:gdLst>
              <a:ahLst/>
              <a:cxnLst>
                <a:cxn ang="0">
                  <a:pos x="T0" y="T1"/>
                </a:cxn>
                <a:cxn ang="0">
                  <a:pos x="T2" y="T3"/>
                </a:cxn>
                <a:cxn ang="0">
                  <a:pos x="T4" y="T5"/>
                </a:cxn>
                <a:cxn ang="0">
                  <a:pos x="T6" y="T7"/>
                </a:cxn>
              </a:cxnLst>
              <a:rect l="0" t="0" r="r" b="b"/>
              <a:pathLst>
                <a:path w="161" h="30">
                  <a:moveTo>
                    <a:pt x="160" y="2"/>
                  </a:moveTo>
                  <a:cubicBezTo>
                    <a:pt x="116" y="29"/>
                    <a:pt x="66" y="23"/>
                    <a:pt x="17" y="26"/>
                  </a:cubicBezTo>
                  <a:cubicBezTo>
                    <a:pt x="11" y="17"/>
                    <a:pt x="6" y="10"/>
                    <a:pt x="0" y="0"/>
                  </a:cubicBezTo>
                  <a:cubicBezTo>
                    <a:pt x="55" y="0"/>
                    <a:pt x="107" y="2"/>
                    <a:pt x="160" y="2"/>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73" name="Forme libre 572"/>
            <p:cNvSpPr>
              <a:spLocks noChangeArrowheads="1"/>
            </p:cNvSpPr>
            <p:nvPr userDrawn="1"/>
          </p:nvSpPr>
          <p:spPr bwMode="auto">
            <a:xfrm>
              <a:off x="1171575" y="2870200"/>
              <a:ext cx="50800" cy="11113"/>
            </a:xfrm>
            <a:custGeom>
              <a:avLst/>
              <a:gdLst>
                <a:gd name="T0" fmla="*/ 138 w 139"/>
                <a:gd name="T1" fmla="*/ 5 h 33"/>
                <a:gd name="T2" fmla="*/ 0 w 139"/>
                <a:gd name="T3" fmla="*/ 28 h 33"/>
                <a:gd name="T4" fmla="*/ 138 w 139"/>
                <a:gd name="T5" fmla="*/ 5 h 33"/>
              </a:gdLst>
              <a:ahLst/>
              <a:cxnLst>
                <a:cxn ang="0">
                  <a:pos x="T0" y="T1"/>
                </a:cxn>
                <a:cxn ang="0">
                  <a:pos x="T2" y="T3"/>
                </a:cxn>
                <a:cxn ang="0">
                  <a:pos x="T4" y="T5"/>
                </a:cxn>
              </a:cxnLst>
              <a:rect l="0" t="0" r="r" b="b"/>
              <a:pathLst>
                <a:path w="139" h="33">
                  <a:moveTo>
                    <a:pt x="138" y="5"/>
                  </a:moveTo>
                  <a:cubicBezTo>
                    <a:pt x="95" y="32"/>
                    <a:pt x="48" y="28"/>
                    <a:pt x="0" y="28"/>
                  </a:cubicBezTo>
                  <a:cubicBezTo>
                    <a:pt x="43" y="0"/>
                    <a:pt x="90" y="5"/>
                    <a:pt x="138" y="5"/>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74" name="Forme libre 573"/>
            <p:cNvSpPr>
              <a:spLocks noChangeArrowheads="1"/>
            </p:cNvSpPr>
            <p:nvPr userDrawn="1"/>
          </p:nvSpPr>
          <p:spPr bwMode="auto">
            <a:xfrm>
              <a:off x="1292225" y="2820988"/>
              <a:ext cx="12700" cy="17462"/>
            </a:xfrm>
            <a:custGeom>
              <a:avLst/>
              <a:gdLst>
                <a:gd name="T0" fmla="*/ 33 w 34"/>
                <a:gd name="T1" fmla="*/ 23 h 48"/>
                <a:gd name="T2" fmla="*/ 32 w 34"/>
                <a:gd name="T3" fmla="*/ 47 h 48"/>
                <a:gd name="T4" fmla="*/ 32 w 34"/>
                <a:gd name="T5" fmla="*/ 47 h 48"/>
                <a:gd name="T6" fmla="*/ 9 w 34"/>
                <a:gd name="T7" fmla="*/ 0 h 48"/>
                <a:gd name="T8" fmla="*/ 33 w 34"/>
                <a:gd name="T9" fmla="*/ 23 h 48"/>
              </a:gdLst>
              <a:ahLst/>
              <a:cxnLst>
                <a:cxn ang="0">
                  <a:pos x="T0" y="T1"/>
                </a:cxn>
                <a:cxn ang="0">
                  <a:pos x="T2" y="T3"/>
                </a:cxn>
                <a:cxn ang="0">
                  <a:pos x="T4" y="T5"/>
                </a:cxn>
                <a:cxn ang="0">
                  <a:pos x="T6" y="T7"/>
                </a:cxn>
                <a:cxn ang="0">
                  <a:pos x="T8" y="T9"/>
                </a:cxn>
              </a:cxnLst>
              <a:rect l="0" t="0" r="r" b="b"/>
              <a:pathLst>
                <a:path w="34" h="48">
                  <a:moveTo>
                    <a:pt x="33" y="23"/>
                  </a:moveTo>
                  <a:cubicBezTo>
                    <a:pt x="33" y="31"/>
                    <a:pt x="32" y="38"/>
                    <a:pt x="32" y="47"/>
                  </a:cubicBezTo>
                  <a:lnTo>
                    <a:pt x="32" y="47"/>
                  </a:lnTo>
                  <a:cubicBezTo>
                    <a:pt x="13" y="37"/>
                    <a:pt x="0" y="24"/>
                    <a:pt x="9" y="0"/>
                  </a:cubicBezTo>
                  <a:cubicBezTo>
                    <a:pt x="16" y="8"/>
                    <a:pt x="26" y="15"/>
                    <a:pt x="33" y="23"/>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75" name="Forme libre 574"/>
            <p:cNvSpPr>
              <a:spLocks noChangeArrowheads="1"/>
            </p:cNvSpPr>
            <p:nvPr userDrawn="1"/>
          </p:nvSpPr>
          <p:spPr bwMode="auto">
            <a:xfrm>
              <a:off x="1312863" y="2820988"/>
              <a:ext cx="7937" cy="9525"/>
            </a:xfrm>
            <a:custGeom>
              <a:avLst/>
              <a:gdLst>
                <a:gd name="T0" fmla="*/ 21 w 22"/>
                <a:gd name="T1" fmla="*/ 24 h 25"/>
                <a:gd name="T2" fmla="*/ 0 w 22"/>
                <a:gd name="T3" fmla="*/ 24 h 25"/>
                <a:gd name="T4" fmla="*/ 1 w 22"/>
                <a:gd name="T5" fmla="*/ 0 h 25"/>
                <a:gd name="T6" fmla="*/ 21 w 22"/>
                <a:gd name="T7" fmla="*/ 24 h 25"/>
              </a:gdLst>
              <a:ahLst/>
              <a:cxnLst>
                <a:cxn ang="0">
                  <a:pos x="T0" y="T1"/>
                </a:cxn>
                <a:cxn ang="0">
                  <a:pos x="T2" y="T3"/>
                </a:cxn>
                <a:cxn ang="0">
                  <a:pos x="T4" y="T5"/>
                </a:cxn>
                <a:cxn ang="0">
                  <a:pos x="T6" y="T7"/>
                </a:cxn>
              </a:cxnLst>
              <a:rect l="0" t="0" r="r" b="b"/>
              <a:pathLst>
                <a:path w="22" h="25">
                  <a:moveTo>
                    <a:pt x="21" y="24"/>
                  </a:moveTo>
                  <a:cubicBezTo>
                    <a:pt x="13" y="24"/>
                    <a:pt x="6" y="24"/>
                    <a:pt x="0" y="24"/>
                  </a:cubicBezTo>
                  <a:cubicBezTo>
                    <a:pt x="0" y="17"/>
                    <a:pt x="1" y="8"/>
                    <a:pt x="1" y="0"/>
                  </a:cubicBezTo>
                  <a:cubicBezTo>
                    <a:pt x="7" y="8"/>
                    <a:pt x="15" y="15"/>
                    <a:pt x="21" y="24"/>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76" name="Forme libre 575"/>
            <p:cNvSpPr>
              <a:spLocks noChangeArrowheads="1"/>
            </p:cNvSpPr>
            <p:nvPr userDrawn="1"/>
          </p:nvSpPr>
          <p:spPr bwMode="auto">
            <a:xfrm>
              <a:off x="5861050" y="452438"/>
              <a:ext cx="747713" cy="130175"/>
            </a:xfrm>
            <a:custGeom>
              <a:avLst/>
              <a:gdLst>
                <a:gd name="T0" fmla="*/ 29 w 2075"/>
                <a:gd name="T1" fmla="*/ 331 h 363"/>
                <a:gd name="T2" fmla="*/ 34 w 2075"/>
                <a:gd name="T3" fmla="*/ 287 h 363"/>
                <a:gd name="T4" fmla="*/ 179 w 2075"/>
                <a:gd name="T5" fmla="*/ 262 h 363"/>
                <a:gd name="T6" fmla="*/ 1475 w 2075"/>
                <a:gd name="T7" fmla="*/ 88 h 363"/>
                <a:gd name="T8" fmla="*/ 1814 w 2075"/>
                <a:gd name="T9" fmla="*/ 52 h 363"/>
                <a:gd name="T10" fmla="*/ 1908 w 2075"/>
                <a:gd name="T11" fmla="*/ 33 h 363"/>
                <a:gd name="T12" fmla="*/ 1976 w 2075"/>
                <a:gd name="T13" fmla="*/ 29 h 363"/>
                <a:gd name="T14" fmla="*/ 2074 w 2075"/>
                <a:gd name="T15" fmla="*/ 47 h 363"/>
                <a:gd name="T16" fmla="*/ 2013 w 2075"/>
                <a:gd name="T17" fmla="*/ 90 h 363"/>
                <a:gd name="T18" fmla="*/ 1937 w 2075"/>
                <a:gd name="T19" fmla="*/ 108 h 363"/>
                <a:gd name="T20" fmla="*/ 229 w 2075"/>
                <a:gd name="T21" fmla="*/ 351 h 363"/>
                <a:gd name="T22" fmla="*/ 29 w 2075"/>
                <a:gd name="T23" fmla="*/ 331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5" h="363">
                  <a:moveTo>
                    <a:pt x="29" y="331"/>
                  </a:moveTo>
                  <a:cubicBezTo>
                    <a:pt x="0" y="313"/>
                    <a:pt x="2" y="295"/>
                    <a:pt x="34" y="287"/>
                  </a:cubicBezTo>
                  <a:cubicBezTo>
                    <a:pt x="81" y="275"/>
                    <a:pt x="130" y="269"/>
                    <a:pt x="179" y="262"/>
                  </a:cubicBezTo>
                  <a:cubicBezTo>
                    <a:pt x="611" y="204"/>
                    <a:pt x="1043" y="145"/>
                    <a:pt x="1475" y="88"/>
                  </a:cubicBezTo>
                  <a:cubicBezTo>
                    <a:pt x="1588" y="73"/>
                    <a:pt x="1700" y="52"/>
                    <a:pt x="1814" y="52"/>
                  </a:cubicBezTo>
                  <a:cubicBezTo>
                    <a:pt x="1842" y="30"/>
                    <a:pt x="1879" y="52"/>
                    <a:pt x="1908" y="33"/>
                  </a:cubicBezTo>
                  <a:cubicBezTo>
                    <a:pt x="1930" y="32"/>
                    <a:pt x="1953" y="30"/>
                    <a:pt x="1976" y="29"/>
                  </a:cubicBezTo>
                  <a:cubicBezTo>
                    <a:pt x="2013" y="17"/>
                    <a:pt x="2050" y="0"/>
                    <a:pt x="2074" y="47"/>
                  </a:cubicBezTo>
                  <a:cubicBezTo>
                    <a:pt x="2065" y="76"/>
                    <a:pt x="2039" y="82"/>
                    <a:pt x="2013" y="90"/>
                  </a:cubicBezTo>
                  <a:cubicBezTo>
                    <a:pt x="1988" y="98"/>
                    <a:pt x="1963" y="107"/>
                    <a:pt x="1937" y="108"/>
                  </a:cubicBezTo>
                  <a:cubicBezTo>
                    <a:pt x="1368" y="194"/>
                    <a:pt x="799" y="272"/>
                    <a:pt x="229" y="351"/>
                  </a:cubicBezTo>
                  <a:cubicBezTo>
                    <a:pt x="159" y="362"/>
                    <a:pt x="95" y="348"/>
                    <a:pt x="29" y="331"/>
                  </a:cubicBezTo>
                </a:path>
              </a:pathLst>
            </a:custGeom>
            <a:solidFill>
              <a:srgbClr val="10101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77" name="Forme libre 576"/>
            <p:cNvSpPr>
              <a:spLocks noChangeArrowheads="1"/>
            </p:cNvSpPr>
            <p:nvPr userDrawn="1"/>
          </p:nvSpPr>
          <p:spPr bwMode="auto">
            <a:xfrm>
              <a:off x="5870575" y="450850"/>
              <a:ext cx="850900" cy="139700"/>
            </a:xfrm>
            <a:custGeom>
              <a:avLst/>
              <a:gdLst>
                <a:gd name="T0" fmla="*/ 1973 w 2365"/>
                <a:gd name="T1" fmla="*/ 59 h 390"/>
                <a:gd name="T2" fmla="*/ 2037 w 2365"/>
                <a:gd name="T3" fmla="*/ 56 h 390"/>
                <a:gd name="T4" fmla="*/ 2339 w 2365"/>
                <a:gd name="T5" fmla="*/ 15 h 390"/>
                <a:gd name="T6" fmla="*/ 2362 w 2365"/>
                <a:gd name="T7" fmla="*/ 36 h 390"/>
                <a:gd name="T8" fmla="*/ 2284 w 2365"/>
                <a:gd name="T9" fmla="*/ 96 h 390"/>
                <a:gd name="T10" fmla="*/ 2040 w 2365"/>
                <a:gd name="T11" fmla="*/ 137 h 390"/>
                <a:gd name="T12" fmla="*/ 267 w 2365"/>
                <a:gd name="T13" fmla="*/ 380 h 390"/>
                <a:gd name="T14" fmla="*/ 75 w 2365"/>
                <a:gd name="T15" fmla="*/ 377 h 390"/>
                <a:gd name="T16" fmla="*/ 1 w 2365"/>
                <a:gd name="T17" fmla="*/ 357 h 390"/>
                <a:gd name="T18" fmla="*/ 0 w 2365"/>
                <a:gd name="T19" fmla="*/ 337 h 390"/>
                <a:gd name="T20" fmla="*/ 646 w 2365"/>
                <a:gd name="T21" fmla="*/ 253 h 390"/>
                <a:gd name="T22" fmla="*/ 1925 w 2365"/>
                <a:gd name="T23" fmla="*/ 78 h 390"/>
                <a:gd name="T24" fmla="*/ 1973 w 2365"/>
                <a:gd name="T25" fmla="*/ 5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5" h="390">
                  <a:moveTo>
                    <a:pt x="1973" y="59"/>
                  </a:moveTo>
                  <a:cubicBezTo>
                    <a:pt x="1994" y="58"/>
                    <a:pt x="2015" y="58"/>
                    <a:pt x="2037" y="56"/>
                  </a:cubicBezTo>
                  <a:cubicBezTo>
                    <a:pt x="2133" y="10"/>
                    <a:pt x="2235" y="0"/>
                    <a:pt x="2339" y="15"/>
                  </a:cubicBezTo>
                  <a:cubicBezTo>
                    <a:pt x="2347" y="23"/>
                    <a:pt x="2354" y="30"/>
                    <a:pt x="2362" y="36"/>
                  </a:cubicBezTo>
                  <a:cubicBezTo>
                    <a:pt x="2364" y="93"/>
                    <a:pt x="2318" y="87"/>
                    <a:pt x="2284" y="96"/>
                  </a:cubicBezTo>
                  <a:cubicBezTo>
                    <a:pt x="2203" y="116"/>
                    <a:pt x="2121" y="122"/>
                    <a:pt x="2040" y="137"/>
                  </a:cubicBezTo>
                  <a:cubicBezTo>
                    <a:pt x="1447" y="212"/>
                    <a:pt x="858" y="297"/>
                    <a:pt x="267" y="380"/>
                  </a:cubicBezTo>
                  <a:cubicBezTo>
                    <a:pt x="201" y="389"/>
                    <a:pt x="139" y="389"/>
                    <a:pt x="75" y="377"/>
                  </a:cubicBezTo>
                  <a:cubicBezTo>
                    <a:pt x="50" y="371"/>
                    <a:pt x="26" y="363"/>
                    <a:pt x="1" y="357"/>
                  </a:cubicBezTo>
                  <a:cubicBezTo>
                    <a:pt x="1" y="351"/>
                    <a:pt x="0" y="343"/>
                    <a:pt x="0" y="337"/>
                  </a:cubicBezTo>
                  <a:cubicBezTo>
                    <a:pt x="217" y="319"/>
                    <a:pt x="430" y="282"/>
                    <a:pt x="646" y="253"/>
                  </a:cubicBezTo>
                  <a:cubicBezTo>
                    <a:pt x="1072" y="194"/>
                    <a:pt x="1499" y="137"/>
                    <a:pt x="1925" y="78"/>
                  </a:cubicBezTo>
                  <a:cubicBezTo>
                    <a:pt x="1941" y="67"/>
                    <a:pt x="1960" y="73"/>
                    <a:pt x="1973" y="59"/>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78" name="Forme libre 577"/>
            <p:cNvSpPr>
              <a:spLocks noChangeArrowheads="1"/>
            </p:cNvSpPr>
            <p:nvPr userDrawn="1"/>
          </p:nvSpPr>
          <p:spPr bwMode="auto">
            <a:xfrm>
              <a:off x="6572250" y="430213"/>
              <a:ext cx="231775" cy="41275"/>
            </a:xfrm>
            <a:custGeom>
              <a:avLst/>
              <a:gdLst>
                <a:gd name="T0" fmla="*/ 391 w 644"/>
                <a:gd name="T1" fmla="*/ 72 h 114"/>
                <a:gd name="T2" fmla="*/ 89 w 644"/>
                <a:gd name="T3" fmla="*/ 113 h 114"/>
                <a:gd name="T4" fmla="*/ 0 w 644"/>
                <a:gd name="T5" fmla="*/ 92 h 114"/>
                <a:gd name="T6" fmla="*/ 393 w 644"/>
                <a:gd name="T7" fmla="*/ 28 h 114"/>
                <a:gd name="T8" fmla="*/ 596 w 644"/>
                <a:gd name="T9" fmla="*/ 0 h 114"/>
                <a:gd name="T10" fmla="*/ 643 w 644"/>
                <a:gd name="T11" fmla="*/ 5 h 114"/>
                <a:gd name="T12" fmla="*/ 391 w 644"/>
                <a:gd name="T13" fmla="*/ 72 h 114"/>
              </a:gdLst>
              <a:ahLst/>
              <a:cxnLst>
                <a:cxn ang="0">
                  <a:pos x="T0" y="T1"/>
                </a:cxn>
                <a:cxn ang="0">
                  <a:pos x="T2" y="T3"/>
                </a:cxn>
                <a:cxn ang="0">
                  <a:pos x="T4" y="T5"/>
                </a:cxn>
                <a:cxn ang="0">
                  <a:pos x="T6" y="T7"/>
                </a:cxn>
                <a:cxn ang="0">
                  <a:pos x="T8" y="T9"/>
                </a:cxn>
                <a:cxn ang="0">
                  <a:pos x="T10" y="T11"/>
                </a:cxn>
                <a:cxn ang="0">
                  <a:pos x="T12" y="T13"/>
                </a:cxn>
              </a:cxnLst>
              <a:rect l="0" t="0" r="r" b="b"/>
              <a:pathLst>
                <a:path w="644" h="114">
                  <a:moveTo>
                    <a:pt x="391" y="72"/>
                  </a:moveTo>
                  <a:cubicBezTo>
                    <a:pt x="290" y="90"/>
                    <a:pt x="191" y="109"/>
                    <a:pt x="89" y="113"/>
                  </a:cubicBezTo>
                  <a:cubicBezTo>
                    <a:pt x="61" y="95"/>
                    <a:pt x="31" y="95"/>
                    <a:pt x="0" y="92"/>
                  </a:cubicBezTo>
                  <a:cubicBezTo>
                    <a:pt x="127" y="49"/>
                    <a:pt x="263" y="52"/>
                    <a:pt x="393" y="28"/>
                  </a:cubicBezTo>
                  <a:cubicBezTo>
                    <a:pt x="460" y="15"/>
                    <a:pt x="529" y="9"/>
                    <a:pt x="596" y="0"/>
                  </a:cubicBezTo>
                  <a:cubicBezTo>
                    <a:pt x="611" y="2"/>
                    <a:pt x="626" y="3"/>
                    <a:pt x="643" y="5"/>
                  </a:cubicBezTo>
                  <a:cubicBezTo>
                    <a:pt x="578" y="51"/>
                    <a:pt x="547" y="58"/>
                    <a:pt x="391" y="72"/>
                  </a:cubicBezTo>
                </a:path>
              </a:pathLst>
            </a:custGeom>
            <a:solidFill>
              <a:srgbClr val="22222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79" name="Forme libre 578"/>
            <p:cNvSpPr>
              <a:spLocks noChangeArrowheads="1"/>
            </p:cNvSpPr>
            <p:nvPr userDrawn="1"/>
          </p:nvSpPr>
          <p:spPr bwMode="auto">
            <a:xfrm>
              <a:off x="6513513" y="463550"/>
              <a:ext cx="34925" cy="9525"/>
            </a:xfrm>
            <a:custGeom>
              <a:avLst/>
              <a:gdLst>
                <a:gd name="T0" fmla="*/ 94 w 95"/>
                <a:gd name="T1" fmla="*/ 4 h 25"/>
                <a:gd name="T2" fmla="*/ 0 w 95"/>
                <a:gd name="T3" fmla="*/ 23 h 25"/>
                <a:gd name="T4" fmla="*/ 94 w 95"/>
                <a:gd name="T5" fmla="*/ 4 h 25"/>
              </a:gdLst>
              <a:ahLst/>
              <a:cxnLst>
                <a:cxn ang="0">
                  <a:pos x="T0" y="T1"/>
                </a:cxn>
                <a:cxn ang="0">
                  <a:pos x="T2" y="T3"/>
                </a:cxn>
                <a:cxn ang="0">
                  <a:pos x="T4" y="T5"/>
                </a:cxn>
              </a:cxnLst>
              <a:rect l="0" t="0" r="r" b="b"/>
              <a:pathLst>
                <a:path w="95" h="25">
                  <a:moveTo>
                    <a:pt x="94" y="4"/>
                  </a:moveTo>
                  <a:cubicBezTo>
                    <a:pt x="65" y="21"/>
                    <a:pt x="32" y="24"/>
                    <a:pt x="0" y="23"/>
                  </a:cubicBezTo>
                  <a:cubicBezTo>
                    <a:pt x="29" y="4"/>
                    <a:pt x="61" y="0"/>
                    <a:pt x="94" y="4"/>
                  </a:cubicBezTo>
                </a:path>
              </a:pathLst>
            </a:custGeom>
            <a:solidFill>
              <a:srgbClr val="22222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80" name="Forme libre 579"/>
            <p:cNvSpPr>
              <a:spLocks noChangeArrowheads="1"/>
            </p:cNvSpPr>
            <p:nvPr userDrawn="1"/>
          </p:nvSpPr>
          <p:spPr bwMode="auto">
            <a:xfrm>
              <a:off x="2803525" y="1801813"/>
              <a:ext cx="369888" cy="368300"/>
            </a:xfrm>
            <a:custGeom>
              <a:avLst/>
              <a:gdLst>
                <a:gd name="T0" fmla="*/ 573 w 1027"/>
                <a:gd name="T1" fmla="*/ 1021 h 1025"/>
                <a:gd name="T2" fmla="*/ 587 w 1027"/>
                <a:gd name="T3" fmla="*/ 670 h 1025"/>
                <a:gd name="T4" fmla="*/ 533 w 1027"/>
                <a:gd name="T5" fmla="*/ 585 h 1025"/>
                <a:gd name="T6" fmla="*/ 206 w 1027"/>
                <a:gd name="T7" fmla="*/ 372 h 1025"/>
                <a:gd name="T8" fmla="*/ 87 w 1027"/>
                <a:gd name="T9" fmla="*/ 180 h 1025"/>
                <a:gd name="T10" fmla="*/ 0 w 1027"/>
                <a:gd name="T11" fmla="*/ 84 h 1025"/>
                <a:gd name="T12" fmla="*/ 2 w 1027"/>
                <a:gd name="T13" fmla="*/ 82 h 1025"/>
                <a:gd name="T14" fmla="*/ 194 w 1027"/>
                <a:gd name="T15" fmla="*/ 6 h 1025"/>
                <a:gd name="T16" fmla="*/ 864 w 1027"/>
                <a:gd name="T17" fmla="*/ 30 h 1025"/>
                <a:gd name="T18" fmla="*/ 994 w 1027"/>
                <a:gd name="T19" fmla="*/ 230 h 1025"/>
                <a:gd name="T20" fmla="*/ 939 w 1027"/>
                <a:gd name="T21" fmla="*/ 330 h 1025"/>
                <a:gd name="T22" fmla="*/ 680 w 1027"/>
                <a:gd name="T23" fmla="*/ 769 h 1025"/>
                <a:gd name="T24" fmla="*/ 638 w 1027"/>
                <a:gd name="T25" fmla="*/ 945 h 1025"/>
                <a:gd name="T26" fmla="*/ 573 w 1027"/>
                <a:gd name="T27" fmla="*/ 1021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7" h="1025">
                  <a:moveTo>
                    <a:pt x="573" y="1021"/>
                  </a:moveTo>
                  <a:cubicBezTo>
                    <a:pt x="577" y="904"/>
                    <a:pt x="562" y="786"/>
                    <a:pt x="587" y="670"/>
                  </a:cubicBezTo>
                  <a:cubicBezTo>
                    <a:pt x="596" y="626"/>
                    <a:pt x="577" y="595"/>
                    <a:pt x="533" y="585"/>
                  </a:cubicBezTo>
                  <a:cubicBezTo>
                    <a:pt x="397" y="554"/>
                    <a:pt x="309" y="455"/>
                    <a:pt x="206" y="372"/>
                  </a:cubicBezTo>
                  <a:cubicBezTo>
                    <a:pt x="142" y="320"/>
                    <a:pt x="84" y="272"/>
                    <a:pt x="87" y="180"/>
                  </a:cubicBezTo>
                  <a:cubicBezTo>
                    <a:pt x="89" y="125"/>
                    <a:pt x="35" y="110"/>
                    <a:pt x="0" y="84"/>
                  </a:cubicBezTo>
                  <a:lnTo>
                    <a:pt x="2" y="82"/>
                  </a:lnTo>
                  <a:cubicBezTo>
                    <a:pt x="47" y="12"/>
                    <a:pt x="124" y="9"/>
                    <a:pt x="194" y="6"/>
                  </a:cubicBezTo>
                  <a:cubicBezTo>
                    <a:pt x="419" y="0"/>
                    <a:pt x="641" y="10"/>
                    <a:pt x="864" y="30"/>
                  </a:cubicBezTo>
                  <a:cubicBezTo>
                    <a:pt x="977" y="41"/>
                    <a:pt x="1026" y="122"/>
                    <a:pt x="994" y="230"/>
                  </a:cubicBezTo>
                  <a:cubicBezTo>
                    <a:pt x="984" y="267"/>
                    <a:pt x="965" y="301"/>
                    <a:pt x="939" y="330"/>
                  </a:cubicBezTo>
                  <a:cubicBezTo>
                    <a:pt x="826" y="459"/>
                    <a:pt x="773" y="626"/>
                    <a:pt x="680" y="769"/>
                  </a:cubicBezTo>
                  <a:cubicBezTo>
                    <a:pt x="646" y="821"/>
                    <a:pt x="663" y="889"/>
                    <a:pt x="638" y="945"/>
                  </a:cubicBezTo>
                  <a:cubicBezTo>
                    <a:pt x="625" y="979"/>
                    <a:pt x="629" y="1024"/>
                    <a:pt x="573" y="1021"/>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81" name="Forme libre 580"/>
            <p:cNvSpPr>
              <a:spLocks noChangeArrowheads="1"/>
            </p:cNvSpPr>
            <p:nvPr userDrawn="1"/>
          </p:nvSpPr>
          <p:spPr bwMode="auto">
            <a:xfrm>
              <a:off x="3046413" y="6265863"/>
              <a:ext cx="706437" cy="960437"/>
            </a:xfrm>
            <a:custGeom>
              <a:avLst/>
              <a:gdLst>
                <a:gd name="T0" fmla="*/ 19 w 1961"/>
                <a:gd name="T1" fmla="*/ 719 h 2666"/>
                <a:gd name="T2" fmla="*/ 16 w 1961"/>
                <a:gd name="T3" fmla="*/ 695 h 2666"/>
                <a:gd name="T4" fmla="*/ 79 w 1961"/>
                <a:gd name="T5" fmla="*/ 487 h 2666"/>
                <a:gd name="T6" fmla="*/ 88 w 1961"/>
                <a:gd name="T7" fmla="*/ 456 h 2666"/>
                <a:gd name="T8" fmla="*/ 103 w 1961"/>
                <a:gd name="T9" fmla="*/ 427 h 2666"/>
                <a:gd name="T10" fmla="*/ 137 w 1961"/>
                <a:gd name="T11" fmla="*/ 394 h 2666"/>
                <a:gd name="T12" fmla="*/ 160 w 1961"/>
                <a:gd name="T13" fmla="*/ 372 h 2666"/>
                <a:gd name="T14" fmla="*/ 245 w 1961"/>
                <a:gd name="T15" fmla="*/ 194 h 2666"/>
                <a:gd name="T16" fmla="*/ 348 w 1961"/>
                <a:gd name="T17" fmla="*/ 93 h 2666"/>
                <a:gd name="T18" fmla="*/ 522 w 1961"/>
                <a:gd name="T19" fmla="*/ 72 h 2666"/>
                <a:gd name="T20" fmla="*/ 569 w 1961"/>
                <a:gd name="T21" fmla="*/ 102 h 2666"/>
                <a:gd name="T22" fmla="*/ 539 w 1961"/>
                <a:gd name="T23" fmla="*/ 226 h 2666"/>
                <a:gd name="T24" fmla="*/ 433 w 1961"/>
                <a:gd name="T25" fmla="*/ 322 h 2666"/>
                <a:gd name="T26" fmla="*/ 348 w 1961"/>
                <a:gd name="T27" fmla="*/ 524 h 2666"/>
                <a:gd name="T28" fmla="*/ 348 w 1961"/>
                <a:gd name="T29" fmla="*/ 580 h 2666"/>
                <a:gd name="T30" fmla="*/ 508 w 1961"/>
                <a:gd name="T31" fmla="*/ 1040 h 2666"/>
                <a:gd name="T32" fmla="*/ 632 w 1961"/>
                <a:gd name="T33" fmla="*/ 1310 h 2666"/>
                <a:gd name="T34" fmla="*/ 681 w 1961"/>
                <a:gd name="T35" fmla="*/ 1368 h 2666"/>
                <a:gd name="T36" fmla="*/ 699 w 1961"/>
                <a:gd name="T37" fmla="*/ 1392 h 2666"/>
                <a:gd name="T38" fmla="*/ 745 w 1961"/>
                <a:gd name="T39" fmla="*/ 1461 h 2666"/>
                <a:gd name="T40" fmla="*/ 762 w 1961"/>
                <a:gd name="T41" fmla="*/ 1486 h 2666"/>
                <a:gd name="T42" fmla="*/ 781 w 1961"/>
                <a:gd name="T43" fmla="*/ 1510 h 2666"/>
                <a:gd name="T44" fmla="*/ 789 w 1961"/>
                <a:gd name="T45" fmla="*/ 1524 h 2666"/>
                <a:gd name="T46" fmla="*/ 1119 w 1961"/>
                <a:gd name="T47" fmla="*/ 1864 h 2666"/>
                <a:gd name="T48" fmla="*/ 1458 w 1961"/>
                <a:gd name="T49" fmla="*/ 2167 h 2666"/>
                <a:gd name="T50" fmla="*/ 1572 w 1961"/>
                <a:gd name="T51" fmla="*/ 2232 h 2666"/>
                <a:gd name="T52" fmla="*/ 1601 w 1961"/>
                <a:gd name="T53" fmla="*/ 2243 h 2666"/>
                <a:gd name="T54" fmla="*/ 1624 w 1961"/>
                <a:gd name="T55" fmla="*/ 2261 h 2666"/>
                <a:gd name="T56" fmla="*/ 1635 w 1961"/>
                <a:gd name="T57" fmla="*/ 2271 h 2666"/>
                <a:gd name="T58" fmla="*/ 1656 w 1961"/>
                <a:gd name="T59" fmla="*/ 2289 h 2666"/>
                <a:gd name="T60" fmla="*/ 1667 w 1961"/>
                <a:gd name="T61" fmla="*/ 2297 h 2666"/>
                <a:gd name="T62" fmla="*/ 1689 w 1961"/>
                <a:gd name="T63" fmla="*/ 2312 h 2666"/>
                <a:gd name="T64" fmla="*/ 1699 w 1961"/>
                <a:gd name="T65" fmla="*/ 2319 h 2666"/>
                <a:gd name="T66" fmla="*/ 1721 w 1961"/>
                <a:gd name="T67" fmla="*/ 2335 h 2666"/>
                <a:gd name="T68" fmla="*/ 1740 w 1961"/>
                <a:gd name="T69" fmla="*/ 2351 h 2666"/>
                <a:gd name="T70" fmla="*/ 1762 w 1961"/>
                <a:gd name="T71" fmla="*/ 2370 h 2666"/>
                <a:gd name="T72" fmla="*/ 1773 w 1961"/>
                <a:gd name="T73" fmla="*/ 2379 h 2666"/>
                <a:gd name="T74" fmla="*/ 1795 w 1961"/>
                <a:gd name="T75" fmla="*/ 2397 h 2666"/>
                <a:gd name="T76" fmla="*/ 1806 w 1961"/>
                <a:gd name="T77" fmla="*/ 2408 h 2666"/>
                <a:gd name="T78" fmla="*/ 1876 w 1961"/>
                <a:gd name="T79" fmla="*/ 2523 h 2666"/>
                <a:gd name="T80" fmla="*/ 1896 w 1961"/>
                <a:gd name="T81" fmla="*/ 2542 h 2666"/>
                <a:gd name="T82" fmla="*/ 1916 w 1961"/>
                <a:gd name="T83" fmla="*/ 2562 h 2666"/>
                <a:gd name="T84" fmla="*/ 1925 w 1961"/>
                <a:gd name="T85" fmla="*/ 2573 h 2666"/>
                <a:gd name="T86" fmla="*/ 1944 w 1961"/>
                <a:gd name="T87" fmla="*/ 2594 h 2666"/>
                <a:gd name="T88" fmla="*/ 1951 w 1961"/>
                <a:gd name="T89" fmla="*/ 2605 h 2666"/>
                <a:gd name="T90" fmla="*/ 1960 w 1961"/>
                <a:gd name="T91" fmla="*/ 2631 h 2666"/>
                <a:gd name="T92" fmla="*/ 1959 w 1961"/>
                <a:gd name="T93" fmla="*/ 2645 h 2666"/>
                <a:gd name="T94" fmla="*/ 1942 w 1961"/>
                <a:gd name="T95" fmla="*/ 2665 h 2666"/>
                <a:gd name="T96" fmla="*/ 1798 w 1961"/>
                <a:gd name="T97" fmla="*/ 2574 h 2666"/>
                <a:gd name="T98" fmla="*/ 1325 w 1961"/>
                <a:gd name="T99" fmla="*/ 2179 h 2666"/>
                <a:gd name="T100" fmla="*/ 694 w 1961"/>
                <a:gd name="T101" fmla="*/ 1583 h 2666"/>
                <a:gd name="T102" fmla="*/ 580 w 1961"/>
                <a:gd name="T103" fmla="*/ 1400 h 2666"/>
                <a:gd name="T104" fmla="*/ 252 w 1961"/>
                <a:gd name="T105" fmla="*/ 811 h 2666"/>
                <a:gd name="T106" fmla="*/ 203 w 1961"/>
                <a:gd name="T107" fmla="*/ 695 h 2666"/>
                <a:gd name="T108" fmla="*/ 122 w 1961"/>
                <a:gd name="T109" fmla="*/ 664 h 2666"/>
                <a:gd name="T110" fmla="*/ 19 w 1961"/>
                <a:gd name="T111" fmla="*/ 719 h 2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61" h="2666">
                  <a:moveTo>
                    <a:pt x="19" y="719"/>
                  </a:moveTo>
                  <a:cubicBezTo>
                    <a:pt x="18" y="711"/>
                    <a:pt x="18" y="702"/>
                    <a:pt x="16" y="695"/>
                  </a:cubicBezTo>
                  <a:cubicBezTo>
                    <a:pt x="0" y="614"/>
                    <a:pt x="88" y="565"/>
                    <a:pt x="79" y="487"/>
                  </a:cubicBezTo>
                  <a:cubicBezTo>
                    <a:pt x="82" y="476"/>
                    <a:pt x="85" y="466"/>
                    <a:pt x="88" y="456"/>
                  </a:cubicBezTo>
                  <a:cubicBezTo>
                    <a:pt x="93" y="447"/>
                    <a:pt x="97" y="437"/>
                    <a:pt x="103" y="427"/>
                  </a:cubicBezTo>
                  <a:cubicBezTo>
                    <a:pt x="111" y="414"/>
                    <a:pt x="123" y="403"/>
                    <a:pt x="137" y="394"/>
                  </a:cubicBezTo>
                  <a:cubicBezTo>
                    <a:pt x="145" y="386"/>
                    <a:pt x="152" y="380"/>
                    <a:pt x="160" y="372"/>
                  </a:cubicBezTo>
                  <a:cubicBezTo>
                    <a:pt x="183" y="310"/>
                    <a:pt x="184" y="238"/>
                    <a:pt x="245" y="194"/>
                  </a:cubicBezTo>
                  <a:cubicBezTo>
                    <a:pt x="274" y="154"/>
                    <a:pt x="320" y="136"/>
                    <a:pt x="348" y="93"/>
                  </a:cubicBezTo>
                  <a:cubicBezTo>
                    <a:pt x="410" y="0"/>
                    <a:pt x="433" y="0"/>
                    <a:pt x="522" y="72"/>
                  </a:cubicBezTo>
                  <a:cubicBezTo>
                    <a:pt x="537" y="84"/>
                    <a:pt x="554" y="90"/>
                    <a:pt x="569" y="102"/>
                  </a:cubicBezTo>
                  <a:cubicBezTo>
                    <a:pt x="607" y="156"/>
                    <a:pt x="603" y="197"/>
                    <a:pt x="539" y="226"/>
                  </a:cubicBezTo>
                  <a:cubicBezTo>
                    <a:pt x="494" y="246"/>
                    <a:pt x="464" y="284"/>
                    <a:pt x="433" y="322"/>
                  </a:cubicBezTo>
                  <a:cubicBezTo>
                    <a:pt x="358" y="369"/>
                    <a:pt x="334" y="438"/>
                    <a:pt x="348" y="524"/>
                  </a:cubicBezTo>
                  <a:cubicBezTo>
                    <a:pt x="351" y="542"/>
                    <a:pt x="354" y="563"/>
                    <a:pt x="348" y="580"/>
                  </a:cubicBezTo>
                  <a:cubicBezTo>
                    <a:pt x="282" y="776"/>
                    <a:pt x="397" y="907"/>
                    <a:pt x="508" y="1040"/>
                  </a:cubicBezTo>
                  <a:cubicBezTo>
                    <a:pt x="542" y="1133"/>
                    <a:pt x="555" y="1235"/>
                    <a:pt x="632" y="1310"/>
                  </a:cubicBezTo>
                  <a:cubicBezTo>
                    <a:pt x="649" y="1330"/>
                    <a:pt x="668" y="1345"/>
                    <a:pt x="681" y="1368"/>
                  </a:cubicBezTo>
                  <a:cubicBezTo>
                    <a:pt x="687" y="1376"/>
                    <a:pt x="693" y="1383"/>
                    <a:pt x="699" y="1392"/>
                  </a:cubicBezTo>
                  <a:cubicBezTo>
                    <a:pt x="713" y="1415"/>
                    <a:pt x="725" y="1441"/>
                    <a:pt x="745" y="1461"/>
                  </a:cubicBezTo>
                  <a:cubicBezTo>
                    <a:pt x="751" y="1469"/>
                    <a:pt x="757" y="1478"/>
                    <a:pt x="762" y="1486"/>
                  </a:cubicBezTo>
                  <a:cubicBezTo>
                    <a:pt x="769" y="1493"/>
                    <a:pt x="775" y="1502"/>
                    <a:pt x="781" y="1510"/>
                  </a:cubicBezTo>
                  <a:cubicBezTo>
                    <a:pt x="784" y="1515"/>
                    <a:pt x="786" y="1519"/>
                    <a:pt x="789" y="1524"/>
                  </a:cubicBezTo>
                  <a:cubicBezTo>
                    <a:pt x="885" y="1652"/>
                    <a:pt x="1001" y="1760"/>
                    <a:pt x="1119" y="1864"/>
                  </a:cubicBezTo>
                  <a:cubicBezTo>
                    <a:pt x="1232" y="1965"/>
                    <a:pt x="1337" y="2075"/>
                    <a:pt x="1458" y="2167"/>
                  </a:cubicBezTo>
                  <a:cubicBezTo>
                    <a:pt x="1495" y="2194"/>
                    <a:pt x="1522" y="2232"/>
                    <a:pt x="1572" y="2232"/>
                  </a:cubicBezTo>
                  <a:cubicBezTo>
                    <a:pt x="1583" y="2234"/>
                    <a:pt x="1592" y="2238"/>
                    <a:pt x="1601" y="2243"/>
                  </a:cubicBezTo>
                  <a:cubicBezTo>
                    <a:pt x="1609" y="2249"/>
                    <a:pt x="1618" y="2255"/>
                    <a:pt x="1624" y="2261"/>
                  </a:cubicBezTo>
                  <a:cubicBezTo>
                    <a:pt x="1627" y="2264"/>
                    <a:pt x="1632" y="2267"/>
                    <a:pt x="1635" y="2271"/>
                  </a:cubicBezTo>
                  <a:cubicBezTo>
                    <a:pt x="1643" y="2277"/>
                    <a:pt x="1649" y="2283"/>
                    <a:pt x="1656" y="2289"/>
                  </a:cubicBezTo>
                  <a:cubicBezTo>
                    <a:pt x="1659" y="2292"/>
                    <a:pt x="1663" y="2295"/>
                    <a:pt x="1667" y="2297"/>
                  </a:cubicBezTo>
                  <a:cubicBezTo>
                    <a:pt x="1675" y="2301"/>
                    <a:pt x="1681" y="2307"/>
                    <a:pt x="1689" y="2312"/>
                  </a:cubicBezTo>
                  <a:cubicBezTo>
                    <a:pt x="1692" y="2315"/>
                    <a:pt x="1696" y="2316"/>
                    <a:pt x="1699" y="2319"/>
                  </a:cubicBezTo>
                  <a:cubicBezTo>
                    <a:pt x="1707" y="2324"/>
                    <a:pt x="1714" y="2329"/>
                    <a:pt x="1721" y="2335"/>
                  </a:cubicBezTo>
                  <a:cubicBezTo>
                    <a:pt x="1728" y="2341"/>
                    <a:pt x="1734" y="2347"/>
                    <a:pt x="1740" y="2351"/>
                  </a:cubicBezTo>
                  <a:cubicBezTo>
                    <a:pt x="1748" y="2358"/>
                    <a:pt x="1754" y="2364"/>
                    <a:pt x="1762" y="2370"/>
                  </a:cubicBezTo>
                  <a:cubicBezTo>
                    <a:pt x="1765" y="2373"/>
                    <a:pt x="1769" y="2376"/>
                    <a:pt x="1773" y="2379"/>
                  </a:cubicBezTo>
                  <a:cubicBezTo>
                    <a:pt x="1780" y="2385"/>
                    <a:pt x="1788" y="2391"/>
                    <a:pt x="1795" y="2397"/>
                  </a:cubicBezTo>
                  <a:cubicBezTo>
                    <a:pt x="1798" y="2400"/>
                    <a:pt x="1802" y="2405"/>
                    <a:pt x="1806" y="2408"/>
                  </a:cubicBezTo>
                  <a:cubicBezTo>
                    <a:pt x="1834" y="2443"/>
                    <a:pt x="1843" y="2490"/>
                    <a:pt x="1876" y="2523"/>
                  </a:cubicBezTo>
                  <a:cubicBezTo>
                    <a:pt x="1882" y="2529"/>
                    <a:pt x="1890" y="2536"/>
                    <a:pt x="1896" y="2542"/>
                  </a:cubicBezTo>
                  <a:cubicBezTo>
                    <a:pt x="1902" y="2548"/>
                    <a:pt x="1908" y="2556"/>
                    <a:pt x="1916" y="2562"/>
                  </a:cubicBezTo>
                  <a:cubicBezTo>
                    <a:pt x="1919" y="2565"/>
                    <a:pt x="1922" y="2568"/>
                    <a:pt x="1925" y="2573"/>
                  </a:cubicBezTo>
                  <a:cubicBezTo>
                    <a:pt x="1931" y="2579"/>
                    <a:pt x="1937" y="2587"/>
                    <a:pt x="1944" y="2594"/>
                  </a:cubicBezTo>
                  <a:cubicBezTo>
                    <a:pt x="1947" y="2597"/>
                    <a:pt x="1948" y="2602"/>
                    <a:pt x="1951" y="2605"/>
                  </a:cubicBezTo>
                  <a:cubicBezTo>
                    <a:pt x="1956" y="2613"/>
                    <a:pt x="1959" y="2622"/>
                    <a:pt x="1960" y="2631"/>
                  </a:cubicBezTo>
                  <a:cubicBezTo>
                    <a:pt x="1960" y="2636"/>
                    <a:pt x="1959" y="2640"/>
                    <a:pt x="1959" y="2645"/>
                  </a:cubicBezTo>
                  <a:cubicBezTo>
                    <a:pt x="1956" y="2654"/>
                    <a:pt x="1950" y="2660"/>
                    <a:pt x="1942" y="2665"/>
                  </a:cubicBezTo>
                  <a:cubicBezTo>
                    <a:pt x="1886" y="2649"/>
                    <a:pt x="1840" y="2614"/>
                    <a:pt x="1798" y="2574"/>
                  </a:cubicBezTo>
                  <a:cubicBezTo>
                    <a:pt x="1652" y="2429"/>
                    <a:pt x="1485" y="2309"/>
                    <a:pt x="1325" y="2179"/>
                  </a:cubicBezTo>
                  <a:cubicBezTo>
                    <a:pt x="1099" y="1997"/>
                    <a:pt x="890" y="1797"/>
                    <a:pt x="694" y="1583"/>
                  </a:cubicBezTo>
                  <a:cubicBezTo>
                    <a:pt x="647" y="1531"/>
                    <a:pt x="613" y="1463"/>
                    <a:pt x="580" y="1400"/>
                  </a:cubicBezTo>
                  <a:cubicBezTo>
                    <a:pt x="473" y="1202"/>
                    <a:pt x="369" y="1002"/>
                    <a:pt x="252" y="811"/>
                  </a:cubicBezTo>
                  <a:cubicBezTo>
                    <a:pt x="230" y="776"/>
                    <a:pt x="210" y="737"/>
                    <a:pt x="203" y="695"/>
                  </a:cubicBezTo>
                  <a:cubicBezTo>
                    <a:pt x="193" y="638"/>
                    <a:pt x="163" y="638"/>
                    <a:pt x="122" y="664"/>
                  </a:cubicBezTo>
                  <a:cubicBezTo>
                    <a:pt x="85" y="684"/>
                    <a:pt x="51" y="701"/>
                    <a:pt x="19" y="719"/>
                  </a:cubicBezTo>
                </a:path>
              </a:pathLst>
            </a:custGeom>
            <a:solidFill>
              <a:srgbClr val="60606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82" name="Forme libre 581"/>
            <p:cNvSpPr>
              <a:spLocks noChangeArrowheads="1"/>
            </p:cNvSpPr>
            <p:nvPr userDrawn="1"/>
          </p:nvSpPr>
          <p:spPr bwMode="auto">
            <a:xfrm>
              <a:off x="3744913" y="7204075"/>
              <a:ext cx="379412" cy="96838"/>
            </a:xfrm>
            <a:custGeom>
              <a:avLst/>
              <a:gdLst>
                <a:gd name="T0" fmla="*/ 0 w 1053"/>
                <a:gd name="T1" fmla="*/ 60 h 268"/>
                <a:gd name="T2" fmla="*/ 1 w 1053"/>
                <a:gd name="T3" fmla="*/ 35 h 268"/>
                <a:gd name="T4" fmla="*/ 93 w 1053"/>
                <a:gd name="T5" fmla="*/ 31 h 268"/>
                <a:gd name="T6" fmla="*/ 822 w 1053"/>
                <a:gd name="T7" fmla="*/ 93 h 268"/>
                <a:gd name="T8" fmla="*/ 997 w 1053"/>
                <a:gd name="T9" fmla="*/ 8 h 268"/>
                <a:gd name="T10" fmla="*/ 1029 w 1053"/>
                <a:gd name="T11" fmla="*/ 17 h 268"/>
                <a:gd name="T12" fmla="*/ 1041 w 1053"/>
                <a:gd name="T13" fmla="*/ 27 h 268"/>
                <a:gd name="T14" fmla="*/ 1052 w 1053"/>
                <a:gd name="T15" fmla="*/ 58 h 268"/>
                <a:gd name="T16" fmla="*/ 1043 w 1053"/>
                <a:gd name="T17" fmla="*/ 87 h 268"/>
                <a:gd name="T18" fmla="*/ 1034 w 1053"/>
                <a:gd name="T19" fmla="*/ 99 h 268"/>
                <a:gd name="T20" fmla="*/ 1012 w 1053"/>
                <a:gd name="T21" fmla="*/ 118 h 268"/>
                <a:gd name="T22" fmla="*/ 1000 w 1053"/>
                <a:gd name="T23" fmla="*/ 124 h 268"/>
                <a:gd name="T24" fmla="*/ 976 w 1053"/>
                <a:gd name="T25" fmla="*/ 133 h 268"/>
                <a:gd name="T26" fmla="*/ 951 w 1053"/>
                <a:gd name="T27" fmla="*/ 140 h 268"/>
                <a:gd name="T28" fmla="*/ 916 w 1053"/>
                <a:gd name="T29" fmla="*/ 153 h 268"/>
                <a:gd name="T30" fmla="*/ 354 w 1053"/>
                <a:gd name="T31" fmla="*/ 226 h 268"/>
                <a:gd name="T32" fmla="*/ 0 w 1053"/>
                <a:gd name="T33" fmla="*/ 6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3" h="268">
                  <a:moveTo>
                    <a:pt x="0" y="60"/>
                  </a:moveTo>
                  <a:cubicBezTo>
                    <a:pt x="0" y="52"/>
                    <a:pt x="0" y="43"/>
                    <a:pt x="1" y="35"/>
                  </a:cubicBezTo>
                  <a:cubicBezTo>
                    <a:pt x="30" y="0"/>
                    <a:pt x="63" y="15"/>
                    <a:pt x="93" y="31"/>
                  </a:cubicBezTo>
                  <a:cubicBezTo>
                    <a:pt x="328" y="147"/>
                    <a:pt x="571" y="154"/>
                    <a:pt x="822" y="93"/>
                  </a:cubicBezTo>
                  <a:cubicBezTo>
                    <a:pt x="892" y="89"/>
                    <a:pt x="935" y="26"/>
                    <a:pt x="997" y="8"/>
                  </a:cubicBezTo>
                  <a:cubicBezTo>
                    <a:pt x="1008" y="8"/>
                    <a:pt x="1019" y="11"/>
                    <a:pt x="1029" y="17"/>
                  </a:cubicBezTo>
                  <a:cubicBezTo>
                    <a:pt x="1034" y="20"/>
                    <a:pt x="1037" y="24"/>
                    <a:pt x="1041" y="27"/>
                  </a:cubicBezTo>
                  <a:cubicBezTo>
                    <a:pt x="1048" y="37"/>
                    <a:pt x="1051" y="47"/>
                    <a:pt x="1052" y="58"/>
                  </a:cubicBezTo>
                  <a:cubicBezTo>
                    <a:pt x="1052" y="69"/>
                    <a:pt x="1048" y="78"/>
                    <a:pt x="1043" y="87"/>
                  </a:cubicBezTo>
                  <a:cubicBezTo>
                    <a:pt x="1040" y="92"/>
                    <a:pt x="1037" y="95"/>
                    <a:pt x="1034" y="99"/>
                  </a:cubicBezTo>
                  <a:cubicBezTo>
                    <a:pt x="1028" y="107"/>
                    <a:pt x="1020" y="113"/>
                    <a:pt x="1012" y="118"/>
                  </a:cubicBezTo>
                  <a:cubicBezTo>
                    <a:pt x="1008" y="119"/>
                    <a:pt x="1005" y="122"/>
                    <a:pt x="1000" y="124"/>
                  </a:cubicBezTo>
                  <a:cubicBezTo>
                    <a:pt x="993" y="127"/>
                    <a:pt x="983" y="130"/>
                    <a:pt x="976" y="133"/>
                  </a:cubicBezTo>
                  <a:cubicBezTo>
                    <a:pt x="968" y="136"/>
                    <a:pt x="959" y="139"/>
                    <a:pt x="951" y="140"/>
                  </a:cubicBezTo>
                  <a:cubicBezTo>
                    <a:pt x="939" y="140"/>
                    <a:pt x="927" y="144"/>
                    <a:pt x="916" y="153"/>
                  </a:cubicBezTo>
                  <a:cubicBezTo>
                    <a:pt x="738" y="246"/>
                    <a:pt x="547" y="267"/>
                    <a:pt x="354" y="226"/>
                  </a:cubicBezTo>
                  <a:cubicBezTo>
                    <a:pt x="227" y="197"/>
                    <a:pt x="95" y="163"/>
                    <a:pt x="0" y="60"/>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83" name="Forme libre 582"/>
            <p:cNvSpPr>
              <a:spLocks noChangeArrowheads="1"/>
            </p:cNvSpPr>
            <p:nvPr userDrawn="1"/>
          </p:nvSpPr>
          <p:spPr bwMode="auto">
            <a:xfrm>
              <a:off x="3421063" y="7021513"/>
              <a:ext cx="109537" cy="114300"/>
            </a:xfrm>
            <a:custGeom>
              <a:avLst/>
              <a:gdLst>
                <a:gd name="T0" fmla="*/ 3 w 306"/>
                <a:gd name="T1" fmla="*/ 35 h 319"/>
                <a:gd name="T2" fmla="*/ 12 w 306"/>
                <a:gd name="T3" fmla="*/ 0 h 319"/>
                <a:gd name="T4" fmla="*/ 273 w 306"/>
                <a:gd name="T5" fmla="*/ 183 h 319"/>
                <a:gd name="T6" fmla="*/ 291 w 306"/>
                <a:gd name="T7" fmla="*/ 287 h 319"/>
                <a:gd name="T8" fmla="*/ 218 w 306"/>
                <a:gd name="T9" fmla="*/ 302 h 319"/>
                <a:gd name="T10" fmla="*/ 39 w 306"/>
                <a:gd name="T11" fmla="*/ 173 h 319"/>
                <a:gd name="T12" fmla="*/ 3 w 306"/>
                <a:gd name="T13" fmla="*/ 35 h 319"/>
              </a:gdLst>
              <a:ahLst/>
              <a:cxnLst>
                <a:cxn ang="0">
                  <a:pos x="T0" y="T1"/>
                </a:cxn>
                <a:cxn ang="0">
                  <a:pos x="T2" y="T3"/>
                </a:cxn>
                <a:cxn ang="0">
                  <a:pos x="T4" y="T5"/>
                </a:cxn>
                <a:cxn ang="0">
                  <a:pos x="T6" y="T7"/>
                </a:cxn>
                <a:cxn ang="0">
                  <a:pos x="T8" y="T9"/>
                </a:cxn>
                <a:cxn ang="0">
                  <a:pos x="T10" y="T11"/>
                </a:cxn>
                <a:cxn ang="0">
                  <a:pos x="T12" y="T13"/>
                </a:cxn>
              </a:cxnLst>
              <a:rect l="0" t="0" r="r" b="b"/>
              <a:pathLst>
                <a:path w="306" h="319">
                  <a:moveTo>
                    <a:pt x="3" y="35"/>
                  </a:moveTo>
                  <a:cubicBezTo>
                    <a:pt x="6" y="23"/>
                    <a:pt x="9" y="11"/>
                    <a:pt x="12" y="0"/>
                  </a:cubicBezTo>
                  <a:cubicBezTo>
                    <a:pt x="125" y="24"/>
                    <a:pt x="193" y="112"/>
                    <a:pt x="273" y="183"/>
                  </a:cubicBezTo>
                  <a:cubicBezTo>
                    <a:pt x="303" y="211"/>
                    <a:pt x="305" y="249"/>
                    <a:pt x="291" y="287"/>
                  </a:cubicBezTo>
                  <a:cubicBezTo>
                    <a:pt x="268" y="301"/>
                    <a:pt x="241" y="318"/>
                    <a:pt x="218" y="302"/>
                  </a:cubicBezTo>
                  <a:cubicBezTo>
                    <a:pt x="157" y="263"/>
                    <a:pt x="96" y="218"/>
                    <a:pt x="39" y="173"/>
                  </a:cubicBezTo>
                  <a:cubicBezTo>
                    <a:pt x="0" y="136"/>
                    <a:pt x="6" y="84"/>
                    <a:pt x="3" y="35"/>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84" name="Forme libre 583"/>
            <p:cNvSpPr>
              <a:spLocks noChangeArrowheads="1"/>
            </p:cNvSpPr>
            <p:nvPr userDrawn="1"/>
          </p:nvSpPr>
          <p:spPr bwMode="auto">
            <a:xfrm>
              <a:off x="4078288" y="7204075"/>
              <a:ext cx="69850" cy="53975"/>
            </a:xfrm>
            <a:custGeom>
              <a:avLst/>
              <a:gdLst>
                <a:gd name="T0" fmla="*/ 11 w 194"/>
                <a:gd name="T1" fmla="*/ 128 h 152"/>
                <a:gd name="T2" fmla="*/ 34 w 194"/>
                <a:gd name="T3" fmla="*/ 128 h 152"/>
                <a:gd name="T4" fmla="*/ 57 w 194"/>
                <a:gd name="T5" fmla="*/ 105 h 152"/>
                <a:gd name="T6" fmla="*/ 57 w 194"/>
                <a:gd name="T7" fmla="*/ 105 h 152"/>
                <a:gd name="T8" fmla="*/ 80 w 194"/>
                <a:gd name="T9" fmla="*/ 82 h 152"/>
                <a:gd name="T10" fmla="*/ 80 w 194"/>
                <a:gd name="T11" fmla="*/ 82 h 152"/>
                <a:gd name="T12" fmla="*/ 103 w 194"/>
                <a:gd name="T13" fmla="*/ 60 h 152"/>
                <a:gd name="T14" fmla="*/ 103 w 194"/>
                <a:gd name="T15" fmla="*/ 60 h 152"/>
                <a:gd name="T16" fmla="*/ 113 w 194"/>
                <a:gd name="T17" fmla="*/ 35 h 152"/>
                <a:gd name="T18" fmla="*/ 126 w 194"/>
                <a:gd name="T19" fmla="*/ 11 h 152"/>
                <a:gd name="T20" fmla="*/ 152 w 194"/>
                <a:gd name="T21" fmla="*/ 0 h 152"/>
                <a:gd name="T22" fmla="*/ 165 w 194"/>
                <a:gd name="T23" fmla="*/ 3 h 152"/>
                <a:gd name="T24" fmla="*/ 187 w 194"/>
                <a:gd name="T25" fmla="*/ 23 h 152"/>
                <a:gd name="T26" fmla="*/ 184 w 194"/>
                <a:gd name="T27" fmla="*/ 66 h 152"/>
                <a:gd name="T28" fmla="*/ 78 w 194"/>
                <a:gd name="T29" fmla="*/ 151 h 152"/>
                <a:gd name="T30" fmla="*/ 78 w 194"/>
                <a:gd name="T31" fmla="*/ 151 h 152"/>
                <a:gd name="T32" fmla="*/ 10 w 194"/>
                <a:gd name="T33" fmla="*/ 151 h 152"/>
                <a:gd name="T34" fmla="*/ 3 w 194"/>
                <a:gd name="T35" fmla="*/ 136 h 152"/>
                <a:gd name="T36" fmla="*/ 11 w 194"/>
                <a:gd name="T37" fmla="*/ 12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4" h="152">
                  <a:moveTo>
                    <a:pt x="11" y="128"/>
                  </a:moveTo>
                  <a:cubicBezTo>
                    <a:pt x="19" y="128"/>
                    <a:pt x="26" y="128"/>
                    <a:pt x="34" y="128"/>
                  </a:cubicBezTo>
                  <a:cubicBezTo>
                    <a:pt x="42" y="121"/>
                    <a:pt x="49" y="113"/>
                    <a:pt x="57" y="105"/>
                  </a:cubicBezTo>
                  <a:lnTo>
                    <a:pt x="57" y="105"/>
                  </a:lnTo>
                  <a:cubicBezTo>
                    <a:pt x="65" y="98"/>
                    <a:pt x="72" y="90"/>
                    <a:pt x="80" y="82"/>
                  </a:cubicBezTo>
                  <a:lnTo>
                    <a:pt x="80" y="82"/>
                  </a:lnTo>
                  <a:cubicBezTo>
                    <a:pt x="87" y="75"/>
                    <a:pt x="95" y="67"/>
                    <a:pt x="103" y="60"/>
                  </a:cubicBezTo>
                  <a:lnTo>
                    <a:pt x="103" y="60"/>
                  </a:lnTo>
                  <a:cubicBezTo>
                    <a:pt x="109" y="52"/>
                    <a:pt x="111" y="44"/>
                    <a:pt x="113" y="35"/>
                  </a:cubicBezTo>
                  <a:cubicBezTo>
                    <a:pt x="114" y="26"/>
                    <a:pt x="120" y="18"/>
                    <a:pt x="126" y="11"/>
                  </a:cubicBezTo>
                  <a:cubicBezTo>
                    <a:pt x="133" y="5"/>
                    <a:pt x="142" y="2"/>
                    <a:pt x="152" y="0"/>
                  </a:cubicBezTo>
                  <a:cubicBezTo>
                    <a:pt x="156" y="2"/>
                    <a:pt x="161" y="2"/>
                    <a:pt x="165" y="3"/>
                  </a:cubicBezTo>
                  <a:cubicBezTo>
                    <a:pt x="175" y="8"/>
                    <a:pt x="181" y="15"/>
                    <a:pt x="187" y="23"/>
                  </a:cubicBezTo>
                  <a:cubicBezTo>
                    <a:pt x="193" y="38"/>
                    <a:pt x="191" y="52"/>
                    <a:pt x="184" y="66"/>
                  </a:cubicBezTo>
                  <a:cubicBezTo>
                    <a:pt x="149" y="95"/>
                    <a:pt x="116" y="125"/>
                    <a:pt x="78" y="151"/>
                  </a:cubicBezTo>
                  <a:lnTo>
                    <a:pt x="78" y="151"/>
                  </a:lnTo>
                  <a:cubicBezTo>
                    <a:pt x="55" y="151"/>
                    <a:pt x="32" y="151"/>
                    <a:pt x="10" y="151"/>
                  </a:cubicBezTo>
                  <a:cubicBezTo>
                    <a:pt x="3" y="147"/>
                    <a:pt x="0" y="140"/>
                    <a:pt x="3" y="136"/>
                  </a:cubicBezTo>
                  <a:cubicBezTo>
                    <a:pt x="7" y="130"/>
                    <a:pt x="10" y="128"/>
                    <a:pt x="11" y="128"/>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85" name="Forme libre 584"/>
            <p:cNvSpPr>
              <a:spLocks noChangeArrowheads="1"/>
            </p:cNvSpPr>
            <p:nvPr userDrawn="1"/>
          </p:nvSpPr>
          <p:spPr bwMode="auto">
            <a:xfrm>
              <a:off x="4075113" y="7250113"/>
              <a:ext cx="7937" cy="9525"/>
            </a:xfrm>
            <a:custGeom>
              <a:avLst/>
              <a:gdLst>
                <a:gd name="T0" fmla="*/ 23 w 24"/>
                <a:gd name="T1" fmla="*/ 0 h 26"/>
                <a:gd name="T2" fmla="*/ 23 w 24"/>
                <a:gd name="T3" fmla="*/ 23 h 26"/>
                <a:gd name="T4" fmla="*/ 0 w 24"/>
                <a:gd name="T5" fmla="*/ 25 h 26"/>
                <a:gd name="T6" fmla="*/ 23 w 24"/>
                <a:gd name="T7" fmla="*/ 0 h 26"/>
              </a:gdLst>
              <a:ahLst/>
              <a:cxnLst>
                <a:cxn ang="0">
                  <a:pos x="T0" y="T1"/>
                </a:cxn>
                <a:cxn ang="0">
                  <a:pos x="T2" y="T3"/>
                </a:cxn>
                <a:cxn ang="0">
                  <a:pos x="T4" y="T5"/>
                </a:cxn>
                <a:cxn ang="0">
                  <a:pos x="T6" y="T7"/>
                </a:cxn>
              </a:cxnLst>
              <a:rect l="0" t="0" r="r" b="b"/>
              <a:pathLst>
                <a:path w="24" h="26">
                  <a:moveTo>
                    <a:pt x="23" y="0"/>
                  </a:moveTo>
                  <a:cubicBezTo>
                    <a:pt x="23" y="8"/>
                    <a:pt x="23" y="16"/>
                    <a:pt x="23" y="23"/>
                  </a:cubicBezTo>
                  <a:cubicBezTo>
                    <a:pt x="15" y="23"/>
                    <a:pt x="8" y="23"/>
                    <a:pt x="0" y="25"/>
                  </a:cubicBezTo>
                  <a:cubicBezTo>
                    <a:pt x="8" y="16"/>
                    <a:pt x="15" y="8"/>
                    <a:pt x="23" y="0"/>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86" name="Forme libre 585"/>
            <p:cNvSpPr>
              <a:spLocks noChangeArrowheads="1"/>
            </p:cNvSpPr>
            <p:nvPr userDrawn="1"/>
          </p:nvSpPr>
          <p:spPr bwMode="auto">
            <a:xfrm>
              <a:off x="790575" y="3314700"/>
              <a:ext cx="288925" cy="492125"/>
            </a:xfrm>
            <a:custGeom>
              <a:avLst/>
              <a:gdLst>
                <a:gd name="T0" fmla="*/ 756 w 803"/>
                <a:gd name="T1" fmla="*/ 1359 h 1367"/>
                <a:gd name="T2" fmla="*/ 483 w 803"/>
                <a:gd name="T3" fmla="*/ 1150 h 1367"/>
                <a:gd name="T4" fmla="*/ 22 w 803"/>
                <a:gd name="T5" fmla="*/ 102 h 1367"/>
                <a:gd name="T6" fmla="*/ 2 w 803"/>
                <a:gd name="T7" fmla="*/ 50 h 1367"/>
                <a:gd name="T8" fmla="*/ 14 w 803"/>
                <a:gd name="T9" fmla="*/ 11 h 1367"/>
                <a:gd name="T10" fmla="*/ 46 w 803"/>
                <a:gd name="T11" fmla="*/ 29 h 1367"/>
                <a:gd name="T12" fmla="*/ 95 w 803"/>
                <a:gd name="T13" fmla="*/ 165 h 1367"/>
                <a:gd name="T14" fmla="*/ 196 w 803"/>
                <a:gd name="T15" fmla="*/ 369 h 1367"/>
                <a:gd name="T16" fmla="*/ 297 w 803"/>
                <a:gd name="T17" fmla="*/ 527 h 1367"/>
                <a:gd name="T18" fmla="*/ 362 w 803"/>
                <a:gd name="T19" fmla="*/ 652 h 1367"/>
                <a:gd name="T20" fmla="*/ 384 w 803"/>
                <a:gd name="T21" fmla="*/ 675 h 1367"/>
                <a:gd name="T22" fmla="*/ 404 w 803"/>
                <a:gd name="T23" fmla="*/ 718 h 1367"/>
                <a:gd name="T24" fmla="*/ 599 w 803"/>
                <a:gd name="T25" fmla="*/ 1043 h 1367"/>
                <a:gd name="T26" fmla="*/ 730 w 803"/>
                <a:gd name="T27" fmla="*/ 1223 h 1367"/>
                <a:gd name="T28" fmla="*/ 802 w 803"/>
                <a:gd name="T29" fmla="*/ 1320 h 1367"/>
                <a:gd name="T30" fmla="*/ 756 w 803"/>
                <a:gd name="T31" fmla="*/ 1359 h 1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3" h="1367">
                  <a:moveTo>
                    <a:pt x="756" y="1359"/>
                  </a:moveTo>
                  <a:cubicBezTo>
                    <a:pt x="633" y="1330"/>
                    <a:pt x="564" y="1234"/>
                    <a:pt x="483" y="1150"/>
                  </a:cubicBezTo>
                  <a:cubicBezTo>
                    <a:pt x="234" y="843"/>
                    <a:pt x="88" y="490"/>
                    <a:pt x="22" y="102"/>
                  </a:cubicBezTo>
                  <a:cubicBezTo>
                    <a:pt x="19" y="84"/>
                    <a:pt x="8" y="67"/>
                    <a:pt x="2" y="50"/>
                  </a:cubicBezTo>
                  <a:cubicBezTo>
                    <a:pt x="2" y="35"/>
                    <a:pt x="0" y="18"/>
                    <a:pt x="14" y="11"/>
                  </a:cubicBezTo>
                  <a:cubicBezTo>
                    <a:pt x="31" y="0"/>
                    <a:pt x="42" y="14"/>
                    <a:pt x="46" y="29"/>
                  </a:cubicBezTo>
                  <a:cubicBezTo>
                    <a:pt x="63" y="75"/>
                    <a:pt x="78" y="119"/>
                    <a:pt x="95" y="165"/>
                  </a:cubicBezTo>
                  <a:cubicBezTo>
                    <a:pt x="173" y="211"/>
                    <a:pt x="165" y="299"/>
                    <a:pt x="196" y="369"/>
                  </a:cubicBezTo>
                  <a:cubicBezTo>
                    <a:pt x="222" y="427"/>
                    <a:pt x="233" y="495"/>
                    <a:pt x="297" y="527"/>
                  </a:cubicBezTo>
                  <a:cubicBezTo>
                    <a:pt x="332" y="562"/>
                    <a:pt x="324" y="618"/>
                    <a:pt x="362" y="652"/>
                  </a:cubicBezTo>
                  <a:cubicBezTo>
                    <a:pt x="370" y="660"/>
                    <a:pt x="378" y="667"/>
                    <a:pt x="384" y="675"/>
                  </a:cubicBezTo>
                  <a:cubicBezTo>
                    <a:pt x="391" y="689"/>
                    <a:pt x="399" y="702"/>
                    <a:pt x="404" y="718"/>
                  </a:cubicBezTo>
                  <a:cubicBezTo>
                    <a:pt x="446" y="840"/>
                    <a:pt x="533" y="934"/>
                    <a:pt x="599" y="1043"/>
                  </a:cubicBezTo>
                  <a:cubicBezTo>
                    <a:pt x="625" y="1116"/>
                    <a:pt x="665" y="1177"/>
                    <a:pt x="730" y="1223"/>
                  </a:cubicBezTo>
                  <a:cubicBezTo>
                    <a:pt x="762" y="1246"/>
                    <a:pt x="801" y="1272"/>
                    <a:pt x="802" y="1320"/>
                  </a:cubicBezTo>
                  <a:cubicBezTo>
                    <a:pt x="798" y="1347"/>
                    <a:pt x="787" y="1366"/>
                    <a:pt x="756" y="1359"/>
                  </a:cubicBezTo>
                </a:path>
              </a:pathLst>
            </a:custGeom>
            <a:solidFill>
              <a:srgbClr val="FBFBF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87" name="Forme libre 586"/>
            <p:cNvSpPr>
              <a:spLocks noChangeArrowheads="1"/>
            </p:cNvSpPr>
            <p:nvPr userDrawn="1"/>
          </p:nvSpPr>
          <p:spPr bwMode="auto">
            <a:xfrm>
              <a:off x="776288" y="2792413"/>
              <a:ext cx="185737" cy="266700"/>
            </a:xfrm>
            <a:custGeom>
              <a:avLst/>
              <a:gdLst>
                <a:gd name="T0" fmla="*/ 182 w 516"/>
                <a:gd name="T1" fmla="*/ 15 h 743"/>
                <a:gd name="T2" fmla="*/ 243 w 516"/>
                <a:gd name="T3" fmla="*/ 19 h 743"/>
                <a:gd name="T4" fmla="*/ 365 w 516"/>
                <a:gd name="T5" fmla="*/ 36 h 743"/>
                <a:gd name="T6" fmla="*/ 416 w 516"/>
                <a:gd name="T7" fmla="*/ 18 h 743"/>
                <a:gd name="T8" fmla="*/ 501 w 516"/>
                <a:gd name="T9" fmla="*/ 19 h 743"/>
                <a:gd name="T10" fmla="*/ 515 w 516"/>
                <a:gd name="T11" fmla="*/ 50 h 743"/>
                <a:gd name="T12" fmla="*/ 445 w 516"/>
                <a:gd name="T13" fmla="*/ 113 h 743"/>
                <a:gd name="T14" fmla="*/ 413 w 516"/>
                <a:gd name="T15" fmla="*/ 143 h 743"/>
                <a:gd name="T16" fmla="*/ 377 w 516"/>
                <a:gd name="T17" fmla="*/ 187 h 743"/>
                <a:gd name="T18" fmla="*/ 353 w 516"/>
                <a:gd name="T19" fmla="*/ 223 h 743"/>
                <a:gd name="T20" fmla="*/ 336 w 516"/>
                <a:gd name="T21" fmla="*/ 247 h 743"/>
                <a:gd name="T22" fmla="*/ 313 w 516"/>
                <a:gd name="T23" fmla="*/ 265 h 743"/>
                <a:gd name="T24" fmla="*/ 286 w 516"/>
                <a:gd name="T25" fmla="*/ 274 h 743"/>
                <a:gd name="T26" fmla="*/ 194 w 516"/>
                <a:gd name="T27" fmla="*/ 303 h 743"/>
                <a:gd name="T28" fmla="*/ 174 w 516"/>
                <a:gd name="T29" fmla="*/ 322 h 743"/>
                <a:gd name="T30" fmla="*/ 191 w 516"/>
                <a:gd name="T31" fmla="*/ 452 h 743"/>
                <a:gd name="T32" fmla="*/ 193 w 516"/>
                <a:gd name="T33" fmla="*/ 503 h 743"/>
                <a:gd name="T34" fmla="*/ 193 w 516"/>
                <a:gd name="T35" fmla="*/ 649 h 743"/>
                <a:gd name="T36" fmla="*/ 145 w 516"/>
                <a:gd name="T37" fmla="*/ 728 h 743"/>
                <a:gd name="T38" fmla="*/ 69 w 516"/>
                <a:gd name="T39" fmla="*/ 679 h 743"/>
                <a:gd name="T40" fmla="*/ 19 w 516"/>
                <a:gd name="T41" fmla="*/ 490 h 743"/>
                <a:gd name="T42" fmla="*/ 182 w 516"/>
                <a:gd name="T43" fmla="*/ 1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6" h="743">
                  <a:moveTo>
                    <a:pt x="182" y="15"/>
                  </a:moveTo>
                  <a:cubicBezTo>
                    <a:pt x="203" y="6"/>
                    <a:pt x="228" y="3"/>
                    <a:pt x="243" y="19"/>
                  </a:cubicBezTo>
                  <a:cubicBezTo>
                    <a:pt x="280" y="61"/>
                    <a:pt x="322" y="45"/>
                    <a:pt x="365" y="36"/>
                  </a:cubicBezTo>
                  <a:cubicBezTo>
                    <a:pt x="380" y="24"/>
                    <a:pt x="399" y="26"/>
                    <a:pt x="416" y="18"/>
                  </a:cubicBezTo>
                  <a:cubicBezTo>
                    <a:pt x="445" y="6"/>
                    <a:pt x="472" y="0"/>
                    <a:pt x="501" y="19"/>
                  </a:cubicBezTo>
                  <a:cubicBezTo>
                    <a:pt x="510" y="27"/>
                    <a:pt x="515" y="38"/>
                    <a:pt x="515" y="50"/>
                  </a:cubicBezTo>
                  <a:cubicBezTo>
                    <a:pt x="510" y="93"/>
                    <a:pt x="468" y="90"/>
                    <a:pt x="445" y="113"/>
                  </a:cubicBezTo>
                  <a:cubicBezTo>
                    <a:pt x="434" y="123"/>
                    <a:pt x="423" y="132"/>
                    <a:pt x="413" y="143"/>
                  </a:cubicBezTo>
                  <a:cubicBezTo>
                    <a:pt x="400" y="157"/>
                    <a:pt x="388" y="172"/>
                    <a:pt x="377" y="187"/>
                  </a:cubicBezTo>
                  <a:cubicBezTo>
                    <a:pt x="370" y="200"/>
                    <a:pt x="361" y="210"/>
                    <a:pt x="353" y="223"/>
                  </a:cubicBezTo>
                  <a:cubicBezTo>
                    <a:pt x="348" y="232"/>
                    <a:pt x="342" y="239"/>
                    <a:pt x="336" y="247"/>
                  </a:cubicBezTo>
                  <a:cubicBezTo>
                    <a:pt x="329" y="255"/>
                    <a:pt x="321" y="261"/>
                    <a:pt x="313" y="265"/>
                  </a:cubicBezTo>
                  <a:cubicBezTo>
                    <a:pt x="304" y="270"/>
                    <a:pt x="295" y="273"/>
                    <a:pt x="286" y="274"/>
                  </a:cubicBezTo>
                  <a:cubicBezTo>
                    <a:pt x="254" y="279"/>
                    <a:pt x="225" y="294"/>
                    <a:pt x="194" y="303"/>
                  </a:cubicBezTo>
                  <a:cubicBezTo>
                    <a:pt x="188" y="310"/>
                    <a:pt x="180" y="316"/>
                    <a:pt x="174" y="322"/>
                  </a:cubicBezTo>
                  <a:cubicBezTo>
                    <a:pt x="141" y="371"/>
                    <a:pt x="180" y="409"/>
                    <a:pt x="191" y="452"/>
                  </a:cubicBezTo>
                  <a:cubicBezTo>
                    <a:pt x="193" y="468"/>
                    <a:pt x="193" y="485"/>
                    <a:pt x="193" y="503"/>
                  </a:cubicBezTo>
                  <a:cubicBezTo>
                    <a:pt x="190" y="552"/>
                    <a:pt x="194" y="601"/>
                    <a:pt x="193" y="649"/>
                  </a:cubicBezTo>
                  <a:cubicBezTo>
                    <a:pt x="191" y="684"/>
                    <a:pt x="183" y="716"/>
                    <a:pt x="145" y="728"/>
                  </a:cubicBezTo>
                  <a:cubicBezTo>
                    <a:pt x="101" y="742"/>
                    <a:pt x="87" y="705"/>
                    <a:pt x="69" y="679"/>
                  </a:cubicBezTo>
                  <a:cubicBezTo>
                    <a:pt x="2" y="629"/>
                    <a:pt x="0" y="568"/>
                    <a:pt x="19" y="490"/>
                  </a:cubicBezTo>
                  <a:cubicBezTo>
                    <a:pt x="58" y="328"/>
                    <a:pt x="74" y="155"/>
                    <a:pt x="182" y="15"/>
                  </a:cubicBezTo>
                </a:path>
              </a:pathLst>
            </a:custGeom>
            <a:solidFill>
              <a:srgbClr val="69696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88" name="Forme libre 587"/>
            <p:cNvSpPr>
              <a:spLocks noChangeArrowheads="1"/>
            </p:cNvSpPr>
            <p:nvPr userDrawn="1"/>
          </p:nvSpPr>
          <p:spPr bwMode="auto">
            <a:xfrm>
              <a:off x="831850" y="3243263"/>
              <a:ext cx="112713" cy="201612"/>
            </a:xfrm>
            <a:custGeom>
              <a:avLst/>
              <a:gdLst>
                <a:gd name="T0" fmla="*/ 48 w 313"/>
                <a:gd name="T1" fmla="*/ 341 h 560"/>
                <a:gd name="T2" fmla="*/ 49 w 313"/>
                <a:gd name="T3" fmla="*/ 316 h 560"/>
                <a:gd name="T4" fmla="*/ 54 w 313"/>
                <a:gd name="T5" fmla="*/ 251 h 560"/>
                <a:gd name="T6" fmla="*/ 74 w 313"/>
                <a:gd name="T7" fmla="*/ 248 h 560"/>
                <a:gd name="T8" fmla="*/ 97 w 313"/>
                <a:gd name="T9" fmla="*/ 225 h 560"/>
                <a:gd name="T10" fmla="*/ 97 w 313"/>
                <a:gd name="T11" fmla="*/ 225 h 560"/>
                <a:gd name="T12" fmla="*/ 165 w 313"/>
                <a:gd name="T13" fmla="*/ 133 h 560"/>
                <a:gd name="T14" fmla="*/ 164 w 313"/>
                <a:gd name="T15" fmla="*/ 19 h 560"/>
                <a:gd name="T16" fmla="*/ 193 w 313"/>
                <a:gd name="T17" fmla="*/ 2 h 560"/>
                <a:gd name="T18" fmla="*/ 242 w 313"/>
                <a:gd name="T19" fmla="*/ 19 h 560"/>
                <a:gd name="T20" fmla="*/ 304 w 313"/>
                <a:gd name="T21" fmla="*/ 121 h 560"/>
                <a:gd name="T22" fmla="*/ 304 w 313"/>
                <a:gd name="T23" fmla="*/ 170 h 560"/>
                <a:gd name="T24" fmla="*/ 312 w 313"/>
                <a:gd name="T25" fmla="*/ 234 h 560"/>
                <a:gd name="T26" fmla="*/ 307 w 313"/>
                <a:gd name="T27" fmla="*/ 281 h 560"/>
                <a:gd name="T28" fmla="*/ 280 w 313"/>
                <a:gd name="T29" fmla="*/ 397 h 560"/>
                <a:gd name="T30" fmla="*/ 65 w 313"/>
                <a:gd name="T31" fmla="*/ 510 h 560"/>
                <a:gd name="T32" fmla="*/ 48 w 313"/>
                <a:gd name="T33" fmla="*/ 341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3" h="560">
                  <a:moveTo>
                    <a:pt x="48" y="341"/>
                  </a:moveTo>
                  <a:cubicBezTo>
                    <a:pt x="48" y="333"/>
                    <a:pt x="48" y="324"/>
                    <a:pt x="49" y="316"/>
                  </a:cubicBezTo>
                  <a:cubicBezTo>
                    <a:pt x="37" y="294"/>
                    <a:pt x="29" y="271"/>
                    <a:pt x="54" y="251"/>
                  </a:cubicBezTo>
                  <a:cubicBezTo>
                    <a:pt x="60" y="251"/>
                    <a:pt x="66" y="249"/>
                    <a:pt x="74" y="248"/>
                  </a:cubicBezTo>
                  <a:cubicBezTo>
                    <a:pt x="81" y="239"/>
                    <a:pt x="89" y="232"/>
                    <a:pt x="97" y="225"/>
                  </a:cubicBezTo>
                  <a:lnTo>
                    <a:pt x="97" y="225"/>
                  </a:lnTo>
                  <a:cubicBezTo>
                    <a:pt x="123" y="196"/>
                    <a:pt x="141" y="164"/>
                    <a:pt x="165" y="133"/>
                  </a:cubicBezTo>
                  <a:cubicBezTo>
                    <a:pt x="165" y="95"/>
                    <a:pt x="165" y="57"/>
                    <a:pt x="164" y="19"/>
                  </a:cubicBezTo>
                  <a:cubicBezTo>
                    <a:pt x="172" y="10"/>
                    <a:pt x="182" y="3"/>
                    <a:pt x="193" y="2"/>
                  </a:cubicBezTo>
                  <a:cubicBezTo>
                    <a:pt x="211" y="0"/>
                    <a:pt x="226" y="8"/>
                    <a:pt x="242" y="19"/>
                  </a:cubicBezTo>
                  <a:cubicBezTo>
                    <a:pt x="277" y="45"/>
                    <a:pt x="295" y="80"/>
                    <a:pt x="304" y="121"/>
                  </a:cubicBezTo>
                  <a:cubicBezTo>
                    <a:pt x="307" y="138"/>
                    <a:pt x="304" y="155"/>
                    <a:pt x="304" y="170"/>
                  </a:cubicBezTo>
                  <a:cubicBezTo>
                    <a:pt x="306" y="191"/>
                    <a:pt x="312" y="213"/>
                    <a:pt x="312" y="234"/>
                  </a:cubicBezTo>
                  <a:cubicBezTo>
                    <a:pt x="312" y="251"/>
                    <a:pt x="312" y="266"/>
                    <a:pt x="307" y="281"/>
                  </a:cubicBezTo>
                  <a:cubicBezTo>
                    <a:pt x="289" y="318"/>
                    <a:pt x="275" y="350"/>
                    <a:pt x="280" y="397"/>
                  </a:cubicBezTo>
                  <a:cubicBezTo>
                    <a:pt x="288" y="491"/>
                    <a:pt x="147" y="559"/>
                    <a:pt x="65" y="510"/>
                  </a:cubicBezTo>
                  <a:cubicBezTo>
                    <a:pt x="51" y="454"/>
                    <a:pt x="0" y="402"/>
                    <a:pt x="48" y="341"/>
                  </a:cubicBezTo>
                </a:path>
              </a:pathLst>
            </a:custGeom>
            <a:solidFill>
              <a:srgbClr val="3C3C3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89" name="Forme libre 588"/>
            <p:cNvSpPr>
              <a:spLocks noChangeArrowheads="1"/>
            </p:cNvSpPr>
            <p:nvPr userDrawn="1"/>
          </p:nvSpPr>
          <p:spPr bwMode="auto">
            <a:xfrm>
              <a:off x="801688" y="2970213"/>
              <a:ext cx="114300" cy="280987"/>
            </a:xfrm>
            <a:custGeom>
              <a:avLst/>
              <a:gdLst>
                <a:gd name="T0" fmla="*/ 277 w 318"/>
                <a:gd name="T1" fmla="*/ 778 h 782"/>
                <a:gd name="T2" fmla="*/ 249 w 318"/>
                <a:gd name="T3" fmla="*/ 781 h 782"/>
                <a:gd name="T4" fmla="*/ 205 w 318"/>
                <a:gd name="T5" fmla="*/ 689 h 782"/>
                <a:gd name="T6" fmla="*/ 45 w 318"/>
                <a:gd name="T7" fmla="*/ 393 h 782"/>
                <a:gd name="T8" fmla="*/ 0 w 318"/>
                <a:gd name="T9" fmla="*/ 188 h 782"/>
                <a:gd name="T10" fmla="*/ 86 w 318"/>
                <a:gd name="T11" fmla="*/ 133 h 782"/>
                <a:gd name="T12" fmla="*/ 94 w 318"/>
                <a:gd name="T13" fmla="*/ 2 h 782"/>
                <a:gd name="T14" fmla="*/ 162 w 318"/>
                <a:gd name="T15" fmla="*/ 89 h 782"/>
                <a:gd name="T16" fmla="*/ 214 w 318"/>
                <a:gd name="T17" fmla="*/ 286 h 782"/>
                <a:gd name="T18" fmla="*/ 259 w 318"/>
                <a:gd name="T19" fmla="*/ 469 h 782"/>
                <a:gd name="T20" fmla="*/ 272 w 318"/>
                <a:gd name="T21" fmla="*/ 516 h 782"/>
                <a:gd name="T22" fmla="*/ 283 w 318"/>
                <a:gd name="T23" fmla="*/ 599 h 782"/>
                <a:gd name="T24" fmla="*/ 285 w 318"/>
                <a:gd name="T25" fmla="*/ 633 h 782"/>
                <a:gd name="T26" fmla="*/ 277 w 318"/>
                <a:gd name="T27" fmla="*/ 778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8" h="782">
                  <a:moveTo>
                    <a:pt x="277" y="778"/>
                  </a:moveTo>
                  <a:cubicBezTo>
                    <a:pt x="268" y="779"/>
                    <a:pt x="259" y="779"/>
                    <a:pt x="249" y="781"/>
                  </a:cubicBezTo>
                  <a:cubicBezTo>
                    <a:pt x="225" y="755"/>
                    <a:pt x="211" y="724"/>
                    <a:pt x="205" y="689"/>
                  </a:cubicBezTo>
                  <a:cubicBezTo>
                    <a:pt x="153" y="588"/>
                    <a:pt x="118" y="480"/>
                    <a:pt x="45" y="393"/>
                  </a:cubicBezTo>
                  <a:cubicBezTo>
                    <a:pt x="14" y="329"/>
                    <a:pt x="4" y="258"/>
                    <a:pt x="0" y="188"/>
                  </a:cubicBezTo>
                  <a:cubicBezTo>
                    <a:pt x="77" y="211"/>
                    <a:pt x="91" y="203"/>
                    <a:pt x="86" y="133"/>
                  </a:cubicBezTo>
                  <a:cubicBezTo>
                    <a:pt x="83" y="89"/>
                    <a:pt x="60" y="43"/>
                    <a:pt x="94" y="2"/>
                  </a:cubicBezTo>
                  <a:cubicBezTo>
                    <a:pt x="155" y="0"/>
                    <a:pt x="153" y="54"/>
                    <a:pt x="162" y="89"/>
                  </a:cubicBezTo>
                  <a:cubicBezTo>
                    <a:pt x="182" y="155"/>
                    <a:pt x="196" y="220"/>
                    <a:pt x="214" y="286"/>
                  </a:cubicBezTo>
                  <a:cubicBezTo>
                    <a:pt x="222" y="349"/>
                    <a:pt x="246" y="408"/>
                    <a:pt x="259" y="469"/>
                  </a:cubicBezTo>
                  <a:cubicBezTo>
                    <a:pt x="262" y="486"/>
                    <a:pt x="265" y="501"/>
                    <a:pt x="272" y="516"/>
                  </a:cubicBezTo>
                  <a:cubicBezTo>
                    <a:pt x="277" y="544"/>
                    <a:pt x="281" y="571"/>
                    <a:pt x="283" y="599"/>
                  </a:cubicBezTo>
                  <a:cubicBezTo>
                    <a:pt x="283" y="610"/>
                    <a:pt x="283" y="622"/>
                    <a:pt x="285" y="633"/>
                  </a:cubicBezTo>
                  <a:cubicBezTo>
                    <a:pt x="269" y="680"/>
                    <a:pt x="317" y="730"/>
                    <a:pt x="277" y="778"/>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90" name="Forme libre 589"/>
            <p:cNvSpPr>
              <a:spLocks noChangeArrowheads="1"/>
            </p:cNvSpPr>
            <p:nvPr userDrawn="1"/>
          </p:nvSpPr>
          <p:spPr bwMode="auto">
            <a:xfrm>
              <a:off x="825500" y="3367088"/>
              <a:ext cx="92075" cy="149225"/>
            </a:xfrm>
            <a:custGeom>
              <a:avLst/>
              <a:gdLst>
                <a:gd name="T0" fmla="*/ 66 w 255"/>
                <a:gd name="T1" fmla="*/ 0 h 413"/>
                <a:gd name="T2" fmla="*/ 118 w 255"/>
                <a:gd name="T3" fmla="*/ 157 h 413"/>
                <a:gd name="T4" fmla="*/ 219 w 255"/>
                <a:gd name="T5" fmla="*/ 275 h 413"/>
                <a:gd name="T6" fmla="*/ 179 w 255"/>
                <a:gd name="T7" fmla="*/ 412 h 413"/>
                <a:gd name="T8" fmla="*/ 104 w 255"/>
                <a:gd name="T9" fmla="*/ 339 h 413"/>
                <a:gd name="T10" fmla="*/ 0 w 255"/>
                <a:gd name="T11" fmla="*/ 20 h 413"/>
                <a:gd name="T12" fmla="*/ 66 w 255"/>
                <a:gd name="T13" fmla="*/ 0 h 413"/>
              </a:gdLst>
              <a:ahLst/>
              <a:cxnLst>
                <a:cxn ang="0">
                  <a:pos x="T0" y="T1"/>
                </a:cxn>
                <a:cxn ang="0">
                  <a:pos x="T2" y="T3"/>
                </a:cxn>
                <a:cxn ang="0">
                  <a:pos x="T4" y="T5"/>
                </a:cxn>
                <a:cxn ang="0">
                  <a:pos x="T6" y="T7"/>
                </a:cxn>
                <a:cxn ang="0">
                  <a:pos x="T8" y="T9"/>
                </a:cxn>
                <a:cxn ang="0">
                  <a:pos x="T10" y="T11"/>
                </a:cxn>
                <a:cxn ang="0">
                  <a:pos x="T12" y="T13"/>
                </a:cxn>
              </a:cxnLst>
              <a:rect l="0" t="0" r="r" b="b"/>
              <a:pathLst>
                <a:path w="255" h="413">
                  <a:moveTo>
                    <a:pt x="66" y="0"/>
                  </a:moveTo>
                  <a:cubicBezTo>
                    <a:pt x="83" y="52"/>
                    <a:pt x="99" y="105"/>
                    <a:pt x="118" y="157"/>
                  </a:cubicBezTo>
                  <a:cubicBezTo>
                    <a:pt x="145" y="201"/>
                    <a:pt x="197" y="224"/>
                    <a:pt x="219" y="275"/>
                  </a:cubicBezTo>
                  <a:cubicBezTo>
                    <a:pt x="243" y="333"/>
                    <a:pt x="254" y="383"/>
                    <a:pt x="179" y="412"/>
                  </a:cubicBezTo>
                  <a:cubicBezTo>
                    <a:pt x="135" y="406"/>
                    <a:pt x="118" y="374"/>
                    <a:pt x="104" y="339"/>
                  </a:cubicBezTo>
                  <a:cubicBezTo>
                    <a:pt x="64" y="234"/>
                    <a:pt x="25" y="130"/>
                    <a:pt x="0" y="20"/>
                  </a:cubicBezTo>
                  <a:cubicBezTo>
                    <a:pt x="23" y="14"/>
                    <a:pt x="44" y="6"/>
                    <a:pt x="66" y="0"/>
                  </a:cubicBezTo>
                </a:path>
              </a:pathLst>
            </a:custGeom>
            <a:solidFill>
              <a:srgbClr val="98989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91" name="Forme libre 590"/>
            <p:cNvSpPr>
              <a:spLocks noChangeArrowheads="1"/>
            </p:cNvSpPr>
            <p:nvPr userDrawn="1"/>
          </p:nvSpPr>
          <p:spPr bwMode="auto">
            <a:xfrm>
              <a:off x="815975" y="3084513"/>
              <a:ext cx="66675" cy="133350"/>
            </a:xfrm>
            <a:custGeom>
              <a:avLst/>
              <a:gdLst>
                <a:gd name="T0" fmla="*/ 4 w 187"/>
                <a:gd name="T1" fmla="*/ 73 h 371"/>
                <a:gd name="T2" fmla="*/ 23 w 187"/>
                <a:gd name="T3" fmla="*/ 12 h 371"/>
                <a:gd name="T4" fmla="*/ 71 w 187"/>
                <a:gd name="T5" fmla="*/ 58 h 371"/>
                <a:gd name="T6" fmla="*/ 171 w 187"/>
                <a:gd name="T7" fmla="*/ 295 h 371"/>
                <a:gd name="T8" fmla="*/ 166 w 187"/>
                <a:gd name="T9" fmla="*/ 370 h 371"/>
                <a:gd name="T10" fmla="*/ 166 w 187"/>
                <a:gd name="T11" fmla="*/ 370 h 371"/>
                <a:gd name="T12" fmla="*/ 145 w 187"/>
                <a:gd name="T13" fmla="*/ 345 h 371"/>
                <a:gd name="T14" fmla="*/ 143 w 187"/>
                <a:gd name="T15" fmla="*/ 324 h 371"/>
                <a:gd name="T16" fmla="*/ 52 w 187"/>
                <a:gd name="T17" fmla="*/ 278 h 371"/>
                <a:gd name="T18" fmla="*/ 52 w 187"/>
                <a:gd name="T19" fmla="*/ 278 h 371"/>
                <a:gd name="T20" fmla="*/ 30 w 187"/>
                <a:gd name="T21" fmla="*/ 209 h 371"/>
                <a:gd name="T22" fmla="*/ 29 w 187"/>
                <a:gd name="T23" fmla="*/ 186 h 371"/>
                <a:gd name="T24" fmla="*/ 7 w 187"/>
                <a:gd name="T25" fmla="*/ 118 h 371"/>
                <a:gd name="T26" fmla="*/ 4 w 187"/>
                <a:gd name="T27" fmla="*/ 73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7" h="371">
                  <a:moveTo>
                    <a:pt x="4" y="73"/>
                  </a:moveTo>
                  <a:cubicBezTo>
                    <a:pt x="7" y="52"/>
                    <a:pt x="0" y="20"/>
                    <a:pt x="23" y="12"/>
                  </a:cubicBezTo>
                  <a:cubicBezTo>
                    <a:pt x="58" y="0"/>
                    <a:pt x="64" y="37"/>
                    <a:pt x="71" y="58"/>
                  </a:cubicBezTo>
                  <a:cubicBezTo>
                    <a:pt x="100" y="139"/>
                    <a:pt x="125" y="221"/>
                    <a:pt x="171" y="295"/>
                  </a:cubicBezTo>
                  <a:cubicBezTo>
                    <a:pt x="186" y="319"/>
                    <a:pt x="181" y="345"/>
                    <a:pt x="166" y="370"/>
                  </a:cubicBezTo>
                  <a:lnTo>
                    <a:pt x="166" y="370"/>
                  </a:lnTo>
                  <a:cubicBezTo>
                    <a:pt x="160" y="360"/>
                    <a:pt x="149" y="354"/>
                    <a:pt x="145" y="345"/>
                  </a:cubicBezTo>
                  <a:cubicBezTo>
                    <a:pt x="145" y="337"/>
                    <a:pt x="143" y="331"/>
                    <a:pt x="143" y="324"/>
                  </a:cubicBezTo>
                  <a:cubicBezTo>
                    <a:pt x="73" y="353"/>
                    <a:pt x="73" y="353"/>
                    <a:pt x="52" y="278"/>
                  </a:cubicBezTo>
                  <a:lnTo>
                    <a:pt x="52" y="278"/>
                  </a:lnTo>
                  <a:cubicBezTo>
                    <a:pt x="30" y="260"/>
                    <a:pt x="50" y="228"/>
                    <a:pt x="30" y="209"/>
                  </a:cubicBezTo>
                  <a:cubicBezTo>
                    <a:pt x="30" y="202"/>
                    <a:pt x="30" y="194"/>
                    <a:pt x="29" y="186"/>
                  </a:cubicBezTo>
                  <a:cubicBezTo>
                    <a:pt x="7" y="168"/>
                    <a:pt x="27" y="136"/>
                    <a:pt x="7" y="118"/>
                  </a:cubicBezTo>
                  <a:cubicBezTo>
                    <a:pt x="4" y="102"/>
                    <a:pt x="4" y="89"/>
                    <a:pt x="4" y="73"/>
                  </a:cubicBezTo>
                </a:path>
              </a:pathLst>
            </a:custGeom>
            <a:solidFill>
              <a:srgbClr val="3C3C3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92" name="Forme libre 591"/>
            <p:cNvSpPr>
              <a:spLocks noChangeArrowheads="1"/>
            </p:cNvSpPr>
            <p:nvPr userDrawn="1"/>
          </p:nvSpPr>
          <p:spPr bwMode="auto">
            <a:xfrm>
              <a:off x="820738" y="3184525"/>
              <a:ext cx="47625" cy="125413"/>
            </a:xfrm>
            <a:custGeom>
              <a:avLst/>
              <a:gdLst>
                <a:gd name="T0" fmla="*/ 38 w 131"/>
                <a:gd name="T1" fmla="*/ 0 h 348"/>
                <a:gd name="T2" fmla="*/ 130 w 131"/>
                <a:gd name="T3" fmla="*/ 46 h 348"/>
                <a:gd name="T4" fmla="*/ 102 w 131"/>
                <a:gd name="T5" fmla="*/ 246 h 348"/>
                <a:gd name="T6" fmla="*/ 35 w 131"/>
                <a:gd name="T7" fmla="*/ 346 h 348"/>
                <a:gd name="T8" fmla="*/ 12 w 131"/>
                <a:gd name="T9" fmla="*/ 304 h 348"/>
                <a:gd name="T10" fmla="*/ 38 w 131"/>
                <a:gd name="T11" fmla="*/ 0 h 348"/>
              </a:gdLst>
              <a:ahLst/>
              <a:cxnLst>
                <a:cxn ang="0">
                  <a:pos x="T0" y="T1"/>
                </a:cxn>
                <a:cxn ang="0">
                  <a:pos x="T2" y="T3"/>
                </a:cxn>
                <a:cxn ang="0">
                  <a:pos x="T4" y="T5"/>
                </a:cxn>
                <a:cxn ang="0">
                  <a:pos x="T6" y="T7"/>
                </a:cxn>
                <a:cxn ang="0">
                  <a:pos x="T8" y="T9"/>
                </a:cxn>
                <a:cxn ang="0">
                  <a:pos x="T10" y="T11"/>
                </a:cxn>
              </a:cxnLst>
              <a:rect l="0" t="0" r="r" b="b"/>
              <a:pathLst>
                <a:path w="131" h="348">
                  <a:moveTo>
                    <a:pt x="38" y="0"/>
                  </a:moveTo>
                  <a:cubicBezTo>
                    <a:pt x="53" y="45"/>
                    <a:pt x="99" y="31"/>
                    <a:pt x="130" y="46"/>
                  </a:cubicBezTo>
                  <a:cubicBezTo>
                    <a:pt x="96" y="109"/>
                    <a:pt x="91" y="176"/>
                    <a:pt x="102" y="246"/>
                  </a:cubicBezTo>
                  <a:cubicBezTo>
                    <a:pt x="110" y="298"/>
                    <a:pt x="95" y="338"/>
                    <a:pt x="35" y="346"/>
                  </a:cubicBezTo>
                  <a:cubicBezTo>
                    <a:pt x="0" y="347"/>
                    <a:pt x="1" y="329"/>
                    <a:pt x="12" y="304"/>
                  </a:cubicBezTo>
                  <a:cubicBezTo>
                    <a:pt x="41" y="204"/>
                    <a:pt x="67" y="104"/>
                    <a:pt x="38" y="0"/>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93" name="Forme libre 592"/>
            <p:cNvSpPr>
              <a:spLocks noChangeArrowheads="1"/>
            </p:cNvSpPr>
            <p:nvPr userDrawn="1"/>
          </p:nvSpPr>
          <p:spPr bwMode="auto">
            <a:xfrm>
              <a:off x="782638" y="3228975"/>
              <a:ext cx="52387" cy="93663"/>
            </a:xfrm>
            <a:custGeom>
              <a:avLst/>
              <a:gdLst>
                <a:gd name="T0" fmla="*/ 117 w 146"/>
                <a:gd name="T1" fmla="*/ 179 h 262"/>
                <a:gd name="T2" fmla="*/ 140 w 146"/>
                <a:gd name="T3" fmla="*/ 220 h 262"/>
                <a:gd name="T4" fmla="*/ 145 w 146"/>
                <a:gd name="T5" fmla="*/ 241 h 262"/>
                <a:gd name="T6" fmla="*/ 123 w 146"/>
                <a:gd name="T7" fmla="*/ 251 h 262"/>
                <a:gd name="T8" fmla="*/ 15 w 146"/>
                <a:gd name="T9" fmla="*/ 142 h 262"/>
                <a:gd name="T10" fmla="*/ 12 w 146"/>
                <a:gd name="T11" fmla="*/ 92 h 262"/>
                <a:gd name="T12" fmla="*/ 48 w 146"/>
                <a:gd name="T13" fmla="*/ 0 h 262"/>
                <a:gd name="T14" fmla="*/ 117 w 146"/>
                <a:gd name="T15" fmla="*/ 179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262">
                  <a:moveTo>
                    <a:pt x="117" y="179"/>
                  </a:moveTo>
                  <a:cubicBezTo>
                    <a:pt x="119" y="196"/>
                    <a:pt x="126" y="209"/>
                    <a:pt x="140" y="220"/>
                  </a:cubicBezTo>
                  <a:cubicBezTo>
                    <a:pt x="142" y="228"/>
                    <a:pt x="145" y="235"/>
                    <a:pt x="145" y="241"/>
                  </a:cubicBezTo>
                  <a:cubicBezTo>
                    <a:pt x="145" y="261"/>
                    <a:pt x="132" y="258"/>
                    <a:pt x="123" y="251"/>
                  </a:cubicBezTo>
                  <a:cubicBezTo>
                    <a:pt x="83" y="218"/>
                    <a:pt x="76" y="156"/>
                    <a:pt x="15" y="142"/>
                  </a:cubicBezTo>
                  <a:cubicBezTo>
                    <a:pt x="0" y="139"/>
                    <a:pt x="0" y="105"/>
                    <a:pt x="12" y="92"/>
                  </a:cubicBezTo>
                  <a:cubicBezTo>
                    <a:pt x="35" y="67"/>
                    <a:pt x="44" y="38"/>
                    <a:pt x="48" y="0"/>
                  </a:cubicBezTo>
                  <a:cubicBezTo>
                    <a:pt x="105" y="60"/>
                    <a:pt x="80" y="130"/>
                    <a:pt x="117" y="179"/>
                  </a:cubicBezTo>
                </a:path>
              </a:pathLst>
            </a:custGeom>
            <a:solidFill>
              <a:srgbClr val="FEFEF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94" name="Forme libre 593"/>
            <p:cNvSpPr>
              <a:spLocks noChangeArrowheads="1"/>
            </p:cNvSpPr>
            <p:nvPr userDrawn="1"/>
          </p:nvSpPr>
          <p:spPr bwMode="auto">
            <a:xfrm>
              <a:off x="866775" y="3292475"/>
              <a:ext cx="25400" cy="33338"/>
            </a:xfrm>
            <a:custGeom>
              <a:avLst/>
              <a:gdLst>
                <a:gd name="T0" fmla="*/ 68 w 69"/>
                <a:gd name="T1" fmla="*/ 0 h 93"/>
                <a:gd name="T2" fmla="*/ 0 w 69"/>
                <a:gd name="T3" fmla="*/ 92 h 93"/>
                <a:gd name="T4" fmla="*/ 68 w 69"/>
                <a:gd name="T5" fmla="*/ 0 h 93"/>
              </a:gdLst>
              <a:ahLst/>
              <a:cxnLst>
                <a:cxn ang="0">
                  <a:pos x="T0" y="T1"/>
                </a:cxn>
                <a:cxn ang="0">
                  <a:pos x="T2" y="T3"/>
                </a:cxn>
                <a:cxn ang="0">
                  <a:pos x="T4" y="T5"/>
                </a:cxn>
              </a:cxnLst>
              <a:rect l="0" t="0" r="r" b="b"/>
              <a:pathLst>
                <a:path w="69" h="93">
                  <a:moveTo>
                    <a:pt x="68" y="0"/>
                  </a:moveTo>
                  <a:cubicBezTo>
                    <a:pt x="61" y="43"/>
                    <a:pt x="44" y="77"/>
                    <a:pt x="0" y="92"/>
                  </a:cubicBezTo>
                  <a:cubicBezTo>
                    <a:pt x="7" y="49"/>
                    <a:pt x="33" y="22"/>
                    <a:pt x="68" y="0"/>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95" name="Forme libre 594"/>
            <p:cNvSpPr>
              <a:spLocks noChangeArrowheads="1"/>
            </p:cNvSpPr>
            <p:nvPr userDrawn="1"/>
          </p:nvSpPr>
          <p:spPr bwMode="auto">
            <a:xfrm>
              <a:off x="817563" y="3127375"/>
              <a:ext cx="7937" cy="25400"/>
            </a:xfrm>
            <a:custGeom>
              <a:avLst/>
              <a:gdLst>
                <a:gd name="T0" fmla="*/ 0 w 23"/>
                <a:gd name="T1" fmla="*/ 0 h 69"/>
                <a:gd name="T2" fmla="*/ 22 w 23"/>
                <a:gd name="T3" fmla="*/ 68 h 69"/>
                <a:gd name="T4" fmla="*/ 0 w 23"/>
                <a:gd name="T5" fmla="*/ 0 h 69"/>
              </a:gdLst>
              <a:ahLst/>
              <a:cxnLst>
                <a:cxn ang="0">
                  <a:pos x="T0" y="T1"/>
                </a:cxn>
                <a:cxn ang="0">
                  <a:pos x="T2" y="T3"/>
                </a:cxn>
                <a:cxn ang="0">
                  <a:pos x="T4" y="T5"/>
                </a:cxn>
              </a:cxnLst>
              <a:rect l="0" t="0" r="r" b="b"/>
              <a:pathLst>
                <a:path w="23" h="69">
                  <a:moveTo>
                    <a:pt x="0" y="0"/>
                  </a:moveTo>
                  <a:cubicBezTo>
                    <a:pt x="16" y="21"/>
                    <a:pt x="22" y="44"/>
                    <a:pt x="22" y="68"/>
                  </a:cubicBezTo>
                  <a:cubicBezTo>
                    <a:pt x="8" y="48"/>
                    <a:pt x="2" y="26"/>
                    <a:pt x="0" y="0"/>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96" name="Forme libre 595"/>
            <p:cNvSpPr>
              <a:spLocks noChangeArrowheads="1"/>
            </p:cNvSpPr>
            <p:nvPr userDrawn="1"/>
          </p:nvSpPr>
          <p:spPr bwMode="auto">
            <a:xfrm>
              <a:off x="844550" y="3333750"/>
              <a:ext cx="7938" cy="23813"/>
            </a:xfrm>
            <a:custGeom>
              <a:avLst/>
              <a:gdLst>
                <a:gd name="T0" fmla="*/ 21 w 22"/>
                <a:gd name="T1" fmla="*/ 0 h 67"/>
                <a:gd name="T2" fmla="*/ 16 w 22"/>
                <a:gd name="T3" fmla="*/ 66 h 67"/>
                <a:gd name="T4" fmla="*/ 21 w 22"/>
                <a:gd name="T5" fmla="*/ 0 h 67"/>
              </a:gdLst>
              <a:ahLst/>
              <a:cxnLst>
                <a:cxn ang="0">
                  <a:pos x="T0" y="T1"/>
                </a:cxn>
                <a:cxn ang="0">
                  <a:pos x="T2" y="T3"/>
                </a:cxn>
                <a:cxn ang="0">
                  <a:pos x="T4" y="T5"/>
                </a:cxn>
              </a:cxnLst>
              <a:rect l="0" t="0" r="r" b="b"/>
              <a:pathLst>
                <a:path w="22" h="67">
                  <a:moveTo>
                    <a:pt x="21" y="0"/>
                  </a:moveTo>
                  <a:cubicBezTo>
                    <a:pt x="19" y="22"/>
                    <a:pt x="18" y="45"/>
                    <a:pt x="16" y="66"/>
                  </a:cubicBezTo>
                  <a:cubicBezTo>
                    <a:pt x="0" y="43"/>
                    <a:pt x="0" y="22"/>
                    <a:pt x="21" y="0"/>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97" name="Forme libre 596"/>
            <p:cNvSpPr>
              <a:spLocks noChangeArrowheads="1"/>
            </p:cNvSpPr>
            <p:nvPr userDrawn="1"/>
          </p:nvSpPr>
          <p:spPr bwMode="auto">
            <a:xfrm>
              <a:off x="825500" y="3159125"/>
              <a:ext cx="7938" cy="25400"/>
            </a:xfrm>
            <a:custGeom>
              <a:avLst/>
              <a:gdLst>
                <a:gd name="T0" fmla="*/ 0 w 23"/>
                <a:gd name="T1" fmla="*/ 0 h 70"/>
                <a:gd name="T2" fmla="*/ 22 w 23"/>
                <a:gd name="T3" fmla="*/ 69 h 70"/>
                <a:gd name="T4" fmla="*/ 0 w 23"/>
                <a:gd name="T5" fmla="*/ 0 h 70"/>
              </a:gdLst>
              <a:ahLst/>
              <a:cxnLst>
                <a:cxn ang="0">
                  <a:pos x="T0" y="T1"/>
                </a:cxn>
                <a:cxn ang="0">
                  <a:pos x="T2" y="T3"/>
                </a:cxn>
                <a:cxn ang="0">
                  <a:pos x="T4" y="T5"/>
                </a:cxn>
              </a:cxnLst>
              <a:rect l="0" t="0" r="r" b="b"/>
              <a:pathLst>
                <a:path w="23" h="70">
                  <a:moveTo>
                    <a:pt x="0" y="0"/>
                  </a:moveTo>
                  <a:cubicBezTo>
                    <a:pt x="15" y="22"/>
                    <a:pt x="22" y="44"/>
                    <a:pt x="22" y="69"/>
                  </a:cubicBezTo>
                  <a:cubicBezTo>
                    <a:pt x="8" y="49"/>
                    <a:pt x="2" y="26"/>
                    <a:pt x="0" y="0"/>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98" name="Forme libre 597"/>
            <p:cNvSpPr>
              <a:spLocks noChangeArrowheads="1"/>
            </p:cNvSpPr>
            <p:nvPr userDrawn="1"/>
          </p:nvSpPr>
          <p:spPr bwMode="auto">
            <a:xfrm>
              <a:off x="866775" y="3208338"/>
              <a:ext cx="7938" cy="9525"/>
            </a:xfrm>
            <a:custGeom>
              <a:avLst/>
              <a:gdLst>
                <a:gd name="T0" fmla="*/ 0 w 23"/>
                <a:gd name="T1" fmla="*/ 0 h 26"/>
                <a:gd name="T2" fmla="*/ 22 w 23"/>
                <a:gd name="T3" fmla="*/ 25 h 26"/>
                <a:gd name="T4" fmla="*/ 0 w 23"/>
                <a:gd name="T5" fmla="*/ 0 h 26"/>
              </a:gdLst>
              <a:ahLst/>
              <a:cxnLst>
                <a:cxn ang="0">
                  <a:pos x="T0" y="T1"/>
                </a:cxn>
                <a:cxn ang="0">
                  <a:pos x="T2" y="T3"/>
                </a:cxn>
                <a:cxn ang="0">
                  <a:pos x="T4" y="T5"/>
                </a:cxn>
              </a:cxnLst>
              <a:rect l="0" t="0" r="r" b="b"/>
              <a:pathLst>
                <a:path w="23" h="26">
                  <a:moveTo>
                    <a:pt x="0" y="0"/>
                  </a:moveTo>
                  <a:cubicBezTo>
                    <a:pt x="8" y="8"/>
                    <a:pt x="14" y="17"/>
                    <a:pt x="22" y="25"/>
                  </a:cubicBezTo>
                  <a:cubicBezTo>
                    <a:pt x="14" y="17"/>
                    <a:pt x="8" y="9"/>
                    <a:pt x="0" y="0"/>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99" name="Forme libre 598"/>
            <p:cNvSpPr>
              <a:spLocks noChangeArrowheads="1"/>
            </p:cNvSpPr>
            <p:nvPr userDrawn="1"/>
          </p:nvSpPr>
          <p:spPr bwMode="auto">
            <a:xfrm>
              <a:off x="3581400" y="754063"/>
              <a:ext cx="298450" cy="214312"/>
            </a:xfrm>
            <a:custGeom>
              <a:avLst/>
              <a:gdLst>
                <a:gd name="T0" fmla="*/ 63 w 831"/>
                <a:gd name="T1" fmla="*/ 248 h 594"/>
                <a:gd name="T2" fmla="*/ 37 w 831"/>
                <a:gd name="T3" fmla="*/ 106 h 594"/>
                <a:gd name="T4" fmla="*/ 10 w 831"/>
                <a:gd name="T5" fmla="*/ 70 h 594"/>
                <a:gd name="T6" fmla="*/ 16 w 831"/>
                <a:gd name="T7" fmla="*/ 17 h 594"/>
                <a:gd name="T8" fmla="*/ 68 w 831"/>
                <a:gd name="T9" fmla="*/ 12 h 594"/>
                <a:gd name="T10" fmla="*/ 95 w 831"/>
                <a:gd name="T11" fmla="*/ 32 h 594"/>
                <a:gd name="T12" fmla="*/ 362 w 831"/>
                <a:gd name="T13" fmla="*/ 130 h 594"/>
                <a:gd name="T14" fmla="*/ 378 w 831"/>
                <a:gd name="T15" fmla="*/ 128 h 594"/>
                <a:gd name="T16" fmla="*/ 442 w 831"/>
                <a:gd name="T17" fmla="*/ 122 h 594"/>
                <a:gd name="T18" fmla="*/ 480 w 831"/>
                <a:gd name="T19" fmla="*/ 151 h 594"/>
                <a:gd name="T20" fmla="*/ 477 w 831"/>
                <a:gd name="T21" fmla="*/ 245 h 594"/>
                <a:gd name="T22" fmla="*/ 549 w 831"/>
                <a:gd name="T23" fmla="*/ 335 h 594"/>
                <a:gd name="T24" fmla="*/ 830 w 831"/>
                <a:gd name="T25" fmla="*/ 467 h 594"/>
                <a:gd name="T26" fmla="*/ 729 w 831"/>
                <a:gd name="T27" fmla="*/ 474 h 594"/>
                <a:gd name="T28" fmla="*/ 701 w 831"/>
                <a:gd name="T29" fmla="*/ 458 h 594"/>
                <a:gd name="T30" fmla="*/ 729 w 831"/>
                <a:gd name="T31" fmla="*/ 474 h 594"/>
                <a:gd name="T32" fmla="*/ 683 w 831"/>
                <a:gd name="T33" fmla="*/ 513 h 594"/>
                <a:gd name="T34" fmla="*/ 614 w 831"/>
                <a:gd name="T35" fmla="*/ 542 h 594"/>
                <a:gd name="T36" fmla="*/ 610 w 831"/>
                <a:gd name="T37" fmla="*/ 556 h 594"/>
                <a:gd name="T38" fmla="*/ 572 w 831"/>
                <a:gd name="T39" fmla="*/ 577 h 594"/>
                <a:gd name="T40" fmla="*/ 514 w 831"/>
                <a:gd name="T41" fmla="*/ 590 h 594"/>
                <a:gd name="T42" fmla="*/ 433 w 831"/>
                <a:gd name="T43" fmla="*/ 529 h 594"/>
                <a:gd name="T44" fmla="*/ 407 w 831"/>
                <a:gd name="T45" fmla="*/ 516 h 594"/>
                <a:gd name="T46" fmla="*/ 367 w 831"/>
                <a:gd name="T47" fmla="*/ 498 h 594"/>
                <a:gd name="T48" fmla="*/ 274 w 831"/>
                <a:gd name="T49" fmla="*/ 403 h 594"/>
                <a:gd name="T50" fmla="*/ 63 w 831"/>
                <a:gd name="T51" fmla="*/ 248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31" h="594">
                  <a:moveTo>
                    <a:pt x="63" y="248"/>
                  </a:moveTo>
                  <a:cubicBezTo>
                    <a:pt x="81" y="196"/>
                    <a:pt x="120" y="141"/>
                    <a:pt x="37" y="106"/>
                  </a:cubicBezTo>
                  <a:cubicBezTo>
                    <a:pt x="25" y="101"/>
                    <a:pt x="17" y="83"/>
                    <a:pt x="10" y="70"/>
                  </a:cubicBezTo>
                  <a:cubicBezTo>
                    <a:pt x="0" y="52"/>
                    <a:pt x="0" y="34"/>
                    <a:pt x="16" y="17"/>
                  </a:cubicBezTo>
                  <a:cubicBezTo>
                    <a:pt x="31" y="0"/>
                    <a:pt x="51" y="3"/>
                    <a:pt x="68" y="12"/>
                  </a:cubicBezTo>
                  <a:cubicBezTo>
                    <a:pt x="78" y="17"/>
                    <a:pt x="87" y="25"/>
                    <a:pt x="95" y="32"/>
                  </a:cubicBezTo>
                  <a:cubicBezTo>
                    <a:pt x="165" y="116"/>
                    <a:pt x="262" y="131"/>
                    <a:pt x="362" y="130"/>
                  </a:cubicBezTo>
                  <a:cubicBezTo>
                    <a:pt x="367" y="130"/>
                    <a:pt x="373" y="128"/>
                    <a:pt x="378" y="128"/>
                  </a:cubicBezTo>
                  <a:cubicBezTo>
                    <a:pt x="399" y="124"/>
                    <a:pt x="419" y="118"/>
                    <a:pt x="442" y="122"/>
                  </a:cubicBezTo>
                  <a:cubicBezTo>
                    <a:pt x="459" y="127"/>
                    <a:pt x="471" y="138"/>
                    <a:pt x="480" y="151"/>
                  </a:cubicBezTo>
                  <a:cubicBezTo>
                    <a:pt x="491" y="182"/>
                    <a:pt x="500" y="214"/>
                    <a:pt x="477" y="245"/>
                  </a:cubicBezTo>
                  <a:cubicBezTo>
                    <a:pt x="480" y="290"/>
                    <a:pt x="500" y="324"/>
                    <a:pt x="549" y="335"/>
                  </a:cubicBezTo>
                  <a:cubicBezTo>
                    <a:pt x="648" y="356"/>
                    <a:pt x="720" y="431"/>
                    <a:pt x="830" y="467"/>
                  </a:cubicBezTo>
                  <a:cubicBezTo>
                    <a:pt x="784" y="489"/>
                    <a:pt x="756" y="472"/>
                    <a:pt x="729" y="474"/>
                  </a:cubicBezTo>
                  <a:cubicBezTo>
                    <a:pt x="721" y="467"/>
                    <a:pt x="712" y="461"/>
                    <a:pt x="701" y="458"/>
                  </a:cubicBezTo>
                  <a:cubicBezTo>
                    <a:pt x="712" y="461"/>
                    <a:pt x="720" y="467"/>
                    <a:pt x="729" y="474"/>
                  </a:cubicBezTo>
                  <a:cubicBezTo>
                    <a:pt x="741" y="518"/>
                    <a:pt x="726" y="529"/>
                    <a:pt x="683" y="513"/>
                  </a:cubicBezTo>
                  <a:cubicBezTo>
                    <a:pt x="654" y="503"/>
                    <a:pt x="614" y="477"/>
                    <a:pt x="614" y="542"/>
                  </a:cubicBezTo>
                  <a:cubicBezTo>
                    <a:pt x="613" y="547"/>
                    <a:pt x="611" y="551"/>
                    <a:pt x="610" y="556"/>
                  </a:cubicBezTo>
                  <a:cubicBezTo>
                    <a:pt x="601" y="568"/>
                    <a:pt x="587" y="574"/>
                    <a:pt x="572" y="577"/>
                  </a:cubicBezTo>
                  <a:cubicBezTo>
                    <a:pt x="552" y="584"/>
                    <a:pt x="533" y="593"/>
                    <a:pt x="514" y="590"/>
                  </a:cubicBezTo>
                  <a:cubicBezTo>
                    <a:pt x="475" y="584"/>
                    <a:pt x="463" y="542"/>
                    <a:pt x="433" y="529"/>
                  </a:cubicBezTo>
                  <a:cubicBezTo>
                    <a:pt x="423" y="524"/>
                    <a:pt x="416" y="519"/>
                    <a:pt x="407" y="516"/>
                  </a:cubicBezTo>
                  <a:cubicBezTo>
                    <a:pt x="393" y="510"/>
                    <a:pt x="379" y="506"/>
                    <a:pt x="367" y="498"/>
                  </a:cubicBezTo>
                  <a:cubicBezTo>
                    <a:pt x="333" y="469"/>
                    <a:pt x="295" y="445"/>
                    <a:pt x="274" y="403"/>
                  </a:cubicBezTo>
                  <a:cubicBezTo>
                    <a:pt x="200" y="354"/>
                    <a:pt x="113" y="325"/>
                    <a:pt x="63" y="248"/>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00" name="Forme libre 599"/>
            <p:cNvSpPr>
              <a:spLocks noChangeArrowheads="1"/>
            </p:cNvSpPr>
            <p:nvPr userDrawn="1"/>
          </p:nvSpPr>
          <p:spPr bwMode="auto">
            <a:xfrm>
              <a:off x="3646488" y="898525"/>
              <a:ext cx="95250" cy="227013"/>
            </a:xfrm>
            <a:custGeom>
              <a:avLst/>
              <a:gdLst>
                <a:gd name="T0" fmla="*/ 93 w 265"/>
                <a:gd name="T1" fmla="*/ 0 h 629"/>
                <a:gd name="T2" fmla="*/ 208 w 265"/>
                <a:gd name="T3" fmla="*/ 68 h 629"/>
                <a:gd name="T4" fmla="*/ 263 w 265"/>
                <a:gd name="T5" fmla="*/ 211 h 629"/>
                <a:gd name="T6" fmla="*/ 263 w 265"/>
                <a:gd name="T7" fmla="*/ 246 h 629"/>
                <a:gd name="T8" fmla="*/ 252 w 265"/>
                <a:gd name="T9" fmla="*/ 312 h 629"/>
                <a:gd name="T10" fmla="*/ 163 w 265"/>
                <a:gd name="T11" fmla="*/ 301 h 629"/>
                <a:gd name="T12" fmla="*/ 160 w 265"/>
                <a:gd name="T13" fmla="*/ 310 h 629"/>
                <a:gd name="T14" fmla="*/ 160 w 265"/>
                <a:gd name="T15" fmla="*/ 605 h 629"/>
                <a:gd name="T16" fmla="*/ 133 w 265"/>
                <a:gd name="T17" fmla="*/ 628 h 629"/>
                <a:gd name="T18" fmla="*/ 64 w 265"/>
                <a:gd name="T19" fmla="*/ 584 h 629"/>
                <a:gd name="T20" fmla="*/ 0 w 265"/>
                <a:gd name="T21" fmla="*/ 553 h 629"/>
                <a:gd name="T22" fmla="*/ 95 w 265"/>
                <a:gd name="T23" fmla="*/ 400 h 629"/>
                <a:gd name="T24" fmla="*/ 101 w 265"/>
                <a:gd name="T25" fmla="*/ 145 h 629"/>
                <a:gd name="T26" fmla="*/ 93 w 265"/>
                <a:gd name="T27" fmla="*/ 0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5" h="629">
                  <a:moveTo>
                    <a:pt x="93" y="0"/>
                  </a:moveTo>
                  <a:cubicBezTo>
                    <a:pt x="134" y="17"/>
                    <a:pt x="188" y="16"/>
                    <a:pt x="208" y="68"/>
                  </a:cubicBezTo>
                  <a:cubicBezTo>
                    <a:pt x="243" y="109"/>
                    <a:pt x="254" y="159"/>
                    <a:pt x="263" y="211"/>
                  </a:cubicBezTo>
                  <a:cubicBezTo>
                    <a:pt x="263" y="223"/>
                    <a:pt x="264" y="234"/>
                    <a:pt x="263" y="246"/>
                  </a:cubicBezTo>
                  <a:cubicBezTo>
                    <a:pt x="263" y="269"/>
                    <a:pt x="263" y="292"/>
                    <a:pt x="252" y="312"/>
                  </a:cubicBezTo>
                  <a:cubicBezTo>
                    <a:pt x="217" y="347"/>
                    <a:pt x="186" y="350"/>
                    <a:pt x="163" y="301"/>
                  </a:cubicBezTo>
                  <a:cubicBezTo>
                    <a:pt x="163" y="304"/>
                    <a:pt x="160" y="307"/>
                    <a:pt x="160" y="310"/>
                  </a:cubicBezTo>
                  <a:cubicBezTo>
                    <a:pt x="176" y="410"/>
                    <a:pt x="179" y="507"/>
                    <a:pt x="160" y="605"/>
                  </a:cubicBezTo>
                  <a:cubicBezTo>
                    <a:pt x="153" y="616"/>
                    <a:pt x="145" y="622"/>
                    <a:pt x="133" y="628"/>
                  </a:cubicBezTo>
                  <a:cubicBezTo>
                    <a:pt x="115" y="605"/>
                    <a:pt x="98" y="581"/>
                    <a:pt x="64" y="584"/>
                  </a:cubicBezTo>
                  <a:cubicBezTo>
                    <a:pt x="37" y="587"/>
                    <a:pt x="15" y="575"/>
                    <a:pt x="0" y="553"/>
                  </a:cubicBezTo>
                  <a:cubicBezTo>
                    <a:pt x="105" y="512"/>
                    <a:pt x="112" y="507"/>
                    <a:pt x="95" y="400"/>
                  </a:cubicBezTo>
                  <a:cubicBezTo>
                    <a:pt x="83" y="315"/>
                    <a:pt x="104" y="231"/>
                    <a:pt x="101" y="145"/>
                  </a:cubicBezTo>
                  <a:cubicBezTo>
                    <a:pt x="101" y="97"/>
                    <a:pt x="83" y="49"/>
                    <a:pt x="93" y="0"/>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01" name="Forme libre 600"/>
            <p:cNvSpPr>
              <a:spLocks noChangeArrowheads="1"/>
            </p:cNvSpPr>
            <p:nvPr userDrawn="1"/>
          </p:nvSpPr>
          <p:spPr bwMode="auto">
            <a:xfrm>
              <a:off x="3554413" y="947738"/>
              <a:ext cx="15875" cy="19050"/>
            </a:xfrm>
            <a:custGeom>
              <a:avLst/>
              <a:gdLst>
                <a:gd name="T0" fmla="*/ 0 w 45"/>
                <a:gd name="T1" fmla="*/ 5 h 53"/>
                <a:gd name="T2" fmla="*/ 40 w 45"/>
                <a:gd name="T3" fmla="*/ 38 h 53"/>
                <a:gd name="T4" fmla="*/ 26 w 45"/>
                <a:gd name="T5" fmla="*/ 52 h 53"/>
                <a:gd name="T6" fmla="*/ 0 w 45"/>
                <a:gd name="T7" fmla="*/ 5 h 53"/>
              </a:gdLst>
              <a:ahLst/>
              <a:cxnLst>
                <a:cxn ang="0">
                  <a:pos x="T0" y="T1"/>
                </a:cxn>
                <a:cxn ang="0">
                  <a:pos x="T2" y="T3"/>
                </a:cxn>
                <a:cxn ang="0">
                  <a:pos x="T4" y="T5"/>
                </a:cxn>
                <a:cxn ang="0">
                  <a:pos x="T6" y="T7"/>
                </a:cxn>
              </a:cxnLst>
              <a:rect l="0" t="0" r="r" b="b"/>
              <a:pathLst>
                <a:path w="45" h="53">
                  <a:moveTo>
                    <a:pt x="0" y="5"/>
                  </a:moveTo>
                  <a:cubicBezTo>
                    <a:pt x="28" y="0"/>
                    <a:pt x="44" y="8"/>
                    <a:pt x="40" y="38"/>
                  </a:cubicBezTo>
                  <a:cubicBezTo>
                    <a:pt x="38" y="43"/>
                    <a:pt x="31" y="48"/>
                    <a:pt x="26" y="52"/>
                  </a:cubicBezTo>
                  <a:cubicBezTo>
                    <a:pt x="17" y="35"/>
                    <a:pt x="8" y="20"/>
                    <a:pt x="0" y="5"/>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02" name="Forme libre 601"/>
            <p:cNvSpPr>
              <a:spLocks noChangeArrowheads="1"/>
            </p:cNvSpPr>
            <p:nvPr userDrawn="1"/>
          </p:nvSpPr>
          <p:spPr bwMode="auto">
            <a:xfrm>
              <a:off x="3629025" y="1090613"/>
              <a:ext cx="7938" cy="7937"/>
            </a:xfrm>
            <a:custGeom>
              <a:avLst/>
              <a:gdLst>
                <a:gd name="T0" fmla="*/ 23 w 24"/>
                <a:gd name="T1" fmla="*/ 22 h 23"/>
                <a:gd name="T2" fmla="*/ 0 w 24"/>
                <a:gd name="T3" fmla="*/ 0 h 23"/>
                <a:gd name="T4" fmla="*/ 23 w 24"/>
                <a:gd name="T5" fmla="*/ 22 h 23"/>
              </a:gdLst>
              <a:ahLst/>
              <a:cxnLst>
                <a:cxn ang="0">
                  <a:pos x="T0" y="T1"/>
                </a:cxn>
                <a:cxn ang="0">
                  <a:pos x="T2" y="T3"/>
                </a:cxn>
                <a:cxn ang="0">
                  <a:pos x="T4" y="T5"/>
                </a:cxn>
              </a:cxnLst>
              <a:rect l="0" t="0" r="r" b="b"/>
              <a:pathLst>
                <a:path w="24" h="23">
                  <a:moveTo>
                    <a:pt x="23" y="22"/>
                  </a:moveTo>
                  <a:cubicBezTo>
                    <a:pt x="16" y="14"/>
                    <a:pt x="8" y="8"/>
                    <a:pt x="0" y="0"/>
                  </a:cubicBezTo>
                  <a:cubicBezTo>
                    <a:pt x="6" y="6"/>
                    <a:pt x="16" y="14"/>
                    <a:pt x="23" y="22"/>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03" name="Forme libre 602"/>
            <p:cNvSpPr>
              <a:spLocks noChangeArrowheads="1"/>
            </p:cNvSpPr>
            <p:nvPr userDrawn="1"/>
          </p:nvSpPr>
          <p:spPr bwMode="auto">
            <a:xfrm>
              <a:off x="3732213" y="925513"/>
              <a:ext cx="96837" cy="244475"/>
            </a:xfrm>
            <a:custGeom>
              <a:avLst/>
              <a:gdLst>
                <a:gd name="T0" fmla="*/ 34 w 269"/>
                <a:gd name="T1" fmla="*/ 0 h 679"/>
                <a:gd name="T2" fmla="*/ 100 w 269"/>
                <a:gd name="T3" fmla="*/ 91 h 679"/>
                <a:gd name="T4" fmla="*/ 164 w 269"/>
                <a:gd name="T5" fmla="*/ 102 h 679"/>
                <a:gd name="T6" fmla="*/ 239 w 269"/>
                <a:gd name="T7" fmla="*/ 93 h 679"/>
                <a:gd name="T8" fmla="*/ 265 w 269"/>
                <a:gd name="T9" fmla="*/ 111 h 679"/>
                <a:gd name="T10" fmla="*/ 268 w 269"/>
                <a:gd name="T11" fmla="*/ 129 h 679"/>
                <a:gd name="T12" fmla="*/ 246 w 269"/>
                <a:gd name="T13" fmla="*/ 487 h 679"/>
                <a:gd name="T14" fmla="*/ 191 w 269"/>
                <a:gd name="T15" fmla="*/ 665 h 679"/>
                <a:gd name="T16" fmla="*/ 75 w 269"/>
                <a:gd name="T17" fmla="*/ 623 h 679"/>
                <a:gd name="T18" fmla="*/ 78 w 269"/>
                <a:gd name="T19" fmla="*/ 607 h 679"/>
                <a:gd name="T20" fmla="*/ 109 w 269"/>
                <a:gd name="T21" fmla="*/ 549 h 679"/>
                <a:gd name="T22" fmla="*/ 110 w 269"/>
                <a:gd name="T23" fmla="*/ 399 h 679"/>
                <a:gd name="T24" fmla="*/ 107 w 269"/>
                <a:gd name="T25" fmla="*/ 403 h 679"/>
                <a:gd name="T26" fmla="*/ 60 w 269"/>
                <a:gd name="T27" fmla="*/ 420 h 679"/>
                <a:gd name="T28" fmla="*/ 26 w 269"/>
                <a:gd name="T29" fmla="*/ 409 h 679"/>
                <a:gd name="T30" fmla="*/ 5 w 269"/>
                <a:gd name="T31" fmla="*/ 380 h 679"/>
                <a:gd name="T32" fmla="*/ 20 w 269"/>
                <a:gd name="T33" fmla="*/ 10 h 679"/>
                <a:gd name="T34" fmla="*/ 34 w 269"/>
                <a:gd name="T35" fmla="*/ 0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9" h="679">
                  <a:moveTo>
                    <a:pt x="34" y="0"/>
                  </a:moveTo>
                  <a:cubicBezTo>
                    <a:pt x="68" y="21"/>
                    <a:pt x="78" y="61"/>
                    <a:pt x="100" y="91"/>
                  </a:cubicBezTo>
                  <a:cubicBezTo>
                    <a:pt x="121" y="93"/>
                    <a:pt x="141" y="105"/>
                    <a:pt x="164" y="102"/>
                  </a:cubicBezTo>
                  <a:cubicBezTo>
                    <a:pt x="190" y="108"/>
                    <a:pt x="211" y="71"/>
                    <a:pt x="239" y="93"/>
                  </a:cubicBezTo>
                  <a:cubicBezTo>
                    <a:pt x="248" y="99"/>
                    <a:pt x="255" y="105"/>
                    <a:pt x="265" y="111"/>
                  </a:cubicBezTo>
                  <a:cubicBezTo>
                    <a:pt x="266" y="117"/>
                    <a:pt x="266" y="123"/>
                    <a:pt x="268" y="129"/>
                  </a:cubicBezTo>
                  <a:cubicBezTo>
                    <a:pt x="258" y="248"/>
                    <a:pt x="246" y="366"/>
                    <a:pt x="246" y="487"/>
                  </a:cubicBezTo>
                  <a:cubicBezTo>
                    <a:pt x="213" y="542"/>
                    <a:pt x="252" y="618"/>
                    <a:pt x="191" y="665"/>
                  </a:cubicBezTo>
                  <a:cubicBezTo>
                    <a:pt x="148" y="661"/>
                    <a:pt x="100" y="678"/>
                    <a:pt x="75" y="623"/>
                  </a:cubicBezTo>
                  <a:cubicBezTo>
                    <a:pt x="77" y="618"/>
                    <a:pt x="78" y="612"/>
                    <a:pt x="78" y="607"/>
                  </a:cubicBezTo>
                  <a:cubicBezTo>
                    <a:pt x="89" y="589"/>
                    <a:pt x="116" y="572"/>
                    <a:pt x="109" y="549"/>
                  </a:cubicBezTo>
                  <a:cubicBezTo>
                    <a:pt x="88" y="495"/>
                    <a:pt x="96" y="445"/>
                    <a:pt x="110" y="399"/>
                  </a:cubicBezTo>
                  <a:cubicBezTo>
                    <a:pt x="109" y="400"/>
                    <a:pt x="108" y="401"/>
                    <a:pt x="107" y="403"/>
                  </a:cubicBezTo>
                  <a:cubicBezTo>
                    <a:pt x="94" y="413"/>
                    <a:pt x="77" y="420"/>
                    <a:pt x="60" y="420"/>
                  </a:cubicBezTo>
                  <a:cubicBezTo>
                    <a:pt x="48" y="418"/>
                    <a:pt x="37" y="415"/>
                    <a:pt x="26" y="409"/>
                  </a:cubicBezTo>
                  <a:cubicBezTo>
                    <a:pt x="17" y="401"/>
                    <a:pt x="10" y="392"/>
                    <a:pt x="5" y="380"/>
                  </a:cubicBezTo>
                  <a:cubicBezTo>
                    <a:pt x="34" y="258"/>
                    <a:pt x="0" y="132"/>
                    <a:pt x="20" y="10"/>
                  </a:cubicBezTo>
                  <a:cubicBezTo>
                    <a:pt x="26" y="7"/>
                    <a:pt x="29" y="4"/>
                    <a:pt x="34" y="0"/>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04" name="Forme libre 603"/>
            <p:cNvSpPr>
              <a:spLocks noChangeArrowheads="1"/>
            </p:cNvSpPr>
            <p:nvPr userDrawn="1"/>
          </p:nvSpPr>
          <p:spPr bwMode="auto">
            <a:xfrm>
              <a:off x="3694113" y="1017588"/>
              <a:ext cx="87312" cy="133350"/>
            </a:xfrm>
            <a:custGeom>
              <a:avLst/>
              <a:gdLst>
                <a:gd name="T0" fmla="*/ 162 w 243"/>
                <a:gd name="T1" fmla="*/ 132 h 369"/>
                <a:gd name="T2" fmla="*/ 204 w 243"/>
                <a:gd name="T3" fmla="*/ 129 h 369"/>
                <a:gd name="T4" fmla="*/ 188 w 243"/>
                <a:gd name="T5" fmla="*/ 357 h 369"/>
                <a:gd name="T6" fmla="*/ 185 w 243"/>
                <a:gd name="T7" fmla="*/ 365 h 369"/>
                <a:gd name="T8" fmla="*/ 0 w 243"/>
                <a:gd name="T9" fmla="*/ 297 h 369"/>
                <a:gd name="T10" fmla="*/ 5 w 243"/>
                <a:gd name="T11" fmla="*/ 290 h 369"/>
                <a:gd name="T12" fmla="*/ 26 w 243"/>
                <a:gd name="T13" fmla="*/ 100 h 369"/>
                <a:gd name="T14" fmla="*/ 68 w 243"/>
                <a:gd name="T15" fmla="*/ 9 h 369"/>
                <a:gd name="T16" fmla="*/ 135 w 243"/>
                <a:gd name="T17" fmla="*/ 91 h 369"/>
                <a:gd name="T18" fmla="*/ 142 w 243"/>
                <a:gd name="T19" fmla="*/ 113 h 369"/>
                <a:gd name="T20" fmla="*/ 142 w 243"/>
                <a:gd name="T21" fmla="*/ 126 h 369"/>
                <a:gd name="T22" fmla="*/ 144 w 243"/>
                <a:gd name="T23" fmla="*/ 143 h 369"/>
                <a:gd name="T24" fmla="*/ 152 w 243"/>
                <a:gd name="T25" fmla="*/ 145 h 369"/>
                <a:gd name="T26" fmla="*/ 162 w 243"/>
                <a:gd name="T27" fmla="*/ 132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3" h="369">
                  <a:moveTo>
                    <a:pt x="162" y="132"/>
                  </a:moveTo>
                  <a:cubicBezTo>
                    <a:pt x="176" y="131"/>
                    <a:pt x="190" y="131"/>
                    <a:pt x="204" y="129"/>
                  </a:cubicBezTo>
                  <a:cubicBezTo>
                    <a:pt x="242" y="209"/>
                    <a:pt x="237" y="284"/>
                    <a:pt x="188" y="357"/>
                  </a:cubicBezTo>
                  <a:lnTo>
                    <a:pt x="185" y="365"/>
                  </a:lnTo>
                  <a:cubicBezTo>
                    <a:pt x="115" y="368"/>
                    <a:pt x="60" y="326"/>
                    <a:pt x="0" y="297"/>
                  </a:cubicBezTo>
                  <a:lnTo>
                    <a:pt x="5" y="290"/>
                  </a:lnTo>
                  <a:cubicBezTo>
                    <a:pt x="33" y="229"/>
                    <a:pt x="23" y="163"/>
                    <a:pt x="26" y="100"/>
                  </a:cubicBezTo>
                  <a:cubicBezTo>
                    <a:pt x="28" y="65"/>
                    <a:pt x="11" y="16"/>
                    <a:pt x="68" y="9"/>
                  </a:cubicBezTo>
                  <a:cubicBezTo>
                    <a:pt x="130" y="0"/>
                    <a:pt x="127" y="53"/>
                    <a:pt x="135" y="91"/>
                  </a:cubicBezTo>
                  <a:cubicBezTo>
                    <a:pt x="136" y="99"/>
                    <a:pt x="139" y="105"/>
                    <a:pt x="142" y="113"/>
                  </a:cubicBezTo>
                  <a:cubicBezTo>
                    <a:pt x="142" y="117"/>
                    <a:pt x="142" y="122"/>
                    <a:pt x="142" y="126"/>
                  </a:cubicBezTo>
                  <a:cubicBezTo>
                    <a:pt x="139" y="132"/>
                    <a:pt x="139" y="139"/>
                    <a:pt x="144" y="143"/>
                  </a:cubicBezTo>
                  <a:lnTo>
                    <a:pt x="152" y="145"/>
                  </a:lnTo>
                  <a:cubicBezTo>
                    <a:pt x="155" y="140"/>
                    <a:pt x="159" y="137"/>
                    <a:pt x="162" y="132"/>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05" name="Forme libre 604"/>
            <p:cNvSpPr>
              <a:spLocks noChangeArrowheads="1"/>
            </p:cNvSpPr>
            <p:nvPr userDrawn="1"/>
          </p:nvSpPr>
          <p:spPr bwMode="auto">
            <a:xfrm>
              <a:off x="3798888" y="1096963"/>
              <a:ext cx="28575" cy="85725"/>
            </a:xfrm>
            <a:custGeom>
              <a:avLst/>
              <a:gdLst>
                <a:gd name="T0" fmla="*/ 8 w 81"/>
                <a:gd name="T1" fmla="*/ 186 h 236"/>
                <a:gd name="T2" fmla="*/ 29 w 81"/>
                <a:gd name="T3" fmla="*/ 0 h 236"/>
                <a:gd name="T4" fmla="*/ 80 w 81"/>
                <a:gd name="T5" fmla="*/ 73 h 236"/>
                <a:gd name="T6" fmla="*/ 80 w 81"/>
                <a:gd name="T7" fmla="*/ 92 h 236"/>
                <a:gd name="T8" fmla="*/ 49 w 81"/>
                <a:gd name="T9" fmla="*/ 215 h 236"/>
                <a:gd name="T10" fmla="*/ 29 w 81"/>
                <a:gd name="T11" fmla="*/ 235 h 236"/>
                <a:gd name="T12" fmla="*/ 8 w 81"/>
                <a:gd name="T13" fmla="*/ 186 h 236"/>
              </a:gdLst>
              <a:ahLst/>
              <a:cxnLst>
                <a:cxn ang="0">
                  <a:pos x="T0" y="T1"/>
                </a:cxn>
                <a:cxn ang="0">
                  <a:pos x="T2" y="T3"/>
                </a:cxn>
                <a:cxn ang="0">
                  <a:pos x="T4" y="T5"/>
                </a:cxn>
                <a:cxn ang="0">
                  <a:pos x="T6" y="T7"/>
                </a:cxn>
                <a:cxn ang="0">
                  <a:pos x="T8" y="T9"/>
                </a:cxn>
                <a:cxn ang="0">
                  <a:pos x="T10" y="T11"/>
                </a:cxn>
                <a:cxn ang="0">
                  <a:pos x="T12" y="T13"/>
                </a:cxn>
              </a:cxnLst>
              <a:rect l="0" t="0" r="r" b="b"/>
              <a:pathLst>
                <a:path w="81" h="236">
                  <a:moveTo>
                    <a:pt x="8" y="186"/>
                  </a:moveTo>
                  <a:cubicBezTo>
                    <a:pt x="12" y="124"/>
                    <a:pt x="0" y="60"/>
                    <a:pt x="29" y="0"/>
                  </a:cubicBezTo>
                  <a:cubicBezTo>
                    <a:pt x="67" y="9"/>
                    <a:pt x="67" y="46"/>
                    <a:pt x="80" y="73"/>
                  </a:cubicBezTo>
                  <a:cubicBezTo>
                    <a:pt x="80" y="79"/>
                    <a:pt x="80" y="86"/>
                    <a:pt x="80" y="92"/>
                  </a:cubicBezTo>
                  <a:cubicBezTo>
                    <a:pt x="43" y="127"/>
                    <a:pt x="67" y="176"/>
                    <a:pt x="49" y="215"/>
                  </a:cubicBezTo>
                  <a:cubicBezTo>
                    <a:pt x="44" y="225"/>
                    <a:pt x="37" y="231"/>
                    <a:pt x="29" y="235"/>
                  </a:cubicBezTo>
                  <a:cubicBezTo>
                    <a:pt x="22" y="218"/>
                    <a:pt x="15" y="203"/>
                    <a:pt x="8" y="186"/>
                  </a:cubicBezTo>
                </a:path>
              </a:pathLst>
            </a:custGeom>
            <a:solidFill>
              <a:srgbClr val="82828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06" name="Forme libre 605"/>
            <p:cNvSpPr>
              <a:spLocks noChangeArrowheads="1"/>
            </p:cNvSpPr>
            <p:nvPr userDrawn="1"/>
          </p:nvSpPr>
          <p:spPr bwMode="auto">
            <a:xfrm>
              <a:off x="3810000" y="1177925"/>
              <a:ext cx="9525" cy="11113"/>
            </a:xfrm>
            <a:custGeom>
              <a:avLst/>
              <a:gdLst>
                <a:gd name="T0" fmla="*/ 25 w 27"/>
                <a:gd name="T1" fmla="*/ 8 h 29"/>
                <a:gd name="T2" fmla="*/ 26 w 27"/>
                <a:gd name="T3" fmla="*/ 28 h 29"/>
                <a:gd name="T4" fmla="*/ 0 w 27"/>
                <a:gd name="T5" fmla="*/ 12 h 29"/>
                <a:gd name="T6" fmla="*/ 8 w 27"/>
                <a:gd name="T7" fmla="*/ 5 h 29"/>
                <a:gd name="T8" fmla="*/ 17 w 27"/>
                <a:gd name="T9" fmla="*/ 0 h 29"/>
                <a:gd name="T10" fmla="*/ 25 w 27"/>
                <a:gd name="T11" fmla="*/ 8 h 29"/>
              </a:gdLst>
              <a:ahLst/>
              <a:cxnLst>
                <a:cxn ang="0">
                  <a:pos x="T0" y="T1"/>
                </a:cxn>
                <a:cxn ang="0">
                  <a:pos x="T2" y="T3"/>
                </a:cxn>
                <a:cxn ang="0">
                  <a:pos x="T4" y="T5"/>
                </a:cxn>
                <a:cxn ang="0">
                  <a:pos x="T6" y="T7"/>
                </a:cxn>
                <a:cxn ang="0">
                  <a:pos x="T8" y="T9"/>
                </a:cxn>
                <a:cxn ang="0">
                  <a:pos x="T10" y="T11"/>
                </a:cxn>
              </a:cxnLst>
              <a:rect l="0" t="0" r="r" b="b"/>
              <a:pathLst>
                <a:path w="27" h="29">
                  <a:moveTo>
                    <a:pt x="25" y="8"/>
                  </a:moveTo>
                  <a:cubicBezTo>
                    <a:pt x="25" y="14"/>
                    <a:pt x="25" y="21"/>
                    <a:pt x="26" y="28"/>
                  </a:cubicBezTo>
                  <a:cubicBezTo>
                    <a:pt x="17" y="23"/>
                    <a:pt x="9" y="17"/>
                    <a:pt x="0" y="12"/>
                  </a:cubicBezTo>
                  <a:lnTo>
                    <a:pt x="8" y="5"/>
                  </a:lnTo>
                  <a:lnTo>
                    <a:pt x="17" y="0"/>
                  </a:lnTo>
                  <a:lnTo>
                    <a:pt x="25" y="8"/>
                  </a:lnTo>
                </a:path>
              </a:pathLst>
            </a:custGeom>
            <a:solidFill>
              <a:srgbClr val="82828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07" name="Forme libre 606"/>
            <p:cNvSpPr>
              <a:spLocks noChangeArrowheads="1"/>
            </p:cNvSpPr>
            <p:nvPr userDrawn="1"/>
          </p:nvSpPr>
          <p:spPr bwMode="auto">
            <a:xfrm>
              <a:off x="7026275" y="982663"/>
              <a:ext cx="304800" cy="107950"/>
            </a:xfrm>
            <a:custGeom>
              <a:avLst/>
              <a:gdLst>
                <a:gd name="T0" fmla="*/ 0 w 848"/>
                <a:gd name="T1" fmla="*/ 298 h 299"/>
                <a:gd name="T2" fmla="*/ 0 w 848"/>
                <a:gd name="T3" fmla="*/ 228 h 299"/>
                <a:gd name="T4" fmla="*/ 116 w 848"/>
                <a:gd name="T5" fmla="*/ 202 h 299"/>
                <a:gd name="T6" fmla="*/ 662 w 848"/>
                <a:gd name="T7" fmla="*/ 66 h 299"/>
                <a:gd name="T8" fmla="*/ 829 w 848"/>
                <a:gd name="T9" fmla="*/ 0 h 299"/>
                <a:gd name="T10" fmla="*/ 801 w 848"/>
                <a:gd name="T11" fmla="*/ 91 h 299"/>
                <a:gd name="T12" fmla="*/ 731 w 848"/>
                <a:gd name="T13" fmla="*/ 135 h 299"/>
                <a:gd name="T14" fmla="*/ 551 w 848"/>
                <a:gd name="T15" fmla="*/ 185 h 299"/>
                <a:gd name="T16" fmla="*/ 0 w 848"/>
                <a:gd name="T17" fmla="*/ 298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8" h="299">
                  <a:moveTo>
                    <a:pt x="0" y="298"/>
                  </a:moveTo>
                  <a:cubicBezTo>
                    <a:pt x="0" y="275"/>
                    <a:pt x="0" y="251"/>
                    <a:pt x="0" y="228"/>
                  </a:cubicBezTo>
                  <a:cubicBezTo>
                    <a:pt x="41" y="233"/>
                    <a:pt x="76" y="205"/>
                    <a:pt x="116" y="202"/>
                  </a:cubicBezTo>
                  <a:cubicBezTo>
                    <a:pt x="299" y="161"/>
                    <a:pt x="484" y="123"/>
                    <a:pt x="662" y="66"/>
                  </a:cubicBezTo>
                  <a:cubicBezTo>
                    <a:pt x="727" y="72"/>
                    <a:pt x="768" y="16"/>
                    <a:pt x="829" y="0"/>
                  </a:cubicBezTo>
                  <a:cubicBezTo>
                    <a:pt x="847" y="42"/>
                    <a:pt x="812" y="63"/>
                    <a:pt x="801" y="91"/>
                  </a:cubicBezTo>
                  <a:cubicBezTo>
                    <a:pt x="778" y="106"/>
                    <a:pt x="754" y="120"/>
                    <a:pt x="731" y="135"/>
                  </a:cubicBezTo>
                  <a:cubicBezTo>
                    <a:pt x="672" y="152"/>
                    <a:pt x="610" y="168"/>
                    <a:pt x="551" y="185"/>
                  </a:cubicBezTo>
                  <a:cubicBezTo>
                    <a:pt x="368" y="223"/>
                    <a:pt x="183" y="260"/>
                    <a:pt x="0" y="298"/>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08" name="Forme libre 607"/>
            <p:cNvSpPr>
              <a:spLocks noChangeArrowheads="1"/>
            </p:cNvSpPr>
            <p:nvPr userDrawn="1"/>
          </p:nvSpPr>
          <p:spPr bwMode="auto">
            <a:xfrm>
              <a:off x="7169150" y="900113"/>
              <a:ext cx="50800" cy="104775"/>
            </a:xfrm>
            <a:custGeom>
              <a:avLst/>
              <a:gdLst>
                <a:gd name="T0" fmla="*/ 37 w 139"/>
                <a:gd name="T1" fmla="*/ 21 h 289"/>
                <a:gd name="T2" fmla="*/ 40 w 139"/>
                <a:gd name="T3" fmla="*/ 0 h 289"/>
                <a:gd name="T4" fmla="*/ 138 w 139"/>
                <a:gd name="T5" fmla="*/ 70 h 289"/>
                <a:gd name="T6" fmla="*/ 23 w 139"/>
                <a:gd name="T7" fmla="*/ 288 h 289"/>
                <a:gd name="T8" fmla="*/ 15 w 139"/>
                <a:gd name="T9" fmla="*/ 154 h 289"/>
                <a:gd name="T10" fmla="*/ 37 w 139"/>
                <a:gd name="T11" fmla="*/ 21 h 289"/>
              </a:gdLst>
              <a:ahLst/>
              <a:cxnLst>
                <a:cxn ang="0">
                  <a:pos x="T0" y="T1"/>
                </a:cxn>
                <a:cxn ang="0">
                  <a:pos x="T2" y="T3"/>
                </a:cxn>
                <a:cxn ang="0">
                  <a:pos x="T4" y="T5"/>
                </a:cxn>
                <a:cxn ang="0">
                  <a:pos x="T6" y="T7"/>
                </a:cxn>
                <a:cxn ang="0">
                  <a:pos x="T8" y="T9"/>
                </a:cxn>
                <a:cxn ang="0">
                  <a:pos x="T10" y="T11"/>
                </a:cxn>
              </a:cxnLst>
              <a:rect l="0" t="0" r="r" b="b"/>
              <a:pathLst>
                <a:path w="139" h="289">
                  <a:moveTo>
                    <a:pt x="37" y="21"/>
                  </a:moveTo>
                  <a:cubicBezTo>
                    <a:pt x="38" y="15"/>
                    <a:pt x="40" y="7"/>
                    <a:pt x="40" y="0"/>
                  </a:cubicBezTo>
                  <a:cubicBezTo>
                    <a:pt x="81" y="11"/>
                    <a:pt x="81" y="72"/>
                    <a:pt x="138" y="70"/>
                  </a:cubicBezTo>
                  <a:cubicBezTo>
                    <a:pt x="28" y="110"/>
                    <a:pt x="55" y="212"/>
                    <a:pt x="23" y="288"/>
                  </a:cubicBezTo>
                  <a:cubicBezTo>
                    <a:pt x="0" y="235"/>
                    <a:pt x="0" y="235"/>
                    <a:pt x="15" y="154"/>
                  </a:cubicBezTo>
                  <a:cubicBezTo>
                    <a:pt x="23" y="111"/>
                    <a:pt x="29" y="66"/>
                    <a:pt x="37" y="21"/>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09" name="Forme libre 608"/>
            <p:cNvSpPr>
              <a:spLocks noChangeArrowheads="1"/>
            </p:cNvSpPr>
            <p:nvPr userDrawn="1"/>
          </p:nvSpPr>
          <p:spPr bwMode="auto">
            <a:xfrm>
              <a:off x="7148513" y="874713"/>
              <a:ext cx="23812" cy="46037"/>
            </a:xfrm>
            <a:custGeom>
              <a:avLst/>
              <a:gdLst>
                <a:gd name="T0" fmla="*/ 0 w 65"/>
                <a:gd name="T1" fmla="*/ 116 h 127"/>
                <a:gd name="T2" fmla="*/ 41 w 65"/>
                <a:gd name="T3" fmla="*/ 0 h 127"/>
                <a:gd name="T4" fmla="*/ 51 w 65"/>
                <a:gd name="T5" fmla="*/ 94 h 127"/>
                <a:gd name="T6" fmla="*/ 0 w 65"/>
                <a:gd name="T7" fmla="*/ 116 h 127"/>
              </a:gdLst>
              <a:ahLst/>
              <a:cxnLst>
                <a:cxn ang="0">
                  <a:pos x="T0" y="T1"/>
                </a:cxn>
                <a:cxn ang="0">
                  <a:pos x="T2" y="T3"/>
                </a:cxn>
                <a:cxn ang="0">
                  <a:pos x="T4" y="T5"/>
                </a:cxn>
                <a:cxn ang="0">
                  <a:pos x="T6" y="T7"/>
                </a:cxn>
              </a:cxnLst>
              <a:rect l="0" t="0" r="r" b="b"/>
              <a:pathLst>
                <a:path w="65" h="127">
                  <a:moveTo>
                    <a:pt x="0" y="116"/>
                  </a:moveTo>
                  <a:cubicBezTo>
                    <a:pt x="8" y="76"/>
                    <a:pt x="11" y="35"/>
                    <a:pt x="41" y="0"/>
                  </a:cubicBezTo>
                  <a:cubicBezTo>
                    <a:pt x="64" y="32"/>
                    <a:pt x="58" y="62"/>
                    <a:pt x="51" y="94"/>
                  </a:cubicBezTo>
                  <a:cubicBezTo>
                    <a:pt x="38" y="111"/>
                    <a:pt x="26" y="126"/>
                    <a:pt x="0" y="116"/>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10" name="Forme libre 609"/>
            <p:cNvSpPr>
              <a:spLocks noChangeArrowheads="1"/>
            </p:cNvSpPr>
            <p:nvPr userDrawn="1"/>
          </p:nvSpPr>
          <p:spPr bwMode="auto">
            <a:xfrm>
              <a:off x="7183438" y="874713"/>
              <a:ext cx="14287" cy="17462"/>
            </a:xfrm>
            <a:custGeom>
              <a:avLst/>
              <a:gdLst>
                <a:gd name="T0" fmla="*/ 0 w 38"/>
                <a:gd name="T1" fmla="*/ 47 h 48"/>
                <a:gd name="T2" fmla="*/ 23 w 38"/>
                <a:gd name="T3" fmla="*/ 0 h 48"/>
                <a:gd name="T4" fmla="*/ 0 w 38"/>
                <a:gd name="T5" fmla="*/ 47 h 48"/>
              </a:gdLst>
              <a:ahLst/>
              <a:cxnLst>
                <a:cxn ang="0">
                  <a:pos x="T0" y="T1"/>
                </a:cxn>
                <a:cxn ang="0">
                  <a:pos x="T2" y="T3"/>
                </a:cxn>
                <a:cxn ang="0">
                  <a:pos x="T4" y="T5"/>
                </a:cxn>
              </a:cxnLst>
              <a:rect l="0" t="0" r="r" b="b"/>
              <a:pathLst>
                <a:path w="38" h="48">
                  <a:moveTo>
                    <a:pt x="0" y="47"/>
                  </a:moveTo>
                  <a:cubicBezTo>
                    <a:pt x="7" y="32"/>
                    <a:pt x="15" y="15"/>
                    <a:pt x="23" y="0"/>
                  </a:cubicBezTo>
                  <a:cubicBezTo>
                    <a:pt x="37" y="26"/>
                    <a:pt x="24" y="40"/>
                    <a:pt x="0" y="47"/>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11" name="Forme libre 610"/>
            <p:cNvSpPr>
              <a:spLocks noChangeArrowheads="1"/>
            </p:cNvSpPr>
            <p:nvPr userDrawn="1"/>
          </p:nvSpPr>
          <p:spPr bwMode="auto">
            <a:xfrm>
              <a:off x="7315200" y="827088"/>
              <a:ext cx="6350" cy="1587"/>
            </a:xfrm>
            <a:custGeom>
              <a:avLst/>
              <a:gdLst>
                <a:gd name="T0" fmla="*/ 0 w 18"/>
                <a:gd name="T1" fmla="*/ 0 h 4"/>
                <a:gd name="T2" fmla="*/ 17 w 18"/>
                <a:gd name="T3" fmla="*/ 0 h 4"/>
                <a:gd name="T4" fmla="*/ 10 w 18"/>
                <a:gd name="T5" fmla="*/ 3 h 4"/>
                <a:gd name="T6" fmla="*/ 0 w 18"/>
                <a:gd name="T7" fmla="*/ 0 h 4"/>
              </a:gdLst>
              <a:ahLst/>
              <a:cxnLst>
                <a:cxn ang="0">
                  <a:pos x="T0" y="T1"/>
                </a:cxn>
                <a:cxn ang="0">
                  <a:pos x="T2" y="T3"/>
                </a:cxn>
                <a:cxn ang="0">
                  <a:pos x="T4" y="T5"/>
                </a:cxn>
                <a:cxn ang="0">
                  <a:pos x="T6" y="T7"/>
                </a:cxn>
              </a:cxnLst>
              <a:rect l="0" t="0" r="r" b="b"/>
              <a:pathLst>
                <a:path w="18" h="4">
                  <a:moveTo>
                    <a:pt x="0" y="0"/>
                  </a:moveTo>
                  <a:cubicBezTo>
                    <a:pt x="7" y="0"/>
                    <a:pt x="11" y="0"/>
                    <a:pt x="17" y="0"/>
                  </a:cubicBezTo>
                  <a:lnTo>
                    <a:pt x="10" y="3"/>
                  </a:lnTo>
                  <a:lnTo>
                    <a:pt x="0" y="0"/>
                  </a:lnTo>
                </a:path>
              </a:pathLst>
            </a:custGeom>
            <a:solidFill>
              <a:srgbClr val="C1C1C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12" name="Forme libre 611"/>
            <p:cNvSpPr>
              <a:spLocks noChangeArrowheads="1"/>
            </p:cNvSpPr>
            <p:nvPr userDrawn="1"/>
          </p:nvSpPr>
          <p:spPr bwMode="auto">
            <a:xfrm>
              <a:off x="2892425" y="1519238"/>
              <a:ext cx="612775" cy="282575"/>
            </a:xfrm>
            <a:custGeom>
              <a:avLst/>
              <a:gdLst>
                <a:gd name="T0" fmla="*/ 627 w 1700"/>
                <a:gd name="T1" fmla="*/ 200 h 786"/>
                <a:gd name="T2" fmla="*/ 1305 w 1700"/>
                <a:gd name="T3" fmla="*/ 13 h 786"/>
                <a:gd name="T4" fmla="*/ 1494 w 1700"/>
                <a:gd name="T5" fmla="*/ 48 h 786"/>
                <a:gd name="T6" fmla="*/ 1683 w 1700"/>
                <a:gd name="T7" fmla="*/ 364 h 786"/>
                <a:gd name="T8" fmla="*/ 1680 w 1700"/>
                <a:gd name="T9" fmla="*/ 431 h 786"/>
                <a:gd name="T10" fmla="*/ 1683 w 1700"/>
                <a:gd name="T11" fmla="*/ 449 h 786"/>
                <a:gd name="T12" fmla="*/ 1563 w 1700"/>
                <a:gd name="T13" fmla="*/ 550 h 786"/>
                <a:gd name="T14" fmla="*/ 1329 w 1700"/>
                <a:gd name="T15" fmla="*/ 581 h 786"/>
                <a:gd name="T16" fmla="*/ 413 w 1700"/>
                <a:gd name="T17" fmla="*/ 738 h 786"/>
                <a:gd name="T18" fmla="*/ 208 w 1700"/>
                <a:gd name="T19" fmla="*/ 765 h 786"/>
                <a:gd name="T20" fmla="*/ 77 w 1700"/>
                <a:gd name="T21" fmla="*/ 773 h 786"/>
                <a:gd name="T22" fmla="*/ 25 w 1700"/>
                <a:gd name="T23" fmla="*/ 747 h 786"/>
                <a:gd name="T24" fmla="*/ 33 w 1700"/>
                <a:gd name="T25" fmla="*/ 656 h 786"/>
                <a:gd name="T26" fmla="*/ 591 w 1700"/>
                <a:gd name="T27" fmla="*/ 199 h 786"/>
                <a:gd name="T28" fmla="*/ 627 w 1700"/>
                <a:gd name="T29" fmla="*/ 20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0" h="786">
                  <a:moveTo>
                    <a:pt x="627" y="200"/>
                  </a:moveTo>
                  <a:cubicBezTo>
                    <a:pt x="834" y="71"/>
                    <a:pt x="1057" y="0"/>
                    <a:pt x="1305" y="13"/>
                  </a:cubicBezTo>
                  <a:cubicBezTo>
                    <a:pt x="1369" y="16"/>
                    <a:pt x="1433" y="23"/>
                    <a:pt x="1494" y="48"/>
                  </a:cubicBezTo>
                  <a:cubicBezTo>
                    <a:pt x="1647" y="110"/>
                    <a:pt x="1699" y="197"/>
                    <a:pt x="1683" y="364"/>
                  </a:cubicBezTo>
                  <a:cubicBezTo>
                    <a:pt x="1682" y="387"/>
                    <a:pt x="1682" y="410"/>
                    <a:pt x="1680" y="431"/>
                  </a:cubicBezTo>
                  <a:cubicBezTo>
                    <a:pt x="1682" y="437"/>
                    <a:pt x="1682" y="443"/>
                    <a:pt x="1683" y="449"/>
                  </a:cubicBezTo>
                  <a:cubicBezTo>
                    <a:pt x="1673" y="518"/>
                    <a:pt x="1615" y="543"/>
                    <a:pt x="1563" y="550"/>
                  </a:cubicBezTo>
                  <a:cubicBezTo>
                    <a:pt x="1485" y="561"/>
                    <a:pt x="1410" y="587"/>
                    <a:pt x="1329" y="581"/>
                  </a:cubicBezTo>
                  <a:cubicBezTo>
                    <a:pt x="1025" y="637"/>
                    <a:pt x="715" y="669"/>
                    <a:pt x="413" y="738"/>
                  </a:cubicBezTo>
                  <a:cubicBezTo>
                    <a:pt x="343" y="727"/>
                    <a:pt x="275" y="730"/>
                    <a:pt x="208" y="765"/>
                  </a:cubicBezTo>
                  <a:cubicBezTo>
                    <a:pt x="170" y="785"/>
                    <a:pt x="121" y="779"/>
                    <a:pt x="77" y="773"/>
                  </a:cubicBezTo>
                  <a:cubicBezTo>
                    <a:pt x="57" y="770"/>
                    <a:pt x="40" y="761"/>
                    <a:pt x="25" y="747"/>
                  </a:cubicBezTo>
                  <a:cubicBezTo>
                    <a:pt x="0" y="715"/>
                    <a:pt x="8" y="681"/>
                    <a:pt x="33" y="656"/>
                  </a:cubicBezTo>
                  <a:cubicBezTo>
                    <a:pt x="200" y="480"/>
                    <a:pt x="382" y="324"/>
                    <a:pt x="591" y="199"/>
                  </a:cubicBezTo>
                  <a:cubicBezTo>
                    <a:pt x="604" y="193"/>
                    <a:pt x="616" y="197"/>
                    <a:pt x="627" y="20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13" name="Forme libre 612"/>
            <p:cNvSpPr>
              <a:spLocks noChangeArrowheads="1"/>
            </p:cNvSpPr>
            <p:nvPr userDrawn="1"/>
          </p:nvSpPr>
          <p:spPr bwMode="auto">
            <a:xfrm>
              <a:off x="3016250" y="1543050"/>
              <a:ext cx="657225" cy="273050"/>
            </a:xfrm>
            <a:custGeom>
              <a:avLst/>
              <a:gdLst>
                <a:gd name="T0" fmla="*/ 59 w 1827"/>
                <a:gd name="T1" fmla="*/ 637 h 759"/>
                <a:gd name="T2" fmla="*/ 989 w 1827"/>
                <a:gd name="T3" fmla="*/ 478 h 759"/>
                <a:gd name="T4" fmla="*/ 1230 w 1827"/>
                <a:gd name="T5" fmla="*/ 446 h 759"/>
                <a:gd name="T6" fmla="*/ 1334 w 1827"/>
                <a:gd name="T7" fmla="*/ 367 h 759"/>
                <a:gd name="T8" fmla="*/ 1464 w 1827"/>
                <a:gd name="T9" fmla="*/ 276 h 759"/>
                <a:gd name="T10" fmla="*/ 1426 w 1827"/>
                <a:gd name="T11" fmla="*/ 208 h 759"/>
                <a:gd name="T12" fmla="*/ 1493 w 1827"/>
                <a:gd name="T13" fmla="*/ 119 h 759"/>
                <a:gd name="T14" fmla="*/ 1485 w 1827"/>
                <a:gd name="T15" fmla="*/ 57 h 759"/>
                <a:gd name="T16" fmla="*/ 1493 w 1827"/>
                <a:gd name="T17" fmla="*/ 0 h 759"/>
                <a:gd name="T18" fmla="*/ 1678 w 1827"/>
                <a:gd name="T19" fmla="*/ 2 h 759"/>
                <a:gd name="T20" fmla="*/ 1730 w 1827"/>
                <a:gd name="T21" fmla="*/ 37 h 759"/>
                <a:gd name="T22" fmla="*/ 1757 w 1827"/>
                <a:gd name="T23" fmla="*/ 264 h 759"/>
                <a:gd name="T24" fmla="*/ 1656 w 1827"/>
                <a:gd name="T25" fmla="*/ 282 h 759"/>
                <a:gd name="T26" fmla="*/ 1678 w 1827"/>
                <a:gd name="T27" fmla="*/ 385 h 759"/>
                <a:gd name="T28" fmla="*/ 1582 w 1827"/>
                <a:gd name="T29" fmla="*/ 417 h 759"/>
                <a:gd name="T30" fmla="*/ 1456 w 1827"/>
                <a:gd name="T31" fmla="*/ 490 h 759"/>
                <a:gd name="T32" fmla="*/ 1423 w 1827"/>
                <a:gd name="T33" fmla="*/ 525 h 759"/>
                <a:gd name="T34" fmla="*/ 1391 w 1827"/>
                <a:gd name="T35" fmla="*/ 538 h 759"/>
                <a:gd name="T36" fmla="*/ 1319 w 1827"/>
                <a:gd name="T37" fmla="*/ 548 h 759"/>
                <a:gd name="T38" fmla="*/ 366 w 1827"/>
                <a:gd name="T39" fmla="*/ 701 h 759"/>
                <a:gd name="T40" fmla="*/ 245 w 1827"/>
                <a:gd name="T41" fmla="*/ 732 h 759"/>
                <a:gd name="T42" fmla="*/ 0 w 1827"/>
                <a:gd name="T43" fmla="*/ 667 h 759"/>
                <a:gd name="T44" fmla="*/ 59 w 1827"/>
                <a:gd name="T45" fmla="*/ 637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27" h="759">
                  <a:moveTo>
                    <a:pt x="59" y="637"/>
                  </a:moveTo>
                  <a:cubicBezTo>
                    <a:pt x="366" y="567"/>
                    <a:pt x="678" y="524"/>
                    <a:pt x="989" y="478"/>
                  </a:cubicBezTo>
                  <a:cubicBezTo>
                    <a:pt x="1070" y="467"/>
                    <a:pt x="1148" y="441"/>
                    <a:pt x="1230" y="446"/>
                  </a:cubicBezTo>
                  <a:cubicBezTo>
                    <a:pt x="1285" y="449"/>
                    <a:pt x="1320" y="418"/>
                    <a:pt x="1334" y="367"/>
                  </a:cubicBezTo>
                  <a:cubicBezTo>
                    <a:pt x="1386" y="350"/>
                    <a:pt x="1414" y="298"/>
                    <a:pt x="1464" y="276"/>
                  </a:cubicBezTo>
                  <a:cubicBezTo>
                    <a:pt x="1446" y="252"/>
                    <a:pt x="1400" y="252"/>
                    <a:pt x="1426" y="208"/>
                  </a:cubicBezTo>
                  <a:cubicBezTo>
                    <a:pt x="1446" y="176"/>
                    <a:pt x="1459" y="141"/>
                    <a:pt x="1493" y="119"/>
                  </a:cubicBezTo>
                  <a:cubicBezTo>
                    <a:pt x="1530" y="96"/>
                    <a:pt x="1556" y="76"/>
                    <a:pt x="1485" y="57"/>
                  </a:cubicBezTo>
                  <a:cubicBezTo>
                    <a:pt x="1429" y="40"/>
                    <a:pt x="1466" y="17"/>
                    <a:pt x="1493" y="0"/>
                  </a:cubicBezTo>
                  <a:cubicBezTo>
                    <a:pt x="1554" y="0"/>
                    <a:pt x="1617" y="2"/>
                    <a:pt x="1678" y="2"/>
                  </a:cubicBezTo>
                  <a:cubicBezTo>
                    <a:pt x="1692" y="18"/>
                    <a:pt x="1711" y="26"/>
                    <a:pt x="1730" y="37"/>
                  </a:cubicBezTo>
                  <a:cubicBezTo>
                    <a:pt x="1815" y="105"/>
                    <a:pt x="1826" y="185"/>
                    <a:pt x="1757" y="264"/>
                  </a:cubicBezTo>
                  <a:cubicBezTo>
                    <a:pt x="1722" y="306"/>
                    <a:pt x="1687" y="301"/>
                    <a:pt x="1656" y="282"/>
                  </a:cubicBezTo>
                  <a:cubicBezTo>
                    <a:pt x="1687" y="304"/>
                    <a:pt x="1714" y="332"/>
                    <a:pt x="1678" y="385"/>
                  </a:cubicBezTo>
                  <a:cubicBezTo>
                    <a:pt x="1653" y="418"/>
                    <a:pt x="1621" y="429"/>
                    <a:pt x="1582" y="417"/>
                  </a:cubicBezTo>
                  <a:cubicBezTo>
                    <a:pt x="1513" y="396"/>
                    <a:pt x="1479" y="435"/>
                    <a:pt x="1456" y="490"/>
                  </a:cubicBezTo>
                  <a:cubicBezTo>
                    <a:pt x="1446" y="502"/>
                    <a:pt x="1435" y="515"/>
                    <a:pt x="1423" y="525"/>
                  </a:cubicBezTo>
                  <a:cubicBezTo>
                    <a:pt x="1414" y="531"/>
                    <a:pt x="1403" y="536"/>
                    <a:pt x="1391" y="538"/>
                  </a:cubicBezTo>
                  <a:cubicBezTo>
                    <a:pt x="1366" y="541"/>
                    <a:pt x="1343" y="544"/>
                    <a:pt x="1319" y="548"/>
                  </a:cubicBezTo>
                  <a:cubicBezTo>
                    <a:pt x="1000" y="594"/>
                    <a:pt x="684" y="655"/>
                    <a:pt x="366" y="701"/>
                  </a:cubicBezTo>
                  <a:cubicBezTo>
                    <a:pt x="325" y="707"/>
                    <a:pt x="287" y="724"/>
                    <a:pt x="245" y="732"/>
                  </a:cubicBezTo>
                  <a:cubicBezTo>
                    <a:pt x="155" y="747"/>
                    <a:pt x="64" y="758"/>
                    <a:pt x="0" y="667"/>
                  </a:cubicBezTo>
                  <a:cubicBezTo>
                    <a:pt x="4" y="623"/>
                    <a:pt x="30" y="626"/>
                    <a:pt x="59" y="637"/>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14" name="Forme libre 613"/>
            <p:cNvSpPr>
              <a:spLocks noChangeArrowheads="1"/>
            </p:cNvSpPr>
            <p:nvPr userDrawn="1"/>
          </p:nvSpPr>
          <p:spPr bwMode="auto">
            <a:xfrm>
              <a:off x="2854325" y="1574800"/>
              <a:ext cx="263525" cy="230188"/>
            </a:xfrm>
            <a:custGeom>
              <a:avLst/>
              <a:gdLst>
                <a:gd name="T0" fmla="*/ 730 w 731"/>
                <a:gd name="T1" fmla="*/ 47 h 641"/>
                <a:gd name="T2" fmla="*/ 258 w 731"/>
                <a:gd name="T3" fmla="*/ 438 h 641"/>
                <a:gd name="T4" fmla="*/ 140 w 731"/>
                <a:gd name="T5" fmla="*/ 574 h 641"/>
                <a:gd name="T6" fmla="*/ 0 w 731"/>
                <a:gd name="T7" fmla="*/ 579 h 641"/>
                <a:gd name="T8" fmla="*/ 157 w 731"/>
                <a:gd name="T9" fmla="*/ 415 h 641"/>
                <a:gd name="T10" fmla="*/ 641 w 731"/>
                <a:gd name="T11" fmla="*/ 28 h 641"/>
                <a:gd name="T12" fmla="*/ 730 w 731"/>
                <a:gd name="T13" fmla="*/ 47 h 641"/>
              </a:gdLst>
              <a:ahLst/>
              <a:cxnLst>
                <a:cxn ang="0">
                  <a:pos x="T0" y="T1"/>
                </a:cxn>
                <a:cxn ang="0">
                  <a:pos x="T2" y="T3"/>
                </a:cxn>
                <a:cxn ang="0">
                  <a:pos x="T4" y="T5"/>
                </a:cxn>
                <a:cxn ang="0">
                  <a:pos x="T6" y="T7"/>
                </a:cxn>
                <a:cxn ang="0">
                  <a:pos x="T8" y="T9"/>
                </a:cxn>
                <a:cxn ang="0">
                  <a:pos x="T10" y="T11"/>
                </a:cxn>
                <a:cxn ang="0">
                  <a:pos x="T12" y="T13"/>
                </a:cxn>
              </a:cxnLst>
              <a:rect l="0" t="0" r="r" b="b"/>
              <a:pathLst>
                <a:path w="731" h="641">
                  <a:moveTo>
                    <a:pt x="730" y="47"/>
                  </a:moveTo>
                  <a:cubicBezTo>
                    <a:pt x="574" y="179"/>
                    <a:pt x="407" y="298"/>
                    <a:pt x="258" y="438"/>
                  </a:cubicBezTo>
                  <a:cubicBezTo>
                    <a:pt x="213" y="480"/>
                    <a:pt x="163" y="515"/>
                    <a:pt x="140" y="574"/>
                  </a:cubicBezTo>
                  <a:cubicBezTo>
                    <a:pt x="96" y="640"/>
                    <a:pt x="48" y="638"/>
                    <a:pt x="0" y="579"/>
                  </a:cubicBezTo>
                  <a:cubicBezTo>
                    <a:pt x="35" y="509"/>
                    <a:pt x="111" y="477"/>
                    <a:pt x="157" y="415"/>
                  </a:cubicBezTo>
                  <a:cubicBezTo>
                    <a:pt x="308" y="273"/>
                    <a:pt x="471" y="147"/>
                    <a:pt x="641" y="28"/>
                  </a:cubicBezTo>
                  <a:cubicBezTo>
                    <a:pt x="673" y="23"/>
                    <a:pt x="708" y="0"/>
                    <a:pt x="730" y="47"/>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15" name="Forme libre 614"/>
            <p:cNvSpPr>
              <a:spLocks noChangeArrowheads="1"/>
            </p:cNvSpPr>
            <p:nvPr userDrawn="1"/>
          </p:nvSpPr>
          <p:spPr bwMode="auto">
            <a:xfrm>
              <a:off x="5137150" y="525463"/>
              <a:ext cx="1963738" cy="306387"/>
            </a:xfrm>
            <a:custGeom>
              <a:avLst/>
              <a:gdLst>
                <a:gd name="T0" fmla="*/ 3553 w 5454"/>
                <a:gd name="T1" fmla="*/ 193 h 852"/>
                <a:gd name="T2" fmla="*/ 4656 w 5454"/>
                <a:gd name="T3" fmla="*/ 28 h 852"/>
                <a:gd name="T4" fmla="*/ 4837 w 5454"/>
                <a:gd name="T5" fmla="*/ 11 h 852"/>
                <a:gd name="T6" fmla="*/ 5218 w 5454"/>
                <a:gd name="T7" fmla="*/ 10 h 852"/>
                <a:gd name="T8" fmla="*/ 5343 w 5454"/>
                <a:gd name="T9" fmla="*/ 11 h 852"/>
                <a:gd name="T10" fmla="*/ 5445 w 5454"/>
                <a:gd name="T11" fmla="*/ 98 h 852"/>
                <a:gd name="T12" fmla="*/ 5353 w 5454"/>
                <a:gd name="T13" fmla="*/ 196 h 852"/>
                <a:gd name="T14" fmla="*/ 5286 w 5454"/>
                <a:gd name="T15" fmla="*/ 205 h 852"/>
                <a:gd name="T16" fmla="*/ 4451 w 5454"/>
                <a:gd name="T17" fmla="*/ 275 h 852"/>
                <a:gd name="T18" fmla="*/ 4104 w 5454"/>
                <a:gd name="T19" fmla="*/ 329 h 852"/>
                <a:gd name="T20" fmla="*/ 3492 w 5454"/>
                <a:gd name="T21" fmla="*/ 408 h 852"/>
                <a:gd name="T22" fmla="*/ 3121 w 5454"/>
                <a:gd name="T23" fmla="*/ 457 h 852"/>
                <a:gd name="T24" fmla="*/ 2678 w 5454"/>
                <a:gd name="T25" fmla="*/ 550 h 852"/>
                <a:gd name="T26" fmla="*/ 2351 w 5454"/>
                <a:gd name="T27" fmla="*/ 579 h 852"/>
                <a:gd name="T28" fmla="*/ 1435 w 5454"/>
                <a:gd name="T29" fmla="*/ 727 h 852"/>
                <a:gd name="T30" fmla="*/ 849 w 5454"/>
                <a:gd name="T31" fmla="*/ 802 h 852"/>
                <a:gd name="T32" fmla="*/ 404 w 5454"/>
                <a:gd name="T33" fmla="*/ 808 h 852"/>
                <a:gd name="T34" fmla="*/ 229 w 5454"/>
                <a:gd name="T35" fmla="*/ 848 h 852"/>
                <a:gd name="T36" fmla="*/ 106 w 5454"/>
                <a:gd name="T37" fmla="*/ 820 h 852"/>
                <a:gd name="T38" fmla="*/ 3 w 5454"/>
                <a:gd name="T39" fmla="*/ 730 h 852"/>
                <a:gd name="T40" fmla="*/ 6 w 5454"/>
                <a:gd name="T41" fmla="*/ 691 h 852"/>
                <a:gd name="T42" fmla="*/ 143 w 5454"/>
                <a:gd name="T43" fmla="*/ 649 h 852"/>
                <a:gd name="T44" fmla="*/ 265 w 5454"/>
                <a:gd name="T45" fmla="*/ 636 h 852"/>
                <a:gd name="T46" fmla="*/ 3426 w 5454"/>
                <a:gd name="T47" fmla="*/ 167 h 852"/>
                <a:gd name="T48" fmla="*/ 3553 w 5454"/>
                <a:gd name="T49" fmla="*/ 19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54" h="852">
                  <a:moveTo>
                    <a:pt x="3553" y="193"/>
                  </a:moveTo>
                  <a:cubicBezTo>
                    <a:pt x="3921" y="138"/>
                    <a:pt x="4289" y="84"/>
                    <a:pt x="4656" y="28"/>
                  </a:cubicBezTo>
                  <a:cubicBezTo>
                    <a:pt x="4715" y="19"/>
                    <a:pt x="4776" y="13"/>
                    <a:pt x="4837" y="11"/>
                  </a:cubicBezTo>
                  <a:cubicBezTo>
                    <a:pt x="4964" y="34"/>
                    <a:pt x="5091" y="37"/>
                    <a:pt x="5218" y="10"/>
                  </a:cubicBezTo>
                  <a:cubicBezTo>
                    <a:pt x="5259" y="0"/>
                    <a:pt x="5302" y="10"/>
                    <a:pt x="5343" y="11"/>
                  </a:cubicBezTo>
                  <a:cubicBezTo>
                    <a:pt x="5401" y="13"/>
                    <a:pt x="5439" y="42"/>
                    <a:pt x="5445" y="98"/>
                  </a:cubicBezTo>
                  <a:cubicBezTo>
                    <a:pt x="5453" y="161"/>
                    <a:pt x="5402" y="181"/>
                    <a:pt x="5353" y="196"/>
                  </a:cubicBezTo>
                  <a:cubicBezTo>
                    <a:pt x="5332" y="202"/>
                    <a:pt x="5309" y="203"/>
                    <a:pt x="5286" y="205"/>
                  </a:cubicBezTo>
                  <a:cubicBezTo>
                    <a:pt x="5007" y="226"/>
                    <a:pt x="4730" y="271"/>
                    <a:pt x="4451" y="275"/>
                  </a:cubicBezTo>
                  <a:cubicBezTo>
                    <a:pt x="4332" y="277"/>
                    <a:pt x="4228" y="362"/>
                    <a:pt x="4104" y="329"/>
                  </a:cubicBezTo>
                  <a:cubicBezTo>
                    <a:pt x="3897" y="332"/>
                    <a:pt x="3690" y="358"/>
                    <a:pt x="3492" y="408"/>
                  </a:cubicBezTo>
                  <a:cubicBezTo>
                    <a:pt x="3368" y="440"/>
                    <a:pt x="3242" y="416"/>
                    <a:pt x="3121" y="457"/>
                  </a:cubicBezTo>
                  <a:cubicBezTo>
                    <a:pt x="2973" y="489"/>
                    <a:pt x="2825" y="515"/>
                    <a:pt x="2678" y="550"/>
                  </a:cubicBezTo>
                  <a:cubicBezTo>
                    <a:pt x="2573" y="576"/>
                    <a:pt x="2461" y="561"/>
                    <a:pt x="2351" y="579"/>
                  </a:cubicBezTo>
                  <a:cubicBezTo>
                    <a:pt x="2046" y="628"/>
                    <a:pt x="1739" y="666"/>
                    <a:pt x="1435" y="727"/>
                  </a:cubicBezTo>
                  <a:cubicBezTo>
                    <a:pt x="1244" y="765"/>
                    <a:pt x="1046" y="788"/>
                    <a:pt x="849" y="802"/>
                  </a:cubicBezTo>
                  <a:cubicBezTo>
                    <a:pt x="700" y="813"/>
                    <a:pt x="554" y="839"/>
                    <a:pt x="404" y="808"/>
                  </a:cubicBezTo>
                  <a:cubicBezTo>
                    <a:pt x="340" y="796"/>
                    <a:pt x="287" y="831"/>
                    <a:pt x="229" y="848"/>
                  </a:cubicBezTo>
                  <a:cubicBezTo>
                    <a:pt x="186" y="851"/>
                    <a:pt x="148" y="828"/>
                    <a:pt x="106" y="820"/>
                  </a:cubicBezTo>
                  <a:cubicBezTo>
                    <a:pt x="55" y="810"/>
                    <a:pt x="21" y="779"/>
                    <a:pt x="3" y="730"/>
                  </a:cubicBezTo>
                  <a:cubicBezTo>
                    <a:pt x="0" y="717"/>
                    <a:pt x="1" y="703"/>
                    <a:pt x="6" y="691"/>
                  </a:cubicBezTo>
                  <a:cubicBezTo>
                    <a:pt x="36" y="626"/>
                    <a:pt x="96" y="655"/>
                    <a:pt x="143" y="649"/>
                  </a:cubicBezTo>
                  <a:cubicBezTo>
                    <a:pt x="183" y="643"/>
                    <a:pt x="224" y="642"/>
                    <a:pt x="265" y="636"/>
                  </a:cubicBezTo>
                  <a:cubicBezTo>
                    <a:pt x="1319" y="477"/>
                    <a:pt x="2374" y="338"/>
                    <a:pt x="3426" y="167"/>
                  </a:cubicBezTo>
                  <a:cubicBezTo>
                    <a:pt x="3471" y="161"/>
                    <a:pt x="3515" y="155"/>
                    <a:pt x="3553" y="193"/>
                  </a:cubicBezTo>
                </a:path>
              </a:pathLst>
            </a:custGeom>
            <a:solidFill>
              <a:srgbClr val="0C0C0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16" name="Forme libre 615"/>
            <p:cNvSpPr>
              <a:spLocks noChangeArrowheads="1"/>
            </p:cNvSpPr>
            <p:nvPr userDrawn="1"/>
          </p:nvSpPr>
          <p:spPr bwMode="auto">
            <a:xfrm>
              <a:off x="6613525" y="479425"/>
              <a:ext cx="593725" cy="269875"/>
            </a:xfrm>
            <a:custGeom>
              <a:avLst/>
              <a:gdLst>
                <a:gd name="T0" fmla="*/ 0 w 1651"/>
                <a:gd name="T1" fmla="*/ 415 h 751"/>
                <a:gd name="T2" fmla="*/ 234 w 1651"/>
                <a:gd name="T3" fmla="*/ 376 h 751"/>
                <a:gd name="T4" fmla="*/ 854 w 1651"/>
                <a:gd name="T5" fmla="*/ 296 h 751"/>
                <a:gd name="T6" fmla="*/ 1170 w 1651"/>
                <a:gd name="T7" fmla="*/ 278 h 751"/>
                <a:gd name="T8" fmla="*/ 1204 w 1651"/>
                <a:gd name="T9" fmla="*/ 275 h 751"/>
                <a:gd name="T10" fmla="*/ 1295 w 1651"/>
                <a:gd name="T11" fmla="*/ 229 h 751"/>
                <a:gd name="T12" fmla="*/ 1201 w 1651"/>
                <a:gd name="T13" fmla="*/ 196 h 751"/>
                <a:gd name="T14" fmla="*/ 1111 w 1651"/>
                <a:gd name="T15" fmla="*/ 197 h 751"/>
                <a:gd name="T16" fmla="*/ 733 w 1651"/>
                <a:gd name="T17" fmla="*/ 138 h 751"/>
                <a:gd name="T18" fmla="*/ 1111 w 1651"/>
                <a:gd name="T19" fmla="*/ 72 h 751"/>
                <a:gd name="T20" fmla="*/ 1144 w 1651"/>
                <a:gd name="T21" fmla="*/ 69 h 751"/>
                <a:gd name="T22" fmla="*/ 1535 w 1651"/>
                <a:gd name="T23" fmla="*/ 162 h 751"/>
                <a:gd name="T24" fmla="*/ 1514 w 1651"/>
                <a:gd name="T25" fmla="*/ 254 h 751"/>
                <a:gd name="T26" fmla="*/ 1547 w 1651"/>
                <a:gd name="T27" fmla="*/ 431 h 751"/>
                <a:gd name="T28" fmla="*/ 1650 w 1651"/>
                <a:gd name="T29" fmla="*/ 551 h 751"/>
                <a:gd name="T30" fmla="*/ 1625 w 1651"/>
                <a:gd name="T31" fmla="*/ 571 h 751"/>
                <a:gd name="T32" fmla="*/ 1236 w 1651"/>
                <a:gd name="T33" fmla="*/ 641 h 751"/>
                <a:gd name="T34" fmla="*/ 1208 w 1651"/>
                <a:gd name="T35" fmla="*/ 654 h 751"/>
                <a:gd name="T36" fmla="*/ 1098 w 1651"/>
                <a:gd name="T37" fmla="*/ 675 h 751"/>
                <a:gd name="T38" fmla="*/ 984 w 1651"/>
                <a:gd name="T39" fmla="*/ 687 h 751"/>
                <a:gd name="T40" fmla="*/ 941 w 1651"/>
                <a:gd name="T41" fmla="*/ 690 h 751"/>
                <a:gd name="T42" fmla="*/ 849 w 1651"/>
                <a:gd name="T43" fmla="*/ 710 h 751"/>
                <a:gd name="T44" fmla="*/ 849 w 1651"/>
                <a:gd name="T45" fmla="*/ 710 h 751"/>
                <a:gd name="T46" fmla="*/ 608 w 1651"/>
                <a:gd name="T47" fmla="*/ 745 h 751"/>
                <a:gd name="T48" fmla="*/ 497 w 1651"/>
                <a:gd name="T49" fmla="*/ 614 h 751"/>
                <a:gd name="T50" fmla="*/ 402 w 1651"/>
                <a:gd name="T51" fmla="*/ 475 h 751"/>
                <a:gd name="T52" fmla="*/ 98 w 1651"/>
                <a:gd name="T53" fmla="*/ 455 h 751"/>
                <a:gd name="T54" fmla="*/ 0 w 1651"/>
                <a:gd name="T55" fmla="*/ 415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51" h="751">
                  <a:moveTo>
                    <a:pt x="0" y="415"/>
                  </a:moveTo>
                  <a:cubicBezTo>
                    <a:pt x="74" y="379"/>
                    <a:pt x="156" y="382"/>
                    <a:pt x="234" y="376"/>
                  </a:cubicBezTo>
                  <a:cubicBezTo>
                    <a:pt x="442" y="359"/>
                    <a:pt x="648" y="338"/>
                    <a:pt x="854" y="296"/>
                  </a:cubicBezTo>
                  <a:cubicBezTo>
                    <a:pt x="956" y="276"/>
                    <a:pt x="1065" y="301"/>
                    <a:pt x="1170" y="278"/>
                  </a:cubicBezTo>
                  <a:cubicBezTo>
                    <a:pt x="1181" y="275"/>
                    <a:pt x="1193" y="278"/>
                    <a:pt x="1204" y="275"/>
                  </a:cubicBezTo>
                  <a:cubicBezTo>
                    <a:pt x="1239" y="267"/>
                    <a:pt x="1297" y="273"/>
                    <a:pt x="1295" y="229"/>
                  </a:cubicBezTo>
                  <a:cubicBezTo>
                    <a:pt x="1292" y="180"/>
                    <a:pt x="1234" y="202"/>
                    <a:pt x="1201" y="196"/>
                  </a:cubicBezTo>
                  <a:cubicBezTo>
                    <a:pt x="1170" y="191"/>
                    <a:pt x="1141" y="188"/>
                    <a:pt x="1111" y="197"/>
                  </a:cubicBezTo>
                  <a:cubicBezTo>
                    <a:pt x="976" y="240"/>
                    <a:pt x="849" y="222"/>
                    <a:pt x="733" y="138"/>
                  </a:cubicBezTo>
                  <a:cubicBezTo>
                    <a:pt x="855" y="95"/>
                    <a:pt x="985" y="93"/>
                    <a:pt x="1111" y="72"/>
                  </a:cubicBezTo>
                  <a:cubicBezTo>
                    <a:pt x="1121" y="70"/>
                    <a:pt x="1135" y="73"/>
                    <a:pt x="1144" y="69"/>
                  </a:cubicBezTo>
                  <a:cubicBezTo>
                    <a:pt x="1298" y="0"/>
                    <a:pt x="1417" y="81"/>
                    <a:pt x="1535" y="162"/>
                  </a:cubicBezTo>
                  <a:cubicBezTo>
                    <a:pt x="1550" y="197"/>
                    <a:pt x="1543" y="225"/>
                    <a:pt x="1514" y="254"/>
                  </a:cubicBezTo>
                  <a:cubicBezTo>
                    <a:pt x="1439" y="328"/>
                    <a:pt x="1450" y="388"/>
                    <a:pt x="1547" y="431"/>
                  </a:cubicBezTo>
                  <a:cubicBezTo>
                    <a:pt x="1604" y="457"/>
                    <a:pt x="1648" y="483"/>
                    <a:pt x="1650" y="551"/>
                  </a:cubicBezTo>
                  <a:cubicBezTo>
                    <a:pt x="1642" y="557"/>
                    <a:pt x="1633" y="565"/>
                    <a:pt x="1625" y="571"/>
                  </a:cubicBezTo>
                  <a:cubicBezTo>
                    <a:pt x="1494" y="588"/>
                    <a:pt x="1362" y="605"/>
                    <a:pt x="1236" y="641"/>
                  </a:cubicBezTo>
                  <a:cubicBezTo>
                    <a:pt x="1228" y="651"/>
                    <a:pt x="1219" y="655"/>
                    <a:pt x="1208" y="654"/>
                  </a:cubicBezTo>
                  <a:cubicBezTo>
                    <a:pt x="1170" y="655"/>
                    <a:pt x="1130" y="646"/>
                    <a:pt x="1098" y="675"/>
                  </a:cubicBezTo>
                  <a:cubicBezTo>
                    <a:pt x="1060" y="683"/>
                    <a:pt x="1020" y="667"/>
                    <a:pt x="984" y="687"/>
                  </a:cubicBezTo>
                  <a:cubicBezTo>
                    <a:pt x="970" y="689"/>
                    <a:pt x="955" y="689"/>
                    <a:pt x="941" y="690"/>
                  </a:cubicBezTo>
                  <a:cubicBezTo>
                    <a:pt x="914" y="712"/>
                    <a:pt x="877" y="687"/>
                    <a:pt x="849" y="710"/>
                  </a:cubicBezTo>
                  <a:lnTo>
                    <a:pt x="849" y="710"/>
                  </a:lnTo>
                  <a:cubicBezTo>
                    <a:pt x="770" y="729"/>
                    <a:pt x="691" y="750"/>
                    <a:pt x="608" y="745"/>
                  </a:cubicBezTo>
                  <a:cubicBezTo>
                    <a:pt x="489" y="742"/>
                    <a:pt x="472" y="721"/>
                    <a:pt x="497" y="614"/>
                  </a:cubicBezTo>
                  <a:cubicBezTo>
                    <a:pt x="518" y="524"/>
                    <a:pt x="495" y="489"/>
                    <a:pt x="402" y="475"/>
                  </a:cubicBezTo>
                  <a:cubicBezTo>
                    <a:pt x="301" y="461"/>
                    <a:pt x="199" y="470"/>
                    <a:pt x="98" y="455"/>
                  </a:cubicBezTo>
                  <a:cubicBezTo>
                    <a:pt x="58" y="452"/>
                    <a:pt x="17" y="463"/>
                    <a:pt x="0" y="415"/>
                  </a:cubicBezTo>
                </a:path>
              </a:pathLst>
            </a:custGeom>
            <a:solidFill>
              <a:srgbClr val="15151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17" name="Forme libre 616"/>
            <p:cNvSpPr>
              <a:spLocks noChangeArrowheads="1"/>
            </p:cNvSpPr>
            <p:nvPr userDrawn="1"/>
          </p:nvSpPr>
          <p:spPr bwMode="auto">
            <a:xfrm>
              <a:off x="5167313" y="481013"/>
              <a:ext cx="1752600" cy="288925"/>
            </a:xfrm>
            <a:custGeom>
              <a:avLst/>
              <a:gdLst>
                <a:gd name="T0" fmla="*/ 4822 w 4867"/>
                <a:gd name="T1" fmla="*/ 42 h 801"/>
                <a:gd name="T2" fmla="*/ 4866 w 4867"/>
                <a:gd name="T3" fmla="*/ 47 h 801"/>
                <a:gd name="T4" fmla="*/ 4449 w 4867"/>
                <a:gd name="T5" fmla="*/ 133 h 801"/>
                <a:gd name="T6" fmla="*/ 3524 w 4867"/>
                <a:gd name="T7" fmla="*/ 273 h 801"/>
                <a:gd name="T8" fmla="*/ 3471 w 4867"/>
                <a:gd name="T9" fmla="*/ 293 h 801"/>
                <a:gd name="T10" fmla="*/ 1649 w 4867"/>
                <a:gd name="T11" fmla="*/ 569 h 801"/>
                <a:gd name="T12" fmla="*/ 238 w 4867"/>
                <a:gd name="T13" fmla="*/ 774 h 801"/>
                <a:gd name="T14" fmla="*/ 181 w 4867"/>
                <a:gd name="T15" fmla="*/ 775 h 801"/>
                <a:gd name="T16" fmla="*/ 85 w 4867"/>
                <a:gd name="T17" fmla="*/ 794 h 801"/>
                <a:gd name="T18" fmla="*/ 16 w 4867"/>
                <a:gd name="T19" fmla="*/ 774 h 801"/>
                <a:gd name="T20" fmla="*/ 51 w 4867"/>
                <a:gd name="T21" fmla="*/ 704 h 801"/>
                <a:gd name="T22" fmla="*/ 519 w 4867"/>
                <a:gd name="T23" fmla="*/ 614 h 801"/>
                <a:gd name="T24" fmla="*/ 699 w 4867"/>
                <a:gd name="T25" fmla="*/ 588 h 801"/>
                <a:gd name="T26" fmla="*/ 1659 w 4867"/>
                <a:gd name="T27" fmla="*/ 456 h 801"/>
                <a:gd name="T28" fmla="*/ 2484 w 4867"/>
                <a:gd name="T29" fmla="*/ 340 h 801"/>
                <a:gd name="T30" fmla="*/ 4698 w 4867"/>
                <a:gd name="T31" fmla="*/ 15 h 801"/>
                <a:gd name="T32" fmla="*/ 4822 w 4867"/>
                <a:gd name="T33" fmla="*/ 42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67" h="801">
                  <a:moveTo>
                    <a:pt x="4822" y="42"/>
                  </a:moveTo>
                  <a:cubicBezTo>
                    <a:pt x="4837" y="44"/>
                    <a:pt x="4851" y="45"/>
                    <a:pt x="4866" y="47"/>
                  </a:cubicBezTo>
                  <a:cubicBezTo>
                    <a:pt x="4730" y="93"/>
                    <a:pt x="4588" y="111"/>
                    <a:pt x="4449" y="133"/>
                  </a:cubicBezTo>
                  <a:cubicBezTo>
                    <a:pt x="4141" y="180"/>
                    <a:pt x="3832" y="226"/>
                    <a:pt x="3524" y="273"/>
                  </a:cubicBezTo>
                  <a:cubicBezTo>
                    <a:pt x="3506" y="276"/>
                    <a:pt x="3489" y="285"/>
                    <a:pt x="3471" y="293"/>
                  </a:cubicBezTo>
                  <a:cubicBezTo>
                    <a:pt x="2866" y="400"/>
                    <a:pt x="2257" y="478"/>
                    <a:pt x="1649" y="569"/>
                  </a:cubicBezTo>
                  <a:cubicBezTo>
                    <a:pt x="1178" y="641"/>
                    <a:pt x="707" y="698"/>
                    <a:pt x="238" y="774"/>
                  </a:cubicBezTo>
                  <a:cubicBezTo>
                    <a:pt x="219" y="777"/>
                    <a:pt x="200" y="775"/>
                    <a:pt x="181" y="775"/>
                  </a:cubicBezTo>
                  <a:cubicBezTo>
                    <a:pt x="148" y="774"/>
                    <a:pt x="117" y="789"/>
                    <a:pt x="85" y="794"/>
                  </a:cubicBezTo>
                  <a:cubicBezTo>
                    <a:pt x="59" y="797"/>
                    <a:pt x="30" y="800"/>
                    <a:pt x="16" y="774"/>
                  </a:cubicBezTo>
                  <a:cubicBezTo>
                    <a:pt x="0" y="739"/>
                    <a:pt x="29" y="722"/>
                    <a:pt x="51" y="704"/>
                  </a:cubicBezTo>
                  <a:cubicBezTo>
                    <a:pt x="200" y="635"/>
                    <a:pt x="363" y="644"/>
                    <a:pt x="519" y="614"/>
                  </a:cubicBezTo>
                  <a:cubicBezTo>
                    <a:pt x="577" y="603"/>
                    <a:pt x="636" y="575"/>
                    <a:pt x="699" y="588"/>
                  </a:cubicBezTo>
                  <a:cubicBezTo>
                    <a:pt x="1020" y="551"/>
                    <a:pt x="1339" y="491"/>
                    <a:pt x="1659" y="456"/>
                  </a:cubicBezTo>
                  <a:cubicBezTo>
                    <a:pt x="1936" y="426"/>
                    <a:pt x="2206" y="363"/>
                    <a:pt x="2484" y="340"/>
                  </a:cubicBezTo>
                  <a:cubicBezTo>
                    <a:pt x="3222" y="233"/>
                    <a:pt x="3959" y="116"/>
                    <a:pt x="4698" y="15"/>
                  </a:cubicBezTo>
                  <a:cubicBezTo>
                    <a:pt x="4741" y="13"/>
                    <a:pt x="4787" y="0"/>
                    <a:pt x="4822" y="42"/>
                  </a:cubicBezTo>
                </a:path>
              </a:pathLst>
            </a:custGeom>
            <a:solidFill>
              <a:srgbClr val="0C0C0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18" name="Forme libre 617"/>
            <p:cNvSpPr>
              <a:spLocks noChangeArrowheads="1"/>
            </p:cNvSpPr>
            <p:nvPr userDrawn="1"/>
          </p:nvSpPr>
          <p:spPr bwMode="auto">
            <a:xfrm>
              <a:off x="5222875" y="585788"/>
              <a:ext cx="1192213" cy="182562"/>
            </a:xfrm>
            <a:custGeom>
              <a:avLst/>
              <a:gdLst>
                <a:gd name="T0" fmla="*/ 14 w 3312"/>
                <a:gd name="T1" fmla="*/ 460 h 508"/>
                <a:gd name="T2" fmla="*/ 794 w 3312"/>
                <a:gd name="T3" fmla="*/ 356 h 508"/>
                <a:gd name="T4" fmla="*/ 2499 w 3312"/>
                <a:gd name="T5" fmla="*/ 113 h 508"/>
                <a:gd name="T6" fmla="*/ 3164 w 3312"/>
                <a:gd name="T7" fmla="*/ 16 h 508"/>
                <a:gd name="T8" fmla="*/ 3311 w 3312"/>
                <a:gd name="T9" fmla="*/ 0 h 508"/>
                <a:gd name="T10" fmla="*/ 3310 w 3312"/>
                <a:gd name="T11" fmla="*/ 22 h 508"/>
                <a:gd name="T12" fmla="*/ 2654 w 3312"/>
                <a:gd name="T13" fmla="*/ 123 h 508"/>
                <a:gd name="T14" fmla="*/ 961 w 3312"/>
                <a:gd name="T15" fmla="*/ 371 h 508"/>
                <a:gd name="T16" fmla="*/ 103 w 3312"/>
                <a:gd name="T17" fmla="*/ 498 h 508"/>
                <a:gd name="T18" fmla="*/ 13 w 3312"/>
                <a:gd name="T19" fmla="*/ 507 h 508"/>
                <a:gd name="T20" fmla="*/ 14 w 3312"/>
                <a:gd name="T21" fmla="*/ 46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12" h="508">
                  <a:moveTo>
                    <a:pt x="14" y="460"/>
                  </a:moveTo>
                  <a:cubicBezTo>
                    <a:pt x="275" y="437"/>
                    <a:pt x="535" y="391"/>
                    <a:pt x="794" y="356"/>
                  </a:cubicBezTo>
                  <a:cubicBezTo>
                    <a:pt x="1362" y="278"/>
                    <a:pt x="1931" y="194"/>
                    <a:pt x="2499" y="113"/>
                  </a:cubicBezTo>
                  <a:cubicBezTo>
                    <a:pt x="2720" y="81"/>
                    <a:pt x="2943" y="48"/>
                    <a:pt x="3164" y="16"/>
                  </a:cubicBezTo>
                  <a:cubicBezTo>
                    <a:pt x="3213" y="8"/>
                    <a:pt x="3262" y="5"/>
                    <a:pt x="3311" y="0"/>
                  </a:cubicBezTo>
                  <a:cubicBezTo>
                    <a:pt x="3311" y="8"/>
                    <a:pt x="3310" y="14"/>
                    <a:pt x="3310" y="22"/>
                  </a:cubicBezTo>
                  <a:cubicBezTo>
                    <a:pt x="3091" y="55"/>
                    <a:pt x="2873" y="89"/>
                    <a:pt x="2654" y="123"/>
                  </a:cubicBezTo>
                  <a:cubicBezTo>
                    <a:pt x="2089" y="207"/>
                    <a:pt x="1524" y="287"/>
                    <a:pt x="961" y="371"/>
                  </a:cubicBezTo>
                  <a:cubicBezTo>
                    <a:pt x="675" y="413"/>
                    <a:pt x="388" y="455"/>
                    <a:pt x="103" y="498"/>
                  </a:cubicBezTo>
                  <a:cubicBezTo>
                    <a:pt x="72" y="503"/>
                    <a:pt x="42" y="504"/>
                    <a:pt x="13" y="507"/>
                  </a:cubicBezTo>
                  <a:cubicBezTo>
                    <a:pt x="0" y="489"/>
                    <a:pt x="0" y="474"/>
                    <a:pt x="14" y="460"/>
                  </a:cubicBezTo>
                </a:path>
              </a:pathLst>
            </a:custGeom>
            <a:solidFill>
              <a:srgbClr val="57575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19" name="Forme libre 618"/>
            <p:cNvSpPr>
              <a:spLocks noChangeArrowheads="1"/>
            </p:cNvSpPr>
            <p:nvPr userDrawn="1"/>
          </p:nvSpPr>
          <p:spPr bwMode="auto">
            <a:xfrm>
              <a:off x="6040438" y="476250"/>
              <a:ext cx="873125" cy="144463"/>
            </a:xfrm>
            <a:custGeom>
              <a:avLst/>
              <a:gdLst>
                <a:gd name="T0" fmla="*/ 2396 w 2426"/>
                <a:gd name="T1" fmla="*/ 56 h 400"/>
                <a:gd name="T2" fmla="*/ 1582 w 2426"/>
                <a:gd name="T3" fmla="*/ 172 h 400"/>
                <a:gd name="T4" fmla="*/ 182 w 2426"/>
                <a:gd name="T5" fmla="*/ 380 h 400"/>
                <a:gd name="T6" fmla="*/ 58 w 2426"/>
                <a:gd name="T7" fmla="*/ 399 h 400"/>
                <a:gd name="T8" fmla="*/ 11 w 2426"/>
                <a:gd name="T9" fmla="*/ 353 h 400"/>
                <a:gd name="T10" fmla="*/ 170 w 2426"/>
                <a:gd name="T11" fmla="*/ 302 h 400"/>
                <a:gd name="T12" fmla="*/ 2091 w 2426"/>
                <a:gd name="T13" fmla="*/ 20 h 400"/>
                <a:gd name="T14" fmla="*/ 2408 w 2426"/>
                <a:gd name="T15" fmla="*/ 0 h 400"/>
                <a:gd name="T16" fmla="*/ 2419 w 2426"/>
                <a:gd name="T17" fmla="*/ 34 h 400"/>
                <a:gd name="T18" fmla="*/ 2396 w 2426"/>
                <a:gd name="T19" fmla="*/ 5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6" h="400">
                  <a:moveTo>
                    <a:pt x="2396" y="56"/>
                  </a:moveTo>
                  <a:cubicBezTo>
                    <a:pt x="2124" y="95"/>
                    <a:pt x="1854" y="133"/>
                    <a:pt x="1582" y="172"/>
                  </a:cubicBezTo>
                  <a:cubicBezTo>
                    <a:pt x="1115" y="241"/>
                    <a:pt x="649" y="310"/>
                    <a:pt x="182" y="380"/>
                  </a:cubicBezTo>
                  <a:cubicBezTo>
                    <a:pt x="141" y="386"/>
                    <a:pt x="99" y="392"/>
                    <a:pt x="58" y="399"/>
                  </a:cubicBezTo>
                  <a:cubicBezTo>
                    <a:pt x="43" y="383"/>
                    <a:pt x="0" y="395"/>
                    <a:pt x="11" y="353"/>
                  </a:cubicBezTo>
                  <a:cubicBezTo>
                    <a:pt x="52" y="302"/>
                    <a:pt x="116" y="310"/>
                    <a:pt x="170" y="302"/>
                  </a:cubicBezTo>
                  <a:cubicBezTo>
                    <a:pt x="811" y="211"/>
                    <a:pt x="1452" y="121"/>
                    <a:pt x="2091" y="20"/>
                  </a:cubicBezTo>
                  <a:cubicBezTo>
                    <a:pt x="2196" y="3"/>
                    <a:pt x="2303" y="14"/>
                    <a:pt x="2408" y="0"/>
                  </a:cubicBezTo>
                  <a:cubicBezTo>
                    <a:pt x="2422" y="8"/>
                    <a:pt x="2425" y="18"/>
                    <a:pt x="2419" y="34"/>
                  </a:cubicBezTo>
                  <a:cubicBezTo>
                    <a:pt x="2411" y="41"/>
                    <a:pt x="2404" y="49"/>
                    <a:pt x="2396" y="56"/>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20" name="Forme libre 619"/>
            <p:cNvSpPr>
              <a:spLocks noChangeArrowheads="1"/>
            </p:cNvSpPr>
            <p:nvPr userDrawn="1"/>
          </p:nvSpPr>
          <p:spPr bwMode="auto">
            <a:xfrm>
              <a:off x="6894513" y="452438"/>
              <a:ext cx="120650" cy="34925"/>
            </a:xfrm>
            <a:custGeom>
              <a:avLst/>
              <a:gdLst>
                <a:gd name="T0" fmla="*/ 0 w 337"/>
                <a:gd name="T1" fmla="*/ 53 h 99"/>
                <a:gd name="T2" fmla="*/ 336 w 337"/>
                <a:gd name="T3" fmla="*/ 12 h 99"/>
                <a:gd name="T4" fmla="*/ 183 w 337"/>
                <a:gd name="T5" fmla="*/ 76 h 99"/>
                <a:gd name="T6" fmla="*/ 135 w 337"/>
                <a:gd name="T7" fmla="*/ 98 h 99"/>
                <a:gd name="T8" fmla="*/ 66 w 337"/>
                <a:gd name="T9" fmla="*/ 82 h 99"/>
                <a:gd name="T10" fmla="*/ 0 w 337"/>
                <a:gd name="T11" fmla="*/ 53 h 99"/>
              </a:gdLst>
              <a:ahLst/>
              <a:cxnLst>
                <a:cxn ang="0">
                  <a:pos x="T0" y="T1"/>
                </a:cxn>
                <a:cxn ang="0">
                  <a:pos x="T2" y="T3"/>
                </a:cxn>
                <a:cxn ang="0">
                  <a:pos x="T4" y="T5"/>
                </a:cxn>
                <a:cxn ang="0">
                  <a:pos x="T6" y="T7"/>
                </a:cxn>
                <a:cxn ang="0">
                  <a:pos x="T8" y="T9"/>
                </a:cxn>
                <a:cxn ang="0">
                  <a:pos x="T10" y="T11"/>
                </a:cxn>
              </a:cxnLst>
              <a:rect l="0" t="0" r="r" b="b"/>
              <a:pathLst>
                <a:path w="337" h="99">
                  <a:moveTo>
                    <a:pt x="0" y="53"/>
                  </a:moveTo>
                  <a:cubicBezTo>
                    <a:pt x="104" y="17"/>
                    <a:pt x="209" y="0"/>
                    <a:pt x="336" y="12"/>
                  </a:cubicBezTo>
                  <a:cubicBezTo>
                    <a:pt x="284" y="59"/>
                    <a:pt x="223" y="44"/>
                    <a:pt x="183" y="76"/>
                  </a:cubicBezTo>
                  <a:cubicBezTo>
                    <a:pt x="167" y="84"/>
                    <a:pt x="151" y="90"/>
                    <a:pt x="135" y="98"/>
                  </a:cubicBezTo>
                  <a:cubicBezTo>
                    <a:pt x="115" y="79"/>
                    <a:pt x="87" y="94"/>
                    <a:pt x="66" y="82"/>
                  </a:cubicBezTo>
                  <a:cubicBezTo>
                    <a:pt x="49" y="59"/>
                    <a:pt x="18" y="72"/>
                    <a:pt x="0" y="53"/>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21" name="Forme libre 620"/>
            <p:cNvSpPr>
              <a:spLocks noChangeArrowheads="1"/>
            </p:cNvSpPr>
            <p:nvPr userDrawn="1"/>
          </p:nvSpPr>
          <p:spPr bwMode="auto">
            <a:xfrm>
              <a:off x="6910388" y="476250"/>
              <a:ext cx="31750" cy="12700"/>
            </a:xfrm>
            <a:custGeom>
              <a:avLst/>
              <a:gdLst>
                <a:gd name="T0" fmla="*/ 20 w 90"/>
                <a:gd name="T1" fmla="*/ 10 h 35"/>
                <a:gd name="T2" fmla="*/ 89 w 90"/>
                <a:gd name="T3" fmla="*/ 33 h 35"/>
                <a:gd name="T4" fmla="*/ 0 w 90"/>
                <a:gd name="T5" fmla="*/ 34 h 35"/>
                <a:gd name="T6" fmla="*/ 0 w 90"/>
                <a:gd name="T7" fmla="*/ 11 h 35"/>
                <a:gd name="T8" fmla="*/ 20 w 90"/>
                <a:gd name="T9" fmla="*/ 10 h 35"/>
              </a:gdLst>
              <a:ahLst/>
              <a:cxnLst>
                <a:cxn ang="0">
                  <a:pos x="T0" y="T1"/>
                </a:cxn>
                <a:cxn ang="0">
                  <a:pos x="T2" y="T3"/>
                </a:cxn>
                <a:cxn ang="0">
                  <a:pos x="T4" y="T5"/>
                </a:cxn>
                <a:cxn ang="0">
                  <a:pos x="T6" y="T7"/>
                </a:cxn>
                <a:cxn ang="0">
                  <a:pos x="T8" y="T9"/>
                </a:cxn>
              </a:cxnLst>
              <a:rect l="0" t="0" r="r" b="b"/>
              <a:pathLst>
                <a:path w="90" h="35">
                  <a:moveTo>
                    <a:pt x="20" y="10"/>
                  </a:moveTo>
                  <a:cubicBezTo>
                    <a:pt x="45" y="13"/>
                    <a:pt x="69" y="17"/>
                    <a:pt x="89" y="33"/>
                  </a:cubicBezTo>
                  <a:cubicBezTo>
                    <a:pt x="60" y="33"/>
                    <a:pt x="29" y="34"/>
                    <a:pt x="0" y="34"/>
                  </a:cubicBezTo>
                  <a:cubicBezTo>
                    <a:pt x="0" y="26"/>
                    <a:pt x="0" y="19"/>
                    <a:pt x="0" y="11"/>
                  </a:cubicBezTo>
                  <a:cubicBezTo>
                    <a:pt x="8" y="0"/>
                    <a:pt x="14" y="0"/>
                    <a:pt x="20" y="10"/>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22" name="Forme libre 621"/>
            <p:cNvSpPr>
              <a:spLocks noChangeArrowheads="1"/>
            </p:cNvSpPr>
            <p:nvPr userDrawn="1"/>
          </p:nvSpPr>
          <p:spPr bwMode="auto">
            <a:xfrm>
              <a:off x="6108700" y="1798638"/>
              <a:ext cx="398463" cy="260350"/>
            </a:xfrm>
            <a:custGeom>
              <a:avLst/>
              <a:gdLst>
                <a:gd name="T0" fmla="*/ 923 w 1109"/>
                <a:gd name="T1" fmla="*/ 1 h 723"/>
                <a:gd name="T2" fmla="*/ 1039 w 1109"/>
                <a:gd name="T3" fmla="*/ 88 h 723"/>
                <a:gd name="T4" fmla="*/ 1095 w 1109"/>
                <a:gd name="T5" fmla="*/ 308 h 723"/>
                <a:gd name="T6" fmla="*/ 946 w 1109"/>
                <a:gd name="T7" fmla="*/ 377 h 723"/>
                <a:gd name="T8" fmla="*/ 878 w 1109"/>
                <a:gd name="T9" fmla="*/ 482 h 723"/>
                <a:gd name="T10" fmla="*/ 857 w 1109"/>
                <a:gd name="T11" fmla="*/ 551 h 723"/>
                <a:gd name="T12" fmla="*/ 776 w 1109"/>
                <a:gd name="T13" fmla="*/ 716 h 723"/>
                <a:gd name="T14" fmla="*/ 741 w 1109"/>
                <a:gd name="T15" fmla="*/ 722 h 723"/>
                <a:gd name="T16" fmla="*/ 671 w 1109"/>
                <a:gd name="T17" fmla="*/ 707 h 723"/>
                <a:gd name="T18" fmla="*/ 648 w 1109"/>
                <a:gd name="T19" fmla="*/ 679 h 723"/>
                <a:gd name="T20" fmla="*/ 538 w 1109"/>
                <a:gd name="T21" fmla="*/ 569 h 723"/>
                <a:gd name="T22" fmla="*/ 424 w 1109"/>
                <a:gd name="T23" fmla="*/ 450 h 723"/>
                <a:gd name="T24" fmla="*/ 288 w 1109"/>
                <a:gd name="T25" fmla="*/ 562 h 723"/>
                <a:gd name="T26" fmla="*/ 262 w 1109"/>
                <a:gd name="T27" fmla="*/ 578 h 723"/>
                <a:gd name="T28" fmla="*/ 103 w 1109"/>
                <a:gd name="T29" fmla="*/ 636 h 723"/>
                <a:gd name="T30" fmla="*/ 75 w 1109"/>
                <a:gd name="T31" fmla="*/ 617 h 723"/>
                <a:gd name="T32" fmla="*/ 25 w 1109"/>
                <a:gd name="T33" fmla="*/ 549 h 723"/>
                <a:gd name="T34" fmla="*/ 16 w 1109"/>
                <a:gd name="T35" fmla="*/ 497 h 723"/>
                <a:gd name="T36" fmla="*/ 43 w 1109"/>
                <a:gd name="T37" fmla="*/ 381 h 723"/>
                <a:gd name="T38" fmla="*/ 124 w 1109"/>
                <a:gd name="T39" fmla="*/ 172 h 723"/>
                <a:gd name="T40" fmla="*/ 153 w 1109"/>
                <a:gd name="T41" fmla="*/ 151 h 723"/>
                <a:gd name="T42" fmla="*/ 205 w 1109"/>
                <a:gd name="T43" fmla="*/ 151 h 723"/>
                <a:gd name="T44" fmla="*/ 233 w 1109"/>
                <a:gd name="T45" fmla="*/ 171 h 723"/>
                <a:gd name="T46" fmla="*/ 329 w 1109"/>
                <a:gd name="T47" fmla="*/ 151 h 723"/>
                <a:gd name="T48" fmla="*/ 379 w 1109"/>
                <a:gd name="T49" fmla="*/ 107 h 723"/>
                <a:gd name="T50" fmla="*/ 431 w 1109"/>
                <a:gd name="T51" fmla="*/ 107 h 723"/>
                <a:gd name="T52" fmla="*/ 623 w 1109"/>
                <a:gd name="T53" fmla="*/ 224 h 723"/>
                <a:gd name="T54" fmla="*/ 791 w 1109"/>
                <a:gd name="T55" fmla="*/ 1 h 723"/>
                <a:gd name="T56" fmla="*/ 793 w 1109"/>
                <a:gd name="T57" fmla="*/ 0 h 723"/>
                <a:gd name="T58" fmla="*/ 923 w 1109"/>
                <a:gd name="T59" fmla="*/ 1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09" h="723">
                  <a:moveTo>
                    <a:pt x="923" y="1"/>
                  </a:moveTo>
                  <a:cubicBezTo>
                    <a:pt x="935" y="91"/>
                    <a:pt x="935" y="91"/>
                    <a:pt x="1039" y="88"/>
                  </a:cubicBezTo>
                  <a:cubicBezTo>
                    <a:pt x="1097" y="152"/>
                    <a:pt x="1108" y="235"/>
                    <a:pt x="1095" y="308"/>
                  </a:cubicBezTo>
                  <a:cubicBezTo>
                    <a:pt x="1085" y="375"/>
                    <a:pt x="1010" y="381"/>
                    <a:pt x="946" y="377"/>
                  </a:cubicBezTo>
                  <a:cubicBezTo>
                    <a:pt x="862" y="371"/>
                    <a:pt x="911" y="453"/>
                    <a:pt x="878" y="482"/>
                  </a:cubicBezTo>
                  <a:cubicBezTo>
                    <a:pt x="871" y="505"/>
                    <a:pt x="865" y="528"/>
                    <a:pt x="857" y="551"/>
                  </a:cubicBezTo>
                  <a:cubicBezTo>
                    <a:pt x="824" y="603"/>
                    <a:pt x="846" y="682"/>
                    <a:pt x="776" y="716"/>
                  </a:cubicBezTo>
                  <a:cubicBezTo>
                    <a:pt x="764" y="720"/>
                    <a:pt x="753" y="722"/>
                    <a:pt x="741" y="722"/>
                  </a:cubicBezTo>
                  <a:cubicBezTo>
                    <a:pt x="717" y="722"/>
                    <a:pt x="692" y="722"/>
                    <a:pt x="671" y="707"/>
                  </a:cubicBezTo>
                  <a:cubicBezTo>
                    <a:pt x="662" y="699"/>
                    <a:pt x="654" y="690"/>
                    <a:pt x="648" y="679"/>
                  </a:cubicBezTo>
                  <a:cubicBezTo>
                    <a:pt x="643" y="610"/>
                    <a:pt x="593" y="583"/>
                    <a:pt x="538" y="569"/>
                  </a:cubicBezTo>
                  <a:cubicBezTo>
                    <a:pt x="467" y="553"/>
                    <a:pt x="428" y="517"/>
                    <a:pt x="424" y="450"/>
                  </a:cubicBezTo>
                  <a:cubicBezTo>
                    <a:pt x="417" y="528"/>
                    <a:pt x="323" y="513"/>
                    <a:pt x="288" y="562"/>
                  </a:cubicBezTo>
                  <a:cubicBezTo>
                    <a:pt x="278" y="568"/>
                    <a:pt x="271" y="574"/>
                    <a:pt x="262" y="578"/>
                  </a:cubicBezTo>
                  <a:cubicBezTo>
                    <a:pt x="211" y="604"/>
                    <a:pt x="173" y="665"/>
                    <a:pt x="103" y="636"/>
                  </a:cubicBezTo>
                  <a:cubicBezTo>
                    <a:pt x="94" y="630"/>
                    <a:pt x="84" y="624"/>
                    <a:pt x="75" y="617"/>
                  </a:cubicBezTo>
                  <a:cubicBezTo>
                    <a:pt x="52" y="598"/>
                    <a:pt x="29" y="580"/>
                    <a:pt x="25" y="549"/>
                  </a:cubicBezTo>
                  <a:cubicBezTo>
                    <a:pt x="22" y="533"/>
                    <a:pt x="19" y="516"/>
                    <a:pt x="16" y="497"/>
                  </a:cubicBezTo>
                  <a:cubicBezTo>
                    <a:pt x="0" y="453"/>
                    <a:pt x="46" y="423"/>
                    <a:pt x="43" y="381"/>
                  </a:cubicBezTo>
                  <a:cubicBezTo>
                    <a:pt x="34" y="297"/>
                    <a:pt x="81" y="236"/>
                    <a:pt x="124" y="172"/>
                  </a:cubicBezTo>
                  <a:cubicBezTo>
                    <a:pt x="132" y="163"/>
                    <a:pt x="141" y="155"/>
                    <a:pt x="153" y="151"/>
                  </a:cubicBezTo>
                  <a:cubicBezTo>
                    <a:pt x="170" y="145"/>
                    <a:pt x="188" y="145"/>
                    <a:pt x="205" y="151"/>
                  </a:cubicBezTo>
                  <a:cubicBezTo>
                    <a:pt x="216" y="155"/>
                    <a:pt x="225" y="163"/>
                    <a:pt x="233" y="171"/>
                  </a:cubicBezTo>
                  <a:cubicBezTo>
                    <a:pt x="272" y="201"/>
                    <a:pt x="304" y="189"/>
                    <a:pt x="329" y="151"/>
                  </a:cubicBezTo>
                  <a:cubicBezTo>
                    <a:pt x="346" y="136"/>
                    <a:pt x="356" y="114"/>
                    <a:pt x="379" y="107"/>
                  </a:cubicBezTo>
                  <a:cubicBezTo>
                    <a:pt x="396" y="103"/>
                    <a:pt x="414" y="102"/>
                    <a:pt x="431" y="107"/>
                  </a:cubicBezTo>
                  <a:cubicBezTo>
                    <a:pt x="477" y="177"/>
                    <a:pt x="527" y="236"/>
                    <a:pt x="623" y="224"/>
                  </a:cubicBezTo>
                  <a:cubicBezTo>
                    <a:pt x="782" y="206"/>
                    <a:pt x="790" y="197"/>
                    <a:pt x="791" y="1"/>
                  </a:cubicBezTo>
                  <a:lnTo>
                    <a:pt x="793" y="0"/>
                  </a:lnTo>
                  <a:cubicBezTo>
                    <a:pt x="834" y="1"/>
                    <a:pt x="878" y="1"/>
                    <a:pt x="923" y="1"/>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23" name="Forme libre 622"/>
            <p:cNvSpPr>
              <a:spLocks noChangeArrowheads="1"/>
            </p:cNvSpPr>
            <p:nvPr userDrawn="1"/>
          </p:nvSpPr>
          <p:spPr bwMode="auto">
            <a:xfrm>
              <a:off x="6423025" y="1814513"/>
              <a:ext cx="230188" cy="169862"/>
            </a:xfrm>
            <a:custGeom>
              <a:avLst/>
              <a:gdLst>
                <a:gd name="T0" fmla="*/ 2 w 638"/>
                <a:gd name="T1" fmla="*/ 438 h 474"/>
                <a:gd name="T2" fmla="*/ 2 w 638"/>
                <a:gd name="T3" fmla="*/ 382 h 474"/>
                <a:gd name="T4" fmla="*/ 78 w 638"/>
                <a:gd name="T5" fmla="*/ 311 h 474"/>
                <a:gd name="T6" fmla="*/ 178 w 638"/>
                <a:gd name="T7" fmla="*/ 229 h 474"/>
                <a:gd name="T8" fmla="*/ 162 w 638"/>
                <a:gd name="T9" fmla="*/ 43 h 474"/>
                <a:gd name="T10" fmla="*/ 187 w 638"/>
                <a:gd name="T11" fmla="*/ 0 h 474"/>
                <a:gd name="T12" fmla="*/ 208 w 638"/>
                <a:gd name="T13" fmla="*/ 1 h 474"/>
                <a:gd name="T14" fmla="*/ 229 w 638"/>
                <a:gd name="T15" fmla="*/ 118 h 474"/>
                <a:gd name="T16" fmla="*/ 234 w 638"/>
                <a:gd name="T17" fmla="*/ 137 h 474"/>
                <a:gd name="T18" fmla="*/ 262 w 638"/>
                <a:gd name="T19" fmla="*/ 166 h 474"/>
                <a:gd name="T20" fmla="*/ 323 w 638"/>
                <a:gd name="T21" fmla="*/ 163 h 474"/>
                <a:gd name="T22" fmla="*/ 530 w 638"/>
                <a:gd name="T23" fmla="*/ 232 h 474"/>
                <a:gd name="T24" fmla="*/ 599 w 638"/>
                <a:gd name="T25" fmla="*/ 391 h 474"/>
                <a:gd name="T26" fmla="*/ 532 w 638"/>
                <a:gd name="T27" fmla="*/ 417 h 474"/>
                <a:gd name="T28" fmla="*/ 347 w 638"/>
                <a:gd name="T29" fmla="*/ 388 h 474"/>
                <a:gd name="T30" fmla="*/ 171 w 638"/>
                <a:gd name="T31" fmla="*/ 348 h 474"/>
                <a:gd name="T32" fmla="*/ 2 w 638"/>
                <a:gd name="T33" fmla="*/ 438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8" h="474">
                  <a:moveTo>
                    <a:pt x="2" y="438"/>
                  </a:moveTo>
                  <a:cubicBezTo>
                    <a:pt x="2" y="420"/>
                    <a:pt x="0" y="400"/>
                    <a:pt x="2" y="382"/>
                  </a:cubicBezTo>
                  <a:cubicBezTo>
                    <a:pt x="5" y="333"/>
                    <a:pt x="22" y="302"/>
                    <a:pt x="78" y="311"/>
                  </a:cubicBezTo>
                  <a:cubicBezTo>
                    <a:pt x="141" y="322"/>
                    <a:pt x="170" y="282"/>
                    <a:pt x="178" y="229"/>
                  </a:cubicBezTo>
                  <a:cubicBezTo>
                    <a:pt x="188" y="166"/>
                    <a:pt x="200" y="102"/>
                    <a:pt x="162" y="43"/>
                  </a:cubicBezTo>
                  <a:cubicBezTo>
                    <a:pt x="170" y="29"/>
                    <a:pt x="179" y="14"/>
                    <a:pt x="187" y="0"/>
                  </a:cubicBezTo>
                  <a:cubicBezTo>
                    <a:pt x="194" y="0"/>
                    <a:pt x="200" y="1"/>
                    <a:pt x="208" y="1"/>
                  </a:cubicBezTo>
                  <a:cubicBezTo>
                    <a:pt x="208" y="41"/>
                    <a:pt x="202" y="82"/>
                    <a:pt x="229" y="118"/>
                  </a:cubicBezTo>
                  <a:cubicBezTo>
                    <a:pt x="231" y="124"/>
                    <a:pt x="233" y="130"/>
                    <a:pt x="234" y="137"/>
                  </a:cubicBezTo>
                  <a:cubicBezTo>
                    <a:pt x="234" y="156"/>
                    <a:pt x="248" y="160"/>
                    <a:pt x="262" y="166"/>
                  </a:cubicBezTo>
                  <a:cubicBezTo>
                    <a:pt x="283" y="177"/>
                    <a:pt x="303" y="179"/>
                    <a:pt x="323" y="163"/>
                  </a:cubicBezTo>
                  <a:cubicBezTo>
                    <a:pt x="393" y="183"/>
                    <a:pt x="465" y="198"/>
                    <a:pt x="530" y="232"/>
                  </a:cubicBezTo>
                  <a:cubicBezTo>
                    <a:pt x="591" y="269"/>
                    <a:pt x="637" y="311"/>
                    <a:pt x="599" y="391"/>
                  </a:cubicBezTo>
                  <a:cubicBezTo>
                    <a:pt x="579" y="408"/>
                    <a:pt x="558" y="415"/>
                    <a:pt x="532" y="417"/>
                  </a:cubicBezTo>
                  <a:cubicBezTo>
                    <a:pt x="460" y="473"/>
                    <a:pt x="407" y="412"/>
                    <a:pt x="347" y="388"/>
                  </a:cubicBezTo>
                  <a:cubicBezTo>
                    <a:pt x="292" y="362"/>
                    <a:pt x="231" y="356"/>
                    <a:pt x="171" y="348"/>
                  </a:cubicBezTo>
                  <a:cubicBezTo>
                    <a:pt x="94" y="337"/>
                    <a:pt x="29" y="351"/>
                    <a:pt x="2" y="438"/>
                  </a:cubicBezTo>
                </a:path>
              </a:pathLst>
            </a:custGeom>
            <a:solidFill>
              <a:srgbClr val="AFAFA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24" name="Forme libre 623"/>
            <p:cNvSpPr>
              <a:spLocks noChangeArrowheads="1"/>
            </p:cNvSpPr>
            <p:nvPr userDrawn="1"/>
          </p:nvSpPr>
          <p:spPr bwMode="auto">
            <a:xfrm>
              <a:off x="6246813" y="2019300"/>
              <a:ext cx="427037" cy="104775"/>
            </a:xfrm>
            <a:custGeom>
              <a:avLst/>
              <a:gdLst>
                <a:gd name="T0" fmla="*/ 357 w 1186"/>
                <a:gd name="T1" fmla="*/ 72 h 293"/>
                <a:gd name="T2" fmla="*/ 380 w 1186"/>
                <a:gd name="T3" fmla="*/ 72 h 293"/>
                <a:gd name="T4" fmla="*/ 653 w 1186"/>
                <a:gd name="T5" fmla="*/ 78 h 293"/>
                <a:gd name="T6" fmla="*/ 722 w 1186"/>
                <a:gd name="T7" fmla="*/ 100 h 293"/>
                <a:gd name="T8" fmla="*/ 806 w 1186"/>
                <a:gd name="T9" fmla="*/ 120 h 293"/>
                <a:gd name="T10" fmla="*/ 1136 w 1186"/>
                <a:gd name="T11" fmla="*/ 170 h 293"/>
                <a:gd name="T12" fmla="*/ 1179 w 1186"/>
                <a:gd name="T13" fmla="*/ 194 h 293"/>
                <a:gd name="T14" fmla="*/ 1122 w 1186"/>
                <a:gd name="T15" fmla="*/ 248 h 293"/>
                <a:gd name="T16" fmla="*/ 687 w 1186"/>
                <a:gd name="T17" fmla="*/ 251 h 293"/>
                <a:gd name="T18" fmla="*/ 313 w 1186"/>
                <a:gd name="T19" fmla="*/ 205 h 293"/>
                <a:gd name="T20" fmla="*/ 79 w 1186"/>
                <a:gd name="T21" fmla="*/ 139 h 293"/>
                <a:gd name="T22" fmla="*/ 30 w 1186"/>
                <a:gd name="T23" fmla="*/ 104 h 293"/>
                <a:gd name="T24" fmla="*/ 90 w 1186"/>
                <a:gd name="T25" fmla="*/ 7 h 293"/>
                <a:gd name="T26" fmla="*/ 180 w 1186"/>
                <a:gd name="T27" fmla="*/ 19 h 293"/>
                <a:gd name="T28" fmla="*/ 287 w 1186"/>
                <a:gd name="T29" fmla="*/ 57 h 293"/>
                <a:gd name="T30" fmla="*/ 287 w 1186"/>
                <a:gd name="T31" fmla="*/ 57 h 293"/>
                <a:gd name="T32" fmla="*/ 357 w 1186"/>
                <a:gd name="T33" fmla="*/ 7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86" h="293">
                  <a:moveTo>
                    <a:pt x="357" y="72"/>
                  </a:moveTo>
                  <a:cubicBezTo>
                    <a:pt x="365" y="72"/>
                    <a:pt x="372" y="72"/>
                    <a:pt x="380" y="72"/>
                  </a:cubicBezTo>
                  <a:cubicBezTo>
                    <a:pt x="473" y="11"/>
                    <a:pt x="562" y="89"/>
                    <a:pt x="653" y="78"/>
                  </a:cubicBezTo>
                  <a:cubicBezTo>
                    <a:pt x="679" y="78"/>
                    <a:pt x="699" y="95"/>
                    <a:pt x="722" y="100"/>
                  </a:cubicBezTo>
                  <a:cubicBezTo>
                    <a:pt x="751" y="103"/>
                    <a:pt x="779" y="109"/>
                    <a:pt x="806" y="120"/>
                  </a:cubicBezTo>
                  <a:cubicBezTo>
                    <a:pt x="916" y="136"/>
                    <a:pt x="1026" y="153"/>
                    <a:pt x="1136" y="170"/>
                  </a:cubicBezTo>
                  <a:cubicBezTo>
                    <a:pt x="1150" y="178"/>
                    <a:pt x="1163" y="187"/>
                    <a:pt x="1179" y="194"/>
                  </a:cubicBezTo>
                  <a:cubicBezTo>
                    <a:pt x="1185" y="239"/>
                    <a:pt x="1151" y="246"/>
                    <a:pt x="1122" y="248"/>
                  </a:cubicBezTo>
                  <a:cubicBezTo>
                    <a:pt x="977" y="254"/>
                    <a:pt x="832" y="292"/>
                    <a:pt x="687" y="251"/>
                  </a:cubicBezTo>
                  <a:cubicBezTo>
                    <a:pt x="563" y="230"/>
                    <a:pt x="440" y="211"/>
                    <a:pt x="313" y="205"/>
                  </a:cubicBezTo>
                  <a:cubicBezTo>
                    <a:pt x="229" y="202"/>
                    <a:pt x="151" y="184"/>
                    <a:pt x="79" y="139"/>
                  </a:cubicBezTo>
                  <a:cubicBezTo>
                    <a:pt x="61" y="132"/>
                    <a:pt x="44" y="120"/>
                    <a:pt x="30" y="104"/>
                  </a:cubicBezTo>
                  <a:cubicBezTo>
                    <a:pt x="0" y="19"/>
                    <a:pt x="10" y="0"/>
                    <a:pt x="90" y="7"/>
                  </a:cubicBezTo>
                  <a:cubicBezTo>
                    <a:pt x="120" y="8"/>
                    <a:pt x="149" y="16"/>
                    <a:pt x="180" y="19"/>
                  </a:cubicBezTo>
                  <a:cubicBezTo>
                    <a:pt x="220" y="22"/>
                    <a:pt x="261" y="20"/>
                    <a:pt x="287" y="57"/>
                  </a:cubicBezTo>
                  <a:lnTo>
                    <a:pt x="287" y="57"/>
                  </a:lnTo>
                  <a:cubicBezTo>
                    <a:pt x="308" y="74"/>
                    <a:pt x="336" y="60"/>
                    <a:pt x="357" y="72"/>
                  </a:cubicBezTo>
                </a:path>
              </a:pathLst>
            </a:custGeom>
            <a:solidFill>
              <a:srgbClr val="78787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25" name="Forme libre 624"/>
            <p:cNvSpPr>
              <a:spLocks noChangeArrowheads="1"/>
            </p:cNvSpPr>
            <p:nvPr userDrawn="1"/>
          </p:nvSpPr>
          <p:spPr bwMode="auto">
            <a:xfrm>
              <a:off x="6383338" y="1997075"/>
              <a:ext cx="153987" cy="63500"/>
            </a:xfrm>
            <a:custGeom>
              <a:avLst/>
              <a:gdLst>
                <a:gd name="T0" fmla="*/ 426 w 427"/>
                <a:gd name="T1" fmla="*/ 177 h 178"/>
                <a:gd name="T2" fmla="*/ 350 w 427"/>
                <a:gd name="T3" fmla="*/ 177 h 178"/>
                <a:gd name="T4" fmla="*/ 299 w 427"/>
                <a:gd name="T5" fmla="*/ 163 h 178"/>
                <a:gd name="T6" fmla="*/ 0 w 427"/>
                <a:gd name="T7" fmla="*/ 131 h 178"/>
                <a:gd name="T8" fmla="*/ 93 w 427"/>
                <a:gd name="T9" fmla="*/ 0 h 178"/>
                <a:gd name="T10" fmla="*/ 220 w 427"/>
                <a:gd name="T11" fmla="*/ 104 h 178"/>
                <a:gd name="T12" fmla="*/ 426 w 427"/>
                <a:gd name="T13" fmla="*/ 177 h 178"/>
              </a:gdLst>
              <a:ahLst/>
              <a:cxnLst>
                <a:cxn ang="0">
                  <a:pos x="T0" y="T1"/>
                </a:cxn>
                <a:cxn ang="0">
                  <a:pos x="T2" y="T3"/>
                </a:cxn>
                <a:cxn ang="0">
                  <a:pos x="T4" y="T5"/>
                </a:cxn>
                <a:cxn ang="0">
                  <a:pos x="T6" y="T7"/>
                </a:cxn>
                <a:cxn ang="0">
                  <a:pos x="T8" y="T9"/>
                </a:cxn>
                <a:cxn ang="0">
                  <a:pos x="T10" y="T11"/>
                </a:cxn>
                <a:cxn ang="0">
                  <a:pos x="T12" y="T13"/>
                </a:cxn>
              </a:cxnLst>
              <a:rect l="0" t="0" r="r" b="b"/>
              <a:pathLst>
                <a:path w="427" h="178">
                  <a:moveTo>
                    <a:pt x="426" y="177"/>
                  </a:moveTo>
                  <a:cubicBezTo>
                    <a:pt x="400" y="177"/>
                    <a:pt x="374" y="177"/>
                    <a:pt x="350" y="177"/>
                  </a:cubicBezTo>
                  <a:cubicBezTo>
                    <a:pt x="333" y="171"/>
                    <a:pt x="315" y="172"/>
                    <a:pt x="299" y="163"/>
                  </a:cubicBezTo>
                  <a:cubicBezTo>
                    <a:pt x="198" y="165"/>
                    <a:pt x="101" y="140"/>
                    <a:pt x="0" y="131"/>
                  </a:cubicBezTo>
                  <a:cubicBezTo>
                    <a:pt x="40" y="93"/>
                    <a:pt x="44" y="30"/>
                    <a:pt x="93" y="0"/>
                  </a:cubicBezTo>
                  <a:cubicBezTo>
                    <a:pt x="99" y="78"/>
                    <a:pt x="163" y="88"/>
                    <a:pt x="220" y="104"/>
                  </a:cubicBezTo>
                  <a:cubicBezTo>
                    <a:pt x="290" y="122"/>
                    <a:pt x="366" y="125"/>
                    <a:pt x="426" y="177"/>
                  </a:cubicBez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26" name="Forme libre 625"/>
            <p:cNvSpPr>
              <a:spLocks noChangeArrowheads="1"/>
            </p:cNvSpPr>
            <p:nvPr userDrawn="1"/>
          </p:nvSpPr>
          <p:spPr bwMode="auto">
            <a:xfrm>
              <a:off x="6548438" y="1954213"/>
              <a:ext cx="92075" cy="50800"/>
            </a:xfrm>
            <a:custGeom>
              <a:avLst/>
              <a:gdLst>
                <a:gd name="T0" fmla="*/ 0 w 255"/>
                <a:gd name="T1" fmla="*/ 0 h 142"/>
                <a:gd name="T2" fmla="*/ 185 w 255"/>
                <a:gd name="T3" fmla="*/ 29 h 142"/>
                <a:gd name="T4" fmla="*/ 241 w 255"/>
                <a:gd name="T5" fmla="*/ 84 h 142"/>
                <a:gd name="T6" fmla="*/ 138 w 255"/>
                <a:gd name="T7" fmla="*/ 118 h 142"/>
                <a:gd name="T8" fmla="*/ 90 w 255"/>
                <a:gd name="T9" fmla="*/ 69 h 142"/>
                <a:gd name="T10" fmla="*/ 0 w 255"/>
                <a:gd name="T11" fmla="*/ 0 h 142"/>
              </a:gdLst>
              <a:ahLst/>
              <a:cxnLst>
                <a:cxn ang="0">
                  <a:pos x="T0" y="T1"/>
                </a:cxn>
                <a:cxn ang="0">
                  <a:pos x="T2" y="T3"/>
                </a:cxn>
                <a:cxn ang="0">
                  <a:pos x="T4" y="T5"/>
                </a:cxn>
                <a:cxn ang="0">
                  <a:pos x="T6" y="T7"/>
                </a:cxn>
                <a:cxn ang="0">
                  <a:pos x="T8" y="T9"/>
                </a:cxn>
                <a:cxn ang="0">
                  <a:pos x="T10" y="T11"/>
                </a:cxn>
              </a:cxnLst>
              <a:rect l="0" t="0" r="r" b="b"/>
              <a:pathLst>
                <a:path w="255" h="142">
                  <a:moveTo>
                    <a:pt x="0" y="0"/>
                  </a:moveTo>
                  <a:cubicBezTo>
                    <a:pt x="61" y="9"/>
                    <a:pt x="122" y="20"/>
                    <a:pt x="185" y="29"/>
                  </a:cubicBezTo>
                  <a:cubicBezTo>
                    <a:pt x="202" y="51"/>
                    <a:pt x="254" y="40"/>
                    <a:pt x="241" y="84"/>
                  </a:cubicBezTo>
                  <a:cubicBezTo>
                    <a:pt x="231" y="124"/>
                    <a:pt x="176" y="141"/>
                    <a:pt x="138" y="118"/>
                  </a:cubicBezTo>
                  <a:cubicBezTo>
                    <a:pt x="119" y="107"/>
                    <a:pt x="105" y="86"/>
                    <a:pt x="90" y="69"/>
                  </a:cubicBezTo>
                  <a:cubicBezTo>
                    <a:pt x="63" y="43"/>
                    <a:pt x="8" y="52"/>
                    <a:pt x="0" y="0"/>
                  </a:cubicBezTo>
                </a:path>
              </a:pathLst>
            </a:custGeom>
            <a:solidFill>
              <a:srgbClr val="67676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27" name="Forme libre 626"/>
            <p:cNvSpPr>
              <a:spLocks noChangeArrowheads="1"/>
            </p:cNvSpPr>
            <p:nvPr userDrawn="1"/>
          </p:nvSpPr>
          <p:spPr bwMode="auto">
            <a:xfrm>
              <a:off x="7062788" y="5064125"/>
              <a:ext cx="460375" cy="488950"/>
            </a:xfrm>
            <a:custGeom>
              <a:avLst/>
              <a:gdLst>
                <a:gd name="T0" fmla="*/ 449 w 1281"/>
                <a:gd name="T1" fmla="*/ 1328 h 1360"/>
                <a:gd name="T2" fmla="*/ 427 w 1281"/>
                <a:gd name="T3" fmla="*/ 1330 h 1360"/>
                <a:gd name="T4" fmla="*/ 411 w 1281"/>
                <a:gd name="T5" fmla="*/ 1327 h 1360"/>
                <a:gd name="T6" fmla="*/ 406 w 1281"/>
                <a:gd name="T7" fmla="*/ 1224 h 1360"/>
                <a:gd name="T8" fmla="*/ 574 w 1281"/>
                <a:gd name="T9" fmla="*/ 1130 h 1360"/>
                <a:gd name="T10" fmla="*/ 710 w 1281"/>
                <a:gd name="T11" fmla="*/ 942 h 1360"/>
                <a:gd name="T12" fmla="*/ 559 w 1281"/>
                <a:gd name="T13" fmla="*/ 766 h 1360"/>
                <a:gd name="T14" fmla="*/ 354 w 1281"/>
                <a:gd name="T15" fmla="*/ 699 h 1360"/>
                <a:gd name="T16" fmla="*/ 46 w 1281"/>
                <a:gd name="T17" fmla="*/ 265 h 1360"/>
                <a:gd name="T18" fmla="*/ 0 w 1281"/>
                <a:gd name="T19" fmla="*/ 85 h 1360"/>
                <a:gd name="T20" fmla="*/ 63 w 1281"/>
                <a:gd name="T21" fmla="*/ 6 h 1360"/>
                <a:gd name="T22" fmla="*/ 205 w 1281"/>
                <a:gd name="T23" fmla="*/ 149 h 1360"/>
                <a:gd name="T24" fmla="*/ 192 w 1281"/>
                <a:gd name="T25" fmla="*/ 320 h 1360"/>
                <a:gd name="T26" fmla="*/ 340 w 1281"/>
                <a:gd name="T27" fmla="*/ 470 h 1360"/>
                <a:gd name="T28" fmla="*/ 661 w 1281"/>
                <a:gd name="T29" fmla="*/ 390 h 1360"/>
                <a:gd name="T30" fmla="*/ 825 w 1281"/>
                <a:gd name="T31" fmla="*/ 462 h 1360"/>
                <a:gd name="T32" fmla="*/ 1063 w 1281"/>
                <a:gd name="T33" fmla="*/ 516 h 1360"/>
                <a:gd name="T34" fmla="*/ 1280 w 1281"/>
                <a:gd name="T35" fmla="*/ 569 h 1360"/>
                <a:gd name="T36" fmla="*/ 1267 w 1281"/>
                <a:gd name="T37" fmla="*/ 600 h 1360"/>
                <a:gd name="T38" fmla="*/ 1044 w 1281"/>
                <a:gd name="T39" fmla="*/ 752 h 1360"/>
                <a:gd name="T40" fmla="*/ 1003 w 1281"/>
                <a:gd name="T41" fmla="*/ 806 h 1360"/>
                <a:gd name="T42" fmla="*/ 934 w 1281"/>
                <a:gd name="T43" fmla="*/ 1128 h 1360"/>
                <a:gd name="T44" fmla="*/ 828 w 1281"/>
                <a:gd name="T45" fmla="*/ 1275 h 1360"/>
                <a:gd name="T46" fmla="*/ 666 w 1281"/>
                <a:gd name="T47" fmla="*/ 1316 h 1360"/>
                <a:gd name="T48" fmla="*/ 472 w 1281"/>
                <a:gd name="T49" fmla="*/ 1302 h 1360"/>
                <a:gd name="T50" fmla="*/ 449 w 1281"/>
                <a:gd name="T51" fmla="*/ 1328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1" h="1360">
                  <a:moveTo>
                    <a:pt x="449" y="1328"/>
                  </a:moveTo>
                  <a:cubicBezTo>
                    <a:pt x="441" y="1328"/>
                    <a:pt x="435" y="1330"/>
                    <a:pt x="427" y="1330"/>
                  </a:cubicBezTo>
                  <a:cubicBezTo>
                    <a:pt x="421" y="1328"/>
                    <a:pt x="417" y="1328"/>
                    <a:pt x="411" y="1327"/>
                  </a:cubicBezTo>
                  <a:cubicBezTo>
                    <a:pt x="356" y="1295"/>
                    <a:pt x="354" y="1259"/>
                    <a:pt x="406" y="1224"/>
                  </a:cubicBezTo>
                  <a:cubicBezTo>
                    <a:pt x="460" y="1189"/>
                    <a:pt x="510" y="1149"/>
                    <a:pt x="574" y="1130"/>
                  </a:cubicBezTo>
                  <a:cubicBezTo>
                    <a:pt x="663" y="1102"/>
                    <a:pt x="715" y="1036"/>
                    <a:pt x="710" y="942"/>
                  </a:cubicBezTo>
                  <a:cubicBezTo>
                    <a:pt x="705" y="849"/>
                    <a:pt x="653" y="788"/>
                    <a:pt x="559" y="766"/>
                  </a:cubicBezTo>
                  <a:cubicBezTo>
                    <a:pt x="489" y="751"/>
                    <a:pt x="426" y="711"/>
                    <a:pt x="354" y="699"/>
                  </a:cubicBezTo>
                  <a:cubicBezTo>
                    <a:pt x="107" y="658"/>
                    <a:pt x="8" y="516"/>
                    <a:pt x="46" y="265"/>
                  </a:cubicBezTo>
                  <a:cubicBezTo>
                    <a:pt x="56" y="200"/>
                    <a:pt x="40" y="139"/>
                    <a:pt x="0" y="85"/>
                  </a:cubicBezTo>
                  <a:cubicBezTo>
                    <a:pt x="1" y="42"/>
                    <a:pt x="24" y="18"/>
                    <a:pt x="63" y="6"/>
                  </a:cubicBezTo>
                  <a:cubicBezTo>
                    <a:pt x="165" y="0"/>
                    <a:pt x="208" y="50"/>
                    <a:pt x="205" y="149"/>
                  </a:cubicBezTo>
                  <a:cubicBezTo>
                    <a:pt x="203" y="206"/>
                    <a:pt x="205" y="262"/>
                    <a:pt x="192" y="320"/>
                  </a:cubicBezTo>
                  <a:cubicBezTo>
                    <a:pt x="166" y="444"/>
                    <a:pt x="214" y="493"/>
                    <a:pt x="340" y="470"/>
                  </a:cubicBezTo>
                  <a:cubicBezTo>
                    <a:pt x="449" y="450"/>
                    <a:pt x="548" y="397"/>
                    <a:pt x="661" y="390"/>
                  </a:cubicBezTo>
                  <a:cubicBezTo>
                    <a:pt x="733" y="387"/>
                    <a:pt x="783" y="395"/>
                    <a:pt x="825" y="462"/>
                  </a:cubicBezTo>
                  <a:cubicBezTo>
                    <a:pt x="890" y="571"/>
                    <a:pt x="948" y="580"/>
                    <a:pt x="1063" y="516"/>
                  </a:cubicBezTo>
                  <a:cubicBezTo>
                    <a:pt x="1180" y="450"/>
                    <a:pt x="1225" y="461"/>
                    <a:pt x="1280" y="569"/>
                  </a:cubicBezTo>
                  <a:cubicBezTo>
                    <a:pt x="1278" y="580"/>
                    <a:pt x="1273" y="591"/>
                    <a:pt x="1267" y="600"/>
                  </a:cubicBezTo>
                  <a:cubicBezTo>
                    <a:pt x="1219" y="687"/>
                    <a:pt x="1107" y="684"/>
                    <a:pt x="1044" y="752"/>
                  </a:cubicBezTo>
                  <a:cubicBezTo>
                    <a:pt x="1018" y="760"/>
                    <a:pt x="983" y="774"/>
                    <a:pt x="1003" y="806"/>
                  </a:cubicBezTo>
                  <a:cubicBezTo>
                    <a:pt x="1087" y="937"/>
                    <a:pt x="989" y="1030"/>
                    <a:pt x="934" y="1128"/>
                  </a:cubicBezTo>
                  <a:cubicBezTo>
                    <a:pt x="905" y="1180"/>
                    <a:pt x="861" y="1224"/>
                    <a:pt x="828" y="1275"/>
                  </a:cubicBezTo>
                  <a:cubicBezTo>
                    <a:pt x="779" y="1348"/>
                    <a:pt x="745" y="1359"/>
                    <a:pt x="666" y="1316"/>
                  </a:cubicBezTo>
                  <a:cubicBezTo>
                    <a:pt x="602" y="1282"/>
                    <a:pt x="539" y="1266"/>
                    <a:pt x="472" y="1302"/>
                  </a:cubicBezTo>
                  <a:cubicBezTo>
                    <a:pt x="470" y="1319"/>
                    <a:pt x="463" y="1327"/>
                    <a:pt x="449" y="1328"/>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28" name="Forme libre 627"/>
            <p:cNvSpPr>
              <a:spLocks noChangeArrowheads="1"/>
            </p:cNvSpPr>
            <p:nvPr userDrawn="1"/>
          </p:nvSpPr>
          <p:spPr bwMode="auto">
            <a:xfrm>
              <a:off x="7439025" y="5278438"/>
              <a:ext cx="79375" cy="60325"/>
            </a:xfrm>
            <a:custGeom>
              <a:avLst/>
              <a:gdLst>
                <a:gd name="T0" fmla="*/ 0 w 221"/>
                <a:gd name="T1" fmla="*/ 160 h 166"/>
                <a:gd name="T2" fmla="*/ 206 w 221"/>
                <a:gd name="T3" fmla="*/ 0 h 166"/>
                <a:gd name="T4" fmla="*/ 208 w 221"/>
                <a:gd name="T5" fmla="*/ 47 h 166"/>
                <a:gd name="T6" fmla="*/ 159 w 221"/>
                <a:gd name="T7" fmla="*/ 115 h 166"/>
                <a:gd name="T8" fmla="*/ 116 w 221"/>
                <a:gd name="T9" fmla="*/ 115 h 166"/>
                <a:gd name="T10" fmla="*/ 43 w 221"/>
                <a:gd name="T11" fmla="*/ 156 h 166"/>
                <a:gd name="T12" fmla="*/ 37 w 221"/>
                <a:gd name="T13" fmla="*/ 165 h 166"/>
                <a:gd name="T14" fmla="*/ 26 w 221"/>
                <a:gd name="T15" fmla="*/ 160 h 166"/>
                <a:gd name="T16" fmla="*/ 0 w 221"/>
                <a:gd name="T17" fmla="*/ 16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1" h="166">
                  <a:moveTo>
                    <a:pt x="0" y="160"/>
                  </a:moveTo>
                  <a:cubicBezTo>
                    <a:pt x="43" y="73"/>
                    <a:pt x="137" y="55"/>
                    <a:pt x="206" y="0"/>
                  </a:cubicBezTo>
                  <a:cubicBezTo>
                    <a:pt x="220" y="15"/>
                    <a:pt x="218" y="32"/>
                    <a:pt x="208" y="47"/>
                  </a:cubicBezTo>
                  <a:cubicBezTo>
                    <a:pt x="206" y="81"/>
                    <a:pt x="185" y="99"/>
                    <a:pt x="159" y="115"/>
                  </a:cubicBezTo>
                  <a:cubicBezTo>
                    <a:pt x="145" y="127"/>
                    <a:pt x="130" y="127"/>
                    <a:pt x="116" y="115"/>
                  </a:cubicBezTo>
                  <a:cubicBezTo>
                    <a:pt x="92" y="128"/>
                    <a:pt x="67" y="142"/>
                    <a:pt x="43" y="156"/>
                  </a:cubicBezTo>
                  <a:lnTo>
                    <a:pt x="37" y="165"/>
                  </a:lnTo>
                  <a:lnTo>
                    <a:pt x="26" y="160"/>
                  </a:lnTo>
                  <a:cubicBezTo>
                    <a:pt x="18" y="162"/>
                    <a:pt x="9" y="162"/>
                    <a:pt x="0" y="160"/>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29" name="Forme libre 628"/>
            <p:cNvSpPr>
              <a:spLocks noChangeArrowheads="1"/>
            </p:cNvSpPr>
            <p:nvPr userDrawn="1"/>
          </p:nvSpPr>
          <p:spPr bwMode="auto">
            <a:xfrm>
              <a:off x="7123113" y="5518150"/>
              <a:ext cx="93662" cy="82550"/>
            </a:xfrm>
            <a:custGeom>
              <a:avLst/>
              <a:gdLst>
                <a:gd name="T0" fmla="*/ 258 w 261"/>
                <a:gd name="T1" fmla="*/ 69 h 230"/>
                <a:gd name="T2" fmla="*/ 190 w 261"/>
                <a:gd name="T3" fmla="*/ 113 h 230"/>
                <a:gd name="T4" fmla="*/ 193 w 261"/>
                <a:gd name="T5" fmla="*/ 128 h 230"/>
                <a:gd name="T6" fmla="*/ 136 w 261"/>
                <a:gd name="T7" fmla="*/ 205 h 230"/>
                <a:gd name="T8" fmla="*/ 100 w 261"/>
                <a:gd name="T9" fmla="*/ 227 h 230"/>
                <a:gd name="T10" fmla="*/ 94 w 261"/>
                <a:gd name="T11" fmla="*/ 229 h 230"/>
                <a:gd name="T12" fmla="*/ 107 w 261"/>
                <a:gd name="T13" fmla="*/ 12 h 230"/>
                <a:gd name="T14" fmla="*/ 260 w 261"/>
                <a:gd name="T15" fmla="*/ 67 h 230"/>
                <a:gd name="T16" fmla="*/ 258 w 261"/>
                <a:gd name="T17" fmla="*/ 6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30">
                  <a:moveTo>
                    <a:pt x="258" y="69"/>
                  </a:moveTo>
                  <a:cubicBezTo>
                    <a:pt x="236" y="84"/>
                    <a:pt x="213" y="99"/>
                    <a:pt x="190" y="113"/>
                  </a:cubicBezTo>
                  <a:cubicBezTo>
                    <a:pt x="191" y="118"/>
                    <a:pt x="191" y="122"/>
                    <a:pt x="193" y="128"/>
                  </a:cubicBezTo>
                  <a:cubicBezTo>
                    <a:pt x="200" y="174"/>
                    <a:pt x="167" y="188"/>
                    <a:pt x="136" y="205"/>
                  </a:cubicBezTo>
                  <a:cubicBezTo>
                    <a:pt x="123" y="211"/>
                    <a:pt x="110" y="218"/>
                    <a:pt x="100" y="227"/>
                  </a:cubicBezTo>
                  <a:lnTo>
                    <a:pt x="94" y="229"/>
                  </a:lnTo>
                  <a:cubicBezTo>
                    <a:pt x="0" y="168"/>
                    <a:pt x="7" y="79"/>
                    <a:pt x="107" y="12"/>
                  </a:cubicBezTo>
                  <a:cubicBezTo>
                    <a:pt x="168" y="0"/>
                    <a:pt x="213" y="40"/>
                    <a:pt x="260" y="67"/>
                  </a:cubicBezTo>
                  <a:lnTo>
                    <a:pt x="258" y="69"/>
                  </a:ln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30" name="Forme libre 629"/>
            <p:cNvSpPr>
              <a:spLocks noChangeArrowheads="1"/>
            </p:cNvSpPr>
            <p:nvPr userDrawn="1"/>
          </p:nvSpPr>
          <p:spPr bwMode="auto">
            <a:xfrm>
              <a:off x="7223125" y="5534025"/>
              <a:ext cx="38100" cy="36513"/>
            </a:xfrm>
            <a:custGeom>
              <a:avLst/>
              <a:gdLst>
                <a:gd name="T0" fmla="*/ 0 w 105"/>
                <a:gd name="T1" fmla="*/ 23 h 102"/>
                <a:gd name="T2" fmla="*/ 23 w 105"/>
                <a:gd name="T3" fmla="*/ 0 h 102"/>
                <a:gd name="T4" fmla="*/ 104 w 105"/>
                <a:gd name="T5" fmla="*/ 61 h 102"/>
                <a:gd name="T6" fmla="*/ 70 w 105"/>
                <a:gd name="T7" fmla="*/ 99 h 102"/>
                <a:gd name="T8" fmla="*/ 0 w 105"/>
                <a:gd name="T9" fmla="*/ 23 h 102"/>
              </a:gdLst>
              <a:ahLst/>
              <a:cxnLst>
                <a:cxn ang="0">
                  <a:pos x="T0" y="T1"/>
                </a:cxn>
                <a:cxn ang="0">
                  <a:pos x="T2" y="T3"/>
                </a:cxn>
                <a:cxn ang="0">
                  <a:pos x="T4" y="T5"/>
                </a:cxn>
                <a:cxn ang="0">
                  <a:pos x="T6" y="T7"/>
                </a:cxn>
                <a:cxn ang="0">
                  <a:pos x="T8" y="T9"/>
                </a:cxn>
              </a:cxnLst>
              <a:rect l="0" t="0" r="r" b="b"/>
              <a:pathLst>
                <a:path w="105" h="102">
                  <a:moveTo>
                    <a:pt x="0" y="23"/>
                  </a:moveTo>
                  <a:cubicBezTo>
                    <a:pt x="7" y="15"/>
                    <a:pt x="15" y="8"/>
                    <a:pt x="23" y="0"/>
                  </a:cubicBezTo>
                  <a:cubicBezTo>
                    <a:pt x="61" y="6"/>
                    <a:pt x="102" y="8"/>
                    <a:pt x="104" y="61"/>
                  </a:cubicBezTo>
                  <a:cubicBezTo>
                    <a:pt x="104" y="83"/>
                    <a:pt x="90" y="99"/>
                    <a:pt x="70" y="99"/>
                  </a:cubicBezTo>
                  <a:cubicBezTo>
                    <a:pt x="21" y="101"/>
                    <a:pt x="12" y="60"/>
                    <a:pt x="0" y="23"/>
                  </a:cubicBezTo>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31" name="Forme libre 630"/>
            <p:cNvSpPr>
              <a:spLocks noChangeArrowheads="1"/>
            </p:cNvSpPr>
            <p:nvPr userDrawn="1"/>
          </p:nvSpPr>
          <p:spPr bwMode="auto">
            <a:xfrm>
              <a:off x="7178675" y="5559425"/>
              <a:ext cx="38100" cy="42863"/>
            </a:xfrm>
            <a:custGeom>
              <a:avLst/>
              <a:gdLst>
                <a:gd name="T0" fmla="*/ 37 w 105"/>
                <a:gd name="T1" fmla="*/ 0 h 121"/>
                <a:gd name="T2" fmla="*/ 102 w 105"/>
                <a:gd name="T3" fmla="*/ 65 h 121"/>
                <a:gd name="T4" fmla="*/ 60 w 105"/>
                <a:gd name="T5" fmla="*/ 115 h 121"/>
                <a:gd name="T6" fmla="*/ 60 w 105"/>
                <a:gd name="T7" fmla="*/ 115 h 121"/>
                <a:gd name="T8" fmla="*/ 37 w 105"/>
                <a:gd name="T9" fmla="*/ 0 h 121"/>
              </a:gdLst>
              <a:ahLst/>
              <a:cxnLst>
                <a:cxn ang="0">
                  <a:pos x="T0" y="T1"/>
                </a:cxn>
                <a:cxn ang="0">
                  <a:pos x="T2" y="T3"/>
                </a:cxn>
                <a:cxn ang="0">
                  <a:pos x="T4" y="T5"/>
                </a:cxn>
                <a:cxn ang="0">
                  <a:pos x="T6" y="T7"/>
                </a:cxn>
                <a:cxn ang="0">
                  <a:pos x="T8" y="T9"/>
                </a:cxn>
              </a:cxnLst>
              <a:rect l="0" t="0" r="r" b="b"/>
              <a:pathLst>
                <a:path w="105" h="121">
                  <a:moveTo>
                    <a:pt x="37" y="0"/>
                  </a:moveTo>
                  <a:cubicBezTo>
                    <a:pt x="75" y="5"/>
                    <a:pt x="101" y="23"/>
                    <a:pt x="102" y="65"/>
                  </a:cubicBezTo>
                  <a:cubicBezTo>
                    <a:pt x="104" y="94"/>
                    <a:pt x="98" y="120"/>
                    <a:pt x="60" y="115"/>
                  </a:cubicBezTo>
                  <a:lnTo>
                    <a:pt x="60" y="115"/>
                  </a:lnTo>
                  <a:cubicBezTo>
                    <a:pt x="0" y="86"/>
                    <a:pt x="17" y="43"/>
                    <a:pt x="37" y="0"/>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32" name="Forme libre 631"/>
            <p:cNvSpPr>
              <a:spLocks noChangeArrowheads="1"/>
            </p:cNvSpPr>
            <p:nvPr userDrawn="1"/>
          </p:nvSpPr>
          <p:spPr bwMode="auto">
            <a:xfrm>
              <a:off x="7448550" y="5335588"/>
              <a:ext cx="25400" cy="26987"/>
            </a:xfrm>
            <a:custGeom>
              <a:avLst/>
              <a:gdLst>
                <a:gd name="T0" fmla="*/ 1 w 71"/>
                <a:gd name="T1" fmla="*/ 5 h 74"/>
                <a:gd name="T2" fmla="*/ 17 w 71"/>
                <a:gd name="T3" fmla="*/ 0 h 74"/>
                <a:gd name="T4" fmla="*/ 18 w 71"/>
                <a:gd name="T5" fmla="*/ 73 h 74"/>
                <a:gd name="T6" fmla="*/ 1 w 71"/>
                <a:gd name="T7" fmla="*/ 5 h 74"/>
              </a:gdLst>
              <a:ahLst/>
              <a:cxnLst>
                <a:cxn ang="0">
                  <a:pos x="T0" y="T1"/>
                </a:cxn>
                <a:cxn ang="0">
                  <a:pos x="T2" y="T3"/>
                </a:cxn>
                <a:cxn ang="0">
                  <a:pos x="T4" y="T5"/>
                </a:cxn>
                <a:cxn ang="0">
                  <a:pos x="T6" y="T7"/>
                </a:cxn>
              </a:cxnLst>
              <a:rect l="0" t="0" r="r" b="b"/>
              <a:pathLst>
                <a:path w="71" h="74">
                  <a:moveTo>
                    <a:pt x="1" y="5"/>
                  </a:moveTo>
                  <a:cubicBezTo>
                    <a:pt x="8" y="3"/>
                    <a:pt x="12" y="1"/>
                    <a:pt x="17" y="0"/>
                  </a:cubicBezTo>
                  <a:cubicBezTo>
                    <a:pt x="70" y="35"/>
                    <a:pt x="70" y="35"/>
                    <a:pt x="18" y="73"/>
                  </a:cubicBezTo>
                  <a:cubicBezTo>
                    <a:pt x="3" y="52"/>
                    <a:pt x="0" y="29"/>
                    <a:pt x="1" y="5"/>
                  </a:cubicBezTo>
                </a:path>
              </a:pathLst>
            </a:custGeom>
            <a:solidFill>
              <a:srgbClr val="D6D6D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33" name="Forme libre 632"/>
            <p:cNvSpPr>
              <a:spLocks noChangeArrowheads="1"/>
            </p:cNvSpPr>
            <p:nvPr userDrawn="1"/>
          </p:nvSpPr>
          <p:spPr bwMode="auto">
            <a:xfrm>
              <a:off x="7535863" y="4543425"/>
              <a:ext cx="347662" cy="739775"/>
            </a:xfrm>
            <a:custGeom>
              <a:avLst/>
              <a:gdLst>
                <a:gd name="T0" fmla="*/ 923 w 965"/>
                <a:gd name="T1" fmla="*/ 0 h 2053"/>
                <a:gd name="T2" fmla="*/ 936 w 965"/>
                <a:gd name="T3" fmla="*/ 428 h 2053"/>
                <a:gd name="T4" fmla="*/ 871 w 965"/>
                <a:gd name="T5" fmla="*/ 875 h 2053"/>
                <a:gd name="T6" fmla="*/ 834 w 965"/>
                <a:gd name="T7" fmla="*/ 982 h 2053"/>
                <a:gd name="T8" fmla="*/ 808 w 965"/>
                <a:gd name="T9" fmla="*/ 1102 h 2053"/>
                <a:gd name="T10" fmla="*/ 125 w 965"/>
                <a:gd name="T11" fmla="*/ 2029 h 2053"/>
                <a:gd name="T12" fmla="*/ 87 w 965"/>
                <a:gd name="T13" fmla="*/ 2052 h 2053"/>
                <a:gd name="T14" fmla="*/ 57 w 965"/>
                <a:gd name="T15" fmla="*/ 2042 h 2053"/>
                <a:gd name="T16" fmla="*/ 60 w 965"/>
                <a:gd name="T17" fmla="*/ 1747 h 2053"/>
                <a:gd name="T18" fmla="*/ 74 w 965"/>
                <a:gd name="T19" fmla="*/ 1669 h 2053"/>
                <a:gd name="T20" fmla="*/ 158 w 965"/>
                <a:gd name="T21" fmla="*/ 1493 h 2053"/>
                <a:gd name="T22" fmla="*/ 442 w 965"/>
                <a:gd name="T23" fmla="*/ 1232 h 2053"/>
                <a:gd name="T24" fmla="*/ 475 w 965"/>
                <a:gd name="T25" fmla="*/ 1063 h 2053"/>
                <a:gd name="T26" fmla="*/ 359 w 965"/>
                <a:gd name="T27" fmla="*/ 796 h 2053"/>
                <a:gd name="T28" fmla="*/ 457 w 965"/>
                <a:gd name="T29" fmla="*/ 609 h 2053"/>
                <a:gd name="T30" fmla="*/ 649 w 965"/>
                <a:gd name="T31" fmla="*/ 537 h 2053"/>
                <a:gd name="T32" fmla="*/ 843 w 965"/>
                <a:gd name="T33" fmla="*/ 305 h 2053"/>
                <a:gd name="T34" fmla="*/ 868 w 965"/>
                <a:gd name="T35" fmla="*/ 113 h 2053"/>
                <a:gd name="T36" fmla="*/ 923 w 965"/>
                <a:gd name="T37" fmla="*/ 0 h 2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5" h="2053">
                  <a:moveTo>
                    <a:pt x="923" y="0"/>
                  </a:moveTo>
                  <a:cubicBezTo>
                    <a:pt x="964" y="140"/>
                    <a:pt x="949" y="285"/>
                    <a:pt x="936" y="428"/>
                  </a:cubicBezTo>
                  <a:cubicBezTo>
                    <a:pt x="924" y="577"/>
                    <a:pt x="895" y="727"/>
                    <a:pt x="871" y="875"/>
                  </a:cubicBezTo>
                  <a:cubicBezTo>
                    <a:pt x="865" y="912"/>
                    <a:pt x="849" y="947"/>
                    <a:pt x="834" y="982"/>
                  </a:cubicBezTo>
                  <a:cubicBezTo>
                    <a:pt x="817" y="1020"/>
                    <a:pt x="808" y="1061"/>
                    <a:pt x="808" y="1102"/>
                  </a:cubicBezTo>
                  <a:cubicBezTo>
                    <a:pt x="579" y="1411"/>
                    <a:pt x="329" y="1703"/>
                    <a:pt x="125" y="2029"/>
                  </a:cubicBezTo>
                  <a:cubicBezTo>
                    <a:pt x="118" y="2042"/>
                    <a:pt x="104" y="2051"/>
                    <a:pt x="87" y="2052"/>
                  </a:cubicBezTo>
                  <a:cubicBezTo>
                    <a:pt x="77" y="2052"/>
                    <a:pt x="66" y="2048"/>
                    <a:pt x="57" y="2042"/>
                  </a:cubicBezTo>
                  <a:cubicBezTo>
                    <a:pt x="19" y="1942"/>
                    <a:pt x="0" y="1845"/>
                    <a:pt x="60" y="1747"/>
                  </a:cubicBezTo>
                  <a:cubicBezTo>
                    <a:pt x="74" y="1724"/>
                    <a:pt x="77" y="1697"/>
                    <a:pt x="74" y="1669"/>
                  </a:cubicBezTo>
                  <a:cubicBezTo>
                    <a:pt x="66" y="1593"/>
                    <a:pt x="109" y="1547"/>
                    <a:pt x="158" y="1493"/>
                  </a:cubicBezTo>
                  <a:cubicBezTo>
                    <a:pt x="246" y="1399"/>
                    <a:pt x="359" y="1333"/>
                    <a:pt x="442" y="1232"/>
                  </a:cubicBezTo>
                  <a:cubicBezTo>
                    <a:pt x="484" y="1180"/>
                    <a:pt x="497" y="1127"/>
                    <a:pt x="475" y="1063"/>
                  </a:cubicBezTo>
                  <a:cubicBezTo>
                    <a:pt x="443" y="971"/>
                    <a:pt x="365" y="898"/>
                    <a:pt x="359" y="796"/>
                  </a:cubicBezTo>
                  <a:cubicBezTo>
                    <a:pt x="329" y="699"/>
                    <a:pt x="373" y="644"/>
                    <a:pt x="457" y="609"/>
                  </a:cubicBezTo>
                  <a:cubicBezTo>
                    <a:pt x="519" y="583"/>
                    <a:pt x="585" y="560"/>
                    <a:pt x="649" y="537"/>
                  </a:cubicBezTo>
                  <a:cubicBezTo>
                    <a:pt x="762" y="498"/>
                    <a:pt x="820" y="420"/>
                    <a:pt x="843" y="305"/>
                  </a:cubicBezTo>
                  <a:cubicBezTo>
                    <a:pt x="855" y="241"/>
                    <a:pt x="863" y="179"/>
                    <a:pt x="868" y="113"/>
                  </a:cubicBezTo>
                  <a:cubicBezTo>
                    <a:pt x="869" y="69"/>
                    <a:pt x="866" y="18"/>
                    <a:pt x="923" y="0"/>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34" name="Forme libre 633"/>
            <p:cNvSpPr>
              <a:spLocks noChangeArrowheads="1"/>
            </p:cNvSpPr>
            <p:nvPr userDrawn="1"/>
          </p:nvSpPr>
          <p:spPr bwMode="auto">
            <a:xfrm>
              <a:off x="7545388" y="4492625"/>
              <a:ext cx="327025" cy="400050"/>
            </a:xfrm>
            <a:custGeom>
              <a:avLst/>
              <a:gdLst>
                <a:gd name="T0" fmla="*/ 895 w 908"/>
                <a:gd name="T1" fmla="*/ 141 h 1112"/>
                <a:gd name="T2" fmla="*/ 855 w 908"/>
                <a:gd name="T3" fmla="*/ 536 h 1112"/>
                <a:gd name="T4" fmla="*/ 685 w 908"/>
                <a:gd name="T5" fmla="*/ 717 h 1112"/>
                <a:gd name="T6" fmla="*/ 481 w 908"/>
                <a:gd name="T7" fmla="*/ 787 h 1112"/>
                <a:gd name="T8" fmla="*/ 365 w 908"/>
                <a:gd name="T9" fmla="*/ 944 h 1112"/>
                <a:gd name="T10" fmla="*/ 244 w 908"/>
                <a:gd name="T11" fmla="*/ 1086 h 1112"/>
                <a:gd name="T12" fmla="*/ 130 w 908"/>
                <a:gd name="T13" fmla="*/ 1008 h 1112"/>
                <a:gd name="T14" fmla="*/ 61 w 908"/>
                <a:gd name="T15" fmla="*/ 746 h 1112"/>
                <a:gd name="T16" fmla="*/ 64 w 908"/>
                <a:gd name="T17" fmla="*/ 671 h 1112"/>
                <a:gd name="T18" fmla="*/ 116 w 908"/>
                <a:gd name="T19" fmla="*/ 576 h 1112"/>
                <a:gd name="T20" fmla="*/ 846 w 908"/>
                <a:gd name="T21" fmla="*/ 0 h 1112"/>
                <a:gd name="T22" fmla="*/ 849 w 908"/>
                <a:gd name="T23" fmla="*/ 2 h 1112"/>
                <a:gd name="T24" fmla="*/ 895 w 908"/>
                <a:gd name="T25" fmla="*/ 141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8" h="1112">
                  <a:moveTo>
                    <a:pt x="895" y="141"/>
                  </a:moveTo>
                  <a:cubicBezTo>
                    <a:pt x="895" y="274"/>
                    <a:pt x="888" y="407"/>
                    <a:pt x="855" y="536"/>
                  </a:cubicBezTo>
                  <a:cubicBezTo>
                    <a:pt x="830" y="633"/>
                    <a:pt x="774" y="686"/>
                    <a:pt x="685" y="717"/>
                  </a:cubicBezTo>
                  <a:cubicBezTo>
                    <a:pt x="617" y="741"/>
                    <a:pt x="549" y="765"/>
                    <a:pt x="481" y="787"/>
                  </a:cubicBezTo>
                  <a:cubicBezTo>
                    <a:pt x="403" y="811"/>
                    <a:pt x="356" y="857"/>
                    <a:pt x="365" y="944"/>
                  </a:cubicBezTo>
                  <a:cubicBezTo>
                    <a:pt x="334" y="999"/>
                    <a:pt x="369" y="1111"/>
                    <a:pt x="244" y="1086"/>
                  </a:cubicBezTo>
                  <a:cubicBezTo>
                    <a:pt x="204" y="1063"/>
                    <a:pt x="172" y="1031"/>
                    <a:pt x="130" y="1008"/>
                  </a:cubicBezTo>
                  <a:cubicBezTo>
                    <a:pt x="23" y="955"/>
                    <a:pt x="0" y="851"/>
                    <a:pt x="61" y="746"/>
                  </a:cubicBezTo>
                  <a:cubicBezTo>
                    <a:pt x="76" y="718"/>
                    <a:pt x="72" y="697"/>
                    <a:pt x="64" y="671"/>
                  </a:cubicBezTo>
                  <a:cubicBezTo>
                    <a:pt x="58" y="627"/>
                    <a:pt x="87" y="601"/>
                    <a:pt x="116" y="576"/>
                  </a:cubicBezTo>
                  <a:cubicBezTo>
                    <a:pt x="354" y="378"/>
                    <a:pt x="580" y="165"/>
                    <a:pt x="846" y="0"/>
                  </a:cubicBezTo>
                  <a:lnTo>
                    <a:pt x="849" y="2"/>
                  </a:lnTo>
                  <a:cubicBezTo>
                    <a:pt x="907" y="37"/>
                    <a:pt x="890" y="92"/>
                    <a:pt x="895" y="141"/>
                  </a:cubicBezTo>
                </a:path>
              </a:pathLst>
            </a:custGeom>
            <a:solidFill>
              <a:schemeClr val="accent5">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35" name="Forme libre 634"/>
            <p:cNvSpPr>
              <a:spLocks noChangeArrowheads="1"/>
            </p:cNvSpPr>
            <p:nvPr userDrawn="1"/>
          </p:nvSpPr>
          <p:spPr bwMode="auto">
            <a:xfrm>
              <a:off x="7545388" y="4941888"/>
              <a:ext cx="280987" cy="365125"/>
            </a:xfrm>
            <a:custGeom>
              <a:avLst/>
              <a:gdLst>
                <a:gd name="T0" fmla="*/ 46 w 780"/>
                <a:gd name="T1" fmla="*/ 938 h 1013"/>
                <a:gd name="T2" fmla="*/ 372 w 780"/>
                <a:gd name="T3" fmla="*/ 486 h 1013"/>
                <a:gd name="T4" fmla="*/ 688 w 780"/>
                <a:gd name="T5" fmla="*/ 67 h 1013"/>
                <a:gd name="T6" fmla="*/ 779 w 780"/>
                <a:gd name="T7" fmla="*/ 0 h 1013"/>
                <a:gd name="T8" fmla="*/ 620 w 780"/>
                <a:gd name="T9" fmla="*/ 258 h 1013"/>
                <a:gd name="T10" fmla="*/ 342 w 780"/>
                <a:gd name="T11" fmla="*/ 617 h 1013"/>
                <a:gd name="T12" fmla="*/ 293 w 780"/>
                <a:gd name="T13" fmla="*/ 684 h 1013"/>
                <a:gd name="T14" fmla="*/ 247 w 780"/>
                <a:gd name="T15" fmla="*/ 753 h 1013"/>
                <a:gd name="T16" fmla="*/ 120 w 780"/>
                <a:gd name="T17" fmla="*/ 939 h 1013"/>
                <a:gd name="T18" fmla="*/ 0 w 780"/>
                <a:gd name="T19" fmla="*/ 962 h 1013"/>
                <a:gd name="T20" fmla="*/ 46 w 780"/>
                <a:gd name="T21" fmla="*/ 938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0" h="1013">
                  <a:moveTo>
                    <a:pt x="46" y="938"/>
                  </a:moveTo>
                  <a:cubicBezTo>
                    <a:pt x="145" y="780"/>
                    <a:pt x="264" y="635"/>
                    <a:pt x="372" y="486"/>
                  </a:cubicBezTo>
                  <a:cubicBezTo>
                    <a:pt x="475" y="345"/>
                    <a:pt x="572" y="199"/>
                    <a:pt x="688" y="67"/>
                  </a:cubicBezTo>
                  <a:cubicBezTo>
                    <a:pt x="714" y="38"/>
                    <a:pt x="745" y="17"/>
                    <a:pt x="779" y="0"/>
                  </a:cubicBezTo>
                  <a:cubicBezTo>
                    <a:pt x="759" y="105"/>
                    <a:pt x="684" y="180"/>
                    <a:pt x="620" y="258"/>
                  </a:cubicBezTo>
                  <a:cubicBezTo>
                    <a:pt x="525" y="376"/>
                    <a:pt x="424" y="489"/>
                    <a:pt x="342" y="617"/>
                  </a:cubicBezTo>
                  <a:cubicBezTo>
                    <a:pt x="319" y="635"/>
                    <a:pt x="302" y="657"/>
                    <a:pt x="293" y="684"/>
                  </a:cubicBezTo>
                  <a:cubicBezTo>
                    <a:pt x="272" y="704"/>
                    <a:pt x="256" y="727"/>
                    <a:pt x="247" y="753"/>
                  </a:cubicBezTo>
                  <a:cubicBezTo>
                    <a:pt x="204" y="815"/>
                    <a:pt x="165" y="878"/>
                    <a:pt x="120" y="939"/>
                  </a:cubicBezTo>
                  <a:cubicBezTo>
                    <a:pt x="88" y="983"/>
                    <a:pt x="52" y="1012"/>
                    <a:pt x="0" y="962"/>
                  </a:cubicBezTo>
                  <a:cubicBezTo>
                    <a:pt x="9" y="941"/>
                    <a:pt x="24" y="935"/>
                    <a:pt x="46" y="938"/>
                  </a:cubicBezTo>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36" name="Forme libre 635"/>
            <p:cNvSpPr>
              <a:spLocks noChangeArrowheads="1"/>
            </p:cNvSpPr>
            <p:nvPr userDrawn="1"/>
          </p:nvSpPr>
          <p:spPr bwMode="auto">
            <a:xfrm>
              <a:off x="7872413" y="4397375"/>
              <a:ext cx="92075" cy="165100"/>
            </a:xfrm>
            <a:custGeom>
              <a:avLst/>
              <a:gdLst>
                <a:gd name="T0" fmla="*/ 131 w 257"/>
                <a:gd name="T1" fmla="*/ 67 h 460"/>
                <a:gd name="T2" fmla="*/ 185 w 257"/>
                <a:gd name="T3" fmla="*/ 17 h 460"/>
                <a:gd name="T4" fmla="*/ 243 w 257"/>
                <a:gd name="T5" fmla="*/ 53 h 460"/>
                <a:gd name="T6" fmla="*/ 113 w 257"/>
                <a:gd name="T7" fmla="*/ 430 h 460"/>
                <a:gd name="T8" fmla="*/ 56 w 257"/>
                <a:gd name="T9" fmla="*/ 452 h 460"/>
                <a:gd name="T10" fmla="*/ 43 w 257"/>
                <a:gd name="T11" fmla="*/ 414 h 460"/>
                <a:gd name="T12" fmla="*/ 43 w 257"/>
                <a:gd name="T13" fmla="*/ 385 h 460"/>
                <a:gd name="T14" fmla="*/ 30 w 257"/>
                <a:gd name="T15" fmla="*/ 316 h 460"/>
                <a:gd name="T16" fmla="*/ 7 w 257"/>
                <a:gd name="T17" fmla="*/ 224 h 460"/>
                <a:gd name="T18" fmla="*/ 3 w 257"/>
                <a:gd name="T19" fmla="*/ 209 h 460"/>
                <a:gd name="T20" fmla="*/ 10 w 257"/>
                <a:gd name="T21" fmla="*/ 203 h 460"/>
                <a:gd name="T22" fmla="*/ 30 w 257"/>
                <a:gd name="T23" fmla="*/ 180 h 460"/>
                <a:gd name="T24" fmla="*/ 32 w 257"/>
                <a:gd name="T25" fmla="*/ 178 h 460"/>
                <a:gd name="T26" fmla="*/ 131 w 257"/>
                <a:gd name="T27" fmla="*/ 6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7" h="460">
                  <a:moveTo>
                    <a:pt x="131" y="67"/>
                  </a:moveTo>
                  <a:cubicBezTo>
                    <a:pt x="149" y="50"/>
                    <a:pt x="166" y="33"/>
                    <a:pt x="185" y="17"/>
                  </a:cubicBezTo>
                  <a:cubicBezTo>
                    <a:pt x="256" y="0"/>
                    <a:pt x="256" y="1"/>
                    <a:pt x="243" y="53"/>
                  </a:cubicBezTo>
                  <a:cubicBezTo>
                    <a:pt x="208" y="181"/>
                    <a:pt x="137" y="297"/>
                    <a:pt x="113" y="430"/>
                  </a:cubicBezTo>
                  <a:cubicBezTo>
                    <a:pt x="108" y="458"/>
                    <a:pt x="81" y="459"/>
                    <a:pt x="56" y="452"/>
                  </a:cubicBezTo>
                  <a:cubicBezTo>
                    <a:pt x="40" y="444"/>
                    <a:pt x="43" y="429"/>
                    <a:pt x="43" y="414"/>
                  </a:cubicBezTo>
                  <a:lnTo>
                    <a:pt x="43" y="385"/>
                  </a:lnTo>
                  <a:cubicBezTo>
                    <a:pt x="40" y="362"/>
                    <a:pt x="50" y="336"/>
                    <a:pt x="30" y="316"/>
                  </a:cubicBezTo>
                  <a:lnTo>
                    <a:pt x="7" y="224"/>
                  </a:lnTo>
                  <a:cubicBezTo>
                    <a:pt x="1" y="218"/>
                    <a:pt x="0" y="214"/>
                    <a:pt x="3" y="209"/>
                  </a:cubicBezTo>
                  <a:cubicBezTo>
                    <a:pt x="6" y="205"/>
                    <a:pt x="7" y="203"/>
                    <a:pt x="10" y="203"/>
                  </a:cubicBezTo>
                  <a:cubicBezTo>
                    <a:pt x="16" y="194"/>
                    <a:pt x="25" y="189"/>
                    <a:pt x="30" y="180"/>
                  </a:cubicBezTo>
                  <a:lnTo>
                    <a:pt x="32" y="178"/>
                  </a:lnTo>
                  <a:cubicBezTo>
                    <a:pt x="62" y="139"/>
                    <a:pt x="93" y="100"/>
                    <a:pt x="131" y="67"/>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37" name="Forme libre 636"/>
            <p:cNvSpPr>
              <a:spLocks noChangeArrowheads="1"/>
            </p:cNvSpPr>
            <p:nvPr userDrawn="1"/>
          </p:nvSpPr>
          <p:spPr bwMode="auto">
            <a:xfrm>
              <a:off x="7889875" y="4610100"/>
              <a:ext cx="28575" cy="79375"/>
            </a:xfrm>
            <a:custGeom>
              <a:avLst/>
              <a:gdLst>
                <a:gd name="T0" fmla="*/ 9 w 79"/>
                <a:gd name="T1" fmla="*/ 0 h 220"/>
                <a:gd name="T2" fmla="*/ 73 w 79"/>
                <a:gd name="T3" fmla="*/ 0 h 220"/>
                <a:gd name="T4" fmla="*/ 31 w 79"/>
                <a:gd name="T5" fmla="*/ 219 h 220"/>
                <a:gd name="T6" fmla="*/ 9 w 79"/>
                <a:gd name="T7" fmla="*/ 0 h 220"/>
              </a:gdLst>
              <a:ahLst/>
              <a:cxnLst>
                <a:cxn ang="0">
                  <a:pos x="T0" y="T1"/>
                </a:cxn>
                <a:cxn ang="0">
                  <a:pos x="T2" y="T3"/>
                </a:cxn>
                <a:cxn ang="0">
                  <a:pos x="T4" y="T5"/>
                </a:cxn>
                <a:cxn ang="0">
                  <a:pos x="T6" y="T7"/>
                </a:cxn>
              </a:cxnLst>
              <a:rect l="0" t="0" r="r" b="b"/>
              <a:pathLst>
                <a:path w="79" h="220">
                  <a:moveTo>
                    <a:pt x="9" y="0"/>
                  </a:moveTo>
                  <a:cubicBezTo>
                    <a:pt x="31" y="38"/>
                    <a:pt x="52" y="45"/>
                    <a:pt x="73" y="0"/>
                  </a:cubicBezTo>
                  <a:cubicBezTo>
                    <a:pt x="78" y="77"/>
                    <a:pt x="67" y="148"/>
                    <a:pt x="31" y="219"/>
                  </a:cubicBezTo>
                  <a:cubicBezTo>
                    <a:pt x="0" y="147"/>
                    <a:pt x="11" y="72"/>
                    <a:pt x="9" y="0"/>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38" name="Forme libre 637"/>
            <p:cNvSpPr>
              <a:spLocks noChangeArrowheads="1"/>
            </p:cNvSpPr>
            <p:nvPr userDrawn="1"/>
          </p:nvSpPr>
          <p:spPr bwMode="auto">
            <a:xfrm>
              <a:off x="7883525" y="4538663"/>
              <a:ext cx="9525" cy="39687"/>
            </a:xfrm>
            <a:custGeom>
              <a:avLst/>
              <a:gdLst>
                <a:gd name="T0" fmla="*/ 23 w 27"/>
                <a:gd name="T1" fmla="*/ 17 h 111"/>
                <a:gd name="T2" fmla="*/ 26 w 27"/>
                <a:gd name="T3" fmla="*/ 60 h 111"/>
                <a:gd name="T4" fmla="*/ 21 w 27"/>
                <a:gd name="T5" fmla="*/ 110 h 111"/>
                <a:gd name="T6" fmla="*/ 0 w 27"/>
                <a:gd name="T7" fmla="*/ 17 h 111"/>
                <a:gd name="T8" fmla="*/ 23 w 27"/>
                <a:gd name="T9" fmla="*/ 17 h 111"/>
              </a:gdLst>
              <a:ahLst/>
              <a:cxnLst>
                <a:cxn ang="0">
                  <a:pos x="T0" y="T1"/>
                </a:cxn>
                <a:cxn ang="0">
                  <a:pos x="T2" y="T3"/>
                </a:cxn>
                <a:cxn ang="0">
                  <a:pos x="T4" y="T5"/>
                </a:cxn>
                <a:cxn ang="0">
                  <a:pos x="T6" y="T7"/>
                </a:cxn>
                <a:cxn ang="0">
                  <a:pos x="T8" y="T9"/>
                </a:cxn>
              </a:cxnLst>
              <a:rect l="0" t="0" r="r" b="b"/>
              <a:pathLst>
                <a:path w="27" h="111">
                  <a:moveTo>
                    <a:pt x="23" y="17"/>
                  </a:moveTo>
                  <a:cubicBezTo>
                    <a:pt x="24" y="31"/>
                    <a:pt x="24" y="46"/>
                    <a:pt x="26" y="60"/>
                  </a:cubicBezTo>
                  <a:cubicBezTo>
                    <a:pt x="24" y="77"/>
                    <a:pt x="23" y="93"/>
                    <a:pt x="21" y="110"/>
                  </a:cubicBezTo>
                  <a:cubicBezTo>
                    <a:pt x="4" y="81"/>
                    <a:pt x="0" y="49"/>
                    <a:pt x="0" y="17"/>
                  </a:cubicBezTo>
                  <a:cubicBezTo>
                    <a:pt x="8" y="0"/>
                    <a:pt x="15" y="0"/>
                    <a:pt x="23" y="17"/>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39" name="Forme libre 638"/>
            <p:cNvSpPr>
              <a:spLocks noChangeArrowheads="1"/>
            </p:cNvSpPr>
            <p:nvPr userDrawn="1"/>
          </p:nvSpPr>
          <p:spPr bwMode="auto">
            <a:xfrm>
              <a:off x="7883525" y="4511675"/>
              <a:ext cx="7938" cy="28575"/>
            </a:xfrm>
            <a:custGeom>
              <a:avLst/>
              <a:gdLst>
                <a:gd name="T0" fmla="*/ 0 w 24"/>
                <a:gd name="T1" fmla="*/ 0 h 81"/>
                <a:gd name="T2" fmla="*/ 23 w 24"/>
                <a:gd name="T3" fmla="*/ 69 h 81"/>
                <a:gd name="T4" fmla="*/ 0 w 24"/>
                <a:gd name="T5" fmla="*/ 69 h 81"/>
                <a:gd name="T6" fmla="*/ 0 w 24"/>
                <a:gd name="T7" fmla="*/ 0 h 81"/>
              </a:gdLst>
              <a:ahLst/>
              <a:cxnLst>
                <a:cxn ang="0">
                  <a:pos x="T0" y="T1"/>
                </a:cxn>
                <a:cxn ang="0">
                  <a:pos x="T2" y="T3"/>
                </a:cxn>
                <a:cxn ang="0">
                  <a:pos x="T4" y="T5"/>
                </a:cxn>
                <a:cxn ang="0">
                  <a:pos x="T6" y="T7"/>
                </a:cxn>
              </a:cxnLst>
              <a:rect l="0" t="0" r="r" b="b"/>
              <a:pathLst>
                <a:path w="24" h="81">
                  <a:moveTo>
                    <a:pt x="0" y="0"/>
                  </a:moveTo>
                  <a:cubicBezTo>
                    <a:pt x="15" y="20"/>
                    <a:pt x="21" y="45"/>
                    <a:pt x="23" y="69"/>
                  </a:cubicBezTo>
                  <a:cubicBezTo>
                    <a:pt x="15" y="80"/>
                    <a:pt x="8" y="80"/>
                    <a:pt x="0" y="69"/>
                  </a:cubicBezTo>
                  <a:cubicBezTo>
                    <a:pt x="0" y="46"/>
                    <a:pt x="0" y="23"/>
                    <a:pt x="0" y="0"/>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40" name="Forme libre 639"/>
            <p:cNvSpPr>
              <a:spLocks noChangeArrowheads="1"/>
            </p:cNvSpPr>
            <p:nvPr userDrawn="1"/>
          </p:nvSpPr>
          <p:spPr bwMode="auto">
            <a:xfrm>
              <a:off x="7883525" y="4537075"/>
              <a:ext cx="7938" cy="7938"/>
            </a:xfrm>
            <a:custGeom>
              <a:avLst/>
              <a:gdLst>
                <a:gd name="T0" fmla="*/ 0 w 24"/>
                <a:gd name="T1" fmla="*/ 0 h 24"/>
                <a:gd name="T2" fmla="*/ 23 w 24"/>
                <a:gd name="T3" fmla="*/ 0 h 24"/>
                <a:gd name="T4" fmla="*/ 23 w 24"/>
                <a:gd name="T5" fmla="*/ 23 h 24"/>
                <a:gd name="T6" fmla="*/ 0 w 24"/>
                <a:gd name="T7" fmla="*/ 23 h 24"/>
                <a:gd name="T8" fmla="*/ 0 w 24"/>
                <a:gd name="T9" fmla="*/ 0 h 24"/>
              </a:gdLst>
              <a:ahLst/>
              <a:cxnLst>
                <a:cxn ang="0">
                  <a:pos x="T0" y="T1"/>
                </a:cxn>
                <a:cxn ang="0">
                  <a:pos x="T2" y="T3"/>
                </a:cxn>
                <a:cxn ang="0">
                  <a:pos x="T4" y="T5"/>
                </a:cxn>
                <a:cxn ang="0">
                  <a:pos x="T6" y="T7"/>
                </a:cxn>
                <a:cxn ang="0">
                  <a:pos x="T8" y="T9"/>
                </a:cxn>
              </a:cxnLst>
              <a:rect l="0" t="0" r="r" b="b"/>
              <a:pathLst>
                <a:path w="24" h="24">
                  <a:moveTo>
                    <a:pt x="0" y="0"/>
                  </a:moveTo>
                  <a:cubicBezTo>
                    <a:pt x="8" y="0"/>
                    <a:pt x="15" y="0"/>
                    <a:pt x="23" y="0"/>
                  </a:cubicBezTo>
                  <a:cubicBezTo>
                    <a:pt x="23" y="8"/>
                    <a:pt x="23" y="15"/>
                    <a:pt x="23" y="23"/>
                  </a:cubicBezTo>
                  <a:cubicBezTo>
                    <a:pt x="15" y="23"/>
                    <a:pt x="8" y="23"/>
                    <a:pt x="0" y="23"/>
                  </a:cubicBezTo>
                  <a:cubicBezTo>
                    <a:pt x="0" y="15"/>
                    <a:pt x="0" y="8"/>
                    <a:pt x="0" y="0"/>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41" name="Forme libre 640"/>
            <p:cNvSpPr>
              <a:spLocks noChangeArrowheads="1"/>
            </p:cNvSpPr>
            <p:nvPr userDrawn="1"/>
          </p:nvSpPr>
          <p:spPr bwMode="auto">
            <a:xfrm>
              <a:off x="7859713" y="4478338"/>
              <a:ext cx="7937" cy="7937"/>
            </a:xfrm>
            <a:custGeom>
              <a:avLst/>
              <a:gdLst>
                <a:gd name="T0" fmla="*/ 0 w 23"/>
                <a:gd name="T1" fmla="*/ 21 h 22"/>
                <a:gd name="T2" fmla="*/ 22 w 23"/>
                <a:gd name="T3" fmla="*/ 0 h 22"/>
                <a:gd name="T4" fmla="*/ 0 w 23"/>
                <a:gd name="T5" fmla="*/ 21 h 22"/>
              </a:gdLst>
              <a:ahLst/>
              <a:cxnLst>
                <a:cxn ang="0">
                  <a:pos x="T0" y="T1"/>
                </a:cxn>
                <a:cxn ang="0">
                  <a:pos x="T2" y="T3"/>
                </a:cxn>
                <a:cxn ang="0">
                  <a:pos x="T4" y="T5"/>
                </a:cxn>
              </a:cxnLst>
              <a:rect l="0" t="0" r="r" b="b"/>
              <a:pathLst>
                <a:path w="23" h="22">
                  <a:moveTo>
                    <a:pt x="0" y="21"/>
                  </a:moveTo>
                  <a:cubicBezTo>
                    <a:pt x="8" y="13"/>
                    <a:pt x="15" y="7"/>
                    <a:pt x="22" y="0"/>
                  </a:cubicBezTo>
                  <a:cubicBezTo>
                    <a:pt x="14" y="6"/>
                    <a:pt x="8" y="13"/>
                    <a:pt x="0" y="21"/>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42" name="Forme libre 641"/>
            <p:cNvSpPr>
              <a:spLocks noChangeArrowheads="1"/>
            </p:cNvSpPr>
            <p:nvPr userDrawn="1"/>
          </p:nvSpPr>
          <p:spPr bwMode="auto">
            <a:xfrm>
              <a:off x="7867650" y="4470400"/>
              <a:ext cx="9525" cy="7938"/>
            </a:xfrm>
            <a:custGeom>
              <a:avLst/>
              <a:gdLst>
                <a:gd name="T0" fmla="*/ 25 w 26"/>
                <a:gd name="T1" fmla="*/ 0 h 24"/>
                <a:gd name="T2" fmla="*/ 23 w 26"/>
                <a:gd name="T3" fmla="*/ 23 h 24"/>
                <a:gd name="T4" fmla="*/ 0 w 26"/>
                <a:gd name="T5" fmla="*/ 21 h 24"/>
                <a:gd name="T6" fmla="*/ 25 w 26"/>
                <a:gd name="T7" fmla="*/ 0 h 24"/>
              </a:gdLst>
              <a:ahLst/>
              <a:cxnLst>
                <a:cxn ang="0">
                  <a:pos x="T0" y="T1"/>
                </a:cxn>
                <a:cxn ang="0">
                  <a:pos x="T2" y="T3"/>
                </a:cxn>
                <a:cxn ang="0">
                  <a:pos x="T4" y="T5"/>
                </a:cxn>
                <a:cxn ang="0">
                  <a:pos x="T6" y="T7"/>
                </a:cxn>
              </a:cxnLst>
              <a:rect l="0" t="0" r="r" b="b"/>
              <a:pathLst>
                <a:path w="26" h="24">
                  <a:moveTo>
                    <a:pt x="25" y="0"/>
                  </a:moveTo>
                  <a:cubicBezTo>
                    <a:pt x="25" y="7"/>
                    <a:pt x="25" y="15"/>
                    <a:pt x="23" y="23"/>
                  </a:cubicBezTo>
                  <a:cubicBezTo>
                    <a:pt x="15" y="23"/>
                    <a:pt x="8" y="23"/>
                    <a:pt x="0" y="21"/>
                  </a:cubicBezTo>
                  <a:cubicBezTo>
                    <a:pt x="8" y="14"/>
                    <a:pt x="15" y="6"/>
                    <a:pt x="25" y="0"/>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43" name="Forme libre 642"/>
            <p:cNvSpPr>
              <a:spLocks noChangeArrowheads="1"/>
            </p:cNvSpPr>
            <p:nvPr userDrawn="1"/>
          </p:nvSpPr>
          <p:spPr bwMode="auto">
            <a:xfrm>
              <a:off x="6240463" y="3203575"/>
              <a:ext cx="701675" cy="273050"/>
            </a:xfrm>
            <a:custGeom>
              <a:avLst/>
              <a:gdLst>
                <a:gd name="T0" fmla="*/ 122 w 1948"/>
                <a:gd name="T1" fmla="*/ 565 h 759"/>
                <a:gd name="T2" fmla="*/ 403 w 1948"/>
                <a:gd name="T3" fmla="*/ 477 h 759"/>
                <a:gd name="T4" fmla="*/ 1634 w 1948"/>
                <a:gd name="T5" fmla="*/ 89 h 759"/>
                <a:gd name="T6" fmla="*/ 1886 w 1948"/>
                <a:gd name="T7" fmla="*/ 13 h 759"/>
                <a:gd name="T8" fmla="*/ 1939 w 1948"/>
                <a:gd name="T9" fmla="*/ 28 h 759"/>
                <a:gd name="T10" fmla="*/ 1912 w 1948"/>
                <a:gd name="T11" fmla="*/ 84 h 759"/>
                <a:gd name="T12" fmla="*/ 1797 w 1948"/>
                <a:gd name="T13" fmla="*/ 129 h 759"/>
                <a:gd name="T14" fmla="*/ 1602 w 1948"/>
                <a:gd name="T15" fmla="*/ 249 h 759"/>
                <a:gd name="T16" fmla="*/ 1338 w 1948"/>
                <a:gd name="T17" fmla="*/ 353 h 759"/>
                <a:gd name="T18" fmla="*/ 467 w 1948"/>
                <a:gd name="T19" fmla="*/ 630 h 759"/>
                <a:gd name="T20" fmla="*/ 258 w 1948"/>
                <a:gd name="T21" fmla="*/ 743 h 759"/>
                <a:gd name="T22" fmla="*/ 224 w 1948"/>
                <a:gd name="T23" fmla="*/ 755 h 759"/>
                <a:gd name="T24" fmla="*/ 98 w 1948"/>
                <a:gd name="T25" fmla="*/ 735 h 759"/>
                <a:gd name="T26" fmla="*/ 6 w 1948"/>
                <a:gd name="T27" fmla="*/ 642 h 759"/>
                <a:gd name="T28" fmla="*/ 122 w 1948"/>
                <a:gd name="T29" fmla="*/ 565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48" h="759">
                  <a:moveTo>
                    <a:pt x="122" y="565"/>
                  </a:moveTo>
                  <a:cubicBezTo>
                    <a:pt x="215" y="536"/>
                    <a:pt x="308" y="507"/>
                    <a:pt x="403" y="477"/>
                  </a:cubicBezTo>
                  <a:cubicBezTo>
                    <a:pt x="817" y="361"/>
                    <a:pt x="1223" y="217"/>
                    <a:pt x="1634" y="89"/>
                  </a:cubicBezTo>
                  <a:cubicBezTo>
                    <a:pt x="1718" y="63"/>
                    <a:pt x="1802" y="39"/>
                    <a:pt x="1886" y="13"/>
                  </a:cubicBezTo>
                  <a:cubicBezTo>
                    <a:pt x="1909" y="0"/>
                    <a:pt x="1932" y="0"/>
                    <a:pt x="1939" y="28"/>
                  </a:cubicBezTo>
                  <a:cubicBezTo>
                    <a:pt x="1947" y="51"/>
                    <a:pt x="1933" y="72"/>
                    <a:pt x="1912" y="84"/>
                  </a:cubicBezTo>
                  <a:cubicBezTo>
                    <a:pt x="1875" y="104"/>
                    <a:pt x="1837" y="121"/>
                    <a:pt x="1797" y="129"/>
                  </a:cubicBezTo>
                  <a:cubicBezTo>
                    <a:pt x="1716" y="145"/>
                    <a:pt x="1652" y="185"/>
                    <a:pt x="1602" y="249"/>
                  </a:cubicBezTo>
                  <a:cubicBezTo>
                    <a:pt x="1521" y="303"/>
                    <a:pt x="1428" y="327"/>
                    <a:pt x="1338" y="353"/>
                  </a:cubicBezTo>
                  <a:cubicBezTo>
                    <a:pt x="1044" y="437"/>
                    <a:pt x="762" y="549"/>
                    <a:pt x="467" y="630"/>
                  </a:cubicBezTo>
                  <a:cubicBezTo>
                    <a:pt x="389" y="651"/>
                    <a:pt x="316" y="683"/>
                    <a:pt x="258" y="743"/>
                  </a:cubicBezTo>
                  <a:cubicBezTo>
                    <a:pt x="247" y="749"/>
                    <a:pt x="237" y="753"/>
                    <a:pt x="224" y="755"/>
                  </a:cubicBezTo>
                  <a:cubicBezTo>
                    <a:pt x="180" y="758"/>
                    <a:pt x="142" y="730"/>
                    <a:pt x="98" y="735"/>
                  </a:cubicBezTo>
                  <a:cubicBezTo>
                    <a:pt x="43" y="727"/>
                    <a:pt x="0" y="701"/>
                    <a:pt x="6" y="642"/>
                  </a:cubicBezTo>
                  <a:cubicBezTo>
                    <a:pt x="9" y="575"/>
                    <a:pt x="66" y="567"/>
                    <a:pt x="122" y="565"/>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44" name="Forme libre 643"/>
            <p:cNvSpPr>
              <a:spLocks noChangeArrowheads="1"/>
            </p:cNvSpPr>
            <p:nvPr userDrawn="1"/>
          </p:nvSpPr>
          <p:spPr bwMode="auto">
            <a:xfrm>
              <a:off x="6802438" y="3113088"/>
              <a:ext cx="406400" cy="179387"/>
            </a:xfrm>
            <a:custGeom>
              <a:avLst/>
              <a:gdLst>
                <a:gd name="T0" fmla="*/ 6 w 1129"/>
                <a:gd name="T1" fmla="*/ 452 h 498"/>
                <a:gd name="T2" fmla="*/ 61 w 1129"/>
                <a:gd name="T3" fmla="*/ 396 h 498"/>
                <a:gd name="T4" fmla="*/ 314 w 1129"/>
                <a:gd name="T5" fmla="*/ 309 h 498"/>
                <a:gd name="T6" fmla="*/ 322 w 1129"/>
                <a:gd name="T7" fmla="*/ 263 h 498"/>
                <a:gd name="T8" fmla="*/ 783 w 1129"/>
                <a:gd name="T9" fmla="*/ 103 h 498"/>
                <a:gd name="T10" fmla="*/ 965 w 1129"/>
                <a:gd name="T11" fmla="*/ 34 h 498"/>
                <a:gd name="T12" fmla="*/ 1018 w 1129"/>
                <a:gd name="T13" fmla="*/ 22 h 498"/>
                <a:gd name="T14" fmla="*/ 1128 w 1129"/>
                <a:gd name="T15" fmla="*/ 101 h 498"/>
                <a:gd name="T16" fmla="*/ 930 w 1129"/>
                <a:gd name="T17" fmla="*/ 217 h 498"/>
                <a:gd name="T18" fmla="*/ 409 w 1129"/>
                <a:gd name="T19" fmla="*/ 390 h 498"/>
                <a:gd name="T20" fmla="*/ 349 w 1129"/>
                <a:gd name="T21" fmla="*/ 413 h 498"/>
                <a:gd name="T22" fmla="*/ 322 w 1129"/>
                <a:gd name="T23" fmla="*/ 422 h 498"/>
                <a:gd name="T24" fmla="*/ 270 w 1129"/>
                <a:gd name="T25" fmla="*/ 439 h 498"/>
                <a:gd name="T26" fmla="*/ 245 w 1129"/>
                <a:gd name="T27" fmla="*/ 448 h 498"/>
                <a:gd name="T28" fmla="*/ 197 w 1129"/>
                <a:gd name="T29" fmla="*/ 460 h 498"/>
                <a:gd name="T30" fmla="*/ 160 w 1129"/>
                <a:gd name="T31" fmla="*/ 471 h 498"/>
                <a:gd name="T32" fmla="*/ 122 w 1129"/>
                <a:gd name="T33" fmla="*/ 483 h 498"/>
                <a:gd name="T34" fmla="*/ 81 w 1129"/>
                <a:gd name="T35" fmla="*/ 494 h 498"/>
                <a:gd name="T36" fmla="*/ 36 w 1129"/>
                <a:gd name="T37" fmla="*/ 489 h 498"/>
                <a:gd name="T38" fmla="*/ 6 w 1129"/>
                <a:gd name="T39" fmla="*/ 452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9" h="498">
                  <a:moveTo>
                    <a:pt x="6" y="452"/>
                  </a:moveTo>
                  <a:cubicBezTo>
                    <a:pt x="0" y="410"/>
                    <a:pt x="35" y="405"/>
                    <a:pt x="61" y="396"/>
                  </a:cubicBezTo>
                  <a:cubicBezTo>
                    <a:pt x="145" y="365"/>
                    <a:pt x="230" y="339"/>
                    <a:pt x="314" y="309"/>
                  </a:cubicBezTo>
                  <a:cubicBezTo>
                    <a:pt x="340" y="300"/>
                    <a:pt x="354" y="284"/>
                    <a:pt x="322" y="263"/>
                  </a:cubicBezTo>
                  <a:cubicBezTo>
                    <a:pt x="470" y="193"/>
                    <a:pt x="633" y="167"/>
                    <a:pt x="783" y="103"/>
                  </a:cubicBezTo>
                  <a:cubicBezTo>
                    <a:pt x="843" y="77"/>
                    <a:pt x="904" y="57"/>
                    <a:pt x="965" y="34"/>
                  </a:cubicBezTo>
                  <a:cubicBezTo>
                    <a:pt x="983" y="29"/>
                    <a:pt x="1000" y="26"/>
                    <a:pt x="1018" y="22"/>
                  </a:cubicBezTo>
                  <a:cubicBezTo>
                    <a:pt x="1107" y="0"/>
                    <a:pt x="1107" y="0"/>
                    <a:pt x="1128" y="101"/>
                  </a:cubicBezTo>
                  <a:cubicBezTo>
                    <a:pt x="1091" y="188"/>
                    <a:pt x="1003" y="191"/>
                    <a:pt x="930" y="217"/>
                  </a:cubicBezTo>
                  <a:cubicBezTo>
                    <a:pt x="757" y="278"/>
                    <a:pt x="580" y="323"/>
                    <a:pt x="409" y="390"/>
                  </a:cubicBezTo>
                  <a:cubicBezTo>
                    <a:pt x="389" y="399"/>
                    <a:pt x="369" y="407"/>
                    <a:pt x="349" y="413"/>
                  </a:cubicBezTo>
                  <a:cubicBezTo>
                    <a:pt x="340" y="416"/>
                    <a:pt x="331" y="419"/>
                    <a:pt x="322" y="422"/>
                  </a:cubicBezTo>
                  <a:cubicBezTo>
                    <a:pt x="305" y="426"/>
                    <a:pt x="287" y="434"/>
                    <a:pt x="270" y="439"/>
                  </a:cubicBezTo>
                  <a:cubicBezTo>
                    <a:pt x="262" y="442"/>
                    <a:pt x="253" y="445"/>
                    <a:pt x="245" y="448"/>
                  </a:cubicBezTo>
                  <a:cubicBezTo>
                    <a:pt x="229" y="452"/>
                    <a:pt x="213" y="457"/>
                    <a:pt x="197" y="460"/>
                  </a:cubicBezTo>
                  <a:cubicBezTo>
                    <a:pt x="184" y="463"/>
                    <a:pt x="172" y="466"/>
                    <a:pt x="160" y="471"/>
                  </a:cubicBezTo>
                  <a:cubicBezTo>
                    <a:pt x="148" y="475"/>
                    <a:pt x="134" y="478"/>
                    <a:pt x="122" y="483"/>
                  </a:cubicBezTo>
                  <a:cubicBezTo>
                    <a:pt x="108" y="486"/>
                    <a:pt x="94" y="491"/>
                    <a:pt x="81" y="494"/>
                  </a:cubicBezTo>
                  <a:cubicBezTo>
                    <a:pt x="65" y="497"/>
                    <a:pt x="50" y="495"/>
                    <a:pt x="36" y="489"/>
                  </a:cubicBezTo>
                  <a:cubicBezTo>
                    <a:pt x="22" y="478"/>
                    <a:pt x="13" y="466"/>
                    <a:pt x="6" y="452"/>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45" name="Forme libre 644"/>
            <p:cNvSpPr>
              <a:spLocks noChangeArrowheads="1"/>
            </p:cNvSpPr>
            <p:nvPr userDrawn="1"/>
          </p:nvSpPr>
          <p:spPr bwMode="auto">
            <a:xfrm>
              <a:off x="5838825" y="3432175"/>
              <a:ext cx="9525" cy="6350"/>
            </a:xfrm>
            <a:custGeom>
              <a:avLst/>
              <a:gdLst>
                <a:gd name="T0" fmla="*/ 0 w 27"/>
                <a:gd name="T1" fmla="*/ 18 h 19"/>
                <a:gd name="T2" fmla="*/ 10 w 27"/>
                <a:gd name="T3" fmla="*/ 11 h 19"/>
                <a:gd name="T4" fmla="*/ 0 w 27"/>
                <a:gd name="T5" fmla="*/ 18 h 19"/>
                <a:gd name="T6" fmla="*/ 26 w 27"/>
                <a:gd name="T7" fmla="*/ 0 h 19"/>
                <a:gd name="T8" fmla="*/ 10 w 27"/>
                <a:gd name="T9" fmla="*/ 11 h 19"/>
                <a:gd name="T10" fmla="*/ 26 w 27"/>
                <a:gd name="T11" fmla="*/ 0 h 19"/>
              </a:gdLst>
              <a:ahLst/>
              <a:cxnLst>
                <a:cxn ang="0">
                  <a:pos x="T0" y="T1"/>
                </a:cxn>
                <a:cxn ang="0">
                  <a:pos x="T2" y="T3"/>
                </a:cxn>
                <a:cxn ang="0">
                  <a:pos x="T4" y="T5"/>
                </a:cxn>
                <a:cxn ang="0">
                  <a:pos x="T6" y="T7"/>
                </a:cxn>
                <a:cxn ang="0">
                  <a:pos x="T8" y="T9"/>
                </a:cxn>
                <a:cxn ang="0">
                  <a:pos x="T10" y="T11"/>
                </a:cxn>
              </a:cxnLst>
              <a:rect l="0" t="0" r="r" b="b"/>
              <a:pathLst>
                <a:path w="27" h="19">
                  <a:moveTo>
                    <a:pt x="0" y="18"/>
                  </a:moveTo>
                  <a:cubicBezTo>
                    <a:pt x="4" y="16"/>
                    <a:pt x="7" y="14"/>
                    <a:pt x="10" y="11"/>
                  </a:cubicBezTo>
                  <a:cubicBezTo>
                    <a:pt x="7" y="14"/>
                    <a:pt x="3" y="16"/>
                    <a:pt x="0" y="18"/>
                  </a:cubicBezTo>
                  <a:close/>
                  <a:moveTo>
                    <a:pt x="26" y="0"/>
                  </a:moveTo>
                  <a:cubicBezTo>
                    <a:pt x="21" y="5"/>
                    <a:pt x="15" y="8"/>
                    <a:pt x="10" y="11"/>
                  </a:cubicBezTo>
                  <a:cubicBezTo>
                    <a:pt x="16" y="8"/>
                    <a:pt x="21" y="4"/>
                    <a:pt x="26" y="0"/>
                  </a:cubicBezTo>
                  <a:close/>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46" name="Forme libre 645"/>
            <p:cNvSpPr>
              <a:spLocks noChangeArrowheads="1"/>
            </p:cNvSpPr>
            <p:nvPr userDrawn="1"/>
          </p:nvSpPr>
          <p:spPr bwMode="auto">
            <a:xfrm>
              <a:off x="6189663" y="2425700"/>
              <a:ext cx="630237" cy="398463"/>
            </a:xfrm>
            <a:custGeom>
              <a:avLst/>
              <a:gdLst>
                <a:gd name="T0" fmla="*/ 1407 w 1751"/>
                <a:gd name="T1" fmla="*/ 187 h 1108"/>
                <a:gd name="T2" fmla="*/ 1445 w 1751"/>
                <a:gd name="T3" fmla="*/ 248 h 1108"/>
                <a:gd name="T4" fmla="*/ 1498 w 1751"/>
                <a:gd name="T5" fmla="*/ 311 h 1108"/>
                <a:gd name="T6" fmla="*/ 1424 w 1751"/>
                <a:gd name="T7" fmla="*/ 355 h 1108"/>
                <a:gd name="T8" fmla="*/ 1037 w 1751"/>
                <a:gd name="T9" fmla="*/ 452 h 1108"/>
                <a:gd name="T10" fmla="*/ 837 w 1751"/>
                <a:gd name="T11" fmla="*/ 496 h 1108"/>
                <a:gd name="T12" fmla="*/ 805 w 1751"/>
                <a:gd name="T13" fmla="*/ 505 h 1108"/>
                <a:gd name="T14" fmla="*/ 533 w 1751"/>
                <a:gd name="T15" fmla="*/ 549 h 1108"/>
                <a:gd name="T16" fmla="*/ 466 w 1751"/>
                <a:gd name="T17" fmla="*/ 659 h 1108"/>
                <a:gd name="T18" fmla="*/ 877 w 1751"/>
                <a:gd name="T19" fmla="*/ 561 h 1108"/>
                <a:gd name="T20" fmla="*/ 1355 w 1751"/>
                <a:gd name="T21" fmla="*/ 424 h 1108"/>
                <a:gd name="T22" fmla="*/ 1495 w 1751"/>
                <a:gd name="T23" fmla="*/ 410 h 1108"/>
                <a:gd name="T24" fmla="*/ 1518 w 1751"/>
                <a:gd name="T25" fmla="*/ 410 h 1108"/>
                <a:gd name="T26" fmla="*/ 1709 w 1751"/>
                <a:gd name="T27" fmla="*/ 503 h 1108"/>
                <a:gd name="T28" fmla="*/ 1750 w 1751"/>
                <a:gd name="T29" fmla="*/ 595 h 1108"/>
                <a:gd name="T30" fmla="*/ 1521 w 1751"/>
                <a:gd name="T31" fmla="*/ 704 h 1108"/>
                <a:gd name="T32" fmla="*/ 1378 w 1751"/>
                <a:gd name="T33" fmla="*/ 674 h 1108"/>
                <a:gd name="T34" fmla="*/ 1379 w 1751"/>
                <a:gd name="T35" fmla="*/ 646 h 1108"/>
                <a:gd name="T36" fmla="*/ 711 w 1751"/>
                <a:gd name="T37" fmla="*/ 870 h 1108"/>
                <a:gd name="T38" fmla="*/ 656 w 1751"/>
                <a:gd name="T39" fmla="*/ 926 h 1108"/>
                <a:gd name="T40" fmla="*/ 636 w 1751"/>
                <a:gd name="T41" fmla="*/ 968 h 1108"/>
                <a:gd name="T42" fmla="*/ 587 w 1751"/>
                <a:gd name="T43" fmla="*/ 1078 h 1108"/>
                <a:gd name="T44" fmla="*/ 561 w 1751"/>
                <a:gd name="T45" fmla="*/ 1101 h 1108"/>
                <a:gd name="T46" fmla="*/ 526 w 1751"/>
                <a:gd name="T47" fmla="*/ 1107 h 1108"/>
                <a:gd name="T48" fmla="*/ 426 w 1751"/>
                <a:gd name="T49" fmla="*/ 1044 h 1108"/>
                <a:gd name="T50" fmla="*/ 371 w 1751"/>
                <a:gd name="T51" fmla="*/ 896 h 1108"/>
                <a:gd name="T52" fmla="*/ 144 w 1751"/>
                <a:gd name="T53" fmla="*/ 636 h 1108"/>
                <a:gd name="T54" fmla="*/ 95 w 1751"/>
                <a:gd name="T55" fmla="*/ 574 h 1108"/>
                <a:gd name="T56" fmla="*/ 104 w 1751"/>
                <a:gd name="T57" fmla="*/ 404 h 1108"/>
                <a:gd name="T58" fmla="*/ 204 w 1751"/>
                <a:gd name="T59" fmla="*/ 351 h 1108"/>
                <a:gd name="T60" fmla="*/ 536 w 1751"/>
                <a:gd name="T61" fmla="*/ 195 h 1108"/>
                <a:gd name="T62" fmla="*/ 750 w 1751"/>
                <a:gd name="T63" fmla="*/ 143 h 1108"/>
                <a:gd name="T64" fmla="*/ 869 w 1751"/>
                <a:gd name="T65" fmla="*/ 112 h 1108"/>
                <a:gd name="T66" fmla="*/ 688 w 1751"/>
                <a:gd name="T67" fmla="*/ 108 h 1108"/>
                <a:gd name="T68" fmla="*/ 692 w 1751"/>
                <a:gd name="T69" fmla="*/ 77 h 1108"/>
                <a:gd name="T70" fmla="*/ 717 w 1751"/>
                <a:gd name="T71" fmla="*/ 58 h 1108"/>
                <a:gd name="T72" fmla="*/ 743 w 1751"/>
                <a:gd name="T73" fmla="*/ 39 h 1108"/>
                <a:gd name="T74" fmla="*/ 770 w 1751"/>
                <a:gd name="T75" fmla="*/ 21 h 1108"/>
                <a:gd name="T76" fmla="*/ 834 w 1751"/>
                <a:gd name="T77" fmla="*/ 1 h 1108"/>
                <a:gd name="T78" fmla="*/ 889 w 1751"/>
                <a:gd name="T79" fmla="*/ 1 h 1108"/>
                <a:gd name="T80" fmla="*/ 1048 w 1751"/>
                <a:gd name="T81" fmla="*/ 7 h 1108"/>
                <a:gd name="T82" fmla="*/ 1248 w 1751"/>
                <a:gd name="T83" fmla="*/ 68 h 1108"/>
                <a:gd name="T84" fmla="*/ 1247 w 1751"/>
                <a:gd name="T85" fmla="*/ 67 h 1108"/>
                <a:gd name="T86" fmla="*/ 1320 w 1751"/>
                <a:gd name="T87" fmla="*/ 113 h 1108"/>
                <a:gd name="T88" fmla="*/ 1407 w 1751"/>
                <a:gd name="T89" fmla="*/ 187 h 1108"/>
                <a:gd name="T90" fmla="*/ 1457 w 1751"/>
                <a:gd name="T91" fmla="*/ 607 h 1108"/>
                <a:gd name="T92" fmla="*/ 1447 w 1751"/>
                <a:gd name="T93" fmla="*/ 613 h 1108"/>
                <a:gd name="T94" fmla="*/ 1457 w 1751"/>
                <a:gd name="T95" fmla="*/ 607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1" h="1108">
                  <a:moveTo>
                    <a:pt x="1407" y="187"/>
                  </a:moveTo>
                  <a:cubicBezTo>
                    <a:pt x="1399" y="221"/>
                    <a:pt x="1421" y="235"/>
                    <a:pt x="1445" y="248"/>
                  </a:cubicBezTo>
                  <a:cubicBezTo>
                    <a:pt x="1469" y="264"/>
                    <a:pt x="1509" y="271"/>
                    <a:pt x="1498" y="311"/>
                  </a:cubicBezTo>
                  <a:cubicBezTo>
                    <a:pt x="1489" y="345"/>
                    <a:pt x="1453" y="349"/>
                    <a:pt x="1424" y="355"/>
                  </a:cubicBezTo>
                  <a:cubicBezTo>
                    <a:pt x="1294" y="383"/>
                    <a:pt x="1170" y="435"/>
                    <a:pt x="1037" y="452"/>
                  </a:cubicBezTo>
                  <a:cubicBezTo>
                    <a:pt x="970" y="461"/>
                    <a:pt x="901" y="471"/>
                    <a:pt x="837" y="496"/>
                  </a:cubicBezTo>
                  <a:cubicBezTo>
                    <a:pt x="827" y="500"/>
                    <a:pt x="813" y="508"/>
                    <a:pt x="805" y="505"/>
                  </a:cubicBezTo>
                  <a:cubicBezTo>
                    <a:pt x="704" y="467"/>
                    <a:pt x="623" y="529"/>
                    <a:pt x="533" y="549"/>
                  </a:cubicBezTo>
                  <a:cubicBezTo>
                    <a:pt x="459" y="566"/>
                    <a:pt x="446" y="597"/>
                    <a:pt x="466" y="659"/>
                  </a:cubicBezTo>
                  <a:cubicBezTo>
                    <a:pt x="611" y="659"/>
                    <a:pt x="741" y="595"/>
                    <a:pt x="877" y="561"/>
                  </a:cubicBezTo>
                  <a:cubicBezTo>
                    <a:pt x="1036" y="513"/>
                    <a:pt x="1196" y="473"/>
                    <a:pt x="1355" y="424"/>
                  </a:cubicBezTo>
                  <a:cubicBezTo>
                    <a:pt x="1399" y="410"/>
                    <a:pt x="1445" y="380"/>
                    <a:pt x="1495" y="410"/>
                  </a:cubicBezTo>
                  <a:cubicBezTo>
                    <a:pt x="1503" y="410"/>
                    <a:pt x="1511" y="412"/>
                    <a:pt x="1518" y="410"/>
                  </a:cubicBezTo>
                  <a:cubicBezTo>
                    <a:pt x="1637" y="390"/>
                    <a:pt x="1651" y="397"/>
                    <a:pt x="1709" y="503"/>
                  </a:cubicBezTo>
                  <a:cubicBezTo>
                    <a:pt x="1724" y="532"/>
                    <a:pt x="1737" y="565"/>
                    <a:pt x="1750" y="595"/>
                  </a:cubicBezTo>
                  <a:cubicBezTo>
                    <a:pt x="1677" y="638"/>
                    <a:pt x="1607" y="688"/>
                    <a:pt x="1521" y="704"/>
                  </a:cubicBezTo>
                  <a:cubicBezTo>
                    <a:pt x="1469" y="713"/>
                    <a:pt x="1418" y="728"/>
                    <a:pt x="1378" y="674"/>
                  </a:cubicBezTo>
                  <a:cubicBezTo>
                    <a:pt x="1376" y="662"/>
                    <a:pt x="1377" y="653"/>
                    <a:pt x="1379" y="646"/>
                  </a:cubicBezTo>
                  <a:cubicBezTo>
                    <a:pt x="1163" y="741"/>
                    <a:pt x="925" y="772"/>
                    <a:pt x="711" y="870"/>
                  </a:cubicBezTo>
                  <a:cubicBezTo>
                    <a:pt x="683" y="879"/>
                    <a:pt x="659" y="893"/>
                    <a:pt x="656" y="926"/>
                  </a:cubicBezTo>
                  <a:cubicBezTo>
                    <a:pt x="649" y="940"/>
                    <a:pt x="643" y="954"/>
                    <a:pt x="636" y="968"/>
                  </a:cubicBezTo>
                  <a:cubicBezTo>
                    <a:pt x="604" y="997"/>
                    <a:pt x="602" y="1041"/>
                    <a:pt x="587" y="1078"/>
                  </a:cubicBezTo>
                  <a:cubicBezTo>
                    <a:pt x="581" y="1088"/>
                    <a:pt x="572" y="1096"/>
                    <a:pt x="561" y="1101"/>
                  </a:cubicBezTo>
                  <a:cubicBezTo>
                    <a:pt x="550" y="1105"/>
                    <a:pt x="538" y="1107"/>
                    <a:pt x="526" y="1107"/>
                  </a:cubicBezTo>
                  <a:cubicBezTo>
                    <a:pt x="481" y="1104"/>
                    <a:pt x="445" y="1088"/>
                    <a:pt x="426" y="1044"/>
                  </a:cubicBezTo>
                  <a:cubicBezTo>
                    <a:pt x="451" y="978"/>
                    <a:pt x="439" y="934"/>
                    <a:pt x="371" y="896"/>
                  </a:cubicBezTo>
                  <a:cubicBezTo>
                    <a:pt x="268" y="836"/>
                    <a:pt x="181" y="757"/>
                    <a:pt x="144" y="636"/>
                  </a:cubicBezTo>
                  <a:cubicBezTo>
                    <a:pt x="136" y="610"/>
                    <a:pt x="116" y="592"/>
                    <a:pt x="95" y="574"/>
                  </a:cubicBezTo>
                  <a:cubicBezTo>
                    <a:pt x="0" y="490"/>
                    <a:pt x="0" y="490"/>
                    <a:pt x="104" y="404"/>
                  </a:cubicBezTo>
                  <a:cubicBezTo>
                    <a:pt x="136" y="384"/>
                    <a:pt x="162" y="354"/>
                    <a:pt x="204" y="351"/>
                  </a:cubicBezTo>
                  <a:cubicBezTo>
                    <a:pt x="306" y="281"/>
                    <a:pt x="425" y="245"/>
                    <a:pt x="536" y="195"/>
                  </a:cubicBezTo>
                  <a:cubicBezTo>
                    <a:pt x="604" y="164"/>
                    <a:pt x="672" y="132"/>
                    <a:pt x="750" y="143"/>
                  </a:cubicBezTo>
                  <a:cubicBezTo>
                    <a:pt x="792" y="148"/>
                    <a:pt x="826" y="130"/>
                    <a:pt x="869" y="112"/>
                  </a:cubicBezTo>
                  <a:cubicBezTo>
                    <a:pt x="760" y="150"/>
                    <a:pt x="751" y="145"/>
                    <a:pt x="688" y="108"/>
                  </a:cubicBezTo>
                  <a:cubicBezTo>
                    <a:pt x="686" y="97"/>
                    <a:pt x="688" y="87"/>
                    <a:pt x="692" y="77"/>
                  </a:cubicBezTo>
                  <a:cubicBezTo>
                    <a:pt x="698" y="68"/>
                    <a:pt x="707" y="62"/>
                    <a:pt x="717" y="58"/>
                  </a:cubicBezTo>
                  <a:cubicBezTo>
                    <a:pt x="726" y="51"/>
                    <a:pt x="735" y="45"/>
                    <a:pt x="743" y="39"/>
                  </a:cubicBezTo>
                  <a:lnTo>
                    <a:pt x="770" y="21"/>
                  </a:lnTo>
                  <a:cubicBezTo>
                    <a:pt x="790" y="10"/>
                    <a:pt x="813" y="6"/>
                    <a:pt x="834" y="1"/>
                  </a:cubicBezTo>
                  <a:cubicBezTo>
                    <a:pt x="853" y="0"/>
                    <a:pt x="871" y="0"/>
                    <a:pt x="889" y="1"/>
                  </a:cubicBezTo>
                  <a:cubicBezTo>
                    <a:pt x="941" y="13"/>
                    <a:pt x="996" y="12"/>
                    <a:pt x="1048" y="7"/>
                  </a:cubicBezTo>
                  <a:cubicBezTo>
                    <a:pt x="1124" y="3"/>
                    <a:pt x="1190" y="19"/>
                    <a:pt x="1248" y="68"/>
                  </a:cubicBezTo>
                  <a:lnTo>
                    <a:pt x="1247" y="67"/>
                  </a:lnTo>
                  <a:cubicBezTo>
                    <a:pt x="1271" y="82"/>
                    <a:pt x="1291" y="103"/>
                    <a:pt x="1320" y="113"/>
                  </a:cubicBezTo>
                  <a:cubicBezTo>
                    <a:pt x="1360" y="126"/>
                    <a:pt x="1408" y="126"/>
                    <a:pt x="1407" y="187"/>
                  </a:cubicBezTo>
                  <a:close/>
                  <a:moveTo>
                    <a:pt x="1457" y="607"/>
                  </a:moveTo>
                  <a:cubicBezTo>
                    <a:pt x="1454" y="609"/>
                    <a:pt x="1450" y="611"/>
                    <a:pt x="1447" y="613"/>
                  </a:cubicBezTo>
                  <a:cubicBezTo>
                    <a:pt x="1451" y="611"/>
                    <a:pt x="1454" y="610"/>
                    <a:pt x="1457" y="607"/>
                  </a:cubicBezTo>
                  <a:close/>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47" name="Forme libre 646"/>
            <p:cNvSpPr>
              <a:spLocks noChangeArrowheads="1"/>
            </p:cNvSpPr>
            <p:nvPr userDrawn="1"/>
          </p:nvSpPr>
          <p:spPr bwMode="auto">
            <a:xfrm>
              <a:off x="6384925" y="2635250"/>
              <a:ext cx="434975" cy="144463"/>
            </a:xfrm>
            <a:custGeom>
              <a:avLst/>
              <a:gdLst>
                <a:gd name="T0" fmla="*/ 87 w 1210"/>
                <a:gd name="T1" fmla="*/ 335 h 403"/>
                <a:gd name="T2" fmla="*/ 32 w 1210"/>
                <a:gd name="T3" fmla="*/ 239 h 403"/>
                <a:gd name="T4" fmla="*/ 134 w 1210"/>
                <a:gd name="T5" fmla="*/ 260 h 403"/>
                <a:gd name="T6" fmla="*/ 155 w 1210"/>
                <a:gd name="T7" fmla="*/ 266 h 403"/>
                <a:gd name="T8" fmla="*/ 168 w 1210"/>
                <a:gd name="T9" fmla="*/ 266 h 403"/>
                <a:gd name="T10" fmla="*/ 193 w 1210"/>
                <a:gd name="T11" fmla="*/ 261 h 403"/>
                <a:gd name="T12" fmla="*/ 207 w 1210"/>
                <a:gd name="T13" fmla="*/ 258 h 403"/>
                <a:gd name="T14" fmla="*/ 285 w 1210"/>
                <a:gd name="T15" fmla="*/ 219 h 403"/>
                <a:gd name="T16" fmla="*/ 745 w 1210"/>
                <a:gd name="T17" fmla="*/ 84 h 403"/>
                <a:gd name="T18" fmla="*/ 839 w 1210"/>
                <a:gd name="T19" fmla="*/ 84 h 403"/>
                <a:gd name="T20" fmla="*/ 1101 w 1210"/>
                <a:gd name="T21" fmla="*/ 25 h 403"/>
                <a:gd name="T22" fmla="*/ 1209 w 1210"/>
                <a:gd name="T23" fmla="*/ 16 h 403"/>
                <a:gd name="T24" fmla="*/ 1163 w 1210"/>
                <a:gd name="T25" fmla="*/ 129 h 403"/>
                <a:gd name="T26" fmla="*/ 1117 w 1210"/>
                <a:gd name="T27" fmla="*/ 153 h 403"/>
                <a:gd name="T28" fmla="*/ 1117 w 1210"/>
                <a:gd name="T29" fmla="*/ 153 h 403"/>
                <a:gd name="T30" fmla="*/ 760 w 1210"/>
                <a:gd name="T31" fmla="*/ 287 h 403"/>
                <a:gd name="T32" fmla="*/ 586 w 1210"/>
                <a:gd name="T33" fmla="*/ 324 h 403"/>
                <a:gd name="T34" fmla="*/ 421 w 1210"/>
                <a:gd name="T35" fmla="*/ 359 h 403"/>
                <a:gd name="T36" fmla="*/ 329 w 1210"/>
                <a:gd name="T37" fmla="*/ 399 h 403"/>
                <a:gd name="T38" fmla="*/ 184 w 1210"/>
                <a:gd name="T39" fmla="*/ 384 h 403"/>
                <a:gd name="T40" fmla="*/ 135 w 1210"/>
                <a:gd name="T41" fmla="*/ 374 h 403"/>
                <a:gd name="T42" fmla="*/ 87 w 1210"/>
                <a:gd name="T43" fmla="*/ 335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10" h="403">
                  <a:moveTo>
                    <a:pt x="87" y="335"/>
                  </a:moveTo>
                  <a:cubicBezTo>
                    <a:pt x="73" y="298"/>
                    <a:pt x="0" y="283"/>
                    <a:pt x="32" y="239"/>
                  </a:cubicBezTo>
                  <a:cubicBezTo>
                    <a:pt x="58" y="203"/>
                    <a:pt x="99" y="254"/>
                    <a:pt x="134" y="260"/>
                  </a:cubicBezTo>
                  <a:cubicBezTo>
                    <a:pt x="142" y="261"/>
                    <a:pt x="149" y="265"/>
                    <a:pt x="155" y="266"/>
                  </a:cubicBezTo>
                  <a:cubicBezTo>
                    <a:pt x="160" y="266"/>
                    <a:pt x="164" y="266"/>
                    <a:pt x="168" y="266"/>
                  </a:cubicBezTo>
                  <a:cubicBezTo>
                    <a:pt x="177" y="265"/>
                    <a:pt x="184" y="263"/>
                    <a:pt x="193" y="261"/>
                  </a:cubicBezTo>
                  <a:cubicBezTo>
                    <a:pt x="198" y="260"/>
                    <a:pt x="203" y="258"/>
                    <a:pt x="207" y="258"/>
                  </a:cubicBezTo>
                  <a:cubicBezTo>
                    <a:pt x="238" y="254"/>
                    <a:pt x="258" y="228"/>
                    <a:pt x="285" y="219"/>
                  </a:cubicBezTo>
                  <a:cubicBezTo>
                    <a:pt x="439" y="174"/>
                    <a:pt x="591" y="129"/>
                    <a:pt x="745" y="84"/>
                  </a:cubicBezTo>
                  <a:cubicBezTo>
                    <a:pt x="775" y="75"/>
                    <a:pt x="807" y="51"/>
                    <a:pt x="839" y="84"/>
                  </a:cubicBezTo>
                  <a:cubicBezTo>
                    <a:pt x="933" y="90"/>
                    <a:pt x="1017" y="57"/>
                    <a:pt x="1101" y="25"/>
                  </a:cubicBezTo>
                  <a:cubicBezTo>
                    <a:pt x="1137" y="11"/>
                    <a:pt x="1171" y="0"/>
                    <a:pt x="1209" y="16"/>
                  </a:cubicBezTo>
                  <a:cubicBezTo>
                    <a:pt x="1194" y="54"/>
                    <a:pt x="1178" y="90"/>
                    <a:pt x="1163" y="129"/>
                  </a:cubicBezTo>
                  <a:cubicBezTo>
                    <a:pt x="1152" y="144"/>
                    <a:pt x="1130" y="139"/>
                    <a:pt x="1117" y="153"/>
                  </a:cubicBezTo>
                  <a:lnTo>
                    <a:pt x="1117" y="153"/>
                  </a:lnTo>
                  <a:cubicBezTo>
                    <a:pt x="1018" y="251"/>
                    <a:pt x="897" y="290"/>
                    <a:pt x="760" y="287"/>
                  </a:cubicBezTo>
                  <a:cubicBezTo>
                    <a:pt x="699" y="286"/>
                    <a:pt x="650" y="341"/>
                    <a:pt x="586" y="324"/>
                  </a:cubicBezTo>
                  <a:cubicBezTo>
                    <a:pt x="523" y="301"/>
                    <a:pt x="470" y="304"/>
                    <a:pt x="421" y="359"/>
                  </a:cubicBezTo>
                  <a:cubicBezTo>
                    <a:pt x="400" y="384"/>
                    <a:pt x="366" y="402"/>
                    <a:pt x="329" y="399"/>
                  </a:cubicBezTo>
                  <a:cubicBezTo>
                    <a:pt x="281" y="394"/>
                    <a:pt x="232" y="400"/>
                    <a:pt x="184" y="384"/>
                  </a:cubicBezTo>
                  <a:cubicBezTo>
                    <a:pt x="168" y="382"/>
                    <a:pt x="152" y="379"/>
                    <a:pt x="135" y="374"/>
                  </a:cubicBezTo>
                  <a:cubicBezTo>
                    <a:pt x="114" y="367"/>
                    <a:pt x="94" y="359"/>
                    <a:pt x="87" y="335"/>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48" name="Forme libre 647"/>
            <p:cNvSpPr>
              <a:spLocks noChangeArrowheads="1"/>
            </p:cNvSpPr>
            <p:nvPr userDrawn="1"/>
          </p:nvSpPr>
          <p:spPr bwMode="auto">
            <a:xfrm>
              <a:off x="6407150" y="2689225"/>
              <a:ext cx="422275" cy="150813"/>
            </a:xfrm>
            <a:custGeom>
              <a:avLst/>
              <a:gdLst>
                <a:gd name="T0" fmla="*/ 116 w 1171"/>
                <a:gd name="T1" fmla="*/ 206 h 420"/>
                <a:gd name="T2" fmla="*/ 254 w 1171"/>
                <a:gd name="T3" fmla="*/ 206 h 420"/>
                <a:gd name="T4" fmla="*/ 506 w 1171"/>
                <a:gd name="T5" fmla="*/ 137 h 420"/>
                <a:gd name="T6" fmla="*/ 901 w 1171"/>
                <a:gd name="T7" fmla="*/ 39 h 420"/>
                <a:gd name="T8" fmla="*/ 1055 w 1171"/>
                <a:gd name="T9" fmla="*/ 0 h 420"/>
                <a:gd name="T10" fmla="*/ 1081 w 1171"/>
                <a:gd name="T11" fmla="*/ 42 h 420"/>
                <a:gd name="T12" fmla="*/ 1170 w 1171"/>
                <a:gd name="T13" fmla="*/ 82 h 420"/>
                <a:gd name="T14" fmla="*/ 964 w 1171"/>
                <a:gd name="T15" fmla="*/ 227 h 420"/>
                <a:gd name="T16" fmla="*/ 918 w 1171"/>
                <a:gd name="T17" fmla="*/ 230 h 420"/>
                <a:gd name="T18" fmla="*/ 570 w 1171"/>
                <a:gd name="T19" fmla="*/ 261 h 420"/>
                <a:gd name="T20" fmla="*/ 422 w 1171"/>
                <a:gd name="T21" fmla="*/ 329 h 420"/>
                <a:gd name="T22" fmla="*/ 277 w 1171"/>
                <a:gd name="T23" fmla="*/ 297 h 420"/>
                <a:gd name="T24" fmla="*/ 118 w 1171"/>
                <a:gd name="T25" fmla="*/ 253 h 420"/>
                <a:gd name="T26" fmla="*/ 0 w 1171"/>
                <a:gd name="T27" fmla="*/ 204 h 420"/>
                <a:gd name="T28" fmla="*/ 25 w 1171"/>
                <a:gd name="T29" fmla="*/ 183 h 420"/>
                <a:gd name="T30" fmla="*/ 93 w 1171"/>
                <a:gd name="T31" fmla="*/ 184 h 420"/>
                <a:gd name="T32" fmla="*/ 116 w 1171"/>
                <a:gd name="T33" fmla="*/ 206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71" h="420">
                  <a:moveTo>
                    <a:pt x="116" y="206"/>
                  </a:moveTo>
                  <a:cubicBezTo>
                    <a:pt x="162" y="216"/>
                    <a:pt x="208" y="210"/>
                    <a:pt x="254" y="206"/>
                  </a:cubicBezTo>
                  <a:cubicBezTo>
                    <a:pt x="336" y="175"/>
                    <a:pt x="411" y="123"/>
                    <a:pt x="506" y="137"/>
                  </a:cubicBezTo>
                  <a:cubicBezTo>
                    <a:pt x="640" y="113"/>
                    <a:pt x="771" y="77"/>
                    <a:pt x="901" y="39"/>
                  </a:cubicBezTo>
                  <a:cubicBezTo>
                    <a:pt x="952" y="24"/>
                    <a:pt x="1002" y="4"/>
                    <a:pt x="1055" y="0"/>
                  </a:cubicBezTo>
                  <a:cubicBezTo>
                    <a:pt x="1052" y="21"/>
                    <a:pt x="1060" y="36"/>
                    <a:pt x="1081" y="42"/>
                  </a:cubicBezTo>
                  <a:cubicBezTo>
                    <a:pt x="1109" y="50"/>
                    <a:pt x="1142" y="41"/>
                    <a:pt x="1170" y="82"/>
                  </a:cubicBezTo>
                  <a:cubicBezTo>
                    <a:pt x="1086" y="113"/>
                    <a:pt x="1037" y="186"/>
                    <a:pt x="964" y="227"/>
                  </a:cubicBezTo>
                  <a:cubicBezTo>
                    <a:pt x="948" y="229"/>
                    <a:pt x="933" y="229"/>
                    <a:pt x="918" y="230"/>
                  </a:cubicBezTo>
                  <a:cubicBezTo>
                    <a:pt x="802" y="235"/>
                    <a:pt x="690" y="279"/>
                    <a:pt x="570" y="261"/>
                  </a:cubicBezTo>
                  <a:cubicBezTo>
                    <a:pt x="515" y="253"/>
                    <a:pt x="461" y="282"/>
                    <a:pt x="422" y="329"/>
                  </a:cubicBezTo>
                  <a:cubicBezTo>
                    <a:pt x="342" y="419"/>
                    <a:pt x="332" y="415"/>
                    <a:pt x="277" y="297"/>
                  </a:cubicBezTo>
                  <a:cubicBezTo>
                    <a:pt x="223" y="282"/>
                    <a:pt x="171" y="268"/>
                    <a:pt x="118" y="253"/>
                  </a:cubicBezTo>
                  <a:cubicBezTo>
                    <a:pt x="61" y="281"/>
                    <a:pt x="22" y="265"/>
                    <a:pt x="0" y="204"/>
                  </a:cubicBezTo>
                  <a:cubicBezTo>
                    <a:pt x="8" y="197"/>
                    <a:pt x="17" y="189"/>
                    <a:pt x="25" y="183"/>
                  </a:cubicBezTo>
                  <a:cubicBezTo>
                    <a:pt x="47" y="183"/>
                    <a:pt x="70" y="183"/>
                    <a:pt x="93" y="184"/>
                  </a:cubicBezTo>
                  <a:cubicBezTo>
                    <a:pt x="99" y="192"/>
                    <a:pt x="109" y="198"/>
                    <a:pt x="116" y="206"/>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49" name="Forme libre 648"/>
            <p:cNvSpPr>
              <a:spLocks noChangeArrowheads="1"/>
            </p:cNvSpPr>
            <p:nvPr userDrawn="1"/>
          </p:nvSpPr>
          <p:spPr bwMode="auto">
            <a:xfrm>
              <a:off x="6496050" y="2555875"/>
              <a:ext cx="247650" cy="77788"/>
            </a:xfrm>
            <a:custGeom>
              <a:avLst/>
              <a:gdLst>
                <a:gd name="T0" fmla="*/ 645 w 687"/>
                <a:gd name="T1" fmla="*/ 47 h 216"/>
                <a:gd name="T2" fmla="*/ 139 w 687"/>
                <a:gd name="T3" fmla="*/ 185 h 216"/>
                <a:gd name="T4" fmla="*/ 7 w 687"/>
                <a:gd name="T5" fmla="*/ 215 h 216"/>
                <a:gd name="T6" fmla="*/ 1 w 687"/>
                <a:gd name="T7" fmla="*/ 197 h 216"/>
                <a:gd name="T8" fmla="*/ 7 w 687"/>
                <a:gd name="T9" fmla="*/ 188 h 216"/>
                <a:gd name="T10" fmla="*/ 573 w 687"/>
                <a:gd name="T11" fmla="*/ 20 h 216"/>
                <a:gd name="T12" fmla="*/ 650 w 687"/>
                <a:gd name="T13" fmla="*/ 8 h 216"/>
                <a:gd name="T14" fmla="*/ 645 w 687"/>
                <a:gd name="T15" fmla="*/ 47 h 2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7" h="216">
                  <a:moveTo>
                    <a:pt x="645" y="47"/>
                  </a:moveTo>
                  <a:cubicBezTo>
                    <a:pt x="477" y="93"/>
                    <a:pt x="307" y="139"/>
                    <a:pt x="139" y="185"/>
                  </a:cubicBezTo>
                  <a:cubicBezTo>
                    <a:pt x="95" y="197"/>
                    <a:pt x="51" y="205"/>
                    <a:pt x="7" y="215"/>
                  </a:cubicBezTo>
                  <a:cubicBezTo>
                    <a:pt x="1" y="209"/>
                    <a:pt x="0" y="203"/>
                    <a:pt x="1" y="197"/>
                  </a:cubicBezTo>
                  <a:cubicBezTo>
                    <a:pt x="3" y="191"/>
                    <a:pt x="4" y="188"/>
                    <a:pt x="7" y="188"/>
                  </a:cubicBezTo>
                  <a:cubicBezTo>
                    <a:pt x="196" y="131"/>
                    <a:pt x="384" y="75"/>
                    <a:pt x="573" y="20"/>
                  </a:cubicBezTo>
                  <a:cubicBezTo>
                    <a:pt x="598" y="12"/>
                    <a:pt x="628" y="0"/>
                    <a:pt x="650" y="8"/>
                  </a:cubicBezTo>
                  <a:cubicBezTo>
                    <a:pt x="686" y="18"/>
                    <a:pt x="651" y="35"/>
                    <a:pt x="645" y="47"/>
                  </a:cubicBezTo>
                </a:path>
              </a:pathLst>
            </a:custGeom>
            <a:solidFill>
              <a:srgbClr val="D0D0D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50" name="Forme libre 649"/>
            <p:cNvSpPr>
              <a:spLocks noChangeArrowheads="1"/>
            </p:cNvSpPr>
            <p:nvPr userDrawn="1"/>
          </p:nvSpPr>
          <p:spPr bwMode="auto">
            <a:xfrm>
              <a:off x="6338888" y="2624138"/>
              <a:ext cx="160337" cy="58737"/>
            </a:xfrm>
            <a:custGeom>
              <a:avLst/>
              <a:gdLst>
                <a:gd name="T0" fmla="*/ 445 w 446"/>
                <a:gd name="T1" fmla="*/ 0 h 163"/>
                <a:gd name="T2" fmla="*/ 445 w 446"/>
                <a:gd name="T3" fmla="*/ 28 h 163"/>
                <a:gd name="T4" fmla="*/ 0 w 446"/>
                <a:gd name="T5" fmla="*/ 162 h 163"/>
                <a:gd name="T6" fmla="*/ 54 w 446"/>
                <a:gd name="T7" fmla="*/ 109 h 163"/>
                <a:gd name="T8" fmla="*/ 445 w 446"/>
                <a:gd name="T9" fmla="*/ 0 h 163"/>
              </a:gdLst>
              <a:ahLst/>
              <a:cxnLst>
                <a:cxn ang="0">
                  <a:pos x="T0" y="T1"/>
                </a:cxn>
                <a:cxn ang="0">
                  <a:pos x="T2" y="T3"/>
                </a:cxn>
                <a:cxn ang="0">
                  <a:pos x="T4" y="T5"/>
                </a:cxn>
                <a:cxn ang="0">
                  <a:pos x="T6" y="T7"/>
                </a:cxn>
                <a:cxn ang="0">
                  <a:pos x="T8" y="T9"/>
                </a:cxn>
              </a:cxnLst>
              <a:rect l="0" t="0" r="r" b="b"/>
              <a:pathLst>
                <a:path w="446" h="163">
                  <a:moveTo>
                    <a:pt x="445" y="0"/>
                  </a:moveTo>
                  <a:cubicBezTo>
                    <a:pt x="445" y="9"/>
                    <a:pt x="445" y="19"/>
                    <a:pt x="445" y="28"/>
                  </a:cubicBezTo>
                  <a:cubicBezTo>
                    <a:pt x="304" y="95"/>
                    <a:pt x="150" y="115"/>
                    <a:pt x="0" y="162"/>
                  </a:cubicBezTo>
                  <a:cubicBezTo>
                    <a:pt x="0" y="118"/>
                    <a:pt x="32" y="119"/>
                    <a:pt x="54" y="109"/>
                  </a:cubicBezTo>
                  <a:cubicBezTo>
                    <a:pt x="184" y="72"/>
                    <a:pt x="315" y="35"/>
                    <a:pt x="445" y="0"/>
                  </a:cubicBezTo>
                </a:path>
              </a:pathLst>
            </a:custGeom>
            <a:solidFill>
              <a:srgbClr val="C3C3C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51" name="Forme libre 650"/>
            <p:cNvSpPr>
              <a:spLocks noChangeArrowheads="1"/>
            </p:cNvSpPr>
            <p:nvPr userDrawn="1"/>
          </p:nvSpPr>
          <p:spPr bwMode="auto">
            <a:xfrm>
              <a:off x="6648450" y="2457450"/>
              <a:ext cx="106363" cy="55563"/>
            </a:xfrm>
            <a:custGeom>
              <a:avLst/>
              <a:gdLst>
                <a:gd name="T0" fmla="*/ 131 w 294"/>
                <a:gd name="T1" fmla="*/ 99 h 155"/>
                <a:gd name="T2" fmla="*/ 21 w 294"/>
                <a:gd name="T3" fmla="*/ 47 h 155"/>
                <a:gd name="T4" fmla="*/ 42 w 294"/>
                <a:gd name="T5" fmla="*/ 0 h 155"/>
                <a:gd name="T6" fmla="*/ 82 w 294"/>
                <a:gd name="T7" fmla="*/ 9 h 155"/>
                <a:gd name="T8" fmla="*/ 204 w 294"/>
                <a:gd name="T9" fmla="*/ 67 h 155"/>
                <a:gd name="T10" fmla="*/ 290 w 294"/>
                <a:gd name="T11" fmla="*/ 122 h 155"/>
                <a:gd name="T12" fmla="*/ 293 w 294"/>
                <a:gd name="T13" fmla="*/ 144 h 155"/>
                <a:gd name="T14" fmla="*/ 131 w 294"/>
                <a:gd name="T15" fmla="*/ 99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4" h="155">
                  <a:moveTo>
                    <a:pt x="131" y="99"/>
                  </a:moveTo>
                  <a:cubicBezTo>
                    <a:pt x="94" y="83"/>
                    <a:pt x="58" y="64"/>
                    <a:pt x="21" y="47"/>
                  </a:cubicBezTo>
                  <a:cubicBezTo>
                    <a:pt x="0" y="18"/>
                    <a:pt x="6" y="2"/>
                    <a:pt x="42" y="0"/>
                  </a:cubicBezTo>
                  <a:cubicBezTo>
                    <a:pt x="56" y="3"/>
                    <a:pt x="68" y="6"/>
                    <a:pt x="82" y="9"/>
                  </a:cubicBezTo>
                  <a:cubicBezTo>
                    <a:pt x="128" y="17"/>
                    <a:pt x="180" y="15"/>
                    <a:pt x="204" y="67"/>
                  </a:cubicBezTo>
                  <a:cubicBezTo>
                    <a:pt x="233" y="86"/>
                    <a:pt x="262" y="104"/>
                    <a:pt x="290" y="122"/>
                  </a:cubicBezTo>
                  <a:cubicBezTo>
                    <a:pt x="291" y="130"/>
                    <a:pt x="291" y="136"/>
                    <a:pt x="293" y="144"/>
                  </a:cubicBezTo>
                  <a:cubicBezTo>
                    <a:pt x="232" y="154"/>
                    <a:pt x="186" y="113"/>
                    <a:pt x="131" y="99"/>
                  </a:cubicBezTo>
                </a:path>
              </a:pathLst>
            </a:custGeom>
            <a:solidFill>
              <a:srgbClr val="E0E0E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52" name="Forme libre 651"/>
            <p:cNvSpPr>
              <a:spLocks noChangeArrowheads="1"/>
            </p:cNvSpPr>
            <p:nvPr userDrawn="1"/>
          </p:nvSpPr>
          <p:spPr bwMode="auto">
            <a:xfrm>
              <a:off x="6786563" y="2681288"/>
              <a:ext cx="17462" cy="9525"/>
            </a:xfrm>
            <a:custGeom>
              <a:avLst/>
              <a:gdLst>
                <a:gd name="T0" fmla="*/ 0 w 47"/>
                <a:gd name="T1" fmla="*/ 25 h 26"/>
                <a:gd name="T2" fmla="*/ 46 w 47"/>
                <a:gd name="T3" fmla="*/ 0 h 26"/>
                <a:gd name="T4" fmla="*/ 0 w 47"/>
                <a:gd name="T5" fmla="*/ 25 h 26"/>
              </a:gdLst>
              <a:ahLst/>
              <a:cxnLst>
                <a:cxn ang="0">
                  <a:pos x="T0" y="T1"/>
                </a:cxn>
                <a:cxn ang="0">
                  <a:pos x="T2" y="T3"/>
                </a:cxn>
                <a:cxn ang="0">
                  <a:pos x="T4" y="T5"/>
                </a:cxn>
              </a:cxnLst>
              <a:rect l="0" t="0" r="r" b="b"/>
              <a:pathLst>
                <a:path w="47" h="26">
                  <a:moveTo>
                    <a:pt x="0" y="25"/>
                  </a:moveTo>
                  <a:cubicBezTo>
                    <a:pt x="16" y="17"/>
                    <a:pt x="31" y="8"/>
                    <a:pt x="46" y="0"/>
                  </a:cubicBezTo>
                  <a:cubicBezTo>
                    <a:pt x="31" y="9"/>
                    <a:pt x="16" y="17"/>
                    <a:pt x="0" y="25"/>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53" name="Forme libre 652"/>
            <p:cNvSpPr>
              <a:spLocks noChangeArrowheads="1"/>
            </p:cNvSpPr>
            <p:nvPr userDrawn="1"/>
          </p:nvSpPr>
          <p:spPr bwMode="auto">
            <a:xfrm>
              <a:off x="5959475" y="3149600"/>
              <a:ext cx="379413" cy="123825"/>
            </a:xfrm>
            <a:custGeom>
              <a:avLst/>
              <a:gdLst>
                <a:gd name="T0" fmla="*/ 1035 w 1056"/>
                <a:gd name="T1" fmla="*/ 0 h 346"/>
                <a:gd name="T2" fmla="*/ 1043 w 1056"/>
                <a:gd name="T3" fmla="*/ 26 h 346"/>
                <a:gd name="T4" fmla="*/ 948 w 1056"/>
                <a:gd name="T5" fmla="*/ 66 h 346"/>
                <a:gd name="T6" fmla="*/ 29 w 1056"/>
                <a:gd name="T7" fmla="*/ 345 h 346"/>
                <a:gd name="T8" fmla="*/ 4 w 1056"/>
                <a:gd name="T9" fmla="*/ 330 h 346"/>
                <a:gd name="T10" fmla="*/ 12 w 1056"/>
                <a:gd name="T11" fmla="*/ 307 h 346"/>
                <a:gd name="T12" fmla="*/ 905 w 1056"/>
                <a:gd name="T13" fmla="*/ 38 h 346"/>
                <a:gd name="T14" fmla="*/ 1035 w 1056"/>
                <a:gd name="T15" fmla="*/ 0 h 3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6" h="346">
                  <a:moveTo>
                    <a:pt x="1035" y="0"/>
                  </a:moveTo>
                  <a:cubicBezTo>
                    <a:pt x="1044" y="6"/>
                    <a:pt x="1055" y="19"/>
                    <a:pt x="1043" y="26"/>
                  </a:cubicBezTo>
                  <a:cubicBezTo>
                    <a:pt x="1012" y="41"/>
                    <a:pt x="980" y="57"/>
                    <a:pt x="948" y="66"/>
                  </a:cubicBezTo>
                  <a:cubicBezTo>
                    <a:pt x="641" y="159"/>
                    <a:pt x="336" y="252"/>
                    <a:pt x="29" y="345"/>
                  </a:cubicBezTo>
                  <a:cubicBezTo>
                    <a:pt x="19" y="341"/>
                    <a:pt x="12" y="336"/>
                    <a:pt x="4" y="330"/>
                  </a:cubicBezTo>
                  <a:cubicBezTo>
                    <a:pt x="0" y="321"/>
                    <a:pt x="1" y="313"/>
                    <a:pt x="12" y="307"/>
                  </a:cubicBezTo>
                  <a:cubicBezTo>
                    <a:pt x="313" y="228"/>
                    <a:pt x="609" y="132"/>
                    <a:pt x="905" y="38"/>
                  </a:cubicBezTo>
                  <a:cubicBezTo>
                    <a:pt x="948" y="23"/>
                    <a:pt x="992" y="12"/>
                    <a:pt x="1035" y="0"/>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54" name="Forme libre 653"/>
            <p:cNvSpPr>
              <a:spLocks noChangeArrowheads="1"/>
            </p:cNvSpPr>
            <p:nvPr userDrawn="1"/>
          </p:nvSpPr>
          <p:spPr bwMode="auto">
            <a:xfrm>
              <a:off x="5815013" y="3263900"/>
              <a:ext cx="155575" cy="55563"/>
            </a:xfrm>
            <a:custGeom>
              <a:avLst/>
              <a:gdLst>
                <a:gd name="T0" fmla="*/ 409 w 432"/>
                <a:gd name="T1" fmla="*/ 9 h 154"/>
                <a:gd name="T2" fmla="*/ 431 w 432"/>
                <a:gd name="T3" fmla="*/ 30 h 154"/>
                <a:gd name="T4" fmla="*/ 107 w 432"/>
                <a:gd name="T5" fmla="*/ 122 h 154"/>
                <a:gd name="T6" fmla="*/ 0 w 432"/>
                <a:gd name="T7" fmla="*/ 127 h 154"/>
                <a:gd name="T8" fmla="*/ 385 w 432"/>
                <a:gd name="T9" fmla="*/ 6 h 154"/>
                <a:gd name="T10" fmla="*/ 409 w 432"/>
                <a:gd name="T11" fmla="*/ 9 h 154"/>
              </a:gdLst>
              <a:ahLst/>
              <a:cxnLst>
                <a:cxn ang="0">
                  <a:pos x="T0" y="T1"/>
                </a:cxn>
                <a:cxn ang="0">
                  <a:pos x="T2" y="T3"/>
                </a:cxn>
                <a:cxn ang="0">
                  <a:pos x="T4" y="T5"/>
                </a:cxn>
                <a:cxn ang="0">
                  <a:pos x="T6" y="T7"/>
                </a:cxn>
                <a:cxn ang="0">
                  <a:pos x="T8" y="T9"/>
                </a:cxn>
                <a:cxn ang="0">
                  <a:pos x="T10" y="T11"/>
                </a:cxn>
              </a:cxnLst>
              <a:rect l="0" t="0" r="r" b="b"/>
              <a:pathLst>
                <a:path w="432" h="154">
                  <a:moveTo>
                    <a:pt x="409" y="9"/>
                  </a:moveTo>
                  <a:cubicBezTo>
                    <a:pt x="417" y="17"/>
                    <a:pt x="423" y="23"/>
                    <a:pt x="431" y="30"/>
                  </a:cubicBezTo>
                  <a:cubicBezTo>
                    <a:pt x="322" y="61"/>
                    <a:pt x="215" y="91"/>
                    <a:pt x="107" y="122"/>
                  </a:cubicBezTo>
                  <a:cubicBezTo>
                    <a:pt x="72" y="131"/>
                    <a:pt x="37" y="153"/>
                    <a:pt x="0" y="127"/>
                  </a:cubicBezTo>
                  <a:cubicBezTo>
                    <a:pt x="128" y="85"/>
                    <a:pt x="252" y="32"/>
                    <a:pt x="385" y="6"/>
                  </a:cubicBezTo>
                  <a:cubicBezTo>
                    <a:pt x="394" y="0"/>
                    <a:pt x="403" y="1"/>
                    <a:pt x="409" y="9"/>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55" name="Forme libre 654"/>
            <p:cNvSpPr>
              <a:spLocks noChangeArrowheads="1"/>
            </p:cNvSpPr>
            <p:nvPr userDrawn="1"/>
          </p:nvSpPr>
          <p:spPr bwMode="auto">
            <a:xfrm>
              <a:off x="5765800" y="3313113"/>
              <a:ext cx="42863" cy="20637"/>
            </a:xfrm>
            <a:custGeom>
              <a:avLst/>
              <a:gdLst>
                <a:gd name="T0" fmla="*/ 67 w 117"/>
                <a:gd name="T1" fmla="*/ 52 h 59"/>
                <a:gd name="T2" fmla="*/ 22 w 117"/>
                <a:gd name="T3" fmla="*/ 58 h 59"/>
                <a:gd name="T4" fmla="*/ 0 w 117"/>
                <a:gd name="T5" fmla="*/ 32 h 59"/>
                <a:gd name="T6" fmla="*/ 113 w 117"/>
                <a:gd name="T7" fmla="*/ 0 h 59"/>
                <a:gd name="T8" fmla="*/ 116 w 117"/>
                <a:gd name="T9" fmla="*/ 32 h 59"/>
                <a:gd name="T10" fmla="*/ 114 w 117"/>
                <a:gd name="T11" fmla="*/ 32 h 59"/>
                <a:gd name="T12" fmla="*/ 67 w 117"/>
                <a:gd name="T13" fmla="*/ 52 h 59"/>
              </a:gdLst>
              <a:ahLst/>
              <a:cxnLst>
                <a:cxn ang="0">
                  <a:pos x="T0" y="T1"/>
                </a:cxn>
                <a:cxn ang="0">
                  <a:pos x="T2" y="T3"/>
                </a:cxn>
                <a:cxn ang="0">
                  <a:pos x="T4" y="T5"/>
                </a:cxn>
                <a:cxn ang="0">
                  <a:pos x="T6" y="T7"/>
                </a:cxn>
                <a:cxn ang="0">
                  <a:pos x="T8" y="T9"/>
                </a:cxn>
                <a:cxn ang="0">
                  <a:pos x="T10" y="T11"/>
                </a:cxn>
                <a:cxn ang="0">
                  <a:pos x="T12" y="T13"/>
                </a:cxn>
              </a:cxnLst>
              <a:rect l="0" t="0" r="r" b="b"/>
              <a:pathLst>
                <a:path w="117" h="59">
                  <a:moveTo>
                    <a:pt x="67" y="52"/>
                  </a:moveTo>
                  <a:cubicBezTo>
                    <a:pt x="51" y="54"/>
                    <a:pt x="38" y="57"/>
                    <a:pt x="22" y="58"/>
                  </a:cubicBezTo>
                  <a:cubicBezTo>
                    <a:pt x="15" y="49"/>
                    <a:pt x="7" y="42"/>
                    <a:pt x="0" y="32"/>
                  </a:cubicBezTo>
                  <a:cubicBezTo>
                    <a:pt x="38" y="22"/>
                    <a:pt x="74" y="11"/>
                    <a:pt x="113" y="0"/>
                  </a:cubicBezTo>
                  <a:cubicBezTo>
                    <a:pt x="114" y="11"/>
                    <a:pt x="114" y="22"/>
                    <a:pt x="116" y="32"/>
                  </a:cubicBezTo>
                  <a:lnTo>
                    <a:pt x="114" y="32"/>
                  </a:lnTo>
                  <a:cubicBezTo>
                    <a:pt x="100" y="43"/>
                    <a:pt x="79" y="38"/>
                    <a:pt x="67" y="52"/>
                  </a:cubicBezTo>
                </a:path>
              </a:pathLst>
            </a:custGeom>
            <a:solidFill>
              <a:srgbClr val="97979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56" name="Forme libre 655"/>
            <p:cNvSpPr>
              <a:spLocks noChangeArrowheads="1"/>
            </p:cNvSpPr>
            <p:nvPr userDrawn="1"/>
          </p:nvSpPr>
          <p:spPr bwMode="auto">
            <a:xfrm>
              <a:off x="5953125" y="3260725"/>
              <a:ext cx="9525" cy="6350"/>
            </a:xfrm>
            <a:custGeom>
              <a:avLst/>
              <a:gdLst>
                <a:gd name="T0" fmla="*/ 24 w 28"/>
                <a:gd name="T1" fmla="*/ 17 h 18"/>
                <a:gd name="T2" fmla="*/ 0 w 28"/>
                <a:gd name="T3" fmla="*/ 14 h 18"/>
                <a:gd name="T4" fmla="*/ 27 w 28"/>
                <a:gd name="T5" fmla="*/ 0 h 18"/>
                <a:gd name="T6" fmla="*/ 24 w 28"/>
                <a:gd name="T7" fmla="*/ 17 h 18"/>
              </a:gdLst>
              <a:ahLst/>
              <a:cxnLst>
                <a:cxn ang="0">
                  <a:pos x="T0" y="T1"/>
                </a:cxn>
                <a:cxn ang="0">
                  <a:pos x="T2" y="T3"/>
                </a:cxn>
                <a:cxn ang="0">
                  <a:pos x="T4" y="T5"/>
                </a:cxn>
                <a:cxn ang="0">
                  <a:pos x="T6" y="T7"/>
                </a:cxn>
              </a:cxnLst>
              <a:rect l="0" t="0" r="r" b="b"/>
              <a:pathLst>
                <a:path w="28" h="18">
                  <a:moveTo>
                    <a:pt x="24" y="17"/>
                  </a:moveTo>
                  <a:cubicBezTo>
                    <a:pt x="17" y="15"/>
                    <a:pt x="7" y="14"/>
                    <a:pt x="0" y="14"/>
                  </a:cubicBezTo>
                  <a:cubicBezTo>
                    <a:pt x="9" y="9"/>
                    <a:pt x="18" y="5"/>
                    <a:pt x="27" y="0"/>
                  </a:cubicBezTo>
                  <a:cubicBezTo>
                    <a:pt x="27" y="5"/>
                    <a:pt x="26" y="11"/>
                    <a:pt x="24" y="17"/>
                  </a:cubicBezTo>
                </a:path>
              </a:pathLst>
            </a:custGeom>
            <a:solidFill>
              <a:srgbClr val="6B6B6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57" name="Forme libre 656"/>
            <p:cNvSpPr>
              <a:spLocks noChangeArrowheads="1"/>
            </p:cNvSpPr>
            <p:nvPr userDrawn="1"/>
          </p:nvSpPr>
          <p:spPr bwMode="auto">
            <a:xfrm>
              <a:off x="8066088" y="2714625"/>
              <a:ext cx="25400" cy="7938"/>
            </a:xfrm>
            <a:custGeom>
              <a:avLst/>
              <a:gdLst>
                <a:gd name="T0" fmla="*/ 0 w 70"/>
                <a:gd name="T1" fmla="*/ 23 h 24"/>
                <a:gd name="T2" fmla="*/ 69 w 70"/>
                <a:gd name="T3" fmla="*/ 0 h 24"/>
                <a:gd name="T4" fmla="*/ 0 w 70"/>
                <a:gd name="T5" fmla="*/ 23 h 24"/>
              </a:gdLst>
              <a:ahLst/>
              <a:cxnLst>
                <a:cxn ang="0">
                  <a:pos x="T0" y="T1"/>
                </a:cxn>
                <a:cxn ang="0">
                  <a:pos x="T2" y="T3"/>
                </a:cxn>
                <a:cxn ang="0">
                  <a:pos x="T4" y="T5"/>
                </a:cxn>
              </a:cxnLst>
              <a:rect l="0" t="0" r="r" b="b"/>
              <a:pathLst>
                <a:path w="70" h="24">
                  <a:moveTo>
                    <a:pt x="0" y="23"/>
                  </a:moveTo>
                  <a:cubicBezTo>
                    <a:pt x="20" y="7"/>
                    <a:pt x="44" y="1"/>
                    <a:pt x="69" y="0"/>
                  </a:cubicBezTo>
                  <a:cubicBezTo>
                    <a:pt x="49" y="15"/>
                    <a:pt x="24" y="21"/>
                    <a:pt x="0" y="23"/>
                  </a:cubicBezTo>
                </a:path>
              </a:pathLst>
            </a:custGeom>
            <a:solidFill>
              <a:srgbClr val="3E3E3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58" name="Forme libre 657"/>
            <p:cNvSpPr>
              <a:spLocks noChangeArrowheads="1"/>
            </p:cNvSpPr>
            <p:nvPr userDrawn="1"/>
          </p:nvSpPr>
          <p:spPr bwMode="auto">
            <a:xfrm>
              <a:off x="8123238" y="2698750"/>
              <a:ext cx="17462" cy="7938"/>
            </a:xfrm>
            <a:custGeom>
              <a:avLst/>
              <a:gdLst>
                <a:gd name="T0" fmla="*/ 0 w 47"/>
                <a:gd name="T1" fmla="*/ 21 h 22"/>
                <a:gd name="T2" fmla="*/ 46 w 47"/>
                <a:gd name="T3" fmla="*/ 0 h 22"/>
                <a:gd name="T4" fmla="*/ 0 w 47"/>
                <a:gd name="T5" fmla="*/ 21 h 22"/>
              </a:gdLst>
              <a:ahLst/>
              <a:cxnLst>
                <a:cxn ang="0">
                  <a:pos x="T0" y="T1"/>
                </a:cxn>
                <a:cxn ang="0">
                  <a:pos x="T2" y="T3"/>
                </a:cxn>
                <a:cxn ang="0">
                  <a:pos x="T4" y="T5"/>
                </a:cxn>
              </a:cxnLst>
              <a:rect l="0" t="0" r="r" b="b"/>
              <a:pathLst>
                <a:path w="47" h="22">
                  <a:moveTo>
                    <a:pt x="0" y="21"/>
                  </a:moveTo>
                  <a:cubicBezTo>
                    <a:pt x="15" y="14"/>
                    <a:pt x="31" y="6"/>
                    <a:pt x="46" y="0"/>
                  </a:cubicBezTo>
                  <a:cubicBezTo>
                    <a:pt x="31" y="8"/>
                    <a:pt x="15" y="15"/>
                    <a:pt x="0" y="21"/>
                  </a:cubicBezTo>
                </a:path>
              </a:pathLst>
            </a:custGeom>
            <a:solidFill>
              <a:srgbClr val="3E3E3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59" name="Forme libre 658"/>
            <p:cNvSpPr>
              <a:spLocks noChangeArrowheads="1"/>
            </p:cNvSpPr>
            <p:nvPr userDrawn="1"/>
          </p:nvSpPr>
          <p:spPr bwMode="auto">
            <a:xfrm>
              <a:off x="5851525" y="3552825"/>
              <a:ext cx="293688" cy="355600"/>
            </a:xfrm>
            <a:custGeom>
              <a:avLst/>
              <a:gdLst>
                <a:gd name="T0" fmla="*/ 810 w 817"/>
                <a:gd name="T1" fmla="*/ 30 h 989"/>
                <a:gd name="T2" fmla="*/ 774 w 817"/>
                <a:gd name="T3" fmla="*/ 207 h 989"/>
                <a:gd name="T4" fmla="*/ 628 w 817"/>
                <a:gd name="T5" fmla="*/ 672 h 989"/>
                <a:gd name="T6" fmla="*/ 605 w 817"/>
                <a:gd name="T7" fmla="*/ 783 h 989"/>
                <a:gd name="T8" fmla="*/ 219 w 817"/>
                <a:gd name="T9" fmla="*/ 942 h 989"/>
                <a:gd name="T10" fmla="*/ 29 w 817"/>
                <a:gd name="T11" fmla="*/ 765 h 989"/>
                <a:gd name="T12" fmla="*/ 177 w 817"/>
                <a:gd name="T13" fmla="*/ 491 h 989"/>
                <a:gd name="T14" fmla="*/ 208 w 817"/>
                <a:gd name="T15" fmla="*/ 340 h 989"/>
                <a:gd name="T16" fmla="*/ 162 w 817"/>
                <a:gd name="T17" fmla="*/ 209 h 989"/>
                <a:gd name="T18" fmla="*/ 249 w 817"/>
                <a:gd name="T19" fmla="*/ 164 h 989"/>
                <a:gd name="T20" fmla="*/ 704 w 817"/>
                <a:gd name="T21" fmla="*/ 32 h 989"/>
                <a:gd name="T22" fmla="*/ 810 w 817"/>
                <a:gd name="T23" fmla="*/ 30 h 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7" h="989">
                  <a:moveTo>
                    <a:pt x="810" y="30"/>
                  </a:moveTo>
                  <a:cubicBezTo>
                    <a:pt x="816" y="93"/>
                    <a:pt x="791" y="149"/>
                    <a:pt x="774" y="207"/>
                  </a:cubicBezTo>
                  <a:cubicBezTo>
                    <a:pt x="727" y="363"/>
                    <a:pt x="661" y="513"/>
                    <a:pt x="628" y="672"/>
                  </a:cubicBezTo>
                  <a:cubicBezTo>
                    <a:pt x="646" y="715"/>
                    <a:pt x="637" y="751"/>
                    <a:pt x="605" y="783"/>
                  </a:cubicBezTo>
                  <a:cubicBezTo>
                    <a:pt x="486" y="858"/>
                    <a:pt x="345" y="884"/>
                    <a:pt x="219" y="942"/>
                  </a:cubicBezTo>
                  <a:cubicBezTo>
                    <a:pt x="116" y="988"/>
                    <a:pt x="0" y="877"/>
                    <a:pt x="29" y="765"/>
                  </a:cubicBezTo>
                  <a:cubicBezTo>
                    <a:pt x="55" y="663"/>
                    <a:pt x="93" y="566"/>
                    <a:pt x="177" y="491"/>
                  </a:cubicBezTo>
                  <a:cubicBezTo>
                    <a:pt x="220" y="453"/>
                    <a:pt x="274" y="406"/>
                    <a:pt x="208" y="340"/>
                  </a:cubicBezTo>
                  <a:cubicBezTo>
                    <a:pt x="180" y="300"/>
                    <a:pt x="142" y="265"/>
                    <a:pt x="162" y="209"/>
                  </a:cubicBezTo>
                  <a:cubicBezTo>
                    <a:pt x="184" y="177"/>
                    <a:pt x="214" y="168"/>
                    <a:pt x="249" y="164"/>
                  </a:cubicBezTo>
                  <a:cubicBezTo>
                    <a:pt x="410" y="148"/>
                    <a:pt x="562" y="105"/>
                    <a:pt x="704" y="32"/>
                  </a:cubicBezTo>
                  <a:cubicBezTo>
                    <a:pt x="741" y="12"/>
                    <a:pt x="774" y="0"/>
                    <a:pt x="810" y="30"/>
                  </a:cubicBezTo>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60" name="Forme libre 659"/>
            <p:cNvSpPr>
              <a:spLocks noChangeArrowheads="1"/>
            </p:cNvSpPr>
            <p:nvPr userDrawn="1"/>
          </p:nvSpPr>
          <p:spPr bwMode="auto">
            <a:xfrm>
              <a:off x="5761038" y="3754438"/>
              <a:ext cx="425450" cy="419100"/>
            </a:xfrm>
            <a:custGeom>
              <a:avLst/>
              <a:gdLst>
                <a:gd name="T0" fmla="*/ 834 w 1184"/>
                <a:gd name="T1" fmla="*/ 205 h 1164"/>
                <a:gd name="T2" fmla="*/ 878 w 1184"/>
                <a:gd name="T3" fmla="*/ 113 h 1164"/>
                <a:gd name="T4" fmla="*/ 971 w 1184"/>
                <a:gd name="T5" fmla="*/ 0 h 1164"/>
                <a:gd name="T6" fmla="*/ 1011 w 1184"/>
                <a:gd name="T7" fmla="*/ 115 h 1164"/>
                <a:gd name="T8" fmla="*/ 860 w 1184"/>
                <a:gd name="T9" fmla="*/ 433 h 1164"/>
                <a:gd name="T10" fmla="*/ 933 w 1184"/>
                <a:gd name="T11" fmla="*/ 657 h 1164"/>
                <a:gd name="T12" fmla="*/ 980 w 1184"/>
                <a:gd name="T13" fmla="*/ 689 h 1164"/>
                <a:gd name="T14" fmla="*/ 992 w 1184"/>
                <a:gd name="T15" fmla="*/ 692 h 1164"/>
                <a:gd name="T16" fmla="*/ 1032 w 1184"/>
                <a:gd name="T17" fmla="*/ 709 h 1164"/>
                <a:gd name="T18" fmla="*/ 1084 w 1184"/>
                <a:gd name="T19" fmla="*/ 828 h 1164"/>
                <a:gd name="T20" fmla="*/ 1159 w 1184"/>
                <a:gd name="T21" fmla="*/ 982 h 1164"/>
                <a:gd name="T22" fmla="*/ 1031 w 1184"/>
                <a:gd name="T23" fmla="*/ 1040 h 1164"/>
                <a:gd name="T24" fmla="*/ 902 w 1184"/>
                <a:gd name="T25" fmla="*/ 1011 h 1164"/>
                <a:gd name="T26" fmla="*/ 773 w 1184"/>
                <a:gd name="T27" fmla="*/ 1156 h 1164"/>
                <a:gd name="T28" fmla="*/ 693 w 1184"/>
                <a:gd name="T29" fmla="*/ 1071 h 1164"/>
                <a:gd name="T30" fmla="*/ 661 w 1184"/>
                <a:gd name="T31" fmla="*/ 956 h 1164"/>
                <a:gd name="T32" fmla="*/ 249 w 1184"/>
                <a:gd name="T33" fmla="*/ 798 h 1164"/>
                <a:gd name="T34" fmla="*/ 1 w 1184"/>
                <a:gd name="T35" fmla="*/ 694 h 1164"/>
                <a:gd name="T36" fmla="*/ 3 w 1184"/>
                <a:gd name="T37" fmla="*/ 659 h 1164"/>
                <a:gd name="T38" fmla="*/ 72 w 1184"/>
                <a:gd name="T39" fmla="*/ 385 h 1164"/>
                <a:gd name="T40" fmla="*/ 166 w 1184"/>
                <a:gd name="T41" fmla="*/ 143 h 1164"/>
                <a:gd name="T42" fmla="*/ 252 w 1184"/>
                <a:gd name="T43" fmla="*/ 63 h 1164"/>
                <a:gd name="T44" fmla="*/ 273 w 1184"/>
                <a:gd name="T45" fmla="*/ 159 h 1164"/>
                <a:gd name="T46" fmla="*/ 206 w 1184"/>
                <a:gd name="T47" fmla="*/ 375 h 1164"/>
                <a:gd name="T48" fmla="*/ 313 w 1184"/>
                <a:gd name="T49" fmla="*/ 549 h 1164"/>
                <a:gd name="T50" fmla="*/ 673 w 1184"/>
                <a:gd name="T51" fmla="*/ 462 h 1164"/>
                <a:gd name="T52" fmla="*/ 759 w 1184"/>
                <a:gd name="T53" fmla="*/ 278 h 1164"/>
                <a:gd name="T54" fmla="*/ 834 w 1184"/>
                <a:gd name="T55" fmla="*/ 205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84" h="1164">
                  <a:moveTo>
                    <a:pt x="834" y="205"/>
                  </a:moveTo>
                  <a:cubicBezTo>
                    <a:pt x="849" y="175"/>
                    <a:pt x="863" y="144"/>
                    <a:pt x="878" y="113"/>
                  </a:cubicBezTo>
                  <a:cubicBezTo>
                    <a:pt x="918" y="83"/>
                    <a:pt x="918" y="20"/>
                    <a:pt x="971" y="0"/>
                  </a:cubicBezTo>
                  <a:cubicBezTo>
                    <a:pt x="1014" y="29"/>
                    <a:pt x="1008" y="73"/>
                    <a:pt x="1011" y="115"/>
                  </a:cubicBezTo>
                  <a:cubicBezTo>
                    <a:pt x="948" y="214"/>
                    <a:pt x="895" y="318"/>
                    <a:pt x="860" y="433"/>
                  </a:cubicBezTo>
                  <a:cubicBezTo>
                    <a:pt x="817" y="572"/>
                    <a:pt x="812" y="570"/>
                    <a:pt x="933" y="657"/>
                  </a:cubicBezTo>
                  <a:cubicBezTo>
                    <a:pt x="948" y="668"/>
                    <a:pt x="963" y="682"/>
                    <a:pt x="980" y="689"/>
                  </a:cubicBezTo>
                  <a:cubicBezTo>
                    <a:pt x="985" y="689"/>
                    <a:pt x="988" y="692"/>
                    <a:pt x="992" y="692"/>
                  </a:cubicBezTo>
                  <a:cubicBezTo>
                    <a:pt x="1008" y="694"/>
                    <a:pt x="1020" y="700"/>
                    <a:pt x="1032" y="709"/>
                  </a:cubicBezTo>
                  <a:cubicBezTo>
                    <a:pt x="1060" y="744"/>
                    <a:pt x="1057" y="793"/>
                    <a:pt x="1084" y="828"/>
                  </a:cubicBezTo>
                  <a:cubicBezTo>
                    <a:pt x="1110" y="879"/>
                    <a:pt x="1183" y="908"/>
                    <a:pt x="1159" y="982"/>
                  </a:cubicBezTo>
                  <a:cubicBezTo>
                    <a:pt x="1131" y="1036"/>
                    <a:pt x="1083" y="1042"/>
                    <a:pt x="1031" y="1040"/>
                  </a:cubicBezTo>
                  <a:cubicBezTo>
                    <a:pt x="986" y="1037"/>
                    <a:pt x="951" y="999"/>
                    <a:pt x="902" y="1011"/>
                  </a:cubicBezTo>
                  <a:cubicBezTo>
                    <a:pt x="832" y="1036"/>
                    <a:pt x="823" y="1115"/>
                    <a:pt x="773" y="1156"/>
                  </a:cubicBezTo>
                  <a:cubicBezTo>
                    <a:pt x="710" y="1163"/>
                    <a:pt x="696" y="1120"/>
                    <a:pt x="693" y="1071"/>
                  </a:cubicBezTo>
                  <a:cubicBezTo>
                    <a:pt x="692" y="1030"/>
                    <a:pt x="701" y="987"/>
                    <a:pt x="661" y="956"/>
                  </a:cubicBezTo>
                  <a:cubicBezTo>
                    <a:pt x="556" y="819"/>
                    <a:pt x="426" y="755"/>
                    <a:pt x="249" y="798"/>
                  </a:cubicBezTo>
                  <a:cubicBezTo>
                    <a:pt x="102" y="833"/>
                    <a:pt x="69" y="813"/>
                    <a:pt x="1" y="694"/>
                  </a:cubicBezTo>
                  <a:cubicBezTo>
                    <a:pt x="0" y="682"/>
                    <a:pt x="0" y="671"/>
                    <a:pt x="3" y="659"/>
                  </a:cubicBezTo>
                  <a:cubicBezTo>
                    <a:pt x="38" y="570"/>
                    <a:pt x="59" y="478"/>
                    <a:pt x="72" y="385"/>
                  </a:cubicBezTo>
                  <a:cubicBezTo>
                    <a:pt x="114" y="309"/>
                    <a:pt x="133" y="223"/>
                    <a:pt x="166" y="143"/>
                  </a:cubicBezTo>
                  <a:cubicBezTo>
                    <a:pt x="183" y="104"/>
                    <a:pt x="194" y="58"/>
                    <a:pt x="252" y="63"/>
                  </a:cubicBezTo>
                  <a:cubicBezTo>
                    <a:pt x="301" y="84"/>
                    <a:pt x="285" y="124"/>
                    <a:pt x="273" y="159"/>
                  </a:cubicBezTo>
                  <a:cubicBezTo>
                    <a:pt x="250" y="231"/>
                    <a:pt x="235" y="304"/>
                    <a:pt x="206" y="375"/>
                  </a:cubicBezTo>
                  <a:cubicBezTo>
                    <a:pt x="166" y="474"/>
                    <a:pt x="206" y="527"/>
                    <a:pt x="313" y="549"/>
                  </a:cubicBezTo>
                  <a:cubicBezTo>
                    <a:pt x="447" y="575"/>
                    <a:pt x="560" y="518"/>
                    <a:pt x="673" y="462"/>
                  </a:cubicBezTo>
                  <a:cubicBezTo>
                    <a:pt x="747" y="425"/>
                    <a:pt x="733" y="341"/>
                    <a:pt x="759" y="278"/>
                  </a:cubicBezTo>
                  <a:cubicBezTo>
                    <a:pt x="785" y="252"/>
                    <a:pt x="809" y="228"/>
                    <a:pt x="834" y="205"/>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61" name="Forme libre 660"/>
            <p:cNvSpPr>
              <a:spLocks noChangeArrowheads="1"/>
            </p:cNvSpPr>
            <p:nvPr userDrawn="1"/>
          </p:nvSpPr>
          <p:spPr bwMode="auto">
            <a:xfrm>
              <a:off x="5873750" y="3502025"/>
              <a:ext cx="279400" cy="131763"/>
            </a:xfrm>
            <a:custGeom>
              <a:avLst/>
              <a:gdLst>
                <a:gd name="T0" fmla="*/ 747 w 774"/>
                <a:gd name="T1" fmla="*/ 169 h 366"/>
                <a:gd name="T2" fmla="*/ 108 w 774"/>
                <a:gd name="T3" fmla="*/ 354 h 366"/>
                <a:gd name="T4" fmla="*/ 93 w 774"/>
                <a:gd name="T5" fmla="*/ 354 h 366"/>
                <a:gd name="T6" fmla="*/ 52 w 774"/>
                <a:gd name="T7" fmla="*/ 331 h 366"/>
                <a:gd name="T8" fmla="*/ 9 w 774"/>
                <a:gd name="T9" fmla="*/ 245 h 366"/>
                <a:gd name="T10" fmla="*/ 58 w 774"/>
                <a:gd name="T11" fmla="*/ 187 h 366"/>
                <a:gd name="T12" fmla="*/ 589 w 774"/>
                <a:gd name="T13" fmla="*/ 12 h 366"/>
                <a:gd name="T14" fmla="*/ 657 w 774"/>
                <a:gd name="T15" fmla="*/ 9 h 366"/>
                <a:gd name="T16" fmla="*/ 728 w 774"/>
                <a:gd name="T17" fmla="*/ 7 h 366"/>
                <a:gd name="T18" fmla="*/ 750 w 774"/>
                <a:gd name="T19" fmla="*/ 9 h 366"/>
                <a:gd name="T20" fmla="*/ 771 w 774"/>
                <a:gd name="T21" fmla="*/ 99 h 366"/>
                <a:gd name="T22" fmla="*/ 747 w 774"/>
                <a:gd name="T23" fmla="*/ 169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4" h="366">
                  <a:moveTo>
                    <a:pt x="747" y="169"/>
                  </a:moveTo>
                  <a:cubicBezTo>
                    <a:pt x="553" y="297"/>
                    <a:pt x="342" y="365"/>
                    <a:pt x="108" y="354"/>
                  </a:cubicBezTo>
                  <a:cubicBezTo>
                    <a:pt x="104" y="354"/>
                    <a:pt x="98" y="354"/>
                    <a:pt x="93" y="354"/>
                  </a:cubicBezTo>
                  <a:cubicBezTo>
                    <a:pt x="76" y="351"/>
                    <a:pt x="64" y="342"/>
                    <a:pt x="52" y="331"/>
                  </a:cubicBezTo>
                  <a:cubicBezTo>
                    <a:pt x="30" y="307"/>
                    <a:pt x="0" y="285"/>
                    <a:pt x="9" y="245"/>
                  </a:cubicBezTo>
                  <a:cubicBezTo>
                    <a:pt x="14" y="216"/>
                    <a:pt x="33" y="193"/>
                    <a:pt x="58" y="187"/>
                  </a:cubicBezTo>
                  <a:cubicBezTo>
                    <a:pt x="238" y="135"/>
                    <a:pt x="409" y="61"/>
                    <a:pt x="589" y="12"/>
                  </a:cubicBezTo>
                  <a:cubicBezTo>
                    <a:pt x="611" y="6"/>
                    <a:pt x="634" y="4"/>
                    <a:pt x="657" y="9"/>
                  </a:cubicBezTo>
                  <a:cubicBezTo>
                    <a:pt x="681" y="9"/>
                    <a:pt x="704" y="9"/>
                    <a:pt x="728" y="7"/>
                  </a:cubicBezTo>
                  <a:cubicBezTo>
                    <a:pt x="736" y="0"/>
                    <a:pt x="744" y="0"/>
                    <a:pt x="750" y="9"/>
                  </a:cubicBezTo>
                  <a:cubicBezTo>
                    <a:pt x="765" y="38"/>
                    <a:pt x="771" y="67"/>
                    <a:pt x="771" y="99"/>
                  </a:cubicBezTo>
                  <a:cubicBezTo>
                    <a:pt x="751" y="120"/>
                    <a:pt x="773" y="154"/>
                    <a:pt x="747" y="169"/>
                  </a:cubicBezTo>
                </a:path>
              </a:pathLst>
            </a:custGeom>
            <a:solidFill>
              <a:srgbClr val="FEFEF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62" name="Forme libre 661"/>
            <p:cNvSpPr>
              <a:spLocks noChangeArrowheads="1"/>
            </p:cNvSpPr>
            <p:nvPr userDrawn="1"/>
          </p:nvSpPr>
          <p:spPr bwMode="auto">
            <a:xfrm>
              <a:off x="6188075" y="3389313"/>
              <a:ext cx="112713" cy="138112"/>
            </a:xfrm>
            <a:custGeom>
              <a:avLst/>
              <a:gdLst>
                <a:gd name="T0" fmla="*/ 267 w 312"/>
                <a:gd name="T1" fmla="*/ 50 h 384"/>
                <a:gd name="T2" fmla="*/ 230 w 312"/>
                <a:gd name="T3" fmla="*/ 75 h 384"/>
                <a:gd name="T4" fmla="*/ 186 w 312"/>
                <a:gd name="T5" fmla="*/ 144 h 384"/>
                <a:gd name="T6" fmla="*/ 266 w 312"/>
                <a:gd name="T7" fmla="*/ 183 h 384"/>
                <a:gd name="T8" fmla="*/ 198 w 312"/>
                <a:gd name="T9" fmla="*/ 302 h 384"/>
                <a:gd name="T10" fmla="*/ 171 w 312"/>
                <a:gd name="T11" fmla="*/ 307 h 384"/>
                <a:gd name="T12" fmla="*/ 136 w 312"/>
                <a:gd name="T13" fmla="*/ 316 h 384"/>
                <a:gd name="T14" fmla="*/ 114 w 312"/>
                <a:gd name="T15" fmla="*/ 331 h 384"/>
                <a:gd name="T16" fmla="*/ 6 w 312"/>
                <a:gd name="T17" fmla="*/ 342 h 384"/>
                <a:gd name="T18" fmla="*/ 17 w 312"/>
                <a:gd name="T19" fmla="*/ 281 h 384"/>
                <a:gd name="T20" fmla="*/ 43 w 312"/>
                <a:gd name="T21" fmla="*/ 148 h 384"/>
                <a:gd name="T22" fmla="*/ 267 w 312"/>
                <a:gd name="T23" fmla="*/ 5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2" h="384">
                  <a:moveTo>
                    <a:pt x="267" y="50"/>
                  </a:moveTo>
                  <a:cubicBezTo>
                    <a:pt x="255" y="58"/>
                    <a:pt x="243" y="66"/>
                    <a:pt x="230" y="75"/>
                  </a:cubicBezTo>
                  <a:cubicBezTo>
                    <a:pt x="208" y="93"/>
                    <a:pt x="177" y="107"/>
                    <a:pt x="186" y="144"/>
                  </a:cubicBezTo>
                  <a:cubicBezTo>
                    <a:pt x="197" y="186"/>
                    <a:pt x="232" y="183"/>
                    <a:pt x="266" y="183"/>
                  </a:cubicBezTo>
                  <a:cubicBezTo>
                    <a:pt x="311" y="272"/>
                    <a:pt x="307" y="281"/>
                    <a:pt x="198" y="302"/>
                  </a:cubicBezTo>
                  <a:cubicBezTo>
                    <a:pt x="189" y="305"/>
                    <a:pt x="180" y="307"/>
                    <a:pt x="171" y="307"/>
                  </a:cubicBezTo>
                  <a:cubicBezTo>
                    <a:pt x="159" y="308"/>
                    <a:pt x="146" y="312"/>
                    <a:pt x="136" y="316"/>
                  </a:cubicBezTo>
                  <a:cubicBezTo>
                    <a:pt x="128" y="322"/>
                    <a:pt x="122" y="327"/>
                    <a:pt x="114" y="331"/>
                  </a:cubicBezTo>
                  <a:cubicBezTo>
                    <a:pt x="79" y="339"/>
                    <a:pt x="47" y="383"/>
                    <a:pt x="6" y="342"/>
                  </a:cubicBezTo>
                  <a:cubicBezTo>
                    <a:pt x="6" y="321"/>
                    <a:pt x="0" y="299"/>
                    <a:pt x="17" y="281"/>
                  </a:cubicBezTo>
                  <a:cubicBezTo>
                    <a:pt x="27" y="237"/>
                    <a:pt x="24" y="191"/>
                    <a:pt x="43" y="148"/>
                  </a:cubicBezTo>
                  <a:cubicBezTo>
                    <a:pt x="93" y="18"/>
                    <a:pt x="133" y="0"/>
                    <a:pt x="267" y="50"/>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63" name="Forme libre 662"/>
            <p:cNvSpPr>
              <a:spLocks noChangeArrowheads="1"/>
            </p:cNvSpPr>
            <p:nvPr userDrawn="1"/>
          </p:nvSpPr>
          <p:spPr bwMode="auto">
            <a:xfrm>
              <a:off x="6102350" y="3481388"/>
              <a:ext cx="138113" cy="325437"/>
            </a:xfrm>
            <a:custGeom>
              <a:avLst/>
              <a:gdLst>
                <a:gd name="T0" fmla="*/ 253 w 385"/>
                <a:gd name="T1" fmla="*/ 92 h 903"/>
                <a:gd name="T2" fmla="*/ 322 w 385"/>
                <a:gd name="T3" fmla="*/ 0 h 903"/>
                <a:gd name="T4" fmla="*/ 343 w 385"/>
                <a:gd name="T5" fmla="*/ 156 h 903"/>
                <a:gd name="T6" fmla="*/ 132 w 385"/>
                <a:gd name="T7" fmla="*/ 782 h 903"/>
                <a:gd name="T8" fmla="*/ 0 w 385"/>
                <a:gd name="T9" fmla="*/ 868 h 903"/>
                <a:gd name="T10" fmla="*/ 23 w 385"/>
                <a:gd name="T11" fmla="*/ 754 h 903"/>
                <a:gd name="T12" fmla="*/ 23 w 385"/>
                <a:gd name="T13" fmla="*/ 754 h 903"/>
                <a:gd name="T14" fmla="*/ 45 w 385"/>
                <a:gd name="T15" fmla="*/ 709 h 903"/>
                <a:gd name="T16" fmla="*/ 47 w 385"/>
                <a:gd name="T17" fmla="*/ 686 h 903"/>
                <a:gd name="T18" fmla="*/ 70 w 385"/>
                <a:gd name="T19" fmla="*/ 640 h 903"/>
                <a:gd name="T20" fmla="*/ 70 w 385"/>
                <a:gd name="T21" fmla="*/ 640 h 903"/>
                <a:gd name="T22" fmla="*/ 93 w 385"/>
                <a:gd name="T23" fmla="*/ 571 h 903"/>
                <a:gd name="T24" fmla="*/ 93 w 385"/>
                <a:gd name="T25" fmla="*/ 571 h 903"/>
                <a:gd name="T26" fmla="*/ 116 w 385"/>
                <a:gd name="T27" fmla="*/ 480 h 903"/>
                <a:gd name="T28" fmla="*/ 116 w 385"/>
                <a:gd name="T29" fmla="*/ 480 h 903"/>
                <a:gd name="T30" fmla="*/ 139 w 385"/>
                <a:gd name="T31" fmla="*/ 457 h 903"/>
                <a:gd name="T32" fmla="*/ 139 w 385"/>
                <a:gd name="T33" fmla="*/ 434 h 903"/>
                <a:gd name="T34" fmla="*/ 161 w 385"/>
                <a:gd name="T35" fmla="*/ 388 h 903"/>
                <a:gd name="T36" fmla="*/ 161 w 385"/>
                <a:gd name="T37" fmla="*/ 388 h 903"/>
                <a:gd name="T38" fmla="*/ 184 w 385"/>
                <a:gd name="T39" fmla="*/ 273 h 903"/>
                <a:gd name="T40" fmla="*/ 184 w 385"/>
                <a:gd name="T41" fmla="*/ 273 h 903"/>
                <a:gd name="T42" fmla="*/ 207 w 385"/>
                <a:gd name="T43" fmla="*/ 228 h 903"/>
                <a:gd name="T44" fmla="*/ 207 w 385"/>
                <a:gd name="T45" fmla="*/ 228 h 903"/>
                <a:gd name="T46" fmla="*/ 221 w 385"/>
                <a:gd name="T47" fmla="*/ 163 h 903"/>
                <a:gd name="T48" fmla="*/ 236 w 385"/>
                <a:gd name="T49" fmla="*/ 112 h 903"/>
                <a:gd name="T50" fmla="*/ 253 w 385"/>
                <a:gd name="T51" fmla="*/ 92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5" h="903">
                  <a:moveTo>
                    <a:pt x="253" y="92"/>
                  </a:moveTo>
                  <a:cubicBezTo>
                    <a:pt x="276" y="61"/>
                    <a:pt x="287" y="21"/>
                    <a:pt x="322" y="0"/>
                  </a:cubicBezTo>
                  <a:cubicBezTo>
                    <a:pt x="384" y="44"/>
                    <a:pt x="358" y="107"/>
                    <a:pt x="343" y="156"/>
                  </a:cubicBezTo>
                  <a:cubicBezTo>
                    <a:pt x="279" y="367"/>
                    <a:pt x="212" y="576"/>
                    <a:pt x="132" y="782"/>
                  </a:cubicBezTo>
                  <a:cubicBezTo>
                    <a:pt x="113" y="831"/>
                    <a:pt x="85" y="902"/>
                    <a:pt x="0" y="868"/>
                  </a:cubicBezTo>
                  <a:cubicBezTo>
                    <a:pt x="7" y="830"/>
                    <a:pt x="15" y="793"/>
                    <a:pt x="23" y="754"/>
                  </a:cubicBezTo>
                  <a:lnTo>
                    <a:pt x="23" y="754"/>
                  </a:lnTo>
                  <a:cubicBezTo>
                    <a:pt x="38" y="742"/>
                    <a:pt x="32" y="721"/>
                    <a:pt x="45" y="709"/>
                  </a:cubicBezTo>
                  <a:cubicBezTo>
                    <a:pt x="45" y="701"/>
                    <a:pt x="45" y="693"/>
                    <a:pt x="47" y="686"/>
                  </a:cubicBezTo>
                  <a:cubicBezTo>
                    <a:pt x="61" y="674"/>
                    <a:pt x="56" y="652"/>
                    <a:pt x="70" y="640"/>
                  </a:cubicBezTo>
                  <a:lnTo>
                    <a:pt x="70" y="640"/>
                  </a:lnTo>
                  <a:cubicBezTo>
                    <a:pt x="91" y="622"/>
                    <a:pt x="71" y="590"/>
                    <a:pt x="93" y="571"/>
                  </a:cubicBezTo>
                  <a:lnTo>
                    <a:pt x="93" y="571"/>
                  </a:lnTo>
                  <a:cubicBezTo>
                    <a:pt x="119" y="545"/>
                    <a:pt x="90" y="506"/>
                    <a:pt x="116" y="480"/>
                  </a:cubicBezTo>
                  <a:lnTo>
                    <a:pt x="116" y="480"/>
                  </a:lnTo>
                  <a:cubicBezTo>
                    <a:pt x="123" y="472"/>
                    <a:pt x="131" y="464"/>
                    <a:pt x="139" y="457"/>
                  </a:cubicBezTo>
                  <a:cubicBezTo>
                    <a:pt x="139" y="449"/>
                    <a:pt x="139" y="441"/>
                    <a:pt x="139" y="434"/>
                  </a:cubicBezTo>
                  <a:cubicBezTo>
                    <a:pt x="152" y="422"/>
                    <a:pt x="148" y="400"/>
                    <a:pt x="161" y="388"/>
                  </a:cubicBezTo>
                  <a:lnTo>
                    <a:pt x="161" y="388"/>
                  </a:lnTo>
                  <a:cubicBezTo>
                    <a:pt x="190" y="354"/>
                    <a:pt x="157" y="307"/>
                    <a:pt x="184" y="273"/>
                  </a:cubicBezTo>
                  <a:lnTo>
                    <a:pt x="184" y="273"/>
                  </a:lnTo>
                  <a:cubicBezTo>
                    <a:pt x="198" y="261"/>
                    <a:pt x="194" y="240"/>
                    <a:pt x="207" y="228"/>
                  </a:cubicBezTo>
                  <a:lnTo>
                    <a:pt x="207" y="228"/>
                  </a:lnTo>
                  <a:cubicBezTo>
                    <a:pt x="226" y="209"/>
                    <a:pt x="216" y="185"/>
                    <a:pt x="221" y="163"/>
                  </a:cubicBezTo>
                  <a:cubicBezTo>
                    <a:pt x="227" y="147"/>
                    <a:pt x="230" y="128"/>
                    <a:pt x="236" y="112"/>
                  </a:cubicBezTo>
                  <a:cubicBezTo>
                    <a:pt x="239" y="102"/>
                    <a:pt x="245" y="96"/>
                    <a:pt x="253" y="92"/>
                  </a:cubicBezTo>
                </a:path>
              </a:pathLst>
            </a:custGeom>
            <a:solidFill>
              <a:srgbClr val="3B3B3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64" name="Forme libre 663"/>
            <p:cNvSpPr>
              <a:spLocks noChangeArrowheads="1"/>
            </p:cNvSpPr>
            <p:nvPr userDrawn="1"/>
          </p:nvSpPr>
          <p:spPr bwMode="auto">
            <a:xfrm>
              <a:off x="6176963" y="3489325"/>
              <a:ext cx="17462" cy="74613"/>
            </a:xfrm>
            <a:custGeom>
              <a:avLst/>
              <a:gdLst>
                <a:gd name="T0" fmla="*/ 23 w 47"/>
                <a:gd name="T1" fmla="*/ 137 h 207"/>
                <a:gd name="T2" fmla="*/ 0 w 47"/>
                <a:gd name="T3" fmla="*/ 206 h 207"/>
                <a:gd name="T4" fmla="*/ 46 w 47"/>
                <a:gd name="T5" fmla="*/ 0 h 207"/>
                <a:gd name="T6" fmla="*/ 46 w 47"/>
                <a:gd name="T7" fmla="*/ 69 h 207"/>
                <a:gd name="T8" fmla="*/ 46 w 47"/>
                <a:gd name="T9" fmla="*/ 92 h 207"/>
                <a:gd name="T10" fmla="*/ 23 w 47"/>
                <a:gd name="T11" fmla="*/ 137 h 207"/>
              </a:gdLst>
              <a:ahLst/>
              <a:cxnLst>
                <a:cxn ang="0">
                  <a:pos x="T0" y="T1"/>
                </a:cxn>
                <a:cxn ang="0">
                  <a:pos x="T2" y="T3"/>
                </a:cxn>
                <a:cxn ang="0">
                  <a:pos x="T4" y="T5"/>
                </a:cxn>
                <a:cxn ang="0">
                  <a:pos x="T6" y="T7"/>
                </a:cxn>
                <a:cxn ang="0">
                  <a:pos x="T8" y="T9"/>
                </a:cxn>
                <a:cxn ang="0">
                  <a:pos x="T10" y="T11"/>
                </a:cxn>
              </a:cxnLst>
              <a:rect l="0" t="0" r="r" b="b"/>
              <a:pathLst>
                <a:path w="47" h="207">
                  <a:moveTo>
                    <a:pt x="23" y="137"/>
                  </a:moveTo>
                  <a:cubicBezTo>
                    <a:pt x="22" y="162"/>
                    <a:pt x="16" y="186"/>
                    <a:pt x="0" y="206"/>
                  </a:cubicBezTo>
                  <a:cubicBezTo>
                    <a:pt x="0" y="134"/>
                    <a:pt x="2" y="63"/>
                    <a:pt x="46" y="0"/>
                  </a:cubicBezTo>
                  <a:cubicBezTo>
                    <a:pt x="46" y="23"/>
                    <a:pt x="46" y="46"/>
                    <a:pt x="46" y="69"/>
                  </a:cubicBezTo>
                  <a:cubicBezTo>
                    <a:pt x="46" y="76"/>
                    <a:pt x="46" y="84"/>
                    <a:pt x="46" y="92"/>
                  </a:cubicBezTo>
                  <a:cubicBezTo>
                    <a:pt x="31" y="102"/>
                    <a:pt x="37" y="125"/>
                    <a:pt x="23" y="137"/>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65" name="Forme libre 664"/>
            <p:cNvSpPr>
              <a:spLocks noChangeArrowheads="1"/>
            </p:cNvSpPr>
            <p:nvPr userDrawn="1"/>
          </p:nvSpPr>
          <p:spPr bwMode="auto">
            <a:xfrm>
              <a:off x="6159500" y="3579813"/>
              <a:ext cx="9525" cy="41275"/>
            </a:xfrm>
            <a:custGeom>
              <a:avLst/>
              <a:gdLst>
                <a:gd name="T0" fmla="*/ 24 w 27"/>
                <a:gd name="T1" fmla="*/ 0 h 115"/>
                <a:gd name="T2" fmla="*/ 1 w 27"/>
                <a:gd name="T3" fmla="*/ 114 h 115"/>
                <a:gd name="T4" fmla="*/ 24 w 27"/>
                <a:gd name="T5" fmla="*/ 0 h 115"/>
              </a:gdLst>
              <a:ahLst/>
              <a:cxnLst>
                <a:cxn ang="0">
                  <a:pos x="T0" y="T1"/>
                </a:cxn>
                <a:cxn ang="0">
                  <a:pos x="T2" y="T3"/>
                </a:cxn>
                <a:cxn ang="0">
                  <a:pos x="T4" y="T5"/>
                </a:cxn>
              </a:cxnLst>
              <a:rect l="0" t="0" r="r" b="b"/>
              <a:pathLst>
                <a:path w="27" h="115">
                  <a:moveTo>
                    <a:pt x="24" y="0"/>
                  </a:moveTo>
                  <a:cubicBezTo>
                    <a:pt x="24" y="40"/>
                    <a:pt x="26" y="79"/>
                    <a:pt x="1" y="114"/>
                  </a:cubicBezTo>
                  <a:cubicBezTo>
                    <a:pt x="1" y="73"/>
                    <a:pt x="0" y="34"/>
                    <a:pt x="24" y="0"/>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66" name="Forme libre 665"/>
            <p:cNvSpPr>
              <a:spLocks noChangeArrowheads="1"/>
            </p:cNvSpPr>
            <p:nvPr userDrawn="1"/>
          </p:nvSpPr>
          <p:spPr bwMode="auto">
            <a:xfrm>
              <a:off x="6135688" y="3654425"/>
              <a:ext cx="7937" cy="33338"/>
            </a:xfrm>
            <a:custGeom>
              <a:avLst/>
              <a:gdLst>
                <a:gd name="T0" fmla="*/ 23 w 24"/>
                <a:gd name="T1" fmla="*/ 0 h 93"/>
                <a:gd name="T2" fmla="*/ 0 w 24"/>
                <a:gd name="T3" fmla="*/ 92 h 93"/>
                <a:gd name="T4" fmla="*/ 23 w 24"/>
                <a:gd name="T5" fmla="*/ 0 h 93"/>
              </a:gdLst>
              <a:ahLst/>
              <a:cxnLst>
                <a:cxn ang="0">
                  <a:pos x="T0" y="T1"/>
                </a:cxn>
                <a:cxn ang="0">
                  <a:pos x="T2" y="T3"/>
                </a:cxn>
                <a:cxn ang="0">
                  <a:pos x="T4" y="T5"/>
                </a:cxn>
              </a:cxnLst>
              <a:rect l="0" t="0" r="r" b="b"/>
              <a:pathLst>
                <a:path w="24" h="93">
                  <a:moveTo>
                    <a:pt x="23" y="0"/>
                  </a:moveTo>
                  <a:cubicBezTo>
                    <a:pt x="23" y="32"/>
                    <a:pt x="20" y="64"/>
                    <a:pt x="0" y="92"/>
                  </a:cubicBezTo>
                  <a:cubicBezTo>
                    <a:pt x="0" y="58"/>
                    <a:pt x="3" y="28"/>
                    <a:pt x="23" y="0"/>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67" name="Forme libre 666"/>
            <p:cNvSpPr>
              <a:spLocks noChangeArrowheads="1"/>
            </p:cNvSpPr>
            <p:nvPr userDrawn="1"/>
          </p:nvSpPr>
          <p:spPr bwMode="auto">
            <a:xfrm>
              <a:off x="6143625" y="3538538"/>
              <a:ext cx="9525" cy="25400"/>
            </a:xfrm>
            <a:custGeom>
              <a:avLst/>
              <a:gdLst>
                <a:gd name="T0" fmla="*/ 0 w 28"/>
                <a:gd name="T1" fmla="*/ 69 h 70"/>
                <a:gd name="T2" fmla="*/ 24 w 28"/>
                <a:gd name="T3" fmla="*/ 0 h 70"/>
                <a:gd name="T4" fmla="*/ 0 w 28"/>
                <a:gd name="T5" fmla="*/ 69 h 70"/>
              </a:gdLst>
              <a:ahLst/>
              <a:cxnLst>
                <a:cxn ang="0">
                  <a:pos x="T0" y="T1"/>
                </a:cxn>
                <a:cxn ang="0">
                  <a:pos x="T2" y="T3"/>
                </a:cxn>
                <a:cxn ang="0">
                  <a:pos x="T4" y="T5"/>
                </a:cxn>
              </a:cxnLst>
              <a:rect l="0" t="0" r="r" b="b"/>
              <a:pathLst>
                <a:path w="28" h="70">
                  <a:moveTo>
                    <a:pt x="0" y="69"/>
                  </a:moveTo>
                  <a:cubicBezTo>
                    <a:pt x="0" y="43"/>
                    <a:pt x="9" y="20"/>
                    <a:pt x="24" y="0"/>
                  </a:cubicBezTo>
                  <a:cubicBezTo>
                    <a:pt x="27" y="26"/>
                    <a:pt x="19" y="49"/>
                    <a:pt x="0" y="69"/>
                  </a:cubicBezTo>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68" name="Forme libre 667"/>
            <p:cNvSpPr>
              <a:spLocks noChangeArrowheads="1"/>
            </p:cNvSpPr>
            <p:nvPr userDrawn="1"/>
          </p:nvSpPr>
          <p:spPr bwMode="auto">
            <a:xfrm>
              <a:off x="6127750" y="3687763"/>
              <a:ext cx="7938" cy="25400"/>
            </a:xfrm>
            <a:custGeom>
              <a:avLst/>
              <a:gdLst>
                <a:gd name="T0" fmla="*/ 23 w 24"/>
                <a:gd name="T1" fmla="*/ 0 h 69"/>
                <a:gd name="T2" fmla="*/ 0 w 24"/>
                <a:gd name="T3" fmla="*/ 68 h 69"/>
                <a:gd name="T4" fmla="*/ 23 w 24"/>
                <a:gd name="T5" fmla="*/ 0 h 69"/>
              </a:gdLst>
              <a:ahLst/>
              <a:cxnLst>
                <a:cxn ang="0">
                  <a:pos x="T0" y="T1"/>
                </a:cxn>
                <a:cxn ang="0">
                  <a:pos x="T2" y="T3"/>
                </a:cxn>
                <a:cxn ang="0">
                  <a:pos x="T4" y="T5"/>
                </a:cxn>
              </a:cxnLst>
              <a:rect l="0" t="0" r="r" b="b"/>
              <a:pathLst>
                <a:path w="24" h="69">
                  <a:moveTo>
                    <a:pt x="23" y="0"/>
                  </a:moveTo>
                  <a:cubicBezTo>
                    <a:pt x="21" y="24"/>
                    <a:pt x="15" y="49"/>
                    <a:pt x="0" y="68"/>
                  </a:cubicBezTo>
                  <a:cubicBezTo>
                    <a:pt x="1" y="42"/>
                    <a:pt x="7" y="20"/>
                    <a:pt x="23" y="0"/>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69" name="Forme libre 668"/>
            <p:cNvSpPr>
              <a:spLocks noChangeArrowheads="1"/>
            </p:cNvSpPr>
            <p:nvPr userDrawn="1"/>
          </p:nvSpPr>
          <p:spPr bwMode="auto">
            <a:xfrm>
              <a:off x="6169025" y="3563938"/>
              <a:ext cx="7938" cy="15875"/>
            </a:xfrm>
            <a:custGeom>
              <a:avLst/>
              <a:gdLst>
                <a:gd name="T0" fmla="*/ 23 w 24"/>
                <a:gd name="T1" fmla="*/ 0 h 46"/>
                <a:gd name="T2" fmla="*/ 0 w 24"/>
                <a:gd name="T3" fmla="*/ 45 h 46"/>
                <a:gd name="T4" fmla="*/ 23 w 24"/>
                <a:gd name="T5" fmla="*/ 0 h 46"/>
              </a:gdLst>
              <a:ahLst/>
              <a:cxnLst>
                <a:cxn ang="0">
                  <a:pos x="T0" y="T1"/>
                </a:cxn>
                <a:cxn ang="0">
                  <a:pos x="T2" y="T3"/>
                </a:cxn>
                <a:cxn ang="0">
                  <a:pos x="T4" y="T5"/>
                </a:cxn>
              </a:cxnLst>
              <a:rect l="0" t="0" r="r" b="b"/>
              <a:pathLst>
                <a:path w="24" h="46">
                  <a:moveTo>
                    <a:pt x="23" y="0"/>
                  </a:moveTo>
                  <a:cubicBezTo>
                    <a:pt x="16" y="15"/>
                    <a:pt x="8" y="30"/>
                    <a:pt x="0" y="45"/>
                  </a:cubicBezTo>
                  <a:cubicBezTo>
                    <a:pt x="8" y="32"/>
                    <a:pt x="16" y="15"/>
                    <a:pt x="23" y="0"/>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70" name="Forme libre 669"/>
            <p:cNvSpPr>
              <a:spLocks noChangeArrowheads="1"/>
            </p:cNvSpPr>
            <p:nvPr userDrawn="1"/>
          </p:nvSpPr>
          <p:spPr bwMode="auto">
            <a:xfrm>
              <a:off x="6110288" y="3736975"/>
              <a:ext cx="7937" cy="15875"/>
            </a:xfrm>
            <a:custGeom>
              <a:avLst/>
              <a:gdLst>
                <a:gd name="T0" fmla="*/ 22 w 23"/>
                <a:gd name="T1" fmla="*/ 0 h 46"/>
                <a:gd name="T2" fmla="*/ 0 w 23"/>
                <a:gd name="T3" fmla="*/ 45 h 46"/>
                <a:gd name="T4" fmla="*/ 22 w 23"/>
                <a:gd name="T5" fmla="*/ 0 h 46"/>
              </a:gdLst>
              <a:ahLst/>
              <a:cxnLst>
                <a:cxn ang="0">
                  <a:pos x="T0" y="T1"/>
                </a:cxn>
                <a:cxn ang="0">
                  <a:pos x="T2" y="T3"/>
                </a:cxn>
                <a:cxn ang="0">
                  <a:pos x="T4" y="T5"/>
                </a:cxn>
              </a:cxnLst>
              <a:rect l="0" t="0" r="r" b="b"/>
              <a:pathLst>
                <a:path w="23" h="46">
                  <a:moveTo>
                    <a:pt x="22" y="0"/>
                  </a:moveTo>
                  <a:cubicBezTo>
                    <a:pt x="15" y="15"/>
                    <a:pt x="7" y="30"/>
                    <a:pt x="0" y="45"/>
                  </a:cubicBezTo>
                  <a:cubicBezTo>
                    <a:pt x="9" y="30"/>
                    <a:pt x="16" y="15"/>
                    <a:pt x="22" y="0"/>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71" name="Forme libre 670"/>
            <p:cNvSpPr>
              <a:spLocks noChangeArrowheads="1"/>
            </p:cNvSpPr>
            <p:nvPr userDrawn="1"/>
          </p:nvSpPr>
          <p:spPr bwMode="auto">
            <a:xfrm>
              <a:off x="6135688" y="3498850"/>
              <a:ext cx="7937" cy="7938"/>
            </a:xfrm>
            <a:custGeom>
              <a:avLst/>
              <a:gdLst>
                <a:gd name="T0" fmla="*/ 23 w 24"/>
                <a:gd name="T1" fmla="*/ 23 h 24"/>
                <a:gd name="T2" fmla="*/ 1 w 24"/>
                <a:gd name="T3" fmla="*/ 21 h 24"/>
                <a:gd name="T4" fmla="*/ 0 w 24"/>
                <a:gd name="T5" fmla="*/ 0 h 24"/>
                <a:gd name="T6" fmla="*/ 23 w 24"/>
                <a:gd name="T7" fmla="*/ 23 h 24"/>
              </a:gdLst>
              <a:ahLst/>
              <a:cxnLst>
                <a:cxn ang="0">
                  <a:pos x="T0" y="T1"/>
                </a:cxn>
                <a:cxn ang="0">
                  <a:pos x="T2" y="T3"/>
                </a:cxn>
                <a:cxn ang="0">
                  <a:pos x="T4" y="T5"/>
                </a:cxn>
                <a:cxn ang="0">
                  <a:pos x="T6" y="T7"/>
                </a:cxn>
              </a:cxnLst>
              <a:rect l="0" t="0" r="r" b="b"/>
              <a:pathLst>
                <a:path w="24" h="24">
                  <a:moveTo>
                    <a:pt x="23" y="23"/>
                  </a:moveTo>
                  <a:cubicBezTo>
                    <a:pt x="15" y="23"/>
                    <a:pt x="9" y="23"/>
                    <a:pt x="1" y="21"/>
                  </a:cubicBezTo>
                  <a:cubicBezTo>
                    <a:pt x="0" y="14"/>
                    <a:pt x="0" y="8"/>
                    <a:pt x="0" y="0"/>
                  </a:cubicBezTo>
                  <a:cubicBezTo>
                    <a:pt x="7" y="6"/>
                    <a:pt x="15" y="15"/>
                    <a:pt x="23" y="23"/>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72" name="Forme libre 671"/>
            <p:cNvSpPr>
              <a:spLocks noChangeArrowheads="1"/>
            </p:cNvSpPr>
            <p:nvPr userDrawn="1"/>
          </p:nvSpPr>
          <p:spPr bwMode="auto">
            <a:xfrm>
              <a:off x="5729288" y="3014663"/>
              <a:ext cx="434975" cy="174625"/>
            </a:xfrm>
            <a:custGeom>
              <a:avLst/>
              <a:gdLst>
                <a:gd name="T0" fmla="*/ 258 w 1210"/>
                <a:gd name="T1" fmla="*/ 443 h 487"/>
                <a:gd name="T2" fmla="*/ 81 w 1210"/>
                <a:gd name="T3" fmla="*/ 467 h 487"/>
                <a:gd name="T4" fmla="*/ 53 w 1210"/>
                <a:gd name="T5" fmla="*/ 319 h 487"/>
                <a:gd name="T6" fmla="*/ 536 w 1210"/>
                <a:gd name="T7" fmla="*/ 163 h 487"/>
                <a:gd name="T8" fmla="*/ 708 w 1210"/>
                <a:gd name="T9" fmla="*/ 109 h 487"/>
                <a:gd name="T10" fmla="*/ 774 w 1210"/>
                <a:gd name="T11" fmla="*/ 87 h 487"/>
                <a:gd name="T12" fmla="*/ 838 w 1210"/>
                <a:gd name="T13" fmla="*/ 69 h 487"/>
                <a:gd name="T14" fmla="*/ 976 w 1210"/>
                <a:gd name="T15" fmla="*/ 9 h 487"/>
                <a:gd name="T16" fmla="*/ 1046 w 1210"/>
                <a:gd name="T17" fmla="*/ 6 h 487"/>
                <a:gd name="T18" fmla="*/ 1093 w 1210"/>
                <a:gd name="T19" fmla="*/ 28 h 487"/>
                <a:gd name="T20" fmla="*/ 1177 w 1210"/>
                <a:gd name="T21" fmla="*/ 148 h 487"/>
                <a:gd name="T22" fmla="*/ 464 w 1210"/>
                <a:gd name="T23" fmla="*/ 374 h 487"/>
                <a:gd name="T24" fmla="*/ 258 w 1210"/>
                <a:gd name="T25" fmla="*/ 443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0" h="487">
                  <a:moveTo>
                    <a:pt x="258" y="443"/>
                  </a:moveTo>
                  <a:cubicBezTo>
                    <a:pt x="197" y="438"/>
                    <a:pt x="143" y="486"/>
                    <a:pt x="81" y="467"/>
                  </a:cubicBezTo>
                  <a:cubicBezTo>
                    <a:pt x="12" y="429"/>
                    <a:pt x="0" y="380"/>
                    <a:pt x="53" y="319"/>
                  </a:cubicBezTo>
                  <a:cubicBezTo>
                    <a:pt x="206" y="244"/>
                    <a:pt x="374" y="214"/>
                    <a:pt x="536" y="163"/>
                  </a:cubicBezTo>
                  <a:cubicBezTo>
                    <a:pt x="594" y="145"/>
                    <a:pt x="650" y="125"/>
                    <a:pt x="708" y="109"/>
                  </a:cubicBezTo>
                  <a:cubicBezTo>
                    <a:pt x="730" y="102"/>
                    <a:pt x="751" y="95"/>
                    <a:pt x="774" y="87"/>
                  </a:cubicBezTo>
                  <a:cubicBezTo>
                    <a:pt x="795" y="81"/>
                    <a:pt x="815" y="72"/>
                    <a:pt x="838" y="69"/>
                  </a:cubicBezTo>
                  <a:cubicBezTo>
                    <a:pt x="893" y="70"/>
                    <a:pt x="925" y="20"/>
                    <a:pt x="976" y="9"/>
                  </a:cubicBezTo>
                  <a:cubicBezTo>
                    <a:pt x="998" y="3"/>
                    <a:pt x="1021" y="0"/>
                    <a:pt x="1046" y="6"/>
                  </a:cubicBezTo>
                  <a:cubicBezTo>
                    <a:pt x="1063" y="9"/>
                    <a:pt x="1078" y="20"/>
                    <a:pt x="1093" y="28"/>
                  </a:cubicBezTo>
                  <a:cubicBezTo>
                    <a:pt x="1116" y="70"/>
                    <a:pt x="1209" y="66"/>
                    <a:pt x="1177" y="148"/>
                  </a:cubicBezTo>
                  <a:cubicBezTo>
                    <a:pt x="945" y="240"/>
                    <a:pt x="701" y="295"/>
                    <a:pt x="464" y="374"/>
                  </a:cubicBezTo>
                  <a:cubicBezTo>
                    <a:pt x="394" y="399"/>
                    <a:pt x="327" y="420"/>
                    <a:pt x="258" y="443"/>
                  </a:cubicBezTo>
                </a:path>
              </a:pathLst>
            </a:custGeom>
            <a:solidFill>
              <a:srgbClr val="FAFAF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73" name="Forme libre 672"/>
            <p:cNvSpPr>
              <a:spLocks noChangeArrowheads="1"/>
            </p:cNvSpPr>
            <p:nvPr userDrawn="1"/>
          </p:nvSpPr>
          <p:spPr bwMode="auto">
            <a:xfrm>
              <a:off x="6134100" y="2819400"/>
              <a:ext cx="222250" cy="242888"/>
            </a:xfrm>
            <a:custGeom>
              <a:avLst/>
              <a:gdLst>
                <a:gd name="T0" fmla="*/ 209 w 619"/>
                <a:gd name="T1" fmla="*/ 648 h 673"/>
                <a:gd name="T2" fmla="*/ 142 w 619"/>
                <a:gd name="T3" fmla="*/ 672 h 673"/>
                <a:gd name="T4" fmla="*/ 7 w 619"/>
                <a:gd name="T5" fmla="*/ 584 h 673"/>
                <a:gd name="T6" fmla="*/ 105 w 619"/>
                <a:gd name="T7" fmla="*/ 463 h 673"/>
                <a:gd name="T8" fmla="*/ 136 w 619"/>
                <a:gd name="T9" fmla="*/ 408 h 673"/>
                <a:gd name="T10" fmla="*/ 180 w 619"/>
                <a:gd name="T11" fmla="*/ 365 h 673"/>
                <a:gd name="T12" fmla="*/ 282 w 619"/>
                <a:gd name="T13" fmla="*/ 361 h 673"/>
                <a:gd name="T14" fmla="*/ 330 w 619"/>
                <a:gd name="T15" fmla="*/ 326 h 673"/>
                <a:gd name="T16" fmla="*/ 540 w 619"/>
                <a:gd name="T17" fmla="*/ 2 h 673"/>
                <a:gd name="T18" fmla="*/ 575 w 619"/>
                <a:gd name="T19" fmla="*/ 3 h 673"/>
                <a:gd name="T20" fmla="*/ 604 w 619"/>
                <a:gd name="T21" fmla="*/ 23 h 673"/>
                <a:gd name="T22" fmla="*/ 618 w 619"/>
                <a:gd name="T23" fmla="*/ 55 h 673"/>
                <a:gd name="T24" fmla="*/ 522 w 619"/>
                <a:gd name="T25" fmla="*/ 281 h 673"/>
                <a:gd name="T26" fmla="*/ 417 w 619"/>
                <a:gd name="T27" fmla="*/ 588 h 673"/>
                <a:gd name="T28" fmla="*/ 325 w 619"/>
                <a:gd name="T29" fmla="*/ 622 h 673"/>
                <a:gd name="T30" fmla="*/ 304 w 619"/>
                <a:gd name="T31" fmla="*/ 625 h 673"/>
                <a:gd name="T32" fmla="*/ 256 w 619"/>
                <a:gd name="T33" fmla="*/ 643 h 673"/>
                <a:gd name="T34" fmla="*/ 209 w 619"/>
                <a:gd name="T35" fmla="*/ 648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9" h="673">
                  <a:moveTo>
                    <a:pt x="209" y="648"/>
                  </a:moveTo>
                  <a:cubicBezTo>
                    <a:pt x="189" y="665"/>
                    <a:pt x="166" y="672"/>
                    <a:pt x="142" y="672"/>
                  </a:cubicBezTo>
                  <a:cubicBezTo>
                    <a:pt x="87" y="659"/>
                    <a:pt x="30" y="646"/>
                    <a:pt x="7" y="584"/>
                  </a:cubicBezTo>
                  <a:cubicBezTo>
                    <a:pt x="0" y="510"/>
                    <a:pt x="79" y="509"/>
                    <a:pt x="105" y="463"/>
                  </a:cubicBezTo>
                  <a:cubicBezTo>
                    <a:pt x="117" y="446"/>
                    <a:pt x="126" y="426"/>
                    <a:pt x="136" y="408"/>
                  </a:cubicBezTo>
                  <a:cubicBezTo>
                    <a:pt x="148" y="391"/>
                    <a:pt x="159" y="373"/>
                    <a:pt x="180" y="365"/>
                  </a:cubicBezTo>
                  <a:cubicBezTo>
                    <a:pt x="214" y="359"/>
                    <a:pt x="249" y="362"/>
                    <a:pt x="282" y="361"/>
                  </a:cubicBezTo>
                  <a:cubicBezTo>
                    <a:pt x="323" y="384"/>
                    <a:pt x="325" y="347"/>
                    <a:pt x="330" y="326"/>
                  </a:cubicBezTo>
                  <a:cubicBezTo>
                    <a:pt x="359" y="191"/>
                    <a:pt x="456" y="101"/>
                    <a:pt x="540" y="2"/>
                  </a:cubicBezTo>
                  <a:cubicBezTo>
                    <a:pt x="553" y="0"/>
                    <a:pt x="563" y="0"/>
                    <a:pt x="575" y="3"/>
                  </a:cubicBezTo>
                  <a:cubicBezTo>
                    <a:pt x="588" y="8"/>
                    <a:pt x="597" y="14"/>
                    <a:pt x="604" y="23"/>
                  </a:cubicBezTo>
                  <a:cubicBezTo>
                    <a:pt x="612" y="33"/>
                    <a:pt x="617" y="43"/>
                    <a:pt x="618" y="55"/>
                  </a:cubicBezTo>
                  <a:cubicBezTo>
                    <a:pt x="578" y="127"/>
                    <a:pt x="562" y="210"/>
                    <a:pt x="522" y="281"/>
                  </a:cubicBezTo>
                  <a:cubicBezTo>
                    <a:pt x="465" y="376"/>
                    <a:pt x="446" y="485"/>
                    <a:pt x="417" y="588"/>
                  </a:cubicBezTo>
                  <a:cubicBezTo>
                    <a:pt x="394" y="620"/>
                    <a:pt x="352" y="604"/>
                    <a:pt x="325" y="622"/>
                  </a:cubicBezTo>
                  <a:cubicBezTo>
                    <a:pt x="317" y="623"/>
                    <a:pt x="311" y="625"/>
                    <a:pt x="304" y="625"/>
                  </a:cubicBezTo>
                  <a:cubicBezTo>
                    <a:pt x="290" y="637"/>
                    <a:pt x="270" y="633"/>
                    <a:pt x="256" y="643"/>
                  </a:cubicBezTo>
                  <a:cubicBezTo>
                    <a:pt x="239" y="645"/>
                    <a:pt x="224" y="646"/>
                    <a:pt x="209" y="648"/>
                  </a:cubicBezTo>
                </a:path>
              </a:pathLst>
            </a:custGeom>
            <a:solidFill>
              <a:srgbClr val="86868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74" name="Forme libre 673"/>
            <p:cNvSpPr>
              <a:spLocks noChangeArrowheads="1"/>
            </p:cNvSpPr>
            <p:nvPr userDrawn="1"/>
          </p:nvSpPr>
          <p:spPr bwMode="auto">
            <a:xfrm>
              <a:off x="5949950" y="3106738"/>
              <a:ext cx="169863" cy="60325"/>
            </a:xfrm>
            <a:custGeom>
              <a:avLst/>
              <a:gdLst>
                <a:gd name="T0" fmla="*/ 470 w 471"/>
                <a:gd name="T1" fmla="*/ 10 h 167"/>
                <a:gd name="T2" fmla="*/ 270 w 471"/>
                <a:gd name="T3" fmla="*/ 85 h 167"/>
                <a:gd name="T4" fmla="*/ 10 w 471"/>
                <a:gd name="T5" fmla="*/ 166 h 167"/>
                <a:gd name="T6" fmla="*/ 0 w 471"/>
                <a:gd name="T7" fmla="*/ 146 h 167"/>
                <a:gd name="T8" fmla="*/ 13 w 471"/>
                <a:gd name="T9" fmla="*/ 128 h 167"/>
                <a:gd name="T10" fmla="*/ 446 w 471"/>
                <a:gd name="T11" fmla="*/ 6 h 167"/>
                <a:gd name="T12" fmla="*/ 470 w 471"/>
                <a:gd name="T13" fmla="*/ 10 h 167"/>
              </a:gdLst>
              <a:ahLst/>
              <a:cxnLst>
                <a:cxn ang="0">
                  <a:pos x="T0" y="T1"/>
                </a:cxn>
                <a:cxn ang="0">
                  <a:pos x="T2" y="T3"/>
                </a:cxn>
                <a:cxn ang="0">
                  <a:pos x="T4" y="T5"/>
                </a:cxn>
                <a:cxn ang="0">
                  <a:pos x="T6" y="T7"/>
                </a:cxn>
                <a:cxn ang="0">
                  <a:pos x="T8" y="T9"/>
                </a:cxn>
                <a:cxn ang="0">
                  <a:pos x="T10" y="T11"/>
                </a:cxn>
                <a:cxn ang="0">
                  <a:pos x="T12" y="T13"/>
                </a:cxn>
              </a:cxnLst>
              <a:rect l="0" t="0" r="r" b="b"/>
              <a:pathLst>
                <a:path w="471" h="167">
                  <a:moveTo>
                    <a:pt x="470" y="10"/>
                  </a:moveTo>
                  <a:cubicBezTo>
                    <a:pt x="412" y="59"/>
                    <a:pt x="337" y="62"/>
                    <a:pt x="270" y="85"/>
                  </a:cubicBezTo>
                  <a:cubicBezTo>
                    <a:pt x="184" y="114"/>
                    <a:pt x="97" y="139"/>
                    <a:pt x="10" y="166"/>
                  </a:cubicBezTo>
                  <a:cubicBezTo>
                    <a:pt x="3" y="161"/>
                    <a:pt x="0" y="155"/>
                    <a:pt x="0" y="146"/>
                  </a:cubicBezTo>
                  <a:cubicBezTo>
                    <a:pt x="1" y="137"/>
                    <a:pt x="6" y="131"/>
                    <a:pt x="13" y="128"/>
                  </a:cubicBezTo>
                  <a:cubicBezTo>
                    <a:pt x="157" y="87"/>
                    <a:pt x="302" y="47"/>
                    <a:pt x="446" y="6"/>
                  </a:cubicBezTo>
                  <a:cubicBezTo>
                    <a:pt x="456" y="0"/>
                    <a:pt x="464" y="1"/>
                    <a:pt x="470" y="10"/>
                  </a:cubicBezTo>
                </a:path>
              </a:pathLst>
            </a:custGeom>
            <a:solidFill>
              <a:schemeClr val="accent3">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75" name="Forme libre 674"/>
            <p:cNvSpPr>
              <a:spLocks noChangeArrowheads="1"/>
            </p:cNvSpPr>
            <p:nvPr userDrawn="1"/>
          </p:nvSpPr>
          <p:spPr bwMode="auto">
            <a:xfrm>
              <a:off x="6116638" y="3019425"/>
              <a:ext cx="69850" cy="50800"/>
            </a:xfrm>
            <a:custGeom>
              <a:avLst/>
              <a:gdLst>
                <a:gd name="T0" fmla="*/ 74 w 194"/>
                <a:gd name="T1" fmla="*/ 19 h 143"/>
                <a:gd name="T2" fmla="*/ 193 w 194"/>
                <a:gd name="T3" fmla="*/ 115 h 143"/>
                <a:gd name="T4" fmla="*/ 100 w 194"/>
                <a:gd name="T5" fmla="*/ 136 h 143"/>
                <a:gd name="T6" fmla="*/ 38 w 194"/>
                <a:gd name="T7" fmla="*/ 90 h 143"/>
                <a:gd name="T8" fmla="*/ 6 w 194"/>
                <a:gd name="T9" fmla="*/ 42 h 143"/>
                <a:gd name="T10" fmla="*/ 11 w 194"/>
                <a:gd name="T11" fmla="*/ 11 h 143"/>
                <a:gd name="T12" fmla="*/ 74 w 194"/>
                <a:gd name="T13" fmla="*/ 19 h 143"/>
              </a:gdLst>
              <a:ahLst/>
              <a:cxnLst>
                <a:cxn ang="0">
                  <a:pos x="T0" y="T1"/>
                </a:cxn>
                <a:cxn ang="0">
                  <a:pos x="T2" y="T3"/>
                </a:cxn>
                <a:cxn ang="0">
                  <a:pos x="T4" y="T5"/>
                </a:cxn>
                <a:cxn ang="0">
                  <a:pos x="T6" y="T7"/>
                </a:cxn>
                <a:cxn ang="0">
                  <a:pos x="T8" y="T9"/>
                </a:cxn>
                <a:cxn ang="0">
                  <a:pos x="T10" y="T11"/>
                </a:cxn>
                <a:cxn ang="0">
                  <a:pos x="T12" y="T13"/>
                </a:cxn>
              </a:cxnLst>
              <a:rect l="0" t="0" r="r" b="b"/>
              <a:pathLst>
                <a:path w="194" h="143">
                  <a:moveTo>
                    <a:pt x="74" y="19"/>
                  </a:moveTo>
                  <a:cubicBezTo>
                    <a:pt x="112" y="54"/>
                    <a:pt x="164" y="69"/>
                    <a:pt x="193" y="115"/>
                  </a:cubicBezTo>
                  <a:cubicBezTo>
                    <a:pt x="162" y="124"/>
                    <a:pt x="135" y="142"/>
                    <a:pt x="100" y="136"/>
                  </a:cubicBezTo>
                  <a:cubicBezTo>
                    <a:pt x="84" y="113"/>
                    <a:pt x="64" y="98"/>
                    <a:pt x="38" y="90"/>
                  </a:cubicBezTo>
                  <a:cubicBezTo>
                    <a:pt x="14" y="83"/>
                    <a:pt x="2" y="67"/>
                    <a:pt x="6" y="42"/>
                  </a:cubicBezTo>
                  <a:cubicBezTo>
                    <a:pt x="0" y="31"/>
                    <a:pt x="2" y="20"/>
                    <a:pt x="11" y="11"/>
                  </a:cubicBezTo>
                  <a:cubicBezTo>
                    <a:pt x="34" y="0"/>
                    <a:pt x="54" y="0"/>
                    <a:pt x="74" y="19"/>
                  </a:cubicBezTo>
                </a:path>
              </a:pathLst>
            </a:custGeom>
            <a:solidFill>
              <a:srgbClr val="C7C7C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76" name="Forme libre 675"/>
            <p:cNvSpPr>
              <a:spLocks noChangeArrowheads="1"/>
            </p:cNvSpPr>
            <p:nvPr userDrawn="1"/>
          </p:nvSpPr>
          <p:spPr bwMode="auto">
            <a:xfrm>
              <a:off x="5822950" y="3155950"/>
              <a:ext cx="131763" cy="47625"/>
            </a:xfrm>
            <a:custGeom>
              <a:avLst/>
              <a:gdLst>
                <a:gd name="T0" fmla="*/ 365 w 366"/>
                <a:gd name="T1" fmla="*/ 11 h 132"/>
                <a:gd name="T2" fmla="*/ 363 w 366"/>
                <a:gd name="T3" fmla="*/ 29 h 132"/>
                <a:gd name="T4" fmla="*/ 105 w 366"/>
                <a:gd name="T5" fmla="*/ 101 h 132"/>
                <a:gd name="T6" fmla="*/ 0 w 366"/>
                <a:gd name="T7" fmla="*/ 102 h 132"/>
                <a:gd name="T8" fmla="*/ 340 w 366"/>
                <a:gd name="T9" fmla="*/ 6 h 132"/>
                <a:gd name="T10" fmla="*/ 365 w 366"/>
                <a:gd name="T11" fmla="*/ 11 h 132"/>
              </a:gdLst>
              <a:ahLst/>
              <a:cxnLst>
                <a:cxn ang="0">
                  <a:pos x="T0" y="T1"/>
                </a:cxn>
                <a:cxn ang="0">
                  <a:pos x="T2" y="T3"/>
                </a:cxn>
                <a:cxn ang="0">
                  <a:pos x="T4" y="T5"/>
                </a:cxn>
                <a:cxn ang="0">
                  <a:pos x="T6" y="T7"/>
                </a:cxn>
                <a:cxn ang="0">
                  <a:pos x="T8" y="T9"/>
                </a:cxn>
                <a:cxn ang="0">
                  <a:pos x="T10" y="T11"/>
                </a:cxn>
              </a:cxnLst>
              <a:rect l="0" t="0" r="r" b="b"/>
              <a:pathLst>
                <a:path w="366" h="132">
                  <a:moveTo>
                    <a:pt x="365" y="11"/>
                  </a:moveTo>
                  <a:cubicBezTo>
                    <a:pt x="365" y="17"/>
                    <a:pt x="365" y="23"/>
                    <a:pt x="363" y="29"/>
                  </a:cubicBezTo>
                  <a:cubicBezTo>
                    <a:pt x="278" y="53"/>
                    <a:pt x="191" y="78"/>
                    <a:pt x="105" y="101"/>
                  </a:cubicBezTo>
                  <a:cubicBezTo>
                    <a:pt x="70" y="110"/>
                    <a:pt x="35" y="131"/>
                    <a:pt x="0" y="102"/>
                  </a:cubicBezTo>
                  <a:cubicBezTo>
                    <a:pt x="113" y="70"/>
                    <a:pt x="227" y="38"/>
                    <a:pt x="340" y="6"/>
                  </a:cubicBezTo>
                  <a:cubicBezTo>
                    <a:pt x="350" y="0"/>
                    <a:pt x="357" y="2"/>
                    <a:pt x="365" y="11"/>
                  </a:cubicBezTo>
                </a:path>
              </a:pathLst>
            </a:custGeom>
            <a:solidFill>
              <a:schemeClr val="accent3">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77" name="Forme libre 676"/>
            <p:cNvSpPr>
              <a:spLocks noChangeArrowheads="1"/>
            </p:cNvSpPr>
            <p:nvPr userDrawn="1"/>
          </p:nvSpPr>
          <p:spPr bwMode="auto">
            <a:xfrm>
              <a:off x="6251575" y="3021013"/>
              <a:ext cx="58738" cy="31750"/>
            </a:xfrm>
            <a:custGeom>
              <a:avLst/>
              <a:gdLst>
                <a:gd name="T0" fmla="*/ 0 w 165"/>
                <a:gd name="T1" fmla="*/ 64 h 86"/>
                <a:gd name="T2" fmla="*/ 71 w 165"/>
                <a:gd name="T3" fmla="*/ 20 h 86"/>
                <a:gd name="T4" fmla="*/ 161 w 165"/>
                <a:gd name="T5" fmla="*/ 67 h 86"/>
                <a:gd name="T6" fmla="*/ 164 w 165"/>
                <a:gd name="T7" fmla="*/ 85 h 86"/>
                <a:gd name="T8" fmla="*/ 0 w 165"/>
                <a:gd name="T9" fmla="*/ 64 h 86"/>
              </a:gdLst>
              <a:ahLst/>
              <a:cxnLst>
                <a:cxn ang="0">
                  <a:pos x="T0" y="T1"/>
                </a:cxn>
                <a:cxn ang="0">
                  <a:pos x="T2" y="T3"/>
                </a:cxn>
                <a:cxn ang="0">
                  <a:pos x="T4" y="T5"/>
                </a:cxn>
                <a:cxn ang="0">
                  <a:pos x="T6" y="T7"/>
                </a:cxn>
                <a:cxn ang="0">
                  <a:pos x="T8" y="T9"/>
                </a:cxn>
              </a:cxnLst>
              <a:rect l="0" t="0" r="r" b="b"/>
              <a:pathLst>
                <a:path w="165" h="86">
                  <a:moveTo>
                    <a:pt x="0" y="64"/>
                  </a:moveTo>
                  <a:cubicBezTo>
                    <a:pt x="23" y="49"/>
                    <a:pt x="48" y="35"/>
                    <a:pt x="71" y="20"/>
                  </a:cubicBezTo>
                  <a:cubicBezTo>
                    <a:pt x="120" y="0"/>
                    <a:pt x="158" y="0"/>
                    <a:pt x="161" y="67"/>
                  </a:cubicBezTo>
                  <a:cubicBezTo>
                    <a:pt x="162" y="73"/>
                    <a:pt x="162" y="79"/>
                    <a:pt x="164" y="85"/>
                  </a:cubicBezTo>
                  <a:cubicBezTo>
                    <a:pt x="110" y="70"/>
                    <a:pt x="55" y="64"/>
                    <a:pt x="0" y="64"/>
                  </a:cubicBezTo>
                </a:path>
              </a:pathLst>
            </a:custGeom>
            <a:solidFill>
              <a:srgbClr val="65656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78" name="Forme libre 677"/>
            <p:cNvSpPr>
              <a:spLocks noChangeArrowheads="1"/>
            </p:cNvSpPr>
            <p:nvPr userDrawn="1"/>
          </p:nvSpPr>
          <p:spPr bwMode="auto">
            <a:xfrm>
              <a:off x="6226175" y="3044825"/>
              <a:ext cx="17463" cy="6350"/>
            </a:xfrm>
            <a:custGeom>
              <a:avLst/>
              <a:gdLst>
                <a:gd name="T0" fmla="*/ 0 w 48"/>
                <a:gd name="T1" fmla="*/ 18 h 19"/>
                <a:gd name="T2" fmla="*/ 47 w 48"/>
                <a:gd name="T3" fmla="*/ 0 h 19"/>
                <a:gd name="T4" fmla="*/ 0 w 48"/>
                <a:gd name="T5" fmla="*/ 18 h 19"/>
              </a:gdLst>
              <a:ahLst/>
              <a:cxnLst>
                <a:cxn ang="0">
                  <a:pos x="T0" y="T1"/>
                </a:cxn>
                <a:cxn ang="0">
                  <a:pos x="T2" y="T3"/>
                </a:cxn>
                <a:cxn ang="0">
                  <a:pos x="T4" y="T5"/>
                </a:cxn>
              </a:cxnLst>
              <a:rect l="0" t="0" r="r" b="b"/>
              <a:pathLst>
                <a:path w="48" h="19">
                  <a:moveTo>
                    <a:pt x="0" y="18"/>
                  </a:moveTo>
                  <a:cubicBezTo>
                    <a:pt x="15" y="12"/>
                    <a:pt x="32" y="6"/>
                    <a:pt x="47" y="0"/>
                  </a:cubicBezTo>
                  <a:cubicBezTo>
                    <a:pt x="32" y="8"/>
                    <a:pt x="15" y="12"/>
                    <a:pt x="0" y="18"/>
                  </a:cubicBezTo>
                </a:path>
              </a:pathLst>
            </a:custGeom>
            <a:solidFill>
              <a:srgbClr val="65656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79" name="Forme libre 678"/>
            <p:cNvSpPr>
              <a:spLocks noChangeArrowheads="1"/>
            </p:cNvSpPr>
            <p:nvPr userDrawn="1"/>
          </p:nvSpPr>
          <p:spPr bwMode="auto">
            <a:xfrm>
              <a:off x="6110288" y="3103563"/>
              <a:ext cx="9525" cy="7937"/>
            </a:xfrm>
            <a:custGeom>
              <a:avLst/>
              <a:gdLst>
                <a:gd name="T0" fmla="*/ 23 w 27"/>
                <a:gd name="T1" fmla="*/ 20 h 21"/>
                <a:gd name="T2" fmla="*/ 0 w 27"/>
                <a:gd name="T3" fmla="*/ 17 h 21"/>
                <a:gd name="T4" fmla="*/ 26 w 27"/>
                <a:gd name="T5" fmla="*/ 0 h 21"/>
                <a:gd name="T6" fmla="*/ 23 w 27"/>
                <a:gd name="T7" fmla="*/ 20 h 21"/>
              </a:gdLst>
              <a:ahLst/>
              <a:cxnLst>
                <a:cxn ang="0">
                  <a:pos x="T0" y="T1"/>
                </a:cxn>
                <a:cxn ang="0">
                  <a:pos x="T2" y="T3"/>
                </a:cxn>
                <a:cxn ang="0">
                  <a:pos x="T4" y="T5"/>
                </a:cxn>
                <a:cxn ang="0">
                  <a:pos x="T6" y="T7"/>
                </a:cxn>
              </a:cxnLst>
              <a:rect l="0" t="0" r="r" b="b"/>
              <a:pathLst>
                <a:path w="27" h="21">
                  <a:moveTo>
                    <a:pt x="23" y="20"/>
                  </a:moveTo>
                  <a:cubicBezTo>
                    <a:pt x="15" y="19"/>
                    <a:pt x="8" y="17"/>
                    <a:pt x="0" y="17"/>
                  </a:cubicBezTo>
                  <a:cubicBezTo>
                    <a:pt x="9" y="11"/>
                    <a:pt x="18" y="7"/>
                    <a:pt x="26" y="0"/>
                  </a:cubicBezTo>
                  <a:cubicBezTo>
                    <a:pt x="24" y="7"/>
                    <a:pt x="24" y="14"/>
                    <a:pt x="23" y="20"/>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80" name="Forme libre 679"/>
            <p:cNvSpPr>
              <a:spLocks noChangeArrowheads="1"/>
            </p:cNvSpPr>
            <p:nvPr userDrawn="1"/>
          </p:nvSpPr>
          <p:spPr bwMode="auto">
            <a:xfrm>
              <a:off x="5945188" y="3152775"/>
              <a:ext cx="11112" cy="7938"/>
            </a:xfrm>
            <a:custGeom>
              <a:avLst/>
              <a:gdLst>
                <a:gd name="T0" fmla="*/ 25 w 29"/>
                <a:gd name="T1" fmla="*/ 20 h 21"/>
                <a:gd name="T2" fmla="*/ 0 w 29"/>
                <a:gd name="T3" fmla="*/ 15 h 21"/>
                <a:gd name="T4" fmla="*/ 28 w 29"/>
                <a:gd name="T5" fmla="*/ 0 h 21"/>
                <a:gd name="T6" fmla="*/ 25 w 29"/>
                <a:gd name="T7" fmla="*/ 20 h 21"/>
              </a:gdLst>
              <a:ahLst/>
              <a:cxnLst>
                <a:cxn ang="0">
                  <a:pos x="T0" y="T1"/>
                </a:cxn>
                <a:cxn ang="0">
                  <a:pos x="T2" y="T3"/>
                </a:cxn>
                <a:cxn ang="0">
                  <a:pos x="T4" y="T5"/>
                </a:cxn>
                <a:cxn ang="0">
                  <a:pos x="T6" y="T7"/>
                </a:cxn>
              </a:cxnLst>
              <a:rect l="0" t="0" r="r" b="b"/>
              <a:pathLst>
                <a:path w="29" h="21">
                  <a:moveTo>
                    <a:pt x="25" y="20"/>
                  </a:moveTo>
                  <a:cubicBezTo>
                    <a:pt x="17" y="18"/>
                    <a:pt x="8" y="17"/>
                    <a:pt x="0" y="15"/>
                  </a:cubicBezTo>
                  <a:cubicBezTo>
                    <a:pt x="10" y="11"/>
                    <a:pt x="19" y="4"/>
                    <a:pt x="28" y="0"/>
                  </a:cubicBezTo>
                  <a:cubicBezTo>
                    <a:pt x="26" y="7"/>
                    <a:pt x="25" y="14"/>
                    <a:pt x="25" y="20"/>
                  </a:cubicBezTo>
                </a:path>
              </a:pathLst>
            </a:custGeom>
            <a:solidFill>
              <a:srgbClr val="60606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81" name="Forme libre 680"/>
            <p:cNvSpPr>
              <a:spLocks noChangeArrowheads="1"/>
            </p:cNvSpPr>
            <p:nvPr userDrawn="1"/>
          </p:nvSpPr>
          <p:spPr bwMode="auto">
            <a:xfrm>
              <a:off x="7620000" y="2854325"/>
              <a:ext cx="25400" cy="7938"/>
            </a:xfrm>
            <a:custGeom>
              <a:avLst/>
              <a:gdLst>
                <a:gd name="T0" fmla="*/ 71 w 72"/>
                <a:gd name="T1" fmla="*/ 0 h 23"/>
                <a:gd name="T2" fmla="*/ 0 w 72"/>
                <a:gd name="T3" fmla="*/ 22 h 23"/>
                <a:gd name="T4" fmla="*/ 71 w 72"/>
                <a:gd name="T5" fmla="*/ 0 h 23"/>
              </a:gdLst>
              <a:ahLst/>
              <a:cxnLst>
                <a:cxn ang="0">
                  <a:pos x="T0" y="T1"/>
                </a:cxn>
                <a:cxn ang="0">
                  <a:pos x="T2" y="T3"/>
                </a:cxn>
                <a:cxn ang="0">
                  <a:pos x="T4" y="T5"/>
                </a:cxn>
              </a:cxnLst>
              <a:rect l="0" t="0" r="r" b="b"/>
              <a:pathLst>
                <a:path w="72" h="23">
                  <a:moveTo>
                    <a:pt x="71" y="0"/>
                  </a:moveTo>
                  <a:cubicBezTo>
                    <a:pt x="49" y="15"/>
                    <a:pt x="26" y="22"/>
                    <a:pt x="0" y="22"/>
                  </a:cubicBezTo>
                  <a:cubicBezTo>
                    <a:pt x="22" y="6"/>
                    <a:pt x="45" y="0"/>
                    <a:pt x="71" y="0"/>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82" name="Forme libre 681"/>
            <p:cNvSpPr>
              <a:spLocks noChangeArrowheads="1"/>
            </p:cNvSpPr>
            <p:nvPr userDrawn="1"/>
          </p:nvSpPr>
          <p:spPr bwMode="auto">
            <a:xfrm>
              <a:off x="7586663" y="2863850"/>
              <a:ext cx="25400" cy="7938"/>
            </a:xfrm>
            <a:custGeom>
              <a:avLst/>
              <a:gdLst>
                <a:gd name="T0" fmla="*/ 69 w 70"/>
                <a:gd name="T1" fmla="*/ 0 h 22"/>
                <a:gd name="T2" fmla="*/ 0 w 70"/>
                <a:gd name="T3" fmla="*/ 21 h 22"/>
                <a:gd name="T4" fmla="*/ 69 w 70"/>
                <a:gd name="T5" fmla="*/ 0 h 22"/>
              </a:gdLst>
              <a:ahLst/>
              <a:cxnLst>
                <a:cxn ang="0">
                  <a:pos x="T0" y="T1"/>
                </a:cxn>
                <a:cxn ang="0">
                  <a:pos x="T2" y="T3"/>
                </a:cxn>
                <a:cxn ang="0">
                  <a:pos x="T4" y="T5"/>
                </a:cxn>
              </a:cxnLst>
              <a:rect l="0" t="0" r="r" b="b"/>
              <a:pathLst>
                <a:path w="70" h="22">
                  <a:moveTo>
                    <a:pt x="69" y="0"/>
                  </a:moveTo>
                  <a:cubicBezTo>
                    <a:pt x="48" y="15"/>
                    <a:pt x="25" y="21"/>
                    <a:pt x="0" y="21"/>
                  </a:cubicBezTo>
                  <a:cubicBezTo>
                    <a:pt x="22" y="6"/>
                    <a:pt x="45" y="0"/>
                    <a:pt x="69" y="0"/>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83" name="Forme libre 682"/>
            <p:cNvSpPr>
              <a:spLocks noChangeArrowheads="1"/>
            </p:cNvSpPr>
            <p:nvPr userDrawn="1"/>
          </p:nvSpPr>
          <p:spPr bwMode="auto">
            <a:xfrm>
              <a:off x="7537450" y="2879725"/>
              <a:ext cx="17463" cy="7938"/>
            </a:xfrm>
            <a:custGeom>
              <a:avLst/>
              <a:gdLst>
                <a:gd name="T0" fmla="*/ 47 w 48"/>
                <a:gd name="T1" fmla="*/ 0 h 21"/>
                <a:gd name="T2" fmla="*/ 0 w 48"/>
                <a:gd name="T3" fmla="*/ 20 h 21"/>
                <a:gd name="T4" fmla="*/ 47 w 48"/>
                <a:gd name="T5" fmla="*/ 0 h 21"/>
              </a:gdLst>
              <a:ahLst/>
              <a:cxnLst>
                <a:cxn ang="0">
                  <a:pos x="T0" y="T1"/>
                </a:cxn>
                <a:cxn ang="0">
                  <a:pos x="T2" y="T3"/>
                </a:cxn>
                <a:cxn ang="0">
                  <a:pos x="T4" y="T5"/>
                </a:cxn>
              </a:cxnLst>
              <a:rect l="0" t="0" r="r" b="b"/>
              <a:pathLst>
                <a:path w="48" h="21">
                  <a:moveTo>
                    <a:pt x="47" y="0"/>
                  </a:moveTo>
                  <a:cubicBezTo>
                    <a:pt x="32" y="6"/>
                    <a:pt x="15" y="12"/>
                    <a:pt x="0" y="20"/>
                  </a:cubicBezTo>
                  <a:cubicBezTo>
                    <a:pt x="15" y="14"/>
                    <a:pt x="32" y="8"/>
                    <a:pt x="47" y="0"/>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84" name="Forme libre 683"/>
            <p:cNvSpPr>
              <a:spLocks noChangeArrowheads="1"/>
            </p:cNvSpPr>
            <p:nvPr userDrawn="1"/>
          </p:nvSpPr>
          <p:spPr bwMode="auto">
            <a:xfrm>
              <a:off x="7562850" y="2871788"/>
              <a:ext cx="17463" cy="7937"/>
            </a:xfrm>
            <a:custGeom>
              <a:avLst/>
              <a:gdLst>
                <a:gd name="T0" fmla="*/ 47 w 48"/>
                <a:gd name="T1" fmla="*/ 0 h 20"/>
                <a:gd name="T2" fmla="*/ 0 w 48"/>
                <a:gd name="T3" fmla="*/ 19 h 20"/>
                <a:gd name="T4" fmla="*/ 47 w 48"/>
                <a:gd name="T5" fmla="*/ 0 h 20"/>
              </a:gdLst>
              <a:ahLst/>
              <a:cxnLst>
                <a:cxn ang="0">
                  <a:pos x="T0" y="T1"/>
                </a:cxn>
                <a:cxn ang="0">
                  <a:pos x="T2" y="T3"/>
                </a:cxn>
                <a:cxn ang="0">
                  <a:pos x="T4" y="T5"/>
                </a:cxn>
              </a:cxnLst>
              <a:rect l="0" t="0" r="r" b="b"/>
              <a:pathLst>
                <a:path w="48" h="20">
                  <a:moveTo>
                    <a:pt x="47" y="0"/>
                  </a:moveTo>
                  <a:cubicBezTo>
                    <a:pt x="32" y="6"/>
                    <a:pt x="15" y="12"/>
                    <a:pt x="0" y="19"/>
                  </a:cubicBezTo>
                  <a:cubicBezTo>
                    <a:pt x="15" y="12"/>
                    <a:pt x="31" y="6"/>
                    <a:pt x="47" y="0"/>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85" name="Forme libre 684"/>
            <p:cNvSpPr>
              <a:spLocks noChangeArrowheads="1"/>
            </p:cNvSpPr>
            <p:nvPr userDrawn="1"/>
          </p:nvSpPr>
          <p:spPr bwMode="auto">
            <a:xfrm>
              <a:off x="2433638" y="2397125"/>
              <a:ext cx="300037" cy="266700"/>
            </a:xfrm>
            <a:custGeom>
              <a:avLst/>
              <a:gdLst>
                <a:gd name="T0" fmla="*/ 0 w 833"/>
                <a:gd name="T1" fmla="*/ 332 h 743"/>
                <a:gd name="T2" fmla="*/ 166 w 833"/>
                <a:gd name="T3" fmla="*/ 296 h 743"/>
                <a:gd name="T4" fmla="*/ 327 w 833"/>
                <a:gd name="T5" fmla="*/ 236 h 743"/>
                <a:gd name="T6" fmla="*/ 401 w 833"/>
                <a:gd name="T7" fmla="*/ 195 h 743"/>
                <a:gd name="T8" fmla="*/ 574 w 833"/>
                <a:gd name="T9" fmla="*/ 38 h 743"/>
                <a:gd name="T10" fmla="*/ 652 w 833"/>
                <a:gd name="T11" fmla="*/ 3 h 743"/>
                <a:gd name="T12" fmla="*/ 777 w 833"/>
                <a:gd name="T13" fmla="*/ 154 h 743"/>
                <a:gd name="T14" fmla="*/ 603 w 833"/>
                <a:gd name="T15" fmla="*/ 253 h 743"/>
                <a:gd name="T16" fmla="*/ 537 w 833"/>
                <a:gd name="T17" fmla="*/ 303 h 743"/>
                <a:gd name="T18" fmla="*/ 608 w 833"/>
                <a:gd name="T19" fmla="*/ 346 h 743"/>
                <a:gd name="T20" fmla="*/ 780 w 833"/>
                <a:gd name="T21" fmla="*/ 394 h 743"/>
                <a:gd name="T22" fmla="*/ 832 w 833"/>
                <a:gd name="T23" fmla="*/ 603 h 743"/>
                <a:gd name="T24" fmla="*/ 782 w 833"/>
                <a:gd name="T25" fmla="*/ 730 h 743"/>
                <a:gd name="T26" fmla="*/ 710 w 833"/>
                <a:gd name="T27" fmla="*/ 720 h 743"/>
                <a:gd name="T28" fmla="*/ 640 w 833"/>
                <a:gd name="T29" fmla="*/ 734 h 743"/>
                <a:gd name="T30" fmla="*/ 562 w 833"/>
                <a:gd name="T31" fmla="*/ 653 h 743"/>
                <a:gd name="T32" fmla="*/ 540 w 833"/>
                <a:gd name="T33" fmla="*/ 519 h 743"/>
                <a:gd name="T34" fmla="*/ 392 w 833"/>
                <a:gd name="T35" fmla="*/ 465 h 743"/>
                <a:gd name="T36" fmla="*/ 347 w 833"/>
                <a:gd name="T37" fmla="*/ 461 h 743"/>
                <a:gd name="T38" fmla="*/ 314 w 833"/>
                <a:gd name="T39" fmla="*/ 458 h 743"/>
                <a:gd name="T40" fmla="*/ 284 w 833"/>
                <a:gd name="T41" fmla="*/ 450 h 743"/>
                <a:gd name="T42" fmla="*/ 93 w 833"/>
                <a:gd name="T43" fmla="*/ 391 h 743"/>
                <a:gd name="T44" fmla="*/ 6 w 833"/>
                <a:gd name="T45" fmla="*/ 348 h 743"/>
                <a:gd name="T46" fmla="*/ 0 w 833"/>
                <a:gd name="T47" fmla="*/ 332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3" h="743">
                  <a:moveTo>
                    <a:pt x="0" y="332"/>
                  </a:moveTo>
                  <a:cubicBezTo>
                    <a:pt x="46" y="276"/>
                    <a:pt x="107" y="284"/>
                    <a:pt x="166" y="296"/>
                  </a:cubicBezTo>
                  <a:cubicBezTo>
                    <a:pt x="234" y="310"/>
                    <a:pt x="293" y="316"/>
                    <a:pt x="327" y="236"/>
                  </a:cubicBezTo>
                  <a:cubicBezTo>
                    <a:pt x="339" y="206"/>
                    <a:pt x="371" y="195"/>
                    <a:pt x="401" y="195"/>
                  </a:cubicBezTo>
                  <a:cubicBezTo>
                    <a:pt x="505" y="194"/>
                    <a:pt x="556" y="132"/>
                    <a:pt x="574" y="38"/>
                  </a:cubicBezTo>
                  <a:cubicBezTo>
                    <a:pt x="591" y="4"/>
                    <a:pt x="620" y="0"/>
                    <a:pt x="652" y="3"/>
                  </a:cubicBezTo>
                  <a:cubicBezTo>
                    <a:pt x="699" y="48"/>
                    <a:pt x="799" y="58"/>
                    <a:pt x="777" y="154"/>
                  </a:cubicBezTo>
                  <a:cubicBezTo>
                    <a:pt x="757" y="244"/>
                    <a:pt x="672" y="238"/>
                    <a:pt x="603" y="253"/>
                  </a:cubicBezTo>
                  <a:cubicBezTo>
                    <a:pt x="573" y="259"/>
                    <a:pt x="536" y="264"/>
                    <a:pt x="537" y="303"/>
                  </a:cubicBezTo>
                  <a:cubicBezTo>
                    <a:pt x="539" y="345"/>
                    <a:pt x="579" y="340"/>
                    <a:pt x="608" y="346"/>
                  </a:cubicBezTo>
                  <a:cubicBezTo>
                    <a:pt x="666" y="358"/>
                    <a:pt x="730" y="354"/>
                    <a:pt x="780" y="394"/>
                  </a:cubicBezTo>
                  <a:cubicBezTo>
                    <a:pt x="812" y="459"/>
                    <a:pt x="817" y="533"/>
                    <a:pt x="832" y="603"/>
                  </a:cubicBezTo>
                  <a:cubicBezTo>
                    <a:pt x="820" y="647"/>
                    <a:pt x="824" y="697"/>
                    <a:pt x="782" y="730"/>
                  </a:cubicBezTo>
                  <a:cubicBezTo>
                    <a:pt x="756" y="742"/>
                    <a:pt x="734" y="725"/>
                    <a:pt x="710" y="720"/>
                  </a:cubicBezTo>
                  <a:cubicBezTo>
                    <a:pt x="686" y="722"/>
                    <a:pt x="664" y="734"/>
                    <a:pt x="640" y="734"/>
                  </a:cubicBezTo>
                  <a:cubicBezTo>
                    <a:pt x="589" y="730"/>
                    <a:pt x="565" y="702"/>
                    <a:pt x="562" y="653"/>
                  </a:cubicBezTo>
                  <a:cubicBezTo>
                    <a:pt x="559" y="607"/>
                    <a:pt x="553" y="562"/>
                    <a:pt x="540" y="519"/>
                  </a:cubicBezTo>
                  <a:cubicBezTo>
                    <a:pt x="508" y="452"/>
                    <a:pt x="443" y="479"/>
                    <a:pt x="392" y="465"/>
                  </a:cubicBezTo>
                  <a:cubicBezTo>
                    <a:pt x="377" y="464"/>
                    <a:pt x="362" y="462"/>
                    <a:pt x="347" y="461"/>
                  </a:cubicBezTo>
                  <a:cubicBezTo>
                    <a:pt x="336" y="461"/>
                    <a:pt x="325" y="459"/>
                    <a:pt x="314" y="458"/>
                  </a:cubicBezTo>
                  <a:cubicBezTo>
                    <a:pt x="304" y="456"/>
                    <a:pt x="293" y="453"/>
                    <a:pt x="284" y="450"/>
                  </a:cubicBezTo>
                  <a:cubicBezTo>
                    <a:pt x="224" y="418"/>
                    <a:pt x="166" y="381"/>
                    <a:pt x="93" y="391"/>
                  </a:cubicBezTo>
                  <a:cubicBezTo>
                    <a:pt x="59" y="395"/>
                    <a:pt x="26" y="381"/>
                    <a:pt x="6" y="348"/>
                  </a:cubicBezTo>
                  <a:cubicBezTo>
                    <a:pt x="3" y="343"/>
                    <a:pt x="1" y="339"/>
                    <a:pt x="0" y="332"/>
                  </a:cubicBezTo>
                </a:path>
              </a:pathLst>
            </a:custGeom>
            <a:solidFill>
              <a:schemeClr val="accent3">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86" name="Forme libre 685"/>
            <p:cNvSpPr>
              <a:spLocks noChangeArrowheads="1"/>
            </p:cNvSpPr>
            <p:nvPr userDrawn="1"/>
          </p:nvSpPr>
          <p:spPr bwMode="auto">
            <a:xfrm>
              <a:off x="2335213" y="2514600"/>
              <a:ext cx="128587" cy="479425"/>
            </a:xfrm>
            <a:custGeom>
              <a:avLst/>
              <a:gdLst>
                <a:gd name="T0" fmla="*/ 91 w 358"/>
                <a:gd name="T1" fmla="*/ 95 h 1333"/>
                <a:gd name="T2" fmla="*/ 111 w 358"/>
                <a:gd name="T3" fmla="*/ 77 h 1333"/>
                <a:gd name="T4" fmla="*/ 274 w 358"/>
                <a:gd name="T5" fmla="*/ 6 h 1333"/>
                <a:gd name="T6" fmla="*/ 274 w 358"/>
                <a:gd name="T7" fmla="*/ 6 h 1333"/>
                <a:gd name="T8" fmla="*/ 357 w 358"/>
                <a:gd name="T9" fmla="*/ 78 h 1333"/>
                <a:gd name="T10" fmla="*/ 311 w 358"/>
                <a:gd name="T11" fmla="*/ 167 h 1333"/>
                <a:gd name="T12" fmla="*/ 256 w 358"/>
                <a:gd name="T13" fmla="*/ 318 h 1333"/>
                <a:gd name="T14" fmla="*/ 317 w 358"/>
                <a:gd name="T15" fmla="*/ 1143 h 1333"/>
                <a:gd name="T16" fmla="*/ 305 w 358"/>
                <a:gd name="T17" fmla="*/ 1208 h 1333"/>
                <a:gd name="T18" fmla="*/ 132 w 358"/>
                <a:gd name="T19" fmla="*/ 1221 h 1333"/>
                <a:gd name="T20" fmla="*/ 99 w 358"/>
                <a:gd name="T21" fmla="*/ 822 h 1333"/>
                <a:gd name="T22" fmla="*/ 102 w 358"/>
                <a:gd name="T23" fmla="*/ 572 h 1333"/>
                <a:gd name="T24" fmla="*/ 77 w 358"/>
                <a:gd name="T25" fmla="*/ 498 h 1333"/>
                <a:gd name="T26" fmla="*/ 21 w 358"/>
                <a:gd name="T27" fmla="*/ 379 h 1333"/>
                <a:gd name="T28" fmla="*/ 4 w 358"/>
                <a:gd name="T29" fmla="*/ 304 h 1333"/>
                <a:gd name="T30" fmla="*/ 42 w 358"/>
                <a:gd name="T31" fmla="*/ 245 h 1333"/>
                <a:gd name="T32" fmla="*/ 51 w 358"/>
                <a:gd name="T33" fmla="*/ 207 h 1333"/>
                <a:gd name="T34" fmla="*/ 68 w 358"/>
                <a:gd name="T35" fmla="*/ 141 h 1333"/>
                <a:gd name="T36" fmla="*/ 91 w 358"/>
                <a:gd name="T37" fmla="*/ 95 h 1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8" h="1333">
                  <a:moveTo>
                    <a:pt x="91" y="95"/>
                  </a:moveTo>
                  <a:cubicBezTo>
                    <a:pt x="97" y="89"/>
                    <a:pt x="105" y="83"/>
                    <a:pt x="111" y="77"/>
                  </a:cubicBezTo>
                  <a:cubicBezTo>
                    <a:pt x="143" y="0"/>
                    <a:pt x="215" y="19"/>
                    <a:pt x="274" y="6"/>
                  </a:cubicBezTo>
                  <a:lnTo>
                    <a:pt x="274" y="6"/>
                  </a:lnTo>
                  <a:cubicBezTo>
                    <a:pt x="299" y="34"/>
                    <a:pt x="349" y="31"/>
                    <a:pt x="357" y="78"/>
                  </a:cubicBezTo>
                  <a:cubicBezTo>
                    <a:pt x="346" y="110"/>
                    <a:pt x="334" y="141"/>
                    <a:pt x="311" y="167"/>
                  </a:cubicBezTo>
                  <a:cubicBezTo>
                    <a:pt x="242" y="199"/>
                    <a:pt x="251" y="260"/>
                    <a:pt x="256" y="318"/>
                  </a:cubicBezTo>
                  <a:cubicBezTo>
                    <a:pt x="274" y="593"/>
                    <a:pt x="267" y="871"/>
                    <a:pt x="317" y="1143"/>
                  </a:cubicBezTo>
                  <a:cubicBezTo>
                    <a:pt x="322" y="1166"/>
                    <a:pt x="314" y="1187"/>
                    <a:pt x="305" y="1208"/>
                  </a:cubicBezTo>
                  <a:cubicBezTo>
                    <a:pt x="241" y="1329"/>
                    <a:pt x="204" y="1332"/>
                    <a:pt x="132" y="1221"/>
                  </a:cubicBezTo>
                  <a:cubicBezTo>
                    <a:pt x="119" y="1089"/>
                    <a:pt x="137" y="956"/>
                    <a:pt x="99" y="822"/>
                  </a:cubicBezTo>
                  <a:cubicBezTo>
                    <a:pt x="79" y="752"/>
                    <a:pt x="108" y="655"/>
                    <a:pt x="102" y="572"/>
                  </a:cubicBezTo>
                  <a:cubicBezTo>
                    <a:pt x="100" y="546"/>
                    <a:pt x="91" y="521"/>
                    <a:pt x="77" y="498"/>
                  </a:cubicBezTo>
                  <a:cubicBezTo>
                    <a:pt x="53" y="462"/>
                    <a:pt x="48" y="414"/>
                    <a:pt x="21" y="379"/>
                  </a:cubicBezTo>
                  <a:cubicBezTo>
                    <a:pt x="13" y="355"/>
                    <a:pt x="0" y="332"/>
                    <a:pt x="4" y="304"/>
                  </a:cubicBezTo>
                  <a:cubicBezTo>
                    <a:pt x="9" y="278"/>
                    <a:pt x="32" y="265"/>
                    <a:pt x="42" y="245"/>
                  </a:cubicBezTo>
                  <a:cubicBezTo>
                    <a:pt x="47" y="232"/>
                    <a:pt x="51" y="220"/>
                    <a:pt x="51" y="207"/>
                  </a:cubicBezTo>
                  <a:cubicBezTo>
                    <a:pt x="50" y="182"/>
                    <a:pt x="65" y="164"/>
                    <a:pt x="68" y="141"/>
                  </a:cubicBezTo>
                  <a:cubicBezTo>
                    <a:pt x="68" y="124"/>
                    <a:pt x="77" y="109"/>
                    <a:pt x="91" y="95"/>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87" name="Forme libre 686"/>
            <p:cNvSpPr>
              <a:spLocks noChangeArrowheads="1"/>
            </p:cNvSpPr>
            <p:nvPr userDrawn="1"/>
          </p:nvSpPr>
          <p:spPr bwMode="auto">
            <a:xfrm>
              <a:off x="2557463" y="2352675"/>
              <a:ext cx="212725" cy="73025"/>
            </a:xfrm>
            <a:custGeom>
              <a:avLst/>
              <a:gdLst>
                <a:gd name="T0" fmla="*/ 321 w 589"/>
                <a:gd name="T1" fmla="*/ 155 h 205"/>
                <a:gd name="T2" fmla="*/ 231 w 589"/>
                <a:gd name="T3" fmla="*/ 159 h 205"/>
                <a:gd name="T4" fmla="*/ 185 w 589"/>
                <a:gd name="T5" fmla="*/ 161 h 205"/>
                <a:gd name="T6" fmla="*/ 0 w 589"/>
                <a:gd name="T7" fmla="*/ 112 h 205"/>
                <a:gd name="T8" fmla="*/ 94 w 589"/>
                <a:gd name="T9" fmla="*/ 89 h 205"/>
                <a:gd name="T10" fmla="*/ 274 w 589"/>
                <a:gd name="T11" fmla="*/ 46 h 205"/>
                <a:gd name="T12" fmla="*/ 491 w 589"/>
                <a:gd name="T13" fmla="*/ 20 h 205"/>
                <a:gd name="T14" fmla="*/ 581 w 589"/>
                <a:gd name="T15" fmla="*/ 45 h 205"/>
                <a:gd name="T16" fmla="*/ 587 w 589"/>
                <a:gd name="T17" fmla="*/ 83 h 205"/>
                <a:gd name="T18" fmla="*/ 570 w 589"/>
                <a:gd name="T19" fmla="*/ 118 h 205"/>
                <a:gd name="T20" fmla="*/ 546 w 589"/>
                <a:gd name="T21" fmla="*/ 147 h 205"/>
                <a:gd name="T22" fmla="*/ 511 w 589"/>
                <a:gd name="T23" fmla="*/ 164 h 205"/>
                <a:gd name="T24" fmla="*/ 321 w 589"/>
                <a:gd name="T25" fmla="*/ 15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9" h="205">
                  <a:moveTo>
                    <a:pt x="321" y="155"/>
                  </a:moveTo>
                  <a:cubicBezTo>
                    <a:pt x="291" y="156"/>
                    <a:pt x="260" y="158"/>
                    <a:pt x="231" y="159"/>
                  </a:cubicBezTo>
                  <a:cubicBezTo>
                    <a:pt x="216" y="159"/>
                    <a:pt x="201" y="159"/>
                    <a:pt x="185" y="161"/>
                  </a:cubicBezTo>
                  <a:cubicBezTo>
                    <a:pt x="123" y="146"/>
                    <a:pt x="46" y="187"/>
                    <a:pt x="0" y="112"/>
                  </a:cubicBezTo>
                  <a:cubicBezTo>
                    <a:pt x="25" y="78"/>
                    <a:pt x="62" y="89"/>
                    <a:pt x="94" y="89"/>
                  </a:cubicBezTo>
                  <a:cubicBezTo>
                    <a:pt x="158" y="89"/>
                    <a:pt x="216" y="86"/>
                    <a:pt x="274" y="46"/>
                  </a:cubicBezTo>
                  <a:cubicBezTo>
                    <a:pt x="338" y="0"/>
                    <a:pt x="419" y="33"/>
                    <a:pt x="491" y="20"/>
                  </a:cubicBezTo>
                  <a:cubicBezTo>
                    <a:pt x="523" y="22"/>
                    <a:pt x="558" y="13"/>
                    <a:pt x="581" y="45"/>
                  </a:cubicBezTo>
                  <a:cubicBezTo>
                    <a:pt x="587" y="57"/>
                    <a:pt x="588" y="69"/>
                    <a:pt x="587" y="83"/>
                  </a:cubicBezTo>
                  <a:cubicBezTo>
                    <a:pt x="582" y="95"/>
                    <a:pt x="578" y="107"/>
                    <a:pt x="570" y="118"/>
                  </a:cubicBezTo>
                  <a:cubicBezTo>
                    <a:pt x="564" y="129"/>
                    <a:pt x="556" y="139"/>
                    <a:pt x="546" y="147"/>
                  </a:cubicBezTo>
                  <a:cubicBezTo>
                    <a:pt x="535" y="155"/>
                    <a:pt x="524" y="161"/>
                    <a:pt x="511" y="164"/>
                  </a:cubicBezTo>
                  <a:cubicBezTo>
                    <a:pt x="448" y="159"/>
                    <a:pt x="382" y="204"/>
                    <a:pt x="321" y="155"/>
                  </a:cubicBezTo>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88" name="Forme libre 687"/>
            <p:cNvSpPr>
              <a:spLocks noChangeArrowheads="1"/>
            </p:cNvSpPr>
            <p:nvPr userDrawn="1"/>
          </p:nvSpPr>
          <p:spPr bwMode="auto">
            <a:xfrm>
              <a:off x="1131888" y="4859338"/>
              <a:ext cx="242887" cy="354012"/>
            </a:xfrm>
            <a:custGeom>
              <a:avLst/>
              <a:gdLst>
                <a:gd name="T0" fmla="*/ 206 w 676"/>
                <a:gd name="T1" fmla="*/ 563 h 983"/>
                <a:gd name="T2" fmla="*/ 60 w 676"/>
                <a:gd name="T3" fmla="*/ 243 h 983"/>
                <a:gd name="T4" fmla="*/ 17 w 676"/>
                <a:gd name="T5" fmla="*/ 113 h 983"/>
                <a:gd name="T6" fmla="*/ 54 w 676"/>
                <a:gd name="T7" fmla="*/ 8 h 983"/>
                <a:gd name="T8" fmla="*/ 138 w 676"/>
                <a:gd name="T9" fmla="*/ 69 h 983"/>
                <a:gd name="T10" fmla="*/ 257 w 676"/>
                <a:gd name="T11" fmla="*/ 299 h 983"/>
                <a:gd name="T12" fmla="*/ 377 w 676"/>
                <a:gd name="T13" fmla="*/ 582 h 983"/>
                <a:gd name="T14" fmla="*/ 466 w 676"/>
                <a:gd name="T15" fmla="*/ 617 h 983"/>
                <a:gd name="T16" fmla="*/ 576 w 676"/>
                <a:gd name="T17" fmla="*/ 794 h 983"/>
                <a:gd name="T18" fmla="*/ 668 w 676"/>
                <a:gd name="T19" fmla="*/ 915 h 983"/>
                <a:gd name="T20" fmla="*/ 613 w 676"/>
                <a:gd name="T21" fmla="*/ 982 h 983"/>
                <a:gd name="T22" fmla="*/ 342 w 676"/>
                <a:gd name="T23" fmla="*/ 770 h 983"/>
                <a:gd name="T24" fmla="*/ 293 w 676"/>
                <a:gd name="T25" fmla="*/ 701 h 983"/>
                <a:gd name="T26" fmla="*/ 293 w 676"/>
                <a:gd name="T27" fmla="*/ 701 h 983"/>
                <a:gd name="T28" fmla="*/ 206 w 676"/>
                <a:gd name="T29" fmla="*/ 563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6" h="983">
                  <a:moveTo>
                    <a:pt x="206" y="563"/>
                  </a:moveTo>
                  <a:cubicBezTo>
                    <a:pt x="158" y="457"/>
                    <a:pt x="107" y="351"/>
                    <a:pt x="60" y="243"/>
                  </a:cubicBezTo>
                  <a:cubicBezTo>
                    <a:pt x="41" y="202"/>
                    <a:pt x="31" y="157"/>
                    <a:pt x="17" y="113"/>
                  </a:cubicBezTo>
                  <a:cubicBezTo>
                    <a:pt x="0" y="67"/>
                    <a:pt x="17" y="34"/>
                    <a:pt x="54" y="8"/>
                  </a:cubicBezTo>
                  <a:cubicBezTo>
                    <a:pt x="103" y="0"/>
                    <a:pt x="125" y="34"/>
                    <a:pt x="138" y="69"/>
                  </a:cubicBezTo>
                  <a:cubicBezTo>
                    <a:pt x="167" y="151"/>
                    <a:pt x="219" y="223"/>
                    <a:pt x="257" y="299"/>
                  </a:cubicBezTo>
                  <a:cubicBezTo>
                    <a:pt x="266" y="406"/>
                    <a:pt x="342" y="486"/>
                    <a:pt x="377" y="582"/>
                  </a:cubicBezTo>
                  <a:cubicBezTo>
                    <a:pt x="393" y="622"/>
                    <a:pt x="439" y="600"/>
                    <a:pt x="466" y="617"/>
                  </a:cubicBezTo>
                  <a:cubicBezTo>
                    <a:pt x="526" y="661"/>
                    <a:pt x="501" y="759"/>
                    <a:pt x="576" y="794"/>
                  </a:cubicBezTo>
                  <a:cubicBezTo>
                    <a:pt x="614" y="829"/>
                    <a:pt x="675" y="846"/>
                    <a:pt x="668" y="915"/>
                  </a:cubicBezTo>
                  <a:cubicBezTo>
                    <a:pt x="660" y="945"/>
                    <a:pt x="648" y="974"/>
                    <a:pt x="613" y="982"/>
                  </a:cubicBezTo>
                  <a:cubicBezTo>
                    <a:pt x="506" y="933"/>
                    <a:pt x="432" y="841"/>
                    <a:pt x="342" y="770"/>
                  </a:cubicBezTo>
                  <a:cubicBezTo>
                    <a:pt x="319" y="751"/>
                    <a:pt x="309" y="724"/>
                    <a:pt x="293" y="701"/>
                  </a:cubicBezTo>
                  <a:lnTo>
                    <a:pt x="293" y="701"/>
                  </a:lnTo>
                  <a:cubicBezTo>
                    <a:pt x="263" y="658"/>
                    <a:pt x="234" y="611"/>
                    <a:pt x="206" y="563"/>
                  </a:cubicBezTo>
                </a:path>
              </a:pathLst>
            </a:custGeom>
            <a:solidFill>
              <a:srgbClr val="F6F6F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89" name="Forme libre 688"/>
            <p:cNvSpPr>
              <a:spLocks noChangeArrowheads="1"/>
            </p:cNvSpPr>
            <p:nvPr userDrawn="1"/>
          </p:nvSpPr>
          <p:spPr bwMode="auto">
            <a:xfrm>
              <a:off x="1314450" y="5226050"/>
              <a:ext cx="182563" cy="307975"/>
            </a:xfrm>
            <a:custGeom>
              <a:avLst/>
              <a:gdLst>
                <a:gd name="T0" fmla="*/ 452 w 505"/>
                <a:gd name="T1" fmla="*/ 855 h 857"/>
                <a:gd name="T2" fmla="*/ 429 w 505"/>
                <a:gd name="T3" fmla="*/ 856 h 857"/>
                <a:gd name="T4" fmla="*/ 429 w 505"/>
                <a:gd name="T5" fmla="*/ 856 h 857"/>
                <a:gd name="T6" fmla="*/ 406 w 505"/>
                <a:gd name="T7" fmla="*/ 833 h 857"/>
                <a:gd name="T8" fmla="*/ 406 w 505"/>
                <a:gd name="T9" fmla="*/ 833 h 857"/>
                <a:gd name="T10" fmla="*/ 383 w 505"/>
                <a:gd name="T11" fmla="*/ 809 h 857"/>
                <a:gd name="T12" fmla="*/ 381 w 505"/>
                <a:gd name="T13" fmla="*/ 765 h 857"/>
                <a:gd name="T14" fmla="*/ 359 w 505"/>
                <a:gd name="T15" fmla="*/ 696 h 857"/>
                <a:gd name="T16" fmla="*/ 359 w 505"/>
                <a:gd name="T17" fmla="*/ 696 h 857"/>
                <a:gd name="T18" fmla="*/ 313 w 505"/>
                <a:gd name="T19" fmla="*/ 650 h 857"/>
                <a:gd name="T20" fmla="*/ 313 w 505"/>
                <a:gd name="T21" fmla="*/ 650 h 857"/>
                <a:gd name="T22" fmla="*/ 221 w 505"/>
                <a:gd name="T23" fmla="*/ 421 h 857"/>
                <a:gd name="T24" fmla="*/ 221 w 505"/>
                <a:gd name="T25" fmla="*/ 421 h 857"/>
                <a:gd name="T26" fmla="*/ 152 w 505"/>
                <a:gd name="T27" fmla="*/ 328 h 857"/>
                <a:gd name="T28" fmla="*/ 39 w 505"/>
                <a:gd name="T29" fmla="*/ 91 h 857"/>
                <a:gd name="T30" fmla="*/ 12 w 505"/>
                <a:gd name="T31" fmla="*/ 56 h 857"/>
                <a:gd name="T32" fmla="*/ 9 w 505"/>
                <a:gd name="T33" fmla="*/ 15 h 857"/>
                <a:gd name="T34" fmla="*/ 50 w 505"/>
                <a:gd name="T35" fmla="*/ 9 h 857"/>
                <a:gd name="T36" fmla="*/ 175 w 505"/>
                <a:gd name="T37" fmla="*/ 54 h 857"/>
                <a:gd name="T38" fmla="*/ 191 w 505"/>
                <a:gd name="T39" fmla="*/ 50 h 857"/>
                <a:gd name="T40" fmla="*/ 221 w 505"/>
                <a:gd name="T41" fmla="*/ 44 h 857"/>
                <a:gd name="T42" fmla="*/ 250 w 505"/>
                <a:gd name="T43" fmla="*/ 51 h 857"/>
                <a:gd name="T44" fmla="*/ 339 w 505"/>
                <a:gd name="T45" fmla="*/ 80 h 857"/>
                <a:gd name="T46" fmla="*/ 449 w 505"/>
                <a:gd name="T47" fmla="*/ 103 h 857"/>
                <a:gd name="T48" fmla="*/ 426 w 505"/>
                <a:gd name="T49" fmla="*/ 198 h 857"/>
                <a:gd name="T50" fmla="*/ 398 w 505"/>
                <a:gd name="T51" fmla="*/ 439 h 857"/>
                <a:gd name="T52" fmla="*/ 496 w 505"/>
                <a:gd name="T53" fmla="*/ 781 h 857"/>
                <a:gd name="T54" fmla="*/ 452 w 505"/>
                <a:gd name="T55" fmla="*/ 85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5" h="857">
                  <a:moveTo>
                    <a:pt x="452" y="855"/>
                  </a:moveTo>
                  <a:cubicBezTo>
                    <a:pt x="444" y="855"/>
                    <a:pt x="436" y="855"/>
                    <a:pt x="429" y="856"/>
                  </a:cubicBezTo>
                  <a:lnTo>
                    <a:pt x="429" y="856"/>
                  </a:lnTo>
                  <a:cubicBezTo>
                    <a:pt x="421" y="847"/>
                    <a:pt x="412" y="841"/>
                    <a:pt x="406" y="833"/>
                  </a:cubicBezTo>
                  <a:lnTo>
                    <a:pt x="406" y="833"/>
                  </a:lnTo>
                  <a:cubicBezTo>
                    <a:pt x="397" y="826"/>
                    <a:pt x="391" y="818"/>
                    <a:pt x="383" y="809"/>
                  </a:cubicBezTo>
                  <a:cubicBezTo>
                    <a:pt x="383" y="794"/>
                    <a:pt x="381" y="780"/>
                    <a:pt x="381" y="765"/>
                  </a:cubicBezTo>
                  <a:cubicBezTo>
                    <a:pt x="360" y="746"/>
                    <a:pt x="380" y="714"/>
                    <a:pt x="359" y="696"/>
                  </a:cubicBezTo>
                  <a:lnTo>
                    <a:pt x="359" y="696"/>
                  </a:lnTo>
                  <a:cubicBezTo>
                    <a:pt x="346" y="678"/>
                    <a:pt x="331" y="662"/>
                    <a:pt x="313" y="650"/>
                  </a:cubicBezTo>
                  <a:lnTo>
                    <a:pt x="313" y="650"/>
                  </a:lnTo>
                  <a:cubicBezTo>
                    <a:pt x="314" y="560"/>
                    <a:pt x="238" y="503"/>
                    <a:pt x="221" y="421"/>
                  </a:cubicBezTo>
                  <a:lnTo>
                    <a:pt x="221" y="421"/>
                  </a:lnTo>
                  <a:cubicBezTo>
                    <a:pt x="207" y="383"/>
                    <a:pt x="192" y="346"/>
                    <a:pt x="152" y="328"/>
                  </a:cubicBezTo>
                  <a:cubicBezTo>
                    <a:pt x="143" y="235"/>
                    <a:pt x="99" y="160"/>
                    <a:pt x="39" y="91"/>
                  </a:cubicBezTo>
                  <a:cubicBezTo>
                    <a:pt x="30" y="80"/>
                    <a:pt x="20" y="68"/>
                    <a:pt x="12" y="56"/>
                  </a:cubicBezTo>
                  <a:cubicBezTo>
                    <a:pt x="4" y="44"/>
                    <a:pt x="0" y="29"/>
                    <a:pt x="9" y="15"/>
                  </a:cubicBezTo>
                  <a:cubicBezTo>
                    <a:pt x="20" y="0"/>
                    <a:pt x="36" y="3"/>
                    <a:pt x="50" y="9"/>
                  </a:cubicBezTo>
                  <a:cubicBezTo>
                    <a:pt x="91" y="25"/>
                    <a:pt x="126" y="56"/>
                    <a:pt x="175" y="54"/>
                  </a:cubicBezTo>
                  <a:cubicBezTo>
                    <a:pt x="180" y="53"/>
                    <a:pt x="184" y="51"/>
                    <a:pt x="191" y="50"/>
                  </a:cubicBezTo>
                  <a:cubicBezTo>
                    <a:pt x="200" y="47"/>
                    <a:pt x="210" y="45"/>
                    <a:pt x="221" y="44"/>
                  </a:cubicBezTo>
                  <a:cubicBezTo>
                    <a:pt x="232" y="44"/>
                    <a:pt x="241" y="47"/>
                    <a:pt x="250" y="51"/>
                  </a:cubicBezTo>
                  <a:cubicBezTo>
                    <a:pt x="278" y="65"/>
                    <a:pt x="308" y="76"/>
                    <a:pt x="339" y="80"/>
                  </a:cubicBezTo>
                  <a:cubicBezTo>
                    <a:pt x="375" y="90"/>
                    <a:pt x="415" y="80"/>
                    <a:pt x="449" y="103"/>
                  </a:cubicBezTo>
                  <a:cubicBezTo>
                    <a:pt x="481" y="145"/>
                    <a:pt x="455" y="169"/>
                    <a:pt x="426" y="198"/>
                  </a:cubicBezTo>
                  <a:cubicBezTo>
                    <a:pt x="327" y="296"/>
                    <a:pt x="316" y="329"/>
                    <a:pt x="398" y="439"/>
                  </a:cubicBezTo>
                  <a:cubicBezTo>
                    <a:pt x="476" y="545"/>
                    <a:pt x="470" y="665"/>
                    <a:pt x="496" y="781"/>
                  </a:cubicBezTo>
                  <a:cubicBezTo>
                    <a:pt x="504" y="815"/>
                    <a:pt x="482" y="839"/>
                    <a:pt x="452" y="855"/>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90" name="Forme libre 689"/>
            <p:cNvSpPr>
              <a:spLocks noChangeArrowheads="1"/>
            </p:cNvSpPr>
            <p:nvPr userDrawn="1"/>
          </p:nvSpPr>
          <p:spPr bwMode="auto">
            <a:xfrm>
              <a:off x="1354138" y="5178425"/>
              <a:ext cx="158750" cy="93663"/>
            </a:xfrm>
            <a:custGeom>
              <a:avLst/>
              <a:gdLst>
                <a:gd name="T0" fmla="*/ 342 w 442"/>
                <a:gd name="T1" fmla="*/ 256 h 260"/>
                <a:gd name="T2" fmla="*/ 206 w 442"/>
                <a:gd name="T3" fmla="*/ 255 h 260"/>
                <a:gd name="T4" fmla="*/ 113 w 442"/>
                <a:gd name="T5" fmla="*/ 210 h 260"/>
                <a:gd name="T6" fmla="*/ 113 w 442"/>
                <a:gd name="T7" fmla="*/ 210 h 260"/>
                <a:gd name="T8" fmla="*/ 67 w 442"/>
                <a:gd name="T9" fmla="*/ 187 h 260"/>
                <a:gd name="T10" fmla="*/ 67 w 442"/>
                <a:gd name="T11" fmla="*/ 187 h 260"/>
                <a:gd name="T12" fmla="*/ 0 w 442"/>
                <a:gd name="T13" fmla="*/ 117 h 260"/>
                <a:gd name="T14" fmla="*/ 88 w 442"/>
                <a:gd name="T15" fmla="*/ 44 h 260"/>
                <a:gd name="T16" fmla="*/ 328 w 442"/>
                <a:gd name="T17" fmla="*/ 1 h 260"/>
                <a:gd name="T18" fmla="*/ 363 w 442"/>
                <a:gd name="T19" fmla="*/ 3 h 260"/>
                <a:gd name="T20" fmla="*/ 410 w 442"/>
                <a:gd name="T21" fmla="*/ 27 h 260"/>
                <a:gd name="T22" fmla="*/ 430 w 442"/>
                <a:gd name="T23" fmla="*/ 55 h 260"/>
                <a:gd name="T24" fmla="*/ 343 w 442"/>
                <a:gd name="T25" fmla="*/ 175 h 260"/>
                <a:gd name="T26" fmla="*/ 346 w 442"/>
                <a:gd name="T27" fmla="*/ 175 h 260"/>
                <a:gd name="T28" fmla="*/ 395 w 442"/>
                <a:gd name="T29" fmla="*/ 230 h 260"/>
                <a:gd name="T30" fmla="*/ 342 w 442"/>
                <a:gd name="T31" fmla="*/ 25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2" h="260">
                  <a:moveTo>
                    <a:pt x="342" y="256"/>
                  </a:moveTo>
                  <a:cubicBezTo>
                    <a:pt x="296" y="256"/>
                    <a:pt x="252" y="256"/>
                    <a:pt x="206" y="255"/>
                  </a:cubicBezTo>
                  <a:cubicBezTo>
                    <a:pt x="178" y="233"/>
                    <a:pt x="143" y="227"/>
                    <a:pt x="113" y="210"/>
                  </a:cubicBezTo>
                  <a:lnTo>
                    <a:pt x="113" y="210"/>
                  </a:lnTo>
                  <a:cubicBezTo>
                    <a:pt x="100" y="197"/>
                    <a:pt x="79" y="201"/>
                    <a:pt x="67" y="187"/>
                  </a:cubicBezTo>
                  <a:lnTo>
                    <a:pt x="67" y="187"/>
                  </a:lnTo>
                  <a:cubicBezTo>
                    <a:pt x="44" y="165"/>
                    <a:pt x="23" y="140"/>
                    <a:pt x="0" y="117"/>
                  </a:cubicBezTo>
                  <a:cubicBezTo>
                    <a:pt x="27" y="90"/>
                    <a:pt x="55" y="62"/>
                    <a:pt x="88" y="44"/>
                  </a:cubicBezTo>
                  <a:cubicBezTo>
                    <a:pt x="175" y="67"/>
                    <a:pt x="250" y="27"/>
                    <a:pt x="328" y="1"/>
                  </a:cubicBezTo>
                  <a:cubicBezTo>
                    <a:pt x="340" y="0"/>
                    <a:pt x="351" y="0"/>
                    <a:pt x="363" y="3"/>
                  </a:cubicBezTo>
                  <a:cubicBezTo>
                    <a:pt x="380" y="10"/>
                    <a:pt x="395" y="18"/>
                    <a:pt x="410" y="27"/>
                  </a:cubicBezTo>
                  <a:cubicBezTo>
                    <a:pt x="420" y="35"/>
                    <a:pt x="426" y="44"/>
                    <a:pt x="430" y="55"/>
                  </a:cubicBezTo>
                  <a:cubicBezTo>
                    <a:pt x="441" y="125"/>
                    <a:pt x="398" y="155"/>
                    <a:pt x="343" y="175"/>
                  </a:cubicBezTo>
                  <a:cubicBezTo>
                    <a:pt x="346" y="175"/>
                    <a:pt x="343" y="175"/>
                    <a:pt x="346" y="175"/>
                  </a:cubicBezTo>
                  <a:cubicBezTo>
                    <a:pt x="378" y="181"/>
                    <a:pt x="397" y="198"/>
                    <a:pt x="395" y="230"/>
                  </a:cubicBezTo>
                  <a:cubicBezTo>
                    <a:pt x="384" y="253"/>
                    <a:pt x="365" y="259"/>
                    <a:pt x="342" y="256"/>
                  </a:cubicBezTo>
                </a:path>
              </a:pathLst>
            </a:custGeom>
            <a:solidFill>
              <a:srgbClr val="9F9F9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91" name="Forme libre 690"/>
            <p:cNvSpPr>
              <a:spLocks noChangeArrowheads="1"/>
            </p:cNvSpPr>
            <p:nvPr userDrawn="1"/>
          </p:nvSpPr>
          <p:spPr bwMode="auto">
            <a:xfrm>
              <a:off x="1392238" y="5376863"/>
              <a:ext cx="41275" cy="82550"/>
            </a:xfrm>
            <a:custGeom>
              <a:avLst/>
              <a:gdLst>
                <a:gd name="T0" fmla="*/ 5 w 114"/>
                <a:gd name="T1" fmla="*/ 0 h 230"/>
                <a:gd name="T2" fmla="*/ 96 w 114"/>
                <a:gd name="T3" fmla="*/ 229 h 230"/>
                <a:gd name="T4" fmla="*/ 5 w 114"/>
                <a:gd name="T5" fmla="*/ 0 h 230"/>
              </a:gdLst>
              <a:ahLst/>
              <a:cxnLst>
                <a:cxn ang="0">
                  <a:pos x="T0" y="T1"/>
                </a:cxn>
                <a:cxn ang="0">
                  <a:pos x="T2" y="T3"/>
                </a:cxn>
                <a:cxn ang="0">
                  <a:pos x="T4" y="T5"/>
                </a:cxn>
              </a:cxnLst>
              <a:rect l="0" t="0" r="r" b="b"/>
              <a:pathLst>
                <a:path w="114" h="230">
                  <a:moveTo>
                    <a:pt x="5" y="0"/>
                  </a:moveTo>
                  <a:cubicBezTo>
                    <a:pt x="57" y="69"/>
                    <a:pt x="113" y="134"/>
                    <a:pt x="96" y="229"/>
                  </a:cubicBezTo>
                  <a:cubicBezTo>
                    <a:pt x="72" y="151"/>
                    <a:pt x="0" y="92"/>
                    <a:pt x="5" y="0"/>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92" name="Forme libre 691"/>
            <p:cNvSpPr>
              <a:spLocks noChangeArrowheads="1"/>
            </p:cNvSpPr>
            <p:nvPr userDrawn="1"/>
          </p:nvSpPr>
          <p:spPr bwMode="auto">
            <a:xfrm>
              <a:off x="1352550" y="5181600"/>
              <a:ext cx="33338" cy="39688"/>
            </a:xfrm>
            <a:custGeom>
              <a:avLst/>
              <a:gdLst>
                <a:gd name="T0" fmla="*/ 90 w 93"/>
                <a:gd name="T1" fmla="*/ 66 h 110"/>
                <a:gd name="T2" fmla="*/ 3 w 93"/>
                <a:gd name="T3" fmla="*/ 107 h 110"/>
                <a:gd name="T4" fmla="*/ 0 w 93"/>
                <a:gd name="T5" fmla="*/ 90 h 110"/>
                <a:gd name="T6" fmla="*/ 25 w 93"/>
                <a:gd name="T7" fmla="*/ 16 h 110"/>
                <a:gd name="T8" fmla="*/ 80 w 93"/>
                <a:gd name="T9" fmla="*/ 22 h 110"/>
                <a:gd name="T10" fmla="*/ 92 w 93"/>
                <a:gd name="T11" fmla="*/ 49 h 110"/>
                <a:gd name="T12" fmla="*/ 90 w 93"/>
                <a:gd name="T13" fmla="*/ 66 h 110"/>
              </a:gdLst>
              <a:ahLst/>
              <a:cxnLst>
                <a:cxn ang="0">
                  <a:pos x="T0" y="T1"/>
                </a:cxn>
                <a:cxn ang="0">
                  <a:pos x="T2" y="T3"/>
                </a:cxn>
                <a:cxn ang="0">
                  <a:pos x="T4" y="T5"/>
                </a:cxn>
                <a:cxn ang="0">
                  <a:pos x="T6" y="T7"/>
                </a:cxn>
                <a:cxn ang="0">
                  <a:pos x="T8" y="T9"/>
                </a:cxn>
                <a:cxn ang="0">
                  <a:pos x="T10" y="T11"/>
                </a:cxn>
                <a:cxn ang="0">
                  <a:pos x="T12" y="T13"/>
                </a:cxn>
              </a:cxnLst>
              <a:rect l="0" t="0" r="r" b="b"/>
              <a:pathLst>
                <a:path w="93" h="110">
                  <a:moveTo>
                    <a:pt x="90" y="66"/>
                  </a:moveTo>
                  <a:cubicBezTo>
                    <a:pt x="69" y="97"/>
                    <a:pt x="38" y="109"/>
                    <a:pt x="3" y="107"/>
                  </a:cubicBezTo>
                  <a:cubicBezTo>
                    <a:pt x="2" y="101"/>
                    <a:pt x="0" y="97"/>
                    <a:pt x="0" y="90"/>
                  </a:cubicBezTo>
                  <a:cubicBezTo>
                    <a:pt x="8" y="66"/>
                    <a:pt x="17" y="42"/>
                    <a:pt x="25" y="16"/>
                  </a:cubicBezTo>
                  <a:cubicBezTo>
                    <a:pt x="44" y="0"/>
                    <a:pt x="63" y="10"/>
                    <a:pt x="80" y="22"/>
                  </a:cubicBezTo>
                  <a:cubicBezTo>
                    <a:pt x="86" y="29"/>
                    <a:pt x="90" y="39"/>
                    <a:pt x="92" y="49"/>
                  </a:cubicBezTo>
                  <a:cubicBezTo>
                    <a:pt x="90" y="55"/>
                    <a:pt x="90" y="61"/>
                    <a:pt x="90" y="66"/>
                  </a:cubicBezTo>
                </a:path>
              </a:pathLst>
            </a:custGeom>
            <a:solidFill>
              <a:srgbClr val="CECEC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93" name="Forme libre 692"/>
            <p:cNvSpPr>
              <a:spLocks noChangeArrowheads="1"/>
            </p:cNvSpPr>
            <p:nvPr userDrawn="1"/>
          </p:nvSpPr>
          <p:spPr bwMode="auto">
            <a:xfrm>
              <a:off x="1206500" y="5062538"/>
              <a:ext cx="33338" cy="50800"/>
            </a:xfrm>
            <a:custGeom>
              <a:avLst/>
              <a:gdLst>
                <a:gd name="T0" fmla="*/ 0 w 91"/>
                <a:gd name="T1" fmla="*/ 0 h 142"/>
                <a:gd name="T2" fmla="*/ 90 w 91"/>
                <a:gd name="T3" fmla="*/ 141 h 142"/>
                <a:gd name="T4" fmla="*/ 0 w 91"/>
                <a:gd name="T5" fmla="*/ 0 h 142"/>
              </a:gdLst>
              <a:ahLst/>
              <a:cxnLst>
                <a:cxn ang="0">
                  <a:pos x="T0" y="T1"/>
                </a:cxn>
                <a:cxn ang="0">
                  <a:pos x="T2" y="T3"/>
                </a:cxn>
                <a:cxn ang="0">
                  <a:pos x="T4" y="T5"/>
                </a:cxn>
              </a:cxnLst>
              <a:rect l="0" t="0" r="r" b="b"/>
              <a:pathLst>
                <a:path w="91" h="142">
                  <a:moveTo>
                    <a:pt x="0" y="0"/>
                  </a:moveTo>
                  <a:cubicBezTo>
                    <a:pt x="46" y="37"/>
                    <a:pt x="75" y="84"/>
                    <a:pt x="90" y="141"/>
                  </a:cubicBezTo>
                  <a:cubicBezTo>
                    <a:pt x="41" y="106"/>
                    <a:pt x="11" y="60"/>
                    <a:pt x="0" y="0"/>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94" name="Forme libre 693"/>
            <p:cNvSpPr>
              <a:spLocks noChangeArrowheads="1"/>
            </p:cNvSpPr>
            <p:nvPr userDrawn="1"/>
          </p:nvSpPr>
          <p:spPr bwMode="auto">
            <a:xfrm>
              <a:off x="1370013" y="5343525"/>
              <a:ext cx="25400" cy="33338"/>
            </a:xfrm>
            <a:custGeom>
              <a:avLst/>
              <a:gdLst>
                <a:gd name="T0" fmla="*/ 0 w 70"/>
                <a:gd name="T1" fmla="*/ 0 h 94"/>
                <a:gd name="T2" fmla="*/ 69 w 70"/>
                <a:gd name="T3" fmla="*/ 93 h 94"/>
                <a:gd name="T4" fmla="*/ 0 w 70"/>
                <a:gd name="T5" fmla="*/ 0 h 94"/>
              </a:gdLst>
              <a:ahLst/>
              <a:cxnLst>
                <a:cxn ang="0">
                  <a:pos x="T0" y="T1"/>
                </a:cxn>
                <a:cxn ang="0">
                  <a:pos x="T2" y="T3"/>
                </a:cxn>
                <a:cxn ang="0">
                  <a:pos x="T4" y="T5"/>
                </a:cxn>
              </a:cxnLst>
              <a:rect l="0" t="0" r="r" b="b"/>
              <a:pathLst>
                <a:path w="70" h="94">
                  <a:moveTo>
                    <a:pt x="0" y="0"/>
                  </a:moveTo>
                  <a:cubicBezTo>
                    <a:pt x="55" y="7"/>
                    <a:pt x="67" y="46"/>
                    <a:pt x="69" y="93"/>
                  </a:cubicBezTo>
                  <a:cubicBezTo>
                    <a:pt x="46" y="62"/>
                    <a:pt x="23" y="32"/>
                    <a:pt x="0" y="0"/>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95" name="Forme libre 694"/>
            <p:cNvSpPr>
              <a:spLocks noChangeArrowheads="1"/>
            </p:cNvSpPr>
            <p:nvPr userDrawn="1"/>
          </p:nvSpPr>
          <p:spPr bwMode="auto">
            <a:xfrm>
              <a:off x="1238250" y="5113338"/>
              <a:ext cx="17463" cy="25400"/>
            </a:xfrm>
            <a:custGeom>
              <a:avLst/>
              <a:gdLst>
                <a:gd name="T0" fmla="*/ 0 w 50"/>
                <a:gd name="T1" fmla="*/ 0 h 70"/>
                <a:gd name="T2" fmla="*/ 49 w 50"/>
                <a:gd name="T3" fmla="*/ 69 h 70"/>
                <a:gd name="T4" fmla="*/ 0 w 50"/>
                <a:gd name="T5" fmla="*/ 0 h 70"/>
              </a:gdLst>
              <a:ahLst/>
              <a:cxnLst>
                <a:cxn ang="0">
                  <a:pos x="T0" y="T1"/>
                </a:cxn>
                <a:cxn ang="0">
                  <a:pos x="T2" y="T3"/>
                </a:cxn>
                <a:cxn ang="0">
                  <a:pos x="T4" y="T5"/>
                </a:cxn>
              </a:cxnLst>
              <a:rect l="0" t="0" r="r" b="b"/>
              <a:pathLst>
                <a:path w="50" h="70">
                  <a:moveTo>
                    <a:pt x="0" y="0"/>
                  </a:moveTo>
                  <a:cubicBezTo>
                    <a:pt x="24" y="17"/>
                    <a:pt x="40" y="40"/>
                    <a:pt x="49" y="69"/>
                  </a:cubicBezTo>
                  <a:cubicBezTo>
                    <a:pt x="20" y="55"/>
                    <a:pt x="3" y="33"/>
                    <a:pt x="0" y="0"/>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96" name="Forme libre 695"/>
            <p:cNvSpPr>
              <a:spLocks noChangeArrowheads="1"/>
            </p:cNvSpPr>
            <p:nvPr userDrawn="1"/>
          </p:nvSpPr>
          <p:spPr bwMode="auto">
            <a:xfrm>
              <a:off x="1444625" y="5476875"/>
              <a:ext cx="7938" cy="25400"/>
            </a:xfrm>
            <a:custGeom>
              <a:avLst/>
              <a:gdLst>
                <a:gd name="T0" fmla="*/ 0 w 24"/>
                <a:gd name="T1" fmla="*/ 0 h 70"/>
                <a:gd name="T2" fmla="*/ 23 w 24"/>
                <a:gd name="T3" fmla="*/ 69 h 70"/>
                <a:gd name="T4" fmla="*/ 0 w 24"/>
                <a:gd name="T5" fmla="*/ 0 h 70"/>
              </a:gdLst>
              <a:ahLst/>
              <a:cxnLst>
                <a:cxn ang="0">
                  <a:pos x="T0" y="T1"/>
                </a:cxn>
                <a:cxn ang="0">
                  <a:pos x="T2" y="T3"/>
                </a:cxn>
                <a:cxn ang="0">
                  <a:pos x="T4" y="T5"/>
                </a:cxn>
              </a:cxnLst>
              <a:rect l="0" t="0" r="r" b="b"/>
              <a:pathLst>
                <a:path w="24" h="70">
                  <a:moveTo>
                    <a:pt x="0" y="0"/>
                  </a:moveTo>
                  <a:cubicBezTo>
                    <a:pt x="15" y="20"/>
                    <a:pt x="21" y="44"/>
                    <a:pt x="23" y="69"/>
                  </a:cubicBezTo>
                  <a:cubicBezTo>
                    <a:pt x="8" y="49"/>
                    <a:pt x="2" y="26"/>
                    <a:pt x="0" y="0"/>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97" name="Forme libre 696"/>
            <p:cNvSpPr>
              <a:spLocks noChangeArrowheads="1"/>
            </p:cNvSpPr>
            <p:nvPr userDrawn="1"/>
          </p:nvSpPr>
          <p:spPr bwMode="auto">
            <a:xfrm>
              <a:off x="1427163" y="5459413"/>
              <a:ext cx="17462" cy="17462"/>
            </a:xfrm>
            <a:custGeom>
              <a:avLst/>
              <a:gdLst>
                <a:gd name="T0" fmla="*/ 0 w 47"/>
                <a:gd name="T1" fmla="*/ 0 h 47"/>
                <a:gd name="T2" fmla="*/ 46 w 47"/>
                <a:gd name="T3" fmla="*/ 46 h 47"/>
                <a:gd name="T4" fmla="*/ 0 w 47"/>
                <a:gd name="T5" fmla="*/ 0 h 47"/>
              </a:gdLst>
              <a:ahLst/>
              <a:cxnLst>
                <a:cxn ang="0">
                  <a:pos x="T0" y="T1"/>
                </a:cxn>
                <a:cxn ang="0">
                  <a:pos x="T2" y="T3"/>
                </a:cxn>
                <a:cxn ang="0">
                  <a:pos x="T4" y="T5"/>
                </a:cxn>
              </a:cxnLst>
              <a:rect l="0" t="0" r="r" b="b"/>
              <a:pathLst>
                <a:path w="47" h="47">
                  <a:moveTo>
                    <a:pt x="0" y="0"/>
                  </a:moveTo>
                  <a:cubicBezTo>
                    <a:pt x="23" y="8"/>
                    <a:pt x="38" y="23"/>
                    <a:pt x="46" y="46"/>
                  </a:cubicBezTo>
                  <a:cubicBezTo>
                    <a:pt x="31" y="31"/>
                    <a:pt x="16" y="15"/>
                    <a:pt x="0" y="0"/>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98" name="Forme libre 697"/>
            <p:cNvSpPr>
              <a:spLocks noChangeArrowheads="1"/>
            </p:cNvSpPr>
            <p:nvPr userDrawn="1"/>
          </p:nvSpPr>
          <p:spPr bwMode="auto">
            <a:xfrm>
              <a:off x="7261225" y="2863850"/>
              <a:ext cx="854075" cy="619125"/>
            </a:xfrm>
            <a:custGeom>
              <a:avLst/>
              <a:gdLst>
                <a:gd name="T0" fmla="*/ 2371 w 2372"/>
                <a:gd name="T1" fmla="*/ 89 h 1721"/>
                <a:gd name="T2" fmla="*/ 2370 w 2372"/>
                <a:gd name="T3" fmla="*/ 112 h 1721"/>
                <a:gd name="T4" fmla="*/ 2348 w 2372"/>
                <a:gd name="T5" fmla="*/ 135 h 1721"/>
                <a:gd name="T6" fmla="*/ 2347 w 2372"/>
                <a:gd name="T7" fmla="*/ 180 h 1721"/>
                <a:gd name="T8" fmla="*/ 2324 w 2372"/>
                <a:gd name="T9" fmla="*/ 203 h 1721"/>
                <a:gd name="T10" fmla="*/ 2324 w 2372"/>
                <a:gd name="T11" fmla="*/ 226 h 1721"/>
                <a:gd name="T12" fmla="*/ 2003 w 2372"/>
                <a:gd name="T13" fmla="*/ 318 h 1721"/>
                <a:gd name="T14" fmla="*/ 1980 w 2372"/>
                <a:gd name="T15" fmla="*/ 318 h 1721"/>
                <a:gd name="T16" fmla="*/ 1611 w 2372"/>
                <a:gd name="T17" fmla="*/ 484 h 1721"/>
                <a:gd name="T18" fmla="*/ 1322 w 2372"/>
                <a:gd name="T19" fmla="*/ 603 h 1721"/>
                <a:gd name="T20" fmla="*/ 1044 w 2372"/>
                <a:gd name="T21" fmla="*/ 736 h 1721"/>
                <a:gd name="T22" fmla="*/ 965 w 2372"/>
                <a:gd name="T23" fmla="*/ 829 h 1721"/>
                <a:gd name="T24" fmla="*/ 728 w 2372"/>
                <a:gd name="T25" fmla="*/ 1268 h 1721"/>
                <a:gd name="T26" fmla="*/ 493 w 2372"/>
                <a:gd name="T27" fmla="*/ 1433 h 1721"/>
                <a:gd name="T28" fmla="*/ 209 w 2372"/>
                <a:gd name="T29" fmla="*/ 1602 h 1721"/>
                <a:gd name="T30" fmla="*/ 126 w 2372"/>
                <a:gd name="T31" fmla="*/ 1680 h 1721"/>
                <a:gd name="T32" fmla="*/ 33 w 2372"/>
                <a:gd name="T33" fmla="*/ 1703 h 1721"/>
                <a:gd name="T34" fmla="*/ 1 w 2372"/>
                <a:gd name="T35" fmla="*/ 1623 h 1721"/>
                <a:gd name="T36" fmla="*/ 1 w 2372"/>
                <a:gd name="T37" fmla="*/ 1567 h 1721"/>
                <a:gd name="T38" fmla="*/ 168 w 2372"/>
                <a:gd name="T39" fmla="*/ 1112 h 1721"/>
                <a:gd name="T40" fmla="*/ 224 w 2372"/>
                <a:gd name="T41" fmla="*/ 776 h 1721"/>
                <a:gd name="T42" fmla="*/ 243 w 2372"/>
                <a:gd name="T43" fmla="*/ 716 h 1721"/>
                <a:gd name="T44" fmla="*/ 320 w 2372"/>
                <a:gd name="T45" fmla="*/ 755 h 1721"/>
                <a:gd name="T46" fmla="*/ 423 w 2372"/>
                <a:gd name="T47" fmla="*/ 796 h 1721"/>
                <a:gd name="T48" fmla="*/ 881 w 2372"/>
                <a:gd name="T49" fmla="*/ 585 h 1721"/>
                <a:gd name="T50" fmla="*/ 2127 w 2372"/>
                <a:gd name="T51" fmla="*/ 148 h 1721"/>
                <a:gd name="T52" fmla="*/ 2341 w 2372"/>
                <a:gd name="T53" fmla="*/ 3 h 1721"/>
                <a:gd name="T54" fmla="*/ 2370 w 2372"/>
                <a:gd name="T55" fmla="*/ 0 h 1721"/>
                <a:gd name="T56" fmla="*/ 2371 w 2372"/>
                <a:gd name="T57" fmla="*/ 89 h 1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72" h="1721">
                  <a:moveTo>
                    <a:pt x="2371" y="89"/>
                  </a:moveTo>
                  <a:cubicBezTo>
                    <a:pt x="2371" y="96"/>
                    <a:pt x="2371" y="104"/>
                    <a:pt x="2370" y="112"/>
                  </a:cubicBezTo>
                  <a:cubicBezTo>
                    <a:pt x="2362" y="119"/>
                    <a:pt x="2354" y="127"/>
                    <a:pt x="2348" y="135"/>
                  </a:cubicBezTo>
                  <a:cubicBezTo>
                    <a:pt x="2348" y="150"/>
                    <a:pt x="2347" y="165"/>
                    <a:pt x="2347" y="180"/>
                  </a:cubicBezTo>
                  <a:cubicBezTo>
                    <a:pt x="2339" y="188"/>
                    <a:pt x="2333" y="197"/>
                    <a:pt x="2324" y="203"/>
                  </a:cubicBezTo>
                  <a:cubicBezTo>
                    <a:pt x="2324" y="211"/>
                    <a:pt x="2324" y="219"/>
                    <a:pt x="2324" y="226"/>
                  </a:cubicBezTo>
                  <a:cubicBezTo>
                    <a:pt x="2229" y="299"/>
                    <a:pt x="2102" y="260"/>
                    <a:pt x="2003" y="318"/>
                  </a:cubicBezTo>
                  <a:cubicBezTo>
                    <a:pt x="1996" y="318"/>
                    <a:pt x="1988" y="318"/>
                    <a:pt x="1980" y="318"/>
                  </a:cubicBezTo>
                  <a:cubicBezTo>
                    <a:pt x="1844" y="347"/>
                    <a:pt x="1727" y="411"/>
                    <a:pt x="1611" y="484"/>
                  </a:cubicBezTo>
                  <a:cubicBezTo>
                    <a:pt x="1522" y="539"/>
                    <a:pt x="1417" y="558"/>
                    <a:pt x="1322" y="603"/>
                  </a:cubicBezTo>
                  <a:cubicBezTo>
                    <a:pt x="1231" y="648"/>
                    <a:pt x="1136" y="690"/>
                    <a:pt x="1044" y="736"/>
                  </a:cubicBezTo>
                  <a:cubicBezTo>
                    <a:pt x="1006" y="756"/>
                    <a:pt x="979" y="787"/>
                    <a:pt x="965" y="829"/>
                  </a:cubicBezTo>
                  <a:cubicBezTo>
                    <a:pt x="913" y="990"/>
                    <a:pt x="820" y="1129"/>
                    <a:pt x="728" y="1268"/>
                  </a:cubicBezTo>
                  <a:cubicBezTo>
                    <a:pt x="673" y="1352"/>
                    <a:pt x="595" y="1407"/>
                    <a:pt x="493" y="1433"/>
                  </a:cubicBezTo>
                  <a:cubicBezTo>
                    <a:pt x="383" y="1460"/>
                    <a:pt x="293" y="1527"/>
                    <a:pt x="209" y="1602"/>
                  </a:cubicBezTo>
                  <a:cubicBezTo>
                    <a:pt x="181" y="1626"/>
                    <a:pt x="154" y="1654"/>
                    <a:pt x="126" y="1680"/>
                  </a:cubicBezTo>
                  <a:cubicBezTo>
                    <a:pt x="100" y="1704"/>
                    <a:pt x="68" y="1720"/>
                    <a:pt x="33" y="1703"/>
                  </a:cubicBezTo>
                  <a:cubicBezTo>
                    <a:pt x="0" y="1688"/>
                    <a:pt x="1" y="1654"/>
                    <a:pt x="1" y="1623"/>
                  </a:cubicBezTo>
                  <a:cubicBezTo>
                    <a:pt x="1" y="1605"/>
                    <a:pt x="1" y="1585"/>
                    <a:pt x="1" y="1567"/>
                  </a:cubicBezTo>
                  <a:cubicBezTo>
                    <a:pt x="27" y="1405"/>
                    <a:pt x="126" y="1269"/>
                    <a:pt x="168" y="1112"/>
                  </a:cubicBezTo>
                  <a:cubicBezTo>
                    <a:pt x="197" y="1000"/>
                    <a:pt x="239" y="895"/>
                    <a:pt x="224" y="776"/>
                  </a:cubicBezTo>
                  <a:cubicBezTo>
                    <a:pt x="223" y="759"/>
                    <a:pt x="227" y="733"/>
                    <a:pt x="243" y="716"/>
                  </a:cubicBezTo>
                  <a:cubicBezTo>
                    <a:pt x="293" y="681"/>
                    <a:pt x="310" y="713"/>
                    <a:pt x="320" y="755"/>
                  </a:cubicBezTo>
                  <a:cubicBezTo>
                    <a:pt x="337" y="816"/>
                    <a:pt x="369" y="809"/>
                    <a:pt x="423" y="796"/>
                  </a:cubicBezTo>
                  <a:cubicBezTo>
                    <a:pt x="589" y="753"/>
                    <a:pt x="733" y="664"/>
                    <a:pt x="881" y="585"/>
                  </a:cubicBezTo>
                  <a:cubicBezTo>
                    <a:pt x="1293" y="429"/>
                    <a:pt x="1710" y="292"/>
                    <a:pt x="2127" y="148"/>
                  </a:cubicBezTo>
                  <a:cubicBezTo>
                    <a:pt x="2214" y="118"/>
                    <a:pt x="2277" y="61"/>
                    <a:pt x="2341" y="3"/>
                  </a:cubicBezTo>
                  <a:cubicBezTo>
                    <a:pt x="2350" y="2"/>
                    <a:pt x="2361" y="2"/>
                    <a:pt x="2370" y="0"/>
                  </a:cubicBezTo>
                  <a:cubicBezTo>
                    <a:pt x="2371" y="28"/>
                    <a:pt x="2371" y="58"/>
                    <a:pt x="2371" y="89"/>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699" name="Forme libre 698"/>
            <p:cNvSpPr>
              <a:spLocks noChangeArrowheads="1"/>
            </p:cNvSpPr>
            <p:nvPr userDrawn="1"/>
          </p:nvSpPr>
          <p:spPr bwMode="auto">
            <a:xfrm>
              <a:off x="7356475" y="2852738"/>
              <a:ext cx="747713" cy="304800"/>
            </a:xfrm>
            <a:custGeom>
              <a:avLst/>
              <a:gdLst>
                <a:gd name="T0" fmla="*/ 2077 w 2078"/>
                <a:gd name="T1" fmla="*/ 31 h 847"/>
                <a:gd name="T2" fmla="*/ 1932 w 2078"/>
                <a:gd name="T3" fmla="*/ 214 h 847"/>
                <a:gd name="T4" fmla="*/ 681 w 2078"/>
                <a:gd name="T5" fmla="*/ 649 h 847"/>
                <a:gd name="T6" fmla="*/ 639 w 2078"/>
                <a:gd name="T7" fmla="*/ 666 h 847"/>
                <a:gd name="T8" fmla="*/ 181 w 2078"/>
                <a:gd name="T9" fmla="*/ 828 h 847"/>
                <a:gd name="T10" fmla="*/ 25 w 2078"/>
                <a:gd name="T11" fmla="*/ 732 h 847"/>
                <a:gd name="T12" fmla="*/ 109 w 2078"/>
                <a:gd name="T13" fmla="*/ 593 h 847"/>
                <a:gd name="T14" fmla="*/ 460 w 2078"/>
                <a:gd name="T15" fmla="*/ 472 h 847"/>
                <a:gd name="T16" fmla="*/ 903 w 2078"/>
                <a:gd name="T17" fmla="*/ 324 h 847"/>
                <a:gd name="T18" fmla="*/ 1013 w 2078"/>
                <a:gd name="T19" fmla="*/ 302 h 847"/>
                <a:gd name="T20" fmla="*/ 1193 w 2078"/>
                <a:gd name="T21" fmla="*/ 283 h 847"/>
                <a:gd name="T22" fmla="*/ 1935 w 2078"/>
                <a:gd name="T23" fmla="*/ 43 h 847"/>
                <a:gd name="T24" fmla="*/ 2077 w 2078"/>
                <a:gd name="T25" fmla="*/ 31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78" h="847">
                  <a:moveTo>
                    <a:pt x="2077" y="31"/>
                  </a:moveTo>
                  <a:cubicBezTo>
                    <a:pt x="2071" y="156"/>
                    <a:pt x="2059" y="171"/>
                    <a:pt x="1932" y="214"/>
                  </a:cubicBezTo>
                  <a:cubicBezTo>
                    <a:pt x="1515" y="359"/>
                    <a:pt x="1098" y="504"/>
                    <a:pt x="681" y="649"/>
                  </a:cubicBezTo>
                  <a:cubicBezTo>
                    <a:pt x="668" y="654"/>
                    <a:pt x="654" y="660"/>
                    <a:pt x="639" y="666"/>
                  </a:cubicBezTo>
                  <a:cubicBezTo>
                    <a:pt x="488" y="722"/>
                    <a:pt x="342" y="796"/>
                    <a:pt x="181" y="828"/>
                  </a:cubicBezTo>
                  <a:cubicBezTo>
                    <a:pt x="84" y="846"/>
                    <a:pt x="55" y="831"/>
                    <a:pt x="25" y="732"/>
                  </a:cubicBezTo>
                  <a:cubicBezTo>
                    <a:pt x="0" y="652"/>
                    <a:pt x="34" y="617"/>
                    <a:pt x="109" y="593"/>
                  </a:cubicBezTo>
                  <a:cubicBezTo>
                    <a:pt x="226" y="554"/>
                    <a:pt x="342" y="513"/>
                    <a:pt x="460" y="472"/>
                  </a:cubicBezTo>
                  <a:cubicBezTo>
                    <a:pt x="608" y="425"/>
                    <a:pt x="759" y="385"/>
                    <a:pt x="903" y="324"/>
                  </a:cubicBezTo>
                  <a:cubicBezTo>
                    <a:pt x="941" y="322"/>
                    <a:pt x="982" y="325"/>
                    <a:pt x="1013" y="302"/>
                  </a:cubicBezTo>
                  <a:cubicBezTo>
                    <a:pt x="1071" y="261"/>
                    <a:pt x="1130" y="270"/>
                    <a:pt x="1193" y="283"/>
                  </a:cubicBezTo>
                  <a:cubicBezTo>
                    <a:pt x="1445" y="218"/>
                    <a:pt x="1686" y="119"/>
                    <a:pt x="1935" y="43"/>
                  </a:cubicBezTo>
                  <a:cubicBezTo>
                    <a:pt x="1983" y="31"/>
                    <a:pt x="2027" y="0"/>
                    <a:pt x="2077" y="31"/>
                  </a:cubicBezTo>
                </a:path>
              </a:pathLst>
            </a:custGeom>
            <a:solidFill>
              <a:srgbClr val="FDFDF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00" name="Forme libre 699"/>
            <p:cNvSpPr>
              <a:spLocks noChangeArrowheads="1"/>
            </p:cNvSpPr>
            <p:nvPr userDrawn="1"/>
          </p:nvSpPr>
          <p:spPr bwMode="auto">
            <a:xfrm>
              <a:off x="7669213" y="2895600"/>
              <a:ext cx="211137" cy="95250"/>
            </a:xfrm>
            <a:custGeom>
              <a:avLst/>
              <a:gdLst>
                <a:gd name="T0" fmla="*/ 326 w 585"/>
                <a:gd name="T1" fmla="*/ 165 h 264"/>
                <a:gd name="T2" fmla="*/ 49 w 585"/>
                <a:gd name="T3" fmla="*/ 255 h 264"/>
                <a:gd name="T4" fmla="*/ 22 w 585"/>
                <a:gd name="T5" fmla="*/ 208 h 264"/>
                <a:gd name="T6" fmla="*/ 68 w 585"/>
                <a:gd name="T7" fmla="*/ 159 h 264"/>
                <a:gd name="T8" fmla="*/ 344 w 585"/>
                <a:gd name="T9" fmla="*/ 69 h 264"/>
                <a:gd name="T10" fmla="*/ 391 w 585"/>
                <a:gd name="T11" fmla="*/ 49 h 264"/>
                <a:gd name="T12" fmla="*/ 436 w 585"/>
                <a:gd name="T13" fmla="*/ 46 h 264"/>
                <a:gd name="T14" fmla="*/ 460 w 585"/>
                <a:gd name="T15" fmla="*/ 26 h 264"/>
                <a:gd name="T16" fmla="*/ 481 w 585"/>
                <a:gd name="T17" fmla="*/ 23 h 264"/>
                <a:gd name="T18" fmla="*/ 550 w 585"/>
                <a:gd name="T19" fmla="*/ 2 h 264"/>
                <a:gd name="T20" fmla="*/ 573 w 585"/>
                <a:gd name="T21" fmla="*/ 0 h 264"/>
                <a:gd name="T22" fmla="*/ 544 w 585"/>
                <a:gd name="T23" fmla="*/ 51 h 264"/>
                <a:gd name="T24" fmla="*/ 417 w 585"/>
                <a:gd name="T25" fmla="*/ 96 h 264"/>
                <a:gd name="T26" fmla="*/ 326 w 585"/>
                <a:gd name="T27" fmla="*/ 165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5" h="264">
                  <a:moveTo>
                    <a:pt x="326" y="165"/>
                  </a:moveTo>
                  <a:cubicBezTo>
                    <a:pt x="237" y="208"/>
                    <a:pt x="145" y="237"/>
                    <a:pt x="49" y="255"/>
                  </a:cubicBezTo>
                  <a:cubicBezTo>
                    <a:pt x="0" y="263"/>
                    <a:pt x="13" y="232"/>
                    <a:pt x="22" y="208"/>
                  </a:cubicBezTo>
                  <a:cubicBezTo>
                    <a:pt x="29" y="186"/>
                    <a:pt x="60" y="182"/>
                    <a:pt x="68" y="159"/>
                  </a:cubicBezTo>
                  <a:cubicBezTo>
                    <a:pt x="155" y="112"/>
                    <a:pt x="251" y="93"/>
                    <a:pt x="344" y="69"/>
                  </a:cubicBezTo>
                  <a:cubicBezTo>
                    <a:pt x="356" y="55"/>
                    <a:pt x="378" y="61"/>
                    <a:pt x="391" y="49"/>
                  </a:cubicBezTo>
                  <a:cubicBezTo>
                    <a:pt x="407" y="48"/>
                    <a:pt x="422" y="48"/>
                    <a:pt x="436" y="46"/>
                  </a:cubicBezTo>
                  <a:cubicBezTo>
                    <a:pt x="443" y="38"/>
                    <a:pt x="451" y="32"/>
                    <a:pt x="460" y="26"/>
                  </a:cubicBezTo>
                  <a:cubicBezTo>
                    <a:pt x="468" y="26"/>
                    <a:pt x="475" y="25"/>
                    <a:pt x="481" y="23"/>
                  </a:cubicBezTo>
                  <a:cubicBezTo>
                    <a:pt x="500" y="2"/>
                    <a:pt x="532" y="22"/>
                    <a:pt x="550" y="2"/>
                  </a:cubicBezTo>
                  <a:cubicBezTo>
                    <a:pt x="558" y="2"/>
                    <a:pt x="565" y="0"/>
                    <a:pt x="573" y="0"/>
                  </a:cubicBezTo>
                  <a:cubicBezTo>
                    <a:pt x="584" y="29"/>
                    <a:pt x="565" y="43"/>
                    <a:pt x="544" y="51"/>
                  </a:cubicBezTo>
                  <a:cubicBezTo>
                    <a:pt x="503" y="67"/>
                    <a:pt x="458" y="80"/>
                    <a:pt x="417" y="96"/>
                  </a:cubicBezTo>
                  <a:cubicBezTo>
                    <a:pt x="382" y="113"/>
                    <a:pt x="332" y="110"/>
                    <a:pt x="326" y="165"/>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01" name="Forme libre 700"/>
            <p:cNvSpPr>
              <a:spLocks noChangeArrowheads="1"/>
            </p:cNvSpPr>
            <p:nvPr userDrawn="1"/>
          </p:nvSpPr>
          <p:spPr bwMode="auto">
            <a:xfrm>
              <a:off x="1947863" y="6440488"/>
              <a:ext cx="561975" cy="369887"/>
            </a:xfrm>
            <a:custGeom>
              <a:avLst/>
              <a:gdLst>
                <a:gd name="T0" fmla="*/ 1510 w 1559"/>
                <a:gd name="T1" fmla="*/ 943 h 1029"/>
                <a:gd name="T2" fmla="*/ 956 w 1559"/>
                <a:gd name="T3" fmla="*/ 981 h 1029"/>
                <a:gd name="T4" fmla="*/ 319 w 1559"/>
                <a:gd name="T5" fmla="*/ 553 h 1029"/>
                <a:gd name="T6" fmla="*/ 330 w 1559"/>
                <a:gd name="T7" fmla="*/ 542 h 1029"/>
                <a:gd name="T8" fmla="*/ 440 w 1559"/>
                <a:gd name="T9" fmla="*/ 607 h 1029"/>
                <a:gd name="T10" fmla="*/ 231 w 1559"/>
                <a:gd name="T11" fmla="*/ 388 h 1029"/>
                <a:gd name="T12" fmla="*/ 61 w 1559"/>
                <a:gd name="T13" fmla="*/ 145 h 1029"/>
                <a:gd name="T14" fmla="*/ 41 w 1559"/>
                <a:gd name="T15" fmla="*/ 25 h 1029"/>
                <a:gd name="T16" fmla="*/ 137 w 1559"/>
                <a:gd name="T17" fmla="*/ 80 h 1029"/>
                <a:gd name="T18" fmla="*/ 511 w 1559"/>
                <a:gd name="T19" fmla="*/ 539 h 1029"/>
                <a:gd name="T20" fmla="*/ 716 w 1559"/>
                <a:gd name="T21" fmla="*/ 692 h 1029"/>
                <a:gd name="T22" fmla="*/ 771 w 1559"/>
                <a:gd name="T23" fmla="*/ 723 h 1029"/>
                <a:gd name="T24" fmla="*/ 800 w 1559"/>
                <a:gd name="T25" fmla="*/ 736 h 1029"/>
                <a:gd name="T26" fmla="*/ 954 w 1559"/>
                <a:gd name="T27" fmla="*/ 798 h 1029"/>
                <a:gd name="T28" fmla="*/ 1321 w 1559"/>
                <a:gd name="T29" fmla="*/ 688 h 1029"/>
                <a:gd name="T30" fmla="*/ 1423 w 1559"/>
                <a:gd name="T31" fmla="*/ 666 h 1029"/>
                <a:gd name="T32" fmla="*/ 1365 w 1559"/>
                <a:gd name="T33" fmla="*/ 831 h 1029"/>
                <a:gd name="T34" fmla="*/ 1348 w 1559"/>
                <a:gd name="T35" fmla="*/ 897 h 1029"/>
                <a:gd name="T36" fmla="*/ 1423 w 1559"/>
                <a:gd name="T37" fmla="*/ 894 h 1029"/>
                <a:gd name="T38" fmla="*/ 1551 w 1559"/>
                <a:gd name="T39" fmla="*/ 862 h 1029"/>
                <a:gd name="T40" fmla="*/ 1558 w 1559"/>
                <a:gd name="T41" fmla="*/ 875 h 1029"/>
                <a:gd name="T42" fmla="*/ 1510 w 1559"/>
                <a:gd name="T43" fmla="*/ 943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59" h="1029">
                  <a:moveTo>
                    <a:pt x="1510" y="943"/>
                  </a:moveTo>
                  <a:cubicBezTo>
                    <a:pt x="1330" y="1025"/>
                    <a:pt x="1148" y="1028"/>
                    <a:pt x="956" y="981"/>
                  </a:cubicBezTo>
                  <a:cubicBezTo>
                    <a:pt x="689" y="915"/>
                    <a:pt x="496" y="749"/>
                    <a:pt x="319" y="553"/>
                  </a:cubicBezTo>
                  <a:cubicBezTo>
                    <a:pt x="322" y="550"/>
                    <a:pt x="327" y="546"/>
                    <a:pt x="330" y="542"/>
                  </a:cubicBezTo>
                  <a:cubicBezTo>
                    <a:pt x="389" y="558"/>
                    <a:pt x="389" y="558"/>
                    <a:pt x="440" y="607"/>
                  </a:cubicBezTo>
                  <a:cubicBezTo>
                    <a:pt x="371" y="533"/>
                    <a:pt x="287" y="475"/>
                    <a:pt x="231" y="388"/>
                  </a:cubicBezTo>
                  <a:cubicBezTo>
                    <a:pt x="177" y="306"/>
                    <a:pt x="113" y="229"/>
                    <a:pt x="61" y="145"/>
                  </a:cubicBezTo>
                  <a:cubicBezTo>
                    <a:pt x="40" y="110"/>
                    <a:pt x="0" y="72"/>
                    <a:pt x="41" y="25"/>
                  </a:cubicBezTo>
                  <a:cubicBezTo>
                    <a:pt x="96" y="0"/>
                    <a:pt x="118" y="45"/>
                    <a:pt x="137" y="80"/>
                  </a:cubicBezTo>
                  <a:cubicBezTo>
                    <a:pt x="238" y="254"/>
                    <a:pt x="394" y="381"/>
                    <a:pt x="511" y="539"/>
                  </a:cubicBezTo>
                  <a:cubicBezTo>
                    <a:pt x="562" y="608"/>
                    <a:pt x="660" y="626"/>
                    <a:pt x="716" y="692"/>
                  </a:cubicBezTo>
                  <a:cubicBezTo>
                    <a:pt x="733" y="704"/>
                    <a:pt x="753" y="714"/>
                    <a:pt x="771" y="723"/>
                  </a:cubicBezTo>
                  <a:cubicBezTo>
                    <a:pt x="780" y="727"/>
                    <a:pt x="791" y="730"/>
                    <a:pt x="800" y="736"/>
                  </a:cubicBezTo>
                  <a:cubicBezTo>
                    <a:pt x="847" y="768"/>
                    <a:pt x="895" y="799"/>
                    <a:pt x="954" y="798"/>
                  </a:cubicBezTo>
                  <a:cubicBezTo>
                    <a:pt x="1083" y="784"/>
                    <a:pt x="1225" y="817"/>
                    <a:pt x="1321" y="688"/>
                  </a:cubicBezTo>
                  <a:cubicBezTo>
                    <a:pt x="1342" y="659"/>
                    <a:pt x="1382" y="643"/>
                    <a:pt x="1423" y="666"/>
                  </a:cubicBezTo>
                  <a:cubicBezTo>
                    <a:pt x="1481" y="749"/>
                    <a:pt x="1402" y="782"/>
                    <a:pt x="1365" y="831"/>
                  </a:cubicBezTo>
                  <a:cubicBezTo>
                    <a:pt x="1353" y="851"/>
                    <a:pt x="1319" y="869"/>
                    <a:pt x="1348" y="897"/>
                  </a:cubicBezTo>
                  <a:cubicBezTo>
                    <a:pt x="1371" y="918"/>
                    <a:pt x="1399" y="906"/>
                    <a:pt x="1423" y="894"/>
                  </a:cubicBezTo>
                  <a:cubicBezTo>
                    <a:pt x="1463" y="874"/>
                    <a:pt x="1495" y="816"/>
                    <a:pt x="1551" y="862"/>
                  </a:cubicBezTo>
                  <a:cubicBezTo>
                    <a:pt x="1553" y="866"/>
                    <a:pt x="1556" y="871"/>
                    <a:pt x="1558" y="875"/>
                  </a:cubicBezTo>
                  <a:cubicBezTo>
                    <a:pt x="1551" y="904"/>
                    <a:pt x="1533" y="926"/>
                    <a:pt x="1510" y="943"/>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02" name="Forme libre 701"/>
            <p:cNvSpPr>
              <a:spLocks noChangeArrowheads="1"/>
            </p:cNvSpPr>
            <p:nvPr userDrawn="1"/>
          </p:nvSpPr>
          <p:spPr bwMode="auto">
            <a:xfrm>
              <a:off x="2519363" y="6688138"/>
              <a:ext cx="63500" cy="85725"/>
            </a:xfrm>
            <a:custGeom>
              <a:avLst/>
              <a:gdLst>
                <a:gd name="T0" fmla="*/ 174 w 175"/>
                <a:gd name="T1" fmla="*/ 3 h 239"/>
                <a:gd name="T2" fmla="*/ 126 w 175"/>
                <a:gd name="T3" fmla="*/ 139 h 239"/>
                <a:gd name="T4" fmla="*/ 23 w 175"/>
                <a:gd name="T5" fmla="*/ 238 h 239"/>
                <a:gd name="T6" fmla="*/ 15 w 175"/>
                <a:gd name="T7" fmla="*/ 139 h 239"/>
                <a:gd name="T8" fmla="*/ 4 w 175"/>
                <a:gd name="T9" fmla="*/ 125 h 239"/>
                <a:gd name="T10" fmla="*/ 171 w 175"/>
                <a:gd name="T11" fmla="*/ 0 h 239"/>
                <a:gd name="T12" fmla="*/ 174 w 175"/>
                <a:gd name="T13" fmla="*/ 3 h 239"/>
              </a:gdLst>
              <a:ahLst/>
              <a:cxnLst>
                <a:cxn ang="0">
                  <a:pos x="T0" y="T1"/>
                </a:cxn>
                <a:cxn ang="0">
                  <a:pos x="T2" y="T3"/>
                </a:cxn>
                <a:cxn ang="0">
                  <a:pos x="T4" y="T5"/>
                </a:cxn>
                <a:cxn ang="0">
                  <a:pos x="T6" y="T7"/>
                </a:cxn>
                <a:cxn ang="0">
                  <a:pos x="T8" y="T9"/>
                </a:cxn>
                <a:cxn ang="0">
                  <a:pos x="T10" y="T11"/>
                </a:cxn>
                <a:cxn ang="0">
                  <a:pos x="T12" y="T13"/>
                </a:cxn>
              </a:cxnLst>
              <a:rect l="0" t="0" r="r" b="b"/>
              <a:pathLst>
                <a:path w="175" h="239">
                  <a:moveTo>
                    <a:pt x="174" y="3"/>
                  </a:moveTo>
                  <a:cubicBezTo>
                    <a:pt x="172" y="54"/>
                    <a:pt x="137" y="92"/>
                    <a:pt x="126" y="139"/>
                  </a:cubicBezTo>
                  <a:cubicBezTo>
                    <a:pt x="97" y="177"/>
                    <a:pt x="68" y="215"/>
                    <a:pt x="23" y="238"/>
                  </a:cubicBezTo>
                  <a:cubicBezTo>
                    <a:pt x="0" y="203"/>
                    <a:pt x="38" y="168"/>
                    <a:pt x="15" y="139"/>
                  </a:cubicBezTo>
                  <a:cubicBezTo>
                    <a:pt x="12" y="134"/>
                    <a:pt x="7" y="130"/>
                    <a:pt x="4" y="125"/>
                  </a:cubicBezTo>
                  <a:cubicBezTo>
                    <a:pt x="21" y="32"/>
                    <a:pt x="88" y="5"/>
                    <a:pt x="171" y="0"/>
                  </a:cubicBezTo>
                  <a:lnTo>
                    <a:pt x="174" y="3"/>
                  </a:ln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03" name="Forme libre 702"/>
            <p:cNvSpPr>
              <a:spLocks noChangeArrowheads="1"/>
            </p:cNvSpPr>
            <p:nvPr userDrawn="1"/>
          </p:nvSpPr>
          <p:spPr bwMode="auto">
            <a:xfrm>
              <a:off x="2514600" y="6737350"/>
              <a:ext cx="11113" cy="9525"/>
            </a:xfrm>
            <a:custGeom>
              <a:avLst/>
              <a:gdLst>
                <a:gd name="T0" fmla="*/ 29 w 30"/>
                <a:gd name="T1" fmla="*/ 1 h 26"/>
                <a:gd name="T2" fmla="*/ 4 w 30"/>
                <a:gd name="T3" fmla="*/ 25 h 26"/>
                <a:gd name="T4" fmla="*/ 0 w 30"/>
                <a:gd name="T5" fmla="*/ 12 h 26"/>
                <a:gd name="T6" fmla="*/ 24 w 30"/>
                <a:gd name="T7" fmla="*/ 3 h 26"/>
                <a:gd name="T8" fmla="*/ 29 w 30"/>
                <a:gd name="T9" fmla="*/ 1 h 26"/>
              </a:gdLst>
              <a:ahLst/>
              <a:cxnLst>
                <a:cxn ang="0">
                  <a:pos x="T0" y="T1"/>
                </a:cxn>
                <a:cxn ang="0">
                  <a:pos x="T2" y="T3"/>
                </a:cxn>
                <a:cxn ang="0">
                  <a:pos x="T4" y="T5"/>
                </a:cxn>
                <a:cxn ang="0">
                  <a:pos x="T6" y="T7"/>
                </a:cxn>
                <a:cxn ang="0">
                  <a:pos x="T8" y="T9"/>
                </a:cxn>
              </a:cxnLst>
              <a:rect l="0" t="0" r="r" b="b"/>
              <a:pathLst>
                <a:path w="30" h="26">
                  <a:moveTo>
                    <a:pt x="29" y="1"/>
                  </a:moveTo>
                  <a:cubicBezTo>
                    <a:pt x="21" y="9"/>
                    <a:pt x="12" y="16"/>
                    <a:pt x="4" y="25"/>
                  </a:cubicBezTo>
                  <a:cubicBezTo>
                    <a:pt x="3" y="21"/>
                    <a:pt x="1" y="16"/>
                    <a:pt x="0" y="12"/>
                  </a:cubicBezTo>
                  <a:cubicBezTo>
                    <a:pt x="6" y="3"/>
                    <a:pt x="14" y="0"/>
                    <a:pt x="24" y="3"/>
                  </a:cubicBezTo>
                  <a:lnTo>
                    <a:pt x="29" y="1"/>
                  </a:ln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04" name="Forme libre 703"/>
            <p:cNvSpPr>
              <a:spLocks noChangeArrowheads="1"/>
            </p:cNvSpPr>
            <p:nvPr userDrawn="1"/>
          </p:nvSpPr>
          <p:spPr bwMode="auto">
            <a:xfrm>
              <a:off x="2506663" y="6745288"/>
              <a:ext cx="11112" cy="11112"/>
            </a:xfrm>
            <a:custGeom>
              <a:avLst/>
              <a:gdLst>
                <a:gd name="T0" fmla="*/ 29 w 30"/>
                <a:gd name="T1" fmla="*/ 7 h 31"/>
                <a:gd name="T2" fmla="*/ 8 w 30"/>
                <a:gd name="T3" fmla="*/ 30 h 31"/>
                <a:gd name="T4" fmla="*/ 5 w 30"/>
                <a:gd name="T5" fmla="*/ 27 h 31"/>
                <a:gd name="T6" fmla="*/ 28 w 30"/>
                <a:gd name="T7" fmla="*/ 4 h 31"/>
                <a:gd name="T8" fmla="*/ 29 w 30"/>
                <a:gd name="T9" fmla="*/ 7 h 31"/>
              </a:gdLst>
              <a:ahLst/>
              <a:cxnLst>
                <a:cxn ang="0">
                  <a:pos x="T0" y="T1"/>
                </a:cxn>
                <a:cxn ang="0">
                  <a:pos x="T2" y="T3"/>
                </a:cxn>
                <a:cxn ang="0">
                  <a:pos x="T4" y="T5"/>
                </a:cxn>
                <a:cxn ang="0">
                  <a:pos x="T6" y="T7"/>
                </a:cxn>
                <a:cxn ang="0">
                  <a:pos x="T8" y="T9"/>
                </a:cxn>
              </a:cxnLst>
              <a:rect l="0" t="0" r="r" b="b"/>
              <a:pathLst>
                <a:path w="30" h="31">
                  <a:moveTo>
                    <a:pt x="29" y="7"/>
                  </a:moveTo>
                  <a:cubicBezTo>
                    <a:pt x="22" y="15"/>
                    <a:pt x="14" y="23"/>
                    <a:pt x="8" y="30"/>
                  </a:cubicBezTo>
                  <a:lnTo>
                    <a:pt x="5" y="27"/>
                  </a:lnTo>
                  <a:cubicBezTo>
                    <a:pt x="0" y="7"/>
                    <a:pt x="8" y="0"/>
                    <a:pt x="28" y="4"/>
                  </a:cubicBezTo>
                  <a:cubicBezTo>
                    <a:pt x="26" y="4"/>
                    <a:pt x="29" y="7"/>
                    <a:pt x="29" y="7"/>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05" name="Forme libre 704"/>
            <p:cNvSpPr>
              <a:spLocks noChangeArrowheads="1"/>
            </p:cNvSpPr>
            <p:nvPr userDrawn="1"/>
          </p:nvSpPr>
          <p:spPr bwMode="auto">
            <a:xfrm>
              <a:off x="7504113" y="2952750"/>
              <a:ext cx="200025" cy="85725"/>
            </a:xfrm>
            <a:custGeom>
              <a:avLst/>
              <a:gdLst>
                <a:gd name="T0" fmla="*/ 526 w 554"/>
                <a:gd name="T1" fmla="*/ 0 h 236"/>
                <a:gd name="T2" fmla="*/ 533 w 554"/>
                <a:gd name="T3" fmla="*/ 41 h 236"/>
                <a:gd name="T4" fmla="*/ 507 w 554"/>
                <a:gd name="T5" fmla="*/ 96 h 236"/>
                <a:gd name="T6" fmla="*/ 70 w 554"/>
                <a:gd name="T7" fmla="*/ 235 h 236"/>
                <a:gd name="T8" fmla="*/ 2 w 554"/>
                <a:gd name="T9" fmla="*/ 161 h 236"/>
                <a:gd name="T10" fmla="*/ 95 w 554"/>
                <a:gd name="T11" fmla="*/ 117 h 236"/>
                <a:gd name="T12" fmla="*/ 387 w 554"/>
                <a:gd name="T13" fmla="*/ 38 h 236"/>
                <a:gd name="T14" fmla="*/ 526 w 554"/>
                <a:gd name="T15" fmla="*/ 0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4" h="236">
                  <a:moveTo>
                    <a:pt x="526" y="0"/>
                  </a:moveTo>
                  <a:cubicBezTo>
                    <a:pt x="547" y="10"/>
                    <a:pt x="553" y="24"/>
                    <a:pt x="533" y="41"/>
                  </a:cubicBezTo>
                  <a:cubicBezTo>
                    <a:pt x="516" y="56"/>
                    <a:pt x="497" y="68"/>
                    <a:pt x="507" y="96"/>
                  </a:cubicBezTo>
                  <a:cubicBezTo>
                    <a:pt x="365" y="154"/>
                    <a:pt x="220" y="201"/>
                    <a:pt x="70" y="235"/>
                  </a:cubicBezTo>
                  <a:cubicBezTo>
                    <a:pt x="31" y="227"/>
                    <a:pt x="0" y="210"/>
                    <a:pt x="2" y="161"/>
                  </a:cubicBezTo>
                  <a:cubicBezTo>
                    <a:pt x="32" y="146"/>
                    <a:pt x="63" y="132"/>
                    <a:pt x="95" y="117"/>
                  </a:cubicBezTo>
                  <a:cubicBezTo>
                    <a:pt x="197" y="109"/>
                    <a:pt x="289" y="65"/>
                    <a:pt x="387" y="38"/>
                  </a:cubicBezTo>
                  <a:cubicBezTo>
                    <a:pt x="431" y="24"/>
                    <a:pt x="478" y="12"/>
                    <a:pt x="526" y="0"/>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06" name="Forme libre 705"/>
            <p:cNvSpPr>
              <a:spLocks noChangeArrowheads="1"/>
            </p:cNvSpPr>
            <p:nvPr userDrawn="1"/>
          </p:nvSpPr>
          <p:spPr bwMode="auto">
            <a:xfrm>
              <a:off x="7842250" y="2897188"/>
              <a:ext cx="25400" cy="7937"/>
            </a:xfrm>
            <a:custGeom>
              <a:avLst/>
              <a:gdLst>
                <a:gd name="T0" fmla="*/ 69 w 70"/>
                <a:gd name="T1" fmla="*/ 0 h 23"/>
                <a:gd name="T2" fmla="*/ 0 w 70"/>
                <a:gd name="T3" fmla="*/ 22 h 23"/>
                <a:gd name="T4" fmla="*/ 69 w 70"/>
                <a:gd name="T5" fmla="*/ 0 h 23"/>
              </a:gdLst>
              <a:ahLst/>
              <a:cxnLst>
                <a:cxn ang="0">
                  <a:pos x="T0" y="T1"/>
                </a:cxn>
                <a:cxn ang="0">
                  <a:pos x="T2" y="T3"/>
                </a:cxn>
                <a:cxn ang="0">
                  <a:pos x="T4" y="T5"/>
                </a:cxn>
              </a:cxnLst>
              <a:rect l="0" t="0" r="r" b="b"/>
              <a:pathLst>
                <a:path w="70" h="23">
                  <a:moveTo>
                    <a:pt x="69" y="0"/>
                  </a:moveTo>
                  <a:cubicBezTo>
                    <a:pt x="48" y="16"/>
                    <a:pt x="25" y="20"/>
                    <a:pt x="0" y="22"/>
                  </a:cubicBezTo>
                  <a:cubicBezTo>
                    <a:pt x="20" y="6"/>
                    <a:pt x="45" y="0"/>
                    <a:pt x="69" y="0"/>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07" name="Forme libre 706"/>
            <p:cNvSpPr>
              <a:spLocks noChangeArrowheads="1"/>
            </p:cNvSpPr>
            <p:nvPr userDrawn="1"/>
          </p:nvSpPr>
          <p:spPr bwMode="auto">
            <a:xfrm>
              <a:off x="7826375" y="2905125"/>
              <a:ext cx="9525" cy="7938"/>
            </a:xfrm>
            <a:custGeom>
              <a:avLst/>
              <a:gdLst>
                <a:gd name="T0" fmla="*/ 24 w 25"/>
                <a:gd name="T1" fmla="*/ 0 h 21"/>
                <a:gd name="T2" fmla="*/ 0 w 25"/>
                <a:gd name="T3" fmla="*/ 20 h 21"/>
                <a:gd name="T4" fmla="*/ 24 w 25"/>
                <a:gd name="T5" fmla="*/ 0 h 21"/>
              </a:gdLst>
              <a:ahLst/>
              <a:cxnLst>
                <a:cxn ang="0">
                  <a:pos x="T0" y="T1"/>
                </a:cxn>
                <a:cxn ang="0">
                  <a:pos x="T2" y="T3"/>
                </a:cxn>
                <a:cxn ang="0">
                  <a:pos x="T4" y="T5"/>
                </a:cxn>
              </a:cxnLst>
              <a:rect l="0" t="0" r="r" b="b"/>
              <a:pathLst>
                <a:path w="25" h="21">
                  <a:moveTo>
                    <a:pt x="24" y="0"/>
                  </a:moveTo>
                  <a:cubicBezTo>
                    <a:pt x="17" y="6"/>
                    <a:pt x="8" y="14"/>
                    <a:pt x="0" y="20"/>
                  </a:cubicBezTo>
                  <a:cubicBezTo>
                    <a:pt x="9" y="14"/>
                    <a:pt x="17" y="6"/>
                    <a:pt x="24" y="0"/>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08" name="Forme libre 707"/>
            <p:cNvSpPr>
              <a:spLocks noChangeArrowheads="1"/>
            </p:cNvSpPr>
            <p:nvPr userDrawn="1"/>
          </p:nvSpPr>
          <p:spPr bwMode="auto">
            <a:xfrm>
              <a:off x="1404938" y="4697413"/>
              <a:ext cx="404812" cy="1338262"/>
            </a:xfrm>
            <a:custGeom>
              <a:avLst/>
              <a:gdLst>
                <a:gd name="T0" fmla="*/ 200 w 1125"/>
                <a:gd name="T1" fmla="*/ 1589 h 3719"/>
                <a:gd name="T2" fmla="*/ 241 w 1125"/>
                <a:gd name="T3" fmla="*/ 1565 h 3719"/>
                <a:gd name="T4" fmla="*/ 267 w 1125"/>
                <a:gd name="T5" fmla="*/ 1491 h 3719"/>
                <a:gd name="T6" fmla="*/ 452 w 1125"/>
                <a:gd name="T7" fmla="*/ 995 h 3719"/>
                <a:gd name="T8" fmla="*/ 444 w 1125"/>
                <a:gd name="T9" fmla="*/ 293 h 3719"/>
                <a:gd name="T10" fmla="*/ 459 w 1125"/>
                <a:gd name="T11" fmla="*/ 264 h 3719"/>
                <a:gd name="T12" fmla="*/ 525 w 1125"/>
                <a:gd name="T13" fmla="*/ 265 h 3719"/>
                <a:gd name="T14" fmla="*/ 491 w 1125"/>
                <a:gd name="T15" fmla="*/ 38 h 3719"/>
                <a:gd name="T16" fmla="*/ 545 w 1125"/>
                <a:gd name="T17" fmla="*/ 3 h 3719"/>
                <a:gd name="T18" fmla="*/ 600 w 1125"/>
                <a:gd name="T19" fmla="*/ 88 h 3719"/>
                <a:gd name="T20" fmla="*/ 743 w 1125"/>
                <a:gd name="T21" fmla="*/ 407 h 3719"/>
                <a:gd name="T22" fmla="*/ 756 w 1125"/>
                <a:gd name="T23" fmla="*/ 435 h 3719"/>
                <a:gd name="T24" fmla="*/ 806 w 1125"/>
                <a:gd name="T25" fmla="*/ 398 h 3719"/>
                <a:gd name="T26" fmla="*/ 872 w 1125"/>
                <a:gd name="T27" fmla="*/ 522 h 3719"/>
                <a:gd name="T28" fmla="*/ 866 w 1125"/>
                <a:gd name="T29" fmla="*/ 775 h 3719"/>
                <a:gd name="T30" fmla="*/ 986 w 1125"/>
                <a:gd name="T31" fmla="*/ 760 h 3719"/>
                <a:gd name="T32" fmla="*/ 1116 w 1125"/>
                <a:gd name="T33" fmla="*/ 836 h 3719"/>
                <a:gd name="T34" fmla="*/ 1041 w 1125"/>
                <a:gd name="T35" fmla="*/ 1006 h 3719"/>
                <a:gd name="T36" fmla="*/ 814 w 1125"/>
                <a:gd name="T37" fmla="*/ 1110 h 3719"/>
                <a:gd name="T38" fmla="*/ 627 w 1125"/>
                <a:gd name="T39" fmla="*/ 1262 h 3719"/>
                <a:gd name="T40" fmla="*/ 510 w 1125"/>
                <a:gd name="T41" fmla="*/ 1589 h 3719"/>
                <a:gd name="T42" fmla="*/ 504 w 1125"/>
                <a:gd name="T43" fmla="*/ 1620 h 3719"/>
                <a:gd name="T44" fmla="*/ 490 w 1125"/>
                <a:gd name="T45" fmla="*/ 1649 h 3719"/>
                <a:gd name="T46" fmla="*/ 461 w 1125"/>
                <a:gd name="T47" fmla="*/ 1754 h 3719"/>
                <a:gd name="T48" fmla="*/ 418 w 1125"/>
                <a:gd name="T49" fmla="*/ 1805 h 3719"/>
                <a:gd name="T50" fmla="*/ 386 w 1125"/>
                <a:gd name="T51" fmla="*/ 1814 h 3719"/>
                <a:gd name="T52" fmla="*/ 273 w 1125"/>
                <a:gd name="T53" fmla="*/ 1821 h 3719"/>
                <a:gd name="T54" fmla="*/ 319 w 1125"/>
                <a:gd name="T55" fmla="*/ 1950 h 3719"/>
                <a:gd name="T56" fmla="*/ 421 w 1125"/>
                <a:gd name="T57" fmla="*/ 2376 h 3719"/>
                <a:gd name="T58" fmla="*/ 429 w 1125"/>
                <a:gd name="T59" fmla="*/ 2460 h 3719"/>
                <a:gd name="T60" fmla="*/ 630 w 1125"/>
                <a:gd name="T61" fmla="*/ 2835 h 3719"/>
                <a:gd name="T62" fmla="*/ 892 w 1125"/>
                <a:gd name="T63" fmla="*/ 3458 h 3719"/>
                <a:gd name="T64" fmla="*/ 953 w 1125"/>
                <a:gd name="T65" fmla="*/ 3565 h 3719"/>
                <a:gd name="T66" fmla="*/ 943 w 1125"/>
                <a:gd name="T67" fmla="*/ 3706 h 3719"/>
                <a:gd name="T68" fmla="*/ 866 w 1125"/>
                <a:gd name="T69" fmla="*/ 3654 h 3719"/>
                <a:gd name="T70" fmla="*/ 643 w 1125"/>
                <a:gd name="T71" fmla="*/ 3206 h 3719"/>
                <a:gd name="T72" fmla="*/ 443 w 1125"/>
                <a:gd name="T73" fmla="*/ 2786 h 3719"/>
                <a:gd name="T74" fmla="*/ 261 w 1125"/>
                <a:gd name="T75" fmla="*/ 2446 h 3719"/>
                <a:gd name="T76" fmla="*/ 201 w 1125"/>
                <a:gd name="T77" fmla="*/ 2324 h 3719"/>
                <a:gd name="T78" fmla="*/ 120 w 1125"/>
                <a:gd name="T79" fmla="*/ 1988 h 3719"/>
                <a:gd name="T80" fmla="*/ 49 w 1125"/>
                <a:gd name="T81" fmla="*/ 1890 h 3719"/>
                <a:gd name="T82" fmla="*/ 21 w 1125"/>
                <a:gd name="T83" fmla="*/ 1782 h 3719"/>
                <a:gd name="T84" fmla="*/ 200 w 1125"/>
                <a:gd name="T85" fmla="*/ 1589 h 3719"/>
                <a:gd name="T86" fmla="*/ 747 w 1125"/>
                <a:gd name="T87" fmla="*/ 581 h 3719"/>
                <a:gd name="T88" fmla="*/ 749 w 1125"/>
                <a:gd name="T89" fmla="*/ 517 h 3719"/>
                <a:gd name="T90" fmla="*/ 750 w 1125"/>
                <a:gd name="T91" fmla="*/ 504 h 3719"/>
                <a:gd name="T92" fmla="*/ 747 w 1125"/>
                <a:gd name="T93" fmla="*/ 581 h 3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5" h="3719">
                  <a:moveTo>
                    <a:pt x="200" y="1589"/>
                  </a:moveTo>
                  <a:cubicBezTo>
                    <a:pt x="213" y="1582"/>
                    <a:pt x="227" y="1572"/>
                    <a:pt x="241" y="1565"/>
                  </a:cubicBezTo>
                  <a:cubicBezTo>
                    <a:pt x="256" y="1542"/>
                    <a:pt x="247" y="1510"/>
                    <a:pt x="267" y="1491"/>
                  </a:cubicBezTo>
                  <a:cubicBezTo>
                    <a:pt x="406" y="1356"/>
                    <a:pt x="414" y="1169"/>
                    <a:pt x="452" y="995"/>
                  </a:cubicBezTo>
                  <a:cubicBezTo>
                    <a:pt x="523" y="760"/>
                    <a:pt x="441" y="526"/>
                    <a:pt x="444" y="293"/>
                  </a:cubicBezTo>
                  <a:cubicBezTo>
                    <a:pt x="447" y="282"/>
                    <a:pt x="452" y="271"/>
                    <a:pt x="459" y="264"/>
                  </a:cubicBezTo>
                  <a:cubicBezTo>
                    <a:pt x="482" y="244"/>
                    <a:pt x="504" y="255"/>
                    <a:pt x="525" y="265"/>
                  </a:cubicBezTo>
                  <a:cubicBezTo>
                    <a:pt x="505" y="189"/>
                    <a:pt x="476" y="117"/>
                    <a:pt x="491" y="38"/>
                  </a:cubicBezTo>
                  <a:cubicBezTo>
                    <a:pt x="501" y="13"/>
                    <a:pt x="517" y="0"/>
                    <a:pt x="545" y="3"/>
                  </a:cubicBezTo>
                  <a:cubicBezTo>
                    <a:pt x="583" y="18"/>
                    <a:pt x="592" y="53"/>
                    <a:pt x="600" y="88"/>
                  </a:cubicBezTo>
                  <a:cubicBezTo>
                    <a:pt x="632" y="201"/>
                    <a:pt x="618" y="335"/>
                    <a:pt x="743" y="407"/>
                  </a:cubicBezTo>
                  <a:cubicBezTo>
                    <a:pt x="752" y="413"/>
                    <a:pt x="755" y="423"/>
                    <a:pt x="756" y="435"/>
                  </a:cubicBezTo>
                  <a:cubicBezTo>
                    <a:pt x="763" y="414"/>
                    <a:pt x="777" y="399"/>
                    <a:pt x="806" y="398"/>
                  </a:cubicBezTo>
                  <a:cubicBezTo>
                    <a:pt x="879" y="397"/>
                    <a:pt x="869" y="471"/>
                    <a:pt x="872" y="522"/>
                  </a:cubicBezTo>
                  <a:cubicBezTo>
                    <a:pt x="876" y="606"/>
                    <a:pt x="876" y="688"/>
                    <a:pt x="866" y="775"/>
                  </a:cubicBezTo>
                  <a:cubicBezTo>
                    <a:pt x="907" y="780"/>
                    <a:pt x="943" y="757"/>
                    <a:pt x="986" y="760"/>
                  </a:cubicBezTo>
                  <a:cubicBezTo>
                    <a:pt x="1046" y="765"/>
                    <a:pt x="1107" y="758"/>
                    <a:pt x="1116" y="836"/>
                  </a:cubicBezTo>
                  <a:cubicBezTo>
                    <a:pt x="1124" y="905"/>
                    <a:pt x="1121" y="974"/>
                    <a:pt x="1041" y="1006"/>
                  </a:cubicBezTo>
                  <a:cubicBezTo>
                    <a:pt x="965" y="1038"/>
                    <a:pt x="887" y="1068"/>
                    <a:pt x="814" y="1110"/>
                  </a:cubicBezTo>
                  <a:cubicBezTo>
                    <a:pt x="762" y="1172"/>
                    <a:pt x="658" y="1172"/>
                    <a:pt x="627" y="1262"/>
                  </a:cubicBezTo>
                  <a:cubicBezTo>
                    <a:pt x="595" y="1374"/>
                    <a:pt x="528" y="1472"/>
                    <a:pt x="510" y="1589"/>
                  </a:cubicBezTo>
                  <a:cubicBezTo>
                    <a:pt x="510" y="1600"/>
                    <a:pt x="507" y="1611"/>
                    <a:pt x="504" y="1620"/>
                  </a:cubicBezTo>
                  <a:cubicBezTo>
                    <a:pt x="499" y="1629"/>
                    <a:pt x="494" y="1638"/>
                    <a:pt x="490" y="1649"/>
                  </a:cubicBezTo>
                  <a:cubicBezTo>
                    <a:pt x="470" y="1681"/>
                    <a:pt x="478" y="1722"/>
                    <a:pt x="461" y="1754"/>
                  </a:cubicBezTo>
                  <a:cubicBezTo>
                    <a:pt x="447" y="1771"/>
                    <a:pt x="436" y="1791"/>
                    <a:pt x="418" y="1805"/>
                  </a:cubicBezTo>
                  <a:cubicBezTo>
                    <a:pt x="407" y="1811"/>
                    <a:pt x="397" y="1814"/>
                    <a:pt x="386" y="1814"/>
                  </a:cubicBezTo>
                  <a:cubicBezTo>
                    <a:pt x="348" y="1815"/>
                    <a:pt x="302" y="1769"/>
                    <a:pt x="273" y="1821"/>
                  </a:cubicBezTo>
                  <a:cubicBezTo>
                    <a:pt x="241" y="1876"/>
                    <a:pt x="284" y="1922"/>
                    <a:pt x="319" y="1950"/>
                  </a:cubicBezTo>
                  <a:cubicBezTo>
                    <a:pt x="467" y="2066"/>
                    <a:pt x="426" y="2226"/>
                    <a:pt x="421" y="2376"/>
                  </a:cubicBezTo>
                  <a:cubicBezTo>
                    <a:pt x="420" y="2405"/>
                    <a:pt x="401" y="2438"/>
                    <a:pt x="429" y="2460"/>
                  </a:cubicBezTo>
                  <a:cubicBezTo>
                    <a:pt x="548" y="2557"/>
                    <a:pt x="559" y="2713"/>
                    <a:pt x="630" y="2835"/>
                  </a:cubicBezTo>
                  <a:cubicBezTo>
                    <a:pt x="745" y="3032"/>
                    <a:pt x="766" y="3266"/>
                    <a:pt x="892" y="3458"/>
                  </a:cubicBezTo>
                  <a:cubicBezTo>
                    <a:pt x="913" y="3492"/>
                    <a:pt x="927" y="3532"/>
                    <a:pt x="953" y="3565"/>
                  </a:cubicBezTo>
                  <a:cubicBezTo>
                    <a:pt x="989" y="3614"/>
                    <a:pt x="995" y="3661"/>
                    <a:pt x="943" y="3706"/>
                  </a:cubicBezTo>
                  <a:cubicBezTo>
                    <a:pt x="899" y="3718"/>
                    <a:pt x="887" y="3678"/>
                    <a:pt x="866" y="3654"/>
                  </a:cubicBezTo>
                  <a:cubicBezTo>
                    <a:pt x="791" y="3506"/>
                    <a:pt x="708" y="3359"/>
                    <a:pt x="643" y="3206"/>
                  </a:cubicBezTo>
                  <a:cubicBezTo>
                    <a:pt x="582" y="3064"/>
                    <a:pt x="501" y="2932"/>
                    <a:pt x="443" y="2786"/>
                  </a:cubicBezTo>
                  <a:cubicBezTo>
                    <a:pt x="395" y="2667"/>
                    <a:pt x="326" y="2557"/>
                    <a:pt x="261" y="2446"/>
                  </a:cubicBezTo>
                  <a:cubicBezTo>
                    <a:pt x="238" y="2406"/>
                    <a:pt x="224" y="2362"/>
                    <a:pt x="201" y="2324"/>
                  </a:cubicBezTo>
                  <a:cubicBezTo>
                    <a:pt x="163" y="2215"/>
                    <a:pt x="175" y="2095"/>
                    <a:pt x="120" y="1988"/>
                  </a:cubicBezTo>
                  <a:cubicBezTo>
                    <a:pt x="100" y="1950"/>
                    <a:pt x="87" y="1911"/>
                    <a:pt x="49" y="1890"/>
                  </a:cubicBezTo>
                  <a:cubicBezTo>
                    <a:pt x="0" y="1863"/>
                    <a:pt x="4" y="1824"/>
                    <a:pt x="21" y="1782"/>
                  </a:cubicBezTo>
                  <a:cubicBezTo>
                    <a:pt x="53" y="1692"/>
                    <a:pt x="100" y="1615"/>
                    <a:pt x="200" y="1589"/>
                  </a:cubicBezTo>
                  <a:close/>
                  <a:moveTo>
                    <a:pt x="747" y="581"/>
                  </a:moveTo>
                  <a:cubicBezTo>
                    <a:pt x="748" y="560"/>
                    <a:pt x="748" y="539"/>
                    <a:pt x="749" y="517"/>
                  </a:cubicBezTo>
                  <a:cubicBezTo>
                    <a:pt x="750" y="513"/>
                    <a:pt x="750" y="508"/>
                    <a:pt x="750" y="504"/>
                  </a:cubicBezTo>
                  <a:cubicBezTo>
                    <a:pt x="748" y="530"/>
                    <a:pt x="747" y="555"/>
                    <a:pt x="747" y="581"/>
                  </a:cubicBezTo>
                  <a:close/>
                </a:path>
              </a:pathLst>
            </a:custGeom>
            <a:solidFill>
              <a:schemeClr val="accent6">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09" name="Forme libre 708"/>
            <p:cNvSpPr>
              <a:spLocks noChangeArrowheads="1"/>
            </p:cNvSpPr>
            <p:nvPr userDrawn="1"/>
          </p:nvSpPr>
          <p:spPr bwMode="auto">
            <a:xfrm>
              <a:off x="1716088" y="6013450"/>
              <a:ext cx="95250" cy="157163"/>
            </a:xfrm>
            <a:custGeom>
              <a:avLst/>
              <a:gdLst>
                <a:gd name="T0" fmla="*/ 0 w 265"/>
                <a:gd name="T1" fmla="*/ 0 h 438"/>
                <a:gd name="T2" fmla="*/ 70 w 265"/>
                <a:gd name="T3" fmla="*/ 46 h 438"/>
                <a:gd name="T4" fmla="*/ 130 w 265"/>
                <a:gd name="T5" fmla="*/ 69 h 438"/>
                <a:gd name="T6" fmla="*/ 246 w 265"/>
                <a:gd name="T7" fmla="*/ 426 h 438"/>
                <a:gd name="T8" fmla="*/ 231 w 265"/>
                <a:gd name="T9" fmla="*/ 437 h 438"/>
                <a:gd name="T10" fmla="*/ 0 w 265"/>
                <a:gd name="T11" fmla="*/ 0 h 438"/>
              </a:gdLst>
              <a:ahLst/>
              <a:cxnLst>
                <a:cxn ang="0">
                  <a:pos x="T0" y="T1"/>
                </a:cxn>
                <a:cxn ang="0">
                  <a:pos x="T2" y="T3"/>
                </a:cxn>
                <a:cxn ang="0">
                  <a:pos x="T4" y="T5"/>
                </a:cxn>
                <a:cxn ang="0">
                  <a:pos x="T6" y="T7"/>
                </a:cxn>
                <a:cxn ang="0">
                  <a:pos x="T8" y="T9"/>
                </a:cxn>
                <a:cxn ang="0">
                  <a:pos x="T10" y="T11"/>
                </a:cxn>
              </a:cxnLst>
              <a:rect l="0" t="0" r="r" b="b"/>
              <a:pathLst>
                <a:path w="265" h="438">
                  <a:moveTo>
                    <a:pt x="0" y="0"/>
                  </a:moveTo>
                  <a:cubicBezTo>
                    <a:pt x="23" y="16"/>
                    <a:pt x="46" y="31"/>
                    <a:pt x="70" y="46"/>
                  </a:cubicBezTo>
                  <a:cubicBezTo>
                    <a:pt x="95" y="45"/>
                    <a:pt x="118" y="49"/>
                    <a:pt x="130" y="69"/>
                  </a:cubicBezTo>
                  <a:cubicBezTo>
                    <a:pt x="195" y="179"/>
                    <a:pt x="264" y="289"/>
                    <a:pt x="246" y="426"/>
                  </a:cubicBezTo>
                  <a:cubicBezTo>
                    <a:pt x="241" y="429"/>
                    <a:pt x="235" y="434"/>
                    <a:pt x="231" y="437"/>
                  </a:cubicBezTo>
                  <a:cubicBezTo>
                    <a:pt x="144" y="295"/>
                    <a:pt x="70" y="148"/>
                    <a:pt x="0" y="0"/>
                  </a:cubicBezTo>
                </a:path>
              </a:pathLst>
            </a:custGeom>
            <a:solidFill>
              <a:schemeClr val="accent5">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10" name="Forme libre 709"/>
            <p:cNvSpPr>
              <a:spLocks noChangeArrowheads="1"/>
            </p:cNvSpPr>
            <p:nvPr userDrawn="1"/>
          </p:nvSpPr>
          <p:spPr bwMode="auto">
            <a:xfrm>
              <a:off x="1798638" y="6167438"/>
              <a:ext cx="11112" cy="9525"/>
            </a:xfrm>
            <a:custGeom>
              <a:avLst/>
              <a:gdLst>
                <a:gd name="T0" fmla="*/ 23 w 29"/>
                <a:gd name="T1" fmla="*/ 27 h 28"/>
                <a:gd name="T2" fmla="*/ 0 w 29"/>
                <a:gd name="T3" fmla="*/ 27 h 28"/>
                <a:gd name="T4" fmla="*/ 0 w 29"/>
                <a:gd name="T5" fmla="*/ 5 h 28"/>
                <a:gd name="T6" fmla="*/ 3 w 29"/>
                <a:gd name="T7" fmla="*/ 3 h 28"/>
                <a:gd name="T8" fmla="*/ 23 w 29"/>
                <a:gd name="T9" fmla="*/ 27 h 28"/>
              </a:gdLst>
              <a:ahLst/>
              <a:cxnLst>
                <a:cxn ang="0">
                  <a:pos x="T0" y="T1"/>
                </a:cxn>
                <a:cxn ang="0">
                  <a:pos x="T2" y="T3"/>
                </a:cxn>
                <a:cxn ang="0">
                  <a:pos x="T4" y="T5"/>
                </a:cxn>
                <a:cxn ang="0">
                  <a:pos x="T6" y="T7"/>
                </a:cxn>
                <a:cxn ang="0">
                  <a:pos x="T8" y="T9"/>
                </a:cxn>
              </a:cxnLst>
              <a:rect l="0" t="0" r="r" b="b"/>
              <a:pathLst>
                <a:path w="29" h="28">
                  <a:moveTo>
                    <a:pt x="23" y="27"/>
                  </a:moveTo>
                  <a:cubicBezTo>
                    <a:pt x="15" y="27"/>
                    <a:pt x="8" y="27"/>
                    <a:pt x="0" y="27"/>
                  </a:cubicBezTo>
                  <a:cubicBezTo>
                    <a:pt x="0" y="20"/>
                    <a:pt x="0" y="12"/>
                    <a:pt x="0" y="5"/>
                  </a:cubicBezTo>
                  <a:lnTo>
                    <a:pt x="3" y="3"/>
                  </a:lnTo>
                  <a:cubicBezTo>
                    <a:pt x="21" y="0"/>
                    <a:pt x="28" y="9"/>
                    <a:pt x="23" y="27"/>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11" name="Forme libre 710"/>
            <p:cNvSpPr>
              <a:spLocks noChangeArrowheads="1"/>
            </p:cNvSpPr>
            <p:nvPr userDrawn="1"/>
          </p:nvSpPr>
          <p:spPr bwMode="auto">
            <a:xfrm>
              <a:off x="7081838" y="2384425"/>
              <a:ext cx="336550" cy="106363"/>
            </a:xfrm>
            <a:custGeom>
              <a:avLst/>
              <a:gdLst>
                <a:gd name="T0" fmla="*/ 920 w 933"/>
                <a:gd name="T1" fmla="*/ 67 h 297"/>
                <a:gd name="T2" fmla="*/ 898 w 933"/>
                <a:gd name="T3" fmla="*/ 71 h 297"/>
                <a:gd name="T4" fmla="*/ 845 w 933"/>
                <a:gd name="T5" fmla="*/ 87 h 297"/>
                <a:gd name="T6" fmla="*/ 578 w 933"/>
                <a:gd name="T7" fmla="*/ 158 h 297"/>
                <a:gd name="T8" fmla="*/ 578 w 933"/>
                <a:gd name="T9" fmla="*/ 158 h 297"/>
                <a:gd name="T10" fmla="*/ 500 w 933"/>
                <a:gd name="T11" fmla="*/ 178 h 297"/>
                <a:gd name="T12" fmla="*/ 492 w 933"/>
                <a:gd name="T13" fmla="*/ 178 h 297"/>
                <a:gd name="T14" fmla="*/ 486 w 933"/>
                <a:gd name="T15" fmla="*/ 181 h 297"/>
                <a:gd name="T16" fmla="*/ 408 w 933"/>
                <a:gd name="T17" fmla="*/ 201 h 297"/>
                <a:gd name="T18" fmla="*/ 400 w 933"/>
                <a:gd name="T19" fmla="*/ 201 h 297"/>
                <a:gd name="T20" fmla="*/ 394 w 933"/>
                <a:gd name="T21" fmla="*/ 204 h 297"/>
                <a:gd name="T22" fmla="*/ 317 w 933"/>
                <a:gd name="T23" fmla="*/ 224 h 297"/>
                <a:gd name="T24" fmla="*/ 260 w 933"/>
                <a:gd name="T25" fmla="*/ 229 h 297"/>
                <a:gd name="T26" fmla="*/ 187 w 933"/>
                <a:gd name="T27" fmla="*/ 248 h 297"/>
                <a:gd name="T28" fmla="*/ 176 w 933"/>
                <a:gd name="T29" fmla="*/ 251 h 297"/>
                <a:gd name="T30" fmla="*/ 165 w 933"/>
                <a:gd name="T31" fmla="*/ 251 h 297"/>
                <a:gd name="T32" fmla="*/ 95 w 933"/>
                <a:gd name="T33" fmla="*/ 271 h 297"/>
                <a:gd name="T34" fmla="*/ 75 w 933"/>
                <a:gd name="T35" fmla="*/ 276 h 297"/>
                <a:gd name="T36" fmla="*/ 26 w 933"/>
                <a:gd name="T37" fmla="*/ 209 h 297"/>
                <a:gd name="T38" fmla="*/ 46 w 933"/>
                <a:gd name="T39" fmla="*/ 206 h 297"/>
                <a:gd name="T40" fmla="*/ 116 w 933"/>
                <a:gd name="T41" fmla="*/ 186 h 297"/>
                <a:gd name="T42" fmla="*/ 138 w 933"/>
                <a:gd name="T43" fmla="*/ 183 h 297"/>
                <a:gd name="T44" fmla="*/ 208 w 933"/>
                <a:gd name="T45" fmla="*/ 163 h 297"/>
                <a:gd name="T46" fmla="*/ 368 w 933"/>
                <a:gd name="T47" fmla="*/ 113 h 297"/>
                <a:gd name="T48" fmla="*/ 439 w 933"/>
                <a:gd name="T49" fmla="*/ 93 h 297"/>
                <a:gd name="T50" fmla="*/ 439 w 933"/>
                <a:gd name="T51" fmla="*/ 93 h 297"/>
                <a:gd name="T52" fmla="*/ 717 w 933"/>
                <a:gd name="T53" fmla="*/ 27 h 297"/>
                <a:gd name="T54" fmla="*/ 851 w 933"/>
                <a:gd name="T55" fmla="*/ 0 h 297"/>
                <a:gd name="T56" fmla="*/ 926 w 933"/>
                <a:gd name="T57" fmla="*/ 48 h 297"/>
                <a:gd name="T58" fmla="*/ 920 w 933"/>
                <a:gd name="T59" fmla="*/ 6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33" h="297">
                  <a:moveTo>
                    <a:pt x="920" y="67"/>
                  </a:moveTo>
                  <a:cubicBezTo>
                    <a:pt x="912" y="67"/>
                    <a:pt x="904" y="68"/>
                    <a:pt x="898" y="71"/>
                  </a:cubicBezTo>
                  <a:cubicBezTo>
                    <a:pt x="882" y="82"/>
                    <a:pt x="863" y="80"/>
                    <a:pt x="845" y="87"/>
                  </a:cubicBezTo>
                  <a:cubicBezTo>
                    <a:pt x="753" y="102"/>
                    <a:pt x="663" y="123"/>
                    <a:pt x="578" y="158"/>
                  </a:cubicBezTo>
                  <a:lnTo>
                    <a:pt x="578" y="158"/>
                  </a:lnTo>
                  <a:cubicBezTo>
                    <a:pt x="555" y="178"/>
                    <a:pt x="524" y="164"/>
                    <a:pt x="500" y="178"/>
                  </a:cubicBezTo>
                  <a:lnTo>
                    <a:pt x="492" y="178"/>
                  </a:lnTo>
                  <a:lnTo>
                    <a:pt x="486" y="181"/>
                  </a:lnTo>
                  <a:cubicBezTo>
                    <a:pt x="465" y="203"/>
                    <a:pt x="433" y="187"/>
                    <a:pt x="408" y="201"/>
                  </a:cubicBezTo>
                  <a:lnTo>
                    <a:pt x="400" y="201"/>
                  </a:lnTo>
                  <a:lnTo>
                    <a:pt x="394" y="204"/>
                  </a:lnTo>
                  <a:cubicBezTo>
                    <a:pt x="373" y="226"/>
                    <a:pt x="341" y="210"/>
                    <a:pt x="317" y="224"/>
                  </a:cubicBezTo>
                  <a:cubicBezTo>
                    <a:pt x="298" y="226"/>
                    <a:pt x="280" y="227"/>
                    <a:pt x="260" y="229"/>
                  </a:cubicBezTo>
                  <a:cubicBezTo>
                    <a:pt x="239" y="245"/>
                    <a:pt x="208" y="230"/>
                    <a:pt x="187" y="248"/>
                  </a:cubicBezTo>
                  <a:lnTo>
                    <a:pt x="176" y="251"/>
                  </a:lnTo>
                  <a:lnTo>
                    <a:pt x="165" y="251"/>
                  </a:lnTo>
                  <a:cubicBezTo>
                    <a:pt x="145" y="270"/>
                    <a:pt x="115" y="253"/>
                    <a:pt x="95" y="271"/>
                  </a:cubicBezTo>
                  <a:cubicBezTo>
                    <a:pt x="89" y="274"/>
                    <a:pt x="81" y="276"/>
                    <a:pt x="75" y="276"/>
                  </a:cubicBezTo>
                  <a:cubicBezTo>
                    <a:pt x="0" y="296"/>
                    <a:pt x="2" y="259"/>
                    <a:pt x="26" y="209"/>
                  </a:cubicBezTo>
                  <a:cubicBezTo>
                    <a:pt x="32" y="206"/>
                    <a:pt x="40" y="204"/>
                    <a:pt x="46" y="206"/>
                  </a:cubicBezTo>
                  <a:cubicBezTo>
                    <a:pt x="66" y="187"/>
                    <a:pt x="97" y="203"/>
                    <a:pt x="116" y="186"/>
                  </a:cubicBezTo>
                  <a:cubicBezTo>
                    <a:pt x="123" y="183"/>
                    <a:pt x="130" y="181"/>
                    <a:pt x="138" y="183"/>
                  </a:cubicBezTo>
                  <a:cubicBezTo>
                    <a:pt x="158" y="164"/>
                    <a:pt x="188" y="180"/>
                    <a:pt x="208" y="163"/>
                  </a:cubicBezTo>
                  <a:cubicBezTo>
                    <a:pt x="262" y="146"/>
                    <a:pt x="315" y="129"/>
                    <a:pt x="368" y="113"/>
                  </a:cubicBezTo>
                  <a:cubicBezTo>
                    <a:pt x="388" y="94"/>
                    <a:pt x="419" y="113"/>
                    <a:pt x="439" y="93"/>
                  </a:cubicBezTo>
                  <a:lnTo>
                    <a:pt x="439" y="93"/>
                  </a:lnTo>
                  <a:cubicBezTo>
                    <a:pt x="535" y="88"/>
                    <a:pt x="623" y="47"/>
                    <a:pt x="717" y="27"/>
                  </a:cubicBezTo>
                  <a:cubicBezTo>
                    <a:pt x="761" y="18"/>
                    <a:pt x="805" y="9"/>
                    <a:pt x="851" y="0"/>
                  </a:cubicBezTo>
                  <a:cubicBezTo>
                    <a:pt x="875" y="16"/>
                    <a:pt x="901" y="33"/>
                    <a:pt x="926" y="48"/>
                  </a:cubicBezTo>
                  <a:cubicBezTo>
                    <a:pt x="932" y="58"/>
                    <a:pt x="930" y="64"/>
                    <a:pt x="920" y="67"/>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12" name="Forme libre 711"/>
            <p:cNvSpPr>
              <a:spLocks noChangeArrowheads="1"/>
            </p:cNvSpPr>
            <p:nvPr userDrawn="1"/>
          </p:nvSpPr>
          <p:spPr bwMode="auto">
            <a:xfrm>
              <a:off x="7727950" y="2317750"/>
              <a:ext cx="33338" cy="11113"/>
            </a:xfrm>
            <a:custGeom>
              <a:avLst/>
              <a:gdLst>
                <a:gd name="T0" fmla="*/ 91 w 92"/>
                <a:gd name="T1" fmla="*/ 3 h 29"/>
                <a:gd name="T2" fmla="*/ 0 w 92"/>
                <a:gd name="T3" fmla="*/ 25 h 29"/>
                <a:gd name="T4" fmla="*/ 91 w 92"/>
                <a:gd name="T5" fmla="*/ 3 h 29"/>
              </a:gdLst>
              <a:ahLst/>
              <a:cxnLst>
                <a:cxn ang="0">
                  <a:pos x="T0" y="T1"/>
                </a:cxn>
                <a:cxn ang="0">
                  <a:pos x="T2" y="T3"/>
                </a:cxn>
                <a:cxn ang="0">
                  <a:pos x="T4" y="T5"/>
                </a:cxn>
              </a:cxnLst>
              <a:rect l="0" t="0" r="r" b="b"/>
              <a:pathLst>
                <a:path w="92" h="29">
                  <a:moveTo>
                    <a:pt x="91" y="3"/>
                  </a:moveTo>
                  <a:cubicBezTo>
                    <a:pt x="64" y="23"/>
                    <a:pt x="32" y="28"/>
                    <a:pt x="0" y="25"/>
                  </a:cubicBezTo>
                  <a:cubicBezTo>
                    <a:pt x="27" y="6"/>
                    <a:pt x="58" y="0"/>
                    <a:pt x="91" y="3"/>
                  </a:cubicBezTo>
                </a:path>
              </a:pathLst>
            </a:custGeom>
            <a:solidFill>
              <a:srgbClr val="7B7B7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13" name="Forme libre 712"/>
            <p:cNvSpPr>
              <a:spLocks noChangeArrowheads="1"/>
            </p:cNvSpPr>
            <p:nvPr userDrawn="1"/>
          </p:nvSpPr>
          <p:spPr bwMode="auto">
            <a:xfrm>
              <a:off x="7389813" y="2376488"/>
              <a:ext cx="23812" cy="7937"/>
            </a:xfrm>
            <a:custGeom>
              <a:avLst/>
              <a:gdLst>
                <a:gd name="T0" fmla="*/ 0 w 68"/>
                <a:gd name="T1" fmla="*/ 21 h 22"/>
                <a:gd name="T2" fmla="*/ 67 w 68"/>
                <a:gd name="T3" fmla="*/ 1 h 22"/>
                <a:gd name="T4" fmla="*/ 0 w 68"/>
                <a:gd name="T5" fmla="*/ 21 h 22"/>
              </a:gdLst>
              <a:ahLst/>
              <a:cxnLst>
                <a:cxn ang="0">
                  <a:pos x="T0" y="T1"/>
                </a:cxn>
                <a:cxn ang="0">
                  <a:pos x="T2" y="T3"/>
                </a:cxn>
                <a:cxn ang="0">
                  <a:pos x="T4" y="T5"/>
                </a:cxn>
              </a:cxnLst>
              <a:rect l="0" t="0" r="r" b="b"/>
              <a:pathLst>
                <a:path w="68" h="22">
                  <a:moveTo>
                    <a:pt x="0" y="21"/>
                  </a:moveTo>
                  <a:cubicBezTo>
                    <a:pt x="19" y="6"/>
                    <a:pt x="42" y="0"/>
                    <a:pt x="67" y="1"/>
                  </a:cubicBezTo>
                  <a:cubicBezTo>
                    <a:pt x="47" y="16"/>
                    <a:pt x="24" y="21"/>
                    <a:pt x="0" y="21"/>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14" name="Forme libre 713"/>
            <p:cNvSpPr>
              <a:spLocks noChangeArrowheads="1"/>
            </p:cNvSpPr>
            <p:nvPr userDrawn="1"/>
          </p:nvSpPr>
          <p:spPr bwMode="auto">
            <a:xfrm>
              <a:off x="7421563" y="2368550"/>
              <a:ext cx="25400" cy="7938"/>
            </a:xfrm>
            <a:custGeom>
              <a:avLst/>
              <a:gdLst>
                <a:gd name="T0" fmla="*/ 0 w 71"/>
                <a:gd name="T1" fmla="*/ 21 h 22"/>
                <a:gd name="T2" fmla="*/ 70 w 71"/>
                <a:gd name="T3" fmla="*/ 1 h 22"/>
                <a:gd name="T4" fmla="*/ 0 w 71"/>
                <a:gd name="T5" fmla="*/ 21 h 22"/>
              </a:gdLst>
              <a:ahLst/>
              <a:cxnLst>
                <a:cxn ang="0">
                  <a:pos x="T0" y="T1"/>
                </a:cxn>
                <a:cxn ang="0">
                  <a:pos x="T2" y="T3"/>
                </a:cxn>
                <a:cxn ang="0">
                  <a:pos x="T4" y="T5"/>
                </a:cxn>
              </a:cxnLst>
              <a:rect l="0" t="0" r="r" b="b"/>
              <a:pathLst>
                <a:path w="71" h="22">
                  <a:moveTo>
                    <a:pt x="0" y="21"/>
                  </a:moveTo>
                  <a:cubicBezTo>
                    <a:pt x="21" y="6"/>
                    <a:pt x="44" y="0"/>
                    <a:pt x="70" y="1"/>
                  </a:cubicBezTo>
                  <a:cubicBezTo>
                    <a:pt x="48" y="15"/>
                    <a:pt x="24" y="21"/>
                    <a:pt x="0" y="21"/>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15" name="Forme libre 714"/>
            <p:cNvSpPr>
              <a:spLocks noChangeArrowheads="1"/>
            </p:cNvSpPr>
            <p:nvPr userDrawn="1"/>
          </p:nvSpPr>
          <p:spPr bwMode="auto">
            <a:xfrm>
              <a:off x="7413625" y="2397125"/>
              <a:ext cx="25400" cy="12700"/>
            </a:xfrm>
            <a:custGeom>
              <a:avLst/>
              <a:gdLst>
                <a:gd name="T0" fmla="*/ 0 w 71"/>
                <a:gd name="T1" fmla="*/ 34 h 36"/>
                <a:gd name="T2" fmla="*/ 7 w 71"/>
                <a:gd name="T3" fmla="*/ 15 h 36"/>
                <a:gd name="T4" fmla="*/ 47 w 71"/>
                <a:gd name="T5" fmla="*/ 8 h 36"/>
                <a:gd name="T6" fmla="*/ 70 w 71"/>
                <a:gd name="T7" fmla="*/ 15 h 36"/>
                <a:gd name="T8" fmla="*/ 0 w 71"/>
                <a:gd name="T9" fmla="*/ 34 h 36"/>
              </a:gdLst>
              <a:ahLst/>
              <a:cxnLst>
                <a:cxn ang="0">
                  <a:pos x="T0" y="T1"/>
                </a:cxn>
                <a:cxn ang="0">
                  <a:pos x="T2" y="T3"/>
                </a:cxn>
                <a:cxn ang="0">
                  <a:pos x="T4" y="T5"/>
                </a:cxn>
                <a:cxn ang="0">
                  <a:pos x="T6" y="T7"/>
                </a:cxn>
                <a:cxn ang="0">
                  <a:pos x="T8" y="T9"/>
                </a:cxn>
              </a:cxnLst>
              <a:rect l="0" t="0" r="r" b="b"/>
              <a:pathLst>
                <a:path w="71" h="36">
                  <a:moveTo>
                    <a:pt x="0" y="34"/>
                  </a:moveTo>
                  <a:cubicBezTo>
                    <a:pt x="3" y="28"/>
                    <a:pt x="6" y="21"/>
                    <a:pt x="7" y="15"/>
                  </a:cubicBezTo>
                  <a:cubicBezTo>
                    <a:pt x="21" y="12"/>
                    <a:pt x="35" y="11"/>
                    <a:pt x="47" y="8"/>
                  </a:cubicBezTo>
                  <a:cubicBezTo>
                    <a:pt x="58" y="0"/>
                    <a:pt x="65" y="3"/>
                    <a:pt x="70" y="15"/>
                  </a:cubicBezTo>
                  <a:cubicBezTo>
                    <a:pt x="49" y="29"/>
                    <a:pt x="26" y="35"/>
                    <a:pt x="0" y="34"/>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16" name="Forme libre 715"/>
            <p:cNvSpPr>
              <a:spLocks noChangeArrowheads="1"/>
            </p:cNvSpPr>
            <p:nvPr userDrawn="1"/>
          </p:nvSpPr>
          <p:spPr bwMode="auto">
            <a:xfrm>
              <a:off x="7667625" y="2333625"/>
              <a:ext cx="26988" cy="9525"/>
            </a:xfrm>
            <a:custGeom>
              <a:avLst/>
              <a:gdLst>
                <a:gd name="T0" fmla="*/ 73 w 74"/>
                <a:gd name="T1" fmla="*/ 2 h 25"/>
                <a:gd name="T2" fmla="*/ 0 w 74"/>
                <a:gd name="T3" fmla="*/ 21 h 25"/>
                <a:gd name="T4" fmla="*/ 73 w 74"/>
                <a:gd name="T5" fmla="*/ 2 h 25"/>
              </a:gdLst>
              <a:ahLst/>
              <a:cxnLst>
                <a:cxn ang="0">
                  <a:pos x="T0" y="T1"/>
                </a:cxn>
                <a:cxn ang="0">
                  <a:pos x="T2" y="T3"/>
                </a:cxn>
                <a:cxn ang="0">
                  <a:pos x="T4" y="T5"/>
                </a:cxn>
              </a:cxnLst>
              <a:rect l="0" t="0" r="r" b="b"/>
              <a:pathLst>
                <a:path w="74" h="25">
                  <a:moveTo>
                    <a:pt x="73" y="2"/>
                  </a:moveTo>
                  <a:cubicBezTo>
                    <a:pt x="52" y="18"/>
                    <a:pt x="26" y="24"/>
                    <a:pt x="0" y="21"/>
                  </a:cubicBezTo>
                  <a:cubicBezTo>
                    <a:pt x="21" y="6"/>
                    <a:pt x="46" y="0"/>
                    <a:pt x="73" y="2"/>
                  </a:cubicBezTo>
                </a:path>
              </a:pathLst>
            </a:custGeom>
            <a:solidFill>
              <a:srgbClr val="7B7B7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17" name="Forme libre 716"/>
            <p:cNvSpPr>
              <a:spLocks noChangeArrowheads="1"/>
            </p:cNvSpPr>
            <p:nvPr userDrawn="1"/>
          </p:nvSpPr>
          <p:spPr bwMode="auto">
            <a:xfrm>
              <a:off x="7700963" y="2327275"/>
              <a:ext cx="19050" cy="6350"/>
            </a:xfrm>
            <a:custGeom>
              <a:avLst/>
              <a:gdLst>
                <a:gd name="T0" fmla="*/ 51 w 52"/>
                <a:gd name="T1" fmla="*/ 1 h 17"/>
                <a:gd name="T2" fmla="*/ 0 w 52"/>
                <a:gd name="T3" fmla="*/ 16 h 17"/>
                <a:gd name="T4" fmla="*/ 51 w 52"/>
                <a:gd name="T5" fmla="*/ 1 h 17"/>
              </a:gdLst>
              <a:ahLst/>
              <a:cxnLst>
                <a:cxn ang="0">
                  <a:pos x="T0" y="T1"/>
                </a:cxn>
                <a:cxn ang="0">
                  <a:pos x="T2" y="T3"/>
                </a:cxn>
                <a:cxn ang="0">
                  <a:pos x="T4" y="T5"/>
                </a:cxn>
              </a:cxnLst>
              <a:rect l="0" t="0" r="r" b="b"/>
              <a:pathLst>
                <a:path w="52" h="17">
                  <a:moveTo>
                    <a:pt x="51" y="1"/>
                  </a:moveTo>
                  <a:cubicBezTo>
                    <a:pt x="34" y="6"/>
                    <a:pt x="17" y="12"/>
                    <a:pt x="0" y="16"/>
                  </a:cubicBezTo>
                  <a:cubicBezTo>
                    <a:pt x="14" y="6"/>
                    <a:pt x="31" y="0"/>
                    <a:pt x="51" y="1"/>
                  </a:cubicBezTo>
                </a:path>
              </a:pathLst>
            </a:custGeom>
            <a:solidFill>
              <a:srgbClr val="7B7B7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18" name="Forme libre 717"/>
            <p:cNvSpPr>
              <a:spLocks noChangeArrowheads="1"/>
            </p:cNvSpPr>
            <p:nvPr userDrawn="1"/>
          </p:nvSpPr>
          <p:spPr bwMode="auto">
            <a:xfrm>
              <a:off x="7702550" y="2293938"/>
              <a:ext cx="17463" cy="7937"/>
            </a:xfrm>
            <a:custGeom>
              <a:avLst/>
              <a:gdLst>
                <a:gd name="T0" fmla="*/ 0 w 47"/>
                <a:gd name="T1" fmla="*/ 20 h 21"/>
                <a:gd name="T2" fmla="*/ 46 w 47"/>
                <a:gd name="T3" fmla="*/ 0 h 21"/>
                <a:gd name="T4" fmla="*/ 0 w 47"/>
                <a:gd name="T5" fmla="*/ 20 h 21"/>
              </a:gdLst>
              <a:ahLst/>
              <a:cxnLst>
                <a:cxn ang="0">
                  <a:pos x="T0" y="T1"/>
                </a:cxn>
                <a:cxn ang="0">
                  <a:pos x="T2" y="T3"/>
                </a:cxn>
                <a:cxn ang="0">
                  <a:pos x="T4" y="T5"/>
                </a:cxn>
              </a:cxnLst>
              <a:rect l="0" t="0" r="r" b="b"/>
              <a:pathLst>
                <a:path w="47" h="21">
                  <a:moveTo>
                    <a:pt x="0" y="20"/>
                  </a:moveTo>
                  <a:cubicBezTo>
                    <a:pt x="16" y="14"/>
                    <a:pt x="31" y="8"/>
                    <a:pt x="46" y="0"/>
                  </a:cubicBezTo>
                  <a:cubicBezTo>
                    <a:pt x="32" y="6"/>
                    <a:pt x="16" y="14"/>
                    <a:pt x="0" y="20"/>
                  </a:cubicBezTo>
                </a:path>
              </a:pathLst>
            </a:custGeom>
            <a:solidFill>
              <a:srgbClr val="A8A8A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19" name="Forme libre 718"/>
            <p:cNvSpPr>
              <a:spLocks noChangeArrowheads="1"/>
            </p:cNvSpPr>
            <p:nvPr userDrawn="1"/>
          </p:nvSpPr>
          <p:spPr bwMode="auto">
            <a:xfrm>
              <a:off x="7431088" y="2393950"/>
              <a:ext cx="19050" cy="7938"/>
            </a:xfrm>
            <a:custGeom>
              <a:avLst/>
              <a:gdLst>
                <a:gd name="T0" fmla="*/ 23 w 54"/>
                <a:gd name="T1" fmla="*/ 23 h 24"/>
                <a:gd name="T2" fmla="*/ 0 w 54"/>
                <a:gd name="T3" fmla="*/ 16 h 24"/>
                <a:gd name="T4" fmla="*/ 53 w 54"/>
                <a:gd name="T5" fmla="*/ 0 h 24"/>
                <a:gd name="T6" fmla="*/ 44 w 54"/>
                <a:gd name="T7" fmla="*/ 19 h 24"/>
                <a:gd name="T8" fmla="*/ 23 w 54"/>
                <a:gd name="T9" fmla="*/ 23 h 24"/>
              </a:gdLst>
              <a:ahLst/>
              <a:cxnLst>
                <a:cxn ang="0">
                  <a:pos x="T0" y="T1"/>
                </a:cxn>
                <a:cxn ang="0">
                  <a:pos x="T2" y="T3"/>
                </a:cxn>
                <a:cxn ang="0">
                  <a:pos x="T4" y="T5"/>
                </a:cxn>
                <a:cxn ang="0">
                  <a:pos x="T6" y="T7"/>
                </a:cxn>
                <a:cxn ang="0">
                  <a:pos x="T8" y="T9"/>
                </a:cxn>
              </a:cxnLst>
              <a:rect l="0" t="0" r="r" b="b"/>
              <a:pathLst>
                <a:path w="54" h="24">
                  <a:moveTo>
                    <a:pt x="23" y="23"/>
                  </a:moveTo>
                  <a:cubicBezTo>
                    <a:pt x="15" y="20"/>
                    <a:pt x="8" y="19"/>
                    <a:pt x="0" y="16"/>
                  </a:cubicBezTo>
                  <a:cubicBezTo>
                    <a:pt x="18" y="11"/>
                    <a:pt x="35" y="5"/>
                    <a:pt x="53" y="0"/>
                  </a:cubicBezTo>
                  <a:cubicBezTo>
                    <a:pt x="50" y="7"/>
                    <a:pt x="47" y="13"/>
                    <a:pt x="44" y="19"/>
                  </a:cubicBezTo>
                  <a:cubicBezTo>
                    <a:pt x="37" y="19"/>
                    <a:pt x="31" y="20"/>
                    <a:pt x="23" y="23"/>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20" name="Forme libre 719"/>
            <p:cNvSpPr>
              <a:spLocks noChangeArrowheads="1"/>
            </p:cNvSpPr>
            <p:nvPr userDrawn="1"/>
          </p:nvSpPr>
          <p:spPr bwMode="auto">
            <a:xfrm>
              <a:off x="1436688" y="3051175"/>
              <a:ext cx="6350" cy="11113"/>
            </a:xfrm>
            <a:custGeom>
              <a:avLst/>
              <a:gdLst>
                <a:gd name="T0" fmla="*/ 14 w 18"/>
                <a:gd name="T1" fmla="*/ 28 h 29"/>
                <a:gd name="T2" fmla="*/ 0 w 18"/>
                <a:gd name="T3" fmla="*/ 0 h 29"/>
                <a:gd name="T4" fmla="*/ 17 w 18"/>
                <a:gd name="T5" fmla="*/ 8 h 29"/>
                <a:gd name="T6" fmla="*/ 14 w 18"/>
                <a:gd name="T7" fmla="*/ 28 h 29"/>
              </a:gdLst>
              <a:ahLst/>
              <a:cxnLst>
                <a:cxn ang="0">
                  <a:pos x="T0" y="T1"/>
                </a:cxn>
                <a:cxn ang="0">
                  <a:pos x="T2" y="T3"/>
                </a:cxn>
                <a:cxn ang="0">
                  <a:pos x="T4" y="T5"/>
                </a:cxn>
                <a:cxn ang="0">
                  <a:pos x="T6" y="T7"/>
                </a:cxn>
              </a:cxnLst>
              <a:rect l="0" t="0" r="r" b="b"/>
              <a:pathLst>
                <a:path w="18" h="29">
                  <a:moveTo>
                    <a:pt x="14" y="28"/>
                  </a:moveTo>
                  <a:cubicBezTo>
                    <a:pt x="9" y="19"/>
                    <a:pt x="5" y="10"/>
                    <a:pt x="0" y="0"/>
                  </a:cubicBezTo>
                  <a:cubicBezTo>
                    <a:pt x="6" y="3"/>
                    <a:pt x="11" y="5"/>
                    <a:pt x="17" y="8"/>
                  </a:cubicBezTo>
                  <a:cubicBezTo>
                    <a:pt x="17" y="16"/>
                    <a:pt x="16" y="22"/>
                    <a:pt x="14" y="28"/>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21" name="Forme libre 720"/>
            <p:cNvSpPr>
              <a:spLocks noChangeArrowheads="1"/>
            </p:cNvSpPr>
            <p:nvPr userDrawn="1"/>
          </p:nvSpPr>
          <p:spPr bwMode="auto">
            <a:xfrm>
              <a:off x="1328738" y="2844800"/>
              <a:ext cx="7937" cy="11113"/>
            </a:xfrm>
            <a:custGeom>
              <a:avLst/>
              <a:gdLst>
                <a:gd name="T0" fmla="*/ 21 w 22"/>
                <a:gd name="T1" fmla="*/ 29 h 30"/>
                <a:gd name="T2" fmla="*/ 0 w 22"/>
                <a:gd name="T3" fmla="*/ 0 h 30"/>
                <a:gd name="T4" fmla="*/ 21 w 22"/>
                <a:gd name="T5" fmla="*/ 29 h 30"/>
              </a:gdLst>
              <a:ahLst/>
              <a:cxnLst>
                <a:cxn ang="0">
                  <a:pos x="T0" y="T1"/>
                </a:cxn>
                <a:cxn ang="0">
                  <a:pos x="T2" y="T3"/>
                </a:cxn>
                <a:cxn ang="0">
                  <a:pos x="T4" y="T5"/>
                </a:cxn>
              </a:cxnLst>
              <a:rect l="0" t="0" r="r" b="b"/>
              <a:pathLst>
                <a:path w="22" h="30">
                  <a:moveTo>
                    <a:pt x="21" y="29"/>
                  </a:moveTo>
                  <a:cubicBezTo>
                    <a:pt x="14" y="20"/>
                    <a:pt x="8" y="9"/>
                    <a:pt x="0" y="0"/>
                  </a:cubicBezTo>
                  <a:cubicBezTo>
                    <a:pt x="8" y="9"/>
                    <a:pt x="14" y="18"/>
                    <a:pt x="21" y="29"/>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22" name="Forme libre 721"/>
            <p:cNvSpPr>
              <a:spLocks noChangeArrowheads="1"/>
            </p:cNvSpPr>
            <p:nvPr userDrawn="1"/>
          </p:nvSpPr>
          <p:spPr bwMode="auto">
            <a:xfrm>
              <a:off x="1319213" y="2830513"/>
              <a:ext cx="6350" cy="7937"/>
            </a:xfrm>
            <a:custGeom>
              <a:avLst/>
              <a:gdLst>
                <a:gd name="T0" fmla="*/ 17 w 18"/>
                <a:gd name="T1" fmla="*/ 20 h 21"/>
                <a:gd name="T2" fmla="*/ 0 w 18"/>
                <a:gd name="T3" fmla="*/ 0 h 21"/>
                <a:gd name="T4" fmla="*/ 17 w 18"/>
                <a:gd name="T5" fmla="*/ 20 h 21"/>
              </a:gdLst>
              <a:ahLst/>
              <a:cxnLst>
                <a:cxn ang="0">
                  <a:pos x="T0" y="T1"/>
                </a:cxn>
                <a:cxn ang="0">
                  <a:pos x="T2" y="T3"/>
                </a:cxn>
                <a:cxn ang="0">
                  <a:pos x="T4" y="T5"/>
                </a:cxn>
              </a:cxnLst>
              <a:rect l="0" t="0" r="r" b="b"/>
              <a:pathLst>
                <a:path w="18" h="21">
                  <a:moveTo>
                    <a:pt x="17" y="20"/>
                  </a:moveTo>
                  <a:cubicBezTo>
                    <a:pt x="11" y="14"/>
                    <a:pt x="6" y="6"/>
                    <a:pt x="0" y="0"/>
                  </a:cubicBezTo>
                  <a:cubicBezTo>
                    <a:pt x="6" y="6"/>
                    <a:pt x="12" y="12"/>
                    <a:pt x="17" y="20"/>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23" name="Forme libre 722"/>
            <p:cNvSpPr>
              <a:spLocks noChangeArrowheads="1"/>
            </p:cNvSpPr>
            <p:nvPr userDrawn="1"/>
          </p:nvSpPr>
          <p:spPr bwMode="auto">
            <a:xfrm>
              <a:off x="2541588" y="2295525"/>
              <a:ext cx="246062" cy="103188"/>
            </a:xfrm>
            <a:custGeom>
              <a:avLst/>
              <a:gdLst>
                <a:gd name="T0" fmla="*/ 546 w 685"/>
                <a:gd name="T1" fmla="*/ 200 h 288"/>
                <a:gd name="T2" fmla="*/ 42 w 685"/>
                <a:gd name="T3" fmla="*/ 270 h 288"/>
                <a:gd name="T4" fmla="*/ 4 w 685"/>
                <a:gd name="T5" fmla="*/ 212 h 288"/>
                <a:gd name="T6" fmla="*/ 241 w 685"/>
                <a:gd name="T7" fmla="*/ 205 h 288"/>
                <a:gd name="T8" fmla="*/ 157 w 685"/>
                <a:gd name="T9" fmla="*/ 156 h 288"/>
                <a:gd name="T10" fmla="*/ 319 w 685"/>
                <a:gd name="T11" fmla="*/ 109 h 288"/>
                <a:gd name="T12" fmla="*/ 319 w 685"/>
                <a:gd name="T13" fmla="*/ 109 h 288"/>
                <a:gd name="T14" fmla="*/ 527 w 685"/>
                <a:gd name="T15" fmla="*/ 150 h 288"/>
                <a:gd name="T16" fmla="*/ 546 w 685"/>
                <a:gd name="T17" fmla="*/ 89 h 288"/>
                <a:gd name="T18" fmla="*/ 592 w 685"/>
                <a:gd name="T19" fmla="*/ 3 h 288"/>
                <a:gd name="T20" fmla="*/ 626 w 685"/>
                <a:gd name="T21" fmla="*/ 5 h 288"/>
                <a:gd name="T22" fmla="*/ 684 w 685"/>
                <a:gd name="T23" fmla="*/ 125 h 288"/>
                <a:gd name="T24" fmla="*/ 669 w 685"/>
                <a:gd name="T25" fmla="*/ 154 h 288"/>
                <a:gd name="T26" fmla="*/ 546 w 685"/>
                <a:gd name="T27" fmla="*/ 20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5" h="288">
                  <a:moveTo>
                    <a:pt x="546" y="200"/>
                  </a:moveTo>
                  <a:cubicBezTo>
                    <a:pt x="380" y="240"/>
                    <a:pt x="217" y="287"/>
                    <a:pt x="42" y="270"/>
                  </a:cubicBezTo>
                  <a:cubicBezTo>
                    <a:pt x="30" y="254"/>
                    <a:pt x="0" y="251"/>
                    <a:pt x="4" y="212"/>
                  </a:cubicBezTo>
                  <a:cubicBezTo>
                    <a:pt x="79" y="189"/>
                    <a:pt x="159" y="249"/>
                    <a:pt x="241" y="205"/>
                  </a:cubicBezTo>
                  <a:cubicBezTo>
                    <a:pt x="224" y="167"/>
                    <a:pt x="178" y="180"/>
                    <a:pt x="157" y="156"/>
                  </a:cubicBezTo>
                  <a:cubicBezTo>
                    <a:pt x="215" y="153"/>
                    <a:pt x="270" y="144"/>
                    <a:pt x="319" y="109"/>
                  </a:cubicBezTo>
                  <a:lnTo>
                    <a:pt x="319" y="109"/>
                  </a:lnTo>
                  <a:cubicBezTo>
                    <a:pt x="392" y="104"/>
                    <a:pt x="456" y="147"/>
                    <a:pt x="527" y="150"/>
                  </a:cubicBezTo>
                  <a:cubicBezTo>
                    <a:pt x="585" y="151"/>
                    <a:pt x="577" y="121"/>
                    <a:pt x="546" y="89"/>
                  </a:cubicBezTo>
                  <a:cubicBezTo>
                    <a:pt x="545" y="52"/>
                    <a:pt x="559" y="22"/>
                    <a:pt x="592" y="3"/>
                  </a:cubicBezTo>
                  <a:cubicBezTo>
                    <a:pt x="604" y="0"/>
                    <a:pt x="615" y="2"/>
                    <a:pt x="626" y="5"/>
                  </a:cubicBezTo>
                  <a:cubicBezTo>
                    <a:pt x="669" y="34"/>
                    <a:pt x="682" y="76"/>
                    <a:pt x="684" y="125"/>
                  </a:cubicBezTo>
                  <a:cubicBezTo>
                    <a:pt x="681" y="136"/>
                    <a:pt x="676" y="147"/>
                    <a:pt x="669" y="154"/>
                  </a:cubicBezTo>
                  <a:cubicBezTo>
                    <a:pt x="636" y="199"/>
                    <a:pt x="585" y="180"/>
                    <a:pt x="546" y="200"/>
                  </a:cubicBezTo>
                </a:path>
              </a:pathLst>
            </a:custGeom>
            <a:solidFill>
              <a:srgbClr val="49494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24" name="Forme libre 723"/>
            <p:cNvSpPr>
              <a:spLocks noChangeArrowheads="1"/>
            </p:cNvSpPr>
            <p:nvPr userDrawn="1"/>
          </p:nvSpPr>
          <p:spPr bwMode="auto">
            <a:xfrm>
              <a:off x="2713038" y="2262188"/>
              <a:ext cx="61912" cy="66675"/>
            </a:xfrm>
            <a:custGeom>
              <a:avLst/>
              <a:gdLst>
                <a:gd name="T0" fmla="*/ 116 w 172"/>
                <a:gd name="T1" fmla="*/ 111 h 184"/>
                <a:gd name="T2" fmla="*/ 69 w 172"/>
                <a:gd name="T3" fmla="*/ 183 h 184"/>
                <a:gd name="T4" fmla="*/ 0 w 172"/>
                <a:gd name="T5" fmla="*/ 160 h 184"/>
                <a:gd name="T6" fmla="*/ 83 w 172"/>
                <a:gd name="T7" fmla="*/ 78 h 184"/>
                <a:gd name="T8" fmla="*/ 139 w 172"/>
                <a:gd name="T9" fmla="*/ 0 h 184"/>
                <a:gd name="T10" fmla="*/ 116 w 172"/>
                <a:gd name="T11" fmla="*/ 111 h 184"/>
              </a:gdLst>
              <a:ahLst/>
              <a:cxnLst>
                <a:cxn ang="0">
                  <a:pos x="T0" y="T1"/>
                </a:cxn>
                <a:cxn ang="0">
                  <a:pos x="T2" y="T3"/>
                </a:cxn>
                <a:cxn ang="0">
                  <a:pos x="T4" y="T5"/>
                </a:cxn>
                <a:cxn ang="0">
                  <a:pos x="T6" y="T7"/>
                </a:cxn>
                <a:cxn ang="0">
                  <a:pos x="T8" y="T9"/>
                </a:cxn>
                <a:cxn ang="0">
                  <a:pos x="T10" y="T11"/>
                </a:cxn>
              </a:cxnLst>
              <a:rect l="0" t="0" r="r" b="b"/>
              <a:pathLst>
                <a:path w="172" h="184">
                  <a:moveTo>
                    <a:pt x="116" y="111"/>
                  </a:moveTo>
                  <a:cubicBezTo>
                    <a:pt x="101" y="136"/>
                    <a:pt x="84" y="159"/>
                    <a:pt x="69" y="183"/>
                  </a:cubicBezTo>
                  <a:cubicBezTo>
                    <a:pt x="46" y="176"/>
                    <a:pt x="23" y="168"/>
                    <a:pt x="0" y="160"/>
                  </a:cubicBezTo>
                  <a:cubicBezTo>
                    <a:pt x="40" y="145"/>
                    <a:pt x="64" y="115"/>
                    <a:pt x="83" y="78"/>
                  </a:cubicBezTo>
                  <a:cubicBezTo>
                    <a:pt x="98" y="49"/>
                    <a:pt x="110" y="18"/>
                    <a:pt x="139" y="0"/>
                  </a:cubicBezTo>
                  <a:cubicBezTo>
                    <a:pt x="171" y="43"/>
                    <a:pt x="150" y="78"/>
                    <a:pt x="116" y="111"/>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25" name="Forme libre 724"/>
            <p:cNvSpPr>
              <a:spLocks noChangeArrowheads="1"/>
            </p:cNvSpPr>
            <p:nvPr userDrawn="1"/>
          </p:nvSpPr>
          <p:spPr bwMode="auto">
            <a:xfrm>
              <a:off x="2646363" y="2327275"/>
              <a:ext cx="11112" cy="7938"/>
            </a:xfrm>
            <a:custGeom>
              <a:avLst/>
              <a:gdLst>
                <a:gd name="T0" fmla="*/ 29 w 30"/>
                <a:gd name="T1" fmla="*/ 23 h 24"/>
                <a:gd name="T2" fmla="*/ 0 w 30"/>
                <a:gd name="T3" fmla="*/ 16 h 24"/>
                <a:gd name="T4" fmla="*/ 29 w 30"/>
                <a:gd name="T5" fmla="*/ 23 h 24"/>
              </a:gdLst>
              <a:ahLst/>
              <a:cxnLst>
                <a:cxn ang="0">
                  <a:pos x="T0" y="T1"/>
                </a:cxn>
                <a:cxn ang="0">
                  <a:pos x="T2" y="T3"/>
                </a:cxn>
                <a:cxn ang="0">
                  <a:pos x="T4" y="T5"/>
                </a:cxn>
              </a:cxnLst>
              <a:rect l="0" t="0" r="r" b="b"/>
              <a:pathLst>
                <a:path w="30" h="24">
                  <a:moveTo>
                    <a:pt x="29" y="23"/>
                  </a:moveTo>
                  <a:cubicBezTo>
                    <a:pt x="20" y="21"/>
                    <a:pt x="9" y="19"/>
                    <a:pt x="0" y="16"/>
                  </a:cubicBezTo>
                  <a:cubicBezTo>
                    <a:pt x="14" y="0"/>
                    <a:pt x="19" y="21"/>
                    <a:pt x="29" y="23"/>
                  </a:cubicBezTo>
                </a:path>
              </a:pathLst>
            </a:custGeom>
            <a:solidFill>
              <a:srgbClr val="49494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26" name="Forme libre 725"/>
            <p:cNvSpPr>
              <a:spLocks noChangeArrowheads="1"/>
            </p:cNvSpPr>
            <p:nvPr userDrawn="1"/>
          </p:nvSpPr>
          <p:spPr bwMode="auto">
            <a:xfrm>
              <a:off x="2054225" y="6629400"/>
              <a:ext cx="11113" cy="11113"/>
            </a:xfrm>
            <a:custGeom>
              <a:avLst/>
              <a:gdLst>
                <a:gd name="T0" fmla="*/ 23 w 29"/>
                <a:gd name="T1" fmla="*/ 28 h 29"/>
                <a:gd name="T2" fmla="*/ 0 w 29"/>
                <a:gd name="T3" fmla="*/ 5 h 29"/>
                <a:gd name="T4" fmla="*/ 0 w 29"/>
                <a:gd name="T5" fmla="*/ 5 h 29"/>
                <a:gd name="T6" fmla="*/ 23 w 29"/>
                <a:gd name="T7" fmla="*/ 28 h 29"/>
              </a:gdLst>
              <a:ahLst/>
              <a:cxnLst>
                <a:cxn ang="0">
                  <a:pos x="T0" y="T1"/>
                </a:cxn>
                <a:cxn ang="0">
                  <a:pos x="T2" y="T3"/>
                </a:cxn>
                <a:cxn ang="0">
                  <a:pos x="T4" y="T5"/>
                </a:cxn>
                <a:cxn ang="0">
                  <a:pos x="T6" y="T7"/>
                </a:cxn>
              </a:cxnLst>
              <a:rect l="0" t="0" r="r" b="b"/>
              <a:pathLst>
                <a:path w="29" h="29">
                  <a:moveTo>
                    <a:pt x="23" y="28"/>
                  </a:moveTo>
                  <a:cubicBezTo>
                    <a:pt x="15" y="20"/>
                    <a:pt x="8" y="12"/>
                    <a:pt x="0" y="5"/>
                  </a:cubicBezTo>
                  <a:lnTo>
                    <a:pt x="0" y="5"/>
                  </a:lnTo>
                  <a:cubicBezTo>
                    <a:pt x="20" y="0"/>
                    <a:pt x="28" y="8"/>
                    <a:pt x="23" y="28"/>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27" name="Forme libre 726"/>
            <p:cNvSpPr>
              <a:spLocks noChangeArrowheads="1"/>
            </p:cNvSpPr>
            <p:nvPr userDrawn="1"/>
          </p:nvSpPr>
          <p:spPr bwMode="auto">
            <a:xfrm>
              <a:off x="6200775" y="1417638"/>
              <a:ext cx="66675" cy="85725"/>
            </a:xfrm>
            <a:custGeom>
              <a:avLst/>
              <a:gdLst>
                <a:gd name="T0" fmla="*/ 186 w 187"/>
                <a:gd name="T1" fmla="*/ 6 h 236"/>
                <a:gd name="T2" fmla="*/ 169 w 187"/>
                <a:gd name="T3" fmla="*/ 101 h 236"/>
                <a:gd name="T4" fmla="*/ 121 w 187"/>
                <a:gd name="T5" fmla="*/ 206 h 236"/>
                <a:gd name="T6" fmla="*/ 35 w 187"/>
                <a:gd name="T7" fmla="*/ 220 h 236"/>
                <a:gd name="T8" fmla="*/ 14 w 187"/>
                <a:gd name="T9" fmla="*/ 140 h 236"/>
                <a:gd name="T10" fmla="*/ 24 w 187"/>
                <a:gd name="T11" fmla="*/ 27 h 236"/>
                <a:gd name="T12" fmla="*/ 186 w 187"/>
                <a:gd name="T13" fmla="*/ 6 h 236"/>
              </a:gdLst>
              <a:ahLst/>
              <a:cxnLst>
                <a:cxn ang="0">
                  <a:pos x="T0" y="T1"/>
                </a:cxn>
                <a:cxn ang="0">
                  <a:pos x="T2" y="T3"/>
                </a:cxn>
                <a:cxn ang="0">
                  <a:pos x="T4" y="T5"/>
                </a:cxn>
                <a:cxn ang="0">
                  <a:pos x="T6" y="T7"/>
                </a:cxn>
                <a:cxn ang="0">
                  <a:pos x="T8" y="T9"/>
                </a:cxn>
                <a:cxn ang="0">
                  <a:pos x="T10" y="T11"/>
                </a:cxn>
                <a:cxn ang="0">
                  <a:pos x="T12" y="T13"/>
                </a:cxn>
              </a:cxnLst>
              <a:rect l="0" t="0" r="r" b="b"/>
              <a:pathLst>
                <a:path w="187" h="236">
                  <a:moveTo>
                    <a:pt x="186" y="6"/>
                  </a:moveTo>
                  <a:cubicBezTo>
                    <a:pt x="165" y="35"/>
                    <a:pt x="157" y="63"/>
                    <a:pt x="169" y="101"/>
                  </a:cubicBezTo>
                  <a:cubicBezTo>
                    <a:pt x="185" y="146"/>
                    <a:pt x="159" y="182"/>
                    <a:pt x="121" y="206"/>
                  </a:cubicBezTo>
                  <a:cubicBezTo>
                    <a:pt x="95" y="223"/>
                    <a:pt x="66" y="235"/>
                    <a:pt x="35" y="220"/>
                  </a:cubicBezTo>
                  <a:cubicBezTo>
                    <a:pt x="0" y="201"/>
                    <a:pt x="11" y="169"/>
                    <a:pt x="14" y="140"/>
                  </a:cubicBezTo>
                  <a:cubicBezTo>
                    <a:pt x="18" y="104"/>
                    <a:pt x="21" y="66"/>
                    <a:pt x="24" y="27"/>
                  </a:cubicBezTo>
                  <a:cubicBezTo>
                    <a:pt x="79" y="14"/>
                    <a:pt x="131" y="0"/>
                    <a:pt x="186" y="6"/>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28" name="Forme libre 727"/>
            <p:cNvSpPr>
              <a:spLocks noChangeArrowheads="1"/>
            </p:cNvSpPr>
            <p:nvPr userDrawn="1"/>
          </p:nvSpPr>
          <p:spPr bwMode="auto">
            <a:xfrm>
              <a:off x="7521575" y="5295900"/>
              <a:ext cx="26988" cy="25400"/>
            </a:xfrm>
            <a:custGeom>
              <a:avLst/>
              <a:gdLst>
                <a:gd name="T0" fmla="*/ 0 w 73"/>
                <a:gd name="T1" fmla="*/ 0 h 72"/>
                <a:gd name="T2" fmla="*/ 41 w 73"/>
                <a:gd name="T3" fmla="*/ 17 h 72"/>
                <a:gd name="T4" fmla="*/ 49 w 73"/>
                <a:gd name="T5" fmla="*/ 62 h 72"/>
                <a:gd name="T6" fmla="*/ 15 w 73"/>
                <a:gd name="T7" fmla="*/ 42 h 72"/>
                <a:gd name="T8" fmla="*/ 0 w 73"/>
                <a:gd name="T9" fmla="*/ 0 h 72"/>
              </a:gdLst>
              <a:ahLst/>
              <a:cxnLst>
                <a:cxn ang="0">
                  <a:pos x="T0" y="T1"/>
                </a:cxn>
                <a:cxn ang="0">
                  <a:pos x="T2" y="T3"/>
                </a:cxn>
                <a:cxn ang="0">
                  <a:pos x="T4" y="T5"/>
                </a:cxn>
                <a:cxn ang="0">
                  <a:pos x="T6" y="T7"/>
                </a:cxn>
                <a:cxn ang="0">
                  <a:pos x="T8" y="T9"/>
                </a:cxn>
              </a:cxnLst>
              <a:rect l="0" t="0" r="r" b="b"/>
              <a:pathLst>
                <a:path w="73" h="72">
                  <a:moveTo>
                    <a:pt x="0" y="0"/>
                  </a:moveTo>
                  <a:cubicBezTo>
                    <a:pt x="14" y="7"/>
                    <a:pt x="29" y="10"/>
                    <a:pt x="41" y="17"/>
                  </a:cubicBezTo>
                  <a:cubicBezTo>
                    <a:pt x="57" y="28"/>
                    <a:pt x="72" y="46"/>
                    <a:pt x="49" y="62"/>
                  </a:cubicBezTo>
                  <a:cubicBezTo>
                    <a:pt x="35" y="71"/>
                    <a:pt x="21" y="55"/>
                    <a:pt x="15" y="42"/>
                  </a:cubicBezTo>
                  <a:cubicBezTo>
                    <a:pt x="8" y="29"/>
                    <a:pt x="5" y="14"/>
                    <a:pt x="0" y="0"/>
                  </a:cubicBezTo>
                </a:path>
              </a:pathLst>
            </a:custGeom>
            <a:solidFill>
              <a:srgbClr val="CFCFC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29" name="Forme libre 728"/>
            <p:cNvSpPr>
              <a:spLocks noChangeArrowheads="1"/>
            </p:cNvSpPr>
            <p:nvPr userDrawn="1"/>
          </p:nvSpPr>
          <p:spPr bwMode="auto">
            <a:xfrm>
              <a:off x="7512050" y="5264150"/>
              <a:ext cx="50800" cy="31750"/>
            </a:xfrm>
            <a:custGeom>
              <a:avLst/>
              <a:gdLst>
                <a:gd name="T0" fmla="*/ 138 w 139"/>
                <a:gd name="T1" fmla="*/ 40 h 90"/>
                <a:gd name="T2" fmla="*/ 92 w 139"/>
                <a:gd name="T3" fmla="*/ 63 h 90"/>
                <a:gd name="T4" fmla="*/ 23 w 139"/>
                <a:gd name="T5" fmla="*/ 85 h 90"/>
                <a:gd name="T6" fmla="*/ 23 w 139"/>
                <a:gd name="T7" fmla="*/ 85 h 90"/>
                <a:gd name="T8" fmla="*/ 2 w 139"/>
                <a:gd name="T9" fmla="*/ 89 h 90"/>
                <a:gd name="T10" fmla="*/ 0 w 139"/>
                <a:gd name="T11" fmla="*/ 41 h 90"/>
                <a:gd name="T12" fmla="*/ 0 w 139"/>
                <a:gd name="T13" fmla="*/ 41 h 90"/>
                <a:gd name="T14" fmla="*/ 31 w 139"/>
                <a:gd name="T15" fmla="*/ 17 h 90"/>
                <a:gd name="T16" fmla="*/ 138 w 139"/>
                <a:gd name="T17" fmla="*/ 4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 h="90">
                  <a:moveTo>
                    <a:pt x="138" y="40"/>
                  </a:moveTo>
                  <a:cubicBezTo>
                    <a:pt x="122" y="47"/>
                    <a:pt x="107" y="55"/>
                    <a:pt x="92" y="63"/>
                  </a:cubicBezTo>
                  <a:cubicBezTo>
                    <a:pt x="67" y="64"/>
                    <a:pt x="43" y="67"/>
                    <a:pt x="23" y="85"/>
                  </a:cubicBezTo>
                  <a:lnTo>
                    <a:pt x="23" y="85"/>
                  </a:lnTo>
                  <a:cubicBezTo>
                    <a:pt x="15" y="85"/>
                    <a:pt x="9" y="87"/>
                    <a:pt x="2" y="89"/>
                  </a:cubicBezTo>
                  <a:cubicBezTo>
                    <a:pt x="2" y="73"/>
                    <a:pt x="0" y="56"/>
                    <a:pt x="0" y="41"/>
                  </a:cubicBezTo>
                  <a:lnTo>
                    <a:pt x="0" y="41"/>
                  </a:lnTo>
                  <a:cubicBezTo>
                    <a:pt x="9" y="32"/>
                    <a:pt x="20" y="24"/>
                    <a:pt x="31" y="17"/>
                  </a:cubicBezTo>
                  <a:cubicBezTo>
                    <a:pt x="72" y="0"/>
                    <a:pt x="107" y="5"/>
                    <a:pt x="138" y="40"/>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30" name="Forme libre 729"/>
            <p:cNvSpPr>
              <a:spLocks noChangeArrowheads="1"/>
            </p:cNvSpPr>
            <p:nvPr userDrawn="1"/>
          </p:nvSpPr>
          <p:spPr bwMode="auto">
            <a:xfrm>
              <a:off x="7480300" y="5321300"/>
              <a:ext cx="17463" cy="15875"/>
            </a:xfrm>
            <a:custGeom>
              <a:avLst/>
              <a:gdLst>
                <a:gd name="T0" fmla="*/ 0 w 47"/>
                <a:gd name="T1" fmla="*/ 0 h 43"/>
                <a:gd name="T2" fmla="*/ 43 w 47"/>
                <a:gd name="T3" fmla="*/ 0 h 43"/>
                <a:gd name="T4" fmla="*/ 29 w 47"/>
                <a:gd name="T5" fmla="*/ 39 h 43"/>
                <a:gd name="T6" fmla="*/ 0 w 47"/>
                <a:gd name="T7" fmla="*/ 0 h 43"/>
              </a:gdLst>
              <a:ahLst/>
              <a:cxnLst>
                <a:cxn ang="0">
                  <a:pos x="T0" y="T1"/>
                </a:cxn>
                <a:cxn ang="0">
                  <a:pos x="T2" y="T3"/>
                </a:cxn>
                <a:cxn ang="0">
                  <a:pos x="T4" y="T5"/>
                </a:cxn>
                <a:cxn ang="0">
                  <a:pos x="T6" y="T7"/>
                </a:cxn>
              </a:cxnLst>
              <a:rect l="0" t="0" r="r" b="b"/>
              <a:pathLst>
                <a:path w="47" h="43">
                  <a:moveTo>
                    <a:pt x="0" y="0"/>
                  </a:moveTo>
                  <a:cubicBezTo>
                    <a:pt x="14" y="0"/>
                    <a:pt x="29" y="0"/>
                    <a:pt x="43" y="0"/>
                  </a:cubicBezTo>
                  <a:cubicBezTo>
                    <a:pt x="41" y="15"/>
                    <a:pt x="46" y="36"/>
                    <a:pt x="29" y="39"/>
                  </a:cubicBezTo>
                  <a:cubicBezTo>
                    <a:pt x="3" y="42"/>
                    <a:pt x="5" y="16"/>
                    <a:pt x="0" y="0"/>
                  </a:cubicBezTo>
                </a:path>
              </a:pathLst>
            </a:custGeom>
            <a:solidFill>
              <a:srgbClr val="E2E2E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31" name="Forme libre 730"/>
            <p:cNvSpPr>
              <a:spLocks noChangeArrowheads="1"/>
            </p:cNvSpPr>
            <p:nvPr userDrawn="1"/>
          </p:nvSpPr>
          <p:spPr bwMode="auto">
            <a:xfrm>
              <a:off x="6261100" y="1778000"/>
              <a:ext cx="85725" cy="77788"/>
            </a:xfrm>
            <a:custGeom>
              <a:avLst/>
              <a:gdLst>
                <a:gd name="T0" fmla="*/ 48 w 238"/>
                <a:gd name="T1" fmla="*/ 107 h 217"/>
                <a:gd name="T2" fmla="*/ 231 w 238"/>
                <a:gd name="T3" fmla="*/ 13 h 217"/>
                <a:gd name="T4" fmla="*/ 178 w 238"/>
                <a:gd name="T5" fmla="*/ 67 h 217"/>
                <a:gd name="T6" fmla="*/ 152 w 238"/>
                <a:gd name="T7" fmla="*/ 111 h 217"/>
                <a:gd name="T8" fmla="*/ 200 w 238"/>
                <a:gd name="T9" fmla="*/ 122 h 217"/>
                <a:gd name="T10" fmla="*/ 237 w 238"/>
                <a:gd name="T11" fmla="*/ 134 h 217"/>
                <a:gd name="T12" fmla="*/ 71 w 238"/>
                <a:gd name="T13" fmla="*/ 216 h 217"/>
                <a:gd name="T14" fmla="*/ 48 w 238"/>
                <a:gd name="T15" fmla="*/ 107 h 2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217">
                  <a:moveTo>
                    <a:pt x="48" y="107"/>
                  </a:moveTo>
                  <a:cubicBezTo>
                    <a:pt x="91" y="39"/>
                    <a:pt x="147" y="0"/>
                    <a:pt x="231" y="13"/>
                  </a:cubicBezTo>
                  <a:cubicBezTo>
                    <a:pt x="233" y="59"/>
                    <a:pt x="197" y="55"/>
                    <a:pt x="178" y="67"/>
                  </a:cubicBezTo>
                  <a:cubicBezTo>
                    <a:pt x="161" y="77"/>
                    <a:pt x="144" y="91"/>
                    <a:pt x="152" y="111"/>
                  </a:cubicBezTo>
                  <a:cubicBezTo>
                    <a:pt x="161" y="134"/>
                    <a:pt x="182" y="126"/>
                    <a:pt x="200" y="122"/>
                  </a:cubicBezTo>
                  <a:cubicBezTo>
                    <a:pt x="211" y="119"/>
                    <a:pt x="222" y="119"/>
                    <a:pt x="237" y="134"/>
                  </a:cubicBezTo>
                  <a:cubicBezTo>
                    <a:pt x="207" y="209"/>
                    <a:pt x="124" y="186"/>
                    <a:pt x="71" y="216"/>
                  </a:cubicBezTo>
                  <a:cubicBezTo>
                    <a:pt x="14" y="189"/>
                    <a:pt x="0" y="154"/>
                    <a:pt x="48" y="107"/>
                  </a:cubicBezTo>
                </a:path>
              </a:pathLst>
            </a:custGeom>
            <a:solidFill>
              <a:srgbClr val="E6E6E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32" name="Forme libre 731"/>
            <p:cNvSpPr>
              <a:spLocks noChangeArrowheads="1"/>
            </p:cNvSpPr>
            <p:nvPr userDrawn="1"/>
          </p:nvSpPr>
          <p:spPr bwMode="auto">
            <a:xfrm>
              <a:off x="6227763" y="1801813"/>
              <a:ext cx="104775" cy="87312"/>
            </a:xfrm>
            <a:custGeom>
              <a:avLst/>
              <a:gdLst>
                <a:gd name="T0" fmla="*/ 139 w 289"/>
                <a:gd name="T1" fmla="*/ 40 h 242"/>
                <a:gd name="T2" fmla="*/ 162 w 289"/>
                <a:gd name="T3" fmla="*/ 151 h 242"/>
                <a:gd name="T4" fmla="*/ 288 w 289"/>
                <a:gd name="T5" fmla="*/ 218 h 242"/>
                <a:gd name="T6" fmla="*/ 88 w 289"/>
                <a:gd name="T7" fmla="*/ 130 h 242"/>
                <a:gd name="T8" fmla="*/ 36 w 289"/>
                <a:gd name="T9" fmla="*/ 127 h 242"/>
                <a:gd name="T10" fmla="*/ 2 w 289"/>
                <a:gd name="T11" fmla="*/ 138 h 242"/>
                <a:gd name="T12" fmla="*/ 134 w 289"/>
                <a:gd name="T13" fmla="*/ 0 h 242"/>
                <a:gd name="T14" fmla="*/ 139 w 289"/>
                <a:gd name="T15" fmla="*/ 40 h 242"/>
                <a:gd name="T16" fmla="*/ 0 w 289"/>
                <a:gd name="T17" fmla="*/ 139 h 242"/>
                <a:gd name="T18" fmla="*/ 1 w 289"/>
                <a:gd name="T19" fmla="*/ 140 h 242"/>
                <a:gd name="T20" fmla="*/ 2 w 289"/>
                <a:gd name="T21" fmla="*/ 138 h 242"/>
                <a:gd name="T22" fmla="*/ 0 w 289"/>
                <a:gd name="T23" fmla="*/ 139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9" h="242">
                  <a:moveTo>
                    <a:pt x="139" y="40"/>
                  </a:moveTo>
                  <a:cubicBezTo>
                    <a:pt x="134" y="79"/>
                    <a:pt x="136" y="117"/>
                    <a:pt x="162" y="151"/>
                  </a:cubicBezTo>
                  <a:cubicBezTo>
                    <a:pt x="185" y="211"/>
                    <a:pt x="247" y="194"/>
                    <a:pt x="288" y="218"/>
                  </a:cubicBezTo>
                  <a:cubicBezTo>
                    <a:pt x="198" y="241"/>
                    <a:pt x="137" y="200"/>
                    <a:pt x="88" y="130"/>
                  </a:cubicBezTo>
                  <a:cubicBezTo>
                    <a:pt x="72" y="113"/>
                    <a:pt x="55" y="120"/>
                    <a:pt x="36" y="127"/>
                  </a:cubicBezTo>
                  <a:cubicBezTo>
                    <a:pt x="25" y="131"/>
                    <a:pt x="13" y="134"/>
                    <a:pt x="2" y="138"/>
                  </a:cubicBezTo>
                  <a:cubicBezTo>
                    <a:pt x="9" y="57"/>
                    <a:pt x="74" y="32"/>
                    <a:pt x="134" y="0"/>
                  </a:cubicBezTo>
                  <a:cubicBezTo>
                    <a:pt x="136" y="12"/>
                    <a:pt x="137" y="26"/>
                    <a:pt x="139" y="40"/>
                  </a:cubicBezTo>
                  <a:close/>
                  <a:moveTo>
                    <a:pt x="0" y="139"/>
                  </a:moveTo>
                  <a:lnTo>
                    <a:pt x="1" y="140"/>
                  </a:lnTo>
                  <a:cubicBezTo>
                    <a:pt x="1" y="140"/>
                    <a:pt x="1" y="139"/>
                    <a:pt x="2" y="138"/>
                  </a:cubicBezTo>
                  <a:cubicBezTo>
                    <a:pt x="1" y="138"/>
                    <a:pt x="0" y="139"/>
                    <a:pt x="0" y="139"/>
                  </a:cubicBezTo>
                  <a:close/>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33" name="Forme libre 732"/>
            <p:cNvSpPr>
              <a:spLocks noChangeArrowheads="1"/>
            </p:cNvSpPr>
            <p:nvPr userDrawn="1"/>
          </p:nvSpPr>
          <p:spPr bwMode="auto">
            <a:xfrm>
              <a:off x="6310313" y="1731963"/>
              <a:ext cx="63500" cy="38100"/>
            </a:xfrm>
            <a:custGeom>
              <a:avLst/>
              <a:gdLst>
                <a:gd name="T0" fmla="*/ 0 w 177"/>
                <a:gd name="T1" fmla="*/ 98 h 107"/>
                <a:gd name="T2" fmla="*/ 110 w 177"/>
                <a:gd name="T3" fmla="*/ 20 h 107"/>
                <a:gd name="T4" fmla="*/ 176 w 177"/>
                <a:gd name="T5" fmla="*/ 51 h 107"/>
                <a:gd name="T6" fmla="*/ 0 w 177"/>
                <a:gd name="T7" fmla="*/ 98 h 107"/>
              </a:gdLst>
              <a:ahLst/>
              <a:cxnLst>
                <a:cxn ang="0">
                  <a:pos x="T0" y="T1"/>
                </a:cxn>
                <a:cxn ang="0">
                  <a:pos x="T2" y="T3"/>
                </a:cxn>
                <a:cxn ang="0">
                  <a:pos x="T4" y="T5"/>
                </a:cxn>
                <a:cxn ang="0">
                  <a:pos x="T6" y="T7"/>
                </a:cxn>
              </a:cxnLst>
              <a:rect l="0" t="0" r="r" b="b"/>
              <a:pathLst>
                <a:path w="177" h="107">
                  <a:moveTo>
                    <a:pt x="0" y="98"/>
                  </a:moveTo>
                  <a:cubicBezTo>
                    <a:pt x="37" y="72"/>
                    <a:pt x="72" y="43"/>
                    <a:pt x="110" y="20"/>
                  </a:cubicBezTo>
                  <a:cubicBezTo>
                    <a:pt x="142" y="0"/>
                    <a:pt x="167" y="11"/>
                    <a:pt x="176" y="51"/>
                  </a:cubicBezTo>
                  <a:cubicBezTo>
                    <a:pt x="116" y="63"/>
                    <a:pt x="65" y="106"/>
                    <a:pt x="0" y="98"/>
                  </a:cubicBezTo>
                </a:path>
              </a:pathLst>
            </a:custGeom>
            <a:solidFill>
              <a:srgbClr val="98989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34" name="Forme libre 733"/>
            <p:cNvSpPr>
              <a:spLocks noChangeArrowheads="1"/>
            </p:cNvSpPr>
            <p:nvPr userDrawn="1"/>
          </p:nvSpPr>
          <p:spPr bwMode="auto">
            <a:xfrm>
              <a:off x="6372225" y="1784350"/>
              <a:ext cx="20638" cy="15875"/>
            </a:xfrm>
            <a:custGeom>
              <a:avLst/>
              <a:gdLst>
                <a:gd name="T0" fmla="*/ 55 w 56"/>
                <a:gd name="T1" fmla="*/ 43 h 44"/>
                <a:gd name="T2" fmla="*/ 34 w 56"/>
                <a:gd name="T3" fmla="*/ 40 h 44"/>
                <a:gd name="T4" fmla="*/ 10 w 56"/>
                <a:gd name="T5" fmla="*/ 15 h 44"/>
                <a:gd name="T6" fmla="*/ 43 w 56"/>
                <a:gd name="T7" fmla="*/ 24 h 44"/>
                <a:gd name="T8" fmla="*/ 55 w 56"/>
                <a:gd name="T9" fmla="*/ 43 h 44"/>
              </a:gdLst>
              <a:ahLst/>
              <a:cxnLst>
                <a:cxn ang="0">
                  <a:pos x="T0" y="T1"/>
                </a:cxn>
                <a:cxn ang="0">
                  <a:pos x="T2" y="T3"/>
                </a:cxn>
                <a:cxn ang="0">
                  <a:pos x="T4" y="T5"/>
                </a:cxn>
                <a:cxn ang="0">
                  <a:pos x="T6" y="T7"/>
                </a:cxn>
                <a:cxn ang="0">
                  <a:pos x="T8" y="T9"/>
                </a:cxn>
              </a:cxnLst>
              <a:rect l="0" t="0" r="r" b="b"/>
              <a:pathLst>
                <a:path w="56" h="44">
                  <a:moveTo>
                    <a:pt x="55" y="43"/>
                  </a:moveTo>
                  <a:cubicBezTo>
                    <a:pt x="48" y="41"/>
                    <a:pt x="42" y="41"/>
                    <a:pt x="34" y="40"/>
                  </a:cubicBezTo>
                  <a:cubicBezTo>
                    <a:pt x="22" y="37"/>
                    <a:pt x="0" y="32"/>
                    <a:pt x="10" y="15"/>
                  </a:cubicBezTo>
                  <a:cubicBezTo>
                    <a:pt x="19" y="0"/>
                    <a:pt x="34" y="15"/>
                    <a:pt x="43" y="24"/>
                  </a:cubicBezTo>
                  <a:cubicBezTo>
                    <a:pt x="49" y="29"/>
                    <a:pt x="52" y="37"/>
                    <a:pt x="55" y="43"/>
                  </a:cubicBezTo>
                </a:path>
              </a:pathLst>
            </a:custGeom>
            <a:solidFill>
              <a:srgbClr val="82828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35" name="Forme libre 734"/>
            <p:cNvSpPr>
              <a:spLocks noChangeArrowheads="1"/>
            </p:cNvSpPr>
            <p:nvPr userDrawn="1"/>
          </p:nvSpPr>
          <p:spPr bwMode="auto">
            <a:xfrm>
              <a:off x="1217613" y="3232150"/>
              <a:ext cx="295275" cy="344488"/>
            </a:xfrm>
            <a:custGeom>
              <a:avLst/>
              <a:gdLst>
                <a:gd name="T0" fmla="*/ 58 w 819"/>
                <a:gd name="T1" fmla="*/ 0 h 957"/>
                <a:gd name="T2" fmla="*/ 124 w 819"/>
                <a:gd name="T3" fmla="*/ 213 h 957"/>
                <a:gd name="T4" fmla="*/ 179 w 819"/>
                <a:gd name="T5" fmla="*/ 266 h 957"/>
                <a:gd name="T6" fmla="*/ 174 w 819"/>
                <a:gd name="T7" fmla="*/ 321 h 957"/>
                <a:gd name="T8" fmla="*/ 192 w 819"/>
                <a:gd name="T9" fmla="*/ 297 h 957"/>
                <a:gd name="T10" fmla="*/ 376 w 819"/>
                <a:gd name="T11" fmla="*/ 321 h 957"/>
                <a:gd name="T12" fmla="*/ 423 w 819"/>
                <a:gd name="T13" fmla="*/ 316 h 957"/>
                <a:gd name="T14" fmla="*/ 760 w 819"/>
                <a:gd name="T15" fmla="*/ 251 h 957"/>
                <a:gd name="T16" fmla="*/ 806 w 819"/>
                <a:gd name="T17" fmla="*/ 426 h 957"/>
                <a:gd name="T18" fmla="*/ 808 w 819"/>
                <a:gd name="T19" fmla="*/ 509 h 957"/>
                <a:gd name="T20" fmla="*/ 687 w 819"/>
                <a:gd name="T21" fmla="*/ 565 h 957"/>
                <a:gd name="T22" fmla="*/ 637 w 819"/>
                <a:gd name="T23" fmla="*/ 564 h 957"/>
                <a:gd name="T24" fmla="*/ 482 w 819"/>
                <a:gd name="T25" fmla="*/ 591 h 957"/>
                <a:gd name="T26" fmla="*/ 525 w 819"/>
                <a:gd name="T27" fmla="*/ 614 h 957"/>
                <a:gd name="T28" fmla="*/ 533 w 819"/>
                <a:gd name="T29" fmla="*/ 648 h 957"/>
                <a:gd name="T30" fmla="*/ 507 w 819"/>
                <a:gd name="T31" fmla="*/ 691 h 957"/>
                <a:gd name="T32" fmla="*/ 351 w 819"/>
                <a:gd name="T33" fmla="*/ 724 h 957"/>
                <a:gd name="T34" fmla="*/ 273 w 819"/>
                <a:gd name="T35" fmla="*/ 874 h 957"/>
                <a:gd name="T36" fmla="*/ 255 w 819"/>
                <a:gd name="T37" fmla="*/ 915 h 957"/>
                <a:gd name="T38" fmla="*/ 221 w 819"/>
                <a:gd name="T39" fmla="*/ 947 h 957"/>
                <a:gd name="T40" fmla="*/ 189 w 819"/>
                <a:gd name="T41" fmla="*/ 956 h 957"/>
                <a:gd name="T42" fmla="*/ 173 w 819"/>
                <a:gd name="T43" fmla="*/ 953 h 957"/>
                <a:gd name="T44" fmla="*/ 148 w 819"/>
                <a:gd name="T45" fmla="*/ 930 h 957"/>
                <a:gd name="T46" fmla="*/ 116 w 819"/>
                <a:gd name="T47" fmla="*/ 775 h 957"/>
                <a:gd name="T48" fmla="*/ 67 w 819"/>
                <a:gd name="T49" fmla="*/ 643 h 957"/>
                <a:gd name="T50" fmla="*/ 60 w 819"/>
                <a:gd name="T51" fmla="*/ 461 h 957"/>
                <a:gd name="T52" fmla="*/ 105 w 819"/>
                <a:gd name="T53" fmla="*/ 446 h 957"/>
                <a:gd name="T54" fmla="*/ 110 w 819"/>
                <a:gd name="T55" fmla="*/ 443 h 957"/>
                <a:gd name="T56" fmla="*/ 3 w 819"/>
                <a:gd name="T57" fmla="*/ 182 h 957"/>
                <a:gd name="T58" fmla="*/ 8 w 819"/>
                <a:gd name="T59" fmla="*/ 147 h 957"/>
                <a:gd name="T60" fmla="*/ 58 w 819"/>
                <a:gd name="T61" fmla="*/ 0 h 957"/>
                <a:gd name="T62" fmla="*/ 385 w 819"/>
                <a:gd name="T63" fmla="*/ 599 h 957"/>
                <a:gd name="T64" fmla="*/ 388 w 819"/>
                <a:gd name="T65" fmla="*/ 599 h 957"/>
                <a:gd name="T66" fmla="*/ 396 w 819"/>
                <a:gd name="T67" fmla="*/ 599 h 957"/>
                <a:gd name="T68" fmla="*/ 385 w 819"/>
                <a:gd name="T69" fmla="*/ 599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19" h="957">
                  <a:moveTo>
                    <a:pt x="58" y="0"/>
                  </a:moveTo>
                  <a:cubicBezTo>
                    <a:pt x="108" y="63"/>
                    <a:pt x="78" y="150"/>
                    <a:pt x="124" y="213"/>
                  </a:cubicBezTo>
                  <a:cubicBezTo>
                    <a:pt x="156" y="216"/>
                    <a:pt x="169" y="239"/>
                    <a:pt x="179" y="266"/>
                  </a:cubicBezTo>
                  <a:cubicBezTo>
                    <a:pt x="183" y="284"/>
                    <a:pt x="176" y="303"/>
                    <a:pt x="174" y="321"/>
                  </a:cubicBezTo>
                  <a:cubicBezTo>
                    <a:pt x="179" y="312"/>
                    <a:pt x="185" y="304"/>
                    <a:pt x="192" y="297"/>
                  </a:cubicBezTo>
                  <a:cubicBezTo>
                    <a:pt x="258" y="278"/>
                    <a:pt x="327" y="251"/>
                    <a:pt x="376" y="321"/>
                  </a:cubicBezTo>
                  <a:cubicBezTo>
                    <a:pt x="403" y="361"/>
                    <a:pt x="409" y="322"/>
                    <a:pt x="423" y="316"/>
                  </a:cubicBezTo>
                  <a:cubicBezTo>
                    <a:pt x="530" y="268"/>
                    <a:pt x="640" y="228"/>
                    <a:pt x="760" y="251"/>
                  </a:cubicBezTo>
                  <a:cubicBezTo>
                    <a:pt x="818" y="298"/>
                    <a:pt x="770" y="373"/>
                    <a:pt x="806" y="426"/>
                  </a:cubicBezTo>
                  <a:cubicBezTo>
                    <a:pt x="814" y="454"/>
                    <a:pt x="814" y="481"/>
                    <a:pt x="808" y="509"/>
                  </a:cubicBezTo>
                  <a:cubicBezTo>
                    <a:pt x="777" y="549"/>
                    <a:pt x="733" y="559"/>
                    <a:pt x="687" y="565"/>
                  </a:cubicBezTo>
                  <a:cubicBezTo>
                    <a:pt x="670" y="565"/>
                    <a:pt x="654" y="565"/>
                    <a:pt x="637" y="564"/>
                  </a:cubicBezTo>
                  <a:cubicBezTo>
                    <a:pt x="585" y="572"/>
                    <a:pt x="534" y="583"/>
                    <a:pt x="482" y="591"/>
                  </a:cubicBezTo>
                  <a:cubicBezTo>
                    <a:pt x="499" y="593"/>
                    <a:pt x="514" y="599"/>
                    <a:pt x="525" y="614"/>
                  </a:cubicBezTo>
                  <a:cubicBezTo>
                    <a:pt x="531" y="625"/>
                    <a:pt x="533" y="636"/>
                    <a:pt x="533" y="648"/>
                  </a:cubicBezTo>
                  <a:cubicBezTo>
                    <a:pt x="528" y="665"/>
                    <a:pt x="519" y="678"/>
                    <a:pt x="507" y="691"/>
                  </a:cubicBezTo>
                  <a:cubicBezTo>
                    <a:pt x="461" y="727"/>
                    <a:pt x="395" y="678"/>
                    <a:pt x="351" y="724"/>
                  </a:cubicBezTo>
                  <a:cubicBezTo>
                    <a:pt x="289" y="755"/>
                    <a:pt x="270" y="810"/>
                    <a:pt x="273" y="874"/>
                  </a:cubicBezTo>
                  <a:cubicBezTo>
                    <a:pt x="270" y="889"/>
                    <a:pt x="264" y="903"/>
                    <a:pt x="255" y="915"/>
                  </a:cubicBezTo>
                  <a:cubicBezTo>
                    <a:pt x="246" y="929"/>
                    <a:pt x="235" y="939"/>
                    <a:pt x="221" y="947"/>
                  </a:cubicBezTo>
                  <a:cubicBezTo>
                    <a:pt x="212" y="953"/>
                    <a:pt x="202" y="956"/>
                    <a:pt x="189" y="956"/>
                  </a:cubicBezTo>
                  <a:cubicBezTo>
                    <a:pt x="183" y="955"/>
                    <a:pt x="179" y="953"/>
                    <a:pt x="173" y="953"/>
                  </a:cubicBezTo>
                  <a:cubicBezTo>
                    <a:pt x="162" y="949"/>
                    <a:pt x="154" y="939"/>
                    <a:pt x="148" y="930"/>
                  </a:cubicBezTo>
                  <a:cubicBezTo>
                    <a:pt x="137" y="878"/>
                    <a:pt x="118" y="828"/>
                    <a:pt x="116" y="775"/>
                  </a:cubicBezTo>
                  <a:cubicBezTo>
                    <a:pt x="118" y="724"/>
                    <a:pt x="87" y="686"/>
                    <a:pt x="67" y="643"/>
                  </a:cubicBezTo>
                  <a:cubicBezTo>
                    <a:pt x="38" y="584"/>
                    <a:pt x="14" y="524"/>
                    <a:pt x="60" y="461"/>
                  </a:cubicBezTo>
                  <a:cubicBezTo>
                    <a:pt x="73" y="449"/>
                    <a:pt x="89" y="445"/>
                    <a:pt x="105" y="446"/>
                  </a:cubicBezTo>
                  <a:cubicBezTo>
                    <a:pt x="105" y="443"/>
                    <a:pt x="111" y="455"/>
                    <a:pt x="110" y="443"/>
                  </a:cubicBezTo>
                  <a:cubicBezTo>
                    <a:pt x="35" y="371"/>
                    <a:pt x="52" y="264"/>
                    <a:pt x="3" y="182"/>
                  </a:cubicBezTo>
                  <a:cubicBezTo>
                    <a:pt x="3" y="170"/>
                    <a:pt x="5" y="158"/>
                    <a:pt x="8" y="147"/>
                  </a:cubicBezTo>
                  <a:cubicBezTo>
                    <a:pt x="34" y="103"/>
                    <a:pt x="0" y="34"/>
                    <a:pt x="58" y="0"/>
                  </a:cubicBezTo>
                  <a:close/>
                  <a:moveTo>
                    <a:pt x="385" y="599"/>
                  </a:moveTo>
                  <a:lnTo>
                    <a:pt x="388" y="599"/>
                  </a:lnTo>
                  <a:cubicBezTo>
                    <a:pt x="391" y="599"/>
                    <a:pt x="394" y="599"/>
                    <a:pt x="396" y="599"/>
                  </a:cubicBezTo>
                  <a:cubicBezTo>
                    <a:pt x="392" y="599"/>
                    <a:pt x="389" y="599"/>
                    <a:pt x="385" y="599"/>
                  </a:cubicBezTo>
                  <a:close/>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36" name="Forme libre 735"/>
            <p:cNvSpPr>
              <a:spLocks noChangeArrowheads="1"/>
            </p:cNvSpPr>
            <p:nvPr userDrawn="1"/>
          </p:nvSpPr>
          <p:spPr bwMode="auto">
            <a:xfrm>
              <a:off x="1155700" y="2897188"/>
              <a:ext cx="230188" cy="190500"/>
            </a:xfrm>
            <a:custGeom>
              <a:avLst/>
              <a:gdLst>
                <a:gd name="T0" fmla="*/ 0 w 638"/>
                <a:gd name="T1" fmla="*/ 180 h 531"/>
                <a:gd name="T2" fmla="*/ 81 w 638"/>
                <a:gd name="T3" fmla="*/ 68 h 531"/>
                <a:gd name="T4" fmla="*/ 484 w 638"/>
                <a:gd name="T5" fmla="*/ 0 h 531"/>
                <a:gd name="T6" fmla="*/ 335 w 638"/>
                <a:gd name="T7" fmla="*/ 84 h 531"/>
                <a:gd name="T8" fmla="*/ 544 w 638"/>
                <a:gd name="T9" fmla="*/ 64 h 531"/>
                <a:gd name="T10" fmla="*/ 637 w 638"/>
                <a:gd name="T11" fmla="*/ 247 h 531"/>
                <a:gd name="T12" fmla="*/ 599 w 638"/>
                <a:gd name="T13" fmla="*/ 311 h 531"/>
                <a:gd name="T14" fmla="*/ 324 w 638"/>
                <a:gd name="T15" fmla="*/ 475 h 531"/>
                <a:gd name="T16" fmla="*/ 136 w 638"/>
                <a:gd name="T17" fmla="*/ 453 h 531"/>
                <a:gd name="T18" fmla="*/ 0 w 638"/>
                <a:gd name="T19" fmla="*/ 18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8" h="531">
                  <a:moveTo>
                    <a:pt x="0" y="180"/>
                  </a:moveTo>
                  <a:cubicBezTo>
                    <a:pt x="5" y="127"/>
                    <a:pt x="26" y="84"/>
                    <a:pt x="81" y="68"/>
                  </a:cubicBezTo>
                  <a:cubicBezTo>
                    <a:pt x="208" y="33"/>
                    <a:pt x="338" y="26"/>
                    <a:pt x="484" y="0"/>
                  </a:cubicBezTo>
                  <a:cubicBezTo>
                    <a:pt x="437" y="59"/>
                    <a:pt x="371" y="29"/>
                    <a:pt x="335" y="84"/>
                  </a:cubicBezTo>
                  <a:cubicBezTo>
                    <a:pt x="410" y="82"/>
                    <a:pt x="475" y="56"/>
                    <a:pt x="544" y="64"/>
                  </a:cubicBezTo>
                  <a:cubicBezTo>
                    <a:pt x="591" y="116"/>
                    <a:pt x="613" y="183"/>
                    <a:pt x="637" y="247"/>
                  </a:cubicBezTo>
                  <a:cubicBezTo>
                    <a:pt x="637" y="276"/>
                    <a:pt x="625" y="304"/>
                    <a:pt x="599" y="311"/>
                  </a:cubicBezTo>
                  <a:cubicBezTo>
                    <a:pt x="494" y="343"/>
                    <a:pt x="408" y="407"/>
                    <a:pt x="324" y="475"/>
                  </a:cubicBezTo>
                  <a:cubicBezTo>
                    <a:pt x="254" y="530"/>
                    <a:pt x="191" y="528"/>
                    <a:pt x="136" y="453"/>
                  </a:cubicBezTo>
                  <a:cubicBezTo>
                    <a:pt x="90" y="363"/>
                    <a:pt x="45" y="272"/>
                    <a:pt x="0" y="18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37" name="Forme libre 736"/>
            <p:cNvSpPr>
              <a:spLocks noChangeArrowheads="1"/>
            </p:cNvSpPr>
            <p:nvPr userDrawn="1"/>
          </p:nvSpPr>
          <p:spPr bwMode="auto">
            <a:xfrm>
              <a:off x="1074738" y="3148013"/>
              <a:ext cx="165100" cy="292100"/>
            </a:xfrm>
            <a:custGeom>
              <a:avLst/>
              <a:gdLst>
                <a:gd name="T0" fmla="*/ 454 w 457"/>
                <a:gd name="T1" fmla="*/ 235 h 812"/>
                <a:gd name="T2" fmla="*/ 430 w 457"/>
                <a:gd name="T3" fmla="*/ 399 h 812"/>
                <a:gd name="T4" fmla="*/ 391 w 457"/>
                <a:gd name="T5" fmla="*/ 533 h 812"/>
                <a:gd name="T6" fmla="*/ 349 w 457"/>
                <a:gd name="T7" fmla="*/ 745 h 812"/>
                <a:gd name="T8" fmla="*/ 89 w 457"/>
                <a:gd name="T9" fmla="*/ 811 h 812"/>
                <a:gd name="T10" fmla="*/ 54 w 457"/>
                <a:gd name="T11" fmla="*/ 802 h 812"/>
                <a:gd name="T12" fmla="*/ 19 w 457"/>
                <a:gd name="T13" fmla="*/ 463 h 812"/>
                <a:gd name="T14" fmla="*/ 101 w 457"/>
                <a:gd name="T15" fmla="*/ 379 h 812"/>
                <a:gd name="T16" fmla="*/ 236 w 457"/>
                <a:gd name="T17" fmla="*/ 321 h 812"/>
                <a:gd name="T18" fmla="*/ 329 w 457"/>
                <a:gd name="T19" fmla="*/ 128 h 812"/>
                <a:gd name="T20" fmla="*/ 353 w 457"/>
                <a:gd name="T21" fmla="*/ 6 h 812"/>
                <a:gd name="T22" fmla="*/ 387 w 457"/>
                <a:gd name="T23" fmla="*/ 8 h 812"/>
                <a:gd name="T24" fmla="*/ 454 w 457"/>
                <a:gd name="T25" fmla="*/ 235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7" h="812">
                  <a:moveTo>
                    <a:pt x="454" y="235"/>
                  </a:moveTo>
                  <a:cubicBezTo>
                    <a:pt x="449" y="290"/>
                    <a:pt x="456" y="347"/>
                    <a:pt x="430" y="399"/>
                  </a:cubicBezTo>
                  <a:cubicBezTo>
                    <a:pt x="385" y="434"/>
                    <a:pt x="393" y="484"/>
                    <a:pt x="391" y="533"/>
                  </a:cubicBezTo>
                  <a:cubicBezTo>
                    <a:pt x="388" y="605"/>
                    <a:pt x="417" y="686"/>
                    <a:pt x="349" y="745"/>
                  </a:cubicBezTo>
                  <a:cubicBezTo>
                    <a:pt x="265" y="779"/>
                    <a:pt x="176" y="791"/>
                    <a:pt x="89" y="811"/>
                  </a:cubicBezTo>
                  <a:cubicBezTo>
                    <a:pt x="77" y="811"/>
                    <a:pt x="65" y="808"/>
                    <a:pt x="54" y="802"/>
                  </a:cubicBezTo>
                  <a:cubicBezTo>
                    <a:pt x="0" y="693"/>
                    <a:pt x="10" y="577"/>
                    <a:pt x="19" y="463"/>
                  </a:cubicBezTo>
                  <a:cubicBezTo>
                    <a:pt x="22" y="419"/>
                    <a:pt x="57" y="388"/>
                    <a:pt x="101" y="379"/>
                  </a:cubicBezTo>
                  <a:cubicBezTo>
                    <a:pt x="150" y="368"/>
                    <a:pt x="191" y="341"/>
                    <a:pt x="236" y="321"/>
                  </a:cubicBezTo>
                  <a:cubicBezTo>
                    <a:pt x="321" y="283"/>
                    <a:pt x="355" y="222"/>
                    <a:pt x="329" y="128"/>
                  </a:cubicBezTo>
                  <a:cubicBezTo>
                    <a:pt x="317" y="84"/>
                    <a:pt x="304" y="38"/>
                    <a:pt x="353" y="6"/>
                  </a:cubicBezTo>
                  <a:cubicBezTo>
                    <a:pt x="365" y="0"/>
                    <a:pt x="376" y="2"/>
                    <a:pt x="387" y="8"/>
                  </a:cubicBezTo>
                  <a:cubicBezTo>
                    <a:pt x="417" y="83"/>
                    <a:pt x="443" y="157"/>
                    <a:pt x="454" y="235"/>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38" name="Forme libre 737"/>
            <p:cNvSpPr>
              <a:spLocks noChangeArrowheads="1"/>
            </p:cNvSpPr>
            <p:nvPr userDrawn="1"/>
          </p:nvSpPr>
          <p:spPr bwMode="auto">
            <a:xfrm>
              <a:off x="1254125" y="3146425"/>
              <a:ext cx="217488" cy="136525"/>
            </a:xfrm>
            <a:custGeom>
              <a:avLst/>
              <a:gdLst>
                <a:gd name="T0" fmla="*/ 139 w 605"/>
                <a:gd name="T1" fmla="*/ 313 h 381"/>
                <a:gd name="T2" fmla="*/ 0 w 605"/>
                <a:gd name="T3" fmla="*/ 154 h 381"/>
                <a:gd name="T4" fmla="*/ 78 w 605"/>
                <a:gd name="T5" fmla="*/ 94 h 381"/>
                <a:gd name="T6" fmla="*/ 528 w 605"/>
                <a:gd name="T7" fmla="*/ 9 h 381"/>
                <a:gd name="T8" fmla="*/ 586 w 605"/>
                <a:gd name="T9" fmla="*/ 140 h 381"/>
                <a:gd name="T10" fmla="*/ 487 w 605"/>
                <a:gd name="T11" fmla="*/ 204 h 381"/>
                <a:gd name="T12" fmla="*/ 460 w 605"/>
                <a:gd name="T13" fmla="*/ 209 h 381"/>
                <a:gd name="T14" fmla="*/ 482 w 605"/>
                <a:gd name="T15" fmla="*/ 207 h 381"/>
                <a:gd name="T16" fmla="*/ 583 w 605"/>
                <a:gd name="T17" fmla="*/ 213 h 381"/>
                <a:gd name="T18" fmla="*/ 534 w 605"/>
                <a:gd name="T19" fmla="*/ 316 h 381"/>
                <a:gd name="T20" fmla="*/ 139 w 605"/>
                <a:gd name="T21" fmla="*/ 3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5" h="381">
                  <a:moveTo>
                    <a:pt x="139" y="313"/>
                  </a:moveTo>
                  <a:cubicBezTo>
                    <a:pt x="27" y="300"/>
                    <a:pt x="27" y="300"/>
                    <a:pt x="0" y="154"/>
                  </a:cubicBezTo>
                  <a:cubicBezTo>
                    <a:pt x="15" y="122"/>
                    <a:pt x="43" y="105"/>
                    <a:pt x="78" y="94"/>
                  </a:cubicBezTo>
                  <a:cubicBezTo>
                    <a:pt x="224" y="47"/>
                    <a:pt x="371" y="0"/>
                    <a:pt x="528" y="9"/>
                  </a:cubicBezTo>
                  <a:cubicBezTo>
                    <a:pt x="594" y="32"/>
                    <a:pt x="594" y="91"/>
                    <a:pt x="586" y="140"/>
                  </a:cubicBezTo>
                  <a:cubicBezTo>
                    <a:pt x="579" y="186"/>
                    <a:pt x="527" y="192"/>
                    <a:pt x="487" y="204"/>
                  </a:cubicBezTo>
                  <a:cubicBezTo>
                    <a:pt x="478" y="207"/>
                    <a:pt x="469" y="208"/>
                    <a:pt x="460" y="209"/>
                  </a:cubicBezTo>
                  <a:cubicBezTo>
                    <a:pt x="467" y="209"/>
                    <a:pt x="475" y="208"/>
                    <a:pt x="482" y="207"/>
                  </a:cubicBezTo>
                  <a:cubicBezTo>
                    <a:pt x="516" y="203"/>
                    <a:pt x="560" y="166"/>
                    <a:pt x="583" y="213"/>
                  </a:cubicBezTo>
                  <a:cubicBezTo>
                    <a:pt x="604" y="258"/>
                    <a:pt x="572" y="291"/>
                    <a:pt x="534" y="316"/>
                  </a:cubicBezTo>
                  <a:cubicBezTo>
                    <a:pt x="403" y="348"/>
                    <a:pt x="270" y="380"/>
                    <a:pt x="139" y="313"/>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39" name="Forme libre 738"/>
            <p:cNvSpPr>
              <a:spLocks noChangeArrowheads="1"/>
            </p:cNvSpPr>
            <p:nvPr userDrawn="1"/>
          </p:nvSpPr>
          <p:spPr bwMode="auto">
            <a:xfrm>
              <a:off x="987425" y="2862263"/>
              <a:ext cx="182563" cy="207962"/>
            </a:xfrm>
            <a:custGeom>
              <a:avLst/>
              <a:gdLst>
                <a:gd name="T0" fmla="*/ 356 w 505"/>
                <a:gd name="T1" fmla="*/ 183 h 578"/>
                <a:gd name="T2" fmla="*/ 472 w 505"/>
                <a:gd name="T3" fmla="*/ 387 h 578"/>
                <a:gd name="T4" fmla="*/ 474 w 505"/>
                <a:gd name="T5" fmla="*/ 540 h 578"/>
                <a:gd name="T6" fmla="*/ 449 w 505"/>
                <a:gd name="T7" fmla="*/ 565 h 578"/>
                <a:gd name="T8" fmla="*/ 415 w 505"/>
                <a:gd name="T9" fmla="*/ 568 h 578"/>
                <a:gd name="T10" fmla="*/ 344 w 505"/>
                <a:gd name="T11" fmla="*/ 368 h 578"/>
                <a:gd name="T12" fmla="*/ 264 w 505"/>
                <a:gd name="T13" fmla="*/ 516 h 578"/>
                <a:gd name="T14" fmla="*/ 44 w 505"/>
                <a:gd name="T15" fmla="*/ 539 h 578"/>
                <a:gd name="T16" fmla="*/ 43 w 505"/>
                <a:gd name="T17" fmla="*/ 290 h 578"/>
                <a:gd name="T18" fmla="*/ 54 w 505"/>
                <a:gd name="T19" fmla="*/ 235 h 578"/>
                <a:gd name="T20" fmla="*/ 119 w 505"/>
                <a:gd name="T21" fmla="*/ 29 h 578"/>
                <a:gd name="T22" fmla="*/ 255 w 505"/>
                <a:gd name="T23" fmla="*/ 62 h 578"/>
                <a:gd name="T24" fmla="*/ 356 w 505"/>
                <a:gd name="T25" fmla="*/ 18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5" h="578">
                  <a:moveTo>
                    <a:pt x="356" y="183"/>
                  </a:moveTo>
                  <a:cubicBezTo>
                    <a:pt x="406" y="244"/>
                    <a:pt x="438" y="316"/>
                    <a:pt x="472" y="387"/>
                  </a:cubicBezTo>
                  <a:cubicBezTo>
                    <a:pt x="487" y="438"/>
                    <a:pt x="504" y="490"/>
                    <a:pt x="474" y="540"/>
                  </a:cubicBezTo>
                  <a:cubicBezTo>
                    <a:pt x="467" y="551"/>
                    <a:pt x="458" y="558"/>
                    <a:pt x="449" y="565"/>
                  </a:cubicBezTo>
                  <a:cubicBezTo>
                    <a:pt x="438" y="569"/>
                    <a:pt x="426" y="569"/>
                    <a:pt x="415" y="568"/>
                  </a:cubicBezTo>
                  <a:cubicBezTo>
                    <a:pt x="316" y="534"/>
                    <a:pt x="382" y="436"/>
                    <a:pt x="344" y="368"/>
                  </a:cubicBezTo>
                  <a:cubicBezTo>
                    <a:pt x="301" y="415"/>
                    <a:pt x="328" y="491"/>
                    <a:pt x="264" y="516"/>
                  </a:cubicBezTo>
                  <a:cubicBezTo>
                    <a:pt x="194" y="557"/>
                    <a:pt x="122" y="577"/>
                    <a:pt x="44" y="539"/>
                  </a:cubicBezTo>
                  <a:cubicBezTo>
                    <a:pt x="0" y="456"/>
                    <a:pt x="28" y="374"/>
                    <a:pt x="43" y="290"/>
                  </a:cubicBezTo>
                  <a:cubicBezTo>
                    <a:pt x="46" y="271"/>
                    <a:pt x="51" y="253"/>
                    <a:pt x="54" y="235"/>
                  </a:cubicBezTo>
                  <a:cubicBezTo>
                    <a:pt x="70" y="164"/>
                    <a:pt x="70" y="88"/>
                    <a:pt x="119" y="29"/>
                  </a:cubicBezTo>
                  <a:cubicBezTo>
                    <a:pt x="174" y="0"/>
                    <a:pt x="220" y="6"/>
                    <a:pt x="255" y="62"/>
                  </a:cubicBezTo>
                  <a:cubicBezTo>
                    <a:pt x="283" y="106"/>
                    <a:pt x="324" y="140"/>
                    <a:pt x="356" y="183"/>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40" name="Forme libre 739"/>
            <p:cNvSpPr>
              <a:spLocks noChangeArrowheads="1"/>
            </p:cNvSpPr>
            <p:nvPr userDrawn="1"/>
          </p:nvSpPr>
          <p:spPr bwMode="auto">
            <a:xfrm>
              <a:off x="1238250" y="3079750"/>
              <a:ext cx="230188" cy="122238"/>
            </a:xfrm>
            <a:custGeom>
              <a:avLst/>
              <a:gdLst>
                <a:gd name="T0" fmla="*/ 570 w 640"/>
                <a:gd name="T1" fmla="*/ 221 h 338"/>
                <a:gd name="T2" fmla="*/ 45 w 640"/>
                <a:gd name="T3" fmla="*/ 337 h 338"/>
                <a:gd name="T4" fmla="*/ 0 w 640"/>
                <a:gd name="T5" fmla="*/ 198 h 338"/>
                <a:gd name="T6" fmla="*/ 66 w 640"/>
                <a:gd name="T7" fmla="*/ 134 h 338"/>
                <a:gd name="T8" fmla="*/ 414 w 640"/>
                <a:gd name="T9" fmla="*/ 15 h 338"/>
                <a:gd name="T10" fmla="*/ 530 w 640"/>
                <a:gd name="T11" fmla="*/ 30 h 338"/>
                <a:gd name="T12" fmla="*/ 570 w 640"/>
                <a:gd name="T13" fmla="*/ 221 h 338"/>
              </a:gdLst>
              <a:ahLst/>
              <a:cxnLst>
                <a:cxn ang="0">
                  <a:pos x="T0" y="T1"/>
                </a:cxn>
                <a:cxn ang="0">
                  <a:pos x="T2" y="T3"/>
                </a:cxn>
                <a:cxn ang="0">
                  <a:pos x="T4" y="T5"/>
                </a:cxn>
                <a:cxn ang="0">
                  <a:pos x="T6" y="T7"/>
                </a:cxn>
                <a:cxn ang="0">
                  <a:pos x="T8" y="T9"/>
                </a:cxn>
                <a:cxn ang="0">
                  <a:pos x="T10" y="T11"/>
                </a:cxn>
                <a:cxn ang="0">
                  <a:pos x="T12" y="T13"/>
                </a:cxn>
              </a:cxnLst>
              <a:rect l="0" t="0" r="r" b="b"/>
              <a:pathLst>
                <a:path w="640" h="338">
                  <a:moveTo>
                    <a:pt x="570" y="221"/>
                  </a:moveTo>
                  <a:cubicBezTo>
                    <a:pt x="394" y="261"/>
                    <a:pt x="223" y="316"/>
                    <a:pt x="45" y="337"/>
                  </a:cubicBezTo>
                  <a:cubicBezTo>
                    <a:pt x="25" y="293"/>
                    <a:pt x="7" y="247"/>
                    <a:pt x="0" y="198"/>
                  </a:cubicBezTo>
                  <a:cubicBezTo>
                    <a:pt x="5" y="160"/>
                    <a:pt x="34" y="143"/>
                    <a:pt x="66" y="134"/>
                  </a:cubicBezTo>
                  <a:cubicBezTo>
                    <a:pt x="184" y="99"/>
                    <a:pt x="300" y="56"/>
                    <a:pt x="414" y="15"/>
                  </a:cubicBezTo>
                  <a:cubicBezTo>
                    <a:pt x="457" y="0"/>
                    <a:pt x="495" y="0"/>
                    <a:pt x="530" y="30"/>
                  </a:cubicBezTo>
                  <a:cubicBezTo>
                    <a:pt x="536" y="96"/>
                    <a:pt x="639" y="140"/>
                    <a:pt x="570" y="221"/>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41" name="Forme libre 740"/>
            <p:cNvSpPr>
              <a:spLocks noChangeArrowheads="1"/>
            </p:cNvSpPr>
            <p:nvPr userDrawn="1"/>
          </p:nvSpPr>
          <p:spPr bwMode="auto">
            <a:xfrm>
              <a:off x="1257300" y="3233738"/>
              <a:ext cx="246063" cy="104775"/>
            </a:xfrm>
            <a:custGeom>
              <a:avLst/>
              <a:gdLst>
                <a:gd name="T0" fmla="*/ 129 w 683"/>
                <a:gd name="T1" fmla="*/ 71 h 290"/>
                <a:gd name="T2" fmla="*/ 307 w 683"/>
                <a:gd name="T3" fmla="*/ 51 h 290"/>
                <a:gd name="T4" fmla="*/ 520 w 683"/>
                <a:gd name="T5" fmla="*/ 26 h 290"/>
                <a:gd name="T6" fmla="*/ 614 w 683"/>
                <a:gd name="T7" fmla="*/ 16 h 290"/>
                <a:gd name="T8" fmla="*/ 526 w 683"/>
                <a:gd name="T9" fmla="*/ 226 h 290"/>
                <a:gd name="T10" fmla="*/ 72 w 683"/>
                <a:gd name="T11" fmla="*/ 289 h 290"/>
                <a:gd name="T12" fmla="*/ 36 w 683"/>
                <a:gd name="T13" fmla="*/ 278 h 290"/>
                <a:gd name="T14" fmla="*/ 13 w 683"/>
                <a:gd name="T15" fmla="*/ 213 h 290"/>
                <a:gd name="T16" fmla="*/ 129 w 683"/>
                <a:gd name="T17" fmla="*/ 7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3" h="290">
                  <a:moveTo>
                    <a:pt x="129" y="71"/>
                  </a:moveTo>
                  <a:cubicBezTo>
                    <a:pt x="187" y="54"/>
                    <a:pt x="246" y="46"/>
                    <a:pt x="307" y="51"/>
                  </a:cubicBezTo>
                  <a:cubicBezTo>
                    <a:pt x="379" y="55"/>
                    <a:pt x="449" y="46"/>
                    <a:pt x="520" y="26"/>
                  </a:cubicBezTo>
                  <a:cubicBezTo>
                    <a:pt x="550" y="8"/>
                    <a:pt x="581" y="0"/>
                    <a:pt x="614" y="16"/>
                  </a:cubicBezTo>
                  <a:cubicBezTo>
                    <a:pt x="682" y="148"/>
                    <a:pt x="663" y="185"/>
                    <a:pt x="526" y="226"/>
                  </a:cubicBezTo>
                  <a:cubicBezTo>
                    <a:pt x="378" y="272"/>
                    <a:pt x="225" y="271"/>
                    <a:pt x="72" y="289"/>
                  </a:cubicBezTo>
                  <a:cubicBezTo>
                    <a:pt x="58" y="289"/>
                    <a:pt x="46" y="286"/>
                    <a:pt x="36" y="278"/>
                  </a:cubicBezTo>
                  <a:cubicBezTo>
                    <a:pt x="28" y="257"/>
                    <a:pt x="20" y="234"/>
                    <a:pt x="13" y="213"/>
                  </a:cubicBezTo>
                  <a:cubicBezTo>
                    <a:pt x="0" y="121"/>
                    <a:pt x="60" y="92"/>
                    <a:pt x="129" y="71"/>
                  </a:cubicBezTo>
                </a:path>
              </a:pathLst>
            </a:custGeom>
            <a:solidFill>
              <a:srgbClr val="FAFAF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42" name="Forme libre 741"/>
            <p:cNvSpPr>
              <a:spLocks noChangeArrowheads="1"/>
            </p:cNvSpPr>
            <p:nvPr userDrawn="1"/>
          </p:nvSpPr>
          <p:spPr bwMode="auto">
            <a:xfrm>
              <a:off x="909638" y="2786063"/>
              <a:ext cx="204787" cy="196850"/>
            </a:xfrm>
            <a:custGeom>
              <a:avLst/>
              <a:gdLst>
                <a:gd name="T0" fmla="*/ 570 w 571"/>
                <a:gd name="T1" fmla="*/ 397 h 547"/>
                <a:gd name="T2" fmla="*/ 414 w 571"/>
                <a:gd name="T3" fmla="*/ 269 h 547"/>
                <a:gd name="T4" fmla="*/ 362 w 571"/>
                <a:gd name="T5" fmla="*/ 261 h 547"/>
                <a:gd name="T6" fmla="*/ 307 w 571"/>
                <a:gd name="T7" fmla="*/ 369 h 547"/>
                <a:gd name="T8" fmla="*/ 243 w 571"/>
                <a:gd name="T9" fmla="*/ 546 h 547"/>
                <a:gd name="T10" fmla="*/ 139 w 571"/>
                <a:gd name="T11" fmla="*/ 382 h 547"/>
                <a:gd name="T12" fmla="*/ 103 w 571"/>
                <a:gd name="T13" fmla="*/ 278 h 547"/>
                <a:gd name="T14" fmla="*/ 83 w 571"/>
                <a:gd name="T15" fmla="*/ 256 h 547"/>
                <a:gd name="T16" fmla="*/ 6 w 571"/>
                <a:gd name="T17" fmla="*/ 194 h 547"/>
                <a:gd name="T18" fmla="*/ 8 w 571"/>
                <a:gd name="T19" fmla="*/ 149 h 547"/>
                <a:gd name="T20" fmla="*/ 42 w 571"/>
                <a:gd name="T21" fmla="*/ 101 h 547"/>
                <a:gd name="T22" fmla="*/ 133 w 571"/>
                <a:gd name="T23" fmla="*/ 78 h 547"/>
                <a:gd name="T24" fmla="*/ 344 w 571"/>
                <a:gd name="T25" fmla="*/ 97 h 547"/>
                <a:gd name="T26" fmla="*/ 570 w 571"/>
                <a:gd name="T27" fmla="*/ 397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1" h="547">
                  <a:moveTo>
                    <a:pt x="570" y="397"/>
                  </a:moveTo>
                  <a:cubicBezTo>
                    <a:pt x="521" y="351"/>
                    <a:pt x="442" y="342"/>
                    <a:pt x="414" y="269"/>
                  </a:cubicBezTo>
                  <a:cubicBezTo>
                    <a:pt x="411" y="261"/>
                    <a:pt x="381" y="262"/>
                    <a:pt x="362" y="261"/>
                  </a:cubicBezTo>
                  <a:cubicBezTo>
                    <a:pt x="290" y="269"/>
                    <a:pt x="323" y="331"/>
                    <a:pt x="307" y="369"/>
                  </a:cubicBezTo>
                  <a:cubicBezTo>
                    <a:pt x="284" y="427"/>
                    <a:pt x="312" y="505"/>
                    <a:pt x="243" y="546"/>
                  </a:cubicBezTo>
                  <a:cubicBezTo>
                    <a:pt x="171" y="516"/>
                    <a:pt x="126" y="469"/>
                    <a:pt x="139" y="382"/>
                  </a:cubicBezTo>
                  <a:cubicBezTo>
                    <a:pt x="145" y="343"/>
                    <a:pt x="129" y="308"/>
                    <a:pt x="103" y="278"/>
                  </a:cubicBezTo>
                  <a:cubicBezTo>
                    <a:pt x="95" y="272"/>
                    <a:pt x="89" y="264"/>
                    <a:pt x="83" y="256"/>
                  </a:cubicBezTo>
                  <a:cubicBezTo>
                    <a:pt x="68" y="224"/>
                    <a:pt x="25" y="224"/>
                    <a:pt x="6" y="194"/>
                  </a:cubicBezTo>
                  <a:cubicBezTo>
                    <a:pt x="0" y="178"/>
                    <a:pt x="5" y="165"/>
                    <a:pt x="8" y="149"/>
                  </a:cubicBezTo>
                  <a:cubicBezTo>
                    <a:pt x="16" y="131"/>
                    <a:pt x="20" y="110"/>
                    <a:pt x="42" y="101"/>
                  </a:cubicBezTo>
                  <a:cubicBezTo>
                    <a:pt x="71" y="87"/>
                    <a:pt x="101" y="79"/>
                    <a:pt x="133" y="78"/>
                  </a:cubicBezTo>
                  <a:cubicBezTo>
                    <a:pt x="211" y="0"/>
                    <a:pt x="274" y="90"/>
                    <a:pt x="344" y="97"/>
                  </a:cubicBezTo>
                  <a:cubicBezTo>
                    <a:pt x="436" y="183"/>
                    <a:pt x="515" y="281"/>
                    <a:pt x="570" y="397"/>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43" name="Forme libre 742"/>
            <p:cNvSpPr>
              <a:spLocks noChangeArrowheads="1"/>
            </p:cNvSpPr>
            <p:nvPr userDrawn="1"/>
          </p:nvSpPr>
          <p:spPr bwMode="auto">
            <a:xfrm>
              <a:off x="1222375" y="2992438"/>
              <a:ext cx="211138" cy="160337"/>
            </a:xfrm>
            <a:custGeom>
              <a:avLst/>
              <a:gdLst>
                <a:gd name="T0" fmla="*/ 565 w 586"/>
                <a:gd name="T1" fmla="*/ 286 h 444"/>
                <a:gd name="T2" fmla="*/ 42 w 586"/>
                <a:gd name="T3" fmla="*/ 443 h 444"/>
                <a:gd name="T4" fmla="*/ 0 w 586"/>
                <a:gd name="T5" fmla="*/ 328 h 444"/>
                <a:gd name="T6" fmla="*/ 290 w 586"/>
                <a:gd name="T7" fmla="*/ 211 h 444"/>
                <a:gd name="T8" fmla="*/ 426 w 586"/>
                <a:gd name="T9" fmla="*/ 63 h 444"/>
                <a:gd name="T10" fmla="*/ 452 w 586"/>
                <a:gd name="T11" fmla="*/ 20 h 444"/>
                <a:gd name="T12" fmla="*/ 478 w 586"/>
                <a:gd name="T13" fmla="*/ 0 h 444"/>
                <a:gd name="T14" fmla="*/ 525 w 586"/>
                <a:gd name="T15" fmla="*/ 98 h 444"/>
                <a:gd name="T16" fmla="*/ 545 w 586"/>
                <a:gd name="T17" fmla="*/ 122 h 444"/>
                <a:gd name="T18" fmla="*/ 566 w 586"/>
                <a:gd name="T19" fmla="*/ 194 h 444"/>
                <a:gd name="T20" fmla="*/ 571 w 586"/>
                <a:gd name="T21" fmla="*/ 237 h 444"/>
                <a:gd name="T22" fmla="*/ 569 w 586"/>
                <a:gd name="T23" fmla="*/ 235 h 444"/>
                <a:gd name="T24" fmla="*/ 565 w 586"/>
                <a:gd name="T25" fmla="*/ 286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6" h="444">
                  <a:moveTo>
                    <a:pt x="565" y="286"/>
                  </a:moveTo>
                  <a:cubicBezTo>
                    <a:pt x="394" y="350"/>
                    <a:pt x="217" y="391"/>
                    <a:pt x="42" y="443"/>
                  </a:cubicBezTo>
                  <a:cubicBezTo>
                    <a:pt x="20" y="408"/>
                    <a:pt x="6" y="370"/>
                    <a:pt x="0" y="328"/>
                  </a:cubicBezTo>
                  <a:cubicBezTo>
                    <a:pt x="99" y="296"/>
                    <a:pt x="194" y="253"/>
                    <a:pt x="290" y="211"/>
                  </a:cubicBezTo>
                  <a:cubicBezTo>
                    <a:pt x="366" y="177"/>
                    <a:pt x="400" y="130"/>
                    <a:pt x="426" y="63"/>
                  </a:cubicBezTo>
                  <a:cubicBezTo>
                    <a:pt x="433" y="47"/>
                    <a:pt x="444" y="35"/>
                    <a:pt x="452" y="20"/>
                  </a:cubicBezTo>
                  <a:cubicBezTo>
                    <a:pt x="459" y="11"/>
                    <a:pt x="467" y="3"/>
                    <a:pt x="478" y="0"/>
                  </a:cubicBezTo>
                  <a:cubicBezTo>
                    <a:pt x="501" y="29"/>
                    <a:pt x="514" y="63"/>
                    <a:pt x="525" y="98"/>
                  </a:cubicBezTo>
                  <a:cubicBezTo>
                    <a:pt x="531" y="105"/>
                    <a:pt x="539" y="114"/>
                    <a:pt x="545" y="122"/>
                  </a:cubicBezTo>
                  <a:cubicBezTo>
                    <a:pt x="553" y="147"/>
                    <a:pt x="559" y="171"/>
                    <a:pt x="566" y="194"/>
                  </a:cubicBezTo>
                  <a:cubicBezTo>
                    <a:pt x="557" y="209"/>
                    <a:pt x="557" y="223"/>
                    <a:pt x="571" y="237"/>
                  </a:cubicBezTo>
                  <a:lnTo>
                    <a:pt x="569" y="235"/>
                  </a:lnTo>
                  <a:cubicBezTo>
                    <a:pt x="583" y="253"/>
                    <a:pt x="585" y="270"/>
                    <a:pt x="565" y="286"/>
                  </a:cubicBezTo>
                </a:path>
              </a:pathLst>
            </a:custGeom>
            <a:solidFill>
              <a:srgbClr val="8D8D8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44" name="Forme libre 743"/>
            <p:cNvSpPr>
              <a:spLocks noChangeArrowheads="1"/>
            </p:cNvSpPr>
            <p:nvPr userDrawn="1"/>
          </p:nvSpPr>
          <p:spPr bwMode="auto">
            <a:xfrm>
              <a:off x="1203325" y="2971800"/>
              <a:ext cx="201613" cy="139700"/>
            </a:xfrm>
            <a:custGeom>
              <a:avLst/>
              <a:gdLst>
                <a:gd name="T0" fmla="*/ 525 w 560"/>
                <a:gd name="T1" fmla="*/ 85 h 389"/>
                <a:gd name="T2" fmla="*/ 530 w 560"/>
                <a:gd name="T3" fmla="*/ 130 h 389"/>
                <a:gd name="T4" fmla="*/ 479 w 560"/>
                <a:gd name="T5" fmla="*/ 209 h 389"/>
                <a:gd name="T6" fmla="*/ 165 w 560"/>
                <a:gd name="T7" fmla="*/ 356 h 389"/>
                <a:gd name="T8" fmla="*/ 26 w 560"/>
                <a:gd name="T9" fmla="*/ 313 h 389"/>
                <a:gd name="T10" fmla="*/ 0 w 560"/>
                <a:gd name="T11" fmla="*/ 244 h 389"/>
                <a:gd name="T12" fmla="*/ 223 w 560"/>
                <a:gd name="T13" fmla="*/ 174 h 389"/>
                <a:gd name="T14" fmla="*/ 368 w 560"/>
                <a:gd name="T15" fmla="*/ 76 h 389"/>
                <a:gd name="T16" fmla="*/ 482 w 560"/>
                <a:gd name="T17" fmla="*/ 15 h 389"/>
                <a:gd name="T18" fmla="*/ 507 w 560"/>
                <a:gd name="T19" fmla="*/ 14 h 389"/>
                <a:gd name="T20" fmla="*/ 507 w 560"/>
                <a:gd name="T21" fmla="*/ 15 h 389"/>
                <a:gd name="T22" fmla="*/ 525 w 560"/>
                <a:gd name="T23" fmla="*/ 8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0" h="389">
                  <a:moveTo>
                    <a:pt x="525" y="85"/>
                  </a:moveTo>
                  <a:cubicBezTo>
                    <a:pt x="527" y="101"/>
                    <a:pt x="528" y="116"/>
                    <a:pt x="530" y="130"/>
                  </a:cubicBezTo>
                  <a:cubicBezTo>
                    <a:pt x="559" y="185"/>
                    <a:pt x="511" y="198"/>
                    <a:pt x="479" y="209"/>
                  </a:cubicBezTo>
                  <a:cubicBezTo>
                    <a:pt x="369" y="247"/>
                    <a:pt x="267" y="302"/>
                    <a:pt x="165" y="356"/>
                  </a:cubicBezTo>
                  <a:cubicBezTo>
                    <a:pt x="102" y="388"/>
                    <a:pt x="58" y="376"/>
                    <a:pt x="26" y="313"/>
                  </a:cubicBezTo>
                  <a:cubicBezTo>
                    <a:pt x="12" y="293"/>
                    <a:pt x="1" y="270"/>
                    <a:pt x="0" y="244"/>
                  </a:cubicBezTo>
                  <a:cubicBezTo>
                    <a:pt x="93" y="284"/>
                    <a:pt x="169" y="261"/>
                    <a:pt x="223" y="174"/>
                  </a:cubicBezTo>
                  <a:cubicBezTo>
                    <a:pt x="256" y="119"/>
                    <a:pt x="304" y="90"/>
                    <a:pt x="368" y="76"/>
                  </a:cubicBezTo>
                  <a:cubicBezTo>
                    <a:pt x="411" y="67"/>
                    <a:pt x="459" y="64"/>
                    <a:pt x="482" y="15"/>
                  </a:cubicBezTo>
                  <a:cubicBezTo>
                    <a:pt x="490" y="1"/>
                    <a:pt x="498" y="0"/>
                    <a:pt x="507" y="14"/>
                  </a:cubicBezTo>
                  <a:lnTo>
                    <a:pt x="507" y="15"/>
                  </a:lnTo>
                  <a:cubicBezTo>
                    <a:pt x="527" y="37"/>
                    <a:pt x="511" y="66"/>
                    <a:pt x="525" y="85"/>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45" name="Forme libre 744"/>
            <p:cNvSpPr>
              <a:spLocks noChangeArrowheads="1"/>
            </p:cNvSpPr>
            <p:nvPr userDrawn="1"/>
          </p:nvSpPr>
          <p:spPr bwMode="auto">
            <a:xfrm>
              <a:off x="1212850" y="3019425"/>
              <a:ext cx="190500" cy="98425"/>
            </a:xfrm>
            <a:custGeom>
              <a:avLst/>
              <a:gdLst>
                <a:gd name="T0" fmla="*/ 0 w 528"/>
                <a:gd name="T1" fmla="*/ 185 h 273"/>
                <a:gd name="T2" fmla="*/ 125 w 528"/>
                <a:gd name="T3" fmla="*/ 201 h 273"/>
                <a:gd name="T4" fmla="*/ 441 w 528"/>
                <a:gd name="T5" fmla="*/ 61 h 273"/>
                <a:gd name="T6" fmla="*/ 504 w 528"/>
                <a:gd name="T7" fmla="*/ 0 h 273"/>
                <a:gd name="T8" fmla="*/ 482 w 528"/>
                <a:gd name="T9" fmla="*/ 87 h 273"/>
                <a:gd name="T10" fmla="*/ 114 w 528"/>
                <a:gd name="T11" fmla="*/ 262 h 273"/>
                <a:gd name="T12" fmla="*/ 26 w 528"/>
                <a:gd name="T13" fmla="*/ 252 h 273"/>
                <a:gd name="T14" fmla="*/ 0 w 528"/>
                <a:gd name="T15" fmla="*/ 185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8" h="273">
                  <a:moveTo>
                    <a:pt x="0" y="185"/>
                  </a:moveTo>
                  <a:cubicBezTo>
                    <a:pt x="38" y="214"/>
                    <a:pt x="78" y="227"/>
                    <a:pt x="125" y="201"/>
                  </a:cubicBezTo>
                  <a:cubicBezTo>
                    <a:pt x="227" y="146"/>
                    <a:pt x="327" y="85"/>
                    <a:pt x="441" y="61"/>
                  </a:cubicBezTo>
                  <a:cubicBezTo>
                    <a:pt x="472" y="55"/>
                    <a:pt x="491" y="30"/>
                    <a:pt x="504" y="0"/>
                  </a:cubicBezTo>
                  <a:cubicBezTo>
                    <a:pt x="527" y="36"/>
                    <a:pt x="517" y="70"/>
                    <a:pt x="482" y="87"/>
                  </a:cubicBezTo>
                  <a:cubicBezTo>
                    <a:pt x="362" y="149"/>
                    <a:pt x="246" y="221"/>
                    <a:pt x="114" y="262"/>
                  </a:cubicBezTo>
                  <a:cubicBezTo>
                    <a:pt x="84" y="272"/>
                    <a:pt x="55" y="265"/>
                    <a:pt x="26" y="252"/>
                  </a:cubicBezTo>
                  <a:cubicBezTo>
                    <a:pt x="17" y="230"/>
                    <a:pt x="9" y="207"/>
                    <a:pt x="0" y="185"/>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46" name="Forme libre 745"/>
            <p:cNvSpPr>
              <a:spLocks noChangeArrowheads="1"/>
            </p:cNvSpPr>
            <p:nvPr userDrawn="1"/>
          </p:nvSpPr>
          <p:spPr bwMode="auto">
            <a:xfrm>
              <a:off x="882650" y="2771775"/>
              <a:ext cx="150813" cy="61913"/>
            </a:xfrm>
            <a:custGeom>
              <a:avLst/>
              <a:gdLst>
                <a:gd name="T0" fmla="*/ 420 w 421"/>
                <a:gd name="T1" fmla="*/ 133 h 171"/>
                <a:gd name="T2" fmla="*/ 210 w 421"/>
                <a:gd name="T3" fmla="*/ 113 h 171"/>
                <a:gd name="T4" fmla="*/ 208 w 421"/>
                <a:gd name="T5" fmla="*/ 95 h 171"/>
                <a:gd name="T6" fmla="*/ 129 w 421"/>
                <a:gd name="T7" fmla="*/ 78 h 171"/>
                <a:gd name="T8" fmla="*/ 118 w 421"/>
                <a:gd name="T9" fmla="*/ 69 h 171"/>
                <a:gd name="T10" fmla="*/ 0 w 421"/>
                <a:gd name="T11" fmla="*/ 55 h 171"/>
                <a:gd name="T12" fmla="*/ 135 w 421"/>
                <a:gd name="T13" fmla="*/ 3 h 171"/>
                <a:gd name="T14" fmla="*/ 255 w 421"/>
                <a:gd name="T15" fmla="*/ 0 h 171"/>
                <a:gd name="T16" fmla="*/ 280 w 421"/>
                <a:gd name="T17" fmla="*/ 21 h 171"/>
                <a:gd name="T18" fmla="*/ 280 w 421"/>
                <a:gd name="T19" fmla="*/ 21 h 171"/>
                <a:gd name="T20" fmla="*/ 420 w 421"/>
                <a:gd name="T21" fmla="*/ 13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1" h="171">
                  <a:moveTo>
                    <a:pt x="420" y="133"/>
                  </a:moveTo>
                  <a:cubicBezTo>
                    <a:pt x="346" y="170"/>
                    <a:pt x="280" y="119"/>
                    <a:pt x="210" y="113"/>
                  </a:cubicBezTo>
                  <a:cubicBezTo>
                    <a:pt x="210" y="107"/>
                    <a:pt x="208" y="101"/>
                    <a:pt x="208" y="95"/>
                  </a:cubicBezTo>
                  <a:cubicBezTo>
                    <a:pt x="187" y="63"/>
                    <a:pt x="155" y="87"/>
                    <a:pt x="129" y="78"/>
                  </a:cubicBezTo>
                  <a:cubicBezTo>
                    <a:pt x="126" y="75"/>
                    <a:pt x="121" y="72"/>
                    <a:pt x="118" y="69"/>
                  </a:cubicBezTo>
                  <a:cubicBezTo>
                    <a:pt x="87" y="43"/>
                    <a:pt x="48" y="63"/>
                    <a:pt x="0" y="55"/>
                  </a:cubicBezTo>
                  <a:cubicBezTo>
                    <a:pt x="42" y="3"/>
                    <a:pt x="89" y="2"/>
                    <a:pt x="135" y="3"/>
                  </a:cubicBezTo>
                  <a:cubicBezTo>
                    <a:pt x="175" y="5"/>
                    <a:pt x="216" y="20"/>
                    <a:pt x="255" y="0"/>
                  </a:cubicBezTo>
                  <a:cubicBezTo>
                    <a:pt x="263" y="8"/>
                    <a:pt x="271" y="15"/>
                    <a:pt x="280" y="21"/>
                  </a:cubicBezTo>
                  <a:lnTo>
                    <a:pt x="280" y="21"/>
                  </a:lnTo>
                  <a:cubicBezTo>
                    <a:pt x="343" y="40"/>
                    <a:pt x="381" y="87"/>
                    <a:pt x="420" y="133"/>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47" name="Forme libre 746"/>
            <p:cNvSpPr>
              <a:spLocks noChangeArrowheads="1"/>
            </p:cNvSpPr>
            <p:nvPr userDrawn="1"/>
          </p:nvSpPr>
          <p:spPr bwMode="auto">
            <a:xfrm>
              <a:off x="1138238" y="3046413"/>
              <a:ext cx="76200" cy="115887"/>
            </a:xfrm>
            <a:custGeom>
              <a:avLst/>
              <a:gdLst>
                <a:gd name="T0" fmla="*/ 212 w 213"/>
                <a:gd name="T1" fmla="*/ 289 h 323"/>
                <a:gd name="T2" fmla="*/ 186 w 213"/>
                <a:gd name="T3" fmla="*/ 290 h 323"/>
                <a:gd name="T4" fmla="*/ 172 w 213"/>
                <a:gd name="T5" fmla="*/ 292 h 323"/>
                <a:gd name="T6" fmla="*/ 119 w 213"/>
                <a:gd name="T7" fmla="*/ 319 h 323"/>
                <a:gd name="T8" fmla="*/ 87 w 213"/>
                <a:gd name="T9" fmla="*/ 321 h 323"/>
                <a:gd name="T10" fmla="*/ 55 w 213"/>
                <a:gd name="T11" fmla="*/ 309 h 323"/>
                <a:gd name="T12" fmla="*/ 29 w 213"/>
                <a:gd name="T13" fmla="*/ 286 h 323"/>
                <a:gd name="T14" fmla="*/ 21 w 213"/>
                <a:gd name="T15" fmla="*/ 270 h 323"/>
                <a:gd name="T16" fmla="*/ 15 w 213"/>
                <a:gd name="T17" fmla="*/ 238 h 323"/>
                <a:gd name="T18" fmla="*/ 13 w 213"/>
                <a:gd name="T19" fmla="*/ 206 h 323"/>
                <a:gd name="T20" fmla="*/ 12 w 213"/>
                <a:gd name="T21" fmla="*/ 191 h 323"/>
                <a:gd name="T22" fmla="*/ 24 w 213"/>
                <a:gd name="T23" fmla="*/ 41 h 323"/>
                <a:gd name="T24" fmla="*/ 30 w 213"/>
                <a:gd name="T25" fmla="*/ 35 h 323"/>
                <a:gd name="T26" fmla="*/ 137 w 213"/>
                <a:gd name="T27" fmla="*/ 64 h 323"/>
                <a:gd name="T28" fmla="*/ 212 w 213"/>
                <a:gd name="T29" fmla="*/ 28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3" h="323">
                  <a:moveTo>
                    <a:pt x="212" y="289"/>
                  </a:moveTo>
                  <a:cubicBezTo>
                    <a:pt x="203" y="289"/>
                    <a:pt x="193" y="290"/>
                    <a:pt x="186" y="290"/>
                  </a:cubicBezTo>
                  <a:cubicBezTo>
                    <a:pt x="181" y="290"/>
                    <a:pt x="177" y="292"/>
                    <a:pt x="172" y="292"/>
                  </a:cubicBezTo>
                  <a:cubicBezTo>
                    <a:pt x="154" y="301"/>
                    <a:pt x="138" y="315"/>
                    <a:pt x="119" y="319"/>
                  </a:cubicBezTo>
                  <a:cubicBezTo>
                    <a:pt x="108" y="321"/>
                    <a:pt x="97" y="322"/>
                    <a:pt x="87" y="321"/>
                  </a:cubicBezTo>
                  <a:cubicBezTo>
                    <a:pt x="76" y="319"/>
                    <a:pt x="65" y="315"/>
                    <a:pt x="55" y="309"/>
                  </a:cubicBezTo>
                  <a:cubicBezTo>
                    <a:pt x="45" y="302"/>
                    <a:pt x="38" y="293"/>
                    <a:pt x="29" y="286"/>
                  </a:cubicBezTo>
                  <a:cubicBezTo>
                    <a:pt x="25" y="281"/>
                    <a:pt x="22" y="277"/>
                    <a:pt x="21" y="270"/>
                  </a:cubicBezTo>
                  <a:cubicBezTo>
                    <a:pt x="18" y="260"/>
                    <a:pt x="16" y="249"/>
                    <a:pt x="15" y="238"/>
                  </a:cubicBezTo>
                  <a:cubicBezTo>
                    <a:pt x="15" y="228"/>
                    <a:pt x="13" y="217"/>
                    <a:pt x="13" y="206"/>
                  </a:cubicBezTo>
                  <a:cubicBezTo>
                    <a:pt x="13" y="202"/>
                    <a:pt x="12" y="196"/>
                    <a:pt x="12" y="191"/>
                  </a:cubicBezTo>
                  <a:cubicBezTo>
                    <a:pt x="0" y="139"/>
                    <a:pt x="0" y="89"/>
                    <a:pt x="24" y="41"/>
                  </a:cubicBezTo>
                  <a:lnTo>
                    <a:pt x="30" y="35"/>
                  </a:lnTo>
                  <a:cubicBezTo>
                    <a:pt x="77" y="0"/>
                    <a:pt x="113" y="14"/>
                    <a:pt x="137" y="64"/>
                  </a:cubicBezTo>
                  <a:cubicBezTo>
                    <a:pt x="166" y="138"/>
                    <a:pt x="201" y="209"/>
                    <a:pt x="212" y="289"/>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48" name="Forme libre 747"/>
            <p:cNvSpPr>
              <a:spLocks noChangeArrowheads="1"/>
            </p:cNvSpPr>
            <p:nvPr userDrawn="1"/>
          </p:nvSpPr>
          <p:spPr bwMode="auto">
            <a:xfrm>
              <a:off x="1146175" y="3001963"/>
              <a:ext cx="41275" cy="68262"/>
            </a:xfrm>
            <a:custGeom>
              <a:avLst/>
              <a:gdLst>
                <a:gd name="T0" fmla="*/ 114 w 115"/>
                <a:gd name="T1" fmla="*/ 188 h 189"/>
                <a:gd name="T2" fmla="*/ 8 w 115"/>
                <a:gd name="T3" fmla="*/ 159 h 189"/>
                <a:gd name="T4" fmla="*/ 30 w 115"/>
                <a:gd name="T5" fmla="*/ 0 h 189"/>
                <a:gd name="T6" fmla="*/ 114 w 115"/>
                <a:gd name="T7" fmla="*/ 188 h 189"/>
              </a:gdLst>
              <a:ahLst/>
              <a:cxnLst>
                <a:cxn ang="0">
                  <a:pos x="T0" y="T1"/>
                </a:cxn>
                <a:cxn ang="0">
                  <a:pos x="T2" y="T3"/>
                </a:cxn>
                <a:cxn ang="0">
                  <a:pos x="T4" y="T5"/>
                </a:cxn>
                <a:cxn ang="0">
                  <a:pos x="T6" y="T7"/>
                </a:cxn>
              </a:cxnLst>
              <a:rect l="0" t="0" r="r" b="b"/>
              <a:pathLst>
                <a:path w="115" h="189">
                  <a:moveTo>
                    <a:pt x="114" y="188"/>
                  </a:moveTo>
                  <a:cubicBezTo>
                    <a:pt x="81" y="170"/>
                    <a:pt x="44" y="165"/>
                    <a:pt x="8" y="159"/>
                  </a:cubicBezTo>
                  <a:cubicBezTo>
                    <a:pt x="0" y="104"/>
                    <a:pt x="30" y="54"/>
                    <a:pt x="30" y="0"/>
                  </a:cubicBezTo>
                  <a:cubicBezTo>
                    <a:pt x="70" y="57"/>
                    <a:pt x="99" y="120"/>
                    <a:pt x="114" y="188"/>
                  </a:cubicBezTo>
                </a:path>
              </a:pathLst>
            </a:custGeom>
            <a:solidFill>
              <a:srgbClr val="89898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49" name="Forme libre 748"/>
            <p:cNvSpPr>
              <a:spLocks noChangeArrowheads="1"/>
            </p:cNvSpPr>
            <p:nvPr userDrawn="1"/>
          </p:nvSpPr>
          <p:spPr bwMode="auto">
            <a:xfrm>
              <a:off x="908050" y="2797175"/>
              <a:ext cx="23813" cy="7938"/>
            </a:xfrm>
            <a:custGeom>
              <a:avLst/>
              <a:gdLst>
                <a:gd name="T0" fmla="*/ 49 w 65"/>
                <a:gd name="T1" fmla="*/ 21 h 24"/>
                <a:gd name="T2" fmla="*/ 0 w 65"/>
                <a:gd name="T3" fmla="*/ 23 h 24"/>
                <a:gd name="T4" fmla="*/ 47 w 65"/>
                <a:gd name="T5" fmla="*/ 1 h 24"/>
                <a:gd name="T6" fmla="*/ 45 w 65"/>
                <a:gd name="T7" fmla="*/ 0 h 24"/>
                <a:gd name="T8" fmla="*/ 49 w 65"/>
                <a:gd name="T9" fmla="*/ 21 h 24"/>
              </a:gdLst>
              <a:ahLst/>
              <a:cxnLst>
                <a:cxn ang="0">
                  <a:pos x="T0" y="T1"/>
                </a:cxn>
                <a:cxn ang="0">
                  <a:pos x="T2" y="T3"/>
                </a:cxn>
                <a:cxn ang="0">
                  <a:pos x="T4" y="T5"/>
                </a:cxn>
                <a:cxn ang="0">
                  <a:pos x="T6" y="T7"/>
                </a:cxn>
                <a:cxn ang="0">
                  <a:pos x="T8" y="T9"/>
                </a:cxn>
              </a:cxnLst>
              <a:rect l="0" t="0" r="r" b="b"/>
              <a:pathLst>
                <a:path w="65" h="24">
                  <a:moveTo>
                    <a:pt x="49" y="21"/>
                  </a:moveTo>
                  <a:cubicBezTo>
                    <a:pt x="32" y="21"/>
                    <a:pt x="16" y="21"/>
                    <a:pt x="0" y="23"/>
                  </a:cubicBezTo>
                  <a:cubicBezTo>
                    <a:pt x="15" y="15"/>
                    <a:pt x="30" y="7"/>
                    <a:pt x="47" y="1"/>
                  </a:cubicBezTo>
                  <a:lnTo>
                    <a:pt x="45" y="0"/>
                  </a:lnTo>
                  <a:cubicBezTo>
                    <a:pt x="64" y="4"/>
                    <a:pt x="64" y="12"/>
                    <a:pt x="49" y="21"/>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50" name="Forme libre 749"/>
            <p:cNvSpPr>
              <a:spLocks noChangeArrowheads="1"/>
            </p:cNvSpPr>
            <p:nvPr userDrawn="1"/>
          </p:nvSpPr>
          <p:spPr bwMode="auto">
            <a:xfrm>
              <a:off x="8145463" y="2803525"/>
              <a:ext cx="50800" cy="44450"/>
            </a:xfrm>
            <a:custGeom>
              <a:avLst/>
              <a:gdLst>
                <a:gd name="T0" fmla="*/ 142 w 143"/>
                <a:gd name="T1" fmla="*/ 73 h 125"/>
                <a:gd name="T2" fmla="*/ 119 w 143"/>
                <a:gd name="T3" fmla="*/ 121 h 125"/>
                <a:gd name="T4" fmla="*/ 86 w 143"/>
                <a:gd name="T5" fmla="*/ 121 h 125"/>
                <a:gd name="T6" fmla="*/ 5 w 143"/>
                <a:gd name="T7" fmla="*/ 81 h 125"/>
                <a:gd name="T8" fmla="*/ 69 w 143"/>
                <a:gd name="T9" fmla="*/ 15 h 125"/>
                <a:gd name="T10" fmla="*/ 142 w 143"/>
                <a:gd name="T11" fmla="*/ 73 h 125"/>
              </a:gdLst>
              <a:ahLst/>
              <a:cxnLst>
                <a:cxn ang="0">
                  <a:pos x="T0" y="T1"/>
                </a:cxn>
                <a:cxn ang="0">
                  <a:pos x="T2" y="T3"/>
                </a:cxn>
                <a:cxn ang="0">
                  <a:pos x="T4" y="T5"/>
                </a:cxn>
                <a:cxn ang="0">
                  <a:pos x="T6" y="T7"/>
                </a:cxn>
                <a:cxn ang="0">
                  <a:pos x="T8" y="T9"/>
                </a:cxn>
                <a:cxn ang="0">
                  <a:pos x="T10" y="T11"/>
                </a:cxn>
              </a:cxnLst>
              <a:rect l="0" t="0" r="r" b="b"/>
              <a:pathLst>
                <a:path w="143" h="125">
                  <a:moveTo>
                    <a:pt x="142" y="73"/>
                  </a:moveTo>
                  <a:cubicBezTo>
                    <a:pt x="135" y="89"/>
                    <a:pt x="127" y="104"/>
                    <a:pt x="119" y="121"/>
                  </a:cubicBezTo>
                  <a:cubicBezTo>
                    <a:pt x="109" y="121"/>
                    <a:pt x="97" y="122"/>
                    <a:pt x="86" y="121"/>
                  </a:cubicBezTo>
                  <a:cubicBezTo>
                    <a:pt x="54" y="116"/>
                    <a:pt x="11" y="124"/>
                    <a:pt x="5" y="81"/>
                  </a:cubicBezTo>
                  <a:cubicBezTo>
                    <a:pt x="0" y="43"/>
                    <a:pt x="38" y="26"/>
                    <a:pt x="69" y="15"/>
                  </a:cubicBezTo>
                  <a:cubicBezTo>
                    <a:pt x="119" y="0"/>
                    <a:pt x="136" y="31"/>
                    <a:pt x="142" y="73"/>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51" name="Forme libre 750"/>
            <p:cNvSpPr>
              <a:spLocks noChangeArrowheads="1"/>
            </p:cNvSpPr>
            <p:nvPr userDrawn="1"/>
          </p:nvSpPr>
          <p:spPr bwMode="auto">
            <a:xfrm>
              <a:off x="5880100" y="468313"/>
              <a:ext cx="1038225" cy="168275"/>
            </a:xfrm>
            <a:custGeom>
              <a:avLst/>
              <a:gdLst>
                <a:gd name="T0" fmla="*/ 2881 w 2882"/>
                <a:gd name="T1" fmla="*/ 32 h 468"/>
                <a:gd name="T2" fmla="*/ 2861 w 2882"/>
                <a:gd name="T3" fmla="*/ 33 h 468"/>
                <a:gd name="T4" fmla="*/ 519 w 2882"/>
                <a:gd name="T5" fmla="*/ 378 h 468"/>
                <a:gd name="T6" fmla="*/ 453 w 2882"/>
                <a:gd name="T7" fmla="*/ 397 h 468"/>
                <a:gd name="T8" fmla="*/ 56 w 2882"/>
                <a:gd name="T9" fmla="*/ 458 h 468"/>
                <a:gd name="T10" fmla="*/ 3 w 2882"/>
                <a:gd name="T11" fmla="*/ 424 h 468"/>
                <a:gd name="T12" fmla="*/ 23 w 2882"/>
                <a:gd name="T13" fmla="*/ 421 h 468"/>
                <a:gd name="T14" fmla="*/ 67 w 2882"/>
                <a:gd name="T15" fmla="*/ 398 h 468"/>
                <a:gd name="T16" fmla="*/ 67 w 2882"/>
                <a:gd name="T17" fmla="*/ 398 h 468"/>
                <a:gd name="T18" fmla="*/ 139 w 2882"/>
                <a:gd name="T19" fmla="*/ 345 h 468"/>
                <a:gd name="T20" fmla="*/ 215 w 2882"/>
                <a:gd name="T21" fmla="*/ 337 h 468"/>
                <a:gd name="T22" fmla="*/ 1290 w 2882"/>
                <a:gd name="T23" fmla="*/ 184 h 468"/>
                <a:gd name="T24" fmla="*/ 2553 w 2882"/>
                <a:gd name="T25" fmla="*/ 3 h 468"/>
                <a:gd name="T26" fmla="*/ 2622 w 2882"/>
                <a:gd name="T27" fmla="*/ 4 h 468"/>
                <a:gd name="T28" fmla="*/ 2753 w 2882"/>
                <a:gd name="T29" fmla="*/ 13 h 468"/>
                <a:gd name="T30" fmla="*/ 2819 w 2882"/>
                <a:gd name="T31" fmla="*/ 10 h 468"/>
                <a:gd name="T32" fmla="*/ 2881 w 2882"/>
                <a:gd name="T33" fmla="*/ 32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82" h="468">
                  <a:moveTo>
                    <a:pt x="2881" y="32"/>
                  </a:moveTo>
                  <a:cubicBezTo>
                    <a:pt x="2875" y="32"/>
                    <a:pt x="2869" y="32"/>
                    <a:pt x="2861" y="33"/>
                  </a:cubicBezTo>
                  <a:cubicBezTo>
                    <a:pt x="2081" y="158"/>
                    <a:pt x="1301" y="270"/>
                    <a:pt x="519" y="378"/>
                  </a:cubicBezTo>
                  <a:cubicBezTo>
                    <a:pt x="496" y="381"/>
                    <a:pt x="475" y="390"/>
                    <a:pt x="453" y="397"/>
                  </a:cubicBezTo>
                  <a:cubicBezTo>
                    <a:pt x="323" y="436"/>
                    <a:pt x="189" y="445"/>
                    <a:pt x="56" y="458"/>
                  </a:cubicBezTo>
                  <a:cubicBezTo>
                    <a:pt x="30" y="461"/>
                    <a:pt x="0" y="467"/>
                    <a:pt x="3" y="424"/>
                  </a:cubicBezTo>
                  <a:cubicBezTo>
                    <a:pt x="9" y="424"/>
                    <a:pt x="16" y="423"/>
                    <a:pt x="23" y="421"/>
                  </a:cubicBezTo>
                  <a:cubicBezTo>
                    <a:pt x="35" y="409"/>
                    <a:pt x="56" y="413"/>
                    <a:pt x="67" y="398"/>
                  </a:cubicBezTo>
                  <a:lnTo>
                    <a:pt x="67" y="398"/>
                  </a:lnTo>
                  <a:cubicBezTo>
                    <a:pt x="85" y="372"/>
                    <a:pt x="102" y="345"/>
                    <a:pt x="139" y="345"/>
                  </a:cubicBezTo>
                  <a:cubicBezTo>
                    <a:pt x="165" y="342"/>
                    <a:pt x="191" y="343"/>
                    <a:pt x="215" y="337"/>
                  </a:cubicBezTo>
                  <a:cubicBezTo>
                    <a:pt x="572" y="282"/>
                    <a:pt x="931" y="239"/>
                    <a:pt x="1290" y="184"/>
                  </a:cubicBezTo>
                  <a:cubicBezTo>
                    <a:pt x="1710" y="120"/>
                    <a:pt x="2133" y="73"/>
                    <a:pt x="2553" y="3"/>
                  </a:cubicBezTo>
                  <a:cubicBezTo>
                    <a:pt x="2576" y="0"/>
                    <a:pt x="2599" y="0"/>
                    <a:pt x="2622" y="4"/>
                  </a:cubicBezTo>
                  <a:cubicBezTo>
                    <a:pt x="2664" y="21"/>
                    <a:pt x="2707" y="33"/>
                    <a:pt x="2753" y="13"/>
                  </a:cubicBezTo>
                  <a:cubicBezTo>
                    <a:pt x="2774" y="12"/>
                    <a:pt x="2796" y="12"/>
                    <a:pt x="2819" y="10"/>
                  </a:cubicBezTo>
                  <a:cubicBezTo>
                    <a:pt x="2840" y="12"/>
                    <a:pt x="2863" y="16"/>
                    <a:pt x="2881" y="32"/>
                  </a:cubicBezTo>
                </a:path>
              </a:pathLst>
            </a:custGeom>
            <a:solidFill>
              <a:srgbClr val="12121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52" name="Forme libre 751"/>
            <p:cNvSpPr>
              <a:spLocks noChangeArrowheads="1"/>
            </p:cNvSpPr>
            <p:nvPr userDrawn="1"/>
          </p:nvSpPr>
          <p:spPr bwMode="auto">
            <a:xfrm>
              <a:off x="6605588" y="444500"/>
              <a:ext cx="293687" cy="55563"/>
            </a:xfrm>
            <a:custGeom>
              <a:avLst/>
              <a:gdLst>
                <a:gd name="T0" fmla="*/ 0 w 818"/>
                <a:gd name="T1" fmla="*/ 120 h 154"/>
                <a:gd name="T2" fmla="*/ 224 w 818"/>
                <a:gd name="T3" fmla="*/ 77 h 154"/>
                <a:gd name="T4" fmla="*/ 324 w 818"/>
                <a:gd name="T5" fmla="*/ 52 h 154"/>
                <a:gd name="T6" fmla="*/ 640 w 818"/>
                <a:gd name="T7" fmla="*/ 17 h 154"/>
                <a:gd name="T8" fmla="*/ 817 w 818"/>
                <a:gd name="T9" fmla="*/ 13 h 154"/>
                <a:gd name="T10" fmla="*/ 644 w 818"/>
                <a:gd name="T11" fmla="*/ 51 h 154"/>
                <a:gd name="T12" fmla="*/ 580 w 818"/>
                <a:gd name="T13" fmla="*/ 84 h 154"/>
                <a:gd name="T14" fmla="*/ 82 w 818"/>
                <a:gd name="T15" fmla="*/ 153 h 154"/>
                <a:gd name="T16" fmla="*/ 0 w 818"/>
                <a:gd name="T17" fmla="*/ 12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8" h="154">
                  <a:moveTo>
                    <a:pt x="0" y="120"/>
                  </a:moveTo>
                  <a:cubicBezTo>
                    <a:pt x="72" y="89"/>
                    <a:pt x="150" y="92"/>
                    <a:pt x="224" y="77"/>
                  </a:cubicBezTo>
                  <a:cubicBezTo>
                    <a:pt x="258" y="71"/>
                    <a:pt x="293" y="71"/>
                    <a:pt x="324" y="52"/>
                  </a:cubicBezTo>
                  <a:cubicBezTo>
                    <a:pt x="431" y="57"/>
                    <a:pt x="534" y="31"/>
                    <a:pt x="640" y="17"/>
                  </a:cubicBezTo>
                  <a:cubicBezTo>
                    <a:pt x="692" y="11"/>
                    <a:pt x="744" y="0"/>
                    <a:pt x="817" y="13"/>
                  </a:cubicBezTo>
                  <a:cubicBezTo>
                    <a:pt x="750" y="40"/>
                    <a:pt x="698" y="48"/>
                    <a:pt x="644" y="51"/>
                  </a:cubicBezTo>
                  <a:cubicBezTo>
                    <a:pt x="628" y="69"/>
                    <a:pt x="606" y="81"/>
                    <a:pt x="580" y="84"/>
                  </a:cubicBezTo>
                  <a:cubicBezTo>
                    <a:pt x="414" y="103"/>
                    <a:pt x="249" y="138"/>
                    <a:pt x="82" y="153"/>
                  </a:cubicBezTo>
                  <a:cubicBezTo>
                    <a:pt x="53" y="147"/>
                    <a:pt x="18" y="153"/>
                    <a:pt x="0" y="120"/>
                  </a:cubicBezTo>
                </a:path>
              </a:pathLst>
            </a:custGeom>
            <a:solidFill>
              <a:srgbClr val="26262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53" name="Forme libre 752"/>
            <p:cNvSpPr>
              <a:spLocks noChangeArrowheads="1"/>
            </p:cNvSpPr>
            <p:nvPr userDrawn="1"/>
          </p:nvSpPr>
          <p:spPr bwMode="auto">
            <a:xfrm>
              <a:off x="6819900" y="463550"/>
              <a:ext cx="52388" cy="17463"/>
            </a:xfrm>
            <a:custGeom>
              <a:avLst/>
              <a:gdLst>
                <a:gd name="T0" fmla="*/ 0 w 145"/>
                <a:gd name="T1" fmla="*/ 20 h 47"/>
                <a:gd name="T2" fmla="*/ 49 w 145"/>
                <a:gd name="T3" fmla="*/ 0 h 47"/>
                <a:gd name="T4" fmla="*/ 144 w 145"/>
                <a:gd name="T5" fmla="*/ 25 h 47"/>
                <a:gd name="T6" fmla="*/ 25 w 145"/>
                <a:gd name="T7" fmla="*/ 45 h 47"/>
                <a:gd name="T8" fmla="*/ 0 w 145"/>
                <a:gd name="T9" fmla="*/ 20 h 47"/>
              </a:gdLst>
              <a:ahLst/>
              <a:cxnLst>
                <a:cxn ang="0">
                  <a:pos x="T0" y="T1"/>
                </a:cxn>
                <a:cxn ang="0">
                  <a:pos x="T2" y="T3"/>
                </a:cxn>
                <a:cxn ang="0">
                  <a:pos x="T4" y="T5"/>
                </a:cxn>
                <a:cxn ang="0">
                  <a:pos x="T6" y="T7"/>
                </a:cxn>
                <a:cxn ang="0">
                  <a:pos x="T8" y="T9"/>
                </a:cxn>
              </a:cxnLst>
              <a:rect l="0" t="0" r="r" b="b"/>
              <a:pathLst>
                <a:path w="145" h="47">
                  <a:moveTo>
                    <a:pt x="0" y="20"/>
                  </a:moveTo>
                  <a:cubicBezTo>
                    <a:pt x="17" y="14"/>
                    <a:pt x="33" y="6"/>
                    <a:pt x="49" y="0"/>
                  </a:cubicBezTo>
                  <a:cubicBezTo>
                    <a:pt x="78" y="20"/>
                    <a:pt x="110" y="22"/>
                    <a:pt x="144" y="25"/>
                  </a:cubicBezTo>
                  <a:cubicBezTo>
                    <a:pt x="106" y="43"/>
                    <a:pt x="66" y="46"/>
                    <a:pt x="25" y="45"/>
                  </a:cubicBezTo>
                  <a:cubicBezTo>
                    <a:pt x="17" y="37"/>
                    <a:pt x="0" y="35"/>
                    <a:pt x="0" y="20"/>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54" name="Forme libre 753"/>
            <p:cNvSpPr>
              <a:spLocks noChangeArrowheads="1"/>
            </p:cNvSpPr>
            <p:nvPr userDrawn="1"/>
          </p:nvSpPr>
          <p:spPr bwMode="auto">
            <a:xfrm>
              <a:off x="3660775" y="1479550"/>
              <a:ext cx="396875" cy="233363"/>
            </a:xfrm>
            <a:custGeom>
              <a:avLst/>
              <a:gdLst>
                <a:gd name="T0" fmla="*/ 5 w 1101"/>
                <a:gd name="T1" fmla="*/ 176 h 649"/>
                <a:gd name="T2" fmla="*/ 49 w 1101"/>
                <a:gd name="T3" fmla="*/ 170 h 649"/>
                <a:gd name="T4" fmla="*/ 68 w 1101"/>
                <a:gd name="T5" fmla="*/ 92 h 649"/>
                <a:gd name="T6" fmla="*/ 49 w 1101"/>
                <a:gd name="T7" fmla="*/ 58 h 649"/>
                <a:gd name="T8" fmla="*/ 211 w 1101"/>
                <a:gd name="T9" fmla="*/ 39 h 649"/>
                <a:gd name="T10" fmla="*/ 231 w 1101"/>
                <a:gd name="T11" fmla="*/ 77 h 649"/>
                <a:gd name="T12" fmla="*/ 355 w 1101"/>
                <a:gd name="T13" fmla="*/ 222 h 649"/>
                <a:gd name="T14" fmla="*/ 374 w 1101"/>
                <a:gd name="T15" fmla="*/ 246 h 649"/>
                <a:gd name="T16" fmla="*/ 472 w 1101"/>
                <a:gd name="T17" fmla="*/ 269 h 649"/>
                <a:gd name="T18" fmla="*/ 616 w 1101"/>
                <a:gd name="T19" fmla="*/ 133 h 649"/>
                <a:gd name="T20" fmla="*/ 613 w 1101"/>
                <a:gd name="T21" fmla="*/ 110 h 649"/>
                <a:gd name="T22" fmla="*/ 634 w 1101"/>
                <a:gd name="T23" fmla="*/ 13 h 649"/>
                <a:gd name="T24" fmla="*/ 703 w 1101"/>
                <a:gd name="T25" fmla="*/ 89 h 649"/>
                <a:gd name="T26" fmla="*/ 715 w 1101"/>
                <a:gd name="T27" fmla="*/ 107 h 649"/>
                <a:gd name="T28" fmla="*/ 956 w 1101"/>
                <a:gd name="T29" fmla="*/ 288 h 649"/>
                <a:gd name="T30" fmla="*/ 1004 w 1101"/>
                <a:gd name="T31" fmla="*/ 359 h 649"/>
                <a:gd name="T32" fmla="*/ 944 w 1101"/>
                <a:gd name="T33" fmla="*/ 417 h 649"/>
                <a:gd name="T34" fmla="*/ 823 w 1101"/>
                <a:gd name="T35" fmla="*/ 455 h 649"/>
                <a:gd name="T36" fmla="*/ 834 w 1101"/>
                <a:gd name="T37" fmla="*/ 454 h 649"/>
                <a:gd name="T38" fmla="*/ 1027 w 1101"/>
                <a:gd name="T39" fmla="*/ 504 h 649"/>
                <a:gd name="T40" fmla="*/ 1088 w 1101"/>
                <a:gd name="T41" fmla="*/ 588 h 649"/>
                <a:gd name="T42" fmla="*/ 1062 w 1101"/>
                <a:gd name="T43" fmla="*/ 613 h 649"/>
                <a:gd name="T44" fmla="*/ 1011 w 1101"/>
                <a:gd name="T45" fmla="*/ 622 h 649"/>
                <a:gd name="T46" fmla="*/ 979 w 1101"/>
                <a:gd name="T47" fmla="*/ 628 h 649"/>
                <a:gd name="T48" fmla="*/ 947 w 1101"/>
                <a:gd name="T49" fmla="*/ 637 h 649"/>
                <a:gd name="T50" fmla="*/ 897 w 1101"/>
                <a:gd name="T51" fmla="*/ 646 h 649"/>
                <a:gd name="T52" fmla="*/ 500 w 1101"/>
                <a:gd name="T53" fmla="*/ 552 h 649"/>
                <a:gd name="T54" fmla="*/ 23 w 1101"/>
                <a:gd name="T55" fmla="*/ 385 h 649"/>
                <a:gd name="T56" fmla="*/ 5 w 1101"/>
                <a:gd name="T57" fmla="*/ 176 h 649"/>
                <a:gd name="T58" fmla="*/ 750 w 1101"/>
                <a:gd name="T59" fmla="*/ 457 h 649"/>
                <a:gd name="T60" fmla="*/ 794 w 1101"/>
                <a:gd name="T61" fmla="*/ 460 h 649"/>
                <a:gd name="T62" fmla="*/ 750 w 1101"/>
                <a:gd name="T63" fmla="*/ 457 h 649"/>
                <a:gd name="T64" fmla="*/ 519 w 1101"/>
                <a:gd name="T65" fmla="*/ 403 h 649"/>
                <a:gd name="T66" fmla="*/ 644 w 1101"/>
                <a:gd name="T67" fmla="*/ 432 h 649"/>
                <a:gd name="T68" fmla="*/ 519 w 1101"/>
                <a:gd name="T69" fmla="*/ 403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1" h="649">
                  <a:moveTo>
                    <a:pt x="5" y="176"/>
                  </a:moveTo>
                  <a:cubicBezTo>
                    <a:pt x="20" y="175"/>
                    <a:pt x="34" y="173"/>
                    <a:pt x="49" y="170"/>
                  </a:cubicBezTo>
                  <a:cubicBezTo>
                    <a:pt x="101" y="155"/>
                    <a:pt x="106" y="129"/>
                    <a:pt x="68" y="92"/>
                  </a:cubicBezTo>
                  <a:cubicBezTo>
                    <a:pt x="60" y="84"/>
                    <a:pt x="57" y="74"/>
                    <a:pt x="49" y="58"/>
                  </a:cubicBezTo>
                  <a:cubicBezTo>
                    <a:pt x="101" y="25"/>
                    <a:pt x="158" y="40"/>
                    <a:pt x="211" y="39"/>
                  </a:cubicBezTo>
                  <a:cubicBezTo>
                    <a:pt x="220" y="51"/>
                    <a:pt x="232" y="63"/>
                    <a:pt x="231" y="77"/>
                  </a:cubicBezTo>
                  <a:cubicBezTo>
                    <a:pt x="226" y="164"/>
                    <a:pt x="252" y="223"/>
                    <a:pt x="355" y="222"/>
                  </a:cubicBezTo>
                  <a:cubicBezTo>
                    <a:pt x="364" y="222"/>
                    <a:pt x="371" y="236"/>
                    <a:pt x="374" y="246"/>
                  </a:cubicBezTo>
                  <a:cubicBezTo>
                    <a:pt x="405" y="266"/>
                    <a:pt x="439" y="266"/>
                    <a:pt x="472" y="269"/>
                  </a:cubicBezTo>
                  <a:cubicBezTo>
                    <a:pt x="588" y="280"/>
                    <a:pt x="622" y="248"/>
                    <a:pt x="616" y="133"/>
                  </a:cubicBezTo>
                  <a:cubicBezTo>
                    <a:pt x="616" y="126"/>
                    <a:pt x="613" y="118"/>
                    <a:pt x="613" y="110"/>
                  </a:cubicBezTo>
                  <a:cubicBezTo>
                    <a:pt x="610" y="75"/>
                    <a:pt x="587" y="25"/>
                    <a:pt x="634" y="13"/>
                  </a:cubicBezTo>
                  <a:cubicBezTo>
                    <a:pt x="680" y="0"/>
                    <a:pt x="683" y="60"/>
                    <a:pt x="703" y="89"/>
                  </a:cubicBezTo>
                  <a:cubicBezTo>
                    <a:pt x="707" y="95"/>
                    <a:pt x="710" y="101"/>
                    <a:pt x="715" y="107"/>
                  </a:cubicBezTo>
                  <a:cubicBezTo>
                    <a:pt x="796" y="165"/>
                    <a:pt x="852" y="257"/>
                    <a:pt x="956" y="288"/>
                  </a:cubicBezTo>
                  <a:cubicBezTo>
                    <a:pt x="984" y="297"/>
                    <a:pt x="1005" y="324"/>
                    <a:pt x="1004" y="359"/>
                  </a:cubicBezTo>
                  <a:cubicBezTo>
                    <a:pt x="1002" y="397"/>
                    <a:pt x="976" y="411"/>
                    <a:pt x="944" y="417"/>
                  </a:cubicBezTo>
                  <a:cubicBezTo>
                    <a:pt x="903" y="426"/>
                    <a:pt x="864" y="446"/>
                    <a:pt x="823" y="455"/>
                  </a:cubicBezTo>
                  <a:cubicBezTo>
                    <a:pt x="827" y="454"/>
                    <a:pt x="831" y="454"/>
                    <a:pt x="834" y="454"/>
                  </a:cubicBezTo>
                  <a:cubicBezTo>
                    <a:pt x="900" y="466"/>
                    <a:pt x="962" y="486"/>
                    <a:pt x="1027" y="504"/>
                  </a:cubicBezTo>
                  <a:cubicBezTo>
                    <a:pt x="1072" y="517"/>
                    <a:pt x="1100" y="538"/>
                    <a:pt x="1088" y="588"/>
                  </a:cubicBezTo>
                  <a:cubicBezTo>
                    <a:pt x="1081" y="599"/>
                    <a:pt x="1072" y="607"/>
                    <a:pt x="1062" y="613"/>
                  </a:cubicBezTo>
                  <a:cubicBezTo>
                    <a:pt x="1045" y="619"/>
                    <a:pt x="1028" y="620"/>
                    <a:pt x="1011" y="622"/>
                  </a:cubicBezTo>
                  <a:cubicBezTo>
                    <a:pt x="1001" y="624"/>
                    <a:pt x="990" y="627"/>
                    <a:pt x="979" y="628"/>
                  </a:cubicBezTo>
                  <a:lnTo>
                    <a:pt x="947" y="637"/>
                  </a:lnTo>
                  <a:cubicBezTo>
                    <a:pt x="930" y="642"/>
                    <a:pt x="915" y="648"/>
                    <a:pt x="897" y="646"/>
                  </a:cubicBezTo>
                  <a:cubicBezTo>
                    <a:pt x="765" y="610"/>
                    <a:pt x="634" y="578"/>
                    <a:pt x="500" y="552"/>
                  </a:cubicBezTo>
                  <a:cubicBezTo>
                    <a:pt x="333" y="520"/>
                    <a:pt x="184" y="436"/>
                    <a:pt x="23" y="385"/>
                  </a:cubicBezTo>
                  <a:cubicBezTo>
                    <a:pt x="13" y="318"/>
                    <a:pt x="0" y="248"/>
                    <a:pt x="5" y="176"/>
                  </a:cubicBezTo>
                  <a:close/>
                  <a:moveTo>
                    <a:pt x="750" y="457"/>
                  </a:moveTo>
                  <a:cubicBezTo>
                    <a:pt x="764" y="462"/>
                    <a:pt x="779" y="462"/>
                    <a:pt x="794" y="460"/>
                  </a:cubicBezTo>
                  <a:cubicBezTo>
                    <a:pt x="780" y="461"/>
                    <a:pt x="765" y="460"/>
                    <a:pt x="750" y="457"/>
                  </a:cubicBezTo>
                  <a:close/>
                  <a:moveTo>
                    <a:pt x="519" y="403"/>
                  </a:moveTo>
                  <a:cubicBezTo>
                    <a:pt x="561" y="414"/>
                    <a:pt x="602" y="424"/>
                    <a:pt x="644" y="432"/>
                  </a:cubicBezTo>
                  <a:cubicBezTo>
                    <a:pt x="603" y="422"/>
                    <a:pt x="561" y="413"/>
                    <a:pt x="519" y="403"/>
                  </a:cubicBezTo>
                  <a:close/>
                </a:path>
              </a:pathLst>
            </a:custGeom>
            <a:solidFill>
              <a:srgbClr val="2C2C2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55" name="Forme libre 754"/>
            <p:cNvSpPr>
              <a:spLocks noChangeArrowheads="1"/>
            </p:cNvSpPr>
            <p:nvPr userDrawn="1"/>
          </p:nvSpPr>
          <p:spPr bwMode="auto">
            <a:xfrm>
              <a:off x="3917950" y="1511300"/>
              <a:ext cx="260350" cy="153988"/>
            </a:xfrm>
            <a:custGeom>
              <a:avLst/>
              <a:gdLst>
                <a:gd name="T0" fmla="*/ 117 w 725"/>
                <a:gd name="T1" fmla="*/ 388 h 427"/>
                <a:gd name="T2" fmla="*/ 25 w 725"/>
                <a:gd name="T3" fmla="*/ 365 h 427"/>
                <a:gd name="T4" fmla="*/ 25 w 725"/>
                <a:gd name="T5" fmla="*/ 365 h 427"/>
                <a:gd name="T6" fmla="*/ 243 w 725"/>
                <a:gd name="T7" fmla="*/ 294 h 427"/>
                <a:gd name="T8" fmla="*/ 187 w 725"/>
                <a:gd name="T9" fmla="*/ 236 h 427"/>
                <a:gd name="T10" fmla="*/ 19 w 725"/>
                <a:gd name="T11" fmla="*/ 77 h 427"/>
                <a:gd name="T12" fmla="*/ 0 w 725"/>
                <a:gd name="T13" fmla="*/ 23 h 427"/>
                <a:gd name="T14" fmla="*/ 46 w 725"/>
                <a:gd name="T15" fmla="*/ 22 h 427"/>
                <a:gd name="T16" fmla="*/ 89 w 725"/>
                <a:gd name="T17" fmla="*/ 2 h 427"/>
                <a:gd name="T18" fmla="*/ 120 w 725"/>
                <a:gd name="T19" fmla="*/ 5 h 427"/>
                <a:gd name="T20" fmla="*/ 347 w 725"/>
                <a:gd name="T21" fmla="*/ 103 h 427"/>
                <a:gd name="T22" fmla="*/ 717 w 725"/>
                <a:gd name="T23" fmla="*/ 309 h 427"/>
                <a:gd name="T24" fmla="*/ 711 w 725"/>
                <a:gd name="T25" fmla="*/ 358 h 427"/>
                <a:gd name="T26" fmla="*/ 599 w 725"/>
                <a:gd name="T27" fmla="*/ 426 h 427"/>
                <a:gd name="T28" fmla="*/ 135 w 725"/>
                <a:gd name="T29" fmla="*/ 385 h 427"/>
                <a:gd name="T30" fmla="*/ 117 w 725"/>
                <a:gd name="T31" fmla="*/ 388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5" h="427">
                  <a:moveTo>
                    <a:pt x="117" y="388"/>
                  </a:moveTo>
                  <a:cubicBezTo>
                    <a:pt x="84" y="388"/>
                    <a:pt x="52" y="385"/>
                    <a:pt x="25" y="365"/>
                  </a:cubicBezTo>
                  <a:lnTo>
                    <a:pt x="25" y="365"/>
                  </a:lnTo>
                  <a:cubicBezTo>
                    <a:pt x="107" y="361"/>
                    <a:pt x="161" y="288"/>
                    <a:pt x="243" y="294"/>
                  </a:cubicBezTo>
                  <a:cubicBezTo>
                    <a:pt x="240" y="246"/>
                    <a:pt x="210" y="239"/>
                    <a:pt x="187" y="236"/>
                  </a:cubicBezTo>
                  <a:cubicBezTo>
                    <a:pt x="92" y="222"/>
                    <a:pt x="45" y="161"/>
                    <a:pt x="19" y="77"/>
                  </a:cubicBezTo>
                  <a:cubicBezTo>
                    <a:pt x="13" y="58"/>
                    <a:pt x="7" y="42"/>
                    <a:pt x="0" y="23"/>
                  </a:cubicBezTo>
                  <a:cubicBezTo>
                    <a:pt x="16" y="23"/>
                    <a:pt x="31" y="22"/>
                    <a:pt x="46" y="22"/>
                  </a:cubicBezTo>
                  <a:cubicBezTo>
                    <a:pt x="62" y="17"/>
                    <a:pt x="74" y="8"/>
                    <a:pt x="89" y="2"/>
                  </a:cubicBezTo>
                  <a:cubicBezTo>
                    <a:pt x="100" y="0"/>
                    <a:pt x="109" y="2"/>
                    <a:pt x="120" y="5"/>
                  </a:cubicBezTo>
                  <a:cubicBezTo>
                    <a:pt x="193" y="43"/>
                    <a:pt x="271" y="72"/>
                    <a:pt x="347" y="103"/>
                  </a:cubicBezTo>
                  <a:cubicBezTo>
                    <a:pt x="463" y="182"/>
                    <a:pt x="594" y="237"/>
                    <a:pt x="717" y="309"/>
                  </a:cubicBezTo>
                  <a:cubicBezTo>
                    <a:pt x="724" y="326"/>
                    <a:pt x="721" y="343"/>
                    <a:pt x="711" y="358"/>
                  </a:cubicBezTo>
                  <a:cubicBezTo>
                    <a:pt x="668" y="373"/>
                    <a:pt x="636" y="404"/>
                    <a:pt x="599" y="426"/>
                  </a:cubicBezTo>
                  <a:cubicBezTo>
                    <a:pt x="452" y="317"/>
                    <a:pt x="294" y="347"/>
                    <a:pt x="135" y="385"/>
                  </a:cubicBezTo>
                  <a:cubicBezTo>
                    <a:pt x="127" y="388"/>
                    <a:pt x="121" y="388"/>
                    <a:pt x="117" y="388"/>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56" name="Forme libre 755"/>
            <p:cNvSpPr>
              <a:spLocks noChangeArrowheads="1"/>
            </p:cNvSpPr>
            <p:nvPr userDrawn="1"/>
          </p:nvSpPr>
          <p:spPr bwMode="auto">
            <a:xfrm>
              <a:off x="3705225" y="1493838"/>
              <a:ext cx="141288" cy="90487"/>
            </a:xfrm>
            <a:custGeom>
              <a:avLst/>
              <a:gdLst>
                <a:gd name="T0" fmla="*/ 250 w 392"/>
                <a:gd name="T1" fmla="*/ 209 h 253"/>
                <a:gd name="T2" fmla="*/ 87 w 392"/>
                <a:gd name="T3" fmla="*/ 252 h 253"/>
                <a:gd name="T4" fmla="*/ 31 w 392"/>
                <a:gd name="T5" fmla="*/ 180 h 253"/>
                <a:gd name="T6" fmla="*/ 87 w 392"/>
                <a:gd name="T7" fmla="*/ 2 h 253"/>
                <a:gd name="T8" fmla="*/ 202 w 392"/>
                <a:gd name="T9" fmla="*/ 49 h 253"/>
                <a:gd name="T10" fmla="*/ 252 w 392"/>
                <a:gd name="T11" fmla="*/ 50 h 253"/>
                <a:gd name="T12" fmla="*/ 357 w 392"/>
                <a:gd name="T13" fmla="*/ 55 h 253"/>
                <a:gd name="T14" fmla="*/ 316 w 392"/>
                <a:gd name="T15" fmla="*/ 162 h 253"/>
                <a:gd name="T16" fmla="*/ 250 w 392"/>
                <a:gd name="T17" fmla="*/ 209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2" h="253">
                  <a:moveTo>
                    <a:pt x="250" y="209"/>
                  </a:moveTo>
                  <a:cubicBezTo>
                    <a:pt x="194" y="215"/>
                    <a:pt x="145" y="252"/>
                    <a:pt x="87" y="252"/>
                  </a:cubicBezTo>
                  <a:cubicBezTo>
                    <a:pt x="24" y="251"/>
                    <a:pt x="0" y="228"/>
                    <a:pt x="31" y="180"/>
                  </a:cubicBezTo>
                  <a:cubicBezTo>
                    <a:pt x="67" y="124"/>
                    <a:pt x="32" y="49"/>
                    <a:pt x="87" y="2"/>
                  </a:cubicBezTo>
                  <a:cubicBezTo>
                    <a:pt x="133" y="0"/>
                    <a:pt x="168" y="21"/>
                    <a:pt x="202" y="49"/>
                  </a:cubicBezTo>
                  <a:cubicBezTo>
                    <a:pt x="218" y="63"/>
                    <a:pt x="237" y="63"/>
                    <a:pt x="252" y="50"/>
                  </a:cubicBezTo>
                  <a:cubicBezTo>
                    <a:pt x="290" y="20"/>
                    <a:pt x="328" y="12"/>
                    <a:pt x="357" y="55"/>
                  </a:cubicBezTo>
                  <a:cubicBezTo>
                    <a:pt x="391" y="105"/>
                    <a:pt x="359" y="138"/>
                    <a:pt x="316" y="162"/>
                  </a:cubicBezTo>
                  <a:cubicBezTo>
                    <a:pt x="299" y="185"/>
                    <a:pt x="279" y="203"/>
                    <a:pt x="250" y="209"/>
                  </a:cubicBezTo>
                </a:path>
              </a:pathLst>
            </a:custGeom>
            <a:solidFill>
              <a:srgbClr val="18181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57" name="Forme libre 756"/>
            <p:cNvSpPr>
              <a:spLocks noChangeArrowheads="1"/>
            </p:cNvSpPr>
            <p:nvPr userDrawn="1"/>
          </p:nvSpPr>
          <p:spPr bwMode="auto">
            <a:xfrm>
              <a:off x="3738563" y="1452563"/>
              <a:ext cx="128587" cy="98425"/>
            </a:xfrm>
            <a:custGeom>
              <a:avLst/>
              <a:gdLst>
                <a:gd name="T0" fmla="*/ 224 w 358"/>
                <a:gd name="T1" fmla="*/ 274 h 275"/>
                <a:gd name="T2" fmla="*/ 235 w 358"/>
                <a:gd name="T3" fmla="*/ 242 h 275"/>
                <a:gd name="T4" fmla="*/ 174 w 358"/>
                <a:gd name="T5" fmla="*/ 181 h 275"/>
                <a:gd name="T6" fmla="*/ 110 w 358"/>
                <a:gd name="T7" fmla="*/ 161 h 275"/>
                <a:gd name="T8" fmla="*/ 120 w 358"/>
                <a:gd name="T9" fmla="*/ 99 h 275"/>
                <a:gd name="T10" fmla="*/ 0 w 358"/>
                <a:gd name="T11" fmla="*/ 4 h 275"/>
                <a:gd name="T12" fmla="*/ 132 w 358"/>
                <a:gd name="T13" fmla="*/ 26 h 275"/>
                <a:gd name="T14" fmla="*/ 271 w 358"/>
                <a:gd name="T15" fmla="*/ 108 h 275"/>
                <a:gd name="T16" fmla="*/ 346 w 358"/>
                <a:gd name="T17" fmla="*/ 143 h 275"/>
                <a:gd name="T18" fmla="*/ 316 w 358"/>
                <a:gd name="T19" fmla="*/ 236 h 275"/>
                <a:gd name="T20" fmla="*/ 224 w 358"/>
                <a:gd name="T21" fmla="*/ 27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8" h="275">
                  <a:moveTo>
                    <a:pt x="224" y="274"/>
                  </a:moveTo>
                  <a:cubicBezTo>
                    <a:pt x="229" y="264"/>
                    <a:pt x="235" y="253"/>
                    <a:pt x="235" y="242"/>
                  </a:cubicBezTo>
                  <a:cubicBezTo>
                    <a:pt x="242" y="175"/>
                    <a:pt x="236" y="169"/>
                    <a:pt x="174" y="181"/>
                  </a:cubicBezTo>
                  <a:cubicBezTo>
                    <a:pt x="145" y="187"/>
                    <a:pt x="123" y="194"/>
                    <a:pt x="110" y="161"/>
                  </a:cubicBezTo>
                  <a:cubicBezTo>
                    <a:pt x="145" y="146"/>
                    <a:pt x="134" y="125"/>
                    <a:pt x="120" y="99"/>
                  </a:cubicBezTo>
                  <a:cubicBezTo>
                    <a:pt x="94" y="47"/>
                    <a:pt x="35" y="41"/>
                    <a:pt x="0" y="4"/>
                  </a:cubicBezTo>
                  <a:cubicBezTo>
                    <a:pt x="45" y="0"/>
                    <a:pt x="91" y="3"/>
                    <a:pt x="132" y="26"/>
                  </a:cubicBezTo>
                  <a:cubicBezTo>
                    <a:pt x="166" y="76"/>
                    <a:pt x="204" y="113"/>
                    <a:pt x="271" y="108"/>
                  </a:cubicBezTo>
                  <a:cubicBezTo>
                    <a:pt x="300" y="106"/>
                    <a:pt x="336" y="103"/>
                    <a:pt x="346" y="143"/>
                  </a:cubicBezTo>
                  <a:cubicBezTo>
                    <a:pt x="357" y="180"/>
                    <a:pt x="339" y="209"/>
                    <a:pt x="316" y="236"/>
                  </a:cubicBezTo>
                  <a:cubicBezTo>
                    <a:pt x="291" y="264"/>
                    <a:pt x="259" y="271"/>
                    <a:pt x="224" y="274"/>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58" name="Forme libre 757"/>
            <p:cNvSpPr>
              <a:spLocks noChangeArrowheads="1"/>
            </p:cNvSpPr>
            <p:nvPr userDrawn="1"/>
          </p:nvSpPr>
          <p:spPr bwMode="auto">
            <a:xfrm>
              <a:off x="3933825" y="1479550"/>
              <a:ext cx="133350" cy="60325"/>
            </a:xfrm>
            <a:custGeom>
              <a:avLst/>
              <a:gdLst>
                <a:gd name="T0" fmla="*/ 46 w 370"/>
                <a:gd name="T1" fmla="*/ 111 h 166"/>
                <a:gd name="T2" fmla="*/ 0 w 370"/>
                <a:gd name="T3" fmla="*/ 111 h 166"/>
                <a:gd name="T4" fmla="*/ 24 w 370"/>
                <a:gd name="T5" fmla="*/ 67 h 166"/>
                <a:gd name="T6" fmla="*/ 44 w 370"/>
                <a:gd name="T7" fmla="*/ 0 h 166"/>
                <a:gd name="T8" fmla="*/ 116 w 370"/>
                <a:gd name="T9" fmla="*/ 44 h 166"/>
                <a:gd name="T10" fmla="*/ 182 w 370"/>
                <a:gd name="T11" fmla="*/ 44 h 166"/>
                <a:gd name="T12" fmla="*/ 320 w 370"/>
                <a:gd name="T13" fmla="*/ 43 h 166"/>
                <a:gd name="T14" fmla="*/ 362 w 370"/>
                <a:gd name="T15" fmla="*/ 64 h 166"/>
                <a:gd name="T16" fmla="*/ 246 w 370"/>
                <a:gd name="T17" fmla="*/ 165 h 166"/>
                <a:gd name="T18" fmla="*/ 46 w 370"/>
                <a:gd name="T19" fmla="*/ 11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0" h="166">
                  <a:moveTo>
                    <a:pt x="46" y="111"/>
                  </a:moveTo>
                  <a:cubicBezTo>
                    <a:pt x="30" y="117"/>
                    <a:pt x="15" y="119"/>
                    <a:pt x="0" y="111"/>
                  </a:cubicBezTo>
                  <a:cubicBezTo>
                    <a:pt x="7" y="96"/>
                    <a:pt x="17" y="81"/>
                    <a:pt x="24" y="67"/>
                  </a:cubicBezTo>
                  <a:cubicBezTo>
                    <a:pt x="44" y="49"/>
                    <a:pt x="24" y="18"/>
                    <a:pt x="44" y="0"/>
                  </a:cubicBezTo>
                  <a:cubicBezTo>
                    <a:pt x="69" y="15"/>
                    <a:pt x="91" y="29"/>
                    <a:pt x="116" y="44"/>
                  </a:cubicBezTo>
                  <a:cubicBezTo>
                    <a:pt x="137" y="61"/>
                    <a:pt x="160" y="59"/>
                    <a:pt x="182" y="44"/>
                  </a:cubicBezTo>
                  <a:cubicBezTo>
                    <a:pt x="227" y="44"/>
                    <a:pt x="275" y="43"/>
                    <a:pt x="320" y="43"/>
                  </a:cubicBezTo>
                  <a:cubicBezTo>
                    <a:pt x="342" y="35"/>
                    <a:pt x="353" y="49"/>
                    <a:pt x="362" y="64"/>
                  </a:cubicBezTo>
                  <a:cubicBezTo>
                    <a:pt x="369" y="153"/>
                    <a:pt x="310" y="160"/>
                    <a:pt x="246" y="165"/>
                  </a:cubicBezTo>
                  <a:cubicBezTo>
                    <a:pt x="180" y="137"/>
                    <a:pt x="116" y="110"/>
                    <a:pt x="46" y="111"/>
                  </a:cubicBezTo>
                </a:path>
              </a:pathLst>
            </a:custGeom>
            <a:solidFill>
              <a:srgbClr val="2C2C2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59" name="Forme libre 758"/>
            <p:cNvSpPr>
              <a:spLocks noChangeArrowheads="1"/>
            </p:cNvSpPr>
            <p:nvPr userDrawn="1"/>
          </p:nvSpPr>
          <p:spPr bwMode="auto">
            <a:xfrm>
              <a:off x="3910013" y="1436688"/>
              <a:ext cx="23812" cy="7937"/>
            </a:xfrm>
            <a:custGeom>
              <a:avLst/>
              <a:gdLst>
                <a:gd name="T0" fmla="*/ 67 w 68"/>
                <a:gd name="T1" fmla="*/ 0 h 24"/>
                <a:gd name="T2" fmla="*/ 0 w 68"/>
                <a:gd name="T3" fmla="*/ 23 h 24"/>
                <a:gd name="T4" fmla="*/ 67 w 68"/>
                <a:gd name="T5" fmla="*/ 0 h 24"/>
              </a:gdLst>
              <a:ahLst/>
              <a:cxnLst>
                <a:cxn ang="0">
                  <a:pos x="T0" y="T1"/>
                </a:cxn>
                <a:cxn ang="0">
                  <a:pos x="T2" y="T3"/>
                </a:cxn>
                <a:cxn ang="0">
                  <a:pos x="T4" y="T5"/>
                </a:cxn>
              </a:cxnLst>
              <a:rect l="0" t="0" r="r" b="b"/>
              <a:pathLst>
                <a:path w="68" h="24">
                  <a:moveTo>
                    <a:pt x="67" y="0"/>
                  </a:moveTo>
                  <a:cubicBezTo>
                    <a:pt x="47" y="16"/>
                    <a:pt x="25" y="22"/>
                    <a:pt x="0" y="23"/>
                  </a:cubicBezTo>
                  <a:cubicBezTo>
                    <a:pt x="20" y="8"/>
                    <a:pt x="43" y="2"/>
                    <a:pt x="67" y="0"/>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60" name="Forme libre 759"/>
            <p:cNvSpPr>
              <a:spLocks noChangeArrowheads="1"/>
            </p:cNvSpPr>
            <p:nvPr userDrawn="1"/>
          </p:nvSpPr>
          <p:spPr bwMode="auto">
            <a:xfrm>
              <a:off x="3943350" y="1477963"/>
              <a:ext cx="7938" cy="25400"/>
            </a:xfrm>
            <a:custGeom>
              <a:avLst/>
              <a:gdLst>
                <a:gd name="T0" fmla="*/ 21 w 22"/>
                <a:gd name="T1" fmla="*/ 0 h 69"/>
                <a:gd name="T2" fmla="*/ 1 w 22"/>
                <a:gd name="T3" fmla="*/ 68 h 69"/>
                <a:gd name="T4" fmla="*/ 0 w 22"/>
                <a:gd name="T5" fmla="*/ 0 h 69"/>
                <a:gd name="T6" fmla="*/ 21 w 22"/>
                <a:gd name="T7" fmla="*/ 0 h 69"/>
              </a:gdLst>
              <a:ahLst/>
              <a:cxnLst>
                <a:cxn ang="0">
                  <a:pos x="T0" y="T1"/>
                </a:cxn>
                <a:cxn ang="0">
                  <a:pos x="T2" y="T3"/>
                </a:cxn>
                <a:cxn ang="0">
                  <a:pos x="T4" y="T5"/>
                </a:cxn>
                <a:cxn ang="0">
                  <a:pos x="T6" y="T7"/>
                </a:cxn>
              </a:cxnLst>
              <a:rect l="0" t="0" r="r" b="b"/>
              <a:pathLst>
                <a:path w="22" h="69">
                  <a:moveTo>
                    <a:pt x="21" y="0"/>
                  </a:moveTo>
                  <a:cubicBezTo>
                    <a:pt x="21" y="25"/>
                    <a:pt x="15" y="48"/>
                    <a:pt x="1" y="68"/>
                  </a:cubicBezTo>
                  <a:cubicBezTo>
                    <a:pt x="1" y="45"/>
                    <a:pt x="0" y="23"/>
                    <a:pt x="0" y="0"/>
                  </a:cubicBezTo>
                  <a:cubicBezTo>
                    <a:pt x="6" y="0"/>
                    <a:pt x="13" y="0"/>
                    <a:pt x="21" y="0"/>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61" name="Forme libre 760"/>
            <p:cNvSpPr>
              <a:spLocks noChangeArrowheads="1"/>
            </p:cNvSpPr>
            <p:nvPr userDrawn="1"/>
          </p:nvSpPr>
          <p:spPr bwMode="auto">
            <a:xfrm>
              <a:off x="8658225" y="3203575"/>
              <a:ext cx="39688" cy="28575"/>
            </a:xfrm>
            <a:custGeom>
              <a:avLst/>
              <a:gdLst>
                <a:gd name="T0" fmla="*/ 73 w 112"/>
                <a:gd name="T1" fmla="*/ 78 h 79"/>
                <a:gd name="T2" fmla="*/ 0 w 112"/>
                <a:gd name="T3" fmla="*/ 14 h 79"/>
                <a:gd name="T4" fmla="*/ 70 w 112"/>
                <a:gd name="T5" fmla="*/ 13 h 79"/>
                <a:gd name="T6" fmla="*/ 73 w 112"/>
                <a:gd name="T7" fmla="*/ 78 h 79"/>
              </a:gdLst>
              <a:ahLst/>
              <a:cxnLst>
                <a:cxn ang="0">
                  <a:pos x="T0" y="T1"/>
                </a:cxn>
                <a:cxn ang="0">
                  <a:pos x="T2" y="T3"/>
                </a:cxn>
                <a:cxn ang="0">
                  <a:pos x="T4" y="T5"/>
                </a:cxn>
                <a:cxn ang="0">
                  <a:pos x="T6" y="T7"/>
                </a:cxn>
              </a:cxnLst>
              <a:rect l="0" t="0" r="r" b="b"/>
              <a:pathLst>
                <a:path w="112" h="79">
                  <a:moveTo>
                    <a:pt x="73" y="78"/>
                  </a:moveTo>
                  <a:cubicBezTo>
                    <a:pt x="42" y="63"/>
                    <a:pt x="18" y="43"/>
                    <a:pt x="0" y="14"/>
                  </a:cubicBezTo>
                  <a:cubicBezTo>
                    <a:pt x="22" y="0"/>
                    <a:pt x="47" y="11"/>
                    <a:pt x="70" y="13"/>
                  </a:cubicBezTo>
                  <a:cubicBezTo>
                    <a:pt x="73" y="36"/>
                    <a:pt x="111" y="55"/>
                    <a:pt x="73" y="78"/>
                  </a:cubicBezTo>
                </a:path>
              </a:pathLst>
            </a:custGeom>
            <a:solidFill>
              <a:srgbClr val="FEFEF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62" name="Forme libre 761"/>
            <p:cNvSpPr>
              <a:spLocks noChangeArrowheads="1"/>
            </p:cNvSpPr>
            <p:nvPr userDrawn="1"/>
          </p:nvSpPr>
          <p:spPr bwMode="auto">
            <a:xfrm>
              <a:off x="8815388" y="3019425"/>
              <a:ext cx="7937" cy="7938"/>
            </a:xfrm>
            <a:custGeom>
              <a:avLst/>
              <a:gdLst>
                <a:gd name="T0" fmla="*/ 0 w 24"/>
                <a:gd name="T1" fmla="*/ 23 h 24"/>
                <a:gd name="T2" fmla="*/ 23 w 24"/>
                <a:gd name="T3" fmla="*/ 0 h 24"/>
                <a:gd name="T4" fmla="*/ 0 w 24"/>
                <a:gd name="T5" fmla="*/ 23 h 24"/>
              </a:gdLst>
              <a:ahLst/>
              <a:cxnLst>
                <a:cxn ang="0">
                  <a:pos x="T0" y="T1"/>
                </a:cxn>
                <a:cxn ang="0">
                  <a:pos x="T2" y="T3"/>
                </a:cxn>
                <a:cxn ang="0">
                  <a:pos x="T4" y="T5"/>
                </a:cxn>
              </a:cxnLst>
              <a:rect l="0" t="0" r="r" b="b"/>
              <a:pathLst>
                <a:path w="24" h="24">
                  <a:moveTo>
                    <a:pt x="0" y="23"/>
                  </a:moveTo>
                  <a:cubicBezTo>
                    <a:pt x="8" y="16"/>
                    <a:pt x="16" y="8"/>
                    <a:pt x="23" y="0"/>
                  </a:cubicBezTo>
                  <a:cubicBezTo>
                    <a:pt x="16" y="6"/>
                    <a:pt x="8" y="14"/>
                    <a:pt x="0" y="23"/>
                  </a:cubicBezTo>
                </a:path>
              </a:pathLst>
            </a:custGeom>
            <a:solidFill>
              <a:srgbClr val="B5B5B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63" name="Forme libre 762"/>
            <p:cNvSpPr>
              <a:spLocks noChangeArrowheads="1"/>
            </p:cNvSpPr>
            <p:nvPr userDrawn="1"/>
          </p:nvSpPr>
          <p:spPr bwMode="auto">
            <a:xfrm>
              <a:off x="8683625" y="3200400"/>
              <a:ext cx="9525" cy="9525"/>
            </a:xfrm>
            <a:custGeom>
              <a:avLst/>
              <a:gdLst>
                <a:gd name="T0" fmla="*/ 21 w 25"/>
                <a:gd name="T1" fmla="*/ 23 h 25"/>
                <a:gd name="T2" fmla="*/ 0 w 25"/>
                <a:gd name="T3" fmla="*/ 24 h 25"/>
                <a:gd name="T4" fmla="*/ 22 w 25"/>
                <a:gd name="T5" fmla="*/ 3 h 25"/>
                <a:gd name="T6" fmla="*/ 21 w 25"/>
                <a:gd name="T7" fmla="*/ 23 h 25"/>
                <a:gd name="T8" fmla="*/ 24 w 25"/>
                <a:gd name="T9" fmla="*/ 1 h 25"/>
                <a:gd name="T10" fmla="*/ 23 w 25"/>
                <a:gd name="T11" fmla="*/ 0 h 25"/>
                <a:gd name="T12" fmla="*/ 22 w 25"/>
                <a:gd name="T13" fmla="*/ 3 h 25"/>
                <a:gd name="T14" fmla="*/ 24 w 25"/>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21" y="23"/>
                  </a:moveTo>
                  <a:cubicBezTo>
                    <a:pt x="14" y="23"/>
                    <a:pt x="6" y="24"/>
                    <a:pt x="0" y="24"/>
                  </a:cubicBezTo>
                  <a:cubicBezTo>
                    <a:pt x="7" y="17"/>
                    <a:pt x="15" y="10"/>
                    <a:pt x="22" y="3"/>
                  </a:cubicBezTo>
                  <a:cubicBezTo>
                    <a:pt x="21" y="10"/>
                    <a:pt x="21" y="16"/>
                    <a:pt x="21" y="23"/>
                  </a:cubicBezTo>
                  <a:close/>
                  <a:moveTo>
                    <a:pt x="24" y="1"/>
                  </a:moveTo>
                  <a:lnTo>
                    <a:pt x="23" y="0"/>
                  </a:lnTo>
                  <a:cubicBezTo>
                    <a:pt x="22" y="1"/>
                    <a:pt x="22" y="2"/>
                    <a:pt x="22" y="3"/>
                  </a:cubicBezTo>
                  <a:cubicBezTo>
                    <a:pt x="23" y="3"/>
                    <a:pt x="24" y="2"/>
                    <a:pt x="24" y="1"/>
                  </a:cubicBezTo>
                  <a:close/>
                </a:path>
              </a:pathLst>
            </a:custGeom>
            <a:solidFill>
              <a:srgbClr val="FEFEF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64" name="Forme libre 763"/>
            <p:cNvSpPr>
              <a:spLocks noChangeArrowheads="1"/>
            </p:cNvSpPr>
            <p:nvPr userDrawn="1"/>
          </p:nvSpPr>
          <p:spPr bwMode="auto">
            <a:xfrm>
              <a:off x="2611438" y="5676900"/>
              <a:ext cx="257175" cy="857250"/>
            </a:xfrm>
            <a:custGeom>
              <a:avLst/>
              <a:gdLst>
                <a:gd name="T0" fmla="*/ 512 w 714"/>
                <a:gd name="T1" fmla="*/ 2379 h 2380"/>
                <a:gd name="T2" fmla="*/ 492 w 714"/>
                <a:gd name="T3" fmla="*/ 2375 h 2380"/>
                <a:gd name="T4" fmla="*/ 150 w 714"/>
                <a:gd name="T5" fmla="*/ 2312 h 2380"/>
                <a:gd name="T6" fmla="*/ 8 w 714"/>
                <a:gd name="T7" fmla="*/ 2192 h 2380"/>
                <a:gd name="T8" fmla="*/ 86 w 714"/>
                <a:gd name="T9" fmla="*/ 1456 h 2380"/>
                <a:gd name="T10" fmla="*/ 133 w 714"/>
                <a:gd name="T11" fmla="*/ 1083 h 2380"/>
                <a:gd name="T12" fmla="*/ 217 w 714"/>
                <a:gd name="T13" fmla="*/ 423 h 2380"/>
                <a:gd name="T14" fmla="*/ 252 w 714"/>
                <a:gd name="T15" fmla="*/ 87 h 2380"/>
                <a:gd name="T16" fmla="*/ 306 w 714"/>
                <a:gd name="T17" fmla="*/ 5 h 2380"/>
                <a:gd name="T18" fmla="*/ 371 w 714"/>
                <a:gd name="T19" fmla="*/ 70 h 2380"/>
                <a:gd name="T20" fmla="*/ 539 w 714"/>
                <a:gd name="T21" fmla="*/ 493 h 2380"/>
                <a:gd name="T22" fmla="*/ 634 w 714"/>
                <a:gd name="T23" fmla="*/ 619 h 2380"/>
                <a:gd name="T24" fmla="*/ 701 w 714"/>
                <a:gd name="T25" fmla="*/ 779 h 2380"/>
                <a:gd name="T26" fmla="*/ 713 w 714"/>
                <a:gd name="T27" fmla="*/ 1068 h 2380"/>
                <a:gd name="T28" fmla="*/ 690 w 714"/>
                <a:gd name="T29" fmla="*/ 1280 h 2380"/>
                <a:gd name="T30" fmla="*/ 678 w 714"/>
                <a:gd name="T31" fmla="*/ 1314 h 2380"/>
                <a:gd name="T32" fmla="*/ 663 w 714"/>
                <a:gd name="T33" fmla="*/ 1344 h 2380"/>
                <a:gd name="T34" fmla="*/ 646 w 714"/>
                <a:gd name="T35" fmla="*/ 1494 h 2380"/>
                <a:gd name="T36" fmla="*/ 640 w 714"/>
                <a:gd name="T37" fmla="*/ 1839 h 2380"/>
                <a:gd name="T38" fmla="*/ 571 w 714"/>
                <a:gd name="T39" fmla="*/ 2271 h 2380"/>
                <a:gd name="T40" fmla="*/ 515 w 714"/>
                <a:gd name="T41" fmla="*/ 2375 h 2380"/>
                <a:gd name="T42" fmla="*/ 512 w 714"/>
                <a:gd name="T43" fmla="*/ 2379 h 2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4" h="2380">
                  <a:moveTo>
                    <a:pt x="512" y="2379"/>
                  </a:moveTo>
                  <a:cubicBezTo>
                    <a:pt x="506" y="2378"/>
                    <a:pt x="498" y="2376"/>
                    <a:pt x="492" y="2375"/>
                  </a:cubicBezTo>
                  <a:cubicBezTo>
                    <a:pt x="383" y="2323"/>
                    <a:pt x="270" y="2297"/>
                    <a:pt x="150" y="2312"/>
                  </a:cubicBezTo>
                  <a:cubicBezTo>
                    <a:pt x="44" y="2326"/>
                    <a:pt x="0" y="2294"/>
                    <a:pt x="8" y="2192"/>
                  </a:cubicBezTo>
                  <a:cubicBezTo>
                    <a:pt x="25" y="1946"/>
                    <a:pt x="32" y="1698"/>
                    <a:pt x="86" y="1456"/>
                  </a:cubicBezTo>
                  <a:cubicBezTo>
                    <a:pt x="113" y="1333"/>
                    <a:pt x="128" y="1208"/>
                    <a:pt x="133" y="1083"/>
                  </a:cubicBezTo>
                  <a:cubicBezTo>
                    <a:pt x="142" y="860"/>
                    <a:pt x="180" y="643"/>
                    <a:pt x="217" y="423"/>
                  </a:cubicBezTo>
                  <a:cubicBezTo>
                    <a:pt x="235" y="313"/>
                    <a:pt x="231" y="199"/>
                    <a:pt x="252" y="87"/>
                  </a:cubicBezTo>
                  <a:cubicBezTo>
                    <a:pt x="260" y="49"/>
                    <a:pt x="260" y="9"/>
                    <a:pt x="306" y="5"/>
                  </a:cubicBezTo>
                  <a:cubicBezTo>
                    <a:pt x="348" y="0"/>
                    <a:pt x="359" y="38"/>
                    <a:pt x="371" y="70"/>
                  </a:cubicBezTo>
                  <a:cubicBezTo>
                    <a:pt x="429" y="211"/>
                    <a:pt x="451" y="365"/>
                    <a:pt x="539" y="493"/>
                  </a:cubicBezTo>
                  <a:cubicBezTo>
                    <a:pt x="567" y="538"/>
                    <a:pt x="597" y="581"/>
                    <a:pt x="634" y="619"/>
                  </a:cubicBezTo>
                  <a:cubicBezTo>
                    <a:pt x="678" y="663"/>
                    <a:pt x="712" y="721"/>
                    <a:pt x="701" y="779"/>
                  </a:cubicBezTo>
                  <a:cubicBezTo>
                    <a:pt x="683" y="878"/>
                    <a:pt x="698" y="971"/>
                    <a:pt x="713" y="1068"/>
                  </a:cubicBezTo>
                  <a:cubicBezTo>
                    <a:pt x="655" y="1132"/>
                    <a:pt x="709" y="1210"/>
                    <a:pt x="690" y="1280"/>
                  </a:cubicBezTo>
                  <a:cubicBezTo>
                    <a:pt x="689" y="1292"/>
                    <a:pt x="684" y="1303"/>
                    <a:pt x="678" y="1314"/>
                  </a:cubicBezTo>
                  <a:cubicBezTo>
                    <a:pt x="674" y="1324"/>
                    <a:pt x="667" y="1333"/>
                    <a:pt x="663" y="1344"/>
                  </a:cubicBezTo>
                  <a:cubicBezTo>
                    <a:pt x="643" y="1393"/>
                    <a:pt x="641" y="1442"/>
                    <a:pt x="646" y="1494"/>
                  </a:cubicBezTo>
                  <a:cubicBezTo>
                    <a:pt x="648" y="1608"/>
                    <a:pt x="599" y="1723"/>
                    <a:pt x="640" y="1839"/>
                  </a:cubicBezTo>
                  <a:cubicBezTo>
                    <a:pt x="603" y="1981"/>
                    <a:pt x="597" y="2127"/>
                    <a:pt x="571" y="2271"/>
                  </a:cubicBezTo>
                  <a:cubicBezTo>
                    <a:pt x="564" y="2312"/>
                    <a:pt x="559" y="2353"/>
                    <a:pt x="515" y="2375"/>
                  </a:cubicBezTo>
                  <a:lnTo>
                    <a:pt x="512" y="2379"/>
                  </a:lnTo>
                </a:path>
              </a:pathLst>
            </a:custGeom>
            <a:solidFill>
              <a:srgbClr val="1F1F1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65" name="Forme libre 764"/>
            <p:cNvSpPr>
              <a:spLocks noChangeArrowheads="1"/>
            </p:cNvSpPr>
            <p:nvPr userDrawn="1"/>
          </p:nvSpPr>
          <p:spPr bwMode="auto">
            <a:xfrm>
              <a:off x="2390775" y="5294313"/>
              <a:ext cx="419100" cy="1485900"/>
            </a:xfrm>
            <a:custGeom>
              <a:avLst/>
              <a:gdLst>
                <a:gd name="T0" fmla="*/ 1011 w 1165"/>
                <a:gd name="T1" fmla="*/ 1348 h 4127"/>
                <a:gd name="T2" fmla="*/ 875 w 1165"/>
                <a:gd name="T3" fmla="*/ 1359 h 4127"/>
                <a:gd name="T4" fmla="*/ 829 w 1165"/>
                <a:gd name="T5" fmla="*/ 1661 h 4127"/>
                <a:gd name="T6" fmla="*/ 770 w 1165"/>
                <a:gd name="T7" fmla="*/ 2272 h 4127"/>
                <a:gd name="T8" fmla="*/ 671 w 1165"/>
                <a:gd name="T9" fmla="*/ 3269 h 4127"/>
                <a:gd name="T10" fmla="*/ 999 w 1165"/>
                <a:gd name="T11" fmla="*/ 3326 h 4127"/>
                <a:gd name="T12" fmla="*/ 729 w 1165"/>
                <a:gd name="T13" fmla="*/ 3721 h 4127"/>
                <a:gd name="T14" fmla="*/ 530 w 1165"/>
                <a:gd name="T15" fmla="*/ 3867 h 4127"/>
                <a:gd name="T16" fmla="*/ 347 w 1165"/>
                <a:gd name="T17" fmla="*/ 4027 h 4127"/>
                <a:gd name="T18" fmla="*/ 222 w 1165"/>
                <a:gd name="T19" fmla="*/ 4093 h 4127"/>
                <a:gd name="T20" fmla="*/ 3 w 1165"/>
                <a:gd name="T21" fmla="*/ 4070 h 4127"/>
                <a:gd name="T22" fmla="*/ 96 w 1165"/>
                <a:gd name="T23" fmla="*/ 3983 h 4127"/>
                <a:gd name="T24" fmla="*/ 385 w 1165"/>
                <a:gd name="T25" fmla="*/ 3808 h 4127"/>
                <a:gd name="T26" fmla="*/ 402 w 1165"/>
                <a:gd name="T27" fmla="*/ 3721 h 4127"/>
                <a:gd name="T28" fmla="*/ 400 w 1165"/>
                <a:gd name="T29" fmla="*/ 2561 h 4127"/>
                <a:gd name="T30" fmla="*/ 463 w 1165"/>
                <a:gd name="T31" fmla="*/ 2378 h 4127"/>
                <a:gd name="T32" fmla="*/ 474 w 1165"/>
                <a:gd name="T33" fmla="*/ 2149 h 4127"/>
                <a:gd name="T34" fmla="*/ 582 w 1165"/>
                <a:gd name="T35" fmla="*/ 2139 h 4127"/>
                <a:gd name="T36" fmla="*/ 617 w 1165"/>
                <a:gd name="T37" fmla="*/ 2278 h 4127"/>
                <a:gd name="T38" fmla="*/ 628 w 1165"/>
                <a:gd name="T39" fmla="*/ 2211 h 4127"/>
                <a:gd name="T40" fmla="*/ 665 w 1165"/>
                <a:gd name="T41" fmla="*/ 2170 h 4127"/>
                <a:gd name="T42" fmla="*/ 704 w 1165"/>
                <a:gd name="T43" fmla="*/ 1907 h 4127"/>
                <a:gd name="T44" fmla="*/ 747 w 1165"/>
                <a:gd name="T45" fmla="*/ 1548 h 4127"/>
                <a:gd name="T46" fmla="*/ 768 w 1165"/>
                <a:gd name="T47" fmla="*/ 1475 h 4127"/>
                <a:gd name="T48" fmla="*/ 324 w 1165"/>
                <a:gd name="T49" fmla="*/ 557 h 4127"/>
                <a:gd name="T50" fmla="*/ 605 w 1165"/>
                <a:gd name="T51" fmla="*/ 870 h 4127"/>
                <a:gd name="T52" fmla="*/ 786 w 1165"/>
                <a:gd name="T53" fmla="*/ 1072 h 4127"/>
                <a:gd name="T54" fmla="*/ 785 w 1165"/>
                <a:gd name="T55" fmla="*/ 357 h 4127"/>
                <a:gd name="T56" fmla="*/ 779 w 1165"/>
                <a:gd name="T57" fmla="*/ 81 h 4127"/>
                <a:gd name="T58" fmla="*/ 964 w 1165"/>
                <a:gd name="T59" fmla="*/ 81 h 4127"/>
                <a:gd name="T60" fmla="*/ 1085 w 1165"/>
                <a:gd name="T61" fmla="*/ 481 h 4127"/>
                <a:gd name="T62" fmla="*/ 1123 w 1165"/>
                <a:gd name="T63" fmla="*/ 1400 h 4127"/>
                <a:gd name="T64" fmla="*/ 1146 w 1165"/>
                <a:gd name="T65" fmla="*/ 1483 h 4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5" h="4127">
                  <a:moveTo>
                    <a:pt x="1126" y="1580"/>
                  </a:moveTo>
                  <a:cubicBezTo>
                    <a:pt x="1054" y="1521"/>
                    <a:pt x="1040" y="1431"/>
                    <a:pt x="1011" y="1348"/>
                  </a:cubicBezTo>
                  <a:cubicBezTo>
                    <a:pt x="982" y="1267"/>
                    <a:pt x="958" y="1185"/>
                    <a:pt x="923" y="1106"/>
                  </a:cubicBezTo>
                  <a:cubicBezTo>
                    <a:pt x="891" y="1190"/>
                    <a:pt x="880" y="1274"/>
                    <a:pt x="875" y="1359"/>
                  </a:cubicBezTo>
                  <a:cubicBezTo>
                    <a:pt x="872" y="1428"/>
                    <a:pt x="869" y="1495"/>
                    <a:pt x="843" y="1561"/>
                  </a:cubicBezTo>
                  <a:cubicBezTo>
                    <a:pt x="831" y="1591"/>
                    <a:pt x="833" y="1628"/>
                    <a:pt x="829" y="1661"/>
                  </a:cubicBezTo>
                  <a:cubicBezTo>
                    <a:pt x="826" y="1687"/>
                    <a:pt x="834" y="1716"/>
                    <a:pt x="826" y="1741"/>
                  </a:cubicBezTo>
                  <a:cubicBezTo>
                    <a:pt x="775" y="1915"/>
                    <a:pt x="779" y="2095"/>
                    <a:pt x="770" y="2272"/>
                  </a:cubicBezTo>
                  <a:cubicBezTo>
                    <a:pt x="756" y="2550"/>
                    <a:pt x="689" y="2822"/>
                    <a:pt x="689" y="3100"/>
                  </a:cubicBezTo>
                  <a:cubicBezTo>
                    <a:pt x="689" y="3156"/>
                    <a:pt x="674" y="3213"/>
                    <a:pt x="671" y="3269"/>
                  </a:cubicBezTo>
                  <a:cubicBezTo>
                    <a:pt x="668" y="3312"/>
                    <a:pt x="691" y="3338"/>
                    <a:pt x="735" y="3315"/>
                  </a:cubicBezTo>
                  <a:cubicBezTo>
                    <a:pt x="826" y="3269"/>
                    <a:pt x="912" y="3309"/>
                    <a:pt x="999" y="3326"/>
                  </a:cubicBezTo>
                  <a:cubicBezTo>
                    <a:pt x="1054" y="3338"/>
                    <a:pt x="1095" y="3370"/>
                    <a:pt x="1103" y="3433"/>
                  </a:cubicBezTo>
                  <a:cubicBezTo>
                    <a:pt x="1008" y="3569"/>
                    <a:pt x="855" y="3630"/>
                    <a:pt x="729" y="3721"/>
                  </a:cubicBezTo>
                  <a:cubicBezTo>
                    <a:pt x="709" y="3737"/>
                    <a:pt x="680" y="3741"/>
                    <a:pt x="654" y="3744"/>
                  </a:cubicBezTo>
                  <a:cubicBezTo>
                    <a:pt x="556" y="3758"/>
                    <a:pt x="556" y="3758"/>
                    <a:pt x="530" y="3867"/>
                  </a:cubicBezTo>
                  <a:cubicBezTo>
                    <a:pt x="477" y="3914"/>
                    <a:pt x="410" y="3944"/>
                    <a:pt x="368" y="4005"/>
                  </a:cubicBezTo>
                  <a:lnTo>
                    <a:pt x="347" y="4027"/>
                  </a:lnTo>
                  <a:lnTo>
                    <a:pt x="324" y="4050"/>
                  </a:lnTo>
                  <a:cubicBezTo>
                    <a:pt x="286" y="4053"/>
                    <a:pt x="254" y="4071"/>
                    <a:pt x="222" y="4093"/>
                  </a:cubicBezTo>
                  <a:cubicBezTo>
                    <a:pt x="171" y="4126"/>
                    <a:pt x="115" y="4123"/>
                    <a:pt x="60" y="4114"/>
                  </a:cubicBezTo>
                  <a:cubicBezTo>
                    <a:pt x="34" y="4109"/>
                    <a:pt x="6" y="4100"/>
                    <a:pt x="3" y="4070"/>
                  </a:cubicBezTo>
                  <a:cubicBezTo>
                    <a:pt x="0" y="4045"/>
                    <a:pt x="19" y="4028"/>
                    <a:pt x="38" y="4016"/>
                  </a:cubicBezTo>
                  <a:cubicBezTo>
                    <a:pt x="57" y="4004"/>
                    <a:pt x="77" y="3993"/>
                    <a:pt x="96" y="3983"/>
                  </a:cubicBezTo>
                  <a:cubicBezTo>
                    <a:pt x="187" y="3989"/>
                    <a:pt x="261" y="3949"/>
                    <a:pt x="336" y="3909"/>
                  </a:cubicBezTo>
                  <a:cubicBezTo>
                    <a:pt x="376" y="3888"/>
                    <a:pt x="393" y="3854"/>
                    <a:pt x="385" y="3808"/>
                  </a:cubicBezTo>
                  <a:cubicBezTo>
                    <a:pt x="384" y="3796"/>
                    <a:pt x="384" y="3786"/>
                    <a:pt x="387" y="3773"/>
                  </a:cubicBezTo>
                  <a:cubicBezTo>
                    <a:pt x="393" y="3757"/>
                    <a:pt x="397" y="3738"/>
                    <a:pt x="402" y="3721"/>
                  </a:cubicBezTo>
                  <a:cubicBezTo>
                    <a:pt x="486" y="3392"/>
                    <a:pt x="458" y="3060"/>
                    <a:pt x="416" y="2729"/>
                  </a:cubicBezTo>
                  <a:cubicBezTo>
                    <a:pt x="408" y="2674"/>
                    <a:pt x="385" y="2619"/>
                    <a:pt x="400" y="2561"/>
                  </a:cubicBezTo>
                  <a:cubicBezTo>
                    <a:pt x="437" y="2512"/>
                    <a:pt x="419" y="2449"/>
                    <a:pt x="442" y="2397"/>
                  </a:cubicBezTo>
                  <a:cubicBezTo>
                    <a:pt x="448" y="2390"/>
                    <a:pt x="455" y="2382"/>
                    <a:pt x="463" y="2378"/>
                  </a:cubicBezTo>
                  <a:cubicBezTo>
                    <a:pt x="475" y="2370"/>
                    <a:pt x="487" y="2367"/>
                    <a:pt x="498" y="2358"/>
                  </a:cubicBezTo>
                  <a:cubicBezTo>
                    <a:pt x="527" y="2283"/>
                    <a:pt x="475" y="2219"/>
                    <a:pt x="474" y="2149"/>
                  </a:cubicBezTo>
                  <a:cubicBezTo>
                    <a:pt x="474" y="2112"/>
                    <a:pt x="463" y="2063"/>
                    <a:pt x="512" y="2055"/>
                  </a:cubicBezTo>
                  <a:cubicBezTo>
                    <a:pt x="568" y="2046"/>
                    <a:pt x="573" y="2104"/>
                    <a:pt x="582" y="2139"/>
                  </a:cubicBezTo>
                  <a:cubicBezTo>
                    <a:pt x="591" y="2179"/>
                    <a:pt x="608" y="2217"/>
                    <a:pt x="613" y="2257"/>
                  </a:cubicBezTo>
                  <a:cubicBezTo>
                    <a:pt x="613" y="2265"/>
                    <a:pt x="616" y="2272"/>
                    <a:pt x="617" y="2278"/>
                  </a:cubicBezTo>
                  <a:cubicBezTo>
                    <a:pt x="617" y="2275"/>
                    <a:pt x="616" y="2272"/>
                    <a:pt x="616" y="2268"/>
                  </a:cubicBezTo>
                  <a:cubicBezTo>
                    <a:pt x="613" y="2246"/>
                    <a:pt x="616" y="2228"/>
                    <a:pt x="628" y="2211"/>
                  </a:cubicBezTo>
                  <a:cubicBezTo>
                    <a:pt x="632" y="2204"/>
                    <a:pt x="639" y="2196"/>
                    <a:pt x="646" y="2190"/>
                  </a:cubicBezTo>
                  <a:cubicBezTo>
                    <a:pt x="652" y="2184"/>
                    <a:pt x="658" y="2178"/>
                    <a:pt x="665" y="2170"/>
                  </a:cubicBezTo>
                  <a:cubicBezTo>
                    <a:pt x="681" y="2142"/>
                    <a:pt x="680" y="2112"/>
                    <a:pt x="681" y="2083"/>
                  </a:cubicBezTo>
                  <a:cubicBezTo>
                    <a:pt x="691" y="2025"/>
                    <a:pt x="713" y="1968"/>
                    <a:pt x="704" y="1907"/>
                  </a:cubicBezTo>
                  <a:cubicBezTo>
                    <a:pt x="703" y="1846"/>
                    <a:pt x="709" y="1787"/>
                    <a:pt x="713" y="1727"/>
                  </a:cubicBezTo>
                  <a:cubicBezTo>
                    <a:pt x="735" y="1669"/>
                    <a:pt x="715" y="1603"/>
                    <a:pt x="747" y="1548"/>
                  </a:cubicBezTo>
                  <a:cubicBezTo>
                    <a:pt x="750" y="1539"/>
                    <a:pt x="752" y="1529"/>
                    <a:pt x="755" y="1519"/>
                  </a:cubicBezTo>
                  <a:cubicBezTo>
                    <a:pt x="759" y="1504"/>
                    <a:pt x="767" y="1490"/>
                    <a:pt x="768" y="1475"/>
                  </a:cubicBezTo>
                  <a:cubicBezTo>
                    <a:pt x="674" y="1191"/>
                    <a:pt x="523" y="936"/>
                    <a:pt x="356" y="689"/>
                  </a:cubicBezTo>
                  <a:cubicBezTo>
                    <a:pt x="330" y="649"/>
                    <a:pt x="289" y="612"/>
                    <a:pt x="324" y="557"/>
                  </a:cubicBezTo>
                  <a:cubicBezTo>
                    <a:pt x="373" y="528"/>
                    <a:pt x="413" y="544"/>
                    <a:pt x="440" y="586"/>
                  </a:cubicBezTo>
                  <a:cubicBezTo>
                    <a:pt x="501" y="676"/>
                    <a:pt x="581" y="757"/>
                    <a:pt x="605" y="870"/>
                  </a:cubicBezTo>
                  <a:cubicBezTo>
                    <a:pt x="614" y="912"/>
                    <a:pt x="640" y="941"/>
                    <a:pt x="683" y="950"/>
                  </a:cubicBezTo>
                  <a:cubicBezTo>
                    <a:pt x="756" y="976"/>
                    <a:pt x="788" y="1022"/>
                    <a:pt x="786" y="1072"/>
                  </a:cubicBezTo>
                  <a:cubicBezTo>
                    <a:pt x="797" y="995"/>
                    <a:pt x="786" y="898"/>
                    <a:pt x="819" y="808"/>
                  </a:cubicBezTo>
                  <a:cubicBezTo>
                    <a:pt x="863" y="654"/>
                    <a:pt x="804" y="507"/>
                    <a:pt x="785" y="357"/>
                  </a:cubicBezTo>
                  <a:cubicBezTo>
                    <a:pt x="779" y="342"/>
                    <a:pt x="776" y="325"/>
                    <a:pt x="775" y="308"/>
                  </a:cubicBezTo>
                  <a:cubicBezTo>
                    <a:pt x="771" y="232"/>
                    <a:pt x="768" y="156"/>
                    <a:pt x="779" y="81"/>
                  </a:cubicBezTo>
                  <a:cubicBezTo>
                    <a:pt x="785" y="35"/>
                    <a:pt x="808" y="0"/>
                    <a:pt x="860" y="1"/>
                  </a:cubicBezTo>
                  <a:cubicBezTo>
                    <a:pt x="912" y="3"/>
                    <a:pt x="965" y="18"/>
                    <a:pt x="964" y="81"/>
                  </a:cubicBezTo>
                  <a:cubicBezTo>
                    <a:pt x="961" y="215"/>
                    <a:pt x="1010" y="328"/>
                    <a:pt x="1081" y="437"/>
                  </a:cubicBezTo>
                  <a:cubicBezTo>
                    <a:pt x="1091" y="449"/>
                    <a:pt x="1086" y="466"/>
                    <a:pt x="1085" y="481"/>
                  </a:cubicBezTo>
                  <a:cubicBezTo>
                    <a:pt x="1054" y="530"/>
                    <a:pt x="1055" y="586"/>
                    <a:pt x="1040" y="637"/>
                  </a:cubicBezTo>
                  <a:cubicBezTo>
                    <a:pt x="959" y="905"/>
                    <a:pt x="1042" y="1153"/>
                    <a:pt x="1123" y="1400"/>
                  </a:cubicBezTo>
                  <a:cubicBezTo>
                    <a:pt x="1127" y="1417"/>
                    <a:pt x="1133" y="1432"/>
                    <a:pt x="1138" y="1449"/>
                  </a:cubicBezTo>
                  <a:cubicBezTo>
                    <a:pt x="1141" y="1460"/>
                    <a:pt x="1143" y="1471"/>
                    <a:pt x="1146" y="1483"/>
                  </a:cubicBezTo>
                  <a:cubicBezTo>
                    <a:pt x="1146" y="1521"/>
                    <a:pt x="1164" y="1556"/>
                    <a:pt x="1126" y="1580"/>
                  </a:cubicBezTo>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66" name="Forme libre 765"/>
            <p:cNvSpPr>
              <a:spLocks noChangeArrowheads="1"/>
            </p:cNvSpPr>
            <p:nvPr userDrawn="1"/>
          </p:nvSpPr>
          <p:spPr bwMode="auto">
            <a:xfrm>
              <a:off x="6319838" y="3149600"/>
              <a:ext cx="906462" cy="368300"/>
            </a:xfrm>
            <a:custGeom>
              <a:avLst/>
              <a:gdLst>
                <a:gd name="T0" fmla="*/ 1481 w 2516"/>
                <a:gd name="T1" fmla="*/ 305 h 1021"/>
                <a:gd name="T2" fmla="*/ 1524 w 2516"/>
                <a:gd name="T3" fmla="*/ 299 h 1021"/>
                <a:gd name="T4" fmla="*/ 1571 w 2516"/>
                <a:gd name="T5" fmla="*/ 279 h 1021"/>
                <a:gd name="T6" fmla="*/ 1593 w 2516"/>
                <a:gd name="T7" fmla="*/ 276 h 1021"/>
                <a:gd name="T8" fmla="*/ 1640 w 2516"/>
                <a:gd name="T9" fmla="*/ 258 h 1021"/>
                <a:gd name="T10" fmla="*/ 1661 w 2516"/>
                <a:gd name="T11" fmla="*/ 255 h 1021"/>
                <a:gd name="T12" fmla="*/ 1709 w 2516"/>
                <a:gd name="T13" fmla="*/ 235 h 1021"/>
                <a:gd name="T14" fmla="*/ 2335 w 2516"/>
                <a:gd name="T15" fmla="*/ 32 h 1021"/>
                <a:gd name="T16" fmla="*/ 2466 w 2516"/>
                <a:gd name="T17" fmla="*/ 0 h 1021"/>
                <a:gd name="T18" fmla="*/ 2481 w 2516"/>
                <a:gd name="T19" fmla="*/ 6 h 1021"/>
                <a:gd name="T20" fmla="*/ 2497 w 2516"/>
                <a:gd name="T21" fmla="*/ 154 h 1021"/>
                <a:gd name="T22" fmla="*/ 2451 w 2516"/>
                <a:gd name="T23" fmla="*/ 235 h 1021"/>
                <a:gd name="T24" fmla="*/ 1273 w 2516"/>
                <a:gd name="T25" fmla="*/ 640 h 1021"/>
                <a:gd name="T26" fmla="*/ 562 w 2516"/>
                <a:gd name="T27" fmla="*/ 875 h 1021"/>
                <a:gd name="T28" fmla="*/ 237 w 2516"/>
                <a:gd name="T29" fmla="*/ 1006 h 1021"/>
                <a:gd name="T30" fmla="*/ 73 w 2516"/>
                <a:gd name="T31" fmla="*/ 983 h 1021"/>
                <a:gd name="T32" fmla="*/ 41 w 2516"/>
                <a:gd name="T33" fmla="*/ 966 h 1021"/>
                <a:gd name="T34" fmla="*/ 17 w 2516"/>
                <a:gd name="T35" fmla="*/ 942 h 1021"/>
                <a:gd name="T36" fmla="*/ 14 w 2516"/>
                <a:gd name="T37" fmla="*/ 876 h 1021"/>
                <a:gd name="T38" fmla="*/ 98 w 2516"/>
                <a:gd name="T39" fmla="*/ 769 h 1021"/>
                <a:gd name="T40" fmla="*/ 327 w 2516"/>
                <a:gd name="T41" fmla="*/ 696 h 1021"/>
                <a:gd name="T42" fmla="*/ 1252 w 2516"/>
                <a:gd name="T43" fmla="*/ 400 h 1021"/>
                <a:gd name="T44" fmla="*/ 1344 w 2516"/>
                <a:gd name="T45" fmla="*/ 354 h 1021"/>
                <a:gd name="T46" fmla="*/ 1386 w 2516"/>
                <a:gd name="T47" fmla="*/ 348 h 1021"/>
                <a:gd name="T48" fmla="*/ 1412 w 2516"/>
                <a:gd name="T49" fmla="*/ 331 h 1021"/>
                <a:gd name="T50" fmla="*/ 1454 w 2516"/>
                <a:gd name="T51" fmla="*/ 325 h 1021"/>
                <a:gd name="T52" fmla="*/ 1481 w 2516"/>
                <a:gd name="T53" fmla="*/ 305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16" h="1021">
                  <a:moveTo>
                    <a:pt x="1481" y="305"/>
                  </a:moveTo>
                  <a:cubicBezTo>
                    <a:pt x="1495" y="304"/>
                    <a:pt x="1510" y="302"/>
                    <a:pt x="1524" y="299"/>
                  </a:cubicBezTo>
                  <a:cubicBezTo>
                    <a:pt x="1538" y="288"/>
                    <a:pt x="1559" y="293"/>
                    <a:pt x="1571" y="279"/>
                  </a:cubicBezTo>
                  <a:cubicBezTo>
                    <a:pt x="1579" y="278"/>
                    <a:pt x="1585" y="278"/>
                    <a:pt x="1593" y="276"/>
                  </a:cubicBezTo>
                  <a:cubicBezTo>
                    <a:pt x="1606" y="264"/>
                    <a:pt x="1626" y="268"/>
                    <a:pt x="1640" y="258"/>
                  </a:cubicBezTo>
                  <a:cubicBezTo>
                    <a:pt x="1648" y="256"/>
                    <a:pt x="1654" y="256"/>
                    <a:pt x="1661" y="255"/>
                  </a:cubicBezTo>
                  <a:cubicBezTo>
                    <a:pt x="1675" y="242"/>
                    <a:pt x="1695" y="247"/>
                    <a:pt x="1709" y="235"/>
                  </a:cubicBezTo>
                  <a:cubicBezTo>
                    <a:pt x="1918" y="168"/>
                    <a:pt x="2126" y="100"/>
                    <a:pt x="2335" y="32"/>
                  </a:cubicBezTo>
                  <a:cubicBezTo>
                    <a:pt x="2378" y="18"/>
                    <a:pt x="2420" y="1"/>
                    <a:pt x="2466" y="0"/>
                  </a:cubicBezTo>
                  <a:cubicBezTo>
                    <a:pt x="2471" y="3"/>
                    <a:pt x="2477" y="4"/>
                    <a:pt x="2481" y="6"/>
                  </a:cubicBezTo>
                  <a:cubicBezTo>
                    <a:pt x="2515" y="52"/>
                    <a:pt x="2491" y="104"/>
                    <a:pt x="2497" y="154"/>
                  </a:cubicBezTo>
                  <a:cubicBezTo>
                    <a:pt x="2487" y="184"/>
                    <a:pt x="2477" y="213"/>
                    <a:pt x="2451" y="235"/>
                  </a:cubicBezTo>
                  <a:cubicBezTo>
                    <a:pt x="2063" y="381"/>
                    <a:pt x="1669" y="513"/>
                    <a:pt x="1273" y="640"/>
                  </a:cubicBezTo>
                  <a:cubicBezTo>
                    <a:pt x="1035" y="716"/>
                    <a:pt x="795" y="786"/>
                    <a:pt x="562" y="875"/>
                  </a:cubicBezTo>
                  <a:cubicBezTo>
                    <a:pt x="453" y="916"/>
                    <a:pt x="356" y="985"/>
                    <a:pt x="237" y="1006"/>
                  </a:cubicBezTo>
                  <a:cubicBezTo>
                    <a:pt x="177" y="1017"/>
                    <a:pt x="124" y="1020"/>
                    <a:pt x="73" y="983"/>
                  </a:cubicBezTo>
                  <a:cubicBezTo>
                    <a:pt x="62" y="979"/>
                    <a:pt x="52" y="972"/>
                    <a:pt x="41" y="966"/>
                  </a:cubicBezTo>
                  <a:cubicBezTo>
                    <a:pt x="32" y="959"/>
                    <a:pt x="24" y="951"/>
                    <a:pt x="17" y="942"/>
                  </a:cubicBezTo>
                  <a:cubicBezTo>
                    <a:pt x="3" y="921"/>
                    <a:pt x="0" y="899"/>
                    <a:pt x="14" y="876"/>
                  </a:cubicBezTo>
                  <a:cubicBezTo>
                    <a:pt x="14" y="818"/>
                    <a:pt x="46" y="786"/>
                    <a:pt x="98" y="769"/>
                  </a:cubicBezTo>
                  <a:cubicBezTo>
                    <a:pt x="174" y="745"/>
                    <a:pt x="250" y="720"/>
                    <a:pt x="327" y="696"/>
                  </a:cubicBezTo>
                  <a:cubicBezTo>
                    <a:pt x="635" y="597"/>
                    <a:pt x="944" y="498"/>
                    <a:pt x="1252" y="400"/>
                  </a:cubicBezTo>
                  <a:cubicBezTo>
                    <a:pt x="1284" y="389"/>
                    <a:pt x="1316" y="377"/>
                    <a:pt x="1344" y="354"/>
                  </a:cubicBezTo>
                  <a:cubicBezTo>
                    <a:pt x="1357" y="352"/>
                    <a:pt x="1373" y="349"/>
                    <a:pt x="1386" y="348"/>
                  </a:cubicBezTo>
                  <a:cubicBezTo>
                    <a:pt x="1396" y="342"/>
                    <a:pt x="1403" y="336"/>
                    <a:pt x="1412" y="331"/>
                  </a:cubicBezTo>
                  <a:cubicBezTo>
                    <a:pt x="1426" y="330"/>
                    <a:pt x="1440" y="326"/>
                    <a:pt x="1454" y="325"/>
                  </a:cubicBezTo>
                  <a:cubicBezTo>
                    <a:pt x="1464" y="317"/>
                    <a:pt x="1473" y="311"/>
                    <a:pt x="1481" y="305"/>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67" name="Forme libre 766"/>
            <p:cNvSpPr>
              <a:spLocks noChangeArrowheads="1"/>
            </p:cNvSpPr>
            <p:nvPr userDrawn="1"/>
          </p:nvSpPr>
          <p:spPr bwMode="auto">
            <a:xfrm>
              <a:off x="7219950" y="3090863"/>
              <a:ext cx="141288" cy="385762"/>
            </a:xfrm>
            <a:custGeom>
              <a:avLst/>
              <a:gdLst>
                <a:gd name="T0" fmla="*/ 380 w 392"/>
                <a:gd name="T1" fmla="*/ 77 h 1072"/>
                <a:gd name="T2" fmla="*/ 380 w 392"/>
                <a:gd name="T3" fmla="*/ 248 h 1072"/>
                <a:gd name="T4" fmla="*/ 347 w 392"/>
                <a:gd name="T5" fmla="*/ 425 h 1072"/>
                <a:gd name="T6" fmla="*/ 151 w 392"/>
                <a:gd name="T7" fmla="*/ 947 h 1072"/>
                <a:gd name="T8" fmla="*/ 109 w 392"/>
                <a:gd name="T9" fmla="*/ 1068 h 1072"/>
                <a:gd name="T10" fmla="*/ 77 w 392"/>
                <a:gd name="T11" fmla="*/ 1068 h 1072"/>
                <a:gd name="T12" fmla="*/ 69 w 392"/>
                <a:gd name="T13" fmla="*/ 874 h 1072"/>
                <a:gd name="T14" fmla="*/ 260 w 392"/>
                <a:gd name="T15" fmla="*/ 313 h 1072"/>
                <a:gd name="T16" fmla="*/ 89 w 392"/>
                <a:gd name="T17" fmla="*/ 292 h 1072"/>
                <a:gd name="T18" fmla="*/ 104 w 392"/>
                <a:gd name="T19" fmla="*/ 191 h 1072"/>
                <a:gd name="T20" fmla="*/ 264 w 392"/>
                <a:gd name="T21" fmla="*/ 122 h 1072"/>
                <a:gd name="T22" fmla="*/ 272 w 392"/>
                <a:gd name="T23" fmla="*/ 116 h 1072"/>
                <a:gd name="T24" fmla="*/ 277 w 392"/>
                <a:gd name="T25" fmla="*/ 107 h 1072"/>
                <a:gd name="T26" fmla="*/ 278 w 392"/>
                <a:gd name="T27" fmla="*/ 86 h 1072"/>
                <a:gd name="T28" fmla="*/ 277 w 392"/>
                <a:gd name="T29" fmla="*/ 61 h 1072"/>
                <a:gd name="T30" fmla="*/ 284 w 392"/>
                <a:gd name="T31" fmla="*/ 35 h 1072"/>
                <a:gd name="T32" fmla="*/ 307 w 392"/>
                <a:gd name="T33" fmla="*/ 17 h 1072"/>
                <a:gd name="T34" fmla="*/ 365 w 392"/>
                <a:gd name="T35" fmla="*/ 9 h 1072"/>
                <a:gd name="T36" fmla="*/ 391 w 392"/>
                <a:gd name="T37" fmla="*/ 48 h 1072"/>
                <a:gd name="T38" fmla="*/ 380 w 392"/>
                <a:gd name="T39" fmla="*/ 77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2" h="1072">
                  <a:moveTo>
                    <a:pt x="380" y="77"/>
                  </a:moveTo>
                  <a:cubicBezTo>
                    <a:pt x="380" y="133"/>
                    <a:pt x="379" y="191"/>
                    <a:pt x="380" y="248"/>
                  </a:cubicBezTo>
                  <a:cubicBezTo>
                    <a:pt x="382" y="310"/>
                    <a:pt x="362" y="367"/>
                    <a:pt x="347" y="425"/>
                  </a:cubicBezTo>
                  <a:cubicBezTo>
                    <a:pt x="298" y="605"/>
                    <a:pt x="208" y="770"/>
                    <a:pt x="151" y="947"/>
                  </a:cubicBezTo>
                  <a:cubicBezTo>
                    <a:pt x="128" y="984"/>
                    <a:pt x="147" y="1037"/>
                    <a:pt x="109" y="1068"/>
                  </a:cubicBezTo>
                  <a:cubicBezTo>
                    <a:pt x="98" y="1071"/>
                    <a:pt x="87" y="1071"/>
                    <a:pt x="77" y="1068"/>
                  </a:cubicBezTo>
                  <a:cubicBezTo>
                    <a:pt x="0" y="1007"/>
                    <a:pt x="35" y="936"/>
                    <a:pt x="69" y="874"/>
                  </a:cubicBezTo>
                  <a:cubicBezTo>
                    <a:pt x="162" y="698"/>
                    <a:pt x="206" y="506"/>
                    <a:pt x="260" y="313"/>
                  </a:cubicBezTo>
                  <a:cubicBezTo>
                    <a:pt x="199" y="295"/>
                    <a:pt x="133" y="370"/>
                    <a:pt x="89" y="292"/>
                  </a:cubicBezTo>
                  <a:cubicBezTo>
                    <a:pt x="90" y="257"/>
                    <a:pt x="87" y="222"/>
                    <a:pt x="104" y="191"/>
                  </a:cubicBezTo>
                  <a:cubicBezTo>
                    <a:pt x="130" y="106"/>
                    <a:pt x="205" y="130"/>
                    <a:pt x="264" y="122"/>
                  </a:cubicBezTo>
                  <a:lnTo>
                    <a:pt x="272" y="116"/>
                  </a:lnTo>
                  <a:lnTo>
                    <a:pt x="277" y="107"/>
                  </a:lnTo>
                  <a:cubicBezTo>
                    <a:pt x="280" y="100"/>
                    <a:pt x="280" y="93"/>
                    <a:pt x="278" y="86"/>
                  </a:cubicBezTo>
                  <a:cubicBezTo>
                    <a:pt x="277" y="78"/>
                    <a:pt x="277" y="69"/>
                    <a:pt x="277" y="61"/>
                  </a:cubicBezTo>
                  <a:cubicBezTo>
                    <a:pt x="278" y="52"/>
                    <a:pt x="280" y="45"/>
                    <a:pt x="284" y="35"/>
                  </a:cubicBezTo>
                  <a:cubicBezTo>
                    <a:pt x="290" y="28"/>
                    <a:pt x="298" y="22"/>
                    <a:pt x="307" y="17"/>
                  </a:cubicBezTo>
                  <a:cubicBezTo>
                    <a:pt x="325" y="6"/>
                    <a:pt x="345" y="0"/>
                    <a:pt x="365" y="9"/>
                  </a:cubicBezTo>
                  <a:cubicBezTo>
                    <a:pt x="380" y="17"/>
                    <a:pt x="390" y="29"/>
                    <a:pt x="391" y="48"/>
                  </a:cubicBezTo>
                  <a:cubicBezTo>
                    <a:pt x="391" y="60"/>
                    <a:pt x="388" y="69"/>
                    <a:pt x="380" y="77"/>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68" name="Forme libre 767"/>
            <p:cNvSpPr>
              <a:spLocks noChangeArrowheads="1"/>
            </p:cNvSpPr>
            <p:nvPr userDrawn="1"/>
          </p:nvSpPr>
          <p:spPr bwMode="auto">
            <a:xfrm>
              <a:off x="7289800" y="3076575"/>
              <a:ext cx="57150" cy="61913"/>
            </a:xfrm>
            <a:custGeom>
              <a:avLst/>
              <a:gdLst>
                <a:gd name="T0" fmla="*/ 43 w 157"/>
                <a:gd name="T1" fmla="*/ 144 h 172"/>
                <a:gd name="T2" fmla="*/ 25 w 157"/>
                <a:gd name="T3" fmla="*/ 28 h 172"/>
                <a:gd name="T4" fmla="*/ 25 w 157"/>
                <a:gd name="T5" fmla="*/ 28 h 172"/>
                <a:gd name="T6" fmla="*/ 47 w 157"/>
                <a:gd name="T7" fmla="*/ 15 h 172"/>
                <a:gd name="T8" fmla="*/ 72 w 157"/>
                <a:gd name="T9" fmla="*/ 6 h 172"/>
                <a:gd name="T10" fmla="*/ 93 w 157"/>
                <a:gd name="T11" fmla="*/ 0 h 172"/>
                <a:gd name="T12" fmla="*/ 115 w 157"/>
                <a:gd name="T13" fmla="*/ 92 h 172"/>
                <a:gd name="T14" fmla="*/ 113 w 157"/>
                <a:gd name="T15" fmla="*/ 93 h 172"/>
                <a:gd name="T16" fmla="*/ 105 w 157"/>
                <a:gd name="T17" fmla="*/ 130 h 172"/>
                <a:gd name="T18" fmla="*/ 90 w 157"/>
                <a:gd name="T19" fmla="*/ 162 h 172"/>
                <a:gd name="T20" fmla="*/ 92 w 157"/>
                <a:gd name="T21" fmla="*/ 159 h 172"/>
                <a:gd name="T22" fmla="*/ 70 w 157"/>
                <a:gd name="T23" fmla="*/ 162 h 172"/>
                <a:gd name="T24" fmla="*/ 70 w 157"/>
                <a:gd name="T25" fmla="*/ 162 h 172"/>
                <a:gd name="T26" fmla="*/ 43 w 157"/>
                <a:gd name="T27" fmla="*/ 14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72">
                  <a:moveTo>
                    <a:pt x="43" y="144"/>
                  </a:moveTo>
                  <a:cubicBezTo>
                    <a:pt x="21" y="107"/>
                    <a:pt x="0" y="72"/>
                    <a:pt x="25" y="28"/>
                  </a:cubicBezTo>
                  <a:lnTo>
                    <a:pt x="25" y="28"/>
                  </a:lnTo>
                  <a:cubicBezTo>
                    <a:pt x="31" y="21"/>
                    <a:pt x="38" y="17"/>
                    <a:pt x="47" y="15"/>
                  </a:cubicBezTo>
                  <a:cubicBezTo>
                    <a:pt x="57" y="14"/>
                    <a:pt x="64" y="11"/>
                    <a:pt x="72" y="6"/>
                  </a:cubicBezTo>
                  <a:cubicBezTo>
                    <a:pt x="78" y="3"/>
                    <a:pt x="86" y="2"/>
                    <a:pt x="93" y="0"/>
                  </a:cubicBezTo>
                  <a:cubicBezTo>
                    <a:pt x="156" y="18"/>
                    <a:pt x="141" y="54"/>
                    <a:pt x="115" y="92"/>
                  </a:cubicBezTo>
                  <a:lnTo>
                    <a:pt x="113" y="93"/>
                  </a:lnTo>
                  <a:cubicBezTo>
                    <a:pt x="107" y="104"/>
                    <a:pt x="105" y="118"/>
                    <a:pt x="105" y="130"/>
                  </a:cubicBezTo>
                  <a:cubicBezTo>
                    <a:pt x="105" y="144"/>
                    <a:pt x="102" y="154"/>
                    <a:pt x="90" y="162"/>
                  </a:cubicBezTo>
                  <a:lnTo>
                    <a:pt x="92" y="159"/>
                  </a:lnTo>
                  <a:cubicBezTo>
                    <a:pt x="86" y="170"/>
                    <a:pt x="80" y="171"/>
                    <a:pt x="70" y="162"/>
                  </a:cubicBezTo>
                  <a:lnTo>
                    <a:pt x="70" y="162"/>
                  </a:lnTo>
                  <a:cubicBezTo>
                    <a:pt x="61" y="157"/>
                    <a:pt x="52" y="150"/>
                    <a:pt x="43" y="144"/>
                  </a:cubicBezTo>
                </a:path>
              </a:pathLst>
            </a:custGeom>
            <a:solidFill>
              <a:srgbClr val="C5C5C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69" name="Forme libre 768"/>
            <p:cNvSpPr>
              <a:spLocks noChangeArrowheads="1"/>
            </p:cNvSpPr>
            <p:nvPr userDrawn="1"/>
          </p:nvSpPr>
          <p:spPr bwMode="auto">
            <a:xfrm>
              <a:off x="7210425" y="3159125"/>
              <a:ext cx="50800" cy="106363"/>
            </a:xfrm>
            <a:custGeom>
              <a:avLst/>
              <a:gdLst>
                <a:gd name="T0" fmla="*/ 130 w 143"/>
                <a:gd name="T1" fmla="*/ 0 h 296"/>
                <a:gd name="T2" fmla="*/ 130 w 143"/>
                <a:gd name="T3" fmla="*/ 115 h 296"/>
                <a:gd name="T4" fmla="*/ 135 w 143"/>
                <a:gd name="T5" fmla="*/ 132 h 296"/>
                <a:gd name="T6" fmla="*/ 28 w 143"/>
                <a:gd name="T7" fmla="*/ 295 h 296"/>
                <a:gd name="T8" fmla="*/ 23 w 143"/>
                <a:gd name="T9" fmla="*/ 194 h 296"/>
                <a:gd name="T10" fmla="*/ 38 w 143"/>
                <a:gd name="T11" fmla="*/ 183 h 296"/>
                <a:gd name="T12" fmla="*/ 130 w 143"/>
                <a:gd name="T13" fmla="*/ 0 h 296"/>
              </a:gdLst>
              <a:ahLst/>
              <a:cxnLst>
                <a:cxn ang="0">
                  <a:pos x="T0" y="T1"/>
                </a:cxn>
                <a:cxn ang="0">
                  <a:pos x="T2" y="T3"/>
                </a:cxn>
                <a:cxn ang="0">
                  <a:pos x="T4" y="T5"/>
                </a:cxn>
                <a:cxn ang="0">
                  <a:pos x="T6" y="T7"/>
                </a:cxn>
                <a:cxn ang="0">
                  <a:pos x="T8" y="T9"/>
                </a:cxn>
                <a:cxn ang="0">
                  <a:pos x="T10" y="T11"/>
                </a:cxn>
                <a:cxn ang="0">
                  <a:pos x="T12" y="T13"/>
                </a:cxn>
              </a:cxnLst>
              <a:rect l="0" t="0" r="r" b="b"/>
              <a:pathLst>
                <a:path w="143" h="296">
                  <a:moveTo>
                    <a:pt x="130" y="0"/>
                  </a:moveTo>
                  <a:cubicBezTo>
                    <a:pt x="130" y="38"/>
                    <a:pt x="130" y="77"/>
                    <a:pt x="130" y="115"/>
                  </a:cubicBezTo>
                  <a:cubicBezTo>
                    <a:pt x="132" y="121"/>
                    <a:pt x="133" y="125"/>
                    <a:pt x="135" y="132"/>
                  </a:cubicBezTo>
                  <a:cubicBezTo>
                    <a:pt x="115" y="196"/>
                    <a:pt x="142" y="292"/>
                    <a:pt x="28" y="295"/>
                  </a:cubicBezTo>
                  <a:cubicBezTo>
                    <a:pt x="0" y="263"/>
                    <a:pt x="0" y="229"/>
                    <a:pt x="23" y="194"/>
                  </a:cubicBezTo>
                  <a:cubicBezTo>
                    <a:pt x="28" y="191"/>
                    <a:pt x="34" y="186"/>
                    <a:pt x="38" y="183"/>
                  </a:cubicBezTo>
                  <a:cubicBezTo>
                    <a:pt x="89" y="133"/>
                    <a:pt x="87" y="57"/>
                    <a:pt x="130" y="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70" name="Forme libre 769"/>
            <p:cNvSpPr>
              <a:spLocks noChangeArrowheads="1"/>
            </p:cNvSpPr>
            <p:nvPr userDrawn="1"/>
          </p:nvSpPr>
          <p:spPr bwMode="auto">
            <a:xfrm>
              <a:off x="7210425" y="3151188"/>
              <a:ext cx="22225" cy="76200"/>
            </a:xfrm>
            <a:custGeom>
              <a:avLst/>
              <a:gdLst>
                <a:gd name="T0" fmla="*/ 12 w 62"/>
                <a:gd name="T1" fmla="*/ 156 h 210"/>
                <a:gd name="T2" fmla="*/ 9 w 62"/>
                <a:gd name="T3" fmla="*/ 0 h 210"/>
                <a:gd name="T4" fmla="*/ 36 w 62"/>
                <a:gd name="T5" fmla="*/ 204 h 210"/>
                <a:gd name="T6" fmla="*/ 36 w 62"/>
                <a:gd name="T7" fmla="*/ 204 h 210"/>
                <a:gd name="T8" fmla="*/ 7 w 62"/>
                <a:gd name="T9" fmla="*/ 200 h 210"/>
                <a:gd name="T10" fmla="*/ 12 w 62"/>
                <a:gd name="T11" fmla="*/ 156 h 210"/>
              </a:gdLst>
              <a:ahLst/>
              <a:cxnLst>
                <a:cxn ang="0">
                  <a:pos x="T0" y="T1"/>
                </a:cxn>
                <a:cxn ang="0">
                  <a:pos x="T2" y="T3"/>
                </a:cxn>
                <a:cxn ang="0">
                  <a:pos x="T4" y="T5"/>
                </a:cxn>
                <a:cxn ang="0">
                  <a:pos x="T6" y="T7"/>
                </a:cxn>
                <a:cxn ang="0">
                  <a:pos x="T8" y="T9"/>
                </a:cxn>
                <a:cxn ang="0">
                  <a:pos x="T10" y="T11"/>
                </a:cxn>
              </a:cxnLst>
              <a:rect l="0" t="0" r="r" b="b"/>
              <a:pathLst>
                <a:path w="62" h="210">
                  <a:moveTo>
                    <a:pt x="12" y="156"/>
                  </a:moveTo>
                  <a:cubicBezTo>
                    <a:pt x="20" y="104"/>
                    <a:pt x="23" y="52"/>
                    <a:pt x="9" y="0"/>
                  </a:cubicBezTo>
                  <a:cubicBezTo>
                    <a:pt x="61" y="62"/>
                    <a:pt x="30" y="136"/>
                    <a:pt x="36" y="204"/>
                  </a:cubicBezTo>
                  <a:lnTo>
                    <a:pt x="36" y="204"/>
                  </a:lnTo>
                  <a:cubicBezTo>
                    <a:pt x="26" y="209"/>
                    <a:pt x="17" y="207"/>
                    <a:pt x="7" y="200"/>
                  </a:cubicBezTo>
                  <a:cubicBezTo>
                    <a:pt x="0" y="185"/>
                    <a:pt x="1" y="169"/>
                    <a:pt x="12" y="156"/>
                  </a:cubicBezTo>
                </a:path>
              </a:pathLst>
            </a:custGeom>
            <a:solidFill>
              <a:srgbClr val="7B7B7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71" name="Forme libre 770"/>
            <p:cNvSpPr>
              <a:spLocks noChangeArrowheads="1"/>
            </p:cNvSpPr>
            <p:nvPr userDrawn="1"/>
          </p:nvSpPr>
          <p:spPr bwMode="auto">
            <a:xfrm>
              <a:off x="2441575" y="2398713"/>
              <a:ext cx="133350" cy="53975"/>
            </a:xfrm>
            <a:custGeom>
              <a:avLst/>
              <a:gdLst>
                <a:gd name="T0" fmla="*/ 257 w 372"/>
                <a:gd name="T1" fmla="*/ 52 h 149"/>
                <a:gd name="T2" fmla="*/ 344 w 372"/>
                <a:gd name="T3" fmla="*/ 57 h 149"/>
                <a:gd name="T4" fmla="*/ 309 w 372"/>
                <a:gd name="T5" fmla="*/ 133 h 149"/>
                <a:gd name="T6" fmla="*/ 72 w 372"/>
                <a:gd name="T7" fmla="*/ 122 h 149"/>
                <a:gd name="T8" fmla="*/ 72 w 372"/>
                <a:gd name="T9" fmla="*/ 122 h 149"/>
                <a:gd name="T10" fmla="*/ 49 w 372"/>
                <a:gd name="T11" fmla="*/ 99 h 149"/>
                <a:gd name="T12" fmla="*/ 26 w 372"/>
                <a:gd name="T13" fmla="*/ 77 h 149"/>
                <a:gd name="T14" fmla="*/ 26 w 372"/>
                <a:gd name="T15" fmla="*/ 77 h 149"/>
                <a:gd name="T16" fmla="*/ 98 w 372"/>
                <a:gd name="T17" fmla="*/ 2 h 149"/>
                <a:gd name="T18" fmla="*/ 257 w 372"/>
                <a:gd name="T19"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49">
                  <a:moveTo>
                    <a:pt x="257" y="52"/>
                  </a:moveTo>
                  <a:cubicBezTo>
                    <a:pt x="286" y="54"/>
                    <a:pt x="315" y="55"/>
                    <a:pt x="344" y="57"/>
                  </a:cubicBezTo>
                  <a:cubicBezTo>
                    <a:pt x="371" y="101"/>
                    <a:pt x="362" y="133"/>
                    <a:pt x="309" y="133"/>
                  </a:cubicBezTo>
                  <a:cubicBezTo>
                    <a:pt x="229" y="133"/>
                    <a:pt x="150" y="148"/>
                    <a:pt x="72" y="122"/>
                  </a:cubicBezTo>
                  <a:lnTo>
                    <a:pt x="72" y="122"/>
                  </a:lnTo>
                  <a:cubicBezTo>
                    <a:pt x="64" y="116"/>
                    <a:pt x="57" y="107"/>
                    <a:pt x="49" y="99"/>
                  </a:cubicBezTo>
                  <a:cubicBezTo>
                    <a:pt x="40" y="93"/>
                    <a:pt x="32" y="86"/>
                    <a:pt x="26" y="77"/>
                  </a:cubicBezTo>
                  <a:lnTo>
                    <a:pt x="26" y="77"/>
                  </a:lnTo>
                  <a:cubicBezTo>
                    <a:pt x="0" y="3"/>
                    <a:pt x="54" y="0"/>
                    <a:pt x="98" y="2"/>
                  </a:cubicBezTo>
                  <a:cubicBezTo>
                    <a:pt x="153" y="5"/>
                    <a:pt x="209" y="15"/>
                    <a:pt x="257" y="52"/>
                  </a:cubicBezTo>
                </a:path>
              </a:pathLst>
            </a:custGeom>
            <a:solidFill>
              <a:srgbClr val="AFAFA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72" name="Forme libre 771"/>
            <p:cNvSpPr>
              <a:spLocks noChangeArrowheads="1"/>
            </p:cNvSpPr>
            <p:nvPr userDrawn="1"/>
          </p:nvSpPr>
          <p:spPr bwMode="auto">
            <a:xfrm>
              <a:off x="2466975" y="2411413"/>
              <a:ext cx="138113" cy="46037"/>
            </a:xfrm>
            <a:custGeom>
              <a:avLst/>
              <a:gdLst>
                <a:gd name="T0" fmla="*/ 0 w 382"/>
                <a:gd name="T1" fmla="*/ 85 h 126"/>
                <a:gd name="T2" fmla="*/ 182 w 382"/>
                <a:gd name="T3" fmla="*/ 85 h 126"/>
                <a:gd name="T4" fmla="*/ 272 w 382"/>
                <a:gd name="T5" fmla="*/ 20 h 126"/>
                <a:gd name="T6" fmla="*/ 378 w 382"/>
                <a:gd name="T7" fmla="*/ 52 h 126"/>
                <a:gd name="T8" fmla="*/ 277 w 382"/>
                <a:gd name="T9" fmla="*/ 101 h 126"/>
                <a:gd name="T10" fmla="*/ 0 w 382"/>
                <a:gd name="T11" fmla="*/ 85 h 126"/>
              </a:gdLst>
              <a:ahLst/>
              <a:cxnLst>
                <a:cxn ang="0">
                  <a:pos x="T0" y="T1"/>
                </a:cxn>
                <a:cxn ang="0">
                  <a:pos x="T2" y="T3"/>
                </a:cxn>
                <a:cxn ang="0">
                  <a:pos x="T4" y="T5"/>
                </a:cxn>
                <a:cxn ang="0">
                  <a:pos x="T6" y="T7"/>
                </a:cxn>
                <a:cxn ang="0">
                  <a:pos x="T8" y="T9"/>
                </a:cxn>
                <a:cxn ang="0">
                  <a:pos x="T10" y="T11"/>
                </a:cxn>
              </a:cxnLst>
              <a:rect l="0" t="0" r="r" b="b"/>
              <a:pathLst>
                <a:path w="382" h="126">
                  <a:moveTo>
                    <a:pt x="0" y="85"/>
                  </a:moveTo>
                  <a:cubicBezTo>
                    <a:pt x="62" y="85"/>
                    <a:pt x="123" y="85"/>
                    <a:pt x="182" y="85"/>
                  </a:cubicBezTo>
                  <a:cubicBezTo>
                    <a:pt x="228" y="85"/>
                    <a:pt x="266" y="75"/>
                    <a:pt x="272" y="20"/>
                  </a:cubicBezTo>
                  <a:cubicBezTo>
                    <a:pt x="310" y="24"/>
                    <a:pt x="373" y="0"/>
                    <a:pt x="378" y="52"/>
                  </a:cubicBezTo>
                  <a:cubicBezTo>
                    <a:pt x="381" y="99"/>
                    <a:pt x="314" y="96"/>
                    <a:pt x="277" y="101"/>
                  </a:cubicBezTo>
                  <a:cubicBezTo>
                    <a:pt x="185" y="113"/>
                    <a:pt x="92" y="125"/>
                    <a:pt x="0" y="85"/>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73" name="Forme libre 772"/>
            <p:cNvSpPr>
              <a:spLocks noChangeArrowheads="1"/>
            </p:cNvSpPr>
            <p:nvPr userDrawn="1"/>
          </p:nvSpPr>
          <p:spPr bwMode="auto">
            <a:xfrm>
              <a:off x="2400300" y="2373313"/>
              <a:ext cx="136525" cy="52387"/>
            </a:xfrm>
            <a:custGeom>
              <a:avLst/>
              <a:gdLst>
                <a:gd name="T0" fmla="*/ 371 w 381"/>
                <a:gd name="T1" fmla="*/ 119 h 145"/>
                <a:gd name="T2" fmla="*/ 247 w 381"/>
                <a:gd name="T3" fmla="*/ 104 h 145"/>
                <a:gd name="T4" fmla="*/ 140 w 381"/>
                <a:gd name="T5" fmla="*/ 144 h 145"/>
                <a:gd name="T6" fmla="*/ 0 w 381"/>
                <a:gd name="T7" fmla="*/ 9 h 145"/>
                <a:gd name="T8" fmla="*/ 3 w 381"/>
                <a:gd name="T9" fmla="*/ 6 h 145"/>
                <a:gd name="T10" fmla="*/ 197 w 381"/>
                <a:gd name="T11" fmla="*/ 47 h 145"/>
                <a:gd name="T12" fmla="*/ 317 w 381"/>
                <a:gd name="T13" fmla="*/ 55 h 145"/>
                <a:gd name="T14" fmla="*/ 371 w 381"/>
                <a:gd name="T15" fmla="*/ 119 h 1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1" h="145">
                  <a:moveTo>
                    <a:pt x="371" y="119"/>
                  </a:moveTo>
                  <a:cubicBezTo>
                    <a:pt x="330" y="115"/>
                    <a:pt x="288" y="108"/>
                    <a:pt x="247" y="104"/>
                  </a:cubicBezTo>
                  <a:cubicBezTo>
                    <a:pt x="204" y="98"/>
                    <a:pt x="163" y="98"/>
                    <a:pt x="140" y="144"/>
                  </a:cubicBezTo>
                  <a:cubicBezTo>
                    <a:pt x="104" y="87"/>
                    <a:pt x="33" y="69"/>
                    <a:pt x="0" y="9"/>
                  </a:cubicBezTo>
                  <a:lnTo>
                    <a:pt x="3" y="6"/>
                  </a:lnTo>
                  <a:cubicBezTo>
                    <a:pt x="71" y="0"/>
                    <a:pt x="133" y="35"/>
                    <a:pt x="197" y="47"/>
                  </a:cubicBezTo>
                  <a:cubicBezTo>
                    <a:pt x="235" y="55"/>
                    <a:pt x="276" y="76"/>
                    <a:pt x="317" y="55"/>
                  </a:cubicBezTo>
                  <a:cubicBezTo>
                    <a:pt x="349" y="64"/>
                    <a:pt x="380" y="75"/>
                    <a:pt x="371" y="119"/>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74" name="Forme libre 773"/>
            <p:cNvSpPr>
              <a:spLocks noChangeArrowheads="1"/>
            </p:cNvSpPr>
            <p:nvPr userDrawn="1"/>
          </p:nvSpPr>
          <p:spPr bwMode="auto">
            <a:xfrm>
              <a:off x="2400300" y="2366963"/>
              <a:ext cx="114300" cy="44450"/>
            </a:xfrm>
            <a:custGeom>
              <a:avLst/>
              <a:gdLst>
                <a:gd name="T0" fmla="*/ 315 w 316"/>
                <a:gd name="T1" fmla="*/ 75 h 123"/>
                <a:gd name="T2" fmla="*/ 0 w 316"/>
                <a:gd name="T3" fmla="*/ 26 h 123"/>
                <a:gd name="T4" fmla="*/ 70 w 316"/>
                <a:gd name="T5" fmla="*/ 0 h 123"/>
                <a:gd name="T6" fmla="*/ 315 w 316"/>
                <a:gd name="T7" fmla="*/ 75 h 123"/>
              </a:gdLst>
              <a:ahLst/>
              <a:cxnLst>
                <a:cxn ang="0">
                  <a:pos x="T0" y="T1"/>
                </a:cxn>
                <a:cxn ang="0">
                  <a:pos x="T2" y="T3"/>
                </a:cxn>
                <a:cxn ang="0">
                  <a:pos x="T4" y="T5"/>
                </a:cxn>
                <a:cxn ang="0">
                  <a:pos x="T6" y="T7"/>
                </a:cxn>
              </a:cxnLst>
              <a:rect l="0" t="0" r="r" b="b"/>
              <a:pathLst>
                <a:path w="316" h="123">
                  <a:moveTo>
                    <a:pt x="315" y="75"/>
                  </a:moveTo>
                  <a:cubicBezTo>
                    <a:pt x="200" y="122"/>
                    <a:pt x="101" y="70"/>
                    <a:pt x="0" y="26"/>
                  </a:cubicBezTo>
                  <a:cubicBezTo>
                    <a:pt x="20" y="8"/>
                    <a:pt x="45" y="5"/>
                    <a:pt x="70" y="0"/>
                  </a:cubicBezTo>
                  <a:cubicBezTo>
                    <a:pt x="153" y="25"/>
                    <a:pt x="231" y="63"/>
                    <a:pt x="315" y="75"/>
                  </a:cubicBezTo>
                </a:path>
              </a:pathLst>
            </a:custGeom>
            <a:solidFill>
              <a:srgbClr val="B8B8B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75" name="Forme libre 774"/>
            <p:cNvSpPr>
              <a:spLocks noChangeArrowheads="1"/>
            </p:cNvSpPr>
            <p:nvPr userDrawn="1"/>
          </p:nvSpPr>
          <p:spPr bwMode="auto">
            <a:xfrm>
              <a:off x="2459038" y="2433638"/>
              <a:ext cx="7937" cy="7937"/>
            </a:xfrm>
            <a:custGeom>
              <a:avLst/>
              <a:gdLst>
                <a:gd name="T0" fmla="*/ 0 w 23"/>
                <a:gd name="T1" fmla="*/ 0 h 24"/>
                <a:gd name="T2" fmla="*/ 22 w 23"/>
                <a:gd name="T3" fmla="*/ 23 h 24"/>
                <a:gd name="T4" fmla="*/ 0 w 23"/>
                <a:gd name="T5" fmla="*/ 0 h 24"/>
              </a:gdLst>
              <a:ahLst/>
              <a:cxnLst>
                <a:cxn ang="0">
                  <a:pos x="T0" y="T1"/>
                </a:cxn>
                <a:cxn ang="0">
                  <a:pos x="T2" y="T3"/>
                </a:cxn>
                <a:cxn ang="0">
                  <a:pos x="T4" y="T5"/>
                </a:cxn>
              </a:cxnLst>
              <a:rect l="0" t="0" r="r" b="b"/>
              <a:pathLst>
                <a:path w="23" h="24">
                  <a:moveTo>
                    <a:pt x="0" y="0"/>
                  </a:moveTo>
                  <a:cubicBezTo>
                    <a:pt x="7" y="8"/>
                    <a:pt x="15" y="15"/>
                    <a:pt x="22" y="23"/>
                  </a:cubicBezTo>
                  <a:cubicBezTo>
                    <a:pt x="15" y="14"/>
                    <a:pt x="7" y="6"/>
                    <a:pt x="0" y="0"/>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76" name="Forme libre 775"/>
            <p:cNvSpPr>
              <a:spLocks noChangeArrowheads="1"/>
            </p:cNvSpPr>
            <p:nvPr userDrawn="1"/>
          </p:nvSpPr>
          <p:spPr bwMode="auto">
            <a:xfrm>
              <a:off x="2449513" y="2425700"/>
              <a:ext cx="7937" cy="7938"/>
            </a:xfrm>
            <a:custGeom>
              <a:avLst/>
              <a:gdLst>
                <a:gd name="T0" fmla="*/ 0 w 24"/>
                <a:gd name="T1" fmla="*/ 0 h 23"/>
                <a:gd name="T2" fmla="*/ 23 w 24"/>
                <a:gd name="T3" fmla="*/ 22 h 23"/>
                <a:gd name="T4" fmla="*/ 12 w 24"/>
                <a:gd name="T5" fmla="*/ 22 h 23"/>
                <a:gd name="T6" fmla="*/ 1 w 24"/>
                <a:gd name="T7" fmla="*/ 22 h 23"/>
                <a:gd name="T8" fmla="*/ 0 w 24"/>
                <a:gd name="T9" fmla="*/ 0 h 23"/>
              </a:gdLst>
              <a:ahLst/>
              <a:cxnLst>
                <a:cxn ang="0">
                  <a:pos x="T0" y="T1"/>
                </a:cxn>
                <a:cxn ang="0">
                  <a:pos x="T2" y="T3"/>
                </a:cxn>
                <a:cxn ang="0">
                  <a:pos x="T4" y="T5"/>
                </a:cxn>
                <a:cxn ang="0">
                  <a:pos x="T6" y="T7"/>
                </a:cxn>
                <a:cxn ang="0">
                  <a:pos x="T8" y="T9"/>
                </a:cxn>
              </a:cxnLst>
              <a:rect l="0" t="0" r="r" b="b"/>
              <a:pathLst>
                <a:path w="24" h="23">
                  <a:moveTo>
                    <a:pt x="0" y="0"/>
                  </a:moveTo>
                  <a:cubicBezTo>
                    <a:pt x="7" y="7"/>
                    <a:pt x="15" y="15"/>
                    <a:pt x="23" y="22"/>
                  </a:cubicBezTo>
                  <a:lnTo>
                    <a:pt x="12" y="22"/>
                  </a:lnTo>
                  <a:lnTo>
                    <a:pt x="1" y="22"/>
                  </a:lnTo>
                  <a:cubicBezTo>
                    <a:pt x="0" y="15"/>
                    <a:pt x="0" y="7"/>
                    <a:pt x="0" y="0"/>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77" name="Forme libre 776"/>
            <p:cNvSpPr>
              <a:spLocks noChangeArrowheads="1"/>
            </p:cNvSpPr>
            <p:nvPr userDrawn="1"/>
          </p:nvSpPr>
          <p:spPr bwMode="auto">
            <a:xfrm>
              <a:off x="3551238" y="1541463"/>
              <a:ext cx="546100" cy="311150"/>
            </a:xfrm>
            <a:custGeom>
              <a:avLst/>
              <a:gdLst>
                <a:gd name="T0" fmla="*/ 307 w 1519"/>
                <a:gd name="T1" fmla="*/ 5 h 863"/>
                <a:gd name="T2" fmla="*/ 315 w 1519"/>
                <a:gd name="T3" fmla="*/ 13 h 863"/>
                <a:gd name="T4" fmla="*/ 330 w 1519"/>
                <a:gd name="T5" fmla="*/ 188 h 863"/>
                <a:gd name="T6" fmla="*/ 370 w 1519"/>
                <a:gd name="T7" fmla="*/ 245 h 863"/>
                <a:gd name="T8" fmla="*/ 405 w 1519"/>
                <a:gd name="T9" fmla="*/ 268 h 863"/>
                <a:gd name="T10" fmla="*/ 492 w 1519"/>
                <a:gd name="T11" fmla="*/ 323 h 863"/>
                <a:gd name="T12" fmla="*/ 530 w 1519"/>
                <a:gd name="T13" fmla="*/ 350 h 863"/>
                <a:gd name="T14" fmla="*/ 1031 w 1519"/>
                <a:gd name="T15" fmla="*/ 532 h 863"/>
                <a:gd name="T16" fmla="*/ 1212 w 1519"/>
                <a:gd name="T17" fmla="*/ 620 h 863"/>
                <a:gd name="T18" fmla="*/ 1365 w 1519"/>
                <a:gd name="T19" fmla="*/ 659 h 863"/>
                <a:gd name="T20" fmla="*/ 1501 w 1519"/>
                <a:gd name="T21" fmla="*/ 729 h 863"/>
                <a:gd name="T22" fmla="*/ 1377 w 1519"/>
                <a:gd name="T23" fmla="*/ 862 h 863"/>
                <a:gd name="T24" fmla="*/ 325 w 1519"/>
                <a:gd name="T25" fmla="*/ 497 h 863"/>
                <a:gd name="T26" fmla="*/ 171 w 1519"/>
                <a:gd name="T27" fmla="*/ 369 h 863"/>
                <a:gd name="T28" fmla="*/ 119 w 1519"/>
                <a:gd name="T29" fmla="*/ 266 h 863"/>
                <a:gd name="T30" fmla="*/ 37 w 1519"/>
                <a:gd name="T31" fmla="*/ 228 h 863"/>
                <a:gd name="T32" fmla="*/ 18 w 1519"/>
                <a:gd name="T33" fmla="*/ 175 h 863"/>
                <a:gd name="T34" fmla="*/ 87 w 1519"/>
                <a:gd name="T35" fmla="*/ 164 h 863"/>
                <a:gd name="T36" fmla="*/ 111 w 1519"/>
                <a:gd name="T37" fmla="*/ 202 h 863"/>
                <a:gd name="T38" fmla="*/ 224 w 1519"/>
                <a:gd name="T39" fmla="*/ 245 h 863"/>
                <a:gd name="T40" fmla="*/ 246 w 1519"/>
                <a:gd name="T41" fmla="*/ 97 h 863"/>
                <a:gd name="T42" fmla="*/ 215 w 1519"/>
                <a:gd name="T43" fmla="*/ 48 h 863"/>
                <a:gd name="T44" fmla="*/ 261 w 1519"/>
                <a:gd name="T45" fmla="*/ 4 h 863"/>
                <a:gd name="T46" fmla="*/ 307 w 1519"/>
                <a:gd name="T47" fmla="*/ 5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19" h="863">
                  <a:moveTo>
                    <a:pt x="307" y="5"/>
                  </a:moveTo>
                  <a:cubicBezTo>
                    <a:pt x="310" y="8"/>
                    <a:pt x="313" y="10"/>
                    <a:pt x="315" y="13"/>
                  </a:cubicBezTo>
                  <a:cubicBezTo>
                    <a:pt x="406" y="94"/>
                    <a:pt x="406" y="94"/>
                    <a:pt x="330" y="188"/>
                  </a:cubicBezTo>
                  <a:cubicBezTo>
                    <a:pt x="345" y="205"/>
                    <a:pt x="350" y="230"/>
                    <a:pt x="370" y="245"/>
                  </a:cubicBezTo>
                  <a:cubicBezTo>
                    <a:pt x="380" y="254"/>
                    <a:pt x="392" y="262"/>
                    <a:pt x="405" y="268"/>
                  </a:cubicBezTo>
                  <a:cubicBezTo>
                    <a:pt x="434" y="286"/>
                    <a:pt x="461" y="306"/>
                    <a:pt x="492" y="323"/>
                  </a:cubicBezTo>
                  <a:cubicBezTo>
                    <a:pt x="504" y="332"/>
                    <a:pt x="518" y="341"/>
                    <a:pt x="530" y="350"/>
                  </a:cubicBezTo>
                  <a:cubicBezTo>
                    <a:pt x="684" y="445"/>
                    <a:pt x="858" y="486"/>
                    <a:pt x="1031" y="532"/>
                  </a:cubicBezTo>
                  <a:cubicBezTo>
                    <a:pt x="1098" y="550"/>
                    <a:pt x="1161" y="573"/>
                    <a:pt x="1212" y="620"/>
                  </a:cubicBezTo>
                  <a:cubicBezTo>
                    <a:pt x="1254" y="669"/>
                    <a:pt x="1306" y="683"/>
                    <a:pt x="1365" y="659"/>
                  </a:cubicBezTo>
                  <a:cubicBezTo>
                    <a:pt x="1426" y="653"/>
                    <a:pt x="1487" y="657"/>
                    <a:pt x="1501" y="729"/>
                  </a:cubicBezTo>
                  <a:cubicBezTo>
                    <a:pt x="1518" y="821"/>
                    <a:pt x="1442" y="839"/>
                    <a:pt x="1377" y="862"/>
                  </a:cubicBezTo>
                  <a:cubicBezTo>
                    <a:pt x="1026" y="741"/>
                    <a:pt x="669" y="639"/>
                    <a:pt x="325" y="497"/>
                  </a:cubicBezTo>
                  <a:cubicBezTo>
                    <a:pt x="263" y="471"/>
                    <a:pt x="176" y="468"/>
                    <a:pt x="171" y="369"/>
                  </a:cubicBezTo>
                  <a:cubicBezTo>
                    <a:pt x="188" y="317"/>
                    <a:pt x="154" y="289"/>
                    <a:pt x="119" y="266"/>
                  </a:cubicBezTo>
                  <a:cubicBezTo>
                    <a:pt x="93" y="251"/>
                    <a:pt x="64" y="240"/>
                    <a:pt x="37" y="228"/>
                  </a:cubicBezTo>
                  <a:cubicBezTo>
                    <a:pt x="12" y="217"/>
                    <a:pt x="0" y="199"/>
                    <a:pt x="18" y="175"/>
                  </a:cubicBezTo>
                  <a:cubicBezTo>
                    <a:pt x="37" y="152"/>
                    <a:pt x="61" y="139"/>
                    <a:pt x="87" y="164"/>
                  </a:cubicBezTo>
                  <a:cubicBezTo>
                    <a:pt x="98" y="175"/>
                    <a:pt x="102" y="190"/>
                    <a:pt x="111" y="202"/>
                  </a:cubicBezTo>
                  <a:cubicBezTo>
                    <a:pt x="140" y="239"/>
                    <a:pt x="173" y="275"/>
                    <a:pt x="224" y="245"/>
                  </a:cubicBezTo>
                  <a:cubicBezTo>
                    <a:pt x="274" y="214"/>
                    <a:pt x="281" y="155"/>
                    <a:pt x="246" y="97"/>
                  </a:cubicBezTo>
                  <a:cubicBezTo>
                    <a:pt x="237" y="80"/>
                    <a:pt x="226" y="65"/>
                    <a:pt x="215" y="48"/>
                  </a:cubicBezTo>
                  <a:cubicBezTo>
                    <a:pt x="198" y="0"/>
                    <a:pt x="249" y="22"/>
                    <a:pt x="261" y="4"/>
                  </a:cubicBezTo>
                  <a:cubicBezTo>
                    <a:pt x="276" y="7"/>
                    <a:pt x="292" y="5"/>
                    <a:pt x="307" y="5"/>
                  </a:cubicBezTo>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78" name="Forme libre 777"/>
            <p:cNvSpPr>
              <a:spLocks noChangeArrowheads="1"/>
            </p:cNvSpPr>
            <p:nvPr userDrawn="1"/>
          </p:nvSpPr>
          <p:spPr bwMode="auto">
            <a:xfrm>
              <a:off x="3621088" y="1543050"/>
              <a:ext cx="25400" cy="17463"/>
            </a:xfrm>
            <a:custGeom>
              <a:avLst/>
              <a:gdLst>
                <a:gd name="T0" fmla="*/ 68 w 69"/>
                <a:gd name="T1" fmla="*/ 2 h 47"/>
                <a:gd name="T2" fmla="*/ 22 w 69"/>
                <a:gd name="T3" fmla="*/ 46 h 47"/>
                <a:gd name="T4" fmla="*/ 0 w 69"/>
                <a:gd name="T5" fmla="*/ 0 h 47"/>
                <a:gd name="T6" fmla="*/ 68 w 69"/>
                <a:gd name="T7" fmla="*/ 2 h 47"/>
              </a:gdLst>
              <a:ahLst/>
              <a:cxnLst>
                <a:cxn ang="0">
                  <a:pos x="T0" y="T1"/>
                </a:cxn>
                <a:cxn ang="0">
                  <a:pos x="T2" y="T3"/>
                </a:cxn>
                <a:cxn ang="0">
                  <a:pos x="T4" y="T5"/>
                </a:cxn>
                <a:cxn ang="0">
                  <a:pos x="T6" y="T7"/>
                </a:cxn>
              </a:cxnLst>
              <a:rect l="0" t="0" r="r" b="b"/>
              <a:pathLst>
                <a:path w="69" h="47">
                  <a:moveTo>
                    <a:pt x="68" y="2"/>
                  </a:moveTo>
                  <a:cubicBezTo>
                    <a:pt x="52" y="17"/>
                    <a:pt x="37" y="31"/>
                    <a:pt x="22" y="46"/>
                  </a:cubicBezTo>
                  <a:cubicBezTo>
                    <a:pt x="14" y="31"/>
                    <a:pt x="8" y="15"/>
                    <a:pt x="0" y="0"/>
                  </a:cubicBezTo>
                  <a:cubicBezTo>
                    <a:pt x="23" y="0"/>
                    <a:pt x="46" y="0"/>
                    <a:pt x="68" y="2"/>
                  </a:cubicBezTo>
                </a:path>
              </a:pathLst>
            </a:custGeom>
            <a:solidFill>
              <a:srgbClr val="2C2C2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79" name="Forme libre 778"/>
            <p:cNvSpPr>
              <a:spLocks noChangeArrowheads="1"/>
            </p:cNvSpPr>
            <p:nvPr userDrawn="1"/>
          </p:nvSpPr>
          <p:spPr bwMode="auto">
            <a:xfrm>
              <a:off x="6267450" y="2803525"/>
              <a:ext cx="171450" cy="241300"/>
            </a:xfrm>
            <a:custGeom>
              <a:avLst/>
              <a:gdLst>
                <a:gd name="T0" fmla="*/ 116 w 477"/>
                <a:gd name="T1" fmla="*/ 670 h 671"/>
                <a:gd name="T2" fmla="*/ 26 w 477"/>
                <a:gd name="T3" fmla="*/ 623 h 671"/>
                <a:gd name="T4" fmla="*/ 13 w 477"/>
                <a:gd name="T5" fmla="*/ 514 h 671"/>
                <a:gd name="T6" fmla="*/ 91 w 477"/>
                <a:gd name="T7" fmla="*/ 302 h 671"/>
                <a:gd name="T8" fmla="*/ 229 w 477"/>
                <a:gd name="T9" fmla="*/ 97 h 671"/>
                <a:gd name="T10" fmla="*/ 229 w 477"/>
                <a:gd name="T11" fmla="*/ 97 h 671"/>
                <a:gd name="T12" fmla="*/ 206 w 477"/>
                <a:gd name="T13" fmla="*/ 74 h 671"/>
                <a:gd name="T14" fmla="*/ 188 w 477"/>
                <a:gd name="T15" fmla="*/ 73 h 671"/>
                <a:gd name="T16" fmla="*/ 285 w 477"/>
                <a:gd name="T17" fmla="*/ 39 h 671"/>
                <a:gd name="T18" fmla="*/ 391 w 477"/>
                <a:gd name="T19" fmla="*/ 96 h 671"/>
                <a:gd name="T20" fmla="*/ 430 w 477"/>
                <a:gd name="T21" fmla="*/ 99 h 671"/>
                <a:gd name="T22" fmla="*/ 456 w 477"/>
                <a:gd name="T23" fmla="*/ 119 h 671"/>
                <a:gd name="T24" fmla="*/ 476 w 477"/>
                <a:gd name="T25" fmla="*/ 125 h 671"/>
                <a:gd name="T26" fmla="*/ 345 w 477"/>
                <a:gd name="T27" fmla="*/ 146 h 671"/>
                <a:gd name="T28" fmla="*/ 282 w 477"/>
                <a:gd name="T29" fmla="*/ 282 h 671"/>
                <a:gd name="T30" fmla="*/ 253 w 477"/>
                <a:gd name="T31" fmla="*/ 325 h 671"/>
                <a:gd name="T32" fmla="*/ 212 w 477"/>
                <a:gd name="T33" fmla="*/ 516 h 671"/>
                <a:gd name="T34" fmla="*/ 160 w 477"/>
                <a:gd name="T35" fmla="*/ 664 h 671"/>
                <a:gd name="T36" fmla="*/ 116 w 477"/>
                <a:gd name="T37" fmla="*/ 670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7" h="671">
                  <a:moveTo>
                    <a:pt x="116" y="670"/>
                  </a:moveTo>
                  <a:cubicBezTo>
                    <a:pt x="85" y="655"/>
                    <a:pt x="55" y="639"/>
                    <a:pt x="26" y="623"/>
                  </a:cubicBezTo>
                  <a:cubicBezTo>
                    <a:pt x="1" y="589"/>
                    <a:pt x="0" y="552"/>
                    <a:pt x="13" y="514"/>
                  </a:cubicBezTo>
                  <a:cubicBezTo>
                    <a:pt x="39" y="442"/>
                    <a:pt x="65" y="372"/>
                    <a:pt x="91" y="302"/>
                  </a:cubicBezTo>
                  <a:cubicBezTo>
                    <a:pt x="119" y="221"/>
                    <a:pt x="207" y="181"/>
                    <a:pt x="229" y="97"/>
                  </a:cubicBezTo>
                  <a:lnTo>
                    <a:pt x="229" y="97"/>
                  </a:lnTo>
                  <a:cubicBezTo>
                    <a:pt x="221" y="90"/>
                    <a:pt x="214" y="82"/>
                    <a:pt x="206" y="74"/>
                  </a:cubicBezTo>
                  <a:cubicBezTo>
                    <a:pt x="200" y="73"/>
                    <a:pt x="194" y="73"/>
                    <a:pt x="188" y="73"/>
                  </a:cubicBezTo>
                  <a:cubicBezTo>
                    <a:pt x="180" y="3"/>
                    <a:pt x="191" y="0"/>
                    <a:pt x="285" y="39"/>
                  </a:cubicBezTo>
                  <a:cubicBezTo>
                    <a:pt x="322" y="55"/>
                    <a:pt x="372" y="44"/>
                    <a:pt x="391" y="96"/>
                  </a:cubicBezTo>
                  <a:cubicBezTo>
                    <a:pt x="404" y="97"/>
                    <a:pt x="418" y="99"/>
                    <a:pt x="430" y="99"/>
                  </a:cubicBezTo>
                  <a:cubicBezTo>
                    <a:pt x="441" y="103"/>
                    <a:pt x="449" y="111"/>
                    <a:pt x="456" y="119"/>
                  </a:cubicBezTo>
                  <a:cubicBezTo>
                    <a:pt x="462" y="120"/>
                    <a:pt x="469" y="122"/>
                    <a:pt x="476" y="125"/>
                  </a:cubicBezTo>
                  <a:cubicBezTo>
                    <a:pt x="444" y="172"/>
                    <a:pt x="397" y="155"/>
                    <a:pt x="345" y="146"/>
                  </a:cubicBezTo>
                  <a:cubicBezTo>
                    <a:pt x="354" y="212"/>
                    <a:pt x="340" y="259"/>
                    <a:pt x="282" y="282"/>
                  </a:cubicBezTo>
                  <a:cubicBezTo>
                    <a:pt x="264" y="290"/>
                    <a:pt x="244" y="305"/>
                    <a:pt x="253" y="325"/>
                  </a:cubicBezTo>
                  <a:cubicBezTo>
                    <a:pt x="285" y="400"/>
                    <a:pt x="232" y="455"/>
                    <a:pt x="212" y="516"/>
                  </a:cubicBezTo>
                  <a:cubicBezTo>
                    <a:pt x="195" y="566"/>
                    <a:pt x="177" y="615"/>
                    <a:pt x="160" y="664"/>
                  </a:cubicBezTo>
                  <a:cubicBezTo>
                    <a:pt x="146" y="667"/>
                    <a:pt x="131" y="668"/>
                    <a:pt x="116" y="670"/>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80" name="Forme libre 779"/>
            <p:cNvSpPr>
              <a:spLocks noChangeArrowheads="1"/>
            </p:cNvSpPr>
            <p:nvPr userDrawn="1"/>
          </p:nvSpPr>
          <p:spPr bwMode="auto">
            <a:xfrm>
              <a:off x="6507163" y="2751138"/>
              <a:ext cx="231775" cy="93662"/>
            </a:xfrm>
            <a:custGeom>
              <a:avLst/>
              <a:gdLst>
                <a:gd name="T0" fmla="*/ 0 w 642"/>
                <a:gd name="T1" fmla="*/ 130 h 261"/>
                <a:gd name="T2" fmla="*/ 64 w 642"/>
                <a:gd name="T3" fmla="*/ 192 h 261"/>
                <a:gd name="T4" fmla="*/ 74 w 642"/>
                <a:gd name="T5" fmla="*/ 148 h 261"/>
                <a:gd name="T6" fmla="*/ 113 w 642"/>
                <a:gd name="T7" fmla="*/ 81 h 261"/>
                <a:gd name="T8" fmla="*/ 339 w 642"/>
                <a:gd name="T9" fmla="*/ 8 h 261"/>
                <a:gd name="T10" fmla="*/ 371 w 642"/>
                <a:gd name="T11" fmla="*/ 5 h 261"/>
                <a:gd name="T12" fmla="*/ 575 w 642"/>
                <a:gd name="T13" fmla="*/ 46 h 261"/>
                <a:gd name="T14" fmla="*/ 641 w 642"/>
                <a:gd name="T15" fmla="*/ 61 h 261"/>
                <a:gd name="T16" fmla="*/ 303 w 642"/>
                <a:gd name="T17" fmla="*/ 153 h 261"/>
                <a:gd name="T18" fmla="*/ 169 w 642"/>
                <a:gd name="T19" fmla="*/ 209 h 261"/>
                <a:gd name="T20" fmla="*/ 0 w 642"/>
                <a:gd name="T21" fmla="*/ 13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2" h="261">
                  <a:moveTo>
                    <a:pt x="0" y="130"/>
                  </a:moveTo>
                  <a:cubicBezTo>
                    <a:pt x="22" y="150"/>
                    <a:pt x="33" y="180"/>
                    <a:pt x="64" y="192"/>
                  </a:cubicBezTo>
                  <a:cubicBezTo>
                    <a:pt x="93" y="185"/>
                    <a:pt x="80" y="163"/>
                    <a:pt x="74" y="148"/>
                  </a:cubicBezTo>
                  <a:cubicBezTo>
                    <a:pt x="59" y="108"/>
                    <a:pt x="80" y="92"/>
                    <a:pt x="113" y="81"/>
                  </a:cubicBezTo>
                  <a:cubicBezTo>
                    <a:pt x="187" y="57"/>
                    <a:pt x="262" y="32"/>
                    <a:pt x="339" y="8"/>
                  </a:cubicBezTo>
                  <a:cubicBezTo>
                    <a:pt x="349" y="5"/>
                    <a:pt x="368" y="0"/>
                    <a:pt x="371" y="5"/>
                  </a:cubicBezTo>
                  <a:cubicBezTo>
                    <a:pt x="426" y="86"/>
                    <a:pt x="507" y="38"/>
                    <a:pt x="575" y="46"/>
                  </a:cubicBezTo>
                  <a:cubicBezTo>
                    <a:pt x="598" y="49"/>
                    <a:pt x="620" y="55"/>
                    <a:pt x="641" y="61"/>
                  </a:cubicBezTo>
                  <a:cubicBezTo>
                    <a:pt x="531" y="102"/>
                    <a:pt x="423" y="150"/>
                    <a:pt x="303" y="153"/>
                  </a:cubicBezTo>
                  <a:cubicBezTo>
                    <a:pt x="250" y="154"/>
                    <a:pt x="213" y="186"/>
                    <a:pt x="169" y="209"/>
                  </a:cubicBezTo>
                  <a:cubicBezTo>
                    <a:pt x="71" y="260"/>
                    <a:pt x="32" y="240"/>
                    <a:pt x="0" y="130"/>
                  </a:cubicBezTo>
                </a:path>
              </a:pathLst>
            </a:custGeom>
            <a:solidFill>
              <a:srgbClr val="82828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81" name="Forme libre 780"/>
            <p:cNvSpPr>
              <a:spLocks noChangeArrowheads="1"/>
            </p:cNvSpPr>
            <p:nvPr userDrawn="1"/>
          </p:nvSpPr>
          <p:spPr bwMode="auto">
            <a:xfrm>
              <a:off x="6373813" y="2759075"/>
              <a:ext cx="92075" cy="79375"/>
            </a:xfrm>
            <a:custGeom>
              <a:avLst/>
              <a:gdLst>
                <a:gd name="T0" fmla="*/ 94 w 254"/>
                <a:gd name="T1" fmla="*/ 218 h 219"/>
                <a:gd name="T2" fmla="*/ 0 w 254"/>
                <a:gd name="T3" fmla="*/ 176 h 219"/>
                <a:gd name="T4" fmla="*/ 22 w 254"/>
                <a:gd name="T5" fmla="*/ 153 h 219"/>
                <a:gd name="T6" fmla="*/ 47 w 254"/>
                <a:gd name="T7" fmla="*/ 151 h 219"/>
                <a:gd name="T8" fmla="*/ 47 w 254"/>
                <a:gd name="T9" fmla="*/ 151 h 219"/>
                <a:gd name="T10" fmla="*/ 24 w 254"/>
                <a:gd name="T11" fmla="*/ 67 h 219"/>
                <a:gd name="T12" fmla="*/ 91 w 254"/>
                <a:gd name="T13" fmla="*/ 12 h 219"/>
                <a:gd name="T14" fmla="*/ 207 w 254"/>
                <a:gd name="T15" fmla="*/ 61 h 219"/>
                <a:gd name="T16" fmla="*/ 227 w 254"/>
                <a:gd name="T17" fmla="*/ 113 h 219"/>
                <a:gd name="T18" fmla="*/ 160 w 254"/>
                <a:gd name="T19" fmla="*/ 192 h 219"/>
                <a:gd name="T20" fmla="*/ 94 w 254"/>
                <a:gd name="T21"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219">
                  <a:moveTo>
                    <a:pt x="94" y="218"/>
                  </a:moveTo>
                  <a:cubicBezTo>
                    <a:pt x="62" y="206"/>
                    <a:pt x="27" y="198"/>
                    <a:pt x="0" y="176"/>
                  </a:cubicBezTo>
                  <a:cubicBezTo>
                    <a:pt x="0" y="162"/>
                    <a:pt x="15" y="160"/>
                    <a:pt x="22" y="153"/>
                  </a:cubicBezTo>
                  <a:cubicBezTo>
                    <a:pt x="30" y="153"/>
                    <a:pt x="39" y="151"/>
                    <a:pt x="47" y="151"/>
                  </a:cubicBezTo>
                  <a:lnTo>
                    <a:pt x="47" y="151"/>
                  </a:lnTo>
                  <a:cubicBezTo>
                    <a:pt x="39" y="124"/>
                    <a:pt x="30" y="95"/>
                    <a:pt x="24" y="67"/>
                  </a:cubicBezTo>
                  <a:cubicBezTo>
                    <a:pt x="9" y="3"/>
                    <a:pt x="45" y="0"/>
                    <a:pt x="91" y="12"/>
                  </a:cubicBezTo>
                  <a:cubicBezTo>
                    <a:pt x="135" y="14"/>
                    <a:pt x="172" y="37"/>
                    <a:pt x="207" y="61"/>
                  </a:cubicBezTo>
                  <a:cubicBezTo>
                    <a:pt x="213" y="78"/>
                    <a:pt x="222" y="95"/>
                    <a:pt x="227" y="113"/>
                  </a:cubicBezTo>
                  <a:cubicBezTo>
                    <a:pt x="253" y="203"/>
                    <a:pt x="250" y="208"/>
                    <a:pt x="160" y="192"/>
                  </a:cubicBezTo>
                  <a:cubicBezTo>
                    <a:pt x="131" y="188"/>
                    <a:pt x="111" y="195"/>
                    <a:pt x="94" y="218"/>
                  </a:cubicBezTo>
                </a:path>
              </a:pathLst>
            </a:custGeom>
            <a:solidFill>
              <a:srgbClr val="86868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82" name="Forme libre 781"/>
            <p:cNvSpPr>
              <a:spLocks noChangeArrowheads="1"/>
            </p:cNvSpPr>
            <p:nvPr userDrawn="1"/>
          </p:nvSpPr>
          <p:spPr bwMode="auto">
            <a:xfrm>
              <a:off x="1574800" y="2608263"/>
              <a:ext cx="266700" cy="376237"/>
            </a:xfrm>
            <a:custGeom>
              <a:avLst/>
              <a:gdLst>
                <a:gd name="T0" fmla="*/ 417 w 742"/>
                <a:gd name="T1" fmla="*/ 205 h 1044"/>
                <a:gd name="T2" fmla="*/ 646 w 742"/>
                <a:gd name="T3" fmla="*/ 638 h 1044"/>
                <a:gd name="T4" fmla="*/ 667 w 742"/>
                <a:gd name="T5" fmla="*/ 686 h 1044"/>
                <a:gd name="T6" fmla="*/ 667 w 742"/>
                <a:gd name="T7" fmla="*/ 686 h 1044"/>
                <a:gd name="T8" fmla="*/ 736 w 742"/>
                <a:gd name="T9" fmla="*/ 956 h 1044"/>
                <a:gd name="T10" fmla="*/ 686 w 742"/>
                <a:gd name="T11" fmla="*/ 1035 h 1044"/>
                <a:gd name="T12" fmla="*/ 617 w 742"/>
                <a:gd name="T13" fmla="*/ 988 h 1044"/>
                <a:gd name="T14" fmla="*/ 476 w 742"/>
                <a:gd name="T15" fmla="*/ 756 h 1044"/>
                <a:gd name="T16" fmla="*/ 458 w 742"/>
                <a:gd name="T17" fmla="*/ 730 h 1044"/>
                <a:gd name="T18" fmla="*/ 394 w 742"/>
                <a:gd name="T19" fmla="*/ 643 h 1044"/>
                <a:gd name="T20" fmla="*/ 382 w 742"/>
                <a:gd name="T21" fmla="*/ 615 h 1044"/>
                <a:gd name="T22" fmla="*/ 330 w 742"/>
                <a:gd name="T23" fmla="*/ 530 h 1044"/>
                <a:gd name="T24" fmla="*/ 315 w 742"/>
                <a:gd name="T25" fmla="*/ 507 h 1044"/>
                <a:gd name="T26" fmla="*/ 295 w 742"/>
                <a:gd name="T27" fmla="*/ 472 h 1044"/>
                <a:gd name="T28" fmla="*/ 278 w 742"/>
                <a:gd name="T29" fmla="*/ 454 h 1044"/>
                <a:gd name="T30" fmla="*/ 247 w 742"/>
                <a:gd name="T31" fmla="*/ 432 h 1044"/>
                <a:gd name="T32" fmla="*/ 223 w 742"/>
                <a:gd name="T33" fmla="*/ 421 h 1044"/>
                <a:gd name="T34" fmla="*/ 139 w 742"/>
                <a:gd name="T35" fmla="*/ 406 h 1044"/>
                <a:gd name="T36" fmla="*/ 61 w 742"/>
                <a:gd name="T37" fmla="*/ 258 h 1044"/>
                <a:gd name="T38" fmla="*/ 9 w 742"/>
                <a:gd name="T39" fmla="*/ 162 h 1044"/>
                <a:gd name="T40" fmla="*/ 5 w 742"/>
                <a:gd name="T41" fmla="*/ 115 h 1044"/>
                <a:gd name="T42" fmla="*/ 24 w 742"/>
                <a:gd name="T43" fmla="*/ 90 h 1044"/>
                <a:gd name="T44" fmla="*/ 72 w 742"/>
                <a:gd name="T45" fmla="*/ 90 h 1044"/>
                <a:gd name="T46" fmla="*/ 87 w 742"/>
                <a:gd name="T47" fmla="*/ 84 h 1044"/>
                <a:gd name="T48" fmla="*/ 116 w 742"/>
                <a:gd name="T49" fmla="*/ 70 h 1044"/>
                <a:gd name="T50" fmla="*/ 417 w 742"/>
                <a:gd name="T51" fmla="*/ 205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2" h="1044">
                  <a:moveTo>
                    <a:pt x="417" y="205"/>
                  </a:moveTo>
                  <a:cubicBezTo>
                    <a:pt x="515" y="337"/>
                    <a:pt x="583" y="487"/>
                    <a:pt x="646" y="638"/>
                  </a:cubicBezTo>
                  <a:cubicBezTo>
                    <a:pt x="658" y="652"/>
                    <a:pt x="654" y="673"/>
                    <a:pt x="667" y="686"/>
                  </a:cubicBezTo>
                  <a:lnTo>
                    <a:pt x="667" y="686"/>
                  </a:lnTo>
                  <a:cubicBezTo>
                    <a:pt x="699" y="773"/>
                    <a:pt x="741" y="858"/>
                    <a:pt x="736" y="956"/>
                  </a:cubicBezTo>
                  <a:cubicBezTo>
                    <a:pt x="735" y="993"/>
                    <a:pt x="727" y="1026"/>
                    <a:pt x="686" y="1035"/>
                  </a:cubicBezTo>
                  <a:cubicBezTo>
                    <a:pt x="649" y="1043"/>
                    <a:pt x="632" y="1014"/>
                    <a:pt x="617" y="988"/>
                  </a:cubicBezTo>
                  <a:cubicBezTo>
                    <a:pt x="570" y="910"/>
                    <a:pt x="518" y="837"/>
                    <a:pt x="476" y="756"/>
                  </a:cubicBezTo>
                  <a:cubicBezTo>
                    <a:pt x="470" y="747"/>
                    <a:pt x="464" y="738"/>
                    <a:pt x="458" y="730"/>
                  </a:cubicBezTo>
                  <a:cubicBezTo>
                    <a:pt x="429" y="705"/>
                    <a:pt x="411" y="675"/>
                    <a:pt x="394" y="643"/>
                  </a:cubicBezTo>
                  <a:cubicBezTo>
                    <a:pt x="389" y="634"/>
                    <a:pt x="386" y="625"/>
                    <a:pt x="382" y="615"/>
                  </a:cubicBezTo>
                  <a:cubicBezTo>
                    <a:pt x="376" y="580"/>
                    <a:pt x="356" y="553"/>
                    <a:pt x="330" y="530"/>
                  </a:cubicBezTo>
                  <a:cubicBezTo>
                    <a:pt x="324" y="522"/>
                    <a:pt x="319" y="515"/>
                    <a:pt x="315" y="507"/>
                  </a:cubicBezTo>
                  <a:cubicBezTo>
                    <a:pt x="309" y="495"/>
                    <a:pt x="302" y="484"/>
                    <a:pt x="295" y="472"/>
                  </a:cubicBezTo>
                  <a:cubicBezTo>
                    <a:pt x="289" y="466"/>
                    <a:pt x="284" y="460"/>
                    <a:pt x="278" y="454"/>
                  </a:cubicBezTo>
                  <a:cubicBezTo>
                    <a:pt x="269" y="446"/>
                    <a:pt x="258" y="438"/>
                    <a:pt x="247" y="432"/>
                  </a:cubicBezTo>
                  <a:cubicBezTo>
                    <a:pt x="240" y="428"/>
                    <a:pt x="232" y="425"/>
                    <a:pt x="223" y="421"/>
                  </a:cubicBezTo>
                  <a:cubicBezTo>
                    <a:pt x="194" y="420"/>
                    <a:pt x="165" y="428"/>
                    <a:pt x="139" y="406"/>
                  </a:cubicBezTo>
                  <a:cubicBezTo>
                    <a:pt x="98" y="365"/>
                    <a:pt x="115" y="293"/>
                    <a:pt x="61" y="258"/>
                  </a:cubicBezTo>
                  <a:cubicBezTo>
                    <a:pt x="44" y="226"/>
                    <a:pt x="31" y="192"/>
                    <a:pt x="9" y="162"/>
                  </a:cubicBezTo>
                  <a:cubicBezTo>
                    <a:pt x="2" y="147"/>
                    <a:pt x="0" y="131"/>
                    <a:pt x="5" y="115"/>
                  </a:cubicBezTo>
                  <a:cubicBezTo>
                    <a:pt x="9" y="104"/>
                    <a:pt x="17" y="96"/>
                    <a:pt x="24" y="90"/>
                  </a:cubicBezTo>
                  <a:cubicBezTo>
                    <a:pt x="40" y="90"/>
                    <a:pt x="57" y="90"/>
                    <a:pt x="72" y="90"/>
                  </a:cubicBezTo>
                  <a:cubicBezTo>
                    <a:pt x="76" y="89"/>
                    <a:pt x="81" y="87"/>
                    <a:pt x="87" y="84"/>
                  </a:cubicBezTo>
                  <a:cubicBezTo>
                    <a:pt x="96" y="79"/>
                    <a:pt x="105" y="75"/>
                    <a:pt x="116" y="70"/>
                  </a:cubicBezTo>
                  <a:cubicBezTo>
                    <a:pt x="267" y="0"/>
                    <a:pt x="336" y="118"/>
                    <a:pt x="417" y="205"/>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83" name="Forme libre 782"/>
            <p:cNvSpPr>
              <a:spLocks noChangeArrowheads="1"/>
            </p:cNvSpPr>
            <p:nvPr userDrawn="1"/>
          </p:nvSpPr>
          <p:spPr bwMode="auto">
            <a:xfrm>
              <a:off x="1584325" y="2524125"/>
              <a:ext cx="141288" cy="157163"/>
            </a:xfrm>
            <a:custGeom>
              <a:avLst/>
              <a:gdLst>
                <a:gd name="T0" fmla="*/ 391 w 392"/>
                <a:gd name="T1" fmla="*/ 436 h 437"/>
                <a:gd name="T2" fmla="*/ 316 w 392"/>
                <a:gd name="T3" fmla="*/ 387 h 437"/>
                <a:gd name="T4" fmla="*/ 144 w 392"/>
                <a:gd name="T5" fmla="*/ 355 h 437"/>
                <a:gd name="T6" fmla="*/ 69 w 392"/>
                <a:gd name="T7" fmla="*/ 344 h 437"/>
                <a:gd name="T8" fmla="*/ 44 w 392"/>
                <a:gd name="T9" fmla="*/ 323 h 437"/>
                <a:gd name="T10" fmla="*/ 44 w 392"/>
                <a:gd name="T11" fmla="*/ 323 h 437"/>
                <a:gd name="T12" fmla="*/ 75 w 392"/>
                <a:gd name="T13" fmla="*/ 236 h 437"/>
                <a:gd name="T14" fmla="*/ 180 w 392"/>
                <a:gd name="T15" fmla="*/ 194 h 437"/>
                <a:gd name="T16" fmla="*/ 122 w 392"/>
                <a:gd name="T17" fmla="*/ 100 h 437"/>
                <a:gd name="T18" fmla="*/ 69 w 392"/>
                <a:gd name="T19" fmla="*/ 0 h 437"/>
                <a:gd name="T20" fmla="*/ 223 w 392"/>
                <a:gd name="T21" fmla="*/ 181 h 437"/>
                <a:gd name="T22" fmla="*/ 391 w 392"/>
                <a:gd name="T23" fmla="*/ 43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2" h="437">
                  <a:moveTo>
                    <a:pt x="391" y="436"/>
                  </a:moveTo>
                  <a:cubicBezTo>
                    <a:pt x="366" y="419"/>
                    <a:pt x="341" y="405"/>
                    <a:pt x="316" y="387"/>
                  </a:cubicBezTo>
                  <a:cubicBezTo>
                    <a:pt x="264" y="349"/>
                    <a:pt x="212" y="315"/>
                    <a:pt x="144" y="355"/>
                  </a:cubicBezTo>
                  <a:cubicBezTo>
                    <a:pt x="121" y="368"/>
                    <a:pt x="93" y="353"/>
                    <a:pt x="69" y="344"/>
                  </a:cubicBezTo>
                  <a:cubicBezTo>
                    <a:pt x="61" y="336"/>
                    <a:pt x="53" y="329"/>
                    <a:pt x="44" y="323"/>
                  </a:cubicBezTo>
                  <a:lnTo>
                    <a:pt x="44" y="323"/>
                  </a:lnTo>
                  <a:cubicBezTo>
                    <a:pt x="0" y="274"/>
                    <a:pt x="23" y="252"/>
                    <a:pt x="75" y="236"/>
                  </a:cubicBezTo>
                  <a:cubicBezTo>
                    <a:pt x="111" y="223"/>
                    <a:pt x="171" y="251"/>
                    <a:pt x="180" y="194"/>
                  </a:cubicBezTo>
                  <a:cubicBezTo>
                    <a:pt x="186" y="158"/>
                    <a:pt x="144" y="130"/>
                    <a:pt x="122" y="100"/>
                  </a:cubicBezTo>
                  <a:cubicBezTo>
                    <a:pt x="102" y="68"/>
                    <a:pt x="73" y="42"/>
                    <a:pt x="69" y="0"/>
                  </a:cubicBezTo>
                  <a:cubicBezTo>
                    <a:pt x="137" y="46"/>
                    <a:pt x="174" y="118"/>
                    <a:pt x="223" y="181"/>
                  </a:cubicBezTo>
                  <a:cubicBezTo>
                    <a:pt x="290" y="260"/>
                    <a:pt x="342" y="347"/>
                    <a:pt x="391" y="436"/>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84" name="Forme libre 783"/>
            <p:cNvSpPr>
              <a:spLocks noChangeArrowheads="1"/>
            </p:cNvSpPr>
            <p:nvPr userDrawn="1"/>
          </p:nvSpPr>
          <p:spPr bwMode="auto">
            <a:xfrm>
              <a:off x="1460500" y="2632075"/>
              <a:ext cx="149225" cy="82550"/>
            </a:xfrm>
            <a:custGeom>
              <a:avLst/>
              <a:gdLst>
                <a:gd name="T0" fmla="*/ 340 w 415"/>
                <a:gd name="T1" fmla="*/ 23 h 230"/>
                <a:gd name="T2" fmla="*/ 347 w 415"/>
                <a:gd name="T3" fmla="*/ 46 h 230"/>
                <a:gd name="T4" fmla="*/ 365 w 415"/>
                <a:gd name="T5" fmla="*/ 70 h 230"/>
                <a:gd name="T6" fmla="*/ 414 w 415"/>
                <a:gd name="T7" fmla="*/ 156 h 230"/>
                <a:gd name="T8" fmla="*/ 325 w 415"/>
                <a:gd name="T9" fmla="*/ 229 h 230"/>
                <a:gd name="T10" fmla="*/ 43 w 415"/>
                <a:gd name="T11" fmla="*/ 180 h 230"/>
                <a:gd name="T12" fmla="*/ 34 w 415"/>
                <a:gd name="T13" fmla="*/ 180 h 230"/>
                <a:gd name="T14" fmla="*/ 24 w 415"/>
                <a:gd name="T15" fmla="*/ 180 h 230"/>
                <a:gd name="T16" fmla="*/ 14 w 415"/>
                <a:gd name="T17" fmla="*/ 170 h 230"/>
                <a:gd name="T18" fmla="*/ 20 w 415"/>
                <a:gd name="T19" fmla="*/ 162 h 230"/>
                <a:gd name="T20" fmla="*/ 0 w 415"/>
                <a:gd name="T21" fmla="*/ 66 h 230"/>
                <a:gd name="T22" fmla="*/ 247 w 415"/>
                <a:gd name="T23" fmla="*/ 22 h 230"/>
                <a:gd name="T24" fmla="*/ 272 w 415"/>
                <a:gd name="T25" fmla="*/ 0 h 230"/>
                <a:gd name="T26" fmla="*/ 272 w 415"/>
                <a:gd name="T27" fmla="*/ 0 h 230"/>
                <a:gd name="T28" fmla="*/ 340 w 415"/>
                <a:gd name="T29" fmla="*/ 2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5" h="230">
                  <a:moveTo>
                    <a:pt x="340" y="23"/>
                  </a:moveTo>
                  <a:cubicBezTo>
                    <a:pt x="342" y="31"/>
                    <a:pt x="344" y="38"/>
                    <a:pt x="347" y="46"/>
                  </a:cubicBezTo>
                  <a:cubicBezTo>
                    <a:pt x="353" y="55"/>
                    <a:pt x="359" y="63"/>
                    <a:pt x="365" y="70"/>
                  </a:cubicBezTo>
                  <a:cubicBezTo>
                    <a:pt x="382" y="99"/>
                    <a:pt x="398" y="127"/>
                    <a:pt x="414" y="156"/>
                  </a:cubicBezTo>
                  <a:cubicBezTo>
                    <a:pt x="403" y="202"/>
                    <a:pt x="359" y="209"/>
                    <a:pt x="325" y="229"/>
                  </a:cubicBezTo>
                  <a:cubicBezTo>
                    <a:pt x="232" y="205"/>
                    <a:pt x="145" y="147"/>
                    <a:pt x="43" y="180"/>
                  </a:cubicBezTo>
                  <a:lnTo>
                    <a:pt x="34" y="180"/>
                  </a:lnTo>
                  <a:lnTo>
                    <a:pt x="24" y="180"/>
                  </a:lnTo>
                  <a:cubicBezTo>
                    <a:pt x="15" y="179"/>
                    <a:pt x="12" y="174"/>
                    <a:pt x="14" y="170"/>
                  </a:cubicBezTo>
                  <a:cubicBezTo>
                    <a:pt x="15" y="164"/>
                    <a:pt x="17" y="162"/>
                    <a:pt x="20" y="162"/>
                  </a:cubicBezTo>
                  <a:cubicBezTo>
                    <a:pt x="23" y="128"/>
                    <a:pt x="9" y="98"/>
                    <a:pt x="0" y="66"/>
                  </a:cubicBezTo>
                  <a:cubicBezTo>
                    <a:pt x="82" y="51"/>
                    <a:pt x="165" y="37"/>
                    <a:pt x="247" y="22"/>
                  </a:cubicBezTo>
                  <a:cubicBezTo>
                    <a:pt x="256" y="15"/>
                    <a:pt x="264" y="8"/>
                    <a:pt x="272" y="0"/>
                  </a:cubicBezTo>
                  <a:lnTo>
                    <a:pt x="272" y="0"/>
                  </a:lnTo>
                  <a:cubicBezTo>
                    <a:pt x="296" y="9"/>
                    <a:pt x="319" y="15"/>
                    <a:pt x="340" y="23"/>
                  </a:cubicBezTo>
                </a:path>
              </a:pathLst>
            </a:custGeom>
            <a:solidFill>
              <a:srgbClr val="8C8C8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85" name="Forme libre 784"/>
            <p:cNvSpPr>
              <a:spLocks noChangeArrowheads="1"/>
            </p:cNvSpPr>
            <p:nvPr userDrawn="1"/>
          </p:nvSpPr>
          <p:spPr bwMode="auto">
            <a:xfrm>
              <a:off x="1587500" y="2508250"/>
              <a:ext cx="23813" cy="17463"/>
            </a:xfrm>
            <a:custGeom>
              <a:avLst/>
              <a:gdLst>
                <a:gd name="T0" fmla="*/ 15 w 65"/>
                <a:gd name="T1" fmla="*/ 0 h 50"/>
                <a:gd name="T2" fmla="*/ 64 w 65"/>
                <a:gd name="T3" fmla="*/ 43 h 50"/>
                <a:gd name="T4" fmla="*/ 37 w 65"/>
                <a:gd name="T5" fmla="*/ 49 h 50"/>
                <a:gd name="T6" fmla="*/ 17 w 65"/>
                <a:gd name="T7" fmla="*/ 46 h 50"/>
                <a:gd name="T8" fmla="*/ 15 w 65"/>
                <a:gd name="T9" fmla="*/ 0 h 50"/>
              </a:gdLst>
              <a:ahLst/>
              <a:cxnLst>
                <a:cxn ang="0">
                  <a:pos x="T0" y="T1"/>
                </a:cxn>
                <a:cxn ang="0">
                  <a:pos x="T2" y="T3"/>
                </a:cxn>
                <a:cxn ang="0">
                  <a:pos x="T4" y="T5"/>
                </a:cxn>
                <a:cxn ang="0">
                  <a:pos x="T6" y="T7"/>
                </a:cxn>
                <a:cxn ang="0">
                  <a:pos x="T8" y="T9"/>
                </a:cxn>
              </a:cxnLst>
              <a:rect l="0" t="0" r="r" b="b"/>
              <a:pathLst>
                <a:path w="65" h="50">
                  <a:moveTo>
                    <a:pt x="15" y="0"/>
                  </a:moveTo>
                  <a:cubicBezTo>
                    <a:pt x="41" y="3"/>
                    <a:pt x="57" y="18"/>
                    <a:pt x="64" y="43"/>
                  </a:cubicBezTo>
                  <a:cubicBezTo>
                    <a:pt x="55" y="44"/>
                    <a:pt x="46" y="46"/>
                    <a:pt x="37" y="49"/>
                  </a:cubicBezTo>
                  <a:cubicBezTo>
                    <a:pt x="31" y="47"/>
                    <a:pt x="23" y="46"/>
                    <a:pt x="17" y="46"/>
                  </a:cubicBezTo>
                  <a:cubicBezTo>
                    <a:pt x="0" y="31"/>
                    <a:pt x="3" y="15"/>
                    <a:pt x="15" y="0"/>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86" name="Forme libre 785"/>
            <p:cNvSpPr>
              <a:spLocks noChangeArrowheads="1"/>
            </p:cNvSpPr>
            <p:nvPr userDrawn="1"/>
          </p:nvSpPr>
          <p:spPr bwMode="auto">
            <a:xfrm>
              <a:off x="6405563" y="2084388"/>
              <a:ext cx="361950" cy="206375"/>
            </a:xfrm>
            <a:custGeom>
              <a:avLst/>
              <a:gdLst>
                <a:gd name="T0" fmla="*/ 234 w 1006"/>
                <a:gd name="T1" fmla="*/ 7 h 572"/>
                <a:gd name="T2" fmla="*/ 605 w 1006"/>
                <a:gd name="T3" fmla="*/ 32 h 572"/>
                <a:gd name="T4" fmla="*/ 735 w 1006"/>
                <a:gd name="T5" fmla="*/ 9 h 572"/>
                <a:gd name="T6" fmla="*/ 759 w 1006"/>
                <a:gd name="T7" fmla="*/ 9 h 572"/>
                <a:gd name="T8" fmla="*/ 782 w 1006"/>
                <a:gd name="T9" fmla="*/ 32 h 572"/>
                <a:gd name="T10" fmla="*/ 805 w 1006"/>
                <a:gd name="T11" fmla="*/ 55 h 572"/>
                <a:gd name="T12" fmla="*/ 875 w 1006"/>
                <a:gd name="T13" fmla="*/ 55 h 572"/>
                <a:gd name="T14" fmla="*/ 892 w 1006"/>
                <a:gd name="T15" fmla="*/ 55 h 572"/>
                <a:gd name="T16" fmla="*/ 976 w 1006"/>
                <a:gd name="T17" fmla="*/ 143 h 572"/>
                <a:gd name="T18" fmla="*/ 942 w 1006"/>
                <a:gd name="T19" fmla="*/ 171 h 572"/>
                <a:gd name="T20" fmla="*/ 896 w 1006"/>
                <a:gd name="T21" fmla="*/ 171 h 572"/>
                <a:gd name="T22" fmla="*/ 825 w 1006"/>
                <a:gd name="T23" fmla="*/ 308 h 572"/>
                <a:gd name="T24" fmla="*/ 783 w 1006"/>
                <a:gd name="T25" fmla="*/ 423 h 572"/>
                <a:gd name="T26" fmla="*/ 738 w 1006"/>
                <a:gd name="T27" fmla="*/ 488 h 572"/>
                <a:gd name="T28" fmla="*/ 591 w 1006"/>
                <a:gd name="T29" fmla="*/ 507 h 572"/>
                <a:gd name="T30" fmla="*/ 374 w 1006"/>
                <a:gd name="T31" fmla="*/ 525 h 572"/>
                <a:gd name="T32" fmla="*/ 182 w 1006"/>
                <a:gd name="T33" fmla="*/ 504 h 572"/>
                <a:gd name="T34" fmla="*/ 90 w 1006"/>
                <a:gd name="T35" fmla="*/ 436 h 572"/>
                <a:gd name="T36" fmla="*/ 20 w 1006"/>
                <a:gd name="T37" fmla="*/ 272 h 572"/>
                <a:gd name="T38" fmla="*/ 188 w 1006"/>
                <a:gd name="T39" fmla="*/ 186 h 572"/>
                <a:gd name="T40" fmla="*/ 565 w 1006"/>
                <a:gd name="T41" fmla="*/ 255 h 572"/>
                <a:gd name="T42" fmla="*/ 652 w 1006"/>
                <a:gd name="T43" fmla="*/ 270 h 572"/>
                <a:gd name="T44" fmla="*/ 675 w 1006"/>
                <a:gd name="T45" fmla="*/ 227 h 572"/>
                <a:gd name="T46" fmla="*/ 631 w 1006"/>
                <a:gd name="T47" fmla="*/ 149 h 572"/>
                <a:gd name="T48" fmla="*/ 657 w 1006"/>
                <a:gd name="T49" fmla="*/ 113 h 572"/>
                <a:gd name="T50" fmla="*/ 657 w 1006"/>
                <a:gd name="T51" fmla="*/ 108 h 572"/>
                <a:gd name="T52" fmla="*/ 654 w 1006"/>
                <a:gd name="T53" fmla="*/ 104 h 572"/>
                <a:gd name="T54" fmla="*/ 632 w 1006"/>
                <a:gd name="T55" fmla="*/ 101 h 572"/>
                <a:gd name="T56" fmla="*/ 309 w 1006"/>
                <a:gd name="T57" fmla="*/ 75 h 572"/>
                <a:gd name="T58" fmla="*/ 234 w 1006"/>
                <a:gd name="T59" fmla="*/ 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06" h="572">
                  <a:moveTo>
                    <a:pt x="234" y="7"/>
                  </a:moveTo>
                  <a:cubicBezTo>
                    <a:pt x="359" y="0"/>
                    <a:pt x="480" y="38"/>
                    <a:pt x="605" y="32"/>
                  </a:cubicBezTo>
                  <a:cubicBezTo>
                    <a:pt x="649" y="30"/>
                    <a:pt x="696" y="41"/>
                    <a:pt x="735" y="9"/>
                  </a:cubicBezTo>
                  <a:cubicBezTo>
                    <a:pt x="742" y="9"/>
                    <a:pt x="751" y="9"/>
                    <a:pt x="759" y="9"/>
                  </a:cubicBezTo>
                  <a:cubicBezTo>
                    <a:pt x="767" y="17"/>
                    <a:pt x="774" y="24"/>
                    <a:pt x="782" y="32"/>
                  </a:cubicBezTo>
                  <a:cubicBezTo>
                    <a:pt x="790" y="39"/>
                    <a:pt x="797" y="47"/>
                    <a:pt x="805" y="55"/>
                  </a:cubicBezTo>
                  <a:cubicBezTo>
                    <a:pt x="828" y="73"/>
                    <a:pt x="852" y="71"/>
                    <a:pt x="875" y="55"/>
                  </a:cubicBezTo>
                  <a:cubicBezTo>
                    <a:pt x="881" y="55"/>
                    <a:pt x="887" y="53"/>
                    <a:pt x="892" y="55"/>
                  </a:cubicBezTo>
                  <a:cubicBezTo>
                    <a:pt x="932" y="71"/>
                    <a:pt x="942" y="116"/>
                    <a:pt x="976" y="143"/>
                  </a:cubicBezTo>
                  <a:cubicBezTo>
                    <a:pt x="1005" y="166"/>
                    <a:pt x="955" y="160"/>
                    <a:pt x="942" y="171"/>
                  </a:cubicBezTo>
                  <a:cubicBezTo>
                    <a:pt x="927" y="171"/>
                    <a:pt x="912" y="171"/>
                    <a:pt x="896" y="171"/>
                  </a:cubicBezTo>
                  <a:cubicBezTo>
                    <a:pt x="845" y="201"/>
                    <a:pt x="861" y="268"/>
                    <a:pt x="825" y="308"/>
                  </a:cubicBezTo>
                  <a:cubicBezTo>
                    <a:pt x="811" y="346"/>
                    <a:pt x="797" y="385"/>
                    <a:pt x="783" y="423"/>
                  </a:cubicBezTo>
                  <a:cubicBezTo>
                    <a:pt x="764" y="441"/>
                    <a:pt x="759" y="472"/>
                    <a:pt x="738" y="488"/>
                  </a:cubicBezTo>
                  <a:cubicBezTo>
                    <a:pt x="693" y="531"/>
                    <a:pt x="638" y="530"/>
                    <a:pt x="591" y="507"/>
                  </a:cubicBezTo>
                  <a:cubicBezTo>
                    <a:pt x="513" y="469"/>
                    <a:pt x="443" y="481"/>
                    <a:pt x="374" y="525"/>
                  </a:cubicBezTo>
                  <a:cubicBezTo>
                    <a:pt x="302" y="571"/>
                    <a:pt x="240" y="571"/>
                    <a:pt x="182" y="504"/>
                  </a:cubicBezTo>
                  <a:cubicBezTo>
                    <a:pt x="157" y="475"/>
                    <a:pt x="122" y="456"/>
                    <a:pt x="90" y="436"/>
                  </a:cubicBezTo>
                  <a:cubicBezTo>
                    <a:pt x="29" y="398"/>
                    <a:pt x="0" y="336"/>
                    <a:pt x="20" y="272"/>
                  </a:cubicBezTo>
                  <a:cubicBezTo>
                    <a:pt x="44" y="197"/>
                    <a:pt x="113" y="178"/>
                    <a:pt x="188" y="186"/>
                  </a:cubicBezTo>
                  <a:cubicBezTo>
                    <a:pt x="301" y="281"/>
                    <a:pt x="428" y="296"/>
                    <a:pt x="565" y="255"/>
                  </a:cubicBezTo>
                  <a:cubicBezTo>
                    <a:pt x="596" y="246"/>
                    <a:pt x="623" y="265"/>
                    <a:pt x="652" y="270"/>
                  </a:cubicBezTo>
                  <a:cubicBezTo>
                    <a:pt x="686" y="276"/>
                    <a:pt x="687" y="253"/>
                    <a:pt x="675" y="227"/>
                  </a:cubicBezTo>
                  <a:cubicBezTo>
                    <a:pt x="658" y="203"/>
                    <a:pt x="625" y="188"/>
                    <a:pt x="631" y="149"/>
                  </a:cubicBezTo>
                  <a:cubicBezTo>
                    <a:pt x="635" y="134"/>
                    <a:pt x="645" y="122"/>
                    <a:pt x="657" y="113"/>
                  </a:cubicBezTo>
                  <a:cubicBezTo>
                    <a:pt x="655" y="113"/>
                    <a:pt x="659" y="108"/>
                    <a:pt x="657" y="108"/>
                  </a:cubicBezTo>
                  <a:cubicBezTo>
                    <a:pt x="656" y="108"/>
                    <a:pt x="655" y="104"/>
                    <a:pt x="654" y="104"/>
                  </a:cubicBezTo>
                  <a:cubicBezTo>
                    <a:pt x="646" y="101"/>
                    <a:pt x="640" y="101"/>
                    <a:pt x="632" y="101"/>
                  </a:cubicBezTo>
                  <a:cubicBezTo>
                    <a:pt x="522" y="107"/>
                    <a:pt x="415" y="85"/>
                    <a:pt x="309" y="75"/>
                  </a:cubicBezTo>
                  <a:cubicBezTo>
                    <a:pt x="273" y="71"/>
                    <a:pt x="226" y="67"/>
                    <a:pt x="234" y="7"/>
                  </a:cubicBezTo>
                </a:path>
              </a:pathLst>
            </a:custGeom>
            <a:solidFill>
              <a:srgbClr val="D4D4D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87" name="Forme libre 786"/>
            <p:cNvSpPr>
              <a:spLocks noChangeArrowheads="1"/>
            </p:cNvSpPr>
            <p:nvPr userDrawn="1"/>
          </p:nvSpPr>
          <p:spPr bwMode="auto">
            <a:xfrm>
              <a:off x="2030413" y="2598738"/>
              <a:ext cx="7937" cy="7937"/>
            </a:xfrm>
            <a:custGeom>
              <a:avLst/>
              <a:gdLst>
                <a:gd name="T0" fmla="*/ 21 w 22"/>
                <a:gd name="T1" fmla="*/ 22 h 23"/>
                <a:gd name="T2" fmla="*/ 0 w 22"/>
                <a:gd name="T3" fmla="*/ 3 h 23"/>
                <a:gd name="T4" fmla="*/ 19 w 22"/>
                <a:gd name="T5" fmla="*/ 0 h 23"/>
                <a:gd name="T6" fmla="*/ 21 w 22"/>
                <a:gd name="T7" fmla="*/ 22 h 23"/>
              </a:gdLst>
              <a:ahLst/>
              <a:cxnLst>
                <a:cxn ang="0">
                  <a:pos x="T0" y="T1"/>
                </a:cxn>
                <a:cxn ang="0">
                  <a:pos x="T2" y="T3"/>
                </a:cxn>
                <a:cxn ang="0">
                  <a:pos x="T4" y="T5"/>
                </a:cxn>
                <a:cxn ang="0">
                  <a:pos x="T6" y="T7"/>
                </a:cxn>
              </a:cxnLst>
              <a:rect l="0" t="0" r="r" b="b"/>
              <a:pathLst>
                <a:path w="22" h="23">
                  <a:moveTo>
                    <a:pt x="21" y="22"/>
                  </a:moveTo>
                  <a:cubicBezTo>
                    <a:pt x="13" y="16"/>
                    <a:pt x="7" y="10"/>
                    <a:pt x="0" y="3"/>
                  </a:cubicBezTo>
                  <a:cubicBezTo>
                    <a:pt x="6" y="1"/>
                    <a:pt x="13" y="0"/>
                    <a:pt x="19" y="0"/>
                  </a:cubicBezTo>
                  <a:cubicBezTo>
                    <a:pt x="19" y="7"/>
                    <a:pt x="21" y="15"/>
                    <a:pt x="21" y="22"/>
                  </a:cubicBezTo>
                </a:path>
              </a:pathLst>
            </a:custGeom>
            <a:solidFill>
              <a:srgbClr val="7E7E7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88" name="Forme libre 787"/>
            <p:cNvSpPr>
              <a:spLocks noChangeArrowheads="1"/>
            </p:cNvSpPr>
            <p:nvPr userDrawn="1"/>
          </p:nvSpPr>
          <p:spPr bwMode="auto">
            <a:xfrm>
              <a:off x="1187450" y="3444875"/>
              <a:ext cx="325438" cy="401638"/>
            </a:xfrm>
            <a:custGeom>
              <a:avLst/>
              <a:gdLst>
                <a:gd name="T0" fmla="*/ 575 w 904"/>
                <a:gd name="T1" fmla="*/ 81 h 1114"/>
                <a:gd name="T2" fmla="*/ 601 w 904"/>
                <a:gd name="T3" fmla="*/ 57 h 1114"/>
                <a:gd name="T4" fmla="*/ 865 w 904"/>
                <a:gd name="T5" fmla="*/ 121 h 1114"/>
                <a:gd name="T6" fmla="*/ 717 w 904"/>
                <a:gd name="T7" fmla="*/ 385 h 1114"/>
                <a:gd name="T8" fmla="*/ 491 w 904"/>
                <a:gd name="T9" fmla="*/ 483 h 1114"/>
                <a:gd name="T10" fmla="*/ 422 w 904"/>
                <a:gd name="T11" fmla="*/ 550 h 1114"/>
                <a:gd name="T12" fmla="*/ 381 w 904"/>
                <a:gd name="T13" fmla="*/ 642 h 1114"/>
                <a:gd name="T14" fmla="*/ 385 w 904"/>
                <a:gd name="T15" fmla="*/ 761 h 1114"/>
                <a:gd name="T16" fmla="*/ 234 w 904"/>
                <a:gd name="T17" fmla="*/ 897 h 1114"/>
                <a:gd name="T18" fmla="*/ 112 w 904"/>
                <a:gd name="T19" fmla="*/ 1061 h 1114"/>
                <a:gd name="T20" fmla="*/ 2 w 904"/>
                <a:gd name="T21" fmla="*/ 1088 h 1114"/>
                <a:gd name="T22" fmla="*/ 97 w 904"/>
                <a:gd name="T23" fmla="*/ 975 h 1114"/>
                <a:gd name="T24" fmla="*/ 130 w 904"/>
                <a:gd name="T25" fmla="*/ 820 h 1114"/>
                <a:gd name="T26" fmla="*/ 199 w 904"/>
                <a:gd name="T27" fmla="*/ 587 h 1114"/>
                <a:gd name="T28" fmla="*/ 223 w 904"/>
                <a:gd name="T29" fmla="*/ 527 h 1114"/>
                <a:gd name="T30" fmla="*/ 419 w 904"/>
                <a:gd name="T31" fmla="*/ 368 h 1114"/>
                <a:gd name="T32" fmla="*/ 552 w 904"/>
                <a:gd name="T33" fmla="*/ 255 h 1114"/>
                <a:gd name="T34" fmla="*/ 599 w 904"/>
                <a:gd name="T35" fmla="*/ 190 h 1114"/>
                <a:gd name="T36" fmla="*/ 575 w 904"/>
                <a:gd name="T37" fmla="*/ 127 h 1114"/>
                <a:gd name="T38" fmla="*/ 575 w 904"/>
                <a:gd name="T39" fmla="*/ 81 h 1114"/>
                <a:gd name="T40" fmla="*/ 0 w 904"/>
                <a:gd name="T41" fmla="*/ 1086 h 1114"/>
                <a:gd name="T42" fmla="*/ 2 w 904"/>
                <a:gd name="T43" fmla="*/ 1088 h 1114"/>
                <a:gd name="T44" fmla="*/ 2 w 904"/>
                <a:gd name="T45" fmla="*/ 1088 h 1114"/>
                <a:gd name="T46" fmla="*/ 0 w 904"/>
                <a:gd name="T47" fmla="*/ 1086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4" h="1114">
                  <a:moveTo>
                    <a:pt x="575" y="81"/>
                  </a:moveTo>
                  <a:cubicBezTo>
                    <a:pt x="584" y="74"/>
                    <a:pt x="591" y="64"/>
                    <a:pt x="601" y="57"/>
                  </a:cubicBezTo>
                  <a:cubicBezTo>
                    <a:pt x="712" y="0"/>
                    <a:pt x="782" y="17"/>
                    <a:pt x="865" y="121"/>
                  </a:cubicBezTo>
                  <a:cubicBezTo>
                    <a:pt x="903" y="257"/>
                    <a:pt x="866" y="329"/>
                    <a:pt x="717" y="385"/>
                  </a:cubicBezTo>
                  <a:cubicBezTo>
                    <a:pt x="639" y="414"/>
                    <a:pt x="566" y="449"/>
                    <a:pt x="491" y="483"/>
                  </a:cubicBezTo>
                  <a:cubicBezTo>
                    <a:pt x="459" y="497"/>
                    <a:pt x="430" y="512"/>
                    <a:pt x="422" y="550"/>
                  </a:cubicBezTo>
                  <a:cubicBezTo>
                    <a:pt x="419" y="585"/>
                    <a:pt x="382" y="605"/>
                    <a:pt x="381" y="642"/>
                  </a:cubicBezTo>
                  <a:cubicBezTo>
                    <a:pt x="388" y="681"/>
                    <a:pt x="401" y="721"/>
                    <a:pt x="385" y="761"/>
                  </a:cubicBezTo>
                  <a:cubicBezTo>
                    <a:pt x="369" y="843"/>
                    <a:pt x="283" y="849"/>
                    <a:pt x="234" y="897"/>
                  </a:cubicBezTo>
                  <a:cubicBezTo>
                    <a:pt x="185" y="944"/>
                    <a:pt x="181" y="1025"/>
                    <a:pt x="112" y="1061"/>
                  </a:cubicBezTo>
                  <a:cubicBezTo>
                    <a:pt x="76" y="1079"/>
                    <a:pt x="47" y="1113"/>
                    <a:pt x="2" y="1088"/>
                  </a:cubicBezTo>
                  <a:cubicBezTo>
                    <a:pt x="34" y="1050"/>
                    <a:pt x="65" y="1012"/>
                    <a:pt x="97" y="975"/>
                  </a:cubicBezTo>
                  <a:cubicBezTo>
                    <a:pt x="89" y="920"/>
                    <a:pt x="100" y="868"/>
                    <a:pt x="130" y="820"/>
                  </a:cubicBezTo>
                  <a:cubicBezTo>
                    <a:pt x="176" y="748"/>
                    <a:pt x="178" y="664"/>
                    <a:pt x="199" y="587"/>
                  </a:cubicBezTo>
                  <a:cubicBezTo>
                    <a:pt x="204" y="565"/>
                    <a:pt x="216" y="547"/>
                    <a:pt x="223" y="527"/>
                  </a:cubicBezTo>
                  <a:cubicBezTo>
                    <a:pt x="268" y="448"/>
                    <a:pt x="338" y="402"/>
                    <a:pt x="419" y="368"/>
                  </a:cubicBezTo>
                  <a:cubicBezTo>
                    <a:pt x="475" y="344"/>
                    <a:pt x="524" y="313"/>
                    <a:pt x="552" y="255"/>
                  </a:cubicBezTo>
                  <a:cubicBezTo>
                    <a:pt x="566" y="232"/>
                    <a:pt x="611" y="231"/>
                    <a:pt x="599" y="190"/>
                  </a:cubicBezTo>
                  <a:cubicBezTo>
                    <a:pt x="590" y="168"/>
                    <a:pt x="582" y="147"/>
                    <a:pt x="575" y="127"/>
                  </a:cubicBezTo>
                  <a:cubicBezTo>
                    <a:pt x="569" y="109"/>
                    <a:pt x="572" y="95"/>
                    <a:pt x="575" y="81"/>
                  </a:cubicBezTo>
                  <a:close/>
                  <a:moveTo>
                    <a:pt x="0" y="1086"/>
                  </a:moveTo>
                  <a:lnTo>
                    <a:pt x="2" y="1088"/>
                  </a:lnTo>
                  <a:lnTo>
                    <a:pt x="2" y="1088"/>
                  </a:lnTo>
                  <a:cubicBezTo>
                    <a:pt x="2" y="1087"/>
                    <a:pt x="1" y="1087"/>
                    <a:pt x="0" y="1086"/>
                  </a:cubicBezTo>
                  <a:close/>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89" name="Forme libre 788"/>
            <p:cNvSpPr>
              <a:spLocks noChangeArrowheads="1"/>
            </p:cNvSpPr>
            <p:nvPr userDrawn="1"/>
          </p:nvSpPr>
          <p:spPr bwMode="auto">
            <a:xfrm>
              <a:off x="989013" y="3681413"/>
              <a:ext cx="258762" cy="150812"/>
            </a:xfrm>
            <a:custGeom>
              <a:avLst/>
              <a:gdLst>
                <a:gd name="T0" fmla="*/ 717 w 718"/>
                <a:gd name="T1" fmla="*/ 180 h 421"/>
                <a:gd name="T2" fmla="*/ 649 w 718"/>
                <a:gd name="T3" fmla="*/ 318 h 421"/>
                <a:gd name="T4" fmla="*/ 461 w 718"/>
                <a:gd name="T5" fmla="*/ 408 h 421"/>
                <a:gd name="T6" fmla="*/ 355 w 718"/>
                <a:gd name="T7" fmla="*/ 396 h 421"/>
                <a:gd name="T8" fmla="*/ 343 w 718"/>
                <a:gd name="T9" fmla="*/ 387 h 421"/>
                <a:gd name="T10" fmla="*/ 232 w 718"/>
                <a:gd name="T11" fmla="*/ 297 h 421"/>
                <a:gd name="T12" fmla="*/ 65 w 718"/>
                <a:gd name="T13" fmla="*/ 159 h 421"/>
                <a:gd name="T14" fmla="*/ 4 w 718"/>
                <a:gd name="T15" fmla="*/ 43 h 421"/>
                <a:gd name="T16" fmla="*/ 114 w 718"/>
                <a:gd name="T17" fmla="*/ 73 h 421"/>
                <a:gd name="T18" fmla="*/ 221 w 718"/>
                <a:gd name="T19" fmla="*/ 130 h 421"/>
                <a:gd name="T20" fmla="*/ 253 w 718"/>
                <a:gd name="T21" fmla="*/ 134 h 421"/>
                <a:gd name="T22" fmla="*/ 395 w 718"/>
                <a:gd name="T23" fmla="*/ 232 h 421"/>
                <a:gd name="T24" fmla="*/ 557 w 718"/>
                <a:gd name="T25" fmla="*/ 191 h 421"/>
                <a:gd name="T26" fmla="*/ 653 w 718"/>
                <a:gd name="T27" fmla="*/ 127 h 421"/>
                <a:gd name="T28" fmla="*/ 717 w 718"/>
                <a:gd name="T29" fmla="*/ 18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8" h="421">
                  <a:moveTo>
                    <a:pt x="717" y="180"/>
                  </a:moveTo>
                  <a:cubicBezTo>
                    <a:pt x="705" y="232"/>
                    <a:pt x="684" y="278"/>
                    <a:pt x="649" y="318"/>
                  </a:cubicBezTo>
                  <a:cubicBezTo>
                    <a:pt x="569" y="313"/>
                    <a:pt x="530" y="390"/>
                    <a:pt x="461" y="408"/>
                  </a:cubicBezTo>
                  <a:cubicBezTo>
                    <a:pt x="426" y="407"/>
                    <a:pt x="389" y="420"/>
                    <a:pt x="355" y="396"/>
                  </a:cubicBezTo>
                  <a:cubicBezTo>
                    <a:pt x="351" y="393"/>
                    <a:pt x="348" y="390"/>
                    <a:pt x="343" y="387"/>
                  </a:cubicBezTo>
                  <a:cubicBezTo>
                    <a:pt x="310" y="352"/>
                    <a:pt x="252" y="349"/>
                    <a:pt x="232" y="297"/>
                  </a:cubicBezTo>
                  <a:cubicBezTo>
                    <a:pt x="177" y="252"/>
                    <a:pt x="120" y="206"/>
                    <a:pt x="65" y="159"/>
                  </a:cubicBezTo>
                  <a:cubicBezTo>
                    <a:pt x="30" y="128"/>
                    <a:pt x="0" y="95"/>
                    <a:pt x="4" y="43"/>
                  </a:cubicBezTo>
                  <a:cubicBezTo>
                    <a:pt x="56" y="0"/>
                    <a:pt x="84" y="38"/>
                    <a:pt x="114" y="73"/>
                  </a:cubicBezTo>
                  <a:cubicBezTo>
                    <a:pt x="142" y="105"/>
                    <a:pt x="166" y="146"/>
                    <a:pt x="221" y="130"/>
                  </a:cubicBezTo>
                  <a:cubicBezTo>
                    <a:pt x="232" y="128"/>
                    <a:pt x="242" y="130"/>
                    <a:pt x="253" y="134"/>
                  </a:cubicBezTo>
                  <a:cubicBezTo>
                    <a:pt x="297" y="171"/>
                    <a:pt x="307" y="259"/>
                    <a:pt x="395" y="232"/>
                  </a:cubicBezTo>
                  <a:cubicBezTo>
                    <a:pt x="455" y="238"/>
                    <a:pt x="510" y="235"/>
                    <a:pt x="557" y="191"/>
                  </a:cubicBezTo>
                  <a:cubicBezTo>
                    <a:pt x="583" y="160"/>
                    <a:pt x="601" y="119"/>
                    <a:pt x="653" y="127"/>
                  </a:cubicBezTo>
                  <a:cubicBezTo>
                    <a:pt x="688" y="127"/>
                    <a:pt x="710" y="145"/>
                    <a:pt x="717" y="180"/>
                  </a:cubicBezTo>
                </a:path>
              </a:pathLst>
            </a:custGeom>
            <a:solidFill>
              <a:srgbClr val="8C8C8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90" name="Forme libre 789"/>
            <p:cNvSpPr>
              <a:spLocks noChangeArrowheads="1"/>
            </p:cNvSpPr>
            <p:nvPr userDrawn="1"/>
          </p:nvSpPr>
          <p:spPr bwMode="auto">
            <a:xfrm>
              <a:off x="1063625" y="3786188"/>
              <a:ext cx="92075" cy="47625"/>
            </a:xfrm>
            <a:custGeom>
              <a:avLst/>
              <a:gdLst>
                <a:gd name="T0" fmla="*/ 208 w 256"/>
                <a:gd name="T1" fmla="*/ 43 h 134"/>
                <a:gd name="T2" fmla="*/ 252 w 256"/>
                <a:gd name="T3" fmla="*/ 112 h 134"/>
                <a:gd name="T4" fmla="*/ 255 w 256"/>
                <a:gd name="T5" fmla="*/ 110 h 134"/>
                <a:gd name="T6" fmla="*/ 141 w 256"/>
                <a:gd name="T7" fmla="*/ 133 h 134"/>
                <a:gd name="T8" fmla="*/ 95 w 256"/>
                <a:gd name="T9" fmla="*/ 118 h 134"/>
                <a:gd name="T10" fmla="*/ 65 w 256"/>
                <a:gd name="T11" fmla="*/ 109 h 134"/>
                <a:gd name="T12" fmla="*/ 10 w 256"/>
                <a:gd name="T13" fmla="*/ 80 h 134"/>
                <a:gd name="T14" fmla="*/ 2 w 256"/>
                <a:gd name="T15" fmla="*/ 66 h 134"/>
                <a:gd name="T16" fmla="*/ 0 w 256"/>
                <a:gd name="T17" fmla="*/ 47 h 134"/>
                <a:gd name="T18" fmla="*/ 23 w 256"/>
                <a:gd name="T19" fmla="*/ 0 h 134"/>
                <a:gd name="T20" fmla="*/ 208 w 256"/>
                <a:gd name="T21" fmla="*/ 4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6" h="134">
                  <a:moveTo>
                    <a:pt x="208" y="43"/>
                  </a:moveTo>
                  <a:cubicBezTo>
                    <a:pt x="161" y="105"/>
                    <a:pt x="248" y="83"/>
                    <a:pt x="252" y="112"/>
                  </a:cubicBezTo>
                  <a:lnTo>
                    <a:pt x="255" y="110"/>
                  </a:lnTo>
                  <a:cubicBezTo>
                    <a:pt x="220" y="131"/>
                    <a:pt x="181" y="133"/>
                    <a:pt x="141" y="133"/>
                  </a:cubicBezTo>
                  <a:cubicBezTo>
                    <a:pt x="124" y="133"/>
                    <a:pt x="109" y="127"/>
                    <a:pt x="95" y="118"/>
                  </a:cubicBezTo>
                  <a:cubicBezTo>
                    <a:pt x="86" y="113"/>
                    <a:pt x="75" y="110"/>
                    <a:pt x="65" y="109"/>
                  </a:cubicBezTo>
                  <a:cubicBezTo>
                    <a:pt x="46" y="99"/>
                    <a:pt x="26" y="92"/>
                    <a:pt x="10" y="80"/>
                  </a:cubicBezTo>
                  <a:cubicBezTo>
                    <a:pt x="6" y="75"/>
                    <a:pt x="5" y="70"/>
                    <a:pt x="2" y="66"/>
                  </a:cubicBezTo>
                  <a:cubicBezTo>
                    <a:pt x="2" y="60"/>
                    <a:pt x="0" y="54"/>
                    <a:pt x="0" y="47"/>
                  </a:cubicBezTo>
                  <a:cubicBezTo>
                    <a:pt x="8" y="32"/>
                    <a:pt x="16" y="15"/>
                    <a:pt x="23" y="0"/>
                  </a:cubicBezTo>
                  <a:cubicBezTo>
                    <a:pt x="84" y="25"/>
                    <a:pt x="144" y="44"/>
                    <a:pt x="208" y="43"/>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91" name="Forme libre 790"/>
            <p:cNvSpPr>
              <a:spLocks noChangeArrowheads="1"/>
            </p:cNvSpPr>
            <p:nvPr userDrawn="1"/>
          </p:nvSpPr>
          <p:spPr bwMode="auto">
            <a:xfrm>
              <a:off x="1055688" y="3811588"/>
              <a:ext cx="100012" cy="34925"/>
            </a:xfrm>
            <a:custGeom>
              <a:avLst/>
              <a:gdLst>
                <a:gd name="T0" fmla="*/ 140 w 277"/>
                <a:gd name="T1" fmla="*/ 43 h 99"/>
                <a:gd name="T2" fmla="*/ 276 w 277"/>
                <a:gd name="T3" fmla="*/ 45 h 99"/>
                <a:gd name="T4" fmla="*/ 15 w 277"/>
                <a:gd name="T5" fmla="*/ 35 h 99"/>
                <a:gd name="T6" fmla="*/ 24 w 277"/>
                <a:gd name="T7" fmla="*/ 0 h 99"/>
                <a:gd name="T8" fmla="*/ 24 w 277"/>
                <a:gd name="T9" fmla="*/ 0 h 99"/>
                <a:gd name="T10" fmla="*/ 95 w 277"/>
                <a:gd name="T11" fmla="*/ 22 h 99"/>
                <a:gd name="T12" fmla="*/ 116 w 277"/>
                <a:gd name="T13" fmla="*/ 26 h 99"/>
                <a:gd name="T14" fmla="*/ 140 w 277"/>
                <a:gd name="T15" fmla="*/ 43 h 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7" h="99">
                  <a:moveTo>
                    <a:pt x="140" y="43"/>
                  </a:moveTo>
                  <a:cubicBezTo>
                    <a:pt x="186" y="43"/>
                    <a:pt x="231" y="45"/>
                    <a:pt x="276" y="45"/>
                  </a:cubicBezTo>
                  <a:cubicBezTo>
                    <a:pt x="188" y="98"/>
                    <a:pt x="90" y="95"/>
                    <a:pt x="15" y="35"/>
                  </a:cubicBezTo>
                  <a:cubicBezTo>
                    <a:pt x="0" y="23"/>
                    <a:pt x="9" y="9"/>
                    <a:pt x="24" y="0"/>
                  </a:cubicBezTo>
                  <a:lnTo>
                    <a:pt x="24" y="0"/>
                  </a:lnTo>
                  <a:cubicBezTo>
                    <a:pt x="44" y="22"/>
                    <a:pt x="75" y="3"/>
                    <a:pt x="95" y="22"/>
                  </a:cubicBezTo>
                  <a:cubicBezTo>
                    <a:pt x="102" y="23"/>
                    <a:pt x="108" y="25"/>
                    <a:pt x="116" y="26"/>
                  </a:cubicBezTo>
                  <a:cubicBezTo>
                    <a:pt x="124" y="31"/>
                    <a:pt x="133" y="37"/>
                    <a:pt x="140" y="43"/>
                  </a:cubicBezTo>
                </a:path>
              </a:pathLst>
            </a:custGeom>
            <a:solidFill>
              <a:srgbClr val="8C8C8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92" name="Forme libre 791"/>
            <p:cNvSpPr>
              <a:spLocks noChangeArrowheads="1"/>
            </p:cNvSpPr>
            <p:nvPr userDrawn="1"/>
          </p:nvSpPr>
          <p:spPr bwMode="auto">
            <a:xfrm>
              <a:off x="2190750" y="2538413"/>
              <a:ext cx="192088" cy="233362"/>
            </a:xfrm>
            <a:custGeom>
              <a:avLst/>
              <a:gdLst>
                <a:gd name="T0" fmla="*/ 515 w 535"/>
                <a:gd name="T1" fmla="*/ 78 h 649"/>
                <a:gd name="T2" fmla="*/ 495 w 535"/>
                <a:gd name="T3" fmla="*/ 151 h 649"/>
                <a:gd name="T4" fmla="*/ 493 w 535"/>
                <a:gd name="T5" fmla="*/ 163 h 649"/>
                <a:gd name="T6" fmla="*/ 501 w 535"/>
                <a:gd name="T7" fmla="*/ 185 h 649"/>
                <a:gd name="T8" fmla="*/ 492 w 535"/>
                <a:gd name="T9" fmla="*/ 215 h 649"/>
                <a:gd name="T10" fmla="*/ 414 w 535"/>
                <a:gd name="T11" fmla="*/ 244 h 649"/>
                <a:gd name="T12" fmla="*/ 400 w 535"/>
                <a:gd name="T13" fmla="*/ 261 h 649"/>
                <a:gd name="T14" fmla="*/ 385 w 535"/>
                <a:gd name="T15" fmla="*/ 293 h 649"/>
                <a:gd name="T16" fmla="*/ 515 w 535"/>
                <a:gd name="T17" fmla="*/ 423 h 649"/>
                <a:gd name="T18" fmla="*/ 534 w 535"/>
                <a:gd name="T19" fmla="*/ 495 h 649"/>
                <a:gd name="T20" fmla="*/ 424 w 535"/>
                <a:gd name="T21" fmla="*/ 570 h 649"/>
                <a:gd name="T22" fmla="*/ 226 w 535"/>
                <a:gd name="T23" fmla="*/ 617 h 649"/>
                <a:gd name="T24" fmla="*/ 176 w 535"/>
                <a:gd name="T25" fmla="*/ 620 h 649"/>
                <a:gd name="T26" fmla="*/ 76 w 535"/>
                <a:gd name="T27" fmla="*/ 629 h 649"/>
                <a:gd name="T28" fmla="*/ 12 w 535"/>
                <a:gd name="T29" fmla="*/ 535 h 649"/>
                <a:gd name="T30" fmla="*/ 14 w 535"/>
                <a:gd name="T31" fmla="*/ 535 h 649"/>
                <a:gd name="T32" fmla="*/ 81 w 535"/>
                <a:gd name="T33" fmla="*/ 418 h 649"/>
                <a:gd name="T34" fmla="*/ 215 w 535"/>
                <a:gd name="T35" fmla="*/ 166 h 649"/>
                <a:gd name="T36" fmla="*/ 217 w 535"/>
                <a:gd name="T37" fmla="*/ 125 h 649"/>
                <a:gd name="T38" fmla="*/ 406 w 535"/>
                <a:gd name="T39" fmla="*/ 40 h 649"/>
                <a:gd name="T40" fmla="*/ 515 w 535"/>
                <a:gd name="T41" fmla="*/ 78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5" h="649">
                  <a:moveTo>
                    <a:pt x="515" y="78"/>
                  </a:moveTo>
                  <a:cubicBezTo>
                    <a:pt x="508" y="102"/>
                    <a:pt x="501" y="127"/>
                    <a:pt x="495" y="151"/>
                  </a:cubicBezTo>
                  <a:cubicBezTo>
                    <a:pt x="495" y="156"/>
                    <a:pt x="495" y="159"/>
                    <a:pt x="493" y="163"/>
                  </a:cubicBezTo>
                  <a:cubicBezTo>
                    <a:pt x="495" y="171"/>
                    <a:pt x="498" y="179"/>
                    <a:pt x="501" y="185"/>
                  </a:cubicBezTo>
                  <a:cubicBezTo>
                    <a:pt x="504" y="197"/>
                    <a:pt x="501" y="208"/>
                    <a:pt x="492" y="215"/>
                  </a:cubicBezTo>
                  <a:cubicBezTo>
                    <a:pt x="469" y="232"/>
                    <a:pt x="441" y="240"/>
                    <a:pt x="414" y="244"/>
                  </a:cubicBezTo>
                  <a:cubicBezTo>
                    <a:pt x="411" y="250"/>
                    <a:pt x="402" y="255"/>
                    <a:pt x="400" y="261"/>
                  </a:cubicBezTo>
                  <a:cubicBezTo>
                    <a:pt x="395" y="272"/>
                    <a:pt x="331" y="258"/>
                    <a:pt x="385" y="293"/>
                  </a:cubicBezTo>
                  <a:cubicBezTo>
                    <a:pt x="403" y="362"/>
                    <a:pt x="452" y="399"/>
                    <a:pt x="515" y="423"/>
                  </a:cubicBezTo>
                  <a:cubicBezTo>
                    <a:pt x="528" y="444"/>
                    <a:pt x="534" y="469"/>
                    <a:pt x="534" y="495"/>
                  </a:cubicBezTo>
                  <a:cubicBezTo>
                    <a:pt x="511" y="539"/>
                    <a:pt x="475" y="565"/>
                    <a:pt x="424" y="570"/>
                  </a:cubicBezTo>
                  <a:cubicBezTo>
                    <a:pt x="354" y="571"/>
                    <a:pt x="296" y="619"/>
                    <a:pt x="226" y="617"/>
                  </a:cubicBezTo>
                  <a:cubicBezTo>
                    <a:pt x="209" y="619"/>
                    <a:pt x="192" y="619"/>
                    <a:pt x="176" y="620"/>
                  </a:cubicBezTo>
                  <a:cubicBezTo>
                    <a:pt x="142" y="620"/>
                    <a:pt x="111" y="648"/>
                    <a:pt x="76" y="629"/>
                  </a:cubicBezTo>
                  <a:cubicBezTo>
                    <a:pt x="41" y="608"/>
                    <a:pt x="46" y="557"/>
                    <a:pt x="12" y="535"/>
                  </a:cubicBezTo>
                  <a:lnTo>
                    <a:pt x="14" y="535"/>
                  </a:lnTo>
                  <a:cubicBezTo>
                    <a:pt x="0" y="475"/>
                    <a:pt x="50" y="452"/>
                    <a:pt x="81" y="418"/>
                  </a:cubicBezTo>
                  <a:cubicBezTo>
                    <a:pt x="185" y="367"/>
                    <a:pt x="197" y="264"/>
                    <a:pt x="215" y="166"/>
                  </a:cubicBezTo>
                  <a:cubicBezTo>
                    <a:pt x="215" y="153"/>
                    <a:pt x="217" y="139"/>
                    <a:pt x="217" y="125"/>
                  </a:cubicBezTo>
                  <a:cubicBezTo>
                    <a:pt x="255" y="43"/>
                    <a:pt x="307" y="0"/>
                    <a:pt x="406" y="40"/>
                  </a:cubicBezTo>
                  <a:cubicBezTo>
                    <a:pt x="440" y="55"/>
                    <a:pt x="479" y="58"/>
                    <a:pt x="515" y="78"/>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93" name="Forme libre 792"/>
            <p:cNvSpPr>
              <a:spLocks noChangeArrowheads="1"/>
            </p:cNvSpPr>
            <p:nvPr userDrawn="1"/>
          </p:nvSpPr>
          <p:spPr bwMode="auto">
            <a:xfrm>
              <a:off x="1987550" y="2587625"/>
              <a:ext cx="285750" cy="150813"/>
            </a:xfrm>
            <a:custGeom>
              <a:avLst/>
              <a:gdLst>
                <a:gd name="T0" fmla="*/ 208 w 795"/>
                <a:gd name="T1" fmla="*/ 371 h 418"/>
                <a:gd name="T2" fmla="*/ 254 w 795"/>
                <a:gd name="T3" fmla="*/ 191 h 418"/>
                <a:gd name="T4" fmla="*/ 0 w 795"/>
                <a:gd name="T5" fmla="*/ 119 h 418"/>
                <a:gd name="T6" fmla="*/ 2 w 795"/>
                <a:gd name="T7" fmla="*/ 102 h 418"/>
                <a:gd name="T8" fmla="*/ 138 w 795"/>
                <a:gd name="T9" fmla="*/ 95 h 418"/>
                <a:gd name="T10" fmla="*/ 526 w 795"/>
                <a:gd name="T11" fmla="*/ 26 h 418"/>
                <a:gd name="T12" fmla="*/ 553 w 795"/>
                <a:gd name="T13" fmla="*/ 12 h 418"/>
                <a:gd name="T14" fmla="*/ 596 w 795"/>
                <a:gd name="T15" fmla="*/ 9 h 418"/>
                <a:gd name="T16" fmla="*/ 579 w 795"/>
                <a:gd name="T17" fmla="*/ 49 h 418"/>
                <a:gd name="T18" fmla="*/ 715 w 795"/>
                <a:gd name="T19" fmla="*/ 0 h 418"/>
                <a:gd name="T20" fmla="*/ 718 w 795"/>
                <a:gd name="T21" fmla="*/ 3 h 418"/>
                <a:gd name="T22" fmla="*/ 726 w 795"/>
                <a:gd name="T23" fmla="*/ 147 h 418"/>
                <a:gd name="T24" fmla="*/ 634 w 795"/>
                <a:gd name="T25" fmla="*/ 188 h 418"/>
                <a:gd name="T26" fmla="*/ 594 w 795"/>
                <a:gd name="T27" fmla="*/ 235 h 418"/>
                <a:gd name="T28" fmla="*/ 565 w 795"/>
                <a:gd name="T29" fmla="*/ 246 h 418"/>
                <a:gd name="T30" fmla="*/ 494 w 795"/>
                <a:gd name="T31" fmla="*/ 246 h 418"/>
                <a:gd name="T32" fmla="*/ 454 w 795"/>
                <a:gd name="T33" fmla="*/ 258 h 418"/>
                <a:gd name="T34" fmla="*/ 347 w 795"/>
                <a:gd name="T35" fmla="*/ 396 h 418"/>
                <a:gd name="T36" fmla="*/ 208 w 795"/>
                <a:gd name="T37" fmla="*/ 371 h 418"/>
                <a:gd name="T38" fmla="*/ 442 w 795"/>
                <a:gd name="T39" fmla="*/ 87 h 418"/>
                <a:gd name="T40" fmla="*/ 446 w 795"/>
                <a:gd name="T41" fmla="*/ 87 h 418"/>
                <a:gd name="T42" fmla="*/ 520 w 795"/>
                <a:gd name="T43" fmla="*/ 73 h 418"/>
                <a:gd name="T44" fmla="*/ 442 w 795"/>
                <a:gd name="T45" fmla="*/ 87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5" h="418">
                  <a:moveTo>
                    <a:pt x="208" y="371"/>
                  </a:moveTo>
                  <a:cubicBezTo>
                    <a:pt x="251" y="318"/>
                    <a:pt x="304" y="269"/>
                    <a:pt x="254" y="191"/>
                  </a:cubicBezTo>
                  <a:cubicBezTo>
                    <a:pt x="161" y="194"/>
                    <a:pt x="78" y="165"/>
                    <a:pt x="0" y="119"/>
                  </a:cubicBezTo>
                  <a:cubicBezTo>
                    <a:pt x="0" y="113"/>
                    <a:pt x="2" y="108"/>
                    <a:pt x="2" y="102"/>
                  </a:cubicBezTo>
                  <a:cubicBezTo>
                    <a:pt x="48" y="99"/>
                    <a:pt x="92" y="98"/>
                    <a:pt x="138" y="95"/>
                  </a:cubicBezTo>
                  <a:cubicBezTo>
                    <a:pt x="268" y="72"/>
                    <a:pt x="396" y="49"/>
                    <a:pt x="526" y="26"/>
                  </a:cubicBezTo>
                  <a:lnTo>
                    <a:pt x="553" y="12"/>
                  </a:lnTo>
                  <a:cubicBezTo>
                    <a:pt x="567" y="11"/>
                    <a:pt x="582" y="11"/>
                    <a:pt x="596" y="9"/>
                  </a:cubicBezTo>
                  <a:cubicBezTo>
                    <a:pt x="592" y="27"/>
                    <a:pt x="586" y="40"/>
                    <a:pt x="579" y="49"/>
                  </a:cubicBezTo>
                  <a:cubicBezTo>
                    <a:pt x="623" y="29"/>
                    <a:pt x="666" y="7"/>
                    <a:pt x="715" y="0"/>
                  </a:cubicBezTo>
                  <a:lnTo>
                    <a:pt x="718" y="3"/>
                  </a:lnTo>
                  <a:cubicBezTo>
                    <a:pt x="736" y="50"/>
                    <a:pt x="794" y="95"/>
                    <a:pt x="726" y="147"/>
                  </a:cubicBezTo>
                  <a:cubicBezTo>
                    <a:pt x="695" y="159"/>
                    <a:pt x="654" y="151"/>
                    <a:pt x="634" y="188"/>
                  </a:cubicBezTo>
                  <a:cubicBezTo>
                    <a:pt x="623" y="205"/>
                    <a:pt x="611" y="221"/>
                    <a:pt x="594" y="235"/>
                  </a:cubicBezTo>
                  <a:cubicBezTo>
                    <a:pt x="585" y="241"/>
                    <a:pt x="576" y="244"/>
                    <a:pt x="565" y="246"/>
                  </a:cubicBezTo>
                  <a:cubicBezTo>
                    <a:pt x="541" y="247"/>
                    <a:pt x="517" y="243"/>
                    <a:pt x="494" y="246"/>
                  </a:cubicBezTo>
                  <a:cubicBezTo>
                    <a:pt x="480" y="249"/>
                    <a:pt x="466" y="254"/>
                    <a:pt x="454" y="258"/>
                  </a:cubicBezTo>
                  <a:cubicBezTo>
                    <a:pt x="391" y="284"/>
                    <a:pt x="434" y="389"/>
                    <a:pt x="347" y="396"/>
                  </a:cubicBezTo>
                  <a:cubicBezTo>
                    <a:pt x="298" y="391"/>
                    <a:pt x="246" y="417"/>
                    <a:pt x="208" y="371"/>
                  </a:cubicBezTo>
                  <a:close/>
                  <a:moveTo>
                    <a:pt x="442" y="87"/>
                  </a:moveTo>
                  <a:lnTo>
                    <a:pt x="446" y="87"/>
                  </a:lnTo>
                  <a:cubicBezTo>
                    <a:pt x="472" y="86"/>
                    <a:pt x="496" y="81"/>
                    <a:pt x="520" y="73"/>
                  </a:cubicBezTo>
                  <a:cubicBezTo>
                    <a:pt x="492" y="75"/>
                    <a:pt x="463" y="73"/>
                    <a:pt x="442" y="87"/>
                  </a:cubicBezTo>
                  <a:close/>
                </a:path>
              </a:pathLst>
            </a:custGeom>
            <a:solidFill>
              <a:srgbClr val="57575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94" name="Forme libre 793"/>
            <p:cNvSpPr>
              <a:spLocks noChangeArrowheads="1"/>
            </p:cNvSpPr>
            <p:nvPr userDrawn="1"/>
          </p:nvSpPr>
          <p:spPr bwMode="auto">
            <a:xfrm>
              <a:off x="2119313" y="2589213"/>
              <a:ext cx="158750" cy="141287"/>
            </a:xfrm>
            <a:custGeom>
              <a:avLst/>
              <a:gdLst>
                <a:gd name="T0" fmla="*/ 0 w 440"/>
                <a:gd name="T1" fmla="*/ 370 h 392"/>
                <a:gd name="T2" fmla="*/ 28 w 440"/>
                <a:gd name="T3" fmla="*/ 206 h 392"/>
                <a:gd name="T4" fmla="*/ 68 w 440"/>
                <a:gd name="T5" fmla="*/ 180 h 392"/>
                <a:gd name="T6" fmla="*/ 205 w 440"/>
                <a:gd name="T7" fmla="*/ 208 h 392"/>
                <a:gd name="T8" fmla="*/ 226 w 440"/>
                <a:gd name="T9" fmla="*/ 168 h 392"/>
                <a:gd name="T10" fmla="*/ 320 w 440"/>
                <a:gd name="T11" fmla="*/ 119 h 392"/>
                <a:gd name="T12" fmla="*/ 349 w 440"/>
                <a:gd name="T13" fmla="*/ 0 h 392"/>
                <a:gd name="T14" fmla="*/ 410 w 440"/>
                <a:gd name="T15" fmla="*/ 23 h 392"/>
                <a:gd name="T16" fmla="*/ 396 w 440"/>
                <a:gd name="T17" fmla="*/ 243 h 392"/>
                <a:gd name="T18" fmla="*/ 321 w 440"/>
                <a:gd name="T19" fmla="*/ 324 h 392"/>
                <a:gd name="T20" fmla="*/ 0 w 440"/>
                <a:gd name="T21" fmla="*/ 37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0" h="392">
                  <a:moveTo>
                    <a:pt x="0" y="370"/>
                  </a:moveTo>
                  <a:cubicBezTo>
                    <a:pt x="0" y="313"/>
                    <a:pt x="16" y="260"/>
                    <a:pt x="28" y="206"/>
                  </a:cubicBezTo>
                  <a:cubicBezTo>
                    <a:pt x="32" y="186"/>
                    <a:pt x="45" y="173"/>
                    <a:pt x="68" y="180"/>
                  </a:cubicBezTo>
                  <a:cubicBezTo>
                    <a:pt x="109" y="211"/>
                    <a:pt x="152" y="237"/>
                    <a:pt x="205" y="208"/>
                  </a:cubicBezTo>
                  <a:cubicBezTo>
                    <a:pt x="213" y="194"/>
                    <a:pt x="219" y="182"/>
                    <a:pt x="226" y="168"/>
                  </a:cubicBezTo>
                  <a:cubicBezTo>
                    <a:pt x="236" y="110"/>
                    <a:pt x="292" y="144"/>
                    <a:pt x="320" y="119"/>
                  </a:cubicBezTo>
                  <a:cubicBezTo>
                    <a:pt x="381" y="92"/>
                    <a:pt x="347" y="41"/>
                    <a:pt x="349" y="0"/>
                  </a:cubicBezTo>
                  <a:cubicBezTo>
                    <a:pt x="368" y="8"/>
                    <a:pt x="390" y="15"/>
                    <a:pt x="410" y="23"/>
                  </a:cubicBezTo>
                  <a:cubicBezTo>
                    <a:pt x="426" y="98"/>
                    <a:pt x="439" y="168"/>
                    <a:pt x="396" y="243"/>
                  </a:cubicBezTo>
                  <a:cubicBezTo>
                    <a:pt x="376" y="278"/>
                    <a:pt x="330" y="283"/>
                    <a:pt x="321" y="324"/>
                  </a:cubicBezTo>
                  <a:cubicBezTo>
                    <a:pt x="214" y="342"/>
                    <a:pt x="113" y="391"/>
                    <a:pt x="0" y="370"/>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95" name="Forme libre 794"/>
            <p:cNvSpPr>
              <a:spLocks noChangeArrowheads="1"/>
            </p:cNvSpPr>
            <p:nvPr userDrawn="1"/>
          </p:nvSpPr>
          <p:spPr bwMode="auto">
            <a:xfrm>
              <a:off x="2227263" y="2522538"/>
              <a:ext cx="147637" cy="60325"/>
            </a:xfrm>
            <a:custGeom>
              <a:avLst/>
              <a:gdLst>
                <a:gd name="T0" fmla="*/ 411 w 412"/>
                <a:gd name="T1" fmla="*/ 119 h 167"/>
                <a:gd name="T2" fmla="*/ 113 w 412"/>
                <a:gd name="T3" fmla="*/ 166 h 167"/>
                <a:gd name="T4" fmla="*/ 113 w 412"/>
                <a:gd name="T5" fmla="*/ 166 h 167"/>
                <a:gd name="T6" fmla="*/ 61 w 412"/>
                <a:gd name="T7" fmla="*/ 145 h 167"/>
                <a:gd name="T8" fmla="*/ 42 w 412"/>
                <a:gd name="T9" fmla="*/ 72 h 167"/>
                <a:gd name="T10" fmla="*/ 137 w 412"/>
                <a:gd name="T11" fmla="*/ 55 h 167"/>
                <a:gd name="T12" fmla="*/ 160 w 412"/>
                <a:gd name="T13" fmla="*/ 26 h 167"/>
                <a:gd name="T14" fmla="*/ 209 w 412"/>
                <a:gd name="T15" fmla="*/ 0 h 167"/>
                <a:gd name="T16" fmla="*/ 389 w 412"/>
                <a:gd name="T17" fmla="*/ 70 h 167"/>
                <a:gd name="T18" fmla="*/ 411 w 412"/>
                <a:gd name="T19" fmla="*/ 11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2" h="167">
                  <a:moveTo>
                    <a:pt x="411" y="119"/>
                  </a:moveTo>
                  <a:cubicBezTo>
                    <a:pt x="307" y="111"/>
                    <a:pt x="204" y="105"/>
                    <a:pt x="113" y="166"/>
                  </a:cubicBezTo>
                  <a:lnTo>
                    <a:pt x="113" y="166"/>
                  </a:lnTo>
                  <a:cubicBezTo>
                    <a:pt x="99" y="149"/>
                    <a:pt x="78" y="154"/>
                    <a:pt x="61" y="145"/>
                  </a:cubicBezTo>
                  <a:cubicBezTo>
                    <a:pt x="1" y="102"/>
                    <a:pt x="0" y="96"/>
                    <a:pt x="42" y="72"/>
                  </a:cubicBezTo>
                  <a:cubicBezTo>
                    <a:pt x="76" y="73"/>
                    <a:pt x="108" y="73"/>
                    <a:pt x="137" y="55"/>
                  </a:cubicBezTo>
                  <a:cubicBezTo>
                    <a:pt x="136" y="38"/>
                    <a:pt x="148" y="32"/>
                    <a:pt x="160" y="26"/>
                  </a:cubicBezTo>
                  <a:cubicBezTo>
                    <a:pt x="177" y="17"/>
                    <a:pt x="192" y="9"/>
                    <a:pt x="209" y="0"/>
                  </a:cubicBezTo>
                  <a:cubicBezTo>
                    <a:pt x="268" y="23"/>
                    <a:pt x="328" y="47"/>
                    <a:pt x="389" y="70"/>
                  </a:cubicBezTo>
                  <a:cubicBezTo>
                    <a:pt x="395" y="87"/>
                    <a:pt x="403" y="104"/>
                    <a:pt x="411" y="119"/>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96" name="Forme libre 795"/>
            <p:cNvSpPr>
              <a:spLocks noChangeArrowheads="1"/>
            </p:cNvSpPr>
            <p:nvPr userDrawn="1"/>
          </p:nvSpPr>
          <p:spPr bwMode="auto">
            <a:xfrm>
              <a:off x="2127250" y="2570163"/>
              <a:ext cx="117475" cy="53975"/>
            </a:xfrm>
            <a:custGeom>
              <a:avLst/>
              <a:gdLst>
                <a:gd name="T0" fmla="*/ 324 w 325"/>
                <a:gd name="T1" fmla="*/ 51 h 149"/>
                <a:gd name="T2" fmla="*/ 0 w 325"/>
                <a:gd name="T3" fmla="*/ 148 h 149"/>
                <a:gd name="T4" fmla="*/ 0 w 325"/>
                <a:gd name="T5" fmla="*/ 148 h 149"/>
                <a:gd name="T6" fmla="*/ 111 w 325"/>
                <a:gd name="T7" fmla="*/ 109 h 149"/>
                <a:gd name="T8" fmla="*/ 204 w 325"/>
                <a:gd name="T9" fmla="*/ 58 h 149"/>
                <a:gd name="T10" fmla="*/ 324 w 325"/>
                <a:gd name="T11" fmla="*/ 51 h 149"/>
              </a:gdLst>
              <a:ahLst/>
              <a:cxnLst>
                <a:cxn ang="0">
                  <a:pos x="T0" y="T1"/>
                </a:cxn>
                <a:cxn ang="0">
                  <a:pos x="T2" y="T3"/>
                </a:cxn>
                <a:cxn ang="0">
                  <a:pos x="T4" y="T5"/>
                </a:cxn>
                <a:cxn ang="0">
                  <a:pos x="T6" y="T7"/>
                </a:cxn>
                <a:cxn ang="0">
                  <a:pos x="T8" y="T9"/>
                </a:cxn>
                <a:cxn ang="0">
                  <a:pos x="T10" y="T11"/>
                </a:cxn>
              </a:cxnLst>
              <a:rect l="0" t="0" r="r" b="b"/>
              <a:pathLst>
                <a:path w="325" h="149">
                  <a:moveTo>
                    <a:pt x="324" y="51"/>
                  </a:moveTo>
                  <a:cubicBezTo>
                    <a:pt x="233" y="142"/>
                    <a:pt x="116" y="141"/>
                    <a:pt x="0" y="148"/>
                  </a:cubicBezTo>
                  <a:lnTo>
                    <a:pt x="0" y="148"/>
                  </a:lnTo>
                  <a:cubicBezTo>
                    <a:pt x="32" y="121"/>
                    <a:pt x="73" y="119"/>
                    <a:pt x="111" y="109"/>
                  </a:cubicBezTo>
                  <a:cubicBezTo>
                    <a:pt x="148" y="99"/>
                    <a:pt x="183" y="92"/>
                    <a:pt x="204" y="58"/>
                  </a:cubicBezTo>
                  <a:cubicBezTo>
                    <a:pt x="244" y="43"/>
                    <a:pt x="281" y="0"/>
                    <a:pt x="324" y="51"/>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97" name="Forme libre 796"/>
            <p:cNvSpPr>
              <a:spLocks noChangeArrowheads="1"/>
            </p:cNvSpPr>
            <p:nvPr userDrawn="1"/>
          </p:nvSpPr>
          <p:spPr bwMode="auto">
            <a:xfrm>
              <a:off x="2249488" y="2574925"/>
              <a:ext cx="19050" cy="7938"/>
            </a:xfrm>
            <a:custGeom>
              <a:avLst/>
              <a:gdLst>
                <a:gd name="T0" fmla="*/ 0 w 53"/>
                <a:gd name="T1" fmla="*/ 0 h 23"/>
                <a:gd name="T2" fmla="*/ 52 w 53"/>
                <a:gd name="T3" fmla="*/ 22 h 23"/>
                <a:gd name="T4" fmla="*/ 0 w 53"/>
                <a:gd name="T5" fmla="*/ 0 h 23"/>
              </a:gdLst>
              <a:ahLst/>
              <a:cxnLst>
                <a:cxn ang="0">
                  <a:pos x="T0" y="T1"/>
                </a:cxn>
                <a:cxn ang="0">
                  <a:pos x="T2" y="T3"/>
                </a:cxn>
                <a:cxn ang="0">
                  <a:pos x="T4" y="T5"/>
                </a:cxn>
              </a:cxnLst>
              <a:rect l="0" t="0" r="r" b="b"/>
              <a:pathLst>
                <a:path w="53" h="23">
                  <a:moveTo>
                    <a:pt x="0" y="0"/>
                  </a:moveTo>
                  <a:cubicBezTo>
                    <a:pt x="17" y="8"/>
                    <a:pt x="33" y="14"/>
                    <a:pt x="52" y="22"/>
                  </a:cubicBezTo>
                  <a:cubicBezTo>
                    <a:pt x="32" y="19"/>
                    <a:pt x="14" y="14"/>
                    <a:pt x="0" y="0"/>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98" name="Forme libre 797"/>
            <p:cNvSpPr>
              <a:spLocks noChangeArrowheads="1"/>
            </p:cNvSpPr>
            <p:nvPr userDrawn="1"/>
          </p:nvSpPr>
          <p:spPr bwMode="auto">
            <a:xfrm>
              <a:off x="2176463" y="2590800"/>
              <a:ext cx="9525" cy="7938"/>
            </a:xfrm>
            <a:custGeom>
              <a:avLst/>
              <a:gdLst>
                <a:gd name="T0" fmla="*/ 27 w 28"/>
                <a:gd name="T1" fmla="*/ 6 h 20"/>
                <a:gd name="T2" fmla="*/ 0 w 28"/>
                <a:gd name="T3" fmla="*/ 19 h 20"/>
                <a:gd name="T4" fmla="*/ 4 w 28"/>
                <a:gd name="T5" fmla="*/ 0 h 20"/>
                <a:gd name="T6" fmla="*/ 27 w 28"/>
                <a:gd name="T7" fmla="*/ 6 h 20"/>
              </a:gdLst>
              <a:ahLst/>
              <a:cxnLst>
                <a:cxn ang="0">
                  <a:pos x="T0" y="T1"/>
                </a:cxn>
                <a:cxn ang="0">
                  <a:pos x="T2" y="T3"/>
                </a:cxn>
                <a:cxn ang="0">
                  <a:pos x="T4" y="T5"/>
                </a:cxn>
                <a:cxn ang="0">
                  <a:pos x="T6" y="T7"/>
                </a:cxn>
              </a:cxnLst>
              <a:rect l="0" t="0" r="r" b="b"/>
              <a:pathLst>
                <a:path w="28" h="20">
                  <a:moveTo>
                    <a:pt x="27" y="6"/>
                  </a:moveTo>
                  <a:cubicBezTo>
                    <a:pt x="18" y="10"/>
                    <a:pt x="9" y="15"/>
                    <a:pt x="0" y="19"/>
                  </a:cubicBezTo>
                  <a:cubicBezTo>
                    <a:pt x="1" y="13"/>
                    <a:pt x="3" y="6"/>
                    <a:pt x="4" y="0"/>
                  </a:cubicBezTo>
                  <a:cubicBezTo>
                    <a:pt x="10" y="1"/>
                    <a:pt x="18" y="3"/>
                    <a:pt x="27" y="6"/>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799" name="Forme libre 798"/>
            <p:cNvSpPr>
              <a:spLocks noChangeArrowheads="1"/>
            </p:cNvSpPr>
            <p:nvPr userDrawn="1"/>
          </p:nvSpPr>
          <p:spPr bwMode="auto">
            <a:xfrm>
              <a:off x="7323138" y="3011488"/>
              <a:ext cx="263525" cy="168275"/>
            </a:xfrm>
            <a:custGeom>
              <a:avLst/>
              <a:gdLst>
                <a:gd name="T0" fmla="*/ 21 w 732"/>
                <a:gd name="T1" fmla="*/ 272 h 468"/>
                <a:gd name="T2" fmla="*/ 0 w 732"/>
                <a:gd name="T3" fmla="*/ 180 h 468"/>
                <a:gd name="T4" fmla="*/ 235 w 732"/>
                <a:gd name="T5" fmla="*/ 95 h 468"/>
                <a:gd name="T6" fmla="*/ 505 w 732"/>
                <a:gd name="T7" fmla="*/ 0 h 468"/>
                <a:gd name="T8" fmla="*/ 574 w 732"/>
                <a:gd name="T9" fmla="*/ 73 h 468"/>
                <a:gd name="T10" fmla="*/ 328 w 732"/>
                <a:gd name="T11" fmla="*/ 163 h 468"/>
                <a:gd name="T12" fmla="*/ 220 w 732"/>
                <a:gd name="T13" fmla="*/ 200 h 468"/>
                <a:gd name="T14" fmla="*/ 142 w 732"/>
                <a:gd name="T15" fmla="*/ 282 h 468"/>
                <a:gd name="T16" fmla="*/ 252 w 732"/>
                <a:gd name="T17" fmla="*/ 363 h 468"/>
                <a:gd name="T18" fmla="*/ 482 w 732"/>
                <a:gd name="T19" fmla="*/ 307 h 468"/>
                <a:gd name="T20" fmla="*/ 731 w 732"/>
                <a:gd name="T21" fmla="*/ 227 h 468"/>
                <a:gd name="T22" fmla="*/ 378 w 732"/>
                <a:gd name="T23" fmla="*/ 383 h 468"/>
                <a:gd name="T24" fmla="*/ 239 w 732"/>
                <a:gd name="T25" fmla="*/ 432 h 468"/>
                <a:gd name="T26" fmla="*/ 122 w 732"/>
                <a:gd name="T27" fmla="*/ 382 h 468"/>
                <a:gd name="T28" fmla="*/ 93 w 732"/>
                <a:gd name="T29" fmla="*/ 296 h 468"/>
                <a:gd name="T30" fmla="*/ 94 w 732"/>
                <a:gd name="T31" fmla="*/ 275 h 468"/>
                <a:gd name="T32" fmla="*/ 68 w 732"/>
                <a:gd name="T33" fmla="*/ 249 h 468"/>
                <a:gd name="T34" fmla="*/ 21 w 732"/>
                <a:gd name="T35" fmla="*/ 272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2" h="468">
                  <a:moveTo>
                    <a:pt x="21" y="272"/>
                  </a:moveTo>
                  <a:cubicBezTo>
                    <a:pt x="23" y="240"/>
                    <a:pt x="20" y="208"/>
                    <a:pt x="0" y="180"/>
                  </a:cubicBezTo>
                  <a:cubicBezTo>
                    <a:pt x="72" y="133"/>
                    <a:pt x="157" y="125"/>
                    <a:pt x="235" y="95"/>
                  </a:cubicBezTo>
                  <a:cubicBezTo>
                    <a:pt x="323" y="61"/>
                    <a:pt x="415" y="32"/>
                    <a:pt x="505" y="0"/>
                  </a:cubicBezTo>
                  <a:cubicBezTo>
                    <a:pt x="542" y="12"/>
                    <a:pt x="560" y="40"/>
                    <a:pt x="574" y="73"/>
                  </a:cubicBezTo>
                  <a:cubicBezTo>
                    <a:pt x="498" y="116"/>
                    <a:pt x="411" y="133"/>
                    <a:pt x="328" y="163"/>
                  </a:cubicBezTo>
                  <a:cubicBezTo>
                    <a:pt x="293" y="177"/>
                    <a:pt x="256" y="186"/>
                    <a:pt x="220" y="200"/>
                  </a:cubicBezTo>
                  <a:cubicBezTo>
                    <a:pt x="180" y="215"/>
                    <a:pt x="136" y="226"/>
                    <a:pt x="142" y="282"/>
                  </a:cubicBezTo>
                  <a:cubicBezTo>
                    <a:pt x="146" y="325"/>
                    <a:pt x="195" y="363"/>
                    <a:pt x="252" y="363"/>
                  </a:cubicBezTo>
                  <a:cubicBezTo>
                    <a:pt x="333" y="363"/>
                    <a:pt x="407" y="333"/>
                    <a:pt x="482" y="307"/>
                  </a:cubicBezTo>
                  <a:cubicBezTo>
                    <a:pt x="565" y="278"/>
                    <a:pt x="643" y="237"/>
                    <a:pt x="731" y="227"/>
                  </a:cubicBezTo>
                  <a:cubicBezTo>
                    <a:pt x="623" y="299"/>
                    <a:pt x="501" y="343"/>
                    <a:pt x="378" y="383"/>
                  </a:cubicBezTo>
                  <a:cubicBezTo>
                    <a:pt x="331" y="398"/>
                    <a:pt x="284" y="411"/>
                    <a:pt x="239" y="432"/>
                  </a:cubicBezTo>
                  <a:cubicBezTo>
                    <a:pt x="169" y="467"/>
                    <a:pt x="143" y="455"/>
                    <a:pt x="122" y="382"/>
                  </a:cubicBezTo>
                  <a:cubicBezTo>
                    <a:pt x="113" y="353"/>
                    <a:pt x="111" y="322"/>
                    <a:pt x="93" y="296"/>
                  </a:cubicBezTo>
                  <a:cubicBezTo>
                    <a:pt x="93" y="288"/>
                    <a:pt x="93" y="282"/>
                    <a:pt x="94" y="275"/>
                  </a:cubicBezTo>
                  <a:cubicBezTo>
                    <a:pt x="102" y="249"/>
                    <a:pt x="96" y="238"/>
                    <a:pt x="68" y="249"/>
                  </a:cubicBezTo>
                  <a:cubicBezTo>
                    <a:pt x="53" y="258"/>
                    <a:pt x="36" y="264"/>
                    <a:pt x="21" y="272"/>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00" name="Forme libre 799"/>
            <p:cNvSpPr>
              <a:spLocks noChangeArrowheads="1"/>
            </p:cNvSpPr>
            <p:nvPr userDrawn="1"/>
          </p:nvSpPr>
          <p:spPr bwMode="auto">
            <a:xfrm>
              <a:off x="7304088" y="3078163"/>
              <a:ext cx="11112" cy="7937"/>
            </a:xfrm>
            <a:custGeom>
              <a:avLst/>
              <a:gdLst>
                <a:gd name="T0" fmla="*/ 32 w 33"/>
                <a:gd name="T1" fmla="*/ 1 h 20"/>
                <a:gd name="T2" fmla="*/ 8 w 33"/>
                <a:gd name="T3" fmla="*/ 19 h 20"/>
                <a:gd name="T4" fmla="*/ 3 w 33"/>
                <a:gd name="T5" fmla="*/ 6 h 20"/>
                <a:gd name="T6" fmla="*/ 11 w 33"/>
                <a:gd name="T7" fmla="*/ 0 h 20"/>
                <a:gd name="T8" fmla="*/ 32 w 33"/>
                <a:gd name="T9" fmla="*/ 1 h 20"/>
              </a:gdLst>
              <a:ahLst/>
              <a:cxnLst>
                <a:cxn ang="0">
                  <a:pos x="T0" y="T1"/>
                </a:cxn>
                <a:cxn ang="0">
                  <a:pos x="T2" y="T3"/>
                </a:cxn>
                <a:cxn ang="0">
                  <a:pos x="T4" y="T5"/>
                </a:cxn>
                <a:cxn ang="0">
                  <a:pos x="T6" y="T7"/>
                </a:cxn>
                <a:cxn ang="0">
                  <a:pos x="T8" y="T9"/>
                </a:cxn>
              </a:cxnLst>
              <a:rect l="0" t="0" r="r" b="b"/>
              <a:pathLst>
                <a:path w="33" h="20">
                  <a:moveTo>
                    <a:pt x="32" y="1"/>
                  </a:moveTo>
                  <a:cubicBezTo>
                    <a:pt x="25" y="7"/>
                    <a:pt x="16" y="13"/>
                    <a:pt x="8" y="19"/>
                  </a:cubicBezTo>
                  <a:cubicBezTo>
                    <a:pt x="2" y="15"/>
                    <a:pt x="0" y="10"/>
                    <a:pt x="3" y="6"/>
                  </a:cubicBezTo>
                  <a:cubicBezTo>
                    <a:pt x="6" y="3"/>
                    <a:pt x="8" y="0"/>
                    <a:pt x="11" y="0"/>
                  </a:cubicBezTo>
                  <a:cubicBezTo>
                    <a:pt x="19" y="0"/>
                    <a:pt x="26" y="1"/>
                    <a:pt x="32" y="1"/>
                  </a:cubicBezTo>
                </a:path>
              </a:pathLst>
            </a:custGeom>
            <a:solidFill>
              <a:srgbClr val="99999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01" name="Forme libre 800"/>
            <p:cNvSpPr>
              <a:spLocks noChangeArrowheads="1"/>
            </p:cNvSpPr>
            <p:nvPr userDrawn="1"/>
          </p:nvSpPr>
          <p:spPr bwMode="auto">
            <a:xfrm>
              <a:off x="7299325" y="3078163"/>
              <a:ext cx="9525" cy="7937"/>
            </a:xfrm>
            <a:custGeom>
              <a:avLst/>
              <a:gdLst>
                <a:gd name="T0" fmla="*/ 24 w 25"/>
                <a:gd name="T1" fmla="*/ 0 h 24"/>
                <a:gd name="T2" fmla="*/ 21 w 25"/>
                <a:gd name="T3" fmla="*/ 20 h 24"/>
                <a:gd name="T4" fmla="*/ 0 w 25"/>
                <a:gd name="T5" fmla="*/ 22 h 24"/>
                <a:gd name="T6" fmla="*/ 24 w 25"/>
                <a:gd name="T7" fmla="*/ 0 h 24"/>
              </a:gdLst>
              <a:ahLst/>
              <a:cxnLst>
                <a:cxn ang="0">
                  <a:pos x="T0" y="T1"/>
                </a:cxn>
                <a:cxn ang="0">
                  <a:pos x="T2" y="T3"/>
                </a:cxn>
                <a:cxn ang="0">
                  <a:pos x="T4" y="T5"/>
                </a:cxn>
                <a:cxn ang="0">
                  <a:pos x="T6" y="T7"/>
                </a:cxn>
              </a:cxnLst>
              <a:rect l="0" t="0" r="r" b="b"/>
              <a:pathLst>
                <a:path w="25" h="24">
                  <a:moveTo>
                    <a:pt x="24" y="0"/>
                  </a:moveTo>
                  <a:cubicBezTo>
                    <a:pt x="22" y="6"/>
                    <a:pt x="22" y="12"/>
                    <a:pt x="21" y="20"/>
                  </a:cubicBezTo>
                  <a:cubicBezTo>
                    <a:pt x="13" y="22"/>
                    <a:pt x="7" y="23"/>
                    <a:pt x="0" y="22"/>
                  </a:cubicBezTo>
                  <a:cubicBezTo>
                    <a:pt x="7" y="14"/>
                    <a:pt x="16" y="8"/>
                    <a:pt x="24" y="0"/>
                  </a:cubicBezTo>
                </a:path>
              </a:pathLst>
            </a:custGeom>
            <a:solidFill>
              <a:srgbClr val="78787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02" name="Forme libre 801"/>
            <p:cNvSpPr>
              <a:spLocks noChangeArrowheads="1"/>
            </p:cNvSpPr>
            <p:nvPr userDrawn="1"/>
          </p:nvSpPr>
          <p:spPr bwMode="auto">
            <a:xfrm>
              <a:off x="4049713" y="1463675"/>
              <a:ext cx="249237" cy="103188"/>
            </a:xfrm>
            <a:custGeom>
              <a:avLst/>
              <a:gdLst>
                <a:gd name="T0" fmla="*/ 24 w 694"/>
                <a:gd name="T1" fmla="*/ 106 h 286"/>
                <a:gd name="T2" fmla="*/ 0 w 694"/>
                <a:gd name="T3" fmla="*/ 84 h 286"/>
                <a:gd name="T4" fmla="*/ 1 w 694"/>
                <a:gd name="T5" fmla="*/ 61 h 286"/>
                <a:gd name="T6" fmla="*/ 93 w 694"/>
                <a:gd name="T7" fmla="*/ 62 h 286"/>
                <a:gd name="T8" fmla="*/ 234 w 694"/>
                <a:gd name="T9" fmla="*/ 48 h 286"/>
                <a:gd name="T10" fmla="*/ 370 w 694"/>
                <a:gd name="T11" fmla="*/ 42 h 286"/>
                <a:gd name="T12" fmla="*/ 368 w 694"/>
                <a:gd name="T13" fmla="*/ 36 h 286"/>
                <a:gd name="T14" fmla="*/ 537 w 694"/>
                <a:gd name="T15" fmla="*/ 76 h 286"/>
                <a:gd name="T16" fmla="*/ 693 w 694"/>
                <a:gd name="T17" fmla="*/ 128 h 286"/>
                <a:gd name="T18" fmla="*/ 518 w 694"/>
                <a:gd name="T19" fmla="*/ 142 h 286"/>
                <a:gd name="T20" fmla="*/ 517 w 694"/>
                <a:gd name="T21" fmla="*/ 142 h 286"/>
                <a:gd name="T22" fmla="*/ 518 w 694"/>
                <a:gd name="T23" fmla="*/ 143 h 286"/>
                <a:gd name="T24" fmla="*/ 522 w 694"/>
                <a:gd name="T25" fmla="*/ 146 h 286"/>
                <a:gd name="T26" fmla="*/ 534 w 694"/>
                <a:gd name="T27" fmla="*/ 158 h 286"/>
                <a:gd name="T28" fmla="*/ 548 w 694"/>
                <a:gd name="T29" fmla="*/ 194 h 286"/>
                <a:gd name="T30" fmla="*/ 542 w 694"/>
                <a:gd name="T31" fmla="*/ 224 h 286"/>
                <a:gd name="T32" fmla="*/ 493 w 694"/>
                <a:gd name="T33" fmla="*/ 267 h 286"/>
                <a:gd name="T34" fmla="*/ 446 w 694"/>
                <a:gd name="T35" fmla="*/ 282 h 286"/>
                <a:gd name="T36" fmla="*/ 382 w 694"/>
                <a:gd name="T37" fmla="*/ 279 h 286"/>
                <a:gd name="T38" fmla="*/ 316 w 694"/>
                <a:gd name="T39" fmla="*/ 242 h 286"/>
                <a:gd name="T40" fmla="*/ 279 w 694"/>
                <a:gd name="T41" fmla="*/ 223 h 286"/>
                <a:gd name="T42" fmla="*/ 255 w 694"/>
                <a:gd name="T43" fmla="*/ 210 h 286"/>
                <a:gd name="T44" fmla="*/ 231 w 694"/>
                <a:gd name="T45" fmla="*/ 201 h 286"/>
                <a:gd name="T46" fmla="*/ 206 w 694"/>
                <a:gd name="T47" fmla="*/ 192 h 286"/>
                <a:gd name="T48" fmla="*/ 169 w 694"/>
                <a:gd name="T49" fmla="*/ 174 h 286"/>
                <a:gd name="T50" fmla="*/ 60 w 694"/>
                <a:gd name="T51" fmla="*/ 152 h 286"/>
                <a:gd name="T52" fmla="*/ 24 w 694"/>
                <a:gd name="T53" fmla="*/ 10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4" h="286">
                  <a:moveTo>
                    <a:pt x="24" y="106"/>
                  </a:moveTo>
                  <a:cubicBezTo>
                    <a:pt x="17" y="99"/>
                    <a:pt x="9" y="91"/>
                    <a:pt x="0" y="84"/>
                  </a:cubicBezTo>
                  <a:cubicBezTo>
                    <a:pt x="0" y="76"/>
                    <a:pt x="0" y="68"/>
                    <a:pt x="1" y="61"/>
                  </a:cubicBezTo>
                  <a:cubicBezTo>
                    <a:pt x="32" y="64"/>
                    <a:pt x="63" y="84"/>
                    <a:pt x="93" y="62"/>
                  </a:cubicBezTo>
                  <a:cubicBezTo>
                    <a:pt x="134" y="0"/>
                    <a:pt x="186" y="32"/>
                    <a:pt x="234" y="48"/>
                  </a:cubicBezTo>
                  <a:cubicBezTo>
                    <a:pt x="281" y="63"/>
                    <a:pt x="325" y="87"/>
                    <a:pt x="370" y="42"/>
                  </a:cubicBezTo>
                  <a:lnTo>
                    <a:pt x="368" y="36"/>
                  </a:lnTo>
                  <a:cubicBezTo>
                    <a:pt x="424" y="52"/>
                    <a:pt x="475" y="91"/>
                    <a:pt x="537" y="76"/>
                  </a:cubicBezTo>
                  <a:cubicBezTo>
                    <a:pt x="596" y="76"/>
                    <a:pt x="663" y="47"/>
                    <a:pt x="693" y="128"/>
                  </a:cubicBezTo>
                  <a:cubicBezTo>
                    <a:pt x="640" y="212"/>
                    <a:pt x="576" y="143"/>
                    <a:pt x="518" y="142"/>
                  </a:cubicBezTo>
                  <a:cubicBezTo>
                    <a:pt x="518" y="142"/>
                    <a:pt x="518" y="142"/>
                    <a:pt x="517" y="142"/>
                  </a:cubicBezTo>
                  <a:cubicBezTo>
                    <a:pt x="517" y="143"/>
                    <a:pt x="517" y="143"/>
                    <a:pt x="518" y="143"/>
                  </a:cubicBezTo>
                  <a:cubicBezTo>
                    <a:pt x="519" y="143"/>
                    <a:pt x="521" y="146"/>
                    <a:pt x="522" y="146"/>
                  </a:cubicBezTo>
                  <a:cubicBezTo>
                    <a:pt x="528" y="149"/>
                    <a:pt x="531" y="154"/>
                    <a:pt x="534" y="158"/>
                  </a:cubicBezTo>
                  <a:cubicBezTo>
                    <a:pt x="542" y="169"/>
                    <a:pt x="547" y="180"/>
                    <a:pt x="548" y="194"/>
                  </a:cubicBezTo>
                  <a:cubicBezTo>
                    <a:pt x="548" y="204"/>
                    <a:pt x="547" y="213"/>
                    <a:pt x="542" y="224"/>
                  </a:cubicBezTo>
                  <a:cubicBezTo>
                    <a:pt x="531" y="245"/>
                    <a:pt x="512" y="255"/>
                    <a:pt x="493" y="267"/>
                  </a:cubicBezTo>
                  <a:cubicBezTo>
                    <a:pt x="478" y="276"/>
                    <a:pt x="463" y="279"/>
                    <a:pt x="446" y="282"/>
                  </a:cubicBezTo>
                  <a:cubicBezTo>
                    <a:pt x="424" y="285"/>
                    <a:pt x="403" y="284"/>
                    <a:pt x="382" y="279"/>
                  </a:cubicBezTo>
                  <a:cubicBezTo>
                    <a:pt x="357" y="271"/>
                    <a:pt x="337" y="256"/>
                    <a:pt x="316" y="242"/>
                  </a:cubicBezTo>
                  <a:cubicBezTo>
                    <a:pt x="304" y="235"/>
                    <a:pt x="290" y="230"/>
                    <a:pt x="279" y="223"/>
                  </a:cubicBezTo>
                  <a:cubicBezTo>
                    <a:pt x="272" y="218"/>
                    <a:pt x="264" y="215"/>
                    <a:pt x="255" y="210"/>
                  </a:cubicBezTo>
                  <a:cubicBezTo>
                    <a:pt x="247" y="207"/>
                    <a:pt x="238" y="204"/>
                    <a:pt x="231" y="201"/>
                  </a:cubicBezTo>
                  <a:cubicBezTo>
                    <a:pt x="221" y="198"/>
                    <a:pt x="214" y="195"/>
                    <a:pt x="206" y="192"/>
                  </a:cubicBezTo>
                  <a:cubicBezTo>
                    <a:pt x="195" y="183"/>
                    <a:pt x="182" y="183"/>
                    <a:pt x="169" y="174"/>
                  </a:cubicBezTo>
                  <a:cubicBezTo>
                    <a:pt x="136" y="151"/>
                    <a:pt x="98" y="154"/>
                    <a:pt x="60" y="152"/>
                  </a:cubicBezTo>
                  <a:cubicBezTo>
                    <a:pt x="41" y="145"/>
                    <a:pt x="32" y="126"/>
                    <a:pt x="24" y="106"/>
                  </a:cubicBezTo>
                </a:path>
              </a:pathLst>
            </a:custGeom>
            <a:solidFill>
              <a:srgbClr val="1D1D1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03" name="Forme libre 802"/>
            <p:cNvSpPr>
              <a:spLocks noChangeArrowheads="1"/>
            </p:cNvSpPr>
            <p:nvPr userDrawn="1"/>
          </p:nvSpPr>
          <p:spPr bwMode="auto">
            <a:xfrm>
              <a:off x="3976688" y="1493838"/>
              <a:ext cx="23812" cy="6350"/>
            </a:xfrm>
            <a:custGeom>
              <a:avLst/>
              <a:gdLst>
                <a:gd name="T0" fmla="*/ 66 w 67"/>
                <a:gd name="T1" fmla="*/ 0 h 17"/>
                <a:gd name="T2" fmla="*/ 0 w 67"/>
                <a:gd name="T3" fmla="*/ 0 h 17"/>
                <a:gd name="T4" fmla="*/ 66 w 67"/>
                <a:gd name="T5" fmla="*/ 0 h 17"/>
              </a:gdLst>
              <a:ahLst/>
              <a:cxnLst>
                <a:cxn ang="0">
                  <a:pos x="T0" y="T1"/>
                </a:cxn>
                <a:cxn ang="0">
                  <a:pos x="T2" y="T3"/>
                </a:cxn>
                <a:cxn ang="0">
                  <a:pos x="T4" y="T5"/>
                </a:cxn>
              </a:cxnLst>
              <a:rect l="0" t="0" r="r" b="b"/>
              <a:pathLst>
                <a:path w="67" h="17">
                  <a:moveTo>
                    <a:pt x="66" y="0"/>
                  </a:moveTo>
                  <a:cubicBezTo>
                    <a:pt x="44" y="16"/>
                    <a:pt x="21" y="16"/>
                    <a:pt x="0" y="0"/>
                  </a:cubicBezTo>
                  <a:cubicBezTo>
                    <a:pt x="21" y="0"/>
                    <a:pt x="43" y="0"/>
                    <a:pt x="66" y="0"/>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04" name="Forme libre 803"/>
            <p:cNvSpPr>
              <a:spLocks noChangeArrowheads="1"/>
            </p:cNvSpPr>
            <p:nvPr userDrawn="1"/>
          </p:nvSpPr>
          <p:spPr bwMode="auto">
            <a:xfrm>
              <a:off x="6613525" y="1898650"/>
              <a:ext cx="38100" cy="57150"/>
            </a:xfrm>
            <a:custGeom>
              <a:avLst/>
              <a:gdLst>
                <a:gd name="T0" fmla="*/ 69 w 104"/>
                <a:gd name="T1" fmla="*/ 159 h 160"/>
                <a:gd name="T2" fmla="*/ 0 w 104"/>
                <a:gd name="T3" fmla="*/ 0 h 160"/>
                <a:gd name="T4" fmla="*/ 69 w 104"/>
                <a:gd name="T5" fmla="*/ 159 h 160"/>
              </a:gdLst>
              <a:ahLst/>
              <a:cxnLst>
                <a:cxn ang="0">
                  <a:pos x="T0" y="T1"/>
                </a:cxn>
                <a:cxn ang="0">
                  <a:pos x="T2" y="T3"/>
                </a:cxn>
                <a:cxn ang="0">
                  <a:pos x="T4" y="T5"/>
                </a:cxn>
              </a:cxnLst>
              <a:rect l="0" t="0" r="r" b="b"/>
              <a:pathLst>
                <a:path w="104" h="160">
                  <a:moveTo>
                    <a:pt x="69" y="159"/>
                  </a:moveTo>
                  <a:cubicBezTo>
                    <a:pt x="77" y="93"/>
                    <a:pt x="39" y="46"/>
                    <a:pt x="0" y="0"/>
                  </a:cubicBezTo>
                  <a:cubicBezTo>
                    <a:pt x="100" y="43"/>
                    <a:pt x="103" y="50"/>
                    <a:pt x="69" y="159"/>
                  </a:cubicBezTo>
                </a:path>
              </a:pathLst>
            </a:custGeom>
            <a:solidFill>
              <a:srgbClr val="92929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05" name="Forme libre 804"/>
            <p:cNvSpPr>
              <a:spLocks noChangeArrowheads="1"/>
            </p:cNvSpPr>
            <p:nvPr userDrawn="1"/>
          </p:nvSpPr>
          <p:spPr bwMode="auto">
            <a:xfrm>
              <a:off x="6516688" y="1873250"/>
              <a:ext cx="22225" cy="7938"/>
            </a:xfrm>
            <a:custGeom>
              <a:avLst/>
              <a:gdLst>
                <a:gd name="T0" fmla="*/ 61 w 62"/>
                <a:gd name="T1" fmla="*/ 0 h 20"/>
                <a:gd name="T2" fmla="*/ 0 w 62"/>
                <a:gd name="T3" fmla="*/ 3 h 20"/>
                <a:gd name="T4" fmla="*/ 61 w 62"/>
                <a:gd name="T5" fmla="*/ 0 h 20"/>
              </a:gdLst>
              <a:ahLst/>
              <a:cxnLst>
                <a:cxn ang="0">
                  <a:pos x="T0" y="T1"/>
                </a:cxn>
                <a:cxn ang="0">
                  <a:pos x="T2" y="T3"/>
                </a:cxn>
                <a:cxn ang="0">
                  <a:pos x="T4" y="T5"/>
                </a:cxn>
              </a:cxnLst>
              <a:rect l="0" t="0" r="r" b="b"/>
              <a:pathLst>
                <a:path w="62" h="20">
                  <a:moveTo>
                    <a:pt x="61" y="0"/>
                  </a:moveTo>
                  <a:cubicBezTo>
                    <a:pt x="41" y="19"/>
                    <a:pt x="21" y="19"/>
                    <a:pt x="0" y="3"/>
                  </a:cubicBezTo>
                  <a:cubicBezTo>
                    <a:pt x="21" y="3"/>
                    <a:pt x="41" y="2"/>
                    <a:pt x="61" y="0"/>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06" name="Forme libre 805"/>
            <p:cNvSpPr>
              <a:spLocks noChangeArrowheads="1"/>
            </p:cNvSpPr>
            <p:nvPr userDrawn="1"/>
          </p:nvSpPr>
          <p:spPr bwMode="auto">
            <a:xfrm>
              <a:off x="6115050" y="1774825"/>
              <a:ext cx="95250" cy="106363"/>
            </a:xfrm>
            <a:custGeom>
              <a:avLst/>
              <a:gdLst>
                <a:gd name="T0" fmla="*/ 148 w 263"/>
                <a:gd name="T1" fmla="*/ 257 h 294"/>
                <a:gd name="T2" fmla="*/ 139 w 263"/>
                <a:gd name="T3" fmla="*/ 253 h 294"/>
                <a:gd name="T4" fmla="*/ 128 w 263"/>
                <a:gd name="T5" fmla="*/ 253 h 294"/>
                <a:gd name="T6" fmla="*/ 17 w 263"/>
                <a:gd name="T7" fmla="*/ 206 h 294"/>
                <a:gd name="T8" fmla="*/ 26 w 263"/>
                <a:gd name="T9" fmla="*/ 118 h 294"/>
                <a:gd name="T10" fmla="*/ 195 w 263"/>
                <a:gd name="T11" fmla="*/ 43 h 294"/>
                <a:gd name="T12" fmla="*/ 262 w 263"/>
                <a:gd name="T13" fmla="*/ 134 h 294"/>
                <a:gd name="T14" fmla="*/ 246 w 263"/>
                <a:gd name="T15" fmla="*/ 226 h 294"/>
                <a:gd name="T16" fmla="*/ 195 w 263"/>
                <a:gd name="T17" fmla="*/ 276 h 294"/>
                <a:gd name="T18" fmla="*/ 177 w 263"/>
                <a:gd name="T19" fmla="*/ 272 h 294"/>
                <a:gd name="T20" fmla="*/ 148 w 263"/>
                <a:gd name="T21" fmla="*/ 25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294">
                  <a:moveTo>
                    <a:pt x="148" y="257"/>
                  </a:moveTo>
                  <a:lnTo>
                    <a:pt x="139" y="253"/>
                  </a:lnTo>
                  <a:lnTo>
                    <a:pt x="128" y="253"/>
                  </a:lnTo>
                  <a:cubicBezTo>
                    <a:pt x="72" y="284"/>
                    <a:pt x="47" y="237"/>
                    <a:pt x="17" y="206"/>
                  </a:cubicBezTo>
                  <a:cubicBezTo>
                    <a:pt x="0" y="174"/>
                    <a:pt x="3" y="145"/>
                    <a:pt x="26" y="118"/>
                  </a:cubicBezTo>
                  <a:cubicBezTo>
                    <a:pt x="82" y="92"/>
                    <a:pt x="108" y="0"/>
                    <a:pt x="195" y="43"/>
                  </a:cubicBezTo>
                  <a:cubicBezTo>
                    <a:pt x="172" y="107"/>
                    <a:pt x="232" y="110"/>
                    <a:pt x="262" y="134"/>
                  </a:cubicBezTo>
                  <a:cubicBezTo>
                    <a:pt x="239" y="162"/>
                    <a:pt x="230" y="192"/>
                    <a:pt x="246" y="226"/>
                  </a:cubicBezTo>
                  <a:cubicBezTo>
                    <a:pt x="258" y="273"/>
                    <a:pt x="246" y="293"/>
                    <a:pt x="195" y="276"/>
                  </a:cubicBezTo>
                  <a:cubicBezTo>
                    <a:pt x="189" y="275"/>
                    <a:pt x="183" y="273"/>
                    <a:pt x="177" y="272"/>
                  </a:cubicBezTo>
                  <a:cubicBezTo>
                    <a:pt x="166" y="264"/>
                    <a:pt x="157" y="260"/>
                    <a:pt x="148" y="257"/>
                  </a:cubicBezTo>
                </a:path>
              </a:pathLst>
            </a:custGeom>
            <a:solidFill>
              <a:srgbClr val="34343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07" name="Forme libre 806"/>
            <p:cNvSpPr>
              <a:spLocks noChangeArrowheads="1"/>
            </p:cNvSpPr>
            <p:nvPr userDrawn="1"/>
          </p:nvSpPr>
          <p:spPr bwMode="auto">
            <a:xfrm>
              <a:off x="6073775" y="1758950"/>
              <a:ext cx="112713" cy="95250"/>
            </a:xfrm>
            <a:custGeom>
              <a:avLst/>
              <a:gdLst>
                <a:gd name="T0" fmla="*/ 311 w 314"/>
                <a:gd name="T1" fmla="*/ 87 h 265"/>
                <a:gd name="T2" fmla="*/ 175 w 314"/>
                <a:gd name="T3" fmla="*/ 180 h 265"/>
                <a:gd name="T4" fmla="*/ 155 w 314"/>
                <a:gd name="T5" fmla="*/ 109 h 265"/>
                <a:gd name="T6" fmla="*/ 126 w 314"/>
                <a:gd name="T7" fmla="*/ 258 h 265"/>
                <a:gd name="T8" fmla="*/ 82 w 314"/>
                <a:gd name="T9" fmla="*/ 251 h 265"/>
                <a:gd name="T10" fmla="*/ 82 w 314"/>
                <a:gd name="T11" fmla="*/ 251 h 265"/>
                <a:gd name="T12" fmla="*/ 82 w 314"/>
                <a:gd name="T13" fmla="*/ 67 h 265"/>
                <a:gd name="T14" fmla="*/ 191 w 314"/>
                <a:gd name="T15" fmla="*/ 18 h 265"/>
                <a:gd name="T16" fmla="*/ 313 w 314"/>
                <a:gd name="T17" fmla="*/ 0 h 265"/>
                <a:gd name="T18" fmla="*/ 311 w 314"/>
                <a:gd name="T19" fmla="*/ 8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4" h="265">
                  <a:moveTo>
                    <a:pt x="311" y="87"/>
                  </a:moveTo>
                  <a:cubicBezTo>
                    <a:pt x="249" y="92"/>
                    <a:pt x="235" y="170"/>
                    <a:pt x="175" y="180"/>
                  </a:cubicBezTo>
                  <a:cubicBezTo>
                    <a:pt x="148" y="162"/>
                    <a:pt x="151" y="136"/>
                    <a:pt x="155" y="109"/>
                  </a:cubicBezTo>
                  <a:cubicBezTo>
                    <a:pt x="143" y="157"/>
                    <a:pt x="129" y="206"/>
                    <a:pt x="126" y="258"/>
                  </a:cubicBezTo>
                  <a:cubicBezTo>
                    <a:pt x="111" y="263"/>
                    <a:pt x="96" y="264"/>
                    <a:pt x="82" y="251"/>
                  </a:cubicBezTo>
                  <a:lnTo>
                    <a:pt x="82" y="251"/>
                  </a:lnTo>
                  <a:cubicBezTo>
                    <a:pt x="0" y="190"/>
                    <a:pt x="47" y="128"/>
                    <a:pt x="82" y="67"/>
                  </a:cubicBezTo>
                  <a:cubicBezTo>
                    <a:pt x="110" y="32"/>
                    <a:pt x="148" y="22"/>
                    <a:pt x="191" y="18"/>
                  </a:cubicBezTo>
                  <a:cubicBezTo>
                    <a:pt x="232" y="15"/>
                    <a:pt x="271" y="6"/>
                    <a:pt x="313" y="0"/>
                  </a:cubicBezTo>
                  <a:cubicBezTo>
                    <a:pt x="297" y="28"/>
                    <a:pt x="308" y="58"/>
                    <a:pt x="311" y="87"/>
                  </a:cubicBezTo>
                </a:path>
              </a:pathLst>
            </a:custGeom>
            <a:solidFill>
              <a:srgbClr val="9E9E9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08" name="Forme libre 807"/>
            <p:cNvSpPr>
              <a:spLocks noChangeArrowheads="1"/>
            </p:cNvSpPr>
            <p:nvPr userDrawn="1"/>
          </p:nvSpPr>
          <p:spPr bwMode="auto">
            <a:xfrm>
              <a:off x="6194425" y="1724025"/>
              <a:ext cx="63500" cy="69850"/>
            </a:xfrm>
            <a:custGeom>
              <a:avLst/>
              <a:gdLst>
                <a:gd name="T0" fmla="*/ 161 w 178"/>
                <a:gd name="T1" fmla="*/ 120 h 195"/>
                <a:gd name="T2" fmla="*/ 66 w 178"/>
                <a:gd name="T3" fmla="*/ 179 h 195"/>
                <a:gd name="T4" fmla="*/ 14 w 178"/>
                <a:gd name="T5" fmla="*/ 175 h 195"/>
                <a:gd name="T6" fmla="*/ 22 w 178"/>
                <a:gd name="T7" fmla="*/ 123 h 195"/>
                <a:gd name="T8" fmla="*/ 63 w 178"/>
                <a:gd name="T9" fmla="*/ 69 h 195"/>
                <a:gd name="T10" fmla="*/ 92 w 178"/>
                <a:gd name="T11" fmla="*/ 10 h 195"/>
                <a:gd name="T12" fmla="*/ 173 w 178"/>
                <a:gd name="T13" fmla="*/ 68 h 195"/>
                <a:gd name="T14" fmla="*/ 161 w 178"/>
                <a:gd name="T15" fmla="*/ 120 h 1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8" h="195">
                  <a:moveTo>
                    <a:pt x="161" y="120"/>
                  </a:moveTo>
                  <a:cubicBezTo>
                    <a:pt x="138" y="153"/>
                    <a:pt x="101" y="164"/>
                    <a:pt x="66" y="179"/>
                  </a:cubicBezTo>
                  <a:cubicBezTo>
                    <a:pt x="48" y="187"/>
                    <a:pt x="28" y="194"/>
                    <a:pt x="14" y="175"/>
                  </a:cubicBezTo>
                  <a:cubicBezTo>
                    <a:pt x="0" y="156"/>
                    <a:pt x="9" y="139"/>
                    <a:pt x="22" y="123"/>
                  </a:cubicBezTo>
                  <a:cubicBezTo>
                    <a:pt x="35" y="104"/>
                    <a:pt x="49" y="87"/>
                    <a:pt x="63" y="69"/>
                  </a:cubicBezTo>
                  <a:cubicBezTo>
                    <a:pt x="55" y="40"/>
                    <a:pt x="67" y="22"/>
                    <a:pt x="92" y="10"/>
                  </a:cubicBezTo>
                  <a:cubicBezTo>
                    <a:pt x="139" y="0"/>
                    <a:pt x="156" y="34"/>
                    <a:pt x="173" y="68"/>
                  </a:cubicBezTo>
                  <a:cubicBezTo>
                    <a:pt x="177" y="87"/>
                    <a:pt x="171" y="104"/>
                    <a:pt x="161" y="120"/>
                  </a:cubicBezTo>
                </a:path>
              </a:pathLst>
            </a:custGeom>
            <a:solidFill>
              <a:srgbClr val="24242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09" name="Forme libre 808"/>
            <p:cNvSpPr>
              <a:spLocks noChangeArrowheads="1"/>
            </p:cNvSpPr>
            <p:nvPr userDrawn="1"/>
          </p:nvSpPr>
          <p:spPr bwMode="auto">
            <a:xfrm>
              <a:off x="6184900" y="1682750"/>
              <a:ext cx="55563" cy="74613"/>
            </a:xfrm>
            <a:custGeom>
              <a:avLst/>
              <a:gdLst>
                <a:gd name="T0" fmla="*/ 119 w 155"/>
                <a:gd name="T1" fmla="*/ 140 h 207"/>
                <a:gd name="T2" fmla="*/ 90 w 155"/>
                <a:gd name="T3" fmla="*/ 182 h 207"/>
                <a:gd name="T4" fmla="*/ 0 w 155"/>
                <a:gd name="T5" fmla="*/ 206 h 207"/>
                <a:gd name="T6" fmla="*/ 22 w 155"/>
                <a:gd name="T7" fmla="*/ 166 h 207"/>
                <a:gd name="T8" fmla="*/ 28 w 155"/>
                <a:gd name="T9" fmla="*/ 73 h 207"/>
                <a:gd name="T10" fmla="*/ 93 w 155"/>
                <a:gd name="T11" fmla="*/ 0 h 207"/>
                <a:gd name="T12" fmla="*/ 116 w 155"/>
                <a:gd name="T13" fmla="*/ 0 h 207"/>
                <a:gd name="T14" fmla="*/ 116 w 155"/>
                <a:gd name="T15" fmla="*/ 0 h 207"/>
                <a:gd name="T16" fmla="*/ 141 w 155"/>
                <a:gd name="T17" fmla="*/ 90 h 207"/>
                <a:gd name="T18" fmla="*/ 141 w 155"/>
                <a:gd name="T19" fmla="*/ 90 h 207"/>
                <a:gd name="T20" fmla="*/ 119 w 155"/>
                <a:gd name="T21" fmla="*/ 14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207">
                  <a:moveTo>
                    <a:pt x="119" y="140"/>
                  </a:moveTo>
                  <a:cubicBezTo>
                    <a:pt x="110" y="154"/>
                    <a:pt x="99" y="168"/>
                    <a:pt x="90" y="182"/>
                  </a:cubicBezTo>
                  <a:cubicBezTo>
                    <a:pt x="60" y="189"/>
                    <a:pt x="31" y="198"/>
                    <a:pt x="0" y="206"/>
                  </a:cubicBezTo>
                  <a:cubicBezTo>
                    <a:pt x="8" y="192"/>
                    <a:pt x="14" y="180"/>
                    <a:pt x="22" y="166"/>
                  </a:cubicBezTo>
                  <a:cubicBezTo>
                    <a:pt x="26" y="136"/>
                    <a:pt x="63" y="107"/>
                    <a:pt x="28" y="73"/>
                  </a:cubicBezTo>
                  <a:cubicBezTo>
                    <a:pt x="48" y="47"/>
                    <a:pt x="84" y="37"/>
                    <a:pt x="93" y="0"/>
                  </a:cubicBezTo>
                  <a:cubicBezTo>
                    <a:pt x="101" y="0"/>
                    <a:pt x="109" y="0"/>
                    <a:pt x="116" y="0"/>
                  </a:cubicBezTo>
                  <a:lnTo>
                    <a:pt x="116" y="0"/>
                  </a:lnTo>
                  <a:cubicBezTo>
                    <a:pt x="142" y="26"/>
                    <a:pt x="113" y="66"/>
                    <a:pt x="141" y="90"/>
                  </a:cubicBezTo>
                  <a:lnTo>
                    <a:pt x="141" y="90"/>
                  </a:lnTo>
                  <a:cubicBezTo>
                    <a:pt x="154" y="118"/>
                    <a:pt x="130" y="125"/>
                    <a:pt x="119" y="140"/>
                  </a:cubicBezTo>
                </a:path>
              </a:pathLst>
            </a:custGeom>
            <a:solidFill>
              <a:srgbClr val="BABAB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10" name="Forme libre 809"/>
            <p:cNvSpPr>
              <a:spLocks noChangeArrowheads="1"/>
            </p:cNvSpPr>
            <p:nvPr userDrawn="1"/>
          </p:nvSpPr>
          <p:spPr bwMode="auto">
            <a:xfrm>
              <a:off x="6251575" y="1739900"/>
              <a:ext cx="25400" cy="26988"/>
            </a:xfrm>
            <a:custGeom>
              <a:avLst/>
              <a:gdLst>
                <a:gd name="T0" fmla="*/ 4 w 69"/>
                <a:gd name="T1" fmla="*/ 72 h 73"/>
                <a:gd name="T2" fmla="*/ 0 w 69"/>
                <a:gd name="T3" fmla="*/ 24 h 73"/>
                <a:gd name="T4" fmla="*/ 25 w 69"/>
                <a:gd name="T5" fmla="*/ 0 h 73"/>
                <a:gd name="T6" fmla="*/ 68 w 69"/>
                <a:gd name="T7" fmla="*/ 24 h 73"/>
                <a:gd name="T8" fmla="*/ 4 w 69"/>
                <a:gd name="T9" fmla="*/ 72 h 73"/>
              </a:gdLst>
              <a:ahLst/>
              <a:cxnLst>
                <a:cxn ang="0">
                  <a:pos x="T0" y="T1"/>
                </a:cxn>
                <a:cxn ang="0">
                  <a:pos x="T2" y="T3"/>
                </a:cxn>
                <a:cxn ang="0">
                  <a:pos x="T4" y="T5"/>
                </a:cxn>
                <a:cxn ang="0">
                  <a:pos x="T6" y="T7"/>
                </a:cxn>
                <a:cxn ang="0">
                  <a:pos x="T8" y="T9"/>
                </a:cxn>
              </a:cxnLst>
              <a:rect l="0" t="0" r="r" b="b"/>
              <a:pathLst>
                <a:path w="69" h="73">
                  <a:moveTo>
                    <a:pt x="4" y="72"/>
                  </a:moveTo>
                  <a:cubicBezTo>
                    <a:pt x="2" y="56"/>
                    <a:pt x="2" y="39"/>
                    <a:pt x="0" y="24"/>
                  </a:cubicBezTo>
                  <a:cubicBezTo>
                    <a:pt x="7" y="14"/>
                    <a:pt x="10" y="1"/>
                    <a:pt x="25" y="0"/>
                  </a:cubicBezTo>
                  <a:cubicBezTo>
                    <a:pt x="39" y="7"/>
                    <a:pt x="54" y="15"/>
                    <a:pt x="68" y="24"/>
                  </a:cubicBezTo>
                  <a:cubicBezTo>
                    <a:pt x="54" y="49"/>
                    <a:pt x="31" y="64"/>
                    <a:pt x="4" y="72"/>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11" name="Forme libre 810"/>
            <p:cNvSpPr>
              <a:spLocks noChangeArrowheads="1"/>
            </p:cNvSpPr>
            <p:nvPr userDrawn="1"/>
          </p:nvSpPr>
          <p:spPr bwMode="auto">
            <a:xfrm>
              <a:off x="6184900" y="1851025"/>
              <a:ext cx="42863" cy="33338"/>
            </a:xfrm>
            <a:custGeom>
              <a:avLst/>
              <a:gdLst>
                <a:gd name="T0" fmla="*/ 0 w 120"/>
                <a:gd name="T1" fmla="*/ 63 h 94"/>
                <a:gd name="T2" fmla="*/ 50 w 120"/>
                <a:gd name="T3" fmla="*/ 12 h 94"/>
                <a:gd name="T4" fmla="*/ 117 w 120"/>
                <a:gd name="T5" fmla="*/ 2 h 94"/>
                <a:gd name="T6" fmla="*/ 0 w 120"/>
                <a:gd name="T7" fmla="*/ 63 h 94"/>
                <a:gd name="T8" fmla="*/ 119 w 120"/>
                <a:gd name="T9" fmla="*/ 2 h 94"/>
                <a:gd name="T10" fmla="*/ 117 w 120"/>
                <a:gd name="T11" fmla="*/ 0 h 94"/>
                <a:gd name="T12" fmla="*/ 117 w 120"/>
                <a:gd name="T13" fmla="*/ 2 h 94"/>
                <a:gd name="T14" fmla="*/ 119 w 120"/>
                <a:gd name="T15" fmla="*/ 2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94">
                  <a:moveTo>
                    <a:pt x="0" y="63"/>
                  </a:moveTo>
                  <a:cubicBezTo>
                    <a:pt x="27" y="57"/>
                    <a:pt x="44" y="41"/>
                    <a:pt x="50" y="12"/>
                  </a:cubicBezTo>
                  <a:cubicBezTo>
                    <a:pt x="72" y="9"/>
                    <a:pt x="94" y="7"/>
                    <a:pt x="117" y="2"/>
                  </a:cubicBezTo>
                  <a:cubicBezTo>
                    <a:pt x="90" y="92"/>
                    <a:pt x="89" y="93"/>
                    <a:pt x="0" y="63"/>
                  </a:cubicBezTo>
                  <a:close/>
                  <a:moveTo>
                    <a:pt x="119" y="2"/>
                  </a:moveTo>
                  <a:lnTo>
                    <a:pt x="117" y="0"/>
                  </a:lnTo>
                  <a:cubicBezTo>
                    <a:pt x="117" y="1"/>
                    <a:pt x="117" y="2"/>
                    <a:pt x="117" y="2"/>
                  </a:cubicBezTo>
                  <a:cubicBezTo>
                    <a:pt x="117" y="2"/>
                    <a:pt x="118" y="2"/>
                    <a:pt x="119" y="2"/>
                  </a:cubicBezTo>
                  <a:close/>
                </a:path>
              </a:pathLst>
            </a:custGeom>
            <a:solidFill>
              <a:srgbClr val="A5A5A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12" name="Forme libre 811"/>
            <p:cNvSpPr>
              <a:spLocks noChangeArrowheads="1"/>
            </p:cNvSpPr>
            <p:nvPr userDrawn="1"/>
          </p:nvSpPr>
          <p:spPr bwMode="auto">
            <a:xfrm>
              <a:off x="6365875" y="1708150"/>
              <a:ext cx="7938" cy="9525"/>
            </a:xfrm>
            <a:custGeom>
              <a:avLst/>
              <a:gdLst>
                <a:gd name="T0" fmla="*/ 0 w 24"/>
                <a:gd name="T1" fmla="*/ 0 h 25"/>
                <a:gd name="T2" fmla="*/ 18 w 24"/>
                <a:gd name="T3" fmla="*/ 10 h 25"/>
                <a:gd name="T4" fmla="*/ 11 w 24"/>
                <a:gd name="T5" fmla="*/ 18 h 25"/>
                <a:gd name="T6" fmla="*/ 0 w 24"/>
                <a:gd name="T7" fmla="*/ 0 h 25"/>
              </a:gdLst>
              <a:ahLst/>
              <a:cxnLst>
                <a:cxn ang="0">
                  <a:pos x="T0" y="T1"/>
                </a:cxn>
                <a:cxn ang="0">
                  <a:pos x="T2" y="T3"/>
                </a:cxn>
                <a:cxn ang="0">
                  <a:pos x="T4" y="T5"/>
                </a:cxn>
                <a:cxn ang="0">
                  <a:pos x="T6" y="T7"/>
                </a:cxn>
              </a:cxnLst>
              <a:rect l="0" t="0" r="r" b="b"/>
              <a:pathLst>
                <a:path w="24" h="25">
                  <a:moveTo>
                    <a:pt x="0" y="0"/>
                  </a:moveTo>
                  <a:cubicBezTo>
                    <a:pt x="6" y="3"/>
                    <a:pt x="15" y="4"/>
                    <a:pt x="18" y="10"/>
                  </a:cubicBezTo>
                  <a:cubicBezTo>
                    <a:pt x="23" y="18"/>
                    <a:pt x="18" y="24"/>
                    <a:pt x="11" y="18"/>
                  </a:cubicBezTo>
                  <a:cubicBezTo>
                    <a:pt x="5" y="15"/>
                    <a:pt x="3" y="6"/>
                    <a:pt x="0" y="0"/>
                  </a:cubicBezTo>
                </a:path>
              </a:pathLst>
            </a:custGeom>
            <a:solidFill>
              <a:srgbClr val="FEFEF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13" name="Forme libre 812"/>
            <p:cNvSpPr>
              <a:spLocks noChangeArrowheads="1"/>
            </p:cNvSpPr>
            <p:nvPr userDrawn="1"/>
          </p:nvSpPr>
          <p:spPr bwMode="auto">
            <a:xfrm>
              <a:off x="2797175" y="1722438"/>
              <a:ext cx="773113" cy="563562"/>
            </a:xfrm>
            <a:custGeom>
              <a:avLst/>
              <a:gdLst>
                <a:gd name="T0" fmla="*/ 162 w 2148"/>
                <a:gd name="T1" fmla="*/ 169 h 1566"/>
                <a:gd name="T2" fmla="*/ 302 w 2148"/>
                <a:gd name="T3" fmla="*/ 165 h 1566"/>
                <a:gd name="T4" fmla="*/ 337 w 2148"/>
                <a:gd name="T5" fmla="*/ 165 h 1566"/>
                <a:gd name="T6" fmla="*/ 618 w 2148"/>
                <a:gd name="T7" fmla="*/ 166 h 1566"/>
                <a:gd name="T8" fmla="*/ 1024 w 2148"/>
                <a:gd name="T9" fmla="*/ 159 h 1566"/>
                <a:gd name="T10" fmla="*/ 1970 w 2148"/>
                <a:gd name="T11" fmla="*/ 9 h 1566"/>
                <a:gd name="T12" fmla="*/ 1993 w 2148"/>
                <a:gd name="T13" fmla="*/ 9 h 1566"/>
                <a:gd name="T14" fmla="*/ 2015 w 2148"/>
                <a:gd name="T15" fmla="*/ 11 h 1566"/>
                <a:gd name="T16" fmla="*/ 2043 w 2148"/>
                <a:gd name="T17" fmla="*/ 11 h 1566"/>
                <a:gd name="T18" fmla="*/ 2069 w 2148"/>
                <a:gd name="T19" fmla="*/ 20 h 1566"/>
                <a:gd name="T20" fmla="*/ 2093 w 2148"/>
                <a:gd name="T21" fmla="*/ 33 h 1566"/>
                <a:gd name="T22" fmla="*/ 2118 w 2148"/>
                <a:gd name="T23" fmla="*/ 49 h 1566"/>
                <a:gd name="T24" fmla="*/ 2138 w 2148"/>
                <a:gd name="T25" fmla="*/ 73 h 1566"/>
                <a:gd name="T26" fmla="*/ 2142 w 2148"/>
                <a:gd name="T27" fmla="*/ 120 h 1566"/>
                <a:gd name="T28" fmla="*/ 2121 w 2148"/>
                <a:gd name="T29" fmla="*/ 146 h 1566"/>
                <a:gd name="T30" fmla="*/ 1997 w 2148"/>
                <a:gd name="T31" fmla="*/ 110 h 1566"/>
                <a:gd name="T32" fmla="*/ 1863 w 2148"/>
                <a:gd name="T33" fmla="*/ 108 h 1566"/>
                <a:gd name="T34" fmla="*/ 1203 w 2148"/>
                <a:gd name="T35" fmla="*/ 204 h 1566"/>
                <a:gd name="T36" fmla="*/ 1121 w 2148"/>
                <a:gd name="T37" fmla="*/ 342 h 1566"/>
                <a:gd name="T38" fmla="*/ 1085 w 2148"/>
                <a:gd name="T39" fmla="*/ 495 h 1566"/>
                <a:gd name="T40" fmla="*/ 805 w 2148"/>
                <a:gd name="T41" fmla="*/ 905 h 1566"/>
                <a:gd name="T42" fmla="*/ 736 w 2148"/>
                <a:gd name="T43" fmla="*/ 1160 h 1566"/>
                <a:gd name="T44" fmla="*/ 719 w 2148"/>
                <a:gd name="T45" fmla="*/ 1490 h 1566"/>
                <a:gd name="T46" fmla="*/ 679 w 2148"/>
                <a:gd name="T47" fmla="*/ 1541 h 1566"/>
                <a:gd name="T48" fmla="*/ 662 w 2148"/>
                <a:gd name="T49" fmla="*/ 1542 h 1566"/>
                <a:gd name="T50" fmla="*/ 572 w 2148"/>
                <a:gd name="T51" fmla="*/ 1565 h 1566"/>
                <a:gd name="T52" fmla="*/ 571 w 2148"/>
                <a:gd name="T53" fmla="*/ 1495 h 1566"/>
                <a:gd name="T54" fmla="*/ 572 w 2148"/>
                <a:gd name="T55" fmla="*/ 1449 h 1566"/>
                <a:gd name="T56" fmla="*/ 595 w 2148"/>
                <a:gd name="T57" fmla="*/ 1243 h 1566"/>
                <a:gd name="T58" fmla="*/ 615 w 2148"/>
                <a:gd name="T59" fmla="*/ 1167 h 1566"/>
                <a:gd name="T60" fmla="*/ 730 w 2148"/>
                <a:gd name="T61" fmla="*/ 840 h 1566"/>
                <a:gd name="T62" fmla="*/ 947 w 2148"/>
                <a:gd name="T63" fmla="*/ 504 h 1566"/>
                <a:gd name="T64" fmla="*/ 980 w 2148"/>
                <a:gd name="T65" fmla="*/ 408 h 1566"/>
                <a:gd name="T66" fmla="*/ 898 w 2148"/>
                <a:gd name="T67" fmla="*/ 308 h 1566"/>
                <a:gd name="T68" fmla="*/ 568 w 2148"/>
                <a:gd name="T69" fmla="*/ 295 h 1566"/>
                <a:gd name="T70" fmla="*/ 374 w 2148"/>
                <a:gd name="T71" fmla="*/ 282 h 1566"/>
                <a:gd name="T72" fmla="*/ 21 w 2148"/>
                <a:gd name="T73" fmla="*/ 304 h 1566"/>
                <a:gd name="T74" fmla="*/ 6 w 2148"/>
                <a:gd name="T75" fmla="*/ 221 h 1566"/>
                <a:gd name="T76" fmla="*/ 65 w 2148"/>
                <a:gd name="T77" fmla="*/ 192 h 1566"/>
                <a:gd name="T78" fmla="*/ 162 w 2148"/>
                <a:gd name="T79" fmla="*/ 169 h 1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48" h="1566">
                  <a:moveTo>
                    <a:pt x="162" y="169"/>
                  </a:moveTo>
                  <a:cubicBezTo>
                    <a:pt x="209" y="168"/>
                    <a:pt x="256" y="166"/>
                    <a:pt x="302" y="165"/>
                  </a:cubicBezTo>
                  <a:cubicBezTo>
                    <a:pt x="314" y="165"/>
                    <a:pt x="325" y="165"/>
                    <a:pt x="337" y="165"/>
                  </a:cubicBezTo>
                  <a:cubicBezTo>
                    <a:pt x="430" y="165"/>
                    <a:pt x="525" y="130"/>
                    <a:pt x="618" y="166"/>
                  </a:cubicBezTo>
                  <a:cubicBezTo>
                    <a:pt x="754" y="201"/>
                    <a:pt x="890" y="182"/>
                    <a:pt x="1024" y="159"/>
                  </a:cubicBezTo>
                  <a:cubicBezTo>
                    <a:pt x="1339" y="107"/>
                    <a:pt x="1652" y="49"/>
                    <a:pt x="1970" y="9"/>
                  </a:cubicBezTo>
                  <a:cubicBezTo>
                    <a:pt x="1977" y="0"/>
                    <a:pt x="1985" y="0"/>
                    <a:pt x="1993" y="9"/>
                  </a:cubicBezTo>
                  <a:cubicBezTo>
                    <a:pt x="2000" y="9"/>
                    <a:pt x="2008" y="11"/>
                    <a:pt x="2015" y="11"/>
                  </a:cubicBezTo>
                  <a:cubicBezTo>
                    <a:pt x="2025" y="11"/>
                    <a:pt x="2034" y="11"/>
                    <a:pt x="2043" y="11"/>
                  </a:cubicBezTo>
                  <a:cubicBezTo>
                    <a:pt x="2052" y="12"/>
                    <a:pt x="2060" y="15"/>
                    <a:pt x="2069" y="20"/>
                  </a:cubicBezTo>
                  <a:cubicBezTo>
                    <a:pt x="2078" y="24"/>
                    <a:pt x="2086" y="27"/>
                    <a:pt x="2093" y="33"/>
                  </a:cubicBezTo>
                  <a:cubicBezTo>
                    <a:pt x="2103" y="38"/>
                    <a:pt x="2110" y="44"/>
                    <a:pt x="2118" y="49"/>
                  </a:cubicBezTo>
                  <a:cubicBezTo>
                    <a:pt x="2125" y="56"/>
                    <a:pt x="2132" y="64"/>
                    <a:pt x="2138" y="73"/>
                  </a:cubicBezTo>
                  <a:cubicBezTo>
                    <a:pt x="2145" y="88"/>
                    <a:pt x="2147" y="104"/>
                    <a:pt x="2142" y="120"/>
                  </a:cubicBezTo>
                  <a:cubicBezTo>
                    <a:pt x="2138" y="131"/>
                    <a:pt x="2130" y="140"/>
                    <a:pt x="2121" y="146"/>
                  </a:cubicBezTo>
                  <a:cubicBezTo>
                    <a:pt x="2067" y="175"/>
                    <a:pt x="2034" y="134"/>
                    <a:pt x="1997" y="110"/>
                  </a:cubicBezTo>
                  <a:cubicBezTo>
                    <a:pt x="1953" y="76"/>
                    <a:pt x="1909" y="105"/>
                    <a:pt x="1863" y="108"/>
                  </a:cubicBezTo>
                  <a:cubicBezTo>
                    <a:pt x="1640" y="122"/>
                    <a:pt x="1425" y="183"/>
                    <a:pt x="1203" y="204"/>
                  </a:cubicBezTo>
                  <a:cubicBezTo>
                    <a:pt x="1070" y="218"/>
                    <a:pt x="1058" y="241"/>
                    <a:pt x="1121" y="342"/>
                  </a:cubicBezTo>
                  <a:cubicBezTo>
                    <a:pt x="1156" y="405"/>
                    <a:pt x="1125" y="453"/>
                    <a:pt x="1085" y="495"/>
                  </a:cubicBezTo>
                  <a:cubicBezTo>
                    <a:pt x="969" y="617"/>
                    <a:pt x="910" y="776"/>
                    <a:pt x="805" y="905"/>
                  </a:cubicBezTo>
                  <a:cubicBezTo>
                    <a:pt x="750" y="973"/>
                    <a:pt x="733" y="1060"/>
                    <a:pt x="736" y="1160"/>
                  </a:cubicBezTo>
                  <a:cubicBezTo>
                    <a:pt x="740" y="1267"/>
                    <a:pt x="714" y="1379"/>
                    <a:pt x="719" y="1490"/>
                  </a:cubicBezTo>
                  <a:cubicBezTo>
                    <a:pt x="721" y="1515"/>
                    <a:pt x="704" y="1533"/>
                    <a:pt x="679" y="1541"/>
                  </a:cubicBezTo>
                  <a:cubicBezTo>
                    <a:pt x="673" y="1541"/>
                    <a:pt x="669" y="1542"/>
                    <a:pt x="662" y="1542"/>
                  </a:cubicBezTo>
                  <a:cubicBezTo>
                    <a:pt x="632" y="1550"/>
                    <a:pt x="601" y="1557"/>
                    <a:pt x="572" y="1565"/>
                  </a:cubicBezTo>
                  <a:cubicBezTo>
                    <a:pt x="572" y="1542"/>
                    <a:pt x="571" y="1519"/>
                    <a:pt x="571" y="1495"/>
                  </a:cubicBezTo>
                  <a:cubicBezTo>
                    <a:pt x="571" y="1480"/>
                    <a:pt x="571" y="1464"/>
                    <a:pt x="572" y="1449"/>
                  </a:cubicBezTo>
                  <a:cubicBezTo>
                    <a:pt x="608" y="1383"/>
                    <a:pt x="591" y="1312"/>
                    <a:pt x="595" y="1243"/>
                  </a:cubicBezTo>
                  <a:cubicBezTo>
                    <a:pt x="609" y="1218"/>
                    <a:pt x="618" y="1194"/>
                    <a:pt x="615" y="1167"/>
                  </a:cubicBezTo>
                  <a:cubicBezTo>
                    <a:pt x="604" y="1040"/>
                    <a:pt x="669" y="941"/>
                    <a:pt x="730" y="840"/>
                  </a:cubicBezTo>
                  <a:cubicBezTo>
                    <a:pt x="798" y="725"/>
                    <a:pt x="864" y="609"/>
                    <a:pt x="947" y="504"/>
                  </a:cubicBezTo>
                  <a:cubicBezTo>
                    <a:pt x="968" y="476"/>
                    <a:pt x="979" y="443"/>
                    <a:pt x="980" y="408"/>
                  </a:cubicBezTo>
                  <a:cubicBezTo>
                    <a:pt x="983" y="345"/>
                    <a:pt x="959" y="307"/>
                    <a:pt x="898" y="308"/>
                  </a:cubicBezTo>
                  <a:cubicBezTo>
                    <a:pt x="788" y="310"/>
                    <a:pt x="678" y="278"/>
                    <a:pt x="568" y="295"/>
                  </a:cubicBezTo>
                  <a:cubicBezTo>
                    <a:pt x="502" y="305"/>
                    <a:pt x="440" y="287"/>
                    <a:pt x="374" y="282"/>
                  </a:cubicBezTo>
                  <a:cubicBezTo>
                    <a:pt x="255" y="273"/>
                    <a:pt x="139" y="296"/>
                    <a:pt x="21" y="304"/>
                  </a:cubicBezTo>
                  <a:cubicBezTo>
                    <a:pt x="9" y="278"/>
                    <a:pt x="0" y="250"/>
                    <a:pt x="6" y="221"/>
                  </a:cubicBezTo>
                  <a:cubicBezTo>
                    <a:pt x="26" y="212"/>
                    <a:pt x="46" y="203"/>
                    <a:pt x="65" y="192"/>
                  </a:cubicBezTo>
                  <a:cubicBezTo>
                    <a:pt x="99" y="186"/>
                    <a:pt x="130" y="179"/>
                    <a:pt x="162" y="169"/>
                  </a:cubicBezTo>
                </a:path>
              </a:pathLst>
            </a:custGeom>
            <a:solidFill>
              <a:srgbClr val="23232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14" name="Forme libre 813"/>
            <p:cNvSpPr>
              <a:spLocks noChangeArrowheads="1"/>
            </p:cNvSpPr>
            <p:nvPr userDrawn="1"/>
          </p:nvSpPr>
          <p:spPr bwMode="auto">
            <a:xfrm>
              <a:off x="2797175" y="6121400"/>
              <a:ext cx="328613" cy="425450"/>
            </a:xfrm>
            <a:custGeom>
              <a:avLst/>
              <a:gdLst>
                <a:gd name="T0" fmla="*/ 0 w 914"/>
                <a:gd name="T1" fmla="*/ 1140 h 1183"/>
                <a:gd name="T2" fmla="*/ 48 w 914"/>
                <a:gd name="T3" fmla="*/ 687 h 1183"/>
                <a:gd name="T4" fmla="*/ 92 w 914"/>
                <a:gd name="T5" fmla="*/ 595 h 1183"/>
                <a:gd name="T6" fmla="*/ 103 w 914"/>
                <a:gd name="T7" fmla="*/ 531 h 1183"/>
                <a:gd name="T8" fmla="*/ 211 w 914"/>
                <a:gd name="T9" fmla="*/ 392 h 1183"/>
                <a:gd name="T10" fmla="*/ 228 w 914"/>
                <a:gd name="T11" fmla="*/ 366 h 1183"/>
                <a:gd name="T12" fmla="*/ 448 w 914"/>
                <a:gd name="T13" fmla="*/ 81 h 1183"/>
                <a:gd name="T14" fmla="*/ 596 w 914"/>
                <a:gd name="T15" fmla="*/ 52 h 1183"/>
                <a:gd name="T16" fmla="*/ 776 w 914"/>
                <a:gd name="T17" fmla="*/ 186 h 1183"/>
                <a:gd name="T18" fmla="*/ 820 w 914"/>
                <a:gd name="T19" fmla="*/ 273 h 1183"/>
                <a:gd name="T20" fmla="*/ 744 w 914"/>
                <a:gd name="T21" fmla="*/ 325 h 1183"/>
                <a:gd name="T22" fmla="*/ 669 w 914"/>
                <a:gd name="T23" fmla="*/ 578 h 1183"/>
                <a:gd name="T24" fmla="*/ 831 w 914"/>
                <a:gd name="T25" fmla="*/ 702 h 1183"/>
                <a:gd name="T26" fmla="*/ 869 w 914"/>
                <a:gd name="T27" fmla="*/ 823 h 1183"/>
                <a:gd name="T28" fmla="*/ 869 w 914"/>
                <a:gd name="T29" fmla="*/ 821 h 1183"/>
                <a:gd name="T30" fmla="*/ 845 w 914"/>
                <a:gd name="T31" fmla="*/ 865 h 1183"/>
                <a:gd name="T32" fmla="*/ 845 w 914"/>
                <a:gd name="T33" fmla="*/ 865 h 1183"/>
                <a:gd name="T34" fmla="*/ 823 w 914"/>
                <a:gd name="T35" fmla="*/ 893 h 1183"/>
                <a:gd name="T36" fmla="*/ 709 w 914"/>
                <a:gd name="T37" fmla="*/ 1096 h 1183"/>
                <a:gd name="T38" fmla="*/ 182 w 914"/>
                <a:gd name="T39" fmla="*/ 1175 h 1183"/>
                <a:gd name="T40" fmla="*/ 25 w 914"/>
                <a:gd name="T41" fmla="*/ 1157 h 1183"/>
                <a:gd name="T42" fmla="*/ 0 w 914"/>
                <a:gd name="T43" fmla="*/ 1140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4" h="1183">
                  <a:moveTo>
                    <a:pt x="0" y="1140"/>
                  </a:moveTo>
                  <a:cubicBezTo>
                    <a:pt x="2" y="988"/>
                    <a:pt x="26" y="836"/>
                    <a:pt x="48" y="687"/>
                  </a:cubicBezTo>
                  <a:cubicBezTo>
                    <a:pt x="52" y="652"/>
                    <a:pt x="72" y="623"/>
                    <a:pt x="92" y="595"/>
                  </a:cubicBezTo>
                  <a:cubicBezTo>
                    <a:pt x="89" y="572"/>
                    <a:pt x="89" y="551"/>
                    <a:pt x="103" y="531"/>
                  </a:cubicBezTo>
                  <a:cubicBezTo>
                    <a:pt x="139" y="485"/>
                    <a:pt x="191" y="452"/>
                    <a:pt x="211" y="392"/>
                  </a:cubicBezTo>
                  <a:cubicBezTo>
                    <a:pt x="216" y="383"/>
                    <a:pt x="222" y="374"/>
                    <a:pt x="228" y="366"/>
                  </a:cubicBezTo>
                  <a:cubicBezTo>
                    <a:pt x="300" y="270"/>
                    <a:pt x="396" y="194"/>
                    <a:pt x="448" y="81"/>
                  </a:cubicBezTo>
                  <a:cubicBezTo>
                    <a:pt x="480" y="12"/>
                    <a:pt x="533" y="0"/>
                    <a:pt x="596" y="52"/>
                  </a:cubicBezTo>
                  <a:cubicBezTo>
                    <a:pt x="654" y="100"/>
                    <a:pt x="720" y="139"/>
                    <a:pt x="776" y="186"/>
                  </a:cubicBezTo>
                  <a:cubicBezTo>
                    <a:pt x="802" y="207"/>
                    <a:pt x="829" y="233"/>
                    <a:pt x="820" y="273"/>
                  </a:cubicBezTo>
                  <a:cubicBezTo>
                    <a:pt x="813" y="314"/>
                    <a:pt x="776" y="311"/>
                    <a:pt x="744" y="325"/>
                  </a:cubicBezTo>
                  <a:cubicBezTo>
                    <a:pt x="544" y="401"/>
                    <a:pt x="558" y="458"/>
                    <a:pt x="669" y="578"/>
                  </a:cubicBezTo>
                  <a:cubicBezTo>
                    <a:pt x="716" y="629"/>
                    <a:pt x="776" y="662"/>
                    <a:pt x="831" y="702"/>
                  </a:cubicBezTo>
                  <a:cubicBezTo>
                    <a:pt x="871" y="731"/>
                    <a:pt x="913" y="765"/>
                    <a:pt x="869" y="823"/>
                  </a:cubicBezTo>
                  <a:lnTo>
                    <a:pt x="869" y="821"/>
                  </a:lnTo>
                  <a:cubicBezTo>
                    <a:pt x="854" y="832"/>
                    <a:pt x="858" y="855"/>
                    <a:pt x="845" y="865"/>
                  </a:cubicBezTo>
                  <a:lnTo>
                    <a:pt x="845" y="865"/>
                  </a:lnTo>
                  <a:cubicBezTo>
                    <a:pt x="837" y="873"/>
                    <a:pt x="829" y="882"/>
                    <a:pt x="823" y="893"/>
                  </a:cubicBezTo>
                  <a:cubicBezTo>
                    <a:pt x="839" y="991"/>
                    <a:pt x="785" y="1050"/>
                    <a:pt x="709" y="1096"/>
                  </a:cubicBezTo>
                  <a:cubicBezTo>
                    <a:pt x="538" y="1151"/>
                    <a:pt x="358" y="1153"/>
                    <a:pt x="182" y="1175"/>
                  </a:cubicBezTo>
                  <a:cubicBezTo>
                    <a:pt x="132" y="1182"/>
                    <a:pt x="77" y="1165"/>
                    <a:pt x="25" y="1157"/>
                  </a:cubicBezTo>
                  <a:cubicBezTo>
                    <a:pt x="17" y="1153"/>
                    <a:pt x="9" y="1146"/>
                    <a:pt x="0" y="1140"/>
                  </a:cubicBezTo>
                </a:path>
              </a:pathLst>
            </a:custGeom>
            <a:solidFill>
              <a:srgbClr val="02020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15" name="Forme libre 814"/>
            <p:cNvSpPr>
              <a:spLocks noChangeArrowheads="1"/>
            </p:cNvSpPr>
            <p:nvPr userDrawn="1"/>
          </p:nvSpPr>
          <p:spPr bwMode="auto">
            <a:xfrm>
              <a:off x="1476375" y="2482850"/>
              <a:ext cx="61913" cy="60325"/>
            </a:xfrm>
            <a:custGeom>
              <a:avLst/>
              <a:gdLst>
                <a:gd name="T0" fmla="*/ 21 w 172"/>
                <a:gd name="T1" fmla="*/ 4 h 167"/>
                <a:gd name="T2" fmla="*/ 119 w 172"/>
                <a:gd name="T3" fmla="*/ 4 h 167"/>
                <a:gd name="T4" fmla="*/ 160 w 172"/>
                <a:gd name="T5" fmla="*/ 65 h 167"/>
                <a:gd name="T6" fmla="*/ 136 w 172"/>
                <a:gd name="T7" fmla="*/ 96 h 167"/>
                <a:gd name="T8" fmla="*/ 46 w 172"/>
                <a:gd name="T9" fmla="*/ 105 h 167"/>
                <a:gd name="T10" fmla="*/ 0 w 172"/>
                <a:gd name="T11" fmla="*/ 166 h 167"/>
                <a:gd name="T12" fmla="*/ 3 w 172"/>
                <a:gd name="T13" fmla="*/ 44 h 167"/>
                <a:gd name="T14" fmla="*/ 21 w 172"/>
                <a:gd name="T15" fmla="*/ 4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167">
                  <a:moveTo>
                    <a:pt x="21" y="4"/>
                  </a:moveTo>
                  <a:cubicBezTo>
                    <a:pt x="53" y="4"/>
                    <a:pt x="87" y="4"/>
                    <a:pt x="119" y="4"/>
                  </a:cubicBezTo>
                  <a:cubicBezTo>
                    <a:pt x="171" y="0"/>
                    <a:pt x="136" y="52"/>
                    <a:pt x="160" y="65"/>
                  </a:cubicBezTo>
                  <a:cubicBezTo>
                    <a:pt x="152" y="76"/>
                    <a:pt x="143" y="85"/>
                    <a:pt x="136" y="96"/>
                  </a:cubicBezTo>
                  <a:cubicBezTo>
                    <a:pt x="76" y="29"/>
                    <a:pt x="76" y="29"/>
                    <a:pt x="46" y="105"/>
                  </a:cubicBezTo>
                  <a:cubicBezTo>
                    <a:pt x="35" y="130"/>
                    <a:pt x="23" y="151"/>
                    <a:pt x="0" y="166"/>
                  </a:cubicBezTo>
                  <a:cubicBezTo>
                    <a:pt x="1" y="125"/>
                    <a:pt x="3" y="85"/>
                    <a:pt x="3" y="44"/>
                  </a:cubicBezTo>
                  <a:cubicBezTo>
                    <a:pt x="12" y="32"/>
                    <a:pt x="9" y="15"/>
                    <a:pt x="21" y="4"/>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16" name="Forme libre 815"/>
            <p:cNvSpPr>
              <a:spLocks noChangeArrowheads="1"/>
            </p:cNvSpPr>
            <p:nvPr userDrawn="1"/>
          </p:nvSpPr>
          <p:spPr bwMode="auto">
            <a:xfrm>
              <a:off x="1552575" y="2498725"/>
              <a:ext cx="23813" cy="26988"/>
            </a:xfrm>
            <a:custGeom>
              <a:avLst/>
              <a:gdLst>
                <a:gd name="T0" fmla="*/ 0 w 66"/>
                <a:gd name="T1" fmla="*/ 52 h 74"/>
                <a:gd name="T2" fmla="*/ 43 w 66"/>
                <a:gd name="T3" fmla="*/ 0 h 74"/>
                <a:gd name="T4" fmla="*/ 43 w 66"/>
                <a:gd name="T5" fmla="*/ 2 h 74"/>
                <a:gd name="T6" fmla="*/ 60 w 66"/>
                <a:gd name="T7" fmla="*/ 25 h 74"/>
                <a:gd name="T8" fmla="*/ 52 w 66"/>
                <a:gd name="T9" fmla="*/ 66 h 74"/>
                <a:gd name="T10" fmla="*/ 40 w 66"/>
                <a:gd name="T11" fmla="*/ 73 h 74"/>
                <a:gd name="T12" fmla="*/ 0 w 66"/>
                <a:gd name="T13" fmla="*/ 52 h 74"/>
              </a:gdLst>
              <a:ahLst/>
              <a:cxnLst>
                <a:cxn ang="0">
                  <a:pos x="T0" y="T1"/>
                </a:cxn>
                <a:cxn ang="0">
                  <a:pos x="T2" y="T3"/>
                </a:cxn>
                <a:cxn ang="0">
                  <a:pos x="T4" y="T5"/>
                </a:cxn>
                <a:cxn ang="0">
                  <a:pos x="T6" y="T7"/>
                </a:cxn>
                <a:cxn ang="0">
                  <a:pos x="T8" y="T9"/>
                </a:cxn>
                <a:cxn ang="0">
                  <a:pos x="T10" y="T11"/>
                </a:cxn>
                <a:cxn ang="0">
                  <a:pos x="T12" y="T13"/>
                </a:cxn>
              </a:cxnLst>
              <a:rect l="0" t="0" r="r" b="b"/>
              <a:pathLst>
                <a:path w="66" h="74">
                  <a:moveTo>
                    <a:pt x="0" y="52"/>
                  </a:moveTo>
                  <a:cubicBezTo>
                    <a:pt x="5" y="28"/>
                    <a:pt x="25" y="14"/>
                    <a:pt x="43" y="0"/>
                  </a:cubicBezTo>
                  <a:lnTo>
                    <a:pt x="43" y="2"/>
                  </a:lnTo>
                  <a:cubicBezTo>
                    <a:pt x="49" y="9"/>
                    <a:pt x="55" y="17"/>
                    <a:pt x="60" y="25"/>
                  </a:cubicBezTo>
                  <a:cubicBezTo>
                    <a:pt x="65" y="40"/>
                    <a:pt x="62" y="54"/>
                    <a:pt x="52" y="66"/>
                  </a:cubicBezTo>
                  <a:cubicBezTo>
                    <a:pt x="48" y="69"/>
                    <a:pt x="45" y="70"/>
                    <a:pt x="40" y="73"/>
                  </a:cubicBezTo>
                  <a:cubicBezTo>
                    <a:pt x="26" y="66"/>
                    <a:pt x="14" y="60"/>
                    <a:pt x="0" y="52"/>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17" name="Forme libre 816"/>
            <p:cNvSpPr>
              <a:spLocks noChangeArrowheads="1"/>
            </p:cNvSpPr>
            <p:nvPr userDrawn="1"/>
          </p:nvSpPr>
          <p:spPr bwMode="auto">
            <a:xfrm>
              <a:off x="1566863" y="2519363"/>
              <a:ext cx="17462" cy="11112"/>
            </a:xfrm>
            <a:custGeom>
              <a:avLst/>
              <a:gdLst>
                <a:gd name="T0" fmla="*/ 49 w 50"/>
                <a:gd name="T1" fmla="*/ 16 h 30"/>
                <a:gd name="T2" fmla="*/ 0 w 50"/>
                <a:gd name="T3" fmla="*/ 16 h 30"/>
                <a:gd name="T4" fmla="*/ 3 w 50"/>
                <a:gd name="T5" fmla="*/ 13 h 30"/>
                <a:gd name="T6" fmla="*/ 41 w 50"/>
                <a:gd name="T7" fmla="*/ 6 h 30"/>
                <a:gd name="T8" fmla="*/ 49 w 50"/>
                <a:gd name="T9" fmla="*/ 16 h 30"/>
              </a:gdLst>
              <a:ahLst/>
              <a:cxnLst>
                <a:cxn ang="0">
                  <a:pos x="T0" y="T1"/>
                </a:cxn>
                <a:cxn ang="0">
                  <a:pos x="T2" y="T3"/>
                </a:cxn>
                <a:cxn ang="0">
                  <a:pos x="T4" y="T5"/>
                </a:cxn>
                <a:cxn ang="0">
                  <a:pos x="T6" y="T7"/>
                </a:cxn>
                <a:cxn ang="0">
                  <a:pos x="T8" y="T9"/>
                </a:cxn>
              </a:cxnLst>
              <a:rect l="0" t="0" r="r" b="b"/>
              <a:pathLst>
                <a:path w="50" h="30">
                  <a:moveTo>
                    <a:pt x="49" y="16"/>
                  </a:moveTo>
                  <a:cubicBezTo>
                    <a:pt x="32" y="29"/>
                    <a:pt x="17" y="27"/>
                    <a:pt x="0" y="16"/>
                  </a:cubicBezTo>
                  <a:lnTo>
                    <a:pt x="3" y="13"/>
                  </a:lnTo>
                  <a:cubicBezTo>
                    <a:pt x="14" y="1"/>
                    <a:pt x="26" y="0"/>
                    <a:pt x="41" y="6"/>
                  </a:cubicBezTo>
                  <a:cubicBezTo>
                    <a:pt x="43" y="9"/>
                    <a:pt x="46" y="13"/>
                    <a:pt x="49" y="16"/>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18" name="Forme libre 817"/>
            <p:cNvSpPr>
              <a:spLocks noChangeArrowheads="1"/>
            </p:cNvSpPr>
            <p:nvPr userDrawn="1"/>
          </p:nvSpPr>
          <p:spPr bwMode="auto">
            <a:xfrm>
              <a:off x="1579563" y="2505075"/>
              <a:ext cx="14287" cy="20638"/>
            </a:xfrm>
            <a:custGeom>
              <a:avLst/>
              <a:gdLst>
                <a:gd name="T0" fmla="*/ 35 w 39"/>
                <a:gd name="T1" fmla="*/ 11 h 59"/>
                <a:gd name="T2" fmla="*/ 37 w 39"/>
                <a:gd name="T3" fmla="*/ 55 h 59"/>
                <a:gd name="T4" fmla="*/ 16 w 39"/>
                <a:gd name="T5" fmla="*/ 58 h 59"/>
                <a:gd name="T6" fmla="*/ 14 w 39"/>
                <a:gd name="T7" fmla="*/ 57 h 59"/>
                <a:gd name="T8" fmla="*/ 8 w 39"/>
                <a:gd name="T9" fmla="*/ 10 h 59"/>
                <a:gd name="T10" fmla="*/ 38 w 39"/>
                <a:gd name="T11" fmla="*/ 8 h 59"/>
                <a:gd name="T12" fmla="*/ 35 w 39"/>
                <a:gd name="T13" fmla="*/ 11 h 59"/>
              </a:gdLst>
              <a:ahLst/>
              <a:cxnLst>
                <a:cxn ang="0">
                  <a:pos x="T0" y="T1"/>
                </a:cxn>
                <a:cxn ang="0">
                  <a:pos x="T2" y="T3"/>
                </a:cxn>
                <a:cxn ang="0">
                  <a:pos x="T4" y="T5"/>
                </a:cxn>
                <a:cxn ang="0">
                  <a:pos x="T6" y="T7"/>
                </a:cxn>
                <a:cxn ang="0">
                  <a:pos x="T8" y="T9"/>
                </a:cxn>
                <a:cxn ang="0">
                  <a:pos x="T10" y="T11"/>
                </a:cxn>
                <a:cxn ang="0">
                  <a:pos x="T12" y="T13"/>
                </a:cxn>
              </a:cxnLst>
              <a:rect l="0" t="0" r="r" b="b"/>
              <a:pathLst>
                <a:path w="39" h="59">
                  <a:moveTo>
                    <a:pt x="35" y="11"/>
                  </a:moveTo>
                  <a:cubicBezTo>
                    <a:pt x="35" y="26"/>
                    <a:pt x="35" y="42"/>
                    <a:pt x="37" y="55"/>
                  </a:cubicBezTo>
                  <a:cubicBezTo>
                    <a:pt x="29" y="57"/>
                    <a:pt x="23" y="57"/>
                    <a:pt x="16" y="58"/>
                  </a:cubicBezTo>
                  <a:lnTo>
                    <a:pt x="14" y="57"/>
                  </a:lnTo>
                  <a:cubicBezTo>
                    <a:pt x="0" y="43"/>
                    <a:pt x="0" y="26"/>
                    <a:pt x="8" y="10"/>
                  </a:cubicBezTo>
                  <a:cubicBezTo>
                    <a:pt x="17" y="0"/>
                    <a:pt x="28" y="0"/>
                    <a:pt x="38" y="8"/>
                  </a:cubicBezTo>
                  <a:lnTo>
                    <a:pt x="35" y="11"/>
                  </a:ln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19" name="Forme libre 818"/>
            <p:cNvSpPr>
              <a:spLocks noChangeArrowheads="1"/>
            </p:cNvSpPr>
            <p:nvPr userDrawn="1"/>
          </p:nvSpPr>
          <p:spPr bwMode="auto">
            <a:xfrm>
              <a:off x="1501775" y="2427288"/>
              <a:ext cx="50800" cy="79375"/>
            </a:xfrm>
            <a:custGeom>
              <a:avLst/>
              <a:gdLst>
                <a:gd name="T0" fmla="*/ 90 w 143"/>
                <a:gd name="T1" fmla="*/ 218 h 219"/>
                <a:gd name="T2" fmla="*/ 49 w 143"/>
                <a:gd name="T3" fmla="*/ 157 h 219"/>
                <a:gd name="T4" fmla="*/ 0 w 143"/>
                <a:gd name="T5" fmla="*/ 63 h 219"/>
                <a:gd name="T6" fmla="*/ 44 w 143"/>
                <a:gd name="T7" fmla="*/ 21 h 219"/>
                <a:gd name="T8" fmla="*/ 124 w 143"/>
                <a:gd name="T9" fmla="*/ 142 h 219"/>
                <a:gd name="T10" fmla="*/ 90 w 143"/>
                <a:gd name="T11" fmla="*/ 218 h 219"/>
              </a:gdLst>
              <a:ahLst/>
              <a:cxnLst>
                <a:cxn ang="0">
                  <a:pos x="T0" y="T1"/>
                </a:cxn>
                <a:cxn ang="0">
                  <a:pos x="T2" y="T3"/>
                </a:cxn>
                <a:cxn ang="0">
                  <a:pos x="T4" y="T5"/>
                </a:cxn>
                <a:cxn ang="0">
                  <a:pos x="T6" y="T7"/>
                </a:cxn>
                <a:cxn ang="0">
                  <a:pos x="T8" y="T9"/>
                </a:cxn>
                <a:cxn ang="0">
                  <a:pos x="T10" y="T11"/>
                </a:cxn>
              </a:cxnLst>
              <a:rect l="0" t="0" r="r" b="b"/>
              <a:pathLst>
                <a:path w="143" h="219">
                  <a:moveTo>
                    <a:pt x="90" y="218"/>
                  </a:moveTo>
                  <a:cubicBezTo>
                    <a:pt x="76" y="199"/>
                    <a:pt x="63" y="179"/>
                    <a:pt x="49" y="157"/>
                  </a:cubicBezTo>
                  <a:cubicBezTo>
                    <a:pt x="38" y="122"/>
                    <a:pt x="21" y="92"/>
                    <a:pt x="0" y="63"/>
                  </a:cubicBezTo>
                  <a:cubicBezTo>
                    <a:pt x="5" y="37"/>
                    <a:pt x="8" y="0"/>
                    <a:pt x="44" y="21"/>
                  </a:cubicBezTo>
                  <a:cubicBezTo>
                    <a:pt x="89" y="46"/>
                    <a:pt x="104" y="98"/>
                    <a:pt x="124" y="142"/>
                  </a:cubicBezTo>
                  <a:cubicBezTo>
                    <a:pt x="142" y="182"/>
                    <a:pt x="96" y="189"/>
                    <a:pt x="90" y="218"/>
                  </a:cubicBezTo>
                </a:path>
              </a:pathLst>
            </a:custGeom>
            <a:solidFill>
              <a:srgbClr val="EFEFE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20" name="Forme libre 819"/>
            <p:cNvSpPr>
              <a:spLocks noChangeArrowheads="1"/>
            </p:cNvSpPr>
            <p:nvPr userDrawn="1"/>
          </p:nvSpPr>
          <p:spPr bwMode="auto">
            <a:xfrm>
              <a:off x="1550988" y="2632075"/>
              <a:ext cx="9525" cy="7938"/>
            </a:xfrm>
            <a:custGeom>
              <a:avLst/>
              <a:gdLst>
                <a:gd name="T0" fmla="*/ 25 w 26"/>
                <a:gd name="T1" fmla="*/ 0 h 22"/>
                <a:gd name="T2" fmla="*/ 0 w 26"/>
                <a:gd name="T3" fmla="*/ 21 h 22"/>
                <a:gd name="T4" fmla="*/ 25 w 26"/>
                <a:gd name="T5" fmla="*/ 0 h 22"/>
              </a:gdLst>
              <a:ahLst/>
              <a:cxnLst>
                <a:cxn ang="0">
                  <a:pos x="T0" y="T1"/>
                </a:cxn>
                <a:cxn ang="0">
                  <a:pos x="T2" y="T3"/>
                </a:cxn>
                <a:cxn ang="0">
                  <a:pos x="T4" y="T5"/>
                </a:cxn>
              </a:cxnLst>
              <a:rect l="0" t="0" r="r" b="b"/>
              <a:pathLst>
                <a:path w="26" h="22">
                  <a:moveTo>
                    <a:pt x="25" y="0"/>
                  </a:moveTo>
                  <a:cubicBezTo>
                    <a:pt x="17" y="7"/>
                    <a:pt x="10" y="13"/>
                    <a:pt x="0" y="21"/>
                  </a:cubicBezTo>
                  <a:cubicBezTo>
                    <a:pt x="10" y="13"/>
                    <a:pt x="17" y="6"/>
                    <a:pt x="25" y="0"/>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21" name="Forme libre 820"/>
            <p:cNvSpPr>
              <a:spLocks noChangeArrowheads="1"/>
            </p:cNvSpPr>
            <p:nvPr userDrawn="1"/>
          </p:nvSpPr>
          <p:spPr bwMode="auto">
            <a:xfrm>
              <a:off x="1981200" y="2630488"/>
              <a:ext cx="98425" cy="68262"/>
            </a:xfrm>
            <a:custGeom>
              <a:avLst/>
              <a:gdLst>
                <a:gd name="T0" fmla="*/ 18 w 272"/>
                <a:gd name="T1" fmla="*/ 0 h 189"/>
                <a:gd name="T2" fmla="*/ 271 w 272"/>
                <a:gd name="T3" fmla="*/ 72 h 189"/>
                <a:gd name="T4" fmla="*/ 250 w 272"/>
                <a:gd name="T5" fmla="*/ 157 h 189"/>
                <a:gd name="T6" fmla="*/ 168 w 272"/>
                <a:gd name="T7" fmla="*/ 182 h 189"/>
                <a:gd name="T8" fmla="*/ 145 w 272"/>
                <a:gd name="T9" fmla="*/ 130 h 189"/>
                <a:gd name="T10" fmla="*/ 91 w 272"/>
                <a:gd name="T11" fmla="*/ 73 h 189"/>
                <a:gd name="T12" fmla="*/ 0 w 272"/>
                <a:gd name="T13" fmla="*/ 5 h 189"/>
                <a:gd name="T14" fmla="*/ 18 w 272"/>
                <a:gd name="T15" fmla="*/ 0 h 1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2" h="189">
                  <a:moveTo>
                    <a:pt x="18" y="0"/>
                  </a:moveTo>
                  <a:cubicBezTo>
                    <a:pt x="109" y="0"/>
                    <a:pt x="197" y="15"/>
                    <a:pt x="271" y="72"/>
                  </a:cubicBezTo>
                  <a:cubicBezTo>
                    <a:pt x="270" y="102"/>
                    <a:pt x="271" y="133"/>
                    <a:pt x="250" y="157"/>
                  </a:cubicBezTo>
                  <a:cubicBezTo>
                    <a:pt x="227" y="182"/>
                    <a:pt x="198" y="188"/>
                    <a:pt x="168" y="182"/>
                  </a:cubicBezTo>
                  <a:cubicBezTo>
                    <a:pt x="135" y="176"/>
                    <a:pt x="140" y="153"/>
                    <a:pt x="145" y="130"/>
                  </a:cubicBezTo>
                  <a:cubicBezTo>
                    <a:pt x="151" y="89"/>
                    <a:pt x="123" y="78"/>
                    <a:pt x="91" y="73"/>
                  </a:cubicBezTo>
                  <a:cubicBezTo>
                    <a:pt x="47" y="67"/>
                    <a:pt x="10" y="54"/>
                    <a:pt x="0" y="5"/>
                  </a:cubicBezTo>
                  <a:cubicBezTo>
                    <a:pt x="6" y="3"/>
                    <a:pt x="12" y="2"/>
                    <a:pt x="18" y="0"/>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22" name="Forme libre 821"/>
            <p:cNvSpPr>
              <a:spLocks noChangeArrowheads="1"/>
            </p:cNvSpPr>
            <p:nvPr userDrawn="1"/>
          </p:nvSpPr>
          <p:spPr bwMode="auto">
            <a:xfrm>
              <a:off x="1095375" y="4719638"/>
              <a:ext cx="87313" cy="182562"/>
            </a:xfrm>
            <a:custGeom>
              <a:avLst/>
              <a:gdLst>
                <a:gd name="T0" fmla="*/ 162 w 241"/>
                <a:gd name="T1" fmla="*/ 410 h 506"/>
                <a:gd name="T2" fmla="*/ 117 w 241"/>
                <a:gd name="T3" fmla="*/ 505 h 506"/>
                <a:gd name="T4" fmla="*/ 98 w 241"/>
                <a:gd name="T5" fmla="*/ 497 h 506"/>
                <a:gd name="T6" fmla="*/ 31 w 241"/>
                <a:gd name="T7" fmla="*/ 154 h 506"/>
                <a:gd name="T8" fmla="*/ 49 w 241"/>
                <a:gd name="T9" fmla="*/ 0 h 506"/>
                <a:gd name="T10" fmla="*/ 107 w 241"/>
                <a:gd name="T11" fmla="*/ 53 h 506"/>
                <a:gd name="T12" fmla="*/ 156 w 241"/>
                <a:gd name="T13" fmla="*/ 158 h 506"/>
                <a:gd name="T14" fmla="*/ 176 w 241"/>
                <a:gd name="T15" fmla="*/ 206 h 506"/>
                <a:gd name="T16" fmla="*/ 176 w 241"/>
                <a:gd name="T17" fmla="*/ 239 h 506"/>
                <a:gd name="T18" fmla="*/ 162 w 241"/>
                <a:gd name="T19" fmla="*/ 41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1" h="506">
                  <a:moveTo>
                    <a:pt x="162" y="410"/>
                  </a:moveTo>
                  <a:cubicBezTo>
                    <a:pt x="138" y="438"/>
                    <a:pt x="126" y="470"/>
                    <a:pt x="117" y="505"/>
                  </a:cubicBezTo>
                  <a:cubicBezTo>
                    <a:pt x="110" y="502"/>
                    <a:pt x="104" y="500"/>
                    <a:pt x="98" y="497"/>
                  </a:cubicBezTo>
                  <a:cubicBezTo>
                    <a:pt x="117" y="375"/>
                    <a:pt x="63" y="267"/>
                    <a:pt x="31" y="154"/>
                  </a:cubicBezTo>
                  <a:cubicBezTo>
                    <a:pt x="14" y="99"/>
                    <a:pt x="0" y="45"/>
                    <a:pt x="49" y="0"/>
                  </a:cubicBezTo>
                  <a:cubicBezTo>
                    <a:pt x="83" y="3"/>
                    <a:pt x="100" y="22"/>
                    <a:pt x="107" y="53"/>
                  </a:cubicBezTo>
                  <a:cubicBezTo>
                    <a:pt x="110" y="94"/>
                    <a:pt x="135" y="125"/>
                    <a:pt x="156" y="158"/>
                  </a:cubicBezTo>
                  <a:cubicBezTo>
                    <a:pt x="165" y="174"/>
                    <a:pt x="173" y="187"/>
                    <a:pt x="176" y="206"/>
                  </a:cubicBezTo>
                  <a:cubicBezTo>
                    <a:pt x="178" y="218"/>
                    <a:pt x="178" y="229"/>
                    <a:pt x="176" y="239"/>
                  </a:cubicBezTo>
                  <a:cubicBezTo>
                    <a:pt x="162" y="296"/>
                    <a:pt x="240" y="360"/>
                    <a:pt x="162" y="410"/>
                  </a:cubicBezTo>
                </a:path>
              </a:pathLst>
            </a:custGeom>
            <a:solidFill>
              <a:schemeClr val="accent6">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23" name="Forme libre 822"/>
            <p:cNvSpPr>
              <a:spLocks noChangeArrowheads="1"/>
            </p:cNvSpPr>
            <p:nvPr userDrawn="1"/>
          </p:nvSpPr>
          <p:spPr bwMode="auto">
            <a:xfrm>
              <a:off x="6227763" y="1716088"/>
              <a:ext cx="33337" cy="33337"/>
            </a:xfrm>
            <a:custGeom>
              <a:avLst/>
              <a:gdLst>
                <a:gd name="T0" fmla="*/ 90 w 91"/>
                <a:gd name="T1" fmla="*/ 67 h 92"/>
                <a:gd name="T2" fmla="*/ 66 w 91"/>
                <a:gd name="T3" fmla="*/ 91 h 92"/>
                <a:gd name="T4" fmla="*/ 0 w 91"/>
                <a:gd name="T5" fmla="*/ 48 h 92"/>
                <a:gd name="T6" fmla="*/ 20 w 91"/>
                <a:gd name="T7" fmla="*/ 0 h 92"/>
                <a:gd name="T8" fmla="*/ 42 w 91"/>
                <a:gd name="T9" fmla="*/ 0 h 92"/>
                <a:gd name="T10" fmla="*/ 64 w 91"/>
                <a:gd name="T11" fmla="*/ 22 h 92"/>
                <a:gd name="T12" fmla="*/ 64 w 91"/>
                <a:gd name="T13" fmla="*/ 22 h 92"/>
                <a:gd name="T14" fmla="*/ 87 w 91"/>
                <a:gd name="T15" fmla="*/ 45 h 92"/>
                <a:gd name="T16" fmla="*/ 90 w 91"/>
                <a:gd name="T17" fmla="*/ 6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2">
                  <a:moveTo>
                    <a:pt x="90" y="67"/>
                  </a:moveTo>
                  <a:cubicBezTo>
                    <a:pt x="83" y="74"/>
                    <a:pt x="74" y="84"/>
                    <a:pt x="66" y="91"/>
                  </a:cubicBezTo>
                  <a:cubicBezTo>
                    <a:pt x="49" y="68"/>
                    <a:pt x="29" y="51"/>
                    <a:pt x="0" y="48"/>
                  </a:cubicBezTo>
                  <a:cubicBezTo>
                    <a:pt x="6" y="32"/>
                    <a:pt x="14" y="16"/>
                    <a:pt x="20" y="0"/>
                  </a:cubicBezTo>
                  <a:cubicBezTo>
                    <a:pt x="28" y="0"/>
                    <a:pt x="35" y="0"/>
                    <a:pt x="42" y="0"/>
                  </a:cubicBezTo>
                  <a:cubicBezTo>
                    <a:pt x="49" y="7"/>
                    <a:pt x="57" y="15"/>
                    <a:pt x="64" y="22"/>
                  </a:cubicBezTo>
                  <a:lnTo>
                    <a:pt x="64" y="22"/>
                  </a:lnTo>
                  <a:cubicBezTo>
                    <a:pt x="72" y="30"/>
                    <a:pt x="78" y="39"/>
                    <a:pt x="87" y="45"/>
                  </a:cubicBezTo>
                  <a:cubicBezTo>
                    <a:pt x="87" y="53"/>
                    <a:pt x="89" y="61"/>
                    <a:pt x="90" y="67"/>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24" name="Forme libre 823"/>
            <p:cNvSpPr>
              <a:spLocks noChangeArrowheads="1"/>
            </p:cNvSpPr>
            <p:nvPr userDrawn="1"/>
          </p:nvSpPr>
          <p:spPr bwMode="auto">
            <a:xfrm>
              <a:off x="6226175" y="1684338"/>
              <a:ext cx="11113" cy="33337"/>
            </a:xfrm>
            <a:custGeom>
              <a:avLst/>
              <a:gdLst>
                <a:gd name="T0" fmla="*/ 25 w 29"/>
                <a:gd name="T1" fmla="*/ 91 h 92"/>
                <a:gd name="T2" fmla="*/ 0 w 29"/>
                <a:gd name="T3" fmla="*/ 0 h 92"/>
                <a:gd name="T4" fmla="*/ 25 w 29"/>
                <a:gd name="T5" fmla="*/ 91 h 92"/>
              </a:gdLst>
              <a:ahLst/>
              <a:cxnLst>
                <a:cxn ang="0">
                  <a:pos x="T0" y="T1"/>
                </a:cxn>
                <a:cxn ang="0">
                  <a:pos x="T2" y="T3"/>
                </a:cxn>
                <a:cxn ang="0">
                  <a:pos x="T4" y="T5"/>
                </a:cxn>
              </a:cxnLst>
              <a:rect l="0" t="0" r="r" b="b"/>
              <a:pathLst>
                <a:path w="29" h="92">
                  <a:moveTo>
                    <a:pt x="25" y="91"/>
                  </a:moveTo>
                  <a:cubicBezTo>
                    <a:pt x="6" y="63"/>
                    <a:pt x="6" y="31"/>
                    <a:pt x="0" y="0"/>
                  </a:cubicBezTo>
                  <a:cubicBezTo>
                    <a:pt x="23" y="26"/>
                    <a:pt x="28" y="57"/>
                    <a:pt x="25" y="91"/>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25" name="Forme libre 824"/>
            <p:cNvSpPr>
              <a:spLocks noChangeArrowheads="1"/>
            </p:cNvSpPr>
            <p:nvPr userDrawn="1"/>
          </p:nvSpPr>
          <p:spPr bwMode="auto">
            <a:xfrm>
              <a:off x="6251575" y="1725613"/>
              <a:ext cx="7938" cy="7937"/>
            </a:xfrm>
            <a:custGeom>
              <a:avLst/>
              <a:gdLst>
                <a:gd name="T0" fmla="*/ 23 w 24"/>
                <a:gd name="T1" fmla="*/ 23 h 24"/>
                <a:gd name="T2" fmla="*/ 0 w 24"/>
                <a:gd name="T3" fmla="*/ 0 h 24"/>
                <a:gd name="T4" fmla="*/ 23 w 24"/>
                <a:gd name="T5" fmla="*/ 23 h 24"/>
              </a:gdLst>
              <a:ahLst/>
              <a:cxnLst>
                <a:cxn ang="0">
                  <a:pos x="T0" y="T1"/>
                </a:cxn>
                <a:cxn ang="0">
                  <a:pos x="T2" y="T3"/>
                </a:cxn>
                <a:cxn ang="0">
                  <a:pos x="T4" y="T5"/>
                </a:cxn>
              </a:cxnLst>
              <a:rect l="0" t="0" r="r" b="b"/>
              <a:pathLst>
                <a:path w="24" h="24">
                  <a:moveTo>
                    <a:pt x="23" y="23"/>
                  </a:moveTo>
                  <a:cubicBezTo>
                    <a:pt x="16" y="15"/>
                    <a:pt x="8" y="8"/>
                    <a:pt x="0" y="0"/>
                  </a:cubicBezTo>
                  <a:cubicBezTo>
                    <a:pt x="8" y="6"/>
                    <a:pt x="16" y="14"/>
                    <a:pt x="23" y="23"/>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26" name="Forme libre 825"/>
            <p:cNvSpPr>
              <a:spLocks noChangeArrowheads="1"/>
            </p:cNvSpPr>
            <p:nvPr userDrawn="1"/>
          </p:nvSpPr>
          <p:spPr bwMode="auto">
            <a:xfrm>
              <a:off x="6243638" y="1716088"/>
              <a:ext cx="7937" cy="7937"/>
            </a:xfrm>
            <a:custGeom>
              <a:avLst/>
              <a:gdLst>
                <a:gd name="T0" fmla="*/ 22 w 23"/>
                <a:gd name="T1" fmla="*/ 22 h 23"/>
                <a:gd name="T2" fmla="*/ 0 w 23"/>
                <a:gd name="T3" fmla="*/ 0 h 23"/>
                <a:gd name="T4" fmla="*/ 22 w 23"/>
                <a:gd name="T5" fmla="*/ 22 h 23"/>
              </a:gdLst>
              <a:ahLst/>
              <a:cxnLst>
                <a:cxn ang="0">
                  <a:pos x="T0" y="T1"/>
                </a:cxn>
                <a:cxn ang="0">
                  <a:pos x="T2" y="T3"/>
                </a:cxn>
                <a:cxn ang="0">
                  <a:pos x="T4" y="T5"/>
                </a:cxn>
              </a:cxnLst>
              <a:rect l="0" t="0" r="r" b="b"/>
              <a:pathLst>
                <a:path w="23" h="23">
                  <a:moveTo>
                    <a:pt x="22" y="22"/>
                  </a:moveTo>
                  <a:cubicBezTo>
                    <a:pt x="15" y="15"/>
                    <a:pt x="7" y="7"/>
                    <a:pt x="0" y="0"/>
                  </a:cubicBezTo>
                  <a:cubicBezTo>
                    <a:pt x="7" y="9"/>
                    <a:pt x="15" y="15"/>
                    <a:pt x="22" y="22"/>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27" name="Forme libre 826"/>
            <p:cNvSpPr>
              <a:spLocks noChangeArrowheads="1"/>
            </p:cNvSpPr>
            <p:nvPr userDrawn="1"/>
          </p:nvSpPr>
          <p:spPr bwMode="auto">
            <a:xfrm>
              <a:off x="1476375" y="2482850"/>
              <a:ext cx="7938" cy="15875"/>
            </a:xfrm>
            <a:custGeom>
              <a:avLst/>
              <a:gdLst>
                <a:gd name="T0" fmla="*/ 21 w 22"/>
                <a:gd name="T1" fmla="*/ 3 h 43"/>
                <a:gd name="T2" fmla="*/ 4 w 22"/>
                <a:gd name="T3" fmla="*/ 42 h 43"/>
                <a:gd name="T4" fmla="*/ 0 w 22"/>
                <a:gd name="T5" fmla="*/ 2 h 43"/>
                <a:gd name="T6" fmla="*/ 21 w 22"/>
                <a:gd name="T7" fmla="*/ 3 h 43"/>
              </a:gdLst>
              <a:ahLst/>
              <a:cxnLst>
                <a:cxn ang="0">
                  <a:pos x="T0" y="T1"/>
                </a:cxn>
                <a:cxn ang="0">
                  <a:pos x="T2" y="T3"/>
                </a:cxn>
                <a:cxn ang="0">
                  <a:pos x="T4" y="T5"/>
                </a:cxn>
                <a:cxn ang="0">
                  <a:pos x="T6" y="T7"/>
                </a:cxn>
              </a:cxnLst>
              <a:rect l="0" t="0" r="r" b="b"/>
              <a:pathLst>
                <a:path w="22" h="43">
                  <a:moveTo>
                    <a:pt x="21" y="3"/>
                  </a:moveTo>
                  <a:cubicBezTo>
                    <a:pt x="15" y="16"/>
                    <a:pt x="9" y="29"/>
                    <a:pt x="4" y="42"/>
                  </a:cubicBezTo>
                  <a:cubicBezTo>
                    <a:pt x="3" y="28"/>
                    <a:pt x="1" y="14"/>
                    <a:pt x="0" y="2"/>
                  </a:cubicBezTo>
                  <a:cubicBezTo>
                    <a:pt x="6" y="0"/>
                    <a:pt x="13" y="0"/>
                    <a:pt x="21" y="3"/>
                  </a:cubicBezTo>
                </a:path>
              </a:pathLst>
            </a:custGeom>
            <a:solidFill>
              <a:srgbClr val="FEFEF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28" name="Forme libre 827"/>
            <p:cNvSpPr>
              <a:spLocks noChangeArrowheads="1"/>
            </p:cNvSpPr>
            <p:nvPr userDrawn="1"/>
          </p:nvSpPr>
          <p:spPr bwMode="auto">
            <a:xfrm>
              <a:off x="1468438" y="2466975"/>
              <a:ext cx="9525" cy="17463"/>
            </a:xfrm>
            <a:custGeom>
              <a:avLst/>
              <a:gdLst>
                <a:gd name="T0" fmla="*/ 0 w 26"/>
                <a:gd name="T1" fmla="*/ 0 h 50"/>
                <a:gd name="T2" fmla="*/ 25 w 26"/>
                <a:gd name="T3" fmla="*/ 49 h 50"/>
                <a:gd name="T4" fmla="*/ 0 w 26"/>
                <a:gd name="T5" fmla="*/ 0 h 50"/>
              </a:gdLst>
              <a:ahLst/>
              <a:cxnLst>
                <a:cxn ang="0">
                  <a:pos x="T0" y="T1"/>
                </a:cxn>
                <a:cxn ang="0">
                  <a:pos x="T2" y="T3"/>
                </a:cxn>
                <a:cxn ang="0">
                  <a:pos x="T4" y="T5"/>
                </a:cxn>
              </a:cxnLst>
              <a:rect l="0" t="0" r="r" b="b"/>
              <a:pathLst>
                <a:path w="26" h="50">
                  <a:moveTo>
                    <a:pt x="0" y="0"/>
                  </a:moveTo>
                  <a:cubicBezTo>
                    <a:pt x="20" y="11"/>
                    <a:pt x="22" y="31"/>
                    <a:pt x="25" y="49"/>
                  </a:cubicBezTo>
                  <a:cubicBezTo>
                    <a:pt x="13" y="35"/>
                    <a:pt x="3" y="18"/>
                    <a:pt x="0" y="0"/>
                  </a:cubicBezTo>
                </a:path>
              </a:pathLst>
            </a:custGeom>
            <a:solidFill>
              <a:srgbClr val="FEFEF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29" name="Forme libre 828"/>
            <p:cNvSpPr>
              <a:spLocks noChangeArrowheads="1"/>
            </p:cNvSpPr>
            <p:nvPr userDrawn="1"/>
          </p:nvSpPr>
          <p:spPr bwMode="auto">
            <a:xfrm>
              <a:off x="2265363" y="2524125"/>
              <a:ext cx="20637" cy="19050"/>
            </a:xfrm>
            <a:custGeom>
              <a:avLst/>
              <a:gdLst>
                <a:gd name="T0" fmla="*/ 58 w 59"/>
                <a:gd name="T1" fmla="*/ 22 h 52"/>
                <a:gd name="T2" fmla="*/ 35 w 59"/>
                <a:gd name="T3" fmla="*/ 51 h 52"/>
                <a:gd name="T4" fmla="*/ 6 w 59"/>
                <a:gd name="T5" fmla="*/ 29 h 52"/>
                <a:gd name="T6" fmla="*/ 58 w 59"/>
                <a:gd name="T7" fmla="*/ 22 h 52"/>
              </a:gdLst>
              <a:ahLst/>
              <a:cxnLst>
                <a:cxn ang="0">
                  <a:pos x="T0" y="T1"/>
                </a:cxn>
                <a:cxn ang="0">
                  <a:pos x="T2" y="T3"/>
                </a:cxn>
                <a:cxn ang="0">
                  <a:pos x="T4" y="T5"/>
                </a:cxn>
                <a:cxn ang="0">
                  <a:pos x="T6" y="T7"/>
                </a:cxn>
              </a:cxnLst>
              <a:rect l="0" t="0" r="r" b="b"/>
              <a:pathLst>
                <a:path w="59" h="52">
                  <a:moveTo>
                    <a:pt x="58" y="22"/>
                  </a:moveTo>
                  <a:cubicBezTo>
                    <a:pt x="57" y="36"/>
                    <a:pt x="47" y="45"/>
                    <a:pt x="35" y="51"/>
                  </a:cubicBezTo>
                  <a:cubicBezTo>
                    <a:pt x="24" y="45"/>
                    <a:pt x="0" y="46"/>
                    <a:pt x="6" y="29"/>
                  </a:cubicBezTo>
                  <a:cubicBezTo>
                    <a:pt x="15" y="0"/>
                    <a:pt x="38" y="17"/>
                    <a:pt x="58" y="22"/>
                  </a:cubicBezTo>
                </a:path>
              </a:pathLst>
            </a:custGeom>
            <a:solidFill>
              <a:srgbClr val="E2E2E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30" name="Forme libre 829"/>
            <p:cNvSpPr>
              <a:spLocks noChangeArrowheads="1"/>
            </p:cNvSpPr>
            <p:nvPr userDrawn="1"/>
          </p:nvSpPr>
          <p:spPr bwMode="auto">
            <a:xfrm>
              <a:off x="1460500" y="2689225"/>
              <a:ext cx="9525" cy="6350"/>
            </a:xfrm>
            <a:custGeom>
              <a:avLst/>
              <a:gdLst>
                <a:gd name="T0" fmla="*/ 23 w 28"/>
                <a:gd name="T1" fmla="*/ 0 h 19"/>
                <a:gd name="T2" fmla="*/ 27 w 28"/>
                <a:gd name="T3" fmla="*/ 18 h 19"/>
                <a:gd name="T4" fmla="*/ 0 w 28"/>
                <a:gd name="T5" fmla="*/ 0 h 19"/>
                <a:gd name="T6" fmla="*/ 23 w 28"/>
                <a:gd name="T7" fmla="*/ 0 h 19"/>
              </a:gdLst>
              <a:ahLst/>
              <a:cxnLst>
                <a:cxn ang="0">
                  <a:pos x="T0" y="T1"/>
                </a:cxn>
                <a:cxn ang="0">
                  <a:pos x="T2" y="T3"/>
                </a:cxn>
                <a:cxn ang="0">
                  <a:pos x="T4" y="T5"/>
                </a:cxn>
                <a:cxn ang="0">
                  <a:pos x="T6" y="T7"/>
                </a:cxn>
              </a:cxnLst>
              <a:rect l="0" t="0" r="r" b="b"/>
              <a:pathLst>
                <a:path w="28" h="19">
                  <a:moveTo>
                    <a:pt x="23" y="0"/>
                  </a:moveTo>
                  <a:cubicBezTo>
                    <a:pt x="24" y="6"/>
                    <a:pt x="26" y="12"/>
                    <a:pt x="27" y="18"/>
                  </a:cubicBezTo>
                  <a:cubicBezTo>
                    <a:pt x="18" y="12"/>
                    <a:pt x="9" y="6"/>
                    <a:pt x="0" y="0"/>
                  </a:cubicBezTo>
                  <a:cubicBezTo>
                    <a:pt x="8" y="0"/>
                    <a:pt x="15" y="0"/>
                    <a:pt x="23" y="0"/>
                  </a:cubicBezTo>
                </a:path>
              </a:pathLst>
            </a:custGeom>
            <a:solidFill>
              <a:srgbClr val="4E4E4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31" name="Forme libre 830"/>
            <p:cNvSpPr>
              <a:spLocks noChangeArrowheads="1"/>
            </p:cNvSpPr>
            <p:nvPr userDrawn="1"/>
          </p:nvSpPr>
          <p:spPr bwMode="auto">
            <a:xfrm>
              <a:off x="1824038" y="6203950"/>
              <a:ext cx="325437" cy="496888"/>
            </a:xfrm>
            <a:custGeom>
              <a:avLst/>
              <a:gdLst>
                <a:gd name="T0" fmla="*/ 664 w 906"/>
                <a:gd name="T1" fmla="*/ 1208 h 1381"/>
                <a:gd name="T2" fmla="*/ 641 w 906"/>
                <a:gd name="T3" fmla="*/ 1185 h 1381"/>
                <a:gd name="T4" fmla="*/ 391 w 906"/>
                <a:gd name="T5" fmla="*/ 864 h 1381"/>
                <a:gd name="T6" fmla="*/ 368 w 906"/>
                <a:gd name="T7" fmla="*/ 818 h 1381"/>
                <a:gd name="T8" fmla="*/ 299 w 906"/>
                <a:gd name="T9" fmla="*/ 704 h 1381"/>
                <a:gd name="T10" fmla="*/ 276 w 906"/>
                <a:gd name="T11" fmla="*/ 658 h 1381"/>
                <a:gd name="T12" fmla="*/ 93 w 906"/>
                <a:gd name="T13" fmla="*/ 291 h 1381"/>
                <a:gd name="T14" fmla="*/ 70 w 906"/>
                <a:gd name="T15" fmla="*/ 246 h 1381"/>
                <a:gd name="T16" fmla="*/ 47 w 906"/>
                <a:gd name="T17" fmla="*/ 200 h 1381"/>
                <a:gd name="T18" fmla="*/ 24 w 906"/>
                <a:gd name="T19" fmla="*/ 154 h 1381"/>
                <a:gd name="T20" fmla="*/ 0 w 906"/>
                <a:gd name="T21" fmla="*/ 39 h 1381"/>
                <a:gd name="T22" fmla="*/ 50 w 906"/>
                <a:gd name="T23" fmla="*/ 0 h 1381"/>
                <a:gd name="T24" fmla="*/ 183 w 906"/>
                <a:gd name="T25" fmla="*/ 212 h 1381"/>
                <a:gd name="T26" fmla="*/ 276 w 906"/>
                <a:gd name="T27" fmla="*/ 392 h 1381"/>
                <a:gd name="T28" fmla="*/ 290 w 906"/>
                <a:gd name="T29" fmla="*/ 421 h 1381"/>
                <a:gd name="T30" fmla="*/ 395 w 906"/>
                <a:gd name="T31" fmla="*/ 662 h 1381"/>
                <a:gd name="T32" fmla="*/ 395 w 906"/>
                <a:gd name="T33" fmla="*/ 678 h 1381"/>
                <a:gd name="T34" fmla="*/ 441 w 906"/>
                <a:gd name="T35" fmla="*/ 794 h 1381"/>
                <a:gd name="T36" fmla="*/ 797 w 906"/>
                <a:gd name="T37" fmla="*/ 1240 h 1381"/>
                <a:gd name="T38" fmla="*/ 905 w 906"/>
                <a:gd name="T39" fmla="*/ 1365 h 1381"/>
                <a:gd name="T40" fmla="*/ 823 w 906"/>
                <a:gd name="T41" fmla="*/ 1334 h 1381"/>
                <a:gd name="T42" fmla="*/ 664 w 906"/>
                <a:gd name="T43" fmla="*/ 1208 h 1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6" h="1381">
                  <a:moveTo>
                    <a:pt x="664" y="1208"/>
                  </a:moveTo>
                  <a:cubicBezTo>
                    <a:pt x="656" y="1200"/>
                    <a:pt x="649" y="1192"/>
                    <a:pt x="641" y="1185"/>
                  </a:cubicBezTo>
                  <a:cubicBezTo>
                    <a:pt x="560" y="1076"/>
                    <a:pt x="487" y="960"/>
                    <a:pt x="391" y="864"/>
                  </a:cubicBezTo>
                  <a:cubicBezTo>
                    <a:pt x="383" y="849"/>
                    <a:pt x="375" y="834"/>
                    <a:pt x="368" y="818"/>
                  </a:cubicBezTo>
                  <a:cubicBezTo>
                    <a:pt x="357" y="772"/>
                    <a:pt x="339" y="733"/>
                    <a:pt x="299" y="704"/>
                  </a:cubicBezTo>
                  <a:cubicBezTo>
                    <a:pt x="291" y="688"/>
                    <a:pt x="284" y="673"/>
                    <a:pt x="276" y="658"/>
                  </a:cubicBezTo>
                  <a:cubicBezTo>
                    <a:pt x="230" y="528"/>
                    <a:pt x="178" y="401"/>
                    <a:pt x="93" y="291"/>
                  </a:cubicBezTo>
                  <a:cubicBezTo>
                    <a:pt x="85" y="276"/>
                    <a:pt x="78" y="262"/>
                    <a:pt x="70" y="246"/>
                  </a:cubicBezTo>
                  <a:cubicBezTo>
                    <a:pt x="62" y="231"/>
                    <a:pt x="54" y="215"/>
                    <a:pt x="47" y="200"/>
                  </a:cubicBezTo>
                  <a:cubicBezTo>
                    <a:pt x="39" y="185"/>
                    <a:pt x="32" y="169"/>
                    <a:pt x="24" y="154"/>
                  </a:cubicBezTo>
                  <a:cubicBezTo>
                    <a:pt x="17" y="116"/>
                    <a:pt x="7" y="78"/>
                    <a:pt x="0" y="39"/>
                  </a:cubicBezTo>
                  <a:cubicBezTo>
                    <a:pt x="7" y="15"/>
                    <a:pt x="24" y="1"/>
                    <a:pt x="50" y="0"/>
                  </a:cubicBezTo>
                  <a:cubicBezTo>
                    <a:pt x="145" y="38"/>
                    <a:pt x="145" y="139"/>
                    <a:pt x="183" y="212"/>
                  </a:cubicBezTo>
                  <a:cubicBezTo>
                    <a:pt x="215" y="272"/>
                    <a:pt x="241" y="334"/>
                    <a:pt x="276" y="392"/>
                  </a:cubicBezTo>
                  <a:cubicBezTo>
                    <a:pt x="281" y="401"/>
                    <a:pt x="285" y="412"/>
                    <a:pt x="290" y="421"/>
                  </a:cubicBezTo>
                  <a:cubicBezTo>
                    <a:pt x="314" y="507"/>
                    <a:pt x="372" y="577"/>
                    <a:pt x="395" y="662"/>
                  </a:cubicBezTo>
                  <a:cubicBezTo>
                    <a:pt x="395" y="667"/>
                    <a:pt x="395" y="673"/>
                    <a:pt x="395" y="678"/>
                  </a:cubicBezTo>
                  <a:cubicBezTo>
                    <a:pt x="397" y="722"/>
                    <a:pt x="417" y="757"/>
                    <a:pt x="441" y="794"/>
                  </a:cubicBezTo>
                  <a:cubicBezTo>
                    <a:pt x="548" y="953"/>
                    <a:pt x="653" y="1110"/>
                    <a:pt x="797" y="1240"/>
                  </a:cubicBezTo>
                  <a:cubicBezTo>
                    <a:pt x="835" y="1275"/>
                    <a:pt x="876" y="1310"/>
                    <a:pt x="905" y="1365"/>
                  </a:cubicBezTo>
                  <a:cubicBezTo>
                    <a:pt x="861" y="1380"/>
                    <a:pt x="844" y="1351"/>
                    <a:pt x="823" y="1334"/>
                  </a:cubicBezTo>
                  <a:cubicBezTo>
                    <a:pt x="773" y="1290"/>
                    <a:pt x="736" y="1226"/>
                    <a:pt x="664" y="1208"/>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32" name="Forme libre 831"/>
            <p:cNvSpPr>
              <a:spLocks noChangeArrowheads="1"/>
            </p:cNvSpPr>
            <p:nvPr userDrawn="1"/>
          </p:nvSpPr>
          <p:spPr bwMode="auto">
            <a:xfrm>
              <a:off x="1466850" y="5307013"/>
              <a:ext cx="382588" cy="911225"/>
            </a:xfrm>
            <a:custGeom>
              <a:avLst/>
              <a:gdLst>
                <a:gd name="T0" fmla="*/ 1037 w 1061"/>
                <a:gd name="T1" fmla="*/ 2509 h 2533"/>
                <a:gd name="T2" fmla="*/ 991 w 1061"/>
                <a:gd name="T3" fmla="*/ 2532 h 2533"/>
                <a:gd name="T4" fmla="*/ 968 w 1061"/>
                <a:gd name="T5" fmla="*/ 2506 h 2533"/>
                <a:gd name="T6" fmla="*/ 968 w 1061"/>
                <a:gd name="T7" fmla="*/ 2486 h 2533"/>
                <a:gd name="T8" fmla="*/ 945 w 1061"/>
                <a:gd name="T9" fmla="*/ 2439 h 2533"/>
                <a:gd name="T10" fmla="*/ 945 w 1061"/>
                <a:gd name="T11" fmla="*/ 2417 h 2533"/>
                <a:gd name="T12" fmla="*/ 925 w 1061"/>
                <a:gd name="T13" fmla="*/ 2393 h 2533"/>
                <a:gd name="T14" fmla="*/ 823 w 1061"/>
                <a:gd name="T15" fmla="*/ 2124 h 2533"/>
                <a:gd name="T16" fmla="*/ 763 w 1061"/>
                <a:gd name="T17" fmla="*/ 2005 h 2533"/>
                <a:gd name="T18" fmla="*/ 736 w 1061"/>
                <a:gd name="T19" fmla="*/ 1907 h 2533"/>
                <a:gd name="T20" fmla="*/ 490 w 1061"/>
                <a:gd name="T21" fmla="*/ 1436 h 2533"/>
                <a:gd name="T22" fmla="*/ 475 w 1061"/>
                <a:gd name="T23" fmla="*/ 1394 h 2533"/>
                <a:gd name="T24" fmla="*/ 418 w 1061"/>
                <a:gd name="T25" fmla="*/ 1249 h 2533"/>
                <a:gd name="T26" fmla="*/ 407 w 1061"/>
                <a:gd name="T27" fmla="*/ 1196 h 2533"/>
                <a:gd name="T28" fmla="*/ 310 w 1061"/>
                <a:gd name="T29" fmla="*/ 947 h 2533"/>
                <a:gd name="T30" fmla="*/ 204 w 1061"/>
                <a:gd name="T31" fmla="*/ 741 h 2533"/>
                <a:gd name="T32" fmla="*/ 172 w 1061"/>
                <a:gd name="T33" fmla="*/ 447 h 2533"/>
                <a:gd name="T34" fmla="*/ 146 w 1061"/>
                <a:gd name="T35" fmla="*/ 351 h 2533"/>
                <a:gd name="T36" fmla="*/ 18 w 1061"/>
                <a:gd name="T37" fmla="*/ 168 h 2533"/>
                <a:gd name="T38" fmla="*/ 52 w 1061"/>
                <a:gd name="T39" fmla="*/ 55 h 2533"/>
                <a:gd name="T40" fmla="*/ 177 w 1061"/>
                <a:gd name="T41" fmla="*/ 12 h 2533"/>
                <a:gd name="T42" fmla="*/ 238 w 1061"/>
                <a:gd name="T43" fmla="*/ 104 h 2533"/>
                <a:gd name="T44" fmla="*/ 253 w 1061"/>
                <a:gd name="T45" fmla="*/ 107 h 2533"/>
                <a:gd name="T46" fmla="*/ 294 w 1061"/>
                <a:gd name="T47" fmla="*/ 131 h 2533"/>
                <a:gd name="T48" fmla="*/ 630 w 1061"/>
                <a:gd name="T49" fmla="*/ 704 h 2533"/>
                <a:gd name="T50" fmla="*/ 672 w 1061"/>
                <a:gd name="T51" fmla="*/ 718 h 2533"/>
                <a:gd name="T52" fmla="*/ 724 w 1061"/>
                <a:gd name="T53" fmla="*/ 713 h 2533"/>
                <a:gd name="T54" fmla="*/ 613 w 1061"/>
                <a:gd name="T55" fmla="*/ 959 h 2533"/>
                <a:gd name="T56" fmla="*/ 716 w 1061"/>
                <a:gd name="T57" fmla="*/ 1057 h 2533"/>
                <a:gd name="T58" fmla="*/ 742 w 1061"/>
                <a:gd name="T59" fmla="*/ 1372 h 2533"/>
                <a:gd name="T60" fmla="*/ 812 w 1061"/>
                <a:gd name="T61" fmla="*/ 703 h 2533"/>
                <a:gd name="T62" fmla="*/ 947 w 1061"/>
                <a:gd name="T63" fmla="*/ 560 h 2533"/>
                <a:gd name="T64" fmla="*/ 977 w 1061"/>
                <a:gd name="T65" fmla="*/ 579 h 2533"/>
                <a:gd name="T66" fmla="*/ 942 w 1061"/>
                <a:gd name="T67" fmla="*/ 825 h 2533"/>
                <a:gd name="T68" fmla="*/ 921 w 1061"/>
                <a:gd name="T69" fmla="*/ 973 h 2533"/>
                <a:gd name="T70" fmla="*/ 873 w 1061"/>
                <a:gd name="T71" fmla="*/ 1455 h 2533"/>
                <a:gd name="T72" fmla="*/ 1017 w 1061"/>
                <a:gd name="T73" fmla="*/ 2292 h 2533"/>
                <a:gd name="T74" fmla="*/ 1032 w 1061"/>
                <a:gd name="T75" fmla="*/ 2341 h 2533"/>
                <a:gd name="T76" fmla="*/ 1044 w 1061"/>
                <a:gd name="T77" fmla="*/ 2387 h 2533"/>
                <a:gd name="T78" fmla="*/ 1050 w 1061"/>
                <a:gd name="T79" fmla="*/ 2431 h 2533"/>
                <a:gd name="T80" fmla="*/ 1053 w 1061"/>
                <a:gd name="T81" fmla="*/ 2489 h 2533"/>
                <a:gd name="T82" fmla="*/ 1037 w 1061"/>
                <a:gd name="T83" fmla="*/ 2509 h 2533"/>
                <a:gd name="T84" fmla="*/ 599 w 1061"/>
                <a:gd name="T85" fmla="*/ 968 h 2533"/>
                <a:gd name="T86" fmla="*/ 599 w 1061"/>
                <a:gd name="T87" fmla="*/ 968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1" h="2533">
                  <a:moveTo>
                    <a:pt x="1037" y="2509"/>
                  </a:moveTo>
                  <a:lnTo>
                    <a:pt x="991" y="2532"/>
                  </a:lnTo>
                  <a:cubicBezTo>
                    <a:pt x="983" y="2524"/>
                    <a:pt x="976" y="2517"/>
                    <a:pt x="968" y="2506"/>
                  </a:cubicBezTo>
                  <a:lnTo>
                    <a:pt x="968" y="2486"/>
                  </a:lnTo>
                  <a:cubicBezTo>
                    <a:pt x="953" y="2474"/>
                    <a:pt x="959" y="2451"/>
                    <a:pt x="945" y="2439"/>
                  </a:cubicBezTo>
                  <a:lnTo>
                    <a:pt x="945" y="2417"/>
                  </a:lnTo>
                  <a:cubicBezTo>
                    <a:pt x="939" y="2410"/>
                    <a:pt x="931" y="2401"/>
                    <a:pt x="925" y="2393"/>
                  </a:cubicBezTo>
                  <a:cubicBezTo>
                    <a:pt x="907" y="2297"/>
                    <a:pt x="879" y="2205"/>
                    <a:pt x="823" y="2124"/>
                  </a:cubicBezTo>
                  <a:cubicBezTo>
                    <a:pt x="797" y="2086"/>
                    <a:pt x="782" y="2045"/>
                    <a:pt x="763" y="2005"/>
                  </a:cubicBezTo>
                  <a:cubicBezTo>
                    <a:pt x="763" y="1970"/>
                    <a:pt x="753" y="1939"/>
                    <a:pt x="736" y="1907"/>
                  </a:cubicBezTo>
                  <a:cubicBezTo>
                    <a:pt x="653" y="1750"/>
                    <a:pt x="572" y="1593"/>
                    <a:pt x="490" y="1436"/>
                  </a:cubicBezTo>
                  <a:cubicBezTo>
                    <a:pt x="482" y="1422"/>
                    <a:pt x="470" y="1405"/>
                    <a:pt x="475" y="1394"/>
                  </a:cubicBezTo>
                  <a:cubicBezTo>
                    <a:pt x="498" y="1329"/>
                    <a:pt x="488" y="1280"/>
                    <a:pt x="418" y="1249"/>
                  </a:cubicBezTo>
                  <a:cubicBezTo>
                    <a:pt x="401" y="1242"/>
                    <a:pt x="414" y="1213"/>
                    <a:pt x="407" y="1196"/>
                  </a:cubicBezTo>
                  <a:cubicBezTo>
                    <a:pt x="375" y="1112"/>
                    <a:pt x="352" y="1023"/>
                    <a:pt x="310" y="947"/>
                  </a:cubicBezTo>
                  <a:cubicBezTo>
                    <a:pt x="273" y="880"/>
                    <a:pt x="226" y="808"/>
                    <a:pt x="204" y="741"/>
                  </a:cubicBezTo>
                  <a:cubicBezTo>
                    <a:pt x="174" y="652"/>
                    <a:pt x="195" y="544"/>
                    <a:pt x="172" y="447"/>
                  </a:cubicBezTo>
                  <a:cubicBezTo>
                    <a:pt x="227" y="397"/>
                    <a:pt x="189" y="380"/>
                    <a:pt x="146" y="351"/>
                  </a:cubicBezTo>
                  <a:cubicBezTo>
                    <a:pt x="82" y="309"/>
                    <a:pt x="49" y="237"/>
                    <a:pt x="18" y="168"/>
                  </a:cubicBezTo>
                  <a:cubicBezTo>
                    <a:pt x="0" y="127"/>
                    <a:pt x="15" y="86"/>
                    <a:pt x="52" y="55"/>
                  </a:cubicBezTo>
                  <a:cubicBezTo>
                    <a:pt x="88" y="26"/>
                    <a:pt x="130" y="0"/>
                    <a:pt x="177" y="12"/>
                  </a:cubicBezTo>
                  <a:cubicBezTo>
                    <a:pt x="221" y="23"/>
                    <a:pt x="212" y="76"/>
                    <a:pt x="238" y="104"/>
                  </a:cubicBezTo>
                  <a:cubicBezTo>
                    <a:pt x="243" y="105"/>
                    <a:pt x="249" y="105"/>
                    <a:pt x="253" y="107"/>
                  </a:cubicBezTo>
                  <a:cubicBezTo>
                    <a:pt x="268" y="113"/>
                    <a:pt x="282" y="121"/>
                    <a:pt x="294" y="131"/>
                  </a:cubicBezTo>
                  <a:cubicBezTo>
                    <a:pt x="394" y="330"/>
                    <a:pt x="520" y="513"/>
                    <a:pt x="630" y="704"/>
                  </a:cubicBezTo>
                  <a:cubicBezTo>
                    <a:pt x="641" y="716"/>
                    <a:pt x="655" y="724"/>
                    <a:pt x="672" y="718"/>
                  </a:cubicBezTo>
                  <a:cubicBezTo>
                    <a:pt x="688" y="712"/>
                    <a:pt x="707" y="709"/>
                    <a:pt x="724" y="713"/>
                  </a:cubicBezTo>
                  <a:cubicBezTo>
                    <a:pt x="809" y="832"/>
                    <a:pt x="784" y="887"/>
                    <a:pt x="613" y="959"/>
                  </a:cubicBezTo>
                  <a:cubicBezTo>
                    <a:pt x="696" y="938"/>
                    <a:pt x="725" y="990"/>
                    <a:pt x="716" y="1057"/>
                  </a:cubicBezTo>
                  <a:cubicBezTo>
                    <a:pt x="702" y="1168"/>
                    <a:pt x="723" y="1275"/>
                    <a:pt x="742" y="1372"/>
                  </a:cubicBezTo>
                  <a:cubicBezTo>
                    <a:pt x="726" y="1160"/>
                    <a:pt x="742" y="930"/>
                    <a:pt x="812" y="703"/>
                  </a:cubicBezTo>
                  <a:cubicBezTo>
                    <a:pt x="832" y="637"/>
                    <a:pt x="846" y="554"/>
                    <a:pt x="947" y="560"/>
                  </a:cubicBezTo>
                  <a:cubicBezTo>
                    <a:pt x="959" y="564"/>
                    <a:pt x="968" y="570"/>
                    <a:pt x="977" y="579"/>
                  </a:cubicBezTo>
                  <a:cubicBezTo>
                    <a:pt x="1006" y="666"/>
                    <a:pt x="953" y="742"/>
                    <a:pt x="942" y="825"/>
                  </a:cubicBezTo>
                  <a:cubicBezTo>
                    <a:pt x="930" y="874"/>
                    <a:pt x="924" y="922"/>
                    <a:pt x="921" y="973"/>
                  </a:cubicBezTo>
                  <a:cubicBezTo>
                    <a:pt x="843" y="1127"/>
                    <a:pt x="852" y="1293"/>
                    <a:pt x="873" y="1455"/>
                  </a:cubicBezTo>
                  <a:cubicBezTo>
                    <a:pt x="911" y="1736"/>
                    <a:pt x="954" y="2016"/>
                    <a:pt x="1017" y="2292"/>
                  </a:cubicBezTo>
                  <a:cubicBezTo>
                    <a:pt x="1023" y="2309"/>
                    <a:pt x="1027" y="2326"/>
                    <a:pt x="1032" y="2341"/>
                  </a:cubicBezTo>
                  <a:cubicBezTo>
                    <a:pt x="1037" y="2356"/>
                    <a:pt x="1041" y="2372"/>
                    <a:pt x="1044" y="2387"/>
                  </a:cubicBezTo>
                  <a:cubicBezTo>
                    <a:pt x="1046" y="2402"/>
                    <a:pt x="1049" y="2416"/>
                    <a:pt x="1050" y="2431"/>
                  </a:cubicBezTo>
                  <a:cubicBezTo>
                    <a:pt x="1052" y="2449"/>
                    <a:pt x="1060" y="2469"/>
                    <a:pt x="1053" y="2489"/>
                  </a:cubicBezTo>
                  <a:cubicBezTo>
                    <a:pt x="1050" y="2495"/>
                    <a:pt x="1044" y="2503"/>
                    <a:pt x="1037" y="2509"/>
                  </a:cubicBezTo>
                  <a:close/>
                  <a:moveTo>
                    <a:pt x="599" y="968"/>
                  </a:moveTo>
                  <a:cubicBezTo>
                    <a:pt x="598" y="972"/>
                    <a:pt x="603" y="976"/>
                    <a:pt x="599" y="968"/>
                  </a:cubicBezTo>
                  <a:close/>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33" name="Forme libre 832"/>
            <p:cNvSpPr>
              <a:spLocks noChangeArrowheads="1"/>
            </p:cNvSpPr>
            <p:nvPr userDrawn="1"/>
          </p:nvSpPr>
          <p:spPr bwMode="auto">
            <a:xfrm>
              <a:off x="1806575" y="6184900"/>
              <a:ext cx="7938" cy="17463"/>
            </a:xfrm>
            <a:custGeom>
              <a:avLst/>
              <a:gdLst>
                <a:gd name="T0" fmla="*/ 0 w 24"/>
                <a:gd name="T1" fmla="*/ 0 h 49"/>
                <a:gd name="T2" fmla="*/ 23 w 24"/>
                <a:gd name="T3" fmla="*/ 48 h 49"/>
                <a:gd name="T4" fmla="*/ 0 w 24"/>
                <a:gd name="T5" fmla="*/ 0 h 49"/>
              </a:gdLst>
              <a:ahLst/>
              <a:cxnLst>
                <a:cxn ang="0">
                  <a:pos x="T0" y="T1"/>
                </a:cxn>
                <a:cxn ang="0">
                  <a:pos x="T2" y="T3"/>
                </a:cxn>
                <a:cxn ang="0">
                  <a:pos x="T4" y="T5"/>
                </a:cxn>
              </a:cxnLst>
              <a:rect l="0" t="0" r="r" b="b"/>
              <a:pathLst>
                <a:path w="24" h="49">
                  <a:moveTo>
                    <a:pt x="0" y="0"/>
                  </a:moveTo>
                  <a:cubicBezTo>
                    <a:pt x="8" y="16"/>
                    <a:pt x="15" y="32"/>
                    <a:pt x="23" y="48"/>
                  </a:cubicBezTo>
                  <a:cubicBezTo>
                    <a:pt x="15" y="32"/>
                    <a:pt x="8" y="17"/>
                    <a:pt x="0" y="0"/>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34" name="Forme libre 833"/>
            <p:cNvSpPr>
              <a:spLocks noChangeArrowheads="1"/>
            </p:cNvSpPr>
            <p:nvPr userDrawn="1"/>
          </p:nvSpPr>
          <p:spPr bwMode="auto">
            <a:xfrm>
              <a:off x="1814513" y="6210300"/>
              <a:ext cx="7937" cy="9525"/>
            </a:xfrm>
            <a:custGeom>
              <a:avLst/>
              <a:gdLst>
                <a:gd name="T0" fmla="*/ 0 w 24"/>
                <a:gd name="T1" fmla="*/ 0 h 27"/>
                <a:gd name="T2" fmla="*/ 23 w 24"/>
                <a:gd name="T3" fmla="*/ 26 h 27"/>
                <a:gd name="T4" fmla="*/ 0 w 24"/>
                <a:gd name="T5" fmla="*/ 0 h 27"/>
              </a:gdLst>
              <a:ahLst/>
              <a:cxnLst>
                <a:cxn ang="0">
                  <a:pos x="T0" y="T1"/>
                </a:cxn>
                <a:cxn ang="0">
                  <a:pos x="T2" y="T3"/>
                </a:cxn>
                <a:cxn ang="0">
                  <a:pos x="T4" y="T5"/>
                </a:cxn>
              </a:cxnLst>
              <a:rect l="0" t="0" r="r" b="b"/>
              <a:pathLst>
                <a:path w="24" h="27">
                  <a:moveTo>
                    <a:pt x="0" y="0"/>
                  </a:moveTo>
                  <a:cubicBezTo>
                    <a:pt x="8" y="9"/>
                    <a:pt x="15" y="17"/>
                    <a:pt x="23" y="26"/>
                  </a:cubicBezTo>
                  <a:cubicBezTo>
                    <a:pt x="15" y="17"/>
                    <a:pt x="8" y="8"/>
                    <a:pt x="0" y="0"/>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35" name="Forme libre 834"/>
            <p:cNvSpPr>
              <a:spLocks noChangeArrowheads="1"/>
            </p:cNvSpPr>
            <p:nvPr userDrawn="1"/>
          </p:nvSpPr>
          <p:spPr bwMode="auto">
            <a:xfrm>
              <a:off x="6554788" y="5378450"/>
              <a:ext cx="463550" cy="582613"/>
            </a:xfrm>
            <a:custGeom>
              <a:avLst/>
              <a:gdLst>
                <a:gd name="T0" fmla="*/ 252 w 1288"/>
                <a:gd name="T1" fmla="*/ 1553 h 1620"/>
                <a:gd name="T2" fmla="*/ 232 w 1288"/>
                <a:gd name="T3" fmla="*/ 1556 h 1620"/>
                <a:gd name="T4" fmla="*/ 82 w 1288"/>
                <a:gd name="T5" fmla="*/ 1596 h 1620"/>
                <a:gd name="T6" fmla="*/ 21 w 1288"/>
                <a:gd name="T7" fmla="*/ 1597 h 1620"/>
                <a:gd name="T8" fmla="*/ 37 w 1288"/>
                <a:gd name="T9" fmla="*/ 1529 h 1620"/>
                <a:gd name="T10" fmla="*/ 49 w 1288"/>
                <a:gd name="T11" fmla="*/ 1510 h 1620"/>
                <a:gd name="T12" fmla="*/ 82 w 1288"/>
                <a:gd name="T13" fmla="*/ 1481 h 1620"/>
                <a:gd name="T14" fmla="*/ 72 w 1288"/>
                <a:gd name="T15" fmla="*/ 1417 h 1620"/>
                <a:gd name="T16" fmla="*/ 69 w 1288"/>
                <a:gd name="T17" fmla="*/ 1368 h 1620"/>
                <a:gd name="T18" fmla="*/ 174 w 1288"/>
                <a:gd name="T19" fmla="*/ 1307 h 1620"/>
                <a:gd name="T20" fmla="*/ 322 w 1288"/>
                <a:gd name="T21" fmla="*/ 1240 h 1620"/>
                <a:gd name="T22" fmla="*/ 563 w 1288"/>
                <a:gd name="T23" fmla="*/ 1020 h 1620"/>
                <a:gd name="T24" fmla="*/ 635 w 1288"/>
                <a:gd name="T25" fmla="*/ 990 h 1620"/>
                <a:gd name="T26" fmla="*/ 730 w 1288"/>
                <a:gd name="T27" fmla="*/ 965 h 1620"/>
                <a:gd name="T28" fmla="*/ 799 w 1288"/>
                <a:gd name="T29" fmla="*/ 820 h 1620"/>
                <a:gd name="T30" fmla="*/ 785 w 1288"/>
                <a:gd name="T31" fmla="*/ 791 h 1620"/>
                <a:gd name="T32" fmla="*/ 672 w 1288"/>
                <a:gd name="T33" fmla="*/ 677 h 1620"/>
                <a:gd name="T34" fmla="*/ 673 w 1288"/>
                <a:gd name="T35" fmla="*/ 276 h 1620"/>
                <a:gd name="T36" fmla="*/ 731 w 1288"/>
                <a:gd name="T37" fmla="*/ 136 h 1620"/>
                <a:gd name="T38" fmla="*/ 892 w 1288"/>
                <a:gd name="T39" fmla="*/ 21 h 1620"/>
                <a:gd name="T40" fmla="*/ 1002 w 1288"/>
                <a:gd name="T41" fmla="*/ 41 h 1620"/>
                <a:gd name="T42" fmla="*/ 977 w 1288"/>
                <a:gd name="T43" fmla="*/ 145 h 1620"/>
                <a:gd name="T44" fmla="*/ 883 w 1288"/>
                <a:gd name="T45" fmla="*/ 351 h 1620"/>
                <a:gd name="T46" fmla="*/ 959 w 1288"/>
                <a:gd name="T47" fmla="*/ 751 h 1620"/>
                <a:gd name="T48" fmla="*/ 991 w 1288"/>
                <a:gd name="T49" fmla="*/ 964 h 1620"/>
                <a:gd name="T50" fmla="*/ 1161 w 1288"/>
                <a:gd name="T51" fmla="*/ 841 h 1620"/>
                <a:gd name="T52" fmla="*/ 1287 w 1288"/>
                <a:gd name="T53" fmla="*/ 863 h 1620"/>
                <a:gd name="T54" fmla="*/ 1287 w 1288"/>
                <a:gd name="T55" fmla="*/ 886 h 1620"/>
                <a:gd name="T56" fmla="*/ 1266 w 1288"/>
                <a:gd name="T57" fmla="*/ 910 h 1620"/>
                <a:gd name="T58" fmla="*/ 1266 w 1288"/>
                <a:gd name="T59" fmla="*/ 910 h 1620"/>
                <a:gd name="T60" fmla="*/ 1128 w 1288"/>
                <a:gd name="T61" fmla="*/ 1000 h 1620"/>
                <a:gd name="T62" fmla="*/ 710 w 1288"/>
                <a:gd name="T63" fmla="*/ 1257 h 1620"/>
                <a:gd name="T64" fmla="*/ 660 w 1288"/>
                <a:gd name="T65" fmla="*/ 1283 h 1620"/>
                <a:gd name="T66" fmla="*/ 469 w 1288"/>
                <a:gd name="T67" fmla="*/ 1405 h 1620"/>
                <a:gd name="T68" fmla="*/ 252 w 1288"/>
                <a:gd name="T69" fmla="*/ 1553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88" h="1620">
                  <a:moveTo>
                    <a:pt x="252" y="1553"/>
                  </a:moveTo>
                  <a:cubicBezTo>
                    <a:pt x="246" y="1553"/>
                    <a:pt x="238" y="1555"/>
                    <a:pt x="232" y="1556"/>
                  </a:cubicBezTo>
                  <a:cubicBezTo>
                    <a:pt x="179" y="1558"/>
                    <a:pt x="131" y="1578"/>
                    <a:pt x="82" y="1596"/>
                  </a:cubicBezTo>
                  <a:cubicBezTo>
                    <a:pt x="63" y="1603"/>
                    <a:pt x="38" y="1619"/>
                    <a:pt x="21" y="1597"/>
                  </a:cubicBezTo>
                  <a:cubicBezTo>
                    <a:pt x="0" y="1571"/>
                    <a:pt x="23" y="1550"/>
                    <a:pt x="37" y="1529"/>
                  </a:cubicBezTo>
                  <a:cubicBezTo>
                    <a:pt x="41" y="1523"/>
                    <a:pt x="46" y="1516"/>
                    <a:pt x="49" y="1510"/>
                  </a:cubicBezTo>
                  <a:cubicBezTo>
                    <a:pt x="59" y="1501"/>
                    <a:pt x="72" y="1492"/>
                    <a:pt x="82" y="1481"/>
                  </a:cubicBezTo>
                  <a:cubicBezTo>
                    <a:pt x="105" y="1457"/>
                    <a:pt x="134" y="1432"/>
                    <a:pt x="72" y="1417"/>
                  </a:cubicBezTo>
                  <a:cubicBezTo>
                    <a:pt x="50" y="1413"/>
                    <a:pt x="64" y="1385"/>
                    <a:pt x="69" y="1368"/>
                  </a:cubicBezTo>
                  <a:cubicBezTo>
                    <a:pt x="81" y="1309"/>
                    <a:pt x="125" y="1306"/>
                    <a:pt x="174" y="1307"/>
                  </a:cubicBezTo>
                  <a:cubicBezTo>
                    <a:pt x="234" y="1309"/>
                    <a:pt x="295" y="1295"/>
                    <a:pt x="322" y="1240"/>
                  </a:cubicBezTo>
                  <a:cubicBezTo>
                    <a:pt x="377" y="1136"/>
                    <a:pt x="469" y="1078"/>
                    <a:pt x="563" y="1020"/>
                  </a:cubicBezTo>
                  <a:cubicBezTo>
                    <a:pt x="588" y="1011"/>
                    <a:pt x="612" y="1003"/>
                    <a:pt x="635" y="990"/>
                  </a:cubicBezTo>
                  <a:cubicBezTo>
                    <a:pt x="664" y="970"/>
                    <a:pt x="696" y="970"/>
                    <a:pt x="730" y="965"/>
                  </a:cubicBezTo>
                  <a:cubicBezTo>
                    <a:pt x="852" y="950"/>
                    <a:pt x="866" y="922"/>
                    <a:pt x="799" y="820"/>
                  </a:cubicBezTo>
                  <a:cubicBezTo>
                    <a:pt x="794" y="811"/>
                    <a:pt x="789" y="800"/>
                    <a:pt x="785" y="791"/>
                  </a:cubicBezTo>
                  <a:cubicBezTo>
                    <a:pt x="757" y="744"/>
                    <a:pt x="712" y="712"/>
                    <a:pt x="672" y="677"/>
                  </a:cubicBezTo>
                  <a:cubicBezTo>
                    <a:pt x="560" y="550"/>
                    <a:pt x="557" y="403"/>
                    <a:pt x="673" y="276"/>
                  </a:cubicBezTo>
                  <a:cubicBezTo>
                    <a:pt x="713" y="234"/>
                    <a:pt x="733" y="192"/>
                    <a:pt x="731" y="136"/>
                  </a:cubicBezTo>
                  <a:cubicBezTo>
                    <a:pt x="768" y="75"/>
                    <a:pt x="834" y="53"/>
                    <a:pt x="892" y="21"/>
                  </a:cubicBezTo>
                  <a:cubicBezTo>
                    <a:pt x="930" y="0"/>
                    <a:pt x="971" y="2"/>
                    <a:pt x="1002" y="41"/>
                  </a:cubicBezTo>
                  <a:cubicBezTo>
                    <a:pt x="1025" y="83"/>
                    <a:pt x="996" y="112"/>
                    <a:pt x="977" y="145"/>
                  </a:cubicBezTo>
                  <a:cubicBezTo>
                    <a:pt x="941" y="211"/>
                    <a:pt x="912" y="281"/>
                    <a:pt x="883" y="351"/>
                  </a:cubicBezTo>
                  <a:cubicBezTo>
                    <a:pt x="821" y="504"/>
                    <a:pt x="823" y="635"/>
                    <a:pt x="959" y="751"/>
                  </a:cubicBezTo>
                  <a:cubicBezTo>
                    <a:pt x="1022" y="805"/>
                    <a:pt x="1034" y="881"/>
                    <a:pt x="991" y="964"/>
                  </a:cubicBezTo>
                  <a:cubicBezTo>
                    <a:pt x="1044" y="916"/>
                    <a:pt x="1104" y="881"/>
                    <a:pt x="1161" y="841"/>
                  </a:cubicBezTo>
                  <a:cubicBezTo>
                    <a:pt x="1208" y="808"/>
                    <a:pt x="1252" y="811"/>
                    <a:pt x="1287" y="863"/>
                  </a:cubicBezTo>
                  <a:cubicBezTo>
                    <a:pt x="1287" y="870"/>
                    <a:pt x="1287" y="878"/>
                    <a:pt x="1287" y="886"/>
                  </a:cubicBezTo>
                  <a:cubicBezTo>
                    <a:pt x="1287" y="901"/>
                    <a:pt x="1272" y="903"/>
                    <a:pt x="1266" y="910"/>
                  </a:cubicBezTo>
                  <a:lnTo>
                    <a:pt x="1266" y="910"/>
                  </a:lnTo>
                  <a:cubicBezTo>
                    <a:pt x="1219" y="938"/>
                    <a:pt x="1171" y="967"/>
                    <a:pt x="1128" y="1000"/>
                  </a:cubicBezTo>
                  <a:cubicBezTo>
                    <a:pt x="993" y="1092"/>
                    <a:pt x="857" y="1182"/>
                    <a:pt x="710" y="1257"/>
                  </a:cubicBezTo>
                  <a:cubicBezTo>
                    <a:pt x="693" y="1266"/>
                    <a:pt x="676" y="1283"/>
                    <a:pt x="660" y="1283"/>
                  </a:cubicBezTo>
                  <a:cubicBezTo>
                    <a:pt x="571" y="1284"/>
                    <a:pt x="518" y="1342"/>
                    <a:pt x="469" y="1405"/>
                  </a:cubicBezTo>
                  <a:cubicBezTo>
                    <a:pt x="409" y="1481"/>
                    <a:pt x="334" y="1523"/>
                    <a:pt x="252" y="1553"/>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36" name="Forme libre 835"/>
            <p:cNvSpPr>
              <a:spLocks noChangeArrowheads="1"/>
            </p:cNvSpPr>
            <p:nvPr userDrawn="1"/>
          </p:nvSpPr>
          <p:spPr bwMode="auto">
            <a:xfrm>
              <a:off x="6959600" y="5707063"/>
              <a:ext cx="50800" cy="33337"/>
            </a:xfrm>
            <a:custGeom>
              <a:avLst/>
              <a:gdLst>
                <a:gd name="T0" fmla="*/ 0 w 139"/>
                <a:gd name="T1" fmla="*/ 90 h 91"/>
                <a:gd name="T2" fmla="*/ 138 w 139"/>
                <a:gd name="T3" fmla="*/ 0 h 91"/>
                <a:gd name="T4" fmla="*/ 0 w 139"/>
                <a:gd name="T5" fmla="*/ 90 h 91"/>
              </a:gdLst>
              <a:ahLst/>
              <a:cxnLst>
                <a:cxn ang="0">
                  <a:pos x="T0" y="T1"/>
                </a:cxn>
                <a:cxn ang="0">
                  <a:pos x="T2" y="T3"/>
                </a:cxn>
                <a:cxn ang="0">
                  <a:pos x="T4" y="T5"/>
                </a:cxn>
              </a:cxnLst>
              <a:rect l="0" t="0" r="r" b="b"/>
              <a:pathLst>
                <a:path w="139" h="91">
                  <a:moveTo>
                    <a:pt x="0" y="90"/>
                  </a:moveTo>
                  <a:cubicBezTo>
                    <a:pt x="32" y="38"/>
                    <a:pt x="80" y="10"/>
                    <a:pt x="138" y="0"/>
                  </a:cubicBezTo>
                  <a:cubicBezTo>
                    <a:pt x="101" y="44"/>
                    <a:pt x="55" y="75"/>
                    <a:pt x="0" y="90"/>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37" name="Forme libre 836"/>
            <p:cNvSpPr>
              <a:spLocks noChangeArrowheads="1"/>
            </p:cNvSpPr>
            <p:nvPr userDrawn="1"/>
          </p:nvSpPr>
          <p:spPr bwMode="auto">
            <a:xfrm>
              <a:off x="7154863" y="5657850"/>
              <a:ext cx="12700" cy="15875"/>
            </a:xfrm>
            <a:custGeom>
              <a:avLst/>
              <a:gdLst>
                <a:gd name="T0" fmla="*/ 34 w 35"/>
                <a:gd name="T1" fmla="*/ 0 h 44"/>
                <a:gd name="T2" fmla="*/ 31 w 35"/>
                <a:gd name="T3" fmla="*/ 22 h 44"/>
                <a:gd name="T4" fmla="*/ 11 w 35"/>
                <a:gd name="T5" fmla="*/ 43 h 44"/>
                <a:gd name="T6" fmla="*/ 4 w 35"/>
                <a:gd name="T7" fmla="*/ 37 h 44"/>
                <a:gd name="T8" fmla="*/ 16 w 35"/>
                <a:gd name="T9" fmla="*/ 9 h 44"/>
                <a:gd name="T10" fmla="*/ 34 w 35"/>
                <a:gd name="T11" fmla="*/ 0 h 44"/>
              </a:gdLst>
              <a:ahLst/>
              <a:cxnLst>
                <a:cxn ang="0">
                  <a:pos x="T0" y="T1"/>
                </a:cxn>
                <a:cxn ang="0">
                  <a:pos x="T2" y="T3"/>
                </a:cxn>
                <a:cxn ang="0">
                  <a:pos x="T4" y="T5"/>
                </a:cxn>
                <a:cxn ang="0">
                  <a:pos x="T6" y="T7"/>
                </a:cxn>
                <a:cxn ang="0">
                  <a:pos x="T8" y="T9"/>
                </a:cxn>
                <a:cxn ang="0">
                  <a:pos x="T10" y="T11"/>
                </a:cxn>
              </a:cxnLst>
              <a:rect l="0" t="0" r="r" b="b"/>
              <a:pathLst>
                <a:path w="35" h="44">
                  <a:moveTo>
                    <a:pt x="34" y="0"/>
                  </a:moveTo>
                  <a:cubicBezTo>
                    <a:pt x="33" y="8"/>
                    <a:pt x="33" y="14"/>
                    <a:pt x="31" y="22"/>
                  </a:cubicBezTo>
                  <a:cubicBezTo>
                    <a:pt x="28" y="32"/>
                    <a:pt x="25" y="43"/>
                    <a:pt x="11" y="43"/>
                  </a:cubicBezTo>
                  <a:cubicBezTo>
                    <a:pt x="8" y="43"/>
                    <a:pt x="4" y="40"/>
                    <a:pt x="4" y="37"/>
                  </a:cubicBezTo>
                  <a:cubicBezTo>
                    <a:pt x="0" y="25"/>
                    <a:pt x="7" y="16"/>
                    <a:pt x="16" y="9"/>
                  </a:cubicBezTo>
                  <a:cubicBezTo>
                    <a:pt x="20" y="5"/>
                    <a:pt x="28" y="3"/>
                    <a:pt x="34" y="0"/>
                  </a:cubicBezTo>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38" name="Forme libre 837"/>
            <p:cNvSpPr>
              <a:spLocks noChangeArrowheads="1"/>
            </p:cNvSpPr>
            <p:nvPr userDrawn="1"/>
          </p:nvSpPr>
          <p:spPr bwMode="auto">
            <a:xfrm>
              <a:off x="7026275" y="5683250"/>
              <a:ext cx="25400" cy="17463"/>
            </a:xfrm>
            <a:custGeom>
              <a:avLst/>
              <a:gdLst>
                <a:gd name="T0" fmla="*/ 0 w 69"/>
                <a:gd name="T1" fmla="*/ 46 h 47"/>
                <a:gd name="T2" fmla="*/ 68 w 69"/>
                <a:gd name="T3" fmla="*/ 0 h 47"/>
                <a:gd name="T4" fmla="*/ 0 w 69"/>
                <a:gd name="T5" fmla="*/ 46 h 47"/>
              </a:gdLst>
              <a:ahLst/>
              <a:cxnLst>
                <a:cxn ang="0">
                  <a:pos x="T0" y="T1"/>
                </a:cxn>
                <a:cxn ang="0">
                  <a:pos x="T2" y="T3"/>
                </a:cxn>
                <a:cxn ang="0">
                  <a:pos x="T4" y="T5"/>
                </a:cxn>
              </a:cxnLst>
              <a:rect l="0" t="0" r="r" b="b"/>
              <a:pathLst>
                <a:path w="69" h="47">
                  <a:moveTo>
                    <a:pt x="0" y="46"/>
                  </a:moveTo>
                  <a:cubicBezTo>
                    <a:pt x="16" y="21"/>
                    <a:pt x="39" y="6"/>
                    <a:pt x="68" y="0"/>
                  </a:cubicBezTo>
                  <a:cubicBezTo>
                    <a:pt x="52" y="24"/>
                    <a:pt x="29" y="40"/>
                    <a:pt x="0" y="46"/>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39" name="Forme libre 838"/>
            <p:cNvSpPr>
              <a:spLocks noChangeArrowheads="1"/>
            </p:cNvSpPr>
            <p:nvPr userDrawn="1"/>
          </p:nvSpPr>
          <p:spPr bwMode="auto">
            <a:xfrm>
              <a:off x="7010400" y="5699125"/>
              <a:ext cx="15875" cy="9525"/>
            </a:xfrm>
            <a:custGeom>
              <a:avLst/>
              <a:gdLst>
                <a:gd name="T0" fmla="*/ 0 w 45"/>
                <a:gd name="T1" fmla="*/ 25 h 26"/>
                <a:gd name="T2" fmla="*/ 21 w 45"/>
                <a:gd name="T3" fmla="*/ 0 h 26"/>
                <a:gd name="T4" fmla="*/ 44 w 45"/>
                <a:gd name="T5" fmla="*/ 2 h 26"/>
                <a:gd name="T6" fmla="*/ 0 w 45"/>
                <a:gd name="T7" fmla="*/ 25 h 26"/>
              </a:gdLst>
              <a:ahLst/>
              <a:cxnLst>
                <a:cxn ang="0">
                  <a:pos x="T0" y="T1"/>
                </a:cxn>
                <a:cxn ang="0">
                  <a:pos x="T2" y="T3"/>
                </a:cxn>
                <a:cxn ang="0">
                  <a:pos x="T4" y="T5"/>
                </a:cxn>
                <a:cxn ang="0">
                  <a:pos x="T6" y="T7"/>
                </a:cxn>
              </a:cxnLst>
              <a:rect l="0" t="0" r="r" b="b"/>
              <a:pathLst>
                <a:path w="45" h="26">
                  <a:moveTo>
                    <a:pt x="0" y="25"/>
                  </a:moveTo>
                  <a:cubicBezTo>
                    <a:pt x="7" y="17"/>
                    <a:pt x="15" y="8"/>
                    <a:pt x="21" y="0"/>
                  </a:cubicBezTo>
                  <a:cubicBezTo>
                    <a:pt x="29" y="0"/>
                    <a:pt x="36" y="0"/>
                    <a:pt x="44" y="2"/>
                  </a:cubicBezTo>
                  <a:cubicBezTo>
                    <a:pt x="30" y="9"/>
                    <a:pt x="15" y="17"/>
                    <a:pt x="0" y="25"/>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40" name="Forme libre 839"/>
            <p:cNvSpPr>
              <a:spLocks noChangeArrowheads="1"/>
            </p:cNvSpPr>
            <p:nvPr userDrawn="1"/>
          </p:nvSpPr>
          <p:spPr bwMode="auto">
            <a:xfrm>
              <a:off x="6827838" y="5092700"/>
              <a:ext cx="433387" cy="679450"/>
            </a:xfrm>
            <a:custGeom>
              <a:avLst/>
              <a:gdLst>
                <a:gd name="T0" fmla="*/ 525 w 1203"/>
                <a:gd name="T1" fmla="*/ 1661 h 1887"/>
                <a:gd name="T2" fmla="*/ 389 w 1203"/>
                <a:gd name="T3" fmla="*/ 1713 h 1887"/>
                <a:gd name="T4" fmla="*/ 162 w 1203"/>
                <a:gd name="T5" fmla="*/ 1865 h 1887"/>
                <a:gd name="T6" fmla="*/ 101 w 1203"/>
                <a:gd name="T7" fmla="*/ 1863 h 1887"/>
                <a:gd name="T8" fmla="*/ 122 w 1203"/>
                <a:gd name="T9" fmla="*/ 1808 h 1887"/>
                <a:gd name="T10" fmla="*/ 134 w 1203"/>
                <a:gd name="T11" fmla="*/ 1558 h 1887"/>
                <a:gd name="T12" fmla="*/ 110 w 1203"/>
                <a:gd name="T13" fmla="*/ 1533 h 1887"/>
                <a:gd name="T14" fmla="*/ 24 w 1203"/>
                <a:gd name="T15" fmla="*/ 1284 h 1887"/>
                <a:gd name="T16" fmla="*/ 148 w 1203"/>
                <a:gd name="T17" fmla="*/ 942 h 1887"/>
                <a:gd name="T18" fmla="*/ 227 w 1203"/>
                <a:gd name="T19" fmla="*/ 863 h 1887"/>
                <a:gd name="T20" fmla="*/ 285 w 1203"/>
                <a:gd name="T21" fmla="*/ 831 h 1887"/>
                <a:gd name="T22" fmla="*/ 431 w 1203"/>
                <a:gd name="T23" fmla="*/ 913 h 1887"/>
                <a:gd name="T24" fmla="*/ 522 w 1203"/>
                <a:gd name="T25" fmla="*/ 877 h 1887"/>
                <a:gd name="T26" fmla="*/ 518 w 1203"/>
                <a:gd name="T27" fmla="*/ 415 h 1887"/>
                <a:gd name="T28" fmla="*/ 507 w 1203"/>
                <a:gd name="T29" fmla="*/ 383 h 1887"/>
                <a:gd name="T30" fmla="*/ 372 w 1203"/>
                <a:gd name="T31" fmla="*/ 244 h 1887"/>
                <a:gd name="T32" fmla="*/ 350 w 1203"/>
                <a:gd name="T33" fmla="*/ 186 h 1887"/>
                <a:gd name="T34" fmla="*/ 363 w 1203"/>
                <a:gd name="T35" fmla="*/ 157 h 1887"/>
                <a:gd name="T36" fmla="*/ 385 w 1203"/>
                <a:gd name="T37" fmla="*/ 133 h 1887"/>
                <a:gd name="T38" fmla="*/ 411 w 1203"/>
                <a:gd name="T39" fmla="*/ 113 h 1887"/>
                <a:gd name="T40" fmla="*/ 455 w 1203"/>
                <a:gd name="T41" fmla="*/ 90 h 1887"/>
                <a:gd name="T42" fmla="*/ 605 w 1203"/>
                <a:gd name="T43" fmla="*/ 20 h 1887"/>
                <a:gd name="T44" fmla="*/ 696 w 1203"/>
                <a:gd name="T45" fmla="*/ 188 h 1887"/>
                <a:gd name="T46" fmla="*/ 925 w 1203"/>
                <a:gd name="T47" fmla="*/ 615 h 1887"/>
                <a:gd name="T48" fmla="*/ 1188 w 1203"/>
                <a:gd name="T49" fmla="*/ 997 h 1887"/>
                <a:gd name="T50" fmla="*/ 957 w 1203"/>
                <a:gd name="T51" fmla="*/ 1217 h 1887"/>
                <a:gd name="T52" fmla="*/ 915 w 1203"/>
                <a:gd name="T53" fmla="*/ 1229 h 1887"/>
                <a:gd name="T54" fmla="*/ 901 w 1203"/>
                <a:gd name="T55" fmla="*/ 1361 h 1887"/>
                <a:gd name="T56" fmla="*/ 909 w 1203"/>
                <a:gd name="T57" fmla="*/ 1414 h 1887"/>
                <a:gd name="T58" fmla="*/ 808 w 1203"/>
                <a:gd name="T59" fmla="*/ 1448 h 1887"/>
                <a:gd name="T60" fmla="*/ 525 w 1203"/>
                <a:gd name="T61" fmla="*/ 1661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3" h="1887">
                  <a:moveTo>
                    <a:pt x="525" y="1661"/>
                  </a:moveTo>
                  <a:cubicBezTo>
                    <a:pt x="473" y="1660"/>
                    <a:pt x="432" y="1683"/>
                    <a:pt x="389" y="1713"/>
                  </a:cubicBezTo>
                  <a:cubicBezTo>
                    <a:pt x="316" y="1767"/>
                    <a:pt x="238" y="1816"/>
                    <a:pt x="162" y="1865"/>
                  </a:cubicBezTo>
                  <a:cubicBezTo>
                    <a:pt x="142" y="1877"/>
                    <a:pt x="117" y="1886"/>
                    <a:pt x="101" y="1863"/>
                  </a:cubicBezTo>
                  <a:cubicBezTo>
                    <a:pt x="82" y="1837"/>
                    <a:pt x="105" y="1823"/>
                    <a:pt x="122" y="1808"/>
                  </a:cubicBezTo>
                  <a:cubicBezTo>
                    <a:pt x="220" y="1715"/>
                    <a:pt x="223" y="1654"/>
                    <a:pt x="134" y="1558"/>
                  </a:cubicBezTo>
                  <a:cubicBezTo>
                    <a:pt x="127" y="1548"/>
                    <a:pt x="119" y="1539"/>
                    <a:pt x="110" y="1533"/>
                  </a:cubicBezTo>
                  <a:cubicBezTo>
                    <a:pt x="21" y="1471"/>
                    <a:pt x="0" y="1385"/>
                    <a:pt x="24" y="1284"/>
                  </a:cubicBezTo>
                  <a:cubicBezTo>
                    <a:pt x="53" y="1167"/>
                    <a:pt x="88" y="1049"/>
                    <a:pt x="148" y="942"/>
                  </a:cubicBezTo>
                  <a:cubicBezTo>
                    <a:pt x="166" y="909"/>
                    <a:pt x="195" y="883"/>
                    <a:pt x="227" y="863"/>
                  </a:cubicBezTo>
                  <a:cubicBezTo>
                    <a:pt x="241" y="841"/>
                    <a:pt x="259" y="829"/>
                    <a:pt x="285" y="831"/>
                  </a:cubicBezTo>
                  <a:cubicBezTo>
                    <a:pt x="351" y="828"/>
                    <a:pt x="382" y="887"/>
                    <a:pt x="431" y="913"/>
                  </a:cubicBezTo>
                  <a:cubicBezTo>
                    <a:pt x="478" y="938"/>
                    <a:pt x="510" y="936"/>
                    <a:pt x="522" y="877"/>
                  </a:cubicBezTo>
                  <a:cubicBezTo>
                    <a:pt x="556" y="722"/>
                    <a:pt x="554" y="568"/>
                    <a:pt x="518" y="415"/>
                  </a:cubicBezTo>
                  <a:cubicBezTo>
                    <a:pt x="515" y="405"/>
                    <a:pt x="504" y="394"/>
                    <a:pt x="507" y="383"/>
                  </a:cubicBezTo>
                  <a:cubicBezTo>
                    <a:pt x="531" y="269"/>
                    <a:pt x="456" y="252"/>
                    <a:pt x="372" y="244"/>
                  </a:cubicBezTo>
                  <a:cubicBezTo>
                    <a:pt x="351" y="231"/>
                    <a:pt x="345" y="211"/>
                    <a:pt x="350" y="186"/>
                  </a:cubicBezTo>
                  <a:cubicBezTo>
                    <a:pt x="353" y="176"/>
                    <a:pt x="359" y="166"/>
                    <a:pt x="363" y="157"/>
                  </a:cubicBezTo>
                  <a:cubicBezTo>
                    <a:pt x="369" y="148"/>
                    <a:pt x="378" y="141"/>
                    <a:pt x="385" y="133"/>
                  </a:cubicBezTo>
                  <a:cubicBezTo>
                    <a:pt x="393" y="126"/>
                    <a:pt x="402" y="119"/>
                    <a:pt x="411" y="113"/>
                  </a:cubicBezTo>
                  <a:cubicBezTo>
                    <a:pt x="424" y="104"/>
                    <a:pt x="440" y="96"/>
                    <a:pt x="455" y="90"/>
                  </a:cubicBezTo>
                  <a:cubicBezTo>
                    <a:pt x="507" y="69"/>
                    <a:pt x="534" y="0"/>
                    <a:pt x="605" y="20"/>
                  </a:cubicBezTo>
                  <a:cubicBezTo>
                    <a:pt x="699" y="41"/>
                    <a:pt x="721" y="93"/>
                    <a:pt x="696" y="188"/>
                  </a:cubicBezTo>
                  <a:cubicBezTo>
                    <a:pt x="650" y="374"/>
                    <a:pt x="745" y="550"/>
                    <a:pt x="925" y="615"/>
                  </a:cubicBezTo>
                  <a:cubicBezTo>
                    <a:pt x="1105" y="683"/>
                    <a:pt x="1157" y="834"/>
                    <a:pt x="1188" y="997"/>
                  </a:cubicBezTo>
                  <a:cubicBezTo>
                    <a:pt x="1202" y="1070"/>
                    <a:pt x="1075" y="1183"/>
                    <a:pt x="957" y="1217"/>
                  </a:cubicBezTo>
                  <a:cubicBezTo>
                    <a:pt x="944" y="1222"/>
                    <a:pt x="927" y="1219"/>
                    <a:pt x="915" y="1229"/>
                  </a:cubicBezTo>
                  <a:cubicBezTo>
                    <a:pt x="905" y="1272"/>
                    <a:pt x="948" y="1319"/>
                    <a:pt x="901" y="1361"/>
                  </a:cubicBezTo>
                  <a:cubicBezTo>
                    <a:pt x="893" y="1367"/>
                    <a:pt x="905" y="1396"/>
                    <a:pt x="909" y="1414"/>
                  </a:cubicBezTo>
                  <a:cubicBezTo>
                    <a:pt x="887" y="1461"/>
                    <a:pt x="841" y="1438"/>
                    <a:pt x="808" y="1448"/>
                  </a:cubicBezTo>
                  <a:cubicBezTo>
                    <a:pt x="684" y="1480"/>
                    <a:pt x="599" y="1562"/>
                    <a:pt x="525" y="1661"/>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41" name="Forme libre 840"/>
            <p:cNvSpPr>
              <a:spLocks noChangeArrowheads="1"/>
            </p:cNvSpPr>
            <p:nvPr userDrawn="1"/>
          </p:nvSpPr>
          <p:spPr bwMode="auto">
            <a:xfrm>
              <a:off x="7158038" y="5575300"/>
              <a:ext cx="34925" cy="41275"/>
            </a:xfrm>
            <a:custGeom>
              <a:avLst/>
              <a:gdLst>
                <a:gd name="T0" fmla="*/ 0 w 96"/>
                <a:gd name="T1" fmla="*/ 72 h 116"/>
                <a:gd name="T2" fmla="*/ 0 w 96"/>
                <a:gd name="T3" fmla="*/ 28 h 116"/>
                <a:gd name="T4" fmla="*/ 67 w 96"/>
                <a:gd name="T5" fmla="*/ 95 h 116"/>
                <a:gd name="T6" fmla="*/ 0 w 96"/>
                <a:gd name="T7" fmla="*/ 72 h 116"/>
              </a:gdLst>
              <a:ahLst/>
              <a:cxnLst>
                <a:cxn ang="0">
                  <a:pos x="T0" y="T1"/>
                </a:cxn>
                <a:cxn ang="0">
                  <a:pos x="T2" y="T3"/>
                </a:cxn>
                <a:cxn ang="0">
                  <a:pos x="T4" y="T5"/>
                </a:cxn>
                <a:cxn ang="0">
                  <a:pos x="T6" y="T7"/>
                </a:cxn>
              </a:cxnLst>
              <a:rect l="0" t="0" r="r" b="b"/>
              <a:pathLst>
                <a:path w="96" h="116">
                  <a:moveTo>
                    <a:pt x="0" y="72"/>
                  </a:moveTo>
                  <a:cubicBezTo>
                    <a:pt x="0" y="57"/>
                    <a:pt x="0" y="43"/>
                    <a:pt x="0" y="28"/>
                  </a:cubicBezTo>
                  <a:cubicBezTo>
                    <a:pt x="72" y="0"/>
                    <a:pt x="95" y="23"/>
                    <a:pt x="67" y="95"/>
                  </a:cubicBezTo>
                  <a:cubicBezTo>
                    <a:pt x="37" y="115"/>
                    <a:pt x="20" y="89"/>
                    <a:pt x="0" y="72"/>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42" name="Forme libre 841"/>
            <p:cNvSpPr>
              <a:spLocks noChangeArrowheads="1"/>
            </p:cNvSpPr>
            <p:nvPr userDrawn="1"/>
          </p:nvSpPr>
          <p:spPr bwMode="auto">
            <a:xfrm>
              <a:off x="7159625" y="5559425"/>
              <a:ext cx="41275" cy="49213"/>
            </a:xfrm>
            <a:custGeom>
              <a:avLst/>
              <a:gdLst>
                <a:gd name="T0" fmla="*/ 67 w 115"/>
                <a:gd name="T1" fmla="*/ 137 h 138"/>
                <a:gd name="T2" fmla="*/ 0 w 115"/>
                <a:gd name="T3" fmla="*/ 70 h 138"/>
                <a:gd name="T4" fmla="*/ 91 w 115"/>
                <a:gd name="T5" fmla="*/ 0 h 138"/>
                <a:gd name="T6" fmla="*/ 114 w 115"/>
                <a:gd name="T7" fmla="*/ 114 h 138"/>
                <a:gd name="T8" fmla="*/ 67 w 115"/>
                <a:gd name="T9" fmla="*/ 137 h 138"/>
              </a:gdLst>
              <a:ahLst/>
              <a:cxnLst>
                <a:cxn ang="0">
                  <a:pos x="T0" y="T1"/>
                </a:cxn>
                <a:cxn ang="0">
                  <a:pos x="T2" y="T3"/>
                </a:cxn>
                <a:cxn ang="0">
                  <a:pos x="T4" y="T5"/>
                </a:cxn>
                <a:cxn ang="0">
                  <a:pos x="T6" y="T7"/>
                </a:cxn>
                <a:cxn ang="0">
                  <a:pos x="T8" y="T9"/>
                </a:cxn>
              </a:cxnLst>
              <a:rect l="0" t="0" r="r" b="b"/>
              <a:pathLst>
                <a:path w="115" h="138">
                  <a:moveTo>
                    <a:pt x="67" y="137"/>
                  </a:moveTo>
                  <a:cubicBezTo>
                    <a:pt x="64" y="95"/>
                    <a:pt x="45" y="69"/>
                    <a:pt x="0" y="70"/>
                  </a:cubicBezTo>
                  <a:cubicBezTo>
                    <a:pt x="30" y="47"/>
                    <a:pt x="61" y="23"/>
                    <a:pt x="91" y="0"/>
                  </a:cubicBezTo>
                  <a:cubicBezTo>
                    <a:pt x="87" y="41"/>
                    <a:pt x="97" y="78"/>
                    <a:pt x="114" y="114"/>
                  </a:cubicBezTo>
                  <a:cubicBezTo>
                    <a:pt x="97" y="122"/>
                    <a:pt x="82" y="130"/>
                    <a:pt x="67" y="137"/>
                  </a:cubicBezTo>
                </a:path>
              </a:pathLst>
            </a:custGeom>
            <a:solidFill>
              <a:srgbClr val="67676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43" name="Forme libre 842"/>
            <p:cNvSpPr>
              <a:spLocks noChangeArrowheads="1"/>
            </p:cNvSpPr>
            <p:nvPr userDrawn="1"/>
          </p:nvSpPr>
          <p:spPr bwMode="auto">
            <a:xfrm>
              <a:off x="7156450" y="5791200"/>
              <a:ext cx="53975" cy="50800"/>
            </a:xfrm>
            <a:custGeom>
              <a:avLst/>
              <a:gdLst>
                <a:gd name="T0" fmla="*/ 48 w 150"/>
                <a:gd name="T1" fmla="*/ 0 h 141"/>
                <a:gd name="T2" fmla="*/ 99 w 150"/>
                <a:gd name="T3" fmla="*/ 46 h 141"/>
                <a:gd name="T4" fmla="*/ 108 w 150"/>
                <a:gd name="T5" fmla="*/ 119 h 141"/>
                <a:gd name="T6" fmla="*/ 22 w 150"/>
                <a:gd name="T7" fmla="*/ 95 h 141"/>
                <a:gd name="T8" fmla="*/ 48 w 150"/>
                <a:gd name="T9" fmla="*/ 0 h 141"/>
              </a:gdLst>
              <a:ahLst/>
              <a:cxnLst>
                <a:cxn ang="0">
                  <a:pos x="T0" y="T1"/>
                </a:cxn>
                <a:cxn ang="0">
                  <a:pos x="T2" y="T3"/>
                </a:cxn>
                <a:cxn ang="0">
                  <a:pos x="T4" y="T5"/>
                </a:cxn>
                <a:cxn ang="0">
                  <a:pos x="T6" y="T7"/>
                </a:cxn>
                <a:cxn ang="0">
                  <a:pos x="T8" y="T9"/>
                </a:cxn>
              </a:cxnLst>
              <a:rect l="0" t="0" r="r" b="b"/>
              <a:pathLst>
                <a:path w="150" h="141">
                  <a:moveTo>
                    <a:pt x="48" y="0"/>
                  </a:moveTo>
                  <a:cubicBezTo>
                    <a:pt x="65" y="15"/>
                    <a:pt x="82" y="30"/>
                    <a:pt x="99" y="46"/>
                  </a:cubicBezTo>
                  <a:cubicBezTo>
                    <a:pt x="114" y="69"/>
                    <a:pt x="149" y="93"/>
                    <a:pt x="108" y="119"/>
                  </a:cubicBezTo>
                  <a:cubicBezTo>
                    <a:pt x="74" y="140"/>
                    <a:pt x="41" y="128"/>
                    <a:pt x="22" y="95"/>
                  </a:cubicBezTo>
                  <a:cubicBezTo>
                    <a:pt x="0" y="55"/>
                    <a:pt x="6" y="21"/>
                    <a:pt x="48" y="0"/>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44" name="Forme libre 843"/>
            <p:cNvSpPr>
              <a:spLocks noChangeArrowheads="1"/>
            </p:cNvSpPr>
            <p:nvPr userDrawn="1"/>
          </p:nvSpPr>
          <p:spPr bwMode="auto">
            <a:xfrm>
              <a:off x="6048375" y="5668963"/>
              <a:ext cx="339725" cy="469900"/>
            </a:xfrm>
            <a:custGeom>
              <a:avLst/>
              <a:gdLst>
                <a:gd name="T0" fmla="*/ 605 w 943"/>
                <a:gd name="T1" fmla="*/ 996 h 1307"/>
                <a:gd name="T2" fmla="*/ 584 w 943"/>
                <a:gd name="T3" fmla="*/ 1019 h 1307"/>
                <a:gd name="T4" fmla="*/ 440 w 943"/>
                <a:gd name="T5" fmla="*/ 1072 h 1307"/>
                <a:gd name="T6" fmla="*/ 416 w 943"/>
                <a:gd name="T7" fmla="*/ 1088 h 1307"/>
                <a:gd name="T8" fmla="*/ 379 w 943"/>
                <a:gd name="T9" fmla="*/ 1109 h 1307"/>
                <a:gd name="T10" fmla="*/ 356 w 943"/>
                <a:gd name="T11" fmla="*/ 1123 h 1307"/>
                <a:gd name="T12" fmla="*/ 320 w 943"/>
                <a:gd name="T13" fmla="*/ 1135 h 1307"/>
                <a:gd name="T14" fmla="*/ 286 w 943"/>
                <a:gd name="T15" fmla="*/ 1150 h 1307"/>
                <a:gd name="T16" fmla="*/ 265 w 943"/>
                <a:gd name="T17" fmla="*/ 1163 h 1307"/>
                <a:gd name="T18" fmla="*/ 245 w 943"/>
                <a:gd name="T19" fmla="*/ 1178 h 1307"/>
                <a:gd name="T20" fmla="*/ 225 w 943"/>
                <a:gd name="T21" fmla="*/ 1198 h 1307"/>
                <a:gd name="T22" fmla="*/ 28 w 943"/>
                <a:gd name="T23" fmla="*/ 1274 h 1307"/>
                <a:gd name="T24" fmla="*/ 81 w 943"/>
                <a:gd name="T25" fmla="*/ 1124 h 1307"/>
                <a:gd name="T26" fmla="*/ 260 w 943"/>
                <a:gd name="T27" fmla="*/ 953 h 1307"/>
                <a:gd name="T28" fmla="*/ 240 w 943"/>
                <a:gd name="T29" fmla="*/ 610 h 1307"/>
                <a:gd name="T30" fmla="*/ 194 w 943"/>
                <a:gd name="T31" fmla="*/ 578 h 1307"/>
                <a:gd name="T32" fmla="*/ 165 w 943"/>
                <a:gd name="T33" fmla="*/ 501 h 1307"/>
                <a:gd name="T34" fmla="*/ 230 w 943"/>
                <a:gd name="T35" fmla="*/ 220 h 1307"/>
                <a:gd name="T36" fmla="*/ 355 w 943"/>
                <a:gd name="T37" fmla="*/ 14 h 1307"/>
                <a:gd name="T38" fmla="*/ 440 w 943"/>
                <a:gd name="T39" fmla="*/ 29 h 1307"/>
                <a:gd name="T40" fmla="*/ 468 w 943"/>
                <a:gd name="T41" fmla="*/ 51 h 1307"/>
                <a:gd name="T42" fmla="*/ 559 w 943"/>
                <a:gd name="T43" fmla="*/ 278 h 1307"/>
                <a:gd name="T44" fmla="*/ 532 w 943"/>
                <a:gd name="T45" fmla="*/ 346 h 1307"/>
                <a:gd name="T46" fmla="*/ 475 w 943"/>
                <a:gd name="T47" fmla="*/ 457 h 1307"/>
                <a:gd name="T48" fmla="*/ 474 w 943"/>
                <a:gd name="T49" fmla="*/ 504 h 1307"/>
                <a:gd name="T50" fmla="*/ 591 w 943"/>
                <a:gd name="T51" fmla="*/ 764 h 1307"/>
                <a:gd name="T52" fmla="*/ 624 w 943"/>
                <a:gd name="T53" fmla="*/ 602 h 1307"/>
                <a:gd name="T54" fmla="*/ 616 w 943"/>
                <a:gd name="T55" fmla="*/ 572 h 1307"/>
                <a:gd name="T56" fmla="*/ 602 w 943"/>
                <a:gd name="T57" fmla="*/ 507 h 1307"/>
                <a:gd name="T58" fmla="*/ 613 w 943"/>
                <a:gd name="T59" fmla="*/ 475 h 1307"/>
                <a:gd name="T60" fmla="*/ 706 w 943"/>
                <a:gd name="T61" fmla="*/ 462 h 1307"/>
                <a:gd name="T62" fmla="*/ 737 w 943"/>
                <a:gd name="T63" fmla="*/ 474 h 1307"/>
                <a:gd name="T64" fmla="*/ 772 w 943"/>
                <a:gd name="T65" fmla="*/ 507 h 1307"/>
                <a:gd name="T66" fmla="*/ 787 w 943"/>
                <a:gd name="T67" fmla="*/ 533 h 1307"/>
                <a:gd name="T68" fmla="*/ 816 w 943"/>
                <a:gd name="T69" fmla="*/ 567 h 1307"/>
                <a:gd name="T70" fmla="*/ 941 w 943"/>
                <a:gd name="T71" fmla="*/ 680 h 1307"/>
                <a:gd name="T72" fmla="*/ 940 w 943"/>
                <a:gd name="T73" fmla="*/ 715 h 1307"/>
                <a:gd name="T74" fmla="*/ 926 w 943"/>
                <a:gd name="T75" fmla="*/ 747 h 1307"/>
                <a:gd name="T76" fmla="*/ 900 w 943"/>
                <a:gd name="T77" fmla="*/ 769 h 1307"/>
                <a:gd name="T78" fmla="*/ 868 w 943"/>
                <a:gd name="T79" fmla="*/ 776 h 1307"/>
                <a:gd name="T80" fmla="*/ 837 w 943"/>
                <a:gd name="T81" fmla="*/ 769 h 1307"/>
                <a:gd name="T82" fmla="*/ 798 w 943"/>
                <a:gd name="T83" fmla="*/ 773 h 1307"/>
                <a:gd name="T84" fmla="*/ 798 w 943"/>
                <a:gd name="T85" fmla="*/ 773 h 1307"/>
                <a:gd name="T86" fmla="*/ 605 w 943"/>
                <a:gd name="T87" fmla="*/ 996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43" h="1307">
                  <a:moveTo>
                    <a:pt x="605" y="996"/>
                  </a:moveTo>
                  <a:cubicBezTo>
                    <a:pt x="598" y="1004"/>
                    <a:pt x="591" y="1011"/>
                    <a:pt x="584" y="1019"/>
                  </a:cubicBezTo>
                  <a:cubicBezTo>
                    <a:pt x="541" y="1050"/>
                    <a:pt x="485" y="1046"/>
                    <a:pt x="440" y="1072"/>
                  </a:cubicBezTo>
                  <a:cubicBezTo>
                    <a:pt x="433" y="1077"/>
                    <a:pt x="423" y="1083"/>
                    <a:pt x="416" y="1088"/>
                  </a:cubicBezTo>
                  <a:cubicBezTo>
                    <a:pt x="405" y="1097"/>
                    <a:pt x="391" y="1103"/>
                    <a:pt x="379" y="1109"/>
                  </a:cubicBezTo>
                  <a:cubicBezTo>
                    <a:pt x="372" y="1114"/>
                    <a:pt x="364" y="1117"/>
                    <a:pt x="356" y="1123"/>
                  </a:cubicBezTo>
                  <a:cubicBezTo>
                    <a:pt x="346" y="1129"/>
                    <a:pt x="333" y="1133"/>
                    <a:pt x="320" y="1135"/>
                  </a:cubicBezTo>
                  <a:cubicBezTo>
                    <a:pt x="307" y="1137"/>
                    <a:pt x="297" y="1144"/>
                    <a:pt x="286" y="1150"/>
                  </a:cubicBezTo>
                  <a:cubicBezTo>
                    <a:pt x="278" y="1155"/>
                    <a:pt x="272" y="1158"/>
                    <a:pt x="265" y="1163"/>
                  </a:cubicBezTo>
                  <a:cubicBezTo>
                    <a:pt x="259" y="1167"/>
                    <a:pt x="251" y="1173"/>
                    <a:pt x="245" y="1178"/>
                  </a:cubicBezTo>
                  <a:cubicBezTo>
                    <a:pt x="239" y="1184"/>
                    <a:pt x="231" y="1190"/>
                    <a:pt x="225" y="1198"/>
                  </a:cubicBezTo>
                  <a:cubicBezTo>
                    <a:pt x="161" y="1228"/>
                    <a:pt x="115" y="1306"/>
                    <a:pt x="28" y="1274"/>
                  </a:cubicBezTo>
                  <a:cubicBezTo>
                    <a:pt x="0" y="1208"/>
                    <a:pt x="46" y="1161"/>
                    <a:pt x="81" y="1124"/>
                  </a:cubicBezTo>
                  <a:cubicBezTo>
                    <a:pt x="138" y="1065"/>
                    <a:pt x="191" y="1001"/>
                    <a:pt x="260" y="953"/>
                  </a:cubicBezTo>
                  <a:cubicBezTo>
                    <a:pt x="391" y="863"/>
                    <a:pt x="379" y="692"/>
                    <a:pt x="240" y="610"/>
                  </a:cubicBezTo>
                  <a:cubicBezTo>
                    <a:pt x="223" y="601"/>
                    <a:pt x="207" y="591"/>
                    <a:pt x="194" y="578"/>
                  </a:cubicBezTo>
                  <a:cubicBezTo>
                    <a:pt x="176" y="555"/>
                    <a:pt x="162" y="532"/>
                    <a:pt x="165" y="501"/>
                  </a:cubicBezTo>
                  <a:cubicBezTo>
                    <a:pt x="211" y="413"/>
                    <a:pt x="234" y="324"/>
                    <a:pt x="230" y="220"/>
                  </a:cubicBezTo>
                  <a:cubicBezTo>
                    <a:pt x="225" y="138"/>
                    <a:pt x="304" y="78"/>
                    <a:pt x="355" y="14"/>
                  </a:cubicBezTo>
                  <a:cubicBezTo>
                    <a:pt x="387" y="0"/>
                    <a:pt x="414" y="13"/>
                    <a:pt x="440" y="29"/>
                  </a:cubicBezTo>
                  <a:cubicBezTo>
                    <a:pt x="449" y="36"/>
                    <a:pt x="459" y="43"/>
                    <a:pt x="468" y="51"/>
                  </a:cubicBezTo>
                  <a:cubicBezTo>
                    <a:pt x="535" y="112"/>
                    <a:pt x="535" y="200"/>
                    <a:pt x="559" y="278"/>
                  </a:cubicBezTo>
                  <a:cubicBezTo>
                    <a:pt x="569" y="306"/>
                    <a:pt x="558" y="336"/>
                    <a:pt x="532" y="346"/>
                  </a:cubicBezTo>
                  <a:cubicBezTo>
                    <a:pt x="475" y="367"/>
                    <a:pt x="482" y="414"/>
                    <a:pt x="475" y="457"/>
                  </a:cubicBezTo>
                  <a:cubicBezTo>
                    <a:pt x="475" y="472"/>
                    <a:pt x="474" y="489"/>
                    <a:pt x="474" y="504"/>
                  </a:cubicBezTo>
                  <a:cubicBezTo>
                    <a:pt x="469" y="607"/>
                    <a:pt x="526" y="681"/>
                    <a:pt x="591" y="764"/>
                  </a:cubicBezTo>
                  <a:cubicBezTo>
                    <a:pt x="633" y="710"/>
                    <a:pt x="639" y="659"/>
                    <a:pt x="624" y="602"/>
                  </a:cubicBezTo>
                  <a:cubicBezTo>
                    <a:pt x="620" y="591"/>
                    <a:pt x="619" y="581"/>
                    <a:pt x="616" y="572"/>
                  </a:cubicBezTo>
                  <a:cubicBezTo>
                    <a:pt x="611" y="550"/>
                    <a:pt x="602" y="530"/>
                    <a:pt x="602" y="507"/>
                  </a:cubicBezTo>
                  <a:cubicBezTo>
                    <a:pt x="604" y="497"/>
                    <a:pt x="607" y="486"/>
                    <a:pt x="613" y="475"/>
                  </a:cubicBezTo>
                  <a:cubicBezTo>
                    <a:pt x="639" y="442"/>
                    <a:pt x="674" y="457"/>
                    <a:pt x="706" y="462"/>
                  </a:cubicBezTo>
                  <a:cubicBezTo>
                    <a:pt x="717" y="463"/>
                    <a:pt x="727" y="468"/>
                    <a:pt x="737" y="474"/>
                  </a:cubicBezTo>
                  <a:cubicBezTo>
                    <a:pt x="750" y="483"/>
                    <a:pt x="762" y="494"/>
                    <a:pt x="772" y="507"/>
                  </a:cubicBezTo>
                  <a:cubicBezTo>
                    <a:pt x="778" y="515"/>
                    <a:pt x="784" y="524"/>
                    <a:pt x="787" y="533"/>
                  </a:cubicBezTo>
                  <a:cubicBezTo>
                    <a:pt x="795" y="546"/>
                    <a:pt x="804" y="556"/>
                    <a:pt x="816" y="567"/>
                  </a:cubicBezTo>
                  <a:cubicBezTo>
                    <a:pt x="860" y="602"/>
                    <a:pt x="940" y="597"/>
                    <a:pt x="941" y="680"/>
                  </a:cubicBezTo>
                  <a:cubicBezTo>
                    <a:pt x="941" y="692"/>
                    <a:pt x="942" y="703"/>
                    <a:pt x="940" y="715"/>
                  </a:cubicBezTo>
                  <a:cubicBezTo>
                    <a:pt x="939" y="727"/>
                    <a:pt x="934" y="738"/>
                    <a:pt x="926" y="747"/>
                  </a:cubicBezTo>
                  <a:cubicBezTo>
                    <a:pt x="918" y="756"/>
                    <a:pt x="911" y="764"/>
                    <a:pt x="900" y="769"/>
                  </a:cubicBezTo>
                  <a:cubicBezTo>
                    <a:pt x="889" y="773"/>
                    <a:pt x="879" y="776"/>
                    <a:pt x="868" y="776"/>
                  </a:cubicBezTo>
                  <a:cubicBezTo>
                    <a:pt x="857" y="775"/>
                    <a:pt x="846" y="772"/>
                    <a:pt x="837" y="769"/>
                  </a:cubicBezTo>
                  <a:cubicBezTo>
                    <a:pt x="824" y="765"/>
                    <a:pt x="808" y="753"/>
                    <a:pt x="798" y="773"/>
                  </a:cubicBezTo>
                  <a:lnTo>
                    <a:pt x="798" y="773"/>
                  </a:lnTo>
                  <a:cubicBezTo>
                    <a:pt x="737" y="851"/>
                    <a:pt x="679" y="930"/>
                    <a:pt x="605" y="996"/>
                  </a:cubicBezTo>
                </a:path>
              </a:pathLst>
            </a:custGeom>
            <a:solidFill>
              <a:srgbClr val="26262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45" name="Forme libre 844"/>
            <p:cNvSpPr>
              <a:spLocks noChangeArrowheads="1"/>
            </p:cNvSpPr>
            <p:nvPr userDrawn="1"/>
          </p:nvSpPr>
          <p:spPr bwMode="auto">
            <a:xfrm>
              <a:off x="6340475" y="5686425"/>
              <a:ext cx="455613" cy="292100"/>
            </a:xfrm>
            <a:custGeom>
              <a:avLst/>
              <a:gdLst>
                <a:gd name="T0" fmla="*/ 55 w 1265"/>
                <a:gd name="T1" fmla="*/ 678 h 812"/>
                <a:gd name="T2" fmla="*/ 73 w 1265"/>
                <a:gd name="T3" fmla="*/ 672 h 812"/>
                <a:gd name="T4" fmla="*/ 99 w 1265"/>
                <a:gd name="T5" fmla="*/ 656 h 812"/>
                <a:gd name="T6" fmla="*/ 99 w 1265"/>
                <a:gd name="T7" fmla="*/ 656 h 812"/>
                <a:gd name="T8" fmla="*/ 230 w 1265"/>
                <a:gd name="T9" fmla="*/ 556 h 812"/>
                <a:gd name="T10" fmla="*/ 789 w 1265"/>
                <a:gd name="T11" fmla="*/ 221 h 812"/>
                <a:gd name="T12" fmla="*/ 886 w 1265"/>
                <a:gd name="T13" fmla="*/ 142 h 812"/>
                <a:gd name="T14" fmla="*/ 1055 w 1265"/>
                <a:gd name="T15" fmla="*/ 24 h 812"/>
                <a:gd name="T16" fmla="*/ 1083 w 1265"/>
                <a:gd name="T17" fmla="*/ 7 h 812"/>
                <a:gd name="T18" fmla="*/ 1115 w 1265"/>
                <a:gd name="T19" fmla="*/ 0 h 812"/>
                <a:gd name="T20" fmla="*/ 1167 w 1265"/>
                <a:gd name="T21" fmla="*/ 3 h 812"/>
                <a:gd name="T22" fmla="*/ 1214 w 1265"/>
                <a:gd name="T23" fmla="*/ 188 h 812"/>
                <a:gd name="T24" fmla="*/ 1196 w 1265"/>
                <a:gd name="T25" fmla="*/ 218 h 812"/>
                <a:gd name="T26" fmla="*/ 1060 w 1265"/>
                <a:gd name="T27" fmla="*/ 301 h 812"/>
                <a:gd name="T28" fmla="*/ 991 w 1265"/>
                <a:gd name="T29" fmla="*/ 388 h 812"/>
                <a:gd name="T30" fmla="*/ 739 w 1265"/>
                <a:gd name="T31" fmla="*/ 507 h 812"/>
                <a:gd name="T32" fmla="*/ 664 w 1265"/>
                <a:gd name="T33" fmla="*/ 513 h 812"/>
                <a:gd name="T34" fmla="*/ 330 w 1265"/>
                <a:gd name="T35" fmla="*/ 678 h 812"/>
                <a:gd name="T36" fmla="*/ 105 w 1265"/>
                <a:gd name="T37" fmla="*/ 783 h 812"/>
                <a:gd name="T38" fmla="*/ 6 w 1265"/>
                <a:gd name="T39" fmla="*/ 725 h 812"/>
                <a:gd name="T40" fmla="*/ 26 w 1265"/>
                <a:gd name="T41" fmla="*/ 696 h 812"/>
                <a:gd name="T42" fmla="*/ 26 w 1265"/>
                <a:gd name="T43" fmla="*/ 695 h 812"/>
                <a:gd name="T44" fmla="*/ 55 w 1265"/>
                <a:gd name="T45" fmla="*/ 678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5" h="812">
                  <a:moveTo>
                    <a:pt x="55" y="678"/>
                  </a:moveTo>
                  <a:cubicBezTo>
                    <a:pt x="61" y="678"/>
                    <a:pt x="67" y="675"/>
                    <a:pt x="73" y="672"/>
                  </a:cubicBezTo>
                  <a:cubicBezTo>
                    <a:pt x="82" y="666"/>
                    <a:pt x="91" y="661"/>
                    <a:pt x="99" y="656"/>
                  </a:cubicBezTo>
                  <a:lnTo>
                    <a:pt x="99" y="656"/>
                  </a:lnTo>
                  <a:cubicBezTo>
                    <a:pt x="128" y="603"/>
                    <a:pt x="160" y="556"/>
                    <a:pt x="230" y="556"/>
                  </a:cubicBezTo>
                  <a:cubicBezTo>
                    <a:pt x="432" y="470"/>
                    <a:pt x="646" y="404"/>
                    <a:pt x="789" y="221"/>
                  </a:cubicBezTo>
                  <a:cubicBezTo>
                    <a:pt x="815" y="189"/>
                    <a:pt x="857" y="172"/>
                    <a:pt x="886" y="142"/>
                  </a:cubicBezTo>
                  <a:cubicBezTo>
                    <a:pt x="934" y="93"/>
                    <a:pt x="995" y="59"/>
                    <a:pt x="1055" y="24"/>
                  </a:cubicBezTo>
                  <a:cubicBezTo>
                    <a:pt x="1064" y="18"/>
                    <a:pt x="1073" y="13"/>
                    <a:pt x="1083" y="7"/>
                  </a:cubicBezTo>
                  <a:cubicBezTo>
                    <a:pt x="1093" y="3"/>
                    <a:pt x="1104" y="0"/>
                    <a:pt x="1115" y="0"/>
                  </a:cubicBezTo>
                  <a:cubicBezTo>
                    <a:pt x="1131" y="0"/>
                    <a:pt x="1150" y="0"/>
                    <a:pt x="1167" y="3"/>
                  </a:cubicBezTo>
                  <a:cubicBezTo>
                    <a:pt x="1264" y="44"/>
                    <a:pt x="1206" y="123"/>
                    <a:pt x="1214" y="188"/>
                  </a:cubicBezTo>
                  <a:cubicBezTo>
                    <a:pt x="1209" y="198"/>
                    <a:pt x="1203" y="209"/>
                    <a:pt x="1196" y="218"/>
                  </a:cubicBezTo>
                  <a:cubicBezTo>
                    <a:pt x="1150" y="246"/>
                    <a:pt x="1104" y="273"/>
                    <a:pt x="1060" y="301"/>
                  </a:cubicBezTo>
                  <a:cubicBezTo>
                    <a:pt x="1026" y="320"/>
                    <a:pt x="1003" y="346"/>
                    <a:pt x="991" y="388"/>
                  </a:cubicBezTo>
                  <a:cubicBezTo>
                    <a:pt x="960" y="484"/>
                    <a:pt x="834" y="545"/>
                    <a:pt x="739" y="507"/>
                  </a:cubicBezTo>
                  <a:cubicBezTo>
                    <a:pt x="708" y="495"/>
                    <a:pt x="689" y="505"/>
                    <a:pt x="664" y="513"/>
                  </a:cubicBezTo>
                  <a:cubicBezTo>
                    <a:pt x="551" y="565"/>
                    <a:pt x="437" y="614"/>
                    <a:pt x="330" y="678"/>
                  </a:cubicBezTo>
                  <a:cubicBezTo>
                    <a:pt x="258" y="721"/>
                    <a:pt x="182" y="753"/>
                    <a:pt x="105" y="783"/>
                  </a:cubicBezTo>
                  <a:cubicBezTo>
                    <a:pt x="40" y="811"/>
                    <a:pt x="18" y="780"/>
                    <a:pt x="6" y="725"/>
                  </a:cubicBezTo>
                  <a:cubicBezTo>
                    <a:pt x="0" y="707"/>
                    <a:pt x="18" y="705"/>
                    <a:pt x="26" y="696"/>
                  </a:cubicBezTo>
                  <a:lnTo>
                    <a:pt x="26" y="695"/>
                  </a:lnTo>
                  <a:cubicBezTo>
                    <a:pt x="36" y="690"/>
                    <a:pt x="44" y="682"/>
                    <a:pt x="55" y="678"/>
                  </a:cubicBezTo>
                </a:path>
              </a:pathLst>
            </a:custGeom>
            <a:solidFill>
              <a:srgbClr val="FBFBF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46" name="Forme libre 845"/>
            <p:cNvSpPr>
              <a:spLocks noChangeArrowheads="1"/>
            </p:cNvSpPr>
            <p:nvPr userDrawn="1"/>
          </p:nvSpPr>
          <p:spPr bwMode="auto">
            <a:xfrm>
              <a:off x="6126163" y="6015038"/>
              <a:ext cx="133350" cy="100012"/>
            </a:xfrm>
            <a:custGeom>
              <a:avLst/>
              <a:gdLst>
                <a:gd name="T0" fmla="*/ 25 w 369"/>
                <a:gd name="T1" fmla="*/ 156 h 279"/>
                <a:gd name="T2" fmla="*/ 46 w 369"/>
                <a:gd name="T3" fmla="*/ 154 h 279"/>
                <a:gd name="T4" fmla="*/ 182 w 369"/>
                <a:gd name="T5" fmla="*/ 84 h 279"/>
                <a:gd name="T6" fmla="*/ 365 w 369"/>
                <a:gd name="T7" fmla="*/ 61 h 279"/>
                <a:gd name="T8" fmla="*/ 368 w 369"/>
                <a:gd name="T9" fmla="*/ 87 h 279"/>
                <a:gd name="T10" fmla="*/ 135 w 369"/>
                <a:gd name="T11" fmla="*/ 266 h 279"/>
                <a:gd name="T12" fmla="*/ 2 w 369"/>
                <a:gd name="T13" fmla="*/ 179 h 279"/>
                <a:gd name="T14" fmla="*/ 2 w 369"/>
                <a:gd name="T15" fmla="*/ 179 h 279"/>
                <a:gd name="T16" fmla="*/ 25 w 369"/>
                <a:gd name="T17" fmla="*/ 156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279">
                  <a:moveTo>
                    <a:pt x="25" y="156"/>
                  </a:moveTo>
                  <a:cubicBezTo>
                    <a:pt x="32" y="153"/>
                    <a:pt x="39" y="153"/>
                    <a:pt x="46" y="154"/>
                  </a:cubicBezTo>
                  <a:cubicBezTo>
                    <a:pt x="121" y="188"/>
                    <a:pt x="174" y="180"/>
                    <a:pt x="182" y="84"/>
                  </a:cubicBezTo>
                  <a:cubicBezTo>
                    <a:pt x="239" y="37"/>
                    <a:pt x="297" y="0"/>
                    <a:pt x="365" y="61"/>
                  </a:cubicBezTo>
                  <a:cubicBezTo>
                    <a:pt x="367" y="70"/>
                    <a:pt x="367" y="78"/>
                    <a:pt x="368" y="87"/>
                  </a:cubicBezTo>
                  <a:cubicBezTo>
                    <a:pt x="307" y="169"/>
                    <a:pt x="234" y="234"/>
                    <a:pt x="135" y="266"/>
                  </a:cubicBezTo>
                  <a:cubicBezTo>
                    <a:pt x="0" y="278"/>
                    <a:pt x="0" y="278"/>
                    <a:pt x="2" y="179"/>
                  </a:cubicBezTo>
                  <a:lnTo>
                    <a:pt x="2" y="179"/>
                  </a:lnTo>
                  <a:cubicBezTo>
                    <a:pt x="9" y="171"/>
                    <a:pt x="17" y="163"/>
                    <a:pt x="25" y="156"/>
                  </a:cubicBezTo>
                </a:path>
              </a:pathLst>
            </a:custGeom>
            <a:solidFill>
              <a:srgbClr val="92929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47" name="Forme libre 846"/>
            <p:cNvSpPr>
              <a:spLocks noChangeArrowheads="1"/>
            </p:cNvSpPr>
            <p:nvPr userDrawn="1"/>
          </p:nvSpPr>
          <p:spPr bwMode="auto">
            <a:xfrm>
              <a:off x="6265863" y="5948363"/>
              <a:ext cx="68262" cy="80962"/>
            </a:xfrm>
            <a:custGeom>
              <a:avLst/>
              <a:gdLst>
                <a:gd name="T0" fmla="*/ 0 w 191"/>
                <a:gd name="T1" fmla="*/ 223 h 224"/>
                <a:gd name="T2" fmla="*/ 190 w 191"/>
                <a:gd name="T3" fmla="*/ 0 h 224"/>
                <a:gd name="T4" fmla="*/ 0 w 191"/>
                <a:gd name="T5" fmla="*/ 223 h 224"/>
              </a:gdLst>
              <a:ahLst/>
              <a:cxnLst>
                <a:cxn ang="0">
                  <a:pos x="T0" y="T1"/>
                </a:cxn>
                <a:cxn ang="0">
                  <a:pos x="T2" y="T3"/>
                </a:cxn>
                <a:cxn ang="0">
                  <a:pos x="T4" y="T5"/>
                </a:cxn>
              </a:cxnLst>
              <a:rect l="0" t="0" r="r" b="b"/>
              <a:pathLst>
                <a:path w="191" h="224">
                  <a:moveTo>
                    <a:pt x="0" y="223"/>
                  </a:moveTo>
                  <a:cubicBezTo>
                    <a:pt x="44" y="133"/>
                    <a:pt x="90" y="43"/>
                    <a:pt x="190" y="0"/>
                  </a:cubicBezTo>
                  <a:cubicBezTo>
                    <a:pt x="176" y="115"/>
                    <a:pt x="99" y="179"/>
                    <a:pt x="0" y="223"/>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48" name="Forme libre 847"/>
            <p:cNvSpPr>
              <a:spLocks noChangeArrowheads="1"/>
            </p:cNvSpPr>
            <p:nvPr userDrawn="1"/>
          </p:nvSpPr>
          <p:spPr bwMode="auto">
            <a:xfrm>
              <a:off x="6259513" y="6102350"/>
              <a:ext cx="50800" cy="33338"/>
            </a:xfrm>
            <a:custGeom>
              <a:avLst/>
              <a:gdLst>
                <a:gd name="T0" fmla="*/ 17 w 139"/>
                <a:gd name="T1" fmla="*/ 74 h 91"/>
                <a:gd name="T2" fmla="*/ 19 w 139"/>
                <a:gd name="T3" fmla="*/ 0 h 91"/>
                <a:gd name="T4" fmla="*/ 138 w 139"/>
                <a:gd name="T5" fmla="*/ 3 h 91"/>
                <a:gd name="T6" fmla="*/ 43 w 139"/>
                <a:gd name="T7" fmla="*/ 72 h 91"/>
                <a:gd name="T8" fmla="*/ 17 w 139"/>
                <a:gd name="T9" fmla="*/ 74 h 91"/>
              </a:gdLst>
              <a:ahLst/>
              <a:cxnLst>
                <a:cxn ang="0">
                  <a:pos x="T0" y="T1"/>
                </a:cxn>
                <a:cxn ang="0">
                  <a:pos x="T2" y="T3"/>
                </a:cxn>
                <a:cxn ang="0">
                  <a:pos x="T4" y="T5"/>
                </a:cxn>
                <a:cxn ang="0">
                  <a:pos x="T6" y="T7"/>
                </a:cxn>
                <a:cxn ang="0">
                  <a:pos x="T8" y="T9"/>
                </a:cxn>
              </a:cxnLst>
              <a:rect l="0" t="0" r="r" b="b"/>
              <a:pathLst>
                <a:path w="139" h="91">
                  <a:moveTo>
                    <a:pt x="17" y="74"/>
                  </a:moveTo>
                  <a:cubicBezTo>
                    <a:pt x="0" y="49"/>
                    <a:pt x="0" y="25"/>
                    <a:pt x="19" y="0"/>
                  </a:cubicBezTo>
                  <a:cubicBezTo>
                    <a:pt x="58" y="2"/>
                    <a:pt x="98" y="2"/>
                    <a:pt x="138" y="3"/>
                  </a:cubicBezTo>
                  <a:cubicBezTo>
                    <a:pt x="106" y="26"/>
                    <a:pt x="60" y="28"/>
                    <a:pt x="43" y="72"/>
                  </a:cubicBezTo>
                  <a:cubicBezTo>
                    <a:pt x="35" y="89"/>
                    <a:pt x="28" y="90"/>
                    <a:pt x="17" y="74"/>
                  </a:cubicBezTo>
                </a:path>
              </a:pathLst>
            </a:custGeom>
            <a:solidFill>
              <a:srgbClr val="AAAAA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49" name="Forme libre 848"/>
            <p:cNvSpPr>
              <a:spLocks noChangeArrowheads="1"/>
            </p:cNvSpPr>
            <p:nvPr userDrawn="1"/>
          </p:nvSpPr>
          <p:spPr bwMode="auto">
            <a:xfrm>
              <a:off x="6334125" y="5938838"/>
              <a:ext cx="15875" cy="11112"/>
            </a:xfrm>
            <a:custGeom>
              <a:avLst/>
              <a:gdLst>
                <a:gd name="T0" fmla="*/ 43 w 44"/>
                <a:gd name="T1" fmla="*/ 0 h 30"/>
                <a:gd name="T2" fmla="*/ 23 w 44"/>
                <a:gd name="T3" fmla="*/ 29 h 30"/>
                <a:gd name="T4" fmla="*/ 0 w 44"/>
                <a:gd name="T5" fmla="*/ 27 h 30"/>
                <a:gd name="T6" fmla="*/ 43 w 44"/>
                <a:gd name="T7" fmla="*/ 0 h 30"/>
              </a:gdLst>
              <a:ahLst/>
              <a:cxnLst>
                <a:cxn ang="0">
                  <a:pos x="T0" y="T1"/>
                </a:cxn>
                <a:cxn ang="0">
                  <a:pos x="T2" y="T3"/>
                </a:cxn>
                <a:cxn ang="0">
                  <a:pos x="T4" y="T5"/>
                </a:cxn>
                <a:cxn ang="0">
                  <a:pos x="T6" y="T7"/>
                </a:cxn>
              </a:cxnLst>
              <a:rect l="0" t="0" r="r" b="b"/>
              <a:pathLst>
                <a:path w="44" h="30">
                  <a:moveTo>
                    <a:pt x="43" y="0"/>
                  </a:moveTo>
                  <a:cubicBezTo>
                    <a:pt x="37" y="9"/>
                    <a:pt x="31" y="19"/>
                    <a:pt x="23" y="29"/>
                  </a:cubicBezTo>
                  <a:cubicBezTo>
                    <a:pt x="15" y="29"/>
                    <a:pt x="8" y="27"/>
                    <a:pt x="0" y="27"/>
                  </a:cubicBezTo>
                  <a:cubicBezTo>
                    <a:pt x="11" y="12"/>
                    <a:pt x="24" y="1"/>
                    <a:pt x="43" y="0"/>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50" name="Forme libre 849"/>
            <p:cNvSpPr>
              <a:spLocks noChangeArrowheads="1"/>
            </p:cNvSpPr>
            <p:nvPr userDrawn="1"/>
          </p:nvSpPr>
          <p:spPr bwMode="auto">
            <a:xfrm>
              <a:off x="6192838" y="6127750"/>
              <a:ext cx="106362" cy="65088"/>
            </a:xfrm>
            <a:custGeom>
              <a:avLst/>
              <a:gdLst>
                <a:gd name="T0" fmla="*/ 201 w 297"/>
                <a:gd name="T1" fmla="*/ 2 h 183"/>
                <a:gd name="T2" fmla="*/ 227 w 297"/>
                <a:gd name="T3" fmla="*/ 0 h 183"/>
                <a:gd name="T4" fmla="*/ 296 w 297"/>
                <a:gd name="T5" fmla="*/ 66 h 183"/>
                <a:gd name="T6" fmla="*/ 114 w 297"/>
                <a:gd name="T7" fmla="*/ 182 h 183"/>
                <a:gd name="T8" fmla="*/ 0 w 297"/>
                <a:gd name="T9" fmla="*/ 66 h 183"/>
                <a:gd name="T10" fmla="*/ 110 w 297"/>
                <a:gd name="T11" fmla="*/ 55 h 183"/>
                <a:gd name="T12" fmla="*/ 201 w 297"/>
                <a:gd name="T13" fmla="*/ 2 h 183"/>
              </a:gdLst>
              <a:ahLst/>
              <a:cxnLst>
                <a:cxn ang="0">
                  <a:pos x="T0" y="T1"/>
                </a:cxn>
                <a:cxn ang="0">
                  <a:pos x="T2" y="T3"/>
                </a:cxn>
                <a:cxn ang="0">
                  <a:pos x="T4" y="T5"/>
                </a:cxn>
                <a:cxn ang="0">
                  <a:pos x="T6" y="T7"/>
                </a:cxn>
                <a:cxn ang="0">
                  <a:pos x="T8" y="T9"/>
                </a:cxn>
                <a:cxn ang="0">
                  <a:pos x="T10" y="T11"/>
                </a:cxn>
                <a:cxn ang="0">
                  <a:pos x="T12" y="T13"/>
                </a:cxn>
              </a:cxnLst>
              <a:rect l="0" t="0" r="r" b="b"/>
              <a:pathLst>
                <a:path w="297" h="183">
                  <a:moveTo>
                    <a:pt x="201" y="2"/>
                  </a:moveTo>
                  <a:cubicBezTo>
                    <a:pt x="210" y="2"/>
                    <a:pt x="218" y="0"/>
                    <a:pt x="227" y="0"/>
                  </a:cubicBezTo>
                  <a:cubicBezTo>
                    <a:pt x="238" y="35"/>
                    <a:pt x="259" y="60"/>
                    <a:pt x="296" y="66"/>
                  </a:cubicBezTo>
                  <a:cubicBezTo>
                    <a:pt x="239" y="110"/>
                    <a:pt x="194" y="174"/>
                    <a:pt x="114" y="182"/>
                  </a:cubicBezTo>
                  <a:cubicBezTo>
                    <a:pt x="67" y="153"/>
                    <a:pt x="42" y="99"/>
                    <a:pt x="0" y="66"/>
                  </a:cubicBezTo>
                  <a:cubicBezTo>
                    <a:pt x="33" y="37"/>
                    <a:pt x="65" y="27"/>
                    <a:pt x="110" y="55"/>
                  </a:cubicBezTo>
                  <a:cubicBezTo>
                    <a:pt x="187" y="102"/>
                    <a:pt x="192" y="98"/>
                    <a:pt x="201" y="2"/>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51" name="Forme libre 850"/>
            <p:cNvSpPr>
              <a:spLocks noChangeArrowheads="1"/>
            </p:cNvSpPr>
            <p:nvPr userDrawn="1"/>
          </p:nvSpPr>
          <p:spPr bwMode="auto">
            <a:xfrm>
              <a:off x="6334125" y="6300788"/>
              <a:ext cx="17463" cy="22225"/>
            </a:xfrm>
            <a:custGeom>
              <a:avLst/>
              <a:gdLst>
                <a:gd name="T0" fmla="*/ 45 w 48"/>
                <a:gd name="T1" fmla="*/ 0 h 63"/>
                <a:gd name="T2" fmla="*/ 47 w 48"/>
                <a:gd name="T3" fmla="*/ 46 h 63"/>
                <a:gd name="T4" fmla="*/ 38 w 48"/>
                <a:gd name="T5" fmla="*/ 57 h 63"/>
                <a:gd name="T6" fmla="*/ 0 w 48"/>
                <a:gd name="T7" fmla="*/ 48 h 63"/>
                <a:gd name="T8" fmla="*/ 0 w 48"/>
                <a:gd name="T9" fmla="*/ 48 h 63"/>
                <a:gd name="T10" fmla="*/ 45 w 48"/>
                <a:gd name="T11" fmla="*/ 0 h 63"/>
              </a:gdLst>
              <a:ahLst/>
              <a:cxnLst>
                <a:cxn ang="0">
                  <a:pos x="T0" y="T1"/>
                </a:cxn>
                <a:cxn ang="0">
                  <a:pos x="T2" y="T3"/>
                </a:cxn>
                <a:cxn ang="0">
                  <a:pos x="T4" y="T5"/>
                </a:cxn>
                <a:cxn ang="0">
                  <a:pos x="T6" y="T7"/>
                </a:cxn>
                <a:cxn ang="0">
                  <a:pos x="T8" y="T9"/>
                </a:cxn>
                <a:cxn ang="0">
                  <a:pos x="T10" y="T11"/>
                </a:cxn>
              </a:cxnLst>
              <a:rect l="0" t="0" r="r" b="b"/>
              <a:pathLst>
                <a:path w="48" h="63">
                  <a:moveTo>
                    <a:pt x="45" y="0"/>
                  </a:moveTo>
                  <a:cubicBezTo>
                    <a:pt x="45" y="16"/>
                    <a:pt x="45" y="31"/>
                    <a:pt x="47" y="46"/>
                  </a:cubicBezTo>
                  <a:cubicBezTo>
                    <a:pt x="44" y="49"/>
                    <a:pt x="41" y="52"/>
                    <a:pt x="38" y="57"/>
                  </a:cubicBezTo>
                  <a:cubicBezTo>
                    <a:pt x="22" y="62"/>
                    <a:pt x="10" y="60"/>
                    <a:pt x="0" y="48"/>
                  </a:cubicBezTo>
                  <a:lnTo>
                    <a:pt x="0" y="48"/>
                  </a:lnTo>
                  <a:cubicBezTo>
                    <a:pt x="13" y="33"/>
                    <a:pt x="29" y="17"/>
                    <a:pt x="45" y="0"/>
                  </a:cubicBezTo>
                </a:path>
              </a:pathLst>
            </a:custGeom>
            <a:solidFill>
              <a:srgbClr val="EAEAE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52" name="Forme libre 851"/>
            <p:cNvSpPr>
              <a:spLocks noChangeArrowheads="1"/>
            </p:cNvSpPr>
            <p:nvPr userDrawn="1"/>
          </p:nvSpPr>
          <p:spPr bwMode="auto">
            <a:xfrm>
              <a:off x="6334125" y="6318250"/>
              <a:ext cx="33338" cy="39688"/>
            </a:xfrm>
            <a:custGeom>
              <a:avLst/>
              <a:gdLst>
                <a:gd name="T0" fmla="*/ 90 w 91"/>
                <a:gd name="T1" fmla="*/ 46 h 112"/>
                <a:gd name="T2" fmla="*/ 90 w 91"/>
                <a:gd name="T3" fmla="*/ 111 h 112"/>
                <a:gd name="T4" fmla="*/ 0 w 91"/>
                <a:gd name="T5" fmla="*/ 23 h 112"/>
                <a:gd name="T6" fmla="*/ 44 w 91"/>
                <a:gd name="T7" fmla="*/ 1 h 112"/>
                <a:gd name="T8" fmla="*/ 45 w 91"/>
                <a:gd name="T9" fmla="*/ 0 h 112"/>
                <a:gd name="T10" fmla="*/ 90 w 91"/>
                <a:gd name="T11" fmla="*/ 46 h 112"/>
              </a:gdLst>
              <a:ahLst/>
              <a:cxnLst>
                <a:cxn ang="0">
                  <a:pos x="T0" y="T1"/>
                </a:cxn>
                <a:cxn ang="0">
                  <a:pos x="T2" y="T3"/>
                </a:cxn>
                <a:cxn ang="0">
                  <a:pos x="T4" y="T5"/>
                </a:cxn>
                <a:cxn ang="0">
                  <a:pos x="T6" y="T7"/>
                </a:cxn>
                <a:cxn ang="0">
                  <a:pos x="T8" y="T9"/>
                </a:cxn>
                <a:cxn ang="0">
                  <a:pos x="T10" y="T11"/>
                </a:cxn>
              </a:cxnLst>
              <a:rect l="0" t="0" r="r" b="b"/>
              <a:pathLst>
                <a:path w="91" h="112">
                  <a:moveTo>
                    <a:pt x="90" y="46"/>
                  </a:moveTo>
                  <a:cubicBezTo>
                    <a:pt x="90" y="67"/>
                    <a:pt x="90" y="90"/>
                    <a:pt x="90" y="111"/>
                  </a:cubicBezTo>
                  <a:cubicBezTo>
                    <a:pt x="39" y="102"/>
                    <a:pt x="12" y="70"/>
                    <a:pt x="0" y="23"/>
                  </a:cubicBezTo>
                  <a:cubicBezTo>
                    <a:pt x="12" y="9"/>
                    <a:pt x="33" y="18"/>
                    <a:pt x="44" y="1"/>
                  </a:cubicBezTo>
                  <a:lnTo>
                    <a:pt x="45" y="0"/>
                  </a:lnTo>
                  <a:cubicBezTo>
                    <a:pt x="61" y="15"/>
                    <a:pt x="74" y="30"/>
                    <a:pt x="90" y="46"/>
                  </a:cubicBezTo>
                </a:path>
              </a:pathLst>
            </a:custGeom>
            <a:solidFill>
              <a:srgbClr val="EAEAE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53" name="Forme libre 852"/>
            <p:cNvSpPr>
              <a:spLocks noChangeArrowheads="1"/>
            </p:cNvSpPr>
            <p:nvPr userDrawn="1"/>
          </p:nvSpPr>
          <p:spPr bwMode="auto">
            <a:xfrm>
              <a:off x="6332538" y="6316663"/>
              <a:ext cx="17462" cy="11112"/>
            </a:xfrm>
            <a:custGeom>
              <a:avLst/>
              <a:gdLst>
                <a:gd name="T0" fmla="*/ 46 w 47"/>
                <a:gd name="T1" fmla="*/ 2 h 30"/>
                <a:gd name="T2" fmla="*/ 2 w 47"/>
                <a:gd name="T3" fmla="*/ 23 h 30"/>
                <a:gd name="T4" fmla="*/ 0 w 47"/>
                <a:gd name="T5" fmla="*/ 0 h 30"/>
                <a:gd name="T6" fmla="*/ 46 w 47"/>
                <a:gd name="T7" fmla="*/ 2 h 30"/>
              </a:gdLst>
              <a:ahLst/>
              <a:cxnLst>
                <a:cxn ang="0">
                  <a:pos x="T0" y="T1"/>
                </a:cxn>
                <a:cxn ang="0">
                  <a:pos x="T2" y="T3"/>
                </a:cxn>
                <a:cxn ang="0">
                  <a:pos x="T4" y="T5"/>
                </a:cxn>
                <a:cxn ang="0">
                  <a:pos x="T6" y="T7"/>
                </a:cxn>
              </a:cxnLst>
              <a:rect l="0" t="0" r="r" b="b"/>
              <a:pathLst>
                <a:path w="47" h="30">
                  <a:moveTo>
                    <a:pt x="46" y="2"/>
                  </a:moveTo>
                  <a:cubicBezTo>
                    <a:pt x="40" y="28"/>
                    <a:pt x="23" y="29"/>
                    <a:pt x="2" y="23"/>
                  </a:cubicBezTo>
                  <a:cubicBezTo>
                    <a:pt x="2" y="16"/>
                    <a:pt x="0" y="8"/>
                    <a:pt x="0" y="0"/>
                  </a:cubicBezTo>
                  <a:cubicBezTo>
                    <a:pt x="15" y="2"/>
                    <a:pt x="31" y="2"/>
                    <a:pt x="46" y="2"/>
                  </a:cubicBezTo>
                </a:path>
              </a:pathLst>
            </a:custGeom>
            <a:solidFill>
              <a:srgbClr val="FCFCF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54" name="Forme libre 853"/>
            <p:cNvSpPr>
              <a:spLocks noChangeArrowheads="1"/>
            </p:cNvSpPr>
            <p:nvPr userDrawn="1"/>
          </p:nvSpPr>
          <p:spPr bwMode="auto">
            <a:xfrm>
              <a:off x="5545138" y="5594350"/>
              <a:ext cx="452437" cy="542925"/>
            </a:xfrm>
            <a:custGeom>
              <a:avLst/>
              <a:gdLst>
                <a:gd name="T0" fmla="*/ 591 w 1255"/>
                <a:gd name="T1" fmla="*/ 1321 h 1507"/>
                <a:gd name="T2" fmla="*/ 542 w 1255"/>
                <a:gd name="T3" fmla="*/ 1506 h 1507"/>
                <a:gd name="T4" fmla="*/ 403 w 1255"/>
                <a:gd name="T5" fmla="*/ 1051 h 1507"/>
                <a:gd name="T6" fmla="*/ 226 w 1255"/>
                <a:gd name="T7" fmla="*/ 800 h 1507"/>
                <a:gd name="T8" fmla="*/ 205 w 1255"/>
                <a:gd name="T9" fmla="*/ 729 h 1507"/>
                <a:gd name="T10" fmla="*/ 357 w 1255"/>
                <a:gd name="T11" fmla="*/ 674 h 1507"/>
                <a:gd name="T12" fmla="*/ 400 w 1255"/>
                <a:gd name="T13" fmla="*/ 643 h 1507"/>
                <a:gd name="T14" fmla="*/ 359 w 1255"/>
                <a:gd name="T15" fmla="*/ 599 h 1507"/>
                <a:gd name="T16" fmla="*/ 174 w 1255"/>
                <a:gd name="T17" fmla="*/ 548 h 1507"/>
                <a:gd name="T18" fmla="*/ 9 w 1255"/>
                <a:gd name="T19" fmla="*/ 344 h 1507"/>
                <a:gd name="T20" fmla="*/ 11 w 1255"/>
                <a:gd name="T21" fmla="*/ 231 h 1507"/>
                <a:gd name="T22" fmla="*/ 86 w 1255"/>
                <a:gd name="T23" fmla="*/ 186 h 1507"/>
                <a:gd name="T24" fmla="*/ 295 w 1255"/>
                <a:gd name="T25" fmla="*/ 78 h 1507"/>
                <a:gd name="T26" fmla="*/ 361 w 1255"/>
                <a:gd name="T27" fmla="*/ 46 h 1507"/>
                <a:gd name="T28" fmla="*/ 837 w 1255"/>
                <a:gd name="T29" fmla="*/ 52 h 1507"/>
                <a:gd name="T30" fmla="*/ 1239 w 1255"/>
                <a:gd name="T31" fmla="*/ 521 h 1507"/>
                <a:gd name="T32" fmla="*/ 1243 w 1255"/>
                <a:gd name="T33" fmla="*/ 585 h 1507"/>
                <a:gd name="T34" fmla="*/ 1120 w 1255"/>
                <a:gd name="T35" fmla="*/ 590 h 1507"/>
                <a:gd name="T36" fmla="*/ 1014 w 1255"/>
                <a:gd name="T37" fmla="*/ 687 h 1507"/>
                <a:gd name="T38" fmla="*/ 843 w 1255"/>
                <a:gd name="T39" fmla="*/ 985 h 1507"/>
                <a:gd name="T40" fmla="*/ 574 w 1255"/>
                <a:gd name="T41" fmla="*/ 1086 h 1507"/>
                <a:gd name="T42" fmla="*/ 580 w 1255"/>
                <a:gd name="T43" fmla="*/ 1171 h 1507"/>
                <a:gd name="T44" fmla="*/ 619 w 1255"/>
                <a:gd name="T45" fmla="*/ 1237 h 1507"/>
                <a:gd name="T46" fmla="*/ 613 w 1255"/>
                <a:gd name="T47" fmla="*/ 1300 h 1507"/>
                <a:gd name="T48" fmla="*/ 591 w 1255"/>
                <a:gd name="T49" fmla="*/ 1321 h 1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5" h="1507">
                  <a:moveTo>
                    <a:pt x="591" y="1321"/>
                  </a:moveTo>
                  <a:cubicBezTo>
                    <a:pt x="588" y="1385"/>
                    <a:pt x="587" y="1451"/>
                    <a:pt x="542" y="1506"/>
                  </a:cubicBezTo>
                  <a:cubicBezTo>
                    <a:pt x="591" y="1326"/>
                    <a:pt x="507" y="1185"/>
                    <a:pt x="403" y="1051"/>
                  </a:cubicBezTo>
                  <a:cubicBezTo>
                    <a:pt x="345" y="967"/>
                    <a:pt x="299" y="874"/>
                    <a:pt x="226" y="800"/>
                  </a:cubicBezTo>
                  <a:cubicBezTo>
                    <a:pt x="206" y="781"/>
                    <a:pt x="194" y="758"/>
                    <a:pt x="205" y="729"/>
                  </a:cubicBezTo>
                  <a:cubicBezTo>
                    <a:pt x="241" y="671"/>
                    <a:pt x="306" y="689"/>
                    <a:pt x="357" y="674"/>
                  </a:cubicBezTo>
                  <a:cubicBezTo>
                    <a:pt x="376" y="669"/>
                    <a:pt x="397" y="666"/>
                    <a:pt x="400" y="643"/>
                  </a:cubicBezTo>
                  <a:cubicBezTo>
                    <a:pt x="403" y="616"/>
                    <a:pt x="382" y="599"/>
                    <a:pt x="359" y="599"/>
                  </a:cubicBezTo>
                  <a:cubicBezTo>
                    <a:pt x="293" y="597"/>
                    <a:pt x="238" y="558"/>
                    <a:pt x="174" y="548"/>
                  </a:cubicBezTo>
                  <a:cubicBezTo>
                    <a:pt x="51" y="530"/>
                    <a:pt x="0" y="466"/>
                    <a:pt x="9" y="344"/>
                  </a:cubicBezTo>
                  <a:cubicBezTo>
                    <a:pt x="12" y="306"/>
                    <a:pt x="2" y="269"/>
                    <a:pt x="11" y="231"/>
                  </a:cubicBezTo>
                  <a:cubicBezTo>
                    <a:pt x="25" y="197"/>
                    <a:pt x="55" y="193"/>
                    <a:pt x="86" y="186"/>
                  </a:cubicBezTo>
                  <a:cubicBezTo>
                    <a:pt x="165" y="170"/>
                    <a:pt x="235" y="133"/>
                    <a:pt x="295" y="78"/>
                  </a:cubicBezTo>
                  <a:cubicBezTo>
                    <a:pt x="315" y="64"/>
                    <a:pt x="338" y="54"/>
                    <a:pt x="361" y="46"/>
                  </a:cubicBezTo>
                  <a:cubicBezTo>
                    <a:pt x="519" y="0"/>
                    <a:pt x="678" y="41"/>
                    <a:pt x="837" y="52"/>
                  </a:cubicBezTo>
                  <a:cubicBezTo>
                    <a:pt x="990" y="193"/>
                    <a:pt x="1107" y="362"/>
                    <a:pt x="1239" y="521"/>
                  </a:cubicBezTo>
                  <a:cubicBezTo>
                    <a:pt x="1254" y="539"/>
                    <a:pt x="1252" y="562"/>
                    <a:pt x="1243" y="585"/>
                  </a:cubicBezTo>
                  <a:cubicBezTo>
                    <a:pt x="1203" y="637"/>
                    <a:pt x="1162" y="600"/>
                    <a:pt x="1120" y="590"/>
                  </a:cubicBezTo>
                  <a:cubicBezTo>
                    <a:pt x="1020" y="565"/>
                    <a:pt x="997" y="588"/>
                    <a:pt x="1014" y="687"/>
                  </a:cubicBezTo>
                  <a:cubicBezTo>
                    <a:pt x="1036" y="810"/>
                    <a:pt x="962" y="938"/>
                    <a:pt x="843" y="985"/>
                  </a:cubicBezTo>
                  <a:cubicBezTo>
                    <a:pt x="736" y="973"/>
                    <a:pt x="635" y="979"/>
                    <a:pt x="574" y="1086"/>
                  </a:cubicBezTo>
                  <a:cubicBezTo>
                    <a:pt x="570" y="1115"/>
                    <a:pt x="568" y="1144"/>
                    <a:pt x="580" y="1171"/>
                  </a:cubicBezTo>
                  <a:cubicBezTo>
                    <a:pt x="591" y="1194"/>
                    <a:pt x="608" y="1214"/>
                    <a:pt x="619" y="1237"/>
                  </a:cubicBezTo>
                  <a:cubicBezTo>
                    <a:pt x="625" y="1259"/>
                    <a:pt x="623" y="1280"/>
                    <a:pt x="613" y="1300"/>
                  </a:cubicBezTo>
                  <a:cubicBezTo>
                    <a:pt x="608" y="1307"/>
                    <a:pt x="600" y="1315"/>
                    <a:pt x="591" y="1321"/>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55" name="Forme libre 854"/>
            <p:cNvSpPr>
              <a:spLocks noChangeArrowheads="1"/>
            </p:cNvSpPr>
            <p:nvPr userDrawn="1"/>
          </p:nvSpPr>
          <p:spPr bwMode="auto">
            <a:xfrm>
              <a:off x="5203825" y="5375275"/>
              <a:ext cx="315913" cy="292100"/>
            </a:xfrm>
            <a:custGeom>
              <a:avLst/>
              <a:gdLst>
                <a:gd name="T0" fmla="*/ 542 w 877"/>
                <a:gd name="T1" fmla="*/ 720 h 812"/>
                <a:gd name="T2" fmla="*/ 484 w 877"/>
                <a:gd name="T3" fmla="*/ 669 h 812"/>
                <a:gd name="T4" fmla="*/ 227 w 877"/>
                <a:gd name="T5" fmla="*/ 492 h 812"/>
                <a:gd name="T6" fmla="*/ 128 w 877"/>
                <a:gd name="T7" fmla="*/ 420 h 812"/>
                <a:gd name="T8" fmla="*/ 0 w 877"/>
                <a:gd name="T9" fmla="*/ 233 h 812"/>
                <a:gd name="T10" fmla="*/ 11 w 877"/>
                <a:gd name="T11" fmla="*/ 200 h 812"/>
                <a:gd name="T12" fmla="*/ 55 w 877"/>
                <a:gd name="T13" fmla="*/ 176 h 812"/>
                <a:gd name="T14" fmla="*/ 318 w 877"/>
                <a:gd name="T15" fmla="*/ 295 h 812"/>
                <a:gd name="T16" fmla="*/ 511 w 877"/>
                <a:gd name="T17" fmla="*/ 223 h 812"/>
                <a:gd name="T18" fmla="*/ 621 w 877"/>
                <a:gd name="T19" fmla="*/ 110 h 812"/>
                <a:gd name="T20" fmla="*/ 834 w 877"/>
                <a:gd name="T21" fmla="*/ 72 h 812"/>
                <a:gd name="T22" fmla="*/ 867 w 877"/>
                <a:gd name="T23" fmla="*/ 178 h 812"/>
                <a:gd name="T24" fmla="*/ 791 w 877"/>
                <a:gd name="T25" fmla="*/ 597 h 812"/>
                <a:gd name="T26" fmla="*/ 762 w 877"/>
                <a:gd name="T27" fmla="*/ 657 h 812"/>
                <a:gd name="T28" fmla="*/ 542 w 877"/>
                <a:gd name="T29" fmla="*/ 720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7" h="812">
                  <a:moveTo>
                    <a:pt x="542" y="720"/>
                  </a:moveTo>
                  <a:cubicBezTo>
                    <a:pt x="522" y="703"/>
                    <a:pt x="504" y="686"/>
                    <a:pt x="484" y="669"/>
                  </a:cubicBezTo>
                  <a:cubicBezTo>
                    <a:pt x="417" y="582"/>
                    <a:pt x="319" y="543"/>
                    <a:pt x="227" y="492"/>
                  </a:cubicBezTo>
                  <a:cubicBezTo>
                    <a:pt x="192" y="472"/>
                    <a:pt x="150" y="460"/>
                    <a:pt x="128" y="420"/>
                  </a:cubicBezTo>
                  <a:cubicBezTo>
                    <a:pt x="125" y="330"/>
                    <a:pt x="11" y="318"/>
                    <a:pt x="0" y="233"/>
                  </a:cubicBezTo>
                  <a:cubicBezTo>
                    <a:pt x="0" y="220"/>
                    <a:pt x="4" y="210"/>
                    <a:pt x="11" y="200"/>
                  </a:cubicBezTo>
                  <a:cubicBezTo>
                    <a:pt x="23" y="187"/>
                    <a:pt x="37" y="179"/>
                    <a:pt x="55" y="176"/>
                  </a:cubicBezTo>
                  <a:cubicBezTo>
                    <a:pt x="159" y="176"/>
                    <a:pt x="217" y="275"/>
                    <a:pt x="318" y="295"/>
                  </a:cubicBezTo>
                  <a:cubicBezTo>
                    <a:pt x="408" y="313"/>
                    <a:pt x="470" y="313"/>
                    <a:pt x="511" y="223"/>
                  </a:cubicBezTo>
                  <a:cubicBezTo>
                    <a:pt x="534" y="174"/>
                    <a:pt x="582" y="145"/>
                    <a:pt x="621" y="110"/>
                  </a:cubicBezTo>
                  <a:cubicBezTo>
                    <a:pt x="731" y="5"/>
                    <a:pt x="765" y="0"/>
                    <a:pt x="834" y="72"/>
                  </a:cubicBezTo>
                  <a:cubicBezTo>
                    <a:pt x="864" y="104"/>
                    <a:pt x="864" y="139"/>
                    <a:pt x="867" y="178"/>
                  </a:cubicBezTo>
                  <a:cubicBezTo>
                    <a:pt x="876" y="324"/>
                    <a:pt x="860" y="465"/>
                    <a:pt x="791" y="597"/>
                  </a:cubicBezTo>
                  <a:cubicBezTo>
                    <a:pt x="780" y="617"/>
                    <a:pt x="770" y="636"/>
                    <a:pt x="762" y="657"/>
                  </a:cubicBezTo>
                  <a:cubicBezTo>
                    <a:pt x="719" y="796"/>
                    <a:pt x="666" y="811"/>
                    <a:pt x="542" y="720"/>
                  </a:cubicBezTo>
                </a:path>
              </a:pathLst>
            </a:custGeom>
            <a:solidFill>
              <a:srgbClr val="5C5C5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56" name="Forme libre 855"/>
            <p:cNvSpPr>
              <a:spLocks noChangeArrowheads="1"/>
            </p:cNvSpPr>
            <p:nvPr userDrawn="1"/>
          </p:nvSpPr>
          <p:spPr bwMode="auto">
            <a:xfrm>
              <a:off x="5443538" y="5622925"/>
              <a:ext cx="246062" cy="350838"/>
            </a:xfrm>
            <a:custGeom>
              <a:avLst/>
              <a:gdLst>
                <a:gd name="T0" fmla="*/ 502 w 685"/>
                <a:gd name="T1" fmla="*/ 649 h 974"/>
                <a:gd name="T2" fmla="*/ 546 w 685"/>
                <a:gd name="T3" fmla="*/ 725 h 974"/>
                <a:gd name="T4" fmla="*/ 684 w 685"/>
                <a:gd name="T5" fmla="*/ 973 h 974"/>
                <a:gd name="T6" fmla="*/ 162 w 685"/>
                <a:gd name="T7" fmla="*/ 377 h 974"/>
                <a:gd name="T8" fmla="*/ 23 w 685"/>
                <a:gd name="T9" fmla="*/ 214 h 974"/>
                <a:gd name="T10" fmla="*/ 45 w 685"/>
                <a:gd name="T11" fmla="*/ 142 h 974"/>
                <a:gd name="T12" fmla="*/ 539 w 685"/>
                <a:gd name="T13" fmla="*/ 5 h 974"/>
                <a:gd name="T14" fmla="*/ 595 w 685"/>
                <a:gd name="T15" fmla="*/ 35 h 974"/>
                <a:gd name="T16" fmla="*/ 424 w 685"/>
                <a:gd name="T17" fmla="*/ 133 h 974"/>
                <a:gd name="T18" fmla="*/ 319 w 685"/>
                <a:gd name="T19" fmla="*/ 170 h 974"/>
                <a:gd name="T20" fmla="*/ 384 w 685"/>
                <a:gd name="T21" fmla="*/ 461 h 974"/>
                <a:gd name="T22" fmla="*/ 502 w 685"/>
                <a:gd name="T23" fmla="*/ 649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5" h="974">
                  <a:moveTo>
                    <a:pt x="502" y="649"/>
                  </a:moveTo>
                  <a:cubicBezTo>
                    <a:pt x="510" y="678"/>
                    <a:pt x="523" y="706"/>
                    <a:pt x="546" y="725"/>
                  </a:cubicBezTo>
                  <a:cubicBezTo>
                    <a:pt x="626" y="790"/>
                    <a:pt x="655" y="883"/>
                    <a:pt x="684" y="973"/>
                  </a:cubicBezTo>
                  <a:cubicBezTo>
                    <a:pt x="510" y="774"/>
                    <a:pt x="336" y="576"/>
                    <a:pt x="162" y="377"/>
                  </a:cubicBezTo>
                  <a:cubicBezTo>
                    <a:pt x="114" y="324"/>
                    <a:pt x="68" y="269"/>
                    <a:pt x="23" y="214"/>
                  </a:cubicBezTo>
                  <a:cubicBezTo>
                    <a:pt x="0" y="180"/>
                    <a:pt x="12" y="154"/>
                    <a:pt x="45" y="142"/>
                  </a:cubicBezTo>
                  <a:cubicBezTo>
                    <a:pt x="206" y="83"/>
                    <a:pt x="371" y="40"/>
                    <a:pt x="539" y="5"/>
                  </a:cubicBezTo>
                  <a:cubicBezTo>
                    <a:pt x="562" y="0"/>
                    <a:pt x="583" y="12"/>
                    <a:pt x="595" y="35"/>
                  </a:cubicBezTo>
                  <a:cubicBezTo>
                    <a:pt x="549" y="87"/>
                    <a:pt x="490" y="116"/>
                    <a:pt x="424" y="133"/>
                  </a:cubicBezTo>
                  <a:cubicBezTo>
                    <a:pt x="389" y="142"/>
                    <a:pt x="354" y="157"/>
                    <a:pt x="319" y="170"/>
                  </a:cubicBezTo>
                  <a:cubicBezTo>
                    <a:pt x="247" y="298"/>
                    <a:pt x="259" y="356"/>
                    <a:pt x="384" y="461"/>
                  </a:cubicBezTo>
                  <a:cubicBezTo>
                    <a:pt x="446" y="509"/>
                    <a:pt x="510" y="556"/>
                    <a:pt x="502" y="649"/>
                  </a:cubicBezTo>
                </a:path>
              </a:pathLst>
            </a:custGeom>
            <a:solidFill>
              <a:srgbClr val="8B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57" name="Forme libre 856"/>
            <p:cNvSpPr>
              <a:spLocks noChangeArrowheads="1"/>
            </p:cNvSpPr>
            <p:nvPr userDrawn="1"/>
          </p:nvSpPr>
          <p:spPr bwMode="auto">
            <a:xfrm>
              <a:off x="5021263" y="5448300"/>
              <a:ext cx="241300" cy="138113"/>
            </a:xfrm>
            <a:custGeom>
              <a:avLst/>
              <a:gdLst>
                <a:gd name="T0" fmla="*/ 530 w 670"/>
                <a:gd name="T1" fmla="*/ 33 h 382"/>
                <a:gd name="T2" fmla="*/ 669 w 670"/>
                <a:gd name="T3" fmla="*/ 196 h 382"/>
                <a:gd name="T4" fmla="*/ 566 w 670"/>
                <a:gd name="T5" fmla="*/ 230 h 382"/>
                <a:gd name="T6" fmla="*/ 437 w 670"/>
                <a:gd name="T7" fmla="*/ 237 h 382"/>
                <a:gd name="T8" fmla="*/ 348 w 670"/>
                <a:gd name="T9" fmla="*/ 263 h 382"/>
                <a:gd name="T10" fmla="*/ 166 w 670"/>
                <a:gd name="T11" fmla="*/ 332 h 382"/>
                <a:gd name="T12" fmla="*/ 120 w 670"/>
                <a:gd name="T13" fmla="*/ 356 h 382"/>
                <a:gd name="T14" fmla="*/ 122 w 670"/>
                <a:gd name="T15" fmla="*/ 356 h 382"/>
                <a:gd name="T16" fmla="*/ 14 w 670"/>
                <a:gd name="T17" fmla="*/ 278 h 382"/>
                <a:gd name="T18" fmla="*/ 26 w 670"/>
                <a:gd name="T19" fmla="*/ 246 h 382"/>
                <a:gd name="T20" fmla="*/ 61 w 670"/>
                <a:gd name="T21" fmla="*/ 211 h 382"/>
                <a:gd name="T22" fmla="*/ 204 w 670"/>
                <a:gd name="T23" fmla="*/ 118 h 382"/>
                <a:gd name="T24" fmla="*/ 243 w 670"/>
                <a:gd name="T25" fmla="*/ 94 h 382"/>
                <a:gd name="T26" fmla="*/ 350 w 670"/>
                <a:gd name="T27" fmla="*/ 52 h 382"/>
                <a:gd name="T28" fmla="*/ 376 w 670"/>
                <a:gd name="T29" fmla="*/ 40 h 382"/>
                <a:gd name="T30" fmla="*/ 414 w 670"/>
                <a:gd name="T31" fmla="*/ 20 h 382"/>
                <a:gd name="T32" fmla="*/ 469 w 670"/>
                <a:gd name="T33" fmla="*/ 2 h 382"/>
                <a:gd name="T34" fmla="*/ 498 w 670"/>
                <a:gd name="T35" fmla="*/ 7 h 382"/>
                <a:gd name="T36" fmla="*/ 530 w 670"/>
                <a:gd name="T37" fmla="*/ 3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0" h="382">
                  <a:moveTo>
                    <a:pt x="530" y="33"/>
                  </a:moveTo>
                  <a:cubicBezTo>
                    <a:pt x="606" y="60"/>
                    <a:pt x="660" y="109"/>
                    <a:pt x="669" y="196"/>
                  </a:cubicBezTo>
                  <a:cubicBezTo>
                    <a:pt x="646" y="240"/>
                    <a:pt x="609" y="239"/>
                    <a:pt x="566" y="230"/>
                  </a:cubicBezTo>
                  <a:cubicBezTo>
                    <a:pt x="524" y="220"/>
                    <a:pt x="480" y="225"/>
                    <a:pt x="437" y="237"/>
                  </a:cubicBezTo>
                  <a:cubicBezTo>
                    <a:pt x="414" y="268"/>
                    <a:pt x="372" y="236"/>
                    <a:pt x="348" y="263"/>
                  </a:cubicBezTo>
                  <a:cubicBezTo>
                    <a:pt x="282" y="272"/>
                    <a:pt x="227" y="314"/>
                    <a:pt x="166" y="332"/>
                  </a:cubicBezTo>
                  <a:cubicBezTo>
                    <a:pt x="154" y="346"/>
                    <a:pt x="131" y="339"/>
                    <a:pt x="120" y="356"/>
                  </a:cubicBezTo>
                  <a:lnTo>
                    <a:pt x="122" y="356"/>
                  </a:lnTo>
                  <a:cubicBezTo>
                    <a:pt x="50" y="381"/>
                    <a:pt x="0" y="373"/>
                    <a:pt x="14" y="278"/>
                  </a:cubicBezTo>
                  <a:cubicBezTo>
                    <a:pt x="17" y="268"/>
                    <a:pt x="20" y="255"/>
                    <a:pt x="26" y="246"/>
                  </a:cubicBezTo>
                  <a:cubicBezTo>
                    <a:pt x="35" y="233"/>
                    <a:pt x="44" y="219"/>
                    <a:pt x="61" y="211"/>
                  </a:cubicBezTo>
                  <a:cubicBezTo>
                    <a:pt x="122" y="201"/>
                    <a:pt x="163" y="161"/>
                    <a:pt x="204" y="118"/>
                  </a:cubicBezTo>
                  <a:cubicBezTo>
                    <a:pt x="214" y="106"/>
                    <a:pt x="226" y="97"/>
                    <a:pt x="243" y="94"/>
                  </a:cubicBezTo>
                  <a:cubicBezTo>
                    <a:pt x="279" y="83"/>
                    <a:pt x="316" y="71"/>
                    <a:pt x="350" y="52"/>
                  </a:cubicBezTo>
                  <a:cubicBezTo>
                    <a:pt x="359" y="48"/>
                    <a:pt x="368" y="45"/>
                    <a:pt x="376" y="40"/>
                  </a:cubicBezTo>
                  <a:cubicBezTo>
                    <a:pt x="388" y="34"/>
                    <a:pt x="401" y="26"/>
                    <a:pt x="414" y="20"/>
                  </a:cubicBezTo>
                  <a:cubicBezTo>
                    <a:pt x="430" y="10"/>
                    <a:pt x="447" y="0"/>
                    <a:pt x="469" y="2"/>
                  </a:cubicBezTo>
                  <a:cubicBezTo>
                    <a:pt x="479" y="2"/>
                    <a:pt x="489" y="4"/>
                    <a:pt x="498" y="7"/>
                  </a:cubicBezTo>
                  <a:cubicBezTo>
                    <a:pt x="508" y="13"/>
                    <a:pt x="519" y="23"/>
                    <a:pt x="530" y="33"/>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58" name="Forme libre 857"/>
            <p:cNvSpPr>
              <a:spLocks noChangeArrowheads="1"/>
            </p:cNvSpPr>
            <p:nvPr userDrawn="1"/>
          </p:nvSpPr>
          <p:spPr bwMode="auto">
            <a:xfrm>
              <a:off x="4849813" y="5503863"/>
              <a:ext cx="215900" cy="212725"/>
            </a:xfrm>
            <a:custGeom>
              <a:avLst/>
              <a:gdLst>
                <a:gd name="T0" fmla="*/ 529 w 598"/>
                <a:gd name="T1" fmla="*/ 108 h 592"/>
                <a:gd name="T2" fmla="*/ 597 w 598"/>
                <a:gd name="T3" fmla="*/ 200 h 592"/>
                <a:gd name="T4" fmla="*/ 253 w 598"/>
                <a:gd name="T5" fmla="*/ 427 h 592"/>
                <a:gd name="T6" fmla="*/ 229 w 598"/>
                <a:gd name="T7" fmla="*/ 447 h 592"/>
                <a:gd name="T8" fmla="*/ 226 w 598"/>
                <a:gd name="T9" fmla="*/ 449 h 592"/>
                <a:gd name="T10" fmla="*/ 186 w 598"/>
                <a:gd name="T11" fmla="*/ 476 h 592"/>
                <a:gd name="T12" fmla="*/ 163 w 598"/>
                <a:gd name="T13" fmla="*/ 496 h 592"/>
                <a:gd name="T14" fmla="*/ 139 w 598"/>
                <a:gd name="T15" fmla="*/ 516 h 592"/>
                <a:gd name="T16" fmla="*/ 137 w 598"/>
                <a:gd name="T17" fmla="*/ 517 h 592"/>
                <a:gd name="T18" fmla="*/ 96 w 598"/>
                <a:gd name="T19" fmla="*/ 543 h 592"/>
                <a:gd name="T20" fmla="*/ 71 w 598"/>
                <a:gd name="T21" fmla="*/ 567 h 592"/>
                <a:gd name="T22" fmla="*/ 46 w 598"/>
                <a:gd name="T23" fmla="*/ 590 h 592"/>
                <a:gd name="T24" fmla="*/ 0 w 598"/>
                <a:gd name="T25" fmla="*/ 565 h 592"/>
                <a:gd name="T26" fmla="*/ 166 w 598"/>
                <a:gd name="T27" fmla="*/ 433 h 592"/>
                <a:gd name="T28" fmla="*/ 336 w 598"/>
                <a:gd name="T29" fmla="*/ 305 h 592"/>
                <a:gd name="T30" fmla="*/ 343 w 598"/>
                <a:gd name="T31" fmla="*/ 267 h 592"/>
                <a:gd name="T32" fmla="*/ 302 w 598"/>
                <a:gd name="T33" fmla="*/ 261 h 592"/>
                <a:gd name="T34" fmla="*/ 206 w 598"/>
                <a:gd name="T35" fmla="*/ 290 h 592"/>
                <a:gd name="T36" fmla="*/ 395 w 598"/>
                <a:gd name="T37" fmla="*/ 10 h 592"/>
                <a:gd name="T38" fmla="*/ 529 w 598"/>
                <a:gd name="T39" fmla="*/ 108 h 592"/>
                <a:gd name="T40" fmla="*/ 185 w 598"/>
                <a:gd name="T41" fmla="*/ 478 h 592"/>
                <a:gd name="T42" fmla="*/ 188 w 598"/>
                <a:gd name="T43" fmla="*/ 475 h 592"/>
                <a:gd name="T44" fmla="*/ 186 w 598"/>
                <a:gd name="T45" fmla="*/ 476 h 592"/>
                <a:gd name="T46" fmla="*/ 185 w 598"/>
                <a:gd name="T47" fmla="*/ 478 h 592"/>
                <a:gd name="T48" fmla="*/ 162 w 598"/>
                <a:gd name="T49" fmla="*/ 498 h 592"/>
                <a:gd name="T50" fmla="*/ 163 w 598"/>
                <a:gd name="T51" fmla="*/ 496 h 592"/>
                <a:gd name="T52" fmla="*/ 163 w 598"/>
                <a:gd name="T53" fmla="*/ 496 h 592"/>
                <a:gd name="T54" fmla="*/ 162 w 598"/>
                <a:gd name="T55" fmla="*/ 498 h 592"/>
                <a:gd name="T56" fmla="*/ 95 w 598"/>
                <a:gd name="T57" fmla="*/ 546 h 592"/>
                <a:gd name="T58" fmla="*/ 96 w 598"/>
                <a:gd name="T59" fmla="*/ 543 h 592"/>
                <a:gd name="T60" fmla="*/ 96 w 598"/>
                <a:gd name="T61" fmla="*/ 543 h 592"/>
                <a:gd name="T62" fmla="*/ 95 w 598"/>
                <a:gd name="T63" fmla="*/ 546 h 592"/>
                <a:gd name="T64" fmla="*/ 70 w 598"/>
                <a:gd name="T65" fmla="*/ 568 h 592"/>
                <a:gd name="T66" fmla="*/ 72 w 598"/>
                <a:gd name="T67" fmla="*/ 566 h 592"/>
                <a:gd name="T68" fmla="*/ 71 w 598"/>
                <a:gd name="T69" fmla="*/ 567 h 592"/>
                <a:gd name="T70" fmla="*/ 70 w 598"/>
                <a:gd name="T71" fmla="*/ 568 h 592"/>
                <a:gd name="T72" fmla="*/ 46 w 598"/>
                <a:gd name="T73" fmla="*/ 591 h 592"/>
                <a:gd name="T74" fmla="*/ 47 w 598"/>
                <a:gd name="T75" fmla="*/ 591 h 592"/>
                <a:gd name="T76" fmla="*/ 46 w 598"/>
                <a:gd name="T77" fmla="*/ 590 h 592"/>
                <a:gd name="T78" fmla="*/ 46 w 598"/>
                <a:gd name="T79" fmla="*/ 59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8" h="592">
                  <a:moveTo>
                    <a:pt x="529" y="108"/>
                  </a:moveTo>
                  <a:cubicBezTo>
                    <a:pt x="507" y="171"/>
                    <a:pt x="539" y="195"/>
                    <a:pt x="597" y="200"/>
                  </a:cubicBezTo>
                  <a:cubicBezTo>
                    <a:pt x="483" y="276"/>
                    <a:pt x="369" y="351"/>
                    <a:pt x="253" y="427"/>
                  </a:cubicBezTo>
                  <a:cubicBezTo>
                    <a:pt x="246" y="435"/>
                    <a:pt x="238" y="441"/>
                    <a:pt x="229" y="447"/>
                  </a:cubicBezTo>
                  <a:lnTo>
                    <a:pt x="226" y="449"/>
                  </a:lnTo>
                  <a:cubicBezTo>
                    <a:pt x="219" y="465"/>
                    <a:pt x="194" y="460"/>
                    <a:pt x="186" y="476"/>
                  </a:cubicBezTo>
                  <a:cubicBezTo>
                    <a:pt x="176" y="480"/>
                    <a:pt x="170" y="488"/>
                    <a:pt x="163" y="496"/>
                  </a:cubicBezTo>
                  <a:cubicBezTo>
                    <a:pt x="154" y="503"/>
                    <a:pt x="148" y="511"/>
                    <a:pt x="139" y="516"/>
                  </a:cubicBezTo>
                  <a:lnTo>
                    <a:pt x="137" y="517"/>
                  </a:lnTo>
                  <a:cubicBezTo>
                    <a:pt x="129" y="535"/>
                    <a:pt x="105" y="528"/>
                    <a:pt x="96" y="543"/>
                  </a:cubicBezTo>
                  <a:cubicBezTo>
                    <a:pt x="84" y="548"/>
                    <a:pt x="77" y="557"/>
                    <a:pt x="71" y="567"/>
                  </a:cubicBezTo>
                  <a:cubicBezTo>
                    <a:pt x="61" y="573"/>
                    <a:pt x="53" y="580"/>
                    <a:pt x="46" y="590"/>
                  </a:cubicBezTo>
                  <a:cubicBezTo>
                    <a:pt x="31" y="581"/>
                    <a:pt x="15" y="574"/>
                    <a:pt x="0" y="565"/>
                  </a:cubicBezTo>
                  <a:cubicBezTo>
                    <a:pt x="43" y="504"/>
                    <a:pt x="101" y="459"/>
                    <a:pt x="166" y="433"/>
                  </a:cubicBezTo>
                  <a:cubicBezTo>
                    <a:pt x="237" y="406"/>
                    <a:pt x="278" y="345"/>
                    <a:pt x="336" y="305"/>
                  </a:cubicBezTo>
                  <a:cubicBezTo>
                    <a:pt x="350" y="296"/>
                    <a:pt x="353" y="281"/>
                    <a:pt x="343" y="267"/>
                  </a:cubicBezTo>
                  <a:cubicBezTo>
                    <a:pt x="332" y="253"/>
                    <a:pt x="316" y="255"/>
                    <a:pt x="302" y="261"/>
                  </a:cubicBezTo>
                  <a:cubicBezTo>
                    <a:pt x="272" y="275"/>
                    <a:pt x="241" y="290"/>
                    <a:pt x="206" y="290"/>
                  </a:cubicBezTo>
                  <a:cubicBezTo>
                    <a:pt x="195" y="178"/>
                    <a:pt x="299" y="24"/>
                    <a:pt x="395" y="10"/>
                  </a:cubicBezTo>
                  <a:cubicBezTo>
                    <a:pt x="468" y="0"/>
                    <a:pt x="501" y="52"/>
                    <a:pt x="529" y="108"/>
                  </a:cubicBezTo>
                  <a:close/>
                  <a:moveTo>
                    <a:pt x="185" y="478"/>
                  </a:moveTo>
                  <a:lnTo>
                    <a:pt x="188" y="475"/>
                  </a:lnTo>
                  <a:cubicBezTo>
                    <a:pt x="187" y="475"/>
                    <a:pt x="186" y="475"/>
                    <a:pt x="186" y="476"/>
                  </a:cubicBezTo>
                  <a:cubicBezTo>
                    <a:pt x="185" y="476"/>
                    <a:pt x="185" y="477"/>
                    <a:pt x="185" y="478"/>
                  </a:cubicBezTo>
                  <a:close/>
                  <a:moveTo>
                    <a:pt x="162" y="498"/>
                  </a:moveTo>
                  <a:lnTo>
                    <a:pt x="163" y="496"/>
                  </a:lnTo>
                  <a:lnTo>
                    <a:pt x="163" y="496"/>
                  </a:lnTo>
                  <a:cubicBezTo>
                    <a:pt x="162" y="497"/>
                    <a:pt x="162" y="497"/>
                    <a:pt x="162" y="498"/>
                  </a:cubicBezTo>
                  <a:close/>
                  <a:moveTo>
                    <a:pt x="95" y="546"/>
                  </a:moveTo>
                  <a:lnTo>
                    <a:pt x="96" y="543"/>
                  </a:lnTo>
                  <a:lnTo>
                    <a:pt x="96" y="543"/>
                  </a:lnTo>
                  <a:cubicBezTo>
                    <a:pt x="95" y="544"/>
                    <a:pt x="95" y="545"/>
                    <a:pt x="95" y="546"/>
                  </a:cubicBezTo>
                  <a:close/>
                  <a:moveTo>
                    <a:pt x="70" y="568"/>
                  </a:moveTo>
                  <a:lnTo>
                    <a:pt x="72" y="566"/>
                  </a:lnTo>
                  <a:cubicBezTo>
                    <a:pt x="71" y="566"/>
                    <a:pt x="71" y="567"/>
                    <a:pt x="71" y="567"/>
                  </a:cubicBezTo>
                  <a:cubicBezTo>
                    <a:pt x="70" y="567"/>
                    <a:pt x="70" y="567"/>
                    <a:pt x="70" y="568"/>
                  </a:cubicBezTo>
                  <a:close/>
                  <a:moveTo>
                    <a:pt x="46" y="591"/>
                  </a:moveTo>
                  <a:lnTo>
                    <a:pt x="47" y="591"/>
                  </a:lnTo>
                  <a:lnTo>
                    <a:pt x="46" y="590"/>
                  </a:lnTo>
                  <a:lnTo>
                    <a:pt x="46" y="591"/>
                  </a:lnTo>
                  <a:close/>
                </a:path>
              </a:pathLst>
            </a:custGeom>
            <a:solidFill>
              <a:srgbClr val="5C5C5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59" name="Forme libre 858"/>
            <p:cNvSpPr>
              <a:spLocks noChangeArrowheads="1"/>
            </p:cNvSpPr>
            <p:nvPr userDrawn="1"/>
          </p:nvSpPr>
          <p:spPr bwMode="auto">
            <a:xfrm>
              <a:off x="5173663" y="5518150"/>
              <a:ext cx="206375" cy="98425"/>
            </a:xfrm>
            <a:custGeom>
              <a:avLst/>
              <a:gdLst>
                <a:gd name="T0" fmla="*/ 14 w 572"/>
                <a:gd name="T1" fmla="*/ 41 h 273"/>
                <a:gd name="T2" fmla="*/ 246 w 572"/>
                <a:gd name="T3" fmla="*/ 0 h 273"/>
                <a:gd name="T4" fmla="*/ 571 w 572"/>
                <a:gd name="T5" fmla="*/ 272 h 273"/>
                <a:gd name="T6" fmla="*/ 169 w 572"/>
                <a:gd name="T7" fmla="*/ 121 h 273"/>
                <a:gd name="T8" fmla="*/ 0 w 572"/>
                <a:gd name="T9" fmla="*/ 131 h 273"/>
                <a:gd name="T10" fmla="*/ 88 w 572"/>
                <a:gd name="T11" fmla="*/ 70 h 273"/>
                <a:gd name="T12" fmla="*/ 70 w 572"/>
                <a:gd name="T13" fmla="*/ 47 h 273"/>
                <a:gd name="T14" fmla="*/ 14 w 572"/>
                <a:gd name="T15" fmla="*/ 41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2" h="273">
                  <a:moveTo>
                    <a:pt x="14" y="41"/>
                  </a:moveTo>
                  <a:cubicBezTo>
                    <a:pt x="87" y="1"/>
                    <a:pt x="168" y="9"/>
                    <a:pt x="246" y="0"/>
                  </a:cubicBezTo>
                  <a:cubicBezTo>
                    <a:pt x="388" y="52"/>
                    <a:pt x="490" y="148"/>
                    <a:pt x="571" y="272"/>
                  </a:cubicBezTo>
                  <a:cubicBezTo>
                    <a:pt x="455" y="176"/>
                    <a:pt x="302" y="176"/>
                    <a:pt x="169" y="121"/>
                  </a:cubicBezTo>
                  <a:cubicBezTo>
                    <a:pt x="120" y="101"/>
                    <a:pt x="66" y="119"/>
                    <a:pt x="0" y="131"/>
                  </a:cubicBezTo>
                  <a:cubicBezTo>
                    <a:pt x="27" y="88"/>
                    <a:pt x="69" y="93"/>
                    <a:pt x="88" y="70"/>
                  </a:cubicBezTo>
                  <a:cubicBezTo>
                    <a:pt x="93" y="52"/>
                    <a:pt x="81" y="50"/>
                    <a:pt x="70" y="47"/>
                  </a:cubicBezTo>
                  <a:cubicBezTo>
                    <a:pt x="52" y="46"/>
                    <a:pt x="32" y="44"/>
                    <a:pt x="14" y="41"/>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60" name="Forme libre 859"/>
            <p:cNvSpPr>
              <a:spLocks noChangeArrowheads="1"/>
            </p:cNvSpPr>
            <p:nvPr userDrawn="1"/>
          </p:nvSpPr>
          <p:spPr bwMode="auto">
            <a:xfrm>
              <a:off x="5399088" y="5538788"/>
              <a:ext cx="146050" cy="144462"/>
            </a:xfrm>
            <a:custGeom>
              <a:avLst/>
              <a:gdLst>
                <a:gd name="T0" fmla="*/ 0 w 406"/>
                <a:gd name="T1" fmla="*/ 268 h 400"/>
                <a:gd name="T2" fmla="*/ 53 w 406"/>
                <a:gd name="T3" fmla="*/ 281 h 400"/>
                <a:gd name="T4" fmla="*/ 154 w 406"/>
                <a:gd name="T5" fmla="*/ 208 h 400"/>
                <a:gd name="T6" fmla="*/ 189 w 406"/>
                <a:gd name="T7" fmla="*/ 104 h 400"/>
                <a:gd name="T8" fmla="*/ 258 w 406"/>
                <a:gd name="T9" fmla="*/ 48 h 400"/>
                <a:gd name="T10" fmla="*/ 344 w 406"/>
                <a:gd name="T11" fmla="*/ 16 h 400"/>
                <a:gd name="T12" fmla="*/ 382 w 406"/>
                <a:gd name="T13" fmla="*/ 101 h 400"/>
                <a:gd name="T14" fmla="*/ 405 w 406"/>
                <a:gd name="T15" fmla="*/ 295 h 400"/>
                <a:gd name="T16" fmla="*/ 49 w 406"/>
                <a:gd name="T17" fmla="*/ 338 h 400"/>
                <a:gd name="T18" fmla="*/ 0 w 406"/>
                <a:gd name="T19" fmla="*/ 268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6" h="400">
                  <a:moveTo>
                    <a:pt x="0" y="268"/>
                  </a:moveTo>
                  <a:cubicBezTo>
                    <a:pt x="18" y="272"/>
                    <a:pt x="35" y="278"/>
                    <a:pt x="53" y="281"/>
                  </a:cubicBezTo>
                  <a:cubicBezTo>
                    <a:pt x="133" y="292"/>
                    <a:pt x="139" y="288"/>
                    <a:pt x="154" y="208"/>
                  </a:cubicBezTo>
                  <a:cubicBezTo>
                    <a:pt x="160" y="171"/>
                    <a:pt x="166" y="135"/>
                    <a:pt x="189" y="104"/>
                  </a:cubicBezTo>
                  <a:cubicBezTo>
                    <a:pt x="214" y="87"/>
                    <a:pt x="240" y="72"/>
                    <a:pt x="258" y="48"/>
                  </a:cubicBezTo>
                  <a:cubicBezTo>
                    <a:pt x="279" y="19"/>
                    <a:pt x="306" y="0"/>
                    <a:pt x="344" y="16"/>
                  </a:cubicBezTo>
                  <a:cubicBezTo>
                    <a:pt x="383" y="33"/>
                    <a:pt x="386" y="68"/>
                    <a:pt x="382" y="101"/>
                  </a:cubicBezTo>
                  <a:cubicBezTo>
                    <a:pt x="374" y="168"/>
                    <a:pt x="366" y="234"/>
                    <a:pt x="405" y="295"/>
                  </a:cubicBezTo>
                  <a:cubicBezTo>
                    <a:pt x="304" y="376"/>
                    <a:pt x="116" y="399"/>
                    <a:pt x="49" y="338"/>
                  </a:cubicBezTo>
                  <a:cubicBezTo>
                    <a:pt x="31" y="315"/>
                    <a:pt x="9" y="295"/>
                    <a:pt x="0" y="268"/>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61" name="Forme libre 860"/>
            <p:cNvSpPr>
              <a:spLocks noChangeArrowheads="1"/>
            </p:cNvSpPr>
            <p:nvPr userDrawn="1"/>
          </p:nvSpPr>
          <p:spPr bwMode="auto">
            <a:xfrm>
              <a:off x="5418138" y="5597525"/>
              <a:ext cx="260350" cy="103188"/>
            </a:xfrm>
            <a:custGeom>
              <a:avLst/>
              <a:gdLst>
                <a:gd name="T0" fmla="*/ 0 w 721"/>
                <a:gd name="T1" fmla="*/ 171 h 285"/>
                <a:gd name="T2" fmla="*/ 75 w 721"/>
                <a:gd name="T3" fmla="*/ 193 h 285"/>
                <a:gd name="T4" fmla="*/ 350 w 721"/>
                <a:gd name="T5" fmla="*/ 127 h 285"/>
                <a:gd name="T6" fmla="*/ 497 w 721"/>
                <a:gd name="T7" fmla="*/ 23 h 285"/>
                <a:gd name="T8" fmla="*/ 646 w 721"/>
                <a:gd name="T9" fmla="*/ 0 h 285"/>
                <a:gd name="T10" fmla="*/ 712 w 721"/>
                <a:gd name="T11" fmla="*/ 40 h 285"/>
                <a:gd name="T12" fmla="*/ 714 w 721"/>
                <a:gd name="T13" fmla="*/ 77 h 285"/>
                <a:gd name="T14" fmla="*/ 669 w 721"/>
                <a:gd name="T15" fmla="*/ 104 h 285"/>
                <a:gd name="T16" fmla="*/ 144 w 721"/>
                <a:gd name="T17" fmla="*/ 240 h 285"/>
                <a:gd name="T18" fmla="*/ 95 w 721"/>
                <a:gd name="T19" fmla="*/ 284 h 285"/>
                <a:gd name="T20" fmla="*/ 0 w 721"/>
                <a:gd name="T21" fmla="*/ 17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1" h="285">
                  <a:moveTo>
                    <a:pt x="0" y="171"/>
                  </a:moveTo>
                  <a:cubicBezTo>
                    <a:pt x="25" y="181"/>
                    <a:pt x="48" y="202"/>
                    <a:pt x="75" y="193"/>
                  </a:cubicBezTo>
                  <a:cubicBezTo>
                    <a:pt x="165" y="161"/>
                    <a:pt x="265" y="176"/>
                    <a:pt x="350" y="127"/>
                  </a:cubicBezTo>
                  <a:cubicBezTo>
                    <a:pt x="378" y="63"/>
                    <a:pt x="428" y="29"/>
                    <a:pt x="497" y="23"/>
                  </a:cubicBezTo>
                  <a:cubicBezTo>
                    <a:pt x="547" y="22"/>
                    <a:pt x="594" y="0"/>
                    <a:pt x="646" y="0"/>
                  </a:cubicBezTo>
                  <a:cubicBezTo>
                    <a:pt x="672" y="6"/>
                    <a:pt x="694" y="22"/>
                    <a:pt x="712" y="40"/>
                  </a:cubicBezTo>
                  <a:cubicBezTo>
                    <a:pt x="720" y="52"/>
                    <a:pt x="720" y="64"/>
                    <a:pt x="714" y="77"/>
                  </a:cubicBezTo>
                  <a:cubicBezTo>
                    <a:pt x="698" y="86"/>
                    <a:pt x="683" y="95"/>
                    <a:pt x="669" y="104"/>
                  </a:cubicBezTo>
                  <a:cubicBezTo>
                    <a:pt x="491" y="135"/>
                    <a:pt x="320" y="194"/>
                    <a:pt x="144" y="240"/>
                  </a:cubicBezTo>
                  <a:cubicBezTo>
                    <a:pt x="120" y="246"/>
                    <a:pt x="106" y="263"/>
                    <a:pt x="95" y="284"/>
                  </a:cubicBezTo>
                  <a:cubicBezTo>
                    <a:pt x="51" y="255"/>
                    <a:pt x="16" y="222"/>
                    <a:pt x="0" y="171"/>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62" name="Forme libre 861"/>
            <p:cNvSpPr>
              <a:spLocks noChangeArrowheads="1"/>
            </p:cNvSpPr>
            <p:nvPr userDrawn="1"/>
          </p:nvSpPr>
          <p:spPr bwMode="auto">
            <a:xfrm>
              <a:off x="5697538" y="6153150"/>
              <a:ext cx="34925" cy="65088"/>
            </a:xfrm>
            <a:custGeom>
              <a:avLst/>
              <a:gdLst>
                <a:gd name="T0" fmla="*/ 95 w 99"/>
                <a:gd name="T1" fmla="*/ 0 h 182"/>
                <a:gd name="T2" fmla="*/ 0 w 99"/>
                <a:gd name="T3" fmla="*/ 181 h 182"/>
                <a:gd name="T4" fmla="*/ 95 w 99"/>
                <a:gd name="T5" fmla="*/ 0 h 182"/>
              </a:gdLst>
              <a:ahLst/>
              <a:cxnLst>
                <a:cxn ang="0">
                  <a:pos x="T0" y="T1"/>
                </a:cxn>
                <a:cxn ang="0">
                  <a:pos x="T2" y="T3"/>
                </a:cxn>
                <a:cxn ang="0">
                  <a:pos x="T4" y="T5"/>
                </a:cxn>
              </a:cxnLst>
              <a:rect l="0" t="0" r="r" b="b"/>
              <a:pathLst>
                <a:path w="99" h="182">
                  <a:moveTo>
                    <a:pt x="95" y="0"/>
                  </a:moveTo>
                  <a:cubicBezTo>
                    <a:pt x="98" y="79"/>
                    <a:pt x="64" y="137"/>
                    <a:pt x="0" y="181"/>
                  </a:cubicBezTo>
                  <a:cubicBezTo>
                    <a:pt x="23" y="116"/>
                    <a:pt x="57" y="56"/>
                    <a:pt x="95" y="0"/>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63" name="Forme libre 862"/>
            <p:cNvSpPr>
              <a:spLocks noChangeArrowheads="1"/>
            </p:cNvSpPr>
            <p:nvPr userDrawn="1"/>
          </p:nvSpPr>
          <p:spPr bwMode="auto">
            <a:xfrm>
              <a:off x="5146675" y="5532438"/>
              <a:ext cx="33338" cy="11112"/>
            </a:xfrm>
            <a:custGeom>
              <a:avLst/>
              <a:gdLst>
                <a:gd name="T0" fmla="*/ 0 w 91"/>
                <a:gd name="T1" fmla="*/ 29 h 31"/>
                <a:gd name="T2" fmla="*/ 90 w 91"/>
                <a:gd name="T3" fmla="*/ 1 h 31"/>
                <a:gd name="T4" fmla="*/ 0 w 91"/>
                <a:gd name="T5" fmla="*/ 29 h 31"/>
              </a:gdLst>
              <a:ahLst/>
              <a:cxnLst>
                <a:cxn ang="0">
                  <a:pos x="T0" y="T1"/>
                </a:cxn>
                <a:cxn ang="0">
                  <a:pos x="T2" y="T3"/>
                </a:cxn>
                <a:cxn ang="0">
                  <a:pos x="T4" y="T5"/>
                </a:cxn>
              </a:cxnLst>
              <a:rect l="0" t="0" r="r" b="b"/>
              <a:pathLst>
                <a:path w="91" h="31">
                  <a:moveTo>
                    <a:pt x="0" y="29"/>
                  </a:moveTo>
                  <a:cubicBezTo>
                    <a:pt x="26" y="7"/>
                    <a:pt x="57" y="0"/>
                    <a:pt x="90" y="1"/>
                  </a:cubicBezTo>
                  <a:cubicBezTo>
                    <a:pt x="64" y="24"/>
                    <a:pt x="34" y="30"/>
                    <a:pt x="0" y="29"/>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64" name="Forme libre 863"/>
            <p:cNvSpPr>
              <a:spLocks noChangeArrowheads="1"/>
            </p:cNvSpPr>
            <p:nvPr userDrawn="1"/>
          </p:nvSpPr>
          <p:spPr bwMode="auto">
            <a:xfrm>
              <a:off x="4916488" y="5665788"/>
              <a:ext cx="15875" cy="11112"/>
            </a:xfrm>
            <a:custGeom>
              <a:avLst/>
              <a:gdLst>
                <a:gd name="T0" fmla="*/ 0 w 42"/>
                <a:gd name="T1" fmla="*/ 29 h 30"/>
                <a:gd name="T2" fmla="*/ 41 w 42"/>
                <a:gd name="T3" fmla="*/ 0 h 30"/>
                <a:gd name="T4" fmla="*/ 0 w 42"/>
                <a:gd name="T5" fmla="*/ 29 h 30"/>
              </a:gdLst>
              <a:ahLst/>
              <a:cxnLst>
                <a:cxn ang="0">
                  <a:pos x="T0" y="T1"/>
                </a:cxn>
                <a:cxn ang="0">
                  <a:pos x="T2" y="T3"/>
                </a:cxn>
                <a:cxn ang="0">
                  <a:pos x="T4" y="T5"/>
                </a:cxn>
              </a:cxnLst>
              <a:rect l="0" t="0" r="r" b="b"/>
              <a:pathLst>
                <a:path w="42" h="30">
                  <a:moveTo>
                    <a:pt x="0" y="29"/>
                  </a:moveTo>
                  <a:cubicBezTo>
                    <a:pt x="14" y="20"/>
                    <a:pt x="28" y="9"/>
                    <a:pt x="41" y="0"/>
                  </a:cubicBezTo>
                  <a:cubicBezTo>
                    <a:pt x="31" y="15"/>
                    <a:pt x="18" y="26"/>
                    <a:pt x="0" y="29"/>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65" name="Forme libre 864"/>
            <p:cNvSpPr>
              <a:spLocks noChangeArrowheads="1"/>
            </p:cNvSpPr>
            <p:nvPr userDrawn="1"/>
          </p:nvSpPr>
          <p:spPr bwMode="auto">
            <a:xfrm>
              <a:off x="4883150" y="5691188"/>
              <a:ext cx="15875" cy="11112"/>
            </a:xfrm>
            <a:custGeom>
              <a:avLst/>
              <a:gdLst>
                <a:gd name="T0" fmla="*/ 0 w 43"/>
                <a:gd name="T1" fmla="*/ 29 h 30"/>
                <a:gd name="T2" fmla="*/ 42 w 43"/>
                <a:gd name="T3" fmla="*/ 0 h 30"/>
                <a:gd name="T4" fmla="*/ 42 w 43"/>
                <a:gd name="T5" fmla="*/ 20 h 30"/>
                <a:gd name="T6" fmla="*/ 0 w 43"/>
                <a:gd name="T7" fmla="*/ 29 h 30"/>
              </a:gdLst>
              <a:ahLst/>
              <a:cxnLst>
                <a:cxn ang="0">
                  <a:pos x="T0" y="T1"/>
                </a:cxn>
                <a:cxn ang="0">
                  <a:pos x="T2" y="T3"/>
                </a:cxn>
                <a:cxn ang="0">
                  <a:pos x="T4" y="T5"/>
                </a:cxn>
                <a:cxn ang="0">
                  <a:pos x="T6" y="T7"/>
                </a:cxn>
              </a:cxnLst>
              <a:rect l="0" t="0" r="r" b="b"/>
              <a:pathLst>
                <a:path w="43" h="30">
                  <a:moveTo>
                    <a:pt x="0" y="29"/>
                  </a:moveTo>
                  <a:cubicBezTo>
                    <a:pt x="10" y="14"/>
                    <a:pt x="24" y="5"/>
                    <a:pt x="42" y="0"/>
                  </a:cubicBezTo>
                  <a:cubicBezTo>
                    <a:pt x="42" y="7"/>
                    <a:pt x="42" y="13"/>
                    <a:pt x="42" y="20"/>
                  </a:cubicBezTo>
                  <a:cubicBezTo>
                    <a:pt x="27" y="23"/>
                    <a:pt x="13" y="26"/>
                    <a:pt x="0" y="29"/>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66" name="Forme libre 865"/>
            <p:cNvSpPr>
              <a:spLocks noChangeArrowheads="1"/>
            </p:cNvSpPr>
            <p:nvPr userDrawn="1"/>
          </p:nvSpPr>
          <p:spPr bwMode="auto">
            <a:xfrm>
              <a:off x="5064125" y="5567363"/>
              <a:ext cx="17463" cy="9525"/>
            </a:xfrm>
            <a:custGeom>
              <a:avLst/>
              <a:gdLst>
                <a:gd name="T0" fmla="*/ 0 w 47"/>
                <a:gd name="T1" fmla="*/ 25 h 26"/>
                <a:gd name="T2" fmla="*/ 46 w 47"/>
                <a:gd name="T3" fmla="*/ 0 h 26"/>
                <a:gd name="T4" fmla="*/ 0 w 47"/>
                <a:gd name="T5" fmla="*/ 25 h 26"/>
              </a:gdLst>
              <a:ahLst/>
              <a:cxnLst>
                <a:cxn ang="0">
                  <a:pos x="T0" y="T1"/>
                </a:cxn>
                <a:cxn ang="0">
                  <a:pos x="T2" y="T3"/>
                </a:cxn>
                <a:cxn ang="0">
                  <a:pos x="T4" y="T5"/>
                </a:cxn>
              </a:cxnLst>
              <a:rect l="0" t="0" r="r" b="b"/>
              <a:pathLst>
                <a:path w="47" h="26">
                  <a:moveTo>
                    <a:pt x="0" y="25"/>
                  </a:moveTo>
                  <a:cubicBezTo>
                    <a:pt x="12" y="11"/>
                    <a:pt x="27" y="2"/>
                    <a:pt x="46" y="0"/>
                  </a:cubicBezTo>
                  <a:cubicBezTo>
                    <a:pt x="35" y="16"/>
                    <a:pt x="20" y="25"/>
                    <a:pt x="0" y="25"/>
                  </a:cubicBezTo>
                </a:path>
              </a:pathLst>
            </a:custGeom>
            <a:solidFill>
              <a:srgbClr val="5C5C5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67" name="Forme libre 866"/>
            <p:cNvSpPr>
              <a:spLocks noChangeArrowheads="1"/>
            </p:cNvSpPr>
            <p:nvPr userDrawn="1"/>
          </p:nvSpPr>
          <p:spPr bwMode="auto">
            <a:xfrm>
              <a:off x="4932363" y="5657850"/>
              <a:ext cx="9525" cy="7938"/>
            </a:xfrm>
            <a:custGeom>
              <a:avLst/>
              <a:gdLst>
                <a:gd name="T0" fmla="*/ 0 w 25"/>
                <a:gd name="T1" fmla="*/ 20 h 21"/>
                <a:gd name="T2" fmla="*/ 24 w 25"/>
                <a:gd name="T3" fmla="*/ 0 h 21"/>
                <a:gd name="T4" fmla="*/ 0 w 25"/>
                <a:gd name="T5" fmla="*/ 20 h 21"/>
              </a:gdLst>
              <a:ahLst/>
              <a:cxnLst>
                <a:cxn ang="0">
                  <a:pos x="T0" y="T1"/>
                </a:cxn>
                <a:cxn ang="0">
                  <a:pos x="T2" y="T3"/>
                </a:cxn>
                <a:cxn ang="0">
                  <a:pos x="T4" y="T5"/>
                </a:cxn>
              </a:cxnLst>
              <a:rect l="0" t="0" r="r" b="b"/>
              <a:pathLst>
                <a:path w="25" h="21">
                  <a:moveTo>
                    <a:pt x="0" y="20"/>
                  </a:moveTo>
                  <a:cubicBezTo>
                    <a:pt x="8" y="14"/>
                    <a:pt x="17" y="7"/>
                    <a:pt x="24" y="0"/>
                  </a:cubicBezTo>
                  <a:cubicBezTo>
                    <a:pt x="17" y="7"/>
                    <a:pt x="9" y="14"/>
                    <a:pt x="0" y="20"/>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68" name="Forme libre 867"/>
            <p:cNvSpPr>
              <a:spLocks noChangeArrowheads="1"/>
            </p:cNvSpPr>
            <p:nvPr userDrawn="1"/>
          </p:nvSpPr>
          <p:spPr bwMode="auto">
            <a:xfrm>
              <a:off x="4899025" y="5683250"/>
              <a:ext cx="9525" cy="7938"/>
            </a:xfrm>
            <a:custGeom>
              <a:avLst/>
              <a:gdLst>
                <a:gd name="T0" fmla="*/ 0 w 26"/>
                <a:gd name="T1" fmla="*/ 20 h 21"/>
                <a:gd name="T2" fmla="*/ 25 w 26"/>
                <a:gd name="T3" fmla="*/ 0 h 21"/>
                <a:gd name="T4" fmla="*/ 0 w 26"/>
                <a:gd name="T5" fmla="*/ 20 h 21"/>
              </a:gdLst>
              <a:ahLst/>
              <a:cxnLst>
                <a:cxn ang="0">
                  <a:pos x="T0" y="T1"/>
                </a:cxn>
                <a:cxn ang="0">
                  <a:pos x="T2" y="T3"/>
                </a:cxn>
                <a:cxn ang="0">
                  <a:pos x="T4" y="T5"/>
                </a:cxn>
              </a:cxnLst>
              <a:rect l="0" t="0" r="r" b="b"/>
              <a:pathLst>
                <a:path w="26" h="21">
                  <a:moveTo>
                    <a:pt x="0" y="20"/>
                  </a:moveTo>
                  <a:cubicBezTo>
                    <a:pt x="8" y="14"/>
                    <a:pt x="17" y="6"/>
                    <a:pt x="25" y="0"/>
                  </a:cubicBezTo>
                  <a:cubicBezTo>
                    <a:pt x="17" y="6"/>
                    <a:pt x="9" y="14"/>
                    <a:pt x="0" y="20"/>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69" name="Forme libre 868"/>
            <p:cNvSpPr>
              <a:spLocks noChangeArrowheads="1"/>
            </p:cNvSpPr>
            <p:nvPr userDrawn="1"/>
          </p:nvSpPr>
          <p:spPr bwMode="auto">
            <a:xfrm>
              <a:off x="4906963" y="5675313"/>
              <a:ext cx="9525" cy="7937"/>
            </a:xfrm>
            <a:custGeom>
              <a:avLst/>
              <a:gdLst>
                <a:gd name="T0" fmla="*/ 0 w 27"/>
                <a:gd name="T1" fmla="*/ 23 h 24"/>
                <a:gd name="T2" fmla="*/ 26 w 27"/>
                <a:gd name="T3" fmla="*/ 0 h 24"/>
                <a:gd name="T4" fmla="*/ 0 w 27"/>
                <a:gd name="T5" fmla="*/ 23 h 24"/>
              </a:gdLst>
              <a:ahLst/>
              <a:cxnLst>
                <a:cxn ang="0">
                  <a:pos x="T0" y="T1"/>
                </a:cxn>
                <a:cxn ang="0">
                  <a:pos x="T2" y="T3"/>
                </a:cxn>
                <a:cxn ang="0">
                  <a:pos x="T4" y="T5"/>
                </a:cxn>
              </a:cxnLst>
              <a:rect l="0" t="0" r="r" b="b"/>
              <a:pathLst>
                <a:path w="27" h="24">
                  <a:moveTo>
                    <a:pt x="0" y="23"/>
                  </a:moveTo>
                  <a:cubicBezTo>
                    <a:pt x="9" y="15"/>
                    <a:pt x="17" y="8"/>
                    <a:pt x="26" y="0"/>
                  </a:cubicBezTo>
                  <a:cubicBezTo>
                    <a:pt x="18" y="8"/>
                    <a:pt x="9" y="15"/>
                    <a:pt x="0" y="23"/>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70" name="Forme libre 869"/>
            <p:cNvSpPr>
              <a:spLocks noChangeArrowheads="1"/>
            </p:cNvSpPr>
            <p:nvPr userDrawn="1"/>
          </p:nvSpPr>
          <p:spPr bwMode="auto">
            <a:xfrm>
              <a:off x="5729288" y="5862638"/>
              <a:ext cx="481012" cy="357187"/>
            </a:xfrm>
            <a:custGeom>
              <a:avLst/>
              <a:gdLst>
                <a:gd name="T0" fmla="*/ 52 w 1337"/>
                <a:gd name="T1" fmla="*/ 509 h 994"/>
                <a:gd name="T2" fmla="*/ 29 w 1337"/>
                <a:gd name="T3" fmla="*/ 440 h 994"/>
                <a:gd name="T4" fmla="*/ 86 w 1337"/>
                <a:gd name="T5" fmla="*/ 358 h 994"/>
                <a:gd name="T6" fmla="*/ 588 w 1337"/>
                <a:gd name="T7" fmla="*/ 101 h 994"/>
                <a:gd name="T8" fmla="*/ 994 w 1337"/>
                <a:gd name="T9" fmla="*/ 10 h 994"/>
                <a:gd name="T10" fmla="*/ 1106 w 1337"/>
                <a:gd name="T11" fmla="*/ 28 h 994"/>
                <a:gd name="T12" fmla="*/ 1252 w 1337"/>
                <a:gd name="T13" fmla="*/ 103 h 994"/>
                <a:gd name="T14" fmla="*/ 1310 w 1337"/>
                <a:gd name="T15" fmla="*/ 263 h 994"/>
                <a:gd name="T16" fmla="*/ 1269 w 1337"/>
                <a:gd name="T17" fmla="*/ 414 h 994"/>
                <a:gd name="T18" fmla="*/ 949 w 1337"/>
                <a:gd name="T19" fmla="*/ 710 h 994"/>
                <a:gd name="T20" fmla="*/ 921 w 1337"/>
                <a:gd name="T21" fmla="*/ 730 h 994"/>
                <a:gd name="T22" fmla="*/ 854 w 1337"/>
                <a:gd name="T23" fmla="*/ 761 h 994"/>
                <a:gd name="T24" fmla="*/ 852 w 1337"/>
                <a:gd name="T25" fmla="*/ 759 h 994"/>
                <a:gd name="T26" fmla="*/ 327 w 1337"/>
                <a:gd name="T27" fmla="*/ 944 h 994"/>
                <a:gd name="T28" fmla="*/ 219 w 1337"/>
                <a:gd name="T29" fmla="*/ 981 h 994"/>
                <a:gd name="T30" fmla="*/ 101 w 1337"/>
                <a:gd name="T31" fmla="*/ 956 h 994"/>
                <a:gd name="T32" fmla="*/ 86 w 1337"/>
                <a:gd name="T33" fmla="*/ 880 h 994"/>
                <a:gd name="T34" fmla="*/ 78 w 1337"/>
                <a:gd name="T35" fmla="*/ 576 h 994"/>
                <a:gd name="T36" fmla="*/ 74 w 1337"/>
                <a:gd name="T37" fmla="*/ 555 h 994"/>
                <a:gd name="T38" fmla="*/ 52 w 1337"/>
                <a:gd name="T39" fmla="*/ 509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37" h="994">
                  <a:moveTo>
                    <a:pt x="52" y="509"/>
                  </a:moveTo>
                  <a:cubicBezTo>
                    <a:pt x="45" y="486"/>
                    <a:pt x="37" y="463"/>
                    <a:pt x="29" y="440"/>
                  </a:cubicBezTo>
                  <a:cubicBezTo>
                    <a:pt x="0" y="381"/>
                    <a:pt x="41" y="367"/>
                    <a:pt x="86" y="358"/>
                  </a:cubicBezTo>
                  <a:cubicBezTo>
                    <a:pt x="277" y="318"/>
                    <a:pt x="429" y="205"/>
                    <a:pt x="588" y="101"/>
                  </a:cubicBezTo>
                  <a:cubicBezTo>
                    <a:pt x="707" y="23"/>
                    <a:pt x="851" y="0"/>
                    <a:pt x="994" y="10"/>
                  </a:cubicBezTo>
                  <a:cubicBezTo>
                    <a:pt x="1031" y="11"/>
                    <a:pt x="1068" y="28"/>
                    <a:pt x="1106" y="28"/>
                  </a:cubicBezTo>
                  <a:cubicBezTo>
                    <a:pt x="1194" y="11"/>
                    <a:pt x="1226" y="26"/>
                    <a:pt x="1252" y="103"/>
                  </a:cubicBezTo>
                  <a:cubicBezTo>
                    <a:pt x="1271" y="156"/>
                    <a:pt x="1285" y="211"/>
                    <a:pt x="1310" y="263"/>
                  </a:cubicBezTo>
                  <a:cubicBezTo>
                    <a:pt x="1336" y="315"/>
                    <a:pt x="1321" y="388"/>
                    <a:pt x="1269" y="414"/>
                  </a:cubicBezTo>
                  <a:cubicBezTo>
                    <a:pt x="1133" y="484"/>
                    <a:pt x="1040" y="596"/>
                    <a:pt x="949" y="710"/>
                  </a:cubicBezTo>
                  <a:cubicBezTo>
                    <a:pt x="942" y="720"/>
                    <a:pt x="930" y="724"/>
                    <a:pt x="921" y="730"/>
                  </a:cubicBezTo>
                  <a:cubicBezTo>
                    <a:pt x="910" y="765"/>
                    <a:pt x="869" y="735"/>
                    <a:pt x="854" y="761"/>
                  </a:cubicBezTo>
                  <a:lnTo>
                    <a:pt x="852" y="759"/>
                  </a:lnTo>
                  <a:cubicBezTo>
                    <a:pt x="671" y="801"/>
                    <a:pt x="503" y="885"/>
                    <a:pt x="327" y="944"/>
                  </a:cubicBezTo>
                  <a:cubicBezTo>
                    <a:pt x="290" y="956"/>
                    <a:pt x="255" y="970"/>
                    <a:pt x="219" y="981"/>
                  </a:cubicBezTo>
                  <a:cubicBezTo>
                    <a:pt x="176" y="993"/>
                    <a:pt x="136" y="984"/>
                    <a:pt x="101" y="956"/>
                  </a:cubicBezTo>
                  <a:cubicBezTo>
                    <a:pt x="74" y="935"/>
                    <a:pt x="60" y="909"/>
                    <a:pt x="86" y="880"/>
                  </a:cubicBezTo>
                  <a:cubicBezTo>
                    <a:pt x="177" y="776"/>
                    <a:pt x="129" y="675"/>
                    <a:pt x="78" y="576"/>
                  </a:cubicBezTo>
                  <a:cubicBezTo>
                    <a:pt x="77" y="568"/>
                    <a:pt x="75" y="562"/>
                    <a:pt x="74" y="555"/>
                  </a:cubicBezTo>
                  <a:cubicBezTo>
                    <a:pt x="61" y="541"/>
                    <a:pt x="66" y="521"/>
                    <a:pt x="52" y="509"/>
                  </a:cubicBezTo>
                </a:path>
              </a:pathLst>
            </a:custGeom>
            <a:solidFill>
              <a:srgbClr val="14141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71" name="Forme libre 870"/>
            <p:cNvSpPr>
              <a:spLocks noChangeArrowheads="1"/>
            </p:cNvSpPr>
            <p:nvPr userDrawn="1"/>
          </p:nvSpPr>
          <p:spPr bwMode="auto">
            <a:xfrm>
              <a:off x="5773738" y="6251575"/>
              <a:ext cx="25400" cy="9525"/>
            </a:xfrm>
            <a:custGeom>
              <a:avLst/>
              <a:gdLst>
                <a:gd name="T0" fmla="*/ 69 w 70"/>
                <a:gd name="T1" fmla="*/ 0 h 25"/>
                <a:gd name="T2" fmla="*/ 0 w 70"/>
                <a:gd name="T3" fmla="*/ 24 h 25"/>
                <a:gd name="T4" fmla="*/ 69 w 70"/>
                <a:gd name="T5" fmla="*/ 0 h 25"/>
              </a:gdLst>
              <a:ahLst/>
              <a:cxnLst>
                <a:cxn ang="0">
                  <a:pos x="T0" y="T1"/>
                </a:cxn>
                <a:cxn ang="0">
                  <a:pos x="T2" y="T3"/>
                </a:cxn>
                <a:cxn ang="0">
                  <a:pos x="T4" y="T5"/>
                </a:cxn>
              </a:cxnLst>
              <a:rect l="0" t="0" r="r" b="b"/>
              <a:pathLst>
                <a:path w="70" h="25">
                  <a:moveTo>
                    <a:pt x="69" y="0"/>
                  </a:moveTo>
                  <a:cubicBezTo>
                    <a:pt x="49" y="17"/>
                    <a:pt x="26" y="24"/>
                    <a:pt x="0" y="24"/>
                  </a:cubicBezTo>
                  <a:cubicBezTo>
                    <a:pt x="18" y="6"/>
                    <a:pt x="43" y="0"/>
                    <a:pt x="69" y="0"/>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72" name="Forme libre 871"/>
            <p:cNvSpPr>
              <a:spLocks noChangeArrowheads="1"/>
            </p:cNvSpPr>
            <p:nvPr userDrawn="1"/>
          </p:nvSpPr>
          <p:spPr bwMode="auto">
            <a:xfrm>
              <a:off x="5756275" y="6259513"/>
              <a:ext cx="17463" cy="7937"/>
            </a:xfrm>
            <a:custGeom>
              <a:avLst/>
              <a:gdLst>
                <a:gd name="T0" fmla="*/ 47 w 48"/>
                <a:gd name="T1" fmla="*/ 0 h 22"/>
                <a:gd name="T2" fmla="*/ 0 w 48"/>
                <a:gd name="T3" fmla="*/ 21 h 22"/>
                <a:gd name="T4" fmla="*/ 47 w 48"/>
                <a:gd name="T5" fmla="*/ 0 h 22"/>
              </a:gdLst>
              <a:ahLst/>
              <a:cxnLst>
                <a:cxn ang="0">
                  <a:pos x="T0" y="T1"/>
                </a:cxn>
                <a:cxn ang="0">
                  <a:pos x="T2" y="T3"/>
                </a:cxn>
                <a:cxn ang="0">
                  <a:pos x="T4" y="T5"/>
                </a:cxn>
              </a:cxnLst>
              <a:rect l="0" t="0" r="r" b="b"/>
              <a:pathLst>
                <a:path w="48" h="22">
                  <a:moveTo>
                    <a:pt x="47" y="0"/>
                  </a:moveTo>
                  <a:cubicBezTo>
                    <a:pt x="32" y="8"/>
                    <a:pt x="15" y="14"/>
                    <a:pt x="0" y="21"/>
                  </a:cubicBezTo>
                  <a:cubicBezTo>
                    <a:pt x="12" y="8"/>
                    <a:pt x="27" y="1"/>
                    <a:pt x="47" y="0"/>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73" name="Forme libre 872"/>
            <p:cNvSpPr>
              <a:spLocks noChangeArrowheads="1"/>
            </p:cNvSpPr>
            <p:nvPr userDrawn="1"/>
          </p:nvSpPr>
          <p:spPr bwMode="auto">
            <a:xfrm>
              <a:off x="6037263" y="6078538"/>
              <a:ext cx="139700" cy="58737"/>
            </a:xfrm>
            <a:custGeom>
              <a:avLst/>
              <a:gdLst>
                <a:gd name="T0" fmla="*/ 0 w 386"/>
                <a:gd name="T1" fmla="*/ 160 h 164"/>
                <a:gd name="T2" fmla="*/ 67 w 386"/>
                <a:gd name="T3" fmla="*/ 129 h 164"/>
                <a:gd name="T4" fmla="*/ 156 w 386"/>
                <a:gd name="T5" fmla="*/ 93 h 164"/>
                <a:gd name="T6" fmla="*/ 252 w 386"/>
                <a:gd name="T7" fmla="*/ 0 h 164"/>
                <a:gd name="T8" fmla="*/ 385 w 386"/>
                <a:gd name="T9" fmla="*/ 87 h 164"/>
                <a:gd name="T10" fmla="*/ 369 w 386"/>
                <a:gd name="T11" fmla="*/ 93 h 164"/>
                <a:gd name="T12" fmla="*/ 342 w 386"/>
                <a:gd name="T13" fmla="*/ 109 h 164"/>
                <a:gd name="T14" fmla="*/ 191 w 386"/>
                <a:gd name="T15" fmla="*/ 145 h 164"/>
                <a:gd name="T16" fmla="*/ 23 w 386"/>
                <a:gd name="T17" fmla="*/ 163 h 164"/>
                <a:gd name="T18" fmla="*/ 0 w 386"/>
                <a:gd name="T19" fmla="*/ 16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6" h="164">
                  <a:moveTo>
                    <a:pt x="0" y="160"/>
                  </a:moveTo>
                  <a:cubicBezTo>
                    <a:pt x="17" y="137"/>
                    <a:pt x="43" y="135"/>
                    <a:pt x="67" y="129"/>
                  </a:cubicBezTo>
                  <a:cubicBezTo>
                    <a:pt x="102" y="131"/>
                    <a:pt x="131" y="120"/>
                    <a:pt x="156" y="93"/>
                  </a:cubicBezTo>
                  <a:cubicBezTo>
                    <a:pt x="185" y="59"/>
                    <a:pt x="220" y="30"/>
                    <a:pt x="252" y="0"/>
                  </a:cubicBezTo>
                  <a:cubicBezTo>
                    <a:pt x="267" y="74"/>
                    <a:pt x="339" y="59"/>
                    <a:pt x="385" y="87"/>
                  </a:cubicBezTo>
                  <a:cubicBezTo>
                    <a:pt x="380" y="90"/>
                    <a:pt x="376" y="91"/>
                    <a:pt x="369" y="93"/>
                  </a:cubicBezTo>
                  <a:cubicBezTo>
                    <a:pt x="359" y="96"/>
                    <a:pt x="351" y="105"/>
                    <a:pt x="342" y="109"/>
                  </a:cubicBezTo>
                  <a:cubicBezTo>
                    <a:pt x="296" y="139"/>
                    <a:pt x="246" y="145"/>
                    <a:pt x="191" y="145"/>
                  </a:cubicBezTo>
                  <a:cubicBezTo>
                    <a:pt x="134" y="146"/>
                    <a:pt x="79" y="157"/>
                    <a:pt x="23" y="163"/>
                  </a:cubicBezTo>
                  <a:cubicBezTo>
                    <a:pt x="17" y="163"/>
                    <a:pt x="8" y="161"/>
                    <a:pt x="0" y="160"/>
                  </a:cubicBezTo>
                </a:path>
              </a:pathLst>
            </a:custGeom>
            <a:solidFill>
              <a:srgbClr val="68686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74" name="Forme libre 873"/>
            <p:cNvSpPr>
              <a:spLocks noChangeArrowheads="1"/>
            </p:cNvSpPr>
            <p:nvPr userDrawn="1"/>
          </p:nvSpPr>
          <p:spPr bwMode="auto">
            <a:xfrm>
              <a:off x="6175375" y="6154738"/>
              <a:ext cx="11113" cy="6350"/>
            </a:xfrm>
            <a:custGeom>
              <a:avLst/>
              <a:gdLst>
                <a:gd name="T0" fmla="*/ 28 w 29"/>
                <a:gd name="T1" fmla="*/ 0 h 18"/>
                <a:gd name="T2" fmla="*/ 0 w 29"/>
                <a:gd name="T3" fmla="*/ 17 h 18"/>
                <a:gd name="T4" fmla="*/ 28 w 29"/>
                <a:gd name="T5" fmla="*/ 0 h 18"/>
              </a:gdLst>
              <a:ahLst/>
              <a:cxnLst>
                <a:cxn ang="0">
                  <a:pos x="T0" y="T1"/>
                </a:cxn>
                <a:cxn ang="0">
                  <a:pos x="T2" y="T3"/>
                </a:cxn>
                <a:cxn ang="0">
                  <a:pos x="T4" y="T5"/>
                </a:cxn>
              </a:cxnLst>
              <a:rect l="0" t="0" r="r" b="b"/>
              <a:pathLst>
                <a:path w="29" h="18">
                  <a:moveTo>
                    <a:pt x="28" y="0"/>
                  </a:moveTo>
                  <a:cubicBezTo>
                    <a:pt x="19" y="6"/>
                    <a:pt x="9" y="12"/>
                    <a:pt x="0" y="17"/>
                  </a:cubicBezTo>
                  <a:cubicBezTo>
                    <a:pt x="11" y="10"/>
                    <a:pt x="19" y="4"/>
                    <a:pt x="28" y="0"/>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75" name="Forme libre 874"/>
            <p:cNvSpPr>
              <a:spLocks noChangeArrowheads="1"/>
            </p:cNvSpPr>
            <p:nvPr userDrawn="1"/>
          </p:nvSpPr>
          <p:spPr bwMode="auto">
            <a:xfrm>
              <a:off x="6161088" y="6111875"/>
              <a:ext cx="11112" cy="6350"/>
            </a:xfrm>
            <a:custGeom>
              <a:avLst/>
              <a:gdLst>
                <a:gd name="T0" fmla="*/ 0 w 29"/>
                <a:gd name="T1" fmla="*/ 16 h 17"/>
                <a:gd name="T2" fmla="*/ 28 w 29"/>
                <a:gd name="T3" fmla="*/ 0 h 17"/>
                <a:gd name="T4" fmla="*/ 0 w 29"/>
                <a:gd name="T5" fmla="*/ 16 h 17"/>
              </a:gdLst>
              <a:ahLst/>
              <a:cxnLst>
                <a:cxn ang="0">
                  <a:pos x="T0" y="T1"/>
                </a:cxn>
                <a:cxn ang="0">
                  <a:pos x="T2" y="T3"/>
                </a:cxn>
                <a:cxn ang="0">
                  <a:pos x="T4" y="T5"/>
                </a:cxn>
              </a:cxnLst>
              <a:rect l="0" t="0" r="r" b="b"/>
              <a:pathLst>
                <a:path w="29" h="17">
                  <a:moveTo>
                    <a:pt x="0" y="16"/>
                  </a:moveTo>
                  <a:cubicBezTo>
                    <a:pt x="10" y="10"/>
                    <a:pt x="19" y="4"/>
                    <a:pt x="28" y="0"/>
                  </a:cubicBezTo>
                  <a:cubicBezTo>
                    <a:pt x="19" y="6"/>
                    <a:pt x="10" y="12"/>
                    <a:pt x="0" y="16"/>
                  </a:cubicBezTo>
                </a:path>
              </a:pathLst>
            </a:custGeom>
            <a:solidFill>
              <a:srgbClr val="92929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76" name="Forme libre 875"/>
            <p:cNvSpPr>
              <a:spLocks noChangeArrowheads="1"/>
            </p:cNvSpPr>
            <p:nvPr userDrawn="1"/>
          </p:nvSpPr>
          <p:spPr bwMode="auto">
            <a:xfrm>
              <a:off x="1476375" y="2663825"/>
              <a:ext cx="147638" cy="138113"/>
            </a:xfrm>
            <a:custGeom>
              <a:avLst/>
              <a:gdLst>
                <a:gd name="T0" fmla="*/ 0 w 410"/>
                <a:gd name="T1" fmla="*/ 91 h 383"/>
                <a:gd name="T2" fmla="*/ 156 w 410"/>
                <a:gd name="T3" fmla="*/ 26 h 383"/>
                <a:gd name="T4" fmla="*/ 272 w 410"/>
                <a:gd name="T5" fmla="*/ 120 h 383"/>
                <a:gd name="T6" fmla="*/ 384 w 410"/>
                <a:gd name="T7" fmla="*/ 230 h 383"/>
                <a:gd name="T8" fmla="*/ 330 w 410"/>
                <a:gd name="T9" fmla="*/ 380 h 383"/>
                <a:gd name="T10" fmla="*/ 298 w 410"/>
                <a:gd name="T11" fmla="*/ 371 h 383"/>
                <a:gd name="T12" fmla="*/ 298 w 410"/>
                <a:gd name="T13" fmla="*/ 371 h 383"/>
                <a:gd name="T14" fmla="*/ 277 w 410"/>
                <a:gd name="T15" fmla="*/ 342 h 383"/>
                <a:gd name="T16" fmla="*/ 258 w 410"/>
                <a:gd name="T17" fmla="*/ 336 h 383"/>
                <a:gd name="T18" fmla="*/ 252 w 410"/>
                <a:gd name="T19" fmla="*/ 333 h 383"/>
                <a:gd name="T20" fmla="*/ 248 w 410"/>
                <a:gd name="T21" fmla="*/ 330 h 383"/>
                <a:gd name="T22" fmla="*/ 246 w 410"/>
                <a:gd name="T23" fmla="*/ 325 h 383"/>
                <a:gd name="T24" fmla="*/ 241 w 410"/>
                <a:gd name="T25" fmla="*/ 325 h 383"/>
                <a:gd name="T26" fmla="*/ 243 w 410"/>
                <a:gd name="T27" fmla="*/ 330 h 383"/>
                <a:gd name="T28" fmla="*/ 243 w 410"/>
                <a:gd name="T29" fmla="*/ 336 h 383"/>
                <a:gd name="T30" fmla="*/ 240 w 410"/>
                <a:gd name="T31" fmla="*/ 340 h 383"/>
                <a:gd name="T32" fmla="*/ 235 w 410"/>
                <a:gd name="T33" fmla="*/ 345 h 383"/>
                <a:gd name="T34" fmla="*/ 170 w 410"/>
                <a:gd name="T35" fmla="*/ 261 h 383"/>
                <a:gd name="T36" fmla="*/ 98 w 410"/>
                <a:gd name="T37" fmla="*/ 165 h 383"/>
                <a:gd name="T38" fmla="*/ 0 w 410"/>
                <a:gd name="T39" fmla="*/ 9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0" h="383">
                  <a:moveTo>
                    <a:pt x="0" y="91"/>
                  </a:moveTo>
                  <a:cubicBezTo>
                    <a:pt x="23" y="0"/>
                    <a:pt x="99" y="35"/>
                    <a:pt x="156" y="26"/>
                  </a:cubicBezTo>
                  <a:cubicBezTo>
                    <a:pt x="229" y="15"/>
                    <a:pt x="251" y="68"/>
                    <a:pt x="272" y="120"/>
                  </a:cubicBezTo>
                  <a:cubicBezTo>
                    <a:pt x="361" y="105"/>
                    <a:pt x="362" y="175"/>
                    <a:pt x="384" y="230"/>
                  </a:cubicBezTo>
                  <a:cubicBezTo>
                    <a:pt x="409" y="298"/>
                    <a:pt x="396" y="346"/>
                    <a:pt x="330" y="380"/>
                  </a:cubicBezTo>
                  <a:cubicBezTo>
                    <a:pt x="318" y="382"/>
                    <a:pt x="307" y="378"/>
                    <a:pt x="298" y="371"/>
                  </a:cubicBezTo>
                  <a:lnTo>
                    <a:pt x="298" y="371"/>
                  </a:lnTo>
                  <a:cubicBezTo>
                    <a:pt x="292" y="360"/>
                    <a:pt x="286" y="349"/>
                    <a:pt x="277" y="342"/>
                  </a:cubicBezTo>
                  <a:cubicBezTo>
                    <a:pt x="272" y="339"/>
                    <a:pt x="264" y="336"/>
                    <a:pt x="258" y="336"/>
                  </a:cubicBezTo>
                  <a:cubicBezTo>
                    <a:pt x="258" y="336"/>
                    <a:pt x="251" y="333"/>
                    <a:pt x="252" y="333"/>
                  </a:cubicBezTo>
                  <a:cubicBezTo>
                    <a:pt x="252" y="333"/>
                    <a:pt x="248" y="328"/>
                    <a:pt x="248" y="330"/>
                  </a:cubicBezTo>
                  <a:lnTo>
                    <a:pt x="246" y="325"/>
                  </a:lnTo>
                  <a:lnTo>
                    <a:pt x="241" y="325"/>
                  </a:lnTo>
                  <a:lnTo>
                    <a:pt x="243" y="330"/>
                  </a:lnTo>
                  <a:cubicBezTo>
                    <a:pt x="243" y="330"/>
                    <a:pt x="243" y="334"/>
                    <a:pt x="243" y="336"/>
                  </a:cubicBezTo>
                  <a:lnTo>
                    <a:pt x="240" y="340"/>
                  </a:lnTo>
                  <a:lnTo>
                    <a:pt x="235" y="345"/>
                  </a:lnTo>
                  <a:cubicBezTo>
                    <a:pt x="197" y="330"/>
                    <a:pt x="164" y="304"/>
                    <a:pt x="170" y="261"/>
                  </a:cubicBezTo>
                  <a:cubicBezTo>
                    <a:pt x="180" y="198"/>
                    <a:pt x="164" y="171"/>
                    <a:pt x="98" y="165"/>
                  </a:cubicBezTo>
                  <a:cubicBezTo>
                    <a:pt x="57" y="160"/>
                    <a:pt x="25" y="128"/>
                    <a:pt x="0" y="91"/>
                  </a:cubicBezTo>
                </a:path>
              </a:pathLst>
            </a:custGeom>
            <a:solidFill>
              <a:srgbClr val="4E4E4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77" name="Forme libre 876"/>
            <p:cNvSpPr>
              <a:spLocks noChangeArrowheads="1"/>
            </p:cNvSpPr>
            <p:nvPr userDrawn="1"/>
          </p:nvSpPr>
          <p:spPr bwMode="auto">
            <a:xfrm>
              <a:off x="1574800" y="2795588"/>
              <a:ext cx="49213" cy="68262"/>
            </a:xfrm>
            <a:custGeom>
              <a:avLst/>
              <a:gdLst>
                <a:gd name="T0" fmla="*/ 26 w 138"/>
                <a:gd name="T1" fmla="*/ 3 h 189"/>
                <a:gd name="T2" fmla="*/ 44 w 138"/>
                <a:gd name="T3" fmla="*/ 3 h 189"/>
                <a:gd name="T4" fmla="*/ 128 w 138"/>
                <a:gd name="T5" fmla="*/ 88 h 189"/>
                <a:gd name="T6" fmla="*/ 112 w 138"/>
                <a:gd name="T7" fmla="*/ 178 h 189"/>
                <a:gd name="T8" fmla="*/ 95 w 138"/>
                <a:gd name="T9" fmla="*/ 188 h 189"/>
                <a:gd name="T10" fmla="*/ 26 w 138"/>
                <a:gd name="T11" fmla="*/ 3 h 189"/>
              </a:gdLst>
              <a:ahLst/>
              <a:cxnLst>
                <a:cxn ang="0">
                  <a:pos x="T0" y="T1"/>
                </a:cxn>
                <a:cxn ang="0">
                  <a:pos x="T2" y="T3"/>
                </a:cxn>
                <a:cxn ang="0">
                  <a:pos x="T4" y="T5"/>
                </a:cxn>
                <a:cxn ang="0">
                  <a:pos x="T6" y="T7"/>
                </a:cxn>
                <a:cxn ang="0">
                  <a:pos x="T8" y="T9"/>
                </a:cxn>
                <a:cxn ang="0">
                  <a:pos x="T10" y="T11"/>
                </a:cxn>
              </a:cxnLst>
              <a:rect l="0" t="0" r="r" b="b"/>
              <a:pathLst>
                <a:path w="138" h="189">
                  <a:moveTo>
                    <a:pt x="26" y="3"/>
                  </a:moveTo>
                  <a:cubicBezTo>
                    <a:pt x="32" y="3"/>
                    <a:pt x="38" y="3"/>
                    <a:pt x="44" y="3"/>
                  </a:cubicBezTo>
                  <a:cubicBezTo>
                    <a:pt x="104" y="0"/>
                    <a:pt x="121" y="39"/>
                    <a:pt x="128" y="88"/>
                  </a:cubicBezTo>
                  <a:cubicBezTo>
                    <a:pt x="134" y="120"/>
                    <a:pt x="137" y="152"/>
                    <a:pt x="112" y="178"/>
                  </a:cubicBezTo>
                  <a:cubicBezTo>
                    <a:pt x="105" y="181"/>
                    <a:pt x="101" y="185"/>
                    <a:pt x="95" y="188"/>
                  </a:cubicBezTo>
                  <a:cubicBezTo>
                    <a:pt x="44" y="136"/>
                    <a:pt x="0" y="82"/>
                    <a:pt x="26" y="3"/>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78" name="Forme libre 877"/>
            <p:cNvSpPr>
              <a:spLocks noChangeArrowheads="1"/>
            </p:cNvSpPr>
            <p:nvPr userDrawn="1"/>
          </p:nvSpPr>
          <p:spPr bwMode="auto">
            <a:xfrm>
              <a:off x="1608138" y="2851150"/>
              <a:ext cx="34925" cy="19050"/>
            </a:xfrm>
            <a:custGeom>
              <a:avLst/>
              <a:gdLst>
                <a:gd name="T0" fmla="*/ 91 w 97"/>
                <a:gd name="T1" fmla="*/ 52 h 53"/>
                <a:gd name="T2" fmla="*/ 0 w 97"/>
                <a:gd name="T3" fmla="*/ 32 h 53"/>
                <a:gd name="T4" fmla="*/ 0 w 97"/>
                <a:gd name="T5" fmla="*/ 31 h 53"/>
                <a:gd name="T6" fmla="*/ 81 w 97"/>
                <a:gd name="T7" fmla="*/ 20 h 53"/>
                <a:gd name="T8" fmla="*/ 91 w 97"/>
                <a:gd name="T9" fmla="*/ 52 h 53"/>
              </a:gdLst>
              <a:ahLst/>
              <a:cxnLst>
                <a:cxn ang="0">
                  <a:pos x="T0" y="T1"/>
                </a:cxn>
                <a:cxn ang="0">
                  <a:pos x="T2" y="T3"/>
                </a:cxn>
                <a:cxn ang="0">
                  <a:pos x="T4" y="T5"/>
                </a:cxn>
                <a:cxn ang="0">
                  <a:pos x="T6" y="T7"/>
                </a:cxn>
                <a:cxn ang="0">
                  <a:pos x="T8" y="T9"/>
                </a:cxn>
              </a:cxnLst>
              <a:rect l="0" t="0" r="r" b="b"/>
              <a:pathLst>
                <a:path w="97" h="53">
                  <a:moveTo>
                    <a:pt x="91" y="52"/>
                  </a:moveTo>
                  <a:cubicBezTo>
                    <a:pt x="59" y="52"/>
                    <a:pt x="29" y="50"/>
                    <a:pt x="0" y="32"/>
                  </a:cubicBezTo>
                  <a:lnTo>
                    <a:pt x="0" y="31"/>
                  </a:lnTo>
                  <a:cubicBezTo>
                    <a:pt x="24" y="8"/>
                    <a:pt x="50" y="0"/>
                    <a:pt x="81" y="20"/>
                  </a:cubicBezTo>
                  <a:cubicBezTo>
                    <a:pt x="93" y="29"/>
                    <a:pt x="96" y="40"/>
                    <a:pt x="91" y="52"/>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79" name="Forme libre 878"/>
            <p:cNvSpPr>
              <a:spLocks noChangeArrowheads="1"/>
            </p:cNvSpPr>
            <p:nvPr userDrawn="1"/>
          </p:nvSpPr>
          <p:spPr bwMode="auto">
            <a:xfrm>
              <a:off x="1641475" y="2857500"/>
              <a:ext cx="23813" cy="30163"/>
            </a:xfrm>
            <a:custGeom>
              <a:avLst/>
              <a:gdLst>
                <a:gd name="T0" fmla="*/ 0 w 64"/>
                <a:gd name="T1" fmla="*/ 37 h 85"/>
                <a:gd name="T2" fmla="*/ 2 w 64"/>
                <a:gd name="T3" fmla="*/ 16 h 85"/>
                <a:gd name="T4" fmla="*/ 14 w 64"/>
                <a:gd name="T5" fmla="*/ 5 h 85"/>
                <a:gd name="T6" fmla="*/ 55 w 64"/>
                <a:gd name="T7" fmla="*/ 19 h 85"/>
                <a:gd name="T8" fmla="*/ 49 w 64"/>
                <a:gd name="T9" fmla="*/ 81 h 85"/>
                <a:gd name="T10" fmla="*/ 46 w 64"/>
                <a:gd name="T11" fmla="*/ 84 h 85"/>
                <a:gd name="T12" fmla="*/ 0 w 64"/>
                <a:gd name="T13" fmla="*/ 37 h 85"/>
              </a:gdLst>
              <a:ahLst/>
              <a:cxnLst>
                <a:cxn ang="0">
                  <a:pos x="T0" y="T1"/>
                </a:cxn>
                <a:cxn ang="0">
                  <a:pos x="T2" y="T3"/>
                </a:cxn>
                <a:cxn ang="0">
                  <a:pos x="T4" y="T5"/>
                </a:cxn>
                <a:cxn ang="0">
                  <a:pos x="T6" y="T7"/>
                </a:cxn>
                <a:cxn ang="0">
                  <a:pos x="T8" y="T9"/>
                </a:cxn>
                <a:cxn ang="0">
                  <a:pos x="T10" y="T11"/>
                </a:cxn>
                <a:cxn ang="0">
                  <a:pos x="T12" y="T13"/>
                </a:cxn>
              </a:cxnLst>
              <a:rect l="0" t="0" r="r" b="b"/>
              <a:pathLst>
                <a:path w="64" h="85">
                  <a:moveTo>
                    <a:pt x="0" y="37"/>
                  </a:moveTo>
                  <a:cubicBezTo>
                    <a:pt x="0" y="29"/>
                    <a:pt x="2" y="23"/>
                    <a:pt x="2" y="16"/>
                  </a:cubicBezTo>
                  <a:cubicBezTo>
                    <a:pt x="6" y="12"/>
                    <a:pt x="11" y="9"/>
                    <a:pt x="14" y="5"/>
                  </a:cubicBezTo>
                  <a:cubicBezTo>
                    <a:pt x="31" y="0"/>
                    <a:pt x="46" y="3"/>
                    <a:pt x="55" y="19"/>
                  </a:cubicBezTo>
                  <a:cubicBezTo>
                    <a:pt x="58" y="40"/>
                    <a:pt x="63" y="61"/>
                    <a:pt x="49" y="81"/>
                  </a:cubicBezTo>
                  <a:lnTo>
                    <a:pt x="46" y="84"/>
                  </a:lnTo>
                  <a:cubicBezTo>
                    <a:pt x="31" y="69"/>
                    <a:pt x="16" y="54"/>
                    <a:pt x="0" y="37"/>
                  </a:cubicBezTo>
                </a:path>
              </a:pathLst>
            </a:custGeom>
            <a:solidFill>
              <a:srgbClr val="31313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80" name="Forme libre 879"/>
            <p:cNvSpPr>
              <a:spLocks noChangeArrowheads="1"/>
            </p:cNvSpPr>
            <p:nvPr userDrawn="1"/>
          </p:nvSpPr>
          <p:spPr bwMode="auto">
            <a:xfrm>
              <a:off x="1563688" y="2779713"/>
              <a:ext cx="20637" cy="17462"/>
            </a:xfrm>
            <a:custGeom>
              <a:avLst/>
              <a:gdLst>
                <a:gd name="T0" fmla="*/ 18 w 58"/>
                <a:gd name="T1" fmla="*/ 0 h 49"/>
                <a:gd name="T2" fmla="*/ 57 w 58"/>
                <a:gd name="T3" fmla="*/ 48 h 49"/>
                <a:gd name="T4" fmla="*/ 6 w 58"/>
                <a:gd name="T5" fmla="*/ 20 h 49"/>
                <a:gd name="T6" fmla="*/ 18 w 58"/>
                <a:gd name="T7" fmla="*/ 0 h 49"/>
              </a:gdLst>
              <a:ahLst/>
              <a:cxnLst>
                <a:cxn ang="0">
                  <a:pos x="T0" y="T1"/>
                </a:cxn>
                <a:cxn ang="0">
                  <a:pos x="T2" y="T3"/>
                </a:cxn>
                <a:cxn ang="0">
                  <a:pos x="T4" y="T5"/>
                </a:cxn>
                <a:cxn ang="0">
                  <a:pos x="T6" y="T7"/>
                </a:cxn>
              </a:cxnLst>
              <a:rect l="0" t="0" r="r" b="b"/>
              <a:pathLst>
                <a:path w="58" h="49">
                  <a:moveTo>
                    <a:pt x="18" y="0"/>
                  </a:moveTo>
                  <a:cubicBezTo>
                    <a:pt x="38" y="11"/>
                    <a:pt x="50" y="26"/>
                    <a:pt x="57" y="48"/>
                  </a:cubicBezTo>
                  <a:cubicBezTo>
                    <a:pt x="40" y="39"/>
                    <a:pt x="23" y="30"/>
                    <a:pt x="6" y="20"/>
                  </a:cubicBezTo>
                  <a:cubicBezTo>
                    <a:pt x="0" y="8"/>
                    <a:pt x="5" y="2"/>
                    <a:pt x="18" y="0"/>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81" name="Forme libre 880"/>
            <p:cNvSpPr>
              <a:spLocks noChangeArrowheads="1"/>
            </p:cNvSpPr>
            <p:nvPr userDrawn="1"/>
          </p:nvSpPr>
          <p:spPr bwMode="auto">
            <a:xfrm>
              <a:off x="1562100" y="2779713"/>
              <a:ext cx="9525" cy="7937"/>
            </a:xfrm>
            <a:custGeom>
              <a:avLst/>
              <a:gdLst>
                <a:gd name="T0" fmla="*/ 24 w 25"/>
                <a:gd name="T1" fmla="*/ 0 h 21"/>
                <a:gd name="T2" fmla="*/ 12 w 25"/>
                <a:gd name="T3" fmla="*/ 20 h 21"/>
                <a:gd name="T4" fmla="*/ 0 w 25"/>
                <a:gd name="T5" fmla="*/ 20 h 21"/>
                <a:gd name="T6" fmla="*/ 0 w 25"/>
                <a:gd name="T7" fmla="*/ 0 h 21"/>
                <a:gd name="T8" fmla="*/ 11 w 25"/>
                <a:gd name="T9" fmla="*/ 2 h 21"/>
                <a:gd name="T10" fmla="*/ 24 w 25"/>
                <a:gd name="T11" fmla="*/ 0 h 21"/>
              </a:gdLst>
              <a:ahLst/>
              <a:cxnLst>
                <a:cxn ang="0">
                  <a:pos x="T0" y="T1"/>
                </a:cxn>
                <a:cxn ang="0">
                  <a:pos x="T2" y="T3"/>
                </a:cxn>
                <a:cxn ang="0">
                  <a:pos x="T4" y="T5"/>
                </a:cxn>
                <a:cxn ang="0">
                  <a:pos x="T6" y="T7"/>
                </a:cxn>
                <a:cxn ang="0">
                  <a:pos x="T8" y="T9"/>
                </a:cxn>
                <a:cxn ang="0">
                  <a:pos x="T10" y="T11"/>
                </a:cxn>
              </a:cxnLst>
              <a:rect l="0" t="0" r="r" b="b"/>
              <a:pathLst>
                <a:path w="25" h="21">
                  <a:moveTo>
                    <a:pt x="24" y="0"/>
                  </a:moveTo>
                  <a:cubicBezTo>
                    <a:pt x="20" y="7"/>
                    <a:pt x="15" y="14"/>
                    <a:pt x="12" y="20"/>
                  </a:cubicBezTo>
                  <a:cubicBezTo>
                    <a:pt x="8" y="20"/>
                    <a:pt x="4" y="20"/>
                    <a:pt x="0" y="20"/>
                  </a:cubicBezTo>
                  <a:cubicBezTo>
                    <a:pt x="0" y="14"/>
                    <a:pt x="0" y="7"/>
                    <a:pt x="0" y="0"/>
                  </a:cubicBezTo>
                  <a:cubicBezTo>
                    <a:pt x="3" y="0"/>
                    <a:pt x="8" y="2"/>
                    <a:pt x="11" y="2"/>
                  </a:cubicBezTo>
                  <a:cubicBezTo>
                    <a:pt x="14" y="0"/>
                    <a:pt x="18" y="0"/>
                    <a:pt x="24" y="0"/>
                  </a:cubicBezTo>
                </a:path>
              </a:pathLst>
            </a:custGeom>
            <a:solidFill>
              <a:srgbClr val="C0C0C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82" name="Forme libre 881"/>
            <p:cNvSpPr>
              <a:spLocks noChangeArrowheads="1"/>
            </p:cNvSpPr>
            <p:nvPr userDrawn="1"/>
          </p:nvSpPr>
          <p:spPr bwMode="auto">
            <a:xfrm>
              <a:off x="1631950" y="3638550"/>
              <a:ext cx="290513" cy="407988"/>
            </a:xfrm>
            <a:custGeom>
              <a:avLst/>
              <a:gdLst>
                <a:gd name="T0" fmla="*/ 47 w 809"/>
                <a:gd name="T1" fmla="*/ 298 h 1133"/>
                <a:gd name="T2" fmla="*/ 121 w 809"/>
                <a:gd name="T3" fmla="*/ 214 h 1133"/>
                <a:gd name="T4" fmla="*/ 281 w 809"/>
                <a:gd name="T5" fmla="*/ 235 h 1133"/>
                <a:gd name="T6" fmla="*/ 377 w 809"/>
                <a:gd name="T7" fmla="*/ 312 h 1133"/>
                <a:gd name="T8" fmla="*/ 563 w 809"/>
                <a:gd name="T9" fmla="*/ 240 h 1133"/>
                <a:gd name="T10" fmla="*/ 597 w 809"/>
                <a:gd name="T11" fmla="*/ 180 h 1133"/>
                <a:gd name="T12" fmla="*/ 652 w 809"/>
                <a:gd name="T13" fmla="*/ 48 h 1133"/>
                <a:gd name="T14" fmla="*/ 713 w 809"/>
                <a:gd name="T15" fmla="*/ 69 h 1133"/>
                <a:gd name="T16" fmla="*/ 708 w 809"/>
                <a:gd name="T17" fmla="*/ 251 h 1133"/>
                <a:gd name="T18" fmla="*/ 663 w 809"/>
                <a:gd name="T19" fmla="*/ 493 h 1133"/>
                <a:gd name="T20" fmla="*/ 692 w 809"/>
                <a:gd name="T21" fmla="*/ 544 h 1133"/>
                <a:gd name="T22" fmla="*/ 806 w 809"/>
                <a:gd name="T23" fmla="*/ 731 h 1133"/>
                <a:gd name="T24" fmla="*/ 805 w 809"/>
                <a:gd name="T25" fmla="*/ 763 h 1133"/>
                <a:gd name="T26" fmla="*/ 777 w 809"/>
                <a:gd name="T27" fmla="*/ 803 h 1133"/>
                <a:gd name="T28" fmla="*/ 771 w 809"/>
                <a:gd name="T29" fmla="*/ 897 h 1133"/>
                <a:gd name="T30" fmla="*/ 786 w 809"/>
                <a:gd name="T31" fmla="*/ 1080 h 1133"/>
                <a:gd name="T32" fmla="*/ 766 w 809"/>
                <a:gd name="T33" fmla="*/ 1106 h 1133"/>
                <a:gd name="T34" fmla="*/ 649 w 809"/>
                <a:gd name="T35" fmla="*/ 1007 h 1133"/>
                <a:gd name="T36" fmla="*/ 486 w 809"/>
                <a:gd name="T37" fmla="*/ 894 h 1133"/>
                <a:gd name="T38" fmla="*/ 316 w 809"/>
                <a:gd name="T39" fmla="*/ 859 h 1133"/>
                <a:gd name="T40" fmla="*/ 133 w 809"/>
                <a:gd name="T41" fmla="*/ 833 h 1133"/>
                <a:gd name="T42" fmla="*/ 8 w 809"/>
                <a:gd name="T43" fmla="*/ 373 h 1133"/>
                <a:gd name="T44" fmla="*/ 47 w 809"/>
                <a:gd name="T45" fmla="*/ 298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9" h="1133">
                  <a:moveTo>
                    <a:pt x="47" y="298"/>
                  </a:moveTo>
                  <a:cubicBezTo>
                    <a:pt x="61" y="260"/>
                    <a:pt x="92" y="237"/>
                    <a:pt x="121" y="214"/>
                  </a:cubicBezTo>
                  <a:cubicBezTo>
                    <a:pt x="192" y="162"/>
                    <a:pt x="223" y="165"/>
                    <a:pt x="281" y="235"/>
                  </a:cubicBezTo>
                  <a:cubicBezTo>
                    <a:pt x="308" y="269"/>
                    <a:pt x="339" y="293"/>
                    <a:pt x="377" y="312"/>
                  </a:cubicBezTo>
                  <a:cubicBezTo>
                    <a:pt x="481" y="362"/>
                    <a:pt x="518" y="348"/>
                    <a:pt x="563" y="240"/>
                  </a:cubicBezTo>
                  <a:cubicBezTo>
                    <a:pt x="573" y="219"/>
                    <a:pt x="585" y="200"/>
                    <a:pt x="597" y="180"/>
                  </a:cubicBezTo>
                  <a:cubicBezTo>
                    <a:pt x="615" y="136"/>
                    <a:pt x="626" y="87"/>
                    <a:pt x="652" y="48"/>
                  </a:cubicBezTo>
                  <a:cubicBezTo>
                    <a:pt x="683" y="0"/>
                    <a:pt x="705" y="25"/>
                    <a:pt x="713" y="69"/>
                  </a:cubicBezTo>
                  <a:cubicBezTo>
                    <a:pt x="731" y="130"/>
                    <a:pt x="713" y="190"/>
                    <a:pt x="708" y="251"/>
                  </a:cubicBezTo>
                  <a:cubicBezTo>
                    <a:pt x="704" y="333"/>
                    <a:pt x="641" y="404"/>
                    <a:pt x="663" y="493"/>
                  </a:cubicBezTo>
                  <a:cubicBezTo>
                    <a:pt x="669" y="512"/>
                    <a:pt x="678" y="529"/>
                    <a:pt x="692" y="544"/>
                  </a:cubicBezTo>
                  <a:cubicBezTo>
                    <a:pt x="754" y="592"/>
                    <a:pt x="788" y="657"/>
                    <a:pt x="806" y="731"/>
                  </a:cubicBezTo>
                  <a:cubicBezTo>
                    <a:pt x="808" y="741"/>
                    <a:pt x="806" y="752"/>
                    <a:pt x="805" y="763"/>
                  </a:cubicBezTo>
                  <a:cubicBezTo>
                    <a:pt x="799" y="778"/>
                    <a:pt x="789" y="792"/>
                    <a:pt x="777" y="803"/>
                  </a:cubicBezTo>
                  <a:cubicBezTo>
                    <a:pt x="733" y="832"/>
                    <a:pt x="757" y="864"/>
                    <a:pt x="771" y="897"/>
                  </a:cubicBezTo>
                  <a:cubicBezTo>
                    <a:pt x="797" y="955"/>
                    <a:pt x="808" y="1016"/>
                    <a:pt x="786" y="1080"/>
                  </a:cubicBezTo>
                  <a:cubicBezTo>
                    <a:pt x="782" y="1091"/>
                    <a:pt x="776" y="1099"/>
                    <a:pt x="766" y="1106"/>
                  </a:cubicBezTo>
                  <a:cubicBezTo>
                    <a:pt x="679" y="1132"/>
                    <a:pt x="661" y="1067"/>
                    <a:pt x="649" y="1007"/>
                  </a:cubicBezTo>
                  <a:cubicBezTo>
                    <a:pt x="629" y="914"/>
                    <a:pt x="602" y="853"/>
                    <a:pt x="486" y="894"/>
                  </a:cubicBezTo>
                  <a:cubicBezTo>
                    <a:pt x="431" y="914"/>
                    <a:pt x="363" y="906"/>
                    <a:pt x="316" y="859"/>
                  </a:cubicBezTo>
                  <a:cubicBezTo>
                    <a:pt x="260" y="803"/>
                    <a:pt x="191" y="864"/>
                    <a:pt x="133" y="833"/>
                  </a:cubicBezTo>
                  <a:cubicBezTo>
                    <a:pt x="59" y="688"/>
                    <a:pt x="53" y="525"/>
                    <a:pt x="8" y="373"/>
                  </a:cubicBezTo>
                  <a:cubicBezTo>
                    <a:pt x="0" y="342"/>
                    <a:pt x="20" y="316"/>
                    <a:pt x="47" y="298"/>
                  </a:cubicBezTo>
                </a:path>
              </a:pathLst>
            </a:custGeom>
            <a:solidFill>
              <a:srgbClr val="22222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83" name="Forme libre 882"/>
            <p:cNvSpPr>
              <a:spLocks noChangeArrowheads="1"/>
            </p:cNvSpPr>
            <p:nvPr userDrawn="1"/>
          </p:nvSpPr>
          <p:spPr bwMode="auto">
            <a:xfrm>
              <a:off x="1870075" y="3189288"/>
              <a:ext cx="374650" cy="835025"/>
            </a:xfrm>
            <a:custGeom>
              <a:avLst/>
              <a:gdLst>
                <a:gd name="T0" fmla="*/ 236 w 1042"/>
                <a:gd name="T1" fmla="*/ 1245 h 2318"/>
                <a:gd name="T2" fmla="*/ 111 w 1042"/>
                <a:gd name="T3" fmla="*/ 1175 h 2318"/>
                <a:gd name="T4" fmla="*/ 94 w 1042"/>
                <a:gd name="T5" fmla="*/ 1152 h 2318"/>
                <a:gd name="T6" fmla="*/ 122 w 1042"/>
                <a:gd name="T7" fmla="*/ 1120 h 2318"/>
                <a:gd name="T8" fmla="*/ 195 w 1042"/>
                <a:gd name="T9" fmla="*/ 1142 h 2318"/>
                <a:gd name="T10" fmla="*/ 271 w 1042"/>
                <a:gd name="T11" fmla="*/ 1095 h 2318"/>
                <a:gd name="T12" fmla="*/ 268 w 1042"/>
                <a:gd name="T13" fmla="*/ 1061 h 2318"/>
                <a:gd name="T14" fmla="*/ 136 w 1042"/>
                <a:gd name="T15" fmla="*/ 403 h 2318"/>
                <a:gd name="T16" fmla="*/ 36 w 1042"/>
                <a:gd name="T17" fmla="*/ 263 h 2318"/>
                <a:gd name="T18" fmla="*/ 4 w 1042"/>
                <a:gd name="T19" fmla="*/ 194 h 2318"/>
                <a:gd name="T20" fmla="*/ 6 w 1042"/>
                <a:gd name="T21" fmla="*/ 176 h 2318"/>
                <a:gd name="T22" fmla="*/ 7 w 1042"/>
                <a:gd name="T23" fmla="*/ 84 h 2318"/>
                <a:gd name="T24" fmla="*/ 39 w 1042"/>
                <a:gd name="T25" fmla="*/ 8 h 2318"/>
                <a:gd name="T26" fmla="*/ 103 w 1042"/>
                <a:gd name="T27" fmla="*/ 78 h 2318"/>
                <a:gd name="T28" fmla="*/ 256 w 1042"/>
                <a:gd name="T29" fmla="*/ 406 h 2318"/>
                <a:gd name="T30" fmla="*/ 293 w 1042"/>
                <a:gd name="T31" fmla="*/ 617 h 2318"/>
                <a:gd name="T32" fmla="*/ 824 w 1042"/>
                <a:gd name="T33" fmla="*/ 2024 h 2318"/>
                <a:gd name="T34" fmla="*/ 1041 w 1042"/>
                <a:gd name="T35" fmla="*/ 2213 h 2318"/>
                <a:gd name="T36" fmla="*/ 901 w 1042"/>
                <a:gd name="T37" fmla="*/ 2264 h 2318"/>
                <a:gd name="T38" fmla="*/ 598 w 1042"/>
                <a:gd name="T39" fmla="*/ 1926 h 2318"/>
                <a:gd name="T40" fmla="*/ 290 w 1042"/>
                <a:gd name="T41" fmla="*/ 1323 h 2318"/>
                <a:gd name="T42" fmla="*/ 262 w 1042"/>
                <a:gd name="T43" fmla="*/ 1289 h 2318"/>
                <a:gd name="T44" fmla="*/ 249 w 1042"/>
                <a:gd name="T45" fmla="*/ 1266 h 2318"/>
                <a:gd name="T46" fmla="*/ 236 w 1042"/>
                <a:gd name="T47" fmla="*/ 1245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42" h="2318">
                  <a:moveTo>
                    <a:pt x="236" y="1245"/>
                  </a:moveTo>
                  <a:cubicBezTo>
                    <a:pt x="198" y="1214"/>
                    <a:pt x="183" y="1145"/>
                    <a:pt x="111" y="1175"/>
                  </a:cubicBezTo>
                  <a:cubicBezTo>
                    <a:pt x="100" y="1179"/>
                    <a:pt x="93" y="1164"/>
                    <a:pt x="94" y="1152"/>
                  </a:cubicBezTo>
                  <a:cubicBezTo>
                    <a:pt x="97" y="1136"/>
                    <a:pt x="106" y="1124"/>
                    <a:pt x="122" y="1120"/>
                  </a:cubicBezTo>
                  <a:cubicBezTo>
                    <a:pt x="151" y="1110"/>
                    <a:pt x="171" y="1133"/>
                    <a:pt x="195" y="1142"/>
                  </a:cubicBezTo>
                  <a:cubicBezTo>
                    <a:pt x="241" y="1161"/>
                    <a:pt x="268" y="1142"/>
                    <a:pt x="271" y="1095"/>
                  </a:cubicBezTo>
                  <a:cubicBezTo>
                    <a:pt x="273" y="1084"/>
                    <a:pt x="271" y="1072"/>
                    <a:pt x="268" y="1061"/>
                  </a:cubicBezTo>
                  <a:cubicBezTo>
                    <a:pt x="218" y="843"/>
                    <a:pt x="200" y="619"/>
                    <a:pt x="136" y="403"/>
                  </a:cubicBezTo>
                  <a:cubicBezTo>
                    <a:pt x="119" y="345"/>
                    <a:pt x="108" y="284"/>
                    <a:pt x="36" y="263"/>
                  </a:cubicBezTo>
                  <a:cubicBezTo>
                    <a:pt x="7" y="254"/>
                    <a:pt x="7" y="222"/>
                    <a:pt x="4" y="194"/>
                  </a:cubicBezTo>
                  <a:cubicBezTo>
                    <a:pt x="4" y="188"/>
                    <a:pt x="6" y="182"/>
                    <a:pt x="6" y="176"/>
                  </a:cubicBezTo>
                  <a:cubicBezTo>
                    <a:pt x="7" y="145"/>
                    <a:pt x="6" y="115"/>
                    <a:pt x="7" y="84"/>
                  </a:cubicBezTo>
                  <a:cubicBezTo>
                    <a:pt x="9" y="55"/>
                    <a:pt x="0" y="15"/>
                    <a:pt x="39" y="8"/>
                  </a:cubicBezTo>
                  <a:cubicBezTo>
                    <a:pt x="87" y="0"/>
                    <a:pt x="93" y="46"/>
                    <a:pt x="103" y="78"/>
                  </a:cubicBezTo>
                  <a:cubicBezTo>
                    <a:pt x="143" y="193"/>
                    <a:pt x="197" y="301"/>
                    <a:pt x="256" y="406"/>
                  </a:cubicBezTo>
                  <a:cubicBezTo>
                    <a:pt x="293" y="471"/>
                    <a:pt x="296" y="544"/>
                    <a:pt x="293" y="617"/>
                  </a:cubicBezTo>
                  <a:cubicBezTo>
                    <a:pt x="313" y="1145"/>
                    <a:pt x="490" y="1614"/>
                    <a:pt x="824" y="2024"/>
                  </a:cubicBezTo>
                  <a:cubicBezTo>
                    <a:pt x="887" y="2100"/>
                    <a:pt x="986" y="2133"/>
                    <a:pt x="1041" y="2213"/>
                  </a:cubicBezTo>
                  <a:cubicBezTo>
                    <a:pt x="1017" y="2304"/>
                    <a:pt x="983" y="2317"/>
                    <a:pt x="901" y="2264"/>
                  </a:cubicBezTo>
                  <a:cubicBezTo>
                    <a:pt x="769" y="2178"/>
                    <a:pt x="685" y="2053"/>
                    <a:pt x="598" y="1926"/>
                  </a:cubicBezTo>
                  <a:cubicBezTo>
                    <a:pt x="470" y="1737"/>
                    <a:pt x="395" y="1524"/>
                    <a:pt x="290" y="1323"/>
                  </a:cubicBezTo>
                  <a:cubicBezTo>
                    <a:pt x="281" y="1312"/>
                    <a:pt x="271" y="1300"/>
                    <a:pt x="262" y="1289"/>
                  </a:cubicBezTo>
                  <a:cubicBezTo>
                    <a:pt x="258" y="1281"/>
                    <a:pt x="253" y="1274"/>
                    <a:pt x="249" y="1266"/>
                  </a:cubicBezTo>
                  <a:cubicBezTo>
                    <a:pt x="249" y="1258"/>
                    <a:pt x="244" y="1251"/>
                    <a:pt x="236" y="1245"/>
                  </a:cubicBezTo>
                </a:path>
              </a:pathLst>
            </a:custGeom>
            <a:solidFill>
              <a:srgbClr val="67676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84" name="Forme libre 883"/>
            <p:cNvSpPr>
              <a:spLocks noChangeArrowheads="1"/>
            </p:cNvSpPr>
            <p:nvPr userDrawn="1"/>
          </p:nvSpPr>
          <p:spPr bwMode="auto">
            <a:xfrm>
              <a:off x="1912938" y="3646488"/>
              <a:ext cx="211137" cy="330200"/>
            </a:xfrm>
            <a:custGeom>
              <a:avLst/>
              <a:gdLst>
                <a:gd name="T0" fmla="*/ 139 w 585"/>
                <a:gd name="T1" fmla="*/ 0 h 916"/>
                <a:gd name="T2" fmla="*/ 183 w 585"/>
                <a:gd name="T3" fmla="*/ 27 h 916"/>
                <a:gd name="T4" fmla="*/ 374 w 585"/>
                <a:gd name="T5" fmla="*/ 463 h 916"/>
                <a:gd name="T6" fmla="*/ 536 w 585"/>
                <a:gd name="T7" fmla="*/ 745 h 916"/>
                <a:gd name="T8" fmla="*/ 547 w 585"/>
                <a:gd name="T9" fmla="*/ 878 h 916"/>
                <a:gd name="T10" fmla="*/ 423 w 585"/>
                <a:gd name="T11" fmla="*/ 865 h 916"/>
                <a:gd name="T12" fmla="*/ 92 w 585"/>
                <a:gd name="T13" fmla="*/ 411 h 916"/>
                <a:gd name="T14" fmla="*/ 67 w 585"/>
                <a:gd name="T15" fmla="*/ 330 h 916"/>
                <a:gd name="T16" fmla="*/ 144 w 585"/>
                <a:gd name="T17" fmla="*/ 68 h 916"/>
                <a:gd name="T18" fmla="*/ 139 w 585"/>
                <a:gd name="T19" fmla="*/ 47 h 916"/>
                <a:gd name="T20" fmla="*/ 139 w 585"/>
                <a:gd name="T21" fmla="*/ 0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5" h="916">
                  <a:moveTo>
                    <a:pt x="139" y="0"/>
                  </a:moveTo>
                  <a:cubicBezTo>
                    <a:pt x="154" y="9"/>
                    <a:pt x="168" y="18"/>
                    <a:pt x="183" y="27"/>
                  </a:cubicBezTo>
                  <a:cubicBezTo>
                    <a:pt x="275" y="162"/>
                    <a:pt x="298" y="323"/>
                    <a:pt x="374" y="463"/>
                  </a:cubicBezTo>
                  <a:cubicBezTo>
                    <a:pt x="426" y="558"/>
                    <a:pt x="469" y="658"/>
                    <a:pt x="536" y="745"/>
                  </a:cubicBezTo>
                  <a:cubicBezTo>
                    <a:pt x="570" y="790"/>
                    <a:pt x="584" y="831"/>
                    <a:pt x="547" y="878"/>
                  </a:cubicBezTo>
                  <a:cubicBezTo>
                    <a:pt x="501" y="915"/>
                    <a:pt x="452" y="898"/>
                    <a:pt x="423" y="865"/>
                  </a:cubicBezTo>
                  <a:cubicBezTo>
                    <a:pt x="300" y="722"/>
                    <a:pt x="158" y="594"/>
                    <a:pt x="92" y="411"/>
                  </a:cubicBezTo>
                  <a:cubicBezTo>
                    <a:pt x="87" y="382"/>
                    <a:pt x="80" y="355"/>
                    <a:pt x="67" y="330"/>
                  </a:cubicBezTo>
                  <a:cubicBezTo>
                    <a:pt x="0" y="215"/>
                    <a:pt x="93" y="148"/>
                    <a:pt x="144" y="68"/>
                  </a:cubicBezTo>
                  <a:cubicBezTo>
                    <a:pt x="144" y="61"/>
                    <a:pt x="142" y="53"/>
                    <a:pt x="139" y="47"/>
                  </a:cubicBezTo>
                  <a:cubicBezTo>
                    <a:pt x="125" y="30"/>
                    <a:pt x="125" y="15"/>
                    <a:pt x="139" y="0"/>
                  </a:cubicBezTo>
                </a:path>
              </a:pathLst>
            </a:custGeom>
            <a:solidFill>
              <a:srgbClr val="EAEAE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85" name="Forme libre 884"/>
            <p:cNvSpPr>
              <a:spLocks noChangeArrowheads="1"/>
            </p:cNvSpPr>
            <p:nvPr userDrawn="1"/>
          </p:nvSpPr>
          <p:spPr bwMode="auto">
            <a:xfrm>
              <a:off x="1836738" y="3670300"/>
              <a:ext cx="136525" cy="158750"/>
            </a:xfrm>
            <a:custGeom>
              <a:avLst/>
              <a:gdLst>
                <a:gd name="T0" fmla="*/ 356 w 380"/>
                <a:gd name="T1" fmla="*/ 0 h 442"/>
                <a:gd name="T2" fmla="*/ 342 w 380"/>
                <a:gd name="T3" fmla="*/ 83 h 442"/>
                <a:gd name="T4" fmla="*/ 324 w 380"/>
                <a:gd name="T5" fmla="*/ 246 h 442"/>
                <a:gd name="T6" fmla="*/ 189 w 380"/>
                <a:gd name="T7" fmla="*/ 328 h 442"/>
                <a:gd name="T8" fmla="*/ 75 w 380"/>
                <a:gd name="T9" fmla="*/ 425 h 442"/>
                <a:gd name="T10" fmla="*/ 47 w 380"/>
                <a:gd name="T11" fmla="*/ 441 h 442"/>
                <a:gd name="T12" fmla="*/ 99 w 380"/>
                <a:gd name="T13" fmla="*/ 162 h 442"/>
                <a:gd name="T14" fmla="*/ 168 w 380"/>
                <a:gd name="T15" fmla="*/ 69 h 442"/>
                <a:gd name="T16" fmla="*/ 356 w 380"/>
                <a:gd name="T17" fmla="*/ 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442">
                  <a:moveTo>
                    <a:pt x="356" y="0"/>
                  </a:moveTo>
                  <a:cubicBezTo>
                    <a:pt x="379" y="32"/>
                    <a:pt x="354" y="58"/>
                    <a:pt x="342" y="83"/>
                  </a:cubicBezTo>
                  <a:cubicBezTo>
                    <a:pt x="316" y="136"/>
                    <a:pt x="307" y="190"/>
                    <a:pt x="324" y="246"/>
                  </a:cubicBezTo>
                  <a:cubicBezTo>
                    <a:pt x="302" y="309"/>
                    <a:pt x="244" y="329"/>
                    <a:pt x="189" y="328"/>
                  </a:cubicBezTo>
                  <a:cubicBezTo>
                    <a:pt x="116" y="326"/>
                    <a:pt x="90" y="366"/>
                    <a:pt x="75" y="425"/>
                  </a:cubicBezTo>
                  <a:cubicBezTo>
                    <a:pt x="67" y="433"/>
                    <a:pt x="58" y="438"/>
                    <a:pt x="47" y="441"/>
                  </a:cubicBezTo>
                  <a:cubicBezTo>
                    <a:pt x="0" y="335"/>
                    <a:pt x="69" y="252"/>
                    <a:pt x="99" y="162"/>
                  </a:cubicBezTo>
                  <a:cubicBezTo>
                    <a:pt x="137" y="142"/>
                    <a:pt x="139" y="95"/>
                    <a:pt x="168" y="69"/>
                  </a:cubicBezTo>
                  <a:cubicBezTo>
                    <a:pt x="228" y="34"/>
                    <a:pt x="295" y="25"/>
                    <a:pt x="356" y="0"/>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86" name="Forme libre 885"/>
            <p:cNvSpPr>
              <a:spLocks noChangeArrowheads="1"/>
            </p:cNvSpPr>
            <p:nvPr userDrawn="1"/>
          </p:nvSpPr>
          <p:spPr bwMode="auto">
            <a:xfrm>
              <a:off x="1873250" y="3663950"/>
              <a:ext cx="30163" cy="65088"/>
            </a:xfrm>
            <a:custGeom>
              <a:avLst/>
              <a:gdLst>
                <a:gd name="T0" fmla="*/ 68 w 83"/>
                <a:gd name="T1" fmla="*/ 87 h 181"/>
                <a:gd name="T2" fmla="*/ 0 w 83"/>
                <a:gd name="T3" fmla="*/ 180 h 181"/>
                <a:gd name="T4" fmla="*/ 46 w 83"/>
                <a:gd name="T5" fmla="*/ 0 h 181"/>
                <a:gd name="T6" fmla="*/ 68 w 83"/>
                <a:gd name="T7" fmla="*/ 87 h 181"/>
              </a:gdLst>
              <a:ahLst/>
              <a:cxnLst>
                <a:cxn ang="0">
                  <a:pos x="T0" y="T1"/>
                </a:cxn>
                <a:cxn ang="0">
                  <a:pos x="T2" y="T3"/>
                </a:cxn>
                <a:cxn ang="0">
                  <a:pos x="T4" y="T5"/>
                </a:cxn>
                <a:cxn ang="0">
                  <a:pos x="T6" y="T7"/>
                </a:cxn>
              </a:cxnLst>
              <a:rect l="0" t="0" r="r" b="b"/>
              <a:pathLst>
                <a:path w="83" h="181">
                  <a:moveTo>
                    <a:pt x="68" y="87"/>
                  </a:moveTo>
                  <a:cubicBezTo>
                    <a:pt x="82" y="145"/>
                    <a:pt x="64" y="180"/>
                    <a:pt x="0" y="180"/>
                  </a:cubicBezTo>
                  <a:cubicBezTo>
                    <a:pt x="15" y="121"/>
                    <a:pt x="30" y="60"/>
                    <a:pt x="46" y="0"/>
                  </a:cubicBezTo>
                  <a:cubicBezTo>
                    <a:pt x="65" y="24"/>
                    <a:pt x="65" y="57"/>
                    <a:pt x="68" y="87"/>
                  </a:cubicBezTo>
                </a:path>
              </a:pathLst>
            </a:custGeom>
            <a:solidFill>
              <a:srgbClr val="77777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87" name="Forme libre 886"/>
            <p:cNvSpPr>
              <a:spLocks noChangeArrowheads="1"/>
            </p:cNvSpPr>
            <p:nvPr userDrawn="1"/>
          </p:nvSpPr>
          <p:spPr bwMode="auto">
            <a:xfrm>
              <a:off x="1812925" y="3578225"/>
              <a:ext cx="17463" cy="33338"/>
            </a:xfrm>
            <a:custGeom>
              <a:avLst/>
              <a:gdLst>
                <a:gd name="T0" fmla="*/ 49 w 50"/>
                <a:gd name="T1" fmla="*/ 13 h 91"/>
                <a:gd name="T2" fmla="*/ 48 w 50"/>
                <a:gd name="T3" fmla="*/ 72 h 91"/>
                <a:gd name="T4" fmla="*/ 22 w 50"/>
                <a:gd name="T5" fmla="*/ 90 h 91"/>
                <a:gd name="T6" fmla="*/ 6 w 50"/>
                <a:gd name="T7" fmla="*/ 57 h 91"/>
                <a:gd name="T8" fmla="*/ 29 w 50"/>
                <a:gd name="T9" fmla="*/ 6 h 91"/>
                <a:gd name="T10" fmla="*/ 29 w 50"/>
                <a:gd name="T11" fmla="*/ 6 h 91"/>
                <a:gd name="T12" fmla="*/ 49 w 50"/>
                <a:gd name="T13" fmla="*/ 13 h 91"/>
              </a:gdLst>
              <a:ahLst/>
              <a:cxnLst>
                <a:cxn ang="0">
                  <a:pos x="T0" y="T1"/>
                </a:cxn>
                <a:cxn ang="0">
                  <a:pos x="T2" y="T3"/>
                </a:cxn>
                <a:cxn ang="0">
                  <a:pos x="T4" y="T5"/>
                </a:cxn>
                <a:cxn ang="0">
                  <a:pos x="T6" y="T7"/>
                </a:cxn>
                <a:cxn ang="0">
                  <a:pos x="T8" y="T9"/>
                </a:cxn>
                <a:cxn ang="0">
                  <a:pos x="T10" y="T11"/>
                </a:cxn>
                <a:cxn ang="0">
                  <a:pos x="T12" y="T13"/>
                </a:cxn>
              </a:cxnLst>
              <a:rect l="0" t="0" r="r" b="b"/>
              <a:pathLst>
                <a:path w="50" h="91">
                  <a:moveTo>
                    <a:pt x="49" y="13"/>
                  </a:moveTo>
                  <a:cubicBezTo>
                    <a:pt x="49" y="32"/>
                    <a:pt x="48" y="52"/>
                    <a:pt x="48" y="72"/>
                  </a:cubicBezTo>
                  <a:cubicBezTo>
                    <a:pt x="38" y="78"/>
                    <a:pt x="29" y="90"/>
                    <a:pt x="22" y="90"/>
                  </a:cubicBezTo>
                  <a:cubicBezTo>
                    <a:pt x="0" y="90"/>
                    <a:pt x="2" y="71"/>
                    <a:pt x="6" y="57"/>
                  </a:cubicBezTo>
                  <a:cubicBezTo>
                    <a:pt x="11" y="40"/>
                    <a:pt x="22" y="23"/>
                    <a:pt x="29" y="6"/>
                  </a:cubicBezTo>
                  <a:lnTo>
                    <a:pt x="29" y="6"/>
                  </a:lnTo>
                  <a:cubicBezTo>
                    <a:pt x="37" y="0"/>
                    <a:pt x="45" y="0"/>
                    <a:pt x="49" y="13"/>
                  </a:cubicBezTo>
                </a:path>
              </a:pathLst>
            </a:custGeom>
            <a:solidFill>
              <a:srgbClr val="98989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88" name="Forme libre 887"/>
            <p:cNvSpPr>
              <a:spLocks noChangeArrowheads="1"/>
            </p:cNvSpPr>
            <p:nvPr userDrawn="1"/>
          </p:nvSpPr>
          <p:spPr bwMode="auto">
            <a:xfrm>
              <a:off x="1863725" y="3225800"/>
              <a:ext cx="23813" cy="34925"/>
            </a:xfrm>
            <a:custGeom>
              <a:avLst/>
              <a:gdLst>
                <a:gd name="T0" fmla="*/ 24 w 65"/>
                <a:gd name="T1" fmla="*/ 95 h 96"/>
                <a:gd name="T2" fmla="*/ 0 w 65"/>
                <a:gd name="T3" fmla="*/ 3 h 96"/>
                <a:gd name="T4" fmla="*/ 4 w 65"/>
                <a:gd name="T5" fmla="*/ 0 h 96"/>
                <a:gd name="T6" fmla="*/ 27 w 65"/>
                <a:gd name="T7" fmla="*/ 91 h 96"/>
                <a:gd name="T8" fmla="*/ 24 w 65"/>
                <a:gd name="T9" fmla="*/ 95 h 96"/>
              </a:gdLst>
              <a:ahLst/>
              <a:cxnLst>
                <a:cxn ang="0">
                  <a:pos x="T0" y="T1"/>
                </a:cxn>
                <a:cxn ang="0">
                  <a:pos x="T2" y="T3"/>
                </a:cxn>
                <a:cxn ang="0">
                  <a:pos x="T4" y="T5"/>
                </a:cxn>
                <a:cxn ang="0">
                  <a:pos x="T6" y="T7"/>
                </a:cxn>
                <a:cxn ang="0">
                  <a:pos x="T8" y="T9"/>
                </a:cxn>
              </a:cxnLst>
              <a:rect l="0" t="0" r="r" b="b"/>
              <a:pathLst>
                <a:path w="65" h="96">
                  <a:moveTo>
                    <a:pt x="24" y="95"/>
                  </a:moveTo>
                  <a:cubicBezTo>
                    <a:pt x="7" y="68"/>
                    <a:pt x="3" y="36"/>
                    <a:pt x="0" y="3"/>
                  </a:cubicBezTo>
                  <a:lnTo>
                    <a:pt x="4" y="0"/>
                  </a:lnTo>
                  <a:cubicBezTo>
                    <a:pt x="64" y="17"/>
                    <a:pt x="35" y="57"/>
                    <a:pt x="27" y="91"/>
                  </a:cubicBezTo>
                  <a:lnTo>
                    <a:pt x="24" y="95"/>
                  </a:lnTo>
                </a:path>
              </a:pathLst>
            </a:custGeom>
            <a:solidFill>
              <a:srgbClr val="67676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89" name="Forme libre 888"/>
            <p:cNvSpPr>
              <a:spLocks noChangeArrowheads="1"/>
            </p:cNvSpPr>
            <p:nvPr userDrawn="1"/>
          </p:nvSpPr>
          <p:spPr bwMode="auto">
            <a:xfrm>
              <a:off x="1955800" y="3641725"/>
              <a:ext cx="7938" cy="20638"/>
            </a:xfrm>
            <a:custGeom>
              <a:avLst/>
              <a:gdLst>
                <a:gd name="T0" fmla="*/ 20 w 21"/>
                <a:gd name="T1" fmla="*/ 58 h 59"/>
                <a:gd name="T2" fmla="*/ 0 w 21"/>
                <a:gd name="T3" fmla="*/ 6 h 59"/>
                <a:gd name="T4" fmla="*/ 20 w 21"/>
                <a:gd name="T5" fmla="*/ 14 h 59"/>
                <a:gd name="T6" fmla="*/ 20 w 21"/>
                <a:gd name="T7" fmla="*/ 58 h 59"/>
              </a:gdLst>
              <a:ahLst/>
              <a:cxnLst>
                <a:cxn ang="0">
                  <a:pos x="T0" y="T1"/>
                </a:cxn>
                <a:cxn ang="0">
                  <a:pos x="T2" y="T3"/>
                </a:cxn>
                <a:cxn ang="0">
                  <a:pos x="T4" y="T5"/>
                </a:cxn>
                <a:cxn ang="0">
                  <a:pos x="T6" y="T7"/>
                </a:cxn>
              </a:cxnLst>
              <a:rect l="0" t="0" r="r" b="b"/>
              <a:pathLst>
                <a:path w="21" h="59">
                  <a:moveTo>
                    <a:pt x="20" y="58"/>
                  </a:moveTo>
                  <a:cubicBezTo>
                    <a:pt x="14" y="41"/>
                    <a:pt x="8" y="23"/>
                    <a:pt x="0" y="6"/>
                  </a:cubicBezTo>
                  <a:cubicBezTo>
                    <a:pt x="10" y="0"/>
                    <a:pt x="17" y="3"/>
                    <a:pt x="20" y="14"/>
                  </a:cubicBezTo>
                  <a:lnTo>
                    <a:pt x="20" y="58"/>
                  </a:ln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90" name="Forme libre 889"/>
            <p:cNvSpPr>
              <a:spLocks noChangeArrowheads="1"/>
            </p:cNvSpPr>
            <p:nvPr userDrawn="1"/>
          </p:nvSpPr>
          <p:spPr bwMode="auto">
            <a:xfrm>
              <a:off x="1955800" y="3638550"/>
              <a:ext cx="7938" cy="9525"/>
            </a:xfrm>
            <a:custGeom>
              <a:avLst/>
              <a:gdLst>
                <a:gd name="T0" fmla="*/ 23 w 24"/>
                <a:gd name="T1" fmla="*/ 24 h 25"/>
                <a:gd name="T2" fmla="*/ 3 w 24"/>
                <a:gd name="T3" fmla="*/ 17 h 25"/>
                <a:gd name="T4" fmla="*/ 0 w 24"/>
                <a:gd name="T5" fmla="*/ 0 h 25"/>
                <a:gd name="T6" fmla="*/ 23 w 24"/>
                <a:gd name="T7" fmla="*/ 24 h 25"/>
              </a:gdLst>
              <a:ahLst/>
              <a:cxnLst>
                <a:cxn ang="0">
                  <a:pos x="T0" y="T1"/>
                </a:cxn>
                <a:cxn ang="0">
                  <a:pos x="T2" y="T3"/>
                </a:cxn>
                <a:cxn ang="0">
                  <a:pos x="T4" y="T5"/>
                </a:cxn>
                <a:cxn ang="0">
                  <a:pos x="T6" y="T7"/>
                </a:cxn>
              </a:cxnLst>
              <a:rect l="0" t="0" r="r" b="b"/>
              <a:pathLst>
                <a:path w="24" h="25">
                  <a:moveTo>
                    <a:pt x="23" y="24"/>
                  </a:moveTo>
                  <a:cubicBezTo>
                    <a:pt x="17" y="21"/>
                    <a:pt x="9" y="20"/>
                    <a:pt x="3" y="17"/>
                  </a:cubicBezTo>
                  <a:cubicBezTo>
                    <a:pt x="3" y="10"/>
                    <a:pt x="3" y="4"/>
                    <a:pt x="0" y="0"/>
                  </a:cubicBezTo>
                  <a:cubicBezTo>
                    <a:pt x="14" y="3"/>
                    <a:pt x="20" y="12"/>
                    <a:pt x="23" y="24"/>
                  </a:cubicBezTo>
                </a:path>
              </a:pathLst>
            </a:custGeom>
            <a:solidFill>
              <a:srgbClr val="EAEAE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91" name="Forme libre 890"/>
            <p:cNvSpPr>
              <a:spLocks noChangeArrowheads="1"/>
            </p:cNvSpPr>
            <p:nvPr userDrawn="1"/>
          </p:nvSpPr>
          <p:spPr bwMode="auto">
            <a:xfrm>
              <a:off x="1751013" y="3178175"/>
              <a:ext cx="73025" cy="41275"/>
            </a:xfrm>
            <a:custGeom>
              <a:avLst/>
              <a:gdLst>
                <a:gd name="T0" fmla="*/ 0 w 202"/>
                <a:gd name="T1" fmla="*/ 12 h 116"/>
                <a:gd name="T2" fmla="*/ 201 w 202"/>
                <a:gd name="T3" fmla="*/ 14 h 116"/>
                <a:gd name="T4" fmla="*/ 0 w 202"/>
                <a:gd name="T5" fmla="*/ 12 h 116"/>
              </a:gdLst>
              <a:ahLst/>
              <a:cxnLst>
                <a:cxn ang="0">
                  <a:pos x="T0" y="T1"/>
                </a:cxn>
                <a:cxn ang="0">
                  <a:pos x="T2" y="T3"/>
                </a:cxn>
                <a:cxn ang="0">
                  <a:pos x="T4" y="T5"/>
                </a:cxn>
              </a:cxnLst>
              <a:rect l="0" t="0" r="r" b="b"/>
              <a:pathLst>
                <a:path w="202" h="116">
                  <a:moveTo>
                    <a:pt x="0" y="12"/>
                  </a:moveTo>
                  <a:cubicBezTo>
                    <a:pt x="67" y="0"/>
                    <a:pt x="134" y="8"/>
                    <a:pt x="201" y="14"/>
                  </a:cubicBezTo>
                  <a:cubicBezTo>
                    <a:pt x="96" y="115"/>
                    <a:pt x="79" y="115"/>
                    <a:pt x="0" y="12"/>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92" name="Forme libre 891"/>
            <p:cNvSpPr>
              <a:spLocks noChangeArrowheads="1"/>
            </p:cNvSpPr>
            <p:nvPr userDrawn="1"/>
          </p:nvSpPr>
          <p:spPr bwMode="auto">
            <a:xfrm>
              <a:off x="1789113" y="3275013"/>
              <a:ext cx="7937" cy="25400"/>
            </a:xfrm>
            <a:custGeom>
              <a:avLst/>
              <a:gdLst>
                <a:gd name="T0" fmla="*/ 8 w 24"/>
                <a:gd name="T1" fmla="*/ 68 h 69"/>
                <a:gd name="T2" fmla="*/ 0 w 24"/>
                <a:gd name="T3" fmla="*/ 0 h 69"/>
                <a:gd name="T4" fmla="*/ 8 w 24"/>
                <a:gd name="T5" fmla="*/ 68 h 69"/>
              </a:gdLst>
              <a:ahLst/>
              <a:cxnLst>
                <a:cxn ang="0">
                  <a:pos x="T0" y="T1"/>
                </a:cxn>
                <a:cxn ang="0">
                  <a:pos x="T2" y="T3"/>
                </a:cxn>
                <a:cxn ang="0">
                  <a:pos x="T4" y="T5"/>
                </a:cxn>
              </a:cxnLst>
              <a:rect l="0" t="0" r="r" b="b"/>
              <a:pathLst>
                <a:path w="24" h="69">
                  <a:moveTo>
                    <a:pt x="8" y="68"/>
                  </a:moveTo>
                  <a:cubicBezTo>
                    <a:pt x="5" y="45"/>
                    <a:pt x="2" y="23"/>
                    <a:pt x="0" y="0"/>
                  </a:cubicBezTo>
                  <a:cubicBezTo>
                    <a:pt x="23" y="20"/>
                    <a:pt x="23" y="43"/>
                    <a:pt x="8" y="68"/>
                  </a:cubicBezTo>
                </a:path>
              </a:pathLst>
            </a:custGeom>
            <a:solidFill>
              <a:srgbClr val="49494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93" name="Forme libre 892"/>
            <p:cNvSpPr>
              <a:spLocks noChangeArrowheads="1"/>
            </p:cNvSpPr>
            <p:nvPr userDrawn="1"/>
          </p:nvSpPr>
          <p:spPr bwMode="auto">
            <a:xfrm>
              <a:off x="1824038" y="3578225"/>
              <a:ext cx="7937" cy="4763"/>
            </a:xfrm>
            <a:custGeom>
              <a:avLst/>
              <a:gdLst>
                <a:gd name="T0" fmla="*/ 21 w 22"/>
                <a:gd name="T1" fmla="*/ 11 h 12"/>
                <a:gd name="T2" fmla="*/ 0 w 22"/>
                <a:gd name="T3" fmla="*/ 6 h 12"/>
                <a:gd name="T4" fmla="*/ 21 w 22"/>
                <a:gd name="T5" fmla="*/ 11 h 12"/>
              </a:gdLst>
              <a:ahLst/>
              <a:cxnLst>
                <a:cxn ang="0">
                  <a:pos x="T0" y="T1"/>
                </a:cxn>
                <a:cxn ang="0">
                  <a:pos x="T2" y="T3"/>
                </a:cxn>
                <a:cxn ang="0">
                  <a:pos x="T4" y="T5"/>
                </a:cxn>
              </a:cxnLst>
              <a:rect l="0" t="0" r="r" b="b"/>
              <a:pathLst>
                <a:path w="22" h="12">
                  <a:moveTo>
                    <a:pt x="21" y="11"/>
                  </a:moveTo>
                  <a:cubicBezTo>
                    <a:pt x="14" y="9"/>
                    <a:pt x="7" y="7"/>
                    <a:pt x="0" y="6"/>
                  </a:cubicBezTo>
                  <a:cubicBezTo>
                    <a:pt x="7" y="0"/>
                    <a:pt x="15" y="3"/>
                    <a:pt x="21" y="11"/>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94" name="Forme libre 893"/>
            <p:cNvSpPr>
              <a:spLocks noChangeArrowheads="1"/>
            </p:cNvSpPr>
            <p:nvPr userDrawn="1"/>
          </p:nvSpPr>
          <p:spPr bwMode="auto">
            <a:xfrm>
              <a:off x="1571625" y="3678238"/>
              <a:ext cx="187325" cy="517525"/>
            </a:xfrm>
            <a:custGeom>
              <a:avLst/>
              <a:gdLst>
                <a:gd name="T0" fmla="*/ 218 w 522"/>
                <a:gd name="T1" fmla="*/ 188 h 1437"/>
                <a:gd name="T2" fmla="*/ 333 w 522"/>
                <a:gd name="T3" fmla="*/ 714 h 1437"/>
                <a:gd name="T4" fmla="*/ 414 w 522"/>
                <a:gd name="T5" fmla="*/ 851 h 1437"/>
                <a:gd name="T6" fmla="*/ 508 w 522"/>
                <a:gd name="T7" fmla="*/ 1196 h 1437"/>
                <a:gd name="T8" fmla="*/ 518 w 522"/>
                <a:gd name="T9" fmla="*/ 1236 h 1437"/>
                <a:gd name="T10" fmla="*/ 518 w 522"/>
                <a:gd name="T11" fmla="*/ 1319 h 1437"/>
                <a:gd name="T12" fmla="*/ 458 w 522"/>
                <a:gd name="T13" fmla="*/ 1422 h 1437"/>
                <a:gd name="T14" fmla="*/ 369 w 522"/>
                <a:gd name="T15" fmla="*/ 1334 h 1437"/>
                <a:gd name="T16" fmla="*/ 243 w 522"/>
                <a:gd name="T17" fmla="*/ 828 h 1437"/>
                <a:gd name="T18" fmla="*/ 125 w 522"/>
                <a:gd name="T19" fmla="*/ 375 h 1437"/>
                <a:gd name="T20" fmla="*/ 53 w 522"/>
                <a:gd name="T21" fmla="*/ 347 h 1437"/>
                <a:gd name="T22" fmla="*/ 30 w 522"/>
                <a:gd name="T23" fmla="*/ 324 h 1437"/>
                <a:gd name="T24" fmla="*/ 11 w 522"/>
                <a:gd name="T25" fmla="*/ 249 h 1437"/>
                <a:gd name="T26" fmla="*/ 24 w 522"/>
                <a:gd name="T27" fmla="*/ 177 h 1437"/>
                <a:gd name="T28" fmla="*/ 40 w 522"/>
                <a:gd name="T29" fmla="*/ 147 h 1437"/>
                <a:gd name="T30" fmla="*/ 105 w 522"/>
                <a:gd name="T31" fmla="*/ 141 h 1437"/>
                <a:gd name="T32" fmla="*/ 150 w 522"/>
                <a:gd name="T33" fmla="*/ 0 h 1437"/>
                <a:gd name="T34" fmla="*/ 218 w 522"/>
                <a:gd name="T35" fmla="*/ 188 h 1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2" h="1437">
                  <a:moveTo>
                    <a:pt x="218" y="188"/>
                  </a:moveTo>
                  <a:cubicBezTo>
                    <a:pt x="237" y="367"/>
                    <a:pt x="285" y="541"/>
                    <a:pt x="333" y="714"/>
                  </a:cubicBezTo>
                  <a:cubicBezTo>
                    <a:pt x="398" y="737"/>
                    <a:pt x="397" y="799"/>
                    <a:pt x="414" y="851"/>
                  </a:cubicBezTo>
                  <a:cubicBezTo>
                    <a:pt x="450" y="966"/>
                    <a:pt x="447" y="1090"/>
                    <a:pt x="508" y="1196"/>
                  </a:cubicBezTo>
                  <a:cubicBezTo>
                    <a:pt x="514" y="1209"/>
                    <a:pt x="516" y="1222"/>
                    <a:pt x="518" y="1236"/>
                  </a:cubicBezTo>
                  <a:cubicBezTo>
                    <a:pt x="521" y="1264"/>
                    <a:pt x="521" y="1291"/>
                    <a:pt x="518" y="1319"/>
                  </a:cubicBezTo>
                  <a:cubicBezTo>
                    <a:pt x="516" y="1364"/>
                    <a:pt x="489" y="1395"/>
                    <a:pt x="458" y="1422"/>
                  </a:cubicBezTo>
                  <a:cubicBezTo>
                    <a:pt x="386" y="1436"/>
                    <a:pt x="383" y="1381"/>
                    <a:pt x="369" y="1334"/>
                  </a:cubicBezTo>
                  <a:cubicBezTo>
                    <a:pt x="318" y="1167"/>
                    <a:pt x="299" y="993"/>
                    <a:pt x="243" y="828"/>
                  </a:cubicBezTo>
                  <a:cubicBezTo>
                    <a:pt x="235" y="670"/>
                    <a:pt x="200" y="517"/>
                    <a:pt x="125" y="375"/>
                  </a:cubicBezTo>
                  <a:cubicBezTo>
                    <a:pt x="104" y="361"/>
                    <a:pt x="78" y="357"/>
                    <a:pt x="53" y="347"/>
                  </a:cubicBezTo>
                  <a:cubicBezTo>
                    <a:pt x="44" y="341"/>
                    <a:pt x="37" y="334"/>
                    <a:pt x="30" y="324"/>
                  </a:cubicBezTo>
                  <a:cubicBezTo>
                    <a:pt x="21" y="300"/>
                    <a:pt x="11" y="277"/>
                    <a:pt x="11" y="249"/>
                  </a:cubicBezTo>
                  <a:cubicBezTo>
                    <a:pt x="1" y="223"/>
                    <a:pt x="72" y="214"/>
                    <a:pt x="24" y="177"/>
                  </a:cubicBezTo>
                  <a:cubicBezTo>
                    <a:pt x="0" y="158"/>
                    <a:pt x="15" y="145"/>
                    <a:pt x="40" y="147"/>
                  </a:cubicBezTo>
                  <a:cubicBezTo>
                    <a:pt x="62" y="148"/>
                    <a:pt x="84" y="154"/>
                    <a:pt x="105" y="141"/>
                  </a:cubicBezTo>
                  <a:cubicBezTo>
                    <a:pt x="153" y="104"/>
                    <a:pt x="150" y="52"/>
                    <a:pt x="150" y="0"/>
                  </a:cubicBezTo>
                  <a:cubicBezTo>
                    <a:pt x="195" y="57"/>
                    <a:pt x="185" y="132"/>
                    <a:pt x="218" y="188"/>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95" name="Forme libre 894"/>
            <p:cNvSpPr>
              <a:spLocks noChangeArrowheads="1"/>
            </p:cNvSpPr>
            <p:nvPr userDrawn="1"/>
          </p:nvSpPr>
          <p:spPr bwMode="auto">
            <a:xfrm>
              <a:off x="1212850" y="3754438"/>
              <a:ext cx="534988" cy="490537"/>
            </a:xfrm>
            <a:custGeom>
              <a:avLst/>
              <a:gdLst>
                <a:gd name="T0" fmla="*/ 1286 w 1487"/>
                <a:gd name="T1" fmla="*/ 592 h 1364"/>
                <a:gd name="T2" fmla="*/ 1330 w 1487"/>
                <a:gd name="T3" fmla="*/ 707 h 1364"/>
                <a:gd name="T4" fmla="*/ 1443 w 1487"/>
                <a:gd name="T5" fmla="*/ 1215 h 1364"/>
                <a:gd name="T6" fmla="*/ 1399 w 1487"/>
                <a:gd name="T7" fmla="*/ 1352 h 1364"/>
                <a:gd name="T8" fmla="*/ 1274 w 1487"/>
                <a:gd name="T9" fmla="*/ 1345 h 1364"/>
                <a:gd name="T10" fmla="*/ 1245 w 1487"/>
                <a:gd name="T11" fmla="*/ 1325 h 1364"/>
                <a:gd name="T12" fmla="*/ 1225 w 1487"/>
                <a:gd name="T13" fmla="*/ 1296 h 1364"/>
                <a:gd name="T14" fmla="*/ 1210 w 1487"/>
                <a:gd name="T15" fmla="*/ 1265 h 1364"/>
                <a:gd name="T16" fmla="*/ 1205 w 1487"/>
                <a:gd name="T17" fmla="*/ 1232 h 1364"/>
                <a:gd name="T18" fmla="*/ 887 w 1487"/>
                <a:gd name="T19" fmla="*/ 911 h 1364"/>
                <a:gd name="T20" fmla="*/ 605 w 1487"/>
                <a:gd name="T21" fmla="*/ 948 h 1364"/>
                <a:gd name="T22" fmla="*/ 478 w 1487"/>
                <a:gd name="T23" fmla="*/ 978 h 1364"/>
                <a:gd name="T24" fmla="*/ 354 w 1487"/>
                <a:gd name="T25" fmla="*/ 1012 h 1364"/>
                <a:gd name="T26" fmla="*/ 277 w 1487"/>
                <a:gd name="T27" fmla="*/ 1004 h 1364"/>
                <a:gd name="T28" fmla="*/ 72 w 1487"/>
                <a:gd name="T29" fmla="*/ 1047 h 1364"/>
                <a:gd name="T30" fmla="*/ 49 w 1487"/>
                <a:gd name="T31" fmla="*/ 882 h 1364"/>
                <a:gd name="T32" fmla="*/ 23 w 1487"/>
                <a:gd name="T33" fmla="*/ 752 h 1364"/>
                <a:gd name="T34" fmla="*/ 20 w 1487"/>
                <a:gd name="T35" fmla="*/ 732 h 1364"/>
                <a:gd name="T36" fmla="*/ 11 w 1487"/>
                <a:gd name="T37" fmla="*/ 258 h 1364"/>
                <a:gd name="T38" fmla="*/ 142 w 1487"/>
                <a:gd name="T39" fmla="*/ 145 h 1364"/>
                <a:gd name="T40" fmla="*/ 510 w 1487"/>
                <a:gd name="T41" fmla="*/ 51 h 1364"/>
                <a:gd name="T42" fmla="*/ 619 w 1487"/>
                <a:gd name="T43" fmla="*/ 42 h 1364"/>
                <a:gd name="T44" fmla="*/ 687 w 1487"/>
                <a:gd name="T45" fmla="*/ 19 h 1364"/>
                <a:gd name="T46" fmla="*/ 748 w 1487"/>
                <a:gd name="T47" fmla="*/ 138 h 1364"/>
                <a:gd name="T48" fmla="*/ 834 w 1487"/>
                <a:gd name="T49" fmla="*/ 207 h 1364"/>
                <a:gd name="T50" fmla="*/ 991 w 1487"/>
                <a:gd name="T51" fmla="*/ 280 h 1364"/>
                <a:gd name="T52" fmla="*/ 1022 w 1487"/>
                <a:gd name="T53" fmla="*/ 291 h 1364"/>
                <a:gd name="T54" fmla="*/ 1054 w 1487"/>
                <a:gd name="T55" fmla="*/ 300 h 1364"/>
                <a:gd name="T56" fmla="*/ 1286 w 1487"/>
                <a:gd name="T57" fmla="*/ 592 h 1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7" h="1364">
                  <a:moveTo>
                    <a:pt x="1286" y="592"/>
                  </a:moveTo>
                  <a:cubicBezTo>
                    <a:pt x="1315" y="626"/>
                    <a:pt x="1321" y="665"/>
                    <a:pt x="1330" y="707"/>
                  </a:cubicBezTo>
                  <a:cubicBezTo>
                    <a:pt x="1367" y="876"/>
                    <a:pt x="1405" y="1046"/>
                    <a:pt x="1443" y="1215"/>
                  </a:cubicBezTo>
                  <a:cubicBezTo>
                    <a:pt x="1486" y="1279"/>
                    <a:pt x="1446" y="1317"/>
                    <a:pt x="1399" y="1352"/>
                  </a:cubicBezTo>
                  <a:cubicBezTo>
                    <a:pt x="1356" y="1359"/>
                    <a:pt x="1315" y="1363"/>
                    <a:pt x="1274" y="1345"/>
                  </a:cubicBezTo>
                  <a:cubicBezTo>
                    <a:pt x="1263" y="1339"/>
                    <a:pt x="1254" y="1333"/>
                    <a:pt x="1245" y="1325"/>
                  </a:cubicBezTo>
                  <a:cubicBezTo>
                    <a:pt x="1237" y="1316"/>
                    <a:pt x="1231" y="1307"/>
                    <a:pt x="1225" y="1296"/>
                  </a:cubicBezTo>
                  <a:cubicBezTo>
                    <a:pt x="1219" y="1287"/>
                    <a:pt x="1214" y="1276"/>
                    <a:pt x="1210" y="1265"/>
                  </a:cubicBezTo>
                  <a:cubicBezTo>
                    <a:pt x="1207" y="1255"/>
                    <a:pt x="1205" y="1243"/>
                    <a:pt x="1205" y="1232"/>
                  </a:cubicBezTo>
                  <a:cubicBezTo>
                    <a:pt x="1230" y="1024"/>
                    <a:pt x="1109" y="905"/>
                    <a:pt x="887" y="911"/>
                  </a:cubicBezTo>
                  <a:cubicBezTo>
                    <a:pt x="793" y="914"/>
                    <a:pt x="695" y="908"/>
                    <a:pt x="605" y="948"/>
                  </a:cubicBezTo>
                  <a:cubicBezTo>
                    <a:pt x="564" y="960"/>
                    <a:pt x="521" y="969"/>
                    <a:pt x="478" y="978"/>
                  </a:cubicBezTo>
                  <a:cubicBezTo>
                    <a:pt x="435" y="984"/>
                    <a:pt x="394" y="995"/>
                    <a:pt x="354" y="1012"/>
                  </a:cubicBezTo>
                  <a:cubicBezTo>
                    <a:pt x="329" y="1015"/>
                    <a:pt x="301" y="1026"/>
                    <a:pt x="277" y="1004"/>
                  </a:cubicBezTo>
                  <a:cubicBezTo>
                    <a:pt x="209" y="1021"/>
                    <a:pt x="145" y="1059"/>
                    <a:pt x="72" y="1047"/>
                  </a:cubicBezTo>
                  <a:cubicBezTo>
                    <a:pt x="54" y="994"/>
                    <a:pt x="49" y="939"/>
                    <a:pt x="49" y="882"/>
                  </a:cubicBezTo>
                  <a:cubicBezTo>
                    <a:pt x="49" y="838"/>
                    <a:pt x="49" y="792"/>
                    <a:pt x="23" y="752"/>
                  </a:cubicBezTo>
                  <a:cubicBezTo>
                    <a:pt x="20" y="746"/>
                    <a:pt x="20" y="740"/>
                    <a:pt x="20" y="732"/>
                  </a:cubicBezTo>
                  <a:cubicBezTo>
                    <a:pt x="0" y="575"/>
                    <a:pt x="14" y="416"/>
                    <a:pt x="11" y="258"/>
                  </a:cubicBezTo>
                  <a:cubicBezTo>
                    <a:pt x="9" y="177"/>
                    <a:pt x="84" y="155"/>
                    <a:pt x="142" y="145"/>
                  </a:cubicBezTo>
                  <a:cubicBezTo>
                    <a:pt x="267" y="123"/>
                    <a:pt x="390" y="91"/>
                    <a:pt x="510" y="51"/>
                  </a:cubicBezTo>
                  <a:cubicBezTo>
                    <a:pt x="545" y="40"/>
                    <a:pt x="584" y="69"/>
                    <a:pt x="619" y="42"/>
                  </a:cubicBezTo>
                  <a:cubicBezTo>
                    <a:pt x="642" y="36"/>
                    <a:pt x="655" y="0"/>
                    <a:pt x="687" y="19"/>
                  </a:cubicBezTo>
                  <a:cubicBezTo>
                    <a:pt x="713" y="55"/>
                    <a:pt x="742" y="91"/>
                    <a:pt x="748" y="138"/>
                  </a:cubicBezTo>
                  <a:cubicBezTo>
                    <a:pt x="755" y="189"/>
                    <a:pt x="784" y="212"/>
                    <a:pt x="834" y="207"/>
                  </a:cubicBezTo>
                  <a:cubicBezTo>
                    <a:pt x="900" y="204"/>
                    <a:pt x="941" y="253"/>
                    <a:pt x="991" y="280"/>
                  </a:cubicBezTo>
                  <a:cubicBezTo>
                    <a:pt x="1002" y="284"/>
                    <a:pt x="1013" y="287"/>
                    <a:pt x="1022" y="291"/>
                  </a:cubicBezTo>
                  <a:cubicBezTo>
                    <a:pt x="1033" y="293"/>
                    <a:pt x="1043" y="297"/>
                    <a:pt x="1054" y="300"/>
                  </a:cubicBezTo>
                  <a:cubicBezTo>
                    <a:pt x="1149" y="386"/>
                    <a:pt x="1239" y="471"/>
                    <a:pt x="1286" y="592"/>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96" name="Forme libre 895"/>
            <p:cNvSpPr>
              <a:spLocks noChangeArrowheads="1"/>
            </p:cNvSpPr>
            <p:nvPr userDrawn="1"/>
          </p:nvSpPr>
          <p:spPr bwMode="auto">
            <a:xfrm>
              <a:off x="1308100" y="3379788"/>
              <a:ext cx="217488" cy="352425"/>
            </a:xfrm>
            <a:custGeom>
              <a:avLst/>
              <a:gdLst>
                <a:gd name="T0" fmla="*/ 57 w 602"/>
                <a:gd name="T1" fmla="*/ 718 h 980"/>
                <a:gd name="T2" fmla="*/ 0 w 602"/>
                <a:gd name="T3" fmla="*/ 698 h 980"/>
                <a:gd name="T4" fmla="*/ 118 w 602"/>
                <a:gd name="T5" fmla="*/ 637 h 980"/>
                <a:gd name="T6" fmla="*/ 390 w 602"/>
                <a:gd name="T7" fmla="*/ 501 h 980"/>
                <a:gd name="T8" fmla="*/ 517 w 602"/>
                <a:gd name="T9" fmla="*/ 328 h 980"/>
                <a:gd name="T10" fmla="*/ 517 w 602"/>
                <a:gd name="T11" fmla="*/ 312 h 980"/>
                <a:gd name="T12" fmla="*/ 517 w 602"/>
                <a:gd name="T13" fmla="*/ 130 h 980"/>
                <a:gd name="T14" fmla="*/ 538 w 602"/>
                <a:gd name="T15" fmla="*/ 104 h 980"/>
                <a:gd name="T16" fmla="*/ 544 w 602"/>
                <a:gd name="T17" fmla="*/ 12 h 980"/>
                <a:gd name="T18" fmla="*/ 564 w 602"/>
                <a:gd name="T19" fmla="*/ 11 h 980"/>
                <a:gd name="T20" fmla="*/ 584 w 602"/>
                <a:gd name="T21" fmla="*/ 127 h 980"/>
                <a:gd name="T22" fmla="*/ 587 w 602"/>
                <a:gd name="T23" fmla="*/ 194 h 980"/>
                <a:gd name="T24" fmla="*/ 587 w 602"/>
                <a:gd name="T25" fmla="*/ 240 h 980"/>
                <a:gd name="T26" fmla="*/ 518 w 602"/>
                <a:gd name="T27" fmla="*/ 796 h 980"/>
                <a:gd name="T28" fmla="*/ 452 w 602"/>
                <a:gd name="T29" fmla="*/ 939 h 980"/>
                <a:gd name="T30" fmla="*/ 399 w 602"/>
                <a:gd name="T31" fmla="*/ 970 h 980"/>
                <a:gd name="T32" fmla="*/ 214 w 602"/>
                <a:gd name="T33" fmla="*/ 835 h 980"/>
                <a:gd name="T34" fmla="*/ 136 w 602"/>
                <a:gd name="T35" fmla="*/ 759 h 980"/>
                <a:gd name="T36" fmla="*/ 174 w 602"/>
                <a:gd name="T37" fmla="*/ 712 h 980"/>
                <a:gd name="T38" fmla="*/ 132 w 602"/>
                <a:gd name="T39" fmla="*/ 727 h 980"/>
                <a:gd name="T40" fmla="*/ 72 w 602"/>
                <a:gd name="T41" fmla="*/ 727 h 980"/>
                <a:gd name="T42" fmla="*/ 57 w 602"/>
                <a:gd name="T43" fmla="*/ 718 h 980"/>
                <a:gd name="T44" fmla="*/ 236 w 602"/>
                <a:gd name="T45" fmla="*/ 689 h 980"/>
                <a:gd name="T46" fmla="*/ 234 w 602"/>
                <a:gd name="T47" fmla="*/ 689 h 980"/>
                <a:gd name="T48" fmla="*/ 219 w 602"/>
                <a:gd name="T49" fmla="*/ 693 h 980"/>
                <a:gd name="T50" fmla="*/ 211 w 602"/>
                <a:gd name="T51" fmla="*/ 698 h 980"/>
                <a:gd name="T52" fmla="*/ 236 w 602"/>
                <a:gd name="T53" fmla="*/ 689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2" h="980">
                  <a:moveTo>
                    <a:pt x="57" y="718"/>
                  </a:moveTo>
                  <a:cubicBezTo>
                    <a:pt x="40" y="713"/>
                    <a:pt x="19" y="722"/>
                    <a:pt x="0" y="698"/>
                  </a:cubicBezTo>
                  <a:cubicBezTo>
                    <a:pt x="34" y="667"/>
                    <a:pt x="77" y="651"/>
                    <a:pt x="118" y="637"/>
                  </a:cubicBezTo>
                  <a:cubicBezTo>
                    <a:pt x="214" y="602"/>
                    <a:pt x="303" y="551"/>
                    <a:pt x="390" y="501"/>
                  </a:cubicBezTo>
                  <a:cubicBezTo>
                    <a:pt x="455" y="463"/>
                    <a:pt x="518" y="418"/>
                    <a:pt x="517" y="328"/>
                  </a:cubicBezTo>
                  <a:lnTo>
                    <a:pt x="517" y="312"/>
                  </a:lnTo>
                  <a:cubicBezTo>
                    <a:pt x="509" y="250"/>
                    <a:pt x="495" y="191"/>
                    <a:pt x="517" y="130"/>
                  </a:cubicBezTo>
                  <a:cubicBezTo>
                    <a:pt x="523" y="121"/>
                    <a:pt x="530" y="111"/>
                    <a:pt x="538" y="104"/>
                  </a:cubicBezTo>
                  <a:cubicBezTo>
                    <a:pt x="539" y="73"/>
                    <a:pt x="543" y="43"/>
                    <a:pt x="544" y="12"/>
                  </a:cubicBezTo>
                  <a:cubicBezTo>
                    <a:pt x="550" y="0"/>
                    <a:pt x="556" y="0"/>
                    <a:pt x="564" y="11"/>
                  </a:cubicBezTo>
                  <a:cubicBezTo>
                    <a:pt x="590" y="46"/>
                    <a:pt x="562" y="90"/>
                    <a:pt x="584" y="127"/>
                  </a:cubicBezTo>
                  <a:cubicBezTo>
                    <a:pt x="585" y="150"/>
                    <a:pt x="585" y="171"/>
                    <a:pt x="587" y="194"/>
                  </a:cubicBezTo>
                  <a:cubicBezTo>
                    <a:pt x="601" y="209"/>
                    <a:pt x="599" y="224"/>
                    <a:pt x="587" y="240"/>
                  </a:cubicBezTo>
                  <a:cubicBezTo>
                    <a:pt x="590" y="428"/>
                    <a:pt x="590" y="617"/>
                    <a:pt x="518" y="796"/>
                  </a:cubicBezTo>
                  <a:cubicBezTo>
                    <a:pt x="498" y="844"/>
                    <a:pt x="475" y="892"/>
                    <a:pt x="452" y="939"/>
                  </a:cubicBezTo>
                  <a:cubicBezTo>
                    <a:pt x="442" y="961"/>
                    <a:pt x="428" y="979"/>
                    <a:pt x="399" y="970"/>
                  </a:cubicBezTo>
                  <a:cubicBezTo>
                    <a:pt x="381" y="867"/>
                    <a:pt x="289" y="863"/>
                    <a:pt x="214" y="835"/>
                  </a:cubicBezTo>
                  <a:cubicBezTo>
                    <a:pt x="176" y="822"/>
                    <a:pt x="139" y="806"/>
                    <a:pt x="136" y="759"/>
                  </a:cubicBezTo>
                  <a:cubicBezTo>
                    <a:pt x="142" y="733"/>
                    <a:pt x="156" y="720"/>
                    <a:pt x="174" y="712"/>
                  </a:cubicBezTo>
                  <a:cubicBezTo>
                    <a:pt x="159" y="715"/>
                    <a:pt x="145" y="719"/>
                    <a:pt x="132" y="727"/>
                  </a:cubicBezTo>
                  <a:cubicBezTo>
                    <a:pt x="112" y="735"/>
                    <a:pt x="92" y="733"/>
                    <a:pt x="72" y="727"/>
                  </a:cubicBezTo>
                  <a:cubicBezTo>
                    <a:pt x="66" y="721"/>
                    <a:pt x="61" y="719"/>
                    <a:pt x="57" y="718"/>
                  </a:cubicBezTo>
                  <a:close/>
                  <a:moveTo>
                    <a:pt x="236" y="689"/>
                  </a:moveTo>
                  <a:lnTo>
                    <a:pt x="234" y="689"/>
                  </a:lnTo>
                  <a:cubicBezTo>
                    <a:pt x="228" y="689"/>
                    <a:pt x="223" y="690"/>
                    <a:pt x="219" y="693"/>
                  </a:cubicBezTo>
                  <a:cubicBezTo>
                    <a:pt x="216" y="695"/>
                    <a:pt x="214" y="697"/>
                    <a:pt x="211" y="698"/>
                  </a:cubicBezTo>
                  <a:cubicBezTo>
                    <a:pt x="220" y="696"/>
                    <a:pt x="228" y="693"/>
                    <a:pt x="236" y="689"/>
                  </a:cubicBezTo>
                  <a:close/>
                </a:path>
              </a:pathLst>
            </a:custGeom>
            <a:solidFill>
              <a:srgbClr val="1A1A1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97" name="Forme libre 896"/>
            <p:cNvSpPr>
              <a:spLocks noChangeArrowheads="1"/>
            </p:cNvSpPr>
            <p:nvPr userDrawn="1"/>
          </p:nvSpPr>
          <p:spPr bwMode="auto">
            <a:xfrm>
              <a:off x="1293813" y="3651250"/>
              <a:ext cx="177800" cy="147638"/>
            </a:xfrm>
            <a:custGeom>
              <a:avLst/>
              <a:gdLst>
                <a:gd name="T0" fmla="*/ 278 w 494"/>
                <a:gd name="T1" fmla="*/ 34 h 408"/>
                <a:gd name="T2" fmla="*/ 488 w 494"/>
                <a:gd name="T3" fmla="*/ 48 h 408"/>
                <a:gd name="T4" fmla="*/ 435 w 494"/>
                <a:gd name="T5" fmla="*/ 213 h 408"/>
                <a:gd name="T6" fmla="*/ 380 w 494"/>
                <a:gd name="T7" fmla="*/ 284 h 408"/>
                <a:gd name="T8" fmla="*/ 392 w 494"/>
                <a:gd name="T9" fmla="*/ 330 h 408"/>
                <a:gd name="T10" fmla="*/ 325 w 494"/>
                <a:gd name="T11" fmla="*/ 380 h 408"/>
                <a:gd name="T12" fmla="*/ 194 w 494"/>
                <a:gd name="T13" fmla="*/ 289 h 408"/>
                <a:gd name="T14" fmla="*/ 146 w 494"/>
                <a:gd name="T15" fmla="*/ 216 h 408"/>
                <a:gd name="T16" fmla="*/ 247 w 494"/>
                <a:gd name="T17" fmla="*/ 142 h 408"/>
                <a:gd name="T18" fmla="*/ 46 w 494"/>
                <a:gd name="T19" fmla="*/ 164 h 408"/>
                <a:gd name="T20" fmla="*/ 0 w 494"/>
                <a:gd name="T21" fmla="*/ 81 h 408"/>
                <a:gd name="T22" fmla="*/ 97 w 494"/>
                <a:gd name="T23" fmla="*/ 29 h 408"/>
                <a:gd name="T24" fmla="*/ 278 w 494"/>
                <a:gd name="T25" fmla="*/ 34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4" h="408">
                  <a:moveTo>
                    <a:pt x="278" y="34"/>
                  </a:moveTo>
                  <a:cubicBezTo>
                    <a:pt x="342" y="72"/>
                    <a:pt x="407" y="87"/>
                    <a:pt x="488" y="48"/>
                  </a:cubicBezTo>
                  <a:cubicBezTo>
                    <a:pt x="493" y="118"/>
                    <a:pt x="441" y="159"/>
                    <a:pt x="435" y="213"/>
                  </a:cubicBezTo>
                  <a:cubicBezTo>
                    <a:pt x="417" y="237"/>
                    <a:pt x="397" y="260"/>
                    <a:pt x="380" y="284"/>
                  </a:cubicBezTo>
                  <a:cubicBezTo>
                    <a:pt x="366" y="303"/>
                    <a:pt x="371" y="320"/>
                    <a:pt x="392" y="330"/>
                  </a:cubicBezTo>
                  <a:cubicBezTo>
                    <a:pt x="377" y="356"/>
                    <a:pt x="349" y="366"/>
                    <a:pt x="325" y="380"/>
                  </a:cubicBezTo>
                  <a:cubicBezTo>
                    <a:pt x="247" y="398"/>
                    <a:pt x="178" y="407"/>
                    <a:pt x="194" y="289"/>
                  </a:cubicBezTo>
                  <a:cubicBezTo>
                    <a:pt x="198" y="255"/>
                    <a:pt x="151" y="249"/>
                    <a:pt x="146" y="216"/>
                  </a:cubicBezTo>
                  <a:cubicBezTo>
                    <a:pt x="148" y="141"/>
                    <a:pt x="210" y="150"/>
                    <a:pt x="247" y="142"/>
                  </a:cubicBezTo>
                  <a:cubicBezTo>
                    <a:pt x="181" y="104"/>
                    <a:pt x="128" y="255"/>
                    <a:pt x="46" y="164"/>
                  </a:cubicBezTo>
                  <a:cubicBezTo>
                    <a:pt x="70" y="115"/>
                    <a:pt x="23" y="104"/>
                    <a:pt x="0" y="81"/>
                  </a:cubicBezTo>
                  <a:cubicBezTo>
                    <a:pt x="17" y="34"/>
                    <a:pt x="65" y="46"/>
                    <a:pt x="97" y="29"/>
                  </a:cubicBezTo>
                  <a:cubicBezTo>
                    <a:pt x="157" y="0"/>
                    <a:pt x="217" y="69"/>
                    <a:pt x="278" y="34"/>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98" name="Forme libre 897"/>
            <p:cNvSpPr>
              <a:spLocks noChangeArrowheads="1"/>
            </p:cNvSpPr>
            <p:nvPr userDrawn="1"/>
          </p:nvSpPr>
          <p:spPr bwMode="auto">
            <a:xfrm>
              <a:off x="1452563" y="3754438"/>
              <a:ext cx="68262" cy="90487"/>
            </a:xfrm>
            <a:custGeom>
              <a:avLst/>
              <a:gdLst>
                <a:gd name="T0" fmla="*/ 158 w 188"/>
                <a:gd name="T1" fmla="*/ 249 h 250"/>
                <a:gd name="T2" fmla="*/ 19 w 188"/>
                <a:gd name="T3" fmla="*/ 23 h 250"/>
                <a:gd name="T4" fmla="*/ 157 w 188"/>
                <a:gd name="T5" fmla="*/ 136 h 250"/>
                <a:gd name="T6" fmla="*/ 175 w 188"/>
                <a:gd name="T7" fmla="*/ 225 h 250"/>
                <a:gd name="T8" fmla="*/ 158 w 188"/>
                <a:gd name="T9" fmla="*/ 249 h 250"/>
              </a:gdLst>
              <a:ahLst/>
              <a:cxnLst>
                <a:cxn ang="0">
                  <a:pos x="T0" y="T1"/>
                </a:cxn>
                <a:cxn ang="0">
                  <a:pos x="T2" y="T3"/>
                </a:cxn>
                <a:cxn ang="0">
                  <a:pos x="T4" y="T5"/>
                </a:cxn>
                <a:cxn ang="0">
                  <a:pos x="T6" y="T7"/>
                </a:cxn>
                <a:cxn ang="0">
                  <a:pos x="T8" y="T9"/>
                </a:cxn>
              </a:cxnLst>
              <a:rect l="0" t="0" r="r" b="b"/>
              <a:pathLst>
                <a:path w="188" h="250">
                  <a:moveTo>
                    <a:pt x="158" y="249"/>
                  </a:moveTo>
                  <a:cubicBezTo>
                    <a:pt x="38" y="234"/>
                    <a:pt x="0" y="172"/>
                    <a:pt x="19" y="23"/>
                  </a:cubicBezTo>
                  <a:cubicBezTo>
                    <a:pt x="116" y="0"/>
                    <a:pt x="125" y="81"/>
                    <a:pt x="157" y="136"/>
                  </a:cubicBezTo>
                  <a:cubicBezTo>
                    <a:pt x="139" y="170"/>
                    <a:pt x="187" y="191"/>
                    <a:pt x="175" y="225"/>
                  </a:cubicBezTo>
                  <a:cubicBezTo>
                    <a:pt x="172" y="233"/>
                    <a:pt x="166" y="242"/>
                    <a:pt x="158" y="249"/>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899" name="Forme libre 898"/>
            <p:cNvSpPr>
              <a:spLocks noChangeArrowheads="1"/>
            </p:cNvSpPr>
            <p:nvPr userDrawn="1"/>
          </p:nvSpPr>
          <p:spPr bwMode="auto">
            <a:xfrm>
              <a:off x="1501775" y="3771900"/>
              <a:ext cx="111125" cy="82550"/>
            </a:xfrm>
            <a:custGeom>
              <a:avLst/>
              <a:gdLst>
                <a:gd name="T0" fmla="*/ 24 w 308"/>
                <a:gd name="T1" fmla="*/ 179 h 230"/>
                <a:gd name="T2" fmla="*/ 24 w 308"/>
                <a:gd name="T3" fmla="*/ 86 h 230"/>
                <a:gd name="T4" fmla="*/ 119 w 308"/>
                <a:gd name="T5" fmla="*/ 58 h 230"/>
                <a:gd name="T6" fmla="*/ 255 w 308"/>
                <a:gd name="T7" fmla="*/ 63 h 230"/>
                <a:gd name="T8" fmla="*/ 253 w 308"/>
                <a:gd name="T9" fmla="*/ 61 h 230"/>
                <a:gd name="T10" fmla="*/ 275 w 308"/>
                <a:gd name="T11" fmla="*/ 81 h 230"/>
                <a:gd name="T12" fmla="*/ 304 w 308"/>
                <a:gd name="T13" fmla="*/ 118 h 230"/>
                <a:gd name="T14" fmla="*/ 305 w 308"/>
                <a:gd name="T15" fmla="*/ 152 h 230"/>
                <a:gd name="T16" fmla="*/ 281 w 308"/>
                <a:gd name="T17" fmla="*/ 197 h 230"/>
                <a:gd name="T18" fmla="*/ 253 w 308"/>
                <a:gd name="T19" fmla="*/ 219 h 230"/>
                <a:gd name="T20" fmla="*/ 220 w 308"/>
                <a:gd name="T21" fmla="*/ 228 h 230"/>
                <a:gd name="T22" fmla="*/ 186 w 308"/>
                <a:gd name="T23" fmla="*/ 229 h 230"/>
                <a:gd name="T24" fmla="*/ 24 w 308"/>
                <a:gd name="T25" fmla="*/ 17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8" h="230">
                  <a:moveTo>
                    <a:pt x="24" y="179"/>
                  </a:moveTo>
                  <a:cubicBezTo>
                    <a:pt x="9" y="148"/>
                    <a:pt x="0" y="118"/>
                    <a:pt x="24" y="86"/>
                  </a:cubicBezTo>
                  <a:cubicBezTo>
                    <a:pt x="64" y="107"/>
                    <a:pt x="93" y="86"/>
                    <a:pt x="119" y="58"/>
                  </a:cubicBezTo>
                  <a:cubicBezTo>
                    <a:pt x="166" y="0"/>
                    <a:pt x="211" y="9"/>
                    <a:pt x="255" y="63"/>
                  </a:cubicBezTo>
                  <a:lnTo>
                    <a:pt x="253" y="61"/>
                  </a:lnTo>
                  <a:cubicBezTo>
                    <a:pt x="261" y="69"/>
                    <a:pt x="267" y="75"/>
                    <a:pt x="275" y="81"/>
                  </a:cubicBezTo>
                  <a:cubicBezTo>
                    <a:pt x="287" y="90"/>
                    <a:pt x="298" y="103"/>
                    <a:pt x="304" y="118"/>
                  </a:cubicBezTo>
                  <a:cubicBezTo>
                    <a:pt x="305" y="129"/>
                    <a:pt x="307" y="141"/>
                    <a:pt x="305" y="152"/>
                  </a:cubicBezTo>
                  <a:cubicBezTo>
                    <a:pt x="302" y="170"/>
                    <a:pt x="295" y="184"/>
                    <a:pt x="281" y="197"/>
                  </a:cubicBezTo>
                  <a:cubicBezTo>
                    <a:pt x="273" y="207"/>
                    <a:pt x="264" y="214"/>
                    <a:pt x="253" y="219"/>
                  </a:cubicBezTo>
                  <a:cubicBezTo>
                    <a:pt x="243" y="223"/>
                    <a:pt x="232" y="226"/>
                    <a:pt x="220" y="228"/>
                  </a:cubicBezTo>
                  <a:cubicBezTo>
                    <a:pt x="209" y="229"/>
                    <a:pt x="197" y="229"/>
                    <a:pt x="186" y="229"/>
                  </a:cubicBezTo>
                  <a:cubicBezTo>
                    <a:pt x="139" y="196"/>
                    <a:pt x="79" y="197"/>
                    <a:pt x="24" y="179"/>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00" name="Forme libre 899"/>
            <p:cNvSpPr>
              <a:spLocks noChangeArrowheads="1"/>
            </p:cNvSpPr>
            <p:nvPr userDrawn="1"/>
          </p:nvSpPr>
          <p:spPr bwMode="auto">
            <a:xfrm>
              <a:off x="1520825" y="3736975"/>
              <a:ext cx="74613" cy="57150"/>
            </a:xfrm>
            <a:custGeom>
              <a:avLst/>
              <a:gdLst>
                <a:gd name="T0" fmla="*/ 197 w 209"/>
                <a:gd name="T1" fmla="*/ 159 h 160"/>
                <a:gd name="T2" fmla="*/ 62 w 209"/>
                <a:gd name="T3" fmla="*/ 155 h 160"/>
                <a:gd name="T4" fmla="*/ 10 w 209"/>
                <a:gd name="T5" fmla="*/ 46 h 160"/>
                <a:gd name="T6" fmla="*/ 19 w 209"/>
                <a:gd name="T7" fmla="*/ 8 h 160"/>
                <a:gd name="T8" fmla="*/ 55 w 209"/>
                <a:gd name="T9" fmla="*/ 23 h 160"/>
                <a:gd name="T10" fmla="*/ 149 w 209"/>
                <a:gd name="T11" fmla="*/ 87 h 160"/>
                <a:gd name="T12" fmla="*/ 197 w 209"/>
                <a:gd name="T13" fmla="*/ 159 h 160"/>
              </a:gdLst>
              <a:ahLst/>
              <a:cxnLst>
                <a:cxn ang="0">
                  <a:pos x="T0" y="T1"/>
                </a:cxn>
                <a:cxn ang="0">
                  <a:pos x="T2" y="T3"/>
                </a:cxn>
                <a:cxn ang="0">
                  <a:pos x="T4" y="T5"/>
                </a:cxn>
                <a:cxn ang="0">
                  <a:pos x="T6" y="T7"/>
                </a:cxn>
                <a:cxn ang="0">
                  <a:pos x="T8" y="T9"/>
                </a:cxn>
                <a:cxn ang="0">
                  <a:pos x="T10" y="T11"/>
                </a:cxn>
                <a:cxn ang="0">
                  <a:pos x="T12" y="T13"/>
                </a:cxn>
              </a:cxnLst>
              <a:rect l="0" t="0" r="r" b="b"/>
              <a:pathLst>
                <a:path w="209" h="160">
                  <a:moveTo>
                    <a:pt x="197" y="159"/>
                  </a:moveTo>
                  <a:cubicBezTo>
                    <a:pt x="152" y="158"/>
                    <a:pt x="107" y="156"/>
                    <a:pt x="62" y="155"/>
                  </a:cubicBezTo>
                  <a:cubicBezTo>
                    <a:pt x="29" y="126"/>
                    <a:pt x="33" y="81"/>
                    <a:pt x="10" y="46"/>
                  </a:cubicBezTo>
                  <a:cubicBezTo>
                    <a:pt x="0" y="32"/>
                    <a:pt x="3" y="15"/>
                    <a:pt x="19" y="8"/>
                  </a:cubicBezTo>
                  <a:cubicBezTo>
                    <a:pt x="36" y="0"/>
                    <a:pt x="48" y="9"/>
                    <a:pt x="55" y="23"/>
                  </a:cubicBezTo>
                  <a:cubicBezTo>
                    <a:pt x="75" y="60"/>
                    <a:pt x="98" y="93"/>
                    <a:pt x="149" y="87"/>
                  </a:cubicBezTo>
                  <a:cubicBezTo>
                    <a:pt x="208" y="84"/>
                    <a:pt x="194" y="127"/>
                    <a:pt x="197" y="159"/>
                  </a:cubicBezTo>
                </a:path>
              </a:pathLst>
            </a:custGeom>
            <a:solidFill>
              <a:srgbClr val="A8A8A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01" name="Forme libre 900"/>
            <p:cNvSpPr>
              <a:spLocks noChangeArrowheads="1"/>
            </p:cNvSpPr>
            <p:nvPr userDrawn="1"/>
          </p:nvSpPr>
          <p:spPr bwMode="auto">
            <a:xfrm>
              <a:off x="1517650" y="3432175"/>
              <a:ext cx="15875" cy="33338"/>
            </a:xfrm>
            <a:custGeom>
              <a:avLst/>
              <a:gdLst>
                <a:gd name="T0" fmla="*/ 0 w 46"/>
                <a:gd name="T1" fmla="*/ 90 h 91"/>
                <a:gd name="T2" fmla="*/ 0 w 46"/>
                <a:gd name="T3" fmla="*/ 44 h 91"/>
                <a:gd name="T4" fmla="*/ 45 w 46"/>
                <a:gd name="T5" fmla="*/ 0 h 91"/>
                <a:gd name="T6" fmla="*/ 45 w 46"/>
                <a:gd name="T7" fmla="*/ 90 h 91"/>
                <a:gd name="T8" fmla="*/ 0 w 46"/>
                <a:gd name="T9" fmla="*/ 90 h 91"/>
              </a:gdLst>
              <a:ahLst/>
              <a:cxnLst>
                <a:cxn ang="0">
                  <a:pos x="T0" y="T1"/>
                </a:cxn>
                <a:cxn ang="0">
                  <a:pos x="T2" y="T3"/>
                </a:cxn>
                <a:cxn ang="0">
                  <a:pos x="T4" y="T5"/>
                </a:cxn>
                <a:cxn ang="0">
                  <a:pos x="T6" y="T7"/>
                </a:cxn>
                <a:cxn ang="0">
                  <a:pos x="T8" y="T9"/>
                </a:cxn>
              </a:cxnLst>
              <a:rect l="0" t="0" r="r" b="b"/>
              <a:pathLst>
                <a:path w="46" h="91">
                  <a:moveTo>
                    <a:pt x="0" y="90"/>
                  </a:moveTo>
                  <a:cubicBezTo>
                    <a:pt x="0" y="74"/>
                    <a:pt x="0" y="59"/>
                    <a:pt x="0" y="44"/>
                  </a:cubicBezTo>
                  <a:cubicBezTo>
                    <a:pt x="16" y="29"/>
                    <a:pt x="29" y="15"/>
                    <a:pt x="45" y="0"/>
                  </a:cubicBezTo>
                  <a:cubicBezTo>
                    <a:pt x="45" y="30"/>
                    <a:pt x="45" y="59"/>
                    <a:pt x="45" y="90"/>
                  </a:cubicBezTo>
                  <a:cubicBezTo>
                    <a:pt x="29" y="90"/>
                    <a:pt x="16" y="90"/>
                    <a:pt x="0" y="90"/>
                  </a:cubicBezTo>
                </a:path>
              </a:pathLst>
            </a:custGeom>
            <a:solidFill>
              <a:srgbClr val="49494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02" name="Forme libre 901"/>
            <p:cNvSpPr>
              <a:spLocks noChangeArrowheads="1"/>
            </p:cNvSpPr>
            <p:nvPr userDrawn="1"/>
          </p:nvSpPr>
          <p:spPr bwMode="auto">
            <a:xfrm>
              <a:off x="1652588" y="2840038"/>
              <a:ext cx="25400" cy="49212"/>
            </a:xfrm>
            <a:custGeom>
              <a:avLst/>
              <a:gdLst>
                <a:gd name="T0" fmla="*/ 17 w 72"/>
                <a:gd name="T1" fmla="*/ 130 h 137"/>
                <a:gd name="T2" fmla="*/ 11 w 72"/>
                <a:gd name="T3" fmla="*/ 64 h 137"/>
                <a:gd name="T4" fmla="*/ 16 w 72"/>
                <a:gd name="T5" fmla="*/ 12 h 137"/>
                <a:gd name="T6" fmla="*/ 58 w 72"/>
                <a:gd name="T7" fmla="*/ 46 h 137"/>
                <a:gd name="T8" fmla="*/ 34 w 72"/>
                <a:gd name="T9" fmla="*/ 136 h 137"/>
                <a:gd name="T10" fmla="*/ 17 w 72"/>
                <a:gd name="T11" fmla="*/ 130 h 137"/>
              </a:gdLst>
              <a:ahLst/>
              <a:cxnLst>
                <a:cxn ang="0">
                  <a:pos x="T0" y="T1"/>
                </a:cxn>
                <a:cxn ang="0">
                  <a:pos x="T2" y="T3"/>
                </a:cxn>
                <a:cxn ang="0">
                  <a:pos x="T4" y="T5"/>
                </a:cxn>
                <a:cxn ang="0">
                  <a:pos x="T6" y="T7"/>
                </a:cxn>
                <a:cxn ang="0">
                  <a:pos x="T8" y="T9"/>
                </a:cxn>
                <a:cxn ang="0">
                  <a:pos x="T10" y="T11"/>
                </a:cxn>
              </a:cxnLst>
              <a:rect l="0" t="0" r="r" b="b"/>
              <a:pathLst>
                <a:path w="72" h="137">
                  <a:moveTo>
                    <a:pt x="17" y="130"/>
                  </a:moveTo>
                  <a:cubicBezTo>
                    <a:pt x="16" y="108"/>
                    <a:pt x="13" y="87"/>
                    <a:pt x="11" y="64"/>
                  </a:cubicBezTo>
                  <a:cubicBezTo>
                    <a:pt x="0" y="46"/>
                    <a:pt x="0" y="27"/>
                    <a:pt x="16" y="12"/>
                  </a:cubicBezTo>
                  <a:cubicBezTo>
                    <a:pt x="42" y="8"/>
                    <a:pt x="71" y="0"/>
                    <a:pt x="58" y="46"/>
                  </a:cubicBezTo>
                  <a:cubicBezTo>
                    <a:pt x="34" y="72"/>
                    <a:pt x="37" y="104"/>
                    <a:pt x="34" y="136"/>
                  </a:cubicBezTo>
                  <a:cubicBezTo>
                    <a:pt x="29" y="133"/>
                    <a:pt x="23" y="131"/>
                    <a:pt x="17" y="130"/>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03" name="Forme libre 902"/>
            <p:cNvSpPr>
              <a:spLocks noChangeArrowheads="1"/>
            </p:cNvSpPr>
            <p:nvPr userDrawn="1"/>
          </p:nvSpPr>
          <p:spPr bwMode="auto">
            <a:xfrm>
              <a:off x="1666875" y="2895600"/>
              <a:ext cx="6350" cy="17463"/>
            </a:xfrm>
            <a:custGeom>
              <a:avLst/>
              <a:gdLst>
                <a:gd name="T0" fmla="*/ 0 w 16"/>
                <a:gd name="T1" fmla="*/ 0 h 50"/>
                <a:gd name="T2" fmla="*/ 0 w 16"/>
                <a:gd name="T3" fmla="*/ 49 h 50"/>
                <a:gd name="T4" fmla="*/ 0 w 16"/>
                <a:gd name="T5" fmla="*/ 0 h 50"/>
              </a:gdLst>
              <a:ahLst/>
              <a:cxnLst>
                <a:cxn ang="0">
                  <a:pos x="T0" y="T1"/>
                </a:cxn>
                <a:cxn ang="0">
                  <a:pos x="T2" y="T3"/>
                </a:cxn>
                <a:cxn ang="0">
                  <a:pos x="T4" y="T5"/>
                </a:cxn>
              </a:cxnLst>
              <a:rect l="0" t="0" r="r" b="b"/>
              <a:pathLst>
                <a:path w="16" h="50">
                  <a:moveTo>
                    <a:pt x="0" y="0"/>
                  </a:moveTo>
                  <a:cubicBezTo>
                    <a:pt x="14" y="17"/>
                    <a:pt x="15" y="32"/>
                    <a:pt x="0" y="49"/>
                  </a:cubicBezTo>
                  <a:cubicBezTo>
                    <a:pt x="0" y="32"/>
                    <a:pt x="0" y="15"/>
                    <a:pt x="0" y="0"/>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04" name="Forme libre 903"/>
            <p:cNvSpPr>
              <a:spLocks noChangeArrowheads="1"/>
            </p:cNvSpPr>
            <p:nvPr userDrawn="1"/>
          </p:nvSpPr>
          <p:spPr bwMode="auto">
            <a:xfrm>
              <a:off x="1744663" y="2854325"/>
              <a:ext cx="242887" cy="563563"/>
            </a:xfrm>
            <a:custGeom>
              <a:avLst/>
              <a:gdLst>
                <a:gd name="T0" fmla="*/ 354 w 673"/>
                <a:gd name="T1" fmla="*/ 1121 h 1566"/>
                <a:gd name="T2" fmla="*/ 331 w 673"/>
                <a:gd name="T3" fmla="*/ 1030 h 1566"/>
                <a:gd name="T4" fmla="*/ 331 w 673"/>
                <a:gd name="T5" fmla="*/ 959 h 1566"/>
                <a:gd name="T6" fmla="*/ 290 w 673"/>
                <a:gd name="T7" fmla="*/ 696 h 1566"/>
                <a:gd name="T8" fmla="*/ 188 w 673"/>
                <a:gd name="T9" fmla="*/ 413 h 1566"/>
                <a:gd name="T10" fmla="*/ 169 w 673"/>
                <a:gd name="T11" fmla="*/ 412 h 1566"/>
                <a:gd name="T12" fmla="*/ 12 w 673"/>
                <a:gd name="T13" fmla="*/ 93 h 1566"/>
                <a:gd name="T14" fmla="*/ 30 w 673"/>
                <a:gd name="T15" fmla="*/ 23 h 1566"/>
                <a:gd name="T16" fmla="*/ 192 w 673"/>
                <a:gd name="T17" fmla="*/ 308 h 1566"/>
                <a:gd name="T18" fmla="*/ 192 w 673"/>
                <a:gd name="T19" fmla="*/ 0 h 1566"/>
                <a:gd name="T20" fmla="*/ 307 w 673"/>
                <a:gd name="T21" fmla="*/ 296 h 1566"/>
                <a:gd name="T22" fmla="*/ 394 w 673"/>
                <a:gd name="T23" fmla="*/ 731 h 1566"/>
                <a:gd name="T24" fmla="*/ 498 w 673"/>
                <a:gd name="T25" fmla="*/ 982 h 1566"/>
                <a:gd name="T26" fmla="*/ 534 w 673"/>
                <a:gd name="T27" fmla="*/ 1145 h 1566"/>
                <a:gd name="T28" fmla="*/ 602 w 673"/>
                <a:gd name="T29" fmla="*/ 1302 h 1566"/>
                <a:gd name="T30" fmla="*/ 658 w 673"/>
                <a:gd name="T31" fmla="*/ 1395 h 1566"/>
                <a:gd name="T32" fmla="*/ 660 w 673"/>
                <a:gd name="T33" fmla="*/ 1507 h 1566"/>
                <a:gd name="T34" fmla="*/ 638 w 673"/>
                <a:gd name="T35" fmla="*/ 1557 h 1566"/>
                <a:gd name="T36" fmla="*/ 603 w 673"/>
                <a:gd name="T37" fmla="*/ 1559 h 1566"/>
                <a:gd name="T38" fmla="*/ 515 w 673"/>
                <a:gd name="T39" fmla="*/ 1221 h 1566"/>
                <a:gd name="T40" fmla="*/ 391 w 673"/>
                <a:gd name="T41" fmla="*/ 965 h 1566"/>
                <a:gd name="T42" fmla="*/ 354 w 673"/>
                <a:gd name="T43" fmla="*/ 1121 h 1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3" h="1566">
                  <a:moveTo>
                    <a:pt x="354" y="1121"/>
                  </a:moveTo>
                  <a:cubicBezTo>
                    <a:pt x="353" y="1088"/>
                    <a:pt x="350" y="1058"/>
                    <a:pt x="331" y="1030"/>
                  </a:cubicBezTo>
                  <a:cubicBezTo>
                    <a:pt x="331" y="1006"/>
                    <a:pt x="331" y="983"/>
                    <a:pt x="331" y="959"/>
                  </a:cubicBezTo>
                  <a:cubicBezTo>
                    <a:pt x="348" y="867"/>
                    <a:pt x="315" y="782"/>
                    <a:pt x="290" y="696"/>
                  </a:cubicBezTo>
                  <a:cubicBezTo>
                    <a:pt x="263" y="600"/>
                    <a:pt x="247" y="497"/>
                    <a:pt x="188" y="413"/>
                  </a:cubicBezTo>
                  <a:cubicBezTo>
                    <a:pt x="182" y="413"/>
                    <a:pt x="176" y="413"/>
                    <a:pt x="169" y="412"/>
                  </a:cubicBezTo>
                  <a:cubicBezTo>
                    <a:pt x="92" y="317"/>
                    <a:pt x="64" y="200"/>
                    <a:pt x="12" y="93"/>
                  </a:cubicBezTo>
                  <a:cubicBezTo>
                    <a:pt x="0" y="67"/>
                    <a:pt x="6" y="41"/>
                    <a:pt x="30" y="23"/>
                  </a:cubicBezTo>
                  <a:cubicBezTo>
                    <a:pt x="102" y="107"/>
                    <a:pt x="130" y="218"/>
                    <a:pt x="192" y="308"/>
                  </a:cubicBezTo>
                  <a:cubicBezTo>
                    <a:pt x="253" y="203"/>
                    <a:pt x="212" y="102"/>
                    <a:pt x="192" y="0"/>
                  </a:cubicBezTo>
                  <a:cubicBezTo>
                    <a:pt x="250" y="91"/>
                    <a:pt x="281" y="192"/>
                    <a:pt x="307" y="296"/>
                  </a:cubicBezTo>
                  <a:cubicBezTo>
                    <a:pt x="333" y="441"/>
                    <a:pt x="359" y="588"/>
                    <a:pt x="394" y="731"/>
                  </a:cubicBezTo>
                  <a:cubicBezTo>
                    <a:pt x="415" y="821"/>
                    <a:pt x="464" y="898"/>
                    <a:pt x="498" y="982"/>
                  </a:cubicBezTo>
                  <a:cubicBezTo>
                    <a:pt x="518" y="1032"/>
                    <a:pt x="525" y="1090"/>
                    <a:pt x="534" y="1145"/>
                  </a:cubicBezTo>
                  <a:cubicBezTo>
                    <a:pt x="562" y="1195"/>
                    <a:pt x="553" y="1261"/>
                    <a:pt x="602" y="1302"/>
                  </a:cubicBezTo>
                  <a:cubicBezTo>
                    <a:pt x="641" y="1321"/>
                    <a:pt x="643" y="1362"/>
                    <a:pt x="658" y="1395"/>
                  </a:cubicBezTo>
                  <a:cubicBezTo>
                    <a:pt x="672" y="1432"/>
                    <a:pt x="666" y="1470"/>
                    <a:pt x="660" y="1507"/>
                  </a:cubicBezTo>
                  <a:cubicBezTo>
                    <a:pt x="658" y="1527"/>
                    <a:pt x="652" y="1544"/>
                    <a:pt x="638" y="1557"/>
                  </a:cubicBezTo>
                  <a:cubicBezTo>
                    <a:pt x="628" y="1565"/>
                    <a:pt x="615" y="1565"/>
                    <a:pt x="603" y="1559"/>
                  </a:cubicBezTo>
                  <a:cubicBezTo>
                    <a:pt x="603" y="1438"/>
                    <a:pt x="577" y="1319"/>
                    <a:pt x="515" y="1221"/>
                  </a:cubicBezTo>
                  <a:cubicBezTo>
                    <a:pt x="466" y="1145"/>
                    <a:pt x="421" y="1070"/>
                    <a:pt x="391" y="965"/>
                  </a:cubicBezTo>
                  <a:cubicBezTo>
                    <a:pt x="368" y="1027"/>
                    <a:pt x="388" y="1082"/>
                    <a:pt x="354" y="1121"/>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05" name="Forme libre 904"/>
            <p:cNvSpPr>
              <a:spLocks noChangeArrowheads="1"/>
            </p:cNvSpPr>
            <p:nvPr userDrawn="1"/>
          </p:nvSpPr>
          <p:spPr bwMode="auto">
            <a:xfrm>
              <a:off x="1608138" y="2787650"/>
              <a:ext cx="206375" cy="266700"/>
            </a:xfrm>
            <a:custGeom>
              <a:avLst/>
              <a:gdLst>
                <a:gd name="T0" fmla="*/ 412 w 573"/>
                <a:gd name="T1" fmla="*/ 208 h 739"/>
                <a:gd name="T2" fmla="*/ 504 w 573"/>
                <a:gd name="T3" fmla="*/ 460 h 739"/>
                <a:gd name="T4" fmla="*/ 549 w 573"/>
                <a:gd name="T5" fmla="*/ 597 h 739"/>
                <a:gd name="T6" fmla="*/ 559 w 573"/>
                <a:gd name="T7" fmla="*/ 738 h 739"/>
                <a:gd name="T8" fmla="*/ 455 w 573"/>
                <a:gd name="T9" fmla="*/ 507 h 739"/>
                <a:gd name="T10" fmla="*/ 440 w 573"/>
                <a:gd name="T11" fmla="*/ 501 h 739"/>
                <a:gd name="T12" fmla="*/ 407 w 573"/>
                <a:gd name="T13" fmla="*/ 431 h 739"/>
                <a:gd name="T14" fmla="*/ 410 w 573"/>
                <a:gd name="T15" fmla="*/ 416 h 739"/>
                <a:gd name="T16" fmla="*/ 189 w 573"/>
                <a:gd name="T17" fmla="*/ 229 h 739"/>
                <a:gd name="T18" fmla="*/ 180 w 573"/>
                <a:gd name="T19" fmla="*/ 191 h 739"/>
                <a:gd name="T20" fmla="*/ 139 w 573"/>
                <a:gd name="T21" fmla="*/ 165 h 739"/>
                <a:gd name="T22" fmla="*/ 91 w 573"/>
                <a:gd name="T23" fmla="*/ 210 h 739"/>
                <a:gd name="T24" fmla="*/ 91 w 573"/>
                <a:gd name="T25" fmla="*/ 210 h 739"/>
                <a:gd name="T26" fmla="*/ 0 w 573"/>
                <a:gd name="T27" fmla="*/ 210 h 739"/>
                <a:gd name="T28" fmla="*/ 0 w 573"/>
                <a:gd name="T29" fmla="*/ 116 h 739"/>
                <a:gd name="T30" fmla="*/ 27 w 573"/>
                <a:gd name="T31" fmla="*/ 77 h 739"/>
                <a:gd name="T32" fmla="*/ 122 w 573"/>
                <a:gd name="T33" fmla="*/ 26 h 739"/>
                <a:gd name="T34" fmla="*/ 163 w 573"/>
                <a:gd name="T35" fmla="*/ 7 h 739"/>
                <a:gd name="T36" fmla="*/ 194 w 573"/>
                <a:gd name="T37" fmla="*/ 0 h 739"/>
                <a:gd name="T38" fmla="*/ 223 w 573"/>
                <a:gd name="T39" fmla="*/ 10 h 739"/>
                <a:gd name="T40" fmla="*/ 261 w 573"/>
                <a:gd name="T41" fmla="*/ 29 h 739"/>
                <a:gd name="T42" fmla="*/ 288 w 573"/>
                <a:gd name="T43" fmla="*/ 34 h 739"/>
                <a:gd name="T44" fmla="*/ 345 w 573"/>
                <a:gd name="T45" fmla="*/ 95 h 739"/>
                <a:gd name="T46" fmla="*/ 343 w 573"/>
                <a:gd name="T47" fmla="*/ 94 h 739"/>
                <a:gd name="T48" fmla="*/ 412 w 573"/>
                <a:gd name="T49" fmla="*/ 208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3" h="739">
                  <a:moveTo>
                    <a:pt x="412" y="208"/>
                  </a:moveTo>
                  <a:cubicBezTo>
                    <a:pt x="423" y="298"/>
                    <a:pt x="478" y="375"/>
                    <a:pt x="504" y="460"/>
                  </a:cubicBezTo>
                  <a:cubicBezTo>
                    <a:pt x="517" y="506"/>
                    <a:pt x="534" y="552"/>
                    <a:pt x="549" y="597"/>
                  </a:cubicBezTo>
                  <a:cubicBezTo>
                    <a:pt x="546" y="637"/>
                    <a:pt x="572" y="677"/>
                    <a:pt x="559" y="738"/>
                  </a:cubicBezTo>
                  <a:cubicBezTo>
                    <a:pt x="511" y="652"/>
                    <a:pt x="517" y="564"/>
                    <a:pt x="455" y="507"/>
                  </a:cubicBezTo>
                  <a:cubicBezTo>
                    <a:pt x="450" y="506"/>
                    <a:pt x="444" y="503"/>
                    <a:pt x="440" y="501"/>
                  </a:cubicBezTo>
                  <a:cubicBezTo>
                    <a:pt x="417" y="483"/>
                    <a:pt x="403" y="462"/>
                    <a:pt x="407" y="431"/>
                  </a:cubicBezTo>
                  <a:cubicBezTo>
                    <a:pt x="409" y="426"/>
                    <a:pt x="410" y="420"/>
                    <a:pt x="410" y="416"/>
                  </a:cubicBezTo>
                  <a:cubicBezTo>
                    <a:pt x="389" y="292"/>
                    <a:pt x="313" y="233"/>
                    <a:pt x="189" y="229"/>
                  </a:cubicBezTo>
                  <a:cubicBezTo>
                    <a:pt x="186" y="217"/>
                    <a:pt x="183" y="203"/>
                    <a:pt x="180" y="191"/>
                  </a:cubicBezTo>
                  <a:cubicBezTo>
                    <a:pt x="166" y="182"/>
                    <a:pt x="152" y="173"/>
                    <a:pt x="139" y="165"/>
                  </a:cubicBezTo>
                  <a:cubicBezTo>
                    <a:pt x="114" y="170"/>
                    <a:pt x="108" y="196"/>
                    <a:pt x="91" y="210"/>
                  </a:cubicBezTo>
                  <a:lnTo>
                    <a:pt x="91" y="210"/>
                  </a:lnTo>
                  <a:cubicBezTo>
                    <a:pt x="61" y="210"/>
                    <a:pt x="30" y="210"/>
                    <a:pt x="0" y="210"/>
                  </a:cubicBezTo>
                  <a:cubicBezTo>
                    <a:pt x="0" y="179"/>
                    <a:pt x="0" y="147"/>
                    <a:pt x="0" y="116"/>
                  </a:cubicBezTo>
                  <a:cubicBezTo>
                    <a:pt x="9" y="103"/>
                    <a:pt x="15" y="89"/>
                    <a:pt x="27" y="77"/>
                  </a:cubicBezTo>
                  <a:cubicBezTo>
                    <a:pt x="55" y="52"/>
                    <a:pt x="90" y="40"/>
                    <a:pt x="122" y="26"/>
                  </a:cubicBezTo>
                  <a:cubicBezTo>
                    <a:pt x="137" y="22"/>
                    <a:pt x="151" y="16"/>
                    <a:pt x="163" y="7"/>
                  </a:cubicBezTo>
                  <a:cubicBezTo>
                    <a:pt x="172" y="2"/>
                    <a:pt x="183" y="0"/>
                    <a:pt x="194" y="0"/>
                  </a:cubicBezTo>
                  <a:cubicBezTo>
                    <a:pt x="204" y="2"/>
                    <a:pt x="214" y="5"/>
                    <a:pt x="223" y="10"/>
                  </a:cubicBezTo>
                  <a:cubicBezTo>
                    <a:pt x="233" y="20"/>
                    <a:pt x="244" y="28"/>
                    <a:pt x="261" y="29"/>
                  </a:cubicBezTo>
                  <a:cubicBezTo>
                    <a:pt x="270" y="29"/>
                    <a:pt x="279" y="31"/>
                    <a:pt x="288" y="34"/>
                  </a:cubicBezTo>
                  <a:cubicBezTo>
                    <a:pt x="314" y="48"/>
                    <a:pt x="328" y="72"/>
                    <a:pt x="345" y="95"/>
                  </a:cubicBezTo>
                  <a:lnTo>
                    <a:pt x="343" y="94"/>
                  </a:lnTo>
                  <a:cubicBezTo>
                    <a:pt x="374" y="127"/>
                    <a:pt x="385" y="173"/>
                    <a:pt x="412" y="208"/>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06" name="Forme libre 905"/>
            <p:cNvSpPr>
              <a:spLocks noChangeArrowheads="1"/>
            </p:cNvSpPr>
            <p:nvPr userDrawn="1"/>
          </p:nvSpPr>
          <p:spPr bwMode="auto">
            <a:xfrm>
              <a:off x="1812925" y="3003550"/>
              <a:ext cx="60325" cy="196850"/>
            </a:xfrm>
            <a:custGeom>
              <a:avLst/>
              <a:gdLst>
                <a:gd name="T0" fmla="*/ 0 w 166"/>
                <a:gd name="T1" fmla="*/ 1 h 548"/>
                <a:gd name="T2" fmla="*/ 42 w 166"/>
                <a:gd name="T3" fmla="*/ 34 h 548"/>
                <a:gd name="T4" fmla="*/ 161 w 166"/>
                <a:gd name="T5" fmla="*/ 470 h 548"/>
                <a:gd name="T6" fmla="*/ 144 w 166"/>
                <a:gd name="T7" fmla="*/ 547 h 548"/>
                <a:gd name="T8" fmla="*/ 0 w 166"/>
                <a:gd name="T9" fmla="*/ 1 h 548"/>
              </a:gdLst>
              <a:ahLst/>
              <a:cxnLst>
                <a:cxn ang="0">
                  <a:pos x="T0" y="T1"/>
                </a:cxn>
                <a:cxn ang="0">
                  <a:pos x="T2" y="T3"/>
                </a:cxn>
                <a:cxn ang="0">
                  <a:pos x="T4" y="T5"/>
                </a:cxn>
                <a:cxn ang="0">
                  <a:pos x="T6" y="T7"/>
                </a:cxn>
                <a:cxn ang="0">
                  <a:pos x="T8" y="T9"/>
                </a:cxn>
              </a:cxnLst>
              <a:rect l="0" t="0" r="r" b="b"/>
              <a:pathLst>
                <a:path w="166" h="548">
                  <a:moveTo>
                    <a:pt x="0" y="1"/>
                  </a:moveTo>
                  <a:cubicBezTo>
                    <a:pt x="23" y="0"/>
                    <a:pt x="34" y="17"/>
                    <a:pt x="42" y="34"/>
                  </a:cubicBezTo>
                  <a:cubicBezTo>
                    <a:pt x="98" y="174"/>
                    <a:pt x="136" y="321"/>
                    <a:pt x="161" y="470"/>
                  </a:cubicBezTo>
                  <a:cubicBezTo>
                    <a:pt x="165" y="498"/>
                    <a:pt x="159" y="522"/>
                    <a:pt x="144" y="547"/>
                  </a:cubicBezTo>
                  <a:cubicBezTo>
                    <a:pt x="115" y="360"/>
                    <a:pt x="52" y="182"/>
                    <a:pt x="0" y="1"/>
                  </a:cubicBezTo>
                </a:path>
              </a:pathLst>
            </a:custGeom>
            <a:solidFill>
              <a:srgbClr val="AFAFA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07" name="Forme libre 906"/>
            <p:cNvSpPr>
              <a:spLocks noChangeArrowheads="1"/>
            </p:cNvSpPr>
            <p:nvPr userDrawn="1"/>
          </p:nvSpPr>
          <p:spPr bwMode="auto">
            <a:xfrm>
              <a:off x="1727200" y="2909888"/>
              <a:ext cx="47625" cy="77787"/>
            </a:xfrm>
            <a:custGeom>
              <a:avLst/>
              <a:gdLst>
                <a:gd name="T0" fmla="*/ 130 w 131"/>
                <a:gd name="T1" fmla="*/ 170 h 215"/>
                <a:gd name="T2" fmla="*/ 40 w 131"/>
                <a:gd name="T3" fmla="*/ 155 h 215"/>
                <a:gd name="T4" fmla="*/ 0 w 131"/>
                <a:gd name="T5" fmla="*/ 0 h 215"/>
                <a:gd name="T6" fmla="*/ 86 w 131"/>
                <a:gd name="T7" fmla="*/ 77 h 215"/>
                <a:gd name="T8" fmla="*/ 86 w 131"/>
                <a:gd name="T9" fmla="*/ 77 h 215"/>
                <a:gd name="T10" fmla="*/ 130 w 131"/>
                <a:gd name="T11" fmla="*/ 170 h 215"/>
              </a:gdLst>
              <a:ahLst/>
              <a:cxnLst>
                <a:cxn ang="0">
                  <a:pos x="T0" y="T1"/>
                </a:cxn>
                <a:cxn ang="0">
                  <a:pos x="T2" y="T3"/>
                </a:cxn>
                <a:cxn ang="0">
                  <a:pos x="T4" y="T5"/>
                </a:cxn>
                <a:cxn ang="0">
                  <a:pos x="T6" y="T7"/>
                </a:cxn>
                <a:cxn ang="0">
                  <a:pos x="T8" y="T9"/>
                </a:cxn>
                <a:cxn ang="0">
                  <a:pos x="T10" y="T11"/>
                </a:cxn>
              </a:cxnLst>
              <a:rect l="0" t="0" r="r" b="b"/>
              <a:pathLst>
                <a:path w="131" h="215">
                  <a:moveTo>
                    <a:pt x="130" y="170"/>
                  </a:moveTo>
                  <a:cubicBezTo>
                    <a:pt x="92" y="214"/>
                    <a:pt x="60" y="211"/>
                    <a:pt x="40" y="155"/>
                  </a:cubicBezTo>
                  <a:cubicBezTo>
                    <a:pt x="26" y="113"/>
                    <a:pt x="17" y="69"/>
                    <a:pt x="0" y="0"/>
                  </a:cubicBezTo>
                  <a:cubicBezTo>
                    <a:pt x="40" y="35"/>
                    <a:pt x="63" y="55"/>
                    <a:pt x="86" y="77"/>
                  </a:cubicBezTo>
                  <a:lnTo>
                    <a:pt x="86" y="77"/>
                  </a:lnTo>
                  <a:cubicBezTo>
                    <a:pt x="102" y="107"/>
                    <a:pt x="107" y="144"/>
                    <a:pt x="130" y="170"/>
                  </a:cubicBezTo>
                </a:path>
              </a:pathLst>
            </a:custGeom>
            <a:solidFill>
              <a:srgbClr val="B8B8B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08" name="Forme libre 907"/>
            <p:cNvSpPr>
              <a:spLocks noChangeArrowheads="1"/>
            </p:cNvSpPr>
            <p:nvPr userDrawn="1"/>
          </p:nvSpPr>
          <p:spPr bwMode="auto">
            <a:xfrm>
              <a:off x="1731963" y="3035300"/>
              <a:ext cx="34925" cy="34925"/>
            </a:xfrm>
            <a:custGeom>
              <a:avLst/>
              <a:gdLst>
                <a:gd name="T0" fmla="*/ 69 w 96"/>
                <a:gd name="T1" fmla="*/ 96 h 97"/>
                <a:gd name="T2" fmla="*/ 0 w 96"/>
                <a:gd name="T3" fmla="*/ 4 h 97"/>
                <a:gd name="T4" fmla="*/ 69 w 96"/>
                <a:gd name="T5" fmla="*/ 96 h 97"/>
              </a:gdLst>
              <a:ahLst/>
              <a:cxnLst>
                <a:cxn ang="0">
                  <a:pos x="T0" y="T1"/>
                </a:cxn>
                <a:cxn ang="0">
                  <a:pos x="T2" y="T3"/>
                </a:cxn>
                <a:cxn ang="0">
                  <a:pos x="T4" y="T5"/>
                </a:cxn>
              </a:cxnLst>
              <a:rect l="0" t="0" r="r" b="b"/>
              <a:pathLst>
                <a:path w="96" h="97">
                  <a:moveTo>
                    <a:pt x="69" y="96"/>
                  </a:moveTo>
                  <a:cubicBezTo>
                    <a:pt x="46" y="65"/>
                    <a:pt x="23" y="35"/>
                    <a:pt x="0" y="4"/>
                  </a:cubicBezTo>
                  <a:cubicBezTo>
                    <a:pt x="90" y="0"/>
                    <a:pt x="95" y="6"/>
                    <a:pt x="69" y="96"/>
                  </a:cubicBezTo>
                </a:path>
              </a:pathLst>
            </a:custGeom>
            <a:solidFill>
              <a:srgbClr val="8D8D8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09" name="Forme libre 908"/>
            <p:cNvSpPr>
              <a:spLocks noChangeArrowheads="1"/>
            </p:cNvSpPr>
            <p:nvPr userDrawn="1"/>
          </p:nvSpPr>
          <p:spPr bwMode="auto">
            <a:xfrm>
              <a:off x="1724025" y="3027363"/>
              <a:ext cx="9525" cy="7937"/>
            </a:xfrm>
            <a:custGeom>
              <a:avLst/>
              <a:gdLst>
                <a:gd name="T0" fmla="*/ 25 w 26"/>
                <a:gd name="T1" fmla="*/ 23 h 24"/>
                <a:gd name="T2" fmla="*/ 0 w 26"/>
                <a:gd name="T3" fmla="*/ 0 h 24"/>
                <a:gd name="T4" fmla="*/ 25 w 26"/>
                <a:gd name="T5" fmla="*/ 23 h 24"/>
              </a:gdLst>
              <a:ahLst/>
              <a:cxnLst>
                <a:cxn ang="0">
                  <a:pos x="T0" y="T1"/>
                </a:cxn>
                <a:cxn ang="0">
                  <a:pos x="T2" y="T3"/>
                </a:cxn>
                <a:cxn ang="0">
                  <a:pos x="T4" y="T5"/>
                </a:cxn>
              </a:cxnLst>
              <a:rect l="0" t="0" r="r" b="b"/>
              <a:pathLst>
                <a:path w="26" h="24">
                  <a:moveTo>
                    <a:pt x="25" y="23"/>
                  </a:moveTo>
                  <a:cubicBezTo>
                    <a:pt x="17" y="15"/>
                    <a:pt x="10" y="8"/>
                    <a:pt x="0" y="0"/>
                  </a:cubicBezTo>
                  <a:cubicBezTo>
                    <a:pt x="8" y="8"/>
                    <a:pt x="17" y="15"/>
                    <a:pt x="25" y="23"/>
                  </a:cubicBezTo>
                </a:path>
              </a:pathLst>
            </a:custGeom>
            <a:solidFill>
              <a:srgbClr val="8D8D8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10" name="Forme libre 909"/>
            <p:cNvSpPr>
              <a:spLocks noChangeArrowheads="1"/>
            </p:cNvSpPr>
            <p:nvPr userDrawn="1"/>
          </p:nvSpPr>
          <p:spPr bwMode="auto">
            <a:xfrm>
              <a:off x="1271588" y="3100388"/>
              <a:ext cx="233362" cy="274637"/>
            </a:xfrm>
            <a:custGeom>
              <a:avLst/>
              <a:gdLst>
                <a:gd name="T0" fmla="*/ 19 w 650"/>
                <a:gd name="T1" fmla="*/ 643 h 762"/>
                <a:gd name="T2" fmla="*/ 93 w 650"/>
                <a:gd name="T3" fmla="*/ 602 h 762"/>
                <a:gd name="T4" fmla="*/ 482 w 650"/>
                <a:gd name="T5" fmla="*/ 538 h 762"/>
                <a:gd name="T6" fmla="*/ 571 w 650"/>
                <a:gd name="T7" fmla="*/ 396 h 762"/>
                <a:gd name="T8" fmla="*/ 485 w 650"/>
                <a:gd name="T9" fmla="*/ 46 h 762"/>
                <a:gd name="T10" fmla="*/ 507 w 650"/>
                <a:gd name="T11" fmla="*/ 0 h 762"/>
                <a:gd name="T12" fmla="*/ 638 w 650"/>
                <a:gd name="T13" fmla="*/ 510 h 762"/>
                <a:gd name="T14" fmla="*/ 636 w 650"/>
                <a:gd name="T15" fmla="*/ 622 h 762"/>
                <a:gd name="T16" fmla="*/ 618 w 650"/>
                <a:gd name="T17" fmla="*/ 648 h 762"/>
                <a:gd name="T18" fmla="*/ 299 w 650"/>
                <a:gd name="T19" fmla="*/ 723 h 762"/>
                <a:gd name="T20" fmla="*/ 184 w 650"/>
                <a:gd name="T21" fmla="*/ 703 h 762"/>
                <a:gd name="T22" fmla="*/ 44 w 650"/>
                <a:gd name="T23" fmla="*/ 691 h 762"/>
                <a:gd name="T24" fmla="*/ 19 w 650"/>
                <a:gd name="T25" fmla="*/ 643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0" h="762">
                  <a:moveTo>
                    <a:pt x="19" y="643"/>
                  </a:moveTo>
                  <a:cubicBezTo>
                    <a:pt x="33" y="610"/>
                    <a:pt x="61" y="602"/>
                    <a:pt x="93" y="602"/>
                  </a:cubicBezTo>
                  <a:cubicBezTo>
                    <a:pt x="226" y="599"/>
                    <a:pt x="354" y="570"/>
                    <a:pt x="482" y="538"/>
                  </a:cubicBezTo>
                  <a:cubicBezTo>
                    <a:pt x="597" y="509"/>
                    <a:pt x="597" y="512"/>
                    <a:pt x="571" y="396"/>
                  </a:cubicBezTo>
                  <a:cubicBezTo>
                    <a:pt x="519" y="284"/>
                    <a:pt x="507" y="165"/>
                    <a:pt x="485" y="46"/>
                  </a:cubicBezTo>
                  <a:cubicBezTo>
                    <a:pt x="493" y="31"/>
                    <a:pt x="499" y="16"/>
                    <a:pt x="507" y="0"/>
                  </a:cubicBezTo>
                  <a:cubicBezTo>
                    <a:pt x="571" y="165"/>
                    <a:pt x="615" y="335"/>
                    <a:pt x="638" y="510"/>
                  </a:cubicBezTo>
                  <a:cubicBezTo>
                    <a:pt x="627" y="547"/>
                    <a:pt x="649" y="584"/>
                    <a:pt x="636" y="622"/>
                  </a:cubicBezTo>
                  <a:cubicBezTo>
                    <a:pt x="632" y="633"/>
                    <a:pt x="626" y="640"/>
                    <a:pt x="618" y="648"/>
                  </a:cubicBezTo>
                  <a:cubicBezTo>
                    <a:pt x="511" y="671"/>
                    <a:pt x="404" y="694"/>
                    <a:pt x="299" y="723"/>
                  </a:cubicBezTo>
                  <a:cubicBezTo>
                    <a:pt x="264" y="733"/>
                    <a:pt x="224" y="761"/>
                    <a:pt x="184" y="703"/>
                  </a:cubicBezTo>
                  <a:cubicBezTo>
                    <a:pt x="161" y="669"/>
                    <a:pt x="93" y="692"/>
                    <a:pt x="44" y="691"/>
                  </a:cubicBezTo>
                  <a:cubicBezTo>
                    <a:pt x="0" y="691"/>
                    <a:pt x="7" y="668"/>
                    <a:pt x="19" y="643"/>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11" name="Forme libre 910"/>
            <p:cNvSpPr>
              <a:spLocks noChangeArrowheads="1"/>
            </p:cNvSpPr>
            <p:nvPr userDrawn="1"/>
          </p:nvSpPr>
          <p:spPr bwMode="auto">
            <a:xfrm>
              <a:off x="1468438" y="3321050"/>
              <a:ext cx="42862" cy="63500"/>
            </a:xfrm>
            <a:custGeom>
              <a:avLst/>
              <a:gdLst>
                <a:gd name="T0" fmla="*/ 72 w 120"/>
                <a:gd name="T1" fmla="*/ 36 h 175"/>
                <a:gd name="T2" fmla="*/ 75 w 120"/>
                <a:gd name="T3" fmla="*/ 15 h 175"/>
                <a:gd name="T4" fmla="*/ 113 w 120"/>
                <a:gd name="T5" fmla="*/ 35 h 175"/>
                <a:gd name="T6" fmla="*/ 119 w 120"/>
                <a:gd name="T7" fmla="*/ 74 h 175"/>
                <a:gd name="T8" fmla="*/ 116 w 120"/>
                <a:gd name="T9" fmla="*/ 172 h 175"/>
                <a:gd name="T10" fmla="*/ 96 w 120"/>
                <a:gd name="T11" fmla="*/ 174 h 175"/>
                <a:gd name="T12" fmla="*/ 0 w 120"/>
                <a:gd name="T13" fmla="*/ 129 h 175"/>
                <a:gd name="T14" fmla="*/ 72 w 120"/>
                <a:gd name="T15" fmla="*/ 36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75">
                  <a:moveTo>
                    <a:pt x="72" y="36"/>
                  </a:moveTo>
                  <a:cubicBezTo>
                    <a:pt x="73" y="29"/>
                    <a:pt x="73" y="21"/>
                    <a:pt x="75" y="15"/>
                  </a:cubicBezTo>
                  <a:cubicBezTo>
                    <a:pt x="99" y="0"/>
                    <a:pt x="104" y="21"/>
                    <a:pt x="113" y="35"/>
                  </a:cubicBezTo>
                  <a:cubicBezTo>
                    <a:pt x="114" y="48"/>
                    <a:pt x="117" y="61"/>
                    <a:pt x="119" y="74"/>
                  </a:cubicBezTo>
                  <a:cubicBezTo>
                    <a:pt x="117" y="107"/>
                    <a:pt x="117" y="140"/>
                    <a:pt x="116" y="172"/>
                  </a:cubicBezTo>
                  <a:cubicBezTo>
                    <a:pt x="110" y="172"/>
                    <a:pt x="102" y="174"/>
                    <a:pt x="96" y="174"/>
                  </a:cubicBezTo>
                  <a:cubicBezTo>
                    <a:pt x="65" y="160"/>
                    <a:pt x="35" y="146"/>
                    <a:pt x="0" y="129"/>
                  </a:cubicBezTo>
                  <a:cubicBezTo>
                    <a:pt x="12" y="87"/>
                    <a:pt x="101" y="102"/>
                    <a:pt x="72" y="36"/>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12" name="Forme libre 911"/>
            <p:cNvSpPr>
              <a:spLocks noChangeArrowheads="1"/>
            </p:cNvSpPr>
            <p:nvPr userDrawn="1"/>
          </p:nvSpPr>
          <p:spPr bwMode="auto">
            <a:xfrm>
              <a:off x="1492250" y="3284538"/>
              <a:ext cx="17463" cy="49212"/>
            </a:xfrm>
            <a:custGeom>
              <a:avLst/>
              <a:gdLst>
                <a:gd name="T0" fmla="*/ 47 w 48"/>
                <a:gd name="T1" fmla="*/ 134 h 135"/>
                <a:gd name="T2" fmla="*/ 8 w 48"/>
                <a:gd name="T3" fmla="*/ 114 h 135"/>
                <a:gd name="T4" fmla="*/ 24 w 48"/>
                <a:gd name="T5" fmla="*/ 0 h 135"/>
                <a:gd name="T6" fmla="*/ 27 w 48"/>
                <a:gd name="T7" fmla="*/ 18 h 135"/>
                <a:gd name="T8" fmla="*/ 46 w 48"/>
                <a:gd name="T9" fmla="*/ 88 h 135"/>
                <a:gd name="T10" fmla="*/ 47 w 48"/>
                <a:gd name="T11" fmla="*/ 134 h 135"/>
              </a:gdLst>
              <a:ahLst/>
              <a:cxnLst>
                <a:cxn ang="0">
                  <a:pos x="T0" y="T1"/>
                </a:cxn>
                <a:cxn ang="0">
                  <a:pos x="T2" y="T3"/>
                </a:cxn>
                <a:cxn ang="0">
                  <a:pos x="T4" y="T5"/>
                </a:cxn>
                <a:cxn ang="0">
                  <a:pos x="T6" y="T7"/>
                </a:cxn>
                <a:cxn ang="0">
                  <a:pos x="T8" y="T9"/>
                </a:cxn>
                <a:cxn ang="0">
                  <a:pos x="T10" y="T11"/>
                </a:cxn>
              </a:cxnLst>
              <a:rect l="0" t="0" r="r" b="b"/>
              <a:pathLst>
                <a:path w="48" h="135">
                  <a:moveTo>
                    <a:pt x="47" y="134"/>
                  </a:moveTo>
                  <a:cubicBezTo>
                    <a:pt x="34" y="128"/>
                    <a:pt x="21" y="120"/>
                    <a:pt x="8" y="114"/>
                  </a:cubicBezTo>
                  <a:cubicBezTo>
                    <a:pt x="5" y="75"/>
                    <a:pt x="0" y="35"/>
                    <a:pt x="24" y="0"/>
                  </a:cubicBezTo>
                  <a:cubicBezTo>
                    <a:pt x="26" y="6"/>
                    <a:pt x="27" y="12"/>
                    <a:pt x="27" y="18"/>
                  </a:cubicBezTo>
                  <a:cubicBezTo>
                    <a:pt x="46" y="38"/>
                    <a:pt x="31" y="67"/>
                    <a:pt x="46" y="88"/>
                  </a:cubicBezTo>
                  <a:cubicBezTo>
                    <a:pt x="46" y="105"/>
                    <a:pt x="47" y="120"/>
                    <a:pt x="47" y="134"/>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13" name="Forme libre 912"/>
            <p:cNvSpPr>
              <a:spLocks noChangeArrowheads="1"/>
            </p:cNvSpPr>
            <p:nvPr userDrawn="1"/>
          </p:nvSpPr>
          <p:spPr bwMode="auto">
            <a:xfrm>
              <a:off x="1501775" y="3290888"/>
              <a:ext cx="7938" cy="25400"/>
            </a:xfrm>
            <a:custGeom>
              <a:avLst/>
              <a:gdLst>
                <a:gd name="T0" fmla="*/ 20 w 24"/>
                <a:gd name="T1" fmla="*/ 70 h 71"/>
                <a:gd name="T2" fmla="*/ 1 w 24"/>
                <a:gd name="T3" fmla="*/ 0 h 71"/>
                <a:gd name="T4" fmla="*/ 20 w 24"/>
                <a:gd name="T5" fmla="*/ 70 h 71"/>
              </a:gdLst>
              <a:ahLst/>
              <a:cxnLst>
                <a:cxn ang="0">
                  <a:pos x="T0" y="T1"/>
                </a:cxn>
                <a:cxn ang="0">
                  <a:pos x="T2" y="T3"/>
                </a:cxn>
                <a:cxn ang="0">
                  <a:pos x="T4" y="T5"/>
                </a:cxn>
              </a:cxnLst>
              <a:rect l="0" t="0" r="r" b="b"/>
              <a:pathLst>
                <a:path w="24" h="71">
                  <a:moveTo>
                    <a:pt x="20" y="70"/>
                  </a:moveTo>
                  <a:cubicBezTo>
                    <a:pt x="6" y="49"/>
                    <a:pt x="0" y="24"/>
                    <a:pt x="1" y="0"/>
                  </a:cubicBezTo>
                  <a:cubicBezTo>
                    <a:pt x="18" y="21"/>
                    <a:pt x="23" y="44"/>
                    <a:pt x="20" y="70"/>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14" name="Forme libre 913"/>
            <p:cNvSpPr>
              <a:spLocks noChangeArrowheads="1"/>
            </p:cNvSpPr>
            <p:nvPr userDrawn="1"/>
          </p:nvSpPr>
          <p:spPr bwMode="auto">
            <a:xfrm>
              <a:off x="1509713" y="3382963"/>
              <a:ext cx="9525" cy="42862"/>
            </a:xfrm>
            <a:custGeom>
              <a:avLst/>
              <a:gdLst>
                <a:gd name="T0" fmla="*/ 21 w 25"/>
                <a:gd name="T1" fmla="*/ 116 h 117"/>
                <a:gd name="T2" fmla="*/ 1 w 25"/>
                <a:gd name="T3" fmla="*/ 0 h 117"/>
                <a:gd name="T4" fmla="*/ 21 w 25"/>
                <a:gd name="T5" fmla="*/ 116 h 117"/>
              </a:gdLst>
              <a:ahLst/>
              <a:cxnLst>
                <a:cxn ang="0">
                  <a:pos x="T0" y="T1"/>
                </a:cxn>
                <a:cxn ang="0">
                  <a:pos x="T2" y="T3"/>
                </a:cxn>
                <a:cxn ang="0">
                  <a:pos x="T4" y="T5"/>
                </a:cxn>
              </a:cxnLst>
              <a:rect l="0" t="0" r="r" b="b"/>
              <a:pathLst>
                <a:path w="25" h="117">
                  <a:moveTo>
                    <a:pt x="21" y="116"/>
                  </a:moveTo>
                  <a:cubicBezTo>
                    <a:pt x="1" y="79"/>
                    <a:pt x="0" y="39"/>
                    <a:pt x="1" y="0"/>
                  </a:cubicBezTo>
                  <a:cubicBezTo>
                    <a:pt x="24" y="36"/>
                    <a:pt x="23" y="76"/>
                    <a:pt x="21" y="116"/>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15" name="Forme libre 914"/>
            <p:cNvSpPr>
              <a:spLocks noChangeArrowheads="1"/>
            </p:cNvSpPr>
            <p:nvPr userDrawn="1"/>
          </p:nvSpPr>
          <p:spPr bwMode="auto">
            <a:xfrm>
              <a:off x="4316413" y="911225"/>
              <a:ext cx="939800" cy="287338"/>
            </a:xfrm>
            <a:custGeom>
              <a:avLst/>
              <a:gdLst>
                <a:gd name="T0" fmla="*/ 1776 w 2609"/>
                <a:gd name="T1" fmla="*/ 681 h 798"/>
                <a:gd name="T2" fmla="*/ 1638 w 2609"/>
                <a:gd name="T3" fmla="*/ 722 h 798"/>
                <a:gd name="T4" fmla="*/ 1620 w 2609"/>
                <a:gd name="T5" fmla="*/ 797 h 798"/>
                <a:gd name="T6" fmla="*/ 1545 w 2609"/>
                <a:gd name="T7" fmla="*/ 657 h 798"/>
                <a:gd name="T8" fmla="*/ 1427 w 2609"/>
                <a:gd name="T9" fmla="*/ 293 h 798"/>
                <a:gd name="T10" fmla="*/ 1337 w 2609"/>
                <a:gd name="T11" fmla="*/ 229 h 798"/>
                <a:gd name="T12" fmla="*/ 1308 w 2609"/>
                <a:gd name="T13" fmla="*/ 228 h 798"/>
                <a:gd name="T14" fmla="*/ 1360 w 2609"/>
                <a:gd name="T15" fmla="*/ 287 h 798"/>
                <a:gd name="T16" fmla="*/ 1295 w 2609"/>
                <a:gd name="T17" fmla="*/ 366 h 798"/>
                <a:gd name="T18" fmla="*/ 1104 w 2609"/>
                <a:gd name="T19" fmla="*/ 391 h 798"/>
                <a:gd name="T20" fmla="*/ 607 w 2609"/>
                <a:gd name="T21" fmla="*/ 389 h 798"/>
                <a:gd name="T22" fmla="*/ 563 w 2609"/>
                <a:gd name="T23" fmla="*/ 392 h 798"/>
                <a:gd name="T24" fmla="*/ 131 w 2609"/>
                <a:gd name="T25" fmla="*/ 304 h 798"/>
                <a:gd name="T26" fmla="*/ 0 w 2609"/>
                <a:gd name="T27" fmla="*/ 208 h 798"/>
                <a:gd name="T28" fmla="*/ 33 w 2609"/>
                <a:gd name="T29" fmla="*/ 165 h 798"/>
                <a:gd name="T30" fmla="*/ 351 w 2609"/>
                <a:gd name="T31" fmla="*/ 107 h 798"/>
                <a:gd name="T32" fmla="*/ 675 w 2609"/>
                <a:gd name="T33" fmla="*/ 7 h 798"/>
                <a:gd name="T34" fmla="*/ 1308 w 2609"/>
                <a:gd name="T35" fmla="*/ 62 h 798"/>
                <a:gd name="T36" fmla="*/ 2057 w 2609"/>
                <a:gd name="T37" fmla="*/ 119 h 798"/>
                <a:gd name="T38" fmla="*/ 2523 w 2609"/>
                <a:gd name="T39" fmla="*/ 148 h 798"/>
                <a:gd name="T40" fmla="*/ 2550 w 2609"/>
                <a:gd name="T41" fmla="*/ 223 h 798"/>
                <a:gd name="T42" fmla="*/ 2598 w 2609"/>
                <a:gd name="T43" fmla="*/ 345 h 798"/>
                <a:gd name="T44" fmla="*/ 2607 w 2609"/>
                <a:gd name="T45" fmla="*/ 377 h 798"/>
                <a:gd name="T46" fmla="*/ 2483 w 2609"/>
                <a:gd name="T47" fmla="*/ 434 h 798"/>
                <a:gd name="T48" fmla="*/ 2208 w 2609"/>
                <a:gd name="T49" fmla="*/ 463 h 798"/>
                <a:gd name="T50" fmla="*/ 2138 w 2609"/>
                <a:gd name="T51" fmla="*/ 519 h 798"/>
                <a:gd name="T52" fmla="*/ 1935 w 2609"/>
                <a:gd name="T53" fmla="*/ 692 h 798"/>
                <a:gd name="T54" fmla="*/ 1904 w 2609"/>
                <a:gd name="T55" fmla="*/ 696 h 798"/>
                <a:gd name="T56" fmla="*/ 1828 w 2609"/>
                <a:gd name="T57" fmla="*/ 713 h 798"/>
                <a:gd name="T58" fmla="*/ 1795 w 2609"/>
                <a:gd name="T59" fmla="*/ 705 h 798"/>
                <a:gd name="T60" fmla="*/ 1776 w 2609"/>
                <a:gd name="T61" fmla="*/ 681 h 798"/>
                <a:gd name="T62" fmla="*/ 1087 w 2609"/>
                <a:gd name="T63" fmla="*/ 204 h 798"/>
                <a:gd name="T64" fmla="*/ 1282 w 2609"/>
                <a:gd name="T65" fmla="*/ 227 h 798"/>
                <a:gd name="T66" fmla="*/ 1285 w 2609"/>
                <a:gd name="T67" fmla="*/ 227 h 798"/>
                <a:gd name="T68" fmla="*/ 1087 w 2609"/>
                <a:gd name="T69" fmla="*/ 20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09" h="798">
                  <a:moveTo>
                    <a:pt x="1776" y="681"/>
                  </a:moveTo>
                  <a:cubicBezTo>
                    <a:pt x="1692" y="614"/>
                    <a:pt x="1657" y="626"/>
                    <a:pt x="1638" y="722"/>
                  </a:cubicBezTo>
                  <a:cubicBezTo>
                    <a:pt x="1634" y="747"/>
                    <a:pt x="1626" y="773"/>
                    <a:pt x="1620" y="797"/>
                  </a:cubicBezTo>
                  <a:cubicBezTo>
                    <a:pt x="1559" y="770"/>
                    <a:pt x="1582" y="696"/>
                    <a:pt x="1545" y="657"/>
                  </a:cubicBezTo>
                  <a:cubicBezTo>
                    <a:pt x="1485" y="542"/>
                    <a:pt x="1489" y="408"/>
                    <a:pt x="1427" y="293"/>
                  </a:cubicBezTo>
                  <a:cubicBezTo>
                    <a:pt x="1405" y="249"/>
                    <a:pt x="1377" y="229"/>
                    <a:pt x="1337" y="229"/>
                  </a:cubicBezTo>
                  <a:cubicBezTo>
                    <a:pt x="1328" y="229"/>
                    <a:pt x="1318" y="229"/>
                    <a:pt x="1308" y="228"/>
                  </a:cubicBezTo>
                  <a:cubicBezTo>
                    <a:pt x="1338" y="233"/>
                    <a:pt x="1357" y="253"/>
                    <a:pt x="1360" y="287"/>
                  </a:cubicBezTo>
                  <a:cubicBezTo>
                    <a:pt x="1365" y="333"/>
                    <a:pt x="1336" y="357"/>
                    <a:pt x="1295" y="366"/>
                  </a:cubicBezTo>
                  <a:cubicBezTo>
                    <a:pt x="1232" y="380"/>
                    <a:pt x="1165" y="411"/>
                    <a:pt x="1104" y="391"/>
                  </a:cubicBezTo>
                  <a:cubicBezTo>
                    <a:pt x="937" y="334"/>
                    <a:pt x="772" y="411"/>
                    <a:pt x="607" y="389"/>
                  </a:cubicBezTo>
                  <a:cubicBezTo>
                    <a:pt x="594" y="388"/>
                    <a:pt x="572" y="401"/>
                    <a:pt x="563" y="392"/>
                  </a:cubicBezTo>
                  <a:cubicBezTo>
                    <a:pt x="436" y="278"/>
                    <a:pt x="270" y="356"/>
                    <a:pt x="131" y="304"/>
                  </a:cubicBezTo>
                  <a:cubicBezTo>
                    <a:pt x="82" y="278"/>
                    <a:pt x="9" y="287"/>
                    <a:pt x="0" y="208"/>
                  </a:cubicBezTo>
                  <a:cubicBezTo>
                    <a:pt x="4" y="188"/>
                    <a:pt x="16" y="165"/>
                    <a:pt x="33" y="165"/>
                  </a:cubicBezTo>
                  <a:cubicBezTo>
                    <a:pt x="145" y="171"/>
                    <a:pt x="238" y="101"/>
                    <a:pt x="351" y="107"/>
                  </a:cubicBezTo>
                  <a:cubicBezTo>
                    <a:pt x="467" y="113"/>
                    <a:pt x="571" y="58"/>
                    <a:pt x="675" y="7"/>
                  </a:cubicBezTo>
                  <a:cubicBezTo>
                    <a:pt x="888" y="0"/>
                    <a:pt x="1096" y="47"/>
                    <a:pt x="1308" y="62"/>
                  </a:cubicBezTo>
                  <a:cubicBezTo>
                    <a:pt x="1559" y="81"/>
                    <a:pt x="1808" y="110"/>
                    <a:pt x="2057" y="119"/>
                  </a:cubicBezTo>
                  <a:cubicBezTo>
                    <a:pt x="2213" y="125"/>
                    <a:pt x="2369" y="124"/>
                    <a:pt x="2523" y="148"/>
                  </a:cubicBezTo>
                  <a:cubicBezTo>
                    <a:pt x="2564" y="162"/>
                    <a:pt x="2581" y="197"/>
                    <a:pt x="2550" y="223"/>
                  </a:cubicBezTo>
                  <a:cubicBezTo>
                    <a:pt x="2440" y="316"/>
                    <a:pt x="2547" y="317"/>
                    <a:pt x="2598" y="345"/>
                  </a:cubicBezTo>
                  <a:cubicBezTo>
                    <a:pt x="2605" y="354"/>
                    <a:pt x="2608" y="365"/>
                    <a:pt x="2607" y="377"/>
                  </a:cubicBezTo>
                  <a:cubicBezTo>
                    <a:pt x="2579" y="427"/>
                    <a:pt x="2532" y="432"/>
                    <a:pt x="2483" y="434"/>
                  </a:cubicBezTo>
                  <a:cubicBezTo>
                    <a:pt x="2392" y="441"/>
                    <a:pt x="2298" y="440"/>
                    <a:pt x="2208" y="463"/>
                  </a:cubicBezTo>
                  <a:cubicBezTo>
                    <a:pt x="2175" y="470"/>
                    <a:pt x="2138" y="482"/>
                    <a:pt x="2138" y="519"/>
                  </a:cubicBezTo>
                  <a:cubicBezTo>
                    <a:pt x="2137" y="657"/>
                    <a:pt x="2037" y="675"/>
                    <a:pt x="1935" y="692"/>
                  </a:cubicBezTo>
                  <a:cubicBezTo>
                    <a:pt x="1924" y="695"/>
                    <a:pt x="1914" y="696"/>
                    <a:pt x="1904" y="696"/>
                  </a:cubicBezTo>
                  <a:cubicBezTo>
                    <a:pt x="1878" y="698"/>
                    <a:pt x="1854" y="710"/>
                    <a:pt x="1828" y="713"/>
                  </a:cubicBezTo>
                  <a:cubicBezTo>
                    <a:pt x="1817" y="711"/>
                    <a:pt x="1806" y="710"/>
                    <a:pt x="1795" y="705"/>
                  </a:cubicBezTo>
                  <a:cubicBezTo>
                    <a:pt x="1786" y="699"/>
                    <a:pt x="1780" y="692"/>
                    <a:pt x="1776" y="681"/>
                  </a:cubicBezTo>
                  <a:close/>
                  <a:moveTo>
                    <a:pt x="1087" y="204"/>
                  </a:moveTo>
                  <a:cubicBezTo>
                    <a:pt x="1141" y="213"/>
                    <a:pt x="1211" y="231"/>
                    <a:pt x="1282" y="227"/>
                  </a:cubicBezTo>
                  <a:cubicBezTo>
                    <a:pt x="1283" y="227"/>
                    <a:pt x="1284" y="227"/>
                    <a:pt x="1285" y="227"/>
                  </a:cubicBezTo>
                  <a:cubicBezTo>
                    <a:pt x="1212" y="223"/>
                    <a:pt x="1143" y="211"/>
                    <a:pt x="1087" y="204"/>
                  </a:cubicBezTo>
                  <a:close/>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16" name="Forme libre 915"/>
            <p:cNvSpPr>
              <a:spLocks noChangeArrowheads="1"/>
            </p:cNvSpPr>
            <p:nvPr userDrawn="1"/>
          </p:nvSpPr>
          <p:spPr bwMode="auto">
            <a:xfrm>
              <a:off x="4318000" y="965200"/>
              <a:ext cx="593725" cy="436563"/>
            </a:xfrm>
            <a:custGeom>
              <a:avLst/>
              <a:gdLst>
                <a:gd name="T0" fmla="*/ 147 w 1650"/>
                <a:gd name="T1" fmla="*/ 120 h 1211"/>
                <a:gd name="T2" fmla="*/ 380 w 1650"/>
                <a:gd name="T3" fmla="*/ 117 h 1211"/>
                <a:gd name="T4" fmla="*/ 500 w 1650"/>
                <a:gd name="T5" fmla="*/ 146 h 1211"/>
                <a:gd name="T6" fmla="*/ 846 w 1650"/>
                <a:gd name="T7" fmla="*/ 166 h 1211"/>
                <a:gd name="T8" fmla="*/ 1057 w 1650"/>
                <a:gd name="T9" fmla="*/ 175 h 1211"/>
                <a:gd name="T10" fmla="*/ 1310 w 1650"/>
                <a:gd name="T11" fmla="*/ 158 h 1211"/>
                <a:gd name="T12" fmla="*/ 1243 w 1650"/>
                <a:gd name="T13" fmla="*/ 122 h 1211"/>
                <a:gd name="T14" fmla="*/ 881 w 1650"/>
                <a:gd name="T15" fmla="*/ 73 h 1211"/>
                <a:gd name="T16" fmla="*/ 839 w 1650"/>
                <a:gd name="T17" fmla="*/ 44 h 1211"/>
                <a:gd name="T18" fmla="*/ 889 w 1650"/>
                <a:gd name="T19" fmla="*/ 9 h 1211"/>
                <a:gd name="T20" fmla="*/ 1083 w 1650"/>
                <a:gd name="T21" fmla="*/ 9 h 1211"/>
                <a:gd name="T22" fmla="*/ 1523 w 1650"/>
                <a:gd name="T23" fmla="*/ 65 h 1211"/>
                <a:gd name="T24" fmla="*/ 1582 w 1650"/>
                <a:gd name="T25" fmla="*/ 93 h 1211"/>
                <a:gd name="T26" fmla="*/ 1561 w 1650"/>
                <a:gd name="T27" fmla="*/ 116 h 1211"/>
                <a:gd name="T28" fmla="*/ 1477 w 1650"/>
                <a:gd name="T29" fmla="*/ 154 h 1211"/>
                <a:gd name="T30" fmla="*/ 1535 w 1650"/>
                <a:gd name="T31" fmla="*/ 233 h 1211"/>
                <a:gd name="T32" fmla="*/ 1544 w 1650"/>
                <a:gd name="T33" fmla="*/ 241 h 1211"/>
                <a:gd name="T34" fmla="*/ 1530 w 1650"/>
                <a:gd name="T35" fmla="*/ 387 h 1211"/>
                <a:gd name="T36" fmla="*/ 1642 w 1650"/>
                <a:gd name="T37" fmla="*/ 447 h 1211"/>
                <a:gd name="T38" fmla="*/ 1567 w 1650"/>
                <a:gd name="T39" fmla="*/ 508 h 1211"/>
                <a:gd name="T40" fmla="*/ 1553 w 1650"/>
                <a:gd name="T41" fmla="*/ 829 h 1211"/>
                <a:gd name="T42" fmla="*/ 1535 w 1650"/>
                <a:gd name="T43" fmla="*/ 1076 h 1211"/>
                <a:gd name="T44" fmla="*/ 1564 w 1650"/>
                <a:gd name="T45" fmla="*/ 1148 h 1211"/>
                <a:gd name="T46" fmla="*/ 1471 w 1650"/>
                <a:gd name="T47" fmla="*/ 1149 h 1211"/>
                <a:gd name="T48" fmla="*/ 1448 w 1650"/>
                <a:gd name="T49" fmla="*/ 1039 h 1211"/>
                <a:gd name="T50" fmla="*/ 1485 w 1650"/>
                <a:gd name="T51" fmla="*/ 621 h 1211"/>
                <a:gd name="T52" fmla="*/ 1495 w 1650"/>
                <a:gd name="T53" fmla="*/ 565 h 1211"/>
                <a:gd name="T54" fmla="*/ 1446 w 1650"/>
                <a:gd name="T55" fmla="*/ 471 h 1211"/>
                <a:gd name="T56" fmla="*/ 1385 w 1650"/>
                <a:gd name="T57" fmla="*/ 548 h 1211"/>
                <a:gd name="T58" fmla="*/ 1361 w 1650"/>
                <a:gd name="T59" fmla="*/ 714 h 1211"/>
                <a:gd name="T60" fmla="*/ 1315 w 1650"/>
                <a:gd name="T61" fmla="*/ 667 h 1211"/>
                <a:gd name="T62" fmla="*/ 1295 w 1650"/>
                <a:gd name="T63" fmla="*/ 855 h 1211"/>
                <a:gd name="T64" fmla="*/ 1335 w 1650"/>
                <a:gd name="T65" fmla="*/ 986 h 1211"/>
                <a:gd name="T66" fmla="*/ 1320 w 1650"/>
                <a:gd name="T67" fmla="*/ 1119 h 1211"/>
                <a:gd name="T68" fmla="*/ 1257 w 1650"/>
                <a:gd name="T69" fmla="*/ 1160 h 1211"/>
                <a:gd name="T70" fmla="*/ 1205 w 1650"/>
                <a:gd name="T71" fmla="*/ 1108 h 1211"/>
                <a:gd name="T72" fmla="*/ 1199 w 1650"/>
                <a:gd name="T73" fmla="*/ 1018 h 1211"/>
                <a:gd name="T74" fmla="*/ 1254 w 1650"/>
                <a:gd name="T75" fmla="*/ 546 h 1211"/>
                <a:gd name="T76" fmla="*/ 1233 w 1650"/>
                <a:gd name="T77" fmla="*/ 452 h 1211"/>
                <a:gd name="T78" fmla="*/ 1149 w 1650"/>
                <a:gd name="T79" fmla="*/ 513 h 1211"/>
                <a:gd name="T80" fmla="*/ 1130 w 1650"/>
                <a:gd name="T81" fmla="*/ 554 h 1211"/>
                <a:gd name="T82" fmla="*/ 1081 w 1650"/>
                <a:gd name="T83" fmla="*/ 484 h 1211"/>
                <a:gd name="T84" fmla="*/ 1077 w 1650"/>
                <a:gd name="T85" fmla="*/ 455 h 1211"/>
                <a:gd name="T86" fmla="*/ 875 w 1650"/>
                <a:gd name="T87" fmla="*/ 442 h 1211"/>
                <a:gd name="T88" fmla="*/ 797 w 1650"/>
                <a:gd name="T89" fmla="*/ 471 h 1211"/>
                <a:gd name="T90" fmla="*/ 617 w 1650"/>
                <a:gd name="T91" fmla="*/ 452 h 1211"/>
                <a:gd name="T92" fmla="*/ 533 w 1650"/>
                <a:gd name="T93" fmla="*/ 445 h 1211"/>
                <a:gd name="T94" fmla="*/ 472 w 1650"/>
                <a:gd name="T95" fmla="*/ 349 h 1211"/>
                <a:gd name="T96" fmla="*/ 418 w 1650"/>
                <a:gd name="T97" fmla="*/ 232 h 1211"/>
                <a:gd name="T98" fmla="*/ 426 w 1650"/>
                <a:gd name="T99" fmla="*/ 282 h 1211"/>
                <a:gd name="T100" fmla="*/ 327 w 1650"/>
                <a:gd name="T101" fmla="*/ 360 h 1211"/>
                <a:gd name="T102" fmla="*/ 296 w 1650"/>
                <a:gd name="T103" fmla="*/ 360 h 1211"/>
                <a:gd name="T104" fmla="*/ 252 w 1650"/>
                <a:gd name="T105" fmla="*/ 360 h 1211"/>
                <a:gd name="T106" fmla="*/ 223 w 1650"/>
                <a:gd name="T107" fmla="*/ 357 h 1211"/>
                <a:gd name="T108" fmla="*/ 182 w 1650"/>
                <a:gd name="T109" fmla="*/ 345 h 1211"/>
                <a:gd name="T110" fmla="*/ 138 w 1650"/>
                <a:gd name="T111" fmla="*/ 339 h 1211"/>
                <a:gd name="T112" fmla="*/ 107 w 1650"/>
                <a:gd name="T113" fmla="*/ 331 h 1211"/>
                <a:gd name="T114" fmla="*/ 81 w 1650"/>
                <a:gd name="T115" fmla="*/ 311 h 1211"/>
                <a:gd name="T116" fmla="*/ 147 w 1650"/>
                <a:gd name="T117" fmla="*/ 120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0" h="1211">
                  <a:moveTo>
                    <a:pt x="147" y="120"/>
                  </a:moveTo>
                  <a:cubicBezTo>
                    <a:pt x="225" y="126"/>
                    <a:pt x="300" y="146"/>
                    <a:pt x="380" y="117"/>
                  </a:cubicBezTo>
                  <a:cubicBezTo>
                    <a:pt x="413" y="105"/>
                    <a:pt x="463" y="128"/>
                    <a:pt x="500" y="146"/>
                  </a:cubicBezTo>
                  <a:cubicBezTo>
                    <a:pt x="613" y="204"/>
                    <a:pt x="729" y="189"/>
                    <a:pt x="846" y="166"/>
                  </a:cubicBezTo>
                  <a:cubicBezTo>
                    <a:pt x="918" y="152"/>
                    <a:pt x="985" y="143"/>
                    <a:pt x="1057" y="175"/>
                  </a:cubicBezTo>
                  <a:cubicBezTo>
                    <a:pt x="1141" y="213"/>
                    <a:pt x="1223" y="167"/>
                    <a:pt x="1310" y="158"/>
                  </a:cubicBezTo>
                  <a:cubicBezTo>
                    <a:pt x="1291" y="116"/>
                    <a:pt x="1265" y="122"/>
                    <a:pt x="1243" y="122"/>
                  </a:cubicBezTo>
                  <a:cubicBezTo>
                    <a:pt x="1121" y="122"/>
                    <a:pt x="1002" y="85"/>
                    <a:pt x="881" y="73"/>
                  </a:cubicBezTo>
                  <a:cubicBezTo>
                    <a:pt x="863" y="71"/>
                    <a:pt x="839" y="70"/>
                    <a:pt x="839" y="44"/>
                  </a:cubicBezTo>
                  <a:cubicBezTo>
                    <a:pt x="839" y="15"/>
                    <a:pt x="866" y="9"/>
                    <a:pt x="889" y="9"/>
                  </a:cubicBezTo>
                  <a:cubicBezTo>
                    <a:pt x="953" y="6"/>
                    <a:pt x="1019" y="0"/>
                    <a:pt x="1083" y="9"/>
                  </a:cubicBezTo>
                  <a:cubicBezTo>
                    <a:pt x="1230" y="29"/>
                    <a:pt x="1379" y="27"/>
                    <a:pt x="1523" y="65"/>
                  </a:cubicBezTo>
                  <a:cubicBezTo>
                    <a:pt x="1544" y="71"/>
                    <a:pt x="1569" y="70"/>
                    <a:pt x="1582" y="93"/>
                  </a:cubicBezTo>
                  <a:cubicBezTo>
                    <a:pt x="1582" y="108"/>
                    <a:pt x="1572" y="113"/>
                    <a:pt x="1561" y="116"/>
                  </a:cubicBezTo>
                  <a:cubicBezTo>
                    <a:pt x="1532" y="126"/>
                    <a:pt x="1483" y="106"/>
                    <a:pt x="1477" y="154"/>
                  </a:cubicBezTo>
                  <a:cubicBezTo>
                    <a:pt x="1472" y="190"/>
                    <a:pt x="1512" y="209"/>
                    <a:pt x="1535" y="233"/>
                  </a:cubicBezTo>
                  <a:cubicBezTo>
                    <a:pt x="1538" y="236"/>
                    <a:pt x="1541" y="238"/>
                    <a:pt x="1544" y="241"/>
                  </a:cubicBezTo>
                  <a:cubicBezTo>
                    <a:pt x="1649" y="323"/>
                    <a:pt x="1649" y="323"/>
                    <a:pt x="1530" y="387"/>
                  </a:cubicBezTo>
                  <a:cubicBezTo>
                    <a:pt x="1553" y="436"/>
                    <a:pt x="1620" y="403"/>
                    <a:pt x="1642" y="447"/>
                  </a:cubicBezTo>
                  <a:cubicBezTo>
                    <a:pt x="1627" y="479"/>
                    <a:pt x="1555" y="445"/>
                    <a:pt x="1567" y="508"/>
                  </a:cubicBezTo>
                  <a:cubicBezTo>
                    <a:pt x="1585" y="616"/>
                    <a:pt x="1569" y="723"/>
                    <a:pt x="1553" y="829"/>
                  </a:cubicBezTo>
                  <a:cubicBezTo>
                    <a:pt x="1543" y="911"/>
                    <a:pt x="1552" y="995"/>
                    <a:pt x="1535" y="1076"/>
                  </a:cubicBezTo>
                  <a:cubicBezTo>
                    <a:pt x="1529" y="1107"/>
                    <a:pt x="1552" y="1125"/>
                    <a:pt x="1564" y="1148"/>
                  </a:cubicBezTo>
                  <a:cubicBezTo>
                    <a:pt x="1533" y="1210"/>
                    <a:pt x="1500" y="1186"/>
                    <a:pt x="1471" y="1149"/>
                  </a:cubicBezTo>
                  <a:cubicBezTo>
                    <a:pt x="1446" y="1119"/>
                    <a:pt x="1449" y="1078"/>
                    <a:pt x="1448" y="1039"/>
                  </a:cubicBezTo>
                  <a:cubicBezTo>
                    <a:pt x="1443" y="899"/>
                    <a:pt x="1465" y="760"/>
                    <a:pt x="1485" y="621"/>
                  </a:cubicBezTo>
                  <a:cubicBezTo>
                    <a:pt x="1488" y="603"/>
                    <a:pt x="1491" y="584"/>
                    <a:pt x="1495" y="565"/>
                  </a:cubicBezTo>
                  <a:cubicBezTo>
                    <a:pt x="1503" y="520"/>
                    <a:pt x="1506" y="477"/>
                    <a:pt x="1446" y="471"/>
                  </a:cubicBezTo>
                  <a:cubicBezTo>
                    <a:pt x="1390" y="467"/>
                    <a:pt x="1390" y="510"/>
                    <a:pt x="1385" y="548"/>
                  </a:cubicBezTo>
                  <a:cubicBezTo>
                    <a:pt x="1379" y="604"/>
                    <a:pt x="1390" y="662"/>
                    <a:pt x="1361" y="714"/>
                  </a:cubicBezTo>
                  <a:cubicBezTo>
                    <a:pt x="1336" y="710"/>
                    <a:pt x="1323" y="693"/>
                    <a:pt x="1315" y="667"/>
                  </a:cubicBezTo>
                  <a:cubicBezTo>
                    <a:pt x="1317" y="733"/>
                    <a:pt x="1303" y="794"/>
                    <a:pt x="1295" y="855"/>
                  </a:cubicBezTo>
                  <a:cubicBezTo>
                    <a:pt x="1289" y="902"/>
                    <a:pt x="1268" y="959"/>
                    <a:pt x="1335" y="986"/>
                  </a:cubicBezTo>
                  <a:cubicBezTo>
                    <a:pt x="1343" y="1032"/>
                    <a:pt x="1341" y="1076"/>
                    <a:pt x="1320" y="1119"/>
                  </a:cubicBezTo>
                  <a:cubicBezTo>
                    <a:pt x="1307" y="1145"/>
                    <a:pt x="1286" y="1162"/>
                    <a:pt x="1257" y="1160"/>
                  </a:cubicBezTo>
                  <a:cubicBezTo>
                    <a:pt x="1226" y="1159"/>
                    <a:pt x="1209" y="1137"/>
                    <a:pt x="1205" y="1108"/>
                  </a:cubicBezTo>
                  <a:cubicBezTo>
                    <a:pt x="1200" y="1079"/>
                    <a:pt x="1197" y="1049"/>
                    <a:pt x="1199" y="1018"/>
                  </a:cubicBezTo>
                  <a:cubicBezTo>
                    <a:pt x="1207" y="859"/>
                    <a:pt x="1220" y="702"/>
                    <a:pt x="1254" y="546"/>
                  </a:cubicBezTo>
                  <a:cubicBezTo>
                    <a:pt x="1262" y="511"/>
                    <a:pt x="1288" y="470"/>
                    <a:pt x="1233" y="452"/>
                  </a:cubicBezTo>
                  <a:cubicBezTo>
                    <a:pt x="1178" y="432"/>
                    <a:pt x="1158" y="465"/>
                    <a:pt x="1149" y="513"/>
                  </a:cubicBezTo>
                  <a:cubicBezTo>
                    <a:pt x="1146" y="526"/>
                    <a:pt x="1136" y="540"/>
                    <a:pt x="1130" y="554"/>
                  </a:cubicBezTo>
                  <a:cubicBezTo>
                    <a:pt x="1092" y="545"/>
                    <a:pt x="1097" y="508"/>
                    <a:pt x="1081" y="484"/>
                  </a:cubicBezTo>
                  <a:cubicBezTo>
                    <a:pt x="1078" y="474"/>
                    <a:pt x="1077" y="464"/>
                    <a:pt x="1077" y="455"/>
                  </a:cubicBezTo>
                  <a:cubicBezTo>
                    <a:pt x="1011" y="430"/>
                    <a:pt x="945" y="395"/>
                    <a:pt x="875" y="442"/>
                  </a:cubicBezTo>
                  <a:cubicBezTo>
                    <a:pt x="854" y="465"/>
                    <a:pt x="828" y="476"/>
                    <a:pt x="797" y="471"/>
                  </a:cubicBezTo>
                  <a:cubicBezTo>
                    <a:pt x="738" y="459"/>
                    <a:pt x="680" y="442"/>
                    <a:pt x="617" y="452"/>
                  </a:cubicBezTo>
                  <a:cubicBezTo>
                    <a:pt x="590" y="452"/>
                    <a:pt x="561" y="453"/>
                    <a:pt x="533" y="445"/>
                  </a:cubicBezTo>
                  <a:cubicBezTo>
                    <a:pt x="492" y="426"/>
                    <a:pt x="471" y="395"/>
                    <a:pt x="472" y="349"/>
                  </a:cubicBezTo>
                  <a:cubicBezTo>
                    <a:pt x="528" y="272"/>
                    <a:pt x="451" y="262"/>
                    <a:pt x="418" y="232"/>
                  </a:cubicBezTo>
                  <a:cubicBezTo>
                    <a:pt x="428" y="247"/>
                    <a:pt x="429" y="264"/>
                    <a:pt x="426" y="282"/>
                  </a:cubicBezTo>
                  <a:cubicBezTo>
                    <a:pt x="423" y="345"/>
                    <a:pt x="384" y="363"/>
                    <a:pt x="327" y="360"/>
                  </a:cubicBezTo>
                  <a:lnTo>
                    <a:pt x="296" y="360"/>
                  </a:lnTo>
                  <a:cubicBezTo>
                    <a:pt x="281" y="360"/>
                    <a:pt x="267" y="358"/>
                    <a:pt x="252" y="360"/>
                  </a:cubicBezTo>
                  <a:cubicBezTo>
                    <a:pt x="243" y="360"/>
                    <a:pt x="234" y="358"/>
                    <a:pt x="223" y="357"/>
                  </a:cubicBezTo>
                  <a:cubicBezTo>
                    <a:pt x="209" y="352"/>
                    <a:pt x="196" y="348"/>
                    <a:pt x="182" y="345"/>
                  </a:cubicBezTo>
                  <a:cubicBezTo>
                    <a:pt x="167" y="343"/>
                    <a:pt x="153" y="340"/>
                    <a:pt x="138" y="339"/>
                  </a:cubicBezTo>
                  <a:cubicBezTo>
                    <a:pt x="127" y="337"/>
                    <a:pt x="118" y="334"/>
                    <a:pt x="107" y="331"/>
                  </a:cubicBezTo>
                  <a:cubicBezTo>
                    <a:pt x="98" y="325"/>
                    <a:pt x="89" y="319"/>
                    <a:pt x="81" y="311"/>
                  </a:cubicBezTo>
                  <a:cubicBezTo>
                    <a:pt x="0" y="200"/>
                    <a:pt x="12" y="163"/>
                    <a:pt x="147" y="12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17" name="Forme libre 916"/>
            <p:cNvSpPr>
              <a:spLocks noChangeArrowheads="1"/>
            </p:cNvSpPr>
            <p:nvPr userDrawn="1"/>
          </p:nvSpPr>
          <p:spPr bwMode="auto">
            <a:xfrm>
              <a:off x="4924425" y="1122363"/>
              <a:ext cx="463550" cy="542925"/>
            </a:xfrm>
            <a:custGeom>
              <a:avLst/>
              <a:gdLst>
                <a:gd name="T0" fmla="*/ 135 w 1288"/>
                <a:gd name="T1" fmla="*/ 1263 h 1508"/>
                <a:gd name="T2" fmla="*/ 348 w 1288"/>
                <a:gd name="T3" fmla="*/ 1243 h 1508"/>
                <a:gd name="T4" fmla="*/ 451 w 1288"/>
                <a:gd name="T5" fmla="*/ 1170 h 1508"/>
                <a:gd name="T6" fmla="*/ 302 w 1288"/>
                <a:gd name="T7" fmla="*/ 1134 h 1508"/>
                <a:gd name="T8" fmla="*/ 145 w 1288"/>
                <a:gd name="T9" fmla="*/ 1101 h 1508"/>
                <a:gd name="T10" fmla="*/ 335 w 1288"/>
                <a:gd name="T11" fmla="*/ 1101 h 1508"/>
                <a:gd name="T12" fmla="*/ 414 w 1288"/>
                <a:gd name="T13" fmla="*/ 1098 h 1508"/>
                <a:gd name="T14" fmla="*/ 448 w 1288"/>
                <a:gd name="T15" fmla="*/ 1035 h 1508"/>
                <a:gd name="T16" fmla="*/ 397 w 1288"/>
                <a:gd name="T17" fmla="*/ 945 h 1508"/>
                <a:gd name="T18" fmla="*/ 406 w 1288"/>
                <a:gd name="T19" fmla="*/ 835 h 1508"/>
                <a:gd name="T20" fmla="*/ 68 w 1288"/>
                <a:gd name="T21" fmla="*/ 803 h 1508"/>
                <a:gd name="T22" fmla="*/ 22 w 1288"/>
                <a:gd name="T23" fmla="*/ 734 h 1508"/>
                <a:gd name="T24" fmla="*/ 131 w 1288"/>
                <a:gd name="T25" fmla="*/ 711 h 1508"/>
                <a:gd name="T26" fmla="*/ 171 w 1288"/>
                <a:gd name="T27" fmla="*/ 618 h 1508"/>
                <a:gd name="T28" fmla="*/ 198 w 1288"/>
                <a:gd name="T29" fmla="*/ 243 h 1508"/>
                <a:gd name="T30" fmla="*/ 305 w 1288"/>
                <a:gd name="T31" fmla="*/ 58 h 1508"/>
                <a:gd name="T32" fmla="*/ 417 w 1288"/>
                <a:gd name="T33" fmla="*/ 76 h 1508"/>
                <a:gd name="T34" fmla="*/ 414 w 1288"/>
                <a:gd name="T35" fmla="*/ 108 h 1508"/>
                <a:gd name="T36" fmla="*/ 322 w 1288"/>
                <a:gd name="T37" fmla="*/ 270 h 1508"/>
                <a:gd name="T38" fmla="*/ 292 w 1288"/>
                <a:gd name="T39" fmla="*/ 546 h 1508"/>
                <a:gd name="T40" fmla="*/ 324 w 1288"/>
                <a:gd name="T41" fmla="*/ 630 h 1508"/>
                <a:gd name="T42" fmla="*/ 354 w 1288"/>
                <a:gd name="T43" fmla="*/ 605 h 1508"/>
                <a:gd name="T44" fmla="*/ 370 w 1288"/>
                <a:gd name="T45" fmla="*/ 507 h 1508"/>
                <a:gd name="T46" fmla="*/ 370 w 1288"/>
                <a:gd name="T47" fmla="*/ 476 h 1508"/>
                <a:gd name="T48" fmla="*/ 370 w 1288"/>
                <a:gd name="T49" fmla="*/ 446 h 1508"/>
                <a:gd name="T50" fmla="*/ 377 w 1288"/>
                <a:gd name="T51" fmla="*/ 369 h 1508"/>
                <a:gd name="T52" fmla="*/ 389 w 1288"/>
                <a:gd name="T53" fmla="*/ 293 h 1508"/>
                <a:gd name="T54" fmla="*/ 391 w 1288"/>
                <a:gd name="T55" fmla="*/ 261 h 1508"/>
                <a:gd name="T56" fmla="*/ 394 w 1288"/>
                <a:gd name="T57" fmla="*/ 229 h 1508"/>
                <a:gd name="T58" fmla="*/ 402 w 1288"/>
                <a:gd name="T59" fmla="*/ 162 h 1508"/>
                <a:gd name="T60" fmla="*/ 440 w 1288"/>
                <a:gd name="T61" fmla="*/ 67 h 1508"/>
                <a:gd name="T62" fmla="*/ 586 w 1288"/>
                <a:gd name="T63" fmla="*/ 41 h 1508"/>
                <a:gd name="T64" fmla="*/ 599 w 1288"/>
                <a:gd name="T65" fmla="*/ 152 h 1508"/>
                <a:gd name="T66" fmla="*/ 576 w 1288"/>
                <a:gd name="T67" fmla="*/ 698 h 1508"/>
                <a:gd name="T68" fmla="*/ 609 w 1288"/>
                <a:gd name="T69" fmla="*/ 727 h 1508"/>
                <a:gd name="T70" fmla="*/ 635 w 1288"/>
                <a:gd name="T71" fmla="*/ 737 h 1508"/>
                <a:gd name="T72" fmla="*/ 690 w 1288"/>
                <a:gd name="T73" fmla="*/ 750 h 1508"/>
                <a:gd name="T74" fmla="*/ 747 w 1288"/>
                <a:gd name="T75" fmla="*/ 763 h 1508"/>
                <a:gd name="T76" fmla="*/ 777 w 1288"/>
                <a:gd name="T77" fmla="*/ 768 h 1508"/>
                <a:gd name="T78" fmla="*/ 877 w 1288"/>
                <a:gd name="T79" fmla="*/ 786 h 1508"/>
                <a:gd name="T80" fmla="*/ 941 w 1288"/>
                <a:gd name="T81" fmla="*/ 831 h 1508"/>
                <a:gd name="T82" fmla="*/ 878 w 1288"/>
                <a:gd name="T83" fmla="*/ 893 h 1508"/>
                <a:gd name="T84" fmla="*/ 845 w 1288"/>
                <a:gd name="T85" fmla="*/ 895 h 1508"/>
                <a:gd name="T86" fmla="*/ 738 w 1288"/>
                <a:gd name="T87" fmla="*/ 973 h 1508"/>
                <a:gd name="T88" fmla="*/ 864 w 1288"/>
                <a:gd name="T89" fmla="*/ 1035 h 1508"/>
                <a:gd name="T90" fmla="*/ 898 w 1288"/>
                <a:gd name="T91" fmla="*/ 1035 h 1508"/>
                <a:gd name="T92" fmla="*/ 1164 w 1288"/>
                <a:gd name="T93" fmla="*/ 1035 h 1508"/>
                <a:gd name="T94" fmla="*/ 1252 w 1288"/>
                <a:gd name="T95" fmla="*/ 1078 h 1508"/>
                <a:gd name="T96" fmla="*/ 1225 w 1288"/>
                <a:gd name="T97" fmla="*/ 1170 h 1508"/>
                <a:gd name="T98" fmla="*/ 1115 w 1288"/>
                <a:gd name="T99" fmla="*/ 1246 h 1508"/>
                <a:gd name="T100" fmla="*/ 1074 w 1288"/>
                <a:gd name="T101" fmla="*/ 1218 h 1508"/>
                <a:gd name="T102" fmla="*/ 806 w 1288"/>
                <a:gd name="T103" fmla="*/ 1246 h 1508"/>
                <a:gd name="T104" fmla="*/ 602 w 1288"/>
                <a:gd name="T105" fmla="*/ 1284 h 1508"/>
                <a:gd name="T106" fmla="*/ 525 w 1288"/>
                <a:gd name="T107" fmla="*/ 1373 h 1508"/>
                <a:gd name="T108" fmla="*/ 438 w 1288"/>
                <a:gd name="T109" fmla="*/ 1499 h 1508"/>
                <a:gd name="T110" fmla="*/ 364 w 1288"/>
                <a:gd name="T111" fmla="*/ 1464 h 1508"/>
                <a:gd name="T112" fmla="*/ 129 w 1288"/>
                <a:gd name="T113" fmla="*/ 1331 h 1508"/>
                <a:gd name="T114" fmla="*/ 106 w 1288"/>
                <a:gd name="T115" fmla="*/ 1310 h 1508"/>
                <a:gd name="T116" fmla="*/ 135 w 1288"/>
                <a:gd name="T117" fmla="*/ 1263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8" h="1508">
                  <a:moveTo>
                    <a:pt x="135" y="1263"/>
                  </a:moveTo>
                  <a:cubicBezTo>
                    <a:pt x="207" y="1261"/>
                    <a:pt x="278" y="1264"/>
                    <a:pt x="348" y="1243"/>
                  </a:cubicBezTo>
                  <a:cubicBezTo>
                    <a:pt x="388" y="1231"/>
                    <a:pt x="429" y="1221"/>
                    <a:pt x="451" y="1170"/>
                  </a:cubicBezTo>
                  <a:cubicBezTo>
                    <a:pt x="408" y="1134"/>
                    <a:pt x="351" y="1147"/>
                    <a:pt x="302" y="1134"/>
                  </a:cubicBezTo>
                  <a:cubicBezTo>
                    <a:pt x="252" y="1122"/>
                    <a:pt x="198" y="1124"/>
                    <a:pt x="145" y="1101"/>
                  </a:cubicBezTo>
                  <a:cubicBezTo>
                    <a:pt x="209" y="1101"/>
                    <a:pt x="270" y="1101"/>
                    <a:pt x="335" y="1101"/>
                  </a:cubicBezTo>
                  <a:cubicBezTo>
                    <a:pt x="360" y="1101"/>
                    <a:pt x="388" y="1101"/>
                    <a:pt x="414" y="1098"/>
                  </a:cubicBezTo>
                  <a:cubicBezTo>
                    <a:pt x="454" y="1093"/>
                    <a:pt x="467" y="1072"/>
                    <a:pt x="448" y="1035"/>
                  </a:cubicBezTo>
                  <a:cubicBezTo>
                    <a:pt x="432" y="1005"/>
                    <a:pt x="415" y="976"/>
                    <a:pt x="397" y="945"/>
                  </a:cubicBezTo>
                  <a:cubicBezTo>
                    <a:pt x="377" y="911"/>
                    <a:pt x="357" y="878"/>
                    <a:pt x="406" y="835"/>
                  </a:cubicBezTo>
                  <a:cubicBezTo>
                    <a:pt x="283" y="821"/>
                    <a:pt x="177" y="797"/>
                    <a:pt x="68" y="803"/>
                  </a:cubicBezTo>
                  <a:cubicBezTo>
                    <a:pt x="13" y="806"/>
                    <a:pt x="0" y="783"/>
                    <a:pt x="22" y="734"/>
                  </a:cubicBezTo>
                  <a:cubicBezTo>
                    <a:pt x="55" y="707"/>
                    <a:pt x="97" y="725"/>
                    <a:pt x="131" y="711"/>
                  </a:cubicBezTo>
                  <a:cubicBezTo>
                    <a:pt x="186" y="699"/>
                    <a:pt x="174" y="655"/>
                    <a:pt x="171" y="618"/>
                  </a:cubicBezTo>
                  <a:cubicBezTo>
                    <a:pt x="161" y="492"/>
                    <a:pt x="183" y="368"/>
                    <a:pt x="198" y="243"/>
                  </a:cubicBezTo>
                  <a:cubicBezTo>
                    <a:pt x="207" y="171"/>
                    <a:pt x="216" y="87"/>
                    <a:pt x="305" y="58"/>
                  </a:cubicBezTo>
                  <a:cubicBezTo>
                    <a:pt x="342" y="64"/>
                    <a:pt x="385" y="38"/>
                    <a:pt x="417" y="76"/>
                  </a:cubicBezTo>
                  <a:cubicBezTo>
                    <a:pt x="420" y="87"/>
                    <a:pt x="418" y="98"/>
                    <a:pt x="414" y="108"/>
                  </a:cubicBezTo>
                  <a:cubicBezTo>
                    <a:pt x="365" y="151"/>
                    <a:pt x="336" y="200"/>
                    <a:pt x="322" y="270"/>
                  </a:cubicBezTo>
                  <a:cubicBezTo>
                    <a:pt x="304" y="362"/>
                    <a:pt x="319" y="456"/>
                    <a:pt x="292" y="546"/>
                  </a:cubicBezTo>
                  <a:cubicBezTo>
                    <a:pt x="281" y="582"/>
                    <a:pt x="290" y="612"/>
                    <a:pt x="324" y="630"/>
                  </a:cubicBezTo>
                  <a:cubicBezTo>
                    <a:pt x="344" y="634"/>
                    <a:pt x="351" y="621"/>
                    <a:pt x="354" y="605"/>
                  </a:cubicBezTo>
                  <a:cubicBezTo>
                    <a:pt x="365" y="572"/>
                    <a:pt x="370" y="540"/>
                    <a:pt x="370" y="507"/>
                  </a:cubicBezTo>
                  <a:cubicBezTo>
                    <a:pt x="370" y="496"/>
                    <a:pt x="370" y="486"/>
                    <a:pt x="370" y="476"/>
                  </a:cubicBezTo>
                  <a:cubicBezTo>
                    <a:pt x="370" y="465"/>
                    <a:pt x="370" y="456"/>
                    <a:pt x="370" y="446"/>
                  </a:cubicBezTo>
                  <a:cubicBezTo>
                    <a:pt x="376" y="421"/>
                    <a:pt x="376" y="395"/>
                    <a:pt x="377" y="369"/>
                  </a:cubicBezTo>
                  <a:cubicBezTo>
                    <a:pt x="379" y="343"/>
                    <a:pt x="386" y="319"/>
                    <a:pt x="389" y="293"/>
                  </a:cubicBezTo>
                  <a:cubicBezTo>
                    <a:pt x="389" y="282"/>
                    <a:pt x="391" y="272"/>
                    <a:pt x="391" y="261"/>
                  </a:cubicBezTo>
                  <a:cubicBezTo>
                    <a:pt x="391" y="250"/>
                    <a:pt x="393" y="240"/>
                    <a:pt x="394" y="229"/>
                  </a:cubicBezTo>
                  <a:cubicBezTo>
                    <a:pt x="400" y="207"/>
                    <a:pt x="396" y="185"/>
                    <a:pt x="402" y="162"/>
                  </a:cubicBezTo>
                  <a:cubicBezTo>
                    <a:pt x="414" y="130"/>
                    <a:pt x="425" y="96"/>
                    <a:pt x="440" y="67"/>
                  </a:cubicBezTo>
                  <a:cubicBezTo>
                    <a:pt x="475" y="0"/>
                    <a:pt x="533" y="10"/>
                    <a:pt x="586" y="41"/>
                  </a:cubicBezTo>
                  <a:cubicBezTo>
                    <a:pt x="638" y="72"/>
                    <a:pt x="617" y="102"/>
                    <a:pt x="599" y="152"/>
                  </a:cubicBezTo>
                  <a:cubicBezTo>
                    <a:pt x="531" y="330"/>
                    <a:pt x="487" y="513"/>
                    <a:pt x="576" y="698"/>
                  </a:cubicBezTo>
                  <a:cubicBezTo>
                    <a:pt x="586" y="708"/>
                    <a:pt x="597" y="719"/>
                    <a:pt x="609" y="727"/>
                  </a:cubicBezTo>
                  <a:cubicBezTo>
                    <a:pt x="619" y="730"/>
                    <a:pt x="626" y="734"/>
                    <a:pt x="635" y="737"/>
                  </a:cubicBezTo>
                  <a:cubicBezTo>
                    <a:pt x="654" y="742"/>
                    <a:pt x="672" y="743"/>
                    <a:pt x="690" y="750"/>
                  </a:cubicBezTo>
                  <a:cubicBezTo>
                    <a:pt x="709" y="756"/>
                    <a:pt x="728" y="760"/>
                    <a:pt x="747" y="763"/>
                  </a:cubicBezTo>
                  <a:cubicBezTo>
                    <a:pt x="758" y="765"/>
                    <a:pt x="768" y="766"/>
                    <a:pt x="777" y="768"/>
                  </a:cubicBezTo>
                  <a:cubicBezTo>
                    <a:pt x="809" y="777"/>
                    <a:pt x="843" y="782"/>
                    <a:pt x="877" y="786"/>
                  </a:cubicBezTo>
                  <a:cubicBezTo>
                    <a:pt x="906" y="791"/>
                    <a:pt x="939" y="794"/>
                    <a:pt x="941" y="831"/>
                  </a:cubicBezTo>
                  <a:cubicBezTo>
                    <a:pt x="942" y="870"/>
                    <a:pt x="910" y="884"/>
                    <a:pt x="878" y="893"/>
                  </a:cubicBezTo>
                  <a:cubicBezTo>
                    <a:pt x="867" y="895"/>
                    <a:pt x="855" y="895"/>
                    <a:pt x="845" y="895"/>
                  </a:cubicBezTo>
                  <a:cubicBezTo>
                    <a:pt x="785" y="890"/>
                    <a:pt x="728" y="899"/>
                    <a:pt x="738" y="973"/>
                  </a:cubicBezTo>
                  <a:cubicBezTo>
                    <a:pt x="747" y="1041"/>
                    <a:pt x="796" y="1066"/>
                    <a:pt x="864" y="1035"/>
                  </a:cubicBezTo>
                  <a:cubicBezTo>
                    <a:pt x="875" y="1031"/>
                    <a:pt x="887" y="1034"/>
                    <a:pt x="898" y="1035"/>
                  </a:cubicBezTo>
                  <a:cubicBezTo>
                    <a:pt x="987" y="1061"/>
                    <a:pt x="1075" y="1029"/>
                    <a:pt x="1164" y="1035"/>
                  </a:cubicBezTo>
                  <a:cubicBezTo>
                    <a:pt x="1190" y="1057"/>
                    <a:pt x="1225" y="1061"/>
                    <a:pt x="1252" y="1078"/>
                  </a:cubicBezTo>
                  <a:cubicBezTo>
                    <a:pt x="1287" y="1121"/>
                    <a:pt x="1261" y="1147"/>
                    <a:pt x="1225" y="1170"/>
                  </a:cubicBezTo>
                  <a:cubicBezTo>
                    <a:pt x="1177" y="1180"/>
                    <a:pt x="1176" y="1257"/>
                    <a:pt x="1115" y="1246"/>
                  </a:cubicBezTo>
                  <a:cubicBezTo>
                    <a:pt x="1098" y="1240"/>
                    <a:pt x="1087" y="1226"/>
                    <a:pt x="1074" y="1218"/>
                  </a:cubicBezTo>
                  <a:cubicBezTo>
                    <a:pt x="925" y="1144"/>
                    <a:pt x="924" y="1144"/>
                    <a:pt x="806" y="1246"/>
                  </a:cubicBezTo>
                  <a:cubicBezTo>
                    <a:pt x="745" y="1301"/>
                    <a:pt x="666" y="1247"/>
                    <a:pt x="602" y="1284"/>
                  </a:cubicBezTo>
                  <a:cubicBezTo>
                    <a:pt x="553" y="1293"/>
                    <a:pt x="541" y="1333"/>
                    <a:pt x="525" y="1373"/>
                  </a:cubicBezTo>
                  <a:cubicBezTo>
                    <a:pt x="507" y="1422"/>
                    <a:pt x="489" y="1472"/>
                    <a:pt x="438" y="1499"/>
                  </a:cubicBezTo>
                  <a:cubicBezTo>
                    <a:pt x="405" y="1507"/>
                    <a:pt x="373" y="1495"/>
                    <a:pt x="364" y="1464"/>
                  </a:cubicBezTo>
                  <a:cubicBezTo>
                    <a:pt x="327" y="1342"/>
                    <a:pt x="226" y="1341"/>
                    <a:pt x="129" y="1331"/>
                  </a:cubicBezTo>
                  <a:cubicBezTo>
                    <a:pt x="120" y="1325"/>
                    <a:pt x="113" y="1319"/>
                    <a:pt x="106" y="1310"/>
                  </a:cubicBezTo>
                  <a:cubicBezTo>
                    <a:pt x="97" y="1286"/>
                    <a:pt x="117" y="1275"/>
                    <a:pt x="135" y="1263"/>
                  </a:cubicBezTo>
                </a:path>
              </a:pathLst>
            </a:custGeom>
            <a:solidFill>
              <a:srgbClr val="1C1C1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18" name="Forme libre 917"/>
            <p:cNvSpPr>
              <a:spLocks noChangeArrowheads="1"/>
            </p:cNvSpPr>
            <p:nvPr userDrawn="1"/>
          </p:nvSpPr>
          <p:spPr bwMode="auto">
            <a:xfrm>
              <a:off x="4133850" y="1012825"/>
              <a:ext cx="496888" cy="366713"/>
            </a:xfrm>
            <a:custGeom>
              <a:avLst/>
              <a:gdLst>
                <a:gd name="T0" fmla="*/ 1368 w 1380"/>
                <a:gd name="T1" fmla="*/ 599 h 1017"/>
                <a:gd name="T2" fmla="*/ 1339 w 1380"/>
                <a:gd name="T3" fmla="*/ 915 h 1017"/>
                <a:gd name="T4" fmla="*/ 1350 w 1380"/>
                <a:gd name="T5" fmla="*/ 1016 h 1017"/>
                <a:gd name="T6" fmla="*/ 968 w 1380"/>
                <a:gd name="T7" fmla="*/ 969 h 1017"/>
                <a:gd name="T8" fmla="*/ 293 w 1380"/>
                <a:gd name="T9" fmla="*/ 846 h 1017"/>
                <a:gd name="T10" fmla="*/ 250 w 1380"/>
                <a:gd name="T11" fmla="*/ 831 h 1017"/>
                <a:gd name="T12" fmla="*/ 242 w 1380"/>
                <a:gd name="T13" fmla="*/ 811 h 1017"/>
                <a:gd name="T14" fmla="*/ 244 w 1380"/>
                <a:gd name="T15" fmla="*/ 801 h 1017"/>
                <a:gd name="T16" fmla="*/ 310 w 1380"/>
                <a:gd name="T17" fmla="*/ 753 h 1017"/>
                <a:gd name="T18" fmla="*/ 352 w 1380"/>
                <a:gd name="T19" fmla="*/ 694 h 1017"/>
                <a:gd name="T20" fmla="*/ 358 w 1380"/>
                <a:gd name="T21" fmla="*/ 582 h 1017"/>
                <a:gd name="T22" fmla="*/ 349 w 1380"/>
                <a:gd name="T23" fmla="*/ 698 h 1017"/>
                <a:gd name="T24" fmla="*/ 334 w 1380"/>
                <a:gd name="T25" fmla="*/ 732 h 1017"/>
                <a:gd name="T26" fmla="*/ 268 w 1380"/>
                <a:gd name="T27" fmla="*/ 759 h 1017"/>
                <a:gd name="T28" fmla="*/ 236 w 1380"/>
                <a:gd name="T29" fmla="*/ 747 h 1017"/>
                <a:gd name="T30" fmla="*/ 239 w 1380"/>
                <a:gd name="T31" fmla="*/ 384 h 1017"/>
                <a:gd name="T32" fmla="*/ 216 w 1380"/>
                <a:gd name="T33" fmla="*/ 207 h 1017"/>
                <a:gd name="T34" fmla="*/ 197 w 1380"/>
                <a:gd name="T35" fmla="*/ 200 h 1017"/>
                <a:gd name="T36" fmla="*/ 178 w 1380"/>
                <a:gd name="T37" fmla="*/ 211 h 1017"/>
                <a:gd name="T38" fmla="*/ 166 w 1380"/>
                <a:gd name="T39" fmla="*/ 280 h 1017"/>
                <a:gd name="T40" fmla="*/ 48 w 1380"/>
                <a:gd name="T41" fmla="*/ 306 h 1017"/>
                <a:gd name="T42" fmla="*/ 35 w 1380"/>
                <a:gd name="T43" fmla="*/ 275 h 1017"/>
                <a:gd name="T44" fmla="*/ 27 w 1380"/>
                <a:gd name="T45" fmla="*/ 194 h 1017"/>
                <a:gd name="T46" fmla="*/ 19 w 1380"/>
                <a:gd name="T47" fmla="*/ 162 h 1017"/>
                <a:gd name="T48" fmla="*/ 4 w 1380"/>
                <a:gd name="T49" fmla="*/ 94 h 1017"/>
                <a:gd name="T50" fmla="*/ 96 w 1380"/>
                <a:gd name="T51" fmla="*/ 8 h 1017"/>
                <a:gd name="T52" fmla="*/ 638 w 1380"/>
                <a:gd name="T53" fmla="*/ 168 h 1017"/>
                <a:gd name="T54" fmla="*/ 629 w 1380"/>
                <a:gd name="T55" fmla="*/ 268 h 1017"/>
                <a:gd name="T56" fmla="*/ 603 w 1380"/>
                <a:gd name="T57" fmla="*/ 541 h 1017"/>
                <a:gd name="T58" fmla="*/ 604 w 1380"/>
                <a:gd name="T59" fmla="*/ 790 h 1017"/>
                <a:gd name="T60" fmla="*/ 638 w 1380"/>
                <a:gd name="T61" fmla="*/ 804 h 1017"/>
                <a:gd name="T62" fmla="*/ 661 w 1380"/>
                <a:gd name="T63" fmla="*/ 799 h 1017"/>
                <a:gd name="T64" fmla="*/ 685 w 1380"/>
                <a:gd name="T65" fmla="*/ 769 h 1017"/>
                <a:gd name="T66" fmla="*/ 736 w 1380"/>
                <a:gd name="T67" fmla="*/ 662 h 1017"/>
                <a:gd name="T68" fmla="*/ 792 w 1380"/>
                <a:gd name="T69" fmla="*/ 747 h 1017"/>
                <a:gd name="T70" fmla="*/ 820 w 1380"/>
                <a:gd name="T71" fmla="*/ 834 h 1017"/>
                <a:gd name="T72" fmla="*/ 844 w 1380"/>
                <a:gd name="T73" fmla="*/ 851 h 1017"/>
                <a:gd name="T74" fmla="*/ 962 w 1380"/>
                <a:gd name="T75" fmla="*/ 842 h 1017"/>
                <a:gd name="T76" fmla="*/ 1030 w 1380"/>
                <a:gd name="T77" fmla="*/ 804 h 1017"/>
                <a:gd name="T78" fmla="*/ 1067 w 1380"/>
                <a:gd name="T79" fmla="*/ 556 h 1017"/>
                <a:gd name="T80" fmla="*/ 1082 w 1380"/>
                <a:gd name="T81" fmla="*/ 510 h 1017"/>
                <a:gd name="T82" fmla="*/ 1096 w 1380"/>
                <a:gd name="T83" fmla="*/ 396 h 1017"/>
                <a:gd name="T84" fmla="*/ 1110 w 1380"/>
                <a:gd name="T85" fmla="*/ 330 h 1017"/>
                <a:gd name="T86" fmla="*/ 1128 w 1380"/>
                <a:gd name="T87" fmla="*/ 301 h 1017"/>
                <a:gd name="T88" fmla="*/ 1160 w 1380"/>
                <a:gd name="T89" fmla="*/ 289 h 1017"/>
                <a:gd name="T90" fmla="*/ 1191 w 1380"/>
                <a:gd name="T91" fmla="*/ 303 h 1017"/>
                <a:gd name="T92" fmla="*/ 1209 w 1380"/>
                <a:gd name="T93" fmla="*/ 498 h 1017"/>
                <a:gd name="T94" fmla="*/ 1185 w 1380"/>
                <a:gd name="T95" fmla="*/ 626 h 1017"/>
                <a:gd name="T96" fmla="*/ 1195 w 1380"/>
                <a:gd name="T97" fmla="*/ 587 h 1017"/>
                <a:gd name="T98" fmla="*/ 1266 w 1380"/>
                <a:gd name="T99" fmla="*/ 526 h 1017"/>
                <a:gd name="T100" fmla="*/ 1288 w 1380"/>
                <a:gd name="T101" fmla="*/ 753 h 1017"/>
                <a:gd name="T102" fmla="*/ 1288 w 1380"/>
                <a:gd name="T103" fmla="*/ 776 h 1017"/>
                <a:gd name="T104" fmla="*/ 1290 w 1380"/>
                <a:gd name="T105" fmla="*/ 762 h 1017"/>
                <a:gd name="T106" fmla="*/ 1295 w 1380"/>
                <a:gd name="T107" fmla="*/ 740 h 1017"/>
                <a:gd name="T108" fmla="*/ 1368 w 1380"/>
                <a:gd name="T109" fmla="*/ 599 h 1017"/>
                <a:gd name="T110" fmla="*/ 378 w 1380"/>
                <a:gd name="T111" fmla="*/ 349 h 1017"/>
                <a:gd name="T112" fmla="*/ 377 w 1380"/>
                <a:gd name="T113" fmla="*/ 361 h 1017"/>
                <a:gd name="T114" fmla="*/ 375 w 1380"/>
                <a:gd name="T115" fmla="*/ 414 h 1017"/>
                <a:gd name="T116" fmla="*/ 376 w 1380"/>
                <a:gd name="T117" fmla="*/ 453 h 1017"/>
                <a:gd name="T118" fmla="*/ 378 w 1380"/>
                <a:gd name="T119" fmla="*/ 349 h 1017"/>
                <a:gd name="T120" fmla="*/ 1175 w 1380"/>
                <a:gd name="T121" fmla="*/ 795 h 1017"/>
                <a:gd name="T122" fmla="*/ 1178 w 1380"/>
                <a:gd name="T123" fmla="*/ 681 h 1017"/>
                <a:gd name="T124" fmla="*/ 1175 w 1380"/>
                <a:gd name="T125" fmla="*/ 795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0" h="1017">
                  <a:moveTo>
                    <a:pt x="1368" y="599"/>
                  </a:moveTo>
                  <a:cubicBezTo>
                    <a:pt x="1379" y="706"/>
                    <a:pt x="1372" y="813"/>
                    <a:pt x="1339" y="915"/>
                  </a:cubicBezTo>
                  <a:cubicBezTo>
                    <a:pt x="1328" y="947"/>
                    <a:pt x="1310" y="981"/>
                    <a:pt x="1350" y="1016"/>
                  </a:cubicBezTo>
                  <a:cubicBezTo>
                    <a:pt x="1223" y="1001"/>
                    <a:pt x="1095" y="990"/>
                    <a:pt x="968" y="969"/>
                  </a:cubicBezTo>
                  <a:cubicBezTo>
                    <a:pt x="742" y="932"/>
                    <a:pt x="517" y="888"/>
                    <a:pt x="293" y="846"/>
                  </a:cubicBezTo>
                  <a:cubicBezTo>
                    <a:pt x="278" y="843"/>
                    <a:pt x="264" y="836"/>
                    <a:pt x="250" y="831"/>
                  </a:cubicBezTo>
                  <a:cubicBezTo>
                    <a:pt x="245" y="825"/>
                    <a:pt x="242" y="818"/>
                    <a:pt x="242" y="811"/>
                  </a:cubicBezTo>
                  <a:cubicBezTo>
                    <a:pt x="242" y="803"/>
                    <a:pt x="244" y="801"/>
                    <a:pt x="244" y="801"/>
                  </a:cubicBezTo>
                  <a:cubicBezTo>
                    <a:pt x="259" y="776"/>
                    <a:pt x="287" y="769"/>
                    <a:pt x="310" y="753"/>
                  </a:cubicBezTo>
                  <a:cubicBezTo>
                    <a:pt x="339" y="744"/>
                    <a:pt x="354" y="726"/>
                    <a:pt x="352" y="694"/>
                  </a:cubicBezTo>
                  <a:cubicBezTo>
                    <a:pt x="350" y="656"/>
                    <a:pt x="353" y="619"/>
                    <a:pt x="358" y="582"/>
                  </a:cubicBezTo>
                  <a:cubicBezTo>
                    <a:pt x="352" y="620"/>
                    <a:pt x="347" y="659"/>
                    <a:pt x="349" y="698"/>
                  </a:cubicBezTo>
                  <a:cubicBezTo>
                    <a:pt x="348" y="711"/>
                    <a:pt x="343" y="723"/>
                    <a:pt x="334" y="732"/>
                  </a:cubicBezTo>
                  <a:cubicBezTo>
                    <a:pt x="314" y="749"/>
                    <a:pt x="293" y="758"/>
                    <a:pt x="268" y="759"/>
                  </a:cubicBezTo>
                  <a:cubicBezTo>
                    <a:pt x="256" y="758"/>
                    <a:pt x="245" y="755"/>
                    <a:pt x="236" y="747"/>
                  </a:cubicBezTo>
                  <a:cubicBezTo>
                    <a:pt x="192" y="627"/>
                    <a:pt x="258" y="506"/>
                    <a:pt x="239" y="384"/>
                  </a:cubicBezTo>
                  <a:cubicBezTo>
                    <a:pt x="230" y="324"/>
                    <a:pt x="256" y="262"/>
                    <a:pt x="216" y="207"/>
                  </a:cubicBezTo>
                  <a:cubicBezTo>
                    <a:pt x="210" y="204"/>
                    <a:pt x="203" y="202"/>
                    <a:pt x="197" y="200"/>
                  </a:cubicBezTo>
                  <a:cubicBezTo>
                    <a:pt x="189" y="202"/>
                    <a:pt x="183" y="205"/>
                    <a:pt x="178" y="211"/>
                  </a:cubicBezTo>
                  <a:cubicBezTo>
                    <a:pt x="168" y="233"/>
                    <a:pt x="171" y="257"/>
                    <a:pt x="166" y="280"/>
                  </a:cubicBezTo>
                  <a:cubicBezTo>
                    <a:pt x="139" y="341"/>
                    <a:pt x="102" y="364"/>
                    <a:pt x="48" y="306"/>
                  </a:cubicBezTo>
                  <a:cubicBezTo>
                    <a:pt x="42" y="297"/>
                    <a:pt x="38" y="286"/>
                    <a:pt x="35" y="275"/>
                  </a:cubicBezTo>
                  <a:cubicBezTo>
                    <a:pt x="32" y="248"/>
                    <a:pt x="33" y="220"/>
                    <a:pt x="27" y="194"/>
                  </a:cubicBezTo>
                  <a:cubicBezTo>
                    <a:pt x="24" y="184"/>
                    <a:pt x="23" y="173"/>
                    <a:pt x="19" y="162"/>
                  </a:cubicBezTo>
                  <a:cubicBezTo>
                    <a:pt x="12" y="139"/>
                    <a:pt x="9" y="116"/>
                    <a:pt x="4" y="94"/>
                  </a:cubicBezTo>
                  <a:cubicBezTo>
                    <a:pt x="0" y="26"/>
                    <a:pt x="42" y="0"/>
                    <a:pt x="96" y="8"/>
                  </a:cubicBezTo>
                  <a:cubicBezTo>
                    <a:pt x="284" y="36"/>
                    <a:pt x="484" y="25"/>
                    <a:pt x="638" y="168"/>
                  </a:cubicBezTo>
                  <a:cubicBezTo>
                    <a:pt x="661" y="204"/>
                    <a:pt x="632" y="234"/>
                    <a:pt x="629" y="268"/>
                  </a:cubicBezTo>
                  <a:cubicBezTo>
                    <a:pt x="607" y="358"/>
                    <a:pt x="603" y="449"/>
                    <a:pt x="603" y="541"/>
                  </a:cubicBezTo>
                  <a:cubicBezTo>
                    <a:pt x="589" y="623"/>
                    <a:pt x="554" y="707"/>
                    <a:pt x="604" y="790"/>
                  </a:cubicBezTo>
                  <a:cubicBezTo>
                    <a:pt x="615" y="796"/>
                    <a:pt x="626" y="802"/>
                    <a:pt x="638" y="804"/>
                  </a:cubicBezTo>
                  <a:cubicBezTo>
                    <a:pt x="646" y="802"/>
                    <a:pt x="653" y="802"/>
                    <a:pt x="661" y="799"/>
                  </a:cubicBezTo>
                  <a:cubicBezTo>
                    <a:pt x="672" y="791"/>
                    <a:pt x="679" y="781"/>
                    <a:pt x="685" y="769"/>
                  </a:cubicBezTo>
                  <a:cubicBezTo>
                    <a:pt x="705" y="733"/>
                    <a:pt x="682" y="680"/>
                    <a:pt x="736" y="662"/>
                  </a:cubicBezTo>
                  <a:cubicBezTo>
                    <a:pt x="792" y="665"/>
                    <a:pt x="800" y="703"/>
                    <a:pt x="792" y="747"/>
                  </a:cubicBezTo>
                  <a:cubicBezTo>
                    <a:pt x="786" y="782"/>
                    <a:pt x="785" y="814"/>
                    <a:pt x="820" y="834"/>
                  </a:cubicBezTo>
                  <a:cubicBezTo>
                    <a:pt x="827" y="840"/>
                    <a:pt x="836" y="845"/>
                    <a:pt x="844" y="851"/>
                  </a:cubicBezTo>
                  <a:cubicBezTo>
                    <a:pt x="887" y="900"/>
                    <a:pt x="922" y="845"/>
                    <a:pt x="962" y="842"/>
                  </a:cubicBezTo>
                  <a:cubicBezTo>
                    <a:pt x="991" y="840"/>
                    <a:pt x="1020" y="840"/>
                    <a:pt x="1030" y="804"/>
                  </a:cubicBezTo>
                  <a:cubicBezTo>
                    <a:pt x="1049" y="721"/>
                    <a:pt x="1053" y="639"/>
                    <a:pt x="1067" y="556"/>
                  </a:cubicBezTo>
                  <a:cubicBezTo>
                    <a:pt x="1073" y="541"/>
                    <a:pt x="1081" y="527"/>
                    <a:pt x="1082" y="510"/>
                  </a:cubicBezTo>
                  <a:cubicBezTo>
                    <a:pt x="1082" y="472"/>
                    <a:pt x="1085" y="434"/>
                    <a:pt x="1096" y="396"/>
                  </a:cubicBezTo>
                  <a:cubicBezTo>
                    <a:pt x="1101" y="375"/>
                    <a:pt x="1105" y="352"/>
                    <a:pt x="1110" y="330"/>
                  </a:cubicBezTo>
                  <a:cubicBezTo>
                    <a:pt x="1114" y="320"/>
                    <a:pt x="1120" y="310"/>
                    <a:pt x="1128" y="301"/>
                  </a:cubicBezTo>
                  <a:cubicBezTo>
                    <a:pt x="1137" y="295"/>
                    <a:pt x="1148" y="291"/>
                    <a:pt x="1160" y="289"/>
                  </a:cubicBezTo>
                  <a:cubicBezTo>
                    <a:pt x="1171" y="291"/>
                    <a:pt x="1182" y="295"/>
                    <a:pt x="1191" y="303"/>
                  </a:cubicBezTo>
                  <a:cubicBezTo>
                    <a:pt x="1233" y="365"/>
                    <a:pt x="1221" y="433"/>
                    <a:pt x="1209" y="498"/>
                  </a:cubicBezTo>
                  <a:cubicBezTo>
                    <a:pt x="1201" y="541"/>
                    <a:pt x="1192" y="583"/>
                    <a:pt x="1185" y="626"/>
                  </a:cubicBezTo>
                  <a:cubicBezTo>
                    <a:pt x="1188" y="613"/>
                    <a:pt x="1191" y="600"/>
                    <a:pt x="1195" y="587"/>
                  </a:cubicBezTo>
                  <a:cubicBezTo>
                    <a:pt x="1208" y="547"/>
                    <a:pt x="1214" y="512"/>
                    <a:pt x="1266" y="526"/>
                  </a:cubicBezTo>
                  <a:cubicBezTo>
                    <a:pt x="1330" y="596"/>
                    <a:pt x="1273" y="678"/>
                    <a:pt x="1288" y="753"/>
                  </a:cubicBezTo>
                  <a:lnTo>
                    <a:pt x="1288" y="776"/>
                  </a:lnTo>
                  <a:cubicBezTo>
                    <a:pt x="1288" y="775"/>
                    <a:pt x="1290" y="764"/>
                    <a:pt x="1290" y="762"/>
                  </a:cubicBezTo>
                  <a:cubicBezTo>
                    <a:pt x="1292" y="753"/>
                    <a:pt x="1293" y="747"/>
                    <a:pt x="1295" y="740"/>
                  </a:cubicBezTo>
                  <a:cubicBezTo>
                    <a:pt x="1325" y="697"/>
                    <a:pt x="1281" y="616"/>
                    <a:pt x="1368" y="599"/>
                  </a:cubicBezTo>
                  <a:close/>
                  <a:moveTo>
                    <a:pt x="378" y="349"/>
                  </a:moveTo>
                  <a:cubicBezTo>
                    <a:pt x="377" y="353"/>
                    <a:pt x="377" y="356"/>
                    <a:pt x="377" y="361"/>
                  </a:cubicBezTo>
                  <a:cubicBezTo>
                    <a:pt x="378" y="379"/>
                    <a:pt x="375" y="396"/>
                    <a:pt x="375" y="414"/>
                  </a:cubicBezTo>
                  <a:cubicBezTo>
                    <a:pt x="376" y="427"/>
                    <a:pt x="376" y="440"/>
                    <a:pt x="376" y="453"/>
                  </a:cubicBezTo>
                  <a:cubicBezTo>
                    <a:pt x="379" y="418"/>
                    <a:pt x="381" y="384"/>
                    <a:pt x="378" y="349"/>
                  </a:cubicBezTo>
                  <a:close/>
                  <a:moveTo>
                    <a:pt x="1175" y="795"/>
                  </a:moveTo>
                  <a:cubicBezTo>
                    <a:pt x="1175" y="756"/>
                    <a:pt x="1175" y="719"/>
                    <a:pt x="1178" y="681"/>
                  </a:cubicBezTo>
                  <a:cubicBezTo>
                    <a:pt x="1174" y="719"/>
                    <a:pt x="1173" y="756"/>
                    <a:pt x="1175" y="795"/>
                  </a:cubicBezTo>
                  <a:close/>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19" name="Forme libre 918"/>
            <p:cNvSpPr>
              <a:spLocks noChangeArrowheads="1"/>
            </p:cNvSpPr>
            <p:nvPr userDrawn="1"/>
          </p:nvSpPr>
          <p:spPr bwMode="auto">
            <a:xfrm>
              <a:off x="4214813" y="1517650"/>
              <a:ext cx="533400" cy="179388"/>
            </a:xfrm>
            <a:custGeom>
              <a:avLst/>
              <a:gdLst>
                <a:gd name="T0" fmla="*/ 1263 w 1482"/>
                <a:gd name="T1" fmla="*/ 278 h 499"/>
                <a:gd name="T2" fmla="*/ 741 w 1482"/>
                <a:gd name="T3" fmla="*/ 255 h 499"/>
                <a:gd name="T4" fmla="*/ 664 w 1482"/>
                <a:gd name="T5" fmla="*/ 236 h 499"/>
                <a:gd name="T6" fmla="*/ 700 w 1482"/>
                <a:gd name="T7" fmla="*/ 223 h 499"/>
                <a:gd name="T8" fmla="*/ 533 w 1482"/>
                <a:gd name="T9" fmla="*/ 232 h 499"/>
                <a:gd name="T10" fmla="*/ 269 w 1482"/>
                <a:gd name="T11" fmla="*/ 240 h 499"/>
                <a:gd name="T12" fmla="*/ 269 w 1482"/>
                <a:gd name="T13" fmla="*/ 262 h 499"/>
                <a:gd name="T14" fmla="*/ 707 w 1482"/>
                <a:gd name="T15" fmla="*/ 348 h 499"/>
                <a:gd name="T16" fmla="*/ 1229 w 1482"/>
                <a:gd name="T17" fmla="*/ 365 h 499"/>
                <a:gd name="T18" fmla="*/ 1355 w 1482"/>
                <a:gd name="T19" fmla="*/ 302 h 499"/>
                <a:gd name="T20" fmla="*/ 1388 w 1482"/>
                <a:gd name="T21" fmla="*/ 330 h 499"/>
                <a:gd name="T22" fmla="*/ 1469 w 1482"/>
                <a:gd name="T23" fmla="*/ 411 h 499"/>
                <a:gd name="T24" fmla="*/ 1365 w 1482"/>
                <a:gd name="T25" fmla="*/ 458 h 499"/>
                <a:gd name="T26" fmla="*/ 990 w 1482"/>
                <a:gd name="T27" fmla="*/ 447 h 499"/>
                <a:gd name="T28" fmla="*/ 577 w 1482"/>
                <a:gd name="T29" fmla="*/ 427 h 499"/>
                <a:gd name="T30" fmla="*/ 222 w 1482"/>
                <a:gd name="T31" fmla="*/ 348 h 499"/>
                <a:gd name="T32" fmla="*/ 90 w 1482"/>
                <a:gd name="T33" fmla="*/ 327 h 499"/>
                <a:gd name="T34" fmla="*/ 2 w 1482"/>
                <a:gd name="T35" fmla="*/ 224 h 499"/>
                <a:gd name="T36" fmla="*/ 93 w 1482"/>
                <a:gd name="T37" fmla="*/ 137 h 499"/>
                <a:gd name="T38" fmla="*/ 283 w 1482"/>
                <a:gd name="T39" fmla="*/ 38 h 499"/>
                <a:gd name="T40" fmla="*/ 391 w 1482"/>
                <a:gd name="T41" fmla="*/ 30 h 499"/>
                <a:gd name="T42" fmla="*/ 686 w 1482"/>
                <a:gd name="T43" fmla="*/ 104 h 499"/>
                <a:gd name="T44" fmla="*/ 901 w 1482"/>
                <a:gd name="T45" fmla="*/ 119 h 499"/>
                <a:gd name="T46" fmla="*/ 1058 w 1482"/>
                <a:gd name="T47" fmla="*/ 140 h 499"/>
                <a:gd name="T48" fmla="*/ 990 w 1482"/>
                <a:gd name="T49" fmla="*/ 218 h 499"/>
                <a:gd name="T50" fmla="*/ 1266 w 1482"/>
                <a:gd name="T51" fmla="*/ 255 h 499"/>
                <a:gd name="T52" fmla="*/ 1274 w 1482"/>
                <a:gd name="T53" fmla="*/ 269 h 499"/>
                <a:gd name="T54" fmla="*/ 1263 w 1482"/>
                <a:gd name="T55" fmla="*/ 278 h 499"/>
                <a:gd name="T56" fmla="*/ 805 w 1482"/>
                <a:gd name="T57" fmla="*/ 221 h 499"/>
                <a:gd name="T58" fmla="*/ 767 w 1482"/>
                <a:gd name="T59" fmla="*/ 224 h 499"/>
                <a:gd name="T60" fmla="*/ 805 w 1482"/>
                <a:gd name="T61" fmla="*/ 22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82" h="499">
                  <a:moveTo>
                    <a:pt x="1263" y="278"/>
                  </a:moveTo>
                  <a:cubicBezTo>
                    <a:pt x="1089" y="262"/>
                    <a:pt x="915" y="250"/>
                    <a:pt x="741" y="255"/>
                  </a:cubicBezTo>
                  <a:cubicBezTo>
                    <a:pt x="715" y="255"/>
                    <a:pt x="690" y="243"/>
                    <a:pt x="664" y="236"/>
                  </a:cubicBezTo>
                  <a:cubicBezTo>
                    <a:pt x="676" y="229"/>
                    <a:pt x="688" y="225"/>
                    <a:pt x="700" y="223"/>
                  </a:cubicBezTo>
                  <a:cubicBezTo>
                    <a:pt x="643" y="222"/>
                    <a:pt x="588" y="220"/>
                    <a:pt x="533" y="232"/>
                  </a:cubicBezTo>
                  <a:cubicBezTo>
                    <a:pt x="444" y="235"/>
                    <a:pt x="356" y="236"/>
                    <a:pt x="269" y="240"/>
                  </a:cubicBezTo>
                  <a:lnTo>
                    <a:pt x="269" y="262"/>
                  </a:lnTo>
                  <a:cubicBezTo>
                    <a:pt x="412" y="301"/>
                    <a:pt x="554" y="346"/>
                    <a:pt x="707" y="348"/>
                  </a:cubicBezTo>
                  <a:cubicBezTo>
                    <a:pt x="881" y="351"/>
                    <a:pt x="1057" y="333"/>
                    <a:pt x="1229" y="365"/>
                  </a:cubicBezTo>
                  <a:cubicBezTo>
                    <a:pt x="1287" y="375"/>
                    <a:pt x="1321" y="339"/>
                    <a:pt x="1355" y="302"/>
                  </a:cubicBezTo>
                  <a:cubicBezTo>
                    <a:pt x="1367" y="311"/>
                    <a:pt x="1378" y="320"/>
                    <a:pt x="1388" y="330"/>
                  </a:cubicBezTo>
                  <a:cubicBezTo>
                    <a:pt x="1417" y="354"/>
                    <a:pt x="1481" y="354"/>
                    <a:pt x="1469" y="411"/>
                  </a:cubicBezTo>
                  <a:cubicBezTo>
                    <a:pt x="1458" y="462"/>
                    <a:pt x="1402" y="446"/>
                    <a:pt x="1365" y="458"/>
                  </a:cubicBezTo>
                  <a:cubicBezTo>
                    <a:pt x="1239" y="498"/>
                    <a:pt x="1115" y="447"/>
                    <a:pt x="990" y="447"/>
                  </a:cubicBezTo>
                  <a:cubicBezTo>
                    <a:pt x="852" y="447"/>
                    <a:pt x="715" y="427"/>
                    <a:pt x="577" y="427"/>
                  </a:cubicBezTo>
                  <a:cubicBezTo>
                    <a:pt x="451" y="426"/>
                    <a:pt x="331" y="409"/>
                    <a:pt x="222" y="348"/>
                  </a:cubicBezTo>
                  <a:cubicBezTo>
                    <a:pt x="177" y="324"/>
                    <a:pt x="136" y="322"/>
                    <a:pt x="90" y="327"/>
                  </a:cubicBezTo>
                  <a:cubicBezTo>
                    <a:pt x="37" y="313"/>
                    <a:pt x="0" y="282"/>
                    <a:pt x="2" y="224"/>
                  </a:cubicBezTo>
                  <a:cubicBezTo>
                    <a:pt x="3" y="169"/>
                    <a:pt x="47" y="151"/>
                    <a:pt x="93" y="137"/>
                  </a:cubicBezTo>
                  <a:cubicBezTo>
                    <a:pt x="163" y="117"/>
                    <a:pt x="212" y="58"/>
                    <a:pt x="283" y="38"/>
                  </a:cubicBezTo>
                  <a:cubicBezTo>
                    <a:pt x="319" y="35"/>
                    <a:pt x="354" y="41"/>
                    <a:pt x="391" y="30"/>
                  </a:cubicBezTo>
                  <a:cubicBezTo>
                    <a:pt x="501" y="0"/>
                    <a:pt x="603" y="15"/>
                    <a:pt x="686" y="104"/>
                  </a:cubicBezTo>
                  <a:cubicBezTo>
                    <a:pt x="753" y="163"/>
                    <a:pt x="829" y="127"/>
                    <a:pt x="901" y="119"/>
                  </a:cubicBezTo>
                  <a:cubicBezTo>
                    <a:pt x="958" y="113"/>
                    <a:pt x="1011" y="87"/>
                    <a:pt x="1058" y="140"/>
                  </a:cubicBezTo>
                  <a:cubicBezTo>
                    <a:pt x="1038" y="162"/>
                    <a:pt x="1008" y="174"/>
                    <a:pt x="990" y="218"/>
                  </a:cubicBezTo>
                  <a:cubicBezTo>
                    <a:pt x="1086" y="230"/>
                    <a:pt x="1176" y="243"/>
                    <a:pt x="1266" y="255"/>
                  </a:cubicBezTo>
                  <a:cubicBezTo>
                    <a:pt x="1274" y="259"/>
                    <a:pt x="1277" y="264"/>
                    <a:pt x="1274" y="269"/>
                  </a:cubicBezTo>
                  <a:cubicBezTo>
                    <a:pt x="1268" y="275"/>
                    <a:pt x="1266" y="278"/>
                    <a:pt x="1263" y="278"/>
                  </a:cubicBezTo>
                  <a:close/>
                  <a:moveTo>
                    <a:pt x="805" y="221"/>
                  </a:moveTo>
                  <a:cubicBezTo>
                    <a:pt x="792" y="222"/>
                    <a:pt x="779" y="223"/>
                    <a:pt x="767" y="224"/>
                  </a:cubicBezTo>
                  <a:cubicBezTo>
                    <a:pt x="779" y="224"/>
                    <a:pt x="792" y="224"/>
                    <a:pt x="805" y="221"/>
                  </a:cubicBezTo>
                  <a:close/>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20" name="Forme libre 919"/>
            <p:cNvSpPr>
              <a:spLocks noChangeArrowheads="1"/>
            </p:cNvSpPr>
            <p:nvPr userDrawn="1"/>
          </p:nvSpPr>
          <p:spPr bwMode="auto">
            <a:xfrm>
              <a:off x="4876800" y="1573213"/>
              <a:ext cx="225425" cy="134937"/>
            </a:xfrm>
            <a:custGeom>
              <a:avLst/>
              <a:gdLst>
                <a:gd name="T0" fmla="*/ 247 w 626"/>
                <a:gd name="T1" fmla="*/ 54 h 375"/>
                <a:gd name="T2" fmla="*/ 548 w 626"/>
                <a:gd name="T3" fmla="*/ 0 h 375"/>
                <a:gd name="T4" fmla="*/ 567 w 626"/>
                <a:gd name="T5" fmla="*/ 235 h 375"/>
                <a:gd name="T6" fmla="*/ 584 w 626"/>
                <a:gd name="T7" fmla="*/ 241 h 375"/>
                <a:gd name="T8" fmla="*/ 610 w 626"/>
                <a:gd name="T9" fmla="*/ 267 h 375"/>
                <a:gd name="T10" fmla="*/ 501 w 626"/>
                <a:gd name="T11" fmla="*/ 364 h 375"/>
                <a:gd name="T12" fmla="*/ 145 w 626"/>
                <a:gd name="T13" fmla="*/ 235 h 375"/>
                <a:gd name="T14" fmla="*/ 88 w 626"/>
                <a:gd name="T15" fmla="*/ 32 h 375"/>
                <a:gd name="T16" fmla="*/ 113 w 626"/>
                <a:gd name="T17" fmla="*/ 34 h 375"/>
                <a:gd name="T18" fmla="*/ 247 w 626"/>
                <a:gd name="T19" fmla="*/ 5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6" h="375">
                  <a:moveTo>
                    <a:pt x="247" y="54"/>
                  </a:moveTo>
                  <a:cubicBezTo>
                    <a:pt x="342" y="57"/>
                    <a:pt x="435" y="49"/>
                    <a:pt x="548" y="0"/>
                  </a:cubicBezTo>
                  <a:cubicBezTo>
                    <a:pt x="498" y="99"/>
                    <a:pt x="518" y="170"/>
                    <a:pt x="567" y="235"/>
                  </a:cubicBezTo>
                  <a:cubicBezTo>
                    <a:pt x="573" y="237"/>
                    <a:pt x="577" y="238"/>
                    <a:pt x="584" y="241"/>
                  </a:cubicBezTo>
                  <a:cubicBezTo>
                    <a:pt x="593" y="249"/>
                    <a:pt x="602" y="257"/>
                    <a:pt x="610" y="267"/>
                  </a:cubicBezTo>
                  <a:cubicBezTo>
                    <a:pt x="625" y="365"/>
                    <a:pt x="614" y="374"/>
                    <a:pt x="501" y="364"/>
                  </a:cubicBezTo>
                  <a:cubicBezTo>
                    <a:pt x="397" y="280"/>
                    <a:pt x="256" y="301"/>
                    <a:pt x="145" y="235"/>
                  </a:cubicBezTo>
                  <a:cubicBezTo>
                    <a:pt x="110" y="173"/>
                    <a:pt x="0" y="130"/>
                    <a:pt x="88" y="32"/>
                  </a:cubicBezTo>
                  <a:cubicBezTo>
                    <a:pt x="96" y="32"/>
                    <a:pt x="105" y="32"/>
                    <a:pt x="113" y="34"/>
                  </a:cubicBezTo>
                  <a:cubicBezTo>
                    <a:pt x="155" y="54"/>
                    <a:pt x="197" y="83"/>
                    <a:pt x="247" y="54"/>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21" name="Forme libre 920"/>
            <p:cNvSpPr>
              <a:spLocks noChangeArrowheads="1"/>
            </p:cNvSpPr>
            <p:nvPr userDrawn="1"/>
          </p:nvSpPr>
          <p:spPr bwMode="auto">
            <a:xfrm>
              <a:off x="4797425" y="1581150"/>
              <a:ext cx="152400" cy="131763"/>
            </a:xfrm>
            <a:custGeom>
              <a:avLst/>
              <a:gdLst>
                <a:gd name="T0" fmla="*/ 308 w 424"/>
                <a:gd name="T1" fmla="*/ 10 h 368"/>
                <a:gd name="T2" fmla="*/ 353 w 424"/>
                <a:gd name="T3" fmla="*/ 110 h 368"/>
                <a:gd name="T4" fmla="*/ 377 w 424"/>
                <a:gd name="T5" fmla="*/ 193 h 368"/>
                <a:gd name="T6" fmla="*/ 382 w 424"/>
                <a:gd name="T7" fmla="*/ 210 h 368"/>
                <a:gd name="T8" fmla="*/ 353 w 424"/>
                <a:gd name="T9" fmla="*/ 359 h 368"/>
                <a:gd name="T10" fmla="*/ 133 w 424"/>
                <a:gd name="T11" fmla="*/ 300 h 368"/>
                <a:gd name="T12" fmla="*/ 7 w 424"/>
                <a:gd name="T13" fmla="*/ 193 h 368"/>
                <a:gd name="T14" fmla="*/ 64 w 424"/>
                <a:gd name="T15" fmla="*/ 191 h 368"/>
                <a:gd name="T16" fmla="*/ 108 w 424"/>
                <a:gd name="T17" fmla="*/ 91 h 368"/>
                <a:gd name="T18" fmla="*/ 88 w 424"/>
                <a:gd name="T19" fmla="*/ 28 h 368"/>
                <a:gd name="T20" fmla="*/ 148 w 424"/>
                <a:gd name="T21" fmla="*/ 5 h 368"/>
                <a:gd name="T22" fmla="*/ 308 w 424"/>
                <a:gd name="T23" fmla="*/ 1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4" h="368">
                  <a:moveTo>
                    <a:pt x="308" y="10"/>
                  </a:moveTo>
                  <a:cubicBezTo>
                    <a:pt x="308" y="49"/>
                    <a:pt x="325" y="83"/>
                    <a:pt x="353" y="110"/>
                  </a:cubicBezTo>
                  <a:cubicBezTo>
                    <a:pt x="375" y="133"/>
                    <a:pt x="386" y="159"/>
                    <a:pt x="377" y="193"/>
                  </a:cubicBezTo>
                  <a:cubicBezTo>
                    <a:pt x="379" y="199"/>
                    <a:pt x="380" y="204"/>
                    <a:pt x="382" y="210"/>
                  </a:cubicBezTo>
                  <a:cubicBezTo>
                    <a:pt x="412" y="268"/>
                    <a:pt x="423" y="321"/>
                    <a:pt x="353" y="359"/>
                  </a:cubicBezTo>
                  <a:cubicBezTo>
                    <a:pt x="272" y="367"/>
                    <a:pt x="211" y="304"/>
                    <a:pt x="133" y="300"/>
                  </a:cubicBezTo>
                  <a:cubicBezTo>
                    <a:pt x="87" y="269"/>
                    <a:pt x="0" y="288"/>
                    <a:pt x="7" y="193"/>
                  </a:cubicBezTo>
                  <a:cubicBezTo>
                    <a:pt x="26" y="193"/>
                    <a:pt x="46" y="193"/>
                    <a:pt x="64" y="191"/>
                  </a:cubicBezTo>
                  <a:cubicBezTo>
                    <a:pt x="165" y="184"/>
                    <a:pt x="168" y="178"/>
                    <a:pt x="108" y="91"/>
                  </a:cubicBezTo>
                  <a:cubicBezTo>
                    <a:pt x="94" y="71"/>
                    <a:pt x="81" y="52"/>
                    <a:pt x="88" y="28"/>
                  </a:cubicBezTo>
                  <a:cubicBezTo>
                    <a:pt x="99" y="0"/>
                    <a:pt x="125" y="5"/>
                    <a:pt x="148" y="5"/>
                  </a:cubicBezTo>
                  <a:cubicBezTo>
                    <a:pt x="201" y="8"/>
                    <a:pt x="255" y="10"/>
                    <a:pt x="308" y="10"/>
                  </a:cubicBezTo>
                </a:path>
              </a:pathLst>
            </a:custGeom>
            <a:solidFill>
              <a:srgbClr val="1E1E1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22" name="Forme libre 921"/>
            <p:cNvSpPr>
              <a:spLocks noChangeArrowheads="1"/>
            </p:cNvSpPr>
            <p:nvPr userDrawn="1"/>
          </p:nvSpPr>
          <p:spPr bwMode="auto">
            <a:xfrm>
              <a:off x="4092575" y="1106488"/>
              <a:ext cx="138113" cy="201612"/>
            </a:xfrm>
            <a:custGeom>
              <a:avLst/>
              <a:gdLst>
                <a:gd name="T0" fmla="*/ 182 w 384"/>
                <a:gd name="T1" fmla="*/ 22 h 562"/>
                <a:gd name="T2" fmla="*/ 246 w 384"/>
                <a:gd name="T3" fmla="*/ 0 h 562"/>
                <a:gd name="T4" fmla="*/ 273 w 384"/>
                <a:gd name="T5" fmla="*/ 201 h 562"/>
                <a:gd name="T6" fmla="*/ 313 w 384"/>
                <a:gd name="T7" fmla="*/ 427 h 562"/>
                <a:gd name="T8" fmla="*/ 362 w 384"/>
                <a:gd name="T9" fmla="*/ 481 h 562"/>
                <a:gd name="T10" fmla="*/ 365 w 384"/>
                <a:gd name="T11" fmla="*/ 481 h 562"/>
                <a:gd name="T12" fmla="*/ 312 w 384"/>
                <a:gd name="T13" fmla="*/ 549 h 562"/>
                <a:gd name="T14" fmla="*/ 296 w 384"/>
                <a:gd name="T15" fmla="*/ 549 h 562"/>
                <a:gd name="T16" fmla="*/ 200 w 384"/>
                <a:gd name="T17" fmla="*/ 488 h 562"/>
                <a:gd name="T18" fmla="*/ 134 w 384"/>
                <a:gd name="T19" fmla="*/ 462 h 562"/>
                <a:gd name="T20" fmla="*/ 0 w 384"/>
                <a:gd name="T21" fmla="*/ 481 h 562"/>
                <a:gd name="T22" fmla="*/ 0 w 384"/>
                <a:gd name="T23" fmla="*/ 481 h 562"/>
                <a:gd name="T24" fmla="*/ 14 w 384"/>
                <a:gd name="T25" fmla="*/ 441 h 562"/>
                <a:gd name="T26" fmla="*/ 54 w 384"/>
                <a:gd name="T27" fmla="*/ 397 h 562"/>
                <a:gd name="T28" fmla="*/ 102 w 384"/>
                <a:gd name="T29" fmla="*/ 109 h 562"/>
                <a:gd name="T30" fmla="*/ 182 w 384"/>
                <a:gd name="T31" fmla="*/ 22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4" h="562">
                  <a:moveTo>
                    <a:pt x="182" y="22"/>
                  </a:moveTo>
                  <a:cubicBezTo>
                    <a:pt x="218" y="61"/>
                    <a:pt x="229" y="21"/>
                    <a:pt x="246" y="0"/>
                  </a:cubicBezTo>
                  <a:cubicBezTo>
                    <a:pt x="307" y="59"/>
                    <a:pt x="276" y="131"/>
                    <a:pt x="273" y="201"/>
                  </a:cubicBezTo>
                  <a:cubicBezTo>
                    <a:pt x="270" y="277"/>
                    <a:pt x="217" y="368"/>
                    <a:pt x="313" y="427"/>
                  </a:cubicBezTo>
                  <a:cubicBezTo>
                    <a:pt x="335" y="441"/>
                    <a:pt x="344" y="465"/>
                    <a:pt x="362" y="481"/>
                  </a:cubicBezTo>
                  <a:lnTo>
                    <a:pt x="365" y="481"/>
                  </a:lnTo>
                  <a:cubicBezTo>
                    <a:pt x="383" y="532"/>
                    <a:pt x="347" y="540"/>
                    <a:pt x="312" y="549"/>
                  </a:cubicBezTo>
                  <a:cubicBezTo>
                    <a:pt x="307" y="549"/>
                    <a:pt x="301" y="549"/>
                    <a:pt x="296" y="549"/>
                  </a:cubicBezTo>
                  <a:cubicBezTo>
                    <a:pt x="252" y="548"/>
                    <a:pt x="203" y="561"/>
                    <a:pt x="200" y="488"/>
                  </a:cubicBezTo>
                  <a:cubicBezTo>
                    <a:pt x="199" y="444"/>
                    <a:pt x="165" y="445"/>
                    <a:pt x="134" y="462"/>
                  </a:cubicBezTo>
                  <a:cubicBezTo>
                    <a:pt x="92" y="485"/>
                    <a:pt x="50" y="520"/>
                    <a:pt x="0" y="481"/>
                  </a:cubicBezTo>
                  <a:lnTo>
                    <a:pt x="0" y="481"/>
                  </a:lnTo>
                  <a:cubicBezTo>
                    <a:pt x="11" y="468"/>
                    <a:pt x="8" y="453"/>
                    <a:pt x="14" y="441"/>
                  </a:cubicBezTo>
                  <a:cubicBezTo>
                    <a:pt x="25" y="424"/>
                    <a:pt x="44" y="415"/>
                    <a:pt x="54" y="397"/>
                  </a:cubicBezTo>
                  <a:cubicBezTo>
                    <a:pt x="105" y="306"/>
                    <a:pt x="55" y="201"/>
                    <a:pt x="102" y="109"/>
                  </a:cubicBezTo>
                  <a:cubicBezTo>
                    <a:pt x="125" y="80"/>
                    <a:pt x="122" y="22"/>
                    <a:pt x="182" y="22"/>
                  </a:cubicBezTo>
                </a:path>
              </a:pathLst>
            </a:custGeom>
            <a:solidFill>
              <a:srgbClr val="39393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23" name="Forme libre 922"/>
            <p:cNvSpPr>
              <a:spLocks noChangeArrowheads="1"/>
            </p:cNvSpPr>
            <p:nvPr userDrawn="1"/>
          </p:nvSpPr>
          <p:spPr bwMode="auto">
            <a:xfrm>
              <a:off x="4852988" y="1146175"/>
              <a:ext cx="46037" cy="233363"/>
            </a:xfrm>
            <a:custGeom>
              <a:avLst/>
              <a:gdLst>
                <a:gd name="T0" fmla="*/ 79 w 129"/>
                <a:gd name="T1" fmla="*/ 643 h 647"/>
                <a:gd name="T2" fmla="*/ 5 w 129"/>
                <a:gd name="T3" fmla="*/ 582 h 647"/>
                <a:gd name="T4" fmla="*/ 81 w 129"/>
                <a:gd name="T5" fmla="*/ 3 h 647"/>
                <a:gd name="T6" fmla="*/ 124 w 129"/>
                <a:gd name="T7" fmla="*/ 41 h 647"/>
                <a:gd name="T8" fmla="*/ 128 w 129"/>
                <a:gd name="T9" fmla="*/ 142 h 647"/>
                <a:gd name="T10" fmla="*/ 79 w 129"/>
                <a:gd name="T11" fmla="*/ 643 h 647"/>
              </a:gdLst>
              <a:ahLst/>
              <a:cxnLst>
                <a:cxn ang="0">
                  <a:pos x="T0" y="T1"/>
                </a:cxn>
                <a:cxn ang="0">
                  <a:pos x="T2" y="T3"/>
                </a:cxn>
                <a:cxn ang="0">
                  <a:pos x="T4" y="T5"/>
                </a:cxn>
                <a:cxn ang="0">
                  <a:pos x="T6" y="T7"/>
                </a:cxn>
                <a:cxn ang="0">
                  <a:pos x="T8" y="T9"/>
                </a:cxn>
                <a:cxn ang="0">
                  <a:pos x="T10" y="T11"/>
                </a:cxn>
              </a:cxnLst>
              <a:rect l="0" t="0" r="r" b="b"/>
              <a:pathLst>
                <a:path w="129" h="647">
                  <a:moveTo>
                    <a:pt x="79" y="643"/>
                  </a:moveTo>
                  <a:cubicBezTo>
                    <a:pt x="35" y="646"/>
                    <a:pt x="0" y="632"/>
                    <a:pt x="5" y="582"/>
                  </a:cubicBezTo>
                  <a:cubicBezTo>
                    <a:pt x="21" y="388"/>
                    <a:pt x="3" y="189"/>
                    <a:pt x="81" y="3"/>
                  </a:cubicBezTo>
                  <a:cubicBezTo>
                    <a:pt x="109" y="0"/>
                    <a:pt x="122" y="14"/>
                    <a:pt x="124" y="41"/>
                  </a:cubicBezTo>
                  <a:cubicBezTo>
                    <a:pt x="125" y="75"/>
                    <a:pt x="127" y="108"/>
                    <a:pt x="128" y="142"/>
                  </a:cubicBezTo>
                  <a:cubicBezTo>
                    <a:pt x="115" y="310"/>
                    <a:pt x="115" y="478"/>
                    <a:pt x="79" y="643"/>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24" name="Forme libre 923"/>
            <p:cNvSpPr>
              <a:spLocks noChangeArrowheads="1"/>
            </p:cNvSpPr>
            <p:nvPr userDrawn="1"/>
          </p:nvSpPr>
          <p:spPr bwMode="auto">
            <a:xfrm>
              <a:off x="4765675" y="1149350"/>
              <a:ext cx="44450" cy="219075"/>
            </a:xfrm>
            <a:custGeom>
              <a:avLst/>
              <a:gdLst>
                <a:gd name="T0" fmla="*/ 95 w 122"/>
                <a:gd name="T1" fmla="*/ 475 h 607"/>
                <a:gd name="T2" fmla="*/ 72 w 122"/>
                <a:gd name="T3" fmla="*/ 563 h 607"/>
                <a:gd name="T4" fmla="*/ 25 w 122"/>
                <a:gd name="T5" fmla="*/ 601 h 607"/>
                <a:gd name="T6" fmla="*/ 0 w 122"/>
                <a:gd name="T7" fmla="*/ 555 h 607"/>
                <a:gd name="T8" fmla="*/ 8 w 122"/>
                <a:gd name="T9" fmla="*/ 407 h 607"/>
                <a:gd name="T10" fmla="*/ 43 w 122"/>
                <a:gd name="T11" fmla="*/ 100 h 607"/>
                <a:gd name="T12" fmla="*/ 57 w 122"/>
                <a:gd name="T13" fmla="*/ 33 h 607"/>
                <a:gd name="T14" fmla="*/ 101 w 122"/>
                <a:gd name="T15" fmla="*/ 6 h 607"/>
                <a:gd name="T16" fmla="*/ 121 w 122"/>
                <a:gd name="T17" fmla="*/ 42 h 607"/>
                <a:gd name="T18" fmla="*/ 121 w 122"/>
                <a:gd name="T19" fmla="*/ 203 h 607"/>
                <a:gd name="T20" fmla="*/ 95 w 122"/>
                <a:gd name="T21" fmla="*/ 47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607">
                  <a:moveTo>
                    <a:pt x="95" y="475"/>
                  </a:moveTo>
                  <a:cubicBezTo>
                    <a:pt x="87" y="504"/>
                    <a:pt x="80" y="533"/>
                    <a:pt x="72" y="563"/>
                  </a:cubicBezTo>
                  <a:cubicBezTo>
                    <a:pt x="66" y="588"/>
                    <a:pt x="52" y="606"/>
                    <a:pt x="25" y="601"/>
                  </a:cubicBezTo>
                  <a:cubicBezTo>
                    <a:pt x="3" y="597"/>
                    <a:pt x="0" y="575"/>
                    <a:pt x="0" y="555"/>
                  </a:cubicBezTo>
                  <a:cubicBezTo>
                    <a:pt x="2" y="507"/>
                    <a:pt x="3" y="456"/>
                    <a:pt x="8" y="407"/>
                  </a:cubicBezTo>
                  <a:cubicBezTo>
                    <a:pt x="19" y="305"/>
                    <a:pt x="31" y="203"/>
                    <a:pt x="43" y="100"/>
                  </a:cubicBezTo>
                  <a:cubicBezTo>
                    <a:pt x="46" y="77"/>
                    <a:pt x="49" y="55"/>
                    <a:pt x="57" y="33"/>
                  </a:cubicBezTo>
                  <a:cubicBezTo>
                    <a:pt x="63" y="15"/>
                    <a:pt x="78" y="0"/>
                    <a:pt x="101" y="6"/>
                  </a:cubicBezTo>
                  <a:cubicBezTo>
                    <a:pt x="118" y="10"/>
                    <a:pt x="121" y="26"/>
                    <a:pt x="121" y="42"/>
                  </a:cubicBezTo>
                  <a:cubicBezTo>
                    <a:pt x="121" y="96"/>
                    <a:pt x="121" y="149"/>
                    <a:pt x="121" y="203"/>
                  </a:cubicBezTo>
                  <a:cubicBezTo>
                    <a:pt x="113" y="293"/>
                    <a:pt x="104" y="384"/>
                    <a:pt x="95" y="475"/>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25" name="Forme libre 924"/>
            <p:cNvSpPr>
              <a:spLocks noChangeArrowheads="1"/>
            </p:cNvSpPr>
            <p:nvPr userDrawn="1"/>
          </p:nvSpPr>
          <p:spPr bwMode="auto">
            <a:xfrm>
              <a:off x="4699000" y="1624013"/>
              <a:ext cx="173038" cy="98425"/>
            </a:xfrm>
            <a:custGeom>
              <a:avLst/>
              <a:gdLst>
                <a:gd name="T0" fmla="*/ 279 w 482"/>
                <a:gd name="T1" fmla="*/ 76 h 273"/>
                <a:gd name="T2" fmla="*/ 418 w 482"/>
                <a:gd name="T3" fmla="*/ 144 h 273"/>
                <a:gd name="T4" fmla="*/ 472 w 482"/>
                <a:gd name="T5" fmla="*/ 195 h 273"/>
                <a:gd name="T6" fmla="*/ 421 w 482"/>
                <a:gd name="T7" fmla="*/ 263 h 273"/>
                <a:gd name="T8" fmla="*/ 5 w 482"/>
                <a:gd name="T9" fmla="*/ 160 h 273"/>
                <a:gd name="T10" fmla="*/ 6 w 482"/>
                <a:gd name="T11" fmla="*/ 122 h 273"/>
                <a:gd name="T12" fmla="*/ 85 w 482"/>
                <a:gd name="T13" fmla="*/ 118 h 273"/>
                <a:gd name="T14" fmla="*/ 8 w 482"/>
                <a:gd name="T15" fmla="*/ 6 h 273"/>
                <a:gd name="T16" fmla="*/ 160 w 482"/>
                <a:gd name="T17" fmla="*/ 44 h 273"/>
                <a:gd name="T18" fmla="*/ 279 w 482"/>
                <a:gd name="T19" fmla="*/ 7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2" h="273">
                  <a:moveTo>
                    <a:pt x="279" y="76"/>
                  </a:moveTo>
                  <a:cubicBezTo>
                    <a:pt x="325" y="99"/>
                    <a:pt x="373" y="121"/>
                    <a:pt x="418" y="144"/>
                  </a:cubicBezTo>
                  <a:cubicBezTo>
                    <a:pt x="440" y="157"/>
                    <a:pt x="463" y="170"/>
                    <a:pt x="472" y="195"/>
                  </a:cubicBezTo>
                  <a:cubicBezTo>
                    <a:pt x="481" y="238"/>
                    <a:pt x="458" y="272"/>
                    <a:pt x="421" y="263"/>
                  </a:cubicBezTo>
                  <a:cubicBezTo>
                    <a:pt x="282" y="229"/>
                    <a:pt x="134" y="231"/>
                    <a:pt x="5" y="160"/>
                  </a:cubicBezTo>
                  <a:cubicBezTo>
                    <a:pt x="0" y="148"/>
                    <a:pt x="0" y="134"/>
                    <a:pt x="6" y="122"/>
                  </a:cubicBezTo>
                  <a:cubicBezTo>
                    <a:pt x="27" y="121"/>
                    <a:pt x="49" y="121"/>
                    <a:pt x="85" y="118"/>
                  </a:cubicBezTo>
                  <a:cubicBezTo>
                    <a:pt x="55" y="76"/>
                    <a:pt x="0" y="60"/>
                    <a:pt x="8" y="6"/>
                  </a:cubicBezTo>
                  <a:cubicBezTo>
                    <a:pt x="63" y="0"/>
                    <a:pt x="110" y="28"/>
                    <a:pt x="160" y="44"/>
                  </a:cubicBezTo>
                  <a:cubicBezTo>
                    <a:pt x="198" y="58"/>
                    <a:pt x="238" y="66"/>
                    <a:pt x="279" y="76"/>
                  </a:cubicBezTo>
                </a:path>
              </a:pathLst>
            </a:custGeom>
            <a:solidFill>
              <a:srgbClr val="4E4E4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26" name="Forme libre 925"/>
            <p:cNvSpPr>
              <a:spLocks noChangeArrowheads="1"/>
            </p:cNvSpPr>
            <p:nvPr userDrawn="1"/>
          </p:nvSpPr>
          <p:spPr bwMode="auto">
            <a:xfrm>
              <a:off x="4922838" y="1155700"/>
              <a:ext cx="63500" cy="242888"/>
            </a:xfrm>
            <a:custGeom>
              <a:avLst/>
              <a:gdLst>
                <a:gd name="T0" fmla="*/ 136 w 175"/>
                <a:gd name="T1" fmla="*/ 661 h 673"/>
                <a:gd name="T2" fmla="*/ 27 w 175"/>
                <a:gd name="T3" fmla="*/ 643 h 673"/>
                <a:gd name="T4" fmla="*/ 8 w 175"/>
                <a:gd name="T5" fmla="*/ 440 h 673"/>
                <a:gd name="T6" fmla="*/ 50 w 175"/>
                <a:gd name="T7" fmla="*/ 89 h 673"/>
                <a:gd name="T8" fmla="*/ 95 w 175"/>
                <a:gd name="T9" fmla="*/ 0 h 673"/>
                <a:gd name="T10" fmla="*/ 127 w 175"/>
                <a:gd name="T11" fmla="*/ 5 h 673"/>
                <a:gd name="T12" fmla="*/ 114 w 175"/>
                <a:gd name="T13" fmla="*/ 351 h 673"/>
                <a:gd name="T14" fmla="*/ 168 w 175"/>
                <a:gd name="T15" fmla="*/ 583 h 673"/>
                <a:gd name="T16" fmla="*/ 136 w 175"/>
                <a:gd name="T17" fmla="*/ 661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673">
                  <a:moveTo>
                    <a:pt x="136" y="661"/>
                  </a:moveTo>
                  <a:cubicBezTo>
                    <a:pt x="96" y="672"/>
                    <a:pt x="61" y="661"/>
                    <a:pt x="27" y="643"/>
                  </a:cubicBezTo>
                  <a:cubicBezTo>
                    <a:pt x="0" y="577"/>
                    <a:pt x="1" y="508"/>
                    <a:pt x="8" y="440"/>
                  </a:cubicBezTo>
                  <a:cubicBezTo>
                    <a:pt x="20" y="322"/>
                    <a:pt x="37" y="206"/>
                    <a:pt x="50" y="89"/>
                  </a:cubicBezTo>
                  <a:cubicBezTo>
                    <a:pt x="55" y="53"/>
                    <a:pt x="66" y="21"/>
                    <a:pt x="95" y="0"/>
                  </a:cubicBezTo>
                  <a:cubicBezTo>
                    <a:pt x="105" y="1"/>
                    <a:pt x="116" y="3"/>
                    <a:pt x="127" y="5"/>
                  </a:cubicBezTo>
                  <a:cubicBezTo>
                    <a:pt x="165" y="121"/>
                    <a:pt x="125" y="237"/>
                    <a:pt x="114" y="351"/>
                  </a:cubicBezTo>
                  <a:cubicBezTo>
                    <a:pt x="107" y="437"/>
                    <a:pt x="93" y="519"/>
                    <a:pt x="168" y="583"/>
                  </a:cubicBezTo>
                  <a:cubicBezTo>
                    <a:pt x="174" y="615"/>
                    <a:pt x="171" y="644"/>
                    <a:pt x="136" y="661"/>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27" name="Forme libre 926"/>
            <p:cNvSpPr>
              <a:spLocks noChangeArrowheads="1"/>
            </p:cNvSpPr>
            <p:nvPr userDrawn="1"/>
          </p:nvSpPr>
          <p:spPr bwMode="auto">
            <a:xfrm>
              <a:off x="4459288" y="1527175"/>
              <a:ext cx="209550" cy="57150"/>
            </a:xfrm>
            <a:custGeom>
              <a:avLst/>
              <a:gdLst>
                <a:gd name="T0" fmla="*/ 375 w 581"/>
                <a:gd name="T1" fmla="*/ 116 h 158"/>
                <a:gd name="T2" fmla="*/ 119 w 581"/>
                <a:gd name="T3" fmla="*/ 148 h 158"/>
                <a:gd name="T4" fmla="*/ 7 w 581"/>
                <a:gd name="T5" fmla="*/ 97 h 158"/>
                <a:gd name="T6" fmla="*/ 3 w 581"/>
                <a:gd name="T7" fmla="*/ 79 h 158"/>
                <a:gd name="T8" fmla="*/ 9 w 581"/>
                <a:gd name="T9" fmla="*/ 71 h 158"/>
                <a:gd name="T10" fmla="*/ 458 w 581"/>
                <a:gd name="T11" fmla="*/ 20 h 158"/>
                <a:gd name="T12" fmla="*/ 580 w 581"/>
                <a:gd name="T13" fmla="*/ 0 h 158"/>
                <a:gd name="T14" fmla="*/ 375 w 581"/>
                <a:gd name="T15" fmla="*/ 116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1" h="158">
                  <a:moveTo>
                    <a:pt x="375" y="116"/>
                  </a:moveTo>
                  <a:cubicBezTo>
                    <a:pt x="288" y="110"/>
                    <a:pt x="203" y="134"/>
                    <a:pt x="119" y="148"/>
                  </a:cubicBezTo>
                  <a:cubicBezTo>
                    <a:pt x="65" y="157"/>
                    <a:pt x="30" y="145"/>
                    <a:pt x="7" y="97"/>
                  </a:cubicBezTo>
                  <a:cubicBezTo>
                    <a:pt x="1" y="91"/>
                    <a:pt x="0" y="85"/>
                    <a:pt x="3" y="79"/>
                  </a:cubicBezTo>
                  <a:cubicBezTo>
                    <a:pt x="6" y="73"/>
                    <a:pt x="7" y="71"/>
                    <a:pt x="9" y="71"/>
                  </a:cubicBezTo>
                  <a:cubicBezTo>
                    <a:pt x="162" y="84"/>
                    <a:pt x="310" y="42"/>
                    <a:pt x="458" y="20"/>
                  </a:cubicBezTo>
                  <a:cubicBezTo>
                    <a:pt x="499" y="13"/>
                    <a:pt x="539" y="0"/>
                    <a:pt x="580" y="0"/>
                  </a:cubicBezTo>
                  <a:cubicBezTo>
                    <a:pt x="522" y="53"/>
                    <a:pt x="442" y="75"/>
                    <a:pt x="375" y="116"/>
                  </a:cubicBezTo>
                </a:path>
              </a:pathLst>
            </a:custGeom>
            <a:solidFill>
              <a:srgbClr val="57575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28" name="Forme libre 927"/>
            <p:cNvSpPr>
              <a:spLocks noChangeArrowheads="1"/>
            </p:cNvSpPr>
            <p:nvPr userDrawn="1"/>
          </p:nvSpPr>
          <p:spPr bwMode="auto">
            <a:xfrm>
              <a:off x="4575175" y="1122363"/>
              <a:ext cx="61913" cy="180975"/>
            </a:xfrm>
            <a:custGeom>
              <a:avLst/>
              <a:gdLst>
                <a:gd name="T0" fmla="*/ 139 w 172"/>
                <a:gd name="T1" fmla="*/ 297 h 504"/>
                <a:gd name="T2" fmla="*/ 93 w 172"/>
                <a:gd name="T3" fmla="*/ 483 h 504"/>
                <a:gd name="T4" fmla="*/ 44 w 172"/>
                <a:gd name="T5" fmla="*/ 500 h 504"/>
                <a:gd name="T6" fmla="*/ 24 w 172"/>
                <a:gd name="T7" fmla="*/ 483 h 504"/>
                <a:gd name="T8" fmla="*/ 32 w 172"/>
                <a:gd name="T9" fmla="*/ 233 h 504"/>
                <a:gd name="T10" fmla="*/ 6 w 172"/>
                <a:gd name="T11" fmla="*/ 135 h 504"/>
                <a:gd name="T12" fmla="*/ 29 w 172"/>
                <a:gd name="T13" fmla="*/ 85 h 504"/>
                <a:gd name="T14" fmla="*/ 127 w 172"/>
                <a:gd name="T15" fmla="*/ 22 h 504"/>
                <a:gd name="T16" fmla="*/ 145 w 172"/>
                <a:gd name="T17" fmla="*/ 143 h 504"/>
                <a:gd name="T18" fmla="*/ 139 w 172"/>
                <a:gd name="T19" fmla="*/ 297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504">
                  <a:moveTo>
                    <a:pt x="139" y="297"/>
                  </a:moveTo>
                  <a:cubicBezTo>
                    <a:pt x="105" y="355"/>
                    <a:pt x="124" y="425"/>
                    <a:pt x="93" y="483"/>
                  </a:cubicBezTo>
                  <a:cubicBezTo>
                    <a:pt x="79" y="496"/>
                    <a:pt x="64" y="503"/>
                    <a:pt x="44" y="500"/>
                  </a:cubicBezTo>
                  <a:cubicBezTo>
                    <a:pt x="35" y="497"/>
                    <a:pt x="29" y="493"/>
                    <a:pt x="24" y="483"/>
                  </a:cubicBezTo>
                  <a:cubicBezTo>
                    <a:pt x="27" y="399"/>
                    <a:pt x="29" y="315"/>
                    <a:pt x="32" y="233"/>
                  </a:cubicBezTo>
                  <a:cubicBezTo>
                    <a:pt x="3" y="205"/>
                    <a:pt x="0" y="172"/>
                    <a:pt x="6" y="135"/>
                  </a:cubicBezTo>
                  <a:cubicBezTo>
                    <a:pt x="8" y="115"/>
                    <a:pt x="14" y="97"/>
                    <a:pt x="29" y="85"/>
                  </a:cubicBezTo>
                  <a:cubicBezTo>
                    <a:pt x="59" y="59"/>
                    <a:pt x="82" y="0"/>
                    <a:pt x="127" y="22"/>
                  </a:cubicBezTo>
                  <a:cubicBezTo>
                    <a:pt x="171" y="43"/>
                    <a:pt x="156" y="99"/>
                    <a:pt x="145" y="143"/>
                  </a:cubicBezTo>
                  <a:cubicBezTo>
                    <a:pt x="140" y="193"/>
                    <a:pt x="140" y="245"/>
                    <a:pt x="139" y="297"/>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29" name="Forme libre 928"/>
            <p:cNvSpPr>
              <a:spLocks noChangeArrowheads="1"/>
            </p:cNvSpPr>
            <p:nvPr userDrawn="1"/>
          </p:nvSpPr>
          <p:spPr bwMode="auto">
            <a:xfrm>
              <a:off x="4659313" y="1128713"/>
              <a:ext cx="60325" cy="258762"/>
            </a:xfrm>
            <a:custGeom>
              <a:avLst/>
              <a:gdLst>
                <a:gd name="T0" fmla="*/ 90 w 167"/>
                <a:gd name="T1" fmla="*/ 667 h 717"/>
                <a:gd name="T2" fmla="*/ 32 w 167"/>
                <a:gd name="T3" fmla="*/ 689 h 717"/>
                <a:gd name="T4" fmla="*/ 0 w 167"/>
                <a:gd name="T5" fmla="*/ 594 h 717"/>
                <a:gd name="T6" fmla="*/ 61 w 167"/>
                <a:gd name="T7" fmla="*/ 96 h 717"/>
                <a:gd name="T8" fmla="*/ 133 w 167"/>
                <a:gd name="T9" fmla="*/ 0 h 717"/>
                <a:gd name="T10" fmla="*/ 142 w 167"/>
                <a:gd name="T11" fmla="*/ 11 h 717"/>
                <a:gd name="T12" fmla="*/ 125 w 167"/>
                <a:gd name="T13" fmla="*/ 226 h 717"/>
                <a:gd name="T14" fmla="*/ 82 w 167"/>
                <a:gd name="T15" fmla="*/ 506 h 717"/>
                <a:gd name="T16" fmla="*/ 90 w 167"/>
                <a:gd name="T17" fmla="*/ 66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717">
                  <a:moveTo>
                    <a:pt x="90" y="667"/>
                  </a:moveTo>
                  <a:cubicBezTo>
                    <a:pt x="79" y="696"/>
                    <a:pt x="63" y="716"/>
                    <a:pt x="32" y="689"/>
                  </a:cubicBezTo>
                  <a:cubicBezTo>
                    <a:pt x="5" y="664"/>
                    <a:pt x="0" y="629"/>
                    <a:pt x="0" y="594"/>
                  </a:cubicBezTo>
                  <a:cubicBezTo>
                    <a:pt x="0" y="426"/>
                    <a:pt x="26" y="260"/>
                    <a:pt x="61" y="96"/>
                  </a:cubicBezTo>
                  <a:cubicBezTo>
                    <a:pt x="70" y="54"/>
                    <a:pt x="89" y="17"/>
                    <a:pt x="133" y="0"/>
                  </a:cubicBezTo>
                  <a:cubicBezTo>
                    <a:pt x="136" y="3"/>
                    <a:pt x="139" y="8"/>
                    <a:pt x="142" y="11"/>
                  </a:cubicBezTo>
                  <a:cubicBezTo>
                    <a:pt x="166" y="84"/>
                    <a:pt x="118" y="153"/>
                    <a:pt x="125" y="226"/>
                  </a:cubicBezTo>
                  <a:cubicBezTo>
                    <a:pt x="108" y="319"/>
                    <a:pt x="79" y="409"/>
                    <a:pt x="82" y="506"/>
                  </a:cubicBezTo>
                  <a:cubicBezTo>
                    <a:pt x="73" y="559"/>
                    <a:pt x="69" y="614"/>
                    <a:pt x="90" y="667"/>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30" name="Forme libre 929"/>
            <p:cNvSpPr>
              <a:spLocks noChangeArrowheads="1"/>
            </p:cNvSpPr>
            <p:nvPr userDrawn="1"/>
          </p:nvSpPr>
          <p:spPr bwMode="auto">
            <a:xfrm>
              <a:off x="4687888" y="1131888"/>
              <a:ext cx="42862" cy="87312"/>
            </a:xfrm>
            <a:custGeom>
              <a:avLst/>
              <a:gdLst>
                <a:gd name="T0" fmla="*/ 9 w 117"/>
                <a:gd name="T1" fmla="*/ 198 h 244"/>
                <a:gd name="T2" fmla="*/ 61 w 117"/>
                <a:gd name="T3" fmla="*/ 0 h 244"/>
                <a:gd name="T4" fmla="*/ 104 w 117"/>
                <a:gd name="T5" fmla="*/ 88 h 244"/>
                <a:gd name="T6" fmla="*/ 101 w 117"/>
                <a:gd name="T7" fmla="*/ 131 h 244"/>
                <a:gd name="T8" fmla="*/ 52 w 117"/>
                <a:gd name="T9" fmla="*/ 243 h 244"/>
                <a:gd name="T10" fmla="*/ 9 w 117"/>
                <a:gd name="T11" fmla="*/ 198 h 244"/>
              </a:gdLst>
              <a:ahLst/>
              <a:cxnLst>
                <a:cxn ang="0">
                  <a:pos x="T0" y="T1"/>
                </a:cxn>
                <a:cxn ang="0">
                  <a:pos x="T2" y="T3"/>
                </a:cxn>
                <a:cxn ang="0">
                  <a:pos x="T4" y="T5"/>
                </a:cxn>
                <a:cxn ang="0">
                  <a:pos x="T6" y="T7"/>
                </a:cxn>
                <a:cxn ang="0">
                  <a:pos x="T8" y="T9"/>
                </a:cxn>
                <a:cxn ang="0">
                  <a:pos x="T10" y="T11"/>
                </a:cxn>
              </a:cxnLst>
              <a:rect l="0" t="0" r="r" b="b"/>
              <a:pathLst>
                <a:path w="117" h="244">
                  <a:moveTo>
                    <a:pt x="9" y="198"/>
                  </a:moveTo>
                  <a:cubicBezTo>
                    <a:pt x="0" y="125"/>
                    <a:pt x="17" y="59"/>
                    <a:pt x="61" y="0"/>
                  </a:cubicBezTo>
                  <a:cubicBezTo>
                    <a:pt x="107" y="14"/>
                    <a:pt x="95" y="56"/>
                    <a:pt x="104" y="88"/>
                  </a:cubicBezTo>
                  <a:cubicBezTo>
                    <a:pt x="102" y="102"/>
                    <a:pt x="102" y="117"/>
                    <a:pt x="101" y="131"/>
                  </a:cubicBezTo>
                  <a:cubicBezTo>
                    <a:pt x="76" y="165"/>
                    <a:pt x="116" y="226"/>
                    <a:pt x="52" y="243"/>
                  </a:cubicBezTo>
                  <a:cubicBezTo>
                    <a:pt x="26" y="240"/>
                    <a:pt x="0" y="235"/>
                    <a:pt x="9" y="198"/>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31" name="Forme libre 930"/>
            <p:cNvSpPr>
              <a:spLocks noChangeArrowheads="1"/>
            </p:cNvSpPr>
            <p:nvPr userDrawn="1"/>
          </p:nvSpPr>
          <p:spPr bwMode="auto">
            <a:xfrm>
              <a:off x="4916488" y="1577975"/>
              <a:ext cx="80962" cy="41275"/>
            </a:xfrm>
            <a:custGeom>
              <a:avLst/>
              <a:gdLst>
                <a:gd name="T0" fmla="*/ 134 w 225"/>
                <a:gd name="T1" fmla="*/ 42 h 114"/>
                <a:gd name="T2" fmla="*/ 224 w 225"/>
                <a:gd name="T3" fmla="*/ 77 h 114"/>
                <a:gd name="T4" fmla="*/ 0 w 225"/>
                <a:gd name="T5" fmla="*/ 22 h 114"/>
                <a:gd name="T6" fmla="*/ 62 w 225"/>
                <a:gd name="T7" fmla="*/ 16 h 114"/>
                <a:gd name="T8" fmla="*/ 134 w 225"/>
                <a:gd name="T9" fmla="*/ 42 h 114"/>
              </a:gdLst>
              <a:ahLst/>
              <a:cxnLst>
                <a:cxn ang="0">
                  <a:pos x="T0" y="T1"/>
                </a:cxn>
                <a:cxn ang="0">
                  <a:pos x="T2" y="T3"/>
                </a:cxn>
                <a:cxn ang="0">
                  <a:pos x="T4" y="T5"/>
                </a:cxn>
                <a:cxn ang="0">
                  <a:pos x="T6" y="T7"/>
                </a:cxn>
                <a:cxn ang="0">
                  <a:pos x="T8" y="T9"/>
                </a:cxn>
              </a:cxnLst>
              <a:rect l="0" t="0" r="r" b="b"/>
              <a:pathLst>
                <a:path w="225" h="114">
                  <a:moveTo>
                    <a:pt x="134" y="42"/>
                  </a:moveTo>
                  <a:cubicBezTo>
                    <a:pt x="165" y="54"/>
                    <a:pt x="194" y="64"/>
                    <a:pt x="224" y="77"/>
                  </a:cubicBezTo>
                  <a:cubicBezTo>
                    <a:pt x="143" y="83"/>
                    <a:pt x="55" y="113"/>
                    <a:pt x="0" y="22"/>
                  </a:cubicBezTo>
                  <a:cubicBezTo>
                    <a:pt x="21" y="20"/>
                    <a:pt x="42" y="17"/>
                    <a:pt x="62" y="16"/>
                  </a:cubicBezTo>
                  <a:cubicBezTo>
                    <a:pt x="96" y="0"/>
                    <a:pt x="114" y="20"/>
                    <a:pt x="134" y="42"/>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32" name="Forme libre 931"/>
            <p:cNvSpPr>
              <a:spLocks noChangeArrowheads="1"/>
            </p:cNvSpPr>
            <p:nvPr userDrawn="1"/>
          </p:nvSpPr>
          <p:spPr bwMode="auto">
            <a:xfrm>
              <a:off x="4405313" y="1582738"/>
              <a:ext cx="128587" cy="19050"/>
            </a:xfrm>
            <a:custGeom>
              <a:avLst/>
              <a:gdLst>
                <a:gd name="T0" fmla="*/ 0 w 358"/>
                <a:gd name="T1" fmla="*/ 47 h 51"/>
                <a:gd name="T2" fmla="*/ 356 w 358"/>
                <a:gd name="T3" fmla="*/ 23 h 51"/>
                <a:gd name="T4" fmla="*/ 357 w 358"/>
                <a:gd name="T5" fmla="*/ 46 h 51"/>
                <a:gd name="T6" fmla="*/ 131 w 358"/>
                <a:gd name="T7" fmla="*/ 50 h 51"/>
                <a:gd name="T8" fmla="*/ 0 w 358"/>
                <a:gd name="T9" fmla="*/ 47 h 51"/>
              </a:gdLst>
              <a:ahLst/>
              <a:cxnLst>
                <a:cxn ang="0">
                  <a:pos x="T0" y="T1"/>
                </a:cxn>
                <a:cxn ang="0">
                  <a:pos x="T2" y="T3"/>
                </a:cxn>
                <a:cxn ang="0">
                  <a:pos x="T4" y="T5"/>
                </a:cxn>
                <a:cxn ang="0">
                  <a:pos x="T6" y="T7"/>
                </a:cxn>
                <a:cxn ang="0">
                  <a:pos x="T8" y="T9"/>
                </a:cxn>
              </a:cxnLst>
              <a:rect l="0" t="0" r="r" b="b"/>
              <a:pathLst>
                <a:path w="358" h="51">
                  <a:moveTo>
                    <a:pt x="0" y="47"/>
                  </a:moveTo>
                  <a:cubicBezTo>
                    <a:pt x="118" y="0"/>
                    <a:pt x="238" y="44"/>
                    <a:pt x="356" y="23"/>
                  </a:cubicBezTo>
                  <a:cubicBezTo>
                    <a:pt x="356" y="31"/>
                    <a:pt x="357" y="38"/>
                    <a:pt x="357" y="46"/>
                  </a:cubicBezTo>
                  <a:cubicBezTo>
                    <a:pt x="283" y="47"/>
                    <a:pt x="208" y="49"/>
                    <a:pt x="131" y="50"/>
                  </a:cubicBezTo>
                  <a:cubicBezTo>
                    <a:pt x="89" y="50"/>
                    <a:pt x="44" y="49"/>
                    <a:pt x="0" y="47"/>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33" name="Forme libre 932"/>
            <p:cNvSpPr>
              <a:spLocks noChangeArrowheads="1"/>
            </p:cNvSpPr>
            <p:nvPr userDrawn="1"/>
          </p:nvSpPr>
          <p:spPr bwMode="auto">
            <a:xfrm>
              <a:off x="4579938" y="1122363"/>
              <a:ext cx="57150" cy="50800"/>
            </a:xfrm>
            <a:custGeom>
              <a:avLst/>
              <a:gdLst>
                <a:gd name="T0" fmla="*/ 133 w 160"/>
                <a:gd name="T1" fmla="*/ 139 h 140"/>
                <a:gd name="T2" fmla="*/ 102 w 160"/>
                <a:gd name="T3" fmla="*/ 38 h 140"/>
                <a:gd name="T4" fmla="*/ 43 w 160"/>
                <a:gd name="T5" fmla="*/ 139 h 140"/>
                <a:gd name="T6" fmla="*/ 2 w 160"/>
                <a:gd name="T7" fmla="*/ 83 h 140"/>
                <a:gd name="T8" fmla="*/ 44 w 160"/>
                <a:gd name="T9" fmla="*/ 6 h 140"/>
                <a:gd name="T10" fmla="*/ 61 w 160"/>
                <a:gd name="T11" fmla="*/ 0 h 140"/>
                <a:gd name="T12" fmla="*/ 150 w 160"/>
                <a:gd name="T13" fmla="*/ 2 h 140"/>
                <a:gd name="T14" fmla="*/ 133 w 160"/>
                <a:gd name="T15" fmla="*/ 139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40">
                  <a:moveTo>
                    <a:pt x="133" y="139"/>
                  </a:moveTo>
                  <a:cubicBezTo>
                    <a:pt x="113" y="110"/>
                    <a:pt x="138" y="72"/>
                    <a:pt x="102" y="38"/>
                  </a:cubicBezTo>
                  <a:cubicBezTo>
                    <a:pt x="83" y="74"/>
                    <a:pt x="63" y="107"/>
                    <a:pt x="43" y="139"/>
                  </a:cubicBezTo>
                  <a:cubicBezTo>
                    <a:pt x="17" y="130"/>
                    <a:pt x="6" y="109"/>
                    <a:pt x="2" y="83"/>
                  </a:cubicBezTo>
                  <a:cubicBezTo>
                    <a:pt x="0" y="48"/>
                    <a:pt x="18" y="25"/>
                    <a:pt x="44" y="6"/>
                  </a:cubicBezTo>
                  <a:cubicBezTo>
                    <a:pt x="50" y="5"/>
                    <a:pt x="57" y="3"/>
                    <a:pt x="61" y="0"/>
                  </a:cubicBezTo>
                  <a:cubicBezTo>
                    <a:pt x="90" y="0"/>
                    <a:pt x="121" y="2"/>
                    <a:pt x="150" y="2"/>
                  </a:cubicBezTo>
                  <a:cubicBezTo>
                    <a:pt x="156" y="49"/>
                    <a:pt x="159" y="97"/>
                    <a:pt x="133" y="139"/>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34" name="Forme libre 933"/>
            <p:cNvSpPr>
              <a:spLocks noChangeArrowheads="1"/>
            </p:cNvSpPr>
            <p:nvPr userDrawn="1"/>
          </p:nvSpPr>
          <p:spPr bwMode="auto">
            <a:xfrm>
              <a:off x="4664075" y="1311275"/>
              <a:ext cx="38100" cy="58738"/>
            </a:xfrm>
            <a:custGeom>
              <a:avLst/>
              <a:gdLst>
                <a:gd name="T0" fmla="*/ 76 w 108"/>
                <a:gd name="T1" fmla="*/ 161 h 162"/>
                <a:gd name="T2" fmla="*/ 29 w 108"/>
                <a:gd name="T3" fmla="*/ 1 h 162"/>
                <a:gd name="T4" fmla="*/ 99 w 108"/>
                <a:gd name="T5" fmla="*/ 59 h 162"/>
                <a:gd name="T6" fmla="*/ 104 w 108"/>
                <a:gd name="T7" fmla="*/ 74 h 162"/>
                <a:gd name="T8" fmla="*/ 76 w 108"/>
                <a:gd name="T9" fmla="*/ 161 h 162"/>
              </a:gdLst>
              <a:ahLst/>
              <a:cxnLst>
                <a:cxn ang="0">
                  <a:pos x="T0" y="T1"/>
                </a:cxn>
                <a:cxn ang="0">
                  <a:pos x="T2" y="T3"/>
                </a:cxn>
                <a:cxn ang="0">
                  <a:pos x="T4" y="T5"/>
                </a:cxn>
                <a:cxn ang="0">
                  <a:pos x="T6" y="T7"/>
                </a:cxn>
                <a:cxn ang="0">
                  <a:pos x="T8" y="T9"/>
                </a:cxn>
              </a:cxnLst>
              <a:rect l="0" t="0" r="r" b="b"/>
              <a:pathLst>
                <a:path w="108" h="162">
                  <a:moveTo>
                    <a:pt x="76" y="161"/>
                  </a:moveTo>
                  <a:cubicBezTo>
                    <a:pt x="0" y="108"/>
                    <a:pt x="0" y="108"/>
                    <a:pt x="29" y="1"/>
                  </a:cubicBezTo>
                  <a:cubicBezTo>
                    <a:pt x="70" y="0"/>
                    <a:pt x="85" y="29"/>
                    <a:pt x="99" y="59"/>
                  </a:cubicBezTo>
                  <a:cubicBezTo>
                    <a:pt x="101" y="64"/>
                    <a:pt x="102" y="70"/>
                    <a:pt x="104" y="74"/>
                  </a:cubicBezTo>
                  <a:cubicBezTo>
                    <a:pt x="107" y="108"/>
                    <a:pt x="91" y="134"/>
                    <a:pt x="76" y="161"/>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35" name="Forme libre 934"/>
            <p:cNvSpPr>
              <a:spLocks noChangeArrowheads="1"/>
            </p:cNvSpPr>
            <p:nvPr userDrawn="1"/>
          </p:nvSpPr>
          <p:spPr bwMode="auto">
            <a:xfrm>
              <a:off x="4679950" y="1254125"/>
              <a:ext cx="36513" cy="82550"/>
            </a:xfrm>
            <a:custGeom>
              <a:avLst/>
              <a:gdLst>
                <a:gd name="T0" fmla="*/ 84 w 103"/>
                <a:gd name="T1" fmla="*/ 139 h 231"/>
                <a:gd name="T2" fmla="*/ 61 w 103"/>
                <a:gd name="T3" fmla="*/ 230 h 231"/>
                <a:gd name="T4" fmla="*/ 50 w 103"/>
                <a:gd name="T5" fmla="*/ 223 h 231"/>
                <a:gd name="T6" fmla="*/ 29 w 103"/>
                <a:gd name="T7" fmla="*/ 59 h 231"/>
                <a:gd name="T8" fmla="*/ 91 w 103"/>
                <a:gd name="T9" fmla="*/ 32 h 231"/>
                <a:gd name="T10" fmla="*/ 84 w 103"/>
                <a:gd name="T11" fmla="*/ 139 h 231"/>
              </a:gdLst>
              <a:ahLst/>
              <a:cxnLst>
                <a:cxn ang="0">
                  <a:pos x="T0" y="T1"/>
                </a:cxn>
                <a:cxn ang="0">
                  <a:pos x="T2" y="T3"/>
                </a:cxn>
                <a:cxn ang="0">
                  <a:pos x="T4" y="T5"/>
                </a:cxn>
                <a:cxn ang="0">
                  <a:pos x="T6" y="T7"/>
                </a:cxn>
                <a:cxn ang="0">
                  <a:pos x="T8" y="T9"/>
                </a:cxn>
                <a:cxn ang="0">
                  <a:pos x="T10" y="T11"/>
                </a:cxn>
              </a:cxnLst>
              <a:rect l="0" t="0" r="r" b="b"/>
              <a:pathLst>
                <a:path w="103" h="231">
                  <a:moveTo>
                    <a:pt x="84" y="139"/>
                  </a:moveTo>
                  <a:cubicBezTo>
                    <a:pt x="77" y="171"/>
                    <a:pt x="79" y="203"/>
                    <a:pt x="61" y="230"/>
                  </a:cubicBezTo>
                  <a:cubicBezTo>
                    <a:pt x="58" y="227"/>
                    <a:pt x="53" y="226"/>
                    <a:pt x="50" y="223"/>
                  </a:cubicBezTo>
                  <a:cubicBezTo>
                    <a:pt x="0" y="174"/>
                    <a:pt x="24" y="114"/>
                    <a:pt x="29" y="59"/>
                  </a:cubicBezTo>
                  <a:cubicBezTo>
                    <a:pt x="32" y="33"/>
                    <a:pt x="53" y="0"/>
                    <a:pt x="91" y="32"/>
                  </a:cubicBezTo>
                  <a:cubicBezTo>
                    <a:pt x="91" y="67"/>
                    <a:pt x="102" y="104"/>
                    <a:pt x="84" y="139"/>
                  </a:cubicBezTo>
                </a:path>
              </a:pathLst>
            </a:custGeom>
            <a:solidFill>
              <a:srgbClr val="99999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36" name="Forme libre 935"/>
            <p:cNvSpPr>
              <a:spLocks noChangeArrowheads="1"/>
            </p:cNvSpPr>
            <p:nvPr userDrawn="1"/>
          </p:nvSpPr>
          <p:spPr bwMode="auto">
            <a:xfrm>
              <a:off x="4937125" y="1560513"/>
              <a:ext cx="34925" cy="33337"/>
            </a:xfrm>
            <a:custGeom>
              <a:avLst/>
              <a:gdLst>
                <a:gd name="T0" fmla="*/ 76 w 98"/>
                <a:gd name="T1" fmla="*/ 92 h 93"/>
                <a:gd name="T2" fmla="*/ 6 w 98"/>
                <a:gd name="T3" fmla="*/ 64 h 93"/>
                <a:gd name="T4" fmla="*/ 49 w 98"/>
                <a:gd name="T5" fmla="*/ 26 h 93"/>
                <a:gd name="T6" fmla="*/ 97 w 98"/>
                <a:gd name="T7" fmla="*/ 46 h 93"/>
                <a:gd name="T8" fmla="*/ 76 w 98"/>
                <a:gd name="T9" fmla="*/ 92 h 93"/>
              </a:gdLst>
              <a:ahLst/>
              <a:cxnLst>
                <a:cxn ang="0">
                  <a:pos x="T0" y="T1"/>
                </a:cxn>
                <a:cxn ang="0">
                  <a:pos x="T2" y="T3"/>
                </a:cxn>
                <a:cxn ang="0">
                  <a:pos x="T4" y="T5"/>
                </a:cxn>
                <a:cxn ang="0">
                  <a:pos x="T6" y="T7"/>
                </a:cxn>
                <a:cxn ang="0">
                  <a:pos x="T8" y="T9"/>
                </a:cxn>
              </a:cxnLst>
              <a:rect l="0" t="0" r="r" b="b"/>
              <a:pathLst>
                <a:path w="98" h="93">
                  <a:moveTo>
                    <a:pt x="76" y="92"/>
                  </a:moveTo>
                  <a:cubicBezTo>
                    <a:pt x="53" y="82"/>
                    <a:pt x="29" y="73"/>
                    <a:pt x="6" y="64"/>
                  </a:cubicBezTo>
                  <a:cubicBezTo>
                    <a:pt x="4" y="33"/>
                    <a:pt x="0" y="0"/>
                    <a:pt x="49" y="26"/>
                  </a:cubicBezTo>
                  <a:cubicBezTo>
                    <a:pt x="64" y="33"/>
                    <a:pt x="81" y="40"/>
                    <a:pt x="97" y="46"/>
                  </a:cubicBezTo>
                  <a:cubicBezTo>
                    <a:pt x="90" y="61"/>
                    <a:pt x="82" y="76"/>
                    <a:pt x="76" y="92"/>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37" name="Forme libre 936"/>
            <p:cNvSpPr>
              <a:spLocks noChangeArrowheads="1"/>
            </p:cNvSpPr>
            <p:nvPr userDrawn="1"/>
          </p:nvSpPr>
          <p:spPr bwMode="auto">
            <a:xfrm>
              <a:off x="4697413" y="1227138"/>
              <a:ext cx="25400" cy="77787"/>
            </a:xfrm>
            <a:custGeom>
              <a:avLst/>
              <a:gdLst>
                <a:gd name="T0" fmla="*/ 37 w 70"/>
                <a:gd name="T1" fmla="*/ 214 h 215"/>
                <a:gd name="T2" fmla="*/ 33 w 70"/>
                <a:gd name="T3" fmla="*/ 99 h 215"/>
                <a:gd name="T4" fmla="*/ 11 w 70"/>
                <a:gd name="T5" fmla="*/ 24 h 215"/>
                <a:gd name="T6" fmla="*/ 35 w 70"/>
                <a:gd name="T7" fmla="*/ 2 h 215"/>
                <a:gd name="T8" fmla="*/ 64 w 70"/>
                <a:gd name="T9" fmla="*/ 14 h 215"/>
                <a:gd name="T10" fmla="*/ 37 w 70"/>
                <a:gd name="T11" fmla="*/ 214 h 215"/>
              </a:gdLst>
              <a:ahLst/>
              <a:cxnLst>
                <a:cxn ang="0">
                  <a:pos x="T0" y="T1"/>
                </a:cxn>
                <a:cxn ang="0">
                  <a:pos x="T2" y="T3"/>
                </a:cxn>
                <a:cxn ang="0">
                  <a:pos x="T4" y="T5"/>
                </a:cxn>
                <a:cxn ang="0">
                  <a:pos x="T6" y="T7"/>
                </a:cxn>
                <a:cxn ang="0">
                  <a:pos x="T8" y="T9"/>
                </a:cxn>
                <a:cxn ang="0">
                  <a:pos x="T10" y="T11"/>
                </a:cxn>
              </a:cxnLst>
              <a:rect l="0" t="0" r="r" b="b"/>
              <a:pathLst>
                <a:path w="70" h="215">
                  <a:moveTo>
                    <a:pt x="37" y="214"/>
                  </a:moveTo>
                  <a:cubicBezTo>
                    <a:pt x="35" y="176"/>
                    <a:pt x="35" y="137"/>
                    <a:pt x="33" y="99"/>
                  </a:cubicBezTo>
                  <a:cubicBezTo>
                    <a:pt x="6" y="81"/>
                    <a:pt x="0" y="55"/>
                    <a:pt x="11" y="24"/>
                  </a:cubicBezTo>
                  <a:cubicBezTo>
                    <a:pt x="17" y="14"/>
                    <a:pt x="24" y="6"/>
                    <a:pt x="35" y="2"/>
                  </a:cubicBezTo>
                  <a:cubicBezTo>
                    <a:pt x="47" y="0"/>
                    <a:pt x="56" y="5"/>
                    <a:pt x="64" y="14"/>
                  </a:cubicBezTo>
                  <a:cubicBezTo>
                    <a:pt x="56" y="79"/>
                    <a:pt x="69" y="150"/>
                    <a:pt x="37" y="214"/>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38" name="Forme libre 937"/>
            <p:cNvSpPr>
              <a:spLocks noChangeArrowheads="1"/>
            </p:cNvSpPr>
            <p:nvPr userDrawn="1"/>
          </p:nvSpPr>
          <p:spPr bwMode="auto">
            <a:xfrm>
              <a:off x="4706938" y="1179513"/>
              <a:ext cx="22225" cy="52387"/>
            </a:xfrm>
            <a:custGeom>
              <a:avLst/>
              <a:gdLst>
                <a:gd name="T0" fmla="*/ 15 w 60"/>
                <a:gd name="T1" fmla="*/ 97 h 146"/>
                <a:gd name="T2" fmla="*/ 52 w 60"/>
                <a:gd name="T3" fmla="*/ 0 h 146"/>
                <a:gd name="T4" fmla="*/ 38 w 60"/>
                <a:gd name="T5" fmla="*/ 145 h 146"/>
                <a:gd name="T6" fmla="*/ 27 w 60"/>
                <a:gd name="T7" fmla="*/ 137 h 146"/>
                <a:gd name="T8" fmla="*/ 0 w 60"/>
                <a:gd name="T9" fmla="*/ 114 h 146"/>
                <a:gd name="T10" fmla="*/ 15 w 60"/>
                <a:gd name="T11" fmla="*/ 97 h 146"/>
              </a:gdLst>
              <a:ahLst/>
              <a:cxnLst>
                <a:cxn ang="0">
                  <a:pos x="T0" y="T1"/>
                </a:cxn>
                <a:cxn ang="0">
                  <a:pos x="T2" y="T3"/>
                </a:cxn>
                <a:cxn ang="0">
                  <a:pos x="T4" y="T5"/>
                </a:cxn>
                <a:cxn ang="0">
                  <a:pos x="T6" y="T7"/>
                </a:cxn>
                <a:cxn ang="0">
                  <a:pos x="T8" y="T9"/>
                </a:cxn>
                <a:cxn ang="0">
                  <a:pos x="T10" y="T11"/>
                </a:cxn>
              </a:cxnLst>
              <a:rect l="0" t="0" r="r" b="b"/>
              <a:pathLst>
                <a:path w="60" h="146">
                  <a:moveTo>
                    <a:pt x="15" y="97"/>
                  </a:moveTo>
                  <a:cubicBezTo>
                    <a:pt x="27" y="65"/>
                    <a:pt x="40" y="33"/>
                    <a:pt x="52" y="0"/>
                  </a:cubicBezTo>
                  <a:cubicBezTo>
                    <a:pt x="59" y="48"/>
                    <a:pt x="55" y="97"/>
                    <a:pt x="38" y="145"/>
                  </a:cubicBezTo>
                  <a:cubicBezTo>
                    <a:pt x="35" y="142"/>
                    <a:pt x="32" y="140"/>
                    <a:pt x="27" y="137"/>
                  </a:cubicBezTo>
                  <a:cubicBezTo>
                    <a:pt x="17" y="132"/>
                    <a:pt x="3" y="128"/>
                    <a:pt x="0" y="114"/>
                  </a:cubicBezTo>
                  <a:cubicBezTo>
                    <a:pt x="1" y="105"/>
                    <a:pt x="6" y="99"/>
                    <a:pt x="15" y="97"/>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39" name="Forme libre 938"/>
            <p:cNvSpPr>
              <a:spLocks noChangeArrowheads="1"/>
            </p:cNvSpPr>
            <p:nvPr userDrawn="1"/>
          </p:nvSpPr>
          <p:spPr bwMode="auto">
            <a:xfrm>
              <a:off x="4668838" y="1601788"/>
              <a:ext cx="19050" cy="20637"/>
            </a:xfrm>
            <a:custGeom>
              <a:avLst/>
              <a:gdLst>
                <a:gd name="T0" fmla="*/ 2 w 55"/>
                <a:gd name="T1" fmla="*/ 45 h 56"/>
                <a:gd name="T2" fmla="*/ 0 w 55"/>
                <a:gd name="T3" fmla="*/ 23 h 56"/>
                <a:gd name="T4" fmla="*/ 46 w 55"/>
                <a:gd name="T5" fmla="*/ 22 h 56"/>
                <a:gd name="T6" fmla="*/ 2 w 55"/>
                <a:gd name="T7" fmla="*/ 45 h 56"/>
              </a:gdLst>
              <a:ahLst/>
              <a:cxnLst>
                <a:cxn ang="0">
                  <a:pos x="T0" y="T1"/>
                </a:cxn>
                <a:cxn ang="0">
                  <a:pos x="T2" y="T3"/>
                </a:cxn>
                <a:cxn ang="0">
                  <a:pos x="T4" y="T5"/>
                </a:cxn>
                <a:cxn ang="0">
                  <a:pos x="T6" y="T7"/>
                </a:cxn>
              </a:cxnLst>
              <a:rect l="0" t="0" r="r" b="b"/>
              <a:pathLst>
                <a:path w="55" h="56">
                  <a:moveTo>
                    <a:pt x="2" y="45"/>
                  </a:moveTo>
                  <a:cubicBezTo>
                    <a:pt x="2" y="37"/>
                    <a:pt x="0" y="31"/>
                    <a:pt x="0" y="23"/>
                  </a:cubicBezTo>
                  <a:cubicBezTo>
                    <a:pt x="16" y="17"/>
                    <a:pt x="42" y="0"/>
                    <a:pt x="46" y="22"/>
                  </a:cubicBezTo>
                  <a:cubicBezTo>
                    <a:pt x="54" y="55"/>
                    <a:pt x="20" y="42"/>
                    <a:pt x="2" y="45"/>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40" name="Forme libre 939"/>
            <p:cNvSpPr>
              <a:spLocks noChangeArrowheads="1"/>
            </p:cNvSpPr>
            <p:nvPr userDrawn="1"/>
          </p:nvSpPr>
          <p:spPr bwMode="auto">
            <a:xfrm>
              <a:off x="4197350" y="1296988"/>
              <a:ext cx="25400" cy="15875"/>
            </a:xfrm>
            <a:custGeom>
              <a:avLst/>
              <a:gdLst>
                <a:gd name="T0" fmla="*/ 69 w 70"/>
                <a:gd name="T1" fmla="*/ 21 h 42"/>
                <a:gd name="T2" fmla="*/ 69 w 70"/>
                <a:gd name="T3" fmla="*/ 41 h 42"/>
                <a:gd name="T4" fmla="*/ 0 w 70"/>
                <a:gd name="T5" fmla="*/ 18 h 42"/>
                <a:gd name="T6" fmla="*/ 0 w 70"/>
                <a:gd name="T7" fmla="*/ 18 h 42"/>
                <a:gd name="T8" fmla="*/ 69 w 70"/>
                <a:gd name="T9" fmla="*/ 21 h 42"/>
              </a:gdLst>
              <a:ahLst/>
              <a:cxnLst>
                <a:cxn ang="0">
                  <a:pos x="T0" y="T1"/>
                </a:cxn>
                <a:cxn ang="0">
                  <a:pos x="T2" y="T3"/>
                </a:cxn>
                <a:cxn ang="0">
                  <a:pos x="T4" y="T5"/>
                </a:cxn>
                <a:cxn ang="0">
                  <a:pos x="T6" y="T7"/>
                </a:cxn>
                <a:cxn ang="0">
                  <a:pos x="T8" y="T9"/>
                </a:cxn>
              </a:cxnLst>
              <a:rect l="0" t="0" r="r" b="b"/>
              <a:pathLst>
                <a:path w="70" h="42">
                  <a:moveTo>
                    <a:pt x="69" y="21"/>
                  </a:moveTo>
                  <a:cubicBezTo>
                    <a:pt x="69" y="27"/>
                    <a:pt x="69" y="35"/>
                    <a:pt x="69" y="41"/>
                  </a:cubicBezTo>
                  <a:cubicBezTo>
                    <a:pt x="45" y="41"/>
                    <a:pt x="20" y="35"/>
                    <a:pt x="0" y="18"/>
                  </a:cubicBezTo>
                  <a:lnTo>
                    <a:pt x="0" y="18"/>
                  </a:lnTo>
                  <a:cubicBezTo>
                    <a:pt x="25" y="3"/>
                    <a:pt x="48" y="0"/>
                    <a:pt x="69" y="21"/>
                  </a:cubicBezTo>
                </a:path>
              </a:pathLst>
            </a:custGeom>
            <a:solidFill>
              <a:srgbClr val="39393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41" name="Forme libre 940"/>
            <p:cNvSpPr>
              <a:spLocks noChangeArrowheads="1"/>
            </p:cNvSpPr>
            <p:nvPr userDrawn="1"/>
          </p:nvSpPr>
          <p:spPr bwMode="auto">
            <a:xfrm>
              <a:off x="4724400" y="1587500"/>
              <a:ext cx="6350" cy="4763"/>
            </a:xfrm>
            <a:custGeom>
              <a:avLst/>
              <a:gdLst>
                <a:gd name="T0" fmla="*/ 7 w 16"/>
                <a:gd name="T1" fmla="*/ 0 h 13"/>
                <a:gd name="T2" fmla="*/ 15 w 16"/>
                <a:gd name="T3" fmla="*/ 3 h 13"/>
                <a:gd name="T4" fmla="*/ 4 w 16"/>
                <a:gd name="T5" fmla="*/ 12 h 13"/>
                <a:gd name="T6" fmla="*/ 0 w 16"/>
                <a:gd name="T7" fmla="*/ 4 h 13"/>
                <a:gd name="T8" fmla="*/ 7 w 16"/>
                <a:gd name="T9" fmla="*/ 0 h 13"/>
              </a:gdLst>
              <a:ahLst/>
              <a:cxnLst>
                <a:cxn ang="0">
                  <a:pos x="T0" y="T1"/>
                </a:cxn>
                <a:cxn ang="0">
                  <a:pos x="T2" y="T3"/>
                </a:cxn>
                <a:cxn ang="0">
                  <a:pos x="T4" y="T5"/>
                </a:cxn>
                <a:cxn ang="0">
                  <a:pos x="T6" y="T7"/>
                </a:cxn>
                <a:cxn ang="0">
                  <a:pos x="T8" y="T9"/>
                </a:cxn>
              </a:cxnLst>
              <a:rect l="0" t="0" r="r" b="b"/>
              <a:pathLst>
                <a:path w="16" h="13">
                  <a:moveTo>
                    <a:pt x="7" y="0"/>
                  </a:moveTo>
                  <a:cubicBezTo>
                    <a:pt x="10" y="1"/>
                    <a:pt x="13" y="3"/>
                    <a:pt x="15" y="3"/>
                  </a:cubicBezTo>
                  <a:cubicBezTo>
                    <a:pt x="12" y="6"/>
                    <a:pt x="7" y="9"/>
                    <a:pt x="4" y="12"/>
                  </a:cubicBezTo>
                  <a:cubicBezTo>
                    <a:pt x="3" y="9"/>
                    <a:pt x="0" y="6"/>
                    <a:pt x="0" y="4"/>
                  </a:cubicBezTo>
                  <a:cubicBezTo>
                    <a:pt x="1" y="3"/>
                    <a:pt x="6" y="1"/>
                    <a:pt x="7" y="0"/>
                  </a:cubicBezTo>
                </a:path>
              </a:pathLst>
            </a:custGeom>
            <a:solidFill>
              <a:srgbClr val="8C8C8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42" name="Forme libre 941"/>
            <p:cNvSpPr>
              <a:spLocks noChangeArrowheads="1"/>
            </p:cNvSpPr>
            <p:nvPr userDrawn="1"/>
          </p:nvSpPr>
          <p:spPr bwMode="auto">
            <a:xfrm>
              <a:off x="4016375" y="1263650"/>
              <a:ext cx="7938" cy="7938"/>
            </a:xfrm>
            <a:custGeom>
              <a:avLst/>
              <a:gdLst>
                <a:gd name="T0" fmla="*/ 0 w 24"/>
                <a:gd name="T1" fmla="*/ 0 h 23"/>
                <a:gd name="T2" fmla="*/ 23 w 24"/>
                <a:gd name="T3" fmla="*/ 22 h 23"/>
                <a:gd name="T4" fmla="*/ 0 w 24"/>
                <a:gd name="T5" fmla="*/ 0 h 23"/>
              </a:gdLst>
              <a:ahLst/>
              <a:cxnLst>
                <a:cxn ang="0">
                  <a:pos x="T0" y="T1"/>
                </a:cxn>
                <a:cxn ang="0">
                  <a:pos x="T2" y="T3"/>
                </a:cxn>
                <a:cxn ang="0">
                  <a:pos x="T4" y="T5"/>
                </a:cxn>
              </a:cxnLst>
              <a:rect l="0" t="0" r="r" b="b"/>
              <a:pathLst>
                <a:path w="24" h="23">
                  <a:moveTo>
                    <a:pt x="0" y="0"/>
                  </a:moveTo>
                  <a:cubicBezTo>
                    <a:pt x="7" y="8"/>
                    <a:pt x="15" y="14"/>
                    <a:pt x="23" y="22"/>
                  </a:cubicBezTo>
                  <a:cubicBezTo>
                    <a:pt x="15" y="16"/>
                    <a:pt x="7" y="8"/>
                    <a:pt x="0" y="0"/>
                  </a:cubicBezTo>
                </a:path>
              </a:pathLst>
            </a:custGeom>
            <a:solidFill>
              <a:srgbClr val="1D1D1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43" name="Forme libre 942"/>
            <p:cNvSpPr>
              <a:spLocks noChangeArrowheads="1"/>
            </p:cNvSpPr>
            <p:nvPr userDrawn="1"/>
          </p:nvSpPr>
          <p:spPr bwMode="auto">
            <a:xfrm>
              <a:off x="3689350" y="758825"/>
              <a:ext cx="863600" cy="242888"/>
            </a:xfrm>
            <a:custGeom>
              <a:avLst/>
              <a:gdLst>
                <a:gd name="T0" fmla="*/ 2398 w 2399"/>
                <a:gd name="T1" fmla="*/ 460 h 674"/>
                <a:gd name="T2" fmla="*/ 2225 w 2399"/>
                <a:gd name="T3" fmla="*/ 554 h 674"/>
                <a:gd name="T4" fmla="*/ 2043 w 2399"/>
                <a:gd name="T5" fmla="*/ 573 h 674"/>
                <a:gd name="T6" fmla="*/ 2033 w 2399"/>
                <a:gd name="T7" fmla="*/ 576 h 674"/>
                <a:gd name="T8" fmla="*/ 1756 w 2399"/>
                <a:gd name="T9" fmla="*/ 621 h 674"/>
                <a:gd name="T10" fmla="*/ 1637 w 2399"/>
                <a:gd name="T11" fmla="*/ 655 h 674"/>
                <a:gd name="T12" fmla="*/ 1210 w 2399"/>
                <a:gd name="T13" fmla="*/ 539 h 674"/>
                <a:gd name="T14" fmla="*/ 1055 w 2399"/>
                <a:gd name="T15" fmla="*/ 513 h 674"/>
                <a:gd name="T16" fmla="*/ 1025 w 2399"/>
                <a:gd name="T17" fmla="*/ 498 h 674"/>
                <a:gd name="T18" fmla="*/ 637 w 2399"/>
                <a:gd name="T19" fmla="*/ 330 h 674"/>
                <a:gd name="T20" fmla="*/ 518 w 2399"/>
                <a:gd name="T21" fmla="*/ 322 h 674"/>
                <a:gd name="T22" fmla="*/ 497 w 2399"/>
                <a:gd name="T23" fmla="*/ 322 h 674"/>
                <a:gd name="T24" fmla="*/ 414 w 2399"/>
                <a:gd name="T25" fmla="*/ 282 h 674"/>
                <a:gd name="T26" fmla="*/ 416 w 2399"/>
                <a:gd name="T27" fmla="*/ 261 h 674"/>
                <a:gd name="T28" fmla="*/ 397 w 2399"/>
                <a:gd name="T29" fmla="*/ 272 h 674"/>
                <a:gd name="T30" fmla="*/ 258 w 2399"/>
                <a:gd name="T31" fmla="*/ 234 h 674"/>
                <a:gd name="T32" fmla="*/ 153 w 2399"/>
                <a:gd name="T33" fmla="*/ 163 h 674"/>
                <a:gd name="T34" fmla="*/ 130 w 2399"/>
                <a:gd name="T35" fmla="*/ 140 h 674"/>
                <a:gd name="T36" fmla="*/ 61 w 2399"/>
                <a:gd name="T37" fmla="*/ 117 h 674"/>
                <a:gd name="T38" fmla="*/ 61 w 2399"/>
                <a:gd name="T39" fmla="*/ 117 h 674"/>
                <a:gd name="T40" fmla="*/ 49 w 2399"/>
                <a:gd name="T41" fmla="*/ 78 h 674"/>
                <a:gd name="T42" fmla="*/ 67 w 2399"/>
                <a:gd name="T43" fmla="*/ 0 h 674"/>
                <a:gd name="T44" fmla="*/ 657 w 2399"/>
                <a:gd name="T45" fmla="*/ 188 h 674"/>
                <a:gd name="T46" fmla="*/ 1501 w 2399"/>
                <a:gd name="T47" fmla="*/ 336 h 674"/>
                <a:gd name="T48" fmla="*/ 1952 w 2399"/>
                <a:gd name="T49" fmla="*/ 405 h 674"/>
                <a:gd name="T50" fmla="*/ 1985 w 2399"/>
                <a:gd name="T51" fmla="*/ 403 h 674"/>
                <a:gd name="T52" fmla="*/ 2080 w 2399"/>
                <a:gd name="T53" fmla="*/ 409 h 674"/>
                <a:gd name="T54" fmla="*/ 2234 w 2399"/>
                <a:gd name="T55" fmla="*/ 383 h 674"/>
                <a:gd name="T56" fmla="*/ 2398 w 2399"/>
                <a:gd name="T57" fmla="*/ 460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99" h="674">
                  <a:moveTo>
                    <a:pt x="2398" y="460"/>
                  </a:moveTo>
                  <a:cubicBezTo>
                    <a:pt x="2353" y="516"/>
                    <a:pt x="2299" y="547"/>
                    <a:pt x="2225" y="554"/>
                  </a:cubicBezTo>
                  <a:cubicBezTo>
                    <a:pt x="2164" y="559"/>
                    <a:pt x="2108" y="603"/>
                    <a:pt x="2043" y="573"/>
                  </a:cubicBezTo>
                  <a:cubicBezTo>
                    <a:pt x="2040" y="571"/>
                    <a:pt x="2034" y="573"/>
                    <a:pt x="2033" y="576"/>
                  </a:cubicBezTo>
                  <a:cubicBezTo>
                    <a:pt x="1953" y="664"/>
                    <a:pt x="1851" y="623"/>
                    <a:pt x="1756" y="621"/>
                  </a:cubicBezTo>
                  <a:cubicBezTo>
                    <a:pt x="1727" y="673"/>
                    <a:pt x="1685" y="663"/>
                    <a:pt x="1637" y="655"/>
                  </a:cubicBezTo>
                  <a:cubicBezTo>
                    <a:pt x="1491" y="631"/>
                    <a:pt x="1352" y="583"/>
                    <a:pt x="1210" y="539"/>
                  </a:cubicBezTo>
                  <a:cubicBezTo>
                    <a:pt x="1159" y="522"/>
                    <a:pt x="1109" y="511"/>
                    <a:pt x="1055" y="513"/>
                  </a:cubicBezTo>
                  <a:cubicBezTo>
                    <a:pt x="1045" y="510"/>
                    <a:pt x="1034" y="504"/>
                    <a:pt x="1025" y="498"/>
                  </a:cubicBezTo>
                  <a:cubicBezTo>
                    <a:pt x="906" y="420"/>
                    <a:pt x="767" y="385"/>
                    <a:pt x="637" y="330"/>
                  </a:cubicBezTo>
                  <a:cubicBezTo>
                    <a:pt x="603" y="316"/>
                    <a:pt x="559" y="290"/>
                    <a:pt x="518" y="322"/>
                  </a:cubicBezTo>
                  <a:cubicBezTo>
                    <a:pt x="510" y="322"/>
                    <a:pt x="503" y="322"/>
                    <a:pt x="497" y="322"/>
                  </a:cubicBezTo>
                  <a:cubicBezTo>
                    <a:pt x="474" y="298"/>
                    <a:pt x="426" y="327"/>
                    <a:pt x="414" y="282"/>
                  </a:cubicBezTo>
                  <a:cubicBezTo>
                    <a:pt x="411" y="275"/>
                    <a:pt x="419" y="269"/>
                    <a:pt x="416" y="261"/>
                  </a:cubicBezTo>
                  <a:cubicBezTo>
                    <a:pt x="410" y="266"/>
                    <a:pt x="403" y="269"/>
                    <a:pt x="397" y="272"/>
                  </a:cubicBezTo>
                  <a:cubicBezTo>
                    <a:pt x="345" y="281"/>
                    <a:pt x="303" y="252"/>
                    <a:pt x="258" y="234"/>
                  </a:cubicBezTo>
                  <a:cubicBezTo>
                    <a:pt x="228" y="203"/>
                    <a:pt x="180" y="198"/>
                    <a:pt x="153" y="163"/>
                  </a:cubicBezTo>
                  <a:cubicBezTo>
                    <a:pt x="145" y="156"/>
                    <a:pt x="138" y="148"/>
                    <a:pt x="130" y="140"/>
                  </a:cubicBezTo>
                  <a:cubicBezTo>
                    <a:pt x="112" y="117"/>
                    <a:pt x="80" y="139"/>
                    <a:pt x="61" y="117"/>
                  </a:cubicBezTo>
                  <a:lnTo>
                    <a:pt x="61" y="117"/>
                  </a:lnTo>
                  <a:cubicBezTo>
                    <a:pt x="63" y="102"/>
                    <a:pt x="61" y="88"/>
                    <a:pt x="49" y="78"/>
                  </a:cubicBezTo>
                  <a:cubicBezTo>
                    <a:pt x="0" y="29"/>
                    <a:pt x="0" y="29"/>
                    <a:pt x="67" y="0"/>
                  </a:cubicBezTo>
                  <a:cubicBezTo>
                    <a:pt x="263" y="64"/>
                    <a:pt x="455" y="142"/>
                    <a:pt x="657" y="188"/>
                  </a:cubicBezTo>
                  <a:cubicBezTo>
                    <a:pt x="944" y="211"/>
                    <a:pt x="1219" y="296"/>
                    <a:pt x="1501" y="336"/>
                  </a:cubicBezTo>
                  <a:cubicBezTo>
                    <a:pt x="1653" y="348"/>
                    <a:pt x="1798" y="408"/>
                    <a:pt x="1952" y="405"/>
                  </a:cubicBezTo>
                  <a:cubicBezTo>
                    <a:pt x="1963" y="405"/>
                    <a:pt x="1975" y="403"/>
                    <a:pt x="1985" y="403"/>
                  </a:cubicBezTo>
                  <a:cubicBezTo>
                    <a:pt x="2018" y="394"/>
                    <a:pt x="2050" y="403"/>
                    <a:pt x="2080" y="409"/>
                  </a:cubicBezTo>
                  <a:cubicBezTo>
                    <a:pt x="2135" y="423"/>
                    <a:pt x="2179" y="363"/>
                    <a:pt x="2234" y="383"/>
                  </a:cubicBezTo>
                  <a:cubicBezTo>
                    <a:pt x="2283" y="421"/>
                    <a:pt x="2378" y="363"/>
                    <a:pt x="2398" y="460"/>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44" name="Forme libre 943"/>
            <p:cNvSpPr>
              <a:spLocks noChangeArrowheads="1"/>
            </p:cNvSpPr>
            <p:nvPr userDrawn="1"/>
          </p:nvSpPr>
          <p:spPr bwMode="auto">
            <a:xfrm>
              <a:off x="3876675" y="857250"/>
              <a:ext cx="495300" cy="220663"/>
            </a:xfrm>
            <a:custGeom>
              <a:avLst/>
              <a:gdLst>
                <a:gd name="T0" fmla="*/ 527 w 1376"/>
                <a:gd name="T1" fmla="*/ 189 h 612"/>
                <a:gd name="T2" fmla="*/ 599 w 1376"/>
                <a:gd name="T3" fmla="*/ 166 h 612"/>
                <a:gd name="T4" fmla="*/ 875 w 1376"/>
                <a:gd name="T5" fmla="*/ 264 h 612"/>
                <a:gd name="T6" fmla="*/ 1237 w 1376"/>
                <a:gd name="T7" fmla="*/ 349 h 612"/>
                <a:gd name="T8" fmla="*/ 1375 w 1376"/>
                <a:gd name="T9" fmla="*/ 418 h 612"/>
                <a:gd name="T10" fmla="*/ 1352 w 1376"/>
                <a:gd name="T11" fmla="*/ 455 h 612"/>
                <a:gd name="T12" fmla="*/ 1352 w 1376"/>
                <a:gd name="T13" fmla="*/ 601 h 612"/>
                <a:gd name="T14" fmla="*/ 819 w 1376"/>
                <a:gd name="T15" fmla="*/ 491 h 612"/>
                <a:gd name="T16" fmla="*/ 758 w 1376"/>
                <a:gd name="T17" fmla="*/ 554 h 612"/>
                <a:gd name="T18" fmla="*/ 767 w 1376"/>
                <a:gd name="T19" fmla="*/ 595 h 612"/>
                <a:gd name="T20" fmla="*/ 744 w 1376"/>
                <a:gd name="T21" fmla="*/ 611 h 612"/>
                <a:gd name="T22" fmla="*/ 694 w 1376"/>
                <a:gd name="T23" fmla="*/ 565 h 612"/>
                <a:gd name="T24" fmla="*/ 669 w 1376"/>
                <a:gd name="T25" fmla="*/ 513 h 612"/>
                <a:gd name="T26" fmla="*/ 601 w 1376"/>
                <a:gd name="T27" fmla="*/ 424 h 612"/>
                <a:gd name="T28" fmla="*/ 350 w 1376"/>
                <a:gd name="T29" fmla="*/ 357 h 612"/>
                <a:gd name="T30" fmla="*/ 472 w 1376"/>
                <a:gd name="T31" fmla="*/ 317 h 612"/>
                <a:gd name="T32" fmla="*/ 497 w 1376"/>
                <a:gd name="T33" fmla="*/ 264 h 612"/>
                <a:gd name="T34" fmla="*/ 436 w 1376"/>
                <a:gd name="T35" fmla="*/ 214 h 612"/>
                <a:gd name="T36" fmla="*/ 0 w 1376"/>
                <a:gd name="T37" fmla="*/ 49 h 612"/>
                <a:gd name="T38" fmla="*/ 121 w 1376"/>
                <a:gd name="T39" fmla="*/ 33 h 612"/>
                <a:gd name="T40" fmla="*/ 485 w 1376"/>
                <a:gd name="T41" fmla="*/ 178 h 612"/>
                <a:gd name="T42" fmla="*/ 527 w 1376"/>
                <a:gd name="T43" fmla="*/ 189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76" h="612">
                  <a:moveTo>
                    <a:pt x="527" y="189"/>
                  </a:moveTo>
                  <a:cubicBezTo>
                    <a:pt x="529" y="117"/>
                    <a:pt x="578" y="155"/>
                    <a:pt x="599" y="166"/>
                  </a:cubicBezTo>
                  <a:cubicBezTo>
                    <a:pt x="688" y="210"/>
                    <a:pt x="782" y="233"/>
                    <a:pt x="875" y="264"/>
                  </a:cubicBezTo>
                  <a:cubicBezTo>
                    <a:pt x="995" y="302"/>
                    <a:pt x="1117" y="325"/>
                    <a:pt x="1237" y="349"/>
                  </a:cubicBezTo>
                  <a:cubicBezTo>
                    <a:pt x="1283" y="372"/>
                    <a:pt x="1329" y="395"/>
                    <a:pt x="1375" y="418"/>
                  </a:cubicBezTo>
                  <a:cubicBezTo>
                    <a:pt x="1367" y="430"/>
                    <a:pt x="1363" y="447"/>
                    <a:pt x="1352" y="455"/>
                  </a:cubicBezTo>
                  <a:cubicBezTo>
                    <a:pt x="1289" y="504"/>
                    <a:pt x="1306" y="553"/>
                    <a:pt x="1352" y="601"/>
                  </a:cubicBezTo>
                  <a:cubicBezTo>
                    <a:pt x="1179" y="540"/>
                    <a:pt x="996" y="531"/>
                    <a:pt x="819" y="491"/>
                  </a:cubicBezTo>
                  <a:cubicBezTo>
                    <a:pt x="769" y="481"/>
                    <a:pt x="747" y="504"/>
                    <a:pt x="758" y="554"/>
                  </a:cubicBezTo>
                  <a:cubicBezTo>
                    <a:pt x="770" y="566"/>
                    <a:pt x="769" y="580"/>
                    <a:pt x="767" y="595"/>
                  </a:cubicBezTo>
                  <a:cubicBezTo>
                    <a:pt x="761" y="604"/>
                    <a:pt x="753" y="609"/>
                    <a:pt x="744" y="611"/>
                  </a:cubicBezTo>
                  <a:cubicBezTo>
                    <a:pt x="714" y="609"/>
                    <a:pt x="703" y="588"/>
                    <a:pt x="694" y="565"/>
                  </a:cubicBezTo>
                  <a:cubicBezTo>
                    <a:pt x="689" y="546"/>
                    <a:pt x="685" y="527"/>
                    <a:pt x="669" y="513"/>
                  </a:cubicBezTo>
                  <a:cubicBezTo>
                    <a:pt x="688" y="452"/>
                    <a:pt x="657" y="430"/>
                    <a:pt x="601" y="424"/>
                  </a:cubicBezTo>
                  <a:cubicBezTo>
                    <a:pt x="515" y="415"/>
                    <a:pt x="430" y="401"/>
                    <a:pt x="350" y="357"/>
                  </a:cubicBezTo>
                  <a:cubicBezTo>
                    <a:pt x="381" y="294"/>
                    <a:pt x="430" y="320"/>
                    <a:pt x="472" y="317"/>
                  </a:cubicBezTo>
                  <a:cubicBezTo>
                    <a:pt x="512" y="314"/>
                    <a:pt x="518" y="291"/>
                    <a:pt x="497" y="264"/>
                  </a:cubicBezTo>
                  <a:cubicBezTo>
                    <a:pt x="481" y="244"/>
                    <a:pt x="460" y="220"/>
                    <a:pt x="436" y="214"/>
                  </a:cubicBezTo>
                  <a:cubicBezTo>
                    <a:pt x="284" y="175"/>
                    <a:pt x="158" y="70"/>
                    <a:pt x="0" y="49"/>
                  </a:cubicBezTo>
                  <a:cubicBezTo>
                    <a:pt x="36" y="0"/>
                    <a:pt x="80" y="17"/>
                    <a:pt x="121" y="33"/>
                  </a:cubicBezTo>
                  <a:cubicBezTo>
                    <a:pt x="243" y="79"/>
                    <a:pt x="376" y="97"/>
                    <a:pt x="485" y="178"/>
                  </a:cubicBezTo>
                  <a:cubicBezTo>
                    <a:pt x="495" y="188"/>
                    <a:pt x="512" y="186"/>
                    <a:pt x="527" y="189"/>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45" name="Forme libre 944"/>
            <p:cNvSpPr>
              <a:spLocks noChangeArrowheads="1"/>
            </p:cNvSpPr>
            <p:nvPr userDrawn="1"/>
          </p:nvSpPr>
          <p:spPr bwMode="auto">
            <a:xfrm>
              <a:off x="3967163" y="1008063"/>
              <a:ext cx="38100" cy="215900"/>
            </a:xfrm>
            <a:custGeom>
              <a:avLst/>
              <a:gdLst>
                <a:gd name="T0" fmla="*/ 67 w 105"/>
                <a:gd name="T1" fmla="*/ 2 h 598"/>
                <a:gd name="T2" fmla="*/ 102 w 105"/>
                <a:gd name="T3" fmla="*/ 142 h 598"/>
                <a:gd name="T4" fmla="*/ 84 w 105"/>
                <a:gd name="T5" fmla="*/ 538 h 598"/>
                <a:gd name="T6" fmla="*/ 52 w 105"/>
                <a:gd name="T7" fmla="*/ 597 h 598"/>
                <a:gd name="T8" fmla="*/ 24 w 105"/>
                <a:gd name="T9" fmla="*/ 373 h 598"/>
                <a:gd name="T10" fmla="*/ 21 w 105"/>
                <a:gd name="T11" fmla="*/ 135 h 598"/>
                <a:gd name="T12" fmla="*/ 23 w 105"/>
                <a:gd name="T13" fmla="*/ 90 h 598"/>
                <a:gd name="T14" fmla="*/ 49 w 105"/>
                <a:gd name="T15" fmla="*/ 0 h 598"/>
                <a:gd name="T16" fmla="*/ 67 w 105"/>
                <a:gd name="T17" fmla="*/ 2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598">
                  <a:moveTo>
                    <a:pt x="67" y="2"/>
                  </a:moveTo>
                  <a:cubicBezTo>
                    <a:pt x="93" y="44"/>
                    <a:pt x="104" y="93"/>
                    <a:pt x="102" y="142"/>
                  </a:cubicBezTo>
                  <a:cubicBezTo>
                    <a:pt x="98" y="274"/>
                    <a:pt x="92" y="406"/>
                    <a:pt x="84" y="538"/>
                  </a:cubicBezTo>
                  <a:cubicBezTo>
                    <a:pt x="82" y="558"/>
                    <a:pt x="88" y="585"/>
                    <a:pt x="52" y="597"/>
                  </a:cubicBezTo>
                  <a:cubicBezTo>
                    <a:pt x="0" y="529"/>
                    <a:pt x="29" y="448"/>
                    <a:pt x="24" y="373"/>
                  </a:cubicBezTo>
                  <a:cubicBezTo>
                    <a:pt x="20" y="293"/>
                    <a:pt x="21" y="214"/>
                    <a:pt x="21" y="135"/>
                  </a:cubicBezTo>
                  <a:cubicBezTo>
                    <a:pt x="21" y="119"/>
                    <a:pt x="23" y="104"/>
                    <a:pt x="23" y="90"/>
                  </a:cubicBezTo>
                  <a:cubicBezTo>
                    <a:pt x="49" y="66"/>
                    <a:pt x="17" y="23"/>
                    <a:pt x="49" y="0"/>
                  </a:cubicBezTo>
                  <a:cubicBezTo>
                    <a:pt x="56" y="2"/>
                    <a:pt x="63" y="2"/>
                    <a:pt x="67" y="2"/>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46" name="Forme libre 945"/>
            <p:cNvSpPr>
              <a:spLocks noChangeArrowheads="1"/>
            </p:cNvSpPr>
            <p:nvPr userDrawn="1"/>
          </p:nvSpPr>
          <p:spPr bwMode="auto">
            <a:xfrm>
              <a:off x="4102100" y="1054100"/>
              <a:ext cx="60325" cy="209550"/>
            </a:xfrm>
            <a:custGeom>
              <a:avLst/>
              <a:gdLst>
                <a:gd name="T0" fmla="*/ 86 w 168"/>
                <a:gd name="T1" fmla="*/ 4 h 583"/>
                <a:gd name="T2" fmla="*/ 125 w 168"/>
                <a:gd name="T3" fmla="*/ 52 h 583"/>
                <a:gd name="T4" fmla="*/ 107 w 168"/>
                <a:gd name="T5" fmla="*/ 280 h 583"/>
                <a:gd name="T6" fmla="*/ 96 w 168"/>
                <a:gd name="T7" fmla="*/ 422 h 583"/>
                <a:gd name="T8" fmla="*/ 41 w 168"/>
                <a:gd name="T9" fmla="*/ 582 h 583"/>
                <a:gd name="T10" fmla="*/ 28 w 168"/>
                <a:gd name="T11" fmla="*/ 575 h 583"/>
                <a:gd name="T12" fmla="*/ 17 w 168"/>
                <a:gd name="T13" fmla="*/ 387 h 583"/>
                <a:gd name="T14" fmla="*/ 46 w 168"/>
                <a:gd name="T15" fmla="*/ 211 h 583"/>
                <a:gd name="T16" fmla="*/ 41 w 168"/>
                <a:gd name="T17" fmla="*/ 205 h 583"/>
                <a:gd name="T18" fmla="*/ 18 w 168"/>
                <a:gd name="T19" fmla="*/ 211 h 583"/>
                <a:gd name="T20" fmla="*/ 37 w 168"/>
                <a:gd name="T21" fmla="*/ 26 h 583"/>
                <a:gd name="T22" fmla="*/ 86 w 168"/>
                <a:gd name="T23" fmla="*/ 4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8" h="583">
                  <a:moveTo>
                    <a:pt x="86" y="4"/>
                  </a:moveTo>
                  <a:cubicBezTo>
                    <a:pt x="99" y="20"/>
                    <a:pt x="112" y="37"/>
                    <a:pt x="125" y="52"/>
                  </a:cubicBezTo>
                  <a:cubicBezTo>
                    <a:pt x="167" y="132"/>
                    <a:pt x="104" y="204"/>
                    <a:pt x="107" y="280"/>
                  </a:cubicBezTo>
                  <a:cubicBezTo>
                    <a:pt x="87" y="326"/>
                    <a:pt x="96" y="375"/>
                    <a:pt x="96" y="422"/>
                  </a:cubicBezTo>
                  <a:cubicBezTo>
                    <a:pt x="96" y="483"/>
                    <a:pt x="87" y="538"/>
                    <a:pt x="41" y="582"/>
                  </a:cubicBezTo>
                  <a:cubicBezTo>
                    <a:pt x="37" y="579"/>
                    <a:pt x="32" y="578"/>
                    <a:pt x="28" y="575"/>
                  </a:cubicBezTo>
                  <a:cubicBezTo>
                    <a:pt x="0" y="514"/>
                    <a:pt x="25" y="449"/>
                    <a:pt x="17" y="387"/>
                  </a:cubicBezTo>
                  <a:cubicBezTo>
                    <a:pt x="20" y="327"/>
                    <a:pt x="41" y="269"/>
                    <a:pt x="46" y="211"/>
                  </a:cubicBezTo>
                  <a:cubicBezTo>
                    <a:pt x="44" y="213"/>
                    <a:pt x="41" y="204"/>
                    <a:pt x="41" y="205"/>
                  </a:cubicBezTo>
                  <a:cubicBezTo>
                    <a:pt x="37" y="217"/>
                    <a:pt x="29" y="217"/>
                    <a:pt x="18" y="211"/>
                  </a:cubicBezTo>
                  <a:cubicBezTo>
                    <a:pt x="15" y="149"/>
                    <a:pt x="5" y="86"/>
                    <a:pt x="37" y="26"/>
                  </a:cubicBezTo>
                  <a:cubicBezTo>
                    <a:pt x="49" y="16"/>
                    <a:pt x="63" y="0"/>
                    <a:pt x="86" y="4"/>
                  </a:cubicBezTo>
                </a:path>
              </a:pathLst>
            </a:custGeom>
            <a:solidFill>
              <a:srgbClr val="70707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47" name="Forme libre 946"/>
            <p:cNvSpPr>
              <a:spLocks noChangeArrowheads="1"/>
            </p:cNvSpPr>
            <p:nvPr userDrawn="1"/>
          </p:nvSpPr>
          <p:spPr bwMode="auto">
            <a:xfrm>
              <a:off x="3770313" y="828675"/>
              <a:ext cx="100012" cy="49213"/>
            </a:xfrm>
            <a:custGeom>
              <a:avLst/>
              <a:gdLst>
                <a:gd name="T0" fmla="*/ 45 w 276"/>
                <a:gd name="T1" fmla="*/ 18 h 138"/>
                <a:gd name="T2" fmla="*/ 206 w 276"/>
                <a:gd name="T3" fmla="*/ 64 h 138"/>
                <a:gd name="T4" fmla="*/ 206 w 276"/>
                <a:gd name="T5" fmla="*/ 64 h 138"/>
                <a:gd name="T6" fmla="*/ 275 w 276"/>
                <a:gd name="T7" fmla="*/ 133 h 138"/>
                <a:gd name="T8" fmla="*/ 0 w 276"/>
                <a:gd name="T9" fmla="*/ 41 h 138"/>
                <a:gd name="T10" fmla="*/ 45 w 276"/>
                <a:gd name="T11" fmla="*/ 18 h 138"/>
              </a:gdLst>
              <a:ahLst/>
              <a:cxnLst>
                <a:cxn ang="0">
                  <a:pos x="T0" y="T1"/>
                </a:cxn>
                <a:cxn ang="0">
                  <a:pos x="T2" y="T3"/>
                </a:cxn>
                <a:cxn ang="0">
                  <a:pos x="T4" y="T5"/>
                </a:cxn>
                <a:cxn ang="0">
                  <a:pos x="T6" y="T7"/>
                </a:cxn>
                <a:cxn ang="0">
                  <a:pos x="T8" y="T9"/>
                </a:cxn>
                <a:cxn ang="0">
                  <a:pos x="T10" y="T11"/>
                </a:cxn>
              </a:cxnLst>
              <a:rect l="0" t="0" r="r" b="b"/>
              <a:pathLst>
                <a:path w="276" h="138">
                  <a:moveTo>
                    <a:pt x="45" y="18"/>
                  </a:moveTo>
                  <a:cubicBezTo>
                    <a:pt x="99" y="33"/>
                    <a:pt x="152" y="49"/>
                    <a:pt x="206" y="64"/>
                  </a:cubicBezTo>
                  <a:lnTo>
                    <a:pt x="206" y="64"/>
                  </a:lnTo>
                  <a:cubicBezTo>
                    <a:pt x="218" y="98"/>
                    <a:pt x="250" y="111"/>
                    <a:pt x="275" y="133"/>
                  </a:cubicBezTo>
                  <a:cubicBezTo>
                    <a:pt x="171" y="137"/>
                    <a:pt x="71" y="130"/>
                    <a:pt x="0" y="41"/>
                  </a:cubicBezTo>
                  <a:cubicBezTo>
                    <a:pt x="0" y="3"/>
                    <a:pt x="16" y="0"/>
                    <a:pt x="45" y="18"/>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48" name="Forme libre 947"/>
            <p:cNvSpPr>
              <a:spLocks noChangeArrowheads="1"/>
            </p:cNvSpPr>
            <p:nvPr userDrawn="1"/>
          </p:nvSpPr>
          <p:spPr bwMode="auto">
            <a:xfrm>
              <a:off x="3813175" y="965200"/>
              <a:ext cx="38100" cy="150813"/>
            </a:xfrm>
            <a:custGeom>
              <a:avLst/>
              <a:gdLst>
                <a:gd name="T0" fmla="*/ 86 w 104"/>
                <a:gd name="T1" fmla="*/ 50 h 419"/>
                <a:gd name="T2" fmla="*/ 61 w 104"/>
                <a:gd name="T3" fmla="*/ 418 h 419"/>
                <a:gd name="T4" fmla="*/ 17 w 104"/>
                <a:gd name="T5" fmla="*/ 332 h 419"/>
                <a:gd name="T6" fmla="*/ 37 w 104"/>
                <a:gd name="T7" fmla="*/ 7 h 419"/>
                <a:gd name="T8" fmla="*/ 42 w 104"/>
                <a:gd name="T9" fmla="*/ 0 h 419"/>
                <a:gd name="T10" fmla="*/ 86 w 104"/>
                <a:gd name="T11" fmla="*/ 50 h 419"/>
              </a:gdLst>
              <a:ahLst/>
              <a:cxnLst>
                <a:cxn ang="0">
                  <a:pos x="T0" y="T1"/>
                </a:cxn>
                <a:cxn ang="0">
                  <a:pos x="T2" y="T3"/>
                </a:cxn>
                <a:cxn ang="0">
                  <a:pos x="T4" y="T5"/>
                </a:cxn>
                <a:cxn ang="0">
                  <a:pos x="T6" y="T7"/>
                </a:cxn>
                <a:cxn ang="0">
                  <a:pos x="T8" y="T9"/>
                </a:cxn>
                <a:cxn ang="0">
                  <a:pos x="T10" y="T11"/>
                </a:cxn>
              </a:cxnLst>
              <a:rect l="0" t="0" r="r" b="b"/>
              <a:pathLst>
                <a:path w="104" h="419">
                  <a:moveTo>
                    <a:pt x="86" y="50"/>
                  </a:moveTo>
                  <a:cubicBezTo>
                    <a:pt x="74" y="172"/>
                    <a:pt x="103" y="297"/>
                    <a:pt x="61" y="418"/>
                  </a:cubicBezTo>
                  <a:cubicBezTo>
                    <a:pt x="0" y="415"/>
                    <a:pt x="20" y="366"/>
                    <a:pt x="17" y="332"/>
                  </a:cubicBezTo>
                  <a:cubicBezTo>
                    <a:pt x="11" y="224"/>
                    <a:pt x="22" y="116"/>
                    <a:pt x="37" y="7"/>
                  </a:cubicBezTo>
                  <a:lnTo>
                    <a:pt x="42" y="0"/>
                  </a:lnTo>
                  <a:cubicBezTo>
                    <a:pt x="64" y="12"/>
                    <a:pt x="78" y="29"/>
                    <a:pt x="86" y="50"/>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49" name="Forme libre 948"/>
            <p:cNvSpPr>
              <a:spLocks noChangeArrowheads="1"/>
            </p:cNvSpPr>
            <p:nvPr userDrawn="1"/>
          </p:nvSpPr>
          <p:spPr bwMode="auto">
            <a:xfrm>
              <a:off x="4102100" y="1101725"/>
              <a:ext cx="25400" cy="98425"/>
            </a:xfrm>
            <a:custGeom>
              <a:avLst/>
              <a:gdLst>
                <a:gd name="T0" fmla="*/ 64 w 71"/>
                <a:gd name="T1" fmla="*/ 11 h 273"/>
                <a:gd name="T2" fmla="*/ 43 w 71"/>
                <a:gd name="T3" fmla="*/ 262 h 273"/>
                <a:gd name="T4" fmla="*/ 11 w 71"/>
                <a:gd name="T5" fmla="*/ 261 h 273"/>
                <a:gd name="T6" fmla="*/ 15 w 71"/>
                <a:gd name="T7" fmla="*/ 171 h 273"/>
                <a:gd name="T8" fmla="*/ 20 w 71"/>
                <a:gd name="T9" fmla="*/ 81 h 273"/>
                <a:gd name="T10" fmla="*/ 40 w 71"/>
                <a:gd name="T11" fmla="*/ 11 h 273"/>
                <a:gd name="T12" fmla="*/ 64 w 71"/>
                <a:gd name="T13" fmla="*/ 11 h 273"/>
              </a:gdLst>
              <a:ahLst/>
              <a:cxnLst>
                <a:cxn ang="0">
                  <a:pos x="T0" y="T1"/>
                </a:cxn>
                <a:cxn ang="0">
                  <a:pos x="T2" y="T3"/>
                </a:cxn>
                <a:cxn ang="0">
                  <a:pos x="T4" y="T5"/>
                </a:cxn>
                <a:cxn ang="0">
                  <a:pos x="T6" y="T7"/>
                </a:cxn>
                <a:cxn ang="0">
                  <a:pos x="T8" y="T9"/>
                </a:cxn>
                <a:cxn ang="0">
                  <a:pos x="T10" y="T11"/>
                </a:cxn>
                <a:cxn ang="0">
                  <a:pos x="T12" y="T13"/>
                </a:cxn>
              </a:cxnLst>
              <a:rect l="0" t="0" r="r" b="b"/>
              <a:pathLst>
                <a:path w="71" h="273">
                  <a:moveTo>
                    <a:pt x="64" y="11"/>
                  </a:moveTo>
                  <a:cubicBezTo>
                    <a:pt x="70" y="96"/>
                    <a:pt x="64" y="178"/>
                    <a:pt x="43" y="262"/>
                  </a:cubicBezTo>
                  <a:cubicBezTo>
                    <a:pt x="32" y="272"/>
                    <a:pt x="21" y="272"/>
                    <a:pt x="11" y="261"/>
                  </a:cubicBezTo>
                  <a:cubicBezTo>
                    <a:pt x="6" y="230"/>
                    <a:pt x="0" y="200"/>
                    <a:pt x="15" y="171"/>
                  </a:cubicBezTo>
                  <a:cubicBezTo>
                    <a:pt x="17" y="140"/>
                    <a:pt x="18" y="111"/>
                    <a:pt x="20" y="81"/>
                  </a:cubicBezTo>
                  <a:cubicBezTo>
                    <a:pt x="34" y="59"/>
                    <a:pt x="37" y="35"/>
                    <a:pt x="40" y="11"/>
                  </a:cubicBezTo>
                  <a:cubicBezTo>
                    <a:pt x="47" y="0"/>
                    <a:pt x="55" y="0"/>
                    <a:pt x="64" y="11"/>
                  </a:cubicBezTo>
                </a:path>
              </a:pathLst>
            </a:custGeom>
            <a:solidFill>
              <a:srgbClr val="9E9E9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50" name="Forme libre 949"/>
            <p:cNvSpPr>
              <a:spLocks noChangeArrowheads="1"/>
            </p:cNvSpPr>
            <p:nvPr userDrawn="1"/>
          </p:nvSpPr>
          <p:spPr bwMode="auto">
            <a:xfrm>
              <a:off x="4090988" y="1163638"/>
              <a:ext cx="26987" cy="106362"/>
            </a:xfrm>
            <a:custGeom>
              <a:avLst/>
              <a:gdLst>
                <a:gd name="T0" fmla="*/ 42 w 77"/>
                <a:gd name="T1" fmla="*/ 0 h 297"/>
                <a:gd name="T2" fmla="*/ 48 w 77"/>
                <a:gd name="T3" fmla="*/ 93 h 297"/>
                <a:gd name="T4" fmla="*/ 65 w 77"/>
                <a:gd name="T5" fmla="*/ 273 h 297"/>
                <a:gd name="T6" fmla="*/ 70 w 77"/>
                <a:gd name="T7" fmla="*/ 281 h 297"/>
                <a:gd name="T8" fmla="*/ 24 w 77"/>
                <a:gd name="T9" fmla="*/ 296 h 297"/>
                <a:gd name="T10" fmla="*/ 16 w 77"/>
                <a:gd name="T11" fmla="*/ 232 h 297"/>
                <a:gd name="T12" fmla="*/ 42 w 77"/>
                <a:gd name="T13" fmla="*/ 0 h 297"/>
              </a:gdLst>
              <a:ahLst/>
              <a:cxnLst>
                <a:cxn ang="0">
                  <a:pos x="T0" y="T1"/>
                </a:cxn>
                <a:cxn ang="0">
                  <a:pos x="T2" y="T3"/>
                </a:cxn>
                <a:cxn ang="0">
                  <a:pos x="T4" y="T5"/>
                </a:cxn>
                <a:cxn ang="0">
                  <a:pos x="T6" y="T7"/>
                </a:cxn>
                <a:cxn ang="0">
                  <a:pos x="T8" y="T9"/>
                </a:cxn>
                <a:cxn ang="0">
                  <a:pos x="T10" y="T11"/>
                </a:cxn>
                <a:cxn ang="0">
                  <a:pos x="T12" y="T13"/>
                </a:cxn>
              </a:cxnLst>
              <a:rect l="0" t="0" r="r" b="b"/>
              <a:pathLst>
                <a:path w="77" h="297">
                  <a:moveTo>
                    <a:pt x="42" y="0"/>
                  </a:moveTo>
                  <a:cubicBezTo>
                    <a:pt x="44" y="30"/>
                    <a:pt x="47" y="62"/>
                    <a:pt x="48" y="93"/>
                  </a:cubicBezTo>
                  <a:cubicBezTo>
                    <a:pt x="76" y="151"/>
                    <a:pt x="36" y="215"/>
                    <a:pt x="65" y="273"/>
                  </a:cubicBezTo>
                  <a:lnTo>
                    <a:pt x="70" y="281"/>
                  </a:lnTo>
                  <a:cubicBezTo>
                    <a:pt x="55" y="285"/>
                    <a:pt x="39" y="292"/>
                    <a:pt x="24" y="296"/>
                  </a:cubicBezTo>
                  <a:cubicBezTo>
                    <a:pt x="0" y="278"/>
                    <a:pt x="1" y="256"/>
                    <a:pt x="16" y="232"/>
                  </a:cubicBezTo>
                  <a:cubicBezTo>
                    <a:pt x="30" y="156"/>
                    <a:pt x="7" y="75"/>
                    <a:pt x="42" y="0"/>
                  </a:cubicBezTo>
                </a:path>
              </a:pathLst>
            </a:custGeom>
            <a:solidFill>
              <a:srgbClr val="70707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51" name="Forme libre 950"/>
            <p:cNvSpPr>
              <a:spLocks noChangeArrowheads="1"/>
            </p:cNvSpPr>
            <p:nvPr userDrawn="1"/>
          </p:nvSpPr>
          <p:spPr bwMode="auto">
            <a:xfrm>
              <a:off x="3740150" y="817563"/>
              <a:ext cx="46038" cy="25400"/>
            </a:xfrm>
            <a:custGeom>
              <a:avLst/>
              <a:gdLst>
                <a:gd name="T0" fmla="*/ 125 w 126"/>
                <a:gd name="T1" fmla="*/ 46 h 70"/>
                <a:gd name="T2" fmla="*/ 80 w 126"/>
                <a:gd name="T3" fmla="*/ 69 h 70"/>
                <a:gd name="T4" fmla="*/ 34 w 126"/>
                <a:gd name="T5" fmla="*/ 69 h 70"/>
                <a:gd name="T6" fmla="*/ 11 w 126"/>
                <a:gd name="T7" fmla="*/ 0 h 70"/>
                <a:gd name="T8" fmla="*/ 125 w 126"/>
                <a:gd name="T9" fmla="*/ 46 h 70"/>
              </a:gdLst>
              <a:ahLst/>
              <a:cxnLst>
                <a:cxn ang="0">
                  <a:pos x="T0" y="T1"/>
                </a:cxn>
                <a:cxn ang="0">
                  <a:pos x="T2" y="T3"/>
                </a:cxn>
                <a:cxn ang="0">
                  <a:pos x="T4" y="T5"/>
                </a:cxn>
                <a:cxn ang="0">
                  <a:pos x="T6" y="T7"/>
                </a:cxn>
                <a:cxn ang="0">
                  <a:pos x="T8" y="T9"/>
                </a:cxn>
              </a:cxnLst>
              <a:rect l="0" t="0" r="r" b="b"/>
              <a:pathLst>
                <a:path w="126" h="70">
                  <a:moveTo>
                    <a:pt x="125" y="46"/>
                  </a:moveTo>
                  <a:cubicBezTo>
                    <a:pt x="110" y="54"/>
                    <a:pt x="95" y="61"/>
                    <a:pt x="80" y="69"/>
                  </a:cubicBezTo>
                  <a:cubicBezTo>
                    <a:pt x="64" y="69"/>
                    <a:pt x="49" y="69"/>
                    <a:pt x="34" y="69"/>
                  </a:cubicBezTo>
                  <a:cubicBezTo>
                    <a:pt x="23" y="48"/>
                    <a:pt x="0" y="29"/>
                    <a:pt x="11" y="0"/>
                  </a:cubicBezTo>
                  <a:cubicBezTo>
                    <a:pt x="55" y="2"/>
                    <a:pt x="93" y="14"/>
                    <a:pt x="125" y="46"/>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52" name="Forme libre 951"/>
            <p:cNvSpPr>
              <a:spLocks noChangeArrowheads="1"/>
            </p:cNvSpPr>
            <p:nvPr userDrawn="1"/>
          </p:nvSpPr>
          <p:spPr bwMode="auto">
            <a:xfrm>
              <a:off x="4068763" y="1247775"/>
              <a:ext cx="31750" cy="33338"/>
            </a:xfrm>
            <a:custGeom>
              <a:avLst/>
              <a:gdLst>
                <a:gd name="T0" fmla="*/ 81 w 90"/>
                <a:gd name="T1" fmla="*/ 0 h 91"/>
                <a:gd name="T2" fmla="*/ 89 w 90"/>
                <a:gd name="T3" fmla="*/ 64 h 91"/>
                <a:gd name="T4" fmla="*/ 61 w 90"/>
                <a:gd name="T5" fmla="*/ 90 h 91"/>
                <a:gd name="T6" fmla="*/ 9 w 90"/>
                <a:gd name="T7" fmla="*/ 44 h 91"/>
                <a:gd name="T8" fmla="*/ 81 w 90"/>
                <a:gd name="T9" fmla="*/ 0 h 91"/>
              </a:gdLst>
              <a:ahLst/>
              <a:cxnLst>
                <a:cxn ang="0">
                  <a:pos x="T0" y="T1"/>
                </a:cxn>
                <a:cxn ang="0">
                  <a:pos x="T2" y="T3"/>
                </a:cxn>
                <a:cxn ang="0">
                  <a:pos x="T4" y="T5"/>
                </a:cxn>
                <a:cxn ang="0">
                  <a:pos x="T6" y="T7"/>
                </a:cxn>
                <a:cxn ang="0">
                  <a:pos x="T8" y="T9"/>
                </a:cxn>
              </a:cxnLst>
              <a:rect l="0" t="0" r="r" b="b"/>
              <a:pathLst>
                <a:path w="90" h="91">
                  <a:moveTo>
                    <a:pt x="81" y="0"/>
                  </a:moveTo>
                  <a:cubicBezTo>
                    <a:pt x="84" y="21"/>
                    <a:pt x="85" y="43"/>
                    <a:pt x="89" y="64"/>
                  </a:cubicBezTo>
                  <a:cubicBezTo>
                    <a:pt x="79" y="73"/>
                    <a:pt x="70" y="81"/>
                    <a:pt x="61" y="90"/>
                  </a:cubicBezTo>
                  <a:cubicBezTo>
                    <a:pt x="47" y="69"/>
                    <a:pt x="0" y="78"/>
                    <a:pt x="9" y="44"/>
                  </a:cubicBezTo>
                  <a:cubicBezTo>
                    <a:pt x="15" y="15"/>
                    <a:pt x="50" y="8"/>
                    <a:pt x="81" y="0"/>
                  </a:cubicBezTo>
                </a:path>
              </a:pathLst>
            </a:custGeom>
            <a:solidFill>
              <a:srgbClr val="0F0F0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53" name="Forme libre 952"/>
            <p:cNvSpPr>
              <a:spLocks noChangeArrowheads="1"/>
            </p:cNvSpPr>
            <p:nvPr userDrawn="1"/>
          </p:nvSpPr>
          <p:spPr bwMode="auto">
            <a:xfrm>
              <a:off x="3787775" y="949325"/>
              <a:ext cx="31750" cy="41275"/>
            </a:xfrm>
            <a:custGeom>
              <a:avLst/>
              <a:gdLst>
                <a:gd name="T0" fmla="*/ 88 w 89"/>
                <a:gd name="T1" fmla="*/ 25 h 116"/>
                <a:gd name="T2" fmla="*/ 21 w 89"/>
                <a:gd name="T3" fmla="*/ 115 h 116"/>
                <a:gd name="T4" fmla="*/ 10 w 89"/>
                <a:gd name="T5" fmla="*/ 104 h 116"/>
                <a:gd name="T6" fmla="*/ 41 w 89"/>
                <a:gd name="T7" fmla="*/ 3 h 116"/>
                <a:gd name="T8" fmla="*/ 44 w 89"/>
                <a:gd name="T9" fmla="*/ 0 h 116"/>
                <a:gd name="T10" fmla="*/ 88 w 89"/>
                <a:gd name="T11" fmla="*/ 25 h 116"/>
              </a:gdLst>
              <a:ahLst/>
              <a:cxnLst>
                <a:cxn ang="0">
                  <a:pos x="T0" y="T1"/>
                </a:cxn>
                <a:cxn ang="0">
                  <a:pos x="T2" y="T3"/>
                </a:cxn>
                <a:cxn ang="0">
                  <a:pos x="T4" y="T5"/>
                </a:cxn>
                <a:cxn ang="0">
                  <a:pos x="T6" y="T7"/>
                </a:cxn>
                <a:cxn ang="0">
                  <a:pos x="T8" y="T9"/>
                </a:cxn>
                <a:cxn ang="0">
                  <a:pos x="T10" y="T11"/>
                </a:cxn>
              </a:cxnLst>
              <a:rect l="0" t="0" r="r" b="b"/>
              <a:pathLst>
                <a:path w="89" h="116">
                  <a:moveTo>
                    <a:pt x="88" y="25"/>
                  </a:moveTo>
                  <a:cubicBezTo>
                    <a:pt x="64" y="54"/>
                    <a:pt x="62" y="100"/>
                    <a:pt x="21" y="115"/>
                  </a:cubicBezTo>
                  <a:cubicBezTo>
                    <a:pt x="18" y="112"/>
                    <a:pt x="13" y="107"/>
                    <a:pt x="10" y="104"/>
                  </a:cubicBezTo>
                  <a:cubicBezTo>
                    <a:pt x="0" y="64"/>
                    <a:pt x="12" y="31"/>
                    <a:pt x="41" y="3"/>
                  </a:cubicBezTo>
                  <a:lnTo>
                    <a:pt x="44" y="0"/>
                  </a:lnTo>
                  <a:cubicBezTo>
                    <a:pt x="58" y="9"/>
                    <a:pt x="73" y="17"/>
                    <a:pt x="88" y="25"/>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54" name="Forme libre 953"/>
            <p:cNvSpPr>
              <a:spLocks noChangeArrowheads="1"/>
            </p:cNvSpPr>
            <p:nvPr userDrawn="1"/>
          </p:nvSpPr>
          <p:spPr bwMode="auto">
            <a:xfrm>
              <a:off x="4114800" y="1041400"/>
              <a:ext cx="19050" cy="23813"/>
            </a:xfrm>
            <a:custGeom>
              <a:avLst/>
              <a:gdLst>
                <a:gd name="T0" fmla="*/ 51 w 52"/>
                <a:gd name="T1" fmla="*/ 40 h 65"/>
                <a:gd name="T2" fmla="*/ 0 w 52"/>
                <a:gd name="T3" fmla="*/ 64 h 65"/>
                <a:gd name="T4" fmla="*/ 5 w 52"/>
                <a:gd name="T5" fmla="*/ 0 h 65"/>
                <a:gd name="T6" fmla="*/ 51 w 52"/>
                <a:gd name="T7" fmla="*/ 40 h 65"/>
              </a:gdLst>
              <a:ahLst/>
              <a:cxnLst>
                <a:cxn ang="0">
                  <a:pos x="T0" y="T1"/>
                </a:cxn>
                <a:cxn ang="0">
                  <a:pos x="T2" y="T3"/>
                </a:cxn>
                <a:cxn ang="0">
                  <a:pos x="T4" y="T5"/>
                </a:cxn>
                <a:cxn ang="0">
                  <a:pos x="T6" y="T7"/>
                </a:cxn>
              </a:cxnLst>
              <a:rect l="0" t="0" r="r" b="b"/>
              <a:pathLst>
                <a:path w="52" h="65">
                  <a:moveTo>
                    <a:pt x="51" y="40"/>
                  </a:moveTo>
                  <a:cubicBezTo>
                    <a:pt x="34" y="47"/>
                    <a:pt x="17" y="56"/>
                    <a:pt x="0" y="64"/>
                  </a:cubicBezTo>
                  <a:cubicBezTo>
                    <a:pt x="2" y="43"/>
                    <a:pt x="3" y="21"/>
                    <a:pt x="5" y="0"/>
                  </a:cubicBezTo>
                  <a:cubicBezTo>
                    <a:pt x="29" y="3"/>
                    <a:pt x="43" y="18"/>
                    <a:pt x="51" y="40"/>
                  </a:cubicBezTo>
                </a:path>
              </a:pathLst>
            </a:custGeom>
            <a:solidFill>
              <a:srgbClr val="94949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55" name="Forme libre 954"/>
            <p:cNvSpPr>
              <a:spLocks noChangeArrowheads="1"/>
            </p:cNvSpPr>
            <p:nvPr userDrawn="1"/>
          </p:nvSpPr>
          <p:spPr bwMode="auto">
            <a:xfrm>
              <a:off x="3975100" y="1008063"/>
              <a:ext cx="9525" cy="33337"/>
            </a:xfrm>
            <a:custGeom>
              <a:avLst/>
              <a:gdLst>
                <a:gd name="T0" fmla="*/ 27 w 28"/>
                <a:gd name="T1" fmla="*/ 0 h 91"/>
                <a:gd name="T2" fmla="*/ 1 w 28"/>
                <a:gd name="T3" fmla="*/ 90 h 91"/>
                <a:gd name="T4" fmla="*/ 27 w 28"/>
                <a:gd name="T5" fmla="*/ 0 h 91"/>
              </a:gdLst>
              <a:ahLst/>
              <a:cxnLst>
                <a:cxn ang="0">
                  <a:pos x="T0" y="T1"/>
                </a:cxn>
                <a:cxn ang="0">
                  <a:pos x="T2" y="T3"/>
                </a:cxn>
                <a:cxn ang="0">
                  <a:pos x="T4" y="T5"/>
                </a:cxn>
              </a:cxnLst>
              <a:rect l="0" t="0" r="r" b="b"/>
              <a:pathLst>
                <a:path w="28" h="91">
                  <a:moveTo>
                    <a:pt x="27" y="0"/>
                  </a:moveTo>
                  <a:cubicBezTo>
                    <a:pt x="21" y="31"/>
                    <a:pt x="20" y="63"/>
                    <a:pt x="1" y="90"/>
                  </a:cubicBezTo>
                  <a:cubicBezTo>
                    <a:pt x="0" y="58"/>
                    <a:pt x="3" y="26"/>
                    <a:pt x="27" y="0"/>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56" name="Forme libre 955"/>
            <p:cNvSpPr>
              <a:spLocks noChangeArrowheads="1"/>
            </p:cNvSpPr>
            <p:nvPr userDrawn="1"/>
          </p:nvSpPr>
          <p:spPr bwMode="auto">
            <a:xfrm>
              <a:off x="3854450" y="982663"/>
              <a:ext cx="38100" cy="211137"/>
            </a:xfrm>
            <a:custGeom>
              <a:avLst/>
              <a:gdLst>
                <a:gd name="T0" fmla="*/ 0 w 105"/>
                <a:gd name="T1" fmla="*/ 569 h 588"/>
                <a:gd name="T2" fmla="*/ 23 w 105"/>
                <a:gd name="T3" fmla="*/ 112 h 588"/>
                <a:gd name="T4" fmla="*/ 85 w 105"/>
                <a:gd name="T5" fmla="*/ 0 h 588"/>
                <a:gd name="T6" fmla="*/ 73 w 105"/>
                <a:gd name="T7" fmla="*/ 372 h 588"/>
                <a:gd name="T8" fmla="*/ 47 w 105"/>
                <a:gd name="T9" fmla="*/ 567 h 588"/>
                <a:gd name="T10" fmla="*/ 0 w 105"/>
                <a:gd name="T11" fmla="*/ 569 h 588"/>
              </a:gdLst>
              <a:ahLst/>
              <a:cxnLst>
                <a:cxn ang="0">
                  <a:pos x="T0" y="T1"/>
                </a:cxn>
                <a:cxn ang="0">
                  <a:pos x="T2" y="T3"/>
                </a:cxn>
                <a:cxn ang="0">
                  <a:pos x="T4" y="T5"/>
                </a:cxn>
                <a:cxn ang="0">
                  <a:pos x="T6" y="T7"/>
                </a:cxn>
                <a:cxn ang="0">
                  <a:pos x="T8" y="T9"/>
                </a:cxn>
                <a:cxn ang="0">
                  <a:pos x="T10" y="T11"/>
                </a:cxn>
              </a:cxnLst>
              <a:rect l="0" t="0" r="r" b="b"/>
              <a:pathLst>
                <a:path w="105" h="588">
                  <a:moveTo>
                    <a:pt x="0" y="569"/>
                  </a:moveTo>
                  <a:cubicBezTo>
                    <a:pt x="6" y="416"/>
                    <a:pt x="11" y="265"/>
                    <a:pt x="23" y="112"/>
                  </a:cubicBezTo>
                  <a:cubicBezTo>
                    <a:pt x="26" y="72"/>
                    <a:pt x="7" y="3"/>
                    <a:pt x="85" y="0"/>
                  </a:cubicBezTo>
                  <a:cubicBezTo>
                    <a:pt x="82" y="124"/>
                    <a:pt x="104" y="246"/>
                    <a:pt x="73" y="372"/>
                  </a:cubicBezTo>
                  <a:cubicBezTo>
                    <a:pt x="58" y="433"/>
                    <a:pt x="93" y="504"/>
                    <a:pt x="47" y="567"/>
                  </a:cubicBezTo>
                  <a:cubicBezTo>
                    <a:pt x="32" y="587"/>
                    <a:pt x="17" y="581"/>
                    <a:pt x="0" y="569"/>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57" name="Forme libre 956"/>
            <p:cNvSpPr>
              <a:spLocks noChangeArrowheads="1"/>
            </p:cNvSpPr>
            <p:nvPr userDrawn="1"/>
          </p:nvSpPr>
          <p:spPr bwMode="auto">
            <a:xfrm>
              <a:off x="3917950" y="1000125"/>
              <a:ext cx="30163" cy="206375"/>
            </a:xfrm>
            <a:custGeom>
              <a:avLst/>
              <a:gdLst>
                <a:gd name="T0" fmla="*/ 66 w 82"/>
                <a:gd name="T1" fmla="*/ 0 h 573"/>
                <a:gd name="T2" fmla="*/ 64 w 82"/>
                <a:gd name="T3" fmla="*/ 441 h 573"/>
                <a:gd name="T4" fmla="*/ 37 w 82"/>
                <a:gd name="T5" fmla="*/ 568 h 573"/>
                <a:gd name="T6" fmla="*/ 0 w 82"/>
                <a:gd name="T7" fmla="*/ 531 h 573"/>
                <a:gd name="T8" fmla="*/ 3 w 82"/>
                <a:gd name="T9" fmla="*/ 108 h 573"/>
                <a:gd name="T10" fmla="*/ 66 w 82"/>
                <a:gd name="T11" fmla="*/ 0 h 573"/>
              </a:gdLst>
              <a:ahLst/>
              <a:cxnLst>
                <a:cxn ang="0">
                  <a:pos x="T0" y="T1"/>
                </a:cxn>
                <a:cxn ang="0">
                  <a:pos x="T2" y="T3"/>
                </a:cxn>
                <a:cxn ang="0">
                  <a:pos x="T4" y="T5"/>
                </a:cxn>
                <a:cxn ang="0">
                  <a:pos x="T6" y="T7"/>
                </a:cxn>
                <a:cxn ang="0">
                  <a:pos x="T8" y="T9"/>
                </a:cxn>
                <a:cxn ang="0">
                  <a:pos x="T10" y="T11"/>
                </a:cxn>
              </a:cxnLst>
              <a:rect l="0" t="0" r="r" b="b"/>
              <a:pathLst>
                <a:path w="82" h="573">
                  <a:moveTo>
                    <a:pt x="66" y="0"/>
                  </a:moveTo>
                  <a:cubicBezTo>
                    <a:pt x="81" y="146"/>
                    <a:pt x="41" y="293"/>
                    <a:pt x="64" y="441"/>
                  </a:cubicBezTo>
                  <a:cubicBezTo>
                    <a:pt x="70" y="487"/>
                    <a:pt x="55" y="530"/>
                    <a:pt x="37" y="568"/>
                  </a:cubicBezTo>
                  <a:cubicBezTo>
                    <a:pt x="2" y="572"/>
                    <a:pt x="0" y="550"/>
                    <a:pt x="0" y="531"/>
                  </a:cubicBezTo>
                  <a:cubicBezTo>
                    <a:pt x="0" y="391"/>
                    <a:pt x="0" y="249"/>
                    <a:pt x="3" y="108"/>
                  </a:cubicBezTo>
                  <a:cubicBezTo>
                    <a:pt x="5" y="64"/>
                    <a:pt x="8" y="14"/>
                    <a:pt x="66" y="0"/>
                  </a:cubicBezTo>
                </a:path>
              </a:pathLst>
            </a:custGeom>
            <a:solidFill>
              <a:srgbClr val="9F9F9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58" name="Forme libre 957"/>
            <p:cNvSpPr>
              <a:spLocks noChangeArrowheads="1"/>
            </p:cNvSpPr>
            <p:nvPr userDrawn="1"/>
          </p:nvSpPr>
          <p:spPr bwMode="auto">
            <a:xfrm>
              <a:off x="4060825" y="1493838"/>
              <a:ext cx="258763" cy="196850"/>
            </a:xfrm>
            <a:custGeom>
              <a:avLst/>
              <a:gdLst>
                <a:gd name="T0" fmla="*/ 704 w 720"/>
                <a:gd name="T1" fmla="*/ 113 h 546"/>
                <a:gd name="T2" fmla="*/ 596 w 720"/>
                <a:gd name="T3" fmla="*/ 233 h 546"/>
                <a:gd name="T4" fmla="*/ 531 w 720"/>
                <a:gd name="T5" fmla="*/ 252 h 546"/>
                <a:gd name="T6" fmla="*/ 521 w 720"/>
                <a:gd name="T7" fmla="*/ 365 h 546"/>
                <a:gd name="T8" fmla="*/ 538 w 720"/>
                <a:gd name="T9" fmla="*/ 372 h 546"/>
                <a:gd name="T10" fmla="*/ 571 w 720"/>
                <a:gd name="T11" fmla="*/ 415 h 546"/>
                <a:gd name="T12" fmla="*/ 545 w 720"/>
                <a:gd name="T13" fmla="*/ 525 h 546"/>
                <a:gd name="T14" fmla="*/ 476 w 720"/>
                <a:gd name="T15" fmla="*/ 485 h 546"/>
                <a:gd name="T16" fmla="*/ 464 w 720"/>
                <a:gd name="T17" fmla="*/ 456 h 546"/>
                <a:gd name="T18" fmla="*/ 452 w 720"/>
                <a:gd name="T19" fmla="*/ 429 h 546"/>
                <a:gd name="T20" fmla="*/ 434 w 720"/>
                <a:gd name="T21" fmla="*/ 406 h 546"/>
                <a:gd name="T22" fmla="*/ 415 w 720"/>
                <a:gd name="T23" fmla="*/ 386 h 546"/>
                <a:gd name="T24" fmla="*/ 406 w 720"/>
                <a:gd name="T25" fmla="*/ 375 h 546"/>
                <a:gd name="T26" fmla="*/ 388 w 720"/>
                <a:gd name="T27" fmla="*/ 354 h 546"/>
                <a:gd name="T28" fmla="*/ 286 w 720"/>
                <a:gd name="T29" fmla="*/ 304 h 546"/>
                <a:gd name="T30" fmla="*/ 257 w 720"/>
                <a:gd name="T31" fmla="*/ 290 h 546"/>
                <a:gd name="T32" fmla="*/ 67 w 720"/>
                <a:gd name="T33" fmla="*/ 148 h 546"/>
                <a:gd name="T34" fmla="*/ 38 w 720"/>
                <a:gd name="T35" fmla="*/ 47 h 546"/>
                <a:gd name="T36" fmla="*/ 177 w 720"/>
                <a:gd name="T37" fmla="*/ 45 h 546"/>
                <a:gd name="T38" fmla="*/ 200 w 720"/>
                <a:gd name="T39" fmla="*/ 67 h 546"/>
                <a:gd name="T40" fmla="*/ 223 w 720"/>
                <a:gd name="T41" fmla="*/ 67 h 546"/>
                <a:gd name="T42" fmla="*/ 246 w 720"/>
                <a:gd name="T43" fmla="*/ 90 h 546"/>
                <a:gd name="T44" fmla="*/ 269 w 720"/>
                <a:gd name="T45" fmla="*/ 91 h 546"/>
                <a:gd name="T46" fmla="*/ 292 w 720"/>
                <a:gd name="T47" fmla="*/ 113 h 546"/>
                <a:gd name="T48" fmla="*/ 360 w 720"/>
                <a:gd name="T49" fmla="*/ 136 h 546"/>
                <a:gd name="T50" fmla="*/ 406 w 720"/>
                <a:gd name="T51" fmla="*/ 136 h 546"/>
                <a:gd name="T52" fmla="*/ 452 w 720"/>
                <a:gd name="T53" fmla="*/ 136 h 546"/>
                <a:gd name="T54" fmla="*/ 498 w 720"/>
                <a:gd name="T55" fmla="*/ 113 h 546"/>
                <a:gd name="T56" fmla="*/ 498 w 720"/>
                <a:gd name="T57" fmla="*/ 113 h 546"/>
                <a:gd name="T58" fmla="*/ 452 w 720"/>
                <a:gd name="T59" fmla="*/ 90 h 546"/>
                <a:gd name="T60" fmla="*/ 429 w 720"/>
                <a:gd name="T61" fmla="*/ 90 h 546"/>
                <a:gd name="T62" fmla="*/ 406 w 720"/>
                <a:gd name="T63" fmla="*/ 67 h 546"/>
                <a:gd name="T64" fmla="*/ 360 w 720"/>
                <a:gd name="T65" fmla="*/ 67 h 546"/>
                <a:gd name="T66" fmla="*/ 354 w 720"/>
                <a:gd name="T67" fmla="*/ 52 h 546"/>
                <a:gd name="T68" fmla="*/ 360 w 720"/>
                <a:gd name="T69" fmla="*/ 44 h 546"/>
                <a:gd name="T70" fmla="*/ 663 w 720"/>
                <a:gd name="T71" fmla="*/ 42 h 546"/>
                <a:gd name="T72" fmla="*/ 702 w 720"/>
                <a:gd name="T73" fmla="*/ 91 h 546"/>
                <a:gd name="T74" fmla="*/ 704 w 720"/>
                <a:gd name="T75" fmla="*/ 113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0" h="546">
                  <a:moveTo>
                    <a:pt x="704" y="113"/>
                  </a:moveTo>
                  <a:cubicBezTo>
                    <a:pt x="701" y="181"/>
                    <a:pt x="669" y="226"/>
                    <a:pt x="596" y="233"/>
                  </a:cubicBezTo>
                  <a:cubicBezTo>
                    <a:pt x="574" y="236"/>
                    <a:pt x="551" y="244"/>
                    <a:pt x="531" y="252"/>
                  </a:cubicBezTo>
                  <a:cubicBezTo>
                    <a:pt x="454" y="282"/>
                    <a:pt x="452" y="297"/>
                    <a:pt x="521" y="365"/>
                  </a:cubicBezTo>
                  <a:cubicBezTo>
                    <a:pt x="527" y="368"/>
                    <a:pt x="531" y="369"/>
                    <a:pt x="538" y="372"/>
                  </a:cubicBezTo>
                  <a:cubicBezTo>
                    <a:pt x="553" y="383"/>
                    <a:pt x="564" y="397"/>
                    <a:pt x="571" y="415"/>
                  </a:cubicBezTo>
                  <a:cubicBezTo>
                    <a:pt x="577" y="456"/>
                    <a:pt x="591" y="501"/>
                    <a:pt x="545" y="525"/>
                  </a:cubicBezTo>
                  <a:cubicBezTo>
                    <a:pt x="510" y="545"/>
                    <a:pt x="495" y="508"/>
                    <a:pt x="476" y="485"/>
                  </a:cubicBezTo>
                  <a:cubicBezTo>
                    <a:pt x="472" y="476"/>
                    <a:pt x="469" y="465"/>
                    <a:pt x="464" y="456"/>
                  </a:cubicBezTo>
                  <a:cubicBezTo>
                    <a:pt x="461" y="447"/>
                    <a:pt x="457" y="438"/>
                    <a:pt x="452" y="429"/>
                  </a:cubicBezTo>
                  <a:cubicBezTo>
                    <a:pt x="447" y="421"/>
                    <a:pt x="441" y="413"/>
                    <a:pt x="434" y="406"/>
                  </a:cubicBezTo>
                  <a:cubicBezTo>
                    <a:pt x="428" y="400"/>
                    <a:pt x="422" y="392"/>
                    <a:pt x="415" y="386"/>
                  </a:cubicBezTo>
                  <a:cubicBezTo>
                    <a:pt x="412" y="383"/>
                    <a:pt x="409" y="378"/>
                    <a:pt x="406" y="375"/>
                  </a:cubicBezTo>
                  <a:cubicBezTo>
                    <a:pt x="400" y="368"/>
                    <a:pt x="394" y="362"/>
                    <a:pt x="388" y="354"/>
                  </a:cubicBezTo>
                  <a:cubicBezTo>
                    <a:pt x="360" y="323"/>
                    <a:pt x="324" y="313"/>
                    <a:pt x="286" y="304"/>
                  </a:cubicBezTo>
                  <a:cubicBezTo>
                    <a:pt x="275" y="299"/>
                    <a:pt x="266" y="294"/>
                    <a:pt x="257" y="290"/>
                  </a:cubicBezTo>
                  <a:cubicBezTo>
                    <a:pt x="192" y="242"/>
                    <a:pt x="130" y="195"/>
                    <a:pt x="67" y="148"/>
                  </a:cubicBezTo>
                  <a:cubicBezTo>
                    <a:pt x="34" y="122"/>
                    <a:pt x="0" y="94"/>
                    <a:pt x="38" y="47"/>
                  </a:cubicBezTo>
                  <a:cubicBezTo>
                    <a:pt x="84" y="12"/>
                    <a:pt x="131" y="36"/>
                    <a:pt x="177" y="45"/>
                  </a:cubicBezTo>
                  <a:cubicBezTo>
                    <a:pt x="185" y="53"/>
                    <a:pt x="192" y="59"/>
                    <a:pt x="200" y="67"/>
                  </a:cubicBezTo>
                  <a:cubicBezTo>
                    <a:pt x="208" y="67"/>
                    <a:pt x="215" y="67"/>
                    <a:pt x="223" y="67"/>
                  </a:cubicBezTo>
                  <a:cubicBezTo>
                    <a:pt x="231" y="74"/>
                    <a:pt x="238" y="82"/>
                    <a:pt x="246" y="90"/>
                  </a:cubicBezTo>
                  <a:cubicBezTo>
                    <a:pt x="254" y="90"/>
                    <a:pt x="261" y="90"/>
                    <a:pt x="269" y="91"/>
                  </a:cubicBezTo>
                  <a:cubicBezTo>
                    <a:pt x="276" y="99"/>
                    <a:pt x="284" y="107"/>
                    <a:pt x="292" y="113"/>
                  </a:cubicBezTo>
                  <a:cubicBezTo>
                    <a:pt x="315" y="120"/>
                    <a:pt x="338" y="128"/>
                    <a:pt x="360" y="136"/>
                  </a:cubicBezTo>
                  <a:cubicBezTo>
                    <a:pt x="376" y="151"/>
                    <a:pt x="390" y="136"/>
                    <a:pt x="406" y="136"/>
                  </a:cubicBezTo>
                  <a:cubicBezTo>
                    <a:pt x="421" y="136"/>
                    <a:pt x="437" y="136"/>
                    <a:pt x="452" y="136"/>
                  </a:cubicBezTo>
                  <a:cubicBezTo>
                    <a:pt x="478" y="148"/>
                    <a:pt x="504" y="165"/>
                    <a:pt x="498" y="113"/>
                  </a:cubicBezTo>
                  <a:lnTo>
                    <a:pt x="498" y="113"/>
                  </a:lnTo>
                  <a:cubicBezTo>
                    <a:pt x="486" y="99"/>
                    <a:pt x="464" y="103"/>
                    <a:pt x="452" y="90"/>
                  </a:cubicBezTo>
                  <a:cubicBezTo>
                    <a:pt x="444" y="90"/>
                    <a:pt x="437" y="90"/>
                    <a:pt x="429" y="90"/>
                  </a:cubicBezTo>
                  <a:cubicBezTo>
                    <a:pt x="423" y="81"/>
                    <a:pt x="412" y="76"/>
                    <a:pt x="406" y="67"/>
                  </a:cubicBezTo>
                  <a:cubicBezTo>
                    <a:pt x="391" y="67"/>
                    <a:pt x="376" y="67"/>
                    <a:pt x="360" y="67"/>
                  </a:cubicBezTo>
                  <a:cubicBezTo>
                    <a:pt x="354" y="62"/>
                    <a:pt x="352" y="56"/>
                    <a:pt x="354" y="52"/>
                  </a:cubicBezTo>
                  <a:cubicBezTo>
                    <a:pt x="355" y="47"/>
                    <a:pt x="359" y="44"/>
                    <a:pt x="360" y="44"/>
                  </a:cubicBezTo>
                  <a:cubicBezTo>
                    <a:pt x="461" y="0"/>
                    <a:pt x="562" y="24"/>
                    <a:pt x="663" y="42"/>
                  </a:cubicBezTo>
                  <a:cubicBezTo>
                    <a:pt x="677" y="59"/>
                    <a:pt x="690" y="74"/>
                    <a:pt x="702" y="91"/>
                  </a:cubicBezTo>
                  <a:cubicBezTo>
                    <a:pt x="718" y="97"/>
                    <a:pt x="719" y="103"/>
                    <a:pt x="704" y="113"/>
                  </a:cubicBezTo>
                </a:path>
              </a:pathLst>
            </a:custGeom>
            <a:solidFill>
              <a:srgbClr val="13131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59" name="Forme libre 958"/>
            <p:cNvSpPr>
              <a:spLocks noChangeArrowheads="1"/>
            </p:cNvSpPr>
            <p:nvPr userDrawn="1"/>
          </p:nvSpPr>
          <p:spPr bwMode="auto">
            <a:xfrm>
              <a:off x="4313238" y="1487488"/>
              <a:ext cx="149225" cy="73025"/>
            </a:xfrm>
            <a:custGeom>
              <a:avLst/>
              <a:gdLst>
                <a:gd name="T0" fmla="*/ 2 w 414"/>
                <a:gd name="T1" fmla="*/ 130 h 204"/>
                <a:gd name="T2" fmla="*/ 0 w 414"/>
                <a:gd name="T3" fmla="*/ 108 h 204"/>
                <a:gd name="T4" fmla="*/ 86 w 414"/>
                <a:gd name="T5" fmla="*/ 84 h 204"/>
                <a:gd name="T6" fmla="*/ 413 w 414"/>
                <a:gd name="T7" fmla="*/ 177 h 204"/>
                <a:gd name="T8" fmla="*/ 411 w 414"/>
                <a:gd name="T9" fmla="*/ 203 h 204"/>
                <a:gd name="T10" fmla="*/ 158 w 414"/>
                <a:gd name="T11" fmla="*/ 153 h 204"/>
                <a:gd name="T12" fmla="*/ 2 w 414"/>
                <a:gd name="T13" fmla="*/ 130 h 204"/>
              </a:gdLst>
              <a:ahLst/>
              <a:cxnLst>
                <a:cxn ang="0">
                  <a:pos x="T0" y="T1"/>
                </a:cxn>
                <a:cxn ang="0">
                  <a:pos x="T2" y="T3"/>
                </a:cxn>
                <a:cxn ang="0">
                  <a:pos x="T4" y="T5"/>
                </a:cxn>
                <a:cxn ang="0">
                  <a:pos x="T6" y="T7"/>
                </a:cxn>
                <a:cxn ang="0">
                  <a:pos x="T8" y="T9"/>
                </a:cxn>
                <a:cxn ang="0">
                  <a:pos x="T10" y="T11"/>
                </a:cxn>
                <a:cxn ang="0">
                  <a:pos x="T12" y="T13"/>
                </a:cxn>
              </a:cxnLst>
              <a:rect l="0" t="0" r="r" b="b"/>
              <a:pathLst>
                <a:path w="414" h="204">
                  <a:moveTo>
                    <a:pt x="2" y="130"/>
                  </a:moveTo>
                  <a:cubicBezTo>
                    <a:pt x="0" y="124"/>
                    <a:pt x="0" y="116"/>
                    <a:pt x="0" y="108"/>
                  </a:cubicBezTo>
                  <a:cubicBezTo>
                    <a:pt x="31" y="107"/>
                    <a:pt x="59" y="99"/>
                    <a:pt x="86" y="84"/>
                  </a:cubicBezTo>
                  <a:cubicBezTo>
                    <a:pt x="248" y="0"/>
                    <a:pt x="323" y="21"/>
                    <a:pt x="413" y="177"/>
                  </a:cubicBezTo>
                  <a:cubicBezTo>
                    <a:pt x="413" y="186"/>
                    <a:pt x="411" y="194"/>
                    <a:pt x="411" y="203"/>
                  </a:cubicBezTo>
                  <a:cubicBezTo>
                    <a:pt x="330" y="168"/>
                    <a:pt x="246" y="148"/>
                    <a:pt x="158" y="153"/>
                  </a:cubicBezTo>
                  <a:cubicBezTo>
                    <a:pt x="103" y="157"/>
                    <a:pt x="52" y="143"/>
                    <a:pt x="2" y="130"/>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60" name="Forme libre 959"/>
            <p:cNvSpPr>
              <a:spLocks noChangeArrowheads="1"/>
            </p:cNvSpPr>
            <p:nvPr userDrawn="1"/>
          </p:nvSpPr>
          <p:spPr bwMode="auto">
            <a:xfrm>
              <a:off x="4046538" y="1446213"/>
              <a:ext cx="134937" cy="65087"/>
            </a:xfrm>
            <a:custGeom>
              <a:avLst/>
              <a:gdLst>
                <a:gd name="T0" fmla="*/ 376 w 377"/>
                <a:gd name="T1" fmla="*/ 89 h 180"/>
                <a:gd name="T2" fmla="*/ 252 w 377"/>
                <a:gd name="T3" fmla="*/ 159 h 180"/>
                <a:gd name="T4" fmla="*/ 101 w 377"/>
                <a:gd name="T5" fmla="*/ 109 h 180"/>
                <a:gd name="T6" fmla="*/ 0 w 377"/>
                <a:gd name="T7" fmla="*/ 37 h 180"/>
                <a:gd name="T8" fmla="*/ 328 w 377"/>
                <a:gd name="T9" fmla="*/ 64 h 180"/>
                <a:gd name="T10" fmla="*/ 376 w 377"/>
                <a:gd name="T11" fmla="*/ 89 h 180"/>
              </a:gdLst>
              <a:ahLst/>
              <a:cxnLst>
                <a:cxn ang="0">
                  <a:pos x="T0" y="T1"/>
                </a:cxn>
                <a:cxn ang="0">
                  <a:pos x="T2" y="T3"/>
                </a:cxn>
                <a:cxn ang="0">
                  <a:pos x="T4" y="T5"/>
                </a:cxn>
                <a:cxn ang="0">
                  <a:pos x="T6" y="T7"/>
                </a:cxn>
                <a:cxn ang="0">
                  <a:pos x="T8" y="T9"/>
                </a:cxn>
                <a:cxn ang="0">
                  <a:pos x="T10" y="T11"/>
                </a:cxn>
              </a:cxnLst>
              <a:rect l="0" t="0" r="r" b="b"/>
              <a:pathLst>
                <a:path w="377" h="180">
                  <a:moveTo>
                    <a:pt x="376" y="89"/>
                  </a:moveTo>
                  <a:cubicBezTo>
                    <a:pt x="342" y="165"/>
                    <a:pt x="319" y="179"/>
                    <a:pt x="252" y="159"/>
                  </a:cubicBezTo>
                  <a:cubicBezTo>
                    <a:pt x="201" y="144"/>
                    <a:pt x="151" y="126"/>
                    <a:pt x="101" y="109"/>
                  </a:cubicBezTo>
                  <a:cubicBezTo>
                    <a:pt x="67" y="93"/>
                    <a:pt x="32" y="81"/>
                    <a:pt x="0" y="37"/>
                  </a:cubicBezTo>
                  <a:cubicBezTo>
                    <a:pt x="120" y="0"/>
                    <a:pt x="226" y="13"/>
                    <a:pt x="328" y="64"/>
                  </a:cubicBezTo>
                  <a:cubicBezTo>
                    <a:pt x="343" y="72"/>
                    <a:pt x="359" y="80"/>
                    <a:pt x="376" y="89"/>
                  </a:cubicBezTo>
                </a:path>
              </a:pathLst>
            </a:custGeom>
            <a:solidFill>
              <a:srgbClr val="17171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61" name="Forme libre 960"/>
            <p:cNvSpPr>
              <a:spLocks noChangeArrowheads="1"/>
            </p:cNvSpPr>
            <p:nvPr userDrawn="1"/>
          </p:nvSpPr>
          <p:spPr bwMode="auto">
            <a:xfrm>
              <a:off x="3810000" y="968375"/>
              <a:ext cx="25400" cy="157163"/>
            </a:xfrm>
            <a:custGeom>
              <a:avLst/>
              <a:gdLst>
                <a:gd name="T0" fmla="*/ 46 w 71"/>
                <a:gd name="T1" fmla="*/ 0 h 436"/>
                <a:gd name="T2" fmla="*/ 57 w 71"/>
                <a:gd name="T3" fmla="*/ 155 h 436"/>
                <a:gd name="T4" fmla="*/ 70 w 71"/>
                <a:gd name="T5" fmla="*/ 410 h 436"/>
                <a:gd name="T6" fmla="*/ 51 w 71"/>
                <a:gd name="T7" fmla="*/ 435 h 436"/>
                <a:gd name="T8" fmla="*/ 0 w 71"/>
                <a:gd name="T9" fmla="*/ 362 h 436"/>
                <a:gd name="T10" fmla="*/ 9 w 71"/>
                <a:gd name="T11" fmla="*/ 128 h 436"/>
                <a:gd name="T12" fmla="*/ 46 w 71"/>
                <a:gd name="T13" fmla="*/ 0 h 436"/>
              </a:gdLst>
              <a:ahLst/>
              <a:cxnLst>
                <a:cxn ang="0">
                  <a:pos x="T0" y="T1"/>
                </a:cxn>
                <a:cxn ang="0">
                  <a:pos x="T2" y="T3"/>
                </a:cxn>
                <a:cxn ang="0">
                  <a:pos x="T4" y="T5"/>
                </a:cxn>
                <a:cxn ang="0">
                  <a:pos x="T6" y="T7"/>
                </a:cxn>
                <a:cxn ang="0">
                  <a:pos x="T8" y="T9"/>
                </a:cxn>
                <a:cxn ang="0">
                  <a:pos x="T10" y="T11"/>
                </a:cxn>
                <a:cxn ang="0">
                  <a:pos x="T12" y="T13"/>
                </a:cxn>
              </a:cxnLst>
              <a:rect l="0" t="0" r="r" b="b"/>
              <a:pathLst>
                <a:path w="71" h="436">
                  <a:moveTo>
                    <a:pt x="46" y="0"/>
                  </a:moveTo>
                  <a:cubicBezTo>
                    <a:pt x="61" y="50"/>
                    <a:pt x="60" y="102"/>
                    <a:pt x="57" y="155"/>
                  </a:cubicBezTo>
                  <a:cubicBezTo>
                    <a:pt x="51" y="241"/>
                    <a:pt x="34" y="326"/>
                    <a:pt x="70" y="410"/>
                  </a:cubicBezTo>
                  <a:cubicBezTo>
                    <a:pt x="64" y="418"/>
                    <a:pt x="57" y="426"/>
                    <a:pt x="51" y="435"/>
                  </a:cubicBezTo>
                  <a:cubicBezTo>
                    <a:pt x="15" y="423"/>
                    <a:pt x="5" y="395"/>
                    <a:pt x="0" y="362"/>
                  </a:cubicBezTo>
                  <a:cubicBezTo>
                    <a:pt x="3" y="284"/>
                    <a:pt x="3" y="206"/>
                    <a:pt x="9" y="128"/>
                  </a:cubicBezTo>
                  <a:cubicBezTo>
                    <a:pt x="12" y="82"/>
                    <a:pt x="18" y="38"/>
                    <a:pt x="46" y="0"/>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62" name="Forme libre 961"/>
            <p:cNvSpPr>
              <a:spLocks noChangeArrowheads="1"/>
            </p:cNvSpPr>
            <p:nvPr userDrawn="1"/>
          </p:nvSpPr>
          <p:spPr bwMode="auto">
            <a:xfrm>
              <a:off x="3805238" y="1130300"/>
              <a:ext cx="25400" cy="50800"/>
            </a:xfrm>
            <a:custGeom>
              <a:avLst/>
              <a:gdLst>
                <a:gd name="T0" fmla="*/ 37 w 71"/>
                <a:gd name="T1" fmla="*/ 139 h 140"/>
                <a:gd name="T2" fmla="*/ 20 w 71"/>
                <a:gd name="T3" fmla="*/ 136 h 140"/>
                <a:gd name="T4" fmla="*/ 64 w 71"/>
                <a:gd name="T5" fmla="*/ 0 h 140"/>
                <a:gd name="T6" fmla="*/ 64 w 71"/>
                <a:gd name="T7" fmla="*/ 26 h 140"/>
                <a:gd name="T8" fmla="*/ 37 w 71"/>
                <a:gd name="T9" fmla="*/ 139 h 140"/>
              </a:gdLst>
              <a:ahLst/>
              <a:cxnLst>
                <a:cxn ang="0">
                  <a:pos x="T0" y="T1"/>
                </a:cxn>
                <a:cxn ang="0">
                  <a:pos x="T2" y="T3"/>
                </a:cxn>
                <a:cxn ang="0">
                  <a:pos x="T4" y="T5"/>
                </a:cxn>
                <a:cxn ang="0">
                  <a:pos x="T6" y="T7"/>
                </a:cxn>
                <a:cxn ang="0">
                  <a:pos x="T8" y="T9"/>
                </a:cxn>
              </a:cxnLst>
              <a:rect l="0" t="0" r="r" b="b"/>
              <a:pathLst>
                <a:path w="71" h="140">
                  <a:moveTo>
                    <a:pt x="37" y="139"/>
                  </a:moveTo>
                  <a:cubicBezTo>
                    <a:pt x="30" y="139"/>
                    <a:pt x="24" y="137"/>
                    <a:pt x="20" y="136"/>
                  </a:cubicBezTo>
                  <a:cubicBezTo>
                    <a:pt x="18" y="85"/>
                    <a:pt x="0" y="29"/>
                    <a:pt x="64" y="0"/>
                  </a:cubicBezTo>
                  <a:cubicBezTo>
                    <a:pt x="70" y="9"/>
                    <a:pt x="70" y="16"/>
                    <a:pt x="64" y="26"/>
                  </a:cubicBezTo>
                  <a:cubicBezTo>
                    <a:pt x="46" y="61"/>
                    <a:pt x="67" y="105"/>
                    <a:pt x="37" y="139"/>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63" name="Forme libre 962"/>
            <p:cNvSpPr>
              <a:spLocks noChangeArrowheads="1"/>
            </p:cNvSpPr>
            <p:nvPr userDrawn="1"/>
          </p:nvSpPr>
          <p:spPr bwMode="auto">
            <a:xfrm>
              <a:off x="3817938" y="1139825"/>
              <a:ext cx="17462" cy="41275"/>
            </a:xfrm>
            <a:custGeom>
              <a:avLst/>
              <a:gdLst>
                <a:gd name="T0" fmla="*/ 2 w 48"/>
                <a:gd name="T1" fmla="*/ 113 h 114"/>
                <a:gd name="T2" fmla="*/ 28 w 48"/>
                <a:gd name="T3" fmla="*/ 0 h 114"/>
                <a:gd name="T4" fmla="*/ 2 w 48"/>
                <a:gd name="T5" fmla="*/ 113 h 114"/>
              </a:gdLst>
              <a:ahLst/>
              <a:cxnLst>
                <a:cxn ang="0">
                  <a:pos x="T0" y="T1"/>
                </a:cxn>
                <a:cxn ang="0">
                  <a:pos x="T2" y="T3"/>
                </a:cxn>
                <a:cxn ang="0">
                  <a:pos x="T4" y="T5"/>
                </a:cxn>
              </a:cxnLst>
              <a:rect l="0" t="0" r="r" b="b"/>
              <a:pathLst>
                <a:path w="48" h="114">
                  <a:moveTo>
                    <a:pt x="2" y="113"/>
                  </a:moveTo>
                  <a:cubicBezTo>
                    <a:pt x="5" y="73"/>
                    <a:pt x="0" y="33"/>
                    <a:pt x="28" y="0"/>
                  </a:cubicBezTo>
                  <a:cubicBezTo>
                    <a:pt x="43" y="42"/>
                    <a:pt x="47" y="84"/>
                    <a:pt x="2" y="113"/>
                  </a:cubicBezTo>
                </a:path>
              </a:pathLst>
            </a:custGeom>
            <a:solidFill>
              <a:srgbClr val="82828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64" name="Forme libre 963"/>
            <p:cNvSpPr>
              <a:spLocks noChangeArrowheads="1"/>
            </p:cNvSpPr>
            <p:nvPr userDrawn="1"/>
          </p:nvSpPr>
          <p:spPr bwMode="auto">
            <a:xfrm>
              <a:off x="4624388" y="673100"/>
              <a:ext cx="1820862" cy="303213"/>
            </a:xfrm>
            <a:custGeom>
              <a:avLst/>
              <a:gdLst>
                <a:gd name="T0" fmla="*/ 1540 w 5059"/>
                <a:gd name="T1" fmla="*/ 357 h 844"/>
                <a:gd name="T2" fmla="*/ 1631 w 5059"/>
                <a:gd name="T3" fmla="*/ 380 h 844"/>
                <a:gd name="T4" fmla="*/ 2661 w 5059"/>
                <a:gd name="T5" fmla="*/ 336 h 844"/>
                <a:gd name="T6" fmla="*/ 3325 w 5059"/>
                <a:gd name="T7" fmla="*/ 212 h 844"/>
                <a:gd name="T8" fmla="*/ 3862 w 5059"/>
                <a:gd name="T9" fmla="*/ 128 h 844"/>
                <a:gd name="T10" fmla="*/ 4582 w 5059"/>
                <a:gd name="T11" fmla="*/ 25 h 844"/>
                <a:gd name="T12" fmla="*/ 4959 w 5059"/>
                <a:gd name="T13" fmla="*/ 43 h 844"/>
                <a:gd name="T14" fmla="*/ 5053 w 5059"/>
                <a:gd name="T15" fmla="*/ 144 h 844"/>
                <a:gd name="T16" fmla="*/ 4980 w 5059"/>
                <a:gd name="T17" fmla="*/ 263 h 844"/>
                <a:gd name="T18" fmla="*/ 4757 w 5059"/>
                <a:gd name="T19" fmla="*/ 295 h 844"/>
                <a:gd name="T20" fmla="*/ 4565 w 5059"/>
                <a:gd name="T21" fmla="*/ 370 h 844"/>
                <a:gd name="T22" fmla="*/ 4331 w 5059"/>
                <a:gd name="T23" fmla="*/ 449 h 844"/>
                <a:gd name="T24" fmla="*/ 4404 w 5059"/>
                <a:gd name="T25" fmla="*/ 496 h 844"/>
                <a:gd name="T26" fmla="*/ 4287 w 5059"/>
                <a:gd name="T27" fmla="*/ 541 h 844"/>
                <a:gd name="T28" fmla="*/ 3897 w 5059"/>
                <a:gd name="T29" fmla="*/ 608 h 844"/>
                <a:gd name="T30" fmla="*/ 3465 w 5059"/>
                <a:gd name="T31" fmla="*/ 707 h 844"/>
                <a:gd name="T32" fmla="*/ 3416 w 5059"/>
                <a:gd name="T33" fmla="*/ 715 h 844"/>
                <a:gd name="T34" fmla="*/ 3360 w 5059"/>
                <a:gd name="T35" fmla="*/ 721 h 844"/>
                <a:gd name="T36" fmla="*/ 3267 w 5059"/>
                <a:gd name="T37" fmla="*/ 735 h 844"/>
                <a:gd name="T38" fmla="*/ 2945 w 5059"/>
                <a:gd name="T39" fmla="*/ 784 h 844"/>
                <a:gd name="T40" fmla="*/ 2813 w 5059"/>
                <a:gd name="T41" fmla="*/ 803 h 844"/>
                <a:gd name="T42" fmla="*/ 2752 w 5059"/>
                <a:gd name="T43" fmla="*/ 805 h 844"/>
                <a:gd name="T44" fmla="*/ 1436 w 5059"/>
                <a:gd name="T45" fmla="*/ 808 h 844"/>
                <a:gd name="T46" fmla="*/ 473 w 5059"/>
                <a:gd name="T47" fmla="*/ 744 h 844"/>
                <a:gd name="T48" fmla="*/ 58 w 5059"/>
                <a:gd name="T49" fmla="*/ 690 h 844"/>
                <a:gd name="T50" fmla="*/ 142 w 5059"/>
                <a:gd name="T51" fmla="*/ 565 h 844"/>
                <a:gd name="T52" fmla="*/ 611 w 5059"/>
                <a:gd name="T53" fmla="*/ 480 h 844"/>
                <a:gd name="T54" fmla="*/ 776 w 5059"/>
                <a:gd name="T55" fmla="*/ 388 h 844"/>
                <a:gd name="T56" fmla="*/ 837 w 5059"/>
                <a:gd name="T57" fmla="*/ 353 h 844"/>
                <a:gd name="T58" fmla="*/ 1112 w 5059"/>
                <a:gd name="T59" fmla="*/ 371 h 844"/>
                <a:gd name="T60" fmla="*/ 1262 w 5059"/>
                <a:gd name="T61" fmla="*/ 403 h 844"/>
                <a:gd name="T62" fmla="*/ 1540 w 5059"/>
                <a:gd name="T63" fmla="*/ 357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59" h="844">
                  <a:moveTo>
                    <a:pt x="1540" y="357"/>
                  </a:moveTo>
                  <a:cubicBezTo>
                    <a:pt x="1570" y="365"/>
                    <a:pt x="1601" y="373"/>
                    <a:pt x="1631" y="380"/>
                  </a:cubicBezTo>
                  <a:cubicBezTo>
                    <a:pt x="1976" y="399"/>
                    <a:pt x="2317" y="365"/>
                    <a:pt x="2661" y="336"/>
                  </a:cubicBezTo>
                  <a:cubicBezTo>
                    <a:pt x="2888" y="316"/>
                    <a:pt x="3102" y="246"/>
                    <a:pt x="3325" y="212"/>
                  </a:cubicBezTo>
                  <a:cubicBezTo>
                    <a:pt x="3503" y="186"/>
                    <a:pt x="3685" y="167"/>
                    <a:pt x="3862" y="128"/>
                  </a:cubicBezTo>
                  <a:cubicBezTo>
                    <a:pt x="4099" y="77"/>
                    <a:pt x="4343" y="73"/>
                    <a:pt x="4582" y="25"/>
                  </a:cubicBezTo>
                  <a:cubicBezTo>
                    <a:pt x="4704" y="0"/>
                    <a:pt x="4834" y="22"/>
                    <a:pt x="4959" y="43"/>
                  </a:cubicBezTo>
                  <a:cubicBezTo>
                    <a:pt x="5009" y="52"/>
                    <a:pt x="5049" y="86"/>
                    <a:pt x="5053" y="144"/>
                  </a:cubicBezTo>
                  <a:cubicBezTo>
                    <a:pt x="5058" y="200"/>
                    <a:pt x="5027" y="238"/>
                    <a:pt x="4980" y="263"/>
                  </a:cubicBezTo>
                  <a:cubicBezTo>
                    <a:pt x="4910" y="299"/>
                    <a:pt x="4834" y="303"/>
                    <a:pt x="4757" y="295"/>
                  </a:cubicBezTo>
                  <a:cubicBezTo>
                    <a:pt x="4681" y="287"/>
                    <a:pt x="4615" y="304"/>
                    <a:pt x="4565" y="370"/>
                  </a:cubicBezTo>
                  <a:cubicBezTo>
                    <a:pt x="4507" y="446"/>
                    <a:pt x="4417" y="443"/>
                    <a:pt x="4331" y="449"/>
                  </a:cubicBezTo>
                  <a:cubicBezTo>
                    <a:pt x="4365" y="454"/>
                    <a:pt x="4395" y="460"/>
                    <a:pt x="4404" y="496"/>
                  </a:cubicBezTo>
                  <a:cubicBezTo>
                    <a:pt x="4365" y="512"/>
                    <a:pt x="4325" y="525"/>
                    <a:pt x="4287" y="541"/>
                  </a:cubicBezTo>
                  <a:cubicBezTo>
                    <a:pt x="4159" y="570"/>
                    <a:pt x="4024" y="565"/>
                    <a:pt x="3897" y="608"/>
                  </a:cubicBezTo>
                  <a:cubicBezTo>
                    <a:pt x="3765" y="686"/>
                    <a:pt x="3607" y="667"/>
                    <a:pt x="3465" y="707"/>
                  </a:cubicBezTo>
                  <a:cubicBezTo>
                    <a:pt x="3452" y="710"/>
                    <a:pt x="3433" y="724"/>
                    <a:pt x="3416" y="715"/>
                  </a:cubicBezTo>
                  <a:cubicBezTo>
                    <a:pt x="3398" y="718"/>
                    <a:pt x="3378" y="718"/>
                    <a:pt x="3360" y="721"/>
                  </a:cubicBezTo>
                  <a:cubicBezTo>
                    <a:pt x="3329" y="724"/>
                    <a:pt x="3299" y="733"/>
                    <a:pt x="3267" y="735"/>
                  </a:cubicBezTo>
                  <a:cubicBezTo>
                    <a:pt x="3158" y="744"/>
                    <a:pt x="3053" y="774"/>
                    <a:pt x="2945" y="784"/>
                  </a:cubicBezTo>
                  <a:cubicBezTo>
                    <a:pt x="2900" y="787"/>
                    <a:pt x="2858" y="797"/>
                    <a:pt x="2813" y="803"/>
                  </a:cubicBezTo>
                  <a:cubicBezTo>
                    <a:pt x="2793" y="805"/>
                    <a:pt x="2774" y="805"/>
                    <a:pt x="2752" y="805"/>
                  </a:cubicBezTo>
                  <a:cubicBezTo>
                    <a:pt x="2312" y="843"/>
                    <a:pt x="1874" y="834"/>
                    <a:pt x="1436" y="808"/>
                  </a:cubicBezTo>
                  <a:cubicBezTo>
                    <a:pt x="1115" y="788"/>
                    <a:pt x="795" y="765"/>
                    <a:pt x="473" y="744"/>
                  </a:cubicBezTo>
                  <a:cubicBezTo>
                    <a:pt x="334" y="735"/>
                    <a:pt x="195" y="716"/>
                    <a:pt x="58" y="690"/>
                  </a:cubicBezTo>
                  <a:cubicBezTo>
                    <a:pt x="0" y="591"/>
                    <a:pt x="87" y="577"/>
                    <a:pt x="142" y="565"/>
                  </a:cubicBezTo>
                  <a:cubicBezTo>
                    <a:pt x="296" y="529"/>
                    <a:pt x="453" y="504"/>
                    <a:pt x="611" y="480"/>
                  </a:cubicBezTo>
                  <a:cubicBezTo>
                    <a:pt x="675" y="471"/>
                    <a:pt x="751" y="474"/>
                    <a:pt x="776" y="388"/>
                  </a:cubicBezTo>
                  <a:cubicBezTo>
                    <a:pt x="792" y="371"/>
                    <a:pt x="814" y="361"/>
                    <a:pt x="837" y="353"/>
                  </a:cubicBezTo>
                  <a:cubicBezTo>
                    <a:pt x="927" y="382"/>
                    <a:pt x="1020" y="364"/>
                    <a:pt x="1112" y="371"/>
                  </a:cubicBezTo>
                  <a:cubicBezTo>
                    <a:pt x="1155" y="416"/>
                    <a:pt x="1201" y="417"/>
                    <a:pt x="1262" y="403"/>
                  </a:cubicBezTo>
                  <a:cubicBezTo>
                    <a:pt x="1355" y="385"/>
                    <a:pt x="1439" y="315"/>
                    <a:pt x="1540" y="357"/>
                  </a:cubicBezTo>
                </a:path>
              </a:pathLst>
            </a:custGeom>
            <a:solidFill>
              <a:srgbClr val="32323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65" name="Forme libre 964"/>
            <p:cNvSpPr>
              <a:spLocks noChangeArrowheads="1"/>
            </p:cNvSpPr>
            <p:nvPr userDrawn="1"/>
          </p:nvSpPr>
          <p:spPr bwMode="auto">
            <a:xfrm>
              <a:off x="5751513" y="892175"/>
              <a:ext cx="433387" cy="250825"/>
            </a:xfrm>
            <a:custGeom>
              <a:avLst/>
              <a:gdLst>
                <a:gd name="T0" fmla="*/ 794 w 1204"/>
                <a:gd name="T1" fmla="*/ 68 h 696"/>
                <a:gd name="T2" fmla="*/ 1121 w 1204"/>
                <a:gd name="T3" fmla="*/ 14 h 696"/>
                <a:gd name="T4" fmla="*/ 1196 w 1204"/>
                <a:gd name="T5" fmla="*/ 43 h 696"/>
                <a:gd name="T6" fmla="*/ 1147 w 1204"/>
                <a:gd name="T7" fmla="*/ 110 h 696"/>
                <a:gd name="T8" fmla="*/ 841 w 1204"/>
                <a:gd name="T9" fmla="*/ 204 h 696"/>
                <a:gd name="T10" fmla="*/ 742 w 1204"/>
                <a:gd name="T11" fmla="*/ 242 h 696"/>
                <a:gd name="T12" fmla="*/ 867 w 1204"/>
                <a:gd name="T13" fmla="*/ 233 h 696"/>
                <a:gd name="T14" fmla="*/ 1002 w 1204"/>
                <a:gd name="T15" fmla="*/ 208 h 696"/>
                <a:gd name="T16" fmla="*/ 1072 w 1204"/>
                <a:gd name="T17" fmla="*/ 246 h 696"/>
                <a:gd name="T18" fmla="*/ 1024 w 1204"/>
                <a:gd name="T19" fmla="*/ 327 h 696"/>
                <a:gd name="T20" fmla="*/ 887 w 1204"/>
                <a:gd name="T21" fmla="*/ 417 h 696"/>
                <a:gd name="T22" fmla="*/ 708 w 1204"/>
                <a:gd name="T23" fmla="*/ 480 h 696"/>
                <a:gd name="T24" fmla="*/ 588 w 1204"/>
                <a:gd name="T25" fmla="*/ 526 h 696"/>
                <a:gd name="T26" fmla="*/ 479 w 1204"/>
                <a:gd name="T27" fmla="*/ 602 h 696"/>
                <a:gd name="T28" fmla="*/ 272 w 1204"/>
                <a:gd name="T29" fmla="*/ 680 h 696"/>
                <a:gd name="T30" fmla="*/ 241 w 1204"/>
                <a:gd name="T31" fmla="*/ 692 h 696"/>
                <a:gd name="T32" fmla="*/ 178 w 1204"/>
                <a:gd name="T33" fmla="*/ 682 h 696"/>
                <a:gd name="T34" fmla="*/ 102 w 1204"/>
                <a:gd name="T35" fmla="*/ 674 h 696"/>
                <a:gd name="T36" fmla="*/ 70 w 1204"/>
                <a:gd name="T37" fmla="*/ 672 h 696"/>
                <a:gd name="T38" fmla="*/ 41 w 1204"/>
                <a:gd name="T39" fmla="*/ 660 h 696"/>
                <a:gd name="T40" fmla="*/ 30 w 1204"/>
                <a:gd name="T41" fmla="*/ 547 h 696"/>
                <a:gd name="T42" fmla="*/ 55 w 1204"/>
                <a:gd name="T43" fmla="*/ 361 h 696"/>
                <a:gd name="T44" fmla="*/ 81 w 1204"/>
                <a:gd name="T45" fmla="*/ 272 h 696"/>
                <a:gd name="T46" fmla="*/ 238 w 1204"/>
                <a:gd name="T47" fmla="*/ 129 h 696"/>
                <a:gd name="T48" fmla="*/ 678 w 1204"/>
                <a:gd name="T49" fmla="*/ 40 h 696"/>
                <a:gd name="T50" fmla="*/ 794 w 1204"/>
                <a:gd name="T51" fmla="*/ 68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04" h="696">
                  <a:moveTo>
                    <a:pt x="794" y="68"/>
                  </a:moveTo>
                  <a:cubicBezTo>
                    <a:pt x="901" y="40"/>
                    <a:pt x="1011" y="22"/>
                    <a:pt x="1121" y="14"/>
                  </a:cubicBezTo>
                  <a:cubicBezTo>
                    <a:pt x="1151" y="13"/>
                    <a:pt x="1186" y="0"/>
                    <a:pt x="1196" y="43"/>
                  </a:cubicBezTo>
                  <a:cubicBezTo>
                    <a:pt x="1203" y="80"/>
                    <a:pt x="1177" y="101"/>
                    <a:pt x="1147" y="110"/>
                  </a:cubicBezTo>
                  <a:cubicBezTo>
                    <a:pt x="1046" y="142"/>
                    <a:pt x="944" y="175"/>
                    <a:pt x="841" y="204"/>
                  </a:cubicBezTo>
                  <a:cubicBezTo>
                    <a:pt x="809" y="213"/>
                    <a:pt x="773" y="207"/>
                    <a:pt x="742" y="242"/>
                  </a:cubicBezTo>
                  <a:cubicBezTo>
                    <a:pt x="789" y="257"/>
                    <a:pt x="829" y="240"/>
                    <a:pt x="867" y="233"/>
                  </a:cubicBezTo>
                  <a:cubicBezTo>
                    <a:pt x="911" y="223"/>
                    <a:pt x="957" y="213"/>
                    <a:pt x="1002" y="208"/>
                  </a:cubicBezTo>
                  <a:cubicBezTo>
                    <a:pt x="1031" y="205"/>
                    <a:pt x="1069" y="204"/>
                    <a:pt x="1072" y="246"/>
                  </a:cubicBezTo>
                  <a:cubicBezTo>
                    <a:pt x="1075" y="283"/>
                    <a:pt x="1063" y="323"/>
                    <a:pt x="1024" y="327"/>
                  </a:cubicBezTo>
                  <a:cubicBezTo>
                    <a:pt x="960" y="335"/>
                    <a:pt x="927" y="375"/>
                    <a:pt x="887" y="417"/>
                  </a:cubicBezTo>
                  <a:cubicBezTo>
                    <a:pt x="841" y="466"/>
                    <a:pt x="777" y="481"/>
                    <a:pt x="708" y="480"/>
                  </a:cubicBezTo>
                  <a:cubicBezTo>
                    <a:pt x="663" y="478"/>
                    <a:pt x="615" y="475"/>
                    <a:pt x="588" y="526"/>
                  </a:cubicBezTo>
                  <a:cubicBezTo>
                    <a:pt x="582" y="593"/>
                    <a:pt x="522" y="595"/>
                    <a:pt x="479" y="602"/>
                  </a:cubicBezTo>
                  <a:cubicBezTo>
                    <a:pt x="404" y="614"/>
                    <a:pt x="336" y="642"/>
                    <a:pt x="272" y="680"/>
                  </a:cubicBezTo>
                  <a:cubicBezTo>
                    <a:pt x="262" y="686"/>
                    <a:pt x="252" y="691"/>
                    <a:pt x="241" y="692"/>
                  </a:cubicBezTo>
                  <a:cubicBezTo>
                    <a:pt x="218" y="695"/>
                    <a:pt x="198" y="688"/>
                    <a:pt x="178" y="682"/>
                  </a:cubicBezTo>
                  <a:cubicBezTo>
                    <a:pt x="154" y="671"/>
                    <a:pt x="128" y="672"/>
                    <a:pt x="102" y="674"/>
                  </a:cubicBezTo>
                  <a:cubicBezTo>
                    <a:pt x="91" y="674"/>
                    <a:pt x="81" y="672"/>
                    <a:pt x="70" y="672"/>
                  </a:cubicBezTo>
                  <a:cubicBezTo>
                    <a:pt x="59" y="669"/>
                    <a:pt x="50" y="666"/>
                    <a:pt x="41" y="660"/>
                  </a:cubicBezTo>
                  <a:cubicBezTo>
                    <a:pt x="7" y="625"/>
                    <a:pt x="0" y="585"/>
                    <a:pt x="30" y="547"/>
                  </a:cubicBezTo>
                  <a:cubicBezTo>
                    <a:pt x="78" y="489"/>
                    <a:pt x="102" y="433"/>
                    <a:pt x="55" y="361"/>
                  </a:cubicBezTo>
                  <a:cubicBezTo>
                    <a:pt x="33" y="329"/>
                    <a:pt x="49" y="280"/>
                    <a:pt x="81" y="272"/>
                  </a:cubicBezTo>
                  <a:cubicBezTo>
                    <a:pt x="163" y="252"/>
                    <a:pt x="194" y="185"/>
                    <a:pt x="238" y="129"/>
                  </a:cubicBezTo>
                  <a:cubicBezTo>
                    <a:pt x="382" y="81"/>
                    <a:pt x="530" y="65"/>
                    <a:pt x="678" y="40"/>
                  </a:cubicBezTo>
                  <a:cubicBezTo>
                    <a:pt x="722" y="33"/>
                    <a:pt x="756" y="57"/>
                    <a:pt x="794" y="68"/>
                  </a:cubicBezTo>
                </a:path>
              </a:pathLst>
            </a:custGeom>
            <a:solidFill>
              <a:srgbClr val="99999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66" name="Forme libre 965"/>
            <p:cNvSpPr>
              <a:spLocks noChangeArrowheads="1"/>
            </p:cNvSpPr>
            <p:nvPr userDrawn="1"/>
          </p:nvSpPr>
          <p:spPr bwMode="auto">
            <a:xfrm>
              <a:off x="6157913" y="1004888"/>
              <a:ext cx="223837" cy="95250"/>
            </a:xfrm>
            <a:custGeom>
              <a:avLst/>
              <a:gdLst>
                <a:gd name="T0" fmla="*/ 602 w 621"/>
                <a:gd name="T1" fmla="*/ 5 h 265"/>
                <a:gd name="T2" fmla="*/ 600 w 621"/>
                <a:gd name="T3" fmla="*/ 34 h 265"/>
                <a:gd name="T4" fmla="*/ 556 w 621"/>
                <a:gd name="T5" fmla="*/ 76 h 265"/>
                <a:gd name="T6" fmla="*/ 521 w 621"/>
                <a:gd name="T7" fmla="*/ 145 h 265"/>
                <a:gd name="T8" fmla="*/ 467 w 621"/>
                <a:gd name="T9" fmla="*/ 173 h 265"/>
                <a:gd name="T10" fmla="*/ 430 w 621"/>
                <a:gd name="T11" fmla="*/ 197 h 265"/>
                <a:gd name="T12" fmla="*/ 401 w 621"/>
                <a:gd name="T13" fmla="*/ 203 h 265"/>
                <a:gd name="T14" fmla="*/ 343 w 621"/>
                <a:gd name="T15" fmla="*/ 197 h 265"/>
                <a:gd name="T16" fmla="*/ 314 w 621"/>
                <a:gd name="T17" fmla="*/ 192 h 265"/>
                <a:gd name="T18" fmla="*/ 197 w 621"/>
                <a:gd name="T19" fmla="*/ 241 h 265"/>
                <a:gd name="T20" fmla="*/ 124 w 621"/>
                <a:gd name="T21" fmla="*/ 252 h 265"/>
                <a:gd name="T22" fmla="*/ 95 w 621"/>
                <a:gd name="T23" fmla="*/ 260 h 265"/>
                <a:gd name="T24" fmla="*/ 47 w 621"/>
                <a:gd name="T25" fmla="*/ 258 h 265"/>
                <a:gd name="T26" fmla="*/ 6 w 621"/>
                <a:gd name="T27" fmla="*/ 211 h 265"/>
                <a:gd name="T28" fmla="*/ 0 w 621"/>
                <a:gd name="T29" fmla="*/ 180 h 265"/>
                <a:gd name="T30" fmla="*/ 9 w 621"/>
                <a:gd name="T31" fmla="*/ 151 h 265"/>
                <a:gd name="T32" fmla="*/ 30 w 621"/>
                <a:gd name="T33" fmla="*/ 128 h 265"/>
                <a:gd name="T34" fmla="*/ 464 w 621"/>
                <a:gd name="T35" fmla="*/ 47 h 265"/>
                <a:gd name="T36" fmla="*/ 602 w 621"/>
                <a:gd name="T37" fmla="*/ 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1" h="265">
                  <a:moveTo>
                    <a:pt x="602" y="5"/>
                  </a:moveTo>
                  <a:cubicBezTo>
                    <a:pt x="617" y="15"/>
                    <a:pt x="620" y="26"/>
                    <a:pt x="600" y="34"/>
                  </a:cubicBezTo>
                  <a:cubicBezTo>
                    <a:pt x="579" y="41"/>
                    <a:pt x="565" y="56"/>
                    <a:pt x="556" y="76"/>
                  </a:cubicBezTo>
                  <a:cubicBezTo>
                    <a:pt x="557" y="105"/>
                    <a:pt x="545" y="128"/>
                    <a:pt x="521" y="145"/>
                  </a:cubicBezTo>
                  <a:cubicBezTo>
                    <a:pt x="504" y="157"/>
                    <a:pt x="485" y="165"/>
                    <a:pt x="467" y="173"/>
                  </a:cubicBezTo>
                  <a:cubicBezTo>
                    <a:pt x="455" y="180"/>
                    <a:pt x="443" y="189"/>
                    <a:pt x="430" y="197"/>
                  </a:cubicBezTo>
                  <a:cubicBezTo>
                    <a:pt x="421" y="200"/>
                    <a:pt x="411" y="202"/>
                    <a:pt x="401" y="203"/>
                  </a:cubicBezTo>
                  <a:cubicBezTo>
                    <a:pt x="382" y="205"/>
                    <a:pt x="362" y="200"/>
                    <a:pt x="343" y="197"/>
                  </a:cubicBezTo>
                  <a:cubicBezTo>
                    <a:pt x="334" y="195"/>
                    <a:pt x="324" y="194"/>
                    <a:pt x="314" y="192"/>
                  </a:cubicBezTo>
                  <a:cubicBezTo>
                    <a:pt x="264" y="182"/>
                    <a:pt x="237" y="224"/>
                    <a:pt x="197" y="241"/>
                  </a:cubicBezTo>
                  <a:cubicBezTo>
                    <a:pt x="174" y="252"/>
                    <a:pt x="148" y="246"/>
                    <a:pt x="124" y="252"/>
                  </a:cubicBezTo>
                  <a:cubicBezTo>
                    <a:pt x="113" y="255"/>
                    <a:pt x="104" y="257"/>
                    <a:pt x="95" y="260"/>
                  </a:cubicBezTo>
                  <a:cubicBezTo>
                    <a:pt x="79" y="264"/>
                    <a:pt x="62" y="264"/>
                    <a:pt x="47" y="258"/>
                  </a:cubicBezTo>
                  <a:cubicBezTo>
                    <a:pt x="27" y="247"/>
                    <a:pt x="17" y="229"/>
                    <a:pt x="6" y="211"/>
                  </a:cubicBezTo>
                  <a:cubicBezTo>
                    <a:pt x="1" y="202"/>
                    <a:pt x="0" y="191"/>
                    <a:pt x="0" y="180"/>
                  </a:cubicBezTo>
                  <a:cubicBezTo>
                    <a:pt x="1" y="169"/>
                    <a:pt x="3" y="160"/>
                    <a:pt x="9" y="151"/>
                  </a:cubicBezTo>
                  <a:cubicBezTo>
                    <a:pt x="15" y="144"/>
                    <a:pt x="23" y="136"/>
                    <a:pt x="30" y="128"/>
                  </a:cubicBezTo>
                  <a:cubicBezTo>
                    <a:pt x="172" y="89"/>
                    <a:pt x="314" y="46"/>
                    <a:pt x="464" y="47"/>
                  </a:cubicBezTo>
                  <a:cubicBezTo>
                    <a:pt x="511" y="46"/>
                    <a:pt x="550" y="0"/>
                    <a:pt x="602" y="5"/>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67" name="Forme libre 966"/>
            <p:cNvSpPr>
              <a:spLocks noChangeArrowheads="1"/>
            </p:cNvSpPr>
            <p:nvPr userDrawn="1"/>
          </p:nvSpPr>
          <p:spPr bwMode="auto">
            <a:xfrm>
              <a:off x="5754688" y="890588"/>
              <a:ext cx="282575" cy="92075"/>
            </a:xfrm>
            <a:custGeom>
              <a:avLst/>
              <a:gdLst>
                <a:gd name="T0" fmla="*/ 784 w 785"/>
                <a:gd name="T1" fmla="*/ 72 h 254"/>
                <a:gd name="T2" fmla="*/ 211 w 785"/>
                <a:gd name="T3" fmla="*/ 168 h 254"/>
                <a:gd name="T4" fmla="*/ 37 w 785"/>
                <a:gd name="T5" fmla="*/ 211 h 254"/>
                <a:gd name="T6" fmla="*/ 81 w 785"/>
                <a:gd name="T7" fmla="*/ 128 h 254"/>
                <a:gd name="T8" fmla="*/ 257 w 785"/>
                <a:gd name="T9" fmla="*/ 73 h 254"/>
                <a:gd name="T10" fmla="*/ 761 w 785"/>
                <a:gd name="T11" fmla="*/ 0 h 254"/>
                <a:gd name="T12" fmla="*/ 784 w 785"/>
                <a:gd name="T13" fmla="*/ 72 h 254"/>
              </a:gdLst>
              <a:ahLst/>
              <a:cxnLst>
                <a:cxn ang="0">
                  <a:pos x="T0" y="T1"/>
                </a:cxn>
                <a:cxn ang="0">
                  <a:pos x="T2" y="T3"/>
                </a:cxn>
                <a:cxn ang="0">
                  <a:pos x="T4" y="T5"/>
                </a:cxn>
                <a:cxn ang="0">
                  <a:pos x="T6" y="T7"/>
                </a:cxn>
                <a:cxn ang="0">
                  <a:pos x="T8" y="T9"/>
                </a:cxn>
                <a:cxn ang="0">
                  <a:pos x="T10" y="T11"/>
                </a:cxn>
                <a:cxn ang="0">
                  <a:pos x="T12" y="T13"/>
                </a:cxn>
              </a:cxnLst>
              <a:rect l="0" t="0" r="r" b="b"/>
              <a:pathLst>
                <a:path w="785" h="254">
                  <a:moveTo>
                    <a:pt x="784" y="72"/>
                  </a:moveTo>
                  <a:cubicBezTo>
                    <a:pt x="588" y="75"/>
                    <a:pt x="402" y="136"/>
                    <a:pt x="211" y="168"/>
                  </a:cubicBezTo>
                  <a:cubicBezTo>
                    <a:pt x="172" y="253"/>
                    <a:pt x="107" y="246"/>
                    <a:pt x="37" y="211"/>
                  </a:cubicBezTo>
                  <a:cubicBezTo>
                    <a:pt x="0" y="156"/>
                    <a:pt x="37" y="137"/>
                    <a:pt x="81" y="128"/>
                  </a:cubicBezTo>
                  <a:cubicBezTo>
                    <a:pt x="143" y="114"/>
                    <a:pt x="204" y="108"/>
                    <a:pt x="257" y="73"/>
                  </a:cubicBezTo>
                  <a:cubicBezTo>
                    <a:pt x="423" y="38"/>
                    <a:pt x="591" y="14"/>
                    <a:pt x="761" y="0"/>
                  </a:cubicBezTo>
                  <a:cubicBezTo>
                    <a:pt x="750" y="30"/>
                    <a:pt x="764" y="52"/>
                    <a:pt x="784" y="72"/>
                  </a:cubicBezTo>
                </a:path>
              </a:pathLst>
            </a:custGeom>
            <a:solidFill>
              <a:srgbClr val="7B7B7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68" name="Forme libre 967"/>
            <p:cNvSpPr>
              <a:spLocks noChangeArrowheads="1"/>
            </p:cNvSpPr>
            <p:nvPr userDrawn="1"/>
          </p:nvSpPr>
          <p:spPr bwMode="auto">
            <a:xfrm>
              <a:off x="5835650" y="1057275"/>
              <a:ext cx="260350" cy="100013"/>
            </a:xfrm>
            <a:custGeom>
              <a:avLst/>
              <a:gdLst>
                <a:gd name="T0" fmla="*/ 9 w 722"/>
                <a:gd name="T1" fmla="*/ 203 h 276"/>
                <a:gd name="T2" fmla="*/ 92 w 722"/>
                <a:gd name="T3" fmla="*/ 128 h 276"/>
                <a:gd name="T4" fmla="*/ 353 w 722"/>
                <a:gd name="T5" fmla="*/ 67 h 276"/>
                <a:gd name="T6" fmla="*/ 652 w 722"/>
                <a:gd name="T7" fmla="*/ 17 h 276"/>
                <a:gd name="T8" fmla="*/ 721 w 722"/>
                <a:gd name="T9" fmla="*/ 78 h 276"/>
                <a:gd name="T10" fmla="*/ 702 w 722"/>
                <a:gd name="T11" fmla="*/ 110 h 276"/>
                <a:gd name="T12" fmla="*/ 606 w 722"/>
                <a:gd name="T13" fmla="*/ 145 h 276"/>
                <a:gd name="T14" fmla="*/ 576 w 722"/>
                <a:gd name="T15" fmla="*/ 154 h 276"/>
                <a:gd name="T16" fmla="*/ 504 w 722"/>
                <a:gd name="T17" fmla="*/ 174 h 276"/>
                <a:gd name="T18" fmla="*/ 469 w 722"/>
                <a:gd name="T19" fmla="*/ 194 h 276"/>
                <a:gd name="T20" fmla="*/ 454 w 722"/>
                <a:gd name="T21" fmla="*/ 215 h 276"/>
                <a:gd name="T22" fmla="*/ 446 w 722"/>
                <a:gd name="T23" fmla="*/ 226 h 276"/>
                <a:gd name="T24" fmla="*/ 437 w 722"/>
                <a:gd name="T25" fmla="*/ 237 h 276"/>
                <a:gd name="T26" fmla="*/ 426 w 722"/>
                <a:gd name="T27" fmla="*/ 248 h 276"/>
                <a:gd name="T28" fmla="*/ 336 w 722"/>
                <a:gd name="T29" fmla="*/ 237 h 276"/>
                <a:gd name="T30" fmla="*/ 325 w 722"/>
                <a:gd name="T31" fmla="*/ 231 h 276"/>
                <a:gd name="T32" fmla="*/ 302 w 722"/>
                <a:gd name="T33" fmla="*/ 222 h 276"/>
                <a:gd name="T34" fmla="*/ 278 w 722"/>
                <a:gd name="T35" fmla="*/ 215 h 276"/>
                <a:gd name="T36" fmla="*/ 241 w 722"/>
                <a:gd name="T37" fmla="*/ 209 h 276"/>
                <a:gd name="T38" fmla="*/ 231 w 722"/>
                <a:gd name="T39" fmla="*/ 211 h 276"/>
                <a:gd name="T40" fmla="*/ 220 w 722"/>
                <a:gd name="T41" fmla="*/ 214 h 276"/>
                <a:gd name="T42" fmla="*/ 209 w 722"/>
                <a:gd name="T43" fmla="*/ 217 h 276"/>
                <a:gd name="T44" fmla="*/ 198 w 722"/>
                <a:gd name="T45" fmla="*/ 222 h 276"/>
                <a:gd name="T46" fmla="*/ 188 w 722"/>
                <a:gd name="T47" fmla="*/ 226 h 276"/>
                <a:gd name="T48" fmla="*/ 125 w 722"/>
                <a:gd name="T49" fmla="*/ 240 h 276"/>
                <a:gd name="T50" fmla="*/ 56 w 722"/>
                <a:gd name="T51" fmla="*/ 240 h 276"/>
                <a:gd name="T52" fmla="*/ 9 w 722"/>
                <a:gd name="T53" fmla="*/ 20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2" h="276">
                  <a:moveTo>
                    <a:pt x="9" y="203"/>
                  </a:moveTo>
                  <a:cubicBezTo>
                    <a:pt x="14" y="153"/>
                    <a:pt x="47" y="138"/>
                    <a:pt x="92" y="128"/>
                  </a:cubicBezTo>
                  <a:cubicBezTo>
                    <a:pt x="179" y="110"/>
                    <a:pt x="270" y="107"/>
                    <a:pt x="353" y="67"/>
                  </a:cubicBezTo>
                  <a:cubicBezTo>
                    <a:pt x="454" y="60"/>
                    <a:pt x="554" y="49"/>
                    <a:pt x="652" y="17"/>
                  </a:cubicBezTo>
                  <a:cubicBezTo>
                    <a:pt x="707" y="0"/>
                    <a:pt x="721" y="31"/>
                    <a:pt x="721" y="78"/>
                  </a:cubicBezTo>
                  <a:cubicBezTo>
                    <a:pt x="718" y="90"/>
                    <a:pt x="712" y="101"/>
                    <a:pt x="702" y="110"/>
                  </a:cubicBezTo>
                  <a:cubicBezTo>
                    <a:pt x="672" y="128"/>
                    <a:pt x="638" y="136"/>
                    <a:pt x="606" y="145"/>
                  </a:cubicBezTo>
                  <a:cubicBezTo>
                    <a:pt x="597" y="148"/>
                    <a:pt x="586" y="151"/>
                    <a:pt x="576" y="154"/>
                  </a:cubicBezTo>
                  <a:cubicBezTo>
                    <a:pt x="553" y="164"/>
                    <a:pt x="528" y="170"/>
                    <a:pt x="504" y="174"/>
                  </a:cubicBezTo>
                  <a:cubicBezTo>
                    <a:pt x="490" y="179"/>
                    <a:pt x="479" y="185"/>
                    <a:pt x="469" y="194"/>
                  </a:cubicBezTo>
                  <a:cubicBezTo>
                    <a:pt x="464" y="202"/>
                    <a:pt x="460" y="208"/>
                    <a:pt x="454" y="215"/>
                  </a:cubicBezTo>
                  <a:cubicBezTo>
                    <a:pt x="450" y="218"/>
                    <a:pt x="447" y="223"/>
                    <a:pt x="446" y="226"/>
                  </a:cubicBezTo>
                  <a:cubicBezTo>
                    <a:pt x="443" y="229"/>
                    <a:pt x="440" y="232"/>
                    <a:pt x="437" y="237"/>
                  </a:cubicBezTo>
                  <a:cubicBezTo>
                    <a:pt x="434" y="240"/>
                    <a:pt x="431" y="243"/>
                    <a:pt x="426" y="248"/>
                  </a:cubicBezTo>
                  <a:cubicBezTo>
                    <a:pt x="392" y="275"/>
                    <a:pt x="363" y="260"/>
                    <a:pt x="336" y="237"/>
                  </a:cubicBezTo>
                  <a:cubicBezTo>
                    <a:pt x="333" y="235"/>
                    <a:pt x="328" y="232"/>
                    <a:pt x="325" y="231"/>
                  </a:cubicBezTo>
                  <a:cubicBezTo>
                    <a:pt x="318" y="228"/>
                    <a:pt x="310" y="225"/>
                    <a:pt x="302" y="222"/>
                  </a:cubicBezTo>
                  <a:cubicBezTo>
                    <a:pt x="295" y="220"/>
                    <a:pt x="286" y="217"/>
                    <a:pt x="278" y="215"/>
                  </a:cubicBezTo>
                  <a:cubicBezTo>
                    <a:pt x="266" y="214"/>
                    <a:pt x="253" y="211"/>
                    <a:pt x="241" y="209"/>
                  </a:cubicBezTo>
                  <a:cubicBezTo>
                    <a:pt x="241" y="209"/>
                    <a:pt x="231" y="209"/>
                    <a:pt x="231" y="211"/>
                  </a:cubicBezTo>
                  <a:cubicBezTo>
                    <a:pt x="231" y="211"/>
                    <a:pt x="220" y="212"/>
                    <a:pt x="220" y="214"/>
                  </a:cubicBezTo>
                  <a:lnTo>
                    <a:pt x="209" y="217"/>
                  </a:lnTo>
                  <a:lnTo>
                    <a:pt x="198" y="222"/>
                  </a:lnTo>
                  <a:cubicBezTo>
                    <a:pt x="195" y="223"/>
                    <a:pt x="191" y="225"/>
                    <a:pt x="188" y="226"/>
                  </a:cubicBezTo>
                  <a:cubicBezTo>
                    <a:pt x="168" y="235"/>
                    <a:pt x="148" y="241"/>
                    <a:pt x="125" y="240"/>
                  </a:cubicBezTo>
                  <a:cubicBezTo>
                    <a:pt x="102" y="235"/>
                    <a:pt x="79" y="235"/>
                    <a:pt x="56" y="240"/>
                  </a:cubicBezTo>
                  <a:cubicBezTo>
                    <a:pt x="29" y="241"/>
                    <a:pt x="0" y="246"/>
                    <a:pt x="9" y="203"/>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69" name="Forme libre 968"/>
            <p:cNvSpPr>
              <a:spLocks noChangeArrowheads="1"/>
            </p:cNvSpPr>
            <p:nvPr userDrawn="1"/>
          </p:nvSpPr>
          <p:spPr bwMode="auto">
            <a:xfrm>
              <a:off x="6064250" y="1047750"/>
              <a:ext cx="98425" cy="212725"/>
            </a:xfrm>
            <a:custGeom>
              <a:avLst/>
              <a:gdLst>
                <a:gd name="T0" fmla="*/ 59 w 273"/>
                <a:gd name="T1" fmla="*/ 117 h 593"/>
                <a:gd name="T2" fmla="*/ 15 w 273"/>
                <a:gd name="T3" fmla="*/ 45 h 593"/>
                <a:gd name="T4" fmla="*/ 224 w 273"/>
                <a:gd name="T5" fmla="*/ 4 h 593"/>
                <a:gd name="T6" fmla="*/ 269 w 273"/>
                <a:gd name="T7" fmla="*/ 91 h 593"/>
                <a:gd name="T8" fmla="*/ 269 w 273"/>
                <a:gd name="T9" fmla="*/ 125 h 593"/>
                <a:gd name="T10" fmla="*/ 250 w 273"/>
                <a:gd name="T11" fmla="*/ 151 h 593"/>
                <a:gd name="T12" fmla="*/ 206 w 273"/>
                <a:gd name="T13" fmla="*/ 158 h 593"/>
                <a:gd name="T14" fmla="*/ 186 w 273"/>
                <a:gd name="T15" fmla="*/ 155 h 593"/>
                <a:gd name="T16" fmla="*/ 178 w 273"/>
                <a:gd name="T17" fmla="*/ 158 h 593"/>
                <a:gd name="T18" fmla="*/ 87 w 273"/>
                <a:gd name="T19" fmla="*/ 578 h 593"/>
                <a:gd name="T20" fmla="*/ 21 w 273"/>
                <a:gd name="T21" fmla="*/ 574 h 593"/>
                <a:gd name="T22" fmla="*/ 4 w 273"/>
                <a:gd name="T23" fmla="*/ 484 h 593"/>
                <a:gd name="T24" fmla="*/ 59 w 273"/>
                <a:gd name="T25" fmla="*/ 11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593">
                  <a:moveTo>
                    <a:pt x="59" y="117"/>
                  </a:moveTo>
                  <a:cubicBezTo>
                    <a:pt x="61" y="82"/>
                    <a:pt x="50" y="56"/>
                    <a:pt x="15" y="45"/>
                  </a:cubicBezTo>
                  <a:cubicBezTo>
                    <a:pt x="79" y="4"/>
                    <a:pt x="151" y="0"/>
                    <a:pt x="224" y="4"/>
                  </a:cubicBezTo>
                  <a:cubicBezTo>
                    <a:pt x="252" y="27"/>
                    <a:pt x="256" y="61"/>
                    <a:pt x="269" y="91"/>
                  </a:cubicBezTo>
                  <a:cubicBezTo>
                    <a:pt x="272" y="102"/>
                    <a:pt x="272" y="113"/>
                    <a:pt x="269" y="125"/>
                  </a:cubicBezTo>
                  <a:cubicBezTo>
                    <a:pt x="264" y="136"/>
                    <a:pt x="258" y="145"/>
                    <a:pt x="250" y="151"/>
                  </a:cubicBezTo>
                  <a:cubicBezTo>
                    <a:pt x="236" y="158"/>
                    <a:pt x="221" y="162"/>
                    <a:pt x="206" y="158"/>
                  </a:cubicBezTo>
                  <a:cubicBezTo>
                    <a:pt x="200" y="158"/>
                    <a:pt x="192" y="157"/>
                    <a:pt x="186" y="155"/>
                  </a:cubicBezTo>
                  <a:cubicBezTo>
                    <a:pt x="186" y="157"/>
                    <a:pt x="178" y="157"/>
                    <a:pt x="178" y="158"/>
                  </a:cubicBezTo>
                  <a:cubicBezTo>
                    <a:pt x="151" y="299"/>
                    <a:pt x="189" y="455"/>
                    <a:pt x="87" y="578"/>
                  </a:cubicBezTo>
                  <a:cubicBezTo>
                    <a:pt x="64" y="591"/>
                    <a:pt x="41" y="592"/>
                    <a:pt x="21" y="574"/>
                  </a:cubicBezTo>
                  <a:cubicBezTo>
                    <a:pt x="0" y="546"/>
                    <a:pt x="4" y="514"/>
                    <a:pt x="4" y="484"/>
                  </a:cubicBezTo>
                  <a:cubicBezTo>
                    <a:pt x="26" y="363"/>
                    <a:pt x="36" y="238"/>
                    <a:pt x="59" y="117"/>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70" name="Forme libre 969"/>
            <p:cNvSpPr>
              <a:spLocks noChangeArrowheads="1"/>
            </p:cNvSpPr>
            <p:nvPr userDrawn="1"/>
          </p:nvSpPr>
          <p:spPr bwMode="auto">
            <a:xfrm>
              <a:off x="6143625" y="1049338"/>
              <a:ext cx="28575" cy="33337"/>
            </a:xfrm>
            <a:custGeom>
              <a:avLst/>
              <a:gdLst>
                <a:gd name="T0" fmla="*/ 23 w 81"/>
                <a:gd name="T1" fmla="*/ 87 h 91"/>
                <a:gd name="T2" fmla="*/ 5 w 81"/>
                <a:gd name="T3" fmla="*/ 0 h 91"/>
                <a:gd name="T4" fmla="*/ 69 w 81"/>
                <a:gd name="T5" fmla="*/ 1 h 91"/>
                <a:gd name="T6" fmla="*/ 72 w 81"/>
                <a:gd name="T7" fmla="*/ 24 h 91"/>
                <a:gd name="T8" fmla="*/ 80 w 81"/>
                <a:gd name="T9" fmla="*/ 32 h 91"/>
                <a:gd name="T10" fmla="*/ 72 w 81"/>
                <a:gd name="T11" fmla="*/ 39 h 91"/>
                <a:gd name="T12" fmla="*/ 69 w 81"/>
                <a:gd name="T13" fmla="*/ 59 h 91"/>
                <a:gd name="T14" fmla="*/ 23 w 81"/>
                <a:gd name="T15" fmla="*/ 87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91">
                  <a:moveTo>
                    <a:pt x="23" y="87"/>
                  </a:moveTo>
                  <a:cubicBezTo>
                    <a:pt x="2" y="61"/>
                    <a:pt x="0" y="32"/>
                    <a:pt x="5" y="0"/>
                  </a:cubicBezTo>
                  <a:cubicBezTo>
                    <a:pt x="26" y="0"/>
                    <a:pt x="47" y="1"/>
                    <a:pt x="69" y="1"/>
                  </a:cubicBezTo>
                  <a:cubicBezTo>
                    <a:pt x="70" y="9"/>
                    <a:pt x="70" y="16"/>
                    <a:pt x="72" y="24"/>
                  </a:cubicBezTo>
                  <a:lnTo>
                    <a:pt x="80" y="32"/>
                  </a:lnTo>
                  <a:lnTo>
                    <a:pt x="72" y="39"/>
                  </a:lnTo>
                  <a:cubicBezTo>
                    <a:pt x="70" y="45"/>
                    <a:pt x="70" y="53"/>
                    <a:pt x="69" y="59"/>
                  </a:cubicBezTo>
                  <a:cubicBezTo>
                    <a:pt x="63" y="87"/>
                    <a:pt x="44" y="90"/>
                    <a:pt x="23" y="87"/>
                  </a:cubicBezTo>
                </a:path>
              </a:pathLst>
            </a:custGeom>
            <a:solidFill>
              <a:srgbClr val="38383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71" name="Forme libre 970"/>
            <p:cNvSpPr>
              <a:spLocks noChangeArrowheads="1"/>
            </p:cNvSpPr>
            <p:nvPr userDrawn="1"/>
          </p:nvSpPr>
          <p:spPr bwMode="auto">
            <a:xfrm>
              <a:off x="6488113" y="981075"/>
              <a:ext cx="169862" cy="192088"/>
            </a:xfrm>
            <a:custGeom>
              <a:avLst/>
              <a:gdLst>
                <a:gd name="T0" fmla="*/ 422 w 471"/>
                <a:gd name="T1" fmla="*/ 487 h 533"/>
                <a:gd name="T2" fmla="*/ 218 w 471"/>
                <a:gd name="T3" fmla="*/ 521 h 533"/>
                <a:gd name="T4" fmla="*/ 122 w 471"/>
                <a:gd name="T5" fmla="*/ 509 h 533"/>
                <a:gd name="T6" fmla="*/ 89 w 471"/>
                <a:gd name="T7" fmla="*/ 368 h 533"/>
                <a:gd name="T8" fmla="*/ 81 w 471"/>
                <a:gd name="T9" fmla="*/ 243 h 533"/>
                <a:gd name="T10" fmla="*/ 9 w 471"/>
                <a:gd name="T11" fmla="*/ 98 h 533"/>
                <a:gd name="T12" fmla="*/ 78 w 471"/>
                <a:gd name="T13" fmla="*/ 49 h 533"/>
                <a:gd name="T14" fmla="*/ 241 w 471"/>
                <a:gd name="T15" fmla="*/ 11 h 533"/>
                <a:gd name="T16" fmla="*/ 247 w 471"/>
                <a:gd name="T17" fmla="*/ 90 h 533"/>
                <a:gd name="T18" fmla="*/ 281 w 471"/>
                <a:gd name="T19" fmla="*/ 6 h 533"/>
                <a:gd name="T20" fmla="*/ 327 w 471"/>
                <a:gd name="T21" fmla="*/ 26 h 533"/>
                <a:gd name="T22" fmla="*/ 322 w 471"/>
                <a:gd name="T23" fmla="*/ 257 h 533"/>
                <a:gd name="T24" fmla="*/ 370 w 471"/>
                <a:gd name="T25" fmla="*/ 162 h 533"/>
                <a:gd name="T26" fmla="*/ 419 w 471"/>
                <a:gd name="T27" fmla="*/ 119 h 533"/>
                <a:gd name="T28" fmla="*/ 452 w 471"/>
                <a:gd name="T29" fmla="*/ 229 h 533"/>
                <a:gd name="T30" fmla="*/ 467 w 471"/>
                <a:gd name="T31" fmla="*/ 396 h 533"/>
                <a:gd name="T32" fmla="*/ 469 w 471"/>
                <a:gd name="T33" fmla="*/ 426 h 533"/>
                <a:gd name="T34" fmla="*/ 443 w 471"/>
                <a:gd name="T35" fmla="*/ 463 h 533"/>
                <a:gd name="T36" fmla="*/ 441 w 471"/>
                <a:gd name="T37" fmla="*/ 462 h 533"/>
                <a:gd name="T38" fmla="*/ 422 w 471"/>
                <a:gd name="T39" fmla="*/ 487 h 533"/>
                <a:gd name="T40" fmla="*/ 214 w 471"/>
                <a:gd name="T41" fmla="*/ 323 h 533"/>
                <a:gd name="T42" fmla="*/ 232 w 471"/>
                <a:gd name="T43" fmla="*/ 201 h 533"/>
                <a:gd name="T44" fmla="*/ 214 w 471"/>
                <a:gd name="T45" fmla="*/ 323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1" h="533">
                  <a:moveTo>
                    <a:pt x="422" y="487"/>
                  </a:moveTo>
                  <a:cubicBezTo>
                    <a:pt x="351" y="478"/>
                    <a:pt x="284" y="501"/>
                    <a:pt x="218" y="521"/>
                  </a:cubicBezTo>
                  <a:cubicBezTo>
                    <a:pt x="180" y="532"/>
                    <a:pt x="153" y="520"/>
                    <a:pt x="122" y="509"/>
                  </a:cubicBezTo>
                  <a:cubicBezTo>
                    <a:pt x="66" y="474"/>
                    <a:pt x="96" y="416"/>
                    <a:pt x="89" y="368"/>
                  </a:cubicBezTo>
                  <a:cubicBezTo>
                    <a:pt x="81" y="327"/>
                    <a:pt x="109" y="283"/>
                    <a:pt x="81" y="243"/>
                  </a:cubicBezTo>
                  <a:cubicBezTo>
                    <a:pt x="0" y="223"/>
                    <a:pt x="37" y="145"/>
                    <a:pt x="9" y="98"/>
                  </a:cubicBezTo>
                  <a:cubicBezTo>
                    <a:pt x="20" y="66"/>
                    <a:pt x="46" y="55"/>
                    <a:pt x="78" y="49"/>
                  </a:cubicBezTo>
                  <a:cubicBezTo>
                    <a:pt x="133" y="39"/>
                    <a:pt x="186" y="23"/>
                    <a:pt x="241" y="11"/>
                  </a:cubicBezTo>
                  <a:cubicBezTo>
                    <a:pt x="247" y="38"/>
                    <a:pt x="249" y="64"/>
                    <a:pt x="247" y="90"/>
                  </a:cubicBezTo>
                  <a:cubicBezTo>
                    <a:pt x="254" y="61"/>
                    <a:pt x="265" y="33"/>
                    <a:pt x="281" y="6"/>
                  </a:cubicBezTo>
                  <a:cubicBezTo>
                    <a:pt x="302" y="0"/>
                    <a:pt x="313" y="16"/>
                    <a:pt x="327" y="26"/>
                  </a:cubicBezTo>
                  <a:cubicBezTo>
                    <a:pt x="390" y="107"/>
                    <a:pt x="306" y="184"/>
                    <a:pt x="322" y="257"/>
                  </a:cubicBezTo>
                  <a:cubicBezTo>
                    <a:pt x="333" y="228"/>
                    <a:pt x="307" y="173"/>
                    <a:pt x="370" y="162"/>
                  </a:cubicBezTo>
                  <a:cubicBezTo>
                    <a:pt x="400" y="164"/>
                    <a:pt x="400" y="130"/>
                    <a:pt x="419" y="119"/>
                  </a:cubicBezTo>
                  <a:cubicBezTo>
                    <a:pt x="469" y="144"/>
                    <a:pt x="451" y="190"/>
                    <a:pt x="452" y="229"/>
                  </a:cubicBezTo>
                  <a:cubicBezTo>
                    <a:pt x="454" y="286"/>
                    <a:pt x="449" y="342"/>
                    <a:pt x="467" y="396"/>
                  </a:cubicBezTo>
                  <a:cubicBezTo>
                    <a:pt x="470" y="407"/>
                    <a:pt x="470" y="416"/>
                    <a:pt x="469" y="426"/>
                  </a:cubicBezTo>
                  <a:cubicBezTo>
                    <a:pt x="464" y="442"/>
                    <a:pt x="454" y="452"/>
                    <a:pt x="443" y="463"/>
                  </a:cubicBezTo>
                  <a:lnTo>
                    <a:pt x="441" y="462"/>
                  </a:lnTo>
                  <a:cubicBezTo>
                    <a:pt x="435" y="472"/>
                    <a:pt x="426" y="478"/>
                    <a:pt x="422" y="487"/>
                  </a:cubicBezTo>
                  <a:close/>
                  <a:moveTo>
                    <a:pt x="214" y="323"/>
                  </a:moveTo>
                  <a:cubicBezTo>
                    <a:pt x="224" y="283"/>
                    <a:pt x="228" y="242"/>
                    <a:pt x="232" y="201"/>
                  </a:cubicBezTo>
                  <a:cubicBezTo>
                    <a:pt x="224" y="242"/>
                    <a:pt x="216" y="282"/>
                    <a:pt x="214" y="323"/>
                  </a:cubicBezTo>
                  <a:close/>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72" name="Forme libre 971"/>
            <p:cNvSpPr>
              <a:spLocks noChangeArrowheads="1"/>
            </p:cNvSpPr>
            <p:nvPr userDrawn="1"/>
          </p:nvSpPr>
          <p:spPr bwMode="auto">
            <a:xfrm>
              <a:off x="6716713" y="935038"/>
              <a:ext cx="127000" cy="190500"/>
            </a:xfrm>
            <a:custGeom>
              <a:avLst/>
              <a:gdLst>
                <a:gd name="T0" fmla="*/ 284 w 351"/>
                <a:gd name="T1" fmla="*/ 456 h 527"/>
                <a:gd name="T2" fmla="*/ 222 w 351"/>
                <a:gd name="T3" fmla="*/ 455 h 527"/>
                <a:gd name="T4" fmla="*/ 149 w 351"/>
                <a:gd name="T5" fmla="*/ 429 h 527"/>
                <a:gd name="T6" fmla="*/ 148 w 351"/>
                <a:gd name="T7" fmla="*/ 415 h 527"/>
                <a:gd name="T8" fmla="*/ 127 w 351"/>
                <a:gd name="T9" fmla="*/ 479 h 527"/>
                <a:gd name="T10" fmla="*/ 127 w 351"/>
                <a:gd name="T11" fmla="*/ 478 h 527"/>
                <a:gd name="T12" fmla="*/ 22 w 351"/>
                <a:gd name="T13" fmla="*/ 438 h 527"/>
                <a:gd name="T14" fmla="*/ 2 w 351"/>
                <a:gd name="T15" fmla="*/ 317 h 527"/>
                <a:gd name="T16" fmla="*/ 3 w 351"/>
                <a:gd name="T17" fmla="*/ 285 h 527"/>
                <a:gd name="T18" fmla="*/ 116 w 351"/>
                <a:gd name="T19" fmla="*/ 59 h 527"/>
                <a:gd name="T20" fmla="*/ 158 w 351"/>
                <a:gd name="T21" fmla="*/ 24 h 527"/>
                <a:gd name="T22" fmla="*/ 277 w 351"/>
                <a:gd name="T23" fmla="*/ 0 h 527"/>
                <a:gd name="T24" fmla="*/ 262 w 351"/>
                <a:gd name="T25" fmla="*/ 155 h 527"/>
                <a:gd name="T26" fmla="*/ 300 w 351"/>
                <a:gd name="T27" fmla="*/ 241 h 527"/>
                <a:gd name="T28" fmla="*/ 350 w 351"/>
                <a:gd name="T29" fmla="*/ 267 h 527"/>
                <a:gd name="T30" fmla="*/ 350 w 351"/>
                <a:gd name="T31" fmla="*/ 290 h 527"/>
                <a:gd name="T32" fmla="*/ 284 w 351"/>
                <a:gd name="T33" fmla="*/ 456 h 527"/>
                <a:gd name="T34" fmla="*/ 161 w 351"/>
                <a:gd name="T35" fmla="*/ 302 h 527"/>
                <a:gd name="T36" fmla="*/ 150 w 351"/>
                <a:gd name="T37" fmla="*/ 370 h 527"/>
                <a:gd name="T38" fmla="*/ 161 w 351"/>
                <a:gd name="T39" fmla="*/ 302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1" h="527">
                  <a:moveTo>
                    <a:pt x="284" y="456"/>
                  </a:moveTo>
                  <a:cubicBezTo>
                    <a:pt x="263" y="456"/>
                    <a:pt x="243" y="456"/>
                    <a:pt x="222" y="455"/>
                  </a:cubicBezTo>
                  <a:cubicBezTo>
                    <a:pt x="181" y="493"/>
                    <a:pt x="155" y="487"/>
                    <a:pt x="149" y="429"/>
                  </a:cubicBezTo>
                  <a:cubicBezTo>
                    <a:pt x="148" y="424"/>
                    <a:pt x="148" y="419"/>
                    <a:pt x="148" y="415"/>
                  </a:cubicBezTo>
                  <a:cubicBezTo>
                    <a:pt x="145" y="437"/>
                    <a:pt x="140" y="459"/>
                    <a:pt x="127" y="479"/>
                  </a:cubicBezTo>
                  <a:lnTo>
                    <a:pt x="127" y="478"/>
                  </a:lnTo>
                  <a:cubicBezTo>
                    <a:pt x="49" y="526"/>
                    <a:pt x="31" y="520"/>
                    <a:pt x="22" y="438"/>
                  </a:cubicBezTo>
                  <a:cubicBezTo>
                    <a:pt x="17" y="397"/>
                    <a:pt x="16" y="355"/>
                    <a:pt x="2" y="317"/>
                  </a:cubicBezTo>
                  <a:cubicBezTo>
                    <a:pt x="0" y="307"/>
                    <a:pt x="2" y="296"/>
                    <a:pt x="3" y="285"/>
                  </a:cubicBezTo>
                  <a:cubicBezTo>
                    <a:pt x="58" y="218"/>
                    <a:pt x="49" y="119"/>
                    <a:pt x="116" y="59"/>
                  </a:cubicBezTo>
                  <a:cubicBezTo>
                    <a:pt x="127" y="42"/>
                    <a:pt x="141" y="18"/>
                    <a:pt x="158" y="24"/>
                  </a:cubicBezTo>
                  <a:cubicBezTo>
                    <a:pt x="205" y="41"/>
                    <a:pt x="236" y="1"/>
                    <a:pt x="277" y="0"/>
                  </a:cubicBezTo>
                  <a:cubicBezTo>
                    <a:pt x="272" y="51"/>
                    <a:pt x="266" y="103"/>
                    <a:pt x="262" y="155"/>
                  </a:cubicBezTo>
                  <a:cubicBezTo>
                    <a:pt x="258" y="190"/>
                    <a:pt x="263" y="224"/>
                    <a:pt x="300" y="241"/>
                  </a:cubicBezTo>
                  <a:cubicBezTo>
                    <a:pt x="323" y="238"/>
                    <a:pt x="338" y="252"/>
                    <a:pt x="350" y="267"/>
                  </a:cubicBezTo>
                  <a:lnTo>
                    <a:pt x="350" y="290"/>
                  </a:lnTo>
                  <a:cubicBezTo>
                    <a:pt x="310" y="339"/>
                    <a:pt x="338" y="415"/>
                    <a:pt x="284" y="456"/>
                  </a:cubicBezTo>
                  <a:close/>
                  <a:moveTo>
                    <a:pt x="161" y="302"/>
                  </a:moveTo>
                  <a:cubicBezTo>
                    <a:pt x="152" y="323"/>
                    <a:pt x="150" y="346"/>
                    <a:pt x="150" y="370"/>
                  </a:cubicBezTo>
                  <a:cubicBezTo>
                    <a:pt x="152" y="346"/>
                    <a:pt x="157" y="323"/>
                    <a:pt x="161" y="302"/>
                  </a:cubicBezTo>
                  <a:close/>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73" name="Forme libre 972"/>
            <p:cNvSpPr>
              <a:spLocks noChangeArrowheads="1"/>
            </p:cNvSpPr>
            <p:nvPr userDrawn="1"/>
          </p:nvSpPr>
          <p:spPr bwMode="auto">
            <a:xfrm>
              <a:off x="6303963" y="1031875"/>
              <a:ext cx="104775" cy="173038"/>
            </a:xfrm>
            <a:custGeom>
              <a:avLst/>
              <a:gdLst>
                <a:gd name="T0" fmla="*/ 9 w 291"/>
                <a:gd name="T1" fmla="*/ 90 h 479"/>
                <a:gd name="T2" fmla="*/ 35 w 291"/>
                <a:gd name="T3" fmla="*/ 49 h 479"/>
                <a:gd name="T4" fmla="*/ 79 w 291"/>
                <a:gd name="T5" fmla="*/ 29 h 479"/>
                <a:gd name="T6" fmla="*/ 149 w 291"/>
                <a:gd name="T7" fmla="*/ 0 h 479"/>
                <a:gd name="T8" fmla="*/ 218 w 291"/>
                <a:gd name="T9" fmla="*/ 0 h 479"/>
                <a:gd name="T10" fmla="*/ 219 w 291"/>
                <a:gd name="T11" fmla="*/ 293 h 479"/>
                <a:gd name="T12" fmla="*/ 180 w 291"/>
                <a:gd name="T13" fmla="*/ 432 h 479"/>
                <a:gd name="T14" fmla="*/ 129 w 291"/>
                <a:gd name="T15" fmla="*/ 473 h 479"/>
                <a:gd name="T16" fmla="*/ 59 w 291"/>
                <a:gd name="T17" fmla="*/ 420 h 479"/>
                <a:gd name="T18" fmla="*/ 45 w 291"/>
                <a:gd name="T19" fmla="*/ 394 h 479"/>
                <a:gd name="T20" fmla="*/ 32 w 291"/>
                <a:gd name="T21" fmla="*/ 369 h 479"/>
                <a:gd name="T22" fmla="*/ 4 w 291"/>
                <a:gd name="T23" fmla="*/ 319 h 479"/>
                <a:gd name="T24" fmla="*/ 3 w 291"/>
                <a:gd name="T25" fmla="*/ 182 h 479"/>
                <a:gd name="T26" fmla="*/ 9 w 291"/>
                <a:gd name="T27" fmla="*/ 9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479">
                  <a:moveTo>
                    <a:pt x="9" y="90"/>
                  </a:moveTo>
                  <a:cubicBezTo>
                    <a:pt x="3" y="67"/>
                    <a:pt x="10" y="52"/>
                    <a:pt x="35" y="49"/>
                  </a:cubicBezTo>
                  <a:cubicBezTo>
                    <a:pt x="47" y="36"/>
                    <a:pt x="67" y="40"/>
                    <a:pt x="79" y="29"/>
                  </a:cubicBezTo>
                  <a:cubicBezTo>
                    <a:pt x="102" y="20"/>
                    <a:pt x="126" y="11"/>
                    <a:pt x="149" y="0"/>
                  </a:cubicBezTo>
                  <a:cubicBezTo>
                    <a:pt x="172" y="0"/>
                    <a:pt x="195" y="0"/>
                    <a:pt x="218" y="0"/>
                  </a:cubicBezTo>
                  <a:cubicBezTo>
                    <a:pt x="290" y="96"/>
                    <a:pt x="210" y="194"/>
                    <a:pt x="219" y="293"/>
                  </a:cubicBezTo>
                  <a:cubicBezTo>
                    <a:pt x="224" y="339"/>
                    <a:pt x="212" y="391"/>
                    <a:pt x="180" y="432"/>
                  </a:cubicBezTo>
                  <a:cubicBezTo>
                    <a:pt x="168" y="450"/>
                    <a:pt x="152" y="467"/>
                    <a:pt x="129" y="473"/>
                  </a:cubicBezTo>
                  <a:cubicBezTo>
                    <a:pt x="88" y="478"/>
                    <a:pt x="74" y="447"/>
                    <a:pt x="59" y="420"/>
                  </a:cubicBezTo>
                  <a:cubicBezTo>
                    <a:pt x="54" y="412"/>
                    <a:pt x="50" y="403"/>
                    <a:pt x="45" y="394"/>
                  </a:cubicBezTo>
                  <a:cubicBezTo>
                    <a:pt x="41" y="386"/>
                    <a:pt x="36" y="377"/>
                    <a:pt x="32" y="369"/>
                  </a:cubicBezTo>
                  <a:cubicBezTo>
                    <a:pt x="21" y="353"/>
                    <a:pt x="9" y="339"/>
                    <a:pt x="4" y="319"/>
                  </a:cubicBezTo>
                  <a:cubicBezTo>
                    <a:pt x="0" y="273"/>
                    <a:pt x="3" y="227"/>
                    <a:pt x="3" y="182"/>
                  </a:cubicBezTo>
                  <a:cubicBezTo>
                    <a:pt x="6" y="151"/>
                    <a:pt x="10" y="120"/>
                    <a:pt x="9" y="90"/>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74" name="Forme libre 973"/>
            <p:cNvSpPr>
              <a:spLocks noChangeArrowheads="1"/>
            </p:cNvSpPr>
            <p:nvPr userDrawn="1"/>
          </p:nvSpPr>
          <p:spPr bwMode="auto">
            <a:xfrm>
              <a:off x="6442075" y="1022350"/>
              <a:ext cx="95250" cy="171450"/>
            </a:xfrm>
            <a:custGeom>
              <a:avLst/>
              <a:gdLst>
                <a:gd name="T0" fmla="*/ 204 w 263"/>
                <a:gd name="T1" fmla="*/ 439 h 475"/>
                <a:gd name="T2" fmla="*/ 153 w 263"/>
                <a:gd name="T3" fmla="*/ 442 h 475"/>
                <a:gd name="T4" fmla="*/ 44 w 263"/>
                <a:gd name="T5" fmla="*/ 439 h 475"/>
                <a:gd name="T6" fmla="*/ 3 w 263"/>
                <a:gd name="T7" fmla="*/ 371 h 475"/>
                <a:gd name="T8" fmla="*/ 65 w 263"/>
                <a:gd name="T9" fmla="*/ 20 h 475"/>
                <a:gd name="T10" fmla="*/ 93 w 263"/>
                <a:gd name="T11" fmla="*/ 0 h 475"/>
                <a:gd name="T12" fmla="*/ 133 w 263"/>
                <a:gd name="T13" fmla="*/ 2 h 475"/>
                <a:gd name="T14" fmla="*/ 137 w 263"/>
                <a:gd name="T15" fmla="*/ 214 h 475"/>
                <a:gd name="T16" fmla="*/ 134 w 263"/>
                <a:gd name="T17" fmla="*/ 258 h 475"/>
                <a:gd name="T18" fmla="*/ 142 w 263"/>
                <a:gd name="T19" fmla="*/ 190 h 475"/>
                <a:gd name="T20" fmla="*/ 223 w 263"/>
                <a:gd name="T21" fmla="*/ 109 h 475"/>
                <a:gd name="T22" fmla="*/ 204 w 263"/>
                <a:gd name="T23" fmla="*/ 439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3" h="475">
                  <a:moveTo>
                    <a:pt x="204" y="439"/>
                  </a:moveTo>
                  <a:cubicBezTo>
                    <a:pt x="186" y="439"/>
                    <a:pt x="163" y="433"/>
                    <a:pt x="153" y="442"/>
                  </a:cubicBezTo>
                  <a:cubicBezTo>
                    <a:pt x="113" y="474"/>
                    <a:pt x="79" y="460"/>
                    <a:pt x="44" y="439"/>
                  </a:cubicBezTo>
                  <a:cubicBezTo>
                    <a:pt x="7" y="429"/>
                    <a:pt x="0" y="405"/>
                    <a:pt x="3" y="371"/>
                  </a:cubicBezTo>
                  <a:cubicBezTo>
                    <a:pt x="12" y="252"/>
                    <a:pt x="18" y="133"/>
                    <a:pt x="65" y="20"/>
                  </a:cubicBezTo>
                  <a:cubicBezTo>
                    <a:pt x="73" y="11"/>
                    <a:pt x="82" y="5"/>
                    <a:pt x="93" y="0"/>
                  </a:cubicBezTo>
                  <a:cubicBezTo>
                    <a:pt x="107" y="0"/>
                    <a:pt x="119" y="0"/>
                    <a:pt x="133" y="2"/>
                  </a:cubicBezTo>
                  <a:cubicBezTo>
                    <a:pt x="200" y="71"/>
                    <a:pt x="142" y="142"/>
                    <a:pt x="137" y="214"/>
                  </a:cubicBezTo>
                  <a:cubicBezTo>
                    <a:pt x="136" y="228"/>
                    <a:pt x="133" y="243"/>
                    <a:pt x="134" y="258"/>
                  </a:cubicBezTo>
                  <a:cubicBezTo>
                    <a:pt x="134" y="236"/>
                    <a:pt x="137" y="213"/>
                    <a:pt x="142" y="190"/>
                  </a:cubicBezTo>
                  <a:cubicBezTo>
                    <a:pt x="162" y="156"/>
                    <a:pt x="156" y="97"/>
                    <a:pt x="223" y="109"/>
                  </a:cubicBezTo>
                  <a:cubicBezTo>
                    <a:pt x="262" y="222"/>
                    <a:pt x="226" y="330"/>
                    <a:pt x="204" y="439"/>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75" name="Forme libre 974"/>
            <p:cNvSpPr>
              <a:spLocks noChangeArrowheads="1"/>
            </p:cNvSpPr>
            <p:nvPr userDrawn="1"/>
          </p:nvSpPr>
          <p:spPr bwMode="auto">
            <a:xfrm>
              <a:off x="6664325" y="952500"/>
              <a:ext cx="98425" cy="195263"/>
            </a:xfrm>
            <a:custGeom>
              <a:avLst/>
              <a:gdLst>
                <a:gd name="T0" fmla="*/ 181 w 275"/>
                <a:gd name="T1" fmla="*/ 272 h 543"/>
                <a:gd name="T2" fmla="*/ 211 w 275"/>
                <a:gd name="T3" fmla="*/ 389 h 543"/>
                <a:gd name="T4" fmla="*/ 274 w 275"/>
                <a:gd name="T5" fmla="*/ 432 h 543"/>
                <a:gd name="T6" fmla="*/ 206 w 275"/>
                <a:gd name="T7" fmla="*/ 498 h 543"/>
                <a:gd name="T8" fmla="*/ 60 w 275"/>
                <a:gd name="T9" fmla="*/ 542 h 543"/>
                <a:gd name="T10" fmla="*/ 39 w 275"/>
                <a:gd name="T11" fmla="*/ 539 h 543"/>
                <a:gd name="T12" fmla="*/ 66 w 275"/>
                <a:gd name="T13" fmla="*/ 153 h 543"/>
                <a:gd name="T14" fmla="*/ 106 w 275"/>
                <a:gd name="T15" fmla="*/ 0 h 543"/>
                <a:gd name="T16" fmla="*/ 156 w 275"/>
                <a:gd name="T17" fmla="*/ 41 h 543"/>
                <a:gd name="T18" fmla="*/ 190 w 275"/>
                <a:gd name="T19" fmla="*/ 172 h 543"/>
                <a:gd name="T20" fmla="*/ 185 w 275"/>
                <a:gd name="T21" fmla="*/ 200 h 543"/>
                <a:gd name="T22" fmla="*/ 162 w 275"/>
                <a:gd name="T23" fmla="*/ 234 h 543"/>
                <a:gd name="T24" fmla="*/ 156 w 275"/>
                <a:gd name="T25" fmla="*/ 258 h 543"/>
                <a:gd name="T26" fmla="*/ 150 w 275"/>
                <a:gd name="T27" fmla="*/ 282 h 543"/>
                <a:gd name="T28" fmla="*/ 145 w 275"/>
                <a:gd name="T29" fmla="*/ 307 h 543"/>
                <a:gd name="T30" fmla="*/ 145 w 275"/>
                <a:gd name="T31" fmla="*/ 322 h 543"/>
                <a:gd name="T32" fmla="*/ 147 w 275"/>
                <a:gd name="T33" fmla="*/ 308 h 543"/>
                <a:gd name="T34" fmla="*/ 181 w 275"/>
                <a:gd name="T35" fmla="*/ 272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 h="543">
                  <a:moveTo>
                    <a:pt x="181" y="272"/>
                  </a:moveTo>
                  <a:cubicBezTo>
                    <a:pt x="243" y="296"/>
                    <a:pt x="213" y="348"/>
                    <a:pt x="211" y="389"/>
                  </a:cubicBezTo>
                  <a:cubicBezTo>
                    <a:pt x="210" y="443"/>
                    <a:pt x="234" y="446"/>
                    <a:pt x="274" y="432"/>
                  </a:cubicBezTo>
                  <a:cubicBezTo>
                    <a:pt x="263" y="466"/>
                    <a:pt x="245" y="489"/>
                    <a:pt x="206" y="498"/>
                  </a:cubicBezTo>
                  <a:cubicBezTo>
                    <a:pt x="156" y="508"/>
                    <a:pt x="109" y="527"/>
                    <a:pt x="60" y="542"/>
                  </a:cubicBezTo>
                  <a:cubicBezTo>
                    <a:pt x="52" y="542"/>
                    <a:pt x="46" y="541"/>
                    <a:pt x="39" y="539"/>
                  </a:cubicBezTo>
                  <a:cubicBezTo>
                    <a:pt x="0" y="408"/>
                    <a:pt x="55" y="281"/>
                    <a:pt x="66" y="153"/>
                  </a:cubicBezTo>
                  <a:cubicBezTo>
                    <a:pt x="69" y="101"/>
                    <a:pt x="89" y="50"/>
                    <a:pt x="106" y="0"/>
                  </a:cubicBezTo>
                  <a:cubicBezTo>
                    <a:pt x="123" y="14"/>
                    <a:pt x="139" y="27"/>
                    <a:pt x="156" y="41"/>
                  </a:cubicBezTo>
                  <a:cubicBezTo>
                    <a:pt x="234" y="67"/>
                    <a:pt x="181" y="128"/>
                    <a:pt x="190" y="172"/>
                  </a:cubicBezTo>
                  <a:cubicBezTo>
                    <a:pt x="190" y="182"/>
                    <a:pt x="188" y="191"/>
                    <a:pt x="185" y="200"/>
                  </a:cubicBezTo>
                  <a:cubicBezTo>
                    <a:pt x="181" y="212"/>
                    <a:pt x="170" y="223"/>
                    <a:pt x="162" y="234"/>
                  </a:cubicBezTo>
                  <a:cubicBezTo>
                    <a:pt x="159" y="241"/>
                    <a:pt x="156" y="250"/>
                    <a:pt x="156" y="258"/>
                  </a:cubicBezTo>
                  <a:cubicBezTo>
                    <a:pt x="155" y="267"/>
                    <a:pt x="153" y="275"/>
                    <a:pt x="150" y="282"/>
                  </a:cubicBezTo>
                  <a:cubicBezTo>
                    <a:pt x="148" y="290"/>
                    <a:pt x="145" y="298"/>
                    <a:pt x="145" y="307"/>
                  </a:cubicBezTo>
                  <a:cubicBezTo>
                    <a:pt x="145" y="313"/>
                    <a:pt x="145" y="318"/>
                    <a:pt x="145" y="322"/>
                  </a:cubicBezTo>
                  <a:cubicBezTo>
                    <a:pt x="145" y="324"/>
                    <a:pt x="147" y="319"/>
                    <a:pt x="147" y="308"/>
                  </a:cubicBezTo>
                  <a:cubicBezTo>
                    <a:pt x="148" y="284"/>
                    <a:pt x="161" y="273"/>
                    <a:pt x="181" y="272"/>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76" name="Forme libre 975"/>
            <p:cNvSpPr>
              <a:spLocks noChangeArrowheads="1"/>
            </p:cNvSpPr>
            <p:nvPr userDrawn="1"/>
          </p:nvSpPr>
          <p:spPr bwMode="auto">
            <a:xfrm>
              <a:off x="6348413" y="1025525"/>
              <a:ext cx="65087" cy="187325"/>
            </a:xfrm>
            <a:custGeom>
              <a:avLst/>
              <a:gdLst>
                <a:gd name="T0" fmla="*/ 27 w 182"/>
                <a:gd name="T1" fmla="*/ 429 h 520"/>
                <a:gd name="T2" fmla="*/ 93 w 182"/>
                <a:gd name="T3" fmla="*/ 16 h 520"/>
                <a:gd name="T4" fmla="*/ 143 w 182"/>
                <a:gd name="T5" fmla="*/ 39 h 520"/>
                <a:gd name="T6" fmla="*/ 162 w 182"/>
                <a:gd name="T7" fmla="*/ 180 h 520"/>
                <a:gd name="T8" fmla="*/ 94 w 182"/>
                <a:gd name="T9" fmla="*/ 474 h 520"/>
                <a:gd name="T10" fmla="*/ 50 w 182"/>
                <a:gd name="T11" fmla="*/ 519 h 520"/>
                <a:gd name="T12" fmla="*/ 27 w 182"/>
                <a:gd name="T13" fmla="*/ 429 h 520"/>
              </a:gdLst>
              <a:ahLst/>
              <a:cxnLst>
                <a:cxn ang="0">
                  <a:pos x="T0" y="T1"/>
                </a:cxn>
                <a:cxn ang="0">
                  <a:pos x="T2" y="T3"/>
                </a:cxn>
                <a:cxn ang="0">
                  <a:pos x="T4" y="T5"/>
                </a:cxn>
                <a:cxn ang="0">
                  <a:pos x="T6" y="T7"/>
                </a:cxn>
                <a:cxn ang="0">
                  <a:pos x="T8" y="T9"/>
                </a:cxn>
                <a:cxn ang="0">
                  <a:pos x="T10" y="T11"/>
                </a:cxn>
                <a:cxn ang="0">
                  <a:pos x="T12" y="T13"/>
                </a:cxn>
              </a:cxnLst>
              <a:rect l="0" t="0" r="r" b="b"/>
              <a:pathLst>
                <a:path w="182" h="520">
                  <a:moveTo>
                    <a:pt x="27" y="429"/>
                  </a:moveTo>
                  <a:cubicBezTo>
                    <a:pt x="70" y="294"/>
                    <a:pt x="61" y="152"/>
                    <a:pt x="93" y="16"/>
                  </a:cubicBezTo>
                  <a:cubicBezTo>
                    <a:pt x="120" y="0"/>
                    <a:pt x="134" y="15"/>
                    <a:pt x="143" y="39"/>
                  </a:cubicBezTo>
                  <a:cubicBezTo>
                    <a:pt x="181" y="82"/>
                    <a:pt x="171" y="131"/>
                    <a:pt x="162" y="180"/>
                  </a:cubicBezTo>
                  <a:cubicBezTo>
                    <a:pt x="143" y="279"/>
                    <a:pt x="156" y="384"/>
                    <a:pt x="94" y="474"/>
                  </a:cubicBezTo>
                  <a:cubicBezTo>
                    <a:pt x="84" y="494"/>
                    <a:pt x="76" y="516"/>
                    <a:pt x="50" y="519"/>
                  </a:cubicBezTo>
                  <a:cubicBezTo>
                    <a:pt x="0" y="499"/>
                    <a:pt x="17" y="464"/>
                    <a:pt x="27" y="429"/>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77" name="Forme libre 976"/>
            <p:cNvSpPr>
              <a:spLocks noChangeArrowheads="1"/>
            </p:cNvSpPr>
            <p:nvPr userDrawn="1"/>
          </p:nvSpPr>
          <p:spPr bwMode="auto">
            <a:xfrm>
              <a:off x="6637338" y="965200"/>
              <a:ext cx="60325" cy="182563"/>
            </a:xfrm>
            <a:custGeom>
              <a:avLst/>
              <a:gdLst>
                <a:gd name="T0" fmla="*/ 99 w 166"/>
                <a:gd name="T1" fmla="*/ 499 h 505"/>
                <a:gd name="T2" fmla="*/ 76 w 166"/>
                <a:gd name="T3" fmla="*/ 504 h 505"/>
                <a:gd name="T4" fmla="*/ 34 w 166"/>
                <a:gd name="T5" fmla="*/ 467 h 505"/>
                <a:gd name="T6" fmla="*/ 24 w 166"/>
                <a:gd name="T7" fmla="*/ 458 h 505"/>
                <a:gd name="T8" fmla="*/ 93 w 166"/>
                <a:gd name="T9" fmla="*/ 0 h 505"/>
                <a:gd name="T10" fmla="*/ 122 w 166"/>
                <a:gd name="T11" fmla="*/ 73 h 505"/>
                <a:gd name="T12" fmla="*/ 157 w 166"/>
                <a:gd name="T13" fmla="*/ 133 h 505"/>
                <a:gd name="T14" fmla="*/ 99 w 166"/>
                <a:gd name="T15" fmla="*/ 499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6" h="505">
                  <a:moveTo>
                    <a:pt x="99" y="499"/>
                  </a:moveTo>
                  <a:cubicBezTo>
                    <a:pt x="92" y="501"/>
                    <a:pt x="84" y="503"/>
                    <a:pt x="76" y="504"/>
                  </a:cubicBezTo>
                  <a:cubicBezTo>
                    <a:pt x="59" y="495"/>
                    <a:pt x="41" y="486"/>
                    <a:pt x="34" y="467"/>
                  </a:cubicBezTo>
                  <a:cubicBezTo>
                    <a:pt x="30" y="464"/>
                    <a:pt x="27" y="461"/>
                    <a:pt x="24" y="458"/>
                  </a:cubicBezTo>
                  <a:cubicBezTo>
                    <a:pt x="18" y="301"/>
                    <a:pt x="0" y="142"/>
                    <a:pt x="93" y="0"/>
                  </a:cubicBezTo>
                  <a:cubicBezTo>
                    <a:pt x="98" y="26"/>
                    <a:pt x="105" y="52"/>
                    <a:pt x="122" y="73"/>
                  </a:cubicBezTo>
                  <a:cubicBezTo>
                    <a:pt x="154" y="81"/>
                    <a:pt x="165" y="101"/>
                    <a:pt x="157" y="133"/>
                  </a:cubicBezTo>
                  <a:cubicBezTo>
                    <a:pt x="133" y="252"/>
                    <a:pt x="133" y="379"/>
                    <a:pt x="99" y="499"/>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78" name="Forme libre 977"/>
            <p:cNvSpPr>
              <a:spLocks noChangeArrowheads="1"/>
            </p:cNvSpPr>
            <p:nvPr userDrawn="1"/>
          </p:nvSpPr>
          <p:spPr bwMode="auto">
            <a:xfrm>
              <a:off x="6664325" y="950913"/>
              <a:ext cx="41275" cy="193675"/>
            </a:xfrm>
            <a:custGeom>
              <a:avLst/>
              <a:gdLst>
                <a:gd name="T0" fmla="*/ 23 w 114"/>
                <a:gd name="T1" fmla="*/ 539 h 540"/>
                <a:gd name="T2" fmla="*/ 35 w 114"/>
                <a:gd name="T3" fmla="*/ 292 h 540"/>
                <a:gd name="T4" fmla="*/ 46 w 114"/>
                <a:gd name="T5" fmla="*/ 112 h 540"/>
                <a:gd name="T6" fmla="*/ 46 w 114"/>
                <a:gd name="T7" fmla="*/ 112 h 540"/>
                <a:gd name="T8" fmla="*/ 48 w 114"/>
                <a:gd name="T9" fmla="*/ 83 h 540"/>
                <a:gd name="T10" fmla="*/ 109 w 114"/>
                <a:gd name="T11" fmla="*/ 0 h 540"/>
                <a:gd name="T12" fmla="*/ 42 w 114"/>
                <a:gd name="T13" fmla="*/ 538 h 540"/>
                <a:gd name="T14" fmla="*/ 32 w 114"/>
                <a:gd name="T15" fmla="*/ 539 h 540"/>
                <a:gd name="T16" fmla="*/ 23 w 114"/>
                <a:gd name="T17" fmla="*/ 539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540">
                  <a:moveTo>
                    <a:pt x="23" y="539"/>
                  </a:moveTo>
                  <a:cubicBezTo>
                    <a:pt x="0" y="455"/>
                    <a:pt x="20" y="375"/>
                    <a:pt x="35" y="292"/>
                  </a:cubicBezTo>
                  <a:cubicBezTo>
                    <a:pt x="46" y="233"/>
                    <a:pt x="69" y="173"/>
                    <a:pt x="46" y="112"/>
                  </a:cubicBezTo>
                  <a:lnTo>
                    <a:pt x="46" y="112"/>
                  </a:lnTo>
                  <a:cubicBezTo>
                    <a:pt x="37" y="101"/>
                    <a:pt x="100" y="97"/>
                    <a:pt x="48" y="83"/>
                  </a:cubicBezTo>
                  <a:cubicBezTo>
                    <a:pt x="67" y="55"/>
                    <a:pt x="89" y="28"/>
                    <a:pt x="109" y="0"/>
                  </a:cubicBezTo>
                  <a:cubicBezTo>
                    <a:pt x="113" y="184"/>
                    <a:pt x="86" y="362"/>
                    <a:pt x="42" y="538"/>
                  </a:cubicBezTo>
                  <a:lnTo>
                    <a:pt x="32" y="539"/>
                  </a:lnTo>
                  <a:lnTo>
                    <a:pt x="23" y="539"/>
                  </a:ln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79" name="Forme libre 978"/>
            <p:cNvSpPr>
              <a:spLocks noChangeArrowheads="1"/>
            </p:cNvSpPr>
            <p:nvPr userDrawn="1"/>
          </p:nvSpPr>
          <p:spPr bwMode="auto">
            <a:xfrm>
              <a:off x="6386513" y="1011238"/>
              <a:ext cx="60325" cy="193675"/>
            </a:xfrm>
            <a:custGeom>
              <a:avLst/>
              <a:gdLst>
                <a:gd name="T0" fmla="*/ 58 w 166"/>
                <a:gd name="T1" fmla="*/ 536 h 540"/>
                <a:gd name="T2" fmla="*/ 49 w 166"/>
                <a:gd name="T3" fmla="*/ 539 h 540"/>
                <a:gd name="T4" fmla="*/ 38 w 166"/>
                <a:gd name="T5" fmla="*/ 539 h 540"/>
                <a:gd name="T6" fmla="*/ 9 w 166"/>
                <a:gd name="T7" fmla="*/ 437 h 540"/>
                <a:gd name="T8" fmla="*/ 63 w 166"/>
                <a:gd name="T9" fmla="*/ 86 h 540"/>
                <a:gd name="T10" fmla="*/ 86 w 166"/>
                <a:gd name="T11" fmla="*/ 19 h 540"/>
                <a:gd name="T12" fmla="*/ 98 w 166"/>
                <a:gd name="T13" fmla="*/ 6 h 540"/>
                <a:gd name="T14" fmla="*/ 147 w 166"/>
                <a:gd name="T15" fmla="*/ 16 h 540"/>
                <a:gd name="T16" fmla="*/ 160 w 166"/>
                <a:gd name="T17" fmla="*/ 48 h 540"/>
                <a:gd name="T18" fmla="*/ 162 w 166"/>
                <a:gd name="T19" fmla="*/ 155 h 540"/>
                <a:gd name="T20" fmla="*/ 84 w 166"/>
                <a:gd name="T21" fmla="*/ 498 h 540"/>
                <a:gd name="T22" fmla="*/ 84 w 166"/>
                <a:gd name="T23" fmla="*/ 498 h 540"/>
                <a:gd name="T24" fmla="*/ 58 w 166"/>
                <a:gd name="T25" fmla="*/ 53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540">
                  <a:moveTo>
                    <a:pt x="58" y="536"/>
                  </a:moveTo>
                  <a:lnTo>
                    <a:pt x="49" y="539"/>
                  </a:lnTo>
                  <a:lnTo>
                    <a:pt x="38" y="539"/>
                  </a:lnTo>
                  <a:cubicBezTo>
                    <a:pt x="8" y="512"/>
                    <a:pt x="0" y="472"/>
                    <a:pt x="9" y="437"/>
                  </a:cubicBezTo>
                  <a:cubicBezTo>
                    <a:pt x="38" y="321"/>
                    <a:pt x="28" y="200"/>
                    <a:pt x="63" y="86"/>
                  </a:cubicBezTo>
                  <a:cubicBezTo>
                    <a:pt x="80" y="66"/>
                    <a:pt x="83" y="43"/>
                    <a:pt x="86" y="19"/>
                  </a:cubicBezTo>
                  <a:cubicBezTo>
                    <a:pt x="90" y="14"/>
                    <a:pt x="93" y="9"/>
                    <a:pt x="98" y="6"/>
                  </a:cubicBezTo>
                  <a:cubicBezTo>
                    <a:pt x="116" y="0"/>
                    <a:pt x="131" y="2"/>
                    <a:pt x="147" y="16"/>
                  </a:cubicBezTo>
                  <a:cubicBezTo>
                    <a:pt x="154" y="25"/>
                    <a:pt x="159" y="35"/>
                    <a:pt x="160" y="48"/>
                  </a:cubicBezTo>
                  <a:cubicBezTo>
                    <a:pt x="165" y="83"/>
                    <a:pt x="164" y="119"/>
                    <a:pt x="162" y="155"/>
                  </a:cubicBezTo>
                  <a:cubicBezTo>
                    <a:pt x="130" y="268"/>
                    <a:pt x="144" y="391"/>
                    <a:pt x="84" y="498"/>
                  </a:cubicBezTo>
                  <a:lnTo>
                    <a:pt x="84" y="498"/>
                  </a:lnTo>
                  <a:cubicBezTo>
                    <a:pt x="69" y="504"/>
                    <a:pt x="75" y="529"/>
                    <a:pt x="58" y="536"/>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80" name="Forme libre 979"/>
            <p:cNvSpPr>
              <a:spLocks noChangeArrowheads="1"/>
            </p:cNvSpPr>
            <p:nvPr userDrawn="1"/>
          </p:nvSpPr>
          <p:spPr bwMode="auto">
            <a:xfrm>
              <a:off x="6629400" y="957263"/>
              <a:ext cx="41275" cy="184150"/>
            </a:xfrm>
            <a:custGeom>
              <a:avLst/>
              <a:gdLst>
                <a:gd name="T0" fmla="*/ 114 w 115"/>
                <a:gd name="T1" fmla="*/ 25 h 511"/>
                <a:gd name="T2" fmla="*/ 45 w 115"/>
                <a:gd name="T3" fmla="*/ 483 h 511"/>
                <a:gd name="T4" fmla="*/ 1 w 115"/>
                <a:gd name="T5" fmla="*/ 469 h 511"/>
                <a:gd name="T6" fmla="*/ 16 w 115"/>
                <a:gd name="T7" fmla="*/ 322 h 511"/>
                <a:gd name="T8" fmla="*/ 27 w 115"/>
                <a:gd name="T9" fmla="*/ 186 h 511"/>
                <a:gd name="T10" fmla="*/ 27 w 115"/>
                <a:gd name="T11" fmla="*/ 186 h 511"/>
                <a:gd name="T12" fmla="*/ 45 w 115"/>
                <a:gd name="T13" fmla="*/ 116 h 511"/>
                <a:gd name="T14" fmla="*/ 48 w 115"/>
                <a:gd name="T15" fmla="*/ 95 h 511"/>
                <a:gd name="T16" fmla="*/ 50 w 115"/>
                <a:gd name="T17" fmla="*/ 72 h 511"/>
                <a:gd name="T18" fmla="*/ 114 w 115"/>
                <a:gd name="T19" fmla="*/ 2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511">
                  <a:moveTo>
                    <a:pt x="114" y="25"/>
                  </a:moveTo>
                  <a:cubicBezTo>
                    <a:pt x="79" y="176"/>
                    <a:pt x="70" y="330"/>
                    <a:pt x="45" y="483"/>
                  </a:cubicBezTo>
                  <a:cubicBezTo>
                    <a:pt x="24" y="496"/>
                    <a:pt x="0" y="510"/>
                    <a:pt x="1" y="469"/>
                  </a:cubicBezTo>
                  <a:cubicBezTo>
                    <a:pt x="3" y="420"/>
                    <a:pt x="12" y="371"/>
                    <a:pt x="16" y="322"/>
                  </a:cubicBezTo>
                  <a:cubicBezTo>
                    <a:pt x="21" y="277"/>
                    <a:pt x="22" y="232"/>
                    <a:pt x="27" y="186"/>
                  </a:cubicBezTo>
                  <a:lnTo>
                    <a:pt x="27" y="186"/>
                  </a:lnTo>
                  <a:cubicBezTo>
                    <a:pt x="41" y="165"/>
                    <a:pt x="30" y="138"/>
                    <a:pt x="45" y="116"/>
                  </a:cubicBezTo>
                  <a:cubicBezTo>
                    <a:pt x="47" y="109"/>
                    <a:pt x="48" y="102"/>
                    <a:pt x="48" y="95"/>
                  </a:cubicBezTo>
                  <a:cubicBezTo>
                    <a:pt x="42" y="87"/>
                    <a:pt x="42" y="80"/>
                    <a:pt x="50" y="72"/>
                  </a:cubicBezTo>
                  <a:cubicBezTo>
                    <a:pt x="71" y="58"/>
                    <a:pt x="64" y="0"/>
                    <a:pt x="114" y="25"/>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81" name="Forme libre 980"/>
            <p:cNvSpPr>
              <a:spLocks noChangeArrowheads="1"/>
            </p:cNvSpPr>
            <p:nvPr userDrawn="1"/>
          </p:nvSpPr>
          <p:spPr bwMode="auto">
            <a:xfrm>
              <a:off x="6588125" y="971550"/>
              <a:ext cx="38100" cy="168275"/>
            </a:xfrm>
            <a:custGeom>
              <a:avLst/>
              <a:gdLst>
                <a:gd name="T0" fmla="*/ 92 w 106"/>
                <a:gd name="T1" fmla="*/ 188 h 468"/>
                <a:gd name="T2" fmla="*/ 18 w 106"/>
                <a:gd name="T3" fmla="*/ 467 h 468"/>
                <a:gd name="T4" fmla="*/ 49 w 106"/>
                <a:gd name="T5" fmla="*/ 53 h 468"/>
                <a:gd name="T6" fmla="*/ 49 w 106"/>
                <a:gd name="T7" fmla="*/ 53 h 468"/>
                <a:gd name="T8" fmla="*/ 73 w 106"/>
                <a:gd name="T9" fmla="*/ 9 h 468"/>
                <a:gd name="T10" fmla="*/ 73 w 106"/>
                <a:gd name="T11" fmla="*/ 9 h 468"/>
                <a:gd name="T12" fmla="*/ 99 w 106"/>
                <a:gd name="T13" fmla="*/ 32 h 468"/>
                <a:gd name="T14" fmla="*/ 99 w 106"/>
                <a:gd name="T15" fmla="*/ 55 h 468"/>
                <a:gd name="T16" fmla="*/ 99 w 106"/>
                <a:gd name="T17" fmla="*/ 78 h 468"/>
                <a:gd name="T18" fmla="*/ 95 w 106"/>
                <a:gd name="T19" fmla="*/ 145 h 468"/>
                <a:gd name="T20" fmla="*/ 90 w 106"/>
                <a:gd name="T21" fmla="*/ 162 h 468"/>
                <a:gd name="T22" fmla="*/ 95 w 106"/>
                <a:gd name="T23" fmla="*/ 171 h 468"/>
                <a:gd name="T24" fmla="*/ 92 w 106"/>
                <a:gd name="T25" fmla="*/ 18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468">
                  <a:moveTo>
                    <a:pt x="92" y="188"/>
                  </a:moveTo>
                  <a:cubicBezTo>
                    <a:pt x="43" y="273"/>
                    <a:pt x="66" y="379"/>
                    <a:pt x="18" y="467"/>
                  </a:cubicBezTo>
                  <a:cubicBezTo>
                    <a:pt x="0" y="327"/>
                    <a:pt x="43" y="191"/>
                    <a:pt x="49" y="53"/>
                  </a:cubicBezTo>
                  <a:lnTo>
                    <a:pt x="49" y="53"/>
                  </a:lnTo>
                  <a:cubicBezTo>
                    <a:pt x="64" y="43"/>
                    <a:pt x="58" y="20"/>
                    <a:pt x="73" y="9"/>
                  </a:cubicBezTo>
                  <a:lnTo>
                    <a:pt x="73" y="9"/>
                  </a:lnTo>
                  <a:cubicBezTo>
                    <a:pt x="96" y="0"/>
                    <a:pt x="104" y="9"/>
                    <a:pt x="99" y="32"/>
                  </a:cubicBezTo>
                  <a:cubicBezTo>
                    <a:pt x="99" y="40"/>
                    <a:pt x="99" y="47"/>
                    <a:pt x="99" y="55"/>
                  </a:cubicBezTo>
                  <a:cubicBezTo>
                    <a:pt x="105" y="63"/>
                    <a:pt x="105" y="70"/>
                    <a:pt x="99" y="78"/>
                  </a:cubicBezTo>
                  <a:cubicBezTo>
                    <a:pt x="98" y="101"/>
                    <a:pt x="96" y="122"/>
                    <a:pt x="95" y="145"/>
                  </a:cubicBezTo>
                  <a:cubicBezTo>
                    <a:pt x="90" y="151"/>
                    <a:pt x="87" y="157"/>
                    <a:pt x="90" y="162"/>
                  </a:cubicBezTo>
                  <a:cubicBezTo>
                    <a:pt x="92" y="168"/>
                    <a:pt x="93" y="171"/>
                    <a:pt x="95" y="171"/>
                  </a:cubicBezTo>
                  <a:cubicBezTo>
                    <a:pt x="93" y="176"/>
                    <a:pt x="93" y="182"/>
                    <a:pt x="92" y="188"/>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82" name="Forme libre 981"/>
            <p:cNvSpPr>
              <a:spLocks noChangeArrowheads="1"/>
            </p:cNvSpPr>
            <p:nvPr userDrawn="1"/>
          </p:nvSpPr>
          <p:spPr bwMode="auto">
            <a:xfrm>
              <a:off x="6381750" y="1039813"/>
              <a:ext cx="28575" cy="165100"/>
            </a:xfrm>
            <a:custGeom>
              <a:avLst/>
              <a:gdLst>
                <a:gd name="T0" fmla="*/ 72 w 79"/>
                <a:gd name="T1" fmla="*/ 3 h 459"/>
                <a:gd name="T2" fmla="*/ 49 w 79"/>
                <a:gd name="T3" fmla="*/ 292 h 459"/>
                <a:gd name="T4" fmla="*/ 48 w 79"/>
                <a:gd name="T5" fmla="*/ 458 h 459"/>
                <a:gd name="T6" fmla="*/ 0 w 79"/>
                <a:gd name="T7" fmla="*/ 437 h 459"/>
                <a:gd name="T8" fmla="*/ 49 w 79"/>
                <a:gd name="T9" fmla="*/ 2 h 459"/>
                <a:gd name="T10" fmla="*/ 72 w 79"/>
                <a:gd name="T11" fmla="*/ 3 h 459"/>
              </a:gdLst>
              <a:ahLst/>
              <a:cxnLst>
                <a:cxn ang="0">
                  <a:pos x="T0" y="T1"/>
                </a:cxn>
                <a:cxn ang="0">
                  <a:pos x="T2" y="T3"/>
                </a:cxn>
                <a:cxn ang="0">
                  <a:pos x="T4" y="T5"/>
                </a:cxn>
                <a:cxn ang="0">
                  <a:pos x="T6" y="T7"/>
                </a:cxn>
                <a:cxn ang="0">
                  <a:pos x="T8" y="T9"/>
                </a:cxn>
                <a:cxn ang="0">
                  <a:pos x="T10" y="T11"/>
                </a:cxn>
              </a:cxnLst>
              <a:rect l="0" t="0" r="r" b="b"/>
              <a:pathLst>
                <a:path w="79" h="459">
                  <a:moveTo>
                    <a:pt x="72" y="3"/>
                  </a:moveTo>
                  <a:cubicBezTo>
                    <a:pt x="78" y="101"/>
                    <a:pt x="69" y="197"/>
                    <a:pt x="49" y="292"/>
                  </a:cubicBezTo>
                  <a:cubicBezTo>
                    <a:pt x="37" y="347"/>
                    <a:pt x="34" y="402"/>
                    <a:pt x="48" y="458"/>
                  </a:cubicBezTo>
                  <a:cubicBezTo>
                    <a:pt x="32" y="451"/>
                    <a:pt x="16" y="443"/>
                    <a:pt x="0" y="437"/>
                  </a:cubicBezTo>
                  <a:cubicBezTo>
                    <a:pt x="0" y="290"/>
                    <a:pt x="23" y="145"/>
                    <a:pt x="49" y="2"/>
                  </a:cubicBezTo>
                  <a:cubicBezTo>
                    <a:pt x="57" y="0"/>
                    <a:pt x="65" y="2"/>
                    <a:pt x="72" y="3"/>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83" name="Forme libre 982"/>
            <p:cNvSpPr>
              <a:spLocks noChangeArrowheads="1"/>
            </p:cNvSpPr>
            <p:nvPr userDrawn="1"/>
          </p:nvSpPr>
          <p:spPr bwMode="auto">
            <a:xfrm>
              <a:off x="6556375" y="984250"/>
              <a:ext cx="33338" cy="119063"/>
            </a:xfrm>
            <a:custGeom>
              <a:avLst/>
              <a:gdLst>
                <a:gd name="T0" fmla="*/ 90 w 91"/>
                <a:gd name="T1" fmla="*/ 0 h 332"/>
                <a:gd name="T2" fmla="*/ 42 w 91"/>
                <a:gd name="T3" fmla="*/ 318 h 332"/>
                <a:gd name="T4" fmla="*/ 0 w 91"/>
                <a:gd name="T5" fmla="*/ 318 h 332"/>
                <a:gd name="T6" fmla="*/ 48 w 91"/>
                <a:gd name="T7" fmla="*/ 3 h 332"/>
                <a:gd name="T8" fmla="*/ 90 w 91"/>
                <a:gd name="T9" fmla="*/ 0 h 332"/>
              </a:gdLst>
              <a:ahLst/>
              <a:cxnLst>
                <a:cxn ang="0">
                  <a:pos x="T0" y="T1"/>
                </a:cxn>
                <a:cxn ang="0">
                  <a:pos x="T2" y="T3"/>
                </a:cxn>
                <a:cxn ang="0">
                  <a:pos x="T4" y="T5"/>
                </a:cxn>
                <a:cxn ang="0">
                  <a:pos x="T6" y="T7"/>
                </a:cxn>
                <a:cxn ang="0">
                  <a:pos x="T8" y="T9"/>
                </a:cxn>
              </a:cxnLst>
              <a:rect l="0" t="0" r="r" b="b"/>
              <a:pathLst>
                <a:path w="91" h="332">
                  <a:moveTo>
                    <a:pt x="90" y="0"/>
                  </a:moveTo>
                  <a:cubicBezTo>
                    <a:pt x="68" y="105"/>
                    <a:pt x="74" y="214"/>
                    <a:pt x="42" y="318"/>
                  </a:cubicBezTo>
                  <a:cubicBezTo>
                    <a:pt x="29" y="331"/>
                    <a:pt x="15" y="331"/>
                    <a:pt x="0" y="318"/>
                  </a:cubicBezTo>
                  <a:cubicBezTo>
                    <a:pt x="3" y="211"/>
                    <a:pt x="30" y="107"/>
                    <a:pt x="48" y="3"/>
                  </a:cubicBezTo>
                  <a:cubicBezTo>
                    <a:pt x="62" y="1"/>
                    <a:pt x="76" y="1"/>
                    <a:pt x="90" y="0"/>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84" name="Forme libre 983"/>
            <p:cNvSpPr>
              <a:spLocks noChangeArrowheads="1"/>
            </p:cNvSpPr>
            <p:nvPr userDrawn="1"/>
          </p:nvSpPr>
          <p:spPr bwMode="auto">
            <a:xfrm>
              <a:off x="6481763" y="1016000"/>
              <a:ext cx="42862" cy="87313"/>
            </a:xfrm>
            <a:custGeom>
              <a:avLst/>
              <a:gdLst>
                <a:gd name="T0" fmla="*/ 0 w 117"/>
                <a:gd name="T1" fmla="*/ 229 h 244"/>
                <a:gd name="T2" fmla="*/ 17 w 117"/>
                <a:gd name="T3" fmla="*/ 20 h 244"/>
                <a:gd name="T4" fmla="*/ 22 w 117"/>
                <a:gd name="T5" fmla="*/ 0 h 244"/>
                <a:gd name="T6" fmla="*/ 74 w 117"/>
                <a:gd name="T7" fmla="*/ 54 h 244"/>
                <a:gd name="T8" fmla="*/ 110 w 117"/>
                <a:gd name="T9" fmla="*/ 113 h 244"/>
                <a:gd name="T10" fmla="*/ 115 w 117"/>
                <a:gd name="T11" fmla="*/ 127 h 244"/>
                <a:gd name="T12" fmla="*/ 112 w 117"/>
                <a:gd name="T13" fmla="*/ 134 h 244"/>
                <a:gd name="T14" fmla="*/ 43 w 117"/>
                <a:gd name="T15" fmla="*/ 228 h 244"/>
                <a:gd name="T16" fmla="*/ 0 w 117"/>
                <a:gd name="T17" fmla="*/ 22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244">
                  <a:moveTo>
                    <a:pt x="0" y="229"/>
                  </a:moveTo>
                  <a:cubicBezTo>
                    <a:pt x="6" y="159"/>
                    <a:pt x="13" y="90"/>
                    <a:pt x="17" y="20"/>
                  </a:cubicBezTo>
                  <a:cubicBezTo>
                    <a:pt x="19" y="14"/>
                    <a:pt x="22" y="8"/>
                    <a:pt x="22" y="0"/>
                  </a:cubicBezTo>
                  <a:cubicBezTo>
                    <a:pt x="57" y="0"/>
                    <a:pt x="77" y="15"/>
                    <a:pt x="74" y="54"/>
                  </a:cubicBezTo>
                  <a:cubicBezTo>
                    <a:pt x="71" y="83"/>
                    <a:pt x="83" y="104"/>
                    <a:pt x="110" y="113"/>
                  </a:cubicBezTo>
                  <a:cubicBezTo>
                    <a:pt x="115" y="118"/>
                    <a:pt x="116" y="122"/>
                    <a:pt x="115" y="127"/>
                  </a:cubicBezTo>
                  <a:cubicBezTo>
                    <a:pt x="113" y="131"/>
                    <a:pt x="113" y="134"/>
                    <a:pt x="112" y="134"/>
                  </a:cubicBezTo>
                  <a:cubicBezTo>
                    <a:pt x="64" y="147"/>
                    <a:pt x="63" y="194"/>
                    <a:pt x="43" y="228"/>
                  </a:cubicBezTo>
                  <a:cubicBezTo>
                    <a:pt x="31" y="243"/>
                    <a:pt x="16" y="243"/>
                    <a:pt x="0" y="229"/>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85" name="Forme libre 984"/>
            <p:cNvSpPr>
              <a:spLocks noChangeArrowheads="1"/>
            </p:cNvSpPr>
            <p:nvPr userDrawn="1"/>
          </p:nvSpPr>
          <p:spPr bwMode="auto">
            <a:xfrm>
              <a:off x="6716713" y="957263"/>
              <a:ext cx="41275" cy="65087"/>
            </a:xfrm>
            <a:custGeom>
              <a:avLst/>
              <a:gdLst>
                <a:gd name="T0" fmla="*/ 11 w 114"/>
                <a:gd name="T1" fmla="*/ 163 h 179"/>
                <a:gd name="T2" fmla="*/ 14 w 114"/>
                <a:gd name="T3" fmla="*/ 24 h 179"/>
                <a:gd name="T4" fmla="*/ 14 w 114"/>
                <a:gd name="T5" fmla="*/ 24 h 179"/>
                <a:gd name="T6" fmla="*/ 37 w 114"/>
                <a:gd name="T7" fmla="*/ 0 h 179"/>
                <a:gd name="T8" fmla="*/ 81 w 114"/>
                <a:gd name="T9" fmla="*/ 1 h 179"/>
                <a:gd name="T10" fmla="*/ 58 w 114"/>
                <a:gd name="T11" fmla="*/ 172 h 179"/>
                <a:gd name="T12" fmla="*/ 11 w 114"/>
                <a:gd name="T13" fmla="*/ 163 h 179"/>
              </a:gdLst>
              <a:ahLst/>
              <a:cxnLst>
                <a:cxn ang="0">
                  <a:pos x="T0" y="T1"/>
                </a:cxn>
                <a:cxn ang="0">
                  <a:pos x="T2" y="T3"/>
                </a:cxn>
                <a:cxn ang="0">
                  <a:pos x="T4" y="T5"/>
                </a:cxn>
                <a:cxn ang="0">
                  <a:pos x="T6" y="T7"/>
                </a:cxn>
                <a:cxn ang="0">
                  <a:pos x="T8" y="T9"/>
                </a:cxn>
                <a:cxn ang="0">
                  <a:pos x="T10" y="T11"/>
                </a:cxn>
                <a:cxn ang="0">
                  <a:pos x="T12" y="T13"/>
                </a:cxn>
              </a:cxnLst>
              <a:rect l="0" t="0" r="r" b="b"/>
              <a:pathLst>
                <a:path w="114" h="179">
                  <a:moveTo>
                    <a:pt x="11" y="163"/>
                  </a:moveTo>
                  <a:cubicBezTo>
                    <a:pt x="0" y="117"/>
                    <a:pt x="32" y="71"/>
                    <a:pt x="14" y="24"/>
                  </a:cubicBezTo>
                  <a:lnTo>
                    <a:pt x="14" y="24"/>
                  </a:lnTo>
                  <a:cubicBezTo>
                    <a:pt x="22" y="16"/>
                    <a:pt x="23" y="1"/>
                    <a:pt x="37" y="0"/>
                  </a:cubicBezTo>
                  <a:cubicBezTo>
                    <a:pt x="52" y="0"/>
                    <a:pt x="68" y="1"/>
                    <a:pt x="81" y="1"/>
                  </a:cubicBezTo>
                  <a:cubicBezTo>
                    <a:pt x="113" y="64"/>
                    <a:pt x="98" y="119"/>
                    <a:pt x="58" y="172"/>
                  </a:cubicBezTo>
                  <a:cubicBezTo>
                    <a:pt x="42" y="178"/>
                    <a:pt x="26" y="175"/>
                    <a:pt x="11" y="163"/>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86" name="Forme libre 985"/>
            <p:cNvSpPr>
              <a:spLocks noChangeArrowheads="1"/>
            </p:cNvSpPr>
            <p:nvPr userDrawn="1"/>
          </p:nvSpPr>
          <p:spPr bwMode="auto">
            <a:xfrm>
              <a:off x="6724650" y="957263"/>
              <a:ext cx="36513" cy="84137"/>
            </a:xfrm>
            <a:custGeom>
              <a:avLst/>
              <a:gdLst>
                <a:gd name="T0" fmla="*/ 35 w 102"/>
                <a:gd name="T1" fmla="*/ 164 h 232"/>
                <a:gd name="T2" fmla="*/ 59 w 102"/>
                <a:gd name="T3" fmla="*/ 5 h 232"/>
                <a:gd name="T4" fmla="*/ 101 w 102"/>
                <a:gd name="T5" fmla="*/ 0 h 232"/>
                <a:gd name="T6" fmla="*/ 78 w 102"/>
                <a:gd name="T7" fmla="*/ 144 h 232"/>
                <a:gd name="T8" fmla="*/ 17 w 102"/>
                <a:gd name="T9" fmla="*/ 231 h 232"/>
                <a:gd name="T10" fmla="*/ 20 w 102"/>
                <a:gd name="T11" fmla="*/ 183 h 232"/>
                <a:gd name="T12" fmla="*/ 35 w 102"/>
                <a:gd name="T13" fmla="*/ 164 h 232"/>
              </a:gdLst>
              <a:ahLst/>
              <a:cxnLst>
                <a:cxn ang="0">
                  <a:pos x="T0" y="T1"/>
                </a:cxn>
                <a:cxn ang="0">
                  <a:pos x="T2" y="T3"/>
                </a:cxn>
                <a:cxn ang="0">
                  <a:pos x="T4" y="T5"/>
                </a:cxn>
                <a:cxn ang="0">
                  <a:pos x="T6" y="T7"/>
                </a:cxn>
                <a:cxn ang="0">
                  <a:pos x="T8" y="T9"/>
                </a:cxn>
                <a:cxn ang="0">
                  <a:pos x="T10" y="T11"/>
                </a:cxn>
                <a:cxn ang="0">
                  <a:pos x="T12" y="T13"/>
                </a:cxn>
              </a:cxnLst>
              <a:rect l="0" t="0" r="r" b="b"/>
              <a:pathLst>
                <a:path w="102" h="232">
                  <a:moveTo>
                    <a:pt x="35" y="164"/>
                  </a:moveTo>
                  <a:cubicBezTo>
                    <a:pt x="53" y="112"/>
                    <a:pt x="58" y="58"/>
                    <a:pt x="59" y="5"/>
                  </a:cubicBezTo>
                  <a:cubicBezTo>
                    <a:pt x="73" y="3"/>
                    <a:pt x="87" y="2"/>
                    <a:pt x="101" y="0"/>
                  </a:cubicBezTo>
                  <a:cubicBezTo>
                    <a:pt x="93" y="47"/>
                    <a:pt x="87" y="96"/>
                    <a:pt x="78" y="144"/>
                  </a:cubicBezTo>
                  <a:cubicBezTo>
                    <a:pt x="70" y="180"/>
                    <a:pt x="59" y="217"/>
                    <a:pt x="17" y="231"/>
                  </a:cubicBezTo>
                  <a:cubicBezTo>
                    <a:pt x="0" y="214"/>
                    <a:pt x="10" y="199"/>
                    <a:pt x="20" y="183"/>
                  </a:cubicBezTo>
                  <a:cubicBezTo>
                    <a:pt x="24" y="177"/>
                    <a:pt x="30" y="171"/>
                    <a:pt x="35" y="164"/>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87" name="Forme libre 986"/>
            <p:cNvSpPr>
              <a:spLocks noChangeArrowheads="1"/>
            </p:cNvSpPr>
            <p:nvPr userDrawn="1"/>
          </p:nvSpPr>
          <p:spPr bwMode="auto">
            <a:xfrm>
              <a:off x="6411913" y="990600"/>
              <a:ext cx="49212" cy="28575"/>
            </a:xfrm>
            <a:custGeom>
              <a:avLst/>
              <a:gdLst>
                <a:gd name="T0" fmla="*/ 15 w 135"/>
                <a:gd name="T1" fmla="*/ 73 h 80"/>
                <a:gd name="T2" fmla="*/ 1 w 135"/>
                <a:gd name="T3" fmla="*/ 58 h 80"/>
                <a:gd name="T4" fmla="*/ 93 w 135"/>
                <a:gd name="T5" fmla="*/ 12 h 80"/>
                <a:gd name="T6" fmla="*/ 127 w 135"/>
                <a:gd name="T7" fmla="*/ 46 h 80"/>
                <a:gd name="T8" fmla="*/ 104 w 135"/>
                <a:gd name="T9" fmla="*/ 67 h 80"/>
                <a:gd name="T10" fmla="*/ 15 w 135"/>
                <a:gd name="T11" fmla="*/ 73 h 80"/>
              </a:gdLst>
              <a:ahLst/>
              <a:cxnLst>
                <a:cxn ang="0">
                  <a:pos x="T0" y="T1"/>
                </a:cxn>
                <a:cxn ang="0">
                  <a:pos x="T2" y="T3"/>
                </a:cxn>
                <a:cxn ang="0">
                  <a:pos x="T4" y="T5"/>
                </a:cxn>
                <a:cxn ang="0">
                  <a:pos x="T6" y="T7"/>
                </a:cxn>
                <a:cxn ang="0">
                  <a:pos x="T8" y="T9"/>
                </a:cxn>
                <a:cxn ang="0">
                  <a:pos x="T10" y="T11"/>
                </a:cxn>
              </a:cxnLst>
              <a:rect l="0" t="0" r="r" b="b"/>
              <a:pathLst>
                <a:path w="135" h="80">
                  <a:moveTo>
                    <a:pt x="15" y="73"/>
                  </a:moveTo>
                  <a:cubicBezTo>
                    <a:pt x="11" y="67"/>
                    <a:pt x="0" y="62"/>
                    <a:pt x="1" y="58"/>
                  </a:cubicBezTo>
                  <a:cubicBezTo>
                    <a:pt x="9" y="0"/>
                    <a:pt x="62" y="26"/>
                    <a:pt x="93" y="12"/>
                  </a:cubicBezTo>
                  <a:cubicBezTo>
                    <a:pt x="117" y="0"/>
                    <a:pt x="134" y="15"/>
                    <a:pt x="127" y="46"/>
                  </a:cubicBezTo>
                  <a:cubicBezTo>
                    <a:pt x="122" y="55"/>
                    <a:pt x="113" y="62"/>
                    <a:pt x="104" y="67"/>
                  </a:cubicBezTo>
                  <a:cubicBezTo>
                    <a:pt x="75" y="79"/>
                    <a:pt x="43" y="38"/>
                    <a:pt x="15" y="73"/>
                  </a:cubicBezTo>
                </a:path>
              </a:pathLst>
            </a:custGeom>
            <a:solidFill>
              <a:srgbClr val="4E4E4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88" name="Forme libre 987"/>
            <p:cNvSpPr>
              <a:spLocks noChangeArrowheads="1"/>
            </p:cNvSpPr>
            <p:nvPr userDrawn="1"/>
          </p:nvSpPr>
          <p:spPr bwMode="auto">
            <a:xfrm>
              <a:off x="6721475" y="941388"/>
              <a:ext cx="23813" cy="26987"/>
            </a:xfrm>
            <a:custGeom>
              <a:avLst/>
              <a:gdLst>
                <a:gd name="T0" fmla="*/ 23 w 67"/>
                <a:gd name="T1" fmla="*/ 47 h 73"/>
                <a:gd name="T2" fmla="*/ 0 w 67"/>
                <a:gd name="T3" fmla="*/ 72 h 73"/>
                <a:gd name="T4" fmla="*/ 12 w 67"/>
                <a:gd name="T5" fmla="*/ 29 h 73"/>
                <a:gd name="T6" fmla="*/ 47 w 67"/>
                <a:gd name="T7" fmla="*/ 11 h 73"/>
                <a:gd name="T8" fmla="*/ 23 w 67"/>
                <a:gd name="T9" fmla="*/ 47 h 73"/>
              </a:gdLst>
              <a:ahLst/>
              <a:cxnLst>
                <a:cxn ang="0">
                  <a:pos x="T0" y="T1"/>
                </a:cxn>
                <a:cxn ang="0">
                  <a:pos x="T2" y="T3"/>
                </a:cxn>
                <a:cxn ang="0">
                  <a:pos x="T4" y="T5"/>
                </a:cxn>
                <a:cxn ang="0">
                  <a:pos x="T6" y="T7"/>
                </a:cxn>
                <a:cxn ang="0">
                  <a:pos x="T8" y="T9"/>
                </a:cxn>
              </a:cxnLst>
              <a:rect l="0" t="0" r="r" b="b"/>
              <a:pathLst>
                <a:path w="67" h="73">
                  <a:moveTo>
                    <a:pt x="23" y="47"/>
                  </a:moveTo>
                  <a:cubicBezTo>
                    <a:pt x="15" y="55"/>
                    <a:pt x="8" y="62"/>
                    <a:pt x="0" y="72"/>
                  </a:cubicBezTo>
                  <a:cubicBezTo>
                    <a:pt x="5" y="58"/>
                    <a:pt x="6" y="43"/>
                    <a:pt x="12" y="29"/>
                  </a:cubicBezTo>
                  <a:cubicBezTo>
                    <a:pt x="18" y="15"/>
                    <a:pt x="38" y="0"/>
                    <a:pt x="47" y="11"/>
                  </a:cubicBezTo>
                  <a:cubicBezTo>
                    <a:pt x="66" y="33"/>
                    <a:pt x="31" y="33"/>
                    <a:pt x="23" y="47"/>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89" name="Forme libre 988"/>
            <p:cNvSpPr>
              <a:spLocks noChangeArrowheads="1"/>
            </p:cNvSpPr>
            <p:nvPr userDrawn="1"/>
          </p:nvSpPr>
          <p:spPr bwMode="auto">
            <a:xfrm>
              <a:off x="6442075" y="1006475"/>
              <a:ext cx="33338" cy="31750"/>
            </a:xfrm>
            <a:custGeom>
              <a:avLst/>
              <a:gdLst>
                <a:gd name="T0" fmla="*/ 23 w 93"/>
                <a:gd name="T1" fmla="*/ 6 h 90"/>
                <a:gd name="T2" fmla="*/ 42 w 93"/>
                <a:gd name="T3" fmla="*/ 0 h 90"/>
                <a:gd name="T4" fmla="*/ 68 w 93"/>
                <a:gd name="T5" fmla="*/ 2 h 90"/>
                <a:gd name="T6" fmla="*/ 90 w 93"/>
                <a:gd name="T7" fmla="*/ 26 h 90"/>
                <a:gd name="T8" fmla="*/ 92 w 93"/>
                <a:gd name="T9" fmla="*/ 43 h 90"/>
                <a:gd name="T10" fmla="*/ 89 w 93"/>
                <a:gd name="T11" fmla="*/ 46 h 90"/>
                <a:gd name="T12" fmla="*/ 16 w 93"/>
                <a:gd name="T13" fmla="*/ 64 h 90"/>
                <a:gd name="T14" fmla="*/ 23 w 93"/>
                <a:gd name="T15" fmla="*/ 6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90">
                  <a:moveTo>
                    <a:pt x="23" y="6"/>
                  </a:moveTo>
                  <a:cubicBezTo>
                    <a:pt x="29" y="5"/>
                    <a:pt x="35" y="3"/>
                    <a:pt x="42" y="0"/>
                  </a:cubicBezTo>
                  <a:cubicBezTo>
                    <a:pt x="51" y="0"/>
                    <a:pt x="58" y="2"/>
                    <a:pt x="68" y="2"/>
                  </a:cubicBezTo>
                  <a:cubicBezTo>
                    <a:pt x="75" y="11"/>
                    <a:pt x="90" y="11"/>
                    <a:pt x="90" y="26"/>
                  </a:cubicBezTo>
                  <a:cubicBezTo>
                    <a:pt x="90" y="32"/>
                    <a:pt x="92" y="38"/>
                    <a:pt x="92" y="43"/>
                  </a:cubicBezTo>
                  <a:lnTo>
                    <a:pt x="89" y="46"/>
                  </a:lnTo>
                  <a:cubicBezTo>
                    <a:pt x="68" y="66"/>
                    <a:pt x="48" y="89"/>
                    <a:pt x="16" y="64"/>
                  </a:cubicBezTo>
                  <a:cubicBezTo>
                    <a:pt x="0" y="44"/>
                    <a:pt x="2" y="25"/>
                    <a:pt x="23" y="6"/>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90" name="Forme libre 989"/>
            <p:cNvSpPr>
              <a:spLocks noChangeArrowheads="1"/>
            </p:cNvSpPr>
            <p:nvPr userDrawn="1"/>
          </p:nvSpPr>
          <p:spPr bwMode="auto">
            <a:xfrm>
              <a:off x="6634163" y="998538"/>
              <a:ext cx="11112" cy="25400"/>
            </a:xfrm>
            <a:custGeom>
              <a:avLst/>
              <a:gdLst>
                <a:gd name="T0" fmla="*/ 29 w 32"/>
                <a:gd name="T1" fmla="*/ 0 h 71"/>
                <a:gd name="T2" fmla="*/ 11 w 32"/>
                <a:gd name="T3" fmla="*/ 70 h 71"/>
                <a:gd name="T4" fmla="*/ 29 w 32"/>
                <a:gd name="T5" fmla="*/ 0 h 71"/>
              </a:gdLst>
              <a:ahLst/>
              <a:cxnLst>
                <a:cxn ang="0">
                  <a:pos x="T0" y="T1"/>
                </a:cxn>
                <a:cxn ang="0">
                  <a:pos x="T2" y="T3"/>
                </a:cxn>
                <a:cxn ang="0">
                  <a:pos x="T4" y="T5"/>
                </a:cxn>
              </a:cxnLst>
              <a:rect l="0" t="0" r="r" b="b"/>
              <a:pathLst>
                <a:path w="32" h="71">
                  <a:moveTo>
                    <a:pt x="29" y="0"/>
                  </a:moveTo>
                  <a:cubicBezTo>
                    <a:pt x="31" y="24"/>
                    <a:pt x="29" y="49"/>
                    <a:pt x="11" y="70"/>
                  </a:cubicBezTo>
                  <a:cubicBezTo>
                    <a:pt x="0" y="42"/>
                    <a:pt x="3" y="18"/>
                    <a:pt x="29" y="0"/>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91" name="Forme libre 990"/>
            <p:cNvSpPr>
              <a:spLocks noChangeArrowheads="1"/>
            </p:cNvSpPr>
            <p:nvPr userDrawn="1"/>
          </p:nvSpPr>
          <p:spPr bwMode="auto">
            <a:xfrm>
              <a:off x="6613525" y="968375"/>
              <a:ext cx="12700" cy="14288"/>
            </a:xfrm>
            <a:custGeom>
              <a:avLst/>
              <a:gdLst>
                <a:gd name="T0" fmla="*/ 26 w 37"/>
                <a:gd name="T1" fmla="*/ 38 h 39"/>
                <a:gd name="T2" fmla="*/ 0 w 37"/>
                <a:gd name="T3" fmla="*/ 16 h 39"/>
                <a:gd name="T4" fmla="*/ 26 w 37"/>
                <a:gd name="T5" fmla="*/ 38 h 39"/>
              </a:gdLst>
              <a:ahLst/>
              <a:cxnLst>
                <a:cxn ang="0">
                  <a:pos x="T0" y="T1"/>
                </a:cxn>
                <a:cxn ang="0">
                  <a:pos x="T2" y="T3"/>
                </a:cxn>
                <a:cxn ang="0">
                  <a:pos x="T4" y="T5"/>
                </a:cxn>
              </a:cxnLst>
              <a:rect l="0" t="0" r="r" b="b"/>
              <a:pathLst>
                <a:path w="37" h="39">
                  <a:moveTo>
                    <a:pt x="26" y="38"/>
                  </a:moveTo>
                  <a:cubicBezTo>
                    <a:pt x="17" y="31"/>
                    <a:pt x="9" y="23"/>
                    <a:pt x="0" y="16"/>
                  </a:cubicBezTo>
                  <a:cubicBezTo>
                    <a:pt x="29" y="0"/>
                    <a:pt x="36" y="9"/>
                    <a:pt x="26" y="38"/>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92" name="Forme libre 991"/>
            <p:cNvSpPr>
              <a:spLocks noChangeArrowheads="1"/>
            </p:cNvSpPr>
            <p:nvPr userDrawn="1"/>
          </p:nvSpPr>
          <p:spPr bwMode="auto">
            <a:xfrm>
              <a:off x="6680200" y="981075"/>
              <a:ext cx="7938" cy="11113"/>
            </a:xfrm>
            <a:custGeom>
              <a:avLst/>
              <a:gdLst>
                <a:gd name="T0" fmla="*/ 2 w 21"/>
                <a:gd name="T1" fmla="*/ 0 h 30"/>
                <a:gd name="T2" fmla="*/ 0 w 21"/>
                <a:gd name="T3" fmla="*/ 29 h 30"/>
                <a:gd name="T4" fmla="*/ 2 w 21"/>
                <a:gd name="T5" fmla="*/ 0 h 30"/>
              </a:gdLst>
              <a:ahLst/>
              <a:cxnLst>
                <a:cxn ang="0">
                  <a:pos x="T0" y="T1"/>
                </a:cxn>
                <a:cxn ang="0">
                  <a:pos x="T2" y="T3"/>
                </a:cxn>
                <a:cxn ang="0">
                  <a:pos x="T4" y="T5"/>
                </a:cxn>
              </a:cxnLst>
              <a:rect l="0" t="0" r="r" b="b"/>
              <a:pathLst>
                <a:path w="21" h="30">
                  <a:moveTo>
                    <a:pt x="2" y="0"/>
                  </a:moveTo>
                  <a:cubicBezTo>
                    <a:pt x="20" y="11"/>
                    <a:pt x="20" y="20"/>
                    <a:pt x="0" y="29"/>
                  </a:cubicBezTo>
                  <a:cubicBezTo>
                    <a:pt x="2" y="18"/>
                    <a:pt x="2" y="9"/>
                    <a:pt x="2" y="0"/>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93" name="Forme libre 992"/>
            <p:cNvSpPr>
              <a:spLocks noChangeArrowheads="1"/>
            </p:cNvSpPr>
            <p:nvPr userDrawn="1"/>
          </p:nvSpPr>
          <p:spPr bwMode="auto">
            <a:xfrm>
              <a:off x="6605588" y="974725"/>
              <a:ext cx="9525" cy="15875"/>
            </a:xfrm>
            <a:custGeom>
              <a:avLst/>
              <a:gdLst>
                <a:gd name="T0" fmla="*/ 24 w 25"/>
                <a:gd name="T1" fmla="*/ 0 h 45"/>
                <a:gd name="T2" fmla="*/ 0 w 25"/>
                <a:gd name="T3" fmla="*/ 44 h 45"/>
                <a:gd name="T4" fmla="*/ 24 w 25"/>
                <a:gd name="T5" fmla="*/ 0 h 45"/>
              </a:gdLst>
              <a:ahLst/>
              <a:cxnLst>
                <a:cxn ang="0">
                  <a:pos x="T0" y="T1"/>
                </a:cxn>
                <a:cxn ang="0">
                  <a:pos x="T2" y="T3"/>
                </a:cxn>
                <a:cxn ang="0">
                  <a:pos x="T4" y="T5"/>
                </a:cxn>
              </a:cxnLst>
              <a:rect l="0" t="0" r="r" b="b"/>
              <a:pathLst>
                <a:path w="25" h="45">
                  <a:moveTo>
                    <a:pt x="24" y="0"/>
                  </a:moveTo>
                  <a:cubicBezTo>
                    <a:pt x="17" y="15"/>
                    <a:pt x="9" y="30"/>
                    <a:pt x="0" y="44"/>
                  </a:cubicBezTo>
                  <a:cubicBezTo>
                    <a:pt x="9" y="29"/>
                    <a:pt x="17" y="13"/>
                    <a:pt x="24" y="0"/>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94" name="Forme libre 993"/>
            <p:cNvSpPr>
              <a:spLocks noChangeArrowheads="1"/>
            </p:cNvSpPr>
            <p:nvPr userDrawn="1"/>
          </p:nvSpPr>
          <p:spPr bwMode="auto">
            <a:xfrm>
              <a:off x="6645275" y="982663"/>
              <a:ext cx="1588" cy="7937"/>
            </a:xfrm>
            <a:custGeom>
              <a:avLst/>
              <a:gdLst>
                <a:gd name="T0" fmla="*/ 1 w 2"/>
                <a:gd name="T1" fmla="*/ 0 h 24"/>
                <a:gd name="T2" fmla="*/ 0 w 2"/>
                <a:gd name="T3" fmla="*/ 23 h 24"/>
                <a:gd name="T4" fmla="*/ 1 w 2"/>
                <a:gd name="T5" fmla="*/ 0 h 24"/>
              </a:gdLst>
              <a:ahLst/>
              <a:cxnLst>
                <a:cxn ang="0">
                  <a:pos x="T0" y="T1"/>
                </a:cxn>
                <a:cxn ang="0">
                  <a:pos x="T2" y="T3"/>
                </a:cxn>
                <a:cxn ang="0">
                  <a:pos x="T4" y="T5"/>
                </a:cxn>
              </a:cxnLst>
              <a:rect l="0" t="0" r="r" b="b"/>
              <a:pathLst>
                <a:path w="2" h="24">
                  <a:moveTo>
                    <a:pt x="1" y="0"/>
                  </a:moveTo>
                  <a:cubicBezTo>
                    <a:pt x="1" y="8"/>
                    <a:pt x="1" y="15"/>
                    <a:pt x="0" y="23"/>
                  </a:cubicBezTo>
                  <a:cubicBezTo>
                    <a:pt x="0" y="17"/>
                    <a:pt x="1" y="8"/>
                    <a:pt x="1" y="0"/>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95" name="Forme libre 994"/>
            <p:cNvSpPr>
              <a:spLocks noChangeArrowheads="1"/>
            </p:cNvSpPr>
            <p:nvPr userDrawn="1"/>
          </p:nvSpPr>
          <p:spPr bwMode="auto">
            <a:xfrm>
              <a:off x="6623050" y="990600"/>
              <a:ext cx="1588" cy="7938"/>
            </a:xfrm>
            <a:custGeom>
              <a:avLst/>
              <a:gdLst>
                <a:gd name="T0" fmla="*/ 0 w 2"/>
                <a:gd name="T1" fmla="*/ 23 h 24"/>
                <a:gd name="T2" fmla="*/ 0 w 2"/>
                <a:gd name="T3" fmla="*/ 0 h 24"/>
                <a:gd name="T4" fmla="*/ 0 w 2"/>
                <a:gd name="T5" fmla="*/ 23 h 24"/>
              </a:gdLst>
              <a:ahLst/>
              <a:cxnLst>
                <a:cxn ang="0">
                  <a:pos x="T0" y="T1"/>
                </a:cxn>
                <a:cxn ang="0">
                  <a:pos x="T2" y="T3"/>
                </a:cxn>
                <a:cxn ang="0">
                  <a:pos x="T4" y="T5"/>
                </a:cxn>
              </a:cxnLst>
              <a:rect l="0" t="0" r="r" b="b"/>
              <a:pathLst>
                <a:path w="2" h="24">
                  <a:moveTo>
                    <a:pt x="0" y="23"/>
                  </a:moveTo>
                  <a:cubicBezTo>
                    <a:pt x="0" y="16"/>
                    <a:pt x="0" y="8"/>
                    <a:pt x="0" y="0"/>
                  </a:cubicBezTo>
                  <a:cubicBezTo>
                    <a:pt x="1" y="6"/>
                    <a:pt x="0" y="16"/>
                    <a:pt x="0" y="23"/>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96" name="Forme libre 995"/>
            <p:cNvSpPr>
              <a:spLocks noChangeArrowheads="1"/>
            </p:cNvSpPr>
            <p:nvPr userDrawn="1"/>
          </p:nvSpPr>
          <p:spPr bwMode="auto">
            <a:xfrm>
              <a:off x="6465888" y="1008063"/>
              <a:ext cx="11112" cy="9525"/>
            </a:xfrm>
            <a:custGeom>
              <a:avLst/>
              <a:gdLst>
                <a:gd name="T0" fmla="*/ 22 w 30"/>
                <a:gd name="T1" fmla="*/ 25 h 26"/>
                <a:gd name="T2" fmla="*/ 0 w 30"/>
                <a:gd name="T3" fmla="*/ 0 h 26"/>
                <a:gd name="T4" fmla="*/ 19 w 30"/>
                <a:gd name="T5" fmla="*/ 0 h 26"/>
                <a:gd name="T6" fmla="*/ 27 w 30"/>
                <a:gd name="T7" fmla="*/ 14 h 26"/>
                <a:gd name="T8" fmla="*/ 22 w 30"/>
                <a:gd name="T9" fmla="*/ 22 h 26"/>
                <a:gd name="T10" fmla="*/ 22 w 30"/>
                <a:gd name="T11" fmla="*/ 25 h 26"/>
              </a:gdLst>
              <a:ahLst/>
              <a:cxnLst>
                <a:cxn ang="0">
                  <a:pos x="T0" y="T1"/>
                </a:cxn>
                <a:cxn ang="0">
                  <a:pos x="T2" y="T3"/>
                </a:cxn>
                <a:cxn ang="0">
                  <a:pos x="T4" y="T5"/>
                </a:cxn>
                <a:cxn ang="0">
                  <a:pos x="T6" y="T7"/>
                </a:cxn>
                <a:cxn ang="0">
                  <a:pos x="T8" y="T9"/>
                </a:cxn>
                <a:cxn ang="0">
                  <a:pos x="T10" y="T11"/>
                </a:cxn>
              </a:cxnLst>
              <a:rect l="0" t="0" r="r" b="b"/>
              <a:pathLst>
                <a:path w="30" h="26">
                  <a:moveTo>
                    <a:pt x="22" y="25"/>
                  </a:moveTo>
                  <a:cubicBezTo>
                    <a:pt x="15" y="17"/>
                    <a:pt x="7" y="8"/>
                    <a:pt x="0" y="0"/>
                  </a:cubicBezTo>
                  <a:cubicBezTo>
                    <a:pt x="6" y="0"/>
                    <a:pt x="13" y="0"/>
                    <a:pt x="19" y="0"/>
                  </a:cubicBezTo>
                  <a:cubicBezTo>
                    <a:pt x="26" y="5"/>
                    <a:pt x="29" y="9"/>
                    <a:pt x="27" y="14"/>
                  </a:cubicBezTo>
                  <a:cubicBezTo>
                    <a:pt x="26" y="20"/>
                    <a:pt x="26" y="22"/>
                    <a:pt x="22" y="22"/>
                  </a:cubicBezTo>
                  <a:lnTo>
                    <a:pt x="22" y="25"/>
                  </a:lnTo>
                </a:path>
              </a:pathLst>
            </a:custGeom>
            <a:solidFill>
              <a:srgbClr val="BEBEB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97" name="Forme libre 996"/>
            <p:cNvSpPr>
              <a:spLocks noChangeArrowheads="1"/>
            </p:cNvSpPr>
            <p:nvPr userDrawn="1"/>
          </p:nvSpPr>
          <p:spPr bwMode="auto">
            <a:xfrm>
              <a:off x="6472238" y="1008063"/>
              <a:ext cx="3175" cy="7937"/>
            </a:xfrm>
            <a:custGeom>
              <a:avLst/>
              <a:gdLst>
                <a:gd name="T0" fmla="*/ 4 w 9"/>
                <a:gd name="T1" fmla="*/ 23 h 24"/>
                <a:gd name="T2" fmla="*/ 0 w 9"/>
                <a:gd name="T3" fmla="*/ 0 h 24"/>
                <a:gd name="T4" fmla="*/ 6 w 9"/>
                <a:gd name="T5" fmla="*/ 14 h 24"/>
                <a:gd name="T6" fmla="*/ 4 w 9"/>
                <a:gd name="T7" fmla="*/ 23 h 24"/>
              </a:gdLst>
              <a:ahLst/>
              <a:cxnLst>
                <a:cxn ang="0">
                  <a:pos x="T0" y="T1"/>
                </a:cxn>
                <a:cxn ang="0">
                  <a:pos x="T2" y="T3"/>
                </a:cxn>
                <a:cxn ang="0">
                  <a:pos x="T4" y="T5"/>
                </a:cxn>
                <a:cxn ang="0">
                  <a:pos x="T6" y="T7"/>
                </a:cxn>
              </a:cxnLst>
              <a:rect l="0" t="0" r="r" b="b"/>
              <a:pathLst>
                <a:path w="9" h="24">
                  <a:moveTo>
                    <a:pt x="4" y="23"/>
                  </a:moveTo>
                  <a:cubicBezTo>
                    <a:pt x="3" y="15"/>
                    <a:pt x="1" y="8"/>
                    <a:pt x="0" y="0"/>
                  </a:cubicBezTo>
                  <a:cubicBezTo>
                    <a:pt x="1" y="5"/>
                    <a:pt x="4" y="9"/>
                    <a:pt x="6" y="14"/>
                  </a:cubicBezTo>
                  <a:cubicBezTo>
                    <a:pt x="8" y="17"/>
                    <a:pt x="6" y="20"/>
                    <a:pt x="4" y="23"/>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98" name="Forme libre 997"/>
            <p:cNvSpPr>
              <a:spLocks noChangeArrowheads="1"/>
            </p:cNvSpPr>
            <p:nvPr userDrawn="1"/>
          </p:nvSpPr>
          <p:spPr bwMode="auto">
            <a:xfrm>
              <a:off x="5211763" y="639763"/>
              <a:ext cx="1474787" cy="220662"/>
            </a:xfrm>
            <a:custGeom>
              <a:avLst/>
              <a:gdLst>
                <a:gd name="T0" fmla="*/ 2774 w 4096"/>
                <a:gd name="T1" fmla="*/ 586 h 613"/>
                <a:gd name="T2" fmla="*/ 2593 w 4096"/>
                <a:gd name="T3" fmla="*/ 603 h 613"/>
                <a:gd name="T4" fmla="*/ 2516 w 4096"/>
                <a:gd name="T5" fmla="*/ 574 h 613"/>
                <a:gd name="T6" fmla="*/ 2573 w 4096"/>
                <a:gd name="T7" fmla="*/ 510 h 613"/>
                <a:gd name="T8" fmla="*/ 2684 w 4096"/>
                <a:gd name="T9" fmla="*/ 494 h 613"/>
                <a:gd name="T10" fmla="*/ 2920 w 4096"/>
                <a:gd name="T11" fmla="*/ 360 h 613"/>
                <a:gd name="T12" fmla="*/ 3026 w 4096"/>
                <a:gd name="T13" fmla="*/ 314 h 613"/>
                <a:gd name="T14" fmla="*/ 3185 w 4096"/>
                <a:gd name="T15" fmla="*/ 331 h 613"/>
                <a:gd name="T16" fmla="*/ 3338 w 4096"/>
                <a:gd name="T17" fmla="*/ 294 h 613"/>
                <a:gd name="T18" fmla="*/ 3336 w 4096"/>
                <a:gd name="T19" fmla="*/ 197 h 613"/>
                <a:gd name="T20" fmla="*/ 3272 w 4096"/>
                <a:gd name="T21" fmla="*/ 174 h 613"/>
                <a:gd name="T22" fmla="*/ 2866 w 4096"/>
                <a:gd name="T23" fmla="*/ 160 h 613"/>
                <a:gd name="T24" fmla="*/ 2548 w 4096"/>
                <a:gd name="T25" fmla="*/ 187 h 613"/>
                <a:gd name="T26" fmla="*/ 2156 w 4096"/>
                <a:gd name="T27" fmla="*/ 252 h 613"/>
                <a:gd name="T28" fmla="*/ 1431 w 4096"/>
                <a:gd name="T29" fmla="*/ 384 h 613"/>
                <a:gd name="T30" fmla="*/ 1376 w 4096"/>
                <a:gd name="T31" fmla="*/ 403 h 613"/>
                <a:gd name="T32" fmla="*/ 1034 w 4096"/>
                <a:gd name="T33" fmla="*/ 458 h 613"/>
                <a:gd name="T34" fmla="*/ 614 w 4096"/>
                <a:gd name="T35" fmla="*/ 484 h 613"/>
                <a:gd name="T36" fmla="*/ 53 w 4096"/>
                <a:gd name="T37" fmla="*/ 490 h 613"/>
                <a:gd name="T38" fmla="*/ 0 w 4096"/>
                <a:gd name="T39" fmla="*/ 471 h 613"/>
                <a:gd name="T40" fmla="*/ 192 w 4096"/>
                <a:gd name="T41" fmla="*/ 450 h 613"/>
                <a:gd name="T42" fmla="*/ 988 w 4096"/>
                <a:gd name="T43" fmla="*/ 398 h 613"/>
                <a:gd name="T44" fmla="*/ 1698 w 4096"/>
                <a:gd name="T45" fmla="*/ 277 h 613"/>
                <a:gd name="T46" fmla="*/ 2909 w 4096"/>
                <a:gd name="T47" fmla="*/ 105 h 613"/>
                <a:gd name="T48" fmla="*/ 3793 w 4096"/>
                <a:gd name="T49" fmla="*/ 4 h 613"/>
                <a:gd name="T50" fmla="*/ 3999 w 4096"/>
                <a:gd name="T51" fmla="*/ 15 h 613"/>
                <a:gd name="T52" fmla="*/ 4083 w 4096"/>
                <a:gd name="T53" fmla="*/ 77 h 613"/>
                <a:gd name="T54" fmla="*/ 4050 w 4096"/>
                <a:gd name="T55" fmla="*/ 178 h 613"/>
                <a:gd name="T56" fmla="*/ 3833 w 4096"/>
                <a:gd name="T57" fmla="*/ 314 h 613"/>
                <a:gd name="T58" fmla="*/ 3987 w 4096"/>
                <a:gd name="T59" fmla="*/ 381 h 613"/>
                <a:gd name="T60" fmla="*/ 3631 w 4096"/>
                <a:gd name="T61" fmla="*/ 452 h 613"/>
                <a:gd name="T62" fmla="*/ 3048 w 4096"/>
                <a:gd name="T63" fmla="*/ 542 h 613"/>
                <a:gd name="T64" fmla="*/ 2955 w 4096"/>
                <a:gd name="T65" fmla="*/ 562 h 613"/>
                <a:gd name="T66" fmla="*/ 2910 w 4096"/>
                <a:gd name="T67" fmla="*/ 565 h 613"/>
                <a:gd name="T68" fmla="*/ 2794 w 4096"/>
                <a:gd name="T69" fmla="*/ 586 h 613"/>
                <a:gd name="T70" fmla="*/ 2774 w 4096"/>
                <a:gd name="T71" fmla="*/ 586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96" h="613">
                  <a:moveTo>
                    <a:pt x="2774" y="586"/>
                  </a:moveTo>
                  <a:cubicBezTo>
                    <a:pt x="2713" y="580"/>
                    <a:pt x="2654" y="594"/>
                    <a:pt x="2593" y="603"/>
                  </a:cubicBezTo>
                  <a:cubicBezTo>
                    <a:pt x="2564" y="607"/>
                    <a:pt x="2524" y="612"/>
                    <a:pt x="2516" y="574"/>
                  </a:cubicBezTo>
                  <a:cubicBezTo>
                    <a:pt x="2510" y="539"/>
                    <a:pt x="2545" y="523"/>
                    <a:pt x="2573" y="510"/>
                  </a:cubicBezTo>
                  <a:cubicBezTo>
                    <a:pt x="2608" y="491"/>
                    <a:pt x="2648" y="493"/>
                    <a:pt x="2684" y="494"/>
                  </a:cubicBezTo>
                  <a:cubicBezTo>
                    <a:pt x="2790" y="497"/>
                    <a:pt x="2881" y="481"/>
                    <a:pt x="2920" y="360"/>
                  </a:cubicBezTo>
                  <a:cubicBezTo>
                    <a:pt x="2935" y="313"/>
                    <a:pt x="2984" y="311"/>
                    <a:pt x="3026" y="314"/>
                  </a:cubicBezTo>
                  <a:cubicBezTo>
                    <a:pt x="3080" y="319"/>
                    <a:pt x="3132" y="326"/>
                    <a:pt x="3185" y="331"/>
                  </a:cubicBezTo>
                  <a:cubicBezTo>
                    <a:pt x="3240" y="335"/>
                    <a:pt x="3292" y="323"/>
                    <a:pt x="3338" y="294"/>
                  </a:cubicBezTo>
                  <a:cubicBezTo>
                    <a:pt x="3385" y="264"/>
                    <a:pt x="3384" y="224"/>
                    <a:pt x="3336" y="197"/>
                  </a:cubicBezTo>
                  <a:cubicBezTo>
                    <a:pt x="3317" y="186"/>
                    <a:pt x="3295" y="178"/>
                    <a:pt x="3272" y="174"/>
                  </a:cubicBezTo>
                  <a:cubicBezTo>
                    <a:pt x="3138" y="148"/>
                    <a:pt x="3004" y="122"/>
                    <a:pt x="2866" y="160"/>
                  </a:cubicBezTo>
                  <a:cubicBezTo>
                    <a:pt x="2762" y="189"/>
                    <a:pt x="2654" y="178"/>
                    <a:pt x="2548" y="187"/>
                  </a:cubicBezTo>
                  <a:cubicBezTo>
                    <a:pt x="2416" y="198"/>
                    <a:pt x="2284" y="229"/>
                    <a:pt x="2156" y="252"/>
                  </a:cubicBezTo>
                  <a:cubicBezTo>
                    <a:pt x="1915" y="294"/>
                    <a:pt x="1669" y="319"/>
                    <a:pt x="1431" y="384"/>
                  </a:cubicBezTo>
                  <a:cubicBezTo>
                    <a:pt x="1412" y="389"/>
                    <a:pt x="1392" y="394"/>
                    <a:pt x="1376" y="403"/>
                  </a:cubicBezTo>
                  <a:cubicBezTo>
                    <a:pt x="1267" y="456"/>
                    <a:pt x="1156" y="465"/>
                    <a:pt x="1034" y="458"/>
                  </a:cubicBezTo>
                  <a:cubicBezTo>
                    <a:pt x="895" y="448"/>
                    <a:pt x="753" y="471"/>
                    <a:pt x="614" y="484"/>
                  </a:cubicBezTo>
                  <a:cubicBezTo>
                    <a:pt x="427" y="500"/>
                    <a:pt x="241" y="493"/>
                    <a:pt x="53" y="490"/>
                  </a:cubicBezTo>
                  <a:cubicBezTo>
                    <a:pt x="35" y="490"/>
                    <a:pt x="18" y="478"/>
                    <a:pt x="0" y="471"/>
                  </a:cubicBezTo>
                  <a:cubicBezTo>
                    <a:pt x="62" y="453"/>
                    <a:pt x="128" y="441"/>
                    <a:pt x="192" y="450"/>
                  </a:cubicBezTo>
                  <a:cubicBezTo>
                    <a:pt x="461" y="488"/>
                    <a:pt x="724" y="435"/>
                    <a:pt x="988" y="398"/>
                  </a:cubicBezTo>
                  <a:cubicBezTo>
                    <a:pt x="1226" y="365"/>
                    <a:pt x="1461" y="314"/>
                    <a:pt x="1698" y="277"/>
                  </a:cubicBezTo>
                  <a:cubicBezTo>
                    <a:pt x="2101" y="216"/>
                    <a:pt x="2506" y="161"/>
                    <a:pt x="2909" y="105"/>
                  </a:cubicBezTo>
                  <a:cubicBezTo>
                    <a:pt x="3204" y="73"/>
                    <a:pt x="3497" y="24"/>
                    <a:pt x="3793" y="4"/>
                  </a:cubicBezTo>
                  <a:cubicBezTo>
                    <a:pt x="3863" y="0"/>
                    <a:pt x="3930" y="19"/>
                    <a:pt x="3999" y="15"/>
                  </a:cubicBezTo>
                  <a:cubicBezTo>
                    <a:pt x="4042" y="12"/>
                    <a:pt x="4071" y="36"/>
                    <a:pt x="4083" y="77"/>
                  </a:cubicBezTo>
                  <a:cubicBezTo>
                    <a:pt x="4095" y="119"/>
                    <a:pt x="4082" y="151"/>
                    <a:pt x="4050" y="178"/>
                  </a:cubicBezTo>
                  <a:cubicBezTo>
                    <a:pt x="3985" y="233"/>
                    <a:pt x="3912" y="271"/>
                    <a:pt x="3833" y="314"/>
                  </a:cubicBezTo>
                  <a:cubicBezTo>
                    <a:pt x="3883" y="349"/>
                    <a:pt x="3964" y="303"/>
                    <a:pt x="3987" y="381"/>
                  </a:cubicBezTo>
                  <a:cubicBezTo>
                    <a:pt x="3872" y="429"/>
                    <a:pt x="3750" y="429"/>
                    <a:pt x="3631" y="452"/>
                  </a:cubicBezTo>
                  <a:cubicBezTo>
                    <a:pt x="3437" y="488"/>
                    <a:pt x="3243" y="522"/>
                    <a:pt x="3048" y="542"/>
                  </a:cubicBezTo>
                  <a:cubicBezTo>
                    <a:pt x="3020" y="565"/>
                    <a:pt x="2982" y="540"/>
                    <a:pt x="2955" y="562"/>
                  </a:cubicBezTo>
                  <a:cubicBezTo>
                    <a:pt x="2939" y="563"/>
                    <a:pt x="2924" y="563"/>
                    <a:pt x="2910" y="565"/>
                  </a:cubicBezTo>
                  <a:cubicBezTo>
                    <a:pt x="2875" y="591"/>
                    <a:pt x="2829" y="560"/>
                    <a:pt x="2794" y="586"/>
                  </a:cubicBezTo>
                  <a:cubicBezTo>
                    <a:pt x="2790" y="586"/>
                    <a:pt x="2782" y="586"/>
                    <a:pt x="2774" y="586"/>
                  </a:cubicBezTo>
                </a:path>
              </a:pathLst>
            </a:custGeom>
            <a:solidFill>
              <a:srgbClr val="29292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999" name="Forme libre 998"/>
            <p:cNvSpPr>
              <a:spLocks noChangeArrowheads="1"/>
            </p:cNvSpPr>
            <p:nvPr userDrawn="1"/>
          </p:nvSpPr>
          <p:spPr bwMode="auto">
            <a:xfrm>
              <a:off x="6259513" y="627063"/>
              <a:ext cx="581025" cy="157162"/>
            </a:xfrm>
            <a:custGeom>
              <a:avLst/>
              <a:gdLst>
                <a:gd name="T0" fmla="*/ 1080 w 1615"/>
                <a:gd name="T1" fmla="*/ 414 h 435"/>
                <a:gd name="T2" fmla="*/ 909 w 1615"/>
                <a:gd name="T3" fmla="*/ 428 h 435"/>
                <a:gd name="T4" fmla="*/ 758 w 1615"/>
                <a:gd name="T5" fmla="*/ 399 h 435"/>
                <a:gd name="T6" fmla="*/ 910 w 1615"/>
                <a:gd name="T7" fmla="*/ 284 h 435"/>
                <a:gd name="T8" fmla="*/ 1106 w 1615"/>
                <a:gd name="T9" fmla="*/ 168 h 435"/>
                <a:gd name="T10" fmla="*/ 1089 w 1615"/>
                <a:gd name="T11" fmla="*/ 98 h 435"/>
                <a:gd name="T12" fmla="*/ 727 w 1615"/>
                <a:gd name="T13" fmla="*/ 73 h 435"/>
                <a:gd name="T14" fmla="*/ 0 w 1615"/>
                <a:gd name="T15" fmla="*/ 137 h 435"/>
                <a:gd name="T16" fmla="*/ 323 w 1615"/>
                <a:gd name="T17" fmla="*/ 81 h 435"/>
                <a:gd name="T18" fmla="*/ 985 w 1615"/>
                <a:gd name="T19" fmla="*/ 0 h 435"/>
                <a:gd name="T20" fmla="*/ 1350 w 1615"/>
                <a:gd name="T21" fmla="*/ 0 h 435"/>
                <a:gd name="T22" fmla="*/ 1526 w 1615"/>
                <a:gd name="T23" fmla="*/ 40 h 435"/>
                <a:gd name="T24" fmla="*/ 1569 w 1615"/>
                <a:gd name="T25" fmla="*/ 180 h 435"/>
                <a:gd name="T26" fmla="*/ 1540 w 1615"/>
                <a:gd name="T27" fmla="*/ 215 h 435"/>
                <a:gd name="T28" fmla="*/ 1581 w 1615"/>
                <a:gd name="T29" fmla="*/ 321 h 435"/>
                <a:gd name="T30" fmla="*/ 1576 w 1615"/>
                <a:gd name="T31" fmla="*/ 340 h 435"/>
                <a:gd name="T32" fmla="*/ 1532 w 1615"/>
                <a:gd name="T33" fmla="*/ 344 h 435"/>
                <a:gd name="T34" fmla="*/ 1439 w 1615"/>
                <a:gd name="T35" fmla="*/ 363 h 435"/>
                <a:gd name="T36" fmla="*/ 1080 w 1615"/>
                <a:gd name="T37" fmla="*/ 414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5" h="435">
                  <a:moveTo>
                    <a:pt x="1080" y="414"/>
                  </a:moveTo>
                  <a:cubicBezTo>
                    <a:pt x="1022" y="409"/>
                    <a:pt x="965" y="421"/>
                    <a:pt x="909" y="428"/>
                  </a:cubicBezTo>
                  <a:cubicBezTo>
                    <a:pt x="860" y="434"/>
                    <a:pt x="811" y="418"/>
                    <a:pt x="758" y="399"/>
                  </a:cubicBezTo>
                  <a:cubicBezTo>
                    <a:pt x="790" y="327"/>
                    <a:pt x="852" y="305"/>
                    <a:pt x="910" y="284"/>
                  </a:cubicBezTo>
                  <a:cubicBezTo>
                    <a:pt x="982" y="256"/>
                    <a:pt x="1048" y="217"/>
                    <a:pt x="1106" y="168"/>
                  </a:cubicBezTo>
                  <a:cubicBezTo>
                    <a:pt x="1143" y="137"/>
                    <a:pt x="1135" y="99"/>
                    <a:pt x="1089" y="98"/>
                  </a:cubicBezTo>
                  <a:cubicBezTo>
                    <a:pt x="969" y="95"/>
                    <a:pt x="854" y="59"/>
                    <a:pt x="727" y="73"/>
                  </a:cubicBezTo>
                  <a:cubicBezTo>
                    <a:pt x="486" y="101"/>
                    <a:pt x="245" y="140"/>
                    <a:pt x="0" y="137"/>
                  </a:cubicBezTo>
                  <a:cubicBezTo>
                    <a:pt x="104" y="98"/>
                    <a:pt x="216" y="99"/>
                    <a:pt x="323" y="81"/>
                  </a:cubicBezTo>
                  <a:cubicBezTo>
                    <a:pt x="542" y="44"/>
                    <a:pt x="764" y="20"/>
                    <a:pt x="985" y="0"/>
                  </a:cubicBezTo>
                  <a:cubicBezTo>
                    <a:pt x="1107" y="0"/>
                    <a:pt x="1228" y="1"/>
                    <a:pt x="1350" y="0"/>
                  </a:cubicBezTo>
                  <a:cubicBezTo>
                    <a:pt x="1413" y="0"/>
                    <a:pt x="1471" y="12"/>
                    <a:pt x="1526" y="40"/>
                  </a:cubicBezTo>
                  <a:cubicBezTo>
                    <a:pt x="1604" y="78"/>
                    <a:pt x="1614" y="111"/>
                    <a:pt x="1569" y="180"/>
                  </a:cubicBezTo>
                  <a:cubicBezTo>
                    <a:pt x="1561" y="192"/>
                    <a:pt x="1549" y="203"/>
                    <a:pt x="1540" y="215"/>
                  </a:cubicBezTo>
                  <a:cubicBezTo>
                    <a:pt x="1505" y="273"/>
                    <a:pt x="1508" y="282"/>
                    <a:pt x="1581" y="321"/>
                  </a:cubicBezTo>
                  <a:cubicBezTo>
                    <a:pt x="1596" y="331"/>
                    <a:pt x="1595" y="339"/>
                    <a:pt x="1576" y="340"/>
                  </a:cubicBezTo>
                  <a:cubicBezTo>
                    <a:pt x="1561" y="342"/>
                    <a:pt x="1547" y="342"/>
                    <a:pt x="1532" y="344"/>
                  </a:cubicBezTo>
                  <a:cubicBezTo>
                    <a:pt x="1505" y="365"/>
                    <a:pt x="1466" y="340"/>
                    <a:pt x="1439" y="363"/>
                  </a:cubicBezTo>
                  <a:cubicBezTo>
                    <a:pt x="1321" y="382"/>
                    <a:pt x="1201" y="399"/>
                    <a:pt x="1080" y="414"/>
                  </a:cubicBezTo>
                </a:path>
              </a:pathLst>
            </a:custGeom>
            <a:solidFill>
              <a:srgbClr val="1D1D1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00" name="Forme libre 999"/>
            <p:cNvSpPr>
              <a:spLocks noChangeArrowheads="1"/>
            </p:cNvSpPr>
            <p:nvPr userDrawn="1"/>
          </p:nvSpPr>
          <p:spPr bwMode="auto">
            <a:xfrm>
              <a:off x="6827838" y="733425"/>
              <a:ext cx="92075" cy="20638"/>
            </a:xfrm>
            <a:custGeom>
              <a:avLst/>
              <a:gdLst>
                <a:gd name="T0" fmla="*/ 0 w 254"/>
                <a:gd name="T1" fmla="*/ 52 h 56"/>
                <a:gd name="T2" fmla="*/ 4 w 254"/>
                <a:gd name="T3" fmla="*/ 32 h 56"/>
                <a:gd name="T4" fmla="*/ 253 w 254"/>
                <a:gd name="T5" fmla="*/ 7 h 56"/>
                <a:gd name="T6" fmla="*/ 0 w 254"/>
                <a:gd name="T7" fmla="*/ 52 h 56"/>
              </a:gdLst>
              <a:ahLst/>
              <a:cxnLst>
                <a:cxn ang="0">
                  <a:pos x="T0" y="T1"/>
                </a:cxn>
                <a:cxn ang="0">
                  <a:pos x="T2" y="T3"/>
                </a:cxn>
                <a:cxn ang="0">
                  <a:pos x="T4" y="T5"/>
                </a:cxn>
                <a:cxn ang="0">
                  <a:pos x="T6" y="T7"/>
                </a:cxn>
              </a:cxnLst>
              <a:rect l="0" t="0" r="r" b="b"/>
              <a:pathLst>
                <a:path w="254" h="56">
                  <a:moveTo>
                    <a:pt x="0" y="52"/>
                  </a:moveTo>
                  <a:cubicBezTo>
                    <a:pt x="1" y="45"/>
                    <a:pt x="3" y="38"/>
                    <a:pt x="4" y="32"/>
                  </a:cubicBezTo>
                  <a:cubicBezTo>
                    <a:pt x="88" y="33"/>
                    <a:pt x="169" y="0"/>
                    <a:pt x="253" y="7"/>
                  </a:cubicBezTo>
                  <a:cubicBezTo>
                    <a:pt x="175" y="52"/>
                    <a:pt x="88" y="55"/>
                    <a:pt x="0" y="52"/>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01" name="Forme libre 1000"/>
            <p:cNvSpPr>
              <a:spLocks noChangeArrowheads="1"/>
            </p:cNvSpPr>
            <p:nvPr userDrawn="1"/>
          </p:nvSpPr>
          <p:spPr bwMode="auto">
            <a:xfrm>
              <a:off x="7045325" y="708025"/>
              <a:ext cx="50800" cy="23813"/>
            </a:xfrm>
            <a:custGeom>
              <a:avLst/>
              <a:gdLst>
                <a:gd name="T0" fmla="*/ 15 w 140"/>
                <a:gd name="T1" fmla="*/ 10 h 64"/>
                <a:gd name="T2" fmla="*/ 35 w 140"/>
                <a:gd name="T3" fmla="*/ 8 h 64"/>
                <a:gd name="T4" fmla="*/ 139 w 140"/>
                <a:gd name="T5" fmla="*/ 25 h 64"/>
                <a:gd name="T6" fmla="*/ 15 w 140"/>
                <a:gd name="T7" fmla="*/ 55 h 64"/>
                <a:gd name="T8" fmla="*/ 15 w 140"/>
                <a:gd name="T9" fmla="*/ 32 h 64"/>
                <a:gd name="T10" fmla="*/ 15 w 140"/>
                <a:gd name="T11" fmla="*/ 10 h 64"/>
              </a:gdLst>
              <a:ahLst/>
              <a:cxnLst>
                <a:cxn ang="0">
                  <a:pos x="T0" y="T1"/>
                </a:cxn>
                <a:cxn ang="0">
                  <a:pos x="T2" y="T3"/>
                </a:cxn>
                <a:cxn ang="0">
                  <a:pos x="T4" y="T5"/>
                </a:cxn>
                <a:cxn ang="0">
                  <a:pos x="T6" y="T7"/>
                </a:cxn>
                <a:cxn ang="0">
                  <a:pos x="T8" y="T9"/>
                </a:cxn>
                <a:cxn ang="0">
                  <a:pos x="T10" y="T11"/>
                </a:cxn>
              </a:cxnLst>
              <a:rect l="0" t="0" r="r" b="b"/>
              <a:pathLst>
                <a:path w="140" h="64">
                  <a:moveTo>
                    <a:pt x="15" y="10"/>
                  </a:moveTo>
                  <a:cubicBezTo>
                    <a:pt x="21" y="8"/>
                    <a:pt x="29" y="8"/>
                    <a:pt x="35" y="8"/>
                  </a:cubicBezTo>
                  <a:cubicBezTo>
                    <a:pt x="67" y="14"/>
                    <a:pt x="102" y="0"/>
                    <a:pt x="139" y="25"/>
                  </a:cubicBezTo>
                  <a:cubicBezTo>
                    <a:pt x="102" y="63"/>
                    <a:pt x="57" y="52"/>
                    <a:pt x="15" y="55"/>
                  </a:cubicBezTo>
                  <a:cubicBezTo>
                    <a:pt x="15" y="48"/>
                    <a:pt x="15" y="40"/>
                    <a:pt x="15" y="32"/>
                  </a:cubicBezTo>
                  <a:cubicBezTo>
                    <a:pt x="0" y="25"/>
                    <a:pt x="0" y="17"/>
                    <a:pt x="15" y="10"/>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02" name="Forme libre 1001"/>
            <p:cNvSpPr>
              <a:spLocks noChangeArrowheads="1"/>
            </p:cNvSpPr>
            <p:nvPr userDrawn="1"/>
          </p:nvSpPr>
          <p:spPr bwMode="auto">
            <a:xfrm>
              <a:off x="6967538" y="714375"/>
              <a:ext cx="50800" cy="14288"/>
            </a:xfrm>
            <a:custGeom>
              <a:avLst/>
              <a:gdLst>
                <a:gd name="T0" fmla="*/ 0 w 143"/>
                <a:gd name="T1" fmla="*/ 33 h 40"/>
                <a:gd name="T2" fmla="*/ 115 w 143"/>
                <a:gd name="T3" fmla="*/ 10 h 40"/>
                <a:gd name="T4" fmla="*/ 142 w 143"/>
                <a:gd name="T5" fmla="*/ 13 h 40"/>
                <a:gd name="T6" fmla="*/ 0 w 143"/>
                <a:gd name="T7" fmla="*/ 33 h 40"/>
              </a:gdLst>
              <a:ahLst/>
              <a:cxnLst>
                <a:cxn ang="0">
                  <a:pos x="T0" y="T1"/>
                </a:cxn>
                <a:cxn ang="0">
                  <a:pos x="T2" y="T3"/>
                </a:cxn>
                <a:cxn ang="0">
                  <a:pos x="T4" y="T5"/>
                </a:cxn>
                <a:cxn ang="0">
                  <a:pos x="T6" y="T7"/>
                </a:cxn>
              </a:cxnLst>
              <a:rect l="0" t="0" r="r" b="b"/>
              <a:pathLst>
                <a:path w="143" h="40">
                  <a:moveTo>
                    <a:pt x="0" y="33"/>
                  </a:moveTo>
                  <a:cubicBezTo>
                    <a:pt x="35" y="12"/>
                    <a:pt x="75" y="10"/>
                    <a:pt x="115" y="10"/>
                  </a:cubicBezTo>
                  <a:cubicBezTo>
                    <a:pt x="125" y="0"/>
                    <a:pt x="135" y="1"/>
                    <a:pt x="142" y="13"/>
                  </a:cubicBezTo>
                  <a:cubicBezTo>
                    <a:pt x="96" y="39"/>
                    <a:pt x="48" y="36"/>
                    <a:pt x="0" y="33"/>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03" name="Forme libre 1002"/>
            <p:cNvSpPr>
              <a:spLocks noChangeArrowheads="1"/>
            </p:cNvSpPr>
            <p:nvPr userDrawn="1"/>
          </p:nvSpPr>
          <p:spPr bwMode="auto">
            <a:xfrm>
              <a:off x="6218238" y="842963"/>
              <a:ext cx="42862" cy="9525"/>
            </a:xfrm>
            <a:custGeom>
              <a:avLst/>
              <a:gdLst>
                <a:gd name="T0" fmla="*/ 0 w 117"/>
                <a:gd name="T1" fmla="*/ 22 h 25"/>
                <a:gd name="T2" fmla="*/ 116 w 117"/>
                <a:gd name="T3" fmla="*/ 1 h 25"/>
                <a:gd name="T4" fmla="*/ 0 w 117"/>
                <a:gd name="T5" fmla="*/ 22 h 25"/>
              </a:gdLst>
              <a:ahLst/>
              <a:cxnLst>
                <a:cxn ang="0">
                  <a:pos x="T0" y="T1"/>
                </a:cxn>
                <a:cxn ang="0">
                  <a:pos x="T2" y="T3"/>
                </a:cxn>
                <a:cxn ang="0">
                  <a:pos x="T4" y="T5"/>
                </a:cxn>
              </a:cxnLst>
              <a:rect l="0" t="0" r="r" b="b"/>
              <a:pathLst>
                <a:path w="117" h="25">
                  <a:moveTo>
                    <a:pt x="0" y="22"/>
                  </a:moveTo>
                  <a:cubicBezTo>
                    <a:pt x="35" y="0"/>
                    <a:pt x="76" y="0"/>
                    <a:pt x="116" y="1"/>
                  </a:cubicBezTo>
                  <a:cubicBezTo>
                    <a:pt x="81" y="24"/>
                    <a:pt x="41" y="24"/>
                    <a:pt x="0" y="22"/>
                  </a:cubicBezTo>
                </a:path>
              </a:pathLst>
            </a:custGeom>
            <a:solidFill>
              <a:srgbClr val="32323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04" name="Forme libre 1003"/>
            <p:cNvSpPr>
              <a:spLocks noChangeArrowheads="1"/>
            </p:cNvSpPr>
            <p:nvPr userDrawn="1"/>
          </p:nvSpPr>
          <p:spPr bwMode="auto">
            <a:xfrm>
              <a:off x="7008813" y="709613"/>
              <a:ext cx="42862" cy="9525"/>
            </a:xfrm>
            <a:custGeom>
              <a:avLst/>
              <a:gdLst>
                <a:gd name="T0" fmla="*/ 27 w 118"/>
                <a:gd name="T1" fmla="*/ 26 h 27"/>
                <a:gd name="T2" fmla="*/ 0 w 118"/>
                <a:gd name="T3" fmla="*/ 23 h 27"/>
                <a:gd name="T4" fmla="*/ 117 w 118"/>
                <a:gd name="T5" fmla="*/ 2 h 27"/>
                <a:gd name="T6" fmla="*/ 117 w 118"/>
                <a:gd name="T7" fmla="*/ 24 h 27"/>
                <a:gd name="T8" fmla="*/ 27 w 118"/>
                <a:gd name="T9" fmla="*/ 26 h 27"/>
              </a:gdLst>
              <a:ahLst/>
              <a:cxnLst>
                <a:cxn ang="0">
                  <a:pos x="T0" y="T1"/>
                </a:cxn>
                <a:cxn ang="0">
                  <a:pos x="T2" y="T3"/>
                </a:cxn>
                <a:cxn ang="0">
                  <a:pos x="T4" y="T5"/>
                </a:cxn>
                <a:cxn ang="0">
                  <a:pos x="T6" y="T7"/>
                </a:cxn>
                <a:cxn ang="0">
                  <a:pos x="T8" y="T9"/>
                </a:cxn>
              </a:cxnLst>
              <a:rect l="0" t="0" r="r" b="b"/>
              <a:pathLst>
                <a:path w="118" h="27">
                  <a:moveTo>
                    <a:pt x="27" y="26"/>
                  </a:moveTo>
                  <a:cubicBezTo>
                    <a:pt x="18" y="24"/>
                    <a:pt x="9" y="23"/>
                    <a:pt x="0" y="23"/>
                  </a:cubicBezTo>
                  <a:cubicBezTo>
                    <a:pt x="36" y="2"/>
                    <a:pt x="76" y="0"/>
                    <a:pt x="117" y="2"/>
                  </a:cubicBezTo>
                  <a:cubicBezTo>
                    <a:pt x="117" y="9"/>
                    <a:pt x="117" y="17"/>
                    <a:pt x="117" y="24"/>
                  </a:cubicBezTo>
                  <a:cubicBezTo>
                    <a:pt x="87" y="24"/>
                    <a:pt x="58" y="26"/>
                    <a:pt x="27" y="26"/>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05" name="Forme libre 1004"/>
            <p:cNvSpPr>
              <a:spLocks noChangeArrowheads="1"/>
            </p:cNvSpPr>
            <p:nvPr userDrawn="1"/>
          </p:nvSpPr>
          <p:spPr bwMode="auto">
            <a:xfrm>
              <a:off x="6778625" y="750888"/>
              <a:ext cx="33338" cy="9525"/>
            </a:xfrm>
            <a:custGeom>
              <a:avLst/>
              <a:gdLst>
                <a:gd name="T0" fmla="*/ 0 w 94"/>
                <a:gd name="T1" fmla="*/ 22 h 25"/>
                <a:gd name="T2" fmla="*/ 93 w 94"/>
                <a:gd name="T3" fmla="*/ 3 h 25"/>
                <a:gd name="T4" fmla="*/ 0 w 94"/>
                <a:gd name="T5" fmla="*/ 22 h 25"/>
              </a:gdLst>
              <a:ahLst/>
              <a:cxnLst>
                <a:cxn ang="0">
                  <a:pos x="T0" y="T1"/>
                </a:cxn>
                <a:cxn ang="0">
                  <a:pos x="T2" y="T3"/>
                </a:cxn>
                <a:cxn ang="0">
                  <a:pos x="T4" y="T5"/>
                </a:cxn>
              </a:cxnLst>
              <a:rect l="0" t="0" r="r" b="b"/>
              <a:pathLst>
                <a:path w="94" h="25">
                  <a:moveTo>
                    <a:pt x="0" y="22"/>
                  </a:moveTo>
                  <a:cubicBezTo>
                    <a:pt x="29" y="4"/>
                    <a:pt x="59" y="0"/>
                    <a:pt x="93" y="3"/>
                  </a:cubicBezTo>
                  <a:cubicBezTo>
                    <a:pt x="64" y="21"/>
                    <a:pt x="32" y="24"/>
                    <a:pt x="0" y="22"/>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06" name="Forme libre 1005"/>
            <p:cNvSpPr>
              <a:spLocks noChangeArrowheads="1"/>
            </p:cNvSpPr>
            <p:nvPr userDrawn="1"/>
          </p:nvSpPr>
          <p:spPr bwMode="auto">
            <a:xfrm>
              <a:off x="6276975" y="833438"/>
              <a:ext cx="33338" cy="7937"/>
            </a:xfrm>
            <a:custGeom>
              <a:avLst/>
              <a:gdLst>
                <a:gd name="T0" fmla="*/ 0 w 94"/>
                <a:gd name="T1" fmla="*/ 21 h 24"/>
                <a:gd name="T2" fmla="*/ 93 w 94"/>
                <a:gd name="T3" fmla="*/ 1 h 24"/>
                <a:gd name="T4" fmla="*/ 0 w 94"/>
                <a:gd name="T5" fmla="*/ 21 h 24"/>
              </a:gdLst>
              <a:ahLst/>
              <a:cxnLst>
                <a:cxn ang="0">
                  <a:pos x="T0" y="T1"/>
                </a:cxn>
                <a:cxn ang="0">
                  <a:pos x="T2" y="T3"/>
                </a:cxn>
                <a:cxn ang="0">
                  <a:pos x="T4" y="T5"/>
                </a:cxn>
              </a:cxnLst>
              <a:rect l="0" t="0" r="r" b="b"/>
              <a:pathLst>
                <a:path w="94" h="24">
                  <a:moveTo>
                    <a:pt x="0" y="21"/>
                  </a:moveTo>
                  <a:cubicBezTo>
                    <a:pt x="29" y="3"/>
                    <a:pt x="59" y="0"/>
                    <a:pt x="93" y="1"/>
                  </a:cubicBezTo>
                  <a:cubicBezTo>
                    <a:pt x="64" y="19"/>
                    <a:pt x="32" y="23"/>
                    <a:pt x="0" y="21"/>
                  </a:cubicBezTo>
                </a:path>
              </a:pathLst>
            </a:custGeom>
            <a:solidFill>
              <a:srgbClr val="32323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07" name="Forme libre 1006"/>
            <p:cNvSpPr>
              <a:spLocks noChangeArrowheads="1"/>
            </p:cNvSpPr>
            <p:nvPr userDrawn="1"/>
          </p:nvSpPr>
          <p:spPr bwMode="auto">
            <a:xfrm>
              <a:off x="6918325" y="727075"/>
              <a:ext cx="33338" cy="7938"/>
            </a:xfrm>
            <a:custGeom>
              <a:avLst/>
              <a:gdLst>
                <a:gd name="T0" fmla="*/ 0 w 93"/>
                <a:gd name="T1" fmla="*/ 22 h 24"/>
                <a:gd name="T2" fmla="*/ 92 w 93"/>
                <a:gd name="T3" fmla="*/ 2 h 24"/>
                <a:gd name="T4" fmla="*/ 0 w 93"/>
                <a:gd name="T5" fmla="*/ 22 h 24"/>
              </a:gdLst>
              <a:ahLst/>
              <a:cxnLst>
                <a:cxn ang="0">
                  <a:pos x="T0" y="T1"/>
                </a:cxn>
                <a:cxn ang="0">
                  <a:pos x="T2" y="T3"/>
                </a:cxn>
                <a:cxn ang="0">
                  <a:pos x="T4" y="T5"/>
                </a:cxn>
              </a:cxnLst>
              <a:rect l="0" t="0" r="r" b="b"/>
              <a:pathLst>
                <a:path w="93" h="24">
                  <a:moveTo>
                    <a:pt x="0" y="22"/>
                  </a:moveTo>
                  <a:cubicBezTo>
                    <a:pt x="28" y="3"/>
                    <a:pt x="60" y="0"/>
                    <a:pt x="92" y="2"/>
                  </a:cubicBezTo>
                  <a:cubicBezTo>
                    <a:pt x="64" y="20"/>
                    <a:pt x="34" y="23"/>
                    <a:pt x="0" y="22"/>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08" name="Forme libre 1007"/>
            <p:cNvSpPr>
              <a:spLocks noChangeArrowheads="1"/>
            </p:cNvSpPr>
            <p:nvPr userDrawn="1"/>
          </p:nvSpPr>
          <p:spPr bwMode="auto">
            <a:xfrm>
              <a:off x="6985000" y="735013"/>
              <a:ext cx="25400" cy="7937"/>
            </a:xfrm>
            <a:custGeom>
              <a:avLst/>
              <a:gdLst>
                <a:gd name="T0" fmla="*/ 69 w 70"/>
                <a:gd name="T1" fmla="*/ 0 h 23"/>
                <a:gd name="T2" fmla="*/ 0 w 70"/>
                <a:gd name="T3" fmla="*/ 22 h 23"/>
                <a:gd name="T4" fmla="*/ 69 w 70"/>
                <a:gd name="T5" fmla="*/ 0 h 23"/>
              </a:gdLst>
              <a:ahLst/>
              <a:cxnLst>
                <a:cxn ang="0">
                  <a:pos x="T0" y="T1"/>
                </a:cxn>
                <a:cxn ang="0">
                  <a:pos x="T2" y="T3"/>
                </a:cxn>
                <a:cxn ang="0">
                  <a:pos x="T4" y="T5"/>
                </a:cxn>
              </a:cxnLst>
              <a:rect l="0" t="0" r="r" b="b"/>
              <a:pathLst>
                <a:path w="70" h="23">
                  <a:moveTo>
                    <a:pt x="69" y="0"/>
                  </a:moveTo>
                  <a:cubicBezTo>
                    <a:pt x="47" y="14"/>
                    <a:pt x="25" y="22"/>
                    <a:pt x="0" y="22"/>
                  </a:cubicBezTo>
                  <a:cubicBezTo>
                    <a:pt x="20" y="8"/>
                    <a:pt x="43" y="2"/>
                    <a:pt x="69" y="0"/>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09" name="Forme libre 1008"/>
            <p:cNvSpPr>
              <a:spLocks noChangeArrowheads="1"/>
            </p:cNvSpPr>
            <p:nvPr userDrawn="1"/>
          </p:nvSpPr>
          <p:spPr bwMode="auto">
            <a:xfrm>
              <a:off x="6923088" y="909638"/>
              <a:ext cx="44450" cy="163512"/>
            </a:xfrm>
            <a:custGeom>
              <a:avLst/>
              <a:gdLst>
                <a:gd name="T0" fmla="*/ 63 w 122"/>
                <a:gd name="T1" fmla="*/ 22 h 452"/>
                <a:gd name="T2" fmla="*/ 121 w 122"/>
                <a:gd name="T3" fmla="*/ 0 h 452"/>
                <a:gd name="T4" fmla="*/ 70 w 122"/>
                <a:gd name="T5" fmla="*/ 303 h 452"/>
                <a:gd name="T6" fmla="*/ 18 w 122"/>
                <a:gd name="T7" fmla="*/ 451 h 452"/>
                <a:gd name="T8" fmla="*/ 63 w 122"/>
                <a:gd name="T9" fmla="*/ 22 h 452"/>
              </a:gdLst>
              <a:ahLst/>
              <a:cxnLst>
                <a:cxn ang="0">
                  <a:pos x="T0" y="T1"/>
                </a:cxn>
                <a:cxn ang="0">
                  <a:pos x="T2" y="T3"/>
                </a:cxn>
                <a:cxn ang="0">
                  <a:pos x="T4" y="T5"/>
                </a:cxn>
                <a:cxn ang="0">
                  <a:pos x="T6" y="T7"/>
                </a:cxn>
                <a:cxn ang="0">
                  <a:pos x="T8" y="T9"/>
                </a:cxn>
              </a:cxnLst>
              <a:rect l="0" t="0" r="r" b="b"/>
              <a:pathLst>
                <a:path w="122" h="452">
                  <a:moveTo>
                    <a:pt x="63" y="22"/>
                  </a:moveTo>
                  <a:cubicBezTo>
                    <a:pt x="79" y="9"/>
                    <a:pt x="99" y="0"/>
                    <a:pt x="121" y="0"/>
                  </a:cubicBezTo>
                  <a:cubicBezTo>
                    <a:pt x="104" y="101"/>
                    <a:pt x="87" y="202"/>
                    <a:pt x="70" y="303"/>
                  </a:cubicBezTo>
                  <a:cubicBezTo>
                    <a:pt x="63" y="350"/>
                    <a:pt x="58" y="399"/>
                    <a:pt x="18" y="451"/>
                  </a:cubicBezTo>
                  <a:cubicBezTo>
                    <a:pt x="0" y="294"/>
                    <a:pt x="67" y="162"/>
                    <a:pt x="63" y="22"/>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10" name="Forme libre 1009"/>
            <p:cNvSpPr>
              <a:spLocks noChangeArrowheads="1"/>
            </p:cNvSpPr>
            <p:nvPr userDrawn="1"/>
          </p:nvSpPr>
          <p:spPr bwMode="auto">
            <a:xfrm>
              <a:off x="6889750" y="1000125"/>
              <a:ext cx="34925" cy="85725"/>
            </a:xfrm>
            <a:custGeom>
              <a:avLst/>
              <a:gdLst>
                <a:gd name="T0" fmla="*/ 58 w 98"/>
                <a:gd name="T1" fmla="*/ 226 h 236"/>
                <a:gd name="T2" fmla="*/ 10 w 98"/>
                <a:gd name="T3" fmla="*/ 176 h 236"/>
                <a:gd name="T4" fmla="*/ 60 w 98"/>
                <a:gd name="T5" fmla="*/ 0 h 236"/>
                <a:gd name="T6" fmla="*/ 58 w 98"/>
                <a:gd name="T7" fmla="*/ 226 h 236"/>
              </a:gdLst>
              <a:ahLst/>
              <a:cxnLst>
                <a:cxn ang="0">
                  <a:pos x="T0" y="T1"/>
                </a:cxn>
                <a:cxn ang="0">
                  <a:pos x="T2" y="T3"/>
                </a:cxn>
                <a:cxn ang="0">
                  <a:pos x="T4" y="T5"/>
                </a:cxn>
                <a:cxn ang="0">
                  <a:pos x="T6" y="T7"/>
                </a:cxn>
              </a:cxnLst>
              <a:rect l="0" t="0" r="r" b="b"/>
              <a:pathLst>
                <a:path w="98" h="236">
                  <a:moveTo>
                    <a:pt x="58" y="226"/>
                  </a:moveTo>
                  <a:cubicBezTo>
                    <a:pt x="16" y="235"/>
                    <a:pt x="0" y="216"/>
                    <a:pt x="10" y="176"/>
                  </a:cubicBezTo>
                  <a:cubicBezTo>
                    <a:pt x="22" y="118"/>
                    <a:pt x="37" y="58"/>
                    <a:pt x="60" y="0"/>
                  </a:cubicBezTo>
                  <a:cubicBezTo>
                    <a:pt x="97" y="77"/>
                    <a:pt x="43" y="153"/>
                    <a:pt x="58" y="226"/>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11" name="Forme libre 1010"/>
            <p:cNvSpPr>
              <a:spLocks noChangeArrowheads="1"/>
            </p:cNvSpPr>
            <p:nvPr userDrawn="1"/>
          </p:nvSpPr>
          <p:spPr bwMode="auto">
            <a:xfrm>
              <a:off x="6992938" y="892175"/>
              <a:ext cx="76200" cy="165100"/>
            </a:xfrm>
            <a:custGeom>
              <a:avLst/>
              <a:gdLst>
                <a:gd name="T0" fmla="*/ 165 w 213"/>
                <a:gd name="T1" fmla="*/ 23 h 460"/>
                <a:gd name="T2" fmla="*/ 186 w 213"/>
                <a:gd name="T3" fmla="*/ 0 h 460"/>
                <a:gd name="T4" fmla="*/ 206 w 213"/>
                <a:gd name="T5" fmla="*/ 109 h 460"/>
                <a:gd name="T6" fmla="*/ 157 w 213"/>
                <a:gd name="T7" fmla="*/ 388 h 460"/>
                <a:gd name="T8" fmla="*/ 124 w 213"/>
                <a:gd name="T9" fmla="*/ 430 h 460"/>
                <a:gd name="T10" fmla="*/ 92 w 213"/>
                <a:gd name="T11" fmla="*/ 321 h 460"/>
                <a:gd name="T12" fmla="*/ 46 w 213"/>
                <a:gd name="T13" fmla="*/ 459 h 460"/>
                <a:gd name="T14" fmla="*/ 14 w 213"/>
                <a:gd name="T15" fmla="*/ 361 h 460"/>
                <a:gd name="T16" fmla="*/ 70 w 213"/>
                <a:gd name="T17" fmla="*/ 48 h 460"/>
                <a:gd name="T18" fmla="*/ 121 w 213"/>
                <a:gd name="T19" fmla="*/ 112 h 460"/>
                <a:gd name="T20" fmla="*/ 115 w 213"/>
                <a:gd name="T21" fmla="*/ 229 h 460"/>
                <a:gd name="T22" fmla="*/ 165 w 213"/>
                <a:gd name="T23" fmla="*/ 23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3" h="460">
                  <a:moveTo>
                    <a:pt x="165" y="23"/>
                  </a:moveTo>
                  <a:cubicBezTo>
                    <a:pt x="173" y="16"/>
                    <a:pt x="180" y="8"/>
                    <a:pt x="186" y="0"/>
                  </a:cubicBezTo>
                  <a:cubicBezTo>
                    <a:pt x="211" y="34"/>
                    <a:pt x="212" y="71"/>
                    <a:pt x="206" y="109"/>
                  </a:cubicBezTo>
                  <a:cubicBezTo>
                    <a:pt x="191" y="202"/>
                    <a:pt x="174" y="295"/>
                    <a:pt x="157" y="388"/>
                  </a:cubicBezTo>
                  <a:cubicBezTo>
                    <a:pt x="154" y="407"/>
                    <a:pt x="150" y="427"/>
                    <a:pt x="124" y="430"/>
                  </a:cubicBezTo>
                  <a:cubicBezTo>
                    <a:pt x="93" y="401"/>
                    <a:pt x="134" y="355"/>
                    <a:pt x="92" y="321"/>
                  </a:cubicBezTo>
                  <a:cubicBezTo>
                    <a:pt x="46" y="356"/>
                    <a:pt x="72" y="419"/>
                    <a:pt x="46" y="459"/>
                  </a:cubicBezTo>
                  <a:cubicBezTo>
                    <a:pt x="0" y="437"/>
                    <a:pt x="8" y="399"/>
                    <a:pt x="14" y="361"/>
                  </a:cubicBezTo>
                  <a:cubicBezTo>
                    <a:pt x="34" y="257"/>
                    <a:pt x="50" y="152"/>
                    <a:pt x="70" y="48"/>
                  </a:cubicBezTo>
                  <a:cubicBezTo>
                    <a:pt x="125" y="39"/>
                    <a:pt x="119" y="80"/>
                    <a:pt x="121" y="112"/>
                  </a:cubicBezTo>
                  <a:cubicBezTo>
                    <a:pt x="122" y="151"/>
                    <a:pt x="92" y="189"/>
                    <a:pt x="115" y="229"/>
                  </a:cubicBezTo>
                  <a:cubicBezTo>
                    <a:pt x="143" y="161"/>
                    <a:pt x="177" y="98"/>
                    <a:pt x="165" y="23"/>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12" name="Forme libre 1011"/>
            <p:cNvSpPr>
              <a:spLocks noChangeArrowheads="1"/>
            </p:cNvSpPr>
            <p:nvPr userDrawn="1"/>
          </p:nvSpPr>
          <p:spPr bwMode="auto">
            <a:xfrm>
              <a:off x="6826250" y="927100"/>
              <a:ext cx="36513" cy="104775"/>
            </a:xfrm>
            <a:custGeom>
              <a:avLst/>
              <a:gdLst>
                <a:gd name="T0" fmla="*/ 54 w 101"/>
                <a:gd name="T1" fmla="*/ 291 h 292"/>
                <a:gd name="T2" fmla="*/ 3 w 101"/>
                <a:gd name="T3" fmla="*/ 265 h 292"/>
                <a:gd name="T4" fmla="*/ 8 w 101"/>
                <a:gd name="T5" fmla="*/ 247 h 292"/>
                <a:gd name="T6" fmla="*/ 11 w 101"/>
                <a:gd name="T7" fmla="*/ 203 h 292"/>
                <a:gd name="T8" fmla="*/ 12 w 101"/>
                <a:gd name="T9" fmla="*/ 201 h 292"/>
                <a:gd name="T10" fmla="*/ 31 w 101"/>
                <a:gd name="T11" fmla="*/ 129 h 292"/>
                <a:gd name="T12" fmla="*/ 38 w 101"/>
                <a:gd name="T13" fmla="*/ 21 h 292"/>
                <a:gd name="T14" fmla="*/ 60 w 101"/>
                <a:gd name="T15" fmla="*/ 0 h 292"/>
                <a:gd name="T16" fmla="*/ 100 w 101"/>
                <a:gd name="T17" fmla="*/ 1 h 292"/>
                <a:gd name="T18" fmla="*/ 54 w 101"/>
                <a:gd name="T19" fmla="*/ 29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292">
                  <a:moveTo>
                    <a:pt x="54" y="291"/>
                  </a:moveTo>
                  <a:cubicBezTo>
                    <a:pt x="37" y="282"/>
                    <a:pt x="20" y="273"/>
                    <a:pt x="3" y="265"/>
                  </a:cubicBezTo>
                  <a:cubicBezTo>
                    <a:pt x="5" y="259"/>
                    <a:pt x="6" y="253"/>
                    <a:pt x="8" y="247"/>
                  </a:cubicBezTo>
                  <a:cubicBezTo>
                    <a:pt x="6" y="232"/>
                    <a:pt x="0" y="217"/>
                    <a:pt x="11" y="203"/>
                  </a:cubicBezTo>
                  <a:lnTo>
                    <a:pt x="12" y="201"/>
                  </a:lnTo>
                  <a:cubicBezTo>
                    <a:pt x="19" y="177"/>
                    <a:pt x="14" y="151"/>
                    <a:pt x="31" y="129"/>
                  </a:cubicBezTo>
                  <a:cubicBezTo>
                    <a:pt x="8" y="91"/>
                    <a:pt x="52" y="58"/>
                    <a:pt x="38" y="21"/>
                  </a:cubicBezTo>
                  <a:cubicBezTo>
                    <a:pt x="46" y="13"/>
                    <a:pt x="52" y="7"/>
                    <a:pt x="60" y="0"/>
                  </a:cubicBezTo>
                  <a:cubicBezTo>
                    <a:pt x="74" y="0"/>
                    <a:pt x="86" y="1"/>
                    <a:pt x="100" y="1"/>
                  </a:cubicBezTo>
                  <a:cubicBezTo>
                    <a:pt x="83" y="97"/>
                    <a:pt x="67" y="195"/>
                    <a:pt x="54" y="291"/>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13" name="Forme libre 1012"/>
            <p:cNvSpPr>
              <a:spLocks noChangeArrowheads="1"/>
            </p:cNvSpPr>
            <p:nvPr userDrawn="1"/>
          </p:nvSpPr>
          <p:spPr bwMode="auto">
            <a:xfrm>
              <a:off x="6818313" y="1041400"/>
              <a:ext cx="26987" cy="65088"/>
            </a:xfrm>
            <a:custGeom>
              <a:avLst/>
              <a:gdLst>
                <a:gd name="T0" fmla="*/ 4 w 76"/>
                <a:gd name="T1" fmla="*/ 163 h 181"/>
                <a:gd name="T2" fmla="*/ 75 w 76"/>
                <a:gd name="T3" fmla="*/ 0 h 181"/>
                <a:gd name="T4" fmla="*/ 55 w 76"/>
                <a:gd name="T5" fmla="*/ 163 h 181"/>
                <a:gd name="T6" fmla="*/ 4 w 76"/>
                <a:gd name="T7" fmla="*/ 163 h 181"/>
              </a:gdLst>
              <a:ahLst/>
              <a:cxnLst>
                <a:cxn ang="0">
                  <a:pos x="T0" y="T1"/>
                </a:cxn>
                <a:cxn ang="0">
                  <a:pos x="T2" y="T3"/>
                </a:cxn>
                <a:cxn ang="0">
                  <a:pos x="T4" y="T5"/>
                </a:cxn>
                <a:cxn ang="0">
                  <a:pos x="T6" y="T7"/>
                </a:cxn>
              </a:cxnLst>
              <a:rect l="0" t="0" r="r" b="b"/>
              <a:pathLst>
                <a:path w="76" h="181">
                  <a:moveTo>
                    <a:pt x="4" y="163"/>
                  </a:moveTo>
                  <a:cubicBezTo>
                    <a:pt x="26" y="108"/>
                    <a:pt x="0" y="32"/>
                    <a:pt x="75" y="0"/>
                  </a:cubicBezTo>
                  <a:cubicBezTo>
                    <a:pt x="69" y="55"/>
                    <a:pt x="61" y="108"/>
                    <a:pt x="55" y="163"/>
                  </a:cubicBezTo>
                  <a:cubicBezTo>
                    <a:pt x="38" y="180"/>
                    <a:pt x="21" y="177"/>
                    <a:pt x="4" y="163"/>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14" name="Forme libre 1013"/>
            <p:cNvSpPr>
              <a:spLocks noChangeArrowheads="1"/>
            </p:cNvSpPr>
            <p:nvPr userDrawn="1"/>
          </p:nvSpPr>
          <p:spPr bwMode="auto">
            <a:xfrm>
              <a:off x="6824663" y="973138"/>
              <a:ext cx="11112" cy="26987"/>
            </a:xfrm>
            <a:custGeom>
              <a:avLst/>
              <a:gdLst>
                <a:gd name="T0" fmla="*/ 30 w 31"/>
                <a:gd name="T1" fmla="*/ 0 h 73"/>
                <a:gd name="T2" fmla="*/ 12 w 31"/>
                <a:gd name="T3" fmla="*/ 72 h 73"/>
                <a:gd name="T4" fmla="*/ 30 w 31"/>
                <a:gd name="T5" fmla="*/ 0 h 73"/>
              </a:gdLst>
              <a:ahLst/>
              <a:cxnLst>
                <a:cxn ang="0">
                  <a:pos x="T0" y="T1"/>
                </a:cxn>
                <a:cxn ang="0">
                  <a:pos x="T2" y="T3"/>
                </a:cxn>
                <a:cxn ang="0">
                  <a:pos x="T4" y="T5"/>
                </a:cxn>
              </a:cxnLst>
              <a:rect l="0" t="0" r="r" b="b"/>
              <a:pathLst>
                <a:path w="31" h="73">
                  <a:moveTo>
                    <a:pt x="30" y="0"/>
                  </a:moveTo>
                  <a:cubicBezTo>
                    <a:pt x="30" y="26"/>
                    <a:pt x="26" y="49"/>
                    <a:pt x="12" y="72"/>
                  </a:cubicBezTo>
                  <a:cubicBezTo>
                    <a:pt x="0" y="43"/>
                    <a:pt x="1" y="17"/>
                    <a:pt x="30" y="0"/>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15" name="Forme libre 1014"/>
            <p:cNvSpPr>
              <a:spLocks noChangeArrowheads="1"/>
            </p:cNvSpPr>
            <p:nvPr userDrawn="1"/>
          </p:nvSpPr>
          <p:spPr bwMode="auto">
            <a:xfrm>
              <a:off x="6824663" y="1000125"/>
              <a:ext cx="7937" cy="15875"/>
            </a:xfrm>
            <a:custGeom>
              <a:avLst/>
              <a:gdLst>
                <a:gd name="T0" fmla="*/ 13 w 22"/>
                <a:gd name="T1" fmla="*/ 0 h 45"/>
                <a:gd name="T2" fmla="*/ 10 w 22"/>
                <a:gd name="T3" fmla="*/ 44 h 45"/>
                <a:gd name="T4" fmla="*/ 13 w 22"/>
                <a:gd name="T5" fmla="*/ 0 h 45"/>
              </a:gdLst>
              <a:ahLst/>
              <a:cxnLst>
                <a:cxn ang="0">
                  <a:pos x="T0" y="T1"/>
                </a:cxn>
                <a:cxn ang="0">
                  <a:pos x="T2" y="T3"/>
                </a:cxn>
                <a:cxn ang="0">
                  <a:pos x="T4" y="T5"/>
                </a:cxn>
              </a:cxnLst>
              <a:rect l="0" t="0" r="r" b="b"/>
              <a:pathLst>
                <a:path w="22" h="45">
                  <a:moveTo>
                    <a:pt x="13" y="0"/>
                  </a:moveTo>
                  <a:cubicBezTo>
                    <a:pt x="18" y="15"/>
                    <a:pt x="21" y="30"/>
                    <a:pt x="10" y="44"/>
                  </a:cubicBezTo>
                  <a:cubicBezTo>
                    <a:pt x="0" y="29"/>
                    <a:pt x="0" y="14"/>
                    <a:pt x="13" y="0"/>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16" name="Forme libre 1015"/>
            <p:cNvSpPr>
              <a:spLocks noChangeArrowheads="1"/>
            </p:cNvSpPr>
            <p:nvPr userDrawn="1"/>
          </p:nvSpPr>
          <p:spPr bwMode="auto">
            <a:xfrm>
              <a:off x="5676900" y="1263650"/>
              <a:ext cx="541338" cy="222250"/>
            </a:xfrm>
            <a:custGeom>
              <a:avLst/>
              <a:gdLst>
                <a:gd name="T0" fmla="*/ 1342 w 1504"/>
                <a:gd name="T1" fmla="*/ 47 h 616"/>
                <a:gd name="T2" fmla="*/ 1503 w 1504"/>
                <a:gd name="T3" fmla="*/ 47 h 616"/>
                <a:gd name="T4" fmla="*/ 1152 w 1504"/>
                <a:gd name="T5" fmla="*/ 137 h 616"/>
                <a:gd name="T6" fmla="*/ 663 w 1504"/>
                <a:gd name="T7" fmla="*/ 247 h 616"/>
                <a:gd name="T8" fmla="*/ 351 w 1504"/>
                <a:gd name="T9" fmla="*/ 436 h 616"/>
                <a:gd name="T10" fmla="*/ 269 w 1504"/>
                <a:gd name="T11" fmla="*/ 530 h 616"/>
                <a:gd name="T12" fmla="*/ 382 w 1504"/>
                <a:gd name="T13" fmla="*/ 530 h 616"/>
                <a:gd name="T14" fmla="*/ 186 w 1504"/>
                <a:gd name="T15" fmla="*/ 609 h 616"/>
                <a:gd name="T16" fmla="*/ 115 w 1504"/>
                <a:gd name="T17" fmla="*/ 604 h 616"/>
                <a:gd name="T18" fmla="*/ 28 w 1504"/>
                <a:gd name="T19" fmla="*/ 322 h 616"/>
                <a:gd name="T20" fmla="*/ 263 w 1504"/>
                <a:gd name="T21" fmla="*/ 255 h 616"/>
                <a:gd name="T22" fmla="*/ 1156 w 1504"/>
                <a:gd name="T23" fmla="*/ 42 h 616"/>
                <a:gd name="T24" fmla="*/ 1342 w 1504"/>
                <a:gd name="T25" fmla="*/ 47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4" h="616">
                  <a:moveTo>
                    <a:pt x="1342" y="47"/>
                  </a:moveTo>
                  <a:cubicBezTo>
                    <a:pt x="1396" y="73"/>
                    <a:pt x="1449" y="4"/>
                    <a:pt x="1503" y="47"/>
                  </a:cubicBezTo>
                  <a:cubicBezTo>
                    <a:pt x="1394" y="110"/>
                    <a:pt x="1269" y="107"/>
                    <a:pt x="1152" y="137"/>
                  </a:cubicBezTo>
                  <a:cubicBezTo>
                    <a:pt x="990" y="180"/>
                    <a:pt x="826" y="210"/>
                    <a:pt x="663" y="247"/>
                  </a:cubicBezTo>
                  <a:cubicBezTo>
                    <a:pt x="538" y="275"/>
                    <a:pt x="425" y="323"/>
                    <a:pt x="351" y="436"/>
                  </a:cubicBezTo>
                  <a:cubicBezTo>
                    <a:pt x="330" y="470"/>
                    <a:pt x="301" y="496"/>
                    <a:pt x="269" y="530"/>
                  </a:cubicBezTo>
                  <a:cubicBezTo>
                    <a:pt x="307" y="530"/>
                    <a:pt x="344" y="530"/>
                    <a:pt x="382" y="530"/>
                  </a:cubicBezTo>
                  <a:cubicBezTo>
                    <a:pt x="341" y="615"/>
                    <a:pt x="258" y="597"/>
                    <a:pt x="186" y="609"/>
                  </a:cubicBezTo>
                  <a:cubicBezTo>
                    <a:pt x="162" y="609"/>
                    <a:pt x="138" y="611"/>
                    <a:pt x="115" y="604"/>
                  </a:cubicBezTo>
                  <a:cubicBezTo>
                    <a:pt x="0" y="537"/>
                    <a:pt x="55" y="417"/>
                    <a:pt x="28" y="322"/>
                  </a:cubicBezTo>
                  <a:cubicBezTo>
                    <a:pt x="93" y="256"/>
                    <a:pt x="185" y="278"/>
                    <a:pt x="263" y="255"/>
                  </a:cubicBezTo>
                  <a:cubicBezTo>
                    <a:pt x="558" y="171"/>
                    <a:pt x="858" y="111"/>
                    <a:pt x="1156" y="42"/>
                  </a:cubicBezTo>
                  <a:cubicBezTo>
                    <a:pt x="1217" y="27"/>
                    <a:pt x="1283" y="0"/>
                    <a:pt x="1342" y="47"/>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17" name="Forme libre 1016"/>
            <p:cNvSpPr>
              <a:spLocks noChangeArrowheads="1"/>
            </p:cNvSpPr>
            <p:nvPr userDrawn="1"/>
          </p:nvSpPr>
          <p:spPr bwMode="auto">
            <a:xfrm>
              <a:off x="5722938" y="1446213"/>
              <a:ext cx="166687" cy="63500"/>
            </a:xfrm>
            <a:custGeom>
              <a:avLst/>
              <a:gdLst>
                <a:gd name="T0" fmla="*/ 47 w 465"/>
                <a:gd name="T1" fmla="*/ 66 h 177"/>
                <a:gd name="T2" fmla="*/ 255 w 465"/>
                <a:gd name="T3" fmla="*/ 20 h 177"/>
                <a:gd name="T4" fmla="*/ 353 w 465"/>
                <a:gd name="T5" fmla="*/ 8 h 177"/>
                <a:gd name="T6" fmla="*/ 458 w 465"/>
                <a:gd name="T7" fmla="*/ 87 h 177"/>
                <a:gd name="T8" fmla="*/ 435 w 465"/>
                <a:gd name="T9" fmla="*/ 109 h 177"/>
                <a:gd name="T10" fmla="*/ 231 w 465"/>
                <a:gd name="T11" fmla="*/ 135 h 177"/>
                <a:gd name="T12" fmla="*/ 220 w 465"/>
                <a:gd name="T13" fmla="*/ 138 h 177"/>
                <a:gd name="T14" fmla="*/ 200 w 465"/>
                <a:gd name="T15" fmla="*/ 148 h 177"/>
                <a:gd name="T16" fmla="*/ 182 w 465"/>
                <a:gd name="T17" fmla="*/ 164 h 177"/>
                <a:gd name="T18" fmla="*/ 160 w 465"/>
                <a:gd name="T19" fmla="*/ 174 h 177"/>
                <a:gd name="T20" fmla="*/ 136 w 465"/>
                <a:gd name="T21" fmla="*/ 174 h 177"/>
                <a:gd name="T22" fmla="*/ 110 w 465"/>
                <a:gd name="T23" fmla="*/ 171 h 177"/>
                <a:gd name="T24" fmla="*/ 82 w 465"/>
                <a:gd name="T25" fmla="*/ 171 h 177"/>
                <a:gd name="T26" fmla="*/ 53 w 465"/>
                <a:gd name="T27" fmla="*/ 171 h 177"/>
                <a:gd name="T28" fmla="*/ 9 w 465"/>
                <a:gd name="T29" fmla="*/ 130 h 177"/>
                <a:gd name="T30" fmla="*/ 47 w 465"/>
                <a:gd name="T31" fmla="*/ 6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5" h="177">
                  <a:moveTo>
                    <a:pt x="47" y="66"/>
                  </a:moveTo>
                  <a:cubicBezTo>
                    <a:pt x="119" y="61"/>
                    <a:pt x="189" y="52"/>
                    <a:pt x="255" y="20"/>
                  </a:cubicBezTo>
                  <a:cubicBezTo>
                    <a:pt x="287" y="17"/>
                    <a:pt x="321" y="12"/>
                    <a:pt x="353" y="8"/>
                  </a:cubicBezTo>
                  <a:cubicBezTo>
                    <a:pt x="414" y="0"/>
                    <a:pt x="452" y="22"/>
                    <a:pt x="458" y="87"/>
                  </a:cubicBezTo>
                  <a:cubicBezTo>
                    <a:pt x="464" y="109"/>
                    <a:pt x="460" y="119"/>
                    <a:pt x="435" y="109"/>
                  </a:cubicBezTo>
                  <a:cubicBezTo>
                    <a:pt x="373" y="162"/>
                    <a:pt x="304" y="170"/>
                    <a:pt x="231" y="135"/>
                  </a:cubicBezTo>
                  <a:lnTo>
                    <a:pt x="220" y="138"/>
                  </a:lnTo>
                  <a:cubicBezTo>
                    <a:pt x="212" y="141"/>
                    <a:pt x="206" y="143"/>
                    <a:pt x="200" y="148"/>
                  </a:cubicBezTo>
                  <a:cubicBezTo>
                    <a:pt x="194" y="152"/>
                    <a:pt x="188" y="158"/>
                    <a:pt x="182" y="164"/>
                  </a:cubicBezTo>
                  <a:cubicBezTo>
                    <a:pt x="176" y="168"/>
                    <a:pt x="168" y="173"/>
                    <a:pt x="160" y="174"/>
                  </a:cubicBezTo>
                  <a:cubicBezTo>
                    <a:pt x="153" y="176"/>
                    <a:pt x="143" y="176"/>
                    <a:pt x="136" y="174"/>
                  </a:cubicBezTo>
                  <a:cubicBezTo>
                    <a:pt x="127" y="173"/>
                    <a:pt x="119" y="173"/>
                    <a:pt x="110" y="171"/>
                  </a:cubicBezTo>
                  <a:cubicBezTo>
                    <a:pt x="101" y="171"/>
                    <a:pt x="92" y="171"/>
                    <a:pt x="82" y="171"/>
                  </a:cubicBezTo>
                  <a:cubicBezTo>
                    <a:pt x="72" y="173"/>
                    <a:pt x="63" y="173"/>
                    <a:pt x="53" y="171"/>
                  </a:cubicBezTo>
                  <a:cubicBezTo>
                    <a:pt x="32" y="165"/>
                    <a:pt x="17" y="151"/>
                    <a:pt x="9" y="130"/>
                  </a:cubicBezTo>
                  <a:cubicBezTo>
                    <a:pt x="0" y="96"/>
                    <a:pt x="23" y="80"/>
                    <a:pt x="47" y="66"/>
                  </a:cubicBezTo>
                </a:path>
              </a:pathLst>
            </a:custGeom>
            <a:solidFill>
              <a:srgbClr val="18181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18" name="Forme libre 1017"/>
            <p:cNvSpPr>
              <a:spLocks noChangeArrowheads="1"/>
            </p:cNvSpPr>
            <p:nvPr userDrawn="1"/>
          </p:nvSpPr>
          <p:spPr bwMode="auto">
            <a:xfrm>
              <a:off x="5880100" y="1435100"/>
              <a:ext cx="61913" cy="123825"/>
            </a:xfrm>
            <a:custGeom>
              <a:avLst/>
              <a:gdLst>
                <a:gd name="T0" fmla="*/ 0 w 174"/>
                <a:gd name="T1" fmla="*/ 138 h 346"/>
                <a:gd name="T2" fmla="*/ 23 w 174"/>
                <a:gd name="T3" fmla="*/ 116 h 346"/>
                <a:gd name="T4" fmla="*/ 157 w 174"/>
                <a:gd name="T5" fmla="*/ 16 h 346"/>
                <a:gd name="T6" fmla="*/ 113 w 174"/>
                <a:gd name="T7" fmla="*/ 135 h 346"/>
                <a:gd name="T8" fmla="*/ 72 w 174"/>
                <a:gd name="T9" fmla="*/ 141 h 346"/>
                <a:gd name="T10" fmla="*/ 49 w 174"/>
                <a:gd name="T11" fmla="*/ 183 h 346"/>
                <a:gd name="T12" fmla="*/ 54 w 174"/>
                <a:gd name="T13" fmla="*/ 345 h 346"/>
                <a:gd name="T14" fmla="*/ 15 w 174"/>
                <a:gd name="T15" fmla="*/ 278 h 346"/>
                <a:gd name="T16" fmla="*/ 0 w 174"/>
                <a:gd name="T17" fmla="*/ 13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346">
                  <a:moveTo>
                    <a:pt x="0" y="138"/>
                  </a:moveTo>
                  <a:cubicBezTo>
                    <a:pt x="8" y="130"/>
                    <a:pt x="15" y="122"/>
                    <a:pt x="23" y="116"/>
                  </a:cubicBezTo>
                  <a:cubicBezTo>
                    <a:pt x="51" y="63"/>
                    <a:pt x="69" y="0"/>
                    <a:pt x="157" y="16"/>
                  </a:cubicBezTo>
                  <a:cubicBezTo>
                    <a:pt x="173" y="66"/>
                    <a:pt x="121" y="93"/>
                    <a:pt x="113" y="135"/>
                  </a:cubicBezTo>
                  <a:cubicBezTo>
                    <a:pt x="99" y="136"/>
                    <a:pt x="86" y="139"/>
                    <a:pt x="72" y="141"/>
                  </a:cubicBezTo>
                  <a:cubicBezTo>
                    <a:pt x="55" y="150"/>
                    <a:pt x="61" y="173"/>
                    <a:pt x="49" y="183"/>
                  </a:cubicBezTo>
                  <a:cubicBezTo>
                    <a:pt x="51" y="237"/>
                    <a:pt x="52" y="290"/>
                    <a:pt x="54" y="345"/>
                  </a:cubicBezTo>
                  <a:cubicBezTo>
                    <a:pt x="18" y="336"/>
                    <a:pt x="6" y="312"/>
                    <a:pt x="15" y="278"/>
                  </a:cubicBezTo>
                  <a:cubicBezTo>
                    <a:pt x="28" y="231"/>
                    <a:pt x="23" y="183"/>
                    <a:pt x="0" y="138"/>
                  </a:cubicBezTo>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19" name="Forme libre 1018"/>
            <p:cNvSpPr>
              <a:spLocks noChangeArrowheads="1"/>
            </p:cNvSpPr>
            <p:nvPr userDrawn="1"/>
          </p:nvSpPr>
          <p:spPr bwMode="auto">
            <a:xfrm>
              <a:off x="6224588" y="1265238"/>
              <a:ext cx="42862" cy="15875"/>
            </a:xfrm>
            <a:custGeom>
              <a:avLst/>
              <a:gdLst>
                <a:gd name="T0" fmla="*/ 3 w 120"/>
                <a:gd name="T1" fmla="*/ 40 h 42"/>
                <a:gd name="T2" fmla="*/ 43 w 120"/>
                <a:gd name="T3" fmla="*/ 4 h 42"/>
                <a:gd name="T4" fmla="*/ 119 w 120"/>
                <a:gd name="T5" fmla="*/ 17 h 42"/>
                <a:gd name="T6" fmla="*/ 3 w 120"/>
                <a:gd name="T7" fmla="*/ 40 h 42"/>
              </a:gdLst>
              <a:ahLst/>
              <a:cxnLst>
                <a:cxn ang="0">
                  <a:pos x="T0" y="T1"/>
                </a:cxn>
                <a:cxn ang="0">
                  <a:pos x="T2" y="T3"/>
                </a:cxn>
                <a:cxn ang="0">
                  <a:pos x="T4" y="T5"/>
                </a:cxn>
                <a:cxn ang="0">
                  <a:pos x="T6" y="T7"/>
                </a:cxn>
              </a:cxnLst>
              <a:rect l="0" t="0" r="r" b="b"/>
              <a:pathLst>
                <a:path w="120" h="42">
                  <a:moveTo>
                    <a:pt x="3" y="40"/>
                  </a:moveTo>
                  <a:cubicBezTo>
                    <a:pt x="0" y="9"/>
                    <a:pt x="15" y="0"/>
                    <a:pt x="43" y="4"/>
                  </a:cubicBezTo>
                  <a:cubicBezTo>
                    <a:pt x="69" y="9"/>
                    <a:pt x="93" y="12"/>
                    <a:pt x="119" y="17"/>
                  </a:cubicBezTo>
                  <a:cubicBezTo>
                    <a:pt x="84" y="41"/>
                    <a:pt x="43" y="41"/>
                    <a:pt x="3" y="40"/>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20" name="Forme libre 1019"/>
            <p:cNvSpPr>
              <a:spLocks noChangeArrowheads="1"/>
            </p:cNvSpPr>
            <p:nvPr userDrawn="1"/>
          </p:nvSpPr>
          <p:spPr bwMode="auto">
            <a:xfrm>
              <a:off x="5595938" y="1671638"/>
              <a:ext cx="261937" cy="279400"/>
            </a:xfrm>
            <a:custGeom>
              <a:avLst/>
              <a:gdLst>
                <a:gd name="T0" fmla="*/ 196 w 728"/>
                <a:gd name="T1" fmla="*/ 14 h 774"/>
                <a:gd name="T2" fmla="*/ 303 w 728"/>
                <a:gd name="T3" fmla="*/ 129 h 774"/>
                <a:gd name="T4" fmla="*/ 487 w 728"/>
                <a:gd name="T5" fmla="*/ 211 h 774"/>
                <a:gd name="T6" fmla="*/ 561 w 728"/>
                <a:gd name="T7" fmla="*/ 327 h 774"/>
                <a:gd name="T8" fmla="*/ 584 w 728"/>
                <a:gd name="T9" fmla="*/ 471 h 774"/>
                <a:gd name="T10" fmla="*/ 710 w 728"/>
                <a:gd name="T11" fmla="*/ 643 h 774"/>
                <a:gd name="T12" fmla="*/ 724 w 728"/>
                <a:gd name="T13" fmla="*/ 714 h 774"/>
                <a:gd name="T14" fmla="*/ 642 w 728"/>
                <a:gd name="T15" fmla="*/ 770 h 774"/>
                <a:gd name="T16" fmla="*/ 432 w 728"/>
                <a:gd name="T17" fmla="*/ 529 h 774"/>
                <a:gd name="T18" fmla="*/ 90 w 728"/>
                <a:gd name="T19" fmla="*/ 396 h 774"/>
                <a:gd name="T20" fmla="*/ 17 w 728"/>
                <a:gd name="T21" fmla="*/ 320 h 774"/>
                <a:gd name="T22" fmla="*/ 147 w 728"/>
                <a:gd name="T23" fmla="*/ 8 h 774"/>
                <a:gd name="T24" fmla="*/ 183 w 728"/>
                <a:gd name="T25" fmla="*/ 2 h 774"/>
                <a:gd name="T26" fmla="*/ 196 w 728"/>
                <a:gd name="T27" fmla="*/ 1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8" h="774">
                  <a:moveTo>
                    <a:pt x="196" y="14"/>
                  </a:moveTo>
                  <a:cubicBezTo>
                    <a:pt x="206" y="75"/>
                    <a:pt x="236" y="116"/>
                    <a:pt x="303" y="129"/>
                  </a:cubicBezTo>
                  <a:cubicBezTo>
                    <a:pt x="371" y="141"/>
                    <a:pt x="425" y="185"/>
                    <a:pt x="487" y="211"/>
                  </a:cubicBezTo>
                  <a:cubicBezTo>
                    <a:pt x="536" y="232"/>
                    <a:pt x="561" y="272"/>
                    <a:pt x="561" y="327"/>
                  </a:cubicBezTo>
                  <a:cubicBezTo>
                    <a:pt x="562" y="376"/>
                    <a:pt x="556" y="425"/>
                    <a:pt x="584" y="471"/>
                  </a:cubicBezTo>
                  <a:cubicBezTo>
                    <a:pt x="669" y="497"/>
                    <a:pt x="690" y="570"/>
                    <a:pt x="710" y="643"/>
                  </a:cubicBezTo>
                  <a:cubicBezTo>
                    <a:pt x="716" y="666"/>
                    <a:pt x="727" y="689"/>
                    <a:pt x="724" y="714"/>
                  </a:cubicBezTo>
                  <a:cubicBezTo>
                    <a:pt x="709" y="752"/>
                    <a:pt x="684" y="773"/>
                    <a:pt x="642" y="770"/>
                  </a:cubicBezTo>
                  <a:cubicBezTo>
                    <a:pt x="558" y="703"/>
                    <a:pt x="469" y="646"/>
                    <a:pt x="432" y="529"/>
                  </a:cubicBezTo>
                  <a:cubicBezTo>
                    <a:pt x="400" y="426"/>
                    <a:pt x="215" y="367"/>
                    <a:pt x="90" y="396"/>
                  </a:cubicBezTo>
                  <a:cubicBezTo>
                    <a:pt x="54" y="382"/>
                    <a:pt x="29" y="356"/>
                    <a:pt x="17" y="320"/>
                  </a:cubicBezTo>
                  <a:cubicBezTo>
                    <a:pt x="0" y="191"/>
                    <a:pt x="44" y="87"/>
                    <a:pt x="147" y="8"/>
                  </a:cubicBezTo>
                  <a:cubicBezTo>
                    <a:pt x="157" y="2"/>
                    <a:pt x="170" y="0"/>
                    <a:pt x="183" y="2"/>
                  </a:cubicBezTo>
                  <a:cubicBezTo>
                    <a:pt x="185" y="6"/>
                    <a:pt x="191" y="10"/>
                    <a:pt x="196" y="14"/>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21" name="Forme libre 1020"/>
            <p:cNvSpPr>
              <a:spLocks noChangeArrowheads="1"/>
            </p:cNvSpPr>
            <p:nvPr userDrawn="1"/>
          </p:nvSpPr>
          <p:spPr bwMode="auto">
            <a:xfrm>
              <a:off x="5548313" y="1492250"/>
              <a:ext cx="169862" cy="177800"/>
            </a:xfrm>
            <a:custGeom>
              <a:avLst/>
              <a:gdLst>
                <a:gd name="T0" fmla="*/ 469 w 470"/>
                <a:gd name="T1" fmla="*/ 402 h 493"/>
                <a:gd name="T2" fmla="*/ 463 w 470"/>
                <a:gd name="T3" fmla="*/ 415 h 493"/>
                <a:gd name="T4" fmla="*/ 367 w 470"/>
                <a:gd name="T5" fmla="*/ 460 h 493"/>
                <a:gd name="T6" fmla="*/ 107 w 470"/>
                <a:gd name="T7" fmla="*/ 487 h 493"/>
                <a:gd name="T8" fmla="*/ 8 w 470"/>
                <a:gd name="T9" fmla="*/ 374 h 493"/>
                <a:gd name="T10" fmla="*/ 61 w 470"/>
                <a:gd name="T11" fmla="*/ 40 h 493"/>
                <a:gd name="T12" fmla="*/ 202 w 470"/>
                <a:gd name="T13" fmla="*/ 5 h 493"/>
                <a:gd name="T14" fmla="*/ 245 w 470"/>
                <a:gd name="T15" fmla="*/ 101 h 493"/>
                <a:gd name="T16" fmla="*/ 457 w 470"/>
                <a:gd name="T17" fmla="*/ 371 h 493"/>
                <a:gd name="T18" fmla="*/ 469 w 470"/>
                <a:gd name="T19" fmla="*/ 40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3">
                  <a:moveTo>
                    <a:pt x="469" y="402"/>
                  </a:moveTo>
                  <a:cubicBezTo>
                    <a:pt x="468" y="406"/>
                    <a:pt x="465" y="411"/>
                    <a:pt x="463" y="415"/>
                  </a:cubicBezTo>
                  <a:cubicBezTo>
                    <a:pt x="434" y="438"/>
                    <a:pt x="397" y="443"/>
                    <a:pt x="367" y="460"/>
                  </a:cubicBezTo>
                  <a:cubicBezTo>
                    <a:pt x="283" y="492"/>
                    <a:pt x="194" y="489"/>
                    <a:pt x="107" y="487"/>
                  </a:cubicBezTo>
                  <a:cubicBezTo>
                    <a:pt x="40" y="486"/>
                    <a:pt x="0" y="438"/>
                    <a:pt x="8" y="374"/>
                  </a:cubicBezTo>
                  <a:cubicBezTo>
                    <a:pt x="19" y="263"/>
                    <a:pt x="16" y="147"/>
                    <a:pt x="61" y="40"/>
                  </a:cubicBezTo>
                  <a:cubicBezTo>
                    <a:pt x="104" y="14"/>
                    <a:pt x="151" y="0"/>
                    <a:pt x="202" y="5"/>
                  </a:cubicBezTo>
                  <a:cubicBezTo>
                    <a:pt x="248" y="21"/>
                    <a:pt x="246" y="72"/>
                    <a:pt x="245" y="101"/>
                  </a:cubicBezTo>
                  <a:cubicBezTo>
                    <a:pt x="232" y="260"/>
                    <a:pt x="344" y="315"/>
                    <a:pt x="457" y="371"/>
                  </a:cubicBezTo>
                  <a:cubicBezTo>
                    <a:pt x="463" y="380"/>
                    <a:pt x="468" y="391"/>
                    <a:pt x="469" y="402"/>
                  </a:cubicBezTo>
                </a:path>
              </a:pathLst>
            </a:custGeom>
            <a:solidFill>
              <a:srgbClr val="A9A9A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22" name="Forme libre 1021"/>
            <p:cNvSpPr>
              <a:spLocks noChangeArrowheads="1"/>
            </p:cNvSpPr>
            <p:nvPr userDrawn="1"/>
          </p:nvSpPr>
          <p:spPr bwMode="auto">
            <a:xfrm>
              <a:off x="5803900" y="1760538"/>
              <a:ext cx="133350" cy="217487"/>
            </a:xfrm>
            <a:custGeom>
              <a:avLst/>
              <a:gdLst>
                <a:gd name="T0" fmla="*/ 96 w 369"/>
                <a:gd name="T1" fmla="*/ 404 h 604"/>
                <a:gd name="T2" fmla="*/ 5 w 369"/>
                <a:gd name="T3" fmla="*/ 221 h 604"/>
                <a:gd name="T4" fmla="*/ 29 w 369"/>
                <a:gd name="T5" fmla="*/ 84 h 604"/>
                <a:gd name="T6" fmla="*/ 72 w 369"/>
                <a:gd name="T7" fmla="*/ 0 h 604"/>
                <a:gd name="T8" fmla="*/ 159 w 369"/>
                <a:gd name="T9" fmla="*/ 148 h 604"/>
                <a:gd name="T10" fmla="*/ 189 w 369"/>
                <a:gd name="T11" fmla="*/ 291 h 604"/>
                <a:gd name="T12" fmla="*/ 305 w 369"/>
                <a:gd name="T13" fmla="*/ 498 h 604"/>
                <a:gd name="T14" fmla="*/ 322 w 369"/>
                <a:gd name="T15" fmla="*/ 496 h 604"/>
                <a:gd name="T16" fmla="*/ 351 w 369"/>
                <a:gd name="T17" fmla="*/ 510 h 604"/>
                <a:gd name="T18" fmla="*/ 362 w 369"/>
                <a:gd name="T19" fmla="*/ 524 h 604"/>
                <a:gd name="T20" fmla="*/ 366 w 369"/>
                <a:gd name="T21" fmla="*/ 557 h 604"/>
                <a:gd name="T22" fmla="*/ 316 w 369"/>
                <a:gd name="T23" fmla="*/ 598 h 604"/>
                <a:gd name="T24" fmla="*/ 281 w 369"/>
                <a:gd name="T25" fmla="*/ 600 h 604"/>
                <a:gd name="T26" fmla="*/ 237 w 369"/>
                <a:gd name="T27" fmla="*/ 575 h 604"/>
                <a:gd name="T28" fmla="*/ 203 w 369"/>
                <a:gd name="T29" fmla="*/ 540 h 604"/>
                <a:gd name="T30" fmla="*/ 165 w 369"/>
                <a:gd name="T31" fmla="*/ 493 h 604"/>
                <a:gd name="T32" fmla="*/ 156 w 369"/>
                <a:gd name="T33" fmla="*/ 466 h 604"/>
                <a:gd name="T34" fmla="*/ 96 w 369"/>
                <a:gd name="T35" fmla="*/ 4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9" h="604">
                  <a:moveTo>
                    <a:pt x="96" y="404"/>
                  </a:moveTo>
                  <a:cubicBezTo>
                    <a:pt x="67" y="342"/>
                    <a:pt x="17" y="291"/>
                    <a:pt x="5" y="221"/>
                  </a:cubicBezTo>
                  <a:cubicBezTo>
                    <a:pt x="6" y="174"/>
                    <a:pt x="0" y="125"/>
                    <a:pt x="29" y="84"/>
                  </a:cubicBezTo>
                  <a:cubicBezTo>
                    <a:pt x="50" y="59"/>
                    <a:pt x="26" y="12"/>
                    <a:pt x="72" y="0"/>
                  </a:cubicBezTo>
                  <a:cubicBezTo>
                    <a:pt x="176" y="32"/>
                    <a:pt x="197" y="61"/>
                    <a:pt x="159" y="148"/>
                  </a:cubicBezTo>
                  <a:cubicBezTo>
                    <a:pt x="131" y="209"/>
                    <a:pt x="157" y="249"/>
                    <a:pt x="189" y="291"/>
                  </a:cubicBezTo>
                  <a:cubicBezTo>
                    <a:pt x="217" y="366"/>
                    <a:pt x="241" y="443"/>
                    <a:pt x="305" y="498"/>
                  </a:cubicBezTo>
                  <a:cubicBezTo>
                    <a:pt x="311" y="498"/>
                    <a:pt x="316" y="498"/>
                    <a:pt x="322" y="496"/>
                  </a:cubicBezTo>
                  <a:cubicBezTo>
                    <a:pt x="333" y="499"/>
                    <a:pt x="344" y="504"/>
                    <a:pt x="351" y="510"/>
                  </a:cubicBezTo>
                  <a:cubicBezTo>
                    <a:pt x="354" y="514"/>
                    <a:pt x="357" y="519"/>
                    <a:pt x="362" y="524"/>
                  </a:cubicBezTo>
                  <a:cubicBezTo>
                    <a:pt x="366" y="534"/>
                    <a:pt x="368" y="545"/>
                    <a:pt x="366" y="557"/>
                  </a:cubicBezTo>
                  <a:cubicBezTo>
                    <a:pt x="359" y="582"/>
                    <a:pt x="340" y="594"/>
                    <a:pt x="316" y="598"/>
                  </a:cubicBezTo>
                  <a:cubicBezTo>
                    <a:pt x="305" y="601"/>
                    <a:pt x="293" y="603"/>
                    <a:pt x="281" y="600"/>
                  </a:cubicBezTo>
                  <a:cubicBezTo>
                    <a:pt x="264" y="595"/>
                    <a:pt x="249" y="588"/>
                    <a:pt x="237" y="575"/>
                  </a:cubicBezTo>
                  <a:cubicBezTo>
                    <a:pt x="226" y="563"/>
                    <a:pt x="215" y="551"/>
                    <a:pt x="203" y="540"/>
                  </a:cubicBezTo>
                  <a:cubicBezTo>
                    <a:pt x="186" y="528"/>
                    <a:pt x="171" y="514"/>
                    <a:pt x="165" y="493"/>
                  </a:cubicBezTo>
                  <a:cubicBezTo>
                    <a:pt x="162" y="484"/>
                    <a:pt x="159" y="475"/>
                    <a:pt x="156" y="466"/>
                  </a:cubicBezTo>
                  <a:cubicBezTo>
                    <a:pt x="140" y="440"/>
                    <a:pt x="108" y="432"/>
                    <a:pt x="96" y="404"/>
                  </a:cubicBezTo>
                </a:path>
              </a:pathLst>
            </a:custGeom>
            <a:solidFill>
              <a:srgbClr val="30303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23" name="Forme libre 1022"/>
            <p:cNvSpPr>
              <a:spLocks noChangeArrowheads="1"/>
            </p:cNvSpPr>
            <p:nvPr userDrawn="1"/>
          </p:nvSpPr>
          <p:spPr bwMode="auto">
            <a:xfrm>
              <a:off x="5713413" y="1487488"/>
              <a:ext cx="100012" cy="158750"/>
            </a:xfrm>
            <a:custGeom>
              <a:avLst/>
              <a:gdLst>
                <a:gd name="T0" fmla="*/ 212 w 280"/>
                <a:gd name="T1" fmla="*/ 0 h 439"/>
                <a:gd name="T2" fmla="*/ 229 w 280"/>
                <a:gd name="T3" fmla="*/ 3 h 439"/>
                <a:gd name="T4" fmla="*/ 244 w 280"/>
                <a:gd name="T5" fmla="*/ 30 h 439"/>
                <a:gd name="T6" fmla="*/ 234 w 280"/>
                <a:gd name="T7" fmla="*/ 272 h 439"/>
                <a:gd name="T8" fmla="*/ 234 w 280"/>
                <a:gd name="T9" fmla="*/ 272 h 439"/>
                <a:gd name="T10" fmla="*/ 208 w 280"/>
                <a:gd name="T11" fmla="*/ 427 h 439"/>
                <a:gd name="T12" fmla="*/ 9 w 280"/>
                <a:gd name="T13" fmla="*/ 414 h 439"/>
                <a:gd name="T14" fmla="*/ 0 w 280"/>
                <a:gd name="T15" fmla="*/ 404 h 439"/>
                <a:gd name="T16" fmla="*/ 105 w 280"/>
                <a:gd name="T17" fmla="*/ 94 h 439"/>
                <a:gd name="T18" fmla="*/ 163 w 280"/>
                <a:gd name="T19" fmla="*/ 20 h 439"/>
                <a:gd name="T20" fmla="*/ 162 w 280"/>
                <a:gd name="T21" fmla="*/ 12 h 439"/>
                <a:gd name="T22" fmla="*/ 212 w 280"/>
                <a:gd name="T23"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0" h="439">
                  <a:moveTo>
                    <a:pt x="212" y="0"/>
                  </a:moveTo>
                  <a:cubicBezTo>
                    <a:pt x="218" y="0"/>
                    <a:pt x="223" y="1"/>
                    <a:pt x="229" y="3"/>
                  </a:cubicBezTo>
                  <a:cubicBezTo>
                    <a:pt x="241" y="9"/>
                    <a:pt x="246" y="18"/>
                    <a:pt x="244" y="30"/>
                  </a:cubicBezTo>
                  <a:cubicBezTo>
                    <a:pt x="264" y="111"/>
                    <a:pt x="212" y="189"/>
                    <a:pt x="234" y="272"/>
                  </a:cubicBezTo>
                  <a:lnTo>
                    <a:pt x="234" y="272"/>
                  </a:lnTo>
                  <a:cubicBezTo>
                    <a:pt x="279" y="333"/>
                    <a:pt x="275" y="385"/>
                    <a:pt x="208" y="427"/>
                  </a:cubicBezTo>
                  <a:cubicBezTo>
                    <a:pt x="140" y="438"/>
                    <a:pt x="78" y="388"/>
                    <a:pt x="9" y="414"/>
                  </a:cubicBezTo>
                  <a:cubicBezTo>
                    <a:pt x="6" y="411"/>
                    <a:pt x="3" y="408"/>
                    <a:pt x="0" y="404"/>
                  </a:cubicBezTo>
                  <a:cubicBezTo>
                    <a:pt x="90" y="320"/>
                    <a:pt x="95" y="206"/>
                    <a:pt x="105" y="94"/>
                  </a:cubicBezTo>
                  <a:cubicBezTo>
                    <a:pt x="110" y="56"/>
                    <a:pt x="130" y="33"/>
                    <a:pt x="163" y="20"/>
                  </a:cubicBezTo>
                  <a:lnTo>
                    <a:pt x="162" y="12"/>
                  </a:lnTo>
                  <a:cubicBezTo>
                    <a:pt x="179" y="7"/>
                    <a:pt x="197" y="9"/>
                    <a:pt x="212" y="0"/>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24" name="Forme libre 1023"/>
            <p:cNvSpPr>
              <a:spLocks noChangeArrowheads="1"/>
            </p:cNvSpPr>
            <p:nvPr userDrawn="1"/>
          </p:nvSpPr>
          <p:spPr bwMode="auto">
            <a:xfrm>
              <a:off x="5824538" y="1701800"/>
              <a:ext cx="79375" cy="163513"/>
            </a:xfrm>
            <a:custGeom>
              <a:avLst/>
              <a:gdLst>
                <a:gd name="T0" fmla="*/ 133 w 221"/>
                <a:gd name="T1" fmla="*/ 453 h 454"/>
                <a:gd name="T2" fmla="*/ 56 w 221"/>
                <a:gd name="T3" fmla="*/ 333 h 454"/>
                <a:gd name="T4" fmla="*/ 17 w 221"/>
                <a:gd name="T5" fmla="*/ 177 h 454"/>
                <a:gd name="T6" fmla="*/ 18 w 221"/>
                <a:gd name="T7" fmla="*/ 133 h 454"/>
                <a:gd name="T8" fmla="*/ 8 w 221"/>
                <a:gd name="T9" fmla="*/ 67 h 454"/>
                <a:gd name="T10" fmla="*/ 64 w 221"/>
                <a:gd name="T11" fmla="*/ 18 h 454"/>
                <a:gd name="T12" fmla="*/ 136 w 221"/>
                <a:gd name="T13" fmla="*/ 134 h 454"/>
                <a:gd name="T14" fmla="*/ 134 w 221"/>
                <a:gd name="T15" fmla="*/ 156 h 454"/>
                <a:gd name="T16" fmla="*/ 133 w 221"/>
                <a:gd name="T17" fmla="*/ 339 h 454"/>
                <a:gd name="T18" fmla="*/ 133 w 221"/>
                <a:gd name="T19" fmla="*/ 339 h 454"/>
                <a:gd name="T20" fmla="*/ 131 w 221"/>
                <a:gd name="T21" fmla="*/ 409 h 454"/>
                <a:gd name="T22" fmla="*/ 133 w 221"/>
                <a:gd name="T23" fmla="*/ 453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1" h="454">
                  <a:moveTo>
                    <a:pt x="133" y="453"/>
                  </a:moveTo>
                  <a:cubicBezTo>
                    <a:pt x="63" y="418"/>
                    <a:pt x="30" y="382"/>
                    <a:pt x="56" y="333"/>
                  </a:cubicBezTo>
                  <a:cubicBezTo>
                    <a:pt x="96" y="259"/>
                    <a:pt x="46" y="224"/>
                    <a:pt x="17" y="177"/>
                  </a:cubicBezTo>
                  <a:cubicBezTo>
                    <a:pt x="4" y="162"/>
                    <a:pt x="4" y="146"/>
                    <a:pt x="18" y="133"/>
                  </a:cubicBezTo>
                  <a:cubicBezTo>
                    <a:pt x="26" y="108"/>
                    <a:pt x="11" y="90"/>
                    <a:pt x="8" y="67"/>
                  </a:cubicBezTo>
                  <a:cubicBezTo>
                    <a:pt x="0" y="23"/>
                    <a:pt x="15" y="0"/>
                    <a:pt x="64" y="18"/>
                  </a:cubicBezTo>
                  <a:cubicBezTo>
                    <a:pt x="108" y="44"/>
                    <a:pt x="137" y="79"/>
                    <a:pt x="136" y="134"/>
                  </a:cubicBezTo>
                  <a:cubicBezTo>
                    <a:pt x="134" y="142"/>
                    <a:pt x="134" y="148"/>
                    <a:pt x="134" y="156"/>
                  </a:cubicBezTo>
                  <a:cubicBezTo>
                    <a:pt x="168" y="217"/>
                    <a:pt x="220" y="278"/>
                    <a:pt x="133" y="339"/>
                  </a:cubicBezTo>
                  <a:lnTo>
                    <a:pt x="133" y="339"/>
                  </a:lnTo>
                  <a:cubicBezTo>
                    <a:pt x="116" y="362"/>
                    <a:pt x="117" y="386"/>
                    <a:pt x="131" y="409"/>
                  </a:cubicBezTo>
                  <a:cubicBezTo>
                    <a:pt x="131" y="423"/>
                    <a:pt x="131" y="438"/>
                    <a:pt x="133" y="453"/>
                  </a:cubicBezTo>
                </a:path>
              </a:pathLst>
            </a:custGeom>
            <a:solidFill>
              <a:srgbClr val="11111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25" name="Forme libre 1024"/>
            <p:cNvSpPr>
              <a:spLocks noChangeArrowheads="1"/>
            </p:cNvSpPr>
            <p:nvPr userDrawn="1"/>
          </p:nvSpPr>
          <p:spPr bwMode="auto">
            <a:xfrm>
              <a:off x="5788025" y="1584325"/>
              <a:ext cx="100013" cy="77788"/>
            </a:xfrm>
            <a:custGeom>
              <a:avLst/>
              <a:gdLst>
                <a:gd name="T0" fmla="*/ 0 w 277"/>
                <a:gd name="T1" fmla="*/ 155 h 217"/>
                <a:gd name="T2" fmla="*/ 26 w 277"/>
                <a:gd name="T3" fmla="*/ 0 h 217"/>
                <a:gd name="T4" fmla="*/ 94 w 277"/>
                <a:gd name="T5" fmla="*/ 23 h 217"/>
                <a:gd name="T6" fmla="*/ 216 w 277"/>
                <a:gd name="T7" fmla="*/ 82 h 217"/>
                <a:gd name="T8" fmla="*/ 264 w 277"/>
                <a:gd name="T9" fmla="*/ 174 h 217"/>
                <a:gd name="T10" fmla="*/ 177 w 277"/>
                <a:gd name="T11" fmla="*/ 200 h 217"/>
                <a:gd name="T12" fmla="*/ 0 w 277"/>
                <a:gd name="T13" fmla="*/ 155 h 217"/>
              </a:gdLst>
              <a:ahLst/>
              <a:cxnLst>
                <a:cxn ang="0">
                  <a:pos x="T0" y="T1"/>
                </a:cxn>
                <a:cxn ang="0">
                  <a:pos x="T2" y="T3"/>
                </a:cxn>
                <a:cxn ang="0">
                  <a:pos x="T4" y="T5"/>
                </a:cxn>
                <a:cxn ang="0">
                  <a:pos x="T6" y="T7"/>
                </a:cxn>
                <a:cxn ang="0">
                  <a:pos x="T8" y="T9"/>
                </a:cxn>
                <a:cxn ang="0">
                  <a:pos x="T10" y="T11"/>
                </a:cxn>
                <a:cxn ang="0">
                  <a:pos x="T12" y="T13"/>
                </a:cxn>
              </a:cxnLst>
              <a:rect l="0" t="0" r="r" b="b"/>
              <a:pathLst>
                <a:path w="277" h="217">
                  <a:moveTo>
                    <a:pt x="0" y="155"/>
                  </a:moveTo>
                  <a:cubicBezTo>
                    <a:pt x="9" y="103"/>
                    <a:pt x="16" y="52"/>
                    <a:pt x="26" y="0"/>
                  </a:cubicBezTo>
                  <a:cubicBezTo>
                    <a:pt x="49" y="7"/>
                    <a:pt x="71" y="15"/>
                    <a:pt x="94" y="23"/>
                  </a:cubicBezTo>
                  <a:cubicBezTo>
                    <a:pt x="131" y="52"/>
                    <a:pt x="175" y="64"/>
                    <a:pt x="216" y="82"/>
                  </a:cubicBezTo>
                  <a:cubicBezTo>
                    <a:pt x="255" y="99"/>
                    <a:pt x="276" y="134"/>
                    <a:pt x="264" y="174"/>
                  </a:cubicBezTo>
                  <a:cubicBezTo>
                    <a:pt x="250" y="216"/>
                    <a:pt x="209" y="207"/>
                    <a:pt x="177" y="200"/>
                  </a:cubicBezTo>
                  <a:cubicBezTo>
                    <a:pt x="116" y="187"/>
                    <a:pt x="58" y="171"/>
                    <a:pt x="0" y="155"/>
                  </a:cubicBezTo>
                </a:path>
              </a:pathLst>
            </a:custGeom>
            <a:solidFill>
              <a:srgbClr val="78787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26" name="Forme libre 1025"/>
            <p:cNvSpPr>
              <a:spLocks noChangeArrowheads="1"/>
            </p:cNvSpPr>
            <p:nvPr userDrawn="1"/>
          </p:nvSpPr>
          <p:spPr bwMode="auto">
            <a:xfrm>
              <a:off x="5807075" y="1749425"/>
              <a:ext cx="23813" cy="41275"/>
            </a:xfrm>
            <a:custGeom>
              <a:avLst/>
              <a:gdLst>
                <a:gd name="T0" fmla="*/ 64 w 65"/>
                <a:gd name="T1" fmla="*/ 0 h 116"/>
                <a:gd name="T2" fmla="*/ 63 w 65"/>
                <a:gd name="T3" fmla="*/ 44 h 116"/>
                <a:gd name="T4" fmla="*/ 18 w 65"/>
                <a:gd name="T5" fmla="*/ 115 h 116"/>
                <a:gd name="T6" fmla="*/ 64 w 65"/>
                <a:gd name="T7" fmla="*/ 0 h 116"/>
              </a:gdLst>
              <a:ahLst/>
              <a:cxnLst>
                <a:cxn ang="0">
                  <a:pos x="T0" y="T1"/>
                </a:cxn>
                <a:cxn ang="0">
                  <a:pos x="T2" y="T3"/>
                </a:cxn>
                <a:cxn ang="0">
                  <a:pos x="T4" y="T5"/>
                </a:cxn>
                <a:cxn ang="0">
                  <a:pos x="T6" y="T7"/>
                </a:cxn>
              </a:cxnLst>
              <a:rect l="0" t="0" r="r" b="b"/>
              <a:pathLst>
                <a:path w="65" h="116">
                  <a:moveTo>
                    <a:pt x="64" y="0"/>
                  </a:moveTo>
                  <a:cubicBezTo>
                    <a:pt x="64" y="15"/>
                    <a:pt x="63" y="29"/>
                    <a:pt x="63" y="44"/>
                  </a:cubicBezTo>
                  <a:cubicBezTo>
                    <a:pt x="47" y="67"/>
                    <a:pt x="34" y="92"/>
                    <a:pt x="18" y="115"/>
                  </a:cubicBezTo>
                  <a:cubicBezTo>
                    <a:pt x="28" y="75"/>
                    <a:pt x="0" y="19"/>
                    <a:pt x="64" y="0"/>
                  </a:cubicBezTo>
                </a:path>
              </a:pathLst>
            </a:custGeom>
            <a:solidFill>
              <a:srgbClr val="7E7E7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27" name="Forme libre 1026"/>
            <p:cNvSpPr>
              <a:spLocks noChangeArrowheads="1"/>
            </p:cNvSpPr>
            <p:nvPr userDrawn="1"/>
          </p:nvSpPr>
          <p:spPr bwMode="auto">
            <a:xfrm>
              <a:off x="5680075" y="1641475"/>
              <a:ext cx="34925" cy="19050"/>
            </a:xfrm>
            <a:custGeom>
              <a:avLst/>
              <a:gdLst>
                <a:gd name="T0" fmla="*/ 7 w 99"/>
                <a:gd name="T1" fmla="*/ 28 h 53"/>
                <a:gd name="T2" fmla="*/ 98 w 99"/>
                <a:gd name="T3" fmla="*/ 0 h 53"/>
                <a:gd name="T4" fmla="*/ 9 w 99"/>
                <a:gd name="T5" fmla="*/ 52 h 53"/>
                <a:gd name="T6" fmla="*/ 0 w 99"/>
                <a:gd name="T7" fmla="*/ 40 h 53"/>
                <a:gd name="T8" fmla="*/ 7 w 99"/>
                <a:gd name="T9" fmla="*/ 28 h 53"/>
              </a:gdLst>
              <a:ahLst/>
              <a:cxnLst>
                <a:cxn ang="0">
                  <a:pos x="T0" y="T1"/>
                </a:cxn>
                <a:cxn ang="0">
                  <a:pos x="T2" y="T3"/>
                </a:cxn>
                <a:cxn ang="0">
                  <a:pos x="T4" y="T5"/>
                </a:cxn>
                <a:cxn ang="0">
                  <a:pos x="T6" y="T7"/>
                </a:cxn>
                <a:cxn ang="0">
                  <a:pos x="T8" y="T9"/>
                </a:cxn>
              </a:cxnLst>
              <a:rect l="0" t="0" r="r" b="b"/>
              <a:pathLst>
                <a:path w="99" h="53">
                  <a:moveTo>
                    <a:pt x="7" y="28"/>
                  </a:moveTo>
                  <a:cubicBezTo>
                    <a:pt x="38" y="19"/>
                    <a:pt x="67" y="10"/>
                    <a:pt x="98" y="0"/>
                  </a:cubicBezTo>
                  <a:cubicBezTo>
                    <a:pt x="75" y="29"/>
                    <a:pt x="43" y="43"/>
                    <a:pt x="9" y="52"/>
                  </a:cubicBezTo>
                  <a:cubicBezTo>
                    <a:pt x="6" y="48"/>
                    <a:pt x="3" y="45"/>
                    <a:pt x="0" y="40"/>
                  </a:cubicBezTo>
                  <a:cubicBezTo>
                    <a:pt x="1" y="35"/>
                    <a:pt x="4" y="32"/>
                    <a:pt x="7" y="28"/>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28" name="Forme libre 1027"/>
            <p:cNvSpPr>
              <a:spLocks noChangeArrowheads="1"/>
            </p:cNvSpPr>
            <p:nvPr userDrawn="1"/>
          </p:nvSpPr>
          <p:spPr bwMode="auto">
            <a:xfrm>
              <a:off x="5864225" y="1690688"/>
              <a:ext cx="7938" cy="7937"/>
            </a:xfrm>
            <a:custGeom>
              <a:avLst/>
              <a:gdLst>
                <a:gd name="T0" fmla="*/ 18 w 24"/>
                <a:gd name="T1" fmla="*/ 0 h 24"/>
                <a:gd name="T2" fmla="*/ 21 w 24"/>
                <a:gd name="T3" fmla="*/ 17 h 24"/>
                <a:gd name="T4" fmla="*/ 0 w 24"/>
                <a:gd name="T5" fmla="*/ 7 h 24"/>
                <a:gd name="T6" fmla="*/ 18 w 24"/>
                <a:gd name="T7" fmla="*/ 0 h 24"/>
              </a:gdLst>
              <a:ahLst/>
              <a:cxnLst>
                <a:cxn ang="0">
                  <a:pos x="T0" y="T1"/>
                </a:cxn>
                <a:cxn ang="0">
                  <a:pos x="T2" y="T3"/>
                </a:cxn>
                <a:cxn ang="0">
                  <a:pos x="T4" y="T5"/>
                </a:cxn>
                <a:cxn ang="0">
                  <a:pos x="T6" y="T7"/>
                </a:cxn>
              </a:cxnLst>
              <a:rect l="0" t="0" r="r" b="b"/>
              <a:pathLst>
                <a:path w="24" h="24">
                  <a:moveTo>
                    <a:pt x="18" y="0"/>
                  </a:moveTo>
                  <a:cubicBezTo>
                    <a:pt x="20" y="6"/>
                    <a:pt x="23" y="15"/>
                    <a:pt x="21" y="17"/>
                  </a:cubicBezTo>
                  <a:cubicBezTo>
                    <a:pt x="11" y="23"/>
                    <a:pt x="4" y="17"/>
                    <a:pt x="0" y="7"/>
                  </a:cubicBezTo>
                  <a:cubicBezTo>
                    <a:pt x="8" y="4"/>
                    <a:pt x="14" y="1"/>
                    <a:pt x="18" y="0"/>
                  </a:cubicBezTo>
                </a:path>
              </a:pathLst>
            </a:custGeom>
            <a:solidFill>
              <a:srgbClr val="BCBCB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29" name="Forme libre 1028"/>
            <p:cNvSpPr>
              <a:spLocks noChangeArrowheads="1"/>
            </p:cNvSpPr>
            <p:nvPr userDrawn="1"/>
          </p:nvSpPr>
          <p:spPr bwMode="auto">
            <a:xfrm>
              <a:off x="5664200" y="1665288"/>
              <a:ext cx="11113" cy="11112"/>
            </a:xfrm>
            <a:custGeom>
              <a:avLst/>
              <a:gdLst>
                <a:gd name="T0" fmla="*/ 28 w 29"/>
                <a:gd name="T1" fmla="*/ 6 h 30"/>
                <a:gd name="T2" fmla="*/ 5 w 29"/>
                <a:gd name="T3" fmla="*/ 29 h 30"/>
                <a:gd name="T4" fmla="*/ 0 w 29"/>
                <a:gd name="T5" fmla="*/ 22 h 30"/>
                <a:gd name="T6" fmla="*/ 14 w 29"/>
                <a:gd name="T7" fmla="*/ 0 h 30"/>
                <a:gd name="T8" fmla="*/ 28 w 29"/>
                <a:gd name="T9" fmla="*/ 6 h 30"/>
              </a:gdLst>
              <a:ahLst/>
              <a:cxnLst>
                <a:cxn ang="0">
                  <a:pos x="T0" y="T1"/>
                </a:cxn>
                <a:cxn ang="0">
                  <a:pos x="T2" y="T3"/>
                </a:cxn>
                <a:cxn ang="0">
                  <a:pos x="T4" y="T5"/>
                </a:cxn>
                <a:cxn ang="0">
                  <a:pos x="T6" y="T7"/>
                </a:cxn>
                <a:cxn ang="0">
                  <a:pos x="T8" y="T9"/>
                </a:cxn>
              </a:cxnLst>
              <a:rect l="0" t="0" r="r" b="b"/>
              <a:pathLst>
                <a:path w="29" h="30">
                  <a:moveTo>
                    <a:pt x="28" y="6"/>
                  </a:moveTo>
                  <a:cubicBezTo>
                    <a:pt x="20" y="13"/>
                    <a:pt x="12" y="21"/>
                    <a:pt x="5" y="29"/>
                  </a:cubicBezTo>
                  <a:lnTo>
                    <a:pt x="0" y="22"/>
                  </a:lnTo>
                  <a:cubicBezTo>
                    <a:pt x="0" y="12"/>
                    <a:pt x="5" y="4"/>
                    <a:pt x="14" y="0"/>
                  </a:cubicBezTo>
                  <a:cubicBezTo>
                    <a:pt x="18" y="3"/>
                    <a:pt x="23" y="4"/>
                    <a:pt x="28" y="6"/>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30" name="Forme libre 1029"/>
            <p:cNvSpPr>
              <a:spLocks noChangeArrowheads="1"/>
            </p:cNvSpPr>
            <p:nvPr userDrawn="1"/>
          </p:nvSpPr>
          <p:spPr bwMode="auto">
            <a:xfrm>
              <a:off x="5672138" y="1655763"/>
              <a:ext cx="11112" cy="11112"/>
            </a:xfrm>
            <a:custGeom>
              <a:avLst/>
              <a:gdLst>
                <a:gd name="T0" fmla="*/ 29 w 30"/>
                <a:gd name="T1" fmla="*/ 9 h 32"/>
                <a:gd name="T2" fmla="*/ 7 w 30"/>
                <a:gd name="T3" fmla="*/ 31 h 32"/>
                <a:gd name="T4" fmla="*/ 2 w 30"/>
                <a:gd name="T5" fmla="*/ 26 h 32"/>
                <a:gd name="T6" fmla="*/ 26 w 30"/>
                <a:gd name="T7" fmla="*/ 5 h 32"/>
                <a:gd name="T8" fmla="*/ 29 w 30"/>
                <a:gd name="T9" fmla="*/ 9 h 32"/>
              </a:gdLst>
              <a:ahLst/>
              <a:cxnLst>
                <a:cxn ang="0">
                  <a:pos x="T0" y="T1"/>
                </a:cxn>
                <a:cxn ang="0">
                  <a:pos x="T2" y="T3"/>
                </a:cxn>
                <a:cxn ang="0">
                  <a:pos x="T4" y="T5"/>
                </a:cxn>
                <a:cxn ang="0">
                  <a:pos x="T6" y="T7"/>
                </a:cxn>
                <a:cxn ang="0">
                  <a:pos x="T8" y="T9"/>
                </a:cxn>
              </a:cxnLst>
              <a:rect l="0" t="0" r="r" b="b"/>
              <a:pathLst>
                <a:path w="30" h="32">
                  <a:moveTo>
                    <a:pt x="29" y="9"/>
                  </a:moveTo>
                  <a:cubicBezTo>
                    <a:pt x="22" y="17"/>
                    <a:pt x="14" y="25"/>
                    <a:pt x="7" y="31"/>
                  </a:cubicBezTo>
                  <a:lnTo>
                    <a:pt x="2" y="26"/>
                  </a:lnTo>
                  <a:cubicBezTo>
                    <a:pt x="0" y="9"/>
                    <a:pt x="8" y="0"/>
                    <a:pt x="26" y="5"/>
                  </a:cubicBezTo>
                  <a:lnTo>
                    <a:pt x="29" y="9"/>
                  </a:ln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31" name="Forme libre 1030"/>
            <p:cNvSpPr>
              <a:spLocks noChangeArrowheads="1"/>
            </p:cNvSpPr>
            <p:nvPr userDrawn="1"/>
          </p:nvSpPr>
          <p:spPr bwMode="auto">
            <a:xfrm>
              <a:off x="5926138" y="1889125"/>
              <a:ext cx="195262" cy="173038"/>
            </a:xfrm>
            <a:custGeom>
              <a:avLst/>
              <a:gdLst>
                <a:gd name="T0" fmla="*/ 170 w 544"/>
                <a:gd name="T1" fmla="*/ 99 h 479"/>
                <a:gd name="T2" fmla="*/ 191 w 544"/>
                <a:gd name="T3" fmla="*/ 122 h 479"/>
                <a:gd name="T4" fmla="*/ 240 w 544"/>
                <a:gd name="T5" fmla="*/ 98 h 479"/>
                <a:gd name="T6" fmla="*/ 262 w 544"/>
                <a:gd name="T7" fmla="*/ 115 h 479"/>
                <a:gd name="T8" fmla="*/ 274 w 544"/>
                <a:gd name="T9" fmla="*/ 116 h 479"/>
                <a:gd name="T10" fmla="*/ 301 w 544"/>
                <a:gd name="T11" fmla="*/ 99 h 479"/>
                <a:gd name="T12" fmla="*/ 370 w 544"/>
                <a:gd name="T13" fmla="*/ 92 h 479"/>
                <a:gd name="T14" fmla="*/ 385 w 544"/>
                <a:gd name="T15" fmla="*/ 90 h 479"/>
                <a:gd name="T16" fmla="*/ 472 w 544"/>
                <a:gd name="T17" fmla="*/ 170 h 479"/>
                <a:gd name="T18" fmla="*/ 495 w 544"/>
                <a:gd name="T19" fmla="*/ 191 h 479"/>
                <a:gd name="T20" fmla="*/ 515 w 544"/>
                <a:gd name="T21" fmla="*/ 313 h 479"/>
                <a:gd name="T22" fmla="*/ 420 w 544"/>
                <a:gd name="T23" fmla="*/ 335 h 479"/>
                <a:gd name="T24" fmla="*/ 343 w 544"/>
                <a:gd name="T25" fmla="*/ 403 h 479"/>
                <a:gd name="T26" fmla="*/ 320 w 544"/>
                <a:gd name="T27" fmla="*/ 464 h 479"/>
                <a:gd name="T28" fmla="*/ 74 w 544"/>
                <a:gd name="T29" fmla="*/ 370 h 479"/>
                <a:gd name="T30" fmla="*/ 49 w 544"/>
                <a:gd name="T31" fmla="*/ 144 h 479"/>
                <a:gd name="T32" fmla="*/ 117 w 544"/>
                <a:gd name="T33" fmla="*/ 0 h 479"/>
                <a:gd name="T34" fmla="*/ 170 w 544"/>
                <a:gd name="T35" fmla="*/ 99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4" h="479">
                  <a:moveTo>
                    <a:pt x="170" y="99"/>
                  </a:moveTo>
                  <a:cubicBezTo>
                    <a:pt x="168" y="116"/>
                    <a:pt x="168" y="131"/>
                    <a:pt x="191" y="122"/>
                  </a:cubicBezTo>
                  <a:cubicBezTo>
                    <a:pt x="208" y="116"/>
                    <a:pt x="223" y="105"/>
                    <a:pt x="240" y="98"/>
                  </a:cubicBezTo>
                  <a:cubicBezTo>
                    <a:pt x="246" y="104"/>
                    <a:pt x="254" y="110"/>
                    <a:pt x="262" y="115"/>
                  </a:cubicBezTo>
                  <a:cubicBezTo>
                    <a:pt x="265" y="115"/>
                    <a:pt x="269" y="116"/>
                    <a:pt x="274" y="116"/>
                  </a:cubicBezTo>
                  <a:cubicBezTo>
                    <a:pt x="286" y="116"/>
                    <a:pt x="294" y="107"/>
                    <a:pt x="301" y="99"/>
                  </a:cubicBezTo>
                  <a:cubicBezTo>
                    <a:pt x="324" y="96"/>
                    <a:pt x="347" y="95"/>
                    <a:pt x="370" y="92"/>
                  </a:cubicBezTo>
                  <a:cubicBezTo>
                    <a:pt x="375" y="92"/>
                    <a:pt x="381" y="90"/>
                    <a:pt x="385" y="90"/>
                  </a:cubicBezTo>
                  <a:cubicBezTo>
                    <a:pt x="442" y="87"/>
                    <a:pt x="448" y="138"/>
                    <a:pt x="472" y="170"/>
                  </a:cubicBezTo>
                  <a:cubicBezTo>
                    <a:pt x="482" y="176"/>
                    <a:pt x="488" y="183"/>
                    <a:pt x="495" y="191"/>
                  </a:cubicBezTo>
                  <a:cubicBezTo>
                    <a:pt x="511" y="231"/>
                    <a:pt x="543" y="267"/>
                    <a:pt x="515" y="313"/>
                  </a:cubicBezTo>
                  <a:cubicBezTo>
                    <a:pt x="488" y="339"/>
                    <a:pt x="452" y="333"/>
                    <a:pt x="420" y="335"/>
                  </a:cubicBezTo>
                  <a:cubicBezTo>
                    <a:pt x="375" y="336"/>
                    <a:pt x="347" y="356"/>
                    <a:pt x="343" y="403"/>
                  </a:cubicBezTo>
                  <a:cubicBezTo>
                    <a:pt x="338" y="425"/>
                    <a:pt x="336" y="448"/>
                    <a:pt x="320" y="464"/>
                  </a:cubicBezTo>
                  <a:cubicBezTo>
                    <a:pt x="220" y="478"/>
                    <a:pt x="147" y="425"/>
                    <a:pt x="74" y="370"/>
                  </a:cubicBezTo>
                  <a:cubicBezTo>
                    <a:pt x="71" y="293"/>
                    <a:pt x="0" y="225"/>
                    <a:pt x="49" y="144"/>
                  </a:cubicBezTo>
                  <a:cubicBezTo>
                    <a:pt x="106" y="112"/>
                    <a:pt x="88" y="46"/>
                    <a:pt x="117" y="0"/>
                  </a:cubicBezTo>
                  <a:cubicBezTo>
                    <a:pt x="158" y="21"/>
                    <a:pt x="150" y="67"/>
                    <a:pt x="170" y="99"/>
                  </a:cubicBezTo>
                </a:path>
              </a:pathLst>
            </a:custGeom>
            <a:solidFill>
              <a:srgbClr val="BDBDB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32" name="Forme libre 1031"/>
            <p:cNvSpPr>
              <a:spLocks noChangeArrowheads="1"/>
            </p:cNvSpPr>
            <p:nvPr userDrawn="1"/>
          </p:nvSpPr>
          <p:spPr bwMode="auto">
            <a:xfrm>
              <a:off x="6026150" y="1844675"/>
              <a:ext cx="134938" cy="133350"/>
            </a:xfrm>
            <a:custGeom>
              <a:avLst/>
              <a:gdLst>
                <a:gd name="T0" fmla="*/ 214 w 377"/>
                <a:gd name="T1" fmla="*/ 12 h 372"/>
                <a:gd name="T2" fmla="*/ 261 w 377"/>
                <a:gd name="T3" fmla="*/ 11 h 372"/>
                <a:gd name="T4" fmla="*/ 283 w 377"/>
                <a:gd name="T5" fmla="*/ 11 h 372"/>
                <a:gd name="T6" fmla="*/ 376 w 377"/>
                <a:gd name="T7" fmla="*/ 61 h 372"/>
                <a:gd name="T8" fmla="*/ 307 w 377"/>
                <a:gd name="T9" fmla="*/ 266 h 372"/>
                <a:gd name="T10" fmla="*/ 168 w 377"/>
                <a:gd name="T11" fmla="*/ 333 h 372"/>
                <a:gd name="T12" fmla="*/ 164 w 377"/>
                <a:gd name="T13" fmla="*/ 330 h 372"/>
                <a:gd name="T14" fmla="*/ 107 w 377"/>
                <a:gd name="T15" fmla="*/ 223 h 372"/>
                <a:gd name="T16" fmla="*/ 95 w 377"/>
                <a:gd name="T17" fmla="*/ 217 h 372"/>
                <a:gd name="T18" fmla="*/ 0 w 377"/>
                <a:gd name="T19" fmla="*/ 159 h 372"/>
                <a:gd name="T20" fmla="*/ 258 w 377"/>
                <a:gd name="T21" fmla="*/ 82 h 372"/>
                <a:gd name="T22" fmla="*/ 214 w 377"/>
                <a:gd name="T23" fmla="*/ 1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7" h="372">
                  <a:moveTo>
                    <a:pt x="214" y="12"/>
                  </a:moveTo>
                  <a:cubicBezTo>
                    <a:pt x="229" y="12"/>
                    <a:pt x="246" y="11"/>
                    <a:pt x="261" y="11"/>
                  </a:cubicBezTo>
                  <a:cubicBezTo>
                    <a:pt x="269" y="0"/>
                    <a:pt x="277" y="0"/>
                    <a:pt x="283" y="11"/>
                  </a:cubicBezTo>
                  <a:cubicBezTo>
                    <a:pt x="313" y="27"/>
                    <a:pt x="344" y="44"/>
                    <a:pt x="376" y="61"/>
                  </a:cubicBezTo>
                  <a:cubicBezTo>
                    <a:pt x="353" y="130"/>
                    <a:pt x="330" y="197"/>
                    <a:pt x="307" y="266"/>
                  </a:cubicBezTo>
                  <a:cubicBezTo>
                    <a:pt x="255" y="276"/>
                    <a:pt x="243" y="371"/>
                    <a:pt x="168" y="333"/>
                  </a:cubicBezTo>
                  <a:lnTo>
                    <a:pt x="164" y="330"/>
                  </a:lnTo>
                  <a:cubicBezTo>
                    <a:pt x="129" y="302"/>
                    <a:pt x="197" y="220"/>
                    <a:pt x="107" y="223"/>
                  </a:cubicBezTo>
                  <a:cubicBezTo>
                    <a:pt x="103" y="221"/>
                    <a:pt x="100" y="218"/>
                    <a:pt x="95" y="217"/>
                  </a:cubicBezTo>
                  <a:cubicBezTo>
                    <a:pt x="72" y="192"/>
                    <a:pt x="28" y="208"/>
                    <a:pt x="0" y="159"/>
                  </a:cubicBezTo>
                  <a:cubicBezTo>
                    <a:pt x="116" y="200"/>
                    <a:pt x="171" y="96"/>
                    <a:pt x="258" y="82"/>
                  </a:cubicBezTo>
                  <a:cubicBezTo>
                    <a:pt x="260" y="41"/>
                    <a:pt x="228" y="33"/>
                    <a:pt x="214" y="12"/>
                  </a:cubicBezTo>
                </a:path>
              </a:pathLst>
            </a:custGeom>
            <a:solidFill>
              <a:srgbClr val="BDBDB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33" name="Forme libre 1032"/>
            <p:cNvSpPr>
              <a:spLocks noChangeArrowheads="1"/>
            </p:cNvSpPr>
            <p:nvPr userDrawn="1"/>
          </p:nvSpPr>
          <p:spPr bwMode="auto">
            <a:xfrm>
              <a:off x="5895975" y="1879600"/>
              <a:ext cx="79375" cy="134938"/>
            </a:xfrm>
            <a:custGeom>
              <a:avLst/>
              <a:gdLst>
                <a:gd name="T0" fmla="*/ 136 w 221"/>
                <a:gd name="T1" fmla="*/ 171 h 376"/>
                <a:gd name="T2" fmla="*/ 189 w 221"/>
                <a:gd name="T3" fmla="*/ 316 h 376"/>
                <a:gd name="T4" fmla="*/ 185 w 221"/>
                <a:gd name="T5" fmla="*/ 371 h 376"/>
                <a:gd name="T6" fmla="*/ 136 w 221"/>
                <a:gd name="T7" fmla="*/ 366 h 376"/>
                <a:gd name="T8" fmla="*/ 44 w 221"/>
                <a:gd name="T9" fmla="*/ 239 h 376"/>
                <a:gd name="T10" fmla="*/ 92 w 221"/>
                <a:gd name="T11" fmla="*/ 215 h 376"/>
                <a:gd name="T12" fmla="*/ 70 w 221"/>
                <a:gd name="T13" fmla="*/ 192 h 376"/>
                <a:gd name="T14" fmla="*/ 70 w 221"/>
                <a:gd name="T15" fmla="*/ 192 h 376"/>
                <a:gd name="T16" fmla="*/ 47 w 221"/>
                <a:gd name="T17" fmla="*/ 169 h 376"/>
                <a:gd name="T18" fmla="*/ 47 w 221"/>
                <a:gd name="T19" fmla="*/ 169 h 376"/>
                <a:gd name="T20" fmla="*/ 0 w 221"/>
                <a:gd name="T21" fmla="*/ 27 h 376"/>
                <a:gd name="T22" fmla="*/ 136 w 221"/>
                <a:gd name="T23" fmla="*/ 7 h 376"/>
                <a:gd name="T24" fmla="*/ 136 w 221"/>
                <a:gd name="T25" fmla="*/ 27 h 376"/>
                <a:gd name="T26" fmla="*/ 136 w 221"/>
                <a:gd name="T27" fmla="*/ 171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376">
                  <a:moveTo>
                    <a:pt x="136" y="171"/>
                  </a:moveTo>
                  <a:cubicBezTo>
                    <a:pt x="134" y="227"/>
                    <a:pt x="169" y="268"/>
                    <a:pt x="189" y="316"/>
                  </a:cubicBezTo>
                  <a:cubicBezTo>
                    <a:pt x="197" y="334"/>
                    <a:pt x="220" y="354"/>
                    <a:pt x="185" y="371"/>
                  </a:cubicBezTo>
                  <a:cubicBezTo>
                    <a:pt x="168" y="375"/>
                    <a:pt x="151" y="374"/>
                    <a:pt x="136" y="366"/>
                  </a:cubicBezTo>
                  <a:cubicBezTo>
                    <a:pt x="95" y="331"/>
                    <a:pt x="27" y="316"/>
                    <a:pt x="44" y="239"/>
                  </a:cubicBezTo>
                  <a:cubicBezTo>
                    <a:pt x="60" y="232"/>
                    <a:pt x="76" y="223"/>
                    <a:pt x="92" y="215"/>
                  </a:cubicBezTo>
                  <a:cubicBezTo>
                    <a:pt x="84" y="207"/>
                    <a:pt x="78" y="200"/>
                    <a:pt x="70" y="192"/>
                  </a:cubicBezTo>
                  <a:lnTo>
                    <a:pt x="70" y="192"/>
                  </a:lnTo>
                  <a:cubicBezTo>
                    <a:pt x="63" y="184"/>
                    <a:pt x="55" y="177"/>
                    <a:pt x="47" y="169"/>
                  </a:cubicBezTo>
                  <a:lnTo>
                    <a:pt x="47" y="169"/>
                  </a:lnTo>
                  <a:cubicBezTo>
                    <a:pt x="50" y="117"/>
                    <a:pt x="8" y="81"/>
                    <a:pt x="0" y="27"/>
                  </a:cubicBezTo>
                  <a:cubicBezTo>
                    <a:pt x="44" y="0"/>
                    <a:pt x="93" y="24"/>
                    <a:pt x="136" y="7"/>
                  </a:cubicBezTo>
                  <a:cubicBezTo>
                    <a:pt x="136" y="13"/>
                    <a:pt x="136" y="21"/>
                    <a:pt x="136" y="27"/>
                  </a:cubicBezTo>
                  <a:cubicBezTo>
                    <a:pt x="122" y="73"/>
                    <a:pt x="130" y="120"/>
                    <a:pt x="136" y="171"/>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34" name="Forme libre 1033"/>
            <p:cNvSpPr>
              <a:spLocks noChangeArrowheads="1"/>
            </p:cNvSpPr>
            <p:nvPr userDrawn="1"/>
          </p:nvSpPr>
          <p:spPr bwMode="auto">
            <a:xfrm>
              <a:off x="6045200" y="1782763"/>
              <a:ext cx="57150" cy="93662"/>
            </a:xfrm>
            <a:custGeom>
              <a:avLst/>
              <a:gdLst>
                <a:gd name="T0" fmla="*/ 159 w 160"/>
                <a:gd name="T1" fmla="*/ 0 h 262"/>
                <a:gd name="T2" fmla="*/ 159 w 160"/>
                <a:gd name="T3" fmla="*/ 183 h 262"/>
                <a:gd name="T4" fmla="*/ 0 w 160"/>
                <a:gd name="T5" fmla="*/ 215 h 262"/>
                <a:gd name="T6" fmla="*/ 51 w 160"/>
                <a:gd name="T7" fmla="*/ 191 h 262"/>
                <a:gd name="T8" fmla="*/ 98 w 160"/>
                <a:gd name="T9" fmla="*/ 151 h 262"/>
                <a:gd name="T10" fmla="*/ 159 w 160"/>
                <a:gd name="T11" fmla="*/ 0 h 262"/>
              </a:gdLst>
              <a:ahLst/>
              <a:cxnLst>
                <a:cxn ang="0">
                  <a:pos x="T0" y="T1"/>
                </a:cxn>
                <a:cxn ang="0">
                  <a:pos x="T2" y="T3"/>
                </a:cxn>
                <a:cxn ang="0">
                  <a:pos x="T4" y="T5"/>
                </a:cxn>
                <a:cxn ang="0">
                  <a:pos x="T6" y="T7"/>
                </a:cxn>
                <a:cxn ang="0">
                  <a:pos x="T8" y="T9"/>
                </a:cxn>
                <a:cxn ang="0">
                  <a:pos x="T10" y="T11"/>
                </a:cxn>
              </a:cxnLst>
              <a:rect l="0" t="0" r="r" b="b"/>
              <a:pathLst>
                <a:path w="160" h="262">
                  <a:moveTo>
                    <a:pt x="159" y="0"/>
                  </a:moveTo>
                  <a:cubicBezTo>
                    <a:pt x="142" y="61"/>
                    <a:pt x="126" y="122"/>
                    <a:pt x="159" y="183"/>
                  </a:cubicBezTo>
                  <a:cubicBezTo>
                    <a:pt x="118" y="261"/>
                    <a:pt x="58" y="220"/>
                    <a:pt x="0" y="215"/>
                  </a:cubicBezTo>
                  <a:cubicBezTo>
                    <a:pt x="13" y="182"/>
                    <a:pt x="34" y="185"/>
                    <a:pt x="51" y="191"/>
                  </a:cubicBezTo>
                  <a:cubicBezTo>
                    <a:pt x="87" y="201"/>
                    <a:pt x="103" y="185"/>
                    <a:pt x="98" y="151"/>
                  </a:cubicBezTo>
                  <a:cubicBezTo>
                    <a:pt x="92" y="88"/>
                    <a:pt x="106" y="36"/>
                    <a:pt x="159" y="0"/>
                  </a:cubicBezTo>
                </a:path>
              </a:pathLst>
            </a:custGeom>
            <a:solidFill>
              <a:srgbClr val="BDBDB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35" name="Forme libre 1034"/>
            <p:cNvSpPr>
              <a:spLocks noChangeArrowheads="1"/>
            </p:cNvSpPr>
            <p:nvPr userDrawn="1"/>
          </p:nvSpPr>
          <p:spPr bwMode="auto">
            <a:xfrm>
              <a:off x="5969000" y="1868488"/>
              <a:ext cx="42863" cy="55562"/>
            </a:xfrm>
            <a:custGeom>
              <a:avLst/>
              <a:gdLst>
                <a:gd name="T0" fmla="*/ 53 w 118"/>
                <a:gd name="T1" fmla="*/ 155 h 156"/>
                <a:gd name="T2" fmla="*/ 0 w 118"/>
                <a:gd name="T3" fmla="*/ 56 h 156"/>
                <a:gd name="T4" fmla="*/ 56 w 118"/>
                <a:gd name="T5" fmla="*/ 4 h 156"/>
                <a:gd name="T6" fmla="*/ 97 w 118"/>
                <a:gd name="T7" fmla="*/ 12 h 156"/>
                <a:gd name="T8" fmla="*/ 99 w 118"/>
                <a:gd name="T9" fmla="*/ 59 h 156"/>
                <a:gd name="T10" fmla="*/ 53 w 118"/>
                <a:gd name="T11" fmla="*/ 155 h 156"/>
              </a:gdLst>
              <a:ahLst/>
              <a:cxnLst>
                <a:cxn ang="0">
                  <a:pos x="T0" y="T1"/>
                </a:cxn>
                <a:cxn ang="0">
                  <a:pos x="T2" y="T3"/>
                </a:cxn>
                <a:cxn ang="0">
                  <a:pos x="T4" y="T5"/>
                </a:cxn>
                <a:cxn ang="0">
                  <a:pos x="T6" y="T7"/>
                </a:cxn>
                <a:cxn ang="0">
                  <a:pos x="T8" y="T9"/>
                </a:cxn>
                <a:cxn ang="0">
                  <a:pos x="T10" y="T11"/>
                </a:cxn>
              </a:cxnLst>
              <a:rect l="0" t="0" r="r" b="b"/>
              <a:pathLst>
                <a:path w="118" h="156">
                  <a:moveTo>
                    <a:pt x="53" y="155"/>
                  </a:moveTo>
                  <a:cubicBezTo>
                    <a:pt x="1" y="140"/>
                    <a:pt x="1" y="99"/>
                    <a:pt x="0" y="56"/>
                  </a:cubicBezTo>
                  <a:cubicBezTo>
                    <a:pt x="16" y="38"/>
                    <a:pt x="29" y="13"/>
                    <a:pt x="56" y="4"/>
                  </a:cubicBezTo>
                  <a:cubicBezTo>
                    <a:pt x="71" y="0"/>
                    <a:pt x="85" y="1"/>
                    <a:pt x="97" y="12"/>
                  </a:cubicBezTo>
                  <a:cubicBezTo>
                    <a:pt x="113" y="27"/>
                    <a:pt x="117" y="50"/>
                    <a:pt x="99" y="59"/>
                  </a:cubicBezTo>
                  <a:cubicBezTo>
                    <a:pt x="58" y="82"/>
                    <a:pt x="76" y="128"/>
                    <a:pt x="53" y="155"/>
                  </a:cubicBezTo>
                </a:path>
              </a:pathLst>
            </a:custGeom>
            <a:solidFill>
              <a:srgbClr val="69696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36" name="Forme libre 1035"/>
            <p:cNvSpPr>
              <a:spLocks noChangeArrowheads="1"/>
            </p:cNvSpPr>
            <p:nvPr userDrawn="1"/>
          </p:nvSpPr>
          <p:spPr bwMode="auto">
            <a:xfrm>
              <a:off x="6184900" y="1708150"/>
              <a:ext cx="31750" cy="34925"/>
            </a:xfrm>
            <a:custGeom>
              <a:avLst/>
              <a:gdLst>
                <a:gd name="T0" fmla="*/ 26 w 90"/>
                <a:gd name="T1" fmla="*/ 3 h 96"/>
                <a:gd name="T2" fmla="*/ 69 w 90"/>
                <a:gd name="T3" fmla="*/ 52 h 96"/>
                <a:gd name="T4" fmla="*/ 20 w 90"/>
                <a:gd name="T5" fmla="*/ 95 h 96"/>
                <a:gd name="T6" fmla="*/ 26 w 90"/>
                <a:gd name="T7" fmla="*/ 3 h 96"/>
              </a:gdLst>
              <a:ahLst/>
              <a:cxnLst>
                <a:cxn ang="0">
                  <a:pos x="T0" y="T1"/>
                </a:cxn>
                <a:cxn ang="0">
                  <a:pos x="T2" y="T3"/>
                </a:cxn>
                <a:cxn ang="0">
                  <a:pos x="T4" y="T5"/>
                </a:cxn>
                <a:cxn ang="0">
                  <a:pos x="T6" y="T7"/>
                </a:cxn>
              </a:cxnLst>
              <a:rect l="0" t="0" r="r" b="b"/>
              <a:pathLst>
                <a:path w="90" h="96">
                  <a:moveTo>
                    <a:pt x="26" y="3"/>
                  </a:moveTo>
                  <a:cubicBezTo>
                    <a:pt x="63" y="0"/>
                    <a:pt x="89" y="6"/>
                    <a:pt x="69" y="52"/>
                  </a:cubicBezTo>
                  <a:cubicBezTo>
                    <a:pt x="60" y="75"/>
                    <a:pt x="43" y="89"/>
                    <a:pt x="20" y="95"/>
                  </a:cubicBezTo>
                  <a:cubicBezTo>
                    <a:pt x="0" y="64"/>
                    <a:pt x="14" y="34"/>
                    <a:pt x="26" y="3"/>
                  </a:cubicBezTo>
                </a:path>
              </a:pathLst>
            </a:custGeom>
            <a:solidFill>
              <a:srgbClr val="60606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37" name="Forme libre 1036"/>
            <p:cNvSpPr>
              <a:spLocks noChangeArrowheads="1"/>
            </p:cNvSpPr>
            <p:nvPr userDrawn="1"/>
          </p:nvSpPr>
          <p:spPr bwMode="auto">
            <a:xfrm>
              <a:off x="6011863" y="1924050"/>
              <a:ext cx="28575" cy="31750"/>
            </a:xfrm>
            <a:custGeom>
              <a:avLst/>
              <a:gdLst>
                <a:gd name="T0" fmla="*/ 0 w 78"/>
                <a:gd name="T1" fmla="*/ 88 h 89"/>
                <a:gd name="T2" fmla="*/ 3 w 78"/>
                <a:gd name="T3" fmla="*/ 0 h 89"/>
                <a:gd name="T4" fmla="*/ 64 w 78"/>
                <a:gd name="T5" fmla="*/ 1 h 89"/>
                <a:gd name="T6" fmla="*/ 0 w 78"/>
                <a:gd name="T7" fmla="*/ 88 h 89"/>
              </a:gdLst>
              <a:ahLst/>
              <a:cxnLst>
                <a:cxn ang="0">
                  <a:pos x="T0" y="T1"/>
                </a:cxn>
                <a:cxn ang="0">
                  <a:pos x="T2" y="T3"/>
                </a:cxn>
                <a:cxn ang="0">
                  <a:pos x="T4" y="T5"/>
                </a:cxn>
                <a:cxn ang="0">
                  <a:pos x="T6" y="T7"/>
                </a:cxn>
              </a:cxnLst>
              <a:rect l="0" t="0" r="r" b="b"/>
              <a:pathLst>
                <a:path w="78" h="89">
                  <a:moveTo>
                    <a:pt x="0" y="88"/>
                  </a:moveTo>
                  <a:cubicBezTo>
                    <a:pt x="2" y="59"/>
                    <a:pt x="2" y="29"/>
                    <a:pt x="3" y="0"/>
                  </a:cubicBezTo>
                  <a:cubicBezTo>
                    <a:pt x="23" y="0"/>
                    <a:pt x="43" y="1"/>
                    <a:pt x="64" y="1"/>
                  </a:cubicBezTo>
                  <a:cubicBezTo>
                    <a:pt x="77" y="55"/>
                    <a:pt x="44" y="76"/>
                    <a:pt x="0" y="88"/>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38" name="Forme libre 1037"/>
            <p:cNvSpPr>
              <a:spLocks noChangeArrowheads="1"/>
            </p:cNvSpPr>
            <p:nvPr userDrawn="1"/>
          </p:nvSpPr>
          <p:spPr bwMode="auto">
            <a:xfrm>
              <a:off x="5935663" y="1889125"/>
              <a:ext cx="15875" cy="52388"/>
            </a:xfrm>
            <a:custGeom>
              <a:avLst/>
              <a:gdLst>
                <a:gd name="T0" fmla="*/ 25 w 43"/>
                <a:gd name="T1" fmla="*/ 143 h 144"/>
                <a:gd name="T2" fmla="*/ 25 w 43"/>
                <a:gd name="T3" fmla="*/ 0 h 144"/>
                <a:gd name="T4" fmla="*/ 25 w 43"/>
                <a:gd name="T5" fmla="*/ 143 h 144"/>
              </a:gdLst>
              <a:ahLst/>
              <a:cxnLst>
                <a:cxn ang="0">
                  <a:pos x="T0" y="T1"/>
                </a:cxn>
                <a:cxn ang="0">
                  <a:pos x="T2" y="T3"/>
                </a:cxn>
                <a:cxn ang="0">
                  <a:pos x="T4" y="T5"/>
                </a:cxn>
              </a:cxnLst>
              <a:rect l="0" t="0" r="r" b="b"/>
              <a:pathLst>
                <a:path w="43" h="144">
                  <a:moveTo>
                    <a:pt x="25" y="143"/>
                  </a:moveTo>
                  <a:cubicBezTo>
                    <a:pt x="0" y="96"/>
                    <a:pt x="5" y="48"/>
                    <a:pt x="25" y="0"/>
                  </a:cubicBezTo>
                  <a:cubicBezTo>
                    <a:pt x="33" y="47"/>
                    <a:pt x="42" y="94"/>
                    <a:pt x="25" y="143"/>
                  </a:cubicBezTo>
                </a:path>
              </a:pathLst>
            </a:custGeom>
            <a:solidFill>
              <a:srgbClr val="BDBDB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39" name="Forme libre 1038"/>
            <p:cNvSpPr>
              <a:spLocks noChangeArrowheads="1"/>
            </p:cNvSpPr>
            <p:nvPr userDrawn="1"/>
          </p:nvSpPr>
          <p:spPr bwMode="auto">
            <a:xfrm>
              <a:off x="5788025" y="1490663"/>
              <a:ext cx="19050" cy="95250"/>
            </a:xfrm>
            <a:custGeom>
              <a:avLst/>
              <a:gdLst>
                <a:gd name="T0" fmla="*/ 25 w 55"/>
                <a:gd name="T1" fmla="*/ 262 h 263"/>
                <a:gd name="T2" fmla="*/ 15 w 55"/>
                <a:gd name="T3" fmla="*/ 155 h 263"/>
                <a:gd name="T4" fmla="*/ 25 w 55"/>
                <a:gd name="T5" fmla="*/ 10 h 263"/>
                <a:gd name="T6" fmla="*/ 46 w 55"/>
                <a:gd name="T7" fmla="*/ 11 h 263"/>
                <a:gd name="T8" fmla="*/ 46 w 55"/>
                <a:gd name="T9" fmla="*/ 13 h 263"/>
                <a:gd name="T10" fmla="*/ 25 w 55"/>
                <a:gd name="T11" fmla="*/ 262 h 263"/>
              </a:gdLst>
              <a:ahLst/>
              <a:cxnLst>
                <a:cxn ang="0">
                  <a:pos x="T0" y="T1"/>
                </a:cxn>
                <a:cxn ang="0">
                  <a:pos x="T2" y="T3"/>
                </a:cxn>
                <a:cxn ang="0">
                  <a:pos x="T4" y="T5"/>
                </a:cxn>
                <a:cxn ang="0">
                  <a:pos x="T6" y="T7"/>
                </a:cxn>
                <a:cxn ang="0">
                  <a:pos x="T8" y="T9"/>
                </a:cxn>
                <a:cxn ang="0">
                  <a:pos x="T10" y="T11"/>
                </a:cxn>
              </a:cxnLst>
              <a:rect l="0" t="0" r="r" b="b"/>
              <a:pathLst>
                <a:path w="55" h="263">
                  <a:moveTo>
                    <a:pt x="25" y="262"/>
                  </a:moveTo>
                  <a:cubicBezTo>
                    <a:pt x="0" y="228"/>
                    <a:pt x="11" y="191"/>
                    <a:pt x="15" y="155"/>
                  </a:cubicBezTo>
                  <a:cubicBezTo>
                    <a:pt x="22" y="107"/>
                    <a:pt x="22" y="58"/>
                    <a:pt x="25" y="10"/>
                  </a:cubicBezTo>
                  <a:cubicBezTo>
                    <a:pt x="32" y="0"/>
                    <a:pt x="40" y="2"/>
                    <a:pt x="46" y="11"/>
                  </a:cubicBezTo>
                  <a:lnTo>
                    <a:pt x="46" y="13"/>
                  </a:lnTo>
                  <a:cubicBezTo>
                    <a:pt x="54" y="95"/>
                    <a:pt x="38" y="178"/>
                    <a:pt x="25" y="262"/>
                  </a:cubicBezTo>
                </a:path>
              </a:pathLst>
            </a:custGeom>
            <a:solidFill>
              <a:srgbClr val="78787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40" name="Forme libre 1039"/>
            <p:cNvSpPr>
              <a:spLocks noChangeArrowheads="1"/>
            </p:cNvSpPr>
            <p:nvPr userDrawn="1"/>
          </p:nvSpPr>
          <p:spPr bwMode="auto">
            <a:xfrm>
              <a:off x="6024563" y="1538288"/>
              <a:ext cx="6350" cy="7937"/>
            </a:xfrm>
            <a:custGeom>
              <a:avLst/>
              <a:gdLst>
                <a:gd name="T0" fmla="*/ 1 w 18"/>
                <a:gd name="T1" fmla="*/ 3 h 20"/>
                <a:gd name="T2" fmla="*/ 10 w 18"/>
                <a:gd name="T3" fmla="*/ 0 h 20"/>
                <a:gd name="T4" fmla="*/ 17 w 18"/>
                <a:gd name="T5" fmla="*/ 6 h 20"/>
                <a:gd name="T6" fmla="*/ 3 w 18"/>
                <a:gd name="T7" fmla="*/ 13 h 20"/>
                <a:gd name="T8" fmla="*/ 1 w 18"/>
                <a:gd name="T9" fmla="*/ 3 h 20"/>
              </a:gdLst>
              <a:ahLst/>
              <a:cxnLst>
                <a:cxn ang="0">
                  <a:pos x="T0" y="T1"/>
                </a:cxn>
                <a:cxn ang="0">
                  <a:pos x="T2" y="T3"/>
                </a:cxn>
                <a:cxn ang="0">
                  <a:pos x="T4" y="T5"/>
                </a:cxn>
                <a:cxn ang="0">
                  <a:pos x="T6" y="T7"/>
                </a:cxn>
                <a:cxn ang="0">
                  <a:pos x="T8" y="T9"/>
                </a:cxn>
              </a:cxnLst>
              <a:rect l="0" t="0" r="r" b="b"/>
              <a:pathLst>
                <a:path w="18" h="20">
                  <a:moveTo>
                    <a:pt x="1" y="3"/>
                  </a:moveTo>
                  <a:cubicBezTo>
                    <a:pt x="4" y="2"/>
                    <a:pt x="7" y="0"/>
                    <a:pt x="10" y="0"/>
                  </a:cubicBezTo>
                  <a:cubicBezTo>
                    <a:pt x="14" y="0"/>
                    <a:pt x="17" y="5"/>
                    <a:pt x="17" y="6"/>
                  </a:cubicBezTo>
                  <a:cubicBezTo>
                    <a:pt x="15" y="16"/>
                    <a:pt x="10" y="19"/>
                    <a:pt x="3" y="13"/>
                  </a:cubicBezTo>
                  <a:cubicBezTo>
                    <a:pt x="0" y="11"/>
                    <a:pt x="1" y="6"/>
                    <a:pt x="1" y="3"/>
                  </a:cubicBezTo>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41" name="Forme libre 1040"/>
            <p:cNvSpPr>
              <a:spLocks noChangeArrowheads="1"/>
            </p:cNvSpPr>
            <p:nvPr userDrawn="1"/>
          </p:nvSpPr>
          <p:spPr bwMode="auto">
            <a:xfrm>
              <a:off x="5872163" y="1757363"/>
              <a:ext cx="42862" cy="98425"/>
            </a:xfrm>
            <a:custGeom>
              <a:avLst/>
              <a:gdLst>
                <a:gd name="T0" fmla="*/ 0 w 121"/>
                <a:gd name="T1" fmla="*/ 183 h 274"/>
                <a:gd name="T2" fmla="*/ 1 w 121"/>
                <a:gd name="T3" fmla="*/ 0 h 274"/>
                <a:gd name="T4" fmla="*/ 120 w 121"/>
                <a:gd name="T5" fmla="*/ 273 h 274"/>
                <a:gd name="T6" fmla="*/ 0 w 121"/>
                <a:gd name="T7" fmla="*/ 183 h 274"/>
              </a:gdLst>
              <a:ahLst/>
              <a:cxnLst>
                <a:cxn ang="0">
                  <a:pos x="T0" y="T1"/>
                </a:cxn>
                <a:cxn ang="0">
                  <a:pos x="T2" y="T3"/>
                </a:cxn>
                <a:cxn ang="0">
                  <a:pos x="T4" y="T5"/>
                </a:cxn>
                <a:cxn ang="0">
                  <a:pos x="T6" y="T7"/>
                </a:cxn>
              </a:cxnLst>
              <a:rect l="0" t="0" r="r" b="b"/>
              <a:pathLst>
                <a:path w="121" h="274">
                  <a:moveTo>
                    <a:pt x="0" y="183"/>
                  </a:moveTo>
                  <a:cubicBezTo>
                    <a:pt x="35" y="122"/>
                    <a:pt x="3" y="61"/>
                    <a:pt x="1" y="0"/>
                  </a:cubicBezTo>
                  <a:cubicBezTo>
                    <a:pt x="101" y="63"/>
                    <a:pt x="76" y="170"/>
                    <a:pt x="120" y="273"/>
                  </a:cubicBezTo>
                  <a:cubicBezTo>
                    <a:pt x="49" y="255"/>
                    <a:pt x="49" y="188"/>
                    <a:pt x="0" y="183"/>
                  </a:cubicBezTo>
                </a:path>
              </a:pathLst>
            </a:custGeom>
            <a:solidFill>
              <a:srgbClr val="30303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42" name="Forme libre 1041"/>
            <p:cNvSpPr>
              <a:spLocks noChangeArrowheads="1"/>
            </p:cNvSpPr>
            <p:nvPr userDrawn="1"/>
          </p:nvSpPr>
          <p:spPr bwMode="auto">
            <a:xfrm>
              <a:off x="5865813" y="1824038"/>
              <a:ext cx="7937" cy="25400"/>
            </a:xfrm>
            <a:custGeom>
              <a:avLst/>
              <a:gdLst>
                <a:gd name="T0" fmla="*/ 17 w 20"/>
                <a:gd name="T1" fmla="*/ 70 h 71"/>
                <a:gd name="T2" fmla="*/ 19 w 20"/>
                <a:gd name="T3" fmla="*/ 0 h 71"/>
                <a:gd name="T4" fmla="*/ 17 w 20"/>
                <a:gd name="T5" fmla="*/ 70 h 71"/>
              </a:gdLst>
              <a:ahLst/>
              <a:cxnLst>
                <a:cxn ang="0">
                  <a:pos x="T0" y="T1"/>
                </a:cxn>
                <a:cxn ang="0">
                  <a:pos x="T2" y="T3"/>
                </a:cxn>
                <a:cxn ang="0">
                  <a:pos x="T4" y="T5"/>
                </a:cxn>
              </a:cxnLst>
              <a:rect l="0" t="0" r="r" b="b"/>
              <a:pathLst>
                <a:path w="20" h="71">
                  <a:moveTo>
                    <a:pt x="17" y="70"/>
                  </a:moveTo>
                  <a:cubicBezTo>
                    <a:pt x="2" y="46"/>
                    <a:pt x="0" y="23"/>
                    <a:pt x="19" y="0"/>
                  </a:cubicBezTo>
                  <a:cubicBezTo>
                    <a:pt x="17" y="23"/>
                    <a:pt x="17" y="46"/>
                    <a:pt x="17" y="70"/>
                  </a:cubicBezTo>
                </a:path>
              </a:pathLst>
            </a:custGeom>
            <a:solidFill>
              <a:srgbClr val="30303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43" name="Forme libre 1042"/>
            <p:cNvSpPr>
              <a:spLocks noChangeArrowheads="1"/>
            </p:cNvSpPr>
            <p:nvPr userDrawn="1"/>
          </p:nvSpPr>
          <p:spPr bwMode="auto">
            <a:xfrm>
              <a:off x="5895975" y="1487488"/>
              <a:ext cx="7938" cy="15875"/>
            </a:xfrm>
            <a:custGeom>
              <a:avLst/>
              <a:gdLst>
                <a:gd name="T0" fmla="*/ 0 w 24"/>
                <a:gd name="T1" fmla="*/ 43 h 44"/>
                <a:gd name="T2" fmla="*/ 9 w 24"/>
                <a:gd name="T3" fmla="*/ 27 h 44"/>
                <a:gd name="T4" fmla="*/ 0 w 24"/>
                <a:gd name="T5" fmla="*/ 43 h 44"/>
                <a:gd name="T6" fmla="*/ 23 w 24"/>
                <a:gd name="T7" fmla="*/ 0 h 44"/>
                <a:gd name="T8" fmla="*/ 9 w 24"/>
                <a:gd name="T9" fmla="*/ 27 h 44"/>
                <a:gd name="T10" fmla="*/ 23 w 24"/>
                <a:gd name="T11" fmla="*/ 0 h 44"/>
              </a:gdLst>
              <a:ahLst/>
              <a:cxnLst>
                <a:cxn ang="0">
                  <a:pos x="T0" y="T1"/>
                </a:cxn>
                <a:cxn ang="0">
                  <a:pos x="T2" y="T3"/>
                </a:cxn>
                <a:cxn ang="0">
                  <a:pos x="T4" y="T5"/>
                </a:cxn>
                <a:cxn ang="0">
                  <a:pos x="T6" y="T7"/>
                </a:cxn>
                <a:cxn ang="0">
                  <a:pos x="T8" y="T9"/>
                </a:cxn>
                <a:cxn ang="0">
                  <a:pos x="T10" y="T11"/>
                </a:cxn>
              </a:cxnLst>
              <a:rect l="0" t="0" r="r" b="b"/>
              <a:pathLst>
                <a:path w="24" h="44">
                  <a:moveTo>
                    <a:pt x="0" y="43"/>
                  </a:moveTo>
                  <a:cubicBezTo>
                    <a:pt x="3" y="38"/>
                    <a:pt x="6" y="32"/>
                    <a:pt x="9" y="27"/>
                  </a:cubicBezTo>
                  <a:cubicBezTo>
                    <a:pt x="6" y="32"/>
                    <a:pt x="3" y="37"/>
                    <a:pt x="0" y="43"/>
                  </a:cubicBezTo>
                  <a:close/>
                  <a:moveTo>
                    <a:pt x="23" y="0"/>
                  </a:moveTo>
                  <a:cubicBezTo>
                    <a:pt x="19" y="9"/>
                    <a:pt x="14" y="18"/>
                    <a:pt x="9" y="27"/>
                  </a:cubicBezTo>
                  <a:cubicBezTo>
                    <a:pt x="14" y="18"/>
                    <a:pt x="19" y="9"/>
                    <a:pt x="23" y="0"/>
                  </a:cubicBezTo>
                  <a:close/>
                </a:path>
              </a:pathLst>
            </a:custGeom>
            <a:solidFill>
              <a:srgbClr val="67676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44" name="Forme libre 1043"/>
            <p:cNvSpPr>
              <a:spLocks noChangeArrowheads="1"/>
            </p:cNvSpPr>
            <p:nvPr userDrawn="1"/>
          </p:nvSpPr>
          <p:spPr bwMode="auto">
            <a:xfrm>
              <a:off x="4875213" y="5699125"/>
              <a:ext cx="9525" cy="9525"/>
            </a:xfrm>
            <a:custGeom>
              <a:avLst/>
              <a:gdLst>
                <a:gd name="T0" fmla="*/ 0 w 27"/>
                <a:gd name="T1" fmla="*/ 25 h 26"/>
                <a:gd name="T2" fmla="*/ 26 w 27"/>
                <a:gd name="T3" fmla="*/ 0 h 26"/>
                <a:gd name="T4" fmla="*/ 0 w 27"/>
                <a:gd name="T5" fmla="*/ 25 h 26"/>
              </a:gdLst>
              <a:ahLst/>
              <a:cxnLst>
                <a:cxn ang="0">
                  <a:pos x="T0" y="T1"/>
                </a:cxn>
                <a:cxn ang="0">
                  <a:pos x="T2" y="T3"/>
                </a:cxn>
                <a:cxn ang="0">
                  <a:pos x="T4" y="T5"/>
                </a:cxn>
              </a:cxnLst>
              <a:rect l="0" t="0" r="r" b="b"/>
              <a:pathLst>
                <a:path w="27" h="26">
                  <a:moveTo>
                    <a:pt x="0" y="25"/>
                  </a:moveTo>
                  <a:cubicBezTo>
                    <a:pt x="9" y="17"/>
                    <a:pt x="16" y="8"/>
                    <a:pt x="26" y="0"/>
                  </a:cubicBezTo>
                  <a:cubicBezTo>
                    <a:pt x="21" y="13"/>
                    <a:pt x="12" y="20"/>
                    <a:pt x="0" y="25"/>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45" name="Forme libre 1044"/>
            <p:cNvSpPr>
              <a:spLocks noChangeArrowheads="1"/>
            </p:cNvSpPr>
            <p:nvPr userDrawn="1"/>
          </p:nvSpPr>
          <p:spPr bwMode="auto">
            <a:xfrm>
              <a:off x="4865688" y="5707063"/>
              <a:ext cx="9525" cy="9525"/>
            </a:xfrm>
            <a:custGeom>
              <a:avLst/>
              <a:gdLst>
                <a:gd name="T0" fmla="*/ 0 w 27"/>
                <a:gd name="T1" fmla="*/ 24 h 25"/>
                <a:gd name="T2" fmla="*/ 26 w 27"/>
                <a:gd name="T3" fmla="*/ 0 h 25"/>
                <a:gd name="T4" fmla="*/ 0 w 27"/>
                <a:gd name="T5" fmla="*/ 24 h 25"/>
              </a:gdLst>
              <a:ahLst/>
              <a:cxnLst>
                <a:cxn ang="0">
                  <a:pos x="T0" y="T1"/>
                </a:cxn>
                <a:cxn ang="0">
                  <a:pos x="T2" y="T3"/>
                </a:cxn>
                <a:cxn ang="0">
                  <a:pos x="T4" y="T5"/>
                </a:cxn>
              </a:cxnLst>
              <a:rect l="0" t="0" r="r" b="b"/>
              <a:pathLst>
                <a:path w="27" h="25">
                  <a:moveTo>
                    <a:pt x="0" y="24"/>
                  </a:moveTo>
                  <a:cubicBezTo>
                    <a:pt x="9" y="17"/>
                    <a:pt x="17" y="9"/>
                    <a:pt x="26" y="0"/>
                  </a:cubicBezTo>
                  <a:cubicBezTo>
                    <a:pt x="17" y="7"/>
                    <a:pt x="9" y="17"/>
                    <a:pt x="0" y="24"/>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46" name="Forme libre 1045"/>
            <p:cNvSpPr>
              <a:spLocks noChangeArrowheads="1"/>
            </p:cNvSpPr>
            <p:nvPr userDrawn="1"/>
          </p:nvSpPr>
          <p:spPr bwMode="auto">
            <a:xfrm>
              <a:off x="5416550" y="1252538"/>
              <a:ext cx="744538" cy="163512"/>
            </a:xfrm>
            <a:custGeom>
              <a:avLst/>
              <a:gdLst>
                <a:gd name="T0" fmla="*/ 2067 w 2068"/>
                <a:gd name="T1" fmla="*/ 76 h 456"/>
                <a:gd name="T2" fmla="*/ 759 w 2068"/>
                <a:gd name="T3" fmla="*/ 371 h 456"/>
                <a:gd name="T4" fmla="*/ 751 w 2068"/>
                <a:gd name="T5" fmla="*/ 386 h 456"/>
                <a:gd name="T6" fmla="*/ 634 w 2068"/>
                <a:gd name="T7" fmla="*/ 418 h 456"/>
                <a:gd name="T8" fmla="*/ 563 w 2068"/>
                <a:gd name="T9" fmla="*/ 430 h 456"/>
                <a:gd name="T10" fmla="*/ 360 w 2068"/>
                <a:gd name="T11" fmla="*/ 453 h 456"/>
                <a:gd name="T12" fmla="*/ 104 w 2068"/>
                <a:gd name="T13" fmla="*/ 453 h 456"/>
                <a:gd name="T14" fmla="*/ 46 w 2068"/>
                <a:gd name="T15" fmla="*/ 441 h 456"/>
                <a:gd name="T16" fmla="*/ 6 w 2068"/>
                <a:gd name="T17" fmla="*/ 360 h 456"/>
                <a:gd name="T18" fmla="*/ 38 w 2068"/>
                <a:gd name="T19" fmla="*/ 319 h 456"/>
                <a:gd name="T20" fmla="*/ 93 w 2068"/>
                <a:gd name="T21" fmla="*/ 288 h 456"/>
                <a:gd name="T22" fmla="*/ 130 w 2068"/>
                <a:gd name="T23" fmla="*/ 259 h 456"/>
                <a:gd name="T24" fmla="*/ 295 w 2068"/>
                <a:gd name="T25" fmla="*/ 261 h 456"/>
                <a:gd name="T26" fmla="*/ 499 w 2068"/>
                <a:gd name="T27" fmla="*/ 246 h 456"/>
                <a:gd name="T28" fmla="*/ 525 w 2068"/>
                <a:gd name="T29" fmla="*/ 230 h 456"/>
                <a:gd name="T30" fmla="*/ 626 w 2068"/>
                <a:gd name="T31" fmla="*/ 232 h 456"/>
                <a:gd name="T32" fmla="*/ 653 w 2068"/>
                <a:gd name="T33" fmla="*/ 224 h 456"/>
                <a:gd name="T34" fmla="*/ 771 w 2068"/>
                <a:gd name="T35" fmla="*/ 201 h 456"/>
                <a:gd name="T36" fmla="*/ 814 w 2068"/>
                <a:gd name="T37" fmla="*/ 192 h 456"/>
                <a:gd name="T38" fmla="*/ 913 w 2068"/>
                <a:gd name="T39" fmla="*/ 184 h 456"/>
                <a:gd name="T40" fmla="*/ 939 w 2068"/>
                <a:gd name="T41" fmla="*/ 178 h 456"/>
                <a:gd name="T42" fmla="*/ 989 w 2068"/>
                <a:gd name="T43" fmla="*/ 159 h 456"/>
                <a:gd name="T44" fmla="*/ 1058 w 2068"/>
                <a:gd name="T45" fmla="*/ 148 h 456"/>
                <a:gd name="T46" fmla="*/ 1084 w 2068"/>
                <a:gd name="T47" fmla="*/ 139 h 456"/>
                <a:gd name="T48" fmla="*/ 1112 w 2068"/>
                <a:gd name="T49" fmla="*/ 134 h 456"/>
                <a:gd name="T50" fmla="*/ 1141 w 2068"/>
                <a:gd name="T51" fmla="*/ 133 h 456"/>
                <a:gd name="T52" fmla="*/ 1170 w 2068"/>
                <a:gd name="T53" fmla="*/ 128 h 456"/>
                <a:gd name="T54" fmla="*/ 1287 w 2068"/>
                <a:gd name="T55" fmla="*/ 104 h 456"/>
                <a:gd name="T56" fmla="*/ 1357 w 2068"/>
                <a:gd name="T57" fmla="*/ 110 h 456"/>
                <a:gd name="T58" fmla="*/ 1412 w 2068"/>
                <a:gd name="T59" fmla="*/ 100 h 456"/>
                <a:gd name="T60" fmla="*/ 1454 w 2068"/>
                <a:gd name="T61" fmla="*/ 90 h 456"/>
                <a:gd name="T62" fmla="*/ 1657 w 2068"/>
                <a:gd name="T63" fmla="*/ 53 h 456"/>
                <a:gd name="T64" fmla="*/ 1712 w 2068"/>
                <a:gd name="T65" fmla="*/ 49 h 456"/>
                <a:gd name="T66" fmla="*/ 1764 w 2068"/>
                <a:gd name="T67" fmla="*/ 42 h 456"/>
                <a:gd name="T68" fmla="*/ 1788 w 2068"/>
                <a:gd name="T69" fmla="*/ 39 h 456"/>
                <a:gd name="T70" fmla="*/ 1811 w 2068"/>
                <a:gd name="T71" fmla="*/ 35 h 456"/>
                <a:gd name="T72" fmla="*/ 1834 w 2068"/>
                <a:gd name="T73" fmla="*/ 32 h 456"/>
                <a:gd name="T74" fmla="*/ 1845 w 2068"/>
                <a:gd name="T75" fmla="*/ 32 h 456"/>
                <a:gd name="T76" fmla="*/ 1855 w 2068"/>
                <a:gd name="T77" fmla="*/ 30 h 456"/>
                <a:gd name="T78" fmla="*/ 1877 w 2068"/>
                <a:gd name="T79" fmla="*/ 26 h 456"/>
                <a:gd name="T80" fmla="*/ 1898 w 2068"/>
                <a:gd name="T81" fmla="*/ 20 h 456"/>
                <a:gd name="T82" fmla="*/ 1919 w 2068"/>
                <a:gd name="T83" fmla="*/ 10 h 456"/>
                <a:gd name="T84" fmla="*/ 1942 w 2068"/>
                <a:gd name="T85" fmla="*/ 1 h 456"/>
                <a:gd name="T86" fmla="*/ 1968 w 2068"/>
                <a:gd name="T87" fmla="*/ 1 h 456"/>
                <a:gd name="T88" fmla="*/ 1980 w 2068"/>
                <a:gd name="T89" fmla="*/ 4 h 456"/>
                <a:gd name="T90" fmla="*/ 1993 w 2068"/>
                <a:gd name="T91" fmla="*/ 10 h 456"/>
                <a:gd name="T92" fmla="*/ 2042 w 2068"/>
                <a:gd name="T93" fmla="*/ 58 h 456"/>
                <a:gd name="T94" fmla="*/ 2067 w 2068"/>
                <a:gd name="T95" fmla="*/ 7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68" h="456">
                  <a:moveTo>
                    <a:pt x="2067" y="76"/>
                  </a:moveTo>
                  <a:cubicBezTo>
                    <a:pt x="1628" y="155"/>
                    <a:pt x="1197" y="281"/>
                    <a:pt x="759" y="371"/>
                  </a:cubicBezTo>
                  <a:cubicBezTo>
                    <a:pt x="756" y="375"/>
                    <a:pt x="754" y="381"/>
                    <a:pt x="751" y="386"/>
                  </a:cubicBezTo>
                  <a:cubicBezTo>
                    <a:pt x="718" y="417"/>
                    <a:pt x="673" y="406"/>
                    <a:pt x="634" y="418"/>
                  </a:cubicBezTo>
                  <a:cubicBezTo>
                    <a:pt x="611" y="423"/>
                    <a:pt x="586" y="429"/>
                    <a:pt x="563" y="430"/>
                  </a:cubicBezTo>
                  <a:cubicBezTo>
                    <a:pt x="495" y="430"/>
                    <a:pt x="427" y="443"/>
                    <a:pt x="360" y="453"/>
                  </a:cubicBezTo>
                  <a:cubicBezTo>
                    <a:pt x="275" y="455"/>
                    <a:pt x="189" y="455"/>
                    <a:pt x="104" y="453"/>
                  </a:cubicBezTo>
                  <a:cubicBezTo>
                    <a:pt x="84" y="452"/>
                    <a:pt x="64" y="450"/>
                    <a:pt x="46" y="441"/>
                  </a:cubicBezTo>
                  <a:cubicBezTo>
                    <a:pt x="17" y="421"/>
                    <a:pt x="0" y="397"/>
                    <a:pt x="6" y="360"/>
                  </a:cubicBezTo>
                  <a:cubicBezTo>
                    <a:pt x="11" y="342"/>
                    <a:pt x="23" y="328"/>
                    <a:pt x="38" y="319"/>
                  </a:cubicBezTo>
                  <a:cubicBezTo>
                    <a:pt x="56" y="310"/>
                    <a:pt x="78" y="304"/>
                    <a:pt x="93" y="288"/>
                  </a:cubicBezTo>
                  <a:cubicBezTo>
                    <a:pt x="104" y="276"/>
                    <a:pt x="114" y="265"/>
                    <a:pt x="130" y="259"/>
                  </a:cubicBezTo>
                  <a:cubicBezTo>
                    <a:pt x="185" y="220"/>
                    <a:pt x="240" y="279"/>
                    <a:pt x="295" y="261"/>
                  </a:cubicBezTo>
                  <a:cubicBezTo>
                    <a:pt x="359" y="195"/>
                    <a:pt x="434" y="288"/>
                    <a:pt x="499" y="246"/>
                  </a:cubicBezTo>
                  <a:cubicBezTo>
                    <a:pt x="507" y="239"/>
                    <a:pt x="516" y="235"/>
                    <a:pt x="525" y="230"/>
                  </a:cubicBezTo>
                  <a:cubicBezTo>
                    <a:pt x="559" y="217"/>
                    <a:pt x="592" y="232"/>
                    <a:pt x="626" y="232"/>
                  </a:cubicBezTo>
                  <a:cubicBezTo>
                    <a:pt x="635" y="230"/>
                    <a:pt x="644" y="227"/>
                    <a:pt x="653" y="224"/>
                  </a:cubicBezTo>
                  <a:cubicBezTo>
                    <a:pt x="690" y="203"/>
                    <a:pt x="730" y="198"/>
                    <a:pt x="771" y="201"/>
                  </a:cubicBezTo>
                  <a:cubicBezTo>
                    <a:pt x="786" y="200"/>
                    <a:pt x="800" y="195"/>
                    <a:pt x="814" y="192"/>
                  </a:cubicBezTo>
                  <a:cubicBezTo>
                    <a:pt x="846" y="181"/>
                    <a:pt x="879" y="181"/>
                    <a:pt x="913" y="184"/>
                  </a:cubicBezTo>
                  <a:cubicBezTo>
                    <a:pt x="922" y="183"/>
                    <a:pt x="931" y="180"/>
                    <a:pt x="939" y="178"/>
                  </a:cubicBezTo>
                  <a:cubicBezTo>
                    <a:pt x="956" y="172"/>
                    <a:pt x="971" y="162"/>
                    <a:pt x="989" y="159"/>
                  </a:cubicBezTo>
                  <a:cubicBezTo>
                    <a:pt x="1012" y="155"/>
                    <a:pt x="1035" y="154"/>
                    <a:pt x="1058" y="148"/>
                  </a:cubicBezTo>
                  <a:cubicBezTo>
                    <a:pt x="1067" y="145"/>
                    <a:pt x="1076" y="142"/>
                    <a:pt x="1084" y="139"/>
                  </a:cubicBezTo>
                  <a:cubicBezTo>
                    <a:pt x="1093" y="136"/>
                    <a:pt x="1102" y="134"/>
                    <a:pt x="1112" y="134"/>
                  </a:cubicBezTo>
                  <a:cubicBezTo>
                    <a:pt x="1121" y="134"/>
                    <a:pt x="1131" y="133"/>
                    <a:pt x="1141" y="133"/>
                  </a:cubicBezTo>
                  <a:cubicBezTo>
                    <a:pt x="1150" y="131"/>
                    <a:pt x="1160" y="130"/>
                    <a:pt x="1170" y="128"/>
                  </a:cubicBezTo>
                  <a:cubicBezTo>
                    <a:pt x="1209" y="120"/>
                    <a:pt x="1241" y="84"/>
                    <a:pt x="1287" y="104"/>
                  </a:cubicBezTo>
                  <a:cubicBezTo>
                    <a:pt x="1310" y="111"/>
                    <a:pt x="1333" y="113"/>
                    <a:pt x="1357" y="110"/>
                  </a:cubicBezTo>
                  <a:cubicBezTo>
                    <a:pt x="1376" y="107"/>
                    <a:pt x="1394" y="100"/>
                    <a:pt x="1412" y="100"/>
                  </a:cubicBezTo>
                  <a:cubicBezTo>
                    <a:pt x="1426" y="97"/>
                    <a:pt x="1440" y="94"/>
                    <a:pt x="1454" y="90"/>
                  </a:cubicBezTo>
                  <a:cubicBezTo>
                    <a:pt x="1519" y="67"/>
                    <a:pt x="1586" y="53"/>
                    <a:pt x="1657" y="53"/>
                  </a:cubicBezTo>
                  <a:cubicBezTo>
                    <a:pt x="1675" y="55"/>
                    <a:pt x="1693" y="53"/>
                    <a:pt x="1712" y="49"/>
                  </a:cubicBezTo>
                  <a:cubicBezTo>
                    <a:pt x="1728" y="46"/>
                    <a:pt x="1747" y="44"/>
                    <a:pt x="1764" y="42"/>
                  </a:cubicBezTo>
                  <a:cubicBezTo>
                    <a:pt x="1771" y="41"/>
                    <a:pt x="1780" y="40"/>
                    <a:pt x="1788" y="39"/>
                  </a:cubicBezTo>
                  <a:cubicBezTo>
                    <a:pt x="1796" y="37"/>
                    <a:pt x="1803" y="36"/>
                    <a:pt x="1811" y="35"/>
                  </a:cubicBezTo>
                  <a:cubicBezTo>
                    <a:pt x="1819" y="33"/>
                    <a:pt x="1826" y="33"/>
                    <a:pt x="1834" y="32"/>
                  </a:cubicBezTo>
                  <a:lnTo>
                    <a:pt x="1845" y="32"/>
                  </a:lnTo>
                  <a:lnTo>
                    <a:pt x="1855" y="30"/>
                  </a:lnTo>
                  <a:cubicBezTo>
                    <a:pt x="1863" y="29"/>
                    <a:pt x="1869" y="27"/>
                    <a:pt x="1877" y="26"/>
                  </a:cubicBezTo>
                  <a:cubicBezTo>
                    <a:pt x="1884" y="24"/>
                    <a:pt x="1890" y="21"/>
                    <a:pt x="1898" y="20"/>
                  </a:cubicBezTo>
                  <a:cubicBezTo>
                    <a:pt x="1906" y="17"/>
                    <a:pt x="1912" y="13"/>
                    <a:pt x="1919" y="10"/>
                  </a:cubicBezTo>
                  <a:cubicBezTo>
                    <a:pt x="1927" y="6"/>
                    <a:pt x="1935" y="3"/>
                    <a:pt x="1942" y="1"/>
                  </a:cubicBezTo>
                  <a:cubicBezTo>
                    <a:pt x="1951" y="0"/>
                    <a:pt x="1959" y="0"/>
                    <a:pt x="1968" y="1"/>
                  </a:cubicBezTo>
                  <a:cubicBezTo>
                    <a:pt x="1973" y="3"/>
                    <a:pt x="1977" y="3"/>
                    <a:pt x="1980" y="4"/>
                  </a:cubicBezTo>
                  <a:cubicBezTo>
                    <a:pt x="1985" y="6"/>
                    <a:pt x="1988" y="9"/>
                    <a:pt x="1993" y="10"/>
                  </a:cubicBezTo>
                  <a:cubicBezTo>
                    <a:pt x="2013" y="21"/>
                    <a:pt x="2028" y="39"/>
                    <a:pt x="2042" y="58"/>
                  </a:cubicBezTo>
                  <a:cubicBezTo>
                    <a:pt x="2054" y="61"/>
                    <a:pt x="2060" y="68"/>
                    <a:pt x="2067" y="76"/>
                  </a:cubicBezTo>
                </a:path>
              </a:pathLst>
            </a:custGeom>
            <a:solidFill>
              <a:schemeClr val="accent4">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47" name="Forme libre 1046"/>
            <p:cNvSpPr>
              <a:spLocks noChangeArrowheads="1"/>
            </p:cNvSpPr>
            <p:nvPr userDrawn="1"/>
          </p:nvSpPr>
          <p:spPr bwMode="auto">
            <a:xfrm>
              <a:off x="6223000" y="1058863"/>
              <a:ext cx="95250" cy="180975"/>
            </a:xfrm>
            <a:custGeom>
              <a:avLst/>
              <a:gdLst>
                <a:gd name="T0" fmla="*/ 10 w 263"/>
                <a:gd name="T1" fmla="*/ 62 h 502"/>
                <a:gd name="T2" fmla="*/ 152 w 263"/>
                <a:gd name="T3" fmla="*/ 0 h 502"/>
                <a:gd name="T4" fmla="*/ 155 w 263"/>
                <a:gd name="T5" fmla="*/ 69 h 502"/>
                <a:gd name="T6" fmla="*/ 171 w 263"/>
                <a:gd name="T7" fmla="*/ 0 h 502"/>
                <a:gd name="T8" fmla="*/ 221 w 263"/>
                <a:gd name="T9" fmla="*/ 21 h 502"/>
                <a:gd name="T10" fmla="*/ 245 w 263"/>
                <a:gd name="T11" fmla="*/ 90 h 502"/>
                <a:gd name="T12" fmla="*/ 241 w 263"/>
                <a:gd name="T13" fmla="*/ 157 h 502"/>
                <a:gd name="T14" fmla="*/ 239 w 263"/>
                <a:gd name="T15" fmla="*/ 183 h 502"/>
                <a:gd name="T16" fmla="*/ 239 w 263"/>
                <a:gd name="T17" fmla="*/ 210 h 502"/>
                <a:gd name="T18" fmla="*/ 239 w 263"/>
                <a:gd name="T19" fmla="*/ 224 h 502"/>
                <a:gd name="T20" fmla="*/ 241 w 263"/>
                <a:gd name="T21" fmla="*/ 253 h 502"/>
                <a:gd name="T22" fmla="*/ 242 w 263"/>
                <a:gd name="T23" fmla="*/ 441 h 502"/>
                <a:gd name="T24" fmla="*/ 241 w 263"/>
                <a:gd name="T25" fmla="*/ 456 h 502"/>
                <a:gd name="T26" fmla="*/ 33 w 263"/>
                <a:gd name="T27" fmla="*/ 501 h 502"/>
                <a:gd name="T28" fmla="*/ 0 w 263"/>
                <a:gd name="T29" fmla="*/ 429 h 502"/>
                <a:gd name="T30" fmla="*/ 13 w 263"/>
                <a:gd name="T31" fmla="*/ 93 h 502"/>
                <a:gd name="T32" fmla="*/ 10 w 263"/>
                <a:gd name="T33" fmla="*/ 62 h 502"/>
                <a:gd name="T34" fmla="*/ 126 w 263"/>
                <a:gd name="T35" fmla="*/ 282 h 502"/>
                <a:gd name="T36" fmla="*/ 142 w 263"/>
                <a:gd name="T37" fmla="*/ 167 h 502"/>
                <a:gd name="T38" fmla="*/ 126 w 263"/>
                <a:gd name="T39" fmla="*/ 28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502">
                  <a:moveTo>
                    <a:pt x="10" y="62"/>
                  </a:moveTo>
                  <a:cubicBezTo>
                    <a:pt x="45" y="15"/>
                    <a:pt x="96" y="0"/>
                    <a:pt x="152" y="0"/>
                  </a:cubicBezTo>
                  <a:cubicBezTo>
                    <a:pt x="155" y="23"/>
                    <a:pt x="156" y="46"/>
                    <a:pt x="155" y="69"/>
                  </a:cubicBezTo>
                  <a:cubicBezTo>
                    <a:pt x="159" y="46"/>
                    <a:pt x="164" y="23"/>
                    <a:pt x="171" y="0"/>
                  </a:cubicBezTo>
                  <a:cubicBezTo>
                    <a:pt x="187" y="7"/>
                    <a:pt x="204" y="15"/>
                    <a:pt x="221" y="21"/>
                  </a:cubicBezTo>
                  <a:cubicBezTo>
                    <a:pt x="251" y="36"/>
                    <a:pt x="262" y="58"/>
                    <a:pt x="245" y="90"/>
                  </a:cubicBezTo>
                  <a:cubicBezTo>
                    <a:pt x="239" y="111"/>
                    <a:pt x="245" y="134"/>
                    <a:pt x="241" y="157"/>
                  </a:cubicBezTo>
                  <a:cubicBezTo>
                    <a:pt x="241" y="166"/>
                    <a:pt x="241" y="175"/>
                    <a:pt x="239" y="183"/>
                  </a:cubicBezTo>
                  <a:lnTo>
                    <a:pt x="239" y="210"/>
                  </a:lnTo>
                  <a:lnTo>
                    <a:pt x="239" y="224"/>
                  </a:lnTo>
                  <a:cubicBezTo>
                    <a:pt x="239" y="233"/>
                    <a:pt x="241" y="244"/>
                    <a:pt x="241" y="253"/>
                  </a:cubicBezTo>
                  <a:cubicBezTo>
                    <a:pt x="259" y="316"/>
                    <a:pt x="236" y="378"/>
                    <a:pt x="242" y="441"/>
                  </a:cubicBezTo>
                  <a:cubicBezTo>
                    <a:pt x="242" y="446"/>
                    <a:pt x="241" y="452"/>
                    <a:pt x="241" y="456"/>
                  </a:cubicBezTo>
                  <a:cubicBezTo>
                    <a:pt x="172" y="472"/>
                    <a:pt x="102" y="485"/>
                    <a:pt x="33" y="501"/>
                  </a:cubicBezTo>
                  <a:cubicBezTo>
                    <a:pt x="1" y="487"/>
                    <a:pt x="0" y="458"/>
                    <a:pt x="0" y="429"/>
                  </a:cubicBezTo>
                  <a:cubicBezTo>
                    <a:pt x="7" y="317"/>
                    <a:pt x="58" y="207"/>
                    <a:pt x="13" y="93"/>
                  </a:cubicBezTo>
                  <a:cubicBezTo>
                    <a:pt x="12" y="82"/>
                    <a:pt x="10" y="73"/>
                    <a:pt x="10" y="62"/>
                  </a:cubicBezTo>
                  <a:close/>
                  <a:moveTo>
                    <a:pt x="126" y="282"/>
                  </a:moveTo>
                  <a:cubicBezTo>
                    <a:pt x="133" y="246"/>
                    <a:pt x="137" y="207"/>
                    <a:pt x="142" y="167"/>
                  </a:cubicBezTo>
                  <a:cubicBezTo>
                    <a:pt x="134" y="207"/>
                    <a:pt x="127" y="246"/>
                    <a:pt x="126" y="282"/>
                  </a:cubicBezTo>
                  <a:close/>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48" name="Forme libre 1047"/>
            <p:cNvSpPr>
              <a:spLocks noChangeArrowheads="1"/>
            </p:cNvSpPr>
            <p:nvPr userDrawn="1"/>
          </p:nvSpPr>
          <p:spPr bwMode="auto">
            <a:xfrm>
              <a:off x="6145213" y="1069975"/>
              <a:ext cx="100012" cy="190500"/>
            </a:xfrm>
            <a:custGeom>
              <a:avLst/>
              <a:gdLst>
                <a:gd name="T0" fmla="*/ 95 w 276"/>
                <a:gd name="T1" fmla="*/ 54 h 531"/>
                <a:gd name="T2" fmla="*/ 135 w 276"/>
                <a:gd name="T3" fmla="*/ 34 h 531"/>
                <a:gd name="T4" fmla="*/ 147 w 276"/>
                <a:gd name="T5" fmla="*/ 160 h 531"/>
                <a:gd name="T6" fmla="*/ 148 w 276"/>
                <a:gd name="T7" fmla="*/ 142 h 531"/>
                <a:gd name="T8" fmla="*/ 136 w 276"/>
                <a:gd name="T9" fmla="*/ 32 h 531"/>
                <a:gd name="T10" fmla="*/ 226 w 276"/>
                <a:gd name="T11" fmla="*/ 31 h 531"/>
                <a:gd name="T12" fmla="*/ 234 w 276"/>
                <a:gd name="T13" fmla="*/ 38 h 531"/>
                <a:gd name="T14" fmla="*/ 267 w 276"/>
                <a:gd name="T15" fmla="*/ 125 h 531"/>
                <a:gd name="T16" fmla="*/ 243 w 276"/>
                <a:gd name="T17" fmla="*/ 359 h 531"/>
                <a:gd name="T18" fmla="*/ 183 w 276"/>
                <a:gd name="T19" fmla="*/ 446 h 531"/>
                <a:gd name="T20" fmla="*/ 141 w 276"/>
                <a:gd name="T21" fmla="*/ 496 h 531"/>
                <a:gd name="T22" fmla="*/ 95 w 276"/>
                <a:gd name="T23" fmla="*/ 521 h 531"/>
                <a:gd name="T24" fmla="*/ 67 w 276"/>
                <a:gd name="T25" fmla="*/ 518 h 531"/>
                <a:gd name="T26" fmla="*/ 66 w 276"/>
                <a:gd name="T27" fmla="*/ 518 h 531"/>
                <a:gd name="T28" fmla="*/ 12 w 276"/>
                <a:gd name="T29" fmla="*/ 406 h 531"/>
                <a:gd name="T30" fmla="*/ 9 w 276"/>
                <a:gd name="T31" fmla="*/ 335 h 531"/>
                <a:gd name="T32" fmla="*/ 77 w 276"/>
                <a:gd name="T33" fmla="*/ 55 h 531"/>
                <a:gd name="T34" fmla="*/ 95 w 276"/>
                <a:gd name="T35" fmla="*/ 54 h 531"/>
                <a:gd name="T36" fmla="*/ 144 w 276"/>
                <a:gd name="T37" fmla="*/ 170 h 531"/>
                <a:gd name="T38" fmla="*/ 145 w 276"/>
                <a:gd name="T39" fmla="*/ 168 h 531"/>
                <a:gd name="T40" fmla="*/ 146 w 276"/>
                <a:gd name="T41" fmla="*/ 164 h 531"/>
                <a:gd name="T42" fmla="*/ 144 w 276"/>
                <a:gd name="T43" fmla="*/ 17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531">
                  <a:moveTo>
                    <a:pt x="95" y="54"/>
                  </a:moveTo>
                  <a:cubicBezTo>
                    <a:pt x="109" y="48"/>
                    <a:pt x="121" y="40"/>
                    <a:pt x="135" y="34"/>
                  </a:cubicBezTo>
                  <a:cubicBezTo>
                    <a:pt x="179" y="72"/>
                    <a:pt x="141" y="117"/>
                    <a:pt x="147" y="160"/>
                  </a:cubicBezTo>
                  <a:cubicBezTo>
                    <a:pt x="148" y="154"/>
                    <a:pt x="148" y="148"/>
                    <a:pt x="148" y="142"/>
                  </a:cubicBezTo>
                  <a:cubicBezTo>
                    <a:pt x="148" y="106"/>
                    <a:pt x="176" y="64"/>
                    <a:pt x="136" y="32"/>
                  </a:cubicBezTo>
                  <a:cubicBezTo>
                    <a:pt x="165" y="0"/>
                    <a:pt x="196" y="5"/>
                    <a:pt x="226" y="31"/>
                  </a:cubicBezTo>
                  <a:lnTo>
                    <a:pt x="234" y="38"/>
                  </a:lnTo>
                  <a:cubicBezTo>
                    <a:pt x="274" y="57"/>
                    <a:pt x="275" y="92"/>
                    <a:pt x="267" y="125"/>
                  </a:cubicBezTo>
                  <a:cubicBezTo>
                    <a:pt x="251" y="202"/>
                    <a:pt x="254" y="281"/>
                    <a:pt x="243" y="359"/>
                  </a:cubicBezTo>
                  <a:cubicBezTo>
                    <a:pt x="222" y="387"/>
                    <a:pt x="237" y="440"/>
                    <a:pt x="183" y="446"/>
                  </a:cubicBezTo>
                  <a:cubicBezTo>
                    <a:pt x="170" y="463"/>
                    <a:pt x="154" y="480"/>
                    <a:pt x="141" y="496"/>
                  </a:cubicBezTo>
                  <a:cubicBezTo>
                    <a:pt x="96" y="449"/>
                    <a:pt x="119" y="530"/>
                    <a:pt x="95" y="521"/>
                  </a:cubicBezTo>
                  <a:cubicBezTo>
                    <a:pt x="84" y="526"/>
                    <a:pt x="75" y="524"/>
                    <a:pt x="67" y="518"/>
                  </a:cubicBezTo>
                  <a:lnTo>
                    <a:pt x="66" y="518"/>
                  </a:lnTo>
                  <a:cubicBezTo>
                    <a:pt x="29" y="490"/>
                    <a:pt x="26" y="446"/>
                    <a:pt x="12" y="406"/>
                  </a:cubicBezTo>
                  <a:cubicBezTo>
                    <a:pt x="9" y="383"/>
                    <a:pt x="9" y="359"/>
                    <a:pt x="9" y="335"/>
                  </a:cubicBezTo>
                  <a:cubicBezTo>
                    <a:pt x="40" y="243"/>
                    <a:pt x="0" y="136"/>
                    <a:pt x="77" y="55"/>
                  </a:cubicBezTo>
                  <a:cubicBezTo>
                    <a:pt x="84" y="55"/>
                    <a:pt x="90" y="55"/>
                    <a:pt x="95" y="54"/>
                  </a:cubicBezTo>
                  <a:close/>
                  <a:moveTo>
                    <a:pt x="144" y="170"/>
                  </a:moveTo>
                  <a:lnTo>
                    <a:pt x="145" y="168"/>
                  </a:lnTo>
                  <a:cubicBezTo>
                    <a:pt x="146" y="167"/>
                    <a:pt x="146" y="165"/>
                    <a:pt x="146" y="164"/>
                  </a:cubicBezTo>
                  <a:cubicBezTo>
                    <a:pt x="146" y="166"/>
                    <a:pt x="145" y="168"/>
                    <a:pt x="144" y="170"/>
                  </a:cubicBezTo>
                  <a:close/>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49" name="Forme libre 1048"/>
            <p:cNvSpPr>
              <a:spLocks noChangeArrowheads="1"/>
            </p:cNvSpPr>
            <p:nvPr userDrawn="1"/>
          </p:nvSpPr>
          <p:spPr bwMode="auto">
            <a:xfrm>
              <a:off x="6413500" y="1023938"/>
              <a:ext cx="60325" cy="173037"/>
            </a:xfrm>
            <a:custGeom>
              <a:avLst/>
              <a:gdLst>
                <a:gd name="T0" fmla="*/ 100 w 166"/>
                <a:gd name="T1" fmla="*/ 24 h 482"/>
                <a:gd name="T2" fmla="*/ 165 w 166"/>
                <a:gd name="T3" fmla="*/ 0 h 482"/>
                <a:gd name="T4" fmla="*/ 123 w 166"/>
                <a:gd name="T5" fmla="*/ 301 h 482"/>
                <a:gd name="T6" fmla="*/ 120 w 166"/>
                <a:gd name="T7" fmla="*/ 435 h 482"/>
                <a:gd name="T8" fmla="*/ 120 w 166"/>
                <a:gd name="T9" fmla="*/ 435 h 482"/>
                <a:gd name="T10" fmla="*/ 95 w 166"/>
                <a:gd name="T11" fmla="*/ 476 h 482"/>
                <a:gd name="T12" fmla="*/ 84 w 166"/>
                <a:gd name="T13" fmla="*/ 481 h 482"/>
                <a:gd name="T14" fmla="*/ 74 w 166"/>
                <a:gd name="T15" fmla="*/ 481 h 482"/>
                <a:gd name="T16" fmla="*/ 37 w 166"/>
                <a:gd name="T17" fmla="*/ 292 h 482"/>
                <a:gd name="T18" fmla="*/ 54 w 166"/>
                <a:gd name="T19" fmla="*/ 157 h 482"/>
                <a:gd name="T20" fmla="*/ 68 w 166"/>
                <a:gd name="T21" fmla="*/ 119 h 482"/>
                <a:gd name="T22" fmla="*/ 74 w 166"/>
                <a:gd name="T23" fmla="*/ 95 h 482"/>
                <a:gd name="T24" fmla="*/ 75 w 166"/>
                <a:gd name="T25" fmla="*/ 70 h 482"/>
                <a:gd name="T26" fmla="*/ 77 w 166"/>
                <a:gd name="T27" fmla="*/ 47 h 482"/>
                <a:gd name="T28" fmla="*/ 81 w 166"/>
                <a:gd name="T29" fmla="*/ 37 h 482"/>
                <a:gd name="T30" fmla="*/ 89 w 166"/>
                <a:gd name="T31" fmla="*/ 27 h 482"/>
                <a:gd name="T32" fmla="*/ 100 w 166"/>
                <a:gd name="T33" fmla="*/ 24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482">
                  <a:moveTo>
                    <a:pt x="100" y="24"/>
                  </a:moveTo>
                  <a:cubicBezTo>
                    <a:pt x="121" y="17"/>
                    <a:pt x="144" y="9"/>
                    <a:pt x="165" y="0"/>
                  </a:cubicBezTo>
                  <a:cubicBezTo>
                    <a:pt x="152" y="101"/>
                    <a:pt x="135" y="200"/>
                    <a:pt x="123" y="301"/>
                  </a:cubicBezTo>
                  <a:cubicBezTo>
                    <a:pt x="118" y="345"/>
                    <a:pt x="106" y="389"/>
                    <a:pt x="120" y="435"/>
                  </a:cubicBezTo>
                  <a:lnTo>
                    <a:pt x="120" y="435"/>
                  </a:lnTo>
                  <a:cubicBezTo>
                    <a:pt x="106" y="446"/>
                    <a:pt x="113" y="469"/>
                    <a:pt x="95" y="476"/>
                  </a:cubicBezTo>
                  <a:lnTo>
                    <a:pt x="84" y="481"/>
                  </a:lnTo>
                  <a:lnTo>
                    <a:pt x="74" y="481"/>
                  </a:lnTo>
                  <a:cubicBezTo>
                    <a:pt x="0" y="431"/>
                    <a:pt x="37" y="356"/>
                    <a:pt x="37" y="292"/>
                  </a:cubicBezTo>
                  <a:cubicBezTo>
                    <a:pt x="37" y="247"/>
                    <a:pt x="57" y="203"/>
                    <a:pt x="54" y="157"/>
                  </a:cubicBezTo>
                  <a:cubicBezTo>
                    <a:pt x="54" y="144"/>
                    <a:pt x="60" y="131"/>
                    <a:pt x="68" y="119"/>
                  </a:cubicBezTo>
                  <a:cubicBezTo>
                    <a:pt x="71" y="111"/>
                    <a:pt x="72" y="104"/>
                    <a:pt x="74" y="95"/>
                  </a:cubicBezTo>
                  <a:cubicBezTo>
                    <a:pt x="74" y="87"/>
                    <a:pt x="74" y="78"/>
                    <a:pt x="75" y="70"/>
                  </a:cubicBezTo>
                  <a:cubicBezTo>
                    <a:pt x="75" y="63"/>
                    <a:pt x="77" y="55"/>
                    <a:pt x="77" y="47"/>
                  </a:cubicBezTo>
                  <a:cubicBezTo>
                    <a:pt x="78" y="44"/>
                    <a:pt x="80" y="40"/>
                    <a:pt x="81" y="37"/>
                  </a:cubicBezTo>
                  <a:cubicBezTo>
                    <a:pt x="84" y="34"/>
                    <a:pt x="86" y="31"/>
                    <a:pt x="89" y="27"/>
                  </a:cubicBezTo>
                  <a:cubicBezTo>
                    <a:pt x="92" y="26"/>
                    <a:pt x="97" y="24"/>
                    <a:pt x="100" y="24"/>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50" name="Forme libre 1049"/>
            <p:cNvSpPr>
              <a:spLocks noChangeArrowheads="1"/>
            </p:cNvSpPr>
            <p:nvPr userDrawn="1"/>
          </p:nvSpPr>
          <p:spPr bwMode="auto">
            <a:xfrm>
              <a:off x="6508750" y="1008063"/>
              <a:ext cx="38100" cy="171450"/>
            </a:xfrm>
            <a:custGeom>
              <a:avLst/>
              <a:gdLst>
                <a:gd name="T0" fmla="*/ 40 w 105"/>
                <a:gd name="T1" fmla="*/ 154 h 476"/>
                <a:gd name="T2" fmla="*/ 38 w 105"/>
                <a:gd name="T3" fmla="*/ 133 h 476"/>
                <a:gd name="T4" fmla="*/ 90 w 105"/>
                <a:gd name="T5" fmla="*/ 0 h 476"/>
                <a:gd name="T6" fmla="*/ 60 w 105"/>
                <a:gd name="T7" fmla="*/ 429 h 476"/>
                <a:gd name="T8" fmla="*/ 60 w 105"/>
                <a:gd name="T9" fmla="*/ 429 h 476"/>
                <a:gd name="T10" fmla="*/ 35 w 105"/>
                <a:gd name="T11" fmla="*/ 472 h 476"/>
                <a:gd name="T12" fmla="*/ 25 w 105"/>
                <a:gd name="T13" fmla="*/ 475 h 476"/>
                <a:gd name="T14" fmla="*/ 14 w 105"/>
                <a:gd name="T15" fmla="*/ 475 h 476"/>
                <a:gd name="T16" fmla="*/ 40 w 105"/>
                <a:gd name="T17" fmla="*/ 15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476">
                  <a:moveTo>
                    <a:pt x="40" y="154"/>
                  </a:moveTo>
                  <a:cubicBezTo>
                    <a:pt x="40" y="147"/>
                    <a:pt x="38" y="141"/>
                    <a:pt x="38" y="133"/>
                  </a:cubicBezTo>
                  <a:cubicBezTo>
                    <a:pt x="61" y="96"/>
                    <a:pt x="31" y="41"/>
                    <a:pt x="90" y="0"/>
                  </a:cubicBezTo>
                  <a:cubicBezTo>
                    <a:pt x="104" y="153"/>
                    <a:pt x="49" y="290"/>
                    <a:pt x="60" y="429"/>
                  </a:cubicBezTo>
                  <a:lnTo>
                    <a:pt x="60" y="429"/>
                  </a:lnTo>
                  <a:cubicBezTo>
                    <a:pt x="46" y="440"/>
                    <a:pt x="52" y="463"/>
                    <a:pt x="35" y="472"/>
                  </a:cubicBezTo>
                  <a:lnTo>
                    <a:pt x="25" y="475"/>
                  </a:lnTo>
                  <a:lnTo>
                    <a:pt x="14" y="475"/>
                  </a:lnTo>
                  <a:cubicBezTo>
                    <a:pt x="0" y="368"/>
                    <a:pt x="29" y="263"/>
                    <a:pt x="40" y="154"/>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51" name="Forme libre 1050"/>
            <p:cNvSpPr>
              <a:spLocks noChangeArrowheads="1"/>
            </p:cNvSpPr>
            <p:nvPr userDrawn="1"/>
          </p:nvSpPr>
          <p:spPr bwMode="auto">
            <a:xfrm>
              <a:off x="6411913" y="1065213"/>
              <a:ext cx="38100" cy="133350"/>
            </a:xfrm>
            <a:custGeom>
              <a:avLst/>
              <a:gdLst>
                <a:gd name="T0" fmla="*/ 81 w 108"/>
                <a:gd name="T1" fmla="*/ 27 h 369"/>
                <a:gd name="T2" fmla="*/ 75 w 108"/>
                <a:gd name="T3" fmla="*/ 191 h 369"/>
                <a:gd name="T4" fmla="*/ 79 w 108"/>
                <a:gd name="T5" fmla="*/ 368 h 369"/>
                <a:gd name="T6" fmla="*/ 12 w 108"/>
                <a:gd name="T7" fmla="*/ 347 h 369"/>
                <a:gd name="T8" fmla="*/ 55 w 108"/>
                <a:gd name="T9" fmla="*/ 0 h 369"/>
                <a:gd name="T10" fmla="*/ 81 w 108"/>
                <a:gd name="T11" fmla="*/ 27 h 369"/>
              </a:gdLst>
              <a:ahLst/>
              <a:cxnLst>
                <a:cxn ang="0">
                  <a:pos x="T0" y="T1"/>
                </a:cxn>
                <a:cxn ang="0">
                  <a:pos x="T2" y="T3"/>
                </a:cxn>
                <a:cxn ang="0">
                  <a:pos x="T4" y="T5"/>
                </a:cxn>
                <a:cxn ang="0">
                  <a:pos x="T6" y="T7"/>
                </a:cxn>
                <a:cxn ang="0">
                  <a:pos x="T8" y="T9"/>
                </a:cxn>
                <a:cxn ang="0">
                  <a:pos x="T10" y="T11"/>
                </a:cxn>
              </a:cxnLst>
              <a:rect l="0" t="0" r="r" b="b"/>
              <a:pathLst>
                <a:path w="108" h="369">
                  <a:moveTo>
                    <a:pt x="81" y="27"/>
                  </a:moveTo>
                  <a:cubicBezTo>
                    <a:pt x="107" y="82"/>
                    <a:pt x="76" y="136"/>
                    <a:pt x="75" y="191"/>
                  </a:cubicBezTo>
                  <a:cubicBezTo>
                    <a:pt x="72" y="250"/>
                    <a:pt x="66" y="308"/>
                    <a:pt x="79" y="368"/>
                  </a:cubicBezTo>
                  <a:cubicBezTo>
                    <a:pt x="56" y="360"/>
                    <a:pt x="33" y="354"/>
                    <a:pt x="12" y="347"/>
                  </a:cubicBezTo>
                  <a:cubicBezTo>
                    <a:pt x="0" y="228"/>
                    <a:pt x="29" y="115"/>
                    <a:pt x="55" y="0"/>
                  </a:cubicBezTo>
                  <a:cubicBezTo>
                    <a:pt x="70" y="1"/>
                    <a:pt x="79" y="11"/>
                    <a:pt x="81" y="27"/>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52" name="Forme libre 1051"/>
            <p:cNvSpPr>
              <a:spLocks noChangeArrowheads="1"/>
            </p:cNvSpPr>
            <p:nvPr userDrawn="1"/>
          </p:nvSpPr>
          <p:spPr bwMode="auto">
            <a:xfrm>
              <a:off x="6297613" y="1147763"/>
              <a:ext cx="69850" cy="77787"/>
            </a:xfrm>
            <a:custGeom>
              <a:avLst/>
              <a:gdLst>
                <a:gd name="T0" fmla="*/ 169 w 193"/>
                <a:gd name="T1" fmla="*/ 90 h 217"/>
                <a:gd name="T2" fmla="*/ 192 w 193"/>
                <a:gd name="T3" fmla="*/ 180 h 217"/>
                <a:gd name="T4" fmla="*/ 33 w 193"/>
                <a:gd name="T5" fmla="*/ 207 h 217"/>
                <a:gd name="T6" fmla="*/ 24 w 193"/>
                <a:gd name="T7" fmla="*/ 195 h 217"/>
                <a:gd name="T8" fmla="*/ 58 w 193"/>
                <a:gd name="T9" fmla="*/ 0 h 217"/>
                <a:gd name="T10" fmla="*/ 101 w 193"/>
                <a:gd name="T11" fmla="*/ 19 h 217"/>
                <a:gd name="T12" fmla="*/ 101 w 193"/>
                <a:gd name="T13" fmla="*/ 45 h 217"/>
                <a:gd name="T14" fmla="*/ 102 w 193"/>
                <a:gd name="T15" fmla="*/ 67 h 217"/>
                <a:gd name="T16" fmla="*/ 148 w 193"/>
                <a:gd name="T17" fmla="*/ 134 h 217"/>
                <a:gd name="T18" fmla="*/ 169 w 193"/>
                <a:gd name="T19" fmla="*/ 9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217">
                  <a:moveTo>
                    <a:pt x="169" y="90"/>
                  </a:moveTo>
                  <a:cubicBezTo>
                    <a:pt x="177" y="120"/>
                    <a:pt x="185" y="151"/>
                    <a:pt x="192" y="180"/>
                  </a:cubicBezTo>
                  <a:cubicBezTo>
                    <a:pt x="142" y="201"/>
                    <a:pt x="90" y="216"/>
                    <a:pt x="33" y="207"/>
                  </a:cubicBezTo>
                  <a:cubicBezTo>
                    <a:pt x="30" y="203"/>
                    <a:pt x="27" y="200"/>
                    <a:pt x="24" y="195"/>
                  </a:cubicBezTo>
                  <a:cubicBezTo>
                    <a:pt x="0" y="123"/>
                    <a:pt x="9" y="58"/>
                    <a:pt x="58" y="0"/>
                  </a:cubicBezTo>
                  <a:cubicBezTo>
                    <a:pt x="71" y="6"/>
                    <a:pt x="85" y="13"/>
                    <a:pt x="101" y="19"/>
                  </a:cubicBezTo>
                  <a:cubicBezTo>
                    <a:pt x="117" y="29"/>
                    <a:pt x="117" y="38"/>
                    <a:pt x="101" y="45"/>
                  </a:cubicBezTo>
                  <a:cubicBezTo>
                    <a:pt x="101" y="53"/>
                    <a:pt x="102" y="61"/>
                    <a:pt x="102" y="67"/>
                  </a:cubicBezTo>
                  <a:cubicBezTo>
                    <a:pt x="117" y="90"/>
                    <a:pt x="91" y="140"/>
                    <a:pt x="148" y="134"/>
                  </a:cubicBezTo>
                  <a:cubicBezTo>
                    <a:pt x="154" y="120"/>
                    <a:pt x="162" y="105"/>
                    <a:pt x="169" y="90"/>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53" name="Forme libre 1052"/>
            <p:cNvSpPr>
              <a:spLocks noChangeArrowheads="1"/>
            </p:cNvSpPr>
            <p:nvPr userDrawn="1"/>
          </p:nvSpPr>
          <p:spPr bwMode="auto">
            <a:xfrm>
              <a:off x="6176963" y="1184275"/>
              <a:ext cx="22225" cy="76200"/>
            </a:xfrm>
            <a:custGeom>
              <a:avLst/>
              <a:gdLst>
                <a:gd name="T0" fmla="*/ 0 w 61"/>
                <a:gd name="T1" fmla="*/ 197 h 213"/>
                <a:gd name="T2" fmla="*/ 13 w 61"/>
                <a:gd name="T3" fmla="*/ 27 h 213"/>
                <a:gd name="T4" fmla="*/ 32 w 61"/>
                <a:gd name="T5" fmla="*/ 4 h 213"/>
                <a:gd name="T6" fmla="*/ 60 w 61"/>
                <a:gd name="T7" fmla="*/ 32 h 213"/>
                <a:gd name="T8" fmla="*/ 49 w 61"/>
                <a:gd name="T9" fmla="*/ 178 h 213"/>
                <a:gd name="T10" fmla="*/ 46 w 61"/>
                <a:gd name="T11" fmla="*/ 197 h 213"/>
                <a:gd name="T12" fmla="*/ 0 w 61"/>
                <a:gd name="T13" fmla="*/ 197 h 213"/>
              </a:gdLst>
              <a:ahLst/>
              <a:cxnLst>
                <a:cxn ang="0">
                  <a:pos x="T0" y="T1"/>
                </a:cxn>
                <a:cxn ang="0">
                  <a:pos x="T2" y="T3"/>
                </a:cxn>
                <a:cxn ang="0">
                  <a:pos x="T4" y="T5"/>
                </a:cxn>
                <a:cxn ang="0">
                  <a:pos x="T6" y="T7"/>
                </a:cxn>
                <a:cxn ang="0">
                  <a:pos x="T8" y="T9"/>
                </a:cxn>
                <a:cxn ang="0">
                  <a:pos x="T10" y="T11"/>
                </a:cxn>
                <a:cxn ang="0">
                  <a:pos x="T12" y="T13"/>
                </a:cxn>
              </a:cxnLst>
              <a:rect l="0" t="0" r="r" b="b"/>
              <a:pathLst>
                <a:path w="61" h="213">
                  <a:moveTo>
                    <a:pt x="0" y="197"/>
                  </a:moveTo>
                  <a:cubicBezTo>
                    <a:pt x="3" y="140"/>
                    <a:pt x="6" y="84"/>
                    <a:pt x="13" y="27"/>
                  </a:cubicBezTo>
                  <a:cubicBezTo>
                    <a:pt x="14" y="18"/>
                    <a:pt x="25" y="6"/>
                    <a:pt x="32" y="4"/>
                  </a:cubicBezTo>
                  <a:cubicBezTo>
                    <a:pt x="52" y="0"/>
                    <a:pt x="60" y="17"/>
                    <a:pt x="60" y="32"/>
                  </a:cubicBezTo>
                  <a:cubicBezTo>
                    <a:pt x="58" y="81"/>
                    <a:pt x="52" y="130"/>
                    <a:pt x="49" y="178"/>
                  </a:cubicBezTo>
                  <a:cubicBezTo>
                    <a:pt x="48" y="185"/>
                    <a:pt x="48" y="191"/>
                    <a:pt x="46" y="197"/>
                  </a:cubicBezTo>
                  <a:cubicBezTo>
                    <a:pt x="31" y="212"/>
                    <a:pt x="16" y="211"/>
                    <a:pt x="0" y="197"/>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54" name="Forme libre 1053"/>
            <p:cNvSpPr>
              <a:spLocks noChangeArrowheads="1"/>
            </p:cNvSpPr>
            <p:nvPr userDrawn="1"/>
          </p:nvSpPr>
          <p:spPr bwMode="auto">
            <a:xfrm>
              <a:off x="6210300" y="1193800"/>
              <a:ext cx="26988" cy="52388"/>
            </a:xfrm>
            <a:custGeom>
              <a:avLst/>
              <a:gdLst>
                <a:gd name="T0" fmla="*/ 0 w 76"/>
                <a:gd name="T1" fmla="*/ 99 h 147"/>
                <a:gd name="T2" fmla="*/ 40 w 76"/>
                <a:gd name="T3" fmla="*/ 4 h 147"/>
                <a:gd name="T4" fmla="*/ 69 w 76"/>
                <a:gd name="T5" fmla="*/ 33 h 147"/>
                <a:gd name="T6" fmla="*/ 67 w 76"/>
                <a:gd name="T7" fmla="*/ 124 h 147"/>
                <a:gd name="T8" fmla="*/ 21 w 76"/>
                <a:gd name="T9" fmla="*/ 145 h 147"/>
                <a:gd name="T10" fmla="*/ 0 w 76"/>
                <a:gd name="T11" fmla="*/ 99 h 147"/>
              </a:gdLst>
              <a:ahLst/>
              <a:cxnLst>
                <a:cxn ang="0">
                  <a:pos x="T0" y="T1"/>
                </a:cxn>
                <a:cxn ang="0">
                  <a:pos x="T2" y="T3"/>
                </a:cxn>
                <a:cxn ang="0">
                  <a:pos x="T4" y="T5"/>
                </a:cxn>
                <a:cxn ang="0">
                  <a:pos x="T6" y="T7"/>
                </a:cxn>
                <a:cxn ang="0">
                  <a:pos x="T8" y="T9"/>
                </a:cxn>
                <a:cxn ang="0">
                  <a:pos x="T10" y="T11"/>
                </a:cxn>
              </a:cxnLst>
              <a:rect l="0" t="0" r="r" b="b"/>
              <a:pathLst>
                <a:path w="76" h="147">
                  <a:moveTo>
                    <a:pt x="0" y="99"/>
                  </a:moveTo>
                  <a:cubicBezTo>
                    <a:pt x="14" y="67"/>
                    <a:pt x="27" y="36"/>
                    <a:pt x="40" y="4"/>
                  </a:cubicBezTo>
                  <a:cubicBezTo>
                    <a:pt x="63" y="0"/>
                    <a:pt x="75" y="7"/>
                    <a:pt x="69" y="33"/>
                  </a:cubicBezTo>
                  <a:cubicBezTo>
                    <a:pt x="69" y="64"/>
                    <a:pt x="67" y="93"/>
                    <a:pt x="67" y="124"/>
                  </a:cubicBezTo>
                  <a:cubicBezTo>
                    <a:pt x="58" y="142"/>
                    <a:pt x="41" y="146"/>
                    <a:pt x="21" y="145"/>
                  </a:cubicBezTo>
                  <a:cubicBezTo>
                    <a:pt x="9" y="133"/>
                    <a:pt x="14" y="111"/>
                    <a:pt x="0" y="99"/>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55" name="Forme libre 1054"/>
            <p:cNvSpPr>
              <a:spLocks noChangeArrowheads="1"/>
            </p:cNvSpPr>
            <p:nvPr userDrawn="1"/>
          </p:nvSpPr>
          <p:spPr bwMode="auto">
            <a:xfrm>
              <a:off x="6148388" y="1214438"/>
              <a:ext cx="20637" cy="42862"/>
            </a:xfrm>
            <a:custGeom>
              <a:avLst/>
              <a:gdLst>
                <a:gd name="T0" fmla="*/ 38 w 59"/>
                <a:gd name="T1" fmla="*/ 0 h 117"/>
                <a:gd name="T2" fmla="*/ 55 w 59"/>
                <a:gd name="T3" fmla="*/ 113 h 117"/>
                <a:gd name="T4" fmla="*/ 37 w 59"/>
                <a:gd name="T5" fmla="*/ 116 h 117"/>
                <a:gd name="T6" fmla="*/ 23 w 59"/>
                <a:gd name="T7" fmla="*/ 112 h 117"/>
                <a:gd name="T8" fmla="*/ 1 w 59"/>
                <a:gd name="T9" fmla="*/ 74 h 117"/>
                <a:gd name="T10" fmla="*/ 1 w 59"/>
                <a:gd name="T11" fmla="*/ 43 h 117"/>
                <a:gd name="T12" fmla="*/ 12 w 59"/>
                <a:gd name="T13" fmla="*/ 16 h 117"/>
                <a:gd name="T14" fmla="*/ 38 w 59"/>
                <a:gd name="T15" fmla="*/ 0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17">
                  <a:moveTo>
                    <a:pt x="38" y="0"/>
                  </a:moveTo>
                  <a:cubicBezTo>
                    <a:pt x="58" y="35"/>
                    <a:pt x="55" y="75"/>
                    <a:pt x="55" y="113"/>
                  </a:cubicBezTo>
                  <a:cubicBezTo>
                    <a:pt x="49" y="115"/>
                    <a:pt x="43" y="115"/>
                    <a:pt x="37" y="116"/>
                  </a:cubicBezTo>
                  <a:cubicBezTo>
                    <a:pt x="32" y="115"/>
                    <a:pt x="27" y="113"/>
                    <a:pt x="23" y="112"/>
                  </a:cubicBezTo>
                  <a:cubicBezTo>
                    <a:pt x="11" y="103"/>
                    <a:pt x="3" y="89"/>
                    <a:pt x="1" y="74"/>
                  </a:cubicBezTo>
                  <a:cubicBezTo>
                    <a:pt x="0" y="63"/>
                    <a:pt x="0" y="54"/>
                    <a:pt x="1" y="43"/>
                  </a:cubicBezTo>
                  <a:cubicBezTo>
                    <a:pt x="3" y="32"/>
                    <a:pt x="6" y="23"/>
                    <a:pt x="12" y="16"/>
                  </a:cubicBezTo>
                  <a:cubicBezTo>
                    <a:pt x="18" y="6"/>
                    <a:pt x="27" y="2"/>
                    <a:pt x="38" y="0"/>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56" name="Forme libre 1055"/>
            <p:cNvSpPr>
              <a:spLocks noChangeArrowheads="1"/>
            </p:cNvSpPr>
            <p:nvPr userDrawn="1"/>
          </p:nvSpPr>
          <p:spPr bwMode="auto">
            <a:xfrm>
              <a:off x="6126163" y="1254125"/>
              <a:ext cx="28575" cy="19050"/>
            </a:xfrm>
            <a:custGeom>
              <a:avLst/>
              <a:gdLst>
                <a:gd name="T0" fmla="*/ 72 w 78"/>
                <a:gd name="T1" fmla="*/ 49 h 52"/>
                <a:gd name="T2" fmla="*/ 0 w 78"/>
                <a:gd name="T3" fmla="*/ 28 h 52"/>
                <a:gd name="T4" fmla="*/ 19 w 78"/>
                <a:gd name="T5" fmla="*/ 6 h 52"/>
                <a:gd name="T6" fmla="*/ 61 w 78"/>
                <a:gd name="T7" fmla="*/ 8 h 52"/>
                <a:gd name="T8" fmla="*/ 77 w 78"/>
                <a:gd name="T9" fmla="*/ 31 h 52"/>
                <a:gd name="T10" fmla="*/ 72 w 78"/>
                <a:gd name="T11" fmla="*/ 49 h 52"/>
              </a:gdLst>
              <a:ahLst/>
              <a:cxnLst>
                <a:cxn ang="0">
                  <a:pos x="T0" y="T1"/>
                </a:cxn>
                <a:cxn ang="0">
                  <a:pos x="T2" y="T3"/>
                </a:cxn>
                <a:cxn ang="0">
                  <a:pos x="T4" y="T5"/>
                </a:cxn>
                <a:cxn ang="0">
                  <a:pos x="T6" y="T7"/>
                </a:cxn>
                <a:cxn ang="0">
                  <a:pos x="T8" y="T9"/>
                </a:cxn>
                <a:cxn ang="0">
                  <a:pos x="T10" y="T11"/>
                </a:cxn>
              </a:cxnLst>
              <a:rect l="0" t="0" r="r" b="b"/>
              <a:pathLst>
                <a:path w="78" h="52">
                  <a:moveTo>
                    <a:pt x="72" y="49"/>
                  </a:moveTo>
                  <a:cubicBezTo>
                    <a:pt x="46" y="51"/>
                    <a:pt x="22" y="45"/>
                    <a:pt x="0" y="28"/>
                  </a:cubicBezTo>
                  <a:cubicBezTo>
                    <a:pt x="3" y="19"/>
                    <a:pt x="9" y="11"/>
                    <a:pt x="19" y="6"/>
                  </a:cubicBezTo>
                  <a:cubicBezTo>
                    <a:pt x="32" y="0"/>
                    <a:pt x="48" y="2"/>
                    <a:pt x="61" y="8"/>
                  </a:cubicBezTo>
                  <a:cubicBezTo>
                    <a:pt x="69" y="14"/>
                    <a:pt x="75" y="22"/>
                    <a:pt x="77" y="31"/>
                  </a:cubicBezTo>
                  <a:cubicBezTo>
                    <a:pt x="75" y="37"/>
                    <a:pt x="74" y="43"/>
                    <a:pt x="72" y="49"/>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57" name="Forme libre 1056"/>
            <p:cNvSpPr>
              <a:spLocks noChangeArrowheads="1"/>
            </p:cNvSpPr>
            <p:nvPr userDrawn="1"/>
          </p:nvSpPr>
          <p:spPr bwMode="auto">
            <a:xfrm>
              <a:off x="6169025" y="1254125"/>
              <a:ext cx="25400" cy="9525"/>
            </a:xfrm>
            <a:custGeom>
              <a:avLst/>
              <a:gdLst>
                <a:gd name="T0" fmla="*/ 24 w 70"/>
                <a:gd name="T1" fmla="*/ 2 h 27"/>
                <a:gd name="T2" fmla="*/ 69 w 70"/>
                <a:gd name="T3" fmla="*/ 0 h 27"/>
                <a:gd name="T4" fmla="*/ 0 w 70"/>
                <a:gd name="T5" fmla="*/ 3 h 27"/>
                <a:gd name="T6" fmla="*/ 24 w 70"/>
                <a:gd name="T7" fmla="*/ 2 h 27"/>
              </a:gdLst>
              <a:ahLst/>
              <a:cxnLst>
                <a:cxn ang="0">
                  <a:pos x="T0" y="T1"/>
                </a:cxn>
                <a:cxn ang="0">
                  <a:pos x="T2" y="T3"/>
                </a:cxn>
                <a:cxn ang="0">
                  <a:pos x="T4" y="T5"/>
                </a:cxn>
                <a:cxn ang="0">
                  <a:pos x="T6" y="T7"/>
                </a:cxn>
              </a:cxnLst>
              <a:rect l="0" t="0" r="r" b="b"/>
              <a:pathLst>
                <a:path w="70" h="27">
                  <a:moveTo>
                    <a:pt x="24" y="2"/>
                  </a:moveTo>
                  <a:cubicBezTo>
                    <a:pt x="40" y="2"/>
                    <a:pt x="55" y="2"/>
                    <a:pt x="69" y="0"/>
                  </a:cubicBezTo>
                  <a:cubicBezTo>
                    <a:pt x="47" y="26"/>
                    <a:pt x="23" y="20"/>
                    <a:pt x="0" y="3"/>
                  </a:cubicBezTo>
                  <a:cubicBezTo>
                    <a:pt x="9" y="3"/>
                    <a:pt x="17" y="3"/>
                    <a:pt x="24" y="2"/>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58" name="Forme libre 1057"/>
            <p:cNvSpPr>
              <a:spLocks noChangeArrowheads="1"/>
            </p:cNvSpPr>
            <p:nvPr userDrawn="1"/>
          </p:nvSpPr>
          <p:spPr bwMode="auto">
            <a:xfrm>
              <a:off x="6646863" y="1133475"/>
              <a:ext cx="17462" cy="14288"/>
            </a:xfrm>
            <a:custGeom>
              <a:avLst/>
              <a:gdLst>
                <a:gd name="T0" fmla="*/ 5 w 49"/>
                <a:gd name="T1" fmla="*/ 0 h 39"/>
                <a:gd name="T2" fmla="*/ 48 w 49"/>
                <a:gd name="T3" fmla="*/ 37 h 39"/>
                <a:gd name="T4" fmla="*/ 0 w 49"/>
                <a:gd name="T5" fmla="*/ 38 h 39"/>
                <a:gd name="T6" fmla="*/ 5 w 49"/>
                <a:gd name="T7" fmla="*/ 0 h 39"/>
              </a:gdLst>
              <a:ahLst/>
              <a:cxnLst>
                <a:cxn ang="0">
                  <a:pos x="T0" y="T1"/>
                </a:cxn>
                <a:cxn ang="0">
                  <a:pos x="T2" y="T3"/>
                </a:cxn>
                <a:cxn ang="0">
                  <a:pos x="T4" y="T5"/>
                </a:cxn>
                <a:cxn ang="0">
                  <a:pos x="T6" y="T7"/>
                </a:cxn>
              </a:cxnLst>
              <a:rect l="0" t="0" r="r" b="b"/>
              <a:pathLst>
                <a:path w="49" h="39">
                  <a:moveTo>
                    <a:pt x="5" y="0"/>
                  </a:moveTo>
                  <a:cubicBezTo>
                    <a:pt x="19" y="12"/>
                    <a:pt x="34" y="24"/>
                    <a:pt x="48" y="37"/>
                  </a:cubicBezTo>
                  <a:cubicBezTo>
                    <a:pt x="33" y="37"/>
                    <a:pt x="16" y="38"/>
                    <a:pt x="0" y="38"/>
                  </a:cubicBezTo>
                  <a:cubicBezTo>
                    <a:pt x="0" y="26"/>
                    <a:pt x="4" y="14"/>
                    <a:pt x="5" y="0"/>
                  </a:cubicBezTo>
                </a:path>
              </a:pathLst>
            </a:custGeom>
            <a:solidFill>
              <a:srgbClr val="3C3C3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59" name="Forme libre 1058"/>
            <p:cNvSpPr>
              <a:spLocks noChangeArrowheads="1"/>
            </p:cNvSpPr>
            <p:nvPr userDrawn="1"/>
          </p:nvSpPr>
          <p:spPr bwMode="auto">
            <a:xfrm>
              <a:off x="6210300" y="1230313"/>
              <a:ext cx="7938" cy="17462"/>
            </a:xfrm>
            <a:custGeom>
              <a:avLst/>
              <a:gdLst>
                <a:gd name="T0" fmla="*/ 0 w 24"/>
                <a:gd name="T1" fmla="*/ 0 h 47"/>
                <a:gd name="T2" fmla="*/ 23 w 24"/>
                <a:gd name="T3" fmla="*/ 46 h 47"/>
                <a:gd name="T4" fmla="*/ 0 w 24"/>
                <a:gd name="T5" fmla="*/ 0 h 47"/>
              </a:gdLst>
              <a:ahLst/>
              <a:cxnLst>
                <a:cxn ang="0">
                  <a:pos x="T0" y="T1"/>
                </a:cxn>
                <a:cxn ang="0">
                  <a:pos x="T2" y="T3"/>
                </a:cxn>
                <a:cxn ang="0">
                  <a:pos x="T4" y="T5"/>
                </a:cxn>
              </a:cxnLst>
              <a:rect l="0" t="0" r="r" b="b"/>
              <a:pathLst>
                <a:path w="24" h="47">
                  <a:moveTo>
                    <a:pt x="0" y="0"/>
                  </a:moveTo>
                  <a:cubicBezTo>
                    <a:pt x="8" y="15"/>
                    <a:pt x="15" y="31"/>
                    <a:pt x="23" y="46"/>
                  </a:cubicBezTo>
                  <a:cubicBezTo>
                    <a:pt x="5" y="37"/>
                    <a:pt x="0" y="20"/>
                    <a:pt x="0" y="0"/>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60" name="Forme libre 1059"/>
            <p:cNvSpPr>
              <a:spLocks noChangeArrowheads="1"/>
            </p:cNvSpPr>
            <p:nvPr userDrawn="1"/>
          </p:nvSpPr>
          <p:spPr bwMode="auto">
            <a:xfrm>
              <a:off x="6407150" y="1189038"/>
              <a:ext cx="9525" cy="15875"/>
            </a:xfrm>
            <a:custGeom>
              <a:avLst/>
              <a:gdLst>
                <a:gd name="T0" fmla="*/ 0 w 27"/>
                <a:gd name="T1" fmla="*/ 41 h 42"/>
                <a:gd name="T2" fmla="*/ 26 w 27"/>
                <a:gd name="T3" fmla="*/ 0 h 42"/>
                <a:gd name="T4" fmla="*/ 0 w 27"/>
                <a:gd name="T5" fmla="*/ 41 h 42"/>
              </a:gdLst>
              <a:ahLst/>
              <a:cxnLst>
                <a:cxn ang="0">
                  <a:pos x="T0" y="T1"/>
                </a:cxn>
                <a:cxn ang="0">
                  <a:pos x="T2" y="T3"/>
                </a:cxn>
                <a:cxn ang="0">
                  <a:pos x="T4" y="T5"/>
                </a:cxn>
              </a:cxnLst>
              <a:rect l="0" t="0" r="r" b="b"/>
              <a:pathLst>
                <a:path w="27" h="42">
                  <a:moveTo>
                    <a:pt x="0" y="41"/>
                  </a:moveTo>
                  <a:cubicBezTo>
                    <a:pt x="9" y="28"/>
                    <a:pt x="17" y="14"/>
                    <a:pt x="26" y="0"/>
                  </a:cubicBezTo>
                  <a:cubicBezTo>
                    <a:pt x="23" y="18"/>
                    <a:pt x="15" y="32"/>
                    <a:pt x="0" y="41"/>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61" name="Forme libre 1060"/>
            <p:cNvSpPr>
              <a:spLocks noChangeArrowheads="1"/>
            </p:cNvSpPr>
            <p:nvPr userDrawn="1"/>
          </p:nvSpPr>
          <p:spPr bwMode="auto">
            <a:xfrm>
              <a:off x="6448425" y="1181100"/>
              <a:ext cx="9525" cy="15875"/>
            </a:xfrm>
            <a:custGeom>
              <a:avLst/>
              <a:gdLst>
                <a:gd name="T0" fmla="*/ 0 w 25"/>
                <a:gd name="T1" fmla="*/ 41 h 42"/>
                <a:gd name="T2" fmla="*/ 24 w 25"/>
                <a:gd name="T3" fmla="*/ 0 h 42"/>
                <a:gd name="T4" fmla="*/ 0 w 25"/>
                <a:gd name="T5" fmla="*/ 41 h 42"/>
              </a:gdLst>
              <a:ahLst/>
              <a:cxnLst>
                <a:cxn ang="0">
                  <a:pos x="T0" y="T1"/>
                </a:cxn>
                <a:cxn ang="0">
                  <a:pos x="T2" y="T3"/>
                </a:cxn>
                <a:cxn ang="0">
                  <a:pos x="T4" y="T5"/>
                </a:cxn>
              </a:cxnLst>
              <a:rect l="0" t="0" r="r" b="b"/>
              <a:pathLst>
                <a:path w="25" h="42">
                  <a:moveTo>
                    <a:pt x="0" y="41"/>
                  </a:moveTo>
                  <a:cubicBezTo>
                    <a:pt x="7" y="28"/>
                    <a:pt x="16" y="14"/>
                    <a:pt x="24" y="0"/>
                  </a:cubicBezTo>
                  <a:cubicBezTo>
                    <a:pt x="23" y="17"/>
                    <a:pt x="13" y="31"/>
                    <a:pt x="0" y="41"/>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62" name="Forme libre 1061"/>
            <p:cNvSpPr>
              <a:spLocks noChangeArrowheads="1"/>
            </p:cNvSpPr>
            <p:nvPr userDrawn="1"/>
          </p:nvSpPr>
          <p:spPr bwMode="auto">
            <a:xfrm>
              <a:off x="6523038" y="1163638"/>
              <a:ext cx="9525" cy="15875"/>
            </a:xfrm>
            <a:custGeom>
              <a:avLst/>
              <a:gdLst>
                <a:gd name="T0" fmla="*/ 0 w 25"/>
                <a:gd name="T1" fmla="*/ 43 h 44"/>
                <a:gd name="T2" fmla="*/ 24 w 25"/>
                <a:gd name="T3" fmla="*/ 0 h 44"/>
                <a:gd name="T4" fmla="*/ 0 w 25"/>
                <a:gd name="T5" fmla="*/ 43 h 44"/>
              </a:gdLst>
              <a:ahLst/>
              <a:cxnLst>
                <a:cxn ang="0">
                  <a:pos x="T0" y="T1"/>
                </a:cxn>
                <a:cxn ang="0">
                  <a:pos x="T2" y="T3"/>
                </a:cxn>
                <a:cxn ang="0">
                  <a:pos x="T4" y="T5"/>
                </a:cxn>
              </a:cxnLst>
              <a:rect l="0" t="0" r="r" b="b"/>
              <a:pathLst>
                <a:path w="25" h="44">
                  <a:moveTo>
                    <a:pt x="0" y="43"/>
                  </a:moveTo>
                  <a:cubicBezTo>
                    <a:pt x="3" y="26"/>
                    <a:pt x="9" y="11"/>
                    <a:pt x="24" y="0"/>
                  </a:cubicBezTo>
                  <a:cubicBezTo>
                    <a:pt x="21" y="17"/>
                    <a:pt x="17" y="34"/>
                    <a:pt x="0" y="43"/>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63" name="Forme libre 1062"/>
            <p:cNvSpPr>
              <a:spLocks noChangeArrowheads="1"/>
            </p:cNvSpPr>
            <p:nvPr userDrawn="1"/>
          </p:nvSpPr>
          <p:spPr bwMode="auto">
            <a:xfrm>
              <a:off x="6149975" y="1250950"/>
              <a:ext cx="12700" cy="14288"/>
            </a:xfrm>
            <a:custGeom>
              <a:avLst/>
              <a:gdLst>
                <a:gd name="T0" fmla="*/ 34 w 35"/>
                <a:gd name="T1" fmla="*/ 12 h 38"/>
                <a:gd name="T2" fmla="*/ 14 w 35"/>
                <a:gd name="T3" fmla="*/ 37 h 38"/>
                <a:gd name="T4" fmla="*/ 6 w 35"/>
                <a:gd name="T5" fmla="*/ 29 h 38"/>
                <a:gd name="T6" fmla="*/ 0 w 35"/>
                <a:gd name="T7" fmla="*/ 14 h 38"/>
                <a:gd name="T8" fmla="*/ 3 w 35"/>
                <a:gd name="T9" fmla="*/ 6 h 38"/>
                <a:gd name="T10" fmla="*/ 27 w 35"/>
                <a:gd name="T11" fmla="*/ 8 h 38"/>
                <a:gd name="T12" fmla="*/ 34 w 35"/>
                <a:gd name="T13" fmla="*/ 12 h 38"/>
              </a:gdLst>
              <a:ahLst/>
              <a:cxnLst>
                <a:cxn ang="0">
                  <a:pos x="T0" y="T1"/>
                </a:cxn>
                <a:cxn ang="0">
                  <a:pos x="T2" y="T3"/>
                </a:cxn>
                <a:cxn ang="0">
                  <a:pos x="T4" y="T5"/>
                </a:cxn>
                <a:cxn ang="0">
                  <a:pos x="T6" y="T7"/>
                </a:cxn>
                <a:cxn ang="0">
                  <a:pos x="T8" y="T9"/>
                </a:cxn>
                <a:cxn ang="0">
                  <a:pos x="T10" y="T11"/>
                </a:cxn>
                <a:cxn ang="0">
                  <a:pos x="T12" y="T13"/>
                </a:cxn>
              </a:cxnLst>
              <a:rect l="0" t="0" r="r" b="b"/>
              <a:pathLst>
                <a:path w="35" h="38">
                  <a:moveTo>
                    <a:pt x="34" y="12"/>
                  </a:moveTo>
                  <a:cubicBezTo>
                    <a:pt x="26" y="20"/>
                    <a:pt x="20" y="28"/>
                    <a:pt x="14" y="37"/>
                  </a:cubicBezTo>
                  <a:lnTo>
                    <a:pt x="6" y="29"/>
                  </a:lnTo>
                  <a:cubicBezTo>
                    <a:pt x="1" y="25"/>
                    <a:pt x="0" y="19"/>
                    <a:pt x="0" y="14"/>
                  </a:cubicBezTo>
                  <a:cubicBezTo>
                    <a:pt x="1" y="8"/>
                    <a:pt x="1" y="6"/>
                    <a:pt x="3" y="6"/>
                  </a:cubicBezTo>
                  <a:cubicBezTo>
                    <a:pt x="11" y="0"/>
                    <a:pt x="20" y="2"/>
                    <a:pt x="27" y="8"/>
                  </a:cubicBezTo>
                  <a:cubicBezTo>
                    <a:pt x="27" y="6"/>
                    <a:pt x="34" y="12"/>
                    <a:pt x="34" y="12"/>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64" name="Forme libre 1063"/>
            <p:cNvSpPr>
              <a:spLocks noChangeArrowheads="1"/>
            </p:cNvSpPr>
            <p:nvPr userDrawn="1"/>
          </p:nvSpPr>
          <p:spPr bwMode="auto">
            <a:xfrm>
              <a:off x="6761163" y="974725"/>
              <a:ext cx="34925" cy="147638"/>
            </a:xfrm>
            <a:custGeom>
              <a:avLst/>
              <a:gdLst>
                <a:gd name="T0" fmla="*/ 5 w 99"/>
                <a:gd name="T1" fmla="*/ 370 h 412"/>
                <a:gd name="T2" fmla="*/ 55 w 99"/>
                <a:gd name="T3" fmla="*/ 0 h 412"/>
                <a:gd name="T4" fmla="*/ 66 w 99"/>
                <a:gd name="T5" fmla="*/ 144 h 412"/>
                <a:gd name="T6" fmla="*/ 47 w 99"/>
                <a:gd name="T7" fmla="*/ 289 h 412"/>
                <a:gd name="T8" fmla="*/ 98 w 99"/>
                <a:gd name="T9" fmla="*/ 345 h 412"/>
                <a:gd name="T10" fmla="*/ 5 w 99"/>
                <a:gd name="T11" fmla="*/ 370 h 412"/>
              </a:gdLst>
              <a:ahLst/>
              <a:cxnLst>
                <a:cxn ang="0">
                  <a:pos x="T0" y="T1"/>
                </a:cxn>
                <a:cxn ang="0">
                  <a:pos x="T2" y="T3"/>
                </a:cxn>
                <a:cxn ang="0">
                  <a:pos x="T4" y="T5"/>
                </a:cxn>
                <a:cxn ang="0">
                  <a:pos x="T6" y="T7"/>
                </a:cxn>
                <a:cxn ang="0">
                  <a:pos x="T8" y="T9"/>
                </a:cxn>
                <a:cxn ang="0">
                  <a:pos x="T10" y="T11"/>
                </a:cxn>
              </a:cxnLst>
              <a:rect l="0" t="0" r="r" b="b"/>
              <a:pathLst>
                <a:path w="99" h="412">
                  <a:moveTo>
                    <a:pt x="5" y="370"/>
                  </a:moveTo>
                  <a:cubicBezTo>
                    <a:pt x="0" y="250"/>
                    <a:pt x="31" y="136"/>
                    <a:pt x="55" y="0"/>
                  </a:cubicBezTo>
                  <a:cubicBezTo>
                    <a:pt x="89" y="64"/>
                    <a:pt x="72" y="104"/>
                    <a:pt x="66" y="144"/>
                  </a:cubicBezTo>
                  <a:cubicBezTo>
                    <a:pt x="60" y="192"/>
                    <a:pt x="52" y="240"/>
                    <a:pt x="47" y="289"/>
                  </a:cubicBezTo>
                  <a:cubicBezTo>
                    <a:pt x="44" y="322"/>
                    <a:pt x="55" y="350"/>
                    <a:pt x="98" y="345"/>
                  </a:cubicBezTo>
                  <a:cubicBezTo>
                    <a:pt x="83" y="411"/>
                    <a:pt x="44" y="393"/>
                    <a:pt x="5" y="370"/>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65" name="Forme libre 1064"/>
            <p:cNvSpPr>
              <a:spLocks noChangeArrowheads="1"/>
            </p:cNvSpPr>
            <p:nvPr userDrawn="1"/>
          </p:nvSpPr>
          <p:spPr bwMode="auto">
            <a:xfrm>
              <a:off x="6911975" y="2459038"/>
              <a:ext cx="198438" cy="74612"/>
            </a:xfrm>
            <a:custGeom>
              <a:avLst/>
              <a:gdLst>
                <a:gd name="T0" fmla="*/ 501 w 551"/>
                <a:gd name="T1" fmla="*/ 0 h 209"/>
                <a:gd name="T2" fmla="*/ 550 w 551"/>
                <a:gd name="T3" fmla="*/ 67 h 209"/>
                <a:gd name="T4" fmla="*/ 90 w 551"/>
                <a:gd name="T5" fmla="*/ 199 h 209"/>
                <a:gd name="T6" fmla="*/ 20 w 551"/>
                <a:gd name="T7" fmla="*/ 179 h 209"/>
                <a:gd name="T8" fmla="*/ 27 w 551"/>
                <a:gd name="T9" fmla="*/ 122 h 209"/>
                <a:gd name="T10" fmla="*/ 60 w 551"/>
                <a:gd name="T11" fmla="*/ 110 h 209"/>
                <a:gd name="T12" fmla="*/ 501 w 551"/>
                <a:gd name="T13" fmla="*/ 0 h 209"/>
              </a:gdLst>
              <a:ahLst/>
              <a:cxnLst>
                <a:cxn ang="0">
                  <a:pos x="T0" y="T1"/>
                </a:cxn>
                <a:cxn ang="0">
                  <a:pos x="T2" y="T3"/>
                </a:cxn>
                <a:cxn ang="0">
                  <a:pos x="T4" y="T5"/>
                </a:cxn>
                <a:cxn ang="0">
                  <a:pos x="T6" y="T7"/>
                </a:cxn>
                <a:cxn ang="0">
                  <a:pos x="T8" y="T9"/>
                </a:cxn>
                <a:cxn ang="0">
                  <a:pos x="T10" y="T11"/>
                </a:cxn>
                <a:cxn ang="0">
                  <a:pos x="T12" y="T13"/>
                </a:cxn>
              </a:cxnLst>
              <a:rect l="0" t="0" r="r" b="b"/>
              <a:pathLst>
                <a:path w="551" h="209">
                  <a:moveTo>
                    <a:pt x="501" y="0"/>
                  </a:moveTo>
                  <a:cubicBezTo>
                    <a:pt x="504" y="32"/>
                    <a:pt x="519" y="55"/>
                    <a:pt x="550" y="67"/>
                  </a:cubicBezTo>
                  <a:cubicBezTo>
                    <a:pt x="400" y="127"/>
                    <a:pt x="240" y="147"/>
                    <a:pt x="90" y="199"/>
                  </a:cubicBezTo>
                  <a:cubicBezTo>
                    <a:pt x="64" y="208"/>
                    <a:pt x="38" y="206"/>
                    <a:pt x="20" y="179"/>
                  </a:cubicBezTo>
                  <a:cubicBezTo>
                    <a:pt x="6" y="157"/>
                    <a:pt x="0" y="138"/>
                    <a:pt x="27" y="122"/>
                  </a:cubicBezTo>
                  <a:cubicBezTo>
                    <a:pt x="37" y="118"/>
                    <a:pt x="49" y="113"/>
                    <a:pt x="60" y="110"/>
                  </a:cubicBezTo>
                  <a:cubicBezTo>
                    <a:pt x="206" y="75"/>
                    <a:pt x="350" y="23"/>
                    <a:pt x="501" y="0"/>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66" name="Forme libre 1065"/>
            <p:cNvSpPr>
              <a:spLocks noChangeArrowheads="1"/>
            </p:cNvSpPr>
            <p:nvPr userDrawn="1"/>
          </p:nvSpPr>
          <p:spPr bwMode="auto">
            <a:xfrm>
              <a:off x="7099300" y="2451100"/>
              <a:ext cx="25400" cy="7938"/>
            </a:xfrm>
            <a:custGeom>
              <a:avLst/>
              <a:gdLst>
                <a:gd name="T0" fmla="*/ 71 w 72"/>
                <a:gd name="T1" fmla="*/ 1 h 24"/>
                <a:gd name="T2" fmla="*/ 0 w 72"/>
                <a:gd name="T3" fmla="*/ 21 h 24"/>
                <a:gd name="T4" fmla="*/ 71 w 72"/>
                <a:gd name="T5" fmla="*/ 1 h 24"/>
              </a:gdLst>
              <a:ahLst/>
              <a:cxnLst>
                <a:cxn ang="0">
                  <a:pos x="T0" y="T1"/>
                </a:cxn>
                <a:cxn ang="0">
                  <a:pos x="T2" y="T3"/>
                </a:cxn>
                <a:cxn ang="0">
                  <a:pos x="T4" y="T5"/>
                </a:cxn>
              </a:cxnLst>
              <a:rect l="0" t="0" r="r" b="b"/>
              <a:pathLst>
                <a:path w="72" h="24">
                  <a:moveTo>
                    <a:pt x="71" y="1"/>
                  </a:moveTo>
                  <a:cubicBezTo>
                    <a:pt x="49" y="15"/>
                    <a:pt x="26" y="23"/>
                    <a:pt x="0" y="21"/>
                  </a:cubicBezTo>
                  <a:cubicBezTo>
                    <a:pt x="20" y="4"/>
                    <a:pt x="45" y="0"/>
                    <a:pt x="71" y="1"/>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67" name="Forme libre 1066"/>
            <p:cNvSpPr>
              <a:spLocks noChangeArrowheads="1"/>
            </p:cNvSpPr>
            <p:nvPr userDrawn="1"/>
          </p:nvSpPr>
          <p:spPr bwMode="auto">
            <a:xfrm>
              <a:off x="7229475" y="2449513"/>
              <a:ext cx="28575" cy="9525"/>
            </a:xfrm>
            <a:custGeom>
              <a:avLst/>
              <a:gdLst>
                <a:gd name="T0" fmla="*/ 0 w 79"/>
                <a:gd name="T1" fmla="*/ 21 h 25"/>
                <a:gd name="T2" fmla="*/ 78 w 79"/>
                <a:gd name="T3" fmla="*/ 1 h 25"/>
                <a:gd name="T4" fmla="*/ 0 w 79"/>
                <a:gd name="T5" fmla="*/ 21 h 25"/>
              </a:gdLst>
              <a:ahLst/>
              <a:cxnLst>
                <a:cxn ang="0">
                  <a:pos x="T0" y="T1"/>
                </a:cxn>
                <a:cxn ang="0">
                  <a:pos x="T2" y="T3"/>
                </a:cxn>
                <a:cxn ang="0">
                  <a:pos x="T4" y="T5"/>
                </a:cxn>
              </a:cxnLst>
              <a:rect l="0" t="0" r="r" b="b"/>
              <a:pathLst>
                <a:path w="79" h="25">
                  <a:moveTo>
                    <a:pt x="0" y="21"/>
                  </a:moveTo>
                  <a:cubicBezTo>
                    <a:pt x="23" y="4"/>
                    <a:pt x="49" y="0"/>
                    <a:pt x="78" y="1"/>
                  </a:cubicBezTo>
                  <a:cubicBezTo>
                    <a:pt x="55" y="18"/>
                    <a:pt x="29" y="24"/>
                    <a:pt x="0" y="21"/>
                  </a:cubicBezTo>
                </a:path>
              </a:pathLst>
            </a:custGeom>
            <a:solidFill>
              <a:srgbClr val="39393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68" name="Forme libre 1067"/>
            <p:cNvSpPr>
              <a:spLocks noChangeArrowheads="1"/>
            </p:cNvSpPr>
            <p:nvPr userDrawn="1"/>
          </p:nvSpPr>
          <p:spPr bwMode="auto">
            <a:xfrm>
              <a:off x="7196138" y="2457450"/>
              <a:ext cx="28575" cy="9525"/>
            </a:xfrm>
            <a:custGeom>
              <a:avLst/>
              <a:gdLst>
                <a:gd name="T0" fmla="*/ 0 w 78"/>
                <a:gd name="T1" fmla="*/ 21 h 25"/>
                <a:gd name="T2" fmla="*/ 77 w 78"/>
                <a:gd name="T3" fmla="*/ 1 h 25"/>
                <a:gd name="T4" fmla="*/ 0 w 78"/>
                <a:gd name="T5" fmla="*/ 21 h 25"/>
              </a:gdLst>
              <a:ahLst/>
              <a:cxnLst>
                <a:cxn ang="0">
                  <a:pos x="T0" y="T1"/>
                </a:cxn>
                <a:cxn ang="0">
                  <a:pos x="T2" y="T3"/>
                </a:cxn>
                <a:cxn ang="0">
                  <a:pos x="T4" y="T5"/>
                </a:cxn>
              </a:cxnLst>
              <a:rect l="0" t="0" r="r" b="b"/>
              <a:pathLst>
                <a:path w="78" h="25">
                  <a:moveTo>
                    <a:pt x="0" y="21"/>
                  </a:moveTo>
                  <a:cubicBezTo>
                    <a:pt x="22" y="4"/>
                    <a:pt x="48" y="0"/>
                    <a:pt x="77" y="1"/>
                  </a:cubicBezTo>
                  <a:cubicBezTo>
                    <a:pt x="54" y="18"/>
                    <a:pt x="29" y="24"/>
                    <a:pt x="0" y="21"/>
                  </a:cubicBezTo>
                </a:path>
              </a:pathLst>
            </a:custGeom>
            <a:solidFill>
              <a:srgbClr val="39393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69" name="Forme libre 1068"/>
            <p:cNvSpPr>
              <a:spLocks noChangeArrowheads="1"/>
            </p:cNvSpPr>
            <p:nvPr userDrawn="1"/>
          </p:nvSpPr>
          <p:spPr bwMode="auto">
            <a:xfrm>
              <a:off x="7215188" y="2416175"/>
              <a:ext cx="25400" cy="9525"/>
            </a:xfrm>
            <a:custGeom>
              <a:avLst/>
              <a:gdLst>
                <a:gd name="T0" fmla="*/ 70 w 71"/>
                <a:gd name="T1" fmla="*/ 3 h 27"/>
                <a:gd name="T2" fmla="*/ 0 w 71"/>
                <a:gd name="T3" fmla="*/ 23 h 27"/>
                <a:gd name="T4" fmla="*/ 70 w 71"/>
                <a:gd name="T5" fmla="*/ 3 h 27"/>
              </a:gdLst>
              <a:ahLst/>
              <a:cxnLst>
                <a:cxn ang="0">
                  <a:pos x="T0" y="T1"/>
                </a:cxn>
                <a:cxn ang="0">
                  <a:pos x="T2" y="T3"/>
                </a:cxn>
                <a:cxn ang="0">
                  <a:pos x="T4" y="T5"/>
                </a:cxn>
              </a:cxnLst>
              <a:rect l="0" t="0" r="r" b="b"/>
              <a:pathLst>
                <a:path w="71" h="27">
                  <a:moveTo>
                    <a:pt x="70" y="3"/>
                  </a:moveTo>
                  <a:cubicBezTo>
                    <a:pt x="50" y="21"/>
                    <a:pt x="26" y="26"/>
                    <a:pt x="0" y="23"/>
                  </a:cubicBezTo>
                  <a:cubicBezTo>
                    <a:pt x="21" y="9"/>
                    <a:pt x="44" y="0"/>
                    <a:pt x="70" y="3"/>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70" name="Forme libre 1069"/>
            <p:cNvSpPr>
              <a:spLocks noChangeArrowheads="1"/>
            </p:cNvSpPr>
            <p:nvPr userDrawn="1"/>
          </p:nvSpPr>
          <p:spPr bwMode="auto">
            <a:xfrm>
              <a:off x="7132638" y="2443163"/>
              <a:ext cx="25400" cy="7937"/>
            </a:xfrm>
            <a:custGeom>
              <a:avLst/>
              <a:gdLst>
                <a:gd name="T0" fmla="*/ 70 w 71"/>
                <a:gd name="T1" fmla="*/ 1 h 22"/>
                <a:gd name="T2" fmla="*/ 0 w 71"/>
                <a:gd name="T3" fmla="*/ 21 h 22"/>
                <a:gd name="T4" fmla="*/ 70 w 71"/>
                <a:gd name="T5" fmla="*/ 1 h 22"/>
              </a:gdLst>
              <a:ahLst/>
              <a:cxnLst>
                <a:cxn ang="0">
                  <a:pos x="T0" y="T1"/>
                </a:cxn>
                <a:cxn ang="0">
                  <a:pos x="T2" y="T3"/>
                </a:cxn>
                <a:cxn ang="0">
                  <a:pos x="T4" y="T5"/>
                </a:cxn>
              </a:cxnLst>
              <a:rect l="0" t="0" r="r" b="b"/>
              <a:pathLst>
                <a:path w="71" h="22">
                  <a:moveTo>
                    <a:pt x="70" y="1"/>
                  </a:moveTo>
                  <a:cubicBezTo>
                    <a:pt x="49" y="15"/>
                    <a:pt x="26" y="21"/>
                    <a:pt x="0" y="21"/>
                  </a:cubicBezTo>
                  <a:cubicBezTo>
                    <a:pt x="20" y="6"/>
                    <a:pt x="44" y="0"/>
                    <a:pt x="70" y="1"/>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71" name="Forme libre 1070"/>
            <p:cNvSpPr>
              <a:spLocks noChangeArrowheads="1"/>
            </p:cNvSpPr>
            <p:nvPr userDrawn="1"/>
          </p:nvSpPr>
          <p:spPr bwMode="auto">
            <a:xfrm>
              <a:off x="7262813" y="2441575"/>
              <a:ext cx="28575" cy="7938"/>
            </a:xfrm>
            <a:custGeom>
              <a:avLst/>
              <a:gdLst>
                <a:gd name="T0" fmla="*/ 0 w 79"/>
                <a:gd name="T1" fmla="*/ 20 h 24"/>
                <a:gd name="T2" fmla="*/ 78 w 79"/>
                <a:gd name="T3" fmla="*/ 0 h 24"/>
                <a:gd name="T4" fmla="*/ 0 w 79"/>
                <a:gd name="T5" fmla="*/ 20 h 24"/>
              </a:gdLst>
              <a:ahLst/>
              <a:cxnLst>
                <a:cxn ang="0">
                  <a:pos x="T0" y="T1"/>
                </a:cxn>
                <a:cxn ang="0">
                  <a:pos x="T2" y="T3"/>
                </a:cxn>
                <a:cxn ang="0">
                  <a:pos x="T4" y="T5"/>
                </a:cxn>
              </a:cxnLst>
              <a:rect l="0" t="0" r="r" b="b"/>
              <a:pathLst>
                <a:path w="79" h="24">
                  <a:moveTo>
                    <a:pt x="0" y="20"/>
                  </a:moveTo>
                  <a:cubicBezTo>
                    <a:pt x="23" y="3"/>
                    <a:pt x="50" y="0"/>
                    <a:pt x="78" y="0"/>
                  </a:cubicBezTo>
                  <a:cubicBezTo>
                    <a:pt x="55" y="17"/>
                    <a:pt x="29" y="23"/>
                    <a:pt x="0" y="20"/>
                  </a:cubicBezTo>
                </a:path>
              </a:pathLst>
            </a:custGeom>
            <a:solidFill>
              <a:srgbClr val="39393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72" name="Forme libre 1071"/>
            <p:cNvSpPr>
              <a:spLocks noChangeArrowheads="1"/>
            </p:cNvSpPr>
            <p:nvPr userDrawn="1"/>
          </p:nvSpPr>
          <p:spPr bwMode="auto">
            <a:xfrm>
              <a:off x="7116763" y="2474913"/>
              <a:ext cx="25400" cy="7937"/>
            </a:xfrm>
            <a:custGeom>
              <a:avLst/>
              <a:gdLst>
                <a:gd name="T0" fmla="*/ 0 w 71"/>
                <a:gd name="T1" fmla="*/ 21 h 24"/>
                <a:gd name="T2" fmla="*/ 70 w 71"/>
                <a:gd name="T3" fmla="*/ 1 h 24"/>
                <a:gd name="T4" fmla="*/ 0 w 71"/>
                <a:gd name="T5" fmla="*/ 21 h 24"/>
              </a:gdLst>
              <a:ahLst/>
              <a:cxnLst>
                <a:cxn ang="0">
                  <a:pos x="T0" y="T1"/>
                </a:cxn>
                <a:cxn ang="0">
                  <a:pos x="T2" y="T3"/>
                </a:cxn>
                <a:cxn ang="0">
                  <a:pos x="T4" y="T5"/>
                </a:cxn>
              </a:cxnLst>
              <a:rect l="0" t="0" r="r" b="b"/>
              <a:pathLst>
                <a:path w="71" h="24">
                  <a:moveTo>
                    <a:pt x="0" y="21"/>
                  </a:moveTo>
                  <a:cubicBezTo>
                    <a:pt x="21" y="6"/>
                    <a:pt x="44" y="0"/>
                    <a:pt x="70" y="1"/>
                  </a:cubicBezTo>
                  <a:cubicBezTo>
                    <a:pt x="50" y="17"/>
                    <a:pt x="26" y="23"/>
                    <a:pt x="0" y="21"/>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73" name="Forme libre 1072"/>
            <p:cNvSpPr>
              <a:spLocks noChangeArrowheads="1"/>
            </p:cNvSpPr>
            <p:nvPr userDrawn="1"/>
          </p:nvSpPr>
          <p:spPr bwMode="auto">
            <a:xfrm>
              <a:off x="7150100" y="2466975"/>
              <a:ext cx="26988" cy="9525"/>
            </a:xfrm>
            <a:custGeom>
              <a:avLst/>
              <a:gdLst>
                <a:gd name="T0" fmla="*/ 0 w 75"/>
                <a:gd name="T1" fmla="*/ 21 h 25"/>
                <a:gd name="T2" fmla="*/ 74 w 75"/>
                <a:gd name="T3" fmla="*/ 2 h 25"/>
                <a:gd name="T4" fmla="*/ 0 w 75"/>
                <a:gd name="T5" fmla="*/ 21 h 25"/>
              </a:gdLst>
              <a:ahLst/>
              <a:cxnLst>
                <a:cxn ang="0">
                  <a:pos x="T0" y="T1"/>
                </a:cxn>
                <a:cxn ang="0">
                  <a:pos x="T2" y="T3"/>
                </a:cxn>
                <a:cxn ang="0">
                  <a:pos x="T4" y="T5"/>
                </a:cxn>
              </a:cxnLst>
              <a:rect l="0" t="0" r="r" b="b"/>
              <a:pathLst>
                <a:path w="75" h="25">
                  <a:moveTo>
                    <a:pt x="0" y="21"/>
                  </a:moveTo>
                  <a:cubicBezTo>
                    <a:pt x="22" y="6"/>
                    <a:pt x="46" y="0"/>
                    <a:pt x="74" y="2"/>
                  </a:cubicBezTo>
                  <a:cubicBezTo>
                    <a:pt x="51" y="17"/>
                    <a:pt x="28" y="24"/>
                    <a:pt x="0" y="21"/>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74" name="Forme libre 1073"/>
            <p:cNvSpPr>
              <a:spLocks noChangeArrowheads="1"/>
            </p:cNvSpPr>
            <p:nvPr userDrawn="1"/>
          </p:nvSpPr>
          <p:spPr bwMode="auto">
            <a:xfrm>
              <a:off x="6769100" y="2235200"/>
              <a:ext cx="85725" cy="88900"/>
            </a:xfrm>
            <a:custGeom>
              <a:avLst/>
              <a:gdLst>
                <a:gd name="T0" fmla="*/ 0 w 238"/>
                <a:gd name="T1" fmla="*/ 0 h 245"/>
                <a:gd name="T2" fmla="*/ 223 w 238"/>
                <a:gd name="T3" fmla="*/ 181 h 245"/>
                <a:gd name="T4" fmla="*/ 227 w 238"/>
                <a:gd name="T5" fmla="*/ 224 h 245"/>
                <a:gd name="T6" fmla="*/ 177 w 238"/>
                <a:gd name="T7" fmla="*/ 235 h 245"/>
                <a:gd name="T8" fmla="*/ 46 w 238"/>
                <a:gd name="T9" fmla="*/ 168 h 245"/>
                <a:gd name="T10" fmla="*/ 8 w 238"/>
                <a:gd name="T11" fmla="*/ 102 h 245"/>
                <a:gd name="T12" fmla="*/ 0 w 238"/>
                <a:gd name="T13" fmla="*/ 0 h 245"/>
              </a:gdLst>
              <a:ahLst/>
              <a:cxnLst>
                <a:cxn ang="0">
                  <a:pos x="T0" y="T1"/>
                </a:cxn>
                <a:cxn ang="0">
                  <a:pos x="T2" y="T3"/>
                </a:cxn>
                <a:cxn ang="0">
                  <a:pos x="T4" y="T5"/>
                </a:cxn>
                <a:cxn ang="0">
                  <a:pos x="T6" y="T7"/>
                </a:cxn>
                <a:cxn ang="0">
                  <a:pos x="T8" y="T9"/>
                </a:cxn>
                <a:cxn ang="0">
                  <a:pos x="T10" y="T11"/>
                </a:cxn>
                <a:cxn ang="0">
                  <a:pos x="T12" y="T13"/>
                </a:cxn>
              </a:cxnLst>
              <a:rect l="0" t="0" r="r" b="b"/>
              <a:pathLst>
                <a:path w="238" h="245">
                  <a:moveTo>
                    <a:pt x="0" y="0"/>
                  </a:moveTo>
                  <a:cubicBezTo>
                    <a:pt x="108" y="18"/>
                    <a:pt x="162" y="105"/>
                    <a:pt x="223" y="181"/>
                  </a:cubicBezTo>
                  <a:cubicBezTo>
                    <a:pt x="232" y="194"/>
                    <a:pt x="237" y="210"/>
                    <a:pt x="227" y="224"/>
                  </a:cubicBezTo>
                  <a:cubicBezTo>
                    <a:pt x="215" y="244"/>
                    <a:pt x="195" y="244"/>
                    <a:pt x="177" y="235"/>
                  </a:cubicBezTo>
                  <a:cubicBezTo>
                    <a:pt x="133" y="213"/>
                    <a:pt x="89" y="191"/>
                    <a:pt x="46" y="168"/>
                  </a:cubicBezTo>
                  <a:cubicBezTo>
                    <a:pt x="21" y="154"/>
                    <a:pt x="9" y="129"/>
                    <a:pt x="8" y="102"/>
                  </a:cubicBezTo>
                  <a:cubicBezTo>
                    <a:pt x="3" y="67"/>
                    <a:pt x="3" y="33"/>
                    <a:pt x="0" y="0"/>
                  </a:cubicBezTo>
                </a:path>
              </a:pathLst>
            </a:custGeom>
            <a:solidFill>
              <a:srgbClr val="EDEDE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75" name="Forme libre 1074"/>
            <p:cNvSpPr>
              <a:spLocks noChangeArrowheads="1"/>
            </p:cNvSpPr>
            <p:nvPr userDrawn="1"/>
          </p:nvSpPr>
          <p:spPr bwMode="auto">
            <a:xfrm>
              <a:off x="6432550" y="2257425"/>
              <a:ext cx="247650" cy="193675"/>
            </a:xfrm>
            <a:custGeom>
              <a:avLst/>
              <a:gdLst>
                <a:gd name="T0" fmla="*/ 159 w 688"/>
                <a:gd name="T1" fmla="*/ 535 h 539"/>
                <a:gd name="T2" fmla="*/ 90 w 688"/>
                <a:gd name="T3" fmla="*/ 538 h 539"/>
                <a:gd name="T4" fmla="*/ 17 w 688"/>
                <a:gd name="T5" fmla="*/ 420 h 539"/>
                <a:gd name="T6" fmla="*/ 130 w 688"/>
                <a:gd name="T7" fmla="*/ 367 h 539"/>
                <a:gd name="T8" fmla="*/ 252 w 688"/>
                <a:gd name="T9" fmla="*/ 391 h 539"/>
                <a:gd name="T10" fmla="*/ 284 w 688"/>
                <a:gd name="T11" fmla="*/ 400 h 539"/>
                <a:gd name="T12" fmla="*/ 328 w 688"/>
                <a:gd name="T13" fmla="*/ 367 h 539"/>
                <a:gd name="T14" fmla="*/ 345 w 688"/>
                <a:gd name="T15" fmla="*/ 255 h 539"/>
                <a:gd name="T16" fmla="*/ 537 w 688"/>
                <a:gd name="T17" fmla="*/ 57 h 539"/>
                <a:gd name="T18" fmla="*/ 579 w 688"/>
                <a:gd name="T19" fmla="*/ 37 h 539"/>
                <a:gd name="T20" fmla="*/ 606 w 688"/>
                <a:gd name="T21" fmla="*/ 31 h 539"/>
                <a:gd name="T22" fmla="*/ 629 w 688"/>
                <a:gd name="T23" fmla="*/ 17 h 539"/>
                <a:gd name="T24" fmla="*/ 654 w 688"/>
                <a:gd name="T25" fmla="*/ 5 h 539"/>
                <a:gd name="T26" fmla="*/ 666 w 688"/>
                <a:gd name="T27" fmla="*/ 0 h 539"/>
                <a:gd name="T28" fmla="*/ 687 w 688"/>
                <a:gd name="T29" fmla="*/ 12 h 539"/>
                <a:gd name="T30" fmla="*/ 660 w 688"/>
                <a:gd name="T31" fmla="*/ 122 h 539"/>
                <a:gd name="T32" fmla="*/ 571 w 688"/>
                <a:gd name="T33" fmla="*/ 538 h 539"/>
                <a:gd name="T34" fmla="*/ 182 w 688"/>
                <a:gd name="T35" fmla="*/ 515 h 539"/>
                <a:gd name="T36" fmla="*/ 159 w 688"/>
                <a:gd name="T37" fmla="*/ 535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8" h="539">
                  <a:moveTo>
                    <a:pt x="159" y="535"/>
                  </a:moveTo>
                  <a:cubicBezTo>
                    <a:pt x="136" y="536"/>
                    <a:pt x="113" y="536"/>
                    <a:pt x="90" y="538"/>
                  </a:cubicBezTo>
                  <a:cubicBezTo>
                    <a:pt x="23" y="526"/>
                    <a:pt x="0" y="480"/>
                    <a:pt x="17" y="420"/>
                  </a:cubicBezTo>
                  <a:cubicBezTo>
                    <a:pt x="32" y="362"/>
                    <a:pt x="82" y="365"/>
                    <a:pt x="130" y="367"/>
                  </a:cubicBezTo>
                  <a:cubicBezTo>
                    <a:pt x="172" y="368"/>
                    <a:pt x="212" y="379"/>
                    <a:pt x="252" y="391"/>
                  </a:cubicBezTo>
                  <a:cubicBezTo>
                    <a:pt x="263" y="394"/>
                    <a:pt x="273" y="397"/>
                    <a:pt x="284" y="400"/>
                  </a:cubicBezTo>
                  <a:cubicBezTo>
                    <a:pt x="311" y="406"/>
                    <a:pt x="328" y="396"/>
                    <a:pt x="328" y="367"/>
                  </a:cubicBezTo>
                  <a:cubicBezTo>
                    <a:pt x="330" y="329"/>
                    <a:pt x="340" y="292"/>
                    <a:pt x="345" y="255"/>
                  </a:cubicBezTo>
                  <a:cubicBezTo>
                    <a:pt x="359" y="139"/>
                    <a:pt x="461" y="112"/>
                    <a:pt x="537" y="57"/>
                  </a:cubicBezTo>
                  <a:cubicBezTo>
                    <a:pt x="548" y="46"/>
                    <a:pt x="563" y="40"/>
                    <a:pt x="579" y="37"/>
                  </a:cubicBezTo>
                  <a:cubicBezTo>
                    <a:pt x="588" y="35"/>
                    <a:pt x="597" y="34"/>
                    <a:pt x="606" y="31"/>
                  </a:cubicBezTo>
                  <a:cubicBezTo>
                    <a:pt x="614" y="26"/>
                    <a:pt x="623" y="22"/>
                    <a:pt x="629" y="17"/>
                  </a:cubicBezTo>
                  <a:cubicBezTo>
                    <a:pt x="637" y="12"/>
                    <a:pt x="644" y="8"/>
                    <a:pt x="654" y="5"/>
                  </a:cubicBezTo>
                  <a:cubicBezTo>
                    <a:pt x="658" y="3"/>
                    <a:pt x="661" y="2"/>
                    <a:pt x="666" y="0"/>
                  </a:cubicBezTo>
                  <a:cubicBezTo>
                    <a:pt x="675" y="0"/>
                    <a:pt x="683" y="3"/>
                    <a:pt x="687" y="12"/>
                  </a:cubicBezTo>
                  <a:cubicBezTo>
                    <a:pt x="678" y="49"/>
                    <a:pt x="669" y="86"/>
                    <a:pt x="660" y="122"/>
                  </a:cubicBezTo>
                  <a:cubicBezTo>
                    <a:pt x="576" y="249"/>
                    <a:pt x="531" y="385"/>
                    <a:pt x="571" y="538"/>
                  </a:cubicBezTo>
                  <a:cubicBezTo>
                    <a:pt x="443" y="515"/>
                    <a:pt x="313" y="506"/>
                    <a:pt x="182" y="515"/>
                  </a:cubicBezTo>
                  <a:cubicBezTo>
                    <a:pt x="176" y="521"/>
                    <a:pt x="166" y="529"/>
                    <a:pt x="159" y="535"/>
                  </a:cubicBezTo>
                </a:path>
              </a:pathLst>
            </a:custGeom>
            <a:solidFill>
              <a:srgbClr val="9F9F9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76" name="Forme libre 1075"/>
            <p:cNvSpPr>
              <a:spLocks noChangeArrowheads="1"/>
            </p:cNvSpPr>
            <p:nvPr userDrawn="1"/>
          </p:nvSpPr>
          <p:spPr bwMode="auto">
            <a:xfrm>
              <a:off x="6680200" y="2327275"/>
              <a:ext cx="36513" cy="96838"/>
            </a:xfrm>
            <a:custGeom>
              <a:avLst/>
              <a:gdLst>
                <a:gd name="T0" fmla="*/ 92 w 103"/>
                <a:gd name="T1" fmla="*/ 0 h 268"/>
                <a:gd name="T2" fmla="*/ 92 w 103"/>
                <a:gd name="T3" fmla="*/ 186 h 268"/>
                <a:gd name="T4" fmla="*/ 69 w 103"/>
                <a:gd name="T5" fmla="*/ 228 h 268"/>
                <a:gd name="T6" fmla="*/ 5 w 103"/>
                <a:gd name="T7" fmla="*/ 267 h 268"/>
                <a:gd name="T8" fmla="*/ 20 w 103"/>
                <a:gd name="T9" fmla="*/ 77 h 268"/>
                <a:gd name="T10" fmla="*/ 92 w 103"/>
                <a:gd name="T11" fmla="*/ 0 h 268"/>
              </a:gdLst>
              <a:ahLst/>
              <a:cxnLst>
                <a:cxn ang="0">
                  <a:pos x="T0" y="T1"/>
                </a:cxn>
                <a:cxn ang="0">
                  <a:pos x="T2" y="T3"/>
                </a:cxn>
                <a:cxn ang="0">
                  <a:pos x="T4" y="T5"/>
                </a:cxn>
                <a:cxn ang="0">
                  <a:pos x="T6" y="T7"/>
                </a:cxn>
                <a:cxn ang="0">
                  <a:pos x="T8" y="T9"/>
                </a:cxn>
                <a:cxn ang="0">
                  <a:pos x="T10" y="T11"/>
                </a:cxn>
              </a:cxnLst>
              <a:rect l="0" t="0" r="r" b="b"/>
              <a:pathLst>
                <a:path w="103" h="268">
                  <a:moveTo>
                    <a:pt x="92" y="0"/>
                  </a:moveTo>
                  <a:cubicBezTo>
                    <a:pt x="102" y="63"/>
                    <a:pt x="70" y="125"/>
                    <a:pt x="92" y="186"/>
                  </a:cubicBezTo>
                  <a:cubicBezTo>
                    <a:pt x="99" y="208"/>
                    <a:pt x="90" y="223"/>
                    <a:pt x="69" y="228"/>
                  </a:cubicBezTo>
                  <a:cubicBezTo>
                    <a:pt x="41" y="232"/>
                    <a:pt x="23" y="251"/>
                    <a:pt x="5" y="267"/>
                  </a:cubicBezTo>
                  <a:cubicBezTo>
                    <a:pt x="0" y="203"/>
                    <a:pt x="5" y="139"/>
                    <a:pt x="20" y="77"/>
                  </a:cubicBezTo>
                  <a:cubicBezTo>
                    <a:pt x="31" y="38"/>
                    <a:pt x="47" y="8"/>
                    <a:pt x="92" y="0"/>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77" name="Forme libre 1076"/>
            <p:cNvSpPr>
              <a:spLocks noChangeArrowheads="1"/>
            </p:cNvSpPr>
            <p:nvPr userDrawn="1"/>
          </p:nvSpPr>
          <p:spPr bwMode="auto">
            <a:xfrm>
              <a:off x="6699250" y="2211388"/>
              <a:ext cx="44450" cy="65087"/>
            </a:xfrm>
            <a:custGeom>
              <a:avLst/>
              <a:gdLst>
                <a:gd name="T0" fmla="*/ 117 w 124"/>
                <a:gd name="T1" fmla="*/ 75 h 183"/>
                <a:gd name="T2" fmla="*/ 67 w 124"/>
                <a:gd name="T3" fmla="*/ 179 h 183"/>
                <a:gd name="T4" fmla="*/ 36 w 124"/>
                <a:gd name="T5" fmla="*/ 171 h 183"/>
                <a:gd name="T6" fmla="*/ 39 w 124"/>
                <a:gd name="T7" fmla="*/ 55 h 183"/>
                <a:gd name="T8" fmla="*/ 91 w 124"/>
                <a:gd name="T9" fmla="*/ 8 h 183"/>
                <a:gd name="T10" fmla="*/ 117 w 124"/>
                <a:gd name="T11" fmla="*/ 75 h 183"/>
              </a:gdLst>
              <a:ahLst/>
              <a:cxnLst>
                <a:cxn ang="0">
                  <a:pos x="T0" y="T1"/>
                </a:cxn>
                <a:cxn ang="0">
                  <a:pos x="T2" y="T3"/>
                </a:cxn>
                <a:cxn ang="0">
                  <a:pos x="T4" y="T5"/>
                </a:cxn>
                <a:cxn ang="0">
                  <a:pos x="T6" y="T7"/>
                </a:cxn>
                <a:cxn ang="0">
                  <a:pos x="T8" y="T9"/>
                </a:cxn>
                <a:cxn ang="0">
                  <a:pos x="T10" y="T11"/>
                </a:cxn>
              </a:cxnLst>
              <a:rect l="0" t="0" r="r" b="b"/>
              <a:pathLst>
                <a:path w="124" h="183">
                  <a:moveTo>
                    <a:pt x="117" y="75"/>
                  </a:moveTo>
                  <a:cubicBezTo>
                    <a:pt x="103" y="108"/>
                    <a:pt x="111" y="157"/>
                    <a:pt x="67" y="179"/>
                  </a:cubicBezTo>
                  <a:cubicBezTo>
                    <a:pt x="59" y="182"/>
                    <a:pt x="42" y="177"/>
                    <a:pt x="36" y="171"/>
                  </a:cubicBezTo>
                  <a:cubicBezTo>
                    <a:pt x="0" y="133"/>
                    <a:pt x="30" y="93"/>
                    <a:pt x="39" y="55"/>
                  </a:cubicBezTo>
                  <a:cubicBezTo>
                    <a:pt x="45" y="29"/>
                    <a:pt x="58" y="0"/>
                    <a:pt x="91" y="8"/>
                  </a:cubicBezTo>
                  <a:cubicBezTo>
                    <a:pt x="123" y="14"/>
                    <a:pt x="122" y="43"/>
                    <a:pt x="117" y="75"/>
                  </a:cubicBezTo>
                </a:path>
              </a:pathLst>
            </a:custGeom>
            <a:solidFill>
              <a:srgbClr val="A5A5A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78" name="Forme libre 1077"/>
            <p:cNvSpPr>
              <a:spLocks noChangeArrowheads="1"/>
            </p:cNvSpPr>
            <p:nvPr userDrawn="1"/>
          </p:nvSpPr>
          <p:spPr bwMode="auto">
            <a:xfrm>
              <a:off x="6704013" y="2144713"/>
              <a:ext cx="26987" cy="49212"/>
            </a:xfrm>
            <a:custGeom>
              <a:avLst/>
              <a:gdLst>
                <a:gd name="T0" fmla="*/ 0 w 73"/>
                <a:gd name="T1" fmla="*/ 137 h 138"/>
                <a:gd name="T2" fmla="*/ 72 w 73"/>
                <a:gd name="T3" fmla="*/ 0 h 138"/>
                <a:gd name="T4" fmla="*/ 0 w 73"/>
                <a:gd name="T5" fmla="*/ 137 h 138"/>
              </a:gdLst>
              <a:ahLst/>
              <a:cxnLst>
                <a:cxn ang="0">
                  <a:pos x="T0" y="T1"/>
                </a:cxn>
                <a:cxn ang="0">
                  <a:pos x="T2" y="T3"/>
                </a:cxn>
                <a:cxn ang="0">
                  <a:pos x="T4" y="T5"/>
                </a:cxn>
              </a:cxnLst>
              <a:rect l="0" t="0" r="r" b="b"/>
              <a:pathLst>
                <a:path w="73" h="138">
                  <a:moveTo>
                    <a:pt x="0" y="137"/>
                  </a:moveTo>
                  <a:cubicBezTo>
                    <a:pt x="5" y="82"/>
                    <a:pt x="5" y="24"/>
                    <a:pt x="72" y="0"/>
                  </a:cubicBezTo>
                  <a:cubicBezTo>
                    <a:pt x="49" y="47"/>
                    <a:pt x="43" y="102"/>
                    <a:pt x="0" y="137"/>
                  </a:cubicBezTo>
                </a:path>
              </a:pathLst>
            </a:custGeom>
            <a:solidFill>
              <a:srgbClr val="49494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79" name="Forme libre 1078"/>
            <p:cNvSpPr>
              <a:spLocks noChangeArrowheads="1"/>
            </p:cNvSpPr>
            <p:nvPr userDrawn="1"/>
          </p:nvSpPr>
          <p:spPr bwMode="auto">
            <a:xfrm>
              <a:off x="6669088" y="2235200"/>
              <a:ext cx="20637" cy="25400"/>
            </a:xfrm>
            <a:custGeom>
              <a:avLst/>
              <a:gdLst>
                <a:gd name="T0" fmla="*/ 33 w 57"/>
                <a:gd name="T1" fmla="*/ 70 h 71"/>
                <a:gd name="T2" fmla="*/ 7 w 57"/>
                <a:gd name="T3" fmla="*/ 68 h 71"/>
                <a:gd name="T4" fmla="*/ 1 w 57"/>
                <a:gd name="T5" fmla="*/ 53 h 71"/>
                <a:gd name="T6" fmla="*/ 7 w 57"/>
                <a:gd name="T7" fmla="*/ 45 h 71"/>
                <a:gd name="T8" fmla="*/ 56 w 57"/>
                <a:gd name="T9" fmla="*/ 0 h 71"/>
                <a:gd name="T10" fmla="*/ 33 w 57"/>
                <a:gd name="T11" fmla="*/ 70 h 71"/>
              </a:gdLst>
              <a:ahLst/>
              <a:cxnLst>
                <a:cxn ang="0">
                  <a:pos x="T0" y="T1"/>
                </a:cxn>
                <a:cxn ang="0">
                  <a:pos x="T2" y="T3"/>
                </a:cxn>
                <a:cxn ang="0">
                  <a:pos x="T4" y="T5"/>
                </a:cxn>
                <a:cxn ang="0">
                  <a:pos x="T6" y="T7"/>
                </a:cxn>
                <a:cxn ang="0">
                  <a:pos x="T8" y="T9"/>
                </a:cxn>
                <a:cxn ang="0">
                  <a:pos x="T10" y="T11"/>
                </a:cxn>
              </a:cxnLst>
              <a:rect l="0" t="0" r="r" b="b"/>
              <a:pathLst>
                <a:path w="57" h="71">
                  <a:moveTo>
                    <a:pt x="33" y="70"/>
                  </a:moveTo>
                  <a:cubicBezTo>
                    <a:pt x="23" y="70"/>
                    <a:pt x="14" y="68"/>
                    <a:pt x="7" y="68"/>
                  </a:cubicBezTo>
                  <a:cubicBezTo>
                    <a:pt x="1" y="64"/>
                    <a:pt x="0" y="57"/>
                    <a:pt x="1" y="53"/>
                  </a:cubicBezTo>
                  <a:cubicBezTo>
                    <a:pt x="3" y="48"/>
                    <a:pt x="4" y="45"/>
                    <a:pt x="7" y="45"/>
                  </a:cubicBezTo>
                  <a:cubicBezTo>
                    <a:pt x="23" y="30"/>
                    <a:pt x="39" y="15"/>
                    <a:pt x="56" y="0"/>
                  </a:cubicBezTo>
                  <a:cubicBezTo>
                    <a:pt x="54" y="26"/>
                    <a:pt x="46" y="49"/>
                    <a:pt x="33" y="70"/>
                  </a:cubicBezTo>
                </a:path>
              </a:pathLst>
            </a:custGeom>
            <a:solidFill>
              <a:srgbClr val="B4B4B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80" name="Forme libre 1079"/>
            <p:cNvSpPr>
              <a:spLocks noChangeArrowheads="1"/>
            </p:cNvSpPr>
            <p:nvPr userDrawn="1"/>
          </p:nvSpPr>
          <p:spPr bwMode="auto">
            <a:xfrm>
              <a:off x="6678613" y="2452688"/>
              <a:ext cx="44450" cy="30162"/>
            </a:xfrm>
            <a:custGeom>
              <a:avLst/>
              <a:gdLst>
                <a:gd name="T0" fmla="*/ 122 w 123"/>
                <a:gd name="T1" fmla="*/ 82 h 83"/>
                <a:gd name="T2" fmla="*/ 0 w 123"/>
                <a:gd name="T3" fmla="*/ 24 h 83"/>
                <a:gd name="T4" fmla="*/ 122 w 123"/>
                <a:gd name="T5" fmla="*/ 82 h 83"/>
              </a:gdLst>
              <a:ahLst/>
              <a:cxnLst>
                <a:cxn ang="0">
                  <a:pos x="T0" y="T1"/>
                </a:cxn>
                <a:cxn ang="0">
                  <a:pos x="T2" y="T3"/>
                </a:cxn>
                <a:cxn ang="0">
                  <a:pos x="T4" y="T5"/>
                </a:cxn>
              </a:cxnLst>
              <a:rect l="0" t="0" r="r" b="b"/>
              <a:pathLst>
                <a:path w="123" h="83">
                  <a:moveTo>
                    <a:pt x="122" y="82"/>
                  </a:moveTo>
                  <a:cubicBezTo>
                    <a:pt x="81" y="62"/>
                    <a:pt x="41" y="44"/>
                    <a:pt x="0" y="24"/>
                  </a:cubicBezTo>
                  <a:cubicBezTo>
                    <a:pt x="98" y="0"/>
                    <a:pt x="98" y="0"/>
                    <a:pt x="122" y="82"/>
                  </a:cubicBezTo>
                </a:path>
              </a:pathLst>
            </a:custGeom>
            <a:solidFill>
              <a:srgbClr val="7D7D7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81" name="Forme libre 1080"/>
            <p:cNvSpPr>
              <a:spLocks noChangeArrowheads="1"/>
            </p:cNvSpPr>
            <p:nvPr userDrawn="1"/>
          </p:nvSpPr>
          <p:spPr bwMode="auto">
            <a:xfrm>
              <a:off x="6635750" y="2449513"/>
              <a:ext cx="28575" cy="28575"/>
            </a:xfrm>
            <a:custGeom>
              <a:avLst/>
              <a:gdLst>
                <a:gd name="T0" fmla="*/ 79 w 80"/>
                <a:gd name="T1" fmla="*/ 21 h 79"/>
                <a:gd name="T2" fmla="*/ 58 w 80"/>
                <a:gd name="T3" fmla="*/ 68 h 79"/>
                <a:gd name="T4" fmla="*/ 9 w 80"/>
                <a:gd name="T5" fmla="*/ 1 h 79"/>
                <a:gd name="T6" fmla="*/ 79 w 80"/>
                <a:gd name="T7" fmla="*/ 21 h 79"/>
              </a:gdLst>
              <a:ahLst/>
              <a:cxnLst>
                <a:cxn ang="0">
                  <a:pos x="T0" y="T1"/>
                </a:cxn>
                <a:cxn ang="0">
                  <a:pos x="T2" y="T3"/>
                </a:cxn>
                <a:cxn ang="0">
                  <a:pos x="T4" y="T5"/>
                </a:cxn>
                <a:cxn ang="0">
                  <a:pos x="T6" y="T7"/>
                </a:cxn>
              </a:cxnLst>
              <a:rect l="0" t="0" r="r" b="b"/>
              <a:pathLst>
                <a:path w="80" h="79">
                  <a:moveTo>
                    <a:pt x="79" y="21"/>
                  </a:moveTo>
                  <a:cubicBezTo>
                    <a:pt x="66" y="33"/>
                    <a:pt x="59" y="50"/>
                    <a:pt x="58" y="68"/>
                  </a:cubicBezTo>
                  <a:cubicBezTo>
                    <a:pt x="0" y="78"/>
                    <a:pt x="20" y="27"/>
                    <a:pt x="9" y="1"/>
                  </a:cubicBezTo>
                  <a:cubicBezTo>
                    <a:pt x="35" y="0"/>
                    <a:pt x="59" y="4"/>
                    <a:pt x="79" y="21"/>
                  </a:cubicBezTo>
                </a:path>
              </a:pathLst>
            </a:custGeom>
            <a:solidFill>
              <a:srgbClr val="9F9F9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82" name="Forme libre 1081"/>
            <p:cNvSpPr>
              <a:spLocks noChangeArrowheads="1"/>
            </p:cNvSpPr>
            <p:nvPr userDrawn="1"/>
          </p:nvSpPr>
          <p:spPr bwMode="auto">
            <a:xfrm>
              <a:off x="2767013" y="2071688"/>
              <a:ext cx="123825" cy="215900"/>
            </a:xfrm>
            <a:custGeom>
              <a:avLst/>
              <a:gdLst>
                <a:gd name="T0" fmla="*/ 12 w 344"/>
                <a:gd name="T1" fmla="*/ 435 h 601"/>
                <a:gd name="T2" fmla="*/ 264 w 344"/>
                <a:gd name="T3" fmla="*/ 0 h 601"/>
                <a:gd name="T4" fmla="*/ 331 w 344"/>
                <a:gd name="T5" fmla="*/ 496 h 601"/>
                <a:gd name="T6" fmla="*/ 293 w 344"/>
                <a:gd name="T7" fmla="*/ 591 h 601"/>
                <a:gd name="T8" fmla="*/ 197 w 344"/>
                <a:gd name="T9" fmla="*/ 545 h 601"/>
                <a:gd name="T10" fmla="*/ 12 w 344"/>
                <a:gd name="T11" fmla="*/ 435 h 601"/>
              </a:gdLst>
              <a:ahLst/>
              <a:cxnLst>
                <a:cxn ang="0">
                  <a:pos x="T0" y="T1"/>
                </a:cxn>
                <a:cxn ang="0">
                  <a:pos x="T2" y="T3"/>
                </a:cxn>
                <a:cxn ang="0">
                  <a:pos x="T4" y="T5"/>
                </a:cxn>
                <a:cxn ang="0">
                  <a:pos x="T6" y="T7"/>
                </a:cxn>
                <a:cxn ang="0">
                  <a:pos x="T8" y="T9"/>
                </a:cxn>
                <a:cxn ang="0">
                  <a:pos x="T10" y="T11"/>
                </a:cxn>
              </a:cxnLst>
              <a:rect l="0" t="0" r="r" b="b"/>
              <a:pathLst>
                <a:path w="344" h="601">
                  <a:moveTo>
                    <a:pt x="12" y="435"/>
                  </a:moveTo>
                  <a:cubicBezTo>
                    <a:pt x="0" y="234"/>
                    <a:pt x="113" y="107"/>
                    <a:pt x="264" y="0"/>
                  </a:cubicBezTo>
                  <a:cubicBezTo>
                    <a:pt x="296" y="165"/>
                    <a:pt x="316" y="330"/>
                    <a:pt x="331" y="496"/>
                  </a:cubicBezTo>
                  <a:cubicBezTo>
                    <a:pt x="334" y="531"/>
                    <a:pt x="343" y="579"/>
                    <a:pt x="293" y="591"/>
                  </a:cubicBezTo>
                  <a:cubicBezTo>
                    <a:pt x="252" y="600"/>
                    <a:pt x="211" y="579"/>
                    <a:pt x="197" y="545"/>
                  </a:cubicBezTo>
                  <a:cubicBezTo>
                    <a:pt x="162" y="458"/>
                    <a:pt x="98" y="429"/>
                    <a:pt x="12" y="435"/>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83" name="Forme libre 1082"/>
            <p:cNvSpPr>
              <a:spLocks noChangeArrowheads="1"/>
            </p:cNvSpPr>
            <p:nvPr userDrawn="1"/>
          </p:nvSpPr>
          <p:spPr bwMode="auto">
            <a:xfrm>
              <a:off x="2754313" y="2071688"/>
              <a:ext cx="149225" cy="230187"/>
            </a:xfrm>
            <a:custGeom>
              <a:avLst/>
              <a:gdLst>
                <a:gd name="T0" fmla="*/ 47 w 413"/>
                <a:gd name="T1" fmla="*/ 436 h 640"/>
                <a:gd name="T2" fmla="*/ 128 w 413"/>
                <a:gd name="T3" fmla="*/ 340 h 640"/>
                <a:gd name="T4" fmla="*/ 204 w 413"/>
                <a:gd name="T5" fmla="*/ 355 h 640"/>
                <a:gd name="T6" fmla="*/ 261 w 413"/>
                <a:gd name="T7" fmla="*/ 516 h 640"/>
                <a:gd name="T8" fmla="*/ 305 w 413"/>
                <a:gd name="T9" fmla="*/ 558 h 640"/>
                <a:gd name="T10" fmla="*/ 339 w 413"/>
                <a:gd name="T11" fmla="*/ 496 h 640"/>
                <a:gd name="T12" fmla="*/ 302 w 413"/>
                <a:gd name="T13" fmla="*/ 180 h 640"/>
                <a:gd name="T14" fmla="*/ 297 w 413"/>
                <a:gd name="T15" fmla="*/ 0 h 640"/>
                <a:gd name="T16" fmla="*/ 412 w 413"/>
                <a:gd name="T17" fmla="*/ 68 h 640"/>
                <a:gd name="T18" fmla="*/ 345 w 413"/>
                <a:gd name="T19" fmla="*/ 155 h 640"/>
                <a:gd name="T20" fmla="*/ 389 w 413"/>
                <a:gd name="T21" fmla="*/ 484 h 640"/>
                <a:gd name="T22" fmla="*/ 250 w 413"/>
                <a:gd name="T23" fmla="*/ 595 h 640"/>
                <a:gd name="T24" fmla="*/ 180 w 413"/>
                <a:gd name="T25" fmla="*/ 539 h 640"/>
                <a:gd name="T26" fmla="*/ 105 w 413"/>
                <a:gd name="T27" fmla="*/ 499 h 640"/>
                <a:gd name="T28" fmla="*/ 68 w 413"/>
                <a:gd name="T29" fmla="*/ 595 h 640"/>
                <a:gd name="T30" fmla="*/ 21 w 413"/>
                <a:gd name="T31" fmla="*/ 639 h 640"/>
                <a:gd name="T32" fmla="*/ 0 w 413"/>
                <a:gd name="T33" fmla="*/ 639 h 640"/>
                <a:gd name="T34" fmla="*/ 23 w 413"/>
                <a:gd name="T35" fmla="*/ 525 h 640"/>
                <a:gd name="T36" fmla="*/ 23 w 413"/>
                <a:gd name="T37" fmla="*/ 525 h 640"/>
                <a:gd name="T38" fmla="*/ 47 w 413"/>
                <a:gd name="T39" fmla="*/ 43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3" h="640">
                  <a:moveTo>
                    <a:pt x="47" y="436"/>
                  </a:moveTo>
                  <a:cubicBezTo>
                    <a:pt x="75" y="404"/>
                    <a:pt x="100" y="372"/>
                    <a:pt x="128" y="340"/>
                  </a:cubicBezTo>
                  <a:cubicBezTo>
                    <a:pt x="162" y="303"/>
                    <a:pt x="189" y="314"/>
                    <a:pt x="204" y="355"/>
                  </a:cubicBezTo>
                  <a:cubicBezTo>
                    <a:pt x="226" y="409"/>
                    <a:pt x="242" y="462"/>
                    <a:pt x="261" y="516"/>
                  </a:cubicBezTo>
                  <a:cubicBezTo>
                    <a:pt x="268" y="537"/>
                    <a:pt x="278" y="562"/>
                    <a:pt x="305" y="558"/>
                  </a:cubicBezTo>
                  <a:cubicBezTo>
                    <a:pt x="340" y="554"/>
                    <a:pt x="342" y="523"/>
                    <a:pt x="339" y="496"/>
                  </a:cubicBezTo>
                  <a:cubicBezTo>
                    <a:pt x="328" y="390"/>
                    <a:pt x="316" y="285"/>
                    <a:pt x="302" y="180"/>
                  </a:cubicBezTo>
                  <a:cubicBezTo>
                    <a:pt x="294" y="120"/>
                    <a:pt x="278" y="61"/>
                    <a:pt x="297" y="0"/>
                  </a:cubicBezTo>
                  <a:cubicBezTo>
                    <a:pt x="349" y="1"/>
                    <a:pt x="388" y="24"/>
                    <a:pt x="412" y="68"/>
                  </a:cubicBezTo>
                  <a:cubicBezTo>
                    <a:pt x="346" y="64"/>
                    <a:pt x="336" y="100"/>
                    <a:pt x="345" y="155"/>
                  </a:cubicBezTo>
                  <a:cubicBezTo>
                    <a:pt x="365" y="264"/>
                    <a:pt x="385" y="374"/>
                    <a:pt x="389" y="484"/>
                  </a:cubicBezTo>
                  <a:cubicBezTo>
                    <a:pt x="395" y="623"/>
                    <a:pt x="386" y="630"/>
                    <a:pt x="250" y="595"/>
                  </a:cubicBezTo>
                  <a:cubicBezTo>
                    <a:pt x="226" y="577"/>
                    <a:pt x="201" y="558"/>
                    <a:pt x="180" y="539"/>
                  </a:cubicBezTo>
                  <a:cubicBezTo>
                    <a:pt x="158" y="519"/>
                    <a:pt x="140" y="485"/>
                    <a:pt x="105" y="499"/>
                  </a:cubicBezTo>
                  <a:cubicBezTo>
                    <a:pt x="62" y="516"/>
                    <a:pt x="61" y="555"/>
                    <a:pt x="68" y="595"/>
                  </a:cubicBezTo>
                  <a:cubicBezTo>
                    <a:pt x="76" y="633"/>
                    <a:pt x="52" y="639"/>
                    <a:pt x="21" y="639"/>
                  </a:cubicBezTo>
                  <a:cubicBezTo>
                    <a:pt x="13" y="639"/>
                    <a:pt x="7" y="639"/>
                    <a:pt x="0" y="639"/>
                  </a:cubicBezTo>
                  <a:cubicBezTo>
                    <a:pt x="7" y="601"/>
                    <a:pt x="15" y="563"/>
                    <a:pt x="23" y="525"/>
                  </a:cubicBezTo>
                  <a:lnTo>
                    <a:pt x="23" y="525"/>
                  </a:lnTo>
                  <a:cubicBezTo>
                    <a:pt x="49" y="500"/>
                    <a:pt x="21" y="462"/>
                    <a:pt x="47" y="436"/>
                  </a:cubicBezTo>
                </a:path>
              </a:pathLst>
            </a:custGeom>
            <a:solidFill>
              <a:srgbClr val="53535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84" name="Forme libre 1083"/>
            <p:cNvSpPr>
              <a:spLocks noChangeArrowheads="1"/>
            </p:cNvSpPr>
            <p:nvPr userDrawn="1"/>
          </p:nvSpPr>
          <p:spPr bwMode="auto">
            <a:xfrm>
              <a:off x="2763838" y="2227263"/>
              <a:ext cx="7937" cy="33337"/>
            </a:xfrm>
            <a:custGeom>
              <a:avLst/>
              <a:gdLst>
                <a:gd name="T0" fmla="*/ 23 w 24"/>
                <a:gd name="T1" fmla="*/ 0 h 93"/>
                <a:gd name="T2" fmla="*/ 0 w 24"/>
                <a:gd name="T3" fmla="*/ 92 h 93"/>
                <a:gd name="T4" fmla="*/ 23 w 24"/>
                <a:gd name="T5" fmla="*/ 0 h 93"/>
              </a:gdLst>
              <a:ahLst/>
              <a:cxnLst>
                <a:cxn ang="0">
                  <a:pos x="T0" y="T1"/>
                </a:cxn>
                <a:cxn ang="0">
                  <a:pos x="T2" y="T3"/>
                </a:cxn>
                <a:cxn ang="0">
                  <a:pos x="T4" y="T5"/>
                </a:cxn>
              </a:cxnLst>
              <a:rect l="0" t="0" r="r" b="b"/>
              <a:pathLst>
                <a:path w="24" h="93">
                  <a:moveTo>
                    <a:pt x="23" y="0"/>
                  </a:moveTo>
                  <a:cubicBezTo>
                    <a:pt x="23" y="32"/>
                    <a:pt x="20" y="64"/>
                    <a:pt x="0" y="92"/>
                  </a:cubicBezTo>
                  <a:cubicBezTo>
                    <a:pt x="0" y="58"/>
                    <a:pt x="3" y="28"/>
                    <a:pt x="23" y="0"/>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85" name="Forme libre 1084"/>
            <p:cNvSpPr>
              <a:spLocks noChangeArrowheads="1"/>
            </p:cNvSpPr>
            <p:nvPr userDrawn="1"/>
          </p:nvSpPr>
          <p:spPr bwMode="auto">
            <a:xfrm>
              <a:off x="2906713" y="2327275"/>
              <a:ext cx="211137" cy="128588"/>
            </a:xfrm>
            <a:custGeom>
              <a:avLst/>
              <a:gdLst>
                <a:gd name="T0" fmla="*/ 334 w 586"/>
                <a:gd name="T1" fmla="*/ 22 h 355"/>
                <a:gd name="T2" fmla="*/ 426 w 586"/>
                <a:gd name="T3" fmla="*/ 0 h 355"/>
                <a:gd name="T4" fmla="*/ 585 w 586"/>
                <a:gd name="T5" fmla="*/ 228 h 355"/>
                <a:gd name="T6" fmla="*/ 436 w 586"/>
                <a:gd name="T7" fmla="*/ 299 h 355"/>
                <a:gd name="T8" fmla="*/ 162 w 586"/>
                <a:gd name="T9" fmla="*/ 345 h 355"/>
                <a:gd name="T10" fmla="*/ 107 w 586"/>
                <a:gd name="T11" fmla="*/ 353 h 355"/>
                <a:gd name="T12" fmla="*/ 39 w 586"/>
                <a:gd name="T13" fmla="*/ 338 h 355"/>
                <a:gd name="T14" fmla="*/ 71 w 586"/>
                <a:gd name="T15" fmla="*/ 238 h 355"/>
                <a:gd name="T16" fmla="*/ 140 w 586"/>
                <a:gd name="T17" fmla="*/ 81 h 355"/>
                <a:gd name="T18" fmla="*/ 244 w 586"/>
                <a:gd name="T19" fmla="*/ 44 h 355"/>
                <a:gd name="T20" fmla="*/ 334 w 586"/>
                <a:gd name="T21" fmla="*/ 22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6" h="355">
                  <a:moveTo>
                    <a:pt x="334" y="22"/>
                  </a:moveTo>
                  <a:cubicBezTo>
                    <a:pt x="365" y="14"/>
                    <a:pt x="395" y="8"/>
                    <a:pt x="426" y="0"/>
                  </a:cubicBezTo>
                  <a:cubicBezTo>
                    <a:pt x="560" y="20"/>
                    <a:pt x="578" y="119"/>
                    <a:pt x="585" y="228"/>
                  </a:cubicBezTo>
                  <a:cubicBezTo>
                    <a:pt x="560" y="301"/>
                    <a:pt x="498" y="307"/>
                    <a:pt x="436" y="299"/>
                  </a:cubicBezTo>
                  <a:cubicBezTo>
                    <a:pt x="340" y="289"/>
                    <a:pt x="250" y="309"/>
                    <a:pt x="162" y="345"/>
                  </a:cubicBezTo>
                  <a:cubicBezTo>
                    <a:pt x="145" y="354"/>
                    <a:pt x="125" y="354"/>
                    <a:pt x="107" y="353"/>
                  </a:cubicBezTo>
                  <a:cubicBezTo>
                    <a:pt x="84" y="351"/>
                    <a:pt x="59" y="353"/>
                    <a:pt x="39" y="338"/>
                  </a:cubicBezTo>
                  <a:cubicBezTo>
                    <a:pt x="0" y="289"/>
                    <a:pt x="39" y="249"/>
                    <a:pt x="71" y="238"/>
                  </a:cubicBezTo>
                  <a:cubicBezTo>
                    <a:pt x="160" y="209"/>
                    <a:pt x="158" y="151"/>
                    <a:pt x="140" y="81"/>
                  </a:cubicBezTo>
                  <a:cubicBezTo>
                    <a:pt x="160" y="26"/>
                    <a:pt x="209" y="55"/>
                    <a:pt x="244" y="44"/>
                  </a:cubicBezTo>
                  <a:cubicBezTo>
                    <a:pt x="275" y="44"/>
                    <a:pt x="307" y="43"/>
                    <a:pt x="334" y="22"/>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86" name="Forme libre 1085"/>
            <p:cNvSpPr>
              <a:spLocks noChangeArrowheads="1"/>
            </p:cNvSpPr>
            <p:nvPr userDrawn="1"/>
          </p:nvSpPr>
          <p:spPr bwMode="auto">
            <a:xfrm>
              <a:off x="2751138" y="2319338"/>
              <a:ext cx="242887" cy="209550"/>
            </a:xfrm>
            <a:custGeom>
              <a:avLst/>
              <a:gdLst>
                <a:gd name="T0" fmla="*/ 673 w 674"/>
                <a:gd name="T1" fmla="*/ 67 h 580"/>
                <a:gd name="T2" fmla="*/ 582 w 674"/>
                <a:gd name="T3" fmla="*/ 111 h 580"/>
                <a:gd name="T4" fmla="*/ 490 w 674"/>
                <a:gd name="T5" fmla="*/ 192 h 580"/>
                <a:gd name="T6" fmla="*/ 292 w 674"/>
                <a:gd name="T7" fmla="*/ 252 h 580"/>
                <a:gd name="T8" fmla="*/ 212 w 674"/>
                <a:gd name="T9" fmla="*/ 415 h 580"/>
                <a:gd name="T10" fmla="*/ 225 w 674"/>
                <a:gd name="T11" fmla="*/ 470 h 580"/>
                <a:gd name="T12" fmla="*/ 90 w 674"/>
                <a:gd name="T13" fmla="*/ 579 h 580"/>
                <a:gd name="T14" fmla="*/ 57 w 674"/>
                <a:gd name="T15" fmla="*/ 568 h 580"/>
                <a:gd name="T16" fmla="*/ 14 w 674"/>
                <a:gd name="T17" fmla="*/ 238 h 580"/>
                <a:gd name="T18" fmla="*/ 11 w 674"/>
                <a:gd name="T19" fmla="*/ 182 h 580"/>
                <a:gd name="T20" fmla="*/ 32 w 674"/>
                <a:gd name="T21" fmla="*/ 157 h 580"/>
                <a:gd name="T22" fmla="*/ 81 w 674"/>
                <a:gd name="T23" fmla="*/ 91 h 580"/>
                <a:gd name="T24" fmla="*/ 130 w 674"/>
                <a:gd name="T25" fmla="*/ 91 h 580"/>
                <a:gd name="T26" fmla="*/ 330 w 674"/>
                <a:gd name="T27" fmla="*/ 65 h 580"/>
                <a:gd name="T28" fmla="*/ 673 w 674"/>
                <a:gd name="T29" fmla="*/ 67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4" h="580">
                  <a:moveTo>
                    <a:pt x="673" y="67"/>
                  </a:moveTo>
                  <a:cubicBezTo>
                    <a:pt x="643" y="82"/>
                    <a:pt x="612" y="96"/>
                    <a:pt x="582" y="111"/>
                  </a:cubicBezTo>
                  <a:cubicBezTo>
                    <a:pt x="580" y="171"/>
                    <a:pt x="535" y="191"/>
                    <a:pt x="490" y="192"/>
                  </a:cubicBezTo>
                  <a:cubicBezTo>
                    <a:pt x="417" y="194"/>
                    <a:pt x="357" y="229"/>
                    <a:pt x="292" y="252"/>
                  </a:cubicBezTo>
                  <a:cubicBezTo>
                    <a:pt x="179" y="291"/>
                    <a:pt x="174" y="304"/>
                    <a:pt x="212" y="415"/>
                  </a:cubicBezTo>
                  <a:cubicBezTo>
                    <a:pt x="218" y="433"/>
                    <a:pt x="225" y="450"/>
                    <a:pt x="225" y="470"/>
                  </a:cubicBezTo>
                  <a:cubicBezTo>
                    <a:pt x="209" y="543"/>
                    <a:pt x="162" y="577"/>
                    <a:pt x="90" y="579"/>
                  </a:cubicBezTo>
                  <a:cubicBezTo>
                    <a:pt x="78" y="577"/>
                    <a:pt x="67" y="574"/>
                    <a:pt x="57" y="568"/>
                  </a:cubicBezTo>
                  <a:cubicBezTo>
                    <a:pt x="0" y="464"/>
                    <a:pt x="38" y="346"/>
                    <a:pt x="14" y="238"/>
                  </a:cubicBezTo>
                  <a:cubicBezTo>
                    <a:pt x="9" y="221"/>
                    <a:pt x="12" y="200"/>
                    <a:pt x="11" y="182"/>
                  </a:cubicBezTo>
                  <a:cubicBezTo>
                    <a:pt x="18" y="174"/>
                    <a:pt x="24" y="166"/>
                    <a:pt x="32" y="157"/>
                  </a:cubicBezTo>
                  <a:cubicBezTo>
                    <a:pt x="44" y="131"/>
                    <a:pt x="52" y="104"/>
                    <a:pt x="81" y="91"/>
                  </a:cubicBezTo>
                  <a:cubicBezTo>
                    <a:pt x="98" y="87"/>
                    <a:pt x="115" y="85"/>
                    <a:pt x="130" y="91"/>
                  </a:cubicBezTo>
                  <a:cubicBezTo>
                    <a:pt x="220" y="162"/>
                    <a:pt x="276" y="154"/>
                    <a:pt x="330" y="65"/>
                  </a:cubicBezTo>
                  <a:cubicBezTo>
                    <a:pt x="444" y="0"/>
                    <a:pt x="559" y="41"/>
                    <a:pt x="673" y="67"/>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87" name="Forme libre 1086"/>
            <p:cNvSpPr>
              <a:spLocks noChangeArrowheads="1"/>
            </p:cNvSpPr>
            <p:nvPr userDrawn="1"/>
          </p:nvSpPr>
          <p:spPr bwMode="auto">
            <a:xfrm>
              <a:off x="2786063" y="2336800"/>
              <a:ext cx="112712" cy="69850"/>
            </a:xfrm>
            <a:custGeom>
              <a:avLst/>
              <a:gdLst>
                <a:gd name="T0" fmla="*/ 235 w 311"/>
                <a:gd name="T1" fmla="*/ 17 h 194"/>
                <a:gd name="T2" fmla="*/ 302 w 311"/>
                <a:gd name="T3" fmla="*/ 44 h 194"/>
                <a:gd name="T4" fmla="*/ 255 w 311"/>
                <a:gd name="T5" fmla="*/ 98 h 194"/>
                <a:gd name="T6" fmla="*/ 119 w 311"/>
                <a:gd name="T7" fmla="*/ 156 h 194"/>
                <a:gd name="T8" fmla="*/ 35 w 311"/>
                <a:gd name="T9" fmla="*/ 168 h 194"/>
                <a:gd name="T10" fmla="*/ 29 w 311"/>
                <a:gd name="T11" fmla="*/ 66 h 194"/>
                <a:gd name="T12" fmla="*/ 108 w 311"/>
                <a:gd name="T13" fmla="*/ 8 h 194"/>
                <a:gd name="T14" fmla="*/ 122 w 311"/>
                <a:gd name="T15" fmla="*/ 19 h 194"/>
                <a:gd name="T16" fmla="*/ 235 w 311"/>
                <a:gd name="T17" fmla="*/ 1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1" h="194">
                  <a:moveTo>
                    <a:pt x="235" y="17"/>
                  </a:moveTo>
                  <a:cubicBezTo>
                    <a:pt x="259" y="22"/>
                    <a:pt x="294" y="10"/>
                    <a:pt x="302" y="44"/>
                  </a:cubicBezTo>
                  <a:cubicBezTo>
                    <a:pt x="310" y="77"/>
                    <a:pt x="276" y="87"/>
                    <a:pt x="255" y="98"/>
                  </a:cubicBezTo>
                  <a:cubicBezTo>
                    <a:pt x="210" y="119"/>
                    <a:pt x="165" y="138"/>
                    <a:pt x="119" y="156"/>
                  </a:cubicBezTo>
                  <a:cubicBezTo>
                    <a:pt x="91" y="167"/>
                    <a:pt x="64" y="193"/>
                    <a:pt x="35" y="168"/>
                  </a:cubicBezTo>
                  <a:cubicBezTo>
                    <a:pt x="0" y="139"/>
                    <a:pt x="9" y="101"/>
                    <a:pt x="29" y="66"/>
                  </a:cubicBezTo>
                  <a:cubicBezTo>
                    <a:pt x="23" y="0"/>
                    <a:pt x="68" y="8"/>
                    <a:pt x="108" y="8"/>
                  </a:cubicBezTo>
                  <a:cubicBezTo>
                    <a:pt x="113" y="11"/>
                    <a:pt x="117" y="15"/>
                    <a:pt x="122" y="19"/>
                  </a:cubicBezTo>
                  <a:cubicBezTo>
                    <a:pt x="160" y="51"/>
                    <a:pt x="198" y="20"/>
                    <a:pt x="235" y="17"/>
                  </a:cubicBezTo>
                </a:path>
              </a:pathLst>
            </a:custGeom>
            <a:solidFill>
              <a:srgbClr val="65656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88" name="Forme libre 1087"/>
            <p:cNvSpPr>
              <a:spLocks noChangeArrowheads="1"/>
            </p:cNvSpPr>
            <p:nvPr userDrawn="1"/>
          </p:nvSpPr>
          <p:spPr bwMode="auto">
            <a:xfrm>
              <a:off x="2762250" y="2286000"/>
              <a:ext cx="76200" cy="68263"/>
            </a:xfrm>
            <a:custGeom>
              <a:avLst/>
              <a:gdLst>
                <a:gd name="T0" fmla="*/ 0 w 211"/>
                <a:gd name="T1" fmla="*/ 47 h 189"/>
                <a:gd name="T2" fmla="*/ 47 w 211"/>
                <a:gd name="T3" fmla="*/ 3 h 189"/>
                <a:gd name="T4" fmla="*/ 152 w 211"/>
                <a:gd name="T5" fmla="*/ 76 h 189"/>
                <a:gd name="T6" fmla="*/ 187 w 211"/>
                <a:gd name="T7" fmla="*/ 164 h 189"/>
                <a:gd name="T8" fmla="*/ 175 w 211"/>
                <a:gd name="T9" fmla="*/ 157 h 189"/>
                <a:gd name="T10" fmla="*/ 45 w 211"/>
                <a:gd name="T11" fmla="*/ 157 h 189"/>
                <a:gd name="T12" fmla="*/ 0 w 211"/>
                <a:gd name="T13" fmla="*/ 47 h 189"/>
              </a:gdLst>
              <a:ahLst/>
              <a:cxnLst>
                <a:cxn ang="0">
                  <a:pos x="T0" y="T1"/>
                </a:cxn>
                <a:cxn ang="0">
                  <a:pos x="T2" y="T3"/>
                </a:cxn>
                <a:cxn ang="0">
                  <a:pos x="T4" y="T5"/>
                </a:cxn>
                <a:cxn ang="0">
                  <a:pos x="T6" y="T7"/>
                </a:cxn>
                <a:cxn ang="0">
                  <a:pos x="T8" y="T9"/>
                </a:cxn>
                <a:cxn ang="0">
                  <a:pos x="T10" y="T11"/>
                </a:cxn>
                <a:cxn ang="0">
                  <a:pos x="T12" y="T13"/>
                </a:cxn>
              </a:cxnLst>
              <a:rect l="0" t="0" r="r" b="b"/>
              <a:pathLst>
                <a:path w="211" h="189">
                  <a:moveTo>
                    <a:pt x="0" y="47"/>
                  </a:moveTo>
                  <a:cubicBezTo>
                    <a:pt x="15" y="32"/>
                    <a:pt x="30" y="17"/>
                    <a:pt x="47" y="3"/>
                  </a:cubicBezTo>
                  <a:cubicBezTo>
                    <a:pt x="100" y="0"/>
                    <a:pt x="148" y="15"/>
                    <a:pt x="152" y="76"/>
                  </a:cubicBezTo>
                  <a:cubicBezTo>
                    <a:pt x="155" y="112"/>
                    <a:pt x="210" y="122"/>
                    <a:pt x="187" y="164"/>
                  </a:cubicBezTo>
                  <a:cubicBezTo>
                    <a:pt x="183" y="162"/>
                    <a:pt x="180" y="159"/>
                    <a:pt x="175" y="157"/>
                  </a:cubicBezTo>
                  <a:cubicBezTo>
                    <a:pt x="132" y="151"/>
                    <a:pt x="88" y="188"/>
                    <a:pt x="45" y="157"/>
                  </a:cubicBezTo>
                  <a:cubicBezTo>
                    <a:pt x="19" y="124"/>
                    <a:pt x="1" y="89"/>
                    <a:pt x="0" y="47"/>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89" name="Forme libre 1088"/>
            <p:cNvSpPr>
              <a:spLocks noChangeArrowheads="1"/>
            </p:cNvSpPr>
            <p:nvPr userDrawn="1"/>
          </p:nvSpPr>
          <p:spPr bwMode="auto">
            <a:xfrm>
              <a:off x="3035300" y="1984375"/>
              <a:ext cx="469900" cy="360363"/>
            </a:xfrm>
            <a:custGeom>
              <a:avLst/>
              <a:gdLst>
                <a:gd name="T0" fmla="*/ 92 w 1305"/>
                <a:gd name="T1" fmla="*/ 930 h 1002"/>
                <a:gd name="T2" fmla="*/ 0 w 1305"/>
                <a:gd name="T3" fmla="*/ 816 h 1002"/>
                <a:gd name="T4" fmla="*/ 89 w 1305"/>
                <a:gd name="T5" fmla="*/ 603 h 1002"/>
                <a:gd name="T6" fmla="*/ 327 w 1305"/>
                <a:gd name="T7" fmla="*/ 287 h 1002"/>
                <a:gd name="T8" fmla="*/ 620 w 1305"/>
                <a:gd name="T9" fmla="*/ 268 h 1002"/>
                <a:gd name="T10" fmla="*/ 815 w 1305"/>
                <a:gd name="T11" fmla="*/ 206 h 1002"/>
                <a:gd name="T12" fmla="*/ 1151 w 1305"/>
                <a:gd name="T13" fmla="*/ 23 h 1002"/>
                <a:gd name="T14" fmla="*/ 1278 w 1305"/>
                <a:gd name="T15" fmla="*/ 49 h 1002"/>
                <a:gd name="T16" fmla="*/ 1293 w 1305"/>
                <a:gd name="T17" fmla="*/ 133 h 1002"/>
                <a:gd name="T18" fmla="*/ 1293 w 1305"/>
                <a:gd name="T19" fmla="*/ 266 h 1002"/>
                <a:gd name="T20" fmla="*/ 1293 w 1305"/>
                <a:gd name="T21" fmla="*/ 301 h 1002"/>
                <a:gd name="T22" fmla="*/ 1293 w 1305"/>
                <a:gd name="T23" fmla="*/ 390 h 1002"/>
                <a:gd name="T24" fmla="*/ 1293 w 1305"/>
                <a:gd name="T25" fmla="*/ 463 h 1002"/>
                <a:gd name="T26" fmla="*/ 1261 w 1305"/>
                <a:gd name="T27" fmla="*/ 730 h 1002"/>
                <a:gd name="T28" fmla="*/ 1199 w 1305"/>
                <a:gd name="T29" fmla="*/ 779 h 1002"/>
                <a:gd name="T30" fmla="*/ 1141 w 1305"/>
                <a:gd name="T31" fmla="*/ 791 h 1002"/>
                <a:gd name="T32" fmla="*/ 267 w 1305"/>
                <a:gd name="T33" fmla="*/ 968 h 1002"/>
                <a:gd name="T34" fmla="*/ 92 w 1305"/>
                <a:gd name="T35" fmla="*/ 930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5" h="1002">
                  <a:moveTo>
                    <a:pt x="92" y="930"/>
                  </a:moveTo>
                  <a:cubicBezTo>
                    <a:pt x="40" y="909"/>
                    <a:pt x="31" y="854"/>
                    <a:pt x="0" y="816"/>
                  </a:cubicBezTo>
                  <a:cubicBezTo>
                    <a:pt x="73" y="762"/>
                    <a:pt x="86" y="683"/>
                    <a:pt x="89" y="603"/>
                  </a:cubicBezTo>
                  <a:cubicBezTo>
                    <a:pt x="95" y="434"/>
                    <a:pt x="165" y="338"/>
                    <a:pt x="327" y="287"/>
                  </a:cubicBezTo>
                  <a:cubicBezTo>
                    <a:pt x="423" y="258"/>
                    <a:pt x="522" y="249"/>
                    <a:pt x="620" y="268"/>
                  </a:cubicBezTo>
                  <a:cubicBezTo>
                    <a:pt x="699" y="283"/>
                    <a:pt x="765" y="266"/>
                    <a:pt x="815" y="206"/>
                  </a:cubicBezTo>
                  <a:cubicBezTo>
                    <a:pt x="904" y="100"/>
                    <a:pt x="1038" y="80"/>
                    <a:pt x="1151" y="23"/>
                  </a:cubicBezTo>
                  <a:cubicBezTo>
                    <a:pt x="1196" y="0"/>
                    <a:pt x="1240" y="17"/>
                    <a:pt x="1278" y="49"/>
                  </a:cubicBezTo>
                  <a:cubicBezTo>
                    <a:pt x="1297" y="75"/>
                    <a:pt x="1293" y="104"/>
                    <a:pt x="1293" y="133"/>
                  </a:cubicBezTo>
                  <a:cubicBezTo>
                    <a:pt x="1295" y="177"/>
                    <a:pt x="1293" y="222"/>
                    <a:pt x="1293" y="266"/>
                  </a:cubicBezTo>
                  <a:cubicBezTo>
                    <a:pt x="1293" y="278"/>
                    <a:pt x="1293" y="289"/>
                    <a:pt x="1293" y="301"/>
                  </a:cubicBezTo>
                  <a:cubicBezTo>
                    <a:pt x="1293" y="330"/>
                    <a:pt x="1293" y="361"/>
                    <a:pt x="1293" y="390"/>
                  </a:cubicBezTo>
                  <a:cubicBezTo>
                    <a:pt x="1295" y="414"/>
                    <a:pt x="1292" y="439"/>
                    <a:pt x="1293" y="463"/>
                  </a:cubicBezTo>
                  <a:cubicBezTo>
                    <a:pt x="1293" y="553"/>
                    <a:pt x="1304" y="645"/>
                    <a:pt x="1261" y="730"/>
                  </a:cubicBezTo>
                  <a:cubicBezTo>
                    <a:pt x="1245" y="752"/>
                    <a:pt x="1225" y="770"/>
                    <a:pt x="1199" y="779"/>
                  </a:cubicBezTo>
                  <a:cubicBezTo>
                    <a:pt x="1180" y="785"/>
                    <a:pt x="1159" y="784"/>
                    <a:pt x="1141" y="791"/>
                  </a:cubicBezTo>
                  <a:cubicBezTo>
                    <a:pt x="852" y="865"/>
                    <a:pt x="556" y="898"/>
                    <a:pt x="267" y="968"/>
                  </a:cubicBezTo>
                  <a:cubicBezTo>
                    <a:pt x="206" y="982"/>
                    <a:pt x="137" y="1001"/>
                    <a:pt x="92" y="930"/>
                  </a:cubicBezTo>
                </a:path>
              </a:pathLst>
            </a:custGeom>
            <a:solidFill>
              <a:srgbClr val="07070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90" name="Forme libre 1089"/>
            <p:cNvSpPr>
              <a:spLocks noChangeArrowheads="1"/>
            </p:cNvSpPr>
            <p:nvPr userDrawn="1"/>
          </p:nvSpPr>
          <p:spPr bwMode="auto">
            <a:xfrm>
              <a:off x="3059113" y="2241550"/>
              <a:ext cx="441325" cy="407988"/>
            </a:xfrm>
            <a:custGeom>
              <a:avLst/>
              <a:gdLst>
                <a:gd name="T0" fmla="*/ 28 w 1224"/>
                <a:gd name="T1" fmla="*/ 214 h 1135"/>
                <a:gd name="T2" fmla="*/ 252 w 1224"/>
                <a:gd name="T3" fmla="*/ 184 h 1135"/>
                <a:gd name="T4" fmla="*/ 1080 w 1224"/>
                <a:gd name="T5" fmla="*/ 29 h 1135"/>
                <a:gd name="T6" fmla="*/ 1115 w 1224"/>
                <a:gd name="T7" fmla="*/ 19 h 1135"/>
                <a:gd name="T8" fmla="*/ 1223 w 1224"/>
                <a:gd name="T9" fmla="*/ 57 h 1135"/>
                <a:gd name="T10" fmla="*/ 1199 w 1224"/>
                <a:gd name="T11" fmla="*/ 506 h 1135"/>
                <a:gd name="T12" fmla="*/ 1188 w 1224"/>
                <a:gd name="T13" fmla="*/ 753 h 1135"/>
                <a:gd name="T14" fmla="*/ 1150 w 1224"/>
                <a:gd name="T15" fmla="*/ 782 h 1135"/>
                <a:gd name="T16" fmla="*/ 1193 w 1224"/>
                <a:gd name="T17" fmla="*/ 795 h 1135"/>
                <a:gd name="T18" fmla="*/ 1205 w 1224"/>
                <a:gd name="T19" fmla="*/ 918 h 1135"/>
                <a:gd name="T20" fmla="*/ 1037 w 1224"/>
                <a:gd name="T21" fmla="*/ 1109 h 1135"/>
                <a:gd name="T22" fmla="*/ 985 w 1224"/>
                <a:gd name="T23" fmla="*/ 1131 h 1135"/>
                <a:gd name="T24" fmla="*/ 854 w 1224"/>
                <a:gd name="T25" fmla="*/ 1050 h 1135"/>
                <a:gd name="T26" fmla="*/ 860 w 1224"/>
                <a:gd name="T27" fmla="*/ 843 h 1135"/>
                <a:gd name="T28" fmla="*/ 718 w 1224"/>
                <a:gd name="T29" fmla="*/ 636 h 1135"/>
                <a:gd name="T30" fmla="*/ 686 w 1224"/>
                <a:gd name="T31" fmla="*/ 634 h 1135"/>
                <a:gd name="T32" fmla="*/ 652 w 1224"/>
                <a:gd name="T33" fmla="*/ 514 h 1135"/>
                <a:gd name="T34" fmla="*/ 719 w 1224"/>
                <a:gd name="T35" fmla="*/ 454 h 1135"/>
                <a:gd name="T36" fmla="*/ 686 w 1224"/>
                <a:gd name="T37" fmla="*/ 367 h 1135"/>
                <a:gd name="T38" fmla="*/ 226 w 1224"/>
                <a:gd name="T39" fmla="*/ 466 h 1135"/>
                <a:gd name="T40" fmla="*/ 139 w 1224"/>
                <a:gd name="T41" fmla="*/ 442 h 1135"/>
                <a:gd name="T42" fmla="*/ 80 w 1224"/>
                <a:gd name="T43" fmla="*/ 423 h 1135"/>
                <a:gd name="T44" fmla="*/ 0 w 1224"/>
                <a:gd name="T45" fmla="*/ 237 h 1135"/>
                <a:gd name="T46" fmla="*/ 28 w 1224"/>
                <a:gd name="T47" fmla="*/ 214 h 1135"/>
                <a:gd name="T48" fmla="*/ 1058 w 1224"/>
                <a:gd name="T49" fmla="*/ 846 h 1135"/>
                <a:gd name="T50" fmla="*/ 1022 w 1224"/>
                <a:gd name="T51" fmla="*/ 818 h 1135"/>
                <a:gd name="T52" fmla="*/ 1031 w 1224"/>
                <a:gd name="T53" fmla="*/ 839 h 1135"/>
                <a:gd name="T54" fmla="*/ 1120 w 1224"/>
                <a:gd name="T55" fmla="*/ 821 h 1135"/>
                <a:gd name="T56" fmla="*/ 1126 w 1224"/>
                <a:gd name="T57" fmla="*/ 811 h 1135"/>
                <a:gd name="T58" fmla="*/ 1058 w 1224"/>
                <a:gd name="T59" fmla="*/ 846 h 1135"/>
                <a:gd name="T60" fmla="*/ 1000 w 1224"/>
                <a:gd name="T61" fmla="*/ 552 h 1135"/>
                <a:gd name="T62" fmla="*/ 996 w 1224"/>
                <a:gd name="T63" fmla="*/ 701 h 1135"/>
                <a:gd name="T64" fmla="*/ 1000 w 1224"/>
                <a:gd name="T65" fmla="*/ 552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4" h="1135">
                  <a:moveTo>
                    <a:pt x="28" y="214"/>
                  </a:moveTo>
                  <a:cubicBezTo>
                    <a:pt x="104" y="219"/>
                    <a:pt x="180" y="204"/>
                    <a:pt x="252" y="184"/>
                  </a:cubicBezTo>
                  <a:cubicBezTo>
                    <a:pt x="524" y="110"/>
                    <a:pt x="803" y="78"/>
                    <a:pt x="1080" y="29"/>
                  </a:cubicBezTo>
                  <a:cubicBezTo>
                    <a:pt x="1090" y="22"/>
                    <a:pt x="1101" y="19"/>
                    <a:pt x="1115" y="19"/>
                  </a:cubicBezTo>
                  <a:cubicBezTo>
                    <a:pt x="1155" y="23"/>
                    <a:pt x="1203" y="0"/>
                    <a:pt x="1223" y="57"/>
                  </a:cubicBezTo>
                  <a:cubicBezTo>
                    <a:pt x="1178" y="205"/>
                    <a:pt x="1211" y="356"/>
                    <a:pt x="1199" y="506"/>
                  </a:cubicBezTo>
                  <a:cubicBezTo>
                    <a:pt x="1188" y="588"/>
                    <a:pt x="1203" y="671"/>
                    <a:pt x="1188" y="753"/>
                  </a:cubicBezTo>
                  <a:cubicBezTo>
                    <a:pt x="1173" y="759"/>
                    <a:pt x="1161" y="769"/>
                    <a:pt x="1150" y="782"/>
                  </a:cubicBezTo>
                  <a:cubicBezTo>
                    <a:pt x="1160" y="776"/>
                    <a:pt x="1174" y="777"/>
                    <a:pt x="1193" y="795"/>
                  </a:cubicBezTo>
                  <a:cubicBezTo>
                    <a:pt x="1213" y="834"/>
                    <a:pt x="1205" y="877"/>
                    <a:pt x="1205" y="918"/>
                  </a:cubicBezTo>
                  <a:cubicBezTo>
                    <a:pt x="1207" y="1088"/>
                    <a:pt x="1207" y="1088"/>
                    <a:pt x="1037" y="1109"/>
                  </a:cubicBezTo>
                  <a:cubicBezTo>
                    <a:pt x="1019" y="1112"/>
                    <a:pt x="1003" y="1126"/>
                    <a:pt x="985" y="1131"/>
                  </a:cubicBezTo>
                  <a:cubicBezTo>
                    <a:pt x="923" y="1134"/>
                    <a:pt x="880" y="1106"/>
                    <a:pt x="854" y="1050"/>
                  </a:cubicBezTo>
                  <a:cubicBezTo>
                    <a:pt x="855" y="981"/>
                    <a:pt x="835" y="911"/>
                    <a:pt x="860" y="843"/>
                  </a:cubicBezTo>
                  <a:cubicBezTo>
                    <a:pt x="874" y="668"/>
                    <a:pt x="857" y="643"/>
                    <a:pt x="718" y="636"/>
                  </a:cubicBezTo>
                  <a:cubicBezTo>
                    <a:pt x="707" y="636"/>
                    <a:pt x="697" y="636"/>
                    <a:pt x="686" y="634"/>
                  </a:cubicBezTo>
                  <a:cubicBezTo>
                    <a:pt x="603" y="614"/>
                    <a:pt x="599" y="572"/>
                    <a:pt x="652" y="514"/>
                  </a:cubicBezTo>
                  <a:cubicBezTo>
                    <a:pt x="672" y="491"/>
                    <a:pt x="704" y="480"/>
                    <a:pt x="719" y="454"/>
                  </a:cubicBezTo>
                  <a:cubicBezTo>
                    <a:pt x="745" y="411"/>
                    <a:pt x="756" y="375"/>
                    <a:pt x="686" y="367"/>
                  </a:cubicBezTo>
                  <a:cubicBezTo>
                    <a:pt x="538" y="422"/>
                    <a:pt x="374" y="410"/>
                    <a:pt x="226" y="466"/>
                  </a:cubicBezTo>
                  <a:cubicBezTo>
                    <a:pt x="202" y="475"/>
                    <a:pt x="160" y="477"/>
                    <a:pt x="139" y="442"/>
                  </a:cubicBezTo>
                  <a:cubicBezTo>
                    <a:pt x="118" y="439"/>
                    <a:pt x="75" y="439"/>
                    <a:pt x="80" y="423"/>
                  </a:cubicBezTo>
                  <a:cubicBezTo>
                    <a:pt x="113" y="332"/>
                    <a:pt x="14" y="304"/>
                    <a:pt x="0" y="237"/>
                  </a:cubicBezTo>
                  <a:cubicBezTo>
                    <a:pt x="12" y="231"/>
                    <a:pt x="20" y="222"/>
                    <a:pt x="28" y="214"/>
                  </a:cubicBezTo>
                  <a:close/>
                  <a:moveTo>
                    <a:pt x="1058" y="846"/>
                  </a:moveTo>
                  <a:cubicBezTo>
                    <a:pt x="1043" y="839"/>
                    <a:pt x="1031" y="829"/>
                    <a:pt x="1022" y="818"/>
                  </a:cubicBezTo>
                  <a:cubicBezTo>
                    <a:pt x="1025" y="825"/>
                    <a:pt x="1028" y="832"/>
                    <a:pt x="1031" y="839"/>
                  </a:cubicBezTo>
                  <a:cubicBezTo>
                    <a:pt x="1069" y="872"/>
                    <a:pt x="1095" y="856"/>
                    <a:pt x="1120" y="821"/>
                  </a:cubicBezTo>
                  <a:cubicBezTo>
                    <a:pt x="1122" y="817"/>
                    <a:pt x="1123" y="814"/>
                    <a:pt x="1126" y="811"/>
                  </a:cubicBezTo>
                  <a:cubicBezTo>
                    <a:pt x="1109" y="831"/>
                    <a:pt x="1089" y="847"/>
                    <a:pt x="1058" y="846"/>
                  </a:cubicBezTo>
                  <a:close/>
                  <a:moveTo>
                    <a:pt x="1000" y="552"/>
                  </a:moveTo>
                  <a:cubicBezTo>
                    <a:pt x="996" y="600"/>
                    <a:pt x="992" y="650"/>
                    <a:pt x="996" y="701"/>
                  </a:cubicBezTo>
                  <a:cubicBezTo>
                    <a:pt x="998" y="651"/>
                    <a:pt x="999" y="600"/>
                    <a:pt x="1000" y="552"/>
                  </a:cubicBezTo>
                  <a:close/>
                </a:path>
              </a:pathLst>
            </a:custGeom>
            <a:solidFill>
              <a:srgbClr val="31313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91" name="Forme libre 1090"/>
            <p:cNvSpPr>
              <a:spLocks noChangeArrowheads="1"/>
            </p:cNvSpPr>
            <p:nvPr userDrawn="1"/>
          </p:nvSpPr>
          <p:spPr bwMode="auto">
            <a:xfrm>
              <a:off x="2994025" y="2286000"/>
              <a:ext cx="9525" cy="7938"/>
            </a:xfrm>
            <a:custGeom>
              <a:avLst/>
              <a:gdLst>
                <a:gd name="T0" fmla="*/ 1 w 25"/>
                <a:gd name="T1" fmla="*/ 0 h 22"/>
                <a:gd name="T2" fmla="*/ 24 w 25"/>
                <a:gd name="T3" fmla="*/ 0 h 22"/>
                <a:gd name="T4" fmla="*/ 0 w 25"/>
                <a:gd name="T5" fmla="*/ 21 h 22"/>
                <a:gd name="T6" fmla="*/ 1 w 25"/>
                <a:gd name="T7" fmla="*/ 0 h 22"/>
              </a:gdLst>
              <a:ahLst/>
              <a:cxnLst>
                <a:cxn ang="0">
                  <a:pos x="T0" y="T1"/>
                </a:cxn>
                <a:cxn ang="0">
                  <a:pos x="T2" y="T3"/>
                </a:cxn>
                <a:cxn ang="0">
                  <a:pos x="T4" y="T5"/>
                </a:cxn>
                <a:cxn ang="0">
                  <a:pos x="T6" y="T7"/>
                </a:cxn>
              </a:cxnLst>
              <a:rect l="0" t="0" r="r" b="b"/>
              <a:pathLst>
                <a:path w="25" h="22">
                  <a:moveTo>
                    <a:pt x="1" y="0"/>
                  </a:moveTo>
                  <a:cubicBezTo>
                    <a:pt x="9" y="0"/>
                    <a:pt x="17" y="0"/>
                    <a:pt x="24" y="0"/>
                  </a:cubicBezTo>
                  <a:cubicBezTo>
                    <a:pt x="17" y="7"/>
                    <a:pt x="8" y="13"/>
                    <a:pt x="0" y="21"/>
                  </a:cubicBezTo>
                  <a:cubicBezTo>
                    <a:pt x="0" y="13"/>
                    <a:pt x="1" y="7"/>
                    <a:pt x="1" y="0"/>
                  </a:cubicBezTo>
                </a:path>
              </a:pathLst>
            </a:custGeom>
            <a:solidFill>
              <a:srgbClr val="29292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92" name="Forme libre 1091"/>
            <p:cNvSpPr>
              <a:spLocks noChangeArrowheads="1"/>
            </p:cNvSpPr>
            <p:nvPr userDrawn="1"/>
          </p:nvSpPr>
          <p:spPr bwMode="auto">
            <a:xfrm>
              <a:off x="1092200" y="4589463"/>
              <a:ext cx="84138" cy="165100"/>
            </a:xfrm>
            <a:custGeom>
              <a:avLst/>
              <a:gdLst>
                <a:gd name="T0" fmla="*/ 79 w 234"/>
                <a:gd name="T1" fmla="*/ 427 h 460"/>
                <a:gd name="T2" fmla="*/ 59 w 234"/>
                <a:gd name="T3" fmla="*/ 359 h 460"/>
                <a:gd name="T4" fmla="*/ 101 w 234"/>
                <a:gd name="T5" fmla="*/ 114 h 460"/>
                <a:gd name="T6" fmla="*/ 130 w 234"/>
                <a:gd name="T7" fmla="*/ 13 h 460"/>
                <a:gd name="T8" fmla="*/ 163 w 234"/>
                <a:gd name="T9" fmla="*/ 1 h 460"/>
                <a:gd name="T10" fmla="*/ 229 w 234"/>
                <a:gd name="T11" fmla="*/ 85 h 460"/>
                <a:gd name="T12" fmla="*/ 230 w 234"/>
                <a:gd name="T13" fmla="*/ 181 h 460"/>
                <a:gd name="T14" fmla="*/ 212 w 234"/>
                <a:gd name="T15" fmla="*/ 346 h 460"/>
                <a:gd name="T16" fmla="*/ 79 w 234"/>
                <a:gd name="T17" fmla="*/ 42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460">
                  <a:moveTo>
                    <a:pt x="79" y="427"/>
                  </a:moveTo>
                  <a:cubicBezTo>
                    <a:pt x="64" y="406"/>
                    <a:pt x="61" y="383"/>
                    <a:pt x="59" y="359"/>
                  </a:cubicBezTo>
                  <a:cubicBezTo>
                    <a:pt x="0" y="265"/>
                    <a:pt x="64" y="187"/>
                    <a:pt x="101" y="114"/>
                  </a:cubicBezTo>
                  <a:cubicBezTo>
                    <a:pt x="117" y="79"/>
                    <a:pt x="123" y="47"/>
                    <a:pt x="130" y="13"/>
                  </a:cubicBezTo>
                  <a:cubicBezTo>
                    <a:pt x="139" y="4"/>
                    <a:pt x="151" y="0"/>
                    <a:pt x="163" y="1"/>
                  </a:cubicBezTo>
                  <a:cubicBezTo>
                    <a:pt x="207" y="12"/>
                    <a:pt x="215" y="52"/>
                    <a:pt x="229" y="85"/>
                  </a:cubicBezTo>
                  <a:cubicBezTo>
                    <a:pt x="233" y="117"/>
                    <a:pt x="232" y="149"/>
                    <a:pt x="230" y="181"/>
                  </a:cubicBezTo>
                  <a:cubicBezTo>
                    <a:pt x="226" y="236"/>
                    <a:pt x="209" y="288"/>
                    <a:pt x="212" y="346"/>
                  </a:cubicBezTo>
                  <a:cubicBezTo>
                    <a:pt x="218" y="436"/>
                    <a:pt x="177" y="459"/>
                    <a:pt x="79" y="427"/>
                  </a:cubicBezTo>
                </a:path>
              </a:pathLst>
            </a:custGeom>
            <a:solidFill>
              <a:schemeClr val="accent6">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93" name="Forme libre 1092"/>
            <p:cNvSpPr>
              <a:spLocks noChangeArrowheads="1"/>
            </p:cNvSpPr>
            <p:nvPr userDrawn="1"/>
          </p:nvSpPr>
          <p:spPr bwMode="auto">
            <a:xfrm>
              <a:off x="1076325" y="4464050"/>
              <a:ext cx="77788" cy="130175"/>
            </a:xfrm>
            <a:custGeom>
              <a:avLst/>
              <a:gdLst>
                <a:gd name="T0" fmla="*/ 194 w 216"/>
                <a:gd name="T1" fmla="*/ 358 h 363"/>
                <a:gd name="T2" fmla="*/ 176 w 216"/>
                <a:gd name="T3" fmla="*/ 362 h 363"/>
                <a:gd name="T4" fmla="*/ 40 w 216"/>
                <a:gd name="T5" fmla="*/ 130 h 363"/>
                <a:gd name="T6" fmla="*/ 37 w 216"/>
                <a:gd name="T7" fmla="*/ 110 h 363"/>
                <a:gd name="T8" fmla="*/ 40 w 216"/>
                <a:gd name="T9" fmla="*/ 22 h 363"/>
                <a:gd name="T10" fmla="*/ 118 w 216"/>
                <a:gd name="T11" fmla="*/ 72 h 363"/>
                <a:gd name="T12" fmla="*/ 215 w 216"/>
                <a:gd name="T13" fmla="*/ 329 h 363"/>
                <a:gd name="T14" fmla="*/ 194 w 216"/>
                <a:gd name="T15" fmla="*/ 358 h 3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 h="363">
                  <a:moveTo>
                    <a:pt x="194" y="358"/>
                  </a:moveTo>
                  <a:cubicBezTo>
                    <a:pt x="188" y="359"/>
                    <a:pt x="182" y="361"/>
                    <a:pt x="176" y="362"/>
                  </a:cubicBezTo>
                  <a:cubicBezTo>
                    <a:pt x="118" y="292"/>
                    <a:pt x="85" y="208"/>
                    <a:pt x="40" y="130"/>
                  </a:cubicBezTo>
                  <a:cubicBezTo>
                    <a:pt x="40" y="124"/>
                    <a:pt x="38" y="117"/>
                    <a:pt x="37" y="110"/>
                  </a:cubicBezTo>
                  <a:cubicBezTo>
                    <a:pt x="23" y="80"/>
                    <a:pt x="0" y="42"/>
                    <a:pt x="40" y="22"/>
                  </a:cubicBezTo>
                  <a:cubicBezTo>
                    <a:pt x="82" y="0"/>
                    <a:pt x="99" y="42"/>
                    <a:pt x="118" y="72"/>
                  </a:cubicBezTo>
                  <a:cubicBezTo>
                    <a:pt x="163" y="153"/>
                    <a:pt x="194" y="239"/>
                    <a:pt x="215" y="329"/>
                  </a:cubicBezTo>
                  <a:cubicBezTo>
                    <a:pt x="212" y="341"/>
                    <a:pt x="205" y="350"/>
                    <a:pt x="194" y="358"/>
                  </a:cubicBezTo>
                </a:path>
              </a:pathLst>
            </a:custGeom>
            <a:solidFill>
              <a:schemeClr val="accent6">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94" name="Forme libre 1093"/>
            <p:cNvSpPr>
              <a:spLocks noChangeArrowheads="1"/>
            </p:cNvSpPr>
            <p:nvPr userDrawn="1"/>
          </p:nvSpPr>
          <p:spPr bwMode="auto">
            <a:xfrm>
              <a:off x="1062038" y="4289425"/>
              <a:ext cx="150812" cy="301625"/>
            </a:xfrm>
            <a:custGeom>
              <a:avLst/>
              <a:gdLst>
                <a:gd name="T0" fmla="*/ 235 w 420"/>
                <a:gd name="T1" fmla="*/ 825 h 838"/>
                <a:gd name="T2" fmla="*/ 103 w 420"/>
                <a:gd name="T3" fmla="*/ 530 h 838"/>
                <a:gd name="T4" fmla="*/ 74 w 420"/>
                <a:gd name="T5" fmla="*/ 595 h 838"/>
                <a:gd name="T6" fmla="*/ 51 w 420"/>
                <a:gd name="T7" fmla="*/ 573 h 838"/>
                <a:gd name="T8" fmla="*/ 52 w 420"/>
                <a:gd name="T9" fmla="*/ 343 h 838"/>
                <a:gd name="T10" fmla="*/ 75 w 420"/>
                <a:gd name="T11" fmla="*/ 321 h 838"/>
                <a:gd name="T12" fmla="*/ 77 w 420"/>
                <a:gd name="T13" fmla="*/ 230 h 838"/>
                <a:gd name="T14" fmla="*/ 98 w 420"/>
                <a:gd name="T15" fmla="*/ 206 h 838"/>
                <a:gd name="T16" fmla="*/ 100 w 420"/>
                <a:gd name="T17" fmla="*/ 162 h 838"/>
                <a:gd name="T18" fmla="*/ 121 w 420"/>
                <a:gd name="T19" fmla="*/ 113 h 838"/>
                <a:gd name="T20" fmla="*/ 122 w 420"/>
                <a:gd name="T21" fmla="*/ 92 h 838"/>
                <a:gd name="T22" fmla="*/ 144 w 420"/>
                <a:gd name="T23" fmla="*/ 67 h 838"/>
                <a:gd name="T24" fmla="*/ 145 w 420"/>
                <a:gd name="T25" fmla="*/ 46 h 838"/>
                <a:gd name="T26" fmla="*/ 168 w 420"/>
                <a:gd name="T27" fmla="*/ 23 h 838"/>
                <a:gd name="T28" fmla="*/ 214 w 420"/>
                <a:gd name="T29" fmla="*/ 0 h 838"/>
                <a:gd name="T30" fmla="*/ 239 w 420"/>
                <a:gd name="T31" fmla="*/ 1 h 838"/>
                <a:gd name="T32" fmla="*/ 286 w 420"/>
                <a:gd name="T33" fmla="*/ 44 h 838"/>
                <a:gd name="T34" fmla="*/ 301 w 420"/>
                <a:gd name="T35" fmla="*/ 214 h 838"/>
                <a:gd name="T36" fmla="*/ 300 w 420"/>
                <a:gd name="T37" fmla="*/ 325 h 838"/>
                <a:gd name="T38" fmla="*/ 385 w 420"/>
                <a:gd name="T39" fmla="*/ 369 h 838"/>
                <a:gd name="T40" fmla="*/ 419 w 420"/>
                <a:gd name="T41" fmla="*/ 511 h 838"/>
                <a:gd name="T42" fmla="*/ 342 w 420"/>
                <a:gd name="T43" fmla="*/ 603 h 838"/>
                <a:gd name="T44" fmla="*/ 317 w 420"/>
                <a:gd name="T45" fmla="*/ 578 h 838"/>
                <a:gd name="T46" fmla="*/ 304 w 420"/>
                <a:gd name="T47" fmla="*/ 756 h 838"/>
                <a:gd name="T48" fmla="*/ 235 w 420"/>
                <a:gd name="T49" fmla="*/ 825 h 838"/>
                <a:gd name="T50" fmla="*/ 312 w 420"/>
                <a:gd name="T51" fmla="*/ 513 h 838"/>
                <a:gd name="T52" fmla="*/ 298 w 420"/>
                <a:gd name="T53" fmla="*/ 496 h 838"/>
                <a:gd name="T54" fmla="*/ 310 w 420"/>
                <a:gd name="T55" fmla="*/ 511 h 838"/>
                <a:gd name="T56" fmla="*/ 312 w 420"/>
                <a:gd name="T57" fmla="*/ 528 h 838"/>
                <a:gd name="T58" fmla="*/ 312 w 420"/>
                <a:gd name="T59" fmla="*/ 5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838">
                  <a:moveTo>
                    <a:pt x="235" y="825"/>
                  </a:moveTo>
                  <a:cubicBezTo>
                    <a:pt x="187" y="730"/>
                    <a:pt x="121" y="641"/>
                    <a:pt x="103" y="530"/>
                  </a:cubicBezTo>
                  <a:cubicBezTo>
                    <a:pt x="63" y="550"/>
                    <a:pt x="80" y="576"/>
                    <a:pt x="74" y="595"/>
                  </a:cubicBezTo>
                  <a:lnTo>
                    <a:pt x="51" y="573"/>
                  </a:lnTo>
                  <a:cubicBezTo>
                    <a:pt x="11" y="496"/>
                    <a:pt x="0" y="420"/>
                    <a:pt x="52" y="343"/>
                  </a:cubicBezTo>
                  <a:cubicBezTo>
                    <a:pt x="60" y="336"/>
                    <a:pt x="66" y="328"/>
                    <a:pt x="75" y="321"/>
                  </a:cubicBezTo>
                  <a:cubicBezTo>
                    <a:pt x="75" y="290"/>
                    <a:pt x="75" y="261"/>
                    <a:pt x="77" y="230"/>
                  </a:cubicBezTo>
                  <a:cubicBezTo>
                    <a:pt x="84" y="223"/>
                    <a:pt x="90" y="214"/>
                    <a:pt x="98" y="206"/>
                  </a:cubicBezTo>
                  <a:cubicBezTo>
                    <a:pt x="98" y="191"/>
                    <a:pt x="98" y="175"/>
                    <a:pt x="100" y="162"/>
                  </a:cubicBezTo>
                  <a:cubicBezTo>
                    <a:pt x="113" y="148"/>
                    <a:pt x="107" y="127"/>
                    <a:pt x="121" y="113"/>
                  </a:cubicBezTo>
                  <a:cubicBezTo>
                    <a:pt x="121" y="105"/>
                    <a:pt x="122" y="99"/>
                    <a:pt x="122" y="92"/>
                  </a:cubicBezTo>
                  <a:cubicBezTo>
                    <a:pt x="130" y="84"/>
                    <a:pt x="136" y="76"/>
                    <a:pt x="144" y="67"/>
                  </a:cubicBezTo>
                  <a:cubicBezTo>
                    <a:pt x="144" y="59"/>
                    <a:pt x="145" y="53"/>
                    <a:pt x="145" y="46"/>
                  </a:cubicBezTo>
                  <a:lnTo>
                    <a:pt x="168" y="23"/>
                  </a:lnTo>
                  <a:cubicBezTo>
                    <a:pt x="181" y="9"/>
                    <a:pt x="202" y="15"/>
                    <a:pt x="214" y="0"/>
                  </a:cubicBezTo>
                  <a:cubicBezTo>
                    <a:pt x="222" y="0"/>
                    <a:pt x="229" y="0"/>
                    <a:pt x="239" y="1"/>
                  </a:cubicBezTo>
                  <a:cubicBezTo>
                    <a:pt x="261" y="8"/>
                    <a:pt x="275" y="24"/>
                    <a:pt x="286" y="44"/>
                  </a:cubicBezTo>
                  <a:cubicBezTo>
                    <a:pt x="295" y="101"/>
                    <a:pt x="319" y="154"/>
                    <a:pt x="301" y="214"/>
                  </a:cubicBezTo>
                  <a:cubicBezTo>
                    <a:pt x="217" y="285"/>
                    <a:pt x="217" y="295"/>
                    <a:pt x="300" y="325"/>
                  </a:cubicBezTo>
                  <a:cubicBezTo>
                    <a:pt x="338" y="321"/>
                    <a:pt x="368" y="330"/>
                    <a:pt x="385" y="369"/>
                  </a:cubicBezTo>
                  <a:cubicBezTo>
                    <a:pt x="408" y="414"/>
                    <a:pt x="410" y="464"/>
                    <a:pt x="419" y="511"/>
                  </a:cubicBezTo>
                  <a:cubicBezTo>
                    <a:pt x="416" y="560"/>
                    <a:pt x="391" y="592"/>
                    <a:pt x="342" y="603"/>
                  </a:cubicBezTo>
                  <a:cubicBezTo>
                    <a:pt x="329" y="596"/>
                    <a:pt x="322" y="588"/>
                    <a:pt x="317" y="578"/>
                  </a:cubicBezTo>
                  <a:cubicBezTo>
                    <a:pt x="323" y="638"/>
                    <a:pt x="325" y="697"/>
                    <a:pt x="304" y="756"/>
                  </a:cubicBezTo>
                  <a:cubicBezTo>
                    <a:pt x="290" y="786"/>
                    <a:pt x="294" y="837"/>
                    <a:pt x="235" y="825"/>
                  </a:cubicBezTo>
                  <a:close/>
                  <a:moveTo>
                    <a:pt x="312" y="513"/>
                  </a:moveTo>
                  <a:cubicBezTo>
                    <a:pt x="308" y="507"/>
                    <a:pt x="303" y="501"/>
                    <a:pt x="298" y="496"/>
                  </a:cubicBezTo>
                  <a:cubicBezTo>
                    <a:pt x="303" y="501"/>
                    <a:pt x="307" y="506"/>
                    <a:pt x="310" y="511"/>
                  </a:cubicBezTo>
                  <a:cubicBezTo>
                    <a:pt x="311" y="517"/>
                    <a:pt x="311" y="522"/>
                    <a:pt x="312" y="528"/>
                  </a:cubicBezTo>
                  <a:cubicBezTo>
                    <a:pt x="312" y="523"/>
                    <a:pt x="312" y="518"/>
                    <a:pt x="312" y="513"/>
                  </a:cubicBezTo>
                  <a:close/>
                </a:path>
              </a:pathLst>
            </a:custGeom>
            <a:solidFill>
              <a:schemeClr val="accent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95" name="Forme libre 1094"/>
            <p:cNvSpPr>
              <a:spLocks noChangeArrowheads="1"/>
            </p:cNvSpPr>
            <p:nvPr userDrawn="1"/>
          </p:nvSpPr>
          <p:spPr bwMode="auto">
            <a:xfrm>
              <a:off x="1214438" y="4314825"/>
              <a:ext cx="150812" cy="169863"/>
            </a:xfrm>
            <a:custGeom>
              <a:avLst/>
              <a:gdLst>
                <a:gd name="T0" fmla="*/ 274 w 418"/>
                <a:gd name="T1" fmla="*/ 0 h 474"/>
                <a:gd name="T2" fmla="*/ 327 w 418"/>
                <a:gd name="T3" fmla="*/ 221 h 474"/>
                <a:gd name="T4" fmla="*/ 405 w 418"/>
                <a:gd name="T5" fmla="*/ 291 h 474"/>
                <a:gd name="T6" fmla="*/ 417 w 418"/>
                <a:gd name="T7" fmla="*/ 319 h 474"/>
                <a:gd name="T8" fmla="*/ 385 w 418"/>
                <a:gd name="T9" fmla="*/ 349 h 474"/>
                <a:gd name="T10" fmla="*/ 145 w 418"/>
                <a:gd name="T11" fmla="*/ 464 h 474"/>
                <a:gd name="T12" fmla="*/ 38 w 418"/>
                <a:gd name="T13" fmla="*/ 401 h 474"/>
                <a:gd name="T14" fmla="*/ 9 w 418"/>
                <a:gd name="T15" fmla="*/ 189 h 474"/>
                <a:gd name="T16" fmla="*/ 64 w 418"/>
                <a:gd name="T17" fmla="*/ 70 h 474"/>
                <a:gd name="T18" fmla="*/ 274 w 418"/>
                <a:gd name="T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8" h="474">
                  <a:moveTo>
                    <a:pt x="274" y="0"/>
                  </a:moveTo>
                  <a:cubicBezTo>
                    <a:pt x="289" y="74"/>
                    <a:pt x="294" y="151"/>
                    <a:pt x="327" y="221"/>
                  </a:cubicBezTo>
                  <a:cubicBezTo>
                    <a:pt x="342" y="255"/>
                    <a:pt x="353" y="296"/>
                    <a:pt x="405" y="291"/>
                  </a:cubicBezTo>
                  <a:cubicBezTo>
                    <a:pt x="414" y="297"/>
                    <a:pt x="417" y="307"/>
                    <a:pt x="417" y="319"/>
                  </a:cubicBezTo>
                  <a:cubicBezTo>
                    <a:pt x="411" y="334"/>
                    <a:pt x="400" y="345"/>
                    <a:pt x="385" y="349"/>
                  </a:cubicBezTo>
                  <a:cubicBezTo>
                    <a:pt x="350" y="360"/>
                    <a:pt x="164" y="447"/>
                    <a:pt x="145" y="464"/>
                  </a:cubicBezTo>
                  <a:cubicBezTo>
                    <a:pt x="92" y="473"/>
                    <a:pt x="61" y="442"/>
                    <a:pt x="38" y="401"/>
                  </a:cubicBezTo>
                  <a:cubicBezTo>
                    <a:pt x="0" y="334"/>
                    <a:pt x="8" y="261"/>
                    <a:pt x="9" y="189"/>
                  </a:cubicBezTo>
                  <a:cubicBezTo>
                    <a:pt x="13" y="142"/>
                    <a:pt x="22" y="99"/>
                    <a:pt x="64" y="70"/>
                  </a:cubicBezTo>
                  <a:cubicBezTo>
                    <a:pt x="182" y="142"/>
                    <a:pt x="210" y="132"/>
                    <a:pt x="274" y="0"/>
                  </a:cubicBezTo>
                </a:path>
              </a:pathLst>
            </a:custGeom>
            <a:solidFill>
              <a:schemeClr val="accent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96" name="Forme libre 1095"/>
            <p:cNvSpPr>
              <a:spLocks noChangeArrowheads="1"/>
            </p:cNvSpPr>
            <p:nvPr userDrawn="1"/>
          </p:nvSpPr>
          <p:spPr bwMode="auto">
            <a:xfrm>
              <a:off x="1146175" y="4238625"/>
              <a:ext cx="93663" cy="144463"/>
            </a:xfrm>
            <a:custGeom>
              <a:avLst/>
              <a:gdLst>
                <a:gd name="T0" fmla="*/ 251 w 260"/>
                <a:gd name="T1" fmla="*/ 276 h 401"/>
                <a:gd name="T2" fmla="*/ 230 w 260"/>
                <a:gd name="T3" fmla="*/ 389 h 401"/>
                <a:gd name="T4" fmla="*/ 172 w 260"/>
                <a:gd name="T5" fmla="*/ 316 h 401"/>
                <a:gd name="T6" fmla="*/ 143 w 260"/>
                <a:gd name="T7" fmla="*/ 185 h 401"/>
                <a:gd name="T8" fmla="*/ 106 w 260"/>
                <a:gd name="T9" fmla="*/ 174 h 401"/>
                <a:gd name="T10" fmla="*/ 81 w 260"/>
                <a:gd name="T11" fmla="*/ 183 h 401"/>
                <a:gd name="T12" fmla="*/ 57 w 260"/>
                <a:gd name="T13" fmla="*/ 191 h 401"/>
                <a:gd name="T14" fmla="*/ 33 w 260"/>
                <a:gd name="T15" fmla="*/ 185 h 401"/>
                <a:gd name="T16" fmla="*/ 20 w 260"/>
                <a:gd name="T17" fmla="*/ 182 h 401"/>
                <a:gd name="T18" fmla="*/ 0 w 260"/>
                <a:gd name="T19" fmla="*/ 139 h 401"/>
                <a:gd name="T20" fmla="*/ 0 w 260"/>
                <a:gd name="T21" fmla="*/ 139 h 401"/>
                <a:gd name="T22" fmla="*/ 22 w 260"/>
                <a:gd name="T23" fmla="*/ 114 h 401"/>
                <a:gd name="T24" fmla="*/ 22 w 260"/>
                <a:gd name="T25" fmla="*/ 114 h 401"/>
                <a:gd name="T26" fmla="*/ 45 w 260"/>
                <a:gd name="T27" fmla="*/ 92 h 401"/>
                <a:gd name="T28" fmla="*/ 45 w 260"/>
                <a:gd name="T29" fmla="*/ 92 h 401"/>
                <a:gd name="T30" fmla="*/ 68 w 260"/>
                <a:gd name="T31" fmla="*/ 69 h 401"/>
                <a:gd name="T32" fmla="*/ 68 w 260"/>
                <a:gd name="T33" fmla="*/ 69 h 401"/>
                <a:gd name="T34" fmla="*/ 94 w 260"/>
                <a:gd name="T35" fmla="*/ 47 h 401"/>
                <a:gd name="T36" fmla="*/ 132 w 260"/>
                <a:gd name="T37" fmla="*/ 26 h 401"/>
                <a:gd name="T38" fmla="*/ 204 w 260"/>
                <a:gd name="T39" fmla="*/ 52 h 401"/>
                <a:gd name="T40" fmla="*/ 228 w 260"/>
                <a:gd name="T41" fmla="*/ 183 h 401"/>
                <a:gd name="T42" fmla="*/ 251 w 260"/>
                <a:gd name="T43" fmla="*/ 27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401">
                  <a:moveTo>
                    <a:pt x="251" y="276"/>
                  </a:moveTo>
                  <a:cubicBezTo>
                    <a:pt x="243" y="314"/>
                    <a:pt x="237" y="351"/>
                    <a:pt x="230" y="389"/>
                  </a:cubicBezTo>
                  <a:cubicBezTo>
                    <a:pt x="167" y="400"/>
                    <a:pt x="176" y="351"/>
                    <a:pt x="172" y="316"/>
                  </a:cubicBezTo>
                  <a:cubicBezTo>
                    <a:pt x="165" y="272"/>
                    <a:pt x="167" y="224"/>
                    <a:pt x="143" y="185"/>
                  </a:cubicBezTo>
                  <a:cubicBezTo>
                    <a:pt x="132" y="176"/>
                    <a:pt x="120" y="172"/>
                    <a:pt x="106" y="174"/>
                  </a:cubicBezTo>
                  <a:cubicBezTo>
                    <a:pt x="98" y="177"/>
                    <a:pt x="89" y="180"/>
                    <a:pt x="81" y="183"/>
                  </a:cubicBezTo>
                  <a:cubicBezTo>
                    <a:pt x="74" y="188"/>
                    <a:pt x="65" y="189"/>
                    <a:pt x="57" y="191"/>
                  </a:cubicBezTo>
                  <a:cubicBezTo>
                    <a:pt x="48" y="191"/>
                    <a:pt x="40" y="188"/>
                    <a:pt x="33" y="185"/>
                  </a:cubicBezTo>
                  <a:cubicBezTo>
                    <a:pt x="28" y="183"/>
                    <a:pt x="23" y="183"/>
                    <a:pt x="20" y="182"/>
                  </a:cubicBezTo>
                  <a:cubicBezTo>
                    <a:pt x="14" y="168"/>
                    <a:pt x="8" y="153"/>
                    <a:pt x="0" y="139"/>
                  </a:cubicBezTo>
                  <a:lnTo>
                    <a:pt x="0" y="139"/>
                  </a:lnTo>
                  <a:cubicBezTo>
                    <a:pt x="8" y="131"/>
                    <a:pt x="16" y="124"/>
                    <a:pt x="22" y="114"/>
                  </a:cubicBezTo>
                  <a:lnTo>
                    <a:pt x="22" y="114"/>
                  </a:lnTo>
                  <a:cubicBezTo>
                    <a:pt x="30" y="107"/>
                    <a:pt x="37" y="101"/>
                    <a:pt x="45" y="92"/>
                  </a:cubicBezTo>
                  <a:lnTo>
                    <a:pt x="45" y="92"/>
                  </a:lnTo>
                  <a:cubicBezTo>
                    <a:pt x="52" y="84"/>
                    <a:pt x="60" y="76"/>
                    <a:pt x="68" y="69"/>
                  </a:cubicBezTo>
                  <a:lnTo>
                    <a:pt x="68" y="69"/>
                  </a:lnTo>
                  <a:cubicBezTo>
                    <a:pt x="75" y="61"/>
                    <a:pt x="83" y="53"/>
                    <a:pt x="94" y="47"/>
                  </a:cubicBezTo>
                  <a:cubicBezTo>
                    <a:pt x="107" y="40"/>
                    <a:pt x="121" y="35"/>
                    <a:pt x="132" y="26"/>
                  </a:cubicBezTo>
                  <a:cubicBezTo>
                    <a:pt x="168" y="0"/>
                    <a:pt x="194" y="6"/>
                    <a:pt x="204" y="52"/>
                  </a:cubicBezTo>
                  <a:cubicBezTo>
                    <a:pt x="213" y="95"/>
                    <a:pt x="220" y="139"/>
                    <a:pt x="228" y="183"/>
                  </a:cubicBezTo>
                  <a:cubicBezTo>
                    <a:pt x="259" y="209"/>
                    <a:pt x="228" y="249"/>
                    <a:pt x="251" y="276"/>
                  </a:cubicBezTo>
                </a:path>
              </a:pathLst>
            </a:custGeom>
            <a:solidFill>
              <a:schemeClr val="accent6">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97" name="Forme libre 1096"/>
            <p:cNvSpPr>
              <a:spLocks noChangeArrowheads="1"/>
            </p:cNvSpPr>
            <p:nvPr userDrawn="1"/>
          </p:nvSpPr>
          <p:spPr bwMode="auto">
            <a:xfrm>
              <a:off x="1228725" y="4305300"/>
              <a:ext cx="14288" cy="33338"/>
            </a:xfrm>
            <a:custGeom>
              <a:avLst/>
              <a:gdLst>
                <a:gd name="T0" fmla="*/ 23 w 39"/>
                <a:gd name="T1" fmla="*/ 91 h 92"/>
                <a:gd name="T2" fmla="*/ 2 w 39"/>
                <a:gd name="T3" fmla="*/ 0 h 92"/>
                <a:gd name="T4" fmla="*/ 23 w 39"/>
                <a:gd name="T5" fmla="*/ 91 h 92"/>
              </a:gdLst>
              <a:ahLst/>
              <a:cxnLst>
                <a:cxn ang="0">
                  <a:pos x="T0" y="T1"/>
                </a:cxn>
                <a:cxn ang="0">
                  <a:pos x="T2" y="T3"/>
                </a:cxn>
                <a:cxn ang="0">
                  <a:pos x="T4" y="T5"/>
                </a:cxn>
              </a:cxnLst>
              <a:rect l="0" t="0" r="r" b="b"/>
              <a:pathLst>
                <a:path w="39" h="92">
                  <a:moveTo>
                    <a:pt x="23" y="91"/>
                  </a:moveTo>
                  <a:cubicBezTo>
                    <a:pt x="5" y="62"/>
                    <a:pt x="0" y="32"/>
                    <a:pt x="2" y="0"/>
                  </a:cubicBezTo>
                  <a:cubicBezTo>
                    <a:pt x="38" y="23"/>
                    <a:pt x="31" y="58"/>
                    <a:pt x="23" y="91"/>
                  </a:cubicBezTo>
                </a:path>
              </a:pathLst>
            </a:custGeom>
            <a:solidFill>
              <a:srgbClr val="72727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98" name="Forme libre 1097"/>
            <p:cNvSpPr>
              <a:spLocks noChangeArrowheads="1"/>
            </p:cNvSpPr>
            <p:nvPr userDrawn="1"/>
          </p:nvSpPr>
          <p:spPr bwMode="auto">
            <a:xfrm>
              <a:off x="1146175" y="4279900"/>
              <a:ext cx="7938" cy="9525"/>
            </a:xfrm>
            <a:custGeom>
              <a:avLst/>
              <a:gdLst>
                <a:gd name="T0" fmla="*/ 22 w 23"/>
                <a:gd name="T1" fmla="*/ 0 h 26"/>
                <a:gd name="T2" fmla="*/ 0 w 23"/>
                <a:gd name="T3" fmla="*/ 25 h 26"/>
                <a:gd name="T4" fmla="*/ 22 w 23"/>
                <a:gd name="T5" fmla="*/ 0 h 26"/>
              </a:gdLst>
              <a:ahLst/>
              <a:cxnLst>
                <a:cxn ang="0">
                  <a:pos x="T0" y="T1"/>
                </a:cxn>
                <a:cxn ang="0">
                  <a:pos x="T2" y="T3"/>
                </a:cxn>
                <a:cxn ang="0">
                  <a:pos x="T4" y="T5"/>
                </a:cxn>
              </a:cxnLst>
              <a:rect l="0" t="0" r="r" b="b"/>
              <a:pathLst>
                <a:path w="23" h="26">
                  <a:moveTo>
                    <a:pt x="22" y="0"/>
                  </a:moveTo>
                  <a:cubicBezTo>
                    <a:pt x="14" y="8"/>
                    <a:pt x="8" y="16"/>
                    <a:pt x="0" y="25"/>
                  </a:cubicBezTo>
                  <a:cubicBezTo>
                    <a:pt x="8" y="17"/>
                    <a:pt x="16" y="10"/>
                    <a:pt x="22" y="0"/>
                  </a:cubicBezTo>
                </a:path>
              </a:pathLst>
            </a:custGeom>
            <a:solidFill>
              <a:srgbClr val="7B7B7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099" name="Forme libre 1098"/>
            <p:cNvSpPr>
              <a:spLocks noChangeArrowheads="1"/>
            </p:cNvSpPr>
            <p:nvPr userDrawn="1"/>
          </p:nvSpPr>
          <p:spPr bwMode="auto">
            <a:xfrm>
              <a:off x="1154113" y="4271963"/>
              <a:ext cx="7937" cy="7937"/>
            </a:xfrm>
            <a:custGeom>
              <a:avLst/>
              <a:gdLst>
                <a:gd name="T0" fmla="*/ 23 w 24"/>
                <a:gd name="T1" fmla="*/ 0 h 23"/>
                <a:gd name="T2" fmla="*/ 0 w 24"/>
                <a:gd name="T3" fmla="*/ 22 h 23"/>
                <a:gd name="T4" fmla="*/ 23 w 24"/>
                <a:gd name="T5" fmla="*/ 0 h 23"/>
              </a:gdLst>
              <a:ahLst/>
              <a:cxnLst>
                <a:cxn ang="0">
                  <a:pos x="T0" y="T1"/>
                </a:cxn>
                <a:cxn ang="0">
                  <a:pos x="T2" y="T3"/>
                </a:cxn>
                <a:cxn ang="0">
                  <a:pos x="T4" y="T5"/>
                </a:cxn>
              </a:cxnLst>
              <a:rect l="0" t="0" r="r" b="b"/>
              <a:pathLst>
                <a:path w="24" h="23">
                  <a:moveTo>
                    <a:pt x="23" y="0"/>
                  </a:moveTo>
                  <a:cubicBezTo>
                    <a:pt x="15" y="7"/>
                    <a:pt x="8" y="15"/>
                    <a:pt x="0" y="22"/>
                  </a:cubicBezTo>
                  <a:cubicBezTo>
                    <a:pt x="9" y="15"/>
                    <a:pt x="17" y="7"/>
                    <a:pt x="23" y="0"/>
                  </a:cubicBezTo>
                </a:path>
              </a:pathLst>
            </a:custGeom>
            <a:solidFill>
              <a:srgbClr val="7B7B7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00" name="Forme libre 1099"/>
            <p:cNvSpPr>
              <a:spLocks noChangeArrowheads="1"/>
            </p:cNvSpPr>
            <p:nvPr userDrawn="1"/>
          </p:nvSpPr>
          <p:spPr bwMode="auto">
            <a:xfrm>
              <a:off x="1163638" y="4264025"/>
              <a:ext cx="7937" cy="7938"/>
            </a:xfrm>
            <a:custGeom>
              <a:avLst/>
              <a:gdLst>
                <a:gd name="T0" fmla="*/ 23 w 24"/>
                <a:gd name="T1" fmla="*/ 0 h 24"/>
                <a:gd name="T2" fmla="*/ 0 w 24"/>
                <a:gd name="T3" fmla="*/ 23 h 24"/>
                <a:gd name="T4" fmla="*/ 23 w 24"/>
                <a:gd name="T5" fmla="*/ 0 h 24"/>
              </a:gdLst>
              <a:ahLst/>
              <a:cxnLst>
                <a:cxn ang="0">
                  <a:pos x="T0" y="T1"/>
                </a:cxn>
                <a:cxn ang="0">
                  <a:pos x="T2" y="T3"/>
                </a:cxn>
                <a:cxn ang="0">
                  <a:pos x="T4" y="T5"/>
                </a:cxn>
              </a:cxnLst>
              <a:rect l="0" t="0" r="r" b="b"/>
              <a:pathLst>
                <a:path w="24" h="24">
                  <a:moveTo>
                    <a:pt x="23" y="0"/>
                  </a:moveTo>
                  <a:cubicBezTo>
                    <a:pt x="16" y="8"/>
                    <a:pt x="8" y="15"/>
                    <a:pt x="0" y="23"/>
                  </a:cubicBezTo>
                  <a:cubicBezTo>
                    <a:pt x="8" y="14"/>
                    <a:pt x="16" y="6"/>
                    <a:pt x="23" y="0"/>
                  </a:cubicBezTo>
                </a:path>
              </a:pathLst>
            </a:custGeom>
            <a:solidFill>
              <a:srgbClr val="7B7B7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01" name="Forme libre 1100"/>
            <p:cNvSpPr>
              <a:spLocks noChangeArrowheads="1"/>
            </p:cNvSpPr>
            <p:nvPr userDrawn="1"/>
          </p:nvSpPr>
          <p:spPr bwMode="auto">
            <a:xfrm>
              <a:off x="1171575" y="4257675"/>
              <a:ext cx="9525" cy="7938"/>
            </a:xfrm>
            <a:custGeom>
              <a:avLst/>
              <a:gdLst>
                <a:gd name="T0" fmla="*/ 26 w 27"/>
                <a:gd name="T1" fmla="*/ 0 h 22"/>
                <a:gd name="T2" fmla="*/ 0 w 27"/>
                <a:gd name="T3" fmla="*/ 21 h 22"/>
                <a:gd name="T4" fmla="*/ 26 w 27"/>
                <a:gd name="T5" fmla="*/ 0 h 22"/>
              </a:gdLst>
              <a:ahLst/>
              <a:cxnLst>
                <a:cxn ang="0">
                  <a:pos x="T0" y="T1"/>
                </a:cxn>
                <a:cxn ang="0">
                  <a:pos x="T2" y="T3"/>
                </a:cxn>
                <a:cxn ang="0">
                  <a:pos x="T4" y="T5"/>
                </a:cxn>
              </a:cxnLst>
              <a:rect l="0" t="0" r="r" b="b"/>
              <a:pathLst>
                <a:path w="27" h="22">
                  <a:moveTo>
                    <a:pt x="26" y="0"/>
                  </a:moveTo>
                  <a:cubicBezTo>
                    <a:pt x="17" y="7"/>
                    <a:pt x="9" y="14"/>
                    <a:pt x="0" y="21"/>
                  </a:cubicBezTo>
                  <a:cubicBezTo>
                    <a:pt x="8" y="14"/>
                    <a:pt x="17" y="6"/>
                    <a:pt x="26" y="0"/>
                  </a:cubicBezTo>
                </a:path>
              </a:pathLst>
            </a:custGeom>
            <a:solidFill>
              <a:srgbClr val="7B7B7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02" name="Forme libre 1101"/>
            <p:cNvSpPr>
              <a:spLocks noChangeArrowheads="1"/>
            </p:cNvSpPr>
            <p:nvPr userDrawn="1"/>
          </p:nvSpPr>
          <p:spPr bwMode="auto">
            <a:xfrm>
              <a:off x="1042988" y="4413250"/>
              <a:ext cx="38100" cy="82550"/>
            </a:xfrm>
            <a:custGeom>
              <a:avLst/>
              <a:gdLst>
                <a:gd name="T0" fmla="*/ 105 w 106"/>
                <a:gd name="T1" fmla="*/ 0 h 231"/>
                <a:gd name="T2" fmla="*/ 104 w 106"/>
                <a:gd name="T3" fmla="*/ 230 h 231"/>
                <a:gd name="T4" fmla="*/ 105 w 106"/>
                <a:gd name="T5" fmla="*/ 0 h 231"/>
              </a:gdLst>
              <a:ahLst/>
              <a:cxnLst>
                <a:cxn ang="0">
                  <a:pos x="T0" y="T1"/>
                </a:cxn>
                <a:cxn ang="0">
                  <a:pos x="T2" y="T3"/>
                </a:cxn>
                <a:cxn ang="0">
                  <a:pos x="T4" y="T5"/>
                </a:cxn>
              </a:cxnLst>
              <a:rect l="0" t="0" r="r" b="b"/>
              <a:pathLst>
                <a:path w="106" h="231">
                  <a:moveTo>
                    <a:pt x="105" y="0"/>
                  </a:moveTo>
                  <a:cubicBezTo>
                    <a:pt x="105" y="77"/>
                    <a:pt x="104" y="153"/>
                    <a:pt x="104" y="230"/>
                  </a:cubicBezTo>
                  <a:cubicBezTo>
                    <a:pt x="0" y="142"/>
                    <a:pt x="0" y="94"/>
                    <a:pt x="105" y="0"/>
                  </a:cubicBezTo>
                </a:path>
              </a:pathLst>
            </a:custGeom>
            <a:solidFill>
              <a:schemeClr val="accent6">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03" name="Forme libre 1102"/>
            <p:cNvSpPr>
              <a:spLocks noChangeArrowheads="1"/>
            </p:cNvSpPr>
            <p:nvPr userDrawn="1"/>
          </p:nvSpPr>
          <p:spPr bwMode="auto">
            <a:xfrm>
              <a:off x="1096963" y="4330700"/>
              <a:ext cx="7937" cy="17463"/>
            </a:xfrm>
            <a:custGeom>
              <a:avLst/>
              <a:gdLst>
                <a:gd name="T0" fmla="*/ 22 w 23"/>
                <a:gd name="T1" fmla="*/ 0 h 50"/>
                <a:gd name="T2" fmla="*/ 1 w 23"/>
                <a:gd name="T3" fmla="*/ 49 h 50"/>
                <a:gd name="T4" fmla="*/ 0 w 23"/>
                <a:gd name="T5" fmla="*/ 24 h 50"/>
                <a:gd name="T6" fmla="*/ 22 w 23"/>
                <a:gd name="T7" fmla="*/ 0 h 50"/>
              </a:gdLst>
              <a:ahLst/>
              <a:cxnLst>
                <a:cxn ang="0">
                  <a:pos x="T0" y="T1"/>
                </a:cxn>
                <a:cxn ang="0">
                  <a:pos x="T2" y="T3"/>
                </a:cxn>
                <a:cxn ang="0">
                  <a:pos x="T4" y="T5"/>
                </a:cxn>
                <a:cxn ang="0">
                  <a:pos x="T6" y="T7"/>
                </a:cxn>
              </a:cxnLst>
              <a:rect l="0" t="0" r="r" b="b"/>
              <a:pathLst>
                <a:path w="23" h="50">
                  <a:moveTo>
                    <a:pt x="22" y="0"/>
                  </a:moveTo>
                  <a:cubicBezTo>
                    <a:pt x="15" y="17"/>
                    <a:pt x="9" y="32"/>
                    <a:pt x="1" y="49"/>
                  </a:cubicBezTo>
                  <a:cubicBezTo>
                    <a:pt x="1" y="41"/>
                    <a:pt x="1" y="32"/>
                    <a:pt x="0" y="24"/>
                  </a:cubicBezTo>
                  <a:cubicBezTo>
                    <a:pt x="7" y="15"/>
                    <a:pt x="15" y="8"/>
                    <a:pt x="22"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04" name="Forme libre 1103"/>
            <p:cNvSpPr>
              <a:spLocks noChangeArrowheads="1"/>
            </p:cNvSpPr>
            <p:nvPr userDrawn="1"/>
          </p:nvSpPr>
          <p:spPr bwMode="auto">
            <a:xfrm>
              <a:off x="1090613" y="4364038"/>
              <a:ext cx="7937" cy="9525"/>
            </a:xfrm>
            <a:custGeom>
              <a:avLst/>
              <a:gdLst>
                <a:gd name="T0" fmla="*/ 21 w 22"/>
                <a:gd name="T1" fmla="*/ 0 h 25"/>
                <a:gd name="T2" fmla="*/ 0 w 22"/>
                <a:gd name="T3" fmla="*/ 24 h 25"/>
                <a:gd name="T4" fmla="*/ 21 w 22"/>
                <a:gd name="T5" fmla="*/ 0 h 25"/>
              </a:gdLst>
              <a:ahLst/>
              <a:cxnLst>
                <a:cxn ang="0">
                  <a:pos x="T0" y="T1"/>
                </a:cxn>
                <a:cxn ang="0">
                  <a:pos x="T2" y="T3"/>
                </a:cxn>
                <a:cxn ang="0">
                  <a:pos x="T4" y="T5"/>
                </a:cxn>
              </a:cxnLst>
              <a:rect l="0" t="0" r="r" b="b"/>
              <a:pathLst>
                <a:path w="22" h="25">
                  <a:moveTo>
                    <a:pt x="21" y="0"/>
                  </a:moveTo>
                  <a:cubicBezTo>
                    <a:pt x="13" y="8"/>
                    <a:pt x="6" y="17"/>
                    <a:pt x="0" y="24"/>
                  </a:cubicBezTo>
                  <a:cubicBezTo>
                    <a:pt x="6" y="15"/>
                    <a:pt x="13" y="8"/>
                    <a:pt x="21"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05" name="Forme libre 1104"/>
            <p:cNvSpPr>
              <a:spLocks noChangeArrowheads="1"/>
            </p:cNvSpPr>
            <p:nvPr userDrawn="1"/>
          </p:nvSpPr>
          <p:spPr bwMode="auto">
            <a:xfrm>
              <a:off x="1309688" y="4387850"/>
              <a:ext cx="284162" cy="412750"/>
            </a:xfrm>
            <a:custGeom>
              <a:avLst/>
              <a:gdLst>
                <a:gd name="T0" fmla="*/ 145 w 789"/>
                <a:gd name="T1" fmla="*/ 115 h 1148"/>
                <a:gd name="T2" fmla="*/ 140 w 789"/>
                <a:gd name="T3" fmla="*/ 87 h 1148"/>
                <a:gd name="T4" fmla="*/ 148 w 789"/>
                <a:gd name="T5" fmla="*/ 69 h 1148"/>
                <a:gd name="T6" fmla="*/ 169 w 789"/>
                <a:gd name="T7" fmla="*/ 25 h 1148"/>
                <a:gd name="T8" fmla="*/ 169 w 789"/>
                <a:gd name="T9" fmla="*/ 25 h 1148"/>
                <a:gd name="T10" fmla="*/ 356 w 789"/>
                <a:gd name="T11" fmla="*/ 205 h 1148"/>
                <a:gd name="T12" fmla="*/ 420 w 789"/>
                <a:gd name="T13" fmla="*/ 257 h 1148"/>
                <a:gd name="T14" fmla="*/ 382 w 789"/>
                <a:gd name="T15" fmla="*/ 130 h 1148"/>
                <a:gd name="T16" fmla="*/ 370 w 789"/>
                <a:gd name="T17" fmla="*/ 0 h 1148"/>
                <a:gd name="T18" fmla="*/ 678 w 789"/>
                <a:gd name="T19" fmla="*/ 716 h 1148"/>
                <a:gd name="T20" fmla="*/ 716 w 789"/>
                <a:gd name="T21" fmla="*/ 823 h 1148"/>
                <a:gd name="T22" fmla="*/ 783 w 789"/>
                <a:gd name="T23" fmla="*/ 1028 h 1148"/>
                <a:gd name="T24" fmla="*/ 738 w 789"/>
                <a:gd name="T25" fmla="*/ 1123 h 1148"/>
                <a:gd name="T26" fmla="*/ 738 w 789"/>
                <a:gd name="T27" fmla="*/ 1123 h 1148"/>
                <a:gd name="T28" fmla="*/ 631 w 789"/>
                <a:gd name="T29" fmla="*/ 1048 h 1148"/>
                <a:gd name="T30" fmla="*/ 638 w 789"/>
                <a:gd name="T31" fmla="*/ 924 h 1148"/>
                <a:gd name="T32" fmla="*/ 632 w 789"/>
                <a:gd name="T33" fmla="*/ 895 h 1148"/>
                <a:gd name="T34" fmla="*/ 603 w 789"/>
                <a:gd name="T35" fmla="*/ 851 h 1148"/>
                <a:gd name="T36" fmla="*/ 577 w 789"/>
                <a:gd name="T37" fmla="*/ 837 h 1148"/>
                <a:gd name="T38" fmla="*/ 554 w 789"/>
                <a:gd name="T39" fmla="*/ 814 h 1148"/>
                <a:gd name="T40" fmla="*/ 515 w 789"/>
                <a:gd name="T41" fmla="*/ 689 h 1148"/>
                <a:gd name="T42" fmla="*/ 334 w 789"/>
                <a:gd name="T43" fmla="*/ 590 h 1148"/>
                <a:gd name="T44" fmla="*/ 179 w 789"/>
                <a:gd name="T45" fmla="*/ 513 h 1148"/>
                <a:gd name="T46" fmla="*/ 275 w 789"/>
                <a:gd name="T47" fmla="*/ 382 h 1148"/>
                <a:gd name="T48" fmla="*/ 295 w 789"/>
                <a:gd name="T49" fmla="*/ 387 h 1148"/>
                <a:gd name="T50" fmla="*/ 292 w 789"/>
                <a:gd name="T51" fmla="*/ 384 h 1148"/>
                <a:gd name="T52" fmla="*/ 29 w 789"/>
                <a:gd name="T53" fmla="*/ 296 h 1148"/>
                <a:gd name="T54" fmla="*/ 145 w 789"/>
                <a:gd name="T55" fmla="*/ 115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9" h="1148">
                  <a:moveTo>
                    <a:pt x="145" y="115"/>
                  </a:moveTo>
                  <a:cubicBezTo>
                    <a:pt x="144" y="106"/>
                    <a:pt x="142" y="96"/>
                    <a:pt x="140" y="87"/>
                  </a:cubicBezTo>
                  <a:cubicBezTo>
                    <a:pt x="142" y="81"/>
                    <a:pt x="144" y="75"/>
                    <a:pt x="148" y="69"/>
                  </a:cubicBezTo>
                  <a:cubicBezTo>
                    <a:pt x="159" y="57"/>
                    <a:pt x="154" y="35"/>
                    <a:pt x="169" y="25"/>
                  </a:cubicBezTo>
                  <a:lnTo>
                    <a:pt x="169" y="25"/>
                  </a:lnTo>
                  <a:cubicBezTo>
                    <a:pt x="257" y="60"/>
                    <a:pt x="293" y="147"/>
                    <a:pt x="356" y="205"/>
                  </a:cubicBezTo>
                  <a:cubicBezTo>
                    <a:pt x="374" y="222"/>
                    <a:pt x="383" y="251"/>
                    <a:pt x="420" y="257"/>
                  </a:cubicBezTo>
                  <a:cubicBezTo>
                    <a:pt x="432" y="205"/>
                    <a:pt x="399" y="170"/>
                    <a:pt x="382" y="130"/>
                  </a:cubicBezTo>
                  <a:cubicBezTo>
                    <a:pt x="365" y="87"/>
                    <a:pt x="339" y="48"/>
                    <a:pt x="370" y="0"/>
                  </a:cubicBezTo>
                  <a:cubicBezTo>
                    <a:pt x="502" y="226"/>
                    <a:pt x="597" y="468"/>
                    <a:pt x="678" y="716"/>
                  </a:cubicBezTo>
                  <a:cubicBezTo>
                    <a:pt x="690" y="752"/>
                    <a:pt x="704" y="787"/>
                    <a:pt x="716" y="823"/>
                  </a:cubicBezTo>
                  <a:cubicBezTo>
                    <a:pt x="788" y="875"/>
                    <a:pt x="753" y="962"/>
                    <a:pt x="783" y="1028"/>
                  </a:cubicBezTo>
                  <a:cubicBezTo>
                    <a:pt x="786" y="1068"/>
                    <a:pt x="776" y="1101"/>
                    <a:pt x="738" y="1123"/>
                  </a:cubicBezTo>
                  <a:lnTo>
                    <a:pt x="738" y="1123"/>
                  </a:lnTo>
                  <a:cubicBezTo>
                    <a:pt x="655" y="1147"/>
                    <a:pt x="620" y="1126"/>
                    <a:pt x="631" y="1048"/>
                  </a:cubicBezTo>
                  <a:cubicBezTo>
                    <a:pt x="637" y="1007"/>
                    <a:pt x="652" y="967"/>
                    <a:pt x="638" y="924"/>
                  </a:cubicBezTo>
                  <a:cubicBezTo>
                    <a:pt x="637" y="915"/>
                    <a:pt x="634" y="906"/>
                    <a:pt x="632" y="895"/>
                  </a:cubicBezTo>
                  <a:cubicBezTo>
                    <a:pt x="628" y="878"/>
                    <a:pt x="618" y="862"/>
                    <a:pt x="603" y="851"/>
                  </a:cubicBezTo>
                  <a:cubicBezTo>
                    <a:pt x="594" y="846"/>
                    <a:pt x="586" y="842"/>
                    <a:pt x="577" y="837"/>
                  </a:cubicBezTo>
                  <a:cubicBezTo>
                    <a:pt x="568" y="831"/>
                    <a:pt x="560" y="823"/>
                    <a:pt x="554" y="814"/>
                  </a:cubicBezTo>
                  <a:cubicBezTo>
                    <a:pt x="534" y="774"/>
                    <a:pt x="516" y="733"/>
                    <a:pt x="515" y="689"/>
                  </a:cubicBezTo>
                  <a:cubicBezTo>
                    <a:pt x="505" y="564"/>
                    <a:pt x="417" y="579"/>
                    <a:pt x="334" y="590"/>
                  </a:cubicBezTo>
                  <a:cubicBezTo>
                    <a:pt x="263" y="599"/>
                    <a:pt x="208" y="585"/>
                    <a:pt x="179" y="513"/>
                  </a:cubicBezTo>
                  <a:cubicBezTo>
                    <a:pt x="173" y="442"/>
                    <a:pt x="212" y="403"/>
                    <a:pt x="275" y="382"/>
                  </a:cubicBezTo>
                  <a:cubicBezTo>
                    <a:pt x="281" y="382"/>
                    <a:pt x="289" y="384"/>
                    <a:pt x="295" y="387"/>
                  </a:cubicBezTo>
                  <a:cubicBezTo>
                    <a:pt x="295" y="385"/>
                    <a:pt x="293" y="385"/>
                    <a:pt x="292" y="384"/>
                  </a:cubicBezTo>
                  <a:cubicBezTo>
                    <a:pt x="212" y="329"/>
                    <a:pt x="110" y="345"/>
                    <a:pt x="29" y="296"/>
                  </a:cubicBezTo>
                  <a:cubicBezTo>
                    <a:pt x="0" y="193"/>
                    <a:pt x="70" y="153"/>
                    <a:pt x="145" y="115"/>
                  </a:cubicBezTo>
                </a:path>
              </a:pathLst>
            </a:custGeom>
            <a:solidFill>
              <a:schemeClr val="accent6">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06" name="Forme libre 1105"/>
            <p:cNvSpPr>
              <a:spLocks noChangeArrowheads="1"/>
            </p:cNvSpPr>
            <p:nvPr userDrawn="1"/>
          </p:nvSpPr>
          <p:spPr bwMode="auto">
            <a:xfrm>
              <a:off x="1544638" y="4484688"/>
              <a:ext cx="125412" cy="346075"/>
            </a:xfrm>
            <a:custGeom>
              <a:avLst/>
              <a:gdLst>
                <a:gd name="T0" fmla="*/ 182 w 349"/>
                <a:gd name="T1" fmla="*/ 692 h 963"/>
                <a:gd name="T2" fmla="*/ 156 w 349"/>
                <a:gd name="T3" fmla="*/ 606 h 963"/>
                <a:gd name="T4" fmla="*/ 92 w 349"/>
                <a:gd name="T5" fmla="*/ 461 h 963"/>
                <a:gd name="T6" fmla="*/ 41 w 349"/>
                <a:gd name="T7" fmla="*/ 353 h 963"/>
                <a:gd name="T8" fmla="*/ 23 w 349"/>
                <a:gd name="T9" fmla="*/ 257 h 963"/>
                <a:gd name="T10" fmla="*/ 0 w 349"/>
                <a:gd name="T11" fmla="*/ 95 h 963"/>
                <a:gd name="T12" fmla="*/ 32 w 349"/>
                <a:gd name="T13" fmla="*/ 49 h 963"/>
                <a:gd name="T14" fmla="*/ 83 w 349"/>
                <a:gd name="T15" fmla="*/ 151 h 963"/>
                <a:gd name="T16" fmla="*/ 53 w 349"/>
                <a:gd name="T17" fmla="*/ 50 h 963"/>
                <a:gd name="T18" fmla="*/ 93 w 349"/>
                <a:gd name="T19" fmla="*/ 0 h 963"/>
                <a:gd name="T20" fmla="*/ 139 w 349"/>
                <a:gd name="T21" fmla="*/ 29 h 963"/>
                <a:gd name="T22" fmla="*/ 327 w 349"/>
                <a:gd name="T23" fmla="*/ 620 h 963"/>
                <a:gd name="T24" fmla="*/ 348 w 349"/>
                <a:gd name="T25" fmla="*/ 901 h 963"/>
                <a:gd name="T26" fmla="*/ 290 w 349"/>
                <a:gd name="T27" fmla="*/ 953 h 963"/>
                <a:gd name="T28" fmla="*/ 229 w 349"/>
                <a:gd name="T29" fmla="*/ 877 h 963"/>
                <a:gd name="T30" fmla="*/ 182 w 349"/>
                <a:gd name="T31" fmla="*/ 692 h 963"/>
                <a:gd name="T32" fmla="*/ 205 w 349"/>
                <a:gd name="T33" fmla="*/ 505 h 963"/>
                <a:gd name="T34" fmla="*/ 146 w 349"/>
                <a:gd name="T35" fmla="*/ 327 h 963"/>
                <a:gd name="T36" fmla="*/ 205 w 349"/>
                <a:gd name="T37" fmla="*/ 505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9" h="963">
                  <a:moveTo>
                    <a:pt x="182" y="692"/>
                  </a:moveTo>
                  <a:cubicBezTo>
                    <a:pt x="173" y="663"/>
                    <a:pt x="165" y="634"/>
                    <a:pt x="156" y="606"/>
                  </a:cubicBezTo>
                  <a:cubicBezTo>
                    <a:pt x="98" y="574"/>
                    <a:pt x="115" y="509"/>
                    <a:pt x="92" y="461"/>
                  </a:cubicBezTo>
                  <a:cubicBezTo>
                    <a:pt x="75" y="426"/>
                    <a:pt x="76" y="382"/>
                    <a:pt x="41" y="353"/>
                  </a:cubicBezTo>
                  <a:cubicBezTo>
                    <a:pt x="23" y="324"/>
                    <a:pt x="14" y="289"/>
                    <a:pt x="23" y="257"/>
                  </a:cubicBezTo>
                  <a:cubicBezTo>
                    <a:pt x="38" y="199"/>
                    <a:pt x="21" y="147"/>
                    <a:pt x="0" y="95"/>
                  </a:cubicBezTo>
                  <a:cubicBezTo>
                    <a:pt x="12" y="79"/>
                    <a:pt x="0" y="49"/>
                    <a:pt x="32" y="49"/>
                  </a:cubicBezTo>
                  <a:cubicBezTo>
                    <a:pt x="51" y="82"/>
                    <a:pt x="68" y="117"/>
                    <a:pt x="83" y="151"/>
                  </a:cubicBezTo>
                  <a:cubicBezTo>
                    <a:pt x="72" y="118"/>
                    <a:pt x="62" y="85"/>
                    <a:pt x="53" y="50"/>
                  </a:cubicBezTo>
                  <a:cubicBezTo>
                    <a:pt x="57" y="24"/>
                    <a:pt x="67" y="6"/>
                    <a:pt x="93" y="0"/>
                  </a:cubicBezTo>
                  <a:cubicBezTo>
                    <a:pt x="115" y="2"/>
                    <a:pt x="133" y="11"/>
                    <a:pt x="139" y="29"/>
                  </a:cubicBezTo>
                  <a:cubicBezTo>
                    <a:pt x="205" y="224"/>
                    <a:pt x="292" y="414"/>
                    <a:pt x="327" y="620"/>
                  </a:cubicBezTo>
                  <a:cubicBezTo>
                    <a:pt x="310" y="715"/>
                    <a:pt x="345" y="806"/>
                    <a:pt x="348" y="901"/>
                  </a:cubicBezTo>
                  <a:cubicBezTo>
                    <a:pt x="344" y="935"/>
                    <a:pt x="328" y="962"/>
                    <a:pt x="290" y="953"/>
                  </a:cubicBezTo>
                  <a:cubicBezTo>
                    <a:pt x="254" y="944"/>
                    <a:pt x="234" y="910"/>
                    <a:pt x="229" y="877"/>
                  </a:cubicBezTo>
                  <a:cubicBezTo>
                    <a:pt x="221" y="812"/>
                    <a:pt x="217" y="747"/>
                    <a:pt x="182" y="692"/>
                  </a:cubicBezTo>
                  <a:close/>
                  <a:moveTo>
                    <a:pt x="205" y="505"/>
                  </a:moveTo>
                  <a:cubicBezTo>
                    <a:pt x="191" y="449"/>
                    <a:pt x="169" y="389"/>
                    <a:pt x="146" y="327"/>
                  </a:cubicBezTo>
                  <a:cubicBezTo>
                    <a:pt x="166" y="390"/>
                    <a:pt x="184" y="451"/>
                    <a:pt x="205" y="505"/>
                  </a:cubicBezTo>
                  <a:close/>
                </a:path>
              </a:pathLst>
            </a:custGeom>
            <a:solidFill>
              <a:schemeClr val="accent6">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07" name="Forme libre 1106"/>
            <p:cNvSpPr>
              <a:spLocks noChangeArrowheads="1"/>
            </p:cNvSpPr>
            <p:nvPr userDrawn="1"/>
          </p:nvSpPr>
          <p:spPr bwMode="auto">
            <a:xfrm>
              <a:off x="1468438" y="4327525"/>
              <a:ext cx="114300" cy="192088"/>
            </a:xfrm>
            <a:custGeom>
              <a:avLst/>
              <a:gdLst>
                <a:gd name="T0" fmla="*/ 302 w 318"/>
                <a:gd name="T1" fmla="*/ 444 h 532"/>
                <a:gd name="T2" fmla="*/ 279 w 318"/>
                <a:gd name="T3" fmla="*/ 488 h 532"/>
                <a:gd name="T4" fmla="*/ 258 w 318"/>
                <a:gd name="T5" fmla="*/ 472 h 532"/>
                <a:gd name="T6" fmla="*/ 235 w 318"/>
                <a:gd name="T7" fmla="*/ 436 h 532"/>
                <a:gd name="T8" fmla="*/ 226 w 318"/>
                <a:gd name="T9" fmla="*/ 409 h 532"/>
                <a:gd name="T10" fmla="*/ 200 w 318"/>
                <a:gd name="T11" fmla="*/ 359 h 532"/>
                <a:gd name="T12" fmla="*/ 201 w 318"/>
                <a:gd name="T13" fmla="*/ 362 h 532"/>
                <a:gd name="T14" fmla="*/ 241 w 318"/>
                <a:gd name="T15" fmla="*/ 461 h 532"/>
                <a:gd name="T16" fmla="*/ 232 w 318"/>
                <a:gd name="T17" fmla="*/ 490 h 532"/>
                <a:gd name="T18" fmla="*/ 211 w 318"/>
                <a:gd name="T19" fmla="*/ 531 h 532"/>
                <a:gd name="T20" fmla="*/ 130 w 318"/>
                <a:gd name="T21" fmla="*/ 438 h 532"/>
                <a:gd name="T22" fmla="*/ 76 w 318"/>
                <a:gd name="T23" fmla="*/ 372 h 532"/>
                <a:gd name="T24" fmla="*/ 26 w 318"/>
                <a:gd name="T25" fmla="*/ 261 h 532"/>
                <a:gd name="T26" fmla="*/ 0 w 318"/>
                <a:gd name="T27" fmla="*/ 12 h 532"/>
                <a:gd name="T28" fmla="*/ 12 w 318"/>
                <a:gd name="T29" fmla="*/ 3 h 532"/>
                <a:gd name="T30" fmla="*/ 163 w 318"/>
                <a:gd name="T31" fmla="*/ 94 h 532"/>
                <a:gd name="T32" fmla="*/ 189 w 318"/>
                <a:gd name="T33" fmla="*/ 113 h 532"/>
                <a:gd name="T34" fmla="*/ 307 w 318"/>
                <a:gd name="T35" fmla="*/ 357 h 532"/>
                <a:gd name="T36" fmla="*/ 316 w 318"/>
                <a:gd name="T37" fmla="*/ 420 h 532"/>
                <a:gd name="T38" fmla="*/ 302 w 318"/>
                <a:gd name="T39" fmla="*/ 44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532">
                  <a:moveTo>
                    <a:pt x="302" y="444"/>
                  </a:moveTo>
                  <a:cubicBezTo>
                    <a:pt x="295" y="459"/>
                    <a:pt x="287" y="475"/>
                    <a:pt x="279" y="488"/>
                  </a:cubicBezTo>
                  <a:cubicBezTo>
                    <a:pt x="272" y="484"/>
                    <a:pt x="264" y="479"/>
                    <a:pt x="258" y="472"/>
                  </a:cubicBezTo>
                  <a:cubicBezTo>
                    <a:pt x="249" y="461"/>
                    <a:pt x="240" y="450"/>
                    <a:pt x="235" y="436"/>
                  </a:cubicBezTo>
                  <a:cubicBezTo>
                    <a:pt x="232" y="427"/>
                    <a:pt x="230" y="418"/>
                    <a:pt x="226" y="409"/>
                  </a:cubicBezTo>
                  <a:cubicBezTo>
                    <a:pt x="217" y="392"/>
                    <a:pt x="209" y="374"/>
                    <a:pt x="200" y="359"/>
                  </a:cubicBezTo>
                  <a:cubicBezTo>
                    <a:pt x="201" y="362"/>
                    <a:pt x="200" y="359"/>
                    <a:pt x="201" y="362"/>
                  </a:cubicBezTo>
                  <a:cubicBezTo>
                    <a:pt x="218" y="395"/>
                    <a:pt x="230" y="427"/>
                    <a:pt x="241" y="461"/>
                  </a:cubicBezTo>
                  <a:cubicBezTo>
                    <a:pt x="243" y="472"/>
                    <a:pt x="240" y="481"/>
                    <a:pt x="232" y="490"/>
                  </a:cubicBezTo>
                  <a:cubicBezTo>
                    <a:pt x="224" y="504"/>
                    <a:pt x="218" y="517"/>
                    <a:pt x="211" y="531"/>
                  </a:cubicBezTo>
                  <a:cubicBezTo>
                    <a:pt x="191" y="493"/>
                    <a:pt x="191" y="443"/>
                    <a:pt x="130" y="438"/>
                  </a:cubicBezTo>
                  <a:cubicBezTo>
                    <a:pt x="96" y="435"/>
                    <a:pt x="88" y="397"/>
                    <a:pt x="76" y="372"/>
                  </a:cubicBezTo>
                  <a:cubicBezTo>
                    <a:pt x="58" y="336"/>
                    <a:pt x="43" y="297"/>
                    <a:pt x="26" y="261"/>
                  </a:cubicBezTo>
                  <a:cubicBezTo>
                    <a:pt x="79" y="171"/>
                    <a:pt x="30" y="93"/>
                    <a:pt x="0" y="12"/>
                  </a:cubicBezTo>
                  <a:cubicBezTo>
                    <a:pt x="4" y="9"/>
                    <a:pt x="7" y="6"/>
                    <a:pt x="12" y="3"/>
                  </a:cubicBezTo>
                  <a:cubicBezTo>
                    <a:pt x="82" y="0"/>
                    <a:pt x="101" y="85"/>
                    <a:pt x="163" y="94"/>
                  </a:cubicBezTo>
                  <a:cubicBezTo>
                    <a:pt x="172" y="99"/>
                    <a:pt x="182" y="105"/>
                    <a:pt x="189" y="113"/>
                  </a:cubicBezTo>
                  <a:cubicBezTo>
                    <a:pt x="238" y="189"/>
                    <a:pt x="269" y="275"/>
                    <a:pt x="307" y="357"/>
                  </a:cubicBezTo>
                  <a:cubicBezTo>
                    <a:pt x="310" y="378"/>
                    <a:pt x="317" y="398"/>
                    <a:pt x="316" y="420"/>
                  </a:cubicBezTo>
                  <a:cubicBezTo>
                    <a:pt x="316" y="429"/>
                    <a:pt x="310" y="436"/>
                    <a:pt x="302" y="444"/>
                  </a:cubicBezTo>
                </a:path>
              </a:pathLst>
            </a:custGeom>
            <a:solidFill>
              <a:schemeClr val="accent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08" name="Forme libre 1107"/>
            <p:cNvSpPr>
              <a:spLocks noChangeArrowheads="1"/>
            </p:cNvSpPr>
            <p:nvPr userDrawn="1"/>
          </p:nvSpPr>
          <p:spPr bwMode="auto">
            <a:xfrm>
              <a:off x="1568450" y="4675188"/>
              <a:ext cx="46038" cy="169862"/>
            </a:xfrm>
            <a:custGeom>
              <a:avLst/>
              <a:gdLst>
                <a:gd name="T0" fmla="*/ 49 w 129"/>
                <a:gd name="T1" fmla="*/ 226 h 473"/>
                <a:gd name="T2" fmla="*/ 0 w 129"/>
                <a:gd name="T3" fmla="*/ 25 h 473"/>
                <a:gd name="T4" fmla="*/ 24 w 129"/>
                <a:gd name="T5" fmla="*/ 0 h 473"/>
                <a:gd name="T6" fmla="*/ 65 w 129"/>
                <a:gd name="T7" fmla="*/ 118 h 473"/>
                <a:gd name="T8" fmla="*/ 128 w 129"/>
                <a:gd name="T9" fmla="*/ 472 h 473"/>
                <a:gd name="T10" fmla="*/ 84 w 129"/>
                <a:gd name="T11" fmla="*/ 393 h 473"/>
                <a:gd name="T12" fmla="*/ 49 w 129"/>
                <a:gd name="T13" fmla="*/ 226 h 473"/>
              </a:gdLst>
              <a:ahLst/>
              <a:cxnLst>
                <a:cxn ang="0">
                  <a:pos x="T0" y="T1"/>
                </a:cxn>
                <a:cxn ang="0">
                  <a:pos x="T2" y="T3"/>
                </a:cxn>
                <a:cxn ang="0">
                  <a:pos x="T4" y="T5"/>
                </a:cxn>
                <a:cxn ang="0">
                  <a:pos x="T6" y="T7"/>
                </a:cxn>
                <a:cxn ang="0">
                  <a:pos x="T8" y="T9"/>
                </a:cxn>
                <a:cxn ang="0">
                  <a:pos x="T10" y="T11"/>
                </a:cxn>
                <a:cxn ang="0">
                  <a:pos x="T12" y="T13"/>
                </a:cxn>
              </a:cxnLst>
              <a:rect l="0" t="0" r="r" b="b"/>
              <a:pathLst>
                <a:path w="129" h="473">
                  <a:moveTo>
                    <a:pt x="49" y="226"/>
                  </a:moveTo>
                  <a:cubicBezTo>
                    <a:pt x="32" y="159"/>
                    <a:pt x="17" y="92"/>
                    <a:pt x="0" y="25"/>
                  </a:cubicBezTo>
                  <a:cubicBezTo>
                    <a:pt x="7" y="17"/>
                    <a:pt x="15" y="8"/>
                    <a:pt x="24" y="0"/>
                  </a:cubicBezTo>
                  <a:cubicBezTo>
                    <a:pt x="100" y="17"/>
                    <a:pt x="36" y="84"/>
                    <a:pt x="65" y="118"/>
                  </a:cubicBezTo>
                  <a:cubicBezTo>
                    <a:pt x="82" y="236"/>
                    <a:pt x="122" y="349"/>
                    <a:pt x="128" y="472"/>
                  </a:cubicBezTo>
                  <a:cubicBezTo>
                    <a:pt x="87" y="454"/>
                    <a:pt x="93" y="419"/>
                    <a:pt x="84" y="393"/>
                  </a:cubicBezTo>
                  <a:cubicBezTo>
                    <a:pt x="49" y="342"/>
                    <a:pt x="53" y="283"/>
                    <a:pt x="49" y="226"/>
                  </a:cubicBezTo>
                </a:path>
              </a:pathLst>
            </a:custGeom>
            <a:solidFill>
              <a:srgbClr val="BEBEB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09" name="Forme libre 1108"/>
            <p:cNvSpPr>
              <a:spLocks noChangeArrowheads="1"/>
            </p:cNvSpPr>
            <p:nvPr userDrawn="1"/>
          </p:nvSpPr>
          <p:spPr bwMode="auto">
            <a:xfrm>
              <a:off x="1558925" y="4605338"/>
              <a:ext cx="41275" cy="114300"/>
            </a:xfrm>
            <a:custGeom>
              <a:avLst/>
              <a:gdLst>
                <a:gd name="T0" fmla="*/ 92 w 116"/>
                <a:gd name="T1" fmla="*/ 315 h 316"/>
                <a:gd name="T2" fmla="*/ 51 w 116"/>
                <a:gd name="T3" fmla="*/ 197 h 316"/>
                <a:gd name="T4" fmla="*/ 0 w 116"/>
                <a:gd name="T5" fmla="*/ 17 h 316"/>
                <a:gd name="T6" fmla="*/ 25 w 116"/>
                <a:gd name="T7" fmla="*/ 14 h 316"/>
                <a:gd name="T8" fmla="*/ 115 w 116"/>
                <a:gd name="T9" fmla="*/ 271 h 316"/>
                <a:gd name="T10" fmla="*/ 92 w 116"/>
                <a:gd name="T11" fmla="*/ 315 h 316"/>
              </a:gdLst>
              <a:ahLst/>
              <a:cxnLst>
                <a:cxn ang="0">
                  <a:pos x="T0" y="T1"/>
                </a:cxn>
                <a:cxn ang="0">
                  <a:pos x="T2" y="T3"/>
                </a:cxn>
                <a:cxn ang="0">
                  <a:pos x="T4" y="T5"/>
                </a:cxn>
                <a:cxn ang="0">
                  <a:pos x="T6" y="T7"/>
                </a:cxn>
                <a:cxn ang="0">
                  <a:pos x="T8" y="T9"/>
                </a:cxn>
                <a:cxn ang="0">
                  <a:pos x="T10" y="T11"/>
                </a:cxn>
              </a:cxnLst>
              <a:rect l="0" t="0" r="r" b="b"/>
              <a:pathLst>
                <a:path w="116" h="316">
                  <a:moveTo>
                    <a:pt x="92" y="315"/>
                  </a:moveTo>
                  <a:cubicBezTo>
                    <a:pt x="78" y="275"/>
                    <a:pt x="64" y="237"/>
                    <a:pt x="51" y="197"/>
                  </a:cubicBezTo>
                  <a:cubicBezTo>
                    <a:pt x="45" y="135"/>
                    <a:pt x="19" y="77"/>
                    <a:pt x="0" y="17"/>
                  </a:cubicBezTo>
                  <a:cubicBezTo>
                    <a:pt x="6" y="7"/>
                    <a:pt x="19" y="0"/>
                    <a:pt x="25" y="14"/>
                  </a:cubicBezTo>
                  <a:cubicBezTo>
                    <a:pt x="55" y="100"/>
                    <a:pt x="86" y="185"/>
                    <a:pt x="115" y="271"/>
                  </a:cubicBezTo>
                  <a:cubicBezTo>
                    <a:pt x="107" y="286"/>
                    <a:pt x="100" y="300"/>
                    <a:pt x="92" y="315"/>
                  </a:cubicBezTo>
                </a:path>
              </a:pathLst>
            </a:custGeom>
            <a:solidFill>
              <a:schemeClr val="accent6">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10" name="Forme libre 1109"/>
            <p:cNvSpPr>
              <a:spLocks noChangeArrowheads="1"/>
            </p:cNvSpPr>
            <p:nvPr userDrawn="1"/>
          </p:nvSpPr>
          <p:spPr bwMode="auto">
            <a:xfrm>
              <a:off x="1106488" y="4313238"/>
              <a:ext cx="7937" cy="9525"/>
            </a:xfrm>
            <a:custGeom>
              <a:avLst/>
              <a:gdLst>
                <a:gd name="T0" fmla="*/ 21 w 22"/>
                <a:gd name="T1" fmla="*/ 0 h 25"/>
                <a:gd name="T2" fmla="*/ 0 w 22"/>
                <a:gd name="T3" fmla="*/ 24 h 25"/>
                <a:gd name="T4" fmla="*/ 21 w 22"/>
                <a:gd name="T5" fmla="*/ 0 h 25"/>
              </a:gdLst>
              <a:ahLst/>
              <a:cxnLst>
                <a:cxn ang="0">
                  <a:pos x="T0" y="T1"/>
                </a:cxn>
                <a:cxn ang="0">
                  <a:pos x="T2" y="T3"/>
                </a:cxn>
                <a:cxn ang="0">
                  <a:pos x="T4" y="T5"/>
                </a:cxn>
              </a:cxnLst>
              <a:rect l="0" t="0" r="r" b="b"/>
              <a:pathLst>
                <a:path w="22" h="25">
                  <a:moveTo>
                    <a:pt x="21" y="0"/>
                  </a:moveTo>
                  <a:cubicBezTo>
                    <a:pt x="14" y="7"/>
                    <a:pt x="8" y="16"/>
                    <a:pt x="0" y="24"/>
                  </a:cubicBezTo>
                  <a:cubicBezTo>
                    <a:pt x="8" y="16"/>
                    <a:pt x="15" y="9"/>
                    <a:pt x="21"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11" name="Forme libre 1110"/>
            <p:cNvSpPr>
              <a:spLocks noChangeArrowheads="1"/>
            </p:cNvSpPr>
            <p:nvPr userDrawn="1"/>
          </p:nvSpPr>
          <p:spPr bwMode="auto">
            <a:xfrm>
              <a:off x="1114425" y="4297363"/>
              <a:ext cx="7938" cy="7937"/>
            </a:xfrm>
            <a:custGeom>
              <a:avLst/>
              <a:gdLst>
                <a:gd name="T0" fmla="*/ 23 w 24"/>
                <a:gd name="T1" fmla="*/ 0 h 24"/>
                <a:gd name="T2" fmla="*/ 0 w 24"/>
                <a:gd name="T3" fmla="*/ 23 h 24"/>
                <a:gd name="T4" fmla="*/ 23 w 24"/>
                <a:gd name="T5" fmla="*/ 0 h 24"/>
              </a:gdLst>
              <a:ahLst/>
              <a:cxnLst>
                <a:cxn ang="0">
                  <a:pos x="T0" y="T1"/>
                </a:cxn>
                <a:cxn ang="0">
                  <a:pos x="T2" y="T3"/>
                </a:cxn>
                <a:cxn ang="0">
                  <a:pos x="T4" y="T5"/>
                </a:cxn>
              </a:cxnLst>
              <a:rect l="0" t="0" r="r" b="b"/>
              <a:pathLst>
                <a:path w="24" h="24">
                  <a:moveTo>
                    <a:pt x="23" y="0"/>
                  </a:moveTo>
                  <a:cubicBezTo>
                    <a:pt x="15" y="8"/>
                    <a:pt x="7" y="16"/>
                    <a:pt x="0" y="23"/>
                  </a:cubicBezTo>
                  <a:cubicBezTo>
                    <a:pt x="7" y="17"/>
                    <a:pt x="15" y="9"/>
                    <a:pt x="23"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12" name="Forme libre 1111"/>
            <p:cNvSpPr>
              <a:spLocks noChangeArrowheads="1"/>
            </p:cNvSpPr>
            <p:nvPr userDrawn="1"/>
          </p:nvSpPr>
          <p:spPr bwMode="auto">
            <a:xfrm>
              <a:off x="1277938" y="4070350"/>
              <a:ext cx="431800" cy="381000"/>
            </a:xfrm>
            <a:custGeom>
              <a:avLst/>
              <a:gdLst>
                <a:gd name="T0" fmla="*/ 95 w 1200"/>
                <a:gd name="T1" fmla="*/ 127 h 1058"/>
                <a:gd name="T2" fmla="*/ 163 w 1200"/>
                <a:gd name="T3" fmla="*/ 104 h 1058"/>
                <a:gd name="T4" fmla="*/ 415 w 1200"/>
                <a:gd name="T5" fmla="*/ 50 h 1058"/>
                <a:gd name="T6" fmla="*/ 634 w 1200"/>
                <a:gd name="T7" fmla="*/ 131 h 1058"/>
                <a:gd name="T8" fmla="*/ 1060 w 1200"/>
                <a:gd name="T9" fmla="*/ 609 h 1058"/>
                <a:gd name="T10" fmla="*/ 1107 w 1200"/>
                <a:gd name="T11" fmla="*/ 700 h 1058"/>
                <a:gd name="T12" fmla="*/ 1138 w 1200"/>
                <a:gd name="T13" fmla="*/ 791 h 1058"/>
                <a:gd name="T14" fmla="*/ 1145 w 1200"/>
                <a:gd name="T15" fmla="*/ 817 h 1058"/>
                <a:gd name="T16" fmla="*/ 1161 w 1200"/>
                <a:gd name="T17" fmla="*/ 854 h 1058"/>
                <a:gd name="T18" fmla="*/ 1173 w 1200"/>
                <a:gd name="T19" fmla="*/ 880 h 1058"/>
                <a:gd name="T20" fmla="*/ 1185 w 1200"/>
                <a:gd name="T21" fmla="*/ 907 h 1058"/>
                <a:gd name="T22" fmla="*/ 1194 w 1200"/>
                <a:gd name="T23" fmla="*/ 938 h 1058"/>
                <a:gd name="T24" fmla="*/ 1197 w 1200"/>
                <a:gd name="T25" fmla="*/ 988 h 1058"/>
                <a:gd name="T26" fmla="*/ 1182 w 1200"/>
                <a:gd name="T27" fmla="*/ 1020 h 1058"/>
                <a:gd name="T28" fmla="*/ 1125 w 1200"/>
                <a:gd name="T29" fmla="*/ 1055 h 1058"/>
                <a:gd name="T30" fmla="*/ 977 w 1200"/>
                <a:gd name="T31" fmla="*/ 811 h 1058"/>
                <a:gd name="T32" fmla="*/ 734 w 1200"/>
                <a:gd name="T33" fmla="*/ 457 h 1058"/>
                <a:gd name="T34" fmla="*/ 560 w 1200"/>
                <a:gd name="T35" fmla="*/ 293 h 1058"/>
                <a:gd name="T36" fmla="*/ 544 w 1200"/>
                <a:gd name="T37" fmla="*/ 267 h 1058"/>
                <a:gd name="T38" fmla="*/ 406 w 1200"/>
                <a:gd name="T39" fmla="*/ 202 h 1058"/>
                <a:gd name="T40" fmla="*/ 391 w 1200"/>
                <a:gd name="T41" fmla="*/ 197 h 1058"/>
                <a:gd name="T42" fmla="*/ 140 w 1200"/>
                <a:gd name="T43" fmla="*/ 257 h 1058"/>
                <a:gd name="T44" fmla="*/ 53 w 1200"/>
                <a:gd name="T45" fmla="*/ 270 h 1058"/>
                <a:gd name="T46" fmla="*/ 6 w 1200"/>
                <a:gd name="T47" fmla="*/ 226 h 1058"/>
                <a:gd name="T48" fmla="*/ 38 w 1200"/>
                <a:gd name="T49" fmla="*/ 186 h 1058"/>
                <a:gd name="T50" fmla="*/ 95 w 1200"/>
                <a:gd name="T51" fmla="*/ 127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00" h="1058">
                  <a:moveTo>
                    <a:pt x="95" y="127"/>
                  </a:moveTo>
                  <a:cubicBezTo>
                    <a:pt x="118" y="119"/>
                    <a:pt x="140" y="112"/>
                    <a:pt x="163" y="104"/>
                  </a:cubicBezTo>
                  <a:cubicBezTo>
                    <a:pt x="256" y="127"/>
                    <a:pt x="337" y="90"/>
                    <a:pt x="415" y="50"/>
                  </a:cubicBezTo>
                  <a:cubicBezTo>
                    <a:pt x="516" y="0"/>
                    <a:pt x="573" y="72"/>
                    <a:pt x="634" y="131"/>
                  </a:cubicBezTo>
                  <a:cubicBezTo>
                    <a:pt x="789" y="280"/>
                    <a:pt x="939" y="431"/>
                    <a:pt x="1060" y="609"/>
                  </a:cubicBezTo>
                  <a:cubicBezTo>
                    <a:pt x="1080" y="638"/>
                    <a:pt x="1095" y="667"/>
                    <a:pt x="1107" y="700"/>
                  </a:cubicBezTo>
                  <a:cubicBezTo>
                    <a:pt x="1115" y="732"/>
                    <a:pt x="1124" y="762"/>
                    <a:pt x="1138" y="791"/>
                  </a:cubicBezTo>
                  <a:cubicBezTo>
                    <a:pt x="1142" y="799"/>
                    <a:pt x="1144" y="808"/>
                    <a:pt x="1145" y="817"/>
                  </a:cubicBezTo>
                  <a:cubicBezTo>
                    <a:pt x="1150" y="829"/>
                    <a:pt x="1154" y="842"/>
                    <a:pt x="1161" y="854"/>
                  </a:cubicBezTo>
                  <a:cubicBezTo>
                    <a:pt x="1165" y="861"/>
                    <a:pt x="1168" y="871"/>
                    <a:pt x="1173" y="880"/>
                  </a:cubicBezTo>
                  <a:cubicBezTo>
                    <a:pt x="1177" y="889"/>
                    <a:pt x="1180" y="898"/>
                    <a:pt x="1185" y="907"/>
                  </a:cubicBezTo>
                  <a:cubicBezTo>
                    <a:pt x="1190" y="918"/>
                    <a:pt x="1191" y="927"/>
                    <a:pt x="1194" y="938"/>
                  </a:cubicBezTo>
                  <a:cubicBezTo>
                    <a:pt x="1197" y="955"/>
                    <a:pt x="1199" y="971"/>
                    <a:pt x="1197" y="988"/>
                  </a:cubicBezTo>
                  <a:cubicBezTo>
                    <a:pt x="1194" y="1000"/>
                    <a:pt x="1190" y="1011"/>
                    <a:pt x="1182" y="1020"/>
                  </a:cubicBezTo>
                  <a:cubicBezTo>
                    <a:pt x="1170" y="1043"/>
                    <a:pt x="1153" y="1057"/>
                    <a:pt x="1125" y="1055"/>
                  </a:cubicBezTo>
                  <a:cubicBezTo>
                    <a:pt x="1048" y="991"/>
                    <a:pt x="1014" y="900"/>
                    <a:pt x="977" y="811"/>
                  </a:cubicBezTo>
                  <a:cubicBezTo>
                    <a:pt x="967" y="645"/>
                    <a:pt x="884" y="527"/>
                    <a:pt x="734" y="457"/>
                  </a:cubicBezTo>
                  <a:cubicBezTo>
                    <a:pt x="667" y="412"/>
                    <a:pt x="617" y="350"/>
                    <a:pt x="560" y="293"/>
                  </a:cubicBezTo>
                  <a:cubicBezTo>
                    <a:pt x="554" y="286"/>
                    <a:pt x="548" y="276"/>
                    <a:pt x="544" y="267"/>
                  </a:cubicBezTo>
                  <a:cubicBezTo>
                    <a:pt x="521" y="200"/>
                    <a:pt x="455" y="218"/>
                    <a:pt x="406" y="202"/>
                  </a:cubicBezTo>
                  <a:cubicBezTo>
                    <a:pt x="402" y="200"/>
                    <a:pt x="397" y="199"/>
                    <a:pt x="391" y="197"/>
                  </a:cubicBezTo>
                  <a:cubicBezTo>
                    <a:pt x="304" y="200"/>
                    <a:pt x="221" y="228"/>
                    <a:pt x="140" y="257"/>
                  </a:cubicBezTo>
                  <a:cubicBezTo>
                    <a:pt x="113" y="267"/>
                    <a:pt x="85" y="283"/>
                    <a:pt x="53" y="270"/>
                  </a:cubicBezTo>
                  <a:cubicBezTo>
                    <a:pt x="32" y="261"/>
                    <a:pt x="12" y="249"/>
                    <a:pt x="6" y="226"/>
                  </a:cubicBezTo>
                  <a:cubicBezTo>
                    <a:pt x="0" y="202"/>
                    <a:pt x="26" y="199"/>
                    <a:pt x="38" y="186"/>
                  </a:cubicBezTo>
                  <a:cubicBezTo>
                    <a:pt x="59" y="165"/>
                    <a:pt x="76" y="145"/>
                    <a:pt x="95" y="127"/>
                  </a:cubicBezTo>
                </a:path>
              </a:pathLst>
            </a:custGeom>
            <a:solidFill>
              <a:schemeClr val="accent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13" name="Forme libre 1112"/>
            <p:cNvSpPr>
              <a:spLocks noChangeArrowheads="1"/>
            </p:cNvSpPr>
            <p:nvPr userDrawn="1"/>
          </p:nvSpPr>
          <p:spPr bwMode="auto">
            <a:xfrm>
              <a:off x="1344613" y="4162425"/>
              <a:ext cx="198437" cy="209550"/>
            </a:xfrm>
            <a:custGeom>
              <a:avLst/>
              <a:gdLst>
                <a:gd name="T0" fmla="*/ 504 w 552"/>
                <a:gd name="T1" fmla="*/ 580 h 581"/>
                <a:gd name="T2" fmla="*/ 482 w 552"/>
                <a:gd name="T3" fmla="*/ 578 h 581"/>
                <a:gd name="T4" fmla="*/ 469 w 552"/>
                <a:gd name="T5" fmla="*/ 572 h 581"/>
                <a:gd name="T6" fmla="*/ 438 w 552"/>
                <a:gd name="T7" fmla="*/ 537 h 581"/>
                <a:gd name="T8" fmla="*/ 197 w 552"/>
                <a:gd name="T9" fmla="*/ 256 h 581"/>
                <a:gd name="T10" fmla="*/ 184 w 552"/>
                <a:gd name="T11" fmla="*/ 258 h 581"/>
                <a:gd name="T12" fmla="*/ 0 w 552"/>
                <a:gd name="T13" fmla="*/ 122 h 581"/>
                <a:gd name="T14" fmla="*/ 47 w 552"/>
                <a:gd name="T15" fmla="*/ 74 h 581"/>
                <a:gd name="T16" fmla="*/ 233 w 552"/>
                <a:gd name="T17" fmla="*/ 71 h 581"/>
                <a:gd name="T18" fmla="*/ 494 w 552"/>
                <a:gd name="T19" fmla="*/ 443 h 581"/>
                <a:gd name="T20" fmla="*/ 542 w 552"/>
                <a:gd name="T21" fmla="*/ 554 h 581"/>
                <a:gd name="T22" fmla="*/ 504 w 552"/>
                <a:gd name="T23" fmla="*/ 58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2" h="581">
                  <a:moveTo>
                    <a:pt x="504" y="580"/>
                  </a:moveTo>
                  <a:cubicBezTo>
                    <a:pt x="496" y="580"/>
                    <a:pt x="490" y="580"/>
                    <a:pt x="482" y="578"/>
                  </a:cubicBezTo>
                  <a:cubicBezTo>
                    <a:pt x="478" y="577"/>
                    <a:pt x="473" y="574"/>
                    <a:pt x="469" y="572"/>
                  </a:cubicBezTo>
                  <a:cubicBezTo>
                    <a:pt x="458" y="562"/>
                    <a:pt x="449" y="549"/>
                    <a:pt x="438" y="537"/>
                  </a:cubicBezTo>
                  <a:cubicBezTo>
                    <a:pt x="366" y="436"/>
                    <a:pt x="313" y="319"/>
                    <a:pt x="197" y="256"/>
                  </a:cubicBezTo>
                  <a:cubicBezTo>
                    <a:pt x="192" y="258"/>
                    <a:pt x="189" y="258"/>
                    <a:pt x="184" y="258"/>
                  </a:cubicBezTo>
                  <a:cubicBezTo>
                    <a:pt x="133" y="198"/>
                    <a:pt x="55" y="177"/>
                    <a:pt x="0" y="122"/>
                  </a:cubicBezTo>
                  <a:cubicBezTo>
                    <a:pt x="27" y="119"/>
                    <a:pt x="35" y="94"/>
                    <a:pt x="47" y="74"/>
                  </a:cubicBezTo>
                  <a:cubicBezTo>
                    <a:pt x="108" y="6"/>
                    <a:pt x="171" y="0"/>
                    <a:pt x="233" y="71"/>
                  </a:cubicBezTo>
                  <a:cubicBezTo>
                    <a:pt x="322" y="195"/>
                    <a:pt x="415" y="313"/>
                    <a:pt x="494" y="443"/>
                  </a:cubicBezTo>
                  <a:cubicBezTo>
                    <a:pt x="516" y="476"/>
                    <a:pt x="551" y="505"/>
                    <a:pt x="542" y="554"/>
                  </a:cubicBezTo>
                  <a:cubicBezTo>
                    <a:pt x="534" y="571"/>
                    <a:pt x="520" y="580"/>
                    <a:pt x="504" y="580"/>
                  </a:cubicBezTo>
                </a:path>
              </a:pathLst>
            </a:custGeom>
            <a:solidFill>
              <a:srgbClr val="B9B9B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14" name="Forme libre 1113"/>
            <p:cNvSpPr>
              <a:spLocks noChangeArrowheads="1"/>
            </p:cNvSpPr>
            <p:nvPr userDrawn="1"/>
          </p:nvSpPr>
          <p:spPr bwMode="auto">
            <a:xfrm>
              <a:off x="1349375" y="4130675"/>
              <a:ext cx="138113" cy="80963"/>
            </a:xfrm>
            <a:custGeom>
              <a:avLst/>
              <a:gdLst>
                <a:gd name="T0" fmla="*/ 193 w 385"/>
                <a:gd name="T1" fmla="*/ 190 h 225"/>
                <a:gd name="T2" fmla="*/ 118 w 385"/>
                <a:gd name="T3" fmla="*/ 190 h 225"/>
                <a:gd name="T4" fmla="*/ 33 w 385"/>
                <a:gd name="T5" fmla="*/ 164 h 225"/>
                <a:gd name="T6" fmla="*/ 55 w 385"/>
                <a:gd name="T7" fmla="*/ 79 h 225"/>
                <a:gd name="T8" fmla="*/ 191 w 385"/>
                <a:gd name="T9" fmla="*/ 26 h 225"/>
                <a:gd name="T10" fmla="*/ 191 w 385"/>
                <a:gd name="T11" fmla="*/ 26 h 225"/>
                <a:gd name="T12" fmla="*/ 376 w 385"/>
                <a:gd name="T13" fmla="*/ 96 h 225"/>
                <a:gd name="T14" fmla="*/ 376 w 385"/>
                <a:gd name="T15" fmla="*/ 96 h 225"/>
                <a:gd name="T16" fmla="*/ 365 w 385"/>
                <a:gd name="T17" fmla="*/ 135 h 225"/>
                <a:gd name="T18" fmla="*/ 339 w 385"/>
                <a:gd name="T19" fmla="*/ 149 h 225"/>
                <a:gd name="T20" fmla="*/ 303 w 385"/>
                <a:gd name="T21" fmla="*/ 169 h 225"/>
                <a:gd name="T22" fmla="*/ 240 w 385"/>
                <a:gd name="T23" fmla="*/ 224 h 225"/>
                <a:gd name="T24" fmla="*/ 193 w 385"/>
                <a:gd name="T25" fmla="*/ 19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5" h="225">
                  <a:moveTo>
                    <a:pt x="193" y="190"/>
                  </a:moveTo>
                  <a:cubicBezTo>
                    <a:pt x="168" y="178"/>
                    <a:pt x="150" y="117"/>
                    <a:pt x="118" y="190"/>
                  </a:cubicBezTo>
                  <a:cubicBezTo>
                    <a:pt x="109" y="213"/>
                    <a:pt x="63" y="175"/>
                    <a:pt x="33" y="164"/>
                  </a:cubicBezTo>
                  <a:cubicBezTo>
                    <a:pt x="7" y="126"/>
                    <a:pt x="0" y="94"/>
                    <a:pt x="55" y="79"/>
                  </a:cubicBezTo>
                  <a:cubicBezTo>
                    <a:pt x="103" y="65"/>
                    <a:pt x="152" y="59"/>
                    <a:pt x="191" y="26"/>
                  </a:cubicBezTo>
                  <a:lnTo>
                    <a:pt x="191" y="26"/>
                  </a:lnTo>
                  <a:cubicBezTo>
                    <a:pt x="268" y="10"/>
                    <a:pt x="341" y="0"/>
                    <a:pt x="376" y="96"/>
                  </a:cubicBezTo>
                  <a:lnTo>
                    <a:pt x="376" y="96"/>
                  </a:lnTo>
                  <a:cubicBezTo>
                    <a:pt x="384" y="113"/>
                    <a:pt x="378" y="125"/>
                    <a:pt x="365" y="135"/>
                  </a:cubicBezTo>
                  <a:cubicBezTo>
                    <a:pt x="358" y="142"/>
                    <a:pt x="349" y="146"/>
                    <a:pt x="339" y="149"/>
                  </a:cubicBezTo>
                  <a:cubicBezTo>
                    <a:pt x="326" y="154"/>
                    <a:pt x="314" y="160"/>
                    <a:pt x="303" y="169"/>
                  </a:cubicBezTo>
                  <a:cubicBezTo>
                    <a:pt x="284" y="190"/>
                    <a:pt x="275" y="223"/>
                    <a:pt x="240" y="224"/>
                  </a:cubicBezTo>
                  <a:cubicBezTo>
                    <a:pt x="219" y="223"/>
                    <a:pt x="204" y="209"/>
                    <a:pt x="193" y="190"/>
                  </a:cubicBezTo>
                </a:path>
              </a:pathLst>
            </a:custGeom>
            <a:solidFill>
              <a:srgbClr val="EFEFE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15" name="Forme libre 1114"/>
            <p:cNvSpPr>
              <a:spLocks noChangeArrowheads="1"/>
            </p:cNvSpPr>
            <p:nvPr userDrawn="1"/>
          </p:nvSpPr>
          <p:spPr bwMode="auto">
            <a:xfrm>
              <a:off x="1320800" y="4208463"/>
              <a:ext cx="7938" cy="7937"/>
            </a:xfrm>
            <a:custGeom>
              <a:avLst/>
              <a:gdLst>
                <a:gd name="T0" fmla="*/ 0 w 20"/>
                <a:gd name="T1" fmla="*/ 0 h 21"/>
                <a:gd name="T2" fmla="*/ 19 w 20"/>
                <a:gd name="T3" fmla="*/ 20 h 21"/>
                <a:gd name="T4" fmla="*/ 0 w 20"/>
                <a:gd name="T5" fmla="*/ 0 h 21"/>
              </a:gdLst>
              <a:ahLst/>
              <a:cxnLst>
                <a:cxn ang="0">
                  <a:pos x="T0" y="T1"/>
                </a:cxn>
                <a:cxn ang="0">
                  <a:pos x="T2" y="T3"/>
                </a:cxn>
                <a:cxn ang="0">
                  <a:pos x="T4" y="T5"/>
                </a:cxn>
              </a:cxnLst>
              <a:rect l="0" t="0" r="r" b="b"/>
              <a:pathLst>
                <a:path w="20" h="21">
                  <a:moveTo>
                    <a:pt x="0" y="0"/>
                  </a:moveTo>
                  <a:cubicBezTo>
                    <a:pt x="6" y="6"/>
                    <a:pt x="13" y="14"/>
                    <a:pt x="19" y="20"/>
                  </a:cubicBezTo>
                  <a:cubicBezTo>
                    <a:pt x="13" y="14"/>
                    <a:pt x="7" y="6"/>
                    <a:pt x="0" y="0"/>
                  </a:cubicBezTo>
                </a:path>
              </a:pathLst>
            </a:custGeom>
            <a:solidFill>
              <a:srgbClr val="C6C6C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16" name="Forme libre 1115"/>
            <p:cNvSpPr>
              <a:spLocks noChangeArrowheads="1"/>
            </p:cNvSpPr>
            <p:nvPr userDrawn="1"/>
          </p:nvSpPr>
          <p:spPr bwMode="auto">
            <a:xfrm>
              <a:off x="1362075" y="4397375"/>
              <a:ext cx="7938" cy="15875"/>
            </a:xfrm>
            <a:custGeom>
              <a:avLst/>
              <a:gdLst>
                <a:gd name="T0" fmla="*/ 21 w 22"/>
                <a:gd name="T1" fmla="*/ 0 h 45"/>
                <a:gd name="T2" fmla="*/ 0 w 22"/>
                <a:gd name="T3" fmla="*/ 44 h 45"/>
                <a:gd name="T4" fmla="*/ 21 w 22"/>
                <a:gd name="T5" fmla="*/ 0 h 45"/>
              </a:gdLst>
              <a:ahLst/>
              <a:cxnLst>
                <a:cxn ang="0">
                  <a:pos x="T0" y="T1"/>
                </a:cxn>
                <a:cxn ang="0">
                  <a:pos x="T2" y="T3"/>
                </a:cxn>
                <a:cxn ang="0">
                  <a:pos x="T4" y="T5"/>
                </a:cxn>
              </a:cxnLst>
              <a:rect l="0" t="0" r="r" b="b"/>
              <a:pathLst>
                <a:path w="22" h="45">
                  <a:moveTo>
                    <a:pt x="21" y="0"/>
                  </a:moveTo>
                  <a:cubicBezTo>
                    <a:pt x="20" y="19"/>
                    <a:pt x="12" y="32"/>
                    <a:pt x="0" y="44"/>
                  </a:cubicBezTo>
                  <a:cubicBezTo>
                    <a:pt x="0" y="26"/>
                    <a:pt x="8" y="11"/>
                    <a:pt x="21" y="0"/>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17" name="Forme libre 1116"/>
            <p:cNvSpPr>
              <a:spLocks noChangeArrowheads="1"/>
            </p:cNvSpPr>
            <p:nvPr userDrawn="1"/>
          </p:nvSpPr>
          <p:spPr bwMode="auto">
            <a:xfrm>
              <a:off x="1187450" y="3721100"/>
              <a:ext cx="223838" cy="296863"/>
            </a:xfrm>
            <a:custGeom>
              <a:avLst/>
              <a:gdLst>
                <a:gd name="T0" fmla="*/ 464 w 622"/>
                <a:gd name="T1" fmla="*/ 18 h 826"/>
                <a:gd name="T2" fmla="*/ 536 w 622"/>
                <a:gd name="T3" fmla="*/ 168 h 826"/>
                <a:gd name="T4" fmla="*/ 621 w 622"/>
                <a:gd name="T5" fmla="*/ 184 h 826"/>
                <a:gd name="T6" fmla="*/ 536 w 622"/>
                <a:gd name="T7" fmla="*/ 213 h 826"/>
                <a:gd name="T8" fmla="*/ 212 w 622"/>
                <a:gd name="T9" fmla="*/ 284 h 826"/>
                <a:gd name="T10" fmla="*/ 93 w 622"/>
                <a:gd name="T11" fmla="*/ 448 h 826"/>
                <a:gd name="T12" fmla="*/ 90 w 622"/>
                <a:gd name="T13" fmla="*/ 825 h 826"/>
                <a:gd name="T14" fmla="*/ 69 w 622"/>
                <a:gd name="T15" fmla="*/ 591 h 826"/>
                <a:gd name="T16" fmla="*/ 69 w 622"/>
                <a:gd name="T17" fmla="*/ 445 h 826"/>
                <a:gd name="T18" fmla="*/ 0 w 622"/>
                <a:gd name="T19" fmla="*/ 318 h 826"/>
                <a:gd name="T20" fmla="*/ 151 w 622"/>
                <a:gd name="T21" fmla="*/ 184 h 826"/>
                <a:gd name="T22" fmla="*/ 208 w 622"/>
                <a:gd name="T23" fmla="*/ 90 h 826"/>
                <a:gd name="T24" fmla="*/ 360 w 622"/>
                <a:gd name="T25" fmla="*/ 44 h 826"/>
                <a:gd name="T26" fmla="*/ 388 w 622"/>
                <a:gd name="T27" fmla="*/ 33 h 826"/>
                <a:gd name="T28" fmla="*/ 464 w 622"/>
                <a:gd name="T29" fmla="*/ 18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2" h="826">
                  <a:moveTo>
                    <a:pt x="464" y="18"/>
                  </a:moveTo>
                  <a:cubicBezTo>
                    <a:pt x="554" y="59"/>
                    <a:pt x="554" y="59"/>
                    <a:pt x="536" y="168"/>
                  </a:cubicBezTo>
                  <a:cubicBezTo>
                    <a:pt x="560" y="191"/>
                    <a:pt x="592" y="181"/>
                    <a:pt x="621" y="184"/>
                  </a:cubicBezTo>
                  <a:cubicBezTo>
                    <a:pt x="597" y="203"/>
                    <a:pt x="567" y="210"/>
                    <a:pt x="536" y="213"/>
                  </a:cubicBezTo>
                  <a:cubicBezTo>
                    <a:pt x="424" y="220"/>
                    <a:pt x="319" y="255"/>
                    <a:pt x="212" y="284"/>
                  </a:cubicBezTo>
                  <a:cubicBezTo>
                    <a:pt x="104" y="315"/>
                    <a:pt x="95" y="330"/>
                    <a:pt x="93" y="448"/>
                  </a:cubicBezTo>
                  <a:cubicBezTo>
                    <a:pt x="92" y="573"/>
                    <a:pt x="102" y="700"/>
                    <a:pt x="90" y="825"/>
                  </a:cubicBezTo>
                  <a:cubicBezTo>
                    <a:pt x="58" y="749"/>
                    <a:pt x="75" y="669"/>
                    <a:pt x="69" y="591"/>
                  </a:cubicBezTo>
                  <a:cubicBezTo>
                    <a:pt x="66" y="543"/>
                    <a:pt x="61" y="492"/>
                    <a:pt x="69" y="445"/>
                  </a:cubicBezTo>
                  <a:cubicBezTo>
                    <a:pt x="78" y="382"/>
                    <a:pt x="50" y="346"/>
                    <a:pt x="0" y="318"/>
                  </a:cubicBezTo>
                  <a:cubicBezTo>
                    <a:pt x="76" y="303"/>
                    <a:pt x="114" y="245"/>
                    <a:pt x="151" y="184"/>
                  </a:cubicBezTo>
                  <a:cubicBezTo>
                    <a:pt x="169" y="153"/>
                    <a:pt x="179" y="116"/>
                    <a:pt x="208" y="90"/>
                  </a:cubicBezTo>
                  <a:cubicBezTo>
                    <a:pt x="255" y="62"/>
                    <a:pt x="310" y="56"/>
                    <a:pt x="360" y="44"/>
                  </a:cubicBezTo>
                  <a:cubicBezTo>
                    <a:pt x="371" y="49"/>
                    <a:pt x="382" y="52"/>
                    <a:pt x="388" y="33"/>
                  </a:cubicBezTo>
                  <a:cubicBezTo>
                    <a:pt x="411" y="11"/>
                    <a:pt x="435" y="0"/>
                    <a:pt x="464" y="18"/>
                  </a:cubicBezTo>
                </a:path>
              </a:pathLst>
            </a:custGeom>
            <a:solidFill>
              <a:srgbClr val="CCCCC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18" name="Forme libre 1117"/>
            <p:cNvSpPr>
              <a:spLocks noChangeArrowheads="1"/>
            </p:cNvSpPr>
            <p:nvPr userDrawn="1"/>
          </p:nvSpPr>
          <p:spPr bwMode="auto">
            <a:xfrm>
              <a:off x="1427163" y="4270375"/>
              <a:ext cx="52387" cy="61913"/>
            </a:xfrm>
            <a:custGeom>
              <a:avLst/>
              <a:gdLst>
                <a:gd name="T0" fmla="*/ 0 w 146"/>
                <a:gd name="T1" fmla="*/ 31 h 171"/>
                <a:gd name="T2" fmla="*/ 0 w 146"/>
                <a:gd name="T3" fmla="*/ 5 h 171"/>
                <a:gd name="T4" fmla="*/ 17 w 146"/>
                <a:gd name="T5" fmla="*/ 0 h 171"/>
                <a:gd name="T6" fmla="*/ 116 w 146"/>
                <a:gd name="T7" fmla="*/ 168 h 171"/>
                <a:gd name="T8" fmla="*/ 114 w 146"/>
                <a:gd name="T9" fmla="*/ 170 h 171"/>
                <a:gd name="T10" fmla="*/ 0 w 146"/>
                <a:gd name="T11" fmla="*/ 31 h 171"/>
              </a:gdLst>
              <a:ahLst/>
              <a:cxnLst>
                <a:cxn ang="0">
                  <a:pos x="T0" y="T1"/>
                </a:cxn>
                <a:cxn ang="0">
                  <a:pos x="T2" y="T3"/>
                </a:cxn>
                <a:cxn ang="0">
                  <a:pos x="T4" y="T5"/>
                </a:cxn>
                <a:cxn ang="0">
                  <a:pos x="T6" y="T7"/>
                </a:cxn>
                <a:cxn ang="0">
                  <a:pos x="T8" y="T9"/>
                </a:cxn>
                <a:cxn ang="0">
                  <a:pos x="T10" y="T11"/>
                </a:cxn>
              </a:cxnLst>
              <a:rect l="0" t="0" r="r" b="b"/>
              <a:pathLst>
                <a:path w="146" h="171">
                  <a:moveTo>
                    <a:pt x="0" y="31"/>
                  </a:moveTo>
                  <a:cubicBezTo>
                    <a:pt x="0" y="22"/>
                    <a:pt x="0" y="14"/>
                    <a:pt x="0" y="5"/>
                  </a:cubicBezTo>
                  <a:cubicBezTo>
                    <a:pt x="6" y="3"/>
                    <a:pt x="10" y="2"/>
                    <a:pt x="17" y="0"/>
                  </a:cubicBezTo>
                  <a:cubicBezTo>
                    <a:pt x="82" y="37"/>
                    <a:pt x="145" y="75"/>
                    <a:pt x="116" y="168"/>
                  </a:cubicBezTo>
                  <a:lnTo>
                    <a:pt x="114" y="170"/>
                  </a:lnTo>
                  <a:cubicBezTo>
                    <a:pt x="64" y="133"/>
                    <a:pt x="36" y="78"/>
                    <a:pt x="0" y="31"/>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19" name="Forme libre 1118"/>
            <p:cNvSpPr>
              <a:spLocks noChangeArrowheads="1"/>
            </p:cNvSpPr>
            <p:nvPr userDrawn="1"/>
          </p:nvSpPr>
          <p:spPr bwMode="auto">
            <a:xfrm>
              <a:off x="1419225" y="4262438"/>
              <a:ext cx="9525" cy="9525"/>
            </a:xfrm>
            <a:custGeom>
              <a:avLst/>
              <a:gdLst>
                <a:gd name="T0" fmla="*/ 22 w 26"/>
                <a:gd name="T1" fmla="*/ 24 h 27"/>
                <a:gd name="T2" fmla="*/ 0 w 26"/>
                <a:gd name="T3" fmla="*/ 3 h 27"/>
                <a:gd name="T4" fmla="*/ 16 w 26"/>
                <a:gd name="T5" fmla="*/ 0 h 27"/>
                <a:gd name="T6" fmla="*/ 25 w 26"/>
                <a:gd name="T7" fmla="*/ 15 h 27"/>
                <a:gd name="T8" fmla="*/ 22 w 26"/>
                <a:gd name="T9" fmla="*/ 24 h 27"/>
              </a:gdLst>
              <a:ahLst/>
              <a:cxnLst>
                <a:cxn ang="0">
                  <a:pos x="T0" y="T1"/>
                </a:cxn>
                <a:cxn ang="0">
                  <a:pos x="T2" y="T3"/>
                </a:cxn>
                <a:cxn ang="0">
                  <a:pos x="T4" y="T5"/>
                </a:cxn>
                <a:cxn ang="0">
                  <a:pos x="T6" y="T7"/>
                </a:cxn>
                <a:cxn ang="0">
                  <a:pos x="T8" y="T9"/>
                </a:cxn>
              </a:cxnLst>
              <a:rect l="0" t="0" r="r" b="b"/>
              <a:pathLst>
                <a:path w="26" h="27">
                  <a:moveTo>
                    <a:pt x="22" y="24"/>
                  </a:moveTo>
                  <a:cubicBezTo>
                    <a:pt x="14" y="16"/>
                    <a:pt x="8" y="10"/>
                    <a:pt x="0" y="3"/>
                  </a:cubicBezTo>
                  <a:cubicBezTo>
                    <a:pt x="5" y="1"/>
                    <a:pt x="10" y="1"/>
                    <a:pt x="16" y="0"/>
                  </a:cubicBezTo>
                  <a:cubicBezTo>
                    <a:pt x="22" y="4"/>
                    <a:pt x="25" y="9"/>
                    <a:pt x="25" y="15"/>
                  </a:cubicBezTo>
                  <a:cubicBezTo>
                    <a:pt x="25" y="22"/>
                    <a:pt x="23" y="26"/>
                    <a:pt x="22" y="24"/>
                  </a:cubicBezTo>
                </a:path>
              </a:pathLst>
            </a:custGeom>
            <a:solidFill>
              <a:srgbClr val="B9B9B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20" name="Forme libre 1119"/>
            <p:cNvSpPr>
              <a:spLocks noChangeArrowheads="1"/>
            </p:cNvSpPr>
            <p:nvPr userDrawn="1"/>
          </p:nvSpPr>
          <p:spPr bwMode="auto">
            <a:xfrm>
              <a:off x="1411288" y="4254500"/>
              <a:ext cx="11112" cy="11113"/>
            </a:xfrm>
            <a:custGeom>
              <a:avLst/>
              <a:gdLst>
                <a:gd name="T0" fmla="*/ 23 w 29"/>
                <a:gd name="T1" fmla="*/ 28 h 29"/>
                <a:gd name="T2" fmla="*/ 2 w 29"/>
                <a:gd name="T3" fmla="*/ 6 h 29"/>
                <a:gd name="T4" fmla="*/ 23 w 29"/>
                <a:gd name="T5" fmla="*/ 28 h 29"/>
                <a:gd name="T6" fmla="*/ 0 w 29"/>
                <a:gd name="T7" fmla="*/ 5 h 29"/>
                <a:gd name="T8" fmla="*/ 0 w 29"/>
                <a:gd name="T9" fmla="*/ 6 h 29"/>
                <a:gd name="T10" fmla="*/ 2 w 29"/>
                <a:gd name="T11" fmla="*/ 6 h 29"/>
                <a:gd name="T12" fmla="*/ 0 w 29"/>
                <a:gd name="T13" fmla="*/ 5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23" y="28"/>
                  </a:moveTo>
                  <a:lnTo>
                    <a:pt x="2" y="6"/>
                  </a:lnTo>
                  <a:cubicBezTo>
                    <a:pt x="22" y="0"/>
                    <a:pt x="28" y="8"/>
                    <a:pt x="23" y="28"/>
                  </a:cubicBezTo>
                  <a:close/>
                  <a:moveTo>
                    <a:pt x="0" y="5"/>
                  </a:moveTo>
                  <a:lnTo>
                    <a:pt x="0" y="6"/>
                  </a:lnTo>
                  <a:cubicBezTo>
                    <a:pt x="1" y="6"/>
                    <a:pt x="1" y="6"/>
                    <a:pt x="2" y="6"/>
                  </a:cubicBezTo>
                  <a:lnTo>
                    <a:pt x="0" y="5"/>
                  </a:lnTo>
                  <a:close/>
                </a:path>
              </a:pathLst>
            </a:custGeom>
            <a:solidFill>
              <a:srgbClr val="B9B9B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21" name="Forme libre 1120"/>
            <p:cNvSpPr>
              <a:spLocks noChangeArrowheads="1"/>
            </p:cNvSpPr>
            <p:nvPr userDrawn="1"/>
          </p:nvSpPr>
          <p:spPr bwMode="auto">
            <a:xfrm>
              <a:off x="4140200" y="6126163"/>
              <a:ext cx="503238" cy="1098550"/>
            </a:xfrm>
            <a:custGeom>
              <a:avLst/>
              <a:gdLst>
                <a:gd name="T0" fmla="*/ 0 w 1399"/>
                <a:gd name="T1" fmla="*/ 3051 h 3052"/>
                <a:gd name="T2" fmla="*/ 2 w 1399"/>
                <a:gd name="T3" fmla="*/ 3005 h 3052"/>
                <a:gd name="T4" fmla="*/ 2 w 1399"/>
                <a:gd name="T5" fmla="*/ 2987 h 3052"/>
                <a:gd name="T6" fmla="*/ 223 w 1399"/>
                <a:gd name="T7" fmla="*/ 2176 h 3052"/>
                <a:gd name="T8" fmla="*/ 246 w 1399"/>
                <a:gd name="T9" fmla="*/ 1474 h 3052"/>
                <a:gd name="T10" fmla="*/ 303 w 1399"/>
                <a:gd name="T11" fmla="*/ 1101 h 3052"/>
                <a:gd name="T12" fmla="*/ 352 w 1399"/>
                <a:gd name="T13" fmla="*/ 821 h 3052"/>
                <a:gd name="T14" fmla="*/ 347 w 1399"/>
                <a:gd name="T15" fmla="*/ 756 h 3052"/>
                <a:gd name="T16" fmla="*/ 376 w 1399"/>
                <a:gd name="T17" fmla="*/ 518 h 3052"/>
                <a:gd name="T18" fmla="*/ 407 w 1399"/>
                <a:gd name="T19" fmla="*/ 505 h 3052"/>
                <a:gd name="T20" fmla="*/ 469 w 1399"/>
                <a:gd name="T21" fmla="*/ 493 h 3052"/>
                <a:gd name="T22" fmla="*/ 497 w 1399"/>
                <a:gd name="T23" fmla="*/ 481 h 3052"/>
                <a:gd name="T24" fmla="*/ 541 w 1399"/>
                <a:gd name="T25" fmla="*/ 469 h 3052"/>
                <a:gd name="T26" fmla="*/ 634 w 1399"/>
                <a:gd name="T27" fmla="*/ 418 h 3052"/>
                <a:gd name="T28" fmla="*/ 1260 w 1399"/>
                <a:gd name="T29" fmla="*/ 30 h 3052"/>
                <a:gd name="T30" fmla="*/ 1308 w 1399"/>
                <a:gd name="T31" fmla="*/ 26 h 3052"/>
                <a:gd name="T32" fmla="*/ 1373 w 1399"/>
                <a:gd name="T33" fmla="*/ 0 h 3052"/>
                <a:gd name="T34" fmla="*/ 1398 w 1399"/>
                <a:gd name="T35" fmla="*/ 26 h 3052"/>
                <a:gd name="T36" fmla="*/ 1170 w 1399"/>
                <a:gd name="T37" fmla="*/ 209 h 3052"/>
                <a:gd name="T38" fmla="*/ 828 w 1399"/>
                <a:gd name="T39" fmla="*/ 634 h 3052"/>
                <a:gd name="T40" fmla="*/ 753 w 1399"/>
                <a:gd name="T41" fmla="*/ 742 h 3052"/>
                <a:gd name="T42" fmla="*/ 752 w 1399"/>
                <a:gd name="T43" fmla="*/ 950 h 3052"/>
                <a:gd name="T44" fmla="*/ 975 w 1399"/>
                <a:gd name="T45" fmla="*/ 996 h 3052"/>
                <a:gd name="T46" fmla="*/ 1068 w 1399"/>
                <a:gd name="T47" fmla="*/ 1025 h 3052"/>
                <a:gd name="T48" fmla="*/ 1071 w 1399"/>
                <a:gd name="T49" fmla="*/ 1130 h 3052"/>
                <a:gd name="T50" fmla="*/ 1031 w 1399"/>
                <a:gd name="T51" fmla="*/ 1570 h 3052"/>
                <a:gd name="T52" fmla="*/ 1031 w 1399"/>
                <a:gd name="T53" fmla="*/ 1716 h 3052"/>
                <a:gd name="T54" fmla="*/ 824 w 1399"/>
                <a:gd name="T55" fmla="*/ 2115 h 3052"/>
                <a:gd name="T56" fmla="*/ 579 w 1399"/>
                <a:gd name="T57" fmla="*/ 2407 h 3052"/>
                <a:gd name="T58" fmla="*/ 465 w 1399"/>
                <a:gd name="T59" fmla="*/ 2480 h 3052"/>
                <a:gd name="T60" fmla="*/ 333 w 1399"/>
                <a:gd name="T61" fmla="*/ 2671 h 3052"/>
                <a:gd name="T62" fmla="*/ 298 w 1399"/>
                <a:gd name="T63" fmla="*/ 2738 h 3052"/>
                <a:gd name="T64" fmla="*/ 149 w 1399"/>
                <a:gd name="T65" fmla="*/ 2920 h 3052"/>
                <a:gd name="T66" fmla="*/ 132 w 1399"/>
                <a:gd name="T67" fmla="*/ 2947 h 3052"/>
                <a:gd name="T68" fmla="*/ 0 w 1399"/>
                <a:gd name="T69" fmla="*/ 3051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9" h="3052">
                  <a:moveTo>
                    <a:pt x="0" y="3051"/>
                  </a:moveTo>
                  <a:cubicBezTo>
                    <a:pt x="0" y="3036"/>
                    <a:pt x="0" y="3020"/>
                    <a:pt x="2" y="3005"/>
                  </a:cubicBezTo>
                  <a:cubicBezTo>
                    <a:pt x="2" y="2999"/>
                    <a:pt x="2" y="2993"/>
                    <a:pt x="2" y="2987"/>
                  </a:cubicBezTo>
                  <a:cubicBezTo>
                    <a:pt x="103" y="2724"/>
                    <a:pt x="178" y="2454"/>
                    <a:pt x="223" y="2176"/>
                  </a:cubicBezTo>
                  <a:cubicBezTo>
                    <a:pt x="262" y="1944"/>
                    <a:pt x="271" y="1707"/>
                    <a:pt x="246" y="1474"/>
                  </a:cubicBezTo>
                  <a:cubicBezTo>
                    <a:pt x="233" y="1342"/>
                    <a:pt x="292" y="1226"/>
                    <a:pt x="303" y="1101"/>
                  </a:cubicBezTo>
                  <a:cubicBezTo>
                    <a:pt x="310" y="1008"/>
                    <a:pt x="324" y="913"/>
                    <a:pt x="352" y="821"/>
                  </a:cubicBezTo>
                  <a:cubicBezTo>
                    <a:pt x="358" y="799"/>
                    <a:pt x="362" y="776"/>
                    <a:pt x="347" y="756"/>
                  </a:cubicBezTo>
                  <a:cubicBezTo>
                    <a:pt x="277" y="666"/>
                    <a:pt x="329" y="592"/>
                    <a:pt x="376" y="518"/>
                  </a:cubicBezTo>
                  <a:cubicBezTo>
                    <a:pt x="385" y="511"/>
                    <a:pt x="396" y="507"/>
                    <a:pt x="407" y="505"/>
                  </a:cubicBezTo>
                  <a:cubicBezTo>
                    <a:pt x="427" y="499"/>
                    <a:pt x="448" y="495"/>
                    <a:pt x="469" y="493"/>
                  </a:cubicBezTo>
                  <a:cubicBezTo>
                    <a:pt x="478" y="490"/>
                    <a:pt x="489" y="485"/>
                    <a:pt x="497" y="481"/>
                  </a:cubicBezTo>
                  <a:cubicBezTo>
                    <a:pt x="510" y="473"/>
                    <a:pt x="526" y="473"/>
                    <a:pt x="541" y="469"/>
                  </a:cubicBezTo>
                  <a:cubicBezTo>
                    <a:pt x="573" y="455"/>
                    <a:pt x="604" y="438"/>
                    <a:pt x="634" y="418"/>
                  </a:cubicBezTo>
                  <a:cubicBezTo>
                    <a:pt x="822" y="255"/>
                    <a:pt x="1045" y="151"/>
                    <a:pt x="1260" y="30"/>
                  </a:cubicBezTo>
                  <a:cubicBezTo>
                    <a:pt x="1276" y="23"/>
                    <a:pt x="1291" y="23"/>
                    <a:pt x="1308" y="26"/>
                  </a:cubicBezTo>
                  <a:cubicBezTo>
                    <a:pt x="1329" y="17"/>
                    <a:pt x="1352" y="9"/>
                    <a:pt x="1373" y="0"/>
                  </a:cubicBezTo>
                  <a:cubicBezTo>
                    <a:pt x="1381" y="9"/>
                    <a:pt x="1390" y="17"/>
                    <a:pt x="1398" y="26"/>
                  </a:cubicBezTo>
                  <a:cubicBezTo>
                    <a:pt x="1347" y="117"/>
                    <a:pt x="1273" y="182"/>
                    <a:pt x="1170" y="209"/>
                  </a:cubicBezTo>
                  <a:cubicBezTo>
                    <a:pt x="1016" y="319"/>
                    <a:pt x="827" y="398"/>
                    <a:pt x="828" y="634"/>
                  </a:cubicBezTo>
                  <a:cubicBezTo>
                    <a:pt x="828" y="686"/>
                    <a:pt x="791" y="715"/>
                    <a:pt x="753" y="742"/>
                  </a:cubicBezTo>
                  <a:cubicBezTo>
                    <a:pt x="634" y="829"/>
                    <a:pt x="636" y="869"/>
                    <a:pt x="752" y="950"/>
                  </a:cubicBezTo>
                  <a:cubicBezTo>
                    <a:pt x="822" y="999"/>
                    <a:pt x="889" y="1029"/>
                    <a:pt x="975" y="996"/>
                  </a:cubicBezTo>
                  <a:cubicBezTo>
                    <a:pt x="1010" y="982"/>
                    <a:pt x="1043" y="996"/>
                    <a:pt x="1068" y="1025"/>
                  </a:cubicBezTo>
                  <a:cubicBezTo>
                    <a:pt x="1095" y="1058"/>
                    <a:pt x="1091" y="1093"/>
                    <a:pt x="1071" y="1130"/>
                  </a:cubicBezTo>
                  <a:cubicBezTo>
                    <a:pt x="998" y="1270"/>
                    <a:pt x="981" y="1417"/>
                    <a:pt x="1031" y="1570"/>
                  </a:cubicBezTo>
                  <a:cubicBezTo>
                    <a:pt x="1048" y="1619"/>
                    <a:pt x="1053" y="1674"/>
                    <a:pt x="1031" y="1716"/>
                  </a:cubicBezTo>
                  <a:cubicBezTo>
                    <a:pt x="966" y="1851"/>
                    <a:pt x="940" y="2008"/>
                    <a:pt x="824" y="2115"/>
                  </a:cubicBezTo>
                  <a:cubicBezTo>
                    <a:pt x="730" y="2202"/>
                    <a:pt x="694" y="2336"/>
                    <a:pt x="579" y="2407"/>
                  </a:cubicBezTo>
                  <a:cubicBezTo>
                    <a:pt x="541" y="2429"/>
                    <a:pt x="506" y="2462"/>
                    <a:pt x="465" y="2480"/>
                  </a:cubicBezTo>
                  <a:cubicBezTo>
                    <a:pt x="382" y="2517"/>
                    <a:pt x="321" y="2567"/>
                    <a:pt x="333" y="2671"/>
                  </a:cubicBezTo>
                  <a:cubicBezTo>
                    <a:pt x="336" y="2698"/>
                    <a:pt x="324" y="2726"/>
                    <a:pt x="298" y="2738"/>
                  </a:cubicBezTo>
                  <a:cubicBezTo>
                    <a:pt x="217" y="2773"/>
                    <a:pt x="194" y="2856"/>
                    <a:pt x="149" y="2920"/>
                  </a:cubicBezTo>
                  <a:cubicBezTo>
                    <a:pt x="144" y="2929"/>
                    <a:pt x="138" y="2938"/>
                    <a:pt x="132" y="2947"/>
                  </a:cubicBezTo>
                  <a:cubicBezTo>
                    <a:pt x="87" y="2987"/>
                    <a:pt x="69" y="3049"/>
                    <a:pt x="0" y="3051"/>
                  </a:cubicBezTo>
                </a:path>
              </a:pathLst>
            </a:custGeom>
            <a:solidFill>
              <a:srgbClr val="86868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22" name="Forme libre 1121"/>
            <p:cNvSpPr>
              <a:spLocks noChangeArrowheads="1"/>
            </p:cNvSpPr>
            <p:nvPr userDrawn="1"/>
          </p:nvSpPr>
          <p:spPr bwMode="auto">
            <a:xfrm>
              <a:off x="4181475" y="6202363"/>
              <a:ext cx="446088" cy="989012"/>
            </a:xfrm>
            <a:custGeom>
              <a:avLst/>
              <a:gdLst>
                <a:gd name="T0" fmla="*/ 0 w 1241"/>
                <a:gd name="T1" fmla="*/ 2727 h 2748"/>
                <a:gd name="T2" fmla="*/ 15 w 1241"/>
                <a:gd name="T3" fmla="*/ 2637 h 2748"/>
                <a:gd name="T4" fmla="*/ 110 w 1241"/>
                <a:gd name="T5" fmla="*/ 2510 h 2748"/>
                <a:gd name="T6" fmla="*/ 150 w 1241"/>
                <a:gd name="T7" fmla="*/ 2443 h 2748"/>
                <a:gd name="T8" fmla="*/ 249 w 1241"/>
                <a:gd name="T9" fmla="*/ 2255 h 2748"/>
                <a:gd name="T10" fmla="*/ 321 w 1241"/>
                <a:gd name="T11" fmla="*/ 2218 h 2748"/>
                <a:gd name="T12" fmla="*/ 539 w 1241"/>
                <a:gd name="T13" fmla="*/ 2026 h 2748"/>
                <a:gd name="T14" fmla="*/ 586 w 1241"/>
                <a:gd name="T15" fmla="*/ 1962 h 2748"/>
                <a:gd name="T16" fmla="*/ 835 w 1241"/>
                <a:gd name="T17" fmla="*/ 1594 h 2748"/>
                <a:gd name="T18" fmla="*/ 854 w 1241"/>
                <a:gd name="T19" fmla="*/ 1372 h 2748"/>
                <a:gd name="T20" fmla="*/ 913 w 1241"/>
                <a:gd name="T21" fmla="*/ 876 h 2748"/>
                <a:gd name="T22" fmla="*/ 916 w 1241"/>
                <a:gd name="T23" fmla="*/ 853 h 2748"/>
                <a:gd name="T24" fmla="*/ 846 w 1241"/>
                <a:gd name="T25" fmla="*/ 849 h 2748"/>
                <a:gd name="T26" fmla="*/ 637 w 1241"/>
                <a:gd name="T27" fmla="*/ 814 h 2748"/>
                <a:gd name="T28" fmla="*/ 534 w 1241"/>
                <a:gd name="T29" fmla="*/ 768 h 2748"/>
                <a:gd name="T30" fmla="*/ 466 w 1241"/>
                <a:gd name="T31" fmla="*/ 662 h 2748"/>
                <a:gd name="T32" fmla="*/ 510 w 1241"/>
                <a:gd name="T33" fmla="*/ 569 h 2748"/>
                <a:gd name="T34" fmla="*/ 530 w 1241"/>
                <a:gd name="T35" fmla="*/ 459 h 2748"/>
                <a:gd name="T36" fmla="*/ 573 w 1241"/>
                <a:gd name="T37" fmla="*/ 468 h 2748"/>
                <a:gd name="T38" fmla="*/ 652 w 1241"/>
                <a:gd name="T39" fmla="*/ 426 h 2748"/>
                <a:gd name="T40" fmla="*/ 686 w 1241"/>
                <a:gd name="T41" fmla="*/ 258 h 2748"/>
                <a:gd name="T42" fmla="*/ 861 w 1241"/>
                <a:gd name="T43" fmla="*/ 67 h 2748"/>
                <a:gd name="T44" fmla="*/ 1052 w 1241"/>
                <a:gd name="T45" fmla="*/ 0 h 2748"/>
                <a:gd name="T46" fmla="*/ 997 w 1241"/>
                <a:gd name="T47" fmla="*/ 96 h 2748"/>
                <a:gd name="T48" fmla="*/ 947 w 1241"/>
                <a:gd name="T49" fmla="*/ 227 h 2748"/>
                <a:gd name="T50" fmla="*/ 951 w 1241"/>
                <a:gd name="T51" fmla="*/ 294 h 2748"/>
                <a:gd name="T52" fmla="*/ 997 w 1241"/>
                <a:gd name="T53" fmla="*/ 368 h 2748"/>
                <a:gd name="T54" fmla="*/ 1057 w 1241"/>
                <a:gd name="T55" fmla="*/ 432 h 2748"/>
                <a:gd name="T56" fmla="*/ 1110 w 1241"/>
                <a:gd name="T57" fmla="*/ 517 h 2748"/>
                <a:gd name="T58" fmla="*/ 1101 w 1241"/>
                <a:gd name="T59" fmla="*/ 584 h 2748"/>
                <a:gd name="T60" fmla="*/ 1240 w 1241"/>
                <a:gd name="T61" fmla="*/ 752 h 2748"/>
                <a:gd name="T62" fmla="*/ 1167 w 1241"/>
                <a:gd name="T63" fmla="*/ 1018 h 2748"/>
                <a:gd name="T64" fmla="*/ 1145 w 1241"/>
                <a:gd name="T65" fmla="*/ 1105 h 2748"/>
                <a:gd name="T66" fmla="*/ 1080 w 1241"/>
                <a:gd name="T67" fmla="*/ 1331 h 2748"/>
                <a:gd name="T68" fmla="*/ 1048 w 1241"/>
                <a:gd name="T69" fmla="*/ 1403 h 2748"/>
                <a:gd name="T70" fmla="*/ 848 w 1241"/>
                <a:gd name="T71" fmla="*/ 1808 h 2748"/>
                <a:gd name="T72" fmla="*/ 848 w 1241"/>
                <a:gd name="T73" fmla="*/ 1808 h 2748"/>
                <a:gd name="T74" fmla="*/ 825 w 1241"/>
                <a:gd name="T75" fmla="*/ 1831 h 2748"/>
                <a:gd name="T76" fmla="*/ 825 w 1241"/>
                <a:gd name="T77" fmla="*/ 1831 h 2748"/>
                <a:gd name="T78" fmla="*/ 713 w 1241"/>
                <a:gd name="T79" fmla="*/ 2047 h 2748"/>
                <a:gd name="T80" fmla="*/ 395 w 1241"/>
                <a:gd name="T81" fmla="*/ 2419 h 2748"/>
                <a:gd name="T82" fmla="*/ 176 w 1241"/>
                <a:gd name="T83" fmla="*/ 2658 h 2748"/>
                <a:gd name="T84" fmla="*/ 0 w 1241"/>
                <a:gd name="T85" fmla="*/ 2727 h 2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1" h="2748">
                  <a:moveTo>
                    <a:pt x="0" y="2727"/>
                  </a:moveTo>
                  <a:cubicBezTo>
                    <a:pt x="6" y="2696"/>
                    <a:pt x="12" y="2667"/>
                    <a:pt x="15" y="2637"/>
                  </a:cubicBezTo>
                  <a:cubicBezTo>
                    <a:pt x="23" y="2576"/>
                    <a:pt x="43" y="2527"/>
                    <a:pt x="110" y="2510"/>
                  </a:cubicBezTo>
                  <a:cubicBezTo>
                    <a:pt x="144" y="2501"/>
                    <a:pt x="157" y="2483"/>
                    <a:pt x="150" y="2443"/>
                  </a:cubicBezTo>
                  <a:cubicBezTo>
                    <a:pt x="133" y="2356"/>
                    <a:pt x="177" y="2298"/>
                    <a:pt x="249" y="2255"/>
                  </a:cubicBezTo>
                  <a:cubicBezTo>
                    <a:pt x="272" y="2241"/>
                    <a:pt x="296" y="2231"/>
                    <a:pt x="321" y="2218"/>
                  </a:cubicBezTo>
                  <a:cubicBezTo>
                    <a:pt x="409" y="2173"/>
                    <a:pt x="490" y="2118"/>
                    <a:pt x="539" y="2026"/>
                  </a:cubicBezTo>
                  <a:cubicBezTo>
                    <a:pt x="551" y="2003"/>
                    <a:pt x="565" y="1976"/>
                    <a:pt x="586" y="1962"/>
                  </a:cubicBezTo>
                  <a:cubicBezTo>
                    <a:pt x="719" y="1873"/>
                    <a:pt x="751" y="1716"/>
                    <a:pt x="835" y="1594"/>
                  </a:cubicBezTo>
                  <a:cubicBezTo>
                    <a:pt x="881" y="1527"/>
                    <a:pt x="873" y="1447"/>
                    <a:pt x="854" y="1372"/>
                  </a:cubicBezTo>
                  <a:cubicBezTo>
                    <a:pt x="802" y="1180"/>
                    <a:pt x="815" y="1041"/>
                    <a:pt x="913" y="876"/>
                  </a:cubicBezTo>
                  <a:cubicBezTo>
                    <a:pt x="916" y="870"/>
                    <a:pt x="915" y="862"/>
                    <a:pt x="916" y="853"/>
                  </a:cubicBezTo>
                  <a:cubicBezTo>
                    <a:pt x="896" y="820"/>
                    <a:pt x="869" y="840"/>
                    <a:pt x="846" y="849"/>
                  </a:cubicBezTo>
                  <a:cubicBezTo>
                    <a:pt x="768" y="881"/>
                    <a:pt x="698" y="876"/>
                    <a:pt x="637" y="814"/>
                  </a:cubicBezTo>
                  <a:cubicBezTo>
                    <a:pt x="609" y="786"/>
                    <a:pt x="576" y="772"/>
                    <a:pt x="534" y="768"/>
                  </a:cubicBezTo>
                  <a:cubicBezTo>
                    <a:pt x="463" y="760"/>
                    <a:pt x="446" y="733"/>
                    <a:pt x="466" y="662"/>
                  </a:cubicBezTo>
                  <a:cubicBezTo>
                    <a:pt x="475" y="630"/>
                    <a:pt x="493" y="600"/>
                    <a:pt x="510" y="569"/>
                  </a:cubicBezTo>
                  <a:cubicBezTo>
                    <a:pt x="530" y="534"/>
                    <a:pt x="515" y="494"/>
                    <a:pt x="530" y="459"/>
                  </a:cubicBezTo>
                  <a:cubicBezTo>
                    <a:pt x="548" y="450"/>
                    <a:pt x="560" y="462"/>
                    <a:pt x="573" y="468"/>
                  </a:cubicBezTo>
                  <a:cubicBezTo>
                    <a:pt x="622" y="497"/>
                    <a:pt x="646" y="471"/>
                    <a:pt x="652" y="426"/>
                  </a:cubicBezTo>
                  <a:cubicBezTo>
                    <a:pt x="660" y="369"/>
                    <a:pt x="667" y="311"/>
                    <a:pt x="686" y="258"/>
                  </a:cubicBezTo>
                  <a:cubicBezTo>
                    <a:pt x="716" y="169"/>
                    <a:pt x="757" y="96"/>
                    <a:pt x="861" y="67"/>
                  </a:cubicBezTo>
                  <a:cubicBezTo>
                    <a:pt x="925" y="48"/>
                    <a:pt x="980" y="1"/>
                    <a:pt x="1052" y="0"/>
                  </a:cubicBezTo>
                  <a:cubicBezTo>
                    <a:pt x="1026" y="27"/>
                    <a:pt x="993" y="53"/>
                    <a:pt x="997" y="96"/>
                  </a:cubicBezTo>
                  <a:cubicBezTo>
                    <a:pt x="1003" y="149"/>
                    <a:pt x="990" y="192"/>
                    <a:pt x="947" y="227"/>
                  </a:cubicBezTo>
                  <a:cubicBezTo>
                    <a:pt x="922" y="249"/>
                    <a:pt x="924" y="274"/>
                    <a:pt x="951" y="294"/>
                  </a:cubicBezTo>
                  <a:cubicBezTo>
                    <a:pt x="977" y="313"/>
                    <a:pt x="1002" y="333"/>
                    <a:pt x="997" y="368"/>
                  </a:cubicBezTo>
                  <a:cubicBezTo>
                    <a:pt x="993" y="413"/>
                    <a:pt x="1015" y="426"/>
                    <a:pt x="1057" y="432"/>
                  </a:cubicBezTo>
                  <a:cubicBezTo>
                    <a:pt x="1104" y="438"/>
                    <a:pt x="1115" y="475"/>
                    <a:pt x="1110" y="517"/>
                  </a:cubicBezTo>
                  <a:cubicBezTo>
                    <a:pt x="1107" y="540"/>
                    <a:pt x="1103" y="563"/>
                    <a:pt x="1101" y="584"/>
                  </a:cubicBezTo>
                  <a:cubicBezTo>
                    <a:pt x="1092" y="702"/>
                    <a:pt x="1113" y="730"/>
                    <a:pt x="1240" y="752"/>
                  </a:cubicBezTo>
                  <a:cubicBezTo>
                    <a:pt x="1173" y="832"/>
                    <a:pt x="1161" y="924"/>
                    <a:pt x="1167" y="1018"/>
                  </a:cubicBezTo>
                  <a:cubicBezTo>
                    <a:pt x="1168" y="1049"/>
                    <a:pt x="1161" y="1079"/>
                    <a:pt x="1145" y="1105"/>
                  </a:cubicBezTo>
                  <a:cubicBezTo>
                    <a:pt x="1103" y="1174"/>
                    <a:pt x="1070" y="1246"/>
                    <a:pt x="1080" y="1331"/>
                  </a:cubicBezTo>
                  <a:cubicBezTo>
                    <a:pt x="1081" y="1354"/>
                    <a:pt x="1064" y="1383"/>
                    <a:pt x="1048" y="1403"/>
                  </a:cubicBezTo>
                  <a:cubicBezTo>
                    <a:pt x="945" y="1521"/>
                    <a:pt x="890" y="1661"/>
                    <a:pt x="848" y="1808"/>
                  </a:cubicBezTo>
                  <a:lnTo>
                    <a:pt x="848" y="1808"/>
                  </a:lnTo>
                  <a:cubicBezTo>
                    <a:pt x="840" y="1815"/>
                    <a:pt x="832" y="1823"/>
                    <a:pt x="825" y="1831"/>
                  </a:cubicBezTo>
                  <a:lnTo>
                    <a:pt x="825" y="1831"/>
                  </a:lnTo>
                  <a:cubicBezTo>
                    <a:pt x="780" y="1899"/>
                    <a:pt x="745" y="1973"/>
                    <a:pt x="713" y="2047"/>
                  </a:cubicBezTo>
                  <a:cubicBezTo>
                    <a:pt x="646" y="2203"/>
                    <a:pt x="545" y="2330"/>
                    <a:pt x="395" y="2419"/>
                  </a:cubicBezTo>
                  <a:cubicBezTo>
                    <a:pt x="299" y="2475"/>
                    <a:pt x="220" y="2553"/>
                    <a:pt x="176" y="2658"/>
                  </a:cubicBezTo>
                  <a:cubicBezTo>
                    <a:pt x="137" y="2747"/>
                    <a:pt x="56" y="2703"/>
                    <a:pt x="0" y="2727"/>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23" name="Forme libre 1122"/>
            <p:cNvSpPr>
              <a:spLocks noChangeArrowheads="1"/>
            </p:cNvSpPr>
            <p:nvPr userDrawn="1"/>
          </p:nvSpPr>
          <p:spPr bwMode="auto">
            <a:xfrm>
              <a:off x="4238625" y="5330825"/>
              <a:ext cx="688975" cy="911225"/>
            </a:xfrm>
            <a:custGeom>
              <a:avLst/>
              <a:gdLst>
                <a:gd name="T0" fmla="*/ 1443 w 1912"/>
                <a:gd name="T1" fmla="*/ 1117 h 2530"/>
                <a:gd name="T2" fmla="*/ 1040 w 1912"/>
                <a:gd name="T3" fmla="*/ 1739 h 2530"/>
                <a:gd name="T4" fmla="*/ 897 w 1912"/>
                <a:gd name="T5" fmla="*/ 2067 h 2530"/>
                <a:gd name="T6" fmla="*/ 897 w 1912"/>
                <a:gd name="T7" fmla="*/ 2122 h 2530"/>
                <a:gd name="T8" fmla="*/ 845 w 1912"/>
                <a:gd name="T9" fmla="*/ 2202 h 2530"/>
                <a:gd name="T10" fmla="*/ 344 w 1912"/>
                <a:gd name="T11" fmla="*/ 2499 h 2530"/>
                <a:gd name="T12" fmla="*/ 246 w 1912"/>
                <a:gd name="T13" fmla="*/ 2521 h 2530"/>
                <a:gd name="T14" fmla="*/ 26 w 1912"/>
                <a:gd name="T15" fmla="*/ 2344 h 2530"/>
                <a:gd name="T16" fmla="*/ 40 w 1912"/>
                <a:gd name="T17" fmla="*/ 2194 h 2530"/>
                <a:gd name="T18" fmla="*/ 69 w 1912"/>
                <a:gd name="T19" fmla="*/ 2031 h 2530"/>
                <a:gd name="T20" fmla="*/ 274 w 1912"/>
                <a:gd name="T21" fmla="*/ 1979 h 2530"/>
                <a:gd name="T22" fmla="*/ 465 w 1912"/>
                <a:gd name="T23" fmla="*/ 1912 h 2530"/>
                <a:gd name="T24" fmla="*/ 512 w 1912"/>
                <a:gd name="T25" fmla="*/ 1815 h 2530"/>
                <a:gd name="T26" fmla="*/ 419 w 1912"/>
                <a:gd name="T27" fmla="*/ 1742 h 2530"/>
                <a:gd name="T28" fmla="*/ 362 w 1912"/>
                <a:gd name="T29" fmla="*/ 1739 h 2530"/>
                <a:gd name="T30" fmla="*/ 266 w 1912"/>
                <a:gd name="T31" fmla="*/ 1672 h 2530"/>
                <a:gd name="T32" fmla="*/ 292 w 1912"/>
                <a:gd name="T33" fmla="*/ 1568 h 2530"/>
                <a:gd name="T34" fmla="*/ 520 w 1912"/>
                <a:gd name="T35" fmla="*/ 1397 h 2530"/>
                <a:gd name="T36" fmla="*/ 640 w 1912"/>
                <a:gd name="T37" fmla="*/ 1418 h 2530"/>
                <a:gd name="T38" fmla="*/ 758 w 1912"/>
                <a:gd name="T39" fmla="*/ 1608 h 2530"/>
                <a:gd name="T40" fmla="*/ 752 w 1912"/>
                <a:gd name="T41" fmla="*/ 1646 h 2530"/>
                <a:gd name="T42" fmla="*/ 770 w 1912"/>
                <a:gd name="T43" fmla="*/ 1632 h 2530"/>
                <a:gd name="T44" fmla="*/ 1066 w 1912"/>
                <a:gd name="T45" fmla="*/ 1330 h 2530"/>
                <a:gd name="T46" fmla="*/ 1314 w 1912"/>
                <a:gd name="T47" fmla="*/ 905 h 2530"/>
                <a:gd name="T48" fmla="*/ 1352 w 1912"/>
                <a:gd name="T49" fmla="*/ 1104 h 2530"/>
                <a:gd name="T50" fmla="*/ 1370 w 1912"/>
                <a:gd name="T51" fmla="*/ 864 h 2530"/>
                <a:gd name="T52" fmla="*/ 1332 w 1912"/>
                <a:gd name="T53" fmla="*/ 783 h 2530"/>
                <a:gd name="T54" fmla="*/ 1346 w 1912"/>
                <a:gd name="T55" fmla="*/ 707 h 2530"/>
                <a:gd name="T56" fmla="*/ 1428 w 1912"/>
                <a:gd name="T57" fmla="*/ 520 h 2530"/>
                <a:gd name="T58" fmla="*/ 1430 w 1912"/>
                <a:gd name="T59" fmla="*/ 308 h 2530"/>
                <a:gd name="T60" fmla="*/ 1465 w 1912"/>
                <a:gd name="T61" fmla="*/ 223 h 2530"/>
                <a:gd name="T62" fmla="*/ 1508 w 1912"/>
                <a:gd name="T63" fmla="*/ 125 h 2530"/>
                <a:gd name="T64" fmla="*/ 1541 w 1912"/>
                <a:gd name="T65" fmla="*/ 50 h 2530"/>
                <a:gd name="T66" fmla="*/ 1882 w 1912"/>
                <a:gd name="T67" fmla="*/ 354 h 2530"/>
                <a:gd name="T68" fmla="*/ 1793 w 1912"/>
                <a:gd name="T69" fmla="*/ 426 h 2530"/>
                <a:gd name="T70" fmla="*/ 1735 w 1912"/>
                <a:gd name="T71" fmla="*/ 536 h 2530"/>
                <a:gd name="T72" fmla="*/ 1715 w 1912"/>
                <a:gd name="T73" fmla="*/ 707 h 2530"/>
                <a:gd name="T74" fmla="*/ 1679 w 1912"/>
                <a:gd name="T75" fmla="*/ 804 h 2530"/>
                <a:gd name="T76" fmla="*/ 1671 w 1912"/>
                <a:gd name="T77" fmla="*/ 836 h 2530"/>
                <a:gd name="T78" fmla="*/ 1443 w 1912"/>
                <a:gd name="T79" fmla="*/ 1117 h 2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12" h="2530">
                  <a:moveTo>
                    <a:pt x="1443" y="1117"/>
                  </a:moveTo>
                  <a:cubicBezTo>
                    <a:pt x="1286" y="1310"/>
                    <a:pt x="1129" y="1504"/>
                    <a:pt x="1040" y="1739"/>
                  </a:cubicBezTo>
                  <a:cubicBezTo>
                    <a:pt x="998" y="1852"/>
                    <a:pt x="920" y="1947"/>
                    <a:pt x="897" y="2067"/>
                  </a:cubicBezTo>
                  <a:cubicBezTo>
                    <a:pt x="894" y="2087"/>
                    <a:pt x="891" y="2104"/>
                    <a:pt x="897" y="2122"/>
                  </a:cubicBezTo>
                  <a:cubicBezTo>
                    <a:pt x="901" y="2162"/>
                    <a:pt x="878" y="2185"/>
                    <a:pt x="845" y="2202"/>
                  </a:cubicBezTo>
                  <a:cubicBezTo>
                    <a:pt x="672" y="2290"/>
                    <a:pt x="524" y="2422"/>
                    <a:pt x="344" y="2499"/>
                  </a:cubicBezTo>
                  <a:cubicBezTo>
                    <a:pt x="312" y="2513"/>
                    <a:pt x="281" y="2529"/>
                    <a:pt x="246" y="2521"/>
                  </a:cubicBezTo>
                  <a:cubicBezTo>
                    <a:pt x="129" y="2516"/>
                    <a:pt x="52" y="2464"/>
                    <a:pt x="26" y="2344"/>
                  </a:cubicBezTo>
                  <a:cubicBezTo>
                    <a:pt x="14" y="2290"/>
                    <a:pt x="0" y="2238"/>
                    <a:pt x="40" y="2194"/>
                  </a:cubicBezTo>
                  <a:cubicBezTo>
                    <a:pt x="86" y="2144"/>
                    <a:pt x="39" y="2081"/>
                    <a:pt x="69" y="2031"/>
                  </a:cubicBezTo>
                  <a:cubicBezTo>
                    <a:pt x="129" y="1982"/>
                    <a:pt x="202" y="1982"/>
                    <a:pt x="274" y="1979"/>
                  </a:cubicBezTo>
                  <a:cubicBezTo>
                    <a:pt x="344" y="1974"/>
                    <a:pt x="408" y="1956"/>
                    <a:pt x="465" y="1912"/>
                  </a:cubicBezTo>
                  <a:cubicBezTo>
                    <a:pt x="495" y="1887"/>
                    <a:pt x="521" y="1858"/>
                    <a:pt x="512" y="1815"/>
                  </a:cubicBezTo>
                  <a:cubicBezTo>
                    <a:pt x="501" y="1768"/>
                    <a:pt x="463" y="1750"/>
                    <a:pt x="419" y="1742"/>
                  </a:cubicBezTo>
                  <a:cubicBezTo>
                    <a:pt x="400" y="1739"/>
                    <a:pt x="381" y="1741"/>
                    <a:pt x="362" y="1739"/>
                  </a:cubicBezTo>
                  <a:cubicBezTo>
                    <a:pt x="316" y="1737"/>
                    <a:pt x="281" y="1718"/>
                    <a:pt x="266" y="1672"/>
                  </a:cubicBezTo>
                  <a:cubicBezTo>
                    <a:pt x="252" y="1632"/>
                    <a:pt x="261" y="1595"/>
                    <a:pt x="292" y="1568"/>
                  </a:cubicBezTo>
                  <a:cubicBezTo>
                    <a:pt x="362" y="1504"/>
                    <a:pt x="442" y="1450"/>
                    <a:pt x="520" y="1397"/>
                  </a:cubicBezTo>
                  <a:cubicBezTo>
                    <a:pt x="561" y="1369"/>
                    <a:pt x="622" y="1369"/>
                    <a:pt x="640" y="1418"/>
                  </a:cubicBezTo>
                  <a:cubicBezTo>
                    <a:pt x="668" y="1492"/>
                    <a:pt x="727" y="1540"/>
                    <a:pt x="758" y="1608"/>
                  </a:cubicBezTo>
                  <a:cubicBezTo>
                    <a:pt x="761" y="1621"/>
                    <a:pt x="750" y="1632"/>
                    <a:pt x="752" y="1646"/>
                  </a:cubicBezTo>
                  <a:cubicBezTo>
                    <a:pt x="756" y="1640"/>
                    <a:pt x="762" y="1635"/>
                    <a:pt x="770" y="1632"/>
                  </a:cubicBezTo>
                  <a:cubicBezTo>
                    <a:pt x="950" y="1646"/>
                    <a:pt x="1075" y="1518"/>
                    <a:pt x="1066" y="1330"/>
                  </a:cubicBezTo>
                  <a:cubicBezTo>
                    <a:pt x="1165" y="1198"/>
                    <a:pt x="1231" y="1047"/>
                    <a:pt x="1314" y="905"/>
                  </a:cubicBezTo>
                  <a:cubicBezTo>
                    <a:pt x="1413" y="930"/>
                    <a:pt x="1425" y="979"/>
                    <a:pt x="1352" y="1104"/>
                  </a:cubicBezTo>
                  <a:cubicBezTo>
                    <a:pt x="1413" y="1018"/>
                    <a:pt x="1416" y="943"/>
                    <a:pt x="1370" y="864"/>
                  </a:cubicBezTo>
                  <a:cubicBezTo>
                    <a:pt x="1355" y="838"/>
                    <a:pt x="1333" y="815"/>
                    <a:pt x="1332" y="783"/>
                  </a:cubicBezTo>
                  <a:cubicBezTo>
                    <a:pt x="1333" y="757"/>
                    <a:pt x="1355" y="725"/>
                    <a:pt x="1346" y="707"/>
                  </a:cubicBezTo>
                  <a:cubicBezTo>
                    <a:pt x="1301" y="610"/>
                    <a:pt x="1300" y="548"/>
                    <a:pt x="1428" y="520"/>
                  </a:cubicBezTo>
                  <a:cubicBezTo>
                    <a:pt x="1488" y="507"/>
                    <a:pt x="1483" y="395"/>
                    <a:pt x="1430" y="308"/>
                  </a:cubicBezTo>
                  <a:cubicBezTo>
                    <a:pt x="1414" y="268"/>
                    <a:pt x="1431" y="241"/>
                    <a:pt x="1465" y="223"/>
                  </a:cubicBezTo>
                  <a:cubicBezTo>
                    <a:pt x="1506" y="201"/>
                    <a:pt x="1508" y="165"/>
                    <a:pt x="1508" y="125"/>
                  </a:cubicBezTo>
                  <a:cubicBezTo>
                    <a:pt x="1512" y="97"/>
                    <a:pt x="1518" y="70"/>
                    <a:pt x="1541" y="50"/>
                  </a:cubicBezTo>
                  <a:cubicBezTo>
                    <a:pt x="1750" y="0"/>
                    <a:pt x="1911" y="143"/>
                    <a:pt x="1882" y="354"/>
                  </a:cubicBezTo>
                  <a:cubicBezTo>
                    <a:pt x="1874" y="407"/>
                    <a:pt x="1836" y="418"/>
                    <a:pt x="1793" y="426"/>
                  </a:cubicBezTo>
                  <a:cubicBezTo>
                    <a:pt x="1727" y="438"/>
                    <a:pt x="1698" y="465"/>
                    <a:pt x="1735" y="536"/>
                  </a:cubicBezTo>
                  <a:cubicBezTo>
                    <a:pt x="1766" y="594"/>
                    <a:pt x="1758" y="652"/>
                    <a:pt x="1715" y="707"/>
                  </a:cubicBezTo>
                  <a:cubicBezTo>
                    <a:pt x="1694" y="734"/>
                    <a:pt x="1676" y="766"/>
                    <a:pt x="1679" y="804"/>
                  </a:cubicBezTo>
                  <a:cubicBezTo>
                    <a:pt x="1680" y="815"/>
                    <a:pt x="1682" y="829"/>
                    <a:pt x="1671" y="836"/>
                  </a:cubicBezTo>
                  <a:cubicBezTo>
                    <a:pt x="1566" y="905"/>
                    <a:pt x="1518" y="1023"/>
                    <a:pt x="1443" y="1117"/>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24" name="Forme libre 1123"/>
            <p:cNvSpPr>
              <a:spLocks noChangeArrowheads="1"/>
            </p:cNvSpPr>
            <p:nvPr userDrawn="1"/>
          </p:nvSpPr>
          <p:spPr bwMode="auto">
            <a:xfrm>
              <a:off x="4759325" y="5103813"/>
              <a:ext cx="422275" cy="628650"/>
            </a:xfrm>
            <a:custGeom>
              <a:avLst/>
              <a:gdLst>
                <a:gd name="T0" fmla="*/ 0 w 1172"/>
                <a:gd name="T1" fmla="*/ 1745 h 1746"/>
                <a:gd name="T2" fmla="*/ 48 w 1172"/>
                <a:gd name="T3" fmla="*/ 1571 h 1746"/>
                <a:gd name="T4" fmla="*/ 118 w 1172"/>
                <a:gd name="T5" fmla="*/ 1501 h 1746"/>
                <a:gd name="T6" fmla="*/ 194 w 1172"/>
                <a:gd name="T7" fmla="*/ 1429 h 1746"/>
                <a:gd name="T8" fmla="*/ 246 w 1172"/>
                <a:gd name="T9" fmla="*/ 1306 h 1746"/>
                <a:gd name="T10" fmla="*/ 237 w 1172"/>
                <a:gd name="T11" fmla="*/ 1193 h 1746"/>
                <a:gd name="T12" fmla="*/ 182 w 1172"/>
                <a:gd name="T13" fmla="*/ 1041 h 1746"/>
                <a:gd name="T14" fmla="*/ 349 w 1172"/>
                <a:gd name="T15" fmla="*/ 1002 h 1746"/>
                <a:gd name="T16" fmla="*/ 385 w 1172"/>
                <a:gd name="T17" fmla="*/ 987 h 1746"/>
                <a:gd name="T18" fmla="*/ 364 w 1172"/>
                <a:gd name="T19" fmla="*/ 822 h 1746"/>
                <a:gd name="T20" fmla="*/ 344 w 1172"/>
                <a:gd name="T21" fmla="*/ 783 h 1746"/>
                <a:gd name="T22" fmla="*/ 113 w 1172"/>
                <a:gd name="T23" fmla="*/ 692 h 1746"/>
                <a:gd name="T24" fmla="*/ 89 w 1172"/>
                <a:gd name="T25" fmla="*/ 640 h 1746"/>
                <a:gd name="T26" fmla="*/ 239 w 1172"/>
                <a:gd name="T27" fmla="*/ 597 h 1746"/>
                <a:gd name="T28" fmla="*/ 457 w 1172"/>
                <a:gd name="T29" fmla="*/ 447 h 1746"/>
                <a:gd name="T30" fmla="*/ 426 w 1172"/>
                <a:gd name="T31" fmla="*/ 379 h 1746"/>
                <a:gd name="T32" fmla="*/ 442 w 1172"/>
                <a:gd name="T33" fmla="*/ 316 h 1746"/>
                <a:gd name="T34" fmla="*/ 394 w 1172"/>
                <a:gd name="T35" fmla="*/ 186 h 1746"/>
                <a:gd name="T36" fmla="*/ 336 w 1172"/>
                <a:gd name="T37" fmla="*/ 154 h 1746"/>
                <a:gd name="T38" fmla="*/ 370 w 1172"/>
                <a:gd name="T39" fmla="*/ 47 h 1746"/>
                <a:gd name="T40" fmla="*/ 411 w 1172"/>
                <a:gd name="T41" fmla="*/ 17 h 1746"/>
                <a:gd name="T42" fmla="*/ 442 w 1172"/>
                <a:gd name="T43" fmla="*/ 3 h 1746"/>
                <a:gd name="T44" fmla="*/ 475 w 1172"/>
                <a:gd name="T45" fmla="*/ 2 h 1746"/>
                <a:gd name="T46" fmla="*/ 587 w 1172"/>
                <a:gd name="T47" fmla="*/ 75 h 1746"/>
                <a:gd name="T48" fmla="*/ 757 w 1172"/>
                <a:gd name="T49" fmla="*/ 203 h 1746"/>
                <a:gd name="T50" fmla="*/ 877 w 1172"/>
                <a:gd name="T51" fmla="*/ 264 h 1746"/>
                <a:gd name="T52" fmla="*/ 954 w 1172"/>
                <a:gd name="T53" fmla="*/ 362 h 1746"/>
                <a:gd name="T54" fmla="*/ 1166 w 1172"/>
                <a:gd name="T55" fmla="*/ 719 h 1746"/>
                <a:gd name="T56" fmla="*/ 1056 w 1172"/>
                <a:gd name="T57" fmla="*/ 806 h 1746"/>
                <a:gd name="T58" fmla="*/ 785 w 1172"/>
                <a:gd name="T59" fmla="*/ 608 h 1746"/>
                <a:gd name="T60" fmla="*/ 884 w 1172"/>
                <a:gd name="T61" fmla="*/ 819 h 1746"/>
                <a:gd name="T62" fmla="*/ 905 w 1172"/>
                <a:gd name="T63" fmla="*/ 863 h 1746"/>
                <a:gd name="T64" fmla="*/ 903 w 1172"/>
                <a:gd name="T65" fmla="*/ 895 h 1746"/>
                <a:gd name="T66" fmla="*/ 826 w 1172"/>
                <a:gd name="T67" fmla="*/ 965 h 1746"/>
                <a:gd name="T68" fmla="*/ 523 w 1172"/>
                <a:gd name="T69" fmla="*/ 1086 h 1746"/>
                <a:gd name="T70" fmla="*/ 358 w 1172"/>
                <a:gd name="T71" fmla="*/ 1271 h 1746"/>
                <a:gd name="T72" fmla="*/ 332 w 1172"/>
                <a:gd name="T73" fmla="*/ 1347 h 1746"/>
                <a:gd name="T74" fmla="*/ 300 w 1172"/>
                <a:gd name="T75" fmla="*/ 1381 h 1746"/>
                <a:gd name="T76" fmla="*/ 159 w 1172"/>
                <a:gd name="T77" fmla="*/ 1578 h 1746"/>
                <a:gd name="T78" fmla="*/ 92 w 1172"/>
                <a:gd name="T79" fmla="*/ 1677 h 1746"/>
                <a:gd name="T80" fmla="*/ 0 w 1172"/>
                <a:gd name="T81" fmla="*/ 1745 h 1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2" h="1746">
                  <a:moveTo>
                    <a:pt x="0" y="1745"/>
                  </a:moveTo>
                  <a:cubicBezTo>
                    <a:pt x="31" y="1692"/>
                    <a:pt x="48" y="1634"/>
                    <a:pt x="48" y="1571"/>
                  </a:cubicBezTo>
                  <a:cubicBezTo>
                    <a:pt x="48" y="1527"/>
                    <a:pt x="68" y="1497"/>
                    <a:pt x="118" y="1501"/>
                  </a:cubicBezTo>
                  <a:cubicBezTo>
                    <a:pt x="173" y="1506"/>
                    <a:pt x="197" y="1481"/>
                    <a:pt x="194" y="1429"/>
                  </a:cubicBezTo>
                  <a:cubicBezTo>
                    <a:pt x="191" y="1379"/>
                    <a:pt x="223" y="1344"/>
                    <a:pt x="246" y="1306"/>
                  </a:cubicBezTo>
                  <a:cubicBezTo>
                    <a:pt x="271" y="1264"/>
                    <a:pt x="272" y="1231"/>
                    <a:pt x="237" y="1193"/>
                  </a:cubicBezTo>
                  <a:cubicBezTo>
                    <a:pt x="197" y="1151"/>
                    <a:pt x="152" y="1095"/>
                    <a:pt x="182" y="1041"/>
                  </a:cubicBezTo>
                  <a:cubicBezTo>
                    <a:pt x="214" y="985"/>
                    <a:pt x="288" y="991"/>
                    <a:pt x="349" y="1002"/>
                  </a:cubicBezTo>
                  <a:cubicBezTo>
                    <a:pt x="359" y="1003"/>
                    <a:pt x="372" y="1005"/>
                    <a:pt x="385" y="987"/>
                  </a:cubicBezTo>
                  <a:cubicBezTo>
                    <a:pt x="376" y="938"/>
                    <a:pt x="332" y="884"/>
                    <a:pt x="364" y="822"/>
                  </a:cubicBezTo>
                  <a:cubicBezTo>
                    <a:pt x="370" y="809"/>
                    <a:pt x="358" y="790"/>
                    <a:pt x="344" y="783"/>
                  </a:cubicBezTo>
                  <a:cubicBezTo>
                    <a:pt x="268" y="754"/>
                    <a:pt x="205" y="686"/>
                    <a:pt x="113" y="692"/>
                  </a:cubicBezTo>
                  <a:cubicBezTo>
                    <a:pt x="91" y="683"/>
                    <a:pt x="80" y="666"/>
                    <a:pt x="89" y="640"/>
                  </a:cubicBezTo>
                  <a:cubicBezTo>
                    <a:pt x="129" y="594"/>
                    <a:pt x="188" y="609"/>
                    <a:pt x="239" y="597"/>
                  </a:cubicBezTo>
                  <a:cubicBezTo>
                    <a:pt x="332" y="574"/>
                    <a:pt x="405" y="528"/>
                    <a:pt x="457" y="447"/>
                  </a:cubicBezTo>
                  <a:cubicBezTo>
                    <a:pt x="475" y="412"/>
                    <a:pt x="437" y="402"/>
                    <a:pt x="426" y="379"/>
                  </a:cubicBezTo>
                  <a:cubicBezTo>
                    <a:pt x="417" y="354"/>
                    <a:pt x="428" y="336"/>
                    <a:pt x="442" y="316"/>
                  </a:cubicBezTo>
                  <a:cubicBezTo>
                    <a:pt x="504" y="226"/>
                    <a:pt x="500" y="214"/>
                    <a:pt x="394" y="186"/>
                  </a:cubicBezTo>
                  <a:cubicBezTo>
                    <a:pt x="372" y="180"/>
                    <a:pt x="352" y="173"/>
                    <a:pt x="336" y="154"/>
                  </a:cubicBezTo>
                  <a:cubicBezTo>
                    <a:pt x="313" y="108"/>
                    <a:pt x="349" y="79"/>
                    <a:pt x="370" y="47"/>
                  </a:cubicBezTo>
                  <a:cubicBezTo>
                    <a:pt x="382" y="35"/>
                    <a:pt x="396" y="26"/>
                    <a:pt x="411" y="17"/>
                  </a:cubicBezTo>
                  <a:cubicBezTo>
                    <a:pt x="420" y="11"/>
                    <a:pt x="431" y="6"/>
                    <a:pt x="442" y="3"/>
                  </a:cubicBezTo>
                  <a:cubicBezTo>
                    <a:pt x="452" y="0"/>
                    <a:pt x="465" y="0"/>
                    <a:pt x="475" y="2"/>
                  </a:cubicBezTo>
                  <a:cubicBezTo>
                    <a:pt x="514" y="24"/>
                    <a:pt x="565" y="26"/>
                    <a:pt x="587" y="75"/>
                  </a:cubicBezTo>
                  <a:cubicBezTo>
                    <a:pt x="610" y="220"/>
                    <a:pt x="651" y="250"/>
                    <a:pt x="757" y="203"/>
                  </a:cubicBezTo>
                  <a:cubicBezTo>
                    <a:pt x="815" y="189"/>
                    <a:pt x="850" y="221"/>
                    <a:pt x="877" y="264"/>
                  </a:cubicBezTo>
                  <a:cubicBezTo>
                    <a:pt x="900" y="299"/>
                    <a:pt x="923" y="333"/>
                    <a:pt x="954" y="362"/>
                  </a:cubicBezTo>
                  <a:cubicBezTo>
                    <a:pt x="1012" y="489"/>
                    <a:pt x="1081" y="608"/>
                    <a:pt x="1166" y="719"/>
                  </a:cubicBezTo>
                  <a:cubicBezTo>
                    <a:pt x="1171" y="800"/>
                    <a:pt x="1129" y="843"/>
                    <a:pt x="1056" y="806"/>
                  </a:cubicBezTo>
                  <a:cubicBezTo>
                    <a:pt x="956" y="755"/>
                    <a:pt x="845" y="711"/>
                    <a:pt x="785" y="608"/>
                  </a:cubicBezTo>
                  <a:cubicBezTo>
                    <a:pt x="821" y="678"/>
                    <a:pt x="850" y="749"/>
                    <a:pt x="884" y="819"/>
                  </a:cubicBezTo>
                  <a:cubicBezTo>
                    <a:pt x="891" y="832"/>
                    <a:pt x="900" y="848"/>
                    <a:pt x="905" y="863"/>
                  </a:cubicBezTo>
                  <a:cubicBezTo>
                    <a:pt x="907" y="874"/>
                    <a:pt x="905" y="884"/>
                    <a:pt x="903" y="895"/>
                  </a:cubicBezTo>
                  <a:cubicBezTo>
                    <a:pt x="899" y="942"/>
                    <a:pt x="862" y="953"/>
                    <a:pt x="826" y="965"/>
                  </a:cubicBezTo>
                  <a:cubicBezTo>
                    <a:pt x="722" y="999"/>
                    <a:pt x="623" y="1045"/>
                    <a:pt x="523" y="1086"/>
                  </a:cubicBezTo>
                  <a:cubicBezTo>
                    <a:pt x="431" y="1124"/>
                    <a:pt x="382" y="1182"/>
                    <a:pt x="358" y="1271"/>
                  </a:cubicBezTo>
                  <a:cubicBezTo>
                    <a:pt x="350" y="1297"/>
                    <a:pt x="339" y="1321"/>
                    <a:pt x="332" y="1347"/>
                  </a:cubicBezTo>
                  <a:cubicBezTo>
                    <a:pt x="326" y="1364"/>
                    <a:pt x="317" y="1374"/>
                    <a:pt x="300" y="1381"/>
                  </a:cubicBezTo>
                  <a:cubicBezTo>
                    <a:pt x="272" y="1460"/>
                    <a:pt x="223" y="1527"/>
                    <a:pt x="159" y="1578"/>
                  </a:cubicBezTo>
                  <a:cubicBezTo>
                    <a:pt x="127" y="1604"/>
                    <a:pt x="100" y="1634"/>
                    <a:pt x="92" y="1677"/>
                  </a:cubicBezTo>
                  <a:cubicBezTo>
                    <a:pt x="80" y="1724"/>
                    <a:pt x="46" y="1741"/>
                    <a:pt x="0" y="1745"/>
                  </a:cubicBezTo>
                </a:path>
              </a:pathLst>
            </a:custGeom>
            <a:solidFill>
              <a:srgbClr val="3B3B3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25" name="Forme libre 1124"/>
            <p:cNvSpPr>
              <a:spLocks noChangeArrowheads="1"/>
            </p:cNvSpPr>
            <p:nvPr userDrawn="1"/>
          </p:nvSpPr>
          <p:spPr bwMode="auto">
            <a:xfrm>
              <a:off x="4868863" y="5462588"/>
              <a:ext cx="236537" cy="171450"/>
            </a:xfrm>
            <a:custGeom>
              <a:avLst/>
              <a:gdLst>
                <a:gd name="T0" fmla="*/ 473 w 657"/>
                <a:gd name="T1" fmla="*/ 223 h 475"/>
                <a:gd name="T2" fmla="*/ 358 w 657"/>
                <a:gd name="T3" fmla="*/ 296 h 475"/>
                <a:gd name="T4" fmla="*/ 386 w 657"/>
                <a:gd name="T5" fmla="*/ 206 h 475"/>
                <a:gd name="T6" fmla="*/ 358 w 657"/>
                <a:gd name="T7" fmla="*/ 165 h 475"/>
                <a:gd name="T8" fmla="*/ 272 w 657"/>
                <a:gd name="T9" fmla="*/ 231 h 475"/>
                <a:gd name="T10" fmla="*/ 152 w 657"/>
                <a:gd name="T11" fmla="*/ 405 h 475"/>
                <a:gd name="T12" fmla="*/ 106 w 657"/>
                <a:gd name="T13" fmla="*/ 428 h 475"/>
                <a:gd name="T14" fmla="*/ 83 w 657"/>
                <a:gd name="T15" fmla="*/ 451 h 475"/>
                <a:gd name="T16" fmla="*/ 83 w 657"/>
                <a:gd name="T17" fmla="*/ 451 h 475"/>
                <a:gd name="T18" fmla="*/ 16 w 657"/>
                <a:gd name="T19" fmla="*/ 425 h 475"/>
                <a:gd name="T20" fmla="*/ 107 w 657"/>
                <a:gd name="T21" fmla="*/ 101 h 475"/>
                <a:gd name="T22" fmla="*/ 380 w 657"/>
                <a:gd name="T23" fmla="*/ 19 h 475"/>
                <a:gd name="T24" fmla="*/ 404 w 657"/>
                <a:gd name="T25" fmla="*/ 38 h 475"/>
                <a:gd name="T26" fmla="*/ 531 w 657"/>
                <a:gd name="T27" fmla="*/ 75 h 475"/>
                <a:gd name="T28" fmla="*/ 561 w 657"/>
                <a:gd name="T29" fmla="*/ 74 h 475"/>
                <a:gd name="T30" fmla="*/ 638 w 657"/>
                <a:gd name="T31" fmla="*/ 84 h 475"/>
                <a:gd name="T32" fmla="*/ 656 w 657"/>
                <a:gd name="T33" fmla="*/ 110 h 475"/>
                <a:gd name="T34" fmla="*/ 494 w 657"/>
                <a:gd name="T35" fmla="*/ 200 h 475"/>
                <a:gd name="T36" fmla="*/ 473 w 657"/>
                <a:gd name="T37" fmla="*/ 223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7" h="475">
                  <a:moveTo>
                    <a:pt x="473" y="223"/>
                  </a:moveTo>
                  <a:cubicBezTo>
                    <a:pt x="432" y="240"/>
                    <a:pt x="410" y="287"/>
                    <a:pt x="358" y="296"/>
                  </a:cubicBezTo>
                  <a:cubicBezTo>
                    <a:pt x="339" y="255"/>
                    <a:pt x="370" y="234"/>
                    <a:pt x="386" y="206"/>
                  </a:cubicBezTo>
                  <a:cubicBezTo>
                    <a:pt x="404" y="176"/>
                    <a:pt x="383" y="165"/>
                    <a:pt x="358" y="165"/>
                  </a:cubicBezTo>
                  <a:cubicBezTo>
                    <a:pt x="315" y="165"/>
                    <a:pt x="294" y="197"/>
                    <a:pt x="272" y="231"/>
                  </a:cubicBezTo>
                  <a:cubicBezTo>
                    <a:pt x="234" y="290"/>
                    <a:pt x="213" y="362"/>
                    <a:pt x="152" y="405"/>
                  </a:cubicBezTo>
                  <a:cubicBezTo>
                    <a:pt x="136" y="413"/>
                    <a:pt x="121" y="420"/>
                    <a:pt x="106" y="428"/>
                  </a:cubicBezTo>
                  <a:cubicBezTo>
                    <a:pt x="98" y="435"/>
                    <a:pt x="90" y="443"/>
                    <a:pt x="83" y="451"/>
                  </a:cubicBezTo>
                  <a:lnTo>
                    <a:pt x="83" y="451"/>
                  </a:lnTo>
                  <a:cubicBezTo>
                    <a:pt x="48" y="474"/>
                    <a:pt x="28" y="461"/>
                    <a:pt x="16" y="425"/>
                  </a:cubicBezTo>
                  <a:cubicBezTo>
                    <a:pt x="0" y="373"/>
                    <a:pt x="66" y="106"/>
                    <a:pt x="107" y="101"/>
                  </a:cubicBezTo>
                  <a:cubicBezTo>
                    <a:pt x="207" y="93"/>
                    <a:pt x="277" y="0"/>
                    <a:pt x="380" y="19"/>
                  </a:cubicBezTo>
                  <a:cubicBezTo>
                    <a:pt x="389" y="23"/>
                    <a:pt x="398" y="29"/>
                    <a:pt x="404" y="38"/>
                  </a:cubicBezTo>
                  <a:cubicBezTo>
                    <a:pt x="433" y="96"/>
                    <a:pt x="482" y="86"/>
                    <a:pt x="531" y="75"/>
                  </a:cubicBezTo>
                  <a:cubicBezTo>
                    <a:pt x="541" y="74"/>
                    <a:pt x="551" y="74"/>
                    <a:pt x="561" y="74"/>
                  </a:cubicBezTo>
                  <a:cubicBezTo>
                    <a:pt x="587" y="75"/>
                    <a:pt x="613" y="70"/>
                    <a:pt x="638" y="84"/>
                  </a:cubicBezTo>
                  <a:cubicBezTo>
                    <a:pt x="645" y="92"/>
                    <a:pt x="651" y="99"/>
                    <a:pt x="656" y="110"/>
                  </a:cubicBezTo>
                  <a:cubicBezTo>
                    <a:pt x="606" y="147"/>
                    <a:pt x="557" y="187"/>
                    <a:pt x="494" y="200"/>
                  </a:cubicBezTo>
                  <a:cubicBezTo>
                    <a:pt x="488" y="206"/>
                    <a:pt x="477" y="212"/>
                    <a:pt x="473" y="223"/>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26" name="Forme libre 1125"/>
            <p:cNvSpPr>
              <a:spLocks noChangeArrowheads="1"/>
            </p:cNvSpPr>
            <p:nvPr userDrawn="1"/>
          </p:nvSpPr>
          <p:spPr bwMode="auto">
            <a:xfrm>
              <a:off x="4284663" y="6086475"/>
              <a:ext cx="323850" cy="177800"/>
            </a:xfrm>
            <a:custGeom>
              <a:avLst/>
              <a:gdLst>
                <a:gd name="T0" fmla="*/ 128 w 900"/>
                <a:gd name="T1" fmla="*/ 390 h 496"/>
                <a:gd name="T2" fmla="*/ 455 w 900"/>
                <a:gd name="T3" fmla="*/ 197 h 496"/>
                <a:gd name="T4" fmla="*/ 769 w 900"/>
                <a:gd name="T5" fmla="*/ 20 h 496"/>
                <a:gd name="T6" fmla="*/ 789 w 900"/>
                <a:gd name="T7" fmla="*/ 19 h 496"/>
                <a:gd name="T8" fmla="*/ 881 w 900"/>
                <a:gd name="T9" fmla="*/ 51 h 496"/>
                <a:gd name="T10" fmla="*/ 850 w 900"/>
                <a:gd name="T11" fmla="*/ 150 h 496"/>
                <a:gd name="T12" fmla="*/ 685 w 900"/>
                <a:gd name="T13" fmla="*/ 243 h 496"/>
                <a:gd name="T14" fmla="*/ 452 w 900"/>
                <a:gd name="T15" fmla="*/ 370 h 496"/>
                <a:gd name="T16" fmla="*/ 427 w 900"/>
                <a:gd name="T17" fmla="*/ 391 h 496"/>
                <a:gd name="T18" fmla="*/ 207 w 900"/>
                <a:gd name="T19" fmla="*/ 471 h 496"/>
                <a:gd name="T20" fmla="*/ 178 w 900"/>
                <a:gd name="T21" fmla="*/ 483 h 496"/>
                <a:gd name="T22" fmla="*/ 100 w 900"/>
                <a:gd name="T23" fmla="*/ 492 h 496"/>
                <a:gd name="T24" fmla="*/ 68 w 900"/>
                <a:gd name="T25" fmla="*/ 491 h 496"/>
                <a:gd name="T26" fmla="*/ 9 w 900"/>
                <a:gd name="T27" fmla="*/ 471 h 496"/>
                <a:gd name="T28" fmla="*/ 0 w 900"/>
                <a:gd name="T29" fmla="*/ 439 h 496"/>
                <a:gd name="T30" fmla="*/ 128 w 900"/>
                <a:gd name="T31" fmla="*/ 39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0" h="496">
                  <a:moveTo>
                    <a:pt x="128" y="390"/>
                  </a:moveTo>
                  <a:cubicBezTo>
                    <a:pt x="241" y="333"/>
                    <a:pt x="361" y="297"/>
                    <a:pt x="455" y="197"/>
                  </a:cubicBezTo>
                  <a:cubicBezTo>
                    <a:pt x="536" y="110"/>
                    <a:pt x="656" y="66"/>
                    <a:pt x="769" y="20"/>
                  </a:cubicBezTo>
                  <a:cubicBezTo>
                    <a:pt x="775" y="20"/>
                    <a:pt x="783" y="19"/>
                    <a:pt x="789" y="19"/>
                  </a:cubicBezTo>
                  <a:cubicBezTo>
                    <a:pt x="830" y="0"/>
                    <a:pt x="862" y="10"/>
                    <a:pt x="881" y="51"/>
                  </a:cubicBezTo>
                  <a:cubicBezTo>
                    <a:pt x="899" y="92"/>
                    <a:pt x="879" y="126"/>
                    <a:pt x="850" y="150"/>
                  </a:cubicBezTo>
                  <a:cubicBezTo>
                    <a:pt x="800" y="190"/>
                    <a:pt x="742" y="214"/>
                    <a:pt x="685" y="243"/>
                  </a:cubicBezTo>
                  <a:cubicBezTo>
                    <a:pt x="615" y="300"/>
                    <a:pt x="517" y="304"/>
                    <a:pt x="452" y="370"/>
                  </a:cubicBezTo>
                  <a:cubicBezTo>
                    <a:pt x="444" y="378"/>
                    <a:pt x="436" y="385"/>
                    <a:pt x="427" y="391"/>
                  </a:cubicBezTo>
                  <a:cubicBezTo>
                    <a:pt x="358" y="430"/>
                    <a:pt x="282" y="451"/>
                    <a:pt x="207" y="471"/>
                  </a:cubicBezTo>
                  <a:cubicBezTo>
                    <a:pt x="197" y="474"/>
                    <a:pt x="187" y="478"/>
                    <a:pt x="178" y="483"/>
                  </a:cubicBezTo>
                  <a:cubicBezTo>
                    <a:pt x="154" y="495"/>
                    <a:pt x="128" y="494"/>
                    <a:pt x="100" y="492"/>
                  </a:cubicBezTo>
                  <a:cubicBezTo>
                    <a:pt x="90" y="492"/>
                    <a:pt x="79" y="492"/>
                    <a:pt x="68" y="491"/>
                  </a:cubicBezTo>
                  <a:cubicBezTo>
                    <a:pt x="47" y="489"/>
                    <a:pt x="24" y="488"/>
                    <a:pt x="9" y="471"/>
                  </a:cubicBezTo>
                  <a:cubicBezTo>
                    <a:pt x="3" y="462"/>
                    <a:pt x="0" y="451"/>
                    <a:pt x="0" y="439"/>
                  </a:cubicBezTo>
                  <a:cubicBezTo>
                    <a:pt x="27" y="384"/>
                    <a:pt x="73" y="375"/>
                    <a:pt x="128" y="390"/>
                  </a:cubicBezTo>
                </a:path>
              </a:pathLst>
            </a:custGeom>
            <a:solidFill>
              <a:srgbClr val="17171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27" name="Forme libre 1126"/>
            <p:cNvSpPr>
              <a:spLocks noChangeArrowheads="1"/>
            </p:cNvSpPr>
            <p:nvPr userDrawn="1"/>
          </p:nvSpPr>
          <p:spPr bwMode="auto">
            <a:xfrm>
              <a:off x="4865688" y="5419725"/>
              <a:ext cx="234950" cy="222250"/>
            </a:xfrm>
            <a:custGeom>
              <a:avLst/>
              <a:gdLst>
                <a:gd name="T0" fmla="*/ 389 w 652"/>
                <a:gd name="T1" fmla="*/ 158 h 618"/>
                <a:gd name="T2" fmla="*/ 270 w 652"/>
                <a:gd name="T3" fmla="*/ 223 h 618"/>
                <a:gd name="T4" fmla="*/ 199 w 652"/>
                <a:gd name="T5" fmla="*/ 229 h 618"/>
                <a:gd name="T6" fmla="*/ 145 w 652"/>
                <a:gd name="T7" fmla="*/ 278 h 618"/>
                <a:gd name="T8" fmla="*/ 95 w 652"/>
                <a:gd name="T9" fmla="*/ 360 h 618"/>
                <a:gd name="T10" fmla="*/ 92 w 652"/>
                <a:gd name="T11" fmla="*/ 571 h 618"/>
                <a:gd name="T12" fmla="*/ 0 w 652"/>
                <a:gd name="T13" fmla="*/ 502 h 618"/>
                <a:gd name="T14" fmla="*/ 0 w 652"/>
                <a:gd name="T15" fmla="*/ 456 h 618"/>
                <a:gd name="T16" fmla="*/ 23 w 652"/>
                <a:gd name="T17" fmla="*/ 387 h 618"/>
                <a:gd name="T18" fmla="*/ 49 w 652"/>
                <a:gd name="T19" fmla="*/ 300 h 618"/>
                <a:gd name="T20" fmla="*/ 176 w 652"/>
                <a:gd name="T21" fmla="*/ 175 h 618"/>
                <a:gd name="T22" fmla="*/ 535 w 652"/>
                <a:gd name="T23" fmla="*/ 41 h 618"/>
                <a:gd name="T24" fmla="*/ 572 w 652"/>
                <a:gd name="T25" fmla="*/ 0 h 618"/>
                <a:gd name="T26" fmla="*/ 604 w 652"/>
                <a:gd name="T27" fmla="*/ 96 h 618"/>
                <a:gd name="T28" fmla="*/ 389 w 652"/>
                <a:gd name="T29" fmla="*/ 158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2" h="618">
                  <a:moveTo>
                    <a:pt x="389" y="158"/>
                  </a:moveTo>
                  <a:cubicBezTo>
                    <a:pt x="345" y="169"/>
                    <a:pt x="290" y="155"/>
                    <a:pt x="270" y="223"/>
                  </a:cubicBezTo>
                  <a:cubicBezTo>
                    <a:pt x="261" y="255"/>
                    <a:pt x="223" y="227"/>
                    <a:pt x="199" y="229"/>
                  </a:cubicBezTo>
                  <a:cubicBezTo>
                    <a:pt x="167" y="230"/>
                    <a:pt x="135" y="230"/>
                    <a:pt x="145" y="278"/>
                  </a:cubicBezTo>
                  <a:cubicBezTo>
                    <a:pt x="154" y="320"/>
                    <a:pt x="116" y="336"/>
                    <a:pt x="95" y="360"/>
                  </a:cubicBezTo>
                  <a:cubicBezTo>
                    <a:pt x="34" y="432"/>
                    <a:pt x="32" y="497"/>
                    <a:pt x="92" y="571"/>
                  </a:cubicBezTo>
                  <a:cubicBezTo>
                    <a:pt x="9" y="617"/>
                    <a:pt x="9" y="617"/>
                    <a:pt x="0" y="502"/>
                  </a:cubicBezTo>
                  <a:cubicBezTo>
                    <a:pt x="0" y="487"/>
                    <a:pt x="0" y="471"/>
                    <a:pt x="0" y="456"/>
                  </a:cubicBezTo>
                  <a:cubicBezTo>
                    <a:pt x="22" y="438"/>
                    <a:pt x="2" y="406"/>
                    <a:pt x="23" y="387"/>
                  </a:cubicBezTo>
                  <a:cubicBezTo>
                    <a:pt x="32" y="358"/>
                    <a:pt x="41" y="329"/>
                    <a:pt x="49" y="300"/>
                  </a:cubicBezTo>
                  <a:cubicBezTo>
                    <a:pt x="66" y="233"/>
                    <a:pt x="103" y="197"/>
                    <a:pt x="176" y="175"/>
                  </a:cubicBezTo>
                  <a:cubicBezTo>
                    <a:pt x="298" y="139"/>
                    <a:pt x="413" y="79"/>
                    <a:pt x="535" y="41"/>
                  </a:cubicBezTo>
                  <a:cubicBezTo>
                    <a:pt x="554" y="35"/>
                    <a:pt x="564" y="16"/>
                    <a:pt x="572" y="0"/>
                  </a:cubicBezTo>
                  <a:cubicBezTo>
                    <a:pt x="647" y="10"/>
                    <a:pt x="651" y="56"/>
                    <a:pt x="604" y="96"/>
                  </a:cubicBezTo>
                  <a:cubicBezTo>
                    <a:pt x="544" y="143"/>
                    <a:pt x="474" y="184"/>
                    <a:pt x="389" y="158"/>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28" name="Forme libre 1127"/>
            <p:cNvSpPr>
              <a:spLocks noChangeArrowheads="1"/>
            </p:cNvSpPr>
            <p:nvPr userDrawn="1"/>
          </p:nvSpPr>
          <p:spPr bwMode="auto">
            <a:xfrm>
              <a:off x="4519613" y="6078538"/>
              <a:ext cx="96837" cy="98425"/>
            </a:xfrm>
            <a:custGeom>
              <a:avLst/>
              <a:gdLst>
                <a:gd name="T0" fmla="*/ 0 w 271"/>
                <a:gd name="T1" fmla="*/ 252 h 274"/>
                <a:gd name="T2" fmla="*/ 144 w 271"/>
                <a:gd name="T3" fmla="*/ 168 h 274"/>
                <a:gd name="T4" fmla="*/ 136 w 271"/>
                <a:gd name="T5" fmla="*/ 42 h 274"/>
                <a:gd name="T6" fmla="*/ 264 w 271"/>
                <a:gd name="T7" fmla="*/ 85 h 274"/>
                <a:gd name="T8" fmla="*/ 252 w 271"/>
                <a:gd name="T9" fmla="*/ 161 h 274"/>
                <a:gd name="T10" fmla="*/ 229 w 271"/>
                <a:gd name="T11" fmla="*/ 183 h 274"/>
                <a:gd name="T12" fmla="*/ 44 w 271"/>
                <a:gd name="T13" fmla="*/ 273 h 274"/>
                <a:gd name="T14" fmla="*/ 0 w 271"/>
                <a:gd name="T15" fmla="*/ 25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1" h="274">
                  <a:moveTo>
                    <a:pt x="0" y="252"/>
                  </a:moveTo>
                  <a:cubicBezTo>
                    <a:pt x="41" y="213"/>
                    <a:pt x="96" y="197"/>
                    <a:pt x="144" y="168"/>
                  </a:cubicBezTo>
                  <a:cubicBezTo>
                    <a:pt x="215" y="122"/>
                    <a:pt x="214" y="97"/>
                    <a:pt x="136" y="42"/>
                  </a:cubicBezTo>
                  <a:cubicBezTo>
                    <a:pt x="209" y="0"/>
                    <a:pt x="249" y="13"/>
                    <a:pt x="264" y="85"/>
                  </a:cubicBezTo>
                  <a:cubicBezTo>
                    <a:pt x="270" y="113"/>
                    <a:pt x="261" y="137"/>
                    <a:pt x="252" y="161"/>
                  </a:cubicBezTo>
                  <a:cubicBezTo>
                    <a:pt x="244" y="169"/>
                    <a:pt x="237" y="175"/>
                    <a:pt x="229" y="183"/>
                  </a:cubicBezTo>
                  <a:cubicBezTo>
                    <a:pt x="171" y="221"/>
                    <a:pt x="110" y="252"/>
                    <a:pt x="44" y="273"/>
                  </a:cubicBezTo>
                  <a:cubicBezTo>
                    <a:pt x="26" y="273"/>
                    <a:pt x="11" y="267"/>
                    <a:pt x="0" y="252"/>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29" name="Forme libre 1128"/>
            <p:cNvSpPr>
              <a:spLocks noChangeArrowheads="1"/>
            </p:cNvSpPr>
            <p:nvPr userDrawn="1"/>
          </p:nvSpPr>
          <p:spPr bwMode="auto">
            <a:xfrm>
              <a:off x="4899025" y="5616575"/>
              <a:ext cx="7938" cy="7938"/>
            </a:xfrm>
            <a:custGeom>
              <a:avLst/>
              <a:gdLst>
                <a:gd name="T0" fmla="*/ 0 w 24"/>
                <a:gd name="T1" fmla="*/ 23 h 24"/>
                <a:gd name="T2" fmla="*/ 23 w 24"/>
                <a:gd name="T3" fmla="*/ 0 h 24"/>
                <a:gd name="T4" fmla="*/ 0 w 24"/>
                <a:gd name="T5" fmla="*/ 23 h 24"/>
              </a:gdLst>
              <a:ahLst/>
              <a:cxnLst>
                <a:cxn ang="0">
                  <a:pos x="T0" y="T1"/>
                </a:cxn>
                <a:cxn ang="0">
                  <a:pos x="T2" y="T3"/>
                </a:cxn>
                <a:cxn ang="0">
                  <a:pos x="T4" y="T5"/>
                </a:cxn>
              </a:cxnLst>
              <a:rect l="0" t="0" r="r" b="b"/>
              <a:pathLst>
                <a:path w="24" h="24">
                  <a:moveTo>
                    <a:pt x="0" y="23"/>
                  </a:moveTo>
                  <a:cubicBezTo>
                    <a:pt x="7" y="16"/>
                    <a:pt x="15" y="8"/>
                    <a:pt x="23" y="0"/>
                  </a:cubicBezTo>
                  <a:cubicBezTo>
                    <a:pt x="15" y="9"/>
                    <a:pt x="7" y="17"/>
                    <a:pt x="0" y="23"/>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30" name="Forme libre 1129"/>
            <p:cNvSpPr>
              <a:spLocks noChangeArrowheads="1"/>
            </p:cNvSpPr>
            <p:nvPr userDrawn="1"/>
          </p:nvSpPr>
          <p:spPr bwMode="auto">
            <a:xfrm>
              <a:off x="4176713" y="6862763"/>
              <a:ext cx="301625" cy="338137"/>
            </a:xfrm>
            <a:custGeom>
              <a:avLst/>
              <a:gdLst>
                <a:gd name="T0" fmla="*/ 14 w 840"/>
                <a:gd name="T1" fmla="*/ 893 h 941"/>
                <a:gd name="T2" fmla="*/ 101 w 840"/>
                <a:gd name="T3" fmla="*/ 869 h 941"/>
                <a:gd name="T4" fmla="*/ 154 w 840"/>
                <a:gd name="T5" fmla="*/ 832 h 941"/>
                <a:gd name="T6" fmla="*/ 416 w 840"/>
                <a:gd name="T7" fmla="*/ 562 h 941"/>
                <a:gd name="T8" fmla="*/ 698 w 840"/>
                <a:gd name="T9" fmla="*/ 216 h 941"/>
                <a:gd name="T10" fmla="*/ 839 w 840"/>
                <a:gd name="T11" fmla="*/ 0 h 941"/>
                <a:gd name="T12" fmla="*/ 556 w 840"/>
                <a:gd name="T13" fmla="*/ 501 h 941"/>
                <a:gd name="T14" fmla="*/ 439 w 840"/>
                <a:gd name="T15" fmla="*/ 591 h 941"/>
                <a:gd name="T16" fmla="*/ 220 w 840"/>
                <a:gd name="T17" fmla="*/ 847 h 941"/>
                <a:gd name="T18" fmla="*/ 197 w 840"/>
                <a:gd name="T19" fmla="*/ 870 h 941"/>
                <a:gd name="T20" fmla="*/ 174 w 840"/>
                <a:gd name="T21" fmla="*/ 893 h 941"/>
                <a:gd name="T22" fmla="*/ 14 w 840"/>
                <a:gd name="T23" fmla="*/ 940 h 941"/>
                <a:gd name="T24" fmla="*/ 14 w 840"/>
                <a:gd name="T25" fmla="*/ 893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0" h="941">
                  <a:moveTo>
                    <a:pt x="14" y="893"/>
                  </a:moveTo>
                  <a:cubicBezTo>
                    <a:pt x="43" y="885"/>
                    <a:pt x="72" y="876"/>
                    <a:pt x="101" y="869"/>
                  </a:cubicBezTo>
                  <a:cubicBezTo>
                    <a:pt x="124" y="862"/>
                    <a:pt x="145" y="855"/>
                    <a:pt x="154" y="832"/>
                  </a:cubicBezTo>
                  <a:cubicBezTo>
                    <a:pt x="203" y="705"/>
                    <a:pt x="304" y="630"/>
                    <a:pt x="416" y="562"/>
                  </a:cubicBezTo>
                  <a:cubicBezTo>
                    <a:pt x="547" y="479"/>
                    <a:pt x="645" y="365"/>
                    <a:pt x="698" y="216"/>
                  </a:cubicBezTo>
                  <a:cubicBezTo>
                    <a:pt x="729" y="133"/>
                    <a:pt x="774" y="61"/>
                    <a:pt x="839" y="0"/>
                  </a:cubicBezTo>
                  <a:cubicBezTo>
                    <a:pt x="778" y="186"/>
                    <a:pt x="704" y="365"/>
                    <a:pt x="556" y="501"/>
                  </a:cubicBezTo>
                  <a:cubicBezTo>
                    <a:pt x="519" y="534"/>
                    <a:pt x="481" y="563"/>
                    <a:pt x="439" y="591"/>
                  </a:cubicBezTo>
                  <a:cubicBezTo>
                    <a:pt x="341" y="655"/>
                    <a:pt x="261" y="734"/>
                    <a:pt x="220" y="847"/>
                  </a:cubicBezTo>
                  <a:cubicBezTo>
                    <a:pt x="213" y="855"/>
                    <a:pt x="204" y="862"/>
                    <a:pt x="197" y="870"/>
                  </a:cubicBezTo>
                  <a:cubicBezTo>
                    <a:pt x="189" y="878"/>
                    <a:pt x="182" y="885"/>
                    <a:pt x="174" y="893"/>
                  </a:cubicBezTo>
                  <a:cubicBezTo>
                    <a:pt x="116" y="890"/>
                    <a:pt x="61" y="904"/>
                    <a:pt x="14" y="940"/>
                  </a:cubicBezTo>
                  <a:cubicBezTo>
                    <a:pt x="0" y="924"/>
                    <a:pt x="0" y="908"/>
                    <a:pt x="14" y="893"/>
                  </a:cubicBezTo>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31" name="Forme libre 1130"/>
            <p:cNvSpPr>
              <a:spLocks noChangeArrowheads="1"/>
            </p:cNvSpPr>
            <p:nvPr userDrawn="1"/>
          </p:nvSpPr>
          <p:spPr bwMode="auto">
            <a:xfrm>
              <a:off x="4106863" y="7183438"/>
              <a:ext cx="74612" cy="74612"/>
            </a:xfrm>
            <a:custGeom>
              <a:avLst/>
              <a:gdLst>
                <a:gd name="T0" fmla="*/ 206 w 207"/>
                <a:gd name="T1" fmla="*/ 0 h 207"/>
                <a:gd name="T2" fmla="*/ 206 w 207"/>
                <a:gd name="T3" fmla="*/ 46 h 207"/>
                <a:gd name="T4" fmla="*/ 0 w 207"/>
                <a:gd name="T5" fmla="*/ 206 h 207"/>
                <a:gd name="T6" fmla="*/ 91 w 207"/>
                <a:gd name="T7" fmla="*/ 115 h 207"/>
                <a:gd name="T8" fmla="*/ 206 w 207"/>
                <a:gd name="T9" fmla="*/ 0 h 207"/>
              </a:gdLst>
              <a:ahLst/>
              <a:cxnLst>
                <a:cxn ang="0">
                  <a:pos x="T0" y="T1"/>
                </a:cxn>
                <a:cxn ang="0">
                  <a:pos x="T2" y="T3"/>
                </a:cxn>
                <a:cxn ang="0">
                  <a:pos x="T4" y="T5"/>
                </a:cxn>
                <a:cxn ang="0">
                  <a:pos x="T6" y="T7"/>
                </a:cxn>
                <a:cxn ang="0">
                  <a:pos x="T8" y="T9"/>
                </a:cxn>
              </a:cxnLst>
              <a:rect l="0" t="0" r="r" b="b"/>
              <a:pathLst>
                <a:path w="207" h="207">
                  <a:moveTo>
                    <a:pt x="206" y="0"/>
                  </a:moveTo>
                  <a:cubicBezTo>
                    <a:pt x="206" y="15"/>
                    <a:pt x="206" y="31"/>
                    <a:pt x="206" y="46"/>
                  </a:cubicBezTo>
                  <a:cubicBezTo>
                    <a:pt x="154" y="121"/>
                    <a:pt x="87" y="177"/>
                    <a:pt x="0" y="206"/>
                  </a:cubicBezTo>
                  <a:cubicBezTo>
                    <a:pt x="23" y="168"/>
                    <a:pt x="55" y="139"/>
                    <a:pt x="91" y="115"/>
                  </a:cubicBezTo>
                  <a:cubicBezTo>
                    <a:pt x="140" y="87"/>
                    <a:pt x="169" y="40"/>
                    <a:pt x="206" y="0"/>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32" name="Forme libre 1131"/>
            <p:cNvSpPr>
              <a:spLocks noChangeArrowheads="1"/>
            </p:cNvSpPr>
            <p:nvPr userDrawn="1"/>
          </p:nvSpPr>
          <p:spPr bwMode="auto">
            <a:xfrm>
              <a:off x="4451350" y="381000"/>
              <a:ext cx="785813" cy="227013"/>
            </a:xfrm>
            <a:custGeom>
              <a:avLst/>
              <a:gdLst>
                <a:gd name="T0" fmla="*/ 2181 w 2182"/>
                <a:gd name="T1" fmla="*/ 1 h 631"/>
                <a:gd name="T2" fmla="*/ 2181 w 2182"/>
                <a:gd name="T3" fmla="*/ 24 h 631"/>
                <a:gd name="T4" fmla="*/ 2005 w 2182"/>
                <a:gd name="T5" fmla="*/ 99 h 631"/>
                <a:gd name="T6" fmla="*/ 1730 w 2182"/>
                <a:gd name="T7" fmla="*/ 149 h 631"/>
                <a:gd name="T8" fmla="*/ 1630 w 2182"/>
                <a:gd name="T9" fmla="*/ 160 h 631"/>
                <a:gd name="T10" fmla="*/ 1105 w 2182"/>
                <a:gd name="T11" fmla="*/ 250 h 631"/>
                <a:gd name="T12" fmla="*/ 1076 w 2182"/>
                <a:gd name="T13" fmla="*/ 273 h 631"/>
                <a:gd name="T14" fmla="*/ 1131 w 2182"/>
                <a:gd name="T15" fmla="*/ 487 h 631"/>
                <a:gd name="T16" fmla="*/ 695 w 2182"/>
                <a:gd name="T17" fmla="*/ 542 h 631"/>
                <a:gd name="T18" fmla="*/ 501 w 2182"/>
                <a:gd name="T19" fmla="*/ 595 h 631"/>
                <a:gd name="T20" fmla="*/ 404 w 2182"/>
                <a:gd name="T21" fmla="*/ 623 h 631"/>
                <a:gd name="T22" fmla="*/ 270 w 2182"/>
                <a:gd name="T23" fmla="*/ 611 h 631"/>
                <a:gd name="T24" fmla="*/ 218 w 2182"/>
                <a:gd name="T25" fmla="*/ 600 h 631"/>
                <a:gd name="T26" fmla="*/ 90 w 2182"/>
                <a:gd name="T27" fmla="*/ 528 h 631"/>
                <a:gd name="T28" fmla="*/ 102 w 2182"/>
                <a:gd name="T29" fmla="*/ 339 h 631"/>
                <a:gd name="T30" fmla="*/ 499 w 2182"/>
                <a:gd name="T31" fmla="*/ 220 h 631"/>
                <a:gd name="T32" fmla="*/ 765 w 2182"/>
                <a:gd name="T33" fmla="*/ 171 h 631"/>
                <a:gd name="T34" fmla="*/ 1105 w 2182"/>
                <a:gd name="T35" fmla="*/ 117 h 631"/>
                <a:gd name="T36" fmla="*/ 1128 w 2182"/>
                <a:gd name="T37" fmla="*/ 117 h 631"/>
                <a:gd name="T38" fmla="*/ 1266 w 2182"/>
                <a:gd name="T39" fmla="*/ 94 h 631"/>
                <a:gd name="T40" fmla="*/ 1289 w 2182"/>
                <a:gd name="T41" fmla="*/ 94 h 631"/>
                <a:gd name="T42" fmla="*/ 1449 w 2182"/>
                <a:gd name="T43" fmla="*/ 72 h 631"/>
                <a:gd name="T44" fmla="*/ 1495 w 2182"/>
                <a:gd name="T45" fmla="*/ 72 h 631"/>
                <a:gd name="T46" fmla="*/ 1654 w 2182"/>
                <a:gd name="T47" fmla="*/ 49 h 631"/>
                <a:gd name="T48" fmla="*/ 1654 w 2182"/>
                <a:gd name="T49" fmla="*/ 49 h 631"/>
                <a:gd name="T50" fmla="*/ 1979 w 2182"/>
                <a:gd name="T51" fmla="*/ 17 h 631"/>
                <a:gd name="T52" fmla="*/ 2181 w 2182"/>
                <a:gd name="T53" fmla="*/ 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82" h="631">
                  <a:moveTo>
                    <a:pt x="2181" y="1"/>
                  </a:moveTo>
                  <a:cubicBezTo>
                    <a:pt x="2181" y="9"/>
                    <a:pt x="2181" y="17"/>
                    <a:pt x="2181" y="24"/>
                  </a:cubicBezTo>
                  <a:cubicBezTo>
                    <a:pt x="2143" y="99"/>
                    <a:pt x="2066" y="87"/>
                    <a:pt x="2005" y="99"/>
                  </a:cubicBezTo>
                  <a:cubicBezTo>
                    <a:pt x="1914" y="119"/>
                    <a:pt x="1821" y="122"/>
                    <a:pt x="1730" y="149"/>
                  </a:cubicBezTo>
                  <a:cubicBezTo>
                    <a:pt x="1698" y="163"/>
                    <a:pt x="1663" y="166"/>
                    <a:pt x="1630" y="160"/>
                  </a:cubicBezTo>
                  <a:cubicBezTo>
                    <a:pt x="1444" y="128"/>
                    <a:pt x="1281" y="221"/>
                    <a:pt x="1105" y="250"/>
                  </a:cubicBezTo>
                  <a:cubicBezTo>
                    <a:pt x="1095" y="252"/>
                    <a:pt x="1086" y="259"/>
                    <a:pt x="1076" y="273"/>
                  </a:cubicBezTo>
                  <a:cubicBezTo>
                    <a:pt x="1105" y="340"/>
                    <a:pt x="1252" y="382"/>
                    <a:pt x="1131" y="487"/>
                  </a:cubicBezTo>
                  <a:cubicBezTo>
                    <a:pt x="988" y="514"/>
                    <a:pt x="841" y="528"/>
                    <a:pt x="695" y="542"/>
                  </a:cubicBezTo>
                  <a:cubicBezTo>
                    <a:pt x="626" y="548"/>
                    <a:pt x="560" y="559"/>
                    <a:pt x="501" y="595"/>
                  </a:cubicBezTo>
                  <a:cubicBezTo>
                    <a:pt x="470" y="609"/>
                    <a:pt x="437" y="612"/>
                    <a:pt x="404" y="623"/>
                  </a:cubicBezTo>
                  <a:cubicBezTo>
                    <a:pt x="359" y="630"/>
                    <a:pt x="314" y="620"/>
                    <a:pt x="270" y="611"/>
                  </a:cubicBezTo>
                  <a:cubicBezTo>
                    <a:pt x="253" y="608"/>
                    <a:pt x="235" y="609"/>
                    <a:pt x="218" y="600"/>
                  </a:cubicBezTo>
                  <a:cubicBezTo>
                    <a:pt x="180" y="568"/>
                    <a:pt x="131" y="556"/>
                    <a:pt x="90" y="528"/>
                  </a:cubicBezTo>
                  <a:cubicBezTo>
                    <a:pt x="0" y="467"/>
                    <a:pt x="3" y="386"/>
                    <a:pt x="102" y="339"/>
                  </a:cubicBezTo>
                  <a:cubicBezTo>
                    <a:pt x="227" y="279"/>
                    <a:pt x="359" y="233"/>
                    <a:pt x="499" y="220"/>
                  </a:cubicBezTo>
                  <a:cubicBezTo>
                    <a:pt x="589" y="210"/>
                    <a:pt x="678" y="194"/>
                    <a:pt x="765" y="171"/>
                  </a:cubicBezTo>
                  <a:cubicBezTo>
                    <a:pt x="876" y="142"/>
                    <a:pt x="992" y="140"/>
                    <a:pt x="1105" y="117"/>
                  </a:cubicBezTo>
                  <a:cubicBezTo>
                    <a:pt x="1113" y="117"/>
                    <a:pt x="1121" y="117"/>
                    <a:pt x="1128" y="117"/>
                  </a:cubicBezTo>
                  <a:cubicBezTo>
                    <a:pt x="1171" y="88"/>
                    <a:pt x="1223" y="123"/>
                    <a:pt x="1266" y="94"/>
                  </a:cubicBezTo>
                  <a:cubicBezTo>
                    <a:pt x="1273" y="94"/>
                    <a:pt x="1281" y="94"/>
                    <a:pt x="1289" y="94"/>
                  </a:cubicBezTo>
                  <a:cubicBezTo>
                    <a:pt x="1339" y="64"/>
                    <a:pt x="1399" y="102"/>
                    <a:pt x="1449" y="72"/>
                  </a:cubicBezTo>
                  <a:cubicBezTo>
                    <a:pt x="1464" y="72"/>
                    <a:pt x="1480" y="72"/>
                    <a:pt x="1495" y="72"/>
                  </a:cubicBezTo>
                  <a:cubicBezTo>
                    <a:pt x="1544" y="43"/>
                    <a:pt x="1604" y="79"/>
                    <a:pt x="1654" y="49"/>
                  </a:cubicBezTo>
                  <a:lnTo>
                    <a:pt x="1654" y="49"/>
                  </a:lnTo>
                  <a:cubicBezTo>
                    <a:pt x="1763" y="38"/>
                    <a:pt x="1871" y="32"/>
                    <a:pt x="1979" y="17"/>
                  </a:cubicBezTo>
                  <a:cubicBezTo>
                    <a:pt x="2047" y="4"/>
                    <a:pt x="2114" y="0"/>
                    <a:pt x="2181" y="1"/>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33" name="Forme libre 1132"/>
            <p:cNvSpPr>
              <a:spLocks noChangeArrowheads="1"/>
            </p:cNvSpPr>
            <p:nvPr userDrawn="1"/>
          </p:nvSpPr>
          <p:spPr bwMode="auto">
            <a:xfrm>
              <a:off x="4491038" y="625475"/>
              <a:ext cx="376237" cy="141288"/>
            </a:xfrm>
            <a:custGeom>
              <a:avLst/>
              <a:gdLst>
                <a:gd name="T0" fmla="*/ 5 w 1047"/>
                <a:gd name="T1" fmla="*/ 188 h 394"/>
                <a:gd name="T2" fmla="*/ 9 w 1047"/>
                <a:gd name="T3" fmla="*/ 167 h 394"/>
                <a:gd name="T4" fmla="*/ 29 w 1047"/>
                <a:gd name="T5" fmla="*/ 142 h 394"/>
                <a:gd name="T6" fmla="*/ 55 w 1047"/>
                <a:gd name="T7" fmla="*/ 116 h 394"/>
                <a:gd name="T8" fmla="*/ 103 w 1047"/>
                <a:gd name="T9" fmla="*/ 98 h 394"/>
                <a:gd name="T10" fmla="*/ 167 w 1047"/>
                <a:gd name="T11" fmla="*/ 95 h 394"/>
                <a:gd name="T12" fmla="*/ 527 w 1047"/>
                <a:gd name="T13" fmla="*/ 8 h 394"/>
                <a:gd name="T14" fmla="*/ 884 w 1047"/>
                <a:gd name="T15" fmla="*/ 116 h 394"/>
                <a:gd name="T16" fmla="*/ 987 w 1047"/>
                <a:gd name="T17" fmla="*/ 147 h 394"/>
                <a:gd name="T18" fmla="*/ 978 w 1047"/>
                <a:gd name="T19" fmla="*/ 278 h 394"/>
                <a:gd name="T20" fmla="*/ 802 w 1047"/>
                <a:gd name="T21" fmla="*/ 323 h 394"/>
                <a:gd name="T22" fmla="*/ 675 w 1047"/>
                <a:gd name="T23" fmla="*/ 391 h 394"/>
                <a:gd name="T24" fmla="*/ 639 w 1047"/>
                <a:gd name="T25" fmla="*/ 388 h 394"/>
                <a:gd name="T26" fmla="*/ 78 w 1047"/>
                <a:gd name="T27" fmla="*/ 258 h 394"/>
                <a:gd name="T28" fmla="*/ 5 w 1047"/>
                <a:gd name="T29" fmla="*/ 188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7" h="394">
                  <a:moveTo>
                    <a:pt x="5" y="188"/>
                  </a:moveTo>
                  <a:cubicBezTo>
                    <a:pt x="6" y="181"/>
                    <a:pt x="8" y="174"/>
                    <a:pt x="9" y="167"/>
                  </a:cubicBezTo>
                  <a:cubicBezTo>
                    <a:pt x="17" y="159"/>
                    <a:pt x="23" y="152"/>
                    <a:pt x="29" y="142"/>
                  </a:cubicBezTo>
                  <a:cubicBezTo>
                    <a:pt x="38" y="133"/>
                    <a:pt x="46" y="124"/>
                    <a:pt x="55" y="116"/>
                  </a:cubicBezTo>
                  <a:cubicBezTo>
                    <a:pt x="69" y="107"/>
                    <a:pt x="89" y="112"/>
                    <a:pt x="103" y="98"/>
                  </a:cubicBezTo>
                  <a:cubicBezTo>
                    <a:pt x="124" y="97"/>
                    <a:pt x="145" y="95"/>
                    <a:pt x="167" y="95"/>
                  </a:cubicBezTo>
                  <a:cubicBezTo>
                    <a:pt x="274" y="11"/>
                    <a:pt x="399" y="0"/>
                    <a:pt x="527" y="8"/>
                  </a:cubicBezTo>
                  <a:cubicBezTo>
                    <a:pt x="643" y="54"/>
                    <a:pt x="762" y="92"/>
                    <a:pt x="884" y="116"/>
                  </a:cubicBezTo>
                  <a:cubicBezTo>
                    <a:pt x="920" y="124"/>
                    <a:pt x="956" y="126"/>
                    <a:pt x="987" y="147"/>
                  </a:cubicBezTo>
                  <a:cubicBezTo>
                    <a:pt x="1046" y="188"/>
                    <a:pt x="1043" y="248"/>
                    <a:pt x="978" y="278"/>
                  </a:cubicBezTo>
                  <a:cubicBezTo>
                    <a:pt x="923" y="304"/>
                    <a:pt x="860" y="307"/>
                    <a:pt x="802" y="323"/>
                  </a:cubicBezTo>
                  <a:cubicBezTo>
                    <a:pt x="762" y="350"/>
                    <a:pt x="727" y="388"/>
                    <a:pt x="675" y="391"/>
                  </a:cubicBezTo>
                  <a:cubicBezTo>
                    <a:pt x="663" y="393"/>
                    <a:pt x="651" y="391"/>
                    <a:pt x="639" y="388"/>
                  </a:cubicBezTo>
                  <a:cubicBezTo>
                    <a:pt x="446" y="368"/>
                    <a:pt x="266" y="298"/>
                    <a:pt x="78" y="258"/>
                  </a:cubicBezTo>
                  <a:cubicBezTo>
                    <a:pt x="40" y="252"/>
                    <a:pt x="0" y="239"/>
                    <a:pt x="5" y="188"/>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34" name="Forme libre 1133"/>
            <p:cNvSpPr>
              <a:spLocks noChangeArrowheads="1"/>
            </p:cNvSpPr>
            <p:nvPr userDrawn="1"/>
          </p:nvSpPr>
          <p:spPr bwMode="auto">
            <a:xfrm>
              <a:off x="4238625" y="547688"/>
              <a:ext cx="354013" cy="139700"/>
            </a:xfrm>
            <a:custGeom>
              <a:avLst/>
              <a:gdLst>
                <a:gd name="T0" fmla="*/ 160 w 983"/>
                <a:gd name="T1" fmla="*/ 272 h 389"/>
                <a:gd name="T2" fmla="*/ 139 w 983"/>
                <a:gd name="T3" fmla="*/ 269 h 389"/>
                <a:gd name="T4" fmla="*/ 7 w 983"/>
                <a:gd name="T5" fmla="*/ 234 h 389"/>
                <a:gd name="T6" fmla="*/ 1 w 983"/>
                <a:gd name="T7" fmla="*/ 197 h 389"/>
                <a:gd name="T8" fmla="*/ 136 w 983"/>
                <a:gd name="T9" fmla="*/ 52 h 389"/>
                <a:gd name="T10" fmla="*/ 750 w 983"/>
                <a:gd name="T11" fmla="*/ 99 h 389"/>
                <a:gd name="T12" fmla="*/ 783 w 983"/>
                <a:gd name="T13" fmla="*/ 116 h 389"/>
                <a:gd name="T14" fmla="*/ 832 w 983"/>
                <a:gd name="T15" fmla="*/ 142 h 389"/>
                <a:gd name="T16" fmla="*/ 973 w 983"/>
                <a:gd name="T17" fmla="*/ 250 h 389"/>
                <a:gd name="T18" fmla="*/ 802 w 983"/>
                <a:gd name="T19" fmla="*/ 292 h 389"/>
                <a:gd name="T20" fmla="*/ 711 w 983"/>
                <a:gd name="T21" fmla="*/ 296 h 389"/>
                <a:gd name="T22" fmla="*/ 624 w 983"/>
                <a:gd name="T23" fmla="*/ 345 h 389"/>
                <a:gd name="T24" fmla="*/ 533 w 983"/>
                <a:gd name="T25" fmla="*/ 382 h 389"/>
                <a:gd name="T26" fmla="*/ 160 w 983"/>
                <a:gd name="T27" fmla="*/ 272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3" h="389">
                  <a:moveTo>
                    <a:pt x="160" y="272"/>
                  </a:moveTo>
                  <a:cubicBezTo>
                    <a:pt x="153" y="270"/>
                    <a:pt x="146" y="270"/>
                    <a:pt x="139" y="269"/>
                  </a:cubicBezTo>
                  <a:cubicBezTo>
                    <a:pt x="98" y="244"/>
                    <a:pt x="38" y="292"/>
                    <a:pt x="7" y="234"/>
                  </a:cubicBezTo>
                  <a:cubicBezTo>
                    <a:pt x="3" y="221"/>
                    <a:pt x="0" y="209"/>
                    <a:pt x="1" y="197"/>
                  </a:cubicBezTo>
                  <a:cubicBezTo>
                    <a:pt x="6" y="111"/>
                    <a:pt x="59" y="72"/>
                    <a:pt x="136" y="52"/>
                  </a:cubicBezTo>
                  <a:cubicBezTo>
                    <a:pt x="345" y="0"/>
                    <a:pt x="548" y="46"/>
                    <a:pt x="750" y="99"/>
                  </a:cubicBezTo>
                  <a:cubicBezTo>
                    <a:pt x="762" y="104"/>
                    <a:pt x="773" y="108"/>
                    <a:pt x="783" y="116"/>
                  </a:cubicBezTo>
                  <a:cubicBezTo>
                    <a:pt x="798" y="127"/>
                    <a:pt x="812" y="139"/>
                    <a:pt x="832" y="142"/>
                  </a:cubicBezTo>
                  <a:cubicBezTo>
                    <a:pt x="889" y="165"/>
                    <a:pt x="982" y="142"/>
                    <a:pt x="973" y="250"/>
                  </a:cubicBezTo>
                  <a:cubicBezTo>
                    <a:pt x="930" y="324"/>
                    <a:pt x="855" y="261"/>
                    <a:pt x="802" y="292"/>
                  </a:cubicBezTo>
                  <a:cubicBezTo>
                    <a:pt x="771" y="293"/>
                    <a:pt x="742" y="295"/>
                    <a:pt x="711" y="296"/>
                  </a:cubicBezTo>
                  <a:cubicBezTo>
                    <a:pt x="679" y="307"/>
                    <a:pt x="647" y="316"/>
                    <a:pt x="624" y="345"/>
                  </a:cubicBezTo>
                  <a:cubicBezTo>
                    <a:pt x="601" y="374"/>
                    <a:pt x="566" y="388"/>
                    <a:pt x="533" y="382"/>
                  </a:cubicBezTo>
                  <a:cubicBezTo>
                    <a:pt x="404" y="360"/>
                    <a:pt x="273" y="348"/>
                    <a:pt x="160" y="272"/>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35" name="Forme libre 1134"/>
            <p:cNvSpPr>
              <a:spLocks noChangeArrowheads="1"/>
            </p:cNvSpPr>
            <p:nvPr userDrawn="1"/>
          </p:nvSpPr>
          <p:spPr bwMode="auto">
            <a:xfrm>
              <a:off x="3932238" y="701675"/>
              <a:ext cx="622300" cy="109538"/>
            </a:xfrm>
            <a:custGeom>
              <a:avLst/>
              <a:gdLst>
                <a:gd name="T0" fmla="*/ 121 w 1728"/>
                <a:gd name="T1" fmla="*/ 256 h 306"/>
                <a:gd name="T2" fmla="*/ 0 w 1728"/>
                <a:gd name="T3" fmla="*/ 204 h 306"/>
                <a:gd name="T4" fmla="*/ 704 w 1728"/>
                <a:gd name="T5" fmla="*/ 113 h 306"/>
                <a:gd name="T6" fmla="*/ 1404 w 1728"/>
                <a:gd name="T7" fmla="*/ 24 h 306"/>
                <a:gd name="T8" fmla="*/ 1727 w 1728"/>
                <a:gd name="T9" fmla="*/ 53 h 306"/>
                <a:gd name="T10" fmla="*/ 1633 w 1728"/>
                <a:gd name="T11" fmla="*/ 125 h 306"/>
                <a:gd name="T12" fmla="*/ 209 w 1728"/>
                <a:gd name="T13" fmla="*/ 305 h 306"/>
                <a:gd name="T14" fmla="*/ 121 w 1728"/>
                <a:gd name="T15" fmla="*/ 256 h 3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8" h="306">
                  <a:moveTo>
                    <a:pt x="121" y="256"/>
                  </a:moveTo>
                  <a:cubicBezTo>
                    <a:pt x="87" y="242"/>
                    <a:pt x="48" y="242"/>
                    <a:pt x="0" y="204"/>
                  </a:cubicBezTo>
                  <a:cubicBezTo>
                    <a:pt x="243" y="154"/>
                    <a:pt x="475" y="142"/>
                    <a:pt x="704" y="113"/>
                  </a:cubicBezTo>
                  <a:cubicBezTo>
                    <a:pt x="938" y="84"/>
                    <a:pt x="1170" y="53"/>
                    <a:pt x="1404" y="24"/>
                  </a:cubicBezTo>
                  <a:cubicBezTo>
                    <a:pt x="1515" y="0"/>
                    <a:pt x="1622" y="7"/>
                    <a:pt x="1727" y="53"/>
                  </a:cubicBezTo>
                  <a:cubicBezTo>
                    <a:pt x="1717" y="110"/>
                    <a:pt x="1669" y="110"/>
                    <a:pt x="1633" y="125"/>
                  </a:cubicBezTo>
                  <a:cubicBezTo>
                    <a:pt x="1158" y="183"/>
                    <a:pt x="681" y="223"/>
                    <a:pt x="209" y="305"/>
                  </a:cubicBezTo>
                  <a:cubicBezTo>
                    <a:pt x="174" y="299"/>
                    <a:pt x="148" y="277"/>
                    <a:pt x="121" y="256"/>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36" name="Forme libre 1135"/>
            <p:cNvSpPr>
              <a:spLocks noChangeArrowheads="1"/>
            </p:cNvSpPr>
            <p:nvPr userDrawn="1"/>
          </p:nvSpPr>
          <p:spPr bwMode="auto">
            <a:xfrm>
              <a:off x="4175125" y="447675"/>
              <a:ext cx="493713" cy="203200"/>
            </a:xfrm>
            <a:custGeom>
              <a:avLst/>
              <a:gdLst>
                <a:gd name="T0" fmla="*/ 131 w 1372"/>
                <a:gd name="T1" fmla="*/ 543 h 566"/>
                <a:gd name="T2" fmla="*/ 105 w 1372"/>
                <a:gd name="T3" fmla="*/ 493 h 566"/>
                <a:gd name="T4" fmla="*/ 7 w 1372"/>
                <a:gd name="T5" fmla="*/ 224 h 566"/>
                <a:gd name="T6" fmla="*/ 96 w 1372"/>
                <a:gd name="T7" fmla="*/ 117 h 566"/>
                <a:gd name="T8" fmla="*/ 357 w 1372"/>
                <a:gd name="T9" fmla="*/ 93 h 566"/>
                <a:gd name="T10" fmla="*/ 1176 w 1372"/>
                <a:gd name="T11" fmla="*/ 12 h 566"/>
                <a:gd name="T12" fmla="*/ 1369 w 1372"/>
                <a:gd name="T13" fmla="*/ 0 h 566"/>
                <a:gd name="T14" fmla="*/ 1371 w 1372"/>
                <a:gd name="T15" fmla="*/ 18 h 566"/>
                <a:gd name="T16" fmla="*/ 1012 w 1372"/>
                <a:gd name="T17" fmla="*/ 103 h 566"/>
                <a:gd name="T18" fmla="*/ 333 w 1372"/>
                <a:gd name="T19" fmla="*/ 192 h 566"/>
                <a:gd name="T20" fmla="*/ 221 w 1372"/>
                <a:gd name="T21" fmla="*/ 218 h 566"/>
                <a:gd name="T22" fmla="*/ 148 w 1372"/>
                <a:gd name="T23" fmla="*/ 378 h 566"/>
                <a:gd name="T24" fmla="*/ 203 w 1372"/>
                <a:gd name="T25" fmla="*/ 503 h 566"/>
                <a:gd name="T26" fmla="*/ 203 w 1372"/>
                <a:gd name="T27" fmla="*/ 503 h 566"/>
                <a:gd name="T28" fmla="*/ 175 w 1372"/>
                <a:gd name="T29" fmla="*/ 558 h 566"/>
                <a:gd name="T30" fmla="*/ 131 w 1372"/>
                <a:gd name="T31" fmla="*/ 543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72" h="566">
                  <a:moveTo>
                    <a:pt x="131" y="543"/>
                  </a:moveTo>
                  <a:cubicBezTo>
                    <a:pt x="123" y="526"/>
                    <a:pt x="119" y="503"/>
                    <a:pt x="105" y="493"/>
                  </a:cubicBezTo>
                  <a:cubicBezTo>
                    <a:pt x="12" y="424"/>
                    <a:pt x="16" y="320"/>
                    <a:pt x="7" y="224"/>
                  </a:cubicBezTo>
                  <a:cubicBezTo>
                    <a:pt x="0" y="158"/>
                    <a:pt x="27" y="126"/>
                    <a:pt x="96" y="117"/>
                  </a:cubicBezTo>
                  <a:cubicBezTo>
                    <a:pt x="183" y="106"/>
                    <a:pt x="270" y="91"/>
                    <a:pt x="357" y="93"/>
                  </a:cubicBezTo>
                  <a:cubicBezTo>
                    <a:pt x="632" y="94"/>
                    <a:pt x="902" y="45"/>
                    <a:pt x="1176" y="12"/>
                  </a:cubicBezTo>
                  <a:cubicBezTo>
                    <a:pt x="1240" y="4"/>
                    <a:pt x="1304" y="0"/>
                    <a:pt x="1369" y="0"/>
                  </a:cubicBezTo>
                  <a:cubicBezTo>
                    <a:pt x="1369" y="6"/>
                    <a:pt x="1371" y="12"/>
                    <a:pt x="1371" y="18"/>
                  </a:cubicBezTo>
                  <a:cubicBezTo>
                    <a:pt x="1255" y="62"/>
                    <a:pt x="1128" y="61"/>
                    <a:pt x="1012" y="103"/>
                  </a:cubicBezTo>
                  <a:cubicBezTo>
                    <a:pt x="794" y="184"/>
                    <a:pt x="559" y="155"/>
                    <a:pt x="333" y="192"/>
                  </a:cubicBezTo>
                  <a:cubicBezTo>
                    <a:pt x="294" y="198"/>
                    <a:pt x="258" y="204"/>
                    <a:pt x="221" y="218"/>
                  </a:cubicBezTo>
                  <a:cubicBezTo>
                    <a:pt x="140" y="247"/>
                    <a:pt x="117" y="297"/>
                    <a:pt x="148" y="378"/>
                  </a:cubicBezTo>
                  <a:cubicBezTo>
                    <a:pt x="165" y="421"/>
                    <a:pt x="192" y="458"/>
                    <a:pt x="203" y="503"/>
                  </a:cubicBezTo>
                  <a:lnTo>
                    <a:pt x="203" y="503"/>
                  </a:lnTo>
                  <a:cubicBezTo>
                    <a:pt x="212" y="531"/>
                    <a:pt x="198" y="546"/>
                    <a:pt x="175" y="558"/>
                  </a:cubicBezTo>
                  <a:cubicBezTo>
                    <a:pt x="158" y="558"/>
                    <a:pt x="140" y="565"/>
                    <a:pt x="131" y="543"/>
                  </a:cubicBezTo>
                </a:path>
              </a:pathLst>
            </a:custGeom>
            <a:solidFill>
              <a:srgbClr val="1C1C1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37" name="Forme libre 1136"/>
            <p:cNvSpPr>
              <a:spLocks noChangeArrowheads="1"/>
            </p:cNvSpPr>
            <p:nvPr userDrawn="1"/>
          </p:nvSpPr>
          <p:spPr bwMode="auto">
            <a:xfrm>
              <a:off x="3925888" y="793750"/>
              <a:ext cx="328612" cy="104775"/>
            </a:xfrm>
            <a:custGeom>
              <a:avLst/>
              <a:gdLst>
                <a:gd name="T0" fmla="*/ 136 w 911"/>
                <a:gd name="T1" fmla="*/ 0 h 291"/>
                <a:gd name="T2" fmla="*/ 227 w 911"/>
                <a:gd name="T3" fmla="*/ 2 h 291"/>
                <a:gd name="T4" fmla="*/ 376 w 911"/>
                <a:gd name="T5" fmla="*/ 11 h 291"/>
                <a:gd name="T6" fmla="*/ 484 w 911"/>
                <a:gd name="T7" fmla="*/ 40 h 291"/>
                <a:gd name="T8" fmla="*/ 629 w 911"/>
                <a:gd name="T9" fmla="*/ 96 h 291"/>
                <a:gd name="T10" fmla="*/ 649 w 911"/>
                <a:gd name="T11" fmla="*/ 122 h 291"/>
                <a:gd name="T12" fmla="*/ 768 w 911"/>
                <a:gd name="T13" fmla="*/ 185 h 291"/>
                <a:gd name="T14" fmla="*/ 910 w 911"/>
                <a:gd name="T15" fmla="*/ 283 h 291"/>
                <a:gd name="T16" fmla="*/ 846 w 911"/>
                <a:gd name="T17" fmla="*/ 273 h 291"/>
                <a:gd name="T18" fmla="*/ 0 w 911"/>
                <a:gd name="T19" fmla="*/ 90 h 291"/>
                <a:gd name="T20" fmla="*/ 136 w 911"/>
                <a:gd name="T21"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1" h="291">
                  <a:moveTo>
                    <a:pt x="136" y="0"/>
                  </a:moveTo>
                  <a:cubicBezTo>
                    <a:pt x="166" y="0"/>
                    <a:pt x="197" y="2"/>
                    <a:pt x="227" y="2"/>
                  </a:cubicBezTo>
                  <a:cubicBezTo>
                    <a:pt x="273" y="67"/>
                    <a:pt x="325" y="17"/>
                    <a:pt x="376" y="11"/>
                  </a:cubicBezTo>
                  <a:cubicBezTo>
                    <a:pt x="415" y="5"/>
                    <a:pt x="450" y="21"/>
                    <a:pt x="484" y="40"/>
                  </a:cubicBezTo>
                  <a:cubicBezTo>
                    <a:pt x="510" y="113"/>
                    <a:pt x="583" y="72"/>
                    <a:pt x="629" y="96"/>
                  </a:cubicBezTo>
                  <a:cubicBezTo>
                    <a:pt x="637" y="104"/>
                    <a:pt x="644" y="112"/>
                    <a:pt x="649" y="122"/>
                  </a:cubicBezTo>
                  <a:cubicBezTo>
                    <a:pt x="669" y="180"/>
                    <a:pt x="704" y="197"/>
                    <a:pt x="768" y="185"/>
                  </a:cubicBezTo>
                  <a:cubicBezTo>
                    <a:pt x="847" y="171"/>
                    <a:pt x="904" y="217"/>
                    <a:pt x="910" y="283"/>
                  </a:cubicBezTo>
                  <a:cubicBezTo>
                    <a:pt x="889" y="284"/>
                    <a:pt x="866" y="290"/>
                    <a:pt x="846" y="273"/>
                  </a:cubicBezTo>
                  <a:cubicBezTo>
                    <a:pt x="557" y="238"/>
                    <a:pt x="275" y="183"/>
                    <a:pt x="0" y="90"/>
                  </a:cubicBezTo>
                  <a:cubicBezTo>
                    <a:pt x="59" y="83"/>
                    <a:pt x="110" y="60"/>
                    <a:pt x="136" y="0"/>
                  </a:cubicBezTo>
                </a:path>
              </a:pathLst>
            </a:custGeom>
            <a:solidFill>
              <a:srgbClr val="1F1F1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38" name="Forme libre 1137"/>
            <p:cNvSpPr>
              <a:spLocks noChangeArrowheads="1"/>
            </p:cNvSpPr>
            <p:nvPr userDrawn="1"/>
          </p:nvSpPr>
          <p:spPr bwMode="auto">
            <a:xfrm>
              <a:off x="3786188" y="654050"/>
              <a:ext cx="561975" cy="85725"/>
            </a:xfrm>
            <a:custGeom>
              <a:avLst/>
              <a:gdLst>
                <a:gd name="T0" fmla="*/ 1510 w 1559"/>
                <a:gd name="T1" fmla="*/ 61 h 236"/>
                <a:gd name="T2" fmla="*/ 715 w 1559"/>
                <a:gd name="T3" fmla="*/ 143 h 236"/>
                <a:gd name="T4" fmla="*/ 92 w 1559"/>
                <a:gd name="T5" fmla="*/ 223 h 236"/>
                <a:gd name="T6" fmla="*/ 0 w 1559"/>
                <a:gd name="T7" fmla="*/ 200 h 236"/>
                <a:gd name="T8" fmla="*/ 704 w 1559"/>
                <a:gd name="T9" fmla="*/ 110 h 236"/>
                <a:gd name="T10" fmla="*/ 1397 w 1559"/>
                <a:gd name="T11" fmla="*/ 35 h 236"/>
                <a:gd name="T12" fmla="*/ 1504 w 1559"/>
                <a:gd name="T13" fmla="*/ 6 h 236"/>
                <a:gd name="T14" fmla="*/ 1510 w 1559"/>
                <a:gd name="T15" fmla="*/ 61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9" h="236">
                  <a:moveTo>
                    <a:pt x="1510" y="61"/>
                  </a:moveTo>
                  <a:cubicBezTo>
                    <a:pt x="1245" y="88"/>
                    <a:pt x="980" y="114"/>
                    <a:pt x="715" y="143"/>
                  </a:cubicBezTo>
                  <a:cubicBezTo>
                    <a:pt x="507" y="166"/>
                    <a:pt x="299" y="197"/>
                    <a:pt x="92" y="223"/>
                  </a:cubicBezTo>
                  <a:cubicBezTo>
                    <a:pt x="66" y="226"/>
                    <a:pt x="38" y="235"/>
                    <a:pt x="0" y="200"/>
                  </a:cubicBezTo>
                  <a:cubicBezTo>
                    <a:pt x="241" y="148"/>
                    <a:pt x="475" y="140"/>
                    <a:pt x="704" y="110"/>
                  </a:cubicBezTo>
                  <a:cubicBezTo>
                    <a:pt x="935" y="81"/>
                    <a:pt x="1165" y="59"/>
                    <a:pt x="1397" y="35"/>
                  </a:cubicBezTo>
                  <a:cubicBezTo>
                    <a:pt x="1434" y="30"/>
                    <a:pt x="1466" y="0"/>
                    <a:pt x="1504" y="6"/>
                  </a:cubicBezTo>
                  <a:cubicBezTo>
                    <a:pt x="1558" y="17"/>
                    <a:pt x="1547" y="39"/>
                    <a:pt x="1510" y="61"/>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39" name="Forme libre 1138"/>
            <p:cNvSpPr>
              <a:spLocks noChangeArrowheads="1"/>
            </p:cNvSpPr>
            <p:nvPr userDrawn="1"/>
          </p:nvSpPr>
          <p:spPr bwMode="auto">
            <a:xfrm>
              <a:off x="3856038" y="668338"/>
              <a:ext cx="565150" cy="90487"/>
            </a:xfrm>
            <a:custGeom>
              <a:avLst/>
              <a:gdLst>
                <a:gd name="T0" fmla="*/ 1570 w 1571"/>
                <a:gd name="T1" fmla="*/ 71 h 253"/>
                <a:gd name="T2" fmla="*/ 20 w 1571"/>
                <a:gd name="T3" fmla="*/ 252 h 253"/>
                <a:gd name="T4" fmla="*/ 0 w 1571"/>
                <a:gd name="T5" fmla="*/ 236 h 253"/>
                <a:gd name="T6" fmla="*/ 120 w 1571"/>
                <a:gd name="T7" fmla="*/ 207 h 253"/>
                <a:gd name="T8" fmla="*/ 1431 w 1571"/>
                <a:gd name="T9" fmla="*/ 46 h 253"/>
                <a:gd name="T10" fmla="*/ 1570 w 1571"/>
                <a:gd name="T11" fmla="*/ 71 h 253"/>
              </a:gdLst>
              <a:ahLst/>
              <a:cxnLst>
                <a:cxn ang="0">
                  <a:pos x="T0" y="T1"/>
                </a:cxn>
                <a:cxn ang="0">
                  <a:pos x="T2" y="T3"/>
                </a:cxn>
                <a:cxn ang="0">
                  <a:pos x="T4" y="T5"/>
                </a:cxn>
                <a:cxn ang="0">
                  <a:pos x="T6" y="T7"/>
                </a:cxn>
                <a:cxn ang="0">
                  <a:pos x="T8" y="T9"/>
                </a:cxn>
                <a:cxn ang="0">
                  <a:pos x="T10" y="T11"/>
                </a:cxn>
              </a:cxnLst>
              <a:rect l="0" t="0" r="r" b="b"/>
              <a:pathLst>
                <a:path w="1571" h="253">
                  <a:moveTo>
                    <a:pt x="1570" y="71"/>
                  </a:moveTo>
                  <a:cubicBezTo>
                    <a:pt x="1054" y="132"/>
                    <a:pt x="536" y="193"/>
                    <a:pt x="20" y="252"/>
                  </a:cubicBezTo>
                  <a:cubicBezTo>
                    <a:pt x="16" y="252"/>
                    <a:pt x="10" y="245"/>
                    <a:pt x="0" y="236"/>
                  </a:cubicBezTo>
                  <a:cubicBezTo>
                    <a:pt x="37" y="205"/>
                    <a:pt x="80" y="211"/>
                    <a:pt x="120" y="207"/>
                  </a:cubicBezTo>
                  <a:cubicBezTo>
                    <a:pt x="556" y="152"/>
                    <a:pt x="996" y="113"/>
                    <a:pt x="1431" y="46"/>
                  </a:cubicBezTo>
                  <a:cubicBezTo>
                    <a:pt x="1483" y="22"/>
                    <a:pt x="1535" y="0"/>
                    <a:pt x="1570" y="71"/>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40" name="Forme libre 1139"/>
            <p:cNvSpPr>
              <a:spLocks noChangeArrowheads="1"/>
            </p:cNvSpPr>
            <p:nvPr userDrawn="1"/>
          </p:nvSpPr>
          <p:spPr bwMode="auto">
            <a:xfrm>
              <a:off x="3733800" y="633413"/>
              <a:ext cx="530225" cy="76200"/>
            </a:xfrm>
            <a:custGeom>
              <a:avLst/>
              <a:gdLst>
                <a:gd name="T0" fmla="*/ 1358 w 1475"/>
                <a:gd name="T1" fmla="*/ 26 h 213"/>
                <a:gd name="T2" fmla="*/ 1405 w 1475"/>
                <a:gd name="T3" fmla="*/ 26 h 213"/>
                <a:gd name="T4" fmla="*/ 1474 w 1475"/>
                <a:gd name="T5" fmla="*/ 54 h 213"/>
                <a:gd name="T6" fmla="*/ 3 w 1475"/>
                <a:gd name="T7" fmla="*/ 212 h 213"/>
                <a:gd name="T8" fmla="*/ 0 w 1475"/>
                <a:gd name="T9" fmla="*/ 187 h 213"/>
                <a:gd name="T10" fmla="*/ 678 w 1475"/>
                <a:gd name="T11" fmla="*/ 103 h 213"/>
                <a:gd name="T12" fmla="*/ 1358 w 1475"/>
                <a:gd name="T13" fmla="*/ 26 h 213"/>
              </a:gdLst>
              <a:ahLst/>
              <a:cxnLst>
                <a:cxn ang="0">
                  <a:pos x="T0" y="T1"/>
                </a:cxn>
                <a:cxn ang="0">
                  <a:pos x="T2" y="T3"/>
                </a:cxn>
                <a:cxn ang="0">
                  <a:pos x="T4" y="T5"/>
                </a:cxn>
                <a:cxn ang="0">
                  <a:pos x="T6" y="T7"/>
                </a:cxn>
                <a:cxn ang="0">
                  <a:pos x="T8" y="T9"/>
                </a:cxn>
                <a:cxn ang="0">
                  <a:pos x="T10" y="T11"/>
                </a:cxn>
                <a:cxn ang="0">
                  <a:pos x="T12" y="T13"/>
                </a:cxn>
              </a:cxnLst>
              <a:rect l="0" t="0" r="r" b="b"/>
              <a:pathLst>
                <a:path w="1475" h="213">
                  <a:moveTo>
                    <a:pt x="1358" y="26"/>
                  </a:moveTo>
                  <a:cubicBezTo>
                    <a:pt x="1373" y="26"/>
                    <a:pt x="1389" y="26"/>
                    <a:pt x="1405" y="26"/>
                  </a:cubicBezTo>
                  <a:cubicBezTo>
                    <a:pt x="1434" y="20"/>
                    <a:pt x="1469" y="0"/>
                    <a:pt x="1474" y="54"/>
                  </a:cubicBezTo>
                  <a:cubicBezTo>
                    <a:pt x="984" y="107"/>
                    <a:pt x="494" y="159"/>
                    <a:pt x="3" y="212"/>
                  </a:cubicBezTo>
                  <a:cubicBezTo>
                    <a:pt x="2" y="203"/>
                    <a:pt x="2" y="196"/>
                    <a:pt x="0" y="187"/>
                  </a:cubicBezTo>
                  <a:cubicBezTo>
                    <a:pt x="225" y="144"/>
                    <a:pt x="452" y="128"/>
                    <a:pt x="678" y="103"/>
                  </a:cubicBezTo>
                  <a:cubicBezTo>
                    <a:pt x="904" y="78"/>
                    <a:pt x="1132" y="55"/>
                    <a:pt x="1358" y="26"/>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41" name="Forme libre 1140"/>
            <p:cNvSpPr>
              <a:spLocks noChangeArrowheads="1"/>
            </p:cNvSpPr>
            <p:nvPr userDrawn="1"/>
          </p:nvSpPr>
          <p:spPr bwMode="auto">
            <a:xfrm>
              <a:off x="3681413" y="623888"/>
              <a:ext cx="495300" cy="61912"/>
            </a:xfrm>
            <a:custGeom>
              <a:avLst/>
              <a:gdLst>
                <a:gd name="T0" fmla="*/ 1377 w 1378"/>
                <a:gd name="T1" fmla="*/ 23 h 172"/>
                <a:gd name="T2" fmla="*/ 3 w 1378"/>
                <a:gd name="T3" fmla="*/ 171 h 172"/>
                <a:gd name="T4" fmla="*/ 0 w 1378"/>
                <a:gd name="T5" fmla="*/ 148 h 172"/>
                <a:gd name="T6" fmla="*/ 229 w 1378"/>
                <a:gd name="T7" fmla="*/ 111 h 172"/>
                <a:gd name="T8" fmla="*/ 1376 w 1378"/>
                <a:gd name="T9" fmla="*/ 0 h 172"/>
                <a:gd name="T10" fmla="*/ 1377 w 1378"/>
                <a:gd name="T11" fmla="*/ 23 h 172"/>
              </a:gdLst>
              <a:ahLst/>
              <a:cxnLst>
                <a:cxn ang="0">
                  <a:pos x="T0" y="T1"/>
                </a:cxn>
                <a:cxn ang="0">
                  <a:pos x="T2" y="T3"/>
                </a:cxn>
                <a:cxn ang="0">
                  <a:pos x="T4" y="T5"/>
                </a:cxn>
                <a:cxn ang="0">
                  <a:pos x="T6" y="T7"/>
                </a:cxn>
                <a:cxn ang="0">
                  <a:pos x="T8" y="T9"/>
                </a:cxn>
                <a:cxn ang="0">
                  <a:pos x="T10" y="T11"/>
                </a:cxn>
              </a:cxnLst>
              <a:rect l="0" t="0" r="r" b="b"/>
              <a:pathLst>
                <a:path w="1378" h="172">
                  <a:moveTo>
                    <a:pt x="1377" y="23"/>
                  </a:moveTo>
                  <a:cubicBezTo>
                    <a:pt x="919" y="71"/>
                    <a:pt x="461" y="122"/>
                    <a:pt x="3" y="171"/>
                  </a:cubicBezTo>
                  <a:cubicBezTo>
                    <a:pt x="1" y="163"/>
                    <a:pt x="1" y="155"/>
                    <a:pt x="0" y="148"/>
                  </a:cubicBezTo>
                  <a:cubicBezTo>
                    <a:pt x="72" y="114"/>
                    <a:pt x="153" y="117"/>
                    <a:pt x="229" y="111"/>
                  </a:cubicBezTo>
                  <a:cubicBezTo>
                    <a:pt x="611" y="79"/>
                    <a:pt x="991" y="21"/>
                    <a:pt x="1376" y="0"/>
                  </a:cubicBezTo>
                  <a:cubicBezTo>
                    <a:pt x="1376" y="6"/>
                    <a:pt x="1377" y="15"/>
                    <a:pt x="1377" y="23"/>
                  </a:cubicBezTo>
                </a:path>
              </a:pathLst>
            </a:custGeom>
            <a:solidFill>
              <a:srgbClr val="4E4E4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42" name="Forme libre 1141"/>
            <p:cNvSpPr>
              <a:spLocks noChangeArrowheads="1"/>
            </p:cNvSpPr>
            <p:nvPr userDrawn="1"/>
          </p:nvSpPr>
          <p:spPr bwMode="auto">
            <a:xfrm>
              <a:off x="4437063" y="693738"/>
              <a:ext cx="293687" cy="87312"/>
            </a:xfrm>
            <a:custGeom>
              <a:avLst/>
              <a:gdLst>
                <a:gd name="T0" fmla="*/ 225 w 817"/>
                <a:gd name="T1" fmla="*/ 112 h 242"/>
                <a:gd name="T2" fmla="*/ 281 w 817"/>
                <a:gd name="T3" fmla="*/ 78 h 242"/>
                <a:gd name="T4" fmla="*/ 0 w 817"/>
                <a:gd name="T5" fmla="*/ 44 h 242"/>
                <a:gd name="T6" fmla="*/ 156 w 817"/>
                <a:gd name="T7" fmla="*/ 0 h 242"/>
                <a:gd name="T8" fmla="*/ 802 w 817"/>
                <a:gd name="T9" fmla="*/ 162 h 242"/>
                <a:gd name="T10" fmla="*/ 785 w 817"/>
                <a:gd name="T11" fmla="*/ 223 h 242"/>
                <a:gd name="T12" fmla="*/ 620 w 817"/>
                <a:gd name="T13" fmla="*/ 238 h 242"/>
                <a:gd name="T14" fmla="*/ 532 w 817"/>
                <a:gd name="T15" fmla="*/ 202 h 242"/>
                <a:gd name="T16" fmla="*/ 420 w 817"/>
                <a:gd name="T17" fmla="*/ 180 h 242"/>
                <a:gd name="T18" fmla="*/ 225 w 817"/>
                <a:gd name="T19" fmla="*/ 11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7" h="242">
                  <a:moveTo>
                    <a:pt x="225" y="112"/>
                  </a:moveTo>
                  <a:cubicBezTo>
                    <a:pt x="241" y="98"/>
                    <a:pt x="269" y="104"/>
                    <a:pt x="281" y="78"/>
                  </a:cubicBezTo>
                  <a:cubicBezTo>
                    <a:pt x="191" y="31"/>
                    <a:pt x="93" y="49"/>
                    <a:pt x="0" y="44"/>
                  </a:cubicBezTo>
                  <a:cubicBezTo>
                    <a:pt x="49" y="17"/>
                    <a:pt x="105" y="19"/>
                    <a:pt x="156" y="0"/>
                  </a:cubicBezTo>
                  <a:cubicBezTo>
                    <a:pt x="370" y="63"/>
                    <a:pt x="579" y="136"/>
                    <a:pt x="802" y="162"/>
                  </a:cubicBezTo>
                  <a:cubicBezTo>
                    <a:pt x="816" y="188"/>
                    <a:pt x="803" y="206"/>
                    <a:pt x="785" y="223"/>
                  </a:cubicBezTo>
                  <a:cubicBezTo>
                    <a:pt x="732" y="241"/>
                    <a:pt x="675" y="241"/>
                    <a:pt x="620" y="238"/>
                  </a:cubicBezTo>
                  <a:cubicBezTo>
                    <a:pt x="590" y="229"/>
                    <a:pt x="564" y="208"/>
                    <a:pt x="532" y="202"/>
                  </a:cubicBezTo>
                  <a:cubicBezTo>
                    <a:pt x="495" y="191"/>
                    <a:pt x="454" y="203"/>
                    <a:pt x="420" y="180"/>
                  </a:cubicBezTo>
                  <a:cubicBezTo>
                    <a:pt x="365" y="130"/>
                    <a:pt x="273" y="183"/>
                    <a:pt x="225" y="112"/>
                  </a:cubicBezTo>
                </a:path>
              </a:pathLst>
            </a:custGeom>
            <a:solidFill>
              <a:srgbClr val="2B2B2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43" name="Forme libre 1142"/>
            <p:cNvSpPr>
              <a:spLocks noChangeArrowheads="1"/>
            </p:cNvSpPr>
            <p:nvPr userDrawn="1"/>
          </p:nvSpPr>
          <p:spPr bwMode="auto">
            <a:xfrm>
              <a:off x="4289425" y="646113"/>
              <a:ext cx="206375" cy="49212"/>
            </a:xfrm>
            <a:custGeom>
              <a:avLst/>
              <a:gdLst>
                <a:gd name="T0" fmla="*/ 366 w 575"/>
                <a:gd name="T1" fmla="*/ 136 h 137"/>
                <a:gd name="T2" fmla="*/ 227 w 575"/>
                <a:gd name="T3" fmla="*/ 111 h 137"/>
                <a:gd name="T4" fmla="*/ 113 w 575"/>
                <a:gd name="T5" fmla="*/ 87 h 137"/>
                <a:gd name="T6" fmla="*/ 76 w 575"/>
                <a:gd name="T7" fmla="*/ 53 h 137"/>
                <a:gd name="T8" fmla="*/ 0 w 575"/>
                <a:gd name="T9" fmla="*/ 62 h 137"/>
                <a:gd name="T10" fmla="*/ 23 w 575"/>
                <a:gd name="T11" fmla="*/ 0 h 137"/>
                <a:gd name="T12" fmla="*/ 319 w 575"/>
                <a:gd name="T13" fmla="*/ 73 h 137"/>
                <a:gd name="T14" fmla="*/ 478 w 575"/>
                <a:gd name="T15" fmla="*/ 47 h 137"/>
                <a:gd name="T16" fmla="*/ 574 w 575"/>
                <a:gd name="T17" fmla="*/ 24 h 137"/>
                <a:gd name="T18" fmla="*/ 366 w 575"/>
                <a:gd name="T19" fmla="*/ 13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5" h="137">
                  <a:moveTo>
                    <a:pt x="366" y="136"/>
                  </a:moveTo>
                  <a:cubicBezTo>
                    <a:pt x="324" y="102"/>
                    <a:pt x="275" y="116"/>
                    <a:pt x="227" y="111"/>
                  </a:cubicBezTo>
                  <a:cubicBezTo>
                    <a:pt x="197" y="65"/>
                    <a:pt x="151" y="93"/>
                    <a:pt x="113" y="87"/>
                  </a:cubicBezTo>
                  <a:cubicBezTo>
                    <a:pt x="120" y="53"/>
                    <a:pt x="102" y="50"/>
                    <a:pt x="76" y="53"/>
                  </a:cubicBezTo>
                  <a:cubicBezTo>
                    <a:pt x="52" y="56"/>
                    <a:pt x="26" y="59"/>
                    <a:pt x="0" y="62"/>
                  </a:cubicBezTo>
                  <a:cubicBezTo>
                    <a:pt x="20" y="46"/>
                    <a:pt x="33" y="27"/>
                    <a:pt x="23" y="0"/>
                  </a:cubicBezTo>
                  <a:cubicBezTo>
                    <a:pt x="122" y="24"/>
                    <a:pt x="221" y="47"/>
                    <a:pt x="319" y="73"/>
                  </a:cubicBezTo>
                  <a:cubicBezTo>
                    <a:pt x="377" y="88"/>
                    <a:pt x="429" y="93"/>
                    <a:pt x="478" y="47"/>
                  </a:cubicBezTo>
                  <a:cubicBezTo>
                    <a:pt x="504" y="23"/>
                    <a:pt x="539" y="21"/>
                    <a:pt x="574" y="24"/>
                  </a:cubicBezTo>
                  <a:cubicBezTo>
                    <a:pt x="519" y="88"/>
                    <a:pt x="453" y="133"/>
                    <a:pt x="366" y="136"/>
                  </a:cubicBezTo>
                </a:path>
              </a:pathLst>
            </a:custGeom>
            <a:solidFill>
              <a:srgbClr val="2B2B2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44" name="Forme libre 1143"/>
            <p:cNvSpPr>
              <a:spLocks noChangeArrowheads="1"/>
            </p:cNvSpPr>
            <p:nvPr userDrawn="1"/>
          </p:nvSpPr>
          <p:spPr bwMode="auto">
            <a:xfrm>
              <a:off x="4668838" y="422275"/>
              <a:ext cx="182562" cy="39688"/>
            </a:xfrm>
            <a:custGeom>
              <a:avLst/>
              <a:gdLst>
                <a:gd name="T0" fmla="*/ 504 w 505"/>
                <a:gd name="T1" fmla="*/ 0 h 109"/>
                <a:gd name="T2" fmla="*/ 161 w 505"/>
                <a:gd name="T3" fmla="*/ 69 h 109"/>
                <a:gd name="T4" fmla="*/ 0 w 505"/>
                <a:gd name="T5" fmla="*/ 69 h 109"/>
                <a:gd name="T6" fmla="*/ 0 w 505"/>
                <a:gd name="T7" fmla="*/ 69 h 109"/>
                <a:gd name="T8" fmla="*/ 504 w 505"/>
                <a:gd name="T9" fmla="*/ 0 h 109"/>
              </a:gdLst>
              <a:ahLst/>
              <a:cxnLst>
                <a:cxn ang="0">
                  <a:pos x="T0" y="T1"/>
                </a:cxn>
                <a:cxn ang="0">
                  <a:pos x="T2" y="T3"/>
                </a:cxn>
                <a:cxn ang="0">
                  <a:pos x="T4" y="T5"/>
                </a:cxn>
                <a:cxn ang="0">
                  <a:pos x="T6" y="T7"/>
                </a:cxn>
                <a:cxn ang="0">
                  <a:pos x="T8" y="T9"/>
                </a:cxn>
              </a:cxnLst>
              <a:rect l="0" t="0" r="r" b="b"/>
              <a:pathLst>
                <a:path w="505" h="109">
                  <a:moveTo>
                    <a:pt x="504" y="0"/>
                  </a:moveTo>
                  <a:cubicBezTo>
                    <a:pt x="394" y="47"/>
                    <a:pt x="272" y="35"/>
                    <a:pt x="161" y="69"/>
                  </a:cubicBezTo>
                  <a:cubicBezTo>
                    <a:pt x="107" y="75"/>
                    <a:pt x="54" y="108"/>
                    <a:pt x="0" y="69"/>
                  </a:cubicBezTo>
                  <a:lnTo>
                    <a:pt x="0" y="69"/>
                  </a:lnTo>
                  <a:cubicBezTo>
                    <a:pt x="165" y="23"/>
                    <a:pt x="335" y="7"/>
                    <a:pt x="504" y="0"/>
                  </a:cubicBezTo>
                </a:path>
              </a:pathLst>
            </a:custGeom>
            <a:solidFill>
              <a:srgbClr val="1C1C1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45" name="Forme libre 1144"/>
            <p:cNvSpPr>
              <a:spLocks noChangeArrowheads="1"/>
            </p:cNvSpPr>
            <p:nvPr userDrawn="1"/>
          </p:nvSpPr>
          <p:spPr bwMode="auto">
            <a:xfrm>
              <a:off x="4527550" y="623888"/>
              <a:ext cx="157163" cy="36512"/>
            </a:xfrm>
            <a:custGeom>
              <a:avLst/>
              <a:gdLst>
                <a:gd name="T0" fmla="*/ 0 w 437"/>
                <a:gd name="T1" fmla="*/ 80 h 102"/>
                <a:gd name="T2" fmla="*/ 158 w 437"/>
                <a:gd name="T3" fmla="*/ 34 h 102"/>
                <a:gd name="T4" fmla="*/ 363 w 437"/>
                <a:gd name="T5" fmla="*/ 14 h 102"/>
                <a:gd name="T6" fmla="*/ 436 w 437"/>
                <a:gd name="T7" fmla="*/ 78 h 102"/>
                <a:gd name="T8" fmla="*/ 67 w 437"/>
                <a:gd name="T9" fmla="*/ 101 h 102"/>
                <a:gd name="T10" fmla="*/ 0 w 437"/>
                <a:gd name="T11" fmla="*/ 80 h 102"/>
              </a:gdLst>
              <a:ahLst/>
              <a:cxnLst>
                <a:cxn ang="0">
                  <a:pos x="T0" y="T1"/>
                </a:cxn>
                <a:cxn ang="0">
                  <a:pos x="T2" y="T3"/>
                </a:cxn>
                <a:cxn ang="0">
                  <a:pos x="T4" y="T5"/>
                </a:cxn>
                <a:cxn ang="0">
                  <a:pos x="T6" y="T7"/>
                </a:cxn>
                <a:cxn ang="0">
                  <a:pos x="T8" y="T9"/>
                </a:cxn>
                <a:cxn ang="0">
                  <a:pos x="T10" y="T11"/>
                </a:cxn>
              </a:cxnLst>
              <a:rect l="0" t="0" r="r" b="b"/>
              <a:pathLst>
                <a:path w="437" h="102">
                  <a:moveTo>
                    <a:pt x="0" y="80"/>
                  </a:moveTo>
                  <a:cubicBezTo>
                    <a:pt x="48" y="48"/>
                    <a:pt x="109" y="64"/>
                    <a:pt x="158" y="34"/>
                  </a:cubicBezTo>
                  <a:cubicBezTo>
                    <a:pt x="224" y="0"/>
                    <a:pt x="294" y="11"/>
                    <a:pt x="363" y="14"/>
                  </a:cubicBezTo>
                  <a:cubicBezTo>
                    <a:pt x="404" y="16"/>
                    <a:pt x="435" y="31"/>
                    <a:pt x="436" y="78"/>
                  </a:cubicBezTo>
                  <a:cubicBezTo>
                    <a:pt x="313" y="78"/>
                    <a:pt x="189" y="78"/>
                    <a:pt x="67" y="101"/>
                  </a:cubicBezTo>
                  <a:cubicBezTo>
                    <a:pt x="47" y="86"/>
                    <a:pt x="24" y="83"/>
                    <a:pt x="0" y="80"/>
                  </a:cubicBezTo>
                </a:path>
              </a:pathLst>
            </a:custGeom>
            <a:solidFill>
              <a:srgbClr val="2B2B2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46" name="Forme libre 1145"/>
            <p:cNvSpPr>
              <a:spLocks noChangeArrowheads="1"/>
            </p:cNvSpPr>
            <p:nvPr userDrawn="1"/>
          </p:nvSpPr>
          <p:spPr bwMode="auto">
            <a:xfrm>
              <a:off x="4238625" y="628650"/>
              <a:ext cx="50800" cy="25400"/>
            </a:xfrm>
            <a:custGeom>
              <a:avLst/>
              <a:gdLst>
                <a:gd name="T0" fmla="*/ 69 w 140"/>
                <a:gd name="T1" fmla="*/ 69 h 70"/>
                <a:gd name="T2" fmla="*/ 0 w 140"/>
                <a:gd name="T3" fmla="*/ 42 h 70"/>
                <a:gd name="T4" fmla="*/ 25 w 140"/>
                <a:gd name="T5" fmla="*/ 0 h 70"/>
                <a:gd name="T6" fmla="*/ 139 w 140"/>
                <a:gd name="T7" fmla="*/ 46 h 70"/>
                <a:gd name="T8" fmla="*/ 69 w 140"/>
                <a:gd name="T9" fmla="*/ 69 h 70"/>
              </a:gdLst>
              <a:ahLst/>
              <a:cxnLst>
                <a:cxn ang="0">
                  <a:pos x="T0" y="T1"/>
                </a:cxn>
                <a:cxn ang="0">
                  <a:pos x="T2" y="T3"/>
                </a:cxn>
                <a:cxn ang="0">
                  <a:pos x="T4" y="T5"/>
                </a:cxn>
                <a:cxn ang="0">
                  <a:pos x="T6" y="T7"/>
                </a:cxn>
                <a:cxn ang="0">
                  <a:pos x="T8" y="T9"/>
                </a:cxn>
              </a:cxnLst>
              <a:rect l="0" t="0" r="r" b="b"/>
              <a:pathLst>
                <a:path w="140" h="70">
                  <a:moveTo>
                    <a:pt x="69" y="69"/>
                  </a:moveTo>
                  <a:cubicBezTo>
                    <a:pt x="49" y="52"/>
                    <a:pt x="25" y="46"/>
                    <a:pt x="0" y="42"/>
                  </a:cubicBezTo>
                  <a:cubicBezTo>
                    <a:pt x="8" y="28"/>
                    <a:pt x="16" y="14"/>
                    <a:pt x="25" y="0"/>
                  </a:cubicBezTo>
                  <a:cubicBezTo>
                    <a:pt x="63" y="16"/>
                    <a:pt x="101" y="31"/>
                    <a:pt x="139" y="46"/>
                  </a:cubicBezTo>
                  <a:cubicBezTo>
                    <a:pt x="115" y="52"/>
                    <a:pt x="92" y="60"/>
                    <a:pt x="69" y="69"/>
                  </a:cubicBezTo>
                </a:path>
              </a:pathLst>
            </a:custGeom>
            <a:solidFill>
              <a:srgbClr val="2B2B2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47" name="Forme libre 1146"/>
            <p:cNvSpPr>
              <a:spLocks noChangeArrowheads="1"/>
            </p:cNvSpPr>
            <p:nvPr userDrawn="1"/>
          </p:nvSpPr>
          <p:spPr bwMode="auto">
            <a:xfrm>
              <a:off x="4916488" y="403225"/>
              <a:ext cx="58737" cy="14288"/>
            </a:xfrm>
            <a:custGeom>
              <a:avLst/>
              <a:gdLst>
                <a:gd name="T0" fmla="*/ 160 w 161"/>
                <a:gd name="T1" fmla="*/ 9 h 41"/>
                <a:gd name="T2" fmla="*/ 0 w 161"/>
                <a:gd name="T3" fmla="*/ 32 h 41"/>
                <a:gd name="T4" fmla="*/ 160 w 161"/>
                <a:gd name="T5" fmla="*/ 9 h 41"/>
              </a:gdLst>
              <a:ahLst/>
              <a:cxnLst>
                <a:cxn ang="0">
                  <a:pos x="T0" y="T1"/>
                </a:cxn>
                <a:cxn ang="0">
                  <a:pos x="T2" y="T3"/>
                </a:cxn>
                <a:cxn ang="0">
                  <a:pos x="T4" y="T5"/>
                </a:cxn>
              </a:cxnLst>
              <a:rect l="0" t="0" r="r" b="b"/>
              <a:pathLst>
                <a:path w="161" h="41">
                  <a:moveTo>
                    <a:pt x="160" y="9"/>
                  </a:moveTo>
                  <a:cubicBezTo>
                    <a:pt x="110" y="40"/>
                    <a:pt x="53" y="30"/>
                    <a:pt x="0" y="32"/>
                  </a:cubicBezTo>
                  <a:cubicBezTo>
                    <a:pt x="50" y="0"/>
                    <a:pt x="105" y="11"/>
                    <a:pt x="160" y="9"/>
                  </a:cubicBezTo>
                </a:path>
              </a:pathLst>
            </a:custGeom>
            <a:solidFill>
              <a:srgbClr val="1C1C1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48" name="Forme libre 1147"/>
            <p:cNvSpPr>
              <a:spLocks noChangeArrowheads="1"/>
            </p:cNvSpPr>
            <p:nvPr userDrawn="1"/>
          </p:nvSpPr>
          <p:spPr bwMode="auto">
            <a:xfrm>
              <a:off x="4989513" y="393700"/>
              <a:ext cx="57150" cy="14288"/>
            </a:xfrm>
            <a:custGeom>
              <a:avLst/>
              <a:gdLst>
                <a:gd name="T0" fmla="*/ 159 w 160"/>
                <a:gd name="T1" fmla="*/ 9 h 41"/>
                <a:gd name="T2" fmla="*/ 0 w 160"/>
                <a:gd name="T3" fmla="*/ 32 h 41"/>
                <a:gd name="T4" fmla="*/ 159 w 160"/>
                <a:gd name="T5" fmla="*/ 9 h 41"/>
              </a:gdLst>
              <a:ahLst/>
              <a:cxnLst>
                <a:cxn ang="0">
                  <a:pos x="T0" y="T1"/>
                </a:cxn>
                <a:cxn ang="0">
                  <a:pos x="T2" y="T3"/>
                </a:cxn>
                <a:cxn ang="0">
                  <a:pos x="T4" y="T5"/>
                </a:cxn>
              </a:cxnLst>
              <a:rect l="0" t="0" r="r" b="b"/>
              <a:pathLst>
                <a:path w="160" h="41">
                  <a:moveTo>
                    <a:pt x="159" y="9"/>
                  </a:moveTo>
                  <a:cubicBezTo>
                    <a:pt x="109" y="40"/>
                    <a:pt x="54" y="30"/>
                    <a:pt x="0" y="32"/>
                  </a:cubicBezTo>
                  <a:cubicBezTo>
                    <a:pt x="49" y="0"/>
                    <a:pt x="104" y="11"/>
                    <a:pt x="159" y="9"/>
                  </a:cubicBezTo>
                </a:path>
              </a:pathLst>
            </a:custGeom>
            <a:solidFill>
              <a:srgbClr val="1C1C1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49" name="Forme libre 1148"/>
            <p:cNvSpPr>
              <a:spLocks noChangeArrowheads="1"/>
            </p:cNvSpPr>
            <p:nvPr userDrawn="1"/>
          </p:nvSpPr>
          <p:spPr bwMode="auto">
            <a:xfrm>
              <a:off x="4857750" y="411163"/>
              <a:ext cx="50800" cy="12700"/>
            </a:xfrm>
            <a:custGeom>
              <a:avLst/>
              <a:gdLst>
                <a:gd name="T0" fmla="*/ 138 w 139"/>
                <a:gd name="T1" fmla="*/ 6 h 34"/>
                <a:gd name="T2" fmla="*/ 0 w 139"/>
                <a:gd name="T3" fmla="*/ 29 h 34"/>
                <a:gd name="T4" fmla="*/ 138 w 139"/>
                <a:gd name="T5" fmla="*/ 6 h 34"/>
              </a:gdLst>
              <a:ahLst/>
              <a:cxnLst>
                <a:cxn ang="0">
                  <a:pos x="T0" y="T1"/>
                </a:cxn>
                <a:cxn ang="0">
                  <a:pos x="T2" y="T3"/>
                </a:cxn>
                <a:cxn ang="0">
                  <a:pos x="T4" y="T5"/>
                </a:cxn>
              </a:cxnLst>
              <a:rect l="0" t="0" r="r" b="b"/>
              <a:pathLst>
                <a:path w="139" h="34">
                  <a:moveTo>
                    <a:pt x="138" y="6"/>
                  </a:moveTo>
                  <a:cubicBezTo>
                    <a:pt x="95" y="33"/>
                    <a:pt x="48" y="29"/>
                    <a:pt x="0" y="29"/>
                  </a:cubicBezTo>
                  <a:cubicBezTo>
                    <a:pt x="43" y="0"/>
                    <a:pt x="90" y="6"/>
                    <a:pt x="138" y="6"/>
                  </a:cubicBezTo>
                </a:path>
              </a:pathLst>
            </a:custGeom>
            <a:solidFill>
              <a:srgbClr val="1C1C1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50" name="Forme libre 1149"/>
            <p:cNvSpPr>
              <a:spLocks noChangeArrowheads="1"/>
            </p:cNvSpPr>
            <p:nvPr userDrawn="1"/>
          </p:nvSpPr>
          <p:spPr bwMode="auto">
            <a:xfrm>
              <a:off x="4511675" y="661988"/>
              <a:ext cx="17463" cy="6350"/>
            </a:xfrm>
            <a:custGeom>
              <a:avLst/>
              <a:gdLst>
                <a:gd name="T0" fmla="*/ 48 w 49"/>
                <a:gd name="T1" fmla="*/ 0 h 19"/>
                <a:gd name="T2" fmla="*/ 0 w 49"/>
                <a:gd name="T3" fmla="*/ 18 h 19"/>
                <a:gd name="T4" fmla="*/ 48 w 49"/>
                <a:gd name="T5" fmla="*/ 0 h 19"/>
              </a:gdLst>
              <a:ahLst/>
              <a:cxnLst>
                <a:cxn ang="0">
                  <a:pos x="T0" y="T1"/>
                </a:cxn>
                <a:cxn ang="0">
                  <a:pos x="T2" y="T3"/>
                </a:cxn>
                <a:cxn ang="0">
                  <a:pos x="T4" y="T5"/>
                </a:cxn>
              </a:cxnLst>
              <a:rect l="0" t="0" r="r" b="b"/>
              <a:pathLst>
                <a:path w="49" h="19">
                  <a:moveTo>
                    <a:pt x="48" y="0"/>
                  </a:moveTo>
                  <a:cubicBezTo>
                    <a:pt x="32" y="6"/>
                    <a:pt x="16" y="12"/>
                    <a:pt x="0" y="18"/>
                  </a:cubicBezTo>
                  <a:cubicBezTo>
                    <a:pt x="16" y="12"/>
                    <a:pt x="31" y="6"/>
                    <a:pt x="48" y="0"/>
                  </a:cubicBezTo>
                </a:path>
              </a:pathLst>
            </a:custGeom>
            <a:solidFill>
              <a:srgbClr val="2B2B2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51" name="Forme libre 1150"/>
            <p:cNvSpPr>
              <a:spLocks noChangeArrowheads="1"/>
            </p:cNvSpPr>
            <p:nvPr userDrawn="1"/>
          </p:nvSpPr>
          <p:spPr bwMode="auto">
            <a:xfrm>
              <a:off x="4494213" y="677863"/>
              <a:ext cx="7937" cy="9525"/>
            </a:xfrm>
            <a:custGeom>
              <a:avLst/>
              <a:gdLst>
                <a:gd name="T0" fmla="*/ 20 w 21"/>
                <a:gd name="T1" fmla="*/ 0 h 26"/>
                <a:gd name="T2" fmla="*/ 12 w 21"/>
                <a:gd name="T3" fmla="*/ 12 h 26"/>
                <a:gd name="T4" fmla="*/ 20 w 21"/>
                <a:gd name="T5" fmla="*/ 0 h 26"/>
                <a:gd name="T6" fmla="*/ 0 w 21"/>
                <a:gd name="T7" fmla="*/ 25 h 26"/>
                <a:gd name="T8" fmla="*/ 12 w 21"/>
                <a:gd name="T9" fmla="*/ 12 h 26"/>
                <a:gd name="T10" fmla="*/ 0 w 21"/>
                <a:gd name="T11" fmla="*/ 25 h 26"/>
              </a:gdLst>
              <a:ahLst/>
              <a:cxnLst>
                <a:cxn ang="0">
                  <a:pos x="T0" y="T1"/>
                </a:cxn>
                <a:cxn ang="0">
                  <a:pos x="T2" y="T3"/>
                </a:cxn>
                <a:cxn ang="0">
                  <a:pos x="T4" y="T5"/>
                </a:cxn>
                <a:cxn ang="0">
                  <a:pos x="T6" y="T7"/>
                </a:cxn>
                <a:cxn ang="0">
                  <a:pos x="T8" y="T9"/>
                </a:cxn>
                <a:cxn ang="0">
                  <a:pos x="T10" y="T11"/>
                </a:cxn>
              </a:cxnLst>
              <a:rect l="0" t="0" r="r" b="b"/>
              <a:pathLst>
                <a:path w="21" h="26">
                  <a:moveTo>
                    <a:pt x="20" y="0"/>
                  </a:moveTo>
                  <a:cubicBezTo>
                    <a:pt x="17" y="4"/>
                    <a:pt x="15" y="8"/>
                    <a:pt x="12" y="12"/>
                  </a:cubicBezTo>
                  <a:cubicBezTo>
                    <a:pt x="15" y="8"/>
                    <a:pt x="18" y="4"/>
                    <a:pt x="20" y="0"/>
                  </a:cubicBezTo>
                  <a:close/>
                  <a:moveTo>
                    <a:pt x="0" y="25"/>
                  </a:moveTo>
                  <a:cubicBezTo>
                    <a:pt x="4" y="20"/>
                    <a:pt x="8" y="16"/>
                    <a:pt x="12" y="12"/>
                  </a:cubicBezTo>
                  <a:cubicBezTo>
                    <a:pt x="8" y="16"/>
                    <a:pt x="5" y="21"/>
                    <a:pt x="0" y="25"/>
                  </a:cubicBezTo>
                  <a:close/>
                </a:path>
              </a:pathLst>
            </a:custGeom>
            <a:solidFill>
              <a:srgbClr val="2B2B2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52" name="Forme libre 1151"/>
            <p:cNvSpPr>
              <a:spLocks noChangeArrowheads="1"/>
            </p:cNvSpPr>
            <p:nvPr userDrawn="1"/>
          </p:nvSpPr>
          <p:spPr bwMode="auto">
            <a:xfrm>
              <a:off x="3621088" y="561975"/>
              <a:ext cx="7937" cy="9525"/>
            </a:xfrm>
            <a:custGeom>
              <a:avLst/>
              <a:gdLst>
                <a:gd name="T0" fmla="*/ 0 w 22"/>
                <a:gd name="T1" fmla="*/ 24 h 25"/>
                <a:gd name="T2" fmla="*/ 21 w 22"/>
                <a:gd name="T3" fmla="*/ 0 h 25"/>
                <a:gd name="T4" fmla="*/ 0 w 22"/>
                <a:gd name="T5" fmla="*/ 24 h 25"/>
              </a:gdLst>
              <a:ahLst/>
              <a:cxnLst>
                <a:cxn ang="0">
                  <a:pos x="T0" y="T1"/>
                </a:cxn>
                <a:cxn ang="0">
                  <a:pos x="T2" y="T3"/>
                </a:cxn>
                <a:cxn ang="0">
                  <a:pos x="T4" y="T5"/>
                </a:cxn>
              </a:cxnLst>
              <a:rect l="0" t="0" r="r" b="b"/>
              <a:pathLst>
                <a:path w="22" h="25">
                  <a:moveTo>
                    <a:pt x="0" y="24"/>
                  </a:moveTo>
                  <a:cubicBezTo>
                    <a:pt x="8" y="16"/>
                    <a:pt x="14" y="9"/>
                    <a:pt x="21" y="0"/>
                  </a:cubicBezTo>
                  <a:cubicBezTo>
                    <a:pt x="14" y="9"/>
                    <a:pt x="6" y="16"/>
                    <a:pt x="0" y="24"/>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53" name="Forme libre 1152"/>
            <p:cNvSpPr>
              <a:spLocks noChangeArrowheads="1"/>
            </p:cNvSpPr>
            <p:nvPr userDrawn="1"/>
          </p:nvSpPr>
          <p:spPr bwMode="auto">
            <a:xfrm>
              <a:off x="6280150" y="3698875"/>
              <a:ext cx="1408113" cy="611188"/>
            </a:xfrm>
            <a:custGeom>
              <a:avLst/>
              <a:gdLst>
                <a:gd name="T0" fmla="*/ 3762 w 3911"/>
                <a:gd name="T1" fmla="*/ 2 h 1697"/>
                <a:gd name="T2" fmla="*/ 3836 w 3911"/>
                <a:gd name="T3" fmla="*/ 19 h 1697"/>
                <a:gd name="T4" fmla="*/ 3908 w 3911"/>
                <a:gd name="T5" fmla="*/ 101 h 1697"/>
                <a:gd name="T6" fmla="*/ 3832 w 3911"/>
                <a:gd name="T7" fmla="*/ 174 h 1697"/>
                <a:gd name="T8" fmla="*/ 3158 w 3911"/>
                <a:gd name="T9" fmla="*/ 450 h 1697"/>
                <a:gd name="T10" fmla="*/ 2285 w 3911"/>
                <a:gd name="T11" fmla="*/ 809 h 1697"/>
                <a:gd name="T12" fmla="*/ 1763 w 3911"/>
                <a:gd name="T13" fmla="*/ 1001 h 1697"/>
                <a:gd name="T14" fmla="*/ 1457 w 3911"/>
                <a:gd name="T15" fmla="*/ 1129 h 1697"/>
                <a:gd name="T16" fmla="*/ 1079 w 3911"/>
                <a:gd name="T17" fmla="*/ 1285 h 1697"/>
                <a:gd name="T18" fmla="*/ 486 w 3911"/>
                <a:gd name="T19" fmla="*/ 1522 h 1697"/>
                <a:gd name="T20" fmla="*/ 101 w 3911"/>
                <a:gd name="T21" fmla="*/ 1667 h 1697"/>
                <a:gd name="T22" fmla="*/ 16 w 3911"/>
                <a:gd name="T23" fmla="*/ 1583 h 1697"/>
                <a:gd name="T24" fmla="*/ 97 w 3911"/>
                <a:gd name="T25" fmla="*/ 1476 h 1697"/>
                <a:gd name="T26" fmla="*/ 338 w 3911"/>
                <a:gd name="T27" fmla="*/ 1346 h 1697"/>
                <a:gd name="T28" fmla="*/ 991 w 3911"/>
                <a:gd name="T29" fmla="*/ 1074 h 1697"/>
                <a:gd name="T30" fmla="*/ 1494 w 3911"/>
                <a:gd name="T31" fmla="*/ 888 h 1697"/>
                <a:gd name="T32" fmla="*/ 1650 w 3911"/>
                <a:gd name="T33" fmla="*/ 818 h 1697"/>
                <a:gd name="T34" fmla="*/ 1947 w 3911"/>
                <a:gd name="T35" fmla="*/ 702 h 1697"/>
                <a:gd name="T36" fmla="*/ 2402 w 3911"/>
                <a:gd name="T37" fmla="*/ 518 h 1697"/>
                <a:gd name="T38" fmla="*/ 3016 w 3911"/>
                <a:gd name="T39" fmla="*/ 280 h 1697"/>
                <a:gd name="T40" fmla="*/ 3265 w 3911"/>
                <a:gd name="T41" fmla="*/ 168 h 1697"/>
                <a:gd name="T42" fmla="*/ 3565 w 3911"/>
                <a:gd name="T43" fmla="*/ 63 h 1697"/>
                <a:gd name="T44" fmla="*/ 3762 w 3911"/>
                <a:gd name="T45" fmla="*/ 2 h 1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11" h="1697">
                  <a:moveTo>
                    <a:pt x="3762" y="2"/>
                  </a:moveTo>
                  <a:cubicBezTo>
                    <a:pt x="3795" y="0"/>
                    <a:pt x="3817" y="6"/>
                    <a:pt x="3836" y="19"/>
                  </a:cubicBezTo>
                  <a:cubicBezTo>
                    <a:pt x="3868" y="38"/>
                    <a:pt x="3907" y="60"/>
                    <a:pt x="3908" y="101"/>
                  </a:cubicBezTo>
                  <a:cubicBezTo>
                    <a:pt x="3910" y="148"/>
                    <a:pt x="3865" y="162"/>
                    <a:pt x="3832" y="174"/>
                  </a:cubicBezTo>
                  <a:cubicBezTo>
                    <a:pt x="3606" y="262"/>
                    <a:pt x="3384" y="361"/>
                    <a:pt x="3158" y="450"/>
                  </a:cubicBezTo>
                  <a:cubicBezTo>
                    <a:pt x="2865" y="564"/>
                    <a:pt x="2577" y="693"/>
                    <a:pt x="2285" y="809"/>
                  </a:cubicBezTo>
                  <a:cubicBezTo>
                    <a:pt x="2112" y="877"/>
                    <a:pt x="1935" y="935"/>
                    <a:pt x="1763" y="1001"/>
                  </a:cubicBezTo>
                  <a:cubicBezTo>
                    <a:pt x="1659" y="1041"/>
                    <a:pt x="1560" y="1087"/>
                    <a:pt x="1457" y="1129"/>
                  </a:cubicBezTo>
                  <a:cubicBezTo>
                    <a:pt x="1332" y="1181"/>
                    <a:pt x="1207" y="1239"/>
                    <a:pt x="1079" y="1285"/>
                  </a:cubicBezTo>
                  <a:cubicBezTo>
                    <a:pt x="878" y="1357"/>
                    <a:pt x="685" y="1444"/>
                    <a:pt x="486" y="1522"/>
                  </a:cubicBezTo>
                  <a:cubicBezTo>
                    <a:pt x="359" y="1572"/>
                    <a:pt x="226" y="1607"/>
                    <a:pt x="101" y="1667"/>
                  </a:cubicBezTo>
                  <a:cubicBezTo>
                    <a:pt x="40" y="1696"/>
                    <a:pt x="0" y="1652"/>
                    <a:pt x="16" y="1583"/>
                  </a:cubicBezTo>
                  <a:cubicBezTo>
                    <a:pt x="26" y="1536"/>
                    <a:pt x="61" y="1505"/>
                    <a:pt x="97" y="1476"/>
                  </a:cubicBezTo>
                  <a:cubicBezTo>
                    <a:pt x="168" y="1416"/>
                    <a:pt x="252" y="1380"/>
                    <a:pt x="338" y="1346"/>
                  </a:cubicBezTo>
                  <a:cubicBezTo>
                    <a:pt x="556" y="1258"/>
                    <a:pt x="772" y="1157"/>
                    <a:pt x="991" y="1074"/>
                  </a:cubicBezTo>
                  <a:cubicBezTo>
                    <a:pt x="1158" y="1012"/>
                    <a:pt x="1320" y="929"/>
                    <a:pt x="1494" y="888"/>
                  </a:cubicBezTo>
                  <a:cubicBezTo>
                    <a:pt x="1549" y="874"/>
                    <a:pt x="1601" y="851"/>
                    <a:pt x="1650" y="818"/>
                  </a:cubicBezTo>
                  <a:cubicBezTo>
                    <a:pt x="1738" y="754"/>
                    <a:pt x="1850" y="748"/>
                    <a:pt x="1947" y="702"/>
                  </a:cubicBezTo>
                  <a:cubicBezTo>
                    <a:pt x="2096" y="631"/>
                    <a:pt x="2254" y="589"/>
                    <a:pt x="2402" y="518"/>
                  </a:cubicBezTo>
                  <a:cubicBezTo>
                    <a:pt x="2601" y="424"/>
                    <a:pt x="2809" y="354"/>
                    <a:pt x="3016" y="280"/>
                  </a:cubicBezTo>
                  <a:cubicBezTo>
                    <a:pt x="3102" y="250"/>
                    <a:pt x="3184" y="209"/>
                    <a:pt x="3265" y="168"/>
                  </a:cubicBezTo>
                  <a:cubicBezTo>
                    <a:pt x="3358" y="121"/>
                    <a:pt x="3464" y="96"/>
                    <a:pt x="3565" y="63"/>
                  </a:cubicBezTo>
                  <a:cubicBezTo>
                    <a:pt x="3633" y="40"/>
                    <a:pt x="3702" y="20"/>
                    <a:pt x="3762" y="2"/>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54" name="Forme libre 1153"/>
            <p:cNvSpPr>
              <a:spLocks noChangeArrowheads="1"/>
            </p:cNvSpPr>
            <p:nvPr userDrawn="1"/>
          </p:nvSpPr>
          <p:spPr bwMode="auto">
            <a:xfrm>
              <a:off x="5994400" y="4508500"/>
              <a:ext cx="1098550" cy="542925"/>
            </a:xfrm>
            <a:custGeom>
              <a:avLst/>
              <a:gdLst>
                <a:gd name="T0" fmla="*/ 1903 w 3052"/>
                <a:gd name="T1" fmla="*/ 214 h 1508"/>
                <a:gd name="T2" fmla="*/ 1977 w 3052"/>
                <a:gd name="T3" fmla="*/ 144 h 1508"/>
                <a:gd name="T4" fmla="*/ 2159 w 3052"/>
                <a:gd name="T5" fmla="*/ 58 h 1508"/>
                <a:gd name="T6" fmla="*/ 2266 w 3052"/>
                <a:gd name="T7" fmla="*/ 150 h 1508"/>
                <a:gd name="T8" fmla="*/ 2286 w 3052"/>
                <a:gd name="T9" fmla="*/ 171 h 1508"/>
                <a:gd name="T10" fmla="*/ 2307 w 3052"/>
                <a:gd name="T11" fmla="*/ 191 h 1508"/>
                <a:gd name="T12" fmla="*/ 2330 w 3052"/>
                <a:gd name="T13" fmla="*/ 209 h 1508"/>
                <a:gd name="T14" fmla="*/ 2342 w 3052"/>
                <a:gd name="T15" fmla="*/ 219 h 1508"/>
                <a:gd name="T16" fmla="*/ 2539 w 3052"/>
                <a:gd name="T17" fmla="*/ 211 h 1508"/>
                <a:gd name="T18" fmla="*/ 2596 w 3052"/>
                <a:gd name="T19" fmla="*/ 159 h 1508"/>
                <a:gd name="T20" fmla="*/ 2689 w 3052"/>
                <a:gd name="T21" fmla="*/ 51 h 1508"/>
                <a:gd name="T22" fmla="*/ 2718 w 3052"/>
                <a:gd name="T23" fmla="*/ 35 h 1508"/>
                <a:gd name="T24" fmla="*/ 2817 w 3052"/>
                <a:gd name="T25" fmla="*/ 34 h 1508"/>
                <a:gd name="T26" fmla="*/ 2848 w 3052"/>
                <a:gd name="T27" fmla="*/ 41 h 1508"/>
                <a:gd name="T28" fmla="*/ 2968 w 3052"/>
                <a:gd name="T29" fmla="*/ 83 h 1508"/>
                <a:gd name="T30" fmla="*/ 3034 w 3052"/>
                <a:gd name="T31" fmla="*/ 130 h 1508"/>
                <a:gd name="T32" fmla="*/ 3045 w 3052"/>
                <a:gd name="T33" fmla="*/ 194 h 1508"/>
                <a:gd name="T34" fmla="*/ 3036 w 3052"/>
                <a:gd name="T35" fmla="*/ 226 h 1508"/>
                <a:gd name="T36" fmla="*/ 3004 w 3052"/>
                <a:gd name="T37" fmla="*/ 263 h 1508"/>
                <a:gd name="T38" fmla="*/ 2976 w 3052"/>
                <a:gd name="T39" fmla="*/ 280 h 1508"/>
                <a:gd name="T40" fmla="*/ 2933 w 3052"/>
                <a:gd name="T41" fmla="*/ 296 h 1508"/>
                <a:gd name="T42" fmla="*/ 2848 w 3052"/>
                <a:gd name="T43" fmla="*/ 327 h 1508"/>
                <a:gd name="T44" fmla="*/ 2666 w 3052"/>
                <a:gd name="T45" fmla="*/ 420 h 1508"/>
                <a:gd name="T46" fmla="*/ 1783 w 3052"/>
                <a:gd name="T47" fmla="*/ 828 h 1508"/>
                <a:gd name="T48" fmla="*/ 1347 w 3052"/>
                <a:gd name="T49" fmla="*/ 1025 h 1508"/>
                <a:gd name="T50" fmla="*/ 921 w 3052"/>
                <a:gd name="T51" fmla="*/ 1220 h 1508"/>
                <a:gd name="T52" fmla="*/ 895 w 3052"/>
                <a:gd name="T53" fmla="*/ 1236 h 1508"/>
                <a:gd name="T54" fmla="*/ 860 w 3052"/>
                <a:gd name="T55" fmla="*/ 1262 h 1508"/>
                <a:gd name="T56" fmla="*/ 838 w 3052"/>
                <a:gd name="T57" fmla="*/ 1283 h 1508"/>
                <a:gd name="T58" fmla="*/ 779 w 3052"/>
                <a:gd name="T59" fmla="*/ 1295 h 1508"/>
                <a:gd name="T60" fmla="*/ 449 w 3052"/>
                <a:gd name="T61" fmla="*/ 1468 h 1508"/>
                <a:gd name="T62" fmla="*/ 276 w 3052"/>
                <a:gd name="T63" fmla="*/ 1485 h 1508"/>
                <a:gd name="T64" fmla="*/ 182 w 3052"/>
                <a:gd name="T65" fmla="*/ 1426 h 1508"/>
                <a:gd name="T66" fmla="*/ 119 w 3052"/>
                <a:gd name="T67" fmla="*/ 999 h 1508"/>
                <a:gd name="T68" fmla="*/ 186 w 3052"/>
                <a:gd name="T69" fmla="*/ 926 h 1508"/>
                <a:gd name="T70" fmla="*/ 270 w 3052"/>
                <a:gd name="T71" fmla="*/ 929 h 1508"/>
                <a:gd name="T72" fmla="*/ 288 w 3052"/>
                <a:gd name="T73" fmla="*/ 956 h 1508"/>
                <a:gd name="T74" fmla="*/ 283 w 3052"/>
                <a:gd name="T75" fmla="*/ 970 h 1508"/>
                <a:gd name="T76" fmla="*/ 295 w 3052"/>
                <a:gd name="T77" fmla="*/ 959 h 1508"/>
                <a:gd name="T78" fmla="*/ 324 w 3052"/>
                <a:gd name="T79" fmla="*/ 950 h 1508"/>
                <a:gd name="T80" fmla="*/ 455 w 3052"/>
                <a:gd name="T81" fmla="*/ 1003 h 1508"/>
                <a:gd name="T82" fmla="*/ 499 w 3052"/>
                <a:gd name="T83" fmla="*/ 996 h 1508"/>
                <a:gd name="T84" fmla="*/ 602 w 3052"/>
                <a:gd name="T85" fmla="*/ 1031 h 1508"/>
                <a:gd name="T86" fmla="*/ 794 w 3052"/>
                <a:gd name="T87" fmla="*/ 967 h 1508"/>
                <a:gd name="T88" fmla="*/ 939 w 3052"/>
                <a:gd name="T89" fmla="*/ 916 h 1508"/>
                <a:gd name="T90" fmla="*/ 1176 w 3052"/>
                <a:gd name="T91" fmla="*/ 886 h 1508"/>
                <a:gd name="T92" fmla="*/ 1293 w 3052"/>
                <a:gd name="T93" fmla="*/ 797 h 1508"/>
                <a:gd name="T94" fmla="*/ 1903 w 3052"/>
                <a:gd name="T95" fmla="*/ 214 h 1508"/>
                <a:gd name="T96" fmla="*/ 304 w 3052"/>
                <a:gd name="T97" fmla="*/ 1239 h 1508"/>
                <a:gd name="T98" fmla="*/ 424 w 3052"/>
                <a:gd name="T99" fmla="*/ 1292 h 1508"/>
                <a:gd name="T100" fmla="*/ 530 w 3052"/>
                <a:gd name="T101" fmla="*/ 1260 h 1508"/>
                <a:gd name="T102" fmla="*/ 527 w 3052"/>
                <a:gd name="T103" fmla="*/ 1260 h 1508"/>
                <a:gd name="T104" fmla="*/ 273 w 3052"/>
                <a:gd name="T105" fmla="*/ 1005 h 1508"/>
                <a:gd name="T106" fmla="*/ 304 w 3052"/>
                <a:gd name="T107" fmla="*/ 1239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52" h="1508">
                  <a:moveTo>
                    <a:pt x="1903" y="214"/>
                  </a:moveTo>
                  <a:cubicBezTo>
                    <a:pt x="1927" y="191"/>
                    <a:pt x="1953" y="167"/>
                    <a:pt x="1977" y="144"/>
                  </a:cubicBezTo>
                  <a:cubicBezTo>
                    <a:pt x="2019" y="73"/>
                    <a:pt x="2057" y="0"/>
                    <a:pt x="2159" y="58"/>
                  </a:cubicBezTo>
                  <a:cubicBezTo>
                    <a:pt x="2203" y="80"/>
                    <a:pt x="2229" y="121"/>
                    <a:pt x="2266" y="150"/>
                  </a:cubicBezTo>
                  <a:cubicBezTo>
                    <a:pt x="2274" y="156"/>
                    <a:pt x="2280" y="164"/>
                    <a:pt x="2286" y="171"/>
                  </a:cubicBezTo>
                  <a:cubicBezTo>
                    <a:pt x="2294" y="177"/>
                    <a:pt x="2300" y="185"/>
                    <a:pt x="2307" y="191"/>
                  </a:cubicBezTo>
                  <a:lnTo>
                    <a:pt x="2330" y="209"/>
                  </a:lnTo>
                  <a:cubicBezTo>
                    <a:pt x="2335" y="212"/>
                    <a:pt x="2338" y="216"/>
                    <a:pt x="2342" y="219"/>
                  </a:cubicBezTo>
                  <a:cubicBezTo>
                    <a:pt x="2411" y="281"/>
                    <a:pt x="2475" y="267"/>
                    <a:pt x="2539" y="211"/>
                  </a:cubicBezTo>
                  <a:cubicBezTo>
                    <a:pt x="2561" y="196"/>
                    <a:pt x="2578" y="176"/>
                    <a:pt x="2596" y="159"/>
                  </a:cubicBezTo>
                  <a:cubicBezTo>
                    <a:pt x="2633" y="127"/>
                    <a:pt x="2658" y="87"/>
                    <a:pt x="2689" y="51"/>
                  </a:cubicBezTo>
                  <a:cubicBezTo>
                    <a:pt x="2698" y="43"/>
                    <a:pt x="2707" y="38"/>
                    <a:pt x="2718" y="35"/>
                  </a:cubicBezTo>
                  <a:cubicBezTo>
                    <a:pt x="2752" y="31"/>
                    <a:pt x="2784" y="29"/>
                    <a:pt x="2817" y="34"/>
                  </a:cubicBezTo>
                  <a:cubicBezTo>
                    <a:pt x="2828" y="35"/>
                    <a:pt x="2839" y="38"/>
                    <a:pt x="2848" y="41"/>
                  </a:cubicBezTo>
                  <a:cubicBezTo>
                    <a:pt x="2888" y="54"/>
                    <a:pt x="2932" y="57"/>
                    <a:pt x="2968" y="83"/>
                  </a:cubicBezTo>
                  <a:cubicBezTo>
                    <a:pt x="2987" y="102"/>
                    <a:pt x="3013" y="112"/>
                    <a:pt x="3034" y="130"/>
                  </a:cubicBezTo>
                  <a:cubicBezTo>
                    <a:pt x="3049" y="150"/>
                    <a:pt x="3051" y="171"/>
                    <a:pt x="3045" y="194"/>
                  </a:cubicBezTo>
                  <a:cubicBezTo>
                    <a:pt x="3043" y="205"/>
                    <a:pt x="3040" y="216"/>
                    <a:pt x="3036" y="226"/>
                  </a:cubicBezTo>
                  <a:cubicBezTo>
                    <a:pt x="3028" y="241"/>
                    <a:pt x="3017" y="254"/>
                    <a:pt x="3004" y="263"/>
                  </a:cubicBezTo>
                  <a:cubicBezTo>
                    <a:pt x="2994" y="269"/>
                    <a:pt x="2985" y="275"/>
                    <a:pt x="2976" y="280"/>
                  </a:cubicBezTo>
                  <a:cubicBezTo>
                    <a:pt x="2962" y="286"/>
                    <a:pt x="2947" y="292"/>
                    <a:pt x="2933" y="296"/>
                  </a:cubicBezTo>
                  <a:cubicBezTo>
                    <a:pt x="2904" y="304"/>
                    <a:pt x="2875" y="315"/>
                    <a:pt x="2848" y="327"/>
                  </a:cubicBezTo>
                  <a:cubicBezTo>
                    <a:pt x="2776" y="338"/>
                    <a:pt x="2733" y="403"/>
                    <a:pt x="2666" y="420"/>
                  </a:cubicBezTo>
                  <a:cubicBezTo>
                    <a:pt x="2370" y="553"/>
                    <a:pt x="2080" y="698"/>
                    <a:pt x="1783" y="828"/>
                  </a:cubicBezTo>
                  <a:cubicBezTo>
                    <a:pt x="1629" y="874"/>
                    <a:pt x="1486" y="944"/>
                    <a:pt x="1347" y="1025"/>
                  </a:cubicBezTo>
                  <a:cubicBezTo>
                    <a:pt x="1215" y="1113"/>
                    <a:pt x="1058" y="1146"/>
                    <a:pt x="921" y="1220"/>
                  </a:cubicBezTo>
                  <a:cubicBezTo>
                    <a:pt x="911" y="1225"/>
                    <a:pt x="902" y="1229"/>
                    <a:pt x="895" y="1236"/>
                  </a:cubicBezTo>
                  <a:cubicBezTo>
                    <a:pt x="882" y="1243"/>
                    <a:pt x="870" y="1252"/>
                    <a:pt x="860" y="1262"/>
                  </a:cubicBezTo>
                  <a:cubicBezTo>
                    <a:pt x="853" y="1269"/>
                    <a:pt x="846" y="1277"/>
                    <a:pt x="838" y="1283"/>
                  </a:cubicBezTo>
                  <a:cubicBezTo>
                    <a:pt x="820" y="1292"/>
                    <a:pt x="800" y="1295"/>
                    <a:pt x="779" y="1295"/>
                  </a:cubicBezTo>
                  <a:cubicBezTo>
                    <a:pt x="666" y="1346"/>
                    <a:pt x="554" y="1402"/>
                    <a:pt x="449" y="1468"/>
                  </a:cubicBezTo>
                  <a:cubicBezTo>
                    <a:pt x="391" y="1462"/>
                    <a:pt x="336" y="1507"/>
                    <a:pt x="276" y="1485"/>
                  </a:cubicBezTo>
                  <a:cubicBezTo>
                    <a:pt x="247" y="1460"/>
                    <a:pt x="215" y="1443"/>
                    <a:pt x="182" y="1426"/>
                  </a:cubicBezTo>
                  <a:cubicBezTo>
                    <a:pt x="32" y="1349"/>
                    <a:pt x="0" y="1136"/>
                    <a:pt x="119" y="999"/>
                  </a:cubicBezTo>
                  <a:cubicBezTo>
                    <a:pt x="140" y="974"/>
                    <a:pt x="156" y="942"/>
                    <a:pt x="186" y="926"/>
                  </a:cubicBezTo>
                  <a:cubicBezTo>
                    <a:pt x="215" y="916"/>
                    <a:pt x="243" y="915"/>
                    <a:pt x="270" y="929"/>
                  </a:cubicBezTo>
                  <a:cubicBezTo>
                    <a:pt x="279" y="936"/>
                    <a:pt x="285" y="945"/>
                    <a:pt x="288" y="956"/>
                  </a:cubicBezTo>
                  <a:cubicBezTo>
                    <a:pt x="287" y="961"/>
                    <a:pt x="285" y="965"/>
                    <a:pt x="283" y="970"/>
                  </a:cubicBezTo>
                  <a:cubicBezTo>
                    <a:pt x="287" y="966"/>
                    <a:pt x="291" y="962"/>
                    <a:pt x="295" y="959"/>
                  </a:cubicBezTo>
                  <a:cubicBezTo>
                    <a:pt x="304" y="953"/>
                    <a:pt x="313" y="950"/>
                    <a:pt x="324" y="950"/>
                  </a:cubicBezTo>
                  <a:cubicBezTo>
                    <a:pt x="371" y="959"/>
                    <a:pt x="400" y="1013"/>
                    <a:pt x="455" y="1003"/>
                  </a:cubicBezTo>
                  <a:cubicBezTo>
                    <a:pt x="470" y="1000"/>
                    <a:pt x="484" y="994"/>
                    <a:pt x="499" y="996"/>
                  </a:cubicBezTo>
                  <a:cubicBezTo>
                    <a:pt x="536" y="1000"/>
                    <a:pt x="563" y="1029"/>
                    <a:pt x="602" y="1031"/>
                  </a:cubicBezTo>
                  <a:cubicBezTo>
                    <a:pt x="678" y="1048"/>
                    <a:pt x="734" y="1003"/>
                    <a:pt x="794" y="967"/>
                  </a:cubicBezTo>
                  <a:cubicBezTo>
                    <a:pt x="835" y="926"/>
                    <a:pt x="884" y="912"/>
                    <a:pt x="939" y="916"/>
                  </a:cubicBezTo>
                  <a:cubicBezTo>
                    <a:pt x="1020" y="924"/>
                    <a:pt x="1096" y="895"/>
                    <a:pt x="1176" y="886"/>
                  </a:cubicBezTo>
                  <a:cubicBezTo>
                    <a:pt x="1229" y="878"/>
                    <a:pt x="1270" y="846"/>
                    <a:pt x="1293" y="797"/>
                  </a:cubicBezTo>
                  <a:cubicBezTo>
                    <a:pt x="1420" y="522"/>
                    <a:pt x="1635" y="341"/>
                    <a:pt x="1903" y="214"/>
                  </a:cubicBezTo>
                  <a:close/>
                  <a:moveTo>
                    <a:pt x="304" y="1239"/>
                  </a:moveTo>
                  <a:cubicBezTo>
                    <a:pt x="321" y="1292"/>
                    <a:pt x="371" y="1307"/>
                    <a:pt x="424" y="1292"/>
                  </a:cubicBezTo>
                  <a:cubicBezTo>
                    <a:pt x="461" y="1281"/>
                    <a:pt x="496" y="1269"/>
                    <a:pt x="530" y="1260"/>
                  </a:cubicBezTo>
                  <a:lnTo>
                    <a:pt x="527" y="1260"/>
                  </a:lnTo>
                  <a:cubicBezTo>
                    <a:pt x="366" y="1251"/>
                    <a:pt x="277" y="1160"/>
                    <a:pt x="273" y="1005"/>
                  </a:cubicBezTo>
                  <a:cubicBezTo>
                    <a:pt x="257" y="1084"/>
                    <a:pt x="280" y="1162"/>
                    <a:pt x="304" y="1239"/>
                  </a:cubicBezTo>
                  <a:close/>
                </a:path>
              </a:pathLst>
            </a:custGeom>
            <a:solidFill>
              <a:srgbClr val="F5F5F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55" name="Forme libre 1154"/>
            <p:cNvSpPr>
              <a:spLocks noChangeArrowheads="1"/>
            </p:cNvSpPr>
            <p:nvPr userDrawn="1"/>
          </p:nvSpPr>
          <p:spPr bwMode="auto">
            <a:xfrm>
              <a:off x="6135688" y="3725863"/>
              <a:ext cx="984250" cy="411162"/>
            </a:xfrm>
            <a:custGeom>
              <a:avLst/>
              <a:gdLst>
                <a:gd name="T0" fmla="*/ 92 w 2736"/>
                <a:gd name="T1" fmla="*/ 1036 h 1142"/>
                <a:gd name="T2" fmla="*/ 0 w 2736"/>
                <a:gd name="T3" fmla="*/ 924 h 1142"/>
                <a:gd name="T4" fmla="*/ 23 w 2736"/>
                <a:gd name="T5" fmla="*/ 895 h 1142"/>
                <a:gd name="T6" fmla="*/ 46 w 2736"/>
                <a:gd name="T7" fmla="*/ 891 h 1142"/>
                <a:gd name="T8" fmla="*/ 69 w 2736"/>
                <a:gd name="T9" fmla="*/ 889 h 1142"/>
                <a:gd name="T10" fmla="*/ 92 w 2736"/>
                <a:gd name="T11" fmla="*/ 891 h 1142"/>
                <a:gd name="T12" fmla="*/ 113 w 2736"/>
                <a:gd name="T13" fmla="*/ 883 h 1142"/>
                <a:gd name="T14" fmla="*/ 133 w 2736"/>
                <a:gd name="T15" fmla="*/ 868 h 1142"/>
                <a:gd name="T16" fmla="*/ 193 w 2736"/>
                <a:gd name="T17" fmla="*/ 828 h 1142"/>
                <a:gd name="T18" fmla="*/ 935 w 2736"/>
                <a:gd name="T19" fmla="*/ 567 h 1142"/>
                <a:gd name="T20" fmla="*/ 2442 w 2736"/>
                <a:gd name="T21" fmla="*/ 0 h 1142"/>
                <a:gd name="T22" fmla="*/ 2723 w 2736"/>
                <a:gd name="T23" fmla="*/ 124 h 1142"/>
                <a:gd name="T24" fmla="*/ 2735 w 2736"/>
                <a:gd name="T25" fmla="*/ 153 h 1142"/>
                <a:gd name="T26" fmla="*/ 2312 w 2736"/>
                <a:gd name="T27" fmla="*/ 324 h 1142"/>
                <a:gd name="T28" fmla="*/ 374 w 2736"/>
                <a:gd name="T29" fmla="*/ 1073 h 1142"/>
                <a:gd name="T30" fmla="*/ 303 w 2736"/>
                <a:gd name="T31" fmla="*/ 1106 h 1142"/>
                <a:gd name="T32" fmla="*/ 254 w 2736"/>
                <a:gd name="T33" fmla="*/ 1126 h 1142"/>
                <a:gd name="T34" fmla="*/ 257 w 2736"/>
                <a:gd name="T35" fmla="*/ 1128 h 1142"/>
                <a:gd name="T36" fmla="*/ 229 w 2736"/>
                <a:gd name="T37" fmla="*/ 1141 h 1142"/>
                <a:gd name="T38" fmla="*/ 183 w 2736"/>
                <a:gd name="T39" fmla="*/ 1126 h 1142"/>
                <a:gd name="T40" fmla="*/ 92 w 2736"/>
                <a:gd name="T41" fmla="*/ 1036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6" h="1142">
                  <a:moveTo>
                    <a:pt x="92" y="1036"/>
                  </a:moveTo>
                  <a:cubicBezTo>
                    <a:pt x="74" y="989"/>
                    <a:pt x="20" y="969"/>
                    <a:pt x="0" y="924"/>
                  </a:cubicBezTo>
                  <a:cubicBezTo>
                    <a:pt x="3" y="912"/>
                    <a:pt x="11" y="902"/>
                    <a:pt x="23" y="895"/>
                  </a:cubicBezTo>
                  <a:cubicBezTo>
                    <a:pt x="31" y="892"/>
                    <a:pt x="38" y="891"/>
                    <a:pt x="46" y="891"/>
                  </a:cubicBezTo>
                  <a:cubicBezTo>
                    <a:pt x="54" y="891"/>
                    <a:pt x="61" y="889"/>
                    <a:pt x="69" y="889"/>
                  </a:cubicBezTo>
                  <a:cubicBezTo>
                    <a:pt x="77" y="889"/>
                    <a:pt x="85" y="891"/>
                    <a:pt x="92" y="891"/>
                  </a:cubicBezTo>
                  <a:cubicBezTo>
                    <a:pt x="100" y="891"/>
                    <a:pt x="107" y="888"/>
                    <a:pt x="113" y="883"/>
                  </a:cubicBezTo>
                  <a:cubicBezTo>
                    <a:pt x="119" y="879"/>
                    <a:pt x="125" y="873"/>
                    <a:pt x="133" y="868"/>
                  </a:cubicBezTo>
                  <a:cubicBezTo>
                    <a:pt x="151" y="853"/>
                    <a:pt x="171" y="841"/>
                    <a:pt x="193" y="828"/>
                  </a:cubicBezTo>
                  <a:cubicBezTo>
                    <a:pt x="448" y="763"/>
                    <a:pt x="690" y="659"/>
                    <a:pt x="935" y="567"/>
                  </a:cubicBezTo>
                  <a:cubicBezTo>
                    <a:pt x="1437" y="378"/>
                    <a:pt x="1937" y="182"/>
                    <a:pt x="2442" y="0"/>
                  </a:cubicBezTo>
                  <a:cubicBezTo>
                    <a:pt x="2550" y="8"/>
                    <a:pt x="2624" y="96"/>
                    <a:pt x="2723" y="124"/>
                  </a:cubicBezTo>
                  <a:cubicBezTo>
                    <a:pt x="2731" y="133"/>
                    <a:pt x="2734" y="144"/>
                    <a:pt x="2735" y="153"/>
                  </a:cubicBezTo>
                  <a:cubicBezTo>
                    <a:pt x="2595" y="210"/>
                    <a:pt x="2454" y="269"/>
                    <a:pt x="2312" y="324"/>
                  </a:cubicBezTo>
                  <a:cubicBezTo>
                    <a:pt x="1666" y="575"/>
                    <a:pt x="1020" y="824"/>
                    <a:pt x="374" y="1073"/>
                  </a:cubicBezTo>
                  <a:cubicBezTo>
                    <a:pt x="350" y="1082"/>
                    <a:pt x="326" y="1096"/>
                    <a:pt x="303" y="1106"/>
                  </a:cubicBezTo>
                  <a:cubicBezTo>
                    <a:pt x="290" y="1123"/>
                    <a:pt x="271" y="1118"/>
                    <a:pt x="254" y="1126"/>
                  </a:cubicBezTo>
                  <a:lnTo>
                    <a:pt x="257" y="1128"/>
                  </a:lnTo>
                  <a:cubicBezTo>
                    <a:pt x="251" y="1137"/>
                    <a:pt x="242" y="1141"/>
                    <a:pt x="229" y="1141"/>
                  </a:cubicBezTo>
                  <a:cubicBezTo>
                    <a:pt x="213" y="1141"/>
                    <a:pt x="197" y="1135"/>
                    <a:pt x="183" y="1126"/>
                  </a:cubicBezTo>
                  <a:cubicBezTo>
                    <a:pt x="147" y="1100"/>
                    <a:pt x="103" y="1085"/>
                    <a:pt x="92" y="1036"/>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56" name="Forme libre 1155"/>
            <p:cNvSpPr>
              <a:spLocks noChangeArrowheads="1"/>
            </p:cNvSpPr>
            <p:nvPr userDrawn="1"/>
          </p:nvSpPr>
          <p:spPr bwMode="auto">
            <a:xfrm>
              <a:off x="6454775" y="3998913"/>
              <a:ext cx="795338" cy="398462"/>
            </a:xfrm>
            <a:custGeom>
              <a:avLst/>
              <a:gdLst>
                <a:gd name="T0" fmla="*/ 2207 w 2211"/>
                <a:gd name="T1" fmla="*/ 143 h 1106"/>
                <a:gd name="T2" fmla="*/ 2132 w 2211"/>
                <a:gd name="T3" fmla="*/ 268 h 1106"/>
                <a:gd name="T4" fmla="*/ 1861 w 2211"/>
                <a:gd name="T5" fmla="*/ 383 h 1106"/>
                <a:gd name="T6" fmla="*/ 1423 w 2211"/>
                <a:gd name="T7" fmla="*/ 548 h 1106"/>
                <a:gd name="T8" fmla="*/ 1142 w 2211"/>
                <a:gd name="T9" fmla="*/ 675 h 1106"/>
                <a:gd name="T10" fmla="*/ 1026 w 2211"/>
                <a:gd name="T11" fmla="*/ 717 h 1106"/>
                <a:gd name="T12" fmla="*/ 898 w 2211"/>
                <a:gd name="T13" fmla="*/ 763 h 1106"/>
                <a:gd name="T14" fmla="*/ 301 w 2211"/>
                <a:gd name="T15" fmla="*/ 1012 h 1106"/>
                <a:gd name="T16" fmla="*/ 154 w 2211"/>
                <a:gd name="T17" fmla="*/ 1076 h 1106"/>
                <a:gd name="T18" fmla="*/ 32 w 2211"/>
                <a:gd name="T19" fmla="*/ 1021 h 1106"/>
                <a:gd name="T20" fmla="*/ 66 w 2211"/>
                <a:gd name="T21" fmla="*/ 887 h 1106"/>
                <a:gd name="T22" fmla="*/ 493 w 2211"/>
                <a:gd name="T23" fmla="*/ 696 h 1106"/>
                <a:gd name="T24" fmla="*/ 1072 w 2211"/>
                <a:gd name="T25" fmla="*/ 456 h 1106"/>
                <a:gd name="T26" fmla="*/ 1831 w 2211"/>
                <a:gd name="T27" fmla="*/ 142 h 1106"/>
                <a:gd name="T28" fmla="*/ 2062 w 2211"/>
                <a:gd name="T29" fmla="*/ 44 h 1106"/>
                <a:gd name="T30" fmla="*/ 2207 w 2211"/>
                <a:gd name="T31" fmla="*/ 143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11" h="1106">
                  <a:moveTo>
                    <a:pt x="2207" y="143"/>
                  </a:moveTo>
                  <a:cubicBezTo>
                    <a:pt x="2207" y="200"/>
                    <a:pt x="2194" y="262"/>
                    <a:pt x="2132" y="268"/>
                  </a:cubicBezTo>
                  <a:cubicBezTo>
                    <a:pt x="2026" y="276"/>
                    <a:pt x="1949" y="340"/>
                    <a:pt x="1861" y="383"/>
                  </a:cubicBezTo>
                  <a:cubicBezTo>
                    <a:pt x="1719" y="452"/>
                    <a:pt x="1568" y="490"/>
                    <a:pt x="1423" y="548"/>
                  </a:cubicBezTo>
                  <a:cubicBezTo>
                    <a:pt x="1329" y="586"/>
                    <a:pt x="1235" y="629"/>
                    <a:pt x="1142" y="675"/>
                  </a:cubicBezTo>
                  <a:cubicBezTo>
                    <a:pt x="1104" y="693"/>
                    <a:pt x="1069" y="714"/>
                    <a:pt x="1026" y="717"/>
                  </a:cubicBezTo>
                  <a:cubicBezTo>
                    <a:pt x="979" y="720"/>
                    <a:pt x="939" y="743"/>
                    <a:pt x="898" y="763"/>
                  </a:cubicBezTo>
                  <a:cubicBezTo>
                    <a:pt x="704" y="858"/>
                    <a:pt x="507" y="948"/>
                    <a:pt x="301" y="1012"/>
                  </a:cubicBezTo>
                  <a:cubicBezTo>
                    <a:pt x="250" y="1027"/>
                    <a:pt x="203" y="1056"/>
                    <a:pt x="154" y="1076"/>
                  </a:cubicBezTo>
                  <a:cubicBezTo>
                    <a:pt x="85" y="1105"/>
                    <a:pt x="66" y="1094"/>
                    <a:pt x="32" y="1021"/>
                  </a:cubicBezTo>
                  <a:cubicBezTo>
                    <a:pt x="0" y="954"/>
                    <a:pt x="6" y="908"/>
                    <a:pt x="66" y="887"/>
                  </a:cubicBezTo>
                  <a:cubicBezTo>
                    <a:pt x="214" y="833"/>
                    <a:pt x="345" y="746"/>
                    <a:pt x="493" y="696"/>
                  </a:cubicBezTo>
                  <a:cubicBezTo>
                    <a:pt x="692" y="629"/>
                    <a:pt x="878" y="533"/>
                    <a:pt x="1072" y="456"/>
                  </a:cubicBezTo>
                  <a:cubicBezTo>
                    <a:pt x="1327" y="355"/>
                    <a:pt x="1567" y="223"/>
                    <a:pt x="1831" y="142"/>
                  </a:cubicBezTo>
                  <a:cubicBezTo>
                    <a:pt x="1910" y="117"/>
                    <a:pt x="1984" y="74"/>
                    <a:pt x="2062" y="44"/>
                  </a:cubicBezTo>
                  <a:cubicBezTo>
                    <a:pt x="2171" y="0"/>
                    <a:pt x="2210" y="26"/>
                    <a:pt x="2207" y="143"/>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57" name="Forme libre 1156"/>
            <p:cNvSpPr>
              <a:spLocks noChangeArrowheads="1"/>
            </p:cNvSpPr>
            <p:nvPr userDrawn="1"/>
          </p:nvSpPr>
          <p:spPr bwMode="auto">
            <a:xfrm>
              <a:off x="6756400" y="4056063"/>
              <a:ext cx="839788" cy="549275"/>
            </a:xfrm>
            <a:custGeom>
              <a:avLst/>
              <a:gdLst>
                <a:gd name="T0" fmla="*/ 497 w 2332"/>
                <a:gd name="T1" fmla="*/ 1448 h 1526"/>
                <a:gd name="T2" fmla="*/ 449 w 2332"/>
                <a:gd name="T3" fmla="*/ 1492 h 1526"/>
                <a:gd name="T4" fmla="*/ 353 w 2332"/>
                <a:gd name="T5" fmla="*/ 1506 h 1526"/>
                <a:gd name="T6" fmla="*/ 310 w 2332"/>
                <a:gd name="T7" fmla="*/ 1441 h 1526"/>
                <a:gd name="T8" fmla="*/ 260 w 2332"/>
                <a:gd name="T9" fmla="*/ 1437 h 1526"/>
                <a:gd name="T10" fmla="*/ 181 w 2332"/>
                <a:gd name="T11" fmla="*/ 1487 h 1526"/>
                <a:gd name="T12" fmla="*/ 179 w 2332"/>
                <a:gd name="T13" fmla="*/ 1486 h 1526"/>
                <a:gd name="T14" fmla="*/ 156 w 2332"/>
                <a:gd name="T15" fmla="*/ 1466 h 1526"/>
                <a:gd name="T16" fmla="*/ 130 w 2332"/>
                <a:gd name="T17" fmla="*/ 1446 h 1526"/>
                <a:gd name="T18" fmla="*/ 43 w 2332"/>
                <a:gd name="T19" fmla="*/ 1350 h 1526"/>
                <a:gd name="T20" fmla="*/ 74 w 2332"/>
                <a:gd name="T21" fmla="*/ 1231 h 1526"/>
                <a:gd name="T22" fmla="*/ 349 w 2332"/>
                <a:gd name="T23" fmla="*/ 1107 h 1526"/>
                <a:gd name="T24" fmla="*/ 378 w 2332"/>
                <a:gd name="T25" fmla="*/ 1093 h 1526"/>
                <a:gd name="T26" fmla="*/ 477 w 2332"/>
                <a:gd name="T27" fmla="*/ 1047 h 1526"/>
                <a:gd name="T28" fmla="*/ 527 w 2332"/>
                <a:gd name="T29" fmla="*/ 875 h 1526"/>
                <a:gd name="T30" fmla="*/ 819 w 2332"/>
                <a:gd name="T31" fmla="*/ 866 h 1526"/>
                <a:gd name="T32" fmla="*/ 956 w 2332"/>
                <a:gd name="T33" fmla="*/ 843 h 1526"/>
                <a:gd name="T34" fmla="*/ 1272 w 2332"/>
                <a:gd name="T35" fmla="*/ 692 h 1526"/>
                <a:gd name="T36" fmla="*/ 1512 w 2332"/>
                <a:gd name="T37" fmla="*/ 545 h 1526"/>
                <a:gd name="T38" fmla="*/ 1616 w 2332"/>
                <a:gd name="T39" fmla="*/ 464 h 1526"/>
                <a:gd name="T40" fmla="*/ 1356 w 2332"/>
                <a:gd name="T41" fmla="*/ 373 h 1526"/>
                <a:gd name="T42" fmla="*/ 1483 w 2332"/>
                <a:gd name="T43" fmla="*/ 278 h 1526"/>
                <a:gd name="T44" fmla="*/ 1531 w 2332"/>
                <a:gd name="T45" fmla="*/ 234 h 1526"/>
                <a:gd name="T46" fmla="*/ 1560 w 2332"/>
                <a:gd name="T47" fmla="*/ 195 h 1526"/>
                <a:gd name="T48" fmla="*/ 1592 w 2332"/>
                <a:gd name="T49" fmla="*/ 194 h 1526"/>
                <a:gd name="T50" fmla="*/ 1749 w 2332"/>
                <a:gd name="T51" fmla="*/ 93 h 1526"/>
                <a:gd name="T52" fmla="*/ 2163 w 2332"/>
                <a:gd name="T53" fmla="*/ 21 h 1526"/>
                <a:gd name="T54" fmla="*/ 2329 w 2332"/>
                <a:gd name="T55" fmla="*/ 198 h 1526"/>
                <a:gd name="T56" fmla="*/ 2129 w 2332"/>
                <a:gd name="T57" fmla="*/ 418 h 1526"/>
                <a:gd name="T58" fmla="*/ 1816 w 2332"/>
                <a:gd name="T59" fmla="*/ 580 h 1526"/>
                <a:gd name="T60" fmla="*/ 1129 w 2332"/>
                <a:gd name="T61" fmla="*/ 976 h 1526"/>
                <a:gd name="T62" fmla="*/ 978 w 2332"/>
                <a:gd name="T63" fmla="*/ 1077 h 1526"/>
                <a:gd name="T64" fmla="*/ 933 w 2332"/>
                <a:gd name="T65" fmla="*/ 1244 h 1526"/>
                <a:gd name="T66" fmla="*/ 840 w 2332"/>
                <a:gd name="T67" fmla="*/ 1365 h 1526"/>
                <a:gd name="T68" fmla="*/ 707 w 2332"/>
                <a:gd name="T69" fmla="*/ 1353 h 1526"/>
                <a:gd name="T70" fmla="*/ 614 w 2332"/>
                <a:gd name="T71" fmla="*/ 1332 h 1526"/>
                <a:gd name="T72" fmla="*/ 596 w 2332"/>
                <a:gd name="T73" fmla="*/ 1332 h 1526"/>
                <a:gd name="T74" fmla="*/ 497 w 2332"/>
                <a:gd name="T75" fmla="*/ 1448 h 1526"/>
                <a:gd name="T76" fmla="*/ 1796 w 2332"/>
                <a:gd name="T77" fmla="*/ 369 h 1526"/>
                <a:gd name="T78" fmla="*/ 1707 w 2332"/>
                <a:gd name="T79" fmla="*/ 413 h 1526"/>
                <a:gd name="T80" fmla="*/ 1796 w 2332"/>
                <a:gd name="T81" fmla="*/ 369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32" h="1526">
                  <a:moveTo>
                    <a:pt x="497" y="1448"/>
                  </a:moveTo>
                  <a:cubicBezTo>
                    <a:pt x="481" y="1463"/>
                    <a:pt x="466" y="1478"/>
                    <a:pt x="449" y="1492"/>
                  </a:cubicBezTo>
                  <a:cubicBezTo>
                    <a:pt x="419" y="1509"/>
                    <a:pt x="387" y="1519"/>
                    <a:pt x="353" y="1506"/>
                  </a:cubicBezTo>
                  <a:cubicBezTo>
                    <a:pt x="327" y="1492"/>
                    <a:pt x="324" y="1463"/>
                    <a:pt x="310" y="1441"/>
                  </a:cubicBezTo>
                  <a:cubicBezTo>
                    <a:pt x="295" y="1419"/>
                    <a:pt x="278" y="1411"/>
                    <a:pt x="260" y="1437"/>
                  </a:cubicBezTo>
                  <a:cubicBezTo>
                    <a:pt x="240" y="1464"/>
                    <a:pt x="242" y="1525"/>
                    <a:pt x="181" y="1487"/>
                  </a:cubicBezTo>
                  <a:lnTo>
                    <a:pt x="179" y="1486"/>
                  </a:lnTo>
                  <a:cubicBezTo>
                    <a:pt x="168" y="1483"/>
                    <a:pt x="161" y="1475"/>
                    <a:pt x="156" y="1466"/>
                  </a:cubicBezTo>
                  <a:cubicBezTo>
                    <a:pt x="147" y="1460"/>
                    <a:pt x="139" y="1452"/>
                    <a:pt x="130" y="1446"/>
                  </a:cubicBezTo>
                  <a:cubicBezTo>
                    <a:pt x="94" y="1420"/>
                    <a:pt x="65" y="1388"/>
                    <a:pt x="43" y="1350"/>
                  </a:cubicBezTo>
                  <a:cubicBezTo>
                    <a:pt x="0" y="1296"/>
                    <a:pt x="29" y="1264"/>
                    <a:pt x="74" y="1231"/>
                  </a:cubicBezTo>
                  <a:cubicBezTo>
                    <a:pt x="155" y="1165"/>
                    <a:pt x="261" y="1156"/>
                    <a:pt x="349" y="1107"/>
                  </a:cubicBezTo>
                  <a:cubicBezTo>
                    <a:pt x="358" y="1102"/>
                    <a:pt x="368" y="1098"/>
                    <a:pt x="378" y="1093"/>
                  </a:cubicBezTo>
                  <a:cubicBezTo>
                    <a:pt x="413" y="1083"/>
                    <a:pt x="446" y="1067"/>
                    <a:pt x="477" y="1047"/>
                  </a:cubicBezTo>
                  <a:cubicBezTo>
                    <a:pt x="535" y="1002"/>
                    <a:pt x="489" y="925"/>
                    <a:pt x="527" y="875"/>
                  </a:cubicBezTo>
                  <a:cubicBezTo>
                    <a:pt x="623" y="855"/>
                    <a:pt x="715" y="782"/>
                    <a:pt x="819" y="866"/>
                  </a:cubicBezTo>
                  <a:cubicBezTo>
                    <a:pt x="860" y="899"/>
                    <a:pt x="915" y="873"/>
                    <a:pt x="956" y="843"/>
                  </a:cubicBezTo>
                  <a:cubicBezTo>
                    <a:pt x="1053" y="774"/>
                    <a:pt x="1161" y="730"/>
                    <a:pt x="1272" y="692"/>
                  </a:cubicBezTo>
                  <a:cubicBezTo>
                    <a:pt x="1361" y="661"/>
                    <a:pt x="1443" y="612"/>
                    <a:pt x="1512" y="545"/>
                  </a:cubicBezTo>
                  <a:cubicBezTo>
                    <a:pt x="1545" y="514"/>
                    <a:pt x="1580" y="487"/>
                    <a:pt x="1616" y="464"/>
                  </a:cubicBezTo>
                  <a:cubicBezTo>
                    <a:pt x="1473" y="538"/>
                    <a:pt x="1463" y="528"/>
                    <a:pt x="1356" y="373"/>
                  </a:cubicBezTo>
                  <a:cubicBezTo>
                    <a:pt x="1376" y="311"/>
                    <a:pt x="1447" y="318"/>
                    <a:pt x="1483" y="278"/>
                  </a:cubicBezTo>
                  <a:cubicBezTo>
                    <a:pt x="1498" y="263"/>
                    <a:pt x="1514" y="249"/>
                    <a:pt x="1531" y="234"/>
                  </a:cubicBezTo>
                  <a:cubicBezTo>
                    <a:pt x="1540" y="220"/>
                    <a:pt x="1544" y="203"/>
                    <a:pt x="1560" y="195"/>
                  </a:cubicBezTo>
                  <a:cubicBezTo>
                    <a:pt x="1570" y="192"/>
                    <a:pt x="1581" y="192"/>
                    <a:pt x="1592" y="194"/>
                  </a:cubicBezTo>
                  <a:cubicBezTo>
                    <a:pt x="1715" y="226"/>
                    <a:pt x="1740" y="211"/>
                    <a:pt x="1749" y="93"/>
                  </a:cubicBezTo>
                  <a:cubicBezTo>
                    <a:pt x="1877" y="15"/>
                    <a:pt x="2018" y="0"/>
                    <a:pt x="2163" y="21"/>
                  </a:cubicBezTo>
                  <a:cubicBezTo>
                    <a:pt x="2253" y="34"/>
                    <a:pt x="2331" y="128"/>
                    <a:pt x="2329" y="198"/>
                  </a:cubicBezTo>
                  <a:cubicBezTo>
                    <a:pt x="2328" y="276"/>
                    <a:pt x="2212" y="421"/>
                    <a:pt x="2129" y="418"/>
                  </a:cubicBezTo>
                  <a:cubicBezTo>
                    <a:pt x="1989" y="414"/>
                    <a:pt x="1914" y="515"/>
                    <a:pt x="1816" y="580"/>
                  </a:cubicBezTo>
                  <a:cubicBezTo>
                    <a:pt x="1579" y="699"/>
                    <a:pt x="1373" y="869"/>
                    <a:pt x="1129" y="976"/>
                  </a:cubicBezTo>
                  <a:cubicBezTo>
                    <a:pt x="1072" y="1000"/>
                    <a:pt x="1025" y="1038"/>
                    <a:pt x="978" y="1077"/>
                  </a:cubicBezTo>
                  <a:cubicBezTo>
                    <a:pt x="923" y="1122"/>
                    <a:pt x="903" y="1171"/>
                    <a:pt x="933" y="1244"/>
                  </a:cubicBezTo>
                  <a:cubicBezTo>
                    <a:pt x="973" y="1344"/>
                    <a:pt x="946" y="1376"/>
                    <a:pt x="840" y="1365"/>
                  </a:cubicBezTo>
                  <a:cubicBezTo>
                    <a:pt x="796" y="1361"/>
                    <a:pt x="749" y="1377"/>
                    <a:pt x="707" y="1353"/>
                  </a:cubicBezTo>
                  <a:cubicBezTo>
                    <a:pt x="680" y="1328"/>
                    <a:pt x="642" y="1354"/>
                    <a:pt x="614" y="1332"/>
                  </a:cubicBezTo>
                  <a:lnTo>
                    <a:pt x="596" y="1332"/>
                  </a:lnTo>
                  <a:cubicBezTo>
                    <a:pt x="536" y="1353"/>
                    <a:pt x="503" y="1388"/>
                    <a:pt x="497" y="1448"/>
                  </a:cubicBezTo>
                  <a:close/>
                  <a:moveTo>
                    <a:pt x="1796" y="369"/>
                  </a:moveTo>
                  <a:cubicBezTo>
                    <a:pt x="1766" y="377"/>
                    <a:pt x="1737" y="394"/>
                    <a:pt x="1707" y="413"/>
                  </a:cubicBezTo>
                  <a:cubicBezTo>
                    <a:pt x="1737" y="397"/>
                    <a:pt x="1767" y="383"/>
                    <a:pt x="1796" y="369"/>
                  </a:cubicBezTo>
                  <a:close/>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58" name="Forme libre 1157"/>
            <p:cNvSpPr>
              <a:spLocks noChangeArrowheads="1"/>
            </p:cNvSpPr>
            <p:nvPr userDrawn="1"/>
          </p:nvSpPr>
          <p:spPr bwMode="auto">
            <a:xfrm>
              <a:off x="5026025" y="3629025"/>
              <a:ext cx="1290638" cy="892175"/>
            </a:xfrm>
            <a:custGeom>
              <a:avLst/>
              <a:gdLst>
                <a:gd name="T0" fmla="*/ 3564 w 3586"/>
                <a:gd name="T1" fmla="*/ 2270 h 2478"/>
                <a:gd name="T2" fmla="*/ 3585 w 3586"/>
                <a:gd name="T3" fmla="*/ 2340 h 2478"/>
                <a:gd name="T4" fmla="*/ 3484 w 3586"/>
                <a:gd name="T5" fmla="*/ 2396 h 2478"/>
                <a:gd name="T6" fmla="*/ 2840 w 3586"/>
                <a:gd name="T7" fmla="*/ 2441 h 2478"/>
                <a:gd name="T8" fmla="*/ 2783 w 3586"/>
                <a:gd name="T9" fmla="*/ 2410 h 2478"/>
                <a:gd name="T10" fmla="*/ 2796 w 3586"/>
                <a:gd name="T11" fmla="*/ 2366 h 2478"/>
                <a:gd name="T12" fmla="*/ 2542 w 3586"/>
                <a:gd name="T13" fmla="*/ 2396 h 2478"/>
                <a:gd name="T14" fmla="*/ 1890 w 3586"/>
                <a:gd name="T15" fmla="*/ 2230 h 2478"/>
                <a:gd name="T16" fmla="*/ 1666 w 3586"/>
                <a:gd name="T17" fmla="*/ 2154 h 2478"/>
                <a:gd name="T18" fmla="*/ 1443 w 3586"/>
                <a:gd name="T19" fmla="*/ 2025 h 2478"/>
                <a:gd name="T20" fmla="*/ 566 w 3586"/>
                <a:gd name="T21" fmla="*/ 1236 h 2478"/>
                <a:gd name="T22" fmla="*/ 546 w 3586"/>
                <a:gd name="T23" fmla="*/ 1213 h 2478"/>
                <a:gd name="T24" fmla="*/ 528 w 3586"/>
                <a:gd name="T25" fmla="*/ 1190 h 2478"/>
                <a:gd name="T26" fmla="*/ 510 w 3586"/>
                <a:gd name="T27" fmla="*/ 1169 h 2478"/>
                <a:gd name="T28" fmla="*/ 485 w 3586"/>
                <a:gd name="T29" fmla="*/ 1135 h 2478"/>
                <a:gd name="T30" fmla="*/ 468 w 3586"/>
                <a:gd name="T31" fmla="*/ 1112 h 2478"/>
                <a:gd name="T32" fmla="*/ 452 w 3586"/>
                <a:gd name="T33" fmla="*/ 1089 h 2478"/>
                <a:gd name="T34" fmla="*/ 435 w 3586"/>
                <a:gd name="T35" fmla="*/ 1065 h 2478"/>
                <a:gd name="T36" fmla="*/ 427 w 3586"/>
                <a:gd name="T37" fmla="*/ 1051 h 2478"/>
                <a:gd name="T38" fmla="*/ 194 w 3586"/>
                <a:gd name="T39" fmla="*/ 660 h 2478"/>
                <a:gd name="T40" fmla="*/ 158 w 3586"/>
                <a:gd name="T41" fmla="*/ 489 h 2478"/>
                <a:gd name="T42" fmla="*/ 35 w 3586"/>
                <a:gd name="T43" fmla="*/ 226 h 2478"/>
                <a:gd name="T44" fmla="*/ 76 w 3586"/>
                <a:gd name="T45" fmla="*/ 14 h 2478"/>
                <a:gd name="T46" fmla="*/ 172 w 3586"/>
                <a:gd name="T47" fmla="*/ 99 h 2478"/>
                <a:gd name="T48" fmla="*/ 488 w 3586"/>
                <a:gd name="T49" fmla="*/ 810 h 2478"/>
                <a:gd name="T50" fmla="*/ 607 w 3586"/>
                <a:gd name="T51" fmla="*/ 1011 h 2478"/>
                <a:gd name="T52" fmla="*/ 815 w 3586"/>
                <a:gd name="T53" fmla="*/ 1268 h 2478"/>
                <a:gd name="T54" fmla="*/ 1464 w 3586"/>
                <a:gd name="T55" fmla="*/ 1825 h 2478"/>
                <a:gd name="T56" fmla="*/ 1594 w 3586"/>
                <a:gd name="T57" fmla="*/ 1918 h 2478"/>
                <a:gd name="T58" fmla="*/ 1623 w 3586"/>
                <a:gd name="T59" fmla="*/ 1953 h 2478"/>
                <a:gd name="T60" fmla="*/ 1676 w 3586"/>
                <a:gd name="T61" fmla="*/ 1986 h 2478"/>
                <a:gd name="T62" fmla="*/ 2116 w 3586"/>
                <a:gd name="T63" fmla="*/ 2126 h 2478"/>
                <a:gd name="T64" fmla="*/ 3240 w 3586"/>
                <a:gd name="T65" fmla="*/ 2112 h 2478"/>
                <a:gd name="T66" fmla="*/ 3358 w 3586"/>
                <a:gd name="T67" fmla="*/ 2080 h 2478"/>
                <a:gd name="T68" fmla="*/ 3495 w 3586"/>
                <a:gd name="T69" fmla="*/ 2150 h 2478"/>
                <a:gd name="T70" fmla="*/ 3510 w 3586"/>
                <a:gd name="T71" fmla="*/ 2183 h 2478"/>
                <a:gd name="T72" fmla="*/ 3520 w 3586"/>
                <a:gd name="T73" fmla="*/ 2201 h 2478"/>
                <a:gd name="T74" fmla="*/ 3536 w 3586"/>
                <a:gd name="T75" fmla="*/ 2224 h 2478"/>
                <a:gd name="T76" fmla="*/ 3536 w 3586"/>
                <a:gd name="T77" fmla="*/ 2222 h 2478"/>
                <a:gd name="T78" fmla="*/ 3564 w 3586"/>
                <a:gd name="T79" fmla="*/ 2270 h 2478"/>
                <a:gd name="T80" fmla="*/ 3036 w 3586"/>
                <a:gd name="T81" fmla="*/ 2340 h 2478"/>
                <a:gd name="T82" fmla="*/ 3031 w 3586"/>
                <a:gd name="T83" fmla="*/ 2340 h 2478"/>
                <a:gd name="T84" fmla="*/ 2906 w 3586"/>
                <a:gd name="T85" fmla="*/ 2350 h 2478"/>
                <a:gd name="T86" fmla="*/ 3036 w 3586"/>
                <a:gd name="T87" fmla="*/ 2340 h 2478"/>
                <a:gd name="T88" fmla="*/ 3252 w 3586"/>
                <a:gd name="T89" fmla="*/ 2267 h 2478"/>
                <a:gd name="T90" fmla="*/ 3251 w 3586"/>
                <a:gd name="T91" fmla="*/ 2270 h 2478"/>
                <a:gd name="T92" fmla="*/ 3252 w 3586"/>
                <a:gd name="T93" fmla="*/ 2267 h 2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6" h="2478">
                  <a:moveTo>
                    <a:pt x="3564" y="2270"/>
                  </a:moveTo>
                  <a:cubicBezTo>
                    <a:pt x="3571" y="2292"/>
                    <a:pt x="3578" y="2317"/>
                    <a:pt x="3585" y="2340"/>
                  </a:cubicBezTo>
                  <a:cubicBezTo>
                    <a:pt x="3558" y="2367"/>
                    <a:pt x="3526" y="2389"/>
                    <a:pt x="3484" y="2396"/>
                  </a:cubicBezTo>
                  <a:cubicBezTo>
                    <a:pt x="3274" y="2477"/>
                    <a:pt x="3055" y="2433"/>
                    <a:pt x="2840" y="2441"/>
                  </a:cubicBezTo>
                  <a:cubicBezTo>
                    <a:pt x="2816" y="2442"/>
                    <a:pt x="2799" y="2428"/>
                    <a:pt x="2783" y="2410"/>
                  </a:cubicBezTo>
                  <a:cubicBezTo>
                    <a:pt x="2783" y="2389"/>
                    <a:pt x="2788" y="2375"/>
                    <a:pt x="2796" y="2366"/>
                  </a:cubicBezTo>
                  <a:cubicBezTo>
                    <a:pt x="2711" y="2380"/>
                    <a:pt x="2627" y="2395"/>
                    <a:pt x="2542" y="2396"/>
                  </a:cubicBezTo>
                  <a:cubicBezTo>
                    <a:pt x="2318" y="2367"/>
                    <a:pt x="2099" y="2312"/>
                    <a:pt x="1890" y="2230"/>
                  </a:cubicBezTo>
                  <a:cubicBezTo>
                    <a:pt x="1817" y="2201"/>
                    <a:pt x="1742" y="2175"/>
                    <a:pt x="1666" y="2154"/>
                  </a:cubicBezTo>
                  <a:cubicBezTo>
                    <a:pt x="1589" y="2112"/>
                    <a:pt x="1511" y="2077"/>
                    <a:pt x="1443" y="2025"/>
                  </a:cubicBezTo>
                  <a:cubicBezTo>
                    <a:pt x="1114" y="1802"/>
                    <a:pt x="838" y="1523"/>
                    <a:pt x="566" y="1236"/>
                  </a:cubicBezTo>
                  <a:cubicBezTo>
                    <a:pt x="560" y="1228"/>
                    <a:pt x="552" y="1220"/>
                    <a:pt x="546" y="1213"/>
                  </a:cubicBezTo>
                  <a:lnTo>
                    <a:pt x="528" y="1190"/>
                  </a:lnTo>
                  <a:cubicBezTo>
                    <a:pt x="522" y="1182"/>
                    <a:pt x="516" y="1175"/>
                    <a:pt x="510" y="1169"/>
                  </a:cubicBezTo>
                  <a:cubicBezTo>
                    <a:pt x="502" y="1158"/>
                    <a:pt x="493" y="1146"/>
                    <a:pt x="485" y="1135"/>
                  </a:cubicBezTo>
                  <a:cubicBezTo>
                    <a:pt x="479" y="1127"/>
                    <a:pt x="475" y="1120"/>
                    <a:pt x="468" y="1112"/>
                  </a:cubicBezTo>
                  <a:cubicBezTo>
                    <a:pt x="462" y="1104"/>
                    <a:pt x="459" y="1097"/>
                    <a:pt x="452" y="1089"/>
                  </a:cubicBezTo>
                  <a:cubicBezTo>
                    <a:pt x="446" y="1081"/>
                    <a:pt x="441" y="1072"/>
                    <a:pt x="435" y="1065"/>
                  </a:cubicBezTo>
                  <a:cubicBezTo>
                    <a:pt x="432" y="1060"/>
                    <a:pt x="429" y="1056"/>
                    <a:pt x="427" y="1051"/>
                  </a:cubicBezTo>
                  <a:cubicBezTo>
                    <a:pt x="346" y="923"/>
                    <a:pt x="239" y="810"/>
                    <a:pt x="194" y="660"/>
                  </a:cubicBezTo>
                  <a:cubicBezTo>
                    <a:pt x="213" y="596"/>
                    <a:pt x="189" y="541"/>
                    <a:pt x="158" y="489"/>
                  </a:cubicBezTo>
                  <a:cubicBezTo>
                    <a:pt x="110" y="406"/>
                    <a:pt x="74" y="314"/>
                    <a:pt x="35" y="226"/>
                  </a:cubicBezTo>
                  <a:cubicBezTo>
                    <a:pt x="0" y="146"/>
                    <a:pt x="0" y="72"/>
                    <a:pt x="76" y="14"/>
                  </a:cubicBezTo>
                  <a:cubicBezTo>
                    <a:pt x="146" y="0"/>
                    <a:pt x="161" y="53"/>
                    <a:pt x="172" y="99"/>
                  </a:cubicBezTo>
                  <a:cubicBezTo>
                    <a:pt x="235" y="356"/>
                    <a:pt x="378" y="574"/>
                    <a:pt x="488" y="810"/>
                  </a:cubicBezTo>
                  <a:cubicBezTo>
                    <a:pt x="522" y="880"/>
                    <a:pt x="551" y="953"/>
                    <a:pt x="607" y="1011"/>
                  </a:cubicBezTo>
                  <a:cubicBezTo>
                    <a:pt x="639" y="1126"/>
                    <a:pt x="728" y="1201"/>
                    <a:pt x="815" y="1268"/>
                  </a:cubicBezTo>
                  <a:cubicBezTo>
                    <a:pt x="1040" y="1445"/>
                    <a:pt x="1227" y="1663"/>
                    <a:pt x="1464" y="1825"/>
                  </a:cubicBezTo>
                  <a:cubicBezTo>
                    <a:pt x="1508" y="1856"/>
                    <a:pt x="1551" y="1886"/>
                    <a:pt x="1594" y="1918"/>
                  </a:cubicBezTo>
                  <a:cubicBezTo>
                    <a:pt x="1605" y="1929"/>
                    <a:pt x="1612" y="1943"/>
                    <a:pt x="1623" y="1953"/>
                  </a:cubicBezTo>
                  <a:cubicBezTo>
                    <a:pt x="1638" y="1967"/>
                    <a:pt x="1656" y="1978"/>
                    <a:pt x="1676" y="1986"/>
                  </a:cubicBezTo>
                  <a:cubicBezTo>
                    <a:pt x="1824" y="2030"/>
                    <a:pt x="1960" y="2108"/>
                    <a:pt x="2116" y="2126"/>
                  </a:cubicBezTo>
                  <a:cubicBezTo>
                    <a:pt x="2493" y="2251"/>
                    <a:pt x="2867" y="2207"/>
                    <a:pt x="3240" y="2112"/>
                  </a:cubicBezTo>
                  <a:cubicBezTo>
                    <a:pt x="3280" y="2102"/>
                    <a:pt x="3321" y="2100"/>
                    <a:pt x="3358" y="2080"/>
                  </a:cubicBezTo>
                  <a:cubicBezTo>
                    <a:pt x="3423" y="2065"/>
                    <a:pt x="3463" y="2102"/>
                    <a:pt x="3495" y="2150"/>
                  </a:cubicBezTo>
                  <a:cubicBezTo>
                    <a:pt x="3501" y="2161"/>
                    <a:pt x="3506" y="2172"/>
                    <a:pt x="3510" y="2183"/>
                  </a:cubicBezTo>
                  <a:cubicBezTo>
                    <a:pt x="3512" y="2190"/>
                    <a:pt x="3515" y="2196"/>
                    <a:pt x="3520" y="2201"/>
                  </a:cubicBezTo>
                  <a:cubicBezTo>
                    <a:pt x="3524" y="2208"/>
                    <a:pt x="3530" y="2216"/>
                    <a:pt x="3536" y="2224"/>
                  </a:cubicBezTo>
                  <a:lnTo>
                    <a:pt x="3536" y="2222"/>
                  </a:lnTo>
                  <a:cubicBezTo>
                    <a:pt x="3555" y="2236"/>
                    <a:pt x="3549" y="2259"/>
                    <a:pt x="3564" y="2270"/>
                  </a:cubicBezTo>
                  <a:close/>
                  <a:moveTo>
                    <a:pt x="3036" y="2340"/>
                  </a:moveTo>
                  <a:cubicBezTo>
                    <a:pt x="3034" y="2340"/>
                    <a:pt x="3032" y="2340"/>
                    <a:pt x="3031" y="2340"/>
                  </a:cubicBezTo>
                  <a:cubicBezTo>
                    <a:pt x="2989" y="2341"/>
                    <a:pt x="2947" y="2344"/>
                    <a:pt x="2906" y="2350"/>
                  </a:cubicBezTo>
                  <a:cubicBezTo>
                    <a:pt x="2949" y="2348"/>
                    <a:pt x="2993" y="2344"/>
                    <a:pt x="3036" y="2340"/>
                  </a:cubicBezTo>
                  <a:close/>
                  <a:moveTo>
                    <a:pt x="3252" y="2267"/>
                  </a:moveTo>
                  <a:cubicBezTo>
                    <a:pt x="3251" y="2270"/>
                    <a:pt x="3251" y="2268"/>
                    <a:pt x="3251" y="2270"/>
                  </a:cubicBezTo>
                  <a:cubicBezTo>
                    <a:pt x="3251" y="2269"/>
                    <a:pt x="3252" y="2268"/>
                    <a:pt x="3252" y="2267"/>
                  </a:cubicBezTo>
                  <a:close/>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59" name="Forme libre 1158"/>
            <p:cNvSpPr>
              <a:spLocks noChangeArrowheads="1"/>
            </p:cNvSpPr>
            <p:nvPr userDrawn="1"/>
          </p:nvSpPr>
          <p:spPr bwMode="auto">
            <a:xfrm>
              <a:off x="7159625" y="3406775"/>
              <a:ext cx="817563" cy="357188"/>
            </a:xfrm>
            <a:custGeom>
              <a:avLst/>
              <a:gdLst>
                <a:gd name="T0" fmla="*/ 2263 w 2273"/>
                <a:gd name="T1" fmla="*/ 116 h 993"/>
                <a:gd name="T2" fmla="*/ 1096 w 2273"/>
                <a:gd name="T3" fmla="*/ 574 h 993"/>
                <a:gd name="T4" fmla="*/ 256 w 2273"/>
                <a:gd name="T5" fmla="*/ 898 h 993"/>
                <a:gd name="T6" fmla="*/ 110 w 2273"/>
                <a:gd name="T7" fmla="*/ 962 h 993"/>
                <a:gd name="T8" fmla="*/ 18 w 2273"/>
                <a:gd name="T9" fmla="*/ 913 h 993"/>
                <a:gd name="T10" fmla="*/ 20 w 2273"/>
                <a:gd name="T11" fmla="*/ 846 h 993"/>
                <a:gd name="T12" fmla="*/ 30 w 2273"/>
                <a:gd name="T13" fmla="*/ 799 h 993"/>
                <a:gd name="T14" fmla="*/ 27 w 2273"/>
                <a:gd name="T15" fmla="*/ 690 h 993"/>
                <a:gd name="T16" fmla="*/ 65 w 2273"/>
                <a:gd name="T17" fmla="*/ 656 h 993"/>
                <a:gd name="T18" fmla="*/ 898 w 2273"/>
                <a:gd name="T19" fmla="*/ 374 h 993"/>
                <a:gd name="T20" fmla="*/ 1156 w 2273"/>
                <a:gd name="T21" fmla="*/ 296 h 993"/>
                <a:gd name="T22" fmla="*/ 1954 w 2273"/>
                <a:gd name="T23" fmla="*/ 0 h 993"/>
                <a:gd name="T24" fmla="*/ 2269 w 2273"/>
                <a:gd name="T25" fmla="*/ 85 h 993"/>
                <a:gd name="T26" fmla="*/ 2263 w 2273"/>
                <a:gd name="T27" fmla="*/ 116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3" h="993">
                  <a:moveTo>
                    <a:pt x="2263" y="116"/>
                  </a:moveTo>
                  <a:cubicBezTo>
                    <a:pt x="1873" y="269"/>
                    <a:pt x="1486" y="423"/>
                    <a:pt x="1096" y="574"/>
                  </a:cubicBezTo>
                  <a:cubicBezTo>
                    <a:pt x="817" y="682"/>
                    <a:pt x="536" y="789"/>
                    <a:pt x="256" y="898"/>
                  </a:cubicBezTo>
                  <a:cubicBezTo>
                    <a:pt x="207" y="918"/>
                    <a:pt x="159" y="941"/>
                    <a:pt x="110" y="962"/>
                  </a:cubicBezTo>
                  <a:cubicBezTo>
                    <a:pt x="55" y="992"/>
                    <a:pt x="36" y="953"/>
                    <a:pt x="18" y="913"/>
                  </a:cubicBezTo>
                  <a:cubicBezTo>
                    <a:pt x="10" y="890"/>
                    <a:pt x="10" y="869"/>
                    <a:pt x="20" y="846"/>
                  </a:cubicBezTo>
                  <a:cubicBezTo>
                    <a:pt x="24" y="831"/>
                    <a:pt x="27" y="815"/>
                    <a:pt x="30" y="799"/>
                  </a:cubicBezTo>
                  <a:cubicBezTo>
                    <a:pt x="41" y="762"/>
                    <a:pt x="0" y="727"/>
                    <a:pt x="27" y="690"/>
                  </a:cubicBezTo>
                  <a:cubicBezTo>
                    <a:pt x="38" y="676"/>
                    <a:pt x="50" y="664"/>
                    <a:pt x="65" y="656"/>
                  </a:cubicBezTo>
                  <a:cubicBezTo>
                    <a:pt x="363" y="621"/>
                    <a:pt x="626" y="484"/>
                    <a:pt x="898" y="374"/>
                  </a:cubicBezTo>
                  <a:cubicBezTo>
                    <a:pt x="994" y="379"/>
                    <a:pt x="1070" y="330"/>
                    <a:pt x="1156" y="296"/>
                  </a:cubicBezTo>
                  <a:cubicBezTo>
                    <a:pt x="1420" y="191"/>
                    <a:pt x="1680" y="75"/>
                    <a:pt x="1954" y="0"/>
                  </a:cubicBezTo>
                  <a:cubicBezTo>
                    <a:pt x="2048" y="72"/>
                    <a:pt x="2165" y="56"/>
                    <a:pt x="2269" y="85"/>
                  </a:cubicBezTo>
                  <a:cubicBezTo>
                    <a:pt x="2272" y="98"/>
                    <a:pt x="2270" y="107"/>
                    <a:pt x="2263" y="116"/>
                  </a:cubicBezTo>
                </a:path>
              </a:pathLst>
            </a:custGeom>
            <a:solidFill>
              <a:srgbClr val="60606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60" name="Forme libre 1159"/>
            <p:cNvSpPr>
              <a:spLocks noChangeArrowheads="1"/>
            </p:cNvSpPr>
            <p:nvPr userDrawn="1"/>
          </p:nvSpPr>
          <p:spPr bwMode="auto">
            <a:xfrm>
              <a:off x="5511800" y="4397375"/>
              <a:ext cx="914400" cy="284163"/>
            </a:xfrm>
            <a:custGeom>
              <a:avLst/>
              <a:gdLst>
                <a:gd name="T0" fmla="*/ 2466 w 2538"/>
                <a:gd name="T1" fmla="*/ 566 h 789"/>
                <a:gd name="T2" fmla="*/ 2491 w 2538"/>
                <a:gd name="T3" fmla="*/ 607 h 789"/>
                <a:gd name="T4" fmla="*/ 2449 w 2538"/>
                <a:gd name="T5" fmla="*/ 757 h 789"/>
                <a:gd name="T6" fmla="*/ 2401 w 2538"/>
                <a:gd name="T7" fmla="*/ 728 h 789"/>
                <a:gd name="T8" fmla="*/ 2274 w 2538"/>
                <a:gd name="T9" fmla="*/ 704 h 789"/>
                <a:gd name="T10" fmla="*/ 713 w 2538"/>
                <a:gd name="T11" fmla="*/ 464 h 789"/>
                <a:gd name="T12" fmla="*/ 478 w 2538"/>
                <a:gd name="T13" fmla="*/ 388 h 789"/>
                <a:gd name="T14" fmla="*/ 434 w 2538"/>
                <a:gd name="T15" fmla="*/ 365 h 789"/>
                <a:gd name="T16" fmla="*/ 408 w 2538"/>
                <a:gd name="T17" fmla="*/ 349 h 789"/>
                <a:gd name="T18" fmla="*/ 368 w 2538"/>
                <a:gd name="T19" fmla="*/ 327 h 789"/>
                <a:gd name="T20" fmla="*/ 342 w 2538"/>
                <a:gd name="T21" fmla="*/ 311 h 789"/>
                <a:gd name="T22" fmla="*/ 174 w 2538"/>
                <a:gd name="T23" fmla="*/ 215 h 789"/>
                <a:gd name="T24" fmla="*/ 147 w 2538"/>
                <a:gd name="T25" fmla="*/ 201 h 789"/>
                <a:gd name="T26" fmla="*/ 95 w 2538"/>
                <a:gd name="T27" fmla="*/ 166 h 789"/>
                <a:gd name="T28" fmla="*/ 70 w 2538"/>
                <a:gd name="T29" fmla="*/ 145 h 789"/>
                <a:gd name="T30" fmla="*/ 32 w 2538"/>
                <a:gd name="T31" fmla="*/ 30 h 789"/>
                <a:gd name="T32" fmla="*/ 136 w 2538"/>
                <a:gd name="T33" fmla="*/ 44 h 789"/>
                <a:gd name="T34" fmla="*/ 307 w 2538"/>
                <a:gd name="T35" fmla="*/ 134 h 789"/>
                <a:gd name="T36" fmla="*/ 345 w 2538"/>
                <a:gd name="T37" fmla="*/ 155 h 789"/>
                <a:gd name="T38" fmla="*/ 370 w 2538"/>
                <a:gd name="T39" fmla="*/ 168 h 789"/>
                <a:gd name="T40" fmla="*/ 406 w 2538"/>
                <a:gd name="T41" fmla="*/ 188 h 789"/>
                <a:gd name="T42" fmla="*/ 431 w 2538"/>
                <a:gd name="T43" fmla="*/ 200 h 789"/>
                <a:gd name="T44" fmla="*/ 467 w 2538"/>
                <a:gd name="T45" fmla="*/ 221 h 789"/>
                <a:gd name="T46" fmla="*/ 492 w 2538"/>
                <a:gd name="T47" fmla="*/ 239 h 789"/>
                <a:gd name="T48" fmla="*/ 1090 w 2538"/>
                <a:gd name="T49" fmla="*/ 443 h 789"/>
                <a:gd name="T50" fmla="*/ 1246 w 2538"/>
                <a:gd name="T51" fmla="*/ 473 h 789"/>
                <a:gd name="T52" fmla="*/ 1489 w 2538"/>
                <a:gd name="T53" fmla="*/ 475 h 789"/>
                <a:gd name="T54" fmla="*/ 1522 w 2538"/>
                <a:gd name="T55" fmla="*/ 466 h 789"/>
                <a:gd name="T56" fmla="*/ 1492 w 2538"/>
                <a:gd name="T57" fmla="*/ 467 h 789"/>
                <a:gd name="T58" fmla="*/ 1426 w 2538"/>
                <a:gd name="T59" fmla="*/ 429 h 789"/>
                <a:gd name="T60" fmla="*/ 1677 w 2538"/>
                <a:gd name="T61" fmla="*/ 381 h 789"/>
                <a:gd name="T62" fmla="*/ 2136 w 2538"/>
                <a:gd name="T63" fmla="*/ 327 h 789"/>
                <a:gd name="T64" fmla="*/ 2175 w 2538"/>
                <a:gd name="T65" fmla="*/ 325 h 789"/>
                <a:gd name="T66" fmla="*/ 2207 w 2538"/>
                <a:gd name="T67" fmla="*/ 340 h 789"/>
                <a:gd name="T68" fmla="*/ 2162 w 2538"/>
                <a:gd name="T69" fmla="*/ 452 h 789"/>
                <a:gd name="T70" fmla="*/ 2101 w 2538"/>
                <a:gd name="T71" fmla="*/ 546 h 789"/>
                <a:gd name="T72" fmla="*/ 2220 w 2538"/>
                <a:gd name="T73" fmla="*/ 556 h 789"/>
                <a:gd name="T74" fmla="*/ 2466 w 2538"/>
                <a:gd name="T75" fmla="*/ 566 h 789"/>
                <a:gd name="T76" fmla="*/ 1790 w 2538"/>
                <a:gd name="T77" fmla="*/ 473 h 789"/>
                <a:gd name="T78" fmla="*/ 1767 w 2538"/>
                <a:gd name="T79" fmla="*/ 465 h 789"/>
                <a:gd name="T80" fmla="*/ 1742 w 2538"/>
                <a:gd name="T81" fmla="*/ 465 h 789"/>
                <a:gd name="T82" fmla="*/ 1790 w 2538"/>
                <a:gd name="T83" fmla="*/ 473 h 789"/>
                <a:gd name="T84" fmla="*/ 1807 w 2538"/>
                <a:gd name="T85" fmla="*/ 498 h 789"/>
                <a:gd name="T86" fmla="*/ 1797 w 2538"/>
                <a:gd name="T87" fmla="*/ 531 h 789"/>
                <a:gd name="T88" fmla="*/ 1799 w 2538"/>
                <a:gd name="T89" fmla="*/ 539 h 789"/>
                <a:gd name="T90" fmla="*/ 1817 w 2538"/>
                <a:gd name="T91" fmla="*/ 539 h 789"/>
                <a:gd name="T92" fmla="*/ 1820 w 2538"/>
                <a:gd name="T93" fmla="*/ 530 h 789"/>
                <a:gd name="T94" fmla="*/ 1820 w 2538"/>
                <a:gd name="T95" fmla="*/ 519 h 789"/>
                <a:gd name="T96" fmla="*/ 1801 w 2538"/>
                <a:gd name="T97" fmla="*/ 480 h 789"/>
                <a:gd name="T98" fmla="*/ 1807 w 2538"/>
                <a:gd name="T99" fmla="*/ 498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38" h="789">
                  <a:moveTo>
                    <a:pt x="2466" y="566"/>
                  </a:moveTo>
                  <a:cubicBezTo>
                    <a:pt x="2479" y="577"/>
                    <a:pt x="2489" y="591"/>
                    <a:pt x="2491" y="607"/>
                  </a:cubicBezTo>
                  <a:cubicBezTo>
                    <a:pt x="2482" y="659"/>
                    <a:pt x="2537" y="728"/>
                    <a:pt x="2449" y="757"/>
                  </a:cubicBezTo>
                  <a:cubicBezTo>
                    <a:pt x="2428" y="756"/>
                    <a:pt x="2414" y="743"/>
                    <a:pt x="2401" y="728"/>
                  </a:cubicBezTo>
                  <a:cubicBezTo>
                    <a:pt x="2366" y="681"/>
                    <a:pt x="2318" y="698"/>
                    <a:pt x="2274" y="704"/>
                  </a:cubicBezTo>
                  <a:cubicBezTo>
                    <a:pt x="1729" y="788"/>
                    <a:pt x="1214" y="673"/>
                    <a:pt x="713" y="464"/>
                  </a:cubicBezTo>
                  <a:cubicBezTo>
                    <a:pt x="638" y="432"/>
                    <a:pt x="560" y="403"/>
                    <a:pt x="478" y="388"/>
                  </a:cubicBezTo>
                  <a:cubicBezTo>
                    <a:pt x="461" y="383"/>
                    <a:pt x="447" y="374"/>
                    <a:pt x="434" y="365"/>
                  </a:cubicBezTo>
                  <a:cubicBezTo>
                    <a:pt x="425" y="359"/>
                    <a:pt x="415" y="354"/>
                    <a:pt x="408" y="349"/>
                  </a:cubicBezTo>
                  <a:cubicBezTo>
                    <a:pt x="394" y="342"/>
                    <a:pt x="382" y="334"/>
                    <a:pt x="368" y="327"/>
                  </a:cubicBezTo>
                  <a:cubicBezTo>
                    <a:pt x="359" y="322"/>
                    <a:pt x="351" y="317"/>
                    <a:pt x="342" y="311"/>
                  </a:cubicBezTo>
                  <a:cubicBezTo>
                    <a:pt x="286" y="279"/>
                    <a:pt x="232" y="244"/>
                    <a:pt x="174" y="215"/>
                  </a:cubicBezTo>
                  <a:lnTo>
                    <a:pt x="147" y="201"/>
                  </a:lnTo>
                  <a:cubicBezTo>
                    <a:pt x="128" y="191"/>
                    <a:pt x="112" y="178"/>
                    <a:pt x="95" y="166"/>
                  </a:cubicBezTo>
                  <a:cubicBezTo>
                    <a:pt x="86" y="160"/>
                    <a:pt x="78" y="152"/>
                    <a:pt x="70" y="145"/>
                  </a:cubicBezTo>
                  <a:cubicBezTo>
                    <a:pt x="44" y="111"/>
                    <a:pt x="0" y="84"/>
                    <a:pt x="32" y="30"/>
                  </a:cubicBezTo>
                  <a:cubicBezTo>
                    <a:pt x="72" y="0"/>
                    <a:pt x="107" y="21"/>
                    <a:pt x="136" y="44"/>
                  </a:cubicBezTo>
                  <a:cubicBezTo>
                    <a:pt x="188" y="84"/>
                    <a:pt x="250" y="105"/>
                    <a:pt x="307" y="134"/>
                  </a:cubicBezTo>
                  <a:cubicBezTo>
                    <a:pt x="319" y="142"/>
                    <a:pt x="333" y="148"/>
                    <a:pt x="345" y="155"/>
                  </a:cubicBezTo>
                  <a:cubicBezTo>
                    <a:pt x="353" y="160"/>
                    <a:pt x="362" y="165"/>
                    <a:pt x="370" y="168"/>
                  </a:cubicBezTo>
                  <a:cubicBezTo>
                    <a:pt x="382" y="174"/>
                    <a:pt x="394" y="180"/>
                    <a:pt x="406" y="188"/>
                  </a:cubicBezTo>
                  <a:cubicBezTo>
                    <a:pt x="415" y="192"/>
                    <a:pt x="423" y="195"/>
                    <a:pt x="431" y="200"/>
                  </a:cubicBezTo>
                  <a:cubicBezTo>
                    <a:pt x="443" y="207"/>
                    <a:pt x="455" y="214"/>
                    <a:pt x="467" y="221"/>
                  </a:cubicBezTo>
                  <a:cubicBezTo>
                    <a:pt x="475" y="227"/>
                    <a:pt x="484" y="233"/>
                    <a:pt x="492" y="239"/>
                  </a:cubicBezTo>
                  <a:cubicBezTo>
                    <a:pt x="683" y="334"/>
                    <a:pt x="884" y="394"/>
                    <a:pt x="1090" y="443"/>
                  </a:cubicBezTo>
                  <a:cubicBezTo>
                    <a:pt x="1142" y="455"/>
                    <a:pt x="1194" y="461"/>
                    <a:pt x="1246" y="473"/>
                  </a:cubicBezTo>
                  <a:cubicBezTo>
                    <a:pt x="1326" y="493"/>
                    <a:pt x="1400" y="504"/>
                    <a:pt x="1489" y="475"/>
                  </a:cubicBezTo>
                  <a:cubicBezTo>
                    <a:pt x="1500" y="471"/>
                    <a:pt x="1511" y="468"/>
                    <a:pt x="1522" y="466"/>
                  </a:cubicBezTo>
                  <a:cubicBezTo>
                    <a:pt x="1512" y="466"/>
                    <a:pt x="1502" y="467"/>
                    <a:pt x="1492" y="467"/>
                  </a:cubicBezTo>
                  <a:cubicBezTo>
                    <a:pt x="1461" y="469"/>
                    <a:pt x="1428" y="476"/>
                    <a:pt x="1426" y="429"/>
                  </a:cubicBezTo>
                  <a:cubicBezTo>
                    <a:pt x="1501" y="368"/>
                    <a:pt x="1594" y="394"/>
                    <a:pt x="1677" y="381"/>
                  </a:cubicBezTo>
                  <a:cubicBezTo>
                    <a:pt x="1829" y="360"/>
                    <a:pt x="1984" y="346"/>
                    <a:pt x="2136" y="327"/>
                  </a:cubicBezTo>
                  <a:cubicBezTo>
                    <a:pt x="2149" y="323"/>
                    <a:pt x="2161" y="323"/>
                    <a:pt x="2175" y="325"/>
                  </a:cubicBezTo>
                  <a:cubicBezTo>
                    <a:pt x="2185" y="328"/>
                    <a:pt x="2196" y="334"/>
                    <a:pt x="2207" y="340"/>
                  </a:cubicBezTo>
                  <a:cubicBezTo>
                    <a:pt x="2248" y="400"/>
                    <a:pt x="2210" y="424"/>
                    <a:pt x="2162" y="452"/>
                  </a:cubicBezTo>
                  <a:cubicBezTo>
                    <a:pt x="2129" y="472"/>
                    <a:pt x="2068" y="481"/>
                    <a:pt x="2101" y="546"/>
                  </a:cubicBezTo>
                  <a:cubicBezTo>
                    <a:pt x="2139" y="569"/>
                    <a:pt x="2181" y="553"/>
                    <a:pt x="2220" y="556"/>
                  </a:cubicBezTo>
                  <a:cubicBezTo>
                    <a:pt x="2304" y="551"/>
                    <a:pt x="2387" y="530"/>
                    <a:pt x="2466" y="566"/>
                  </a:cubicBezTo>
                  <a:close/>
                  <a:moveTo>
                    <a:pt x="1790" y="473"/>
                  </a:moveTo>
                  <a:cubicBezTo>
                    <a:pt x="1783" y="469"/>
                    <a:pt x="1776" y="467"/>
                    <a:pt x="1767" y="465"/>
                  </a:cubicBezTo>
                  <a:cubicBezTo>
                    <a:pt x="1759" y="465"/>
                    <a:pt x="1750" y="465"/>
                    <a:pt x="1742" y="465"/>
                  </a:cubicBezTo>
                  <a:cubicBezTo>
                    <a:pt x="1758" y="468"/>
                    <a:pt x="1774" y="470"/>
                    <a:pt x="1790" y="473"/>
                  </a:cubicBezTo>
                  <a:close/>
                  <a:moveTo>
                    <a:pt x="1807" y="498"/>
                  </a:moveTo>
                  <a:cubicBezTo>
                    <a:pt x="1805" y="510"/>
                    <a:pt x="1802" y="520"/>
                    <a:pt x="1797" y="531"/>
                  </a:cubicBezTo>
                  <a:cubicBezTo>
                    <a:pt x="1799" y="531"/>
                    <a:pt x="1797" y="539"/>
                    <a:pt x="1799" y="539"/>
                  </a:cubicBezTo>
                  <a:cubicBezTo>
                    <a:pt x="1805" y="543"/>
                    <a:pt x="1811" y="545"/>
                    <a:pt x="1817" y="539"/>
                  </a:cubicBezTo>
                  <a:cubicBezTo>
                    <a:pt x="1817" y="537"/>
                    <a:pt x="1820" y="531"/>
                    <a:pt x="1820" y="530"/>
                  </a:cubicBezTo>
                  <a:lnTo>
                    <a:pt x="1820" y="519"/>
                  </a:lnTo>
                  <a:cubicBezTo>
                    <a:pt x="1818" y="502"/>
                    <a:pt x="1811" y="489"/>
                    <a:pt x="1801" y="480"/>
                  </a:cubicBezTo>
                  <a:cubicBezTo>
                    <a:pt x="1805" y="485"/>
                    <a:pt x="1807" y="490"/>
                    <a:pt x="1807" y="498"/>
                  </a:cubicBezTo>
                  <a:close/>
                </a:path>
              </a:pathLst>
            </a:custGeom>
            <a:solidFill>
              <a:srgbClr val="8C8C8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61" name="Forme libre 1160"/>
            <p:cNvSpPr>
              <a:spLocks noChangeArrowheads="1"/>
            </p:cNvSpPr>
            <p:nvPr userDrawn="1"/>
          </p:nvSpPr>
          <p:spPr bwMode="auto">
            <a:xfrm>
              <a:off x="6397625" y="4414838"/>
              <a:ext cx="239713" cy="174625"/>
            </a:xfrm>
            <a:custGeom>
              <a:avLst/>
              <a:gdLst>
                <a:gd name="T0" fmla="*/ 667 w 668"/>
                <a:gd name="T1" fmla="*/ 146 h 485"/>
                <a:gd name="T2" fmla="*/ 576 w 668"/>
                <a:gd name="T3" fmla="*/ 284 h 485"/>
                <a:gd name="T4" fmla="*/ 179 w 668"/>
                <a:gd name="T5" fmla="*/ 455 h 485"/>
                <a:gd name="T6" fmla="*/ 52 w 668"/>
                <a:gd name="T7" fmla="*/ 404 h 485"/>
                <a:gd name="T8" fmla="*/ 76 w 668"/>
                <a:gd name="T9" fmla="*/ 238 h 485"/>
                <a:gd name="T10" fmla="*/ 379 w 668"/>
                <a:gd name="T11" fmla="*/ 105 h 485"/>
                <a:gd name="T12" fmla="*/ 558 w 668"/>
                <a:gd name="T13" fmla="*/ 29 h 485"/>
                <a:gd name="T14" fmla="*/ 657 w 668"/>
                <a:gd name="T15" fmla="*/ 84 h 485"/>
                <a:gd name="T16" fmla="*/ 667 w 668"/>
                <a:gd name="T17" fmla="*/ 14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485">
                  <a:moveTo>
                    <a:pt x="667" y="146"/>
                  </a:moveTo>
                  <a:cubicBezTo>
                    <a:pt x="661" y="212"/>
                    <a:pt x="637" y="261"/>
                    <a:pt x="576" y="284"/>
                  </a:cubicBezTo>
                  <a:cubicBezTo>
                    <a:pt x="440" y="332"/>
                    <a:pt x="310" y="395"/>
                    <a:pt x="179" y="455"/>
                  </a:cubicBezTo>
                  <a:cubicBezTo>
                    <a:pt x="113" y="484"/>
                    <a:pt x="78" y="470"/>
                    <a:pt x="52" y="404"/>
                  </a:cubicBezTo>
                  <a:cubicBezTo>
                    <a:pt x="20" y="325"/>
                    <a:pt x="0" y="279"/>
                    <a:pt x="76" y="238"/>
                  </a:cubicBezTo>
                  <a:cubicBezTo>
                    <a:pt x="174" y="184"/>
                    <a:pt x="283" y="158"/>
                    <a:pt x="379" y="105"/>
                  </a:cubicBezTo>
                  <a:cubicBezTo>
                    <a:pt x="435" y="73"/>
                    <a:pt x="498" y="53"/>
                    <a:pt x="558" y="29"/>
                  </a:cubicBezTo>
                  <a:cubicBezTo>
                    <a:pt x="628" y="0"/>
                    <a:pt x="638" y="4"/>
                    <a:pt x="657" y="84"/>
                  </a:cubicBezTo>
                  <a:cubicBezTo>
                    <a:pt x="660" y="105"/>
                    <a:pt x="663" y="128"/>
                    <a:pt x="667" y="146"/>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62" name="Forme libre 1161"/>
            <p:cNvSpPr>
              <a:spLocks noChangeArrowheads="1"/>
            </p:cNvSpPr>
            <p:nvPr userDrawn="1"/>
          </p:nvSpPr>
          <p:spPr bwMode="auto">
            <a:xfrm>
              <a:off x="7997825" y="3446463"/>
              <a:ext cx="312738" cy="406400"/>
            </a:xfrm>
            <a:custGeom>
              <a:avLst/>
              <a:gdLst>
                <a:gd name="T0" fmla="*/ 462 w 870"/>
                <a:gd name="T1" fmla="*/ 162 h 1130"/>
                <a:gd name="T2" fmla="*/ 851 w 870"/>
                <a:gd name="T3" fmla="*/ 0 h 1130"/>
                <a:gd name="T4" fmla="*/ 863 w 870"/>
                <a:gd name="T5" fmla="*/ 11 h 1130"/>
                <a:gd name="T6" fmla="*/ 868 w 870"/>
                <a:gd name="T7" fmla="*/ 43 h 1130"/>
                <a:gd name="T8" fmla="*/ 613 w 870"/>
                <a:gd name="T9" fmla="*/ 421 h 1130"/>
                <a:gd name="T10" fmla="*/ 594 w 870"/>
                <a:gd name="T11" fmla="*/ 469 h 1130"/>
                <a:gd name="T12" fmla="*/ 581 w 870"/>
                <a:gd name="T13" fmla="*/ 501 h 1130"/>
                <a:gd name="T14" fmla="*/ 416 w 870"/>
                <a:gd name="T15" fmla="*/ 701 h 1130"/>
                <a:gd name="T16" fmla="*/ 320 w 870"/>
                <a:gd name="T17" fmla="*/ 988 h 1130"/>
                <a:gd name="T18" fmla="*/ 239 w 870"/>
                <a:gd name="T19" fmla="*/ 1124 h 1130"/>
                <a:gd name="T20" fmla="*/ 150 w 870"/>
                <a:gd name="T21" fmla="*/ 1127 h 1130"/>
                <a:gd name="T22" fmla="*/ 58 w 870"/>
                <a:gd name="T23" fmla="*/ 950 h 1130"/>
                <a:gd name="T24" fmla="*/ 239 w 870"/>
                <a:gd name="T25" fmla="*/ 667 h 1130"/>
                <a:gd name="T26" fmla="*/ 355 w 870"/>
                <a:gd name="T27" fmla="*/ 324 h 1130"/>
                <a:gd name="T28" fmla="*/ 462 w 870"/>
                <a:gd name="T29" fmla="*/ 162 h 1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0" h="1130">
                  <a:moveTo>
                    <a:pt x="462" y="162"/>
                  </a:moveTo>
                  <a:cubicBezTo>
                    <a:pt x="587" y="96"/>
                    <a:pt x="720" y="52"/>
                    <a:pt x="851" y="0"/>
                  </a:cubicBezTo>
                  <a:cubicBezTo>
                    <a:pt x="856" y="3"/>
                    <a:pt x="860" y="6"/>
                    <a:pt x="863" y="11"/>
                  </a:cubicBezTo>
                  <a:cubicBezTo>
                    <a:pt x="868" y="21"/>
                    <a:pt x="869" y="32"/>
                    <a:pt x="868" y="43"/>
                  </a:cubicBezTo>
                  <a:cubicBezTo>
                    <a:pt x="726" y="131"/>
                    <a:pt x="668" y="275"/>
                    <a:pt x="613" y="421"/>
                  </a:cubicBezTo>
                  <a:cubicBezTo>
                    <a:pt x="607" y="437"/>
                    <a:pt x="601" y="453"/>
                    <a:pt x="594" y="469"/>
                  </a:cubicBezTo>
                  <a:cubicBezTo>
                    <a:pt x="590" y="479"/>
                    <a:pt x="585" y="490"/>
                    <a:pt x="581" y="501"/>
                  </a:cubicBezTo>
                  <a:cubicBezTo>
                    <a:pt x="540" y="579"/>
                    <a:pt x="462" y="624"/>
                    <a:pt x="416" y="701"/>
                  </a:cubicBezTo>
                  <a:cubicBezTo>
                    <a:pt x="359" y="792"/>
                    <a:pt x="326" y="886"/>
                    <a:pt x="320" y="988"/>
                  </a:cubicBezTo>
                  <a:cubicBezTo>
                    <a:pt x="315" y="1051"/>
                    <a:pt x="301" y="1100"/>
                    <a:pt x="239" y="1124"/>
                  </a:cubicBezTo>
                  <a:cubicBezTo>
                    <a:pt x="210" y="1129"/>
                    <a:pt x="181" y="1127"/>
                    <a:pt x="150" y="1127"/>
                  </a:cubicBezTo>
                  <a:cubicBezTo>
                    <a:pt x="23" y="1104"/>
                    <a:pt x="0" y="1060"/>
                    <a:pt x="58" y="950"/>
                  </a:cubicBezTo>
                  <a:cubicBezTo>
                    <a:pt x="112" y="852"/>
                    <a:pt x="194" y="776"/>
                    <a:pt x="239" y="667"/>
                  </a:cubicBezTo>
                  <a:cubicBezTo>
                    <a:pt x="283" y="554"/>
                    <a:pt x="329" y="443"/>
                    <a:pt x="355" y="324"/>
                  </a:cubicBezTo>
                  <a:cubicBezTo>
                    <a:pt x="372" y="256"/>
                    <a:pt x="445" y="229"/>
                    <a:pt x="462" y="162"/>
                  </a:cubicBezTo>
                </a:path>
              </a:pathLst>
            </a:custGeom>
            <a:solidFill>
              <a:srgbClr val="ABABA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63" name="Forme libre 1162"/>
            <p:cNvSpPr>
              <a:spLocks noChangeArrowheads="1"/>
            </p:cNvSpPr>
            <p:nvPr userDrawn="1"/>
          </p:nvSpPr>
          <p:spPr bwMode="auto">
            <a:xfrm>
              <a:off x="6811963" y="4157663"/>
              <a:ext cx="479425" cy="228600"/>
            </a:xfrm>
            <a:custGeom>
              <a:avLst/>
              <a:gdLst>
                <a:gd name="T0" fmla="*/ 1330 w 1331"/>
                <a:gd name="T1" fmla="*/ 0 h 635"/>
                <a:gd name="T2" fmla="*/ 1217 w 1331"/>
                <a:gd name="T3" fmla="*/ 92 h 635"/>
                <a:gd name="T4" fmla="*/ 1175 w 1331"/>
                <a:gd name="T5" fmla="*/ 257 h 635"/>
                <a:gd name="T6" fmla="*/ 1137 w 1331"/>
                <a:gd name="T7" fmla="*/ 275 h 635"/>
                <a:gd name="T8" fmla="*/ 1110 w 1331"/>
                <a:gd name="T9" fmla="*/ 284 h 635"/>
                <a:gd name="T10" fmla="*/ 949 w 1331"/>
                <a:gd name="T11" fmla="*/ 370 h 635"/>
                <a:gd name="T12" fmla="*/ 754 w 1331"/>
                <a:gd name="T13" fmla="*/ 449 h 635"/>
                <a:gd name="T14" fmla="*/ 503 w 1331"/>
                <a:gd name="T15" fmla="*/ 561 h 635"/>
                <a:gd name="T16" fmla="*/ 200 w 1331"/>
                <a:gd name="T17" fmla="*/ 585 h 635"/>
                <a:gd name="T18" fmla="*/ 0 w 1331"/>
                <a:gd name="T19" fmla="*/ 572 h 635"/>
                <a:gd name="T20" fmla="*/ 543 w 1331"/>
                <a:gd name="T21" fmla="*/ 338 h 635"/>
                <a:gd name="T22" fmla="*/ 1275 w 1331"/>
                <a:gd name="T23" fmla="*/ 16 h 635"/>
                <a:gd name="T24" fmla="*/ 1330 w 1331"/>
                <a:gd name="T25" fmla="*/ 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1" h="635">
                  <a:moveTo>
                    <a:pt x="1330" y="0"/>
                  </a:moveTo>
                  <a:cubicBezTo>
                    <a:pt x="1304" y="45"/>
                    <a:pt x="1249" y="55"/>
                    <a:pt x="1217" y="92"/>
                  </a:cubicBezTo>
                  <a:cubicBezTo>
                    <a:pt x="1256" y="161"/>
                    <a:pt x="1279" y="223"/>
                    <a:pt x="1175" y="257"/>
                  </a:cubicBezTo>
                  <a:cubicBezTo>
                    <a:pt x="1163" y="265"/>
                    <a:pt x="1151" y="271"/>
                    <a:pt x="1137" y="275"/>
                  </a:cubicBezTo>
                  <a:cubicBezTo>
                    <a:pt x="1128" y="280"/>
                    <a:pt x="1119" y="281"/>
                    <a:pt x="1110" y="284"/>
                  </a:cubicBezTo>
                  <a:cubicBezTo>
                    <a:pt x="1056" y="315"/>
                    <a:pt x="989" y="318"/>
                    <a:pt x="949" y="370"/>
                  </a:cubicBezTo>
                  <a:cubicBezTo>
                    <a:pt x="878" y="381"/>
                    <a:pt x="817" y="417"/>
                    <a:pt x="754" y="449"/>
                  </a:cubicBezTo>
                  <a:cubicBezTo>
                    <a:pt x="671" y="489"/>
                    <a:pt x="583" y="515"/>
                    <a:pt x="503" y="561"/>
                  </a:cubicBezTo>
                  <a:cubicBezTo>
                    <a:pt x="404" y="587"/>
                    <a:pt x="299" y="541"/>
                    <a:pt x="200" y="585"/>
                  </a:cubicBezTo>
                  <a:cubicBezTo>
                    <a:pt x="132" y="599"/>
                    <a:pt x="62" y="634"/>
                    <a:pt x="0" y="572"/>
                  </a:cubicBezTo>
                  <a:cubicBezTo>
                    <a:pt x="181" y="494"/>
                    <a:pt x="363" y="417"/>
                    <a:pt x="543" y="338"/>
                  </a:cubicBezTo>
                  <a:cubicBezTo>
                    <a:pt x="788" y="231"/>
                    <a:pt x="1030" y="124"/>
                    <a:pt x="1275" y="16"/>
                  </a:cubicBezTo>
                  <a:cubicBezTo>
                    <a:pt x="1293" y="10"/>
                    <a:pt x="1311" y="5"/>
                    <a:pt x="1330" y="0"/>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64" name="Forme libre 1163"/>
            <p:cNvSpPr>
              <a:spLocks noChangeArrowheads="1"/>
            </p:cNvSpPr>
            <p:nvPr userDrawn="1"/>
          </p:nvSpPr>
          <p:spPr bwMode="auto">
            <a:xfrm>
              <a:off x="7943850" y="3505200"/>
              <a:ext cx="242888" cy="266700"/>
            </a:xfrm>
            <a:custGeom>
              <a:avLst/>
              <a:gdLst>
                <a:gd name="T0" fmla="*/ 611 w 673"/>
                <a:gd name="T1" fmla="*/ 0 h 740"/>
                <a:gd name="T2" fmla="*/ 646 w 673"/>
                <a:gd name="T3" fmla="*/ 44 h 740"/>
                <a:gd name="T4" fmla="*/ 568 w 673"/>
                <a:gd name="T5" fmla="*/ 162 h 740"/>
                <a:gd name="T6" fmla="*/ 386 w 673"/>
                <a:gd name="T7" fmla="*/ 511 h 740"/>
                <a:gd name="T8" fmla="*/ 334 w 673"/>
                <a:gd name="T9" fmla="*/ 627 h 740"/>
                <a:gd name="T10" fmla="*/ 240 w 673"/>
                <a:gd name="T11" fmla="*/ 707 h 740"/>
                <a:gd name="T12" fmla="*/ 174 w 673"/>
                <a:gd name="T13" fmla="*/ 554 h 740"/>
                <a:gd name="T14" fmla="*/ 291 w 673"/>
                <a:gd name="T15" fmla="*/ 264 h 740"/>
                <a:gd name="T16" fmla="*/ 275 w 673"/>
                <a:gd name="T17" fmla="*/ 252 h 740"/>
                <a:gd name="T18" fmla="*/ 253 w 673"/>
                <a:gd name="T19" fmla="*/ 258 h 740"/>
                <a:gd name="T20" fmla="*/ 223 w 673"/>
                <a:gd name="T21" fmla="*/ 278 h 740"/>
                <a:gd name="T22" fmla="*/ 200 w 673"/>
                <a:gd name="T23" fmla="*/ 287 h 740"/>
                <a:gd name="T24" fmla="*/ 175 w 673"/>
                <a:gd name="T25" fmla="*/ 296 h 740"/>
                <a:gd name="T26" fmla="*/ 137 w 673"/>
                <a:gd name="T27" fmla="*/ 311 h 740"/>
                <a:gd name="T28" fmla="*/ 110 w 673"/>
                <a:gd name="T29" fmla="*/ 320 h 740"/>
                <a:gd name="T30" fmla="*/ 49 w 673"/>
                <a:gd name="T31" fmla="*/ 316 h 740"/>
                <a:gd name="T32" fmla="*/ 23 w 673"/>
                <a:gd name="T33" fmla="*/ 296 h 740"/>
                <a:gd name="T34" fmla="*/ 41 w 673"/>
                <a:gd name="T35" fmla="*/ 229 h 740"/>
                <a:gd name="T36" fmla="*/ 41 w 673"/>
                <a:gd name="T37" fmla="*/ 229 h 740"/>
                <a:gd name="T38" fmla="*/ 87 w 673"/>
                <a:gd name="T39" fmla="*/ 207 h 740"/>
                <a:gd name="T40" fmla="*/ 104 w 673"/>
                <a:gd name="T41" fmla="*/ 203 h 740"/>
                <a:gd name="T42" fmla="*/ 156 w 673"/>
                <a:gd name="T43" fmla="*/ 181 h 740"/>
                <a:gd name="T44" fmla="*/ 154 w 673"/>
                <a:gd name="T45" fmla="*/ 181 h 740"/>
                <a:gd name="T46" fmla="*/ 201 w 673"/>
                <a:gd name="T47" fmla="*/ 160 h 740"/>
                <a:gd name="T48" fmla="*/ 217 w 673"/>
                <a:gd name="T49" fmla="*/ 157 h 740"/>
                <a:gd name="T50" fmla="*/ 246 w 673"/>
                <a:gd name="T51" fmla="*/ 140 h 740"/>
                <a:gd name="T52" fmla="*/ 611 w 673"/>
                <a:gd name="T5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3" h="740">
                  <a:moveTo>
                    <a:pt x="611" y="0"/>
                  </a:moveTo>
                  <a:cubicBezTo>
                    <a:pt x="634" y="6"/>
                    <a:pt x="672" y="7"/>
                    <a:pt x="646" y="44"/>
                  </a:cubicBezTo>
                  <a:cubicBezTo>
                    <a:pt x="620" y="82"/>
                    <a:pt x="588" y="117"/>
                    <a:pt x="568" y="162"/>
                  </a:cubicBezTo>
                  <a:cubicBezTo>
                    <a:pt x="525" y="287"/>
                    <a:pt x="450" y="395"/>
                    <a:pt x="386" y="511"/>
                  </a:cubicBezTo>
                  <a:cubicBezTo>
                    <a:pt x="365" y="549"/>
                    <a:pt x="339" y="588"/>
                    <a:pt x="334" y="627"/>
                  </a:cubicBezTo>
                  <a:cubicBezTo>
                    <a:pt x="327" y="691"/>
                    <a:pt x="311" y="739"/>
                    <a:pt x="240" y="707"/>
                  </a:cubicBezTo>
                  <a:cubicBezTo>
                    <a:pt x="182" y="679"/>
                    <a:pt x="134" y="643"/>
                    <a:pt x="174" y="554"/>
                  </a:cubicBezTo>
                  <a:cubicBezTo>
                    <a:pt x="218" y="459"/>
                    <a:pt x="276" y="369"/>
                    <a:pt x="291" y="264"/>
                  </a:cubicBezTo>
                  <a:cubicBezTo>
                    <a:pt x="287" y="259"/>
                    <a:pt x="281" y="255"/>
                    <a:pt x="275" y="252"/>
                  </a:cubicBezTo>
                  <a:cubicBezTo>
                    <a:pt x="267" y="252"/>
                    <a:pt x="261" y="253"/>
                    <a:pt x="253" y="258"/>
                  </a:cubicBezTo>
                  <a:cubicBezTo>
                    <a:pt x="244" y="265"/>
                    <a:pt x="235" y="273"/>
                    <a:pt x="223" y="278"/>
                  </a:cubicBezTo>
                  <a:cubicBezTo>
                    <a:pt x="215" y="281"/>
                    <a:pt x="208" y="284"/>
                    <a:pt x="200" y="287"/>
                  </a:cubicBezTo>
                  <a:cubicBezTo>
                    <a:pt x="193" y="290"/>
                    <a:pt x="183" y="293"/>
                    <a:pt x="175" y="296"/>
                  </a:cubicBezTo>
                  <a:cubicBezTo>
                    <a:pt x="163" y="301"/>
                    <a:pt x="151" y="307"/>
                    <a:pt x="137" y="311"/>
                  </a:cubicBezTo>
                  <a:cubicBezTo>
                    <a:pt x="128" y="316"/>
                    <a:pt x="119" y="319"/>
                    <a:pt x="110" y="320"/>
                  </a:cubicBezTo>
                  <a:cubicBezTo>
                    <a:pt x="88" y="322"/>
                    <a:pt x="69" y="323"/>
                    <a:pt x="49" y="316"/>
                  </a:cubicBezTo>
                  <a:cubicBezTo>
                    <a:pt x="40" y="310"/>
                    <a:pt x="30" y="304"/>
                    <a:pt x="23" y="296"/>
                  </a:cubicBezTo>
                  <a:cubicBezTo>
                    <a:pt x="0" y="265"/>
                    <a:pt x="17" y="246"/>
                    <a:pt x="41" y="229"/>
                  </a:cubicBezTo>
                  <a:lnTo>
                    <a:pt x="41" y="229"/>
                  </a:lnTo>
                  <a:cubicBezTo>
                    <a:pt x="53" y="217"/>
                    <a:pt x="75" y="221"/>
                    <a:pt x="87" y="207"/>
                  </a:cubicBezTo>
                  <a:cubicBezTo>
                    <a:pt x="93" y="204"/>
                    <a:pt x="98" y="204"/>
                    <a:pt x="104" y="203"/>
                  </a:cubicBezTo>
                  <a:cubicBezTo>
                    <a:pt x="120" y="194"/>
                    <a:pt x="142" y="197"/>
                    <a:pt x="156" y="181"/>
                  </a:cubicBezTo>
                  <a:lnTo>
                    <a:pt x="154" y="181"/>
                  </a:lnTo>
                  <a:cubicBezTo>
                    <a:pt x="168" y="169"/>
                    <a:pt x="188" y="174"/>
                    <a:pt x="201" y="160"/>
                  </a:cubicBezTo>
                  <a:cubicBezTo>
                    <a:pt x="206" y="159"/>
                    <a:pt x="212" y="157"/>
                    <a:pt x="217" y="157"/>
                  </a:cubicBezTo>
                  <a:cubicBezTo>
                    <a:pt x="229" y="155"/>
                    <a:pt x="237" y="146"/>
                    <a:pt x="246" y="140"/>
                  </a:cubicBezTo>
                  <a:cubicBezTo>
                    <a:pt x="366" y="96"/>
                    <a:pt x="484" y="36"/>
                    <a:pt x="611" y="0"/>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65" name="Forme libre 1164"/>
            <p:cNvSpPr>
              <a:spLocks noChangeArrowheads="1"/>
            </p:cNvSpPr>
            <p:nvPr userDrawn="1"/>
          </p:nvSpPr>
          <p:spPr bwMode="auto">
            <a:xfrm>
              <a:off x="6149975" y="4073525"/>
              <a:ext cx="422275" cy="341313"/>
            </a:xfrm>
            <a:custGeom>
              <a:avLst/>
              <a:gdLst>
                <a:gd name="T0" fmla="*/ 392 w 1175"/>
                <a:gd name="T1" fmla="*/ 947 h 948"/>
                <a:gd name="T2" fmla="*/ 374 w 1175"/>
                <a:gd name="T3" fmla="*/ 941 h 948"/>
                <a:gd name="T4" fmla="*/ 275 w 1175"/>
                <a:gd name="T5" fmla="*/ 848 h 948"/>
                <a:gd name="T6" fmla="*/ 250 w 1175"/>
                <a:gd name="T7" fmla="*/ 829 h 948"/>
                <a:gd name="T8" fmla="*/ 224 w 1175"/>
                <a:gd name="T9" fmla="*/ 791 h 948"/>
                <a:gd name="T10" fmla="*/ 186 w 1175"/>
                <a:gd name="T11" fmla="*/ 742 h 948"/>
                <a:gd name="T12" fmla="*/ 5 w 1175"/>
                <a:gd name="T13" fmla="*/ 431 h 948"/>
                <a:gd name="T14" fmla="*/ 9 w 1175"/>
                <a:gd name="T15" fmla="*/ 382 h 948"/>
                <a:gd name="T16" fmla="*/ 35 w 1175"/>
                <a:gd name="T17" fmla="*/ 364 h 948"/>
                <a:gd name="T18" fmla="*/ 46 w 1175"/>
                <a:gd name="T19" fmla="*/ 361 h 948"/>
                <a:gd name="T20" fmla="*/ 171 w 1175"/>
                <a:gd name="T21" fmla="*/ 387 h 948"/>
                <a:gd name="T22" fmla="*/ 284 w 1175"/>
                <a:gd name="T23" fmla="*/ 333 h 948"/>
                <a:gd name="T24" fmla="*/ 316 w 1175"/>
                <a:gd name="T25" fmla="*/ 321 h 948"/>
                <a:gd name="T26" fmla="*/ 1151 w 1175"/>
                <a:gd name="T27" fmla="*/ 0 h 948"/>
                <a:gd name="T28" fmla="*/ 1174 w 1175"/>
                <a:gd name="T29" fmla="*/ 23 h 948"/>
                <a:gd name="T30" fmla="*/ 650 w 1175"/>
                <a:gd name="T31" fmla="*/ 246 h 948"/>
                <a:gd name="T32" fmla="*/ 371 w 1175"/>
                <a:gd name="T33" fmla="*/ 397 h 948"/>
                <a:gd name="T34" fmla="*/ 304 w 1175"/>
                <a:gd name="T35" fmla="*/ 434 h 948"/>
                <a:gd name="T36" fmla="*/ 244 w 1175"/>
                <a:gd name="T37" fmla="*/ 587 h 948"/>
                <a:gd name="T38" fmla="*/ 418 w 1175"/>
                <a:gd name="T39" fmla="*/ 917 h 948"/>
                <a:gd name="T40" fmla="*/ 418 w 1175"/>
                <a:gd name="T41" fmla="*/ 917 h 948"/>
                <a:gd name="T42" fmla="*/ 392 w 1175"/>
                <a:gd name="T43" fmla="*/ 94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75" h="948">
                  <a:moveTo>
                    <a:pt x="392" y="947"/>
                  </a:moveTo>
                  <a:cubicBezTo>
                    <a:pt x="386" y="946"/>
                    <a:pt x="380" y="944"/>
                    <a:pt x="374" y="941"/>
                  </a:cubicBezTo>
                  <a:cubicBezTo>
                    <a:pt x="347" y="904"/>
                    <a:pt x="321" y="866"/>
                    <a:pt x="275" y="848"/>
                  </a:cubicBezTo>
                  <a:cubicBezTo>
                    <a:pt x="266" y="843"/>
                    <a:pt x="258" y="837"/>
                    <a:pt x="250" y="829"/>
                  </a:cubicBezTo>
                  <a:cubicBezTo>
                    <a:pt x="241" y="817"/>
                    <a:pt x="232" y="805"/>
                    <a:pt x="224" y="791"/>
                  </a:cubicBezTo>
                  <a:cubicBezTo>
                    <a:pt x="214" y="773"/>
                    <a:pt x="200" y="758"/>
                    <a:pt x="186" y="742"/>
                  </a:cubicBezTo>
                  <a:cubicBezTo>
                    <a:pt x="128" y="637"/>
                    <a:pt x="69" y="532"/>
                    <a:pt x="5" y="431"/>
                  </a:cubicBezTo>
                  <a:cubicBezTo>
                    <a:pt x="0" y="414"/>
                    <a:pt x="1" y="399"/>
                    <a:pt x="9" y="382"/>
                  </a:cubicBezTo>
                  <a:cubicBezTo>
                    <a:pt x="15" y="373"/>
                    <a:pt x="24" y="367"/>
                    <a:pt x="35" y="364"/>
                  </a:cubicBezTo>
                  <a:cubicBezTo>
                    <a:pt x="38" y="362"/>
                    <a:pt x="43" y="362"/>
                    <a:pt x="46" y="361"/>
                  </a:cubicBezTo>
                  <a:cubicBezTo>
                    <a:pt x="93" y="341"/>
                    <a:pt x="119" y="419"/>
                    <a:pt x="171" y="387"/>
                  </a:cubicBezTo>
                  <a:cubicBezTo>
                    <a:pt x="206" y="365"/>
                    <a:pt x="246" y="351"/>
                    <a:pt x="284" y="333"/>
                  </a:cubicBezTo>
                  <a:cubicBezTo>
                    <a:pt x="295" y="329"/>
                    <a:pt x="305" y="324"/>
                    <a:pt x="316" y="321"/>
                  </a:cubicBezTo>
                  <a:cubicBezTo>
                    <a:pt x="611" y="257"/>
                    <a:pt x="867" y="92"/>
                    <a:pt x="1151" y="0"/>
                  </a:cubicBezTo>
                  <a:cubicBezTo>
                    <a:pt x="1162" y="5"/>
                    <a:pt x="1168" y="12"/>
                    <a:pt x="1174" y="23"/>
                  </a:cubicBezTo>
                  <a:cubicBezTo>
                    <a:pt x="1005" y="109"/>
                    <a:pt x="826" y="173"/>
                    <a:pt x="650" y="246"/>
                  </a:cubicBezTo>
                  <a:cubicBezTo>
                    <a:pt x="551" y="287"/>
                    <a:pt x="460" y="338"/>
                    <a:pt x="371" y="397"/>
                  </a:cubicBezTo>
                  <a:cubicBezTo>
                    <a:pt x="350" y="411"/>
                    <a:pt x="334" y="429"/>
                    <a:pt x="304" y="434"/>
                  </a:cubicBezTo>
                  <a:cubicBezTo>
                    <a:pt x="218" y="448"/>
                    <a:pt x="186" y="523"/>
                    <a:pt x="244" y="587"/>
                  </a:cubicBezTo>
                  <a:cubicBezTo>
                    <a:pt x="330" y="683"/>
                    <a:pt x="362" y="805"/>
                    <a:pt x="418" y="917"/>
                  </a:cubicBezTo>
                  <a:lnTo>
                    <a:pt x="418" y="917"/>
                  </a:lnTo>
                  <a:cubicBezTo>
                    <a:pt x="411" y="929"/>
                    <a:pt x="402" y="938"/>
                    <a:pt x="392" y="947"/>
                  </a:cubicBezTo>
                </a:path>
              </a:pathLst>
            </a:custGeom>
            <a:solidFill>
              <a:srgbClr val="EEEEE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66" name="Forme libre 1165"/>
            <p:cNvSpPr>
              <a:spLocks noChangeArrowheads="1"/>
            </p:cNvSpPr>
            <p:nvPr userDrawn="1"/>
          </p:nvSpPr>
          <p:spPr bwMode="auto">
            <a:xfrm>
              <a:off x="6221413" y="4586288"/>
              <a:ext cx="458787" cy="287337"/>
            </a:xfrm>
            <a:custGeom>
              <a:avLst/>
              <a:gdLst>
                <a:gd name="T0" fmla="*/ 1274 w 1275"/>
                <a:gd name="T1" fmla="*/ 0 h 800"/>
                <a:gd name="T2" fmla="*/ 1109 w 1275"/>
                <a:gd name="T3" fmla="*/ 137 h 800"/>
                <a:gd name="T4" fmla="*/ 730 w 1275"/>
                <a:gd name="T5" fmla="*/ 550 h 800"/>
                <a:gd name="T6" fmla="*/ 667 w 1275"/>
                <a:gd name="T7" fmla="*/ 643 h 800"/>
                <a:gd name="T8" fmla="*/ 457 w 1275"/>
                <a:gd name="T9" fmla="*/ 736 h 800"/>
                <a:gd name="T10" fmla="*/ 411 w 1275"/>
                <a:gd name="T11" fmla="*/ 735 h 800"/>
                <a:gd name="T12" fmla="*/ 169 w 1275"/>
                <a:gd name="T13" fmla="*/ 799 h 800"/>
                <a:gd name="T14" fmla="*/ 73 w 1275"/>
                <a:gd name="T15" fmla="*/ 791 h 800"/>
                <a:gd name="T16" fmla="*/ 2 w 1275"/>
                <a:gd name="T17" fmla="*/ 733 h 800"/>
                <a:gd name="T18" fmla="*/ 72 w 1275"/>
                <a:gd name="T19" fmla="*/ 678 h 800"/>
                <a:gd name="T20" fmla="*/ 232 w 1275"/>
                <a:gd name="T21" fmla="*/ 680 h 800"/>
                <a:gd name="T22" fmla="*/ 594 w 1275"/>
                <a:gd name="T23" fmla="*/ 501 h 800"/>
                <a:gd name="T24" fmla="*/ 721 w 1275"/>
                <a:gd name="T25" fmla="*/ 356 h 800"/>
                <a:gd name="T26" fmla="*/ 585 w 1275"/>
                <a:gd name="T27" fmla="*/ 429 h 800"/>
                <a:gd name="T28" fmla="*/ 467 w 1275"/>
                <a:gd name="T29" fmla="*/ 428 h 800"/>
                <a:gd name="T30" fmla="*/ 513 w 1275"/>
                <a:gd name="T31" fmla="*/ 278 h 800"/>
                <a:gd name="T32" fmla="*/ 631 w 1275"/>
                <a:gd name="T33" fmla="*/ 229 h 800"/>
                <a:gd name="T34" fmla="*/ 782 w 1275"/>
                <a:gd name="T35" fmla="*/ 211 h 800"/>
                <a:gd name="T36" fmla="*/ 1274 w 1275"/>
                <a:gd name="T37"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75" h="800">
                  <a:moveTo>
                    <a:pt x="1274" y="0"/>
                  </a:moveTo>
                  <a:cubicBezTo>
                    <a:pt x="1225" y="53"/>
                    <a:pt x="1171" y="104"/>
                    <a:pt x="1109" y="137"/>
                  </a:cubicBezTo>
                  <a:cubicBezTo>
                    <a:pt x="933" y="231"/>
                    <a:pt x="819" y="379"/>
                    <a:pt x="730" y="550"/>
                  </a:cubicBezTo>
                  <a:cubicBezTo>
                    <a:pt x="712" y="583"/>
                    <a:pt x="692" y="614"/>
                    <a:pt x="667" y="643"/>
                  </a:cubicBezTo>
                  <a:cubicBezTo>
                    <a:pt x="611" y="707"/>
                    <a:pt x="544" y="741"/>
                    <a:pt x="457" y="736"/>
                  </a:cubicBezTo>
                  <a:cubicBezTo>
                    <a:pt x="441" y="735"/>
                    <a:pt x="426" y="736"/>
                    <a:pt x="411" y="735"/>
                  </a:cubicBezTo>
                  <a:cubicBezTo>
                    <a:pt x="322" y="724"/>
                    <a:pt x="238" y="733"/>
                    <a:pt x="169" y="799"/>
                  </a:cubicBezTo>
                  <a:cubicBezTo>
                    <a:pt x="140" y="768"/>
                    <a:pt x="105" y="796"/>
                    <a:pt x="73" y="791"/>
                  </a:cubicBezTo>
                  <a:cubicBezTo>
                    <a:pt x="38" y="785"/>
                    <a:pt x="5" y="774"/>
                    <a:pt x="2" y="733"/>
                  </a:cubicBezTo>
                  <a:cubicBezTo>
                    <a:pt x="0" y="687"/>
                    <a:pt x="35" y="678"/>
                    <a:pt x="72" y="678"/>
                  </a:cubicBezTo>
                  <a:cubicBezTo>
                    <a:pt x="125" y="676"/>
                    <a:pt x="180" y="667"/>
                    <a:pt x="232" y="680"/>
                  </a:cubicBezTo>
                  <a:cubicBezTo>
                    <a:pt x="403" y="718"/>
                    <a:pt x="495" y="603"/>
                    <a:pt x="594" y="501"/>
                  </a:cubicBezTo>
                  <a:cubicBezTo>
                    <a:pt x="640" y="453"/>
                    <a:pt x="678" y="397"/>
                    <a:pt x="721" y="356"/>
                  </a:cubicBezTo>
                  <a:cubicBezTo>
                    <a:pt x="681" y="382"/>
                    <a:pt x="634" y="408"/>
                    <a:pt x="585" y="429"/>
                  </a:cubicBezTo>
                  <a:cubicBezTo>
                    <a:pt x="545" y="446"/>
                    <a:pt x="507" y="463"/>
                    <a:pt x="467" y="428"/>
                  </a:cubicBezTo>
                  <a:cubicBezTo>
                    <a:pt x="429" y="362"/>
                    <a:pt x="501" y="330"/>
                    <a:pt x="513" y="278"/>
                  </a:cubicBezTo>
                  <a:cubicBezTo>
                    <a:pt x="544" y="241"/>
                    <a:pt x="594" y="250"/>
                    <a:pt x="631" y="229"/>
                  </a:cubicBezTo>
                  <a:cubicBezTo>
                    <a:pt x="686" y="258"/>
                    <a:pt x="733" y="235"/>
                    <a:pt x="782" y="211"/>
                  </a:cubicBezTo>
                  <a:cubicBezTo>
                    <a:pt x="944" y="134"/>
                    <a:pt x="1107" y="64"/>
                    <a:pt x="1274" y="0"/>
                  </a:cubicBezTo>
                </a:path>
              </a:pathLst>
            </a:custGeom>
            <a:solidFill>
              <a:srgbClr val="BEBEB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67" name="Forme libre 1166"/>
            <p:cNvSpPr>
              <a:spLocks noChangeArrowheads="1"/>
            </p:cNvSpPr>
            <p:nvPr userDrawn="1"/>
          </p:nvSpPr>
          <p:spPr bwMode="auto">
            <a:xfrm>
              <a:off x="6670675" y="4389438"/>
              <a:ext cx="225425" cy="171450"/>
            </a:xfrm>
            <a:custGeom>
              <a:avLst/>
              <a:gdLst>
                <a:gd name="T0" fmla="*/ 625 w 626"/>
                <a:gd name="T1" fmla="*/ 205 h 476"/>
                <a:gd name="T2" fmla="*/ 356 w 626"/>
                <a:gd name="T3" fmla="*/ 347 h 476"/>
                <a:gd name="T4" fmla="*/ 283 w 626"/>
                <a:gd name="T5" fmla="*/ 428 h 476"/>
                <a:gd name="T6" fmla="*/ 189 w 626"/>
                <a:gd name="T7" fmla="*/ 431 h 476"/>
                <a:gd name="T8" fmla="*/ 102 w 626"/>
                <a:gd name="T9" fmla="*/ 475 h 476"/>
                <a:gd name="T10" fmla="*/ 0 w 626"/>
                <a:gd name="T11" fmla="*/ 252 h 476"/>
                <a:gd name="T12" fmla="*/ 11 w 626"/>
                <a:gd name="T13" fmla="*/ 240 h 476"/>
                <a:gd name="T14" fmla="*/ 451 w 626"/>
                <a:gd name="T15" fmla="*/ 63 h 476"/>
                <a:gd name="T16" fmla="*/ 559 w 626"/>
                <a:gd name="T17" fmla="*/ 20 h 476"/>
                <a:gd name="T18" fmla="*/ 593 w 626"/>
                <a:gd name="T19" fmla="*/ 141 h 476"/>
                <a:gd name="T20" fmla="*/ 625 w 626"/>
                <a:gd name="T21" fmla="*/ 205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6" h="476">
                  <a:moveTo>
                    <a:pt x="625" y="205"/>
                  </a:moveTo>
                  <a:cubicBezTo>
                    <a:pt x="544" y="269"/>
                    <a:pt x="438" y="286"/>
                    <a:pt x="356" y="347"/>
                  </a:cubicBezTo>
                  <a:cubicBezTo>
                    <a:pt x="325" y="370"/>
                    <a:pt x="292" y="387"/>
                    <a:pt x="283" y="428"/>
                  </a:cubicBezTo>
                  <a:cubicBezTo>
                    <a:pt x="251" y="413"/>
                    <a:pt x="222" y="411"/>
                    <a:pt x="189" y="431"/>
                  </a:cubicBezTo>
                  <a:cubicBezTo>
                    <a:pt x="162" y="449"/>
                    <a:pt x="131" y="460"/>
                    <a:pt x="102" y="475"/>
                  </a:cubicBezTo>
                  <a:cubicBezTo>
                    <a:pt x="105" y="384"/>
                    <a:pt x="25" y="332"/>
                    <a:pt x="0" y="252"/>
                  </a:cubicBezTo>
                  <a:cubicBezTo>
                    <a:pt x="3" y="248"/>
                    <a:pt x="8" y="245"/>
                    <a:pt x="11" y="240"/>
                  </a:cubicBezTo>
                  <a:cubicBezTo>
                    <a:pt x="186" y="252"/>
                    <a:pt x="313" y="147"/>
                    <a:pt x="451" y="63"/>
                  </a:cubicBezTo>
                  <a:cubicBezTo>
                    <a:pt x="486" y="42"/>
                    <a:pt x="509" y="0"/>
                    <a:pt x="559" y="20"/>
                  </a:cubicBezTo>
                  <a:cubicBezTo>
                    <a:pt x="611" y="49"/>
                    <a:pt x="597" y="96"/>
                    <a:pt x="593" y="141"/>
                  </a:cubicBezTo>
                  <a:cubicBezTo>
                    <a:pt x="596" y="167"/>
                    <a:pt x="622" y="180"/>
                    <a:pt x="625" y="205"/>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68" name="Forme libre 1167"/>
            <p:cNvSpPr>
              <a:spLocks noChangeArrowheads="1"/>
            </p:cNvSpPr>
            <p:nvPr userDrawn="1"/>
          </p:nvSpPr>
          <p:spPr bwMode="auto">
            <a:xfrm>
              <a:off x="7289800" y="3941763"/>
              <a:ext cx="355600" cy="155575"/>
            </a:xfrm>
            <a:custGeom>
              <a:avLst/>
              <a:gdLst>
                <a:gd name="T0" fmla="*/ 6 w 989"/>
                <a:gd name="T1" fmla="*/ 382 h 430"/>
                <a:gd name="T2" fmla="*/ 0 w 989"/>
                <a:gd name="T3" fmla="*/ 347 h 430"/>
                <a:gd name="T4" fmla="*/ 167 w 989"/>
                <a:gd name="T5" fmla="*/ 262 h 430"/>
                <a:gd name="T6" fmla="*/ 111 w 989"/>
                <a:gd name="T7" fmla="*/ 234 h 430"/>
                <a:gd name="T8" fmla="*/ 181 w 989"/>
                <a:gd name="T9" fmla="*/ 141 h 430"/>
                <a:gd name="T10" fmla="*/ 310 w 989"/>
                <a:gd name="T11" fmla="*/ 80 h 430"/>
                <a:gd name="T12" fmla="*/ 394 w 989"/>
                <a:gd name="T13" fmla="*/ 46 h 430"/>
                <a:gd name="T14" fmla="*/ 594 w 989"/>
                <a:gd name="T15" fmla="*/ 112 h 430"/>
                <a:gd name="T16" fmla="*/ 824 w 989"/>
                <a:gd name="T17" fmla="*/ 109 h 430"/>
                <a:gd name="T18" fmla="*/ 859 w 989"/>
                <a:gd name="T19" fmla="*/ 113 h 430"/>
                <a:gd name="T20" fmla="*/ 910 w 989"/>
                <a:gd name="T21" fmla="*/ 324 h 430"/>
                <a:gd name="T22" fmla="*/ 875 w 989"/>
                <a:gd name="T23" fmla="*/ 333 h 430"/>
                <a:gd name="T24" fmla="*/ 853 w 989"/>
                <a:gd name="T25" fmla="*/ 329 h 430"/>
                <a:gd name="T26" fmla="*/ 438 w 989"/>
                <a:gd name="T27" fmla="*/ 290 h 430"/>
                <a:gd name="T28" fmla="*/ 122 w 989"/>
                <a:gd name="T29" fmla="*/ 399 h 430"/>
                <a:gd name="T30" fmla="*/ 6 w 989"/>
                <a:gd name="T31" fmla="*/ 382 h 430"/>
                <a:gd name="T32" fmla="*/ 188 w 989"/>
                <a:gd name="T33" fmla="*/ 253 h 430"/>
                <a:gd name="T34" fmla="*/ 188 w 989"/>
                <a:gd name="T35" fmla="*/ 253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9" h="430">
                  <a:moveTo>
                    <a:pt x="6" y="382"/>
                  </a:moveTo>
                  <a:cubicBezTo>
                    <a:pt x="4" y="370"/>
                    <a:pt x="1" y="359"/>
                    <a:pt x="0" y="347"/>
                  </a:cubicBezTo>
                  <a:cubicBezTo>
                    <a:pt x="40" y="281"/>
                    <a:pt x="117" y="292"/>
                    <a:pt x="167" y="262"/>
                  </a:cubicBezTo>
                  <a:cubicBezTo>
                    <a:pt x="143" y="264"/>
                    <a:pt x="124" y="255"/>
                    <a:pt x="111" y="234"/>
                  </a:cubicBezTo>
                  <a:cubicBezTo>
                    <a:pt x="94" y="173"/>
                    <a:pt x="145" y="162"/>
                    <a:pt x="181" y="141"/>
                  </a:cubicBezTo>
                  <a:cubicBezTo>
                    <a:pt x="223" y="116"/>
                    <a:pt x="267" y="100"/>
                    <a:pt x="310" y="80"/>
                  </a:cubicBezTo>
                  <a:cubicBezTo>
                    <a:pt x="337" y="66"/>
                    <a:pt x="366" y="60"/>
                    <a:pt x="394" y="46"/>
                  </a:cubicBezTo>
                  <a:cubicBezTo>
                    <a:pt x="482" y="0"/>
                    <a:pt x="552" y="16"/>
                    <a:pt x="594" y="112"/>
                  </a:cubicBezTo>
                  <a:cubicBezTo>
                    <a:pt x="671" y="127"/>
                    <a:pt x="748" y="112"/>
                    <a:pt x="824" y="109"/>
                  </a:cubicBezTo>
                  <a:cubicBezTo>
                    <a:pt x="836" y="109"/>
                    <a:pt x="847" y="110"/>
                    <a:pt x="859" y="113"/>
                  </a:cubicBezTo>
                  <a:cubicBezTo>
                    <a:pt x="983" y="206"/>
                    <a:pt x="988" y="225"/>
                    <a:pt x="910" y="324"/>
                  </a:cubicBezTo>
                  <a:cubicBezTo>
                    <a:pt x="899" y="329"/>
                    <a:pt x="887" y="332"/>
                    <a:pt x="875" y="333"/>
                  </a:cubicBezTo>
                  <a:cubicBezTo>
                    <a:pt x="867" y="333"/>
                    <a:pt x="858" y="333"/>
                    <a:pt x="853" y="329"/>
                  </a:cubicBezTo>
                  <a:cubicBezTo>
                    <a:pt x="726" y="188"/>
                    <a:pt x="583" y="237"/>
                    <a:pt x="438" y="290"/>
                  </a:cubicBezTo>
                  <a:cubicBezTo>
                    <a:pt x="328" y="315"/>
                    <a:pt x="229" y="367"/>
                    <a:pt x="122" y="399"/>
                  </a:cubicBezTo>
                  <a:cubicBezTo>
                    <a:pt x="76" y="406"/>
                    <a:pt x="39" y="429"/>
                    <a:pt x="6" y="382"/>
                  </a:cubicBezTo>
                  <a:close/>
                  <a:moveTo>
                    <a:pt x="188" y="253"/>
                  </a:moveTo>
                  <a:cubicBezTo>
                    <a:pt x="191" y="251"/>
                    <a:pt x="188" y="248"/>
                    <a:pt x="188" y="253"/>
                  </a:cubicBezTo>
                  <a:close/>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69" name="Forme libre 1168"/>
            <p:cNvSpPr>
              <a:spLocks noChangeArrowheads="1"/>
            </p:cNvSpPr>
            <p:nvPr userDrawn="1"/>
          </p:nvSpPr>
          <p:spPr bwMode="auto">
            <a:xfrm>
              <a:off x="6303963" y="4116388"/>
              <a:ext cx="566737" cy="241300"/>
            </a:xfrm>
            <a:custGeom>
              <a:avLst/>
              <a:gdLst>
                <a:gd name="T0" fmla="*/ 1572 w 1573"/>
                <a:gd name="T1" fmla="*/ 0 h 671"/>
                <a:gd name="T2" fmla="*/ 1209 w 1573"/>
                <a:gd name="T3" fmla="*/ 165 h 671"/>
                <a:gd name="T4" fmla="*/ 438 w 1573"/>
                <a:gd name="T5" fmla="*/ 485 h 671"/>
                <a:gd name="T6" fmla="*/ 93 w 1573"/>
                <a:gd name="T7" fmla="*/ 634 h 671"/>
                <a:gd name="T8" fmla="*/ 0 w 1573"/>
                <a:gd name="T9" fmla="*/ 640 h 671"/>
                <a:gd name="T10" fmla="*/ 73 w 1573"/>
                <a:gd name="T11" fmla="*/ 589 h 671"/>
                <a:gd name="T12" fmla="*/ 1473 w 1573"/>
                <a:gd name="T13" fmla="*/ 23 h 671"/>
                <a:gd name="T14" fmla="*/ 1572 w 1573"/>
                <a:gd name="T15" fmla="*/ 0 h 6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3" h="671">
                  <a:moveTo>
                    <a:pt x="1572" y="0"/>
                  </a:moveTo>
                  <a:cubicBezTo>
                    <a:pt x="1464" y="81"/>
                    <a:pt x="1331" y="113"/>
                    <a:pt x="1209" y="165"/>
                  </a:cubicBezTo>
                  <a:cubicBezTo>
                    <a:pt x="954" y="276"/>
                    <a:pt x="694" y="377"/>
                    <a:pt x="438" y="485"/>
                  </a:cubicBezTo>
                  <a:cubicBezTo>
                    <a:pt x="322" y="534"/>
                    <a:pt x="198" y="560"/>
                    <a:pt x="93" y="634"/>
                  </a:cubicBezTo>
                  <a:cubicBezTo>
                    <a:pt x="67" y="650"/>
                    <a:pt x="33" y="670"/>
                    <a:pt x="0" y="640"/>
                  </a:cubicBezTo>
                  <a:cubicBezTo>
                    <a:pt x="12" y="603"/>
                    <a:pt x="47" y="600"/>
                    <a:pt x="73" y="589"/>
                  </a:cubicBezTo>
                  <a:cubicBezTo>
                    <a:pt x="539" y="400"/>
                    <a:pt x="1006" y="212"/>
                    <a:pt x="1473" y="23"/>
                  </a:cubicBezTo>
                  <a:cubicBezTo>
                    <a:pt x="1505" y="12"/>
                    <a:pt x="1537" y="0"/>
                    <a:pt x="1572" y="0"/>
                  </a:cubicBezTo>
                </a:path>
              </a:pathLst>
            </a:custGeom>
            <a:solidFill>
              <a:srgbClr val="D8D8D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70" name="Forme libre 1169"/>
            <p:cNvSpPr>
              <a:spLocks noChangeArrowheads="1"/>
            </p:cNvSpPr>
            <p:nvPr userDrawn="1"/>
          </p:nvSpPr>
          <p:spPr bwMode="auto">
            <a:xfrm>
              <a:off x="7975600" y="3343275"/>
              <a:ext cx="155575" cy="96838"/>
            </a:xfrm>
            <a:custGeom>
              <a:avLst/>
              <a:gdLst>
                <a:gd name="T0" fmla="*/ 19 w 432"/>
                <a:gd name="T1" fmla="*/ 64 h 268"/>
                <a:gd name="T2" fmla="*/ 95 w 432"/>
                <a:gd name="T3" fmla="*/ 22 h 268"/>
                <a:gd name="T4" fmla="*/ 155 w 432"/>
                <a:gd name="T5" fmla="*/ 72 h 268"/>
                <a:gd name="T6" fmla="*/ 245 w 432"/>
                <a:gd name="T7" fmla="*/ 89 h 268"/>
                <a:gd name="T8" fmla="*/ 359 w 432"/>
                <a:gd name="T9" fmla="*/ 106 h 268"/>
                <a:gd name="T10" fmla="*/ 431 w 432"/>
                <a:gd name="T11" fmla="*/ 129 h 268"/>
                <a:gd name="T12" fmla="*/ 86 w 432"/>
                <a:gd name="T13" fmla="*/ 267 h 268"/>
                <a:gd name="T14" fmla="*/ 14 w 432"/>
                <a:gd name="T15" fmla="*/ 142 h 268"/>
                <a:gd name="T16" fmla="*/ 19 w 432"/>
                <a:gd name="T17" fmla="*/ 6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2" h="268">
                  <a:moveTo>
                    <a:pt x="19" y="64"/>
                  </a:moveTo>
                  <a:cubicBezTo>
                    <a:pt x="23" y="12"/>
                    <a:pt x="52" y="0"/>
                    <a:pt x="95" y="22"/>
                  </a:cubicBezTo>
                  <a:cubicBezTo>
                    <a:pt x="118" y="34"/>
                    <a:pt x="135" y="55"/>
                    <a:pt x="155" y="72"/>
                  </a:cubicBezTo>
                  <a:cubicBezTo>
                    <a:pt x="182" y="96"/>
                    <a:pt x="211" y="113"/>
                    <a:pt x="245" y="89"/>
                  </a:cubicBezTo>
                  <a:cubicBezTo>
                    <a:pt x="291" y="57"/>
                    <a:pt x="326" y="60"/>
                    <a:pt x="359" y="106"/>
                  </a:cubicBezTo>
                  <a:cubicBezTo>
                    <a:pt x="378" y="130"/>
                    <a:pt x="405" y="127"/>
                    <a:pt x="431" y="129"/>
                  </a:cubicBezTo>
                  <a:cubicBezTo>
                    <a:pt x="320" y="182"/>
                    <a:pt x="211" y="248"/>
                    <a:pt x="86" y="267"/>
                  </a:cubicBezTo>
                  <a:cubicBezTo>
                    <a:pt x="58" y="228"/>
                    <a:pt x="33" y="187"/>
                    <a:pt x="14" y="142"/>
                  </a:cubicBezTo>
                  <a:cubicBezTo>
                    <a:pt x="7" y="116"/>
                    <a:pt x="0" y="89"/>
                    <a:pt x="19" y="64"/>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71" name="Forme libre 1170"/>
            <p:cNvSpPr>
              <a:spLocks noChangeArrowheads="1"/>
            </p:cNvSpPr>
            <p:nvPr userDrawn="1"/>
          </p:nvSpPr>
          <p:spPr bwMode="auto">
            <a:xfrm>
              <a:off x="6389688" y="4279900"/>
              <a:ext cx="465137" cy="201613"/>
            </a:xfrm>
            <a:custGeom>
              <a:avLst/>
              <a:gdLst>
                <a:gd name="T0" fmla="*/ 1290 w 1291"/>
                <a:gd name="T1" fmla="*/ 4 h 558"/>
                <a:gd name="T2" fmla="*/ 1002 w 1291"/>
                <a:gd name="T3" fmla="*/ 140 h 558"/>
                <a:gd name="T4" fmla="*/ 108 w 1291"/>
                <a:gd name="T5" fmla="*/ 524 h 558"/>
                <a:gd name="T6" fmla="*/ 0 w 1291"/>
                <a:gd name="T7" fmla="*/ 547 h 558"/>
                <a:gd name="T8" fmla="*/ 49 w 1291"/>
                <a:gd name="T9" fmla="*/ 504 h 558"/>
                <a:gd name="T10" fmla="*/ 1145 w 1291"/>
                <a:gd name="T11" fmla="*/ 41 h 558"/>
                <a:gd name="T12" fmla="*/ 1287 w 1291"/>
                <a:gd name="T13" fmla="*/ 0 h 558"/>
                <a:gd name="T14" fmla="*/ 1290 w 1291"/>
                <a:gd name="T15" fmla="*/ 4 h 5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1" h="558">
                  <a:moveTo>
                    <a:pt x="1290" y="4"/>
                  </a:moveTo>
                  <a:cubicBezTo>
                    <a:pt x="1203" y="70"/>
                    <a:pt x="1099" y="98"/>
                    <a:pt x="1002" y="140"/>
                  </a:cubicBezTo>
                  <a:cubicBezTo>
                    <a:pt x="704" y="269"/>
                    <a:pt x="401" y="386"/>
                    <a:pt x="108" y="524"/>
                  </a:cubicBezTo>
                  <a:cubicBezTo>
                    <a:pt x="75" y="539"/>
                    <a:pt x="41" y="557"/>
                    <a:pt x="0" y="547"/>
                  </a:cubicBezTo>
                  <a:cubicBezTo>
                    <a:pt x="3" y="511"/>
                    <a:pt x="30" y="511"/>
                    <a:pt x="49" y="504"/>
                  </a:cubicBezTo>
                  <a:cubicBezTo>
                    <a:pt x="414" y="350"/>
                    <a:pt x="780" y="195"/>
                    <a:pt x="1145" y="41"/>
                  </a:cubicBezTo>
                  <a:cubicBezTo>
                    <a:pt x="1191" y="21"/>
                    <a:pt x="1237" y="3"/>
                    <a:pt x="1287" y="0"/>
                  </a:cubicBezTo>
                  <a:lnTo>
                    <a:pt x="1290" y="4"/>
                  </a:lnTo>
                </a:path>
              </a:pathLst>
            </a:custGeom>
            <a:solidFill>
              <a:srgbClr val="D0D0D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72" name="Forme libre 1171"/>
            <p:cNvSpPr>
              <a:spLocks noChangeArrowheads="1"/>
            </p:cNvSpPr>
            <p:nvPr userDrawn="1"/>
          </p:nvSpPr>
          <p:spPr bwMode="auto">
            <a:xfrm>
              <a:off x="7545388" y="3784600"/>
              <a:ext cx="279400" cy="133350"/>
            </a:xfrm>
            <a:custGeom>
              <a:avLst/>
              <a:gdLst>
                <a:gd name="T0" fmla="*/ 0 w 775"/>
                <a:gd name="T1" fmla="*/ 324 h 369"/>
                <a:gd name="T2" fmla="*/ 758 w 775"/>
                <a:gd name="T3" fmla="*/ 0 h 369"/>
                <a:gd name="T4" fmla="*/ 768 w 775"/>
                <a:gd name="T5" fmla="*/ 11 h 369"/>
                <a:gd name="T6" fmla="*/ 767 w 775"/>
                <a:gd name="T7" fmla="*/ 53 h 369"/>
                <a:gd name="T8" fmla="*/ 748 w 775"/>
                <a:gd name="T9" fmla="*/ 76 h 369"/>
                <a:gd name="T10" fmla="*/ 726 w 775"/>
                <a:gd name="T11" fmla="*/ 92 h 369"/>
                <a:gd name="T12" fmla="*/ 706 w 775"/>
                <a:gd name="T13" fmla="*/ 110 h 369"/>
                <a:gd name="T14" fmla="*/ 686 w 775"/>
                <a:gd name="T15" fmla="*/ 128 h 369"/>
                <a:gd name="T16" fmla="*/ 663 w 775"/>
                <a:gd name="T17" fmla="*/ 142 h 369"/>
                <a:gd name="T18" fmla="*/ 628 w 775"/>
                <a:gd name="T19" fmla="*/ 162 h 369"/>
                <a:gd name="T20" fmla="*/ 590 w 775"/>
                <a:gd name="T21" fmla="*/ 182 h 369"/>
                <a:gd name="T22" fmla="*/ 437 w 775"/>
                <a:gd name="T23" fmla="*/ 290 h 369"/>
                <a:gd name="T24" fmla="*/ 353 w 775"/>
                <a:gd name="T25" fmla="*/ 333 h 369"/>
                <a:gd name="T26" fmla="*/ 310 w 775"/>
                <a:gd name="T27" fmla="*/ 350 h 369"/>
                <a:gd name="T28" fmla="*/ 205 w 775"/>
                <a:gd name="T29" fmla="*/ 367 h 369"/>
                <a:gd name="T30" fmla="*/ 145 w 775"/>
                <a:gd name="T31" fmla="*/ 359 h 369"/>
                <a:gd name="T32" fmla="*/ 84 w 775"/>
                <a:gd name="T33" fmla="*/ 360 h 369"/>
                <a:gd name="T34" fmla="*/ 52 w 775"/>
                <a:gd name="T35" fmla="*/ 359 h 369"/>
                <a:gd name="T36" fmla="*/ 0 w 775"/>
                <a:gd name="T37" fmla="*/ 32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5" h="369">
                  <a:moveTo>
                    <a:pt x="0" y="324"/>
                  </a:moveTo>
                  <a:cubicBezTo>
                    <a:pt x="252" y="215"/>
                    <a:pt x="506" y="107"/>
                    <a:pt x="758" y="0"/>
                  </a:cubicBezTo>
                  <a:cubicBezTo>
                    <a:pt x="761" y="3"/>
                    <a:pt x="765" y="8"/>
                    <a:pt x="768" y="11"/>
                  </a:cubicBezTo>
                  <a:cubicBezTo>
                    <a:pt x="774" y="26"/>
                    <a:pt x="773" y="40"/>
                    <a:pt x="767" y="53"/>
                  </a:cubicBezTo>
                  <a:cubicBezTo>
                    <a:pt x="762" y="61"/>
                    <a:pt x="756" y="69"/>
                    <a:pt x="748" y="76"/>
                  </a:cubicBezTo>
                  <a:cubicBezTo>
                    <a:pt x="741" y="81"/>
                    <a:pt x="733" y="87"/>
                    <a:pt x="726" y="92"/>
                  </a:cubicBezTo>
                  <a:cubicBezTo>
                    <a:pt x="719" y="98"/>
                    <a:pt x="712" y="104"/>
                    <a:pt x="706" y="110"/>
                  </a:cubicBezTo>
                  <a:cubicBezTo>
                    <a:pt x="700" y="116"/>
                    <a:pt x="693" y="122"/>
                    <a:pt x="686" y="128"/>
                  </a:cubicBezTo>
                  <a:cubicBezTo>
                    <a:pt x="678" y="134"/>
                    <a:pt x="672" y="137"/>
                    <a:pt x="663" y="142"/>
                  </a:cubicBezTo>
                  <a:cubicBezTo>
                    <a:pt x="651" y="147"/>
                    <a:pt x="639" y="154"/>
                    <a:pt x="628" y="162"/>
                  </a:cubicBezTo>
                  <a:cubicBezTo>
                    <a:pt x="616" y="170"/>
                    <a:pt x="602" y="176"/>
                    <a:pt x="590" y="182"/>
                  </a:cubicBezTo>
                  <a:cubicBezTo>
                    <a:pt x="541" y="220"/>
                    <a:pt x="481" y="243"/>
                    <a:pt x="437" y="290"/>
                  </a:cubicBezTo>
                  <a:cubicBezTo>
                    <a:pt x="406" y="299"/>
                    <a:pt x="380" y="316"/>
                    <a:pt x="353" y="333"/>
                  </a:cubicBezTo>
                  <a:cubicBezTo>
                    <a:pt x="338" y="337"/>
                    <a:pt x="324" y="344"/>
                    <a:pt x="310" y="350"/>
                  </a:cubicBezTo>
                  <a:cubicBezTo>
                    <a:pt x="277" y="363"/>
                    <a:pt x="240" y="357"/>
                    <a:pt x="205" y="367"/>
                  </a:cubicBezTo>
                  <a:cubicBezTo>
                    <a:pt x="183" y="368"/>
                    <a:pt x="165" y="362"/>
                    <a:pt x="145" y="359"/>
                  </a:cubicBezTo>
                  <a:cubicBezTo>
                    <a:pt x="125" y="357"/>
                    <a:pt x="104" y="359"/>
                    <a:pt x="84" y="360"/>
                  </a:cubicBezTo>
                  <a:cubicBezTo>
                    <a:pt x="74" y="360"/>
                    <a:pt x="63" y="360"/>
                    <a:pt x="52" y="359"/>
                  </a:cubicBezTo>
                  <a:cubicBezTo>
                    <a:pt x="29" y="356"/>
                    <a:pt x="9" y="348"/>
                    <a:pt x="0" y="324"/>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73" name="Forme libre 1172"/>
            <p:cNvSpPr>
              <a:spLocks noChangeArrowheads="1"/>
            </p:cNvSpPr>
            <p:nvPr userDrawn="1"/>
          </p:nvSpPr>
          <p:spPr bwMode="auto">
            <a:xfrm>
              <a:off x="7826375" y="3644900"/>
              <a:ext cx="128588" cy="122238"/>
            </a:xfrm>
            <a:custGeom>
              <a:avLst/>
              <a:gdLst>
                <a:gd name="T0" fmla="*/ 48 w 355"/>
                <a:gd name="T1" fmla="*/ 327 h 339"/>
                <a:gd name="T2" fmla="*/ 0 w 355"/>
                <a:gd name="T3" fmla="*/ 165 h 339"/>
                <a:gd name="T4" fmla="*/ 160 w 355"/>
                <a:gd name="T5" fmla="*/ 35 h 339"/>
                <a:gd name="T6" fmla="*/ 277 w 355"/>
                <a:gd name="T7" fmla="*/ 2 h 339"/>
                <a:gd name="T8" fmla="*/ 314 w 355"/>
                <a:gd name="T9" fmla="*/ 6 h 339"/>
                <a:gd name="T10" fmla="*/ 343 w 355"/>
                <a:gd name="T11" fmla="*/ 31 h 339"/>
                <a:gd name="T12" fmla="*/ 354 w 355"/>
                <a:gd name="T13" fmla="*/ 67 h 339"/>
                <a:gd name="T14" fmla="*/ 226 w 355"/>
                <a:gd name="T15" fmla="*/ 289 h 339"/>
                <a:gd name="T16" fmla="*/ 105 w 355"/>
                <a:gd name="T17" fmla="*/ 309 h 339"/>
                <a:gd name="T18" fmla="*/ 48 w 355"/>
                <a:gd name="T19" fmla="*/ 32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339">
                  <a:moveTo>
                    <a:pt x="48" y="327"/>
                  </a:moveTo>
                  <a:cubicBezTo>
                    <a:pt x="51" y="267"/>
                    <a:pt x="24" y="217"/>
                    <a:pt x="0" y="165"/>
                  </a:cubicBezTo>
                  <a:cubicBezTo>
                    <a:pt x="16" y="75"/>
                    <a:pt x="82" y="50"/>
                    <a:pt x="160" y="35"/>
                  </a:cubicBezTo>
                  <a:cubicBezTo>
                    <a:pt x="200" y="28"/>
                    <a:pt x="235" y="3"/>
                    <a:pt x="277" y="2"/>
                  </a:cubicBezTo>
                  <a:cubicBezTo>
                    <a:pt x="290" y="0"/>
                    <a:pt x="302" y="2"/>
                    <a:pt x="314" y="6"/>
                  </a:cubicBezTo>
                  <a:cubicBezTo>
                    <a:pt x="326" y="12"/>
                    <a:pt x="336" y="20"/>
                    <a:pt x="343" y="31"/>
                  </a:cubicBezTo>
                  <a:cubicBezTo>
                    <a:pt x="349" y="41"/>
                    <a:pt x="354" y="54"/>
                    <a:pt x="354" y="67"/>
                  </a:cubicBezTo>
                  <a:cubicBezTo>
                    <a:pt x="354" y="215"/>
                    <a:pt x="332" y="252"/>
                    <a:pt x="226" y="289"/>
                  </a:cubicBezTo>
                  <a:cubicBezTo>
                    <a:pt x="184" y="284"/>
                    <a:pt x="135" y="240"/>
                    <a:pt x="105" y="309"/>
                  </a:cubicBezTo>
                  <a:cubicBezTo>
                    <a:pt x="90" y="325"/>
                    <a:pt x="73" y="338"/>
                    <a:pt x="48" y="327"/>
                  </a:cubicBezTo>
                </a:path>
              </a:pathLst>
            </a:custGeom>
            <a:solidFill>
              <a:srgbClr val="BABAB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74" name="Forme libre 1173"/>
            <p:cNvSpPr>
              <a:spLocks noChangeArrowheads="1"/>
            </p:cNvSpPr>
            <p:nvPr userDrawn="1"/>
          </p:nvSpPr>
          <p:spPr bwMode="auto">
            <a:xfrm>
              <a:off x="7291388" y="4022725"/>
              <a:ext cx="247650" cy="120650"/>
            </a:xfrm>
            <a:custGeom>
              <a:avLst/>
              <a:gdLst>
                <a:gd name="T0" fmla="*/ 0 w 686"/>
                <a:gd name="T1" fmla="*/ 160 h 334"/>
                <a:gd name="T2" fmla="*/ 236 w 686"/>
                <a:gd name="T3" fmla="*/ 90 h 334"/>
                <a:gd name="T4" fmla="*/ 430 w 686"/>
                <a:gd name="T5" fmla="*/ 30 h 334"/>
                <a:gd name="T6" fmla="*/ 630 w 686"/>
                <a:gd name="T7" fmla="*/ 0 h 334"/>
                <a:gd name="T8" fmla="*/ 685 w 686"/>
                <a:gd name="T9" fmla="*/ 46 h 334"/>
                <a:gd name="T10" fmla="*/ 640 w 686"/>
                <a:gd name="T11" fmla="*/ 88 h 334"/>
                <a:gd name="T12" fmla="*/ 462 w 686"/>
                <a:gd name="T13" fmla="*/ 128 h 334"/>
                <a:gd name="T14" fmla="*/ 68 w 686"/>
                <a:gd name="T15" fmla="*/ 310 h 334"/>
                <a:gd name="T16" fmla="*/ 44 w 686"/>
                <a:gd name="T17" fmla="*/ 333 h 334"/>
                <a:gd name="T18" fmla="*/ 0 w 686"/>
                <a:gd name="T19" fmla="*/ 16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6" h="334">
                  <a:moveTo>
                    <a:pt x="0" y="160"/>
                  </a:moveTo>
                  <a:cubicBezTo>
                    <a:pt x="87" y="163"/>
                    <a:pt x="157" y="114"/>
                    <a:pt x="236" y="90"/>
                  </a:cubicBezTo>
                  <a:cubicBezTo>
                    <a:pt x="301" y="70"/>
                    <a:pt x="362" y="38"/>
                    <a:pt x="430" y="30"/>
                  </a:cubicBezTo>
                  <a:cubicBezTo>
                    <a:pt x="494" y="7"/>
                    <a:pt x="563" y="0"/>
                    <a:pt x="630" y="0"/>
                  </a:cubicBezTo>
                  <a:cubicBezTo>
                    <a:pt x="659" y="0"/>
                    <a:pt x="685" y="13"/>
                    <a:pt x="685" y="46"/>
                  </a:cubicBezTo>
                  <a:cubicBezTo>
                    <a:pt x="685" y="71"/>
                    <a:pt x="661" y="81"/>
                    <a:pt x="640" y="88"/>
                  </a:cubicBezTo>
                  <a:cubicBezTo>
                    <a:pt x="582" y="107"/>
                    <a:pt x="520" y="108"/>
                    <a:pt x="462" y="128"/>
                  </a:cubicBezTo>
                  <a:cubicBezTo>
                    <a:pt x="316" y="157"/>
                    <a:pt x="183" y="212"/>
                    <a:pt x="68" y="310"/>
                  </a:cubicBezTo>
                  <a:cubicBezTo>
                    <a:pt x="61" y="317"/>
                    <a:pt x="53" y="325"/>
                    <a:pt x="44" y="333"/>
                  </a:cubicBezTo>
                  <a:cubicBezTo>
                    <a:pt x="49" y="268"/>
                    <a:pt x="27" y="214"/>
                    <a:pt x="0" y="160"/>
                  </a:cubicBezTo>
                </a:path>
              </a:pathLst>
            </a:custGeom>
            <a:solidFill>
              <a:srgbClr val="EAEAE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75" name="Forme libre 1174"/>
            <p:cNvSpPr>
              <a:spLocks noChangeArrowheads="1"/>
            </p:cNvSpPr>
            <p:nvPr userDrawn="1"/>
          </p:nvSpPr>
          <p:spPr bwMode="auto">
            <a:xfrm>
              <a:off x="6223000" y="4460875"/>
              <a:ext cx="141288" cy="160338"/>
            </a:xfrm>
            <a:custGeom>
              <a:avLst/>
              <a:gdLst>
                <a:gd name="T0" fmla="*/ 127 w 392"/>
                <a:gd name="T1" fmla="*/ 417 h 445"/>
                <a:gd name="T2" fmla="*/ 17 w 392"/>
                <a:gd name="T3" fmla="*/ 385 h 445"/>
                <a:gd name="T4" fmla="*/ 75 w 392"/>
                <a:gd name="T5" fmla="*/ 279 h 445"/>
                <a:gd name="T6" fmla="*/ 243 w 392"/>
                <a:gd name="T7" fmla="*/ 188 h 445"/>
                <a:gd name="T8" fmla="*/ 194 w 392"/>
                <a:gd name="T9" fmla="*/ 49 h 445"/>
                <a:gd name="T10" fmla="*/ 165 w 392"/>
                <a:gd name="T11" fmla="*/ 20 h 445"/>
                <a:gd name="T12" fmla="*/ 199 w 392"/>
                <a:gd name="T13" fmla="*/ 7 h 445"/>
                <a:gd name="T14" fmla="*/ 260 w 392"/>
                <a:gd name="T15" fmla="*/ 27 h 445"/>
                <a:gd name="T16" fmla="*/ 327 w 392"/>
                <a:gd name="T17" fmla="*/ 122 h 445"/>
                <a:gd name="T18" fmla="*/ 350 w 392"/>
                <a:gd name="T19" fmla="*/ 172 h 445"/>
                <a:gd name="T20" fmla="*/ 232 w 392"/>
                <a:gd name="T21" fmla="*/ 331 h 445"/>
                <a:gd name="T22" fmla="*/ 186 w 392"/>
                <a:gd name="T23" fmla="*/ 363 h 445"/>
                <a:gd name="T24" fmla="*/ 127 w 392"/>
                <a:gd name="T25" fmla="*/ 417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2" h="445">
                  <a:moveTo>
                    <a:pt x="127" y="417"/>
                  </a:moveTo>
                  <a:cubicBezTo>
                    <a:pt x="79" y="440"/>
                    <a:pt x="38" y="444"/>
                    <a:pt x="17" y="385"/>
                  </a:cubicBezTo>
                  <a:cubicBezTo>
                    <a:pt x="0" y="337"/>
                    <a:pt x="20" y="302"/>
                    <a:pt x="75" y="279"/>
                  </a:cubicBezTo>
                  <a:cubicBezTo>
                    <a:pt x="134" y="255"/>
                    <a:pt x="197" y="237"/>
                    <a:pt x="243" y="188"/>
                  </a:cubicBezTo>
                  <a:cubicBezTo>
                    <a:pt x="215" y="145"/>
                    <a:pt x="185" y="104"/>
                    <a:pt x="194" y="49"/>
                  </a:cubicBezTo>
                  <a:cubicBezTo>
                    <a:pt x="183" y="40"/>
                    <a:pt x="165" y="29"/>
                    <a:pt x="165" y="20"/>
                  </a:cubicBezTo>
                  <a:cubicBezTo>
                    <a:pt x="165" y="0"/>
                    <a:pt x="186" y="4"/>
                    <a:pt x="199" y="7"/>
                  </a:cubicBezTo>
                  <a:cubicBezTo>
                    <a:pt x="220" y="12"/>
                    <a:pt x="240" y="20"/>
                    <a:pt x="260" y="27"/>
                  </a:cubicBezTo>
                  <a:cubicBezTo>
                    <a:pt x="289" y="53"/>
                    <a:pt x="310" y="87"/>
                    <a:pt x="327" y="122"/>
                  </a:cubicBezTo>
                  <a:cubicBezTo>
                    <a:pt x="342" y="136"/>
                    <a:pt x="344" y="156"/>
                    <a:pt x="350" y="172"/>
                  </a:cubicBezTo>
                  <a:cubicBezTo>
                    <a:pt x="391" y="288"/>
                    <a:pt x="360" y="328"/>
                    <a:pt x="232" y="331"/>
                  </a:cubicBezTo>
                  <a:cubicBezTo>
                    <a:pt x="199" y="314"/>
                    <a:pt x="200" y="353"/>
                    <a:pt x="186" y="363"/>
                  </a:cubicBezTo>
                  <a:cubicBezTo>
                    <a:pt x="171" y="383"/>
                    <a:pt x="131" y="380"/>
                    <a:pt x="127" y="417"/>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76" name="Forme libre 1175"/>
            <p:cNvSpPr>
              <a:spLocks noChangeArrowheads="1"/>
            </p:cNvSpPr>
            <p:nvPr userDrawn="1"/>
          </p:nvSpPr>
          <p:spPr bwMode="auto">
            <a:xfrm>
              <a:off x="6288088" y="4505325"/>
              <a:ext cx="112712" cy="111125"/>
            </a:xfrm>
            <a:custGeom>
              <a:avLst/>
              <a:gdLst>
                <a:gd name="T0" fmla="*/ 14 w 313"/>
                <a:gd name="T1" fmla="*/ 178 h 310"/>
                <a:gd name="T2" fmla="*/ 148 w 313"/>
                <a:gd name="T3" fmla="*/ 0 h 310"/>
                <a:gd name="T4" fmla="*/ 312 w 313"/>
                <a:gd name="T5" fmla="*/ 271 h 310"/>
                <a:gd name="T6" fmla="*/ 58 w 313"/>
                <a:gd name="T7" fmla="*/ 295 h 310"/>
                <a:gd name="T8" fmla="*/ 52 w 313"/>
                <a:gd name="T9" fmla="*/ 285 h 310"/>
                <a:gd name="T10" fmla="*/ 41 w 313"/>
                <a:gd name="T11" fmla="*/ 277 h 310"/>
                <a:gd name="T12" fmla="*/ 2 w 313"/>
                <a:gd name="T13" fmla="*/ 231 h 310"/>
                <a:gd name="T14" fmla="*/ 14 w 313"/>
                <a:gd name="T15" fmla="*/ 178 h 3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3" h="310">
                  <a:moveTo>
                    <a:pt x="14" y="178"/>
                  </a:moveTo>
                  <a:cubicBezTo>
                    <a:pt x="154" y="178"/>
                    <a:pt x="174" y="152"/>
                    <a:pt x="148" y="0"/>
                  </a:cubicBezTo>
                  <a:cubicBezTo>
                    <a:pt x="216" y="83"/>
                    <a:pt x="240" y="191"/>
                    <a:pt x="312" y="271"/>
                  </a:cubicBezTo>
                  <a:cubicBezTo>
                    <a:pt x="231" y="309"/>
                    <a:pt x="144" y="301"/>
                    <a:pt x="58" y="295"/>
                  </a:cubicBezTo>
                  <a:cubicBezTo>
                    <a:pt x="57" y="292"/>
                    <a:pt x="54" y="288"/>
                    <a:pt x="52" y="285"/>
                  </a:cubicBezTo>
                  <a:cubicBezTo>
                    <a:pt x="49" y="281"/>
                    <a:pt x="45" y="280"/>
                    <a:pt x="41" y="277"/>
                  </a:cubicBezTo>
                  <a:cubicBezTo>
                    <a:pt x="20" y="269"/>
                    <a:pt x="0" y="259"/>
                    <a:pt x="2" y="231"/>
                  </a:cubicBezTo>
                  <a:cubicBezTo>
                    <a:pt x="9" y="214"/>
                    <a:pt x="0" y="193"/>
                    <a:pt x="14" y="178"/>
                  </a:cubicBezTo>
                </a:path>
              </a:pathLst>
            </a:custGeom>
            <a:solidFill>
              <a:srgbClr val="79797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77" name="Forme libre 1176"/>
            <p:cNvSpPr>
              <a:spLocks noChangeArrowheads="1"/>
            </p:cNvSpPr>
            <p:nvPr userDrawn="1"/>
          </p:nvSpPr>
          <p:spPr bwMode="auto">
            <a:xfrm>
              <a:off x="6089650" y="4083050"/>
              <a:ext cx="136525" cy="103188"/>
            </a:xfrm>
            <a:custGeom>
              <a:avLst/>
              <a:gdLst>
                <a:gd name="T0" fmla="*/ 217 w 378"/>
                <a:gd name="T1" fmla="*/ 43 h 287"/>
                <a:gd name="T2" fmla="*/ 331 w 378"/>
                <a:gd name="T3" fmla="*/ 115 h 287"/>
                <a:gd name="T4" fmla="*/ 359 w 378"/>
                <a:gd name="T5" fmla="*/ 136 h 287"/>
                <a:gd name="T6" fmla="*/ 377 w 378"/>
                <a:gd name="T7" fmla="*/ 136 h 287"/>
                <a:gd name="T8" fmla="*/ 333 w 378"/>
                <a:gd name="T9" fmla="*/ 208 h 287"/>
                <a:gd name="T10" fmla="*/ 128 w 378"/>
                <a:gd name="T11" fmla="*/ 284 h 287"/>
                <a:gd name="T12" fmla="*/ 96 w 378"/>
                <a:gd name="T13" fmla="*/ 284 h 287"/>
                <a:gd name="T14" fmla="*/ 14 w 378"/>
                <a:gd name="T15" fmla="*/ 145 h 287"/>
                <a:gd name="T16" fmla="*/ 107 w 378"/>
                <a:gd name="T17" fmla="*/ 90 h 287"/>
                <a:gd name="T18" fmla="*/ 217 w 378"/>
                <a:gd name="T19" fmla="*/ 4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 h="287">
                  <a:moveTo>
                    <a:pt x="217" y="43"/>
                  </a:moveTo>
                  <a:cubicBezTo>
                    <a:pt x="296" y="0"/>
                    <a:pt x="304" y="74"/>
                    <a:pt x="331" y="115"/>
                  </a:cubicBezTo>
                  <a:cubicBezTo>
                    <a:pt x="341" y="122"/>
                    <a:pt x="348" y="132"/>
                    <a:pt x="359" y="136"/>
                  </a:cubicBezTo>
                  <a:cubicBezTo>
                    <a:pt x="365" y="135"/>
                    <a:pt x="371" y="135"/>
                    <a:pt x="377" y="136"/>
                  </a:cubicBezTo>
                  <a:cubicBezTo>
                    <a:pt x="362" y="161"/>
                    <a:pt x="348" y="183"/>
                    <a:pt x="333" y="208"/>
                  </a:cubicBezTo>
                  <a:cubicBezTo>
                    <a:pt x="252" y="200"/>
                    <a:pt x="199" y="264"/>
                    <a:pt x="128" y="284"/>
                  </a:cubicBezTo>
                  <a:cubicBezTo>
                    <a:pt x="118" y="286"/>
                    <a:pt x="107" y="286"/>
                    <a:pt x="96" y="284"/>
                  </a:cubicBezTo>
                  <a:cubicBezTo>
                    <a:pt x="34" y="258"/>
                    <a:pt x="0" y="217"/>
                    <a:pt x="14" y="145"/>
                  </a:cubicBezTo>
                  <a:cubicBezTo>
                    <a:pt x="24" y="87"/>
                    <a:pt x="49" y="66"/>
                    <a:pt x="107" y="90"/>
                  </a:cubicBezTo>
                  <a:cubicBezTo>
                    <a:pt x="150" y="89"/>
                    <a:pt x="186" y="70"/>
                    <a:pt x="217" y="43"/>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78" name="Forme libre 1177"/>
            <p:cNvSpPr>
              <a:spLocks noChangeArrowheads="1"/>
            </p:cNvSpPr>
            <p:nvPr userDrawn="1"/>
          </p:nvSpPr>
          <p:spPr bwMode="auto">
            <a:xfrm>
              <a:off x="7816850" y="3587750"/>
              <a:ext cx="146050" cy="115888"/>
            </a:xfrm>
            <a:custGeom>
              <a:avLst/>
              <a:gdLst>
                <a:gd name="T0" fmla="*/ 322 w 407"/>
                <a:gd name="T1" fmla="*/ 186 h 323"/>
                <a:gd name="T2" fmla="*/ 231 w 407"/>
                <a:gd name="T3" fmla="*/ 223 h 323"/>
                <a:gd name="T4" fmla="*/ 25 w 407"/>
                <a:gd name="T5" fmla="*/ 322 h 323"/>
                <a:gd name="T6" fmla="*/ 0 w 407"/>
                <a:gd name="T7" fmla="*/ 276 h 323"/>
                <a:gd name="T8" fmla="*/ 112 w 407"/>
                <a:gd name="T9" fmla="*/ 111 h 323"/>
                <a:gd name="T10" fmla="*/ 391 w 407"/>
                <a:gd name="T11" fmla="*/ 0 h 323"/>
                <a:gd name="T12" fmla="*/ 393 w 407"/>
                <a:gd name="T13" fmla="*/ 47 h 323"/>
                <a:gd name="T14" fmla="*/ 322 w 407"/>
                <a:gd name="T15" fmla="*/ 186 h 3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7" h="323">
                  <a:moveTo>
                    <a:pt x="322" y="186"/>
                  </a:moveTo>
                  <a:cubicBezTo>
                    <a:pt x="292" y="198"/>
                    <a:pt x="263" y="220"/>
                    <a:pt x="231" y="223"/>
                  </a:cubicBezTo>
                  <a:cubicBezTo>
                    <a:pt x="150" y="233"/>
                    <a:pt x="84" y="272"/>
                    <a:pt x="25" y="322"/>
                  </a:cubicBezTo>
                  <a:cubicBezTo>
                    <a:pt x="12" y="310"/>
                    <a:pt x="3" y="295"/>
                    <a:pt x="0" y="276"/>
                  </a:cubicBezTo>
                  <a:cubicBezTo>
                    <a:pt x="6" y="201"/>
                    <a:pt x="113" y="192"/>
                    <a:pt x="112" y="111"/>
                  </a:cubicBezTo>
                  <a:cubicBezTo>
                    <a:pt x="202" y="67"/>
                    <a:pt x="293" y="24"/>
                    <a:pt x="391" y="0"/>
                  </a:cubicBezTo>
                  <a:cubicBezTo>
                    <a:pt x="386" y="15"/>
                    <a:pt x="383" y="32"/>
                    <a:pt x="393" y="47"/>
                  </a:cubicBezTo>
                  <a:cubicBezTo>
                    <a:pt x="406" y="113"/>
                    <a:pt x="353" y="143"/>
                    <a:pt x="322" y="186"/>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79" name="Forme libre 1178"/>
            <p:cNvSpPr>
              <a:spLocks noChangeArrowheads="1"/>
            </p:cNvSpPr>
            <p:nvPr userDrawn="1"/>
          </p:nvSpPr>
          <p:spPr bwMode="auto">
            <a:xfrm>
              <a:off x="7404100" y="3902075"/>
              <a:ext cx="168275" cy="98425"/>
            </a:xfrm>
            <a:custGeom>
              <a:avLst/>
              <a:gdLst>
                <a:gd name="T0" fmla="*/ 392 w 467"/>
                <a:gd name="T1" fmla="*/ 0 h 274"/>
                <a:gd name="T2" fmla="*/ 466 w 467"/>
                <a:gd name="T3" fmla="*/ 3 h 274"/>
                <a:gd name="T4" fmla="*/ 235 w 467"/>
                <a:gd name="T5" fmla="*/ 273 h 274"/>
                <a:gd name="T6" fmla="*/ 194 w 467"/>
                <a:gd name="T7" fmla="*/ 166 h 274"/>
                <a:gd name="T8" fmla="*/ 4 w 467"/>
                <a:gd name="T9" fmla="*/ 207 h 274"/>
                <a:gd name="T10" fmla="*/ 0 w 467"/>
                <a:gd name="T11" fmla="*/ 192 h 274"/>
                <a:gd name="T12" fmla="*/ 232 w 467"/>
                <a:gd name="T13" fmla="*/ 65 h 274"/>
                <a:gd name="T14" fmla="*/ 230 w 467"/>
                <a:gd name="T15" fmla="*/ 67 h 274"/>
                <a:gd name="T16" fmla="*/ 279 w 467"/>
                <a:gd name="T17" fmla="*/ 46 h 274"/>
                <a:gd name="T18" fmla="*/ 392 w 467"/>
                <a:gd name="T19"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7" h="274">
                  <a:moveTo>
                    <a:pt x="392" y="0"/>
                  </a:moveTo>
                  <a:cubicBezTo>
                    <a:pt x="417" y="1"/>
                    <a:pt x="441" y="1"/>
                    <a:pt x="466" y="3"/>
                  </a:cubicBezTo>
                  <a:cubicBezTo>
                    <a:pt x="401" y="104"/>
                    <a:pt x="356" y="220"/>
                    <a:pt x="235" y="273"/>
                  </a:cubicBezTo>
                  <a:cubicBezTo>
                    <a:pt x="175" y="265"/>
                    <a:pt x="165" y="227"/>
                    <a:pt x="194" y="166"/>
                  </a:cubicBezTo>
                  <a:cubicBezTo>
                    <a:pt x="117" y="183"/>
                    <a:pt x="61" y="195"/>
                    <a:pt x="4" y="207"/>
                  </a:cubicBezTo>
                  <a:cubicBezTo>
                    <a:pt x="3" y="203"/>
                    <a:pt x="1" y="197"/>
                    <a:pt x="0" y="192"/>
                  </a:cubicBezTo>
                  <a:cubicBezTo>
                    <a:pt x="61" y="120"/>
                    <a:pt x="163" y="123"/>
                    <a:pt x="232" y="65"/>
                  </a:cubicBezTo>
                  <a:lnTo>
                    <a:pt x="230" y="67"/>
                  </a:lnTo>
                  <a:cubicBezTo>
                    <a:pt x="246" y="58"/>
                    <a:pt x="267" y="61"/>
                    <a:pt x="279" y="46"/>
                  </a:cubicBezTo>
                  <a:cubicBezTo>
                    <a:pt x="313" y="21"/>
                    <a:pt x="351" y="6"/>
                    <a:pt x="392" y="0"/>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80" name="Forme libre 1179"/>
            <p:cNvSpPr>
              <a:spLocks noChangeArrowheads="1"/>
            </p:cNvSpPr>
            <p:nvPr userDrawn="1"/>
          </p:nvSpPr>
          <p:spPr bwMode="auto">
            <a:xfrm>
              <a:off x="7916863" y="3436938"/>
              <a:ext cx="269875" cy="111125"/>
            </a:xfrm>
            <a:custGeom>
              <a:avLst/>
              <a:gdLst>
                <a:gd name="T0" fmla="*/ 0 w 750"/>
                <a:gd name="T1" fmla="*/ 307 h 308"/>
                <a:gd name="T2" fmla="*/ 137 w 750"/>
                <a:gd name="T3" fmla="*/ 229 h 308"/>
                <a:gd name="T4" fmla="*/ 708 w 750"/>
                <a:gd name="T5" fmla="*/ 3 h 308"/>
                <a:gd name="T6" fmla="*/ 740 w 750"/>
                <a:gd name="T7" fmla="*/ 0 h 308"/>
                <a:gd name="T8" fmla="*/ 713 w 750"/>
                <a:gd name="T9" fmla="*/ 41 h 308"/>
                <a:gd name="T10" fmla="*/ 45 w 750"/>
                <a:gd name="T11" fmla="*/ 302 h 308"/>
                <a:gd name="T12" fmla="*/ 0 w 750"/>
                <a:gd name="T13" fmla="*/ 307 h 308"/>
              </a:gdLst>
              <a:ahLst/>
              <a:cxnLst>
                <a:cxn ang="0">
                  <a:pos x="T0" y="T1"/>
                </a:cxn>
                <a:cxn ang="0">
                  <a:pos x="T2" y="T3"/>
                </a:cxn>
                <a:cxn ang="0">
                  <a:pos x="T4" y="T5"/>
                </a:cxn>
                <a:cxn ang="0">
                  <a:pos x="T6" y="T7"/>
                </a:cxn>
                <a:cxn ang="0">
                  <a:pos x="T8" y="T9"/>
                </a:cxn>
                <a:cxn ang="0">
                  <a:pos x="T10" y="T11"/>
                </a:cxn>
                <a:cxn ang="0">
                  <a:pos x="T12" y="T13"/>
                </a:cxn>
              </a:cxnLst>
              <a:rect l="0" t="0" r="r" b="b"/>
              <a:pathLst>
                <a:path w="750" h="308">
                  <a:moveTo>
                    <a:pt x="0" y="307"/>
                  </a:moveTo>
                  <a:cubicBezTo>
                    <a:pt x="38" y="269"/>
                    <a:pt x="88" y="249"/>
                    <a:pt x="137" y="229"/>
                  </a:cubicBezTo>
                  <a:cubicBezTo>
                    <a:pt x="326" y="153"/>
                    <a:pt x="517" y="78"/>
                    <a:pt x="708" y="3"/>
                  </a:cubicBezTo>
                  <a:cubicBezTo>
                    <a:pt x="717" y="0"/>
                    <a:pt x="729" y="1"/>
                    <a:pt x="740" y="0"/>
                  </a:cubicBezTo>
                  <a:cubicBezTo>
                    <a:pt x="749" y="29"/>
                    <a:pt x="726" y="35"/>
                    <a:pt x="713" y="41"/>
                  </a:cubicBezTo>
                  <a:cubicBezTo>
                    <a:pt x="494" y="140"/>
                    <a:pt x="270" y="220"/>
                    <a:pt x="45" y="302"/>
                  </a:cubicBezTo>
                  <a:cubicBezTo>
                    <a:pt x="30" y="307"/>
                    <a:pt x="15" y="305"/>
                    <a:pt x="0" y="307"/>
                  </a:cubicBezTo>
                </a:path>
              </a:pathLst>
            </a:custGeom>
            <a:solidFill>
              <a:srgbClr val="CDCDC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81" name="Forme libre 1180"/>
            <p:cNvSpPr>
              <a:spLocks noChangeArrowheads="1"/>
            </p:cNvSpPr>
            <p:nvPr userDrawn="1"/>
          </p:nvSpPr>
          <p:spPr bwMode="auto">
            <a:xfrm>
              <a:off x="6672263" y="4354513"/>
              <a:ext cx="219075" cy="98425"/>
            </a:xfrm>
            <a:custGeom>
              <a:avLst/>
              <a:gdLst>
                <a:gd name="T0" fmla="*/ 386 w 610"/>
                <a:gd name="T1" fmla="*/ 25 h 274"/>
                <a:gd name="T2" fmla="*/ 592 w 610"/>
                <a:gd name="T3" fmla="*/ 0 h 274"/>
                <a:gd name="T4" fmla="*/ 609 w 610"/>
                <a:gd name="T5" fmla="*/ 31 h 274"/>
                <a:gd name="T6" fmla="*/ 462 w 610"/>
                <a:gd name="T7" fmla="*/ 139 h 274"/>
                <a:gd name="T8" fmla="*/ 221 w 610"/>
                <a:gd name="T9" fmla="*/ 186 h 274"/>
                <a:gd name="T10" fmla="*/ 21 w 610"/>
                <a:gd name="T11" fmla="*/ 241 h 274"/>
                <a:gd name="T12" fmla="*/ 67 w 610"/>
                <a:gd name="T13" fmla="*/ 165 h 274"/>
                <a:gd name="T14" fmla="*/ 84 w 610"/>
                <a:gd name="T15" fmla="*/ 159 h 274"/>
                <a:gd name="T16" fmla="*/ 181 w 610"/>
                <a:gd name="T17" fmla="*/ 118 h 274"/>
                <a:gd name="T18" fmla="*/ 386 w 610"/>
                <a:gd name="T19" fmla="*/ 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0" h="274">
                  <a:moveTo>
                    <a:pt x="386" y="25"/>
                  </a:moveTo>
                  <a:cubicBezTo>
                    <a:pt x="456" y="35"/>
                    <a:pt x="524" y="8"/>
                    <a:pt x="592" y="0"/>
                  </a:cubicBezTo>
                  <a:cubicBezTo>
                    <a:pt x="601" y="8"/>
                    <a:pt x="608" y="18"/>
                    <a:pt x="609" y="31"/>
                  </a:cubicBezTo>
                  <a:cubicBezTo>
                    <a:pt x="592" y="110"/>
                    <a:pt x="516" y="108"/>
                    <a:pt x="462" y="139"/>
                  </a:cubicBezTo>
                  <a:cubicBezTo>
                    <a:pt x="374" y="113"/>
                    <a:pt x="299" y="142"/>
                    <a:pt x="221" y="186"/>
                  </a:cubicBezTo>
                  <a:cubicBezTo>
                    <a:pt x="162" y="220"/>
                    <a:pt x="101" y="273"/>
                    <a:pt x="21" y="241"/>
                  </a:cubicBezTo>
                  <a:cubicBezTo>
                    <a:pt x="0" y="194"/>
                    <a:pt x="41" y="185"/>
                    <a:pt x="67" y="165"/>
                  </a:cubicBezTo>
                  <a:cubicBezTo>
                    <a:pt x="71" y="162"/>
                    <a:pt x="78" y="160"/>
                    <a:pt x="84" y="159"/>
                  </a:cubicBezTo>
                  <a:cubicBezTo>
                    <a:pt x="119" y="151"/>
                    <a:pt x="152" y="141"/>
                    <a:pt x="181" y="118"/>
                  </a:cubicBezTo>
                  <a:cubicBezTo>
                    <a:pt x="246" y="79"/>
                    <a:pt x="314" y="49"/>
                    <a:pt x="386" y="25"/>
                  </a:cubicBezTo>
                </a:path>
              </a:pathLst>
            </a:custGeom>
            <a:solidFill>
              <a:srgbClr val="53535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82" name="Forme libre 1181"/>
            <p:cNvSpPr>
              <a:spLocks noChangeArrowheads="1"/>
            </p:cNvSpPr>
            <p:nvPr userDrawn="1"/>
          </p:nvSpPr>
          <p:spPr bwMode="auto">
            <a:xfrm>
              <a:off x="6564313" y="3981450"/>
              <a:ext cx="258762" cy="101600"/>
            </a:xfrm>
            <a:custGeom>
              <a:avLst/>
              <a:gdLst>
                <a:gd name="T0" fmla="*/ 23 w 717"/>
                <a:gd name="T1" fmla="*/ 282 h 283"/>
                <a:gd name="T2" fmla="*/ 0 w 717"/>
                <a:gd name="T3" fmla="*/ 259 h 283"/>
                <a:gd name="T4" fmla="*/ 533 w 717"/>
                <a:gd name="T5" fmla="*/ 50 h 283"/>
                <a:gd name="T6" fmla="*/ 716 w 717"/>
                <a:gd name="T7" fmla="*/ 0 h 283"/>
                <a:gd name="T8" fmla="*/ 23 w 717"/>
                <a:gd name="T9" fmla="*/ 282 h 283"/>
              </a:gdLst>
              <a:ahLst/>
              <a:cxnLst>
                <a:cxn ang="0">
                  <a:pos x="T0" y="T1"/>
                </a:cxn>
                <a:cxn ang="0">
                  <a:pos x="T2" y="T3"/>
                </a:cxn>
                <a:cxn ang="0">
                  <a:pos x="T4" y="T5"/>
                </a:cxn>
                <a:cxn ang="0">
                  <a:pos x="T6" y="T7"/>
                </a:cxn>
                <a:cxn ang="0">
                  <a:pos x="T8" y="T9"/>
                </a:cxn>
              </a:cxnLst>
              <a:rect l="0" t="0" r="r" b="b"/>
              <a:pathLst>
                <a:path w="717" h="283">
                  <a:moveTo>
                    <a:pt x="23" y="282"/>
                  </a:moveTo>
                  <a:cubicBezTo>
                    <a:pt x="15" y="275"/>
                    <a:pt x="8" y="267"/>
                    <a:pt x="0" y="259"/>
                  </a:cubicBezTo>
                  <a:cubicBezTo>
                    <a:pt x="177" y="189"/>
                    <a:pt x="354" y="119"/>
                    <a:pt x="533" y="50"/>
                  </a:cubicBezTo>
                  <a:cubicBezTo>
                    <a:pt x="592" y="27"/>
                    <a:pt x="652" y="9"/>
                    <a:pt x="716" y="0"/>
                  </a:cubicBezTo>
                  <a:cubicBezTo>
                    <a:pt x="487" y="102"/>
                    <a:pt x="261" y="204"/>
                    <a:pt x="23" y="282"/>
                  </a:cubicBezTo>
                </a:path>
              </a:pathLst>
            </a:custGeom>
            <a:solidFill>
              <a:srgbClr val="E8E8E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83" name="Forme libre 1182"/>
            <p:cNvSpPr>
              <a:spLocks noChangeArrowheads="1"/>
            </p:cNvSpPr>
            <p:nvPr userDrawn="1"/>
          </p:nvSpPr>
          <p:spPr bwMode="auto">
            <a:xfrm>
              <a:off x="6369050" y="4616450"/>
              <a:ext cx="80963" cy="88900"/>
            </a:xfrm>
            <a:custGeom>
              <a:avLst/>
              <a:gdLst>
                <a:gd name="T0" fmla="*/ 223 w 224"/>
                <a:gd name="T1" fmla="*/ 142 h 247"/>
                <a:gd name="T2" fmla="*/ 138 w 224"/>
                <a:gd name="T3" fmla="*/ 214 h 247"/>
                <a:gd name="T4" fmla="*/ 55 w 224"/>
                <a:gd name="T5" fmla="*/ 243 h 247"/>
                <a:gd name="T6" fmla="*/ 22 w 224"/>
                <a:gd name="T7" fmla="*/ 232 h 247"/>
                <a:gd name="T8" fmla="*/ 2 w 224"/>
                <a:gd name="T9" fmla="*/ 186 h 247"/>
                <a:gd name="T10" fmla="*/ 17 w 224"/>
                <a:gd name="T11" fmla="*/ 157 h 247"/>
                <a:gd name="T12" fmla="*/ 48 w 224"/>
                <a:gd name="T13" fmla="*/ 144 h 247"/>
                <a:gd name="T14" fmla="*/ 64 w 224"/>
                <a:gd name="T15" fmla="*/ 145 h 247"/>
                <a:gd name="T16" fmla="*/ 112 w 224"/>
                <a:gd name="T17" fmla="*/ 0 h 247"/>
                <a:gd name="T18" fmla="*/ 113 w 224"/>
                <a:gd name="T19" fmla="*/ 2 h 247"/>
                <a:gd name="T20" fmla="*/ 135 w 224"/>
                <a:gd name="T21" fmla="*/ 26 h 247"/>
                <a:gd name="T22" fmla="*/ 156 w 224"/>
                <a:gd name="T23" fmla="*/ 50 h 247"/>
                <a:gd name="T24" fmla="*/ 174 w 224"/>
                <a:gd name="T25" fmla="*/ 78 h 247"/>
                <a:gd name="T26" fmla="*/ 174 w 224"/>
                <a:gd name="T27" fmla="*/ 78 h 247"/>
                <a:gd name="T28" fmla="*/ 202 w 224"/>
                <a:gd name="T29" fmla="*/ 119 h 247"/>
                <a:gd name="T30" fmla="*/ 202 w 224"/>
                <a:gd name="T31" fmla="*/ 119 h 247"/>
                <a:gd name="T32" fmla="*/ 223 w 224"/>
                <a:gd name="T33" fmla="*/ 14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7">
                  <a:moveTo>
                    <a:pt x="223" y="142"/>
                  </a:moveTo>
                  <a:cubicBezTo>
                    <a:pt x="213" y="188"/>
                    <a:pt x="187" y="214"/>
                    <a:pt x="138" y="214"/>
                  </a:cubicBezTo>
                  <a:cubicBezTo>
                    <a:pt x="116" y="241"/>
                    <a:pt x="87" y="246"/>
                    <a:pt x="55" y="243"/>
                  </a:cubicBezTo>
                  <a:cubicBezTo>
                    <a:pt x="43" y="241"/>
                    <a:pt x="32" y="238"/>
                    <a:pt x="22" y="232"/>
                  </a:cubicBezTo>
                  <a:cubicBezTo>
                    <a:pt x="6" y="220"/>
                    <a:pt x="0" y="205"/>
                    <a:pt x="2" y="186"/>
                  </a:cubicBezTo>
                  <a:cubicBezTo>
                    <a:pt x="5" y="176"/>
                    <a:pt x="9" y="165"/>
                    <a:pt x="17" y="157"/>
                  </a:cubicBezTo>
                  <a:cubicBezTo>
                    <a:pt x="26" y="150"/>
                    <a:pt x="35" y="145"/>
                    <a:pt x="48" y="144"/>
                  </a:cubicBezTo>
                  <a:cubicBezTo>
                    <a:pt x="54" y="144"/>
                    <a:pt x="58" y="144"/>
                    <a:pt x="64" y="145"/>
                  </a:cubicBezTo>
                  <a:cubicBezTo>
                    <a:pt x="103" y="104"/>
                    <a:pt x="81" y="44"/>
                    <a:pt x="112" y="0"/>
                  </a:cubicBezTo>
                  <a:lnTo>
                    <a:pt x="113" y="2"/>
                  </a:lnTo>
                  <a:cubicBezTo>
                    <a:pt x="113" y="15"/>
                    <a:pt x="124" y="20"/>
                    <a:pt x="135" y="26"/>
                  </a:cubicBezTo>
                  <a:cubicBezTo>
                    <a:pt x="142" y="34"/>
                    <a:pt x="150" y="43"/>
                    <a:pt x="156" y="50"/>
                  </a:cubicBezTo>
                  <a:cubicBezTo>
                    <a:pt x="162" y="60"/>
                    <a:pt x="171" y="66"/>
                    <a:pt x="174" y="78"/>
                  </a:cubicBezTo>
                  <a:lnTo>
                    <a:pt x="174" y="78"/>
                  </a:lnTo>
                  <a:cubicBezTo>
                    <a:pt x="194" y="86"/>
                    <a:pt x="187" y="110"/>
                    <a:pt x="202" y="119"/>
                  </a:cubicBezTo>
                  <a:lnTo>
                    <a:pt x="202" y="119"/>
                  </a:lnTo>
                  <a:cubicBezTo>
                    <a:pt x="208" y="128"/>
                    <a:pt x="214" y="136"/>
                    <a:pt x="223" y="142"/>
                  </a:cubicBezTo>
                </a:path>
              </a:pathLst>
            </a:custGeom>
            <a:solidFill>
              <a:srgbClr val="3B3B3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84" name="Forme libre 1183"/>
            <p:cNvSpPr>
              <a:spLocks noChangeArrowheads="1"/>
            </p:cNvSpPr>
            <p:nvPr userDrawn="1"/>
          </p:nvSpPr>
          <p:spPr bwMode="auto">
            <a:xfrm>
              <a:off x="7805738" y="3629025"/>
              <a:ext cx="76200" cy="60325"/>
            </a:xfrm>
            <a:custGeom>
              <a:avLst/>
              <a:gdLst>
                <a:gd name="T0" fmla="*/ 144 w 213"/>
                <a:gd name="T1" fmla="*/ 0 h 166"/>
                <a:gd name="T2" fmla="*/ 166 w 213"/>
                <a:gd name="T3" fmla="*/ 85 h 166"/>
                <a:gd name="T4" fmla="*/ 34 w 213"/>
                <a:gd name="T5" fmla="*/ 165 h 166"/>
                <a:gd name="T6" fmla="*/ 144 w 213"/>
                <a:gd name="T7" fmla="*/ 0 h 166"/>
              </a:gdLst>
              <a:ahLst/>
              <a:cxnLst>
                <a:cxn ang="0">
                  <a:pos x="T0" y="T1"/>
                </a:cxn>
                <a:cxn ang="0">
                  <a:pos x="T2" y="T3"/>
                </a:cxn>
                <a:cxn ang="0">
                  <a:pos x="T4" y="T5"/>
                </a:cxn>
                <a:cxn ang="0">
                  <a:pos x="T6" y="T7"/>
                </a:cxn>
              </a:cxnLst>
              <a:rect l="0" t="0" r="r" b="b"/>
              <a:pathLst>
                <a:path w="213" h="166">
                  <a:moveTo>
                    <a:pt x="144" y="0"/>
                  </a:moveTo>
                  <a:cubicBezTo>
                    <a:pt x="199" y="17"/>
                    <a:pt x="212" y="44"/>
                    <a:pt x="166" y="85"/>
                  </a:cubicBezTo>
                  <a:cubicBezTo>
                    <a:pt x="127" y="120"/>
                    <a:pt x="86" y="151"/>
                    <a:pt x="34" y="165"/>
                  </a:cubicBezTo>
                  <a:cubicBezTo>
                    <a:pt x="0" y="53"/>
                    <a:pt x="3" y="49"/>
                    <a:pt x="144" y="0"/>
                  </a:cubicBezTo>
                </a:path>
              </a:pathLst>
            </a:custGeom>
            <a:solidFill>
              <a:srgbClr val="78787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85" name="Forme libre 1184"/>
            <p:cNvSpPr>
              <a:spLocks noChangeArrowheads="1"/>
            </p:cNvSpPr>
            <p:nvPr userDrawn="1"/>
          </p:nvSpPr>
          <p:spPr bwMode="auto">
            <a:xfrm>
              <a:off x="7280275" y="4016375"/>
              <a:ext cx="117475" cy="50800"/>
            </a:xfrm>
            <a:custGeom>
              <a:avLst/>
              <a:gdLst>
                <a:gd name="T0" fmla="*/ 146 w 327"/>
                <a:gd name="T1" fmla="*/ 20 h 142"/>
                <a:gd name="T2" fmla="*/ 326 w 327"/>
                <a:gd name="T3" fmla="*/ 7 h 142"/>
                <a:gd name="T4" fmla="*/ 23 w 327"/>
                <a:gd name="T5" fmla="*/ 141 h 142"/>
                <a:gd name="T6" fmla="*/ 0 w 327"/>
                <a:gd name="T7" fmla="*/ 97 h 142"/>
                <a:gd name="T8" fmla="*/ 6 w 327"/>
                <a:gd name="T9" fmla="*/ 81 h 142"/>
                <a:gd name="T10" fmla="*/ 116 w 327"/>
                <a:gd name="T11" fmla="*/ 20 h 142"/>
                <a:gd name="T12" fmla="*/ 146 w 327"/>
                <a:gd name="T13" fmla="*/ 20 h 142"/>
              </a:gdLst>
              <a:ahLst/>
              <a:cxnLst>
                <a:cxn ang="0">
                  <a:pos x="T0" y="T1"/>
                </a:cxn>
                <a:cxn ang="0">
                  <a:pos x="T2" y="T3"/>
                </a:cxn>
                <a:cxn ang="0">
                  <a:pos x="T4" y="T5"/>
                </a:cxn>
                <a:cxn ang="0">
                  <a:pos x="T6" y="T7"/>
                </a:cxn>
                <a:cxn ang="0">
                  <a:pos x="T8" y="T9"/>
                </a:cxn>
                <a:cxn ang="0">
                  <a:pos x="T10" y="T11"/>
                </a:cxn>
                <a:cxn ang="0">
                  <a:pos x="T12" y="T13"/>
                </a:cxn>
              </a:cxnLst>
              <a:rect l="0" t="0" r="r" b="b"/>
              <a:pathLst>
                <a:path w="327" h="142">
                  <a:moveTo>
                    <a:pt x="146" y="20"/>
                  </a:moveTo>
                  <a:cubicBezTo>
                    <a:pt x="206" y="33"/>
                    <a:pt x="264" y="0"/>
                    <a:pt x="326" y="7"/>
                  </a:cubicBezTo>
                  <a:cubicBezTo>
                    <a:pt x="276" y="66"/>
                    <a:pt x="172" y="112"/>
                    <a:pt x="23" y="141"/>
                  </a:cubicBezTo>
                  <a:cubicBezTo>
                    <a:pt x="9" y="129"/>
                    <a:pt x="1" y="115"/>
                    <a:pt x="0" y="97"/>
                  </a:cubicBezTo>
                  <a:cubicBezTo>
                    <a:pt x="1" y="92"/>
                    <a:pt x="4" y="87"/>
                    <a:pt x="6" y="81"/>
                  </a:cubicBezTo>
                  <a:cubicBezTo>
                    <a:pt x="36" y="51"/>
                    <a:pt x="73" y="28"/>
                    <a:pt x="116" y="20"/>
                  </a:cubicBezTo>
                  <a:cubicBezTo>
                    <a:pt x="125" y="19"/>
                    <a:pt x="136" y="19"/>
                    <a:pt x="146" y="20"/>
                  </a:cubicBezTo>
                </a:path>
              </a:pathLst>
            </a:custGeom>
            <a:solidFill>
              <a:srgbClr val="69696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86" name="Forme libre 1185"/>
            <p:cNvSpPr>
              <a:spLocks noChangeArrowheads="1"/>
            </p:cNvSpPr>
            <p:nvPr userDrawn="1"/>
          </p:nvSpPr>
          <p:spPr bwMode="auto">
            <a:xfrm>
              <a:off x="7272338" y="3959225"/>
              <a:ext cx="133350" cy="93663"/>
            </a:xfrm>
            <a:custGeom>
              <a:avLst/>
              <a:gdLst>
                <a:gd name="T0" fmla="*/ 371 w 372"/>
                <a:gd name="T1" fmla="*/ 48 h 259"/>
                <a:gd name="T2" fmla="*/ 280 w 372"/>
                <a:gd name="T3" fmla="*/ 108 h 259"/>
                <a:gd name="T4" fmla="*/ 171 w 372"/>
                <a:gd name="T5" fmla="*/ 183 h 259"/>
                <a:gd name="T6" fmla="*/ 164 w 372"/>
                <a:gd name="T7" fmla="*/ 186 h 259"/>
                <a:gd name="T8" fmla="*/ 35 w 372"/>
                <a:gd name="T9" fmla="*/ 247 h 259"/>
                <a:gd name="T10" fmla="*/ 22 w 372"/>
                <a:gd name="T11" fmla="*/ 258 h 259"/>
                <a:gd name="T12" fmla="*/ 89 w 372"/>
                <a:gd name="T13" fmla="*/ 114 h 259"/>
                <a:gd name="T14" fmla="*/ 141 w 372"/>
                <a:gd name="T15" fmla="*/ 94 h 259"/>
                <a:gd name="T16" fmla="*/ 141 w 372"/>
                <a:gd name="T17" fmla="*/ 94 h 259"/>
                <a:gd name="T18" fmla="*/ 187 w 372"/>
                <a:gd name="T19" fmla="*/ 74 h 259"/>
                <a:gd name="T20" fmla="*/ 203 w 372"/>
                <a:gd name="T21" fmla="*/ 68 h 259"/>
                <a:gd name="T22" fmla="*/ 371 w 372"/>
                <a:gd name="T23" fmla="*/ 4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2" h="259">
                  <a:moveTo>
                    <a:pt x="371" y="48"/>
                  </a:moveTo>
                  <a:cubicBezTo>
                    <a:pt x="348" y="82"/>
                    <a:pt x="313" y="93"/>
                    <a:pt x="280" y="108"/>
                  </a:cubicBezTo>
                  <a:cubicBezTo>
                    <a:pt x="240" y="126"/>
                    <a:pt x="196" y="142"/>
                    <a:pt x="171" y="183"/>
                  </a:cubicBezTo>
                  <a:lnTo>
                    <a:pt x="164" y="186"/>
                  </a:lnTo>
                  <a:cubicBezTo>
                    <a:pt x="112" y="187"/>
                    <a:pt x="75" y="219"/>
                    <a:pt x="35" y="247"/>
                  </a:cubicBezTo>
                  <a:cubicBezTo>
                    <a:pt x="31" y="250"/>
                    <a:pt x="26" y="255"/>
                    <a:pt x="22" y="258"/>
                  </a:cubicBezTo>
                  <a:cubicBezTo>
                    <a:pt x="0" y="158"/>
                    <a:pt x="0" y="157"/>
                    <a:pt x="89" y="114"/>
                  </a:cubicBezTo>
                  <a:cubicBezTo>
                    <a:pt x="106" y="105"/>
                    <a:pt x="127" y="110"/>
                    <a:pt x="141" y="94"/>
                  </a:cubicBezTo>
                  <a:lnTo>
                    <a:pt x="141" y="94"/>
                  </a:lnTo>
                  <a:cubicBezTo>
                    <a:pt x="153" y="82"/>
                    <a:pt x="174" y="87"/>
                    <a:pt x="187" y="74"/>
                  </a:cubicBezTo>
                  <a:cubicBezTo>
                    <a:pt x="191" y="71"/>
                    <a:pt x="197" y="70"/>
                    <a:pt x="203" y="68"/>
                  </a:cubicBezTo>
                  <a:cubicBezTo>
                    <a:pt x="261" y="67"/>
                    <a:pt x="309" y="0"/>
                    <a:pt x="371" y="48"/>
                  </a:cubicBezTo>
                </a:path>
              </a:pathLst>
            </a:custGeom>
            <a:solidFill>
              <a:srgbClr val="69696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87" name="Forme libre 1186"/>
            <p:cNvSpPr>
              <a:spLocks noChangeArrowheads="1"/>
            </p:cNvSpPr>
            <p:nvPr userDrawn="1"/>
          </p:nvSpPr>
          <p:spPr bwMode="auto">
            <a:xfrm>
              <a:off x="7345363" y="3924300"/>
              <a:ext cx="142875" cy="58738"/>
            </a:xfrm>
            <a:custGeom>
              <a:avLst/>
              <a:gdLst>
                <a:gd name="T0" fmla="*/ 166 w 395"/>
                <a:gd name="T1" fmla="*/ 142 h 163"/>
                <a:gd name="T2" fmla="*/ 0 w 395"/>
                <a:gd name="T3" fmla="*/ 162 h 163"/>
                <a:gd name="T4" fmla="*/ 394 w 395"/>
                <a:gd name="T5" fmla="*/ 0 h 163"/>
                <a:gd name="T6" fmla="*/ 275 w 395"/>
                <a:gd name="T7" fmla="*/ 83 h 163"/>
                <a:gd name="T8" fmla="*/ 166 w 395"/>
                <a:gd name="T9" fmla="*/ 142 h 163"/>
              </a:gdLst>
              <a:ahLst/>
              <a:cxnLst>
                <a:cxn ang="0">
                  <a:pos x="T0" y="T1"/>
                </a:cxn>
                <a:cxn ang="0">
                  <a:pos x="T2" y="T3"/>
                </a:cxn>
                <a:cxn ang="0">
                  <a:pos x="T4" y="T5"/>
                </a:cxn>
                <a:cxn ang="0">
                  <a:pos x="T6" y="T7"/>
                </a:cxn>
                <a:cxn ang="0">
                  <a:pos x="T8" y="T9"/>
                </a:cxn>
              </a:cxnLst>
              <a:rect l="0" t="0" r="r" b="b"/>
              <a:pathLst>
                <a:path w="395" h="163">
                  <a:moveTo>
                    <a:pt x="166" y="142"/>
                  </a:moveTo>
                  <a:cubicBezTo>
                    <a:pt x="111" y="149"/>
                    <a:pt x="55" y="155"/>
                    <a:pt x="0" y="162"/>
                  </a:cubicBezTo>
                  <a:cubicBezTo>
                    <a:pt x="125" y="94"/>
                    <a:pt x="258" y="43"/>
                    <a:pt x="394" y="0"/>
                  </a:cubicBezTo>
                  <a:cubicBezTo>
                    <a:pt x="368" y="48"/>
                    <a:pt x="316" y="58"/>
                    <a:pt x="275" y="83"/>
                  </a:cubicBezTo>
                  <a:cubicBezTo>
                    <a:pt x="238" y="103"/>
                    <a:pt x="197" y="110"/>
                    <a:pt x="166" y="142"/>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88" name="Forme libre 1187"/>
            <p:cNvSpPr>
              <a:spLocks noChangeArrowheads="1"/>
            </p:cNvSpPr>
            <p:nvPr userDrawn="1"/>
          </p:nvSpPr>
          <p:spPr bwMode="auto">
            <a:xfrm>
              <a:off x="7812088" y="3730625"/>
              <a:ext cx="92075" cy="111125"/>
            </a:xfrm>
            <a:custGeom>
              <a:avLst/>
              <a:gdLst>
                <a:gd name="T0" fmla="*/ 88 w 254"/>
                <a:gd name="T1" fmla="*/ 89 h 309"/>
                <a:gd name="T2" fmla="*/ 113 w 254"/>
                <a:gd name="T3" fmla="*/ 40 h 309"/>
                <a:gd name="T4" fmla="*/ 243 w 254"/>
                <a:gd name="T5" fmla="*/ 46 h 309"/>
                <a:gd name="T6" fmla="*/ 102 w 254"/>
                <a:gd name="T7" fmla="*/ 308 h 309"/>
                <a:gd name="T8" fmla="*/ 79 w 254"/>
                <a:gd name="T9" fmla="*/ 138 h 309"/>
                <a:gd name="T10" fmla="*/ 81 w 254"/>
                <a:gd name="T11" fmla="*/ 106 h 309"/>
                <a:gd name="T12" fmla="*/ 88 w 254"/>
                <a:gd name="T13" fmla="*/ 89 h 309"/>
              </a:gdLst>
              <a:ahLst/>
              <a:cxnLst>
                <a:cxn ang="0">
                  <a:pos x="T0" y="T1"/>
                </a:cxn>
                <a:cxn ang="0">
                  <a:pos x="T2" y="T3"/>
                </a:cxn>
                <a:cxn ang="0">
                  <a:pos x="T4" y="T5"/>
                </a:cxn>
                <a:cxn ang="0">
                  <a:pos x="T6" y="T7"/>
                </a:cxn>
                <a:cxn ang="0">
                  <a:pos x="T8" y="T9"/>
                </a:cxn>
                <a:cxn ang="0">
                  <a:pos x="T10" y="T11"/>
                </a:cxn>
                <a:cxn ang="0">
                  <a:pos x="T12" y="T13"/>
                </a:cxn>
              </a:cxnLst>
              <a:rect l="0" t="0" r="r" b="b"/>
              <a:pathLst>
                <a:path w="254" h="309">
                  <a:moveTo>
                    <a:pt x="88" y="89"/>
                  </a:moveTo>
                  <a:cubicBezTo>
                    <a:pt x="96" y="72"/>
                    <a:pt x="105" y="57"/>
                    <a:pt x="113" y="40"/>
                  </a:cubicBezTo>
                  <a:cubicBezTo>
                    <a:pt x="157" y="20"/>
                    <a:pt x="201" y="0"/>
                    <a:pt x="243" y="46"/>
                  </a:cubicBezTo>
                  <a:cubicBezTo>
                    <a:pt x="253" y="169"/>
                    <a:pt x="200" y="268"/>
                    <a:pt x="102" y="308"/>
                  </a:cubicBezTo>
                  <a:cubicBezTo>
                    <a:pt x="0" y="263"/>
                    <a:pt x="79" y="195"/>
                    <a:pt x="79" y="138"/>
                  </a:cubicBezTo>
                  <a:cubicBezTo>
                    <a:pt x="81" y="127"/>
                    <a:pt x="81" y="116"/>
                    <a:pt x="81" y="106"/>
                  </a:cubicBezTo>
                  <a:cubicBezTo>
                    <a:pt x="82" y="100"/>
                    <a:pt x="85" y="93"/>
                    <a:pt x="88" y="89"/>
                  </a:cubicBezTo>
                </a:path>
              </a:pathLst>
            </a:custGeom>
            <a:solidFill>
              <a:srgbClr val="89898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89" name="Forme libre 1188"/>
            <p:cNvSpPr>
              <a:spLocks noChangeArrowheads="1"/>
            </p:cNvSpPr>
            <p:nvPr userDrawn="1"/>
          </p:nvSpPr>
          <p:spPr bwMode="auto">
            <a:xfrm>
              <a:off x="6478588" y="4549775"/>
              <a:ext cx="120650" cy="57150"/>
            </a:xfrm>
            <a:custGeom>
              <a:avLst/>
              <a:gdLst>
                <a:gd name="T0" fmla="*/ 325 w 333"/>
                <a:gd name="T1" fmla="*/ 31 h 158"/>
                <a:gd name="T2" fmla="*/ 0 w 333"/>
                <a:gd name="T3" fmla="*/ 157 h 158"/>
                <a:gd name="T4" fmla="*/ 147 w 333"/>
                <a:gd name="T5" fmla="*/ 73 h 158"/>
                <a:gd name="T6" fmla="*/ 304 w 333"/>
                <a:gd name="T7" fmla="*/ 9 h 158"/>
                <a:gd name="T8" fmla="*/ 325 w 333"/>
                <a:gd name="T9" fmla="*/ 31 h 158"/>
              </a:gdLst>
              <a:ahLst/>
              <a:cxnLst>
                <a:cxn ang="0">
                  <a:pos x="T0" y="T1"/>
                </a:cxn>
                <a:cxn ang="0">
                  <a:pos x="T2" y="T3"/>
                </a:cxn>
                <a:cxn ang="0">
                  <a:pos x="T4" y="T5"/>
                </a:cxn>
                <a:cxn ang="0">
                  <a:pos x="T6" y="T7"/>
                </a:cxn>
                <a:cxn ang="0">
                  <a:pos x="T8" y="T9"/>
                </a:cxn>
              </a:cxnLst>
              <a:rect l="0" t="0" r="r" b="b"/>
              <a:pathLst>
                <a:path w="333" h="158">
                  <a:moveTo>
                    <a:pt x="325" y="31"/>
                  </a:moveTo>
                  <a:cubicBezTo>
                    <a:pt x="216" y="67"/>
                    <a:pt x="119" y="141"/>
                    <a:pt x="0" y="157"/>
                  </a:cubicBezTo>
                  <a:cubicBezTo>
                    <a:pt x="38" y="110"/>
                    <a:pt x="95" y="96"/>
                    <a:pt x="147" y="73"/>
                  </a:cubicBezTo>
                  <a:cubicBezTo>
                    <a:pt x="199" y="51"/>
                    <a:pt x="252" y="31"/>
                    <a:pt x="304" y="9"/>
                  </a:cubicBezTo>
                  <a:cubicBezTo>
                    <a:pt x="329" y="0"/>
                    <a:pt x="332" y="11"/>
                    <a:pt x="325" y="31"/>
                  </a:cubicBezTo>
                </a:path>
              </a:pathLst>
            </a:custGeom>
            <a:solidFill>
              <a:srgbClr val="C8C8C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90" name="Forme libre 1189"/>
            <p:cNvSpPr>
              <a:spLocks noChangeArrowheads="1"/>
            </p:cNvSpPr>
            <p:nvPr userDrawn="1"/>
          </p:nvSpPr>
          <p:spPr bwMode="auto">
            <a:xfrm>
              <a:off x="6330950" y="4392613"/>
              <a:ext cx="42863" cy="47625"/>
            </a:xfrm>
            <a:custGeom>
              <a:avLst/>
              <a:gdLst>
                <a:gd name="T0" fmla="*/ 30 w 118"/>
                <a:gd name="T1" fmla="*/ 0 h 133"/>
                <a:gd name="T2" fmla="*/ 96 w 118"/>
                <a:gd name="T3" fmla="*/ 57 h 133"/>
                <a:gd name="T4" fmla="*/ 105 w 118"/>
                <a:gd name="T5" fmla="*/ 121 h 133"/>
                <a:gd name="T6" fmla="*/ 87 w 118"/>
                <a:gd name="T7" fmla="*/ 132 h 133"/>
                <a:gd name="T8" fmla="*/ 29 w 118"/>
                <a:gd name="T9" fmla="*/ 84 h 133"/>
                <a:gd name="T10" fmla="*/ 12 w 118"/>
                <a:gd name="T11" fmla="*/ 11 h 133"/>
                <a:gd name="T12" fmla="*/ 30 w 118"/>
                <a:gd name="T13" fmla="*/ 0 h 133"/>
              </a:gdLst>
              <a:ahLst/>
              <a:cxnLst>
                <a:cxn ang="0">
                  <a:pos x="T0" y="T1"/>
                </a:cxn>
                <a:cxn ang="0">
                  <a:pos x="T2" y="T3"/>
                </a:cxn>
                <a:cxn ang="0">
                  <a:pos x="T4" y="T5"/>
                </a:cxn>
                <a:cxn ang="0">
                  <a:pos x="T6" y="T7"/>
                </a:cxn>
                <a:cxn ang="0">
                  <a:pos x="T8" y="T9"/>
                </a:cxn>
                <a:cxn ang="0">
                  <a:pos x="T10" y="T11"/>
                </a:cxn>
                <a:cxn ang="0">
                  <a:pos x="T12" y="T13"/>
                </a:cxn>
              </a:cxnLst>
              <a:rect l="0" t="0" r="r" b="b"/>
              <a:pathLst>
                <a:path w="118" h="133">
                  <a:moveTo>
                    <a:pt x="30" y="0"/>
                  </a:moveTo>
                  <a:cubicBezTo>
                    <a:pt x="64" y="7"/>
                    <a:pt x="81" y="31"/>
                    <a:pt x="96" y="57"/>
                  </a:cubicBezTo>
                  <a:cubicBezTo>
                    <a:pt x="107" y="77"/>
                    <a:pt x="117" y="98"/>
                    <a:pt x="105" y="121"/>
                  </a:cubicBezTo>
                  <a:cubicBezTo>
                    <a:pt x="102" y="127"/>
                    <a:pt x="93" y="132"/>
                    <a:pt x="87" y="132"/>
                  </a:cubicBezTo>
                  <a:cubicBezTo>
                    <a:pt x="55" y="132"/>
                    <a:pt x="43" y="107"/>
                    <a:pt x="29" y="84"/>
                  </a:cubicBezTo>
                  <a:cubicBezTo>
                    <a:pt x="15" y="62"/>
                    <a:pt x="0" y="39"/>
                    <a:pt x="12" y="11"/>
                  </a:cubicBezTo>
                  <a:cubicBezTo>
                    <a:pt x="14" y="7"/>
                    <a:pt x="24" y="5"/>
                    <a:pt x="30" y="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91" name="Forme libre 1190"/>
            <p:cNvSpPr>
              <a:spLocks noChangeArrowheads="1"/>
            </p:cNvSpPr>
            <p:nvPr userDrawn="1"/>
          </p:nvSpPr>
          <p:spPr bwMode="auto">
            <a:xfrm>
              <a:off x="6134100" y="4144963"/>
              <a:ext cx="76200" cy="49212"/>
            </a:xfrm>
            <a:custGeom>
              <a:avLst/>
              <a:gdLst>
                <a:gd name="T0" fmla="*/ 1 w 210"/>
                <a:gd name="T1" fmla="*/ 76 h 137"/>
                <a:gd name="T2" fmla="*/ 145 w 210"/>
                <a:gd name="T3" fmla="*/ 12 h 137"/>
                <a:gd name="T4" fmla="*/ 209 w 210"/>
                <a:gd name="T5" fmla="*/ 35 h 137"/>
                <a:gd name="T6" fmla="*/ 140 w 210"/>
                <a:gd name="T7" fmla="*/ 82 h 137"/>
                <a:gd name="T8" fmla="*/ 117 w 210"/>
                <a:gd name="T9" fmla="*/ 104 h 137"/>
                <a:gd name="T10" fmla="*/ 94 w 210"/>
                <a:gd name="T11" fmla="*/ 107 h 137"/>
                <a:gd name="T12" fmla="*/ 39 w 210"/>
                <a:gd name="T13" fmla="*/ 136 h 137"/>
                <a:gd name="T14" fmla="*/ 1 w 210"/>
                <a:gd name="T15" fmla="*/ 76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137">
                  <a:moveTo>
                    <a:pt x="1" y="76"/>
                  </a:moveTo>
                  <a:cubicBezTo>
                    <a:pt x="44" y="44"/>
                    <a:pt x="96" y="32"/>
                    <a:pt x="145" y="12"/>
                  </a:cubicBezTo>
                  <a:cubicBezTo>
                    <a:pt x="174" y="0"/>
                    <a:pt x="197" y="4"/>
                    <a:pt x="209" y="35"/>
                  </a:cubicBezTo>
                  <a:cubicBezTo>
                    <a:pt x="186" y="50"/>
                    <a:pt x="163" y="67"/>
                    <a:pt x="140" y="82"/>
                  </a:cubicBezTo>
                  <a:cubicBezTo>
                    <a:pt x="133" y="88"/>
                    <a:pt x="125" y="96"/>
                    <a:pt x="117" y="104"/>
                  </a:cubicBezTo>
                  <a:cubicBezTo>
                    <a:pt x="110" y="105"/>
                    <a:pt x="102" y="107"/>
                    <a:pt x="94" y="107"/>
                  </a:cubicBezTo>
                  <a:cubicBezTo>
                    <a:pt x="73" y="111"/>
                    <a:pt x="61" y="133"/>
                    <a:pt x="39" y="136"/>
                  </a:cubicBezTo>
                  <a:cubicBezTo>
                    <a:pt x="6" y="130"/>
                    <a:pt x="0" y="105"/>
                    <a:pt x="1" y="76"/>
                  </a:cubicBezTo>
                </a:path>
              </a:pathLst>
            </a:custGeom>
            <a:solidFill>
              <a:srgbClr val="D1D1D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92" name="Forme libre 1191"/>
            <p:cNvSpPr>
              <a:spLocks noChangeArrowheads="1"/>
            </p:cNvSpPr>
            <p:nvPr userDrawn="1"/>
          </p:nvSpPr>
          <p:spPr bwMode="auto">
            <a:xfrm>
              <a:off x="7124700" y="3722688"/>
              <a:ext cx="76200" cy="53975"/>
            </a:xfrm>
            <a:custGeom>
              <a:avLst/>
              <a:gdLst>
                <a:gd name="T0" fmla="*/ 141 w 211"/>
                <a:gd name="T1" fmla="*/ 15 h 152"/>
                <a:gd name="T2" fmla="*/ 210 w 211"/>
                <a:gd name="T3" fmla="*/ 82 h 152"/>
                <a:gd name="T4" fmla="*/ 45 w 211"/>
                <a:gd name="T5" fmla="*/ 151 h 152"/>
                <a:gd name="T6" fmla="*/ 26 w 211"/>
                <a:gd name="T7" fmla="*/ 131 h 152"/>
                <a:gd name="T8" fmla="*/ 10 w 211"/>
                <a:gd name="T9" fmla="*/ 110 h 152"/>
                <a:gd name="T10" fmla="*/ 0 w 211"/>
                <a:gd name="T11" fmla="*/ 82 h 152"/>
                <a:gd name="T12" fmla="*/ 10 w 211"/>
                <a:gd name="T13" fmla="*/ 53 h 152"/>
                <a:gd name="T14" fmla="*/ 74 w 211"/>
                <a:gd name="T15" fmla="*/ 14 h 152"/>
                <a:gd name="T16" fmla="*/ 117 w 211"/>
                <a:gd name="T17" fmla="*/ 1 h 152"/>
                <a:gd name="T18" fmla="*/ 141 w 211"/>
                <a:gd name="T19"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52">
                  <a:moveTo>
                    <a:pt x="141" y="15"/>
                  </a:moveTo>
                  <a:cubicBezTo>
                    <a:pt x="171" y="30"/>
                    <a:pt x="168" y="78"/>
                    <a:pt x="210" y="82"/>
                  </a:cubicBezTo>
                  <a:cubicBezTo>
                    <a:pt x="161" y="121"/>
                    <a:pt x="106" y="142"/>
                    <a:pt x="45" y="151"/>
                  </a:cubicBezTo>
                  <a:cubicBezTo>
                    <a:pt x="39" y="145"/>
                    <a:pt x="33" y="137"/>
                    <a:pt x="26" y="131"/>
                  </a:cubicBezTo>
                  <a:cubicBezTo>
                    <a:pt x="20" y="124"/>
                    <a:pt x="14" y="118"/>
                    <a:pt x="10" y="110"/>
                  </a:cubicBezTo>
                  <a:cubicBezTo>
                    <a:pt x="5" y="101"/>
                    <a:pt x="2" y="92"/>
                    <a:pt x="0" y="82"/>
                  </a:cubicBezTo>
                  <a:cubicBezTo>
                    <a:pt x="0" y="72"/>
                    <a:pt x="4" y="63"/>
                    <a:pt x="10" y="53"/>
                  </a:cubicBezTo>
                  <a:cubicBezTo>
                    <a:pt x="26" y="32"/>
                    <a:pt x="52" y="26"/>
                    <a:pt x="74" y="14"/>
                  </a:cubicBezTo>
                  <a:cubicBezTo>
                    <a:pt x="88" y="8"/>
                    <a:pt x="101" y="0"/>
                    <a:pt x="117" y="1"/>
                  </a:cubicBezTo>
                  <a:cubicBezTo>
                    <a:pt x="126" y="1"/>
                    <a:pt x="133" y="8"/>
                    <a:pt x="141" y="15"/>
                  </a:cubicBezTo>
                </a:path>
              </a:pathLst>
            </a:custGeom>
            <a:solidFill>
              <a:srgbClr val="E0E0E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93" name="Forme libre 1192"/>
            <p:cNvSpPr>
              <a:spLocks noChangeArrowheads="1"/>
            </p:cNvSpPr>
            <p:nvPr userDrawn="1"/>
          </p:nvSpPr>
          <p:spPr bwMode="auto">
            <a:xfrm>
              <a:off x="7956550" y="3390900"/>
              <a:ext cx="58738" cy="58738"/>
            </a:xfrm>
            <a:custGeom>
              <a:avLst/>
              <a:gdLst>
                <a:gd name="T0" fmla="*/ 98 w 162"/>
                <a:gd name="T1" fmla="*/ 0 h 161"/>
                <a:gd name="T2" fmla="*/ 139 w 162"/>
                <a:gd name="T3" fmla="*/ 135 h 161"/>
                <a:gd name="T4" fmla="*/ 51 w 162"/>
                <a:gd name="T5" fmla="*/ 160 h 161"/>
                <a:gd name="T6" fmla="*/ 51 w 162"/>
                <a:gd name="T7" fmla="*/ 139 h 161"/>
                <a:gd name="T8" fmla="*/ 98 w 162"/>
                <a:gd name="T9" fmla="*/ 0 h 161"/>
              </a:gdLst>
              <a:ahLst/>
              <a:cxnLst>
                <a:cxn ang="0">
                  <a:pos x="T0" y="T1"/>
                </a:cxn>
                <a:cxn ang="0">
                  <a:pos x="T2" y="T3"/>
                </a:cxn>
                <a:cxn ang="0">
                  <a:pos x="T4" y="T5"/>
                </a:cxn>
                <a:cxn ang="0">
                  <a:pos x="T6" y="T7"/>
                </a:cxn>
                <a:cxn ang="0">
                  <a:pos x="T8" y="T9"/>
                </a:cxn>
              </a:cxnLst>
              <a:rect l="0" t="0" r="r" b="b"/>
              <a:pathLst>
                <a:path w="162" h="161">
                  <a:moveTo>
                    <a:pt x="98" y="0"/>
                  </a:moveTo>
                  <a:cubicBezTo>
                    <a:pt x="130" y="39"/>
                    <a:pt x="161" y="79"/>
                    <a:pt x="139" y="135"/>
                  </a:cubicBezTo>
                  <a:cubicBezTo>
                    <a:pt x="110" y="143"/>
                    <a:pt x="80" y="152"/>
                    <a:pt x="51" y="160"/>
                  </a:cubicBezTo>
                  <a:cubicBezTo>
                    <a:pt x="51" y="152"/>
                    <a:pt x="51" y="145"/>
                    <a:pt x="51" y="139"/>
                  </a:cubicBezTo>
                  <a:cubicBezTo>
                    <a:pt x="0" y="36"/>
                    <a:pt x="7" y="21"/>
                    <a:pt x="98" y="0"/>
                  </a:cubicBezTo>
                </a:path>
              </a:pathLst>
            </a:custGeom>
            <a:solidFill>
              <a:srgbClr val="8B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94" name="Forme libre 1193"/>
            <p:cNvSpPr>
              <a:spLocks noChangeArrowheads="1"/>
            </p:cNvSpPr>
            <p:nvPr userDrawn="1"/>
          </p:nvSpPr>
          <p:spPr bwMode="auto">
            <a:xfrm>
              <a:off x="7745413" y="3649663"/>
              <a:ext cx="28575" cy="31750"/>
            </a:xfrm>
            <a:custGeom>
              <a:avLst/>
              <a:gdLst>
                <a:gd name="T0" fmla="*/ 80 w 81"/>
                <a:gd name="T1" fmla="*/ 52 h 87"/>
                <a:gd name="T2" fmla="*/ 55 w 81"/>
                <a:gd name="T3" fmla="*/ 84 h 87"/>
                <a:gd name="T4" fmla="*/ 0 w 81"/>
                <a:gd name="T5" fmla="*/ 25 h 87"/>
                <a:gd name="T6" fmla="*/ 33 w 81"/>
                <a:gd name="T7" fmla="*/ 2 h 87"/>
                <a:gd name="T8" fmla="*/ 80 w 81"/>
                <a:gd name="T9" fmla="*/ 52 h 87"/>
              </a:gdLst>
              <a:ahLst/>
              <a:cxnLst>
                <a:cxn ang="0">
                  <a:pos x="T0" y="T1"/>
                </a:cxn>
                <a:cxn ang="0">
                  <a:pos x="T2" y="T3"/>
                </a:cxn>
                <a:cxn ang="0">
                  <a:pos x="T4" y="T5"/>
                </a:cxn>
                <a:cxn ang="0">
                  <a:pos x="T6" y="T7"/>
                </a:cxn>
                <a:cxn ang="0">
                  <a:pos x="T8" y="T9"/>
                </a:cxn>
              </a:cxnLst>
              <a:rect l="0" t="0" r="r" b="b"/>
              <a:pathLst>
                <a:path w="81" h="87">
                  <a:moveTo>
                    <a:pt x="80" y="52"/>
                  </a:moveTo>
                  <a:cubicBezTo>
                    <a:pt x="79" y="71"/>
                    <a:pt x="71" y="86"/>
                    <a:pt x="55" y="84"/>
                  </a:cubicBezTo>
                  <a:cubicBezTo>
                    <a:pt x="21" y="80"/>
                    <a:pt x="0" y="60"/>
                    <a:pt x="0" y="25"/>
                  </a:cubicBezTo>
                  <a:cubicBezTo>
                    <a:pt x="0" y="8"/>
                    <a:pt x="16" y="0"/>
                    <a:pt x="33" y="2"/>
                  </a:cubicBezTo>
                  <a:cubicBezTo>
                    <a:pt x="64" y="3"/>
                    <a:pt x="77" y="23"/>
                    <a:pt x="80" y="52"/>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95" name="Forme libre 1194"/>
            <p:cNvSpPr>
              <a:spLocks noChangeArrowheads="1"/>
            </p:cNvSpPr>
            <p:nvPr userDrawn="1"/>
          </p:nvSpPr>
          <p:spPr bwMode="auto">
            <a:xfrm>
              <a:off x="6910388" y="4211638"/>
              <a:ext cx="92075" cy="44450"/>
            </a:xfrm>
            <a:custGeom>
              <a:avLst/>
              <a:gdLst>
                <a:gd name="T0" fmla="*/ 0 w 255"/>
                <a:gd name="T1" fmla="*/ 121 h 122"/>
                <a:gd name="T2" fmla="*/ 254 w 255"/>
                <a:gd name="T3" fmla="*/ 0 h 122"/>
                <a:gd name="T4" fmla="*/ 0 w 255"/>
                <a:gd name="T5" fmla="*/ 121 h 122"/>
              </a:gdLst>
              <a:ahLst/>
              <a:cxnLst>
                <a:cxn ang="0">
                  <a:pos x="T0" y="T1"/>
                </a:cxn>
                <a:cxn ang="0">
                  <a:pos x="T2" y="T3"/>
                </a:cxn>
                <a:cxn ang="0">
                  <a:pos x="T4" y="T5"/>
                </a:cxn>
              </a:cxnLst>
              <a:rect l="0" t="0" r="r" b="b"/>
              <a:pathLst>
                <a:path w="255" h="122">
                  <a:moveTo>
                    <a:pt x="0" y="121"/>
                  </a:moveTo>
                  <a:cubicBezTo>
                    <a:pt x="68" y="63"/>
                    <a:pt x="153" y="47"/>
                    <a:pt x="254" y="0"/>
                  </a:cubicBezTo>
                  <a:cubicBezTo>
                    <a:pt x="175" y="73"/>
                    <a:pt x="120" y="98"/>
                    <a:pt x="0" y="121"/>
                  </a:cubicBezTo>
                </a:path>
              </a:pathLst>
            </a:custGeom>
            <a:solidFill>
              <a:srgbClr val="D0D0D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96" name="Forme libre 1195"/>
            <p:cNvSpPr>
              <a:spLocks noChangeArrowheads="1"/>
            </p:cNvSpPr>
            <p:nvPr userDrawn="1"/>
          </p:nvSpPr>
          <p:spPr bwMode="auto">
            <a:xfrm>
              <a:off x="6943725" y="4049713"/>
              <a:ext cx="82550" cy="39687"/>
            </a:xfrm>
            <a:custGeom>
              <a:avLst/>
              <a:gdLst>
                <a:gd name="T0" fmla="*/ 0 w 230"/>
                <a:gd name="T1" fmla="*/ 90 h 112"/>
                <a:gd name="T2" fmla="*/ 229 w 230"/>
                <a:gd name="T3" fmla="*/ 0 h 112"/>
                <a:gd name="T4" fmla="*/ 125 w 230"/>
                <a:gd name="T5" fmla="*/ 64 h 112"/>
                <a:gd name="T6" fmla="*/ 23 w 230"/>
                <a:gd name="T7" fmla="*/ 111 h 112"/>
                <a:gd name="T8" fmla="*/ 0 w 230"/>
                <a:gd name="T9" fmla="*/ 90 h 112"/>
              </a:gdLst>
              <a:ahLst/>
              <a:cxnLst>
                <a:cxn ang="0">
                  <a:pos x="T0" y="T1"/>
                </a:cxn>
                <a:cxn ang="0">
                  <a:pos x="T2" y="T3"/>
                </a:cxn>
                <a:cxn ang="0">
                  <a:pos x="T4" y="T5"/>
                </a:cxn>
                <a:cxn ang="0">
                  <a:pos x="T6" y="T7"/>
                </a:cxn>
                <a:cxn ang="0">
                  <a:pos x="T8" y="T9"/>
                </a:cxn>
              </a:cxnLst>
              <a:rect l="0" t="0" r="r" b="b"/>
              <a:pathLst>
                <a:path w="230" h="112">
                  <a:moveTo>
                    <a:pt x="0" y="90"/>
                  </a:moveTo>
                  <a:cubicBezTo>
                    <a:pt x="66" y="53"/>
                    <a:pt x="134" y="24"/>
                    <a:pt x="229" y="0"/>
                  </a:cubicBezTo>
                  <a:cubicBezTo>
                    <a:pt x="194" y="45"/>
                    <a:pt x="156" y="48"/>
                    <a:pt x="125" y="64"/>
                  </a:cubicBezTo>
                  <a:cubicBezTo>
                    <a:pt x="92" y="81"/>
                    <a:pt x="57" y="96"/>
                    <a:pt x="23" y="111"/>
                  </a:cubicBezTo>
                  <a:cubicBezTo>
                    <a:pt x="12" y="108"/>
                    <a:pt x="5" y="100"/>
                    <a:pt x="0" y="90"/>
                  </a:cubicBezTo>
                </a:path>
              </a:pathLst>
            </a:custGeom>
            <a:solidFill>
              <a:srgbClr val="DADAD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97" name="Forme libre 1196"/>
            <p:cNvSpPr>
              <a:spLocks noChangeArrowheads="1"/>
            </p:cNvSpPr>
            <p:nvPr userDrawn="1"/>
          </p:nvSpPr>
          <p:spPr bwMode="auto">
            <a:xfrm>
              <a:off x="6869113" y="4083050"/>
              <a:ext cx="82550" cy="33338"/>
            </a:xfrm>
            <a:custGeom>
              <a:avLst/>
              <a:gdLst>
                <a:gd name="T0" fmla="*/ 205 w 229"/>
                <a:gd name="T1" fmla="*/ 0 h 94"/>
                <a:gd name="T2" fmla="*/ 228 w 229"/>
                <a:gd name="T3" fmla="*/ 21 h 94"/>
                <a:gd name="T4" fmla="*/ 0 w 229"/>
                <a:gd name="T5" fmla="*/ 93 h 94"/>
                <a:gd name="T6" fmla="*/ 0 w 229"/>
                <a:gd name="T7" fmla="*/ 93 h 94"/>
                <a:gd name="T8" fmla="*/ 205 w 229"/>
                <a:gd name="T9" fmla="*/ 0 h 94"/>
              </a:gdLst>
              <a:ahLst/>
              <a:cxnLst>
                <a:cxn ang="0">
                  <a:pos x="T0" y="T1"/>
                </a:cxn>
                <a:cxn ang="0">
                  <a:pos x="T2" y="T3"/>
                </a:cxn>
                <a:cxn ang="0">
                  <a:pos x="T4" y="T5"/>
                </a:cxn>
                <a:cxn ang="0">
                  <a:pos x="T6" y="T7"/>
                </a:cxn>
                <a:cxn ang="0">
                  <a:pos x="T8" y="T9"/>
                </a:cxn>
              </a:cxnLst>
              <a:rect l="0" t="0" r="r" b="b"/>
              <a:pathLst>
                <a:path w="229" h="94">
                  <a:moveTo>
                    <a:pt x="205" y="0"/>
                  </a:moveTo>
                  <a:cubicBezTo>
                    <a:pt x="213" y="7"/>
                    <a:pt x="220" y="15"/>
                    <a:pt x="228" y="21"/>
                  </a:cubicBezTo>
                  <a:cubicBezTo>
                    <a:pt x="152" y="44"/>
                    <a:pt x="83" y="88"/>
                    <a:pt x="0" y="93"/>
                  </a:cubicBezTo>
                  <a:lnTo>
                    <a:pt x="0" y="93"/>
                  </a:lnTo>
                  <a:cubicBezTo>
                    <a:pt x="62" y="44"/>
                    <a:pt x="135" y="26"/>
                    <a:pt x="205" y="0"/>
                  </a:cubicBez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98" name="Forme libre 1197"/>
            <p:cNvSpPr>
              <a:spLocks noChangeArrowheads="1"/>
            </p:cNvSpPr>
            <p:nvPr userDrawn="1"/>
          </p:nvSpPr>
          <p:spPr bwMode="auto">
            <a:xfrm>
              <a:off x="7453313" y="3681413"/>
              <a:ext cx="25400" cy="19050"/>
            </a:xfrm>
            <a:custGeom>
              <a:avLst/>
              <a:gdLst>
                <a:gd name="T0" fmla="*/ 70 w 71"/>
                <a:gd name="T1" fmla="*/ 23 h 55"/>
                <a:gd name="T2" fmla="*/ 29 w 71"/>
                <a:gd name="T3" fmla="*/ 52 h 55"/>
                <a:gd name="T4" fmla="*/ 5 w 71"/>
                <a:gd name="T5" fmla="*/ 26 h 55"/>
                <a:gd name="T6" fmla="*/ 49 w 71"/>
                <a:gd name="T7" fmla="*/ 2 h 55"/>
                <a:gd name="T8" fmla="*/ 70 w 71"/>
                <a:gd name="T9" fmla="*/ 23 h 55"/>
              </a:gdLst>
              <a:ahLst/>
              <a:cxnLst>
                <a:cxn ang="0">
                  <a:pos x="T0" y="T1"/>
                </a:cxn>
                <a:cxn ang="0">
                  <a:pos x="T2" y="T3"/>
                </a:cxn>
                <a:cxn ang="0">
                  <a:pos x="T4" y="T5"/>
                </a:cxn>
                <a:cxn ang="0">
                  <a:pos x="T6" y="T7"/>
                </a:cxn>
                <a:cxn ang="0">
                  <a:pos x="T8" y="T9"/>
                </a:cxn>
              </a:cxnLst>
              <a:rect l="0" t="0" r="r" b="b"/>
              <a:pathLst>
                <a:path w="71" h="55">
                  <a:moveTo>
                    <a:pt x="70" y="23"/>
                  </a:moveTo>
                  <a:cubicBezTo>
                    <a:pt x="64" y="45"/>
                    <a:pt x="49" y="51"/>
                    <a:pt x="29" y="52"/>
                  </a:cubicBezTo>
                  <a:cubicBezTo>
                    <a:pt x="12" y="54"/>
                    <a:pt x="0" y="45"/>
                    <a:pt x="5" y="26"/>
                  </a:cubicBezTo>
                  <a:cubicBezTo>
                    <a:pt x="11" y="6"/>
                    <a:pt x="29" y="0"/>
                    <a:pt x="49" y="2"/>
                  </a:cubicBezTo>
                  <a:cubicBezTo>
                    <a:pt x="61" y="3"/>
                    <a:pt x="70" y="10"/>
                    <a:pt x="70" y="23"/>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199" name="Forme libre 1198"/>
            <p:cNvSpPr>
              <a:spLocks noChangeArrowheads="1"/>
            </p:cNvSpPr>
            <p:nvPr userDrawn="1"/>
          </p:nvSpPr>
          <p:spPr bwMode="auto">
            <a:xfrm>
              <a:off x="6943725" y="3878263"/>
              <a:ext cx="23813" cy="19050"/>
            </a:xfrm>
            <a:custGeom>
              <a:avLst/>
              <a:gdLst>
                <a:gd name="T0" fmla="*/ 66 w 67"/>
                <a:gd name="T1" fmla="*/ 26 h 54"/>
                <a:gd name="T2" fmla="*/ 21 w 67"/>
                <a:gd name="T3" fmla="*/ 50 h 54"/>
                <a:gd name="T4" fmla="*/ 3 w 67"/>
                <a:gd name="T5" fmla="*/ 27 h 54"/>
                <a:gd name="T6" fmla="*/ 47 w 67"/>
                <a:gd name="T7" fmla="*/ 3 h 54"/>
                <a:gd name="T8" fmla="*/ 66 w 67"/>
                <a:gd name="T9" fmla="*/ 26 h 54"/>
              </a:gdLst>
              <a:ahLst/>
              <a:cxnLst>
                <a:cxn ang="0">
                  <a:pos x="T0" y="T1"/>
                </a:cxn>
                <a:cxn ang="0">
                  <a:pos x="T2" y="T3"/>
                </a:cxn>
                <a:cxn ang="0">
                  <a:pos x="T4" y="T5"/>
                </a:cxn>
                <a:cxn ang="0">
                  <a:pos x="T6" y="T7"/>
                </a:cxn>
                <a:cxn ang="0">
                  <a:pos x="T8" y="T9"/>
                </a:cxn>
              </a:cxnLst>
              <a:rect l="0" t="0" r="r" b="b"/>
              <a:pathLst>
                <a:path w="67" h="54">
                  <a:moveTo>
                    <a:pt x="66" y="26"/>
                  </a:moveTo>
                  <a:cubicBezTo>
                    <a:pt x="58" y="45"/>
                    <a:pt x="41" y="53"/>
                    <a:pt x="21" y="50"/>
                  </a:cubicBezTo>
                  <a:cubicBezTo>
                    <a:pt x="9" y="48"/>
                    <a:pt x="0" y="39"/>
                    <a:pt x="3" y="27"/>
                  </a:cubicBezTo>
                  <a:cubicBezTo>
                    <a:pt x="9" y="4"/>
                    <a:pt x="28" y="0"/>
                    <a:pt x="47" y="3"/>
                  </a:cubicBezTo>
                  <a:cubicBezTo>
                    <a:pt x="58" y="4"/>
                    <a:pt x="66" y="12"/>
                    <a:pt x="66" y="26"/>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00" name="Forme libre 1199"/>
            <p:cNvSpPr>
              <a:spLocks noChangeArrowheads="1"/>
            </p:cNvSpPr>
            <p:nvPr userDrawn="1"/>
          </p:nvSpPr>
          <p:spPr bwMode="auto">
            <a:xfrm>
              <a:off x="6589713" y="4532313"/>
              <a:ext cx="52387" cy="28575"/>
            </a:xfrm>
            <a:custGeom>
              <a:avLst/>
              <a:gdLst>
                <a:gd name="T0" fmla="*/ 19 w 146"/>
                <a:gd name="T1" fmla="*/ 77 h 78"/>
                <a:gd name="T2" fmla="*/ 0 w 146"/>
                <a:gd name="T3" fmla="*/ 55 h 78"/>
                <a:gd name="T4" fmla="*/ 145 w 146"/>
                <a:gd name="T5" fmla="*/ 0 h 78"/>
                <a:gd name="T6" fmla="*/ 19 w 146"/>
                <a:gd name="T7" fmla="*/ 77 h 78"/>
              </a:gdLst>
              <a:ahLst/>
              <a:cxnLst>
                <a:cxn ang="0">
                  <a:pos x="T0" y="T1"/>
                </a:cxn>
                <a:cxn ang="0">
                  <a:pos x="T2" y="T3"/>
                </a:cxn>
                <a:cxn ang="0">
                  <a:pos x="T4" y="T5"/>
                </a:cxn>
                <a:cxn ang="0">
                  <a:pos x="T6" y="T7"/>
                </a:cxn>
              </a:cxnLst>
              <a:rect l="0" t="0" r="r" b="b"/>
              <a:pathLst>
                <a:path w="146" h="78">
                  <a:moveTo>
                    <a:pt x="19" y="77"/>
                  </a:moveTo>
                  <a:cubicBezTo>
                    <a:pt x="13" y="69"/>
                    <a:pt x="6" y="63"/>
                    <a:pt x="0" y="55"/>
                  </a:cubicBezTo>
                  <a:cubicBezTo>
                    <a:pt x="44" y="28"/>
                    <a:pt x="90" y="6"/>
                    <a:pt x="145" y="0"/>
                  </a:cubicBezTo>
                  <a:cubicBezTo>
                    <a:pt x="113" y="43"/>
                    <a:pt x="64" y="55"/>
                    <a:pt x="19" y="77"/>
                  </a:cubicBezTo>
                </a:path>
              </a:pathLst>
            </a:custGeom>
            <a:solidFill>
              <a:srgbClr val="D6D6D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01" name="Forme libre 1200"/>
            <p:cNvSpPr>
              <a:spLocks noChangeArrowheads="1"/>
            </p:cNvSpPr>
            <p:nvPr userDrawn="1"/>
          </p:nvSpPr>
          <p:spPr bwMode="auto">
            <a:xfrm>
              <a:off x="6661150" y="4413250"/>
              <a:ext cx="34925" cy="60325"/>
            </a:xfrm>
            <a:custGeom>
              <a:avLst/>
              <a:gdLst>
                <a:gd name="T0" fmla="*/ 96 w 97"/>
                <a:gd name="T1" fmla="*/ 0 h 169"/>
                <a:gd name="T2" fmla="*/ 52 w 97"/>
                <a:gd name="T3" fmla="*/ 69 h 169"/>
                <a:gd name="T4" fmla="*/ 55 w 97"/>
                <a:gd name="T5" fmla="*/ 142 h 169"/>
                <a:gd name="T6" fmla="*/ 34 w 97"/>
                <a:gd name="T7" fmla="*/ 163 h 169"/>
                <a:gd name="T8" fmla="*/ 8 w 97"/>
                <a:gd name="T9" fmla="*/ 157 h 169"/>
                <a:gd name="T10" fmla="*/ 96 w 97"/>
                <a:gd name="T11" fmla="*/ 0 h 169"/>
              </a:gdLst>
              <a:ahLst/>
              <a:cxnLst>
                <a:cxn ang="0">
                  <a:pos x="T0" y="T1"/>
                </a:cxn>
                <a:cxn ang="0">
                  <a:pos x="T2" y="T3"/>
                </a:cxn>
                <a:cxn ang="0">
                  <a:pos x="T4" y="T5"/>
                </a:cxn>
                <a:cxn ang="0">
                  <a:pos x="T6" y="T7"/>
                </a:cxn>
                <a:cxn ang="0">
                  <a:pos x="T8" y="T9"/>
                </a:cxn>
                <a:cxn ang="0">
                  <a:pos x="T10" y="T11"/>
                </a:cxn>
              </a:cxnLst>
              <a:rect l="0" t="0" r="r" b="b"/>
              <a:pathLst>
                <a:path w="97" h="169">
                  <a:moveTo>
                    <a:pt x="96" y="0"/>
                  </a:moveTo>
                  <a:cubicBezTo>
                    <a:pt x="81" y="23"/>
                    <a:pt x="67" y="46"/>
                    <a:pt x="52" y="69"/>
                  </a:cubicBezTo>
                  <a:cubicBezTo>
                    <a:pt x="69" y="92"/>
                    <a:pt x="66" y="118"/>
                    <a:pt x="55" y="142"/>
                  </a:cubicBezTo>
                  <a:cubicBezTo>
                    <a:pt x="51" y="151"/>
                    <a:pt x="43" y="159"/>
                    <a:pt x="34" y="163"/>
                  </a:cubicBezTo>
                  <a:cubicBezTo>
                    <a:pt x="23" y="168"/>
                    <a:pt x="15" y="166"/>
                    <a:pt x="8" y="157"/>
                  </a:cubicBezTo>
                  <a:cubicBezTo>
                    <a:pt x="0" y="50"/>
                    <a:pt x="3" y="46"/>
                    <a:pt x="96" y="0"/>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02" name="Forme libre 1201"/>
            <p:cNvSpPr>
              <a:spLocks noChangeArrowheads="1"/>
            </p:cNvSpPr>
            <p:nvPr userDrawn="1"/>
          </p:nvSpPr>
          <p:spPr bwMode="auto">
            <a:xfrm>
              <a:off x="6434138" y="4078288"/>
              <a:ext cx="25400" cy="19050"/>
            </a:xfrm>
            <a:custGeom>
              <a:avLst/>
              <a:gdLst>
                <a:gd name="T0" fmla="*/ 66 w 70"/>
                <a:gd name="T1" fmla="*/ 27 h 53"/>
                <a:gd name="T2" fmla="*/ 23 w 70"/>
                <a:gd name="T3" fmla="*/ 50 h 53"/>
                <a:gd name="T4" fmla="*/ 5 w 70"/>
                <a:gd name="T5" fmla="*/ 29 h 53"/>
                <a:gd name="T6" fmla="*/ 48 w 70"/>
                <a:gd name="T7" fmla="*/ 0 h 53"/>
                <a:gd name="T8" fmla="*/ 66 w 70"/>
                <a:gd name="T9" fmla="*/ 27 h 53"/>
              </a:gdLst>
              <a:ahLst/>
              <a:cxnLst>
                <a:cxn ang="0">
                  <a:pos x="T0" y="T1"/>
                </a:cxn>
                <a:cxn ang="0">
                  <a:pos x="T2" y="T3"/>
                </a:cxn>
                <a:cxn ang="0">
                  <a:pos x="T4" y="T5"/>
                </a:cxn>
                <a:cxn ang="0">
                  <a:pos x="T6" y="T7"/>
                </a:cxn>
                <a:cxn ang="0">
                  <a:pos x="T8" y="T9"/>
                </a:cxn>
              </a:cxnLst>
              <a:rect l="0" t="0" r="r" b="b"/>
              <a:pathLst>
                <a:path w="70" h="53">
                  <a:moveTo>
                    <a:pt x="66" y="27"/>
                  </a:moveTo>
                  <a:cubicBezTo>
                    <a:pt x="60" y="44"/>
                    <a:pt x="43" y="52"/>
                    <a:pt x="23" y="50"/>
                  </a:cubicBezTo>
                  <a:cubicBezTo>
                    <a:pt x="11" y="50"/>
                    <a:pt x="0" y="41"/>
                    <a:pt x="5" y="29"/>
                  </a:cubicBezTo>
                  <a:cubicBezTo>
                    <a:pt x="11" y="9"/>
                    <a:pt x="28" y="0"/>
                    <a:pt x="48" y="0"/>
                  </a:cubicBezTo>
                  <a:cubicBezTo>
                    <a:pt x="62" y="2"/>
                    <a:pt x="69" y="9"/>
                    <a:pt x="66" y="27"/>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03" name="Forme libre 1202"/>
            <p:cNvSpPr>
              <a:spLocks noChangeArrowheads="1"/>
            </p:cNvSpPr>
            <p:nvPr userDrawn="1"/>
          </p:nvSpPr>
          <p:spPr bwMode="auto">
            <a:xfrm>
              <a:off x="7197725" y="3781425"/>
              <a:ext cx="19050" cy="17463"/>
            </a:xfrm>
            <a:custGeom>
              <a:avLst/>
              <a:gdLst>
                <a:gd name="T0" fmla="*/ 54 w 55"/>
                <a:gd name="T1" fmla="*/ 23 h 48"/>
                <a:gd name="T2" fmla="*/ 21 w 55"/>
                <a:gd name="T3" fmla="*/ 46 h 48"/>
                <a:gd name="T4" fmla="*/ 3 w 55"/>
                <a:gd name="T5" fmla="*/ 24 h 48"/>
                <a:gd name="T6" fmla="*/ 35 w 55"/>
                <a:gd name="T7" fmla="*/ 1 h 48"/>
                <a:gd name="T8" fmla="*/ 54 w 55"/>
                <a:gd name="T9" fmla="*/ 23 h 48"/>
              </a:gdLst>
              <a:ahLst/>
              <a:cxnLst>
                <a:cxn ang="0">
                  <a:pos x="T0" y="T1"/>
                </a:cxn>
                <a:cxn ang="0">
                  <a:pos x="T2" y="T3"/>
                </a:cxn>
                <a:cxn ang="0">
                  <a:pos x="T4" y="T5"/>
                </a:cxn>
                <a:cxn ang="0">
                  <a:pos x="T6" y="T7"/>
                </a:cxn>
                <a:cxn ang="0">
                  <a:pos x="T8" y="T9"/>
                </a:cxn>
              </a:cxnLst>
              <a:rect l="0" t="0" r="r" b="b"/>
              <a:pathLst>
                <a:path w="55" h="48">
                  <a:moveTo>
                    <a:pt x="54" y="23"/>
                  </a:moveTo>
                  <a:cubicBezTo>
                    <a:pt x="49" y="40"/>
                    <a:pt x="38" y="47"/>
                    <a:pt x="21" y="46"/>
                  </a:cubicBezTo>
                  <a:cubicBezTo>
                    <a:pt x="9" y="46"/>
                    <a:pt x="0" y="36"/>
                    <a:pt x="3" y="24"/>
                  </a:cubicBezTo>
                  <a:cubicBezTo>
                    <a:pt x="6" y="7"/>
                    <a:pt x="18" y="0"/>
                    <a:pt x="35" y="1"/>
                  </a:cubicBezTo>
                  <a:cubicBezTo>
                    <a:pt x="46" y="3"/>
                    <a:pt x="54" y="11"/>
                    <a:pt x="54" y="23"/>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04" name="Forme libre 1203"/>
            <p:cNvSpPr>
              <a:spLocks noChangeArrowheads="1"/>
            </p:cNvSpPr>
            <p:nvPr userDrawn="1"/>
          </p:nvSpPr>
          <p:spPr bwMode="auto">
            <a:xfrm>
              <a:off x="6853238" y="4256088"/>
              <a:ext cx="58737" cy="25400"/>
            </a:xfrm>
            <a:custGeom>
              <a:avLst/>
              <a:gdLst>
                <a:gd name="T0" fmla="*/ 162 w 163"/>
                <a:gd name="T1" fmla="*/ 0 h 71"/>
                <a:gd name="T2" fmla="*/ 3 w 163"/>
                <a:gd name="T3" fmla="*/ 70 h 71"/>
                <a:gd name="T4" fmla="*/ 0 w 163"/>
                <a:gd name="T5" fmla="*/ 67 h 71"/>
                <a:gd name="T6" fmla="*/ 162 w 163"/>
                <a:gd name="T7" fmla="*/ 0 h 71"/>
              </a:gdLst>
              <a:ahLst/>
              <a:cxnLst>
                <a:cxn ang="0">
                  <a:pos x="T0" y="T1"/>
                </a:cxn>
                <a:cxn ang="0">
                  <a:pos x="T2" y="T3"/>
                </a:cxn>
                <a:cxn ang="0">
                  <a:pos x="T4" y="T5"/>
                </a:cxn>
                <a:cxn ang="0">
                  <a:pos x="T6" y="T7"/>
                </a:cxn>
              </a:cxnLst>
              <a:rect l="0" t="0" r="r" b="b"/>
              <a:pathLst>
                <a:path w="163" h="71">
                  <a:moveTo>
                    <a:pt x="162" y="0"/>
                  </a:moveTo>
                  <a:cubicBezTo>
                    <a:pt x="116" y="41"/>
                    <a:pt x="63" y="63"/>
                    <a:pt x="3" y="70"/>
                  </a:cubicBezTo>
                  <a:lnTo>
                    <a:pt x="0" y="67"/>
                  </a:lnTo>
                  <a:cubicBezTo>
                    <a:pt x="47" y="28"/>
                    <a:pt x="99" y="3"/>
                    <a:pt x="162" y="0"/>
                  </a:cubicBezTo>
                </a:path>
              </a:pathLst>
            </a:custGeom>
            <a:solidFill>
              <a:srgbClr val="D0D0D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05" name="Forme libre 1204"/>
            <p:cNvSpPr>
              <a:spLocks noChangeArrowheads="1"/>
            </p:cNvSpPr>
            <p:nvPr userDrawn="1"/>
          </p:nvSpPr>
          <p:spPr bwMode="auto">
            <a:xfrm>
              <a:off x="6291263" y="4133850"/>
              <a:ext cx="22225" cy="17463"/>
            </a:xfrm>
            <a:custGeom>
              <a:avLst/>
              <a:gdLst>
                <a:gd name="T0" fmla="*/ 62 w 63"/>
                <a:gd name="T1" fmla="*/ 14 h 49"/>
                <a:gd name="T2" fmla="*/ 33 w 63"/>
                <a:gd name="T3" fmla="*/ 40 h 49"/>
                <a:gd name="T4" fmla="*/ 2 w 63"/>
                <a:gd name="T5" fmla="*/ 25 h 49"/>
                <a:gd name="T6" fmla="*/ 36 w 63"/>
                <a:gd name="T7" fmla="*/ 2 h 49"/>
                <a:gd name="T8" fmla="*/ 62 w 63"/>
                <a:gd name="T9" fmla="*/ 14 h 49"/>
              </a:gdLst>
              <a:ahLst/>
              <a:cxnLst>
                <a:cxn ang="0">
                  <a:pos x="T0" y="T1"/>
                </a:cxn>
                <a:cxn ang="0">
                  <a:pos x="T2" y="T3"/>
                </a:cxn>
                <a:cxn ang="0">
                  <a:pos x="T4" y="T5"/>
                </a:cxn>
                <a:cxn ang="0">
                  <a:pos x="T6" y="T7"/>
                </a:cxn>
                <a:cxn ang="0">
                  <a:pos x="T8" y="T9"/>
                </a:cxn>
              </a:cxnLst>
              <a:rect l="0" t="0" r="r" b="b"/>
              <a:pathLst>
                <a:path w="63" h="49">
                  <a:moveTo>
                    <a:pt x="62" y="14"/>
                  </a:moveTo>
                  <a:cubicBezTo>
                    <a:pt x="60" y="32"/>
                    <a:pt x="47" y="37"/>
                    <a:pt x="33" y="40"/>
                  </a:cubicBezTo>
                  <a:cubicBezTo>
                    <a:pt x="20" y="43"/>
                    <a:pt x="0" y="48"/>
                    <a:pt x="2" y="25"/>
                  </a:cubicBezTo>
                  <a:cubicBezTo>
                    <a:pt x="4" y="9"/>
                    <a:pt x="20" y="3"/>
                    <a:pt x="36" y="2"/>
                  </a:cubicBezTo>
                  <a:cubicBezTo>
                    <a:pt x="45" y="0"/>
                    <a:pt x="55" y="2"/>
                    <a:pt x="62" y="14"/>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06" name="Forme libre 1205"/>
            <p:cNvSpPr>
              <a:spLocks noChangeArrowheads="1"/>
            </p:cNvSpPr>
            <p:nvPr userDrawn="1"/>
          </p:nvSpPr>
          <p:spPr bwMode="auto">
            <a:xfrm>
              <a:off x="6873875" y="3911600"/>
              <a:ext cx="20638" cy="12700"/>
            </a:xfrm>
            <a:custGeom>
              <a:avLst/>
              <a:gdLst>
                <a:gd name="T0" fmla="*/ 29 w 59"/>
                <a:gd name="T1" fmla="*/ 36 h 37"/>
                <a:gd name="T2" fmla="*/ 1 w 59"/>
                <a:gd name="T3" fmla="*/ 20 h 37"/>
                <a:gd name="T4" fmla="*/ 35 w 59"/>
                <a:gd name="T5" fmla="*/ 1 h 37"/>
                <a:gd name="T6" fmla="*/ 52 w 59"/>
                <a:gd name="T7" fmla="*/ 23 h 37"/>
                <a:gd name="T8" fmla="*/ 29 w 59"/>
                <a:gd name="T9" fmla="*/ 36 h 37"/>
              </a:gdLst>
              <a:ahLst/>
              <a:cxnLst>
                <a:cxn ang="0">
                  <a:pos x="T0" y="T1"/>
                </a:cxn>
                <a:cxn ang="0">
                  <a:pos x="T2" y="T3"/>
                </a:cxn>
                <a:cxn ang="0">
                  <a:pos x="T4" y="T5"/>
                </a:cxn>
                <a:cxn ang="0">
                  <a:pos x="T6" y="T7"/>
                </a:cxn>
                <a:cxn ang="0">
                  <a:pos x="T8" y="T9"/>
                </a:cxn>
              </a:cxnLst>
              <a:rect l="0" t="0" r="r" b="b"/>
              <a:pathLst>
                <a:path w="59" h="37">
                  <a:moveTo>
                    <a:pt x="29" y="36"/>
                  </a:moveTo>
                  <a:cubicBezTo>
                    <a:pt x="13" y="35"/>
                    <a:pt x="0" y="32"/>
                    <a:pt x="1" y="20"/>
                  </a:cubicBezTo>
                  <a:cubicBezTo>
                    <a:pt x="4" y="1"/>
                    <a:pt x="19" y="0"/>
                    <a:pt x="35" y="1"/>
                  </a:cubicBezTo>
                  <a:cubicBezTo>
                    <a:pt x="47" y="3"/>
                    <a:pt x="58" y="10"/>
                    <a:pt x="52" y="23"/>
                  </a:cubicBezTo>
                  <a:cubicBezTo>
                    <a:pt x="48" y="30"/>
                    <a:pt x="35" y="33"/>
                    <a:pt x="29" y="36"/>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07" name="Forme libre 1206"/>
            <p:cNvSpPr>
              <a:spLocks noChangeArrowheads="1"/>
            </p:cNvSpPr>
            <p:nvPr userDrawn="1"/>
          </p:nvSpPr>
          <p:spPr bwMode="auto">
            <a:xfrm>
              <a:off x="6618288" y="4011613"/>
              <a:ext cx="19050" cy="12700"/>
            </a:xfrm>
            <a:custGeom>
              <a:avLst/>
              <a:gdLst>
                <a:gd name="T0" fmla="*/ 25 w 53"/>
                <a:gd name="T1" fmla="*/ 35 h 36"/>
                <a:gd name="T2" fmla="*/ 3 w 53"/>
                <a:gd name="T3" fmla="*/ 18 h 36"/>
                <a:gd name="T4" fmla="*/ 29 w 53"/>
                <a:gd name="T5" fmla="*/ 3 h 36"/>
                <a:gd name="T6" fmla="*/ 50 w 53"/>
                <a:gd name="T7" fmla="*/ 20 h 36"/>
                <a:gd name="T8" fmla="*/ 25 w 53"/>
                <a:gd name="T9" fmla="*/ 35 h 36"/>
              </a:gdLst>
              <a:ahLst/>
              <a:cxnLst>
                <a:cxn ang="0">
                  <a:pos x="T0" y="T1"/>
                </a:cxn>
                <a:cxn ang="0">
                  <a:pos x="T2" y="T3"/>
                </a:cxn>
                <a:cxn ang="0">
                  <a:pos x="T4" y="T5"/>
                </a:cxn>
                <a:cxn ang="0">
                  <a:pos x="T6" y="T7"/>
                </a:cxn>
                <a:cxn ang="0">
                  <a:pos x="T8" y="T9"/>
                </a:cxn>
              </a:cxnLst>
              <a:rect l="0" t="0" r="r" b="b"/>
              <a:pathLst>
                <a:path w="53" h="36">
                  <a:moveTo>
                    <a:pt x="25" y="35"/>
                  </a:moveTo>
                  <a:cubicBezTo>
                    <a:pt x="14" y="35"/>
                    <a:pt x="0" y="32"/>
                    <a:pt x="3" y="18"/>
                  </a:cubicBezTo>
                  <a:cubicBezTo>
                    <a:pt x="5" y="11"/>
                    <a:pt x="20" y="5"/>
                    <a:pt x="29" y="3"/>
                  </a:cubicBezTo>
                  <a:cubicBezTo>
                    <a:pt x="40" y="0"/>
                    <a:pt x="52" y="6"/>
                    <a:pt x="50" y="20"/>
                  </a:cubicBezTo>
                  <a:cubicBezTo>
                    <a:pt x="47" y="32"/>
                    <a:pt x="35" y="35"/>
                    <a:pt x="25" y="35"/>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08" name="Forme libre 1207"/>
            <p:cNvSpPr>
              <a:spLocks noChangeArrowheads="1"/>
            </p:cNvSpPr>
            <p:nvPr userDrawn="1"/>
          </p:nvSpPr>
          <p:spPr bwMode="auto">
            <a:xfrm>
              <a:off x="7288213" y="3748088"/>
              <a:ext cx="23812" cy="12700"/>
            </a:xfrm>
            <a:custGeom>
              <a:avLst/>
              <a:gdLst>
                <a:gd name="T0" fmla="*/ 0 w 64"/>
                <a:gd name="T1" fmla="*/ 21 h 36"/>
                <a:gd name="T2" fmla="*/ 50 w 64"/>
                <a:gd name="T3" fmla="*/ 1 h 36"/>
                <a:gd name="T4" fmla="*/ 61 w 64"/>
                <a:gd name="T5" fmla="*/ 15 h 36"/>
                <a:gd name="T6" fmla="*/ 14 w 64"/>
                <a:gd name="T7" fmla="*/ 33 h 36"/>
                <a:gd name="T8" fmla="*/ 0 w 64"/>
                <a:gd name="T9" fmla="*/ 21 h 36"/>
              </a:gdLst>
              <a:ahLst/>
              <a:cxnLst>
                <a:cxn ang="0">
                  <a:pos x="T0" y="T1"/>
                </a:cxn>
                <a:cxn ang="0">
                  <a:pos x="T2" y="T3"/>
                </a:cxn>
                <a:cxn ang="0">
                  <a:pos x="T4" y="T5"/>
                </a:cxn>
                <a:cxn ang="0">
                  <a:pos x="T6" y="T7"/>
                </a:cxn>
                <a:cxn ang="0">
                  <a:pos x="T8" y="T9"/>
                </a:cxn>
              </a:cxnLst>
              <a:rect l="0" t="0" r="r" b="b"/>
              <a:pathLst>
                <a:path w="64" h="36">
                  <a:moveTo>
                    <a:pt x="0" y="21"/>
                  </a:moveTo>
                  <a:cubicBezTo>
                    <a:pt x="14" y="4"/>
                    <a:pt x="32" y="0"/>
                    <a:pt x="50" y="1"/>
                  </a:cubicBezTo>
                  <a:cubicBezTo>
                    <a:pt x="55" y="1"/>
                    <a:pt x="63" y="12"/>
                    <a:pt x="61" y="15"/>
                  </a:cubicBezTo>
                  <a:cubicBezTo>
                    <a:pt x="52" y="35"/>
                    <a:pt x="32" y="35"/>
                    <a:pt x="14" y="33"/>
                  </a:cubicBezTo>
                  <a:cubicBezTo>
                    <a:pt x="9" y="33"/>
                    <a:pt x="5" y="26"/>
                    <a:pt x="0" y="21"/>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09" name="Forme libre 1208"/>
            <p:cNvSpPr>
              <a:spLocks noChangeArrowheads="1"/>
            </p:cNvSpPr>
            <p:nvPr userDrawn="1"/>
          </p:nvSpPr>
          <p:spPr bwMode="auto">
            <a:xfrm>
              <a:off x="6700838" y="3978275"/>
              <a:ext cx="19050" cy="12700"/>
            </a:xfrm>
            <a:custGeom>
              <a:avLst/>
              <a:gdLst>
                <a:gd name="T0" fmla="*/ 51 w 52"/>
                <a:gd name="T1" fmla="*/ 15 h 36"/>
                <a:gd name="T2" fmla="*/ 26 w 52"/>
                <a:gd name="T3" fmla="*/ 34 h 36"/>
                <a:gd name="T4" fmla="*/ 0 w 52"/>
                <a:gd name="T5" fmla="*/ 21 h 36"/>
                <a:gd name="T6" fmla="*/ 23 w 52"/>
                <a:gd name="T7" fmla="*/ 3 h 36"/>
                <a:gd name="T8" fmla="*/ 51 w 52"/>
                <a:gd name="T9" fmla="*/ 15 h 36"/>
              </a:gdLst>
              <a:ahLst/>
              <a:cxnLst>
                <a:cxn ang="0">
                  <a:pos x="T0" y="T1"/>
                </a:cxn>
                <a:cxn ang="0">
                  <a:pos x="T2" y="T3"/>
                </a:cxn>
                <a:cxn ang="0">
                  <a:pos x="T4" y="T5"/>
                </a:cxn>
                <a:cxn ang="0">
                  <a:pos x="T6" y="T7"/>
                </a:cxn>
                <a:cxn ang="0">
                  <a:pos x="T8" y="T9"/>
                </a:cxn>
              </a:cxnLst>
              <a:rect l="0" t="0" r="r" b="b"/>
              <a:pathLst>
                <a:path w="52" h="36">
                  <a:moveTo>
                    <a:pt x="51" y="15"/>
                  </a:moveTo>
                  <a:cubicBezTo>
                    <a:pt x="47" y="29"/>
                    <a:pt x="38" y="32"/>
                    <a:pt x="26" y="34"/>
                  </a:cubicBezTo>
                  <a:cubicBezTo>
                    <a:pt x="15" y="35"/>
                    <a:pt x="2" y="35"/>
                    <a:pt x="0" y="21"/>
                  </a:cubicBezTo>
                  <a:cubicBezTo>
                    <a:pt x="0" y="9"/>
                    <a:pt x="12" y="5"/>
                    <a:pt x="23" y="3"/>
                  </a:cubicBezTo>
                  <a:cubicBezTo>
                    <a:pt x="37" y="0"/>
                    <a:pt x="47" y="2"/>
                    <a:pt x="51" y="15"/>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10" name="Forme libre 1209"/>
            <p:cNvSpPr>
              <a:spLocks noChangeArrowheads="1"/>
            </p:cNvSpPr>
            <p:nvPr userDrawn="1"/>
          </p:nvSpPr>
          <p:spPr bwMode="auto">
            <a:xfrm>
              <a:off x="7888288" y="3546475"/>
              <a:ext cx="28575" cy="15875"/>
            </a:xfrm>
            <a:custGeom>
              <a:avLst/>
              <a:gdLst>
                <a:gd name="T0" fmla="*/ 80 w 81"/>
                <a:gd name="T1" fmla="*/ 1 h 42"/>
                <a:gd name="T2" fmla="*/ 0 w 81"/>
                <a:gd name="T3" fmla="*/ 33 h 42"/>
                <a:gd name="T4" fmla="*/ 80 w 81"/>
                <a:gd name="T5" fmla="*/ 1 h 42"/>
              </a:gdLst>
              <a:ahLst/>
              <a:cxnLst>
                <a:cxn ang="0">
                  <a:pos x="T0" y="T1"/>
                </a:cxn>
                <a:cxn ang="0">
                  <a:pos x="T2" y="T3"/>
                </a:cxn>
                <a:cxn ang="0">
                  <a:pos x="T4" y="T5"/>
                </a:cxn>
              </a:cxnLst>
              <a:rect l="0" t="0" r="r" b="b"/>
              <a:pathLst>
                <a:path w="81" h="42">
                  <a:moveTo>
                    <a:pt x="80" y="1"/>
                  </a:moveTo>
                  <a:cubicBezTo>
                    <a:pt x="58" y="20"/>
                    <a:pt x="37" y="41"/>
                    <a:pt x="0" y="33"/>
                  </a:cubicBezTo>
                  <a:cubicBezTo>
                    <a:pt x="20" y="0"/>
                    <a:pt x="52" y="4"/>
                    <a:pt x="80" y="1"/>
                  </a:cubicBezTo>
                </a:path>
              </a:pathLst>
            </a:custGeom>
            <a:solidFill>
              <a:srgbClr val="CDCDC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11" name="Forme libre 1210"/>
            <p:cNvSpPr>
              <a:spLocks noChangeArrowheads="1"/>
            </p:cNvSpPr>
            <p:nvPr userDrawn="1"/>
          </p:nvSpPr>
          <p:spPr bwMode="auto">
            <a:xfrm>
              <a:off x="6827838" y="3929063"/>
              <a:ext cx="12700" cy="9525"/>
            </a:xfrm>
            <a:custGeom>
              <a:avLst/>
              <a:gdLst>
                <a:gd name="T0" fmla="*/ 14 w 36"/>
                <a:gd name="T1" fmla="*/ 26 h 27"/>
                <a:gd name="T2" fmla="*/ 0 w 36"/>
                <a:gd name="T3" fmla="*/ 15 h 27"/>
                <a:gd name="T4" fmla="*/ 14 w 36"/>
                <a:gd name="T5" fmla="*/ 3 h 27"/>
                <a:gd name="T6" fmla="*/ 30 w 36"/>
                <a:gd name="T7" fmla="*/ 18 h 27"/>
                <a:gd name="T8" fmla="*/ 14 w 36"/>
                <a:gd name="T9" fmla="*/ 26 h 27"/>
              </a:gdLst>
              <a:ahLst/>
              <a:cxnLst>
                <a:cxn ang="0">
                  <a:pos x="T0" y="T1"/>
                </a:cxn>
                <a:cxn ang="0">
                  <a:pos x="T2" y="T3"/>
                </a:cxn>
                <a:cxn ang="0">
                  <a:pos x="T4" y="T5"/>
                </a:cxn>
                <a:cxn ang="0">
                  <a:pos x="T6" y="T7"/>
                </a:cxn>
                <a:cxn ang="0">
                  <a:pos x="T8" y="T9"/>
                </a:cxn>
              </a:cxnLst>
              <a:rect l="0" t="0" r="r" b="b"/>
              <a:pathLst>
                <a:path w="36" h="27">
                  <a:moveTo>
                    <a:pt x="14" y="26"/>
                  </a:moveTo>
                  <a:cubicBezTo>
                    <a:pt x="9" y="22"/>
                    <a:pt x="4" y="18"/>
                    <a:pt x="0" y="15"/>
                  </a:cubicBezTo>
                  <a:cubicBezTo>
                    <a:pt x="4" y="10"/>
                    <a:pt x="8" y="3"/>
                    <a:pt x="14" y="3"/>
                  </a:cubicBezTo>
                  <a:cubicBezTo>
                    <a:pt x="24" y="0"/>
                    <a:pt x="35" y="3"/>
                    <a:pt x="30" y="18"/>
                  </a:cubicBezTo>
                  <a:cubicBezTo>
                    <a:pt x="30" y="21"/>
                    <a:pt x="20" y="22"/>
                    <a:pt x="14" y="26"/>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12" name="Forme libre 1211"/>
            <p:cNvSpPr>
              <a:spLocks noChangeArrowheads="1"/>
            </p:cNvSpPr>
            <p:nvPr userDrawn="1"/>
          </p:nvSpPr>
          <p:spPr bwMode="auto">
            <a:xfrm>
              <a:off x="6146800" y="4179888"/>
              <a:ext cx="22225" cy="30162"/>
            </a:xfrm>
            <a:custGeom>
              <a:avLst/>
              <a:gdLst>
                <a:gd name="T0" fmla="*/ 12 w 60"/>
                <a:gd name="T1" fmla="*/ 33 h 82"/>
                <a:gd name="T2" fmla="*/ 59 w 60"/>
                <a:gd name="T3" fmla="*/ 11 h 82"/>
                <a:gd name="T4" fmla="*/ 41 w 60"/>
                <a:gd name="T5" fmla="*/ 72 h 82"/>
                <a:gd name="T6" fmla="*/ 35 w 60"/>
                <a:gd name="T7" fmla="*/ 77 h 82"/>
                <a:gd name="T8" fmla="*/ 7 w 60"/>
                <a:gd name="T9" fmla="*/ 72 h 82"/>
                <a:gd name="T10" fmla="*/ 12 w 60"/>
                <a:gd name="T11" fmla="*/ 33 h 82"/>
              </a:gdLst>
              <a:ahLst/>
              <a:cxnLst>
                <a:cxn ang="0">
                  <a:pos x="T0" y="T1"/>
                </a:cxn>
                <a:cxn ang="0">
                  <a:pos x="T2" y="T3"/>
                </a:cxn>
                <a:cxn ang="0">
                  <a:pos x="T4" y="T5"/>
                </a:cxn>
                <a:cxn ang="0">
                  <a:pos x="T6" y="T7"/>
                </a:cxn>
                <a:cxn ang="0">
                  <a:pos x="T8" y="T9"/>
                </a:cxn>
                <a:cxn ang="0">
                  <a:pos x="T10" y="T11"/>
                </a:cxn>
              </a:cxnLst>
              <a:rect l="0" t="0" r="r" b="b"/>
              <a:pathLst>
                <a:path w="60" h="82">
                  <a:moveTo>
                    <a:pt x="12" y="33"/>
                  </a:moveTo>
                  <a:cubicBezTo>
                    <a:pt x="20" y="8"/>
                    <a:pt x="36" y="0"/>
                    <a:pt x="59" y="11"/>
                  </a:cubicBezTo>
                  <a:cubicBezTo>
                    <a:pt x="53" y="31"/>
                    <a:pt x="47" y="52"/>
                    <a:pt x="41" y="72"/>
                  </a:cubicBezTo>
                  <a:lnTo>
                    <a:pt x="35" y="77"/>
                  </a:lnTo>
                  <a:cubicBezTo>
                    <a:pt x="26" y="81"/>
                    <a:pt x="17" y="80"/>
                    <a:pt x="7" y="72"/>
                  </a:cubicBezTo>
                  <a:cubicBezTo>
                    <a:pt x="1" y="58"/>
                    <a:pt x="0" y="45"/>
                    <a:pt x="12" y="33"/>
                  </a:cubicBezTo>
                </a:path>
              </a:pathLst>
            </a:custGeom>
            <a:solidFill>
              <a:srgbClr val="EEEEE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13" name="Forme libre 1212"/>
            <p:cNvSpPr>
              <a:spLocks noChangeArrowheads="1"/>
            </p:cNvSpPr>
            <p:nvPr userDrawn="1"/>
          </p:nvSpPr>
          <p:spPr bwMode="auto">
            <a:xfrm>
              <a:off x="6702425" y="4397375"/>
              <a:ext cx="34925" cy="15875"/>
            </a:xfrm>
            <a:custGeom>
              <a:avLst/>
              <a:gdLst>
                <a:gd name="T0" fmla="*/ 98 w 99"/>
                <a:gd name="T1" fmla="*/ 0 h 45"/>
                <a:gd name="T2" fmla="*/ 0 w 99"/>
                <a:gd name="T3" fmla="*/ 41 h 45"/>
                <a:gd name="T4" fmla="*/ 98 w 99"/>
                <a:gd name="T5" fmla="*/ 0 h 45"/>
              </a:gdLst>
              <a:ahLst/>
              <a:cxnLst>
                <a:cxn ang="0">
                  <a:pos x="T0" y="T1"/>
                </a:cxn>
                <a:cxn ang="0">
                  <a:pos x="T2" y="T3"/>
                </a:cxn>
                <a:cxn ang="0">
                  <a:pos x="T4" y="T5"/>
                </a:cxn>
              </a:cxnLst>
              <a:rect l="0" t="0" r="r" b="b"/>
              <a:pathLst>
                <a:path w="99" h="45">
                  <a:moveTo>
                    <a:pt x="98" y="0"/>
                  </a:moveTo>
                  <a:cubicBezTo>
                    <a:pt x="73" y="33"/>
                    <a:pt x="40" y="44"/>
                    <a:pt x="0" y="41"/>
                  </a:cubicBezTo>
                  <a:cubicBezTo>
                    <a:pt x="29" y="18"/>
                    <a:pt x="61" y="6"/>
                    <a:pt x="98" y="0"/>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14" name="Forme libre 1213"/>
            <p:cNvSpPr>
              <a:spLocks noChangeArrowheads="1"/>
            </p:cNvSpPr>
            <p:nvPr userDrawn="1"/>
          </p:nvSpPr>
          <p:spPr bwMode="auto">
            <a:xfrm>
              <a:off x="7786688" y="3552825"/>
              <a:ext cx="9525" cy="7938"/>
            </a:xfrm>
            <a:custGeom>
              <a:avLst/>
              <a:gdLst>
                <a:gd name="T0" fmla="*/ 8 w 25"/>
                <a:gd name="T1" fmla="*/ 1 h 20"/>
                <a:gd name="T2" fmla="*/ 18 w 25"/>
                <a:gd name="T3" fmla="*/ 1 h 20"/>
                <a:gd name="T4" fmla="*/ 17 w 25"/>
                <a:gd name="T5" fmla="*/ 18 h 20"/>
                <a:gd name="T6" fmla="*/ 8 w 25"/>
                <a:gd name="T7" fmla="*/ 18 h 20"/>
                <a:gd name="T8" fmla="*/ 8 w 25"/>
                <a:gd name="T9" fmla="*/ 1 h 20"/>
              </a:gdLst>
              <a:ahLst/>
              <a:cxnLst>
                <a:cxn ang="0">
                  <a:pos x="T0" y="T1"/>
                </a:cxn>
                <a:cxn ang="0">
                  <a:pos x="T2" y="T3"/>
                </a:cxn>
                <a:cxn ang="0">
                  <a:pos x="T4" y="T5"/>
                </a:cxn>
                <a:cxn ang="0">
                  <a:pos x="T6" y="T7"/>
                </a:cxn>
                <a:cxn ang="0">
                  <a:pos x="T8" y="T9"/>
                </a:cxn>
              </a:cxnLst>
              <a:rect l="0" t="0" r="r" b="b"/>
              <a:pathLst>
                <a:path w="25" h="20">
                  <a:moveTo>
                    <a:pt x="8" y="1"/>
                  </a:moveTo>
                  <a:cubicBezTo>
                    <a:pt x="11" y="1"/>
                    <a:pt x="15" y="0"/>
                    <a:pt x="18" y="1"/>
                  </a:cubicBezTo>
                  <a:cubicBezTo>
                    <a:pt x="24" y="7"/>
                    <a:pt x="24" y="13"/>
                    <a:pt x="17" y="18"/>
                  </a:cubicBezTo>
                  <a:cubicBezTo>
                    <a:pt x="14" y="19"/>
                    <a:pt x="9" y="19"/>
                    <a:pt x="8" y="18"/>
                  </a:cubicBezTo>
                  <a:cubicBezTo>
                    <a:pt x="0" y="12"/>
                    <a:pt x="0" y="6"/>
                    <a:pt x="8" y="1"/>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15" name="Forme libre 1214"/>
            <p:cNvSpPr>
              <a:spLocks noChangeArrowheads="1"/>
            </p:cNvSpPr>
            <p:nvPr userDrawn="1"/>
          </p:nvSpPr>
          <p:spPr bwMode="auto">
            <a:xfrm>
              <a:off x="7816850" y="3768725"/>
              <a:ext cx="26988" cy="26988"/>
            </a:xfrm>
            <a:custGeom>
              <a:avLst/>
              <a:gdLst>
                <a:gd name="T0" fmla="*/ 2 w 73"/>
                <a:gd name="T1" fmla="*/ 46 h 76"/>
                <a:gd name="T2" fmla="*/ 66 w 73"/>
                <a:gd name="T3" fmla="*/ 0 h 76"/>
                <a:gd name="T4" fmla="*/ 72 w 73"/>
                <a:gd name="T5" fmla="*/ 9 h 76"/>
                <a:gd name="T6" fmla="*/ 0 w 73"/>
                <a:gd name="T7" fmla="*/ 55 h 76"/>
                <a:gd name="T8" fmla="*/ 2 w 73"/>
                <a:gd name="T9" fmla="*/ 46 h 76"/>
              </a:gdLst>
              <a:ahLst/>
              <a:cxnLst>
                <a:cxn ang="0">
                  <a:pos x="T0" y="T1"/>
                </a:cxn>
                <a:cxn ang="0">
                  <a:pos x="T2" y="T3"/>
                </a:cxn>
                <a:cxn ang="0">
                  <a:pos x="T4" y="T5"/>
                </a:cxn>
                <a:cxn ang="0">
                  <a:pos x="T6" y="T7"/>
                </a:cxn>
                <a:cxn ang="0">
                  <a:pos x="T8" y="T9"/>
                </a:cxn>
              </a:cxnLst>
              <a:rect l="0" t="0" r="r" b="b"/>
              <a:pathLst>
                <a:path w="73" h="76">
                  <a:moveTo>
                    <a:pt x="2" y="46"/>
                  </a:moveTo>
                  <a:cubicBezTo>
                    <a:pt x="18" y="24"/>
                    <a:pt x="41" y="10"/>
                    <a:pt x="66" y="0"/>
                  </a:cubicBezTo>
                  <a:lnTo>
                    <a:pt x="72" y="9"/>
                  </a:lnTo>
                  <a:cubicBezTo>
                    <a:pt x="70" y="58"/>
                    <a:pt x="47" y="75"/>
                    <a:pt x="0" y="55"/>
                  </a:cubicBezTo>
                  <a:lnTo>
                    <a:pt x="2" y="46"/>
                  </a:lnTo>
                </a:path>
              </a:pathLst>
            </a:custGeom>
            <a:solidFill>
              <a:srgbClr val="89898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16" name="Forme libre 1215"/>
            <p:cNvSpPr>
              <a:spLocks noChangeArrowheads="1"/>
            </p:cNvSpPr>
            <p:nvPr userDrawn="1"/>
          </p:nvSpPr>
          <p:spPr bwMode="auto">
            <a:xfrm>
              <a:off x="7116763" y="3760788"/>
              <a:ext cx="25400" cy="19050"/>
            </a:xfrm>
            <a:custGeom>
              <a:avLst/>
              <a:gdLst>
                <a:gd name="T0" fmla="*/ 71 w 72"/>
                <a:gd name="T1" fmla="*/ 26 h 55"/>
                <a:gd name="T2" fmla="*/ 65 w 72"/>
                <a:gd name="T3" fmla="*/ 44 h 55"/>
                <a:gd name="T4" fmla="*/ 7 w 72"/>
                <a:gd name="T5" fmla="*/ 54 h 55"/>
                <a:gd name="T6" fmla="*/ 0 w 72"/>
                <a:gd name="T7" fmla="*/ 44 h 55"/>
                <a:gd name="T8" fmla="*/ 71 w 72"/>
                <a:gd name="T9" fmla="*/ 26 h 55"/>
              </a:gdLst>
              <a:ahLst/>
              <a:cxnLst>
                <a:cxn ang="0">
                  <a:pos x="T0" y="T1"/>
                </a:cxn>
                <a:cxn ang="0">
                  <a:pos x="T2" y="T3"/>
                </a:cxn>
                <a:cxn ang="0">
                  <a:pos x="T4" y="T5"/>
                </a:cxn>
                <a:cxn ang="0">
                  <a:pos x="T6" y="T7"/>
                </a:cxn>
                <a:cxn ang="0">
                  <a:pos x="T8" y="T9"/>
                </a:cxn>
              </a:cxnLst>
              <a:rect l="0" t="0" r="r" b="b"/>
              <a:pathLst>
                <a:path w="72" h="55">
                  <a:moveTo>
                    <a:pt x="71" y="26"/>
                  </a:moveTo>
                  <a:cubicBezTo>
                    <a:pt x="70" y="32"/>
                    <a:pt x="67" y="38"/>
                    <a:pt x="65" y="44"/>
                  </a:cubicBezTo>
                  <a:cubicBezTo>
                    <a:pt x="45" y="47"/>
                    <a:pt x="27" y="52"/>
                    <a:pt x="7" y="54"/>
                  </a:cubicBezTo>
                  <a:cubicBezTo>
                    <a:pt x="4" y="52"/>
                    <a:pt x="3" y="47"/>
                    <a:pt x="0" y="44"/>
                  </a:cubicBezTo>
                  <a:cubicBezTo>
                    <a:pt x="13" y="0"/>
                    <a:pt x="41" y="6"/>
                    <a:pt x="71" y="26"/>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17" name="Forme libre 1216"/>
            <p:cNvSpPr>
              <a:spLocks noChangeArrowheads="1"/>
            </p:cNvSpPr>
            <p:nvPr userDrawn="1"/>
          </p:nvSpPr>
          <p:spPr bwMode="auto">
            <a:xfrm>
              <a:off x="6383338" y="4116388"/>
              <a:ext cx="3175" cy="3175"/>
            </a:xfrm>
            <a:custGeom>
              <a:avLst/>
              <a:gdLst>
                <a:gd name="T0" fmla="*/ 0 w 8"/>
                <a:gd name="T1" fmla="*/ 7 h 8"/>
                <a:gd name="T2" fmla="*/ 0 w 8"/>
                <a:gd name="T3" fmla="*/ 0 h 8"/>
                <a:gd name="T4" fmla="*/ 7 w 8"/>
                <a:gd name="T5" fmla="*/ 3 h 8"/>
                <a:gd name="T6" fmla="*/ 0 w 8"/>
                <a:gd name="T7" fmla="*/ 7 h 8"/>
              </a:gdLst>
              <a:ahLst/>
              <a:cxnLst>
                <a:cxn ang="0">
                  <a:pos x="T0" y="T1"/>
                </a:cxn>
                <a:cxn ang="0">
                  <a:pos x="T2" y="T3"/>
                </a:cxn>
                <a:cxn ang="0">
                  <a:pos x="T4" y="T5"/>
                </a:cxn>
                <a:cxn ang="0">
                  <a:pos x="T6" y="T7"/>
                </a:cxn>
              </a:cxnLst>
              <a:rect l="0" t="0" r="r" b="b"/>
              <a:pathLst>
                <a:path w="8" h="8">
                  <a:moveTo>
                    <a:pt x="0" y="7"/>
                  </a:moveTo>
                  <a:lnTo>
                    <a:pt x="0" y="0"/>
                  </a:lnTo>
                  <a:lnTo>
                    <a:pt x="7" y="3"/>
                  </a:lnTo>
                  <a:lnTo>
                    <a:pt x="0" y="7"/>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18" name="Forme libre 1217"/>
            <p:cNvSpPr>
              <a:spLocks noChangeArrowheads="1"/>
            </p:cNvSpPr>
            <p:nvPr userDrawn="1"/>
          </p:nvSpPr>
          <p:spPr bwMode="auto">
            <a:xfrm>
              <a:off x="7980363" y="3571875"/>
              <a:ext cx="19050" cy="7938"/>
            </a:xfrm>
            <a:custGeom>
              <a:avLst/>
              <a:gdLst>
                <a:gd name="T0" fmla="*/ 52 w 53"/>
                <a:gd name="T1" fmla="*/ 0 h 23"/>
                <a:gd name="T2" fmla="*/ 0 w 53"/>
                <a:gd name="T3" fmla="*/ 22 h 23"/>
                <a:gd name="T4" fmla="*/ 52 w 53"/>
                <a:gd name="T5" fmla="*/ 0 h 23"/>
              </a:gdLst>
              <a:ahLst/>
              <a:cxnLst>
                <a:cxn ang="0">
                  <a:pos x="T0" y="T1"/>
                </a:cxn>
                <a:cxn ang="0">
                  <a:pos x="T2" y="T3"/>
                </a:cxn>
                <a:cxn ang="0">
                  <a:pos x="T4" y="T5"/>
                </a:cxn>
              </a:cxnLst>
              <a:rect l="0" t="0" r="r" b="b"/>
              <a:pathLst>
                <a:path w="53" h="23">
                  <a:moveTo>
                    <a:pt x="52" y="0"/>
                  </a:moveTo>
                  <a:cubicBezTo>
                    <a:pt x="35" y="8"/>
                    <a:pt x="16" y="16"/>
                    <a:pt x="0" y="22"/>
                  </a:cubicBezTo>
                  <a:cubicBezTo>
                    <a:pt x="16" y="14"/>
                    <a:pt x="35" y="7"/>
                    <a:pt x="52" y="0"/>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19" name="Forme libre 1218"/>
            <p:cNvSpPr>
              <a:spLocks noChangeArrowheads="1"/>
            </p:cNvSpPr>
            <p:nvPr userDrawn="1"/>
          </p:nvSpPr>
          <p:spPr bwMode="auto">
            <a:xfrm>
              <a:off x="7958138" y="3579813"/>
              <a:ext cx="17462" cy="7937"/>
            </a:xfrm>
            <a:custGeom>
              <a:avLst/>
              <a:gdLst>
                <a:gd name="T0" fmla="*/ 46 w 47"/>
                <a:gd name="T1" fmla="*/ 0 h 22"/>
                <a:gd name="T2" fmla="*/ 0 w 47"/>
                <a:gd name="T3" fmla="*/ 21 h 22"/>
                <a:gd name="T4" fmla="*/ 46 w 47"/>
                <a:gd name="T5" fmla="*/ 0 h 22"/>
              </a:gdLst>
              <a:ahLst/>
              <a:cxnLst>
                <a:cxn ang="0">
                  <a:pos x="T0" y="T1"/>
                </a:cxn>
                <a:cxn ang="0">
                  <a:pos x="T2" y="T3"/>
                </a:cxn>
                <a:cxn ang="0">
                  <a:pos x="T4" y="T5"/>
                </a:cxn>
              </a:cxnLst>
              <a:rect l="0" t="0" r="r" b="b"/>
              <a:pathLst>
                <a:path w="47" h="22">
                  <a:moveTo>
                    <a:pt x="46" y="0"/>
                  </a:moveTo>
                  <a:cubicBezTo>
                    <a:pt x="31" y="8"/>
                    <a:pt x="15" y="14"/>
                    <a:pt x="0" y="21"/>
                  </a:cubicBezTo>
                  <a:cubicBezTo>
                    <a:pt x="14" y="15"/>
                    <a:pt x="31" y="8"/>
                    <a:pt x="46" y="0"/>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20" name="Forme libre 1219"/>
            <p:cNvSpPr>
              <a:spLocks noChangeArrowheads="1"/>
            </p:cNvSpPr>
            <p:nvPr userDrawn="1"/>
          </p:nvSpPr>
          <p:spPr bwMode="auto">
            <a:xfrm>
              <a:off x="7999413" y="3563938"/>
              <a:ext cx="17462" cy="7937"/>
            </a:xfrm>
            <a:custGeom>
              <a:avLst/>
              <a:gdLst>
                <a:gd name="T0" fmla="*/ 47 w 48"/>
                <a:gd name="T1" fmla="*/ 0 h 22"/>
                <a:gd name="T2" fmla="*/ 0 w 48"/>
                <a:gd name="T3" fmla="*/ 21 h 22"/>
                <a:gd name="T4" fmla="*/ 47 w 48"/>
                <a:gd name="T5" fmla="*/ 0 h 22"/>
              </a:gdLst>
              <a:ahLst/>
              <a:cxnLst>
                <a:cxn ang="0">
                  <a:pos x="T0" y="T1"/>
                </a:cxn>
                <a:cxn ang="0">
                  <a:pos x="T2" y="T3"/>
                </a:cxn>
                <a:cxn ang="0">
                  <a:pos x="T4" y="T5"/>
                </a:cxn>
              </a:cxnLst>
              <a:rect l="0" t="0" r="r" b="b"/>
              <a:pathLst>
                <a:path w="48" h="22">
                  <a:moveTo>
                    <a:pt x="47" y="0"/>
                  </a:moveTo>
                  <a:cubicBezTo>
                    <a:pt x="32" y="8"/>
                    <a:pt x="17" y="14"/>
                    <a:pt x="0" y="21"/>
                  </a:cubicBezTo>
                  <a:cubicBezTo>
                    <a:pt x="15" y="14"/>
                    <a:pt x="31" y="8"/>
                    <a:pt x="47" y="0"/>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21" name="Forme libre 1220"/>
            <p:cNvSpPr>
              <a:spLocks noChangeArrowheads="1"/>
            </p:cNvSpPr>
            <p:nvPr userDrawn="1"/>
          </p:nvSpPr>
          <p:spPr bwMode="auto">
            <a:xfrm>
              <a:off x="7486650" y="3917950"/>
              <a:ext cx="17463" cy="7938"/>
            </a:xfrm>
            <a:custGeom>
              <a:avLst/>
              <a:gdLst>
                <a:gd name="T0" fmla="*/ 49 w 50"/>
                <a:gd name="T1" fmla="*/ 0 h 22"/>
                <a:gd name="T2" fmla="*/ 0 w 50"/>
                <a:gd name="T3" fmla="*/ 21 h 22"/>
                <a:gd name="T4" fmla="*/ 49 w 50"/>
                <a:gd name="T5" fmla="*/ 0 h 22"/>
              </a:gdLst>
              <a:ahLst/>
              <a:cxnLst>
                <a:cxn ang="0">
                  <a:pos x="T0" y="T1"/>
                </a:cxn>
                <a:cxn ang="0">
                  <a:pos x="T2" y="T3"/>
                </a:cxn>
                <a:cxn ang="0">
                  <a:pos x="T4" y="T5"/>
                </a:cxn>
              </a:cxnLst>
              <a:rect l="0" t="0" r="r" b="b"/>
              <a:pathLst>
                <a:path w="50" h="22">
                  <a:moveTo>
                    <a:pt x="49" y="0"/>
                  </a:moveTo>
                  <a:cubicBezTo>
                    <a:pt x="32" y="8"/>
                    <a:pt x="17" y="15"/>
                    <a:pt x="0" y="21"/>
                  </a:cubicBezTo>
                  <a:cubicBezTo>
                    <a:pt x="13" y="8"/>
                    <a:pt x="29" y="2"/>
                    <a:pt x="49" y="0"/>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22" name="Forme libre 1221"/>
            <p:cNvSpPr>
              <a:spLocks noChangeArrowheads="1"/>
            </p:cNvSpPr>
            <p:nvPr userDrawn="1"/>
          </p:nvSpPr>
          <p:spPr bwMode="auto">
            <a:xfrm>
              <a:off x="7323138" y="3984625"/>
              <a:ext cx="17462" cy="7938"/>
            </a:xfrm>
            <a:custGeom>
              <a:avLst/>
              <a:gdLst>
                <a:gd name="T0" fmla="*/ 46 w 47"/>
                <a:gd name="T1" fmla="*/ 0 h 21"/>
                <a:gd name="T2" fmla="*/ 0 w 47"/>
                <a:gd name="T3" fmla="*/ 20 h 21"/>
                <a:gd name="T4" fmla="*/ 46 w 47"/>
                <a:gd name="T5" fmla="*/ 0 h 21"/>
              </a:gdLst>
              <a:ahLst/>
              <a:cxnLst>
                <a:cxn ang="0">
                  <a:pos x="T0" y="T1"/>
                </a:cxn>
                <a:cxn ang="0">
                  <a:pos x="T2" y="T3"/>
                </a:cxn>
                <a:cxn ang="0">
                  <a:pos x="T4" y="T5"/>
                </a:cxn>
              </a:cxnLst>
              <a:rect l="0" t="0" r="r" b="b"/>
              <a:pathLst>
                <a:path w="47" h="21">
                  <a:moveTo>
                    <a:pt x="46" y="0"/>
                  </a:moveTo>
                  <a:cubicBezTo>
                    <a:pt x="31" y="6"/>
                    <a:pt x="16" y="14"/>
                    <a:pt x="0" y="20"/>
                  </a:cubicBezTo>
                  <a:cubicBezTo>
                    <a:pt x="12" y="6"/>
                    <a:pt x="28" y="0"/>
                    <a:pt x="46" y="0"/>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23" name="Forme libre 1222"/>
            <p:cNvSpPr>
              <a:spLocks noChangeArrowheads="1"/>
            </p:cNvSpPr>
            <p:nvPr userDrawn="1"/>
          </p:nvSpPr>
          <p:spPr bwMode="auto">
            <a:xfrm>
              <a:off x="7304088" y="3992563"/>
              <a:ext cx="19050" cy="7937"/>
            </a:xfrm>
            <a:custGeom>
              <a:avLst/>
              <a:gdLst>
                <a:gd name="T0" fmla="*/ 52 w 53"/>
                <a:gd name="T1" fmla="*/ 0 h 21"/>
                <a:gd name="T2" fmla="*/ 0 w 53"/>
                <a:gd name="T3" fmla="*/ 20 h 21"/>
                <a:gd name="T4" fmla="*/ 52 w 53"/>
                <a:gd name="T5" fmla="*/ 0 h 21"/>
              </a:gdLst>
              <a:ahLst/>
              <a:cxnLst>
                <a:cxn ang="0">
                  <a:pos x="T0" y="T1"/>
                </a:cxn>
                <a:cxn ang="0">
                  <a:pos x="T2" y="T3"/>
                </a:cxn>
                <a:cxn ang="0">
                  <a:pos x="T4" y="T5"/>
                </a:cxn>
              </a:cxnLst>
              <a:rect l="0" t="0" r="r" b="b"/>
              <a:pathLst>
                <a:path w="53" h="21">
                  <a:moveTo>
                    <a:pt x="52" y="0"/>
                  </a:moveTo>
                  <a:cubicBezTo>
                    <a:pt x="35" y="6"/>
                    <a:pt x="19" y="13"/>
                    <a:pt x="0" y="20"/>
                  </a:cubicBezTo>
                  <a:cubicBezTo>
                    <a:pt x="14" y="6"/>
                    <a:pt x="32" y="0"/>
                    <a:pt x="52" y="0"/>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24" name="Forme libre 1223"/>
            <p:cNvSpPr>
              <a:spLocks noChangeArrowheads="1"/>
            </p:cNvSpPr>
            <p:nvPr userDrawn="1"/>
          </p:nvSpPr>
          <p:spPr bwMode="auto">
            <a:xfrm>
              <a:off x="6226175" y="4124325"/>
              <a:ext cx="17463" cy="7938"/>
            </a:xfrm>
            <a:custGeom>
              <a:avLst/>
              <a:gdLst>
                <a:gd name="T0" fmla="*/ 0 w 50"/>
                <a:gd name="T1" fmla="*/ 20 h 21"/>
                <a:gd name="T2" fmla="*/ 49 w 50"/>
                <a:gd name="T3" fmla="*/ 0 h 21"/>
                <a:gd name="T4" fmla="*/ 0 w 50"/>
                <a:gd name="T5" fmla="*/ 20 h 21"/>
              </a:gdLst>
              <a:ahLst/>
              <a:cxnLst>
                <a:cxn ang="0">
                  <a:pos x="T0" y="T1"/>
                </a:cxn>
                <a:cxn ang="0">
                  <a:pos x="T2" y="T3"/>
                </a:cxn>
                <a:cxn ang="0">
                  <a:pos x="T4" y="T5"/>
                </a:cxn>
              </a:cxnLst>
              <a:rect l="0" t="0" r="r" b="b"/>
              <a:pathLst>
                <a:path w="50" h="21">
                  <a:moveTo>
                    <a:pt x="0" y="20"/>
                  </a:moveTo>
                  <a:cubicBezTo>
                    <a:pt x="13" y="6"/>
                    <a:pt x="30" y="0"/>
                    <a:pt x="49" y="0"/>
                  </a:cubicBezTo>
                  <a:cubicBezTo>
                    <a:pt x="35" y="12"/>
                    <a:pt x="18" y="19"/>
                    <a:pt x="0" y="20"/>
                  </a:cubicBezTo>
                </a:path>
              </a:pathLst>
            </a:custGeom>
            <a:solidFill>
              <a:srgbClr val="D1D1D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25" name="Forme libre 1224"/>
            <p:cNvSpPr>
              <a:spLocks noChangeArrowheads="1"/>
            </p:cNvSpPr>
            <p:nvPr userDrawn="1"/>
          </p:nvSpPr>
          <p:spPr bwMode="auto">
            <a:xfrm>
              <a:off x="6300788" y="4429125"/>
              <a:ext cx="9525" cy="15875"/>
            </a:xfrm>
            <a:custGeom>
              <a:avLst/>
              <a:gdLst>
                <a:gd name="T0" fmla="*/ 25 w 26"/>
                <a:gd name="T1" fmla="*/ 45 h 46"/>
                <a:gd name="T2" fmla="*/ 0 w 26"/>
                <a:gd name="T3" fmla="*/ 0 h 46"/>
                <a:gd name="T4" fmla="*/ 25 w 26"/>
                <a:gd name="T5" fmla="*/ 45 h 46"/>
              </a:gdLst>
              <a:ahLst/>
              <a:cxnLst>
                <a:cxn ang="0">
                  <a:pos x="T0" y="T1"/>
                </a:cxn>
                <a:cxn ang="0">
                  <a:pos x="T2" y="T3"/>
                </a:cxn>
                <a:cxn ang="0">
                  <a:pos x="T4" y="T5"/>
                </a:cxn>
              </a:cxnLst>
              <a:rect l="0" t="0" r="r" b="b"/>
              <a:pathLst>
                <a:path w="26" h="46">
                  <a:moveTo>
                    <a:pt x="25" y="45"/>
                  </a:moveTo>
                  <a:cubicBezTo>
                    <a:pt x="11" y="32"/>
                    <a:pt x="2" y="19"/>
                    <a:pt x="0" y="0"/>
                  </a:cubicBezTo>
                  <a:cubicBezTo>
                    <a:pt x="10" y="14"/>
                    <a:pt x="17" y="29"/>
                    <a:pt x="25" y="45"/>
                  </a:cubicBezTo>
                </a:path>
              </a:pathLst>
            </a:custGeom>
            <a:solidFill>
              <a:srgbClr val="EEEEE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26" name="Forme libre 1225"/>
            <p:cNvSpPr>
              <a:spLocks noChangeArrowheads="1"/>
            </p:cNvSpPr>
            <p:nvPr userDrawn="1"/>
          </p:nvSpPr>
          <p:spPr bwMode="auto">
            <a:xfrm>
              <a:off x="6430963" y="4645025"/>
              <a:ext cx="9525" cy="15875"/>
            </a:xfrm>
            <a:custGeom>
              <a:avLst/>
              <a:gdLst>
                <a:gd name="T0" fmla="*/ 27 w 28"/>
                <a:gd name="T1" fmla="*/ 41 h 42"/>
                <a:gd name="T2" fmla="*/ 0 w 28"/>
                <a:gd name="T3" fmla="*/ 0 h 42"/>
                <a:gd name="T4" fmla="*/ 27 w 28"/>
                <a:gd name="T5" fmla="*/ 41 h 42"/>
              </a:gdLst>
              <a:ahLst/>
              <a:cxnLst>
                <a:cxn ang="0">
                  <a:pos x="T0" y="T1"/>
                </a:cxn>
                <a:cxn ang="0">
                  <a:pos x="T2" y="T3"/>
                </a:cxn>
                <a:cxn ang="0">
                  <a:pos x="T4" y="T5"/>
                </a:cxn>
              </a:cxnLst>
              <a:rect l="0" t="0" r="r" b="b"/>
              <a:pathLst>
                <a:path w="28" h="42">
                  <a:moveTo>
                    <a:pt x="27" y="41"/>
                  </a:moveTo>
                  <a:cubicBezTo>
                    <a:pt x="10" y="32"/>
                    <a:pt x="0" y="18"/>
                    <a:pt x="0" y="0"/>
                  </a:cubicBezTo>
                  <a:cubicBezTo>
                    <a:pt x="15" y="9"/>
                    <a:pt x="26" y="23"/>
                    <a:pt x="27" y="41"/>
                  </a:cubicBezTo>
                </a:path>
              </a:pathLst>
            </a:custGeom>
            <a:solidFill>
              <a:srgbClr val="BEBEB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27" name="Forme libre 1226"/>
            <p:cNvSpPr>
              <a:spLocks noChangeArrowheads="1"/>
            </p:cNvSpPr>
            <p:nvPr userDrawn="1"/>
          </p:nvSpPr>
          <p:spPr bwMode="auto">
            <a:xfrm>
              <a:off x="8302625" y="3441700"/>
              <a:ext cx="11113" cy="9525"/>
            </a:xfrm>
            <a:custGeom>
              <a:avLst/>
              <a:gdLst>
                <a:gd name="T0" fmla="*/ 28 w 29"/>
                <a:gd name="T1" fmla="*/ 0 h 28"/>
                <a:gd name="T2" fmla="*/ 28 w 29"/>
                <a:gd name="T3" fmla="*/ 21 h 28"/>
                <a:gd name="T4" fmla="*/ 17 w 29"/>
                <a:gd name="T5" fmla="*/ 27 h 28"/>
                <a:gd name="T6" fmla="*/ 6 w 29"/>
                <a:gd name="T7" fmla="*/ 21 h 28"/>
                <a:gd name="T8" fmla="*/ 0 w 29"/>
                <a:gd name="T9" fmla="*/ 13 h 28"/>
                <a:gd name="T10" fmla="*/ 28 w 29"/>
                <a:gd name="T11" fmla="*/ 0 h 28"/>
              </a:gdLst>
              <a:ahLst/>
              <a:cxnLst>
                <a:cxn ang="0">
                  <a:pos x="T0" y="T1"/>
                </a:cxn>
                <a:cxn ang="0">
                  <a:pos x="T2" y="T3"/>
                </a:cxn>
                <a:cxn ang="0">
                  <a:pos x="T4" y="T5"/>
                </a:cxn>
                <a:cxn ang="0">
                  <a:pos x="T6" y="T7"/>
                </a:cxn>
                <a:cxn ang="0">
                  <a:pos x="T8" y="T9"/>
                </a:cxn>
                <a:cxn ang="0">
                  <a:pos x="T10" y="T11"/>
                </a:cxn>
              </a:cxnLst>
              <a:rect l="0" t="0" r="r" b="b"/>
              <a:pathLst>
                <a:path w="29" h="28">
                  <a:moveTo>
                    <a:pt x="28" y="0"/>
                  </a:moveTo>
                  <a:cubicBezTo>
                    <a:pt x="28" y="7"/>
                    <a:pt x="28" y="13"/>
                    <a:pt x="28" y="21"/>
                  </a:cubicBezTo>
                  <a:cubicBezTo>
                    <a:pt x="24" y="22"/>
                    <a:pt x="20" y="26"/>
                    <a:pt x="17" y="27"/>
                  </a:cubicBezTo>
                  <a:cubicBezTo>
                    <a:pt x="14" y="26"/>
                    <a:pt x="9" y="24"/>
                    <a:pt x="6" y="21"/>
                  </a:cubicBezTo>
                  <a:lnTo>
                    <a:pt x="0" y="13"/>
                  </a:lnTo>
                  <a:cubicBezTo>
                    <a:pt x="9" y="10"/>
                    <a:pt x="18" y="4"/>
                    <a:pt x="28" y="0"/>
                  </a:cubicBezTo>
                </a:path>
              </a:pathLst>
            </a:custGeom>
            <a:solidFill>
              <a:srgbClr val="ABABA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28" name="Forme libre 1227"/>
            <p:cNvSpPr>
              <a:spLocks noChangeArrowheads="1"/>
            </p:cNvSpPr>
            <p:nvPr userDrawn="1"/>
          </p:nvSpPr>
          <p:spPr bwMode="auto">
            <a:xfrm>
              <a:off x="8021638" y="3557588"/>
              <a:ext cx="11112" cy="6350"/>
            </a:xfrm>
            <a:custGeom>
              <a:avLst/>
              <a:gdLst>
                <a:gd name="T0" fmla="*/ 29 w 30"/>
                <a:gd name="T1" fmla="*/ 0 h 18"/>
                <a:gd name="T2" fmla="*/ 0 w 30"/>
                <a:gd name="T3" fmla="*/ 17 h 18"/>
                <a:gd name="T4" fmla="*/ 29 w 30"/>
                <a:gd name="T5" fmla="*/ 0 h 18"/>
              </a:gdLst>
              <a:ahLst/>
              <a:cxnLst>
                <a:cxn ang="0">
                  <a:pos x="T0" y="T1"/>
                </a:cxn>
                <a:cxn ang="0">
                  <a:pos x="T2" y="T3"/>
                </a:cxn>
                <a:cxn ang="0">
                  <a:pos x="T4" y="T5"/>
                </a:cxn>
              </a:cxnLst>
              <a:rect l="0" t="0" r="r" b="b"/>
              <a:pathLst>
                <a:path w="30" h="18">
                  <a:moveTo>
                    <a:pt x="29" y="0"/>
                  </a:moveTo>
                  <a:cubicBezTo>
                    <a:pt x="20" y="6"/>
                    <a:pt x="9" y="10"/>
                    <a:pt x="0" y="17"/>
                  </a:cubicBezTo>
                  <a:cubicBezTo>
                    <a:pt x="9" y="10"/>
                    <a:pt x="18" y="4"/>
                    <a:pt x="29" y="0"/>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29" name="Forme libre 1228"/>
            <p:cNvSpPr>
              <a:spLocks noChangeArrowheads="1"/>
            </p:cNvSpPr>
            <p:nvPr userDrawn="1"/>
          </p:nvSpPr>
          <p:spPr bwMode="auto">
            <a:xfrm>
              <a:off x="6442075" y="4659313"/>
              <a:ext cx="7938" cy="7937"/>
            </a:xfrm>
            <a:custGeom>
              <a:avLst/>
              <a:gdLst>
                <a:gd name="T0" fmla="*/ 21 w 22"/>
                <a:gd name="T1" fmla="*/ 23 h 24"/>
                <a:gd name="T2" fmla="*/ 0 w 22"/>
                <a:gd name="T3" fmla="*/ 0 h 24"/>
                <a:gd name="T4" fmla="*/ 21 w 22"/>
                <a:gd name="T5" fmla="*/ 23 h 24"/>
              </a:gdLst>
              <a:ahLst/>
              <a:cxnLst>
                <a:cxn ang="0">
                  <a:pos x="T0" y="T1"/>
                </a:cxn>
                <a:cxn ang="0">
                  <a:pos x="T2" y="T3"/>
                </a:cxn>
                <a:cxn ang="0">
                  <a:pos x="T4" y="T5"/>
                </a:cxn>
              </a:cxnLst>
              <a:rect l="0" t="0" r="r" b="b"/>
              <a:pathLst>
                <a:path w="22" h="24">
                  <a:moveTo>
                    <a:pt x="21" y="23"/>
                  </a:moveTo>
                  <a:cubicBezTo>
                    <a:pt x="9" y="20"/>
                    <a:pt x="1" y="12"/>
                    <a:pt x="0" y="0"/>
                  </a:cubicBezTo>
                  <a:cubicBezTo>
                    <a:pt x="6" y="8"/>
                    <a:pt x="14" y="15"/>
                    <a:pt x="21" y="23"/>
                  </a:cubicBezTo>
                </a:path>
              </a:pathLst>
            </a:custGeom>
            <a:solidFill>
              <a:srgbClr val="BEBEB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30" name="Forme libre 1229"/>
            <p:cNvSpPr>
              <a:spLocks noChangeArrowheads="1"/>
            </p:cNvSpPr>
            <p:nvPr userDrawn="1"/>
          </p:nvSpPr>
          <p:spPr bwMode="auto">
            <a:xfrm>
              <a:off x="6424613" y="4635500"/>
              <a:ext cx="6350" cy="11113"/>
            </a:xfrm>
            <a:custGeom>
              <a:avLst/>
              <a:gdLst>
                <a:gd name="T0" fmla="*/ 18 w 19"/>
                <a:gd name="T1" fmla="*/ 28 h 29"/>
                <a:gd name="T2" fmla="*/ 0 w 19"/>
                <a:gd name="T3" fmla="*/ 0 h 29"/>
                <a:gd name="T4" fmla="*/ 18 w 19"/>
                <a:gd name="T5" fmla="*/ 28 h 29"/>
              </a:gdLst>
              <a:ahLst/>
              <a:cxnLst>
                <a:cxn ang="0">
                  <a:pos x="T0" y="T1"/>
                </a:cxn>
                <a:cxn ang="0">
                  <a:pos x="T2" y="T3"/>
                </a:cxn>
                <a:cxn ang="0">
                  <a:pos x="T4" y="T5"/>
                </a:cxn>
              </a:cxnLst>
              <a:rect l="0" t="0" r="r" b="b"/>
              <a:pathLst>
                <a:path w="19" h="29">
                  <a:moveTo>
                    <a:pt x="18" y="28"/>
                  </a:moveTo>
                  <a:cubicBezTo>
                    <a:pt x="8" y="22"/>
                    <a:pt x="2" y="13"/>
                    <a:pt x="0" y="0"/>
                  </a:cubicBezTo>
                  <a:cubicBezTo>
                    <a:pt x="6" y="10"/>
                    <a:pt x="12" y="19"/>
                    <a:pt x="18" y="28"/>
                  </a:cubicBezTo>
                </a:path>
              </a:pathLst>
            </a:custGeom>
            <a:solidFill>
              <a:srgbClr val="BEBEB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31" name="Forme libre 1230"/>
            <p:cNvSpPr>
              <a:spLocks noChangeArrowheads="1"/>
            </p:cNvSpPr>
            <p:nvPr userDrawn="1"/>
          </p:nvSpPr>
          <p:spPr bwMode="auto">
            <a:xfrm>
              <a:off x="6408738" y="4618038"/>
              <a:ext cx="7937" cy="9525"/>
            </a:xfrm>
            <a:custGeom>
              <a:avLst/>
              <a:gdLst>
                <a:gd name="T0" fmla="*/ 21 w 22"/>
                <a:gd name="T1" fmla="*/ 24 h 25"/>
                <a:gd name="T2" fmla="*/ 0 w 22"/>
                <a:gd name="T3" fmla="*/ 0 h 25"/>
                <a:gd name="T4" fmla="*/ 21 w 22"/>
                <a:gd name="T5" fmla="*/ 24 h 25"/>
              </a:gdLst>
              <a:ahLst/>
              <a:cxnLst>
                <a:cxn ang="0">
                  <a:pos x="T0" y="T1"/>
                </a:cxn>
                <a:cxn ang="0">
                  <a:pos x="T2" y="T3"/>
                </a:cxn>
                <a:cxn ang="0">
                  <a:pos x="T4" y="T5"/>
                </a:cxn>
              </a:cxnLst>
              <a:rect l="0" t="0" r="r" b="b"/>
              <a:pathLst>
                <a:path w="22" h="25">
                  <a:moveTo>
                    <a:pt x="21" y="24"/>
                  </a:moveTo>
                  <a:cubicBezTo>
                    <a:pt x="13" y="16"/>
                    <a:pt x="7" y="7"/>
                    <a:pt x="0" y="0"/>
                  </a:cubicBezTo>
                  <a:cubicBezTo>
                    <a:pt x="13" y="4"/>
                    <a:pt x="20" y="12"/>
                    <a:pt x="21" y="24"/>
                  </a:cubicBezTo>
                </a:path>
              </a:pathLst>
            </a:custGeom>
            <a:solidFill>
              <a:srgbClr val="8C8C8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32" name="Forme libre 1231"/>
            <p:cNvSpPr>
              <a:spLocks noChangeArrowheads="1"/>
            </p:cNvSpPr>
            <p:nvPr userDrawn="1"/>
          </p:nvSpPr>
          <p:spPr bwMode="auto">
            <a:xfrm>
              <a:off x="6176963" y="4173538"/>
              <a:ext cx="7937" cy="7937"/>
            </a:xfrm>
            <a:custGeom>
              <a:avLst/>
              <a:gdLst>
                <a:gd name="T0" fmla="*/ 0 w 24"/>
                <a:gd name="T1" fmla="*/ 22 h 23"/>
                <a:gd name="T2" fmla="*/ 23 w 24"/>
                <a:gd name="T3" fmla="*/ 0 h 23"/>
                <a:gd name="T4" fmla="*/ 0 w 24"/>
                <a:gd name="T5" fmla="*/ 22 h 23"/>
              </a:gdLst>
              <a:ahLst/>
              <a:cxnLst>
                <a:cxn ang="0">
                  <a:pos x="T0" y="T1"/>
                </a:cxn>
                <a:cxn ang="0">
                  <a:pos x="T2" y="T3"/>
                </a:cxn>
                <a:cxn ang="0">
                  <a:pos x="T4" y="T5"/>
                </a:cxn>
              </a:cxnLst>
              <a:rect l="0" t="0" r="r" b="b"/>
              <a:pathLst>
                <a:path w="24" h="23">
                  <a:moveTo>
                    <a:pt x="0" y="22"/>
                  </a:moveTo>
                  <a:cubicBezTo>
                    <a:pt x="8" y="14"/>
                    <a:pt x="16" y="8"/>
                    <a:pt x="23" y="0"/>
                  </a:cubicBezTo>
                  <a:cubicBezTo>
                    <a:pt x="16" y="8"/>
                    <a:pt x="8" y="15"/>
                    <a:pt x="0" y="22"/>
                  </a:cubicBezTo>
                </a:path>
              </a:pathLst>
            </a:custGeom>
            <a:solidFill>
              <a:srgbClr val="EEEEE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33" name="Forme libre 1232"/>
            <p:cNvSpPr>
              <a:spLocks noChangeArrowheads="1"/>
            </p:cNvSpPr>
            <p:nvPr userDrawn="1"/>
          </p:nvSpPr>
          <p:spPr bwMode="auto">
            <a:xfrm>
              <a:off x="6664325" y="4470400"/>
              <a:ext cx="9525" cy="11113"/>
            </a:xfrm>
            <a:custGeom>
              <a:avLst/>
              <a:gdLst>
                <a:gd name="T0" fmla="*/ 0 w 27"/>
                <a:gd name="T1" fmla="*/ 0 h 29"/>
                <a:gd name="T2" fmla="*/ 19 w 27"/>
                <a:gd name="T3" fmla="*/ 2 h 29"/>
                <a:gd name="T4" fmla="*/ 26 w 27"/>
                <a:gd name="T5" fmla="*/ 14 h 29"/>
                <a:gd name="T6" fmla="*/ 23 w 27"/>
                <a:gd name="T7" fmla="*/ 22 h 29"/>
                <a:gd name="T8" fmla="*/ 16 w 27"/>
                <a:gd name="T9" fmla="*/ 28 h 29"/>
                <a:gd name="T10" fmla="*/ 0 w 27"/>
                <a:gd name="T11" fmla="*/ 0 h 29"/>
              </a:gdLst>
              <a:ahLst/>
              <a:cxnLst>
                <a:cxn ang="0">
                  <a:pos x="T0" y="T1"/>
                </a:cxn>
                <a:cxn ang="0">
                  <a:pos x="T2" y="T3"/>
                </a:cxn>
                <a:cxn ang="0">
                  <a:pos x="T4" y="T5"/>
                </a:cxn>
                <a:cxn ang="0">
                  <a:pos x="T6" y="T7"/>
                </a:cxn>
                <a:cxn ang="0">
                  <a:pos x="T8" y="T9"/>
                </a:cxn>
                <a:cxn ang="0">
                  <a:pos x="T10" y="T11"/>
                </a:cxn>
              </a:cxnLst>
              <a:rect l="0" t="0" r="r" b="b"/>
              <a:pathLst>
                <a:path w="27" h="29">
                  <a:moveTo>
                    <a:pt x="0" y="0"/>
                  </a:moveTo>
                  <a:cubicBezTo>
                    <a:pt x="6" y="0"/>
                    <a:pt x="13" y="2"/>
                    <a:pt x="19" y="2"/>
                  </a:cubicBezTo>
                  <a:cubicBezTo>
                    <a:pt x="23" y="5"/>
                    <a:pt x="26" y="9"/>
                    <a:pt x="26" y="14"/>
                  </a:cubicBezTo>
                  <a:cubicBezTo>
                    <a:pt x="26" y="19"/>
                    <a:pt x="25" y="22"/>
                    <a:pt x="23" y="22"/>
                  </a:cubicBezTo>
                  <a:lnTo>
                    <a:pt x="16" y="28"/>
                  </a:lnTo>
                  <a:cubicBezTo>
                    <a:pt x="10" y="19"/>
                    <a:pt x="5" y="9"/>
                    <a:pt x="0" y="0"/>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34" name="Forme libre 1233"/>
            <p:cNvSpPr>
              <a:spLocks noChangeArrowheads="1"/>
            </p:cNvSpPr>
            <p:nvPr userDrawn="1"/>
          </p:nvSpPr>
          <p:spPr bwMode="auto">
            <a:xfrm>
              <a:off x="7245350" y="3168650"/>
              <a:ext cx="817563" cy="395288"/>
            </a:xfrm>
            <a:custGeom>
              <a:avLst/>
              <a:gdLst>
                <a:gd name="T0" fmla="*/ 1727 w 2269"/>
                <a:gd name="T1" fmla="*/ 710 h 1100"/>
                <a:gd name="T2" fmla="*/ 814 w 2269"/>
                <a:gd name="T3" fmla="*/ 1055 h 1100"/>
                <a:gd name="T4" fmla="*/ 673 w 2269"/>
                <a:gd name="T5" fmla="*/ 1099 h 1100"/>
                <a:gd name="T6" fmla="*/ 728 w 2269"/>
                <a:gd name="T7" fmla="*/ 957 h 1100"/>
                <a:gd name="T8" fmla="*/ 759 w 2269"/>
                <a:gd name="T9" fmla="*/ 890 h 1100"/>
                <a:gd name="T10" fmla="*/ 678 w 2269"/>
                <a:gd name="T11" fmla="*/ 869 h 1100"/>
                <a:gd name="T12" fmla="*/ 580 w 2269"/>
                <a:gd name="T13" fmla="*/ 899 h 1100"/>
                <a:gd name="T14" fmla="*/ 95 w 2269"/>
                <a:gd name="T15" fmla="*/ 1073 h 1100"/>
                <a:gd name="T16" fmla="*/ 29 w 2269"/>
                <a:gd name="T17" fmla="*/ 1067 h 1100"/>
                <a:gd name="T18" fmla="*/ 11 w 2269"/>
                <a:gd name="T19" fmla="*/ 992 h 1100"/>
                <a:gd name="T20" fmla="*/ 27 w 2269"/>
                <a:gd name="T21" fmla="*/ 965 h 1100"/>
                <a:gd name="T22" fmla="*/ 49 w 2269"/>
                <a:gd name="T23" fmla="*/ 940 h 1100"/>
                <a:gd name="T24" fmla="*/ 61 w 2269"/>
                <a:gd name="T25" fmla="*/ 930 h 1100"/>
                <a:gd name="T26" fmla="*/ 85 w 2269"/>
                <a:gd name="T27" fmla="*/ 911 h 1100"/>
                <a:gd name="T28" fmla="*/ 114 w 2269"/>
                <a:gd name="T29" fmla="*/ 899 h 1100"/>
                <a:gd name="T30" fmla="*/ 287 w 2269"/>
                <a:gd name="T31" fmla="*/ 821 h 1100"/>
                <a:gd name="T32" fmla="*/ 1083 w 2269"/>
                <a:gd name="T33" fmla="*/ 525 h 1100"/>
                <a:gd name="T34" fmla="*/ 1457 w 2269"/>
                <a:gd name="T35" fmla="*/ 363 h 1100"/>
                <a:gd name="T36" fmla="*/ 1713 w 2269"/>
                <a:gd name="T37" fmla="*/ 319 h 1100"/>
                <a:gd name="T38" fmla="*/ 1806 w 2269"/>
                <a:gd name="T39" fmla="*/ 285 h 1100"/>
                <a:gd name="T40" fmla="*/ 2109 w 2269"/>
                <a:gd name="T41" fmla="*/ 94 h 1100"/>
                <a:gd name="T42" fmla="*/ 2187 w 2269"/>
                <a:gd name="T43" fmla="*/ 1 h 1100"/>
                <a:gd name="T44" fmla="*/ 2254 w 2269"/>
                <a:gd name="T45" fmla="*/ 0 h 1100"/>
                <a:gd name="T46" fmla="*/ 2040 w 2269"/>
                <a:gd name="T47" fmla="*/ 308 h 1100"/>
                <a:gd name="T48" fmla="*/ 1988 w 2269"/>
                <a:gd name="T49" fmla="*/ 366 h 1100"/>
                <a:gd name="T50" fmla="*/ 2023 w 2269"/>
                <a:gd name="T51" fmla="*/ 459 h 1100"/>
                <a:gd name="T52" fmla="*/ 2025 w 2269"/>
                <a:gd name="T53" fmla="*/ 549 h 1100"/>
                <a:gd name="T54" fmla="*/ 1877 w 2269"/>
                <a:gd name="T55" fmla="*/ 714 h 1100"/>
                <a:gd name="T56" fmla="*/ 1727 w 2269"/>
                <a:gd name="T57" fmla="*/ 71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69" h="1100">
                  <a:moveTo>
                    <a:pt x="1727" y="710"/>
                  </a:moveTo>
                  <a:cubicBezTo>
                    <a:pt x="1423" y="824"/>
                    <a:pt x="1118" y="940"/>
                    <a:pt x="814" y="1055"/>
                  </a:cubicBezTo>
                  <a:cubicBezTo>
                    <a:pt x="768" y="1072"/>
                    <a:pt x="721" y="1084"/>
                    <a:pt x="673" y="1099"/>
                  </a:cubicBezTo>
                  <a:cubicBezTo>
                    <a:pt x="629" y="1027"/>
                    <a:pt x="695" y="998"/>
                    <a:pt x="728" y="957"/>
                  </a:cubicBezTo>
                  <a:cubicBezTo>
                    <a:pt x="744" y="937"/>
                    <a:pt x="773" y="919"/>
                    <a:pt x="759" y="890"/>
                  </a:cubicBezTo>
                  <a:cubicBezTo>
                    <a:pt x="742" y="856"/>
                    <a:pt x="707" y="864"/>
                    <a:pt x="678" y="869"/>
                  </a:cubicBezTo>
                  <a:cubicBezTo>
                    <a:pt x="644" y="875"/>
                    <a:pt x="611" y="884"/>
                    <a:pt x="580" y="899"/>
                  </a:cubicBezTo>
                  <a:cubicBezTo>
                    <a:pt x="428" y="983"/>
                    <a:pt x="243" y="977"/>
                    <a:pt x="95" y="1073"/>
                  </a:cubicBezTo>
                  <a:cubicBezTo>
                    <a:pt x="75" y="1085"/>
                    <a:pt x="50" y="1079"/>
                    <a:pt x="29" y="1067"/>
                  </a:cubicBezTo>
                  <a:cubicBezTo>
                    <a:pt x="5" y="1046"/>
                    <a:pt x="0" y="1021"/>
                    <a:pt x="11" y="992"/>
                  </a:cubicBezTo>
                  <a:cubicBezTo>
                    <a:pt x="15" y="983"/>
                    <a:pt x="21" y="974"/>
                    <a:pt x="27" y="965"/>
                  </a:cubicBezTo>
                  <a:cubicBezTo>
                    <a:pt x="34" y="957"/>
                    <a:pt x="41" y="948"/>
                    <a:pt x="49" y="940"/>
                  </a:cubicBezTo>
                  <a:cubicBezTo>
                    <a:pt x="52" y="937"/>
                    <a:pt x="56" y="933"/>
                    <a:pt x="61" y="930"/>
                  </a:cubicBezTo>
                  <a:cubicBezTo>
                    <a:pt x="69" y="922"/>
                    <a:pt x="78" y="916"/>
                    <a:pt x="85" y="911"/>
                  </a:cubicBezTo>
                  <a:cubicBezTo>
                    <a:pt x="95" y="907"/>
                    <a:pt x="105" y="902"/>
                    <a:pt x="114" y="899"/>
                  </a:cubicBezTo>
                  <a:cubicBezTo>
                    <a:pt x="171" y="870"/>
                    <a:pt x="231" y="849"/>
                    <a:pt x="287" y="821"/>
                  </a:cubicBezTo>
                  <a:cubicBezTo>
                    <a:pt x="548" y="711"/>
                    <a:pt x="802" y="580"/>
                    <a:pt x="1083" y="525"/>
                  </a:cubicBezTo>
                  <a:cubicBezTo>
                    <a:pt x="1220" y="497"/>
                    <a:pt x="1321" y="395"/>
                    <a:pt x="1457" y="363"/>
                  </a:cubicBezTo>
                  <a:cubicBezTo>
                    <a:pt x="1542" y="343"/>
                    <a:pt x="1623" y="308"/>
                    <a:pt x="1713" y="319"/>
                  </a:cubicBezTo>
                  <a:cubicBezTo>
                    <a:pt x="1748" y="323"/>
                    <a:pt x="1782" y="314"/>
                    <a:pt x="1806" y="285"/>
                  </a:cubicBezTo>
                  <a:cubicBezTo>
                    <a:pt x="1887" y="190"/>
                    <a:pt x="2005" y="149"/>
                    <a:pt x="2109" y="94"/>
                  </a:cubicBezTo>
                  <a:cubicBezTo>
                    <a:pt x="2156" y="70"/>
                    <a:pt x="2173" y="42"/>
                    <a:pt x="2187" y="1"/>
                  </a:cubicBezTo>
                  <a:cubicBezTo>
                    <a:pt x="2210" y="1"/>
                    <a:pt x="2233" y="0"/>
                    <a:pt x="2254" y="0"/>
                  </a:cubicBezTo>
                  <a:cubicBezTo>
                    <a:pt x="2268" y="103"/>
                    <a:pt x="2162" y="259"/>
                    <a:pt x="2040" y="308"/>
                  </a:cubicBezTo>
                  <a:cubicBezTo>
                    <a:pt x="2010" y="320"/>
                    <a:pt x="1979" y="323"/>
                    <a:pt x="1988" y="366"/>
                  </a:cubicBezTo>
                  <a:cubicBezTo>
                    <a:pt x="1982" y="404"/>
                    <a:pt x="2010" y="429"/>
                    <a:pt x="2023" y="459"/>
                  </a:cubicBezTo>
                  <a:cubicBezTo>
                    <a:pt x="2023" y="490"/>
                    <a:pt x="2025" y="520"/>
                    <a:pt x="2025" y="549"/>
                  </a:cubicBezTo>
                  <a:cubicBezTo>
                    <a:pt x="2032" y="673"/>
                    <a:pt x="1991" y="713"/>
                    <a:pt x="1877" y="714"/>
                  </a:cubicBezTo>
                  <a:cubicBezTo>
                    <a:pt x="1828" y="714"/>
                    <a:pt x="1777" y="685"/>
                    <a:pt x="1727" y="710"/>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35" name="Forme libre 1234"/>
            <p:cNvSpPr>
              <a:spLocks noChangeArrowheads="1"/>
            </p:cNvSpPr>
            <p:nvPr userDrawn="1"/>
          </p:nvSpPr>
          <p:spPr bwMode="auto">
            <a:xfrm>
              <a:off x="7243763" y="2974975"/>
              <a:ext cx="731837" cy="538163"/>
            </a:xfrm>
            <a:custGeom>
              <a:avLst/>
              <a:gdLst>
                <a:gd name="T0" fmla="*/ 37 w 2032"/>
                <a:gd name="T1" fmla="*/ 1382 h 1496"/>
                <a:gd name="T2" fmla="*/ 83 w 2032"/>
                <a:gd name="T3" fmla="*/ 1267 h 1496"/>
                <a:gd name="T4" fmla="*/ 84 w 2032"/>
                <a:gd name="T5" fmla="*/ 1313 h 1496"/>
                <a:gd name="T6" fmla="*/ 145 w 2032"/>
                <a:gd name="T7" fmla="*/ 1339 h 1496"/>
                <a:gd name="T8" fmla="*/ 281 w 2032"/>
                <a:gd name="T9" fmla="*/ 1217 h 1496"/>
                <a:gd name="T10" fmla="*/ 472 w 2032"/>
                <a:gd name="T11" fmla="*/ 1073 h 1496"/>
                <a:gd name="T12" fmla="*/ 535 w 2032"/>
                <a:gd name="T13" fmla="*/ 1052 h 1496"/>
                <a:gd name="T14" fmla="*/ 706 w 2032"/>
                <a:gd name="T15" fmla="*/ 957 h 1496"/>
                <a:gd name="T16" fmla="*/ 836 w 2032"/>
                <a:gd name="T17" fmla="*/ 743 h 1496"/>
                <a:gd name="T18" fmla="*/ 897 w 2032"/>
                <a:gd name="T19" fmla="*/ 647 h 1496"/>
                <a:gd name="T20" fmla="*/ 949 w 2032"/>
                <a:gd name="T21" fmla="*/ 523 h 1496"/>
                <a:gd name="T22" fmla="*/ 1054 w 2032"/>
                <a:gd name="T23" fmla="*/ 375 h 1496"/>
                <a:gd name="T24" fmla="*/ 1602 w 2032"/>
                <a:gd name="T25" fmla="*/ 151 h 1496"/>
                <a:gd name="T26" fmla="*/ 1834 w 2032"/>
                <a:gd name="T27" fmla="*/ 53 h 1496"/>
                <a:gd name="T28" fmla="*/ 2031 w 2032"/>
                <a:gd name="T29" fmla="*/ 6 h 1496"/>
                <a:gd name="T30" fmla="*/ 1885 w 2032"/>
                <a:gd name="T31" fmla="*/ 68 h 1496"/>
                <a:gd name="T32" fmla="*/ 1679 w 2032"/>
                <a:gd name="T33" fmla="*/ 209 h 1496"/>
                <a:gd name="T34" fmla="*/ 1550 w 2032"/>
                <a:gd name="T35" fmla="*/ 302 h 1496"/>
                <a:gd name="T36" fmla="*/ 1518 w 2032"/>
                <a:gd name="T37" fmla="*/ 514 h 1496"/>
                <a:gd name="T38" fmla="*/ 1483 w 2032"/>
                <a:gd name="T39" fmla="*/ 598 h 1496"/>
                <a:gd name="T40" fmla="*/ 1283 w 2032"/>
                <a:gd name="T41" fmla="*/ 789 h 1496"/>
                <a:gd name="T42" fmla="*/ 1089 w 2032"/>
                <a:gd name="T43" fmla="*/ 879 h 1496"/>
                <a:gd name="T44" fmla="*/ 1040 w 2032"/>
                <a:gd name="T45" fmla="*/ 905 h 1496"/>
                <a:gd name="T46" fmla="*/ 886 w 2032"/>
                <a:gd name="T47" fmla="*/ 998 h 1496"/>
                <a:gd name="T48" fmla="*/ 862 w 2032"/>
                <a:gd name="T49" fmla="*/ 1036 h 1496"/>
                <a:gd name="T50" fmla="*/ 674 w 2032"/>
                <a:gd name="T51" fmla="*/ 1188 h 1496"/>
                <a:gd name="T52" fmla="*/ 101 w 2032"/>
                <a:gd name="T53" fmla="*/ 1455 h 1496"/>
                <a:gd name="T54" fmla="*/ 22 w 2032"/>
                <a:gd name="T55" fmla="*/ 1460 h 1496"/>
                <a:gd name="T56" fmla="*/ 37 w 2032"/>
                <a:gd name="T57" fmla="*/ 1382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32" h="1496">
                  <a:moveTo>
                    <a:pt x="37" y="1382"/>
                  </a:moveTo>
                  <a:cubicBezTo>
                    <a:pt x="48" y="1342"/>
                    <a:pt x="57" y="1301"/>
                    <a:pt x="83" y="1267"/>
                  </a:cubicBezTo>
                  <a:cubicBezTo>
                    <a:pt x="83" y="1282"/>
                    <a:pt x="83" y="1298"/>
                    <a:pt x="84" y="1313"/>
                  </a:cubicBezTo>
                  <a:cubicBezTo>
                    <a:pt x="89" y="1356"/>
                    <a:pt x="112" y="1368"/>
                    <a:pt x="145" y="1339"/>
                  </a:cubicBezTo>
                  <a:cubicBezTo>
                    <a:pt x="193" y="1301"/>
                    <a:pt x="240" y="1261"/>
                    <a:pt x="281" y="1217"/>
                  </a:cubicBezTo>
                  <a:cubicBezTo>
                    <a:pt x="336" y="1157"/>
                    <a:pt x="402" y="1111"/>
                    <a:pt x="472" y="1073"/>
                  </a:cubicBezTo>
                  <a:cubicBezTo>
                    <a:pt x="492" y="1062"/>
                    <a:pt x="512" y="1047"/>
                    <a:pt x="535" y="1052"/>
                  </a:cubicBezTo>
                  <a:cubicBezTo>
                    <a:pt x="616" y="1064"/>
                    <a:pt x="663" y="1009"/>
                    <a:pt x="706" y="957"/>
                  </a:cubicBezTo>
                  <a:cubicBezTo>
                    <a:pt x="758" y="893"/>
                    <a:pt x="813" y="827"/>
                    <a:pt x="836" y="743"/>
                  </a:cubicBezTo>
                  <a:cubicBezTo>
                    <a:pt x="846" y="705"/>
                    <a:pt x="871" y="676"/>
                    <a:pt x="897" y="647"/>
                  </a:cubicBezTo>
                  <a:cubicBezTo>
                    <a:pt x="929" y="612"/>
                    <a:pt x="950" y="574"/>
                    <a:pt x="949" y="523"/>
                  </a:cubicBezTo>
                  <a:cubicBezTo>
                    <a:pt x="947" y="449"/>
                    <a:pt x="993" y="406"/>
                    <a:pt x="1054" y="375"/>
                  </a:cubicBezTo>
                  <a:cubicBezTo>
                    <a:pt x="1231" y="288"/>
                    <a:pt x="1414" y="215"/>
                    <a:pt x="1602" y="151"/>
                  </a:cubicBezTo>
                  <a:cubicBezTo>
                    <a:pt x="1682" y="125"/>
                    <a:pt x="1757" y="87"/>
                    <a:pt x="1834" y="53"/>
                  </a:cubicBezTo>
                  <a:cubicBezTo>
                    <a:pt x="1897" y="26"/>
                    <a:pt x="1961" y="0"/>
                    <a:pt x="2031" y="6"/>
                  </a:cubicBezTo>
                  <a:cubicBezTo>
                    <a:pt x="1987" y="38"/>
                    <a:pt x="1934" y="47"/>
                    <a:pt x="1885" y="68"/>
                  </a:cubicBezTo>
                  <a:cubicBezTo>
                    <a:pt x="1808" y="103"/>
                    <a:pt x="1738" y="148"/>
                    <a:pt x="1679" y="209"/>
                  </a:cubicBezTo>
                  <a:cubicBezTo>
                    <a:pt x="1640" y="247"/>
                    <a:pt x="1599" y="281"/>
                    <a:pt x="1550" y="302"/>
                  </a:cubicBezTo>
                  <a:cubicBezTo>
                    <a:pt x="1576" y="378"/>
                    <a:pt x="1579" y="450"/>
                    <a:pt x="1518" y="514"/>
                  </a:cubicBezTo>
                  <a:cubicBezTo>
                    <a:pt x="1497" y="536"/>
                    <a:pt x="1491" y="568"/>
                    <a:pt x="1483" y="598"/>
                  </a:cubicBezTo>
                  <a:cubicBezTo>
                    <a:pt x="1460" y="707"/>
                    <a:pt x="1393" y="768"/>
                    <a:pt x="1283" y="789"/>
                  </a:cubicBezTo>
                  <a:cubicBezTo>
                    <a:pt x="1211" y="803"/>
                    <a:pt x="1144" y="827"/>
                    <a:pt x="1089" y="879"/>
                  </a:cubicBezTo>
                  <a:cubicBezTo>
                    <a:pt x="1075" y="893"/>
                    <a:pt x="1059" y="911"/>
                    <a:pt x="1040" y="905"/>
                  </a:cubicBezTo>
                  <a:cubicBezTo>
                    <a:pt x="946" y="867"/>
                    <a:pt x="923" y="942"/>
                    <a:pt x="886" y="998"/>
                  </a:cubicBezTo>
                  <a:cubicBezTo>
                    <a:pt x="878" y="1011"/>
                    <a:pt x="869" y="1024"/>
                    <a:pt x="862" y="1036"/>
                  </a:cubicBezTo>
                  <a:cubicBezTo>
                    <a:pt x="837" y="1133"/>
                    <a:pt x="746" y="1159"/>
                    <a:pt x="674" y="1188"/>
                  </a:cubicBezTo>
                  <a:cubicBezTo>
                    <a:pt x="480" y="1270"/>
                    <a:pt x="287" y="1356"/>
                    <a:pt x="101" y="1455"/>
                  </a:cubicBezTo>
                  <a:cubicBezTo>
                    <a:pt x="75" y="1469"/>
                    <a:pt x="48" y="1495"/>
                    <a:pt x="22" y="1460"/>
                  </a:cubicBezTo>
                  <a:cubicBezTo>
                    <a:pt x="0" y="1434"/>
                    <a:pt x="8" y="1405"/>
                    <a:pt x="37" y="1382"/>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36" name="Forme libre 1235"/>
            <p:cNvSpPr>
              <a:spLocks noChangeArrowheads="1"/>
            </p:cNvSpPr>
            <p:nvPr userDrawn="1"/>
          </p:nvSpPr>
          <p:spPr bwMode="auto">
            <a:xfrm>
              <a:off x="7223125" y="3168650"/>
              <a:ext cx="811213" cy="357188"/>
            </a:xfrm>
            <a:custGeom>
              <a:avLst/>
              <a:gdLst>
                <a:gd name="T0" fmla="*/ 95 w 2252"/>
                <a:gd name="T1" fmla="*/ 846 h 993"/>
                <a:gd name="T2" fmla="*/ 167 w 2252"/>
                <a:gd name="T3" fmla="*/ 888 h 993"/>
                <a:gd name="T4" fmla="*/ 542 w 2252"/>
                <a:gd name="T5" fmla="*/ 679 h 993"/>
                <a:gd name="T6" fmla="*/ 920 w 2252"/>
                <a:gd name="T7" fmla="*/ 502 h 993"/>
                <a:gd name="T8" fmla="*/ 1097 w 2252"/>
                <a:gd name="T9" fmla="*/ 485 h 993"/>
                <a:gd name="T10" fmla="*/ 1840 w 2252"/>
                <a:gd name="T11" fmla="*/ 142 h 993"/>
                <a:gd name="T12" fmla="*/ 1892 w 2252"/>
                <a:gd name="T13" fmla="*/ 122 h 993"/>
                <a:gd name="T14" fmla="*/ 2186 w 2252"/>
                <a:gd name="T15" fmla="*/ 48 h 993"/>
                <a:gd name="T16" fmla="*/ 2224 w 2252"/>
                <a:gd name="T17" fmla="*/ 0 h 993"/>
                <a:gd name="T18" fmla="*/ 2224 w 2252"/>
                <a:gd name="T19" fmla="*/ 0 h 993"/>
                <a:gd name="T20" fmla="*/ 2248 w 2252"/>
                <a:gd name="T21" fmla="*/ 1 h 993"/>
                <a:gd name="T22" fmla="*/ 2175 w 2252"/>
                <a:gd name="T23" fmla="*/ 134 h 993"/>
                <a:gd name="T24" fmla="*/ 2015 w 2252"/>
                <a:gd name="T25" fmla="*/ 244 h 993"/>
                <a:gd name="T26" fmla="*/ 1915 w 2252"/>
                <a:gd name="T27" fmla="*/ 349 h 993"/>
                <a:gd name="T28" fmla="*/ 1813 w 2252"/>
                <a:gd name="T29" fmla="*/ 392 h 993"/>
                <a:gd name="T30" fmla="*/ 1590 w 2252"/>
                <a:gd name="T31" fmla="*/ 400 h 993"/>
                <a:gd name="T32" fmla="*/ 1257 w 2252"/>
                <a:gd name="T33" fmla="*/ 540 h 993"/>
                <a:gd name="T34" fmla="*/ 1097 w 2252"/>
                <a:gd name="T35" fmla="*/ 580 h 993"/>
                <a:gd name="T36" fmla="*/ 1052 w 2252"/>
                <a:gd name="T37" fmla="*/ 584 h 993"/>
                <a:gd name="T38" fmla="*/ 388 w 2252"/>
                <a:gd name="T39" fmla="*/ 856 h 993"/>
                <a:gd name="T40" fmla="*/ 370 w 2252"/>
                <a:gd name="T41" fmla="*/ 870 h 993"/>
                <a:gd name="T42" fmla="*/ 164 w 2252"/>
                <a:gd name="T43" fmla="*/ 939 h 993"/>
                <a:gd name="T44" fmla="*/ 164 w 2252"/>
                <a:gd name="T45" fmla="*/ 939 h 993"/>
                <a:gd name="T46" fmla="*/ 141 w 2252"/>
                <a:gd name="T47" fmla="*/ 962 h 993"/>
                <a:gd name="T48" fmla="*/ 141 w 2252"/>
                <a:gd name="T49" fmla="*/ 962 h 993"/>
                <a:gd name="T50" fmla="*/ 118 w 2252"/>
                <a:gd name="T51" fmla="*/ 985 h 993"/>
                <a:gd name="T52" fmla="*/ 118 w 2252"/>
                <a:gd name="T53" fmla="*/ 985 h 993"/>
                <a:gd name="T54" fmla="*/ 55 w 2252"/>
                <a:gd name="T55" fmla="*/ 861 h 993"/>
                <a:gd name="T56" fmla="*/ 72 w 2252"/>
                <a:gd name="T57" fmla="*/ 847 h 993"/>
                <a:gd name="T58" fmla="*/ 95 w 2252"/>
                <a:gd name="T59" fmla="*/ 846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52" h="993">
                  <a:moveTo>
                    <a:pt x="95" y="846"/>
                  </a:moveTo>
                  <a:cubicBezTo>
                    <a:pt x="113" y="919"/>
                    <a:pt x="115" y="922"/>
                    <a:pt x="167" y="888"/>
                  </a:cubicBezTo>
                  <a:cubicBezTo>
                    <a:pt x="287" y="810"/>
                    <a:pt x="407" y="728"/>
                    <a:pt x="542" y="679"/>
                  </a:cubicBezTo>
                  <a:cubicBezTo>
                    <a:pt x="674" y="632"/>
                    <a:pt x="782" y="536"/>
                    <a:pt x="920" y="502"/>
                  </a:cubicBezTo>
                  <a:cubicBezTo>
                    <a:pt x="981" y="517"/>
                    <a:pt x="1037" y="502"/>
                    <a:pt x="1097" y="485"/>
                  </a:cubicBezTo>
                  <a:cubicBezTo>
                    <a:pt x="1361" y="406"/>
                    <a:pt x="1593" y="259"/>
                    <a:pt x="1840" y="142"/>
                  </a:cubicBezTo>
                  <a:cubicBezTo>
                    <a:pt x="1857" y="134"/>
                    <a:pt x="1877" y="119"/>
                    <a:pt x="1892" y="122"/>
                  </a:cubicBezTo>
                  <a:cubicBezTo>
                    <a:pt x="2002" y="143"/>
                    <a:pt x="2088" y="70"/>
                    <a:pt x="2186" y="48"/>
                  </a:cubicBezTo>
                  <a:cubicBezTo>
                    <a:pt x="2213" y="42"/>
                    <a:pt x="2222" y="24"/>
                    <a:pt x="2224" y="0"/>
                  </a:cubicBezTo>
                  <a:lnTo>
                    <a:pt x="2224" y="0"/>
                  </a:lnTo>
                  <a:cubicBezTo>
                    <a:pt x="2231" y="0"/>
                    <a:pt x="2239" y="0"/>
                    <a:pt x="2248" y="1"/>
                  </a:cubicBezTo>
                  <a:cubicBezTo>
                    <a:pt x="2251" y="61"/>
                    <a:pt x="2225" y="102"/>
                    <a:pt x="2175" y="134"/>
                  </a:cubicBezTo>
                  <a:cubicBezTo>
                    <a:pt x="2120" y="168"/>
                    <a:pt x="2068" y="207"/>
                    <a:pt x="2015" y="244"/>
                  </a:cubicBezTo>
                  <a:cubicBezTo>
                    <a:pt x="1973" y="271"/>
                    <a:pt x="1934" y="297"/>
                    <a:pt x="1915" y="349"/>
                  </a:cubicBezTo>
                  <a:cubicBezTo>
                    <a:pt x="1898" y="397"/>
                    <a:pt x="1857" y="410"/>
                    <a:pt x="1813" y="392"/>
                  </a:cubicBezTo>
                  <a:cubicBezTo>
                    <a:pt x="1737" y="360"/>
                    <a:pt x="1663" y="381"/>
                    <a:pt x="1590" y="400"/>
                  </a:cubicBezTo>
                  <a:cubicBezTo>
                    <a:pt x="1472" y="430"/>
                    <a:pt x="1355" y="459"/>
                    <a:pt x="1257" y="540"/>
                  </a:cubicBezTo>
                  <a:cubicBezTo>
                    <a:pt x="1213" y="578"/>
                    <a:pt x="1159" y="598"/>
                    <a:pt x="1097" y="580"/>
                  </a:cubicBezTo>
                  <a:cubicBezTo>
                    <a:pt x="1083" y="575"/>
                    <a:pt x="1065" y="578"/>
                    <a:pt x="1052" y="584"/>
                  </a:cubicBezTo>
                  <a:cubicBezTo>
                    <a:pt x="837" y="690"/>
                    <a:pt x="605" y="756"/>
                    <a:pt x="388" y="856"/>
                  </a:cubicBezTo>
                  <a:cubicBezTo>
                    <a:pt x="382" y="859"/>
                    <a:pt x="376" y="865"/>
                    <a:pt x="370" y="870"/>
                  </a:cubicBezTo>
                  <a:cubicBezTo>
                    <a:pt x="297" y="879"/>
                    <a:pt x="226" y="899"/>
                    <a:pt x="164" y="939"/>
                  </a:cubicBezTo>
                  <a:lnTo>
                    <a:pt x="164" y="939"/>
                  </a:lnTo>
                  <a:cubicBezTo>
                    <a:pt x="156" y="946"/>
                    <a:pt x="148" y="954"/>
                    <a:pt x="141" y="962"/>
                  </a:cubicBezTo>
                  <a:lnTo>
                    <a:pt x="141" y="962"/>
                  </a:lnTo>
                  <a:cubicBezTo>
                    <a:pt x="133" y="969"/>
                    <a:pt x="126" y="977"/>
                    <a:pt x="118" y="985"/>
                  </a:cubicBezTo>
                  <a:lnTo>
                    <a:pt x="118" y="985"/>
                  </a:lnTo>
                  <a:cubicBezTo>
                    <a:pt x="0" y="992"/>
                    <a:pt x="43" y="919"/>
                    <a:pt x="55" y="861"/>
                  </a:cubicBezTo>
                  <a:cubicBezTo>
                    <a:pt x="61" y="856"/>
                    <a:pt x="66" y="852"/>
                    <a:pt x="72" y="847"/>
                  </a:cubicBezTo>
                  <a:cubicBezTo>
                    <a:pt x="80" y="846"/>
                    <a:pt x="87" y="846"/>
                    <a:pt x="95" y="846"/>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37" name="Forme libre 1236"/>
            <p:cNvSpPr>
              <a:spLocks noChangeArrowheads="1"/>
            </p:cNvSpPr>
            <p:nvPr userDrawn="1"/>
          </p:nvSpPr>
          <p:spPr bwMode="auto">
            <a:xfrm>
              <a:off x="7940675" y="3159125"/>
              <a:ext cx="273050" cy="196850"/>
            </a:xfrm>
            <a:custGeom>
              <a:avLst/>
              <a:gdLst>
                <a:gd name="T0" fmla="*/ 49 w 759"/>
                <a:gd name="T1" fmla="*/ 391 h 549"/>
                <a:gd name="T2" fmla="*/ 51 w 759"/>
                <a:gd name="T3" fmla="*/ 310 h 549"/>
                <a:gd name="T4" fmla="*/ 249 w 759"/>
                <a:gd name="T5" fmla="*/ 148 h 549"/>
                <a:gd name="T6" fmla="*/ 324 w 759"/>
                <a:gd name="T7" fmla="*/ 24 h 549"/>
                <a:gd name="T8" fmla="*/ 324 w 759"/>
                <a:gd name="T9" fmla="*/ 24 h 549"/>
                <a:gd name="T10" fmla="*/ 388 w 759"/>
                <a:gd name="T11" fmla="*/ 91 h 549"/>
                <a:gd name="T12" fmla="*/ 325 w 759"/>
                <a:gd name="T13" fmla="*/ 186 h 549"/>
                <a:gd name="T14" fmla="*/ 368 w 759"/>
                <a:gd name="T15" fmla="*/ 210 h 549"/>
                <a:gd name="T16" fmla="*/ 438 w 759"/>
                <a:gd name="T17" fmla="*/ 230 h 549"/>
                <a:gd name="T18" fmla="*/ 463 w 759"/>
                <a:gd name="T19" fmla="*/ 209 h 549"/>
                <a:gd name="T20" fmla="*/ 463 w 759"/>
                <a:gd name="T21" fmla="*/ 209 h 549"/>
                <a:gd name="T22" fmla="*/ 730 w 759"/>
                <a:gd name="T23" fmla="*/ 294 h 549"/>
                <a:gd name="T24" fmla="*/ 722 w 759"/>
                <a:gd name="T25" fmla="*/ 362 h 549"/>
                <a:gd name="T26" fmla="*/ 515 w 759"/>
                <a:gd name="T27" fmla="*/ 450 h 549"/>
                <a:gd name="T28" fmla="*/ 454 w 759"/>
                <a:gd name="T29" fmla="*/ 427 h 549"/>
                <a:gd name="T30" fmla="*/ 405 w 759"/>
                <a:gd name="T31" fmla="*/ 378 h 549"/>
                <a:gd name="T32" fmla="*/ 310 w 759"/>
                <a:gd name="T33" fmla="*/ 366 h 549"/>
                <a:gd name="T34" fmla="*/ 304 w 759"/>
                <a:gd name="T35" fmla="*/ 470 h 549"/>
                <a:gd name="T36" fmla="*/ 348 w 759"/>
                <a:gd name="T37" fmla="*/ 548 h 549"/>
                <a:gd name="T38" fmla="*/ 237 w 759"/>
                <a:gd name="T39" fmla="*/ 417 h 549"/>
                <a:gd name="T40" fmla="*/ 235 w 759"/>
                <a:gd name="T41" fmla="*/ 392 h 549"/>
                <a:gd name="T42" fmla="*/ 144 w 759"/>
                <a:gd name="T43" fmla="*/ 392 h 549"/>
                <a:gd name="T44" fmla="*/ 121 w 759"/>
                <a:gd name="T45" fmla="*/ 369 h 549"/>
                <a:gd name="T46" fmla="*/ 98 w 759"/>
                <a:gd name="T47" fmla="*/ 368 h 549"/>
                <a:gd name="T48" fmla="*/ 73 w 759"/>
                <a:gd name="T49" fmla="*/ 368 h 549"/>
                <a:gd name="T50" fmla="*/ 73 w 759"/>
                <a:gd name="T51" fmla="*/ 368 h 549"/>
                <a:gd name="T52" fmla="*/ 49 w 759"/>
                <a:gd name="T53" fmla="*/ 391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9" h="549">
                  <a:moveTo>
                    <a:pt x="49" y="391"/>
                  </a:moveTo>
                  <a:cubicBezTo>
                    <a:pt x="0" y="363"/>
                    <a:pt x="5" y="328"/>
                    <a:pt x="51" y="310"/>
                  </a:cubicBezTo>
                  <a:cubicBezTo>
                    <a:pt x="135" y="275"/>
                    <a:pt x="182" y="200"/>
                    <a:pt x="249" y="148"/>
                  </a:cubicBezTo>
                  <a:cubicBezTo>
                    <a:pt x="289" y="117"/>
                    <a:pt x="303" y="67"/>
                    <a:pt x="324" y="24"/>
                  </a:cubicBezTo>
                  <a:lnTo>
                    <a:pt x="324" y="24"/>
                  </a:lnTo>
                  <a:cubicBezTo>
                    <a:pt x="394" y="0"/>
                    <a:pt x="406" y="29"/>
                    <a:pt x="388" y="91"/>
                  </a:cubicBezTo>
                  <a:cubicBezTo>
                    <a:pt x="376" y="129"/>
                    <a:pt x="339" y="149"/>
                    <a:pt x="325" y="186"/>
                  </a:cubicBezTo>
                  <a:cubicBezTo>
                    <a:pt x="339" y="194"/>
                    <a:pt x="353" y="203"/>
                    <a:pt x="368" y="210"/>
                  </a:cubicBezTo>
                  <a:cubicBezTo>
                    <a:pt x="390" y="224"/>
                    <a:pt x="414" y="230"/>
                    <a:pt x="438" y="230"/>
                  </a:cubicBezTo>
                  <a:cubicBezTo>
                    <a:pt x="446" y="223"/>
                    <a:pt x="455" y="216"/>
                    <a:pt x="463" y="209"/>
                  </a:cubicBezTo>
                  <a:lnTo>
                    <a:pt x="463" y="209"/>
                  </a:lnTo>
                  <a:cubicBezTo>
                    <a:pt x="576" y="160"/>
                    <a:pt x="646" y="250"/>
                    <a:pt x="730" y="294"/>
                  </a:cubicBezTo>
                  <a:cubicBezTo>
                    <a:pt x="758" y="310"/>
                    <a:pt x="747" y="342"/>
                    <a:pt x="722" y="362"/>
                  </a:cubicBezTo>
                  <a:cubicBezTo>
                    <a:pt x="661" y="412"/>
                    <a:pt x="590" y="435"/>
                    <a:pt x="515" y="450"/>
                  </a:cubicBezTo>
                  <a:cubicBezTo>
                    <a:pt x="490" y="455"/>
                    <a:pt x="471" y="446"/>
                    <a:pt x="454" y="427"/>
                  </a:cubicBezTo>
                  <a:cubicBezTo>
                    <a:pt x="438" y="410"/>
                    <a:pt x="423" y="392"/>
                    <a:pt x="405" y="378"/>
                  </a:cubicBezTo>
                  <a:cubicBezTo>
                    <a:pt x="376" y="357"/>
                    <a:pt x="342" y="340"/>
                    <a:pt x="310" y="366"/>
                  </a:cubicBezTo>
                  <a:cubicBezTo>
                    <a:pt x="274" y="395"/>
                    <a:pt x="284" y="433"/>
                    <a:pt x="304" y="470"/>
                  </a:cubicBezTo>
                  <a:cubicBezTo>
                    <a:pt x="318" y="496"/>
                    <a:pt x="347" y="513"/>
                    <a:pt x="348" y="548"/>
                  </a:cubicBezTo>
                  <a:cubicBezTo>
                    <a:pt x="234" y="548"/>
                    <a:pt x="199" y="505"/>
                    <a:pt x="237" y="417"/>
                  </a:cubicBezTo>
                  <a:cubicBezTo>
                    <a:pt x="243" y="407"/>
                    <a:pt x="243" y="400"/>
                    <a:pt x="235" y="392"/>
                  </a:cubicBezTo>
                  <a:cubicBezTo>
                    <a:pt x="205" y="392"/>
                    <a:pt x="174" y="392"/>
                    <a:pt x="144" y="392"/>
                  </a:cubicBezTo>
                  <a:cubicBezTo>
                    <a:pt x="136" y="384"/>
                    <a:pt x="127" y="378"/>
                    <a:pt x="121" y="369"/>
                  </a:cubicBezTo>
                  <a:cubicBezTo>
                    <a:pt x="113" y="369"/>
                    <a:pt x="106" y="368"/>
                    <a:pt x="98" y="368"/>
                  </a:cubicBezTo>
                  <a:cubicBezTo>
                    <a:pt x="90" y="360"/>
                    <a:pt x="83" y="360"/>
                    <a:pt x="73" y="368"/>
                  </a:cubicBezTo>
                  <a:lnTo>
                    <a:pt x="73" y="368"/>
                  </a:lnTo>
                  <a:cubicBezTo>
                    <a:pt x="64" y="377"/>
                    <a:pt x="63" y="391"/>
                    <a:pt x="49" y="391"/>
                  </a:cubicBezTo>
                </a:path>
              </a:pathLst>
            </a:custGeom>
            <a:solidFill>
              <a:srgbClr val="34343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38" name="Forme libre 1237"/>
            <p:cNvSpPr>
              <a:spLocks noChangeArrowheads="1"/>
            </p:cNvSpPr>
            <p:nvPr userDrawn="1"/>
          </p:nvSpPr>
          <p:spPr bwMode="auto">
            <a:xfrm>
              <a:off x="8053388" y="2867025"/>
              <a:ext cx="141287" cy="358775"/>
            </a:xfrm>
            <a:custGeom>
              <a:avLst/>
              <a:gdLst>
                <a:gd name="T0" fmla="*/ 11 w 394"/>
                <a:gd name="T1" fmla="*/ 996 h 997"/>
                <a:gd name="T2" fmla="*/ 46 w 394"/>
                <a:gd name="T3" fmla="*/ 918 h 997"/>
                <a:gd name="T4" fmla="*/ 9 w 394"/>
                <a:gd name="T5" fmla="*/ 836 h 997"/>
                <a:gd name="T6" fmla="*/ 28 w 394"/>
                <a:gd name="T7" fmla="*/ 773 h 997"/>
                <a:gd name="T8" fmla="*/ 49 w 394"/>
                <a:gd name="T9" fmla="*/ 585 h 997"/>
                <a:gd name="T10" fmla="*/ 148 w 394"/>
                <a:gd name="T11" fmla="*/ 283 h 997"/>
                <a:gd name="T12" fmla="*/ 266 w 394"/>
                <a:gd name="T13" fmla="*/ 49 h 997"/>
                <a:gd name="T14" fmla="*/ 327 w 394"/>
                <a:gd name="T15" fmla="*/ 6 h 997"/>
                <a:gd name="T16" fmla="*/ 390 w 394"/>
                <a:gd name="T17" fmla="*/ 78 h 997"/>
                <a:gd name="T18" fmla="*/ 377 w 394"/>
                <a:gd name="T19" fmla="*/ 144 h 997"/>
                <a:gd name="T20" fmla="*/ 121 w 394"/>
                <a:gd name="T21" fmla="*/ 802 h 997"/>
                <a:gd name="T22" fmla="*/ 11 w 394"/>
                <a:gd name="T23" fmla="*/ 996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4" h="997">
                  <a:moveTo>
                    <a:pt x="11" y="996"/>
                  </a:moveTo>
                  <a:cubicBezTo>
                    <a:pt x="2" y="961"/>
                    <a:pt x="32" y="943"/>
                    <a:pt x="46" y="918"/>
                  </a:cubicBezTo>
                  <a:cubicBezTo>
                    <a:pt x="70" y="874"/>
                    <a:pt x="57" y="848"/>
                    <a:pt x="9" y="836"/>
                  </a:cubicBezTo>
                  <a:cubicBezTo>
                    <a:pt x="25" y="817"/>
                    <a:pt x="38" y="799"/>
                    <a:pt x="28" y="773"/>
                  </a:cubicBezTo>
                  <a:cubicBezTo>
                    <a:pt x="0" y="706"/>
                    <a:pt x="23" y="643"/>
                    <a:pt x="49" y="585"/>
                  </a:cubicBezTo>
                  <a:cubicBezTo>
                    <a:pt x="93" y="487"/>
                    <a:pt x="112" y="382"/>
                    <a:pt x="148" y="283"/>
                  </a:cubicBezTo>
                  <a:cubicBezTo>
                    <a:pt x="177" y="199"/>
                    <a:pt x="219" y="122"/>
                    <a:pt x="266" y="49"/>
                  </a:cubicBezTo>
                  <a:cubicBezTo>
                    <a:pt x="280" y="26"/>
                    <a:pt x="293" y="0"/>
                    <a:pt x="327" y="6"/>
                  </a:cubicBezTo>
                  <a:cubicBezTo>
                    <a:pt x="365" y="14"/>
                    <a:pt x="385" y="43"/>
                    <a:pt x="390" y="78"/>
                  </a:cubicBezTo>
                  <a:cubicBezTo>
                    <a:pt x="393" y="100"/>
                    <a:pt x="387" y="124"/>
                    <a:pt x="377" y="144"/>
                  </a:cubicBezTo>
                  <a:cubicBezTo>
                    <a:pt x="283" y="359"/>
                    <a:pt x="229" y="591"/>
                    <a:pt x="121" y="802"/>
                  </a:cubicBezTo>
                  <a:cubicBezTo>
                    <a:pt x="87" y="869"/>
                    <a:pt x="86" y="953"/>
                    <a:pt x="11" y="996"/>
                  </a:cubicBezTo>
                </a:path>
              </a:pathLst>
            </a:custGeom>
            <a:solidFill>
              <a:srgbClr val="38383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39" name="Forme libre 1238"/>
            <p:cNvSpPr>
              <a:spLocks noChangeArrowheads="1"/>
            </p:cNvSpPr>
            <p:nvPr userDrawn="1"/>
          </p:nvSpPr>
          <p:spPr bwMode="auto">
            <a:xfrm>
              <a:off x="7983538" y="2944813"/>
              <a:ext cx="115887" cy="36512"/>
            </a:xfrm>
            <a:custGeom>
              <a:avLst/>
              <a:gdLst>
                <a:gd name="T0" fmla="*/ 0 w 321"/>
                <a:gd name="T1" fmla="*/ 94 h 100"/>
                <a:gd name="T2" fmla="*/ 320 w 321"/>
                <a:gd name="T3" fmla="*/ 3 h 100"/>
                <a:gd name="T4" fmla="*/ 169 w 321"/>
                <a:gd name="T5" fmla="*/ 88 h 100"/>
                <a:gd name="T6" fmla="*/ 0 w 321"/>
                <a:gd name="T7" fmla="*/ 94 h 100"/>
              </a:gdLst>
              <a:ahLst/>
              <a:cxnLst>
                <a:cxn ang="0">
                  <a:pos x="T0" y="T1"/>
                </a:cxn>
                <a:cxn ang="0">
                  <a:pos x="T2" y="T3"/>
                </a:cxn>
                <a:cxn ang="0">
                  <a:pos x="T4" y="T5"/>
                </a:cxn>
                <a:cxn ang="0">
                  <a:pos x="T6" y="T7"/>
                </a:cxn>
              </a:cxnLst>
              <a:rect l="0" t="0" r="r" b="b"/>
              <a:pathLst>
                <a:path w="321" h="100">
                  <a:moveTo>
                    <a:pt x="0" y="94"/>
                  </a:moveTo>
                  <a:cubicBezTo>
                    <a:pt x="94" y="19"/>
                    <a:pt x="204" y="0"/>
                    <a:pt x="320" y="3"/>
                  </a:cubicBezTo>
                  <a:cubicBezTo>
                    <a:pt x="293" y="73"/>
                    <a:pt x="246" y="99"/>
                    <a:pt x="169" y="88"/>
                  </a:cubicBezTo>
                  <a:cubicBezTo>
                    <a:pt x="114" y="82"/>
                    <a:pt x="56" y="93"/>
                    <a:pt x="0" y="94"/>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40" name="Forme libre 1239"/>
            <p:cNvSpPr>
              <a:spLocks noChangeArrowheads="1"/>
            </p:cNvSpPr>
            <p:nvPr userDrawn="1"/>
          </p:nvSpPr>
          <p:spPr bwMode="auto">
            <a:xfrm>
              <a:off x="8012113" y="3100388"/>
              <a:ext cx="42862" cy="66675"/>
            </a:xfrm>
            <a:custGeom>
              <a:avLst/>
              <a:gdLst>
                <a:gd name="T0" fmla="*/ 35 w 120"/>
                <a:gd name="T1" fmla="*/ 185 h 186"/>
                <a:gd name="T2" fmla="*/ 70 w 120"/>
                <a:gd name="T3" fmla="*/ 0 h 186"/>
                <a:gd name="T4" fmla="*/ 35 w 120"/>
                <a:gd name="T5" fmla="*/ 185 h 186"/>
              </a:gdLst>
              <a:ahLst/>
              <a:cxnLst>
                <a:cxn ang="0">
                  <a:pos x="T0" y="T1"/>
                </a:cxn>
                <a:cxn ang="0">
                  <a:pos x="T2" y="T3"/>
                </a:cxn>
                <a:cxn ang="0">
                  <a:pos x="T4" y="T5"/>
                </a:cxn>
              </a:cxnLst>
              <a:rect l="0" t="0" r="r" b="b"/>
              <a:pathLst>
                <a:path w="120" h="186">
                  <a:moveTo>
                    <a:pt x="35" y="185"/>
                  </a:moveTo>
                  <a:cubicBezTo>
                    <a:pt x="0" y="115"/>
                    <a:pt x="46" y="64"/>
                    <a:pt x="70" y="0"/>
                  </a:cubicBezTo>
                  <a:cubicBezTo>
                    <a:pt x="119" y="87"/>
                    <a:pt x="115" y="101"/>
                    <a:pt x="35" y="185"/>
                  </a:cubicBezTo>
                </a:path>
              </a:pathLst>
            </a:custGeom>
            <a:solidFill>
              <a:srgbClr val="82828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41" name="Forme libre 1240"/>
            <p:cNvSpPr>
              <a:spLocks noChangeArrowheads="1"/>
            </p:cNvSpPr>
            <p:nvPr userDrawn="1"/>
          </p:nvSpPr>
          <p:spPr bwMode="auto">
            <a:xfrm>
              <a:off x="8097838" y="2928938"/>
              <a:ext cx="7937" cy="7937"/>
            </a:xfrm>
            <a:custGeom>
              <a:avLst/>
              <a:gdLst>
                <a:gd name="T0" fmla="*/ 0 w 24"/>
                <a:gd name="T1" fmla="*/ 23 h 24"/>
                <a:gd name="T2" fmla="*/ 23 w 24"/>
                <a:gd name="T3" fmla="*/ 0 h 24"/>
                <a:gd name="T4" fmla="*/ 0 w 24"/>
                <a:gd name="T5" fmla="*/ 23 h 24"/>
              </a:gdLst>
              <a:ahLst/>
              <a:cxnLst>
                <a:cxn ang="0">
                  <a:pos x="T0" y="T1"/>
                </a:cxn>
                <a:cxn ang="0">
                  <a:pos x="T2" y="T3"/>
                </a:cxn>
                <a:cxn ang="0">
                  <a:pos x="T4" y="T5"/>
                </a:cxn>
              </a:cxnLst>
              <a:rect l="0" t="0" r="r" b="b"/>
              <a:pathLst>
                <a:path w="24" h="24">
                  <a:moveTo>
                    <a:pt x="0" y="23"/>
                  </a:moveTo>
                  <a:cubicBezTo>
                    <a:pt x="8" y="16"/>
                    <a:pt x="16" y="8"/>
                    <a:pt x="23" y="0"/>
                  </a:cubicBezTo>
                  <a:cubicBezTo>
                    <a:pt x="16" y="6"/>
                    <a:pt x="8" y="16"/>
                    <a:pt x="0" y="23"/>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42" name="Forme libre 1241"/>
            <p:cNvSpPr>
              <a:spLocks noChangeArrowheads="1"/>
            </p:cNvSpPr>
            <p:nvPr userDrawn="1"/>
          </p:nvSpPr>
          <p:spPr bwMode="auto">
            <a:xfrm>
              <a:off x="8107363" y="2905125"/>
              <a:ext cx="7937" cy="7938"/>
            </a:xfrm>
            <a:custGeom>
              <a:avLst/>
              <a:gdLst>
                <a:gd name="T0" fmla="*/ 0 w 22"/>
                <a:gd name="T1" fmla="*/ 23 h 24"/>
                <a:gd name="T2" fmla="*/ 21 w 22"/>
                <a:gd name="T3" fmla="*/ 0 h 24"/>
                <a:gd name="T4" fmla="*/ 0 w 22"/>
                <a:gd name="T5" fmla="*/ 23 h 24"/>
              </a:gdLst>
              <a:ahLst/>
              <a:cxnLst>
                <a:cxn ang="0">
                  <a:pos x="T0" y="T1"/>
                </a:cxn>
                <a:cxn ang="0">
                  <a:pos x="T2" y="T3"/>
                </a:cxn>
                <a:cxn ang="0">
                  <a:pos x="T4" y="T5"/>
                </a:cxn>
              </a:cxnLst>
              <a:rect l="0" t="0" r="r" b="b"/>
              <a:pathLst>
                <a:path w="22" h="24">
                  <a:moveTo>
                    <a:pt x="0" y="23"/>
                  </a:moveTo>
                  <a:cubicBezTo>
                    <a:pt x="8" y="15"/>
                    <a:pt x="14" y="7"/>
                    <a:pt x="21" y="0"/>
                  </a:cubicBezTo>
                  <a:cubicBezTo>
                    <a:pt x="14" y="7"/>
                    <a:pt x="6" y="15"/>
                    <a:pt x="0" y="23"/>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43" name="Forme libre 1242"/>
            <p:cNvSpPr>
              <a:spLocks noChangeArrowheads="1"/>
            </p:cNvSpPr>
            <p:nvPr userDrawn="1"/>
          </p:nvSpPr>
          <p:spPr bwMode="auto">
            <a:xfrm>
              <a:off x="8097838" y="3184525"/>
              <a:ext cx="7937" cy="7938"/>
            </a:xfrm>
            <a:custGeom>
              <a:avLst/>
              <a:gdLst>
                <a:gd name="T0" fmla="*/ 23 w 24"/>
                <a:gd name="T1" fmla="*/ 0 h 24"/>
                <a:gd name="T2" fmla="*/ 0 w 24"/>
                <a:gd name="T3" fmla="*/ 23 h 24"/>
                <a:gd name="T4" fmla="*/ 23 w 24"/>
                <a:gd name="T5" fmla="*/ 0 h 24"/>
              </a:gdLst>
              <a:ahLst/>
              <a:cxnLst>
                <a:cxn ang="0">
                  <a:pos x="T0" y="T1"/>
                </a:cxn>
                <a:cxn ang="0">
                  <a:pos x="T2" y="T3"/>
                </a:cxn>
                <a:cxn ang="0">
                  <a:pos x="T4" y="T5"/>
                </a:cxn>
              </a:cxnLst>
              <a:rect l="0" t="0" r="r" b="b"/>
              <a:pathLst>
                <a:path w="24" h="24">
                  <a:moveTo>
                    <a:pt x="23" y="0"/>
                  </a:moveTo>
                  <a:cubicBezTo>
                    <a:pt x="16" y="8"/>
                    <a:pt x="8" y="16"/>
                    <a:pt x="0" y="23"/>
                  </a:cubicBezTo>
                  <a:cubicBezTo>
                    <a:pt x="8" y="14"/>
                    <a:pt x="16" y="7"/>
                    <a:pt x="23" y="0"/>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44" name="Forme libre 1243"/>
            <p:cNvSpPr>
              <a:spLocks noChangeArrowheads="1"/>
            </p:cNvSpPr>
            <p:nvPr userDrawn="1"/>
          </p:nvSpPr>
          <p:spPr bwMode="auto">
            <a:xfrm>
              <a:off x="7867650" y="3365500"/>
              <a:ext cx="123825" cy="103188"/>
            </a:xfrm>
            <a:custGeom>
              <a:avLst/>
              <a:gdLst>
                <a:gd name="T0" fmla="*/ 0 w 346"/>
                <a:gd name="T1" fmla="*/ 161 h 288"/>
                <a:gd name="T2" fmla="*/ 128 w 346"/>
                <a:gd name="T3" fmla="*/ 89 h 288"/>
                <a:gd name="T4" fmla="*/ 179 w 346"/>
                <a:gd name="T5" fmla="*/ 83 h 288"/>
                <a:gd name="T6" fmla="*/ 278 w 346"/>
                <a:gd name="T7" fmla="*/ 52 h 288"/>
                <a:gd name="T8" fmla="*/ 299 w 346"/>
                <a:gd name="T9" fmla="*/ 0 h 288"/>
                <a:gd name="T10" fmla="*/ 321 w 346"/>
                <a:gd name="T11" fmla="*/ 0 h 288"/>
                <a:gd name="T12" fmla="*/ 345 w 346"/>
                <a:gd name="T13" fmla="*/ 69 h 288"/>
                <a:gd name="T14" fmla="*/ 298 w 346"/>
                <a:gd name="T15" fmla="*/ 207 h 288"/>
                <a:gd name="T16" fmla="*/ 49 w 346"/>
                <a:gd name="T17" fmla="*/ 278 h 288"/>
                <a:gd name="T18" fmla="*/ 0 w 346"/>
                <a:gd name="T19" fmla="*/ 16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288">
                  <a:moveTo>
                    <a:pt x="0" y="161"/>
                  </a:moveTo>
                  <a:cubicBezTo>
                    <a:pt x="43" y="136"/>
                    <a:pt x="86" y="113"/>
                    <a:pt x="128" y="89"/>
                  </a:cubicBezTo>
                  <a:cubicBezTo>
                    <a:pt x="145" y="80"/>
                    <a:pt x="163" y="65"/>
                    <a:pt x="179" y="83"/>
                  </a:cubicBezTo>
                  <a:cubicBezTo>
                    <a:pt x="240" y="161"/>
                    <a:pt x="254" y="89"/>
                    <a:pt x="278" y="52"/>
                  </a:cubicBezTo>
                  <a:cubicBezTo>
                    <a:pt x="289" y="37"/>
                    <a:pt x="293" y="17"/>
                    <a:pt x="299" y="0"/>
                  </a:cubicBezTo>
                  <a:cubicBezTo>
                    <a:pt x="307" y="0"/>
                    <a:pt x="315" y="0"/>
                    <a:pt x="321" y="0"/>
                  </a:cubicBezTo>
                  <a:cubicBezTo>
                    <a:pt x="328" y="23"/>
                    <a:pt x="338" y="46"/>
                    <a:pt x="345" y="69"/>
                  </a:cubicBezTo>
                  <a:cubicBezTo>
                    <a:pt x="284" y="100"/>
                    <a:pt x="324" y="164"/>
                    <a:pt x="298" y="207"/>
                  </a:cubicBezTo>
                  <a:cubicBezTo>
                    <a:pt x="211" y="213"/>
                    <a:pt x="142" y="287"/>
                    <a:pt x="49" y="278"/>
                  </a:cubicBezTo>
                  <a:cubicBezTo>
                    <a:pt x="26" y="242"/>
                    <a:pt x="61" y="181"/>
                    <a:pt x="0" y="161"/>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45" name="Forme libre 1244"/>
            <p:cNvSpPr>
              <a:spLocks noChangeArrowheads="1"/>
            </p:cNvSpPr>
            <p:nvPr userDrawn="1"/>
          </p:nvSpPr>
          <p:spPr bwMode="auto">
            <a:xfrm>
              <a:off x="7918450" y="3290888"/>
              <a:ext cx="65088" cy="63500"/>
            </a:xfrm>
            <a:custGeom>
              <a:avLst/>
              <a:gdLst>
                <a:gd name="T0" fmla="*/ 110 w 183"/>
                <a:gd name="T1" fmla="*/ 23 h 178"/>
                <a:gd name="T2" fmla="*/ 133 w 183"/>
                <a:gd name="T3" fmla="*/ 0 h 178"/>
                <a:gd name="T4" fmla="*/ 163 w 183"/>
                <a:gd name="T5" fmla="*/ 59 h 178"/>
                <a:gd name="T6" fmla="*/ 154 w 183"/>
                <a:gd name="T7" fmla="*/ 116 h 178"/>
                <a:gd name="T8" fmla="*/ 72 w 183"/>
                <a:gd name="T9" fmla="*/ 148 h 178"/>
                <a:gd name="T10" fmla="*/ 15 w 183"/>
                <a:gd name="T11" fmla="*/ 151 h 178"/>
                <a:gd name="T12" fmla="*/ 35 w 183"/>
                <a:gd name="T13" fmla="*/ 93 h 178"/>
                <a:gd name="T14" fmla="*/ 110 w 183"/>
                <a:gd name="T15" fmla="*/ 23 h 1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3" h="178">
                  <a:moveTo>
                    <a:pt x="110" y="23"/>
                  </a:moveTo>
                  <a:cubicBezTo>
                    <a:pt x="118" y="15"/>
                    <a:pt x="125" y="7"/>
                    <a:pt x="133" y="0"/>
                  </a:cubicBezTo>
                  <a:cubicBezTo>
                    <a:pt x="144" y="20"/>
                    <a:pt x="151" y="41"/>
                    <a:pt x="163" y="59"/>
                  </a:cubicBezTo>
                  <a:cubicBezTo>
                    <a:pt x="182" y="84"/>
                    <a:pt x="177" y="100"/>
                    <a:pt x="154" y="116"/>
                  </a:cubicBezTo>
                  <a:cubicBezTo>
                    <a:pt x="124" y="117"/>
                    <a:pt x="96" y="126"/>
                    <a:pt x="72" y="148"/>
                  </a:cubicBezTo>
                  <a:cubicBezTo>
                    <a:pt x="55" y="163"/>
                    <a:pt x="32" y="177"/>
                    <a:pt x="15" y="151"/>
                  </a:cubicBezTo>
                  <a:cubicBezTo>
                    <a:pt x="0" y="128"/>
                    <a:pt x="18" y="108"/>
                    <a:pt x="35" y="93"/>
                  </a:cubicBezTo>
                  <a:cubicBezTo>
                    <a:pt x="60" y="68"/>
                    <a:pt x="86" y="45"/>
                    <a:pt x="110" y="23"/>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46" name="Forme libre 1245"/>
            <p:cNvSpPr>
              <a:spLocks noChangeArrowheads="1"/>
            </p:cNvSpPr>
            <p:nvPr userDrawn="1"/>
          </p:nvSpPr>
          <p:spPr bwMode="auto">
            <a:xfrm>
              <a:off x="8024813" y="3300413"/>
              <a:ext cx="1587" cy="9525"/>
            </a:xfrm>
            <a:custGeom>
              <a:avLst/>
              <a:gdLst>
                <a:gd name="T0" fmla="*/ 0 w 3"/>
                <a:gd name="T1" fmla="*/ 0 h 25"/>
                <a:gd name="T2" fmla="*/ 2 w 3"/>
                <a:gd name="T3" fmla="*/ 24 h 25"/>
                <a:gd name="T4" fmla="*/ 0 w 3"/>
                <a:gd name="T5" fmla="*/ 0 h 25"/>
              </a:gdLst>
              <a:ahLst/>
              <a:cxnLst>
                <a:cxn ang="0">
                  <a:pos x="T0" y="T1"/>
                </a:cxn>
                <a:cxn ang="0">
                  <a:pos x="T2" y="T3"/>
                </a:cxn>
                <a:cxn ang="0">
                  <a:pos x="T4" y="T5"/>
                </a:cxn>
              </a:cxnLst>
              <a:rect l="0" t="0" r="r" b="b"/>
              <a:pathLst>
                <a:path w="3" h="25">
                  <a:moveTo>
                    <a:pt x="0" y="0"/>
                  </a:moveTo>
                  <a:cubicBezTo>
                    <a:pt x="0" y="7"/>
                    <a:pt x="2" y="16"/>
                    <a:pt x="2" y="24"/>
                  </a:cubicBezTo>
                  <a:cubicBezTo>
                    <a:pt x="2" y="16"/>
                    <a:pt x="0" y="9"/>
                    <a:pt x="0" y="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47" name="Forme libre 1246"/>
            <p:cNvSpPr>
              <a:spLocks noChangeArrowheads="1"/>
            </p:cNvSpPr>
            <p:nvPr userDrawn="1"/>
          </p:nvSpPr>
          <p:spPr bwMode="auto">
            <a:xfrm>
              <a:off x="7983538" y="3292475"/>
              <a:ext cx="7937" cy="7938"/>
            </a:xfrm>
            <a:custGeom>
              <a:avLst/>
              <a:gdLst>
                <a:gd name="T0" fmla="*/ 0 w 24"/>
                <a:gd name="T1" fmla="*/ 0 h 24"/>
                <a:gd name="T2" fmla="*/ 23 w 24"/>
                <a:gd name="T3" fmla="*/ 23 h 24"/>
                <a:gd name="T4" fmla="*/ 0 w 24"/>
                <a:gd name="T5" fmla="*/ 0 h 24"/>
              </a:gdLst>
              <a:ahLst/>
              <a:cxnLst>
                <a:cxn ang="0">
                  <a:pos x="T0" y="T1"/>
                </a:cxn>
                <a:cxn ang="0">
                  <a:pos x="T2" y="T3"/>
                </a:cxn>
                <a:cxn ang="0">
                  <a:pos x="T4" y="T5"/>
                </a:cxn>
              </a:cxnLst>
              <a:rect l="0" t="0" r="r" b="b"/>
              <a:pathLst>
                <a:path w="24" h="24">
                  <a:moveTo>
                    <a:pt x="0" y="0"/>
                  </a:moveTo>
                  <a:cubicBezTo>
                    <a:pt x="7" y="8"/>
                    <a:pt x="15" y="15"/>
                    <a:pt x="23" y="23"/>
                  </a:cubicBezTo>
                  <a:cubicBezTo>
                    <a:pt x="15" y="14"/>
                    <a:pt x="7" y="8"/>
                    <a:pt x="0" y="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48" name="Forme libre 1247"/>
            <p:cNvSpPr>
              <a:spLocks noChangeArrowheads="1"/>
            </p:cNvSpPr>
            <p:nvPr userDrawn="1"/>
          </p:nvSpPr>
          <p:spPr bwMode="auto">
            <a:xfrm>
              <a:off x="7386638" y="2409825"/>
              <a:ext cx="19050" cy="6350"/>
            </a:xfrm>
            <a:custGeom>
              <a:avLst/>
              <a:gdLst>
                <a:gd name="T0" fmla="*/ 0 w 54"/>
                <a:gd name="T1" fmla="*/ 17 h 18"/>
                <a:gd name="T2" fmla="*/ 53 w 54"/>
                <a:gd name="T3" fmla="*/ 1 h 18"/>
                <a:gd name="T4" fmla="*/ 0 w 54"/>
                <a:gd name="T5" fmla="*/ 17 h 18"/>
              </a:gdLst>
              <a:ahLst/>
              <a:cxnLst>
                <a:cxn ang="0">
                  <a:pos x="T0" y="T1"/>
                </a:cxn>
                <a:cxn ang="0">
                  <a:pos x="T2" y="T3"/>
                </a:cxn>
                <a:cxn ang="0">
                  <a:pos x="T4" y="T5"/>
                </a:cxn>
              </a:cxnLst>
              <a:rect l="0" t="0" r="r" b="b"/>
              <a:pathLst>
                <a:path w="54" h="18">
                  <a:moveTo>
                    <a:pt x="0" y="17"/>
                  </a:moveTo>
                  <a:cubicBezTo>
                    <a:pt x="15" y="4"/>
                    <a:pt x="33" y="0"/>
                    <a:pt x="53" y="1"/>
                  </a:cubicBezTo>
                  <a:cubicBezTo>
                    <a:pt x="35" y="6"/>
                    <a:pt x="18" y="10"/>
                    <a:pt x="0" y="17"/>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49" name="Forme libre 1248"/>
            <p:cNvSpPr>
              <a:spLocks noChangeArrowheads="1"/>
            </p:cNvSpPr>
            <p:nvPr userDrawn="1"/>
          </p:nvSpPr>
          <p:spPr bwMode="auto">
            <a:xfrm>
              <a:off x="5360988" y="2960688"/>
              <a:ext cx="663575" cy="1281112"/>
            </a:xfrm>
            <a:custGeom>
              <a:avLst/>
              <a:gdLst>
                <a:gd name="T0" fmla="*/ 1099 w 1845"/>
                <a:gd name="T1" fmla="*/ 486 h 3558"/>
                <a:gd name="T2" fmla="*/ 1104 w 1845"/>
                <a:gd name="T3" fmla="*/ 620 h 3558"/>
                <a:gd name="T4" fmla="*/ 824 w 1845"/>
                <a:gd name="T5" fmla="*/ 601 h 3558"/>
                <a:gd name="T6" fmla="*/ 701 w 1845"/>
                <a:gd name="T7" fmla="*/ 625 h 3558"/>
                <a:gd name="T8" fmla="*/ 358 w 1845"/>
                <a:gd name="T9" fmla="*/ 1208 h 3558"/>
                <a:gd name="T10" fmla="*/ 296 w 1845"/>
                <a:gd name="T11" fmla="*/ 1541 h 3558"/>
                <a:gd name="T12" fmla="*/ 340 w 1845"/>
                <a:gd name="T13" fmla="*/ 1795 h 3558"/>
                <a:gd name="T14" fmla="*/ 516 w 1845"/>
                <a:gd name="T15" fmla="*/ 2273 h 3558"/>
                <a:gd name="T16" fmla="*/ 534 w 1845"/>
                <a:gd name="T17" fmla="*/ 2325 h 3558"/>
                <a:gd name="T18" fmla="*/ 710 w 1845"/>
                <a:gd name="T19" fmla="*/ 2386 h 3558"/>
                <a:gd name="T20" fmla="*/ 1145 w 1845"/>
                <a:gd name="T21" fmla="*/ 2021 h 3558"/>
                <a:gd name="T22" fmla="*/ 1168 w 1845"/>
                <a:gd name="T23" fmla="*/ 2019 h 3558"/>
                <a:gd name="T24" fmla="*/ 1191 w 1845"/>
                <a:gd name="T25" fmla="*/ 1996 h 3558"/>
                <a:gd name="T26" fmla="*/ 1214 w 1845"/>
                <a:gd name="T27" fmla="*/ 1973 h 3558"/>
                <a:gd name="T28" fmla="*/ 1282 w 1845"/>
                <a:gd name="T29" fmla="*/ 1928 h 3558"/>
                <a:gd name="T30" fmla="*/ 1438 w 1845"/>
                <a:gd name="T31" fmla="*/ 1998 h 3558"/>
                <a:gd name="T32" fmla="*/ 1441 w 1845"/>
                <a:gd name="T33" fmla="*/ 2065 h 3558"/>
                <a:gd name="T34" fmla="*/ 1388 w 1845"/>
                <a:gd name="T35" fmla="*/ 2265 h 3558"/>
                <a:gd name="T36" fmla="*/ 1374 w 1845"/>
                <a:gd name="T37" fmla="*/ 2271 h 3558"/>
                <a:gd name="T38" fmla="*/ 1278 w 1845"/>
                <a:gd name="T39" fmla="*/ 2460 h 3558"/>
                <a:gd name="T40" fmla="*/ 1215 w 1845"/>
                <a:gd name="T41" fmla="*/ 2591 h 3558"/>
                <a:gd name="T42" fmla="*/ 1146 w 1845"/>
                <a:gd name="T43" fmla="*/ 2866 h 3558"/>
                <a:gd name="T44" fmla="*/ 1146 w 1845"/>
                <a:gd name="T45" fmla="*/ 2889 h 3558"/>
                <a:gd name="T46" fmla="*/ 1183 w 1845"/>
                <a:gd name="T47" fmla="*/ 3429 h 3558"/>
                <a:gd name="T48" fmla="*/ 1178 w 1845"/>
                <a:gd name="T49" fmla="*/ 3467 h 3558"/>
                <a:gd name="T50" fmla="*/ 1153 w 1845"/>
                <a:gd name="T51" fmla="*/ 3518 h 3558"/>
                <a:gd name="T52" fmla="*/ 1102 w 1845"/>
                <a:gd name="T53" fmla="*/ 3544 h 3558"/>
                <a:gd name="T54" fmla="*/ 1047 w 1845"/>
                <a:gd name="T55" fmla="*/ 3556 h 3558"/>
                <a:gd name="T56" fmla="*/ 978 w 1845"/>
                <a:gd name="T57" fmla="*/ 3542 h 3558"/>
                <a:gd name="T58" fmla="*/ 952 w 1845"/>
                <a:gd name="T59" fmla="*/ 3521 h 3558"/>
                <a:gd name="T60" fmla="*/ 1269 w 1845"/>
                <a:gd name="T61" fmla="*/ 2152 h 3558"/>
                <a:gd name="T62" fmla="*/ 1065 w 1845"/>
                <a:gd name="T63" fmla="*/ 2282 h 3558"/>
                <a:gd name="T64" fmla="*/ 730 w 1845"/>
                <a:gd name="T65" fmla="*/ 2536 h 3558"/>
                <a:gd name="T66" fmla="*/ 374 w 1845"/>
                <a:gd name="T67" fmla="*/ 2392 h 3558"/>
                <a:gd name="T68" fmla="*/ 285 w 1845"/>
                <a:gd name="T69" fmla="*/ 2024 h 3558"/>
                <a:gd name="T70" fmla="*/ 229 w 1845"/>
                <a:gd name="T71" fmla="*/ 1946 h 3558"/>
                <a:gd name="T72" fmla="*/ 59 w 1845"/>
                <a:gd name="T73" fmla="*/ 1758 h 3558"/>
                <a:gd name="T74" fmla="*/ 93 w 1845"/>
                <a:gd name="T75" fmla="*/ 1439 h 3558"/>
                <a:gd name="T76" fmla="*/ 158 w 1845"/>
                <a:gd name="T77" fmla="*/ 1201 h 3558"/>
                <a:gd name="T78" fmla="*/ 250 w 1845"/>
                <a:gd name="T79" fmla="*/ 860 h 3558"/>
                <a:gd name="T80" fmla="*/ 594 w 1845"/>
                <a:gd name="T81" fmla="*/ 298 h 3558"/>
                <a:gd name="T82" fmla="*/ 784 w 1845"/>
                <a:gd name="T83" fmla="*/ 295 h 3558"/>
                <a:gd name="T84" fmla="*/ 803 w 1845"/>
                <a:gd name="T85" fmla="*/ 301 h 3558"/>
                <a:gd name="T86" fmla="*/ 800 w 1845"/>
                <a:gd name="T87" fmla="*/ 291 h 3558"/>
                <a:gd name="T88" fmla="*/ 800 w 1845"/>
                <a:gd name="T89" fmla="*/ 136 h 3558"/>
                <a:gd name="T90" fmla="*/ 885 w 1845"/>
                <a:gd name="T91" fmla="*/ 68 h 3558"/>
                <a:gd name="T92" fmla="*/ 1238 w 1845"/>
                <a:gd name="T93" fmla="*/ 28 h 3558"/>
                <a:gd name="T94" fmla="*/ 1482 w 1845"/>
                <a:gd name="T95" fmla="*/ 23 h 3558"/>
                <a:gd name="T96" fmla="*/ 1603 w 1845"/>
                <a:gd name="T97" fmla="*/ 68 h 3558"/>
                <a:gd name="T98" fmla="*/ 1516 w 1845"/>
                <a:gd name="T99" fmla="*/ 156 h 3558"/>
                <a:gd name="T100" fmla="*/ 1169 w 1845"/>
                <a:gd name="T101" fmla="*/ 271 h 3558"/>
                <a:gd name="T102" fmla="*/ 1647 w 1845"/>
                <a:gd name="T103" fmla="*/ 138 h 3558"/>
                <a:gd name="T104" fmla="*/ 1809 w 1845"/>
                <a:gd name="T105" fmla="*/ 144 h 3558"/>
                <a:gd name="T106" fmla="*/ 1773 w 1845"/>
                <a:gd name="T107" fmla="*/ 252 h 3558"/>
                <a:gd name="T108" fmla="*/ 1748 w 1845"/>
                <a:gd name="T109" fmla="*/ 272 h 3558"/>
                <a:gd name="T110" fmla="*/ 1716 w 1845"/>
                <a:gd name="T111" fmla="*/ 277 h 3558"/>
                <a:gd name="T112" fmla="*/ 1096 w 1845"/>
                <a:gd name="T113" fmla="*/ 449 h 3558"/>
                <a:gd name="T114" fmla="*/ 1092 w 1845"/>
                <a:gd name="T115" fmla="*/ 454 h 3558"/>
                <a:gd name="T116" fmla="*/ 1099 w 1845"/>
                <a:gd name="T117" fmla="*/ 486 h 3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5" h="3558">
                  <a:moveTo>
                    <a:pt x="1099" y="486"/>
                  </a:moveTo>
                  <a:cubicBezTo>
                    <a:pt x="1062" y="532"/>
                    <a:pt x="1104" y="576"/>
                    <a:pt x="1104" y="620"/>
                  </a:cubicBezTo>
                  <a:cubicBezTo>
                    <a:pt x="1007" y="652"/>
                    <a:pt x="914" y="677"/>
                    <a:pt x="824" y="601"/>
                  </a:cubicBezTo>
                  <a:cubicBezTo>
                    <a:pt x="780" y="564"/>
                    <a:pt x="734" y="593"/>
                    <a:pt x="701" y="625"/>
                  </a:cubicBezTo>
                  <a:cubicBezTo>
                    <a:pt x="533" y="787"/>
                    <a:pt x="392" y="959"/>
                    <a:pt x="358" y="1208"/>
                  </a:cubicBezTo>
                  <a:cubicBezTo>
                    <a:pt x="343" y="1318"/>
                    <a:pt x="331" y="1431"/>
                    <a:pt x="296" y="1541"/>
                  </a:cubicBezTo>
                  <a:cubicBezTo>
                    <a:pt x="270" y="1624"/>
                    <a:pt x="302" y="1717"/>
                    <a:pt x="340" y="1795"/>
                  </a:cubicBezTo>
                  <a:cubicBezTo>
                    <a:pt x="413" y="1949"/>
                    <a:pt x="456" y="2114"/>
                    <a:pt x="516" y="2273"/>
                  </a:cubicBezTo>
                  <a:cubicBezTo>
                    <a:pt x="522" y="2290"/>
                    <a:pt x="526" y="2308"/>
                    <a:pt x="534" y="2325"/>
                  </a:cubicBezTo>
                  <a:cubicBezTo>
                    <a:pt x="580" y="2412"/>
                    <a:pt x="617" y="2424"/>
                    <a:pt x="710" y="2386"/>
                  </a:cubicBezTo>
                  <a:cubicBezTo>
                    <a:pt x="893" y="2310"/>
                    <a:pt x="1033" y="2183"/>
                    <a:pt x="1145" y="2021"/>
                  </a:cubicBezTo>
                  <a:cubicBezTo>
                    <a:pt x="1153" y="2021"/>
                    <a:pt x="1160" y="2021"/>
                    <a:pt x="1168" y="2019"/>
                  </a:cubicBezTo>
                  <a:lnTo>
                    <a:pt x="1191" y="1996"/>
                  </a:lnTo>
                  <a:lnTo>
                    <a:pt x="1214" y="1973"/>
                  </a:lnTo>
                  <a:cubicBezTo>
                    <a:pt x="1235" y="1955"/>
                    <a:pt x="1261" y="1944"/>
                    <a:pt x="1282" y="1928"/>
                  </a:cubicBezTo>
                  <a:cubicBezTo>
                    <a:pt x="1395" y="1842"/>
                    <a:pt x="1417" y="1863"/>
                    <a:pt x="1438" y="1998"/>
                  </a:cubicBezTo>
                  <a:cubicBezTo>
                    <a:pt x="1441" y="2019"/>
                    <a:pt x="1440" y="2042"/>
                    <a:pt x="1441" y="2065"/>
                  </a:cubicBezTo>
                  <a:cubicBezTo>
                    <a:pt x="1435" y="2135"/>
                    <a:pt x="1427" y="2204"/>
                    <a:pt x="1388" y="2265"/>
                  </a:cubicBezTo>
                  <a:cubicBezTo>
                    <a:pt x="1383" y="2267"/>
                    <a:pt x="1379" y="2270"/>
                    <a:pt x="1374" y="2271"/>
                  </a:cubicBezTo>
                  <a:cubicBezTo>
                    <a:pt x="1316" y="2319"/>
                    <a:pt x="1304" y="2394"/>
                    <a:pt x="1278" y="2460"/>
                  </a:cubicBezTo>
                  <a:cubicBezTo>
                    <a:pt x="1259" y="2505"/>
                    <a:pt x="1250" y="2554"/>
                    <a:pt x="1215" y="2591"/>
                  </a:cubicBezTo>
                  <a:cubicBezTo>
                    <a:pt x="1200" y="2684"/>
                    <a:pt x="1172" y="2776"/>
                    <a:pt x="1146" y="2866"/>
                  </a:cubicBezTo>
                  <a:lnTo>
                    <a:pt x="1146" y="2889"/>
                  </a:lnTo>
                  <a:cubicBezTo>
                    <a:pt x="1194" y="3066"/>
                    <a:pt x="1127" y="3252"/>
                    <a:pt x="1183" y="3429"/>
                  </a:cubicBezTo>
                  <a:cubicBezTo>
                    <a:pt x="1182" y="3441"/>
                    <a:pt x="1180" y="3454"/>
                    <a:pt x="1178" y="3467"/>
                  </a:cubicBezTo>
                  <a:cubicBezTo>
                    <a:pt x="1177" y="3487"/>
                    <a:pt x="1168" y="3504"/>
                    <a:pt x="1153" y="3518"/>
                  </a:cubicBezTo>
                  <a:cubicBezTo>
                    <a:pt x="1137" y="3530"/>
                    <a:pt x="1119" y="3536"/>
                    <a:pt x="1102" y="3544"/>
                  </a:cubicBezTo>
                  <a:cubicBezTo>
                    <a:pt x="1085" y="3551"/>
                    <a:pt x="1067" y="3553"/>
                    <a:pt x="1047" y="3556"/>
                  </a:cubicBezTo>
                  <a:cubicBezTo>
                    <a:pt x="1023" y="3557"/>
                    <a:pt x="998" y="3557"/>
                    <a:pt x="978" y="3542"/>
                  </a:cubicBezTo>
                  <a:cubicBezTo>
                    <a:pt x="968" y="3538"/>
                    <a:pt x="959" y="3530"/>
                    <a:pt x="952" y="3521"/>
                  </a:cubicBezTo>
                  <a:cubicBezTo>
                    <a:pt x="992" y="3052"/>
                    <a:pt x="1053" y="2588"/>
                    <a:pt x="1269" y="2152"/>
                  </a:cubicBezTo>
                  <a:cubicBezTo>
                    <a:pt x="1165" y="2158"/>
                    <a:pt x="1136" y="2253"/>
                    <a:pt x="1065" y="2282"/>
                  </a:cubicBezTo>
                  <a:cubicBezTo>
                    <a:pt x="956" y="2368"/>
                    <a:pt x="852" y="2464"/>
                    <a:pt x="730" y="2536"/>
                  </a:cubicBezTo>
                  <a:cubicBezTo>
                    <a:pt x="533" y="2652"/>
                    <a:pt x="423" y="2612"/>
                    <a:pt x="374" y="2392"/>
                  </a:cubicBezTo>
                  <a:cubicBezTo>
                    <a:pt x="346" y="2270"/>
                    <a:pt x="297" y="2151"/>
                    <a:pt x="285" y="2024"/>
                  </a:cubicBezTo>
                  <a:cubicBezTo>
                    <a:pt x="281" y="1986"/>
                    <a:pt x="264" y="1963"/>
                    <a:pt x="229" y="1946"/>
                  </a:cubicBezTo>
                  <a:cubicBezTo>
                    <a:pt x="148" y="1906"/>
                    <a:pt x="100" y="1833"/>
                    <a:pt x="59" y="1758"/>
                  </a:cubicBezTo>
                  <a:cubicBezTo>
                    <a:pt x="0" y="1647"/>
                    <a:pt x="15" y="1538"/>
                    <a:pt x="93" y="1439"/>
                  </a:cubicBezTo>
                  <a:cubicBezTo>
                    <a:pt x="148" y="1369"/>
                    <a:pt x="163" y="1295"/>
                    <a:pt x="158" y="1201"/>
                  </a:cubicBezTo>
                  <a:cubicBezTo>
                    <a:pt x="152" y="1085"/>
                    <a:pt x="221" y="975"/>
                    <a:pt x="250" y="860"/>
                  </a:cubicBezTo>
                  <a:cubicBezTo>
                    <a:pt x="305" y="639"/>
                    <a:pt x="430" y="455"/>
                    <a:pt x="594" y="298"/>
                  </a:cubicBezTo>
                  <a:cubicBezTo>
                    <a:pt x="661" y="234"/>
                    <a:pt x="720" y="246"/>
                    <a:pt x="784" y="295"/>
                  </a:cubicBezTo>
                  <a:cubicBezTo>
                    <a:pt x="791" y="300"/>
                    <a:pt x="798" y="304"/>
                    <a:pt x="803" y="301"/>
                  </a:cubicBezTo>
                  <a:cubicBezTo>
                    <a:pt x="814" y="291"/>
                    <a:pt x="786" y="292"/>
                    <a:pt x="800" y="291"/>
                  </a:cubicBezTo>
                  <a:cubicBezTo>
                    <a:pt x="752" y="239"/>
                    <a:pt x="780" y="187"/>
                    <a:pt x="800" y="136"/>
                  </a:cubicBezTo>
                  <a:cubicBezTo>
                    <a:pt x="826" y="110"/>
                    <a:pt x="849" y="80"/>
                    <a:pt x="885" y="68"/>
                  </a:cubicBezTo>
                  <a:cubicBezTo>
                    <a:pt x="1007" y="97"/>
                    <a:pt x="1117" y="17"/>
                    <a:pt x="1238" y="28"/>
                  </a:cubicBezTo>
                  <a:cubicBezTo>
                    <a:pt x="1321" y="72"/>
                    <a:pt x="1401" y="37"/>
                    <a:pt x="1482" y="23"/>
                  </a:cubicBezTo>
                  <a:cubicBezTo>
                    <a:pt x="1533" y="14"/>
                    <a:pt x="1582" y="0"/>
                    <a:pt x="1603" y="68"/>
                  </a:cubicBezTo>
                  <a:cubicBezTo>
                    <a:pt x="1605" y="127"/>
                    <a:pt x="1559" y="141"/>
                    <a:pt x="1516" y="156"/>
                  </a:cubicBezTo>
                  <a:cubicBezTo>
                    <a:pt x="1401" y="197"/>
                    <a:pt x="1281" y="222"/>
                    <a:pt x="1169" y="271"/>
                  </a:cubicBezTo>
                  <a:cubicBezTo>
                    <a:pt x="1333" y="239"/>
                    <a:pt x="1488" y="182"/>
                    <a:pt x="1647" y="138"/>
                  </a:cubicBezTo>
                  <a:cubicBezTo>
                    <a:pt x="1702" y="123"/>
                    <a:pt x="1757" y="100"/>
                    <a:pt x="1809" y="144"/>
                  </a:cubicBezTo>
                  <a:cubicBezTo>
                    <a:pt x="1844" y="196"/>
                    <a:pt x="1789" y="217"/>
                    <a:pt x="1773" y="252"/>
                  </a:cubicBezTo>
                  <a:cubicBezTo>
                    <a:pt x="1766" y="262"/>
                    <a:pt x="1757" y="268"/>
                    <a:pt x="1748" y="272"/>
                  </a:cubicBezTo>
                  <a:cubicBezTo>
                    <a:pt x="1737" y="275"/>
                    <a:pt x="1727" y="277"/>
                    <a:pt x="1716" y="277"/>
                  </a:cubicBezTo>
                  <a:cubicBezTo>
                    <a:pt x="1507" y="326"/>
                    <a:pt x="1305" y="404"/>
                    <a:pt x="1096" y="449"/>
                  </a:cubicBezTo>
                  <a:cubicBezTo>
                    <a:pt x="1097" y="450"/>
                    <a:pt x="1093" y="453"/>
                    <a:pt x="1092" y="454"/>
                  </a:cubicBezTo>
                  <a:cubicBezTo>
                    <a:pt x="1105" y="462"/>
                    <a:pt x="1111" y="471"/>
                    <a:pt x="1099" y="486"/>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50" name="Forme libre 1249"/>
            <p:cNvSpPr>
              <a:spLocks noChangeArrowheads="1"/>
            </p:cNvSpPr>
            <p:nvPr userDrawn="1"/>
          </p:nvSpPr>
          <p:spPr bwMode="auto">
            <a:xfrm>
              <a:off x="5707063" y="3230563"/>
              <a:ext cx="63500" cy="52387"/>
            </a:xfrm>
            <a:custGeom>
              <a:avLst/>
              <a:gdLst>
                <a:gd name="T0" fmla="*/ 113 w 178"/>
                <a:gd name="T1" fmla="*/ 125 h 147"/>
                <a:gd name="T2" fmla="*/ 0 w 178"/>
                <a:gd name="T3" fmla="*/ 125 h 147"/>
                <a:gd name="T4" fmla="*/ 3 w 178"/>
                <a:gd name="T5" fmla="*/ 91 h 147"/>
                <a:gd name="T6" fmla="*/ 131 w 178"/>
                <a:gd name="T7" fmla="*/ 0 h 147"/>
                <a:gd name="T8" fmla="*/ 168 w 178"/>
                <a:gd name="T9" fmla="*/ 18 h 147"/>
                <a:gd name="T10" fmla="*/ 113 w 178"/>
                <a:gd name="T11" fmla="*/ 125 h 147"/>
              </a:gdLst>
              <a:ahLst/>
              <a:cxnLst>
                <a:cxn ang="0">
                  <a:pos x="T0" y="T1"/>
                </a:cxn>
                <a:cxn ang="0">
                  <a:pos x="T2" y="T3"/>
                </a:cxn>
                <a:cxn ang="0">
                  <a:pos x="T4" y="T5"/>
                </a:cxn>
                <a:cxn ang="0">
                  <a:pos x="T6" y="T7"/>
                </a:cxn>
                <a:cxn ang="0">
                  <a:pos x="T8" y="T9"/>
                </a:cxn>
                <a:cxn ang="0">
                  <a:pos x="T10" y="T11"/>
                </a:cxn>
              </a:cxnLst>
              <a:rect l="0" t="0" r="r" b="b"/>
              <a:pathLst>
                <a:path w="178" h="147">
                  <a:moveTo>
                    <a:pt x="113" y="125"/>
                  </a:moveTo>
                  <a:cubicBezTo>
                    <a:pt x="75" y="146"/>
                    <a:pt x="37" y="146"/>
                    <a:pt x="0" y="125"/>
                  </a:cubicBezTo>
                  <a:cubicBezTo>
                    <a:pt x="2" y="114"/>
                    <a:pt x="0" y="102"/>
                    <a:pt x="3" y="91"/>
                  </a:cubicBezTo>
                  <a:cubicBezTo>
                    <a:pt x="23" y="36"/>
                    <a:pt x="72" y="1"/>
                    <a:pt x="131" y="0"/>
                  </a:cubicBezTo>
                  <a:cubicBezTo>
                    <a:pt x="148" y="0"/>
                    <a:pt x="165" y="1"/>
                    <a:pt x="168" y="18"/>
                  </a:cubicBezTo>
                  <a:cubicBezTo>
                    <a:pt x="177" y="68"/>
                    <a:pt x="130" y="90"/>
                    <a:pt x="113" y="125"/>
                  </a:cubicBezTo>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51" name="Forme libre 1250"/>
            <p:cNvSpPr>
              <a:spLocks noChangeArrowheads="1"/>
            </p:cNvSpPr>
            <p:nvPr userDrawn="1"/>
          </p:nvSpPr>
          <p:spPr bwMode="auto">
            <a:xfrm>
              <a:off x="5813425" y="3625850"/>
              <a:ext cx="239713" cy="349250"/>
            </a:xfrm>
            <a:custGeom>
              <a:avLst/>
              <a:gdLst>
                <a:gd name="T0" fmla="*/ 663 w 664"/>
                <a:gd name="T1" fmla="*/ 649 h 968"/>
                <a:gd name="T2" fmla="*/ 561 w 664"/>
                <a:gd name="T3" fmla="*/ 846 h 968"/>
                <a:gd name="T4" fmla="*/ 236 w 664"/>
                <a:gd name="T5" fmla="*/ 967 h 968"/>
                <a:gd name="T6" fmla="*/ 87 w 664"/>
                <a:gd name="T7" fmla="*/ 961 h 968"/>
                <a:gd name="T8" fmla="*/ 0 w 664"/>
                <a:gd name="T9" fmla="*/ 858 h 968"/>
                <a:gd name="T10" fmla="*/ 69 w 664"/>
                <a:gd name="T11" fmla="*/ 561 h 968"/>
                <a:gd name="T12" fmla="*/ 115 w 664"/>
                <a:gd name="T13" fmla="*/ 421 h 968"/>
                <a:gd name="T14" fmla="*/ 115 w 664"/>
                <a:gd name="T15" fmla="*/ 421 h 968"/>
                <a:gd name="T16" fmla="*/ 184 w 664"/>
                <a:gd name="T17" fmla="*/ 238 h 968"/>
                <a:gd name="T18" fmla="*/ 217 w 664"/>
                <a:gd name="T19" fmla="*/ 140 h 968"/>
                <a:gd name="T20" fmla="*/ 228 w 664"/>
                <a:gd name="T21" fmla="*/ 10 h 968"/>
                <a:gd name="T22" fmla="*/ 242 w 664"/>
                <a:gd name="T23" fmla="*/ 0 h 968"/>
                <a:gd name="T24" fmla="*/ 265 w 664"/>
                <a:gd name="T25" fmla="*/ 21 h 968"/>
                <a:gd name="T26" fmla="*/ 271 w 664"/>
                <a:gd name="T27" fmla="*/ 284 h 968"/>
                <a:gd name="T28" fmla="*/ 258 w 664"/>
                <a:gd name="T29" fmla="*/ 313 h 968"/>
                <a:gd name="T30" fmla="*/ 240 w 664"/>
                <a:gd name="T31" fmla="*/ 337 h 968"/>
                <a:gd name="T32" fmla="*/ 223 w 664"/>
                <a:gd name="T33" fmla="*/ 362 h 968"/>
                <a:gd name="T34" fmla="*/ 187 w 664"/>
                <a:gd name="T35" fmla="*/ 440 h 968"/>
                <a:gd name="T36" fmla="*/ 175 w 664"/>
                <a:gd name="T37" fmla="*/ 466 h 968"/>
                <a:gd name="T38" fmla="*/ 135 w 664"/>
                <a:gd name="T39" fmla="*/ 593 h 968"/>
                <a:gd name="T40" fmla="*/ 326 w 664"/>
                <a:gd name="T41" fmla="*/ 762 h 968"/>
                <a:gd name="T42" fmla="*/ 521 w 664"/>
                <a:gd name="T43" fmla="*/ 678 h 968"/>
                <a:gd name="T44" fmla="*/ 663 w 664"/>
                <a:gd name="T45" fmla="*/ 649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4" h="968">
                  <a:moveTo>
                    <a:pt x="663" y="649"/>
                  </a:moveTo>
                  <a:cubicBezTo>
                    <a:pt x="640" y="721"/>
                    <a:pt x="628" y="802"/>
                    <a:pt x="561" y="846"/>
                  </a:cubicBezTo>
                  <a:cubicBezTo>
                    <a:pt x="462" y="910"/>
                    <a:pt x="358" y="967"/>
                    <a:pt x="236" y="967"/>
                  </a:cubicBezTo>
                  <a:cubicBezTo>
                    <a:pt x="187" y="967"/>
                    <a:pt x="136" y="967"/>
                    <a:pt x="87" y="961"/>
                  </a:cubicBezTo>
                  <a:cubicBezTo>
                    <a:pt x="13" y="953"/>
                    <a:pt x="0" y="936"/>
                    <a:pt x="0" y="858"/>
                  </a:cubicBezTo>
                  <a:cubicBezTo>
                    <a:pt x="0" y="753"/>
                    <a:pt x="39" y="658"/>
                    <a:pt x="69" y="561"/>
                  </a:cubicBezTo>
                  <a:cubicBezTo>
                    <a:pt x="84" y="513"/>
                    <a:pt x="100" y="467"/>
                    <a:pt x="115" y="421"/>
                  </a:cubicBezTo>
                  <a:lnTo>
                    <a:pt x="115" y="421"/>
                  </a:lnTo>
                  <a:cubicBezTo>
                    <a:pt x="129" y="357"/>
                    <a:pt x="138" y="290"/>
                    <a:pt x="184" y="238"/>
                  </a:cubicBezTo>
                  <a:cubicBezTo>
                    <a:pt x="222" y="215"/>
                    <a:pt x="223" y="178"/>
                    <a:pt x="217" y="140"/>
                  </a:cubicBezTo>
                  <a:cubicBezTo>
                    <a:pt x="210" y="96"/>
                    <a:pt x="208" y="52"/>
                    <a:pt x="228" y="10"/>
                  </a:cubicBezTo>
                  <a:cubicBezTo>
                    <a:pt x="233" y="7"/>
                    <a:pt x="237" y="4"/>
                    <a:pt x="242" y="0"/>
                  </a:cubicBezTo>
                  <a:cubicBezTo>
                    <a:pt x="252" y="3"/>
                    <a:pt x="260" y="10"/>
                    <a:pt x="265" y="21"/>
                  </a:cubicBezTo>
                  <a:cubicBezTo>
                    <a:pt x="301" y="108"/>
                    <a:pt x="329" y="195"/>
                    <a:pt x="271" y="284"/>
                  </a:cubicBezTo>
                  <a:cubicBezTo>
                    <a:pt x="268" y="293"/>
                    <a:pt x="263" y="304"/>
                    <a:pt x="258" y="313"/>
                  </a:cubicBezTo>
                  <a:cubicBezTo>
                    <a:pt x="252" y="322"/>
                    <a:pt x="246" y="330"/>
                    <a:pt x="240" y="337"/>
                  </a:cubicBezTo>
                  <a:cubicBezTo>
                    <a:pt x="234" y="345"/>
                    <a:pt x="229" y="354"/>
                    <a:pt x="223" y="362"/>
                  </a:cubicBezTo>
                  <a:cubicBezTo>
                    <a:pt x="207" y="386"/>
                    <a:pt x="202" y="415"/>
                    <a:pt x="187" y="440"/>
                  </a:cubicBezTo>
                  <a:cubicBezTo>
                    <a:pt x="184" y="449"/>
                    <a:pt x="179" y="458"/>
                    <a:pt x="175" y="466"/>
                  </a:cubicBezTo>
                  <a:cubicBezTo>
                    <a:pt x="158" y="507"/>
                    <a:pt x="142" y="548"/>
                    <a:pt x="135" y="593"/>
                  </a:cubicBezTo>
                  <a:cubicBezTo>
                    <a:pt x="126" y="744"/>
                    <a:pt x="179" y="788"/>
                    <a:pt x="326" y="762"/>
                  </a:cubicBezTo>
                  <a:cubicBezTo>
                    <a:pt x="399" y="750"/>
                    <a:pt x="460" y="719"/>
                    <a:pt x="521" y="678"/>
                  </a:cubicBezTo>
                  <a:cubicBezTo>
                    <a:pt x="562" y="651"/>
                    <a:pt x="605" y="613"/>
                    <a:pt x="663" y="649"/>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52" name="Forme libre 1251"/>
            <p:cNvSpPr>
              <a:spLocks noChangeArrowheads="1"/>
            </p:cNvSpPr>
            <p:nvPr userDrawn="1"/>
          </p:nvSpPr>
          <p:spPr bwMode="auto">
            <a:xfrm>
              <a:off x="5862638" y="3492500"/>
              <a:ext cx="247650" cy="109538"/>
            </a:xfrm>
            <a:custGeom>
              <a:avLst/>
              <a:gdLst>
                <a:gd name="T0" fmla="*/ 689 w 690"/>
                <a:gd name="T1" fmla="*/ 35 h 303"/>
                <a:gd name="T2" fmla="*/ 197 w 690"/>
                <a:gd name="T3" fmla="*/ 199 h 303"/>
                <a:gd name="T4" fmla="*/ 46 w 690"/>
                <a:gd name="T5" fmla="*/ 290 h 303"/>
                <a:gd name="T6" fmla="*/ 27 w 690"/>
                <a:gd name="T7" fmla="*/ 284 h 303"/>
                <a:gd name="T8" fmla="*/ 23 w 690"/>
                <a:gd name="T9" fmla="*/ 266 h 303"/>
                <a:gd name="T10" fmla="*/ 6 w 690"/>
                <a:gd name="T11" fmla="*/ 248 h 303"/>
                <a:gd name="T12" fmla="*/ 0 w 690"/>
                <a:gd name="T13" fmla="*/ 238 h 303"/>
                <a:gd name="T14" fmla="*/ 153 w 690"/>
                <a:gd name="T15" fmla="*/ 167 h 303"/>
                <a:gd name="T16" fmla="*/ 493 w 690"/>
                <a:gd name="T17" fmla="*/ 44 h 303"/>
                <a:gd name="T18" fmla="*/ 689 w 690"/>
                <a:gd name="T19" fmla="*/ 3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0" h="303">
                  <a:moveTo>
                    <a:pt x="689" y="35"/>
                  </a:moveTo>
                  <a:cubicBezTo>
                    <a:pt x="530" y="105"/>
                    <a:pt x="359" y="139"/>
                    <a:pt x="197" y="199"/>
                  </a:cubicBezTo>
                  <a:cubicBezTo>
                    <a:pt x="140" y="220"/>
                    <a:pt x="81" y="234"/>
                    <a:pt x="46" y="290"/>
                  </a:cubicBezTo>
                  <a:cubicBezTo>
                    <a:pt x="35" y="302"/>
                    <a:pt x="27" y="299"/>
                    <a:pt x="27" y="284"/>
                  </a:cubicBezTo>
                  <a:cubicBezTo>
                    <a:pt x="27" y="278"/>
                    <a:pt x="26" y="272"/>
                    <a:pt x="23" y="266"/>
                  </a:cubicBezTo>
                  <a:cubicBezTo>
                    <a:pt x="17" y="260"/>
                    <a:pt x="12" y="254"/>
                    <a:pt x="6" y="248"/>
                  </a:cubicBezTo>
                  <a:lnTo>
                    <a:pt x="0" y="238"/>
                  </a:lnTo>
                  <a:cubicBezTo>
                    <a:pt x="44" y="202"/>
                    <a:pt x="96" y="182"/>
                    <a:pt x="153" y="167"/>
                  </a:cubicBezTo>
                  <a:cubicBezTo>
                    <a:pt x="270" y="136"/>
                    <a:pt x="386" y="104"/>
                    <a:pt x="493" y="44"/>
                  </a:cubicBezTo>
                  <a:cubicBezTo>
                    <a:pt x="557" y="11"/>
                    <a:pt x="621" y="0"/>
                    <a:pt x="689" y="35"/>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53" name="Forme libre 1252"/>
            <p:cNvSpPr>
              <a:spLocks noChangeArrowheads="1"/>
            </p:cNvSpPr>
            <p:nvPr userDrawn="1"/>
          </p:nvSpPr>
          <p:spPr bwMode="auto">
            <a:xfrm>
              <a:off x="5848350" y="3703638"/>
              <a:ext cx="31750" cy="74612"/>
            </a:xfrm>
            <a:custGeom>
              <a:avLst/>
              <a:gdLst>
                <a:gd name="T0" fmla="*/ 89 w 90"/>
                <a:gd name="T1" fmla="*/ 22 h 207"/>
                <a:gd name="T2" fmla="*/ 20 w 90"/>
                <a:gd name="T3" fmla="*/ 206 h 207"/>
                <a:gd name="T4" fmla="*/ 89 w 90"/>
                <a:gd name="T5" fmla="*/ 0 h 207"/>
                <a:gd name="T6" fmla="*/ 89 w 90"/>
                <a:gd name="T7" fmla="*/ 22 h 207"/>
              </a:gdLst>
              <a:ahLst/>
              <a:cxnLst>
                <a:cxn ang="0">
                  <a:pos x="T0" y="T1"/>
                </a:cxn>
                <a:cxn ang="0">
                  <a:pos x="T2" y="T3"/>
                </a:cxn>
                <a:cxn ang="0">
                  <a:pos x="T4" y="T5"/>
                </a:cxn>
                <a:cxn ang="0">
                  <a:pos x="T6" y="T7"/>
                </a:cxn>
              </a:cxnLst>
              <a:rect l="0" t="0" r="r" b="b"/>
              <a:pathLst>
                <a:path w="90" h="207">
                  <a:moveTo>
                    <a:pt x="89" y="22"/>
                  </a:moveTo>
                  <a:cubicBezTo>
                    <a:pt x="66" y="84"/>
                    <a:pt x="43" y="145"/>
                    <a:pt x="20" y="206"/>
                  </a:cubicBezTo>
                  <a:cubicBezTo>
                    <a:pt x="0" y="123"/>
                    <a:pt x="40" y="59"/>
                    <a:pt x="89" y="0"/>
                  </a:cubicBezTo>
                  <a:cubicBezTo>
                    <a:pt x="89" y="6"/>
                    <a:pt x="89" y="13"/>
                    <a:pt x="89" y="22"/>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54" name="Forme libre 1253"/>
            <p:cNvSpPr>
              <a:spLocks noChangeArrowheads="1"/>
            </p:cNvSpPr>
            <p:nvPr userDrawn="1"/>
          </p:nvSpPr>
          <p:spPr bwMode="auto">
            <a:xfrm>
              <a:off x="5872163" y="3595688"/>
              <a:ext cx="30162" cy="34925"/>
            </a:xfrm>
            <a:custGeom>
              <a:avLst/>
              <a:gdLst>
                <a:gd name="T0" fmla="*/ 0 w 84"/>
                <a:gd name="T1" fmla="*/ 0 h 99"/>
                <a:gd name="T2" fmla="*/ 19 w 84"/>
                <a:gd name="T3" fmla="*/ 6 h 99"/>
                <a:gd name="T4" fmla="*/ 67 w 84"/>
                <a:gd name="T5" fmla="*/ 72 h 99"/>
                <a:gd name="T6" fmla="*/ 67 w 84"/>
                <a:gd name="T7" fmla="*/ 96 h 99"/>
                <a:gd name="T8" fmla="*/ 66 w 84"/>
                <a:gd name="T9" fmla="*/ 98 h 99"/>
                <a:gd name="T10" fmla="*/ 0 w 84"/>
                <a:gd name="T11" fmla="*/ 0 h 99"/>
              </a:gdLst>
              <a:ahLst/>
              <a:cxnLst>
                <a:cxn ang="0">
                  <a:pos x="T0" y="T1"/>
                </a:cxn>
                <a:cxn ang="0">
                  <a:pos x="T2" y="T3"/>
                </a:cxn>
                <a:cxn ang="0">
                  <a:pos x="T4" y="T5"/>
                </a:cxn>
                <a:cxn ang="0">
                  <a:pos x="T6" y="T7"/>
                </a:cxn>
                <a:cxn ang="0">
                  <a:pos x="T8" y="T9"/>
                </a:cxn>
                <a:cxn ang="0">
                  <a:pos x="T10" y="T11"/>
                </a:cxn>
              </a:cxnLst>
              <a:rect l="0" t="0" r="r" b="b"/>
              <a:pathLst>
                <a:path w="84" h="99">
                  <a:moveTo>
                    <a:pt x="0" y="0"/>
                  </a:moveTo>
                  <a:cubicBezTo>
                    <a:pt x="6" y="3"/>
                    <a:pt x="13" y="5"/>
                    <a:pt x="19" y="6"/>
                  </a:cubicBezTo>
                  <a:cubicBezTo>
                    <a:pt x="35" y="28"/>
                    <a:pt x="51" y="49"/>
                    <a:pt x="67" y="72"/>
                  </a:cubicBezTo>
                  <a:cubicBezTo>
                    <a:pt x="83" y="80"/>
                    <a:pt x="83" y="89"/>
                    <a:pt x="67" y="96"/>
                  </a:cubicBezTo>
                  <a:lnTo>
                    <a:pt x="66" y="98"/>
                  </a:lnTo>
                  <a:cubicBezTo>
                    <a:pt x="32" y="72"/>
                    <a:pt x="5" y="44"/>
                    <a:pt x="0" y="0"/>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55" name="Forme libre 1254"/>
            <p:cNvSpPr>
              <a:spLocks noChangeArrowheads="1"/>
            </p:cNvSpPr>
            <p:nvPr userDrawn="1"/>
          </p:nvSpPr>
          <p:spPr bwMode="auto">
            <a:xfrm>
              <a:off x="5797550" y="3654425"/>
              <a:ext cx="25400" cy="17463"/>
            </a:xfrm>
            <a:custGeom>
              <a:avLst/>
              <a:gdLst>
                <a:gd name="T0" fmla="*/ 68 w 69"/>
                <a:gd name="T1" fmla="*/ 0 h 47"/>
                <a:gd name="T2" fmla="*/ 0 w 69"/>
                <a:gd name="T3" fmla="*/ 46 h 47"/>
                <a:gd name="T4" fmla="*/ 68 w 69"/>
                <a:gd name="T5" fmla="*/ 0 h 47"/>
              </a:gdLst>
              <a:ahLst/>
              <a:cxnLst>
                <a:cxn ang="0">
                  <a:pos x="T0" y="T1"/>
                </a:cxn>
                <a:cxn ang="0">
                  <a:pos x="T2" y="T3"/>
                </a:cxn>
                <a:cxn ang="0">
                  <a:pos x="T4" y="T5"/>
                </a:cxn>
              </a:cxnLst>
              <a:rect l="0" t="0" r="r" b="b"/>
              <a:pathLst>
                <a:path w="69" h="47">
                  <a:moveTo>
                    <a:pt x="68" y="0"/>
                  </a:moveTo>
                  <a:cubicBezTo>
                    <a:pt x="52" y="25"/>
                    <a:pt x="29" y="40"/>
                    <a:pt x="0" y="46"/>
                  </a:cubicBezTo>
                  <a:cubicBezTo>
                    <a:pt x="16" y="20"/>
                    <a:pt x="39" y="5"/>
                    <a:pt x="68" y="0"/>
                  </a:cubicBezTo>
                </a:path>
              </a:pathLst>
            </a:custGeom>
            <a:solidFill>
              <a:srgbClr val="47474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56" name="Forme libre 1255"/>
            <p:cNvSpPr>
              <a:spLocks noChangeArrowheads="1"/>
            </p:cNvSpPr>
            <p:nvPr userDrawn="1"/>
          </p:nvSpPr>
          <p:spPr bwMode="auto">
            <a:xfrm>
              <a:off x="5830888" y="3587750"/>
              <a:ext cx="25400" cy="11113"/>
            </a:xfrm>
            <a:custGeom>
              <a:avLst/>
              <a:gdLst>
                <a:gd name="T0" fmla="*/ 1 w 69"/>
                <a:gd name="T1" fmla="*/ 0 h 33"/>
                <a:gd name="T2" fmla="*/ 68 w 69"/>
                <a:gd name="T3" fmla="*/ 5 h 33"/>
                <a:gd name="T4" fmla="*/ 46 w 69"/>
                <a:gd name="T5" fmla="*/ 25 h 33"/>
                <a:gd name="T6" fmla="*/ 23 w 69"/>
                <a:gd name="T7" fmla="*/ 26 h 33"/>
                <a:gd name="T8" fmla="*/ 0 w 69"/>
                <a:gd name="T9" fmla="*/ 25 h 33"/>
                <a:gd name="T10" fmla="*/ 1 w 69"/>
                <a:gd name="T11" fmla="*/ 0 h 33"/>
              </a:gdLst>
              <a:ahLst/>
              <a:cxnLst>
                <a:cxn ang="0">
                  <a:pos x="T0" y="T1"/>
                </a:cxn>
                <a:cxn ang="0">
                  <a:pos x="T2" y="T3"/>
                </a:cxn>
                <a:cxn ang="0">
                  <a:pos x="T4" y="T5"/>
                </a:cxn>
                <a:cxn ang="0">
                  <a:pos x="T6" y="T7"/>
                </a:cxn>
                <a:cxn ang="0">
                  <a:pos x="T8" y="T9"/>
                </a:cxn>
                <a:cxn ang="0">
                  <a:pos x="T10" y="T11"/>
                </a:cxn>
              </a:cxnLst>
              <a:rect l="0" t="0" r="r" b="b"/>
              <a:pathLst>
                <a:path w="69" h="33">
                  <a:moveTo>
                    <a:pt x="1" y="0"/>
                  </a:moveTo>
                  <a:cubicBezTo>
                    <a:pt x="24" y="2"/>
                    <a:pt x="47" y="3"/>
                    <a:pt x="68" y="5"/>
                  </a:cubicBezTo>
                  <a:cubicBezTo>
                    <a:pt x="61" y="11"/>
                    <a:pt x="53" y="19"/>
                    <a:pt x="46" y="25"/>
                  </a:cubicBezTo>
                  <a:cubicBezTo>
                    <a:pt x="38" y="32"/>
                    <a:pt x="30" y="32"/>
                    <a:pt x="23" y="26"/>
                  </a:cubicBezTo>
                  <a:cubicBezTo>
                    <a:pt x="15" y="26"/>
                    <a:pt x="7" y="25"/>
                    <a:pt x="0" y="25"/>
                  </a:cubicBezTo>
                  <a:cubicBezTo>
                    <a:pt x="1" y="16"/>
                    <a:pt x="1" y="8"/>
                    <a:pt x="1" y="0"/>
                  </a:cubicBezTo>
                </a:path>
              </a:pathLst>
            </a:custGeom>
            <a:solidFill>
              <a:srgbClr val="6B6B6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57" name="Forme libre 1256"/>
            <p:cNvSpPr>
              <a:spLocks noChangeArrowheads="1"/>
            </p:cNvSpPr>
            <p:nvPr userDrawn="1"/>
          </p:nvSpPr>
          <p:spPr bwMode="auto">
            <a:xfrm>
              <a:off x="5781675" y="3679825"/>
              <a:ext cx="7938" cy="7938"/>
            </a:xfrm>
            <a:custGeom>
              <a:avLst/>
              <a:gdLst>
                <a:gd name="T0" fmla="*/ 23 w 24"/>
                <a:gd name="T1" fmla="*/ 0 h 24"/>
                <a:gd name="T2" fmla="*/ 0 w 24"/>
                <a:gd name="T3" fmla="*/ 23 h 24"/>
                <a:gd name="T4" fmla="*/ 23 w 24"/>
                <a:gd name="T5" fmla="*/ 0 h 24"/>
              </a:gdLst>
              <a:ahLst/>
              <a:cxnLst>
                <a:cxn ang="0">
                  <a:pos x="T0" y="T1"/>
                </a:cxn>
                <a:cxn ang="0">
                  <a:pos x="T2" y="T3"/>
                </a:cxn>
                <a:cxn ang="0">
                  <a:pos x="T4" y="T5"/>
                </a:cxn>
              </a:cxnLst>
              <a:rect l="0" t="0" r="r" b="b"/>
              <a:pathLst>
                <a:path w="24" h="24">
                  <a:moveTo>
                    <a:pt x="23" y="0"/>
                  </a:moveTo>
                  <a:cubicBezTo>
                    <a:pt x="15" y="7"/>
                    <a:pt x="7" y="15"/>
                    <a:pt x="0" y="23"/>
                  </a:cubicBezTo>
                  <a:cubicBezTo>
                    <a:pt x="7" y="14"/>
                    <a:pt x="15" y="6"/>
                    <a:pt x="23" y="0"/>
                  </a:cubicBezTo>
                </a:path>
              </a:pathLst>
            </a:custGeom>
            <a:solidFill>
              <a:srgbClr val="47474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58" name="Forme libre 1257"/>
            <p:cNvSpPr>
              <a:spLocks noChangeArrowheads="1"/>
            </p:cNvSpPr>
            <p:nvPr userDrawn="1"/>
          </p:nvSpPr>
          <p:spPr bwMode="auto">
            <a:xfrm>
              <a:off x="5838825" y="3597275"/>
              <a:ext cx="7938" cy="1588"/>
            </a:xfrm>
            <a:custGeom>
              <a:avLst/>
              <a:gdLst>
                <a:gd name="T0" fmla="*/ 0 w 24"/>
                <a:gd name="T1" fmla="*/ 1 h 2"/>
                <a:gd name="T2" fmla="*/ 23 w 24"/>
                <a:gd name="T3" fmla="*/ 0 h 2"/>
                <a:gd name="T4" fmla="*/ 0 w 24"/>
                <a:gd name="T5" fmla="*/ 1 h 2"/>
              </a:gdLst>
              <a:ahLst/>
              <a:cxnLst>
                <a:cxn ang="0">
                  <a:pos x="T0" y="T1"/>
                </a:cxn>
                <a:cxn ang="0">
                  <a:pos x="T2" y="T3"/>
                </a:cxn>
                <a:cxn ang="0">
                  <a:pos x="T4" y="T5"/>
                </a:cxn>
              </a:cxnLst>
              <a:rect l="0" t="0" r="r" b="b"/>
              <a:pathLst>
                <a:path w="24" h="2">
                  <a:moveTo>
                    <a:pt x="0" y="1"/>
                  </a:moveTo>
                  <a:cubicBezTo>
                    <a:pt x="8" y="1"/>
                    <a:pt x="15" y="1"/>
                    <a:pt x="23" y="0"/>
                  </a:cubicBezTo>
                  <a:cubicBezTo>
                    <a:pt x="15" y="0"/>
                    <a:pt x="8" y="1"/>
                    <a:pt x="0" y="1"/>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59" name="Forme libre 1258"/>
            <p:cNvSpPr>
              <a:spLocks noChangeArrowheads="1"/>
            </p:cNvSpPr>
            <p:nvPr userDrawn="1"/>
          </p:nvSpPr>
          <p:spPr bwMode="auto">
            <a:xfrm>
              <a:off x="5862638" y="3582988"/>
              <a:ext cx="7937" cy="6350"/>
            </a:xfrm>
            <a:custGeom>
              <a:avLst/>
              <a:gdLst>
                <a:gd name="T0" fmla="*/ 5 w 23"/>
                <a:gd name="T1" fmla="*/ 0 h 19"/>
                <a:gd name="T2" fmla="*/ 22 w 23"/>
                <a:gd name="T3" fmla="*/ 18 h 19"/>
                <a:gd name="T4" fmla="*/ 0 w 23"/>
                <a:gd name="T5" fmla="*/ 16 h 19"/>
                <a:gd name="T6" fmla="*/ 5 w 23"/>
                <a:gd name="T7" fmla="*/ 0 h 19"/>
              </a:gdLst>
              <a:ahLst/>
              <a:cxnLst>
                <a:cxn ang="0">
                  <a:pos x="T0" y="T1"/>
                </a:cxn>
                <a:cxn ang="0">
                  <a:pos x="T2" y="T3"/>
                </a:cxn>
                <a:cxn ang="0">
                  <a:pos x="T4" y="T5"/>
                </a:cxn>
                <a:cxn ang="0">
                  <a:pos x="T6" y="T7"/>
                </a:cxn>
              </a:cxnLst>
              <a:rect l="0" t="0" r="r" b="b"/>
              <a:pathLst>
                <a:path w="23" h="19">
                  <a:moveTo>
                    <a:pt x="5" y="0"/>
                  </a:moveTo>
                  <a:cubicBezTo>
                    <a:pt x="11" y="6"/>
                    <a:pt x="16" y="12"/>
                    <a:pt x="22" y="18"/>
                  </a:cubicBezTo>
                  <a:cubicBezTo>
                    <a:pt x="14" y="18"/>
                    <a:pt x="8" y="18"/>
                    <a:pt x="0" y="16"/>
                  </a:cubicBezTo>
                  <a:cubicBezTo>
                    <a:pt x="2" y="10"/>
                    <a:pt x="3" y="6"/>
                    <a:pt x="5" y="0"/>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60" name="Forme libre 1259"/>
            <p:cNvSpPr>
              <a:spLocks noChangeArrowheads="1"/>
            </p:cNvSpPr>
            <p:nvPr userDrawn="1"/>
          </p:nvSpPr>
          <p:spPr bwMode="auto">
            <a:xfrm>
              <a:off x="5789613" y="3324225"/>
              <a:ext cx="17462" cy="7938"/>
            </a:xfrm>
            <a:custGeom>
              <a:avLst/>
              <a:gdLst>
                <a:gd name="T0" fmla="*/ 0 w 48"/>
                <a:gd name="T1" fmla="*/ 21 h 22"/>
                <a:gd name="T2" fmla="*/ 47 w 48"/>
                <a:gd name="T3" fmla="*/ 0 h 22"/>
                <a:gd name="T4" fmla="*/ 0 w 48"/>
                <a:gd name="T5" fmla="*/ 21 h 22"/>
              </a:gdLst>
              <a:ahLst/>
              <a:cxnLst>
                <a:cxn ang="0">
                  <a:pos x="T0" y="T1"/>
                </a:cxn>
                <a:cxn ang="0">
                  <a:pos x="T2" y="T3"/>
                </a:cxn>
                <a:cxn ang="0">
                  <a:pos x="T4" y="T5"/>
                </a:cxn>
              </a:cxnLst>
              <a:rect l="0" t="0" r="r" b="b"/>
              <a:pathLst>
                <a:path w="48" h="22">
                  <a:moveTo>
                    <a:pt x="0" y="21"/>
                  </a:moveTo>
                  <a:cubicBezTo>
                    <a:pt x="15" y="14"/>
                    <a:pt x="30" y="7"/>
                    <a:pt x="47" y="0"/>
                  </a:cubicBezTo>
                  <a:cubicBezTo>
                    <a:pt x="30" y="7"/>
                    <a:pt x="15" y="15"/>
                    <a:pt x="0" y="21"/>
                  </a:cubicBezTo>
                </a:path>
              </a:pathLst>
            </a:custGeom>
            <a:solidFill>
              <a:srgbClr val="6B6B6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61" name="Forme libre 1260"/>
            <p:cNvSpPr>
              <a:spLocks noChangeArrowheads="1"/>
            </p:cNvSpPr>
            <p:nvPr userDrawn="1"/>
          </p:nvSpPr>
          <p:spPr bwMode="auto">
            <a:xfrm>
              <a:off x="7369175" y="4284663"/>
              <a:ext cx="423863" cy="484187"/>
            </a:xfrm>
            <a:custGeom>
              <a:avLst/>
              <a:gdLst>
                <a:gd name="T0" fmla="*/ 1154 w 1177"/>
                <a:gd name="T1" fmla="*/ 426 h 1347"/>
                <a:gd name="T2" fmla="*/ 974 w 1177"/>
                <a:gd name="T3" fmla="*/ 588 h 1347"/>
                <a:gd name="T4" fmla="*/ 602 w 1177"/>
                <a:gd name="T5" fmla="*/ 922 h 1347"/>
                <a:gd name="T6" fmla="*/ 197 w 1177"/>
                <a:gd name="T7" fmla="*/ 1273 h 1347"/>
                <a:gd name="T8" fmla="*/ 55 w 1177"/>
                <a:gd name="T9" fmla="*/ 1302 h 1347"/>
                <a:gd name="T10" fmla="*/ 53 w 1177"/>
                <a:gd name="T11" fmla="*/ 1160 h 1347"/>
                <a:gd name="T12" fmla="*/ 102 w 1177"/>
                <a:gd name="T13" fmla="*/ 801 h 1347"/>
                <a:gd name="T14" fmla="*/ 173 w 1177"/>
                <a:gd name="T15" fmla="*/ 328 h 1347"/>
                <a:gd name="T16" fmla="*/ 394 w 1177"/>
                <a:gd name="T17" fmla="*/ 189 h 1347"/>
                <a:gd name="T18" fmla="*/ 838 w 1177"/>
                <a:gd name="T19" fmla="*/ 0 h 1347"/>
                <a:gd name="T20" fmla="*/ 1063 w 1177"/>
                <a:gd name="T21" fmla="*/ 200 h 1347"/>
                <a:gd name="T22" fmla="*/ 1174 w 1177"/>
                <a:gd name="T23" fmla="*/ 343 h 1347"/>
                <a:gd name="T24" fmla="*/ 1154 w 1177"/>
                <a:gd name="T25" fmla="*/ 426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7" h="1347">
                  <a:moveTo>
                    <a:pt x="1154" y="426"/>
                  </a:moveTo>
                  <a:cubicBezTo>
                    <a:pt x="1106" y="493"/>
                    <a:pt x="1043" y="543"/>
                    <a:pt x="974" y="588"/>
                  </a:cubicBezTo>
                  <a:cubicBezTo>
                    <a:pt x="849" y="699"/>
                    <a:pt x="721" y="804"/>
                    <a:pt x="602" y="922"/>
                  </a:cubicBezTo>
                  <a:cubicBezTo>
                    <a:pt x="475" y="1049"/>
                    <a:pt x="337" y="1163"/>
                    <a:pt x="197" y="1273"/>
                  </a:cubicBezTo>
                  <a:cubicBezTo>
                    <a:pt x="156" y="1305"/>
                    <a:pt x="110" y="1346"/>
                    <a:pt x="55" y="1302"/>
                  </a:cubicBezTo>
                  <a:cubicBezTo>
                    <a:pt x="0" y="1258"/>
                    <a:pt x="27" y="1211"/>
                    <a:pt x="53" y="1160"/>
                  </a:cubicBezTo>
                  <a:cubicBezTo>
                    <a:pt x="113" y="1047"/>
                    <a:pt x="105" y="919"/>
                    <a:pt x="102" y="801"/>
                  </a:cubicBezTo>
                  <a:cubicBezTo>
                    <a:pt x="98" y="636"/>
                    <a:pt x="99" y="479"/>
                    <a:pt x="173" y="328"/>
                  </a:cubicBezTo>
                  <a:cubicBezTo>
                    <a:pt x="246" y="281"/>
                    <a:pt x="313" y="223"/>
                    <a:pt x="394" y="189"/>
                  </a:cubicBezTo>
                  <a:cubicBezTo>
                    <a:pt x="547" y="139"/>
                    <a:pt x="686" y="52"/>
                    <a:pt x="838" y="0"/>
                  </a:cubicBezTo>
                  <a:cubicBezTo>
                    <a:pt x="1028" y="27"/>
                    <a:pt x="1028" y="27"/>
                    <a:pt x="1063" y="200"/>
                  </a:cubicBezTo>
                  <a:cubicBezTo>
                    <a:pt x="1086" y="258"/>
                    <a:pt x="1173" y="267"/>
                    <a:pt x="1174" y="343"/>
                  </a:cubicBezTo>
                  <a:cubicBezTo>
                    <a:pt x="1162" y="371"/>
                    <a:pt x="1176" y="403"/>
                    <a:pt x="1154" y="426"/>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62" name="Forme libre 1261"/>
            <p:cNvSpPr>
              <a:spLocks noChangeArrowheads="1"/>
            </p:cNvSpPr>
            <p:nvPr userDrawn="1"/>
          </p:nvSpPr>
          <p:spPr bwMode="auto">
            <a:xfrm>
              <a:off x="6904038" y="4140200"/>
              <a:ext cx="1152525" cy="1038225"/>
            </a:xfrm>
            <a:custGeom>
              <a:avLst/>
              <a:gdLst>
                <a:gd name="T0" fmla="*/ 384 w 3203"/>
                <a:gd name="T1" fmla="*/ 2702 h 2882"/>
                <a:gd name="T2" fmla="*/ 252 w 3203"/>
                <a:gd name="T3" fmla="*/ 2773 h 2882"/>
                <a:gd name="T4" fmla="*/ 204 w 3203"/>
                <a:gd name="T5" fmla="*/ 2799 h 2882"/>
                <a:gd name="T6" fmla="*/ 206 w 3203"/>
                <a:gd name="T7" fmla="*/ 2796 h 2882"/>
                <a:gd name="T8" fmla="*/ 181 w 3203"/>
                <a:gd name="T9" fmla="*/ 2819 h 2882"/>
                <a:gd name="T10" fmla="*/ 181 w 3203"/>
                <a:gd name="T11" fmla="*/ 2819 h 2882"/>
                <a:gd name="T12" fmla="*/ 123 w 3203"/>
                <a:gd name="T13" fmla="*/ 2873 h 2882"/>
                <a:gd name="T14" fmla="*/ 91 w 3203"/>
                <a:gd name="T15" fmla="*/ 2881 h 2882"/>
                <a:gd name="T16" fmla="*/ 113 w 3203"/>
                <a:gd name="T17" fmla="*/ 2762 h 2882"/>
                <a:gd name="T18" fmla="*/ 600 w 3203"/>
                <a:gd name="T19" fmla="*/ 2396 h 2882"/>
                <a:gd name="T20" fmla="*/ 682 w 3203"/>
                <a:gd name="T21" fmla="*/ 2336 h 2882"/>
                <a:gd name="T22" fmla="*/ 1033 w 3203"/>
                <a:gd name="T23" fmla="*/ 2081 h 2882"/>
                <a:gd name="T24" fmla="*/ 1757 w 3203"/>
                <a:gd name="T25" fmla="*/ 1542 h 2882"/>
                <a:gd name="T26" fmla="*/ 1922 w 3203"/>
                <a:gd name="T27" fmla="*/ 1385 h 2882"/>
                <a:gd name="T28" fmla="*/ 2379 w 3203"/>
                <a:gd name="T29" fmla="*/ 988 h 2882"/>
                <a:gd name="T30" fmla="*/ 2582 w 3203"/>
                <a:gd name="T31" fmla="*/ 787 h 2882"/>
                <a:gd name="T32" fmla="*/ 2987 w 3203"/>
                <a:gd name="T33" fmla="*/ 248 h 2882"/>
                <a:gd name="T34" fmla="*/ 3202 w 3203"/>
                <a:gd name="T35" fmla="*/ 0 h 2882"/>
                <a:gd name="T36" fmla="*/ 3202 w 3203"/>
                <a:gd name="T37" fmla="*/ 45 h 2882"/>
                <a:gd name="T38" fmla="*/ 3202 w 3203"/>
                <a:gd name="T39" fmla="*/ 45 h 2882"/>
                <a:gd name="T40" fmla="*/ 3179 w 3203"/>
                <a:gd name="T41" fmla="*/ 68 h 2882"/>
                <a:gd name="T42" fmla="*/ 3179 w 3203"/>
                <a:gd name="T43" fmla="*/ 68 h 2882"/>
                <a:gd name="T44" fmla="*/ 3042 w 3203"/>
                <a:gd name="T45" fmla="*/ 229 h 2882"/>
                <a:gd name="T46" fmla="*/ 3042 w 3203"/>
                <a:gd name="T47" fmla="*/ 229 h 2882"/>
                <a:gd name="T48" fmla="*/ 3019 w 3203"/>
                <a:gd name="T49" fmla="*/ 274 h 2882"/>
                <a:gd name="T50" fmla="*/ 3019 w 3203"/>
                <a:gd name="T51" fmla="*/ 274 h 2882"/>
                <a:gd name="T52" fmla="*/ 2996 w 3203"/>
                <a:gd name="T53" fmla="*/ 297 h 2882"/>
                <a:gd name="T54" fmla="*/ 2996 w 3203"/>
                <a:gd name="T55" fmla="*/ 320 h 2882"/>
                <a:gd name="T56" fmla="*/ 2881 w 3203"/>
                <a:gd name="T57" fmla="*/ 503 h 2882"/>
                <a:gd name="T58" fmla="*/ 2881 w 3203"/>
                <a:gd name="T59" fmla="*/ 503 h 2882"/>
                <a:gd name="T60" fmla="*/ 2858 w 3203"/>
                <a:gd name="T61" fmla="*/ 526 h 2882"/>
                <a:gd name="T62" fmla="*/ 2858 w 3203"/>
                <a:gd name="T63" fmla="*/ 526 h 2882"/>
                <a:gd name="T64" fmla="*/ 2835 w 3203"/>
                <a:gd name="T65" fmla="*/ 549 h 2882"/>
                <a:gd name="T66" fmla="*/ 2835 w 3203"/>
                <a:gd name="T67" fmla="*/ 549 h 2882"/>
                <a:gd name="T68" fmla="*/ 2790 w 3203"/>
                <a:gd name="T69" fmla="*/ 618 h 2882"/>
                <a:gd name="T70" fmla="*/ 2790 w 3203"/>
                <a:gd name="T71" fmla="*/ 618 h 2882"/>
                <a:gd name="T72" fmla="*/ 2767 w 3203"/>
                <a:gd name="T73" fmla="*/ 641 h 2882"/>
                <a:gd name="T74" fmla="*/ 2767 w 3203"/>
                <a:gd name="T75" fmla="*/ 641 h 2882"/>
                <a:gd name="T76" fmla="*/ 2744 w 3203"/>
                <a:gd name="T77" fmla="*/ 664 h 2882"/>
                <a:gd name="T78" fmla="*/ 2744 w 3203"/>
                <a:gd name="T79" fmla="*/ 664 h 2882"/>
                <a:gd name="T80" fmla="*/ 2721 w 3203"/>
                <a:gd name="T81" fmla="*/ 687 h 2882"/>
                <a:gd name="T82" fmla="*/ 2721 w 3203"/>
                <a:gd name="T83" fmla="*/ 687 h 2882"/>
                <a:gd name="T84" fmla="*/ 2519 w 3203"/>
                <a:gd name="T85" fmla="*/ 1047 h 2882"/>
                <a:gd name="T86" fmla="*/ 2472 w 3203"/>
                <a:gd name="T87" fmla="*/ 1091 h 2882"/>
                <a:gd name="T88" fmla="*/ 2154 w 3203"/>
                <a:gd name="T89" fmla="*/ 1301 h 2882"/>
                <a:gd name="T90" fmla="*/ 1776 w 3203"/>
                <a:gd name="T91" fmla="*/ 1627 h 2882"/>
                <a:gd name="T92" fmla="*/ 1762 w 3203"/>
                <a:gd name="T93" fmla="*/ 1746 h 2882"/>
                <a:gd name="T94" fmla="*/ 1640 w 3203"/>
                <a:gd name="T95" fmla="*/ 1893 h 2882"/>
                <a:gd name="T96" fmla="*/ 1550 w 3203"/>
                <a:gd name="T97" fmla="*/ 1956 h 2882"/>
                <a:gd name="T98" fmla="*/ 696 w 3203"/>
                <a:gd name="T99" fmla="*/ 2548 h 2882"/>
                <a:gd name="T100" fmla="*/ 514 w 3203"/>
                <a:gd name="T101" fmla="*/ 2609 h 2882"/>
                <a:gd name="T102" fmla="*/ 447 w 3203"/>
                <a:gd name="T103" fmla="*/ 2655 h 2882"/>
                <a:gd name="T104" fmla="*/ 384 w 3203"/>
                <a:gd name="T105" fmla="*/ 2702 h 2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03" h="2882">
                  <a:moveTo>
                    <a:pt x="384" y="2702"/>
                  </a:moveTo>
                  <a:cubicBezTo>
                    <a:pt x="340" y="2725"/>
                    <a:pt x="296" y="2750"/>
                    <a:pt x="252" y="2773"/>
                  </a:cubicBezTo>
                  <a:cubicBezTo>
                    <a:pt x="239" y="2786"/>
                    <a:pt x="215" y="2780"/>
                    <a:pt x="204" y="2799"/>
                  </a:cubicBezTo>
                  <a:lnTo>
                    <a:pt x="206" y="2796"/>
                  </a:lnTo>
                  <a:cubicBezTo>
                    <a:pt x="197" y="2802"/>
                    <a:pt x="189" y="2811"/>
                    <a:pt x="181" y="2819"/>
                  </a:cubicBezTo>
                  <a:lnTo>
                    <a:pt x="181" y="2819"/>
                  </a:lnTo>
                  <a:cubicBezTo>
                    <a:pt x="155" y="2831"/>
                    <a:pt x="142" y="2854"/>
                    <a:pt x="123" y="2873"/>
                  </a:cubicBezTo>
                  <a:cubicBezTo>
                    <a:pt x="114" y="2878"/>
                    <a:pt x="103" y="2881"/>
                    <a:pt x="91" y="2881"/>
                  </a:cubicBezTo>
                  <a:cubicBezTo>
                    <a:pt x="0" y="2825"/>
                    <a:pt x="85" y="2785"/>
                    <a:pt x="113" y="2762"/>
                  </a:cubicBezTo>
                  <a:cubicBezTo>
                    <a:pt x="271" y="2637"/>
                    <a:pt x="432" y="2510"/>
                    <a:pt x="600" y="2396"/>
                  </a:cubicBezTo>
                  <a:cubicBezTo>
                    <a:pt x="627" y="2376"/>
                    <a:pt x="653" y="2353"/>
                    <a:pt x="682" y="2336"/>
                  </a:cubicBezTo>
                  <a:cubicBezTo>
                    <a:pt x="798" y="2250"/>
                    <a:pt x="913" y="2162"/>
                    <a:pt x="1033" y="2081"/>
                  </a:cubicBezTo>
                  <a:cubicBezTo>
                    <a:pt x="1282" y="1911"/>
                    <a:pt x="1525" y="1733"/>
                    <a:pt x="1757" y="1542"/>
                  </a:cubicBezTo>
                  <a:cubicBezTo>
                    <a:pt x="1815" y="1493"/>
                    <a:pt x="1869" y="1438"/>
                    <a:pt x="1922" y="1385"/>
                  </a:cubicBezTo>
                  <a:cubicBezTo>
                    <a:pt x="2066" y="1244"/>
                    <a:pt x="2212" y="1105"/>
                    <a:pt x="2379" y="988"/>
                  </a:cubicBezTo>
                  <a:cubicBezTo>
                    <a:pt x="2455" y="934"/>
                    <a:pt x="2524" y="862"/>
                    <a:pt x="2582" y="787"/>
                  </a:cubicBezTo>
                  <a:cubicBezTo>
                    <a:pt x="2722" y="612"/>
                    <a:pt x="2869" y="442"/>
                    <a:pt x="2987" y="248"/>
                  </a:cubicBezTo>
                  <a:cubicBezTo>
                    <a:pt x="3043" y="154"/>
                    <a:pt x="3124" y="77"/>
                    <a:pt x="3202" y="0"/>
                  </a:cubicBezTo>
                  <a:cubicBezTo>
                    <a:pt x="3202" y="15"/>
                    <a:pt x="3202" y="30"/>
                    <a:pt x="3202" y="45"/>
                  </a:cubicBezTo>
                  <a:lnTo>
                    <a:pt x="3202" y="45"/>
                  </a:lnTo>
                  <a:cubicBezTo>
                    <a:pt x="3194" y="53"/>
                    <a:pt x="3187" y="61"/>
                    <a:pt x="3179" y="68"/>
                  </a:cubicBezTo>
                  <a:lnTo>
                    <a:pt x="3179" y="68"/>
                  </a:lnTo>
                  <a:cubicBezTo>
                    <a:pt x="3133" y="122"/>
                    <a:pt x="3087" y="175"/>
                    <a:pt x="3042" y="229"/>
                  </a:cubicBezTo>
                  <a:lnTo>
                    <a:pt x="3042" y="229"/>
                  </a:lnTo>
                  <a:cubicBezTo>
                    <a:pt x="3026" y="241"/>
                    <a:pt x="3032" y="262"/>
                    <a:pt x="3019" y="274"/>
                  </a:cubicBezTo>
                  <a:lnTo>
                    <a:pt x="3019" y="274"/>
                  </a:lnTo>
                  <a:cubicBezTo>
                    <a:pt x="3011" y="282"/>
                    <a:pt x="3003" y="290"/>
                    <a:pt x="2996" y="297"/>
                  </a:cubicBezTo>
                  <a:cubicBezTo>
                    <a:pt x="2996" y="305"/>
                    <a:pt x="2996" y="313"/>
                    <a:pt x="2996" y="320"/>
                  </a:cubicBezTo>
                  <a:cubicBezTo>
                    <a:pt x="2965" y="386"/>
                    <a:pt x="2916" y="441"/>
                    <a:pt x="2881" y="503"/>
                  </a:cubicBezTo>
                  <a:lnTo>
                    <a:pt x="2881" y="503"/>
                  </a:lnTo>
                  <a:cubicBezTo>
                    <a:pt x="2874" y="511"/>
                    <a:pt x="2866" y="519"/>
                    <a:pt x="2858" y="526"/>
                  </a:cubicBezTo>
                  <a:lnTo>
                    <a:pt x="2858" y="526"/>
                  </a:lnTo>
                  <a:cubicBezTo>
                    <a:pt x="2851" y="534"/>
                    <a:pt x="2843" y="542"/>
                    <a:pt x="2835" y="549"/>
                  </a:cubicBezTo>
                  <a:lnTo>
                    <a:pt x="2835" y="549"/>
                  </a:lnTo>
                  <a:cubicBezTo>
                    <a:pt x="2819" y="571"/>
                    <a:pt x="2806" y="597"/>
                    <a:pt x="2790" y="618"/>
                  </a:cubicBezTo>
                  <a:lnTo>
                    <a:pt x="2790" y="618"/>
                  </a:lnTo>
                  <a:cubicBezTo>
                    <a:pt x="2782" y="626"/>
                    <a:pt x="2774" y="633"/>
                    <a:pt x="2767" y="641"/>
                  </a:cubicBezTo>
                  <a:lnTo>
                    <a:pt x="2767" y="641"/>
                  </a:lnTo>
                  <a:cubicBezTo>
                    <a:pt x="2759" y="649"/>
                    <a:pt x="2751" y="656"/>
                    <a:pt x="2744" y="664"/>
                  </a:cubicBezTo>
                  <a:lnTo>
                    <a:pt x="2744" y="664"/>
                  </a:lnTo>
                  <a:cubicBezTo>
                    <a:pt x="2736" y="671"/>
                    <a:pt x="2728" y="679"/>
                    <a:pt x="2721" y="687"/>
                  </a:cubicBezTo>
                  <a:lnTo>
                    <a:pt x="2721" y="687"/>
                  </a:lnTo>
                  <a:cubicBezTo>
                    <a:pt x="2664" y="813"/>
                    <a:pt x="2531" y="896"/>
                    <a:pt x="2519" y="1047"/>
                  </a:cubicBezTo>
                  <a:cubicBezTo>
                    <a:pt x="2518" y="1070"/>
                    <a:pt x="2495" y="1090"/>
                    <a:pt x="2472" y="1091"/>
                  </a:cubicBezTo>
                  <a:cubicBezTo>
                    <a:pt x="2330" y="1107"/>
                    <a:pt x="2249" y="1218"/>
                    <a:pt x="2154" y="1301"/>
                  </a:cubicBezTo>
                  <a:cubicBezTo>
                    <a:pt x="2029" y="1411"/>
                    <a:pt x="1913" y="1531"/>
                    <a:pt x="1776" y="1627"/>
                  </a:cubicBezTo>
                  <a:cubicBezTo>
                    <a:pt x="1721" y="1666"/>
                    <a:pt x="1747" y="1704"/>
                    <a:pt x="1762" y="1746"/>
                  </a:cubicBezTo>
                  <a:cubicBezTo>
                    <a:pt x="1765" y="1830"/>
                    <a:pt x="1693" y="1855"/>
                    <a:pt x="1640" y="1893"/>
                  </a:cubicBezTo>
                  <a:cubicBezTo>
                    <a:pt x="1611" y="1914"/>
                    <a:pt x="1569" y="1919"/>
                    <a:pt x="1550" y="1956"/>
                  </a:cubicBezTo>
                  <a:cubicBezTo>
                    <a:pt x="1276" y="2170"/>
                    <a:pt x="981" y="2353"/>
                    <a:pt x="696" y="2548"/>
                  </a:cubicBezTo>
                  <a:cubicBezTo>
                    <a:pt x="639" y="2588"/>
                    <a:pt x="572" y="2580"/>
                    <a:pt x="514" y="2609"/>
                  </a:cubicBezTo>
                  <a:cubicBezTo>
                    <a:pt x="487" y="2617"/>
                    <a:pt x="464" y="2632"/>
                    <a:pt x="447" y="2655"/>
                  </a:cubicBezTo>
                  <a:cubicBezTo>
                    <a:pt x="441" y="2690"/>
                    <a:pt x="406" y="2686"/>
                    <a:pt x="384" y="2702"/>
                  </a:cubicBezTo>
                </a:path>
              </a:pathLst>
            </a:custGeom>
            <a:solidFill>
              <a:schemeClr val="accent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63" name="Forme libre 1262"/>
            <p:cNvSpPr>
              <a:spLocks noChangeArrowheads="1"/>
            </p:cNvSpPr>
            <p:nvPr userDrawn="1"/>
          </p:nvSpPr>
          <p:spPr bwMode="auto">
            <a:xfrm>
              <a:off x="7097713" y="4391025"/>
              <a:ext cx="622300" cy="579438"/>
            </a:xfrm>
            <a:custGeom>
              <a:avLst/>
              <a:gdLst>
                <a:gd name="T0" fmla="*/ 970 w 1730"/>
                <a:gd name="T1" fmla="*/ 61 h 1611"/>
                <a:gd name="T2" fmla="*/ 915 w 1730"/>
                <a:gd name="T3" fmla="*/ 437 h 1611"/>
                <a:gd name="T4" fmla="*/ 909 w 1730"/>
                <a:gd name="T5" fmla="*/ 550 h 1611"/>
                <a:gd name="T6" fmla="*/ 880 w 1730"/>
                <a:gd name="T7" fmla="*/ 753 h 1611"/>
                <a:gd name="T8" fmla="*/ 845 w 1730"/>
                <a:gd name="T9" fmla="*/ 895 h 1611"/>
                <a:gd name="T10" fmla="*/ 835 w 1730"/>
                <a:gd name="T11" fmla="*/ 967 h 1611"/>
                <a:gd name="T12" fmla="*/ 929 w 1730"/>
                <a:gd name="T13" fmla="*/ 966 h 1611"/>
                <a:gd name="T14" fmla="*/ 1126 w 1730"/>
                <a:gd name="T15" fmla="*/ 810 h 1611"/>
                <a:gd name="T16" fmla="*/ 1642 w 1730"/>
                <a:gd name="T17" fmla="*/ 341 h 1611"/>
                <a:gd name="T18" fmla="*/ 1729 w 1730"/>
                <a:gd name="T19" fmla="*/ 291 h 1611"/>
                <a:gd name="T20" fmla="*/ 1685 w 1730"/>
                <a:gd name="T21" fmla="*/ 342 h 1611"/>
                <a:gd name="T22" fmla="*/ 874 w 1730"/>
                <a:gd name="T23" fmla="*/ 1059 h 1611"/>
                <a:gd name="T24" fmla="*/ 238 w 1730"/>
                <a:gd name="T25" fmla="*/ 1503 h 1611"/>
                <a:gd name="T26" fmla="*/ 51 w 1730"/>
                <a:gd name="T27" fmla="*/ 1601 h 1611"/>
                <a:gd name="T28" fmla="*/ 55 w 1730"/>
                <a:gd name="T29" fmla="*/ 1367 h 1611"/>
                <a:gd name="T30" fmla="*/ 135 w 1730"/>
                <a:gd name="T31" fmla="*/ 1242 h 1611"/>
                <a:gd name="T32" fmla="*/ 336 w 1730"/>
                <a:gd name="T33" fmla="*/ 1147 h 1611"/>
                <a:gd name="T34" fmla="*/ 443 w 1730"/>
                <a:gd name="T35" fmla="*/ 1068 h 1611"/>
                <a:gd name="T36" fmla="*/ 535 w 1730"/>
                <a:gd name="T37" fmla="*/ 955 h 1611"/>
                <a:gd name="T38" fmla="*/ 660 w 1730"/>
                <a:gd name="T39" fmla="*/ 863 h 1611"/>
                <a:gd name="T40" fmla="*/ 736 w 1730"/>
                <a:gd name="T41" fmla="*/ 510 h 1611"/>
                <a:gd name="T42" fmla="*/ 782 w 1730"/>
                <a:gd name="T43" fmla="*/ 176 h 1611"/>
                <a:gd name="T44" fmla="*/ 808 w 1730"/>
                <a:gd name="T45" fmla="*/ 101 h 1611"/>
                <a:gd name="T46" fmla="*/ 970 w 1730"/>
                <a:gd name="T47" fmla="*/ 61 h 1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30" h="1611">
                  <a:moveTo>
                    <a:pt x="970" y="61"/>
                  </a:moveTo>
                  <a:cubicBezTo>
                    <a:pt x="900" y="179"/>
                    <a:pt x="901" y="307"/>
                    <a:pt x="915" y="437"/>
                  </a:cubicBezTo>
                  <a:cubicBezTo>
                    <a:pt x="919" y="475"/>
                    <a:pt x="921" y="513"/>
                    <a:pt x="909" y="550"/>
                  </a:cubicBezTo>
                  <a:cubicBezTo>
                    <a:pt x="884" y="616"/>
                    <a:pt x="883" y="685"/>
                    <a:pt x="880" y="753"/>
                  </a:cubicBezTo>
                  <a:cubicBezTo>
                    <a:pt x="877" y="804"/>
                    <a:pt x="875" y="853"/>
                    <a:pt x="845" y="895"/>
                  </a:cubicBezTo>
                  <a:cubicBezTo>
                    <a:pt x="829" y="917"/>
                    <a:pt x="813" y="943"/>
                    <a:pt x="835" y="967"/>
                  </a:cubicBezTo>
                  <a:cubicBezTo>
                    <a:pt x="864" y="999"/>
                    <a:pt x="900" y="988"/>
                    <a:pt x="929" y="966"/>
                  </a:cubicBezTo>
                  <a:cubicBezTo>
                    <a:pt x="996" y="915"/>
                    <a:pt x="1063" y="865"/>
                    <a:pt x="1126" y="810"/>
                  </a:cubicBezTo>
                  <a:cubicBezTo>
                    <a:pt x="1300" y="656"/>
                    <a:pt x="1469" y="498"/>
                    <a:pt x="1642" y="341"/>
                  </a:cubicBezTo>
                  <a:cubicBezTo>
                    <a:pt x="1668" y="318"/>
                    <a:pt x="1694" y="297"/>
                    <a:pt x="1729" y="291"/>
                  </a:cubicBezTo>
                  <a:cubicBezTo>
                    <a:pt x="1715" y="307"/>
                    <a:pt x="1701" y="327"/>
                    <a:pt x="1685" y="342"/>
                  </a:cubicBezTo>
                  <a:cubicBezTo>
                    <a:pt x="1416" y="584"/>
                    <a:pt x="1170" y="851"/>
                    <a:pt x="874" y="1059"/>
                  </a:cubicBezTo>
                  <a:cubicBezTo>
                    <a:pt x="663" y="1207"/>
                    <a:pt x="461" y="1372"/>
                    <a:pt x="238" y="1503"/>
                  </a:cubicBezTo>
                  <a:cubicBezTo>
                    <a:pt x="170" y="1523"/>
                    <a:pt x="135" y="1610"/>
                    <a:pt x="51" y="1601"/>
                  </a:cubicBezTo>
                  <a:cubicBezTo>
                    <a:pt x="0" y="1521"/>
                    <a:pt x="15" y="1443"/>
                    <a:pt x="55" y="1367"/>
                  </a:cubicBezTo>
                  <a:cubicBezTo>
                    <a:pt x="78" y="1323"/>
                    <a:pt x="113" y="1286"/>
                    <a:pt x="135" y="1242"/>
                  </a:cubicBezTo>
                  <a:cubicBezTo>
                    <a:pt x="177" y="1155"/>
                    <a:pt x="235" y="1117"/>
                    <a:pt x="336" y="1147"/>
                  </a:cubicBezTo>
                  <a:cubicBezTo>
                    <a:pt x="399" y="1166"/>
                    <a:pt x="441" y="1138"/>
                    <a:pt x="443" y="1068"/>
                  </a:cubicBezTo>
                  <a:cubicBezTo>
                    <a:pt x="445" y="1005"/>
                    <a:pt x="474" y="966"/>
                    <a:pt x="535" y="955"/>
                  </a:cubicBezTo>
                  <a:cubicBezTo>
                    <a:pt x="593" y="944"/>
                    <a:pt x="625" y="903"/>
                    <a:pt x="660" y="863"/>
                  </a:cubicBezTo>
                  <a:cubicBezTo>
                    <a:pt x="788" y="775"/>
                    <a:pt x="814" y="685"/>
                    <a:pt x="736" y="510"/>
                  </a:cubicBezTo>
                  <a:cubicBezTo>
                    <a:pt x="680" y="384"/>
                    <a:pt x="660" y="274"/>
                    <a:pt x="782" y="176"/>
                  </a:cubicBezTo>
                  <a:cubicBezTo>
                    <a:pt x="802" y="159"/>
                    <a:pt x="797" y="126"/>
                    <a:pt x="808" y="101"/>
                  </a:cubicBezTo>
                  <a:cubicBezTo>
                    <a:pt x="851" y="46"/>
                    <a:pt x="897" y="0"/>
                    <a:pt x="970" y="61"/>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64" name="Forme libre 1263"/>
            <p:cNvSpPr>
              <a:spLocks noChangeArrowheads="1"/>
            </p:cNvSpPr>
            <p:nvPr userDrawn="1"/>
          </p:nvSpPr>
          <p:spPr bwMode="auto">
            <a:xfrm>
              <a:off x="7656513" y="3562350"/>
              <a:ext cx="492125" cy="588963"/>
            </a:xfrm>
            <a:custGeom>
              <a:avLst/>
              <a:gdLst>
                <a:gd name="T0" fmla="*/ 517 w 1367"/>
                <a:gd name="T1" fmla="*/ 758 h 1634"/>
                <a:gd name="T2" fmla="*/ 601 w 1367"/>
                <a:gd name="T3" fmla="*/ 628 h 1634"/>
                <a:gd name="T4" fmla="*/ 656 w 1367"/>
                <a:gd name="T5" fmla="*/ 507 h 1634"/>
                <a:gd name="T6" fmla="*/ 682 w 1367"/>
                <a:gd name="T7" fmla="*/ 483 h 1634"/>
                <a:gd name="T8" fmla="*/ 794 w 1367"/>
                <a:gd name="T9" fmla="*/ 276 h 1634"/>
                <a:gd name="T10" fmla="*/ 1114 w 1367"/>
                <a:gd name="T11" fmla="*/ 24 h 1634"/>
                <a:gd name="T12" fmla="*/ 1177 w 1367"/>
                <a:gd name="T13" fmla="*/ 17 h 1634"/>
                <a:gd name="T14" fmla="*/ 1176 w 1367"/>
                <a:gd name="T15" fmla="*/ 78 h 1634"/>
                <a:gd name="T16" fmla="*/ 1030 w 1367"/>
                <a:gd name="T17" fmla="*/ 362 h 1634"/>
                <a:gd name="T18" fmla="*/ 1085 w 1367"/>
                <a:gd name="T19" fmla="*/ 512 h 1634"/>
                <a:gd name="T20" fmla="*/ 1366 w 1367"/>
                <a:gd name="T21" fmla="*/ 3 h 1634"/>
                <a:gd name="T22" fmla="*/ 1244 w 1367"/>
                <a:gd name="T23" fmla="*/ 304 h 1634"/>
                <a:gd name="T24" fmla="*/ 1151 w 1367"/>
                <a:gd name="T25" fmla="*/ 533 h 1634"/>
                <a:gd name="T26" fmla="*/ 1110 w 1367"/>
                <a:gd name="T27" fmla="*/ 583 h 1634"/>
                <a:gd name="T28" fmla="*/ 1040 w 1367"/>
                <a:gd name="T29" fmla="*/ 683 h 1634"/>
                <a:gd name="T30" fmla="*/ 1092 w 1367"/>
                <a:gd name="T31" fmla="*/ 781 h 1634"/>
                <a:gd name="T32" fmla="*/ 1021 w 1367"/>
                <a:gd name="T33" fmla="*/ 804 h 1634"/>
                <a:gd name="T34" fmla="*/ 858 w 1367"/>
                <a:gd name="T35" fmla="*/ 782 h 1634"/>
                <a:gd name="T36" fmla="*/ 618 w 1367"/>
                <a:gd name="T37" fmla="*/ 903 h 1634"/>
                <a:gd name="T38" fmla="*/ 516 w 1367"/>
                <a:gd name="T39" fmla="*/ 969 h 1634"/>
                <a:gd name="T40" fmla="*/ 204 w 1367"/>
                <a:gd name="T41" fmla="*/ 1445 h 1634"/>
                <a:gd name="T42" fmla="*/ 133 w 1367"/>
                <a:gd name="T43" fmla="*/ 1560 h 1634"/>
                <a:gd name="T44" fmla="*/ 49 w 1367"/>
                <a:gd name="T45" fmla="*/ 1610 h 1634"/>
                <a:gd name="T46" fmla="*/ 79 w 1367"/>
                <a:gd name="T47" fmla="*/ 1422 h 1634"/>
                <a:gd name="T48" fmla="*/ 323 w 1367"/>
                <a:gd name="T49" fmla="*/ 1071 h 1634"/>
                <a:gd name="T50" fmla="*/ 453 w 1367"/>
                <a:gd name="T51" fmla="*/ 825 h 1634"/>
                <a:gd name="T52" fmla="*/ 501 w 1367"/>
                <a:gd name="T53" fmla="*/ 763 h 1634"/>
                <a:gd name="T54" fmla="*/ 517 w 1367"/>
                <a:gd name="T55" fmla="*/ 758 h 1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67" h="1634">
                  <a:moveTo>
                    <a:pt x="517" y="758"/>
                  </a:moveTo>
                  <a:cubicBezTo>
                    <a:pt x="563" y="726"/>
                    <a:pt x="581" y="677"/>
                    <a:pt x="601" y="628"/>
                  </a:cubicBezTo>
                  <a:cubicBezTo>
                    <a:pt x="618" y="588"/>
                    <a:pt x="638" y="548"/>
                    <a:pt x="656" y="507"/>
                  </a:cubicBezTo>
                  <a:cubicBezTo>
                    <a:pt x="658" y="492"/>
                    <a:pt x="667" y="484"/>
                    <a:pt x="682" y="483"/>
                  </a:cubicBezTo>
                  <a:cubicBezTo>
                    <a:pt x="769" y="441"/>
                    <a:pt x="782" y="359"/>
                    <a:pt x="794" y="276"/>
                  </a:cubicBezTo>
                  <a:cubicBezTo>
                    <a:pt x="954" y="261"/>
                    <a:pt x="1012" y="115"/>
                    <a:pt x="1114" y="24"/>
                  </a:cubicBezTo>
                  <a:cubicBezTo>
                    <a:pt x="1134" y="12"/>
                    <a:pt x="1157" y="0"/>
                    <a:pt x="1177" y="17"/>
                  </a:cubicBezTo>
                  <a:cubicBezTo>
                    <a:pt x="1198" y="35"/>
                    <a:pt x="1189" y="61"/>
                    <a:pt x="1176" y="78"/>
                  </a:cubicBezTo>
                  <a:cubicBezTo>
                    <a:pt x="1111" y="163"/>
                    <a:pt x="1078" y="266"/>
                    <a:pt x="1030" y="362"/>
                  </a:cubicBezTo>
                  <a:cubicBezTo>
                    <a:pt x="986" y="451"/>
                    <a:pt x="991" y="452"/>
                    <a:pt x="1085" y="512"/>
                  </a:cubicBezTo>
                  <a:cubicBezTo>
                    <a:pt x="1143" y="322"/>
                    <a:pt x="1273" y="173"/>
                    <a:pt x="1366" y="3"/>
                  </a:cubicBezTo>
                  <a:cubicBezTo>
                    <a:pt x="1363" y="119"/>
                    <a:pt x="1284" y="203"/>
                    <a:pt x="1244" y="304"/>
                  </a:cubicBezTo>
                  <a:cubicBezTo>
                    <a:pt x="1214" y="380"/>
                    <a:pt x="1162" y="449"/>
                    <a:pt x="1151" y="533"/>
                  </a:cubicBezTo>
                  <a:cubicBezTo>
                    <a:pt x="1148" y="559"/>
                    <a:pt x="1128" y="571"/>
                    <a:pt x="1110" y="583"/>
                  </a:cubicBezTo>
                  <a:cubicBezTo>
                    <a:pt x="1073" y="607"/>
                    <a:pt x="1055" y="645"/>
                    <a:pt x="1040" y="683"/>
                  </a:cubicBezTo>
                  <a:cubicBezTo>
                    <a:pt x="1018" y="737"/>
                    <a:pt x="1032" y="772"/>
                    <a:pt x="1092" y="781"/>
                  </a:cubicBezTo>
                  <a:cubicBezTo>
                    <a:pt x="1084" y="836"/>
                    <a:pt x="1050" y="813"/>
                    <a:pt x="1021" y="804"/>
                  </a:cubicBezTo>
                  <a:cubicBezTo>
                    <a:pt x="966" y="804"/>
                    <a:pt x="910" y="804"/>
                    <a:pt x="858" y="782"/>
                  </a:cubicBezTo>
                  <a:cubicBezTo>
                    <a:pt x="749" y="766"/>
                    <a:pt x="690" y="845"/>
                    <a:pt x="618" y="903"/>
                  </a:cubicBezTo>
                  <a:cubicBezTo>
                    <a:pt x="565" y="895"/>
                    <a:pt x="534" y="921"/>
                    <a:pt x="516" y="969"/>
                  </a:cubicBezTo>
                  <a:cubicBezTo>
                    <a:pt x="444" y="1149"/>
                    <a:pt x="317" y="1293"/>
                    <a:pt x="204" y="1445"/>
                  </a:cubicBezTo>
                  <a:cubicBezTo>
                    <a:pt x="178" y="1480"/>
                    <a:pt x="146" y="1514"/>
                    <a:pt x="133" y="1560"/>
                  </a:cubicBezTo>
                  <a:cubicBezTo>
                    <a:pt x="122" y="1593"/>
                    <a:pt x="100" y="1633"/>
                    <a:pt x="49" y="1610"/>
                  </a:cubicBezTo>
                  <a:cubicBezTo>
                    <a:pt x="0" y="1538"/>
                    <a:pt x="41" y="1473"/>
                    <a:pt x="79" y="1422"/>
                  </a:cubicBezTo>
                  <a:cubicBezTo>
                    <a:pt x="165" y="1308"/>
                    <a:pt x="232" y="1181"/>
                    <a:pt x="323" y="1071"/>
                  </a:cubicBezTo>
                  <a:cubicBezTo>
                    <a:pt x="383" y="1001"/>
                    <a:pt x="394" y="900"/>
                    <a:pt x="453" y="825"/>
                  </a:cubicBezTo>
                  <a:cubicBezTo>
                    <a:pt x="470" y="805"/>
                    <a:pt x="478" y="778"/>
                    <a:pt x="501" y="763"/>
                  </a:cubicBezTo>
                  <a:cubicBezTo>
                    <a:pt x="507" y="761"/>
                    <a:pt x="511" y="760"/>
                    <a:pt x="517" y="758"/>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65" name="Forme libre 1264"/>
            <p:cNvSpPr>
              <a:spLocks noChangeArrowheads="1"/>
            </p:cNvSpPr>
            <p:nvPr userDrawn="1"/>
          </p:nvSpPr>
          <p:spPr bwMode="auto">
            <a:xfrm>
              <a:off x="6546850" y="4905375"/>
              <a:ext cx="636588" cy="582613"/>
            </a:xfrm>
            <a:custGeom>
              <a:avLst/>
              <a:gdLst>
                <a:gd name="T0" fmla="*/ 1584 w 1768"/>
                <a:gd name="T1" fmla="*/ 165 h 1618"/>
                <a:gd name="T2" fmla="*/ 1767 w 1768"/>
                <a:gd name="T3" fmla="*/ 74 h 1618"/>
                <a:gd name="T4" fmla="*/ 1588 w 1768"/>
                <a:gd name="T5" fmla="*/ 214 h 1618"/>
                <a:gd name="T6" fmla="*/ 577 w 1768"/>
                <a:gd name="T7" fmla="*/ 961 h 1618"/>
                <a:gd name="T8" fmla="*/ 124 w 1768"/>
                <a:gd name="T9" fmla="*/ 1541 h 1618"/>
                <a:gd name="T10" fmla="*/ 47 w 1768"/>
                <a:gd name="T11" fmla="*/ 1608 h 1618"/>
                <a:gd name="T12" fmla="*/ 32 w 1768"/>
                <a:gd name="T13" fmla="*/ 1599 h 1618"/>
                <a:gd name="T14" fmla="*/ 14 w 1768"/>
                <a:gd name="T15" fmla="*/ 1552 h 1618"/>
                <a:gd name="T16" fmla="*/ 122 w 1768"/>
                <a:gd name="T17" fmla="*/ 1216 h 1618"/>
                <a:gd name="T18" fmla="*/ 272 w 1768"/>
                <a:gd name="T19" fmla="*/ 1019 h 1618"/>
                <a:gd name="T20" fmla="*/ 725 w 1768"/>
                <a:gd name="T21" fmla="*/ 519 h 1618"/>
                <a:gd name="T22" fmla="*/ 738 w 1768"/>
                <a:gd name="T23" fmla="*/ 475 h 1618"/>
                <a:gd name="T24" fmla="*/ 942 w 1768"/>
                <a:gd name="T25" fmla="*/ 167 h 1618"/>
                <a:gd name="T26" fmla="*/ 1263 w 1768"/>
                <a:gd name="T27" fmla="*/ 0 h 1618"/>
                <a:gd name="T28" fmla="*/ 1290 w 1768"/>
                <a:gd name="T29" fmla="*/ 22 h 1618"/>
                <a:gd name="T30" fmla="*/ 1277 w 1768"/>
                <a:gd name="T31" fmla="*/ 106 h 1618"/>
                <a:gd name="T32" fmla="*/ 1095 w 1768"/>
                <a:gd name="T33" fmla="*/ 220 h 1618"/>
                <a:gd name="T34" fmla="*/ 996 w 1768"/>
                <a:gd name="T35" fmla="*/ 310 h 1618"/>
                <a:gd name="T36" fmla="*/ 1003 w 1768"/>
                <a:gd name="T37" fmla="*/ 417 h 1618"/>
                <a:gd name="T38" fmla="*/ 1106 w 1768"/>
                <a:gd name="T39" fmla="*/ 413 h 1618"/>
                <a:gd name="T40" fmla="*/ 1300 w 1768"/>
                <a:gd name="T41" fmla="*/ 274 h 1618"/>
                <a:gd name="T42" fmla="*/ 1535 w 1768"/>
                <a:gd name="T43" fmla="*/ 153 h 1618"/>
                <a:gd name="T44" fmla="*/ 1565 w 1768"/>
                <a:gd name="T45" fmla="*/ 161 h 1618"/>
                <a:gd name="T46" fmla="*/ 1584 w 1768"/>
                <a:gd name="T47" fmla="*/ 165 h 1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68" h="1618">
                  <a:moveTo>
                    <a:pt x="1584" y="165"/>
                  </a:moveTo>
                  <a:cubicBezTo>
                    <a:pt x="1652" y="148"/>
                    <a:pt x="1694" y="80"/>
                    <a:pt x="1767" y="74"/>
                  </a:cubicBezTo>
                  <a:cubicBezTo>
                    <a:pt x="1716" y="132"/>
                    <a:pt x="1651" y="171"/>
                    <a:pt x="1588" y="214"/>
                  </a:cubicBezTo>
                  <a:cubicBezTo>
                    <a:pt x="1242" y="449"/>
                    <a:pt x="899" y="692"/>
                    <a:pt x="577" y="961"/>
                  </a:cubicBezTo>
                  <a:cubicBezTo>
                    <a:pt x="386" y="1120"/>
                    <a:pt x="223" y="1306"/>
                    <a:pt x="124" y="1541"/>
                  </a:cubicBezTo>
                  <a:cubicBezTo>
                    <a:pt x="110" y="1575"/>
                    <a:pt x="101" y="1617"/>
                    <a:pt x="47" y="1608"/>
                  </a:cubicBezTo>
                  <a:cubicBezTo>
                    <a:pt x="43" y="1605"/>
                    <a:pt x="38" y="1602"/>
                    <a:pt x="32" y="1599"/>
                  </a:cubicBezTo>
                  <a:cubicBezTo>
                    <a:pt x="20" y="1585"/>
                    <a:pt x="15" y="1569"/>
                    <a:pt x="14" y="1552"/>
                  </a:cubicBezTo>
                  <a:cubicBezTo>
                    <a:pt x="0" y="1424"/>
                    <a:pt x="50" y="1315"/>
                    <a:pt x="122" y="1216"/>
                  </a:cubicBezTo>
                  <a:cubicBezTo>
                    <a:pt x="171" y="1149"/>
                    <a:pt x="229" y="1091"/>
                    <a:pt x="272" y="1019"/>
                  </a:cubicBezTo>
                  <a:cubicBezTo>
                    <a:pt x="481" y="904"/>
                    <a:pt x="609" y="718"/>
                    <a:pt x="725" y="519"/>
                  </a:cubicBezTo>
                  <a:cubicBezTo>
                    <a:pt x="733" y="506"/>
                    <a:pt x="739" y="490"/>
                    <a:pt x="738" y="475"/>
                  </a:cubicBezTo>
                  <a:cubicBezTo>
                    <a:pt x="718" y="313"/>
                    <a:pt x="820" y="229"/>
                    <a:pt x="942" y="167"/>
                  </a:cubicBezTo>
                  <a:cubicBezTo>
                    <a:pt x="1049" y="112"/>
                    <a:pt x="1130" y="3"/>
                    <a:pt x="1263" y="0"/>
                  </a:cubicBezTo>
                  <a:cubicBezTo>
                    <a:pt x="1274" y="5"/>
                    <a:pt x="1283" y="12"/>
                    <a:pt x="1290" y="22"/>
                  </a:cubicBezTo>
                  <a:cubicBezTo>
                    <a:pt x="1304" y="52"/>
                    <a:pt x="1290" y="78"/>
                    <a:pt x="1277" y="106"/>
                  </a:cubicBezTo>
                  <a:cubicBezTo>
                    <a:pt x="1225" y="158"/>
                    <a:pt x="1158" y="187"/>
                    <a:pt x="1095" y="220"/>
                  </a:cubicBezTo>
                  <a:cubicBezTo>
                    <a:pt x="1055" y="242"/>
                    <a:pt x="1016" y="266"/>
                    <a:pt x="996" y="310"/>
                  </a:cubicBezTo>
                  <a:cubicBezTo>
                    <a:pt x="979" y="347"/>
                    <a:pt x="976" y="385"/>
                    <a:pt x="1003" y="417"/>
                  </a:cubicBezTo>
                  <a:cubicBezTo>
                    <a:pt x="1037" y="455"/>
                    <a:pt x="1074" y="432"/>
                    <a:pt x="1106" y="413"/>
                  </a:cubicBezTo>
                  <a:cubicBezTo>
                    <a:pt x="1173" y="370"/>
                    <a:pt x="1242" y="329"/>
                    <a:pt x="1300" y="274"/>
                  </a:cubicBezTo>
                  <a:cubicBezTo>
                    <a:pt x="1387" y="252"/>
                    <a:pt x="1460" y="202"/>
                    <a:pt x="1535" y="153"/>
                  </a:cubicBezTo>
                  <a:cubicBezTo>
                    <a:pt x="1545" y="153"/>
                    <a:pt x="1556" y="156"/>
                    <a:pt x="1565" y="161"/>
                  </a:cubicBezTo>
                  <a:cubicBezTo>
                    <a:pt x="1573" y="161"/>
                    <a:pt x="1579" y="162"/>
                    <a:pt x="1584" y="165"/>
                  </a:cubicBezTo>
                </a:path>
              </a:pathLst>
            </a:custGeom>
            <a:solidFill>
              <a:schemeClr val="accent6">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66" name="Forme libre 1265"/>
            <p:cNvSpPr>
              <a:spLocks noChangeArrowheads="1"/>
            </p:cNvSpPr>
            <p:nvPr userDrawn="1"/>
          </p:nvSpPr>
          <p:spPr bwMode="auto">
            <a:xfrm>
              <a:off x="6564313" y="4981575"/>
              <a:ext cx="585787" cy="577850"/>
            </a:xfrm>
            <a:custGeom>
              <a:avLst/>
              <a:gdLst>
                <a:gd name="T0" fmla="*/ 1625 w 1626"/>
                <a:gd name="T1" fmla="*/ 0 h 1605"/>
                <a:gd name="T2" fmla="*/ 1434 w 1626"/>
                <a:gd name="T3" fmla="*/ 159 h 1605"/>
                <a:gd name="T4" fmla="*/ 1065 w 1626"/>
                <a:gd name="T5" fmla="*/ 460 h 1605"/>
                <a:gd name="T6" fmla="*/ 1056 w 1626"/>
                <a:gd name="T7" fmla="*/ 532 h 1605"/>
                <a:gd name="T8" fmla="*/ 1024 w 1626"/>
                <a:gd name="T9" fmla="*/ 639 h 1605"/>
                <a:gd name="T10" fmla="*/ 976 w 1626"/>
                <a:gd name="T11" fmla="*/ 683 h 1605"/>
                <a:gd name="T12" fmla="*/ 949 w 1626"/>
                <a:gd name="T13" fmla="*/ 698 h 1605"/>
                <a:gd name="T14" fmla="*/ 920 w 1626"/>
                <a:gd name="T15" fmla="*/ 711 h 1605"/>
                <a:gd name="T16" fmla="*/ 889 w 1626"/>
                <a:gd name="T17" fmla="*/ 715 h 1605"/>
                <a:gd name="T18" fmla="*/ 776 w 1626"/>
                <a:gd name="T19" fmla="*/ 814 h 1605"/>
                <a:gd name="T20" fmla="*/ 246 w 1626"/>
                <a:gd name="T21" fmla="*/ 1419 h 1605"/>
                <a:gd name="T22" fmla="*/ 116 w 1626"/>
                <a:gd name="T23" fmla="*/ 1604 h 1605"/>
                <a:gd name="T24" fmla="*/ 8 w 1626"/>
                <a:gd name="T25" fmla="*/ 1552 h 1605"/>
                <a:gd name="T26" fmla="*/ 2 w 1626"/>
                <a:gd name="T27" fmla="*/ 1517 h 1605"/>
                <a:gd name="T28" fmla="*/ 22 w 1626"/>
                <a:gd name="T29" fmla="*/ 1488 h 1605"/>
                <a:gd name="T30" fmla="*/ 91 w 1626"/>
                <a:gd name="T31" fmla="*/ 1372 h 1605"/>
                <a:gd name="T32" fmla="*/ 275 w 1626"/>
                <a:gd name="T33" fmla="*/ 1074 h 1605"/>
                <a:gd name="T34" fmla="*/ 669 w 1626"/>
                <a:gd name="T35" fmla="*/ 697 h 1605"/>
                <a:gd name="T36" fmla="*/ 848 w 1626"/>
                <a:gd name="T37" fmla="*/ 556 h 1605"/>
                <a:gd name="T38" fmla="*/ 1552 w 1626"/>
                <a:gd name="T39" fmla="*/ 34 h 1605"/>
                <a:gd name="T40" fmla="*/ 1625 w 1626"/>
                <a:gd name="T41" fmla="*/ 0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6" h="1605">
                  <a:moveTo>
                    <a:pt x="1625" y="0"/>
                  </a:moveTo>
                  <a:cubicBezTo>
                    <a:pt x="1576" y="71"/>
                    <a:pt x="1500" y="109"/>
                    <a:pt x="1434" y="159"/>
                  </a:cubicBezTo>
                  <a:cubicBezTo>
                    <a:pt x="1308" y="256"/>
                    <a:pt x="1179" y="349"/>
                    <a:pt x="1065" y="460"/>
                  </a:cubicBezTo>
                  <a:cubicBezTo>
                    <a:pt x="1045" y="478"/>
                    <a:pt x="1010" y="501"/>
                    <a:pt x="1056" y="532"/>
                  </a:cubicBezTo>
                  <a:cubicBezTo>
                    <a:pt x="1080" y="578"/>
                    <a:pt x="1050" y="607"/>
                    <a:pt x="1024" y="639"/>
                  </a:cubicBezTo>
                  <a:cubicBezTo>
                    <a:pt x="1010" y="656"/>
                    <a:pt x="995" y="671"/>
                    <a:pt x="976" y="683"/>
                  </a:cubicBezTo>
                  <a:cubicBezTo>
                    <a:pt x="967" y="688"/>
                    <a:pt x="958" y="694"/>
                    <a:pt x="949" y="698"/>
                  </a:cubicBezTo>
                  <a:cubicBezTo>
                    <a:pt x="940" y="704"/>
                    <a:pt x="930" y="708"/>
                    <a:pt x="920" y="711"/>
                  </a:cubicBezTo>
                  <a:cubicBezTo>
                    <a:pt x="909" y="712"/>
                    <a:pt x="900" y="714"/>
                    <a:pt x="889" y="715"/>
                  </a:cubicBezTo>
                  <a:cubicBezTo>
                    <a:pt x="834" y="729"/>
                    <a:pt x="814" y="784"/>
                    <a:pt x="776" y="814"/>
                  </a:cubicBezTo>
                  <a:cubicBezTo>
                    <a:pt x="506" y="934"/>
                    <a:pt x="373" y="1173"/>
                    <a:pt x="246" y="1419"/>
                  </a:cubicBezTo>
                  <a:cubicBezTo>
                    <a:pt x="213" y="1485"/>
                    <a:pt x="214" y="1581"/>
                    <a:pt x="116" y="1604"/>
                  </a:cubicBezTo>
                  <a:cubicBezTo>
                    <a:pt x="75" y="1598"/>
                    <a:pt x="34" y="1592"/>
                    <a:pt x="8" y="1552"/>
                  </a:cubicBezTo>
                  <a:cubicBezTo>
                    <a:pt x="3" y="1541"/>
                    <a:pt x="0" y="1529"/>
                    <a:pt x="2" y="1517"/>
                  </a:cubicBezTo>
                  <a:cubicBezTo>
                    <a:pt x="5" y="1505"/>
                    <a:pt x="11" y="1496"/>
                    <a:pt x="22" y="1488"/>
                  </a:cubicBezTo>
                  <a:cubicBezTo>
                    <a:pt x="63" y="1460"/>
                    <a:pt x="77" y="1415"/>
                    <a:pt x="91" y="1372"/>
                  </a:cubicBezTo>
                  <a:cubicBezTo>
                    <a:pt x="129" y="1257"/>
                    <a:pt x="197" y="1163"/>
                    <a:pt x="275" y="1074"/>
                  </a:cubicBezTo>
                  <a:cubicBezTo>
                    <a:pt x="396" y="937"/>
                    <a:pt x="518" y="802"/>
                    <a:pt x="669" y="697"/>
                  </a:cubicBezTo>
                  <a:cubicBezTo>
                    <a:pt x="732" y="654"/>
                    <a:pt x="793" y="607"/>
                    <a:pt x="848" y="556"/>
                  </a:cubicBezTo>
                  <a:cubicBezTo>
                    <a:pt x="1066" y="359"/>
                    <a:pt x="1315" y="205"/>
                    <a:pt x="1552" y="34"/>
                  </a:cubicBezTo>
                  <a:cubicBezTo>
                    <a:pt x="1575" y="20"/>
                    <a:pt x="1601" y="13"/>
                    <a:pt x="1625" y="0"/>
                  </a:cubicBezTo>
                </a:path>
              </a:pathLst>
            </a:custGeom>
            <a:solidFill>
              <a:schemeClr val="accent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67" name="Forme libre 1266"/>
            <p:cNvSpPr>
              <a:spLocks noChangeArrowheads="1"/>
            </p:cNvSpPr>
            <p:nvPr userDrawn="1"/>
          </p:nvSpPr>
          <p:spPr bwMode="auto">
            <a:xfrm>
              <a:off x="7799388" y="3881438"/>
              <a:ext cx="285750" cy="171450"/>
            </a:xfrm>
            <a:custGeom>
              <a:avLst/>
              <a:gdLst>
                <a:gd name="T0" fmla="*/ 420 w 793"/>
                <a:gd name="T1" fmla="*/ 34 h 475"/>
                <a:gd name="T2" fmla="*/ 423 w 793"/>
                <a:gd name="T3" fmla="*/ 167 h 475"/>
                <a:gd name="T4" fmla="*/ 542 w 793"/>
                <a:gd name="T5" fmla="*/ 170 h 475"/>
                <a:gd name="T6" fmla="*/ 640 w 793"/>
                <a:gd name="T7" fmla="*/ 263 h 475"/>
                <a:gd name="T8" fmla="*/ 728 w 793"/>
                <a:gd name="T9" fmla="*/ 345 h 475"/>
                <a:gd name="T10" fmla="*/ 763 w 793"/>
                <a:gd name="T11" fmla="*/ 420 h 475"/>
                <a:gd name="T12" fmla="*/ 543 w 793"/>
                <a:gd name="T13" fmla="*/ 437 h 475"/>
                <a:gd name="T14" fmla="*/ 478 w 793"/>
                <a:gd name="T15" fmla="*/ 431 h 475"/>
                <a:gd name="T16" fmla="*/ 316 w 793"/>
                <a:gd name="T17" fmla="*/ 469 h 475"/>
                <a:gd name="T18" fmla="*/ 284 w 793"/>
                <a:gd name="T19" fmla="*/ 474 h 475"/>
                <a:gd name="T20" fmla="*/ 223 w 793"/>
                <a:gd name="T21" fmla="*/ 448 h 475"/>
                <a:gd name="T22" fmla="*/ 30 w 793"/>
                <a:gd name="T23" fmla="*/ 402 h 475"/>
                <a:gd name="T24" fmla="*/ 13 w 793"/>
                <a:gd name="T25" fmla="*/ 316 h 475"/>
                <a:gd name="T26" fmla="*/ 188 w 793"/>
                <a:gd name="T27" fmla="*/ 0 h 475"/>
                <a:gd name="T28" fmla="*/ 420 w 793"/>
                <a:gd name="T29" fmla="*/ 3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3" h="475">
                  <a:moveTo>
                    <a:pt x="420" y="34"/>
                  </a:moveTo>
                  <a:cubicBezTo>
                    <a:pt x="424" y="78"/>
                    <a:pt x="394" y="130"/>
                    <a:pt x="423" y="167"/>
                  </a:cubicBezTo>
                  <a:cubicBezTo>
                    <a:pt x="453" y="203"/>
                    <a:pt x="501" y="167"/>
                    <a:pt x="542" y="170"/>
                  </a:cubicBezTo>
                  <a:cubicBezTo>
                    <a:pt x="615" y="174"/>
                    <a:pt x="641" y="190"/>
                    <a:pt x="640" y="263"/>
                  </a:cubicBezTo>
                  <a:cubicBezTo>
                    <a:pt x="638" y="332"/>
                    <a:pt x="667" y="348"/>
                    <a:pt x="728" y="345"/>
                  </a:cubicBezTo>
                  <a:cubicBezTo>
                    <a:pt x="792" y="342"/>
                    <a:pt x="785" y="379"/>
                    <a:pt x="763" y="420"/>
                  </a:cubicBezTo>
                  <a:cubicBezTo>
                    <a:pt x="690" y="426"/>
                    <a:pt x="615" y="407"/>
                    <a:pt x="543" y="437"/>
                  </a:cubicBezTo>
                  <a:cubicBezTo>
                    <a:pt x="520" y="440"/>
                    <a:pt x="499" y="432"/>
                    <a:pt x="478" y="431"/>
                  </a:cubicBezTo>
                  <a:cubicBezTo>
                    <a:pt x="421" y="432"/>
                    <a:pt x="365" y="439"/>
                    <a:pt x="316" y="469"/>
                  </a:cubicBezTo>
                  <a:cubicBezTo>
                    <a:pt x="305" y="472"/>
                    <a:pt x="294" y="474"/>
                    <a:pt x="284" y="474"/>
                  </a:cubicBezTo>
                  <a:cubicBezTo>
                    <a:pt x="262" y="469"/>
                    <a:pt x="244" y="455"/>
                    <a:pt x="223" y="448"/>
                  </a:cubicBezTo>
                  <a:cubicBezTo>
                    <a:pt x="162" y="419"/>
                    <a:pt x="85" y="458"/>
                    <a:pt x="30" y="402"/>
                  </a:cubicBezTo>
                  <a:cubicBezTo>
                    <a:pt x="13" y="376"/>
                    <a:pt x="0" y="347"/>
                    <a:pt x="13" y="316"/>
                  </a:cubicBezTo>
                  <a:cubicBezTo>
                    <a:pt x="62" y="206"/>
                    <a:pt x="93" y="86"/>
                    <a:pt x="188" y="0"/>
                  </a:cubicBezTo>
                  <a:cubicBezTo>
                    <a:pt x="259" y="38"/>
                    <a:pt x="345" y="0"/>
                    <a:pt x="420" y="34"/>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68" name="Forme libre 1267"/>
            <p:cNvSpPr>
              <a:spLocks noChangeArrowheads="1"/>
            </p:cNvSpPr>
            <p:nvPr userDrawn="1"/>
          </p:nvSpPr>
          <p:spPr bwMode="auto">
            <a:xfrm>
              <a:off x="8094663" y="3449638"/>
              <a:ext cx="238125" cy="422275"/>
            </a:xfrm>
            <a:custGeom>
              <a:avLst/>
              <a:gdLst>
                <a:gd name="T0" fmla="*/ 285 w 660"/>
                <a:gd name="T1" fmla="*/ 386 h 1173"/>
                <a:gd name="T2" fmla="*/ 330 w 660"/>
                <a:gd name="T3" fmla="*/ 296 h 1173"/>
                <a:gd name="T4" fmla="*/ 582 w 660"/>
                <a:gd name="T5" fmla="*/ 18 h 1173"/>
                <a:gd name="T6" fmla="*/ 608 w 660"/>
                <a:gd name="T7" fmla="*/ 0 h 1173"/>
                <a:gd name="T8" fmla="*/ 609 w 660"/>
                <a:gd name="T9" fmla="*/ 0 h 1173"/>
                <a:gd name="T10" fmla="*/ 617 w 660"/>
                <a:gd name="T11" fmla="*/ 90 h 1173"/>
                <a:gd name="T12" fmla="*/ 539 w 660"/>
                <a:gd name="T13" fmla="*/ 134 h 1173"/>
                <a:gd name="T14" fmla="*/ 470 w 660"/>
                <a:gd name="T15" fmla="*/ 339 h 1173"/>
                <a:gd name="T16" fmla="*/ 470 w 660"/>
                <a:gd name="T17" fmla="*/ 339 h 1173"/>
                <a:gd name="T18" fmla="*/ 426 w 660"/>
                <a:gd name="T19" fmla="*/ 431 h 1173"/>
                <a:gd name="T20" fmla="*/ 424 w 660"/>
                <a:gd name="T21" fmla="*/ 454 h 1173"/>
                <a:gd name="T22" fmla="*/ 378 w 660"/>
                <a:gd name="T23" fmla="*/ 568 h 1173"/>
                <a:gd name="T24" fmla="*/ 378 w 660"/>
                <a:gd name="T25" fmla="*/ 568 h 1173"/>
                <a:gd name="T26" fmla="*/ 198 w 660"/>
                <a:gd name="T27" fmla="*/ 1039 h 1173"/>
                <a:gd name="T28" fmla="*/ 9 w 660"/>
                <a:gd name="T29" fmla="*/ 1121 h 1173"/>
                <a:gd name="T30" fmla="*/ 1 w 660"/>
                <a:gd name="T31" fmla="*/ 1088 h 1173"/>
                <a:gd name="T32" fmla="*/ 18 w 660"/>
                <a:gd name="T33" fmla="*/ 1056 h 1173"/>
                <a:gd name="T34" fmla="*/ 264 w 660"/>
                <a:gd name="T35" fmla="*/ 432 h 1173"/>
                <a:gd name="T36" fmla="*/ 264 w 660"/>
                <a:gd name="T37" fmla="*/ 432 h 1173"/>
                <a:gd name="T38" fmla="*/ 285 w 660"/>
                <a:gd name="T39" fmla="*/ 386 h 1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0" h="1173">
                  <a:moveTo>
                    <a:pt x="285" y="386"/>
                  </a:moveTo>
                  <a:cubicBezTo>
                    <a:pt x="301" y="356"/>
                    <a:pt x="322" y="327"/>
                    <a:pt x="330" y="296"/>
                  </a:cubicBezTo>
                  <a:cubicBezTo>
                    <a:pt x="360" y="153"/>
                    <a:pt x="464" y="79"/>
                    <a:pt x="582" y="18"/>
                  </a:cubicBezTo>
                  <a:cubicBezTo>
                    <a:pt x="589" y="11"/>
                    <a:pt x="598" y="5"/>
                    <a:pt x="608" y="0"/>
                  </a:cubicBezTo>
                  <a:lnTo>
                    <a:pt x="609" y="0"/>
                  </a:lnTo>
                  <a:cubicBezTo>
                    <a:pt x="659" y="26"/>
                    <a:pt x="647" y="61"/>
                    <a:pt x="617" y="90"/>
                  </a:cubicBezTo>
                  <a:cubicBezTo>
                    <a:pt x="595" y="110"/>
                    <a:pt x="565" y="121"/>
                    <a:pt x="539" y="134"/>
                  </a:cubicBezTo>
                  <a:cubicBezTo>
                    <a:pt x="498" y="197"/>
                    <a:pt x="464" y="261"/>
                    <a:pt x="470" y="339"/>
                  </a:cubicBezTo>
                  <a:lnTo>
                    <a:pt x="470" y="339"/>
                  </a:lnTo>
                  <a:cubicBezTo>
                    <a:pt x="446" y="365"/>
                    <a:pt x="441" y="402"/>
                    <a:pt x="426" y="431"/>
                  </a:cubicBezTo>
                  <a:cubicBezTo>
                    <a:pt x="426" y="438"/>
                    <a:pt x="426" y="446"/>
                    <a:pt x="424" y="454"/>
                  </a:cubicBezTo>
                  <a:cubicBezTo>
                    <a:pt x="392" y="486"/>
                    <a:pt x="395" y="530"/>
                    <a:pt x="378" y="568"/>
                  </a:cubicBezTo>
                  <a:lnTo>
                    <a:pt x="378" y="568"/>
                  </a:lnTo>
                  <a:cubicBezTo>
                    <a:pt x="296" y="718"/>
                    <a:pt x="255" y="881"/>
                    <a:pt x="198" y="1039"/>
                  </a:cubicBezTo>
                  <a:cubicBezTo>
                    <a:pt x="152" y="1167"/>
                    <a:pt x="148" y="1172"/>
                    <a:pt x="9" y="1121"/>
                  </a:cubicBezTo>
                  <a:cubicBezTo>
                    <a:pt x="3" y="1111"/>
                    <a:pt x="0" y="1100"/>
                    <a:pt x="1" y="1088"/>
                  </a:cubicBezTo>
                  <a:cubicBezTo>
                    <a:pt x="6" y="1077"/>
                    <a:pt x="12" y="1066"/>
                    <a:pt x="18" y="1056"/>
                  </a:cubicBezTo>
                  <a:cubicBezTo>
                    <a:pt x="50" y="829"/>
                    <a:pt x="175" y="637"/>
                    <a:pt x="264" y="432"/>
                  </a:cubicBezTo>
                  <a:lnTo>
                    <a:pt x="264" y="432"/>
                  </a:lnTo>
                  <a:cubicBezTo>
                    <a:pt x="276" y="420"/>
                    <a:pt x="272" y="400"/>
                    <a:pt x="285" y="386"/>
                  </a:cubicBezTo>
                </a:path>
              </a:pathLst>
            </a:custGeom>
            <a:solidFill>
              <a:srgbClr val="5C5C5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69" name="Forme libre 1268"/>
            <p:cNvSpPr>
              <a:spLocks noChangeArrowheads="1"/>
            </p:cNvSpPr>
            <p:nvPr userDrawn="1"/>
          </p:nvSpPr>
          <p:spPr bwMode="auto">
            <a:xfrm>
              <a:off x="7664450" y="4217988"/>
              <a:ext cx="268288" cy="219075"/>
            </a:xfrm>
            <a:custGeom>
              <a:avLst/>
              <a:gdLst>
                <a:gd name="T0" fmla="*/ 197 w 747"/>
                <a:gd name="T1" fmla="*/ 428 h 608"/>
                <a:gd name="T2" fmla="*/ 174 w 747"/>
                <a:gd name="T3" fmla="*/ 332 h 608"/>
                <a:gd name="T4" fmla="*/ 70 w 747"/>
                <a:gd name="T5" fmla="*/ 243 h 608"/>
                <a:gd name="T6" fmla="*/ 13 w 747"/>
                <a:gd name="T7" fmla="*/ 243 h 608"/>
                <a:gd name="T8" fmla="*/ 30 w 747"/>
                <a:gd name="T9" fmla="*/ 173 h 608"/>
                <a:gd name="T10" fmla="*/ 79 w 747"/>
                <a:gd name="T11" fmla="*/ 144 h 608"/>
                <a:gd name="T12" fmla="*/ 114 w 747"/>
                <a:gd name="T13" fmla="*/ 138 h 608"/>
                <a:gd name="T14" fmla="*/ 493 w 747"/>
                <a:gd name="T15" fmla="*/ 23 h 608"/>
                <a:gd name="T16" fmla="*/ 542 w 747"/>
                <a:gd name="T17" fmla="*/ 0 h 608"/>
                <a:gd name="T18" fmla="*/ 562 w 747"/>
                <a:gd name="T19" fmla="*/ 11 h 608"/>
                <a:gd name="T20" fmla="*/ 746 w 747"/>
                <a:gd name="T21" fmla="*/ 124 h 608"/>
                <a:gd name="T22" fmla="*/ 713 w 747"/>
                <a:gd name="T23" fmla="*/ 205 h 608"/>
                <a:gd name="T24" fmla="*/ 423 w 747"/>
                <a:gd name="T25" fmla="*/ 491 h 608"/>
                <a:gd name="T26" fmla="*/ 336 w 747"/>
                <a:gd name="T27" fmla="*/ 607 h 608"/>
                <a:gd name="T28" fmla="*/ 334 w 747"/>
                <a:gd name="T29" fmla="*/ 515 h 608"/>
                <a:gd name="T30" fmla="*/ 197 w 747"/>
                <a:gd name="T31" fmla="*/ 428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7" h="608">
                  <a:moveTo>
                    <a:pt x="197" y="428"/>
                  </a:moveTo>
                  <a:cubicBezTo>
                    <a:pt x="175" y="399"/>
                    <a:pt x="177" y="365"/>
                    <a:pt x="174" y="332"/>
                  </a:cubicBezTo>
                  <a:cubicBezTo>
                    <a:pt x="165" y="242"/>
                    <a:pt x="165" y="242"/>
                    <a:pt x="70" y="243"/>
                  </a:cubicBezTo>
                  <a:cubicBezTo>
                    <a:pt x="52" y="243"/>
                    <a:pt x="33" y="243"/>
                    <a:pt x="13" y="243"/>
                  </a:cubicBezTo>
                  <a:cubicBezTo>
                    <a:pt x="0" y="216"/>
                    <a:pt x="12" y="194"/>
                    <a:pt x="30" y="173"/>
                  </a:cubicBezTo>
                  <a:cubicBezTo>
                    <a:pt x="44" y="159"/>
                    <a:pt x="61" y="152"/>
                    <a:pt x="79" y="144"/>
                  </a:cubicBezTo>
                  <a:cubicBezTo>
                    <a:pt x="90" y="139"/>
                    <a:pt x="102" y="138"/>
                    <a:pt x="114" y="138"/>
                  </a:cubicBezTo>
                  <a:cubicBezTo>
                    <a:pt x="279" y="194"/>
                    <a:pt x="387" y="162"/>
                    <a:pt x="493" y="23"/>
                  </a:cubicBezTo>
                  <a:cubicBezTo>
                    <a:pt x="505" y="6"/>
                    <a:pt x="520" y="0"/>
                    <a:pt x="542" y="0"/>
                  </a:cubicBezTo>
                  <a:cubicBezTo>
                    <a:pt x="549" y="2"/>
                    <a:pt x="557" y="5"/>
                    <a:pt x="562" y="11"/>
                  </a:cubicBezTo>
                  <a:cubicBezTo>
                    <a:pt x="601" y="69"/>
                    <a:pt x="684" y="121"/>
                    <a:pt x="746" y="124"/>
                  </a:cubicBezTo>
                  <a:cubicBezTo>
                    <a:pt x="742" y="155"/>
                    <a:pt x="737" y="190"/>
                    <a:pt x="713" y="205"/>
                  </a:cubicBezTo>
                  <a:cubicBezTo>
                    <a:pt x="595" y="280"/>
                    <a:pt x="549" y="425"/>
                    <a:pt x="423" y="491"/>
                  </a:cubicBezTo>
                  <a:cubicBezTo>
                    <a:pt x="377" y="513"/>
                    <a:pt x="365" y="568"/>
                    <a:pt x="336" y="607"/>
                  </a:cubicBezTo>
                  <a:cubicBezTo>
                    <a:pt x="336" y="576"/>
                    <a:pt x="336" y="546"/>
                    <a:pt x="334" y="515"/>
                  </a:cubicBezTo>
                  <a:cubicBezTo>
                    <a:pt x="349" y="396"/>
                    <a:pt x="236" y="468"/>
                    <a:pt x="197" y="428"/>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70" name="Forme libre 1269"/>
            <p:cNvSpPr>
              <a:spLocks noChangeArrowheads="1"/>
            </p:cNvSpPr>
            <p:nvPr userDrawn="1"/>
          </p:nvSpPr>
          <p:spPr bwMode="auto">
            <a:xfrm>
              <a:off x="7851775" y="4154488"/>
              <a:ext cx="117475" cy="160337"/>
            </a:xfrm>
            <a:custGeom>
              <a:avLst/>
              <a:gdLst>
                <a:gd name="T0" fmla="*/ 224 w 328"/>
                <a:gd name="T1" fmla="*/ 302 h 445"/>
                <a:gd name="T2" fmla="*/ 75 w 328"/>
                <a:gd name="T3" fmla="*/ 418 h 445"/>
                <a:gd name="T4" fmla="*/ 1 w 328"/>
                <a:gd name="T5" fmla="*/ 382 h 445"/>
                <a:gd name="T6" fmla="*/ 12 w 328"/>
                <a:gd name="T7" fmla="*/ 291 h 445"/>
                <a:gd name="T8" fmla="*/ 21 w 328"/>
                <a:gd name="T9" fmla="*/ 191 h 445"/>
                <a:gd name="T10" fmla="*/ 4 w 328"/>
                <a:gd name="T11" fmla="*/ 162 h 445"/>
                <a:gd name="T12" fmla="*/ 56 w 328"/>
                <a:gd name="T13" fmla="*/ 76 h 445"/>
                <a:gd name="T14" fmla="*/ 102 w 328"/>
                <a:gd name="T15" fmla="*/ 58 h 445"/>
                <a:gd name="T16" fmla="*/ 133 w 328"/>
                <a:gd name="T17" fmla="*/ 47 h 445"/>
                <a:gd name="T18" fmla="*/ 258 w 328"/>
                <a:gd name="T19" fmla="*/ 4 h 445"/>
                <a:gd name="T20" fmla="*/ 288 w 328"/>
                <a:gd name="T21" fmla="*/ 20 h 445"/>
                <a:gd name="T22" fmla="*/ 307 w 328"/>
                <a:gd name="T23" fmla="*/ 67 h 445"/>
                <a:gd name="T24" fmla="*/ 295 w 328"/>
                <a:gd name="T25" fmla="*/ 97 h 445"/>
                <a:gd name="T26" fmla="*/ 224 w 328"/>
                <a:gd name="T27" fmla="*/ 30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8" h="445">
                  <a:moveTo>
                    <a:pt x="224" y="302"/>
                  </a:moveTo>
                  <a:cubicBezTo>
                    <a:pt x="183" y="351"/>
                    <a:pt x="136" y="391"/>
                    <a:pt x="75" y="418"/>
                  </a:cubicBezTo>
                  <a:cubicBezTo>
                    <a:pt x="20" y="444"/>
                    <a:pt x="3" y="441"/>
                    <a:pt x="1" y="382"/>
                  </a:cubicBezTo>
                  <a:cubicBezTo>
                    <a:pt x="0" y="351"/>
                    <a:pt x="7" y="322"/>
                    <a:pt x="12" y="291"/>
                  </a:cubicBezTo>
                  <a:cubicBezTo>
                    <a:pt x="15" y="258"/>
                    <a:pt x="18" y="224"/>
                    <a:pt x="21" y="191"/>
                  </a:cubicBezTo>
                  <a:cubicBezTo>
                    <a:pt x="12" y="183"/>
                    <a:pt x="6" y="174"/>
                    <a:pt x="4" y="162"/>
                  </a:cubicBezTo>
                  <a:cubicBezTo>
                    <a:pt x="3" y="122"/>
                    <a:pt x="33" y="101"/>
                    <a:pt x="56" y="76"/>
                  </a:cubicBezTo>
                  <a:cubicBezTo>
                    <a:pt x="70" y="65"/>
                    <a:pt x="85" y="59"/>
                    <a:pt x="102" y="58"/>
                  </a:cubicBezTo>
                  <a:cubicBezTo>
                    <a:pt x="113" y="55"/>
                    <a:pt x="123" y="52"/>
                    <a:pt x="133" y="47"/>
                  </a:cubicBezTo>
                  <a:cubicBezTo>
                    <a:pt x="172" y="27"/>
                    <a:pt x="209" y="0"/>
                    <a:pt x="258" y="4"/>
                  </a:cubicBezTo>
                  <a:cubicBezTo>
                    <a:pt x="270" y="7"/>
                    <a:pt x="279" y="12"/>
                    <a:pt x="288" y="20"/>
                  </a:cubicBezTo>
                  <a:cubicBezTo>
                    <a:pt x="301" y="33"/>
                    <a:pt x="305" y="50"/>
                    <a:pt x="307" y="67"/>
                  </a:cubicBezTo>
                  <a:cubicBezTo>
                    <a:pt x="305" y="79"/>
                    <a:pt x="301" y="88"/>
                    <a:pt x="295" y="97"/>
                  </a:cubicBezTo>
                  <a:cubicBezTo>
                    <a:pt x="327" y="185"/>
                    <a:pt x="256" y="236"/>
                    <a:pt x="224" y="302"/>
                  </a:cubicBezTo>
                </a:path>
              </a:pathLst>
            </a:custGeom>
            <a:solidFill>
              <a:srgbClr val="1A1A1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71" name="Forme libre 1270"/>
            <p:cNvSpPr>
              <a:spLocks noChangeArrowheads="1"/>
            </p:cNvSpPr>
            <p:nvPr userDrawn="1"/>
          </p:nvSpPr>
          <p:spPr bwMode="auto">
            <a:xfrm>
              <a:off x="7851775" y="4054475"/>
              <a:ext cx="204788" cy="138113"/>
            </a:xfrm>
            <a:custGeom>
              <a:avLst/>
              <a:gdLst>
                <a:gd name="T0" fmla="*/ 270 w 567"/>
                <a:gd name="T1" fmla="*/ 312 h 383"/>
                <a:gd name="T2" fmla="*/ 140 w 567"/>
                <a:gd name="T3" fmla="*/ 382 h 383"/>
                <a:gd name="T4" fmla="*/ 107 w 567"/>
                <a:gd name="T5" fmla="*/ 16 h 383"/>
                <a:gd name="T6" fmla="*/ 197 w 567"/>
                <a:gd name="T7" fmla="*/ 58 h 383"/>
                <a:gd name="T8" fmla="*/ 353 w 567"/>
                <a:gd name="T9" fmla="*/ 110 h 383"/>
                <a:gd name="T10" fmla="*/ 525 w 567"/>
                <a:gd name="T11" fmla="*/ 57 h 383"/>
                <a:gd name="T12" fmla="*/ 556 w 567"/>
                <a:gd name="T13" fmla="*/ 84 h 383"/>
                <a:gd name="T14" fmla="*/ 502 w 567"/>
                <a:gd name="T15" fmla="*/ 196 h 383"/>
                <a:gd name="T16" fmla="*/ 270 w 567"/>
                <a:gd name="T17" fmla="*/ 31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7" h="383">
                  <a:moveTo>
                    <a:pt x="270" y="312"/>
                  </a:moveTo>
                  <a:cubicBezTo>
                    <a:pt x="229" y="341"/>
                    <a:pt x="195" y="381"/>
                    <a:pt x="140" y="382"/>
                  </a:cubicBezTo>
                  <a:cubicBezTo>
                    <a:pt x="14" y="264"/>
                    <a:pt x="0" y="112"/>
                    <a:pt x="107" y="16"/>
                  </a:cubicBezTo>
                  <a:cubicBezTo>
                    <a:pt x="151" y="0"/>
                    <a:pt x="174" y="20"/>
                    <a:pt x="197" y="58"/>
                  </a:cubicBezTo>
                  <a:cubicBezTo>
                    <a:pt x="232" y="115"/>
                    <a:pt x="287" y="136"/>
                    <a:pt x="353" y="110"/>
                  </a:cubicBezTo>
                  <a:cubicBezTo>
                    <a:pt x="415" y="109"/>
                    <a:pt x="459" y="48"/>
                    <a:pt x="525" y="57"/>
                  </a:cubicBezTo>
                  <a:cubicBezTo>
                    <a:pt x="546" y="54"/>
                    <a:pt x="566" y="57"/>
                    <a:pt x="556" y="84"/>
                  </a:cubicBezTo>
                  <a:cubicBezTo>
                    <a:pt x="540" y="122"/>
                    <a:pt x="521" y="159"/>
                    <a:pt x="502" y="196"/>
                  </a:cubicBezTo>
                  <a:cubicBezTo>
                    <a:pt x="421" y="229"/>
                    <a:pt x="374" y="326"/>
                    <a:pt x="270" y="312"/>
                  </a:cubicBezTo>
                </a:path>
              </a:pathLst>
            </a:custGeom>
            <a:solidFill>
              <a:srgbClr val="B4B4B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72" name="Forme libre 1271"/>
            <p:cNvSpPr>
              <a:spLocks noChangeArrowheads="1"/>
            </p:cNvSpPr>
            <p:nvPr userDrawn="1"/>
          </p:nvSpPr>
          <p:spPr bwMode="auto">
            <a:xfrm>
              <a:off x="7902575" y="4016375"/>
              <a:ext cx="171450" cy="93663"/>
            </a:xfrm>
            <a:custGeom>
              <a:avLst/>
              <a:gdLst>
                <a:gd name="T0" fmla="*/ 382 w 476"/>
                <a:gd name="T1" fmla="*/ 162 h 262"/>
                <a:gd name="T2" fmla="*/ 223 w 476"/>
                <a:gd name="T3" fmla="*/ 253 h 262"/>
                <a:gd name="T4" fmla="*/ 211 w 476"/>
                <a:gd name="T5" fmla="*/ 256 h 262"/>
                <a:gd name="T6" fmla="*/ 185 w 476"/>
                <a:gd name="T7" fmla="*/ 261 h 262"/>
                <a:gd name="T8" fmla="*/ 160 w 476"/>
                <a:gd name="T9" fmla="*/ 250 h 262"/>
                <a:gd name="T10" fmla="*/ 125 w 476"/>
                <a:gd name="T11" fmla="*/ 229 h 262"/>
                <a:gd name="T12" fmla="*/ 102 w 476"/>
                <a:gd name="T13" fmla="*/ 214 h 262"/>
                <a:gd name="T14" fmla="*/ 69 w 476"/>
                <a:gd name="T15" fmla="*/ 188 h 262"/>
                <a:gd name="T16" fmla="*/ 17 w 476"/>
                <a:gd name="T17" fmla="*/ 72 h 262"/>
                <a:gd name="T18" fmla="*/ 90 w 476"/>
                <a:gd name="T19" fmla="*/ 3 h 262"/>
                <a:gd name="T20" fmla="*/ 178 w 476"/>
                <a:gd name="T21" fmla="*/ 1 h 262"/>
                <a:gd name="T22" fmla="*/ 246 w 476"/>
                <a:gd name="T23" fmla="*/ 1 h 262"/>
                <a:gd name="T24" fmla="*/ 380 w 476"/>
                <a:gd name="T25" fmla="*/ 0 h 262"/>
                <a:gd name="T26" fmla="*/ 475 w 476"/>
                <a:gd name="T27" fmla="*/ 46 h 262"/>
                <a:gd name="T28" fmla="*/ 382 w 476"/>
                <a:gd name="T29" fmla="*/ 1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6" h="262">
                  <a:moveTo>
                    <a:pt x="382" y="162"/>
                  </a:moveTo>
                  <a:cubicBezTo>
                    <a:pt x="343" y="218"/>
                    <a:pt x="284" y="237"/>
                    <a:pt x="223" y="253"/>
                  </a:cubicBezTo>
                  <a:cubicBezTo>
                    <a:pt x="218" y="255"/>
                    <a:pt x="214" y="256"/>
                    <a:pt x="211" y="256"/>
                  </a:cubicBezTo>
                  <a:cubicBezTo>
                    <a:pt x="201" y="260"/>
                    <a:pt x="194" y="261"/>
                    <a:pt x="185" y="261"/>
                  </a:cubicBezTo>
                  <a:cubicBezTo>
                    <a:pt x="175" y="260"/>
                    <a:pt x="168" y="256"/>
                    <a:pt x="160" y="250"/>
                  </a:cubicBezTo>
                  <a:cubicBezTo>
                    <a:pt x="149" y="241"/>
                    <a:pt x="137" y="235"/>
                    <a:pt x="125" y="229"/>
                  </a:cubicBezTo>
                  <a:cubicBezTo>
                    <a:pt x="117" y="224"/>
                    <a:pt x="108" y="220"/>
                    <a:pt x="102" y="214"/>
                  </a:cubicBezTo>
                  <a:cubicBezTo>
                    <a:pt x="91" y="205"/>
                    <a:pt x="78" y="197"/>
                    <a:pt x="69" y="188"/>
                  </a:cubicBezTo>
                  <a:cubicBezTo>
                    <a:pt x="55" y="148"/>
                    <a:pt x="0" y="127"/>
                    <a:pt x="17" y="72"/>
                  </a:cubicBezTo>
                  <a:cubicBezTo>
                    <a:pt x="21" y="29"/>
                    <a:pt x="46" y="4"/>
                    <a:pt x="90" y="3"/>
                  </a:cubicBezTo>
                  <a:cubicBezTo>
                    <a:pt x="119" y="1"/>
                    <a:pt x="149" y="1"/>
                    <a:pt x="178" y="1"/>
                  </a:cubicBezTo>
                  <a:cubicBezTo>
                    <a:pt x="201" y="38"/>
                    <a:pt x="223" y="41"/>
                    <a:pt x="246" y="1"/>
                  </a:cubicBezTo>
                  <a:cubicBezTo>
                    <a:pt x="290" y="1"/>
                    <a:pt x="336" y="0"/>
                    <a:pt x="380" y="0"/>
                  </a:cubicBezTo>
                  <a:cubicBezTo>
                    <a:pt x="418" y="0"/>
                    <a:pt x="455" y="4"/>
                    <a:pt x="475" y="46"/>
                  </a:cubicBezTo>
                  <a:cubicBezTo>
                    <a:pt x="450" y="92"/>
                    <a:pt x="391" y="105"/>
                    <a:pt x="382" y="162"/>
                  </a:cubicBezTo>
                </a:path>
              </a:pathLst>
            </a:custGeom>
            <a:solidFill>
              <a:srgbClr val="53535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73" name="Forme libre 1272"/>
            <p:cNvSpPr>
              <a:spLocks noChangeArrowheads="1"/>
            </p:cNvSpPr>
            <p:nvPr userDrawn="1"/>
          </p:nvSpPr>
          <p:spPr bwMode="auto">
            <a:xfrm>
              <a:off x="6477000" y="5254625"/>
              <a:ext cx="109538" cy="334963"/>
            </a:xfrm>
            <a:custGeom>
              <a:avLst/>
              <a:gdLst>
                <a:gd name="T0" fmla="*/ 264 w 306"/>
                <a:gd name="T1" fmla="*/ 756 h 929"/>
                <a:gd name="T2" fmla="*/ 267 w 306"/>
                <a:gd name="T3" fmla="*/ 777 h 929"/>
                <a:gd name="T4" fmla="*/ 294 w 306"/>
                <a:gd name="T5" fmla="*/ 826 h 929"/>
                <a:gd name="T6" fmla="*/ 267 w 306"/>
                <a:gd name="T7" fmla="*/ 913 h 929"/>
                <a:gd name="T8" fmla="*/ 204 w 306"/>
                <a:gd name="T9" fmla="*/ 864 h 929"/>
                <a:gd name="T10" fmla="*/ 128 w 306"/>
                <a:gd name="T11" fmla="*/ 727 h 929"/>
                <a:gd name="T12" fmla="*/ 103 w 306"/>
                <a:gd name="T13" fmla="*/ 696 h 929"/>
                <a:gd name="T14" fmla="*/ 6 w 306"/>
                <a:gd name="T15" fmla="*/ 153 h 929"/>
                <a:gd name="T16" fmla="*/ 29 w 306"/>
                <a:gd name="T17" fmla="*/ 38 h 929"/>
                <a:gd name="T18" fmla="*/ 149 w 306"/>
                <a:gd name="T19" fmla="*/ 107 h 929"/>
                <a:gd name="T20" fmla="*/ 204 w 306"/>
                <a:gd name="T21" fmla="*/ 241 h 929"/>
                <a:gd name="T22" fmla="*/ 232 w 306"/>
                <a:gd name="T23" fmla="*/ 351 h 929"/>
                <a:gd name="T24" fmla="*/ 235 w 306"/>
                <a:gd name="T25" fmla="*/ 574 h 929"/>
                <a:gd name="T26" fmla="*/ 244 w 306"/>
                <a:gd name="T27" fmla="*/ 640 h 929"/>
                <a:gd name="T28" fmla="*/ 245 w 306"/>
                <a:gd name="T29" fmla="*/ 640 h 929"/>
                <a:gd name="T30" fmla="*/ 250 w 306"/>
                <a:gd name="T31" fmla="*/ 686 h 929"/>
                <a:gd name="T32" fmla="*/ 258 w 306"/>
                <a:gd name="T33" fmla="*/ 713 h 929"/>
                <a:gd name="T34" fmla="*/ 264 w 306"/>
                <a:gd name="T35" fmla="*/ 756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6" h="929">
                  <a:moveTo>
                    <a:pt x="264" y="756"/>
                  </a:moveTo>
                  <a:cubicBezTo>
                    <a:pt x="265" y="763"/>
                    <a:pt x="265" y="771"/>
                    <a:pt x="267" y="777"/>
                  </a:cubicBezTo>
                  <a:cubicBezTo>
                    <a:pt x="277" y="792"/>
                    <a:pt x="288" y="809"/>
                    <a:pt x="294" y="826"/>
                  </a:cubicBezTo>
                  <a:cubicBezTo>
                    <a:pt x="303" y="861"/>
                    <a:pt x="305" y="898"/>
                    <a:pt x="267" y="913"/>
                  </a:cubicBezTo>
                  <a:cubicBezTo>
                    <a:pt x="227" y="928"/>
                    <a:pt x="218" y="889"/>
                    <a:pt x="204" y="864"/>
                  </a:cubicBezTo>
                  <a:cubicBezTo>
                    <a:pt x="178" y="818"/>
                    <a:pt x="157" y="770"/>
                    <a:pt x="128" y="727"/>
                  </a:cubicBezTo>
                  <a:cubicBezTo>
                    <a:pt x="119" y="718"/>
                    <a:pt x="111" y="707"/>
                    <a:pt x="103" y="696"/>
                  </a:cubicBezTo>
                  <a:cubicBezTo>
                    <a:pt x="68" y="515"/>
                    <a:pt x="27" y="336"/>
                    <a:pt x="6" y="153"/>
                  </a:cubicBezTo>
                  <a:cubicBezTo>
                    <a:pt x="9" y="113"/>
                    <a:pt x="0" y="73"/>
                    <a:pt x="29" y="38"/>
                  </a:cubicBezTo>
                  <a:cubicBezTo>
                    <a:pt x="103" y="0"/>
                    <a:pt x="137" y="46"/>
                    <a:pt x="149" y="107"/>
                  </a:cubicBezTo>
                  <a:cubicBezTo>
                    <a:pt x="160" y="156"/>
                    <a:pt x="171" y="203"/>
                    <a:pt x="204" y="241"/>
                  </a:cubicBezTo>
                  <a:cubicBezTo>
                    <a:pt x="227" y="275"/>
                    <a:pt x="226" y="313"/>
                    <a:pt x="232" y="351"/>
                  </a:cubicBezTo>
                  <a:cubicBezTo>
                    <a:pt x="238" y="426"/>
                    <a:pt x="216" y="501"/>
                    <a:pt x="235" y="574"/>
                  </a:cubicBezTo>
                  <a:cubicBezTo>
                    <a:pt x="236" y="595"/>
                    <a:pt x="230" y="618"/>
                    <a:pt x="244" y="640"/>
                  </a:cubicBezTo>
                  <a:lnTo>
                    <a:pt x="245" y="640"/>
                  </a:lnTo>
                  <a:cubicBezTo>
                    <a:pt x="247" y="655"/>
                    <a:pt x="248" y="670"/>
                    <a:pt x="250" y="686"/>
                  </a:cubicBezTo>
                  <a:cubicBezTo>
                    <a:pt x="255" y="695"/>
                    <a:pt x="258" y="704"/>
                    <a:pt x="258" y="713"/>
                  </a:cubicBezTo>
                  <a:cubicBezTo>
                    <a:pt x="256" y="728"/>
                    <a:pt x="255" y="744"/>
                    <a:pt x="264" y="756"/>
                  </a:cubicBez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74" name="Forme libre 1273"/>
            <p:cNvSpPr>
              <a:spLocks noChangeArrowheads="1"/>
            </p:cNvSpPr>
            <p:nvPr userDrawn="1"/>
          </p:nvSpPr>
          <p:spPr bwMode="auto">
            <a:xfrm>
              <a:off x="7874000" y="3805238"/>
              <a:ext cx="93663" cy="127000"/>
            </a:xfrm>
            <a:custGeom>
              <a:avLst/>
              <a:gdLst>
                <a:gd name="T0" fmla="*/ 214 w 262"/>
                <a:gd name="T1" fmla="*/ 246 h 354"/>
                <a:gd name="T2" fmla="*/ 169 w 262"/>
                <a:gd name="T3" fmla="*/ 278 h 354"/>
                <a:gd name="T4" fmla="*/ 4 w 262"/>
                <a:gd name="T5" fmla="*/ 220 h 354"/>
                <a:gd name="T6" fmla="*/ 6 w 262"/>
                <a:gd name="T7" fmla="*/ 197 h 354"/>
                <a:gd name="T8" fmla="*/ 90 w 262"/>
                <a:gd name="T9" fmla="*/ 47 h 354"/>
                <a:gd name="T10" fmla="*/ 180 w 262"/>
                <a:gd name="T11" fmla="*/ 37 h 354"/>
                <a:gd name="T12" fmla="*/ 255 w 262"/>
                <a:gd name="T13" fmla="*/ 107 h 354"/>
                <a:gd name="T14" fmla="*/ 214 w 262"/>
                <a:gd name="T15" fmla="*/ 246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354">
                  <a:moveTo>
                    <a:pt x="214" y="246"/>
                  </a:moveTo>
                  <a:cubicBezTo>
                    <a:pt x="198" y="257"/>
                    <a:pt x="183" y="267"/>
                    <a:pt x="169" y="278"/>
                  </a:cubicBezTo>
                  <a:cubicBezTo>
                    <a:pt x="75" y="353"/>
                    <a:pt x="40" y="341"/>
                    <a:pt x="4" y="220"/>
                  </a:cubicBezTo>
                  <a:cubicBezTo>
                    <a:pt x="0" y="212"/>
                    <a:pt x="0" y="205"/>
                    <a:pt x="6" y="197"/>
                  </a:cubicBezTo>
                  <a:cubicBezTo>
                    <a:pt x="33" y="147"/>
                    <a:pt x="62" y="98"/>
                    <a:pt x="90" y="47"/>
                  </a:cubicBezTo>
                  <a:cubicBezTo>
                    <a:pt x="114" y="3"/>
                    <a:pt x="143" y="0"/>
                    <a:pt x="180" y="37"/>
                  </a:cubicBezTo>
                  <a:cubicBezTo>
                    <a:pt x="205" y="61"/>
                    <a:pt x="230" y="84"/>
                    <a:pt x="255" y="107"/>
                  </a:cubicBezTo>
                  <a:cubicBezTo>
                    <a:pt x="261" y="160"/>
                    <a:pt x="247" y="206"/>
                    <a:pt x="214" y="246"/>
                  </a:cubicBezTo>
                </a:path>
              </a:pathLst>
            </a:custGeom>
            <a:solidFill>
              <a:srgbClr val="3B3B3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75" name="Forme libre 1274"/>
            <p:cNvSpPr>
              <a:spLocks noChangeArrowheads="1"/>
            </p:cNvSpPr>
            <p:nvPr userDrawn="1"/>
          </p:nvSpPr>
          <p:spPr bwMode="auto">
            <a:xfrm>
              <a:off x="8023225" y="3654425"/>
              <a:ext cx="206375" cy="228600"/>
            </a:xfrm>
            <a:custGeom>
              <a:avLst/>
              <a:gdLst>
                <a:gd name="T0" fmla="*/ 207 w 575"/>
                <a:gd name="T1" fmla="*/ 525 h 633"/>
                <a:gd name="T2" fmla="*/ 375 w 575"/>
                <a:gd name="T3" fmla="*/ 463 h 633"/>
                <a:gd name="T4" fmla="*/ 427 w 575"/>
                <a:gd name="T5" fmla="*/ 277 h 633"/>
                <a:gd name="T6" fmla="*/ 574 w 575"/>
                <a:gd name="T7" fmla="*/ 0 h 633"/>
                <a:gd name="T8" fmla="*/ 462 w 575"/>
                <a:gd name="T9" fmla="*/ 354 h 633"/>
                <a:gd name="T10" fmla="*/ 380 w 575"/>
                <a:gd name="T11" fmla="*/ 565 h 633"/>
                <a:gd name="T12" fmla="*/ 319 w 575"/>
                <a:gd name="T13" fmla="*/ 617 h 633"/>
                <a:gd name="T14" fmla="*/ 0 w 575"/>
                <a:gd name="T15" fmla="*/ 548 h 633"/>
                <a:gd name="T16" fmla="*/ 70 w 575"/>
                <a:gd name="T17" fmla="*/ 525 h 633"/>
                <a:gd name="T18" fmla="*/ 160 w 575"/>
                <a:gd name="T19" fmla="*/ 524 h 633"/>
                <a:gd name="T20" fmla="*/ 207 w 575"/>
                <a:gd name="T21" fmla="*/ 52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5" h="633">
                  <a:moveTo>
                    <a:pt x="207" y="525"/>
                  </a:moveTo>
                  <a:cubicBezTo>
                    <a:pt x="314" y="576"/>
                    <a:pt x="342" y="567"/>
                    <a:pt x="375" y="463"/>
                  </a:cubicBezTo>
                  <a:cubicBezTo>
                    <a:pt x="395" y="402"/>
                    <a:pt x="418" y="340"/>
                    <a:pt x="427" y="277"/>
                  </a:cubicBezTo>
                  <a:cubicBezTo>
                    <a:pt x="444" y="168"/>
                    <a:pt x="508" y="84"/>
                    <a:pt x="574" y="0"/>
                  </a:cubicBezTo>
                  <a:cubicBezTo>
                    <a:pt x="554" y="123"/>
                    <a:pt x="505" y="238"/>
                    <a:pt x="462" y="354"/>
                  </a:cubicBezTo>
                  <a:cubicBezTo>
                    <a:pt x="437" y="426"/>
                    <a:pt x="407" y="495"/>
                    <a:pt x="380" y="565"/>
                  </a:cubicBezTo>
                  <a:cubicBezTo>
                    <a:pt x="369" y="593"/>
                    <a:pt x="359" y="632"/>
                    <a:pt x="319" y="617"/>
                  </a:cubicBezTo>
                  <a:cubicBezTo>
                    <a:pt x="217" y="574"/>
                    <a:pt x="102" y="588"/>
                    <a:pt x="0" y="548"/>
                  </a:cubicBezTo>
                  <a:cubicBezTo>
                    <a:pt x="24" y="547"/>
                    <a:pt x="49" y="541"/>
                    <a:pt x="70" y="525"/>
                  </a:cubicBezTo>
                  <a:cubicBezTo>
                    <a:pt x="101" y="525"/>
                    <a:pt x="130" y="524"/>
                    <a:pt x="160" y="524"/>
                  </a:cubicBezTo>
                  <a:cubicBezTo>
                    <a:pt x="177" y="513"/>
                    <a:pt x="192" y="512"/>
                    <a:pt x="207" y="525"/>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76" name="Forme libre 1275"/>
            <p:cNvSpPr>
              <a:spLocks noChangeArrowheads="1"/>
            </p:cNvSpPr>
            <p:nvPr userDrawn="1"/>
          </p:nvSpPr>
          <p:spPr bwMode="auto">
            <a:xfrm>
              <a:off x="7948613" y="4124325"/>
              <a:ext cx="84137" cy="76200"/>
            </a:xfrm>
            <a:custGeom>
              <a:avLst/>
              <a:gdLst>
                <a:gd name="T0" fmla="*/ 0 w 233"/>
                <a:gd name="T1" fmla="*/ 118 h 213"/>
                <a:gd name="T2" fmla="*/ 232 w 233"/>
                <a:gd name="T3" fmla="*/ 0 h 213"/>
                <a:gd name="T4" fmla="*/ 121 w 233"/>
                <a:gd name="T5" fmla="*/ 156 h 213"/>
                <a:gd name="T6" fmla="*/ 28 w 233"/>
                <a:gd name="T7" fmla="*/ 182 h 213"/>
                <a:gd name="T8" fmla="*/ 25 w 233"/>
                <a:gd name="T9" fmla="*/ 162 h 213"/>
                <a:gd name="T10" fmla="*/ 0 w 233"/>
                <a:gd name="T11" fmla="*/ 118 h 213"/>
              </a:gdLst>
              <a:ahLst/>
              <a:cxnLst>
                <a:cxn ang="0">
                  <a:pos x="T0" y="T1"/>
                </a:cxn>
                <a:cxn ang="0">
                  <a:pos x="T2" y="T3"/>
                </a:cxn>
                <a:cxn ang="0">
                  <a:pos x="T4" y="T5"/>
                </a:cxn>
                <a:cxn ang="0">
                  <a:pos x="T6" y="T7"/>
                </a:cxn>
                <a:cxn ang="0">
                  <a:pos x="T8" y="T9"/>
                </a:cxn>
                <a:cxn ang="0">
                  <a:pos x="T10" y="T11"/>
                </a:cxn>
              </a:cxnLst>
              <a:rect l="0" t="0" r="r" b="b"/>
              <a:pathLst>
                <a:path w="233" h="213">
                  <a:moveTo>
                    <a:pt x="0" y="118"/>
                  </a:moveTo>
                  <a:cubicBezTo>
                    <a:pt x="63" y="49"/>
                    <a:pt x="142" y="14"/>
                    <a:pt x="232" y="0"/>
                  </a:cubicBezTo>
                  <a:cubicBezTo>
                    <a:pt x="196" y="52"/>
                    <a:pt x="157" y="104"/>
                    <a:pt x="121" y="156"/>
                  </a:cubicBezTo>
                  <a:cubicBezTo>
                    <a:pt x="96" y="190"/>
                    <a:pt x="70" y="212"/>
                    <a:pt x="28" y="182"/>
                  </a:cubicBezTo>
                  <a:cubicBezTo>
                    <a:pt x="26" y="176"/>
                    <a:pt x="25" y="168"/>
                    <a:pt x="25" y="162"/>
                  </a:cubicBezTo>
                  <a:cubicBezTo>
                    <a:pt x="12" y="150"/>
                    <a:pt x="18" y="127"/>
                    <a:pt x="0" y="118"/>
                  </a:cubicBezTo>
                </a:path>
              </a:pathLst>
            </a:custGeom>
            <a:solidFill>
              <a:srgbClr val="F5F5F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77" name="Forme libre 1276"/>
            <p:cNvSpPr>
              <a:spLocks noChangeArrowheads="1"/>
            </p:cNvSpPr>
            <p:nvPr userDrawn="1"/>
          </p:nvSpPr>
          <p:spPr bwMode="auto">
            <a:xfrm>
              <a:off x="8229600" y="3613150"/>
              <a:ext cx="17463" cy="41275"/>
            </a:xfrm>
            <a:custGeom>
              <a:avLst/>
              <a:gdLst>
                <a:gd name="T0" fmla="*/ 0 w 47"/>
                <a:gd name="T1" fmla="*/ 114 h 115"/>
                <a:gd name="T2" fmla="*/ 46 w 47"/>
                <a:gd name="T3" fmla="*/ 0 h 115"/>
                <a:gd name="T4" fmla="*/ 0 w 47"/>
                <a:gd name="T5" fmla="*/ 114 h 115"/>
              </a:gdLst>
              <a:ahLst/>
              <a:cxnLst>
                <a:cxn ang="0">
                  <a:pos x="T0" y="T1"/>
                </a:cxn>
                <a:cxn ang="0">
                  <a:pos x="T2" y="T3"/>
                </a:cxn>
                <a:cxn ang="0">
                  <a:pos x="T4" y="T5"/>
                </a:cxn>
              </a:cxnLst>
              <a:rect l="0" t="0" r="r" b="b"/>
              <a:pathLst>
                <a:path w="47" h="115">
                  <a:moveTo>
                    <a:pt x="0" y="114"/>
                  </a:moveTo>
                  <a:cubicBezTo>
                    <a:pt x="0" y="70"/>
                    <a:pt x="6" y="29"/>
                    <a:pt x="46" y="0"/>
                  </a:cubicBezTo>
                  <a:cubicBezTo>
                    <a:pt x="37" y="39"/>
                    <a:pt x="26" y="79"/>
                    <a:pt x="0" y="114"/>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78" name="Forme libre 1277"/>
            <p:cNvSpPr>
              <a:spLocks noChangeArrowheads="1"/>
            </p:cNvSpPr>
            <p:nvPr userDrawn="1"/>
          </p:nvSpPr>
          <p:spPr bwMode="auto">
            <a:xfrm>
              <a:off x="8247063" y="3571875"/>
              <a:ext cx="15875" cy="33338"/>
            </a:xfrm>
            <a:custGeom>
              <a:avLst/>
              <a:gdLst>
                <a:gd name="T0" fmla="*/ 0 w 45"/>
                <a:gd name="T1" fmla="*/ 92 h 93"/>
                <a:gd name="T2" fmla="*/ 44 w 45"/>
                <a:gd name="T3" fmla="*/ 0 h 93"/>
                <a:gd name="T4" fmla="*/ 0 w 45"/>
                <a:gd name="T5" fmla="*/ 92 h 93"/>
              </a:gdLst>
              <a:ahLst/>
              <a:cxnLst>
                <a:cxn ang="0">
                  <a:pos x="T0" y="T1"/>
                </a:cxn>
                <a:cxn ang="0">
                  <a:pos x="T2" y="T3"/>
                </a:cxn>
                <a:cxn ang="0">
                  <a:pos x="T4" y="T5"/>
                </a:cxn>
              </a:cxnLst>
              <a:rect l="0" t="0" r="r" b="b"/>
              <a:pathLst>
                <a:path w="45" h="93">
                  <a:moveTo>
                    <a:pt x="0" y="92"/>
                  </a:moveTo>
                  <a:cubicBezTo>
                    <a:pt x="1" y="53"/>
                    <a:pt x="14" y="21"/>
                    <a:pt x="44" y="0"/>
                  </a:cubicBezTo>
                  <a:cubicBezTo>
                    <a:pt x="39" y="34"/>
                    <a:pt x="26" y="66"/>
                    <a:pt x="0" y="92"/>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79" name="Forme libre 1278"/>
            <p:cNvSpPr>
              <a:spLocks noChangeArrowheads="1"/>
            </p:cNvSpPr>
            <p:nvPr userDrawn="1"/>
          </p:nvSpPr>
          <p:spPr bwMode="auto">
            <a:xfrm>
              <a:off x="6564313" y="5507038"/>
              <a:ext cx="7937" cy="20637"/>
            </a:xfrm>
            <a:custGeom>
              <a:avLst/>
              <a:gdLst>
                <a:gd name="T0" fmla="*/ 19 w 23"/>
                <a:gd name="T1" fmla="*/ 55 h 56"/>
                <a:gd name="T2" fmla="*/ 0 w 23"/>
                <a:gd name="T3" fmla="*/ 6 h 56"/>
                <a:gd name="T4" fmla="*/ 19 w 23"/>
                <a:gd name="T5" fmla="*/ 11 h 56"/>
                <a:gd name="T6" fmla="*/ 22 w 23"/>
                <a:gd name="T7" fmla="*/ 30 h 56"/>
                <a:gd name="T8" fmla="*/ 19 w 23"/>
                <a:gd name="T9" fmla="*/ 55 h 56"/>
              </a:gdLst>
              <a:ahLst/>
              <a:cxnLst>
                <a:cxn ang="0">
                  <a:pos x="T0" y="T1"/>
                </a:cxn>
                <a:cxn ang="0">
                  <a:pos x="T2" y="T3"/>
                </a:cxn>
                <a:cxn ang="0">
                  <a:pos x="T4" y="T5"/>
                </a:cxn>
                <a:cxn ang="0">
                  <a:pos x="T6" y="T7"/>
                </a:cxn>
                <a:cxn ang="0">
                  <a:pos x="T8" y="T9"/>
                </a:cxn>
              </a:cxnLst>
              <a:rect l="0" t="0" r="r" b="b"/>
              <a:pathLst>
                <a:path w="23" h="56">
                  <a:moveTo>
                    <a:pt x="19" y="55"/>
                  </a:moveTo>
                  <a:cubicBezTo>
                    <a:pt x="13" y="38"/>
                    <a:pt x="7" y="23"/>
                    <a:pt x="0" y="6"/>
                  </a:cubicBezTo>
                  <a:cubicBezTo>
                    <a:pt x="8" y="0"/>
                    <a:pt x="14" y="0"/>
                    <a:pt x="19" y="11"/>
                  </a:cubicBezTo>
                  <a:cubicBezTo>
                    <a:pt x="19" y="17"/>
                    <a:pt x="20" y="24"/>
                    <a:pt x="22" y="30"/>
                  </a:cubicBezTo>
                  <a:cubicBezTo>
                    <a:pt x="22" y="38"/>
                    <a:pt x="20" y="47"/>
                    <a:pt x="19" y="55"/>
                  </a:cubicBezTo>
                </a:path>
              </a:pathLst>
            </a:custGeom>
            <a:solidFill>
              <a:srgbClr val="BBBBB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80" name="Forme libre 1279"/>
            <p:cNvSpPr>
              <a:spLocks noChangeArrowheads="1"/>
            </p:cNvSpPr>
            <p:nvPr userDrawn="1"/>
          </p:nvSpPr>
          <p:spPr bwMode="auto">
            <a:xfrm>
              <a:off x="6565900" y="5500688"/>
              <a:ext cx="6350" cy="9525"/>
            </a:xfrm>
            <a:custGeom>
              <a:avLst/>
              <a:gdLst>
                <a:gd name="T0" fmla="*/ 18 w 19"/>
                <a:gd name="T1" fmla="*/ 26 h 27"/>
                <a:gd name="T2" fmla="*/ 0 w 19"/>
                <a:gd name="T3" fmla="*/ 21 h 27"/>
                <a:gd name="T4" fmla="*/ 1 w 19"/>
                <a:gd name="T5" fmla="*/ 0 h 27"/>
                <a:gd name="T6" fmla="*/ 18 w 19"/>
                <a:gd name="T7" fmla="*/ 26 h 27"/>
              </a:gdLst>
              <a:ahLst/>
              <a:cxnLst>
                <a:cxn ang="0">
                  <a:pos x="T0" y="T1"/>
                </a:cxn>
                <a:cxn ang="0">
                  <a:pos x="T2" y="T3"/>
                </a:cxn>
                <a:cxn ang="0">
                  <a:pos x="T4" y="T5"/>
                </a:cxn>
                <a:cxn ang="0">
                  <a:pos x="T6" y="T7"/>
                </a:cxn>
              </a:cxnLst>
              <a:rect l="0" t="0" r="r" b="b"/>
              <a:pathLst>
                <a:path w="19" h="27">
                  <a:moveTo>
                    <a:pt x="18" y="26"/>
                  </a:moveTo>
                  <a:cubicBezTo>
                    <a:pt x="12" y="24"/>
                    <a:pt x="6" y="22"/>
                    <a:pt x="0" y="21"/>
                  </a:cubicBezTo>
                  <a:cubicBezTo>
                    <a:pt x="0" y="13"/>
                    <a:pt x="0" y="7"/>
                    <a:pt x="1" y="0"/>
                  </a:cubicBezTo>
                  <a:cubicBezTo>
                    <a:pt x="6" y="9"/>
                    <a:pt x="12" y="16"/>
                    <a:pt x="18" y="26"/>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81" name="Forme libre 1280"/>
            <p:cNvSpPr>
              <a:spLocks noChangeArrowheads="1"/>
            </p:cNvSpPr>
            <p:nvPr userDrawn="1"/>
          </p:nvSpPr>
          <p:spPr bwMode="auto">
            <a:xfrm>
              <a:off x="7508875" y="4389438"/>
              <a:ext cx="374650" cy="385762"/>
            </a:xfrm>
            <a:custGeom>
              <a:avLst/>
              <a:gdLst>
                <a:gd name="T0" fmla="*/ 58 w 1041"/>
                <a:gd name="T1" fmla="*/ 1054 h 1070"/>
                <a:gd name="T2" fmla="*/ 54 w 1041"/>
                <a:gd name="T3" fmla="*/ 913 h 1070"/>
                <a:gd name="T4" fmla="*/ 530 w 1041"/>
                <a:gd name="T5" fmla="*/ 492 h 1070"/>
                <a:gd name="T6" fmla="*/ 622 w 1041"/>
                <a:gd name="T7" fmla="*/ 408 h 1070"/>
                <a:gd name="T8" fmla="*/ 683 w 1041"/>
                <a:gd name="T9" fmla="*/ 362 h 1070"/>
                <a:gd name="T10" fmla="*/ 833 w 1041"/>
                <a:gd name="T11" fmla="*/ 239 h 1070"/>
                <a:gd name="T12" fmla="*/ 1040 w 1041"/>
                <a:gd name="T13" fmla="*/ 0 h 1070"/>
                <a:gd name="T14" fmla="*/ 909 w 1041"/>
                <a:gd name="T15" fmla="*/ 264 h 1070"/>
                <a:gd name="T16" fmla="*/ 947 w 1041"/>
                <a:gd name="T17" fmla="*/ 297 h 1070"/>
                <a:gd name="T18" fmla="*/ 616 w 1041"/>
                <a:gd name="T19" fmla="*/ 610 h 1070"/>
                <a:gd name="T20" fmla="*/ 196 w 1041"/>
                <a:gd name="T21" fmla="*/ 962 h 1070"/>
                <a:gd name="T22" fmla="*/ 196 w 1041"/>
                <a:gd name="T23" fmla="*/ 991 h 1070"/>
                <a:gd name="T24" fmla="*/ 185 w 1041"/>
                <a:gd name="T25" fmla="*/ 1019 h 1070"/>
                <a:gd name="T26" fmla="*/ 164 w 1041"/>
                <a:gd name="T27" fmla="*/ 1039 h 1070"/>
                <a:gd name="T28" fmla="*/ 127 w 1041"/>
                <a:gd name="T29" fmla="*/ 1065 h 1070"/>
                <a:gd name="T30" fmla="*/ 98 w 1041"/>
                <a:gd name="T31" fmla="*/ 1068 h 1070"/>
                <a:gd name="T32" fmla="*/ 71 w 1041"/>
                <a:gd name="T33" fmla="*/ 1059 h 1070"/>
                <a:gd name="T34" fmla="*/ 58 w 1041"/>
                <a:gd name="T35" fmla="*/ 1054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1" h="1070">
                  <a:moveTo>
                    <a:pt x="58" y="1054"/>
                  </a:moveTo>
                  <a:cubicBezTo>
                    <a:pt x="5" y="990"/>
                    <a:pt x="0" y="959"/>
                    <a:pt x="54" y="913"/>
                  </a:cubicBezTo>
                  <a:cubicBezTo>
                    <a:pt x="211" y="771"/>
                    <a:pt x="371" y="632"/>
                    <a:pt x="530" y="492"/>
                  </a:cubicBezTo>
                  <a:cubicBezTo>
                    <a:pt x="561" y="465"/>
                    <a:pt x="591" y="435"/>
                    <a:pt x="622" y="408"/>
                  </a:cubicBezTo>
                  <a:cubicBezTo>
                    <a:pt x="642" y="391"/>
                    <a:pt x="666" y="359"/>
                    <a:pt x="683" y="362"/>
                  </a:cubicBezTo>
                  <a:cubicBezTo>
                    <a:pt x="782" y="376"/>
                    <a:pt x="793" y="300"/>
                    <a:pt x="833" y="239"/>
                  </a:cubicBezTo>
                  <a:cubicBezTo>
                    <a:pt x="889" y="150"/>
                    <a:pt x="964" y="72"/>
                    <a:pt x="1040" y="0"/>
                  </a:cubicBezTo>
                  <a:cubicBezTo>
                    <a:pt x="1004" y="92"/>
                    <a:pt x="970" y="184"/>
                    <a:pt x="909" y="264"/>
                  </a:cubicBezTo>
                  <a:cubicBezTo>
                    <a:pt x="875" y="309"/>
                    <a:pt x="924" y="297"/>
                    <a:pt x="947" y="297"/>
                  </a:cubicBezTo>
                  <a:cubicBezTo>
                    <a:pt x="854" y="420"/>
                    <a:pt x="730" y="510"/>
                    <a:pt x="616" y="610"/>
                  </a:cubicBezTo>
                  <a:cubicBezTo>
                    <a:pt x="477" y="729"/>
                    <a:pt x="335" y="845"/>
                    <a:pt x="196" y="962"/>
                  </a:cubicBezTo>
                  <a:cubicBezTo>
                    <a:pt x="196" y="972"/>
                    <a:pt x="196" y="982"/>
                    <a:pt x="196" y="991"/>
                  </a:cubicBezTo>
                  <a:cubicBezTo>
                    <a:pt x="194" y="1002"/>
                    <a:pt x="191" y="1012"/>
                    <a:pt x="185" y="1019"/>
                  </a:cubicBezTo>
                  <a:cubicBezTo>
                    <a:pt x="179" y="1027"/>
                    <a:pt x="171" y="1033"/>
                    <a:pt x="164" y="1039"/>
                  </a:cubicBezTo>
                  <a:cubicBezTo>
                    <a:pt x="152" y="1048"/>
                    <a:pt x="141" y="1059"/>
                    <a:pt x="127" y="1065"/>
                  </a:cubicBezTo>
                  <a:cubicBezTo>
                    <a:pt x="118" y="1068"/>
                    <a:pt x="109" y="1069"/>
                    <a:pt x="98" y="1068"/>
                  </a:cubicBezTo>
                  <a:cubicBezTo>
                    <a:pt x="89" y="1066"/>
                    <a:pt x="80" y="1063"/>
                    <a:pt x="71" y="1059"/>
                  </a:cubicBezTo>
                  <a:cubicBezTo>
                    <a:pt x="68" y="1057"/>
                    <a:pt x="63" y="1055"/>
                    <a:pt x="58" y="1054"/>
                  </a:cubicBezTo>
                </a:path>
              </a:pathLst>
            </a:custGeom>
            <a:solidFill>
              <a:schemeClr val="accent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82" name="Forme libre 1281"/>
            <p:cNvSpPr>
              <a:spLocks noChangeArrowheads="1"/>
            </p:cNvSpPr>
            <p:nvPr userDrawn="1"/>
          </p:nvSpPr>
          <p:spPr bwMode="auto">
            <a:xfrm>
              <a:off x="7942263" y="4256088"/>
              <a:ext cx="41275" cy="66675"/>
            </a:xfrm>
            <a:custGeom>
              <a:avLst/>
              <a:gdLst>
                <a:gd name="T0" fmla="*/ 0 w 116"/>
                <a:gd name="T1" fmla="*/ 183 h 184"/>
                <a:gd name="T2" fmla="*/ 115 w 116"/>
                <a:gd name="T3" fmla="*/ 0 h 184"/>
                <a:gd name="T4" fmla="*/ 0 w 116"/>
                <a:gd name="T5" fmla="*/ 183 h 184"/>
              </a:gdLst>
              <a:ahLst/>
              <a:cxnLst>
                <a:cxn ang="0">
                  <a:pos x="T0" y="T1"/>
                </a:cxn>
                <a:cxn ang="0">
                  <a:pos x="T2" y="T3"/>
                </a:cxn>
                <a:cxn ang="0">
                  <a:pos x="T4" y="T5"/>
                </a:cxn>
              </a:cxnLst>
              <a:rect l="0" t="0" r="r" b="b"/>
              <a:pathLst>
                <a:path w="116" h="184">
                  <a:moveTo>
                    <a:pt x="0" y="183"/>
                  </a:moveTo>
                  <a:cubicBezTo>
                    <a:pt x="19" y="110"/>
                    <a:pt x="58" y="49"/>
                    <a:pt x="115" y="0"/>
                  </a:cubicBezTo>
                  <a:cubicBezTo>
                    <a:pt x="107" y="81"/>
                    <a:pt x="52" y="131"/>
                    <a:pt x="0" y="183"/>
                  </a:cubicBezTo>
                </a:path>
              </a:pathLst>
            </a:custGeom>
            <a:solidFill>
              <a:schemeClr val="accent6">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83" name="Forme libre 1282"/>
            <p:cNvSpPr>
              <a:spLocks noChangeArrowheads="1"/>
            </p:cNvSpPr>
            <p:nvPr userDrawn="1"/>
          </p:nvSpPr>
          <p:spPr bwMode="auto">
            <a:xfrm>
              <a:off x="7883525" y="4421188"/>
              <a:ext cx="36513" cy="39687"/>
            </a:xfrm>
            <a:custGeom>
              <a:avLst/>
              <a:gdLst>
                <a:gd name="T0" fmla="*/ 101 w 102"/>
                <a:gd name="T1" fmla="*/ 0 h 112"/>
                <a:gd name="T2" fmla="*/ 0 w 102"/>
                <a:gd name="T3" fmla="*/ 111 h 112"/>
                <a:gd name="T4" fmla="*/ 101 w 102"/>
                <a:gd name="T5" fmla="*/ 0 h 112"/>
              </a:gdLst>
              <a:ahLst/>
              <a:cxnLst>
                <a:cxn ang="0">
                  <a:pos x="T0" y="T1"/>
                </a:cxn>
                <a:cxn ang="0">
                  <a:pos x="T2" y="T3"/>
                </a:cxn>
                <a:cxn ang="0">
                  <a:pos x="T4" y="T5"/>
                </a:cxn>
              </a:cxnLst>
              <a:rect l="0" t="0" r="r" b="b"/>
              <a:pathLst>
                <a:path w="102" h="112">
                  <a:moveTo>
                    <a:pt x="101" y="0"/>
                  </a:moveTo>
                  <a:cubicBezTo>
                    <a:pt x="75" y="44"/>
                    <a:pt x="46" y="84"/>
                    <a:pt x="0" y="111"/>
                  </a:cubicBezTo>
                  <a:cubicBezTo>
                    <a:pt x="16" y="56"/>
                    <a:pt x="51" y="23"/>
                    <a:pt x="101" y="0"/>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84" name="Forme libre 1283"/>
            <p:cNvSpPr>
              <a:spLocks noChangeArrowheads="1"/>
            </p:cNvSpPr>
            <p:nvPr userDrawn="1"/>
          </p:nvSpPr>
          <p:spPr bwMode="auto">
            <a:xfrm>
              <a:off x="7908925" y="4338638"/>
              <a:ext cx="15875" cy="25400"/>
            </a:xfrm>
            <a:custGeom>
              <a:avLst/>
              <a:gdLst>
                <a:gd name="T0" fmla="*/ 0 w 46"/>
                <a:gd name="T1" fmla="*/ 69 h 70"/>
                <a:gd name="T2" fmla="*/ 45 w 46"/>
                <a:gd name="T3" fmla="*/ 0 h 70"/>
                <a:gd name="T4" fmla="*/ 0 w 46"/>
                <a:gd name="T5" fmla="*/ 69 h 70"/>
              </a:gdLst>
              <a:ahLst/>
              <a:cxnLst>
                <a:cxn ang="0">
                  <a:pos x="T0" y="T1"/>
                </a:cxn>
                <a:cxn ang="0">
                  <a:pos x="T2" y="T3"/>
                </a:cxn>
                <a:cxn ang="0">
                  <a:pos x="T4" y="T5"/>
                </a:cxn>
              </a:cxnLst>
              <a:rect l="0" t="0" r="r" b="b"/>
              <a:pathLst>
                <a:path w="46" h="70">
                  <a:moveTo>
                    <a:pt x="0" y="69"/>
                  </a:moveTo>
                  <a:cubicBezTo>
                    <a:pt x="6" y="39"/>
                    <a:pt x="21" y="17"/>
                    <a:pt x="45" y="0"/>
                  </a:cubicBezTo>
                  <a:cubicBezTo>
                    <a:pt x="39" y="30"/>
                    <a:pt x="24" y="53"/>
                    <a:pt x="0" y="69"/>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85" name="Forme libre 1284"/>
            <p:cNvSpPr>
              <a:spLocks noChangeArrowheads="1"/>
            </p:cNvSpPr>
            <p:nvPr userDrawn="1"/>
          </p:nvSpPr>
          <p:spPr bwMode="auto">
            <a:xfrm>
              <a:off x="7875588" y="4462463"/>
              <a:ext cx="7937" cy="9525"/>
            </a:xfrm>
            <a:custGeom>
              <a:avLst/>
              <a:gdLst>
                <a:gd name="T0" fmla="*/ 21 w 22"/>
                <a:gd name="T1" fmla="*/ 0 h 26"/>
                <a:gd name="T2" fmla="*/ 0 w 22"/>
                <a:gd name="T3" fmla="*/ 25 h 26"/>
                <a:gd name="T4" fmla="*/ 21 w 22"/>
                <a:gd name="T5" fmla="*/ 0 h 26"/>
              </a:gdLst>
              <a:ahLst/>
              <a:cxnLst>
                <a:cxn ang="0">
                  <a:pos x="T0" y="T1"/>
                </a:cxn>
                <a:cxn ang="0">
                  <a:pos x="T2" y="T3"/>
                </a:cxn>
                <a:cxn ang="0">
                  <a:pos x="T4" y="T5"/>
                </a:cxn>
              </a:cxnLst>
              <a:rect l="0" t="0" r="r" b="b"/>
              <a:pathLst>
                <a:path w="22" h="26">
                  <a:moveTo>
                    <a:pt x="21" y="0"/>
                  </a:moveTo>
                  <a:cubicBezTo>
                    <a:pt x="14" y="8"/>
                    <a:pt x="8" y="17"/>
                    <a:pt x="0" y="25"/>
                  </a:cubicBezTo>
                  <a:cubicBezTo>
                    <a:pt x="8" y="17"/>
                    <a:pt x="14" y="10"/>
                    <a:pt x="21" y="0"/>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86" name="Forme libre 1285"/>
            <p:cNvSpPr>
              <a:spLocks noChangeArrowheads="1"/>
            </p:cNvSpPr>
            <p:nvPr userDrawn="1"/>
          </p:nvSpPr>
          <p:spPr bwMode="auto">
            <a:xfrm>
              <a:off x="5275263" y="333375"/>
              <a:ext cx="993775" cy="201613"/>
            </a:xfrm>
            <a:custGeom>
              <a:avLst/>
              <a:gdLst>
                <a:gd name="T0" fmla="*/ 2758 w 2759"/>
                <a:gd name="T1" fmla="*/ 133 h 560"/>
                <a:gd name="T2" fmla="*/ 1685 w 2759"/>
                <a:gd name="T3" fmla="*/ 272 h 560"/>
                <a:gd name="T4" fmla="*/ 996 w 2759"/>
                <a:gd name="T5" fmla="*/ 362 h 560"/>
                <a:gd name="T6" fmla="*/ 973 w 2759"/>
                <a:gd name="T7" fmla="*/ 385 h 560"/>
                <a:gd name="T8" fmla="*/ 883 w 2759"/>
                <a:gd name="T9" fmla="*/ 553 h 560"/>
                <a:gd name="T10" fmla="*/ 503 w 2759"/>
                <a:gd name="T11" fmla="*/ 551 h 560"/>
                <a:gd name="T12" fmla="*/ 455 w 2759"/>
                <a:gd name="T13" fmla="*/ 518 h 560"/>
                <a:gd name="T14" fmla="*/ 446 w 2759"/>
                <a:gd name="T15" fmla="*/ 484 h 560"/>
                <a:gd name="T16" fmla="*/ 549 w 2759"/>
                <a:gd name="T17" fmla="*/ 418 h 560"/>
                <a:gd name="T18" fmla="*/ 683 w 2759"/>
                <a:gd name="T19" fmla="*/ 409 h 560"/>
                <a:gd name="T20" fmla="*/ 694 w 2759"/>
                <a:gd name="T21" fmla="*/ 408 h 560"/>
                <a:gd name="T22" fmla="*/ 671 w 2759"/>
                <a:gd name="T23" fmla="*/ 409 h 560"/>
                <a:gd name="T24" fmla="*/ 396 w 2759"/>
                <a:gd name="T25" fmla="*/ 348 h 560"/>
                <a:gd name="T26" fmla="*/ 116 w 2759"/>
                <a:gd name="T27" fmla="*/ 305 h 560"/>
                <a:gd name="T28" fmla="*/ 6 w 2759"/>
                <a:gd name="T29" fmla="*/ 227 h 560"/>
                <a:gd name="T30" fmla="*/ 101 w 2759"/>
                <a:gd name="T31" fmla="*/ 133 h 560"/>
                <a:gd name="T32" fmla="*/ 376 w 2759"/>
                <a:gd name="T33" fmla="*/ 110 h 560"/>
                <a:gd name="T34" fmla="*/ 422 w 2759"/>
                <a:gd name="T35" fmla="*/ 87 h 560"/>
                <a:gd name="T36" fmla="*/ 536 w 2759"/>
                <a:gd name="T37" fmla="*/ 87 h 560"/>
                <a:gd name="T38" fmla="*/ 605 w 2759"/>
                <a:gd name="T39" fmla="*/ 64 h 560"/>
                <a:gd name="T40" fmla="*/ 720 w 2759"/>
                <a:gd name="T41" fmla="*/ 64 h 560"/>
                <a:gd name="T42" fmla="*/ 811 w 2759"/>
                <a:gd name="T43" fmla="*/ 41 h 560"/>
                <a:gd name="T44" fmla="*/ 880 w 2759"/>
                <a:gd name="T45" fmla="*/ 41 h 560"/>
                <a:gd name="T46" fmla="*/ 1132 w 2759"/>
                <a:gd name="T47" fmla="*/ 18 h 560"/>
                <a:gd name="T48" fmla="*/ 1246 w 2759"/>
                <a:gd name="T49" fmla="*/ 18 h 560"/>
                <a:gd name="T50" fmla="*/ 1269 w 2759"/>
                <a:gd name="T51" fmla="*/ 18 h 560"/>
                <a:gd name="T52" fmla="*/ 1407 w 2759"/>
                <a:gd name="T53" fmla="*/ 18 h 560"/>
                <a:gd name="T54" fmla="*/ 1613 w 2759"/>
                <a:gd name="T55" fmla="*/ 18 h 560"/>
                <a:gd name="T56" fmla="*/ 1773 w 2759"/>
                <a:gd name="T57" fmla="*/ 18 h 560"/>
                <a:gd name="T58" fmla="*/ 2086 w 2759"/>
                <a:gd name="T59" fmla="*/ 30 h 560"/>
                <a:gd name="T60" fmla="*/ 2209 w 2759"/>
                <a:gd name="T61" fmla="*/ 41 h 560"/>
                <a:gd name="T62" fmla="*/ 2323 w 2759"/>
                <a:gd name="T63" fmla="*/ 41 h 560"/>
                <a:gd name="T64" fmla="*/ 2662 w 2759"/>
                <a:gd name="T65" fmla="*/ 92 h 560"/>
                <a:gd name="T66" fmla="*/ 2758 w 2759"/>
                <a:gd name="T67" fmla="*/ 133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59" h="560">
                  <a:moveTo>
                    <a:pt x="2758" y="133"/>
                  </a:moveTo>
                  <a:cubicBezTo>
                    <a:pt x="2401" y="179"/>
                    <a:pt x="2042" y="226"/>
                    <a:pt x="1685" y="272"/>
                  </a:cubicBezTo>
                  <a:cubicBezTo>
                    <a:pt x="1456" y="302"/>
                    <a:pt x="1225" y="331"/>
                    <a:pt x="996" y="362"/>
                  </a:cubicBezTo>
                  <a:cubicBezTo>
                    <a:pt x="988" y="369"/>
                    <a:pt x="981" y="377"/>
                    <a:pt x="973" y="385"/>
                  </a:cubicBezTo>
                  <a:cubicBezTo>
                    <a:pt x="920" y="429"/>
                    <a:pt x="979" y="531"/>
                    <a:pt x="883" y="553"/>
                  </a:cubicBezTo>
                  <a:cubicBezTo>
                    <a:pt x="756" y="556"/>
                    <a:pt x="630" y="559"/>
                    <a:pt x="503" y="551"/>
                  </a:cubicBezTo>
                  <a:cubicBezTo>
                    <a:pt x="483" y="547"/>
                    <a:pt x="468" y="534"/>
                    <a:pt x="455" y="518"/>
                  </a:cubicBezTo>
                  <a:cubicBezTo>
                    <a:pt x="449" y="507"/>
                    <a:pt x="446" y="496"/>
                    <a:pt x="446" y="484"/>
                  </a:cubicBezTo>
                  <a:cubicBezTo>
                    <a:pt x="457" y="427"/>
                    <a:pt x="500" y="418"/>
                    <a:pt x="549" y="418"/>
                  </a:cubicBezTo>
                  <a:cubicBezTo>
                    <a:pt x="594" y="418"/>
                    <a:pt x="639" y="420"/>
                    <a:pt x="683" y="409"/>
                  </a:cubicBezTo>
                  <a:cubicBezTo>
                    <a:pt x="698" y="406"/>
                    <a:pt x="680" y="411"/>
                    <a:pt x="694" y="408"/>
                  </a:cubicBezTo>
                  <a:cubicBezTo>
                    <a:pt x="686" y="408"/>
                    <a:pt x="678" y="408"/>
                    <a:pt x="671" y="409"/>
                  </a:cubicBezTo>
                  <a:cubicBezTo>
                    <a:pt x="591" y="331"/>
                    <a:pt x="495" y="337"/>
                    <a:pt x="396" y="348"/>
                  </a:cubicBezTo>
                  <a:cubicBezTo>
                    <a:pt x="300" y="357"/>
                    <a:pt x="208" y="328"/>
                    <a:pt x="116" y="305"/>
                  </a:cubicBezTo>
                  <a:cubicBezTo>
                    <a:pt x="69" y="295"/>
                    <a:pt x="13" y="292"/>
                    <a:pt x="6" y="227"/>
                  </a:cubicBezTo>
                  <a:cubicBezTo>
                    <a:pt x="0" y="162"/>
                    <a:pt x="60" y="154"/>
                    <a:pt x="101" y="133"/>
                  </a:cubicBezTo>
                  <a:cubicBezTo>
                    <a:pt x="193" y="125"/>
                    <a:pt x="283" y="102"/>
                    <a:pt x="376" y="110"/>
                  </a:cubicBezTo>
                  <a:cubicBezTo>
                    <a:pt x="388" y="96"/>
                    <a:pt x="410" y="102"/>
                    <a:pt x="422" y="87"/>
                  </a:cubicBezTo>
                  <a:cubicBezTo>
                    <a:pt x="460" y="87"/>
                    <a:pt x="498" y="87"/>
                    <a:pt x="536" y="87"/>
                  </a:cubicBezTo>
                  <a:cubicBezTo>
                    <a:pt x="555" y="66"/>
                    <a:pt x="587" y="85"/>
                    <a:pt x="605" y="64"/>
                  </a:cubicBezTo>
                  <a:cubicBezTo>
                    <a:pt x="643" y="64"/>
                    <a:pt x="681" y="64"/>
                    <a:pt x="720" y="64"/>
                  </a:cubicBezTo>
                  <a:cubicBezTo>
                    <a:pt x="746" y="38"/>
                    <a:pt x="785" y="67"/>
                    <a:pt x="811" y="41"/>
                  </a:cubicBezTo>
                  <a:cubicBezTo>
                    <a:pt x="834" y="41"/>
                    <a:pt x="857" y="41"/>
                    <a:pt x="880" y="41"/>
                  </a:cubicBezTo>
                  <a:cubicBezTo>
                    <a:pt x="962" y="11"/>
                    <a:pt x="1049" y="49"/>
                    <a:pt x="1132" y="18"/>
                  </a:cubicBezTo>
                  <a:cubicBezTo>
                    <a:pt x="1170" y="18"/>
                    <a:pt x="1208" y="18"/>
                    <a:pt x="1246" y="18"/>
                  </a:cubicBezTo>
                  <a:cubicBezTo>
                    <a:pt x="1254" y="26"/>
                    <a:pt x="1262" y="27"/>
                    <a:pt x="1269" y="18"/>
                  </a:cubicBezTo>
                  <a:cubicBezTo>
                    <a:pt x="1315" y="18"/>
                    <a:pt x="1361" y="18"/>
                    <a:pt x="1407" y="18"/>
                  </a:cubicBezTo>
                  <a:cubicBezTo>
                    <a:pt x="1476" y="0"/>
                    <a:pt x="1544" y="0"/>
                    <a:pt x="1613" y="18"/>
                  </a:cubicBezTo>
                  <a:cubicBezTo>
                    <a:pt x="1666" y="18"/>
                    <a:pt x="1720" y="18"/>
                    <a:pt x="1773" y="18"/>
                  </a:cubicBezTo>
                  <a:cubicBezTo>
                    <a:pt x="1877" y="43"/>
                    <a:pt x="1983" y="23"/>
                    <a:pt x="2086" y="30"/>
                  </a:cubicBezTo>
                  <a:cubicBezTo>
                    <a:pt x="2128" y="33"/>
                    <a:pt x="2169" y="20"/>
                    <a:pt x="2209" y="41"/>
                  </a:cubicBezTo>
                  <a:cubicBezTo>
                    <a:pt x="2247" y="41"/>
                    <a:pt x="2285" y="41"/>
                    <a:pt x="2323" y="41"/>
                  </a:cubicBezTo>
                  <a:cubicBezTo>
                    <a:pt x="2438" y="49"/>
                    <a:pt x="2543" y="102"/>
                    <a:pt x="2662" y="92"/>
                  </a:cubicBezTo>
                  <a:cubicBezTo>
                    <a:pt x="2690" y="90"/>
                    <a:pt x="2746" y="72"/>
                    <a:pt x="2758" y="133"/>
                  </a:cubicBezTo>
                </a:path>
              </a:pathLst>
            </a:custGeom>
            <a:solidFill>
              <a:srgbClr val="50505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87" name="Forme libre 1286"/>
            <p:cNvSpPr>
              <a:spLocks noChangeArrowheads="1"/>
            </p:cNvSpPr>
            <p:nvPr userDrawn="1"/>
          </p:nvSpPr>
          <p:spPr bwMode="auto">
            <a:xfrm>
              <a:off x="4991100" y="381000"/>
              <a:ext cx="558800" cy="150813"/>
            </a:xfrm>
            <a:custGeom>
              <a:avLst/>
              <a:gdLst>
                <a:gd name="T0" fmla="*/ 889 w 1553"/>
                <a:gd name="T1" fmla="*/ 0 h 418"/>
                <a:gd name="T2" fmla="*/ 856 w 1553"/>
                <a:gd name="T3" fmla="*/ 31 h 418"/>
                <a:gd name="T4" fmla="*/ 880 w 1553"/>
                <a:gd name="T5" fmla="*/ 110 h 418"/>
                <a:gd name="T6" fmla="*/ 1385 w 1553"/>
                <a:gd name="T7" fmla="*/ 158 h 418"/>
                <a:gd name="T8" fmla="*/ 1552 w 1553"/>
                <a:gd name="T9" fmla="*/ 196 h 418"/>
                <a:gd name="T10" fmla="*/ 1459 w 1553"/>
                <a:gd name="T11" fmla="*/ 234 h 418"/>
                <a:gd name="T12" fmla="*/ 1457 w 1553"/>
                <a:gd name="T13" fmla="*/ 243 h 418"/>
                <a:gd name="T14" fmla="*/ 1465 w 1553"/>
                <a:gd name="T15" fmla="*/ 251 h 418"/>
                <a:gd name="T16" fmla="*/ 1390 w 1553"/>
                <a:gd name="T17" fmla="*/ 295 h 418"/>
                <a:gd name="T18" fmla="*/ 1259 w 1553"/>
                <a:gd name="T19" fmla="*/ 315 h 418"/>
                <a:gd name="T20" fmla="*/ 497 w 1553"/>
                <a:gd name="T21" fmla="*/ 416 h 418"/>
                <a:gd name="T22" fmla="*/ 455 w 1553"/>
                <a:gd name="T23" fmla="*/ 402 h 418"/>
                <a:gd name="T24" fmla="*/ 439 w 1553"/>
                <a:gd name="T25" fmla="*/ 370 h 418"/>
                <a:gd name="T26" fmla="*/ 489 w 1553"/>
                <a:gd name="T27" fmla="*/ 300 h 418"/>
                <a:gd name="T28" fmla="*/ 87 w 1553"/>
                <a:gd name="T29" fmla="*/ 254 h 418"/>
                <a:gd name="T30" fmla="*/ 3 w 1553"/>
                <a:gd name="T31" fmla="*/ 165 h 418"/>
                <a:gd name="T32" fmla="*/ 103 w 1553"/>
                <a:gd name="T33" fmla="*/ 103 h 418"/>
                <a:gd name="T34" fmla="*/ 202 w 1553"/>
                <a:gd name="T35" fmla="*/ 92 h 418"/>
                <a:gd name="T36" fmla="*/ 683 w 1553"/>
                <a:gd name="T37" fmla="*/ 23 h 418"/>
                <a:gd name="T38" fmla="*/ 889 w 1553"/>
                <a:gd name="T39" fmla="*/ 0 h 418"/>
                <a:gd name="T40" fmla="*/ 622 w 1553"/>
                <a:gd name="T41" fmla="*/ 289 h 418"/>
                <a:gd name="T42" fmla="*/ 568 w 1553"/>
                <a:gd name="T43" fmla="*/ 297 h 418"/>
                <a:gd name="T44" fmla="*/ 622 w 1553"/>
                <a:gd name="T45" fmla="*/ 289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53" h="418">
                  <a:moveTo>
                    <a:pt x="889" y="0"/>
                  </a:moveTo>
                  <a:cubicBezTo>
                    <a:pt x="878" y="11"/>
                    <a:pt x="865" y="20"/>
                    <a:pt x="856" y="31"/>
                  </a:cubicBezTo>
                  <a:cubicBezTo>
                    <a:pt x="822" y="78"/>
                    <a:pt x="827" y="98"/>
                    <a:pt x="880" y="110"/>
                  </a:cubicBezTo>
                  <a:cubicBezTo>
                    <a:pt x="1046" y="150"/>
                    <a:pt x="1213" y="177"/>
                    <a:pt x="1385" y="158"/>
                  </a:cubicBezTo>
                  <a:cubicBezTo>
                    <a:pt x="1445" y="150"/>
                    <a:pt x="1505" y="150"/>
                    <a:pt x="1552" y="196"/>
                  </a:cubicBezTo>
                  <a:cubicBezTo>
                    <a:pt x="1529" y="243"/>
                    <a:pt x="1486" y="217"/>
                    <a:pt x="1459" y="234"/>
                  </a:cubicBezTo>
                  <a:cubicBezTo>
                    <a:pt x="1457" y="235"/>
                    <a:pt x="1456" y="240"/>
                    <a:pt x="1457" y="243"/>
                  </a:cubicBezTo>
                  <a:cubicBezTo>
                    <a:pt x="1459" y="246"/>
                    <a:pt x="1462" y="249"/>
                    <a:pt x="1465" y="251"/>
                  </a:cubicBezTo>
                  <a:cubicBezTo>
                    <a:pt x="1463" y="306"/>
                    <a:pt x="1421" y="290"/>
                    <a:pt x="1390" y="295"/>
                  </a:cubicBezTo>
                  <a:cubicBezTo>
                    <a:pt x="1344" y="284"/>
                    <a:pt x="1300" y="286"/>
                    <a:pt x="1259" y="315"/>
                  </a:cubicBezTo>
                  <a:cubicBezTo>
                    <a:pt x="1008" y="371"/>
                    <a:pt x="750" y="385"/>
                    <a:pt x="497" y="416"/>
                  </a:cubicBezTo>
                  <a:cubicBezTo>
                    <a:pt x="481" y="417"/>
                    <a:pt x="468" y="410"/>
                    <a:pt x="455" y="402"/>
                  </a:cubicBezTo>
                  <a:cubicBezTo>
                    <a:pt x="446" y="393"/>
                    <a:pt x="440" y="382"/>
                    <a:pt x="439" y="370"/>
                  </a:cubicBezTo>
                  <a:cubicBezTo>
                    <a:pt x="446" y="326"/>
                    <a:pt x="465" y="307"/>
                    <a:pt x="489" y="300"/>
                  </a:cubicBezTo>
                  <a:cubicBezTo>
                    <a:pt x="354" y="297"/>
                    <a:pt x="222" y="261"/>
                    <a:pt x="87" y="254"/>
                  </a:cubicBezTo>
                  <a:cubicBezTo>
                    <a:pt x="39" y="251"/>
                    <a:pt x="0" y="220"/>
                    <a:pt x="3" y="165"/>
                  </a:cubicBezTo>
                  <a:cubicBezTo>
                    <a:pt x="6" y="103"/>
                    <a:pt x="57" y="104"/>
                    <a:pt x="103" y="103"/>
                  </a:cubicBezTo>
                  <a:cubicBezTo>
                    <a:pt x="136" y="101"/>
                    <a:pt x="171" y="113"/>
                    <a:pt x="202" y="92"/>
                  </a:cubicBezTo>
                  <a:cubicBezTo>
                    <a:pt x="361" y="57"/>
                    <a:pt x="521" y="32"/>
                    <a:pt x="683" y="23"/>
                  </a:cubicBezTo>
                  <a:cubicBezTo>
                    <a:pt x="753" y="28"/>
                    <a:pt x="820" y="8"/>
                    <a:pt x="889" y="0"/>
                  </a:cubicBezTo>
                  <a:close/>
                  <a:moveTo>
                    <a:pt x="622" y="289"/>
                  </a:moveTo>
                  <a:cubicBezTo>
                    <a:pt x="604" y="292"/>
                    <a:pt x="586" y="295"/>
                    <a:pt x="568" y="297"/>
                  </a:cubicBezTo>
                  <a:cubicBezTo>
                    <a:pt x="588" y="297"/>
                    <a:pt x="606" y="297"/>
                    <a:pt x="622" y="289"/>
                  </a:cubicBezTo>
                  <a:close/>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88" name="Forme libre 1287"/>
            <p:cNvSpPr>
              <a:spLocks noChangeArrowheads="1"/>
            </p:cNvSpPr>
            <p:nvPr userDrawn="1"/>
          </p:nvSpPr>
          <p:spPr bwMode="auto">
            <a:xfrm>
              <a:off x="6110288" y="342900"/>
              <a:ext cx="247650" cy="38100"/>
            </a:xfrm>
            <a:custGeom>
              <a:avLst/>
              <a:gdLst>
                <a:gd name="T0" fmla="*/ 435 w 688"/>
                <a:gd name="T1" fmla="*/ 106 h 107"/>
                <a:gd name="T2" fmla="*/ 338 w 688"/>
                <a:gd name="T3" fmla="*/ 84 h 107"/>
                <a:gd name="T4" fmla="*/ 0 w 688"/>
                <a:gd name="T5" fmla="*/ 14 h 107"/>
                <a:gd name="T6" fmla="*/ 339 w 688"/>
                <a:gd name="T7" fmla="*/ 46 h 107"/>
                <a:gd name="T8" fmla="*/ 565 w 688"/>
                <a:gd name="T9" fmla="*/ 60 h 107"/>
                <a:gd name="T10" fmla="*/ 687 w 688"/>
                <a:gd name="T11" fmla="*/ 81 h 107"/>
                <a:gd name="T12" fmla="*/ 577 w 688"/>
                <a:gd name="T13" fmla="*/ 84 h 107"/>
                <a:gd name="T14" fmla="*/ 483 w 688"/>
                <a:gd name="T15" fmla="*/ 104 h 107"/>
                <a:gd name="T16" fmla="*/ 435 w 688"/>
                <a:gd name="T17" fmla="*/ 10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8" h="107">
                  <a:moveTo>
                    <a:pt x="435" y="106"/>
                  </a:moveTo>
                  <a:cubicBezTo>
                    <a:pt x="405" y="87"/>
                    <a:pt x="371" y="80"/>
                    <a:pt x="338" y="84"/>
                  </a:cubicBezTo>
                  <a:cubicBezTo>
                    <a:pt x="217" y="101"/>
                    <a:pt x="110" y="49"/>
                    <a:pt x="0" y="14"/>
                  </a:cubicBezTo>
                  <a:cubicBezTo>
                    <a:pt x="115" y="0"/>
                    <a:pt x="225" y="42"/>
                    <a:pt x="339" y="46"/>
                  </a:cubicBezTo>
                  <a:cubicBezTo>
                    <a:pt x="414" y="49"/>
                    <a:pt x="490" y="60"/>
                    <a:pt x="565" y="60"/>
                  </a:cubicBezTo>
                  <a:cubicBezTo>
                    <a:pt x="606" y="60"/>
                    <a:pt x="649" y="60"/>
                    <a:pt x="687" y="81"/>
                  </a:cubicBezTo>
                  <a:cubicBezTo>
                    <a:pt x="651" y="83"/>
                    <a:pt x="614" y="83"/>
                    <a:pt x="577" y="84"/>
                  </a:cubicBezTo>
                  <a:cubicBezTo>
                    <a:pt x="548" y="106"/>
                    <a:pt x="512" y="83"/>
                    <a:pt x="483" y="104"/>
                  </a:cubicBezTo>
                  <a:cubicBezTo>
                    <a:pt x="466" y="106"/>
                    <a:pt x="451" y="106"/>
                    <a:pt x="435" y="106"/>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89" name="Forme libre 1288"/>
            <p:cNvSpPr>
              <a:spLocks noChangeArrowheads="1"/>
            </p:cNvSpPr>
            <p:nvPr userDrawn="1"/>
          </p:nvSpPr>
          <p:spPr bwMode="auto">
            <a:xfrm>
              <a:off x="5913438" y="338138"/>
              <a:ext cx="157162" cy="9525"/>
            </a:xfrm>
            <a:custGeom>
              <a:avLst/>
              <a:gdLst>
                <a:gd name="T0" fmla="*/ 436 w 437"/>
                <a:gd name="T1" fmla="*/ 26 h 28"/>
                <a:gd name="T2" fmla="*/ 132 w 437"/>
                <a:gd name="T3" fmla="*/ 26 h 28"/>
                <a:gd name="T4" fmla="*/ 0 w 437"/>
                <a:gd name="T5" fmla="*/ 3 h 28"/>
                <a:gd name="T6" fmla="*/ 304 w 437"/>
                <a:gd name="T7" fmla="*/ 3 h 28"/>
                <a:gd name="T8" fmla="*/ 436 w 437"/>
                <a:gd name="T9" fmla="*/ 26 h 28"/>
              </a:gdLst>
              <a:ahLst/>
              <a:cxnLst>
                <a:cxn ang="0">
                  <a:pos x="T0" y="T1"/>
                </a:cxn>
                <a:cxn ang="0">
                  <a:pos x="T2" y="T3"/>
                </a:cxn>
                <a:cxn ang="0">
                  <a:pos x="T4" y="T5"/>
                </a:cxn>
                <a:cxn ang="0">
                  <a:pos x="T6" y="T7"/>
                </a:cxn>
                <a:cxn ang="0">
                  <a:pos x="T8" y="T9"/>
                </a:cxn>
              </a:cxnLst>
              <a:rect l="0" t="0" r="r" b="b"/>
              <a:pathLst>
                <a:path w="437" h="28">
                  <a:moveTo>
                    <a:pt x="436" y="26"/>
                  </a:moveTo>
                  <a:cubicBezTo>
                    <a:pt x="335" y="26"/>
                    <a:pt x="232" y="26"/>
                    <a:pt x="132" y="26"/>
                  </a:cubicBezTo>
                  <a:cubicBezTo>
                    <a:pt x="87" y="26"/>
                    <a:pt x="42" y="27"/>
                    <a:pt x="0" y="3"/>
                  </a:cubicBezTo>
                  <a:cubicBezTo>
                    <a:pt x="101" y="3"/>
                    <a:pt x="203" y="3"/>
                    <a:pt x="304" y="3"/>
                  </a:cubicBezTo>
                  <a:cubicBezTo>
                    <a:pt x="348" y="3"/>
                    <a:pt x="394" y="0"/>
                    <a:pt x="436" y="26"/>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90" name="Forme libre 1289"/>
            <p:cNvSpPr>
              <a:spLocks noChangeArrowheads="1"/>
            </p:cNvSpPr>
            <p:nvPr userDrawn="1"/>
          </p:nvSpPr>
          <p:spPr bwMode="auto">
            <a:xfrm>
              <a:off x="5591175" y="333375"/>
              <a:ext cx="90488" cy="20638"/>
            </a:xfrm>
            <a:custGeom>
              <a:avLst/>
              <a:gdLst>
                <a:gd name="T0" fmla="*/ 252 w 253"/>
                <a:gd name="T1" fmla="*/ 19 h 59"/>
                <a:gd name="T2" fmla="*/ 0 w 253"/>
                <a:gd name="T3" fmla="*/ 42 h 59"/>
                <a:gd name="T4" fmla="*/ 252 w 253"/>
                <a:gd name="T5" fmla="*/ 19 h 59"/>
              </a:gdLst>
              <a:ahLst/>
              <a:cxnLst>
                <a:cxn ang="0">
                  <a:pos x="T0" y="T1"/>
                </a:cxn>
                <a:cxn ang="0">
                  <a:pos x="T2" y="T3"/>
                </a:cxn>
                <a:cxn ang="0">
                  <a:pos x="T4" y="T5"/>
                </a:cxn>
              </a:cxnLst>
              <a:rect l="0" t="0" r="r" b="b"/>
              <a:pathLst>
                <a:path w="253" h="59">
                  <a:moveTo>
                    <a:pt x="252" y="19"/>
                  </a:moveTo>
                  <a:cubicBezTo>
                    <a:pt x="171" y="58"/>
                    <a:pt x="84" y="36"/>
                    <a:pt x="0" y="42"/>
                  </a:cubicBezTo>
                  <a:cubicBezTo>
                    <a:pt x="81" y="0"/>
                    <a:pt x="168" y="25"/>
                    <a:pt x="252" y="19"/>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91" name="Forme libre 1290"/>
            <p:cNvSpPr>
              <a:spLocks noChangeArrowheads="1"/>
            </p:cNvSpPr>
            <p:nvPr userDrawn="1"/>
          </p:nvSpPr>
          <p:spPr bwMode="auto">
            <a:xfrm>
              <a:off x="5781675" y="327025"/>
              <a:ext cx="74613" cy="11113"/>
            </a:xfrm>
            <a:custGeom>
              <a:avLst/>
              <a:gdLst>
                <a:gd name="T0" fmla="*/ 206 w 207"/>
                <a:gd name="T1" fmla="*/ 32 h 33"/>
                <a:gd name="T2" fmla="*/ 0 w 207"/>
                <a:gd name="T3" fmla="*/ 32 h 33"/>
                <a:gd name="T4" fmla="*/ 206 w 207"/>
                <a:gd name="T5" fmla="*/ 32 h 33"/>
              </a:gdLst>
              <a:ahLst/>
              <a:cxnLst>
                <a:cxn ang="0">
                  <a:pos x="T0" y="T1"/>
                </a:cxn>
                <a:cxn ang="0">
                  <a:pos x="T2" y="T3"/>
                </a:cxn>
                <a:cxn ang="0">
                  <a:pos x="T4" y="T5"/>
                </a:cxn>
              </a:cxnLst>
              <a:rect l="0" t="0" r="r" b="b"/>
              <a:pathLst>
                <a:path w="207" h="33">
                  <a:moveTo>
                    <a:pt x="206" y="32"/>
                  </a:moveTo>
                  <a:cubicBezTo>
                    <a:pt x="137" y="32"/>
                    <a:pt x="69" y="32"/>
                    <a:pt x="0" y="32"/>
                  </a:cubicBezTo>
                  <a:cubicBezTo>
                    <a:pt x="69" y="0"/>
                    <a:pt x="137" y="0"/>
                    <a:pt x="206" y="32"/>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92" name="Forme libre 1291"/>
            <p:cNvSpPr>
              <a:spLocks noChangeArrowheads="1"/>
            </p:cNvSpPr>
            <p:nvPr userDrawn="1"/>
          </p:nvSpPr>
          <p:spPr bwMode="auto">
            <a:xfrm>
              <a:off x="5534025" y="347663"/>
              <a:ext cx="33338" cy="7937"/>
            </a:xfrm>
            <a:custGeom>
              <a:avLst/>
              <a:gdLst>
                <a:gd name="T0" fmla="*/ 91 w 92"/>
                <a:gd name="T1" fmla="*/ 0 h 24"/>
                <a:gd name="T2" fmla="*/ 0 w 92"/>
                <a:gd name="T3" fmla="*/ 23 h 24"/>
                <a:gd name="T4" fmla="*/ 91 w 92"/>
                <a:gd name="T5" fmla="*/ 0 h 24"/>
              </a:gdLst>
              <a:ahLst/>
              <a:cxnLst>
                <a:cxn ang="0">
                  <a:pos x="T0" y="T1"/>
                </a:cxn>
                <a:cxn ang="0">
                  <a:pos x="T2" y="T3"/>
                </a:cxn>
                <a:cxn ang="0">
                  <a:pos x="T4" y="T5"/>
                </a:cxn>
              </a:cxnLst>
              <a:rect l="0" t="0" r="r" b="b"/>
              <a:pathLst>
                <a:path w="92" h="24">
                  <a:moveTo>
                    <a:pt x="91" y="0"/>
                  </a:moveTo>
                  <a:cubicBezTo>
                    <a:pt x="64" y="19"/>
                    <a:pt x="32" y="23"/>
                    <a:pt x="0" y="23"/>
                  </a:cubicBezTo>
                  <a:cubicBezTo>
                    <a:pt x="27" y="3"/>
                    <a:pt x="59" y="0"/>
                    <a:pt x="91" y="0"/>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93" name="Forme libre 1292"/>
            <p:cNvSpPr>
              <a:spLocks noChangeArrowheads="1"/>
            </p:cNvSpPr>
            <p:nvPr userDrawn="1"/>
          </p:nvSpPr>
          <p:spPr bwMode="auto">
            <a:xfrm>
              <a:off x="5467350" y="357188"/>
              <a:ext cx="25400" cy="7937"/>
            </a:xfrm>
            <a:custGeom>
              <a:avLst/>
              <a:gdLst>
                <a:gd name="T0" fmla="*/ 69 w 70"/>
                <a:gd name="T1" fmla="*/ 0 h 23"/>
                <a:gd name="T2" fmla="*/ 0 w 70"/>
                <a:gd name="T3" fmla="*/ 22 h 23"/>
                <a:gd name="T4" fmla="*/ 69 w 70"/>
                <a:gd name="T5" fmla="*/ 0 h 23"/>
              </a:gdLst>
              <a:ahLst/>
              <a:cxnLst>
                <a:cxn ang="0">
                  <a:pos x="T0" y="T1"/>
                </a:cxn>
                <a:cxn ang="0">
                  <a:pos x="T2" y="T3"/>
                </a:cxn>
                <a:cxn ang="0">
                  <a:pos x="T4" y="T5"/>
                </a:cxn>
              </a:cxnLst>
              <a:rect l="0" t="0" r="r" b="b"/>
              <a:pathLst>
                <a:path w="70" h="23">
                  <a:moveTo>
                    <a:pt x="69" y="0"/>
                  </a:moveTo>
                  <a:cubicBezTo>
                    <a:pt x="49" y="15"/>
                    <a:pt x="25" y="21"/>
                    <a:pt x="0" y="22"/>
                  </a:cubicBezTo>
                  <a:cubicBezTo>
                    <a:pt x="20" y="7"/>
                    <a:pt x="45" y="1"/>
                    <a:pt x="69" y="0"/>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94" name="Forme libre 1293"/>
            <p:cNvSpPr>
              <a:spLocks noChangeArrowheads="1"/>
            </p:cNvSpPr>
            <p:nvPr userDrawn="1"/>
          </p:nvSpPr>
          <p:spPr bwMode="auto">
            <a:xfrm>
              <a:off x="6284913" y="373063"/>
              <a:ext cx="34925" cy="7937"/>
            </a:xfrm>
            <a:custGeom>
              <a:avLst/>
              <a:gdLst>
                <a:gd name="T0" fmla="*/ 0 w 95"/>
                <a:gd name="T1" fmla="*/ 22 h 24"/>
                <a:gd name="T2" fmla="*/ 94 w 95"/>
                <a:gd name="T3" fmla="*/ 2 h 24"/>
                <a:gd name="T4" fmla="*/ 0 w 95"/>
                <a:gd name="T5" fmla="*/ 22 h 24"/>
              </a:gdLst>
              <a:ahLst/>
              <a:cxnLst>
                <a:cxn ang="0">
                  <a:pos x="T0" y="T1"/>
                </a:cxn>
                <a:cxn ang="0">
                  <a:pos x="T2" y="T3"/>
                </a:cxn>
                <a:cxn ang="0">
                  <a:pos x="T4" y="T5"/>
                </a:cxn>
              </a:cxnLst>
              <a:rect l="0" t="0" r="r" b="b"/>
              <a:pathLst>
                <a:path w="95" h="24">
                  <a:moveTo>
                    <a:pt x="0" y="22"/>
                  </a:moveTo>
                  <a:cubicBezTo>
                    <a:pt x="29" y="3"/>
                    <a:pt x="61" y="0"/>
                    <a:pt x="94" y="2"/>
                  </a:cubicBezTo>
                  <a:cubicBezTo>
                    <a:pt x="64" y="17"/>
                    <a:pt x="32" y="23"/>
                    <a:pt x="0" y="22"/>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95" name="Forme libre 1294"/>
            <p:cNvSpPr>
              <a:spLocks noChangeArrowheads="1"/>
            </p:cNvSpPr>
            <p:nvPr userDrawn="1"/>
          </p:nvSpPr>
          <p:spPr bwMode="auto">
            <a:xfrm>
              <a:off x="5614988" y="460375"/>
              <a:ext cx="19050" cy="26988"/>
            </a:xfrm>
            <a:custGeom>
              <a:avLst/>
              <a:gdLst>
                <a:gd name="T0" fmla="*/ 32 w 54"/>
                <a:gd name="T1" fmla="*/ 0 h 76"/>
                <a:gd name="T2" fmla="*/ 51 w 54"/>
                <a:gd name="T3" fmla="*/ 5 h 76"/>
                <a:gd name="T4" fmla="*/ 53 w 54"/>
                <a:gd name="T5" fmla="*/ 28 h 76"/>
                <a:gd name="T6" fmla="*/ 53 w 54"/>
                <a:gd name="T7" fmla="*/ 51 h 76"/>
                <a:gd name="T8" fmla="*/ 48 w 54"/>
                <a:gd name="T9" fmla="*/ 75 h 76"/>
                <a:gd name="T10" fmla="*/ 32 w 54"/>
                <a:gd name="T11" fmla="*/ 0 h 76"/>
              </a:gdLst>
              <a:ahLst/>
              <a:cxnLst>
                <a:cxn ang="0">
                  <a:pos x="T0" y="T1"/>
                </a:cxn>
                <a:cxn ang="0">
                  <a:pos x="T2" y="T3"/>
                </a:cxn>
                <a:cxn ang="0">
                  <a:pos x="T4" y="T5"/>
                </a:cxn>
                <a:cxn ang="0">
                  <a:pos x="T6" y="T7"/>
                </a:cxn>
                <a:cxn ang="0">
                  <a:pos x="T8" y="T9"/>
                </a:cxn>
                <a:cxn ang="0">
                  <a:pos x="T10" y="T11"/>
                </a:cxn>
              </a:cxnLst>
              <a:rect l="0" t="0" r="r" b="b"/>
              <a:pathLst>
                <a:path w="54" h="76">
                  <a:moveTo>
                    <a:pt x="32" y="0"/>
                  </a:moveTo>
                  <a:cubicBezTo>
                    <a:pt x="38" y="3"/>
                    <a:pt x="44" y="5"/>
                    <a:pt x="51" y="5"/>
                  </a:cubicBezTo>
                  <a:cubicBezTo>
                    <a:pt x="50" y="12"/>
                    <a:pt x="51" y="20"/>
                    <a:pt x="53" y="28"/>
                  </a:cubicBezTo>
                  <a:cubicBezTo>
                    <a:pt x="53" y="35"/>
                    <a:pt x="53" y="43"/>
                    <a:pt x="53" y="51"/>
                  </a:cubicBezTo>
                  <a:cubicBezTo>
                    <a:pt x="51" y="58"/>
                    <a:pt x="50" y="66"/>
                    <a:pt x="48" y="75"/>
                  </a:cubicBezTo>
                  <a:cubicBezTo>
                    <a:pt x="0" y="60"/>
                    <a:pt x="9" y="32"/>
                    <a:pt x="32" y="0"/>
                  </a:cubicBezTo>
                </a:path>
              </a:pathLst>
            </a:custGeom>
            <a:solidFill>
              <a:srgbClr val="ABABA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96" name="Forme libre 1295"/>
            <p:cNvSpPr>
              <a:spLocks noChangeArrowheads="1"/>
            </p:cNvSpPr>
            <p:nvPr userDrawn="1"/>
          </p:nvSpPr>
          <p:spPr bwMode="auto">
            <a:xfrm>
              <a:off x="5691188" y="487363"/>
              <a:ext cx="7937" cy="7937"/>
            </a:xfrm>
            <a:custGeom>
              <a:avLst/>
              <a:gdLst>
                <a:gd name="T0" fmla="*/ 23 w 24"/>
                <a:gd name="T1" fmla="*/ 22 h 23"/>
                <a:gd name="T2" fmla="*/ 0 w 24"/>
                <a:gd name="T3" fmla="*/ 0 h 23"/>
                <a:gd name="T4" fmla="*/ 23 w 24"/>
                <a:gd name="T5" fmla="*/ 22 h 23"/>
              </a:gdLst>
              <a:ahLst/>
              <a:cxnLst>
                <a:cxn ang="0">
                  <a:pos x="T0" y="T1"/>
                </a:cxn>
                <a:cxn ang="0">
                  <a:pos x="T2" y="T3"/>
                </a:cxn>
                <a:cxn ang="0">
                  <a:pos x="T4" y="T5"/>
                </a:cxn>
              </a:cxnLst>
              <a:rect l="0" t="0" r="r" b="b"/>
              <a:pathLst>
                <a:path w="24" h="23">
                  <a:moveTo>
                    <a:pt x="23" y="22"/>
                  </a:moveTo>
                  <a:cubicBezTo>
                    <a:pt x="15" y="15"/>
                    <a:pt x="7" y="7"/>
                    <a:pt x="0" y="0"/>
                  </a:cubicBezTo>
                  <a:cubicBezTo>
                    <a:pt x="7" y="9"/>
                    <a:pt x="15" y="15"/>
                    <a:pt x="23" y="22"/>
                  </a:cubicBezTo>
                </a:path>
              </a:pathLst>
            </a:custGeom>
            <a:solidFill>
              <a:srgbClr val="47474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97" name="Forme libre 1296"/>
            <p:cNvSpPr>
              <a:spLocks noChangeArrowheads="1"/>
            </p:cNvSpPr>
            <p:nvPr userDrawn="1"/>
          </p:nvSpPr>
          <p:spPr bwMode="auto">
            <a:xfrm>
              <a:off x="5830888" y="603250"/>
              <a:ext cx="17462" cy="9525"/>
            </a:xfrm>
            <a:custGeom>
              <a:avLst/>
              <a:gdLst>
                <a:gd name="T0" fmla="*/ 46 w 47"/>
                <a:gd name="T1" fmla="*/ 0 h 25"/>
                <a:gd name="T2" fmla="*/ 0 w 47"/>
                <a:gd name="T3" fmla="*/ 24 h 25"/>
                <a:gd name="T4" fmla="*/ 46 w 47"/>
                <a:gd name="T5" fmla="*/ 0 h 25"/>
              </a:gdLst>
              <a:ahLst/>
              <a:cxnLst>
                <a:cxn ang="0">
                  <a:pos x="T0" y="T1"/>
                </a:cxn>
                <a:cxn ang="0">
                  <a:pos x="T2" y="T3"/>
                </a:cxn>
                <a:cxn ang="0">
                  <a:pos x="T4" y="T5"/>
                </a:cxn>
              </a:cxnLst>
              <a:rect l="0" t="0" r="r" b="b"/>
              <a:pathLst>
                <a:path w="47" h="25">
                  <a:moveTo>
                    <a:pt x="46" y="0"/>
                  </a:moveTo>
                  <a:cubicBezTo>
                    <a:pt x="31" y="7"/>
                    <a:pt x="16" y="16"/>
                    <a:pt x="0" y="24"/>
                  </a:cubicBezTo>
                  <a:cubicBezTo>
                    <a:pt x="16" y="16"/>
                    <a:pt x="31" y="9"/>
                    <a:pt x="46" y="0"/>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98" name="Forme libre 1297"/>
            <p:cNvSpPr>
              <a:spLocks noChangeArrowheads="1"/>
            </p:cNvSpPr>
            <p:nvPr userDrawn="1"/>
          </p:nvSpPr>
          <p:spPr bwMode="auto">
            <a:xfrm>
              <a:off x="4133850" y="471488"/>
              <a:ext cx="1741488" cy="444500"/>
            </a:xfrm>
            <a:custGeom>
              <a:avLst/>
              <a:gdLst>
                <a:gd name="T0" fmla="*/ 3607 w 4836"/>
                <a:gd name="T1" fmla="*/ 41 h 1234"/>
                <a:gd name="T2" fmla="*/ 3748 w 4836"/>
                <a:gd name="T3" fmla="*/ 20 h 1234"/>
                <a:gd name="T4" fmla="*/ 4015 w 4836"/>
                <a:gd name="T5" fmla="*/ 0 h 1234"/>
                <a:gd name="T6" fmla="*/ 3636 w 4836"/>
                <a:gd name="T7" fmla="*/ 90 h 1234"/>
                <a:gd name="T8" fmla="*/ 3636 w 4836"/>
                <a:gd name="T9" fmla="*/ 112 h 1234"/>
                <a:gd name="T10" fmla="*/ 3424 w 4836"/>
                <a:gd name="T11" fmla="*/ 202 h 1234"/>
                <a:gd name="T12" fmla="*/ 3422 w 4836"/>
                <a:gd name="T13" fmla="*/ 209 h 1234"/>
                <a:gd name="T14" fmla="*/ 3351 w 4836"/>
                <a:gd name="T15" fmla="*/ 284 h 1234"/>
                <a:gd name="T16" fmla="*/ 3386 w 4836"/>
                <a:gd name="T17" fmla="*/ 281 h 1234"/>
                <a:gd name="T18" fmla="*/ 3554 w 4836"/>
                <a:gd name="T19" fmla="*/ 293 h 1234"/>
                <a:gd name="T20" fmla="*/ 3408 w 4836"/>
                <a:gd name="T21" fmla="*/ 383 h 1234"/>
                <a:gd name="T22" fmla="*/ 3772 w 4836"/>
                <a:gd name="T23" fmla="*/ 330 h 1234"/>
                <a:gd name="T24" fmla="*/ 3835 w 4836"/>
                <a:gd name="T25" fmla="*/ 425 h 1234"/>
                <a:gd name="T26" fmla="*/ 4120 w 4836"/>
                <a:gd name="T27" fmla="*/ 388 h 1234"/>
                <a:gd name="T28" fmla="*/ 4323 w 4836"/>
                <a:gd name="T29" fmla="*/ 442 h 1234"/>
                <a:gd name="T30" fmla="*/ 4481 w 4836"/>
                <a:gd name="T31" fmla="*/ 431 h 1234"/>
                <a:gd name="T32" fmla="*/ 4780 w 4836"/>
                <a:gd name="T33" fmla="*/ 428 h 1234"/>
                <a:gd name="T34" fmla="*/ 4795 w 4836"/>
                <a:gd name="T35" fmla="*/ 464 h 1234"/>
                <a:gd name="T36" fmla="*/ 3560 w 4836"/>
                <a:gd name="T37" fmla="*/ 640 h 1234"/>
                <a:gd name="T38" fmla="*/ 2925 w 4836"/>
                <a:gd name="T39" fmla="*/ 755 h 1234"/>
                <a:gd name="T40" fmla="*/ 3039 w 4836"/>
                <a:gd name="T41" fmla="*/ 773 h 1234"/>
                <a:gd name="T42" fmla="*/ 2807 w 4836"/>
                <a:gd name="T43" fmla="*/ 845 h 1234"/>
                <a:gd name="T44" fmla="*/ 1962 w 4836"/>
                <a:gd name="T45" fmla="*/ 782 h 1234"/>
                <a:gd name="T46" fmla="*/ 1841 w 4836"/>
                <a:gd name="T47" fmla="*/ 872 h 1234"/>
                <a:gd name="T48" fmla="*/ 1895 w 4836"/>
                <a:gd name="T49" fmla="*/ 831 h 1234"/>
                <a:gd name="T50" fmla="*/ 2064 w 4836"/>
                <a:gd name="T51" fmla="*/ 907 h 1234"/>
                <a:gd name="T52" fmla="*/ 1634 w 4836"/>
                <a:gd name="T53" fmla="*/ 1022 h 1234"/>
                <a:gd name="T54" fmla="*/ 753 w 4836"/>
                <a:gd name="T55" fmla="*/ 1133 h 1234"/>
                <a:gd name="T56" fmla="*/ 722 w 4836"/>
                <a:gd name="T57" fmla="*/ 1150 h 1234"/>
                <a:gd name="T58" fmla="*/ 691 w 4836"/>
                <a:gd name="T59" fmla="*/ 1188 h 1234"/>
                <a:gd name="T60" fmla="*/ 507 w 4836"/>
                <a:gd name="T61" fmla="*/ 1201 h 1234"/>
                <a:gd name="T62" fmla="*/ 165 w 4836"/>
                <a:gd name="T63" fmla="*/ 1118 h 1234"/>
                <a:gd name="T64" fmla="*/ 41 w 4836"/>
                <a:gd name="T65" fmla="*/ 1022 h 1234"/>
                <a:gd name="T66" fmla="*/ 184 w 4836"/>
                <a:gd name="T67" fmla="*/ 981 h 1234"/>
                <a:gd name="T68" fmla="*/ 1643 w 4836"/>
                <a:gd name="T69" fmla="*/ 776 h 1234"/>
                <a:gd name="T70" fmla="*/ 1757 w 4836"/>
                <a:gd name="T71" fmla="*/ 710 h 1234"/>
                <a:gd name="T72" fmla="*/ 1528 w 4836"/>
                <a:gd name="T73" fmla="*/ 500 h 1234"/>
                <a:gd name="T74" fmla="*/ 1252 w 4836"/>
                <a:gd name="T75" fmla="*/ 454 h 1234"/>
                <a:gd name="T76" fmla="*/ 1072 w 4836"/>
                <a:gd name="T77" fmla="*/ 364 h 1234"/>
                <a:gd name="T78" fmla="*/ 1163 w 4836"/>
                <a:gd name="T79" fmla="*/ 318 h 1234"/>
                <a:gd name="T80" fmla="*/ 1371 w 4836"/>
                <a:gd name="T81" fmla="*/ 301 h 1234"/>
                <a:gd name="T82" fmla="*/ 2156 w 4836"/>
                <a:gd name="T83" fmla="*/ 159 h 1234"/>
                <a:gd name="T84" fmla="*/ 1650 w 4836"/>
                <a:gd name="T85" fmla="*/ 332 h 1234"/>
                <a:gd name="T86" fmla="*/ 1670 w 4836"/>
                <a:gd name="T87" fmla="*/ 331 h 1234"/>
                <a:gd name="T88" fmla="*/ 1545 w 4836"/>
                <a:gd name="T89" fmla="*/ 344 h 1234"/>
                <a:gd name="T90" fmla="*/ 1545 w 4836"/>
                <a:gd name="T91" fmla="*/ 344 h 1234"/>
                <a:gd name="T92" fmla="*/ 2864 w 4836"/>
                <a:gd name="T93" fmla="*/ 266 h 1234"/>
                <a:gd name="T94" fmla="*/ 1983 w 4836"/>
                <a:gd name="T95" fmla="*/ 377 h 1234"/>
                <a:gd name="T96" fmla="*/ 1983 w 4836"/>
                <a:gd name="T97" fmla="*/ 377 h 1234"/>
                <a:gd name="T98" fmla="*/ 3013 w 4836"/>
                <a:gd name="T99" fmla="*/ 330 h 1234"/>
                <a:gd name="T100" fmla="*/ 2239 w 4836"/>
                <a:gd name="T101" fmla="*/ 428 h 1234"/>
                <a:gd name="T102" fmla="*/ 2239 w 4836"/>
                <a:gd name="T103" fmla="*/ 428 h 1234"/>
                <a:gd name="T104" fmla="*/ 2008 w 4836"/>
                <a:gd name="T105" fmla="*/ 453 h 1234"/>
                <a:gd name="T106" fmla="*/ 3086 w 4836"/>
                <a:gd name="T107" fmla="*/ 425 h 1234"/>
                <a:gd name="T108" fmla="*/ 3086 w 4836"/>
                <a:gd name="T109" fmla="*/ 425 h 1234"/>
                <a:gd name="T110" fmla="*/ 2276 w 4836"/>
                <a:gd name="T111" fmla="*/ 529 h 1234"/>
                <a:gd name="T112" fmla="*/ 2964 w 4836"/>
                <a:gd name="T113" fmla="*/ 442 h 1234"/>
                <a:gd name="T114" fmla="*/ 3465 w 4836"/>
                <a:gd name="T115" fmla="*/ 565 h 1234"/>
                <a:gd name="T116" fmla="*/ 3529 w 4836"/>
                <a:gd name="T117" fmla="*/ 555 h 1234"/>
                <a:gd name="T118" fmla="*/ 1829 w 4836"/>
                <a:gd name="T119" fmla="*/ 880 h 1234"/>
                <a:gd name="T120" fmla="*/ 1198 w 4836"/>
                <a:gd name="T121" fmla="*/ 959 h 1234"/>
                <a:gd name="T122" fmla="*/ 1198 w 4836"/>
                <a:gd name="T123" fmla="*/ 959 h 1234"/>
                <a:gd name="T124" fmla="*/ 691 w 4836"/>
                <a:gd name="T125" fmla="*/ 1027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36" h="1234">
                  <a:moveTo>
                    <a:pt x="2831" y="133"/>
                  </a:moveTo>
                  <a:cubicBezTo>
                    <a:pt x="3089" y="103"/>
                    <a:pt x="3348" y="74"/>
                    <a:pt x="3607" y="41"/>
                  </a:cubicBezTo>
                  <a:cubicBezTo>
                    <a:pt x="3625" y="40"/>
                    <a:pt x="3644" y="31"/>
                    <a:pt x="3661" y="25"/>
                  </a:cubicBezTo>
                  <a:cubicBezTo>
                    <a:pt x="3688" y="0"/>
                    <a:pt x="3719" y="8"/>
                    <a:pt x="3748" y="20"/>
                  </a:cubicBezTo>
                  <a:cubicBezTo>
                    <a:pt x="3781" y="22"/>
                    <a:pt x="3813" y="19"/>
                    <a:pt x="3844" y="0"/>
                  </a:cubicBezTo>
                  <a:lnTo>
                    <a:pt x="4015" y="0"/>
                  </a:lnTo>
                  <a:cubicBezTo>
                    <a:pt x="4004" y="49"/>
                    <a:pt x="3972" y="40"/>
                    <a:pt x="3949" y="43"/>
                  </a:cubicBezTo>
                  <a:cubicBezTo>
                    <a:pt x="3845" y="60"/>
                    <a:pt x="3738" y="57"/>
                    <a:pt x="3636" y="90"/>
                  </a:cubicBezTo>
                  <a:cubicBezTo>
                    <a:pt x="3621" y="93"/>
                    <a:pt x="3606" y="95"/>
                    <a:pt x="3591" y="97"/>
                  </a:cubicBezTo>
                  <a:cubicBezTo>
                    <a:pt x="3606" y="99"/>
                    <a:pt x="3622" y="103"/>
                    <a:pt x="3636" y="112"/>
                  </a:cubicBezTo>
                  <a:lnTo>
                    <a:pt x="3656" y="132"/>
                  </a:lnTo>
                  <a:cubicBezTo>
                    <a:pt x="3589" y="190"/>
                    <a:pt x="3511" y="208"/>
                    <a:pt x="3424" y="202"/>
                  </a:cubicBezTo>
                  <a:cubicBezTo>
                    <a:pt x="3354" y="209"/>
                    <a:pt x="3284" y="217"/>
                    <a:pt x="3214" y="225"/>
                  </a:cubicBezTo>
                  <a:cubicBezTo>
                    <a:pt x="3283" y="219"/>
                    <a:pt x="3353" y="213"/>
                    <a:pt x="3422" y="209"/>
                  </a:cubicBezTo>
                  <a:cubicBezTo>
                    <a:pt x="3433" y="219"/>
                    <a:pt x="3438" y="231"/>
                    <a:pt x="3436" y="245"/>
                  </a:cubicBezTo>
                  <a:cubicBezTo>
                    <a:pt x="3419" y="284"/>
                    <a:pt x="3386" y="280"/>
                    <a:pt x="3351" y="284"/>
                  </a:cubicBezTo>
                  <a:cubicBezTo>
                    <a:pt x="3344" y="285"/>
                    <a:pt x="3337" y="286"/>
                    <a:pt x="3330" y="287"/>
                  </a:cubicBezTo>
                  <a:cubicBezTo>
                    <a:pt x="3349" y="285"/>
                    <a:pt x="3367" y="283"/>
                    <a:pt x="3386" y="281"/>
                  </a:cubicBezTo>
                  <a:cubicBezTo>
                    <a:pt x="3424" y="278"/>
                    <a:pt x="3454" y="249"/>
                    <a:pt x="3493" y="246"/>
                  </a:cubicBezTo>
                  <a:cubicBezTo>
                    <a:pt x="3523" y="249"/>
                    <a:pt x="3543" y="264"/>
                    <a:pt x="3554" y="293"/>
                  </a:cubicBezTo>
                  <a:cubicBezTo>
                    <a:pt x="3555" y="309"/>
                    <a:pt x="3552" y="322"/>
                    <a:pt x="3543" y="333"/>
                  </a:cubicBezTo>
                  <a:cubicBezTo>
                    <a:pt x="3499" y="357"/>
                    <a:pt x="3454" y="373"/>
                    <a:pt x="3408" y="383"/>
                  </a:cubicBezTo>
                  <a:cubicBezTo>
                    <a:pt x="3444" y="376"/>
                    <a:pt x="3480" y="367"/>
                    <a:pt x="3516" y="356"/>
                  </a:cubicBezTo>
                  <a:cubicBezTo>
                    <a:pt x="3600" y="330"/>
                    <a:pt x="3687" y="332"/>
                    <a:pt x="3772" y="330"/>
                  </a:cubicBezTo>
                  <a:cubicBezTo>
                    <a:pt x="3807" y="330"/>
                    <a:pt x="3845" y="335"/>
                    <a:pt x="3851" y="377"/>
                  </a:cubicBezTo>
                  <a:cubicBezTo>
                    <a:pt x="3854" y="401"/>
                    <a:pt x="3848" y="415"/>
                    <a:pt x="3835" y="425"/>
                  </a:cubicBezTo>
                  <a:cubicBezTo>
                    <a:pt x="3850" y="419"/>
                    <a:pt x="3865" y="412"/>
                    <a:pt x="3880" y="403"/>
                  </a:cubicBezTo>
                  <a:cubicBezTo>
                    <a:pt x="3955" y="359"/>
                    <a:pt x="4039" y="361"/>
                    <a:pt x="4120" y="388"/>
                  </a:cubicBezTo>
                  <a:cubicBezTo>
                    <a:pt x="4164" y="441"/>
                    <a:pt x="4144" y="463"/>
                    <a:pt x="4107" y="474"/>
                  </a:cubicBezTo>
                  <a:cubicBezTo>
                    <a:pt x="4179" y="463"/>
                    <a:pt x="4251" y="452"/>
                    <a:pt x="4323" y="442"/>
                  </a:cubicBezTo>
                  <a:cubicBezTo>
                    <a:pt x="4354" y="439"/>
                    <a:pt x="4386" y="449"/>
                    <a:pt x="4415" y="431"/>
                  </a:cubicBezTo>
                  <a:lnTo>
                    <a:pt x="4481" y="431"/>
                  </a:lnTo>
                  <a:cubicBezTo>
                    <a:pt x="4520" y="448"/>
                    <a:pt x="4560" y="445"/>
                    <a:pt x="4600" y="432"/>
                  </a:cubicBezTo>
                  <a:cubicBezTo>
                    <a:pt x="4659" y="431"/>
                    <a:pt x="4720" y="429"/>
                    <a:pt x="4780" y="428"/>
                  </a:cubicBezTo>
                  <a:cubicBezTo>
                    <a:pt x="4794" y="422"/>
                    <a:pt x="4810" y="416"/>
                    <a:pt x="4820" y="431"/>
                  </a:cubicBezTo>
                  <a:cubicBezTo>
                    <a:pt x="4835" y="457"/>
                    <a:pt x="4814" y="461"/>
                    <a:pt x="4795" y="464"/>
                  </a:cubicBezTo>
                  <a:cubicBezTo>
                    <a:pt x="4691" y="486"/>
                    <a:pt x="4586" y="492"/>
                    <a:pt x="4481" y="509"/>
                  </a:cubicBezTo>
                  <a:cubicBezTo>
                    <a:pt x="4174" y="558"/>
                    <a:pt x="3867" y="596"/>
                    <a:pt x="3560" y="640"/>
                  </a:cubicBezTo>
                  <a:cubicBezTo>
                    <a:pt x="3377" y="665"/>
                    <a:pt x="3195" y="690"/>
                    <a:pt x="3012" y="718"/>
                  </a:cubicBezTo>
                  <a:cubicBezTo>
                    <a:pt x="2981" y="723"/>
                    <a:pt x="2941" y="713"/>
                    <a:pt x="2925" y="755"/>
                  </a:cubicBezTo>
                  <a:cubicBezTo>
                    <a:pt x="2912" y="770"/>
                    <a:pt x="2902" y="791"/>
                    <a:pt x="2932" y="791"/>
                  </a:cubicBezTo>
                  <a:cubicBezTo>
                    <a:pt x="2967" y="791"/>
                    <a:pt x="3004" y="779"/>
                    <a:pt x="3039" y="773"/>
                  </a:cubicBezTo>
                  <a:cubicBezTo>
                    <a:pt x="3039" y="788"/>
                    <a:pt x="3038" y="803"/>
                    <a:pt x="3038" y="819"/>
                  </a:cubicBezTo>
                  <a:cubicBezTo>
                    <a:pt x="2963" y="842"/>
                    <a:pt x="2883" y="826"/>
                    <a:pt x="2807" y="845"/>
                  </a:cubicBezTo>
                  <a:cubicBezTo>
                    <a:pt x="2723" y="865"/>
                    <a:pt x="2644" y="849"/>
                    <a:pt x="2564" y="823"/>
                  </a:cubicBezTo>
                  <a:cubicBezTo>
                    <a:pt x="2368" y="759"/>
                    <a:pt x="2168" y="729"/>
                    <a:pt x="1962" y="782"/>
                  </a:cubicBezTo>
                  <a:cubicBezTo>
                    <a:pt x="1921" y="793"/>
                    <a:pt x="1879" y="799"/>
                    <a:pt x="1864" y="846"/>
                  </a:cubicBezTo>
                  <a:cubicBezTo>
                    <a:pt x="1857" y="855"/>
                    <a:pt x="1849" y="863"/>
                    <a:pt x="1841" y="872"/>
                  </a:cubicBezTo>
                  <a:cubicBezTo>
                    <a:pt x="1845" y="869"/>
                    <a:pt x="1849" y="866"/>
                    <a:pt x="1852" y="862"/>
                  </a:cubicBezTo>
                  <a:cubicBezTo>
                    <a:pt x="1864" y="849"/>
                    <a:pt x="1878" y="837"/>
                    <a:pt x="1895" y="831"/>
                  </a:cubicBezTo>
                  <a:cubicBezTo>
                    <a:pt x="1905" y="825"/>
                    <a:pt x="1918" y="822"/>
                    <a:pt x="1930" y="822"/>
                  </a:cubicBezTo>
                  <a:cubicBezTo>
                    <a:pt x="1991" y="825"/>
                    <a:pt x="2035" y="854"/>
                    <a:pt x="2064" y="907"/>
                  </a:cubicBezTo>
                  <a:cubicBezTo>
                    <a:pt x="2066" y="921"/>
                    <a:pt x="2063" y="932"/>
                    <a:pt x="2055" y="944"/>
                  </a:cubicBezTo>
                  <a:cubicBezTo>
                    <a:pt x="1919" y="997"/>
                    <a:pt x="1773" y="988"/>
                    <a:pt x="1634" y="1022"/>
                  </a:cubicBezTo>
                  <a:cubicBezTo>
                    <a:pt x="1473" y="1060"/>
                    <a:pt x="1307" y="1060"/>
                    <a:pt x="1145" y="1100"/>
                  </a:cubicBezTo>
                  <a:cubicBezTo>
                    <a:pt x="1020" y="1130"/>
                    <a:pt x="884" y="1121"/>
                    <a:pt x="753" y="1133"/>
                  </a:cubicBezTo>
                  <a:lnTo>
                    <a:pt x="730" y="1143"/>
                  </a:lnTo>
                  <a:cubicBezTo>
                    <a:pt x="727" y="1146"/>
                    <a:pt x="723" y="1147"/>
                    <a:pt x="722" y="1150"/>
                  </a:cubicBezTo>
                  <a:cubicBezTo>
                    <a:pt x="722" y="1150"/>
                    <a:pt x="714" y="1159"/>
                    <a:pt x="716" y="1159"/>
                  </a:cubicBezTo>
                  <a:cubicBezTo>
                    <a:pt x="710" y="1170"/>
                    <a:pt x="702" y="1179"/>
                    <a:pt x="691" y="1188"/>
                  </a:cubicBezTo>
                  <a:cubicBezTo>
                    <a:pt x="643" y="1223"/>
                    <a:pt x="591" y="1233"/>
                    <a:pt x="534" y="1211"/>
                  </a:cubicBezTo>
                  <a:cubicBezTo>
                    <a:pt x="525" y="1207"/>
                    <a:pt x="517" y="1204"/>
                    <a:pt x="507" y="1201"/>
                  </a:cubicBezTo>
                  <a:cubicBezTo>
                    <a:pt x="449" y="1199"/>
                    <a:pt x="391" y="1191"/>
                    <a:pt x="339" y="1162"/>
                  </a:cubicBezTo>
                  <a:cubicBezTo>
                    <a:pt x="284" y="1133"/>
                    <a:pt x="226" y="1124"/>
                    <a:pt x="165" y="1118"/>
                  </a:cubicBezTo>
                  <a:cubicBezTo>
                    <a:pt x="128" y="1113"/>
                    <a:pt x="90" y="1106"/>
                    <a:pt x="55" y="1097"/>
                  </a:cubicBezTo>
                  <a:cubicBezTo>
                    <a:pt x="0" y="1083"/>
                    <a:pt x="18" y="1052"/>
                    <a:pt x="41" y="1022"/>
                  </a:cubicBezTo>
                  <a:cubicBezTo>
                    <a:pt x="50" y="1008"/>
                    <a:pt x="64" y="999"/>
                    <a:pt x="81" y="994"/>
                  </a:cubicBezTo>
                  <a:cubicBezTo>
                    <a:pt x="116" y="991"/>
                    <a:pt x="149" y="988"/>
                    <a:pt x="184" y="981"/>
                  </a:cubicBezTo>
                  <a:cubicBezTo>
                    <a:pt x="658" y="887"/>
                    <a:pt x="1134" y="813"/>
                    <a:pt x="1618" y="822"/>
                  </a:cubicBezTo>
                  <a:cubicBezTo>
                    <a:pt x="1626" y="807"/>
                    <a:pt x="1635" y="791"/>
                    <a:pt x="1643" y="776"/>
                  </a:cubicBezTo>
                  <a:cubicBezTo>
                    <a:pt x="1650" y="774"/>
                    <a:pt x="1657" y="774"/>
                    <a:pt x="1664" y="774"/>
                  </a:cubicBezTo>
                  <a:cubicBezTo>
                    <a:pt x="1690" y="745"/>
                    <a:pt x="1716" y="716"/>
                    <a:pt x="1757" y="710"/>
                  </a:cubicBezTo>
                  <a:cubicBezTo>
                    <a:pt x="1835" y="700"/>
                    <a:pt x="1913" y="695"/>
                    <a:pt x="2003" y="645"/>
                  </a:cubicBezTo>
                  <a:cubicBezTo>
                    <a:pt x="1841" y="568"/>
                    <a:pt x="1679" y="545"/>
                    <a:pt x="1528" y="500"/>
                  </a:cubicBezTo>
                  <a:cubicBezTo>
                    <a:pt x="1487" y="475"/>
                    <a:pt x="1441" y="478"/>
                    <a:pt x="1395" y="478"/>
                  </a:cubicBezTo>
                  <a:cubicBezTo>
                    <a:pt x="1347" y="478"/>
                    <a:pt x="1296" y="483"/>
                    <a:pt x="1252" y="454"/>
                  </a:cubicBezTo>
                  <a:cubicBezTo>
                    <a:pt x="1208" y="411"/>
                    <a:pt x="1153" y="396"/>
                    <a:pt x="1095" y="384"/>
                  </a:cubicBezTo>
                  <a:cubicBezTo>
                    <a:pt x="1087" y="377"/>
                    <a:pt x="1079" y="370"/>
                    <a:pt x="1072" y="364"/>
                  </a:cubicBezTo>
                  <a:cubicBezTo>
                    <a:pt x="1064" y="326"/>
                    <a:pt x="1081" y="310"/>
                    <a:pt x="1117" y="318"/>
                  </a:cubicBezTo>
                  <a:lnTo>
                    <a:pt x="1163" y="318"/>
                  </a:lnTo>
                  <a:cubicBezTo>
                    <a:pt x="1200" y="298"/>
                    <a:pt x="1237" y="303"/>
                    <a:pt x="1273" y="316"/>
                  </a:cubicBezTo>
                  <a:cubicBezTo>
                    <a:pt x="1307" y="319"/>
                    <a:pt x="1340" y="316"/>
                    <a:pt x="1371" y="301"/>
                  </a:cubicBezTo>
                  <a:cubicBezTo>
                    <a:pt x="1511" y="255"/>
                    <a:pt x="1660" y="258"/>
                    <a:pt x="1805" y="240"/>
                  </a:cubicBezTo>
                  <a:cubicBezTo>
                    <a:pt x="1925" y="225"/>
                    <a:pt x="2038" y="193"/>
                    <a:pt x="2156" y="159"/>
                  </a:cubicBezTo>
                  <a:cubicBezTo>
                    <a:pt x="2374" y="98"/>
                    <a:pt x="2601" y="55"/>
                    <a:pt x="2831" y="133"/>
                  </a:cubicBezTo>
                  <a:close/>
                  <a:moveTo>
                    <a:pt x="1650" y="332"/>
                  </a:moveTo>
                  <a:cubicBezTo>
                    <a:pt x="1648" y="332"/>
                    <a:pt x="1646" y="333"/>
                    <a:pt x="1644" y="334"/>
                  </a:cubicBezTo>
                  <a:cubicBezTo>
                    <a:pt x="1653" y="333"/>
                    <a:pt x="1661" y="332"/>
                    <a:pt x="1670" y="331"/>
                  </a:cubicBezTo>
                  <a:cubicBezTo>
                    <a:pt x="1663" y="331"/>
                    <a:pt x="1657" y="331"/>
                    <a:pt x="1650" y="332"/>
                  </a:cubicBezTo>
                  <a:close/>
                  <a:moveTo>
                    <a:pt x="1545" y="344"/>
                  </a:moveTo>
                  <a:cubicBezTo>
                    <a:pt x="1558" y="344"/>
                    <a:pt x="1571" y="343"/>
                    <a:pt x="1585" y="342"/>
                  </a:cubicBezTo>
                  <a:cubicBezTo>
                    <a:pt x="1571" y="342"/>
                    <a:pt x="1558" y="342"/>
                    <a:pt x="1545" y="344"/>
                  </a:cubicBezTo>
                  <a:close/>
                  <a:moveTo>
                    <a:pt x="2547" y="308"/>
                  </a:moveTo>
                  <a:cubicBezTo>
                    <a:pt x="2653" y="295"/>
                    <a:pt x="2758" y="280"/>
                    <a:pt x="2864" y="266"/>
                  </a:cubicBezTo>
                  <a:cubicBezTo>
                    <a:pt x="2758" y="279"/>
                    <a:pt x="2652" y="293"/>
                    <a:pt x="2547" y="308"/>
                  </a:cubicBezTo>
                  <a:close/>
                  <a:moveTo>
                    <a:pt x="1983" y="377"/>
                  </a:moveTo>
                  <a:cubicBezTo>
                    <a:pt x="2092" y="364"/>
                    <a:pt x="2209" y="350"/>
                    <a:pt x="2329" y="335"/>
                  </a:cubicBezTo>
                  <a:cubicBezTo>
                    <a:pt x="2209" y="348"/>
                    <a:pt x="2092" y="363"/>
                    <a:pt x="1983" y="377"/>
                  </a:cubicBezTo>
                  <a:close/>
                  <a:moveTo>
                    <a:pt x="2813" y="355"/>
                  </a:moveTo>
                  <a:cubicBezTo>
                    <a:pt x="2880" y="348"/>
                    <a:pt x="2946" y="339"/>
                    <a:pt x="3013" y="330"/>
                  </a:cubicBezTo>
                  <a:cubicBezTo>
                    <a:pt x="2946" y="338"/>
                    <a:pt x="2880" y="347"/>
                    <a:pt x="2813" y="355"/>
                  </a:cubicBezTo>
                  <a:close/>
                  <a:moveTo>
                    <a:pt x="2239" y="428"/>
                  </a:moveTo>
                  <a:cubicBezTo>
                    <a:pt x="2314" y="420"/>
                    <a:pt x="2389" y="410"/>
                    <a:pt x="2463" y="399"/>
                  </a:cubicBezTo>
                  <a:cubicBezTo>
                    <a:pt x="2389" y="409"/>
                    <a:pt x="2314" y="419"/>
                    <a:pt x="2239" y="428"/>
                  </a:cubicBezTo>
                  <a:close/>
                  <a:moveTo>
                    <a:pt x="1897" y="470"/>
                  </a:moveTo>
                  <a:cubicBezTo>
                    <a:pt x="1933" y="462"/>
                    <a:pt x="1971" y="457"/>
                    <a:pt x="2008" y="453"/>
                  </a:cubicBezTo>
                  <a:cubicBezTo>
                    <a:pt x="1970" y="456"/>
                    <a:pt x="1934" y="462"/>
                    <a:pt x="1897" y="470"/>
                  </a:cubicBezTo>
                  <a:close/>
                  <a:moveTo>
                    <a:pt x="3086" y="425"/>
                  </a:moveTo>
                  <a:cubicBezTo>
                    <a:pt x="3156" y="416"/>
                    <a:pt x="3226" y="410"/>
                    <a:pt x="3295" y="401"/>
                  </a:cubicBezTo>
                  <a:cubicBezTo>
                    <a:pt x="3226" y="409"/>
                    <a:pt x="3155" y="413"/>
                    <a:pt x="3086" y="425"/>
                  </a:cubicBezTo>
                  <a:close/>
                  <a:moveTo>
                    <a:pt x="2964" y="442"/>
                  </a:moveTo>
                  <a:cubicBezTo>
                    <a:pt x="2735" y="474"/>
                    <a:pt x="2504" y="495"/>
                    <a:pt x="2276" y="529"/>
                  </a:cubicBezTo>
                  <a:cubicBezTo>
                    <a:pt x="2512" y="497"/>
                    <a:pt x="2748" y="472"/>
                    <a:pt x="2985" y="440"/>
                  </a:cubicBezTo>
                  <a:cubicBezTo>
                    <a:pt x="2978" y="440"/>
                    <a:pt x="2971" y="441"/>
                    <a:pt x="2964" y="442"/>
                  </a:cubicBezTo>
                  <a:close/>
                  <a:moveTo>
                    <a:pt x="3529" y="555"/>
                  </a:moveTo>
                  <a:cubicBezTo>
                    <a:pt x="3507" y="557"/>
                    <a:pt x="3486" y="561"/>
                    <a:pt x="3465" y="565"/>
                  </a:cubicBezTo>
                  <a:cubicBezTo>
                    <a:pt x="3593" y="549"/>
                    <a:pt x="3721" y="531"/>
                    <a:pt x="3848" y="512"/>
                  </a:cubicBezTo>
                  <a:cubicBezTo>
                    <a:pt x="3742" y="527"/>
                    <a:pt x="3636" y="542"/>
                    <a:pt x="3529" y="555"/>
                  </a:cubicBezTo>
                  <a:close/>
                  <a:moveTo>
                    <a:pt x="1815" y="884"/>
                  </a:moveTo>
                  <a:cubicBezTo>
                    <a:pt x="1820" y="883"/>
                    <a:pt x="1825" y="882"/>
                    <a:pt x="1829" y="880"/>
                  </a:cubicBezTo>
                  <a:cubicBezTo>
                    <a:pt x="1825" y="882"/>
                    <a:pt x="1820" y="883"/>
                    <a:pt x="1815" y="884"/>
                  </a:cubicBezTo>
                  <a:close/>
                  <a:moveTo>
                    <a:pt x="1198" y="959"/>
                  </a:moveTo>
                  <a:cubicBezTo>
                    <a:pt x="1332" y="941"/>
                    <a:pt x="1468" y="924"/>
                    <a:pt x="1603" y="907"/>
                  </a:cubicBezTo>
                  <a:cubicBezTo>
                    <a:pt x="1468" y="922"/>
                    <a:pt x="1333" y="940"/>
                    <a:pt x="1198" y="959"/>
                  </a:cubicBezTo>
                  <a:close/>
                  <a:moveTo>
                    <a:pt x="491" y="1054"/>
                  </a:moveTo>
                  <a:cubicBezTo>
                    <a:pt x="557" y="1045"/>
                    <a:pt x="624" y="1036"/>
                    <a:pt x="691" y="1027"/>
                  </a:cubicBezTo>
                  <a:cubicBezTo>
                    <a:pt x="616" y="1035"/>
                    <a:pt x="544" y="1040"/>
                    <a:pt x="491" y="1054"/>
                  </a:cubicBezTo>
                  <a:close/>
                </a:path>
              </a:pathLst>
            </a:custGeom>
            <a:solidFill>
              <a:srgbClr val="12121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299" name="Forme libre 1298"/>
            <p:cNvSpPr>
              <a:spLocks noChangeArrowheads="1"/>
            </p:cNvSpPr>
            <p:nvPr userDrawn="1"/>
          </p:nvSpPr>
          <p:spPr bwMode="auto">
            <a:xfrm>
              <a:off x="5897563" y="487363"/>
              <a:ext cx="731837" cy="115887"/>
            </a:xfrm>
            <a:custGeom>
              <a:avLst/>
              <a:gdLst>
                <a:gd name="T0" fmla="*/ 1964 w 2034"/>
                <a:gd name="T1" fmla="*/ 0 h 320"/>
                <a:gd name="T2" fmla="*/ 2033 w 2034"/>
                <a:gd name="T3" fmla="*/ 21 h 320"/>
                <a:gd name="T4" fmla="*/ 1599 w 2034"/>
                <a:gd name="T5" fmla="*/ 100 h 320"/>
                <a:gd name="T6" fmla="*/ 371 w 2034"/>
                <a:gd name="T7" fmla="*/ 277 h 320"/>
                <a:gd name="T8" fmla="*/ 170 w 2034"/>
                <a:gd name="T9" fmla="*/ 308 h 320"/>
                <a:gd name="T10" fmla="*/ 92 w 2034"/>
                <a:gd name="T11" fmla="*/ 310 h 320"/>
                <a:gd name="T12" fmla="*/ 20 w 2034"/>
                <a:gd name="T13" fmla="*/ 296 h 320"/>
                <a:gd name="T14" fmla="*/ 0 w 2034"/>
                <a:gd name="T15" fmla="*/ 273 h 320"/>
                <a:gd name="T16" fmla="*/ 382 w 2034"/>
                <a:gd name="T17" fmla="*/ 209 h 320"/>
                <a:gd name="T18" fmla="*/ 1625 w 2034"/>
                <a:gd name="T19" fmla="*/ 36 h 320"/>
                <a:gd name="T20" fmla="*/ 1964 w 2034"/>
                <a:gd name="T2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34" h="320">
                  <a:moveTo>
                    <a:pt x="1964" y="0"/>
                  </a:moveTo>
                  <a:cubicBezTo>
                    <a:pt x="1988" y="3"/>
                    <a:pt x="2011" y="7"/>
                    <a:pt x="2033" y="21"/>
                  </a:cubicBezTo>
                  <a:cubicBezTo>
                    <a:pt x="1895" y="84"/>
                    <a:pt x="1744" y="79"/>
                    <a:pt x="1599" y="100"/>
                  </a:cubicBezTo>
                  <a:cubicBezTo>
                    <a:pt x="1190" y="158"/>
                    <a:pt x="780" y="221"/>
                    <a:pt x="371" y="277"/>
                  </a:cubicBezTo>
                  <a:cubicBezTo>
                    <a:pt x="304" y="287"/>
                    <a:pt x="234" y="279"/>
                    <a:pt x="170" y="308"/>
                  </a:cubicBezTo>
                  <a:cubicBezTo>
                    <a:pt x="144" y="311"/>
                    <a:pt x="118" y="310"/>
                    <a:pt x="92" y="310"/>
                  </a:cubicBezTo>
                  <a:cubicBezTo>
                    <a:pt x="67" y="306"/>
                    <a:pt x="41" y="319"/>
                    <a:pt x="20" y="296"/>
                  </a:cubicBezTo>
                  <a:cubicBezTo>
                    <a:pt x="14" y="288"/>
                    <a:pt x="6" y="281"/>
                    <a:pt x="0" y="273"/>
                  </a:cubicBezTo>
                  <a:cubicBezTo>
                    <a:pt x="124" y="233"/>
                    <a:pt x="254" y="227"/>
                    <a:pt x="382" y="209"/>
                  </a:cubicBezTo>
                  <a:cubicBezTo>
                    <a:pt x="796" y="148"/>
                    <a:pt x="1210" y="91"/>
                    <a:pt x="1625" y="36"/>
                  </a:cubicBezTo>
                  <a:cubicBezTo>
                    <a:pt x="1736" y="21"/>
                    <a:pt x="1849" y="0"/>
                    <a:pt x="1964" y="0"/>
                  </a:cubicBezTo>
                </a:path>
              </a:pathLst>
            </a:custGeom>
            <a:solidFill>
              <a:srgbClr val="10101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00" name="Forme libre 1299"/>
            <p:cNvSpPr>
              <a:spLocks noChangeArrowheads="1"/>
            </p:cNvSpPr>
            <p:nvPr userDrawn="1"/>
          </p:nvSpPr>
          <p:spPr bwMode="auto">
            <a:xfrm>
              <a:off x="5408613" y="611188"/>
              <a:ext cx="652462" cy="98425"/>
            </a:xfrm>
            <a:custGeom>
              <a:avLst/>
              <a:gdLst>
                <a:gd name="T0" fmla="*/ 0 w 1811"/>
                <a:gd name="T1" fmla="*/ 252 h 275"/>
                <a:gd name="T2" fmla="*/ 405 w 1811"/>
                <a:gd name="T3" fmla="*/ 186 h 275"/>
                <a:gd name="T4" fmla="*/ 1231 w 1811"/>
                <a:gd name="T5" fmla="*/ 68 h 275"/>
                <a:gd name="T6" fmla="*/ 1242 w 1811"/>
                <a:gd name="T7" fmla="*/ 64 h 275"/>
                <a:gd name="T8" fmla="*/ 1239 w 1811"/>
                <a:gd name="T9" fmla="*/ 45 h 275"/>
                <a:gd name="T10" fmla="*/ 1311 w 1811"/>
                <a:gd name="T11" fmla="*/ 26 h 275"/>
                <a:gd name="T12" fmla="*/ 1444 w 1811"/>
                <a:gd name="T13" fmla="*/ 36 h 275"/>
                <a:gd name="T14" fmla="*/ 1761 w 1811"/>
                <a:gd name="T15" fmla="*/ 0 h 275"/>
                <a:gd name="T16" fmla="*/ 1810 w 1811"/>
                <a:gd name="T17" fmla="*/ 24 h 275"/>
                <a:gd name="T18" fmla="*/ 882 w 1811"/>
                <a:gd name="T19" fmla="*/ 154 h 275"/>
                <a:gd name="T20" fmla="*/ 22 w 1811"/>
                <a:gd name="T21" fmla="*/ 274 h 275"/>
                <a:gd name="T22" fmla="*/ 0 w 1811"/>
                <a:gd name="T23" fmla="*/ 25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1" h="275">
                  <a:moveTo>
                    <a:pt x="0" y="252"/>
                  </a:moveTo>
                  <a:cubicBezTo>
                    <a:pt x="132" y="210"/>
                    <a:pt x="271" y="206"/>
                    <a:pt x="405" y="186"/>
                  </a:cubicBezTo>
                  <a:cubicBezTo>
                    <a:pt x="680" y="143"/>
                    <a:pt x="956" y="106"/>
                    <a:pt x="1231" y="68"/>
                  </a:cubicBezTo>
                  <a:cubicBezTo>
                    <a:pt x="1234" y="68"/>
                    <a:pt x="1239" y="67"/>
                    <a:pt x="1242" y="64"/>
                  </a:cubicBezTo>
                  <a:cubicBezTo>
                    <a:pt x="1248" y="58"/>
                    <a:pt x="1247" y="52"/>
                    <a:pt x="1239" y="45"/>
                  </a:cubicBezTo>
                  <a:cubicBezTo>
                    <a:pt x="1260" y="32"/>
                    <a:pt x="1285" y="26"/>
                    <a:pt x="1311" y="26"/>
                  </a:cubicBezTo>
                  <a:cubicBezTo>
                    <a:pt x="1353" y="53"/>
                    <a:pt x="1399" y="41"/>
                    <a:pt x="1444" y="36"/>
                  </a:cubicBezTo>
                  <a:cubicBezTo>
                    <a:pt x="1549" y="23"/>
                    <a:pt x="1654" y="0"/>
                    <a:pt x="1761" y="0"/>
                  </a:cubicBezTo>
                  <a:cubicBezTo>
                    <a:pt x="1778" y="7"/>
                    <a:pt x="1793" y="16"/>
                    <a:pt x="1810" y="24"/>
                  </a:cubicBezTo>
                  <a:cubicBezTo>
                    <a:pt x="1500" y="67"/>
                    <a:pt x="1192" y="111"/>
                    <a:pt x="882" y="154"/>
                  </a:cubicBezTo>
                  <a:cubicBezTo>
                    <a:pt x="595" y="194"/>
                    <a:pt x="309" y="235"/>
                    <a:pt x="22" y="274"/>
                  </a:cubicBezTo>
                  <a:cubicBezTo>
                    <a:pt x="14" y="267"/>
                    <a:pt x="0" y="267"/>
                    <a:pt x="0" y="252"/>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01" name="Forme libre 1300"/>
            <p:cNvSpPr>
              <a:spLocks noChangeArrowheads="1"/>
            </p:cNvSpPr>
            <p:nvPr userDrawn="1"/>
          </p:nvSpPr>
          <p:spPr bwMode="auto">
            <a:xfrm>
              <a:off x="5359400" y="614363"/>
              <a:ext cx="344488" cy="71437"/>
            </a:xfrm>
            <a:custGeom>
              <a:avLst/>
              <a:gdLst>
                <a:gd name="T0" fmla="*/ 941 w 957"/>
                <a:gd name="T1" fmla="*/ 58 h 197"/>
                <a:gd name="T2" fmla="*/ 516 w 957"/>
                <a:gd name="T3" fmla="*/ 129 h 197"/>
                <a:gd name="T4" fmla="*/ 21 w 957"/>
                <a:gd name="T5" fmla="*/ 196 h 197"/>
                <a:gd name="T6" fmla="*/ 0 w 957"/>
                <a:gd name="T7" fmla="*/ 174 h 197"/>
                <a:gd name="T8" fmla="*/ 426 w 957"/>
                <a:gd name="T9" fmla="*/ 107 h 197"/>
                <a:gd name="T10" fmla="*/ 651 w 957"/>
                <a:gd name="T11" fmla="*/ 74 h 197"/>
                <a:gd name="T12" fmla="*/ 706 w 957"/>
                <a:gd name="T13" fmla="*/ 22 h 197"/>
                <a:gd name="T14" fmla="*/ 747 w 957"/>
                <a:gd name="T15" fmla="*/ 3 h 197"/>
                <a:gd name="T16" fmla="*/ 761 w 957"/>
                <a:gd name="T17" fmla="*/ 13 h 197"/>
                <a:gd name="T18" fmla="*/ 942 w 957"/>
                <a:gd name="T19" fmla="*/ 38 h 197"/>
                <a:gd name="T20" fmla="*/ 941 w 957"/>
                <a:gd name="T21" fmla="*/ 5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7" h="197">
                  <a:moveTo>
                    <a:pt x="941" y="58"/>
                  </a:moveTo>
                  <a:cubicBezTo>
                    <a:pt x="803" y="106"/>
                    <a:pt x="658" y="106"/>
                    <a:pt x="516" y="129"/>
                  </a:cubicBezTo>
                  <a:cubicBezTo>
                    <a:pt x="351" y="155"/>
                    <a:pt x="186" y="173"/>
                    <a:pt x="21" y="196"/>
                  </a:cubicBezTo>
                  <a:cubicBezTo>
                    <a:pt x="11" y="193"/>
                    <a:pt x="3" y="185"/>
                    <a:pt x="0" y="174"/>
                  </a:cubicBezTo>
                  <a:cubicBezTo>
                    <a:pt x="139" y="138"/>
                    <a:pt x="284" y="132"/>
                    <a:pt x="426" y="107"/>
                  </a:cubicBezTo>
                  <a:cubicBezTo>
                    <a:pt x="501" y="95"/>
                    <a:pt x="576" y="87"/>
                    <a:pt x="651" y="74"/>
                  </a:cubicBezTo>
                  <a:cubicBezTo>
                    <a:pt x="677" y="69"/>
                    <a:pt x="719" y="72"/>
                    <a:pt x="706" y="22"/>
                  </a:cubicBezTo>
                  <a:cubicBezTo>
                    <a:pt x="715" y="3"/>
                    <a:pt x="730" y="0"/>
                    <a:pt x="747" y="3"/>
                  </a:cubicBezTo>
                  <a:cubicBezTo>
                    <a:pt x="751" y="6"/>
                    <a:pt x="756" y="9"/>
                    <a:pt x="761" y="13"/>
                  </a:cubicBezTo>
                  <a:cubicBezTo>
                    <a:pt x="817" y="54"/>
                    <a:pt x="881" y="34"/>
                    <a:pt x="942" y="38"/>
                  </a:cubicBezTo>
                  <a:cubicBezTo>
                    <a:pt x="956" y="45"/>
                    <a:pt x="956" y="52"/>
                    <a:pt x="941" y="58"/>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02" name="Forme libre 1301"/>
            <p:cNvSpPr>
              <a:spLocks noChangeArrowheads="1"/>
            </p:cNvSpPr>
            <p:nvPr userDrawn="1"/>
          </p:nvSpPr>
          <p:spPr bwMode="auto">
            <a:xfrm>
              <a:off x="5575300" y="538163"/>
              <a:ext cx="92075" cy="82550"/>
            </a:xfrm>
            <a:custGeom>
              <a:avLst/>
              <a:gdLst>
                <a:gd name="T0" fmla="*/ 250 w 256"/>
                <a:gd name="T1" fmla="*/ 49 h 228"/>
                <a:gd name="T2" fmla="*/ 252 w 256"/>
                <a:gd name="T3" fmla="*/ 129 h 228"/>
                <a:gd name="T4" fmla="*/ 163 w 256"/>
                <a:gd name="T5" fmla="*/ 225 h 228"/>
                <a:gd name="T6" fmla="*/ 163 w 256"/>
                <a:gd name="T7" fmla="*/ 227 h 228"/>
                <a:gd name="T8" fmla="*/ 21 w 256"/>
                <a:gd name="T9" fmla="*/ 77 h 228"/>
                <a:gd name="T10" fmla="*/ 79 w 256"/>
                <a:gd name="T11" fmla="*/ 16 h 228"/>
                <a:gd name="T12" fmla="*/ 250 w 256"/>
                <a:gd name="T13" fmla="*/ 49 h 228"/>
              </a:gdLst>
              <a:ahLst/>
              <a:cxnLst>
                <a:cxn ang="0">
                  <a:pos x="T0" y="T1"/>
                </a:cxn>
                <a:cxn ang="0">
                  <a:pos x="T2" y="T3"/>
                </a:cxn>
                <a:cxn ang="0">
                  <a:pos x="T4" y="T5"/>
                </a:cxn>
                <a:cxn ang="0">
                  <a:pos x="T6" y="T7"/>
                </a:cxn>
                <a:cxn ang="0">
                  <a:pos x="T8" y="T9"/>
                </a:cxn>
                <a:cxn ang="0">
                  <a:pos x="T10" y="T11"/>
                </a:cxn>
                <a:cxn ang="0">
                  <a:pos x="T12" y="T13"/>
                </a:cxn>
              </a:cxnLst>
              <a:rect l="0" t="0" r="r" b="b"/>
              <a:pathLst>
                <a:path w="256" h="228">
                  <a:moveTo>
                    <a:pt x="250" y="49"/>
                  </a:moveTo>
                  <a:cubicBezTo>
                    <a:pt x="250" y="75"/>
                    <a:pt x="250" y="103"/>
                    <a:pt x="252" y="129"/>
                  </a:cubicBezTo>
                  <a:cubicBezTo>
                    <a:pt x="255" y="190"/>
                    <a:pt x="221" y="219"/>
                    <a:pt x="163" y="225"/>
                  </a:cubicBezTo>
                  <a:lnTo>
                    <a:pt x="163" y="227"/>
                  </a:lnTo>
                  <a:cubicBezTo>
                    <a:pt x="0" y="202"/>
                    <a:pt x="0" y="202"/>
                    <a:pt x="21" y="77"/>
                  </a:cubicBezTo>
                  <a:cubicBezTo>
                    <a:pt x="32" y="48"/>
                    <a:pt x="52" y="26"/>
                    <a:pt x="79" y="16"/>
                  </a:cubicBezTo>
                  <a:cubicBezTo>
                    <a:pt x="142" y="0"/>
                    <a:pt x="198" y="16"/>
                    <a:pt x="250" y="49"/>
                  </a:cubicBezTo>
                </a:path>
              </a:pathLst>
            </a:custGeom>
            <a:solidFill>
              <a:srgbClr val="F0F0F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03" name="Forme libre 1302"/>
            <p:cNvSpPr>
              <a:spLocks noChangeArrowheads="1"/>
            </p:cNvSpPr>
            <p:nvPr userDrawn="1"/>
          </p:nvSpPr>
          <p:spPr bwMode="auto">
            <a:xfrm>
              <a:off x="5597525" y="460375"/>
              <a:ext cx="53975" cy="85725"/>
            </a:xfrm>
            <a:custGeom>
              <a:avLst/>
              <a:gdLst>
                <a:gd name="T0" fmla="*/ 80 w 148"/>
                <a:gd name="T1" fmla="*/ 4 h 237"/>
                <a:gd name="T2" fmla="*/ 96 w 148"/>
                <a:gd name="T3" fmla="*/ 78 h 237"/>
                <a:gd name="T4" fmla="*/ 99 w 148"/>
                <a:gd name="T5" fmla="*/ 100 h 237"/>
                <a:gd name="T6" fmla="*/ 124 w 148"/>
                <a:gd name="T7" fmla="*/ 122 h 237"/>
                <a:gd name="T8" fmla="*/ 147 w 148"/>
                <a:gd name="T9" fmla="*/ 122 h 237"/>
                <a:gd name="T10" fmla="*/ 84 w 148"/>
                <a:gd name="T11" fmla="*/ 232 h 237"/>
                <a:gd name="T12" fmla="*/ 6 w 148"/>
                <a:gd name="T13" fmla="*/ 201 h 237"/>
                <a:gd name="T14" fmla="*/ 5 w 148"/>
                <a:gd name="T15" fmla="*/ 168 h 237"/>
                <a:gd name="T16" fmla="*/ 6 w 148"/>
                <a:gd name="T17" fmla="*/ 78 h 237"/>
                <a:gd name="T18" fmla="*/ 80 w 148"/>
                <a:gd name="T19" fmla="*/ 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237">
                  <a:moveTo>
                    <a:pt x="80" y="4"/>
                  </a:moveTo>
                  <a:cubicBezTo>
                    <a:pt x="77" y="30"/>
                    <a:pt x="83" y="55"/>
                    <a:pt x="96" y="78"/>
                  </a:cubicBezTo>
                  <a:cubicBezTo>
                    <a:pt x="98" y="85"/>
                    <a:pt x="98" y="93"/>
                    <a:pt x="99" y="100"/>
                  </a:cubicBezTo>
                  <a:cubicBezTo>
                    <a:pt x="107" y="108"/>
                    <a:pt x="115" y="116"/>
                    <a:pt x="124" y="122"/>
                  </a:cubicBezTo>
                  <a:cubicBezTo>
                    <a:pt x="132" y="122"/>
                    <a:pt x="139" y="122"/>
                    <a:pt x="147" y="122"/>
                  </a:cubicBezTo>
                  <a:cubicBezTo>
                    <a:pt x="147" y="171"/>
                    <a:pt x="128" y="209"/>
                    <a:pt x="84" y="232"/>
                  </a:cubicBezTo>
                  <a:cubicBezTo>
                    <a:pt x="52" y="236"/>
                    <a:pt x="26" y="227"/>
                    <a:pt x="6" y="201"/>
                  </a:cubicBezTo>
                  <a:cubicBezTo>
                    <a:pt x="0" y="191"/>
                    <a:pt x="0" y="178"/>
                    <a:pt x="5" y="168"/>
                  </a:cubicBezTo>
                  <a:cubicBezTo>
                    <a:pt x="5" y="137"/>
                    <a:pt x="3" y="107"/>
                    <a:pt x="6" y="78"/>
                  </a:cubicBezTo>
                  <a:cubicBezTo>
                    <a:pt x="9" y="35"/>
                    <a:pt x="26" y="0"/>
                    <a:pt x="80" y="4"/>
                  </a:cubicBezTo>
                </a:path>
              </a:pathLst>
            </a:custGeom>
            <a:solidFill>
              <a:srgbClr val="CFCFC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04" name="Forme libre 1303"/>
            <p:cNvSpPr>
              <a:spLocks noChangeArrowheads="1"/>
            </p:cNvSpPr>
            <p:nvPr userDrawn="1"/>
          </p:nvSpPr>
          <p:spPr bwMode="auto">
            <a:xfrm>
              <a:off x="5605463" y="503238"/>
              <a:ext cx="65087" cy="58737"/>
            </a:xfrm>
            <a:custGeom>
              <a:avLst/>
              <a:gdLst>
                <a:gd name="T0" fmla="*/ 53 w 182"/>
                <a:gd name="T1" fmla="*/ 95 h 162"/>
                <a:gd name="T2" fmla="*/ 123 w 182"/>
                <a:gd name="T3" fmla="*/ 0 h 162"/>
                <a:gd name="T4" fmla="*/ 165 w 182"/>
                <a:gd name="T5" fmla="*/ 142 h 162"/>
                <a:gd name="T6" fmla="*/ 6 w 182"/>
                <a:gd name="T7" fmla="*/ 135 h 162"/>
                <a:gd name="T8" fmla="*/ 53 w 182"/>
                <a:gd name="T9" fmla="*/ 95 h 162"/>
              </a:gdLst>
              <a:ahLst/>
              <a:cxnLst>
                <a:cxn ang="0">
                  <a:pos x="T0" y="T1"/>
                </a:cxn>
                <a:cxn ang="0">
                  <a:pos x="T2" y="T3"/>
                </a:cxn>
                <a:cxn ang="0">
                  <a:pos x="T4" y="T5"/>
                </a:cxn>
                <a:cxn ang="0">
                  <a:pos x="T6" y="T7"/>
                </a:cxn>
                <a:cxn ang="0">
                  <a:pos x="T8" y="T9"/>
                </a:cxn>
              </a:cxnLst>
              <a:rect l="0" t="0" r="r" b="b"/>
              <a:pathLst>
                <a:path w="182" h="162">
                  <a:moveTo>
                    <a:pt x="53" y="95"/>
                  </a:moveTo>
                  <a:cubicBezTo>
                    <a:pt x="55" y="46"/>
                    <a:pt x="88" y="23"/>
                    <a:pt x="123" y="0"/>
                  </a:cubicBezTo>
                  <a:cubicBezTo>
                    <a:pt x="181" y="35"/>
                    <a:pt x="139" y="100"/>
                    <a:pt x="165" y="142"/>
                  </a:cubicBezTo>
                  <a:cubicBezTo>
                    <a:pt x="111" y="161"/>
                    <a:pt x="59" y="136"/>
                    <a:pt x="6" y="135"/>
                  </a:cubicBezTo>
                  <a:cubicBezTo>
                    <a:pt x="0" y="97"/>
                    <a:pt x="33" y="103"/>
                    <a:pt x="53" y="95"/>
                  </a:cubicBezTo>
                </a:path>
              </a:pathLst>
            </a:custGeom>
            <a:solidFill>
              <a:srgbClr val="ABABA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05" name="Forme libre 1304"/>
            <p:cNvSpPr>
              <a:spLocks noChangeArrowheads="1"/>
            </p:cNvSpPr>
            <p:nvPr userDrawn="1"/>
          </p:nvSpPr>
          <p:spPr bwMode="auto">
            <a:xfrm>
              <a:off x="5748338" y="628650"/>
              <a:ext cx="42862" cy="9525"/>
            </a:xfrm>
            <a:custGeom>
              <a:avLst/>
              <a:gdLst>
                <a:gd name="T0" fmla="*/ 119 w 120"/>
                <a:gd name="T1" fmla="*/ 2 h 26"/>
                <a:gd name="T2" fmla="*/ 0 w 120"/>
                <a:gd name="T3" fmla="*/ 0 h 26"/>
                <a:gd name="T4" fmla="*/ 119 w 120"/>
                <a:gd name="T5" fmla="*/ 2 h 26"/>
              </a:gdLst>
              <a:ahLst/>
              <a:cxnLst>
                <a:cxn ang="0">
                  <a:pos x="T0" y="T1"/>
                </a:cxn>
                <a:cxn ang="0">
                  <a:pos x="T2" y="T3"/>
                </a:cxn>
                <a:cxn ang="0">
                  <a:pos x="T4" y="T5"/>
                </a:cxn>
              </a:cxnLst>
              <a:rect l="0" t="0" r="r" b="b"/>
              <a:pathLst>
                <a:path w="120" h="26">
                  <a:moveTo>
                    <a:pt x="119" y="2"/>
                  </a:moveTo>
                  <a:cubicBezTo>
                    <a:pt x="79" y="22"/>
                    <a:pt x="39" y="25"/>
                    <a:pt x="0" y="0"/>
                  </a:cubicBezTo>
                  <a:cubicBezTo>
                    <a:pt x="39" y="2"/>
                    <a:pt x="79" y="2"/>
                    <a:pt x="119" y="2"/>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06" name="Forme libre 1305"/>
            <p:cNvSpPr>
              <a:spLocks noChangeArrowheads="1"/>
            </p:cNvSpPr>
            <p:nvPr userDrawn="1"/>
          </p:nvSpPr>
          <p:spPr bwMode="auto">
            <a:xfrm>
              <a:off x="5905500" y="593725"/>
              <a:ext cx="30163" cy="17463"/>
            </a:xfrm>
            <a:custGeom>
              <a:avLst/>
              <a:gdLst>
                <a:gd name="T0" fmla="*/ 2 w 84"/>
                <a:gd name="T1" fmla="*/ 0 h 50"/>
                <a:gd name="T2" fmla="*/ 71 w 84"/>
                <a:gd name="T3" fmla="*/ 6 h 50"/>
                <a:gd name="T4" fmla="*/ 80 w 84"/>
                <a:gd name="T5" fmla="*/ 18 h 50"/>
                <a:gd name="T6" fmla="*/ 71 w 84"/>
                <a:gd name="T7" fmla="*/ 24 h 50"/>
                <a:gd name="T8" fmla="*/ 0 w 84"/>
                <a:gd name="T9" fmla="*/ 49 h 50"/>
                <a:gd name="T10" fmla="*/ 2 w 84"/>
                <a:gd name="T11" fmla="*/ 0 h 50"/>
              </a:gdLst>
              <a:ahLst/>
              <a:cxnLst>
                <a:cxn ang="0">
                  <a:pos x="T0" y="T1"/>
                </a:cxn>
                <a:cxn ang="0">
                  <a:pos x="T2" y="T3"/>
                </a:cxn>
                <a:cxn ang="0">
                  <a:pos x="T4" y="T5"/>
                </a:cxn>
                <a:cxn ang="0">
                  <a:pos x="T6" y="T7"/>
                </a:cxn>
                <a:cxn ang="0">
                  <a:pos x="T8" y="T9"/>
                </a:cxn>
                <a:cxn ang="0">
                  <a:pos x="T10" y="T11"/>
                </a:cxn>
              </a:cxnLst>
              <a:rect l="0" t="0" r="r" b="b"/>
              <a:pathLst>
                <a:path w="84" h="50">
                  <a:moveTo>
                    <a:pt x="2" y="0"/>
                  </a:moveTo>
                  <a:cubicBezTo>
                    <a:pt x="25" y="1"/>
                    <a:pt x="48" y="4"/>
                    <a:pt x="71" y="6"/>
                  </a:cubicBezTo>
                  <a:cubicBezTo>
                    <a:pt x="80" y="10"/>
                    <a:pt x="83" y="14"/>
                    <a:pt x="80" y="18"/>
                  </a:cubicBezTo>
                  <a:cubicBezTo>
                    <a:pt x="77" y="21"/>
                    <a:pt x="74" y="24"/>
                    <a:pt x="71" y="24"/>
                  </a:cubicBezTo>
                  <a:cubicBezTo>
                    <a:pt x="48" y="32"/>
                    <a:pt x="23" y="39"/>
                    <a:pt x="0" y="49"/>
                  </a:cubicBezTo>
                  <a:cubicBezTo>
                    <a:pt x="0" y="30"/>
                    <a:pt x="0" y="15"/>
                    <a:pt x="2" y="0"/>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07" name="Forme libre 1306"/>
            <p:cNvSpPr>
              <a:spLocks noChangeArrowheads="1"/>
            </p:cNvSpPr>
            <p:nvPr userDrawn="1"/>
          </p:nvSpPr>
          <p:spPr bwMode="auto">
            <a:xfrm>
              <a:off x="5699125" y="628650"/>
              <a:ext cx="25400" cy="7938"/>
            </a:xfrm>
            <a:custGeom>
              <a:avLst/>
              <a:gdLst>
                <a:gd name="T0" fmla="*/ 0 w 71"/>
                <a:gd name="T1" fmla="*/ 20 h 21"/>
                <a:gd name="T2" fmla="*/ 0 w 71"/>
                <a:gd name="T3" fmla="*/ 0 h 21"/>
                <a:gd name="T4" fmla="*/ 70 w 71"/>
                <a:gd name="T5" fmla="*/ 2 h 21"/>
                <a:gd name="T6" fmla="*/ 0 w 71"/>
                <a:gd name="T7" fmla="*/ 20 h 21"/>
              </a:gdLst>
              <a:ahLst/>
              <a:cxnLst>
                <a:cxn ang="0">
                  <a:pos x="T0" y="T1"/>
                </a:cxn>
                <a:cxn ang="0">
                  <a:pos x="T2" y="T3"/>
                </a:cxn>
                <a:cxn ang="0">
                  <a:pos x="T4" y="T5"/>
                </a:cxn>
                <a:cxn ang="0">
                  <a:pos x="T6" y="T7"/>
                </a:cxn>
              </a:cxnLst>
              <a:rect l="0" t="0" r="r" b="b"/>
              <a:pathLst>
                <a:path w="71" h="21">
                  <a:moveTo>
                    <a:pt x="0" y="20"/>
                  </a:moveTo>
                  <a:cubicBezTo>
                    <a:pt x="0" y="14"/>
                    <a:pt x="0" y="8"/>
                    <a:pt x="0" y="0"/>
                  </a:cubicBezTo>
                  <a:cubicBezTo>
                    <a:pt x="23" y="0"/>
                    <a:pt x="47" y="0"/>
                    <a:pt x="70" y="2"/>
                  </a:cubicBezTo>
                  <a:cubicBezTo>
                    <a:pt x="49" y="14"/>
                    <a:pt x="24" y="20"/>
                    <a:pt x="0" y="20"/>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08" name="Forme libre 1307"/>
            <p:cNvSpPr>
              <a:spLocks noChangeArrowheads="1"/>
            </p:cNvSpPr>
            <p:nvPr userDrawn="1"/>
          </p:nvSpPr>
          <p:spPr bwMode="auto">
            <a:xfrm>
              <a:off x="1830388" y="2817813"/>
              <a:ext cx="169862" cy="319087"/>
            </a:xfrm>
            <a:custGeom>
              <a:avLst/>
              <a:gdLst>
                <a:gd name="T0" fmla="*/ 235 w 473"/>
                <a:gd name="T1" fmla="*/ 652 h 886"/>
                <a:gd name="T2" fmla="*/ 0 w 473"/>
                <a:gd name="T3" fmla="*/ 14 h 886"/>
                <a:gd name="T4" fmla="*/ 28 w 473"/>
                <a:gd name="T5" fmla="*/ 0 h 886"/>
                <a:gd name="T6" fmla="*/ 57 w 473"/>
                <a:gd name="T7" fmla="*/ 13 h 886"/>
                <a:gd name="T8" fmla="*/ 160 w 473"/>
                <a:gd name="T9" fmla="*/ 121 h 886"/>
                <a:gd name="T10" fmla="*/ 333 w 473"/>
                <a:gd name="T11" fmla="*/ 194 h 886"/>
                <a:gd name="T12" fmla="*/ 312 w 473"/>
                <a:gd name="T13" fmla="*/ 265 h 886"/>
                <a:gd name="T14" fmla="*/ 288 w 473"/>
                <a:gd name="T15" fmla="*/ 269 h 886"/>
                <a:gd name="T16" fmla="*/ 287 w 473"/>
                <a:gd name="T17" fmla="*/ 271 h 886"/>
                <a:gd name="T18" fmla="*/ 299 w 473"/>
                <a:gd name="T19" fmla="*/ 278 h 886"/>
                <a:gd name="T20" fmla="*/ 357 w 473"/>
                <a:gd name="T21" fmla="*/ 378 h 886"/>
                <a:gd name="T22" fmla="*/ 377 w 473"/>
                <a:gd name="T23" fmla="*/ 416 h 886"/>
                <a:gd name="T24" fmla="*/ 390 w 473"/>
                <a:gd name="T25" fmla="*/ 442 h 886"/>
                <a:gd name="T26" fmla="*/ 406 w 473"/>
                <a:gd name="T27" fmla="*/ 484 h 886"/>
                <a:gd name="T28" fmla="*/ 414 w 473"/>
                <a:gd name="T29" fmla="*/ 515 h 886"/>
                <a:gd name="T30" fmla="*/ 452 w 473"/>
                <a:gd name="T31" fmla="*/ 750 h 886"/>
                <a:gd name="T32" fmla="*/ 370 w 473"/>
                <a:gd name="T33" fmla="*/ 863 h 886"/>
                <a:gd name="T34" fmla="*/ 289 w 473"/>
                <a:gd name="T35" fmla="*/ 787 h 886"/>
                <a:gd name="T36" fmla="*/ 235 w 473"/>
                <a:gd name="T37" fmla="*/ 652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3" h="886">
                  <a:moveTo>
                    <a:pt x="235" y="652"/>
                  </a:moveTo>
                  <a:cubicBezTo>
                    <a:pt x="174" y="432"/>
                    <a:pt x="76" y="228"/>
                    <a:pt x="0" y="14"/>
                  </a:cubicBezTo>
                  <a:cubicBezTo>
                    <a:pt x="8" y="6"/>
                    <a:pt x="17" y="2"/>
                    <a:pt x="28" y="0"/>
                  </a:cubicBezTo>
                  <a:cubicBezTo>
                    <a:pt x="38" y="2"/>
                    <a:pt x="47" y="6"/>
                    <a:pt x="57" y="13"/>
                  </a:cubicBezTo>
                  <a:cubicBezTo>
                    <a:pt x="98" y="43"/>
                    <a:pt x="105" y="104"/>
                    <a:pt x="160" y="121"/>
                  </a:cubicBezTo>
                  <a:cubicBezTo>
                    <a:pt x="222" y="136"/>
                    <a:pt x="309" y="92"/>
                    <a:pt x="333" y="194"/>
                  </a:cubicBezTo>
                  <a:cubicBezTo>
                    <a:pt x="336" y="220"/>
                    <a:pt x="336" y="246"/>
                    <a:pt x="312" y="265"/>
                  </a:cubicBezTo>
                  <a:cubicBezTo>
                    <a:pt x="304" y="269"/>
                    <a:pt x="295" y="272"/>
                    <a:pt x="288" y="269"/>
                  </a:cubicBezTo>
                  <a:cubicBezTo>
                    <a:pt x="288" y="270"/>
                    <a:pt x="287" y="270"/>
                    <a:pt x="287" y="271"/>
                  </a:cubicBezTo>
                  <a:cubicBezTo>
                    <a:pt x="292" y="274"/>
                    <a:pt x="295" y="277"/>
                    <a:pt x="299" y="278"/>
                  </a:cubicBezTo>
                  <a:cubicBezTo>
                    <a:pt x="328" y="306"/>
                    <a:pt x="332" y="349"/>
                    <a:pt x="357" y="378"/>
                  </a:cubicBezTo>
                  <a:cubicBezTo>
                    <a:pt x="364" y="391"/>
                    <a:pt x="370" y="403"/>
                    <a:pt x="377" y="416"/>
                  </a:cubicBezTo>
                  <a:cubicBezTo>
                    <a:pt x="382" y="425"/>
                    <a:pt x="385" y="434"/>
                    <a:pt x="390" y="442"/>
                  </a:cubicBezTo>
                  <a:cubicBezTo>
                    <a:pt x="396" y="455"/>
                    <a:pt x="402" y="469"/>
                    <a:pt x="406" y="484"/>
                  </a:cubicBezTo>
                  <a:cubicBezTo>
                    <a:pt x="409" y="495"/>
                    <a:pt x="411" y="504"/>
                    <a:pt x="414" y="515"/>
                  </a:cubicBezTo>
                  <a:cubicBezTo>
                    <a:pt x="432" y="593"/>
                    <a:pt x="431" y="672"/>
                    <a:pt x="452" y="750"/>
                  </a:cubicBezTo>
                  <a:cubicBezTo>
                    <a:pt x="472" y="822"/>
                    <a:pt x="422" y="846"/>
                    <a:pt x="370" y="863"/>
                  </a:cubicBezTo>
                  <a:cubicBezTo>
                    <a:pt x="304" y="885"/>
                    <a:pt x="299" y="836"/>
                    <a:pt x="289" y="787"/>
                  </a:cubicBezTo>
                  <a:cubicBezTo>
                    <a:pt x="281" y="739"/>
                    <a:pt x="275" y="689"/>
                    <a:pt x="235" y="652"/>
                  </a:cubicBezTo>
                </a:path>
              </a:pathLst>
            </a:custGeom>
            <a:solidFill>
              <a:srgbClr val="89898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09" name="Forme libre 1308"/>
            <p:cNvSpPr>
              <a:spLocks noChangeArrowheads="1"/>
            </p:cNvSpPr>
            <p:nvPr userDrawn="1"/>
          </p:nvSpPr>
          <p:spPr bwMode="auto">
            <a:xfrm>
              <a:off x="1852613" y="2960688"/>
              <a:ext cx="87312" cy="306387"/>
            </a:xfrm>
            <a:custGeom>
              <a:avLst/>
              <a:gdLst>
                <a:gd name="T0" fmla="*/ 240 w 241"/>
                <a:gd name="T1" fmla="*/ 851 h 852"/>
                <a:gd name="T2" fmla="*/ 199 w 241"/>
                <a:gd name="T3" fmla="*/ 732 h 852"/>
                <a:gd name="T4" fmla="*/ 161 w 241"/>
                <a:gd name="T5" fmla="*/ 649 h 852"/>
                <a:gd name="T6" fmla="*/ 6 w 241"/>
                <a:gd name="T7" fmla="*/ 149 h 852"/>
                <a:gd name="T8" fmla="*/ 12 w 241"/>
                <a:gd name="T9" fmla="*/ 0 h 852"/>
                <a:gd name="T10" fmla="*/ 240 w 241"/>
                <a:gd name="T11" fmla="*/ 851 h 852"/>
              </a:gdLst>
              <a:ahLst/>
              <a:cxnLst>
                <a:cxn ang="0">
                  <a:pos x="T0" y="T1"/>
                </a:cxn>
                <a:cxn ang="0">
                  <a:pos x="T2" y="T3"/>
                </a:cxn>
                <a:cxn ang="0">
                  <a:pos x="T4" y="T5"/>
                </a:cxn>
                <a:cxn ang="0">
                  <a:pos x="T6" y="T7"/>
                </a:cxn>
                <a:cxn ang="0">
                  <a:pos x="T8" y="T9"/>
                </a:cxn>
                <a:cxn ang="0">
                  <a:pos x="T10" y="T11"/>
                </a:cxn>
              </a:cxnLst>
              <a:rect l="0" t="0" r="r" b="b"/>
              <a:pathLst>
                <a:path w="241" h="852">
                  <a:moveTo>
                    <a:pt x="240" y="851"/>
                  </a:moveTo>
                  <a:cubicBezTo>
                    <a:pt x="216" y="814"/>
                    <a:pt x="211" y="773"/>
                    <a:pt x="199" y="732"/>
                  </a:cubicBezTo>
                  <a:cubicBezTo>
                    <a:pt x="190" y="703"/>
                    <a:pt x="182" y="672"/>
                    <a:pt x="161" y="649"/>
                  </a:cubicBezTo>
                  <a:cubicBezTo>
                    <a:pt x="26" y="509"/>
                    <a:pt x="26" y="326"/>
                    <a:pt x="6" y="149"/>
                  </a:cubicBezTo>
                  <a:cubicBezTo>
                    <a:pt x="0" y="100"/>
                    <a:pt x="11" y="49"/>
                    <a:pt x="12" y="0"/>
                  </a:cubicBezTo>
                  <a:cubicBezTo>
                    <a:pt x="115" y="278"/>
                    <a:pt x="202" y="558"/>
                    <a:pt x="240" y="851"/>
                  </a:cubicBezTo>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10" name="Forme libre 1309"/>
            <p:cNvSpPr>
              <a:spLocks noChangeArrowheads="1"/>
            </p:cNvSpPr>
            <p:nvPr userDrawn="1"/>
          </p:nvSpPr>
          <p:spPr bwMode="auto">
            <a:xfrm>
              <a:off x="1914525" y="2994025"/>
              <a:ext cx="133350" cy="204788"/>
            </a:xfrm>
            <a:custGeom>
              <a:avLst/>
              <a:gdLst>
                <a:gd name="T0" fmla="*/ 0 w 372"/>
                <a:gd name="T1" fmla="*/ 160 h 569"/>
                <a:gd name="T2" fmla="*/ 80 w 372"/>
                <a:gd name="T3" fmla="*/ 290 h 569"/>
                <a:gd name="T4" fmla="*/ 132 w 372"/>
                <a:gd name="T5" fmla="*/ 331 h 569"/>
                <a:gd name="T6" fmla="*/ 170 w 372"/>
                <a:gd name="T7" fmla="*/ 269 h 569"/>
                <a:gd name="T8" fmla="*/ 138 w 372"/>
                <a:gd name="T9" fmla="*/ 0 h 569"/>
                <a:gd name="T10" fmla="*/ 266 w 372"/>
                <a:gd name="T11" fmla="*/ 243 h 569"/>
                <a:gd name="T12" fmla="*/ 265 w 372"/>
                <a:gd name="T13" fmla="*/ 264 h 569"/>
                <a:gd name="T14" fmla="*/ 277 w 372"/>
                <a:gd name="T15" fmla="*/ 246 h 569"/>
                <a:gd name="T16" fmla="*/ 309 w 372"/>
                <a:gd name="T17" fmla="*/ 250 h 569"/>
                <a:gd name="T18" fmla="*/ 367 w 372"/>
                <a:gd name="T19" fmla="*/ 469 h 569"/>
                <a:gd name="T20" fmla="*/ 370 w 372"/>
                <a:gd name="T21" fmla="*/ 504 h 569"/>
                <a:gd name="T22" fmla="*/ 327 w 372"/>
                <a:gd name="T23" fmla="*/ 556 h 569"/>
                <a:gd name="T24" fmla="*/ 135 w 372"/>
                <a:gd name="T25" fmla="*/ 506 h 569"/>
                <a:gd name="T26" fmla="*/ 58 w 372"/>
                <a:gd name="T27" fmla="*/ 400 h 569"/>
                <a:gd name="T28" fmla="*/ 0 w 372"/>
                <a:gd name="T29" fmla="*/ 160 h 569"/>
                <a:gd name="T30" fmla="*/ 248 w 372"/>
                <a:gd name="T31" fmla="*/ 342 h 569"/>
                <a:gd name="T32" fmla="*/ 251 w 372"/>
                <a:gd name="T33" fmla="*/ 337 h 569"/>
                <a:gd name="T34" fmla="*/ 248 w 372"/>
                <a:gd name="T35" fmla="*/ 342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2" h="569">
                  <a:moveTo>
                    <a:pt x="0" y="160"/>
                  </a:moveTo>
                  <a:cubicBezTo>
                    <a:pt x="58" y="185"/>
                    <a:pt x="66" y="240"/>
                    <a:pt x="80" y="290"/>
                  </a:cubicBezTo>
                  <a:cubicBezTo>
                    <a:pt x="87" y="318"/>
                    <a:pt x="93" y="345"/>
                    <a:pt x="132" y="331"/>
                  </a:cubicBezTo>
                  <a:cubicBezTo>
                    <a:pt x="159" y="321"/>
                    <a:pt x="176" y="315"/>
                    <a:pt x="170" y="269"/>
                  </a:cubicBezTo>
                  <a:cubicBezTo>
                    <a:pt x="159" y="180"/>
                    <a:pt x="150" y="90"/>
                    <a:pt x="138" y="0"/>
                  </a:cubicBezTo>
                  <a:cubicBezTo>
                    <a:pt x="197" y="21"/>
                    <a:pt x="272" y="159"/>
                    <a:pt x="266" y="243"/>
                  </a:cubicBezTo>
                  <a:cubicBezTo>
                    <a:pt x="265" y="250"/>
                    <a:pt x="265" y="257"/>
                    <a:pt x="265" y="264"/>
                  </a:cubicBezTo>
                  <a:cubicBezTo>
                    <a:pt x="267" y="258"/>
                    <a:pt x="271" y="252"/>
                    <a:pt x="277" y="246"/>
                  </a:cubicBezTo>
                  <a:cubicBezTo>
                    <a:pt x="289" y="244"/>
                    <a:pt x="298" y="246"/>
                    <a:pt x="309" y="250"/>
                  </a:cubicBezTo>
                  <a:cubicBezTo>
                    <a:pt x="347" y="319"/>
                    <a:pt x="341" y="399"/>
                    <a:pt x="367" y="469"/>
                  </a:cubicBezTo>
                  <a:cubicBezTo>
                    <a:pt x="370" y="481"/>
                    <a:pt x="371" y="492"/>
                    <a:pt x="370" y="504"/>
                  </a:cubicBezTo>
                  <a:cubicBezTo>
                    <a:pt x="362" y="527"/>
                    <a:pt x="348" y="545"/>
                    <a:pt x="327" y="556"/>
                  </a:cubicBezTo>
                  <a:cubicBezTo>
                    <a:pt x="269" y="515"/>
                    <a:pt x="187" y="568"/>
                    <a:pt x="135" y="506"/>
                  </a:cubicBezTo>
                  <a:cubicBezTo>
                    <a:pt x="95" y="481"/>
                    <a:pt x="69" y="447"/>
                    <a:pt x="58" y="400"/>
                  </a:cubicBezTo>
                  <a:cubicBezTo>
                    <a:pt x="42" y="321"/>
                    <a:pt x="20" y="241"/>
                    <a:pt x="0" y="160"/>
                  </a:cubicBezTo>
                  <a:close/>
                  <a:moveTo>
                    <a:pt x="248" y="342"/>
                  </a:moveTo>
                  <a:cubicBezTo>
                    <a:pt x="249" y="340"/>
                    <a:pt x="250" y="339"/>
                    <a:pt x="251" y="337"/>
                  </a:cubicBezTo>
                  <a:cubicBezTo>
                    <a:pt x="250" y="339"/>
                    <a:pt x="249" y="340"/>
                    <a:pt x="248" y="342"/>
                  </a:cubicBezTo>
                  <a:close/>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11" name="Forme libre 1310"/>
            <p:cNvSpPr>
              <a:spLocks noChangeArrowheads="1"/>
            </p:cNvSpPr>
            <p:nvPr userDrawn="1"/>
          </p:nvSpPr>
          <p:spPr bwMode="auto">
            <a:xfrm>
              <a:off x="1955800" y="3219450"/>
              <a:ext cx="107950" cy="139700"/>
            </a:xfrm>
            <a:custGeom>
              <a:avLst/>
              <a:gdLst>
                <a:gd name="T0" fmla="*/ 24 w 299"/>
                <a:gd name="T1" fmla="*/ 249 h 389"/>
                <a:gd name="T2" fmla="*/ 18 w 299"/>
                <a:gd name="T3" fmla="*/ 206 h 389"/>
                <a:gd name="T4" fmla="*/ 47 w 299"/>
                <a:gd name="T5" fmla="*/ 73 h 389"/>
                <a:gd name="T6" fmla="*/ 69 w 299"/>
                <a:gd name="T7" fmla="*/ 49 h 389"/>
                <a:gd name="T8" fmla="*/ 156 w 299"/>
                <a:gd name="T9" fmla="*/ 8 h 389"/>
                <a:gd name="T10" fmla="*/ 188 w 299"/>
                <a:gd name="T11" fmla="*/ 0 h 389"/>
                <a:gd name="T12" fmla="*/ 288 w 299"/>
                <a:gd name="T13" fmla="*/ 86 h 389"/>
                <a:gd name="T14" fmla="*/ 264 w 299"/>
                <a:gd name="T15" fmla="*/ 344 h 389"/>
                <a:gd name="T16" fmla="*/ 148 w 299"/>
                <a:gd name="T17" fmla="*/ 322 h 389"/>
                <a:gd name="T18" fmla="*/ 24 w 299"/>
                <a:gd name="T19" fmla="*/ 24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9" h="389">
                  <a:moveTo>
                    <a:pt x="24" y="249"/>
                  </a:moveTo>
                  <a:cubicBezTo>
                    <a:pt x="23" y="235"/>
                    <a:pt x="21" y="220"/>
                    <a:pt x="18" y="206"/>
                  </a:cubicBezTo>
                  <a:cubicBezTo>
                    <a:pt x="1" y="156"/>
                    <a:pt x="0" y="110"/>
                    <a:pt x="47" y="73"/>
                  </a:cubicBezTo>
                  <a:cubicBezTo>
                    <a:pt x="53" y="64"/>
                    <a:pt x="61" y="57"/>
                    <a:pt x="69" y="49"/>
                  </a:cubicBezTo>
                  <a:cubicBezTo>
                    <a:pt x="96" y="32"/>
                    <a:pt x="127" y="21"/>
                    <a:pt x="156" y="8"/>
                  </a:cubicBezTo>
                  <a:cubicBezTo>
                    <a:pt x="166" y="3"/>
                    <a:pt x="177" y="2"/>
                    <a:pt x="188" y="0"/>
                  </a:cubicBezTo>
                  <a:cubicBezTo>
                    <a:pt x="235" y="12"/>
                    <a:pt x="266" y="43"/>
                    <a:pt x="288" y="86"/>
                  </a:cubicBezTo>
                  <a:cubicBezTo>
                    <a:pt x="290" y="173"/>
                    <a:pt x="298" y="260"/>
                    <a:pt x="264" y="344"/>
                  </a:cubicBezTo>
                  <a:cubicBezTo>
                    <a:pt x="217" y="388"/>
                    <a:pt x="185" y="342"/>
                    <a:pt x="148" y="322"/>
                  </a:cubicBezTo>
                  <a:cubicBezTo>
                    <a:pt x="107" y="298"/>
                    <a:pt x="62" y="278"/>
                    <a:pt x="24" y="249"/>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12" name="Forme libre 1311"/>
            <p:cNvSpPr>
              <a:spLocks noChangeArrowheads="1"/>
            </p:cNvSpPr>
            <p:nvPr userDrawn="1"/>
          </p:nvSpPr>
          <p:spPr bwMode="auto">
            <a:xfrm>
              <a:off x="1963738" y="3167063"/>
              <a:ext cx="82550" cy="79375"/>
            </a:xfrm>
            <a:custGeom>
              <a:avLst/>
              <a:gdLst>
                <a:gd name="T0" fmla="*/ 162 w 231"/>
                <a:gd name="T1" fmla="*/ 160 h 219"/>
                <a:gd name="T2" fmla="*/ 140 w 231"/>
                <a:gd name="T3" fmla="*/ 163 h 219"/>
                <a:gd name="T4" fmla="*/ 47 w 231"/>
                <a:gd name="T5" fmla="*/ 206 h 219"/>
                <a:gd name="T6" fmla="*/ 47 w 231"/>
                <a:gd name="T7" fmla="*/ 206 h 219"/>
                <a:gd name="T8" fmla="*/ 21 w 231"/>
                <a:gd name="T9" fmla="*/ 203 h 219"/>
                <a:gd name="T10" fmla="*/ 148 w 231"/>
                <a:gd name="T11" fmla="*/ 107 h 219"/>
                <a:gd name="T12" fmla="*/ 0 w 231"/>
                <a:gd name="T13" fmla="*/ 26 h 219"/>
                <a:gd name="T14" fmla="*/ 76 w 231"/>
                <a:gd name="T15" fmla="*/ 25 h 219"/>
                <a:gd name="T16" fmla="*/ 186 w 231"/>
                <a:gd name="T17" fmla="*/ 69 h 219"/>
                <a:gd name="T18" fmla="*/ 201 w 231"/>
                <a:gd name="T19" fmla="*/ 72 h 219"/>
                <a:gd name="T20" fmla="*/ 224 w 231"/>
                <a:gd name="T21" fmla="*/ 95 h 219"/>
                <a:gd name="T22" fmla="*/ 220 w 231"/>
                <a:gd name="T23" fmla="*/ 141 h 219"/>
                <a:gd name="T24" fmla="*/ 162 w 231"/>
                <a:gd name="T25" fmla="*/ 16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219">
                  <a:moveTo>
                    <a:pt x="162" y="160"/>
                  </a:moveTo>
                  <a:cubicBezTo>
                    <a:pt x="154" y="162"/>
                    <a:pt x="146" y="162"/>
                    <a:pt x="140" y="163"/>
                  </a:cubicBezTo>
                  <a:cubicBezTo>
                    <a:pt x="113" y="185"/>
                    <a:pt x="76" y="186"/>
                    <a:pt x="47" y="206"/>
                  </a:cubicBezTo>
                  <a:lnTo>
                    <a:pt x="47" y="206"/>
                  </a:lnTo>
                  <a:cubicBezTo>
                    <a:pt x="36" y="218"/>
                    <a:pt x="29" y="217"/>
                    <a:pt x="21" y="203"/>
                  </a:cubicBezTo>
                  <a:cubicBezTo>
                    <a:pt x="38" y="144"/>
                    <a:pt x="96" y="131"/>
                    <a:pt x="148" y="107"/>
                  </a:cubicBezTo>
                  <a:cubicBezTo>
                    <a:pt x="93" y="78"/>
                    <a:pt x="16" y="107"/>
                    <a:pt x="0" y="26"/>
                  </a:cubicBezTo>
                  <a:cubicBezTo>
                    <a:pt x="26" y="32"/>
                    <a:pt x="53" y="35"/>
                    <a:pt x="76" y="25"/>
                  </a:cubicBezTo>
                  <a:cubicBezTo>
                    <a:pt x="129" y="0"/>
                    <a:pt x="160" y="28"/>
                    <a:pt x="186" y="69"/>
                  </a:cubicBezTo>
                  <a:cubicBezTo>
                    <a:pt x="191" y="70"/>
                    <a:pt x="197" y="72"/>
                    <a:pt x="201" y="72"/>
                  </a:cubicBezTo>
                  <a:cubicBezTo>
                    <a:pt x="210" y="78"/>
                    <a:pt x="218" y="86"/>
                    <a:pt x="224" y="95"/>
                  </a:cubicBezTo>
                  <a:cubicBezTo>
                    <a:pt x="230" y="112"/>
                    <a:pt x="229" y="127"/>
                    <a:pt x="220" y="141"/>
                  </a:cubicBezTo>
                  <a:cubicBezTo>
                    <a:pt x="206" y="162"/>
                    <a:pt x="180" y="151"/>
                    <a:pt x="162" y="160"/>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13" name="Forme libre 1312"/>
            <p:cNvSpPr>
              <a:spLocks noChangeArrowheads="1"/>
            </p:cNvSpPr>
            <p:nvPr userDrawn="1"/>
          </p:nvSpPr>
          <p:spPr bwMode="auto">
            <a:xfrm>
              <a:off x="1963738" y="3300413"/>
              <a:ext cx="74612" cy="76200"/>
            </a:xfrm>
            <a:custGeom>
              <a:avLst/>
              <a:gdLst>
                <a:gd name="T0" fmla="*/ 4 w 208"/>
                <a:gd name="T1" fmla="*/ 23 h 210"/>
                <a:gd name="T2" fmla="*/ 207 w 208"/>
                <a:gd name="T3" fmla="*/ 116 h 210"/>
                <a:gd name="T4" fmla="*/ 23 w 208"/>
                <a:gd name="T5" fmla="*/ 160 h 210"/>
                <a:gd name="T6" fmla="*/ 0 w 208"/>
                <a:gd name="T7" fmla="*/ 64 h 210"/>
                <a:gd name="T8" fmla="*/ 4 w 208"/>
                <a:gd name="T9" fmla="*/ 23 h 210"/>
              </a:gdLst>
              <a:ahLst/>
              <a:cxnLst>
                <a:cxn ang="0">
                  <a:pos x="T0" y="T1"/>
                </a:cxn>
                <a:cxn ang="0">
                  <a:pos x="T2" y="T3"/>
                </a:cxn>
                <a:cxn ang="0">
                  <a:pos x="T4" y="T5"/>
                </a:cxn>
                <a:cxn ang="0">
                  <a:pos x="T6" y="T7"/>
                </a:cxn>
                <a:cxn ang="0">
                  <a:pos x="T8" y="T9"/>
                </a:cxn>
              </a:cxnLst>
              <a:rect l="0" t="0" r="r" b="b"/>
              <a:pathLst>
                <a:path w="208" h="210">
                  <a:moveTo>
                    <a:pt x="4" y="23"/>
                  </a:moveTo>
                  <a:cubicBezTo>
                    <a:pt x="97" y="0"/>
                    <a:pt x="162" y="38"/>
                    <a:pt x="207" y="116"/>
                  </a:cubicBezTo>
                  <a:cubicBezTo>
                    <a:pt x="175" y="203"/>
                    <a:pt x="149" y="209"/>
                    <a:pt x="23" y="160"/>
                  </a:cubicBezTo>
                  <a:cubicBezTo>
                    <a:pt x="4" y="131"/>
                    <a:pt x="4" y="98"/>
                    <a:pt x="0" y="64"/>
                  </a:cubicBezTo>
                  <a:cubicBezTo>
                    <a:pt x="1" y="51"/>
                    <a:pt x="3" y="37"/>
                    <a:pt x="4" y="23"/>
                  </a:cubicBezTo>
                </a:path>
              </a:pathLst>
            </a:custGeom>
            <a:solidFill>
              <a:srgbClr val="67676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14" name="Forme libre 1313"/>
            <p:cNvSpPr>
              <a:spLocks noChangeArrowheads="1"/>
            </p:cNvSpPr>
            <p:nvPr userDrawn="1"/>
          </p:nvSpPr>
          <p:spPr bwMode="auto">
            <a:xfrm>
              <a:off x="1955800" y="3240088"/>
              <a:ext cx="23813" cy="52387"/>
            </a:xfrm>
            <a:custGeom>
              <a:avLst/>
              <a:gdLst>
                <a:gd name="T0" fmla="*/ 42 w 68"/>
                <a:gd name="T1" fmla="*/ 0 h 146"/>
                <a:gd name="T2" fmla="*/ 67 w 68"/>
                <a:gd name="T3" fmla="*/ 3 h 146"/>
                <a:gd name="T4" fmla="*/ 22 w 68"/>
                <a:gd name="T5" fmla="*/ 145 h 146"/>
                <a:gd name="T6" fmla="*/ 2 w 68"/>
                <a:gd name="T7" fmla="*/ 39 h 146"/>
                <a:gd name="T8" fmla="*/ 42 w 68"/>
                <a:gd name="T9" fmla="*/ 0 h 146"/>
              </a:gdLst>
              <a:ahLst/>
              <a:cxnLst>
                <a:cxn ang="0">
                  <a:pos x="T0" y="T1"/>
                </a:cxn>
                <a:cxn ang="0">
                  <a:pos x="T2" y="T3"/>
                </a:cxn>
                <a:cxn ang="0">
                  <a:pos x="T4" y="T5"/>
                </a:cxn>
                <a:cxn ang="0">
                  <a:pos x="T6" y="T7"/>
                </a:cxn>
                <a:cxn ang="0">
                  <a:pos x="T8" y="T9"/>
                </a:cxn>
              </a:cxnLst>
              <a:rect l="0" t="0" r="r" b="b"/>
              <a:pathLst>
                <a:path w="68" h="146">
                  <a:moveTo>
                    <a:pt x="42" y="0"/>
                  </a:moveTo>
                  <a:cubicBezTo>
                    <a:pt x="51" y="1"/>
                    <a:pt x="58" y="1"/>
                    <a:pt x="67" y="3"/>
                  </a:cubicBezTo>
                  <a:cubicBezTo>
                    <a:pt x="38" y="45"/>
                    <a:pt x="22" y="93"/>
                    <a:pt x="22" y="145"/>
                  </a:cubicBezTo>
                  <a:cubicBezTo>
                    <a:pt x="3" y="113"/>
                    <a:pt x="0" y="76"/>
                    <a:pt x="2" y="39"/>
                  </a:cubicBezTo>
                  <a:cubicBezTo>
                    <a:pt x="2" y="15"/>
                    <a:pt x="17" y="1"/>
                    <a:pt x="42" y="0"/>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15" name="Forme libre 1314"/>
            <p:cNvSpPr>
              <a:spLocks noChangeArrowheads="1"/>
            </p:cNvSpPr>
            <p:nvPr userDrawn="1"/>
          </p:nvSpPr>
          <p:spPr bwMode="auto">
            <a:xfrm>
              <a:off x="1806575" y="2763838"/>
              <a:ext cx="31750" cy="41275"/>
            </a:xfrm>
            <a:custGeom>
              <a:avLst/>
              <a:gdLst>
                <a:gd name="T0" fmla="*/ 0 w 90"/>
                <a:gd name="T1" fmla="*/ 23 h 116"/>
                <a:gd name="T2" fmla="*/ 24 w 90"/>
                <a:gd name="T3" fmla="*/ 2 h 116"/>
                <a:gd name="T4" fmla="*/ 69 w 90"/>
                <a:gd name="T5" fmla="*/ 95 h 116"/>
                <a:gd name="T6" fmla="*/ 44 w 90"/>
                <a:gd name="T7" fmla="*/ 115 h 116"/>
                <a:gd name="T8" fmla="*/ 0 w 90"/>
                <a:gd name="T9" fmla="*/ 23 h 116"/>
              </a:gdLst>
              <a:ahLst/>
              <a:cxnLst>
                <a:cxn ang="0">
                  <a:pos x="T0" y="T1"/>
                </a:cxn>
                <a:cxn ang="0">
                  <a:pos x="T2" y="T3"/>
                </a:cxn>
                <a:cxn ang="0">
                  <a:pos x="T4" y="T5"/>
                </a:cxn>
                <a:cxn ang="0">
                  <a:pos x="T6" y="T7"/>
                </a:cxn>
                <a:cxn ang="0">
                  <a:pos x="T8" y="T9"/>
                </a:cxn>
              </a:cxnLst>
              <a:rect l="0" t="0" r="r" b="b"/>
              <a:pathLst>
                <a:path w="90" h="116">
                  <a:moveTo>
                    <a:pt x="0" y="23"/>
                  </a:moveTo>
                  <a:cubicBezTo>
                    <a:pt x="3" y="11"/>
                    <a:pt x="8" y="0"/>
                    <a:pt x="24" y="2"/>
                  </a:cubicBezTo>
                  <a:cubicBezTo>
                    <a:pt x="55" y="25"/>
                    <a:pt x="89" y="48"/>
                    <a:pt x="69" y="95"/>
                  </a:cubicBezTo>
                  <a:cubicBezTo>
                    <a:pt x="63" y="104"/>
                    <a:pt x="55" y="112"/>
                    <a:pt x="44" y="115"/>
                  </a:cubicBezTo>
                  <a:cubicBezTo>
                    <a:pt x="18" y="90"/>
                    <a:pt x="8" y="57"/>
                    <a:pt x="0" y="23"/>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16" name="Forme libre 1315"/>
            <p:cNvSpPr>
              <a:spLocks noChangeArrowheads="1"/>
            </p:cNvSpPr>
            <p:nvPr userDrawn="1"/>
          </p:nvSpPr>
          <p:spPr bwMode="auto">
            <a:xfrm>
              <a:off x="1568450" y="2500313"/>
              <a:ext cx="25400" cy="14287"/>
            </a:xfrm>
            <a:custGeom>
              <a:avLst/>
              <a:gdLst>
                <a:gd name="T0" fmla="*/ 70 w 71"/>
                <a:gd name="T1" fmla="*/ 20 h 38"/>
                <a:gd name="T2" fmla="*/ 50 w 71"/>
                <a:gd name="T3" fmla="*/ 28 h 38"/>
                <a:gd name="T4" fmla="*/ 0 w 71"/>
                <a:gd name="T5" fmla="*/ 25 h 38"/>
                <a:gd name="T6" fmla="*/ 3 w 71"/>
                <a:gd name="T7" fmla="*/ 0 h 38"/>
                <a:gd name="T8" fmla="*/ 70 w 71"/>
                <a:gd name="T9" fmla="*/ 20 h 38"/>
              </a:gdLst>
              <a:ahLst/>
              <a:cxnLst>
                <a:cxn ang="0">
                  <a:pos x="T0" y="T1"/>
                </a:cxn>
                <a:cxn ang="0">
                  <a:pos x="T2" y="T3"/>
                </a:cxn>
                <a:cxn ang="0">
                  <a:pos x="T4" y="T5"/>
                </a:cxn>
                <a:cxn ang="0">
                  <a:pos x="T6" y="T7"/>
                </a:cxn>
                <a:cxn ang="0">
                  <a:pos x="T8" y="T9"/>
                </a:cxn>
              </a:cxnLst>
              <a:rect l="0" t="0" r="r" b="b"/>
              <a:pathLst>
                <a:path w="71" h="38">
                  <a:moveTo>
                    <a:pt x="70" y="20"/>
                  </a:moveTo>
                  <a:cubicBezTo>
                    <a:pt x="64" y="23"/>
                    <a:pt x="56" y="26"/>
                    <a:pt x="50" y="28"/>
                  </a:cubicBezTo>
                  <a:cubicBezTo>
                    <a:pt x="33" y="37"/>
                    <a:pt x="17" y="37"/>
                    <a:pt x="0" y="25"/>
                  </a:cubicBezTo>
                  <a:cubicBezTo>
                    <a:pt x="1" y="17"/>
                    <a:pt x="1" y="8"/>
                    <a:pt x="3" y="0"/>
                  </a:cubicBezTo>
                  <a:cubicBezTo>
                    <a:pt x="26" y="0"/>
                    <a:pt x="49" y="5"/>
                    <a:pt x="70" y="20"/>
                  </a:cubicBezTo>
                </a:path>
              </a:pathLst>
            </a:custGeom>
            <a:solidFill>
              <a:srgbClr val="BABAB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17" name="Forme libre 1316"/>
            <p:cNvSpPr>
              <a:spLocks noChangeArrowheads="1"/>
            </p:cNvSpPr>
            <p:nvPr userDrawn="1"/>
          </p:nvSpPr>
          <p:spPr bwMode="auto">
            <a:xfrm>
              <a:off x="1822450" y="2805113"/>
              <a:ext cx="20638" cy="19050"/>
            </a:xfrm>
            <a:custGeom>
              <a:avLst/>
              <a:gdLst>
                <a:gd name="T0" fmla="*/ 48 w 58"/>
                <a:gd name="T1" fmla="*/ 49 h 51"/>
                <a:gd name="T2" fmla="*/ 22 w 58"/>
                <a:gd name="T3" fmla="*/ 50 h 51"/>
                <a:gd name="T4" fmla="*/ 0 w 58"/>
                <a:gd name="T5" fmla="*/ 4 h 51"/>
                <a:gd name="T6" fmla="*/ 8 w 58"/>
                <a:gd name="T7" fmla="*/ 0 h 51"/>
                <a:gd name="T8" fmla="*/ 48 w 58"/>
                <a:gd name="T9" fmla="*/ 49 h 51"/>
              </a:gdLst>
              <a:ahLst/>
              <a:cxnLst>
                <a:cxn ang="0">
                  <a:pos x="T0" y="T1"/>
                </a:cxn>
                <a:cxn ang="0">
                  <a:pos x="T2" y="T3"/>
                </a:cxn>
                <a:cxn ang="0">
                  <a:pos x="T4" y="T5"/>
                </a:cxn>
                <a:cxn ang="0">
                  <a:pos x="T6" y="T7"/>
                </a:cxn>
                <a:cxn ang="0">
                  <a:pos x="T8" y="T9"/>
                </a:cxn>
              </a:cxnLst>
              <a:rect l="0" t="0" r="r" b="b"/>
              <a:pathLst>
                <a:path w="58" h="51">
                  <a:moveTo>
                    <a:pt x="48" y="49"/>
                  </a:moveTo>
                  <a:cubicBezTo>
                    <a:pt x="38" y="49"/>
                    <a:pt x="29" y="50"/>
                    <a:pt x="22" y="50"/>
                  </a:cubicBezTo>
                  <a:cubicBezTo>
                    <a:pt x="14" y="35"/>
                    <a:pt x="8" y="20"/>
                    <a:pt x="0" y="4"/>
                  </a:cubicBezTo>
                  <a:lnTo>
                    <a:pt x="8" y="0"/>
                  </a:lnTo>
                  <a:cubicBezTo>
                    <a:pt x="40" y="0"/>
                    <a:pt x="57" y="12"/>
                    <a:pt x="48" y="49"/>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18" name="Forme libre 1317"/>
            <p:cNvSpPr>
              <a:spLocks noChangeArrowheads="1"/>
            </p:cNvSpPr>
            <p:nvPr userDrawn="1"/>
          </p:nvSpPr>
          <p:spPr bwMode="auto">
            <a:xfrm>
              <a:off x="1808163" y="2836863"/>
              <a:ext cx="7937" cy="17462"/>
            </a:xfrm>
            <a:custGeom>
              <a:avLst/>
              <a:gdLst>
                <a:gd name="T0" fmla="*/ 21 w 22"/>
                <a:gd name="T1" fmla="*/ 48 h 49"/>
                <a:gd name="T2" fmla="*/ 0 w 22"/>
                <a:gd name="T3" fmla="*/ 0 h 49"/>
                <a:gd name="T4" fmla="*/ 21 w 22"/>
                <a:gd name="T5" fmla="*/ 48 h 49"/>
              </a:gdLst>
              <a:ahLst/>
              <a:cxnLst>
                <a:cxn ang="0">
                  <a:pos x="T0" y="T1"/>
                </a:cxn>
                <a:cxn ang="0">
                  <a:pos x="T2" y="T3"/>
                </a:cxn>
                <a:cxn ang="0">
                  <a:pos x="T4" y="T5"/>
                </a:cxn>
              </a:cxnLst>
              <a:rect l="0" t="0" r="r" b="b"/>
              <a:pathLst>
                <a:path w="22" h="49">
                  <a:moveTo>
                    <a:pt x="21" y="48"/>
                  </a:moveTo>
                  <a:cubicBezTo>
                    <a:pt x="13" y="32"/>
                    <a:pt x="7" y="16"/>
                    <a:pt x="0" y="0"/>
                  </a:cubicBezTo>
                  <a:cubicBezTo>
                    <a:pt x="13" y="13"/>
                    <a:pt x="21" y="29"/>
                    <a:pt x="21" y="48"/>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19" name="Forme libre 1318"/>
            <p:cNvSpPr>
              <a:spLocks noChangeArrowheads="1"/>
            </p:cNvSpPr>
            <p:nvPr userDrawn="1"/>
          </p:nvSpPr>
          <p:spPr bwMode="auto">
            <a:xfrm>
              <a:off x="1982788" y="2701925"/>
              <a:ext cx="252412" cy="44450"/>
            </a:xfrm>
            <a:custGeom>
              <a:avLst/>
              <a:gdLst>
                <a:gd name="T0" fmla="*/ 381 w 703"/>
                <a:gd name="T1" fmla="*/ 57 h 122"/>
                <a:gd name="T2" fmla="*/ 565 w 703"/>
                <a:gd name="T3" fmla="*/ 6 h 122"/>
                <a:gd name="T4" fmla="*/ 702 w 703"/>
                <a:gd name="T5" fmla="*/ 11 h 122"/>
                <a:gd name="T6" fmla="*/ 589 w 703"/>
                <a:gd name="T7" fmla="*/ 78 h 122"/>
                <a:gd name="T8" fmla="*/ 15 w 703"/>
                <a:gd name="T9" fmla="*/ 102 h 122"/>
                <a:gd name="T10" fmla="*/ 61 w 703"/>
                <a:gd name="T11" fmla="*/ 52 h 122"/>
                <a:gd name="T12" fmla="*/ 220 w 703"/>
                <a:gd name="T13" fmla="*/ 52 h 122"/>
                <a:gd name="T14" fmla="*/ 381 w 703"/>
                <a:gd name="T15" fmla="*/ 57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3" h="122">
                  <a:moveTo>
                    <a:pt x="381" y="57"/>
                  </a:moveTo>
                  <a:cubicBezTo>
                    <a:pt x="458" y="0"/>
                    <a:pt x="458" y="0"/>
                    <a:pt x="565" y="6"/>
                  </a:cubicBezTo>
                  <a:cubicBezTo>
                    <a:pt x="610" y="9"/>
                    <a:pt x="656" y="9"/>
                    <a:pt x="702" y="11"/>
                  </a:cubicBezTo>
                  <a:cubicBezTo>
                    <a:pt x="676" y="54"/>
                    <a:pt x="624" y="51"/>
                    <a:pt x="589" y="78"/>
                  </a:cubicBezTo>
                  <a:cubicBezTo>
                    <a:pt x="400" y="121"/>
                    <a:pt x="207" y="96"/>
                    <a:pt x="15" y="102"/>
                  </a:cubicBezTo>
                  <a:cubicBezTo>
                    <a:pt x="0" y="57"/>
                    <a:pt x="33" y="58"/>
                    <a:pt x="61" y="52"/>
                  </a:cubicBezTo>
                  <a:cubicBezTo>
                    <a:pt x="114" y="52"/>
                    <a:pt x="166" y="52"/>
                    <a:pt x="220" y="52"/>
                  </a:cubicBezTo>
                  <a:cubicBezTo>
                    <a:pt x="275" y="54"/>
                    <a:pt x="328" y="55"/>
                    <a:pt x="381" y="57"/>
                  </a:cubicBezTo>
                </a:path>
              </a:pathLst>
            </a:custGeom>
            <a:solidFill>
              <a:srgbClr val="CBCBC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20" name="Forme libre 1319"/>
            <p:cNvSpPr>
              <a:spLocks noChangeArrowheads="1"/>
            </p:cNvSpPr>
            <p:nvPr userDrawn="1"/>
          </p:nvSpPr>
          <p:spPr bwMode="auto">
            <a:xfrm>
              <a:off x="1816100" y="2759075"/>
              <a:ext cx="279400" cy="188913"/>
            </a:xfrm>
            <a:custGeom>
              <a:avLst/>
              <a:gdLst>
                <a:gd name="T0" fmla="*/ 68 w 776"/>
                <a:gd name="T1" fmla="*/ 176 h 525"/>
                <a:gd name="T2" fmla="*/ 26 w 776"/>
                <a:gd name="T3" fmla="*/ 127 h 525"/>
                <a:gd name="T4" fmla="*/ 0 w 776"/>
                <a:gd name="T5" fmla="*/ 18 h 525"/>
                <a:gd name="T6" fmla="*/ 271 w 776"/>
                <a:gd name="T7" fmla="*/ 85 h 525"/>
                <a:gd name="T8" fmla="*/ 303 w 776"/>
                <a:gd name="T9" fmla="*/ 64 h 525"/>
                <a:gd name="T10" fmla="*/ 407 w 776"/>
                <a:gd name="T11" fmla="*/ 168 h 525"/>
                <a:gd name="T12" fmla="*/ 523 w 776"/>
                <a:gd name="T13" fmla="*/ 224 h 525"/>
                <a:gd name="T14" fmla="*/ 564 w 776"/>
                <a:gd name="T15" fmla="*/ 134 h 525"/>
                <a:gd name="T16" fmla="*/ 605 w 776"/>
                <a:gd name="T17" fmla="*/ 32 h 525"/>
                <a:gd name="T18" fmla="*/ 637 w 776"/>
                <a:gd name="T19" fmla="*/ 23 h 525"/>
                <a:gd name="T20" fmla="*/ 738 w 776"/>
                <a:gd name="T21" fmla="*/ 183 h 525"/>
                <a:gd name="T22" fmla="*/ 761 w 776"/>
                <a:gd name="T23" fmla="*/ 241 h 525"/>
                <a:gd name="T24" fmla="*/ 773 w 776"/>
                <a:gd name="T25" fmla="*/ 270 h 525"/>
                <a:gd name="T26" fmla="*/ 703 w 776"/>
                <a:gd name="T27" fmla="*/ 368 h 525"/>
                <a:gd name="T28" fmla="*/ 686 w 776"/>
                <a:gd name="T29" fmla="*/ 395 h 525"/>
                <a:gd name="T30" fmla="*/ 581 w 776"/>
                <a:gd name="T31" fmla="*/ 463 h 525"/>
                <a:gd name="T32" fmla="*/ 466 w 776"/>
                <a:gd name="T33" fmla="*/ 516 h 525"/>
                <a:gd name="T34" fmla="*/ 433 w 776"/>
                <a:gd name="T35" fmla="*/ 524 h 525"/>
                <a:gd name="T36" fmla="*/ 349 w 776"/>
                <a:gd name="T37" fmla="*/ 365 h 525"/>
                <a:gd name="T38" fmla="*/ 248 w 776"/>
                <a:gd name="T39" fmla="*/ 340 h 525"/>
                <a:gd name="T40" fmla="*/ 184 w 776"/>
                <a:gd name="T41" fmla="*/ 339 h 525"/>
                <a:gd name="T42" fmla="*/ 68 w 776"/>
                <a:gd name="T43" fmla="*/ 17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6" h="525">
                  <a:moveTo>
                    <a:pt x="68" y="176"/>
                  </a:moveTo>
                  <a:cubicBezTo>
                    <a:pt x="54" y="159"/>
                    <a:pt x="40" y="143"/>
                    <a:pt x="26" y="127"/>
                  </a:cubicBezTo>
                  <a:cubicBezTo>
                    <a:pt x="17" y="90"/>
                    <a:pt x="8" y="55"/>
                    <a:pt x="0" y="18"/>
                  </a:cubicBezTo>
                  <a:cubicBezTo>
                    <a:pt x="101" y="0"/>
                    <a:pt x="188" y="34"/>
                    <a:pt x="271" y="85"/>
                  </a:cubicBezTo>
                  <a:cubicBezTo>
                    <a:pt x="294" y="101"/>
                    <a:pt x="294" y="101"/>
                    <a:pt x="303" y="64"/>
                  </a:cubicBezTo>
                  <a:cubicBezTo>
                    <a:pt x="362" y="75"/>
                    <a:pt x="382" y="122"/>
                    <a:pt x="407" y="168"/>
                  </a:cubicBezTo>
                  <a:cubicBezTo>
                    <a:pt x="431" y="214"/>
                    <a:pt x="481" y="226"/>
                    <a:pt x="523" y="224"/>
                  </a:cubicBezTo>
                  <a:cubicBezTo>
                    <a:pt x="575" y="223"/>
                    <a:pt x="558" y="168"/>
                    <a:pt x="564" y="134"/>
                  </a:cubicBezTo>
                  <a:cubicBezTo>
                    <a:pt x="570" y="96"/>
                    <a:pt x="578" y="61"/>
                    <a:pt x="605" y="32"/>
                  </a:cubicBezTo>
                  <a:cubicBezTo>
                    <a:pt x="614" y="26"/>
                    <a:pt x="625" y="24"/>
                    <a:pt x="637" y="23"/>
                  </a:cubicBezTo>
                  <a:cubicBezTo>
                    <a:pt x="715" y="49"/>
                    <a:pt x="762" y="93"/>
                    <a:pt x="738" y="183"/>
                  </a:cubicBezTo>
                  <a:cubicBezTo>
                    <a:pt x="732" y="208"/>
                    <a:pt x="744" y="226"/>
                    <a:pt x="761" y="241"/>
                  </a:cubicBezTo>
                  <a:cubicBezTo>
                    <a:pt x="767" y="250"/>
                    <a:pt x="772" y="260"/>
                    <a:pt x="773" y="270"/>
                  </a:cubicBezTo>
                  <a:cubicBezTo>
                    <a:pt x="775" y="321"/>
                    <a:pt x="721" y="331"/>
                    <a:pt x="703" y="368"/>
                  </a:cubicBezTo>
                  <a:cubicBezTo>
                    <a:pt x="698" y="377"/>
                    <a:pt x="692" y="386"/>
                    <a:pt x="686" y="395"/>
                  </a:cubicBezTo>
                  <a:cubicBezTo>
                    <a:pt x="662" y="434"/>
                    <a:pt x="627" y="458"/>
                    <a:pt x="581" y="463"/>
                  </a:cubicBezTo>
                  <a:cubicBezTo>
                    <a:pt x="533" y="460"/>
                    <a:pt x="498" y="484"/>
                    <a:pt x="466" y="516"/>
                  </a:cubicBezTo>
                  <a:cubicBezTo>
                    <a:pt x="455" y="521"/>
                    <a:pt x="445" y="524"/>
                    <a:pt x="433" y="524"/>
                  </a:cubicBezTo>
                  <a:cubicBezTo>
                    <a:pt x="338" y="505"/>
                    <a:pt x="385" y="412"/>
                    <a:pt x="349" y="365"/>
                  </a:cubicBezTo>
                  <a:cubicBezTo>
                    <a:pt x="320" y="336"/>
                    <a:pt x="288" y="321"/>
                    <a:pt x="248" y="340"/>
                  </a:cubicBezTo>
                  <a:cubicBezTo>
                    <a:pt x="226" y="351"/>
                    <a:pt x="205" y="353"/>
                    <a:pt x="184" y="339"/>
                  </a:cubicBezTo>
                  <a:cubicBezTo>
                    <a:pt x="136" y="287"/>
                    <a:pt x="101" y="232"/>
                    <a:pt x="68" y="176"/>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21" name="Forme libre 1320"/>
            <p:cNvSpPr>
              <a:spLocks noChangeArrowheads="1"/>
            </p:cNvSpPr>
            <p:nvPr userDrawn="1"/>
          </p:nvSpPr>
          <p:spPr bwMode="auto">
            <a:xfrm>
              <a:off x="1893888" y="2754313"/>
              <a:ext cx="12700" cy="12700"/>
            </a:xfrm>
            <a:custGeom>
              <a:avLst/>
              <a:gdLst>
                <a:gd name="T0" fmla="*/ 10 w 36"/>
                <a:gd name="T1" fmla="*/ 0 h 35"/>
                <a:gd name="T2" fmla="*/ 35 w 36"/>
                <a:gd name="T3" fmla="*/ 23 h 35"/>
                <a:gd name="T4" fmla="*/ 10 w 36"/>
                <a:gd name="T5" fmla="*/ 0 h 35"/>
              </a:gdLst>
              <a:ahLst/>
              <a:cxnLst>
                <a:cxn ang="0">
                  <a:pos x="T0" y="T1"/>
                </a:cxn>
                <a:cxn ang="0">
                  <a:pos x="T2" y="T3"/>
                </a:cxn>
                <a:cxn ang="0">
                  <a:pos x="T4" y="T5"/>
                </a:cxn>
              </a:cxnLst>
              <a:rect l="0" t="0" r="r" b="b"/>
              <a:pathLst>
                <a:path w="36" h="35">
                  <a:moveTo>
                    <a:pt x="10" y="0"/>
                  </a:moveTo>
                  <a:cubicBezTo>
                    <a:pt x="18" y="8"/>
                    <a:pt x="27" y="16"/>
                    <a:pt x="35" y="23"/>
                  </a:cubicBezTo>
                  <a:cubicBezTo>
                    <a:pt x="10" y="34"/>
                    <a:pt x="0" y="28"/>
                    <a:pt x="10" y="0"/>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22" name="Forme libre 1321"/>
            <p:cNvSpPr>
              <a:spLocks noChangeArrowheads="1"/>
            </p:cNvSpPr>
            <p:nvPr userDrawn="1"/>
          </p:nvSpPr>
          <p:spPr bwMode="auto">
            <a:xfrm>
              <a:off x="2076450" y="2754313"/>
              <a:ext cx="150813" cy="128587"/>
            </a:xfrm>
            <a:custGeom>
              <a:avLst/>
              <a:gdLst>
                <a:gd name="T0" fmla="*/ 29 w 418"/>
                <a:gd name="T1" fmla="*/ 5 h 357"/>
                <a:gd name="T2" fmla="*/ 327 w 418"/>
                <a:gd name="T3" fmla="*/ 2 h 357"/>
                <a:gd name="T4" fmla="*/ 342 w 418"/>
                <a:gd name="T5" fmla="*/ 0 h 357"/>
                <a:gd name="T6" fmla="*/ 371 w 418"/>
                <a:gd name="T7" fmla="*/ 5 h 357"/>
                <a:gd name="T8" fmla="*/ 415 w 418"/>
                <a:gd name="T9" fmla="*/ 46 h 357"/>
                <a:gd name="T10" fmla="*/ 412 w 418"/>
                <a:gd name="T11" fmla="*/ 78 h 357"/>
                <a:gd name="T12" fmla="*/ 391 w 418"/>
                <a:gd name="T13" fmla="*/ 101 h 357"/>
                <a:gd name="T14" fmla="*/ 244 w 418"/>
                <a:gd name="T15" fmla="*/ 208 h 357"/>
                <a:gd name="T16" fmla="*/ 36 w 418"/>
                <a:gd name="T17" fmla="*/ 283 h 357"/>
                <a:gd name="T18" fmla="*/ 23 w 418"/>
                <a:gd name="T19" fmla="*/ 280 h 357"/>
                <a:gd name="T20" fmla="*/ 29 w 418"/>
                <a:gd name="T21" fmla="*/ 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8" h="357">
                  <a:moveTo>
                    <a:pt x="29" y="5"/>
                  </a:moveTo>
                  <a:cubicBezTo>
                    <a:pt x="128" y="12"/>
                    <a:pt x="227" y="11"/>
                    <a:pt x="327" y="2"/>
                  </a:cubicBezTo>
                  <a:cubicBezTo>
                    <a:pt x="331" y="2"/>
                    <a:pt x="336" y="0"/>
                    <a:pt x="342" y="0"/>
                  </a:cubicBezTo>
                  <a:cubicBezTo>
                    <a:pt x="353" y="0"/>
                    <a:pt x="362" y="2"/>
                    <a:pt x="371" y="5"/>
                  </a:cubicBezTo>
                  <a:cubicBezTo>
                    <a:pt x="389" y="15"/>
                    <a:pt x="408" y="25"/>
                    <a:pt x="415" y="46"/>
                  </a:cubicBezTo>
                  <a:cubicBezTo>
                    <a:pt x="417" y="57"/>
                    <a:pt x="417" y="67"/>
                    <a:pt x="412" y="78"/>
                  </a:cubicBezTo>
                  <a:cubicBezTo>
                    <a:pt x="408" y="87"/>
                    <a:pt x="400" y="95"/>
                    <a:pt x="391" y="101"/>
                  </a:cubicBezTo>
                  <a:cubicBezTo>
                    <a:pt x="333" y="124"/>
                    <a:pt x="273" y="145"/>
                    <a:pt x="244" y="208"/>
                  </a:cubicBezTo>
                  <a:cubicBezTo>
                    <a:pt x="183" y="255"/>
                    <a:pt x="142" y="356"/>
                    <a:pt x="36" y="283"/>
                  </a:cubicBezTo>
                  <a:cubicBezTo>
                    <a:pt x="32" y="283"/>
                    <a:pt x="27" y="281"/>
                    <a:pt x="23" y="280"/>
                  </a:cubicBezTo>
                  <a:cubicBezTo>
                    <a:pt x="0" y="188"/>
                    <a:pt x="4" y="96"/>
                    <a:pt x="29" y="5"/>
                  </a:cubicBezTo>
                </a:path>
              </a:pathLst>
            </a:custGeom>
            <a:solidFill>
              <a:srgbClr val="77777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23" name="Forme libre 1322"/>
            <p:cNvSpPr>
              <a:spLocks noChangeArrowheads="1"/>
            </p:cNvSpPr>
            <p:nvPr userDrawn="1"/>
          </p:nvSpPr>
          <p:spPr bwMode="auto">
            <a:xfrm>
              <a:off x="2044700" y="2754313"/>
              <a:ext cx="57150" cy="100012"/>
            </a:xfrm>
            <a:custGeom>
              <a:avLst/>
              <a:gdLst>
                <a:gd name="T0" fmla="*/ 118 w 159"/>
                <a:gd name="T1" fmla="*/ 3 h 279"/>
                <a:gd name="T2" fmla="*/ 112 w 159"/>
                <a:gd name="T3" fmla="*/ 278 h 279"/>
                <a:gd name="T4" fmla="*/ 44 w 159"/>
                <a:gd name="T5" fmla="*/ 204 h 279"/>
                <a:gd name="T6" fmla="*/ 5 w 159"/>
                <a:gd name="T7" fmla="*/ 82 h 279"/>
                <a:gd name="T8" fmla="*/ 3 w 159"/>
                <a:gd name="T9" fmla="*/ 49 h 279"/>
                <a:gd name="T10" fmla="*/ 48 w 159"/>
                <a:gd name="T11" fmla="*/ 47 h 279"/>
                <a:gd name="T12" fmla="*/ 72 w 159"/>
                <a:gd name="T13" fmla="*/ 0 h 279"/>
                <a:gd name="T14" fmla="*/ 118 w 159"/>
                <a:gd name="T15" fmla="*/ 3 h 2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9" h="279">
                  <a:moveTo>
                    <a:pt x="118" y="3"/>
                  </a:moveTo>
                  <a:cubicBezTo>
                    <a:pt x="148" y="96"/>
                    <a:pt x="158" y="188"/>
                    <a:pt x="112" y="278"/>
                  </a:cubicBezTo>
                  <a:cubicBezTo>
                    <a:pt x="63" y="278"/>
                    <a:pt x="34" y="261"/>
                    <a:pt x="44" y="204"/>
                  </a:cubicBezTo>
                  <a:cubicBezTo>
                    <a:pt x="54" y="151"/>
                    <a:pt x="51" y="151"/>
                    <a:pt x="5" y="82"/>
                  </a:cubicBezTo>
                  <a:cubicBezTo>
                    <a:pt x="0" y="75"/>
                    <a:pt x="3" y="61"/>
                    <a:pt x="3" y="49"/>
                  </a:cubicBezTo>
                  <a:cubicBezTo>
                    <a:pt x="19" y="36"/>
                    <a:pt x="32" y="35"/>
                    <a:pt x="48" y="47"/>
                  </a:cubicBezTo>
                  <a:cubicBezTo>
                    <a:pt x="63" y="35"/>
                    <a:pt x="67" y="18"/>
                    <a:pt x="72" y="0"/>
                  </a:cubicBezTo>
                  <a:cubicBezTo>
                    <a:pt x="87" y="3"/>
                    <a:pt x="103" y="3"/>
                    <a:pt x="118" y="3"/>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24" name="Forme libre 1323"/>
            <p:cNvSpPr>
              <a:spLocks noChangeArrowheads="1"/>
            </p:cNvSpPr>
            <p:nvPr userDrawn="1"/>
          </p:nvSpPr>
          <p:spPr bwMode="auto">
            <a:xfrm>
              <a:off x="2193925" y="2730500"/>
              <a:ext cx="23813" cy="31750"/>
            </a:xfrm>
            <a:custGeom>
              <a:avLst/>
              <a:gdLst>
                <a:gd name="T0" fmla="*/ 1 w 68"/>
                <a:gd name="T1" fmla="*/ 0 h 86"/>
                <a:gd name="T2" fmla="*/ 67 w 68"/>
                <a:gd name="T3" fmla="*/ 70 h 86"/>
                <a:gd name="T4" fmla="*/ 29 w 68"/>
                <a:gd name="T5" fmla="*/ 82 h 86"/>
                <a:gd name="T6" fmla="*/ 1 w 68"/>
                <a:gd name="T7" fmla="*/ 76 h 86"/>
                <a:gd name="T8" fmla="*/ 1 w 68"/>
                <a:gd name="T9" fmla="*/ 67 h 86"/>
                <a:gd name="T10" fmla="*/ 1 w 68"/>
                <a:gd name="T11" fmla="*/ 0 h 86"/>
              </a:gdLst>
              <a:ahLst/>
              <a:cxnLst>
                <a:cxn ang="0">
                  <a:pos x="T0" y="T1"/>
                </a:cxn>
                <a:cxn ang="0">
                  <a:pos x="T2" y="T3"/>
                </a:cxn>
                <a:cxn ang="0">
                  <a:pos x="T4" y="T5"/>
                </a:cxn>
                <a:cxn ang="0">
                  <a:pos x="T6" y="T7"/>
                </a:cxn>
                <a:cxn ang="0">
                  <a:pos x="T8" y="T9"/>
                </a:cxn>
                <a:cxn ang="0">
                  <a:pos x="T10" y="T11"/>
                </a:cxn>
              </a:cxnLst>
              <a:rect l="0" t="0" r="r" b="b"/>
              <a:pathLst>
                <a:path w="68" h="86">
                  <a:moveTo>
                    <a:pt x="1" y="0"/>
                  </a:moveTo>
                  <a:cubicBezTo>
                    <a:pt x="48" y="0"/>
                    <a:pt x="67" y="25"/>
                    <a:pt x="67" y="70"/>
                  </a:cubicBezTo>
                  <a:cubicBezTo>
                    <a:pt x="58" y="85"/>
                    <a:pt x="42" y="82"/>
                    <a:pt x="29" y="82"/>
                  </a:cubicBezTo>
                  <a:cubicBezTo>
                    <a:pt x="19" y="82"/>
                    <a:pt x="10" y="80"/>
                    <a:pt x="1" y="76"/>
                  </a:cubicBezTo>
                  <a:lnTo>
                    <a:pt x="1" y="67"/>
                  </a:lnTo>
                  <a:cubicBezTo>
                    <a:pt x="0" y="45"/>
                    <a:pt x="1" y="22"/>
                    <a:pt x="1" y="0"/>
                  </a:cubicBezTo>
                </a:path>
              </a:pathLst>
            </a:custGeom>
            <a:solidFill>
              <a:srgbClr val="CBCBC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25" name="Forme libre 1324"/>
            <p:cNvSpPr>
              <a:spLocks noChangeArrowheads="1"/>
            </p:cNvSpPr>
            <p:nvPr userDrawn="1"/>
          </p:nvSpPr>
          <p:spPr bwMode="auto">
            <a:xfrm>
              <a:off x="1924050" y="2755900"/>
              <a:ext cx="114300" cy="139700"/>
            </a:xfrm>
            <a:custGeom>
              <a:avLst/>
              <a:gdLst>
                <a:gd name="T0" fmla="*/ 317 w 318"/>
                <a:gd name="T1" fmla="*/ 49 h 388"/>
                <a:gd name="T2" fmla="*/ 311 w 318"/>
                <a:gd name="T3" fmla="*/ 264 h 388"/>
                <a:gd name="T4" fmla="*/ 256 w 318"/>
                <a:gd name="T5" fmla="*/ 358 h 388"/>
                <a:gd name="T6" fmla="*/ 168 w 318"/>
                <a:gd name="T7" fmla="*/ 297 h 388"/>
                <a:gd name="T8" fmla="*/ 76 w 318"/>
                <a:gd name="T9" fmla="*/ 286 h 388"/>
                <a:gd name="T10" fmla="*/ 47 w 318"/>
                <a:gd name="T11" fmla="*/ 199 h 388"/>
                <a:gd name="T12" fmla="*/ 1 w 318"/>
                <a:gd name="T13" fmla="*/ 71 h 388"/>
                <a:gd name="T14" fmla="*/ 0 w 318"/>
                <a:gd name="T15" fmla="*/ 25 h 388"/>
                <a:gd name="T16" fmla="*/ 139 w 318"/>
                <a:gd name="T17" fmla="*/ 43 h 388"/>
                <a:gd name="T18" fmla="*/ 317 w 318"/>
                <a:gd name="T19" fmla="*/ 4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8" h="388">
                  <a:moveTo>
                    <a:pt x="317" y="49"/>
                  </a:moveTo>
                  <a:cubicBezTo>
                    <a:pt x="316" y="121"/>
                    <a:pt x="316" y="193"/>
                    <a:pt x="311" y="264"/>
                  </a:cubicBezTo>
                  <a:cubicBezTo>
                    <a:pt x="308" y="301"/>
                    <a:pt x="298" y="339"/>
                    <a:pt x="256" y="358"/>
                  </a:cubicBezTo>
                  <a:cubicBezTo>
                    <a:pt x="188" y="387"/>
                    <a:pt x="197" y="271"/>
                    <a:pt x="168" y="297"/>
                  </a:cubicBezTo>
                  <a:cubicBezTo>
                    <a:pt x="120" y="335"/>
                    <a:pt x="101" y="338"/>
                    <a:pt x="76" y="286"/>
                  </a:cubicBezTo>
                  <a:cubicBezTo>
                    <a:pt x="64" y="258"/>
                    <a:pt x="55" y="229"/>
                    <a:pt x="47" y="199"/>
                  </a:cubicBezTo>
                  <a:cubicBezTo>
                    <a:pt x="35" y="155"/>
                    <a:pt x="26" y="110"/>
                    <a:pt x="1" y="71"/>
                  </a:cubicBezTo>
                  <a:cubicBezTo>
                    <a:pt x="1" y="55"/>
                    <a:pt x="0" y="40"/>
                    <a:pt x="0" y="25"/>
                  </a:cubicBezTo>
                  <a:cubicBezTo>
                    <a:pt x="42" y="58"/>
                    <a:pt x="91" y="49"/>
                    <a:pt x="139" y="43"/>
                  </a:cubicBezTo>
                  <a:cubicBezTo>
                    <a:pt x="198" y="40"/>
                    <a:pt x="259" y="0"/>
                    <a:pt x="317" y="49"/>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26" name="Forme libre 1325"/>
            <p:cNvSpPr>
              <a:spLocks noChangeArrowheads="1"/>
            </p:cNvSpPr>
            <p:nvPr userDrawn="1"/>
          </p:nvSpPr>
          <p:spPr bwMode="auto">
            <a:xfrm>
              <a:off x="1973263" y="2757488"/>
              <a:ext cx="88900" cy="17462"/>
            </a:xfrm>
            <a:custGeom>
              <a:avLst/>
              <a:gdLst>
                <a:gd name="T0" fmla="*/ 178 w 248"/>
                <a:gd name="T1" fmla="*/ 46 h 47"/>
                <a:gd name="T2" fmla="*/ 0 w 248"/>
                <a:gd name="T3" fmla="*/ 40 h 47"/>
                <a:gd name="T4" fmla="*/ 91 w 248"/>
                <a:gd name="T5" fmla="*/ 14 h 47"/>
                <a:gd name="T6" fmla="*/ 247 w 248"/>
                <a:gd name="T7" fmla="*/ 19 h 47"/>
                <a:gd name="T8" fmla="*/ 246 w 248"/>
                <a:gd name="T9" fmla="*/ 42 h 47"/>
                <a:gd name="T10" fmla="*/ 201 w 248"/>
                <a:gd name="T11" fmla="*/ 43 h 47"/>
                <a:gd name="T12" fmla="*/ 178 w 248"/>
                <a:gd name="T13" fmla="*/ 46 h 47"/>
              </a:gdLst>
              <a:ahLst/>
              <a:cxnLst>
                <a:cxn ang="0">
                  <a:pos x="T0" y="T1"/>
                </a:cxn>
                <a:cxn ang="0">
                  <a:pos x="T2" y="T3"/>
                </a:cxn>
                <a:cxn ang="0">
                  <a:pos x="T4" y="T5"/>
                </a:cxn>
                <a:cxn ang="0">
                  <a:pos x="T6" y="T7"/>
                </a:cxn>
                <a:cxn ang="0">
                  <a:pos x="T8" y="T9"/>
                </a:cxn>
                <a:cxn ang="0">
                  <a:pos x="T10" y="T11"/>
                </a:cxn>
                <a:cxn ang="0">
                  <a:pos x="T12" y="T13"/>
                </a:cxn>
              </a:cxnLst>
              <a:rect l="0" t="0" r="r" b="b"/>
              <a:pathLst>
                <a:path w="248" h="47">
                  <a:moveTo>
                    <a:pt x="178" y="46"/>
                  </a:moveTo>
                  <a:cubicBezTo>
                    <a:pt x="119" y="45"/>
                    <a:pt x="59" y="42"/>
                    <a:pt x="0" y="40"/>
                  </a:cubicBezTo>
                  <a:cubicBezTo>
                    <a:pt x="26" y="14"/>
                    <a:pt x="59" y="20"/>
                    <a:pt x="91" y="14"/>
                  </a:cubicBezTo>
                  <a:cubicBezTo>
                    <a:pt x="143" y="8"/>
                    <a:pt x="195" y="0"/>
                    <a:pt x="247" y="19"/>
                  </a:cubicBezTo>
                  <a:cubicBezTo>
                    <a:pt x="247" y="26"/>
                    <a:pt x="247" y="34"/>
                    <a:pt x="246" y="42"/>
                  </a:cubicBezTo>
                  <a:cubicBezTo>
                    <a:pt x="230" y="42"/>
                    <a:pt x="215" y="42"/>
                    <a:pt x="201" y="43"/>
                  </a:cubicBezTo>
                  <a:cubicBezTo>
                    <a:pt x="194" y="43"/>
                    <a:pt x="186" y="45"/>
                    <a:pt x="178" y="46"/>
                  </a:cubicBezTo>
                </a:path>
              </a:pathLst>
            </a:custGeom>
            <a:solidFill>
              <a:srgbClr val="CDCDC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27" name="Forme libre 1326"/>
            <p:cNvSpPr>
              <a:spLocks noChangeArrowheads="1"/>
            </p:cNvSpPr>
            <p:nvPr userDrawn="1"/>
          </p:nvSpPr>
          <p:spPr bwMode="auto">
            <a:xfrm>
              <a:off x="2006600" y="2754313"/>
              <a:ext cx="57150" cy="9525"/>
            </a:xfrm>
            <a:custGeom>
              <a:avLst/>
              <a:gdLst>
                <a:gd name="T0" fmla="*/ 156 w 157"/>
                <a:gd name="T1" fmla="*/ 26 h 27"/>
                <a:gd name="T2" fmla="*/ 0 w 157"/>
                <a:gd name="T3" fmla="*/ 21 h 27"/>
                <a:gd name="T4" fmla="*/ 156 w 157"/>
                <a:gd name="T5" fmla="*/ 26 h 27"/>
              </a:gdLst>
              <a:ahLst/>
              <a:cxnLst>
                <a:cxn ang="0">
                  <a:pos x="T0" y="T1"/>
                </a:cxn>
                <a:cxn ang="0">
                  <a:pos x="T2" y="T3"/>
                </a:cxn>
                <a:cxn ang="0">
                  <a:pos x="T4" y="T5"/>
                </a:cxn>
              </a:cxnLst>
              <a:rect l="0" t="0" r="r" b="b"/>
              <a:pathLst>
                <a:path w="157" h="27">
                  <a:moveTo>
                    <a:pt x="156" y="26"/>
                  </a:moveTo>
                  <a:cubicBezTo>
                    <a:pt x="104" y="24"/>
                    <a:pt x="52" y="23"/>
                    <a:pt x="0" y="21"/>
                  </a:cubicBezTo>
                  <a:cubicBezTo>
                    <a:pt x="52" y="1"/>
                    <a:pt x="104" y="0"/>
                    <a:pt x="156" y="26"/>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28" name="Forme libre 1327"/>
            <p:cNvSpPr>
              <a:spLocks noChangeArrowheads="1"/>
            </p:cNvSpPr>
            <p:nvPr userDrawn="1"/>
          </p:nvSpPr>
          <p:spPr bwMode="auto">
            <a:xfrm>
              <a:off x="1370013" y="3078163"/>
              <a:ext cx="106362" cy="165100"/>
            </a:xfrm>
            <a:custGeom>
              <a:avLst/>
              <a:gdLst>
                <a:gd name="T0" fmla="*/ 210 w 296"/>
                <a:gd name="T1" fmla="*/ 110 h 460"/>
                <a:gd name="T2" fmla="*/ 295 w 296"/>
                <a:gd name="T3" fmla="*/ 459 h 460"/>
                <a:gd name="T4" fmla="*/ 205 w 296"/>
                <a:gd name="T5" fmla="*/ 459 h 460"/>
                <a:gd name="T6" fmla="*/ 201 w 296"/>
                <a:gd name="T7" fmla="*/ 412 h 460"/>
                <a:gd name="T8" fmla="*/ 0 w 296"/>
                <a:gd name="T9" fmla="*/ 427 h 460"/>
                <a:gd name="T10" fmla="*/ 135 w 296"/>
                <a:gd name="T11" fmla="*/ 383 h 460"/>
                <a:gd name="T12" fmla="*/ 202 w 296"/>
                <a:gd name="T13" fmla="*/ 229 h 460"/>
                <a:gd name="T14" fmla="*/ 153 w 296"/>
                <a:gd name="T15" fmla="*/ 50 h 460"/>
                <a:gd name="T16" fmla="*/ 158 w 296"/>
                <a:gd name="T17" fmla="*/ 0 h 460"/>
                <a:gd name="T18" fmla="*/ 184 w 296"/>
                <a:gd name="T19" fmla="*/ 45 h 460"/>
                <a:gd name="T20" fmla="*/ 201 w 296"/>
                <a:gd name="T21" fmla="*/ 71 h 460"/>
                <a:gd name="T22" fmla="*/ 210 w 296"/>
                <a:gd name="T23" fmla="*/ 11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6" h="460">
                  <a:moveTo>
                    <a:pt x="210" y="110"/>
                  </a:moveTo>
                  <a:cubicBezTo>
                    <a:pt x="246" y="224"/>
                    <a:pt x="274" y="340"/>
                    <a:pt x="295" y="459"/>
                  </a:cubicBezTo>
                  <a:cubicBezTo>
                    <a:pt x="265" y="459"/>
                    <a:pt x="236" y="459"/>
                    <a:pt x="205" y="459"/>
                  </a:cubicBezTo>
                  <a:cubicBezTo>
                    <a:pt x="213" y="442"/>
                    <a:pt x="260" y="413"/>
                    <a:pt x="201" y="412"/>
                  </a:cubicBezTo>
                  <a:cubicBezTo>
                    <a:pt x="135" y="410"/>
                    <a:pt x="68" y="426"/>
                    <a:pt x="0" y="427"/>
                  </a:cubicBezTo>
                  <a:cubicBezTo>
                    <a:pt x="40" y="395"/>
                    <a:pt x="91" y="397"/>
                    <a:pt x="135" y="383"/>
                  </a:cubicBezTo>
                  <a:cubicBezTo>
                    <a:pt x="234" y="355"/>
                    <a:pt x="243" y="333"/>
                    <a:pt x="202" y="229"/>
                  </a:cubicBezTo>
                  <a:cubicBezTo>
                    <a:pt x="196" y="166"/>
                    <a:pt x="172" y="110"/>
                    <a:pt x="153" y="50"/>
                  </a:cubicBezTo>
                  <a:cubicBezTo>
                    <a:pt x="155" y="33"/>
                    <a:pt x="156" y="16"/>
                    <a:pt x="158" y="0"/>
                  </a:cubicBezTo>
                  <a:cubicBezTo>
                    <a:pt x="167" y="15"/>
                    <a:pt x="175" y="30"/>
                    <a:pt x="184" y="45"/>
                  </a:cubicBezTo>
                  <a:cubicBezTo>
                    <a:pt x="190" y="55"/>
                    <a:pt x="194" y="64"/>
                    <a:pt x="201" y="71"/>
                  </a:cubicBezTo>
                  <a:cubicBezTo>
                    <a:pt x="205" y="84"/>
                    <a:pt x="207" y="96"/>
                    <a:pt x="210" y="110"/>
                  </a:cubicBezTo>
                </a:path>
              </a:pathLst>
            </a:custGeom>
            <a:solidFill>
              <a:srgbClr val="B8B8B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29" name="Forme libre 1328"/>
            <p:cNvSpPr>
              <a:spLocks noChangeArrowheads="1"/>
            </p:cNvSpPr>
            <p:nvPr userDrawn="1"/>
          </p:nvSpPr>
          <p:spPr bwMode="auto">
            <a:xfrm>
              <a:off x="1350963" y="2921000"/>
              <a:ext cx="34925" cy="58738"/>
            </a:xfrm>
            <a:custGeom>
              <a:avLst/>
              <a:gdLst>
                <a:gd name="T0" fmla="*/ 98 w 99"/>
                <a:gd name="T1" fmla="*/ 160 h 163"/>
                <a:gd name="T2" fmla="*/ 73 w 99"/>
                <a:gd name="T3" fmla="*/ 162 h 163"/>
                <a:gd name="T4" fmla="*/ 0 w 99"/>
                <a:gd name="T5" fmla="*/ 0 h 163"/>
                <a:gd name="T6" fmla="*/ 98 w 99"/>
                <a:gd name="T7" fmla="*/ 160 h 163"/>
              </a:gdLst>
              <a:ahLst/>
              <a:cxnLst>
                <a:cxn ang="0">
                  <a:pos x="T0" y="T1"/>
                </a:cxn>
                <a:cxn ang="0">
                  <a:pos x="T2" y="T3"/>
                </a:cxn>
                <a:cxn ang="0">
                  <a:pos x="T4" y="T5"/>
                </a:cxn>
                <a:cxn ang="0">
                  <a:pos x="T6" y="T7"/>
                </a:cxn>
              </a:cxnLst>
              <a:rect l="0" t="0" r="r" b="b"/>
              <a:pathLst>
                <a:path w="99" h="163">
                  <a:moveTo>
                    <a:pt x="98" y="160"/>
                  </a:moveTo>
                  <a:cubicBezTo>
                    <a:pt x="90" y="160"/>
                    <a:pt x="82" y="162"/>
                    <a:pt x="73" y="162"/>
                  </a:cubicBezTo>
                  <a:cubicBezTo>
                    <a:pt x="26" y="119"/>
                    <a:pt x="20" y="56"/>
                    <a:pt x="0" y="0"/>
                  </a:cubicBezTo>
                  <a:cubicBezTo>
                    <a:pt x="72" y="30"/>
                    <a:pt x="76" y="101"/>
                    <a:pt x="98" y="160"/>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30" name="Forme libre 1329"/>
            <p:cNvSpPr>
              <a:spLocks noChangeArrowheads="1"/>
            </p:cNvSpPr>
            <p:nvPr userDrawn="1"/>
          </p:nvSpPr>
          <p:spPr bwMode="auto">
            <a:xfrm>
              <a:off x="1385888" y="2978150"/>
              <a:ext cx="9525" cy="25400"/>
            </a:xfrm>
            <a:custGeom>
              <a:avLst/>
              <a:gdLst>
                <a:gd name="T0" fmla="*/ 20 w 26"/>
                <a:gd name="T1" fmla="*/ 68 h 69"/>
                <a:gd name="T2" fmla="*/ 2 w 26"/>
                <a:gd name="T3" fmla="*/ 0 h 69"/>
                <a:gd name="T4" fmla="*/ 25 w 26"/>
                <a:gd name="T5" fmla="*/ 38 h 69"/>
                <a:gd name="T6" fmla="*/ 20 w 26"/>
                <a:gd name="T7" fmla="*/ 68 h 69"/>
              </a:gdLst>
              <a:ahLst/>
              <a:cxnLst>
                <a:cxn ang="0">
                  <a:pos x="T0" y="T1"/>
                </a:cxn>
                <a:cxn ang="0">
                  <a:pos x="T2" y="T3"/>
                </a:cxn>
                <a:cxn ang="0">
                  <a:pos x="T4" y="T5"/>
                </a:cxn>
                <a:cxn ang="0">
                  <a:pos x="T6" y="T7"/>
                </a:cxn>
              </a:cxnLst>
              <a:rect l="0" t="0" r="r" b="b"/>
              <a:pathLst>
                <a:path w="26" h="69">
                  <a:moveTo>
                    <a:pt x="20" y="68"/>
                  </a:moveTo>
                  <a:cubicBezTo>
                    <a:pt x="6" y="47"/>
                    <a:pt x="0" y="24"/>
                    <a:pt x="2" y="0"/>
                  </a:cubicBezTo>
                  <a:cubicBezTo>
                    <a:pt x="9" y="12"/>
                    <a:pt x="17" y="24"/>
                    <a:pt x="25" y="38"/>
                  </a:cubicBezTo>
                  <a:cubicBezTo>
                    <a:pt x="23" y="47"/>
                    <a:pt x="22" y="58"/>
                    <a:pt x="20" y="68"/>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31" name="Forme libre 1330"/>
            <p:cNvSpPr>
              <a:spLocks noChangeArrowheads="1"/>
            </p:cNvSpPr>
            <p:nvPr userDrawn="1"/>
          </p:nvSpPr>
          <p:spPr bwMode="auto">
            <a:xfrm>
              <a:off x="1422400" y="3062288"/>
              <a:ext cx="6350" cy="15875"/>
            </a:xfrm>
            <a:custGeom>
              <a:avLst/>
              <a:gdLst>
                <a:gd name="T0" fmla="*/ 17 w 18"/>
                <a:gd name="T1" fmla="*/ 43 h 44"/>
                <a:gd name="T2" fmla="*/ 12 w 18"/>
                <a:gd name="T3" fmla="*/ 0 h 44"/>
                <a:gd name="T4" fmla="*/ 17 w 18"/>
                <a:gd name="T5" fmla="*/ 43 h 44"/>
              </a:gdLst>
              <a:ahLst/>
              <a:cxnLst>
                <a:cxn ang="0">
                  <a:pos x="T0" y="T1"/>
                </a:cxn>
                <a:cxn ang="0">
                  <a:pos x="T2" y="T3"/>
                </a:cxn>
                <a:cxn ang="0">
                  <a:pos x="T4" y="T5"/>
                </a:cxn>
              </a:cxnLst>
              <a:rect l="0" t="0" r="r" b="b"/>
              <a:pathLst>
                <a:path w="18" h="44">
                  <a:moveTo>
                    <a:pt x="17" y="43"/>
                  </a:moveTo>
                  <a:cubicBezTo>
                    <a:pt x="5" y="29"/>
                    <a:pt x="0" y="15"/>
                    <a:pt x="12" y="0"/>
                  </a:cubicBezTo>
                  <a:cubicBezTo>
                    <a:pt x="14" y="15"/>
                    <a:pt x="15" y="29"/>
                    <a:pt x="17" y="43"/>
                  </a:cubicBezTo>
                </a:path>
              </a:pathLst>
            </a:custGeom>
            <a:solidFill>
              <a:srgbClr val="B8B8B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32" name="Forme libre 1331"/>
            <p:cNvSpPr>
              <a:spLocks noChangeArrowheads="1"/>
            </p:cNvSpPr>
            <p:nvPr userDrawn="1"/>
          </p:nvSpPr>
          <p:spPr bwMode="auto">
            <a:xfrm>
              <a:off x="3135313" y="6375400"/>
              <a:ext cx="714375" cy="860425"/>
            </a:xfrm>
            <a:custGeom>
              <a:avLst/>
              <a:gdLst>
                <a:gd name="T0" fmla="*/ 206 w 1986"/>
                <a:gd name="T1" fmla="*/ 756 h 2388"/>
                <a:gd name="T2" fmla="*/ 27 w 1986"/>
                <a:gd name="T3" fmla="*/ 466 h 2388"/>
                <a:gd name="T4" fmla="*/ 30 w 1986"/>
                <a:gd name="T5" fmla="*/ 350 h 2388"/>
                <a:gd name="T6" fmla="*/ 53 w 1986"/>
                <a:gd name="T7" fmla="*/ 142 h 2388"/>
                <a:gd name="T8" fmla="*/ 111 w 1986"/>
                <a:gd name="T9" fmla="*/ 29 h 2388"/>
                <a:gd name="T10" fmla="*/ 160 w 1986"/>
                <a:gd name="T11" fmla="*/ 0 h 2388"/>
                <a:gd name="T12" fmla="*/ 163 w 1986"/>
                <a:gd name="T13" fmla="*/ 322 h 2388"/>
                <a:gd name="T14" fmla="*/ 179 w 1986"/>
                <a:gd name="T15" fmla="*/ 461 h 2388"/>
                <a:gd name="T16" fmla="*/ 490 w 1986"/>
                <a:gd name="T17" fmla="*/ 686 h 2388"/>
                <a:gd name="T18" fmla="*/ 536 w 1986"/>
                <a:gd name="T19" fmla="*/ 718 h 2388"/>
                <a:gd name="T20" fmla="*/ 989 w 1986"/>
                <a:gd name="T21" fmla="*/ 1095 h 2388"/>
                <a:gd name="T22" fmla="*/ 1133 w 1986"/>
                <a:gd name="T23" fmla="*/ 1225 h 2388"/>
                <a:gd name="T24" fmla="*/ 1324 w 1986"/>
                <a:gd name="T25" fmla="*/ 1368 h 2388"/>
                <a:gd name="T26" fmla="*/ 1681 w 1986"/>
                <a:gd name="T27" fmla="*/ 1871 h 2388"/>
                <a:gd name="T28" fmla="*/ 1945 w 1986"/>
                <a:gd name="T29" fmla="*/ 2269 h 2388"/>
                <a:gd name="T30" fmla="*/ 1982 w 1986"/>
                <a:gd name="T31" fmla="*/ 2335 h 2388"/>
                <a:gd name="T32" fmla="*/ 1919 w 1986"/>
                <a:gd name="T33" fmla="*/ 2382 h 2388"/>
                <a:gd name="T34" fmla="*/ 1889 w 1986"/>
                <a:gd name="T35" fmla="*/ 2385 h 2388"/>
                <a:gd name="T36" fmla="*/ 1846 w 1986"/>
                <a:gd name="T37" fmla="*/ 2372 h 2388"/>
                <a:gd name="T38" fmla="*/ 1819 w 1986"/>
                <a:gd name="T39" fmla="*/ 2360 h 2388"/>
                <a:gd name="T40" fmla="*/ 1780 w 1986"/>
                <a:gd name="T41" fmla="*/ 2337 h 2388"/>
                <a:gd name="T42" fmla="*/ 1741 w 1986"/>
                <a:gd name="T43" fmla="*/ 2314 h 2388"/>
                <a:gd name="T44" fmla="*/ 1573 w 1986"/>
                <a:gd name="T45" fmla="*/ 2080 h 2388"/>
                <a:gd name="T46" fmla="*/ 1261 w 1986"/>
                <a:gd name="T47" fmla="*/ 1685 h 2388"/>
                <a:gd name="T48" fmla="*/ 762 w 1986"/>
                <a:gd name="T49" fmla="*/ 1312 h 2388"/>
                <a:gd name="T50" fmla="*/ 333 w 1986"/>
                <a:gd name="T51" fmla="*/ 939 h 2388"/>
                <a:gd name="T52" fmla="*/ 206 w 1986"/>
                <a:gd name="T53" fmla="*/ 756 h 2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6" h="2388">
                  <a:moveTo>
                    <a:pt x="206" y="756"/>
                  </a:moveTo>
                  <a:cubicBezTo>
                    <a:pt x="131" y="669"/>
                    <a:pt x="87" y="562"/>
                    <a:pt x="27" y="466"/>
                  </a:cubicBezTo>
                  <a:cubicBezTo>
                    <a:pt x="4" y="428"/>
                    <a:pt x="0" y="388"/>
                    <a:pt x="30" y="350"/>
                  </a:cubicBezTo>
                  <a:cubicBezTo>
                    <a:pt x="81" y="286"/>
                    <a:pt x="72" y="208"/>
                    <a:pt x="53" y="142"/>
                  </a:cubicBezTo>
                  <a:cubicBezTo>
                    <a:pt x="35" y="73"/>
                    <a:pt x="41" y="43"/>
                    <a:pt x="111" y="29"/>
                  </a:cubicBezTo>
                  <a:cubicBezTo>
                    <a:pt x="128" y="26"/>
                    <a:pt x="143" y="11"/>
                    <a:pt x="160" y="0"/>
                  </a:cubicBezTo>
                  <a:cubicBezTo>
                    <a:pt x="255" y="170"/>
                    <a:pt x="255" y="211"/>
                    <a:pt x="163" y="322"/>
                  </a:cubicBezTo>
                  <a:cubicBezTo>
                    <a:pt x="114" y="374"/>
                    <a:pt x="133" y="428"/>
                    <a:pt x="179" y="461"/>
                  </a:cubicBezTo>
                  <a:cubicBezTo>
                    <a:pt x="281" y="538"/>
                    <a:pt x="357" y="652"/>
                    <a:pt x="490" y="686"/>
                  </a:cubicBezTo>
                  <a:cubicBezTo>
                    <a:pt x="510" y="690"/>
                    <a:pt x="525" y="703"/>
                    <a:pt x="536" y="718"/>
                  </a:cubicBezTo>
                  <a:cubicBezTo>
                    <a:pt x="650" y="886"/>
                    <a:pt x="825" y="985"/>
                    <a:pt x="989" y="1095"/>
                  </a:cubicBezTo>
                  <a:cubicBezTo>
                    <a:pt x="1044" y="1132"/>
                    <a:pt x="1087" y="1179"/>
                    <a:pt x="1133" y="1225"/>
                  </a:cubicBezTo>
                  <a:cubicBezTo>
                    <a:pt x="1189" y="1281"/>
                    <a:pt x="1252" y="1332"/>
                    <a:pt x="1324" y="1368"/>
                  </a:cubicBezTo>
                  <a:cubicBezTo>
                    <a:pt x="1532" y="1472"/>
                    <a:pt x="1642" y="1648"/>
                    <a:pt x="1681" y="1871"/>
                  </a:cubicBezTo>
                  <a:cubicBezTo>
                    <a:pt x="1712" y="2043"/>
                    <a:pt x="1777" y="2190"/>
                    <a:pt x="1945" y="2269"/>
                  </a:cubicBezTo>
                  <a:cubicBezTo>
                    <a:pt x="1971" y="2282"/>
                    <a:pt x="1985" y="2305"/>
                    <a:pt x="1982" y="2335"/>
                  </a:cubicBezTo>
                  <a:cubicBezTo>
                    <a:pt x="1973" y="2366"/>
                    <a:pt x="1944" y="2372"/>
                    <a:pt x="1919" y="2382"/>
                  </a:cubicBezTo>
                  <a:cubicBezTo>
                    <a:pt x="1909" y="2385"/>
                    <a:pt x="1900" y="2387"/>
                    <a:pt x="1889" y="2385"/>
                  </a:cubicBezTo>
                  <a:cubicBezTo>
                    <a:pt x="1874" y="2382"/>
                    <a:pt x="1860" y="2376"/>
                    <a:pt x="1846" y="2372"/>
                  </a:cubicBezTo>
                  <a:cubicBezTo>
                    <a:pt x="1837" y="2369"/>
                    <a:pt x="1828" y="2366"/>
                    <a:pt x="1819" y="2360"/>
                  </a:cubicBezTo>
                  <a:cubicBezTo>
                    <a:pt x="1806" y="2350"/>
                    <a:pt x="1794" y="2343"/>
                    <a:pt x="1780" y="2337"/>
                  </a:cubicBezTo>
                  <a:cubicBezTo>
                    <a:pt x="1765" y="2332"/>
                    <a:pt x="1753" y="2324"/>
                    <a:pt x="1741" y="2314"/>
                  </a:cubicBezTo>
                  <a:cubicBezTo>
                    <a:pt x="1661" y="2253"/>
                    <a:pt x="1625" y="2161"/>
                    <a:pt x="1573" y="2080"/>
                  </a:cubicBezTo>
                  <a:cubicBezTo>
                    <a:pt x="1561" y="1877"/>
                    <a:pt x="1403" y="1784"/>
                    <a:pt x="1261" y="1685"/>
                  </a:cubicBezTo>
                  <a:cubicBezTo>
                    <a:pt x="1090" y="1564"/>
                    <a:pt x="930" y="1433"/>
                    <a:pt x="762" y="1312"/>
                  </a:cubicBezTo>
                  <a:cubicBezTo>
                    <a:pt x="605" y="1200"/>
                    <a:pt x="456" y="1087"/>
                    <a:pt x="333" y="939"/>
                  </a:cubicBezTo>
                  <a:cubicBezTo>
                    <a:pt x="282" y="881"/>
                    <a:pt x="256" y="811"/>
                    <a:pt x="206" y="756"/>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33" name="Forme libre 1332"/>
            <p:cNvSpPr>
              <a:spLocks noChangeArrowheads="1"/>
            </p:cNvSpPr>
            <p:nvPr userDrawn="1"/>
          </p:nvSpPr>
          <p:spPr bwMode="auto">
            <a:xfrm>
              <a:off x="2833688" y="6035675"/>
              <a:ext cx="534987" cy="382588"/>
            </a:xfrm>
            <a:custGeom>
              <a:avLst/>
              <a:gdLst>
                <a:gd name="T0" fmla="*/ 769 w 1485"/>
                <a:gd name="T1" fmla="*/ 1060 h 1061"/>
                <a:gd name="T2" fmla="*/ 682 w 1485"/>
                <a:gd name="T3" fmla="*/ 973 h 1061"/>
                <a:gd name="T4" fmla="*/ 455 w 1485"/>
                <a:gd name="T5" fmla="*/ 769 h 1061"/>
                <a:gd name="T6" fmla="*/ 427 w 1485"/>
                <a:gd name="T7" fmla="*/ 732 h 1061"/>
                <a:gd name="T8" fmla="*/ 371 w 1485"/>
                <a:gd name="T9" fmla="*/ 668 h 1061"/>
                <a:gd name="T10" fmla="*/ 447 w 1485"/>
                <a:gd name="T11" fmla="*/ 588 h 1061"/>
                <a:gd name="T12" fmla="*/ 675 w 1485"/>
                <a:gd name="T13" fmla="*/ 515 h 1061"/>
                <a:gd name="T14" fmla="*/ 641 w 1485"/>
                <a:gd name="T15" fmla="*/ 446 h 1061"/>
                <a:gd name="T16" fmla="*/ 555 w 1485"/>
                <a:gd name="T17" fmla="*/ 388 h 1061"/>
                <a:gd name="T18" fmla="*/ 438 w 1485"/>
                <a:gd name="T19" fmla="*/ 304 h 1061"/>
                <a:gd name="T20" fmla="*/ 354 w 1485"/>
                <a:gd name="T21" fmla="*/ 416 h 1061"/>
                <a:gd name="T22" fmla="*/ 171 w 1485"/>
                <a:gd name="T23" fmla="*/ 642 h 1061"/>
                <a:gd name="T24" fmla="*/ 149 w 1485"/>
                <a:gd name="T25" fmla="*/ 634 h 1061"/>
                <a:gd name="T26" fmla="*/ 140 w 1485"/>
                <a:gd name="T27" fmla="*/ 399 h 1061"/>
                <a:gd name="T28" fmla="*/ 180 w 1485"/>
                <a:gd name="T29" fmla="*/ 346 h 1061"/>
                <a:gd name="T30" fmla="*/ 186 w 1485"/>
                <a:gd name="T31" fmla="*/ 313 h 1061"/>
                <a:gd name="T32" fmla="*/ 212 w 1485"/>
                <a:gd name="T33" fmla="*/ 194 h 1061"/>
                <a:gd name="T34" fmla="*/ 375 w 1485"/>
                <a:gd name="T35" fmla="*/ 123 h 1061"/>
                <a:gd name="T36" fmla="*/ 661 w 1485"/>
                <a:gd name="T37" fmla="*/ 291 h 1061"/>
                <a:gd name="T38" fmla="*/ 688 w 1485"/>
                <a:gd name="T39" fmla="*/ 307 h 1061"/>
                <a:gd name="T40" fmla="*/ 1102 w 1485"/>
                <a:gd name="T41" fmla="*/ 320 h 1061"/>
                <a:gd name="T42" fmla="*/ 1203 w 1485"/>
                <a:gd name="T43" fmla="*/ 210 h 1061"/>
                <a:gd name="T44" fmla="*/ 1328 w 1485"/>
                <a:gd name="T45" fmla="*/ 20 h 1061"/>
                <a:gd name="T46" fmla="*/ 1377 w 1485"/>
                <a:gd name="T47" fmla="*/ 0 h 1061"/>
                <a:gd name="T48" fmla="*/ 1424 w 1485"/>
                <a:gd name="T49" fmla="*/ 176 h 1061"/>
                <a:gd name="T50" fmla="*/ 1418 w 1485"/>
                <a:gd name="T51" fmla="*/ 231 h 1061"/>
                <a:gd name="T52" fmla="*/ 1365 w 1485"/>
                <a:gd name="T53" fmla="*/ 341 h 1061"/>
                <a:gd name="T54" fmla="*/ 1104 w 1485"/>
                <a:gd name="T55" fmla="*/ 520 h 1061"/>
                <a:gd name="T56" fmla="*/ 1055 w 1485"/>
                <a:gd name="T57" fmla="*/ 530 h 1061"/>
                <a:gd name="T58" fmla="*/ 1007 w 1485"/>
                <a:gd name="T59" fmla="*/ 538 h 1061"/>
                <a:gd name="T60" fmla="*/ 962 w 1485"/>
                <a:gd name="T61" fmla="*/ 526 h 1061"/>
                <a:gd name="T62" fmla="*/ 1006 w 1485"/>
                <a:gd name="T63" fmla="*/ 579 h 1061"/>
                <a:gd name="T64" fmla="*/ 1011 w 1485"/>
                <a:gd name="T65" fmla="*/ 643 h 1061"/>
                <a:gd name="T66" fmla="*/ 878 w 1485"/>
                <a:gd name="T67" fmla="*/ 892 h 1061"/>
                <a:gd name="T68" fmla="*/ 824 w 1485"/>
                <a:gd name="T69" fmla="*/ 975 h 1061"/>
                <a:gd name="T70" fmla="*/ 769 w 1485"/>
                <a:gd name="T71" fmla="*/ 1060 h 1061"/>
                <a:gd name="T72" fmla="*/ 858 w 1485"/>
                <a:gd name="T73" fmla="*/ 509 h 1061"/>
                <a:gd name="T74" fmla="*/ 797 w 1485"/>
                <a:gd name="T75" fmla="*/ 485 h 1061"/>
                <a:gd name="T76" fmla="*/ 777 w 1485"/>
                <a:gd name="T77" fmla="*/ 471 h 1061"/>
                <a:gd name="T78" fmla="*/ 786 w 1485"/>
                <a:gd name="T79" fmla="*/ 478 h 1061"/>
                <a:gd name="T80" fmla="*/ 820 w 1485"/>
                <a:gd name="T81" fmla="*/ 500 h 1061"/>
                <a:gd name="T82" fmla="*/ 829 w 1485"/>
                <a:gd name="T83" fmla="*/ 526 h 1061"/>
                <a:gd name="T84" fmla="*/ 835 w 1485"/>
                <a:gd name="T85" fmla="*/ 532 h 1061"/>
                <a:gd name="T86" fmla="*/ 864 w 1485"/>
                <a:gd name="T87" fmla="*/ 514 h 1061"/>
                <a:gd name="T88" fmla="*/ 882 w 1485"/>
                <a:gd name="T89" fmla="*/ 516 h 1061"/>
                <a:gd name="T90" fmla="*/ 858 w 1485"/>
                <a:gd name="T91" fmla="*/ 509 h 1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85" h="1061">
                  <a:moveTo>
                    <a:pt x="769" y="1060"/>
                  </a:moveTo>
                  <a:cubicBezTo>
                    <a:pt x="752" y="1019"/>
                    <a:pt x="719" y="993"/>
                    <a:pt x="682" y="973"/>
                  </a:cubicBezTo>
                  <a:cubicBezTo>
                    <a:pt x="589" y="924"/>
                    <a:pt x="517" y="851"/>
                    <a:pt x="455" y="769"/>
                  </a:cubicBezTo>
                  <a:lnTo>
                    <a:pt x="427" y="732"/>
                  </a:lnTo>
                  <a:cubicBezTo>
                    <a:pt x="407" y="711"/>
                    <a:pt x="365" y="709"/>
                    <a:pt x="371" y="668"/>
                  </a:cubicBezTo>
                  <a:cubicBezTo>
                    <a:pt x="377" y="627"/>
                    <a:pt x="413" y="602"/>
                    <a:pt x="447" y="588"/>
                  </a:cubicBezTo>
                  <a:cubicBezTo>
                    <a:pt x="523" y="559"/>
                    <a:pt x="586" y="494"/>
                    <a:pt x="675" y="515"/>
                  </a:cubicBezTo>
                  <a:cubicBezTo>
                    <a:pt x="681" y="472"/>
                    <a:pt x="659" y="460"/>
                    <a:pt x="641" y="446"/>
                  </a:cubicBezTo>
                  <a:cubicBezTo>
                    <a:pt x="613" y="426"/>
                    <a:pt x="586" y="405"/>
                    <a:pt x="555" y="388"/>
                  </a:cubicBezTo>
                  <a:cubicBezTo>
                    <a:pt x="513" y="364"/>
                    <a:pt x="488" y="301"/>
                    <a:pt x="438" y="304"/>
                  </a:cubicBezTo>
                  <a:cubicBezTo>
                    <a:pt x="380" y="307"/>
                    <a:pt x="394" y="390"/>
                    <a:pt x="354" y="416"/>
                  </a:cubicBezTo>
                  <a:cubicBezTo>
                    <a:pt x="268" y="474"/>
                    <a:pt x="226" y="562"/>
                    <a:pt x="171" y="642"/>
                  </a:cubicBezTo>
                  <a:cubicBezTo>
                    <a:pt x="163" y="640"/>
                    <a:pt x="155" y="639"/>
                    <a:pt x="149" y="634"/>
                  </a:cubicBezTo>
                  <a:cubicBezTo>
                    <a:pt x="1" y="533"/>
                    <a:pt x="0" y="514"/>
                    <a:pt x="140" y="399"/>
                  </a:cubicBezTo>
                  <a:cubicBezTo>
                    <a:pt x="158" y="384"/>
                    <a:pt x="172" y="368"/>
                    <a:pt x="180" y="346"/>
                  </a:cubicBezTo>
                  <a:cubicBezTo>
                    <a:pt x="181" y="335"/>
                    <a:pt x="184" y="324"/>
                    <a:pt x="186" y="313"/>
                  </a:cubicBezTo>
                  <a:cubicBezTo>
                    <a:pt x="192" y="274"/>
                    <a:pt x="197" y="234"/>
                    <a:pt x="212" y="194"/>
                  </a:cubicBezTo>
                  <a:cubicBezTo>
                    <a:pt x="253" y="89"/>
                    <a:pt x="264" y="83"/>
                    <a:pt x="375" y="123"/>
                  </a:cubicBezTo>
                  <a:cubicBezTo>
                    <a:pt x="478" y="167"/>
                    <a:pt x="560" y="246"/>
                    <a:pt x="661" y="291"/>
                  </a:cubicBezTo>
                  <a:cubicBezTo>
                    <a:pt x="670" y="295"/>
                    <a:pt x="679" y="301"/>
                    <a:pt x="688" y="307"/>
                  </a:cubicBezTo>
                  <a:cubicBezTo>
                    <a:pt x="824" y="391"/>
                    <a:pt x="962" y="391"/>
                    <a:pt x="1102" y="320"/>
                  </a:cubicBezTo>
                  <a:cubicBezTo>
                    <a:pt x="1149" y="295"/>
                    <a:pt x="1188" y="263"/>
                    <a:pt x="1203" y="210"/>
                  </a:cubicBezTo>
                  <a:cubicBezTo>
                    <a:pt x="1258" y="155"/>
                    <a:pt x="1281" y="80"/>
                    <a:pt x="1328" y="20"/>
                  </a:cubicBezTo>
                  <a:cubicBezTo>
                    <a:pt x="1342" y="8"/>
                    <a:pt x="1359" y="0"/>
                    <a:pt x="1377" y="0"/>
                  </a:cubicBezTo>
                  <a:cubicBezTo>
                    <a:pt x="1484" y="34"/>
                    <a:pt x="1423" y="113"/>
                    <a:pt x="1424" y="176"/>
                  </a:cubicBezTo>
                  <a:cubicBezTo>
                    <a:pt x="1423" y="194"/>
                    <a:pt x="1420" y="213"/>
                    <a:pt x="1418" y="231"/>
                  </a:cubicBezTo>
                  <a:cubicBezTo>
                    <a:pt x="1409" y="272"/>
                    <a:pt x="1391" y="309"/>
                    <a:pt x="1365" y="341"/>
                  </a:cubicBezTo>
                  <a:cubicBezTo>
                    <a:pt x="1287" y="413"/>
                    <a:pt x="1215" y="497"/>
                    <a:pt x="1104" y="520"/>
                  </a:cubicBezTo>
                  <a:cubicBezTo>
                    <a:pt x="1087" y="523"/>
                    <a:pt x="1072" y="527"/>
                    <a:pt x="1055" y="530"/>
                  </a:cubicBezTo>
                  <a:cubicBezTo>
                    <a:pt x="1040" y="535"/>
                    <a:pt x="1023" y="538"/>
                    <a:pt x="1007" y="538"/>
                  </a:cubicBezTo>
                  <a:cubicBezTo>
                    <a:pt x="992" y="535"/>
                    <a:pt x="977" y="530"/>
                    <a:pt x="962" y="526"/>
                  </a:cubicBezTo>
                  <a:cubicBezTo>
                    <a:pt x="984" y="537"/>
                    <a:pt x="1001" y="553"/>
                    <a:pt x="1006" y="579"/>
                  </a:cubicBezTo>
                  <a:cubicBezTo>
                    <a:pt x="1012" y="601"/>
                    <a:pt x="1027" y="628"/>
                    <a:pt x="1011" y="643"/>
                  </a:cubicBezTo>
                  <a:cubicBezTo>
                    <a:pt x="936" y="711"/>
                    <a:pt x="928" y="813"/>
                    <a:pt x="878" y="892"/>
                  </a:cubicBezTo>
                  <a:cubicBezTo>
                    <a:pt x="835" y="903"/>
                    <a:pt x="818" y="929"/>
                    <a:pt x="824" y="975"/>
                  </a:cubicBezTo>
                  <a:cubicBezTo>
                    <a:pt x="832" y="1021"/>
                    <a:pt x="810" y="1048"/>
                    <a:pt x="769" y="1060"/>
                  </a:cubicBezTo>
                  <a:close/>
                  <a:moveTo>
                    <a:pt x="858" y="509"/>
                  </a:moveTo>
                  <a:cubicBezTo>
                    <a:pt x="835" y="509"/>
                    <a:pt x="817" y="494"/>
                    <a:pt x="797" y="485"/>
                  </a:cubicBezTo>
                  <a:cubicBezTo>
                    <a:pt x="789" y="480"/>
                    <a:pt x="783" y="475"/>
                    <a:pt x="777" y="471"/>
                  </a:cubicBezTo>
                  <a:cubicBezTo>
                    <a:pt x="780" y="474"/>
                    <a:pt x="783" y="475"/>
                    <a:pt x="786" y="478"/>
                  </a:cubicBezTo>
                  <a:cubicBezTo>
                    <a:pt x="797" y="486"/>
                    <a:pt x="809" y="492"/>
                    <a:pt x="820" y="500"/>
                  </a:cubicBezTo>
                  <a:cubicBezTo>
                    <a:pt x="826" y="507"/>
                    <a:pt x="829" y="517"/>
                    <a:pt x="829" y="526"/>
                  </a:cubicBezTo>
                  <a:cubicBezTo>
                    <a:pt x="833" y="526"/>
                    <a:pt x="817" y="546"/>
                    <a:pt x="835" y="532"/>
                  </a:cubicBezTo>
                  <a:cubicBezTo>
                    <a:pt x="844" y="526"/>
                    <a:pt x="852" y="517"/>
                    <a:pt x="864" y="514"/>
                  </a:cubicBezTo>
                  <a:cubicBezTo>
                    <a:pt x="870" y="515"/>
                    <a:pt x="876" y="515"/>
                    <a:pt x="882" y="516"/>
                  </a:cubicBezTo>
                  <a:cubicBezTo>
                    <a:pt x="874" y="514"/>
                    <a:pt x="866" y="511"/>
                    <a:pt x="858" y="509"/>
                  </a:cubicBezTo>
                  <a:close/>
                </a:path>
              </a:pathLst>
            </a:custGeom>
            <a:solidFill>
              <a:schemeClr val="accent1">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34" name="Forme libre 1333"/>
            <p:cNvSpPr>
              <a:spLocks noChangeArrowheads="1"/>
            </p:cNvSpPr>
            <p:nvPr userDrawn="1"/>
          </p:nvSpPr>
          <p:spPr bwMode="auto">
            <a:xfrm>
              <a:off x="3208338" y="6648450"/>
              <a:ext cx="841375" cy="623888"/>
            </a:xfrm>
            <a:custGeom>
              <a:avLst/>
              <a:gdLst>
                <a:gd name="T0" fmla="*/ 0 w 2339"/>
                <a:gd name="T1" fmla="*/ 0 h 1733"/>
                <a:gd name="T2" fmla="*/ 170 w 2339"/>
                <a:gd name="T3" fmla="*/ 180 h 1733"/>
                <a:gd name="T4" fmla="*/ 406 w 2339"/>
                <a:gd name="T5" fmla="*/ 393 h 1733"/>
                <a:gd name="T6" fmla="*/ 423 w 2339"/>
                <a:gd name="T7" fmla="*/ 408 h 1733"/>
                <a:gd name="T8" fmla="*/ 744 w 2339"/>
                <a:gd name="T9" fmla="*/ 632 h 1733"/>
                <a:gd name="T10" fmla="*/ 1171 w 2339"/>
                <a:gd name="T11" fmla="*/ 948 h 1733"/>
                <a:gd name="T12" fmla="*/ 1190 w 2339"/>
                <a:gd name="T13" fmla="*/ 962 h 1733"/>
                <a:gd name="T14" fmla="*/ 1422 w 2339"/>
                <a:gd name="T15" fmla="*/ 1304 h 1733"/>
                <a:gd name="T16" fmla="*/ 1559 w 2339"/>
                <a:gd name="T17" fmla="*/ 1556 h 1733"/>
                <a:gd name="T18" fmla="*/ 1605 w 2339"/>
                <a:gd name="T19" fmla="*/ 1556 h 1733"/>
                <a:gd name="T20" fmla="*/ 1628 w 2339"/>
                <a:gd name="T21" fmla="*/ 1579 h 1733"/>
                <a:gd name="T22" fmla="*/ 1628 w 2339"/>
                <a:gd name="T23" fmla="*/ 1579 h 1733"/>
                <a:gd name="T24" fmla="*/ 1674 w 2339"/>
                <a:gd name="T25" fmla="*/ 1602 h 1733"/>
                <a:gd name="T26" fmla="*/ 1697 w 2339"/>
                <a:gd name="T27" fmla="*/ 1602 h 1733"/>
                <a:gd name="T28" fmla="*/ 2199 w 2339"/>
                <a:gd name="T29" fmla="*/ 1617 h 1733"/>
                <a:gd name="T30" fmla="*/ 2338 w 2339"/>
                <a:gd name="T31" fmla="*/ 1671 h 1733"/>
                <a:gd name="T32" fmla="*/ 2262 w 2339"/>
                <a:gd name="T33" fmla="*/ 1694 h 1733"/>
                <a:gd name="T34" fmla="*/ 1544 w 2339"/>
                <a:gd name="T35" fmla="*/ 1597 h 1733"/>
                <a:gd name="T36" fmla="*/ 1490 w 2339"/>
                <a:gd name="T37" fmla="*/ 1579 h 1733"/>
                <a:gd name="T38" fmla="*/ 1490 w 2339"/>
                <a:gd name="T39" fmla="*/ 1579 h 1733"/>
                <a:gd name="T40" fmla="*/ 1468 w 2339"/>
                <a:gd name="T41" fmla="*/ 1556 h 1733"/>
                <a:gd name="T42" fmla="*/ 1468 w 2339"/>
                <a:gd name="T43" fmla="*/ 1556 h 1733"/>
                <a:gd name="T44" fmla="*/ 1445 w 2339"/>
                <a:gd name="T45" fmla="*/ 1533 h 1733"/>
                <a:gd name="T46" fmla="*/ 1445 w 2339"/>
                <a:gd name="T47" fmla="*/ 1533 h 1733"/>
                <a:gd name="T48" fmla="*/ 1422 w 2339"/>
                <a:gd name="T49" fmla="*/ 1510 h 1733"/>
                <a:gd name="T50" fmla="*/ 1422 w 2339"/>
                <a:gd name="T51" fmla="*/ 1510 h 1733"/>
                <a:gd name="T52" fmla="*/ 1284 w 2339"/>
                <a:gd name="T53" fmla="*/ 1373 h 1733"/>
                <a:gd name="T54" fmla="*/ 1284 w 2339"/>
                <a:gd name="T55" fmla="*/ 1373 h 1733"/>
                <a:gd name="T56" fmla="*/ 1261 w 2339"/>
                <a:gd name="T57" fmla="*/ 1350 h 1733"/>
                <a:gd name="T58" fmla="*/ 1261 w 2339"/>
                <a:gd name="T59" fmla="*/ 1350 h 1733"/>
                <a:gd name="T60" fmla="*/ 1239 w 2339"/>
                <a:gd name="T61" fmla="*/ 1327 h 1733"/>
                <a:gd name="T62" fmla="*/ 1239 w 2339"/>
                <a:gd name="T63" fmla="*/ 1327 h 1733"/>
                <a:gd name="T64" fmla="*/ 1193 w 2339"/>
                <a:gd name="T65" fmla="*/ 1304 h 1733"/>
                <a:gd name="T66" fmla="*/ 1193 w 2339"/>
                <a:gd name="T67" fmla="*/ 1304 h 1733"/>
                <a:gd name="T68" fmla="*/ 1170 w 2339"/>
                <a:gd name="T69" fmla="*/ 1281 h 1733"/>
                <a:gd name="T70" fmla="*/ 1170 w 2339"/>
                <a:gd name="T71" fmla="*/ 1281 h 1733"/>
                <a:gd name="T72" fmla="*/ 1147 w 2339"/>
                <a:gd name="T73" fmla="*/ 1258 h 1733"/>
                <a:gd name="T74" fmla="*/ 1147 w 2339"/>
                <a:gd name="T75" fmla="*/ 1258 h 1733"/>
                <a:gd name="T76" fmla="*/ 1124 w 2339"/>
                <a:gd name="T77" fmla="*/ 1236 h 1733"/>
                <a:gd name="T78" fmla="*/ 1124 w 2339"/>
                <a:gd name="T79" fmla="*/ 1236 h 1733"/>
                <a:gd name="T80" fmla="*/ 403 w 2339"/>
                <a:gd name="T81" fmla="*/ 574 h 1733"/>
                <a:gd name="T82" fmla="*/ 276 w 2339"/>
                <a:gd name="T83" fmla="*/ 480 h 1733"/>
                <a:gd name="T84" fmla="*/ 276 w 2339"/>
                <a:gd name="T85" fmla="*/ 480 h 1733"/>
                <a:gd name="T86" fmla="*/ 254 w 2339"/>
                <a:gd name="T87" fmla="*/ 457 h 1733"/>
                <a:gd name="T88" fmla="*/ 254 w 2339"/>
                <a:gd name="T89" fmla="*/ 457 h 1733"/>
                <a:gd name="T90" fmla="*/ 185 w 2339"/>
                <a:gd name="T91" fmla="*/ 342 h 1733"/>
                <a:gd name="T92" fmla="*/ 185 w 2339"/>
                <a:gd name="T93" fmla="*/ 342 h 1733"/>
                <a:gd name="T94" fmla="*/ 139 w 2339"/>
                <a:gd name="T95" fmla="*/ 273 h 1733"/>
                <a:gd name="T96" fmla="*/ 0 w 2339"/>
                <a:gd name="T97" fmla="*/ 0 h 1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39" h="1733">
                  <a:moveTo>
                    <a:pt x="0" y="0"/>
                  </a:moveTo>
                  <a:cubicBezTo>
                    <a:pt x="72" y="46"/>
                    <a:pt x="108" y="124"/>
                    <a:pt x="170" y="180"/>
                  </a:cubicBezTo>
                  <a:cubicBezTo>
                    <a:pt x="247" y="252"/>
                    <a:pt x="334" y="315"/>
                    <a:pt x="406" y="393"/>
                  </a:cubicBezTo>
                  <a:cubicBezTo>
                    <a:pt x="411" y="399"/>
                    <a:pt x="417" y="405"/>
                    <a:pt x="423" y="408"/>
                  </a:cubicBezTo>
                  <a:cubicBezTo>
                    <a:pt x="551" y="452"/>
                    <a:pt x="648" y="547"/>
                    <a:pt x="744" y="632"/>
                  </a:cubicBezTo>
                  <a:cubicBezTo>
                    <a:pt x="877" y="751"/>
                    <a:pt x="1043" y="823"/>
                    <a:pt x="1171" y="948"/>
                  </a:cubicBezTo>
                  <a:cubicBezTo>
                    <a:pt x="1177" y="953"/>
                    <a:pt x="1182" y="959"/>
                    <a:pt x="1190" y="962"/>
                  </a:cubicBezTo>
                  <a:cubicBezTo>
                    <a:pt x="1342" y="1025"/>
                    <a:pt x="1393" y="1156"/>
                    <a:pt x="1422" y="1304"/>
                  </a:cubicBezTo>
                  <a:cubicBezTo>
                    <a:pt x="1428" y="1410"/>
                    <a:pt x="1494" y="1483"/>
                    <a:pt x="1559" y="1556"/>
                  </a:cubicBezTo>
                  <a:cubicBezTo>
                    <a:pt x="1574" y="1556"/>
                    <a:pt x="1590" y="1556"/>
                    <a:pt x="1605" y="1556"/>
                  </a:cubicBezTo>
                  <a:cubicBezTo>
                    <a:pt x="1613" y="1564"/>
                    <a:pt x="1620" y="1571"/>
                    <a:pt x="1628" y="1579"/>
                  </a:cubicBezTo>
                  <a:lnTo>
                    <a:pt x="1628" y="1579"/>
                  </a:lnTo>
                  <a:cubicBezTo>
                    <a:pt x="1640" y="1593"/>
                    <a:pt x="1662" y="1588"/>
                    <a:pt x="1674" y="1602"/>
                  </a:cubicBezTo>
                  <a:cubicBezTo>
                    <a:pt x="1681" y="1602"/>
                    <a:pt x="1689" y="1602"/>
                    <a:pt x="1697" y="1602"/>
                  </a:cubicBezTo>
                  <a:cubicBezTo>
                    <a:pt x="1865" y="1597"/>
                    <a:pt x="2028" y="1666"/>
                    <a:pt x="2199" y="1617"/>
                  </a:cubicBezTo>
                  <a:cubicBezTo>
                    <a:pt x="2246" y="1604"/>
                    <a:pt x="2304" y="1622"/>
                    <a:pt x="2338" y="1671"/>
                  </a:cubicBezTo>
                  <a:cubicBezTo>
                    <a:pt x="2312" y="1678"/>
                    <a:pt x="2288" y="1689"/>
                    <a:pt x="2262" y="1694"/>
                  </a:cubicBezTo>
                  <a:cubicBezTo>
                    <a:pt x="2013" y="1732"/>
                    <a:pt x="1770" y="1732"/>
                    <a:pt x="1544" y="1597"/>
                  </a:cubicBezTo>
                  <a:cubicBezTo>
                    <a:pt x="1529" y="1588"/>
                    <a:pt x="1509" y="1585"/>
                    <a:pt x="1490" y="1579"/>
                  </a:cubicBezTo>
                  <a:lnTo>
                    <a:pt x="1490" y="1579"/>
                  </a:lnTo>
                  <a:cubicBezTo>
                    <a:pt x="1483" y="1571"/>
                    <a:pt x="1475" y="1564"/>
                    <a:pt x="1468" y="1556"/>
                  </a:cubicBezTo>
                  <a:lnTo>
                    <a:pt x="1468" y="1556"/>
                  </a:lnTo>
                  <a:cubicBezTo>
                    <a:pt x="1460" y="1549"/>
                    <a:pt x="1452" y="1541"/>
                    <a:pt x="1445" y="1533"/>
                  </a:cubicBezTo>
                  <a:lnTo>
                    <a:pt x="1445" y="1533"/>
                  </a:lnTo>
                  <a:cubicBezTo>
                    <a:pt x="1437" y="1526"/>
                    <a:pt x="1429" y="1518"/>
                    <a:pt x="1422" y="1510"/>
                  </a:cubicBezTo>
                  <a:lnTo>
                    <a:pt x="1422" y="1510"/>
                  </a:lnTo>
                  <a:cubicBezTo>
                    <a:pt x="1384" y="1457"/>
                    <a:pt x="1338" y="1411"/>
                    <a:pt x="1284" y="1373"/>
                  </a:cubicBezTo>
                  <a:lnTo>
                    <a:pt x="1284" y="1373"/>
                  </a:lnTo>
                  <a:cubicBezTo>
                    <a:pt x="1277" y="1365"/>
                    <a:pt x="1269" y="1358"/>
                    <a:pt x="1261" y="1350"/>
                  </a:cubicBezTo>
                  <a:lnTo>
                    <a:pt x="1261" y="1350"/>
                  </a:lnTo>
                  <a:cubicBezTo>
                    <a:pt x="1254" y="1342"/>
                    <a:pt x="1246" y="1335"/>
                    <a:pt x="1239" y="1327"/>
                  </a:cubicBezTo>
                  <a:lnTo>
                    <a:pt x="1239" y="1327"/>
                  </a:lnTo>
                  <a:cubicBezTo>
                    <a:pt x="1226" y="1313"/>
                    <a:pt x="1205" y="1318"/>
                    <a:pt x="1193" y="1304"/>
                  </a:cubicBezTo>
                  <a:lnTo>
                    <a:pt x="1193" y="1304"/>
                  </a:lnTo>
                  <a:cubicBezTo>
                    <a:pt x="1185" y="1297"/>
                    <a:pt x="1177" y="1289"/>
                    <a:pt x="1170" y="1281"/>
                  </a:cubicBezTo>
                  <a:lnTo>
                    <a:pt x="1170" y="1281"/>
                  </a:lnTo>
                  <a:cubicBezTo>
                    <a:pt x="1162" y="1274"/>
                    <a:pt x="1155" y="1266"/>
                    <a:pt x="1147" y="1258"/>
                  </a:cubicBezTo>
                  <a:lnTo>
                    <a:pt x="1147" y="1258"/>
                  </a:lnTo>
                  <a:cubicBezTo>
                    <a:pt x="1139" y="1251"/>
                    <a:pt x="1132" y="1243"/>
                    <a:pt x="1124" y="1236"/>
                  </a:cubicBezTo>
                  <a:lnTo>
                    <a:pt x="1124" y="1236"/>
                  </a:lnTo>
                  <a:cubicBezTo>
                    <a:pt x="890" y="1008"/>
                    <a:pt x="632" y="806"/>
                    <a:pt x="403" y="574"/>
                  </a:cubicBezTo>
                  <a:cubicBezTo>
                    <a:pt x="367" y="536"/>
                    <a:pt x="322" y="504"/>
                    <a:pt x="276" y="480"/>
                  </a:cubicBezTo>
                  <a:lnTo>
                    <a:pt x="276" y="480"/>
                  </a:lnTo>
                  <a:cubicBezTo>
                    <a:pt x="269" y="472"/>
                    <a:pt x="261" y="464"/>
                    <a:pt x="254" y="457"/>
                  </a:cubicBezTo>
                  <a:lnTo>
                    <a:pt x="254" y="457"/>
                  </a:lnTo>
                  <a:cubicBezTo>
                    <a:pt x="229" y="419"/>
                    <a:pt x="214" y="376"/>
                    <a:pt x="185" y="342"/>
                  </a:cubicBezTo>
                  <a:lnTo>
                    <a:pt x="185" y="342"/>
                  </a:lnTo>
                  <a:cubicBezTo>
                    <a:pt x="168" y="321"/>
                    <a:pt x="157" y="295"/>
                    <a:pt x="139" y="273"/>
                  </a:cubicBezTo>
                  <a:cubicBezTo>
                    <a:pt x="92" y="182"/>
                    <a:pt x="29" y="99"/>
                    <a:pt x="0" y="0"/>
                  </a:cubicBezTo>
                </a:path>
              </a:pathLst>
            </a:custGeom>
            <a:solidFill>
              <a:srgbClr val="49494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35" name="Forme libre 1334"/>
            <p:cNvSpPr>
              <a:spLocks noChangeArrowheads="1"/>
            </p:cNvSpPr>
            <p:nvPr userDrawn="1"/>
          </p:nvSpPr>
          <p:spPr bwMode="auto">
            <a:xfrm>
              <a:off x="3163888" y="6210300"/>
              <a:ext cx="157162" cy="292100"/>
            </a:xfrm>
            <a:custGeom>
              <a:avLst/>
              <a:gdLst>
                <a:gd name="T0" fmla="*/ 57 w 435"/>
                <a:gd name="T1" fmla="*/ 116 h 811"/>
                <a:gd name="T2" fmla="*/ 31 w 435"/>
                <a:gd name="T3" fmla="*/ 48 h 811"/>
                <a:gd name="T4" fmla="*/ 433 w 435"/>
                <a:gd name="T5" fmla="*/ 345 h 811"/>
                <a:gd name="T6" fmla="*/ 365 w 435"/>
                <a:gd name="T7" fmla="*/ 442 h 811"/>
                <a:gd name="T8" fmla="*/ 234 w 435"/>
                <a:gd name="T9" fmla="*/ 487 h 811"/>
                <a:gd name="T10" fmla="*/ 239 w 435"/>
                <a:gd name="T11" fmla="*/ 532 h 811"/>
                <a:gd name="T12" fmla="*/ 214 w 435"/>
                <a:gd name="T13" fmla="*/ 714 h 811"/>
                <a:gd name="T14" fmla="*/ 100 w 435"/>
                <a:gd name="T15" fmla="*/ 810 h 811"/>
                <a:gd name="T16" fmla="*/ 55 w 435"/>
                <a:gd name="T17" fmla="*/ 755 h 811"/>
                <a:gd name="T18" fmla="*/ 92 w 435"/>
                <a:gd name="T19" fmla="*/ 697 h 811"/>
                <a:gd name="T20" fmla="*/ 101 w 435"/>
                <a:gd name="T21" fmla="*/ 667 h 811"/>
                <a:gd name="T22" fmla="*/ 78 w 435"/>
                <a:gd name="T23" fmla="*/ 456 h 811"/>
                <a:gd name="T24" fmla="*/ 191 w 435"/>
                <a:gd name="T25" fmla="*/ 346 h 811"/>
                <a:gd name="T26" fmla="*/ 217 w 435"/>
                <a:gd name="T27" fmla="*/ 270 h 811"/>
                <a:gd name="T28" fmla="*/ 57 w 435"/>
                <a:gd name="T29" fmla="*/ 116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811">
                  <a:moveTo>
                    <a:pt x="57" y="116"/>
                  </a:moveTo>
                  <a:cubicBezTo>
                    <a:pt x="48" y="93"/>
                    <a:pt x="40" y="71"/>
                    <a:pt x="31" y="48"/>
                  </a:cubicBezTo>
                  <a:cubicBezTo>
                    <a:pt x="229" y="0"/>
                    <a:pt x="425" y="145"/>
                    <a:pt x="433" y="345"/>
                  </a:cubicBezTo>
                  <a:cubicBezTo>
                    <a:pt x="434" y="395"/>
                    <a:pt x="400" y="419"/>
                    <a:pt x="365" y="442"/>
                  </a:cubicBezTo>
                  <a:cubicBezTo>
                    <a:pt x="330" y="485"/>
                    <a:pt x="269" y="448"/>
                    <a:pt x="234" y="487"/>
                  </a:cubicBezTo>
                  <a:cubicBezTo>
                    <a:pt x="225" y="503"/>
                    <a:pt x="231" y="517"/>
                    <a:pt x="239" y="532"/>
                  </a:cubicBezTo>
                  <a:cubicBezTo>
                    <a:pt x="266" y="598"/>
                    <a:pt x="283" y="662"/>
                    <a:pt x="214" y="714"/>
                  </a:cubicBezTo>
                  <a:cubicBezTo>
                    <a:pt x="168" y="736"/>
                    <a:pt x="150" y="794"/>
                    <a:pt x="100" y="810"/>
                  </a:cubicBezTo>
                  <a:cubicBezTo>
                    <a:pt x="66" y="807"/>
                    <a:pt x="46" y="794"/>
                    <a:pt x="55" y="755"/>
                  </a:cubicBezTo>
                  <a:cubicBezTo>
                    <a:pt x="68" y="737"/>
                    <a:pt x="81" y="717"/>
                    <a:pt x="92" y="697"/>
                  </a:cubicBezTo>
                  <a:cubicBezTo>
                    <a:pt x="97" y="688"/>
                    <a:pt x="103" y="668"/>
                    <a:pt x="101" y="667"/>
                  </a:cubicBezTo>
                  <a:cubicBezTo>
                    <a:pt x="0" y="606"/>
                    <a:pt x="78" y="526"/>
                    <a:pt x="78" y="456"/>
                  </a:cubicBezTo>
                  <a:cubicBezTo>
                    <a:pt x="109" y="412"/>
                    <a:pt x="144" y="372"/>
                    <a:pt x="191" y="346"/>
                  </a:cubicBezTo>
                  <a:cubicBezTo>
                    <a:pt x="225" y="328"/>
                    <a:pt x="231" y="303"/>
                    <a:pt x="217" y="270"/>
                  </a:cubicBezTo>
                  <a:cubicBezTo>
                    <a:pt x="153" y="230"/>
                    <a:pt x="142" y="135"/>
                    <a:pt x="57" y="116"/>
                  </a:cubicBezTo>
                </a:path>
              </a:pathLst>
            </a:custGeom>
            <a:solidFill>
              <a:srgbClr val="2B2B2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36" name="Forme libre 1335"/>
            <p:cNvSpPr>
              <a:spLocks noChangeArrowheads="1"/>
            </p:cNvSpPr>
            <p:nvPr userDrawn="1"/>
          </p:nvSpPr>
          <p:spPr bwMode="auto">
            <a:xfrm>
              <a:off x="3308350" y="6819900"/>
              <a:ext cx="304800" cy="273050"/>
            </a:xfrm>
            <a:custGeom>
              <a:avLst/>
              <a:gdLst>
                <a:gd name="T0" fmla="*/ 0 w 847"/>
                <a:gd name="T1" fmla="*/ 0 h 757"/>
                <a:gd name="T2" fmla="*/ 101 w 847"/>
                <a:gd name="T3" fmla="*/ 45 h 757"/>
                <a:gd name="T4" fmla="*/ 394 w 847"/>
                <a:gd name="T5" fmla="*/ 314 h 757"/>
                <a:gd name="T6" fmla="*/ 667 w 847"/>
                <a:gd name="T7" fmla="*/ 554 h 757"/>
                <a:gd name="T8" fmla="*/ 846 w 847"/>
                <a:gd name="T9" fmla="*/ 756 h 757"/>
                <a:gd name="T10" fmla="*/ 606 w 847"/>
                <a:gd name="T11" fmla="*/ 566 h 757"/>
                <a:gd name="T12" fmla="*/ 26 w 847"/>
                <a:gd name="T13" fmla="*/ 36 h 757"/>
                <a:gd name="T14" fmla="*/ 0 w 847"/>
                <a:gd name="T15" fmla="*/ 0 h 7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7" h="757">
                  <a:moveTo>
                    <a:pt x="0" y="0"/>
                  </a:moveTo>
                  <a:cubicBezTo>
                    <a:pt x="40" y="1"/>
                    <a:pt x="75" y="16"/>
                    <a:pt x="101" y="45"/>
                  </a:cubicBezTo>
                  <a:cubicBezTo>
                    <a:pt x="189" y="145"/>
                    <a:pt x="302" y="218"/>
                    <a:pt x="394" y="314"/>
                  </a:cubicBezTo>
                  <a:cubicBezTo>
                    <a:pt x="478" y="403"/>
                    <a:pt x="570" y="482"/>
                    <a:pt x="667" y="554"/>
                  </a:cubicBezTo>
                  <a:cubicBezTo>
                    <a:pt x="742" y="607"/>
                    <a:pt x="808" y="670"/>
                    <a:pt x="846" y="756"/>
                  </a:cubicBezTo>
                  <a:cubicBezTo>
                    <a:pt x="744" y="722"/>
                    <a:pt x="684" y="632"/>
                    <a:pt x="606" y="566"/>
                  </a:cubicBezTo>
                  <a:cubicBezTo>
                    <a:pt x="406" y="397"/>
                    <a:pt x="218" y="213"/>
                    <a:pt x="26" y="36"/>
                  </a:cubicBezTo>
                  <a:cubicBezTo>
                    <a:pt x="17" y="27"/>
                    <a:pt x="9" y="12"/>
                    <a:pt x="0" y="0"/>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37" name="Forme libre 1336"/>
            <p:cNvSpPr>
              <a:spLocks noChangeArrowheads="1"/>
            </p:cNvSpPr>
            <p:nvPr userDrawn="1"/>
          </p:nvSpPr>
          <p:spPr bwMode="auto">
            <a:xfrm>
              <a:off x="3149600" y="6243638"/>
              <a:ext cx="92075" cy="114300"/>
            </a:xfrm>
            <a:custGeom>
              <a:avLst/>
              <a:gdLst>
                <a:gd name="T0" fmla="*/ 96 w 257"/>
                <a:gd name="T1" fmla="*/ 23 h 318"/>
                <a:gd name="T2" fmla="*/ 201 w 257"/>
                <a:gd name="T3" fmla="*/ 58 h 318"/>
                <a:gd name="T4" fmla="*/ 256 w 257"/>
                <a:gd name="T5" fmla="*/ 180 h 318"/>
                <a:gd name="T6" fmla="*/ 192 w 257"/>
                <a:gd name="T7" fmla="*/ 163 h 318"/>
                <a:gd name="T8" fmla="*/ 143 w 257"/>
                <a:gd name="T9" fmla="*/ 123 h 318"/>
                <a:gd name="T10" fmla="*/ 94 w 257"/>
                <a:gd name="T11" fmla="*/ 180 h 318"/>
                <a:gd name="T12" fmla="*/ 0 w 257"/>
                <a:gd name="T13" fmla="*/ 317 h 318"/>
                <a:gd name="T14" fmla="*/ 90 w 257"/>
                <a:gd name="T15" fmla="*/ 76 h 318"/>
                <a:gd name="T16" fmla="*/ 96 w 257"/>
                <a:gd name="T17" fmla="*/ 2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7" h="318">
                  <a:moveTo>
                    <a:pt x="96" y="23"/>
                  </a:moveTo>
                  <a:cubicBezTo>
                    <a:pt x="142" y="0"/>
                    <a:pt x="175" y="18"/>
                    <a:pt x="201" y="58"/>
                  </a:cubicBezTo>
                  <a:cubicBezTo>
                    <a:pt x="226" y="96"/>
                    <a:pt x="246" y="137"/>
                    <a:pt x="256" y="180"/>
                  </a:cubicBezTo>
                  <a:cubicBezTo>
                    <a:pt x="233" y="178"/>
                    <a:pt x="210" y="178"/>
                    <a:pt x="192" y="163"/>
                  </a:cubicBezTo>
                  <a:cubicBezTo>
                    <a:pt x="175" y="149"/>
                    <a:pt x="171" y="120"/>
                    <a:pt x="143" y="123"/>
                  </a:cubicBezTo>
                  <a:cubicBezTo>
                    <a:pt x="111" y="126"/>
                    <a:pt x="107" y="158"/>
                    <a:pt x="94" y="180"/>
                  </a:cubicBezTo>
                  <a:cubicBezTo>
                    <a:pt x="65" y="227"/>
                    <a:pt x="47" y="282"/>
                    <a:pt x="0" y="317"/>
                  </a:cubicBezTo>
                  <a:cubicBezTo>
                    <a:pt x="16" y="232"/>
                    <a:pt x="32" y="146"/>
                    <a:pt x="90" y="76"/>
                  </a:cubicBezTo>
                  <a:cubicBezTo>
                    <a:pt x="102" y="62"/>
                    <a:pt x="99" y="41"/>
                    <a:pt x="96" y="23"/>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38" name="Forme libre 1337"/>
            <p:cNvSpPr>
              <a:spLocks noChangeArrowheads="1"/>
            </p:cNvSpPr>
            <p:nvPr userDrawn="1"/>
          </p:nvSpPr>
          <p:spPr bwMode="auto">
            <a:xfrm>
              <a:off x="3670300" y="7142163"/>
              <a:ext cx="49213" cy="50800"/>
            </a:xfrm>
            <a:custGeom>
              <a:avLst/>
              <a:gdLst>
                <a:gd name="T0" fmla="*/ 0 w 138"/>
                <a:gd name="T1" fmla="*/ 0 h 139"/>
                <a:gd name="T2" fmla="*/ 137 w 138"/>
                <a:gd name="T3" fmla="*/ 138 h 139"/>
                <a:gd name="T4" fmla="*/ 0 w 138"/>
                <a:gd name="T5" fmla="*/ 0 h 139"/>
              </a:gdLst>
              <a:ahLst/>
              <a:cxnLst>
                <a:cxn ang="0">
                  <a:pos x="T0" y="T1"/>
                </a:cxn>
                <a:cxn ang="0">
                  <a:pos x="T2" y="T3"/>
                </a:cxn>
                <a:cxn ang="0">
                  <a:pos x="T4" y="T5"/>
                </a:cxn>
              </a:cxnLst>
              <a:rect l="0" t="0" r="r" b="b"/>
              <a:pathLst>
                <a:path w="138" h="139">
                  <a:moveTo>
                    <a:pt x="0" y="0"/>
                  </a:moveTo>
                  <a:cubicBezTo>
                    <a:pt x="69" y="22"/>
                    <a:pt x="114" y="69"/>
                    <a:pt x="137" y="138"/>
                  </a:cubicBezTo>
                  <a:cubicBezTo>
                    <a:pt x="82" y="100"/>
                    <a:pt x="38" y="54"/>
                    <a:pt x="0" y="0"/>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39" name="Forme libre 1338"/>
            <p:cNvSpPr>
              <a:spLocks noChangeArrowheads="1"/>
            </p:cNvSpPr>
            <p:nvPr userDrawn="1"/>
          </p:nvSpPr>
          <p:spPr bwMode="auto">
            <a:xfrm>
              <a:off x="3275013" y="6772275"/>
              <a:ext cx="25400" cy="41275"/>
            </a:xfrm>
            <a:custGeom>
              <a:avLst/>
              <a:gdLst>
                <a:gd name="T0" fmla="*/ 0 w 70"/>
                <a:gd name="T1" fmla="*/ 0 h 115"/>
                <a:gd name="T2" fmla="*/ 69 w 70"/>
                <a:gd name="T3" fmla="*/ 114 h 115"/>
                <a:gd name="T4" fmla="*/ 0 w 70"/>
                <a:gd name="T5" fmla="*/ 0 h 115"/>
              </a:gdLst>
              <a:ahLst/>
              <a:cxnLst>
                <a:cxn ang="0">
                  <a:pos x="T0" y="T1"/>
                </a:cxn>
                <a:cxn ang="0">
                  <a:pos x="T2" y="T3"/>
                </a:cxn>
                <a:cxn ang="0">
                  <a:pos x="T4" y="T5"/>
                </a:cxn>
              </a:cxnLst>
              <a:rect l="0" t="0" r="r" b="b"/>
              <a:pathLst>
                <a:path w="70" h="115">
                  <a:moveTo>
                    <a:pt x="0" y="0"/>
                  </a:moveTo>
                  <a:cubicBezTo>
                    <a:pt x="43" y="26"/>
                    <a:pt x="67" y="62"/>
                    <a:pt x="69" y="114"/>
                  </a:cubicBezTo>
                  <a:cubicBezTo>
                    <a:pt x="28" y="87"/>
                    <a:pt x="9" y="45"/>
                    <a:pt x="0" y="0"/>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40" name="Forme libre 1339"/>
            <p:cNvSpPr>
              <a:spLocks noChangeArrowheads="1"/>
            </p:cNvSpPr>
            <p:nvPr userDrawn="1"/>
          </p:nvSpPr>
          <p:spPr bwMode="auto">
            <a:xfrm>
              <a:off x="3257550" y="6746875"/>
              <a:ext cx="17463" cy="25400"/>
            </a:xfrm>
            <a:custGeom>
              <a:avLst/>
              <a:gdLst>
                <a:gd name="T0" fmla="*/ 0 w 47"/>
                <a:gd name="T1" fmla="*/ 0 h 70"/>
                <a:gd name="T2" fmla="*/ 46 w 47"/>
                <a:gd name="T3" fmla="*/ 69 h 70"/>
                <a:gd name="T4" fmla="*/ 0 w 47"/>
                <a:gd name="T5" fmla="*/ 0 h 70"/>
              </a:gdLst>
              <a:ahLst/>
              <a:cxnLst>
                <a:cxn ang="0">
                  <a:pos x="T0" y="T1"/>
                </a:cxn>
                <a:cxn ang="0">
                  <a:pos x="T2" y="T3"/>
                </a:cxn>
                <a:cxn ang="0">
                  <a:pos x="T4" y="T5"/>
                </a:cxn>
              </a:cxnLst>
              <a:rect l="0" t="0" r="r" b="b"/>
              <a:pathLst>
                <a:path w="47" h="70">
                  <a:moveTo>
                    <a:pt x="0" y="0"/>
                  </a:moveTo>
                  <a:cubicBezTo>
                    <a:pt x="25" y="17"/>
                    <a:pt x="40" y="40"/>
                    <a:pt x="46" y="69"/>
                  </a:cubicBezTo>
                  <a:cubicBezTo>
                    <a:pt x="22" y="52"/>
                    <a:pt x="7" y="29"/>
                    <a:pt x="0" y="0"/>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41" name="Forme libre 1340"/>
            <p:cNvSpPr>
              <a:spLocks noChangeArrowheads="1"/>
            </p:cNvSpPr>
            <p:nvPr userDrawn="1"/>
          </p:nvSpPr>
          <p:spPr bwMode="auto">
            <a:xfrm>
              <a:off x="3101975" y="6416675"/>
              <a:ext cx="9525" cy="15875"/>
            </a:xfrm>
            <a:custGeom>
              <a:avLst/>
              <a:gdLst>
                <a:gd name="T0" fmla="*/ 0 w 26"/>
                <a:gd name="T1" fmla="*/ 44 h 45"/>
                <a:gd name="T2" fmla="*/ 25 w 26"/>
                <a:gd name="T3" fmla="*/ 0 h 45"/>
                <a:gd name="T4" fmla="*/ 0 w 26"/>
                <a:gd name="T5" fmla="*/ 44 h 45"/>
              </a:gdLst>
              <a:ahLst/>
              <a:cxnLst>
                <a:cxn ang="0">
                  <a:pos x="T0" y="T1"/>
                </a:cxn>
                <a:cxn ang="0">
                  <a:pos x="T2" y="T3"/>
                </a:cxn>
                <a:cxn ang="0">
                  <a:pos x="T4" y="T5"/>
                </a:cxn>
              </a:cxnLst>
              <a:rect l="0" t="0" r="r" b="b"/>
              <a:pathLst>
                <a:path w="26" h="45">
                  <a:moveTo>
                    <a:pt x="0" y="44"/>
                  </a:moveTo>
                  <a:cubicBezTo>
                    <a:pt x="8" y="29"/>
                    <a:pt x="17" y="13"/>
                    <a:pt x="25" y="0"/>
                  </a:cubicBezTo>
                  <a:cubicBezTo>
                    <a:pt x="17" y="15"/>
                    <a:pt x="8" y="30"/>
                    <a:pt x="0" y="44"/>
                  </a:cubicBezTo>
                </a:path>
              </a:pathLst>
            </a:custGeom>
            <a:solidFill>
              <a:srgbClr val="17171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42" name="Forme libre 1341"/>
            <p:cNvSpPr>
              <a:spLocks noChangeArrowheads="1"/>
            </p:cNvSpPr>
            <p:nvPr userDrawn="1"/>
          </p:nvSpPr>
          <p:spPr bwMode="auto">
            <a:xfrm>
              <a:off x="3770313" y="6256338"/>
              <a:ext cx="619125" cy="1000125"/>
            </a:xfrm>
            <a:custGeom>
              <a:avLst/>
              <a:gdLst>
                <a:gd name="T0" fmla="*/ 778 w 1719"/>
                <a:gd name="T1" fmla="*/ 2759 h 2779"/>
                <a:gd name="T2" fmla="*/ 556 w 1719"/>
                <a:gd name="T3" fmla="*/ 2762 h 2779"/>
                <a:gd name="T4" fmla="*/ 137 w 1719"/>
                <a:gd name="T5" fmla="*/ 2691 h 2779"/>
                <a:gd name="T6" fmla="*/ 206 w 1719"/>
                <a:gd name="T7" fmla="*/ 2668 h 2779"/>
                <a:gd name="T8" fmla="*/ 290 w 1719"/>
                <a:gd name="T9" fmla="*/ 2623 h 2779"/>
                <a:gd name="T10" fmla="*/ 643 w 1719"/>
                <a:gd name="T11" fmla="*/ 2634 h 2779"/>
                <a:gd name="T12" fmla="*/ 830 w 1719"/>
                <a:gd name="T13" fmla="*/ 2432 h 2779"/>
                <a:gd name="T14" fmla="*/ 817 w 1719"/>
                <a:gd name="T15" fmla="*/ 2022 h 2779"/>
                <a:gd name="T16" fmla="*/ 817 w 1719"/>
                <a:gd name="T17" fmla="*/ 1988 h 2779"/>
                <a:gd name="T18" fmla="*/ 917 w 1719"/>
                <a:gd name="T19" fmla="*/ 1327 h 2779"/>
                <a:gd name="T20" fmla="*/ 975 w 1719"/>
                <a:gd name="T21" fmla="*/ 898 h 2779"/>
                <a:gd name="T22" fmla="*/ 950 w 1719"/>
                <a:gd name="T23" fmla="*/ 788 h 2779"/>
                <a:gd name="T24" fmla="*/ 972 w 1719"/>
                <a:gd name="T25" fmla="*/ 550 h 2779"/>
                <a:gd name="T26" fmla="*/ 1017 w 1719"/>
                <a:gd name="T27" fmla="*/ 482 h 2779"/>
                <a:gd name="T28" fmla="*/ 925 w 1719"/>
                <a:gd name="T29" fmla="*/ 322 h 2779"/>
                <a:gd name="T30" fmla="*/ 597 w 1719"/>
                <a:gd name="T31" fmla="*/ 499 h 2779"/>
                <a:gd name="T32" fmla="*/ 485 w 1719"/>
                <a:gd name="T33" fmla="*/ 577 h 2779"/>
                <a:gd name="T34" fmla="*/ 410 w 1719"/>
                <a:gd name="T35" fmla="*/ 490 h 2779"/>
                <a:gd name="T36" fmla="*/ 246 w 1719"/>
                <a:gd name="T37" fmla="*/ 259 h 2779"/>
                <a:gd name="T38" fmla="*/ 108 w 1719"/>
                <a:gd name="T39" fmla="*/ 203 h 2779"/>
                <a:gd name="T40" fmla="*/ 9 w 1719"/>
                <a:gd name="T41" fmla="*/ 96 h 2779"/>
                <a:gd name="T42" fmla="*/ 125 w 1719"/>
                <a:gd name="T43" fmla="*/ 24 h 2779"/>
                <a:gd name="T44" fmla="*/ 267 w 1719"/>
                <a:gd name="T45" fmla="*/ 65 h 2779"/>
                <a:gd name="T46" fmla="*/ 551 w 1719"/>
                <a:gd name="T47" fmla="*/ 157 h 2779"/>
                <a:gd name="T48" fmla="*/ 673 w 1719"/>
                <a:gd name="T49" fmla="*/ 139 h 2779"/>
                <a:gd name="T50" fmla="*/ 1411 w 1719"/>
                <a:gd name="T51" fmla="*/ 65 h 2779"/>
                <a:gd name="T52" fmla="*/ 1612 w 1719"/>
                <a:gd name="T53" fmla="*/ 10 h 2779"/>
                <a:gd name="T54" fmla="*/ 1693 w 1719"/>
                <a:gd name="T55" fmla="*/ 30 h 2779"/>
                <a:gd name="T56" fmla="*/ 1669 w 1719"/>
                <a:gd name="T57" fmla="*/ 104 h 2779"/>
                <a:gd name="T58" fmla="*/ 1577 w 1719"/>
                <a:gd name="T59" fmla="*/ 149 h 2779"/>
                <a:gd name="T60" fmla="*/ 1531 w 1719"/>
                <a:gd name="T61" fmla="*/ 172 h 2779"/>
                <a:gd name="T62" fmla="*/ 1531 w 1719"/>
                <a:gd name="T63" fmla="*/ 172 h 2779"/>
                <a:gd name="T64" fmla="*/ 1461 w 1719"/>
                <a:gd name="T65" fmla="*/ 194 h 2779"/>
                <a:gd name="T66" fmla="*/ 1440 w 1719"/>
                <a:gd name="T67" fmla="*/ 195 h 2779"/>
                <a:gd name="T68" fmla="*/ 1342 w 1719"/>
                <a:gd name="T69" fmla="*/ 253 h 2779"/>
                <a:gd name="T70" fmla="*/ 1275 w 1719"/>
                <a:gd name="T71" fmla="*/ 337 h 2779"/>
                <a:gd name="T72" fmla="*/ 1227 w 1719"/>
                <a:gd name="T73" fmla="*/ 603 h 2779"/>
                <a:gd name="T74" fmla="*/ 1081 w 1719"/>
                <a:gd name="T75" fmla="*/ 1701 h 2779"/>
                <a:gd name="T76" fmla="*/ 1066 w 1719"/>
                <a:gd name="T77" fmla="*/ 2063 h 2779"/>
                <a:gd name="T78" fmla="*/ 1038 w 1719"/>
                <a:gd name="T79" fmla="*/ 2515 h 2779"/>
                <a:gd name="T80" fmla="*/ 937 w 1719"/>
                <a:gd name="T81" fmla="*/ 2669 h 2779"/>
                <a:gd name="T82" fmla="*/ 778 w 1719"/>
                <a:gd name="T83" fmla="*/ 2759 h 2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19" h="2779">
                  <a:moveTo>
                    <a:pt x="778" y="2759"/>
                  </a:moveTo>
                  <a:cubicBezTo>
                    <a:pt x="704" y="2756"/>
                    <a:pt x="632" y="2753"/>
                    <a:pt x="556" y="2762"/>
                  </a:cubicBezTo>
                  <a:cubicBezTo>
                    <a:pt x="415" y="2778"/>
                    <a:pt x="268" y="2759"/>
                    <a:pt x="137" y="2691"/>
                  </a:cubicBezTo>
                  <a:cubicBezTo>
                    <a:pt x="157" y="2675"/>
                    <a:pt x="181" y="2669"/>
                    <a:pt x="206" y="2668"/>
                  </a:cubicBezTo>
                  <a:cubicBezTo>
                    <a:pt x="224" y="2634"/>
                    <a:pt x="253" y="2614"/>
                    <a:pt x="290" y="2623"/>
                  </a:cubicBezTo>
                  <a:cubicBezTo>
                    <a:pt x="407" y="2654"/>
                    <a:pt x="525" y="2631"/>
                    <a:pt x="643" y="2634"/>
                  </a:cubicBezTo>
                  <a:cubicBezTo>
                    <a:pt x="791" y="2639"/>
                    <a:pt x="847" y="2581"/>
                    <a:pt x="830" y="2432"/>
                  </a:cubicBezTo>
                  <a:cubicBezTo>
                    <a:pt x="815" y="2295"/>
                    <a:pt x="815" y="2159"/>
                    <a:pt x="817" y="2022"/>
                  </a:cubicBezTo>
                  <a:cubicBezTo>
                    <a:pt x="817" y="2011"/>
                    <a:pt x="814" y="1997"/>
                    <a:pt x="817" y="1988"/>
                  </a:cubicBezTo>
                  <a:cubicBezTo>
                    <a:pt x="884" y="1773"/>
                    <a:pt x="862" y="1545"/>
                    <a:pt x="917" y="1327"/>
                  </a:cubicBezTo>
                  <a:cubicBezTo>
                    <a:pt x="953" y="1188"/>
                    <a:pt x="963" y="1041"/>
                    <a:pt x="975" y="898"/>
                  </a:cubicBezTo>
                  <a:cubicBezTo>
                    <a:pt x="979" y="860"/>
                    <a:pt x="972" y="820"/>
                    <a:pt x="950" y="788"/>
                  </a:cubicBezTo>
                  <a:cubicBezTo>
                    <a:pt x="887" y="701"/>
                    <a:pt x="910" y="623"/>
                    <a:pt x="972" y="550"/>
                  </a:cubicBezTo>
                  <a:cubicBezTo>
                    <a:pt x="989" y="530"/>
                    <a:pt x="1006" y="507"/>
                    <a:pt x="1017" y="482"/>
                  </a:cubicBezTo>
                  <a:cubicBezTo>
                    <a:pt x="1056" y="392"/>
                    <a:pt x="1023" y="328"/>
                    <a:pt x="925" y="322"/>
                  </a:cubicBezTo>
                  <a:cubicBezTo>
                    <a:pt x="760" y="314"/>
                    <a:pt x="644" y="298"/>
                    <a:pt x="597" y="499"/>
                  </a:cubicBezTo>
                  <a:cubicBezTo>
                    <a:pt x="585" y="551"/>
                    <a:pt x="545" y="586"/>
                    <a:pt x="485" y="577"/>
                  </a:cubicBezTo>
                  <a:cubicBezTo>
                    <a:pt x="438" y="569"/>
                    <a:pt x="404" y="534"/>
                    <a:pt x="410" y="490"/>
                  </a:cubicBezTo>
                  <a:cubicBezTo>
                    <a:pt x="429" y="357"/>
                    <a:pt x="336" y="310"/>
                    <a:pt x="246" y="259"/>
                  </a:cubicBezTo>
                  <a:cubicBezTo>
                    <a:pt x="203" y="235"/>
                    <a:pt x="154" y="223"/>
                    <a:pt x="108" y="203"/>
                  </a:cubicBezTo>
                  <a:cubicBezTo>
                    <a:pt x="59" y="183"/>
                    <a:pt x="0" y="163"/>
                    <a:pt x="9" y="96"/>
                  </a:cubicBezTo>
                  <a:cubicBezTo>
                    <a:pt x="16" y="32"/>
                    <a:pt x="79" y="36"/>
                    <a:pt x="125" y="24"/>
                  </a:cubicBezTo>
                  <a:cubicBezTo>
                    <a:pt x="177" y="24"/>
                    <a:pt x="223" y="43"/>
                    <a:pt x="267" y="65"/>
                  </a:cubicBezTo>
                  <a:cubicBezTo>
                    <a:pt x="322" y="146"/>
                    <a:pt x="435" y="185"/>
                    <a:pt x="551" y="157"/>
                  </a:cubicBezTo>
                  <a:cubicBezTo>
                    <a:pt x="592" y="146"/>
                    <a:pt x="632" y="136"/>
                    <a:pt x="673" y="139"/>
                  </a:cubicBezTo>
                  <a:cubicBezTo>
                    <a:pt x="924" y="153"/>
                    <a:pt x="1166" y="99"/>
                    <a:pt x="1411" y="65"/>
                  </a:cubicBezTo>
                  <a:cubicBezTo>
                    <a:pt x="1479" y="55"/>
                    <a:pt x="1545" y="32"/>
                    <a:pt x="1612" y="10"/>
                  </a:cubicBezTo>
                  <a:cubicBezTo>
                    <a:pt x="1643" y="0"/>
                    <a:pt x="1673" y="1"/>
                    <a:pt x="1693" y="30"/>
                  </a:cubicBezTo>
                  <a:cubicBezTo>
                    <a:pt x="1718" y="64"/>
                    <a:pt x="1696" y="85"/>
                    <a:pt x="1669" y="104"/>
                  </a:cubicBezTo>
                  <a:cubicBezTo>
                    <a:pt x="1638" y="119"/>
                    <a:pt x="1608" y="134"/>
                    <a:pt x="1577" y="149"/>
                  </a:cubicBezTo>
                  <a:cubicBezTo>
                    <a:pt x="1565" y="163"/>
                    <a:pt x="1544" y="157"/>
                    <a:pt x="1531" y="172"/>
                  </a:cubicBezTo>
                  <a:lnTo>
                    <a:pt x="1531" y="172"/>
                  </a:lnTo>
                  <a:cubicBezTo>
                    <a:pt x="1511" y="192"/>
                    <a:pt x="1481" y="174"/>
                    <a:pt x="1461" y="194"/>
                  </a:cubicBezTo>
                  <a:cubicBezTo>
                    <a:pt x="1453" y="194"/>
                    <a:pt x="1446" y="194"/>
                    <a:pt x="1440" y="195"/>
                  </a:cubicBezTo>
                  <a:cubicBezTo>
                    <a:pt x="1402" y="206"/>
                    <a:pt x="1374" y="233"/>
                    <a:pt x="1342" y="253"/>
                  </a:cubicBezTo>
                  <a:cubicBezTo>
                    <a:pt x="1304" y="269"/>
                    <a:pt x="1285" y="296"/>
                    <a:pt x="1275" y="337"/>
                  </a:cubicBezTo>
                  <a:cubicBezTo>
                    <a:pt x="1253" y="424"/>
                    <a:pt x="1240" y="514"/>
                    <a:pt x="1227" y="603"/>
                  </a:cubicBezTo>
                  <a:cubicBezTo>
                    <a:pt x="1177" y="970"/>
                    <a:pt x="1160" y="1339"/>
                    <a:pt x="1081" y="1701"/>
                  </a:cubicBezTo>
                  <a:cubicBezTo>
                    <a:pt x="1055" y="1817"/>
                    <a:pt x="1063" y="1942"/>
                    <a:pt x="1066" y="2063"/>
                  </a:cubicBezTo>
                  <a:cubicBezTo>
                    <a:pt x="1069" y="2216"/>
                    <a:pt x="1044" y="2364"/>
                    <a:pt x="1038" y="2515"/>
                  </a:cubicBezTo>
                  <a:cubicBezTo>
                    <a:pt x="1035" y="2585"/>
                    <a:pt x="1001" y="2637"/>
                    <a:pt x="937" y="2669"/>
                  </a:cubicBezTo>
                  <a:cubicBezTo>
                    <a:pt x="888" y="2703"/>
                    <a:pt x="844" y="2749"/>
                    <a:pt x="778" y="2759"/>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43" name="Forme libre 1342"/>
            <p:cNvSpPr>
              <a:spLocks noChangeArrowheads="1"/>
            </p:cNvSpPr>
            <p:nvPr userDrawn="1"/>
          </p:nvSpPr>
          <p:spPr bwMode="auto">
            <a:xfrm>
              <a:off x="4106863" y="6332538"/>
              <a:ext cx="153987" cy="887412"/>
            </a:xfrm>
            <a:custGeom>
              <a:avLst/>
              <a:gdLst>
                <a:gd name="T0" fmla="*/ 0 w 427"/>
                <a:gd name="T1" fmla="*/ 2457 h 2467"/>
                <a:gd name="T2" fmla="*/ 70 w 427"/>
                <a:gd name="T3" fmla="*/ 2243 h 2467"/>
                <a:gd name="T4" fmla="*/ 90 w 427"/>
                <a:gd name="T5" fmla="*/ 1594 h 2467"/>
                <a:gd name="T6" fmla="*/ 146 w 427"/>
                <a:gd name="T7" fmla="*/ 1223 h 2467"/>
                <a:gd name="T8" fmla="*/ 191 w 427"/>
                <a:gd name="T9" fmla="*/ 954 h 2467"/>
                <a:gd name="T10" fmla="*/ 255 w 427"/>
                <a:gd name="T11" fmla="*/ 369 h 2467"/>
                <a:gd name="T12" fmla="*/ 290 w 427"/>
                <a:gd name="T13" fmla="*/ 109 h 2467"/>
                <a:gd name="T14" fmla="*/ 414 w 427"/>
                <a:gd name="T15" fmla="*/ 6 h 2467"/>
                <a:gd name="T16" fmla="*/ 426 w 427"/>
                <a:gd name="T17" fmla="*/ 41 h 2467"/>
                <a:gd name="T18" fmla="*/ 301 w 427"/>
                <a:gd name="T19" fmla="*/ 855 h 2467"/>
                <a:gd name="T20" fmla="*/ 200 w 427"/>
                <a:gd name="T21" fmla="*/ 1916 h 2467"/>
                <a:gd name="T22" fmla="*/ 127 w 427"/>
                <a:gd name="T23" fmla="*/ 2363 h 2467"/>
                <a:gd name="T24" fmla="*/ 111 w 427"/>
                <a:gd name="T25" fmla="*/ 2397 h 2467"/>
                <a:gd name="T26" fmla="*/ 72 w 427"/>
                <a:gd name="T27" fmla="*/ 2434 h 2467"/>
                <a:gd name="T28" fmla="*/ 72 w 427"/>
                <a:gd name="T29" fmla="*/ 2434 h 2467"/>
                <a:gd name="T30" fmla="*/ 49 w 427"/>
                <a:gd name="T31" fmla="*/ 2457 h 2467"/>
                <a:gd name="T32" fmla="*/ 49 w 427"/>
                <a:gd name="T33" fmla="*/ 2457 h 2467"/>
                <a:gd name="T34" fmla="*/ 26 w 427"/>
                <a:gd name="T35" fmla="*/ 2457 h 2467"/>
                <a:gd name="T36" fmla="*/ 0 w 427"/>
                <a:gd name="T37" fmla="*/ 2457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7" h="2467">
                  <a:moveTo>
                    <a:pt x="0" y="2457"/>
                  </a:moveTo>
                  <a:cubicBezTo>
                    <a:pt x="46" y="2392"/>
                    <a:pt x="58" y="2321"/>
                    <a:pt x="70" y="2243"/>
                  </a:cubicBezTo>
                  <a:cubicBezTo>
                    <a:pt x="104" y="2028"/>
                    <a:pt x="85" y="1811"/>
                    <a:pt x="90" y="1594"/>
                  </a:cubicBezTo>
                  <a:cubicBezTo>
                    <a:pt x="93" y="1467"/>
                    <a:pt x="108" y="1343"/>
                    <a:pt x="146" y="1223"/>
                  </a:cubicBezTo>
                  <a:cubicBezTo>
                    <a:pt x="174" y="1134"/>
                    <a:pt x="189" y="1044"/>
                    <a:pt x="191" y="954"/>
                  </a:cubicBezTo>
                  <a:cubicBezTo>
                    <a:pt x="194" y="757"/>
                    <a:pt x="252" y="566"/>
                    <a:pt x="255" y="369"/>
                  </a:cubicBezTo>
                  <a:cubicBezTo>
                    <a:pt x="256" y="282"/>
                    <a:pt x="278" y="197"/>
                    <a:pt x="290" y="109"/>
                  </a:cubicBezTo>
                  <a:cubicBezTo>
                    <a:pt x="301" y="38"/>
                    <a:pt x="339" y="0"/>
                    <a:pt x="414" y="6"/>
                  </a:cubicBezTo>
                  <a:cubicBezTo>
                    <a:pt x="423" y="16"/>
                    <a:pt x="426" y="27"/>
                    <a:pt x="426" y="41"/>
                  </a:cubicBezTo>
                  <a:cubicBezTo>
                    <a:pt x="411" y="317"/>
                    <a:pt x="308" y="581"/>
                    <a:pt x="301" y="855"/>
                  </a:cubicBezTo>
                  <a:cubicBezTo>
                    <a:pt x="290" y="1212"/>
                    <a:pt x="214" y="1560"/>
                    <a:pt x="200" y="1916"/>
                  </a:cubicBezTo>
                  <a:cubicBezTo>
                    <a:pt x="194" y="2069"/>
                    <a:pt x="174" y="2218"/>
                    <a:pt x="127" y="2363"/>
                  </a:cubicBezTo>
                  <a:cubicBezTo>
                    <a:pt x="122" y="2376"/>
                    <a:pt x="117" y="2386"/>
                    <a:pt x="111" y="2397"/>
                  </a:cubicBezTo>
                  <a:cubicBezTo>
                    <a:pt x="102" y="2414"/>
                    <a:pt x="87" y="2423"/>
                    <a:pt x="72" y="2434"/>
                  </a:cubicBezTo>
                  <a:lnTo>
                    <a:pt x="72" y="2434"/>
                  </a:lnTo>
                  <a:cubicBezTo>
                    <a:pt x="64" y="2441"/>
                    <a:pt x="56" y="2449"/>
                    <a:pt x="49" y="2457"/>
                  </a:cubicBezTo>
                  <a:lnTo>
                    <a:pt x="49" y="2457"/>
                  </a:lnTo>
                  <a:cubicBezTo>
                    <a:pt x="41" y="2466"/>
                    <a:pt x="33" y="2466"/>
                    <a:pt x="26" y="2457"/>
                  </a:cubicBezTo>
                  <a:cubicBezTo>
                    <a:pt x="15" y="2457"/>
                    <a:pt x="7" y="2457"/>
                    <a:pt x="0" y="2457"/>
                  </a:cubicBezTo>
                </a:path>
              </a:pathLst>
            </a:custGeom>
            <a:solidFill>
              <a:srgbClr val="57575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44" name="Forme libre 1343"/>
            <p:cNvSpPr>
              <a:spLocks noChangeArrowheads="1"/>
            </p:cNvSpPr>
            <p:nvPr userDrawn="1"/>
          </p:nvSpPr>
          <p:spPr bwMode="auto">
            <a:xfrm>
              <a:off x="4116388" y="7216775"/>
              <a:ext cx="7937" cy="7938"/>
            </a:xfrm>
            <a:custGeom>
              <a:avLst/>
              <a:gdLst>
                <a:gd name="T0" fmla="*/ 0 w 24"/>
                <a:gd name="T1" fmla="*/ 0 h 24"/>
                <a:gd name="T2" fmla="*/ 23 w 24"/>
                <a:gd name="T3" fmla="*/ 0 h 24"/>
                <a:gd name="T4" fmla="*/ 0 w 24"/>
                <a:gd name="T5" fmla="*/ 23 h 24"/>
                <a:gd name="T6" fmla="*/ 0 w 24"/>
                <a:gd name="T7" fmla="*/ 0 h 24"/>
              </a:gdLst>
              <a:ahLst/>
              <a:cxnLst>
                <a:cxn ang="0">
                  <a:pos x="T0" y="T1"/>
                </a:cxn>
                <a:cxn ang="0">
                  <a:pos x="T2" y="T3"/>
                </a:cxn>
                <a:cxn ang="0">
                  <a:pos x="T4" y="T5"/>
                </a:cxn>
                <a:cxn ang="0">
                  <a:pos x="T6" y="T7"/>
                </a:cxn>
              </a:cxnLst>
              <a:rect l="0" t="0" r="r" b="b"/>
              <a:pathLst>
                <a:path w="24" h="24">
                  <a:moveTo>
                    <a:pt x="0" y="0"/>
                  </a:moveTo>
                  <a:cubicBezTo>
                    <a:pt x="7" y="0"/>
                    <a:pt x="15" y="0"/>
                    <a:pt x="23" y="0"/>
                  </a:cubicBezTo>
                  <a:cubicBezTo>
                    <a:pt x="15" y="7"/>
                    <a:pt x="7" y="15"/>
                    <a:pt x="0" y="23"/>
                  </a:cubicBezTo>
                  <a:cubicBezTo>
                    <a:pt x="0" y="15"/>
                    <a:pt x="0" y="7"/>
                    <a:pt x="0" y="0"/>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45" name="Forme libre 1344"/>
            <p:cNvSpPr>
              <a:spLocks noChangeArrowheads="1"/>
            </p:cNvSpPr>
            <p:nvPr userDrawn="1"/>
          </p:nvSpPr>
          <p:spPr bwMode="auto">
            <a:xfrm>
              <a:off x="4098925" y="7232650"/>
              <a:ext cx="7938" cy="7938"/>
            </a:xfrm>
            <a:custGeom>
              <a:avLst/>
              <a:gdLst>
                <a:gd name="T0" fmla="*/ 23 w 24"/>
                <a:gd name="T1" fmla="*/ 0 h 24"/>
                <a:gd name="T2" fmla="*/ 0 w 24"/>
                <a:gd name="T3" fmla="*/ 23 h 24"/>
                <a:gd name="T4" fmla="*/ 23 w 24"/>
                <a:gd name="T5" fmla="*/ 0 h 24"/>
              </a:gdLst>
              <a:ahLst/>
              <a:cxnLst>
                <a:cxn ang="0">
                  <a:pos x="T0" y="T1"/>
                </a:cxn>
                <a:cxn ang="0">
                  <a:pos x="T2" y="T3"/>
                </a:cxn>
                <a:cxn ang="0">
                  <a:pos x="T4" y="T5"/>
                </a:cxn>
              </a:cxnLst>
              <a:rect l="0" t="0" r="r" b="b"/>
              <a:pathLst>
                <a:path w="24" h="24">
                  <a:moveTo>
                    <a:pt x="23" y="0"/>
                  </a:moveTo>
                  <a:cubicBezTo>
                    <a:pt x="15" y="8"/>
                    <a:pt x="8" y="16"/>
                    <a:pt x="0" y="23"/>
                  </a:cubicBezTo>
                  <a:cubicBezTo>
                    <a:pt x="8" y="14"/>
                    <a:pt x="15" y="8"/>
                    <a:pt x="23" y="0"/>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46" name="Forme libre 1345"/>
            <p:cNvSpPr>
              <a:spLocks noChangeArrowheads="1"/>
            </p:cNvSpPr>
            <p:nvPr userDrawn="1"/>
          </p:nvSpPr>
          <p:spPr bwMode="auto">
            <a:xfrm>
              <a:off x="4090988" y="7242175"/>
              <a:ext cx="7937" cy="7938"/>
            </a:xfrm>
            <a:custGeom>
              <a:avLst/>
              <a:gdLst>
                <a:gd name="T0" fmla="*/ 23 w 24"/>
                <a:gd name="T1" fmla="*/ 0 h 24"/>
                <a:gd name="T2" fmla="*/ 0 w 24"/>
                <a:gd name="T3" fmla="*/ 23 h 24"/>
                <a:gd name="T4" fmla="*/ 23 w 24"/>
                <a:gd name="T5" fmla="*/ 0 h 24"/>
              </a:gdLst>
              <a:ahLst/>
              <a:cxnLst>
                <a:cxn ang="0">
                  <a:pos x="T0" y="T1"/>
                </a:cxn>
                <a:cxn ang="0">
                  <a:pos x="T2" y="T3"/>
                </a:cxn>
                <a:cxn ang="0">
                  <a:pos x="T4" y="T5"/>
                </a:cxn>
              </a:cxnLst>
              <a:rect l="0" t="0" r="r" b="b"/>
              <a:pathLst>
                <a:path w="24" h="24">
                  <a:moveTo>
                    <a:pt x="23" y="0"/>
                  </a:moveTo>
                  <a:cubicBezTo>
                    <a:pt x="15" y="8"/>
                    <a:pt x="8" y="16"/>
                    <a:pt x="0" y="23"/>
                  </a:cubicBezTo>
                  <a:cubicBezTo>
                    <a:pt x="8" y="14"/>
                    <a:pt x="15" y="6"/>
                    <a:pt x="23" y="0"/>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47" name="Forme libre 1346"/>
            <p:cNvSpPr>
              <a:spLocks noChangeArrowheads="1"/>
            </p:cNvSpPr>
            <p:nvPr userDrawn="1"/>
          </p:nvSpPr>
          <p:spPr bwMode="auto">
            <a:xfrm>
              <a:off x="4132263" y="7199313"/>
              <a:ext cx="12700" cy="9525"/>
            </a:xfrm>
            <a:custGeom>
              <a:avLst/>
              <a:gdLst>
                <a:gd name="T0" fmla="*/ 0 w 34"/>
                <a:gd name="T1" fmla="*/ 23 h 26"/>
                <a:gd name="T2" fmla="*/ 22 w 34"/>
                <a:gd name="T3" fmla="*/ 0 h 26"/>
                <a:gd name="T4" fmla="*/ 32 w 34"/>
                <a:gd name="T5" fmla="*/ 16 h 26"/>
                <a:gd name="T6" fmla="*/ 24 w 34"/>
                <a:gd name="T7" fmla="*/ 23 h 26"/>
                <a:gd name="T8" fmla="*/ 24 w 34"/>
                <a:gd name="T9" fmla="*/ 23 h 26"/>
                <a:gd name="T10" fmla="*/ 0 w 34"/>
                <a:gd name="T11" fmla="*/ 23 h 26"/>
              </a:gdLst>
              <a:ahLst/>
              <a:cxnLst>
                <a:cxn ang="0">
                  <a:pos x="T0" y="T1"/>
                </a:cxn>
                <a:cxn ang="0">
                  <a:pos x="T2" y="T3"/>
                </a:cxn>
                <a:cxn ang="0">
                  <a:pos x="T4" y="T5"/>
                </a:cxn>
                <a:cxn ang="0">
                  <a:pos x="T6" y="T7"/>
                </a:cxn>
                <a:cxn ang="0">
                  <a:pos x="T8" y="T9"/>
                </a:cxn>
                <a:cxn ang="0">
                  <a:pos x="T10" y="T11"/>
                </a:cxn>
              </a:cxnLst>
              <a:rect l="0" t="0" r="r" b="b"/>
              <a:pathLst>
                <a:path w="34" h="26">
                  <a:moveTo>
                    <a:pt x="0" y="23"/>
                  </a:moveTo>
                  <a:cubicBezTo>
                    <a:pt x="7" y="16"/>
                    <a:pt x="15" y="8"/>
                    <a:pt x="22" y="0"/>
                  </a:cubicBezTo>
                  <a:cubicBezTo>
                    <a:pt x="30" y="5"/>
                    <a:pt x="33" y="11"/>
                    <a:pt x="32" y="16"/>
                  </a:cubicBezTo>
                  <a:cubicBezTo>
                    <a:pt x="29" y="22"/>
                    <a:pt x="27" y="23"/>
                    <a:pt x="24" y="23"/>
                  </a:cubicBezTo>
                  <a:lnTo>
                    <a:pt x="24" y="23"/>
                  </a:lnTo>
                  <a:cubicBezTo>
                    <a:pt x="15" y="25"/>
                    <a:pt x="7" y="25"/>
                    <a:pt x="0" y="23"/>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48" name="Forme libre 1347"/>
            <p:cNvSpPr>
              <a:spLocks noChangeArrowheads="1"/>
            </p:cNvSpPr>
            <p:nvPr userDrawn="1"/>
          </p:nvSpPr>
          <p:spPr bwMode="auto">
            <a:xfrm>
              <a:off x="4124325" y="7207250"/>
              <a:ext cx="7938" cy="7938"/>
            </a:xfrm>
            <a:custGeom>
              <a:avLst/>
              <a:gdLst>
                <a:gd name="T0" fmla="*/ 0 w 24"/>
                <a:gd name="T1" fmla="*/ 23 h 24"/>
                <a:gd name="T2" fmla="*/ 23 w 24"/>
                <a:gd name="T3" fmla="*/ 0 h 24"/>
                <a:gd name="T4" fmla="*/ 0 w 24"/>
                <a:gd name="T5" fmla="*/ 23 h 24"/>
              </a:gdLst>
              <a:ahLst/>
              <a:cxnLst>
                <a:cxn ang="0">
                  <a:pos x="T0" y="T1"/>
                </a:cxn>
                <a:cxn ang="0">
                  <a:pos x="T2" y="T3"/>
                </a:cxn>
                <a:cxn ang="0">
                  <a:pos x="T4" y="T5"/>
                </a:cxn>
              </a:cxnLst>
              <a:rect l="0" t="0" r="r" b="b"/>
              <a:pathLst>
                <a:path w="24" h="24">
                  <a:moveTo>
                    <a:pt x="0" y="23"/>
                  </a:moveTo>
                  <a:cubicBezTo>
                    <a:pt x="7" y="15"/>
                    <a:pt x="15" y="8"/>
                    <a:pt x="23" y="0"/>
                  </a:cubicBezTo>
                  <a:cubicBezTo>
                    <a:pt x="15" y="9"/>
                    <a:pt x="7" y="17"/>
                    <a:pt x="0" y="23"/>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49" name="Forme libre 1348"/>
            <p:cNvSpPr>
              <a:spLocks noChangeArrowheads="1"/>
            </p:cNvSpPr>
            <p:nvPr userDrawn="1"/>
          </p:nvSpPr>
          <p:spPr bwMode="auto">
            <a:xfrm>
              <a:off x="896938" y="3454400"/>
              <a:ext cx="174625" cy="301625"/>
            </a:xfrm>
            <a:custGeom>
              <a:avLst/>
              <a:gdLst>
                <a:gd name="T0" fmla="*/ 484 w 485"/>
                <a:gd name="T1" fmla="*/ 810 h 840"/>
                <a:gd name="T2" fmla="*/ 443 w 485"/>
                <a:gd name="T3" fmla="*/ 826 h 840"/>
                <a:gd name="T4" fmla="*/ 309 w 485"/>
                <a:gd name="T5" fmla="*/ 712 h 840"/>
                <a:gd name="T6" fmla="*/ 260 w 485"/>
                <a:gd name="T7" fmla="*/ 669 h 840"/>
                <a:gd name="T8" fmla="*/ 54 w 485"/>
                <a:gd name="T9" fmla="*/ 347 h 840"/>
                <a:gd name="T10" fmla="*/ 31 w 485"/>
                <a:gd name="T11" fmla="*/ 303 h 840"/>
                <a:gd name="T12" fmla="*/ 31 w 485"/>
                <a:gd name="T13" fmla="*/ 303 h 840"/>
                <a:gd name="T14" fmla="*/ 209 w 485"/>
                <a:gd name="T15" fmla="*/ 0 h 840"/>
                <a:gd name="T16" fmla="*/ 321 w 485"/>
                <a:gd name="T17" fmla="*/ 226 h 840"/>
                <a:gd name="T18" fmla="*/ 368 w 485"/>
                <a:gd name="T19" fmla="*/ 376 h 840"/>
                <a:gd name="T20" fmla="*/ 464 w 485"/>
                <a:gd name="T21" fmla="*/ 665 h 840"/>
                <a:gd name="T22" fmla="*/ 484 w 485"/>
                <a:gd name="T23" fmla="*/ 81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5" h="840">
                  <a:moveTo>
                    <a:pt x="484" y="810"/>
                  </a:moveTo>
                  <a:cubicBezTo>
                    <a:pt x="478" y="834"/>
                    <a:pt x="461" y="839"/>
                    <a:pt x="443" y="826"/>
                  </a:cubicBezTo>
                  <a:cubicBezTo>
                    <a:pt x="393" y="794"/>
                    <a:pt x="341" y="764"/>
                    <a:pt x="309" y="712"/>
                  </a:cubicBezTo>
                  <a:cubicBezTo>
                    <a:pt x="296" y="692"/>
                    <a:pt x="283" y="677"/>
                    <a:pt x="260" y="669"/>
                  </a:cubicBezTo>
                  <a:cubicBezTo>
                    <a:pt x="173" y="574"/>
                    <a:pt x="103" y="468"/>
                    <a:pt x="54" y="347"/>
                  </a:cubicBezTo>
                  <a:cubicBezTo>
                    <a:pt x="38" y="336"/>
                    <a:pt x="44" y="315"/>
                    <a:pt x="31" y="303"/>
                  </a:cubicBezTo>
                  <a:lnTo>
                    <a:pt x="31" y="303"/>
                  </a:lnTo>
                  <a:cubicBezTo>
                    <a:pt x="0" y="150"/>
                    <a:pt x="81" y="12"/>
                    <a:pt x="209" y="0"/>
                  </a:cubicBezTo>
                  <a:cubicBezTo>
                    <a:pt x="281" y="58"/>
                    <a:pt x="298" y="145"/>
                    <a:pt x="321" y="226"/>
                  </a:cubicBezTo>
                  <a:cubicBezTo>
                    <a:pt x="335" y="277"/>
                    <a:pt x="351" y="325"/>
                    <a:pt x="368" y="376"/>
                  </a:cubicBezTo>
                  <a:cubicBezTo>
                    <a:pt x="399" y="472"/>
                    <a:pt x="429" y="570"/>
                    <a:pt x="464" y="665"/>
                  </a:cubicBezTo>
                  <a:cubicBezTo>
                    <a:pt x="480" y="713"/>
                    <a:pt x="484" y="759"/>
                    <a:pt x="484" y="810"/>
                  </a:cubicBezTo>
                </a:path>
              </a:pathLst>
            </a:custGeom>
            <a:solidFill>
              <a:srgbClr val="4E4E4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50" name="Forme libre 1349"/>
            <p:cNvSpPr>
              <a:spLocks noChangeArrowheads="1"/>
            </p:cNvSpPr>
            <p:nvPr userDrawn="1"/>
          </p:nvSpPr>
          <p:spPr bwMode="auto">
            <a:xfrm>
              <a:off x="866775" y="3340100"/>
              <a:ext cx="107950" cy="223838"/>
            </a:xfrm>
            <a:custGeom>
              <a:avLst/>
              <a:gdLst>
                <a:gd name="T0" fmla="*/ 275 w 302"/>
                <a:gd name="T1" fmla="*/ 344 h 620"/>
                <a:gd name="T2" fmla="*/ 238 w 302"/>
                <a:gd name="T3" fmla="*/ 367 h 620"/>
                <a:gd name="T4" fmla="*/ 125 w 302"/>
                <a:gd name="T5" fmla="*/ 554 h 620"/>
                <a:gd name="T6" fmla="*/ 112 w 302"/>
                <a:gd name="T7" fmla="*/ 619 h 620"/>
                <a:gd name="T8" fmla="*/ 63 w 302"/>
                <a:gd name="T9" fmla="*/ 484 h 620"/>
                <a:gd name="T10" fmla="*/ 52 w 302"/>
                <a:gd name="T11" fmla="*/ 367 h 620"/>
                <a:gd name="T12" fmla="*/ 0 w 302"/>
                <a:gd name="T13" fmla="*/ 229 h 620"/>
                <a:gd name="T14" fmla="*/ 124 w 302"/>
                <a:gd name="T15" fmla="*/ 162 h 620"/>
                <a:gd name="T16" fmla="*/ 127 w 302"/>
                <a:gd name="T17" fmla="*/ 112 h 620"/>
                <a:gd name="T18" fmla="*/ 168 w 302"/>
                <a:gd name="T19" fmla="*/ 8 h 620"/>
                <a:gd name="T20" fmla="*/ 176 w 302"/>
                <a:gd name="T21" fmla="*/ 0 h 620"/>
                <a:gd name="T22" fmla="*/ 240 w 302"/>
                <a:gd name="T23" fmla="*/ 232 h 620"/>
                <a:gd name="T24" fmla="*/ 260 w 302"/>
                <a:gd name="T25" fmla="*/ 260 h 620"/>
                <a:gd name="T26" fmla="*/ 275 w 302"/>
                <a:gd name="T27" fmla="*/ 344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2" h="620">
                  <a:moveTo>
                    <a:pt x="275" y="344"/>
                  </a:moveTo>
                  <a:cubicBezTo>
                    <a:pt x="263" y="351"/>
                    <a:pt x="243" y="356"/>
                    <a:pt x="238" y="367"/>
                  </a:cubicBezTo>
                  <a:cubicBezTo>
                    <a:pt x="212" y="437"/>
                    <a:pt x="171" y="496"/>
                    <a:pt x="125" y="554"/>
                  </a:cubicBezTo>
                  <a:cubicBezTo>
                    <a:pt x="113" y="570"/>
                    <a:pt x="116" y="597"/>
                    <a:pt x="112" y="619"/>
                  </a:cubicBezTo>
                  <a:cubicBezTo>
                    <a:pt x="80" y="580"/>
                    <a:pt x="74" y="532"/>
                    <a:pt x="63" y="484"/>
                  </a:cubicBezTo>
                  <a:cubicBezTo>
                    <a:pt x="83" y="443"/>
                    <a:pt x="81" y="403"/>
                    <a:pt x="52" y="367"/>
                  </a:cubicBezTo>
                  <a:cubicBezTo>
                    <a:pt x="22" y="325"/>
                    <a:pt x="6" y="280"/>
                    <a:pt x="0" y="229"/>
                  </a:cubicBezTo>
                  <a:cubicBezTo>
                    <a:pt x="58" y="238"/>
                    <a:pt x="86" y="189"/>
                    <a:pt x="124" y="162"/>
                  </a:cubicBezTo>
                  <a:cubicBezTo>
                    <a:pt x="141" y="148"/>
                    <a:pt x="141" y="127"/>
                    <a:pt x="127" y="112"/>
                  </a:cubicBezTo>
                  <a:cubicBezTo>
                    <a:pt x="63" y="44"/>
                    <a:pt x="130" y="32"/>
                    <a:pt x="168" y="8"/>
                  </a:cubicBezTo>
                  <a:cubicBezTo>
                    <a:pt x="171" y="6"/>
                    <a:pt x="174" y="3"/>
                    <a:pt x="176" y="0"/>
                  </a:cubicBezTo>
                  <a:cubicBezTo>
                    <a:pt x="284" y="55"/>
                    <a:pt x="212" y="157"/>
                    <a:pt x="240" y="232"/>
                  </a:cubicBezTo>
                  <a:cubicBezTo>
                    <a:pt x="245" y="243"/>
                    <a:pt x="251" y="252"/>
                    <a:pt x="260" y="260"/>
                  </a:cubicBezTo>
                  <a:cubicBezTo>
                    <a:pt x="284" y="286"/>
                    <a:pt x="301" y="312"/>
                    <a:pt x="275" y="344"/>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51" name="Forme libre 1350"/>
            <p:cNvSpPr>
              <a:spLocks noChangeArrowheads="1"/>
            </p:cNvSpPr>
            <p:nvPr userDrawn="1"/>
          </p:nvSpPr>
          <p:spPr bwMode="auto">
            <a:xfrm>
              <a:off x="908050" y="3563938"/>
              <a:ext cx="7938" cy="15875"/>
            </a:xfrm>
            <a:custGeom>
              <a:avLst/>
              <a:gdLst>
                <a:gd name="T0" fmla="*/ 0 w 24"/>
                <a:gd name="T1" fmla="*/ 0 h 45"/>
                <a:gd name="T2" fmla="*/ 23 w 24"/>
                <a:gd name="T3" fmla="*/ 44 h 45"/>
                <a:gd name="T4" fmla="*/ 0 w 24"/>
                <a:gd name="T5" fmla="*/ 0 h 45"/>
              </a:gdLst>
              <a:ahLst/>
              <a:cxnLst>
                <a:cxn ang="0">
                  <a:pos x="T0" y="T1"/>
                </a:cxn>
                <a:cxn ang="0">
                  <a:pos x="T2" y="T3"/>
                </a:cxn>
                <a:cxn ang="0">
                  <a:pos x="T4" y="T5"/>
                </a:cxn>
              </a:cxnLst>
              <a:rect l="0" t="0" r="r" b="b"/>
              <a:pathLst>
                <a:path w="24" h="45">
                  <a:moveTo>
                    <a:pt x="0" y="0"/>
                  </a:moveTo>
                  <a:cubicBezTo>
                    <a:pt x="8" y="15"/>
                    <a:pt x="15" y="30"/>
                    <a:pt x="23" y="44"/>
                  </a:cubicBezTo>
                  <a:cubicBezTo>
                    <a:pt x="9" y="33"/>
                    <a:pt x="2" y="18"/>
                    <a:pt x="0" y="0"/>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52" name="Forme libre 1351"/>
            <p:cNvSpPr>
              <a:spLocks noChangeArrowheads="1"/>
            </p:cNvSpPr>
            <p:nvPr userDrawn="1"/>
          </p:nvSpPr>
          <p:spPr bwMode="auto">
            <a:xfrm>
              <a:off x="820738" y="2835275"/>
              <a:ext cx="131762" cy="177800"/>
            </a:xfrm>
            <a:custGeom>
              <a:avLst/>
              <a:gdLst>
                <a:gd name="T0" fmla="*/ 260 w 368"/>
                <a:gd name="T1" fmla="*/ 7 h 492"/>
                <a:gd name="T2" fmla="*/ 265 w 368"/>
                <a:gd name="T3" fmla="*/ 50 h 492"/>
                <a:gd name="T4" fmla="*/ 292 w 368"/>
                <a:gd name="T5" fmla="*/ 110 h 492"/>
                <a:gd name="T6" fmla="*/ 356 w 368"/>
                <a:gd name="T7" fmla="*/ 369 h 492"/>
                <a:gd name="T8" fmla="*/ 266 w 368"/>
                <a:gd name="T9" fmla="*/ 491 h 492"/>
                <a:gd name="T10" fmla="*/ 141 w 368"/>
                <a:gd name="T11" fmla="*/ 377 h 492"/>
                <a:gd name="T12" fmla="*/ 63 w 368"/>
                <a:gd name="T13" fmla="*/ 325 h 492"/>
                <a:gd name="T14" fmla="*/ 16 w 368"/>
                <a:gd name="T15" fmla="*/ 189 h 492"/>
                <a:gd name="T16" fmla="*/ 11 w 368"/>
                <a:gd name="T17" fmla="*/ 143 h 492"/>
                <a:gd name="T18" fmla="*/ 13 w 368"/>
                <a:gd name="T19" fmla="*/ 125 h 492"/>
                <a:gd name="T20" fmla="*/ 171 w 368"/>
                <a:gd name="T21" fmla="*/ 120 h 492"/>
                <a:gd name="T22" fmla="*/ 171 w 368"/>
                <a:gd name="T23" fmla="*/ 120 h 492"/>
                <a:gd name="T24" fmla="*/ 193 w 368"/>
                <a:gd name="T25" fmla="*/ 97 h 492"/>
                <a:gd name="T26" fmla="*/ 196 w 368"/>
                <a:gd name="T27" fmla="*/ 76 h 492"/>
                <a:gd name="T28" fmla="*/ 217 w 368"/>
                <a:gd name="T29" fmla="*/ 52 h 492"/>
                <a:gd name="T30" fmla="*/ 245 w 368"/>
                <a:gd name="T31" fmla="*/ 10 h 492"/>
                <a:gd name="T32" fmla="*/ 260 w 368"/>
                <a:gd name="T33" fmla="*/ 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8" h="492">
                  <a:moveTo>
                    <a:pt x="260" y="7"/>
                  </a:moveTo>
                  <a:cubicBezTo>
                    <a:pt x="262" y="21"/>
                    <a:pt x="263" y="35"/>
                    <a:pt x="265" y="50"/>
                  </a:cubicBezTo>
                  <a:cubicBezTo>
                    <a:pt x="284" y="65"/>
                    <a:pt x="294" y="85"/>
                    <a:pt x="292" y="110"/>
                  </a:cubicBezTo>
                  <a:cubicBezTo>
                    <a:pt x="167" y="232"/>
                    <a:pt x="301" y="291"/>
                    <a:pt x="356" y="369"/>
                  </a:cubicBezTo>
                  <a:cubicBezTo>
                    <a:pt x="367" y="441"/>
                    <a:pt x="344" y="487"/>
                    <a:pt x="266" y="491"/>
                  </a:cubicBezTo>
                  <a:cubicBezTo>
                    <a:pt x="211" y="467"/>
                    <a:pt x="161" y="435"/>
                    <a:pt x="141" y="377"/>
                  </a:cubicBezTo>
                  <a:cubicBezTo>
                    <a:pt x="127" y="336"/>
                    <a:pt x="91" y="340"/>
                    <a:pt x="63" y="325"/>
                  </a:cubicBezTo>
                  <a:cubicBezTo>
                    <a:pt x="13" y="291"/>
                    <a:pt x="28" y="236"/>
                    <a:pt x="16" y="189"/>
                  </a:cubicBezTo>
                  <a:cubicBezTo>
                    <a:pt x="10" y="174"/>
                    <a:pt x="0" y="160"/>
                    <a:pt x="11" y="143"/>
                  </a:cubicBezTo>
                  <a:cubicBezTo>
                    <a:pt x="13" y="137"/>
                    <a:pt x="13" y="131"/>
                    <a:pt x="13" y="125"/>
                  </a:cubicBezTo>
                  <a:cubicBezTo>
                    <a:pt x="65" y="108"/>
                    <a:pt x="120" y="142"/>
                    <a:pt x="171" y="120"/>
                  </a:cubicBezTo>
                  <a:lnTo>
                    <a:pt x="171" y="120"/>
                  </a:lnTo>
                  <a:cubicBezTo>
                    <a:pt x="179" y="113"/>
                    <a:pt x="185" y="105"/>
                    <a:pt x="193" y="97"/>
                  </a:cubicBezTo>
                  <a:cubicBezTo>
                    <a:pt x="194" y="90"/>
                    <a:pt x="194" y="84"/>
                    <a:pt x="196" y="76"/>
                  </a:cubicBezTo>
                  <a:cubicBezTo>
                    <a:pt x="202" y="67"/>
                    <a:pt x="208" y="58"/>
                    <a:pt x="217" y="52"/>
                  </a:cubicBezTo>
                  <a:cubicBezTo>
                    <a:pt x="226" y="38"/>
                    <a:pt x="236" y="24"/>
                    <a:pt x="245" y="10"/>
                  </a:cubicBezTo>
                  <a:cubicBezTo>
                    <a:pt x="248" y="0"/>
                    <a:pt x="254" y="0"/>
                    <a:pt x="260" y="7"/>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53" name="Forme libre 1352"/>
            <p:cNvSpPr>
              <a:spLocks noChangeArrowheads="1"/>
            </p:cNvSpPr>
            <p:nvPr userDrawn="1"/>
          </p:nvSpPr>
          <p:spPr bwMode="auto">
            <a:xfrm>
              <a:off x="811213" y="2895600"/>
              <a:ext cx="77787" cy="190500"/>
            </a:xfrm>
            <a:custGeom>
              <a:avLst/>
              <a:gdLst>
                <a:gd name="T0" fmla="*/ 60 w 218"/>
                <a:gd name="T1" fmla="*/ 0 h 531"/>
                <a:gd name="T2" fmla="*/ 102 w 218"/>
                <a:gd name="T3" fmla="*/ 141 h 531"/>
                <a:gd name="T4" fmla="*/ 185 w 218"/>
                <a:gd name="T5" fmla="*/ 277 h 531"/>
                <a:gd name="T6" fmla="*/ 215 w 218"/>
                <a:gd name="T7" fmla="*/ 446 h 531"/>
                <a:gd name="T8" fmla="*/ 150 w 218"/>
                <a:gd name="T9" fmla="*/ 507 h 531"/>
                <a:gd name="T10" fmla="*/ 63 w 218"/>
                <a:gd name="T11" fmla="*/ 206 h 531"/>
                <a:gd name="T12" fmla="*/ 56 w 218"/>
                <a:gd name="T13" fmla="*/ 162 h 531"/>
                <a:gd name="T14" fmla="*/ 60 w 218"/>
                <a:gd name="T15" fmla="*/ 0 h 5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531">
                  <a:moveTo>
                    <a:pt x="60" y="0"/>
                  </a:moveTo>
                  <a:cubicBezTo>
                    <a:pt x="99" y="40"/>
                    <a:pt x="75" y="98"/>
                    <a:pt x="102" y="141"/>
                  </a:cubicBezTo>
                  <a:cubicBezTo>
                    <a:pt x="171" y="161"/>
                    <a:pt x="174" y="225"/>
                    <a:pt x="185" y="277"/>
                  </a:cubicBezTo>
                  <a:cubicBezTo>
                    <a:pt x="195" y="333"/>
                    <a:pt x="217" y="388"/>
                    <a:pt x="215" y="446"/>
                  </a:cubicBezTo>
                  <a:cubicBezTo>
                    <a:pt x="212" y="487"/>
                    <a:pt x="211" y="530"/>
                    <a:pt x="150" y="507"/>
                  </a:cubicBezTo>
                  <a:cubicBezTo>
                    <a:pt x="104" y="411"/>
                    <a:pt x="105" y="303"/>
                    <a:pt x="63" y="206"/>
                  </a:cubicBezTo>
                  <a:cubicBezTo>
                    <a:pt x="61" y="191"/>
                    <a:pt x="58" y="176"/>
                    <a:pt x="56" y="162"/>
                  </a:cubicBezTo>
                  <a:cubicBezTo>
                    <a:pt x="26" y="107"/>
                    <a:pt x="0" y="54"/>
                    <a:pt x="60" y="0"/>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54" name="Forme libre 1353"/>
            <p:cNvSpPr>
              <a:spLocks noChangeArrowheads="1"/>
            </p:cNvSpPr>
            <p:nvPr userDrawn="1"/>
          </p:nvSpPr>
          <p:spPr bwMode="auto">
            <a:xfrm>
              <a:off x="806450" y="2887663"/>
              <a:ext cx="26988" cy="66675"/>
            </a:xfrm>
            <a:custGeom>
              <a:avLst/>
              <a:gdLst>
                <a:gd name="T0" fmla="*/ 75 w 76"/>
                <a:gd name="T1" fmla="*/ 23 h 185"/>
                <a:gd name="T2" fmla="*/ 71 w 76"/>
                <a:gd name="T3" fmla="*/ 184 h 185"/>
                <a:gd name="T4" fmla="*/ 53 w 76"/>
                <a:gd name="T5" fmla="*/ 0 h 185"/>
                <a:gd name="T6" fmla="*/ 75 w 76"/>
                <a:gd name="T7" fmla="*/ 23 h 185"/>
              </a:gdLst>
              <a:ahLst/>
              <a:cxnLst>
                <a:cxn ang="0">
                  <a:pos x="T0" y="T1"/>
                </a:cxn>
                <a:cxn ang="0">
                  <a:pos x="T2" y="T3"/>
                </a:cxn>
                <a:cxn ang="0">
                  <a:pos x="T4" y="T5"/>
                </a:cxn>
                <a:cxn ang="0">
                  <a:pos x="T6" y="T7"/>
                </a:cxn>
              </a:cxnLst>
              <a:rect l="0" t="0" r="r" b="b"/>
              <a:pathLst>
                <a:path w="76" h="185">
                  <a:moveTo>
                    <a:pt x="75" y="23"/>
                  </a:moveTo>
                  <a:cubicBezTo>
                    <a:pt x="58" y="77"/>
                    <a:pt x="70" y="130"/>
                    <a:pt x="71" y="184"/>
                  </a:cubicBezTo>
                  <a:cubicBezTo>
                    <a:pt x="0" y="107"/>
                    <a:pt x="0" y="107"/>
                    <a:pt x="53" y="0"/>
                  </a:cubicBezTo>
                  <a:cubicBezTo>
                    <a:pt x="61" y="8"/>
                    <a:pt x="68" y="16"/>
                    <a:pt x="75" y="23"/>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55" name="Forme libre 1354"/>
            <p:cNvSpPr>
              <a:spLocks noChangeArrowheads="1"/>
            </p:cNvSpPr>
            <p:nvPr userDrawn="1"/>
          </p:nvSpPr>
          <p:spPr bwMode="auto">
            <a:xfrm>
              <a:off x="825500" y="2867025"/>
              <a:ext cx="57150" cy="23813"/>
            </a:xfrm>
            <a:custGeom>
              <a:avLst/>
              <a:gdLst>
                <a:gd name="T0" fmla="*/ 158 w 159"/>
                <a:gd name="T1" fmla="*/ 34 h 67"/>
                <a:gd name="T2" fmla="*/ 0 w 159"/>
                <a:gd name="T3" fmla="*/ 38 h 67"/>
                <a:gd name="T4" fmla="*/ 158 w 159"/>
                <a:gd name="T5" fmla="*/ 34 h 67"/>
              </a:gdLst>
              <a:ahLst/>
              <a:cxnLst>
                <a:cxn ang="0">
                  <a:pos x="T0" y="T1"/>
                </a:cxn>
                <a:cxn ang="0">
                  <a:pos x="T2" y="T3"/>
                </a:cxn>
                <a:cxn ang="0">
                  <a:pos x="T4" y="T5"/>
                </a:cxn>
              </a:cxnLst>
              <a:rect l="0" t="0" r="r" b="b"/>
              <a:pathLst>
                <a:path w="159" h="67">
                  <a:moveTo>
                    <a:pt x="158" y="34"/>
                  </a:moveTo>
                  <a:cubicBezTo>
                    <a:pt x="107" y="66"/>
                    <a:pt x="53" y="54"/>
                    <a:pt x="0" y="38"/>
                  </a:cubicBezTo>
                  <a:cubicBezTo>
                    <a:pt x="52" y="0"/>
                    <a:pt x="105" y="23"/>
                    <a:pt x="158" y="34"/>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56" name="Forme libre 1355"/>
            <p:cNvSpPr>
              <a:spLocks noChangeArrowheads="1"/>
            </p:cNvSpPr>
            <p:nvPr userDrawn="1"/>
          </p:nvSpPr>
          <p:spPr bwMode="auto">
            <a:xfrm>
              <a:off x="906463" y="2817813"/>
              <a:ext cx="17462" cy="22225"/>
            </a:xfrm>
            <a:custGeom>
              <a:avLst/>
              <a:gdLst>
                <a:gd name="T0" fmla="*/ 23 w 48"/>
                <a:gd name="T1" fmla="*/ 58 h 62"/>
                <a:gd name="T2" fmla="*/ 6 w 48"/>
                <a:gd name="T3" fmla="*/ 61 h 62"/>
                <a:gd name="T4" fmla="*/ 47 w 48"/>
                <a:gd name="T5" fmla="*/ 11 h 62"/>
                <a:gd name="T6" fmla="*/ 23 w 48"/>
                <a:gd name="T7" fmla="*/ 58 h 62"/>
              </a:gdLst>
              <a:ahLst/>
              <a:cxnLst>
                <a:cxn ang="0">
                  <a:pos x="T0" y="T1"/>
                </a:cxn>
                <a:cxn ang="0">
                  <a:pos x="T2" y="T3"/>
                </a:cxn>
                <a:cxn ang="0">
                  <a:pos x="T4" y="T5"/>
                </a:cxn>
                <a:cxn ang="0">
                  <a:pos x="T6" y="T7"/>
                </a:cxn>
              </a:cxnLst>
              <a:rect l="0" t="0" r="r" b="b"/>
              <a:pathLst>
                <a:path w="48" h="62">
                  <a:moveTo>
                    <a:pt x="23" y="58"/>
                  </a:moveTo>
                  <a:cubicBezTo>
                    <a:pt x="17" y="58"/>
                    <a:pt x="12" y="60"/>
                    <a:pt x="6" y="61"/>
                  </a:cubicBezTo>
                  <a:cubicBezTo>
                    <a:pt x="9" y="35"/>
                    <a:pt x="0" y="0"/>
                    <a:pt x="47" y="11"/>
                  </a:cubicBezTo>
                  <a:cubicBezTo>
                    <a:pt x="40" y="28"/>
                    <a:pt x="32" y="43"/>
                    <a:pt x="23" y="58"/>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57" name="Forme libre 1356"/>
            <p:cNvSpPr>
              <a:spLocks noChangeArrowheads="1"/>
            </p:cNvSpPr>
            <p:nvPr userDrawn="1"/>
          </p:nvSpPr>
          <p:spPr bwMode="auto">
            <a:xfrm>
              <a:off x="923925" y="2790825"/>
              <a:ext cx="33338" cy="15875"/>
            </a:xfrm>
            <a:custGeom>
              <a:avLst/>
              <a:gdLst>
                <a:gd name="T0" fmla="*/ 4 w 93"/>
                <a:gd name="T1" fmla="*/ 39 h 46"/>
                <a:gd name="T2" fmla="*/ 0 w 93"/>
                <a:gd name="T3" fmla="*/ 18 h 46"/>
                <a:gd name="T4" fmla="*/ 92 w 93"/>
                <a:gd name="T5" fmla="*/ 45 h 46"/>
                <a:gd name="T6" fmla="*/ 4 w 93"/>
                <a:gd name="T7" fmla="*/ 39 h 46"/>
              </a:gdLst>
              <a:ahLst/>
              <a:cxnLst>
                <a:cxn ang="0">
                  <a:pos x="T0" y="T1"/>
                </a:cxn>
                <a:cxn ang="0">
                  <a:pos x="T2" y="T3"/>
                </a:cxn>
                <a:cxn ang="0">
                  <a:pos x="T4" y="T5"/>
                </a:cxn>
                <a:cxn ang="0">
                  <a:pos x="T6" y="T7"/>
                </a:cxn>
              </a:cxnLst>
              <a:rect l="0" t="0" r="r" b="b"/>
              <a:pathLst>
                <a:path w="93" h="46">
                  <a:moveTo>
                    <a:pt x="4" y="39"/>
                  </a:moveTo>
                  <a:cubicBezTo>
                    <a:pt x="2" y="32"/>
                    <a:pt x="2" y="24"/>
                    <a:pt x="0" y="18"/>
                  </a:cubicBezTo>
                  <a:cubicBezTo>
                    <a:pt x="31" y="24"/>
                    <a:pt x="72" y="0"/>
                    <a:pt x="92" y="45"/>
                  </a:cubicBezTo>
                  <a:cubicBezTo>
                    <a:pt x="63" y="42"/>
                    <a:pt x="34" y="41"/>
                    <a:pt x="4" y="39"/>
                  </a:cubicBezTo>
                </a:path>
              </a:pathLst>
            </a:custGeom>
            <a:solidFill>
              <a:srgbClr val="A9A9A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58" name="Forme libre 1357"/>
            <p:cNvSpPr>
              <a:spLocks noChangeArrowheads="1"/>
            </p:cNvSpPr>
            <p:nvPr userDrawn="1"/>
          </p:nvSpPr>
          <p:spPr bwMode="auto">
            <a:xfrm>
              <a:off x="892175" y="2854325"/>
              <a:ext cx="7938" cy="9525"/>
            </a:xfrm>
            <a:custGeom>
              <a:avLst/>
              <a:gdLst>
                <a:gd name="T0" fmla="*/ 21 w 22"/>
                <a:gd name="T1" fmla="*/ 0 h 26"/>
                <a:gd name="T2" fmla="*/ 0 w 22"/>
                <a:gd name="T3" fmla="*/ 25 h 26"/>
                <a:gd name="T4" fmla="*/ 21 w 22"/>
                <a:gd name="T5" fmla="*/ 0 h 26"/>
              </a:gdLst>
              <a:ahLst/>
              <a:cxnLst>
                <a:cxn ang="0">
                  <a:pos x="T0" y="T1"/>
                </a:cxn>
                <a:cxn ang="0">
                  <a:pos x="T2" y="T3"/>
                </a:cxn>
                <a:cxn ang="0">
                  <a:pos x="T4" y="T5"/>
                </a:cxn>
              </a:cxnLst>
              <a:rect l="0" t="0" r="r" b="b"/>
              <a:pathLst>
                <a:path w="22" h="26">
                  <a:moveTo>
                    <a:pt x="21" y="0"/>
                  </a:moveTo>
                  <a:cubicBezTo>
                    <a:pt x="14" y="8"/>
                    <a:pt x="8" y="17"/>
                    <a:pt x="0" y="25"/>
                  </a:cubicBezTo>
                  <a:cubicBezTo>
                    <a:pt x="8" y="15"/>
                    <a:pt x="14" y="8"/>
                    <a:pt x="21" y="0"/>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59" name="Forme libre 1358"/>
            <p:cNvSpPr>
              <a:spLocks noChangeArrowheads="1"/>
            </p:cNvSpPr>
            <p:nvPr userDrawn="1"/>
          </p:nvSpPr>
          <p:spPr bwMode="auto">
            <a:xfrm>
              <a:off x="882650" y="2870200"/>
              <a:ext cx="7938" cy="7938"/>
            </a:xfrm>
            <a:custGeom>
              <a:avLst/>
              <a:gdLst>
                <a:gd name="T0" fmla="*/ 22 w 23"/>
                <a:gd name="T1" fmla="*/ 0 h 24"/>
                <a:gd name="T2" fmla="*/ 0 w 23"/>
                <a:gd name="T3" fmla="*/ 23 h 24"/>
                <a:gd name="T4" fmla="*/ 22 w 23"/>
                <a:gd name="T5" fmla="*/ 0 h 24"/>
              </a:gdLst>
              <a:ahLst/>
              <a:cxnLst>
                <a:cxn ang="0">
                  <a:pos x="T0" y="T1"/>
                </a:cxn>
                <a:cxn ang="0">
                  <a:pos x="T2" y="T3"/>
                </a:cxn>
                <a:cxn ang="0">
                  <a:pos x="T4" y="T5"/>
                </a:cxn>
              </a:cxnLst>
              <a:rect l="0" t="0" r="r" b="b"/>
              <a:pathLst>
                <a:path w="23" h="24">
                  <a:moveTo>
                    <a:pt x="22" y="0"/>
                  </a:moveTo>
                  <a:cubicBezTo>
                    <a:pt x="14" y="8"/>
                    <a:pt x="8" y="16"/>
                    <a:pt x="0" y="23"/>
                  </a:cubicBezTo>
                  <a:cubicBezTo>
                    <a:pt x="8" y="17"/>
                    <a:pt x="14" y="10"/>
                    <a:pt x="22" y="0"/>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60" name="Forme libre 1359"/>
            <p:cNvSpPr>
              <a:spLocks noChangeArrowheads="1"/>
            </p:cNvSpPr>
            <p:nvPr userDrawn="1"/>
          </p:nvSpPr>
          <p:spPr bwMode="auto">
            <a:xfrm>
              <a:off x="866775" y="3024188"/>
              <a:ext cx="136525" cy="361950"/>
            </a:xfrm>
            <a:custGeom>
              <a:avLst/>
              <a:gdLst>
                <a:gd name="T0" fmla="*/ 157 w 381"/>
                <a:gd name="T1" fmla="*/ 745 h 1004"/>
                <a:gd name="T2" fmla="*/ 113 w 381"/>
                <a:gd name="T3" fmla="*/ 652 h 1004"/>
                <a:gd name="T4" fmla="*/ 93 w 381"/>
                <a:gd name="T5" fmla="*/ 499 h 1004"/>
                <a:gd name="T6" fmla="*/ 99 w 381"/>
                <a:gd name="T7" fmla="*/ 443 h 1004"/>
                <a:gd name="T8" fmla="*/ 103 w 381"/>
                <a:gd name="T9" fmla="*/ 405 h 1004"/>
                <a:gd name="T10" fmla="*/ 93 w 381"/>
                <a:gd name="T11" fmla="*/ 368 h 1004"/>
                <a:gd name="T12" fmla="*/ 72 w 381"/>
                <a:gd name="T13" fmla="*/ 334 h 1004"/>
                <a:gd name="T14" fmla="*/ 55 w 381"/>
                <a:gd name="T15" fmla="*/ 312 h 1004"/>
                <a:gd name="T16" fmla="*/ 209 w 381"/>
                <a:gd name="T17" fmla="*/ 66 h 1004"/>
                <a:gd name="T18" fmla="*/ 245 w 381"/>
                <a:gd name="T19" fmla="*/ 119 h 1004"/>
                <a:gd name="T20" fmla="*/ 306 w 381"/>
                <a:gd name="T21" fmla="*/ 3 h 1004"/>
                <a:gd name="T22" fmla="*/ 339 w 381"/>
                <a:gd name="T23" fmla="*/ 5 h 1004"/>
                <a:gd name="T24" fmla="*/ 361 w 381"/>
                <a:gd name="T25" fmla="*/ 32 h 1004"/>
                <a:gd name="T26" fmla="*/ 374 w 381"/>
                <a:gd name="T27" fmla="*/ 194 h 1004"/>
                <a:gd name="T28" fmla="*/ 333 w 381"/>
                <a:gd name="T29" fmla="*/ 481 h 1004"/>
                <a:gd name="T30" fmla="*/ 316 w 381"/>
                <a:gd name="T31" fmla="*/ 815 h 1004"/>
                <a:gd name="T32" fmla="*/ 300 w 381"/>
                <a:gd name="T33" fmla="*/ 967 h 1004"/>
                <a:gd name="T34" fmla="*/ 220 w 381"/>
                <a:gd name="T35" fmla="*/ 927 h 1004"/>
                <a:gd name="T36" fmla="*/ 157 w 381"/>
                <a:gd name="T37" fmla="*/ 74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1" h="1004">
                  <a:moveTo>
                    <a:pt x="157" y="745"/>
                  </a:moveTo>
                  <a:cubicBezTo>
                    <a:pt x="133" y="719"/>
                    <a:pt x="118" y="689"/>
                    <a:pt x="113" y="652"/>
                  </a:cubicBezTo>
                  <a:cubicBezTo>
                    <a:pt x="121" y="599"/>
                    <a:pt x="99" y="550"/>
                    <a:pt x="93" y="499"/>
                  </a:cubicBezTo>
                  <a:cubicBezTo>
                    <a:pt x="90" y="479"/>
                    <a:pt x="96" y="461"/>
                    <a:pt x="99" y="443"/>
                  </a:cubicBezTo>
                  <a:cubicBezTo>
                    <a:pt x="101" y="431"/>
                    <a:pt x="103" y="417"/>
                    <a:pt x="103" y="405"/>
                  </a:cubicBezTo>
                  <a:cubicBezTo>
                    <a:pt x="101" y="392"/>
                    <a:pt x="101" y="380"/>
                    <a:pt x="93" y="368"/>
                  </a:cubicBezTo>
                  <a:cubicBezTo>
                    <a:pt x="84" y="357"/>
                    <a:pt x="77" y="347"/>
                    <a:pt x="72" y="334"/>
                  </a:cubicBezTo>
                  <a:cubicBezTo>
                    <a:pt x="67" y="325"/>
                    <a:pt x="61" y="318"/>
                    <a:pt x="55" y="312"/>
                  </a:cubicBezTo>
                  <a:cubicBezTo>
                    <a:pt x="0" y="179"/>
                    <a:pt x="41" y="111"/>
                    <a:pt x="209" y="66"/>
                  </a:cubicBezTo>
                  <a:cubicBezTo>
                    <a:pt x="232" y="76"/>
                    <a:pt x="241" y="95"/>
                    <a:pt x="245" y="119"/>
                  </a:cubicBezTo>
                  <a:cubicBezTo>
                    <a:pt x="248" y="72"/>
                    <a:pt x="261" y="29"/>
                    <a:pt x="306" y="3"/>
                  </a:cubicBezTo>
                  <a:cubicBezTo>
                    <a:pt x="318" y="0"/>
                    <a:pt x="329" y="0"/>
                    <a:pt x="339" y="5"/>
                  </a:cubicBezTo>
                  <a:cubicBezTo>
                    <a:pt x="350" y="12"/>
                    <a:pt x="356" y="21"/>
                    <a:pt x="361" y="32"/>
                  </a:cubicBezTo>
                  <a:cubicBezTo>
                    <a:pt x="365" y="86"/>
                    <a:pt x="380" y="139"/>
                    <a:pt x="374" y="194"/>
                  </a:cubicBezTo>
                  <a:cubicBezTo>
                    <a:pt x="347" y="287"/>
                    <a:pt x="344" y="385"/>
                    <a:pt x="333" y="481"/>
                  </a:cubicBezTo>
                  <a:cubicBezTo>
                    <a:pt x="306" y="591"/>
                    <a:pt x="304" y="702"/>
                    <a:pt x="316" y="815"/>
                  </a:cubicBezTo>
                  <a:cubicBezTo>
                    <a:pt x="322" y="867"/>
                    <a:pt x="336" y="919"/>
                    <a:pt x="300" y="967"/>
                  </a:cubicBezTo>
                  <a:cubicBezTo>
                    <a:pt x="249" y="1003"/>
                    <a:pt x="238" y="964"/>
                    <a:pt x="220" y="927"/>
                  </a:cubicBezTo>
                  <a:cubicBezTo>
                    <a:pt x="191" y="867"/>
                    <a:pt x="196" y="799"/>
                    <a:pt x="157" y="745"/>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61" name="Forme libre 1360"/>
            <p:cNvSpPr>
              <a:spLocks noChangeArrowheads="1"/>
            </p:cNvSpPr>
            <p:nvPr userDrawn="1"/>
          </p:nvSpPr>
          <p:spPr bwMode="auto">
            <a:xfrm>
              <a:off x="915988" y="3292475"/>
              <a:ext cx="139700" cy="309563"/>
            </a:xfrm>
            <a:custGeom>
              <a:avLst/>
              <a:gdLst>
                <a:gd name="T0" fmla="*/ 21 w 389"/>
                <a:gd name="T1" fmla="*/ 0 h 858"/>
                <a:gd name="T2" fmla="*/ 69 w 389"/>
                <a:gd name="T3" fmla="*/ 70 h 858"/>
                <a:gd name="T4" fmla="*/ 139 w 389"/>
                <a:gd name="T5" fmla="*/ 226 h 858"/>
                <a:gd name="T6" fmla="*/ 156 w 389"/>
                <a:gd name="T7" fmla="*/ 228 h 858"/>
                <a:gd name="T8" fmla="*/ 199 w 389"/>
                <a:gd name="T9" fmla="*/ 251 h 858"/>
                <a:gd name="T10" fmla="*/ 266 w 389"/>
                <a:gd name="T11" fmla="*/ 393 h 858"/>
                <a:gd name="T12" fmla="*/ 284 w 389"/>
                <a:gd name="T13" fmla="*/ 419 h 858"/>
                <a:gd name="T14" fmla="*/ 310 w 389"/>
                <a:gd name="T15" fmla="*/ 477 h 858"/>
                <a:gd name="T16" fmla="*/ 385 w 389"/>
                <a:gd name="T17" fmla="*/ 689 h 858"/>
                <a:gd name="T18" fmla="*/ 331 w 389"/>
                <a:gd name="T19" fmla="*/ 828 h 858"/>
                <a:gd name="T20" fmla="*/ 309 w 389"/>
                <a:gd name="T21" fmla="*/ 852 h 858"/>
                <a:gd name="T22" fmla="*/ 280 w 389"/>
                <a:gd name="T23" fmla="*/ 845 h 858"/>
                <a:gd name="T24" fmla="*/ 141 w 389"/>
                <a:gd name="T25" fmla="*/ 481 h 858"/>
                <a:gd name="T26" fmla="*/ 92 w 389"/>
                <a:gd name="T27" fmla="*/ 413 h 858"/>
                <a:gd name="T28" fmla="*/ 0 w 389"/>
                <a:gd name="T29" fmla="*/ 367 h 858"/>
                <a:gd name="T30" fmla="*/ 43 w 389"/>
                <a:gd name="T31" fmla="*/ 136 h 858"/>
                <a:gd name="T32" fmla="*/ 41 w 389"/>
                <a:gd name="T33" fmla="*/ 90 h 858"/>
                <a:gd name="T34" fmla="*/ 26 w 389"/>
                <a:gd name="T35" fmla="*/ 41 h 858"/>
                <a:gd name="T36" fmla="*/ 21 w 389"/>
                <a:gd name="T37" fmla="*/ 0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9" h="858">
                  <a:moveTo>
                    <a:pt x="21" y="0"/>
                  </a:moveTo>
                  <a:cubicBezTo>
                    <a:pt x="61" y="8"/>
                    <a:pt x="60" y="43"/>
                    <a:pt x="69" y="70"/>
                  </a:cubicBezTo>
                  <a:cubicBezTo>
                    <a:pt x="89" y="124"/>
                    <a:pt x="101" y="180"/>
                    <a:pt x="139" y="226"/>
                  </a:cubicBezTo>
                  <a:cubicBezTo>
                    <a:pt x="145" y="226"/>
                    <a:pt x="150" y="228"/>
                    <a:pt x="156" y="228"/>
                  </a:cubicBezTo>
                  <a:cubicBezTo>
                    <a:pt x="173" y="231"/>
                    <a:pt x="186" y="238"/>
                    <a:pt x="199" y="251"/>
                  </a:cubicBezTo>
                  <a:cubicBezTo>
                    <a:pt x="228" y="295"/>
                    <a:pt x="243" y="347"/>
                    <a:pt x="266" y="393"/>
                  </a:cubicBezTo>
                  <a:cubicBezTo>
                    <a:pt x="272" y="402"/>
                    <a:pt x="278" y="409"/>
                    <a:pt x="284" y="419"/>
                  </a:cubicBezTo>
                  <a:cubicBezTo>
                    <a:pt x="298" y="435"/>
                    <a:pt x="302" y="457"/>
                    <a:pt x="310" y="477"/>
                  </a:cubicBezTo>
                  <a:cubicBezTo>
                    <a:pt x="327" y="550"/>
                    <a:pt x="388" y="608"/>
                    <a:pt x="385" y="689"/>
                  </a:cubicBezTo>
                  <a:cubicBezTo>
                    <a:pt x="385" y="742"/>
                    <a:pt x="359" y="785"/>
                    <a:pt x="331" y="828"/>
                  </a:cubicBezTo>
                  <a:cubicBezTo>
                    <a:pt x="325" y="837"/>
                    <a:pt x="318" y="846"/>
                    <a:pt x="309" y="852"/>
                  </a:cubicBezTo>
                  <a:cubicBezTo>
                    <a:pt x="296" y="857"/>
                    <a:pt x="287" y="854"/>
                    <a:pt x="280" y="845"/>
                  </a:cubicBezTo>
                  <a:cubicBezTo>
                    <a:pt x="234" y="724"/>
                    <a:pt x="186" y="602"/>
                    <a:pt x="141" y="481"/>
                  </a:cubicBezTo>
                  <a:cubicBezTo>
                    <a:pt x="134" y="452"/>
                    <a:pt x="115" y="431"/>
                    <a:pt x="92" y="413"/>
                  </a:cubicBezTo>
                  <a:cubicBezTo>
                    <a:pt x="41" y="438"/>
                    <a:pt x="23" y="399"/>
                    <a:pt x="0" y="367"/>
                  </a:cubicBezTo>
                  <a:cubicBezTo>
                    <a:pt x="84" y="303"/>
                    <a:pt x="66" y="220"/>
                    <a:pt x="43" y="136"/>
                  </a:cubicBezTo>
                  <a:cubicBezTo>
                    <a:pt x="43" y="121"/>
                    <a:pt x="41" y="106"/>
                    <a:pt x="41" y="90"/>
                  </a:cubicBezTo>
                  <a:cubicBezTo>
                    <a:pt x="34" y="75"/>
                    <a:pt x="35" y="57"/>
                    <a:pt x="26" y="41"/>
                  </a:cubicBezTo>
                  <a:cubicBezTo>
                    <a:pt x="25" y="28"/>
                    <a:pt x="23" y="14"/>
                    <a:pt x="21" y="0"/>
                  </a:cubicBezTo>
                </a:path>
              </a:pathLst>
            </a:custGeom>
            <a:solidFill>
              <a:srgbClr val="A1A1A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62" name="Forme libre 1361"/>
            <p:cNvSpPr>
              <a:spLocks noChangeArrowheads="1"/>
            </p:cNvSpPr>
            <p:nvPr userDrawn="1"/>
          </p:nvSpPr>
          <p:spPr bwMode="auto">
            <a:xfrm>
              <a:off x="892175" y="3189288"/>
              <a:ext cx="28575" cy="69850"/>
            </a:xfrm>
            <a:custGeom>
              <a:avLst/>
              <a:gdLst>
                <a:gd name="T0" fmla="*/ 46 w 80"/>
                <a:gd name="T1" fmla="*/ 35 h 195"/>
                <a:gd name="T2" fmla="*/ 46 w 80"/>
                <a:gd name="T3" fmla="*/ 194 h 195"/>
                <a:gd name="T4" fmla="*/ 27 w 80"/>
                <a:gd name="T5" fmla="*/ 170 h 195"/>
                <a:gd name="T6" fmla="*/ 3 w 80"/>
                <a:gd name="T7" fmla="*/ 11 h 195"/>
                <a:gd name="T8" fmla="*/ 46 w 80"/>
                <a:gd name="T9" fmla="*/ 35 h 195"/>
              </a:gdLst>
              <a:ahLst/>
              <a:cxnLst>
                <a:cxn ang="0">
                  <a:pos x="T0" y="T1"/>
                </a:cxn>
                <a:cxn ang="0">
                  <a:pos x="T2" y="T3"/>
                </a:cxn>
                <a:cxn ang="0">
                  <a:pos x="T4" y="T5"/>
                </a:cxn>
                <a:cxn ang="0">
                  <a:pos x="T6" y="T7"/>
                </a:cxn>
                <a:cxn ang="0">
                  <a:pos x="T8" y="T9"/>
                </a:cxn>
              </a:cxnLst>
              <a:rect l="0" t="0" r="r" b="b"/>
              <a:pathLst>
                <a:path w="80" h="195">
                  <a:moveTo>
                    <a:pt x="46" y="35"/>
                  </a:moveTo>
                  <a:cubicBezTo>
                    <a:pt x="72" y="89"/>
                    <a:pt x="79" y="142"/>
                    <a:pt x="46" y="194"/>
                  </a:cubicBezTo>
                  <a:cubicBezTo>
                    <a:pt x="40" y="186"/>
                    <a:pt x="34" y="177"/>
                    <a:pt x="27" y="170"/>
                  </a:cubicBezTo>
                  <a:cubicBezTo>
                    <a:pt x="6" y="119"/>
                    <a:pt x="0" y="66"/>
                    <a:pt x="3" y="11"/>
                  </a:cubicBezTo>
                  <a:cubicBezTo>
                    <a:pt x="26" y="0"/>
                    <a:pt x="35" y="17"/>
                    <a:pt x="46" y="35"/>
                  </a:cubicBezTo>
                </a:path>
              </a:pathLst>
            </a:custGeom>
            <a:solidFill>
              <a:srgbClr val="A9A9A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63" name="Forme libre 1362"/>
            <p:cNvSpPr>
              <a:spLocks noChangeArrowheads="1"/>
            </p:cNvSpPr>
            <p:nvPr userDrawn="1"/>
          </p:nvSpPr>
          <p:spPr bwMode="auto">
            <a:xfrm>
              <a:off x="866775" y="3025775"/>
              <a:ext cx="80963" cy="120650"/>
            </a:xfrm>
            <a:custGeom>
              <a:avLst/>
              <a:gdLst>
                <a:gd name="T0" fmla="*/ 204 w 227"/>
                <a:gd name="T1" fmla="*/ 72 h 336"/>
                <a:gd name="T2" fmla="*/ 62 w 227"/>
                <a:gd name="T3" fmla="*/ 180 h 336"/>
                <a:gd name="T4" fmla="*/ 45 w 227"/>
                <a:gd name="T5" fmla="*/ 215 h 336"/>
                <a:gd name="T6" fmla="*/ 93 w 227"/>
                <a:gd name="T7" fmla="*/ 301 h 336"/>
                <a:gd name="T8" fmla="*/ 49 w 227"/>
                <a:gd name="T9" fmla="*/ 325 h 336"/>
                <a:gd name="T10" fmla="*/ 0 w 227"/>
                <a:gd name="T11" fmla="*/ 145 h 336"/>
                <a:gd name="T12" fmla="*/ 29 w 227"/>
                <a:gd name="T13" fmla="*/ 95 h 336"/>
                <a:gd name="T14" fmla="*/ 139 w 227"/>
                <a:gd name="T15" fmla="*/ 15 h 336"/>
                <a:gd name="T16" fmla="*/ 204 w 227"/>
                <a:gd name="T17" fmla="*/ 7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336">
                  <a:moveTo>
                    <a:pt x="204" y="72"/>
                  </a:moveTo>
                  <a:cubicBezTo>
                    <a:pt x="151" y="99"/>
                    <a:pt x="148" y="193"/>
                    <a:pt x="62" y="180"/>
                  </a:cubicBezTo>
                  <a:cubicBezTo>
                    <a:pt x="47" y="179"/>
                    <a:pt x="44" y="200"/>
                    <a:pt x="45" y="215"/>
                  </a:cubicBezTo>
                  <a:cubicBezTo>
                    <a:pt x="47" y="252"/>
                    <a:pt x="70" y="277"/>
                    <a:pt x="93" y="301"/>
                  </a:cubicBezTo>
                  <a:cubicBezTo>
                    <a:pt x="85" y="322"/>
                    <a:pt x="73" y="335"/>
                    <a:pt x="49" y="325"/>
                  </a:cubicBezTo>
                  <a:cubicBezTo>
                    <a:pt x="13" y="270"/>
                    <a:pt x="4" y="208"/>
                    <a:pt x="0" y="145"/>
                  </a:cubicBezTo>
                  <a:cubicBezTo>
                    <a:pt x="32" y="141"/>
                    <a:pt x="32" y="119"/>
                    <a:pt x="29" y="95"/>
                  </a:cubicBezTo>
                  <a:cubicBezTo>
                    <a:pt x="58" y="58"/>
                    <a:pt x="91" y="28"/>
                    <a:pt x="139" y="15"/>
                  </a:cubicBezTo>
                  <a:cubicBezTo>
                    <a:pt x="178" y="9"/>
                    <a:pt x="226" y="0"/>
                    <a:pt x="204" y="72"/>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64" name="Forme libre 1363"/>
            <p:cNvSpPr>
              <a:spLocks noChangeArrowheads="1"/>
            </p:cNvSpPr>
            <p:nvPr userDrawn="1"/>
          </p:nvSpPr>
          <p:spPr bwMode="auto">
            <a:xfrm>
              <a:off x="882650" y="3133725"/>
              <a:ext cx="47625" cy="66675"/>
            </a:xfrm>
            <a:custGeom>
              <a:avLst/>
              <a:gdLst>
                <a:gd name="T0" fmla="*/ 2 w 134"/>
                <a:gd name="T1" fmla="*/ 24 h 186"/>
                <a:gd name="T2" fmla="*/ 46 w 134"/>
                <a:gd name="T3" fmla="*/ 0 h 186"/>
                <a:gd name="T4" fmla="*/ 46 w 134"/>
                <a:gd name="T5" fmla="*/ 0 h 186"/>
                <a:gd name="T6" fmla="*/ 92 w 134"/>
                <a:gd name="T7" fmla="*/ 23 h 186"/>
                <a:gd name="T8" fmla="*/ 133 w 134"/>
                <a:gd name="T9" fmla="*/ 113 h 186"/>
                <a:gd name="T10" fmla="*/ 91 w 134"/>
                <a:gd name="T11" fmla="*/ 139 h 186"/>
                <a:gd name="T12" fmla="*/ 69 w 134"/>
                <a:gd name="T13" fmla="*/ 185 h 186"/>
                <a:gd name="T14" fmla="*/ 25 w 134"/>
                <a:gd name="T15" fmla="*/ 160 h 186"/>
                <a:gd name="T16" fmla="*/ 19 w 134"/>
                <a:gd name="T17" fmla="*/ 139 h 186"/>
                <a:gd name="T18" fmla="*/ 0 w 134"/>
                <a:gd name="T19" fmla="*/ 67 h 186"/>
                <a:gd name="T20" fmla="*/ 2 w 134"/>
                <a:gd name="T21" fmla="*/ 2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186">
                  <a:moveTo>
                    <a:pt x="2" y="24"/>
                  </a:moveTo>
                  <a:cubicBezTo>
                    <a:pt x="17" y="17"/>
                    <a:pt x="31" y="8"/>
                    <a:pt x="46" y="0"/>
                  </a:cubicBezTo>
                  <a:lnTo>
                    <a:pt x="46" y="0"/>
                  </a:lnTo>
                  <a:cubicBezTo>
                    <a:pt x="57" y="17"/>
                    <a:pt x="78" y="11"/>
                    <a:pt x="92" y="23"/>
                  </a:cubicBezTo>
                  <a:cubicBezTo>
                    <a:pt x="115" y="49"/>
                    <a:pt x="130" y="78"/>
                    <a:pt x="133" y="113"/>
                  </a:cubicBezTo>
                  <a:cubicBezTo>
                    <a:pt x="127" y="134"/>
                    <a:pt x="100" y="122"/>
                    <a:pt x="91" y="139"/>
                  </a:cubicBezTo>
                  <a:cubicBezTo>
                    <a:pt x="83" y="154"/>
                    <a:pt x="77" y="169"/>
                    <a:pt x="69" y="185"/>
                  </a:cubicBezTo>
                  <a:cubicBezTo>
                    <a:pt x="54" y="177"/>
                    <a:pt x="40" y="168"/>
                    <a:pt x="25" y="160"/>
                  </a:cubicBezTo>
                  <a:cubicBezTo>
                    <a:pt x="23" y="153"/>
                    <a:pt x="20" y="147"/>
                    <a:pt x="19" y="139"/>
                  </a:cubicBezTo>
                  <a:cubicBezTo>
                    <a:pt x="4" y="118"/>
                    <a:pt x="19" y="89"/>
                    <a:pt x="0" y="67"/>
                  </a:cubicBezTo>
                  <a:cubicBezTo>
                    <a:pt x="2" y="55"/>
                    <a:pt x="2" y="40"/>
                    <a:pt x="2" y="24"/>
                  </a:cubicBezTo>
                </a:path>
              </a:pathLst>
            </a:custGeom>
            <a:solidFill>
              <a:srgbClr val="E1E1E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65" name="Forme libre 1364"/>
            <p:cNvSpPr>
              <a:spLocks noChangeArrowheads="1"/>
            </p:cNvSpPr>
            <p:nvPr userDrawn="1"/>
          </p:nvSpPr>
          <p:spPr bwMode="auto">
            <a:xfrm>
              <a:off x="882650" y="3159125"/>
              <a:ext cx="7938" cy="25400"/>
            </a:xfrm>
            <a:custGeom>
              <a:avLst/>
              <a:gdLst>
                <a:gd name="T0" fmla="*/ 3 w 24"/>
                <a:gd name="T1" fmla="*/ 0 h 72"/>
                <a:gd name="T2" fmla="*/ 21 w 24"/>
                <a:gd name="T3" fmla="*/ 71 h 72"/>
                <a:gd name="T4" fmla="*/ 3 w 24"/>
                <a:gd name="T5" fmla="*/ 0 h 72"/>
              </a:gdLst>
              <a:ahLst/>
              <a:cxnLst>
                <a:cxn ang="0">
                  <a:pos x="T0" y="T1"/>
                </a:cxn>
                <a:cxn ang="0">
                  <a:pos x="T2" y="T3"/>
                </a:cxn>
                <a:cxn ang="0">
                  <a:pos x="T4" y="T5"/>
                </a:cxn>
              </a:cxnLst>
              <a:rect l="0" t="0" r="r" b="b"/>
              <a:pathLst>
                <a:path w="24" h="72">
                  <a:moveTo>
                    <a:pt x="3" y="0"/>
                  </a:moveTo>
                  <a:cubicBezTo>
                    <a:pt x="17" y="21"/>
                    <a:pt x="23" y="45"/>
                    <a:pt x="21" y="71"/>
                  </a:cubicBezTo>
                  <a:cubicBezTo>
                    <a:pt x="8" y="50"/>
                    <a:pt x="0" y="26"/>
                    <a:pt x="3" y="0"/>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66" name="Forme libre 1365"/>
            <p:cNvSpPr>
              <a:spLocks noChangeArrowheads="1"/>
            </p:cNvSpPr>
            <p:nvPr userDrawn="1"/>
          </p:nvSpPr>
          <p:spPr bwMode="auto">
            <a:xfrm>
              <a:off x="3765550" y="933450"/>
              <a:ext cx="31750" cy="61913"/>
            </a:xfrm>
            <a:custGeom>
              <a:avLst/>
              <a:gdLst>
                <a:gd name="T0" fmla="*/ 79 w 89"/>
                <a:gd name="T1" fmla="*/ 159 h 172"/>
                <a:gd name="T2" fmla="*/ 7 w 89"/>
                <a:gd name="T3" fmla="*/ 67 h 172"/>
                <a:gd name="T4" fmla="*/ 59 w 89"/>
                <a:gd name="T5" fmla="*/ 43 h 172"/>
                <a:gd name="T6" fmla="*/ 79 w 89"/>
                <a:gd name="T7" fmla="*/ 159 h 172"/>
              </a:gdLst>
              <a:ahLst/>
              <a:cxnLst>
                <a:cxn ang="0">
                  <a:pos x="T0" y="T1"/>
                </a:cxn>
                <a:cxn ang="0">
                  <a:pos x="T2" y="T3"/>
                </a:cxn>
                <a:cxn ang="0">
                  <a:pos x="T4" y="T5"/>
                </a:cxn>
                <a:cxn ang="0">
                  <a:pos x="T6" y="T7"/>
                </a:cxn>
              </a:cxnLst>
              <a:rect l="0" t="0" r="r" b="b"/>
              <a:pathLst>
                <a:path w="89" h="172">
                  <a:moveTo>
                    <a:pt x="79" y="159"/>
                  </a:moveTo>
                  <a:cubicBezTo>
                    <a:pt x="0" y="171"/>
                    <a:pt x="21" y="105"/>
                    <a:pt x="7" y="67"/>
                  </a:cubicBezTo>
                  <a:cubicBezTo>
                    <a:pt x="19" y="47"/>
                    <a:pt x="18" y="0"/>
                    <a:pt x="59" y="43"/>
                  </a:cubicBezTo>
                  <a:cubicBezTo>
                    <a:pt x="88" y="76"/>
                    <a:pt x="67" y="121"/>
                    <a:pt x="79" y="159"/>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67" name="Forme libre 1366"/>
            <p:cNvSpPr>
              <a:spLocks noChangeArrowheads="1"/>
            </p:cNvSpPr>
            <p:nvPr userDrawn="1"/>
          </p:nvSpPr>
          <p:spPr bwMode="auto">
            <a:xfrm>
              <a:off x="3717925" y="923925"/>
              <a:ext cx="31750" cy="58738"/>
            </a:xfrm>
            <a:custGeom>
              <a:avLst/>
              <a:gdLst>
                <a:gd name="T0" fmla="*/ 30 w 88"/>
                <a:gd name="T1" fmla="*/ 163 h 164"/>
                <a:gd name="T2" fmla="*/ 10 w 88"/>
                <a:gd name="T3" fmla="*/ 0 h 164"/>
                <a:gd name="T4" fmla="*/ 53 w 88"/>
                <a:gd name="T5" fmla="*/ 1 h 164"/>
                <a:gd name="T6" fmla="*/ 64 w 88"/>
                <a:gd name="T7" fmla="*/ 15 h 164"/>
                <a:gd name="T8" fmla="*/ 30 w 88"/>
                <a:gd name="T9" fmla="*/ 163 h 164"/>
              </a:gdLst>
              <a:ahLst/>
              <a:cxnLst>
                <a:cxn ang="0">
                  <a:pos x="T0" y="T1"/>
                </a:cxn>
                <a:cxn ang="0">
                  <a:pos x="T2" y="T3"/>
                </a:cxn>
                <a:cxn ang="0">
                  <a:pos x="T4" y="T5"/>
                </a:cxn>
                <a:cxn ang="0">
                  <a:pos x="T6" y="T7"/>
                </a:cxn>
                <a:cxn ang="0">
                  <a:pos x="T8" y="T9"/>
                </a:cxn>
              </a:cxnLst>
              <a:rect l="0" t="0" r="r" b="b"/>
              <a:pathLst>
                <a:path w="88" h="164">
                  <a:moveTo>
                    <a:pt x="30" y="163"/>
                  </a:moveTo>
                  <a:cubicBezTo>
                    <a:pt x="0" y="111"/>
                    <a:pt x="9" y="56"/>
                    <a:pt x="10" y="0"/>
                  </a:cubicBezTo>
                  <a:cubicBezTo>
                    <a:pt x="24" y="0"/>
                    <a:pt x="39" y="1"/>
                    <a:pt x="53" y="1"/>
                  </a:cubicBezTo>
                  <a:cubicBezTo>
                    <a:pt x="56" y="6"/>
                    <a:pt x="61" y="10"/>
                    <a:pt x="64" y="15"/>
                  </a:cubicBezTo>
                  <a:cubicBezTo>
                    <a:pt x="65" y="68"/>
                    <a:pt x="87" y="125"/>
                    <a:pt x="30" y="163"/>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68" name="Forme libre 1367"/>
            <p:cNvSpPr>
              <a:spLocks noChangeArrowheads="1"/>
            </p:cNvSpPr>
            <p:nvPr userDrawn="1"/>
          </p:nvSpPr>
          <p:spPr bwMode="auto">
            <a:xfrm>
              <a:off x="3786188" y="947738"/>
              <a:ext cx="17462" cy="42862"/>
            </a:xfrm>
            <a:custGeom>
              <a:avLst/>
              <a:gdLst>
                <a:gd name="T0" fmla="*/ 26 w 48"/>
                <a:gd name="T1" fmla="*/ 118 h 119"/>
                <a:gd name="T2" fmla="*/ 6 w 48"/>
                <a:gd name="T3" fmla="*/ 0 h 119"/>
                <a:gd name="T4" fmla="*/ 46 w 48"/>
                <a:gd name="T5" fmla="*/ 5 h 119"/>
                <a:gd name="T6" fmla="*/ 26 w 48"/>
                <a:gd name="T7" fmla="*/ 118 h 119"/>
              </a:gdLst>
              <a:ahLst/>
              <a:cxnLst>
                <a:cxn ang="0">
                  <a:pos x="T0" y="T1"/>
                </a:cxn>
                <a:cxn ang="0">
                  <a:pos x="T2" y="T3"/>
                </a:cxn>
                <a:cxn ang="0">
                  <a:pos x="T4" y="T5"/>
                </a:cxn>
                <a:cxn ang="0">
                  <a:pos x="T6" y="T7"/>
                </a:cxn>
              </a:cxnLst>
              <a:rect l="0" t="0" r="r" b="b"/>
              <a:pathLst>
                <a:path w="48" h="119">
                  <a:moveTo>
                    <a:pt x="26" y="118"/>
                  </a:moveTo>
                  <a:cubicBezTo>
                    <a:pt x="0" y="83"/>
                    <a:pt x="3" y="41"/>
                    <a:pt x="6" y="0"/>
                  </a:cubicBezTo>
                  <a:cubicBezTo>
                    <a:pt x="20" y="2"/>
                    <a:pt x="32" y="3"/>
                    <a:pt x="46" y="5"/>
                  </a:cubicBezTo>
                  <a:cubicBezTo>
                    <a:pt x="47" y="45"/>
                    <a:pt x="43" y="83"/>
                    <a:pt x="26" y="118"/>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69" name="Forme libre 1368"/>
            <p:cNvSpPr>
              <a:spLocks noChangeArrowheads="1"/>
            </p:cNvSpPr>
            <p:nvPr userDrawn="1"/>
          </p:nvSpPr>
          <p:spPr bwMode="auto">
            <a:xfrm>
              <a:off x="3711575" y="801688"/>
              <a:ext cx="25400" cy="7937"/>
            </a:xfrm>
            <a:custGeom>
              <a:avLst/>
              <a:gdLst>
                <a:gd name="T0" fmla="*/ 0 w 70"/>
                <a:gd name="T1" fmla="*/ 0 h 24"/>
                <a:gd name="T2" fmla="*/ 69 w 70"/>
                <a:gd name="T3" fmla="*/ 23 h 24"/>
                <a:gd name="T4" fmla="*/ 0 w 70"/>
                <a:gd name="T5" fmla="*/ 0 h 24"/>
              </a:gdLst>
              <a:ahLst/>
              <a:cxnLst>
                <a:cxn ang="0">
                  <a:pos x="T0" y="T1"/>
                </a:cxn>
                <a:cxn ang="0">
                  <a:pos x="T2" y="T3"/>
                </a:cxn>
                <a:cxn ang="0">
                  <a:pos x="T4" y="T5"/>
                </a:cxn>
              </a:cxnLst>
              <a:rect l="0" t="0" r="r" b="b"/>
              <a:pathLst>
                <a:path w="70" h="24">
                  <a:moveTo>
                    <a:pt x="0" y="0"/>
                  </a:moveTo>
                  <a:cubicBezTo>
                    <a:pt x="25" y="2"/>
                    <a:pt x="49" y="8"/>
                    <a:pt x="69" y="23"/>
                  </a:cubicBezTo>
                  <a:cubicBezTo>
                    <a:pt x="43" y="22"/>
                    <a:pt x="20" y="16"/>
                    <a:pt x="0" y="0"/>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70" name="Forme libre 1369"/>
            <p:cNvSpPr>
              <a:spLocks noChangeArrowheads="1"/>
            </p:cNvSpPr>
            <p:nvPr userDrawn="1"/>
          </p:nvSpPr>
          <p:spPr bwMode="auto">
            <a:xfrm>
              <a:off x="3840163" y="922338"/>
              <a:ext cx="4762" cy="3175"/>
            </a:xfrm>
            <a:custGeom>
              <a:avLst/>
              <a:gdLst>
                <a:gd name="T0" fmla="*/ 12 w 13"/>
                <a:gd name="T1" fmla="*/ 9 h 10"/>
                <a:gd name="T2" fmla="*/ 1 w 13"/>
                <a:gd name="T3" fmla="*/ 6 h 10"/>
                <a:gd name="T4" fmla="*/ 12 w 13"/>
                <a:gd name="T5" fmla="*/ 9 h 10"/>
              </a:gdLst>
              <a:ahLst/>
              <a:cxnLst>
                <a:cxn ang="0">
                  <a:pos x="T0" y="T1"/>
                </a:cxn>
                <a:cxn ang="0">
                  <a:pos x="T2" y="T3"/>
                </a:cxn>
                <a:cxn ang="0">
                  <a:pos x="T4" y="T5"/>
                </a:cxn>
              </a:cxnLst>
              <a:rect l="0" t="0" r="r" b="b"/>
              <a:pathLst>
                <a:path w="13" h="10">
                  <a:moveTo>
                    <a:pt x="12" y="9"/>
                  </a:moveTo>
                  <a:cubicBezTo>
                    <a:pt x="9" y="8"/>
                    <a:pt x="3" y="8"/>
                    <a:pt x="1" y="6"/>
                  </a:cubicBezTo>
                  <a:cubicBezTo>
                    <a:pt x="0" y="0"/>
                    <a:pt x="4" y="0"/>
                    <a:pt x="12" y="9"/>
                  </a:cubicBezTo>
                </a:path>
              </a:pathLst>
            </a:custGeom>
            <a:solidFill>
              <a:srgbClr val="39393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71" name="Forme libre 1370"/>
            <p:cNvSpPr>
              <a:spLocks noChangeArrowheads="1"/>
            </p:cNvSpPr>
            <p:nvPr userDrawn="1"/>
          </p:nvSpPr>
          <p:spPr bwMode="auto">
            <a:xfrm>
              <a:off x="3735388" y="923925"/>
              <a:ext cx="9525" cy="3175"/>
            </a:xfrm>
            <a:custGeom>
              <a:avLst/>
              <a:gdLst>
                <a:gd name="T0" fmla="*/ 0 w 25"/>
                <a:gd name="T1" fmla="*/ 0 h 7"/>
                <a:gd name="T2" fmla="*/ 24 w 25"/>
                <a:gd name="T3" fmla="*/ 0 h 7"/>
                <a:gd name="T4" fmla="*/ 18 w 25"/>
                <a:gd name="T5" fmla="*/ 6 h 7"/>
                <a:gd name="T6" fmla="*/ 4 w 25"/>
                <a:gd name="T7" fmla="*/ 5 h 7"/>
                <a:gd name="T8" fmla="*/ 0 w 25"/>
                <a:gd name="T9" fmla="*/ 0 h 7"/>
              </a:gdLst>
              <a:ahLst/>
              <a:cxnLst>
                <a:cxn ang="0">
                  <a:pos x="T0" y="T1"/>
                </a:cxn>
                <a:cxn ang="0">
                  <a:pos x="T2" y="T3"/>
                </a:cxn>
                <a:cxn ang="0">
                  <a:pos x="T4" y="T5"/>
                </a:cxn>
                <a:cxn ang="0">
                  <a:pos x="T6" y="T7"/>
                </a:cxn>
                <a:cxn ang="0">
                  <a:pos x="T8" y="T9"/>
                </a:cxn>
              </a:cxnLst>
              <a:rect l="0" t="0" r="r" b="b"/>
              <a:pathLst>
                <a:path w="25" h="7">
                  <a:moveTo>
                    <a:pt x="0" y="0"/>
                  </a:moveTo>
                  <a:cubicBezTo>
                    <a:pt x="7" y="0"/>
                    <a:pt x="16" y="0"/>
                    <a:pt x="24" y="0"/>
                  </a:cubicBezTo>
                  <a:lnTo>
                    <a:pt x="18" y="6"/>
                  </a:lnTo>
                  <a:cubicBezTo>
                    <a:pt x="13" y="6"/>
                    <a:pt x="9" y="6"/>
                    <a:pt x="4" y="5"/>
                  </a:cubicBezTo>
                  <a:lnTo>
                    <a:pt x="0" y="0"/>
                  </a:ln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72" name="Forme libre 1371"/>
            <p:cNvSpPr>
              <a:spLocks noChangeArrowheads="1"/>
            </p:cNvSpPr>
            <p:nvPr userDrawn="1"/>
          </p:nvSpPr>
          <p:spPr bwMode="auto">
            <a:xfrm>
              <a:off x="3689350" y="925513"/>
              <a:ext cx="69850" cy="195262"/>
            </a:xfrm>
            <a:custGeom>
              <a:avLst/>
              <a:gdLst>
                <a:gd name="T0" fmla="*/ 138 w 194"/>
                <a:gd name="T1" fmla="*/ 0 h 543"/>
                <a:gd name="T2" fmla="*/ 151 w 194"/>
                <a:gd name="T3" fmla="*/ 0 h 543"/>
                <a:gd name="T4" fmla="*/ 157 w 194"/>
                <a:gd name="T5" fmla="*/ 365 h 543"/>
                <a:gd name="T6" fmla="*/ 87 w 194"/>
                <a:gd name="T7" fmla="*/ 293 h 543"/>
                <a:gd name="T8" fmla="*/ 64 w 194"/>
                <a:gd name="T9" fmla="*/ 397 h 543"/>
                <a:gd name="T10" fmla="*/ 20 w 194"/>
                <a:gd name="T11" fmla="*/ 542 h 543"/>
                <a:gd name="T12" fmla="*/ 40 w 194"/>
                <a:gd name="T13" fmla="*/ 180 h 543"/>
                <a:gd name="T14" fmla="*/ 63 w 194"/>
                <a:gd name="T15" fmla="*/ 179 h 543"/>
                <a:gd name="T16" fmla="*/ 87 w 194"/>
                <a:gd name="T17" fmla="*/ 223 h 543"/>
                <a:gd name="T18" fmla="*/ 109 w 194"/>
                <a:gd name="T19" fmla="*/ 202 h 543"/>
                <a:gd name="T20" fmla="*/ 103 w 194"/>
                <a:gd name="T21" fmla="*/ 186 h 543"/>
                <a:gd name="T22" fmla="*/ 109 w 194"/>
                <a:gd name="T23" fmla="*/ 179 h 543"/>
                <a:gd name="T24" fmla="*/ 109 w 194"/>
                <a:gd name="T25" fmla="*/ 156 h 543"/>
                <a:gd name="T26" fmla="*/ 138 w 194"/>
                <a:gd name="T27"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543">
                  <a:moveTo>
                    <a:pt x="138" y="0"/>
                  </a:moveTo>
                  <a:cubicBezTo>
                    <a:pt x="142" y="0"/>
                    <a:pt x="147" y="0"/>
                    <a:pt x="151" y="0"/>
                  </a:cubicBezTo>
                  <a:cubicBezTo>
                    <a:pt x="185" y="121"/>
                    <a:pt x="193" y="243"/>
                    <a:pt x="157" y="365"/>
                  </a:cubicBezTo>
                  <a:cubicBezTo>
                    <a:pt x="118" y="357"/>
                    <a:pt x="127" y="306"/>
                    <a:pt x="87" y="293"/>
                  </a:cubicBezTo>
                  <a:cubicBezTo>
                    <a:pt x="55" y="322"/>
                    <a:pt x="70" y="362"/>
                    <a:pt x="64" y="397"/>
                  </a:cubicBezTo>
                  <a:cubicBezTo>
                    <a:pt x="57" y="448"/>
                    <a:pt x="70" y="506"/>
                    <a:pt x="20" y="542"/>
                  </a:cubicBezTo>
                  <a:cubicBezTo>
                    <a:pt x="23" y="422"/>
                    <a:pt x="0" y="299"/>
                    <a:pt x="40" y="180"/>
                  </a:cubicBezTo>
                  <a:cubicBezTo>
                    <a:pt x="48" y="171"/>
                    <a:pt x="55" y="170"/>
                    <a:pt x="63" y="179"/>
                  </a:cubicBezTo>
                  <a:cubicBezTo>
                    <a:pt x="67" y="196"/>
                    <a:pt x="64" y="219"/>
                    <a:pt x="87" y="223"/>
                  </a:cubicBezTo>
                  <a:cubicBezTo>
                    <a:pt x="93" y="225"/>
                    <a:pt x="101" y="209"/>
                    <a:pt x="109" y="202"/>
                  </a:cubicBezTo>
                  <a:cubicBezTo>
                    <a:pt x="103" y="197"/>
                    <a:pt x="101" y="190"/>
                    <a:pt x="103" y="186"/>
                  </a:cubicBezTo>
                  <a:cubicBezTo>
                    <a:pt x="104" y="181"/>
                    <a:pt x="107" y="179"/>
                    <a:pt x="109" y="179"/>
                  </a:cubicBezTo>
                  <a:cubicBezTo>
                    <a:pt x="109" y="171"/>
                    <a:pt x="109" y="164"/>
                    <a:pt x="109" y="156"/>
                  </a:cubicBezTo>
                  <a:cubicBezTo>
                    <a:pt x="119" y="104"/>
                    <a:pt x="128" y="52"/>
                    <a:pt x="138" y="0"/>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73" name="Forme libre 1372"/>
            <p:cNvSpPr>
              <a:spLocks noChangeArrowheads="1"/>
            </p:cNvSpPr>
            <p:nvPr userDrawn="1"/>
          </p:nvSpPr>
          <p:spPr bwMode="auto">
            <a:xfrm>
              <a:off x="3700463" y="949325"/>
              <a:ext cx="12700" cy="41275"/>
            </a:xfrm>
            <a:custGeom>
              <a:avLst/>
              <a:gdLst>
                <a:gd name="T0" fmla="*/ 30 w 37"/>
                <a:gd name="T1" fmla="*/ 113 h 115"/>
                <a:gd name="T2" fmla="*/ 7 w 37"/>
                <a:gd name="T3" fmla="*/ 114 h 115"/>
                <a:gd name="T4" fmla="*/ 17 w 37"/>
                <a:gd name="T5" fmla="*/ 0 h 115"/>
                <a:gd name="T6" fmla="*/ 30 w 37"/>
                <a:gd name="T7" fmla="*/ 113 h 115"/>
              </a:gdLst>
              <a:ahLst/>
              <a:cxnLst>
                <a:cxn ang="0">
                  <a:pos x="T0" y="T1"/>
                </a:cxn>
                <a:cxn ang="0">
                  <a:pos x="T2" y="T3"/>
                </a:cxn>
                <a:cxn ang="0">
                  <a:pos x="T4" y="T5"/>
                </a:cxn>
                <a:cxn ang="0">
                  <a:pos x="T6" y="T7"/>
                </a:cxn>
              </a:cxnLst>
              <a:rect l="0" t="0" r="r" b="b"/>
              <a:pathLst>
                <a:path w="37" h="115">
                  <a:moveTo>
                    <a:pt x="30" y="113"/>
                  </a:moveTo>
                  <a:cubicBezTo>
                    <a:pt x="23" y="113"/>
                    <a:pt x="15" y="114"/>
                    <a:pt x="7" y="114"/>
                  </a:cubicBezTo>
                  <a:cubicBezTo>
                    <a:pt x="0" y="82"/>
                    <a:pt x="7" y="50"/>
                    <a:pt x="17" y="0"/>
                  </a:cubicBezTo>
                  <a:cubicBezTo>
                    <a:pt x="36" y="50"/>
                    <a:pt x="29" y="82"/>
                    <a:pt x="30" y="113"/>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74" name="Forme libre 1373"/>
            <p:cNvSpPr>
              <a:spLocks noChangeArrowheads="1"/>
            </p:cNvSpPr>
            <p:nvPr userDrawn="1"/>
          </p:nvSpPr>
          <p:spPr bwMode="auto">
            <a:xfrm>
              <a:off x="3759200" y="1011238"/>
              <a:ext cx="31750" cy="136525"/>
            </a:xfrm>
            <a:custGeom>
              <a:avLst/>
              <a:gdLst>
                <a:gd name="T0" fmla="*/ 6 w 88"/>
                <a:gd name="T1" fmla="*/ 377 h 381"/>
                <a:gd name="T2" fmla="*/ 22 w 88"/>
                <a:gd name="T3" fmla="*/ 149 h 381"/>
                <a:gd name="T4" fmla="*/ 49 w 88"/>
                <a:gd name="T5" fmla="*/ 0 h 381"/>
                <a:gd name="T6" fmla="*/ 84 w 88"/>
                <a:gd name="T7" fmla="*/ 55 h 381"/>
                <a:gd name="T8" fmla="*/ 72 w 88"/>
                <a:gd name="T9" fmla="*/ 314 h 381"/>
                <a:gd name="T10" fmla="*/ 6 w 88"/>
                <a:gd name="T11" fmla="*/ 377 h 381"/>
              </a:gdLst>
              <a:ahLst/>
              <a:cxnLst>
                <a:cxn ang="0">
                  <a:pos x="T0" y="T1"/>
                </a:cxn>
                <a:cxn ang="0">
                  <a:pos x="T2" y="T3"/>
                </a:cxn>
                <a:cxn ang="0">
                  <a:pos x="T4" y="T5"/>
                </a:cxn>
                <a:cxn ang="0">
                  <a:pos x="T6" y="T7"/>
                </a:cxn>
                <a:cxn ang="0">
                  <a:pos x="T8" y="T9"/>
                </a:cxn>
                <a:cxn ang="0">
                  <a:pos x="T10" y="T11"/>
                </a:cxn>
              </a:cxnLst>
              <a:rect l="0" t="0" r="r" b="b"/>
              <a:pathLst>
                <a:path w="88" h="381">
                  <a:moveTo>
                    <a:pt x="6" y="377"/>
                  </a:moveTo>
                  <a:cubicBezTo>
                    <a:pt x="0" y="301"/>
                    <a:pt x="34" y="227"/>
                    <a:pt x="22" y="149"/>
                  </a:cubicBezTo>
                  <a:cubicBezTo>
                    <a:pt x="31" y="99"/>
                    <a:pt x="11" y="43"/>
                    <a:pt x="49" y="0"/>
                  </a:cubicBezTo>
                  <a:cubicBezTo>
                    <a:pt x="87" y="7"/>
                    <a:pt x="84" y="35"/>
                    <a:pt x="84" y="55"/>
                  </a:cubicBezTo>
                  <a:cubicBezTo>
                    <a:pt x="81" y="142"/>
                    <a:pt x="78" y="229"/>
                    <a:pt x="72" y="314"/>
                  </a:cubicBezTo>
                  <a:cubicBezTo>
                    <a:pt x="70" y="354"/>
                    <a:pt x="51" y="380"/>
                    <a:pt x="6" y="377"/>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75" name="Forme libre 1374"/>
            <p:cNvSpPr>
              <a:spLocks noChangeArrowheads="1"/>
            </p:cNvSpPr>
            <p:nvPr userDrawn="1"/>
          </p:nvSpPr>
          <p:spPr bwMode="auto">
            <a:xfrm>
              <a:off x="3721100" y="1063625"/>
              <a:ext cx="31750" cy="60325"/>
            </a:xfrm>
            <a:custGeom>
              <a:avLst/>
              <a:gdLst>
                <a:gd name="T0" fmla="*/ 68 w 89"/>
                <a:gd name="T1" fmla="*/ 95 h 167"/>
                <a:gd name="T2" fmla="*/ 39 w 89"/>
                <a:gd name="T3" fmla="*/ 166 h 167"/>
                <a:gd name="T4" fmla="*/ 68 w 89"/>
                <a:gd name="T5" fmla="*/ 0 h 167"/>
                <a:gd name="T6" fmla="*/ 88 w 89"/>
                <a:gd name="T7" fmla="*/ 6 h 167"/>
                <a:gd name="T8" fmla="*/ 88 w 89"/>
                <a:gd name="T9" fmla="*/ 26 h 167"/>
                <a:gd name="T10" fmla="*/ 88 w 89"/>
                <a:gd name="T11" fmla="*/ 50 h 167"/>
                <a:gd name="T12" fmla="*/ 84 w 89"/>
                <a:gd name="T13" fmla="*/ 75 h 167"/>
                <a:gd name="T14" fmla="*/ 68 w 89"/>
                <a:gd name="T15" fmla="*/ 95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67">
                  <a:moveTo>
                    <a:pt x="68" y="95"/>
                  </a:moveTo>
                  <a:cubicBezTo>
                    <a:pt x="64" y="118"/>
                    <a:pt x="76" y="147"/>
                    <a:pt x="39" y="166"/>
                  </a:cubicBezTo>
                  <a:cubicBezTo>
                    <a:pt x="23" y="104"/>
                    <a:pt x="0" y="44"/>
                    <a:pt x="68" y="0"/>
                  </a:cubicBezTo>
                  <a:cubicBezTo>
                    <a:pt x="75" y="1"/>
                    <a:pt x="82" y="4"/>
                    <a:pt x="88" y="6"/>
                  </a:cubicBezTo>
                  <a:cubicBezTo>
                    <a:pt x="88" y="12"/>
                    <a:pt x="88" y="20"/>
                    <a:pt x="88" y="26"/>
                  </a:cubicBezTo>
                  <a:cubicBezTo>
                    <a:pt x="88" y="34"/>
                    <a:pt x="88" y="42"/>
                    <a:pt x="88" y="50"/>
                  </a:cubicBezTo>
                  <a:cubicBezTo>
                    <a:pt x="88" y="57"/>
                    <a:pt x="87" y="67"/>
                    <a:pt x="84" y="75"/>
                  </a:cubicBezTo>
                  <a:cubicBezTo>
                    <a:pt x="79" y="82"/>
                    <a:pt x="75" y="88"/>
                    <a:pt x="68" y="95"/>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76" name="Forme libre 1375"/>
            <p:cNvSpPr>
              <a:spLocks noChangeArrowheads="1"/>
            </p:cNvSpPr>
            <p:nvPr userDrawn="1"/>
          </p:nvSpPr>
          <p:spPr bwMode="auto">
            <a:xfrm>
              <a:off x="3744913" y="1073150"/>
              <a:ext cx="14287" cy="25400"/>
            </a:xfrm>
            <a:custGeom>
              <a:avLst/>
              <a:gdLst>
                <a:gd name="T0" fmla="*/ 0 w 41"/>
                <a:gd name="T1" fmla="*/ 24 h 70"/>
                <a:gd name="T2" fmla="*/ 20 w 41"/>
                <a:gd name="T3" fmla="*/ 0 h 70"/>
                <a:gd name="T4" fmla="*/ 0 w 41"/>
                <a:gd name="T5" fmla="*/ 69 h 70"/>
                <a:gd name="T6" fmla="*/ 0 w 41"/>
                <a:gd name="T7" fmla="*/ 47 h 70"/>
                <a:gd name="T8" fmla="*/ 5 w 41"/>
                <a:gd name="T9" fmla="*/ 32 h 70"/>
                <a:gd name="T10" fmla="*/ 0 w 41"/>
                <a:gd name="T11" fmla="*/ 24 h 70"/>
              </a:gdLst>
              <a:ahLst/>
              <a:cxnLst>
                <a:cxn ang="0">
                  <a:pos x="T0" y="T1"/>
                </a:cxn>
                <a:cxn ang="0">
                  <a:pos x="T2" y="T3"/>
                </a:cxn>
                <a:cxn ang="0">
                  <a:pos x="T4" y="T5"/>
                </a:cxn>
                <a:cxn ang="0">
                  <a:pos x="T6" y="T7"/>
                </a:cxn>
                <a:cxn ang="0">
                  <a:pos x="T8" y="T9"/>
                </a:cxn>
                <a:cxn ang="0">
                  <a:pos x="T10" y="T11"/>
                </a:cxn>
              </a:cxnLst>
              <a:rect l="0" t="0" r="r" b="b"/>
              <a:pathLst>
                <a:path w="41" h="70">
                  <a:moveTo>
                    <a:pt x="0" y="24"/>
                  </a:moveTo>
                  <a:cubicBezTo>
                    <a:pt x="7" y="17"/>
                    <a:pt x="14" y="8"/>
                    <a:pt x="20" y="0"/>
                  </a:cubicBezTo>
                  <a:cubicBezTo>
                    <a:pt x="40" y="30"/>
                    <a:pt x="36" y="55"/>
                    <a:pt x="0" y="69"/>
                  </a:cubicBezTo>
                  <a:cubicBezTo>
                    <a:pt x="0" y="61"/>
                    <a:pt x="0" y="53"/>
                    <a:pt x="0" y="47"/>
                  </a:cubicBezTo>
                  <a:cubicBezTo>
                    <a:pt x="5" y="43"/>
                    <a:pt x="7" y="37"/>
                    <a:pt x="5" y="32"/>
                  </a:cubicBezTo>
                  <a:cubicBezTo>
                    <a:pt x="4" y="26"/>
                    <a:pt x="2" y="24"/>
                    <a:pt x="0" y="24"/>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77" name="Forme libre 1376"/>
            <p:cNvSpPr>
              <a:spLocks noChangeArrowheads="1"/>
            </p:cNvSpPr>
            <p:nvPr userDrawn="1"/>
          </p:nvSpPr>
          <p:spPr bwMode="auto">
            <a:xfrm>
              <a:off x="3373438" y="1674813"/>
              <a:ext cx="125412" cy="42862"/>
            </a:xfrm>
            <a:custGeom>
              <a:avLst/>
              <a:gdLst>
                <a:gd name="T0" fmla="*/ 345 w 349"/>
                <a:gd name="T1" fmla="*/ 0 h 120"/>
                <a:gd name="T2" fmla="*/ 276 w 349"/>
                <a:gd name="T3" fmla="*/ 84 h 120"/>
                <a:gd name="T4" fmla="*/ 0 w 349"/>
                <a:gd name="T5" fmla="*/ 112 h 120"/>
                <a:gd name="T6" fmla="*/ 209 w 349"/>
                <a:gd name="T7" fmla="*/ 66 h 120"/>
                <a:gd name="T8" fmla="*/ 345 w 349"/>
                <a:gd name="T9" fmla="*/ 0 h 120"/>
              </a:gdLst>
              <a:ahLst/>
              <a:cxnLst>
                <a:cxn ang="0">
                  <a:pos x="T0" y="T1"/>
                </a:cxn>
                <a:cxn ang="0">
                  <a:pos x="T2" y="T3"/>
                </a:cxn>
                <a:cxn ang="0">
                  <a:pos x="T4" y="T5"/>
                </a:cxn>
                <a:cxn ang="0">
                  <a:pos x="T6" y="T7"/>
                </a:cxn>
                <a:cxn ang="0">
                  <a:pos x="T8" y="T9"/>
                </a:cxn>
              </a:cxnLst>
              <a:rect l="0" t="0" r="r" b="b"/>
              <a:pathLst>
                <a:path w="349" h="120">
                  <a:moveTo>
                    <a:pt x="345" y="0"/>
                  </a:moveTo>
                  <a:cubicBezTo>
                    <a:pt x="348" y="49"/>
                    <a:pt x="323" y="81"/>
                    <a:pt x="276" y="84"/>
                  </a:cubicBezTo>
                  <a:cubicBezTo>
                    <a:pt x="183" y="92"/>
                    <a:pt x="93" y="119"/>
                    <a:pt x="0" y="112"/>
                  </a:cubicBezTo>
                  <a:cubicBezTo>
                    <a:pt x="64" y="73"/>
                    <a:pt x="139" y="76"/>
                    <a:pt x="209" y="66"/>
                  </a:cubicBezTo>
                  <a:cubicBezTo>
                    <a:pt x="261" y="60"/>
                    <a:pt x="314" y="55"/>
                    <a:pt x="345" y="0"/>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78" name="Forme libre 1377"/>
            <p:cNvSpPr>
              <a:spLocks noChangeArrowheads="1"/>
            </p:cNvSpPr>
            <p:nvPr userDrawn="1"/>
          </p:nvSpPr>
          <p:spPr bwMode="auto">
            <a:xfrm>
              <a:off x="2917825" y="1755775"/>
              <a:ext cx="120650" cy="25400"/>
            </a:xfrm>
            <a:custGeom>
              <a:avLst/>
              <a:gdLst>
                <a:gd name="T0" fmla="*/ 281 w 334"/>
                <a:gd name="T1" fmla="*/ 69 h 70"/>
                <a:gd name="T2" fmla="*/ 0 w 334"/>
                <a:gd name="T3" fmla="*/ 67 h 70"/>
                <a:gd name="T4" fmla="*/ 333 w 334"/>
                <a:gd name="T5" fmla="*/ 46 h 70"/>
                <a:gd name="T6" fmla="*/ 281 w 334"/>
                <a:gd name="T7" fmla="*/ 69 h 70"/>
              </a:gdLst>
              <a:ahLst/>
              <a:cxnLst>
                <a:cxn ang="0">
                  <a:pos x="T0" y="T1"/>
                </a:cxn>
                <a:cxn ang="0">
                  <a:pos x="T2" y="T3"/>
                </a:cxn>
                <a:cxn ang="0">
                  <a:pos x="T4" y="T5"/>
                </a:cxn>
                <a:cxn ang="0">
                  <a:pos x="T6" y="T7"/>
                </a:cxn>
              </a:cxnLst>
              <a:rect l="0" t="0" r="r" b="b"/>
              <a:pathLst>
                <a:path w="334" h="70">
                  <a:moveTo>
                    <a:pt x="281" y="69"/>
                  </a:moveTo>
                  <a:cubicBezTo>
                    <a:pt x="188" y="69"/>
                    <a:pt x="93" y="69"/>
                    <a:pt x="0" y="67"/>
                  </a:cubicBezTo>
                  <a:cubicBezTo>
                    <a:pt x="110" y="50"/>
                    <a:pt x="219" y="0"/>
                    <a:pt x="333" y="46"/>
                  </a:cubicBezTo>
                  <a:cubicBezTo>
                    <a:pt x="316" y="53"/>
                    <a:pt x="298" y="61"/>
                    <a:pt x="281" y="69"/>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79" name="Forme libre 1378"/>
            <p:cNvSpPr>
              <a:spLocks noChangeArrowheads="1"/>
            </p:cNvSpPr>
            <p:nvPr userDrawn="1"/>
          </p:nvSpPr>
          <p:spPr bwMode="auto">
            <a:xfrm>
              <a:off x="3529013" y="1654175"/>
              <a:ext cx="1141412" cy="708025"/>
            </a:xfrm>
            <a:custGeom>
              <a:avLst/>
              <a:gdLst>
                <a:gd name="T0" fmla="*/ 232 w 3170"/>
                <a:gd name="T1" fmla="*/ 58 h 1965"/>
                <a:gd name="T2" fmla="*/ 747 w 3170"/>
                <a:gd name="T3" fmla="*/ 276 h 1965"/>
                <a:gd name="T4" fmla="*/ 1422 w 3170"/>
                <a:gd name="T5" fmla="*/ 495 h 1965"/>
                <a:gd name="T6" fmla="*/ 1761 w 3170"/>
                <a:gd name="T7" fmla="*/ 570 h 1965"/>
                <a:gd name="T8" fmla="*/ 1961 w 3170"/>
                <a:gd name="T9" fmla="*/ 686 h 1965"/>
                <a:gd name="T10" fmla="*/ 2021 w 3170"/>
                <a:gd name="T11" fmla="*/ 702 h 1965"/>
                <a:gd name="T12" fmla="*/ 2152 w 3170"/>
                <a:gd name="T13" fmla="*/ 771 h 1965"/>
                <a:gd name="T14" fmla="*/ 2286 w 3170"/>
                <a:gd name="T15" fmla="*/ 886 h 1965"/>
                <a:gd name="T16" fmla="*/ 2404 w 3170"/>
                <a:gd name="T17" fmla="*/ 959 h 1965"/>
                <a:gd name="T18" fmla="*/ 2460 w 3170"/>
                <a:gd name="T19" fmla="*/ 997 h 1965"/>
                <a:gd name="T20" fmla="*/ 2486 w 3170"/>
                <a:gd name="T21" fmla="*/ 997 h 1965"/>
                <a:gd name="T22" fmla="*/ 2612 w 3170"/>
                <a:gd name="T23" fmla="*/ 1081 h 1965"/>
                <a:gd name="T24" fmla="*/ 2650 w 3170"/>
                <a:gd name="T25" fmla="*/ 1144 h 1965"/>
                <a:gd name="T26" fmla="*/ 2697 w 3170"/>
                <a:gd name="T27" fmla="*/ 1164 h 1965"/>
                <a:gd name="T28" fmla="*/ 2948 w 3170"/>
                <a:gd name="T29" fmla="*/ 1158 h 1965"/>
                <a:gd name="T30" fmla="*/ 2967 w 3170"/>
                <a:gd name="T31" fmla="*/ 1184 h 1965"/>
                <a:gd name="T32" fmla="*/ 2877 w 3170"/>
                <a:gd name="T33" fmla="*/ 1235 h 1965"/>
                <a:gd name="T34" fmla="*/ 2795 w 3170"/>
                <a:gd name="T35" fmla="*/ 1297 h 1965"/>
                <a:gd name="T36" fmla="*/ 2974 w 3170"/>
                <a:gd name="T37" fmla="*/ 1437 h 1965"/>
                <a:gd name="T38" fmla="*/ 3007 w 3170"/>
                <a:gd name="T39" fmla="*/ 1570 h 1965"/>
                <a:gd name="T40" fmla="*/ 3100 w 3170"/>
                <a:gd name="T41" fmla="*/ 1669 h 1965"/>
                <a:gd name="T42" fmla="*/ 3155 w 3170"/>
                <a:gd name="T43" fmla="*/ 1802 h 1965"/>
                <a:gd name="T44" fmla="*/ 3155 w 3170"/>
                <a:gd name="T45" fmla="*/ 1923 h 1965"/>
                <a:gd name="T46" fmla="*/ 3099 w 3170"/>
                <a:gd name="T47" fmla="*/ 1962 h 1965"/>
                <a:gd name="T48" fmla="*/ 2909 w 3170"/>
                <a:gd name="T49" fmla="*/ 1826 h 1965"/>
                <a:gd name="T50" fmla="*/ 2667 w 3170"/>
                <a:gd name="T51" fmla="*/ 1474 h 1965"/>
                <a:gd name="T52" fmla="*/ 2645 w 3170"/>
                <a:gd name="T53" fmla="*/ 1449 h 1965"/>
                <a:gd name="T54" fmla="*/ 2625 w 3170"/>
                <a:gd name="T55" fmla="*/ 1426 h 1965"/>
                <a:gd name="T56" fmla="*/ 2606 w 3170"/>
                <a:gd name="T57" fmla="*/ 1402 h 1965"/>
                <a:gd name="T58" fmla="*/ 2589 w 3170"/>
                <a:gd name="T59" fmla="*/ 1376 h 1965"/>
                <a:gd name="T60" fmla="*/ 1964 w 3170"/>
                <a:gd name="T61" fmla="*/ 883 h 1965"/>
                <a:gd name="T62" fmla="*/ 1866 w 3170"/>
                <a:gd name="T63" fmla="*/ 826 h 1965"/>
                <a:gd name="T64" fmla="*/ 1837 w 3170"/>
                <a:gd name="T65" fmla="*/ 822 h 1965"/>
                <a:gd name="T66" fmla="*/ 1796 w 3170"/>
                <a:gd name="T67" fmla="*/ 808 h 1965"/>
                <a:gd name="T68" fmla="*/ 1770 w 3170"/>
                <a:gd name="T69" fmla="*/ 797 h 1965"/>
                <a:gd name="T70" fmla="*/ 1746 w 3170"/>
                <a:gd name="T71" fmla="*/ 785 h 1965"/>
                <a:gd name="T72" fmla="*/ 1721 w 3170"/>
                <a:gd name="T73" fmla="*/ 774 h 1965"/>
                <a:gd name="T74" fmla="*/ 1698 w 3170"/>
                <a:gd name="T75" fmla="*/ 762 h 1965"/>
                <a:gd name="T76" fmla="*/ 1674 w 3170"/>
                <a:gd name="T77" fmla="*/ 750 h 1965"/>
                <a:gd name="T78" fmla="*/ 1650 w 3170"/>
                <a:gd name="T79" fmla="*/ 738 h 1965"/>
                <a:gd name="T80" fmla="*/ 1624 w 3170"/>
                <a:gd name="T81" fmla="*/ 725 h 1965"/>
                <a:gd name="T82" fmla="*/ 1570 w 3170"/>
                <a:gd name="T83" fmla="*/ 701 h 1965"/>
                <a:gd name="T84" fmla="*/ 1062 w 3170"/>
                <a:gd name="T85" fmla="*/ 509 h 1965"/>
                <a:gd name="T86" fmla="*/ 660 w 3170"/>
                <a:gd name="T87" fmla="*/ 374 h 1965"/>
                <a:gd name="T88" fmla="*/ 663 w 3170"/>
                <a:gd name="T89" fmla="*/ 437 h 1965"/>
                <a:gd name="T90" fmla="*/ 403 w 3170"/>
                <a:gd name="T91" fmla="*/ 437 h 1965"/>
                <a:gd name="T92" fmla="*/ 284 w 3170"/>
                <a:gd name="T93" fmla="*/ 374 h 1965"/>
                <a:gd name="T94" fmla="*/ 257 w 3170"/>
                <a:gd name="T95" fmla="*/ 360 h 1965"/>
                <a:gd name="T96" fmla="*/ 138 w 3170"/>
                <a:gd name="T97" fmla="*/ 302 h 1965"/>
                <a:gd name="T98" fmla="*/ 103 w 3170"/>
                <a:gd name="T99" fmla="*/ 279 h 1965"/>
                <a:gd name="T100" fmla="*/ 81 w 3170"/>
                <a:gd name="T101" fmla="*/ 261 h 1965"/>
                <a:gd name="T102" fmla="*/ 37 w 3170"/>
                <a:gd name="T103" fmla="*/ 232 h 1965"/>
                <a:gd name="T104" fmla="*/ 16 w 3170"/>
                <a:gd name="T105" fmla="*/ 217 h 1965"/>
                <a:gd name="T106" fmla="*/ 2 w 3170"/>
                <a:gd name="T107" fmla="*/ 182 h 1965"/>
                <a:gd name="T108" fmla="*/ 2 w 3170"/>
                <a:gd name="T109" fmla="*/ 170 h 1965"/>
                <a:gd name="T110" fmla="*/ 3 w 3170"/>
                <a:gd name="T111" fmla="*/ 115 h 1965"/>
                <a:gd name="T112" fmla="*/ 136 w 3170"/>
                <a:gd name="T113" fmla="*/ 40 h 1965"/>
                <a:gd name="T114" fmla="*/ 232 w 3170"/>
                <a:gd name="T115" fmla="*/ 58 h 1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70" h="1965">
                  <a:moveTo>
                    <a:pt x="232" y="58"/>
                  </a:moveTo>
                  <a:cubicBezTo>
                    <a:pt x="390" y="163"/>
                    <a:pt x="571" y="215"/>
                    <a:pt x="747" y="276"/>
                  </a:cubicBezTo>
                  <a:cubicBezTo>
                    <a:pt x="970" y="354"/>
                    <a:pt x="1198" y="421"/>
                    <a:pt x="1422" y="495"/>
                  </a:cubicBezTo>
                  <a:cubicBezTo>
                    <a:pt x="1534" y="525"/>
                    <a:pt x="1659" y="498"/>
                    <a:pt x="1761" y="570"/>
                  </a:cubicBezTo>
                  <a:cubicBezTo>
                    <a:pt x="1830" y="606"/>
                    <a:pt x="1906" y="628"/>
                    <a:pt x="1961" y="686"/>
                  </a:cubicBezTo>
                  <a:cubicBezTo>
                    <a:pt x="1981" y="693"/>
                    <a:pt x="1999" y="699"/>
                    <a:pt x="2021" y="702"/>
                  </a:cubicBezTo>
                  <a:cubicBezTo>
                    <a:pt x="2079" y="699"/>
                    <a:pt x="2120" y="724"/>
                    <a:pt x="2152" y="771"/>
                  </a:cubicBezTo>
                  <a:cubicBezTo>
                    <a:pt x="2186" y="822"/>
                    <a:pt x="2227" y="866"/>
                    <a:pt x="2286" y="886"/>
                  </a:cubicBezTo>
                  <a:cubicBezTo>
                    <a:pt x="2331" y="903"/>
                    <a:pt x="2369" y="928"/>
                    <a:pt x="2404" y="959"/>
                  </a:cubicBezTo>
                  <a:cubicBezTo>
                    <a:pt x="2419" y="976"/>
                    <a:pt x="2438" y="991"/>
                    <a:pt x="2460" y="997"/>
                  </a:cubicBezTo>
                  <a:cubicBezTo>
                    <a:pt x="2470" y="997"/>
                    <a:pt x="2479" y="999"/>
                    <a:pt x="2486" y="997"/>
                  </a:cubicBezTo>
                  <a:cubicBezTo>
                    <a:pt x="2610" y="939"/>
                    <a:pt x="2621" y="945"/>
                    <a:pt x="2612" y="1081"/>
                  </a:cubicBezTo>
                  <a:cubicBezTo>
                    <a:pt x="2610" y="1116"/>
                    <a:pt x="2625" y="1130"/>
                    <a:pt x="2650" y="1144"/>
                  </a:cubicBezTo>
                  <a:cubicBezTo>
                    <a:pt x="2665" y="1151"/>
                    <a:pt x="2680" y="1158"/>
                    <a:pt x="2697" y="1164"/>
                  </a:cubicBezTo>
                  <a:cubicBezTo>
                    <a:pt x="2781" y="1145"/>
                    <a:pt x="2864" y="1133"/>
                    <a:pt x="2948" y="1158"/>
                  </a:cubicBezTo>
                  <a:cubicBezTo>
                    <a:pt x="2957" y="1164"/>
                    <a:pt x="2964" y="1173"/>
                    <a:pt x="2967" y="1184"/>
                  </a:cubicBezTo>
                  <a:cubicBezTo>
                    <a:pt x="2964" y="1246"/>
                    <a:pt x="2916" y="1234"/>
                    <a:pt x="2877" y="1235"/>
                  </a:cubicBezTo>
                  <a:cubicBezTo>
                    <a:pt x="2836" y="1238"/>
                    <a:pt x="2792" y="1237"/>
                    <a:pt x="2795" y="1297"/>
                  </a:cubicBezTo>
                  <a:cubicBezTo>
                    <a:pt x="2821" y="1387"/>
                    <a:pt x="2919" y="1385"/>
                    <a:pt x="2974" y="1437"/>
                  </a:cubicBezTo>
                  <a:cubicBezTo>
                    <a:pt x="3006" y="1477"/>
                    <a:pt x="2966" y="1533"/>
                    <a:pt x="3007" y="1570"/>
                  </a:cubicBezTo>
                  <a:cubicBezTo>
                    <a:pt x="3033" y="1608"/>
                    <a:pt x="3079" y="1628"/>
                    <a:pt x="3100" y="1669"/>
                  </a:cubicBezTo>
                  <a:cubicBezTo>
                    <a:pt x="3122" y="1712"/>
                    <a:pt x="3128" y="1761"/>
                    <a:pt x="3155" y="1802"/>
                  </a:cubicBezTo>
                  <a:cubicBezTo>
                    <a:pt x="3157" y="1842"/>
                    <a:pt x="3169" y="1883"/>
                    <a:pt x="3155" y="1923"/>
                  </a:cubicBezTo>
                  <a:cubicBezTo>
                    <a:pt x="3140" y="1942"/>
                    <a:pt x="3122" y="1956"/>
                    <a:pt x="3099" y="1962"/>
                  </a:cubicBezTo>
                  <a:cubicBezTo>
                    <a:pt x="3001" y="1964"/>
                    <a:pt x="2941" y="1912"/>
                    <a:pt x="2909" y="1826"/>
                  </a:cubicBezTo>
                  <a:cubicBezTo>
                    <a:pt x="2859" y="1687"/>
                    <a:pt x="2761" y="1581"/>
                    <a:pt x="2667" y="1474"/>
                  </a:cubicBezTo>
                  <a:cubicBezTo>
                    <a:pt x="2659" y="1466"/>
                    <a:pt x="2653" y="1458"/>
                    <a:pt x="2645" y="1449"/>
                  </a:cubicBezTo>
                  <a:cubicBezTo>
                    <a:pt x="2638" y="1442"/>
                    <a:pt x="2631" y="1433"/>
                    <a:pt x="2625" y="1426"/>
                  </a:cubicBezTo>
                  <a:cubicBezTo>
                    <a:pt x="2618" y="1418"/>
                    <a:pt x="2612" y="1411"/>
                    <a:pt x="2606" y="1402"/>
                  </a:cubicBezTo>
                  <a:cubicBezTo>
                    <a:pt x="2599" y="1393"/>
                    <a:pt x="2593" y="1384"/>
                    <a:pt x="2589" y="1376"/>
                  </a:cubicBezTo>
                  <a:cubicBezTo>
                    <a:pt x="2413" y="1171"/>
                    <a:pt x="2196" y="1019"/>
                    <a:pt x="1964" y="883"/>
                  </a:cubicBezTo>
                  <a:cubicBezTo>
                    <a:pt x="1932" y="864"/>
                    <a:pt x="1902" y="841"/>
                    <a:pt x="1866" y="826"/>
                  </a:cubicBezTo>
                  <a:cubicBezTo>
                    <a:pt x="1857" y="825"/>
                    <a:pt x="1847" y="823"/>
                    <a:pt x="1837" y="822"/>
                  </a:cubicBezTo>
                  <a:cubicBezTo>
                    <a:pt x="1824" y="819"/>
                    <a:pt x="1810" y="814"/>
                    <a:pt x="1796" y="808"/>
                  </a:cubicBezTo>
                  <a:cubicBezTo>
                    <a:pt x="1787" y="805"/>
                    <a:pt x="1779" y="800"/>
                    <a:pt x="1770" y="797"/>
                  </a:cubicBezTo>
                  <a:cubicBezTo>
                    <a:pt x="1763" y="793"/>
                    <a:pt x="1753" y="790"/>
                    <a:pt x="1746" y="785"/>
                  </a:cubicBezTo>
                  <a:cubicBezTo>
                    <a:pt x="1738" y="782"/>
                    <a:pt x="1729" y="777"/>
                    <a:pt x="1721" y="774"/>
                  </a:cubicBezTo>
                  <a:cubicBezTo>
                    <a:pt x="1714" y="770"/>
                    <a:pt x="1705" y="767"/>
                    <a:pt x="1698" y="762"/>
                  </a:cubicBezTo>
                  <a:cubicBezTo>
                    <a:pt x="1690" y="757"/>
                    <a:pt x="1682" y="754"/>
                    <a:pt x="1674" y="750"/>
                  </a:cubicBezTo>
                  <a:cubicBezTo>
                    <a:pt x="1666" y="745"/>
                    <a:pt x="1657" y="742"/>
                    <a:pt x="1650" y="738"/>
                  </a:cubicBezTo>
                  <a:cubicBezTo>
                    <a:pt x="1640" y="733"/>
                    <a:pt x="1633" y="730"/>
                    <a:pt x="1624" y="725"/>
                  </a:cubicBezTo>
                  <a:cubicBezTo>
                    <a:pt x="1607" y="716"/>
                    <a:pt x="1589" y="709"/>
                    <a:pt x="1570" y="701"/>
                  </a:cubicBezTo>
                  <a:cubicBezTo>
                    <a:pt x="1401" y="638"/>
                    <a:pt x="1236" y="562"/>
                    <a:pt x="1062" y="509"/>
                  </a:cubicBezTo>
                  <a:cubicBezTo>
                    <a:pt x="926" y="468"/>
                    <a:pt x="793" y="422"/>
                    <a:pt x="660" y="374"/>
                  </a:cubicBezTo>
                  <a:cubicBezTo>
                    <a:pt x="674" y="385"/>
                    <a:pt x="679" y="404"/>
                    <a:pt x="663" y="437"/>
                  </a:cubicBezTo>
                  <a:cubicBezTo>
                    <a:pt x="576" y="478"/>
                    <a:pt x="489" y="420"/>
                    <a:pt x="403" y="437"/>
                  </a:cubicBezTo>
                  <a:cubicBezTo>
                    <a:pt x="359" y="426"/>
                    <a:pt x="332" y="382"/>
                    <a:pt x="284" y="374"/>
                  </a:cubicBezTo>
                  <a:cubicBezTo>
                    <a:pt x="274" y="371"/>
                    <a:pt x="265" y="367"/>
                    <a:pt x="257" y="360"/>
                  </a:cubicBezTo>
                  <a:cubicBezTo>
                    <a:pt x="220" y="334"/>
                    <a:pt x="176" y="325"/>
                    <a:pt x="138" y="302"/>
                  </a:cubicBezTo>
                  <a:cubicBezTo>
                    <a:pt x="126" y="295"/>
                    <a:pt x="115" y="287"/>
                    <a:pt x="103" y="279"/>
                  </a:cubicBezTo>
                  <a:cubicBezTo>
                    <a:pt x="95" y="275"/>
                    <a:pt x="87" y="269"/>
                    <a:pt x="81" y="261"/>
                  </a:cubicBezTo>
                  <a:cubicBezTo>
                    <a:pt x="69" y="247"/>
                    <a:pt x="52" y="240"/>
                    <a:pt x="37" y="232"/>
                  </a:cubicBezTo>
                  <a:cubicBezTo>
                    <a:pt x="29" y="228"/>
                    <a:pt x="22" y="223"/>
                    <a:pt x="16" y="217"/>
                  </a:cubicBezTo>
                  <a:cubicBezTo>
                    <a:pt x="8" y="206"/>
                    <a:pt x="2" y="195"/>
                    <a:pt x="2" y="182"/>
                  </a:cubicBezTo>
                  <a:lnTo>
                    <a:pt x="2" y="170"/>
                  </a:lnTo>
                  <a:cubicBezTo>
                    <a:pt x="2" y="151"/>
                    <a:pt x="0" y="133"/>
                    <a:pt x="3" y="115"/>
                  </a:cubicBezTo>
                  <a:cubicBezTo>
                    <a:pt x="17" y="18"/>
                    <a:pt x="49" y="0"/>
                    <a:pt x="136" y="40"/>
                  </a:cubicBezTo>
                  <a:cubicBezTo>
                    <a:pt x="168" y="57"/>
                    <a:pt x="197" y="72"/>
                    <a:pt x="232" y="58"/>
                  </a:cubicBezTo>
                </a:path>
              </a:pathLst>
            </a:custGeom>
            <a:solidFill>
              <a:srgbClr val="77777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80" name="Forme libre 1379"/>
            <p:cNvSpPr>
              <a:spLocks noChangeArrowheads="1"/>
            </p:cNvSpPr>
            <p:nvPr userDrawn="1"/>
          </p:nvSpPr>
          <p:spPr bwMode="auto">
            <a:xfrm>
              <a:off x="3522663" y="1716088"/>
              <a:ext cx="12700" cy="17462"/>
            </a:xfrm>
            <a:custGeom>
              <a:avLst/>
              <a:gdLst>
                <a:gd name="T0" fmla="*/ 22 w 37"/>
                <a:gd name="T1" fmla="*/ 47 h 48"/>
                <a:gd name="T2" fmla="*/ 0 w 37"/>
                <a:gd name="T3" fmla="*/ 24 h 48"/>
                <a:gd name="T4" fmla="*/ 23 w 37"/>
                <a:gd name="T5" fmla="*/ 0 h 48"/>
                <a:gd name="T6" fmla="*/ 23 w 37"/>
                <a:gd name="T7" fmla="*/ 0 h 48"/>
                <a:gd name="T8" fmla="*/ 33 w 37"/>
                <a:gd name="T9" fmla="*/ 38 h 48"/>
                <a:gd name="T10" fmla="*/ 22 w 37"/>
                <a:gd name="T11" fmla="*/ 47 h 48"/>
              </a:gdLst>
              <a:ahLst/>
              <a:cxnLst>
                <a:cxn ang="0">
                  <a:pos x="T0" y="T1"/>
                </a:cxn>
                <a:cxn ang="0">
                  <a:pos x="T2" y="T3"/>
                </a:cxn>
                <a:cxn ang="0">
                  <a:pos x="T4" y="T5"/>
                </a:cxn>
                <a:cxn ang="0">
                  <a:pos x="T6" y="T7"/>
                </a:cxn>
                <a:cxn ang="0">
                  <a:pos x="T8" y="T9"/>
                </a:cxn>
                <a:cxn ang="0">
                  <a:pos x="T10" y="T11"/>
                </a:cxn>
              </a:cxnLst>
              <a:rect l="0" t="0" r="r" b="b"/>
              <a:pathLst>
                <a:path w="37" h="48">
                  <a:moveTo>
                    <a:pt x="22" y="47"/>
                  </a:moveTo>
                  <a:cubicBezTo>
                    <a:pt x="14" y="39"/>
                    <a:pt x="7" y="32"/>
                    <a:pt x="0" y="24"/>
                  </a:cubicBezTo>
                  <a:cubicBezTo>
                    <a:pt x="8" y="16"/>
                    <a:pt x="16" y="7"/>
                    <a:pt x="23" y="0"/>
                  </a:cubicBezTo>
                  <a:lnTo>
                    <a:pt x="23" y="0"/>
                  </a:lnTo>
                  <a:cubicBezTo>
                    <a:pt x="34" y="10"/>
                    <a:pt x="36" y="24"/>
                    <a:pt x="33" y="38"/>
                  </a:cubicBezTo>
                  <a:cubicBezTo>
                    <a:pt x="29" y="41"/>
                    <a:pt x="26" y="44"/>
                    <a:pt x="22" y="47"/>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81" name="Forme libre 1380"/>
            <p:cNvSpPr>
              <a:spLocks noChangeArrowheads="1"/>
            </p:cNvSpPr>
            <p:nvPr userDrawn="1"/>
          </p:nvSpPr>
          <p:spPr bwMode="auto">
            <a:xfrm>
              <a:off x="4784725" y="719138"/>
              <a:ext cx="360363" cy="120650"/>
            </a:xfrm>
            <a:custGeom>
              <a:avLst/>
              <a:gdLst>
                <a:gd name="T0" fmla="*/ 107 w 1001"/>
                <a:gd name="T1" fmla="*/ 185 h 337"/>
                <a:gd name="T2" fmla="*/ 87 w 1001"/>
                <a:gd name="T3" fmla="*/ 184 h 337"/>
                <a:gd name="T4" fmla="*/ 38 w 1001"/>
                <a:gd name="T5" fmla="*/ 162 h 337"/>
                <a:gd name="T6" fmla="*/ 50 w 1001"/>
                <a:gd name="T7" fmla="*/ 60 h 337"/>
                <a:gd name="T8" fmla="*/ 184 w 1001"/>
                <a:gd name="T9" fmla="*/ 37 h 337"/>
                <a:gd name="T10" fmla="*/ 698 w 1001"/>
                <a:gd name="T11" fmla="*/ 66 h 337"/>
                <a:gd name="T12" fmla="*/ 1000 w 1001"/>
                <a:gd name="T13" fmla="*/ 164 h 337"/>
                <a:gd name="T14" fmla="*/ 1000 w 1001"/>
                <a:gd name="T15" fmla="*/ 179 h 337"/>
                <a:gd name="T16" fmla="*/ 660 w 1001"/>
                <a:gd name="T17" fmla="*/ 274 h 337"/>
                <a:gd name="T18" fmla="*/ 409 w 1001"/>
                <a:gd name="T19" fmla="*/ 272 h 337"/>
                <a:gd name="T20" fmla="*/ 336 w 1001"/>
                <a:gd name="T21" fmla="*/ 265 h 337"/>
                <a:gd name="T22" fmla="*/ 307 w 1001"/>
                <a:gd name="T23" fmla="*/ 271 h 337"/>
                <a:gd name="T24" fmla="*/ 246 w 1001"/>
                <a:gd name="T25" fmla="*/ 226 h 337"/>
                <a:gd name="T26" fmla="*/ 247 w 1001"/>
                <a:gd name="T27" fmla="*/ 226 h 337"/>
                <a:gd name="T28" fmla="*/ 107 w 1001"/>
                <a:gd name="T29" fmla="*/ 18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337">
                  <a:moveTo>
                    <a:pt x="107" y="185"/>
                  </a:moveTo>
                  <a:cubicBezTo>
                    <a:pt x="101" y="185"/>
                    <a:pt x="93" y="184"/>
                    <a:pt x="87" y="184"/>
                  </a:cubicBezTo>
                  <a:cubicBezTo>
                    <a:pt x="75" y="167"/>
                    <a:pt x="50" y="181"/>
                    <a:pt x="38" y="162"/>
                  </a:cubicBezTo>
                  <a:cubicBezTo>
                    <a:pt x="0" y="107"/>
                    <a:pt x="1" y="84"/>
                    <a:pt x="50" y="60"/>
                  </a:cubicBezTo>
                  <a:cubicBezTo>
                    <a:pt x="93" y="39"/>
                    <a:pt x="140" y="46"/>
                    <a:pt x="184" y="37"/>
                  </a:cubicBezTo>
                  <a:cubicBezTo>
                    <a:pt x="359" y="0"/>
                    <a:pt x="531" y="7"/>
                    <a:pt x="698" y="66"/>
                  </a:cubicBezTo>
                  <a:cubicBezTo>
                    <a:pt x="797" y="101"/>
                    <a:pt x="906" y="112"/>
                    <a:pt x="1000" y="164"/>
                  </a:cubicBezTo>
                  <a:cubicBezTo>
                    <a:pt x="1000" y="168"/>
                    <a:pt x="1000" y="175"/>
                    <a:pt x="1000" y="179"/>
                  </a:cubicBezTo>
                  <a:cubicBezTo>
                    <a:pt x="938" y="262"/>
                    <a:pt x="765" y="310"/>
                    <a:pt x="660" y="274"/>
                  </a:cubicBezTo>
                  <a:cubicBezTo>
                    <a:pt x="577" y="336"/>
                    <a:pt x="493" y="312"/>
                    <a:pt x="409" y="272"/>
                  </a:cubicBezTo>
                  <a:cubicBezTo>
                    <a:pt x="386" y="254"/>
                    <a:pt x="362" y="262"/>
                    <a:pt x="336" y="265"/>
                  </a:cubicBezTo>
                  <a:cubicBezTo>
                    <a:pt x="327" y="269"/>
                    <a:pt x="316" y="271"/>
                    <a:pt x="307" y="271"/>
                  </a:cubicBezTo>
                  <a:cubicBezTo>
                    <a:pt x="279" y="266"/>
                    <a:pt x="264" y="245"/>
                    <a:pt x="246" y="226"/>
                  </a:cubicBezTo>
                  <a:lnTo>
                    <a:pt x="247" y="226"/>
                  </a:lnTo>
                  <a:cubicBezTo>
                    <a:pt x="203" y="208"/>
                    <a:pt x="146" y="223"/>
                    <a:pt x="107" y="185"/>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82" name="Forme libre 1381"/>
            <p:cNvSpPr>
              <a:spLocks noChangeArrowheads="1"/>
            </p:cNvSpPr>
            <p:nvPr userDrawn="1"/>
          </p:nvSpPr>
          <p:spPr bwMode="auto">
            <a:xfrm>
              <a:off x="5022850" y="784225"/>
              <a:ext cx="157163" cy="58738"/>
            </a:xfrm>
            <a:custGeom>
              <a:avLst/>
              <a:gdLst>
                <a:gd name="T0" fmla="*/ 0 w 437"/>
                <a:gd name="T1" fmla="*/ 94 h 163"/>
                <a:gd name="T2" fmla="*/ 341 w 437"/>
                <a:gd name="T3" fmla="*/ 0 h 163"/>
                <a:gd name="T4" fmla="*/ 436 w 437"/>
                <a:gd name="T5" fmla="*/ 48 h 163"/>
                <a:gd name="T6" fmla="*/ 317 w 437"/>
                <a:gd name="T7" fmla="*/ 79 h 163"/>
                <a:gd name="T8" fmla="*/ 91 w 437"/>
                <a:gd name="T9" fmla="*/ 151 h 163"/>
                <a:gd name="T10" fmla="*/ 0 w 437"/>
                <a:gd name="T11" fmla="*/ 94 h 163"/>
              </a:gdLst>
              <a:ahLst/>
              <a:cxnLst>
                <a:cxn ang="0">
                  <a:pos x="T0" y="T1"/>
                </a:cxn>
                <a:cxn ang="0">
                  <a:pos x="T2" y="T3"/>
                </a:cxn>
                <a:cxn ang="0">
                  <a:pos x="T4" y="T5"/>
                </a:cxn>
                <a:cxn ang="0">
                  <a:pos x="T6" y="T7"/>
                </a:cxn>
                <a:cxn ang="0">
                  <a:pos x="T8" y="T9"/>
                </a:cxn>
                <a:cxn ang="0">
                  <a:pos x="T10" y="T11"/>
                </a:cxn>
              </a:cxnLst>
              <a:rect l="0" t="0" r="r" b="b"/>
              <a:pathLst>
                <a:path w="437" h="163">
                  <a:moveTo>
                    <a:pt x="0" y="94"/>
                  </a:moveTo>
                  <a:cubicBezTo>
                    <a:pt x="113" y="59"/>
                    <a:pt x="234" y="55"/>
                    <a:pt x="341" y="0"/>
                  </a:cubicBezTo>
                  <a:cubicBezTo>
                    <a:pt x="373" y="16"/>
                    <a:pt x="404" y="32"/>
                    <a:pt x="436" y="48"/>
                  </a:cubicBezTo>
                  <a:cubicBezTo>
                    <a:pt x="393" y="48"/>
                    <a:pt x="355" y="61"/>
                    <a:pt x="317" y="79"/>
                  </a:cubicBezTo>
                  <a:cubicBezTo>
                    <a:pt x="245" y="114"/>
                    <a:pt x="167" y="132"/>
                    <a:pt x="91" y="151"/>
                  </a:cubicBezTo>
                  <a:cubicBezTo>
                    <a:pt x="40" y="162"/>
                    <a:pt x="8" y="149"/>
                    <a:pt x="0" y="94"/>
                  </a:cubicBezTo>
                </a:path>
              </a:pathLst>
            </a:custGeom>
            <a:solidFill>
              <a:srgbClr val="12121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83" name="Forme libre 1382"/>
            <p:cNvSpPr>
              <a:spLocks noChangeArrowheads="1"/>
            </p:cNvSpPr>
            <p:nvPr userDrawn="1"/>
          </p:nvSpPr>
          <p:spPr bwMode="auto">
            <a:xfrm>
              <a:off x="5160963" y="701675"/>
              <a:ext cx="257175" cy="46038"/>
            </a:xfrm>
            <a:custGeom>
              <a:avLst/>
              <a:gdLst>
                <a:gd name="T0" fmla="*/ 691 w 715"/>
                <a:gd name="T1" fmla="*/ 0 h 129"/>
                <a:gd name="T2" fmla="*/ 714 w 715"/>
                <a:gd name="T3" fmla="*/ 22 h 129"/>
                <a:gd name="T4" fmla="*/ 76 w 715"/>
                <a:gd name="T5" fmla="*/ 122 h 129"/>
                <a:gd name="T6" fmla="*/ 0 w 715"/>
                <a:gd name="T7" fmla="*/ 110 h 129"/>
                <a:gd name="T8" fmla="*/ 691 w 715"/>
                <a:gd name="T9" fmla="*/ 0 h 129"/>
              </a:gdLst>
              <a:ahLst/>
              <a:cxnLst>
                <a:cxn ang="0">
                  <a:pos x="T0" y="T1"/>
                </a:cxn>
                <a:cxn ang="0">
                  <a:pos x="T2" y="T3"/>
                </a:cxn>
                <a:cxn ang="0">
                  <a:pos x="T4" y="T5"/>
                </a:cxn>
                <a:cxn ang="0">
                  <a:pos x="T6" y="T7"/>
                </a:cxn>
                <a:cxn ang="0">
                  <a:pos x="T8" y="T9"/>
                </a:cxn>
              </a:cxnLst>
              <a:rect l="0" t="0" r="r" b="b"/>
              <a:pathLst>
                <a:path w="715" h="129">
                  <a:moveTo>
                    <a:pt x="691" y="0"/>
                  </a:moveTo>
                  <a:cubicBezTo>
                    <a:pt x="699" y="7"/>
                    <a:pt x="707" y="15"/>
                    <a:pt x="714" y="22"/>
                  </a:cubicBezTo>
                  <a:cubicBezTo>
                    <a:pt x="502" y="56"/>
                    <a:pt x="288" y="88"/>
                    <a:pt x="76" y="122"/>
                  </a:cubicBezTo>
                  <a:cubicBezTo>
                    <a:pt x="50" y="116"/>
                    <a:pt x="23" y="128"/>
                    <a:pt x="0" y="110"/>
                  </a:cubicBezTo>
                  <a:cubicBezTo>
                    <a:pt x="64" y="71"/>
                    <a:pt x="446" y="10"/>
                    <a:pt x="691" y="0"/>
                  </a:cubicBezTo>
                </a:path>
              </a:pathLst>
            </a:custGeom>
            <a:solidFill>
              <a:srgbClr val="79797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84" name="Forme libre 1383"/>
            <p:cNvSpPr>
              <a:spLocks noChangeArrowheads="1"/>
            </p:cNvSpPr>
            <p:nvPr userDrawn="1"/>
          </p:nvSpPr>
          <p:spPr bwMode="auto">
            <a:xfrm>
              <a:off x="6057900" y="1947863"/>
              <a:ext cx="292100" cy="119062"/>
            </a:xfrm>
            <a:custGeom>
              <a:avLst/>
              <a:gdLst>
                <a:gd name="T0" fmla="*/ 812 w 813"/>
                <a:gd name="T1" fmla="*/ 253 h 332"/>
                <a:gd name="T2" fmla="*/ 702 w 813"/>
                <a:gd name="T3" fmla="*/ 247 h 332"/>
                <a:gd name="T4" fmla="*/ 383 w 813"/>
                <a:gd name="T5" fmla="*/ 319 h 332"/>
                <a:gd name="T6" fmla="*/ 340 w 813"/>
                <a:gd name="T7" fmla="*/ 330 h 332"/>
                <a:gd name="T8" fmla="*/ 293 w 813"/>
                <a:gd name="T9" fmla="*/ 321 h 332"/>
                <a:gd name="T10" fmla="*/ 61 w 813"/>
                <a:gd name="T11" fmla="*/ 276 h 332"/>
                <a:gd name="T12" fmla="*/ 6 w 813"/>
                <a:gd name="T13" fmla="*/ 238 h 332"/>
                <a:gd name="T14" fmla="*/ 127 w 813"/>
                <a:gd name="T15" fmla="*/ 160 h 332"/>
                <a:gd name="T16" fmla="*/ 153 w 813"/>
                <a:gd name="T17" fmla="*/ 142 h 332"/>
                <a:gd name="T18" fmla="*/ 165 w 813"/>
                <a:gd name="T19" fmla="*/ 131 h 332"/>
                <a:gd name="T20" fmla="*/ 194 w 813"/>
                <a:gd name="T21" fmla="*/ 139 h 332"/>
                <a:gd name="T22" fmla="*/ 240 w 813"/>
                <a:gd name="T23" fmla="*/ 185 h 332"/>
                <a:gd name="T24" fmla="*/ 239 w 813"/>
                <a:gd name="T25" fmla="*/ 185 h 332"/>
                <a:gd name="T26" fmla="*/ 376 w 813"/>
                <a:gd name="T27" fmla="*/ 116 h 332"/>
                <a:gd name="T28" fmla="*/ 531 w 813"/>
                <a:gd name="T29" fmla="*/ 30 h 332"/>
                <a:gd name="T30" fmla="*/ 536 w 813"/>
                <a:gd name="T31" fmla="*/ 0 h 332"/>
                <a:gd name="T32" fmla="*/ 568 w 813"/>
                <a:gd name="T33" fmla="*/ 9 h 332"/>
                <a:gd name="T34" fmla="*/ 748 w 813"/>
                <a:gd name="T35" fmla="*/ 142 h 332"/>
                <a:gd name="T36" fmla="*/ 812 w 813"/>
                <a:gd name="T37" fmla="*/ 253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13" h="332">
                  <a:moveTo>
                    <a:pt x="812" y="253"/>
                  </a:moveTo>
                  <a:cubicBezTo>
                    <a:pt x="776" y="252"/>
                    <a:pt x="739" y="250"/>
                    <a:pt x="702" y="247"/>
                  </a:cubicBezTo>
                  <a:cubicBezTo>
                    <a:pt x="579" y="194"/>
                    <a:pt x="469" y="202"/>
                    <a:pt x="383" y="319"/>
                  </a:cubicBezTo>
                  <a:cubicBezTo>
                    <a:pt x="374" y="331"/>
                    <a:pt x="356" y="330"/>
                    <a:pt x="340" y="330"/>
                  </a:cubicBezTo>
                  <a:cubicBezTo>
                    <a:pt x="324" y="330"/>
                    <a:pt x="308" y="325"/>
                    <a:pt x="293" y="321"/>
                  </a:cubicBezTo>
                  <a:cubicBezTo>
                    <a:pt x="217" y="302"/>
                    <a:pt x="142" y="272"/>
                    <a:pt x="61" y="276"/>
                  </a:cubicBezTo>
                  <a:cubicBezTo>
                    <a:pt x="41" y="266"/>
                    <a:pt x="18" y="258"/>
                    <a:pt x="6" y="238"/>
                  </a:cubicBezTo>
                  <a:cubicBezTo>
                    <a:pt x="0" y="140"/>
                    <a:pt x="90" y="191"/>
                    <a:pt x="127" y="160"/>
                  </a:cubicBezTo>
                  <a:cubicBezTo>
                    <a:pt x="136" y="154"/>
                    <a:pt x="145" y="148"/>
                    <a:pt x="153" y="142"/>
                  </a:cubicBezTo>
                  <a:cubicBezTo>
                    <a:pt x="157" y="139"/>
                    <a:pt x="160" y="134"/>
                    <a:pt x="165" y="131"/>
                  </a:cubicBezTo>
                  <a:cubicBezTo>
                    <a:pt x="176" y="128"/>
                    <a:pt x="186" y="131"/>
                    <a:pt x="194" y="139"/>
                  </a:cubicBezTo>
                  <a:lnTo>
                    <a:pt x="240" y="185"/>
                  </a:lnTo>
                  <a:cubicBezTo>
                    <a:pt x="239" y="185"/>
                    <a:pt x="239" y="185"/>
                    <a:pt x="239" y="185"/>
                  </a:cubicBezTo>
                  <a:cubicBezTo>
                    <a:pt x="312" y="216"/>
                    <a:pt x="333" y="143"/>
                    <a:pt x="376" y="116"/>
                  </a:cubicBezTo>
                  <a:cubicBezTo>
                    <a:pt x="424" y="81"/>
                    <a:pt x="463" y="29"/>
                    <a:pt x="531" y="30"/>
                  </a:cubicBezTo>
                  <a:cubicBezTo>
                    <a:pt x="533" y="30"/>
                    <a:pt x="534" y="11"/>
                    <a:pt x="536" y="0"/>
                  </a:cubicBezTo>
                  <a:cubicBezTo>
                    <a:pt x="547" y="3"/>
                    <a:pt x="563" y="3"/>
                    <a:pt x="568" y="9"/>
                  </a:cubicBezTo>
                  <a:cubicBezTo>
                    <a:pt x="609" y="79"/>
                    <a:pt x="683" y="105"/>
                    <a:pt x="748" y="142"/>
                  </a:cubicBezTo>
                  <a:cubicBezTo>
                    <a:pt x="796" y="169"/>
                    <a:pt x="811" y="206"/>
                    <a:pt x="812" y="253"/>
                  </a:cubicBez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85" name="Forme libre 1384"/>
            <p:cNvSpPr>
              <a:spLocks noChangeArrowheads="1"/>
            </p:cNvSpPr>
            <p:nvPr userDrawn="1"/>
          </p:nvSpPr>
          <p:spPr bwMode="auto">
            <a:xfrm>
              <a:off x="6086475" y="1930400"/>
              <a:ext cx="50800" cy="69850"/>
            </a:xfrm>
            <a:custGeom>
              <a:avLst/>
              <a:gdLst>
                <a:gd name="T0" fmla="*/ 0 w 140"/>
                <a:gd name="T1" fmla="*/ 93 h 196"/>
                <a:gd name="T2" fmla="*/ 93 w 140"/>
                <a:gd name="T3" fmla="*/ 10 h 196"/>
                <a:gd name="T4" fmla="*/ 139 w 140"/>
                <a:gd name="T5" fmla="*/ 26 h 196"/>
                <a:gd name="T6" fmla="*/ 115 w 140"/>
                <a:gd name="T7" fmla="*/ 139 h 196"/>
                <a:gd name="T8" fmla="*/ 92 w 140"/>
                <a:gd name="T9" fmla="*/ 184 h 196"/>
                <a:gd name="T10" fmla="*/ 92 w 140"/>
                <a:gd name="T11" fmla="*/ 184 h 196"/>
                <a:gd name="T12" fmla="*/ 81 w 140"/>
                <a:gd name="T13" fmla="*/ 195 h 196"/>
                <a:gd name="T14" fmla="*/ 69 w 140"/>
                <a:gd name="T15" fmla="*/ 186 h 196"/>
                <a:gd name="T16" fmla="*/ 0 w 140"/>
                <a:gd name="T17" fmla="*/ 9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0" h="196">
                  <a:moveTo>
                    <a:pt x="0" y="93"/>
                  </a:moveTo>
                  <a:cubicBezTo>
                    <a:pt x="29" y="64"/>
                    <a:pt x="54" y="29"/>
                    <a:pt x="93" y="10"/>
                  </a:cubicBezTo>
                  <a:cubicBezTo>
                    <a:pt x="115" y="0"/>
                    <a:pt x="130" y="6"/>
                    <a:pt x="139" y="26"/>
                  </a:cubicBezTo>
                  <a:cubicBezTo>
                    <a:pt x="132" y="64"/>
                    <a:pt x="122" y="100"/>
                    <a:pt x="115" y="139"/>
                  </a:cubicBezTo>
                  <a:cubicBezTo>
                    <a:pt x="100" y="149"/>
                    <a:pt x="109" y="174"/>
                    <a:pt x="92" y="184"/>
                  </a:cubicBezTo>
                  <a:lnTo>
                    <a:pt x="92" y="184"/>
                  </a:lnTo>
                  <a:cubicBezTo>
                    <a:pt x="89" y="187"/>
                    <a:pt x="84" y="192"/>
                    <a:pt x="81" y="195"/>
                  </a:cubicBezTo>
                  <a:cubicBezTo>
                    <a:pt x="77" y="192"/>
                    <a:pt x="72" y="189"/>
                    <a:pt x="69" y="186"/>
                  </a:cubicBezTo>
                  <a:cubicBezTo>
                    <a:pt x="49" y="152"/>
                    <a:pt x="11" y="132"/>
                    <a:pt x="0" y="93"/>
                  </a:cubicBezTo>
                </a:path>
              </a:pathLst>
            </a:custGeom>
            <a:solidFill>
              <a:srgbClr val="9F9F9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86" name="Forme libre 1385"/>
            <p:cNvSpPr>
              <a:spLocks noChangeArrowheads="1"/>
            </p:cNvSpPr>
            <p:nvPr userDrawn="1"/>
          </p:nvSpPr>
          <p:spPr bwMode="auto">
            <a:xfrm>
              <a:off x="6350000" y="2038350"/>
              <a:ext cx="25400" cy="7938"/>
            </a:xfrm>
            <a:custGeom>
              <a:avLst/>
              <a:gdLst>
                <a:gd name="T0" fmla="*/ 69 w 70"/>
                <a:gd name="T1" fmla="*/ 18 h 22"/>
                <a:gd name="T2" fmla="*/ 0 w 70"/>
                <a:gd name="T3" fmla="*/ 1 h 22"/>
                <a:gd name="T4" fmla="*/ 69 w 70"/>
                <a:gd name="T5" fmla="*/ 18 h 22"/>
              </a:gdLst>
              <a:ahLst/>
              <a:cxnLst>
                <a:cxn ang="0">
                  <a:pos x="T0" y="T1"/>
                </a:cxn>
                <a:cxn ang="0">
                  <a:pos x="T2" y="T3"/>
                </a:cxn>
                <a:cxn ang="0">
                  <a:pos x="T4" y="T5"/>
                </a:cxn>
              </a:cxnLst>
              <a:rect l="0" t="0" r="r" b="b"/>
              <a:pathLst>
                <a:path w="70" h="22">
                  <a:moveTo>
                    <a:pt x="69" y="18"/>
                  </a:moveTo>
                  <a:cubicBezTo>
                    <a:pt x="45" y="21"/>
                    <a:pt x="20" y="17"/>
                    <a:pt x="0" y="1"/>
                  </a:cubicBezTo>
                  <a:cubicBezTo>
                    <a:pt x="25" y="0"/>
                    <a:pt x="48" y="6"/>
                    <a:pt x="69" y="18"/>
                  </a:cubicBez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87" name="Forme libre 1386"/>
            <p:cNvSpPr>
              <a:spLocks noChangeArrowheads="1"/>
            </p:cNvSpPr>
            <p:nvPr userDrawn="1"/>
          </p:nvSpPr>
          <p:spPr bwMode="auto">
            <a:xfrm>
              <a:off x="6240463" y="1843088"/>
              <a:ext cx="19050" cy="6350"/>
            </a:xfrm>
            <a:custGeom>
              <a:avLst/>
              <a:gdLst>
                <a:gd name="T0" fmla="*/ 0 w 53"/>
                <a:gd name="T1" fmla="*/ 14 h 18"/>
                <a:gd name="T2" fmla="*/ 52 w 53"/>
                <a:gd name="T3" fmla="*/ 17 h 18"/>
                <a:gd name="T4" fmla="*/ 0 w 53"/>
                <a:gd name="T5" fmla="*/ 14 h 18"/>
              </a:gdLst>
              <a:ahLst/>
              <a:cxnLst>
                <a:cxn ang="0">
                  <a:pos x="T0" y="T1"/>
                </a:cxn>
                <a:cxn ang="0">
                  <a:pos x="T2" y="T3"/>
                </a:cxn>
                <a:cxn ang="0">
                  <a:pos x="T4" y="T5"/>
                </a:cxn>
              </a:cxnLst>
              <a:rect l="0" t="0" r="r" b="b"/>
              <a:pathLst>
                <a:path w="53" h="18">
                  <a:moveTo>
                    <a:pt x="0" y="14"/>
                  </a:moveTo>
                  <a:cubicBezTo>
                    <a:pt x="19" y="0"/>
                    <a:pt x="36" y="0"/>
                    <a:pt x="52" y="17"/>
                  </a:cubicBezTo>
                  <a:cubicBezTo>
                    <a:pt x="36" y="15"/>
                    <a:pt x="17" y="14"/>
                    <a:pt x="0" y="14"/>
                  </a:cubicBezTo>
                </a:path>
              </a:pathLst>
            </a:custGeom>
            <a:solidFill>
              <a:srgbClr val="E6E6E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88" name="Forme libre 1387"/>
            <p:cNvSpPr>
              <a:spLocks noChangeArrowheads="1"/>
            </p:cNvSpPr>
            <p:nvPr userDrawn="1"/>
          </p:nvSpPr>
          <p:spPr bwMode="auto">
            <a:xfrm>
              <a:off x="6246813" y="1946275"/>
              <a:ext cx="3175" cy="1588"/>
            </a:xfrm>
            <a:custGeom>
              <a:avLst/>
              <a:gdLst>
                <a:gd name="T0" fmla="*/ 10 w 11"/>
                <a:gd name="T1" fmla="*/ 3 h 4"/>
                <a:gd name="T2" fmla="*/ 0 w 11"/>
                <a:gd name="T3" fmla="*/ 0 h 4"/>
                <a:gd name="T4" fmla="*/ 10 w 11"/>
                <a:gd name="T5" fmla="*/ 3 h 4"/>
              </a:gdLst>
              <a:ahLst/>
              <a:cxnLst>
                <a:cxn ang="0">
                  <a:pos x="T0" y="T1"/>
                </a:cxn>
                <a:cxn ang="0">
                  <a:pos x="T2" y="T3"/>
                </a:cxn>
                <a:cxn ang="0">
                  <a:pos x="T4" y="T5"/>
                </a:cxn>
              </a:cxnLst>
              <a:rect l="0" t="0" r="r" b="b"/>
              <a:pathLst>
                <a:path w="11" h="4">
                  <a:moveTo>
                    <a:pt x="10" y="3"/>
                  </a:moveTo>
                  <a:cubicBezTo>
                    <a:pt x="7" y="1"/>
                    <a:pt x="3" y="1"/>
                    <a:pt x="0" y="0"/>
                  </a:cubicBezTo>
                  <a:cubicBezTo>
                    <a:pt x="3" y="1"/>
                    <a:pt x="7" y="3"/>
                    <a:pt x="10" y="3"/>
                  </a:cubicBez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89" name="Forme libre 1388"/>
            <p:cNvSpPr>
              <a:spLocks noChangeArrowheads="1"/>
            </p:cNvSpPr>
            <p:nvPr userDrawn="1"/>
          </p:nvSpPr>
          <p:spPr bwMode="auto">
            <a:xfrm>
              <a:off x="6119813" y="1979613"/>
              <a:ext cx="7937" cy="15875"/>
            </a:xfrm>
            <a:custGeom>
              <a:avLst/>
              <a:gdLst>
                <a:gd name="T0" fmla="*/ 0 w 24"/>
                <a:gd name="T1" fmla="*/ 45 h 46"/>
                <a:gd name="T2" fmla="*/ 23 w 24"/>
                <a:gd name="T3" fmla="*/ 0 h 46"/>
                <a:gd name="T4" fmla="*/ 23 w 24"/>
                <a:gd name="T5" fmla="*/ 45 h 46"/>
                <a:gd name="T6" fmla="*/ 0 w 24"/>
                <a:gd name="T7" fmla="*/ 45 h 46"/>
              </a:gdLst>
              <a:ahLst/>
              <a:cxnLst>
                <a:cxn ang="0">
                  <a:pos x="T0" y="T1"/>
                </a:cxn>
                <a:cxn ang="0">
                  <a:pos x="T2" y="T3"/>
                </a:cxn>
                <a:cxn ang="0">
                  <a:pos x="T4" y="T5"/>
                </a:cxn>
                <a:cxn ang="0">
                  <a:pos x="T6" y="T7"/>
                </a:cxn>
              </a:cxnLst>
              <a:rect l="0" t="0" r="r" b="b"/>
              <a:pathLst>
                <a:path w="24" h="46">
                  <a:moveTo>
                    <a:pt x="0" y="45"/>
                  </a:moveTo>
                  <a:cubicBezTo>
                    <a:pt x="8" y="30"/>
                    <a:pt x="15" y="15"/>
                    <a:pt x="23" y="0"/>
                  </a:cubicBezTo>
                  <a:cubicBezTo>
                    <a:pt x="23" y="15"/>
                    <a:pt x="23" y="30"/>
                    <a:pt x="23" y="45"/>
                  </a:cubicBezTo>
                  <a:cubicBezTo>
                    <a:pt x="15" y="45"/>
                    <a:pt x="8" y="45"/>
                    <a:pt x="0" y="45"/>
                  </a:cubicBezTo>
                </a:path>
              </a:pathLst>
            </a:custGeom>
            <a:solidFill>
              <a:srgbClr val="BDBDB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90" name="Forme libre 1389"/>
            <p:cNvSpPr>
              <a:spLocks noChangeArrowheads="1"/>
            </p:cNvSpPr>
            <p:nvPr userDrawn="1"/>
          </p:nvSpPr>
          <p:spPr bwMode="auto">
            <a:xfrm>
              <a:off x="6213475" y="2054225"/>
              <a:ext cx="479425" cy="103188"/>
            </a:xfrm>
            <a:custGeom>
              <a:avLst/>
              <a:gdLst>
                <a:gd name="T0" fmla="*/ 771 w 1332"/>
                <a:gd name="T1" fmla="*/ 90 h 285"/>
                <a:gd name="T2" fmla="*/ 1073 w 1332"/>
                <a:gd name="T3" fmla="*/ 138 h 285"/>
                <a:gd name="T4" fmla="*/ 1253 w 1332"/>
                <a:gd name="T5" fmla="*/ 158 h 285"/>
                <a:gd name="T6" fmla="*/ 1276 w 1332"/>
                <a:gd name="T7" fmla="*/ 138 h 285"/>
                <a:gd name="T8" fmla="*/ 1322 w 1332"/>
                <a:gd name="T9" fmla="*/ 184 h 285"/>
                <a:gd name="T10" fmla="*/ 1328 w 1332"/>
                <a:gd name="T11" fmla="*/ 199 h 285"/>
                <a:gd name="T12" fmla="*/ 1322 w 1332"/>
                <a:gd name="T13" fmla="*/ 206 h 285"/>
                <a:gd name="T14" fmla="*/ 1180 w 1332"/>
                <a:gd name="T15" fmla="*/ 231 h 285"/>
                <a:gd name="T16" fmla="*/ 1033 w 1332"/>
                <a:gd name="T17" fmla="*/ 269 h 285"/>
                <a:gd name="T18" fmla="*/ 339 w 1332"/>
                <a:gd name="T19" fmla="*/ 206 h 285"/>
                <a:gd name="T20" fmla="*/ 155 w 1332"/>
                <a:gd name="T21" fmla="*/ 173 h 285"/>
                <a:gd name="T22" fmla="*/ 0 w 1332"/>
                <a:gd name="T23" fmla="*/ 51 h 285"/>
                <a:gd name="T24" fmla="*/ 21 w 1332"/>
                <a:gd name="T25" fmla="*/ 23 h 285"/>
                <a:gd name="T26" fmla="*/ 84 w 1332"/>
                <a:gd name="T27" fmla="*/ 12 h 285"/>
                <a:gd name="T28" fmla="*/ 113 w 1332"/>
                <a:gd name="T29" fmla="*/ 12 h 285"/>
                <a:gd name="T30" fmla="*/ 154 w 1332"/>
                <a:gd name="T31" fmla="*/ 14 h 285"/>
                <a:gd name="T32" fmla="*/ 177 w 1332"/>
                <a:gd name="T33" fmla="*/ 0 h 285"/>
                <a:gd name="T34" fmla="*/ 604 w 1332"/>
                <a:gd name="T35" fmla="*/ 69 h 285"/>
                <a:gd name="T36" fmla="*/ 771 w 1332"/>
                <a:gd name="T37" fmla="*/ 9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2" h="285">
                  <a:moveTo>
                    <a:pt x="771" y="90"/>
                  </a:moveTo>
                  <a:cubicBezTo>
                    <a:pt x="868" y="125"/>
                    <a:pt x="969" y="135"/>
                    <a:pt x="1073" y="138"/>
                  </a:cubicBezTo>
                  <a:cubicBezTo>
                    <a:pt x="1134" y="139"/>
                    <a:pt x="1195" y="136"/>
                    <a:pt x="1253" y="158"/>
                  </a:cubicBezTo>
                  <a:cubicBezTo>
                    <a:pt x="1261" y="151"/>
                    <a:pt x="1269" y="145"/>
                    <a:pt x="1276" y="138"/>
                  </a:cubicBezTo>
                  <a:cubicBezTo>
                    <a:pt x="1291" y="153"/>
                    <a:pt x="1307" y="168"/>
                    <a:pt x="1322" y="184"/>
                  </a:cubicBezTo>
                  <a:cubicBezTo>
                    <a:pt x="1328" y="188"/>
                    <a:pt x="1331" y="194"/>
                    <a:pt x="1328" y="199"/>
                  </a:cubicBezTo>
                  <a:cubicBezTo>
                    <a:pt x="1327" y="203"/>
                    <a:pt x="1324" y="206"/>
                    <a:pt x="1322" y="206"/>
                  </a:cubicBezTo>
                  <a:cubicBezTo>
                    <a:pt x="1278" y="229"/>
                    <a:pt x="1229" y="226"/>
                    <a:pt x="1180" y="231"/>
                  </a:cubicBezTo>
                  <a:cubicBezTo>
                    <a:pt x="1142" y="284"/>
                    <a:pt x="1087" y="272"/>
                    <a:pt x="1033" y="269"/>
                  </a:cubicBezTo>
                  <a:cubicBezTo>
                    <a:pt x="801" y="251"/>
                    <a:pt x="572" y="208"/>
                    <a:pt x="339" y="206"/>
                  </a:cubicBezTo>
                  <a:cubicBezTo>
                    <a:pt x="274" y="216"/>
                    <a:pt x="213" y="199"/>
                    <a:pt x="155" y="173"/>
                  </a:cubicBezTo>
                  <a:cubicBezTo>
                    <a:pt x="87" y="153"/>
                    <a:pt x="6" y="148"/>
                    <a:pt x="0" y="51"/>
                  </a:cubicBezTo>
                  <a:cubicBezTo>
                    <a:pt x="4" y="40"/>
                    <a:pt x="10" y="31"/>
                    <a:pt x="21" y="23"/>
                  </a:cubicBezTo>
                  <a:cubicBezTo>
                    <a:pt x="41" y="12"/>
                    <a:pt x="62" y="12"/>
                    <a:pt x="84" y="12"/>
                  </a:cubicBezTo>
                  <a:cubicBezTo>
                    <a:pt x="93" y="12"/>
                    <a:pt x="103" y="12"/>
                    <a:pt x="113" y="12"/>
                  </a:cubicBezTo>
                  <a:cubicBezTo>
                    <a:pt x="126" y="12"/>
                    <a:pt x="140" y="14"/>
                    <a:pt x="154" y="14"/>
                  </a:cubicBezTo>
                  <a:cubicBezTo>
                    <a:pt x="163" y="11"/>
                    <a:pt x="169" y="6"/>
                    <a:pt x="177" y="0"/>
                  </a:cubicBezTo>
                  <a:cubicBezTo>
                    <a:pt x="314" y="54"/>
                    <a:pt x="462" y="43"/>
                    <a:pt x="604" y="69"/>
                  </a:cubicBezTo>
                  <a:cubicBezTo>
                    <a:pt x="656" y="77"/>
                    <a:pt x="714" y="83"/>
                    <a:pt x="771" y="90"/>
                  </a:cubicBezTo>
                </a:path>
              </a:pathLst>
            </a:custGeom>
            <a:solidFill>
              <a:srgbClr val="F0F0F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91" name="Forme libre 1390"/>
            <p:cNvSpPr>
              <a:spLocks noChangeArrowheads="1"/>
            </p:cNvSpPr>
            <p:nvPr userDrawn="1"/>
          </p:nvSpPr>
          <p:spPr bwMode="auto">
            <a:xfrm>
              <a:off x="6175375" y="2012950"/>
              <a:ext cx="141288" cy="66675"/>
            </a:xfrm>
            <a:custGeom>
              <a:avLst/>
              <a:gdLst>
                <a:gd name="T0" fmla="*/ 147 w 391"/>
                <a:gd name="T1" fmla="*/ 158 h 184"/>
                <a:gd name="T2" fmla="*/ 122 w 391"/>
                <a:gd name="T3" fmla="*/ 165 h 184"/>
                <a:gd name="T4" fmla="*/ 90 w 391"/>
                <a:gd name="T5" fmla="*/ 178 h 184"/>
                <a:gd name="T6" fmla="*/ 8 w 391"/>
                <a:gd name="T7" fmla="*/ 116 h 184"/>
                <a:gd name="T8" fmla="*/ 28 w 391"/>
                <a:gd name="T9" fmla="*/ 107 h 184"/>
                <a:gd name="T10" fmla="*/ 116 w 391"/>
                <a:gd name="T11" fmla="*/ 15 h 184"/>
                <a:gd name="T12" fmla="*/ 380 w 391"/>
                <a:gd name="T13" fmla="*/ 36 h 184"/>
                <a:gd name="T14" fmla="*/ 377 w 391"/>
                <a:gd name="T15" fmla="*/ 65 h 184"/>
                <a:gd name="T16" fmla="*/ 264 w 391"/>
                <a:gd name="T17" fmla="*/ 58 h 184"/>
                <a:gd name="T18" fmla="*/ 258 w 391"/>
                <a:gd name="T19" fmla="*/ 94 h 184"/>
                <a:gd name="T20" fmla="*/ 196 w 391"/>
                <a:gd name="T21" fmla="*/ 129 h 184"/>
                <a:gd name="T22" fmla="*/ 147 w 391"/>
                <a:gd name="T23" fmla="*/ 15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1" h="184">
                  <a:moveTo>
                    <a:pt x="147" y="158"/>
                  </a:moveTo>
                  <a:cubicBezTo>
                    <a:pt x="139" y="160"/>
                    <a:pt x="130" y="163"/>
                    <a:pt x="122" y="165"/>
                  </a:cubicBezTo>
                  <a:cubicBezTo>
                    <a:pt x="113" y="172"/>
                    <a:pt x="103" y="177"/>
                    <a:pt x="90" y="178"/>
                  </a:cubicBezTo>
                  <a:cubicBezTo>
                    <a:pt x="55" y="168"/>
                    <a:pt x="0" y="183"/>
                    <a:pt x="8" y="116"/>
                  </a:cubicBezTo>
                  <a:cubicBezTo>
                    <a:pt x="14" y="113"/>
                    <a:pt x="22" y="110"/>
                    <a:pt x="28" y="107"/>
                  </a:cubicBezTo>
                  <a:cubicBezTo>
                    <a:pt x="69" y="87"/>
                    <a:pt x="58" y="13"/>
                    <a:pt x="116" y="15"/>
                  </a:cubicBezTo>
                  <a:cubicBezTo>
                    <a:pt x="205" y="16"/>
                    <a:pt x="295" y="0"/>
                    <a:pt x="380" y="36"/>
                  </a:cubicBezTo>
                  <a:cubicBezTo>
                    <a:pt x="390" y="41"/>
                    <a:pt x="382" y="56"/>
                    <a:pt x="377" y="65"/>
                  </a:cubicBezTo>
                  <a:cubicBezTo>
                    <a:pt x="339" y="62"/>
                    <a:pt x="303" y="56"/>
                    <a:pt x="264" y="58"/>
                  </a:cubicBezTo>
                  <a:cubicBezTo>
                    <a:pt x="228" y="59"/>
                    <a:pt x="249" y="81"/>
                    <a:pt x="258" y="94"/>
                  </a:cubicBezTo>
                  <a:cubicBezTo>
                    <a:pt x="245" y="117"/>
                    <a:pt x="223" y="128"/>
                    <a:pt x="196" y="129"/>
                  </a:cubicBezTo>
                  <a:cubicBezTo>
                    <a:pt x="176" y="133"/>
                    <a:pt x="162" y="145"/>
                    <a:pt x="147" y="158"/>
                  </a:cubicBezTo>
                </a:path>
              </a:pathLst>
            </a:custGeom>
            <a:solidFill>
              <a:srgbClr val="B9B9B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92" name="Forme libre 1391"/>
            <p:cNvSpPr>
              <a:spLocks noChangeArrowheads="1"/>
            </p:cNvSpPr>
            <p:nvPr userDrawn="1"/>
          </p:nvSpPr>
          <p:spPr bwMode="auto">
            <a:xfrm>
              <a:off x="6223000" y="2046288"/>
              <a:ext cx="53975" cy="31750"/>
            </a:xfrm>
            <a:custGeom>
              <a:avLst/>
              <a:gdLst>
                <a:gd name="T0" fmla="*/ 32 w 152"/>
                <a:gd name="T1" fmla="*/ 0 h 90"/>
                <a:gd name="T2" fmla="*/ 125 w 152"/>
                <a:gd name="T3" fmla="*/ 3 h 90"/>
                <a:gd name="T4" fmla="*/ 147 w 152"/>
                <a:gd name="T5" fmla="*/ 25 h 90"/>
                <a:gd name="T6" fmla="*/ 151 w 152"/>
                <a:gd name="T7" fmla="*/ 45 h 90"/>
                <a:gd name="T8" fmla="*/ 98 w 152"/>
                <a:gd name="T9" fmla="*/ 74 h 90"/>
                <a:gd name="T10" fmla="*/ 89 w 152"/>
                <a:gd name="T11" fmla="*/ 74 h 90"/>
                <a:gd name="T12" fmla="*/ 79 w 152"/>
                <a:gd name="T13" fmla="*/ 71 h 90"/>
                <a:gd name="T14" fmla="*/ 32 w 152"/>
                <a:gd name="T15" fmla="*/ 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2" h="90">
                  <a:moveTo>
                    <a:pt x="32" y="0"/>
                  </a:moveTo>
                  <a:cubicBezTo>
                    <a:pt x="63" y="2"/>
                    <a:pt x="95" y="2"/>
                    <a:pt x="125" y="3"/>
                  </a:cubicBezTo>
                  <a:cubicBezTo>
                    <a:pt x="133" y="11"/>
                    <a:pt x="139" y="17"/>
                    <a:pt x="147" y="25"/>
                  </a:cubicBezTo>
                  <a:cubicBezTo>
                    <a:pt x="150" y="31"/>
                    <a:pt x="151" y="37"/>
                    <a:pt x="151" y="45"/>
                  </a:cubicBezTo>
                  <a:cubicBezTo>
                    <a:pt x="151" y="89"/>
                    <a:pt x="127" y="86"/>
                    <a:pt x="98" y="74"/>
                  </a:cubicBezTo>
                  <a:lnTo>
                    <a:pt x="89" y="74"/>
                  </a:lnTo>
                  <a:lnTo>
                    <a:pt x="79" y="71"/>
                  </a:lnTo>
                  <a:cubicBezTo>
                    <a:pt x="57" y="54"/>
                    <a:pt x="0" y="55"/>
                    <a:pt x="32" y="0"/>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93" name="Forme libre 1392"/>
            <p:cNvSpPr>
              <a:spLocks noChangeArrowheads="1"/>
            </p:cNvSpPr>
            <p:nvPr userDrawn="1"/>
          </p:nvSpPr>
          <p:spPr bwMode="auto">
            <a:xfrm>
              <a:off x="6489700" y="2055813"/>
              <a:ext cx="19050" cy="4762"/>
            </a:xfrm>
            <a:custGeom>
              <a:avLst/>
              <a:gdLst>
                <a:gd name="T0" fmla="*/ 0 w 51"/>
                <a:gd name="T1" fmla="*/ 0 h 15"/>
                <a:gd name="T2" fmla="*/ 50 w 51"/>
                <a:gd name="T3" fmla="*/ 14 h 15"/>
                <a:gd name="T4" fmla="*/ 0 w 51"/>
                <a:gd name="T5" fmla="*/ 0 h 15"/>
              </a:gdLst>
              <a:ahLst/>
              <a:cxnLst>
                <a:cxn ang="0">
                  <a:pos x="T0" y="T1"/>
                </a:cxn>
                <a:cxn ang="0">
                  <a:pos x="T2" y="T3"/>
                </a:cxn>
                <a:cxn ang="0">
                  <a:pos x="T4" y="T5"/>
                </a:cxn>
              </a:cxnLst>
              <a:rect l="0" t="0" r="r" b="b"/>
              <a:pathLst>
                <a:path w="51" h="15">
                  <a:moveTo>
                    <a:pt x="0" y="0"/>
                  </a:moveTo>
                  <a:cubicBezTo>
                    <a:pt x="17" y="5"/>
                    <a:pt x="33" y="9"/>
                    <a:pt x="50" y="14"/>
                  </a:cubicBezTo>
                  <a:cubicBezTo>
                    <a:pt x="35" y="9"/>
                    <a:pt x="17" y="5"/>
                    <a:pt x="0" y="0"/>
                  </a:cubicBezTo>
                </a:path>
              </a:pathLst>
            </a:custGeom>
            <a:solidFill>
              <a:srgbClr val="92929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94" name="Forme libre 1393"/>
            <p:cNvSpPr>
              <a:spLocks noChangeArrowheads="1"/>
            </p:cNvSpPr>
            <p:nvPr userDrawn="1"/>
          </p:nvSpPr>
          <p:spPr bwMode="auto">
            <a:xfrm>
              <a:off x="7089775" y="4832350"/>
              <a:ext cx="547688" cy="468313"/>
            </a:xfrm>
            <a:custGeom>
              <a:avLst/>
              <a:gdLst>
                <a:gd name="T0" fmla="*/ 0 w 1523"/>
                <a:gd name="T1" fmla="*/ 689 h 1299"/>
                <a:gd name="T2" fmla="*/ 241 w 1523"/>
                <a:gd name="T3" fmla="*/ 521 h 1299"/>
                <a:gd name="T4" fmla="*/ 962 w 1523"/>
                <a:gd name="T5" fmla="*/ 26 h 1299"/>
                <a:gd name="T6" fmla="*/ 1012 w 1523"/>
                <a:gd name="T7" fmla="*/ 0 h 1299"/>
                <a:gd name="T8" fmla="*/ 1038 w 1523"/>
                <a:gd name="T9" fmla="*/ 18 h 1299"/>
                <a:gd name="T10" fmla="*/ 1145 w 1523"/>
                <a:gd name="T11" fmla="*/ 125 h 1299"/>
                <a:gd name="T12" fmla="*/ 1484 w 1523"/>
                <a:gd name="T13" fmla="*/ 390 h 1299"/>
                <a:gd name="T14" fmla="*/ 1515 w 1523"/>
                <a:gd name="T15" fmla="*/ 469 h 1299"/>
                <a:gd name="T16" fmla="*/ 1425 w 1523"/>
                <a:gd name="T17" fmla="*/ 551 h 1299"/>
                <a:gd name="T18" fmla="*/ 1153 w 1523"/>
                <a:gd name="T19" fmla="*/ 864 h 1299"/>
                <a:gd name="T20" fmla="*/ 1199 w 1523"/>
                <a:gd name="T21" fmla="*/ 1034 h 1299"/>
                <a:gd name="T22" fmla="*/ 1255 w 1523"/>
                <a:gd name="T23" fmla="*/ 1116 h 1299"/>
                <a:gd name="T24" fmla="*/ 1197 w 1523"/>
                <a:gd name="T25" fmla="*/ 1242 h 1299"/>
                <a:gd name="T26" fmla="*/ 1174 w 1523"/>
                <a:gd name="T27" fmla="*/ 1242 h 1299"/>
                <a:gd name="T28" fmla="*/ 1047 w 1523"/>
                <a:gd name="T29" fmla="*/ 1193 h 1299"/>
                <a:gd name="T30" fmla="*/ 1017 w 1523"/>
                <a:gd name="T31" fmla="*/ 1210 h 1299"/>
                <a:gd name="T32" fmla="*/ 872 w 1523"/>
                <a:gd name="T33" fmla="*/ 1292 h 1299"/>
                <a:gd name="T34" fmla="*/ 713 w 1523"/>
                <a:gd name="T35" fmla="*/ 1207 h 1299"/>
                <a:gd name="T36" fmla="*/ 682 w 1523"/>
                <a:gd name="T37" fmla="*/ 1139 h 1299"/>
                <a:gd name="T38" fmla="*/ 612 w 1523"/>
                <a:gd name="T39" fmla="*/ 1094 h 1299"/>
                <a:gd name="T40" fmla="*/ 238 w 1523"/>
                <a:gd name="T41" fmla="*/ 1184 h 1299"/>
                <a:gd name="T42" fmla="*/ 52 w 1523"/>
                <a:gd name="T43" fmla="*/ 968 h 1299"/>
                <a:gd name="T44" fmla="*/ 65 w 1523"/>
                <a:gd name="T45" fmla="*/ 753 h 1299"/>
                <a:gd name="T46" fmla="*/ 0 w 1523"/>
                <a:gd name="T47" fmla="*/ 689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23" h="1299">
                  <a:moveTo>
                    <a:pt x="0" y="689"/>
                  </a:moveTo>
                  <a:cubicBezTo>
                    <a:pt x="72" y="620"/>
                    <a:pt x="160" y="574"/>
                    <a:pt x="241" y="521"/>
                  </a:cubicBezTo>
                  <a:cubicBezTo>
                    <a:pt x="482" y="357"/>
                    <a:pt x="727" y="199"/>
                    <a:pt x="962" y="26"/>
                  </a:cubicBezTo>
                  <a:cubicBezTo>
                    <a:pt x="977" y="15"/>
                    <a:pt x="995" y="9"/>
                    <a:pt x="1012" y="0"/>
                  </a:cubicBezTo>
                  <a:cubicBezTo>
                    <a:pt x="1023" y="5"/>
                    <a:pt x="1032" y="11"/>
                    <a:pt x="1038" y="18"/>
                  </a:cubicBezTo>
                  <a:cubicBezTo>
                    <a:pt x="1049" y="78"/>
                    <a:pt x="1101" y="107"/>
                    <a:pt x="1145" y="125"/>
                  </a:cubicBezTo>
                  <a:cubicBezTo>
                    <a:pt x="1284" y="182"/>
                    <a:pt x="1374" y="296"/>
                    <a:pt x="1484" y="390"/>
                  </a:cubicBezTo>
                  <a:cubicBezTo>
                    <a:pt x="1509" y="411"/>
                    <a:pt x="1522" y="437"/>
                    <a:pt x="1515" y="469"/>
                  </a:cubicBezTo>
                  <a:cubicBezTo>
                    <a:pt x="1496" y="509"/>
                    <a:pt x="1464" y="538"/>
                    <a:pt x="1425" y="551"/>
                  </a:cubicBezTo>
                  <a:cubicBezTo>
                    <a:pt x="1272" y="603"/>
                    <a:pt x="1203" y="725"/>
                    <a:pt x="1153" y="864"/>
                  </a:cubicBezTo>
                  <a:cubicBezTo>
                    <a:pt x="1128" y="932"/>
                    <a:pt x="1130" y="993"/>
                    <a:pt x="1199" y="1034"/>
                  </a:cubicBezTo>
                  <a:cubicBezTo>
                    <a:pt x="1231" y="1054"/>
                    <a:pt x="1241" y="1084"/>
                    <a:pt x="1255" y="1116"/>
                  </a:cubicBezTo>
                  <a:cubicBezTo>
                    <a:pt x="1287" y="1184"/>
                    <a:pt x="1269" y="1225"/>
                    <a:pt x="1197" y="1242"/>
                  </a:cubicBezTo>
                  <a:cubicBezTo>
                    <a:pt x="1189" y="1242"/>
                    <a:pt x="1182" y="1242"/>
                    <a:pt x="1174" y="1242"/>
                  </a:cubicBezTo>
                  <a:cubicBezTo>
                    <a:pt x="1127" y="1173"/>
                    <a:pt x="1107" y="1165"/>
                    <a:pt x="1047" y="1193"/>
                  </a:cubicBezTo>
                  <a:cubicBezTo>
                    <a:pt x="1037" y="1197"/>
                    <a:pt x="1028" y="1203"/>
                    <a:pt x="1017" y="1210"/>
                  </a:cubicBezTo>
                  <a:cubicBezTo>
                    <a:pt x="969" y="1240"/>
                    <a:pt x="931" y="1298"/>
                    <a:pt x="872" y="1292"/>
                  </a:cubicBezTo>
                  <a:cubicBezTo>
                    <a:pt x="812" y="1284"/>
                    <a:pt x="774" y="1223"/>
                    <a:pt x="713" y="1207"/>
                  </a:cubicBezTo>
                  <a:cubicBezTo>
                    <a:pt x="682" y="1200"/>
                    <a:pt x="682" y="1167"/>
                    <a:pt x="682" y="1139"/>
                  </a:cubicBezTo>
                  <a:cubicBezTo>
                    <a:pt x="681" y="1090"/>
                    <a:pt x="652" y="1090"/>
                    <a:pt x="612" y="1094"/>
                  </a:cubicBezTo>
                  <a:cubicBezTo>
                    <a:pt x="482" y="1104"/>
                    <a:pt x="365" y="1159"/>
                    <a:pt x="238" y="1184"/>
                  </a:cubicBezTo>
                  <a:cubicBezTo>
                    <a:pt x="88" y="1211"/>
                    <a:pt x="1" y="1113"/>
                    <a:pt x="52" y="968"/>
                  </a:cubicBezTo>
                  <a:cubicBezTo>
                    <a:pt x="76" y="897"/>
                    <a:pt x="68" y="826"/>
                    <a:pt x="65" y="753"/>
                  </a:cubicBezTo>
                  <a:cubicBezTo>
                    <a:pt x="65" y="707"/>
                    <a:pt x="36" y="695"/>
                    <a:pt x="0" y="689"/>
                  </a:cubicBezTo>
                </a:path>
              </a:pathLst>
            </a:custGeom>
            <a:solidFill>
              <a:schemeClr val="accent5">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95" name="Forme libre 1394"/>
            <p:cNvSpPr>
              <a:spLocks noChangeArrowheads="1"/>
            </p:cNvSpPr>
            <p:nvPr userDrawn="1"/>
          </p:nvSpPr>
          <p:spPr bwMode="auto">
            <a:xfrm>
              <a:off x="7042150" y="5095875"/>
              <a:ext cx="304800" cy="446088"/>
            </a:xfrm>
            <a:custGeom>
              <a:avLst/>
              <a:gdLst>
                <a:gd name="T0" fmla="*/ 0 w 847"/>
                <a:gd name="T1" fmla="*/ 47 h 1240"/>
                <a:gd name="T2" fmla="*/ 68 w 847"/>
                <a:gd name="T3" fmla="*/ 0 h 1240"/>
                <a:gd name="T4" fmla="*/ 139 w 847"/>
                <a:gd name="T5" fmla="*/ 87 h 1240"/>
                <a:gd name="T6" fmla="*/ 130 w 847"/>
                <a:gd name="T7" fmla="*/ 200 h 1240"/>
                <a:gd name="T8" fmla="*/ 252 w 847"/>
                <a:gd name="T9" fmla="*/ 524 h 1240"/>
                <a:gd name="T10" fmla="*/ 349 w 847"/>
                <a:gd name="T11" fmla="*/ 551 h 1240"/>
                <a:gd name="T12" fmla="*/ 700 w 847"/>
                <a:gd name="T13" fmla="*/ 638 h 1240"/>
                <a:gd name="T14" fmla="*/ 839 w 847"/>
                <a:gd name="T15" fmla="*/ 869 h 1240"/>
                <a:gd name="T16" fmla="*/ 659 w 847"/>
                <a:gd name="T17" fmla="*/ 1095 h 1240"/>
                <a:gd name="T18" fmla="*/ 492 w 847"/>
                <a:gd name="T19" fmla="*/ 1162 h 1240"/>
                <a:gd name="T20" fmla="*/ 484 w 847"/>
                <a:gd name="T21" fmla="*/ 1239 h 1240"/>
                <a:gd name="T22" fmla="*/ 326 w 847"/>
                <a:gd name="T23" fmla="*/ 1216 h 1240"/>
                <a:gd name="T24" fmla="*/ 454 w 847"/>
                <a:gd name="T25" fmla="*/ 1142 h 1240"/>
                <a:gd name="T26" fmla="*/ 527 w 847"/>
                <a:gd name="T27" fmla="*/ 927 h 1240"/>
                <a:gd name="T28" fmla="*/ 304 w 847"/>
                <a:gd name="T29" fmla="*/ 645 h 1240"/>
                <a:gd name="T30" fmla="*/ 66 w 847"/>
                <a:gd name="T31" fmla="*/ 364 h 1240"/>
                <a:gd name="T32" fmla="*/ 78 w 847"/>
                <a:gd name="T33" fmla="*/ 164 h 1240"/>
                <a:gd name="T34" fmla="*/ 0 w 847"/>
                <a:gd name="T35" fmla="*/ 47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7" h="1240">
                  <a:moveTo>
                    <a:pt x="0" y="47"/>
                  </a:moveTo>
                  <a:cubicBezTo>
                    <a:pt x="17" y="25"/>
                    <a:pt x="42" y="9"/>
                    <a:pt x="68" y="0"/>
                  </a:cubicBezTo>
                  <a:cubicBezTo>
                    <a:pt x="116" y="8"/>
                    <a:pt x="141" y="38"/>
                    <a:pt x="139" y="87"/>
                  </a:cubicBezTo>
                  <a:cubicBezTo>
                    <a:pt x="138" y="125"/>
                    <a:pt x="141" y="165"/>
                    <a:pt x="130" y="200"/>
                  </a:cubicBezTo>
                  <a:cubicBezTo>
                    <a:pt x="87" y="341"/>
                    <a:pt x="170" y="432"/>
                    <a:pt x="252" y="524"/>
                  </a:cubicBezTo>
                  <a:cubicBezTo>
                    <a:pt x="277" y="551"/>
                    <a:pt x="315" y="554"/>
                    <a:pt x="349" y="551"/>
                  </a:cubicBezTo>
                  <a:cubicBezTo>
                    <a:pt x="477" y="538"/>
                    <a:pt x="582" y="611"/>
                    <a:pt x="700" y="638"/>
                  </a:cubicBezTo>
                  <a:cubicBezTo>
                    <a:pt x="776" y="655"/>
                    <a:pt x="846" y="794"/>
                    <a:pt x="839" y="869"/>
                  </a:cubicBezTo>
                  <a:cubicBezTo>
                    <a:pt x="827" y="976"/>
                    <a:pt x="752" y="1078"/>
                    <a:pt x="659" y="1095"/>
                  </a:cubicBezTo>
                  <a:cubicBezTo>
                    <a:pt x="597" y="1106"/>
                    <a:pt x="543" y="1127"/>
                    <a:pt x="492" y="1162"/>
                  </a:cubicBezTo>
                  <a:cubicBezTo>
                    <a:pt x="454" y="1188"/>
                    <a:pt x="468" y="1211"/>
                    <a:pt x="484" y="1239"/>
                  </a:cubicBezTo>
                  <a:cubicBezTo>
                    <a:pt x="431" y="1231"/>
                    <a:pt x="379" y="1223"/>
                    <a:pt x="326" y="1216"/>
                  </a:cubicBezTo>
                  <a:cubicBezTo>
                    <a:pt x="368" y="1191"/>
                    <a:pt x="413" y="1170"/>
                    <a:pt x="454" y="1142"/>
                  </a:cubicBezTo>
                  <a:cubicBezTo>
                    <a:pt x="536" y="1087"/>
                    <a:pt x="550" y="1023"/>
                    <a:pt x="527" y="927"/>
                  </a:cubicBezTo>
                  <a:cubicBezTo>
                    <a:pt x="497" y="796"/>
                    <a:pt x="431" y="700"/>
                    <a:pt x="304" y="645"/>
                  </a:cubicBezTo>
                  <a:cubicBezTo>
                    <a:pt x="181" y="591"/>
                    <a:pt x="127" y="472"/>
                    <a:pt x="66" y="364"/>
                  </a:cubicBezTo>
                  <a:cubicBezTo>
                    <a:pt x="29" y="299"/>
                    <a:pt x="65" y="231"/>
                    <a:pt x="78" y="164"/>
                  </a:cubicBezTo>
                  <a:cubicBezTo>
                    <a:pt x="94" y="83"/>
                    <a:pt x="90" y="80"/>
                    <a:pt x="0" y="47"/>
                  </a:cubicBezTo>
                </a:path>
              </a:pathLst>
            </a:custGeom>
            <a:solidFill>
              <a:srgbClr val="3A3A3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96" name="Forme libre 1395"/>
            <p:cNvSpPr>
              <a:spLocks noChangeArrowheads="1"/>
            </p:cNvSpPr>
            <p:nvPr userDrawn="1"/>
          </p:nvSpPr>
          <p:spPr bwMode="auto">
            <a:xfrm>
              <a:off x="7470775" y="4914900"/>
              <a:ext cx="277813" cy="363538"/>
            </a:xfrm>
            <a:custGeom>
              <a:avLst/>
              <a:gdLst>
                <a:gd name="T0" fmla="*/ 140 w 772"/>
                <a:gd name="T1" fmla="*/ 1011 h 1012"/>
                <a:gd name="T2" fmla="*/ 119 w 772"/>
                <a:gd name="T3" fmla="*/ 865 h 1012"/>
                <a:gd name="T4" fmla="*/ 54 w 772"/>
                <a:gd name="T5" fmla="*/ 817 h 1012"/>
                <a:gd name="T6" fmla="*/ 12 w 772"/>
                <a:gd name="T7" fmla="*/ 707 h 1012"/>
                <a:gd name="T8" fmla="*/ 152 w 772"/>
                <a:gd name="T9" fmla="*/ 402 h 1012"/>
                <a:gd name="T10" fmla="*/ 384 w 772"/>
                <a:gd name="T11" fmla="*/ 246 h 1012"/>
                <a:gd name="T12" fmla="*/ 439 w 772"/>
                <a:gd name="T13" fmla="*/ 231 h 1012"/>
                <a:gd name="T14" fmla="*/ 482 w 772"/>
                <a:gd name="T15" fmla="*/ 196 h 1012"/>
                <a:gd name="T16" fmla="*/ 667 w 772"/>
                <a:gd name="T17" fmla="*/ 44 h 1012"/>
                <a:gd name="T18" fmla="*/ 714 w 772"/>
                <a:gd name="T19" fmla="*/ 0 h 1012"/>
                <a:gd name="T20" fmla="*/ 762 w 772"/>
                <a:gd name="T21" fmla="*/ 90 h 1012"/>
                <a:gd name="T22" fmla="*/ 746 w 772"/>
                <a:gd name="T23" fmla="*/ 164 h 1012"/>
                <a:gd name="T24" fmla="*/ 578 w 772"/>
                <a:gd name="T25" fmla="*/ 316 h 1012"/>
                <a:gd name="T26" fmla="*/ 332 w 772"/>
                <a:gd name="T27" fmla="*/ 548 h 1012"/>
                <a:gd name="T28" fmla="*/ 317 w 772"/>
                <a:gd name="T29" fmla="*/ 577 h 1012"/>
                <a:gd name="T30" fmla="*/ 253 w 772"/>
                <a:gd name="T31" fmla="*/ 1007 h 1012"/>
                <a:gd name="T32" fmla="*/ 140 w 772"/>
                <a:gd name="T33" fmla="*/ 1011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2" h="1012">
                  <a:moveTo>
                    <a:pt x="140" y="1011"/>
                  </a:moveTo>
                  <a:cubicBezTo>
                    <a:pt x="171" y="948"/>
                    <a:pt x="166" y="909"/>
                    <a:pt x="119" y="865"/>
                  </a:cubicBezTo>
                  <a:cubicBezTo>
                    <a:pt x="99" y="846"/>
                    <a:pt x="74" y="834"/>
                    <a:pt x="54" y="817"/>
                  </a:cubicBezTo>
                  <a:cubicBezTo>
                    <a:pt x="21" y="788"/>
                    <a:pt x="0" y="752"/>
                    <a:pt x="12" y="707"/>
                  </a:cubicBezTo>
                  <a:cubicBezTo>
                    <a:pt x="44" y="599"/>
                    <a:pt x="85" y="498"/>
                    <a:pt x="152" y="402"/>
                  </a:cubicBezTo>
                  <a:cubicBezTo>
                    <a:pt x="213" y="313"/>
                    <a:pt x="279" y="258"/>
                    <a:pt x="384" y="246"/>
                  </a:cubicBezTo>
                  <a:cubicBezTo>
                    <a:pt x="403" y="245"/>
                    <a:pt x="421" y="237"/>
                    <a:pt x="439" y="231"/>
                  </a:cubicBezTo>
                  <a:cubicBezTo>
                    <a:pt x="450" y="215"/>
                    <a:pt x="462" y="197"/>
                    <a:pt x="482" y="196"/>
                  </a:cubicBezTo>
                  <a:cubicBezTo>
                    <a:pt x="583" y="194"/>
                    <a:pt x="642" y="141"/>
                    <a:pt x="667" y="44"/>
                  </a:cubicBezTo>
                  <a:cubicBezTo>
                    <a:pt x="673" y="22"/>
                    <a:pt x="688" y="5"/>
                    <a:pt x="714" y="0"/>
                  </a:cubicBezTo>
                  <a:cubicBezTo>
                    <a:pt x="739" y="25"/>
                    <a:pt x="754" y="55"/>
                    <a:pt x="762" y="90"/>
                  </a:cubicBezTo>
                  <a:cubicBezTo>
                    <a:pt x="768" y="118"/>
                    <a:pt x="771" y="150"/>
                    <a:pt x="746" y="164"/>
                  </a:cubicBezTo>
                  <a:cubicBezTo>
                    <a:pt x="678" y="202"/>
                    <a:pt x="645" y="277"/>
                    <a:pt x="578" y="316"/>
                  </a:cubicBezTo>
                  <a:cubicBezTo>
                    <a:pt x="481" y="376"/>
                    <a:pt x="427" y="484"/>
                    <a:pt x="332" y="548"/>
                  </a:cubicBezTo>
                  <a:cubicBezTo>
                    <a:pt x="325" y="555"/>
                    <a:pt x="316" y="568"/>
                    <a:pt x="317" y="577"/>
                  </a:cubicBezTo>
                  <a:cubicBezTo>
                    <a:pt x="337" y="727"/>
                    <a:pt x="215" y="855"/>
                    <a:pt x="253" y="1007"/>
                  </a:cubicBezTo>
                  <a:cubicBezTo>
                    <a:pt x="216" y="1011"/>
                    <a:pt x="178" y="1011"/>
                    <a:pt x="140" y="1011"/>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97" name="Forme libre 1396"/>
            <p:cNvSpPr>
              <a:spLocks noChangeArrowheads="1"/>
            </p:cNvSpPr>
            <p:nvPr userDrawn="1"/>
          </p:nvSpPr>
          <p:spPr bwMode="auto">
            <a:xfrm>
              <a:off x="7443788" y="4822825"/>
              <a:ext cx="287337" cy="190500"/>
            </a:xfrm>
            <a:custGeom>
              <a:avLst/>
              <a:gdLst>
                <a:gd name="T0" fmla="*/ 788 w 796"/>
                <a:gd name="T1" fmla="*/ 261 h 529"/>
                <a:gd name="T2" fmla="*/ 788 w 796"/>
                <a:gd name="T3" fmla="*/ 284 h 529"/>
                <a:gd name="T4" fmla="*/ 714 w 796"/>
                <a:gd name="T5" fmla="*/ 475 h 529"/>
                <a:gd name="T6" fmla="*/ 536 w 796"/>
                <a:gd name="T7" fmla="*/ 494 h 529"/>
                <a:gd name="T8" fmla="*/ 514 w 796"/>
                <a:gd name="T9" fmla="*/ 490 h 529"/>
                <a:gd name="T10" fmla="*/ 307 w 796"/>
                <a:gd name="T11" fmla="*/ 297 h 529"/>
                <a:gd name="T12" fmla="*/ 177 w 796"/>
                <a:gd name="T13" fmla="*/ 206 h 529"/>
                <a:gd name="T14" fmla="*/ 30 w 796"/>
                <a:gd name="T15" fmla="*/ 119 h 529"/>
                <a:gd name="T16" fmla="*/ 33 w 796"/>
                <a:gd name="T17" fmla="*/ 55 h 529"/>
                <a:gd name="T18" fmla="*/ 166 w 796"/>
                <a:gd name="T19" fmla="*/ 36 h 529"/>
                <a:gd name="T20" fmla="*/ 418 w 796"/>
                <a:gd name="T21" fmla="*/ 108 h 529"/>
                <a:gd name="T22" fmla="*/ 537 w 796"/>
                <a:gd name="T23" fmla="*/ 146 h 529"/>
                <a:gd name="T24" fmla="*/ 606 w 796"/>
                <a:gd name="T25" fmla="*/ 47 h 529"/>
                <a:gd name="T26" fmla="*/ 650 w 796"/>
                <a:gd name="T27" fmla="*/ 33 h 529"/>
                <a:gd name="T28" fmla="*/ 788 w 796"/>
                <a:gd name="T29" fmla="*/ 261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6" h="529">
                  <a:moveTo>
                    <a:pt x="788" y="261"/>
                  </a:moveTo>
                  <a:cubicBezTo>
                    <a:pt x="788" y="268"/>
                    <a:pt x="788" y="276"/>
                    <a:pt x="788" y="284"/>
                  </a:cubicBezTo>
                  <a:cubicBezTo>
                    <a:pt x="795" y="403"/>
                    <a:pt x="794" y="400"/>
                    <a:pt x="714" y="475"/>
                  </a:cubicBezTo>
                  <a:cubicBezTo>
                    <a:pt x="656" y="528"/>
                    <a:pt x="597" y="510"/>
                    <a:pt x="536" y="494"/>
                  </a:cubicBezTo>
                  <a:cubicBezTo>
                    <a:pt x="528" y="493"/>
                    <a:pt x="520" y="491"/>
                    <a:pt x="514" y="490"/>
                  </a:cubicBezTo>
                  <a:cubicBezTo>
                    <a:pt x="433" y="438"/>
                    <a:pt x="359" y="381"/>
                    <a:pt x="307" y="297"/>
                  </a:cubicBezTo>
                  <a:cubicBezTo>
                    <a:pt x="278" y="252"/>
                    <a:pt x="224" y="232"/>
                    <a:pt x="177" y="206"/>
                  </a:cubicBezTo>
                  <a:cubicBezTo>
                    <a:pt x="126" y="178"/>
                    <a:pt x="78" y="149"/>
                    <a:pt x="30" y="119"/>
                  </a:cubicBezTo>
                  <a:cubicBezTo>
                    <a:pt x="0" y="99"/>
                    <a:pt x="6" y="74"/>
                    <a:pt x="33" y="55"/>
                  </a:cubicBezTo>
                  <a:cubicBezTo>
                    <a:pt x="73" y="19"/>
                    <a:pt x="119" y="0"/>
                    <a:pt x="166" y="36"/>
                  </a:cubicBezTo>
                  <a:cubicBezTo>
                    <a:pt x="241" y="94"/>
                    <a:pt x="323" y="119"/>
                    <a:pt x="418" y="108"/>
                  </a:cubicBezTo>
                  <a:cubicBezTo>
                    <a:pt x="459" y="103"/>
                    <a:pt x="502" y="120"/>
                    <a:pt x="537" y="146"/>
                  </a:cubicBezTo>
                  <a:cubicBezTo>
                    <a:pt x="591" y="134"/>
                    <a:pt x="603" y="94"/>
                    <a:pt x="606" y="47"/>
                  </a:cubicBezTo>
                  <a:cubicBezTo>
                    <a:pt x="609" y="12"/>
                    <a:pt x="629" y="15"/>
                    <a:pt x="650" y="33"/>
                  </a:cubicBezTo>
                  <a:cubicBezTo>
                    <a:pt x="690" y="111"/>
                    <a:pt x="753" y="177"/>
                    <a:pt x="788" y="261"/>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98" name="Forme libre 1397"/>
            <p:cNvSpPr>
              <a:spLocks noChangeArrowheads="1"/>
            </p:cNvSpPr>
            <p:nvPr userDrawn="1"/>
          </p:nvSpPr>
          <p:spPr bwMode="auto">
            <a:xfrm>
              <a:off x="7454900" y="4733925"/>
              <a:ext cx="182563" cy="158750"/>
            </a:xfrm>
            <a:custGeom>
              <a:avLst/>
              <a:gdLst>
                <a:gd name="T0" fmla="*/ 506 w 507"/>
                <a:gd name="T1" fmla="*/ 390 h 443"/>
                <a:gd name="T2" fmla="*/ 338 w 507"/>
                <a:gd name="T3" fmla="*/ 416 h 443"/>
                <a:gd name="T4" fmla="*/ 191 w 507"/>
                <a:gd name="T5" fmla="*/ 390 h 443"/>
                <a:gd name="T6" fmla="*/ 2 w 507"/>
                <a:gd name="T7" fmla="*/ 298 h 443"/>
                <a:gd name="T8" fmla="*/ 0 w 507"/>
                <a:gd name="T9" fmla="*/ 271 h 443"/>
                <a:gd name="T10" fmla="*/ 211 w 507"/>
                <a:gd name="T11" fmla="*/ 93 h 443"/>
                <a:gd name="T12" fmla="*/ 209 w 507"/>
                <a:gd name="T13" fmla="*/ 93 h 443"/>
                <a:gd name="T14" fmla="*/ 234 w 507"/>
                <a:gd name="T15" fmla="*/ 69 h 443"/>
                <a:gd name="T16" fmla="*/ 234 w 507"/>
                <a:gd name="T17" fmla="*/ 72 h 443"/>
                <a:gd name="T18" fmla="*/ 303 w 507"/>
                <a:gd name="T19" fmla="*/ 23 h 443"/>
                <a:gd name="T20" fmla="*/ 301 w 507"/>
                <a:gd name="T21" fmla="*/ 23 h 443"/>
                <a:gd name="T22" fmla="*/ 330 w 507"/>
                <a:gd name="T23" fmla="*/ 0 h 443"/>
                <a:gd name="T24" fmla="*/ 348 w 507"/>
                <a:gd name="T25" fmla="*/ 0 h 443"/>
                <a:gd name="T26" fmla="*/ 368 w 507"/>
                <a:gd name="T27" fmla="*/ 104 h 443"/>
                <a:gd name="T28" fmla="*/ 390 w 507"/>
                <a:gd name="T29" fmla="*/ 280 h 443"/>
                <a:gd name="T30" fmla="*/ 506 w 507"/>
                <a:gd name="T31" fmla="*/ 39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7" h="443">
                  <a:moveTo>
                    <a:pt x="506" y="390"/>
                  </a:moveTo>
                  <a:cubicBezTo>
                    <a:pt x="449" y="390"/>
                    <a:pt x="391" y="390"/>
                    <a:pt x="338" y="416"/>
                  </a:cubicBezTo>
                  <a:cubicBezTo>
                    <a:pt x="283" y="442"/>
                    <a:pt x="237" y="425"/>
                    <a:pt x="191" y="390"/>
                  </a:cubicBezTo>
                  <a:cubicBezTo>
                    <a:pt x="135" y="347"/>
                    <a:pt x="83" y="292"/>
                    <a:pt x="2" y="298"/>
                  </a:cubicBezTo>
                  <a:cubicBezTo>
                    <a:pt x="2" y="289"/>
                    <a:pt x="0" y="280"/>
                    <a:pt x="0" y="271"/>
                  </a:cubicBezTo>
                  <a:cubicBezTo>
                    <a:pt x="64" y="205"/>
                    <a:pt x="154" y="168"/>
                    <a:pt x="211" y="93"/>
                  </a:cubicBezTo>
                  <a:lnTo>
                    <a:pt x="209" y="93"/>
                  </a:lnTo>
                  <a:cubicBezTo>
                    <a:pt x="217" y="84"/>
                    <a:pt x="225" y="75"/>
                    <a:pt x="234" y="69"/>
                  </a:cubicBezTo>
                  <a:lnTo>
                    <a:pt x="234" y="72"/>
                  </a:lnTo>
                  <a:cubicBezTo>
                    <a:pt x="252" y="51"/>
                    <a:pt x="280" y="40"/>
                    <a:pt x="303" y="23"/>
                  </a:cubicBezTo>
                  <a:lnTo>
                    <a:pt x="301" y="23"/>
                  </a:lnTo>
                  <a:cubicBezTo>
                    <a:pt x="309" y="14"/>
                    <a:pt x="318" y="6"/>
                    <a:pt x="330" y="0"/>
                  </a:cubicBezTo>
                  <a:cubicBezTo>
                    <a:pt x="336" y="0"/>
                    <a:pt x="342" y="0"/>
                    <a:pt x="348" y="0"/>
                  </a:cubicBezTo>
                  <a:cubicBezTo>
                    <a:pt x="396" y="28"/>
                    <a:pt x="396" y="61"/>
                    <a:pt x="368" y="104"/>
                  </a:cubicBezTo>
                  <a:cubicBezTo>
                    <a:pt x="321" y="180"/>
                    <a:pt x="327" y="217"/>
                    <a:pt x="390" y="280"/>
                  </a:cubicBezTo>
                  <a:cubicBezTo>
                    <a:pt x="426" y="321"/>
                    <a:pt x="478" y="341"/>
                    <a:pt x="506" y="390"/>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399" name="Forme libre 1398"/>
            <p:cNvSpPr>
              <a:spLocks noChangeArrowheads="1"/>
            </p:cNvSpPr>
            <p:nvPr userDrawn="1"/>
          </p:nvSpPr>
          <p:spPr bwMode="auto">
            <a:xfrm>
              <a:off x="6243638" y="3435350"/>
              <a:ext cx="101600" cy="131763"/>
            </a:xfrm>
            <a:custGeom>
              <a:avLst/>
              <a:gdLst>
                <a:gd name="T0" fmla="*/ 22 w 282"/>
                <a:gd name="T1" fmla="*/ 105 h 367"/>
                <a:gd name="T2" fmla="*/ 113 w 282"/>
                <a:gd name="T3" fmla="*/ 53 h 367"/>
                <a:gd name="T4" fmla="*/ 209 w 282"/>
                <a:gd name="T5" fmla="*/ 78 h 367"/>
                <a:gd name="T6" fmla="*/ 252 w 282"/>
                <a:gd name="T7" fmla="*/ 343 h 367"/>
                <a:gd name="T8" fmla="*/ 221 w 282"/>
                <a:gd name="T9" fmla="*/ 366 h 367"/>
                <a:gd name="T10" fmla="*/ 22 w 282"/>
                <a:gd name="T11" fmla="*/ 105 h 367"/>
              </a:gdLst>
              <a:ahLst/>
              <a:cxnLst>
                <a:cxn ang="0">
                  <a:pos x="T0" y="T1"/>
                </a:cxn>
                <a:cxn ang="0">
                  <a:pos x="T2" y="T3"/>
                </a:cxn>
                <a:cxn ang="0">
                  <a:pos x="T4" y="T5"/>
                </a:cxn>
                <a:cxn ang="0">
                  <a:pos x="T6" y="T7"/>
                </a:cxn>
                <a:cxn ang="0">
                  <a:pos x="T8" y="T9"/>
                </a:cxn>
                <a:cxn ang="0">
                  <a:pos x="T10" y="T11"/>
                </a:cxn>
              </a:cxnLst>
              <a:rect l="0" t="0" r="r" b="b"/>
              <a:pathLst>
                <a:path w="282" h="367">
                  <a:moveTo>
                    <a:pt x="22" y="105"/>
                  </a:moveTo>
                  <a:cubicBezTo>
                    <a:pt x="106" y="130"/>
                    <a:pt x="106" y="130"/>
                    <a:pt x="113" y="53"/>
                  </a:cubicBezTo>
                  <a:cubicBezTo>
                    <a:pt x="180" y="0"/>
                    <a:pt x="186" y="1"/>
                    <a:pt x="209" y="78"/>
                  </a:cubicBezTo>
                  <a:cubicBezTo>
                    <a:pt x="264" y="160"/>
                    <a:pt x="281" y="247"/>
                    <a:pt x="252" y="343"/>
                  </a:cubicBezTo>
                  <a:cubicBezTo>
                    <a:pt x="244" y="354"/>
                    <a:pt x="233" y="362"/>
                    <a:pt x="221" y="366"/>
                  </a:cubicBezTo>
                  <a:cubicBezTo>
                    <a:pt x="26" y="290"/>
                    <a:pt x="0" y="253"/>
                    <a:pt x="22" y="105"/>
                  </a:cubicBezTo>
                </a:path>
              </a:pathLst>
            </a:custGeom>
            <a:solidFill>
              <a:srgbClr val="3B3B3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00" name="Forme libre 1399"/>
            <p:cNvSpPr>
              <a:spLocks noChangeArrowheads="1"/>
            </p:cNvSpPr>
            <p:nvPr userDrawn="1"/>
          </p:nvSpPr>
          <p:spPr bwMode="auto">
            <a:xfrm>
              <a:off x="6318250" y="3462338"/>
              <a:ext cx="36513" cy="103187"/>
            </a:xfrm>
            <a:custGeom>
              <a:avLst/>
              <a:gdLst>
                <a:gd name="T0" fmla="*/ 20 w 102"/>
                <a:gd name="T1" fmla="*/ 280 h 285"/>
                <a:gd name="T2" fmla="*/ 0 w 102"/>
                <a:gd name="T3" fmla="*/ 0 h 285"/>
                <a:gd name="T4" fmla="*/ 20 w 102"/>
                <a:gd name="T5" fmla="*/ 6 h 285"/>
                <a:gd name="T6" fmla="*/ 45 w 102"/>
                <a:gd name="T7" fmla="*/ 51 h 285"/>
                <a:gd name="T8" fmla="*/ 66 w 102"/>
                <a:gd name="T9" fmla="*/ 75 h 285"/>
                <a:gd name="T10" fmla="*/ 66 w 102"/>
                <a:gd name="T11" fmla="*/ 75 h 285"/>
                <a:gd name="T12" fmla="*/ 101 w 102"/>
                <a:gd name="T13" fmla="*/ 139 h 285"/>
                <a:gd name="T14" fmla="*/ 38 w 102"/>
                <a:gd name="T15" fmla="*/ 284 h 285"/>
                <a:gd name="T16" fmla="*/ 20 w 102"/>
                <a:gd name="T17" fmla="*/ 28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285">
                  <a:moveTo>
                    <a:pt x="20" y="280"/>
                  </a:moveTo>
                  <a:cubicBezTo>
                    <a:pt x="23" y="186"/>
                    <a:pt x="25" y="92"/>
                    <a:pt x="0" y="0"/>
                  </a:cubicBezTo>
                  <a:cubicBezTo>
                    <a:pt x="8" y="2"/>
                    <a:pt x="14" y="3"/>
                    <a:pt x="20" y="6"/>
                  </a:cubicBezTo>
                  <a:cubicBezTo>
                    <a:pt x="28" y="22"/>
                    <a:pt x="35" y="35"/>
                    <a:pt x="45" y="51"/>
                  </a:cubicBezTo>
                  <a:cubicBezTo>
                    <a:pt x="51" y="60"/>
                    <a:pt x="58" y="67"/>
                    <a:pt x="66" y="75"/>
                  </a:cubicBezTo>
                  <a:lnTo>
                    <a:pt x="66" y="75"/>
                  </a:lnTo>
                  <a:cubicBezTo>
                    <a:pt x="83" y="93"/>
                    <a:pt x="98" y="113"/>
                    <a:pt x="101" y="139"/>
                  </a:cubicBezTo>
                  <a:cubicBezTo>
                    <a:pt x="84" y="189"/>
                    <a:pt x="96" y="252"/>
                    <a:pt x="38" y="284"/>
                  </a:cubicBezTo>
                  <a:cubicBezTo>
                    <a:pt x="32" y="283"/>
                    <a:pt x="26" y="281"/>
                    <a:pt x="20" y="280"/>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01" name="Forme libre 1400"/>
            <p:cNvSpPr>
              <a:spLocks noChangeArrowheads="1"/>
            </p:cNvSpPr>
            <p:nvPr userDrawn="1"/>
          </p:nvSpPr>
          <p:spPr bwMode="auto">
            <a:xfrm>
              <a:off x="6869113" y="3251200"/>
              <a:ext cx="17462" cy="7938"/>
            </a:xfrm>
            <a:custGeom>
              <a:avLst/>
              <a:gdLst>
                <a:gd name="T0" fmla="*/ 47 w 48"/>
                <a:gd name="T1" fmla="*/ 0 h 21"/>
                <a:gd name="T2" fmla="*/ 0 w 48"/>
                <a:gd name="T3" fmla="*/ 20 h 21"/>
                <a:gd name="T4" fmla="*/ 47 w 48"/>
                <a:gd name="T5" fmla="*/ 0 h 21"/>
              </a:gdLst>
              <a:ahLst/>
              <a:cxnLst>
                <a:cxn ang="0">
                  <a:pos x="T0" y="T1"/>
                </a:cxn>
                <a:cxn ang="0">
                  <a:pos x="T2" y="T3"/>
                </a:cxn>
                <a:cxn ang="0">
                  <a:pos x="T4" y="T5"/>
                </a:cxn>
              </a:cxnLst>
              <a:rect l="0" t="0" r="r" b="b"/>
              <a:pathLst>
                <a:path w="48" h="21">
                  <a:moveTo>
                    <a:pt x="47" y="0"/>
                  </a:moveTo>
                  <a:cubicBezTo>
                    <a:pt x="32" y="6"/>
                    <a:pt x="15" y="12"/>
                    <a:pt x="0" y="20"/>
                  </a:cubicBezTo>
                  <a:cubicBezTo>
                    <a:pt x="17" y="12"/>
                    <a:pt x="32" y="6"/>
                    <a:pt x="47" y="0"/>
                  </a:cubicBezTo>
                </a:path>
              </a:pathLst>
            </a:custGeom>
            <a:solidFill>
              <a:srgbClr val="C7C7C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02" name="Forme libre 1401"/>
            <p:cNvSpPr>
              <a:spLocks noChangeArrowheads="1"/>
            </p:cNvSpPr>
            <p:nvPr userDrawn="1"/>
          </p:nvSpPr>
          <p:spPr bwMode="auto">
            <a:xfrm>
              <a:off x="6894513" y="3243263"/>
              <a:ext cx="17462" cy="7937"/>
            </a:xfrm>
            <a:custGeom>
              <a:avLst/>
              <a:gdLst>
                <a:gd name="T0" fmla="*/ 47 w 48"/>
                <a:gd name="T1" fmla="*/ 0 h 20"/>
                <a:gd name="T2" fmla="*/ 0 w 48"/>
                <a:gd name="T3" fmla="*/ 19 h 20"/>
                <a:gd name="T4" fmla="*/ 47 w 48"/>
                <a:gd name="T5" fmla="*/ 0 h 20"/>
              </a:gdLst>
              <a:ahLst/>
              <a:cxnLst>
                <a:cxn ang="0">
                  <a:pos x="T0" y="T1"/>
                </a:cxn>
                <a:cxn ang="0">
                  <a:pos x="T2" y="T3"/>
                </a:cxn>
                <a:cxn ang="0">
                  <a:pos x="T4" y="T5"/>
                </a:cxn>
              </a:cxnLst>
              <a:rect l="0" t="0" r="r" b="b"/>
              <a:pathLst>
                <a:path w="48" h="20">
                  <a:moveTo>
                    <a:pt x="47" y="0"/>
                  </a:moveTo>
                  <a:cubicBezTo>
                    <a:pt x="32" y="6"/>
                    <a:pt x="15" y="13"/>
                    <a:pt x="0" y="19"/>
                  </a:cubicBezTo>
                  <a:cubicBezTo>
                    <a:pt x="15" y="13"/>
                    <a:pt x="31" y="6"/>
                    <a:pt x="47" y="0"/>
                  </a:cubicBezTo>
                </a:path>
              </a:pathLst>
            </a:custGeom>
            <a:solidFill>
              <a:srgbClr val="C7C7C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03" name="Forme libre 1402"/>
            <p:cNvSpPr>
              <a:spLocks noChangeArrowheads="1"/>
            </p:cNvSpPr>
            <p:nvPr userDrawn="1"/>
          </p:nvSpPr>
          <p:spPr bwMode="auto">
            <a:xfrm>
              <a:off x="6919913" y="3235325"/>
              <a:ext cx="17462" cy="7938"/>
            </a:xfrm>
            <a:custGeom>
              <a:avLst/>
              <a:gdLst>
                <a:gd name="T0" fmla="*/ 47 w 48"/>
                <a:gd name="T1" fmla="*/ 0 h 21"/>
                <a:gd name="T2" fmla="*/ 0 w 48"/>
                <a:gd name="T3" fmla="*/ 20 h 21"/>
                <a:gd name="T4" fmla="*/ 47 w 48"/>
                <a:gd name="T5" fmla="*/ 0 h 21"/>
              </a:gdLst>
              <a:ahLst/>
              <a:cxnLst>
                <a:cxn ang="0">
                  <a:pos x="T0" y="T1"/>
                </a:cxn>
                <a:cxn ang="0">
                  <a:pos x="T2" y="T3"/>
                </a:cxn>
                <a:cxn ang="0">
                  <a:pos x="T4" y="T5"/>
                </a:cxn>
              </a:cxnLst>
              <a:rect l="0" t="0" r="r" b="b"/>
              <a:pathLst>
                <a:path w="48" h="21">
                  <a:moveTo>
                    <a:pt x="47" y="0"/>
                  </a:moveTo>
                  <a:cubicBezTo>
                    <a:pt x="32" y="6"/>
                    <a:pt x="15" y="14"/>
                    <a:pt x="0" y="20"/>
                  </a:cubicBezTo>
                  <a:cubicBezTo>
                    <a:pt x="15" y="13"/>
                    <a:pt x="30" y="6"/>
                    <a:pt x="47" y="0"/>
                  </a:cubicBezTo>
                </a:path>
              </a:pathLst>
            </a:custGeom>
            <a:solidFill>
              <a:srgbClr val="C7C7C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04" name="Forme libre 1403"/>
            <p:cNvSpPr>
              <a:spLocks noChangeArrowheads="1"/>
            </p:cNvSpPr>
            <p:nvPr userDrawn="1"/>
          </p:nvSpPr>
          <p:spPr bwMode="auto">
            <a:xfrm>
              <a:off x="6819900" y="3268663"/>
              <a:ext cx="9525" cy="6350"/>
            </a:xfrm>
            <a:custGeom>
              <a:avLst/>
              <a:gdLst>
                <a:gd name="T0" fmla="*/ 26 w 27"/>
                <a:gd name="T1" fmla="*/ 0 h 17"/>
                <a:gd name="T2" fmla="*/ 0 w 27"/>
                <a:gd name="T3" fmla="*/ 16 h 17"/>
                <a:gd name="T4" fmla="*/ 26 w 27"/>
                <a:gd name="T5" fmla="*/ 0 h 17"/>
              </a:gdLst>
              <a:ahLst/>
              <a:cxnLst>
                <a:cxn ang="0">
                  <a:pos x="T0" y="T1"/>
                </a:cxn>
                <a:cxn ang="0">
                  <a:pos x="T2" y="T3"/>
                </a:cxn>
                <a:cxn ang="0">
                  <a:pos x="T4" y="T5"/>
                </a:cxn>
              </a:cxnLst>
              <a:rect l="0" t="0" r="r" b="b"/>
              <a:pathLst>
                <a:path w="27" h="17">
                  <a:moveTo>
                    <a:pt x="26" y="0"/>
                  </a:moveTo>
                  <a:cubicBezTo>
                    <a:pt x="17" y="6"/>
                    <a:pt x="8" y="12"/>
                    <a:pt x="0" y="16"/>
                  </a:cubicBezTo>
                  <a:cubicBezTo>
                    <a:pt x="10" y="10"/>
                    <a:pt x="19" y="4"/>
                    <a:pt x="26" y="0"/>
                  </a:cubicBezTo>
                </a:path>
              </a:pathLst>
            </a:custGeom>
            <a:solidFill>
              <a:srgbClr val="C7C7C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05" name="Forme libre 1404"/>
            <p:cNvSpPr>
              <a:spLocks noChangeArrowheads="1"/>
            </p:cNvSpPr>
            <p:nvPr userDrawn="1"/>
          </p:nvSpPr>
          <p:spPr bwMode="auto">
            <a:xfrm>
              <a:off x="6843713" y="3259138"/>
              <a:ext cx="9525" cy="6350"/>
            </a:xfrm>
            <a:custGeom>
              <a:avLst/>
              <a:gdLst>
                <a:gd name="T0" fmla="*/ 26 w 27"/>
                <a:gd name="T1" fmla="*/ 0 h 18"/>
                <a:gd name="T2" fmla="*/ 0 w 27"/>
                <a:gd name="T3" fmla="*/ 17 h 18"/>
                <a:gd name="T4" fmla="*/ 26 w 27"/>
                <a:gd name="T5" fmla="*/ 0 h 18"/>
              </a:gdLst>
              <a:ahLst/>
              <a:cxnLst>
                <a:cxn ang="0">
                  <a:pos x="T0" y="T1"/>
                </a:cxn>
                <a:cxn ang="0">
                  <a:pos x="T2" y="T3"/>
                </a:cxn>
                <a:cxn ang="0">
                  <a:pos x="T4" y="T5"/>
                </a:cxn>
              </a:cxnLst>
              <a:rect l="0" t="0" r="r" b="b"/>
              <a:pathLst>
                <a:path w="27" h="18">
                  <a:moveTo>
                    <a:pt x="26" y="0"/>
                  </a:moveTo>
                  <a:cubicBezTo>
                    <a:pt x="17" y="6"/>
                    <a:pt x="8" y="11"/>
                    <a:pt x="0" y="17"/>
                  </a:cubicBezTo>
                  <a:cubicBezTo>
                    <a:pt x="9" y="11"/>
                    <a:pt x="17" y="6"/>
                    <a:pt x="26" y="0"/>
                  </a:cubicBezTo>
                </a:path>
              </a:pathLst>
            </a:custGeom>
            <a:solidFill>
              <a:srgbClr val="C7C7C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06" name="Forme libre 1405"/>
            <p:cNvSpPr>
              <a:spLocks noChangeArrowheads="1"/>
            </p:cNvSpPr>
            <p:nvPr userDrawn="1"/>
          </p:nvSpPr>
          <p:spPr bwMode="auto">
            <a:xfrm>
              <a:off x="6064250" y="2203450"/>
              <a:ext cx="384175" cy="293688"/>
            </a:xfrm>
            <a:custGeom>
              <a:avLst/>
              <a:gdLst>
                <a:gd name="T0" fmla="*/ 1064 w 1065"/>
                <a:gd name="T1" fmla="*/ 704 h 818"/>
                <a:gd name="T2" fmla="*/ 1047 w 1065"/>
                <a:gd name="T3" fmla="*/ 710 h 818"/>
                <a:gd name="T4" fmla="*/ 850 w 1065"/>
                <a:gd name="T5" fmla="*/ 817 h 818"/>
                <a:gd name="T6" fmla="*/ 769 w 1065"/>
                <a:gd name="T7" fmla="*/ 762 h 818"/>
                <a:gd name="T8" fmla="*/ 337 w 1065"/>
                <a:gd name="T9" fmla="*/ 336 h 818"/>
                <a:gd name="T10" fmla="*/ 75 w 1065"/>
                <a:gd name="T11" fmla="*/ 141 h 818"/>
                <a:gd name="T12" fmla="*/ 35 w 1065"/>
                <a:gd name="T13" fmla="*/ 28 h 818"/>
                <a:gd name="T14" fmla="*/ 139 w 1065"/>
                <a:gd name="T15" fmla="*/ 9 h 818"/>
                <a:gd name="T16" fmla="*/ 362 w 1065"/>
                <a:gd name="T17" fmla="*/ 96 h 818"/>
                <a:gd name="T18" fmla="*/ 446 w 1065"/>
                <a:gd name="T19" fmla="*/ 130 h 818"/>
                <a:gd name="T20" fmla="*/ 1009 w 1065"/>
                <a:gd name="T21" fmla="*/ 506 h 818"/>
                <a:gd name="T22" fmla="*/ 1064 w 1065"/>
                <a:gd name="T23" fmla="*/ 70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5" h="818">
                  <a:moveTo>
                    <a:pt x="1064" y="704"/>
                  </a:moveTo>
                  <a:cubicBezTo>
                    <a:pt x="1058" y="706"/>
                    <a:pt x="1053" y="709"/>
                    <a:pt x="1047" y="710"/>
                  </a:cubicBezTo>
                  <a:cubicBezTo>
                    <a:pt x="1012" y="802"/>
                    <a:pt x="918" y="785"/>
                    <a:pt x="850" y="817"/>
                  </a:cubicBezTo>
                  <a:cubicBezTo>
                    <a:pt x="812" y="817"/>
                    <a:pt x="777" y="793"/>
                    <a:pt x="769" y="762"/>
                  </a:cubicBezTo>
                  <a:cubicBezTo>
                    <a:pt x="713" y="530"/>
                    <a:pt x="533" y="426"/>
                    <a:pt x="337" y="336"/>
                  </a:cubicBezTo>
                  <a:cubicBezTo>
                    <a:pt x="244" y="278"/>
                    <a:pt x="157" y="212"/>
                    <a:pt x="75" y="141"/>
                  </a:cubicBezTo>
                  <a:cubicBezTo>
                    <a:pt x="41" y="112"/>
                    <a:pt x="0" y="83"/>
                    <a:pt x="35" y="28"/>
                  </a:cubicBezTo>
                  <a:cubicBezTo>
                    <a:pt x="65" y="0"/>
                    <a:pt x="104" y="11"/>
                    <a:pt x="139" y="9"/>
                  </a:cubicBezTo>
                  <a:cubicBezTo>
                    <a:pt x="218" y="26"/>
                    <a:pt x="299" y="37"/>
                    <a:pt x="362" y="96"/>
                  </a:cubicBezTo>
                  <a:cubicBezTo>
                    <a:pt x="385" y="118"/>
                    <a:pt x="415" y="127"/>
                    <a:pt x="446" y="130"/>
                  </a:cubicBezTo>
                  <a:cubicBezTo>
                    <a:pt x="702" y="151"/>
                    <a:pt x="870" y="309"/>
                    <a:pt x="1009" y="506"/>
                  </a:cubicBezTo>
                  <a:cubicBezTo>
                    <a:pt x="1050" y="562"/>
                    <a:pt x="1063" y="634"/>
                    <a:pt x="1064" y="704"/>
                  </a:cubicBezTo>
                </a:path>
              </a:pathLst>
            </a:custGeom>
            <a:solidFill>
              <a:srgbClr val="D0D0D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07" name="Forme libre 1406"/>
            <p:cNvSpPr>
              <a:spLocks noChangeArrowheads="1"/>
            </p:cNvSpPr>
            <p:nvPr userDrawn="1"/>
          </p:nvSpPr>
          <p:spPr bwMode="auto">
            <a:xfrm>
              <a:off x="6113463" y="2160588"/>
              <a:ext cx="431800" cy="296862"/>
            </a:xfrm>
            <a:custGeom>
              <a:avLst/>
              <a:gdLst>
                <a:gd name="T0" fmla="*/ 928 w 1201"/>
                <a:gd name="T1" fmla="*/ 823 h 826"/>
                <a:gd name="T2" fmla="*/ 714 w 1201"/>
                <a:gd name="T3" fmla="*/ 509 h 826"/>
                <a:gd name="T4" fmla="*/ 577 w 1201"/>
                <a:gd name="T5" fmla="*/ 412 h 826"/>
                <a:gd name="T6" fmla="*/ 252 w 1201"/>
                <a:gd name="T7" fmla="*/ 301 h 826"/>
                <a:gd name="T8" fmla="*/ 181 w 1201"/>
                <a:gd name="T9" fmla="*/ 266 h 826"/>
                <a:gd name="T10" fmla="*/ 10 w 1201"/>
                <a:gd name="T11" fmla="*/ 159 h 826"/>
                <a:gd name="T12" fmla="*/ 62 w 1201"/>
                <a:gd name="T13" fmla="*/ 84 h 826"/>
                <a:gd name="T14" fmla="*/ 203 w 1201"/>
                <a:gd name="T15" fmla="*/ 64 h 826"/>
                <a:gd name="T16" fmla="*/ 351 w 1201"/>
                <a:gd name="T17" fmla="*/ 11 h 826"/>
                <a:gd name="T18" fmla="*/ 418 w 1201"/>
                <a:gd name="T19" fmla="*/ 9 h 826"/>
                <a:gd name="T20" fmla="*/ 615 w 1201"/>
                <a:gd name="T21" fmla="*/ 176 h 826"/>
                <a:gd name="T22" fmla="*/ 638 w 1201"/>
                <a:gd name="T23" fmla="*/ 192 h 826"/>
                <a:gd name="T24" fmla="*/ 659 w 1201"/>
                <a:gd name="T25" fmla="*/ 205 h 826"/>
                <a:gd name="T26" fmla="*/ 682 w 1201"/>
                <a:gd name="T27" fmla="*/ 206 h 826"/>
                <a:gd name="T28" fmla="*/ 695 w 1201"/>
                <a:gd name="T29" fmla="*/ 202 h 826"/>
                <a:gd name="T30" fmla="*/ 749 w 1201"/>
                <a:gd name="T31" fmla="*/ 162 h 826"/>
                <a:gd name="T32" fmla="*/ 855 w 1201"/>
                <a:gd name="T33" fmla="*/ 211 h 826"/>
                <a:gd name="T34" fmla="*/ 853 w 1201"/>
                <a:gd name="T35" fmla="*/ 244 h 826"/>
                <a:gd name="T36" fmla="*/ 1063 w 1201"/>
                <a:gd name="T37" fmla="*/ 588 h 826"/>
                <a:gd name="T38" fmla="*/ 1162 w 1201"/>
                <a:gd name="T39" fmla="*/ 713 h 826"/>
                <a:gd name="T40" fmla="*/ 1032 w 1201"/>
                <a:gd name="T41" fmla="*/ 676 h 826"/>
                <a:gd name="T42" fmla="*/ 950 w 1201"/>
                <a:gd name="T43" fmla="*/ 693 h 826"/>
                <a:gd name="T44" fmla="*/ 960 w 1201"/>
                <a:gd name="T45" fmla="*/ 776 h 826"/>
                <a:gd name="T46" fmla="*/ 979 w 1201"/>
                <a:gd name="T47" fmla="*/ 805 h 826"/>
                <a:gd name="T48" fmla="*/ 979 w 1201"/>
                <a:gd name="T49" fmla="*/ 805 h 826"/>
                <a:gd name="T50" fmla="*/ 954 w 1201"/>
                <a:gd name="T51" fmla="*/ 825 h 826"/>
                <a:gd name="T52" fmla="*/ 928 w 1201"/>
                <a:gd name="T53" fmla="*/ 823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1" h="826">
                  <a:moveTo>
                    <a:pt x="928" y="823"/>
                  </a:moveTo>
                  <a:cubicBezTo>
                    <a:pt x="882" y="701"/>
                    <a:pt x="814" y="596"/>
                    <a:pt x="714" y="509"/>
                  </a:cubicBezTo>
                  <a:cubicBezTo>
                    <a:pt x="672" y="470"/>
                    <a:pt x="624" y="443"/>
                    <a:pt x="577" y="412"/>
                  </a:cubicBezTo>
                  <a:cubicBezTo>
                    <a:pt x="476" y="345"/>
                    <a:pt x="368" y="316"/>
                    <a:pt x="252" y="301"/>
                  </a:cubicBezTo>
                  <a:cubicBezTo>
                    <a:pt x="226" y="298"/>
                    <a:pt x="198" y="287"/>
                    <a:pt x="181" y="266"/>
                  </a:cubicBezTo>
                  <a:cubicBezTo>
                    <a:pt x="137" y="209"/>
                    <a:pt x="73" y="186"/>
                    <a:pt x="10" y="159"/>
                  </a:cubicBezTo>
                  <a:cubicBezTo>
                    <a:pt x="0" y="115"/>
                    <a:pt x="36" y="102"/>
                    <a:pt x="62" y="84"/>
                  </a:cubicBezTo>
                  <a:cubicBezTo>
                    <a:pt x="107" y="56"/>
                    <a:pt x="155" y="52"/>
                    <a:pt x="203" y="64"/>
                  </a:cubicBezTo>
                  <a:cubicBezTo>
                    <a:pt x="265" y="79"/>
                    <a:pt x="311" y="56"/>
                    <a:pt x="351" y="11"/>
                  </a:cubicBezTo>
                  <a:cubicBezTo>
                    <a:pt x="372" y="0"/>
                    <a:pt x="395" y="5"/>
                    <a:pt x="418" y="9"/>
                  </a:cubicBezTo>
                  <a:cubicBezTo>
                    <a:pt x="504" y="41"/>
                    <a:pt x="539" y="133"/>
                    <a:pt x="615" y="176"/>
                  </a:cubicBezTo>
                  <a:cubicBezTo>
                    <a:pt x="623" y="182"/>
                    <a:pt x="630" y="186"/>
                    <a:pt x="638" y="192"/>
                  </a:cubicBezTo>
                  <a:cubicBezTo>
                    <a:pt x="646" y="197"/>
                    <a:pt x="652" y="200"/>
                    <a:pt x="659" y="205"/>
                  </a:cubicBezTo>
                  <a:cubicBezTo>
                    <a:pt x="667" y="206"/>
                    <a:pt x="675" y="206"/>
                    <a:pt x="682" y="206"/>
                  </a:cubicBezTo>
                  <a:cubicBezTo>
                    <a:pt x="687" y="205"/>
                    <a:pt x="690" y="203"/>
                    <a:pt x="695" y="202"/>
                  </a:cubicBezTo>
                  <a:cubicBezTo>
                    <a:pt x="719" y="195"/>
                    <a:pt x="731" y="174"/>
                    <a:pt x="749" y="162"/>
                  </a:cubicBezTo>
                  <a:cubicBezTo>
                    <a:pt x="808" y="124"/>
                    <a:pt x="840" y="151"/>
                    <a:pt x="855" y="211"/>
                  </a:cubicBezTo>
                  <a:cubicBezTo>
                    <a:pt x="858" y="221"/>
                    <a:pt x="855" y="234"/>
                    <a:pt x="853" y="244"/>
                  </a:cubicBezTo>
                  <a:cubicBezTo>
                    <a:pt x="844" y="406"/>
                    <a:pt x="875" y="541"/>
                    <a:pt x="1063" y="588"/>
                  </a:cubicBezTo>
                  <a:cubicBezTo>
                    <a:pt x="1108" y="600"/>
                    <a:pt x="1200" y="615"/>
                    <a:pt x="1162" y="713"/>
                  </a:cubicBezTo>
                  <a:cubicBezTo>
                    <a:pt x="1119" y="701"/>
                    <a:pt x="1076" y="687"/>
                    <a:pt x="1032" y="676"/>
                  </a:cubicBezTo>
                  <a:cubicBezTo>
                    <a:pt x="1003" y="669"/>
                    <a:pt x="971" y="664"/>
                    <a:pt x="950" y="693"/>
                  </a:cubicBezTo>
                  <a:cubicBezTo>
                    <a:pt x="928" y="722"/>
                    <a:pt x="945" y="750"/>
                    <a:pt x="960" y="776"/>
                  </a:cubicBezTo>
                  <a:cubicBezTo>
                    <a:pt x="966" y="785"/>
                    <a:pt x="972" y="794"/>
                    <a:pt x="979" y="805"/>
                  </a:cubicBezTo>
                  <a:lnTo>
                    <a:pt x="979" y="805"/>
                  </a:lnTo>
                  <a:cubicBezTo>
                    <a:pt x="971" y="811"/>
                    <a:pt x="962" y="819"/>
                    <a:pt x="954" y="825"/>
                  </a:cubicBezTo>
                  <a:cubicBezTo>
                    <a:pt x="945" y="825"/>
                    <a:pt x="937" y="825"/>
                    <a:pt x="928" y="823"/>
                  </a:cubicBezTo>
                </a:path>
              </a:pathLst>
            </a:custGeom>
            <a:solidFill>
              <a:srgbClr val="B4B4B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08" name="Forme libre 1407"/>
            <p:cNvSpPr>
              <a:spLocks noChangeArrowheads="1"/>
            </p:cNvSpPr>
            <p:nvPr userDrawn="1"/>
          </p:nvSpPr>
          <p:spPr bwMode="auto">
            <a:xfrm>
              <a:off x="6157913" y="2562225"/>
              <a:ext cx="212725" cy="236538"/>
            </a:xfrm>
            <a:custGeom>
              <a:avLst/>
              <a:gdLst>
                <a:gd name="T0" fmla="*/ 237 w 589"/>
                <a:gd name="T1" fmla="*/ 81 h 655"/>
                <a:gd name="T2" fmla="*/ 145 w 589"/>
                <a:gd name="T3" fmla="*/ 121 h 655"/>
                <a:gd name="T4" fmla="*/ 304 w 589"/>
                <a:gd name="T5" fmla="*/ 272 h 655"/>
                <a:gd name="T6" fmla="*/ 417 w 589"/>
                <a:gd name="T7" fmla="*/ 423 h 655"/>
                <a:gd name="T8" fmla="*/ 534 w 589"/>
                <a:gd name="T9" fmla="*/ 513 h 655"/>
                <a:gd name="T10" fmla="*/ 533 w 589"/>
                <a:gd name="T11" fmla="*/ 654 h 655"/>
                <a:gd name="T12" fmla="*/ 516 w 589"/>
                <a:gd name="T13" fmla="*/ 654 h 655"/>
                <a:gd name="T14" fmla="*/ 316 w 589"/>
                <a:gd name="T15" fmla="*/ 553 h 655"/>
                <a:gd name="T16" fmla="*/ 287 w 589"/>
                <a:gd name="T17" fmla="*/ 539 h 655"/>
                <a:gd name="T18" fmla="*/ 104 w 589"/>
                <a:gd name="T19" fmla="*/ 344 h 655"/>
                <a:gd name="T20" fmla="*/ 18 w 589"/>
                <a:gd name="T21" fmla="*/ 99 h 655"/>
                <a:gd name="T22" fmla="*/ 36 w 589"/>
                <a:gd name="T23" fmla="*/ 28 h 655"/>
                <a:gd name="T24" fmla="*/ 70 w 589"/>
                <a:gd name="T25" fmla="*/ 9 h 655"/>
                <a:gd name="T26" fmla="*/ 237 w 589"/>
                <a:gd name="T27" fmla="*/ 81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9" h="655">
                  <a:moveTo>
                    <a:pt x="237" y="81"/>
                  </a:moveTo>
                  <a:cubicBezTo>
                    <a:pt x="212" y="92"/>
                    <a:pt x="189" y="101"/>
                    <a:pt x="145" y="121"/>
                  </a:cubicBezTo>
                  <a:cubicBezTo>
                    <a:pt x="244" y="136"/>
                    <a:pt x="284" y="194"/>
                    <a:pt x="304" y="272"/>
                  </a:cubicBezTo>
                  <a:cubicBezTo>
                    <a:pt x="321" y="338"/>
                    <a:pt x="362" y="385"/>
                    <a:pt x="417" y="423"/>
                  </a:cubicBezTo>
                  <a:cubicBezTo>
                    <a:pt x="458" y="451"/>
                    <a:pt x="498" y="480"/>
                    <a:pt x="534" y="513"/>
                  </a:cubicBezTo>
                  <a:cubicBezTo>
                    <a:pt x="588" y="561"/>
                    <a:pt x="585" y="590"/>
                    <a:pt x="533" y="654"/>
                  </a:cubicBezTo>
                  <a:cubicBezTo>
                    <a:pt x="527" y="654"/>
                    <a:pt x="522" y="654"/>
                    <a:pt x="516" y="654"/>
                  </a:cubicBezTo>
                  <a:cubicBezTo>
                    <a:pt x="443" y="632"/>
                    <a:pt x="388" y="576"/>
                    <a:pt x="316" y="553"/>
                  </a:cubicBezTo>
                  <a:cubicBezTo>
                    <a:pt x="305" y="550"/>
                    <a:pt x="296" y="545"/>
                    <a:pt x="287" y="539"/>
                  </a:cubicBezTo>
                  <a:cubicBezTo>
                    <a:pt x="224" y="477"/>
                    <a:pt x="151" y="423"/>
                    <a:pt x="104" y="344"/>
                  </a:cubicBezTo>
                  <a:cubicBezTo>
                    <a:pt x="58" y="269"/>
                    <a:pt x="0" y="197"/>
                    <a:pt x="18" y="99"/>
                  </a:cubicBezTo>
                  <a:cubicBezTo>
                    <a:pt x="20" y="74"/>
                    <a:pt x="20" y="49"/>
                    <a:pt x="36" y="28"/>
                  </a:cubicBezTo>
                  <a:cubicBezTo>
                    <a:pt x="46" y="19"/>
                    <a:pt x="58" y="12"/>
                    <a:pt x="70" y="9"/>
                  </a:cubicBezTo>
                  <a:cubicBezTo>
                    <a:pt x="136" y="14"/>
                    <a:pt x="208" y="0"/>
                    <a:pt x="237" y="81"/>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09" name="Forme libre 1408"/>
            <p:cNvSpPr>
              <a:spLocks noChangeArrowheads="1"/>
            </p:cNvSpPr>
            <p:nvPr userDrawn="1"/>
          </p:nvSpPr>
          <p:spPr bwMode="auto">
            <a:xfrm>
              <a:off x="6229350" y="2446338"/>
              <a:ext cx="338138" cy="123825"/>
            </a:xfrm>
            <a:custGeom>
              <a:avLst/>
              <a:gdLst>
                <a:gd name="T0" fmla="*/ 374 w 940"/>
                <a:gd name="T1" fmla="*/ 96 h 344"/>
                <a:gd name="T2" fmla="*/ 589 w 940"/>
                <a:gd name="T3" fmla="*/ 36 h 344"/>
                <a:gd name="T4" fmla="*/ 744 w 940"/>
                <a:gd name="T5" fmla="*/ 29 h 344"/>
                <a:gd name="T6" fmla="*/ 939 w 940"/>
                <a:gd name="T7" fmla="*/ 44 h 344"/>
                <a:gd name="T8" fmla="*/ 603 w 940"/>
                <a:gd name="T9" fmla="*/ 128 h 344"/>
                <a:gd name="T10" fmla="*/ 484 w 940"/>
                <a:gd name="T11" fmla="*/ 177 h 344"/>
                <a:gd name="T12" fmla="*/ 168 w 940"/>
                <a:gd name="T13" fmla="*/ 325 h 344"/>
                <a:gd name="T14" fmla="*/ 105 w 940"/>
                <a:gd name="T15" fmla="*/ 331 h 344"/>
                <a:gd name="T16" fmla="*/ 101 w 940"/>
                <a:gd name="T17" fmla="*/ 320 h 344"/>
                <a:gd name="T18" fmla="*/ 93 w 940"/>
                <a:gd name="T19" fmla="*/ 311 h 344"/>
                <a:gd name="T20" fmla="*/ 82 w 940"/>
                <a:gd name="T21" fmla="*/ 305 h 344"/>
                <a:gd name="T22" fmla="*/ 56 w 940"/>
                <a:gd name="T23" fmla="*/ 297 h 344"/>
                <a:gd name="T24" fmla="*/ 0 w 940"/>
                <a:gd name="T25" fmla="*/ 235 h 344"/>
                <a:gd name="T26" fmla="*/ 50 w 940"/>
                <a:gd name="T27" fmla="*/ 181 h 344"/>
                <a:gd name="T28" fmla="*/ 124 w 940"/>
                <a:gd name="T29" fmla="*/ 132 h 344"/>
                <a:gd name="T30" fmla="*/ 150 w 940"/>
                <a:gd name="T31" fmla="*/ 117 h 344"/>
                <a:gd name="T32" fmla="*/ 209 w 940"/>
                <a:gd name="T33" fmla="*/ 108 h 344"/>
                <a:gd name="T34" fmla="*/ 253 w 940"/>
                <a:gd name="T35" fmla="*/ 94 h 344"/>
                <a:gd name="T36" fmla="*/ 374 w 940"/>
                <a:gd name="T37" fmla="*/ 96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0" h="344">
                  <a:moveTo>
                    <a:pt x="374" y="96"/>
                  </a:moveTo>
                  <a:cubicBezTo>
                    <a:pt x="446" y="76"/>
                    <a:pt x="518" y="56"/>
                    <a:pt x="589" y="36"/>
                  </a:cubicBezTo>
                  <a:cubicBezTo>
                    <a:pt x="643" y="70"/>
                    <a:pt x="693" y="38"/>
                    <a:pt x="744" y="29"/>
                  </a:cubicBezTo>
                  <a:cubicBezTo>
                    <a:pt x="802" y="18"/>
                    <a:pt x="860" y="0"/>
                    <a:pt x="939" y="44"/>
                  </a:cubicBezTo>
                  <a:cubicBezTo>
                    <a:pt x="811" y="61"/>
                    <a:pt x="722" y="139"/>
                    <a:pt x="603" y="128"/>
                  </a:cubicBezTo>
                  <a:cubicBezTo>
                    <a:pt x="571" y="125"/>
                    <a:pt x="516" y="154"/>
                    <a:pt x="484" y="177"/>
                  </a:cubicBezTo>
                  <a:cubicBezTo>
                    <a:pt x="386" y="247"/>
                    <a:pt x="253" y="236"/>
                    <a:pt x="168" y="325"/>
                  </a:cubicBezTo>
                  <a:cubicBezTo>
                    <a:pt x="151" y="342"/>
                    <a:pt x="127" y="343"/>
                    <a:pt x="105" y="331"/>
                  </a:cubicBezTo>
                  <a:cubicBezTo>
                    <a:pt x="104" y="328"/>
                    <a:pt x="102" y="323"/>
                    <a:pt x="101" y="320"/>
                  </a:cubicBezTo>
                  <a:cubicBezTo>
                    <a:pt x="98" y="317"/>
                    <a:pt x="96" y="314"/>
                    <a:pt x="93" y="311"/>
                  </a:cubicBezTo>
                  <a:cubicBezTo>
                    <a:pt x="90" y="310"/>
                    <a:pt x="85" y="306"/>
                    <a:pt x="82" y="305"/>
                  </a:cubicBezTo>
                  <a:cubicBezTo>
                    <a:pt x="73" y="302"/>
                    <a:pt x="66" y="300"/>
                    <a:pt x="56" y="297"/>
                  </a:cubicBezTo>
                  <a:cubicBezTo>
                    <a:pt x="26" y="287"/>
                    <a:pt x="3" y="270"/>
                    <a:pt x="0" y="235"/>
                  </a:cubicBezTo>
                  <a:cubicBezTo>
                    <a:pt x="3" y="204"/>
                    <a:pt x="24" y="190"/>
                    <a:pt x="50" y="181"/>
                  </a:cubicBezTo>
                  <a:cubicBezTo>
                    <a:pt x="78" y="171"/>
                    <a:pt x="102" y="154"/>
                    <a:pt x="124" y="132"/>
                  </a:cubicBezTo>
                  <a:cubicBezTo>
                    <a:pt x="131" y="126"/>
                    <a:pt x="140" y="120"/>
                    <a:pt x="150" y="117"/>
                  </a:cubicBezTo>
                  <a:cubicBezTo>
                    <a:pt x="169" y="116"/>
                    <a:pt x="189" y="114"/>
                    <a:pt x="209" y="108"/>
                  </a:cubicBezTo>
                  <a:cubicBezTo>
                    <a:pt x="223" y="102"/>
                    <a:pt x="237" y="96"/>
                    <a:pt x="253" y="94"/>
                  </a:cubicBezTo>
                  <a:cubicBezTo>
                    <a:pt x="293" y="79"/>
                    <a:pt x="334" y="84"/>
                    <a:pt x="374" y="96"/>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10" name="Forme libre 1409"/>
            <p:cNvSpPr>
              <a:spLocks noChangeArrowheads="1"/>
            </p:cNvSpPr>
            <p:nvPr userDrawn="1"/>
          </p:nvSpPr>
          <p:spPr bwMode="auto">
            <a:xfrm>
              <a:off x="6218238" y="2767013"/>
              <a:ext cx="163512" cy="236537"/>
            </a:xfrm>
            <a:custGeom>
              <a:avLst/>
              <a:gdLst>
                <a:gd name="T0" fmla="*/ 455 w 456"/>
                <a:gd name="T1" fmla="*/ 129 h 655"/>
                <a:gd name="T2" fmla="*/ 433 w 456"/>
                <a:gd name="T3" fmla="*/ 152 h 655"/>
                <a:gd name="T4" fmla="*/ 324 w 456"/>
                <a:gd name="T5" fmla="*/ 171 h 655"/>
                <a:gd name="T6" fmla="*/ 84 w 456"/>
                <a:gd name="T7" fmla="*/ 654 h 655"/>
                <a:gd name="T8" fmla="*/ 49 w 456"/>
                <a:gd name="T9" fmla="*/ 520 h 655"/>
                <a:gd name="T10" fmla="*/ 39 w 456"/>
                <a:gd name="T11" fmla="*/ 419 h 655"/>
                <a:gd name="T12" fmla="*/ 142 w 456"/>
                <a:gd name="T13" fmla="*/ 208 h 655"/>
                <a:gd name="T14" fmla="*/ 188 w 456"/>
                <a:gd name="T15" fmla="*/ 32 h 655"/>
                <a:gd name="T16" fmla="*/ 225 w 456"/>
                <a:gd name="T17" fmla="*/ 0 h 655"/>
                <a:gd name="T18" fmla="*/ 367 w 456"/>
                <a:gd name="T19" fmla="*/ 81 h 655"/>
                <a:gd name="T20" fmla="*/ 367 w 456"/>
                <a:gd name="T21" fmla="*/ 81 h 655"/>
                <a:gd name="T22" fmla="*/ 455 w 456"/>
                <a:gd name="T23" fmla="*/ 129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6" h="655">
                  <a:moveTo>
                    <a:pt x="455" y="129"/>
                  </a:moveTo>
                  <a:cubicBezTo>
                    <a:pt x="448" y="136"/>
                    <a:pt x="440" y="144"/>
                    <a:pt x="433" y="152"/>
                  </a:cubicBezTo>
                  <a:cubicBezTo>
                    <a:pt x="394" y="148"/>
                    <a:pt x="349" y="101"/>
                    <a:pt x="324" y="171"/>
                  </a:cubicBezTo>
                  <a:cubicBezTo>
                    <a:pt x="210" y="313"/>
                    <a:pt x="100" y="458"/>
                    <a:pt x="84" y="654"/>
                  </a:cubicBezTo>
                  <a:cubicBezTo>
                    <a:pt x="58" y="611"/>
                    <a:pt x="78" y="559"/>
                    <a:pt x="49" y="520"/>
                  </a:cubicBezTo>
                  <a:cubicBezTo>
                    <a:pt x="0" y="491"/>
                    <a:pt x="26" y="449"/>
                    <a:pt x="39" y="419"/>
                  </a:cubicBezTo>
                  <a:cubicBezTo>
                    <a:pt x="66" y="345"/>
                    <a:pt x="95" y="271"/>
                    <a:pt x="142" y="208"/>
                  </a:cubicBezTo>
                  <a:cubicBezTo>
                    <a:pt x="184" y="155"/>
                    <a:pt x="202" y="98"/>
                    <a:pt x="188" y="32"/>
                  </a:cubicBezTo>
                  <a:cubicBezTo>
                    <a:pt x="196" y="16"/>
                    <a:pt x="208" y="5"/>
                    <a:pt x="225" y="0"/>
                  </a:cubicBezTo>
                  <a:cubicBezTo>
                    <a:pt x="281" y="13"/>
                    <a:pt x="321" y="51"/>
                    <a:pt x="367" y="81"/>
                  </a:cubicBezTo>
                  <a:lnTo>
                    <a:pt x="367" y="81"/>
                  </a:lnTo>
                  <a:cubicBezTo>
                    <a:pt x="390" y="107"/>
                    <a:pt x="422" y="119"/>
                    <a:pt x="455" y="129"/>
                  </a:cubicBezTo>
                </a:path>
              </a:pathLst>
            </a:custGeom>
            <a:solidFill>
              <a:srgbClr val="ABABA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11" name="Forme libre 1410"/>
            <p:cNvSpPr>
              <a:spLocks noChangeArrowheads="1"/>
            </p:cNvSpPr>
            <p:nvPr userDrawn="1"/>
          </p:nvSpPr>
          <p:spPr bwMode="auto">
            <a:xfrm>
              <a:off x="6440488" y="2627313"/>
              <a:ext cx="317500" cy="120650"/>
            </a:xfrm>
            <a:custGeom>
              <a:avLst/>
              <a:gdLst>
                <a:gd name="T0" fmla="*/ 686 w 884"/>
                <a:gd name="T1" fmla="*/ 106 h 334"/>
                <a:gd name="T2" fmla="*/ 115 w 884"/>
                <a:gd name="T3" fmla="*/ 269 h 334"/>
                <a:gd name="T4" fmla="*/ 23 w 884"/>
                <a:gd name="T5" fmla="*/ 307 h 334"/>
                <a:gd name="T6" fmla="*/ 25 w 884"/>
                <a:gd name="T7" fmla="*/ 310 h 334"/>
                <a:gd name="T8" fmla="*/ 0 w 884"/>
                <a:gd name="T9" fmla="*/ 288 h 334"/>
                <a:gd name="T10" fmla="*/ 2 w 884"/>
                <a:gd name="T11" fmla="*/ 288 h 334"/>
                <a:gd name="T12" fmla="*/ 72 w 884"/>
                <a:gd name="T13" fmla="*/ 236 h 334"/>
                <a:gd name="T14" fmla="*/ 802 w 884"/>
                <a:gd name="T15" fmla="*/ 17 h 334"/>
                <a:gd name="T16" fmla="*/ 883 w 884"/>
                <a:gd name="T17" fmla="*/ 25 h 334"/>
                <a:gd name="T18" fmla="*/ 686 w 884"/>
                <a:gd name="T19" fmla="*/ 106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4" h="334">
                  <a:moveTo>
                    <a:pt x="686" y="106"/>
                  </a:moveTo>
                  <a:cubicBezTo>
                    <a:pt x="495" y="158"/>
                    <a:pt x="303" y="207"/>
                    <a:pt x="115" y="269"/>
                  </a:cubicBezTo>
                  <a:cubicBezTo>
                    <a:pt x="81" y="272"/>
                    <a:pt x="71" y="333"/>
                    <a:pt x="23" y="307"/>
                  </a:cubicBezTo>
                  <a:lnTo>
                    <a:pt x="25" y="310"/>
                  </a:lnTo>
                  <a:cubicBezTo>
                    <a:pt x="14" y="304"/>
                    <a:pt x="8" y="295"/>
                    <a:pt x="0" y="288"/>
                  </a:cubicBezTo>
                  <a:lnTo>
                    <a:pt x="2" y="288"/>
                  </a:lnTo>
                  <a:cubicBezTo>
                    <a:pt x="14" y="255"/>
                    <a:pt x="42" y="245"/>
                    <a:pt x="72" y="236"/>
                  </a:cubicBezTo>
                  <a:cubicBezTo>
                    <a:pt x="315" y="162"/>
                    <a:pt x="559" y="89"/>
                    <a:pt x="802" y="17"/>
                  </a:cubicBezTo>
                  <a:cubicBezTo>
                    <a:pt x="826" y="10"/>
                    <a:pt x="854" y="0"/>
                    <a:pt x="883" y="25"/>
                  </a:cubicBezTo>
                  <a:cubicBezTo>
                    <a:pt x="825" y="77"/>
                    <a:pt x="747" y="71"/>
                    <a:pt x="686" y="106"/>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12" name="Forme libre 1411"/>
            <p:cNvSpPr>
              <a:spLocks noChangeArrowheads="1"/>
            </p:cNvSpPr>
            <p:nvPr userDrawn="1"/>
          </p:nvSpPr>
          <p:spPr bwMode="auto">
            <a:xfrm>
              <a:off x="6319838" y="2527300"/>
              <a:ext cx="252412" cy="85725"/>
            </a:xfrm>
            <a:custGeom>
              <a:avLst/>
              <a:gdLst>
                <a:gd name="T0" fmla="*/ 702 w 703"/>
                <a:gd name="T1" fmla="*/ 19 h 237"/>
                <a:gd name="T2" fmla="*/ 201 w 703"/>
                <a:gd name="T3" fmla="*/ 172 h 237"/>
                <a:gd name="T4" fmla="*/ 53 w 703"/>
                <a:gd name="T5" fmla="*/ 230 h 237"/>
                <a:gd name="T6" fmla="*/ 12 w 703"/>
                <a:gd name="T7" fmla="*/ 221 h 237"/>
                <a:gd name="T8" fmla="*/ 33 w 703"/>
                <a:gd name="T9" fmla="*/ 178 h 237"/>
                <a:gd name="T10" fmla="*/ 76 w 703"/>
                <a:gd name="T11" fmla="*/ 163 h 237"/>
                <a:gd name="T12" fmla="*/ 681 w 703"/>
                <a:gd name="T13" fmla="*/ 0 h 237"/>
                <a:gd name="T14" fmla="*/ 702 w 703"/>
                <a:gd name="T15" fmla="*/ 19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3" h="237">
                  <a:moveTo>
                    <a:pt x="702" y="19"/>
                  </a:moveTo>
                  <a:cubicBezTo>
                    <a:pt x="540" y="87"/>
                    <a:pt x="368" y="120"/>
                    <a:pt x="201" y="172"/>
                  </a:cubicBezTo>
                  <a:cubicBezTo>
                    <a:pt x="150" y="187"/>
                    <a:pt x="102" y="207"/>
                    <a:pt x="53" y="230"/>
                  </a:cubicBezTo>
                  <a:cubicBezTo>
                    <a:pt x="40" y="236"/>
                    <a:pt x="21" y="236"/>
                    <a:pt x="12" y="221"/>
                  </a:cubicBezTo>
                  <a:cubicBezTo>
                    <a:pt x="0" y="200"/>
                    <a:pt x="15" y="186"/>
                    <a:pt x="33" y="178"/>
                  </a:cubicBezTo>
                  <a:cubicBezTo>
                    <a:pt x="47" y="172"/>
                    <a:pt x="61" y="166"/>
                    <a:pt x="76" y="163"/>
                  </a:cubicBezTo>
                  <a:cubicBezTo>
                    <a:pt x="278" y="108"/>
                    <a:pt x="479" y="54"/>
                    <a:pt x="681" y="0"/>
                  </a:cubicBezTo>
                  <a:cubicBezTo>
                    <a:pt x="692" y="1"/>
                    <a:pt x="698" y="9"/>
                    <a:pt x="702" y="19"/>
                  </a:cubicBezTo>
                </a:path>
              </a:pathLst>
            </a:custGeom>
            <a:solidFill>
              <a:srgbClr val="9F9F9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13" name="Forme libre 1412"/>
            <p:cNvSpPr>
              <a:spLocks noChangeArrowheads="1"/>
            </p:cNvSpPr>
            <p:nvPr userDrawn="1"/>
          </p:nvSpPr>
          <p:spPr bwMode="auto">
            <a:xfrm>
              <a:off x="6180138" y="2520950"/>
              <a:ext cx="103187" cy="69850"/>
            </a:xfrm>
            <a:custGeom>
              <a:avLst/>
              <a:gdLst>
                <a:gd name="T0" fmla="*/ 154 w 285"/>
                <a:gd name="T1" fmla="*/ 32 h 196"/>
                <a:gd name="T2" fmla="*/ 243 w 285"/>
                <a:gd name="T3" fmla="*/ 59 h 196"/>
                <a:gd name="T4" fmla="*/ 266 w 285"/>
                <a:gd name="T5" fmla="*/ 102 h 196"/>
                <a:gd name="T6" fmla="*/ 267 w 285"/>
                <a:gd name="T7" fmla="*/ 102 h 196"/>
                <a:gd name="T8" fmla="*/ 244 w 285"/>
                <a:gd name="T9" fmla="*/ 125 h 196"/>
                <a:gd name="T10" fmla="*/ 244 w 285"/>
                <a:gd name="T11" fmla="*/ 125 h 196"/>
                <a:gd name="T12" fmla="*/ 177 w 285"/>
                <a:gd name="T13" fmla="*/ 195 h 196"/>
                <a:gd name="T14" fmla="*/ 15 w 285"/>
                <a:gd name="T15" fmla="*/ 148 h 196"/>
                <a:gd name="T16" fmla="*/ 154 w 285"/>
                <a:gd name="T17" fmla="*/ 3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96">
                  <a:moveTo>
                    <a:pt x="154" y="32"/>
                  </a:moveTo>
                  <a:cubicBezTo>
                    <a:pt x="186" y="32"/>
                    <a:pt x="215" y="44"/>
                    <a:pt x="243" y="59"/>
                  </a:cubicBezTo>
                  <a:cubicBezTo>
                    <a:pt x="256" y="70"/>
                    <a:pt x="284" y="73"/>
                    <a:pt x="266" y="102"/>
                  </a:cubicBezTo>
                  <a:lnTo>
                    <a:pt x="267" y="102"/>
                  </a:lnTo>
                  <a:cubicBezTo>
                    <a:pt x="261" y="111"/>
                    <a:pt x="252" y="117"/>
                    <a:pt x="244" y="125"/>
                  </a:cubicBezTo>
                  <a:lnTo>
                    <a:pt x="244" y="125"/>
                  </a:lnTo>
                  <a:cubicBezTo>
                    <a:pt x="221" y="148"/>
                    <a:pt x="200" y="172"/>
                    <a:pt x="177" y="195"/>
                  </a:cubicBezTo>
                  <a:cubicBezTo>
                    <a:pt x="121" y="186"/>
                    <a:pt x="66" y="178"/>
                    <a:pt x="15" y="148"/>
                  </a:cubicBezTo>
                  <a:cubicBezTo>
                    <a:pt x="0" y="32"/>
                    <a:pt x="38" y="0"/>
                    <a:pt x="154" y="32"/>
                  </a:cubicBezTo>
                </a:path>
              </a:pathLst>
            </a:custGeom>
            <a:solidFill>
              <a:srgbClr val="3E3E3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14" name="Forme libre 1413"/>
            <p:cNvSpPr>
              <a:spLocks noChangeArrowheads="1"/>
            </p:cNvSpPr>
            <p:nvPr userDrawn="1"/>
          </p:nvSpPr>
          <p:spPr bwMode="auto">
            <a:xfrm>
              <a:off x="6565900" y="2509838"/>
              <a:ext cx="69850" cy="25400"/>
            </a:xfrm>
            <a:custGeom>
              <a:avLst/>
              <a:gdLst>
                <a:gd name="T0" fmla="*/ 20 w 195"/>
                <a:gd name="T1" fmla="*/ 68 h 69"/>
                <a:gd name="T2" fmla="*/ 0 w 195"/>
                <a:gd name="T3" fmla="*/ 47 h 69"/>
                <a:gd name="T4" fmla="*/ 194 w 195"/>
                <a:gd name="T5" fmla="*/ 0 h 69"/>
                <a:gd name="T6" fmla="*/ 20 w 195"/>
                <a:gd name="T7" fmla="*/ 68 h 69"/>
              </a:gdLst>
              <a:ahLst/>
              <a:cxnLst>
                <a:cxn ang="0">
                  <a:pos x="T0" y="T1"/>
                </a:cxn>
                <a:cxn ang="0">
                  <a:pos x="T2" y="T3"/>
                </a:cxn>
                <a:cxn ang="0">
                  <a:pos x="T4" y="T5"/>
                </a:cxn>
                <a:cxn ang="0">
                  <a:pos x="T6" y="T7"/>
                </a:cxn>
              </a:cxnLst>
              <a:rect l="0" t="0" r="r" b="b"/>
              <a:pathLst>
                <a:path w="195" h="69">
                  <a:moveTo>
                    <a:pt x="20" y="68"/>
                  </a:moveTo>
                  <a:cubicBezTo>
                    <a:pt x="14" y="61"/>
                    <a:pt x="7" y="55"/>
                    <a:pt x="0" y="47"/>
                  </a:cubicBezTo>
                  <a:cubicBezTo>
                    <a:pt x="62" y="30"/>
                    <a:pt x="121" y="4"/>
                    <a:pt x="194" y="0"/>
                  </a:cubicBezTo>
                  <a:cubicBezTo>
                    <a:pt x="136" y="52"/>
                    <a:pt x="136" y="52"/>
                    <a:pt x="20" y="68"/>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15" name="Forme libre 1414"/>
            <p:cNvSpPr>
              <a:spLocks noChangeArrowheads="1"/>
            </p:cNvSpPr>
            <p:nvPr userDrawn="1"/>
          </p:nvSpPr>
          <p:spPr bwMode="auto">
            <a:xfrm>
              <a:off x="6456363" y="2451100"/>
              <a:ext cx="9525" cy="7938"/>
            </a:xfrm>
            <a:custGeom>
              <a:avLst/>
              <a:gdLst>
                <a:gd name="T0" fmla="*/ 0 w 25"/>
                <a:gd name="T1" fmla="*/ 20 h 21"/>
                <a:gd name="T2" fmla="*/ 24 w 25"/>
                <a:gd name="T3" fmla="*/ 0 h 21"/>
                <a:gd name="T4" fmla="*/ 0 w 25"/>
                <a:gd name="T5" fmla="*/ 20 h 21"/>
              </a:gdLst>
              <a:ahLst/>
              <a:cxnLst>
                <a:cxn ang="0">
                  <a:pos x="T0" y="T1"/>
                </a:cxn>
                <a:cxn ang="0">
                  <a:pos x="T2" y="T3"/>
                </a:cxn>
                <a:cxn ang="0">
                  <a:pos x="T4" y="T5"/>
                </a:cxn>
              </a:cxnLst>
              <a:rect l="0" t="0" r="r" b="b"/>
              <a:pathLst>
                <a:path w="25" h="21">
                  <a:moveTo>
                    <a:pt x="0" y="20"/>
                  </a:moveTo>
                  <a:cubicBezTo>
                    <a:pt x="7" y="14"/>
                    <a:pt x="16" y="6"/>
                    <a:pt x="24" y="0"/>
                  </a:cubicBezTo>
                  <a:cubicBezTo>
                    <a:pt x="16" y="6"/>
                    <a:pt x="9" y="13"/>
                    <a:pt x="0" y="20"/>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16" name="Forme libre 1415"/>
            <p:cNvSpPr>
              <a:spLocks noChangeArrowheads="1"/>
            </p:cNvSpPr>
            <p:nvPr userDrawn="1"/>
          </p:nvSpPr>
          <p:spPr bwMode="auto">
            <a:xfrm>
              <a:off x="6489700" y="2443163"/>
              <a:ext cx="9525" cy="7937"/>
            </a:xfrm>
            <a:custGeom>
              <a:avLst/>
              <a:gdLst>
                <a:gd name="T0" fmla="*/ 0 w 25"/>
                <a:gd name="T1" fmla="*/ 20 h 21"/>
                <a:gd name="T2" fmla="*/ 24 w 25"/>
                <a:gd name="T3" fmla="*/ 0 h 21"/>
                <a:gd name="T4" fmla="*/ 0 w 25"/>
                <a:gd name="T5" fmla="*/ 20 h 21"/>
              </a:gdLst>
              <a:ahLst/>
              <a:cxnLst>
                <a:cxn ang="0">
                  <a:pos x="T0" y="T1"/>
                </a:cxn>
                <a:cxn ang="0">
                  <a:pos x="T2" y="T3"/>
                </a:cxn>
                <a:cxn ang="0">
                  <a:pos x="T4" y="T5"/>
                </a:cxn>
              </a:cxnLst>
              <a:rect l="0" t="0" r="r" b="b"/>
              <a:pathLst>
                <a:path w="25" h="21">
                  <a:moveTo>
                    <a:pt x="0" y="20"/>
                  </a:moveTo>
                  <a:cubicBezTo>
                    <a:pt x="7" y="14"/>
                    <a:pt x="15" y="6"/>
                    <a:pt x="24" y="0"/>
                  </a:cubicBezTo>
                  <a:cubicBezTo>
                    <a:pt x="17" y="6"/>
                    <a:pt x="7" y="14"/>
                    <a:pt x="0" y="20"/>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17" name="Forme libre 1416"/>
            <p:cNvSpPr>
              <a:spLocks noChangeArrowheads="1"/>
            </p:cNvSpPr>
            <p:nvPr userDrawn="1"/>
          </p:nvSpPr>
          <p:spPr bwMode="auto">
            <a:xfrm>
              <a:off x="6499225" y="2722563"/>
              <a:ext cx="90488" cy="42862"/>
            </a:xfrm>
            <a:custGeom>
              <a:avLst/>
              <a:gdLst>
                <a:gd name="T0" fmla="*/ 252 w 253"/>
                <a:gd name="T1" fmla="*/ 47 h 117"/>
                <a:gd name="T2" fmla="*/ 0 w 253"/>
                <a:gd name="T3" fmla="*/ 116 h 117"/>
                <a:gd name="T4" fmla="*/ 186 w 253"/>
                <a:gd name="T5" fmla="*/ 13 h 117"/>
                <a:gd name="T6" fmla="*/ 252 w 253"/>
                <a:gd name="T7" fmla="*/ 47 h 117"/>
              </a:gdLst>
              <a:ahLst/>
              <a:cxnLst>
                <a:cxn ang="0">
                  <a:pos x="T0" y="T1"/>
                </a:cxn>
                <a:cxn ang="0">
                  <a:pos x="T2" y="T3"/>
                </a:cxn>
                <a:cxn ang="0">
                  <a:pos x="T4" y="T5"/>
                </a:cxn>
                <a:cxn ang="0">
                  <a:pos x="T6" y="T7"/>
                </a:cxn>
              </a:cxnLst>
              <a:rect l="0" t="0" r="r" b="b"/>
              <a:pathLst>
                <a:path w="253" h="117">
                  <a:moveTo>
                    <a:pt x="252" y="47"/>
                  </a:moveTo>
                  <a:cubicBezTo>
                    <a:pt x="174" y="93"/>
                    <a:pt x="84" y="91"/>
                    <a:pt x="0" y="116"/>
                  </a:cubicBezTo>
                  <a:cubicBezTo>
                    <a:pt x="45" y="53"/>
                    <a:pt x="126" y="53"/>
                    <a:pt x="186" y="13"/>
                  </a:cubicBezTo>
                  <a:cubicBezTo>
                    <a:pt x="209" y="0"/>
                    <a:pt x="235" y="26"/>
                    <a:pt x="252" y="47"/>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18" name="Forme libre 1417"/>
            <p:cNvSpPr>
              <a:spLocks noChangeArrowheads="1"/>
            </p:cNvSpPr>
            <p:nvPr userDrawn="1"/>
          </p:nvSpPr>
          <p:spPr bwMode="auto">
            <a:xfrm>
              <a:off x="6448425" y="2722563"/>
              <a:ext cx="33338" cy="26987"/>
            </a:xfrm>
            <a:custGeom>
              <a:avLst/>
              <a:gdLst>
                <a:gd name="T0" fmla="*/ 0 w 93"/>
                <a:gd name="T1" fmla="*/ 41 h 74"/>
                <a:gd name="T2" fmla="*/ 92 w 93"/>
                <a:gd name="T3" fmla="*/ 3 h 74"/>
                <a:gd name="T4" fmla="*/ 0 w 93"/>
                <a:gd name="T5" fmla="*/ 41 h 74"/>
              </a:gdLst>
              <a:ahLst/>
              <a:cxnLst>
                <a:cxn ang="0">
                  <a:pos x="T0" y="T1"/>
                </a:cxn>
                <a:cxn ang="0">
                  <a:pos x="T2" y="T3"/>
                </a:cxn>
                <a:cxn ang="0">
                  <a:pos x="T4" y="T5"/>
                </a:cxn>
              </a:cxnLst>
              <a:rect l="0" t="0" r="r" b="b"/>
              <a:pathLst>
                <a:path w="93" h="74">
                  <a:moveTo>
                    <a:pt x="0" y="41"/>
                  </a:moveTo>
                  <a:cubicBezTo>
                    <a:pt x="29" y="24"/>
                    <a:pt x="54" y="0"/>
                    <a:pt x="92" y="3"/>
                  </a:cubicBezTo>
                  <a:cubicBezTo>
                    <a:pt x="67" y="29"/>
                    <a:pt x="49" y="73"/>
                    <a:pt x="0" y="41"/>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19" name="Forme libre 1418"/>
            <p:cNvSpPr>
              <a:spLocks noChangeArrowheads="1"/>
            </p:cNvSpPr>
            <p:nvPr userDrawn="1"/>
          </p:nvSpPr>
          <p:spPr bwMode="auto">
            <a:xfrm>
              <a:off x="5827713" y="3651250"/>
              <a:ext cx="233362" cy="288925"/>
            </a:xfrm>
            <a:custGeom>
              <a:avLst/>
              <a:gdLst>
                <a:gd name="T0" fmla="*/ 623 w 649"/>
                <a:gd name="T1" fmla="*/ 579 h 803"/>
                <a:gd name="T2" fmla="*/ 457 w 649"/>
                <a:gd name="T3" fmla="*/ 697 h 803"/>
                <a:gd name="T4" fmla="*/ 150 w 649"/>
                <a:gd name="T5" fmla="*/ 758 h 803"/>
                <a:gd name="T6" fmla="*/ 73 w 649"/>
                <a:gd name="T7" fmla="*/ 510 h 803"/>
                <a:gd name="T8" fmla="*/ 121 w 649"/>
                <a:gd name="T9" fmla="*/ 373 h 803"/>
                <a:gd name="T10" fmla="*/ 167 w 649"/>
                <a:gd name="T11" fmla="*/ 281 h 803"/>
                <a:gd name="T12" fmla="*/ 167 w 649"/>
                <a:gd name="T13" fmla="*/ 260 h 803"/>
                <a:gd name="T14" fmla="*/ 189 w 649"/>
                <a:gd name="T15" fmla="*/ 237 h 803"/>
                <a:gd name="T16" fmla="*/ 189 w 649"/>
                <a:gd name="T17" fmla="*/ 237 h 803"/>
                <a:gd name="T18" fmla="*/ 304 w 649"/>
                <a:gd name="T19" fmla="*/ 30 h 803"/>
                <a:gd name="T20" fmla="*/ 388 w 649"/>
                <a:gd name="T21" fmla="*/ 30 h 803"/>
                <a:gd name="T22" fmla="*/ 370 w 649"/>
                <a:gd name="T23" fmla="*/ 111 h 803"/>
                <a:gd name="T24" fmla="*/ 270 w 649"/>
                <a:gd name="T25" fmla="*/ 235 h 803"/>
                <a:gd name="T26" fmla="*/ 144 w 649"/>
                <a:gd name="T27" fmla="*/ 459 h 803"/>
                <a:gd name="T28" fmla="*/ 180 w 649"/>
                <a:gd name="T29" fmla="*/ 588 h 803"/>
                <a:gd name="T30" fmla="*/ 302 w 649"/>
                <a:gd name="T31" fmla="*/ 594 h 803"/>
                <a:gd name="T32" fmla="*/ 648 w 649"/>
                <a:gd name="T33" fmla="*/ 489 h 803"/>
                <a:gd name="T34" fmla="*/ 623 w 649"/>
                <a:gd name="T35" fmla="*/ 579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9" h="803">
                  <a:moveTo>
                    <a:pt x="623" y="579"/>
                  </a:moveTo>
                  <a:cubicBezTo>
                    <a:pt x="568" y="619"/>
                    <a:pt x="518" y="668"/>
                    <a:pt x="457" y="697"/>
                  </a:cubicBezTo>
                  <a:cubicBezTo>
                    <a:pt x="361" y="743"/>
                    <a:pt x="261" y="802"/>
                    <a:pt x="150" y="758"/>
                  </a:cubicBezTo>
                  <a:cubicBezTo>
                    <a:pt x="17" y="706"/>
                    <a:pt x="0" y="642"/>
                    <a:pt x="73" y="510"/>
                  </a:cubicBezTo>
                  <a:cubicBezTo>
                    <a:pt x="102" y="469"/>
                    <a:pt x="101" y="417"/>
                    <a:pt x="121" y="373"/>
                  </a:cubicBezTo>
                  <a:cubicBezTo>
                    <a:pt x="147" y="348"/>
                    <a:pt x="150" y="311"/>
                    <a:pt x="167" y="281"/>
                  </a:cubicBezTo>
                  <a:cubicBezTo>
                    <a:pt x="167" y="273"/>
                    <a:pt x="167" y="266"/>
                    <a:pt x="167" y="260"/>
                  </a:cubicBezTo>
                  <a:cubicBezTo>
                    <a:pt x="174" y="252"/>
                    <a:pt x="182" y="244"/>
                    <a:pt x="189" y="237"/>
                  </a:cubicBezTo>
                  <a:lnTo>
                    <a:pt x="189" y="237"/>
                  </a:lnTo>
                  <a:cubicBezTo>
                    <a:pt x="229" y="169"/>
                    <a:pt x="264" y="98"/>
                    <a:pt x="304" y="30"/>
                  </a:cubicBezTo>
                  <a:cubicBezTo>
                    <a:pt x="332" y="21"/>
                    <a:pt x="364" y="0"/>
                    <a:pt x="388" y="30"/>
                  </a:cubicBezTo>
                  <a:cubicBezTo>
                    <a:pt x="414" y="61"/>
                    <a:pt x="388" y="87"/>
                    <a:pt x="370" y="111"/>
                  </a:cubicBezTo>
                  <a:cubicBezTo>
                    <a:pt x="338" y="154"/>
                    <a:pt x="309" y="198"/>
                    <a:pt x="270" y="235"/>
                  </a:cubicBezTo>
                  <a:cubicBezTo>
                    <a:pt x="205" y="298"/>
                    <a:pt x="179" y="381"/>
                    <a:pt x="144" y="459"/>
                  </a:cubicBezTo>
                  <a:cubicBezTo>
                    <a:pt x="119" y="512"/>
                    <a:pt x="141" y="552"/>
                    <a:pt x="180" y="588"/>
                  </a:cubicBezTo>
                  <a:cubicBezTo>
                    <a:pt x="222" y="627"/>
                    <a:pt x="258" y="619"/>
                    <a:pt x="302" y="594"/>
                  </a:cubicBezTo>
                  <a:cubicBezTo>
                    <a:pt x="409" y="535"/>
                    <a:pt x="530" y="518"/>
                    <a:pt x="648" y="489"/>
                  </a:cubicBezTo>
                  <a:cubicBezTo>
                    <a:pt x="640" y="518"/>
                    <a:pt x="631" y="549"/>
                    <a:pt x="623" y="579"/>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20" name="Forme libre 1419"/>
            <p:cNvSpPr>
              <a:spLocks noChangeArrowheads="1"/>
            </p:cNvSpPr>
            <p:nvPr userDrawn="1"/>
          </p:nvSpPr>
          <p:spPr bwMode="auto">
            <a:xfrm>
              <a:off x="5895975" y="3625850"/>
              <a:ext cx="47625" cy="112713"/>
            </a:xfrm>
            <a:custGeom>
              <a:avLst/>
              <a:gdLst>
                <a:gd name="T0" fmla="*/ 115 w 134"/>
                <a:gd name="T1" fmla="*/ 103 h 311"/>
                <a:gd name="T2" fmla="*/ 98 w 134"/>
                <a:gd name="T3" fmla="*/ 206 h 311"/>
                <a:gd name="T4" fmla="*/ 0 w 134"/>
                <a:gd name="T5" fmla="*/ 310 h 311"/>
                <a:gd name="T6" fmla="*/ 20 w 134"/>
                <a:gd name="T7" fmla="*/ 16 h 311"/>
                <a:gd name="T8" fmla="*/ 46 w 134"/>
                <a:gd name="T9" fmla="*/ 13 h 311"/>
                <a:gd name="T10" fmla="*/ 46 w 134"/>
                <a:gd name="T11" fmla="*/ 13 h 311"/>
                <a:gd name="T12" fmla="*/ 115 w 134"/>
                <a:gd name="T13" fmla="*/ 103 h 311"/>
              </a:gdLst>
              <a:ahLst/>
              <a:cxnLst>
                <a:cxn ang="0">
                  <a:pos x="T0" y="T1"/>
                </a:cxn>
                <a:cxn ang="0">
                  <a:pos x="T2" y="T3"/>
                </a:cxn>
                <a:cxn ang="0">
                  <a:pos x="T4" y="T5"/>
                </a:cxn>
                <a:cxn ang="0">
                  <a:pos x="T6" y="T7"/>
                </a:cxn>
                <a:cxn ang="0">
                  <a:pos x="T8" y="T9"/>
                </a:cxn>
                <a:cxn ang="0">
                  <a:pos x="T10" y="T11"/>
                </a:cxn>
                <a:cxn ang="0">
                  <a:pos x="T12" y="T13"/>
                </a:cxn>
              </a:cxnLst>
              <a:rect l="0" t="0" r="r" b="b"/>
              <a:pathLst>
                <a:path w="134" h="311">
                  <a:moveTo>
                    <a:pt x="115" y="103"/>
                  </a:moveTo>
                  <a:cubicBezTo>
                    <a:pt x="133" y="142"/>
                    <a:pt x="124" y="175"/>
                    <a:pt x="98" y="206"/>
                  </a:cubicBezTo>
                  <a:cubicBezTo>
                    <a:pt x="68" y="242"/>
                    <a:pt x="40" y="282"/>
                    <a:pt x="0" y="310"/>
                  </a:cubicBezTo>
                  <a:cubicBezTo>
                    <a:pt x="34" y="213"/>
                    <a:pt x="42" y="116"/>
                    <a:pt x="20" y="16"/>
                  </a:cubicBezTo>
                  <a:cubicBezTo>
                    <a:pt x="26" y="1"/>
                    <a:pt x="36" y="0"/>
                    <a:pt x="46" y="13"/>
                  </a:cubicBezTo>
                  <a:lnTo>
                    <a:pt x="46" y="13"/>
                  </a:lnTo>
                  <a:cubicBezTo>
                    <a:pt x="63" y="48"/>
                    <a:pt x="81" y="82"/>
                    <a:pt x="115" y="103"/>
                  </a:cubicBezTo>
                </a:path>
              </a:pathLst>
            </a:custGeom>
            <a:solidFill>
              <a:srgbClr val="82828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21" name="Forme libre 1420"/>
            <p:cNvSpPr>
              <a:spLocks noChangeArrowheads="1"/>
            </p:cNvSpPr>
            <p:nvPr userDrawn="1"/>
          </p:nvSpPr>
          <p:spPr bwMode="auto">
            <a:xfrm>
              <a:off x="6026150" y="3463925"/>
              <a:ext cx="293688" cy="561975"/>
            </a:xfrm>
            <a:custGeom>
              <a:avLst/>
              <a:gdLst>
                <a:gd name="T0" fmla="*/ 624 w 816"/>
                <a:gd name="T1" fmla="*/ 24 h 1563"/>
                <a:gd name="T2" fmla="*/ 760 w 816"/>
                <a:gd name="T3" fmla="*/ 200 h 1563"/>
                <a:gd name="T4" fmla="*/ 806 w 816"/>
                <a:gd name="T5" fmla="*/ 276 h 1563"/>
                <a:gd name="T6" fmla="*/ 809 w 816"/>
                <a:gd name="T7" fmla="*/ 291 h 1563"/>
                <a:gd name="T8" fmla="*/ 745 w 816"/>
                <a:gd name="T9" fmla="*/ 575 h 1563"/>
                <a:gd name="T10" fmla="*/ 719 w 816"/>
                <a:gd name="T11" fmla="*/ 637 h 1563"/>
                <a:gd name="T12" fmla="*/ 631 w 816"/>
                <a:gd name="T13" fmla="*/ 912 h 1563"/>
                <a:gd name="T14" fmla="*/ 582 w 816"/>
                <a:gd name="T15" fmla="*/ 1236 h 1563"/>
                <a:gd name="T16" fmla="*/ 540 w 816"/>
                <a:gd name="T17" fmla="*/ 1459 h 1563"/>
                <a:gd name="T18" fmla="*/ 435 w 816"/>
                <a:gd name="T19" fmla="*/ 1546 h 1563"/>
                <a:gd name="T20" fmla="*/ 382 w 816"/>
                <a:gd name="T21" fmla="*/ 1546 h 1563"/>
                <a:gd name="T22" fmla="*/ 282 w 816"/>
                <a:gd name="T23" fmla="*/ 1517 h 1563"/>
                <a:gd name="T24" fmla="*/ 230 w 816"/>
                <a:gd name="T25" fmla="*/ 1562 h 1563"/>
                <a:gd name="T26" fmla="*/ 230 w 816"/>
                <a:gd name="T27" fmla="*/ 1562 h 1563"/>
                <a:gd name="T28" fmla="*/ 73 w 816"/>
                <a:gd name="T29" fmla="*/ 1456 h 1563"/>
                <a:gd name="T30" fmla="*/ 21 w 816"/>
                <a:gd name="T31" fmla="*/ 1349 h 1563"/>
                <a:gd name="T32" fmla="*/ 212 w 816"/>
                <a:gd name="T33" fmla="*/ 916 h 1563"/>
                <a:gd name="T34" fmla="*/ 365 w 816"/>
                <a:gd name="T35" fmla="*/ 604 h 1563"/>
                <a:gd name="T36" fmla="*/ 431 w 816"/>
                <a:gd name="T37" fmla="*/ 398 h 1563"/>
                <a:gd name="T38" fmla="*/ 533 w 816"/>
                <a:gd name="T39" fmla="*/ 47 h 1563"/>
                <a:gd name="T40" fmla="*/ 533 w 816"/>
                <a:gd name="T41" fmla="*/ 47 h 1563"/>
                <a:gd name="T42" fmla="*/ 624 w 816"/>
                <a:gd name="T43" fmla="*/ 24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16" h="1563">
                  <a:moveTo>
                    <a:pt x="624" y="24"/>
                  </a:moveTo>
                  <a:cubicBezTo>
                    <a:pt x="664" y="87"/>
                    <a:pt x="686" y="163"/>
                    <a:pt x="760" y="200"/>
                  </a:cubicBezTo>
                  <a:cubicBezTo>
                    <a:pt x="788" y="214"/>
                    <a:pt x="799" y="246"/>
                    <a:pt x="806" y="276"/>
                  </a:cubicBezTo>
                  <a:cubicBezTo>
                    <a:pt x="808" y="281"/>
                    <a:pt x="809" y="287"/>
                    <a:pt x="809" y="291"/>
                  </a:cubicBezTo>
                  <a:cubicBezTo>
                    <a:pt x="815" y="392"/>
                    <a:pt x="756" y="478"/>
                    <a:pt x="745" y="575"/>
                  </a:cubicBezTo>
                  <a:cubicBezTo>
                    <a:pt x="737" y="597"/>
                    <a:pt x="728" y="617"/>
                    <a:pt x="719" y="637"/>
                  </a:cubicBezTo>
                  <a:cubicBezTo>
                    <a:pt x="681" y="727"/>
                    <a:pt x="660" y="820"/>
                    <a:pt x="631" y="912"/>
                  </a:cubicBezTo>
                  <a:cubicBezTo>
                    <a:pt x="594" y="1017"/>
                    <a:pt x="574" y="1124"/>
                    <a:pt x="582" y="1236"/>
                  </a:cubicBezTo>
                  <a:cubicBezTo>
                    <a:pt x="588" y="1314"/>
                    <a:pt x="560" y="1385"/>
                    <a:pt x="540" y="1459"/>
                  </a:cubicBezTo>
                  <a:cubicBezTo>
                    <a:pt x="525" y="1515"/>
                    <a:pt x="492" y="1541"/>
                    <a:pt x="435" y="1546"/>
                  </a:cubicBezTo>
                  <a:cubicBezTo>
                    <a:pt x="417" y="1547"/>
                    <a:pt x="400" y="1547"/>
                    <a:pt x="382" y="1546"/>
                  </a:cubicBezTo>
                  <a:cubicBezTo>
                    <a:pt x="348" y="1540"/>
                    <a:pt x="313" y="1533"/>
                    <a:pt x="282" y="1517"/>
                  </a:cubicBezTo>
                  <a:cubicBezTo>
                    <a:pt x="266" y="1532"/>
                    <a:pt x="247" y="1547"/>
                    <a:pt x="230" y="1562"/>
                  </a:cubicBezTo>
                  <a:lnTo>
                    <a:pt x="230" y="1562"/>
                  </a:lnTo>
                  <a:cubicBezTo>
                    <a:pt x="189" y="1511"/>
                    <a:pt x="133" y="1480"/>
                    <a:pt x="73" y="1456"/>
                  </a:cubicBezTo>
                  <a:cubicBezTo>
                    <a:pt x="23" y="1436"/>
                    <a:pt x="0" y="1401"/>
                    <a:pt x="21" y="1349"/>
                  </a:cubicBezTo>
                  <a:cubicBezTo>
                    <a:pt x="81" y="1204"/>
                    <a:pt x="107" y="1042"/>
                    <a:pt x="212" y="916"/>
                  </a:cubicBezTo>
                  <a:cubicBezTo>
                    <a:pt x="311" y="837"/>
                    <a:pt x="328" y="713"/>
                    <a:pt x="365" y="604"/>
                  </a:cubicBezTo>
                  <a:cubicBezTo>
                    <a:pt x="388" y="537"/>
                    <a:pt x="403" y="465"/>
                    <a:pt x="431" y="398"/>
                  </a:cubicBezTo>
                  <a:cubicBezTo>
                    <a:pt x="478" y="285"/>
                    <a:pt x="508" y="168"/>
                    <a:pt x="533" y="47"/>
                  </a:cubicBezTo>
                  <a:lnTo>
                    <a:pt x="533" y="47"/>
                  </a:lnTo>
                  <a:cubicBezTo>
                    <a:pt x="559" y="23"/>
                    <a:pt x="586" y="0"/>
                    <a:pt x="624" y="24"/>
                  </a:cubicBezTo>
                </a:path>
              </a:pathLst>
            </a:custGeom>
            <a:solidFill>
              <a:srgbClr val="1B1B1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22" name="Forme libre 1421"/>
            <p:cNvSpPr>
              <a:spLocks noChangeArrowheads="1"/>
            </p:cNvSpPr>
            <p:nvPr userDrawn="1"/>
          </p:nvSpPr>
          <p:spPr bwMode="auto">
            <a:xfrm>
              <a:off x="5751513" y="4000500"/>
              <a:ext cx="269875" cy="227013"/>
            </a:xfrm>
            <a:custGeom>
              <a:avLst/>
              <a:gdLst>
                <a:gd name="T0" fmla="*/ 61 w 749"/>
                <a:gd name="T1" fmla="*/ 573 h 629"/>
                <a:gd name="T2" fmla="*/ 20 w 749"/>
                <a:gd name="T3" fmla="*/ 220 h 629"/>
                <a:gd name="T4" fmla="*/ 61 w 749"/>
                <a:gd name="T5" fmla="*/ 0 h 629"/>
                <a:gd name="T6" fmla="*/ 262 w 749"/>
                <a:gd name="T7" fmla="*/ 52 h 629"/>
                <a:gd name="T8" fmla="*/ 560 w 749"/>
                <a:gd name="T9" fmla="*/ 102 h 629"/>
                <a:gd name="T10" fmla="*/ 748 w 749"/>
                <a:gd name="T11" fmla="*/ 206 h 629"/>
                <a:gd name="T12" fmla="*/ 627 w 749"/>
                <a:gd name="T13" fmla="*/ 269 h 629"/>
                <a:gd name="T14" fmla="*/ 441 w 749"/>
                <a:gd name="T15" fmla="*/ 240 h 629"/>
                <a:gd name="T16" fmla="*/ 342 w 749"/>
                <a:gd name="T17" fmla="*/ 493 h 629"/>
                <a:gd name="T18" fmla="*/ 336 w 749"/>
                <a:gd name="T19" fmla="*/ 515 h 629"/>
                <a:gd name="T20" fmla="*/ 61 w 749"/>
                <a:gd name="T21" fmla="*/ 573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9" h="629">
                  <a:moveTo>
                    <a:pt x="61" y="573"/>
                  </a:moveTo>
                  <a:cubicBezTo>
                    <a:pt x="0" y="461"/>
                    <a:pt x="9" y="339"/>
                    <a:pt x="20" y="220"/>
                  </a:cubicBezTo>
                  <a:cubicBezTo>
                    <a:pt x="26" y="147"/>
                    <a:pt x="29" y="69"/>
                    <a:pt x="61" y="0"/>
                  </a:cubicBezTo>
                  <a:cubicBezTo>
                    <a:pt x="111" y="78"/>
                    <a:pt x="185" y="81"/>
                    <a:pt x="262" y="52"/>
                  </a:cubicBezTo>
                  <a:cubicBezTo>
                    <a:pt x="372" y="11"/>
                    <a:pt x="472" y="40"/>
                    <a:pt x="560" y="102"/>
                  </a:cubicBezTo>
                  <a:cubicBezTo>
                    <a:pt x="620" y="144"/>
                    <a:pt x="681" y="180"/>
                    <a:pt x="748" y="206"/>
                  </a:cubicBezTo>
                  <a:cubicBezTo>
                    <a:pt x="745" y="296"/>
                    <a:pt x="679" y="283"/>
                    <a:pt x="627" y="269"/>
                  </a:cubicBezTo>
                  <a:cubicBezTo>
                    <a:pt x="565" y="251"/>
                    <a:pt x="504" y="182"/>
                    <a:pt x="441" y="240"/>
                  </a:cubicBezTo>
                  <a:cubicBezTo>
                    <a:pt x="371" y="304"/>
                    <a:pt x="342" y="396"/>
                    <a:pt x="342" y="493"/>
                  </a:cubicBezTo>
                  <a:cubicBezTo>
                    <a:pt x="342" y="501"/>
                    <a:pt x="339" y="509"/>
                    <a:pt x="336" y="515"/>
                  </a:cubicBezTo>
                  <a:cubicBezTo>
                    <a:pt x="218" y="611"/>
                    <a:pt x="143" y="628"/>
                    <a:pt x="61" y="573"/>
                  </a:cubicBezTo>
                </a:path>
              </a:pathLst>
            </a:custGeom>
            <a:solidFill>
              <a:srgbClr val="38383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23" name="Forme libre 1422"/>
            <p:cNvSpPr>
              <a:spLocks noChangeArrowheads="1"/>
            </p:cNvSpPr>
            <p:nvPr userDrawn="1"/>
          </p:nvSpPr>
          <p:spPr bwMode="auto">
            <a:xfrm>
              <a:off x="5851525" y="4046538"/>
              <a:ext cx="242888" cy="246062"/>
            </a:xfrm>
            <a:custGeom>
              <a:avLst/>
              <a:gdLst>
                <a:gd name="T0" fmla="*/ 34 w 673"/>
                <a:gd name="T1" fmla="*/ 353 h 684"/>
                <a:gd name="T2" fmla="*/ 118 w 673"/>
                <a:gd name="T3" fmla="*/ 54 h 684"/>
                <a:gd name="T4" fmla="*/ 261 w 673"/>
                <a:gd name="T5" fmla="*/ 28 h 684"/>
                <a:gd name="T6" fmla="*/ 351 w 673"/>
                <a:gd name="T7" fmla="*/ 77 h 684"/>
                <a:gd name="T8" fmla="*/ 469 w 673"/>
                <a:gd name="T9" fmla="*/ 78 h 684"/>
                <a:gd name="T10" fmla="*/ 518 w 673"/>
                <a:gd name="T11" fmla="*/ 194 h 684"/>
                <a:gd name="T12" fmla="*/ 516 w 673"/>
                <a:gd name="T13" fmla="*/ 330 h 684"/>
                <a:gd name="T14" fmla="*/ 642 w 673"/>
                <a:gd name="T15" fmla="*/ 456 h 684"/>
                <a:gd name="T16" fmla="*/ 593 w 673"/>
                <a:gd name="T17" fmla="*/ 578 h 684"/>
                <a:gd name="T18" fmla="*/ 468 w 673"/>
                <a:gd name="T19" fmla="*/ 634 h 684"/>
                <a:gd name="T20" fmla="*/ 376 w 673"/>
                <a:gd name="T21" fmla="*/ 663 h 684"/>
                <a:gd name="T22" fmla="*/ 303 w 673"/>
                <a:gd name="T23" fmla="*/ 680 h 684"/>
                <a:gd name="T24" fmla="*/ 272 w 673"/>
                <a:gd name="T25" fmla="*/ 683 h 684"/>
                <a:gd name="T26" fmla="*/ 213 w 673"/>
                <a:gd name="T27" fmla="*/ 671 h 684"/>
                <a:gd name="T28" fmla="*/ 196 w 673"/>
                <a:gd name="T29" fmla="*/ 643 h 684"/>
                <a:gd name="T30" fmla="*/ 197 w 673"/>
                <a:gd name="T31" fmla="*/ 611 h 684"/>
                <a:gd name="T32" fmla="*/ 216 w 673"/>
                <a:gd name="T33" fmla="*/ 585 h 684"/>
                <a:gd name="T34" fmla="*/ 238 w 673"/>
                <a:gd name="T35" fmla="*/ 562 h 684"/>
                <a:gd name="T36" fmla="*/ 258 w 673"/>
                <a:gd name="T37" fmla="*/ 536 h 684"/>
                <a:gd name="T38" fmla="*/ 284 w 673"/>
                <a:gd name="T39" fmla="*/ 518 h 684"/>
                <a:gd name="T40" fmla="*/ 374 w 673"/>
                <a:gd name="T41" fmla="*/ 417 h 684"/>
                <a:gd name="T42" fmla="*/ 228 w 673"/>
                <a:gd name="T43" fmla="*/ 350 h 684"/>
                <a:gd name="T44" fmla="*/ 122 w 673"/>
                <a:gd name="T45" fmla="*/ 390 h 684"/>
                <a:gd name="T46" fmla="*/ 58 w 673"/>
                <a:gd name="T47" fmla="*/ 381 h 684"/>
                <a:gd name="T48" fmla="*/ 34 w 673"/>
                <a:gd name="T49" fmla="*/ 353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73" h="684">
                  <a:moveTo>
                    <a:pt x="34" y="353"/>
                  </a:moveTo>
                  <a:cubicBezTo>
                    <a:pt x="0" y="237"/>
                    <a:pt x="46" y="139"/>
                    <a:pt x="118" y="54"/>
                  </a:cubicBezTo>
                  <a:cubicBezTo>
                    <a:pt x="154" y="8"/>
                    <a:pt x="208" y="0"/>
                    <a:pt x="261" y="28"/>
                  </a:cubicBezTo>
                  <a:cubicBezTo>
                    <a:pt x="292" y="43"/>
                    <a:pt x="322" y="58"/>
                    <a:pt x="351" y="77"/>
                  </a:cubicBezTo>
                  <a:cubicBezTo>
                    <a:pt x="391" y="101"/>
                    <a:pt x="429" y="104"/>
                    <a:pt x="469" y="78"/>
                  </a:cubicBezTo>
                  <a:cubicBezTo>
                    <a:pt x="542" y="118"/>
                    <a:pt x="547" y="123"/>
                    <a:pt x="518" y="194"/>
                  </a:cubicBezTo>
                  <a:cubicBezTo>
                    <a:pt x="500" y="242"/>
                    <a:pt x="481" y="284"/>
                    <a:pt x="516" y="330"/>
                  </a:cubicBezTo>
                  <a:cubicBezTo>
                    <a:pt x="611" y="318"/>
                    <a:pt x="602" y="411"/>
                    <a:pt x="642" y="456"/>
                  </a:cubicBezTo>
                  <a:cubicBezTo>
                    <a:pt x="672" y="515"/>
                    <a:pt x="637" y="547"/>
                    <a:pt x="593" y="578"/>
                  </a:cubicBezTo>
                  <a:cubicBezTo>
                    <a:pt x="555" y="604"/>
                    <a:pt x="510" y="617"/>
                    <a:pt x="468" y="634"/>
                  </a:cubicBezTo>
                  <a:cubicBezTo>
                    <a:pt x="437" y="643"/>
                    <a:pt x="408" y="660"/>
                    <a:pt x="376" y="663"/>
                  </a:cubicBezTo>
                  <a:cubicBezTo>
                    <a:pt x="351" y="668"/>
                    <a:pt x="327" y="674"/>
                    <a:pt x="303" y="680"/>
                  </a:cubicBezTo>
                  <a:cubicBezTo>
                    <a:pt x="292" y="682"/>
                    <a:pt x="283" y="683"/>
                    <a:pt x="272" y="683"/>
                  </a:cubicBezTo>
                  <a:cubicBezTo>
                    <a:pt x="251" y="683"/>
                    <a:pt x="231" y="683"/>
                    <a:pt x="213" y="671"/>
                  </a:cubicBezTo>
                  <a:cubicBezTo>
                    <a:pt x="205" y="663"/>
                    <a:pt x="199" y="654"/>
                    <a:pt x="196" y="643"/>
                  </a:cubicBezTo>
                  <a:cubicBezTo>
                    <a:pt x="194" y="633"/>
                    <a:pt x="194" y="622"/>
                    <a:pt x="197" y="611"/>
                  </a:cubicBezTo>
                  <a:cubicBezTo>
                    <a:pt x="202" y="602"/>
                    <a:pt x="209" y="593"/>
                    <a:pt x="216" y="585"/>
                  </a:cubicBezTo>
                  <a:cubicBezTo>
                    <a:pt x="224" y="578"/>
                    <a:pt x="229" y="570"/>
                    <a:pt x="238" y="562"/>
                  </a:cubicBezTo>
                  <a:cubicBezTo>
                    <a:pt x="245" y="555"/>
                    <a:pt x="252" y="546"/>
                    <a:pt x="258" y="536"/>
                  </a:cubicBezTo>
                  <a:cubicBezTo>
                    <a:pt x="266" y="529"/>
                    <a:pt x="275" y="523"/>
                    <a:pt x="284" y="518"/>
                  </a:cubicBezTo>
                  <a:cubicBezTo>
                    <a:pt x="335" y="501"/>
                    <a:pt x="396" y="488"/>
                    <a:pt x="374" y="417"/>
                  </a:cubicBezTo>
                  <a:cubicBezTo>
                    <a:pt x="353" y="349"/>
                    <a:pt x="303" y="317"/>
                    <a:pt x="228" y="350"/>
                  </a:cubicBezTo>
                  <a:cubicBezTo>
                    <a:pt x="193" y="364"/>
                    <a:pt x="158" y="378"/>
                    <a:pt x="122" y="390"/>
                  </a:cubicBezTo>
                  <a:cubicBezTo>
                    <a:pt x="100" y="396"/>
                    <a:pt x="78" y="393"/>
                    <a:pt x="58" y="381"/>
                  </a:cubicBezTo>
                  <a:cubicBezTo>
                    <a:pt x="48" y="372"/>
                    <a:pt x="40" y="362"/>
                    <a:pt x="34" y="353"/>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24" name="Forme libre 1423"/>
            <p:cNvSpPr>
              <a:spLocks noChangeArrowheads="1"/>
            </p:cNvSpPr>
            <p:nvPr userDrawn="1"/>
          </p:nvSpPr>
          <p:spPr bwMode="auto">
            <a:xfrm>
              <a:off x="6035675" y="4075113"/>
              <a:ext cx="117475" cy="153987"/>
            </a:xfrm>
            <a:custGeom>
              <a:avLst/>
              <a:gdLst>
                <a:gd name="T0" fmla="*/ 95 w 328"/>
                <a:gd name="T1" fmla="*/ 387 h 426"/>
                <a:gd name="T2" fmla="*/ 3 w 328"/>
                <a:gd name="T3" fmla="*/ 251 h 426"/>
                <a:gd name="T4" fmla="*/ 60 w 328"/>
                <a:gd name="T5" fmla="*/ 48 h 426"/>
                <a:gd name="T6" fmla="*/ 162 w 328"/>
                <a:gd name="T7" fmla="*/ 46 h 426"/>
                <a:gd name="T8" fmla="*/ 255 w 328"/>
                <a:gd name="T9" fmla="*/ 277 h 426"/>
                <a:gd name="T10" fmla="*/ 275 w 328"/>
                <a:gd name="T11" fmla="*/ 269 h 426"/>
                <a:gd name="T12" fmla="*/ 321 w 328"/>
                <a:gd name="T13" fmla="*/ 323 h 426"/>
                <a:gd name="T14" fmla="*/ 327 w 328"/>
                <a:gd name="T15" fmla="*/ 361 h 426"/>
                <a:gd name="T16" fmla="*/ 310 w 328"/>
                <a:gd name="T17" fmla="*/ 390 h 426"/>
                <a:gd name="T18" fmla="*/ 95 w 328"/>
                <a:gd name="T19" fmla="*/ 387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8" h="426">
                  <a:moveTo>
                    <a:pt x="95" y="387"/>
                  </a:moveTo>
                  <a:cubicBezTo>
                    <a:pt x="64" y="341"/>
                    <a:pt x="34" y="295"/>
                    <a:pt x="3" y="251"/>
                  </a:cubicBezTo>
                  <a:cubicBezTo>
                    <a:pt x="0" y="177"/>
                    <a:pt x="49" y="118"/>
                    <a:pt x="60" y="48"/>
                  </a:cubicBezTo>
                  <a:cubicBezTo>
                    <a:pt x="68" y="0"/>
                    <a:pt x="98" y="2"/>
                    <a:pt x="162" y="46"/>
                  </a:cubicBezTo>
                  <a:cubicBezTo>
                    <a:pt x="113" y="196"/>
                    <a:pt x="133" y="248"/>
                    <a:pt x="255" y="277"/>
                  </a:cubicBezTo>
                  <a:cubicBezTo>
                    <a:pt x="263" y="275"/>
                    <a:pt x="269" y="272"/>
                    <a:pt x="275" y="269"/>
                  </a:cubicBezTo>
                  <a:cubicBezTo>
                    <a:pt x="291" y="287"/>
                    <a:pt x="306" y="304"/>
                    <a:pt x="321" y="323"/>
                  </a:cubicBezTo>
                  <a:cubicBezTo>
                    <a:pt x="323" y="335"/>
                    <a:pt x="326" y="348"/>
                    <a:pt x="327" y="361"/>
                  </a:cubicBezTo>
                  <a:cubicBezTo>
                    <a:pt x="324" y="371"/>
                    <a:pt x="318" y="381"/>
                    <a:pt x="310" y="390"/>
                  </a:cubicBezTo>
                  <a:cubicBezTo>
                    <a:pt x="239" y="425"/>
                    <a:pt x="167" y="416"/>
                    <a:pt x="95" y="387"/>
                  </a:cubicBezTo>
                </a:path>
              </a:pathLst>
            </a:custGeom>
            <a:solidFill>
              <a:srgbClr val="81818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25" name="Forme libre 1424"/>
            <p:cNvSpPr>
              <a:spLocks noChangeArrowheads="1"/>
            </p:cNvSpPr>
            <p:nvPr userDrawn="1"/>
          </p:nvSpPr>
          <p:spPr bwMode="auto">
            <a:xfrm>
              <a:off x="6057900" y="4090988"/>
              <a:ext cx="84138" cy="103187"/>
            </a:xfrm>
            <a:custGeom>
              <a:avLst/>
              <a:gdLst>
                <a:gd name="T0" fmla="*/ 194 w 232"/>
                <a:gd name="T1" fmla="*/ 232 h 285"/>
                <a:gd name="T2" fmla="*/ 145 w 232"/>
                <a:gd name="T3" fmla="*/ 261 h 285"/>
                <a:gd name="T4" fmla="*/ 72 w 232"/>
                <a:gd name="T5" fmla="*/ 242 h 285"/>
                <a:gd name="T6" fmla="*/ 32 w 232"/>
                <a:gd name="T7" fmla="*/ 160 h 285"/>
                <a:gd name="T8" fmla="*/ 99 w 232"/>
                <a:gd name="T9" fmla="*/ 0 h 285"/>
                <a:gd name="T10" fmla="*/ 194 w 232"/>
                <a:gd name="T11" fmla="*/ 65 h 285"/>
                <a:gd name="T12" fmla="*/ 166 w 232"/>
                <a:gd name="T13" fmla="*/ 87 h 285"/>
                <a:gd name="T14" fmla="*/ 231 w 232"/>
                <a:gd name="T15" fmla="*/ 129 h 285"/>
                <a:gd name="T16" fmla="*/ 147 w 232"/>
                <a:gd name="T17" fmla="*/ 169 h 285"/>
                <a:gd name="T18" fmla="*/ 194 w 232"/>
                <a:gd name="T19" fmla="*/ 23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2" h="285">
                  <a:moveTo>
                    <a:pt x="194" y="232"/>
                  </a:moveTo>
                  <a:cubicBezTo>
                    <a:pt x="177" y="241"/>
                    <a:pt x="160" y="250"/>
                    <a:pt x="145" y="261"/>
                  </a:cubicBezTo>
                  <a:cubicBezTo>
                    <a:pt x="113" y="284"/>
                    <a:pt x="88" y="278"/>
                    <a:pt x="72" y="242"/>
                  </a:cubicBezTo>
                  <a:cubicBezTo>
                    <a:pt x="58" y="215"/>
                    <a:pt x="43" y="189"/>
                    <a:pt x="32" y="160"/>
                  </a:cubicBezTo>
                  <a:cubicBezTo>
                    <a:pt x="0" y="74"/>
                    <a:pt x="11" y="50"/>
                    <a:pt x="99" y="0"/>
                  </a:cubicBezTo>
                  <a:cubicBezTo>
                    <a:pt x="131" y="21"/>
                    <a:pt x="163" y="42"/>
                    <a:pt x="194" y="65"/>
                  </a:cubicBezTo>
                  <a:cubicBezTo>
                    <a:pt x="185" y="73"/>
                    <a:pt x="156" y="65"/>
                    <a:pt x="166" y="87"/>
                  </a:cubicBezTo>
                  <a:cubicBezTo>
                    <a:pt x="179" y="110"/>
                    <a:pt x="217" y="102"/>
                    <a:pt x="231" y="129"/>
                  </a:cubicBezTo>
                  <a:cubicBezTo>
                    <a:pt x="220" y="178"/>
                    <a:pt x="171" y="146"/>
                    <a:pt x="147" y="169"/>
                  </a:cubicBezTo>
                  <a:cubicBezTo>
                    <a:pt x="154" y="198"/>
                    <a:pt x="177" y="213"/>
                    <a:pt x="194" y="232"/>
                  </a:cubicBezTo>
                </a:path>
              </a:pathLst>
            </a:custGeom>
            <a:solidFill>
              <a:srgbClr val="C3C3C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26" name="Forme libre 1425"/>
            <p:cNvSpPr>
              <a:spLocks noChangeArrowheads="1"/>
            </p:cNvSpPr>
            <p:nvPr userDrawn="1"/>
          </p:nvSpPr>
          <p:spPr bwMode="auto">
            <a:xfrm>
              <a:off x="5768975" y="3894138"/>
              <a:ext cx="28575" cy="100012"/>
            </a:xfrm>
            <a:custGeom>
              <a:avLst/>
              <a:gdLst>
                <a:gd name="T0" fmla="*/ 9 w 79"/>
                <a:gd name="T1" fmla="*/ 275 h 276"/>
                <a:gd name="T2" fmla="*/ 78 w 79"/>
                <a:gd name="T3" fmla="*/ 0 h 276"/>
                <a:gd name="T4" fmla="*/ 9 w 79"/>
                <a:gd name="T5" fmla="*/ 275 h 276"/>
              </a:gdLst>
              <a:ahLst/>
              <a:cxnLst>
                <a:cxn ang="0">
                  <a:pos x="T0" y="T1"/>
                </a:cxn>
                <a:cxn ang="0">
                  <a:pos x="T2" y="T3"/>
                </a:cxn>
                <a:cxn ang="0">
                  <a:pos x="T4" y="T5"/>
                </a:cxn>
              </a:cxnLst>
              <a:rect l="0" t="0" r="r" b="b"/>
              <a:pathLst>
                <a:path w="79" h="276">
                  <a:moveTo>
                    <a:pt x="9" y="275"/>
                  </a:moveTo>
                  <a:cubicBezTo>
                    <a:pt x="0" y="176"/>
                    <a:pt x="46" y="89"/>
                    <a:pt x="78" y="0"/>
                  </a:cubicBezTo>
                  <a:cubicBezTo>
                    <a:pt x="76" y="97"/>
                    <a:pt x="70" y="193"/>
                    <a:pt x="9" y="275"/>
                  </a:cubicBezTo>
                </a:path>
              </a:pathLst>
            </a:custGeom>
            <a:solidFill>
              <a:srgbClr val="38383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27" name="Forme libre 1426"/>
            <p:cNvSpPr>
              <a:spLocks noChangeArrowheads="1"/>
            </p:cNvSpPr>
            <p:nvPr userDrawn="1"/>
          </p:nvSpPr>
          <p:spPr bwMode="auto">
            <a:xfrm>
              <a:off x="6126163" y="4000500"/>
              <a:ext cx="38100" cy="58738"/>
            </a:xfrm>
            <a:custGeom>
              <a:avLst/>
              <a:gdLst>
                <a:gd name="T0" fmla="*/ 6 w 108"/>
                <a:gd name="T1" fmla="*/ 26 h 161"/>
                <a:gd name="T2" fmla="*/ 101 w 108"/>
                <a:gd name="T3" fmla="*/ 17 h 161"/>
                <a:gd name="T4" fmla="*/ 100 w 108"/>
                <a:gd name="T5" fmla="*/ 44 h 161"/>
                <a:gd name="T6" fmla="*/ 98 w 108"/>
                <a:gd name="T7" fmla="*/ 86 h 161"/>
                <a:gd name="T8" fmla="*/ 71 w 108"/>
                <a:gd name="T9" fmla="*/ 160 h 161"/>
                <a:gd name="T10" fmla="*/ 25 w 108"/>
                <a:gd name="T11" fmla="*/ 159 h 161"/>
                <a:gd name="T12" fmla="*/ 6 w 108"/>
                <a:gd name="T13" fmla="*/ 26 h 161"/>
              </a:gdLst>
              <a:ahLst/>
              <a:cxnLst>
                <a:cxn ang="0">
                  <a:pos x="T0" y="T1"/>
                </a:cxn>
                <a:cxn ang="0">
                  <a:pos x="T2" y="T3"/>
                </a:cxn>
                <a:cxn ang="0">
                  <a:pos x="T4" y="T5"/>
                </a:cxn>
                <a:cxn ang="0">
                  <a:pos x="T6" y="T7"/>
                </a:cxn>
                <a:cxn ang="0">
                  <a:pos x="T8" y="T9"/>
                </a:cxn>
                <a:cxn ang="0">
                  <a:pos x="T10" y="T11"/>
                </a:cxn>
                <a:cxn ang="0">
                  <a:pos x="T12" y="T13"/>
                </a:cxn>
              </a:cxnLst>
              <a:rect l="0" t="0" r="r" b="b"/>
              <a:pathLst>
                <a:path w="108" h="161">
                  <a:moveTo>
                    <a:pt x="6" y="26"/>
                  </a:moveTo>
                  <a:cubicBezTo>
                    <a:pt x="37" y="6"/>
                    <a:pt x="67" y="0"/>
                    <a:pt x="101" y="17"/>
                  </a:cubicBezTo>
                  <a:cubicBezTo>
                    <a:pt x="101" y="26"/>
                    <a:pt x="101" y="35"/>
                    <a:pt x="100" y="44"/>
                  </a:cubicBezTo>
                  <a:cubicBezTo>
                    <a:pt x="98" y="58"/>
                    <a:pt x="98" y="72"/>
                    <a:pt x="98" y="86"/>
                  </a:cubicBezTo>
                  <a:cubicBezTo>
                    <a:pt x="101" y="115"/>
                    <a:pt x="107" y="145"/>
                    <a:pt x="71" y="160"/>
                  </a:cubicBezTo>
                  <a:cubicBezTo>
                    <a:pt x="55" y="160"/>
                    <a:pt x="40" y="160"/>
                    <a:pt x="25" y="159"/>
                  </a:cubicBezTo>
                  <a:cubicBezTo>
                    <a:pt x="0" y="118"/>
                    <a:pt x="5" y="72"/>
                    <a:pt x="6" y="26"/>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28" name="Forme libre 1427"/>
            <p:cNvSpPr>
              <a:spLocks noChangeArrowheads="1"/>
            </p:cNvSpPr>
            <p:nvPr userDrawn="1"/>
          </p:nvSpPr>
          <p:spPr bwMode="auto">
            <a:xfrm>
              <a:off x="6084888" y="4022725"/>
              <a:ext cx="23812" cy="20638"/>
            </a:xfrm>
            <a:custGeom>
              <a:avLst/>
              <a:gdLst>
                <a:gd name="T0" fmla="*/ 67 w 68"/>
                <a:gd name="T1" fmla="*/ 12 h 57"/>
                <a:gd name="T2" fmla="*/ 5 w 68"/>
                <a:gd name="T3" fmla="*/ 56 h 57"/>
                <a:gd name="T4" fmla="*/ 67 w 68"/>
                <a:gd name="T5" fmla="*/ 12 h 57"/>
              </a:gdLst>
              <a:ahLst/>
              <a:cxnLst>
                <a:cxn ang="0">
                  <a:pos x="T0" y="T1"/>
                </a:cxn>
                <a:cxn ang="0">
                  <a:pos x="T2" y="T3"/>
                </a:cxn>
                <a:cxn ang="0">
                  <a:pos x="T4" y="T5"/>
                </a:cxn>
              </a:cxnLst>
              <a:rect l="0" t="0" r="r" b="b"/>
              <a:pathLst>
                <a:path w="68" h="57">
                  <a:moveTo>
                    <a:pt x="67" y="12"/>
                  </a:moveTo>
                  <a:cubicBezTo>
                    <a:pt x="54" y="33"/>
                    <a:pt x="35" y="52"/>
                    <a:pt x="5" y="56"/>
                  </a:cubicBezTo>
                  <a:cubicBezTo>
                    <a:pt x="0" y="0"/>
                    <a:pt x="38" y="13"/>
                    <a:pt x="67" y="12"/>
                  </a:cubicBezTo>
                </a:path>
              </a:pathLst>
            </a:custGeom>
            <a:solidFill>
              <a:srgbClr val="92929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29" name="Forme libre 1428"/>
            <p:cNvSpPr>
              <a:spLocks noChangeArrowheads="1"/>
            </p:cNvSpPr>
            <p:nvPr userDrawn="1"/>
          </p:nvSpPr>
          <p:spPr bwMode="auto">
            <a:xfrm>
              <a:off x="5895975" y="3621088"/>
              <a:ext cx="17463" cy="11112"/>
            </a:xfrm>
            <a:custGeom>
              <a:avLst/>
              <a:gdLst>
                <a:gd name="T0" fmla="*/ 46 w 47"/>
                <a:gd name="T1" fmla="*/ 26 h 30"/>
                <a:gd name="T2" fmla="*/ 20 w 47"/>
                <a:gd name="T3" fmla="*/ 29 h 30"/>
                <a:gd name="T4" fmla="*/ 0 w 47"/>
                <a:gd name="T5" fmla="*/ 25 h 30"/>
                <a:gd name="T6" fmla="*/ 0 w 47"/>
                <a:gd name="T7" fmla="*/ 0 h 30"/>
                <a:gd name="T8" fmla="*/ 46 w 47"/>
                <a:gd name="T9" fmla="*/ 26 h 30"/>
              </a:gdLst>
              <a:ahLst/>
              <a:cxnLst>
                <a:cxn ang="0">
                  <a:pos x="T0" y="T1"/>
                </a:cxn>
                <a:cxn ang="0">
                  <a:pos x="T2" y="T3"/>
                </a:cxn>
                <a:cxn ang="0">
                  <a:pos x="T4" y="T5"/>
                </a:cxn>
                <a:cxn ang="0">
                  <a:pos x="T6" y="T7"/>
                </a:cxn>
                <a:cxn ang="0">
                  <a:pos x="T8" y="T9"/>
                </a:cxn>
              </a:cxnLst>
              <a:rect l="0" t="0" r="r" b="b"/>
              <a:pathLst>
                <a:path w="47" h="30">
                  <a:moveTo>
                    <a:pt x="46" y="26"/>
                  </a:moveTo>
                  <a:cubicBezTo>
                    <a:pt x="37" y="28"/>
                    <a:pt x="29" y="29"/>
                    <a:pt x="20" y="29"/>
                  </a:cubicBezTo>
                  <a:cubicBezTo>
                    <a:pt x="14" y="28"/>
                    <a:pt x="8" y="26"/>
                    <a:pt x="0" y="25"/>
                  </a:cubicBezTo>
                  <a:cubicBezTo>
                    <a:pt x="0" y="17"/>
                    <a:pt x="0" y="10"/>
                    <a:pt x="0" y="0"/>
                  </a:cubicBezTo>
                  <a:cubicBezTo>
                    <a:pt x="16" y="10"/>
                    <a:pt x="31" y="17"/>
                    <a:pt x="46" y="26"/>
                  </a:cubicBezTo>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30" name="Forme libre 1429"/>
            <p:cNvSpPr>
              <a:spLocks noChangeArrowheads="1"/>
            </p:cNvSpPr>
            <p:nvPr userDrawn="1"/>
          </p:nvSpPr>
          <p:spPr bwMode="auto">
            <a:xfrm>
              <a:off x="6218238" y="3454400"/>
              <a:ext cx="33337" cy="26988"/>
            </a:xfrm>
            <a:custGeom>
              <a:avLst/>
              <a:gdLst>
                <a:gd name="T0" fmla="*/ 91 w 92"/>
                <a:gd name="T1" fmla="*/ 52 h 76"/>
                <a:gd name="T2" fmla="*/ 0 w 92"/>
                <a:gd name="T3" fmla="*/ 75 h 76"/>
                <a:gd name="T4" fmla="*/ 91 w 92"/>
                <a:gd name="T5" fmla="*/ 52 h 76"/>
              </a:gdLst>
              <a:ahLst/>
              <a:cxnLst>
                <a:cxn ang="0">
                  <a:pos x="T0" y="T1"/>
                </a:cxn>
                <a:cxn ang="0">
                  <a:pos x="T2" y="T3"/>
                </a:cxn>
                <a:cxn ang="0">
                  <a:pos x="T4" y="T5"/>
                </a:cxn>
              </a:cxnLst>
              <a:rect l="0" t="0" r="r" b="b"/>
              <a:pathLst>
                <a:path w="92" h="76">
                  <a:moveTo>
                    <a:pt x="91" y="52"/>
                  </a:moveTo>
                  <a:cubicBezTo>
                    <a:pt x="61" y="60"/>
                    <a:pt x="30" y="67"/>
                    <a:pt x="0" y="75"/>
                  </a:cubicBezTo>
                  <a:cubicBezTo>
                    <a:pt x="35" y="3"/>
                    <a:pt x="44" y="0"/>
                    <a:pt x="91" y="52"/>
                  </a:cubicBezTo>
                </a:path>
              </a:pathLst>
            </a:custGeom>
            <a:solidFill>
              <a:srgbClr val="3B3B3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31" name="Forme libre 1430"/>
            <p:cNvSpPr>
              <a:spLocks noChangeArrowheads="1"/>
            </p:cNvSpPr>
            <p:nvPr userDrawn="1"/>
          </p:nvSpPr>
          <p:spPr bwMode="auto">
            <a:xfrm>
              <a:off x="5730875" y="3051175"/>
              <a:ext cx="263525" cy="85725"/>
            </a:xfrm>
            <a:custGeom>
              <a:avLst/>
              <a:gdLst>
                <a:gd name="T0" fmla="*/ 0 w 734"/>
                <a:gd name="T1" fmla="*/ 212 h 238"/>
                <a:gd name="T2" fmla="*/ 477 w 734"/>
                <a:gd name="T3" fmla="*/ 53 h 238"/>
                <a:gd name="T4" fmla="*/ 710 w 734"/>
                <a:gd name="T5" fmla="*/ 6 h 238"/>
                <a:gd name="T6" fmla="*/ 732 w 734"/>
                <a:gd name="T7" fmla="*/ 40 h 238"/>
                <a:gd name="T8" fmla="*/ 69 w 734"/>
                <a:gd name="T9" fmla="*/ 237 h 238"/>
                <a:gd name="T10" fmla="*/ 0 w 734"/>
                <a:gd name="T11" fmla="*/ 212 h 238"/>
              </a:gdLst>
              <a:ahLst/>
              <a:cxnLst>
                <a:cxn ang="0">
                  <a:pos x="T0" y="T1"/>
                </a:cxn>
                <a:cxn ang="0">
                  <a:pos x="T2" y="T3"/>
                </a:cxn>
                <a:cxn ang="0">
                  <a:pos x="T4" y="T5"/>
                </a:cxn>
                <a:cxn ang="0">
                  <a:pos x="T6" y="T7"/>
                </a:cxn>
                <a:cxn ang="0">
                  <a:pos x="T8" y="T9"/>
                </a:cxn>
                <a:cxn ang="0">
                  <a:pos x="T10" y="T11"/>
                </a:cxn>
              </a:cxnLst>
              <a:rect l="0" t="0" r="r" b="b"/>
              <a:pathLst>
                <a:path w="734" h="238">
                  <a:moveTo>
                    <a:pt x="0" y="212"/>
                  </a:moveTo>
                  <a:cubicBezTo>
                    <a:pt x="150" y="131"/>
                    <a:pt x="316" y="101"/>
                    <a:pt x="477" y="53"/>
                  </a:cubicBezTo>
                  <a:cubicBezTo>
                    <a:pt x="553" y="30"/>
                    <a:pt x="628" y="0"/>
                    <a:pt x="710" y="6"/>
                  </a:cubicBezTo>
                  <a:cubicBezTo>
                    <a:pt x="726" y="12"/>
                    <a:pt x="733" y="23"/>
                    <a:pt x="732" y="40"/>
                  </a:cubicBezTo>
                  <a:cubicBezTo>
                    <a:pt x="513" y="111"/>
                    <a:pt x="292" y="180"/>
                    <a:pt x="69" y="237"/>
                  </a:cubicBezTo>
                  <a:cubicBezTo>
                    <a:pt x="49" y="218"/>
                    <a:pt x="25" y="214"/>
                    <a:pt x="0" y="212"/>
                  </a:cubicBezTo>
                </a:path>
              </a:pathLst>
            </a:custGeom>
            <a:solidFill>
              <a:schemeClr val="accent3">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32" name="Forme libre 1431"/>
            <p:cNvSpPr>
              <a:spLocks noChangeArrowheads="1"/>
            </p:cNvSpPr>
            <p:nvPr userDrawn="1"/>
          </p:nvSpPr>
          <p:spPr bwMode="auto">
            <a:xfrm>
              <a:off x="5986463" y="3000375"/>
              <a:ext cx="103187" cy="63500"/>
            </a:xfrm>
            <a:custGeom>
              <a:avLst/>
              <a:gdLst>
                <a:gd name="T0" fmla="*/ 22 w 285"/>
                <a:gd name="T1" fmla="*/ 177 h 178"/>
                <a:gd name="T2" fmla="*/ 1 w 285"/>
                <a:gd name="T3" fmla="*/ 144 h 178"/>
                <a:gd name="T4" fmla="*/ 34 w 285"/>
                <a:gd name="T5" fmla="*/ 90 h 178"/>
                <a:gd name="T6" fmla="*/ 278 w 285"/>
                <a:gd name="T7" fmla="*/ 85 h 178"/>
                <a:gd name="T8" fmla="*/ 271 w 285"/>
                <a:gd name="T9" fmla="*/ 117 h 178"/>
                <a:gd name="T10" fmla="*/ 123 w 285"/>
                <a:gd name="T11" fmla="*/ 148 h 178"/>
                <a:gd name="T12" fmla="*/ 71 w 285"/>
                <a:gd name="T13" fmla="*/ 165 h 178"/>
                <a:gd name="T14" fmla="*/ 22 w 285"/>
                <a:gd name="T15" fmla="*/ 177 h 178"/>
                <a:gd name="T16" fmla="*/ 0 w 285"/>
                <a:gd name="T17" fmla="*/ 143 h 178"/>
                <a:gd name="T18" fmla="*/ 0 w 285"/>
                <a:gd name="T19" fmla="*/ 145 h 178"/>
                <a:gd name="T20" fmla="*/ 1 w 285"/>
                <a:gd name="T21" fmla="*/ 144 h 178"/>
                <a:gd name="T22" fmla="*/ 0 w 285"/>
                <a:gd name="T23" fmla="*/ 14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5" h="178">
                  <a:moveTo>
                    <a:pt x="22" y="177"/>
                  </a:moveTo>
                  <a:cubicBezTo>
                    <a:pt x="14" y="167"/>
                    <a:pt x="8" y="155"/>
                    <a:pt x="1" y="144"/>
                  </a:cubicBezTo>
                  <a:cubicBezTo>
                    <a:pt x="17" y="130"/>
                    <a:pt x="8" y="100"/>
                    <a:pt x="34" y="90"/>
                  </a:cubicBezTo>
                  <a:cubicBezTo>
                    <a:pt x="115" y="59"/>
                    <a:pt x="196" y="0"/>
                    <a:pt x="278" y="85"/>
                  </a:cubicBezTo>
                  <a:cubicBezTo>
                    <a:pt x="284" y="98"/>
                    <a:pt x="281" y="108"/>
                    <a:pt x="271" y="117"/>
                  </a:cubicBezTo>
                  <a:cubicBezTo>
                    <a:pt x="222" y="128"/>
                    <a:pt x="171" y="137"/>
                    <a:pt x="123" y="148"/>
                  </a:cubicBezTo>
                  <a:cubicBezTo>
                    <a:pt x="106" y="156"/>
                    <a:pt x="86" y="153"/>
                    <a:pt x="71" y="165"/>
                  </a:cubicBezTo>
                  <a:cubicBezTo>
                    <a:pt x="54" y="169"/>
                    <a:pt x="37" y="172"/>
                    <a:pt x="22" y="177"/>
                  </a:cubicBezTo>
                  <a:close/>
                  <a:moveTo>
                    <a:pt x="0" y="143"/>
                  </a:moveTo>
                  <a:lnTo>
                    <a:pt x="0" y="145"/>
                  </a:lnTo>
                  <a:cubicBezTo>
                    <a:pt x="1" y="145"/>
                    <a:pt x="1" y="145"/>
                    <a:pt x="1" y="144"/>
                  </a:cubicBezTo>
                  <a:cubicBezTo>
                    <a:pt x="1" y="144"/>
                    <a:pt x="1" y="144"/>
                    <a:pt x="0" y="143"/>
                  </a:cubicBezTo>
                  <a:close/>
                </a:path>
              </a:pathLst>
            </a:custGeom>
            <a:solidFill>
              <a:schemeClr val="accent3">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33" name="Forme libre 1432"/>
            <p:cNvSpPr>
              <a:spLocks noChangeArrowheads="1"/>
            </p:cNvSpPr>
            <p:nvPr userDrawn="1"/>
          </p:nvSpPr>
          <p:spPr bwMode="auto">
            <a:xfrm>
              <a:off x="6092825" y="3017838"/>
              <a:ext cx="26988" cy="20637"/>
            </a:xfrm>
            <a:custGeom>
              <a:avLst/>
              <a:gdLst>
                <a:gd name="T0" fmla="*/ 76 w 77"/>
                <a:gd name="T1" fmla="*/ 28 h 59"/>
                <a:gd name="T2" fmla="*/ 73 w 77"/>
                <a:gd name="T3" fmla="*/ 46 h 59"/>
                <a:gd name="T4" fmla="*/ 29 w 77"/>
                <a:gd name="T5" fmla="*/ 52 h 59"/>
                <a:gd name="T6" fmla="*/ 0 w 77"/>
                <a:gd name="T7" fmla="*/ 40 h 59"/>
                <a:gd name="T8" fmla="*/ 76 w 77"/>
                <a:gd name="T9" fmla="*/ 28 h 59"/>
              </a:gdLst>
              <a:ahLst/>
              <a:cxnLst>
                <a:cxn ang="0">
                  <a:pos x="T0" y="T1"/>
                </a:cxn>
                <a:cxn ang="0">
                  <a:pos x="T2" y="T3"/>
                </a:cxn>
                <a:cxn ang="0">
                  <a:pos x="T4" y="T5"/>
                </a:cxn>
                <a:cxn ang="0">
                  <a:pos x="T6" y="T7"/>
                </a:cxn>
                <a:cxn ang="0">
                  <a:pos x="T8" y="T9"/>
                </a:cxn>
              </a:cxnLst>
              <a:rect l="0" t="0" r="r" b="b"/>
              <a:pathLst>
                <a:path w="77" h="59">
                  <a:moveTo>
                    <a:pt x="76" y="28"/>
                  </a:moveTo>
                  <a:cubicBezTo>
                    <a:pt x="74" y="34"/>
                    <a:pt x="73" y="40"/>
                    <a:pt x="73" y="46"/>
                  </a:cubicBezTo>
                  <a:cubicBezTo>
                    <a:pt x="58" y="48"/>
                    <a:pt x="42" y="51"/>
                    <a:pt x="29" y="52"/>
                  </a:cubicBezTo>
                  <a:cubicBezTo>
                    <a:pt x="15" y="58"/>
                    <a:pt x="4" y="55"/>
                    <a:pt x="0" y="40"/>
                  </a:cubicBezTo>
                  <a:cubicBezTo>
                    <a:pt x="18" y="0"/>
                    <a:pt x="45" y="2"/>
                    <a:pt x="76" y="28"/>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34" name="Forme libre 1433"/>
            <p:cNvSpPr>
              <a:spLocks noChangeArrowheads="1"/>
            </p:cNvSpPr>
            <p:nvPr userDrawn="1"/>
          </p:nvSpPr>
          <p:spPr bwMode="auto">
            <a:xfrm>
              <a:off x="6011863" y="3054350"/>
              <a:ext cx="19050" cy="6350"/>
            </a:xfrm>
            <a:custGeom>
              <a:avLst/>
              <a:gdLst>
                <a:gd name="T0" fmla="*/ 0 w 53"/>
                <a:gd name="T1" fmla="*/ 17 h 19"/>
                <a:gd name="T2" fmla="*/ 52 w 53"/>
                <a:gd name="T3" fmla="*/ 0 h 19"/>
                <a:gd name="T4" fmla="*/ 0 w 53"/>
                <a:gd name="T5" fmla="*/ 17 h 19"/>
              </a:gdLst>
              <a:ahLst/>
              <a:cxnLst>
                <a:cxn ang="0">
                  <a:pos x="T0" y="T1"/>
                </a:cxn>
                <a:cxn ang="0">
                  <a:pos x="T2" y="T3"/>
                </a:cxn>
                <a:cxn ang="0">
                  <a:pos x="T4" y="T5"/>
                </a:cxn>
              </a:cxnLst>
              <a:rect l="0" t="0" r="r" b="b"/>
              <a:pathLst>
                <a:path w="53" h="19">
                  <a:moveTo>
                    <a:pt x="0" y="17"/>
                  </a:moveTo>
                  <a:cubicBezTo>
                    <a:pt x="15" y="6"/>
                    <a:pt x="32" y="0"/>
                    <a:pt x="52" y="0"/>
                  </a:cubicBezTo>
                  <a:cubicBezTo>
                    <a:pt x="37" y="14"/>
                    <a:pt x="20" y="18"/>
                    <a:pt x="0" y="17"/>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35" name="Forme libre 1434"/>
            <p:cNvSpPr>
              <a:spLocks noChangeArrowheads="1"/>
            </p:cNvSpPr>
            <p:nvPr userDrawn="1"/>
          </p:nvSpPr>
          <p:spPr bwMode="auto">
            <a:xfrm>
              <a:off x="6083300" y="3033713"/>
              <a:ext cx="19050" cy="11112"/>
            </a:xfrm>
            <a:custGeom>
              <a:avLst/>
              <a:gdLst>
                <a:gd name="T0" fmla="*/ 29 w 53"/>
                <a:gd name="T1" fmla="*/ 5 h 30"/>
                <a:gd name="T2" fmla="*/ 52 w 53"/>
                <a:gd name="T3" fmla="*/ 12 h 30"/>
                <a:gd name="T4" fmla="*/ 0 w 53"/>
                <a:gd name="T5" fmla="*/ 27 h 30"/>
                <a:gd name="T6" fmla="*/ 8 w 53"/>
                <a:gd name="T7" fmla="*/ 9 h 30"/>
                <a:gd name="T8" fmla="*/ 29 w 53"/>
                <a:gd name="T9" fmla="*/ 5 h 30"/>
              </a:gdLst>
              <a:ahLst/>
              <a:cxnLst>
                <a:cxn ang="0">
                  <a:pos x="T0" y="T1"/>
                </a:cxn>
                <a:cxn ang="0">
                  <a:pos x="T2" y="T3"/>
                </a:cxn>
                <a:cxn ang="0">
                  <a:pos x="T4" y="T5"/>
                </a:cxn>
                <a:cxn ang="0">
                  <a:pos x="T6" y="T7"/>
                </a:cxn>
                <a:cxn ang="0">
                  <a:pos x="T8" y="T9"/>
                </a:cxn>
              </a:cxnLst>
              <a:rect l="0" t="0" r="r" b="b"/>
              <a:pathLst>
                <a:path w="53" h="30">
                  <a:moveTo>
                    <a:pt x="29" y="5"/>
                  </a:moveTo>
                  <a:cubicBezTo>
                    <a:pt x="37" y="8"/>
                    <a:pt x="45" y="9"/>
                    <a:pt x="52" y="12"/>
                  </a:cubicBezTo>
                  <a:cubicBezTo>
                    <a:pt x="37" y="23"/>
                    <a:pt x="20" y="29"/>
                    <a:pt x="0" y="27"/>
                  </a:cubicBezTo>
                  <a:cubicBezTo>
                    <a:pt x="2" y="21"/>
                    <a:pt x="5" y="15"/>
                    <a:pt x="8" y="9"/>
                  </a:cubicBezTo>
                  <a:cubicBezTo>
                    <a:pt x="14" y="1"/>
                    <a:pt x="20" y="0"/>
                    <a:pt x="29" y="5"/>
                  </a:cubicBezTo>
                </a:path>
              </a:pathLst>
            </a:custGeom>
            <a:solidFill>
              <a:srgbClr val="C7C7C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36" name="Forme libre 1435"/>
            <p:cNvSpPr>
              <a:spLocks noChangeArrowheads="1"/>
            </p:cNvSpPr>
            <p:nvPr userDrawn="1"/>
          </p:nvSpPr>
          <p:spPr bwMode="auto">
            <a:xfrm>
              <a:off x="6188075" y="2774950"/>
              <a:ext cx="119063" cy="228600"/>
            </a:xfrm>
            <a:custGeom>
              <a:avLst/>
              <a:gdLst>
                <a:gd name="T0" fmla="*/ 288 w 329"/>
                <a:gd name="T1" fmla="*/ 15 h 635"/>
                <a:gd name="T2" fmla="*/ 282 w 329"/>
                <a:gd name="T3" fmla="*/ 208 h 635"/>
                <a:gd name="T4" fmla="*/ 146 w 329"/>
                <a:gd name="T5" fmla="*/ 457 h 635"/>
                <a:gd name="T6" fmla="*/ 133 w 329"/>
                <a:gd name="T7" fmla="*/ 500 h 635"/>
                <a:gd name="T8" fmla="*/ 93 w 329"/>
                <a:gd name="T9" fmla="*/ 634 h 635"/>
                <a:gd name="T10" fmla="*/ 41 w 329"/>
                <a:gd name="T11" fmla="*/ 500 h 635"/>
                <a:gd name="T12" fmla="*/ 26 w 329"/>
                <a:gd name="T13" fmla="*/ 489 h 635"/>
                <a:gd name="T14" fmla="*/ 108 w 329"/>
                <a:gd name="T15" fmla="*/ 237 h 635"/>
                <a:gd name="T16" fmla="*/ 208 w 329"/>
                <a:gd name="T17" fmla="*/ 52 h 635"/>
                <a:gd name="T18" fmla="*/ 288 w 329"/>
                <a:gd name="T19" fmla="*/ 1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9" h="635">
                  <a:moveTo>
                    <a:pt x="288" y="15"/>
                  </a:moveTo>
                  <a:cubicBezTo>
                    <a:pt x="324" y="78"/>
                    <a:pt x="328" y="173"/>
                    <a:pt x="282" y="208"/>
                  </a:cubicBezTo>
                  <a:cubicBezTo>
                    <a:pt x="197" y="272"/>
                    <a:pt x="182" y="368"/>
                    <a:pt x="146" y="457"/>
                  </a:cubicBezTo>
                  <a:cubicBezTo>
                    <a:pt x="140" y="471"/>
                    <a:pt x="137" y="486"/>
                    <a:pt x="133" y="500"/>
                  </a:cubicBezTo>
                  <a:cubicBezTo>
                    <a:pt x="120" y="542"/>
                    <a:pt x="108" y="585"/>
                    <a:pt x="93" y="634"/>
                  </a:cubicBezTo>
                  <a:cubicBezTo>
                    <a:pt x="35" y="597"/>
                    <a:pt x="73" y="535"/>
                    <a:pt x="41" y="500"/>
                  </a:cubicBezTo>
                  <a:cubicBezTo>
                    <a:pt x="36" y="497"/>
                    <a:pt x="32" y="492"/>
                    <a:pt x="26" y="489"/>
                  </a:cubicBezTo>
                  <a:cubicBezTo>
                    <a:pt x="0" y="388"/>
                    <a:pt x="78" y="319"/>
                    <a:pt x="108" y="237"/>
                  </a:cubicBezTo>
                  <a:cubicBezTo>
                    <a:pt x="133" y="171"/>
                    <a:pt x="179" y="115"/>
                    <a:pt x="208" y="52"/>
                  </a:cubicBezTo>
                  <a:cubicBezTo>
                    <a:pt x="226" y="19"/>
                    <a:pt x="249" y="0"/>
                    <a:pt x="288" y="15"/>
                  </a:cubicBezTo>
                </a:path>
              </a:pathLst>
            </a:custGeom>
            <a:solidFill>
              <a:srgbClr val="CCCCC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37" name="Forme libre 1436"/>
            <p:cNvSpPr>
              <a:spLocks noChangeArrowheads="1"/>
            </p:cNvSpPr>
            <p:nvPr userDrawn="1"/>
          </p:nvSpPr>
          <p:spPr bwMode="auto">
            <a:xfrm>
              <a:off x="5969000" y="2959100"/>
              <a:ext cx="230188" cy="88900"/>
            </a:xfrm>
            <a:custGeom>
              <a:avLst/>
              <a:gdLst>
                <a:gd name="T0" fmla="*/ 349 w 639"/>
                <a:gd name="T1" fmla="*/ 210 h 247"/>
                <a:gd name="T2" fmla="*/ 328 w 639"/>
                <a:gd name="T3" fmla="*/ 214 h 247"/>
                <a:gd name="T4" fmla="*/ 73 w 639"/>
                <a:gd name="T5" fmla="*/ 234 h 247"/>
                <a:gd name="T6" fmla="*/ 51 w 639"/>
                <a:gd name="T7" fmla="*/ 235 h 247"/>
                <a:gd name="T8" fmla="*/ 39 w 639"/>
                <a:gd name="T9" fmla="*/ 208 h 247"/>
                <a:gd name="T10" fmla="*/ 117 w 639"/>
                <a:gd name="T11" fmla="*/ 164 h 247"/>
                <a:gd name="T12" fmla="*/ 123 w 639"/>
                <a:gd name="T13" fmla="*/ 150 h 247"/>
                <a:gd name="T14" fmla="*/ 184 w 639"/>
                <a:gd name="T15" fmla="*/ 107 h 247"/>
                <a:gd name="T16" fmla="*/ 255 w 639"/>
                <a:gd name="T17" fmla="*/ 74 h 247"/>
                <a:gd name="T18" fmla="*/ 517 w 639"/>
                <a:gd name="T19" fmla="*/ 2 h 247"/>
                <a:gd name="T20" fmla="*/ 561 w 639"/>
                <a:gd name="T21" fmla="*/ 14 h 247"/>
                <a:gd name="T22" fmla="*/ 603 w 639"/>
                <a:gd name="T23" fmla="*/ 57 h 247"/>
                <a:gd name="T24" fmla="*/ 624 w 639"/>
                <a:gd name="T25" fmla="*/ 95 h 247"/>
                <a:gd name="T26" fmla="*/ 591 w 639"/>
                <a:gd name="T27" fmla="*/ 153 h 247"/>
                <a:gd name="T28" fmla="*/ 482 w 639"/>
                <a:gd name="T29" fmla="*/ 187 h 247"/>
                <a:gd name="T30" fmla="*/ 419 w 639"/>
                <a:gd name="T31" fmla="*/ 193 h 247"/>
                <a:gd name="T32" fmla="*/ 349 w 639"/>
                <a:gd name="T33" fmla="*/ 21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9" h="247">
                  <a:moveTo>
                    <a:pt x="349" y="210"/>
                  </a:moveTo>
                  <a:cubicBezTo>
                    <a:pt x="343" y="213"/>
                    <a:pt x="335" y="214"/>
                    <a:pt x="328" y="214"/>
                  </a:cubicBezTo>
                  <a:cubicBezTo>
                    <a:pt x="241" y="194"/>
                    <a:pt x="155" y="185"/>
                    <a:pt x="73" y="234"/>
                  </a:cubicBezTo>
                  <a:cubicBezTo>
                    <a:pt x="67" y="246"/>
                    <a:pt x="59" y="246"/>
                    <a:pt x="51" y="235"/>
                  </a:cubicBezTo>
                  <a:cubicBezTo>
                    <a:pt x="41" y="229"/>
                    <a:pt x="0" y="234"/>
                    <a:pt x="39" y="208"/>
                  </a:cubicBezTo>
                  <a:cubicBezTo>
                    <a:pt x="64" y="191"/>
                    <a:pt x="97" y="188"/>
                    <a:pt x="117" y="164"/>
                  </a:cubicBezTo>
                  <a:cubicBezTo>
                    <a:pt x="119" y="159"/>
                    <a:pt x="120" y="155"/>
                    <a:pt x="123" y="150"/>
                  </a:cubicBezTo>
                  <a:cubicBezTo>
                    <a:pt x="140" y="130"/>
                    <a:pt x="164" y="122"/>
                    <a:pt x="184" y="107"/>
                  </a:cubicBezTo>
                  <a:cubicBezTo>
                    <a:pt x="204" y="89"/>
                    <a:pt x="232" y="86"/>
                    <a:pt x="255" y="74"/>
                  </a:cubicBezTo>
                  <a:cubicBezTo>
                    <a:pt x="334" y="22"/>
                    <a:pt x="427" y="19"/>
                    <a:pt x="517" y="2"/>
                  </a:cubicBezTo>
                  <a:cubicBezTo>
                    <a:pt x="534" y="0"/>
                    <a:pt x="548" y="6"/>
                    <a:pt x="561" y="14"/>
                  </a:cubicBezTo>
                  <a:cubicBezTo>
                    <a:pt x="581" y="22"/>
                    <a:pt x="594" y="37"/>
                    <a:pt x="603" y="57"/>
                  </a:cubicBezTo>
                  <a:cubicBezTo>
                    <a:pt x="610" y="69"/>
                    <a:pt x="612" y="84"/>
                    <a:pt x="624" y="95"/>
                  </a:cubicBezTo>
                  <a:cubicBezTo>
                    <a:pt x="638" y="129"/>
                    <a:pt x="621" y="142"/>
                    <a:pt x="591" y="153"/>
                  </a:cubicBezTo>
                  <a:cubicBezTo>
                    <a:pt x="555" y="165"/>
                    <a:pt x="514" y="162"/>
                    <a:pt x="482" y="187"/>
                  </a:cubicBezTo>
                  <a:cubicBezTo>
                    <a:pt x="461" y="188"/>
                    <a:pt x="441" y="190"/>
                    <a:pt x="419" y="193"/>
                  </a:cubicBezTo>
                  <a:cubicBezTo>
                    <a:pt x="395" y="188"/>
                    <a:pt x="371" y="196"/>
                    <a:pt x="349" y="210"/>
                  </a:cubicBezTo>
                </a:path>
              </a:pathLst>
            </a:custGeom>
            <a:solidFill>
              <a:schemeClr val="accent3">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38" name="Forme libre 1437"/>
            <p:cNvSpPr>
              <a:spLocks noChangeArrowheads="1"/>
            </p:cNvSpPr>
            <p:nvPr userDrawn="1"/>
          </p:nvSpPr>
          <p:spPr bwMode="auto">
            <a:xfrm>
              <a:off x="6300788" y="2838450"/>
              <a:ext cx="73025" cy="74613"/>
            </a:xfrm>
            <a:custGeom>
              <a:avLst/>
              <a:gdLst>
                <a:gd name="T0" fmla="*/ 137 w 204"/>
                <a:gd name="T1" fmla="*/ 0 h 206"/>
                <a:gd name="T2" fmla="*/ 163 w 204"/>
                <a:gd name="T3" fmla="*/ 49 h 206"/>
                <a:gd name="T4" fmla="*/ 0 w 204"/>
                <a:gd name="T5" fmla="*/ 205 h 206"/>
                <a:gd name="T6" fmla="*/ 137 w 204"/>
                <a:gd name="T7" fmla="*/ 0 h 206"/>
              </a:gdLst>
              <a:ahLst/>
              <a:cxnLst>
                <a:cxn ang="0">
                  <a:pos x="T0" y="T1"/>
                </a:cxn>
                <a:cxn ang="0">
                  <a:pos x="T2" y="T3"/>
                </a:cxn>
                <a:cxn ang="0">
                  <a:pos x="T4" y="T5"/>
                </a:cxn>
                <a:cxn ang="0">
                  <a:pos x="T6" y="T7"/>
                </a:cxn>
              </a:cxnLst>
              <a:rect l="0" t="0" r="r" b="b"/>
              <a:pathLst>
                <a:path w="204" h="206">
                  <a:moveTo>
                    <a:pt x="137" y="0"/>
                  </a:moveTo>
                  <a:cubicBezTo>
                    <a:pt x="162" y="10"/>
                    <a:pt x="203" y="23"/>
                    <a:pt x="163" y="49"/>
                  </a:cubicBezTo>
                  <a:cubicBezTo>
                    <a:pt x="98" y="92"/>
                    <a:pt x="58" y="158"/>
                    <a:pt x="0" y="205"/>
                  </a:cubicBezTo>
                  <a:cubicBezTo>
                    <a:pt x="21" y="121"/>
                    <a:pt x="72" y="55"/>
                    <a:pt x="137" y="0"/>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39" name="Forme libre 1438"/>
            <p:cNvSpPr>
              <a:spLocks noChangeArrowheads="1"/>
            </p:cNvSpPr>
            <p:nvPr userDrawn="1"/>
          </p:nvSpPr>
          <p:spPr bwMode="auto">
            <a:xfrm>
              <a:off x="6178550" y="2968625"/>
              <a:ext cx="15875" cy="25400"/>
            </a:xfrm>
            <a:custGeom>
              <a:avLst/>
              <a:gdLst>
                <a:gd name="T0" fmla="*/ 40 w 44"/>
                <a:gd name="T1" fmla="*/ 70 h 71"/>
                <a:gd name="T2" fmla="*/ 16 w 44"/>
                <a:gd name="T3" fmla="*/ 55 h 71"/>
                <a:gd name="T4" fmla="*/ 28 w 44"/>
                <a:gd name="T5" fmla="*/ 0 h 71"/>
                <a:gd name="T6" fmla="*/ 43 w 44"/>
                <a:gd name="T7" fmla="*/ 6 h 71"/>
                <a:gd name="T8" fmla="*/ 40 w 44"/>
                <a:gd name="T9" fmla="*/ 70 h 71"/>
              </a:gdLst>
              <a:ahLst/>
              <a:cxnLst>
                <a:cxn ang="0">
                  <a:pos x="T0" y="T1"/>
                </a:cxn>
                <a:cxn ang="0">
                  <a:pos x="T2" y="T3"/>
                </a:cxn>
                <a:cxn ang="0">
                  <a:pos x="T4" y="T5"/>
                </a:cxn>
                <a:cxn ang="0">
                  <a:pos x="T6" y="T7"/>
                </a:cxn>
                <a:cxn ang="0">
                  <a:pos x="T8" y="T9"/>
                </a:cxn>
              </a:cxnLst>
              <a:rect l="0" t="0" r="r" b="b"/>
              <a:pathLst>
                <a:path w="44" h="71">
                  <a:moveTo>
                    <a:pt x="40" y="70"/>
                  </a:moveTo>
                  <a:cubicBezTo>
                    <a:pt x="28" y="70"/>
                    <a:pt x="20" y="67"/>
                    <a:pt x="16" y="55"/>
                  </a:cubicBezTo>
                  <a:cubicBezTo>
                    <a:pt x="2" y="33"/>
                    <a:pt x="0" y="13"/>
                    <a:pt x="28" y="0"/>
                  </a:cubicBezTo>
                  <a:cubicBezTo>
                    <a:pt x="32" y="1"/>
                    <a:pt x="39" y="4"/>
                    <a:pt x="43" y="6"/>
                  </a:cubicBezTo>
                  <a:cubicBezTo>
                    <a:pt x="42" y="29"/>
                    <a:pt x="42" y="50"/>
                    <a:pt x="40" y="70"/>
                  </a:cubicBezTo>
                </a:path>
              </a:pathLst>
            </a:custGeom>
            <a:solidFill>
              <a:srgbClr val="CCCCC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40" name="Forme libre 1439"/>
            <p:cNvSpPr>
              <a:spLocks noChangeArrowheads="1"/>
            </p:cNvSpPr>
            <p:nvPr userDrawn="1"/>
          </p:nvSpPr>
          <p:spPr bwMode="auto">
            <a:xfrm>
              <a:off x="6188075" y="2952750"/>
              <a:ext cx="15875" cy="19050"/>
            </a:xfrm>
            <a:custGeom>
              <a:avLst/>
              <a:gdLst>
                <a:gd name="T0" fmla="*/ 41 w 42"/>
                <a:gd name="T1" fmla="*/ 5 h 51"/>
                <a:gd name="T2" fmla="*/ 18 w 42"/>
                <a:gd name="T3" fmla="*/ 50 h 51"/>
                <a:gd name="T4" fmla="*/ 12 w 42"/>
                <a:gd name="T5" fmla="*/ 47 h 51"/>
                <a:gd name="T6" fmla="*/ 35 w 42"/>
                <a:gd name="T7" fmla="*/ 2 h 51"/>
                <a:gd name="T8" fmla="*/ 41 w 42"/>
                <a:gd name="T9" fmla="*/ 5 h 51"/>
              </a:gdLst>
              <a:ahLst/>
              <a:cxnLst>
                <a:cxn ang="0">
                  <a:pos x="T0" y="T1"/>
                </a:cxn>
                <a:cxn ang="0">
                  <a:pos x="T2" y="T3"/>
                </a:cxn>
                <a:cxn ang="0">
                  <a:pos x="T4" y="T5"/>
                </a:cxn>
                <a:cxn ang="0">
                  <a:pos x="T6" y="T7"/>
                </a:cxn>
                <a:cxn ang="0">
                  <a:pos x="T8" y="T9"/>
                </a:cxn>
              </a:cxnLst>
              <a:rect l="0" t="0" r="r" b="b"/>
              <a:pathLst>
                <a:path w="42" h="51">
                  <a:moveTo>
                    <a:pt x="41" y="5"/>
                  </a:moveTo>
                  <a:cubicBezTo>
                    <a:pt x="33" y="20"/>
                    <a:pt x="26" y="35"/>
                    <a:pt x="18" y="50"/>
                  </a:cubicBezTo>
                  <a:lnTo>
                    <a:pt x="12" y="47"/>
                  </a:lnTo>
                  <a:cubicBezTo>
                    <a:pt x="0" y="21"/>
                    <a:pt x="3" y="5"/>
                    <a:pt x="35" y="2"/>
                  </a:cubicBezTo>
                  <a:cubicBezTo>
                    <a:pt x="35" y="0"/>
                    <a:pt x="41" y="5"/>
                    <a:pt x="41" y="5"/>
                  </a:cubicBezTo>
                </a:path>
              </a:pathLst>
            </a:custGeom>
            <a:solidFill>
              <a:srgbClr val="CCCCC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41" name="Forme libre 1440"/>
            <p:cNvSpPr>
              <a:spLocks noChangeArrowheads="1"/>
            </p:cNvSpPr>
            <p:nvPr userDrawn="1"/>
          </p:nvSpPr>
          <p:spPr bwMode="auto">
            <a:xfrm>
              <a:off x="6342063" y="2828925"/>
              <a:ext cx="7937" cy="7938"/>
            </a:xfrm>
            <a:custGeom>
              <a:avLst/>
              <a:gdLst>
                <a:gd name="T0" fmla="*/ 0 w 24"/>
                <a:gd name="T1" fmla="*/ 0 h 24"/>
                <a:gd name="T2" fmla="*/ 23 w 24"/>
                <a:gd name="T3" fmla="*/ 23 h 24"/>
                <a:gd name="T4" fmla="*/ 0 w 24"/>
                <a:gd name="T5" fmla="*/ 0 h 24"/>
              </a:gdLst>
              <a:ahLst/>
              <a:cxnLst>
                <a:cxn ang="0">
                  <a:pos x="T0" y="T1"/>
                </a:cxn>
                <a:cxn ang="0">
                  <a:pos x="T2" y="T3"/>
                </a:cxn>
                <a:cxn ang="0">
                  <a:pos x="T4" y="T5"/>
                </a:cxn>
              </a:cxnLst>
              <a:rect l="0" t="0" r="r" b="b"/>
              <a:pathLst>
                <a:path w="24" h="24">
                  <a:moveTo>
                    <a:pt x="0" y="0"/>
                  </a:moveTo>
                  <a:cubicBezTo>
                    <a:pt x="8" y="8"/>
                    <a:pt x="16" y="15"/>
                    <a:pt x="23" y="23"/>
                  </a:cubicBezTo>
                  <a:cubicBezTo>
                    <a:pt x="16" y="17"/>
                    <a:pt x="8" y="8"/>
                    <a:pt x="0" y="0"/>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42" name="Forme libre 1441"/>
            <p:cNvSpPr>
              <a:spLocks noChangeArrowheads="1"/>
            </p:cNvSpPr>
            <p:nvPr userDrawn="1"/>
          </p:nvSpPr>
          <p:spPr bwMode="auto">
            <a:xfrm>
              <a:off x="2651125" y="2614613"/>
              <a:ext cx="141288" cy="457200"/>
            </a:xfrm>
            <a:custGeom>
              <a:avLst/>
              <a:gdLst>
                <a:gd name="T0" fmla="*/ 151 w 391"/>
                <a:gd name="T1" fmla="*/ 121 h 1270"/>
                <a:gd name="T2" fmla="*/ 193 w 391"/>
                <a:gd name="T3" fmla="*/ 0 h 1270"/>
                <a:gd name="T4" fmla="*/ 243 w 391"/>
                <a:gd name="T5" fmla="*/ 32 h 1270"/>
                <a:gd name="T6" fmla="*/ 255 w 391"/>
                <a:gd name="T7" fmla="*/ 60 h 1270"/>
                <a:gd name="T8" fmla="*/ 254 w 391"/>
                <a:gd name="T9" fmla="*/ 104 h 1270"/>
                <a:gd name="T10" fmla="*/ 251 w 391"/>
                <a:gd name="T11" fmla="*/ 148 h 1270"/>
                <a:gd name="T12" fmla="*/ 267 w 391"/>
                <a:gd name="T13" fmla="*/ 249 h 1270"/>
                <a:gd name="T14" fmla="*/ 290 w 391"/>
                <a:gd name="T15" fmla="*/ 376 h 1270"/>
                <a:gd name="T16" fmla="*/ 263 w 391"/>
                <a:gd name="T17" fmla="*/ 611 h 1270"/>
                <a:gd name="T18" fmla="*/ 293 w 391"/>
                <a:gd name="T19" fmla="*/ 878 h 1270"/>
                <a:gd name="T20" fmla="*/ 331 w 391"/>
                <a:gd name="T21" fmla="*/ 958 h 1270"/>
                <a:gd name="T22" fmla="*/ 362 w 391"/>
                <a:gd name="T23" fmla="*/ 1069 h 1270"/>
                <a:gd name="T24" fmla="*/ 292 w 391"/>
                <a:gd name="T25" fmla="*/ 1268 h 1270"/>
                <a:gd name="T26" fmla="*/ 156 w 391"/>
                <a:gd name="T27" fmla="*/ 1165 h 1270"/>
                <a:gd name="T28" fmla="*/ 18 w 391"/>
                <a:gd name="T29" fmla="*/ 851 h 1270"/>
                <a:gd name="T30" fmla="*/ 49 w 391"/>
                <a:gd name="T31" fmla="*/ 446 h 1270"/>
                <a:gd name="T32" fmla="*/ 151 w 391"/>
                <a:gd name="T33" fmla="*/ 121 h 1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270">
                  <a:moveTo>
                    <a:pt x="151" y="121"/>
                  </a:moveTo>
                  <a:cubicBezTo>
                    <a:pt x="165" y="81"/>
                    <a:pt x="179" y="42"/>
                    <a:pt x="193" y="0"/>
                  </a:cubicBezTo>
                  <a:cubicBezTo>
                    <a:pt x="214" y="3"/>
                    <a:pt x="229" y="16"/>
                    <a:pt x="243" y="32"/>
                  </a:cubicBezTo>
                  <a:cubicBezTo>
                    <a:pt x="249" y="42"/>
                    <a:pt x="252" y="51"/>
                    <a:pt x="255" y="60"/>
                  </a:cubicBezTo>
                  <a:cubicBezTo>
                    <a:pt x="258" y="75"/>
                    <a:pt x="257" y="90"/>
                    <a:pt x="254" y="104"/>
                  </a:cubicBezTo>
                  <a:cubicBezTo>
                    <a:pt x="252" y="119"/>
                    <a:pt x="252" y="133"/>
                    <a:pt x="251" y="148"/>
                  </a:cubicBezTo>
                  <a:cubicBezTo>
                    <a:pt x="246" y="184"/>
                    <a:pt x="252" y="217"/>
                    <a:pt x="267" y="249"/>
                  </a:cubicBezTo>
                  <a:cubicBezTo>
                    <a:pt x="275" y="292"/>
                    <a:pt x="286" y="333"/>
                    <a:pt x="290" y="376"/>
                  </a:cubicBezTo>
                  <a:cubicBezTo>
                    <a:pt x="235" y="449"/>
                    <a:pt x="229" y="521"/>
                    <a:pt x="263" y="611"/>
                  </a:cubicBezTo>
                  <a:cubicBezTo>
                    <a:pt x="293" y="694"/>
                    <a:pt x="275" y="790"/>
                    <a:pt x="293" y="878"/>
                  </a:cubicBezTo>
                  <a:cubicBezTo>
                    <a:pt x="301" y="910"/>
                    <a:pt x="315" y="933"/>
                    <a:pt x="331" y="958"/>
                  </a:cubicBezTo>
                  <a:cubicBezTo>
                    <a:pt x="345" y="994"/>
                    <a:pt x="345" y="1034"/>
                    <a:pt x="362" y="1069"/>
                  </a:cubicBezTo>
                  <a:cubicBezTo>
                    <a:pt x="383" y="1152"/>
                    <a:pt x="390" y="1228"/>
                    <a:pt x="292" y="1268"/>
                  </a:cubicBezTo>
                  <a:cubicBezTo>
                    <a:pt x="220" y="1269"/>
                    <a:pt x="170" y="1217"/>
                    <a:pt x="156" y="1165"/>
                  </a:cubicBezTo>
                  <a:cubicBezTo>
                    <a:pt x="124" y="1052"/>
                    <a:pt x="41" y="965"/>
                    <a:pt x="18" y="851"/>
                  </a:cubicBezTo>
                  <a:cubicBezTo>
                    <a:pt x="0" y="713"/>
                    <a:pt x="9" y="562"/>
                    <a:pt x="49" y="446"/>
                  </a:cubicBezTo>
                  <a:cubicBezTo>
                    <a:pt x="89" y="341"/>
                    <a:pt x="51" y="206"/>
                    <a:pt x="151" y="121"/>
                  </a:cubicBezTo>
                </a:path>
              </a:pathLst>
            </a:custGeom>
            <a:solidFill>
              <a:schemeClr val="accent3">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43" name="Forme libre 1442"/>
            <p:cNvSpPr>
              <a:spLocks noChangeArrowheads="1"/>
            </p:cNvSpPr>
            <p:nvPr userDrawn="1"/>
          </p:nvSpPr>
          <p:spPr bwMode="auto">
            <a:xfrm>
              <a:off x="2613025" y="2565400"/>
              <a:ext cx="93663" cy="398463"/>
            </a:xfrm>
            <a:custGeom>
              <a:avLst/>
              <a:gdLst>
                <a:gd name="T0" fmla="*/ 258 w 262"/>
                <a:gd name="T1" fmla="*/ 254 h 1109"/>
                <a:gd name="T2" fmla="*/ 255 w 262"/>
                <a:gd name="T3" fmla="*/ 460 h 1109"/>
                <a:gd name="T4" fmla="*/ 197 w 262"/>
                <a:gd name="T5" fmla="*/ 546 h 1109"/>
                <a:gd name="T6" fmla="*/ 187 w 262"/>
                <a:gd name="T7" fmla="*/ 588 h 1109"/>
                <a:gd name="T8" fmla="*/ 188 w 262"/>
                <a:gd name="T9" fmla="*/ 749 h 1109"/>
                <a:gd name="T10" fmla="*/ 164 w 262"/>
                <a:gd name="T11" fmla="*/ 1008 h 1109"/>
                <a:gd name="T12" fmla="*/ 106 w 262"/>
                <a:gd name="T13" fmla="*/ 1097 h 1109"/>
                <a:gd name="T14" fmla="*/ 5 w 262"/>
                <a:gd name="T15" fmla="*/ 770 h 1109"/>
                <a:gd name="T16" fmla="*/ 17 w 262"/>
                <a:gd name="T17" fmla="*/ 291 h 1109"/>
                <a:gd name="T18" fmla="*/ 38 w 262"/>
                <a:gd name="T19" fmla="*/ 68 h 1109"/>
                <a:gd name="T20" fmla="*/ 75 w 262"/>
                <a:gd name="T21" fmla="*/ 0 h 1109"/>
                <a:gd name="T22" fmla="*/ 98 w 262"/>
                <a:gd name="T23" fmla="*/ 142 h 1109"/>
                <a:gd name="T24" fmla="*/ 165 w 262"/>
                <a:gd name="T25" fmla="*/ 230 h 1109"/>
                <a:gd name="T26" fmla="*/ 179 w 262"/>
                <a:gd name="T27" fmla="*/ 226 h 1109"/>
                <a:gd name="T28" fmla="*/ 200 w 262"/>
                <a:gd name="T29" fmla="*/ 211 h 1109"/>
                <a:gd name="T30" fmla="*/ 214 w 262"/>
                <a:gd name="T31" fmla="*/ 208 h 1109"/>
                <a:gd name="T32" fmla="*/ 246 w 262"/>
                <a:gd name="T33" fmla="*/ 182 h 1109"/>
                <a:gd name="T34" fmla="*/ 258 w 262"/>
                <a:gd name="T35" fmla="*/ 222 h 1109"/>
                <a:gd name="T36" fmla="*/ 258 w 262"/>
                <a:gd name="T37" fmla="*/ 254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2" h="1109">
                  <a:moveTo>
                    <a:pt x="258" y="254"/>
                  </a:moveTo>
                  <a:cubicBezTo>
                    <a:pt x="257" y="323"/>
                    <a:pt x="257" y="391"/>
                    <a:pt x="255" y="460"/>
                  </a:cubicBezTo>
                  <a:cubicBezTo>
                    <a:pt x="255" y="481"/>
                    <a:pt x="254" y="481"/>
                    <a:pt x="197" y="546"/>
                  </a:cubicBezTo>
                  <a:cubicBezTo>
                    <a:pt x="185" y="559"/>
                    <a:pt x="187" y="573"/>
                    <a:pt x="187" y="588"/>
                  </a:cubicBezTo>
                  <a:cubicBezTo>
                    <a:pt x="187" y="642"/>
                    <a:pt x="183" y="695"/>
                    <a:pt x="188" y="749"/>
                  </a:cubicBezTo>
                  <a:cubicBezTo>
                    <a:pt x="194" y="837"/>
                    <a:pt x="182" y="923"/>
                    <a:pt x="164" y="1008"/>
                  </a:cubicBezTo>
                  <a:cubicBezTo>
                    <a:pt x="158" y="1047"/>
                    <a:pt x="185" y="1108"/>
                    <a:pt x="106" y="1097"/>
                  </a:cubicBezTo>
                  <a:cubicBezTo>
                    <a:pt x="0" y="1010"/>
                    <a:pt x="17" y="886"/>
                    <a:pt x="5" y="770"/>
                  </a:cubicBezTo>
                  <a:cubicBezTo>
                    <a:pt x="20" y="611"/>
                    <a:pt x="3" y="451"/>
                    <a:pt x="17" y="291"/>
                  </a:cubicBezTo>
                  <a:cubicBezTo>
                    <a:pt x="14" y="216"/>
                    <a:pt x="22" y="141"/>
                    <a:pt x="38" y="68"/>
                  </a:cubicBezTo>
                  <a:cubicBezTo>
                    <a:pt x="41" y="40"/>
                    <a:pt x="48" y="14"/>
                    <a:pt x="75" y="0"/>
                  </a:cubicBezTo>
                  <a:cubicBezTo>
                    <a:pt x="101" y="45"/>
                    <a:pt x="96" y="94"/>
                    <a:pt x="98" y="142"/>
                  </a:cubicBezTo>
                  <a:cubicBezTo>
                    <a:pt x="99" y="188"/>
                    <a:pt x="115" y="222"/>
                    <a:pt x="165" y="230"/>
                  </a:cubicBezTo>
                  <a:cubicBezTo>
                    <a:pt x="170" y="228"/>
                    <a:pt x="174" y="228"/>
                    <a:pt x="179" y="226"/>
                  </a:cubicBezTo>
                  <a:cubicBezTo>
                    <a:pt x="187" y="220"/>
                    <a:pt x="193" y="216"/>
                    <a:pt x="200" y="211"/>
                  </a:cubicBezTo>
                  <a:cubicBezTo>
                    <a:pt x="205" y="210"/>
                    <a:pt x="209" y="210"/>
                    <a:pt x="214" y="208"/>
                  </a:cubicBezTo>
                  <a:cubicBezTo>
                    <a:pt x="225" y="199"/>
                    <a:pt x="229" y="176"/>
                    <a:pt x="246" y="182"/>
                  </a:cubicBezTo>
                  <a:cubicBezTo>
                    <a:pt x="261" y="187"/>
                    <a:pt x="257" y="208"/>
                    <a:pt x="258" y="222"/>
                  </a:cubicBezTo>
                  <a:cubicBezTo>
                    <a:pt x="258" y="231"/>
                    <a:pt x="258" y="243"/>
                    <a:pt x="258" y="254"/>
                  </a:cubicBezTo>
                </a:path>
              </a:pathLst>
            </a:custGeom>
            <a:solidFill>
              <a:schemeClr val="accent3">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44" name="Forme libre 1443"/>
            <p:cNvSpPr>
              <a:spLocks noChangeArrowheads="1"/>
            </p:cNvSpPr>
            <p:nvPr userDrawn="1"/>
          </p:nvSpPr>
          <p:spPr bwMode="auto">
            <a:xfrm>
              <a:off x="2520950" y="2540000"/>
              <a:ext cx="119063" cy="449263"/>
            </a:xfrm>
            <a:custGeom>
              <a:avLst/>
              <a:gdLst>
                <a:gd name="T0" fmla="*/ 331 w 332"/>
                <a:gd name="T1" fmla="*/ 74 h 1250"/>
                <a:gd name="T2" fmla="*/ 330 w 332"/>
                <a:gd name="T3" fmla="*/ 142 h 1250"/>
                <a:gd name="T4" fmla="*/ 288 w 332"/>
                <a:gd name="T5" fmla="*/ 239 h 1250"/>
                <a:gd name="T6" fmla="*/ 271 w 332"/>
                <a:gd name="T7" fmla="*/ 371 h 1250"/>
                <a:gd name="T8" fmla="*/ 270 w 332"/>
                <a:gd name="T9" fmla="*/ 403 h 1250"/>
                <a:gd name="T10" fmla="*/ 256 w 332"/>
                <a:gd name="T11" fmla="*/ 482 h 1250"/>
                <a:gd name="T12" fmla="*/ 253 w 332"/>
                <a:gd name="T13" fmla="*/ 534 h 1250"/>
                <a:gd name="T14" fmla="*/ 275 w 332"/>
                <a:gd name="T15" fmla="*/ 1052 h 1250"/>
                <a:gd name="T16" fmla="*/ 281 w 332"/>
                <a:gd name="T17" fmla="*/ 1105 h 1250"/>
                <a:gd name="T18" fmla="*/ 125 w 332"/>
                <a:gd name="T19" fmla="*/ 1249 h 1250"/>
                <a:gd name="T20" fmla="*/ 70 w 332"/>
                <a:gd name="T21" fmla="*/ 1226 h 1250"/>
                <a:gd name="T22" fmla="*/ 52 w 332"/>
                <a:gd name="T23" fmla="*/ 930 h 1250"/>
                <a:gd name="T24" fmla="*/ 120 w 332"/>
                <a:gd name="T25" fmla="*/ 826 h 1250"/>
                <a:gd name="T26" fmla="*/ 123 w 332"/>
                <a:gd name="T27" fmla="*/ 429 h 1250"/>
                <a:gd name="T28" fmla="*/ 110 w 332"/>
                <a:gd name="T29" fmla="*/ 148 h 1250"/>
                <a:gd name="T30" fmla="*/ 143 w 332"/>
                <a:gd name="T31" fmla="*/ 32 h 1250"/>
                <a:gd name="T32" fmla="*/ 331 w 332"/>
                <a:gd name="T33" fmla="*/ 74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1250">
                  <a:moveTo>
                    <a:pt x="331" y="74"/>
                  </a:moveTo>
                  <a:cubicBezTo>
                    <a:pt x="331" y="97"/>
                    <a:pt x="330" y="120"/>
                    <a:pt x="330" y="142"/>
                  </a:cubicBezTo>
                  <a:cubicBezTo>
                    <a:pt x="297" y="166"/>
                    <a:pt x="316" y="212"/>
                    <a:pt x="288" y="239"/>
                  </a:cubicBezTo>
                  <a:cubicBezTo>
                    <a:pt x="241" y="278"/>
                    <a:pt x="290" y="328"/>
                    <a:pt x="271" y="371"/>
                  </a:cubicBezTo>
                  <a:cubicBezTo>
                    <a:pt x="271" y="381"/>
                    <a:pt x="270" y="392"/>
                    <a:pt x="270" y="403"/>
                  </a:cubicBezTo>
                  <a:cubicBezTo>
                    <a:pt x="265" y="429"/>
                    <a:pt x="258" y="455"/>
                    <a:pt x="256" y="482"/>
                  </a:cubicBezTo>
                  <a:cubicBezTo>
                    <a:pt x="255" y="499"/>
                    <a:pt x="255" y="517"/>
                    <a:pt x="253" y="534"/>
                  </a:cubicBezTo>
                  <a:cubicBezTo>
                    <a:pt x="285" y="705"/>
                    <a:pt x="239" y="881"/>
                    <a:pt x="275" y="1052"/>
                  </a:cubicBezTo>
                  <a:cubicBezTo>
                    <a:pt x="282" y="1069"/>
                    <a:pt x="285" y="1087"/>
                    <a:pt x="281" y="1105"/>
                  </a:cubicBezTo>
                  <a:cubicBezTo>
                    <a:pt x="230" y="1154"/>
                    <a:pt x="203" y="1229"/>
                    <a:pt x="125" y="1249"/>
                  </a:cubicBezTo>
                  <a:cubicBezTo>
                    <a:pt x="104" y="1249"/>
                    <a:pt x="85" y="1241"/>
                    <a:pt x="70" y="1226"/>
                  </a:cubicBezTo>
                  <a:cubicBezTo>
                    <a:pt x="21" y="1130"/>
                    <a:pt x="0" y="1032"/>
                    <a:pt x="52" y="930"/>
                  </a:cubicBezTo>
                  <a:cubicBezTo>
                    <a:pt x="119" y="924"/>
                    <a:pt x="129" y="891"/>
                    <a:pt x="120" y="826"/>
                  </a:cubicBezTo>
                  <a:cubicBezTo>
                    <a:pt x="104" y="694"/>
                    <a:pt x="111" y="562"/>
                    <a:pt x="123" y="429"/>
                  </a:cubicBezTo>
                  <a:cubicBezTo>
                    <a:pt x="131" y="337"/>
                    <a:pt x="107" y="242"/>
                    <a:pt x="110" y="148"/>
                  </a:cubicBezTo>
                  <a:cubicBezTo>
                    <a:pt x="111" y="107"/>
                    <a:pt x="105" y="62"/>
                    <a:pt x="143" y="32"/>
                  </a:cubicBezTo>
                  <a:cubicBezTo>
                    <a:pt x="209" y="36"/>
                    <a:pt x="282" y="0"/>
                    <a:pt x="331" y="74"/>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45" name="Forme libre 1444"/>
            <p:cNvSpPr>
              <a:spLocks noChangeArrowheads="1"/>
            </p:cNvSpPr>
            <p:nvPr userDrawn="1"/>
          </p:nvSpPr>
          <p:spPr bwMode="auto">
            <a:xfrm>
              <a:off x="2517775" y="2549525"/>
              <a:ext cx="68263" cy="376238"/>
            </a:xfrm>
            <a:custGeom>
              <a:avLst/>
              <a:gdLst>
                <a:gd name="T0" fmla="*/ 153 w 189"/>
                <a:gd name="T1" fmla="*/ 1 h 1045"/>
                <a:gd name="T2" fmla="*/ 177 w 189"/>
                <a:gd name="T3" fmla="*/ 913 h 1045"/>
                <a:gd name="T4" fmla="*/ 173 w 189"/>
                <a:gd name="T5" fmla="*/ 1004 h 1045"/>
                <a:gd name="T6" fmla="*/ 136 w 189"/>
                <a:gd name="T7" fmla="*/ 1043 h 1045"/>
                <a:gd name="T8" fmla="*/ 108 w 189"/>
                <a:gd name="T9" fmla="*/ 1003 h 1045"/>
                <a:gd name="T10" fmla="*/ 84 w 189"/>
                <a:gd name="T11" fmla="*/ 893 h 1045"/>
                <a:gd name="T12" fmla="*/ 9 w 189"/>
                <a:gd name="T13" fmla="*/ 739 h 1045"/>
                <a:gd name="T14" fmla="*/ 0 w 189"/>
                <a:gd name="T15" fmla="*/ 536 h 1045"/>
                <a:gd name="T16" fmla="*/ 29 w 189"/>
                <a:gd name="T17" fmla="*/ 395 h 1045"/>
                <a:gd name="T18" fmla="*/ 40 w 189"/>
                <a:gd name="T19" fmla="*/ 357 h 1045"/>
                <a:gd name="T20" fmla="*/ 73 w 189"/>
                <a:gd name="T21" fmla="*/ 125 h 1045"/>
                <a:gd name="T22" fmla="*/ 108 w 189"/>
                <a:gd name="T23" fmla="*/ 0 h 1045"/>
                <a:gd name="T24" fmla="*/ 153 w 189"/>
                <a:gd name="T25" fmla="*/ 1 h 1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9" h="1045">
                  <a:moveTo>
                    <a:pt x="153" y="1"/>
                  </a:moveTo>
                  <a:cubicBezTo>
                    <a:pt x="159" y="305"/>
                    <a:pt x="188" y="609"/>
                    <a:pt x="177" y="913"/>
                  </a:cubicBezTo>
                  <a:cubicBezTo>
                    <a:pt x="176" y="943"/>
                    <a:pt x="177" y="974"/>
                    <a:pt x="173" y="1004"/>
                  </a:cubicBezTo>
                  <a:cubicBezTo>
                    <a:pt x="171" y="1024"/>
                    <a:pt x="157" y="1041"/>
                    <a:pt x="136" y="1043"/>
                  </a:cubicBezTo>
                  <a:cubicBezTo>
                    <a:pt x="108" y="1044"/>
                    <a:pt x="110" y="1021"/>
                    <a:pt x="108" y="1003"/>
                  </a:cubicBezTo>
                  <a:cubicBezTo>
                    <a:pt x="107" y="965"/>
                    <a:pt x="107" y="927"/>
                    <a:pt x="84" y="893"/>
                  </a:cubicBezTo>
                  <a:cubicBezTo>
                    <a:pt x="20" y="861"/>
                    <a:pt x="15" y="798"/>
                    <a:pt x="9" y="739"/>
                  </a:cubicBezTo>
                  <a:cubicBezTo>
                    <a:pt x="3" y="672"/>
                    <a:pt x="6" y="603"/>
                    <a:pt x="0" y="536"/>
                  </a:cubicBezTo>
                  <a:cubicBezTo>
                    <a:pt x="8" y="488"/>
                    <a:pt x="24" y="444"/>
                    <a:pt x="29" y="395"/>
                  </a:cubicBezTo>
                  <a:cubicBezTo>
                    <a:pt x="32" y="381"/>
                    <a:pt x="35" y="369"/>
                    <a:pt x="40" y="357"/>
                  </a:cubicBezTo>
                  <a:cubicBezTo>
                    <a:pt x="70" y="282"/>
                    <a:pt x="72" y="204"/>
                    <a:pt x="73" y="125"/>
                  </a:cubicBezTo>
                  <a:cubicBezTo>
                    <a:pt x="73" y="81"/>
                    <a:pt x="69" y="33"/>
                    <a:pt x="108" y="0"/>
                  </a:cubicBezTo>
                  <a:cubicBezTo>
                    <a:pt x="124" y="0"/>
                    <a:pt x="137" y="0"/>
                    <a:pt x="153" y="1"/>
                  </a:cubicBezTo>
                </a:path>
              </a:pathLst>
            </a:custGeom>
            <a:solidFill>
              <a:schemeClr val="accent3">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46" name="Forme libre 1445"/>
            <p:cNvSpPr>
              <a:spLocks noChangeArrowheads="1"/>
            </p:cNvSpPr>
            <p:nvPr userDrawn="1"/>
          </p:nvSpPr>
          <p:spPr bwMode="auto">
            <a:xfrm>
              <a:off x="2578100" y="2393950"/>
              <a:ext cx="179388" cy="157163"/>
            </a:xfrm>
            <a:custGeom>
              <a:avLst/>
              <a:gdLst>
                <a:gd name="T0" fmla="*/ 261 w 500"/>
                <a:gd name="T1" fmla="*/ 43 h 435"/>
                <a:gd name="T2" fmla="*/ 444 w 500"/>
                <a:gd name="T3" fmla="*/ 0 h 435"/>
                <a:gd name="T4" fmla="*/ 444 w 500"/>
                <a:gd name="T5" fmla="*/ 147 h 435"/>
                <a:gd name="T6" fmla="*/ 428 w 500"/>
                <a:gd name="T7" fmla="*/ 405 h 435"/>
                <a:gd name="T8" fmla="*/ 351 w 500"/>
                <a:gd name="T9" fmla="*/ 409 h 435"/>
                <a:gd name="T10" fmla="*/ 69 w 500"/>
                <a:gd name="T11" fmla="*/ 395 h 435"/>
                <a:gd name="T12" fmla="*/ 32 w 500"/>
                <a:gd name="T13" fmla="*/ 302 h 435"/>
                <a:gd name="T14" fmla="*/ 192 w 500"/>
                <a:gd name="T15" fmla="*/ 203 h 435"/>
                <a:gd name="T16" fmla="*/ 304 w 500"/>
                <a:gd name="T17" fmla="*/ 191 h 435"/>
                <a:gd name="T18" fmla="*/ 331 w 500"/>
                <a:gd name="T19" fmla="*/ 147 h 435"/>
                <a:gd name="T20" fmla="*/ 295 w 500"/>
                <a:gd name="T21" fmla="*/ 128 h 435"/>
                <a:gd name="T22" fmla="*/ 261 w 500"/>
                <a:gd name="T23"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0" h="435">
                  <a:moveTo>
                    <a:pt x="261" y="43"/>
                  </a:moveTo>
                  <a:cubicBezTo>
                    <a:pt x="322" y="29"/>
                    <a:pt x="383" y="15"/>
                    <a:pt x="444" y="0"/>
                  </a:cubicBezTo>
                  <a:cubicBezTo>
                    <a:pt x="499" y="49"/>
                    <a:pt x="467" y="107"/>
                    <a:pt x="444" y="147"/>
                  </a:cubicBezTo>
                  <a:cubicBezTo>
                    <a:pt x="396" y="234"/>
                    <a:pt x="379" y="315"/>
                    <a:pt x="428" y="405"/>
                  </a:cubicBezTo>
                  <a:cubicBezTo>
                    <a:pt x="403" y="434"/>
                    <a:pt x="377" y="432"/>
                    <a:pt x="351" y="409"/>
                  </a:cubicBezTo>
                  <a:cubicBezTo>
                    <a:pt x="257" y="406"/>
                    <a:pt x="162" y="421"/>
                    <a:pt x="69" y="395"/>
                  </a:cubicBezTo>
                  <a:cubicBezTo>
                    <a:pt x="0" y="376"/>
                    <a:pt x="2" y="370"/>
                    <a:pt x="32" y="302"/>
                  </a:cubicBezTo>
                  <a:cubicBezTo>
                    <a:pt x="66" y="232"/>
                    <a:pt x="115" y="198"/>
                    <a:pt x="192" y="203"/>
                  </a:cubicBezTo>
                  <a:cubicBezTo>
                    <a:pt x="229" y="206"/>
                    <a:pt x="269" y="208"/>
                    <a:pt x="304" y="191"/>
                  </a:cubicBezTo>
                  <a:cubicBezTo>
                    <a:pt x="321" y="182"/>
                    <a:pt x="337" y="168"/>
                    <a:pt x="331" y="147"/>
                  </a:cubicBezTo>
                  <a:cubicBezTo>
                    <a:pt x="327" y="128"/>
                    <a:pt x="310" y="131"/>
                    <a:pt x="295" y="128"/>
                  </a:cubicBezTo>
                  <a:cubicBezTo>
                    <a:pt x="221" y="113"/>
                    <a:pt x="221" y="111"/>
                    <a:pt x="261" y="43"/>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47" name="Forme libre 1446"/>
            <p:cNvSpPr>
              <a:spLocks noChangeArrowheads="1"/>
            </p:cNvSpPr>
            <p:nvPr userDrawn="1"/>
          </p:nvSpPr>
          <p:spPr bwMode="auto">
            <a:xfrm>
              <a:off x="2433638" y="2516188"/>
              <a:ext cx="109537" cy="171450"/>
            </a:xfrm>
            <a:custGeom>
              <a:avLst/>
              <a:gdLst>
                <a:gd name="T0" fmla="*/ 67 w 303"/>
                <a:gd name="T1" fmla="*/ 73 h 477"/>
                <a:gd name="T2" fmla="*/ 0 w 303"/>
                <a:gd name="T3" fmla="*/ 0 h 477"/>
                <a:gd name="T4" fmla="*/ 241 w 303"/>
                <a:gd name="T5" fmla="*/ 43 h 477"/>
                <a:gd name="T6" fmla="*/ 299 w 303"/>
                <a:gd name="T7" fmla="*/ 93 h 477"/>
                <a:gd name="T8" fmla="*/ 292 w 303"/>
                <a:gd name="T9" fmla="*/ 108 h 477"/>
                <a:gd name="T10" fmla="*/ 203 w 303"/>
                <a:gd name="T11" fmla="*/ 290 h 477"/>
                <a:gd name="T12" fmla="*/ 165 w 303"/>
                <a:gd name="T13" fmla="*/ 466 h 477"/>
                <a:gd name="T14" fmla="*/ 85 w 303"/>
                <a:gd name="T15" fmla="*/ 388 h 477"/>
                <a:gd name="T16" fmla="*/ 76 w 303"/>
                <a:gd name="T17" fmla="*/ 351 h 477"/>
                <a:gd name="T18" fmla="*/ 67 w 303"/>
                <a:gd name="T19" fmla="*/ 7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477">
                  <a:moveTo>
                    <a:pt x="67" y="73"/>
                  </a:moveTo>
                  <a:cubicBezTo>
                    <a:pt x="44" y="49"/>
                    <a:pt x="21" y="24"/>
                    <a:pt x="0" y="0"/>
                  </a:cubicBezTo>
                  <a:cubicBezTo>
                    <a:pt x="81" y="14"/>
                    <a:pt x="160" y="28"/>
                    <a:pt x="241" y="43"/>
                  </a:cubicBezTo>
                  <a:cubicBezTo>
                    <a:pt x="270" y="47"/>
                    <a:pt x="302" y="50"/>
                    <a:pt x="299" y="93"/>
                  </a:cubicBezTo>
                  <a:cubicBezTo>
                    <a:pt x="296" y="98"/>
                    <a:pt x="295" y="102"/>
                    <a:pt x="292" y="108"/>
                  </a:cubicBezTo>
                  <a:cubicBezTo>
                    <a:pt x="220" y="148"/>
                    <a:pt x="198" y="211"/>
                    <a:pt x="203" y="290"/>
                  </a:cubicBezTo>
                  <a:cubicBezTo>
                    <a:pt x="206" y="350"/>
                    <a:pt x="217" y="415"/>
                    <a:pt x="165" y="466"/>
                  </a:cubicBezTo>
                  <a:cubicBezTo>
                    <a:pt x="102" y="476"/>
                    <a:pt x="105" y="420"/>
                    <a:pt x="85" y="388"/>
                  </a:cubicBezTo>
                  <a:cubicBezTo>
                    <a:pt x="81" y="376"/>
                    <a:pt x="78" y="363"/>
                    <a:pt x="76" y="351"/>
                  </a:cubicBezTo>
                  <a:cubicBezTo>
                    <a:pt x="62" y="258"/>
                    <a:pt x="32" y="166"/>
                    <a:pt x="67" y="73"/>
                  </a:cubicBezTo>
                </a:path>
              </a:pathLst>
            </a:custGeom>
            <a:solidFill>
              <a:srgbClr val="65656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48" name="Forme libre 1447"/>
            <p:cNvSpPr>
              <a:spLocks noChangeArrowheads="1"/>
            </p:cNvSpPr>
            <p:nvPr userDrawn="1"/>
          </p:nvSpPr>
          <p:spPr bwMode="auto">
            <a:xfrm>
              <a:off x="2703513" y="2527300"/>
              <a:ext cx="71437" cy="104775"/>
            </a:xfrm>
            <a:custGeom>
              <a:avLst/>
              <a:gdLst>
                <a:gd name="T0" fmla="*/ 3 w 197"/>
                <a:gd name="T1" fmla="*/ 36 h 291"/>
                <a:gd name="T2" fmla="*/ 73 w 197"/>
                <a:gd name="T3" fmla="*/ 15 h 291"/>
                <a:gd name="T4" fmla="*/ 136 w 197"/>
                <a:gd name="T5" fmla="*/ 15 h 291"/>
                <a:gd name="T6" fmla="*/ 75 w 197"/>
                <a:gd name="T7" fmla="*/ 290 h 291"/>
                <a:gd name="T8" fmla="*/ 48 w 197"/>
                <a:gd name="T9" fmla="*/ 241 h 291"/>
                <a:gd name="T10" fmla="*/ 3 w 197"/>
                <a:gd name="T11" fmla="*/ 36 h 291"/>
              </a:gdLst>
              <a:ahLst/>
              <a:cxnLst>
                <a:cxn ang="0">
                  <a:pos x="T0" y="T1"/>
                </a:cxn>
                <a:cxn ang="0">
                  <a:pos x="T2" y="T3"/>
                </a:cxn>
                <a:cxn ang="0">
                  <a:pos x="T4" y="T5"/>
                </a:cxn>
                <a:cxn ang="0">
                  <a:pos x="T6" y="T7"/>
                </a:cxn>
                <a:cxn ang="0">
                  <a:pos x="T8" y="T9"/>
                </a:cxn>
                <a:cxn ang="0">
                  <a:pos x="T10" y="T11"/>
                </a:cxn>
              </a:cxnLst>
              <a:rect l="0" t="0" r="r" b="b"/>
              <a:pathLst>
                <a:path w="197" h="291">
                  <a:moveTo>
                    <a:pt x="3" y="36"/>
                  </a:moveTo>
                  <a:cubicBezTo>
                    <a:pt x="28" y="33"/>
                    <a:pt x="54" y="30"/>
                    <a:pt x="73" y="15"/>
                  </a:cubicBezTo>
                  <a:cubicBezTo>
                    <a:pt x="95" y="0"/>
                    <a:pt x="115" y="1"/>
                    <a:pt x="136" y="15"/>
                  </a:cubicBezTo>
                  <a:cubicBezTo>
                    <a:pt x="196" y="146"/>
                    <a:pt x="177" y="233"/>
                    <a:pt x="75" y="290"/>
                  </a:cubicBezTo>
                  <a:cubicBezTo>
                    <a:pt x="66" y="273"/>
                    <a:pt x="57" y="256"/>
                    <a:pt x="48" y="241"/>
                  </a:cubicBezTo>
                  <a:cubicBezTo>
                    <a:pt x="0" y="180"/>
                    <a:pt x="0" y="108"/>
                    <a:pt x="3" y="36"/>
                  </a:cubicBezTo>
                </a:path>
              </a:pathLst>
            </a:custGeom>
            <a:solidFill>
              <a:schemeClr val="accent3">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49" name="Forme libre 1448"/>
            <p:cNvSpPr>
              <a:spLocks noChangeArrowheads="1"/>
            </p:cNvSpPr>
            <p:nvPr userDrawn="1"/>
          </p:nvSpPr>
          <p:spPr bwMode="auto">
            <a:xfrm>
              <a:off x="2520950" y="2549525"/>
              <a:ext cx="36513" cy="139700"/>
            </a:xfrm>
            <a:custGeom>
              <a:avLst/>
              <a:gdLst>
                <a:gd name="T0" fmla="*/ 78 w 102"/>
                <a:gd name="T1" fmla="*/ 388 h 389"/>
                <a:gd name="T2" fmla="*/ 61 w 102"/>
                <a:gd name="T3" fmla="*/ 382 h 389"/>
                <a:gd name="T4" fmla="*/ 61 w 102"/>
                <a:gd name="T5" fmla="*/ 2 h 389"/>
                <a:gd name="T6" fmla="*/ 60 w 102"/>
                <a:gd name="T7" fmla="*/ 0 h 389"/>
                <a:gd name="T8" fmla="*/ 78 w 102"/>
                <a:gd name="T9" fmla="*/ 0 h 389"/>
                <a:gd name="T10" fmla="*/ 78 w 102"/>
                <a:gd name="T11" fmla="*/ 388 h 389"/>
              </a:gdLst>
              <a:ahLst/>
              <a:cxnLst>
                <a:cxn ang="0">
                  <a:pos x="T0" y="T1"/>
                </a:cxn>
                <a:cxn ang="0">
                  <a:pos x="T2" y="T3"/>
                </a:cxn>
                <a:cxn ang="0">
                  <a:pos x="T4" y="T5"/>
                </a:cxn>
                <a:cxn ang="0">
                  <a:pos x="T6" y="T7"/>
                </a:cxn>
                <a:cxn ang="0">
                  <a:pos x="T8" y="T9"/>
                </a:cxn>
                <a:cxn ang="0">
                  <a:pos x="T10" y="T11"/>
                </a:cxn>
              </a:cxnLst>
              <a:rect l="0" t="0" r="r" b="b"/>
              <a:pathLst>
                <a:path w="102" h="389">
                  <a:moveTo>
                    <a:pt x="78" y="388"/>
                  </a:moveTo>
                  <a:cubicBezTo>
                    <a:pt x="72" y="387"/>
                    <a:pt x="66" y="383"/>
                    <a:pt x="61" y="382"/>
                  </a:cubicBezTo>
                  <a:cubicBezTo>
                    <a:pt x="0" y="283"/>
                    <a:pt x="0" y="75"/>
                    <a:pt x="61" y="2"/>
                  </a:cubicBezTo>
                  <a:lnTo>
                    <a:pt x="60" y="0"/>
                  </a:lnTo>
                  <a:cubicBezTo>
                    <a:pt x="66" y="0"/>
                    <a:pt x="72" y="0"/>
                    <a:pt x="78" y="0"/>
                  </a:cubicBezTo>
                  <a:cubicBezTo>
                    <a:pt x="101" y="130"/>
                    <a:pt x="98" y="258"/>
                    <a:pt x="78" y="388"/>
                  </a:cubicBezTo>
                </a:path>
              </a:pathLst>
            </a:custGeom>
            <a:solidFill>
              <a:srgbClr val="B6B6B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50" name="Forme libre 1449"/>
            <p:cNvSpPr>
              <a:spLocks noChangeArrowheads="1"/>
            </p:cNvSpPr>
            <p:nvPr userDrawn="1"/>
          </p:nvSpPr>
          <p:spPr bwMode="auto">
            <a:xfrm>
              <a:off x="2547938" y="2549525"/>
              <a:ext cx="9525" cy="139700"/>
            </a:xfrm>
            <a:custGeom>
              <a:avLst/>
              <a:gdLst>
                <a:gd name="T0" fmla="*/ 3 w 28"/>
                <a:gd name="T1" fmla="*/ 389 h 390"/>
                <a:gd name="T2" fmla="*/ 0 w 28"/>
                <a:gd name="T3" fmla="*/ 1 h 390"/>
                <a:gd name="T4" fmla="*/ 27 w 28"/>
                <a:gd name="T5" fmla="*/ 0 h 390"/>
                <a:gd name="T6" fmla="*/ 26 w 28"/>
                <a:gd name="T7" fmla="*/ 270 h 390"/>
                <a:gd name="T8" fmla="*/ 3 w 28"/>
                <a:gd name="T9" fmla="*/ 389 h 390"/>
              </a:gdLst>
              <a:ahLst/>
              <a:cxnLst>
                <a:cxn ang="0">
                  <a:pos x="T0" y="T1"/>
                </a:cxn>
                <a:cxn ang="0">
                  <a:pos x="T2" y="T3"/>
                </a:cxn>
                <a:cxn ang="0">
                  <a:pos x="T4" y="T5"/>
                </a:cxn>
                <a:cxn ang="0">
                  <a:pos x="T6" y="T7"/>
                </a:cxn>
                <a:cxn ang="0">
                  <a:pos x="T8" y="T9"/>
                </a:cxn>
              </a:cxnLst>
              <a:rect l="0" t="0" r="r" b="b"/>
              <a:pathLst>
                <a:path w="28" h="390">
                  <a:moveTo>
                    <a:pt x="3" y="389"/>
                  </a:moveTo>
                  <a:cubicBezTo>
                    <a:pt x="1" y="259"/>
                    <a:pt x="1" y="131"/>
                    <a:pt x="0" y="1"/>
                  </a:cubicBezTo>
                  <a:cubicBezTo>
                    <a:pt x="9" y="1"/>
                    <a:pt x="18" y="0"/>
                    <a:pt x="27" y="0"/>
                  </a:cubicBezTo>
                  <a:cubicBezTo>
                    <a:pt x="27" y="90"/>
                    <a:pt x="26" y="180"/>
                    <a:pt x="26" y="270"/>
                  </a:cubicBezTo>
                  <a:cubicBezTo>
                    <a:pt x="26" y="311"/>
                    <a:pt x="27" y="352"/>
                    <a:pt x="3" y="389"/>
                  </a:cubicBezTo>
                </a:path>
              </a:pathLst>
            </a:custGeom>
            <a:solidFill>
              <a:srgbClr val="65656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51" name="Forme libre 1450"/>
            <p:cNvSpPr>
              <a:spLocks noChangeArrowheads="1"/>
            </p:cNvSpPr>
            <p:nvPr userDrawn="1"/>
          </p:nvSpPr>
          <p:spPr bwMode="auto">
            <a:xfrm>
              <a:off x="2668588" y="2619375"/>
              <a:ext cx="23812" cy="46038"/>
            </a:xfrm>
            <a:custGeom>
              <a:avLst/>
              <a:gdLst>
                <a:gd name="T0" fmla="*/ 14 w 64"/>
                <a:gd name="T1" fmla="*/ 97 h 130"/>
                <a:gd name="T2" fmla="*/ 12 w 64"/>
                <a:gd name="T3" fmla="*/ 84 h 130"/>
                <a:gd name="T4" fmla="*/ 14 w 64"/>
                <a:gd name="T5" fmla="*/ 61 h 130"/>
                <a:gd name="T6" fmla="*/ 26 w 64"/>
                <a:gd name="T7" fmla="*/ 3 h 130"/>
                <a:gd name="T8" fmla="*/ 61 w 64"/>
                <a:gd name="T9" fmla="*/ 61 h 130"/>
                <a:gd name="T10" fmla="*/ 59 w 64"/>
                <a:gd name="T11" fmla="*/ 62 h 130"/>
                <a:gd name="T12" fmla="*/ 14 w 64"/>
                <a:gd name="T13" fmla="*/ 97 h 130"/>
              </a:gdLst>
              <a:ahLst/>
              <a:cxnLst>
                <a:cxn ang="0">
                  <a:pos x="T0" y="T1"/>
                </a:cxn>
                <a:cxn ang="0">
                  <a:pos x="T2" y="T3"/>
                </a:cxn>
                <a:cxn ang="0">
                  <a:pos x="T4" y="T5"/>
                </a:cxn>
                <a:cxn ang="0">
                  <a:pos x="T6" y="T7"/>
                </a:cxn>
                <a:cxn ang="0">
                  <a:pos x="T8" y="T9"/>
                </a:cxn>
                <a:cxn ang="0">
                  <a:pos x="T10" y="T11"/>
                </a:cxn>
                <a:cxn ang="0">
                  <a:pos x="T12" y="T13"/>
                </a:cxn>
              </a:cxnLst>
              <a:rect l="0" t="0" r="r" b="b"/>
              <a:pathLst>
                <a:path w="64" h="130">
                  <a:moveTo>
                    <a:pt x="14" y="97"/>
                  </a:moveTo>
                  <a:cubicBezTo>
                    <a:pt x="15" y="93"/>
                    <a:pt x="14" y="88"/>
                    <a:pt x="12" y="84"/>
                  </a:cubicBezTo>
                  <a:cubicBezTo>
                    <a:pt x="12" y="76"/>
                    <a:pt x="14" y="68"/>
                    <a:pt x="14" y="61"/>
                  </a:cubicBezTo>
                  <a:cubicBezTo>
                    <a:pt x="15" y="39"/>
                    <a:pt x="0" y="6"/>
                    <a:pt x="26" y="3"/>
                  </a:cubicBezTo>
                  <a:cubicBezTo>
                    <a:pt x="58" y="0"/>
                    <a:pt x="61" y="35"/>
                    <a:pt x="61" y="61"/>
                  </a:cubicBezTo>
                  <a:lnTo>
                    <a:pt x="59" y="62"/>
                  </a:lnTo>
                  <a:cubicBezTo>
                    <a:pt x="35" y="62"/>
                    <a:pt x="63" y="129"/>
                    <a:pt x="14" y="97"/>
                  </a:cubicBezTo>
                </a:path>
              </a:pathLst>
            </a:custGeom>
            <a:solidFill>
              <a:srgbClr val="C6C6C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52" name="Forme libre 1451"/>
            <p:cNvSpPr>
              <a:spLocks noChangeArrowheads="1"/>
            </p:cNvSpPr>
            <p:nvPr userDrawn="1"/>
          </p:nvSpPr>
          <p:spPr bwMode="auto">
            <a:xfrm>
              <a:off x="2166938" y="2716213"/>
              <a:ext cx="307975" cy="750887"/>
            </a:xfrm>
            <a:custGeom>
              <a:avLst/>
              <a:gdLst>
                <a:gd name="T0" fmla="*/ 490 w 857"/>
                <a:gd name="T1" fmla="*/ 41 h 2084"/>
                <a:gd name="T2" fmla="*/ 603 w 857"/>
                <a:gd name="T3" fmla="*/ 0 h 2084"/>
                <a:gd name="T4" fmla="*/ 607 w 857"/>
                <a:gd name="T5" fmla="*/ 211 h 2084"/>
                <a:gd name="T6" fmla="*/ 607 w 857"/>
                <a:gd name="T7" fmla="*/ 276 h 2084"/>
                <a:gd name="T8" fmla="*/ 647 w 857"/>
                <a:gd name="T9" fmla="*/ 637 h 2084"/>
                <a:gd name="T10" fmla="*/ 556 w 857"/>
                <a:gd name="T11" fmla="*/ 594 h 2084"/>
                <a:gd name="T12" fmla="*/ 600 w 857"/>
                <a:gd name="T13" fmla="*/ 808 h 2084"/>
                <a:gd name="T14" fmla="*/ 572 w 857"/>
                <a:gd name="T15" fmla="*/ 1058 h 2084"/>
                <a:gd name="T16" fmla="*/ 565 w 857"/>
                <a:gd name="T17" fmla="*/ 1090 h 2084"/>
                <a:gd name="T18" fmla="*/ 530 w 857"/>
                <a:gd name="T19" fmla="*/ 1446 h 2084"/>
                <a:gd name="T20" fmla="*/ 814 w 857"/>
                <a:gd name="T21" fmla="*/ 1956 h 2084"/>
                <a:gd name="T22" fmla="*/ 844 w 857"/>
                <a:gd name="T23" fmla="*/ 2035 h 2084"/>
                <a:gd name="T24" fmla="*/ 546 w 857"/>
                <a:gd name="T25" fmla="*/ 1900 h 2084"/>
                <a:gd name="T26" fmla="*/ 459 w 857"/>
                <a:gd name="T27" fmla="*/ 1620 h 2084"/>
                <a:gd name="T28" fmla="*/ 389 w 857"/>
                <a:gd name="T29" fmla="*/ 1186 h 2084"/>
                <a:gd name="T30" fmla="*/ 381 w 857"/>
                <a:gd name="T31" fmla="*/ 1107 h 2084"/>
                <a:gd name="T32" fmla="*/ 282 w 857"/>
                <a:gd name="T33" fmla="*/ 1069 h 2084"/>
                <a:gd name="T34" fmla="*/ 194 w 857"/>
                <a:gd name="T35" fmla="*/ 1113 h 2084"/>
                <a:gd name="T36" fmla="*/ 39 w 857"/>
                <a:gd name="T37" fmla="*/ 982 h 2084"/>
                <a:gd name="T38" fmla="*/ 13 w 857"/>
                <a:gd name="T39" fmla="*/ 957 h 2084"/>
                <a:gd name="T40" fmla="*/ 1 w 857"/>
                <a:gd name="T41" fmla="*/ 924 h 2084"/>
                <a:gd name="T42" fmla="*/ 0 w 857"/>
                <a:gd name="T43" fmla="*/ 905 h 2084"/>
                <a:gd name="T44" fmla="*/ 1 w 857"/>
                <a:gd name="T45" fmla="*/ 889 h 2084"/>
                <a:gd name="T46" fmla="*/ 7 w 857"/>
                <a:gd name="T47" fmla="*/ 872 h 2084"/>
                <a:gd name="T48" fmla="*/ 29 w 857"/>
                <a:gd name="T49" fmla="*/ 846 h 2084"/>
                <a:gd name="T50" fmla="*/ 331 w 857"/>
                <a:gd name="T51" fmla="*/ 513 h 2084"/>
                <a:gd name="T52" fmla="*/ 493 w 857"/>
                <a:gd name="T53" fmla="*/ 345 h 2084"/>
                <a:gd name="T54" fmla="*/ 498 w 857"/>
                <a:gd name="T55" fmla="*/ 301 h 2084"/>
                <a:gd name="T56" fmla="*/ 499 w 857"/>
                <a:gd name="T57" fmla="*/ 255 h 2084"/>
                <a:gd name="T58" fmla="*/ 488 w 857"/>
                <a:gd name="T59" fmla="*/ 56 h 2084"/>
                <a:gd name="T60" fmla="*/ 490 w 857"/>
                <a:gd name="T61" fmla="*/ 41 h 2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7" h="2084">
                  <a:moveTo>
                    <a:pt x="490" y="41"/>
                  </a:moveTo>
                  <a:cubicBezTo>
                    <a:pt x="528" y="27"/>
                    <a:pt x="565" y="14"/>
                    <a:pt x="603" y="0"/>
                  </a:cubicBezTo>
                  <a:cubicBezTo>
                    <a:pt x="623" y="70"/>
                    <a:pt x="636" y="140"/>
                    <a:pt x="607" y="211"/>
                  </a:cubicBezTo>
                  <a:cubicBezTo>
                    <a:pt x="598" y="233"/>
                    <a:pt x="598" y="253"/>
                    <a:pt x="607" y="276"/>
                  </a:cubicBezTo>
                  <a:cubicBezTo>
                    <a:pt x="655" y="392"/>
                    <a:pt x="656" y="514"/>
                    <a:pt x="647" y="637"/>
                  </a:cubicBezTo>
                  <a:cubicBezTo>
                    <a:pt x="600" y="656"/>
                    <a:pt x="578" y="621"/>
                    <a:pt x="556" y="594"/>
                  </a:cubicBezTo>
                  <a:cubicBezTo>
                    <a:pt x="536" y="696"/>
                    <a:pt x="540" y="695"/>
                    <a:pt x="600" y="808"/>
                  </a:cubicBezTo>
                  <a:cubicBezTo>
                    <a:pt x="646" y="893"/>
                    <a:pt x="601" y="977"/>
                    <a:pt x="572" y="1058"/>
                  </a:cubicBezTo>
                  <a:cubicBezTo>
                    <a:pt x="571" y="1069"/>
                    <a:pt x="568" y="1079"/>
                    <a:pt x="565" y="1090"/>
                  </a:cubicBezTo>
                  <a:cubicBezTo>
                    <a:pt x="517" y="1205"/>
                    <a:pt x="514" y="1325"/>
                    <a:pt x="530" y="1446"/>
                  </a:cubicBezTo>
                  <a:cubicBezTo>
                    <a:pt x="589" y="1635"/>
                    <a:pt x="640" y="1829"/>
                    <a:pt x="814" y="1956"/>
                  </a:cubicBezTo>
                  <a:cubicBezTo>
                    <a:pt x="838" y="1974"/>
                    <a:pt x="856" y="2000"/>
                    <a:pt x="844" y="2035"/>
                  </a:cubicBezTo>
                  <a:cubicBezTo>
                    <a:pt x="722" y="2083"/>
                    <a:pt x="577" y="2014"/>
                    <a:pt x="546" y="1900"/>
                  </a:cubicBezTo>
                  <a:cubicBezTo>
                    <a:pt x="522" y="1805"/>
                    <a:pt x="504" y="1709"/>
                    <a:pt x="459" y="1620"/>
                  </a:cubicBezTo>
                  <a:cubicBezTo>
                    <a:pt x="389" y="1483"/>
                    <a:pt x="420" y="1330"/>
                    <a:pt x="389" y="1186"/>
                  </a:cubicBezTo>
                  <a:cubicBezTo>
                    <a:pt x="383" y="1160"/>
                    <a:pt x="389" y="1133"/>
                    <a:pt x="381" y="1107"/>
                  </a:cubicBezTo>
                  <a:cubicBezTo>
                    <a:pt x="366" y="1049"/>
                    <a:pt x="342" y="1014"/>
                    <a:pt x="282" y="1069"/>
                  </a:cubicBezTo>
                  <a:cubicBezTo>
                    <a:pt x="258" y="1092"/>
                    <a:pt x="233" y="1119"/>
                    <a:pt x="194" y="1113"/>
                  </a:cubicBezTo>
                  <a:cubicBezTo>
                    <a:pt x="134" y="1078"/>
                    <a:pt x="104" y="1011"/>
                    <a:pt x="39" y="982"/>
                  </a:cubicBezTo>
                  <a:cubicBezTo>
                    <a:pt x="29" y="976"/>
                    <a:pt x="21" y="968"/>
                    <a:pt x="13" y="957"/>
                  </a:cubicBezTo>
                  <a:cubicBezTo>
                    <a:pt x="7" y="947"/>
                    <a:pt x="3" y="936"/>
                    <a:pt x="1" y="924"/>
                  </a:cubicBezTo>
                  <a:cubicBezTo>
                    <a:pt x="1" y="918"/>
                    <a:pt x="1" y="911"/>
                    <a:pt x="0" y="905"/>
                  </a:cubicBezTo>
                  <a:cubicBezTo>
                    <a:pt x="0" y="899"/>
                    <a:pt x="1" y="893"/>
                    <a:pt x="1" y="889"/>
                  </a:cubicBezTo>
                  <a:cubicBezTo>
                    <a:pt x="3" y="882"/>
                    <a:pt x="6" y="878"/>
                    <a:pt x="7" y="872"/>
                  </a:cubicBezTo>
                  <a:cubicBezTo>
                    <a:pt x="13" y="863"/>
                    <a:pt x="21" y="853"/>
                    <a:pt x="29" y="846"/>
                  </a:cubicBezTo>
                  <a:cubicBezTo>
                    <a:pt x="162" y="763"/>
                    <a:pt x="250" y="643"/>
                    <a:pt x="331" y="513"/>
                  </a:cubicBezTo>
                  <a:cubicBezTo>
                    <a:pt x="374" y="446"/>
                    <a:pt x="473" y="434"/>
                    <a:pt x="493" y="345"/>
                  </a:cubicBezTo>
                  <a:cubicBezTo>
                    <a:pt x="496" y="330"/>
                    <a:pt x="498" y="314"/>
                    <a:pt x="498" y="301"/>
                  </a:cubicBezTo>
                  <a:cubicBezTo>
                    <a:pt x="498" y="285"/>
                    <a:pt x="499" y="270"/>
                    <a:pt x="499" y="255"/>
                  </a:cubicBezTo>
                  <a:cubicBezTo>
                    <a:pt x="494" y="189"/>
                    <a:pt x="522" y="120"/>
                    <a:pt x="488" y="56"/>
                  </a:cubicBezTo>
                  <a:cubicBezTo>
                    <a:pt x="490" y="52"/>
                    <a:pt x="490" y="47"/>
                    <a:pt x="490" y="41"/>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53" name="Forme libre 1452"/>
            <p:cNvSpPr>
              <a:spLocks noChangeArrowheads="1"/>
            </p:cNvSpPr>
            <p:nvPr userDrawn="1"/>
          </p:nvSpPr>
          <p:spPr bwMode="auto">
            <a:xfrm>
              <a:off x="2401888" y="2536825"/>
              <a:ext cx="90487" cy="471488"/>
            </a:xfrm>
            <a:custGeom>
              <a:avLst/>
              <a:gdLst>
                <a:gd name="T0" fmla="*/ 84 w 253"/>
                <a:gd name="T1" fmla="*/ 1136 h 1308"/>
                <a:gd name="T2" fmla="*/ 42 w 253"/>
                <a:gd name="T3" fmla="*/ 0 h 1308"/>
                <a:gd name="T4" fmla="*/ 104 w 253"/>
                <a:gd name="T5" fmla="*/ 86 h 1308"/>
                <a:gd name="T6" fmla="*/ 162 w 253"/>
                <a:gd name="T7" fmla="*/ 278 h 1308"/>
                <a:gd name="T8" fmla="*/ 167 w 253"/>
                <a:gd name="T9" fmla="*/ 336 h 1308"/>
                <a:gd name="T10" fmla="*/ 211 w 253"/>
                <a:gd name="T11" fmla="*/ 557 h 1308"/>
                <a:gd name="T12" fmla="*/ 223 w 253"/>
                <a:gd name="T13" fmla="*/ 632 h 1308"/>
                <a:gd name="T14" fmla="*/ 239 w 253"/>
                <a:gd name="T15" fmla="*/ 961 h 1308"/>
                <a:gd name="T16" fmla="*/ 246 w 253"/>
                <a:gd name="T17" fmla="*/ 996 h 1308"/>
                <a:gd name="T18" fmla="*/ 249 w 253"/>
                <a:gd name="T19" fmla="*/ 1099 h 1308"/>
                <a:gd name="T20" fmla="*/ 245 w 253"/>
                <a:gd name="T21" fmla="*/ 1133 h 1308"/>
                <a:gd name="T22" fmla="*/ 240 w 253"/>
                <a:gd name="T23" fmla="*/ 1202 h 1308"/>
                <a:gd name="T24" fmla="*/ 229 w 253"/>
                <a:gd name="T25" fmla="*/ 1237 h 1308"/>
                <a:gd name="T26" fmla="*/ 87 w 253"/>
                <a:gd name="T27" fmla="*/ 1208 h 1308"/>
                <a:gd name="T28" fmla="*/ 87 w 253"/>
                <a:gd name="T29" fmla="*/ 1154 h 1308"/>
                <a:gd name="T30" fmla="*/ 84 w 253"/>
                <a:gd name="T31" fmla="*/ 113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3" h="1308">
                  <a:moveTo>
                    <a:pt x="84" y="1136"/>
                  </a:moveTo>
                  <a:cubicBezTo>
                    <a:pt x="6" y="760"/>
                    <a:pt x="0" y="385"/>
                    <a:pt x="42" y="0"/>
                  </a:cubicBezTo>
                  <a:cubicBezTo>
                    <a:pt x="100" y="17"/>
                    <a:pt x="83" y="63"/>
                    <a:pt x="104" y="86"/>
                  </a:cubicBezTo>
                  <a:cubicBezTo>
                    <a:pt x="170" y="136"/>
                    <a:pt x="129" y="218"/>
                    <a:pt x="162" y="278"/>
                  </a:cubicBezTo>
                  <a:cubicBezTo>
                    <a:pt x="165" y="298"/>
                    <a:pt x="165" y="316"/>
                    <a:pt x="167" y="336"/>
                  </a:cubicBezTo>
                  <a:cubicBezTo>
                    <a:pt x="164" y="414"/>
                    <a:pt x="200" y="483"/>
                    <a:pt x="211" y="557"/>
                  </a:cubicBezTo>
                  <a:cubicBezTo>
                    <a:pt x="214" y="582"/>
                    <a:pt x="220" y="606"/>
                    <a:pt x="223" y="632"/>
                  </a:cubicBezTo>
                  <a:cubicBezTo>
                    <a:pt x="232" y="742"/>
                    <a:pt x="216" y="852"/>
                    <a:pt x="239" y="961"/>
                  </a:cubicBezTo>
                  <a:cubicBezTo>
                    <a:pt x="242" y="973"/>
                    <a:pt x="245" y="983"/>
                    <a:pt x="246" y="996"/>
                  </a:cubicBezTo>
                  <a:cubicBezTo>
                    <a:pt x="251" y="1029"/>
                    <a:pt x="252" y="1064"/>
                    <a:pt x="249" y="1099"/>
                  </a:cubicBezTo>
                  <a:cubicBezTo>
                    <a:pt x="248" y="1110"/>
                    <a:pt x="246" y="1122"/>
                    <a:pt x="245" y="1133"/>
                  </a:cubicBezTo>
                  <a:cubicBezTo>
                    <a:pt x="240" y="1156"/>
                    <a:pt x="240" y="1179"/>
                    <a:pt x="240" y="1202"/>
                  </a:cubicBezTo>
                  <a:cubicBezTo>
                    <a:pt x="239" y="1214"/>
                    <a:pt x="236" y="1226"/>
                    <a:pt x="229" y="1237"/>
                  </a:cubicBezTo>
                  <a:cubicBezTo>
                    <a:pt x="148" y="1307"/>
                    <a:pt x="130" y="1304"/>
                    <a:pt x="87" y="1208"/>
                  </a:cubicBezTo>
                  <a:cubicBezTo>
                    <a:pt x="87" y="1190"/>
                    <a:pt x="87" y="1173"/>
                    <a:pt x="87" y="1154"/>
                  </a:cubicBezTo>
                  <a:cubicBezTo>
                    <a:pt x="86" y="1148"/>
                    <a:pt x="84" y="1142"/>
                    <a:pt x="84" y="1136"/>
                  </a:cubicBezTo>
                </a:path>
              </a:pathLst>
            </a:custGeom>
            <a:solidFill>
              <a:schemeClr val="accent3">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54" name="Forme libre 1453"/>
            <p:cNvSpPr>
              <a:spLocks noChangeArrowheads="1"/>
            </p:cNvSpPr>
            <p:nvPr userDrawn="1"/>
          </p:nvSpPr>
          <p:spPr bwMode="auto">
            <a:xfrm>
              <a:off x="2322513" y="2868613"/>
              <a:ext cx="184150" cy="231775"/>
            </a:xfrm>
            <a:custGeom>
              <a:avLst/>
              <a:gdLst>
                <a:gd name="T0" fmla="*/ 328 w 511"/>
                <a:gd name="T1" fmla="*/ 260 h 643"/>
                <a:gd name="T2" fmla="*/ 348 w 511"/>
                <a:gd name="T3" fmla="*/ 300 h 643"/>
                <a:gd name="T4" fmla="*/ 382 w 511"/>
                <a:gd name="T5" fmla="*/ 338 h 643"/>
                <a:gd name="T6" fmla="*/ 400 w 511"/>
                <a:gd name="T7" fmla="*/ 281 h 643"/>
                <a:gd name="T8" fmla="*/ 501 w 511"/>
                <a:gd name="T9" fmla="*/ 497 h 643"/>
                <a:gd name="T10" fmla="*/ 397 w 511"/>
                <a:gd name="T11" fmla="*/ 523 h 643"/>
                <a:gd name="T12" fmla="*/ 281 w 511"/>
                <a:gd name="T13" fmla="*/ 507 h 643"/>
                <a:gd name="T14" fmla="*/ 180 w 511"/>
                <a:gd name="T15" fmla="*/ 610 h 643"/>
                <a:gd name="T16" fmla="*/ 101 w 511"/>
                <a:gd name="T17" fmla="*/ 625 h 643"/>
                <a:gd name="T18" fmla="*/ 110 w 511"/>
                <a:gd name="T19" fmla="*/ 568 h 643"/>
                <a:gd name="T20" fmla="*/ 140 w 511"/>
                <a:gd name="T21" fmla="*/ 449 h 643"/>
                <a:gd name="T22" fmla="*/ 53 w 511"/>
                <a:gd name="T23" fmla="*/ 384 h 643"/>
                <a:gd name="T24" fmla="*/ 18 w 511"/>
                <a:gd name="T25" fmla="*/ 286 h 643"/>
                <a:gd name="T26" fmla="*/ 108 w 511"/>
                <a:gd name="T27" fmla="*/ 42 h 643"/>
                <a:gd name="T28" fmla="*/ 159 w 511"/>
                <a:gd name="T29" fmla="*/ 5 h 643"/>
                <a:gd name="T30" fmla="*/ 186 w 511"/>
                <a:gd name="T31" fmla="*/ 69 h 643"/>
                <a:gd name="T32" fmla="*/ 211 w 511"/>
                <a:gd name="T33" fmla="*/ 211 h 643"/>
                <a:gd name="T34" fmla="*/ 221 w 511"/>
                <a:gd name="T35" fmla="*/ 243 h 643"/>
                <a:gd name="T36" fmla="*/ 289 w 511"/>
                <a:gd name="T37" fmla="*/ 242 h 643"/>
                <a:gd name="T38" fmla="*/ 305 w 511"/>
                <a:gd name="T39" fmla="*/ 213 h 643"/>
                <a:gd name="T40" fmla="*/ 305 w 511"/>
                <a:gd name="T41" fmla="*/ 213 h 643"/>
                <a:gd name="T42" fmla="*/ 328 w 511"/>
                <a:gd name="T43" fmla="*/ 26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1" h="643">
                  <a:moveTo>
                    <a:pt x="328" y="260"/>
                  </a:moveTo>
                  <a:cubicBezTo>
                    <a:pt x="334" y="274"/>
                    <a:pt x="342" y="287"/>
                    <a:pt x="348" y="300"/>
                  </a:cubicBezTo>
                  <a:cubicBezTo>
                    <a:pt x="356" y="316"/>
                    <a:pt x="362" y="342"/>
                    <a:pt x="382" y="338"/>
                  </a:cubicBezTo>
                  <a:cubicBezTo>
                    <a:pt x="409" y="332"/>
                    <a:pt x="392" y="300"/>
                    <a:pt x="400" y="281"/>
                  </a:cubicBezTo>
                  <a:cubicBezTo>
                    <a:pt x="510" y="318"/>
                    <a:pt x="501" y="410"/>
                    <a:pt x="501" y="497"/>
                  </a:cubicBezTo>
                  <a:cubicBezTo>
                    <a:pt x="475" y="541"/>
                    <a:pt x="438" y="541"/>
                    <a:pt x="397" y="523"/>
                  </a:cubicBezTo>
                  <a:cubicBezTo>
                    <a:pt x="360" y="507"/>
                    <a:pt x="322" y="491"/>
                    <a:pt x="281" y="507"/>
                  </a:cubicBezTo>
                  <a:cubicBezTo>
                    <a:pt x="215" y="509"/>
                    <a:pt x="211" y="571"/>
                    <a:pt x="180" y="610"/>
                  </a:cubicBezTo>
                  <a:cubicBezTo>
                    <a:pt x="156" y="626"/>
                    <a:pt x="131" y="642"/>
                    <a:pt x="101" y="625"/>
                  </a:cubicBezTo>
                  <a:cubicBezTo>
                    <a:pt x="104" y="607"/>
                    <a:pt x="105" y="587"/>
                    <a:pt x="110" y="568"/>
                  </a:cubicBezTo>
                  <a:cubicBezTo>
                    <a:pt x="121" y="529"/>
                    <a:pt x="148" y="492"/>
                    <a:pt x="140" y="449"/>
                  </a:cubicBezTo>
                  <a:cubicBezTo>
                    <a:pt x="133" y="402"/>
                    <a:pt x="79" y="411"/>
                    <a:pt x="53" y="384"/>
                  </a:cubicBezTo>
                  <a:cubicBezTo>
                    <a:pt x="27" y="356"/>
                    <a:pt x="0" y="333"/>
                    <a:pt x="18" y="286"/>
                  </a:cubicBezTo>
                  <a:cubicBezTo>
                    <a:pt x="50" y="205"/>
                    <a:pt x="92" y="127"/>
                    <a:pt x="108" y="42"/>
                  </a:cubicBezTo>
                  <a:cubicBezTo>
                    <a:pt x="113" y="19"/>
                    <a:pt x="133" y="0"/>
                    <a:pt x="159" y="5"/>
                  </a:cubicBezTo>
                  <a:cubicBezTo>
                    <a:pt x="194" y="13"/>
                    <a:pt x="197" y="48"/>
                    <a:pt x="186" y="69"/>
                  </a:cubicBezTo>
                  <a:cubicBezTo>
                    <a:pt x="157" y="126"/>
                    <a:pt x="176" y="168"/>
                    <a:pt x="211" y="211"/>
                  </a:cubicBezTo>
                  <a:cubicBezTo>
                    <a:pt x="214" y="222"/>
                    <a:pt x="215" y="234"/>
                    <a:pt x="221" y="243"/>
                  </a:cubicBezTo>
                  <a:cubicBezTo>
                    <a:pt x="250" y="290"/>
                    <a:pt x="256" y="290"/>
                    <a:pt x="289" y="242"/>
                  </a:cubicBezTo>
                  <a:cubicBezTo>
                    <a:pt x="295" y="232"/>
                    <a:pt x="301" y="222"/>
                    <a:pt x="305" y="213"/>
                  </a:cubicBezTo>
                  <a:lnTo>
                    <a:pt x="305" y="213"/>
                  </a:lnTo>
                  <a:cubicBezTo>
                    <a:pt x="321" y="226"/>
                    <a:pt x="316" y="248"/>
                    <a:pt x="328" y="260"/>
                  </a:cubicBezTo>
                </a:path>
              </a:pathLst>
            </a:custGeom>
            <a:solidFill>
              <a:schemeClr val="accent3">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55" name="Forme libre 1454"/>
            <p:cNvSpPr>
              <a:spLocks noChangeArrowheads="1"/>
            </p:cNvSpPr>
            <p:nvPr userDrawn="1"/>
          </p:nvSpPr>
          <p:spPr bwMode="auto">
            <a:xfrm>
              <a:off x="2314575" y="2624138"/>
              <a:ext cx="65088" cy="87312"/>
            </a:xfrm>
            <a:custGeom>
              <a:avLst/>
              <a:gdLst>
                <a:gd name="T0" fmla="*/ 171 w 180"/>
                <a:gd name="T1" fmla="*/ 182 h 241"/>
                <a:gd name="T2" fmla="*/ 27 w 180"/>
                <a:gd name="T3" fmla="*/ 239 h 241"/>
                <a:gd name="T4" fmla="*/ 11 w 180"/>
                <a:gd name="T5" fmla="*/ 45 h 241"/>
                <a:gd name="T6" fmla="*/ 144 w 180"/>
                <a:gd name="T7" fmla="*/ 26 h 241"/>
                <a:gd name="T8" fmla="*/ 171 w 180"/>
                <a:gd name="T9" fmla="*/ 182 h 241"/>
              </a:gdLst>
              <a:ahLst/>
              <a:cxnLst>
                <a:cxn ang="0">
                  <a:pos x="T0" y="T1"/>
                </a:cxn>
                <a:cxn ang="0">
                  <a:pos x="T2" y="T3"/>
                </a:cxn>
                <a:cxn ang="0">
                  <a:pos x="T4" y="T5"/>
                </a:cxn>
                <a:cxn ang="0">
                  <a:pos x="T6" y="T7"/>
                </a:cxn>
                <a:cxn ang="0">
                  <a:pos x="T8" y="T9"/>
                </a:cxn>
              </a:cxnLst>
              <a:rect l="0" t="0" r="r" b="b"/>
              <a:pathLst>
                <a:path w="180" h="241">
                  <a:moveTo>
                    <a:pt x="171" y="182"/>
                  </a:moveTo>
                  <a:cubicBezTo>
                    <a:pt x="133" y="222"/>
                    <a:pt x="86" y="240"/>
                    <a:pt x="27" y="239"/>
                  </a:cubicBezTo>
                  <a:cubicBezTo>
                    <a:pt x="0" y="176"/>
                    <a:pt x="6" y="110"/>
                    <a:pt x="11" y="45"/>
                  </a:cubicBezTo>
                  <a:cubicBezTo>
                    <a:pt x="50" y="0"/>
                    <a:pt x="102" y="51"/>
                    <a:pt x="144" y="26"/>
                  </a:cubicBezTo>
                  <a:cubicBezTo>
                    <a:pt x="170" y="75"/>
                    <a:pt x="179" y="127"/>
                    <a:pt x="171" y="182"/>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56" name="Forme libre 1455"/>
            <p:cNvSpPr>
              <a:spLocks noChangeArrowheads="1"/>
            </p:cNvSpPr>
            <p:nvPr userDrawn="1"/>
          </p:nvSpPr>
          <p:spPr bwMode="auto">
            <a:xfrm>
              <a:off x="2439988" y="2543175"/>
              <a:ext cx="36512" cy="112713"/>
            </a:xfrm>
            <a:custGeom>
              <a:avLst/>
              <a:gdLst>
                <a:gd name="T0" fmla="*/ 27 w 100"/>
                <a:gd name="T1" fmla="*/ 273 h 314"/>
                <a:gd name="T2" fmla="*/ 3 w 100"/>
                <a:gd name="T3" fmla="*/ 67 h 314"/>
                <a:gd name="T4" fmla="*/ 52 w 100"/>
                <a:gd name="T5" fmla="*/ 0 h 314"/>
                <a:gd name="T6" fmla="*/ 99 w 100"/>
                <a:gd name="T7" fmla="*/ 293 h 314"/>
                <a:gd name="T8" fmla="*/ 27 w 100"/>
                <a:gd name="T9" fmla="*/ 273 h 314"/>
              </a:gdLst>
              <a:ahLst/>
              <a:cxnLst>
                <a:cxn ang="0">
                  <a:pos x="T0" y="T1"/>
                </a:cxn>
                <a:cxn ang="0">
                  <a:pos x="T2" y="T3"/>
                </a:cxn>
                <a:cxn ang="0">
                  <a:pos x="T4" y="T5"/>
                </a:cxn>
                <a:cxn ang="0">
                  <a:pos x="T6" y="T7"/>
                </a:cxn>
                <a:cxn ang="0">
                  <a:pos x="T8" y="T9"/>
                </a:cxn>
              </a:cxnLst>
              <a:rect l="0" t="0" r="r" b="b"/>
              <a:pathLst>
                <a:path w="100" h="314">
                  <a:moveTo>
                    <a:pt x="27" y="273"/>
                  </a:moveTo>
                  <a:cubicBezTo>
                    <a:pt x="0" y="207"/>
                    <a:pt x="6" y="137"/>
                    <a:pt x="3" y="67"/>
                  </a:cubicBezTo>
                  <a:cubicBezTo>
                    <a:pt x="10" y="39"/>
                    <a:pt x="13" y="7"/>
                    <a:pt x="52" y="0"/>
                  </a:cubicBezTo>
                  <a:cubicBezTo>
                    <a:pt x="70" y="98"/>
                    <a:pt x="93" y="194"/>
                    <a:pt x="99" y="293"/>
                  </a:cubicBezTo>
                  <a:cubicBezTo>
                    <a:pt x="67" y="313"/>
                    <a:pt x="50" y="279"/>
                    <a:pt x="27" y="273"/>
                  </a:cubicBezTo>
                </a:path>
              </a:pathLst>
            </a:custGeom>
            <a:solidFill>
              <a:srgbClr val="2C2C2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57" name="Forme libre 1456"/>
            <p:cNvSpPr>
              <a:spLocks noChangeArrowheads="1"/>
            </p:cNvSpPr>
            <p:nvPr userDrawn="1"/>
          </p:nvSpPr>
          <p:spPr bwMode="auto">
            <a:xfrm>
              <a:off x="2309813" y="2613025"/>
              <a:ext cx="57150" cy="28575"/>
            </a:xfrm>
            <a:custGeom>
              <a:avLst/>
              <a:gdLst>
                <a:gd name="T0" fmla="*/ 156 w 157"/>
                <a:gd name="T1" fmla="*/ 57 h 81"/>
                <a:gd name="T2" fmla="*/ 23 w 157"/>
                <a:gd name="T3" fmla="*/ 75 h 81"/>
                <a:gd name="T4" fmla="*/ 81 w 157"/>
                <a:gd name="T5" fmla="*/ 35 h 81"/>
                <a:gd name="T6" fmla="*/ 156 w 157"/>
                <a:gd name="T7" fmla="*/ 57 h 81"/>
              </a:gdLst>
              <a:ahLst/>
              <a:cxnLst>
                <a:cxn ang="0">
                  <a:pos x="T0" y="T1"/>
                </a:cxn>
                <a:cxn ang="0">
                  <a:pos x="T2" y="T3"/>
                </a:cxn>
                <a:cxn ang="0">
                  <a:pos x="T4" y="T5"/>
                </a:cxn>
                <a:cxn ang="0">
                  <a:pos x="T6" y="T7"/>
                </a:cxn>
              </a:cxnLst>
              <a:rect l="0" t="0" r="r" b="b"/>
              <a:pathLst>
                <a:path w="157" h="81">
                  <a:moveTo>
                    <a:pt x="156" y="57"/>
                  </a:moveTo>
                  <a:cubicBezTo>
                    <a:pt x="113" y="80"/>
                    <a:pt x="67" y="74"/>
                    <a:pt x="23" y="75"/>
                  </a:cubicBezTo>
                  <a:cubicBezTo>
                    <a:pt x="0" y="0"/>
                    <a:pt x="59" y="45"/>
                    <a:pt x="81" y="35"/>
                  </a:cubicBezTo>
                  <a:cubicBezTo>
                    <a:pt x="107" y="43"/>
                    <a:pt x="131" y="51"/>
                    <a:pt x="156" y="57"/>
                  </a:cubicBezTo>
                </a:path>
              </a:pathLst>
            </a:custGeom>
            <a:solidFill>
              <a:srgbClr val="E4E4E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58" name="Forme libre 1457"/>
            <p:cNvSpPr>
              <a:spLocks noChangeArrowheads="1"/>
            </p:cNvSpPr>
            <p:nvPr userDrawn="1"/>
          </p:nvSpPr>
          <p:spPr bwMode="auto">
            <a:xfrm>
              <a:off x="2354263" y="2592388"/>
              <a:ext cx="36512" cy="23812"/>
            </a:xfrm>
            <a:custGeom>
              <a:avLst/>
              <a:gdLst>
                <a:gd name="T0" fmla="*/ 37 w 100"/>
                <a:gd name="T1" fmla="*/ 65 h 66"/>
                <a:gd name="T2" fmla="*/ 11 w 100"/>
                <a:gd name="T3" fmla="*/ 44 h 66"/>
                <a:gd name="T4" fmla="*/ 38 w 100"/>
                <a:gd name="T5" fmla="*/ 0 h 66"/>
                <a:gd name="T6" fmla="*/ 38 w 100"/>
                <a:gd name="T7" fmla="*/ 1 h 66"/>
                <a:gd name="T8" fmla="*/ 37 w 100"/>
                <a:gd name="T9" fmla="*/ 65 h 66"/>
              </a:gdLst>
              <a:ahLst/>
              <a:cxnLst>
                <a:cxn ang="0">
                  <a:pos x="T0" y="T1"/>
                </a:cxn>
                <a:cxn ang="0">
                  <a:pos x="T2" y="T3"/>
                </a:cxn>
                <a:cxn ang="0">
                  <a:pos x="T4" y="T5"/>
                </a:cxn>
                <a:cxn ang="0">
                  <a:pos x="T6" y="T7"/>
                </a:cxn>
                <a:cxn ang="0">
                  <a:pos x="T8" y="T9"/>
                </a:cxn>
              </a:cxnLst>
              <a:rect l="0" t="0" r="r" b="b"/>
              <a:pathLst>
                <a:path w="100" h="66">
                  <a:moveTo>
                    <a:pt x="37" y="65"/>
                  </a:moveTo>
                  <a:cubicBezTo>
                    <a:pt x="27" y="58"/>
                    <a:pt x="20" y="52"/>
                    <a:pt x="11" y="44"/>
                  </a:cubicBezTo>
                  <a:cubicBezTo>
                    <a:pt x="0" y="16"/>
                    <a:pt x="21" y="9"/>
                    <a:pt x="38" y="0"/>
                  </a:cubicBezTo>
                  <a:lnTo>
                    <a:pt x="38" y="1"/>
                  </a:lnTo>
                  <a:cubicBezTo>
                    <a:pt x="78" y="24"/>
                    <a:pt x="99" y="46"/>
                    <a:pt x="37" y="65"/>
                  </a:cubicBezTo>
                </a:path>
              </a:pathLst>
            </a:custGeom>
            <a:solidFill>
              <a:srgbClr val="D6D6D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59" name="Forme libre 1458"/>
            <p:cNvSpPr>
              <a:spLocks noChangeArrowheads="1"/>
            </p:cNvSpPr>
            <p:nvPr userDrawn="1"/>
          </p:nvSpPr>
          <p:spPr bwMode="auto">
            <a:xfrm>
              <a:off x="2401888" y="2555875"/>
              <a:ext cx="4762" cy="12700"/>
            </a:xfrm>
            <a:custGeom>
              <a:avLst/>
              <a:gdLst>
                <a:gd name="T0" fmla="*/ 9 w 15"/>
                <a:gd name="T1" fmla="*/ 35 h 36"/>
                <a:gd name="T2" fmla="*/ 1 w 15"/>
                <a:gd name="T3" fmla="*/ 17 h 36"/>
                <a:gd name="T4" fmla="*/ 3 w 15"/>
                <a:gd name="T5" fmla="*/ 6 h 36"/>
                <a:gd name="T6" fmla="*/ 14 w 15"/>
                <a:gd name="T7" fmla="*/ 12 h 36"/>
                <a:gd name="T8" fmla="*/ 9 w 15"/>
                <a:gd name="T9" fmla="*/ 35 h 36"/>
              </a:gdLst>
              <a:ahLst/>
              <a:cxnLst>
                <a:cxn ang="0">
                  <a:pos x="T0" y="T1"/>
                </a:cxn>
                <a:cxn ang="0">
                  <a:pos x="T2" y="T3"/>
                </a:cxn>
                <a:cxn ang="0">
                  <a:pos x="T4" y="T5"/>
                </a:cxn>
                <a:cxn ang="0">
                  <a:pos x="T6" y="T7"/>
                </a:cxn>
                <a:cxn ang="0">
                  <a:pos x="T8" y="T9"/>
                </a:cxn>
              </a:cxnLst>
              <a:rect l="0" t="0" r="r" b="b"/>
              <a:pathLst>
                <a:path w="15" h="36">
                  <a:moveTo>
                    <a:pt x="9" y="35"/>
                  </a:moveTo>
                  <a:cubicBezTo>
                    <a:pt x="6" y="29"/>
                    <a:pt x="3" y="23"/>
                    <a:pt x="1" y="17"/>
                  </a:cubicBezTo>
                  <a:cubicBezTo>
                    <a:pt x="0" y="14"/>
                    <a:pt x="1" y="9"/>
                    <a:pt x="3" y="6"/>
                  </a:cubicBezTo>
                  <a:cubicBezTo>
                    <a:pt x="9" y="0"/>
                    <a:pt x="14" y="1"/>
                    <a:pt x="14" y="12"/>
                  </a:cubicBezTo>
                  <a:cubicBezTo>
                    <a:pt x="14" y="21"/>
                    <a:pt x="11" y="27"/>
                    <a:pt x="9" y="35"/>
                  </a:cubicBezTo>
                </a:path>
              </a:pathLst>
            </a:custGeom>
            <a:solidFill>
              <a:srgbClr val="DFDFD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60" name="Forme libre 1459"/>
            <p:cNvSpPr>
              <a:spLocks noChangeArrowheads="1"/>
            </p:cNvSpPr>
            <p:nvPr userDrawn="1"/>
          </p:nvSpPr>
          <p:spPr bwMode="auto">
            <a:xfrm>
              <a:off x="2674938" y="2384425"/>
              <a:ext cx="120650" cy="153988"/>
            </a:xfrm>
            <a:custGeom>
              <a:avLst/>
              <a:gdLst>
                <a:gd name="T0" fmla="*/ 197 w 337"/>
                <a:gd name="T1" fmla="*/ 413 h 428"/>
                <a:gd name="T2" fmla="*/ 152 w 337"/>
                <a:gd name="T3" fmla="*/ 412 h 428"/>
                <a:gd name="T4" fmla="*/ 35 w 337"/>
                <a:gd name="T5" fmla="*/ 349 h 428"/>
                <a:gd name="T6" fmla="*/ 65 w 337"/>
                <a:gd name="T7" fmla="*/ 239 h 428"/>
                <a:gd name="T8" fmla="*/ 125 w 337"/>
                <a:gd name="T9" fmla="*/ 149 h 428"/>
                <a:gd name="T10" fmla="*/ 175 w 337"/>
                <a:gd name="T11" fmla="*/ 24 h 428"/>
                <a:gd name="T12" fmla="*/ 191 w 337"/>
                <a:gd name="T13" fmla="*/ 18 h 428"/>
                <a:gd name="T14" fmla="*/ 221 w 337"/>
                <a:gd name="T15" fmla="*/ 0 h 428"/>
                <a:gd name="T16" fmla="*/ 221 w 337"/>
                <a:gd name="T17" fmla="*/ 0 h 428"/>
                <a:gd name="T18" fmla="*/ 288 w 337"/>
                <a:gd name="T19" fmla="*/ 137 h 428"/>
                <a:gd name="T20" fmla="*/ 298 w 337"/>
                <a:gd name="T21" fmla="*/ 215 h 428"/>
                <a:gd name="T22" fmla="*/ 265 w 337"/>
                <a:gd name="T23" fmla="*/ 366 h 428"/>
                <a:gd name="T24" fmla="*/ 197 w 337"/>
                <a:gd name="T25" fmla="*/ 413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7" h="428">
                  <a:moveTo>
                    <a:pt x="197" y="413"/>
                  </a:moveTo>
                  <a:cubicBezTo>
                    <a:pt x="182" y="413"/>
                    <a:pt x="168" y="412"/>
                    <a:pt x="152" y="412"/>
                  </a:cubicBezTo>
                  <a:cubicBezTo>
                    <a:pt x="104" y="410"/>
                    <a:pt x="53" y="412"/>
                    <a:pt x="35" y="349"/>
                  </a:cubicBezTo>
                  <a:cubicBezTo>
                    <a:pt x="21" y="305"/>
                    <a:pt x="0" y="264"/>
                    <a:pt x="65" y="239"/>
                  </a:cubicBezTo>
                  <a:cubicBezTo>
                    <a:pt x="104" y="226"/>
                    <a:pt x="119" y="187"/>
                    <a:pt x="125" y="149"/>
                  </a:cubicBezTo>
                  <a:cubicBezTo>
                    <a:pt x="133" y="103"/>
                    <a:pt x="157" y="65"/>
                    <a:pt x="175" y="24"/>
                  </a:cubicBezTo>
                  <a:cubicBezTo>
                    <a:pt x="180" y="21"/>
                    <a:pt x="185" y="19"/>
                    <a:pt x="191" y="18"/>
                  </a:cubicBezTo>
                  <a:cubicBezTo>
                    <a:pt x="203" y="15"/>
                    <a:pt x="212" y="7"/>
                    <a:pt x="221" y="0"/>
                  </a:cubicBezTo>
                  <a:lnTo>
                    <a:pt x="221" y="0"/>
                  </a:lnTo>
                  <a:cubicBezTo>
                    <a:pt x="269" y="33"/>
                    <a:pt x="284" y="82"/>
                    <a:pt x="288" y="137"/>
                  </a:cubicBezTo>
                  <a:cubicBezTo>
                    <a:pt x="290" y="163"/>
                    <a:pt x="285" y="193"/>
                    <a:pt x="298" y="215"/>
                  </a:cubicBezTo>
                  <a:cubicBezTo>
                    <a:pt x="336" y="277"/>
                    <a:pt x="304" y="322"/>
                    <a:pt x="265" y="366"/>
                  </a:cubicBezTo>
                  <a:cubicBezTo>
                    <a:pt x="261" y="407"/>
                    <a:pt x="241" y="427"/>
                    <a:pt x="197" y="413"/>
                  </a:cubicBezTo>
                </a:path>
              </a:pathLst>
            </a:custGeom>
            <a:solidFill>
              <a:srgbClr val="23232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61" name="Forme libre 1460"/>
            <p:cNvSpPr>
              <a:spLocks noChangeArrowheads="1"/>
            </p:cNvSpPr>
            <p:nvPr userDrawn="1"/>
          </p:nvSpPr>
          <p:spPr bwMode="auto">
            <a:xfrm>
              <a:off x="2738438" y="2344738"/>
              <a:ext cx="49212" cy="31750"/>
            </a:xfrm>
            <a:custGeom>
              <a:avLst/>
              <a:gdLst>
                <a:gd name="T0" fmla="*/ 115 w 136"/>
                <a:gd name="T1" fmla="*/ 46 h 90"/>
                <a:gd name="T2" fmla="*/ 68 w 136"/>
                <a:gd name="T3" fmla="*/ 89 h 90"/>
                <a:gd name="T4" fmla="*/ 0 w 136"/>
                <a:gd name="T5" fmla="*/ 64 h 90"/>
                <a:gd name="T6" fmla="*/ 98 w 136"/>
                <a:gd name="T7" fmla="*/ 0 h 90"/>
                <a:gd name="T8" fmla="*/ 115 w 136"/>
                <a:gd name="T9" fmla="*/ 46 h 90"/>
              </a:gdLst>
              <a:ahLst/>
              <a:cxnLst>
                <a:cxn ang="0">
                  <a:pos x="T0" y="T1"/>
                </a:cxn>
                <a:cxn ang="0">
                  <a:pos x="T2" y="T3"/>
                </a:cxn>
                <a:cxn ang="0">
                  <a:pos x="T4" y="T5"/>
                </a:cxn>
                <a:cxn ang="0">
                  <a:pos x="T6" y="T7"/>
                </a:cxn>
                <a:cxn ang="0">
                  <a:pos x="T8" y="T9"/>
                </a:cxn>
              </a:cxnLst>
              <a:rect l="0" t="0" r="r" b="b"/>
              <a:pathLst>
                <a:path w="136" h="90">
                  <a:moveTo>
                    <a:pt x="115" y="46"/>
                  </a:moveTo>
                  <a:cubicBezTo>
                    <a:pt x="100" y="60"/>
                    <a:pt x="84" y="73"/>
                    <a:pt x="68" y="89"/>
                  </a:cubicBezTo>
                  <a:cubicBezTo>
                    <a:pt x="49" y="69"/>
                    <a:pt x="25" y="67"/>
                    <a:pt x="0" y="64"/>
                  </a:cubicBezTo>
                  <a:cubicBezTo>
                    <a:pt x="32" y="43"/>
                    <a:pt x="66" y="21"/>
                    <a:pt x="98" y="0"/>
                  </a:cubicBezTo>
                  <a:cubicBezTo>
                    <a:pt x="113" y="12"/>
                    <a:pt x="135" y="21"/>
                    <a:pt x="115" y="46"/>
                  </a:cubicBezTo>
                </a:path>
              </a:pathLst>
            </a:custGeom>
            <a:solidFill>
              <a:srgbClr val="65656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62" name="Forme libre 1461"/>
            <p:cNvSpPr>
              <a:spLocks noChangeArrowheads="1"/>
            </p:cNvSpPr>
            <p:nvPr userDrawn="1"/>
          </p:nvSpPr>
          <p:spPr bwMode="auto">
            <a:xfrm>
              <a:off x="1162050" y="4752975"/>
              <a:ext cx="250825" cy="361950"/>
            </a:xfrm>
            <a:custGeom>
              <a:avLst/>
              <a:gdLst>
                <a:gd name="T0" fmla="*/ 368 w 698"/>
                <a:gd name="T1" fmla="*/ 939 h 1006"/>
                <a:gd name="T2" fmla="*/ 300 w 698"/>
                <a:gd name="T3" fmla="*/ 954 h 1006"/>
                <a:gd name="T4" fmla="*/ 96 w 698"/>
                <a:gd name="T5" fmla="*/ 615 h 1006"/>
                <a:gd name="T6" fmla="*/ 107 w 698"/>
                <a:gd name="T7" fmla="*/ 475 h 1006"/>
                <a:gd name="T8" fmla="*/ 32 w 698"/>
                <a:gd name="T9" fmla="*/ 181 h 1006"/>
                <a:gd name="T10" fmla="*/ 20 w 698"/>
                <a:gd name="T11" fmla="*/ 126 h 1006"/>
                <a:gd name="T12" fmla="*/ 54 w 698"/>
                <a:gd name="T13" fmla="*/ 16 h 1006"/>
                <a:gd name="T14" fmla="*/ 124 w 698"/>
                <a:gd name="T15" fmla="*/ 87 h 1006"/>
                <a:gd name="T16" fmla="*/ 234 w 698"/>
                <a:gd name="T17" fmla="*/ 267 h 1006"/>
                <a:gd name="T18" fmla="*/ 385 w 698"/>
                <a:gd name="T19" fmla="*/ 600 h 1006"/>
                <a:gd name="T20" fmla="*/ 365 w 698"/>
                <a:gd name="T21" fmla="*/ 717 h 1006"/>
                <a:gd name="T22" fmla="*/ 393 w 698"/>
                <a:gd name="T23" fmla="*/ 644 h 1006"/>
                <a:gd name="T24" fmla="*/ 419 w 698"/>
                <a:gd name="T25" fmla="*/ 620 h 1006"/>
                <a:gd name="T26" fmla="*/ 654 w 698"/>
                <a:gd name="T27" fmla="*/ 951 h 1006"/>
                <a:gd name="T28" fmla="*/ 368 w 698"/>
                <a:gd name="T29" fmla="*/ 939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8" h="1006">
                  <a:moveTo>
                    <a:pt x="368" y="939"/>
                  </a:moveTo>
                  <a:cubicBezTo>
                    <a:pt x="351" y="968"/>
                    <a:pt x="338" y="1005"/>
                    <a:pt x="300" y="954"/>
                  </a:cubicBezTo>
                  <a:cubicBezTo>
                    <a:pt x="219" y="849"/>
                    <a:pt x="154" y="734"/>
                    <a:pt x="96" y="615"/>
                  </a:cubicBezTo>
                  <a:cubicBezTo>
                    <a:pt x="116" y="569"/>
                    <a:pt x="122" y="528"/>
                    <a:pt x="107" y="475"/>
                  </a:cubicBezTo>
                  <a:cubicBezTo>
                    <a:pt x="77" y="378"/>
                    <a:pt x="58" y="279"/>
                    <a:pt x="32" y="181"/>
                  </a:cubicBezTo>
                  <a:cubicBezTo>
                    <a:pt x="29" y="163"/>
                    <a:pt x="26" y="143"/>
                    <a:pt x="20" y="126"/>
                  </a:cubicBezTo>
                  <a:cubicBezTo>
                    <a:pt x="3" y="79"/>
                    <a:pt x="0" y="33"/>
                    <a:pt x="54" y="16"/>
                  </a:cubicBezTo>
                  <a:cubicBezTo>
                    <a:pt x="106" y="0"/>
                    <a:pt x="115" y="55"/>
                    <a:pt x="124" y="87"/>
                  </a:cubicBezTo>
                  <a:cubicBezTo>
                    <a:pt x="147" y="157"/>
                    <a:pt x="176" y="221"/>
                    <a:pt x="234" y="267"/>
                  </a:cubicBezTo>
                  <a:cubicBezTo>
                    <a:pt x="287" y="377"/>
                    <a:pt x="364" y="476"/>
                    <a:pt x="385" y="600"/>
                  </a:cubicBezTo>
                  <a:cubicBezTo>
                    <a:pt x="390" y="640"/>
                    <a:pt x="373" y="675"/>
                    <a:pt x="365" y="717"/>
                  </a:cubicBezTo>
                  <a:cubicBezTo>
                    <a:pt x="377" y="690"/>
                    <a:pt x="380" y="665"/>
                    <a:pt x="393" y="644"/>
                  </a:cubicBezTo>
                  <a:cubicBezTo>
                    <a:pt x="399" y="633"/>
                    <a:pt x="408" y="626"/>
                    <a:pt x="419" y="620"/>
                  </a:cubicBezTo>
                  <a:cubicBezTo>
                    <a:pt x="558" y="635"/>
                    <a:pt x="697" y="830"/>
                    <a:pt x="654" y="951"/>
                  </a:cubicBezTo>
                  <a:cubicBezTo>
                    <a:pt x="556" y="975"/>
                    <a:pt x="460" y="992"/>
                    <a:pt x="368" y="939"/>
                  </a:cubicBezTo>
                </a:path>
              </a:pathLst>
            </a:custGeom>
            <a:solidFill>
              <a:srgbClr val="49494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63" name="Forme libre 1462"/>
            <p:cNvSpPr>
              <a:spLocks noChangeArrowheads="1"/>
            </p:cNvSpPr>
            <p:nvPr userDrawn="1"/>
          </p:nvSpPr>
          <p:spPr bwMode="auto">
            <a:xfrm>
              <a:off x="1138238" y="4783138"/>
              <a:ext cx="80962" cy="190500"/>
            </a:xfrm>
            <a:custGeom>
              <a:avLst/>
              <a:gdLst>
                <a:gd name="T0" fmla="*/ 139 w 226"/>
                <a:gd name="T1" fmla="*/ 93 h 531"/>
                <a:gd name="T2" fmla="*/ 209 w 226"/>
                <a:gd name="T3" fmla="*/ 420 h 531"/>
                <a:gd name="T4" fmla="*/ 160 w 226"/>
                <a:gd name="T5" fmla="*/ 530 h 531"/>
                <a:gd name="T6" fmla="*/ 44 w 226"/>
                <a:gd name="T7" fmla="*/ 232 h 531"/>
                <a:gd name="T8" fmla="*/ 0 w 226"/>
                <a:gd name="T9" fmla="*/ 49 h 531"/>
                <a:gd name="T10" fmla="*/ 139 w 226"/>
                <a:gd name="T11" fmla="*/ 93 h 531"/>
              </a:gdLst>
              <a:ahLst/>
              <a:cxnLst>
                <a:cxn ang="0">
                  <a:pos x="T0" y="T1"/>
                </a:cxn>
                <a:cxn ang="0">
                  <a:pos x="T2" y="T3"/>
                </a:cxn>
                <a:cxn ang="0">
                  <a:pos x="T4" y="T5"/>
                </a:cxn>
                <a:cxn ang="0">
                  <a:pos x="T6" y="T7"/>
                </a:cxn>
                <a:cxn ang="0">
                  <a:pos x="T8" y="T9"/>
                </a:cxn>
                <a:cxn ang="0">
                  <a:pos x="T10" y="T11"/>
                </a:cxn>
              </a:cxnLst>
              <a:rect l="0" t="0" r="r" b="b"/>
              <a:pathLst>
                <a:path w="226" h="531">
                  <a:moveTo>
                    <a:pt x="139" y="93"/>
                  </a:moveTo>
                  <a:cubicBezTo>
                    <a:pt x="186" y="197"/>
                    <a:pt x="225" y="303"/>
                    <a:pt x="209" y="420"/>
                  </a:cubicBezTo>
                  <a:cubicBezTo>
                    <a:pt x="203" y="463"/>
                    <a:pt x="192" y="501"/>
                    <a:pt x="160" y="530"/>
                  </a:cubicBezTo>
                  <a:cubicBezTo>
                    <a:pt x="151" y="419"/>
                    <a:pt x="72" y="336"/>
                    <a:pt x="44" y="232"/>
                  </a:cubicBezTo>
                  <a:cubicBezTo>
                    <a:pt x="29" y="171"/>
                    <a:pt x="15" y="110"/>
                    <a:pt x="0" y="49"/>
                  </a:cubicBezTo>
                  <a:cubicBezTo>
                    <a:pt x="67" y="0"/>
                    <a:pt x="95" y="72"/>
                    <a:pt x="139" y="93"/>
                  </a:cubicBezTo>
                </a:path>
              </a:pathLst>
            </a:custGeom>
            <a:solidFill>
              <a:srgbClr val="7E7E7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64" name="Forme libre 1463"/>
            <p:cNvSpPr>
              <a:spLocks noChangeArrowheads="1"/>
            </p:cNvSpPr>
            <p:nvPr userDrawn="1"/>
          </p:nvSpPr>
          <p:spPr bwMode="auto">
            <a:xfrm>
              <a:off x="1317625" y="5097463"/>
              <a:ext cx="160338" cy="115887"/>
            </a:xfrm>
            <a:custGeom>
              <a:avLst/>
              <a:gdLst>
                <a:gd name="T0" fmla="*/ 166 w 444"/>
                <a:gd name="T1" fmla="*/ 275 h 324"/>
                <a:gd name="T2" fmla="*/ 122 w 444"/>
                <a:gd name="T3" fmla="*/ 249 h 324"/>
                <a:gd name="T4" fmla="*/ 30 w 444"/>
                <a:gd name="T5" fmla="*/ 157 h 324"/>
                <a:gd name="T6" fmla="*/ 4 w 444"/>
                <a:gd name="T7" fmla="*/ 71 h 324"/>
                <a:gd name="T8" fmla="*/ 70 w 444"/>
                <a:gd name="T9" fmla="*/ 3 h 324"/>
                <a:gd name="T10" fmla="*/ 266 w 444"/>
                <a:gd name="T11" fmla="*/ 128 h 324"/>
                <a:gd name="T12" fmla="*/ 366 w 444"/>
                <a:gd name="T13" fmla="*/ 217 h 324"/>
                <a:gd name="T14" fmla="*/ 443 w 444"/>
                <a:gd name="T15" fmla="*/ 276 h 324"/>
                <a:gd name="T16" fmla="*/ 188 w 444"/>
                <a:gd name="T17" fmla="*/ 299 h 324"/>
                <a:gd name="T18" fmla="*/ 188 w 444"/>
                <a:gd name="T19" fmla="*/ 297 h 324"/>
                <a:gd name="T20" fmla="*/ 166 w 44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4" h="324">
                  <a:moveTo>
                    <a:pt x="166" y="275"/>
                  </a:moveTo>
                  <a:cubicBezTo>
                    <a:pt x="151" y="265"/>
                    <a:pt x="137" y="258"/>
                    <a:pt x="122" y="249"/>
                  </a:cubicBezTo>
                  <a:cubicBezTo>
                    <a:pt x="92" y="218"/>
                    <a:pt x="61" y="188"/>
                    <a:pt x="30" y="157"/>
                  </a:cubicBezTo>
                  <a:cubicBezTo>
                    <a:pt x="21" y="128"/>
                    <a:pt x="8" y="100"/>
                    <a:pt x="4" y="71"/>
                  </a:cubicBezTo>
                  <a:cubicBezTo>
                    <a:pt x="0" y="26"/>
                    <a:pt x="23" y="0"/>
                    <a:pt x="70" y="3"/>
                  </a:cubicBezTo>
                  <a:cubicBezTo>
                    <a:pt x="159" y="7"/>
                    <a:pt x="230" y="39"/>
                    <a:pt x="266" y="128"/>
                  </a:cubicBezTo>
                  <a:cubicBezTo>
                    <a:pt x="263" y="198"/>
                    <a:pt x="299" y="224"/>
                    <a:pt x="366" y="217"/>
                  </a:cubicBezTo>
                  <a:cubicBezTo>
                    <a:pt x="403" y="221"/>
                    <a:pt x="435" y="233"/>
                    <a:pt x="443" y="276"/>
                  </a:cubicBezTo>
                  <a:cubicBezTo>
                    <a:pt x="360" y="316"/>
                    <a:pt x="275" y="323"/>
                    <a:pt x="188" y="299"/>
                  </a:cubicBezTo>
                  <a:lnTo>
                    <a:pt x="188" y="297"/>
                  </a:lnTo>
                  <a:cubicBezTo>
                    <a:pt x="183" y="290"/>
                    <a:pt x="175" y="282"/>
                    <a:pt x="166" y="275"/>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65" name="Forme libre 1464"/>
            <p:cNvSpPr>
              <a:spLocks noChangeArrowheads="1"/>
            </p:cNvSpPr>
            <p:nvPr userDrawn="1"/>
          </p:nvSpPr>
          <p:spPr bwMode="auto">
            <a:xfrm>
              <a:off x="1293813" y="5081588"/>
              <a:ext cx="147637" cy="82550"/>
            </a:xfrm>
            <a:custGeom>
              <a:avLst/>
              <a:gdLst>
                <a:gd name="T0" fmla="*/ 301 w 410"/>
                <a:gd name="T1" fmla="*/ 201 h 228"/>
                <a:gd name="T2" fmla="*/ 119 w 410"/>
                <a:gd name="T3" fmla="*/ 88 h 228"/>
                <a:gd name="T4" fmla="*/ 96 w 410"/>
                <a:gd name="T5" fmla="*/ 205 h 228"/>
                <a:gd name="T6" fmla="*/ 0 w 410"/>
                <a:gd name="T7" fmla="*/ 26 h 228"/>
                <a:gd name="T8" fmla="*/ 180 w 410"/>
                <a:gd name="T9" fmla="*/ 9 h 228"/>
                <a:gd name="T10" fmla="*/ 280 w 410"/>
                <a:gd name="T11" fmla="*/ 23 h 228"/>
                <a:gd name="T12" fmla="*/ 373 w 410"/>
                <a:gd name="T13" fmla="*/ 215 h 228"/>
                <a:gd name="T14" fmla="*/ 301 w 410"/>
                <a:gd name="T15" fmla="*/ 201 h 2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0" h="228">
                  <a:moveTo>
                    <a:pt x="301" y="201"/>
                  </a:moveTo>
                  <a:cubicBezTo>
                    <a:pt x="278" y="107"/>
                    <a:pt x="188" y="119"/>
                    <a:pt x="119" y="88"/>
                  </a:cubicBezTo>
                  <a:cubicBezTo>
                    <a:pt x="92" y="125"/>
                    <a:pt x="119" y="171"/>
                    <a:pt x="96" y="205"/>
                  </a:cubicBezTo>
                  <a:cubicBezTo>
                    <a:pt x="32" y="162"/>
                    <a:pt x="28" y="87"/>
                    <a:pt x="0" y="26"/>
                  </a:cubicBezTo>
                  <a:cubicBezTo>
                    <a:pt x="60" y="20"/>
                    <a:pt x="121" y="24"/>
                    <a:pt x="180" y="9"/>
                  </a:cubicBezTo>
                  <a:cubicBezTo>
                    <a:pt x="216" y="0"/>
                    <a:pt x="248" y="9"/>
                    <a:pt x="280" y="23"/>
                  </a:cubicBezTo>
                  <a:cubicBezTo>
                    <a:pt x="384" y="62"/>
                    <a:pt x="409" y="114"/>
                    <a:pt x="373" y="215"/>
                  </a:cubicBezTo>
                  <a:cubicBezTo>
                    <a:pt x="345" y="227"/>
                    <a:pt x="321" y="227"/>
                    <a:pt x="301" y="201"/>
                  </a:cubicBezTo>
                </a:path>
              </a:pathLst>
            </a:custGeom>
            <a:solidFill>
              <a:srgbClr val="7D7D7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66" name="Forme libre 1465"/>
            <p:cNvSpPr>
              <a:spLocks noChangeArrowheads="1"/>
            </p:cNvSpPr>
            <p:nvPr userDrawn="1"/>
          </p:nvSpPr>
          <p:spPr bwMode="auto">
            <a:xfrm>
              <a:off x="1395413" y="5253038"/>
              <a:ext cx="33337" cy="15875"/>
            </a:xfrm>
            <a:custGeom>
              <a:avLst/>
              <a:gdLst>
                <a:gd name="T0" fmla="*/ 0 w 94"/>
                <a:gd name="T1" fmla="*/ 0 h 46"/>
                <a:gd name="T2" fmla="*/ 93 w 94"/>
                <a:gd name="T3" fmla="*/ 45 h 46"/>
                <a:gd name="T4" fmla="*/ 0 w 94"/>
                <a:gd name="T5" fmla="*/ 0 h 46"/>
              </a:gdLst>
              <a:ahLst/>
              <a:cxnLst>
                <a:cxn ang="0">
                  <a:pos x="T0" y="T1"/>
                </a:cxn>
                <a:cxn ang="0">
                  <a:pos x="T2" y="T3"/>
                </a:cxn>
                <a:cxn ang="0">
                  <a:pos x="T4" y="T5"/>
                </a:cxn>
              </a:cxnLst>
              <a:rect l="0" t="0" r="r" b="b"/>
              <a:pathLst>
                <a:path w="94" h="46">
                  <a:moveTo>
                    <a:pt x="0" y="0"/>
                  </a:moveTo>
                  <a:cubicBezTo>
                    <a:pt x="38" y="0"/>
                    <a:pt x="70" y="13"/>
                    <a:pt x="93" y="45"/>
                  </a:cubicBezTo>
                  <a:cubicBezTo>
                    <a:pt x="56" y="42"/>
                    <a:pt x="26" y="28"/>
                    <a:pt x="0" y="0"/>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67" name="Forme libre 1466"/>
            <p:cNvSpPr>
              <a:spLocks noChangeArrowheads="1"/>
            </p:cNvSpPr>
            <p:nvPr userDrawn="1"/>
          </p:nvSpPr>
          <p:spPr bwMode="auto">
            <a:xfrm>
              <a:off x="1249363" y="4543425"/>
              <a:ext cx="317500" cy="655638"/>
            </a:xfrm>
            <a:custGeom>
              <a:avLst/>
              <a:gdLst>
                <a:gd name="T0" fmla="*/ 490 w 882"/>
                <a:gd name="T1" fmla="*/ 1702 h 1823"/>
                <a:gd name="T2" fmla="*/ 400 w 882"/>
                <a:gd name="T3" fmla="*/ 1517 h 1823"/>
                <a:gd name="T4" fmla="*/ 174 w 882"/>
                <a:gd name="T5" fmla="*/ 1216 h 1823"/>
                <a:gd name="T6" fmla="*/ 47 w 882"/>
                <a:gd name="T7" fmla="*/ 883 h 1823"/>
                <a:gd name="T8" fmla="*/ 163 w 882"/>
                <a:gd name="T9" fmla="*/ 729 h 1823"/>
                <a:gd name="T10" fmla="*/ 177 w 882"/>
                <a:gd name="T11" fmla="*/ 668 h 1823"/>
                <a:gd name="T12" fmla="*/ 156 w 882"/>
                <a:gd name="T13" fmla="*/ 524 h 1823"/>
                <a:gd name="T14" fmla="*/ 55 w 882"/>
                <a:gd name="T15" fmla="*/ 309 h 1823"/>
                <a:gd name="T16" fmla="*/ 40 w 882"/>
                <a:gd name="T17" fmla="*/ 280 h 1823"/>
                <a:gd name="T18" fmla="*/ 8 w 882"/>
                <a:gd name="T19" fmla="*/ 200 h 1823"/>
                <a:gd name="T20" fmla="*/ 14 w 882"/>
                <a:gd name="T21" fmla="*/ 110 h 1823"/>
                <a:gd name="T22" fmla="*/ 37 w 882"/>
                <a:gd name="T23" fmla="*/ 81 h 1823"/>
                <a:gd name="T24" fmla="*/ 324 w 882"/>
                <a:gd name="T25" fmla="*/ 184 h 1823"/>
                <a:gd name="T26" fmla="*/ 435 w 882"/>
                <a:gd name="T27" fmla="*/ 529 h 1823"/>
                <a:gd name="T28" fmla="*/ 588 w 882"/>
                <a:gd name="T29" fmla="*/ 700 h 1823"/>
                <a:gd name="T30" fmla="*/ 620 w 882"/>
                <a:gd name="T31" fmla="*/ 715 h 1823"/>
                <a:gd name="T32" fmla="*/ 855 w 882"/>
                <a:gd name="T33" fmla="*/ 1005 h 1823"/>
                <a:gd name="T34" fmla="*/ 803 w 882"/>
                <a:gd name="T35" fmla="*/ 1117 h 1823"/>
                <a:gd name="T36" fmla="*/ 747 w 882"/>
                <a:gd name="T37" fmla="*/ 1117 h 1823"/>
                <a:gd name="T38" fmla="*/ 489 w 882"/>
                <a:gd name="T39" fmla="*/ 1279 h 1823"/>
                <a:gd name="T40" fmla="*/ 489 w 882"/>
                <a:gd name="T41" fmla="*/ 1323 h 1823"/>
                <a:gd name="T42" fmla="*/ 493 w 882"/>
                <a:gd name="T43" fmla="*/ 1350 h 1823"/>
                <a:gd name="T44" fmla="*/ 504 w 882"/>
                <a:gd name="T45" fmla="*/ 1390 h 1823"/>
                <a:gd name="T46" fmla="*/ 513 w 882"/>
                <a:gd name="T47" fmla="*/ 1416 h 1823"/>
                <a:gd name="T48" fmla="*/ 541 w 882"/>
                <a:gd name="T49" fmla="*/ 1463 h 1823"/>
                <a:gd name="T50" fmla="*/ 560 w 882"/>
                <a:gd name="T51" fmla="*/ 1485 h 1823"/>
                <a:gd name="T52" fmla="*/ 582 w 882"/>
                <a:gd name="T53" fmla="*/ 1506 h 1823"/>
                <a:gd name="T54" fmla="*/ 730 w 882"/>
                <a:gd name="T55" fmla="*/ 1737 h 1823"/>
                <a:gd name="T56" fmla="*/ 649 w 882"/>
                <a:gd name="T57" fmla="*/ 1818 h 1823"/>
                <a:gd name="T58" fmla="*/ 631 w 882"/>
                <a:gd name="T59" fmla="*/ 1822 h 1823"/>
                <a:gd name="T60" fmla="*/ 536 w 882"/>
                <a:gd name="T61" fmla="*/ 1795 h 1823"/>
                <a:gd name="T62" fmla="*/ 510 w 882"/>
                <a:gd name="T63" fmla="*/ 1783 h 1823"/>
                <a:gd name="T64" fmla="*/ 489 w 882"/>
                <a:gd name="T65" fmla="*/ 1763 h 1823"/>
                <a:gd name="T66" fmla="*/ 490 w 882"/>
                <a:gd name="T67" fmla="*/ 1702 h 1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2" h="1823">
                  <a:moveTo>
                    <a:pt x="490" y="1702"/>
                  </a:moveTo>
                  <a:cubicBezTo>
                    <a:pt x="460" y="1640"/>
                    <a:pt x="431" y="1578"/>
                    <a:pt x="400" y="1517"/>
                  </a:cubicBezTo>
                  <a:cubicBezTo>
                    <a:pt x="342" y="1404"/>
                    <a:pt x="273" y="1298"/>
                    <a:pt x="174" y="1216"/>
                  </a:cubicBezTo>
                  <a:cubicBezTo>
                    <a:pt x="101" y="1117"/>
                    <a:pt x="63" y="1005"/>
                    <a:pt x="47" y="883"/>
                  </a:cubicBezTo>
                  <a:cubicBezTo>
                    <a:pt x="37" y="794"/>
                    <a:pt x="134" y="787"/>
                    <a:pt x="163" y="729"/>
                  </a:cubicBezTo>
                  <a:cubicBezTo>
                    <a:pt x="171" y="709"/>
                    <a:pt x="177" y="689"/>
                    <a:pt x="177" y="668"/>
                  </a:cubicBezTo>
                  <a:cubicBezTo>
                    <a:pt x="179" y="619"/>
                    <a:pt x="165" y="572"/>
                    <a:pt x="156" y="524"/>
                  </a:cubicBezTo>
                  <a:cubicBezTo>
                    <a:pt x="147" y="440"/>
                    <a:pt x="73" y="387"/>
                    <a:pt x="55" y="309"/>
                  </a:cubicBezTo>
                  <a:cubicBezTo>
                    <a:pt x="49" y="300"/>
                    <a:pt x="44" y="289"/>
                    <a:pt x="40" y="280"/>
                  </a:cubicBezTo>
                  <a:cubicBezTo>
                    <a:pt x="28" y="254"/>
                    <a:pt x="9" y="231"/>
                    <a:pt x="8" y="200"/>
                  </a:cubicBezTo>
                  <a:cubicBezTo>
                    <a:pt x="6" y="170"/>
                    <a:pt x="0" y="139"/>
                    <a:pt x="14" y="110"/>
                  </a:cubicBezTo>
                  <a:cubicBezTo>
                    <a:pt x="21" y="100"/>
                    <a:pt x="29" y="90"/>
                    <a:pt x="37" y="81"/>
                  </a:cubicBezTo>
                  <a:cubicBezTo>
                    <a:pt x="167" y="0"/>
                    <a:pt x="273" y="37"/>
                    <a:pt x="324" y="184"/>
                  </a:cubicBezTo>
                  <a:cubicBezTo>
                    <a:pt x="363" y="298"/>
                    <a:pt x="397" y="414"/>
                    <a:pt x="435" y="529"/>
                  </a:cubicBezTo>
                  <a:cubicBezTo>
                    <a:pt x="463" y="610"/>
                    <a:pt x="509" y="668"/>
                    <a:pt x="588" y="700"/>
                  </a:cubicBezTo>
                  <a:cubicBezTo>
                    <a:pt x="599" y="704"/>
                    <a:pt x="609" y="709"/>
                    <a:pt x="620" y="715"/>
                  </a:cubicBezTo>
                  <a:cubicBezTo>
                    <a:pt x="751" y="769"/>
                    <a:pt x="800" y="889"/>
                    <a:pt x="855" y="1005"/>
                  </a:cubicBezTo>
                  <a:cubicBezTo>
                    <a:pt x="881" y="1059"/>
                    <a:pt x="867" y="1101"/>
                    <a:pt x="803" y="1117"/>
                  </a:cubicBezTo>
                  <a:cubicBezTo>
                    <a:pt x="785" y="1118"/>
                    <a:pt x="765" y="1120"/>
                    <a:pt x="747" y="1117"/>
                  </a:cubicBezTo>
                  <a:cubicBezTo>
                    <a:pt x="559" y="1077"/>
                    <a:pt x="550" y="1082"/>
                    <a:pt x="489" y="1279"/>
                  </a:cubicBezTo>
                  <a:cubicBezTo>
                    <a:pt x="489" y="1294"/>
                    <a:pt x="489" y="1308"/>
                    <a:pt x="489" y="1323"/>
                  </a:cubicBezTo>
                  <a:cubicBezTo>
                    <a:pt x="490" y="1332"/>
                    <a:pt x="492" y="1341"/>
                    <a:pt x="493" y="1350"/>
                  </a:cubicBezTo>
                  <a:cubicBezTo>
                    <a:pt x="496" y="1364"/>
                    <a:pt x="499" y="1376"/>
                    <a:pt x="504" y="1390"/>
                  </a:cubicBezTo>
                  <a:cubicBezTo>
                    <a:pt x="507" y="1399"/>
                    <a:pt x="510" y="1407"/>
                    <a:pt x="513" y="1416"/>
                  </a:cubicBezTo>
                  <a:cubicBezTo>
                    <a:pt x="521" y="1433"/>
                    <a:pt x="530" y="1448"/>
                    <a:pt x="541" y="1463"/>
                  </a:cubicBezTo>
                  <a:cubicBezTo>
                    <a:pt x="547" y="1471"/>
                    <a:pt x="552" y="1479"/>
                    <a:pt x="560" y="1485"/>
                  </a:cubicBezTo>
                  <a:cubicBezTo>
                    <a:pt x="567" y="1491"/>
                    <a:pt x="576" y="1498"/>
                    <a:pt x="582" y="1506"/>
                  </a:cubicBezTo>
                  <a:cubicBezTo>
                    <a:pt x="631" y="1582"/>
                    <a:pt x="707" y="1642"/>
                    <a:pt x="730" y="1737"/>
                  </a:cubicBezTo>
                  <a:cubicBezTo>
                    <a:pt x="730" y="1792"/>
                    <a:pt x="684" y="1799"/>
                    <a:pt x="649" y="1818"/>
                  </a:cubicBezTo>
                  <a:cubicBezTo>
                    <a:pt x="643" y="1818"/>
                    <a:pt x="637" y="1819"/>
                    <a:pt x="631" y="1822"/>
                  </a:cubicBezTo>
                  <a:cubicBezTo>
                    <a:pt x="597" y="1818"/>
                    <a:pt x="564" y="1819"/>
                    <a:pt x="536" y="1795"/>
                  </a:cubicBezTo>
                  <a:cubicBezTo>
                    <a:pt x="527" y="1790"/>
                    <a:pt x="519" y="1786"/>
                    <a:pt x="510" y="1783"/>
                  </a:cubicBezTo>
                  <a:cubicBezTo>
                    <a:pt x="501" y="1778"/>
                    <a:pt x="495" y="1772"/>
                    <a:pt x="489" y="1763"/>
                  </a:cubicBezTo>
                  <a:cubicBezTo>
                    <a:pt x="478" y="1738"/>
                    <a:pt x="480" y="1720"/>
                    <a:pt x="490" y="1702"/>
                  </a:cubicBezTo>
                </a:path>
              </a:pathLst>
            </a:custGeom>
            <a:solidFill>
              <a:schemeClr val="accent6">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68" name="Forme libre 1467"/>
            <p:cNvSpPr>
              <a:spLocks noChangeArrowheads="1"/>
            </p:cNvSpPr>
            <p:nvPr userDrawn="1"/>
          </p:nvSpPr>
          <p:spPr bwMode="auto">
            <a:xfrm>
              <a:off x="1416050" y="4987925"/>
              <a:ext cx="171450" cy="273050"/>
            </a:xfrm>
            <a:custGeom>
              <a:avLst/>
              <a:gdLst>
                <a:gd name="T0" fmla="*/ 190 w 475"/>
                <a:gd name="T1" fmla="*/ 576 h 758"/>
                <a:gd name="T2" fmla="*/ 243 w 475"/>
                <a:gd name="T3" fmla="*/ 484 h 758"/>
                <a:gd name="T4" fmla="*/ 103 w 475"/>
                <a:gd name="T5" fmla="*/ 273 h 758"/>
                <a:gd name="T6" fmla="*/ 5 w 475"/>
                <a:gd name="T7" fmla="*/ 88 h 758"/>
                <a:gd name="T8" fmla="*/ 0 w 475"/>
                <a:gd name="T9" fmla="*/ 56 h 758"/>
                <a:gd name="T10" fmla="*/ 19 w 475"/>
                <a:gd name="T11" fmla="*/ 29 h 758"/>
                <a:gd name="T12" fmla="*/ 64 w 475"/>
                <a:gd name="T13" fmla="*/ 4 h 758"/>
                <a:gd name="T14" fmla="*/ 99 w 475"/>
                <a:gd name="T15" fmla="*/ 1 h 758"/>
                <a:gd name="T16" fmla="*/ 319 w 475"/>
                <a:gd name="T17" fmla="*/ 41 h 758"/>
                <a:gd name="T18" fmla="*/ 350 w 475"/>
                <a:gd name="T19" fmla="*/ 49 h 758"/>
                <a:gd name="T20" fmla="*/ 382 w 475"/>
                <a:gd name="T21" fmla="*/ 82 h 758"/>
                <a:gd name="T22" fmla="*/ 457 w 475"/>
                <a:gd name="T23" fmla="*/ 186 h 758"/>
                <a:gd name="T24" fmla="*/ 474 w 475"/>
                <a:gd name="T25" fmla="*/ 209 h 758"/>
                <a:gd name="T26" fmla="*/ 417 w 475"/>
                <a:gd name="T27" fmla="*/ 473 h 758"/>
                <a:gd name="T28" fmla="*/ 209 w 475"/>
                <a:gd name="T29" fmla="*/ 757 h 758"/>
                <a:gd name="T30" fmla="*/ 101 w 475"/>
                <a:gd name="T31" fmla="*/ 714 h 758"/>
                <a:gd name="T32" fmla="*/ 101 w 475"/>
                <a:gd name="T33" fmla="*/ 714 h 758"/>
                <a:gd name="T34" fmla="*/ 238 w 475"/>
                <a:gd name="T35" fmla="*/ 577 h 758"/>
                <a:gd name="T36" fmla="*/ 238 w 475"/>
                <a:gd name="T37" fmla="*/ 577 h 758"/>
                <a:gd name="T38" fmla="*/ 190 w 475"/>
                <a:gd name="T39" fmla="*/ 576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5" h="758">
                  <a:moveTo>
                    <a:pt x="190" y="576"/>
                  </a:moveTo>
                  <a:cubicBezTo>
                    <a:pt x="212" y="548"/>
                    <a:pt x="240" y="522"/>
                    <a:pt x="243" y="484"/>
                  </a:cubicBezTo>
                  <a:cubicBezTo>
                    <a:pt x="220" y="398"/>
                    <a:pt x="154" y="339"/>
                    <a:pt x="103" y="273"/>
                  </a:cubicBezTo>
                  <a:cubicBezTo>
                    <a:pt x="58" y="215"/>
                    <a:pt x="23" y="157"/>
                    <a:pt x="5" y="88"/>
                  </a:cubicBezTo>
                  <a:cubicBezTo>
                    <a:pt x="2" y="78"/>
                    <a:pt x="0" y="67"/>
                    <a:pt x="0" y="56"/>
                  </a:cubicBezTo>
                  <a:cubicBezTo>
                    <a:pt x="5" y="46"/>
                    <a:pt x="11" y="36"/>
                    <a:pt x="19" y="29"/>
                  </a:cubicBezTo>
                  <a:cubicBezTo>
                    <a:pt x="32" y="20"/>
                    <a:pt x="46" y="9"/>
                    <a:pt x="64" y="4"/>
                  </a:cubicBezTo>
                  <a:cubicBezTo>
                    <a:pt x="75" y="0"/>
                    <a:pt x="87" y="0"/>
                    <a:pt x="99" y="1"/>
                  </a:cubicBezTo>
                  <a:cubicBezTo>
                    <a:pt x="173" y="17"/>
                    <a:pt x="243" y="43"/>
                    <a:pt x="319" y="41"/>
                  </a:cubicBezTo>
                  <a:cubicBezTo>
                    <a:pt x="330" y="43"/>
                    <a:pt x="341" y="46"/>
                    <a:pt x="350" y="49"/>
                  </a:cubicBezTo>
                  <a:cubicBezTo>
                    <a:pt x="364" y="56"/>
                    <a:pt x="373" y="69"/>
                    <a:pt x="382" y="82"/>
                  </a:cubicBezTo>
                  <a:cubicBezTo>
                    <a:pt x="409" y="114"/>
                    <a:pt x="409" y="168"/>
                    <a:pt x="457" y="186"/>
                  </a:cubicBezTo>
                  <a:cubicBezTo>
                    <a:pt x="464" y="192"/>
                    <a:pt x="471" y="200"/>
                    <a:pt x="474" y="209"/>
                  </a:cubicBezTo>
                  <a:cubicBezTo>
                    <a:pt x="464" y="299"/>
                    <a:pt x="446" y="388"/>
                    <a:pt x="417" y="473"/>
                  </a:cubicBezTo>
                  <a:cubicBezTo>
                    <a:pt x="379" y="589"/>
                    <a:pt x="324" y="696"/>
                    <a:pt x="209" y="757"/>
                  </a:cubicBezTo>
                  <a:cubicBezTo>
                    <a:pt x="176" y="734"/>
                    <a:pt x="139" y="724"/>
                    <a:pt x="101" y="714"/>
                  </a:cubicBezTo>
                  <a:lnTo>
                    <a:pt x="101" y="714"/>
                  </a:lnTo>
                  <a:cubicBezTo>
                    <a:pt x="150" y="672"/>
                    <a:pt x="202" y="634"/>
                    <a:pt x="238" y="577"/>
                  </a:cubicBezTo>
                  <a:lnTo>
                    <a:pt x="238" y="577"/>
                  </a:lnTo>
                  <a:cubicBezTo>
                    <a:pt x="222" y="577"/>
                    <a:pt x="206" y="577"/>
                    <a:pt x="190" y="576"/>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69" name="Forme libre 1468"/>
            <p:cNvSpPr>
              <a:spLocks noChangeArrowheads="1"/>
            </p:cNvSpPr>
            <p:nvPr userDrawn="1"/>
          </p:nvSpPr>
          <p:spPr bwMode="auto">
            <a:xfrm>
              <a:off x="1416050" y="5229225"/>
              <a:ext cx="36513" cy="34925"/>
            </a:xfrm>
            <a:custGeom>
              <a:avLst/>
              <a:gdLst>
                <a:gd name="T0" fmla="*/ 102 w 103"/>
                <a:gd name="T1" fmla="*/ 45 h 95"/>
                <a:gd name="T2" fmla="*/ 13 w 103"/>
                <a:gd name="T3" fmla="*/ 38 h 95"/>
                <a:gd name="T4" fmla="*/ 29 w 103"/>
                <a:gd name="T5" fmla="*/ 7 h 95"/>
                <a:gd name="T6" fmla="*/ 102 w 103"/>
                <a:gd name="T7" fmla="*/ 45 h 95"/>
              </a:gdLst>
              <a:ahLst/>
              <a:cxnLst>
                <a:cxn ang="0">
                  <a:pos x="T0" y="T1"/>
                </a:cxn>
                <a:cxn ang="0">
                  <a:pos x="T2" y="T3"/>
                </a:cxn>
                <a:cxn ang="0">
                  <a:pos x="T4" y="T5"/>
                </a:cxn>
                <a:cxn ang="0">
                  <a:pos x="T6" y="T7"/>
                </a:cxn>
              </a:cxnLst>
              <a:rect l="0" t="0" r="r" b="b"/>
              <a:pathLst>
                <a:path w="103" h="95">
                  <a:moveTo>
                    <a:pt x="102" y="45"/>
                  </a:moveTo>
                  <a:cubicBezTo>
                    <a:pt x="68" y="94"/>
                    <a:pt x="39" y="61"/>
                    <a:pt x="13" y="38"/>
                  </a:cubicBezTo>
                  <a:cubicBezTo>
                    <a:pt x="0" y="26"/>
                    <a:pt x="10" y="10"/>
                    <a:pt x="29" y="7"/>
                  </a:cubicBezTo>
                  <a:cubicBezTo>
                    <a:pt x="64" y="0"/>
                    <a:pt x="79" y="30"/>
                    <a:pt x="102" y="45"/>
                  </a:cubicBezTo>
                </a:path>
              </a:pathLst>
            </a:custGeom>
            <a:solidFill>
              <a:srgbClr val="D4D4D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70" name="Forme libre 1469"/>
            <p:cNvSpPr>
              <a:spLocks noChangeArrowheads="1"/>
            </p:cNvSpPr>
            <p:nvPr userDrawn="1"/>
          </p:nvSpPr>
          <p:spPr bwMode="auto">
            <a:xfrm>
              <a:off x="1820863" y="6097588"/>
              <a:ext cx="693737" cy="617537"/>
            </a:xfrm>
            <a:custGeom>
              <a:avLst/>
              <a:gdLst>
                <a:gd name="T0" fmla="*/ 1128 w 1925"/>
                <a:gd name="T1" fmla="*/ 1713 h 1714"/>
                <a:gd name="T2" fmla="*/ 1105 w 1925"/>
                <a:gd name="T3" fmla="*/ 1709 h 1714"/>
                <a:gd name="T4" fmla="*/ 1058 w 1925"/>
                <a:gd name="T5" fmla="*/ 1687 h 1714"/>
                <a:gd name="T6" fmla="*/ 612 w 1925"/>
                <a:gd name="T7" fmla="*/ 1269 h 1714"/>
                <a:gd name="T8" fmla="*/ 401 w 1925"/>
                <a:gd name="T9" fmla="*/ 973 h 1714"/>
                <a:gd name="T10" fmla="*/ 401 w 1925"/>
                <a:gd name="T11" fmla="*/ 974 h 1714"/>
                <a:gd name="T12" fmla="*/ 261 w 1925"/>
                <a:gd name="T13" fmla="*/ 719 h 1714"/>
                <a:gd name="T14" fmla="*/ 262 w 1925"/>
                <a:gd name="T15" fmla="*/ 722 h 1714"/>
                <a:gd name="T16" fmla="*/ 6 w 1925"/>
                <a:gd name="T17" fmla="*/ 82 h 1714"/>
                <a:gd name="T18" fmla="*/ 32 w 1925"/>
                <a:gd name="T19" fmla="*/ 14 h 1714"/>
                <a:gd name="T20" fmla="*/ 91 w 1925"/>
                <a:gd name="T21" fmla="*/ 52 h 1714"/>
                <a:gd name="T22" fmla="*/ 253 w 1925"/>
                <a:gd name="T23" fmla="*/ 411 h 1714"/>
                <a:gd name="T24" fmla="*/ 313 w 1925"/>
                <a:gd name="T25" fmla="*/ 579 h 1714"/>
                <a:gd name="T26" fmla="*/ 328 w 1925"/>
                <a:gd name="T27" fmla="*/ 606 h 1714"/>
                <a:gd name="T28" fmla="*/ 342 w 1925"/>
                <a:gd name="T29" fmla="*/ 635 h 1714"/>
                <a:gd name="T30" fmla="*/ 578 w 1925"/>
                <a:gd name="T31" fmla="*/ 1012 h 1714"/>
                <a:gd name="T32" fmla="*/ 679 w 1925"/>
                <a:gd name="T33" fmla="*/ 1124 h 1714"/>
                <a:gd name="T34" fmla="*/ 704 w 1925"/>
                <a:gd name="T35" fmla="*/ 1139 h 1714"/>
                <a:gd name="T36" fmla="*/ 727 w 1925"/>
                <a:gd name="T37" fmla="*/ 1158 h 1714"/>
                <a:gd name="T38" fmla="*/ 853 w 1925"/>
                <a:gd name="T39" fmla="*/ 1261 h 1714"/>
                <a:gd name="T40" fmla="*/ 982 w 1925"/>
                <a:gd name="T41" fmla="*/ 1261 h 1714"/>
                <a:gd name="T42" fmla="*/ 911 w 1925"/>
                <a:gd name="T43" fmla="*/ 1164 h 1714"/>
                <a:gd name="T44" fmla="*/ 759 w 1925"/>
                <a:gd name="T45" fmla="*/ 1035 h 1714"/>
                <a:gd name="T46" fmla="*/ 722 w 1925"/>
                <a:gd name="T47" fmla="*/ 970 h 1714"/>
                <a:gd name="T48" fmla="*/ 670 w 1925"/>
                <a:gd name="T49" fmla="*/ 709 h 1714"/>
                <a:gd name="T50" fmla="*/ 675 w 1925"/>
                <a:gd name="T51" fmla="*/ 603 h 1714"/>
                <a:gd name="T52" fmla="*/ 804 w 1925"/>
                <a:gd name="T53" fmla="*/ 678 h 1714"/>
                <a:gd name="T54" fmla="*/ 1133 w 1925"/>
                <a:gd name="T55" fmla="*/ 1141 h 1714"/>
                <a:gd name="T56" fmla="*/ 1415 w 1925"/>
                <a:gd name="T57" fmla="*/ 1385 h 1714"/>
                <a:gd name="T58" fmla="*/ 1544 w 1925"/>
                <a:gd name="T59" fmla="*/ 1423 h 1714"/>
                <a:gd name="T60" fmla="*/ 1626 w 1925"/>
                <a:gd name="T61" fmla="*/ 1397 h 1714"/>
                <a:gd name="T62" fmla="*/ 1762 w 1925"/>
                <a:gd name="T63" fmla="*/ 1124 h 1714"/>
                <a:gd name="T64" fmla="*/ 1763 w 1925"/>
                <a:gd name="T65" fmla="*/ 948 h 1714"/>
                <a:gd name="T66" fmla="*/ 1789 w 1925"/>
                <a:gd name="T67" fmla="*/ 899 h 1714"/>
                <a:gd name="T68" fmla="*/ 1825 w 1925"/>
                <a:gd name="T69" fmla="*/ 884 h 1714"/>
                <a:gd name="T70" fmla="*/ 1861 w 1925"/>
                <a:gd name="T71" fmla="*/ 893 h 1714"/>
                <a:gd name="T72" fmla="*/ 1907 w 1925"/>
                <a:gd name="T73" fmla="*/ 982 h 1714"/>
                <a:gd name="T74" fmla="*/ 1870 w 1925"/>
                <a:gd name="T75" fmla="*/ 1254 h 1714"/>
                <a:gd name="T76" fmla="*/ 1799 w 1925"/>
                <a:gd name="T77" fmla="*/ 1492 h 1714"/>
                <a:gd name="T78" fmla="*/ 1606 w 1925"/>
                <a:gd name="T79" fmla="*/ 1617 h 1714"/>
                <a:gd name="T80" fmla="*/ 1493 w 1925"/>
                <a:gd name="T81" fmla="*/ 1665 h 1714"/>
                <a:gd name="T82" fmla="*/ 1366 w 1925"/>
                <a:gd name="T83" fmla="*/ 1695 h 1714"/>
                <a:gd name="T84" fmla="*/ 1128 w 1925"/>
                <a:gd name="T85" fmla="*/ 1713 h 1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5" h="1714">
                  <a:moveTo>
                    <a:pt x="1128" y="1713"/>
                  </a:moveTo>
                  <a:cubicBezTo>
                    <a:pt x="1121" y="1713"/>
                    <a:pt x="1113" y="1712"/>
                    <a:pt x="1105" y="1709"/>
                  </a:cubicBezTo>
                  <a:cubicBezTo>
                    <a:pt x="1092" y="1697"/>
                    <a:pt x="1072" y="1701"/>
                    <a:pt x="1058" y="1687"/>
                  </a:cubicBezTo>
                  <a:cubicBezTo>
                    <a:pt x="875" y="1585"/>
                    <a:pt x="737" y="1434"/>
                    <a:pt x="612" y="1269"/>
                  </a:cubicBezTo>
                  <a:cubicBezTo>
                    <a:pt x="539" y="1173"/>
                    <a:pt x="472" y="1072"/>
                    <a:pt x="401" y="973"/>
                  </a:cubicBezTo>
                  <a:lnTo>
                    <a:pt x="401" y="974"/>
                  </a:lnTo>
                  <a:cubicBezTo>
                    <a:pt x="342" y="896"/>
                    <a:pt x="305" y="806"/>
                    <a:pt x="261" y="719"/>
                  </a:cubicBezTo>
                  <a:lnTo>
                    <a:pt x="262" y="722"/>
                  </a:lnTo>
                  <a:cubicBezTo>
                    <a:pt x="152" y="519"/>
                    <a:pt x="62" y="307"/>
                    <a:pt x="6" y="82"/>
                  </a:cubicBezTo>
                  <a:cubicBezTo>
                    <a:pt x="7" y="56"/>
                    <a:pt x="0" y="26"/>
                    <a:pt x="32" y="14"/>
                  </a:cubicBezTo>
                  <a:cubicBezTo>
                    <a:pt x="65" y="0"/>
                    <a:pt x="76" y="32"/>
                    <a:pt x="91" y="52"/>
                  </a:cubicBezTo>
                  <a:cubicBezTo>
                    <a:pt x="174" y="159"/>
                    <a:pt x="227" y="279"/>
                    <a:pt x="253" y="411"/>
                  </a:cubicBezTo>
                  <a:cubicBezTo>
                    <a:pt x="261" y="472"/>
                    <a:pt x="287" y="525"/>
                    <a:pt x="313" y="579"/>
                  </a:cubicBezTo>
                  <a:cubicBezTo>
                    <a:pt x="317" y="588"/>
                    <a:pt x="323" y="597"/>
                    <a:pt x="328" y="606"/>
                  </a:cubicBezTo>
                  <a:cubicBezTo>
                    <a:pt x="333" y="615"/>
                    <a:pt x="337" y="625"/>
                    <a:pt x="342" y="635"/>
                  </a:cubicBezTo>
                  <a:cubicBezTo>
                    <a:pt x="394" y="779"/>
                    <a:pt x="479" y="901"/>
                    <a:pt x="578" y="1012"/>
                  </a:cubicBezTo>
                  <a:cubicBezTo>
                    <a:pt x="601" y="1060"/>
                    <a:pt x="643" y="1090"/>
                    <a:pt x="679" y="1124"/>
                  </a:cubicBezTo>
                  <a:cubicBezTo>
                    <a:pt x="688" y="1129"/>
                    <a:pt x="696" y="1135"/>
                    <a:pt x="704" y="1139"/>
                  </a:cubicBezTo>
                  <a:cubicBezTo>
                    <a:pt x="711" y="1145"/>
                    <a:pt x="719" y="1151"/>
                    <a:pt x="727" y="1158"/>
                  </a:cubicBezTo>
                  <a:cubicBezTo>
                    <a:pt x="777" y="1182"/>
                    <a:pt x="811" y="1226"/>
                    <a:pt x="853" y="1261"/>
                  </a:cubicBezTo>
                  <a:cubicBezTo>
                    <a:pt x="895" y="1295"/>
                    <a:pt x="940" y="1326"/>
                    <a:pt x="982" y="1261"/>
                  </a:cubicBezTo>
                  <a:cubicBezTo>
                    <a:pt x="1012" y="1191"/>
                    <a:pt x="951" y="1185"/>
                    <a:pt x="911" y="1164"/>
                  </a:cubicBezTo>
                  <a:cubicBezTo>
                    <a:pt x="853" y="1130"/>
                    <a:pt x="815" y="1074"/>
                    <a:pt x="759" y="1035"/>
                  </a:cubicBezTo>
                  <a:cubicBezTo>
                    <a:pt x="737" y="1020"/>
                    <a:pt x="711" y="996"/>
                    <a:pt x="722" y="970"/>
                  </a:cubicBezTo>
                  <a:cubicBezTo>
                    <a:pt x="765" y="869"/>
                    <a:pt x="704" y="793"/>
                    <a:pt x="670" y="709"/>
                  </a:cubicBezTo>
                  <a:cubicBezTo>
                    <a:pt x="655" y="672"/>
                    <a:pt x="643" y="637"/>
                    <a:pt x="675" y="603"/>
                  </a:cubicBezTo>
                  <a:cubicBezTo>
                    <a:pt x="751" y="571"/>
                    <a:pt x="775" y="634"/>
                    <a:pt x="804" y="678"/>
                  </a:cubicBezTo>
                  <a:cubicBezTo>
                    <a:pt x="905" y="838"/>
                    <a:pt x="1009" y="996"/>
                    <a:pt x="1133" y="1141"/>
                  </a:cubicBezTo>
                  <a:cubicBezTo>
                    <a:pt x="1215" y="1237"/>
                    <a:pt x="1313" y="1312"/>
                    <a:pt x="1415" y="1385"/>
                  </a:cubicBezTo>
                  <a:cubicBezTo>
                    <a:pt x="1455" y="1414"/>
                    <a:pt x="1502" y="1405"/>
                    <a:pt x="1544" y="1423"/>
                  </a:cubicBezTo>
                  <a:cubicBezTo>
                    <a:pt x="1580" y="1443"/>
                    <a:pt x="1609" y="1437"/>
                    <a:pt x="1626" y="1397"/>
                  </a:cubicBezTo>
                  <a:cubicBezTo>
                    <a:pt x="1667" y="1304"/>
                    <a:pt x="1724" y="1220"/>
                    <a:pt x="1762" y="1124"/>
                  </a:cubicBezTo>
                  <a:cubicBezTo>
                    <a:pt x="1786" y="1061"/>
                    <a:pt x="1742" y="1006"/>
                    <a:pt x="1763" y="948"/>
                  </a:cubicBezTo>
                  <a:cubicBezTo>
                    <a:pt x="1767" y="930"/>
                    <a:pt x="1776" y="913"/>
                    <a:pt x="1789" y="899"/>
                  </a:cubicBezTo>
                  <a:cubicBezTo>
                    <a:pt x="1800" y="892"/>
                    <a:pt x="1811" y="886"/>
                    <a:pt x="1825" y="884"/>
                  </a:cubicBezTo>
                  <a:cubicBezTo>
                    <a:pt x="1838" y="884"/>
                    <a:pt x="1849" y="887"/>
                    <a:pt x="1861" y="893"/>
                  </a:cubicBezTo>
                  <a:cubicBezTo>
                    <a:pt x="1898" y="912"/>
                    <a:pt x="1924" y="941"/>
                    <a:pt x="1907" y="982"/>
                  </a:cubicBezTo>
                  <a:cubicBezTo>
                    <a:pt x="1870" y="1070"/>
                    <a:pt x="1880" y="1162"/>
                    <a:pt x="1870" y="1254"/>
                  </a:cubicBezTo>
                  <a:cubicBezTo>
                    <a:pt x="1843" y="1332"/>
                    <a:pt x="1818" y="1411"/>
                    <a:pt x="1799" y="1492"/>
                  </a:cubicBezTo>
                  <a:cubicBezTo>
                    <a:pt x="1757" y="1600"/>
                    <a:pt x="1718" y="1632"/>
                    <a:pt x="1606" y="1617"/>
                  </a:cubicBezTo>
                  <a:cubicBezTo>
                    <a:pt x="1553" y="1610"/>
                    <a:pt x="1518" y="1617"/>
                    <a:pt x="1493" y="1665"/>
                  </a:cubicBezTo>
                  <a:cubicBezTo>
                    <a:pt x="1460" y="1707"/>
                    <a:pt x="1411" y="1700"/>
                    <a:pt x="1366" y="1695"/>
                  </a:cubicBezTo>
                  <a:cubicBezTo>
                    <a:pt x="1289" y="1687"/>
                    <a:pt x="1208" y="1694"/>
                    <a:pt x="1128" y="1713"/>
                  </a:cubicBezTo>
                </a:path>
              </a:pathLst>
            </a:custGeom>
            <a:solidFill>
              <a:srgbClr val="F3F3F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71" name="Forme libre 1470"/>
            <p:cNvSpPr>
              <a:spLocks noChangeArrowheads="1"/>
            </p:cNvSpPr>
            <p:nvPr userDrawn="1"/>
          </p:nvSpPr>
          <p:spPr bwMode="auto">
            <a:xfrm>
              <a:off x="2239963" y="6638925"/>
              <a:ext cx="233362" cy="114300"/>
            </a:xfrm>
            <a:custGeom>
              <a:avLst/>
              <a:gdLst>
                <a:gd name="T0" fmla="*/ 307 w 648"/>
                <a:gd name="T1" fmla="*/ 142 h 319"/>
                <a:gd name="T2" fmla="*/ 243 w 648"/>
                <a:gd name="T3" fmla="*/ 92 h 319"/>
                <a:gd name="T4" fmla="*/ 492 w 648"/>
                <a:gd name="T5" fmla="*/ 73 h 319"/>
                <a:gd name="T6" fmla="*/ 605 w 648"/>
                <a:gd name="T7" fmla="*/ 0 h 319"/>
                <a:gd name="T8" fmla="*/ 624 w 648"/>
                <a:gd name="T9" fmla="*/ 107 h 319"/>
                <a:gd name="T10" fmla="*/ 609 w 648"/>
                <a:gd name="T11" fmla="*/ 121 h 319"/>
                <a:gd name="T12" fmla="*/ 467 w 648"/>
                <a:gd name="T13" fmla="*/ 231 h 319"/>
                <a:gd name="T14" fmla="*/ 123 w 648"/>
                <a:gd name="T15" fmla="*/ 280 h 319"/>
                <a:gd name="T16" fmla="*/ 40 w 648"/>
                <a:gd name="T17" fmla="*/ 167 h 319"/>
                <a:gd name="T18" fmla="*/ 183 w 648"/>
                <a:gd name="T19" fmla="*/ 179 h 319"/>
                <a:gd name="T20" fmla="*/ 307 w 648"/>
                <a:gd name="T21" fmla="*/ 142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8" h="319">
                  <a:moveTo>
                    <a:pt x="307" y="142"/>
                  </a:moveTo>
                  <a:cubicBezTo>
                    <a:pt x="281" y="136"/>
                    <a:pt x="258" y="127"/>
                    <a:pt x="243" y="92"/>
                  </a:cubicBezTo>
                  <a:cubicBezTo>
                    <a:pt x="330" y="84"/>
                    <a:pt x="411" y="73"/>
                    <a:pt x="492" y="73"/>
                  </a:cubicBezTo>
                  <a:cubicBezTo>
                    <a:pt x="550" y="73"/>
                    <a:pt x="585" y="52"/>
                    <a:pt x="605" y="0"/>
                  </a:cubicBezTo>
                  <a:cubicBezTo>
                    <a:pt x="647" y="29"/>
                    <a:pt x="643" y="67"/>
                    <a:pt x="624" y="107"/>
                  </a:cubicBezTo>
                  <a:cubicBezTo>
                    <a:pt x="620" y="112"/>
                    <a:pt x="614" y="116"/>
                    <a:pt x="609" y="121"/>
                  </a:cubicBezTo>
                  <a:cubicBezTo>
                    <a:pt x="562" y="157"/>
                    <a:pt x="517" y="200"/>
                    <a:pt x="467" y="231"/>
                  </a:cubicBezTo>
                  <a:cubicBezTo>
                    <a:pt x="360" y="296"/>
                    <a:pt x="246" y="318"/>
                    <a:pt x="123" y="280"/>
                  </a:cubicBezTo>
                  <a:cubicBezTo>
                    <a:pt x="116" y="225"/>
                    <a:pt x="0" y="232"/>
                    <a:pt x="40" y="167"/>
                  </a:cubicBezTo>
                  <a:cubicBezTo>
                    <a:pt x="69" y="118"/>
                    <a:pt x="133" y="173"/>
                    <a:pt x="183" y="179"/>
                  </a:cubicBezTo>
                  <a:cubicBezTo>
                    <a:pt x="224" y="183"/>
                    <a:pt x="281" y="205"/>
                    <a:pt x="307" y="142"/>
                  </a:cubicBezTo>
                </a:path>
              </a:pathLst>
            </a:custGeom>
            <a:solidFill>
              <a:srgbClr val="9F9F9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72" name="Forme libre 1471"/>
            <p:cNvSpPr>
              <a:spLocks noChangeArrowheads="1"/>
            </p:cNvSpPr>
            <p:nvPr userDrawn="1"/>
          </p:nvSpPr>
          <p:spPr bwMode="auto">
            <a:xfrm>
              <a:off x="2425700" y="6650038"/>
              <a:ext cx="123825" cy="101600"/>
            </a:xfrm>
            <a:custGeom>
              <a:avLst/>
              <a:gdLst>
                <a:gd name="T0" fmla="*/ 344 w 345"/>
                <a:gd name="T1" fmla="*/ 40 h 281"/>
                <a:gd name="T2" fmla="*/ 61 w 345"/>
                <a:gd name="T3" fmla="*/ 278 h 281"/>
                <a:gd name="T4" fmla="*/ 0 w 345"/>
                <a:gd name="T5" fmla="*/ 223 h 281"/>
                <a:gd name="T6" fmla="*/ 93 w 345"/>
                <a:gd name="T7" fmla="*/ 89 h 281"/>
                <a:gd name="T8" fmla="*/ 90 w 345"/>
                <a:gd name="T9" fmla="*/ 84 h 281"/>
                <a:gd name="T10" fmla="*/ 137 w 345"/>
                <a:gd name="T11" fmla="*/ 28 h 281"/>
                <a:gd name="T12" fmla="*/ 244 w 345"/>
                <a:gd name="T13" fmla="*/ 28 h 281"/>
                <a:gd name="T14" fmla="*/ 344 w 345"/>
                <a:gd name="T15" fmla="*/ 40 h 2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5" h="281">
                  <a:moveTo>
                    <a:pt x="344" y="40"/>
                  </a:moveTo>
                  <a:cubicBezTo>
                    <a:pt x="311" y="188"/>
                    <a:pt x="202" y="280"/>
                    <a:pt x="61" y="278"/>
                  </a:cubicBezTo>
                  <a:cubicBezTo>
                    <a:pt x="24" y="278"/>
                    <a:pt x="9" y="254"/>
                    <a:pt x="0" y="223"/>
                  </a:cubicBezTo>
                  <a:cubicBezTo>
                    <a:pt x="27" y="176"/>
                    <a:pt x="79" y="145"/>
                    <a:pt x="93" y="89"/>
                  </a:cubicBezTo>
                  <a:lnTo>
                    <a:pt x="90" y="84"/>
                  </a:lnTo>
                  <a:cubicBezTo>
                    <a:pt x="108" y="69"/>
                    <a:pt x="101" y="29"/>
                    <a:pt x="137" y="28"/>
                  </a:cubicBezTo>
                  <a:cubicBezTo>
                    <a:pt x="173" y="38"/>
                    <a:pt x="206" y="44"/>
                    <a:pt x="244" y="28"/>
                  </a:cubicBezTo>
                  <a:cubicBezTo>
                    <a:pt x="278" y="12"/>
                    <a:pt x="315" y="0"/>
                    <a:pt x="344" y="40"/>
                  </a:cubicBezTo>
                </a:path>
              </a:pathLst>
            </a:custGeom>
            <a:solidFill>
              <a:srgbClr val="26262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73" name="Forme libre 1472"/>
            <p:cNvSpPr>
              <a:spLocks noChangeArrowheads="1"/>
            </p:cNvSpPr>
            <p:nvPr userDrawn="1"/>
          </p:nvSpPr>
          <p:spPr bwMode="auto">
            <a:xfrm>
              <a:off x="2219325" y="6678613"/>
              <a:ext cx="163513" cy="63500"/>
            </a:xfrm>
            <a:custGeom>
              <a:avLst/>
              <a:gdLst>
                <a:gd name="T0" fmla="*/ 362 w 454"/>
                <a:gd name="T1" fmla="*/ 32 h 178"/>
                <a:gd name="T2" fmla="*/ 453 w 454"/>
                <a:gd name="T3" fmla="*/ 61 h 178"/>
                <a:gd name="T4" fmla="*/ 120 w 454"/>
                <a:gd name="T5" fmla="*/ 55 h 178"/>
                <a:gd name="T6" fmla="*/ 262 w 454"/>
                <a:gd name="T7" fmla="*/ 145 h 178"/>
                <a:gd name="T8" fmla="*/ 178 w 454"/>
                <a:gd name="T9" fmla="*/ 171 h 178"/>
                <a:gd name="T10" fmla="*/ 21 w 454"/>
                <a:gd name="T11" fmla="*/ 104 h 178"/>
                <a:gd name="T12" fmla="*/ 0 w 454"/>
                <a:gd name="T13" fmla="*/ 0 h 178"/>
                <a:gd name="T14" fmla="*/ 209 w 454"/>
                <a:gd name="T15" fmla="*/ 44 h 178"/>
                <a:gd name="T16" fmla="*/ 362 w 454"/>
                <a:gd name="T17" fmla="*/ 3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4" h="178">
                  <a:moveTo>
                    <a:pt x="362" y="32"/>
                  </a:moveTo>
                  <a:cubicBezTo>
                    <a:pt x="391" y="32"/>
                    <a:pt x="421" y="28"/>
                    <a:pt x="453" y="61"/>
                  </a:cubicBezTo>
                  <a:cubicBezTo>
                    <a:pt x="339" y="95"/>
                    <a:pt x="235" y="93"/>
                    <a:pt x="120" y="55"/>
                  </a:cubicBezTo>
                  <a:cubicBezTo>
                    <a:pt x="157" y="122"/>
                    <a:pt x="227" y="104"/>
                    <a:pt x="262" y="145"/>
                  </a:cubicBezTo>
                  <a:cubicBezTo>
                    <a:pt x="240" y="177"/>
                    <a:pt x="204" y="162"/>
                    <a:pt x="178" y="171"/>
                  </a:cubicBezTo>
                  <a:cubicBezTo>
                    <a:pt x="120" y="162"/>
                    <a:pt x="65" y="144"/>
                    <a:pt x="21" y="104"/>
                  </a:cubicBezTo>
                  <a:cubicBezTo>
                    <a:pt x="53" y="73"/>
                    <a:pt x="32" y="43"/>
                    <a:pt x="0" y="0"/>
                  </a:cubicBezTo>
                  <a:cubicBezTo>
                    <a:pt x="84" y="18"/>
                    <a:pt x="146" y="32"/>
                    <a:pt x="209" y="44"/>
                  </a:cubicBezTo>
                  <a:cubicBezTo>
                    <a:pt x="261" y="54"/>
                    <a:pt x="313" y="64"/>
                    <a:pt x="362" y="32"/>
                  </a:cubicBezTo>
                </a:path>
              </a:pathLst>
            </a:custGeom>
            <a:solidFill>
              <a:srgbClr val="BEBEB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74" name="Forme libre 1473"/>
            <p:cNvSpPr>
              <a:spLocks noChangeArrowheads="1"/>
            </p:cNvSpPr>
            <p:nvPr userDrawn="1"/>
          </p:nvSpPr>
          <p:spPr bwMode="auto">
            <a:xfrm>
              <a:off x="2201863" y="6705600"/>
              <a:ext cx="17462" cy="7938"/>
            </a:xfrm>
            <a:custGeom>
              <a:avLst/>
              <a:gdLst>
                <a:gd name="T0" fmla="*/ 0 w 48"/>
                <a:gd name="T1" fmla="*/ 0 h 23"/>
                <a:gd name="T2" fmla="*/ 47 w 48"/>
                <a:gd name="T3" fmla="*/ 22 h 23"/>
                <a:gd name="T4" fmla="*/ 0 w 48"/>
                <a:gd name="T5" fmla="*/ 0 h 23"/>
              </a:gdLst>
              <a:ahLst/>
              <a:cxnLst>
                <a:cxn ang="0">
                  <a:pos x="T0" y="T1"/>
                </a:cxn>
                <a:cxn ang="0">
                  <a:pos x="T2" y="T3"/>
                </a:cxn>
                <a:cxn ang="0">
                  <a:pos x="T4" y="T5"/>
                </a:cxn>
              </a:cxnLst>
              <a:rect l="0" t="0" r="r" b="b"/>
              <a:pathLst>
                <a:path w="48" h="23">
                  <a:moveTo>
                    <a:pt x="0" y="0"/>
                  </a:moveTo>
                  <a:cubicBezTo>
                    <a:pt x="18" y="0"/>
                    <a:pt x="34" y="8"/>
                    <a:pt x="47" y="22"/>
                  </a:cubicBezTo>
                  <a:cubicBezTo>
                    <a:pt x="27" y="22"/>
                    <a:pt x="14" y="14"/>
                    <a:pt x="0" y="0"/>
                  </a:cubicBezTo>
                </a:path>
              </a:pathLst>
            </a:custGeom>
            <a:solidFill>
              <a:srgbClr val="BEBEB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75" name="Forme libre 1474"/>
            <p:cNvSpPr>
              <a:spLocks noChangeArrowheads="1"/>
            </p:cNvSpPr>
            <p:nvPr userDrawn="1"/>
          </p:nvSpPr>
          <p:spPr bwMode="auto">
            <a:xfrm>
              <a:off x="1547813" y="4962525"/>
              <a:ext cx="519112" cy="622300"/>
            </a:xfrm>
            <a:custGeom>
              <a:avLst/>
              <a:gdLst>
                <a:gd name="T0" fmla="*/ 487 w 1442"/>
                <a:gd name="T1" fmla="*/ 1674 h 1730"/>
                <a:gd name="T2" fmla="*/ 465 w 1442"/>
                <a:gd name="T3" fmla="*/ 1726 h 1730"/>
                <a:gd name="T4" fmla="*/ 357 w 1442"/>
                <a:gd name="T5" fmla="*/ 1668 h 1730"/>
                <a:gd name="T6" fmla="*/ 52 w 1442"/>
                <a:gd name="T7" fmla="*/ 1101 h 1730"/>
                <a:gd name="T8" fmla="*/ 12 w 1442"/>
                <a:gd name="T9" fmla="*/ 985 h 1730"/>
                <a:gd name="T10" fmla="*/ 32 w 1442"/>
                <a:gd name="T11" fmla="*/ 878 h 1730"/>
                <a:gd name="T12" fmla="*/ 52 w 1442"/>
                <a:gd name="T13" fmla="*/ 852 h 1730"/>
                <a:gd name="T14" fmla="*/ 50 w 1442"/>
                <a:gd name="T15" fmla="*/ 852 h 1730"/>
                <a:gd name="T16" fmla="*/ 165 w 1442"/>
                <a:gd name="T17" fmla="*/ 770 h 1730"/>
                <a:gd name="T18" fmla="*/ 446 w 1442"/>
                <a:gd name="T19" fmla="*/ 725 h 1730"/>
                <a:gd name="T20" fmla="*/ 617 w 1442"/>
                <a:gd name="T21" fmla="*/ 599 h 1730"/>
                <a:gd name="T22" fmla="*/ 821 w 1442"/>
                <a:gd name="T23" fmla="*/ 139 h 1730"/>
                <a:gd name="T24" fmla="*/ 930 w 1442"/>
                <a:gd name="T25" fmla="*/ 0 h 1730"/>
                <a:gd name="T26" fmla="*/ 985 w 1442"/>
                <a:gd name="T27" fmla="*/ 37 h 1730"/>
                <a:gd name="T28" fmla="*/ 1003 w 1442"/>
                <a:gd name="T29" fmla="*/ 63 h 1730"/>
                <a:gd name="T30" fmla="*/ 1024 w 1442"/>
                <a:gd name="T31" fmla="*/ 101 h 1730"/>
                <a:gd name="T32" fmla="*/ 1037 w 1442"/>
                <a:gd name="T33" fmla="*/ 125 h 1730"/>
                <a:gd name="T34" fmla="*/ 1049 w 1442"/>
                <a:gd name="T35" fmla="*/ 150 h 1730"/>
                <a:gd name="T36" fmla="*/ 1061 w 1442"/>
                <a:gd name="T37" fmla="*/ 174 h 1730"/>
                <a:gd name="T38" fmla="*/ 1073 w 1442"/>
                <a:gd name="T39" fmla="*/ 197 h 1730"/>
                <a:gd name="T40" fmla="*/ 1084 w 1442"/>
                <a:gd name="T41" fmla="*/ 221 h 1730"/>
                <a:gd name="T42" fmla="*/ 1096 w 1442"/>
                <a:gd name="T43" fmla="*/ 246 h 1730"/>
                <a:gd name="T44" fmla="*/ 1107 w 1442"/>
                <a:gd name="T45" fmla="*/ 272 h 1730"/>
                <a:gd name="T46" fmla="*/ 1118 w 1442"/>
                <a:gd name="T47" fmla="*/ 298 h 1730"/>
                <a:gd name="T48" fmla="*/ 1127 w 1442"/>
                <a:gd name="T49" fmla="*/ 328 h 1730"/>
                <a:gd name="T50" fmla="*/ 1348 w 1442"/>
                <a:gd name="T51" fmla="*/ 644 h 1730"/>
                <a:gd name="T52" fmla="*/ 1368 w 1442"/>
                <a:gd name="T53" fmla="*/ 669 h 1730"/>
                <a:gd name="T54" fmla="*/ 1388 w 1442"/>
                <a:gd name="T55" fmla="*/ 693 h 1730"/>
                <a:gd name="T56" fmla="*/ 1397 w 1442"/>
                <a:gd name="T57" fmla="*/ 706 h 1730"/>
                <a:gd name="T58" fmla="*/ 1415 w 1442"/>
                <a:gd name="T59" fmla="*/ 732 h 1730"/>
                <a:gd name="T60" fmla="*/ 1429 w 1442"/>
                <a:gd name="T61" fmla="*/ 761 h 1730"/>
                <a:gd name="T62" fmla="*/ 1438 w 1442"/>
                <a:gd name="T63" fmla="*/ 809 h 1730"/>
                <a:gd name="T64" fmla="*/ 1421 w 1442"/>
                <a:gd name="T65" fmla="*/ 840 h 1730"/>
                <a:gd name="T66" fmla="*/ 1235 w 1442"/>
                <a:gd name="T67" fmla="*/ 916 h 1730"/>
                <a:gd name="T68" fmla="*/ 968 w 1442"/>
                <a:gd name="T69" fmla="*/ 1005 h 1730"/>
                <a:gd name="T70" fmla="*/ 577 w 1442"/>
                <a:gd name="T71" fmla="*/ 1480 h 1730"/>
                <a:gd name="T72" fmla="*/ 572 w 1442"/>
                <a:gd name="T73" fmla="*/ 1564 h 1730"/>
                <a:gd name="T74" fmla="*/ 487 w 1442"/>
                <a:gd name="T75" fmla="*/ 1674 h 1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2" h="1730">
                  <a:moveTo>
                    <a:pt x="487" y="1674"/>
                  </a:moveTo>
                  <a:cubicBezTo>
                    <a:pt x="479" y="1691"/>
                    <a:pt x="473" y="1709"/>
                    <a:pt x="465" y="1726"/>
                  </a:cubicBezTo>
                  <a:cubicBezTo>
                    <a:pt x="417" y="1729"/>
                    <a:pt x="397" y="1680"/>
                    <a:pt x="357" y="1668"/>
                  </a:cubicBezTo>
                  <a:cubicBezTo>
                    <a:pt x="265" y="1474"/>
                    <a:pt x="148" y="1293"/>
                    <a:pt x="52" y="1101"/>
                  </a:cubicBezTo>
                  <a:cubicBezTo>
                    <a:pt x="32" y="1063"/>
                    <a:pt x="24" y="1023"/>
                    <a:pt x="12" y="985"/>
                  </a:cubicBezTo>
                  <a:cubicBezTo>
                    <a:pt x="4" y="947"/>
                    <a:pt x="0" y="909"/>
                    <a:pt x="32" y="878"/>
                  </a:cubicBezTo>
                  <a:cubicBezTo>
                    <a:pt x="39" y="870"/>
                    <a:pt x="49" y="863"/>
                    <a:pt x="52" y="852"/>
                  </a:cubicBezTo>
                  <a:lnTo>
                    <a:pt x="50" y="852"/>
                  </a:lnTo>
                  <a:cubicBezTo>
                    <a:pt x="81" y="814"/>
                    <a:pt x="122" y="791"/>
                    <a:pt x="165" y="770"/>
                  </a:cubicBezTo>
                  <a:cubicBezTo>
                    <a:pt x="253" y="725"/>
                    <a:pt x="351" y="741"/>
                    <a:pt x="446" y="725"/>
                  </a:cubicBezTo>
                  <a:cubicBezTo>
                    <a:pt x="520" y="709"/>
                    <a:pt x="578" y="664"/>
                    <a:pt x="617" y="599"/>
                  </a:cubicBezTo>
                  <a:cubicBezTo>
                    <a:pt x="701" y="454"/>
                    <a:pt x="800" y="315"/>
                    <a:pt x="821" y="139"/>
                  </a:cubicBezTo>
                  <a:cubicBezTo>
                    <a:pt x="827" y="82"/>
                    <a:pt x="843" y="6"/>
                    <a:pt x="930" y="0"/>
                  </a:cubicBezTo>
                  <a:cubicBezTo>
                    <a:pt x="954" y="2"/>
                    <a:pt x="972" y="15"/>
                    <a:pt x="985" y="37"/>
                  </a:cubicBezTo>
                  <a:cubicBezTo>
                    <a:pt x="991" y="44"/>
                    <a:pt x="997" y="53"/>
                    <a:pt x="1003" y="63"/>
                  </a:cubicBezTo>
                  <a:cubicBezTo>
                    <a:pt x="1011" y="75"/>
                    <a:pt x="1017" y="89"/>
                    <a:pt x="1024" y="101"/>
                  </a:cubicBezTo>
                  <a:cubicBezTo>
                    <a:pt x="1029" y="108"/>
                    <a:pt x="1032" y="118"/>
                    <a:pt x="1037" y="125"/>
                  </a:cubicBezTo>
                  <a:cubicBezTo>
                    <a:pt x="1041" y="133"/>
                    <a:pt x="1046" y="141"/>
                    <a:pt x="1049" y="150"/>
                  </a:cubicBezTo>
                  <a:cubicBezTo>
                    <a:pt x="1053" y="157"/>
                    <a:pt x="1056" y="165"/>
                    <a:pt x="1061" y="174"/>
                  </a:cubicBezTo>
                  <a:cubicBezTo>
                    <a:pt x="1066" y="182"/>
                    <a:pt x="1069" y="189"/>
                    <a:pt x="1073" y="197"/>
                  </a:cubicBezTo>
                  <a:cubicBezTo>
                    <a:pt x="1076" y="205"/>
                    <a:pt x="1081" y="212"/>
                    <a:pt x="1084" y="221"/>
                  </a:cubicBezTo>
                  <a:cubicBezTo>
                    <a:pt x="1089" y="229"/>
                    <a:pt x="1092" y="237"/>
                    <a:pt x="1096" y="246"/>
                  </a:cubicBezTo>
                  <a:cubicBezTo>
                    <a:pt x="1099" y="255"/>
                    <a:pt x="1104" y="263"/>
                    <a:pt x="1107" y="272"/>
                  </a:cubicBezTo>
                  <a:cubicBezTo>
                    <a:pt x="1111" y="281"/>
                    <a:pt x="1115" y="289"/>
                    <a:pt x="1118" y="298"/>
                  </a:cubicBezTo>
                  <a:cubicBezTo>
                    <a:pt x="1121" y="309"/>
                    <a:pt x="1122" y="318"/>
                    <a:pt x="1127" y="328"/>
                  </a:cubicBezTo>
                  <a:cubicBezTo>
                    <a:pt x="1195" y="437"/>
                    <a:pt x="1264" y="547"/>
                    <a:pt x="1348" y="644"/>
                  </a:cubicBezTo>
                  <a:cubicBezTo>
                    <a:pt x="1354" y="652"/>
                    <a:pt x="1362" y="661"/>
                    <a:pt x="1368" y="669"/>
                  </a:cubicBezTo>
                  <a:cubicBezTo>
                    <a:pt x="1374" y="677"/>
                    <a:pt x="1380" y="684"/>
                    <a:pt x="1388" y="693"/>
                  </a:cubicBezTo>
                  <a:cubicBezTo>
                    <a:pt x="1391" y="698"/>
                    <a:pt x="1394" y="701"/>
                    <a:pt x="1397" y="706"/>
                  </a:cubicBezTo>
                  <a:cubicBezTo>
                    <a:pt x="1403" y="713"/>
                    <a:pt x="1409" y="722"/>
                    <a:pt x="1415" y="732"/>
                  </a:cubicBezTo>
                  <a:cubicBezTo>
                    <a:pt x="1420" y="742"/>
                    <a:pt x="1424" y="751"/>
                    <a:pt x="1429" y="761"/>
                  </a:cubicBezTo>
                  <a:cubicBezTo>
                    <a:pt x="1438" y="776"/>
                    <a:pt x="1441" y="793"/>
                    <a:pt x="1438" y="809"/>
                  </a:cubicBezTo>
                  <a:cubicBezTo>
                    <a:pt x="1434" y="822"/>
                    <a:pt x="1429" y="831"/>
                    <a:pt x="1421" y="840"/>
                  </a:cubicBezTo>
                  <a:cubicBezTo>
                    <a:pt x="1368" y="887"/>
                    <a:pt x="1298" y="890"/>
                    <a:pt x="1235" y="916"/>
                  </a:cubicBezTo>
                  <a:cubicBezTo>
                    <a:pt x="1137" y="919"/>
                    <a:pt x="1067" y="1006"/>
                    <a:pt x="968" y="1005"/>
                  </a:cubicBezTo>
                  <a:cubicBezTo>
                    <a:pt x="727" y="1071"/>
                    <a:pt x="635" y="1261"/>
                    <a:pt x="577" y="1480"/>
                  </a:cubicBezTo>
                  <a:cubicBezTo>
                    <a:pt x="578" y="1509"/>
                    <a:pt x="586" y="1536"/>
                    <a:pt x="572" y="1564"/>
                  </a:cubicBezTo>
                  <a:cubicBezTo>
                    <a:pt x="543" y="1602"/>
                    <a:pt x="546" y="1662"/>
                    <a:pt x="487" y="1674"/>
                  </a:cubicBezTo>
                </a:path>
              </a:pathLst>
            </a:custGeom>
            <a:solidFill>
              <a:srgbClr val="FEFEF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76" name="Forme libre 1475"/>
            <p:cNvSpPr>
              <a:spLocks noChangeArrowheads="1"/>
            </p:cNvSpPr>
            <p:nvPr userDrawn="1"/>
          </p:nvSpPr>
          <p:spPr bwMode="auto">
            <a:xfrm>
              <a:off x="1608138" y="4730750"/>
              <a:ext cx="347662" cy="511175"/>
            </a:xfrm>
            <a:custGeom>
              <a:avLst/>
              <a:gdLst>
                <a:gd name="T0" fmla="*/ 892 w 965"/>
                <a:gd name="T1" fmla="*/ 907 h 1421"/>
                <a:gd name="T2" fmla="*/ 869 w 965"/>
                <a:gd name="T3" fmla="*/ 862 h 1421"/>
                <a:gd name="T4" fmla="*/ 846 w 965"/>
                <a:gd name="T5" fmla="*/ 815 h 1421"/>
                <a:gd name="T6" fmla="*/ 823 w 965"/>
                <a:gd name="T7" fmla="*/ 766 h 1421"/>
                <a:gd name="T8" fmla="*/ 774 w 965"/>
                <a:gd name="T9" fmla="*/ 675 h 1421"/>
                <a:gd name="T10" fmla="*/ 689 w 965"/>
                <a:gd name="T11" fmla="*/ 836 h 1421"/>
                <a:gd name="T12" fmla="*/ 512 w 965"/>
                <a:gd name="T13" fmla="*/ 1224 h 1421"/>
                <a:gd name="T14" fmla="*/ 213 w 965"/>
                <a:gd name="T15" fmla="*/ 1311 h 1421"/>
                <a:gd name="T16" fmla="*/ 329 w 965"/>
                <a:gd name="T17" fmla="*/ 1235 h 1421"/>
                <a:gd name="T18" fmla="*/ 390 w 965"/>
                <a:gd name="T19" fmla="*/ 1188 h 1421"/>
                <a:gd name="T20" fmla="*/ 414 w 965"/>
                <a:gd name="T21" fmla="*/ 1157 h 1421"/>
                <a:gd name="T22" fmla="*/ 452 w 965"/>
                <a:gd name="T23" fmla="*/ 1116 h 1421"/>
                <a:gd name="T24" fmla="*/ 535 w 965"/>
                <a:gd name="T25" fmla="*/ 977 h 1421"/>
                <a:gd name="T26" fmla="*/ 304 w 965"/>
                <a:gd name="T27" fmla="*/ 1029 h 1421"/>
                <a:gd name="T28" fmla="*/ 403 w 965"/>
                <a:gd name="T29" fmla="*/ 893 h 1421"/>
                <a:gd name="T30" fmla="*/ 489 w 965"/>
                <a:gd name="T31" fmla="*/ 720 h 1421"/>
                <a:gd name="T32" fmla="*/ 329 w 965"/>
                <a:gd name="T33" fmla="*/ 769 h 1421"/>
                <a:gd name="T34" fmla="*/ 251 w 965"/>
                <a:gd name="T35" fmla="*/ 349 h 1421"/>
                <a:gd name="T36" fmla="*/ 159 w 965"/>
                <a:gd name="T37" fmla="*/ 571 h 1421"/>
                <a:gd name="T38" fmla="*/ 130 w 965"/>
                <a:gd name="T39" fmla="*/ 328 h 1421"/>
                <a:gd name="T40" fmla="*/ 0 w 965"/>
                <a:gd name="T41" fmla="*/ 0 h 1421"/>
                <a:gd name="T42" fmla="*/ 81 w 965"/>
                <a:gd name="T43" fmla="*/ 201 h 1421"/>
                <a:gd name="T44" fmla="*/ 159 w 965"/>
                <a:gd name="T45" fmla="*/ 189 h 1421"/>
                <a:gd name="T46" fmla="*/ 266 w 965"/>
                <a:gd name="T47" fmla="*/ 134 h 1421"/>
                <a:gd name="T48" fmla="*/ 493 w 965"/>
                <a:gd name="T49" fmla="*/ 134 h 1421"/>
                <a:gd name="T50" fmla="*/ 521 w 965"/>
                <a:gd name="T51" fmla="*/ 552 h 1421"/>
                <a:gd name="T52" fmla="*/ 599 w 965"/>
                <a:gd name="T53" fmla="*/ 441 h 1421"/>
                <a:gd name="T54" fmla="*/ 646 w 965"/>
                <a:gd name="T55" fmla="*/ 400 h 1421"/>
                <a:gd name="T56" fmla="*/ 771 w 965"/>
                <a:gd name="T57" fmla="*/ 464 h 1421"/>
                <a:gd name="T58" fmla="*/ 808 w 965"/>
                <a:gd name="T59" fmla="*/ 545 h 1421"/>
                <a:gd name="T60" fmla="*/ 855 w 965"/>
                <a:gd name="T61" fmla="*/ 623 h 1421"/>
                <a:gd name="T62" fmla="*/ 909 w 965"/>
                <a:gd name="T63" fmla="*/ 945 h 1421"/>
                <a:gd name="T64" fmla="*/ 651 w 965"/>
                <a:gd name="T65" fmla="*/ 565 h 1421"/>
                <a:gd name="T66" fmla="*/ 651 w 965"/>
                <a:gd name="T67" fmla="*/ 565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65" h="1421">
                  <a:moveTo>
                    <a:pt x="900" y="925"/>
                  </a:moveTo>
                  <a:cubicBezTo>
                    <a:pt x="895" y="920"/>
                    <a:pt x="892" y="914"/>
                    <a:pt x="892" y="907"/>
                  </a:cubicBezTo>
                  <a:cubicBezTo>
                    <a:pt x="889" y="896"/>
                    <a:pt x="880" y="888"/>
                    <a:pt x="875" y="879"/>
                  </a:cubicBezTo>
                  <a:cubicBezTo>
                    <a:pt x="871" y="875"/>
                    <a:pt x="869" y="869"/>
                    <a:pt x="869" y="862"/>
                  </a:cubicBezTo>
                  <a:cubicBezTo>
                    <a:pt x="866" y="852"/>
                    <a:pt x="858" y="844"/>
                    <a:pt x="852" y="833"/>
                  </a:cubicBezTo>
                  <a:cubicBezTo>
                    <a:pt x="848" y="829"/>
                    <a:pt x="846" y="823"/>
                    <a:pt x="846" y="815"/>
                  </a:cubicBezTo>
                  <a:cubicBezTo>
                    <a:pt x="842" y="806"/>
                    <a:pt x="836" y="797"/>
                    <a:pt x="831" y="788"/>
                  </a:cubicBezTo>
                  <a:cubicBezTo>
                    <a:pt x="826" y="782"/>
                    <a:pt x="825" y="774"/>
                    <a:pt x="823" y="766"/>
                  </a:cubicBezTo>
                  <a:cubicBezTo>
                    <a:pt x="811" y="753"/>
                    <a:pt x="816" y="731"/>
                    <a:pt x="802" y="719"/>
                  </a:cubicBezTo>
                  <a:cubicBezTo>
                    <a:pt x="788" y="707"/>
                    <a:pt x="793" y="684"/>
                    <a:pt x="774" y="675"/>
                  </a:cubicBezTo>
                  <a:cubicBezTo>
                    <a:pt x="736" y="678"/>
                    <a:pt x="710" y="694"/>
                    <a:pt x="706" y="736"/>
                  </a:cubicBezTo>
                  <a:cubicBezTo>
                    <a:pt x="701" y="769"/>
                    <a:pt x="697" y="803"/>
                    <a:pt x="689" y="836"/>
                  </a:cubicBezTo>
                  <a:cubicBezTo>
                    <a:pt x="683" y="870"/>
                    <a:pt x="684" y="913"/>
                    <a:pt x="663" y="934"/>
                  </a:cubicBezTo>
                  <a:cubicBezTo>
                    <a:pt x="585" y="1018"/>
                    <a:pt x="568" y="1131"/>
                    <a:pt x="512" y="1224"/>
                  </a:cubicBezTo>
                  <a:cubicBezTo>
                    <a:pt x="461" y="1307"/>
                    <a:pt x="403" y="1380"/>
                    <a:pt x="304" y="1408"/>
                  </a:cubicBezTo>
                  <a:cubicBezTo>
                    <a:pt x="182" y="1420"/>
                    <a:pt x="176" y="1412"/>
                    <a:pt x="213" y="1311"/>
                  </a:cubicBezTo>
                  <a:cubicBezTo>
                    <a:pt x="219" y="1301"/>
                    <a:pt x="225" y="1292"/>
                    <a:pt x="232" y="1282"/>
                  </a:cubicBezTo>
                  <a:cubicBezTo>
                    <a:pt x="258" y="1253"/>
                    <a:pt x="292" y="1243"/>
                    <a:pt x="329" y="1235"/>
                  </a:cubicBezTo>
                  <a:cubicBezTo>
                    <a:pt x="345" y="1229"/>
                    <a:pt x="361" y="1221"/>
                    <a:pt x="373" y="1208"/>
                  </a:cubicBezTo>
                  <a:cubicBezTo>
                    <a:pt x="379" y="1202"/>
                    <a:pt x="384" y="1195"/>
                    <a:pt x="390" y="1188"/>
                  </a:cubicBezTo>
                  <a:cubicBezTo>
                    <a:pt x="396" y="1182"/>
                    <a:pt x="400" y="1174"/>
                    <a:pt x="406" y="1168"/>
                  </a:cubicBezTo>
                  <a:cubicBezTo>
                    <a:pt x="409" y="1165"/>
                    <a:pt x="413" y="1160"/>
                    <a:pt x="414" y="1157"/>
                  </a:cubicBezTo>
                  <a:cubicBezTo>
                    <a:pt x="420" y="1150"/>
                    <a:pt x="425" y="1142"/>
                    <a:pt x="431" y="1136"/>
                  </a:cubicBezTo>
                  <a:cubicBezTo>
                    <a:pt x="437" y="1128"/>
                    <a:pt x="445" y="1122"/>
                    <a:pt x="452" y="1116"/>
                  </a:cubicBezTo>
                  <a:cubicBezTo>
                    <a:pt x="489" y="1073"/>
                    <a:pt x="510" y="1021"/>
                    <a:pt x="536" y="975"/>
                  </a:cubicBezTo>
                  <a:lnTo>
                    <a:pt x="535" y="977"/>
                  </a:lnTo>
                  <a:cubicBezTo>
                    <a:pt x="521" y="1003"/>
                    <a:pt x="512" y="1030"/>
                    <a:pt x="478" y="1029"/>
                  </a:cubicBezTo>
                  <a:cubicBezTo>
                    <a:pt x="420" y="1003"/>
                    <a:pt x="362" y="1015"/>
                    <a:pt x="304" y="1029"/>
                  </a:cubicBezTo>
                  <a:cubicBezTo>
                    <a:pt x="251" y="1041"/>
                    <a:pt x="206" y="1043"/>
                    <a:pt x="205" y="969"/>
                  </a:cubicBezTo>
                  <a:cubicBezTo>
                    <a:pt x="272" y="946"/>
                    <a:pt x="327" y="895"/>
                    <a:pt x="403" y="893"/>
                  </a:cubicBezTo>
                  <a:cubicBezTo>
                    <a:pt x="431" y="893"/>
                    <a:pt x="461" y="873"/>
                    <a:pt x="481" y="849"/>
                  </a:cubicBezTo>
                  <a:cubicBezTo>
                    <a:pt x="507" y="818"/>
                    <a:pt x="512" y="740"/>
                    <a:pt x="489" y="720"/>
                  </a:cubicBezTo>
                  <a:cubicBezTo>
                    <a:pt x="474" y="707"/>
                    <a:pt x="387" y="730"/>
                    <a:pt x="368" y="754"/>
                  </a:cubicBezTo>
                  <a:cubicBezTo>
                    <a:pt x="358" y="769"/>
                    <a:pt x="347" y="795"/>
                    <a:pt x="329" y="769"/>
                  </a:cubicBezTo>
                  <a:cubicBezTo>
                    <a:pt x="281" y="701"/>
                    <a:pt x="286" y="791"/>
                    <a:pt x="251" y="788"/>
                  </a:cubicBezTo>
                  <a:lnTo>
                    <a:pt x="251" y="349"/>
                  </a:lnTo>
                  <a:cubicBezTo>
                    <a:pt x="167" y="493"/>
                    <a:pt x="245" y="659"/>
                    <a:pt x="159" y="803"/>
                  </a:cubicBezTo>
                  <a:lnTo>
                    <a:pt x="159" y="571"/>
                  </a:lnTo>
                  <a:lnTo>
                    <a:pt x="159" y="410"/>
                  </a:lnTo>
                  <a:cubicBezTo>
                    <a:pt x="159" y="380"/>
                    <a:pt x="156" y="345"/>
                    <a:pt x="130" y="328"/>
                  </a:cubicBezTo>
                  <a:cubicBezTo>
                    <a:pt x="40" y="267"/>
                    <a:pt x="25" y="175"/>
                    <a:pt x="12" y="79"/>
                  </a:cubicBezTo>
                  <a:cubicBezTo>
                    <a:pt x="9" y="53"/>
                    <a:pt x="5" y="27"/>
                    <a:pt x="0" y="0"/>
                  </a:cubicBezTo>
                  <a:cubicBezTo>
                    <a:pt x="34" y="0"/>
                    <a:pt x="41" y="23"/>
                    <a:pt x="46" y="50"/>
                  </a:cubicBezTo>
                  <a:cubicBezTo>
                    <a:pt x="55" y="100"/>
                    <a:pt x="64" y="152"/>
                    <a:pt x="81" y="201"/>
                  </a:cubicBezTo>
                  <a:cubicBezTo>
                    <a:pt x="90" y="229"/>
                    <a:pt x="110" y="259"/>
                    <a:pt x="139" y="212"/>
                  </a:cubicBezTo>
                  <a:cubicBezTo>
                    <a:pt x="145" y="204"/>
                    <a:pt x="153" y="195"/>
                    <a:pt x="159" y="189"/>
                  </a:cubicBezTo>
                  <a:cubicBezTo>
                    <a:pt x="183" y="171"/>
                    <a:pt x="205" y="145"/>
                    <a:pt x="235" y="136"/>
                  </a:cubicBezTo>
                  <a:cubicBezTo>
                    <a:pt x="246" y="134"/>
                    <a:pt x="255" y="134"/>
                    <a:pt x="266" y="134"/>
                  </a:cubicBezTo>
                  <a:cubicBezTo>
                    <a:pt x="290" y="139"/>
                    <a:pt x="316" y="131"/>
                    <a:pt x="341" y="133"/>
                  </a:cubicBezTo>
                  <a:cubicBezTo>
                    <a:pt x="391" y="140"/>
                    <a:pt x="443" y="123"/>
                    <a:pt x="493" y="134"/>
                  </a:cubicBezTo>
                  <a:cubicBezTo>
                    <a:pt x="602" y="220"/>
                    <a:pt x="559" y="336"/>
                    <a:pt x="556" y="444"/>
                  </a:cubicBezTo>
                  <a:cubicBezTo>
                    <a:pt x="555" y="481"/>
                    <a:pt x="529" y="516"/>
                    <a:pt x="521" y="552"/>
                  </a:cubicBezTo>
                  <a:cubicBezTo>
                    <a:pt x="513" y="591"/>
                    <a:pt x="542" y="580"/>
                    <a:pt x="564" y="572"/>
                  </a:cubicBezTo>
                  <a:cubicBezTo>
                    <a:pt x="594" y="533"/>
                    <a:pt x="564" y="478"/>
                    <a:pt x="599" y="441"/>
                  </a:cubicBezTo>
                  <a:cubicBezTo>
                    <a:pt x="622" y="427"/>
                    <a:pt x="639" y="432"/>
                    <a:pt x="645" y="454"/>
                  </a:cubicBezTo>
                  <a:cubicBezTo>
                    <a:pt x="644" y="436"/>
                    <a:pt x="644" y="418"/>
                    <a:pt x="646" y="400"/>
                  </a:cubicBezTo>
                  <a:cubicBezTo>
                    <a:pt x="704" y="359"/>
                    <a:pt x="716" y="424"/>
                    <a:pt x="749" y="443"/>
                  </a:cubicBezTo>
                  <a:cubicBezTo>
                    <a:pt x="756" y="450"/>
                    <a:pt x="764" y="456"/>
                    <a:pt x="771" y="464"/>
                  </a:cubicBezTo>
                  <a:cubicBezTo>
                    <a:pt x="781" y="476"/>
                    <a:pt x="787" y="490"/>
                    <a:pt x="793" y="504"/>
                  </a:cubicBezTo>
                  <a:cubicBezTo>
                    <a:pt x="797" y="517"/>
                    <a:pt x="803" y="531"/>
                    <a:pt x="808" y="545"/>
                  </a:cubicBezTo>
                  <a:cubicBezTo>
                    <a:pt x="814" y="559"/>
                    <a:pt x="820" y="572"/>
                    <a:pt x="828" y="585"/>
                  </a:cubicBezTo>
                  <a:cubicBezTo>
                    <a:pt x="840" y="595"/>
                    <a:pt x="848" y="609"/>
                    <a:pt x="855" y="623"/>
                  </a:cubicBezTo>
                  <a:cubicBezTo>
                    <a:pt x="895" y="704"/>
                    <a:pt x="952" y="780"/>
                    <a:pt x="953" y="876"/>
                  </a:cubicBezTo>
                  <a:cubicBezTo>
                    <a:pt x="955" y="911"/>
                    <a:pt x="964" y="948"/>
                    <a:pt x="909" y="945"/>
                  </a:cubicBezTo>
                  <a:cubicBezTo>
                    <a:pt x="909" y="942"/>
                    <a:pt x="904" y="933"/>
                    <a:pt x="900" y="925"/>
                  </a:cubicBezTo>
                  <a:close/>
                  <a:moveTo>
                    <a:pt x="651" y="565"/>
                  </a:moveTo>
                  <a:cubicBezTo>
                    <a:pt x="651" y="549"/>
                    <a:pt x="649" y="531"/>
                    <a:pt x="648" y="512"/>
                  </a:cubicBezTo>
                  <a:cubicBezTo>
                    <a:pt x="648" y="532"/>
                    <a:pt x="647" y="551"/>
                    <a:pt x="651" y="565"/>
                  </a:cubicBezTo>
                  <a:close/>
                </a:path>
              </a:pathLst>
            </a:custGeom>
            <a:solidFill>
              <a:schemeClr val="accent6">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77" name="Forme libre 1476"/>
            <p:cNvSpPr>
              <a:spLocks noChangeArrowheads="1"/>
            </p:cNvSpPr>
            <p:nvPr userDrawn="1"/>
          </p:nvSpPr>
          <p:spPr bwMode="auto">
            <a:xfrm>
              <a:off x="1597025" y="5064125"/>
              <a:ext cx="193675" cy="180975"/>
            </a:xfrm>
            <a:custGeom>
              <a:avLst/>
              <a:gdLst>
                <a:gd name="T0" fmla="*/ 235 w 537"/>
                <a:gd name="T1" fmla="*/ 48 h 503"/>
                <a:gd name="T2" fmla="*/ 296 w 537"/>
                <a:gd name="T3" fmla="*/ 59 h 503"/>
                <a:gd name="T4" fmla="*/ 438 w 537"/>
                <a:gd name="T5" fmla="*/ 24 h 503"/>
                <a:gd name="T6" fmla="*/ 513 w 537"/>
                <a:gd name="T7" fmla="*/ 91 h 503"/>
                <a:gd name="T8" fmla="*/ 492 w 537"/>
                <a:gd name="T9" fmla="*/ 230 h 503"/>
                <a:gd name="T10" fmla="*/ 486 w 537"/>
                <a:gd name="T11" fmla="*/ 252 h 503"/>
                <a:gd name="T12" fmla="*/ 466 w 537"/>
                <a:gd name="T13" fmla="*/ 271 h 503"/>
                <a:gd name="T14" fmla="*/ 464 w 537"/>
                <a:gd name="T15" fmla="*/ 273 h 503"/>
                <a:gd name="T16" fmla="*/ 443 w 537"/>
                <a:gd name="T17" fmla="*/ 294 h 503"/>
                <a:gd name="T18" fmla="*/ 441 w 537"/>
                <a:gd name="T19" fmla="*/ 294 h 503"/>
                <a:gd name="T20" fmla="*/ 422 w 537"/>
                <a:gd name="T21" fmla="*/ 305 h 503"/>
                <a:gd name="T22" fmla="*/ 409 w 537"/>
                <a:gd name="T23" fmla="*/ 308 h 503"/>
                <a:gd name="T24" fmla="*/ 380 w 537"/>
                <a:gd name="T25" fmla="*/ 334 h 503"/>
                <a:gd name="T26" fmla="*/ 304 w 537"/>
                <a:gd name="T27" fmla="*/ 383 h 503"/>
                <a:gd name="T28" fmla="*/ 283 w 537"/>
                <a:gd name="T29" fmla="*/ 387 h 503"/>
                <a:gd name="T30" fmla="*/ 20 w 537"/>
                <a:gd name="T31" fmla="*/ 441 h 503"/>
                <a:gd name="T32" fmla="*/ 55 w 537"/>
                <a:gd name="T33" fmla="*/ 227 h 503"/>
                <a:gd name="T34" fmla="*/ 69 w 537"/>
                <a:gd name="T35" fmla="*/ 163 h 503"/>
                <a:gd name="T36" fmla="*/ 153 w 537"/>
                <a:gd name="T37" fmla="*/ 88 h 503"/>
                <a:gd name="T38" fmla="*/ 235 w 537"/>
                <a:gd name="T39" fmla="*/ 48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7" h="503">
                  <a:moveTo>
                    <a:pt x="235" y="48"/>
                  </a:moveTo>
                  <a:cubicBezTo>
                    <a:pt x="252" y="67"/>
                    <a:pt x="270" y="71"/>
                    <a:pt x="296" y="59"/>
                  </a:cubicBezTo>
                  <a:cubicBezTo>
                    <a:pt x="341" y="39"/>
                    <a:pt x="393" y="38"/>
                    <a:pt x="438" y="24"/>
                  </a:cubicBezTo>
                  <a:cubicBezTo>
                    <a:pt x="513" y="0"/>
                    <a:pt x="515" y="41"/>
                    <a:pt x="513" y="91"/>
                  </a:cubicBezTo>
                  <a:cubicBezTo>
                    <a:pt x="536" y="142"/>
                    <a:pt x="496" y="184"/>
                    <a:pt x="492" y="230"/>
                  </a:cubicBezTo>
                  <a:cubicBezTo>
                    <a:pt x="490" y="238"/>
                    <a:pt x="489" y="245"/>
                    <a:pt x="486" y="252"/>
                  </a:cubicBezTo>
                  <a:cubicBezTo>
                    <a:pt x="481" y="259"/>
                    <a:pt x="475" y="267"/>
                    <a:pt x="466" y="271"/>
                  </a:cubicBezTo>
                  <a:lnTo>
                    <a:pt x="464" y="273"/>
                  </a:lnTo>
                  <a:cubicBezTo>
                    <a:pt x="458" y="281"/>
                    <a:pt x="452" y="288"/>
                    <a:pt x="443" y="294"/>
                  </a:cubicBezTo>
                  <a:lnTo>
                    <a:pt x="441" y="294"/>
                  </a:lnTo>
                  <a:cubicBezTo>
                    <a:pt x="435" y="300"/>
                    <a:pt x="429" y="303"/>
                    <a:pt x="422" y="305"/>
                  </a:cubicBezTo>
                  <a:cubicBezTo>
                    <a:pt x="417" y="306"/>
                    <a:pt x="414" y="306"/>
                    <a:pt x="409" y="308"/>
                  </a:cubicBezTo>
                  <a:cubicBezTo>
                    <a:pt x="397" y="314"/>
                    <a:pt x="390" y="325"/>
                    <a:pt x="380" y="334"/>
                  </a:cubicBezTo>
                  <a:cubicBezTo>
                    <a:pt x="354" y="349"/>
                    <a:pt x="336" y="375"/>
                    <a:pt x="304" y="383"/>
                  </a:cubicBezTo>
                  <a:cubicBezTo>
                    <a:pt x="296" y="384"/>
                    <a:pt x="290" y="386"/>
                    <a:pt x="283" y="387"/>
                  </a:cubicBezTo>
                  <a:cubicBezTo>
                    <a:pt x="199" y="424"/>
                    <a:pt x="124" y="502"/>
                    <a:pt x="20" y="441"/>
                  </a:cubicBezTo>
                  <a:cubicBezTo>
                    <a:pt x="0" y="365"/>
                    <a:pt x="81" y="305"/>
                    <a:pt x="55" y="227"/>
                  </a:cubicBezTo>
                  <a:cubicBezTo>
                    <a:pt x="60" y="206"/>
                    <a:pt x="69" y="184"/>
                    <a:pt x="69" y="163"/>
                  </a:cubicBezTo>
                  <a:cubicBezTo>
                    <a:pt x="69" y="105"/>
                    <a:pt x="109" y="80"/>
                    <a:pt x="153" y="88"/>
                  </a:cubicBezTo>
                  <a:cubicBezTo>
                    <a:pt x="200" y="99"/>
                    <a:pt x="211" y="65"/>
                    <a:pt x="235" y="48"/>
                  </a:cubicBezTo>
                </a:path>
              </a:pathLst>
            </a:custGeom>
            <a:solidFill>
              <a:schemeClr val="accent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78" name="Forme libre 1477"/>
            <p:cNvSpPr>
              <a:spLocks noChangeArrowheads="1"/>
            </p:cNvSpPr>
            <p:nvPr userDrawn="1"/>
          </p:nvSpPr>
          <p:spPr bwMode="auto">
            <a:xfrm>
              <a:off x="1444625" y="4672013"/>
              <a:ext cx="153988" cy="392112"/>
            </a:xfrm>
            <a:custGeom>
              <a:avLst/>
              <a:gdLst>
                <a:gd name="T0" fmla="*/ 314 w 427"/>
                <a:gd name="T1" fmla="*/ 286 h 1090"/>
                <a:gd name="T2" fmla="*/ 365 w 427"/>
                <a:gd name="T3" fmla="*/ 335 h 1090"/>
                <a:gd name="T4" fmla="*/ 400 w 427"/>
                <a:gd name="T5" fmla="*/ 683 h 1090"/>
                <a:gd name="T6" fmla="*/ 395 w 427"/>
                <a:gd name="T7" fmla="*/ 1087 h 1090"/>
                <a:gd name="T8" fmla="*/ 384 w 427"/>
                <a:gd name="T9" fmla="*/ 1089 h 1090"/>
                <a:gd name="T10" fmla="*/ 322 w 427"/>
                <a:gd name="T11" fmla="*/ 935 h 1090"/>
                <a:gd name="T12" fmla="*/ 288 w 427"/>
                <a:gd name="T13" fmla="*/ 545 h 1090"/>
                <a:gd name="T14" fmla="*/ 239 w 427"/>
                <a:gd name="T15" fmla="*/ 445 h 1090"/>
                <a:gd name="T16" fmla="*/ 26 w 427"/>
                <a:gd name="T17" fmla="*/ 329 h 1090"/>
                <a:gd name="T18" fmla="*/ 68 w 427"/>
                <a:gd name="T19" fmla="*/ 197 h 1090"/>
                <a:gd name="T20" fmla="*/ 178 w 427"/>
                <a:gd name="T21" fmla="*/ 87 h 1090"/>
                <a:gd name="T22" fmla="*/ 191 w 427"/>
                <a:gd name="T23" fmla="*/ 48 h 1090"/>
                <a:gd name="T24" fmla="*/ 229 w 427"/>
                <a:gd name="T25" fmla="*/ 12 h 1090"/>
                <a:gd name="T26" fmla="*/ 252 w 427"/>
                <a:gd name="T27" fmla="*/ 14 h 1090"/>
                <a:gd name="T28" fmla="*/ 270 w 427"/>
                <a:gd name="T29" fmla="*/ 14 h 1090"/>
                <a:gd name="T30" fmla="*/ 296 w 427"/>
                <a:gd name="T31" fmla="*/ 106 h 1090"/>
                <a:gd name="T32" fmla="*/ 314 w 427"/>
                <a:gd name="T33" fmla="*/ 286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7" h="1090">
                  <a:moveTo>
                    <a:pt x="314" y="286"/>
                  </a:moveTo>
                  <a:cubicBezTo>
                    <a:pt x="293" y="330"/>
                    <a:pt x="339" y="329"/>
                    <a:pt x="365" y="335"/>
                  </a:cubicBezTo>
                  <a:cubicBezTo>
                    <a:pt x="365" y="452"/>
                    <a:pt x="389" y="567"/>
                    <a:pt x="400" y="683"/>
                  </a:cubicBezTo>
                  <a:cubicBezTo>
                    <a:pt x="410" y="819"/>
                    <a:pt x="426" y="953"/>
                    <a:pt x="395" y="1087"/>
                  </a:cubicBezTo>
                  <a:cubicBezTo>
                    <a:pt x="392" y="1087"/>
                    <a:pt x="388" y="1089"/>
                    <a:pt x="384" y="1089"/>
                  </a:cubicBezTo>
                  <a:cubicBezTo>
                    <a:pt x="325" y="1052"/>
                    <a:pt x="340" y="987"/>
                    <a:pt x="322" y="935"/>
                  </a:cubicBezTo>
                  <a:cubicBezTo>
                    <a:pt x="294" y="807"/>
                    <a:pt x="346" y="672"/>
                    <a:pt x="288" y="545"/>
                  </a:cubicBezTo>
                  <a:cubicBezTo>
                    <a:pt x="273" y="512"/>
                    <a:pt x="268" y="472"/>
                    <a:pt x="239" y="445"/>
                  </a:cubicBezTo>
                  <a:cubicBezTo>
                    <a:pt x="187" y="370"/>
                    <a:pt x="90" y="379"/>
                    <a:pt x="26" y="329"/>
                  </a:cubicBezTo>
                  <a:cubicBezTo>
                    <a:pt x="0" y="272"/>
                    <a:pt x="10" y="231"/>
                    <a:pt x="68" y="197"/>
                  </a:cubicBezTo>
                  <a:cubicBezTo>
                    <a:pt x="113" y="171"/>
                    <a:pt x="151" y="132"/>
                    <a:pt x="178" y="87"/>
                  </a:cubicBezTo>
                  <a:cubicBezTo>
                    <a:pt x="183" y="74"/>
                    <a:pt x="184" y="60"/>
                    <a:pt x="191" y="48"/>
                  </a:cubicBezTo>
                  <a:cubicBezTo>
                    <a:pt x="198" y="31"/>
                    <a:pt x="210" y="17"/>
                    <a:pt x="229" y="12"/>
                  </a:cubicBezTo>
                  <a:cubicBezTo>
                    <a:pt x="236" y="12"/>
                    <a:pt x="244" y="12"/>
                    <a:pt x="252" y="14"/>
                  </a:cubicBezTo>
                  <a:cubicBezTo>
                    <a:pt x="258" y="0"/>
                    <a:pt x="264" y="0"/>
                    <a:pt x="270" y="14"/>
                  </a:cubicBezTo>
                  <a:cubicBezTo>
                    <a:pt x="293" y="41"/>
                    <a:pt x="296" y="74"/>
                    <a:pt x="296" y="106"/>
                  </a:cubicBezTo>
                  <a:cubicBezTo>
                    <a:pt x="316" y="164"/>
                    <a:pt x="346" y="219"/>
                    <a:pt x="314" y="286"/>
                  </a:cubicBezTo>
                </a:path>
              </a:pathLst>
            </a:custGeom>
            <a:solidFill>
              <a:schemeClr val="accent6">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79" name="Forme libre 1478"/>
            <p:cNvSpPr>
              <a:spLocks noChangeArrowheads="1"/>
            </p:cNvSpPr>
            <p:nvPr userDrawn="1"/>
          </p:nvSpPr>
          <p:spPr bwMode="auto">
            <a:xfrm>
              <a:off x="1550988" y="5316538"/>
              <a:ext cx="136525" cy="257175"/>
            </a:xfrm>
            <a:custGeom>
              <a:avLst/>
              <a:gdLst>
                <a:gd name="T0" fmla="*/ 3 w 381"/>
                <a:gd name="T1" fmla="*/ 0 h 716"/>
                <a:gd name="T2" fmla="*/ 365 w 381"/>
                <a:gd name="T3" fmla="*/ 672 h 716"/>
                <a:gd name="T4" fmla="*/ 371 w 381"/>
                <a:gd name="T5" fmla="*/ 715 h 716"/>
                <a:gd name="T6" fmla="*/ 299 w 381"/>
                <a:gd name="T7" fmla="*/ 629 h 716"/>
                <a:gd name="T8" fmla="*/ 92 w 381"/>
                <a:gd name="T9" fmla="*/ 264 h 716"/>
                <a:gd name="T10" fmla="*/ 23 w 381"/>
                <a:gd name="T11" fmla="*/ 122 h 716"/>
                <a:gd name="T12" fmla="*/ 0 w 381"/>
                <a:gd name="T13" fmla="*/ 76 h 716"/>
                <a:gd name="T14" fmla="*/ 0 w 381"/>
                <a:gd name="T15" fmla="*/ 76 h 716"/>
                <a:gd name="T16" fmla="*/ 3 w 381"/>
                <a:gd name="T17" fmla="*/ 0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1" h="716">
                  <a:moveTo>
                    <a:pt x="3" y="0"/>
                  </a:moveTo>
                  <a:cubicBezTo>
                    <a:pt x="124" y="224"/>
                    <a:pt x="244" y="449"/>
                    <a:pt x="365" y="672"/>
                  </a:cubicBezTo>
                  <a:cubicBezTo>
                    <a:pt x="380" y="684"/>
                    <a:pt x="380" y="699"/>
                    <a:pt x="371" y="715"/>
                  </a:cubicBezTo>
                  <a:cubicBezTo>
                    <a:pt x="333" y="698"/>
                    <a:pt x="316" y="663"/>
                    <a:pt x="299" y="629"/>
                  </a:cubicBezTo>
                  <a:cubicBezTo>
                    <a:pt x="237" y="504"/>
                    <a:pt x="171" y="380"/>
                    <a:pt x="92" y="264"/>
                  </a:cubicBezTo>
                  <a:cubicBezTo>
                    <a:pt x="63" y="221"/>
                    <a:pt x="46" y="170"/>
                    <a:pt x="23" y="122"/>
                  </a:cubicBezTo>
                  <a:cubicBezTo>
                    <a:pt x="9" y="110"/>
                    <a:pt x="14" y="89"/>
                    <a:pt x="0" y="76"/>
                  </a:cubicBezTo>
                  <a:lnTo>
                    <a:pt x="0" y="76"/>
                  </a:lnTo>
                  <a:cubicBezTo>
                    <a:pt x="1" y="52"/>
                    <a:pt x="1" y="26"/>
                    <a:pt x="3" y="0"/>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80" name="Forme libre 1479"/>
            <p:cNvSpPr>
              <a:spLocks noChangeArrowheads="1"/>
            </p:cNvSpPr>
            <p:nvPr userDrawn="1"/>
          </p:nvSpPr>
          <p:spPr bwMode="auto">
            <a:xfrm>
              <a:off x="1566863" y="5145088"/>
              <a:ext cx="63500" cy="123825"/>
            </a:xfrm>
            <a:custGeom>
              <a:avLst/>
              <a:gdLst>
                <a:gd name="T0" fmla="*/ 142 w 178"/>
                <a:gd name="T1" fmla="*/ 3 h 346"/>
                <a:gd name="T2" fmla="*/ 174 w 178"/>
                <a:gd name="T3" fmla="*/ 35 h 346"/>
                <a:gd name="T4" fmla="*/ 117 w 178"/>
                <a:gd name="T5" fmla="*/ 209 h 346"/>
                <a:gd name="T6" fmla="*/ 119 w 178"/>
                <a:gd name="T7" fmla="*/ 304 h 346"/>
                <a:gd name="T8" fmla="*/ 0 w 178"/>
                <a:gd name="T9" fmla="*/ 345 h 346"/>
                <a:gd name="T10" fmla="*/ 142 w 178"/>
                <a:gd name="T11" fmla="*/ 3 h 346"/>
              </a:gdLst>
              <a:ahLst/>
              <a:cxnLst>
                <a:cxn ang="0">
                  <a:pos x="T0" y="T1"/>
                </a:cxn>
                <a:cxn ang="0">
                  <a:pos x="T2" y="T3"/>
                </a:cxn>
                <a:cxn ang="0">
                  <a:pos x="T4" y="T5"/>
                </a:cxn>
                <a:cxn ang="0">
                  <a:pos x="T6" y="T7"/>
                </a:cxn>
                <a:cxn ang="0">
                  <a:pos x="T8" y="T9"/>
                </a:cxn>
                <a:cxn ang="0">
                  <a:pos x="T10" y="T11"/>
                </a:cxn>
              </a:cxnLst>
              <a:rect l="0" t="0" r="r" b="b"/>
              <a:pathLst>
                <a:path w="178" h="346">
                  <a:moveTo>
                    <a:pt x="142" y="3"/>
                  </a:moveTo>
                  <a:cubicBezTo>
                    <a:pt x="166" y="0"/>
                    <a:pt x="177" y="9"/>
                    <a:pt x="174" y="35"/>
                  </a:cubicBezTo>
                  <a:cubicBezTo>
                    <a:pt x="166" y="96"/>
                    <a:pt x="134" y="150"/>
                    <a:pt x="117" y="209"/>
                  </a:cubicBezTo>
                  <a:cubicBezTo>
                    <a:pt x="149" y="240"/>
                    <a:pt x="114" y="272"/>
                    <a:pt x="119" y="304"/>
                  </a:cubicBezTo>
                  <a:cubicBezTo>
                    <a:pt x="84" y="330"/>
                    <a:pt x="39" y="333"/>
                    <a:pt x="0" y="345"/>
                  </a:cubicBezTo>
                  <a:cubicBezTo>
                    <a:pt x="61" y="235"/>
                    <a:pt x="88" y="113"/>
                    <a:pt x="142" y="3"/>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81" name="Forme libre 1480"/>
            <p:cNvSpPr>
              <a:spLocks noChangeArrowheads="1"/>
            </p:cNvSpPr>
            <p:nvPr userDrawn="1"/>
          </p:nvSpPr>
          <p:spPr bwMode="auto">
            <a:xfrm>
              <a:off x="1620838" y="4943475"/>
              <a:ext cx="26987" cy="107950"/>
            </a:xfrm>
            <a:custGeom>
              <a:avLst/>
              <a:gdLst>
                <a:gd name="T0" fmla="*/ 32 w 73"/>
                <a:gd name="T1" fmla="*/ 299 h 300"/>
                <a:gd name="T2" fmla="*/ 23 w 73"/>
                <a:gd name="T3" fmla="*/ 0 h 300"/>
                <a:gd name="T4" fmla="*/ 32 w 73"/>
                <a:gd name="T5" fmla="*/ 299 h 300"/>
              </a:gdLst>
              <a:ahLst/>
              <a:cxnLst>
                <a:cxn ang="0">
                  <a:pos x="T0" y="T1"/>
                </a:cxn>
                <a:cxn ang="0">
                  <a:pos x="T2" y="T3"/>
                </a:cxn>
                <a:cxn ang="0">
                  <a:pos x="T4" y="T5"/>
                </a:cxn>
              </a:cxnLst>
              <a:rect l="0" t="0" r="r" b="b"/>
              <a:pathLst>
                <a:path w="73" h="300">
                  <a:moveTo>
                    <a:pt x="32" y="299"/>
                  </a:moveTo>
                  <a:cubicBezTo>
                    <a:pt x="0" y="200"/>
                    <a:pt x="8" y="101"/>
                    <a:pt x="23" y="0"/>
                  </a:cubicBezTo>
                  <a:cubicBezTo>
                    <a:pt x="72" y="98"/>
                    <a:pt x="61" y="199"/>
                    <a:pt x="32" y="299"/>
                  </a:cubicBezTo>
                </a:path>
              </a:pathLst>
            </a:custGeom>
            <a:solidFill>
              <a:srgbClr val="ACACA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82" name="Forme libre 1481"/>
            <p:cNvSpPr>
              <a:spLocks noChangeArrowheads="1"/>
            </p:cNvSpPr>
            <p:nvPr userDrawn="1"/>
          </p:nvSpPr>
          <p:spPr bwMode="auto">
            <a:xfrm>
              <a:off x="1574800" y="4757738"/>
              <a:ext cx="23813" cy="60325"/>
            </a:xfrm>
            <a:custGeom>
              <a:avLst/>
              <a:gdLst>
                <a:gd name="T0" fmla="*/ 28 w 64"/>
                <a:gd name="T1" fmla="*/ 0 h 168"/>
                <a:gd name="T2" fmla="*/ 63 w 64"/>
                <a:gd name="T3" fmla="*/ 167 h 168"/>
                <a:gd name="T4" fmla="*/ 0 w 64"/>
                <a:gd name="T5" fmla="*/ 98 h 168"/>
                <a:gd name="T6" fmla="*/ 28 w 64"/>
                <a:gd name="T7" fmla="*/ 0 h 168"/>
              </a:gdLst>
              <a:ahLst/>
              <a:cxnLst>
                <a:cxn ang="0">
                  <a:pos x="T0" y="T1"/>
                </a:cxn>
                <a:cxn ang="0">
                  <a:pos x="T2" y="T3"/>
                </a:cxn>
                <a:cxn ang="0">
                  <a:pos x="T4" y="T5"/>
                </a:cxn>
                <a:cxn ang="0">
                  <a:pos x="T6" y="T7"/>
                </a:cxn>
              </a:cxnLst>
              <a:rect l="0" t="0" r="r" b="b"/>
              <a:pathLst>
                <a:path w="64" h="168">
                  <a:moveTo>
                    <a:pt x="28" y="0"/>
                  </a:moveTo>
                  <a:cubicBezTo>
                    <a:pt x="49" y="54"/>
                    <a:pt x="55" y="110"/>
                    <a:pt x="63" y="167"/>
                  </a:cubicBezTo>
                  <a:cubicBezTo>
                    <a:pt x="41" y="144"/>
                    <a:pt x="21" y="121"/>
                    <a:pt x="0" y="98"/>
                  </a:cubicBezTo>
                  <a:cubicBezTo>
                    <a:pt x="11" y="65"/>
                    <a:pt x="20" y="32"/>
                    <a:pt x="28" y="0"/>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83" name="Forme libre 1482"/>
            <p:cNvSpPr>
              <a:spLocks noChangeArrowheads="1"/>
            </p:cNvSpPr>
            <p:nvPr userDrawn="1"/>
          </p:nvSpPr>
          <p:spPr bwMode="auto">
            <a:xfrm>
              <a:off x="1558925" y="5268913"/>
              <a:ext cx="7938" cy="9525"/>
            </a:xfrm>
            <a:custGeom>
              <a:avLst/>
              <a:gdLst>
                <a:gd name="T0" fmla="*/ 20 w 21"/>
                <a:gd name="T1" fmla="*/ 0 h 27"/>
                <a:gd name="T2" fmla="*/ 0 w 21"/>
                <a:gd name="T3" fmla="*/ 26 h 27"/>
                <a:gd name="T4" fmla="*/ 20 w 21"/>
                <a:gd name="T5" fmla="*/ 0 h 27"/>
              </a:gdLst>
              <a:ahLst/>
              <a:cxnLst>
                <a:cxn ang="0">
                  <a:pos x="T0" y="T1"/>
                </a:cxn>
                <a:cxn ang="0">
                  <a:pos x="T2" y="T3"/>
                </a:cxn>
                <a:cxn ang="0">
                  <a:pos x="T4" y="T5"/>
                </a:cxn>
              </a:cxnLst>
              <a:rect l="0" t="0" r="r" b="b"/>
              <a:pathLst>
                <a:path w="21" h="27">
                  <a:moveTo>
                    <a:pt x="20" y="0"/>
                  </a:moveTo>
                  <a:cubicBezTo>
                    <a:pt x="14" y="9"/>
                    <a:pt x="6" y="17"/>
                    <a:pt x="0" y="26"/>
                  </a:cubicBezTo>
                  <a:cubicBezTo>
                    <a:pt x="1" y="14"/>
                    <a:pt x="7" y="5"/>
                    <a:pt x="20" y="0"/>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84" name="Forme libre 1483"/>
            <p:cNvSpPr>
              <a:spLocks noChangeArrowheads="1"/>
            </p:cNvSpPr>
            <p:nvPr userDrawn="1"/>
          </p:nvSpPr>
          <p:spPr bwMode="auto">
            <a:xfrm>
              <a:off x="2774950" y="2328863"/>
              <a:ext cx="52388" cy="33337"/>
            </a:xfrm>
            <a:custGeom>
              <a:avLst/>
              <a:gdLst>
                <a:gd name="T0" fmla="*/ 15 w 146"/>
                <a:gd name="T1" fmla="*/ 90 h 91"/>
                <a:gd name="T2" fmla="*/ 0 w 146"/>
                <a:gd name="T3" fmla="*/ 44 h 91"/>
                <a:gd name="T4" fmla="*/ 15 w 146"/>
                <a:gd name="T5" fmla="*/ 35 h 91"/>
                <a:gd name="T6" fmla="*/ 145 w 146"/>
                <a:gd name="T7" fmla="*/ 35 h 91"/>
                <a:gd name="T8" fmla="*/ 62 w 146"/>
                <a:gd name="T9" fmla="*/ 88 h 91"/>
                <a:gd name="T10" fmla="*/ 15 w 146"/>
                <a:gd name="T11" fmla="*/ 90 h 91"/>
              </a:gdLst>
              <a:ahLst/>
              <a:cxnLst>
                <a:cxn ang="0">
                  <a:pos x="T0" y="T1"/>
                </a:cxn>
                <a:cxn ang="0">
                  <a:pos x="T2" y="T3"/>
                </a:cxn>
                <a:cxn ang="0">
                  <a:pos x="T4" y="T5"/>
                </a:cxn>
                <a:cxn ang="0">
                  <a:pos x="T6" y="T7"/>
                </a:cxn>
                <a:cxn ang="0">
                  <a:pos x="T8" y="T9"/>
                </a:cxn>
                <a:cxn ang="0">
                  <a:pos x="T10" y="T11"/>
                </a:cxn>
              </a:cxnLst>
              <a:rect l="0" t="0" r="r" b="b"/>
              <a:pathLst>
                <a:path w="146" h="91">
                  <a:moveTo>
                    <a:pt x="15" y="90"/>
                  </a:moveTo>
                  <a:cubicBezTo>
                    <a:pt x="10" y="75"/>
                    <a:pt x="4" y="59"/>
                    <a:pt x="0" y="44"/>
                  </a:cubicBezTo>
                  <a:cubicBezTo>
                    <a:pt x="6" y="43"/>
                    <a:pt x="10" y="39"/>
                    <a:pt x="15" y="35"/>
                  </a:cubicBezTo>
                  <a:cubicBezTo>
                    <a:pt x="58" y="23"/>
                    <a:pt x="102" y="0"/>
                    <a:pt x="145" y="35"/>
                  </a:cubicBezTo>
                  <a:cubicBezTo>
                    <a:pt x="117" y="53"/>
                    <a:pt x="90" y="70"/>
                    <a:pt x="62" y="88"/>
                  </a:cubicBezTo>
                  <a:cubicBezTo>
                    <a:pt x="45" y="88"/>
                    <a:pt x="30" y="90"/>
                    <a:pt x="15" y="90"/>
                  </a:cubicBezTo>
                </a:path>
              </a:pathLst>
            </a:custGeom>
            <a:solidFill>
              <a:srgbClr val="D2D2D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85" name="Forme libre 1484"/>
            <p:cNvSpPr>
              <a:spLocks noChangeArrowheads="1"/>
            </p:cNvSpPr>
            <p:nvPr userDrawn="1"/>
          </p:nvSpPr>
          <p:spPr bwMode="auto">
            <a:xfrm>
              <a:off x="1189038" y="3286125"/>
              <a:ext cx="82550" cy="242888"/>
            </a:xfrm>
            <a:custGeom>
              <a:avLst/>
              <a:gdLst>
                <a:gd name="T0" fmla="*/ 19 w 231"/>
                <a:gd name="T1" fmla="*/ 335 h 675"/>
                <a:gd name="T2" fmla="*/ 12 w 231"/>
                <a:gd name="T3" fmla="*/ 95 h 675"/>
                <a:gd name="T4" fmla="*/ 113 w 231"/>
                <a:gd name="T5" fmla="*/ 13 h 675"/>
                <a:gd name="T6" fmla="*/ 113 w 231"/>
                <a:gd name="T7" fmla="*/ 13 h 675"/>
                <a:gd name="T8" fmla="*/ 189 w 231"/>
                <a:gd name="T9" fmla="*/ 211 h 675"/>
                <a:gd name="T10" fmla="*/ 158 w 231"/>
                <a:gd name="T11" fmla="*/ 310 h 675"/>
                <a:gd name="T12" fmla="*/ 187 w 231"/>
                <a:gd name="T13" fmla="*/ 460 h 675"/>
                <a:gd name="T14" fmla="*/ 227 w 231"/>
                <a:gd name="T15" fmla="*/ 631 h 675"/>
                <a:gd name="T16" fmla="*/ 216 w 231"/>
                <a:gd name="T17" fmla="*/ 645 h 675"/>
                <a:gd name="T18" fmla="*/ 108 w 231"/>
                <a:gd name="T19" fmla="*/ 625 h 675"/>
                <a:gd name="T20" fmla="*/ 87 w 231"/>
                <a:gd name="T21" fmla="*/ 601 h 675"/>
                <a:gd name="T22" fmla="*/ 67 w 231"/>
                <a:gd name="T23" fmla="*/ 576 h 675"/>
                <a:gd name="T24" fmla="*/ 10 w 231"/>
                <a:gd name="T25" fmla="*/ 448 h 675"/>
                <a:gd name="T26" fmla="*/ 0 w 231"/>
                <a:gd name="T27" fmla="*/ 419 h 675"/>
                <a:gd name="T28" fmla="*/ 0 w 231"/>
                <a:gd name="T29" fmla="*/ 373 h 675"/>
                <a:gd name="T30" fmla="*/ 3 w 231"/>
                <a:gd name="T31" fmla="*/ 358 h 675"/>
                <a:gd name="T32" fmla="*/ 19 w 231"/>
                <a:gd name="T33" fmla="*/ 335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1" h="675">
                  <a:moveTo>
                    <a:pt x="19" y="335"/>
                  </a:moveTo>
                  <a:cubicBezTo>
                    <a:pt x="18" y="255"/>
                    <a:pt x="19" y="176"/>
                    <a:pt x="12" y="95"/>
                  </a:cubicBezTo>
                  <a:cubicBezTo>
                    <a:pt x="4" y="14"/>
                    <a:pt x="26" y="0"/>
                    <a:pt x="113" y="13"/>
                  </a:cubicBezTo>
                  <a:lnTo>
                    <a:pt x="113" y="13"/>
                  </a:lnTo>
                  <a:cubicBezTo>
                    <a:pt x="158" y="71"/>
                    <a:pt x="166" y="144"/>
                    <a:pt x="189" y="211"/>
                  </a:cubicBezTo>
                  <a:cubicBezTo>
                    <a:pt x="201" y="246"/>
                    <a:pt x="200" y="288"/>
                    <a:pt x="158" y="310"/>
                  </a:cubicBezTo>
                  <a:cubicBezTo>
                    <a:pt x="151" y="364"/>
                    <a:pt x="160" y="413"/>
                    <a:pt x="187" y="460"/>
                  </a:cubicBezTo>
                  <a:cubicBezTo>
                    <a:pt x="218" y="514"/>
                    <a:pt x="230" y="570"/>
                    <a:pt x="227" y="631"/>
                  </a:cubicBezTo>
                  <a:cubicBezTo>
                    <a:pt x="224" y="636"/>
                    <a:pt x="221" y="640"/>
                    <a:pt x="216" y="645"/>
                  </a:cubicBezTo>
                  <a:cubicBezTo>
                    <a:pt x="174" y="674"/>
                    <a:pt x="142" y="646"/>
                    <a:pt x="108" y="625"/>
                  </a:cubicBezTo>
                  <a:cubicBezTo>
                    <a:pt x="100" y="617"/>
                    <a:pt x="93" y="610"/>
                    <a:pt x="87" y="601"/>
                  </a:cubicBezTo>
                  <a:cubicBezTo>
                    <a:pt x="80" y="593"/>
                    <a:pt x="73" y="584"/>
                    <a:pt x="67" y="576"/>
                  </a:cubicBezTo>
                  <a:cubicBezTo>
                    <a:pt x="35" y="540"/>
                    <a:pt x="38" y="486"/>
                    <a:pt x="10" y="448"/>
                  </a:cubicBezTo>
                  <a:cubicBezTo>
                    <a:pt x="4" y="439"/>
                    <a:pt x="1" y="430"/>
                    <a:pt x="0" y="419"/>
                  </a:cubicBezTo>
                  <a:cubicBezTo>
                    <a:pt x="0" y="404"/>
                    <a:pt x="0" y="388"/>
                    <a:pt x="0" y="373"/>
                  </a:cubicBezTo>
                  <a:cubicBezTo>
                    <a:pt x="1" y="368"/>
                    <a:pt x="1" y="364"/>
                    <a:pt x="3" y="358"/>
                  </a:cubicBezTo>
                  <a:cubicBezTo>
                    <a:pt x="7" y="350"/>
                    <a:pt x="13" y="343"/>
                    <a:pt x="19" y="335"/>
                  </a:cubicBezTo>
                </a:path>
              </a:pathLst>
            </a:custGeom>
            <a:solidFill>
              <a:srgbClr val="0D0D0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86" name="Forme libre 1485"/>
            <p:cNvSpPr>
              <a:spLocks noChangeArrowheads="1"/>
            </p:cNvSpPr>
            <p:nvPr userDrawn="1"/>
          </p:nvSpPr>
          <p:spPr bwMode="auto">
            <a:xfrm>
              <a:off x="1266825" y="3476625"/>
              <a:ext cx="149225" cy="160338"/>
            </a:xfrm>
            <a:custGeom>
              <a:avLst/>
              <a:gdLst>
                <a:gd name="T0" fmla="*/ 356 w 415"/>
                <a:gd name="T1" fmla="*/ 169 h 444"/>
                <a:gd name="T2" fmla="*/ 358 w 415"/>
                <a:gd name="T3" fmla="*/ 253 h 444"/>
                <a:gd name="T4" fmla="*/ 194 w 415"/>
                <a:gd name="T5" fmla="*/ 336 h 444"/>
                <a:gd name="T6" fmla="*/ 36 w 415"/>
                <a:gd name="T7" fmla="*/ 443 h 444"/>
                <a:gd name="T8" fmla="*/ 0 w 415"/>
                <a:gd name="T9" fmla="*/ 368 h 444"/>
                <a:gd name="T10" fmla="*/ 55 w 415"/>
                <a:gd name="T11" fmla="*/ 264 h 444"/>
                <a:gd name="T12" fmla="*/ 61 w 415"/>
                <a:gd name="T13" fmla="*/ 249 h 444"/>
                <a:gd name="T14" fmla="*/ 55 w 415"/>
                <a:gd name="T15" fmla="*/ 241 h 444"/>
                <a:gd name="T16" fmla="*/ 57 w 415"/>
                <a:gd name="T17" fmla="*/ 200 h 444"/>
                <a:gd name="T18" fmla="*/ 78 w 415"/>
                <a:gd name="T19" fmla="*/ 197 h 444"/>
                <a:gd name="T20" fmla="*/ 98 w 415"/>
                <a:gd name="T21" fmla="*/ 124 h 444"/>
                <a:gd name="T22" fmla="*/ 193 w 415"/>
                <a:gd name="T23" fmla="*/ 11 h 444"/>
                <a:gd name="T24" fmla="*/ 223 w 415"/>
                <a:gd name="T25" fmla="*/ 0 h 444"/>
                <a:gd name="T26" fmla="*/ 268 w 415"/>
                <a:gd name="T27" fmla="*/ 21 h 444"/>
                <a:gd name="T28" fmla="*/ 281 w 415"/>
                <a:gd name="T29" fmla="*/ 50 h 444"/>
                <a:gd name="T30" fmla="*/ 245 w 415"/>
                <a:gd name="T31" fmla="*/ 123 h 444"/>
                <a:gd name="T32" fmla="*/ 356 w 415"/>
                <a:gd name="T33" fmla="*/ 142 h 444"/>
                <a:gd name="T34" fmla="*/ 356 w 415"/>
                <a:gd name="T35" fmla="*/ 16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5" h="444">
                  <a:moveTo>
                    <a:pt x="356" y="169"/>
                  </a:moveTo>
                  <a:cubicBezTo>
                    <a:pt x="388" y="197"/>
                    <a:pt x="414" y="221"/>
                    <a:pt x="358" y="253"/>
                  </a:cubicBezTo>
                  <a:cubicBezTo>
                    <a:pt x="304" y="284"/>
                    <a:pt x="252" y="314"/>
                    <a:pt x="194" y="336"/>
                  </a:cubicBezTo>
                  <a:cubicBezTo>
                    <a:pt x="133" y="359"/>
                    <a:pt x="77" y="389"/>
                    <a:pt x="36" y="443"/>
                  </a:cubicBezTo>
                  <a:cubicBezTo>
                    <a:pt x="0" y="429"/>
                    <a:pt x="0" y="398"/>
                    <a:pt x="0" y="368"/>
                  </a:cubicBezTo>
                  <a:cubicBezTo>
                    <a:pt x="8" y="328"/>
                    <a:pt x="20" y="288"/>
                    <a:pt x="55" y="264"/>
                  </a:cubicBezTo>
                  <a:cubicBezTo>
                    <a:pt x="61" y="259"/>
                    <a:pt x="62" y="253"/>
                    <a:pt x="61" y="249"/>
                  </a:cubicBezTo>
                  <a:cubicBezTo>
                    <a:pt x="59" y="244"/>
                    <a:pt x="58" y="241"/>
                    <a:pt x="55" y="241"/>
                  </a:cubicBezTo>
                  <a:cubicBezTo>
                    <a:pt x="55" y="227"/>
                    <a:pt x="55" y="214"/>
                    <a:pt x="57" y="200"/>
                  </a:cubicBezTo>
                  <a:cubicBezTo>
                    <a:pt x="63" y="189"/>
                    <a:pt x="69" y="188"/>
                    <a:pt x="78" y="197"/>
                  </a:cubicBezTo>
                  <a:cubicBezTo>
                    <a:pt x="97" y="175"/>
                    <a:pt x="100" y="151"/>
                    <a:pt x="98" y="124"/>
                  </a:cubicBezTo>
                  <a:cubicBezTo>
                    <a:pt x="94" y="24"/>
                    <a:pt x="94" y="24"/>
                    <a:pt x="193" y="11"/>
                  </a:cubicBezTo>
                  <a:cubicBezTo>
                    <a:pt x="202" y="3"/>
                    <a:pt x="211" y="0"/>
                    <a:pt x="223" y="0"/>
                  </a:cubicBezTo>
                  <a:cubicBezTo>
                    <a:pt x="240" y="3"/>
                    <a:pt x="254" y="12"/>
                    <a:pt x="268" y="21"/>
                  </a:cubicBezTo>
                  <a:cubicBezTo>
                    <a:pt x="275" y="30"/>
                    <a:pt x="280" y="40"/>
                    <a:pt x="281" y="50"/>
                  </a:cubicBezTo>
                  <a:cubicBezTo>
                    <a:pt x="281" y="84"/>
                    <a:pt x="268" y="108"/>
                    <a:pt x="245" y="123"/>
                  </a:cubicBezTo>
                  <a:cubicBezTo>
                    <a:pt x="282" y="107"/>
                    <a:pt x="320" y="106"/>
                    <a:pt x="356" y="142"/>
                  </a:cubicBezTo>
                  <a:cubicBezTo>
                    <a:pt x="362" y="149"/>
                    <a:pt x="362" y="160"/>
                    <a:pt x="356" y="169"/>
                  </a:cubicBezTo>
                </a:path>
              </a:pathLst>
            </a:custGeom>
            <a:solidFill>
              <a:srgbClr val="17171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87" name="Forme libre 1486"/>
            <p:cNvSpPr>
              <a:spLocks noChangeArrowheads="1"/>
            </p:cNvSpPr>
            <p:nvPr userDrawn="1"/>
          </p:nvSpPr>
          <p:spPr bwMode="auto">
            <a:xfrm>
              <a:off x="1368425" y="3405188"/>
              <a:ext cx="133350" cy="65087"/>
            </a:xfrm>
            <a:custGeom>
              <a:avLst/>
              <a:gdLst>
                <a:gd name="T0" fmla="*/ 366 w 372"/>
                <a:gd name="T1" fmla="*/ 30 h 181"/>
                <a:gd name="T2" fmla="*/ 368 w 372"/>
                <a:gd name="T3" fmla="*/ 50 h 181"/>
                <a:gd name="T4" fmla="*/ 345 w 372"/>
                <a:gd name="T5" fmla="*/ 152 h 181"/>
                <a:gd name="T6" fmla="*/ 186 w 372"/>
                <a:gd name="T7" fmla="*/ 143 h 181"/>
                <a:gd name="T8" fmla="*/ 79 w 372"/>
                <a:gd name="T9" fmla="*/ 131 h 181"/>
                <a:gd name="T10" fmla="*/ 0 w 372"/>
                <a:gd name="T11" fmla="*/ 94 h 181"/>
                <a:gd name="T12" fmla="*/ 215 w 372"/>
                <a:gd name="T13" fmla="*/ 32 h 181"/>
                <a:gd name="T14" fmla="*/ 253 w 372"/>
                <a:gd name="T15" fmla="*/ 26 h 181"/>
                <a:gd name="T16" fmla="*/ 366 w 372"/>
                <a:gd name="T17" fmla="*/ 3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2" h="181">
                  <a:moveTo>
                    <a:pt x="366" y="30"/>
                  </a:moveTo>
                  <a:cubicBezTo>
                    <a:pt x="368" y="36"/>
                    <a:pt x="368" y="44"/>
                    <a:pt x="368" y="50"/>
                  </a:cubicBezTo>
                  <a:cubicBezTo>
                    <a:pt x="345" y="81"/>
                    <a:pt x="371" y="122"/>
                    <a:pt x="345" y="152"/>
                  </a:cubicBezTo>
                  <a:cubicBezTo>
                    <a:pt x="290" y="180"/>
                    <a:pt x="241" y="128"/>
                    <a:pt x="186" y="143"/>
                  </a:cubicBezTo>
                  <a:cubicBezTo>
                    <a:pt x="150" y="145"/>
                    <a:pt x="114" y="142"/>
                    <a:pt x="79" y="131"/>
                  </a:cubicBezTo>
                  <a:cubicBezTo>
                    <a:pt x="53" y="119"/>
                    <a:pt x="18" y="125"/>
                    <a:pt x="0" y="94"/>
                  </a:cubicBezTo>
                  <a:cubicBezTo>
                    <a:pt x="72" y="73"/>
                    <a:pt x="143" y="53"/>
                    <a:pt x="215" y="32"/>
                  </a:cubicBezTo>
                  <a:cubicBezTo>
                    <a:pt x="229" y="38"/>
                    <a:pt x="244" y="49"/>
                    <a:pt x="253" y="26"/>
                  </a:cubicBezTo>
                  <a:cubicBezTo>
                    <a:pt x="293" y="0"/>
                    <a:pt x="328" y="21"/>
                    <a:pt x="366" y="30"/>
                  </a:cubicBezTo>
                </a:path>
              </a:pathLst>
            </a:custGeom>
            <a:solidFill>
              <a:srgbClr val="70707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88" name="Forme libre 1487"/>
            <p:cNvSpPr>
              <a:spLocks noChangeArrowheads="1"/>
            </p:cNvSpPr>
            <p:nvPr userDrawn="1"/>
          </p:nvSpPr>
          <p:spPr bwMode="auto">
            <a:xfrm>
              <a:off x="1325563" y="3465513"/>
              <a:ext cx="109537" cy="74612"/>
            </a:xfrm>
            <a:custGeom>
              <a:avLst/>
              <a:gdLst>
                <a:gd name="T0" fmla="*/ 54 w 304"/>
                <a:gd name="T1" fmla="*/ 46 h 207"/>
                <a:gd name="T2" fmla="*/ 32 w 304"/>
                <a:gd name="T3" fmla="*/ 41 h 207"/>
                <a:gd name="T4" fmla="*/ 8 w 304"/>
                <a:gd name="T5" fmla="*/ 18 h 207"/>
                <a:gd name="T6" fmla="*/ 25 w 304"/>
                <a:gd name="T7" fmla="*/ 0 h 207"/>
                <a:gd name="T8" fmla="*/ 191 w 304"/>
                <a:gd name="T9" fmla="*/ 20 h 207"/>
                <a:gd name="T10" fmla="*/ 214 w 304"/>
                <a:gd name="T11" fmla="*/ 43 h 207"/>
                <a:gd name="T12" fmla="*/ 303 w 304"/>
                <a:gd name="T13" fmla="*/ 131 h 207"/>
                <a:gd name="T14" fmla="*/ 193 w 304"/>
                <a:gd name="T15" fmla="*/ 201 h 207"/>
                <a:gd name="T16" fmla="*/ 190 w 304"/>
                <a:gd name="T17" fmla="*/ 181 h 207"/>
                <a:gd name="T18" fmla="*/ 98 w 304"/>
                <a:gd name="T19" fmla="*/ 67 h 207"/>
                <a:gd name="T20" fmla="*/ 100 w 304"/>
                <a:gd name="T21" fmla="*/ 67 h 207"/>
                <a:gd name="T22" fmla="*/ 54 w 304"/>
                <a:gd name="T23" fmla="*/ 4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207">
                  <a:moveTo>
                    <a:pt x="54" y="46"/>
                  </a:moveTo>
                  <a:cubicBezTo>
                    <a:pt x="46" y="44"/>
                    <a:pt x="40" y="43"/>
                    <a:pt x="32" y="41"/>
                  </a:cubicBezTo>
                  <a:cubicBezTo>
                    <a:pt x="25" y="33"/>
                    <a:pt x="12" y="27"/>
                    <a:pt x="8" y="18"/>
                  </a:cubicBezTo>
                  <a:cubicBezTo>
                    <a:pt x="0" y="3"/>
                    <a:pt x="16" y="0"/>
                    <a:pt x="25" y="0"/>
                  </a:cubicBezTo>
                  <a:cubicBezTo>
                    <a:pt x="80" y="6"/>
                    <a:pt x="136" y="12"/>
                    <a:pt x="191" y="20"/>
                  </a:cubicBezTo>
                  <a:cubicBezTo>
                    <a:pt x="199" y="27"/>
                    <a:pt x="206" y="35"/>
                    <a:pt x="214" y="43"/>
                  </a:cubicBezTo>
                  <a:cubicBezTo>
                    <a:pt x="243" y="73"/>
                    <a:pt x="274" y="102"/>
                    <a:pt x="303" y="131"/>
                  </a:cubicBezTo>
                  <a:cubicBezTo>
                    <a:pt x="286" y="185"/>
                    <a:pt x="248" y="206"/>
                    <a:pt x="193" y="201"/>
                  </a:cubicBezTo>
                  <a:cubicBezTo>
                    <a:pt x="191" y="195"/>
                    <a:pt x="190" y="189"/>
                    <a:pt x="190" y="181"/>
                  </a:cubicBezTo>
                  <a:cubicBezTo>
                    <a:pt x="153" y="148"/>
                    <a:pt x="103" y="125"/>
                    <a:pt x="98" y="67"/>
                  </a:cubicBezTo>
                  <a:lnTo>
                    <a:pt x="100" y="67"/>
                  </a:lnTo>
                  <a:cubicBezTo>
                    <a:pt x="89" y="52"/>
                    <a:pt x="67" y="58"/>
                    <a:pt x="54" y="46"/>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89" name="Forme libre 1488"/>
            <p:cNvSpPr>
              <a:spLocks noChangeArrowheads="1"/>
            </p:cNvSpPr>
            <p:nvPr userDrawn="1"/>
          </p:nvSpPr>
          <p:spPr bwMode="auto">
            <a:xfrm>
              <a:off x="1401763" y="3446463"/>
              <a:ext cx="100012" cy="52387"/>
            </a:xfrm>
            <a:custGeom>
              <a:avLst/>
              <a:gdLst>
                <a:gd name="T0" fmla="*/ 90 w 280"/>
                <a:gd name="T1" fmla="*/ 9 h 146"/>
                <a:gd name="T2" fmla="*/ 251 w 280"/>
                <a:gd name="T3" fmla="*/ 32 h 146"/>
                <a:gd name="T4" fmla="*/ 253 w 280"/>
                <a:gd name="T5" fmla="*/ 145 h 146"/>
                <a:gd name="T6" fmla="*/ 253 w 280"/>
                <a:gd name="T7" fmla="*/ 143 h 146"/>
                <a:gd name="T8" fmla="*/ 6 w 280"/>
                <a:gd name="T9" fmla="*/ 52 h 146"/>
                <a:gd name="T10" fmla="*/ 0 w 280"/>
                <a:gd name="T11" fmla="*/ 35 h 146"/>
                <a:gd name="T12" fmla="*/ 90 w 280"/>
                <a:gd name="T13" fmla="*/ 9 h 146"/>
              </a:gdLst>
              <a:ahLst/>
              <a:cxnLst>
                <a:cxn ang="0">
                  <a:pos x="T0" y="T1"/>
                </a:cxn>
                <a:cxn ang="0">
                  <a:pos x="T2" y="T3"/>
                </a:cxn>
                <a:cxn ang="0">
                  <a:pos x="T4" y="T5"/>
                </a:cxn>
                <a:cxn ang="0">
                  <a:pos x="T6" y="T7"/>
                </a:cxn>
                <a:cxn ang="0">
                  <a:pos x="T8" y="T9"/>
                </a:cxn>
                <a:cxn ang="0">
                  <a:pos x="T10" y="T11"/>
                </a:cxn>
                <a:cxn ang="0">
                  <a:pos x="T12" y="T13"/>
                </a:cxn>
              </a:cxnLst>
              <a:rect l="0" t="0" r="r" b="b"/>
              <a:pathLst>
                <a:path w="280" h="146">
                  <a:moveTo>
                    <a:pt x="90" y="9"/>
                  </a:moveTo>
                  <a:cubicBezTo>
                    <a:pt x="145" y="4"/>
                    <a:pt x="200" y="14"/>
                    <a:pt x="251" y="32"/>
                  </a:cubicBezTo>
                  <a:cubicBezTo>
                    <a:pt x="261" y="69"/>
                    <a:pt x="279" y="107"/>
                    <a:pt x="253" y="145"/>
                  </a:cubicBezTo>
                  <a:lnTo>
                    <a:pt x="253" y="143"/>
                  </a:lnTo>
                  <a:cubicBezTo>
                    <a:pt x="193" y="52"/>
                    <a:pt x="100" y="50"/>
                    <a:pt x="6" y="52"/>
                  </a:cubicBezTo>
                  <a:cubicBezTo>
                    <a:pt x="3" y="46"/>
                    <a:pt x="1" y="41"/>
                    <a:pt x="0" y="35"/>
                  </a:cubicBezTo>
                  <a:cubicBezTo>
                    <a:pt x="22" y="0"/>
                    <a:pt x="64" y="32"/>
                    <a:pt x="90" y="9"/>
                  </a:cubicBezTo>
                </a:path>
              </a:pathLst>
            </a:custGeom>
            <a:solidFill>
              <a:srgbClr val="9E9E9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90" name="Forme libre 1489"/>
            <p:cNvSpPr>
              <a:spLocks noChangeArrowheads="1"/>
            </p:cNvSpPr>
            <p:nvPr userDrawn="1"/>
          </p:nvSpPr>
          <p:spPr bwMode="auto">
            <a:xfrm>
              <a:off x="1230313" y="3290888"/>
              <a:ext cx="33337" cy="107950"/>
            </a:xfrm>
            <a:custGeom>
              <a:avLst/>
              <a:gdLst>
                <a:gd name="T0" fmla="*/ 47 w 92"/>
                <a:gd name="T1" fmla="*/ 299 h 300"/>
                <a:gd name="T2" fmla="*/ 48 w 92"/>
                <a:gd name="T3" fmla="*/ 158 h 300"/>
                <a:gd name="T4" fmla="*/ 0 w 92"/>
                <a:gd name="T5" fmla="*/ 0 h 300"/>
                <a:gd name="T6" fmla="*/ 91 w 92"/>
                <a:gd name="T7" fmla="*/ 299 h 300"/>
                <a:gd name="T8" fmla="*/ 91 w 92"/>
                <a:gd name="T9" fmla="*/ 299 h 300"/>
                <a:gd name="T10" fmla="*/ 47 w 92"/>
                <a:gd name="T11" fmla="*/ 299 h 300"/>
              </a:gdLst>
              <a:ahLst/>
              <a:cxnLst>
                <a:cxn ang="0">
                  <a:pos x="T0" y="T1"/>
                </a:cxn>
                <a:cxn ang="0">
                  <a:pos x="T2" y="T3"/>
                </a:cxn>
                <a:cxn ang="0">
                  <a:pos x="T4" y="T5"/>
                </a:cxn>
                <a:cxn ang="0">
                  <a:pos x="T6" y="T7"/>
                </a:cxn>
                <a:cxn ang="0">
                  <a:pos x="T8" y="T9"/>
                </a:cxn>
                <a:cxn ang="0">
                  <a:pos x="T10" y="T11"/>
                </a:cxn>
              </a:cxnLst>
              <a:rect l="0" t="0" r="r" b="b"/>
              <a:pathLst>
                <a:path w="92" h="300">
                  <a:moveTo>
                    <a:pt x="47" y="299"/>
                  </a:moveTo>
                  <a:cubicBezTo>
                    <a:pt x="68" y="253"/>
                    <a:pt x="65" y="206"/>
                    <a:pt x="48" y="158"/>
                  </a:cubicBezTo>
                  <a:cubicBezTo>
                    <a:pt x="30" y="107"/>
                    <a:pt x="16" y="53"/>
                    <a:pt x="0" y="0"/>
                  </a:cubicBezTo>
                  <a:cubicBezTo>
                    <a:pt x="88" y="82"/>
                    <a:pt x="87" y="192"/>
                    <a:pt x="91" y="299"/>
                  </a:cubicBezTo>
                  <a:lnTo>
                    <a:pt x="91" y="299"/>
                  </a:lnTo>
                  <a:cubicBezTo>
                    <a:pt x="77" y="299"/>
                    <a:pt x="62" y="299"/>
                    <a:pt x="47" y="299"/>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91" name="Forme libre 1490"/>
            <p:cNvSpPr>
              <a:spLocks noChangeArrowheads="1"/>
            </p:cNvSpPr>
            <p:nvPr userDrawn="1"/>
          </p:nvSpPr>
          <p:spPr bwMode="auto">
            <a:xfrm>
              <a:off x="1309688" y="3438525"/>
              <a:ext cx="85725" cy="19050"/>
            </a:xfrm>
            <a:custGeom>
              <a:avLst/>
              <a:gdLst>
                <a:gd name="T0" fmla="*/ 163 w 238"/>
                <a:gd name="T1" fmla="*/ 0 h 53"/>
                <a:gd name="T2" fmla="*/ 237 w 238"/>
                <a:gd name="T3" fmla="*/ 22 h 53"/>
                <a:gd name="T4" fmla="*/ 171 w 238"/>
                <a:gd name="T5" fmla="*/ 45 h 53"/>
                <a:gd name="T6" fmla="*/ 3 w 238"/>
                <a:gd name="T7" fmla="*/ 45 h 53"/>
                <a:gd name="T8" fmla="*/ 0 w 238"/>
                <a:gd name="T9" fmla="*/ 28 h 53"/>
                <a:gd name="T10" fmla="*/ 163 w 238"/>
                <a:gd name="T11" fmla="*/ 0 h 53"/>
              </a:gdLst>
              <a:ahLst/>
              <a:cxnLst>
                <a:cxn ang="0">
                  <a:pos x="T0" y="T1"/>
                </a:cxn>
                <a:cxn ang="0">
                  <a:pos x="T2" y="T3"/>
                </a:cxn>
                <a:cxn ang="0">
                  <a:pos x="T4" y="T5"/>
                </a:cxn>
                <a:cxn ang="0">
                  <a:pos x="T6" y="T7"/>
                </a:cxn>
                <a:cxn ang="0">
                  <a:pos x="T8" y="T9"/>
                </a:cxn>
                <a:cxn ang="0">
                  <a:pos x="T10" y="T11"/>
                </a:cxn>
              </a:cxnLst>
              <a:rect l="0" t="0" r="r" b="b"/>
              <a:pathLst>
                <a:path w="238" h="53">
                  <a:moveTo>
                    <a:pt x="163" y="0"/>
                  </a:moveTo>
                  <a:cubicBezTo>
                    <a:pt x="188" y="8"/>
                    <a:pt x="212" y="14"/>
                    <a:pt x="237" y="22"/>
                  </a:cubicBezTo>
                  <a:cubicBezTo>
                    <a:pt x="223" y="52"/>
                    <a:pt x="191" y="33"/>
                    <a:pt x="171" y="45"/>
                  </a:cubicBezTo>
                  <a:cubicBezTo>
                    <a:pt x="115" y="45"/>
                    <a:pt x="60" y="45"/>
                    <a:pt x="3" y="45"/>
                  </a:cubicBezTo>
                  <a:cubicBezTo>
                    <a:pt x="2" y="39"/>
                    <a:pt x="2" y="34"/>
                    <a:pt x="0" y="28"/>
                  </a:cubicBezTo>
                  <a:cubicBezTo>
                    <a:pt x="53" y="17"/>
                    <a:pt x="108" y="8"/>
                    <a:pt x="163" y="0"/>
                  </a:cubicBezTo>
                </a:path>
              </a:pathLst>
            </a:custGeom>
            <a:solidFill>
              <a:srgbClr val="A1A1A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92" name="Forme libre 1491"/>
            <p:cNvSpPr>
              <a:spLocks noChangeArrowheads="1"/>
            </p:cNvSpPr>
            <p:nvPr userDrawn="1"/>
          </p:nvSpPr>
          <p:spPr bwMode="auto">
            <a:xfrm>
              <a:off x="1236663" y="3514725"/>
              <a:ext cx="46037" cy="61913"/>
            </a:xfrm>
            <a:custGeom>
              <a:avLst/>
              <a:gdLst>
                <a:gd name="T0" fmla="*/ 93 w 128"/>
                <a:gd name="T1" fmla="*/ 0 h 172"/>
                <a:gd name="T2" fmla="*/ 116 w 128"/>
                <a:gd name="T3" fmla="*/ 160 h 172"/>
                <a:gd name="T4" fmla="*/ 101 w 128"/>
                <a:gd name="T5" fmla="*/ 171 h 172"/>
                <a:gd name="T6" fmla="*/ 93 w 128"/>
                <a:gd name="T7" fmla="*/ 0 h 172"/>
              </a:gdLst>
              <a:ahLst/>
              <a:cxnLst>
                <a:cxn ang="0">
                  <a:pos x="T0" y="T1"/>
                </a:cxn>
                <a:cxn ang="0">
                  <a:pos x="T2" y="T3"/>
                </a:cxn>
                <a:cxn ang="0">
                  <a:pos x="T4" y="T5"/>
                </a:cxn>
                <a:cxn ang="0">
                  <a:pos x="T6" y="T7"/>
                </a:cxn>
              </a:cxnLst>
              <a:rect l="0" t="0" r="r" b="b"/>
              <a:pathLst>
                <a:path w="128" h="172">
                  <a:moveTo>
                    <a:pt x="93" y="0"/>
                  </a:moveTo>
                  <a:cubicBezTo>
                    <a:pt x="127" y="49"/>
                    <a:pt x="113" y="105"/>
                    <a:pt x="116" y="160"/>
                  </a:cubicBezTo>
                  <a:cubicBezTo>
                    <a:pt x="111" y="163"/>
                    <a:pt x="105" y="168"/>
                    <a:pt x="101" y="171"/>
                  </a:cubicBezTo>
                  <a:cubicBezTo>
                    <a:pt x="1" y="137"/>
                    <a:pt x="0" y="88"/>
                    <a:pt x="93" y="0"/>
                  </a:cubicBezTo>
                </a:path>
              </a:pathLst>
            </a:custGeom>
            <a:solidFill>
              <a:srgbClr val="7B7B7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93" name="Forme libre 1492"/>
            <p:cNvSpPr>
              <a:spLocks noChangeArrowheads="1"/>
            </p:cNvSpPr>
            <p:nvPr userDrawn="1"/>
          </p:nvSpPr>
          <p:spPr bwMode="auto">
            <a:xfrm>
              <a:off x="1250950" y="3400425"/>
              <a:ext cx="30163" cy="39688"/>
            </a:xfrm>
            <a:custGeom>
              <a:avLst/>
              <a:gdLst>
                <a:gd name="T0" fmla="*/ 32 w 85"/>
                <a:gd name="T1" fmla="*/ 0 h 110"/>
                <a:gd name="T2" fmla="*/ 69 w 85"/>
                <a:gd name="T3" fmla="*/ 96 h 110"/>
                <a:gd name="T4" fmla="*/ 40 w 85"/>
                <a:gd name="T5" fmla="*/ 102 h 110"/>
                <a:gd name="T6" fmla="*/ 32 w 85"/>
                <a:gd name="T7" fmla="*/ 0 h 110"/>
              </a:gdLst>
              <a:ahLst/>
              <a:cxnLst>
                <a:cxn ang="0">
                  <a:pos x="T0" y="T1"/>
                </a:cxn>
                <a:cxn ang="0">
                  <a:pos x="T2" y="T3"/>
                </a:cxn>
                <a:cxn ang="0">
                  <a:pos x="T4" y="T5"/>
                </a:cxn>
                <a:cxn ang="0">
                  <a:pos x="T6" y="T7"/>
                </a:cxn>
              </a:cxnLst>
              <a:rect l="0" t="0" r="r" b="b"/>
              <a:pathLst>
                <a:path w="85" h="110">
                  <a:moveTo>
                    <a:pt x="32" y="0"/>
                  </a:moveTo>
                  <a:cubicBezTo>
                    <a:pt x="64" y="24"/>
                    <a:pt x="84" y="54"/>
                    <a:pt x="69" y="96"/>
                  </a:cubicBezTo>
                  <a:cubicBezTo>
                    <a:pt x="64" y="108"/>
                    <a:pt x="51" y="109"/>
                    <a:pt x="40" y="102"/>
                  </a:cubicBezTo>
                  <a:cubicBezTo>
                    <a:pt x="0" y="70"/>
                    <a:pt x="31" y="33"/>
                    <a:pt x="32" y="0"/>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94" name="Forme libre 1493"/>
            <p:cNvSpPr>
              <a:spLocks noChangeArrowheads="1"/>
            </p:cNvSpPr>
            <p:nvPr userDrawn="1"/>
          </p:nvSpPr>
          <p:spPr bwMode="auto">
            <a:xfrm>
              <a:off x="1270000" y="3332163"/>
              <a:ext cx="20638" cy="53975"/>
            </a:xfrm>
            <a:custGeom>
              <a:avLst/>
              <a:gdLst>
                <a:gd name="T0" fmla="*/ 22 w 56"/>
                <a:gd name="T1" fmla="*/ 0 h 149"/>
                <a:gd name="T2" fmla="*/ 45 w 56"/>
                <a:gd name="T3" fmla="*/ 48 h 149"/>
                <a:gd name="T4" fmla="*/ 42 w 56"/>
                <a:gd name="T5" fmla="*/ 148 h 149"/>
                <a:gd name="T6" fmla="*/ 0 w 56"/>
                <a:gd name="T7" fmla="*/ 3 h 149"/>
                <a:gd name="T8" fmla="*/ 22 w 56"/>
                <a:gd name="T9" fmla="*/ 0 h 149"/>
              </a:gdLst>
              <a:ahLst/>
              <a:cxnLst>
                <a:cxn ang="0">
                  <a:pos x="T0" y="T1"/>
                </a:cxn>
                <a:cxn ang="0">
                  <a:pos x="T2" y="T3"/>
                </a:cxn>
                <a:cxn ang="0">
                  <a:pos x="T4" y="T5"/>
                </a:cxn>
                <a:cxn ang="0">
                  <a:pos x="T6" y="T7"/>
                </a:cxn>
                <a:cxn ang="0">
                  <a:pos x="T8" y="T9"/>
                </a:cxn>
              </a:cxnLst>
              <a:rect l="0" t="0" r="r" b="b"/>
              <a:pathLst>
                <a:path w="56" h="149">
                  <a:moveTo>
                    <a:pt x="22" y="0"/>
                  </a:moveTo>
                  <a:cubicBezTo>
                    <a:pt x="30" y="15"/>
                    <a:pt x="38" y="31"/>
                    <a:pt x="45" y="48"/>
                  </a:cubicBezTo>
                  <a:cubicBezTo>
                    <a:pt x="42" y="81"/>
                    <a:pt x="55" y="115"/>
                    <a:pt x="42" y="148"/>
                  </a:cubicBezTo>
                  <a:cubicBezTo>
                    <a:pt x="3" y="93"/>
                    <a:pt x="3" y="93"/>
                    <a:pt x="0" y="3"/>
                  </a:cubicBezTo>
                  <a:cubicBezTo>
                    <a:pt x="7" y="2"/>
                    <a:pt x="15" y="0"/>
                    <a:pt x="22" y="0"/>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95" name="Forme libre 1494"/>
            <p:cNvSpPr>
              <a:spLocks noChangeArrowheads="1"/>
            </p:cNvSpPr>
            <p:nvPr userDrawn="1"/>
          </p:nvSpPr>
          <p:spPr bwMode="auto">
            <a:xfrm>
              <a:off x="1368425" y="3446463"/>
              <a:ext cx="65088" cy="12700"/>
            </a:xfrm>
            <a:custGeom>
              <a:avLst/>
              <a:gdLst>
                <a:gd name="T0" fmla="*/ 7 w 180"/>
                <a:gd name="T1" fmla="*/ 23 h 36"/>
                <a:gd name="T2" fmla="*/ 72 w 180"/>
                <a:gd name="T3" fmla="*/ 0 h 36"/>
                <a:gd name="T4" fmla="*/ 179 w 180"/>
                <a:gd name="T5" fmla="*/ 8 h 36"/>
                <a:gd name="T6" fmla="*/ 89 w 180"/>
                <a:gd name="T7" fmla="*/ 32 h 36"/>
                <a:gd name="T8" fmla="*/ 23 w 180"/>
                <a:gd name="T9" fmla="*/ 31 h 36"/>
                <a:gd name="T10" fmla="*/ 0 w 180"/>
                <a:gd name="T11" fmla="*/ 29 h 36"/>
                <a:gd name="T12" fmla="*/ 7 w 180"/>
                <a:gd name="T13" fmla="*/ 23 h 36"/>
              </a:gdLst>
              <a:ahLst/>
              <a:cxnLst>
                <a:cxn ang="0">
                  <a:pos x="T0" y="T1"/>
                </a:cxn>
                <a:cxn ang="0">
                  <a:pos x="T2" y="T3"/>
                </a:cxn>
                <a:cxn ang="0">
                  <a:pos x="T4" y="T5"/>
                </a:cxn>
                <a:cxn ang="0">
                  <a:pos x="T6" y="T7"/>
                </a:cxn>
                <a:cxn ang="0">
                  <a:pos x="T8" y="T9"/>
                </a:cxn>
                <a:cxn ang="0">
                  <a:pos x="T10" y="T11"/>
                </a:cxn>
                <a:cxn ang="0">
                  <a:pos x="T12" y="T13"/>
                </a:cxn>
              </a:cxnLst>
              <a:rect l="0" t="0" r="r" b="b"/>
              <a:pathLst>
                <a:path w="180" h="36">
                  <a:moveTo>
                    <a:pt x="7" y="23"/>
                  </a:moveTo>
                  <a:cubicBezTo>
                    <a:pt x="28" y="16"/>
                    <a:pt x="51" y="8"/>
                    <a:pt x="72" y="0"/>
                  </a:cubicBezTo>
                  <a:cubicBezTo>
                    <a:pt x="107" y="3"/>
                    <a:pt x="144" y="5"/>
                    <a:pt x="179" y="8"/>
                  </a:cubicBezTo>
                  <a:cubicBezTo>
                    <a:pt x="153" y="31"/>
                    <a:pt x="120" y="26"/>
                    <a:pt x="89" y="32"/>
                  </a:cubicBezTo>
                  <a:cubicBezTo>
                    <a:pt x="68" y="32"/>
                    <a:pt x="45" y="32"/>
                    <a:pt x="23" y="31"/>
                  </a:cubicBezTo>
                  <a:cubicBezTo>
                    <a:pt x="16" y="35"/>
                    <a:pt x="8" y="35"/>
                    <a:pt x="0" y="29"/>
                  </a:cubicBezTo>
                  <a:cubicBezTo>
                    <a:pt x="2" y="29"/>
                    <a:pt x="7" y="23"/>
                    <a:pt x="7" y="23"/>
                  </a:cubicBezTo>
                </a:path>
              </a:pathLst>
            </a:custGeom>
            <a:solidFill>
              <a:srgbClr val="E3E3E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96" name="Forme libre 1495"/>
            <p:cNvSpPr>
              <a:spLocks noChangeArrowheads="1"/>
            </p:cNvSpPr>
            <p:nvPr userDrawn="1"/>
          </p:nvSpPr>
          <p:spPr bwMode="auto">
            <a:xfrm>
              <a:off x="1266825" y="3571875"/>
              <a:ext cx="28575" cy="34925"/>
            </a:xfrm>
            <a:custGeom>
              <a:avLst/>
              <a:gdLst>
                <a:gd name="T0" fmla="*/ 57 w 81"/>
                <a:gd name="T1" fmla="*/ 2 h 99"/>
                <a:gd name="T2" fmla="*/ 37 w 81"/>
                <a:gd name="T3" fmla="*/ 98 h 99"/>
                <a:gd name="T4" fmla="*/ 32 w 81"/>
                <a:gd name="T5" fmla="*/ 0 h 99"/>
                <a:gd name="T6" fmla="*/ 32 w 81"/>
                <a:gd name="T7" fmla="*/ 0 h 99"/>
                <a:gd name="T8" fmla="*/ 57 w 81"/>
                <a:gd name="T9" fmla="*/ 2 h 99"/>
              </a:gdLst>
              <a:ahLst/>
              <a:cxnLst>
                <a:cxn ang="0">
                  <a:pos x="T0" y="T1"/>
                </a:cxn>
                <a:cxn ang="0">
                  <a:pos x="T2" y="T3"/>
                </a:cxn>
                <a:cxn ang="0">
                  <a:pos x="T4" y="T5"/>
                </a:cxn>
                <a:cxn ang="0">
                  <a:pos x="T6" y="T7"/>
                </a:cxn>
                <a:cxn ang="0">
                  <a:pos x="T8" y="T9"/>
                </a:cxn>
              </a:cxnLst>
              <a:rect l="0" t="0" r="r" b="b"/>
              <a:pathLst>
                <a:path w="81" h="99">
                  <a:moveTo>
                    <a:pt x="57" y="2"/>
                  </a:moveTo>
                  <a:cubicBezTo>
                    <a:pt x="61" y="36"/>
                    <a:pt x="80" y="74"/>
                    <a:pt x="37" y="98"/>
                  </a:cubicBezTo>
                  <a:cubicBezTo>
                    <a:pt x="0" y="68"/>
                    <a:pt x="8" y="34"/>
                    <a:pt x="32" y="0"/>
                  </a:cubicBezTo>
                  <a:lnTo>
                    <a:pt x="32" y="0"/>
                  </a:lnTo>
                  <a:cubicBezTo>
                    <a:pt x="42" y="0"/>
                    <a:pt x="49" y="2"/>
                    <a:pt x="57" y="2"/>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97" name="Forme libre 1496"/>
            <p:cNvSpPr>
              <a:spLocks noChangeArrowheads="1"/>
            </p:cNvSpPr>
            <p:nvPr userDrawn="1"/>
          </p:nvSpPr>
          <p:spPr bwMode="auto">
            <a:xfrm>
              <a:off x="1446213" y="3414713"/>
              <a:ext cx="22225" cy="9525"/>
            </a:xfrm>
            <a:custGeom>
              <a:avLst/>
              <a:gdLst>
                <a:gd name="T0" fmla="*/ 38 w 62"/>
                <a:gd name="T1" fmla="*/ 0 h 28"/>
                <a:gd name="T2" fmla="*/ 57 w 62"/>
                <a:gd name="T3" fmla="*/ 20 h 28"/>
                <a:gd name="T4" fmla="*/ 38 w 62"/>
                <a:gd name="T5" fmla="*/ 26 h 28"/>
                <a:gd name="T6" fmla="*/ 0 w 62"/>
                <a:gd name="T7" fmla="*/ 6 h 28"/>
                <a:gd name="T8" fmla="*/ 38 w 62"/>
                <a:gd name="T9" fmla="*/ 0 h 28"/>
              </a:gdLst>
              <a:ahLst/>
              <a:cxnLst>
                <a:cxn ang="0">
                  <a:pos x="T0" y="T1"/>
                </a:cxn>
                <a:cxn ang="0">
                  <a:pos x="T2" y="T3"/>
                </a:cxn>
                <a:cxn ang="0">
                  <a:pos x="T4" y="T5"/>
                </a:cxn>
                <a:cxn ang="0">
                  <a:pos x="T6" y="T7"/>
                </a:cxn>
                <a:cxn ang="0">
                  <a:pos x="T8" y="T9"/>
                </a:cxn>
              </a:cxnLst>
              <a:rect l="0" t="0" r="r" b="b"/>
              <a:pathLst>
                <a:path w="62" h="28">
                  <a:moveTo>
                    <a:pt x="38" y="0"/>
                  </a:moveTo>
                  <a:cubicBezTo>
                    <a:pt x="48" y="4"/>
                    <a:pt x="61" y="6"/>
                    <a:pt x="57" y="20"/>
                  </a:cubicBezTo>
                  <a:cubicBezTo>
                    <a:pt x="55" y="24"/>
                    <a:pt x="43" y="27"/>
                    <a:pt x="38" y="26"/>
                  </a:cubicBezTo>
                  <a:cubicBezTo>
                    <a:pt x="25" y="21"/>
                    <a:pt x="12" y="12"/>
                    <a:pt x="0" y="6"/>
                  </a:cubicBezTo>
                  <a:cubicBezTo>
                    <a:pt x="14" y="3"/>
                    <a:pt x="26" y="1"/>
                    <a:pt x="38" y="0"/>
                  </a:cubicBezTo>
                </a:path>
              </a:pathLst>
            </a:custGeom>
            <a:solidFill>
              <a:srgbClr val="E1E1E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98" name="Forme libre 1497"/>
            <p:cNvSpPr>
              <a:spLocks noChangeArrowheads="1"/>
            </p:cNvSpPr>
            <p:nvPr userDrawn="1"/>
          </p:nvSpPr>
          <p:spPr bwMode="auto">
            <a:xfrm>
              <a:off x="1370013" y="3455988"/>
              <a:ext cx="7937" cy="1587"/>
            </a:xfrm>
            <a:custGeom>
              <a:avLst/>
              <a:gdLst>
                <a:gd name="T0" fmla="*/ 0 w 24"/>
                <a:gd name="T1" fmla="*/ 1 h 4"/>
                <a:gd name="T2" fmla="*/ 23 w 24"/>
                <a:gd name="T3" fmla="*/ 3 h 4"/>
                <a:gd name="T4" fmla="*/ 0 w 24"/>
                <a:gd name="T5" fmla="*/ 1 h 4"/>
              </a:gdLst>
              <a:ahLst/>
              <a:cxnLst>
                <a:cxn ang="0">
                  <a:pos x="T0" y="T1"/>
                </a:cxn>
                <a:cxn ang="0">
                  <a:pos x="T2" y="T3"/>
                </a:cxn>
                <a:cxn ang="0">
                  <a:pos x="T4" y="T5"/>
                </a:cxn>
              </a:cxnLst>
              <a:rect l="0" t="0" r="r" b="b"/>
              <a:pathLst>
                <a:path w="24" h="4">
                  <a:moveTo>
                    <a:pt x="0" y="1"/>
                  </a:moveTo>
                  <a:cubicBezTo>
                    <a:pt x="8" y="0"/>
                    <a:pt x="15" y="0"/>
                    <a:pt x="23" y="3"/>
                  </a:cubicBezTo>
                  <a:cubicBezTo>
                    <a:pt x="14" y="3"/>
                    <a:pt x="8" y="3"/>
                    <a:pt x="0" y="1"/>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499" name="Forme libre 1498"/>
            <p:cNvSpPr>
              <a:spLocks noChangeArrowheads="1"/>
            </p:cNvSpPr>
            <p:nvPr userDrawn="1"/>
          </p:nvSpPr>
          <p:spPr bwMode="auto">
            <a:xfrm>
              <a:off x="950913" y="3133725"/>
              <a:ext cx="276225" cy="457200"/>
            </a:xfrm>
            <a:custGeom>
              <a:avLst/>
              <a:gdLst>
                <a:gd name="T0" fmla="*/ 133 w 769"/>
                <a:gd name="T1" fmla="*/ 872 h 1271"/>
                <a:gd name="T2" fmla="*/ 64 w 769"/>
                <a:gd name="T3" fmla="*/ 712 h 1271"/>
                <a:gd name="T4" fmla="*/ 43 w 769"/>
                <a:gd name="T5" fmla="*/ 666 h 1271"/>
                <a:gd name="T6" fmla="*/ 43 w 769"/>
                <a:gd name="T7" fmla="*/ 664 h 1271"/>
                <a:gd name="T8" fmla="*/ 28 w 769"/>
                <a:gd name="T9" fmla="*/ 530 h 1271"/>
                <a:gd name="T10" fmla="*/ 43 w 769"/>
                <a:gd name="T11" fmla="*/ 160 h 1271"/>
                <a:gd name="T12" fmla="*/ 54 w 769"/>
                <a:gd name="T13" fmla="*/ 159 h 1271"/>
                <a:gd name="T14" fmla="*/ 74 w 769"/>
                <a:gd name="T15" fmla="*/ 151 h 1271"/>
                <a:gd name="T16" fmla="*/ 95 w 769"/>
                <a:gd name="T17" fmla="*/ 148 h 1271"/>
                <a:gd name="T18" fmla="*/ 116 w 769"/>
                <a:gd name="T19" fmla="*/ 147 h 1271"/>
                <a:gd name="T20" fmla="*/ 139 w 769"/>
                <a:gd name="T21" fmla="*/ 145 h 1271"/>
                <a:gd name="T22" fmla="*/ 165 w 769"/>
                <a:gd name="T23" fmla="*/ 143 h 1271"/>
                <a:gd name="T24" fmla="*/ 307 w 769"/>
                <a:gd name="T25" fmla="*/ 139 h 1271"/>
                <a:gd name="T26" fmla="*/ 361 w 769"/>
                <a:gd name="T27" fmla="*/ 110 h 1271"/>
                <a:gd name="T28" fmla="*/ 573 w 769"/>
                <a:gd name="T29" fmla="*/ 35 h 1271"/>
                <a:gd name="T30" fmla="*/ 617 w 769"/>
                <a:gd name="T31" fmla="*/ 27 h 1271"/>
                <a:gd name="T32" fmla="*/ 639 w 769"/>
                <a:gd name="T33" fmla="*/ 24 h 1271"/>
                <a:gd name="T34" fmla="*/ 707 w 769"/>
                <a:gd name="T35" fmla="*/ 47 h 1271"/>
                <a:gd name="T36" fmla="*/ 707 w 769"/>
                <a:gd name="T37" fmla="*/ 47 h 1271"/>
                <a:gd name="T38" fmla="*/ 742 w 769"/>
                <a:gd name="T39" fmla="*/ 191 h 1271"/>
                <a:gd name="T40" fmla="*/ 640 w 769"/>
                <a:gd name="T41" fmla="*/ 395 h 1271"/>
                <a:gd name="T42" fmla="*/ 568 w 769"/>
                <a:gd name="T43" fmla="*/ 449 h 1271"/>
                <a:gd name="T44" fmla="*/ 491 w 769"/>
                <a:gd name="T45" fmla="*/ 479 h 1271"/>
                <a:gd name="T46" fmla="*/ 408 w 769"/>
                <a:gd name="T47" fmla="*/ 542 h 1271"/>
                <a:gd name="T48" fmla="*/ 411 w 769"/>
                <a:gd name="T49" fmla="*/ 826 h 1271"/>
                <a:gd name="T50" fmla="*/ 468 w 769"/>
                <a:gd name="T51" fmla="*/ 901 h 1271"/>
                <a:gd name="T52" fmla="*/ 733 w 769"/>
                <a:gd name="T53" fmla="*/ 1177 h 1271"/>
                <a:gd name="T54" fmla="*/ 747 w 769"/>
                <a:gd name="T55" fmla="*/ 1209 h 1271"/>
                <a:gd name="T56" fmla="*/ 746 w 769"/>
                <a:gd name="T57" fmla="*/ 1228 h 1271"/>
                <a:gd name="T58" fmla="*/ 724 w 769"/>
                <a:gd name="T59" fmla="*/ 1257 h 1271"/>
                <a:gd name="T60" fmla="*/ 669 w 769"/>
                <a:gd name="T61" fmla="*/ 1264 h 1271"/>
                <a:gd name="T62" fmla="*/ 341 w 769"/>
                <a:gd name="T63" fmla="*/ 809 h 1271"/>
                <a:gd name="T64" fmla="*/ 333 w 769"/>
                <a:gd name="T65" fmla="*/ 753 h 1271"/>
                <a:gd name="T66" fmla="*/ 229 w 769"/>
                <a:gd name="T67" fmla="*/ 638 h 1271"/>
                <a:gd name="T68" fmla="*/ 226 w 769"/>
                <a:gd name="T69" fmla="*/ 689 h 1271"/>
                <a:gd name="T70" fmla="*/ 277 w 769"/>
                <a:gd name="T71" fmla="*/ 757 h 1271"/>
                <a:gd name="T72" fmla="*/ 309 w 769"/>
                <a:gd name="T73" fmla="*/ 812 h 1271"/>
                <a:gd name="T74" fmla="*/ 133 w 769"/>
                <a:gd name="T75" fmla="*/ 872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69" h="1271">
                  <a:moveTo>
                    <a:pt x="133" y="872"/>
                  </a:moveTo>
                  <a:cubicBezTo>
                    <a:pt x="95" y="825"/>
                    <a:pt x="92" y="763"/>
                    <a:pt x="64" y="712"/>
                  </a:cubicBezTo>
                  <a:cubicBezTo>
                    <a:pt x="49" y="699"/>
                    <a:pt x="55" y="679"/>
                    <a:pt x="43" y="666"/>
                  </a:cubicBezTo>
                  <a:lnTo>
                    <a:pt x="43" y="664"/>
                  </a:lnTo>
                  <a:cubicBezTo>
                    <a:pt x="38" y="618"/>
                    <a:pt x="38" y="573"/>
                    <a:pt x="28" y="530"/>
                  </a:cubicBezTo>
                  <a:cubicBezTo>
                    <a:pt x="0" y="405"/>
                    <a:pt x="35" y="284"/>
                    <a:pt x="43" y="160"/>
                  </a:cubicBezTo>
                  <a:lnTo>
                    <a:pt x="54" y="159"/>
                  </a:lnTo>
                  <a:cubicBezTo>
                    <a:pt x="60" y="156"/>
                    <a:pt x="68" y="154"/>
                    <a:pt x="74" y="151"/>
                  </a:cubicBezTo>
                  <a:cubicBezTo>
                    <a:pt x="80" y="148"/>
                    <a:pt x="87" y="148"/>
                    <a:pt x="95" y="148"/>
                  </a:cubicBezTo>
                  <a:cubicBezTo>
                    <a:pt x="103" y="147"/>
                    <a:pt x="109" y="147"/>
                    <a:pt x="116" y="147"/>
                  </a:cubicBezTo>
                  <a:cubicBezTo>
                    <a:pt x="124" y="143"/>
                    <a:pt x="132" y="143"/>
                    <a:pt x="139" y="145"/>
                  </a:cubicBezTo>
                  <a:cubicBezTo>
                    <a:pt x="148" y="142"/>
                    <a:pt x="156" y="143"/>
                    <a:pt x="165" y="143"/>
                  </a:cubicBezTo>
                  <a:cubicBezTo>
                    <a:pt x="213" y="148"/>
                    <a:pt x="260" y="159"/>
                    <a:pt x="307" y="139"/>
                  </a:cubicBezTo>
                  <a:cubicBezTo>
                    <a:pt x="326" y="130"/>
                    <a:pt x="341" y="116"/>
                    <a:pt x="361" y="110"/>
                  </a:cubicBezTo>
                  <a:cubicBezTo>
                    <a:pt x="437" y="102"/>
                    <a:pt x="492" y="29"/>
                    <a:pt x="573" y="35"/>
                  </a:cubicBezTo>
                  <a:cubicBezTo>
                    <a:pt x="588" y="37"/>
                    <a:pt x="604" y="37"/>
                    <a:pt x="617" y="27"/>
                  </a:cubicBezTo>
                  <a:cubicBezTo>
                    <a:pt x="625" y="26"/>
                    <a:pt x="631" y="26"/>
                    <a:pt x="639" y="24"/>
                  </a:cubicBezTo>
                  <a:cubicBezTo>
                    <a:pt x="672" y="0"/>
                    <a:pt x="691" y="24"/>
                    <a:pt x="707" y="47"/>
                  </a:cubicBezTo>
                  <a:lnTo>
                    <a:pt x="707" y="47"/>
                  </a:lnTo>
                  <a:cubicBezTo>
                    <a:pt x="709" y="98"/>
                    <a:pt x="730" y="143"/>
                    <a:pt x="742" y="191"/>
                  </a:cubicBezTo>
                  <a:cubicBezTo>
                    <a:pt x="768" y="301"/>
                    <a:pt x="744" y="351"/>
                    <a:pt x="640" y="395"/>
                  </a:cubicBezTo>
                  <a:cubicBezTo>
                    <a:pt x="611" y="408"/>
                    <a:pt x="587" y="423"/>
                    <a:pt x="568" y="449"/>
                  </a:cubicBezTo>
                  <a:cubicBezTo>
                    <a:pt x="550" y="476"/>
                    <a:pt x="526" y="492"/>
                    <a:pt x="491" y="479"/>
                  </a:cubicBezTo>
                  <a:cubicBezTo>
                    <a:pt x="432" y="460"/>
                    <a:pt x="417" y="496"/>
                    <a:pt x="408" y="542"/>
                  </a:cubicBezTo>
                  <a:cubicBezTo>
                    <a:pt x="388" y="637"/>
                    <a:pt x="416" y="731"/>
                    <a:pt x="411" y="826"/>
                  </a:cubicBezTo>
                  <a:cubicBezTo>
                    <a:pt x="440" y="843"/>
                    <a:pt x="451" y="875"/>
                    <a:pt x="468" y="901"/>
                  </a:cubicBezTo>
                  <a:cubicBezTo>
                    <a:pt x="520" y="1029"/>
                    <a:pt x="651" y="1080"/>
                    <a:pt x="733" y="1177"/>
                  </a:cubicBezTo>
                  <a:cubicBezTo>
                    <a:pt x="739" y="1188"/>
                    <a:pt x="744" y="1197"/>
                    <a:pt x="747" y="1209"/>
                  </a:cubicBezTo>
                  <a:cubicBezTo>
                    <a:pt x="747" y="1215"/>
                    <a:pt x="746" y="1222"/>
                    <a:pt x="746" y="1228"/>
                  </a:cubicBezTo>
                  <a:cubicBezTo>
                    <a:pt x="741" y="1240"/>
                    <a:pt x="733" y="1249"/>
                    <a:pt x="724" y="1257"/>
                  </a:cubicBezTo>
                  <a:cubicBezTo>
                    <a:pt x="707" y="1266"/>
                    <a:pt x="688" y="1270"/>
                    <a:pt x="669" y="1264"/>
                  </a:cubicBezTo>
                  <a:cubicBezTo>
                    <a:pt x="507" y="1212"/>
                    <a:pt x="341" y="982"/>
                    <a:pt x="341" y="809"/>
                  </a:cubicBezTo>
                  <a:cubicBezTo>
                    <a:pt x="341" y="791"/>
                    <a:pt x="336" y="771"/>
                    <a:pt x="333" y="753"/>
                  </a:cubicBezTo>
                  <a:cubicBezTo>
                    <a:pt x="309" y="705"/>
                    <a:pt x="370" y="580"/>
                    <a:pt x="229" y="638"/>
                  </a:cubicBezTo>
                  <a:cubicBezTo>
                    <a:pt x="222" y="655"/>
                    <a:pt x="220" y="672"/>
                    <a:pt x="226" y="689"/>
                  </a:cubicBezTo>
                  <a:cubicBezTo>
                    <a:pt x="237" y="716"/>
                    <a:pt x="257" y="738"/>
                    <a:pt x="277" y="757"/>
                  </a:cubicBezTo>
                  <a:cubicBezTo>
                    <a:pt x="292" y="773"/>
                    <a:pt x="309" y="788"/>
                    <a:pt x="309" y="812"/>
                  </a:cubicBezTo>
                  <a:cubicBezTo>
                    <a:pt x="274" y="904"/>
                    <a:pt x="202" y="881"/>
                    <a:pt x="133" y="872"/>
                  </a:cubicBezTo>
                </a:path>
              </a:pathLst>
            </a:custGeom>
            <a:solidFill>
              <a:srgbClr val="17171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00" name="Forme libre 1499"/>
            <p:cNvSpPr>
              <a:spLocks noChangeArrowheads="1"/>
            </p:cNvSpPr>
            <p:nvPr userDrawn="1"/>
          </p:nvSpPr>
          <p:spPr bwMode="auto">
            <a:xfrm>
              <a:off x="1104900" y="3406775"/>
              <a:ext cx="92075" cy="71438"/>
            </a:xfrm>
            <a:custGeom>
              <a:avLst/>
              <a:gdLst>
                <a:gd name="T0" fmla="*/ 255 w 256"/>
                <a:gd name="T1" fmla="*/ 0 h 198"/>
                <a:gd name="T2" fmla="*/ 255 w 256"/>
                <a:gd name="T3" fmla="*/ 23 h 198"/>
                <a:gd name="T4" fmla="*/ 130 w 256"/>
                <a:gd name="T5" fmla="*/ 168 h 198"/>
                <a:gd name="T6" fmla="*/ 77 w 256"/>
                <a:gd name="T7" fmla="*/ 197 h 198"/>
                <a:gd name="T8" fmla="*/ 5 w 256"/>
                <a:gd name="T9" fmla="*/ 90 h 198"/>
                <a:gd name="T10" fmla="*/ 0 w 256"/>
                <a:gd name="T11" fmla="*/ 61 h 198"/>
                <a:gd name="T12" fmla="*/ 255 w 256"/>
                <a:gd name="T13" fmla="*/ 0 h 198"/>
              </a:gdLst>
              <a:ahLst/>
              <a:cxnLst>
                <a:cxn ang="0">
                  <a:pos x="T0" y="T1"/>
                </a:cxn>
                <a:cxn ang="0">
                  <a:pos x="T2" y="T3"/>
                </a:cxn>
                <a:cxn ang="0">
                  <a:pos x="T4" y="T5"/>
                </a:cxn>
                <a:cxn ang="0">
                  <a:pos x="T6" y="T7"/>
                </a:cxn>
                <a:cxn ang="0">
                  <a:pos x="T8" y="T9"/>
                </a:cxn>
                <a:cxn ang="0">
                  <a:pos x="T10" y="T11"/>
                </a:cxn>
                <a:cxn ang="0">
                  <a:pos x="T12" y="T13"/>
                </a:cxn>
              </a:cxnLst>
              <a:rect l="0" t="0" r="r" b="b"/>
              <a:pathLst>
                <a:path w="256" h="198">
                  <a:moveTo>
                    <a:pt x="255" y="0"/>
                  </a:moveTo>
                  <a:cubicBezTo>
                    <a:pt x="255" y="8"/>
                    <a:pt x="255" y="15"/>
                    <a:pt x="255" y="23"/>
                  </a:cubicBezTo>
                  <a:cubicBezTo>
                    <a:pt x="249" y="102"/>
                    <a:pt x="174" y="122"/>
                    <a:pt x="130" y="168"/>
                  </a:cubicBezTo>
                  <a:cubicBezTo>
                    <a:pt x="116" y="186"/>
                    <a:pt x="100" y="195"/>
                    <a:pt x="77" y="197"/>
                  </a:cubicBezTo>
                  <a:cubicBezTo>
                    <a:pt x="22" y="183"/>
                    <a:pt x="20" y="131"/>
                    <a:pt x="5" y="90"/>
                  </a:cubicBezTo>
                  <a:cubicBezTo>
                    <a:pt x="3" y="81"/>
                    <a:pt x="2" y="70"/>
                    <a:pt x="0" y="61"/>
                  </a:cubicBezTo>
                  <a:cubicBezTo>
                    <a:pt x="78" y="11"/>
                    <a:pt x="171" y="21"/>
                    <a:pt x="255"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01" name="Forme libre 1500"/>
            <p:cNvSpPr>
              <a:spLocks noChangeArrowheads="1"/>
            </p:cNvSpPr>
            <p:nvPr userDrawn="1"/>
          </p:nvSpPr>
          <p:spPr bwMode="auto">
            <a:xfrm>
              <a:off x="1096963" y="3430588"/>
              <a:ext cx="19050" cy="34925"/>
            </a:xfrm>
            <a:custGeom>
              <a:avLst/>
              <a:gdLst>
                <a:gd name="T0" fmla="*/ 21 w 54"/>
                <a:gd name="T1" fmla="*/ 97 h 98"/>
                <a:gd name="T2" fmla="*/ 3 w 54"/>
                <a:gd name="T3" fmla="*/ 6 h 98"/>
                <a:gd name="T4" fmla="*/ 19 w 54"/>
                <a:gd name="T5" fmla="*/ 0 h 98"/>
                <a:gd name="T6" fmla="*/ 29 w 54"/>
                <a:gd name="T7" fmla="*/ 12 h 98"/>
                <a:gd name="T8" fmla="*/ 21 w 54"/>
                <a:gd name="T9" fmla="*/ 97 h 98"/>
              </a:gdLst>
              <a:ahLst/>
              <a:cxnLst>
                <a:cxn ang="0">
                  <a:pos x="T0" y="T1"/>
                </a:cxn>
                <a:cxn ang="0">
                  <a:pos x="T2" y="T3"/>
                </a:cxn>
                <a:cxn ang="0">
                  <a:pos x="T4" y="T5"/>
                </a:cxn>
                <a:cxn ang="0">
                  <a:pos x="T6" y="T7"/>
                </a:cxn>
                <a:cxn ang="0">
                  <a:pos x="T8" y="T9"/>
                </a:cxn>
              </a:cxnLst>
              <a:rect l="0" t="0" r="r" b="b"/>
              <a:pathLst>
                <a:path w="54" h="98">
                  <a:moveTo>
                    <a:pt x="21" y="97"/>
                  </a:moveTo>
                  <a:cubicBezTo>
                    <a:pt x="1" y="70"/>
                    <a:pt x="0" y="38"/>
                    <a:pt x="3" y="6"/>
                  </a:cubicBezTo>
                  <a:cubicBezTo>
                    <a:pt x="9" y="4"/>
                    <a:pt x="15" y="1"/>
                    <a:pt x="19" y="0"/>
                  </a:cubicBezTo>
                  <a:cubicBezTo>
                    <a:pt x="22" y="4"/>
                    <a:pt x="25" y="7"/>
                    <a:pt x="29" y="12"/>
                  </a:cubicBezTo>
                  <a:cubicBezTo>
                    <a:pt x="36" y="42"/>
                    <a:pt x="53" y="73"/>
                    <a:pt x="21" y="97"/>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02" name="Forme libre 1501"/>
            <p:cNvSpPr>
              <a:spLocks noChangeArrowheads="1"/>
            </p:cNvSpPr>
            <p:nvPr userDrawn="1"/>
          </p:nvSpPr>
          <p:spPr bwMode="auto">
            <a:xfrm>
              <a:off x="1057275" y="2947988"/>
              <a:ext cx="119063" cy="207962"/>
            </a:xfrm>
            <a:custGeom>
              <a:avLst/>
              <a:gdLst>
                <a:gd name="T0" fmla="*/ 70 w 332"/>
                <a:gd name="T1" fmla="*/ 246 h 576"/>
                <a:gd name="T2" fmla="*/ 76 w 332"/>
                <a:gd name="T3" fmla="*/ 65 h 576"/>
                <a:gd name="T4" fmla="*/ 122 w 332"/>
                <a:gd name="T5" fmla="*/ 7 h 576"/>
                <a:gd name="T6" fmla="*/ 187 w 332"/>
                <a:gd name="T7" fmla="*/ 41 h 576"/>
                <a:gd name="T8" fmla="*/ 224 w 332"/>
                <a:gd name="T9" fmla="*/ 218 h 576"/>
                <a:gd name="T10" fmla="*/ 227 w 332"/>
                <a:gd name="T11" fmla="*/ 316 h 576"/>
                <a:gd name="T12" fmla="*/ 296 w 332"/>
                <a:gd name="T13" fmla="*/ 499 h 576"/>
                <a:gd name="T14" fmla="*/ 296 w 332"/>
                <a:gd name="T15" fmla="*/ 499 h 576"/>
                <a:gd name="T16" fmla="*/ 273 w 332"/>
                <a:gd name="T17" fmla="*/ 522 h 576"/>
                <a:gd name="T18" fmla="*/ 273 w 332"/>
                <a:gd name="T19" fmla="*/ 522 h 576"/>
                <a:gd name="T20" fmla="*/ 238 w 332"/>
                <a:gd name="T21" fmla="*/ 560 h 576"/>
                <a:gd name="T22" fmla="*/ 120 w 332"/>
                <a:gd name="T23" fmla="*/ 430 h 576"/>
                <a:gd name="T24" fmla="*/ 70 w 332"/>
                <a:gd name="T25" fmla="*/ 246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2" h="576">
                  <a:moveTo>
                    <a:pt x="70" y="246"/>
                  </a:moveTo>
                  <a:cubicBezTo>
                    <a:pt x="71" y="186"/>
                    <a:pt x="71" y="125"/>
                    <a:pt x="76" y="65"/>
                  </a:cubicBezTo>
                  <a:cubicBezTo>
                    <a:pt x="77" y="38"/>
                    <a:pt x="93" y="13"/>
                    <a:pt x="122" y="7"/>
                  </a:cubicBezTo>
                  <a:cubicBezTo>
                    <a:pt x="152" y="0"/>
                    <a:pt x="174" y="18"/>
                    <a:pt x="187" y="41"/>
                  </a:cubicBezTo>
                  <a:cubicBezTo>
                    <a:pt x="219" y="94"/>
                    <a:pt x="265" y="148"/>
                    <a:pt x="224" y="218"/>
                  </a:cubicBezTo>
                  <a:cubicBezTo>
                    <a:pt x="206" y="250"/>
                    <a:pt x="213" y="284"/>
                    <a:pt x="227" y="316"/>
                  </a:cubicBezTo>
                  <a:cubicBezTo>
                    <a:pt x="261" y="372"/>
                    <a:pt x="331" y="415"/>
                    <a:pt x="296" y="499"/>
                  </a:cubicBezTo>
                  <a:lnTo>
                    <a:pt x="296" y="499"/>
                  </a:lnTo>
                  <a:cubicBezTo>
                    <a:pt x="288" y="507"/>
                    <a:pt x="281" y="514"/>
                    <a:pt x="273" y="522"/>
                  </a:cubicBezTo>
                  <a:lnTo>
                    <a:pt x="273" y="522"/>
                  </a:lnTo>
                  <a:cubicBezTo>
                    <a:pt x="265" y="539"/>
                    <a:pt x="255" y="553"/>
                    <a:pt x="238" y="560"/>
                  </a:cubicBezTo>
                  <a:cubicBezTo>
                    <a:pt x="134" y="575"/>
                    <a:pt x="151" y="481"/>
                    <a:pt x="120" y="430"/>
                  </a:cubicBezTo>
                  <a:cubicBezTo>
                    <a:pt x="106" y="368"/>
                    <a:pt x="0" y="331"/>
                    <a:pt x="70" y="246"/>
                  </a:cubicBezTo>
                </a:path>
              </a:pathLst>
            </a:custGeom>
            <a:solidFill>
              <a:srgbClr val="18181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03" name="Forme libre 1502"/>
            <p:cNvSpPr>
              <a:spLocks noChangeArrowheads="1"/>
            </p:cNvSpPr>
            <p:nvPr userDrawn="1"/>
          </p:nvSpPr>
          <p:spPr bwMode="auto">
            <a:xfrm>
              <a:off x="995363" y="3035300"/>
              <a:ext cx="127000" cy="100013"/>
            </a:xfrm>
            <a:custGeom>
              <a:avLst/>
              <a:gdLst>
                <a:gd name="T0" fmla="*/ 242 w 353"/>
                <a:gd name="T1" fmla="*/ 0 h 279"/>
                <a:gd name="T2" fmla="*/ 336 w 353"/>
                <a:gd name="T3" fmla="*/ 157 h 279"/>
                <a:gd name="T4" fmla="*/ 275 w 353"/>
                <a:gd name="T5" fmla="*/ 242 h 279"/>
                <a:gd name="T6" fmla="*/ 37 w 353"/>
                <a:gd name="T7" fmla="*/ 218 h 279"/>
                <a:gd name="T8" fmla="*/ 13 w 353"/>
                <a:gd name="T9" fmla="*/ 152 h 279"/>
                <a:gd name="T10" fmla="*/ 40 w 353"/>
                <a:gd name="T11" fmla="*/ 44 h 279"/>
                <a:gd name="T12" fmla="*/ 242 w 353"/>
                <a:gd name="T13" fmla="*/ 0 h 279"/>
              </a:gdLst>
              <a:ahLst/>
              <a:cxnLst>
                <a:cxn ang="0">
                  <a:pos x="T0" y="T1"/>
                </a:cxn>
                <a:cxn ang="0">
                  <a:pos x="T2" y="T3"/>
                </a:cxn>
                <a:cxn ang="0">
                  <a:pos x="T4" y="T5"/>
                </a:cxn>
                <a:cxn ang="0">
                  <a:pos x="T6" y="T7"/>
                </a:cxn>
                <a:cxn ang="0">
                  <a:pos x="T8" y="T9"/>
                </a:cxn>
                <a:cxn ang="0">
                  <a:pos x="T10" y="T11"/>
                </a:cxn>
                <a:cxn ang="0">
                  <a:pos x="T12" y="T13"/>
                </a:cxn>
              </a:cxnLst>
              <a:rect l="0" t="0" r="r" b="b"/>
              <a:pathLst>
                <a:path w="353" h="279">
                  <a:moveTo>
                    <a:pt x="242" y="0"/>
                  </a:moveTo>
                  <a:cubicBezTo>
                    <a:pt x="263" y="59"/>
                    <a:pt x="292" y="113"/>
                    <a:pt x="336" y="157"/>
                  </a:cubicBezTo>
                  <a:cubicBezTo>
                    <a:pt x="352" y="213"/>
                    <a:pt x="338" y="278"/>
                    <a:pt x="275" y="242"/>
                  </a:cubicBezTo>
                  <a:cubicBezTo>
                    <a:pt x="193" y="195"/>
                    <a:pt x="117" y="226"/>
                    <a:pt x="37" y="218"/>
                  </a:cubicBezTo>
                  <a:cubicBezTo>
                    <a:pt x="14" y="201"/>
                    <a:pt x="11" y="177"/>
                    <a:pt x="13" y="152"/>
                  </a:cubicBezTo>
                  <a:cubicBezTo>
                    <a:pt x="17" y="116"/>
                    <a:pt x="0" y="73"/>
                    <a:pt x="40" y="44"/>
                  </a:cubicBezTo>
                  <a:cubicBezTo>
                    <a:pt x="106" y="29"/>
                    <a:pt x="173" y="15"/>
                    <a:pt x="242" y="0"/>
                  </a:cubicBezTo>
                </a:path>
              </a:pathLst>
            </a:custGeom>
            <a:solidFill>
              <a:srgbClr val="68686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04" name="Forme libre 1503"/>
            <p:cNvSpPr>
              <a:spLocks noChangeArrowheads="1"/>
            </p:cNvSpPr>
            <p:nvPr userDrawn="1"/>
          </p:nvSpPr>
          <p:spPr bwMode="auto">
            <a:xfrm>
              <a:off x="973138" y="2852738"/>
              <a:ext cx="66675" cy="242887"/>
            </a:xfrm>
            <a:custGeom>
              <a:avLst/>
              <a:gdLst>
                <a:gd name="T0" fmla="*/ 95 w 185"/>
                <a:gd name="T1" fmla="*/ 554 h 674"/>
                <a:gd name="T2" fmla="*/ 89 w 185"/>
                <a:gd name="T3" fmla="*/ 673 h 674"/>
                <a:gd name="T4" fmla="*/ 48 w 185"/>
                <a:gd name="T5" fmla="*/ 488 h 674"/>
                <a:gd name="T6" fmla="*/ 39 w 185"/>
                <a:gd name="T7" fmla="*/ 487 h 674"/>
                <a:gd name="T8" fmla="*/ 16 w 185"/>
                <a:gd name="T9" fmla="*/ 456 h 674"/>
                <a:gd name="T10" fmla="*/ 68 w 185"/>
                <a:gd name="T11" fmla="*/ 349 h 674"/>
                <a:gd name="T12" fmla="*/ 101 w 185"/>
                <a:gd name="T13" fmla="*/ 111 h 674"/>
                <a:gd name="T14" fmla="*/ 98 w 185"/>
                <a:gd name="T15" fmla="*/ 90 h 674"/>
                <a:gd name="T16" fmla="*/ 132 w 185"/>
                <a:gd name="T17" fmla="*/ 7 h 674"/>
                <a:gd name="T18" fmla="*/ 184 w 185"/>
                <a:gd name="T19" fmla="*/ 76 h 674"/>
                <a:gd name="T20" fmla="*/ 136 w 185"/>
                <a:gd name="T21" fmla="*/ 281 h 674"/>
                <a:gd name="T22" fmla="*/ 118 w 185"/>
                <a:gd name="T23" fmla="*/ 305 h 674"/>
                <a:gd name="T24" fmla="*/ 95 w 185"/>
                <a:gd name="T25" fmla="*/ 554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674">
                  <a:moveTo>
                    <a:pt x="95" y="554"/>
                  </a:moveTo>
                  <a:cubicBezTo>
                    <a:pt x="94" y="594"/>
                    <a:pt x="92" y="633"/>
                    <a:pt x="89" y="673"/>
                  </a:cubicBezTo>
                  <a:cubicBezTo>
                    <a:pt x="19" y="624"/>
                    <a:pt x="81" y="546"/>
                    <a:pt x="48" y="488"/>
                  </a:cubicBezTo>
                  <a:lnTo>
                    <a:pt x="39" y="487"/>
                  </a:lnTo>
                  <a:cubicBezTo>
                    <a:pt x="31" y="476"/>
                    <a:pt x="23" y="467"/>
                    <a:pt x="16" y="456"/>
                  </a:cubicBezTo>
                  <a:cubicBezTo>
                    <a:pt x="0" y="404"/>
                    <a:pt x="17" y="369"/>
                    <a:pt x="68" y="349"/>
                  </a:cubicBezTo>
                  <a:cubicBezTo>
                    <a:pt x="101" y="273"/>
                    <a:pt x="120" y="195"/>
                    <a:pt x="101" y="111"/>
                  </a:cubicBezTo>
                  <a:cubicBezTo>
                    <a:pt x="100" y="103"/>
                    <a:pt x="98" y="96"/>
                    <a:pt x="98" y="90"/>
                  </a:cubicBezTo>
                  <a:cubicBezTo>
                    <a:pt x="97" y="56"/>
                    <a:pt x="91" y="13"/>
                    <a:pt x="132" y="7"/>
                  </a:cubicBezTo>
                  <a:cubicBezTo>
                    <a:pt x="178" y="0"/>
                    <a:pt x="178" y="44"/>
                    <a:pt x="184" y="76"/>
                  </a:cubicBezTo>
                  <a:cubicBezTo>
                    <a:pt x="150" y="140"/>
                    <a:pt x="141" y="210"/>
                    <a:pt x="136" y="281"/>
                  </a:cubicBezTo>
                  <a:cubicBezTo>
                    <a:pt x="130" y="288"/>
                    <a:pt x="124" y="297"/>
                    <a:pt x="118" y="305"/>
                  </a:cubicBezTo>
                  <a:cubicBezTo>
                    <a:pt x="112" y="387"/>
                    <a:pt x="80" y="468"/>
                    <a:pt x="95" y="554"/>
                  </a:cubicBezTo>
                </a:path>
              </a:pathLst>
            </a:custGeom>
            <a:solidFill>
              <a:srgbClr val="82828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05" name="Forme libre 1504"/>
            <p:cNvSpPr>
              <a:spLocks noChangeArrowheads="1"/>
            </p:cNvSpPr>
            <p:nvPr userDrawn="1"/>
          </p:nvSpPr>
          <p:spPr bwMode="auto">
            <a:xfrm>
              <a:off x="1139825" y="3060700"/>
              <a:ext cx="41275" cy="66675"/>
            </a:xfrm>
            <a:custGeom>
              <a:avLst/>
              <a:gdLst>
                <a:gd name="T0" fmla="*/ 68 w 115"/>
                <a:gd name="T1" fmla="*/ 184 h 185"/>
                <a:gd name="T2" fmla="*/ 0 w 115"/>
                <a:gd name="T3" fmla="*/ 0 h 185"/>
                <a:gd name="T4" fmla="*/ 21 w 115"/>
                <a:gd name="T5" fmla="*/ 2 h 185"/>
                <a:gd name="T6" fmla="*/ 68 w 115"/>
                <a:gd name="T7" fmla="*/ 184 h 185"/>
              </a:gdLst>
              <a:ahLst/>
              <a:cxnLst>
                <a:cxn ang="0">
                  <a:pos x="T0" y="T1"/>
                </a:cxn>
                <a:cxn ang="0">
                  <a:pos x="T2" y="T3"/>
                </a:cxn>
                <a:cxn ang="0">
                  <a:pos x="T4" y="T5"/>
                </a:cxn>
                <a:cxn ang="0">
                  <a:pos x="T6" y="T7"/>
                </a:cxn>
              </a:cxnLst>
              <a:rect l="0" t="0" r="r" b="b"/>
              <a:pathLst>
                <a:path w="115" h="185">
                  <a:moveTo>
                    <a:pt x="68" y="184"/>
                  </a:moveTo>
                  <a:cubicBezTo>
                    <a:pt x="71" y="113"/>
                    <a:pt x="16" y="64"/>
                    <a:pt x="0" y="0"/>
                  </a:cubicBezTo>
                  <a:cubicBezTo>
                    <a:pt x="7" y="0"/>
                    <a:pt x="15" y="0"/>
                    <a:pt x="21" y="2"/>
                  </a:cubicBezTo>
                  <a:cubicBezTo>
                    <a:pt x="55" y="58"/>
                    <a:pt x="114" y="107"/>
                    <a:pt x="68" y="184"/>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06" name="Forme libre 1505"/>
            <p:cNvSpPr>
              <a:spLocks noChangeArrowheads="1"/>
            </p:cNvSpPr>
            <p:nvPr userDrawn="1"/>
          </p:nvSpPr>
          <p:spPr bwMode="auto">
            <a:xfrm>
              <a:off x="1016000" y="2952750"/>
              <a:ext cx="6350" cy="9525"/>
            </a:xfrm>
            <a:custGeom>
              <a:avLst/>
              <a:gdLst>
                <a:gd name="T0" fmla="*/ 0 w 19"/>
                <a:gd name="T1" fmla="*/ 24 h 25"/>
                <a:gd name="T2" fmla="*/ 18 w 19"/>
                <a:gd name="T3" fmla="*/ 0 h 25"/>
                <a:gd name="T4" fmla="*/ 0 w 19"/>
                <a:gd name="T5" fmla="*/ 24 h 25"/>
              </a:gdLst>
              <a:ahLst/>
              <a:cxnLst>
                <a:cxn ang="0">
                  <a:pos x="T0" y="T1"/>
                </a:cxn>
                <a:cxn ang="0">
                  <a:pos x="T2" y="T3"/>
                </a:cxn>
                <a:cxn ang="0">
                  <a:pos x="T4" y="T5"/>
                </a:cxn>
              </a:cxnLst>
              <a:rect l="0" t="0" r="r" b="b"/>
              <a:pathLst>
                <a:path w="19" h="25">
                  <a:moveTo>
                    <a:pt x="0" y="24"/>
                  </a:moveTo>
                  <a:cubicBezTo>
                    <a:pt x="6" y="16"/>
                    <a:pt x="12" y="7"/>
                    <a:pt x="18" y="0"/>
                  </a:cubicBezTo>
                  <a:cubicBezTo>
                    <a:pt x="11" y="7"/>
                    <a:pt x="6" y="16"/>
                    <a:pt x="0" y="24"/>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07" name="Forme libre 1506"/>
            <p:cNvSpPr>
              <a:spLocks noChangeArrowheads="1"/>
            </p:cNvSpPr>
            <p:nvPr userDrawn="1"/>
          </p:nvSpPr>
          <p:spPr bwMode="auto">
            <a:xfrm>
              <a:off x="889000" y="2868613"/>
              <a:ext cx="123825" cy="257175"/>
            </a:xfrm>
            <a:custGeom>
              <a:avLst/>
              <a:gdLst>
                <a:gd name="T0" fmla="*/ 303 w 342"/>
                <a:gd name="T1" fmla="*/ 304 h 716"/>
                <a:gd name="T2" fmla="*/ 277 w 342"/>
                <a:gd name="T3" fmla="*/ 420 h 716"/>
                <a:gd name="T4" fmla="*/ 258 w 342"/>
                <a:gd name="T5" fmla="*/ 442 h 716"/>
                <a:gd name="T6" fmla="*/ 213 w 342"/>
                <a:gd name="T7" fmla="*/ 672 h 716"/>
                <a:gd name="T8" fmla="*/ 182 w 342"/>
                <a:gd name="T9" fmla="*/ 714 h 716"/>
                <a:gd name="T10" fmla="*/ 147 w 342"/>
                <a:gd name="T11" fmla="*/ 665 h 716"/>
                <a:gd name="T12" fmla="*/ 141 w 342"/>
                <a:gd name="T13" fmla="*/ 507 h 716"/>
                <a:gd name="T14" fmla="*/ 74 w 342"/>
                <a:gd name="T15" fmla="*/ 487 h 716"/>
                <a:gd name="T16" fmla="*/ 8 w 342"/>
                <a:gd name="T17" fmla="*/ 407 h 716"/>
                <a:gd name="T18" fmla="*/ 72 w 342"/>
                <a:gd name="T19" fmla="*/ 374 h 716"/>
                <a:gd name="T20" fmla="*/ 136 w 342"/>
                <a:gd name="T21" fmla="*/ 278 h 716"/>
                <a:gd name="T22" fmla="*/ 121 w 342"/>
                <a:gd name="T23" fmla="*/ 251 h 716"/>
                <a:gd name="T24" fmla="*/ 90 w 342"/>
                <a:gd name="T25" fmla="*/ 194 h 716"/>
                <a:gd name="T26" fmla="*/ 86 w 342"/>
                <a:gd name="T27" fmla="*/ 162 h 716"/>
                <a:gd name="T28" fmla="*/ 106 w 342"/>
                <a:gd name="T29" fmla="*/ 119 h 716"/>
                <a:gd name="T30" fmla="*/ 124 w 342"/>
                <a:gd name="T31" fmla="*/ 95 h 716"/>
                <a:gd name="T32" fmla="*/ 187 w 342"/>
                <a:gd name="T33" fmla="*/ 8 h 716"/>
                <a:gd name="T34" fmla="*/ 231 w 342"/>
                <a:gd name="T35" fmla="*/ 45 h 716"/>
                <a:gd name="T36" fmla="*/ 234 w 342"/>
                <a:gd name="T37" fmla="*/ 147 h 716"/>
                <a:gd name="T38" fmla="*/ 248 w 342"/>
                <a:gd name="T39" fmla="*/ 197 h 716"/>
                <a:gd name="T40" fmla="*/ 303 w 342"/>
                <a:gd name="T41" fmla="*/ 304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2" h="716">
                  <a:moveTo>
                    <a:pt x="303" y="304"/>
                  </a:moveTo>
                  <a:cubicBezTo>
                    <a:pt x="293" y="342"/>
                    <a:pt x="284" y="382"/>
                    <a:pt x="277" y="420"/>
                  </a:cubicBezTo>
                  <a:cubicBezTo>
                    <a:pt x="272" y="429"/>
                    <a:pt x="266" y="437"/>
                    <a:pt x="258" y="442"/>
                  </a:cubicBezTo>
                  <a:cubicBezTo>
                    <a:pt x="232" y="517"/>
                    <a:pt x="225" y="594"/>
                    <a:pt x="213" y="672"/>
                  </a:cubicBezTo>
                  <a:cubicBezTo>
                    <a:pt x="209" y="691"/>
                    <a:pt x="206" y="715"/>
                    <a:pt x="182" y="714"/>
                  </a:cubicBezTo>
                  <a:cubicBezTo>
                    <a:pt x="153" y="712"/>
                    <a:pt x="147" y="688"/>
                    <a:pt x="147" y="665"/>
                  </a:cubicBezTo>
                  <a:cubicBezTo>
                    <a:pt x="147" y="613"/>
                    <a:pt x="161" y="559"/>
                    <a:pt x="141" y="507"/>
                  </a:cubicBezTo>
                  <a:cubicBezTo>
                    <a:pt x="129" y="469"/>
                    <a:pt x="100" y="484"/>
                    <a:pt x="74" y="487"/>
                  </a:cubicBezTo>
                  <a:cubicBezTo>
                    <a:pt x="17" y="489"/>
                    <a:pt x="0" y="452"/>
                    <a:pt x="8" y="407"/>
                  </a:cubicBezTo>
                  <a:cubicBezTo>
                    <a:pt x="13" y="373"/>
                    <a:pt x="34" y="352"/>
                    <a:pt x="72" y="374"/>
                  </a:cubicBezTo>
                  <a:cubicBezTo>
                    <a:pt x="130" y="367"/>
                    <a:pt x="96" y="298"/>
                    <a:pt x="136" y="278"/>
                  </a:cubicBezTo>
                  <a:cubicBezTo>
                    <a:pt x="130" y="269"/>
                    <a:pt x="126" y="260"/>
                    <a:pt x="121" y="251"/>
                  </a:cubicBezTo>
                  <a:cubicBezTo>
                    <a:pt x="116" y="229"/>
                    <a:pt x="103" y="213"/>
                    <a:pt x="90" y="194"/>
                  </a:cubicBezTo>
                  <a:cubicBezTo>
                    <a:pt x="87" y="184"/>
                    <a:pt x="86" y="173"/>
                    <a:pt x="86" y="162"/>
                  </a:cubicBezTo>
                  <a:cubicBezTo>
                    <a:pt x="89" y="145"/>
                    <a:pt x="96" y="132"/>
                    <a:pt x="106" y="119"/>
                  </a:cubicBezTo>
                  <a:cubicBezTo>
                    <a:pt x="112" y="112"/>
                    <a:pt x="118" y="103"/>
                    <a:pt x="124" y="95"/>
                  </a:cubicBezTo>
                  <a:cubicBezTo>
                    <a:pt x="145" y="66"/>
                    <a:pt x="158" y="31"/>
                    <a:pt x="187" y="8"/>
                  </a:cubicBezTo>
                  <a:cubicBezTo>
                    <a:pt x="217" y="0"/>
                    <a:pt x="229" y="19"/>
                    <a:pt x="231" y="45"/>
                  </a:cubicBezTo>
                  <a:cubicBezTo>
                    <a:pt x="234" y="78"/>
                    <a:pt x="232" y="113"/>
                    <a:pt x="234" y="147"/>
                  </a:cubicBezTo>
                  <a:cubicBezTo>
                    <a:pt x="235" y="165"/>
                    <a:pt x="229" y="197"/>
                    <a:pt x="248" y="197"/>
                  </a:cubicBezTo>
                  <a:cubicBezTo>
                    <a:pt x="341" y="199"/>
                    <a:pt x="287" y="268"/>
                    <a:pt x="303" y="304"/>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08" name="Forme libre 1507"/>
            <p:cNvSpPr>
              <a:spLocks noChangeArrowheads="1"/>
            </p:cNvSpPr>
            <p:nvPr userDrawn="1"/>
          </p:nvSpPr>
          <p:spPr bwMode="auto">
            <a:xfrm>
              <a:off x="904875" y="2854325"/>
              <a:ext cx="58738" cy="74613"/>
            </a:xfrm>
            <a:custGeom>
              <a:avLst/>
              <a:gdLst>
                <a:gd name="T0" fmla="*/ 146 w 164"/>
                <a:gd name="T1" fmla="*/ 46 h 207"/>
                <a:gd name="T2" fmla="*/ 122 w 164"/>
                <a:gd name="T3" fmla="*/ 179 h 207"/>
                <a:gd name="T4" fmla="*/ 103 w 164"/>
                <a:gd name="T5" fmla="*/ 177 h 207"/>
                <a:gd name="T6" fmla="*/ 74 w 164"/>
                <a:gd name="T7" fmla="*/ 206 h 207"/>
                <a:gd name="T8" fmla="*/ 21 w 164"/>
                <a:gd name="T9" fmla="*/ 89 h 207"/>
                <a:gd name="T10" fmla="*/ 126 w 164"/>
                <a:gd name="T11" fmla="*/ 43 h 207"/>
                <a:gd name="T12" fmla="*/ 146 w 164"/>
                <a:gd name="T13" fmla="*/ 46 h 207"/>
              </a:gdLst>
              <a:ahLst/>
              <a:cxnLst>
                <a:cxn ang="0">
                  <a:pos x="T0" y="T1"/>
                </a:cxn>
                <a:cxn ang="0">
                  <a:pos x="T2" y="T3"/>
                </a:cxn>
                <a:cxn ang="0">
                  <a:pos x="T4" y="T5"/>
                </a:cxn>
                <a:cxn ang="0">
                  <a:pos x="T6" y="T7"/>
                </a:cxn>
                <a:cxn ang="0">
                  <a:pos x="T8" y="T9"/>
                </a:cxn>
                <a:cxn ang="0">
                  <a:pos x="T10" y="T11"/>
                </a:cxn>
                <a:cxn ang="0">
                  <a:pos x="T12" y="T13"/>
                </a:cxn>
              </a:cxnLst>
              <a:rect l="0" t="0" r="r" b="b"/>
              <a:pathLst>
                <a:path w="164" h="207">
                  <a:moveTo>
                    <a:pt x="146" y="46"/>
                  </a:moveTo>
                  <a:cubicBezTo>
                    <a:pt x="146" y="92"/>
                    <a:pt x="163" y="141"/>
                    <a:pt x="122" y="179"/>
                  </a:cubicBezTo>
                  <a:cubicBezTo>
                    <a:pt x="117" y="170"/>
                    <a:pt x="109" y="168"/>
                    <a:pt x="103" y="177"/>
                  </a:cubicBezTo>
                  <a:cubicBezTo>
                    <a:pt x="94" y="186"/>
                    <a:pt x="84" y="197"/>
                    <a:pt x="74" y="206"/>
                  </a:cubicBezTo>
                  <a:cubicBezTo>
                    <a:pt x="0" y="193"/>
                    <a:pt x="0" y="145"/>
                    <a:pt x="21" y="89"/>
                  </a:cubicBezTo>
                  <a:cubicBezTo>
                    <a:pt x="48" y="58"/>
                    <a:pt x="65" y="0"/>
                    <a:pt x="126" y="43"/>
                  </a:cubicBezTo>
                  <a:cubicBezTo>
                    <a:pt x="132" y="44"/>
                    <a:pt x="140" y="44"/>
                    <a:pt x="146" y="46"/>
                  </a:cubicBezTo>
                </a:path>
              </a:pathLst>
            </a:custGeom>
            <a:solidFill>
              <a:srgbClr val="A6A6A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09" name="Forme libre 1508"/>
            <p:cNvSpPr>
              <a:spLocks noChangeArrowheads="1"/>
            </p:cNvSpPr>
            <p:nvPr userDrawn="1"/>
          </p:nvSpPr>
          <p:spPr bwMode="auto">
            <a:xfrm>
              <a:off x="912813" y="2840038"/>
              <a:ext cx="36512" cy="47625"/>
            </a:xfrm>
            <a:custGeom>
              <a:avLst/>
              <a:gdLst>
                <a:gd name="T0" fmla="*/ 101 w 102"/>
                <a:gd name="T1" fmla="*/ 84 h 132"/>
                <a:gd name="T2" fmla="*/ 10 w 102"/>
                <a:gd name="T3" fmla="*/ 131 h 132"/>
                <a:gd name="T4" fmla="*/ 0 w 102"/>
                <a:gd name="T5" fmla="*/ 125 h 132"/>
                <a:gd name="T6" fmla="*/ 4 w 102"/>
                <a:gd name="T7" fmla="*/ 114 h 132"/>
                <a:gd name="T8" fmla="*/ 10 w 102"/>
                <a:gd name="T9" fmla="*/ 40 h 132"/>
                <a:gd name="T10" fmla="*/ 101 w 102"/>
                <a:gd name="T11" fmla="*/ 84 h 132"/>
              </a:gdLst>
              <a:ahLst/>
              <a:cxnLst>
                <a:cxn ang="0">
                  <a:pos x="T0" y="T1"/>
                </a:cxn>
                <a:cxn ang="0">
                  <a:pos x="T2" y="T3"/>
                </a:cxn>
                <a:cxn ang="0">
                  <a:pos x="T4" y="T5"/>
                </a:cxn>
                <a:cxn ang="0">
                  <a:pos x="T6" y="T7"/>
                </a:cxn>
                <a:cxn ang="0">
                  <a:pos x="T8" y="T9"/>
                </a:cxn>
                <a:cxn ang="0">
                  <a:pos x="T10" y="T11"/>
                </a:cxn>
              </a:cxnLst>
              <a:rect l="0" t="0" r="r" b="b"/>
              <a:pathLst>
                <a:path w="102" h="132">
                  <a:moveTo>
                    <a:pt x="101" y="84"/>
                  </a:moveTo>
                  <a:cubicBezTo>
                    <a:pt x="65" y="87"/>
                    <a:pt x="36" y="105"/>
                    <a:pt x="10" y="131"/>
                  </a:cubicBezTo>
                  <a:lnTo>
                    <a:pt x="0" y="125"/>
                  </a:lnTo>
                  <a:lnTo>
                    <a:pt x="4" y="114"/>
                  </a:lnTo>
                  <a:cubicBezTo>
                    <a:pt x="5" y="90"/>
                    <a:pt x="8" y="64"/>
                    <a:pt x="10" y="40"/>
                  </a:cubicBezTo>
                  <a:cubicBezTo>
                    <a:pt x="86" y="0"/>
                    <a:pt x="86" y="0"/>
                    <a:pt x="101" y="84"/>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10" name="Forme libre 1509"/>
            <p:cNvSpPr>
              <a:spLocks noChangeArrowheads="1"/>
            </p:cNvSpPr>
            <p:nvPr userDrawn="1"/>
          </p:nvSpPr>
          <p:spPr bwMode="auto">
            <a:xfrm>
              <a:off x="1004888" y="3076575"/>
              <a:ext cx="161925" cy="123825"/>
            </a:xfrm>
            <a:custGeom>
              <a:avLst/>
              <a:gdLst>
                <a:gd name="T0" fmla="*/ 22 w 448"/>
                <a:gd name="T1" fmla="*/ 101 h 346"/>
                <a:gd name="T2" fmla="*/ 258 w 448"/>
                <a:gd name="T3" fmla="*/ 75 h 346"/>
                <a:gd name="T4" fmla="*/ 305 w 448"/>
                <a:gd name="T5" fmla="*/ 46 h 346"/>
                <a:gd name="T6" fmla="*/ 392 w 448"/>
                <a:gd name="T7" fmla="*/ 185 h 346"/>
                <a:gd name="T8" fmla="*/ 413 w 448"/>
                <a:gd name="T9" fmla="*/ 185 h 346"/>
                <a:gd name="T10" fmla="*/ 441 w 448"/>
                <a:gd name="T11" fmla="*/ 188 h 346"/>
                <a:gd name="T12" fmla="*/ 444 w 448"/>
                <a:gd name="T13" fmla="*/ 202 h 346"/>
                <a:gd name="T14" fmla="*/ 436 w 448"/>
                <a:gd name="T15" fmla="*/ 208 h 346"/>
                <a:gd name="T16" fmla="*/ 227 w 448"/>
                <a:gd name="T17" fmla="*/ 345 h 346"/>
                <a:gd name="T18" fmla="*/ 13 w 448"/>
                <a:gd name="T19" fmla="*/ 174 h 346"/>
                <a:gd name="T20" fmla="*/ 22 w 448"/>
                <a:gd name="T21" fmla="*/ 10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8" h="346">
                  <a:moveTo>
                    <a:pt x="22" y="101"/>
                  </a:moveTo>
                  <a:cubicBezTo>
                    <a:pt x="94" y="11"/>
                    <a:pt x="164" y="0"/>
                    <a:pt x="258" y="75"/>
                  </a:cubicBezTo>
                  <a:cubicBezTo>
                    <a:pt x="319" y="124"/>
                    <a:pt x="293" y="60"/>
                    <a:pt x="305" y="46"/>
                  </a:cubicBezTo>
                  <a:cubicBezTo>
                    <a:pt x="332" y="93"/>
                    <a:pt x="320" y="165"/>
                    <a:pt x="392" y="185"/>
                  </a:cubicBezTo>
                  <a:cubicBezTo>
                    <a:pt x="398" y="177"/>
                    <a:pt x="406" y="177"/>
                    <a:pt x="413" y="185"/>
                  </a:cubicBezTo>
                  <a:cubicBezTo>
                    <a:pt x="423" y="186"/>
                    <a:pt x="432" y="186"/>
                    <a:pt x="441" y="188"/>
                  </a:cubicBezTo>
                  <a:cubicBezTo>
                    <a:pt x="445" y="194"/>
                    <a:pt x="447" y="199"/>
                    <a:pt x="444" y="202"/>
                  </a:cubicBezTo>
                  <a:cubicBezTo>
                    <a:pt x="441" y="205"/>
                    <a:pt x="439" y="208"/>
                    <a:pt x="436" y="208"/>
                  </a:cubicBezTo>
                  <a:cubicBezTo>
                    <a:pt x="355" y="237"/>
                    <a:pt x="311" y="319"/>
                    <a:pt x="227" y="345"/>
                  </a:cubicBezTo>
                  <a:cubicBezTo>
                    <a:pt x="125" y="327"/>
                    <a:pt x="47" y="280"/>
                    <a:pt x="13" y="174"/>
                  </a:cubicBezTo>
                  <a:cubicBezTo>
                    <a:pt x="7" y="148"/>
                    <a:pt x="0" y="124"/>
                    <a:pt x="22" y="101"/>
                  </a:cubicBezTo>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11" name="Forme libre 1510"/>
            <p:cNvSpPr>
              <a:spLocks noChangeArrowheads="1"/>
            </p:cNvSpPr>
            <p:nvPr userDrawn="1"/>
          </p:nvSpPr>
          <p:spPr bwMode="auto">
            <a:xfrm>
              <a:off x="1179513" y="3135313"/>
              <a:ext cx="25400" cy="17462"/>
            </a:xfrm>
            <a:custGeom>
              <a:avLst/>
              <a:gdLst>
                <a:gd name="T0" fmla="*/ 69 w 70"/>
                <a:gd name="T1" fmla="*/ 46 h 47"/>
                <a:gd name="T2" fmla="*/ 0 w 70"/>
                <a:gd name="T3" fmla="*/ 23 h 47"/>
                <a:gd name="T4" fmla="*/ 69 w 70"/>
                <a:gd name="T5" fmla="*/ 46 h 47"/>
              </a:gdLst>
              <a:ahLst/>
              <a:cxnLst>
                <a:cxn ang="0">
                  <a:pos x="T0" y="T1"/>
                </a:cxn>
                <a:cxn ang="0">
                  <a:pos x="T2" y="T3"/>
                </a:cxn>
                <a:cxn ang="0">
                  <a:pos x="T4" y="T5"/>
                </a:cxn>
              </a:cxnLst>
              <a:rect l="0" t="0" r="r" b="b"/>
              <a:pathLst>
                <a:path w="70" h="47">
                  <a:moveTo>
                    <a:pt x="69" y="46"/>
                  </a:moveTo>
                  <a:cubicBezTo>
                    <a:pt x="46" y="38"/>
                    <a:pt x="23" y="31"/>
                    <a:pt x="0" y="23"/>
                  </a:cubicBezTo>
                  <a:cubicBezTo>
                    <a:pt x="32" y="0"/>
                    <a:pt x="55" y="9"/>
                    <a:pt x="69" y="46"/>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12" name="Forme libre 1511"/>
            <p:cNvSpPr>
              <a:spLocks noChangeArrowheads="1"/>
            </p:cNvSpPr>
            <p:nvPr userDrawn="1"/>
          </p:nvSpPr>
          <p:spPr bwMode="auto">
            <a:xfrm>
              <a:off x="1163638" y="3143250"/>
              <a:ext cx="9525" cy="7938"/>
            </a:xfrm>
            <a:custGeom>
              <a:avLst/>
              <a:gdLst>
                <a:gd name="T0" fmla="*/ 0 w 27"/>
                <a:gd name="T1" fmla="*/ 20 h 21"/>
                <a:gd name="T2" fmla="*/ 3 w 27"/>
                <a:gd name="T3" fmla="*/ 0 h 21"/>
                <a:gd name="T4" fmla="*/ 26 w 27"/>
                <a:gd name="T5" fmla="*/ 1 h 21"/>
                <a:gd name="T6" fmla="*/ 0 w 27"/>
                <a:gd name="T7" fmla="*/ 20 h 21"/>
              </a:gdLst>
              <a:ahLst/>
              <a:cxnLst>
                <a:cxn ang="0">
                  <a:pos x="T0" y="T1"/>
                </a:cxn>
                <a:cxn ang="0">
                  <a:pos x="T2" y="T3"/>
                </a:cxn>
                <a:cxn ang="0">
                  <a:pos x="T4" y="T5"/>
                </a:cxn>
                <a:cxn ang="0">
                  <a:pos x="T6" y="T7"/>
                </a:cxn>
              </a:cxnLst>
              <a:rect l="0" t="0" r="r" b="b"/>
              <a:pathLst>
                <a:path w="27" h="21">
                  <a:moveTo>
                    <a:pt x="0" y="20"/>
                  </a:moveTo>
                  <a:cubicBezTo>
                    <a:pt x="1" y="14"/>
                    <a:pt x="1" y="6"/>
                    <a:pt x="3" y="0"/>
                  </a:cubicBezTo>
                  <a:cubicBezTo>
                    <a:pt x="10" y="0"/>
                    <a:pt x="18" y="0"/>
                    <a:pt x="26" y="1"/>
                  </a:cubicBezTo>
                  <a:cubicBezTo>
                    <a:pt x="17" y="8"/>
                    <a:pt x="9" y="14"/>
                    <a:pt x="0" y="20"/>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13" name="Forme libre 1512"/>
            <p:cNvSpPr>
              <a:spLocks noChangeArrowheads="1"/>
            </p:cNvSpPr>
            <p:nvPr userDrawn="1"/>
          </p:nvSpPr>
          <p:spPr bwMode="auto">
            <a:xfrm>
              <a:off x="1146175" y="3135313"/>
              <a:ext cx="7938" cy="7937"/>
            </a:xfrm>
            <a:custGeom>
              <a:avLst/>
              <a:gdLst>
                <a:gd name="T0" fmla="*/ 21 w 24"/>
                <a:gd name="T1" fmla="*/ 21 h 22"/>
                <a:gd name="T2" fmla="*/ 0 w 24"/>
                <a:gd name="T3" fmla="*/ 21 h 22"/>
                <a:gd name="T4" fmla="*/ 23 w 24"/>
                <a:gd name="T5" fmla="*/ 0 h 22"/>
                <a:gd name="T6" fmla="*/ 21 w 24"/>
                <a:gd name="T7" fmla="*/ 21 h 22"/>
              </a:gdLst>
              <a:ahLst/>
              <a:cxnLst>
                <a:cxn ang="0">
                  <a:pos x="T0" y="T1"/>
                </a:cxn>
                <a:cxn ang="0">
                  <a:pos x="T2" y="T3"/>
                </a:cxn>
                <a:cxn ang="0">
                  <a:pos x="T4" y="T5"/>
                </a:cxn>
                <a:cxn ang="0">
                  <a:pos x="T6" y="T7"/>
                </a:cxn>
              </a:cxnLst>
              <a:rect l="0" t="0" r="r" b="b"/>
              <a:pathLst>
                <a:path w="24" h="22">
                  <a:moveTo>
                    <a:pt x="21" y="21"/>
                  </a:moveTo>
                  <a:cubicBezTo>
                    <a:pt x="14" y="21"/>
                    <a:pt x="8" y="21"/>
                    <a:pt x="0" y="21"/>
                  </a:cubicBezTo>
                  <a:cubicBezTo>
                    <a:pt x="8" y="14"/>
                    <a:pt x="15" y="6"/>
                    <a:pt x="23" y="0"/>
                  </a:cubicBezTo>
                  <a:cubicBezTo>
                    <a:pt x="23" y="6"/>
                    <a:pt x="23" y="14"/>
                    <a:pt x="21" y="21"/>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14" name="Forme libre 1513"/>
            <p:cNvSpPr>
              <a:spLocks noChangeArrowheads="1"/>
            </p:cNvSpPr>
            <p:nvPr userDrawn="1"/>
          </p:nvSpPr>
          <p:spPr bwMode="auto">
            <a:xfrm>
              <a:off x="1155700" y="3127375"/>
              <a:ext cx="7938" cy="7938"/>
            </a:xfrm>
            <a:custGeom>
              <a:avLst/>
              <a:gdLst>
                <a:gd name="T0" fmla="*/ 0 w 24"/>
                <a:gd name="T1" fmla="*/ 23 h 24"/>
                <a:gd name="T2" fmla="*/ 23 w 24"/>
                <a:gd name="T3" fmla="*/ 0 h 24"/>
                <a:gd name="T4" fmla="*/ 0 w 24"/>
                <a:gd name="T5" fmla="*/ 23 h 24"/>
              </a:gdLst>
              <a:ahLst/>
              <a:cxnLst>
                <a:cxn ang="0">
                  <a:pos x="T0" y="T1"/>
                </a:cxn>
                <a:cxn ang="0">
                  <a:pos x="T2" y="T3"/>
                </a:cxn>
                <a:cxn ang="0">
                  <a:pos x="T4" y="T5"/>
                </a:cxn>
              </a:cxnLst>
              <a:rect l="0" t="0" r="r" b="b"/>
              <a:pathLst>
                <a:path w="24" h="24">
                  <a:moveTo>
                    <a:pt x="0" y="23"/>
                  </a:moveTo>
                  <a:cubicBezTo>
                    <a:pt x="8" y="15"/>
                    <a:pt x="16" y="8"/>
                    <a:pt x="23" y="0"/>
                  </a:cubicBezTo>
                  <a:cubicBezTo>
                    <a:pt x="16" y="6"/>
                    <a:pt x="8" y="14"/>
                    <a:pt x="0" y="23"/>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15" name="Forme libre 1514"/>
            <p:cNvSpPr>
              <a:spLocks noChangeArrowheads="1"/>
            </p:cNvSpPr>
            <p:nvPr userDrawn="1"/>
          </p:nvSpPr>
          <p:spPr bwMode="auto">
            <a:xfrm>
              <a:off x="5948363" y="469900"/>
              <a:ext cx="881062" cy="131763"/>
            </a:xfrm>
            <a:custGeom>
              <a:avLst/>
              <a:gdLst>
                <a:gd name="T0" fmla="*/ 18 w 2447"/>
                <a:gd name="T1" fmla="*/ 347 h 366"/>
                <a:gd name="T2" fmla="*/ 389 w 2447"/>
                <a:gd name="T3" fmla="*/ 284 h 366"/>
                <a:gd name="T4" fmla="*/ 1895 w 2447"/>
                <a:gd name="T5" fmla="*/ 69 h 366"/>
                <a:gd name="T6" fmla="*/ 2275 w 2447"/>
                <a:gd name="T7" fmla="*/ 17 h 366"/>
                <a:gd name="T8" fmla="*/ 2421 w 2447"/>
                <a:gd name="T9" fmla="*/ 0 h 366"/>
                <a:gd name="T10" fmla="*/ 2446 w 2447"/>
                <a:gd name="T11" fmla="*/ 25 h 366"/>
                <a:gd name="T12" fmla="*/ 774 w 2447"/>
                <a:gd name="T13" fmla="*/ 264 h 366"/>
                <a:gd name="T14" fmla="*/ 16 w 2447"/>
                <a:gd name="T15" fmla="*/ 365 h 366"/>
                <a:gd name="T16" fmla="*/ 18 w 2447"/>
                <a:gd name="T17" fmla="*/ 347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7" h="366">
                  <a:moveTo>
                    <a:pt x="18" y="347"/>
                  </a:moveTo>
                  <a:cubicBezTo>
                    <a:pt x="138" y="306"/>
                    <a:pt x="265" y="303"/>
                    <a:pt x="389" y="284"/>
                  </a:cubicBezTo>
                  <a:cubicBezTo>
                    <a:pt x="890" y="209"/>
                    <a:pt x="1392" y="139"/>
                    <a:pt x="1895" y="69"/>
                  </a:cubicBezTo>
                  <a:cubicBezTo>
                    <a:pt x="2021" y="52"/>
                    <a:pt x="2148" y="34"/>
                    <a:pt x="2275" y="17"/>
                  </a:cubicBezTo>
                  <a:cubicBezTo>
                    <a:pt x="2324" y="11"/>
                    <a:pt x="2373" y="6"/>
                    <a:pt x="2421" y="0"/>
                  </a:cubicBezTo>
                  <a:cubicBezTo>
                    <a:pt x="2429" y="8"/>
                    <a:pt x="2438" y="17"/>
                    <a:pt x="2446" y="25"/>
                  </a:cubicBezTo>
                  <a:cubicBezTo>
                    <a:pt x="1889" y="107"/>
                    <a:pt x="1330" y="177"/>
                    <a:pt x="774" y="264"/>
                  </a:cubicBezTo>
                  <a:cubicBezTo>
                    <a:pt x="522" y="304"/>
                    <a:pt x="268" y="332"/>
                    <a:pt x="16" y="365"/>
                  </a:cubicBezTo>
                  <a:cubicBezTo>
                    <a:pt x="0" y="358"/>
                    <a:pt x="0" y="351"/>
                    <a:pt x="18" y="347"/>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16" name="Forme libre 1515"/>
            <p:cNvSpPr>
              <a:spLocks noChangeArrowheads="1"/>
            </p:cNvSpPr>
            <p:nvPr userDrawn="1"/>
          </p:nvSpPr>
          <p:spPr bwMode="auto">
            <a:xfrm>
              <a:off x="5930900" y="595313"/>
              <a:ext cx="23813" cy="7937"/>
            </a:xfrm>
            <a:custGeom>
              <a:avLst/>
              <a:gdLst>
                <a:gd name="T0" fmla="*/ 67 w 68"/>
                <a:gd name="T1" fmla="*/ 0 h 21"/>
                <a:gd name="T2" fmla="*/ 65 w 68"/>
                <a:gd name="T3" fmla="*/ 18 h 21"/>
                <a:gd name="T4" fmla="*/ 0 w 68"/>
                <a:gd name="T5" fmla="*/ 20 h 21"/>
                <a:gd name="T6" fmla="*/ 0 w 68"/>
                <a:gd name="T7" fmla="*/ 3 h 21"/>
                <a:gd name="T8" fmla="*/ 67 w 68"/>
                <a:gd name="T9" fmla="*/ 0 h 21"/>
              </a:gdLst>
              <a:ahLst/>
              <a:cxnLst>
                <a:cxn ang="0">
                  <a:pos x="T0" y="T1"/>
                </a:cxn>
                <a:cxn ang="0">
                  <a:pos x="T2" y="T3"/>
                </a:cxn>
                <a:cxn ang="0">
                  <a:pos x="T4" y="T5"/>
                </a:cxn>
                <a:cxn ang="0">
                  <a:pos x="T6" y="T7"/>
                </a:cxn>
                <a:cxn ang="0">
                  <a:pos x="T8" y="T9"/>
                </a:cxn>
              </a:cxnLst>
              <a:rect l="0" t="0" r="r" b="b"/>
              <a:pathLst>
                <a:path w="68" h="21">
                  <a:moveTo>
                    <a:pt x="67" y="0"/>
                  </a:moveTo>
                  <a:cubicBezTo>
                    <a:pt x="67" y="6"/>
                    <a:pt x="65" y="12"/>
                    <a:pt x="65" y="18"/>
                  </a:cubicBezTo>
                  <a:cubicBezTo>
                    <a:pt x="44" y="18"/>
                    <a:pt x="21" y="20"/>
                    <a:pt x="0" y="20"/>
                  </a:cubicBezTo>
                  <a:cubicBezTo>
                    <a:pt x="0" y="14"/>
                    <a:pt x="0" y="9"/>
                    <a:pt x="0" y="3"/>
                  </a:cubicBezTo>
                  <a:cubicBezTo>
                    <a:pt x="21" y="1"/>
                    <a:pt x="44" y="0"/>
                    <a:pt x="67" y="0"/>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17" name="Forme libre 1516"/>
            <p:cNvSpPr>
              <a:spLocks noChangeArrowheads="1"/>
            </p:cNvSpPr>
            <p:nvPr userDrawn="1"/>
          </p:nvSpPr>
          <p:spPr bwMode="auto">
            <a:xfrm>
              <a:off x="3670300" y="1609725"/>
              <a:ext cx="517525" cy="263525"/>
            </a:xfrm>
            <a:custGeom>
              <a:avLst/>
              <a:gdLst>
                <a:gd name="T0" fmla="*/ 1351 w 1438"/>
                <a:gd name="T1" fmla="*/ 733 h 734"/>
                <a:gd name="T2" fmla="*/ 1260 w 1438"/>
                <a:gd name="T3" fmla="*/ 694 h 734"/>
                <a:gd name="T4" fmla="*/ 1029 w 1438"/>
                <a:gd name="T5" fmla="*/ 619 h 734"/>
                <a:gd name="T6" fmla="*/ 1063 w 1438"/>
                <a:gd name="T7" fmla="*/ 616 h 734"/>
                <a:gd name="T8" fmla="*/ 1127 w 1438"/>
                <a:gd name="T9" fmla="*/ 552 h 734"/>
                <a:gd name="T10" fmla="*/ 1037 w 1438"/>
                <a:gd name="T11" fmla="*/ 513 h 734"/>
                <a:gd name="T12" fmla="*/ 1005 w 1438"/>
                <a:gd name="T13" fmla="*/ 524 h 734"/>
                <a:gd name="T14" fmla="*/ 844 w 1438"/>
                <a:gd name="T15" fmla="*/ 480 h 734"/>
                <a:gd name="T16" fmla="*/ 682 w 1438"/>
                <a:gd name="T17" fmla="*/ 384 h 734"/>
                <a:gd name="T18" fmla="*/ 258 w 1438"/>
                <a:gd name="T19" fmla="*/ 249 h 734"/>
                <a:gd name="T20" fmla="*/ 160 w 1438"/>
                <a:gd name="T21" fmla="*/ 176 h 734"/>
                <a:gd name="T22" fmla="*/ 185 w 1438"/>
                <a:gd name="T23" fmla="*/ 150 h 734"/>
                <a:gd name="T24" fmla="*/ 139 w 1438"/>
                <a:gd name="T25" fmla="*/ 159 h 734"/>
                <a:gd name="T26" fmla="*/ 46 w 1438"/>
                <a:gd name="T27" fmla="*/ 113 h 734"/>
                <a:gd name="T28" fmla="*/ 0 w 1438"/>
                <a:gd name="T29" fmla="*/ 90 h 734"/>
                <a:gd name="T30" fmla="*/ 0 w 1438"/>
                <a:gd name="T31" fmla="*/ 0 h 734"/>
                <a:gd name="T32" fmla="*/ 320 w 1438"/>
                <a:gd name="T33" fmla="*/ 109 h 734"/>
                <a:gd name="T34" fmla="*/ 890 w 1438"/>
                <a:gd name="T35" fmla="*/ 251 h 734"/>
                <a:gd name="T36" fmla="*/ 937 w 1438"/>
                <a:gd name="T37" fmla="*/ 255 h 734"/>
                <a:gd name="T38" fmla="*/ 969 w 1438"/>
                <a:gd name="T39" fmla="*/ 289 h 734"/>
                <a:gd name="T40" fmla="*/ 973 w 1438"/>
                <a:gd name="T41" fmla="*/ 319 h 734"/>
                <a:gd name="T42" fmla="*/ 969 w 1438"/>
                <a:gd name="T43" fmla="*/ 365 h 734"/>
                <a:gd name="T44" fmla="*/ 1073 w 1438"/>
                <a:gd name="T45" fmla="*/ 446 h 734"/>
                <a:gd name="T46" fmla="*/ 1298 w 1438"/>
                <a:gd name="T47" fmla="*/ 489 h 734"/>
                <a:gd name="T48" fmla="*/ 1313 w 1438"/>
                <a:gd name="T49" fmla="*/ 516 h 734"/>
                <a:gd name="T50" fmla="*/ 1354 w 1438"/>
                <a:gd name="T51" fmla="*/ 576 h 734"/>
                <a:gd name="T52" fmla="*/ 1435 w 1438"/>
                <a:gd name="T53" fmla="*/ 657 h 734"/>
                <a:gd name="T54" fmla="*/ 1351 w 1438"/>
                <a:gd name="T55" fmla="*/ 733 h 734"/>
                <a:gd name="T56" fmla="*/ 543 w 1438"/>
                <a:gd name="T57" fmla="*/ 253 h 734"/>
                <a:gd name="T58" fmla="*/ 289 w 1438"/>
                <a:gd name="T59" fmla="*/ 186 h 734"/>
                <a:gd name="T60" fmla="*/ 543 w 1438"/>
                <a:gd name="T61" fmla="*/ 253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38" h="734">
                  <a:moveTo>
                    <a:pt x="1351" y="733"/>
                  </a:moveTo>
                  <a:cubicBezTo>
                    <a:pt x="1321" y="720"/>
                    <a:pt x="1298" y="694"/>
                    <a:pt x="1260" y="694"/>
                  </a:cubicBezTo>
                  <a:cubicBezTo>
                    <a:pt x="1174" y="697"/>
                    <a:pt x="1101" y="658"/>
                    <a:pt x="1029" y="619"/>
                  </a:cubicBezTo>
                  <a:cubicBezTo>
                    <a:pt x="1040" y="617"/>
                    <a:pt x="1052" y="617"/>
                    <a:pt x="1063" y="616"/>
                  </a:cubicBezTo>
                  <a:cubicBezTo>
                    <a:pt x="1099" y="610"/>
                    <a:pt x="1133" y="593"/>
                    <a:pt x="1127" y="552"/>
                  </a:cubicBezTo>
                  <a:cubicBezTo>
                    <a:pt x="1119" y="500"/>
                    <a:pt x="1076" y="506"/>
                    <a:pt x="1037" y="513"/>
                  </a:cubicBezTo>
                  <a:cubicBezTo>
                    <a:pt x="1026" y="515"/>
                    <a:pt x="1015" y="521"/>
                    <a:pt x="1005" y="524"/>
                  </a:cubicBezTo>
                  <a:cubicBezTo>
                    <a:pt x="945" y="533"/>
                    <a:pt x="893" y="509"/>
                    <a:pt x="844" y="480"/>
                  </a:cubicBezTo>
                  <a:cubicBezTo>
                    <a:pt x="806" y="422"/>
                    <a:pt x="750" y="397"/>
                    <a:pt x="682" y="384"/>
                  </a:cubicBezTo>
                  <a:cubicBezTo>
                    <a:pt x="537" y="352"/>
                    <a:pt x="397" y="303"/>
                    <a:pt x="258" y="249"/>
                  </a:cubicBezTo>
                  <a:cubicBezTo>
                    <a:pt x="218" y="234"/>
                    <a:pt x="180" y="216"/>
                    <a:pt x="160" y="176"/>
                  </a:cubicBezTo>
                  <a:cubicBezTo>
                    <a:pt x="167" y="159"/>
                    <a:pt x="176" y="152"/>
                    <a:pt x="185" y="150"/>
                  </a:cubicBezTo>
                  <a:cubicBezTo>
                    <a:pt x="170" y="146"/>
                    <a:pt x="154" y="146"/>
                    <a:pt x="139" y="159"/>
                  </a:cubicBezTo>
                  <a:cubicBezTo>
                    <a:pt x="104" y="155"/>
                    <a:pt x="76" y="132"/>
                    <a:pt x="46" y="113"/>
                  </a:cubicBezTo>
                  <a:cubicBezTo>
                    <a:pt x="33" y="100"/>
                    <a:pt x="12" y="104"/>
                    <a:pt x="0" y="90"/>
                  </a:cubicBezTo>
                  <a:lnTo>
                    <a:pt x="0" y="0"/>
                  </a:lnTo>
                  <a:cubicBezTo>
                    <a:pt x="111" y="23"/>
                    <a:pt x="214" y="72"/>
                    <a:pt x="320" y="109"/>
                  </a:cubicBezTo>
                  <a:cubicBezTo>
                    <a:pt x="505" y="174"/>
                    <a:pt x="702" y="194"/>
                    <a:pt x="890" y="251"/>
                  </a:cubicBezTo>
                  <a:cubicBezTo>
                    <a:pt x="905" y="251"/>
                    <a:pt x="922" y="251"/>
                    <a:pt x="937" y="255"/>
                  </a:cubicBezTo>
                  <a:cubicBezTo>
                    <a:pt x="953" y="261"/>
                    <a:pt x="963" y="274"/>
                    <a:pt x="969" y="289"/>
                  </a:cubicBezTo>
                  <a:cubicBezTo>
                    <a:pt x="973" y="300"/>
                    <a:pt x="974" y="309"/>
                    <a:pt x="973" y="319"/>
                  </a:cubicBezTo>
                  <a:cubicBezTo>
                    <a:pt x="969" y="335"/>
                    <a:pt x="968" y="350"/>
                    <a:pt x="969" y="365"/>
                  </a:cubicBezTo>
                  <a:cubicBezTo>
                    <a:pt x="974" y="431"/>
                    <a:pt x="1023" y="442"/>
                    <a:pt x="1073" y="446"/>
                  </a:cubicBezTo>
                  <a:cubicBezTo>
                    <a:pt x="1150" y="454"/>
                    <a:pt x="1225" y="466"/>
                    <a:pt x="1298" y="489"/>
                  </a:cubicBezTo>
                  <a:cubicBezTo>
                    <a:pt x="1305" y="497"/>
                    <a:pt x="1310" y="506"/>
                    <a:pt x="1313" y="516"/>
                  </a:cubicBezTo>
                  <a:cubicBezTo>
                    <a:pt x="1318" y="542"/>
                    <a:pt x="1318" y="568"/>
                    <a:pt x="1354" y="576"/>
                  </a:cubicBezTo>
                  <a:cubicBezTo>
                    <a:pt x="1399" y="584"/>
                    <a:pt x="1434" y="608"/>
                    <a:pt x="1435" y="657"/>
                  </a:cubicBezTo>
                  <a:cubicBezTo>
                    <a:pt x="1437" y="712"/>
                    <a:pt x="1386" y="715"/>
                    <a:pt x="1351" y="733"/>
                  </a:cubicBezTo>
                  <a:close/>
                  <a:moveTo>
                    <a:pt x="543" y="253"/>
                  </a:moveTo>
                  <a:cubicBezTo>
                    <a:pt x="458" y="231"/>
                    <a:pt x="373" y="211"/>
                    <a:pt x="289" y="186"/>
                  </a:cubicBezTo>
                  <a:cubicBezTo>
                    <a:pt x="372" y="212"/>
                    <a:pt x="458" y="232"/>
                    <a:pt x="543" y="253"/>
                  </a:cubicBezTo>
                  <a:close/>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18" name="Forme libre 1517"/>
            <p:cNvSpPr>
              <a:spLocks noChangeArrowheads="1"/>
            </p:cNvSpPr>
            <p:nvPr userDrawn="1"/>
          </p:nvSpPr>
          <p:spPr bwMode="auto">
            <a:xfrm>
              <a:off x="4005263" y="1627188"/>
              <a:ext cx="341312" cy="128587"/>
            </a:xfrm>
            <a:custGeom>
              <a:avLst/>
              <a:gdLst>
                <a:gd name="T0" fmla="*/ 355 w 947"/>
                <a:gd name="T1" fmla="*/ 85 h 357"/>
                <a:gd name="T2" fmla="*/ 446 w 947"/>
                <a:gd name="T3" fmla="*/ 17 h 357"/>
                <a:gd name="T4" fmla="*/ 645 w 947"/>
                <a:gd name="T5" fmla="*/ 73 h 357"/>
                <a:gd name="T6" fmla="*/ 778 w 947"/>
                <a:gd name="T7" fmla="*/ 189 h 357"/>
                <a:gd name="T8" fmla="*/ 946 w 947"/>
                <a:gd name="T9" fmla="*/ 265 h 357"/>
                <a:gd name="T10" fmla="*/ 924 w 947"/>
                <a:gd name="T11" fmla="*/ 296 h 357"/>
                <a:gd name="T12" fmla="*/ 810 w 947"/>
                <a:gd name="T13" fmla="*/ 348 h 357"/>
                <a:gd name="T14" fmla="*/ 84 w 947"/>
                <a:gd name="T15" fmla="*/ 273 h 357"/>
                <a:gd name="T16" fmla="*/ 17 w 947"/>
                <a:gd name="T17" fmla="*/ 214 h 357"/>
                <a:gd name="T18" fmla="*/ 0 w 947"/>
                <a:gd name="T19" fmla="*/ 186 h 357"/>
                <a:gd name="T20" fmla="*/ 14 w 947"/>
                <a:gd name="T21" fmla="*/ 157 h 357"/>
                <a:gd name="T22" fmla="*/ 57 w 947"/>
                <a:gd name="T23" fmla="*/ 155 h 357"/>
                <a:gd name="T24" fmla="*/ 81 w 947"/>
                <a:gd name="T25" fmla="*/ 177 h 357"/>
                <a:gd name="T26" fmla="*/ 103 w 947"/>
                <a:gd name="T27" fmla="*/ 177 h 357"/>
                <a:gd name="T28" fmla="*/ 130 w 947"/>
                <a:gd name="T29" fmla="*/ 155 h 357"/>
                <a:gd name="T30" fmla="*/ 173 w 947"/>
                <a:gd name="T31" fmla="*/ 97 h 357"/>
                <a:gd name="T32" fmla="*/ 245 w 947"/>
                <a:gd name="T33" fmla="*/ 142 h 357"/>
                <a:gd name="T34" fmla="*/ 278 w 947"/>
                <a:gd name="T35" fmla="*/ 160 h 357"/>
                <a:gd name="T36" fmla="*/ 300 w 947"/>
                <a:gd name="T37" fmla="*/ 172 h 357"/>
                <a:gd name="T38" fmla="*/ 330 w 947"/>
                <a:gd name="T39" fmla="*/ 162 h 357"/>
                <a:gd name="T40" fmla="*/ 355 w 947"/>
                <a:gd name="T41" fmla="*/ 8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7" h="357">
                  <a:moveTo>
                    <a:pt x="355" y="85"/>
                  </a:moveTo>
                  <a:cubicBezTo>
                    <a:pt x="365" y="36"/>
                    <a:pt x="400" y="18"/>
                    <a:pt x="446" y="17"/>
                  </a:cubicBezTo>
                  <a:cubicBezTo>
                    <a:pt x="523" y="0"/>
                    <a:pt x="588" y="23"/>
                    <a:pt x="645" y="73"/>
                  </a:cubicBezTo>
                  <a:cubicBezTo>
                    <a:pt x="666" y="139"/>
                    <a:pt x="694" y="197"/>
                    <a:pt x="778" y="189"/>
                  </a:cubicBezTo>
                  <a:cubicBezTo>
                    <a:pt x="918" y="130"/>
                    <a:pt x="939" y="140"/>
                    <a:pt x="946" y="265"/>
                  </a:cubicBezTo>
                  <a:cubicBezTo>
                    <a:pt x="938" y="276"/>
                    <a:pt x="932" y="285"/>
                    <a:pt x="924" y="296"/>
                  </a:cubicBezTo>
                  <a:cubicBezTo>
                    <a:pt x="900" y="343"/>
                    <a:pt x="857" y="356"/>
                    <a:pt x="810" y="348"/>
                  </a:cubicBezTo>
                  <a:cubicBezTo>
                    <a:pt x="568" y="308"/>
                    <a:pt x="324" y="317"/>
                    <a:pt x="84" y="273"/>
                  </a:cubicBezTo>
                  <a:cubicBezTo>
                    <a:pt x="55" y="261"/>
                    <a:pt x="41" y="230"/>
                    <a:pt x="17" y="214"/>
                  </a:cubicBezTo>
                  <a:cubicBezTo>
                    <a:pt x="6" y="207"/>
                    <a:pt x="0" y="198"/>
                    <a:pt x="0" y="186"/>
                  </a:cubicBezTo>
                  <a:cubicBezTo>
                    <a:pt x="0" y="174"/>
                    <a:pt x="5" y="165"/>
                    <a:pt x="14" y="157"/>
                  </a:cubicBezTo>
                  <a:cubicBezTo>
                    <a:pt x="28" y="157"/>
                    <a:pt x="43" y="155"/>
                    <a:pt x="57" y="155"/>
                  </a:cubicBezTo>
                  <a:cubicBezTo>
                    <a:pt x="64" y="163"/>
                    <a:pt x="72" y="169"/>
                    <a:pt x="81" y="177"/>
                  </a:cubicBezTo>
                  <a:cubicBezTo>
                    <a:pt x="89" y="177"/>
                    <a:pt x="96" y="177"/>
                    <a:pt x="103" y="177"/>
                  </a:cubicBezTo>
                  <a:cubicBezTo>
                    <a:pt x="132" y="195"/>
                    <a:pt x="130" y="171"/>
                    <a:pt x="130" y="155"/>
                  </a:cubicBezTo>
                  <a:cubicBezTo>
                    <a:pt x="127" y="122"/>
                    <a:pt x="135" y="99"/>
                    <a:pt x="173" y="97"/>
                  </a:cubicBezTo>
                  <a:cubicBezTo>
                    <a:pt x="202" y="105"/>
                    <a:pt x="217" y="134"/>
                    <a:pt x="245" y="142"/>
                  </a:cubicBezTo>
                  <a:cubicBezTo>
                    <a:pt x="257" y="146"/>
                    <a:pt x="268" y="154"/>
                    <a:pt x="278" y="160"/>
                  </a:cubicBezTo>
                  <a:cubicBezTo>
                    <a:pt x="286" y="163"/>
                    <a:pt x="292" y="168"/>
                    <a:pt x="300" y="172"/>
                  </a:cubicBezTo>
                  <a:cubicBezTo>
                    <a:pt x="312" y="175"/>
                    <a:pt x="321" y="171"/>
                    <a:pt x="330" y="162"/>
                  </a:cubicBezTo>
                  <a:cubicBezTo>
                    <a:pt x="344" y="139"/>
                    <a:pt x="332" y="107"/>
                    <a:pt x="355" y="85"/>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19" name="Forme libre 1518"/>
            <p:cNvSpPr>
              <a:spLocks noChangeArrowheads="1"/>
            </p:cNvSpPr>
            <p:nvPr userDrawn="1"/>
          </p:nvSpPr>
          <p:spPr bwMode="auto">
            <a:xfrm>
              <a:off x="3959225" y="1620838"/>
              <a:ext cx="169863" cy="87312"/>
            </a:xfrm>
            <a:custGeom>
              <a:avLst/>
              <a:gdLst>
                <a:gd name="T0" fmla="*/ 297 w 474"/>
                <a:gd name="T1" fmla="*/ 128 h 244"/>
                <a:gd name="T2" fmla="*/ 229 w 474"/>
                <a:gd name="T3" fmla="*/ 197 h 244"/>
                <a:gd name="T4" fmla="*/ 146 w 474"/>
                <a:gd name="T5" fmla="*/ 137 h 244"/>
                <a:gd name="T6" fmla="*/ 0 w 474"/>
                <a:gd name="T7" fmla="*/ 82 h 244"/>
                <a:gd name="T8" fmla="*/ 0 w 474"/>
                <a:gd name="T9" fmla="*/ 82 h 244"/>
                <a:gd name="T10" fmla="*/ 348 w 474"/>
                <a:gd name="T11" fmla="*/ 52 h 244"/>
                <a:gd name="T12" fmla="*/ 389 w 474"/>
                <a:gd name="T13" fmla="*/ 243 h 244"/>
                <a:gd name="T14" fmla="*/ 366 w 474"/>
                <a:gd name="T15" fmla="*/ 197 h 244"/>
                <a:gd name="T16" fmla="*/ 297 w 474"/>
                <a:gd name="T17" fmla="*/ 128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4" h="244">
                  <a:moveTo>
                    <a:pt x="297" y="128"/>
                  </a:moveTo>
                  <a:cubicBezTo>
                    <a:pt x="268" y="145"/>
                    <a:pt x="290" y="212"/>
                    <a:pt x="229" y="197"/>
                  </a:cubicBezTo>
                  <a:cubicBezTo>
                    <a:pt x="226" y="143"/>
                    <a:pt x="178" y="150"/>
                    <a:pt x="146" y="137"/>
                  </a:cubicBezTo>
                  <a:cubicBezTo>
                    <a:pt x="97" y="120"/>
                    <a:pt x="44" y="114"/>
                    <a:pt x="0" y="82"/>
                  </a:cubicBezTo>
                  <a:lnTo>
                    <a:pt x="0" y="82"/>
                  </a:lnTo>
                  <a:cubicBezTo>
                    <a:pt x="108" y="0"/>
                    <a:pt x="233" y="41"/>
                    <a:pt x="348" y="52"/>
                  </a:cubicBezTo>
                  <a:cubicBezTo>
                    <a:pt x="458" y="62"/>
                    <a:pt x="473" y="156"/>
                    <a:pt x="389" y="243"/>
                  </a:cubicBezTo>
                  <a:cubicBezTo>
                    <a:pt x="381" y="227"/>
                    <a:pt x="374" y="212"/>
                    <a:pt x="366" y="197"/>
                  </a:cubicBezTo>
                  <a:cubicBezTo>
                    <a:pt x="337" y="182"/>
                    <a:pt x="326" y="145"/>
                    <a:pt x="297" y="128"/>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20" name="Forme libre 1519"/>
            <p:cNvSpPr>
              <a:spLocks noChangeArrowheads="1"/>
            </p:cNvSpPr>
            <p:nvPr userDrawn="1"/>
          </p:nvSpPr>
          <p:spPr bwMode="auto">
            <a:xfrm>
              <a:off x="3790950" y="1608138"/>
              <a:ext cx="136525" cy="36512"/>
            </a:xfrm>
            <a:custGeom>
              <a:avLst/>
              <a:gdLst>
                <a:gd name="T0" fmla="*/ 377 w 378"/>
                <a:gd name="T1" fmla="*/ 93 h 101"/>
                <a:gd name="T2" fmla="*/ 0 w 378"/>
                <a:gd name="T3" fmla="*/ 0 h 101"/>
                <a:gd name="T4" fmla="*/ 377 w 378"/>
                <a:gd name="T5" fmla="*/ 93 h 101"/>
              </a:gdLst>
              <a:ahLst/>
              <a:cxnLst>
                <a:cxn ang="0">
                  <a:pos x="T0" y="T1"/>
                </a:cxn>
                <a:cxn ang="0">
                  <a:pos x="T2" y="T3"/>
                </a:cxn>
                <a:cxn ang="0">
                  <a:pos x="T4" y="T5"/>
                </a:cxn>
              </a:cxnLst>
              <a:rect l="0" t="0" r="r" b="b"/>
              <a:pathLst>
                <a:path w="378" h="101">
                  <a:moveTo>
                    <a:pt x="377" y="93"/>
                  </a:moveTo>
                  <a:cubicBezTo>
                    <a:pt x="243" y="100"/>
                    <a:pt x="117" y="66"/>
                    <a:pt x="0" y="0"/>
                  </a:cubicBezTo>
                  <a:cubicBezTo>
                    <a:pt x="126" y="26"/>
                    <a:pt x="258" y="32"/>
                    <a:pt x="377" y="93"/>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21" name="Forme libre 1520"/>
            <p:cNvSpPr>
              <a:spLocks noChangeArrowheads="1"/>
            </p:cNvSpPr>
            <p:nvPr userDrawn="1"/>
          </p:nvSpPr>
          <p:spPr bwMode="auto">
            <a:xfrm>
              <a:off x="3990975" y="1689100"/>
              <a:ext cx="17463" cy="19050"/>
            </a:xfrm>
            <a:custGeom>
              <a:avLst/>
              <a:gdLst>
                <a:gd name="T0" fmla="*/ 49 w 50"/>
                <a:gd name="T1" fmla="*/ 10 h 53"/>
                <a:gd name="T2" fmla="*/ 49 w 50"/>
                <a:gd name="T3" fmla="*/ 32 h 53"/>
                <a:gd name="T4" fmla="*/ 23 w 50"/>
                <a:gd name="T5" fmla="*/ 52 h 53"/>
                <a:gd name="T6" fmla="*/ 0 w 50"/>
                <a:gd name="T7" fmla="*/ 32 h 53"/>
                <a:gd name="T8" fmla="*/ 26 w 50"/>
                <a:gd name="T9" fmla="*/ 9 h 53"/>
                <a:gd name="T10" fmla="*/ 49 w 50"/>
                <a:gd name="T11" fmla="*/ 10 h 53"/>
              </a:gdLst>
              <a:ahLst/>
              <a:cxnLst>
                <a:cxn ang="0">
                  <a:pos x="T0" y="T1"/>
                </a:cxn>
                <a:cxn ang="0">
                  <a:pos x="T2" y="T3"/>
                </a:cxn>
                <a:cxn ang="0">
                  <a:pos x="T4" y="T5"/>
                </a:cxn>
                <a:cxn ang="0">
                  <a:pos x="T6" y="T7"/>
                </a:cxn>
                <a:cxn ang="0">
                  <a:pos x="T8" y="T9"/>
                </a:cxn>
                <a:cxn ang="0">
                  <a:pos x="T10" y="T11"/>
                </a:cxn>
              </a:cxnLst>
              <a:rect l="0" t="0" r="r" b="b"/>
              <a:pathLst>
                <a:path w="50" h="53">
                  <a:moveTo>
                    <a:pt x="49" y="10"/>
                  </a:moveTo>
                  <a:cubicBezTo>
                    <a:pt x="49" y="18"/>
                    <a:pt x="49" y="24"/>
                    <a:pt x="49" y="32"/>
                  </a:cubicBezTo>
                  <a:cubicBezTo>
                    <a:pt x="47" y="47"/>
                    <a:pt x="34" y="49"/>
                    <a:pt x="23" y="52"/>
                  </a:cubicBezTo>
                  <a:cubicBezTo>
                    <a:pt x="15" y="46"/>
                    <a:pt x="8" y="38"/>
                    <a:pt x="0" y="32"/>
                  </a:cubicBezTo>
                  <a:cubicBezTo>
                    <a:pt x="9" y="24"/>
                    <a:pt x="17" y="16"/>
                    <a:pt x="26" y="9"/>
                  </a:cubicBezTo>
                  <a:cubicBezTo>
                    <a:pt x="34" y="0"/>
                    <a:pt x="41" y="0"/>
                    <a:pt x="49" y="10"/>
                  </a:cubicBezTo>
                </a:path>
              </a:pathLst>
            </a:custGeom>
            <a:solidFill>
              <a:srgbClr val="70707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22" name="Forme libre 1521"/>
            <p:cNvSpPr>
              <a:spLocks noChangeArrowheads="1"/>
            </p:cNvSpPr>
            <p:nvPr userDrawn="1"/>
          </p:nvSpPr>
          <p:spPr bwMode="auto">
            <a:xfrm>
              <a:off x="4024313" y="1684338"/>
              <a:ext cx="9525" cy="7937"/>
            </a:xfrm>
            <a:custGeom>
              <a:avLst/>
              <a:gdLst>
                <a:gd name="T0" fmla="*/ 25 w 26"/>
                <a:gd name="T1" fmla="*/ 22 h 23"/>
                <a:gd name="T2" fmla="*/ 0 w 26"/>
                <a:gd name="T3" fmla="*/ 0 h 23"/>
                <a:gd name="T4" fmla="*/ 25 w 26"/>
                <a:gd name="T5" fmla="*/ 22 h 23"/>
              </a:gdLst>
              <a:ahLst/>
              <a:cxnLst>
                <a:cxn ang="0">
                  <a:pos x="T0" y="T1"/>
                </a:cxn>
                <a:cxn ang="0">
                  <a:pos x="T2" y="T3"/>
                </a:cxn>
                <a:cxn ang="0">
                  <a:pos x="T4" y="T5"/>
                </a:cxn>
              </a:cxnLst>
              <a:rect l="0" t="0" r="r" b="b"/>
              <a:pathLst>
                <a:path w="26" h="23">
                  <a:moveTo>
                    <a:pt x="25" y="22"/>
                  </a:moveTo>
                  <a:cubicBezTo>
                    <a:pt x="17" y="14"/>
                    <a:pt x="9" y="8"/>
                    <a:pt x="0" y="0"/>
                  </a:cubicBezTo>
                  <a:cubicBezTo>
                    <a:pt x="9" y="7"/>
                    <a:pt x="17" y="14"/>
                    <a:pt x="25" y="22"/>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23" name="Forme libre 1522"/>
            <p:cNvSpPr>
              <a:spLocks noChangeArrowheads="1"/>
            </p:cNvSpPr>
            <p:nvPr userDrawn="1"/>
          </p:nvSpPr>
          <p:spPr bwMode="auto">
            <a:xfrm>
              <a:off x="4000500" y="1684338"/>
              <a:ext cx="9525" cy="7937"/>
            </a:xfrm>
            <a:custGeom>
              <a:avLst/>
              <a:gdLst>
                <a:gd name="T0" fmla="*/ 23 w 25"/>
                <a:gd name="T1" fmla="*/ 21 h 22"/>
                <a:gd name="T2" fmla="*/ 0 w 25"/>
                <a:gd name="T3" fmla="*/ 20 h 22"/>
                <a:gd name="T4" fmla="*/ 24 w 25"/>
                <a:gd name="T5" fmla="*/ 0 h 22"/>
                <a:gd name="T6" fmla="*/ 23 w 25"/>
                <a:gd name="T7" fmla="*/ 21 h 22"/>
              </a:gdLst>
              <a:ahLst/>
              <a:cxnLst>
                <a:cxn ang="0">
                  <a:pos x="T0" y="T1"/>
                </a:cxn>
                <a:cxn ang="0">
                  <a:pos x="T2" y="T3"/>
                </a:cxn>
                <a:cxn ang="0">
                  <a:pos x="T4" y="T5"/>
                </a:cxn>
                <a:cxn ang="0">
                  <a:pos x="T6" y="T7"/>
                </a:cxn>
              </a:cxnLst>
              <a:rect l="0" t="0" r="r" b="b"/>
              <a:pathLst>
                <a:path w="25" h="22">
                  <a:moveTo>
                    <a:pt x="23" y="21"/>
                  </a:moveTo>
                  <a:cubicBezTo>
                    <a:pt x="15" y="21"/>
                    <a:pt x="8" y="21"/>
                    <a:pt x="0" y="20"/>
                  </a:cubicBezTo>
                  <a:cubicBezTo>
                    <a:pt x="8" y="14"/>
                    <a:pt x="17" y="6"/>
                    <a:pt x="24" y="0"/>
                  </a:cubicBezTo>
                  <a:cubicBezTo>
                    <a:pt x="24" y="8"/>
                    <a:pt x="23" y="14"/>
                    <a:pt x="23" y="21"/>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24" name="Forme libre 1523"/>
            <p:cNvSpPr>
              <a:spLocks noChangeArrowheads="1"/>
            </p:cNvSpPr>
            <p:nvPr userDrawn="1"/>
          </p:nvSpPr>
          <p:spPr bwMode="auto">
            <a:xfrm>
              <a:off x="3951288" y="1503363"/>
              <a:ext cx="258762" cy="123825"/>
            </a:xfrm>
            <a:custGeom>
              <a:avLst/>
              <a:gdLst>
                <a:gd name="T0" fmla="*/ 0 w 717"/>
                <a:gd name="T1" fmla="*/ 41 h 346"/>
                <a:gd name="T2" fmla="*/ 207 w 717"/>
                <a:gd name="T3" fmla="*/ 40 h 346"/>
                <a:gd name="T4" fmla="*/ 618 w 717"/>
                <a:gd name="T5" fmla="*/ 223 h 346"/>
                <a:gd name="T6" fmla="*/ 617 w 717"/>
                <a:gd name="T7" fmla="*/ 223 h 346"/>
                <a:gd name="T8" fmla="*/ 633 w 717"/>
                <a:gd name="T9" fmla="*/ 342 h 346"/>
                <a:gd name="T10" fmla="*/ 618 w 717"/>
                <a:gd name="T11" fmla="*/ 339 h 346"/>
                <a:gd name="T12" fmla="*/ 384 w 717"/>
                <a:gd name="T13" fmla="*/ 269 h 346"/>
                <a:gd name="T14" fmla="*/ 227 w 717"/>
                <a:gd name="T15" fmla="*/ 179 h 346"/>
                <a:gd name="T16" fmla="*/ 0 w 717"/>
                <a:gd name="T17" fmla="*/ 4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7" h="346">
                  <a:moveTo>
                    <a:pt x="0" y="41"/>
                  </a:moveTo>
                  <a:cubicBezTo>
                    <a:pt x="68" y="0"/>
                    <a:pt x="139" y="26"/>
                    <a:pt x="207" y="40"/>
                  </a:cubicBezTo>
                  <a:cubicBezTo>
                    <a:pt x="358" y="72"/>
                    <a:pt x="491" y="141"/>
                    <a:pt x="618" y="223"/>
                  </a:cubicBezTo>
                  <a:lnTo>
                    <a:pt x="617" y="223"/>
                  </a:lnTo>
                  <a:cubicBezTo>
                    <a:pt x="716" y="302"/>
                    <a:pt x="716" y="309"/>
                    <a:pt x="633" y="342"/>
                  </a:cubicBezTo>
                  <a:cubicBezTo>
                    <a:pt x="629" y="341"/>
                    <a:pt x="623" y="339"/>
                    <a:pt x="618" y="339"/>
                  </a:cubicBezTo>
                  <a:cubicBezTo>
                    <a:pt x="531" y="345"/>
                    <a:pt x="456" y="321"/>
                    <a:pt x="384" y="269"/>
                  </a:cubicBezTo>
                  <a:cubicBezTo>
                    <a:pt x="336" y="234"/>
                    <a:pt x="281" y="208"/>
                    <a:pt x="227" y="179"/>
                  </a:cubicBezTo>
                  <a:cubicBezTo>
                    <a:pt x="128" y="174"/>
                    <a:pt x="85" y="72"/>
                    <a:pt x="0" y="41"/>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25" name="Forme libre 1524"/>
            <p:cNvSpPr>
              <a:spLocks noChangeArrowheads="1"/>
            </p:cNvSpPr>
            <p:nvPr userDrawn="1"/>
          </p:nvSpPr>
          <p:spPr bwMode="auto">
            <a:xfrm>
              <a:off x="3959225" y="1604963"/>
              <a:ext cx="201613" cy="112712"/>
            </a:xfrm>
            <a:custGeom>
              <a:avLst/>
              <a:gdLst>
                <a:gd name="T0" fmla="*/ 389 w 561"/>
                <a:gd name="T1" fmla="*/ 287 h 311"/>
                <a:gd name="T2" fmla="*/ 395 w 561"/>
                <a:gd name="T3" fmla="*/ 241 h 311"/>
                <a:gd name="T4" fmla="*/ 303 w 561"/>
                <a:gd name="T5" fmla="*/ 128 h 311"/>
                <a:gd name="T6" fmla="*/ 0 w 561"/>
                <a:gd name="T7" fmla="*/ 127 h 311"/>
                <a:gd name="T8" fmla="*/ 481 w 561"/>
                <a:gd name="T9" fmla="*/ 150 h 311"/>
                <a:gd name="T10" fmla="*/ 549 w 561"/>
                <a:gd name="T11" fmla="*/ 176 h 311"/>
                <a:gd name="T12" fmla="*/ 557 w 561"/>
                <a:gd name="T13" fmla="*/ 277 h 311"/>
                <a:gd name="T14" fmla="*/ 514 w 561"/>
                <a:gd name="T15" fmla="*/ 307 h 311"/>
                <a:gd name="T16" fmla="*/ 435 w 561"/>
                <a:gd name="T17" fmla="*/ 310 h 311"/>
                <a:gd name="T18" fmla="*/ 389 w 561"/>
                <a:gd name="T19" fmla="*/ 28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1" h="311">
                  <a:moveTo>
                    <a:pt x="389" y="287"/>
                  </a:moveTo>
                  <a:cubicBezTo>
                    <a:pt x="390" y="272"/>
                    <a:pt x="394" y="257"/>
                    <a:pt x="395" y="241"/>
                  </a:cubicBezTo>
                  <a:cubicBezTo>
                    <a:pt x="406" y="148"/>
                    <a:pt x="397" y="131"/>
                    <a:pt x="303" y="128"/>
                  </a:cubicBezTo>
                  <a:cubicBezTo>
                    <a:pt x="203" y="125"/>
                    <a:pt x="100" y="83"/>
                    <a:pt x="0" y="127"/>
                  </a:cubicBezTo>
                  <a:cubicBezTo>
                    <a:pt x="142" y="0"/>
                    <a:pt x="343" y="11"/>
                    <a:pt x="481" y="150"/>
                  </a:cubicBezTo>
                  <a:cubicBezTo>
                    <a:pt x="502" y="163"/>
                    <a:pt x="540" y="142"/>
                    <a:pt x="549" y="176"/>
                  </a:cubicBezTo>
                  <a:cubicBezTo>
                    <a:pt x="557" y="208"/>
                    <a:pt x="560" y="243"/>
                    <a:pt x="557" y="277"/>
                  </a:cubicBezTo>
                  <a:cubicBezTo>
                    <a:pt x="555" y="296"/>
                    <a:pt x="534" y="306"/>
                    <a:pt x="514" y="307"/>
                  </a:cubicBezTo>
                  <a:cubicBezTo>
                    <a:pt x="488" y="309"/>
                    <a:pt x="461" y="309"/>
                    <a:pt x="435" y="310"/>
                  </a:cubicBezTo>
                  <a:cubicBezTo>
                    <a:pt x="423" y="295"/>
                    <a:pt x="401" y="299"/>
                    <a:pt x="389" y="287"/>
                  </a:cubicBezTo>
                </a:path>
              </a:pathLst>
            </a:custGeom>
            <a:solidFill>
              <a:srgbClr val="2C2C2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26" name="Forme libre 1525"/>
            <p:cNvSpPr>
              <a:spLocks noChangeArrowheads="1"/>
            </p:cNvSpPr>
            <p:nvPr userDrawn="1"/>
          </p:nvSpPr>
          <p:spPr bwMode="auto">
            <a:xfrm>
              <a:off x="4165600" y="1617663"/>
              <a:ext cx="77788" cy="41275"/>
            </a:xfrm>
            <a:custGeom>
              <a:avLst/>
              <a:gdLst>
                <a:gd name="T0" fmla="*/ 205 w 215"/>
                <a:gd name="T1" fmla="*/ 113 h 114"/>
                <a:gd name="T2" fmla="*/ 0 w 215"/>
                <a:gd name="T3" fmla="*/ 45 h 114"/>
                <a:gd name="T4" fmla="*/ 23 w 215"/>
                <a:gd name="T5" fmla="*/ 22 h 114"/>
                <a:gd name="T6" fmla="*/ 135 w 215"/>
                <a:gd name="T7" fmla="*/ 9 h 114"/>
                <a:gd name="T8" fmla="*/ 159 w 215"/>
                <a:gd name="T9" fmla="*/ 23 h 114"/>
                <a:gd name="T10" fmla="*/ 159 w 215"/>
                <a:gd name="T11" fmla="*/ 22 h 114"/>
                <a:gd name="T12" fmla="*/ 181 w 215"/>
                <a:gd name="T13" fmla="*/ 45 h 114"/>
                <a:gd name="T14" fmla="*/ 202 w 215"/>
                <a:gd name="T15" fmla="*/ 74 h 114"/>
                <a:gd name="T16" fmla="*/ 205 w 215"/>
                <a:gd name="T17" fmla="*/ 90 h 114"/>
                <a:gd name="T18" fmla="*/ 211 w 215"/>
                <a:gd name="T19" fmla="*/ 106 h 114"/>
                <a:gd name="T20" fmla="*/ 205 w 215"/>
                <a:gd name="T21" fmla="*/ 1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 h="114">
                  <a:moveTo>
                    <a:pt x="205" y="113"/>
                  </a:moveTo>
                  <a:cubicBezTo>
                    <a:pt x="132" y="104"/>
                    <a:pt x="66" y="74"/>
                    <a:pt x="0" y="45"/>
                  </a:cubicBezTo>
                  <a:lnTo>
                    <a:pt x="23" y="22"/>
                  </a:lnTo>
                  <a:cubicBezTo>
                    <a:pt x="58" y="0"/>
                    <a:pt x="98" y="11"/>
                    <a:pt x="135" y="9"/>
                  </a:cubicBezTo>
                  <a:cubicBezTo>
                    <a:pt x="144" y="11"/>
                    <a:pt x="153" y="15"/>
                    <a:pt x="159" y="23"/>
                  </a:cubicBezTo>
                  <a:lnTo>
                    <a:pt x="159" y="22"/>
                  </a:lnTo>
                  <a:cubicBezTo>
                    <a:pt x="168" y="28"/>
                    <a:pt x="175" y="36"/>
                    <a:pt x="181" y="45"/>
                  </a:cubicBezTo>
                  <a:cubicBezTo>
                    <a:pt x="192" y="53"/>
                    <a:pt x="199" y="62"/>
                    <a:pt x="202" y="74"/>
                  </a:cubicBezTo>
                  <a:cubicBezTo>
                    <a:pt x="202" y="80"/>
                    <a:pt x="203" y="84"/>
                    <a:pt x="205" y="90"/>
                  </a:cubicBezTo>
                  <a:cubicBezTo>
                    <a:pt x="211" y="96"/>
                    <a:pt x="214" y="101"/>
                    <a:pt x="211" y="106"/>
                  </a:cubicBezTo>
                  <a:cubicBezTo>
                    <a:pt x="211" y="112"/>
                    <a:pt x="208" y="113"/>
                    <a:pt x="205" y="113"/>
                  </a:cubicBezTo>
                </a:path>
              </a:pathLst>
            </a:custGeom>
            <a:solidFill>
              <a:srgbClr val="77777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27" name="Forme libre 1526"/>
            <p:cNvSpPr>
              <a:spLocks noChangeArrowheads="1"/>
            </p:cNvSpPr>
            <p:nvPr userDrawn="1"/>
          </p:nvSpPr>
          <p:spPr bwMode="auto">
            <a:xfrm>
              <a:off x="3951288" y="1519238"/>
              <a:ext cx="82550" cy="50800"/>
            </a:xfrm>
            <a:custGeom>
              <a:avLst/>
              <a:gdLst>
                <a:gd name="T0" fmla="*/ 0 w 231"/>
                <a:gd name="T1" fmla="*/ 0 h 140"/>
                <a:gd name="T2" fmla="*/ 82 w 231"/>
                <a:gd name="T3" fmla="*/ 34 h 140"/>
                <a:gd name="T4" fmla="*/ 230 w 231"/>
                <a:gd name="T5" fmla="*/ 138 h 140"/>
                <a:gd name="T6" fmla="*/ 73 w 231"/>
                <a:gd name="T7" fmla="*/ 69 h 140"/>
                <a:gd name="T8" fmla="*/ 0 w 231"/>
                <a:gd name="T9" fmla="*/ 0 h 140"/>
              </a:gdLst>
              <a:ahLst/>
              <a:cxnLst>
                <a:cxn ang="0">
                  <a:pos x="T0" y="T1"/>
                </a:cxn>
                <a:cxn ang="0">
                  <a:pos x="T2" y="T3"/>
                </a:cxn>
                <a:cxn ang="0">
                  <a:pos x="T4" y="T5"/>
                </a:cxn>
                <a:cxn ang="0">
                  <a:pos x="T6" y="T7"/>
                </a:cxn>
                <a:cxn ang="0">
                  <a:pos x="T8" y="T9"/>
                </a:cxn>
              </a:cxnLst>
              <a:rect l="0" t="0" r="r" b="b"/>
              <a:pathLst>
                <a:path w="231" h="140">
                  <a:moveTo>
                    <a:pt x="0" y="0"/>
                  </a:moveTo>
                  <a:cubicBezTo>
                    <a:pt x="30" y="2"/>
                    <a:pt x="61" y="10"/>
                    <a:pt x="82" y="34"/>
                  </a:cubicBezTo>
                  <a:cubicBezTo>
                    <a:pt x="123" y="81"/>
                    <a:pt x="178" y="106"/>
                    <a:pt x="230" y="138"/>
                  </a:cubicBezTo>
                  <a:cubicBezTo>
                    <a:pt x="166" y="139"/>
                    <a:pt x="116" y="113"/>
                    <a:pt x="73" y="69"/>
                  </a:cubicBezTo>
                  <a:cubicBezTo>
                    <a:pt x="48" y="45"/>
                    <a:pt x="24" y="23"/>
                    <a:pt x="0" y="0"/>
                  </a:cubicBezTo>
                </a:path>
              </a:pathLst>
            </a:custGeom>
            <a:solidFill>
              <a:srgbClr val="2C2C2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28" name="Forme libre 1527"/>
            <p:cNvSpPr>
              <a:spLocks noChangeArrowheads="1"/>
            </p:cNvSpPr>
            <p:nvPr userDrawn="1"/>
          </p:nvSpPr>
          <p:spPr bwMode="auto">
            <a:xfrm>
              <a:off x="4025900" y="1501775"/>
              <a:ext cx="147638" cy="84138"/>
            </a:xfrm>
            <a:custGeom>
              <a:avLst/>
              <a:gdLst>
                <a:gd name="T0" fmla="*/ 411 w 412"/>
                <a:gd name="T1" fmla="*/ 231 h 232"/>
                <a:gd name="T2" fmla="*/ 0 w 412"/>
                <a:gd name="T3" fmla="*/ 47 h 232"/>
                <a:gd name="T4" fmla="*/ 90 w 412"/>
                <a:gd name="T5" fmla="*/ 0 h 232"/>
                <a:gd name="T6" fmla="*/ 135 w 412"/>
                <a:gd name="T7" fmla="*/ 27 h 232"/>
                <a:gd name="T8" fmla="*/ 275 w 412"/>
                <a:gd name="T9" fmla="*/ 134 h 232"/>
                <a:gd name="T10" fmla="*/ 411 w 412"/>
                <a:gd name="T11" fmla="*/ 231 h 232"/>
              </a:gdLst>
              <a:ahLst/>
              <a:cxnLst>
                <a:cxn ang="0">
                  <a:pos x="T0" y="T1"/>
                </a:cxn>
                <a:cxn ang="0">
                  <a:pos x="T2" y="T3"/>
                </a:cxn>
                <a:cxn ang="0">
                  <a:pos x="T4" y="T5"/>
                </a:cxn>
                <a:cxn ang="0">
                  <a:pos x="T6" y="T7"/>
                </a:cxn>
                <a:cxn ang="0">
                  <a:pos x="T8" y="T9"/>
                </a:cxn>
                <a:cxn ang="0">
                  <a:pos x="T10" y="T11"/>
                </a:cxn>
              </a:cxnLst>
              <a:rect l="0" t="0" r="r" b="b"/>
              <a:pathLst>
                <a:path w="412" h="232">
                  <a:moveTo>
                    <a:pt x="411" y="231"/>
                  </a:moveTo>
                  <a:cubicBezTo>
                    <a:pt x="274" y="170"/>
                    <a:pt x="136" y="108"/>
                    <a:pt x="0" y="47"/>
                  </a:cubicBezTo>
                  <a:cubicBezTo>
                    <a:pt x="28" y="27"/>
                    <a:pt x="78" y="50"/>
                    <a:pt x="90" y="0"/>
                  </a:cubicBezTo>
                  <a:cubicBezTo>
                    <a:pt x="106" y="9"/>
                    <a:pt x="119" y="18"/>
                    <a:pt x="135" y="27"/>
                  </a:cubicBezTo>
                  <a:cubicBezTo>
                    <a:pt x="156" y="96"/>
                    <a:pt x="220" y="110"/>
                    <a:pt x="275" y="134"/>
                  </a:cubicBezTo>
                  <a:cubicBezTo>
                    <a:pt x="327" y="157"/>
                    <a:pt x="382" y="174"/>
                    <a:pt x="411" y="231"/>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29" name="Forme libre 1528"/>
            <p:cNvSpPr>
              <a:spLocks noChangeArrowheads="1"/>
            </p:cNvSpPr>
            <p:nvPr userDrawn="1"/>
          </p:nvSpPr>
          <p:spPr bwMode="auto">
            <a:xfrm>
              <a:off x="2813050" y="6157913"/>
              <a:ext cx="107950" cy="176212"/>
            </a:xfrm>
            <a:custGeom>
              <a:avLst/>
              <a:gdLst>
                <a:gd name="T0" fmla="*/ 298 w 299"/>
                <a:gd name="T1" fmla="*/ 29 h 491"/>
                <a:gd name="T2" fmla="*/ 228 w 299"/>
                <a:gd name="T3" fmla="*/ 110 h 491"/>
                <a:gd name="T4" fmla="*/ 139 w 299"/>
                <a:gd name="T5" fmla="*/ 189 h 491"/>
                <a:gd name="T6" fmla="*/ 160 w 299"/>
                <a:gd name="T7" fmla="*/ 203 h 491"/>
                <a:gd name="T8" fmla="*/ 229 w 299"/>
                <a:gd name="T9" fmla="*/ 305 h 491"/>
                <a:gd name="T10" fmla="*/ 229 w 299"/>
                <a:gd name="T11" fmla="*/ 305 h 491"/>
                <a:gd name="T12" fmla="*/ 93 w 299"/>
                <a:gd name="T13" fmla="*/ 466 h 491"/>
                <a:gd name="T14" fmla="*/ 49 w 299"/>
                <a:gd name="T15" fmla="*/ 490 h 491"/>
                <a:gd name="T16" fmla="*/ 8 w 299"/>
                <a:gd name="T17" fmla="*/ 408 h 491"/>
                <a:gd name="T18" fmla="*/ 47 w 299"/>
                <a:gd name="T19" fmla="*/ 145 h 491"/>
                <a:gd name="T20" fmla="*/ 298 w 299"/>
                <a:gd name="T21" fmla="*/ 2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9" h="491">
                  <a:moveTo>
                    <a:pt x="298" y="29"/>
                  </a:moveTo>
                  <a:cubicBezTo>
                    <a:pt x="296" y="75"/>
                    <a:pt x="284" y="110"/>
                    <a:pt x="228" y="110"/>
                  </a:cubicBezTo>
                  <a:cubicBezTo>
                    <a:pt x="176" y="110"/>
                    <a:pt x="147" y="139"/>
                    <a:pt x="139" y="189"/>
                  </a:cubicBezTo>
                  <a:cubicBezTo>
                    <a:pt x="150" y="195"/>
                    <a:pt x="156" y="203"/>
                    <a:pt x="160" y="203"/>
                  </a:cubicBezTo>
                  <a:cubicBezTo>
                    <a:pt x="254" y="194"/>
                    <a:pt x="254" y="192"/>
                    <a:pt x="229" y="305"/>
                  </a:cubicBezTo>
                  <a:lnTo>
                    <a:pt x="229" y="305"/>
                  </a:lnTo>
                  <a:cubicBezTo>
                    <a:pt x="206" y="379"/>
                    <a:pt x="150" y="423"/>
                    <a:pt x="93" y="466"/>
                  </a:cubicBezTo>
                  <a:cubicBezTo>
                    <a:pt x="78" y="473"/>
                    <a:pt x="63" y="483"/>
                    <a:pt x="49" y="490"/>
                  </a:cubicBezTo>
                  <a:cubicBezTo>
                    <a:pt x="14" y="473"/>
                    <a:pt x="0" y="443"/>
                    <a:pt x="8" y="408"/>
                  </a:cubicBezTo>
                  <a:cubicBezTo>
                    <a:pt x="26" y="321"/>
                    <a:pt x="18" y="229"/>
                    <a:pt x="47" y="145"/>
                  </a:cubicBezTo>
                  <a:cubicBezTo>
                    <a:pt x="134" y="8"/>
                    <a:pt x="150" y="0"/>
                    <a:pt x="298" y="29"/>
                  </a:cubicBezTo>
                </a:path>
              </a:pathLst>
            </a:custGeom>
            <a:solidFill>
              <a:srgbClr val="3C3C3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30" name="Forme libre 1529"/>
            <p:cNvSpPr>
              <a:spLocks noChangeArrowheads="1"/>
            </p:cNvSpPr>
            <p:nvPr userDrawn="1"/>
          </p:nvSpPr>
          <p:spPr bwMode="auto">
            <a:xfrm>
              <a:off x="2836863" y="5961063"/>
              <a:ext cx="141287" cy="200025"/>
            </a:xfrm>
            <a:custGeom>
              <a:avLst/>
              <a:gdLst>
                <a:gd name="T0" fmla="*/ 368 w 392"/>
                <a:gd name="T1" fmla="*/ 372 h 557"/>
                <a:gd name="T2" fmla="*/ 255 w 392"/>
                <a:gd name="T3" fmla="*/ 447 h 557"/>
                <a:gd name="T4" fmla="*/ 232 w 392"/>
                <a:gd name="T5" fmla="*/ 556 h 557"/>
                <a:gd name="T6" fmla="*/ 206 w 392"/>
                <a:gd name="T7" fmla="*/ 540 h 557"/>
                <a:gd name="T8" fmla="*/ 120 w 392"/>
                <a:gd name="T9" fmla="*/ 436 h 557"/>
                <a:gd name="T10" fmla="*/ 1 w 392"/>
                <a:gd name="T11" fmla="*/ 508 h 557"/>
                <a:gd name="T12" fmla="*/ 26 w 392"/>
                <a:gd name="T13" fmla="*/ 278 h 557"/>
                <a:gd name="T14" fmla="*/ 49 w 392"/>
                <a:gd name="T15" fmla="*/ 90 h 557"/>
                <a:gd name="T16" fmla="*/ 140 w 392"/>
                <a:gd name="T17" fmla="*/ 26 h 557"/>
                <a:gd name="T18" fmla="*/ 354 w 392"/>
                <a:gd name="T19" fmla="*/ 290 h 557"/>
                <a:gd name="T20" fmla="*/ 368 w 392"/>
                <a:gd name="T21" fmla="*/ 372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557">
                  <a:moveTo>
                    <a:pt x="368" y="372"/>
                  </a:moveTo>
                  <a:cubicBezTo>
                    <a:pt x="262" y="342"/>
                    <a:pt x="261" y="342"/>
                    <a:pt x="255" y="447"/>
                  </a:cubicBezTo>
                  <a:cubicBezTo>
                    <a:pt x="252" y="485"/>
                    <a:pt x="253" y="522"/>
                    <a:pt x="232" y="556"/>
                  </a:cubicBezTo>
                  <a:cubicBezTo>
                    <a:pt x="221" y="553"/>
                    <a:pt x="214" y="548"/>
                    <a:pt x="206" y="540"/>
                  </a:cubicBezTo>
                  <a:cubicBezTo>
                    <a:pt x="169" y="513"/>
                    <a:pt x="204" y="426"/>
                    <a:pt x="120" y="436"/>
                  </a:cubicBezTo>
                  <a:cubicBezTo>
                    <a:pt x="61" y="427"/>
                    <a:pt x="75" y="542"/>
                    <a:pt x="1" y="508"/>
                  </a:cubicBezTo>
                  <a:cubicBezTo>
                    <a:pt x="0" y="430"/>
                    <a:pt x="1" y="354"/>
                    <a:pt x="26" y="278"/>
                  </a:cubicBezTo>
                  <a:cubicBezTo>
                    <a:pt x="47" y="217"/>
                    <a:pt x="55" y="154"/>
                    <a:pt x="49" y="90"/>
                  </a:cubicBezTo>
                  <a:cubicBezTo>
                    <a:pt x="42" y="21"/>
                    <a:pt x="76" y="0"/>
                    <a:pt x="140" y="26"/>
                  </a:cubicBezTo>
                  <a:cubicBezTo>
                    <a:pt x="224" y="102"/>
                    <a:pt x="287" y="198"/>
                    <a:pt x="354" y="290"/>
                  </a:cubicBezTo>
                  <a:cubicBezTo>
                    <a:pt x="371" y="313"/>
                    <a:pt x="391" y="340"/>
                    <a:pt x="368" y="372"/>
                  </a:cubicBezTo>
                </a:path>
              </a:pathLst>
            </a:custGeom>
            <a:solidFill>
              <a:srgbClr val="3C3C3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31" name="Forme libre 1530"/>
            <p:cNvSpPr>
              <a:spLocks noChangeArrowheads="1"/>
            </p:cNvSpPr>
            <p:nvPr userDrawn="1"/>
          </p:nvSpPr>
          <p:spPr bwMode="auto">
            <a:xfrm>
              <a:off x="2824163" y="6083300"/>
              <a:ext cx="96837" cy="127000"/>
            </a:xfrm>
            <a:custGeom>
              <a:avLst/>
              <a:gdLst>
                <a:gd name="T0" fmla="*/ 34 w 267"/>
                <a:gd name="T1" fmla="*/ 168 h 353"/>
                <a:gd name="T2" fmla="*/ 64 w 267"/>
                <a:gd name="T3" fmla="*/ 72 h 353"/>
                <a:gd name="T4" fmla="*/ 171 w 267"/>
                <a:gd name="T5" fmla="*/ 35 h 353"/>
                <a:gd name="T6" fmla="*/ 261 w 267"/>
                <a:gd name="T7" fmla="*/ 188 h 353"/>
                <a:gd name="T8" fmla="*/ 266 w 267"/>
                <a:gd name="T9" fmla="*/ 216 h 353"/>
                <a:gd name="T10" fmla="*/ 263 w 267"/>
                <a:gd name="T11" fmla="*/ 237 h 353"/>
                <a:gd name="T12" fmla="*/ 244 w 267"/>
                <a:gd name="T13" fmla="*/ 251 h 353"/>
                <a:gd name="T14" fmla="*/ 12 w 267"/>
                <a:gd name="T15" fmla="*/ 352 h 353"/>
                <a:gd name="T16" fmla="*/ 34 w 267"/>
                <a:gd name="T17" fmla="*/ 191 h 353"/>
                <a:gd name="T18" fmla="*/ 38 w 267"/>
                <a:gd name="T19" fmla="*/ 195 h 353"/>
                <a:gd name="T20" fmla="*/ 34 w 267"/>
                <a:gd name="T21" fmla="*/ 191 h 353"/>
                <a:gd name="T22" fmla="*/ 34 w 267"/>
                <a:gd name="T23" fmla="*/ 168 h 353"/>
                <a:gd name="T24" fmla="*/ 41 w 267"/>
                <a:gd name="T25" fmla="*/ 199 h 353"/>
                <a:gd name="T26" fmla="*/ 38 w 267"/>
                <a:gd name="T27" fmla="*/ 195 h 353"/>
                <a:gd name="T28" fmla="*/ 41 w 267"/>
                <a:gd name="T29" fmla="*/ 19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7" h="353">
                  <a:moveTo>
                    <a:pt x="34" y="168"/>
                  </a:moveTo>
                  <a:cubicBezTo>
                    <a:pt x="55" y="139"/>
                    <a:pt x="51" y="103"/>
                    <a:pt x="64" y="72"/>
                  </a:cubicBezTo>
                  <a:cubicBezTo>
                    <a:pt x="84" y="22"/>
                    <a:pt x="119" y="0"/>
                    <a:pt x="171" y="35"/>
                  </a:cubicBezTo>
                  <a:cubicBezTo>
                    <a:pt x="199" y="87"/>
                    <a:pt x="208" y="151"/>
                    <a:pt x="261" y="188"/>
                  </a:cubicBezTo>
                  <a:lnTo>
                    <a:pt x="266" y="216"/>
                  </a:lnTo>
                  <a:cubicBezTo>
                    <a:pt x="264" y="223"/>
                    <a:pt x="264" y="229"/>
                    <a:pt x="263" y="237"/>
                  </a:cubicBezTo>
                  <a:cubicBezTo>
                    <a:pt x="257" y="242"/>
                    <a:pt x="251" y="251"/>
                    <a:pt x="244" y="251"/>
                  </a:cubicBezTo>
                  <a:cubicBezTo>
                    <a:pt x="153" y="252"/>
                    <a:pt x="86" y="307"/>
                    <a:pt x="12" y="352"/>
                  </a:cubicBezTo>
                  <a:cubicBezTo>
                    <a:pt x="12" y="297"/>
                    <a:pt x="0" y="242"/>
                    <a:pt x="34" y="191"/>
                  </a:cubicBezTo>
                  <a:cubicBezTo>
                    <a:pt x="39" y="196"/>
                    <a:pt x="38" y="196"/>
                    <a:pt x="38" y="195"/>
                  </a:cubicBezTo>
                  <a:cubicBezTo>
                    <a:pt x="37" y="194"/>
                    <a:pt x="35" y="193"/>
                    <a:pt x="34" y="191"/>
                  </a:cubicBezTo>
                  <a:lnTo>
                    <a:pt x="34" y="168"/>
                  </a:lnTo>
                  <a:close/>
                  <a:moveTo>
                    <a:pt x="41" y="199"/>
                  </a:moveTo>
                  <a:cubicBezTo>
                    <a:pt x="41" y="197"/>
                    <a:pt x="39" y="196"/>
                    <a:pt x="38" y="195"/>
                  </a:cubicBezTo>
                  <a:cubicBezTo>
                    <a:pt x="38" y="196"/>
                    <a:pt x="40" y="197"/>
                    <a:pt x="41" y="199"/>
                  </a:cubicBezTo>
                  <a:close/>
                </a:path>
              </a:pathLst>
            </a:custGeom>
            <a:solidFill>
              <a:srgbClr val="53535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32" name="Forme libre 1531"/>
            <p:cNvSpPr>
              <a:spLocks noChangeArrowheads="1"/>
            </p:cNvSpPr>
            <p:nvPr userDrawn="1"/>
          </p:nvSpPr>
          <p:spPr bwMode="auto">
            <a:xfrm>
              <a:off x="2787650" y="5824538"/>
              <a:ext cx="103188" cy="236537"/>
            </a:xfrm>
            <a:custGeom>
              <a:avLst/>
              <a:gdLst>
                <a:gd name="T0" fmla="*/ 247 w 285"/>
                <a:gd name="T1" fmla="*/ 434 h 658"/>
                <a:gd name="T2" fmla="*/ 217 w 285"/>
                <a:gd name="T3" fmla="*/ 489 h 658"/>
                <a:gd name="T4" fmla="*/ 211 w 285"/>
                <a:gd name="T5" fmla="*/ 583 h 658"/>
                <a:gd name="T6" fmla="*/ 160 w 285"/>
                <a:gd name="T7" fmla="*/ 657 h 658"/>
                <a:gd name="T8" fmla="*/ 168 w 285"/>
                <a:gd name="T9" fmla="*/ 396 h 658"/>
                <a:gd name="T10" fmla="*/ 136 w 285"/>
                <a:gd name="T11" fmla="*/ 278 h 658"/>
                <a:gd name="T12" fmla="*/ 23 w 285"/>
                <a:gd name="T13" fmla="*/ 107 h 658"/>
                <a:gd name="T14" fmla="*/ 0 w 285"/>
                <a:gd name="T15" fmla="*/ 15 h 658"/>
                <a:gd name="T16" fmla="*/ 32 w 285"/>
                <a:gd name="T17" fmla="*/ 0 h 658"/>
                <a:gd name="T18" fmla="*/ 101 w 285"/>
                <a:gd name="T19" fmla="*/ 64 h 658"/>
                <a:gd name="T20" fmla="*/ 259 w 285"/>
                <a:gd name="T21" fmla="*/ 334 h 658"/>
                <a:gd name="T22" fmla="*/ 275 w 285"/>
                <a:gd name="T23" fmla="*/ 406 h 658"/>
                <a:gd name="T24" fmla="*/ 247 w 285"/>
                <a:gd name="T25" fmla="*/ 43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5" h="658">
                  <a:moveTo>
                    <a:pt x="247" y="434"/>
                  </a:moveTo>
                  <a:cubicBezTo>
                    <a:pt x="194" y="429"/>
                    <a:pt x="198" y="473"/>
                    <a:pt x="217" y="489"/>
                  </a:cubicBezTo>
                  <a:cubicBezTo>
                    <a:pt x="261" y="528"/>
                    <a:pt x="252" y="551"/>
                    <a:pt x="211" y="583"/>
                  </a:cubicBezTo>
                  <a:cubicBezTo>
                    <a:pt x="188" y="602"/>
                    <a:pt x="177" y="632"/>
                    <a:pt x="160" y="657"/>
                  </a:cubicBezTo>
                  <a:cubicBezTo>
                    <a:pt x="160" y="570"/>
                    <a:pt x="153" y="483"/>
                    <a:pt x="168" y="396"/>
                  </a:cubicBezTo>
                  <a:cubicBezTo>
                    <a:pt x="175" y="351"/>
                    <a:pt x="159" y="315"/>
                    <a:pt x="136" y="278"/>
                  </a:cubicBezTo>
                  <a:cubicBezTo>
                    <a:pt x="98" y="221"/>
                    <a:pt x="61" y="165"/>
                    <a:pt x="23" y="107"/>
                  </a:cubicBezTo>
                  <a:cubicBezTo>
                    <a:pt x="15" y="76"/>
                    <a:pt x="7" y="46"/>
                    <a:pt x="0" y="15"/>
                  </a:cubicBezTo>
                  <a:cubicBezTo>
                    <a:pt x="9" y="8"/>
                    <a:pt x="20" y="2"/>
                    <a:pt x="32" y="0"/>
                  </a:cubicBezTo>
                  <a:cubicBezTo>
                    <a:pt x="72" y="2"/>
                    <a:pt x="87" y="35"/>
                    <a:pt x="101" y="64"/>
                  </a:cubicBezTo>
                  <a:cubicBezTo>
                    <a:pt x="146" y="159"/>
                    <a:pt x="197" y="250"/>
                    <a:pt x="259" y="334"/>
                  </a:cubicBezTo>
                  <a:cubicBezTo>
                    <a:pt x="276" y="357"/>
                    <a:pt x="284" y="380"/>
                    <a:pt x="275" y="406"/>
                  </a:cubicBezTo>
                  <a:cubicBezTo>
                    <a:pt x="267" y="422"/>
                    <a:pt x="259" y="429"/>
                    <a:pt x="247" y="434"/>
                  </a:cubicBezTo>
                </a:path>
              </a:pathLst>
            </a:custGeom>
            <a:solidFill>
              <a:srgbClr val="53535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33" name="Forme libre 1532"/>
            <p:cNvSpPr>
              <a:spLocks noChangeArrowheads="1"/>
            </p:cNvSpPr>
            <p:nvPr userDrawn="1"/>
          </p:nvSpPr>
          <p:spPr bwMode="auto">
            <a:xfrm>
              <a:off x="2433638" y="5099050"/>
              <a:ext cx="631825" cy="442913"/>
            </a:xfrm>
            <a:custGeom>
              <a:avLst/>
              <a:gdLst>
                <a:gd name="T0" fmla="*/ 830 w 1757"/>
                <a:gd name="T1" fmla="*/ 933 h 1231"/>
                <a:gd name="T2" fmla="*/ 805 w 1757"/>
                <a:gd name="T3" fmla="*/ 694 h 1231"/>
                <a:gd name="T4" fmla="*/ 691 w 1757"/>
                <a:gd name="T5" fmla="*/ 865 h 1231"/>
                <a:gd name="T6" fmla="*/ 532 w 1757"/>
                <a:gd name="T7" fmla="*/ 915 h 1231"/>
                <a:gd name="T8" fmla="*/ 414 w 1757"/>
                <a:gd name="T9" fmla="*/ 910 h 1231"/>
                <a:gd name="T10" fmla="*/ 220 w 1757"/>
                <a:gd name="T11" fmla="*/ 744 h 1231"/>
                <a:gd name="T12" fmla="*/ 298 w 1757"/>
                <a:gd name="T13" fmla="*/ 698 h 1231"/>
                <a:gd name="T14" fmla="*/ 22 w 1757"/>
                <a:gd name="T15" fmla="*/ 720 h 1231"/>
                <a:gd name="T16" fmla="*/ 190 w 1757"/>
                <a:gd name="T17" fmla="*/ 426 h 1231"/>
                <a:gd name="T18" fmla="*/ 265 w 1757"/>
                <a:gd name="T19" fmla="*/ 423 h 1231"/>
                <a:gd name="T20" fmla="*/ 271 w 1757"/>
                <a:gd name="T21" fmla="*/ 423 h 1231"/>
                <a:gd name="T22" fmla="*/ 367 w 1757"/>
                <a:gd name="T23" fmla="*/ 330 h 1231"/>
                <a:gd name="T24" fmla="*/ 642 w 1757"/>
                <a:gd name="T25" fmla="*/ 437 h 1231"/>
                <a:gd name="T26" fmla="*/ 680 w 1757"/>
                <a:gd name="T27" fmla="*/ 319 h 1231"/>
                <a:gd name="T28" fmla="*/ 1005 w 1757"/>
                <a:gd name="T29" fmla="*/ 32 h 1231"/>
                <a:gd name="T30" fmla="*/ 1355 w 1757"/>
                <a:gd name="T31" fmla="*/ 34 h 1231"/>
                <a:gd name="T32" fmla="*/ 1584 w 1757"/>
                <a:gd name="T33" fmla="*/ 159 h 1231"/>
                <a:gd name="T34" fmla="*/ 1599 w 1757"/>
                <a:gd name="T35" fmla="*/ 276 h 1231"/>
                <a:gd name="T36" fmla="*/ 1610 w 1757"/>
                <a:gd name="T37" fmla="*/ 400 h 1231"/>
                <a:gd name="T38" fmla="*/ 1637 w 1757"/>
                <a:gd name="T39" fmla="*/ 739 h 1231"/>
                <a:gd name="T40" fmla="*/ 1643 w 1757"/>
                <a:gd name="T41" fmla="*/ 840 h 1231"/>
                <a:gd name="T42" fmla="*/ 1738 w 1757"/>
                <a:gd name="T43" fmla="*/ 991 h 1231"/>
                <a:gd name="T44" fmla="*/ 1688 w 1757"/>
                <a:gd name="T45" fmla="*/ 1039 h 1231"/>
                <a:gd name="T46" fmla="*/ 1648 w 1757"/>
                <a:gd name="T47" fmla="*/ 1066 h 1231"/>
                <a:gd name="T48" fmla="*/ 1614 w 1757"/>
                <a:gd name="T49" fmla="*/ 1094 h 1231"/>
                <a:gd name="T50" fmla="*/ 1581 w 1757"/>
                <a:gd name="T51" fmla="*/ 1120 h 1231"/>
                <a:gd name="T52" fmla="*/ 1556 w 1757"/>
                <a:gd name="T53" fmla="*/ 1144 h 1231"/>
                <a:gd name="T54" fmla="*/ 1530 w 1757"/>
                <a:gd name="T55" fmla="*/ 1175 h 1231"/>
                <a:gd name="T56" fmla="*/ 1482 w 1757"/>
                <a:gd name="T57" fmla="*/ 1214 h 1231"/>
                <a:gd name="T58" fmla="*/ 1315 w 1757"/>
                <a:gd name="T59" fmla="*/ 901 h 1231"/>
                <a:gd name="T60" fmla="*/ 1311 w 1757"/>
                <a:gd name="T61" fmla="*/ 561 h 1231"/>
                <a:gd name="T62" fmla="*/ 1286 w 1757"/>
                <a:gd name="T63" fmla="*/ 490 h 1231"/>
                <a:gd name="T64" fmla="*/ 1165 w 1757"/>
                <a:gd name="T65" fmla="*/ 353 h 1231"/>
                <a:gd name="T66" fmla="*/ 1022 w 1757"/>
                <a:gd name="T67" fmla="*/ 480 h 1231"/>
                <a:gd name="T68" fmla="*/ 1022 w 1757"/>
                <a:gd name="T69" fmla="*/ 842 h 1231"/>
                <a:gd name="T70" fmla="*/ 1022 w 1757"/>
                <a:gd name="T71" fmla="*/ 1085 h 1231"/>
                <a:gd name="T72" fmla="*/ 941 w 1757"/>
                <a:gd name="T73" fmla="*/ 1025 h 1231"/>
                <a:gd name="T74" fmla="*/ 1533 w 1757"/>
                <a:gd name="T75" fmla="*/ 240 h 1231"/>
                <a:gd name="T76" fmla="*/ 1544 w 1757"/>
                <a:gd name="T77" fmla="*/ 245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7" h="1231">
                  <a:moveTo>
                    <a:pt x="941" y="1025"/>
                  </a:moveTo>
                  <a:cubicBezTo>
                    <a:pt x="898" y="1002"/>
                    <a:pt x="883" y="946"/>
                    <a:pt x="830" y="933"/>
                  </a:cubicBezTo>
                  <a:cubicBezTo>
                    <a:pt x="804" y="927"/>
                    <a:pt x="805" y="898"/>
                    <a:pt x="805" y="875"/>
                  </a:cubicBezTo>
                  <a:cubicBezTo>
                    <a:pt x="804" y="814"/>
                    <a:pt x="802" y="753"/>
                    <a:pt x="805" y="694"/>
                  </a:cubicBezTo>
                  <a:cubicBezTo>
                    <a:pt x="808" y="631"/>
                    <a:pt x="785" y="602"/>
                    <a:pt x="721" y="608"/>
                  </a:cubicBezTo>
                  <a:cubicBezTo>
                    <a:pt x="692" y="691"/>
                    <a:pt x="689" y="778"/>
                    <a:pt x="691" y="865"/>
                  </a:cubicBezTo>
                  <a:cubicBezTo>
                    <a:pt x="683" y="872"/>
                    <a:pt x="675" y="880"/>
                    <a:pt x="666" y="884"/>
                  </a:cubicBezTo>
                  <a:cubicBezTo>
                    <a:pt x="617" y="880"/>
                    <a:pt x="570" y="875"/>
                    <a:pt x="532" y="915"/>
                  </a:cubicBezTo>
                  <a:cubicBezTo>
                    <a:pt x="521" y="918"/>
                    <a:pt x="510" y="920"/>
                    <a:pt x="498" y="920"/>
                  </a:cubicBezTo>
                  <a:cubicBezTo>
                    <a:pt x="471" y="917"/>
                    <a:pt x="442" y="913"/>
                    <a:pt x="414" y="910"/>
                  </a:cubicBezTo>
                  <a:cubicBezTo>
                    <a:pt x="333" y="877"/>
                    <a:pt x="240" y="892"/>
                    <a:pt x="164" y="842"/>
                  </a:cubicBezTo>
                  <a:cubicBezTo>
                    <a:pt x="135" y="781"/>
                    <a:pt x="174" y="761"/>
                    <a:pt x="220" y="744"/>
                  </a:cubicBezTo>
                  <a:cubicBezTo>
                    <a:pt x="294" y="718"/>
                    <a:pt x="368" y="713"/>
                    <a:pt x="452" y="726"/>
                  </a:cubicBezTo>
                  <a:cubicBezTo>
                    <a:pt x="407" y="652"/>
                    <a:pt x="353" y="677"/>
                    <a:pt x="298" y="698"/>
                  </a:cubicBezTo>
                  <a:cubicBezTo>
                    <a:pt x="216" y="730"/>
                    <a:pt x="136" y="781"/>
                    <a:pt x="42" y="747"/>
                  </a:cubicBezTo>
                  <a:cubicBezTo>
                    <a:pt x="32" y="739"/>
                    <a:pt x="26" y="730"/>
                    <a:pt x="22" y="720"/>
                  </a:cubicBezTo>
                  <a:cubicBezTo>
                    <a:pt x="0" y="616"/>
                    <a:pt x="126" y="596"/>
                    <a:pt x="142" y="510"/>
                  </a:cubicBezTo>
                  <a:cubicBezTo>
                    <a:pt x="147" y="486"/>
                    <a:pt x="171" y="452"/>
                    <a:pt x="190" y="426"/>
                  </a:cubicBezTo>
                  <a:cubicBezTo>
                    <a:pt x="197" y="419"/>
                    <a:pt x="208" y="414"/>
                    <a:pt x="219" y="411"/>
                  </a:cubicBezTo>
                  <a:cubicBezTo>
                    <a:pt x="236" y="410"/>
                    <a:pt x="251" y="414"/>
                    <a:pt x="265" y="423"/>
                  </a:cubicBezTo>
                  <a:cubicBezTo>
                    <a:pt x="274" y="428"/>
                    <a:pt x="281" y="431"/>
                    <a:pt x="289" y="434"/>
                  </a:cubicBezTo>
                  <a:cubicBezTo>
                    <a:pt x="283" y="429"/>
                    <a:pt x="277" y="426"/>
                    <a:pt x="271" y="423"/>
                  </a:cubicBezTo>
                  <a:cubicBezTo>
                    <a:pt x="252" y="408"/>
                    <a:pt x="246" y="388"/>
                    <a:pt x="249" y="367"/>
                  </a:cubicBezTo>
                  <a:cubicBezTo>
                    <a:pt x="271" y="298"/>
                    <a:pt x="323" y="304"/>
                    <a:pt x="367" y="330"/>
                  </a:cubicBezTo>
                  <a:cubicBezTo>
                    <a:pt x="422" y="362"/>
                    <a:pt x="486" y="382"/>
                    <a:pt x="524" y="437"/>
                  </a:cubicBezTo>
                  <a:cubicBezTo>
                    <a:pt x="564" y="494"/>
                    <a:pt x="604" y="483"/>
                    <a:pt x="642" y="437"/>
                  </a:cubicBezTo>
                  <a:cubicBezTo>
                    <a:pt x="640" y="422"/>
                    <a:pt x="640" y="406"/>
                    <a:pt x="642" y="393"/>
                  </a:cubicBezTo>
                  <a:cubicBezTo>
                    <a:pt x="646" y="364"/>
                    <a:pt x="660" y="339"/>
                    <a:pt x="680" y="319"/>
                  </a:cubicBezTo>
                  <a:cubicBezTo>
                    <a:pt x="756" y="280"/>
                    <a:pt x="810" y="219"/>
                    <a:pt x="846" y="141"/>
                  </a:cubicBezTo>
                  <a:cubicBezTo>
                    <a:pt x="877" y="75"/>
                    <a:pt x="927" y="31"/>
                    <a:pt x="1005" y="32"/>
                  </a:cubicBezTo>
                  <a:cubicBezTo>
                    <a:pt x="1094" y="23"/>
                    <a:pt x="1182" y="0"/>
                    <a:pt x="1274" y="11"/>
                  </a:cubicBezTo>
                  <a:cubicBezTo>
                    <a:pt x="1303" y="12"/>
                    <a:pt x="1327" y="26"/>
                    <a:pt x="1355" y="34"/>
                  </a:cubicBezTo>
                  <a:cubicBezTo>
                    <a:pt x="1366" y="37"/>
                    <a:pt x="1376" y="43"/>
                    <a:pt x="1385" y="48"/>
                  </a:cubicBezTo>
                  <a:cubicBezTo>
                    <a:pt x="1446" y="93"/>
                    <a:pt x="1518" y="121"/>
                    <a:pt x="1584" y="159"/>
                  </a:cubicBezTo>
                  <a:cubicBezTo>
                    <a:pt x="1619" y="180"/>
                    <a:pt x="1666" y="208"/>
                    <a:pt x="1640" y="255"/>
                  </a:cubicBezTo>
                  <a:cubicBezTo>
                    <a:pt x="1628" y="278"/>
                    <a:pt x="1613" y="281"/>
                    <a:pt x="1599" y="276"/>
                  </a:cubicBezTo>
                  <a:cubicBezTo>
                    <a:pt x="1626" y="299"/>
                    <a:pt x="1630" y="331"/>
                    <a:pt x="1621" y="370"/>
                  </a:cubicBezTo>
                  <a:cubicBezTo>
                    <a:pt x="1618" y="381"/>
                    <a:pt x="1613" y="390"/>
                    <a:pt x="1610" y="400"/>
                  </a:cubicBezTo>
                  <a:cubicBezTo>
                    <a:pt x="1607" y="411"/>
                    <a:pt x="1602" y="420"/>
                    <a:pt x="1599" y="431"/>
                  </a:cubicBezTo>
                  <a:cubicBezTo>
                    <a:pt x="1544" y="542"/>
                    <a:pt x="1610" y="639"/>
                    <a:pt x="1637" y="739"/>
                  </a:cubicBezTo>
                  <a:cubicBezTo>
                    <a:pt x="1639" y="749"/>
                    <a:pt x="1640" y="759"/>
                    <a:pt x="1642" y="768"/>
                  </a:cubicBezTo>
                  <a:cubicBezTo>
                    <a:pt x="1643" y="793"/>
                    <a:pt x="1642" y="816"/>
                    <a:pt x="1643" y="840"/>
                  </a:cubicBezTo>
                  <a:cubicBezTo>
                    <a:pt x="1645" y="854"/>
                    <a:pt x="1648" y="869"/>
                    <a:pt x="1657" y="880"/>
                  </a:cubicBezTo>
                  <a:cubicBezTo>
                    <a:pt x="1689" y="913"/>
                    <a:pt x="1756" y="921"/>
                    <a:pt x="1738" y="991"/>
                  </a:cubicBezTo>
                  <a:cubicBezTo>
                    <a:pt x="1732" y="1005"/>
                    <a:pt x="1721" y="1014"/>
                    <a:pt x="1709" y="1023"/>
                  </a:cubicBezTo>
                  <a:cubicBezTo>
                    <a:pt x="1703" y="1030"/>
                    <a:pt x="1695" y="1034"/>
                    <a:pt x="1688" y="1039"/>
                  </a:cubicBezTo>
                  <a:cubicBezTo>
                    <a:pt x="1680" y="1042"/>
                    <a:pt x="1672" y="1047"/>
                    <a:pt x="1666" y="1051"/>
                  </a:cubicBezTo>
                  <a:cubicBezTo>
                    <a:pt x="1660" y="1056"/>
                    <a:pt x="1654" y="1060"/>
                    <a:pt x="1648" y="1066"/>
                  </a:cubicBezTo>
                  <a:cubicBezTo>
                    <a:pt x="1643" y="1071"/>
                    <a:pt x="1637" y="1077"/>
                    <a:pt x="1631" y="1081"/>
                  </a:cubicBezTo>
                  <a:cubicBezTo>
                    <a:pt x="1625" y="1086"/>
                    <a:pt x="1619" y="1089"/>
                    <a:pt x="1614" y="1094"/>
                  </a:cubicBezTo>
                  <a:cubicBezTo>
                    <a:pt x="1608" y="1098"/>
                    <a:pt x="1604" y="1101"/>
                    <a:pt x="1598" y="1106"/>
                  </a:cubicBezTo>
                  <a:cubicBezTo>
                    <a:pt x="1592" y="1110"/>
                    <a:pt x="1587" y="1115"/>
                    <a:pt x="1581" y="1120"/>
                  </a:cubicBezTo>
                  <a:cubicBezTo>
                    <a:pt x="1576" y="1126"/>
                    <a:pt x="1570" y="1130"/>
                    <a:pt x="1564" y="1135"/>
                  </a:cubicBezTo>
                  <a:cubicBezTo>
                    <a:pt x="1561" y="1138"/>
                    <a:pt x="1558" y="1141"/>
                    <a:pt x="1556" y="1144"/>
                  </a:cubicBezTo>
                  <a:cubicBezTo>
                    <a:pt x="1550" y="1150"/>
                    <a:pt x="1546" y="1156"/>
                    <a:pt x="1540" y="1164"/>
                  </a:cubicBezTo>
                  <a:cubicBezTo>
                    <a:pt x="1537" y="1167"/>
                    <a:pt x="1534" y="1172"/>
                    <a:pt x="1530" y="1175"/>
                  </a:cubicBezTo>
                  <a:cubicBezTo>
                    <a:pt x="1524" y="1182"/>
                    <a:pt x="1518" y="1190"/>
                    <a:pt x="1511" y="1196"/>
                  </a:cubicBezTo>
                  <a:cubicBezTo>
                    <a:pt x="1501" y="1202"/>
                    <a:pt x="1492" y="1208"/>
                    <a:pt x="1482" y="1214"/>
                  </a:cubicBezTo>
                  <a:cubicBezTo>
                    <a:pt x="1346" y="1230"/>
                    <a:pt x="1242" y="1110"/>
                    <a:pt x="1283" y="985"/>
                  </a:cubicBezTo>
                  <a:cubicBezTo>
                    <a:pt x="1292" y="956"/>
                    <a:pt x="1298" y="927"/>
                    <a:pt x="1315" y="901"/>
                  </a:cubicBezTo>
                  <a:cubicBezTo>
                    <a:pt x="1387" y="823"/>
                    <a:pt x="1401" y="736"/>
                    <a:pt x="1347" y="643"/>
                  </a:cubicBezTo>
                  <a:cubicBezTo>
                    <a:pt x="1337" y="616"/>
                    <a:pt x="1329" y="587"/>
                    <a:pt x="1311" y="561"/>
                  </a:cubicBezTo>
                  <a:cubicBezTo>
                    <a:pt x="1306" y="552"/>
                    <a:pt x="1301" y="544"/>
                    <a:pt x="1298" y="533"/>
                  </a:cubicBezTo>
                  <a:cubicBezTo>
                    <a:pt x="1294" y="519"/>
                    <a:pt x="1289" y="506"/>
                    <a:pt x="1286" y="490"/>
                  </a:cubicBezTo>
                  <a:cubicBezTo>
                    <a:pt x="1283" y="481"/>
                    <a:pt x="1279" y="472"/>
                    <a:pt x="1275" y="463"/>
                  </a:cubicBezTo>
                  <a:cubicBezTo>
                    <a:pt x="1251" y="414"/>
                    <a:pt x="1234" y="356"/>
                    <a:pt x="1165" y="353"/>
                  </a:cubicBezTo>
                  <a:cubicBezTo>
                    <a:pt x="1107" y="348"/>
                    <a:pt x="1078" y="385"/>
                    <a:pt x="1054" y="428"/>
                  </a:cubicBezTo>
                  <a:cubicBezTo>
                    <a:pt x="1043" y="446"/>
                    <a:pt x="1033" y="463"/>
                    <a:pt x="1022" y="480"/>
                  </a:cubicBezTo>
                  <a:cubicBezTo>
                    <a:pt x="1013" y="494"/>
                    <a:pt x="1005" y="507"/>
                    <a:pt x="998" y="521"/>
                  </a:cubicBezTo>
                  <a:cubicBezTo>
                    <a:pt x="938" y="632"/>
                    <a:pt x="947" y="739"/>
                    <a:pt x="1022" y="842"/>
                  </a:cubicBezTo>
                  <a:cubicBezTo>
                    <a:pt x="1045" y="872"/>
                    <a:pt x="1060" y="907"/>
                    <a:pt x="1075" y="941"/>
                  </a:cubicBezTo>
                  <a:cubicBezTo>
                    <a:pt x="1107" y="1005"/>
                    <a:pt x="1101" y="1060"/>
                    <a:pt x="1022" y="1085"/>
                  </a:cubicBezTo>
                  <a:cubicBezTo>
                    <a:pt x="1004" y="1086"/>
                    <a:pt x="987" y="1085"/>
                    <a:pt x="970" y="1077"/>
                  </a:cubicBezTo>
                  <a:cubicBezTo>
                    <a:pt x="950" y="1060"/>
                    <a:pt x="941" y="1045"/>
                    <a:pt x="941" y="1025"/>
                  </a:cubicBezTo>
                  <a:close/>
                  <a:moveTo>
                    <a:pt x="1544" y="245"/>
                  </a:moveTo>
                  <a:cubicBezTo>
                    <a:pt x="1540" y="243"/>
                    <a:pt x="1537" y="242"/>
                    <a:pt x="1533" y="240"/>
                  </a:cubicBezTo>
                  <a:cubicBezTo>
                    <a:pt x="1544" y="246"/>
                    <a:pt x="1554" y="251"/>
                    <a:pt x="1565" y="256"/>
                  </a:cubicBezTo>
                  <a:cubicBezTo>
                    <a:pt x="1558" y="251"/>
                    <a:pt x="1551" y="247"/>
                    <a:pt x="1544" y="245"/>
                  </a:cubicBezTo>
                  <a:close/>
                </a:path>
              </a:pathLst>
            </a:custGeom>
            <a:solidFill>
              <a:schemeClr val="accent1">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34" name="Forme libre 1533"/>
            <p:cNvSpPr>
              <a:spLocks noChangeArrowheads="1"/>
            </p:cNvSpPr>
            <p:nvPr userDrawn="1"/>
          </p:nvSpPr>
          <p:spPr bwMode="auto">
            <a:xfrm>
              <a:off x="2252663" y="5595938"/>
              <a:ext cx="322262" cy="1093787"/>
            </a:xfrm>
            <a:custGeom>
              <a:avLst/>
              <a:gdLst>
                <a:gd name="T0" fmla="*/ 822 w 896"/>
                <a:gd name="T1" fmla="*/ 2967 h 3040"/>
                <a:gd name="T2" fmla="*/ 719 w 896"/>
                <a:gd name="T3" fmla="*/ 3016 h 3040"/>
                <a:gd name="T4" fmla="*/ 615 w 896"/>
                <a:gd name="T5" fmla="*/ 2965 h 3040"/>
                <a:gd name="T6" fmla="*/ 611 w 896"/>
                <a:gd name="T7" fmla="*/ 2952 h 3040"/>
                <a:gd name="T8" fmla="*/ 605 w 896"/>
                <a:gd name="T9" fmla="*/ 2924 h 3040"/>
                <a:gd name="T10" fmla="*/ 605 w 896"/>
                <a:gd name="T11" fmla="*/ 2894 h 3040"/>
                <a:gd name="T12" fmla="*/ 617 w 896"/>
                <a:gd name="T13" fmla="*/ 2831 h 3040"/>
                <a:gd name="T14" fmla="*/ 705 w 896"/>
                <a:gd name="T15" fmla="*/ 2411 h 3040"/>
                <a:gd name="T16" fmla="*/ 716 w 896"/>
                <a:gd name="T17" fmla="*/ 2319 h 3040"/>
                <a:gd name="T18" fmla="*/ 663 w 896"/>
                <a:gd name="T19" fmla="*/ 1848 h 3040"/>
                <a:gd name="T20" fmla="*/ 657 w 896"/>
                <a:gd name="T21" fmla="*/ 1794 h 3040"/>
                <a:gd name="T22" fmla="*/ 637 w 896"/>
                <a:gd name="T23" fmla="*/ 1712 h 3040"/>
                <a:gd name="T24" fmla="*/ 618 w 896"/>
                <a:gd name="T25" fmla="*/ 1647 h 3040"/>
                <a:gd name="T26" fmla="*/ 625 w 896"/>
                <a:gd name="T27" fmla="*/ 1582 h 3040"/>
                <a:gd name="T28" fmla="*/ 556 w 896"/>
                <a:gd name="T29" fmla="*/ 1377 h 3040"/>
                <a:gd name="T30" fmla="*/ 342 w 896"/>
                <a:gd name="T31" fmla="*/ 801 h 3040"/>
                <a:gd name="T32" fmla="*/ 327 w 896"/>
                <a:gd name="T33" fmla="*/ 772 h 3040"/>
                <a:gd name="T34" fmla="*/ 308 w 896"/>
                <a:gd name="T35" fmla="*/ 728 h 3040"/>
                <a:gd name="T36" fmla="*/ 298 w 896"/>
                <a:gd name="T37" fmla="*/ 699 h 3040"/>
                <a:gd name="T38" fmla="*/ 282 w 896"/>
                <a:gd name="T39" fmla="*/ 655 h 3040"/>
                <a:gd name="T40" fmla="*/ 99 w 896"/>
                <a:gd name="T41" fmla="*/ 287 h 3040"/>
                <a:gd name="T42" fmla="*/ 78 w 896"/>
                <a:gd name="T43" fmla="*/ 252 h 3040"/>
                <a:gd name="T44" fmla="*/ 58 w 896"/>
                <a:gd name="T45" fmla="*/ 233 h 3040"/>
                <a:gd name="T46" fmla="*/ 43 w 896"/>
                <a:gd name="T47" fmla="*/ 211 h 3040"/>
                <a:gd name="T48" fmla="*/ 31 w 896"/>
                <a:gd name="T49" fmla="*/ 186 h 3040"/>
                <a:gd name="T50" fmla="*/ 18 w 896"/>
                <a:gd name="T51" fmla="*/ 160 h 3040"/>
                <a:gd name="T52" fmla="*/ 5 w 896"/>
                <a:gd name="T53" fmla="*/ 133 h 3040"/>
                <a:gd name="T54" fmla="*/ 0 w 896"/>
                <a:gd name="T55" fmla="*/ 101 h 3040"/>
                <a:gd name="T56" fmla="*/ 9 w 896"/>
                <a:gd name="T57" fmla="*/ 68 h 3040"/>
                <a:gd name="T58" fmla="*/ 128 w 896"/>
                <a:gd name="T59" fmla="*/ 44 h 3040"/>
                <a:gd name="T60" fmla="*/ 237 w 896"/>
                <a:gd name="T61" fmla="*/ 174 h 3040"/>
                <a:gd name="T62" fmla="*/ 652 w 896"/>
                <a:gd name="T63" fmla="*/ 1058 h 3040"/>
                <a:gd name="T64" fmla="*/ 747 w 896"/>
                <a:gd name="T65" fmla="*/ 1264 h 3040"/>
                <a:gd name="T66" fmla="*/ 770 w 896"/>
                <a:gd name="T67" fmla="*/ 1292 h 3040"/>
                <a:gd name="T68" fmla="*/ 822 w 896"/>
                <a:gd name="T69" fmla="*/ 1707 h 3040"/>
                <a:gd name="T70" fmla="*/ 892 w 896"/>
                <a:gd name="T71" fmla="*/ 2561 h 3040"/>
                <a:gd name="T72" fmla="*/ 843 w 896"/>
                <a:gd name="T73" fmla="*/ 2946 h 3040"/>
                <a:gd name="T74" fmla="*/ 822 w 896"/>
                <a:gd name="T75" fmla="*/ 2967 h 3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6" h="3040">
                  <a:moveTo>
                    <a:pt x="822" y="2967"/>
                  </a:moveTo>
                  <a:cubicBezTo>
                    <a:pt x="788" y="2984"/>
                    <a:pt x="753" y="3000"/>
                    <a:pt x="719" y="3016"/>
                  </a:cubicBezTo>
                  <a:cubicBezTo>
                    <a:pt x="666" y="3039"/>
                    <a:pt x="631" y="3020"/>
                    <a:pt x="615" y="2965"/>
                  </a:cubicBezTo>
                  <a:cubicBezTo>
                    <a:pt x="614" y="2961"/>
                    <a:pt x="612" y="2956"/>
                    <a:pt x="611" y="2952"/>
                  </a:cubicBezTo>
                  <a:cubicBezTo>
                    <a:pt x="608" y="2942"/>
                    <a:pt x="606" y="2933"/>
                    <a:pt x="605" y="2924"/>
                  </a:cubicBezTo>
                  <a:cubicBezTo>
                    <a:pt x="605" y="2913"/>
                    <a:pt x="605" y="2904"/>
                    <a:pt x="605" y="2894"/>
                  </a:cubicBezTo>
                  <a:cubicBezTo>
                    <a:pt x="606" y="2872"/>
                    <a:pt x="614" y="2852"/>
                    <a:pt x="617" y="2831"/>
                  </a:cubicBezTo>
                  <a:cubicBezTo>
                    <a:pt x="673" y="2697"/>
                    <a:pt x="692" y="2555"/>
                    <a:pt x="705" y="2411"/>
                  </a:cubicBezTo>
                  <a:cubicBezTo>
                    <a:pt x="719" y="2382"/>
                    <a:pt x="718" y="2351"/>
                    <a:pt x="716" y="2319"/>
                  </a:cubicBezTo>
                  <a:cubicBezTo>
                    <a:pt x="692" y="2162"/>
                    <a:pt x="687" y="2003"/>
                    <a:pt x="663" y="1848"/>
                  </a:cubicBezTo>
                  <a:cubicBezTo>
                    <a:pt x="661" y="1829"/>
                    <a:pt x="660" y="1812"/>
                    <a:pt x="657" y="1794"/>
                  </a:cubicBezTo>
                  <a:cubicBezTo>
                    <a:pt x="647" y="1768"/>
                    <a:pt x="637" y="1741"/>
                    <a:pt x="637" y="1712"/>
                  </a:cubicBezTo>
                  <a:cubicBezTo>
                    <a:pt x="634" y="1690"/>
                    <a:pt x="620" y="1670"/>
                    <a:pt x="618" y="1647"/>
                  </a:cubicBezTo>
                  <a:cubicBezTo>
                    <a:pt x="618" y="1625"/>
                    <a:pt x="626" y="1603"/>
                    <a:pt x="625" y="1582"/>
                  </a:cubicBezTo>
                  <a:cubicBezTo>
                    <a:pt x="629" y="1504"/>
                    <a:pt x="570" y="1447"/>
                    <a:pt x="556" y="1377"/>
                  </a:cubicBezTo>
                  <a:cubicBezTo>
                    <a:pt x="522" y="1171"/>
                    <a:pt x="450" y="980"/>
                    <a:pt x="342" y="801"/>
                  </a:cubicBezTo>
                  <a:cubicBezTo>
                    <a:pt x="336" y="792"/>
                    <a:pt x="331" y="782"/>
                    <a:pt x="327" y="772"/>
                  </a:cubicBezTo>
                  <a:cubicBezTo>
                    <a:pt x="321" y="759"/>
                    <a:pt x="315" y="743"/>
                    <a:pt x="308" y="728"/>
                  </a:cubicBezTo>
                  <a:cubicBezTo>
                    <a:pt x="305" y="719"/>
                    <a:pt x="302" y="708"/>
                    <a:pt x="298" y="699"/>
                  </a:cubicBezTo>
                  <a:cubicBezTo>
                    <a:pt x="293" y="684"/>
                    <a:pt x="287" y="670"/>
                    <a:pt x="282" y="655"/>
                  </a:cubicBezTo>
                  <a:cubicBezTo>
                    <a:pt x="234" y="525"/>
                    <a:pt x="160" y="409"/>
                    <a:pt x="99" y="287"/>
                  </a:cubicBezTo>
                  <a:cubicBezTo>
                    <a:pt x="95" y="273"/>
                    <a:pt x="87" y="261"/>
                    <a:pt x="78" y="252"/>
                  </a:cubicBezTo>
                  <a:cubicBezTo>
                    <a:pt x="72" y="246"/>
                    <a:pt x="66" y="240"/>
                    <a:pt x="58" y="233"/>
                  </a:cubicBezTo>
                  <a:cubicBezTo>
                    <a:pt x="52" y="227"/>
                    <a:pt x="47" y="220"/>
                    <a:pt x="43" y="211"/>
                  </a:cubicBezTo>
                  <a:cubicBezTo>
                    <a:pt x="40" y="201"/>
                    <a:pt x="35" y="194"/>
                    <a:pt x="31" y="186"/>
                  </a:cubicBezTo>
                  <a:cubicBezTo>
                    <a:pt x="26" y="177"/>
                    <a:pt x="21" y="169"/>
                    <a:pt x="18" y="160"/>
                  </a:cubicBezTo>
                  <a:cubicBezTo>
                    <a:pt x="14" y="151"/>
                    <a:pt x="9" y="142"/>
                    <a:pt x="5" y="133"/>
                  </a:cubicBezTo>
                  <a:cubicBezTo>
                    <a:pt x="2" y="122"/>
                    <a:pt x="0" y="111"/>
                    <a:pt x="0" y="101"/>
                  </a:cubicBezTo>
                  <a:cubicBezTo>
                    <a:pt x="3" y="90"/>
                    <a:pt x="6" y="79"/>
                    <a:pt x="9" y="68"/>
                  </a:cubicBezTo>
                  <a:cubicBezTo>
                    <a:pt x="37" y="0"/>
                    <a:pt x="81" y="15"/>
                    <a:pt x="128" y="44"/>
                  </a:cubicBezTo>
                  <a:cubicBezTo>
                    <a:pt x="179" y="76"/>
                    <a:pt x="208" y="127"/>
                    <a:pt x="237" y="174"/>
                  </a:cubicBezTo>
                  <a:cubicBezTo>
                    <a:pt x="414" y="450"/>
                    <a:pt x="533" y="754"/>
                    <a:pt x="652" y="1058"/>
                  </a:cubicBezTo>
                  <a:cubicBezTo>
                    <a:pt x="680" y="1128"/>
                    <a:pt x="699" y="1203"/>
                    <a:pt x="747" y="1264"/>
                  </a:cubicBezTo>
                  <a:cubicBezTo>
                    <a:pt x="754" y="1273"/>
                    <a:pt x="762" y="1283"/>
                    <a:pt x="770" y="1292"/>
                  </a:cubicBezTo>
                  <a:cubicBezTo>
                    <a:pt x="849" y="1421"/>
                    <a:pt x="822" y="1567"/>
                    <a:pt x="822" y="1707"/>
                  </a:cubicBezTo>
                  <a:cubicBezTo>
                    <a:pt x="880" y="1988"/>
                    <a:pt x="895" y="2274"/>
                    <a:pt x="892" y="2561"/>
                  </a:cubicBezTo>
                  <a:cubicBezTo>
                    <a:pt x="890" y="2692"/>
                    <a:pt x="854" y="2817"/>
                    <a:pt x="843" y="2946"/>
                  </a:cubicBezTo>
                  <a:cubicBezTo>
                    <a:pt x="837" y="2950"/>
                    <a:pt x="829" y="2958"/>
                    <a:pt x="822" y="2967"/>
                  </a:cubicBezTo>
                </a:path>
              </a:pathLst>
            </a:custGeom>
            <a:solidFill>
              <a:schemeClr val="accent5">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35" name="Forme libre 1534"/>
            <p:cNvSpPr>
              <a:spLocks noChangeArrowheads="1"/>
            </p:cNvSpPr>
            <p:nvPr userDrawn="1"/>
          </p:nvSpPr>
          <p:spPr bwMode="auto">
            <a:xfrm>
              <a:off x="2493963" y="5414963"/>
              <a:ext cx="220662" cy="236537"/>
            </a:xfrm>
            <a:custGeom>
              <a:avLst/>
              <a:gdLst>
                <a:gd name="T0" fmla="*/ 544 w 611"/>
                <a:gd name="T1" fmla="*/ 11 h 655"/>
                <a:gd name="T2" fmla="*/ 565 w 611"/>
                <a:gd name="T3" fmla="*/ 22 h 655"/>
                <a:gd name="T4" fmla="*/ 607 w 611"/>
                <a:gd name="T5" fmla="*/ 449 h 655"/>
                <a:gd name="T6" fmla="*/ 591 w 611"/>
                <a:gd name="T7" fmla="*/ 515 h 655"/>
                <a:gd name="T8" fmla="*/ 495 w 611"/>
                <a:gd name="T9" fmla="*/ 483 h 655"/>
                <a:gd name="T10" fmla="*/ 468 w 611"/>
                <a:gd name="T11" fmla="*/ 489 h 655"/>
                <a:gd name="T12" fmla="*/ 432 w 611"/>
                <a:gd name="T13" fmla="*/ 532 h 655"/>
                <a:gd name="T14" fmla="*/ 414 w 611"/>
                <a:gd name="T15" fmla="*/ 620 h 655"/>
                <a:gd name="T16" fmla="*/ 384 w 611"/>
                <a:gd name="T17" fmla="*/ 654 h 655"/>
                <a:gd name="T18" fmla="*/ 274 w 611"/>
                <a:gd name="T19" fmla="*/ 549 h 655"/>
                <a:gd name="T20" fmla="*/ 124 w 611"/>
                <a:gd name="T21" fmla="*/ 310 h 655"/>
                <a:gd name="T22" fmla="*/ 40 w 611"/>
                <a:gd name="T23" fmla="*/ 240 h 655"/>
                <a:gd name="T24" fmla="*/ 0 w 611"/>
                <a:gd name="T25" fmla="*/ 216 h 655"/>
                <a:gd name="T26" fmla="*/ 100 w 611"/>
                <a:gd name="T27" fmla="*/ 101 h 655"/>
                <a:gd name="T28" fmla="*/ 196 w 611"/>
                <a:gd name="T29" fmla="*/ 68 h 655"/>
                <a:gd name="T30" fmla="*/ 505 w 611"/>
                <a:gd name="T31" fmla="*/ 164 h 655"/>
                <a:gd name="T32" fmla="*/ 544 w 611"/>
                <a:gd name="T33" fmla="*/ 11 h 655"/>
                <a:gd name="T34" fmla="*/ 480 w 611"/>
                <a:gd name="T35" fmla="*/ 288 h 655"/>
                <a:gd name="T36" fmla="*/ 503 w 611"/>
                <a:gd name="T37" fmla="*/ 239 h 655"/>
                <a:gd name="T38" fmla="*/ 480 w 611"/>
                <a:gd name="T39" fmla="*/ 288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1" h="655">
                  <a:moveTo>
                    <a:pt x="544" y="11"/>
                  </a:moveTo>
                  <a:cubicBezTo>
                    <a:pt x="558" y="0"/>
                    <a:pt x="565" y="10"/>
                    <a:pt x="565" y="22"/>
                  </a:cubicBezTo>
                  <a:cubicBezTo>
                    <a:pt x="564" y="165"/>
                    <a:pt x="587" y="307"/>
                    <a:pt x="607" y="449"/>
                  </a:cubicBezTo>
                  <a:cubicBezTo>
                    <a:pt x="610" y="472"/>
                    <a:pt x="604" y="494"/>
                    <a:pt x="591" y="515"/>
                  </a:cubicBezTo>
                  <a:cubicBezTo>
                    <a:pt x="564" y="491"/>
                    <a:pt x="530" y="486"/>
                    <a:pt x="495" y="483"/>
                  </a:cubicBezTo>
                  <a:cubicBezTo>
                    <a:pt x="486" y="484"/>
                    <a:pt x="477" y="486"/>
                    <a:pt x="468" y="489"/>
                  </a:cubicBezTo>
                  <a:cubicBezTo>
                    <a:pt x="449" y="498"/>
                    <a:pt x="442" y="515"/>
                    <a:pt x="432" y="532"/>
                  </a:cubicBezTo>
                  <a:cubicBezTo>
                    <a:pt x="419" y="559"/>
                    <a:pt x="419" y="590"/>
                    <a:pt x="414" y="620"/>
                  </a:cubicBezTo>
                  <a:cubicBezTo>
                    <a:pt x="410" y="636"/>
                    <a:pt x="399" y="648"/>
                    <a:pt x="384" y="654"/>
                  </a:cubicBezTo>
                  <a:cubicBezTo>
                    <a:pt x="326" y="642"/>
                    <a:pt x="298" y="597"/>
                    <a:pt x="274" y="549"/>
                  </a:cubicBezTo>
                  <a:cubicBezTo>
                    <a:pt x="232" y="463"/>
                    <a:pt x="174" y="390"/>
                    <a:pt x="124" y="310"/>
                  </a:cubicBezTo>
                  <a:cubicBezTo>
                    <a:pt x="103" y="278"/>
                    <a:pt x="80" y="249"/>
                    <a:pt x="40" y="240"/>
                  </a:cubicBezTo>
                  <a:cubicBezTo>
                    <a:pt x="19" y="246"/>
                    <a:pt x="8" y="234"/>
                    <a:pt x="0" y="216"/>
                  </a:cubicBezTo>
                  <a:cubicBezTo>
                    <a:pt x="0" y="148"/>
                    <a:pt x="31" y="110"/>
                    <a:pt x="100" y="101"/>
                  </a:cubicBezTo>
                  <a:cubicBezTo>
                    <a:pt x="133" y="97"/>
                    <a:pt x="165" y="84"/>
                    <a:pt x="196" y="68"/>
                  </a:cubicBezTo>
                  <a:cubicBezTo>
                    <a:pt x="312" y="7"/>
                    <a:pt x="430" y="44"/>
                    <a:pt x="505" y="164"/>
                  </a:cubicBezTo>
                  <a:cubicBezTo>
                    <a:pt x="495" y="108"/>
                    <a:pt x="480" y="52"/>
                    <a:pt x="544" y="11"/>
                  </a:cubicBezTo>
                  <a:close/>
                  <a:moveTo>
                    <a:pt x="480" y="288"/>
                  </a:moveTo>
                  <a:cubicBezTo>
                    <a:pt x="492" y="274"/>
                    <a:pt x="499" y="257"/>
                    <a:pt x="503" y="239"/>
                  </a:cubicBezTo>
                  <a:cubicBezTo>
                    <a:pt x="496" y="256"/>
                    <a:pt x="490" y="274"/>
                    <a:pt x="480" y="288"/>
                  </a:cubicBezTo>
                  <a:close/>
                </a:path>
              </a:pathLst>
            </a:custGeom>
            <a:solidFill>
              <a:srgbClr val="24242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36" name="Forme libre 1535"/>
            <p:cNvSpPr>
              <a:spLocks noChangeArrowheads="1"/>
            </p:cNvSpPr>
            <p:nvPr userDrawn="1"/>
          </p:nvSpPr>
          <p:spPr bwMode="auto">
            <a:xfrm>
              <a:off x="2398713" y="5640388"/>
              <a:ext cx="241300" cy="538162"/>
            </a:xfrm>
            <a:custGeom>
              <a:avLst/>
              <a:gdLst>
                <a:gd name="T0" fmla="*/ 623 w 671"/>
                <a:gd name="T1" fmla="*/ 1310 h 1494"/>
                <a:gd name="T2" fmla="*/ 614 w 671"/>
                <a:gd name="T3" fmla="*/ 1493 h 1494"/>
                <a:gd name="T4" fmla="*/ 508 w 671"/>
                <a:gd name="T5" fmla="*/ 1147 h 1494"/>
                <a:gd name="T6" fmla="*/ 490 w 671"/>
                <a:gd name="T7" fmla="*/ 1193 h 1494"/>
                <a:gd name="T8" fmla="*/ 472 w 671"/>
                <a:gd name="T9" fmla="*/ 1283 h 1494"/>
                <a:gd name="T10" fmla="*/ 406 w 671"/>
                <a:gd name="T11" fmla="*/ 1240 h 1494"/>
                <a:gd name="T12" fmla="*/ 343 w 671"/>
                <a:gd name="T13" fmla="*/ 1133 h 1494"/>
                <a:gd name="T14" fmla="*/ 320 w 671"/>
                <a:gd name="T15" fmla="*/ 1112 h 1494"/>
                <a:gd name="T16" fmla="*/ 297 w 671"/>
                <a:gd name="T17" fmla="*/ 1055 h 1494"/>
                <a:gd name="T18" fmla="*/ 290 w 671"/>
                <a:gd name="T19" fmla="*/ 1026 h 1494"/>
                <a:gd name="T20" fmla="*/ 256 w 671"/>
                <a:gd name="T21" fmla="*/ 910 h 1494"/>
                <a:gd name="T22" fmla="*/ 184 w 671"/>
                <a:gd name="T23" fmla="*/ 741 h 1494"/>
                <a:gd name="T24" fmla="*/ 174 w 671"/>
                <a:gd name="T25" fmla="*/ 712 h 1494"/>
                <a:gd name="T26" fmla="*/ 119 w 671"/>
                <a:gd name="T27" fmla="*/ 568 h 1494"/>
                <a:gd name="T28" fmla="*/ 55 w 671"/>
                <a:gd name="T29" fmla="*/ 423 h 1494"/>
                <a:gd name="T30" fmla="*/ 42 w 671"/>
                <a:gd name="T31" fmla="*/ 340 h 1494"/>
                <a:gd name="T32" fmla="*/ 90 w 671"/>
                <a:gd name="T33" fmla="*/ 295 h 1494"/>
                <a:gd name="T34" fmla="*/ 114 w 671"/>
                <a:gd name="T35" fmla="*/ 298 h 1494"/>
                <a:gd name="T36" fmla="*/ 84 w 671"/>
                <a:gd name="T37" fmla="*/ 250 h 1494"/>
                <a:gd name="T38" fmla="*/ 0 w 671"/>
                <a:gd name="T39" fmla="*/ 66 h 1494"/>
                <a:gd name="T40" fmla="*/ 44 w 671"/>
                <a:gd name="T41" fmla="*/ 12 h 1494"/>
                <a:gd name="T42" fmla="*/ 155 w 671"/>
                <a:gd name="T43" fmla="*/ 104 h 1494"/>
                <a:gd name="T44" fmla="*/ 375 w 671"/>
                <a:gd name="T45" fmla="*/ 626 h 1494"/>
                <a:gd name="T46" fmla="*/ 549 w 671"/>
                <a:gd name="T47" fmla="*/ 928 h 1494"/>
                <a:gd name="T48" fmla="*/ 623 w 671"/>
                <a:gd name="T49" fmla="*/ 1310 h 1494"/>
                <a:gd name="T50" fmla="*/ 257 w 671"/>
                <a:gd name="T51" fmla="*/ 604 h 1494"/>
                <a:gd name="T52" fmla="*/ 158 w 671"/>
                <a:gd name="T53" fmla="*/ 378 h 1494"/>
                <a:gd name="T54" fmla="*/ 257 w 671"/>
                <a:gd name="T55" fmla="*/ 604 h 1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1" h="1494">
                  <a:moveTo>
                    <a:pt x="623" y="1310"/>
                  </a:moveTo>
                  <a:cubicBezTo>
                    <a:pt x="629" y="1370"/>
                    <a:pt x="670" y="1428"/>
                    <a:pt x="614" y="1493"/>
                  </a:cubicBezTo>
                  <a:cubicBezTo>
                    <a:pt x="578" y="1379"/>
                    <a:pt x="543" y="1263"/>
                    <a:pt x="508" y="1147"/>
                  </a:cubicBezTo>
                  <a:cubicBezTo>
                    <a:pt x="481" y="1156"/>
                    <a:pt x="497" y="1179"/>
                    <a:pt x="490" y="1193"/>
                  </a:cubicBezTo>
                  <a:cubicBezTo>
                    <a:pt x="465" y="1219"/>
                    <a:pt x="501" y="1258"/>
                    <a:pt x="472" y="1283"/>
                  </a:cubicBezTo>
                  <a:cubicBezTo>
                    <a:pt x="424" y="1307"/>
                    <a:pt x="412" y="1275"/>
                    <a:pt x="406" y="1240"/>
                  </a:cubicBezTo>
                  <a:cubicBezTo>
                    <a:pt x="400" y="1196"/>
                    <a:pt x="391" y="1153"/>
                    <a:pt x="343" y="1133"/>
                  </a:cubicBezTo>
                  <a:cubicBezTo>
                    <a:pt x="334" y="1127"/>
                    <a:pt x="326" y="1121"/>
                    <a:pt x="320" y="1112"/>
                  </a:cubicBezTo>
                  <a:cubicBezTo>
                    <a:pt x="311" y="1093"/>
                    <a:pt x="305" y="1073"/>
                    <a:pt x="297" y="1055"/>
                  </a:cubicBezTo>
                  <a:cubicBezTo>
                    <a:pt x="294" y="1046"/>
                    <a:pt x="291" y="1037"/>
                    <a:pt x="290" y="1026"/>
                  </a:cubicBezTo>
                  <a:cubicBezTo>
                    <a:pt x="282" y="986"/>
                    <a:pt x="270" y="948"/>
                    <a:pt x="256" y="910"/>
                  </a:cubicBezTo>
                  <a:cubicBezTo>
                    <a:pt x="232" y="854"/>
                    <a:pt x="213" y="796"/>
                    <a:pt x="184" y="741"/>
                  </a:cubicBezTo>
                  <a:cubicBezTo>
                    <a:pt x="180" y="731"/>
                    <a:pt x="177" y="722"/>
                    <a:pt x="174" y="712"/>
                  </a:cubicBezTo>
                  <a:cubicBezTo>
                    <a:pt x="160" y="663"/>
                    <a:pt x="136" y="617"/>
                    <a:pt x="119" y="568"/>
                  </a:cubicBezTo>
                  <a:cubicBezTo>
                    <a:pt x="100" y="519"/>
                    <a:pt x="74" y="472"/>
                    <a:pt x="55" y="423"/>
                  </a:cubicBezTo>
                  <a:cubicBezTo>
                    <a:pt x="44" y="397"/>
                    <a:pt x="32" y="371"/>
                    <a:pt x="42" y="340"/>
                  </a:cubicBezTo>
                  <a:cubicBezTo>
                    <a:pt x="53" y="321"/>
                    <a:pt x="68" y="302"/>
                    <a:pt x="90" y="295"/>
                  </a:cubicBezTo>
                  <a:cubicBezTo>
                    <a:pt x="100" y="293"/>
                    <a:pt x="107" y="294"/>
                    <a:pt x="114" y="298"/>
                  </a:cubicBezTo>
                  <a:cubicBezTo>
                    <a:pt x="104" y="282"/>
                    <a:pt x="94" y="266"/>
                    <a:pt x="84" y="250"/>
                  </a:cubicBezTo>
                  <a:cubicBezTo>
                    <a:pt x="45" y="194"/>
                    <a:pt x="0" y="140"/>
                    <a:pt x="0" y="66"/>
                  </a:cubicBezTo>
                  <a:cubicBezTo>
                    <a:pt x="9" y="43"/>
                    <a:pt x="21" y="24"/>
                    <a:pt x="44" y="12"/>
                  </a:cubicBezTo>
                  <a:cubicBezTo>
                    <a:pt x="116" y="0"/>
                    <a:pt x="133" y="59"/>
                    <a:pt x="155" y="104"/>
                  </a:cubicBezTo>
                  <a:cubicBezTo>
                    <a:pt x="242" y="272"/>
                    <a:pt x="305" y="450"/>
                    <a:pt x="375" y="626"/>
                  </a:cubicBezTo>
                  <a:cubicBezTo>
                    <a:pt x="418" y="736"/>
                    <a:pt x="473" y="838"/>
                    <a:pt x="549" y="928"/>
                  </a:cubicBezTo>
                  <a:cubicBezTo>
                    <a:pt x="592" y="1055"/>
                    <a:pt x="636" y="1177"/>
                    <a:pt x="623" y="1310"/>
                  </a:cubicBezTo>
                  <a:close/>
                  <a:moveTo>
                    <a:pt x="257" y="604"/>
                  </a:moveTo>
                  <a:cubicBezTo>
                    <a:pt x="229" y="529"/>
                    <a:pt x="197" y="453"/>
                    <a:pt x="158" y="378"/>
                  </a:cubicBezTo>
                  <a:cubicBezTo>
                    <a:pt x="192" y="455"/>
                    <a:pt x="226" y="531"/>
                    <a:pt x="257" y="604"/>
                  </a:cubicBezTo>
                  <a:close/>
                </a:path>
              </a:pathLst>
            </a:custGeom>
            <a:solidFill>
              <a:schemeClr val="accent5">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37" name="Forme libre 1536"/>
            <p:cNvSpPr>
              <a:spLocks noChangeArrowheads="1"/>
            </p:cNvSpPr>
            <p:nvPr userDrawn="1"/>
          </p:nvSpPr>
          <p:spPr bwMode="auto">
            <a:xfrm>
              <a:off x="2730500" y="5467350"/>
              <a:ext cx="150813" cy="363538"/>
            </a:xfrm>
            <a:custGeom>
              <a:avLst/>
              <a:gdLst>
                <a:gd name="T0" fmla="*/ 116 w 421"/>
                <a:gd name="T1" fmla="*/ 0 h 1012"/>
                <a:gd name="T2" fmla="*/ 139 w 421"/>
                <a:gd name="T3" fmla="*/ 23 h 1012"/>
                <a:gd name="T4" fmla="*/ 208 w 421"/>
                <a:gd name="T5" fmla="*/ 37 h 1012"/>
                <a:gd name="T6" fmla="*/ 417 w 421"/>
                <a:gd name="T7" fmla="*/ 157 h 1012"/>
                <a:gd name="T8" fmla="*/ 415 w 421"/>
                <a:gd name="T9" fmla="*/ 192 h 1012"/>
                <a:gd name="T10" fmla="*/ 299 w 421"/>
                <a:gd name="T11" fmla="*/ 492 h 1012"/>
                <a:gd name="T12" fmla="*/ 203 w 421"/>
                <a:gd name="T13" fmla="*/ 605 h 1012"/>
                <a:gd name="T14" fmla="*/ 173 w 421"/>
                <a:gd name="T15" fmla="*/ 591 h 1012"/>
                <a:gd name="T16" fmla="*/ 161 w 421"/>
                <a:gd name="T17" fmla="*/ 578 h 1012"/>
                <a:gd name="T18" fmla="*/ 192 w 421"/>
                <a:gd name="T19" fmla="*/ 736 h 1012"/>
                <a:gd name="T20" fmla="*/ 200 w 421"/>
                <a:gd name="T21" fmla="*/ 921 h 1012"/>
                <a:gd name="T22" fmla="*/ 189 w 421"/>
                <a:gd name="T23" fmla="*/ 1009 h 1012"/>
                <a:gd name="T24" fmla="*/ 162 w 421"/>
                <a:gd name="T25" fmla="*/ 1011 h 1012"/>
                <a:gd name="T26" fmla="*/ 160 w 421"/>
                <a:gd name="T27" fmla="*/ 991 h 1012"/>
                <a:gd name="T28" fmla="*/ 139 w 421"/>
                <a:gd name="T29" fmla="*/ 965 h 1012"/>
                <a:gd name="T30" fmla="*/ 12 w 421"/>
                <a:gd name="T31" fmla="*/ 481 h 1012"/>
                <a:gd name="T32" fmla="*/ 26 w 421"/>
                <a:gd name="T33" fmla="*/ 350 h 1012"/>
                <a:gd name="T34" fmla="*/ 44 w 421"/>
                <a:gd name="T35" fmla="*/ 127 h 1012"/>
                <a:gd name="T36" fmla="*/ 116 w 421"/>
                <a:gd name="T37" fmla="*/ 0 h 1012"/>
                <a:gd name="T38" fmla="*/ 154 w 421"/>
                <a:gd name="T39" fmla="*/ 530 h 1012"/>
                <a:gd name="T40" fmla="*/ 105 w 421"/>
                <a:gd name="T41" fmla="*/ 356 h 1012"/>
                <a:gd name="T42" fmla="*/ 96 w 421"/>
                <a:gd name="T43" fmla="*/ 333 h 1012"/>
                <a:gd name="T44" fmla="*/ 95 w 421"/>
                <a:gd name="T45" fmla="*/ 330 h 1012"/>
                <a:gd name="T46" fmla="*/ 153 w 421"/>
                <a:gd name="T47" fmla="*/ 534 h 1012"/>
                <a:gd name="T48" fmla="*/ 154 w 421"/>
                <a:gd name="T49" fmla="*/ 530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1" h="1012">
                  <a:moveTo>
                    <a:pt x="116" y="0"/>
                  </a:moveTo>
                  <a:lnTo>
                    <a:pt x="139" y="23"/>
                  </a:lnTo>
                  <a:cubicBezTo>
                    <a:pt x="157" y="50"/>
                    <a:pt x="183" y="35"/>
                    <a:pt x="208" y="37"/>
                  </a:cubicBezTo>
                  <a:cubicBezTo>
                    <a:pt x="298" y="43"/>
                    <a:pt x="380" y="61"/>
                    <a:pt x="417" y="157"/>
                  </a:cubicBezTo>
                  <a:cubicBezTo>
                    <a:pt x="420" y="169"/>
                    <a:pt x="418" y="180"/>
                    <a:pt x="415" y="192"/>
                  </a:cubicBezTo>
                  <a:cubicBezTo>
                    <a:pt x="350" y="281"/>
                    <a:pt x="301" y="376"/>
                    <a:pt x="299" y="492"/>
                  </a:cubicBezTo>
                  <a:cubicBezTo>
                    <a:pt x="298" y="542"/>
                    <a:pt x="287" y="611"/>
                    <a:pt x="203" y="605"/>
                  </a:cubicBezTo>
                  <a:cubicBezTo>
                    <a:pt x="192" y="602"/>
                    <a:pt x="182" y="597"/>
                    <a:pt x="173" y="591"/>
                  </a:cubicBezTo>
                  <a:cubicBezTo>
                    <a:pt x="168" y="587"/>
                    <a:pt x="164" y="583"/>
                    <a:pt x="161" y="578"/>
                  </a:cubicBezTo>
                  <a:cubicBezTo>
                    <a:pt x="171" y="631"/>
                    <a:pt x="181" y="684"/>
                    <a:pt x="192" y="736"/>
                  </a:cubicBezTo>
                  <a:cubicBezTo>
                    <a:pt x="176" y="799"/>
                    <a:pt x="166" y="860"/>
                    <a:pt x="200" y="921"/>
                  </a:cubicBezTo>
                  <a:cubicBezTo>
                    <a:pt x="218" y="953"/>
                    <a:pt x="224" y="983"/>
                    <a:pt x="189" y="1009"/>
                  </a:cubicBezTo>
                  <a:cubicBezTo>
                    <a:pt x="180" y="1009"/>
                    <a:pt x="171" y="1011"/>
                    <a:pt x="162" y="1011"/>
                  </a:cubicBezTo>
                  <a:cubicBezTo>
                    <a:pt x="162" y="1005"/>
                    <a:pt x="160" y="997"/>
                    <a:pt x="160" y="991"/>
                  </a:cubicBezTo>
                  <a:cubicBezTo>
                    <a:pt x="154" y="982"/>
                    <a:pt x="148" y="973"/>
                    <a:pt x="139" y="965"/>
                  </a:cubicBezTo>
                  <a:cubicBezTo>
                    <a:pt x="90" y="806"/>
                    <a:pt x="47" y="644"/>
                    <a:pt x="12" y="481"/>
                  </a:cubicBezTo>
                  <a:cubicBezTo>
                    <a:pt x="3" y="435"/>
                    <a:pt x="0" y="394"/>
                    <a:pt x="26" y="350"/>
                  </a:cubicBezTo>
                  <a:cubicBezTo>
                    <a:pt x="67" y="281"/>
                    <a:pt x="38" y="202"/>
                    <a:pt x="44" y="127"/>
                  </a:cubicBezTo>
                  <a:cubicBezTo>
                    <a:pt x="49" y="70"/>
                    <a:pt x="50" y="18"/>
                    <a:pt x="116" y="0"/>
                  </a:cubicBezTo>
                  <a:close/>
                  <a:moveTo>
                    <a:pt x="154" y="530"/>
                  </a:moveTo>
                  <a:cubicBezTo>
                    <a:pt x="194" y="453"/>
                    <a:pt x="156" y="403"/>
                    <a:pt x="105" y="356"/>
                  </a:cubicBezTo>
                  <a:cubicBezTo>
                    <a:pt x="102" y="348"/>
                    <a:pt x="99" y="339"/>
                    <a:pt x="96" y="333"/>
                  </a:cubicBezTo>
                  <a:cubicBezTo>
                    <a:pt x="96" y="334"/>
                    <a:pt x="95" y="328"/>
                    <a:pt x="95" y="330"/>
                  </a:cubicBezTo>
                  <a:cubicBezTo>
                    <a:pt x="122" y="396"/>
                    <a:pt x="139" y="465"/>
                    <a:pt x="153" y="534"/>
                  </a:cubicBezTo>
                  <a:cubicBezTo>
                    <a:pt x="153" y="532"/>
                    <a:pt x="154" y="531"/>
                    <a:pt x="154" y="530"/>
                  </a:cubicBezTo>
                  <a:close/>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38" name="Forme libre 1537"/>
            <p:cNvSpPr>
              <a:spLocks noChangeArrowheads="1"/>
            </p:cNvSpPr>
            <p:nvPr userDrawn="1"/>
          </p:nvSpPr>
          <p:spPr bwMode="auto">
            <a:xfrm>
              <a:off x="2462213" y="5516563"/>
              <a:ext cx="206375" cy="493712"/>
            </a:xfrm>
            <a:custGeom>
              <a:avLst/>
              <a:gdLst>
                <a:gd name="T0" fmla="*/ 565 w 575"/>
                <a:gd name="T1" fmla="*/ 1104 h 1372"/>
                <a:gd name="T2" fmla="*/ 540 w 575"/>
                <a:gd name="T3" fmla="*/ 1307 h 1372"/>
                <a:gd name="T4" fmla="*/ 452 w 575"/>
                <a:gd name="T5" fmla="*/ 1281 h 1372"/>
                <a:gd name="T6" fmla="*/ 366 w 575"/>
                <a:gd name="T7" fmla="*/ 1070 h 1372"/>
                <a:gd name="T8" fmla="*/ 78 w 575"/>
                <a:gd name="T9" fmla="*/ 379 h 1372"/>
                <a:gd name="T10" fmla="*/ 87 w 575"/>
                <a:gd name="T11" fmla="*/ 270 h 1372"/>
                <a:gd name="T12" fmla="*/ 123 w 575"/>
                <a:gd name="T13" fmla="*/ 280 h 1372"/>
                <a:gd name="T14" fmla="*/ 29 w 575"/>
                <a:gd name="T15" fmla="*/ 110 h 1372"/>
                <a:gd name="T16" fmla="*/ 32 w 575"/>
                <a:gd name="T17" fmla="*/ 27 h 1372"/>
                <a:gd name="T18" fmla="*/ 114 w 575"/>
                <a:gd name="T19" fmla="*/ 58 h 1372"/>
                <a:gd name="T20" fmla="*/ 217 w 575"/>
                <a:gd name="T21" fmla="*/ 208 h 1372"/>
                <a:gd name="T22" fmla="*/ 235 w 575"/>
                <a:gd name="T23" fmla="*/ 246 h 1372"/>
                <a:gd name="T24" fmla="*/ 247 w 575"/>
                <a:gd name="T25" fmla="*/ 269 h 1372"/>
                <a:gd name="T26" fmla="*/ 256 w 575"/>
                <a:gd name="T27" fmla="*/ 292 h 1372"/>
                <a:gd name="T28" fmla="*/ 265 w 575"/>
                <a:gd name="T29" fmla="*/ 313 h 1372"/>
                <a:gd name="T30" fmla="*/ 275 w 575"/>
                <a:gd name="T31" fmla="*/ 334 h 1372"/>
                <a:gd name="T32" fmla="*/ 284 w 575"/>
                <a:gd name="T33" fmla="*/ 356 h 1372"/>
                <a:gd name="T34" fmla="*/ 298 w 575"/>
                <a:gd name="T35" fmla="*/ 389 h 1372"/>
                <a:gd name="T36" fmla="*/ 305 w 575"/>
                <a:gd name="T37" fmla="*/ 414 h 1372"/>
                <a:gd name="T38" fmla="*/ 316 w 575"/>
                <a:gd name="T39" fmla="*/ 440 h 1372"/>
                <a:gd name="T40" fmla="*/ 568 w 575"/>
                <a:gd name="T41" fmla="*/ 1075 h 1372"/>
                <a:gd name="T42" fmla="*/ 565 w 575"/>
                <a:gd name="T43" fmla="*/ 1104 h 1372"/>
                <a:gd name="T44" fmla="*/ 159 w 575"/>
                <a:gd name="T45" fmla="*/ 341 h 1372"/>
                <a:gd name="T46" fmla="*/ 159 w 575"/>
                <a:gd name="T47" fmla="*/ 336 h 1372"/>
                <a:gd name="T48" fmla="*/ 157 w 575"/>
                <a:gd name="T49" fmla="*/ 333 h 1372"/>
                <a:gd name="T50" fmla="*/ 159 w 575"/>
                <a:gd name="T51" fmla="*/ 341 h 1372"/>
                <a:gd name="T52" fmla="*/ 165 w 575"/>
                <a:gd name="T53" fmla="*/ 362 h 1372"/>
                <a:gd name="T54" fmla="*/ 168 w 575"/>
                <a:gd name="T55" fmla="*/ 359 h 1372"/>
                <a:gd name="T56" fmla="*/ 166 w 575"/>
                <a:gd name="T57" fmla="*/ 357 h 1372"/>
                <a:gd name="T58" fmla="*/ 165 w 575"/>
                <a:gd name="T59" fmla="*/ 362 h 1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5" h="1372">
                  <a:moveTo>
                    <a:pt x="565" y="1104"/>
                  </a:moveTo>
                  <a:cubicBezTo>
                    <a:pt x="557" y="1171"/>
                    <a:pt x="549" y="1240"/>
                    <a:pt x="540" y="1307"/>
                  </a:cubicBezTo>
                  <a:cubicBezTo>
                    <a:pt x="491" y="1371"/>
                    <a:pt x="470" y="1315"/>
                    <a:pt x="452" y="1281"/>
                  </a:cubicBezTo>
                  <a:cubicBezTo>
                    <a:pt x="415" y="1214"/>
                    <a:pt x="397" y="1139"/>
                    <a:pt x="366" y="1070"/>
                  </a:cubicBezTo>
                  <a:cubicBezTo>
                    <a:pt x="278" y="837"/>
                    <a:pt x="172" y="609"/>
                    <a:pt x="78" y="379"/>
                  </a:cubicBezTo>
                  <a:cubicBezTo>
                    <a:pt x="62" y="343"/>
                    <a:pt x="35" y="302"/>
                    <a:pt x="87" y="270"/>
                  </a:cubicBezTo>
                  <a:cubicBezTo>
                    <a:pt x="102" y="270"/>
                    <a:pt x="114" y="274"/>
                    <a:pt x="123" y="280"/>
                  </a:cubicBezTo>
                  <a:cubicBezTo>
                    <a:pt x="91" y="224"/>
                    <a:pt x="62" y="166"/>
                    <a:pt x="29" y="110"/>
                  </a:cubicBezTo>
                  <a:cubicBezTo>
                    <a:pt x="13" y="84"/>
                    <a:pt x="0" y="50"/>
                    <a:pt x="32" y="27"/>
                  </a:cubicBezTo>
                  <a:cubicBezTo>
                    <a:pt x="70" y="0"/>
                    <a:pt x="93" y="27"/>
                    <a:pt x="114" y="58"/>
                  </a:cubicBezTo>
                  <a:cubicBezTo>
                    <a:pt x="149" y="108"/>
                    <a:pt x="191" y="153"/>
                    <a:pt x="217" y="208"/>
                  </a:cubicBezTo>
                  <a:cubicBezTo>
                    <a:pt x="224" y="220"/>
                    <a:pt x="229" y="232"/>
                    <a:pt x="235" y="246"/>
                  </a:cubicBezTo>
                  <a:cubicBezTo>
                    <a:pt x="239" y="253"/>
                    <a:pt x="243" y="261"/>
                    <a:pt x="247" y="269"/>
                  </a:cubicBezTo>
                  <a:lnTo>
                    <a:pt x="256" y="292"/>
                  </a:lnTo>
                  <a:cubicBezTo>
                    <a:pt x="259" y="299"/>
                    <a:pt x="262" y="305"/>
                    <a:pt x="265" y="313"/>
                  </a:cubicBezTo>
                  <a:cubicBezTo>
                    <a:pt x="269" y="321"/>
                    <a:pt x="272" y="327"/>
                    <a:pt x="275" y="334"/>
                  </a:cubicBezTo>
                  <a:cubicBezTo>
                    <a:pt x="278" y="342"/>
                    <a:pt x="281" y="350"/>
                    <a:pt x="284" y="356"/>
                  </a:cubicBezTo>
                  <a:cubicBezTo>
                    <a:pt x="290" y="366"/>
                    <a:pt x="294" y="377"/>
                    <a:pt x="298" y="389"/>
                  </a:cubicBezTo>
                  <a:cubicBezTo>
                    <a:pt x="301" y="397"/>
                    <a:pt x="302" y="406"/>
                    <a:pt x="305" y="414"/>
                  </a:cubicBezTo>
                  <a:cubicBezTo>
                    <a:pt x="310" y="423"/>
                    <a:pt x="313" y="431"/>
                    <a:pt x="316" y="440"/>
                  </a:cubicBezTo>
                  <a:cubicBezTo>
                    <a:pt x="395" y="653"/>
                    <a:pt x="491" y="861"/>
                    <a:pt x="568" y="1075"/>
                  </a:cubicBezTo>
                  <a:cubicBezTo>
                    <a:pt x="574" y="1084"/>
                    <a:pt x="572" y="1095"/>
                    <a:pt x="565" y="1104"/>
                  </a:cubicBezTo>
                  <a:close/>
                  <a:moveTo>
                    <a:pt x="159" y="341"/>
                  </a:moveTo>
                  <a:cubicBezTo>
                    <a:pt x="159" y="339"/>
                    <a:pt x="159" y="337"/>
                    <a:pt x="159" y="336"/>
                  </a:cubicBezTo>
                  <a:cubicBezTo>
                    <a:pt x="158" y="335"/>
                    <a:pt x="157" y="334"/>
                    <a:pt x="157" y="333"/>
                  </a:cubicBezTo>
                  <a:cubicBezTo>
                    <a:pt x="158" y="336"/>
                    <a:pt x="159" y="338"/>
                    <a:pt x="159" y="341"/>
                  </a:cubicBezTo>
                  <a:close/>
                  <a:moveTo>
                    <a:pt x="165" y="362"/>
                  </a:moveTo>
                  <a:cubicBezTo>
                    <a:pt x="167" y="360"/>
                    <a:pt x="168" y="359"/>
                    <a:pt x="168" y="359"/>
                  </a:cubicBezTo>
                  <a:cubicBezTo>
                    <a:pt x="167" y="358"/>
                    <a:pt x="167" y="357"/>
                    <a:pt x="166" y="357"/>
                  </a:cubicBezTo>
                  <a:cubicBezTo>
                    <a:pt x="166" y="358"/>
                    <a:pt x="166" y="360"/>
                    <a:pt x="165" y="362"/>
                  </a:cubicBezTo>
                  <a:close/>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39" name="Forme libre 1538"/>
            <p:cNvSpPr>
              <a:spLocks noChangeArrowheads="1"/>
            </p:cNvSpPr>
            <p:nvPr userDrawn="1"/>
          </p:nvSpPr>
          <p:spPr bwMode="auto">
            <a:xfrm>
              <a:off x="2439988" y="5384800"/>
              <a:ext cx="249237" cy="128588"/>
            </a:xfrm>
            <a:custGeom>
              <a:avLst/>
              <a:gdLst>
                <a:gd name="T0" fmla="*/ 693 w 694"/>
                <a:gd name="T1" fmla="*/ 95 h 359"/>
                <a:gd name="T2" fmla="*/ 693 w 694"/>
                <a:gd name="T3" fmla="*/ 324 h 359"/>
                <a:gd name="T4" fmla="*/ 650 w 694"/>
                <a:gd name="T5" fmla="*/ 350 h 359"/>
                <a:gd name="T6" fmla="*/ 623 w 694"/>
                <a:gd name="T7" fmla="*/ 300 h 359"/>
                <a:gd name="T8" fmla="*/ 623 w 694"/>
                <a:gd name="T9" fmla="*/ 300 h 359"/>
                <a:gd name="T10" fmla="*/ 629 w 694"/>
                <a:gd name="T11" fmla="*/ 284 h 359"/>
                <a:gd name="T12" fmla="*/ 623 w 694"/>
                <a:gd name="T13" fmla="*/ 277 h 359"/>
                <a:gd name="T14" fmla="*/ 525 w 694"/>
                <a:gd name="T15" fmla="*/ 184 h 359"/>
                <a:gd name="T16" fmla="*/ 394 w 694"/>
                <a:gd name="T17" fmla="*/ 187 h 359"/>
                <a:gd name="T18" fmla="*/ 261 w 694"/>
                <a:gd name="T19" fmla="*/ 243 h 359"/>
                <a:gd name="T20" fmla="*/ 166 w 694"/>
                <a:gd name="T21" fmla="*/ 295 h 359"/>
                <a:gd name="T22" fmla="*/ 64 w 694"/>
                <a:gd name="T23" fmla="*/ 234 h 359"/>
                <a:gd name="T24" fmla="*/ 4 w 694"/>
                <a:gd name="T25" fmla="*/ 112 h 359"/>
                <a:gd name="T26" fmla="*/ 56 w 694"/>
                <a:gd name="T27" fmla="*/ 19 h 359"/>
                <a:gd name="T28" fmla="*/ 142 w 694"/>
                <a:gd name="T29" fmla="*/ 23 h 359"/>
                <a:gd name="T30" fmla="*/ 417 w 694"/>
                <a:gd name="T31" fmla="*/ 69 h 359"/>
                <a:gd name="T32" fmla="*/ 485 w 694"/>
                <a:gd name="T33" fmla="*/ 92 h 359"/>
                <a:gd name="T34" fmla="*/ 485 w 694"/>
                <a:gd name="T35" fmla="*/ 92 h 359"/>
                <a:gd name="T36" fmla="*/ 646 w 694"/>
                <a:gd name="T37" fmla="*/ 69 h 359"/>
                <a:gd name="T38" fmla="*/ 669 w 694"/>
                <a:gd name="T39" fmla="*/ 69 h 359"/>
                <a:gd name="T40" fmla="*/ 693 w 694"/>
                <a:gd name="T41" fmla="*/ 95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4" h="359">
                  <a:moveTo>
                    <a:pt x="693" y="95"/>
                  </a:moveTo>
                  <a:cubicBezTo>
                    <a:pt x="693" y="171"/>
                    <a:pt x="693" y="248"/>
                    <a:pt x="693" y="324"/>
                  </a:cubicBezTo>
                  <a:cubicBezTo>
                    <a:pt x="682" y="339"/>
                    <a:pt x="673" y="358"/>
                    <a:pt x="650" y="350"/>
                  </a:cubicBezTo>
                  <a:cubicBezTo>
                    <a:pt x="627" y="342"/>
                    <a:pt x="614" y="327"/>
                    <a:pt x="623" y="300"/>
                  </a:cubicBezTo>
                  <a:lnTo>
                    <a:pt x="623" y="300"/>
                  </a:lnTo>
                  <a:cubicBezTo>
                    <a:pt x="629" y="295"/>
                    <a:pt x="630" y="289"/>
                    <a:pt x="629" y="284"/>
                  </a:cubicBezTo>
                  <a:cubicBezTo>
                    <a:pt x="627" y="280"/>
                    <a:pt x="624" y="277"/>
                    <a:pt x="623" y="277"/>
                  </a:cubicBezTo>
                  <a:cubicBezTo>
                    <a:pt x="598" y="239"/>
                    <a:pt x="565" y="208"/>
                    <a:pt x="525" y="184"/>
                  </a:cubicBezTo>
                  <a:cubicBezTo>
                    <a:pt x="481" y="156"/>
                    <a:pt x="438" y="141"/>
                    <a:pt x="394" y="187"/>
                  </a:cubicBezTo>
                  <a:cubicBezTo>
                    <a:pt x="359" y="222"/>
                    <a:pt x="310" y="237"/>
                    <a:pt x="261" y="243"/>
                  </a:cubicBezTo>
                  <a:cubicBezTo>
                    <a:pt x="220" y="248"/>
                    <a:pt x="189" y="260"/>
                    <a:pt x="166" y="295"/>
                  </a:cubicBezTo>
                  <a:cubicBezTo>
                    <a:pt x="104" y="323"/>
                    <a:pt x="96" y="258"/>
                    <a:pt x="64" y="234"/>
                  </a:cubicBezTo>
                  <a:cubicBezTo>
                    <a:pt x="44" y="194"/>
                    <a:pt x="0" y="165"/>
                    <a:pt x="4" y="112"/>
                  </a:cubicBezTo>
                  <a:cubicBezTo>
                    <a:pt x="15" y="78"/>
                    <a:pt x="29" y="45"/>
                    <a:pt x="56" y="19"/>
                  </a:cubicBezTo>
                  <a:cubicBezTo>
                    <a:pt x="85" y="0"/>
                    <a:pt x="114" y="3"/>
                    <a:pt x="142" y="23"/>
                  </a:cubicBezTo>
                  <a:cubicBezTo>
                    <a:pt x="236" y="20"/>
                    <a:pt x="330" y="25"/>
                    <a:pt x="417" y="69"/>
                  </a:cubicBezTo>
                  <a:cubicBezTo>
                    <a:pt x="435" y="90"/>
                    <a:pt x="467" y="71"/>
                    <a:pt x="485" y="92"/>
                  </a:cubicBezTo>
                  <a:lnTo>
                    <a:pt x="485" y="92"/>
                  </a:lnTo>
                  <a:cubicBezTo>
                    <a:pt x="540" y="100"/>
                    <a:pt x="592" y="78"/>
                    <a:pt x="646" y="69"/>
                  </a:cubicBezTo>
                  <a:cubicBezTo>
                    <a:pt x="653" y="69"/>
                    <a:pt x="661" y="69"/>
                    <a:pt x="669" y="69"/>
                  </a:cubicBezTo>
                  <a:cubicBezTo>
                    <a:pt x="678" y="78"/>
                    <a:pt x="685" y="86"/>
                    <a:pt x="693" y="95"/>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40" name="Forme libre 1539"/>
            <p:cNvSpPr>
              <a:spLocks noChangeArrowheads="1"/>
            </p:cNvSpPr>
            <p:nvPr userDrawn="1"/>
          </p:nvSpPr>
          <p:spPr bwMode="auto">
            <a:xfrm>
              <a:off x="2460625" y="5459413"/>
              <a:ext cx="220663" cy="398462"/>
            </a:xfrm>
            <a:custGeom>
              <a:avLst/>
              <a:gdLst>
                <a:gd name="T0" fmla="*/ 38 w 612"/>
                <a:gd name="T1" fmla="*/ 6 h 1107"/>
                <a:gd name="T2" fmla="*/ 112 w 612"/>
                <a:gd name="T3" fmla="*/ 90 h 1107"/>
                <a:gd name="T4" fmla="*/ 133 w 612"/>
                <a:gd name="T5" fmla="*/ 118 h 1107"/>
                <a:gd name="T6" fmla="*/ 403 w 612"/>
                <a:gd name="T7" fmla="*/ 554 h 1107"/>
                <a:gd name="T8" fmla="*/ 611 w 612"/>
                <a:gd name="T9" fmla="*/ 1057 h 1107"/>
                <a:gd name="T10" fmla="*/ 591 w 612"/>
                <a:gd name="T11" fmla="*/ 1083 h 1107"/>
                <a:gd name="T12" fmla="*/ 591 w 612"/>
                <a:gd name="T13" fmla="*/ 1083 h 1107"/>
                <a:gd name="T14" fmla="*/ 498 w 612"/>
                <a:gd name="T15" fmla="*/ 1012 h 1107"/>
                <a:gd name="T16" fmla="*/ 232 w 612"/>
                <a:gd name="T17" fmla="*/ 411 h 1107"/>
                <a:gd name="T18" fmla="*/ 162 w 612"/>
                <a:gd name="T19" fmla="*/ 295 h 1107"/>
                <a:gd name="T20" fmla="*/ 0 w 612"/>
                <a:gd name="T21" fmla="*/ 31 h 1107"/>
                <a:gd name="T22" fmla="*/ 38 w 612"/>
                <a:gd name="T23" fmla="*/ 6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2" h="1107">
                  <a:moveTo>
                    <a:pt x="38" y="6"/>
                  </a:moveTo>
                  <a:cubicBezTo>
                    <a:pt x="63" y="34"/>
                    <a:pt x="87" y="63"/>
                    <a:pt x="112" y="90"/>
                  </a:cubicBezTo>
                  <a:cubicBezTo>
                    <a:pt x="119" y="99"/>
                    <a:pt x="125" y="108"/>
                    <a:pt x="133" y="118"/>
                  </a:cubicBezTo>
                  <a:cubicBezTo>
                    <a:pt x="225" y="263"/>
                    <a:pt x="324" y="403"/>
                    <a:pt x="403" y="554"/>
                  </a:cubicBezTo>
                  <a:cubicBezTo>
                    <a:pt x="489" y="715"/>
                    <a:pt x="587" y="870"/>
                    <a:pt x="611" y="1057"/>
                  </a:cubicBezTo>
                  <a:cubicBezTo>
                    <a:pt x="605" y="1064"/>
                    <a:pt x="597" y="1074"/>
                    <a:pt x="591" y="1083"/>
                  </a:cubicBezTo>
                  <a:lnTo>
                    <a:pt x="591" y="1083"/>
                  </a:lnTo>
                  <a:cubicBezTo>
                    <a:pt x="525" y="1106"/>
                    <a:pt x="518" y="1051"/>
                    <a:pt x="498" y="1012"/>
                  </a:cubicBezTo>
                  <a:cubicBezTo>
                    <a:pt x="396" y="819"/>
                    <a:pt x="336" y="605"/>
                    <a:pt x="232" y="411"/>
                  </a:cubicBezTo>
                  <a:cubicBezTo>
                    <a:pt x="211" y="371"/>
                    <a:pt x="194" y="328"/>
                    <a:pt x="162" y="295"/>
                  </a:cubicBezTo>
                  <a:cubicBezTo>
                    <a:pt x="128" y="194"/>
                    <a:pt x="2" y="150"/>
                    <a:pt x="0" y="31"/>
                  </a:cubicBezTo>
                  <a:cubicBezTo>
                    <a:pt x="6" y="14"/>
                    <a:pt x="17" y="0"/>
                    <a:pt x="38" y="6"/>
                  </a:cubicBezTo>
                </a:path>
              </a:pathLst>
            </a:custGeom>
            <a:solidFill>
              <a:srgbClr val="E2E2E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41" name="Forme libre 1540"/>
            <p:cNvSpPr>
              <a:spLocks noChangeArrowheads="1"/>
            </p:cNvSpPr>
            <p:nvPr userDrawn="1"/>
          </p:nvSpPr>
          <p:spPr bwMode="auto">
            <a:xfrm>
              <a:off x="2622550" y="5565775"/>
              <a:ext cx="82550" cy="203200"/>
            </a:xfrm>
            <a:custGeom>
              <a:avLst/>
              <a:gdLst>
                <a:gd name="T0" fmla="*/ 23 w 230"/>
                <a:gd name="T1" fmla="*/ 232 h 563"/>
                <a:gd name="T2" fmla="*/ 23 w 230"/>
                <a:gd name="T3" fmla="*/ 187 h 563"/>
                <a:gd name="T4" fmla="*/ 0 w 230"/>
                <a:gd name="T5" fmla="*/ 95 h 563"/>
                <a:gd name="T6" fmla="*/ 114 w 230"/>
                <a:gd name="T7" fmla="*/ 3 h 563"/>
                <a:gd name="T8" fmla="*/ 114 w 230"/>
                <a:gd name="T9" fmla="*/ 3 h 563"/>
                <a:gd name="T10" fmla="*/ 229 w 230"/>
                <a:gd name="T11" fmla="*/ 95 h 563"/>
                <a:gd name="T12" fmla="*/ 194 w 230"/>
                <a:gd name="T13" fmla="*/ 184 h 563"/>
                <a:gd name="T14" fmla="*/ 149 w 230"/>
                <a:gd name="T15" fmla="*/ 562 h 563"/>
                <a:gd name="T16" fmla="*/ 70 w 230"/>
                <a:gd name="T17" fmla="*/ 313 h 563"/>
                <a:gd name="T18" fmla="*/ 23 w 230"/>
                <a:gd name="T19" fmla="*/ 232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563">
                  <a:moveTo>
                    <a:pt x="23" y="232"/>
                  </a:moveTo>
                  <a:cubicBezTo>
                    <a:pt x="23" y="217"/>
                    <a:pt x="23" y="202"/>
                    <a:pt x="23" y="187"/>
                  </a:cubicBezTo>
                  <a:cubicBezTo>
                    <a:pt x="62" y="144"/>
                    <a:pt x="33" y="119"/>
                    <a:pt x="0" y="95"/>
                  </a:cubicBezTo>
                  <a:cubicBezTo>
                    <a:pt x="15" y="35"/>
                    <a:pt x="61" y="16"/>
                    <a:pt x="114" y="3"/>
                  </a:cubicBezTo>
                  <a:lnTo>
                    <a:pt x="114" y="3"/>
                  </a:lnTo>
                  <a:cubicBezTo>
                    <a:pt x="200" y="0"/>
                    <a:pt x="203" y="2"/>
                    <a:pt x="229" y="95"/>
                  </a:cubicBezTo>
                  <a:cubicBezTo>
                    <a:pt x="198" y="118"/>
                    <a:pt x="189" y="145"/>
                    <a:pt x="194" y="184"/>
                  </a:cubicBezTo>
                  <a:cubicBezTo>
                    <a:pt x="207" y="304"/>
                    <a:pt x="165" y="419"/>
                    <a:pt x="149" y="562"/>
                  </a:cubicBezTo>
                  <a:cubicBezTo>
                    <a:pt x="100" y="466"/>
                    <a:pt x="35" y="408"/>
                    <a:pt x="70" y="313"/>
                  </a:cubicBezTo>
                  <a:cubicBezTo>
                    <a:pt x="85" y="272"/>
                    <a:pt x="44" y="257"/>
                    <a:pt x="23" y="232"/>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42" name="Forme libre 1541"/>
            <p:cNvSpPr>
              <a:spLocks noChangeArrowheads="1"/>
            </p:cNvSpPr>
            <p:nvPr userDrawn="1"/>
          </p:nvSpPr>
          <p:spPr bwMode="auto">
            <a:xfrm>
              <a:off x="2511425" y="5557838"/>
              <a:ext cx="166688" cy="357187"/>
            </a:xfrm>
            <a:custGeom>
              <a:avLst/>
              <a:gdLst>
                <a:gd name="T0" fmla="*/ 42 w 462"/>
                <a:gd name="T1" fmla="*/ 0 h 991"/>
                <a:gd name="T2" fmla="*/ 244 w 462"/>
                <a:gd name="T3" fmla="*/ 381 h 991"/>
                <a:gd name="T4" fmla="*/ 391 w 462"/>
                <a:gd name="T5" fmla="*/ 714 h 991"/>
                <a:gd name="T6" fmla="*/ 452 w 462"/>
                <a:gd name="T7" fmla="*/ 807 h 991"/>
                <a:gd name="T8" fmla="*/ 429 w 462"/>
                <a:gd name="T9" fmla="*/ 990 h 991"/>
                <a:gd name="T10" fmla="*/ 421 w 462"/>
                <a:gd name="T11" fmla="*/ 962 h 991"/>
                <a:gd name="T12" fmla="*/ 129 w 462"/>
                <a:gd name="T13" fmla="*/ 300 h 991"/>
                <a:gd name="T14" fmla="*/ 129 w 462"/>
                <a:gd name="T15" fmla="*/ 301 h 991"/>
                <a:gd name="T16" fmla="*/ 122 w 462"/>
                <a:gd name="T17" fmla="*/ 287 h 991"/>
                <a:gd name="T18" fmla="*/ 126 w 462"/>
                <a:gd name="T19" fmla="*/ 280 h 991"/>
                <a:gd name="T20" fmla="*/ 108 w 462"/>
                <a:gd name="T21" fmla="*/ 255 h 991"/>
                <a:gd name="T22" fmla="*/ 99 w 462"/>
                <a:gd name="T23" fmla="*/ 243 h 991"/>
                <a:gd name="T24" fmla="*/ 102 w 462"/>
                <a:gd name="T25" fmla="*/ 236 h 991"/>
                <a:gd name="T26" fmla="*/ 82 w 462"/>
                <a:gd name="T27" fmla="*/ 210 h 991"/>
                <a:gd name="T28" fmla="*/ 74 w 462"/>
                <a:gd name="T29" fmla="*/ 188 h 991"/>
                <a:gd name="T30" fmla="*/ 85 w 462"/>
                <a:gd name="T31" fmla="*/ 184 h 991"/>
                <a:gd name="T32" fmla="*/ 42 w 462"/>
                <a:gd name="T33" fmla="*/ 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2" h="991">
                  <a:moveTo>
                    <a:pt x="42" y="0"/>
                  </a:moveTo>
                  <a:cubicBezTo>
                    <a:pt x="136" y="113"/>
                    <a:pt x="183" y="251"/>
                    <a:pt x="244" y="381"/>
                  </a:cubicBezTo>
                  <a:cubicBezTo>
                    <a:pt x="296" y="491"/>
                    <a:pt x="342" y="602"/>
                    <a:pt x="391" y="714"/>
                  </a:cubicBezTo>
                  <a:cubicBezTo>
                    <a:pt x="406" y="749"/>
                    <a:pt x="420" y="784"/>
                    <a:pt x="452" y="807"/>
                  </a:cubicBezTo>
                  <a:cubicBezTo>
                    <a:pt x="427" y="866"/>
                    <a:pt x="461" y="932"/>
                    <a:pt x="429" y="990"/>
                  </a:cubicBezTo>
                  <a:cubicBezTo>
                    <a:pt x="426" y="981"/>
                    <a:pt x="423" y="972"/>
                    <a:pt x="421" y="962"/>
                  </a:cubicBezTo>
                  <a:cubicBezTo>
                    <a:pt x="320" y="743"/>
                    <a:pt x="247" y="512"/>
                    <a:pt x="129" y="300"/>
                  </a:cubicBezTo>
                  <a:lnTo>
                    <a:pt x="129" y="301"/>
                  </a:lnTo>
                  <a:cubicBezTo>
                    <a:pt x="123" y="297"/>
                    <a:pt x="120" y="294"/>
                    <a:pt x="122" y="287"/>
                  </a:cubicBezTo>
                  <a:cubicBezTo>
                    <a:pt x="123" y="283"/>
                    <a:pt x="125" y="280"/>
                    <a:pt x="126" y="280"/>
                  </a:cubicBezTo>
                  <a:cubicBezTo>
                    <a:pt x="120" y="272"/>
                    <a:pt x="114" y="263"/>
                    <a:pt x="108" y="255"/>
                  </a:cubicBezTo>
                  <a:cubicBezTo>
                    <a:pt x="102" y="252"/>
                    <a:pt x="99" y="248"/>
                    <a:pt x="99" y="243"/>
                  </a:cubicBezTo>
                  <a:cubicBezTo>
                    <a:pt x="99" y="237"/>
                    <a:pt x="100" y="236"/>
                    <a:pt x="102" y="236"/>
                  </a:cubicBezTo>
                  <a:cubicBezTo>
                    <a:pt x="96" y="226"/>
                    <a:pt x="90" y="219"/>
                    <a:pt x="82" y="210"/>
                  </a:cubicBezTo>
                  <a:cubicBezTo>
                    <a:pt x="76" y="203"/>
                    <a:pt x="74" y="197"/>
                    <a:pt x="74" y="188"/>
                  </a:cubicBezTo>
                  <a:cubicBezTo>
                    <a:pt x="78" y="185"/>
                    <a:pt x="82" y="184"/>
                    <a:pt x="85" y="184"/>
                  </a:cubicBezTo>
                  <a:cubicBezTo>
                    <a:pt x="96" y="116"/>
                    <a:pt x="0" y="75"/>
                    <a:pt x="42" y="0"/>
                  </a:cubicBezTo>
                </a:path>
              </a:pathLst>
            </a:custGeom>
            <a:solidFill>
              <a:schemeClr val="accent5">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43" name="Forme libre 1542"/>
            <p:cNvSpPr>
              <a:spLocks noChangeArrowheads="1"/>
            </p:cNvSpPr>
            <p:nvPr userDrawn="1"/>
          </p:nvSpPr>
          <p:spPr bwMode="auto">
            <a:xfrm>
              <a:off x="2519363" y="6016625"/>
              <a:ext cx="63500" cy="146050"/>
            </a:xfrm>
            <a:custGeom>
              <a:avLst/>
              <a:gdLst>
                <a:gd name="T0" fmla="*/ 12 w 176"/>
                <a:gd name="T1" fmla="*/ 58 h 405"/>
                <a:gd name="T2" fmla="*/ 65 w 176"/>
                <a:gd name="T3" fmla="*/ 54 h 405"/>
                <a:gd name="T4" fmla="*/ 125 w 176"/>
                <a:gd name="T5" fmla="*/ 243 h 405"/>
                <a:gd name="T6" fmla="*/ 139 w 176"/>
                <a:gd name="T7" fmla="*/ 252 h 405"/>
                <a:gd name="T8" fmla="*/ 125 w 176"/>
                <a:gd name="T9" fmla="*/ 404 h 405"/>
                <a:gd name="T10" fmla="*/ 102 w 176"/>
                <a:gd name="T11" fmla="*/ 404 h 405"/>
                <a:gd name="T12" fmla="*/ 12 w 176"/>
                <a:gd name="T13" fmla="*/ 58 h 405"/>
              </a:gdLst>
              <a:ahLst/>
              <a:cxnLst>
                <a:cxn ang="0">
                  <a:pos x="T0" y="T1"/>
                </a:cxn>
                <a:cxn ang="0">
                  <a:pos x="T2" y="T3"/>
                </a:cxn>
                <a:cxn ang="0">
                  <a:pos x="T4" y="T5"/>
                </a:cxn>
                <a:cxn ang="0">
                  <a:pos x="T6" y="T7"/>
                </a:cxn>
                <a:cxn ang="0">
                  <a:pos x="T8" y="T9"/>
                </a:cxn>
                <a:cxn ang="0">
                  <a:pos x="T10" y="T11"/>
                </a:cxn>
                <a:cxn ang="0">
                  <a:pos x="T12" y="T13"/>
                </a:cxn>
              </a:cxnLst>
              <a:rect l="0" t="0" r="r" b="b"/>
              <a:pathLst>
                <a:path w="176" h="405">
                  <a:moveTo>
                    <a:pt x="12" y="58"/>
                  </a:moveTo>
                  <a:cubicBezTo>
                    <a:pt x="29" y="52"/>
                    <a:pt x="41" y="0"/>
                    <a:pt x="65" y="54"/>
                  </a:cubicBezTo>
                  <a:cubicBezTo>
                    <a:pt x="94" y="115"/>
                    <a:pt x="90" y="185"/>
                    <a:pt x="125" y="243"/>
                  </a:cubicBezTo>
                  <a:cubicBezTo>
                    <a:pt x="129" y="246"/>
                    <a:pt x="134" y="249"/>
                    <a:pt x="139" y="252"/>
                  </a:cubicBezTo>
                  <a:cubicBezTo>
                    <a:pt x="163" y="306"/>
                    <a:pt x="175" y="356"/>
                    <a:pt x="125" y="404"/>
                  </a:cubicBezTo>
                  <a:cubicBezTo>
                    <a:pt x="117" y="404"/>
                    <a:pt x="110" y="404"/>
                    <a:pt x="102" y="404"/>
                  </a:cubicBezTo>
                  <a:cubicBezTo>
                    <a:pt x="32" y="298"/>
                    <a:pt x="0" y="185"/>
                    <a:pt x="12" y="58"/>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44" name="Forme libre 1543"/>
            <p:cNvSpPr>
              <a:spLocks noChangeArrowheads="1"/>
            </p:cNvSpPr>
            <p:nvPr userDrawn="1"/>
          </p:nvSpPr>
          <p:spPr bwMode="auto">
            <a:xfrm>
              <a:off x="2590800" y="5948363"/>
              <a:ext cx="60325" cy="152400"/>
            </a:xfrm>
            <a:custGeom>
              <a:avLst/>
              <a:gdLst>
                <a:gd name="T0" fmla="*/ 154 w 166"/>
                <a:gd name="T1" fmla="*/ 270 h 422"/>
                <a:gd name="T2" fmla="*/ 153 w 166"/>
                <a:gd name="T3" fmla="*/ 406 h 422"/>
                <a:gd name="T4" fmla="*/ 110 w 166"/>
                <a:gd name="T5" fmla="*/ 409 h 422"/>
                <a:gd name="T6" fmla="*/ 110 w 166"/>
                <a:gd name="T7" fmla="*/ 409 h 422"/>
                <a:gd name="T8" fmla="*/ 0 w 166"/>
                <a:gd name="T9" fmla="*/ 59 h 422"/>
                <a:gd name="T10" fmla="*/ 80 w 166"/>
                <a:gd name="T11" fmla="*/ 9 h 422"/>
                <a:gd name="T12" fmla="*/ 154 w 166"/>
                <a:gd name="T13" fmla="*/ 270 h 422"/>
              </a:gdLst>
              <a:ahLst/>
              <a:cxnLst>
                <a:cxn ang="0">
                  <a:pos x="T0" y="T1"/>
                </a:cxn>
                <a:cxn ang="0">
                  <a:pos x="T2" y="T3"/>
                </a:cxn>
                <a:cxn ang="0">
                  <a:pos x="T4" y="T5"/>
                </a:cxn>
                <a:cxn ang="0">
                  <a:pos x="T6" y="T7"/>
                </a:cxn>
                <a:cxn ang="0">
                  <a:pos x="T8" y="T9"/>
                </a:cxn>
                <a:cxn ang="0">
                  <a:pos x="T10" y="T11"/>
                </a:cxn>
                <a:cxn ang="0">
                  <a:pos x="T12" y="T13"/>
                </a:cxn>
              </a:cxnLst>
              <a:rect l="0" t="0" r="r" b="b"/>
              <a:pathLst>
                <a:path w="166" h="422">
                  <a:moveTo>
                    <a:pt x="154" y="270"/>
                  </a:moveTo>
                  <a:cubicBezTo>
                    <a:pt x="165" y="316"/>
                    <a:pt x="159" y="360"/>
                    <a:pt x="153" y="406"/>
                  </a:cubicBezTo>
                  <a:cubicBezTo>
                    <a:pt x="139" y="421"/>
                    <a:pt x="125" y="421"/>
                    <a:pt x="110" y="409"/>
                  </a:cubicBezTo>
                  <a:lnTo>
                    <a:pt x="110" y="409"/>
                  </a:lnTo>
                  <a:cubicBezTo>
                    <a:pt x="51" y="299"/>
                    <a:pt x="34" y="177"/>
                    <a:pt x="0" y="59"/>
                  </a:cubicBezTo>
                  <a:cubicBezTo>
                    <a:pt x="11" y="18"/>
                    <a:pt x="37" y="0"/>
                    <a:pt x="80" y="9"/>
                  </a:cubicBezTo>
                  <a:cubicBezTo>
                    <a:pt x="118" y="91"/>
                    <a:pt x="164" y="172"/>
                    <a:pt x="154" y="270"/>
                  </a:cubicBezTo>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45" name="Forme libre 1544"/>
            <p:cNvSpPr>
              <a:spLocks noChangeArrowheads="1"/>
            </p:cNvSpPr>
            <p:nvPr userDrawn="1"/>
          </p:nvSpPr>
          <p:spPr bwMode="auto">
            <a:xfrm>
              <a:off x="2565400" y="5924550"/>
              <a:ext cx="66675" cy="185738"/>
            </a:xfrm>
            <a:custGeom>
              <a:avLst/>
              <a:gdLst>
                <a:gd name="T0" fmla="*/ 93 w 184"/>
                <a:gd name="T1" fmla="*/ 104 h 518"/>
                <a:gd name="T2" fmla="*/ 183 w 184"/>
                <a:gd name="T3" fmla="*/ 472 h 518"/>
                <a:gd name="T4" fmla="*/ 160 w 184"/>
                <a:gd name="T5" fmla="*/ 517 h 518"/>
                <a:gd name="T6" fmla="*/ 47 w 184"/>
                <a:gd name="T7" fmla="*/ 150 h 518"/>
                <a:gd name="T8" fmla="*/ 3 w 184"/>
                <a:gd name="T9" fmla="*/ 66 h 518"/>
                <a:gd name="T10" fmla="*/ 20 w 184"/>
                <a:gd name="T11" fmla="*/ 8 h 518"/>
                <a:gd name="T12" fmla="*/ 50 w 184"/>
                <a:gd name="T13" fmla="*/ 2 h 518"/>
                <a:gd name="T14" fmla="*/ 85 w 184"/>
                <a:gd name="T15" fmla="*/ 31 h 518"/>
                <a:gd name="T16" fmla="*/ 98 w 184"/>
                <a:gd name="T17" fmla="*/ 59 h 518"/>
                <a:gd name="T18" fmla="*/ 95 w 184"/>
                <a:gd name="T19" fmla="*/ 89 h 518"/>
                <a:gd name="T20" fmla="*/ 93 w 184"/>
                <a:gd name="T21" fmla="*/ 10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518">
                  <a:moveTo>
                    <a:pt x="93" y="104"/>
                  </a:moveTo>
                  <a:cubicBezTo>
                    <a:pt x="111" y="230"/>
                    <a:pt x="174" y="344"/>
                    <a:pt x="183" y="472"/>
                  </a:cubicBezTo>
                  <a:cubicBezTo>
                    <a:pt x="175" y="488"/>
                    <a:pt x="168" y="503"/>
                    <a:pt x="160" y="517"/>
                  </a:cubicBezTo>
                  <a:cubicBezTo>
                    <a:pt x="111" y="398"/>
                    <a:pt x="99" y="268"/>
                    <a:pt x="47" y="150"/>
                  </a:cubicBezTo>
                  <a:cubicBezTo>
                    <a:pt x="24" y="127"/>
                    <a:pt x="12" y="97"/>
                    <a:pt x="3" y="66"/>
                  </a:cubicBezTo>
                  <a:cubicBezTo>
                    <a:pt x="0" y="45"/>
                    <a:pt x="0" y="23"/>
                    <a:pt x="20" y="8"/>
                  </a:cubicBezTo>
                  <a:cubicBezTo>
                    <a:pt x="29" y="4"/>
                    <a:pt x="40" y="0"/>
                    <a:pt x="50" y="2"/>
                  </a:cubicBezTo>
                  <a:cubicBezTo>
                    <a:pt x="65" y="7"/>
                    <a:pt x="76" y="19"/>
                    <a:pt x="85" y="31"/>
                  </a:cubicBezTo>
                  <a:cubicBezTo>
                    <a:pt x="91" y="40"/>
                    <a:pt x="95" y="49"/>
                    <a:pt x="98" y="59"/>
                  </a:cubicBezTo>
                  <a:cubicBezTo>
                    <a:pt x="99" y="69"/>
                    <a:pt x="98" y="78"/>
                    <a:pt x="95" y="89"/>
                  </a:cubicBezTo>
                  <a:cubicBezTo>
                    <a:pt x="96" y="95"/>
                    <a:pt x="95" y="100"/>
                    <a:pt x="93" y="104"/>
                  </a:cubicBezTo>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46" name="Forme libre 1545"/>
            <p:cNvSpPr>
              <a:spLocks noChangeArrowheads="1"/>
            </p:cNvSpPr>
            <p:nvPr userDrawn="1"/>
          </p:nvSpPr>
          <p:spPr bwMode="auto">
            <a:xfrm>
              <a:off x="2587625" y="5892800"/>
              <a:ext cx="80963" cy="152400"/>
            </a:xfrm>
            <a:custGeom>
              <a:avLst/>
              <a:gdLst>
                <a:gd name="T0" fmla="*/ 166 w 224"/>
                <a:gd name="T1" fmla="*/ 423 h 424"/>
                <a:gd name="T2" fmla="*/ 78 w 224"/>
                <a:gd name="T3" fmla="*/ 171 h 424"/>
                <a:gd name="T4" fmla="*/ 53 w 224"/>
                <a:gd name="T5" fmla="*/ 162 h 424"/>
                <a:gd name="T6" fmla="*/ 29 w 224"/>
                <a:gd name="T7" fmla="*/ 130 h 424"/>
                <a:gd name="T8" fmla="*/ 17 w 224"/>
                <a:gd name="T9" fmla="*/ 104 h 424"/>
                <a:gd name="T10" fmla="*/ 1 w 224"/>
                <a:gd name="T11" fmla="*/ 63 h 424"/>
                <a:gd name="T12" fmla="*/ 14 w 224"/>
                <a:gd name="T13" fmla="*/ 18 h 424"/>
                <a:gd name="T14" fmla="*/ 56 w 224"/>
                <a:gd name="T15" fmla="*/ 9 h 424"/>
                <a:gd name="T16" fmla="*/ 131 w 224"/>
                <a:gd name="T17" fmla="*/ 195 h 424"/>
                <a:gd name="T18" fmla="*/ 194 w 224"/>
                <a:gd name="T19" fmla="*/ 261 h 424"/>
                <a:gd name="T20" fmla="*/ 166 w 224"/>
                <a:gd name="T21" fmla="*/ 423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24">
                  <a:moveTo>
                    <a:pt x="166" y="423"/>
                  </a:moveTo>
                  <a:cubicBezTo>
                    <a:pt x="113" y="347"/>
                    <a:pt x="124" y="249"/>
                    <a:pt x="78" y="171"/>
                  </a:cubicBezTo>
                  <a:cubicBezTo>
                    <a:pt x="69" y="169"/>
                    <a:pt x="61" y="166"/>
                    <a:pt x="53" y="162"/>
                  </a:cubicBezTo>
                  <a:cubicBezTo>
                    <a:pt x="43" y="154"/>
                    <a:pt x="35" y="142"/>
                    <a:pt x="29" y="130"/>
                  </a:cubicBezTo>
                  <a:cubicBezTo>
                    <a:pt x="24" y="122"/>
                    <a:pt x="20" y="113"/>
                    <a:pt x="17" y="104"/>
                  </a:cubicBezTo>
                  <a:cubicBezTo>
                    <a:pt x="11" y="90"/>
                    <a:pt x="3" y="78"/>
                    <a:pt x="1" y="63"/>
                  </a:cubicBezTo>
                  <a:cubicBezTo>
                    <a:pt x="0" y="46"/>
                    <a:pt x="3" y="32"/>
                    <a:pt x="14" y="18"/>
                  </a:cubicBezTo>
                  <a:cubicBezTo>
                    <a:pt x="26" y="6"/>
                    <a:pt x="40" y="0"/>
                    <a:pt x="56" y="9"/>
                  </a:cubicBezTo>
                  <a:cubicBezTo>
                    <a:pt x="81" y="72"/>
                    <a:pt x="105" y="134"/>
                    <a:pt x="131" y="195"/>
                  </a:cubicBezTo>
                  <a:cubicBezTo>
                    <a:pt x="143" y="224"/>
                    <a:pt x="147" y="266"/>
                    <a:pt x="194" y="261"/>
                  </a:cubicBezTo>
                  <a:cubicBezTo>
                    <a:pt x="223" y="322"/>
                    <a:pt x="186" y="371"/>
                    <a:pt x="166" y="423"/>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47" name="Forme libre 1546"/>
            <p:cNvSpPr>
              <a:spLocks noChangeArrowheads="1"/>
            </p:cNvSpPr>
            <p:nvPr userDrawn="1"/>
          </p:nvSpPr>
          <p:spPr bwMode="auto">
            <a:xfrm>
              <a:off x="2503488" y="6030913"/>
              <a:ext cx="58737" cy="190500"/>
            </a:xfrm>
            <a:custGeom>
              <a:avLst/>
              <a:gdLst>
                <a:gd name="T0" fmla="*/ 57 w 162"/>
                <a:gd name="T1" fmla="*/ 16 h 529"/>
                <a:gd name="T2" fmla="*/ 148 w 162"/>
                <a:gd name="T3" fmla="*/ 360 h 529"/>
                <a:gd name="T4" fmla="*/ 161 w 162"/>
                <a:gd name="T5" fmla="*/ 488 h 529"/>
                <a:gd name="T6" fmla="*/ 127 w 162"/>
                <a:gd name="T7" fmla="*/ 494 h 529"/>
                <a:gd name="T8" fmla="*/ 31 w 162"/>
                <a:gd name="T9" fmla="*/ 87 h 529"/>
                <a:gd name="T10" fmla="*/ 2 w 162"/>
                <a:gd name="T11" fmla="*/ 36 h 529"/>
                <a:gd name="T12" fmla="*/ 8 w 162"/>
                <a:gd name="T13" fmla="*/ 9 h 529"/>
                <a:gd name="T14" fmla="*/ 35 w 162"/>
                <a:gd name="T15" fmla="*/ 0 h 529"/>
                <a:gd name="T16" fmla="*/ 57 w 162"/>
                <a:gd name="T17" fmla="*/ 16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529">
                  <a:moveTo>
                    <a:pt x="57" y="16"/>
                  </a:moveTo>
                  <a:cubicBezTo>
                    <a:pt x="71" y="136"/>
                    <a:pt x="101" y="250"/>
                    <a:pt x="148" y="360"/>
                  </a:cubicBezTo>
                  <a:cubicBezTo>
                    <a:pt x="153" y="403"/>
                    <a:pt x="161" y="446"/>
                    <a:pt x="161" y="488"/>
                  </a:cubicBezTo>
                  <a:cubicBezTo>
                    <a:pt x="161" y="528"/>
                    <a:pt x="139" y="499"/>
                    <a:pt x="127" y="494"/>
                  </a:cubicBezTo>
                  <a:cubicBezTo>
                    <a:pt x="101" y="357"/>
                    <a:pt x="69" y="221"/>
                    <a:pt x="31" y="87"/>
                  </a:cubicBezTo>
                  <a:cubicBezTo>
                    <a:pt x="20" y="70"/>
                    <a:pt x="8" y="55"/>
                    <a:pt x="2" y="36"/>
                  </a:cubicBezTo>
                  <a:cubicBezTo>
                    <a:pt x="0" y="27"/>
                    <a:pt x="2" y="18"/>
                    <a:pt x="8" y="9"/>
                  </a:cubicBezTo>
                  <a:cubicBezTo>
                    <a:pt x="16" y="3"/>
                    <a:pt x="25" y="0"/>
                    <a:pt x="35" y="0"/>
                  </a:cubicBezTo>
                  <a:cubicBezTo>
                    <a:pt x="43" y="6"/>
                    <a:pt x="51" y="10"/>
                    <a:pt x="57" y="16"/>
                  </a:cubicBezTo>
                </a:path>
              </a:pathLst>
            </a:custGeom>
            <a:solidFill>
              <a:srgbClr val="A6A6A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48" name="Forme libre 1547"/>
            <p:cNvSpPr>
              <a:spLocks noChangeArrowheads="1"/>
            </p:cNvSpPr>
            <p:nvPr userDrawn="1"/>
          </p:nvSpPr>
          <p:spPr bwMode="auto">
            <a:xfrm>
              <a:off x="2565400" y="6069013"/>
              <a:ext cx="42863" cy="128587"/>
            </a:xfrm>
            <a:custGeom>
              <a:avLst/>
              <a:gdLst>
                <a:gd name="T0" fmla="*/ 0 w 117"/>
                <a:gd name="T1" fmla="*/ 96 h 357"/>
                <a:gd name="T2" fmla="*/ 27 w 117"/>
                <a:gd name="T3" fmla="*/ 0 h 357"/>
                <a:gd name="T4" fmla="*/ 101 w 117"/>
                <a:gd name="T5" fmla="*/ 298 h 357"/>
                <a:gd name="T6" fmla="*/ 84 w 117"/>
                <a:gd name="T7" fmla="*/ 353 h 357"/>
                <a:gd name="T8" fmla="*/ 46 w 117"/>
                <a:gd name="T9" fmla="*/ 304 h 357"/>
                <a:gd name="T10" fmla="*/ 0 w 117"/>
                <a:gd name="T11" fmla="*/ 96 h 357"/>
              </a:gdLst>
              <a:ahLst/>
              <a:cxnLst>
                <a:cxn ang="0">
                  <a:pos x="T0" y="T1"/>
                </a:cxn>
                <a:cxn ang="0">
                  <a:pos x="T2" y="T3"/>
                </a:cxn>
                <a:cxn ang="0">
                  <a:pos x="T4" y="T5"/>
                </a:cxn>
                <a:cxn ang="0">
                  <a:pos x="T6" y="T7"/>
                </a:cxn>
                <a:cxn ang="0">
                  <a:pos x="T8" y="T9"/>
                </a:cxn>
                <a:cxn ang="0">
                  <a:pos x="T10" y="T11"/>
                </a:cxn>
              </a:cxnLst>
              <a:rect l="0" t="0" r="r" b="b"/>
              <a:pathLst>
                <a:path w="117" h="357">
                  <a:moveTo>
                    <a:pt x="0" y="96"/>
                  </a:moveTo>
                  <a:cubicBezTo>
                    <a:pt x="1" y="63"/>
                    <a:pt x="3" y="28"/>
                    <a:pt x="27" y="0"/>
                  </a:cubicBezTo>
                  <a:cubicBezTo>
                    <a:pt x="59" y="98"/>
                    <a:pt x="85" y="197"/>
                    <a:pt x="101" y="298"/>
                  </a:cubicBezTo>
                  <a:cubicBezTo>
                    <a:pt x="104" y="319"/>
                    <a:pt x="116" y="350"/>
                    <a:pt x="84" y="353"/>
                  </a:cubicBezTo>
                  <a:cubicBezTo>
                    <a:pt x="58" y="356"/>
                    <a:pt x="50" y="327"/>
                    <a:pt x="46" y="304"/>
                  </a:cubicBezTo>
                  <a:cubicBezTo>
                    <a:pt x="9" y="240"/>
                    <a:pt x="17" y="165"/>
                    <a:pt x="0" y="96"/>
                  </a:cubicBezTo>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49" name="Forme libre 1548"/>
            <p:cNvSpPr>
              <a:spLocks noChangeArrowheads="1"/>
            </p:cNvSpPr>
            <p:nvPr userDrawn="1"/>
          </p:nvSpPr>
          <p:spPr bwMode="auto">
            <a:xfrm>
              <a:off x="2559050" y="6103938"/>
              <a:ext cx="22225" cy="76200"/>
            </a:xfrm>
            <a:custGeom>
              <a:avLst/>
              <a:gdLst>
                <a:gd name="T0" fmla="*/ 15 w 60"/>
                <a:gd name="T1" fmla="*/ 0 h 210"/>
                <a:gd name="T2" fmla="*/ 59 w 60"/>
                <a:gd name="T3" fmla="*/ 209 h 210"/>
                <a:gd name="T4" fmla="*/ 15 w 60"/>
                <a:gd name="T5" fmla="*/ 161 h 210"/>
                <a:gd name="T6" fmla="*/ 15 w 60"/>
                <a:gd name="T7" fmla="*/ 0 h 210"/>
              </a:gdLst>
              <a:ahLst/>
              <a:cxnLst>
                <a:cxn ang="0">
                  <a:pos x="T0" y="T1"/>
                </a:cxn>
                <a:cxn ang="0">
                  <a:pos x="T2" y="T3"/>
                </a:cxn>
                <a:cxn ang="0">
                  <a:pos x="T4" y="T5"/>
                </a:cxn>
                <a:cxn ang="0">
                  <a:pos x="T6" y="T7"/>
                </a:cxn>
              </a:cxnLst>
              <a:rect l="0" t="0" r="r" b="b"/>
              <a:pathLst>
                <a:path w="60" h="210">
                  <a:moveTo>
                    <a:pt x="15" y="0"/>
                  </a:moveTo>
                  <a:cubicBezTo>
                    <a:pt x="47" y="66"/>
                    <a:pt x="59" y="136"/>
                    <a:pt x="59" y="209"/>
                  </a:cubicBezTo>
                  <a:cubicBezTo>
                    <a:pt x="44" y="193"/>
                    <a:pt x="30" y="177"/>
                    <a:pt x="15" y="161"/>
                  </a:cubicBezTo>
                  <a:cubicBezTo>
                    <a:pt x="0" y="107"/>
                    <a:pt x="6" y="54"/>
                    <a:pt x="15" y="0"/>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50" name="Forme libre 1549"/>
            <p:cNvSpPr>
              <a:spLocks noChangeArrowheads="1"/>
            </p:cNvSpPr>
            <p:nvPr userDrawn="1"/>
          </p:nvSpPr>
          <p:spPr bwMode="auto">
            <a:xfrm>
              <a:off x="2630488" y="6094413"/>
              <a:ext cx="17462" cy="23812"/>
            </a:xfrm>
            <a:custGeom>
              <a:avLst/>
              <a:gdLst>
                <a:gd name="T0" fmla="*/ 0 w 48"/>
                <a:gd name="T1" fmla="*/ 3 h 65"/>
                <a:gd name="T2" fmla="*/ 43 w 48"/>
                <a:gd name="T3" fmla="*/ 0 h 65"/>
                <a:gd name="T4" fmla="*/ 46 w 48"/>
                <a:gd name="T5" fmla="*/ 32 h 65"/>
                <a:gd name="T6" fmla="*/ 29 w 48"/>
                <a:gd name="T7" fmla="*/ 64 h 65"/>
                <a:gd name="T8" fmla="*/ 8 w 48"/>
                <a:gd name="T9" fmla="*/ 45 h 65"/>
                <a:gd name="T10" fmla="*/ 0 w 48"/>
                <a:gd name="T11" fmla="*/ 3 h 65"/>
              </a:gdLst>
              <a:ahLst/>
              <a:cxnLst>
                <a:cxn ang="0">
                  <a:pos x="T0" y="T1"/>
                </a:cxn>
                <a:cxn ang="0">
                  <a:pos x="T2" y="T3"/>
                </a:cxn>
                <a:cxn ang="0">
                  <a:pos x="T4" y="T5"/>
                </a:cxn>
                <a:cxn ang="0">
                  <a:pos x="T6" y="T7"/>
                </a:cxn>
                <a:cxn ang="0">
                  <a:pos x="T8" y="T9"/>
                </a:cxn>
                <a:cxn ang="0">
                  <a:pos x="T10" y="T11"/>
                </a:cxn>
              </a:cxnLst>
              <a:rect l="0" t="0" r="r" b="b"/>
              <a:pathLst>
                <a:path w="48" h="65">
                  <a:moveTo>
                    <a:pt x="0" y="3"/>
                  </a:moveTo>
                  <a:cubicBezTo>
                    <a:pt x="14" y="2"/>
                    <a:pt x="29" y="2"/>
                    <a:pt x="43" y="0"/>
                  </a:cubicBezTo>
                  <a:cubicBezTo>
                    <a:pt x="44" y="11"/>
                    <a:pt x="46" y="22"/>
                    <a:pt x="46" y="32"/>
                  </a:cubicBezTo>
                  <a:cubicBezTo>
                    <a:pt x="46" y="46"/>
                    <a:pt x="47" y="63"/>
                    <a:pt x="29" y="64"/>
                  </a:cubicBezTo>
                  <a:cubicBezTo>
                    <a:pt x="21" y="64"/>
                    <a:pt x="11" y="54"/>
                    <a:pt x="8" y="45"/>
                  </a:cubicBezTo>
                  <a:cubicBezTo>
                    <a:pt x="3" y="32"/>
                    <a:pt x="3" y="17"/>
                    <a:pt x="0" y="3"/>
                  </a:cubicBezTo>
                </a:path>
              </a:pathLst>
            </a:custGeom>
            <a:solidFill>
              <a:schemeClr val="accent5">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51" name="Forme libre 1550"/>
            <p:cNvSpPr>
              <a:spLocks noChangeArrowheads="1"/>
            </p:cNvSpPr>
            <p:nvPr userDrawn="1"/>
          </p:nvSpPr>
          <p:spPr bwMode="auto">
            <a:xfrm>
              <a:off x="2549525" y="6656388"/>
              <a:ext cx="7938" cy="7937"/>
            </a:xfrm>
            <a:custGeom>
              <a:avLst/>
              <a:gdLst>
                <a:gd name="T0" fmla="*/ 0 w 23"/>
                <a:gd name="T1" fmla="*/ 23 h 24"/>
                <a:gd name="T2" fmla="*/ 22 w 23"/>
                <a:gd name="T3" fmla="*/ 0 h 24"/>
                <a:gd name="T4" fmla="*/ 0 w 23"/>
                <a:gd name="T5" fmla="*/ 23 h 24"/>
              </a:gdLst>
              <a:ahLst/>
              <a:cxnLst>
                <a:cxn ang="0">
                  <a:pos x="T0" y="T1"/>
                </a:cxn>
                <a:cxn ang="0">
                  <a:pos x="T2" y="T3"/>
                </a:cxn>
                <a:cxn ang="0">
                  <a:pos x="T4" y="T5"/>
                </a:cxn>
              </a:cxnLst>
              <a:rect l="0" t="0" r="r" b="b"/>
              <a:pathLst>
                <a:path w="23" h="24">
                  <a:moveTo>
                    <a:pt x="0" y="23"/>
                  </a:moveTo>
                  <a:cubicBezTo>
                    <a:pt x="7" y="15"/>
                    <a:pt x="15" y="8"/>
                    <a:pt x="22" y="0"/>
                  </a:cubicBezTo>
                  <a:cubicBezTo>
                    <a:pt x="15" y="6"/>
                    <a:pt x="7" y="14"/>
                    <a:pt x="0" y="23"/>
                  </a:cubicBezTo>
                </a:path>
              </a:pathLst>
            </a:custGeom>
            <a:solidFill>
              <a:srgbClr val="26262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52" name="Forme libre 1551"/>
            <p:cNvSpPr>
              <a:spLocks noChangeArrowheads="1"/>
            </p:cNvSpPr>
            <p:nvPr userDrawn="1"/>
          </p:nvSpPr>
          <p:spPr bwMode="auto">
            <a:xfrm>
              <a:off x="2673350" y="5838825"/>
              <a:ext cx="7938" cy="9525"/>
            </a:xfrm>
            <a:custGeom>
              <a:avLst/>
              <a:gdLst>
                <a:gd name="T0" fmla="*/ 0 w 21"/>
                <a:gd name="T1" fmla="*/ 26 h 27"/>
                <a:gd name="T2" fmla="*/ 20 w 21"/>
                <a:gd name="T3" fmla="*/ 0 h 27"/>
                <a:gd name="T4" fmla="*/ 0 w 21"/>
                <a:gd name="T5" fmla="*/ 26 h 27"/>
              </a:gdLst>
              <a:ahLst/>
              <a:cxnLst>
                <a:cxn ang="0">
                  <a:pos x="T0" y="T1"/>
                </a:cxn>
                <a:cxn ang="0">
                  <a:pos x="T2" y="T3"/>
                </a:cxn>
                <a:cxn ang="0">
                  <a:pos x="T4" y="T5"/>
                </a:cxn>
              </a:cxnLst>
              <a:rect l="0" t="0" r="r" b="b"/>
              <a:pathLst>
                <a:path w="21" h="27">
                  <a:moveTo>
                    <a:pt x="0" y="26"/>
                  </a:moveTo>
                  <a:cubicBezTo>
                    <a:pt x="6" y="17"/>
                    <a:pt x="13" y="9"/>
                    <a:pt x="20" y="0"/>
                  </a:cubicBezTo>
                  <a:cubicBezTo>
                    <a:pt x="12" y="9"/>
                    <a:pt x="6" y="17"/>
                    <a:pt x="0" y="26"/>
                  </a:cubicBez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53" name="Forme libre 1552"/>
            <p:cNvSpPr>
              <a:spLocks noChangeArrowheads="1"/>
            </p:cNvSpPr>
            <p:nvPr userDrawn="1"/>
          </p:nvSpPr>
          <p:spPr bwMode="auto">
            <a:xfrm>
              <a:off x="6288088" y="3224213"/>
              <a:ext cx="917575" cy="515937"/>
            </a:xfrm>
            <a:custGeom>
              <a:avLst/>
              <a:gdLst>
                <a:gd name="T0" fmla="*/ 147 w 2548"/>
                <a:gd name="T1" fmla="*/ 808 h 1433"/>
                <a:gd name="T2" fmla="*/ 147 w 2548"/>
                <a:gd name="T3" fmla="*/ 739 h 1433"/>
                <a:gd name="T4" fmla="*/ 381 w 2548"/>
                <a:gd name="T5" fmla="*/ 724 h 1433"/>
                <a:gd name="T6" fmla="*/ 1617 w 2548"/>
                <a:gd name="T7" fmla="*/ 310 h 1433"/>
                <a:gd name="T8" fmla="*/ 2528 w 2548"/>
                <a:gd name="T9" fmla="*/ 0 h 1433"/>
                <a:gd name="T10" fmla="*/ 2544 w 2548"/>
                <a:gd name="T11" fmla="*/ 47 h 1433"/>
                <a:gd name="T12" fmla="*/ 2402 w 2548"/>
                <a:gd name="T13" fmla="*/ 137 h 1433"/>
                <a:gd name="T14" fmla="*/ 2373 w 2548"/>
                <a:gd name="T15" fmla="*/ 151 h 1433"/>
                <a:gd name="T16" fmla="*/ 2332 w 2548"/>
                <a:gd name="T17" fmla="*/ 175 h 1433"/>
                <a:gd name="T18" fmla="*/ 2305 w 2548"/>
                <a:gd name="T19" fmla="*/ 188 h 1433"/>
                <a:gd name="T20" fmla="*/ 2262 w 2548"/>
                <a:gd name="T21" fmla="*/ 203 h 1433"/>
                <a:gd name="T22" fmla="*/ 2233 w 2548"/>
                <a:gd name="T23" fmla="*/ 211 h 1433"/>
                <a:gd name="T24" fmla="*/ 2124 w 2548"/>
                <a:gd name="T25" fmla="*/ 240 h 1433"/>
                <a:gd name="T26" fmla="*/ 2097 w 2548"/>
                <a:gd name="T27" fmla="*/ 253 h 1433"/>
                <a:gd name="T28" fmla="*/ 2069 w 2548"/>
                <a:gd name="T29" fmla="*/ 269 h 1433"/>
                <a:gd name="T30" fmla="*/ 2040 w 2548"/>
                <a:gd name="T31" fmla="*/ 279 h 1433"/>
                <a:gd name="T32" fmla="*/ 1892 w 2548"/>
                <a:gd name="T33" fmla="*/ 317 h 1433"/>
                <a:gd name="T34" fmla="*/ 1860 w 2548"/>
                <a:gd name="T35" fmla="*/ 317 h 1433"/>
                <a:gd name="T36" fmla="*/ 1694 w 2548"/>
                <a:gd name="T37" fmla="*/ 401 h 1433"/>
                <a:gd name="T38" fmla="*/ 1663 w 2548"/>
                <a:gd name="T39" fmla="*/ 417 h 1433"/>
                <a:gd name="T40" fmla="*/ 1485 w 2548"/>
                <a:gd name="T41" fmla="*/ 478 h 1433"/>
                <a:gd name="T42" fmla="*/ 1451 w 2548"/>
                <a:gd name="T43" fmla="*/ 481 h 1433"/>
                <a:gd name="T44" fmla="*/ 1417 w 2548"/>
                <a:gd name="T45" fmla="*/ 482 h 1433"/>
                <a:gd name="T46" fmla="*/ 811 w 2548"/>
                <a:gd name="T47" fmla="*/ 716 h 1433"/>
                <a:gd name="T48" fmla="*/ 845 w 2548"/>
                <a:gd name="T49" fmla="*/ 763 h 1433"/>
                <a:gd name="T50" fmla="*/ 746 w 2548"/>
                <a:gd name="T51" fmla="*/ 1109 h 1433"/>
                <a:gd name="T52" fmla="*/ 301 w 2548"/>
                <a:gd name="T53" fmla="*/ 1379 h 1433"/>
                <a:gd name="T54" fmla="*/ 0 w 2548"/>
                <a:gd name="T55" fmla="*/ 1336 h 1433"/>
                <a:gd name="T56" fmla="*/ 101 w 2548"/>
                <a:gd name="T57" fmla="*/ 1002 h 1433"/>
                <a:gd name="T58" fmla="*/ 147 w 2548"/>
                <a:gd name="T59" fmla="*/ 808 h 1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48" h="1433">
                  <a:moveTo>
                    <a:pt x="147" y="808"/>
                  </a:moveTo>
                  <a:cubicBezTo>
                    <a:pt x="147" y="785"/>
                    <a:pt x="147" y="762"/>
                    <a:pt x="147" y="739"/>
                  </a:cubicBezTo>
                  <a:cubicBezTo>
                    <a:pt x="228" y="773"/>
                    <a:pt x="304" y="750"/>
                    <a:pt x="381" y="724"/>
                  </a:cubicBezTo>
                  <a:cubicBezTo>
                    <a:pt x="793" y="586"/>
                    <a:pt x="1205" y="449"/>
                    <a:pt x="1617" y="310"/>
                  </a:cubicBezTo>
                  <a:cubicBezTo>
                    <a:pt x="1921" y="208"/>
                    <a:pt x="2224" y="104"/>
                    <a:pt x="2528" y="0"/>
                  </a:cubicBezTo>
                  <a:cubicBezTo>
                    <a:pt x="2543" y="12"/>
                    <a:pt x="2547" y="29"/>
                    <a:pt x="2544" y="47"/>
                  </a:cubicBezTo>
                  <a:cubicBezTo>
                    <a:pt x="2514" y="102"/>
                    <a:pt x="2459" y="122"/>
                    <a:pt x="2402" y="137"/>
                  </a:cubicBezTo>
                  <a:cubicBezTo>
                    <a:pt x="2392" y="140"/>
                    <a:pt x="2383" y="145"/>
                    <a:pt x="2373" y="151"/>
                  </a:cubicBezTo>
                  <a:cubicBezTo>
                    <a:pt x="2360" y="160"/>
                    <a:pt x="2346" y="168"/>
                    <a:pt x="2332" y="175"/>
                  </a:cubicBezTo>
                  <a:cubicBezTo>
                    <a:pt x="2323" y="180"/>
                    <a:pt x="2314" y="185"/>
                    <a:pt x="2305" y="188"/>
                  </a:cubicBezTo>
                  <a:cubicBezTo>
                    <a:pt x="2291" y="194"/>
                    <a:pt x="2276" y="198"/>
                    <a:pt x="2262" y="203"/>
                  </a:cubicBezTo>
                  <a:cubicBezTo>
                    <a:pt x="2253" y="206"/>
                    <a:pt x="2244" y="209"/>
                    <a:pt x="2233" y="211"/>
                  </a:cubicBezTo>
                  <a:cubicBezTo>
                    <a:pt x="2198" y="223"/>
                    <a:pt x="2157" y="214"/>
                    <a:pt x="2124" y="240"/>
                  </a:cubicBezTo>
                  <a:cubicBezTo>
                    <a:pt x="2115" y="244"/>
                    <a:pt x="2106" y="249"/>
                    <a:pt x="2097" y="253"/>
                  </a:cubicBezTo>
                  <a:cubicBezTo>
                    <a:pt x="2088" y="259"/>
                    <a:pt x="2079" y="264"/>
                    <a:pt x="2069" y="269"/>
                  </a:cubicBezTo>
                  <a:cubicBezTo>
                    <a:pt x="2060" y="273"/>
                    <a:pt x="2050" y="278"/>
                    <a:pt x="2040" y="279"/>
                  </a:cubicBezTo>
                  <a:cubicBezTo>
                    <a:pt x="1990" y="290"/>
                    <a:pt x="1943" y="308"/>
                    <a:pt x="1892" y="317"/>
                  </a:cubicBezTo>
                  <a:cubicBezTo>
                    <a:pt x="1882" y="319"/>
                    <a:pt x="1871" y="317"/>
                    <a:pt x="1860" y="317"/>
                  </a:cubicBezTo>
                  <a:cubicBezTo>
                    <a:pt x="1785" y="308"/>
                    <a:pt x="1752" y="380"/>
                    <a:pt x="1694" y="401"/>
                  </a:cubicBezTo>
                  <a:cubicBezTo>
                    <a:pt x="1685" y="408"/>
                    <a:pt x="1674" y="412"/>
                    <a:pt x="1663" y="417"/>
                  </a:cubicBezTo>
                  <a:cubicBezTo>
                    <a:pt x="1599" y="424"/>
                    <a:pt x="1535" y="434"/>
                    <a:pt x="1485" y="478"/>
                  </a:cubicBezTo>
                  <a:cubicBezTo>
                    <a:pt x="1474" y="481"/>
                    <a:pt x="1463" y="481"/>
                    <a:pt x="1451" y="481"/>
                  </a:cubicBezTo>
                  <a:cubicBezTo>
                    <a:pt x="1440" y="481"/>
                    <a:pt x="1425" y="476"/>
                    <a:pt x="1417" y="482"/>
                  </a:cubicBezTo>
                  <a:cubicBezTo>
                    <a:pt x="1231" y="598"/>
                    <a:pt x="999" y="591"/>
                    <a:pt x="811" y="716"/>
                  </a:cubicBezTo>
                  <a:cubicBezTo>
                    <a:pt x="807" y="737"/>
                    <a:pt x="836" y="745"/>
                    <a:pt x="845" y="763"/>
                  </a:cubicBezTo>
                  <a:cubicBezTo>
                    <a:pt x="946" y="971"/>
                    <a:pt x="924" y="1014"/>
                    <a:pt x="746" y="1109"/>
                  </a:cubicBezTo>
                  <a:cubicBezTo>
                    <a:pt x="593" y="1189"/>
                    <a:pt x="445" y="1281"/>
                    <a:pt x="301" y="1379"/>
                  </a:cubicBezTo>
                  <a:cubicBezTo>
                    <a:pt x="222" y="1432"/>
                    <a:pt x="49" y="1408"/>
                    <a:pt x="0" y="1336"/>
                  </a:cubicBezTo>
                  <a:cubicBezTo>
                    <a:pt x="5" y="1215"/>
                    <a:pt x="49" y="1105"/>
                    <a:pt x="101" y="1002"/>
                  </a:cubicBezTo>
                  <a:cubicBezTo>
                    <a:pt x="136" y="937"/>
                    <a:pt x="156" y="878"/>
                    <a:pt x="147" y="808"/>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54" name="Forme libre 1553"/>
            <p:cNvSpPr>
              <a:spLocks noChangeArrowheads="1"/>
            </p:cNvSpPr>
            <p:nvPr userDrawn="1"/>
          </p:nvSpPr>
          <p:spPr bwMode="auto">
            <a:xfrm>
              <a:off x="7199313" y="3208338"/>
              <a:ext cx="17462" cy="38100"/>
            </a:xfrm>
            <a:custGeom>
              <a:avLst/>
              <a:gdLst>
                <a:gd name="T0" fmla="*/ 2 w 48"/>
                <a:gd name="T1" fmla="*/ 94 h 104"/>
                <a:gd name="T2" fmla="*/ 0 w 48"/>
                <a:gd name="T3" fmla="*/ 44 h 104"/>
                <a:gd name="T4" fmla="*/ 46 w 48"/>
                <a:gd name="T5" fmla="*/ 0 h 104"/>
                <a:gd name="T6" fmla="*/ 47 w 48"/>
                <a:gd name="T7" fmla="*/ 50 h 104"/>
                <a:gd name="T8" fmla="*/ 47 w 48"/>
                <a:gd name="T9" fmla="*/ 62 h 104"/>
                <a:gd name="T10" fmla="*/ 43 w 48"/>
                <a:gd name="T11" fmla="*/ 87 h 104"/>
                <a:gd name="T12" fmla="*/ 25 w 48"/>
                <a:gd name="T13" fmla="*/ 103 h 104"/>
                <a:gd name="T14" fmla="*/ 12 w 48"/>
                <a:gd name="T15" fmla="*/ 103 h 104"/>
                <a:gd name="T16" fmla="*/ 2 w 48"/>
                <a:gd name="T17" fmla="*/ 9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04">
                  <a:moveTo>
                    <a:pt x="2" y="94"/>
                  </a:moveTo>
                  <a:cubicBezTo>
                    <a:pt x="2" y="77"/>
                    <a:pt x="0" y="61"/>
                    <a:pt x="0" y="44"/>
                  </a:cubicBezTo>
                  <a:cubicBezTo>
                    <a:pt x="15" y="29"/>
                    <a:pt x="31" y="15"/>
                    <a:pt x="46" y="0"/>
                  </a:cubicBezTo>
                  <a:cubicBezTo>
                    <a:pt x="46" y="16"/>
                    <a:pt x="47" y="33"/>
                    <a:pt x="47" y="50"/>
                  </a:cubicBezTo>
                  <a:cubicBezTo>
                    <a:pt x="47" y="55"/>
                    <a:pt x="47" y="59"/>
                    <a:pt x="47" y="62"/>
                  </a:cubicBezTo>
                  <a:cubicBezTo>
                    <a:pt x="47" y="71"/>
                    <a:pt x="46" y="79"/>
                    <a:pt x="43" y="87"/>
                  </a:cubicBezTo>
                  <a:cubicBezTo>
                    <a:pt x="38" y="94"/>
                    <a:pt x="32" y="99"/>
                    <a:pt x="25" y="103"/>
                  </a:cubicBezTo>
                  <a:cubicBezTo>
                    <a:pt x="20" y="103"/>
                    <a:pt x="15" y="103"/>
                    <a:pt x="12" y="103"/>
                  </a:cubicBezTo>
                  <a:cubicBezTo>
                    <a:pt x="8" y="100"/>
                    <a:pt x="5" y="97"/>
                    <a:pt x="2" y="94"/>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55" name="Forme libre 1554"/>
            <p:cNvSpPr>
              <a:spLocks noChangeArrowheads="1"/>
            </p:cNvSpPr>
            <p:nvPr userDrawn="1"/>
          </p:nvSpPr>
          <p:spPr bwMode="auto">
            <a:xfrm>
              <a:off x="6334125" y="3481388"/>
              <a:ext cx="7938" cy="9525"/>
            </a:xfrm>
            <a:custGeom>
              <a:avLst/>
              <a:gdLst>
                <a:gd name="T0" fmla="*/ 21 w 22"/>
                <a:gd name="T1" fmla="*/ 24 h 25"/>
                <a:gd name="T2" fmla="*/ 11 w 22"/>
                <a:gd name="T3" fmla="*/ 12 h 25"/>
                <a:gd name="T4" fmla="*/ 21 w 22"/>
                <a:gd name="T5" fmla="*/ 24 h 25"/>
                <a:gd name="T6" fmla="*/ 0 w 22"/>
                <a:gd name="T7" fmla="*/ 0 h 25"/>
                <a:gd name="T8" fmla="*/ 11 w 22"/>
                <a:gd name="T9" fmla="*/ 12 h 25"/>
                <a:gd name="T10" fmla="*/ 0 w 22"/>
                <a:gd name="T11" fmla="*/ 0 h 25"/>
              </a:gdLst>
              <a:ahLst/>
              <a:cxnLst>
                <a:cxn ang="0">
                  <a:pos x="T0" y="T1"/>
                </a:cxn>
                <a:cxn ang="0">
                  <a:pos x="T2" y="T3"/>
                </a:cxn>
                <a:cxn ang="0">
                  <a:pos x="T4" y="T5"/>
                </a:cxn>
                <a:cxn ang="0">
                  <a:pos x="T6" y="T7"/>
                </a:cxn>
                <a:cxn ang="0">
                  <a:pos x="T8" y="T9"/>
                </a:cxn>
                <a:cxn ang="0">
                  <a:pos x="T10" y="T11"/>
                </a:cxn>
              </a:cxnLst>
              <a:rect l="0" t="0" r="r" b="b"/>
              <a:pathLst>
                <a:path w="22" h="25">
                  <a:moveTo>
                    <a:pt x="21" y="24"/>
                  </a:moveTo>
                  <a:cubicBezTo>
                    <a:pt x="18" y="20"/>
                    <a:pt x="15" y="16"/>
                    <a:pt x="11" y="12"/>
                  </a:cubicBezTo>
                  <a:cubicBezTo>
                    <a:pt x="15" y="16"/>
                    <a:pt x="18" y="20"/>
                    <a:pt x="21" y="24"/>
                  </a:cubicBezTo>
                  <a:close/>
                  <a:moveTo>
                    <a:pt x="0" y="0"/>
                  </a:moveTo>
                  <a:cubicBezTo>
                    <a:pt x="3" y="4"/>
                    <a:pt x="7" y="8"/>
                    <a:pt x="11" y="12"/>
                  </a:cubicBezTo>
                  <a:cubicBezTo>
                    <a:pt x="8" y="8"/>
                    <a:pt x="4" y="4"/>
                    <a:pt x="0" y="0"/>
                  </a:cubicBezTo>
                  <a:close/>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56" name="Forme libre 1555"/>
            <p:cNvSpPr>
              <a:spLocks noChangeArrowheads="1"/>
            </p:cNvSpPr>
            <p:nvPr userDrawn="1"/>
          </p:nvSpPr>
          <p:spPr bwMode="auto">
            <a:xfrm>
              <a:off x="7107238" y="3152775"/>
              <a:ext cx="457200" cy="514350"/>
            </a:xfrm>
            <a:custGeom>
              <a:avLst/>
              <a:gdLst>
                <a:gd name="T0" fmla="*/ 417 w 1269"/>
                <a:gd name="T1" fmla="*/ 1096 h 1427"/>
                <a:gd name="T2" fmla="*/ 877 w 1269"/>
                <a:gd name="T3" fmla="*/ 913 h 1427"/>
                <a:gd name="T4" fmla="*/ 994 w 1269"/>
                <a:gd name="T5" fmla="*/ 870 h 1427"/>
                <a:gd name="T6" fmla="*/ 1129 w 1269"/>
                <a:gd name="T7" fmla="*/ 846 h 1427"/>
                <a:gd name="T8" fmla="*/ 1252 w 1269"/>
                <a:gd name="T9" fmla="*/ 905 h 1427"/>
                <a:gd name="T10" fmla="*/ 1188 w 1269"/>
                <a:gd name="T11" fmla="*/ 1017 h 1427"/>
                <a:gd name="T12" fmla="*/ 1058 w 1269"/>
                <a:gd name="T13" fmla="*/ 1144 h 1427"/>
                <a:gd name="T14" fmla="*/ 390 w 1269"/>
                <a:gd name="T15" fmla="*/ 1399 h 1427"/>
                <a:gd name="T16" fmla="*/ 214 w 1269"/>
                <a:gd name="T17" fmla="*/ 1393 h 1427"/>
                <a:gd name="T18" fmla="*/ 154 w 1269"/>
                <a:gd name="T19" fmla="*/ 1397 h 1427"/>
                <a:gd name="T20" fmla="*/ 72 w 1269"/>
                <a:gd name="T21" fmla="*/ 1356 h 1427"/>
                <a:gd name="T22" fmla="*/ 40 w 1269"/>
                <a:gd name="T23" fmla="*/ 1321 h 1427"/>
                <a:gd name="T24" fmla="*/ 23 w 1269"/>
                <a:gd name="T25" fmla="*/ 1292 h 1427"/>
                <a:gd name="T26" fmla="*/ 15 w 1269"/>
                <a:gd name="T27" fmla="*/ 1258 h 1427"/>
                <a:gd name="T28" fmla="*/ 41 w 1269"/>
                <a:gd name="T29" fmla="*/ 1119 h 1427"/>
                <a:gd name="T30" fmla="*/ 173 w 1269"/>
                <a:gd name="T31" fmla="*/ 828 h 1427"/>
                <a:gd name="T32" fmla="*/ 183 w 1269"/>
                <a:gd name="T33" fmla="*/ 785 h 1427"/>
                <a:gd name="T34" fmla="*/ 292 w 1269"/>
                <a:gd name="T35" fmla="*/ 537 h 1427"/>
                <a:gd name="T36" fmla="*/ 403 w 1269"/>
                <a:gd name="T37" fmla="*/ 182 h 1427"/>
                <a:gd name="T38" fmla="*/ 417 w 1269"/>
                <a:gd name="T39" fmla="*/ 133 h 1427"/>
                <a:gd name="T40" fmla="*/ 417 w 1269"/>
                <a:gd name="T41" fmla="*/ 133 h 1427"/>
                <a:gd name="T42" fmla="*/ 480 w 1269"/>
                <a:gd name="T43" fmla="*/ 56 h 1427"/>
                <a:gd name="T44" fmla="*/ 547 w 1269"/>
                <a:gd name="T45" fmla="*/ 7 h 1427"/>
                <a:gd name="T46" fmla="*/ 635 w 1269"/>
                <a:gd name="T47" fmla="*/ 162 h 1427"/>
                <a:gd name="T48" fmla="*/ 441 w 1269"/>
                <a:gd name="T49" fmla="*/ 704 h 1427"/>
                <a:gd name="T50" fmla="*/ 394 w 1269"/>
                <a:gd name="T51" fmla="*/ 889 h 1427"/>
                <a:gd name="T52" fmla="*/ 394 w 1269"/>
                <a:gd name="T53" fmla="*/ 889 h 1427"/>
                <a:gd name="T54" fmla="*/ 417 w 1269"/>
                <a:gd name="T55" fmla="*/ 1096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9" h="1427">
                  <a:moveTo>
                    <a:pt x="417" y="1096"/>
                  </a:moveTo>
                  <a:cubicBezTo>
                    <a:pt x="548" y="980"/>
                    <a:pt x="724" y="973"/>
                    <a:pt x="877" y="913"/>
                  </a:cubicBezTo>
                  <a:cubicBezTo>
                    <a:pt x="915" y="897"/>
                    <a:pt x="956" y="884"/>
                    <a:pt x="994" y="870"/>
                  </a:cubicBezTo>
                  <a:cubicBezTo>
                    <a:pt x="1037" y="855"/>
                    <a:pt x="1081" y="844"/>
                    <a:pt x="1129" y="846"/>
                  </a:cubicBezTo>
                  <a:cubicBezTo>
                    <a:pt x="1177" y="847"/>
                    <a:pt x="1236" y="846"/>
                    <a:pt x="1252" y="905"/>
                  </a:cubicBezTo>
                  <a:cubicBezTo>
                    <a:pt x="1268" y="957"/>
                    <a:pt x="1225" y="989"/>
                    <a:pt x="1188" y="1017"/>
                  </a:cubicBezTo>
                  <a:cubicBezTo>
                    <a:pt x="1139" y="1054"/>
                    <a:pt x="1092" y="1092"/>
                    <a:pt x="1058" y="1144"/>
                  </a:cubicBezTo>
                  <a:cubicBezTo>
                    <a:pt x="835" y="1229"/>
                    <a:pt x="612" y="1315"/>
                    <a:pt x="390" y="1399"/>
                  </a:cubicBezTo>
                  <a:cubicBezTo>
                    <a:pt x="331" y="1422"/>
                    <a:pt x="272" y="1426"/>
                    <a:pt x="214" y="1393"/>
                  </a:cubicBezTo>
                  <a:cubicBezTo>
                    <a:pt x="194" y="1394"/>
                    <a:pt x="174" y="1399"/>
                    <a:pt x="154" y="1397"/>
                  </a:cubicBezTo>
                  <a:cubicBezTo>
                    <a:pt x="125" y="1388"/>
                    <a:pt x="98" y="1371"/>
                    <a:pt x="72" y="1356"/>
                  </a:cubicBezTo>
                  <a:cubicBezTo>
                    <a:pt x="58" y="1347"/>
                    <a:pt x="47" y="1335"/>
                    <a:pt x="40" y="1321"/>
                  </a:cubicBezTo>
                  <a:cubicBezTo>
                    <a:pt x="34" y="1312"/>
                    <a:pt x="28" y="1302"/>
                    <a:pt x="23" y="1292"/>
                  </a:cubicBezTo>
                  <a:cubicBezTo>
                    <a:pt x="20" y="1281"/>
                    <a:pt x="17" y="1270"/>
                    <a:pt x="15" y="1258"/>
                  </a:cubicBezTo>
                  <a:cubicBezTo>
                    <a:pt x="0" y="1208"/>
                    <a:pt x="3" y="1160"/>
                    <a:pt x="41" y="1119"/>
                  </a:cubicBezTo>
                  <a:cubicBezTo>
                    <a:pt x="119" y="1037"/>
                    <a:pt x="151" y="934"/>
                    <a:pt x="173" y="828"/>
                  </a:cubicBezTo>
                  <a:cubicBezTo>
                    <a:pt x="176" y="812"/>
                    <a:pt x="174" y="789"/>
                    <a:pt x="183" y="785"/>
                  </a:cubicBezTo>
                  <a:cubicBezTo>
                    <a:pt x="283" y="730"/>
                    <a:pt x="269" y="621"/>
                    <a:pt x="292" y="537"/>
                  </a:cubicBezTo>
                  <a:cubicBezTo>
                    <a:pt x="325" y="417"/>
                    <a:pt x="396" y="310"/>
                    <a:pt x="403" y="182"/>
                  </a:cubicBezTo>
                  <a:cubicBezTo>
                    <a:pt x="406" y="165"/>
                    <a:pt x="403" y="146"/>
                    <a:pt x="417" y="133"/>
                  </a:cubicBezTo>
                  <a:lnTo>
                    <a:pt x="417" y="133"/>
                  </a:lnTo>
                  <a:cubicBezTo>
                    <a:pt x="448" y="116"/>
                    <a:pt x="492" y="114"/>
                    <a:pt x="480" y="56"/>
                  </a:cubicBezTo>
                  <a:cubicBezTo>
                    <a:pt x="470" y="9"/>
                    <a:pt x="507" y="0"/>
                    <a:pt x="547" y="7"/>
                  </a:cubicBezTo>
                  <a:cubicBezTo>
                    <a:pt x="622" y="21"/>
                    <a:pt x="664" y="85"/>
                    <a:pt x="635" y="162"/>
                  </a:cubicBezTo>
                  <a:cubicBezTo>
                    <a:pt x="568" y="342"/>
                    <a:pt x="538" y="536"/>
                    <a:pt x="441" y="704"/>
                  </a:cubicBezTo>
                  <a:cubicBezTo>
                    <a:pt x="409" y="760"/>
                    <a:pt x="391" y="821"/>
                    <a:pt x="394" y="889"/>
                  </a:cubicBezTo>
                  <a:lnTo>
                    <a:pt x="394" y="889"/>
                  </a:lnTo>
                  <a:cubicBezTo>
                    <a:pt x="385" y="960"/>
                    <a:pt x="351" y="1034"/>
                    <a:pt x="417" y="1096"/>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57" name="Forme libre 1556"/>
            <p:cNvSpPr>
              <a:spLocks noChangeArrowheads="1"/>
            </p:cNvSpPr>
            <p:nvPr userDrawn="1"/>
          </p:nvSpPr>
          <p:spPr bwMode="auto">
            <a:xfrm>
              <a:off x="7346950" y="3095625"/>
              <a:ext cx="14288" cy="14288"/>
            </a:xfrm>
            <a:custGeom>
              <a:avLst/>
              <a:gdLst>
                <a:gd name="T0" fmla="*/ 0 w 41"/>
                <a:gd name="T1" fmla="*/ 13 h 40"/>
                <a:gd name="T2" fmla="*/ 26 w 41"/>
                <a:gd name="T3" fmla="*/ 39 h 40"/>
                <a:gd name="T4" fmla="*/ 0 w 41"/>
                <a:gd name="T5" fmla="*/ 13 h 40"/>
              </a:gdLst>
              <a:ahLst/>
              <a:cxnLst>
                <a:cxn ang="0">
                  <a:pos x="T0" y="T1"/>
                </a:cxn>
                <a:cxn ang="0">
                  <a:pos x="T2" y="T3"/>
                </a:cxn>
                <a:cxn ang="0">
                  <a:pos x="T4" y="T5"/>
                </a:cxn>
              </a:cxnLst>
              <a:rect l="0" t="0" r="r" b="b"/>
              <a:pathLst>
                <a:path w="41" h="40">
                  <a:moveTo>
                    <a:pt x="0" y="13"/>
                  </a:moveTo>
                  <a:cubicBezTo>
                    <a:pt x="31" y="0"/>
                    <a:pt x="40" y="9"/>
                    <a:pt x="26" y="39"/>
                  </a:cubicBezTo>
                  <a:cubicBezTo>
                    <a:pt x="19" y="30"/>
                    <a:pt x="10" y="22"/>
                    <a:pt x="0" y="13"/>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58" name="Forme libre 1557"/>
            <p:cNvSpPr>
              <a:spLocks noChangeArrowheads="1"/>
            </p:cNvSpPr>
            <p:nvPr userDrawn="1"/>
          </p:nvSpPr>
          <p:spPr bwMode="auto">
            <a:xfrm>
              <a:off x="7321550" y="3114675"/>
              <a:ext cx="9525" cy="19050"/>
            </a:xfrm>
            <a:custGeom>
              <a:avLst/>
              <a:gdLst>
                <a:gd name="T0" fmla="*/ 0 w 26"/>
                <a:gd name="T1" fmla="*/ 53 h 54"/>
                <a:gd name="T2" fmla="*/ 8 w 26"/>
                <a:gd name="T3" fmla="*/ 12 h 54"/>
                <a:gd name="T4" fmla="*/ 25 w 26"/>
                <a:gd name="T5" fmla="*/ 6 h 54"/>
                <a:gd name="T6" fmla="*/ 0 w 26"/>
                <a:gd name="T7" fmla="*/ 53 h 54"/>
              </a:gdLst>
              <a:ahLst/>
              <a:cxnLst>
                <a:cxn ang="0">
                  <a:pos x="T0" y="T1"/>
                </a:cxn>
                <a:cxn ang="0">
                  <a:pos x="T2" y="T3"/>
                </a:cxn>
                <a:cxn ang="0">
                  <a:pos x="T4" y="T5"/>
                </a:cxn>
                <a:cxn ang="0">
                  <a:pos x="T6" y="T7"/>
                </a:cxn>
              </a:cxnLst>
              <a:rect l="0" t="0" r="r" b="b"/>
              <a:pathLst>
                <a:path w="26" h="54">
                  <a:moveTo>
                    <a:pt x="0" y="53"/>
                  </a:moveTo>
                  <a:cubicBezTo>
                    <a:pt x="3" y="40"/>
                    <a:pt x="5" y="26"/>
                    <a:pt x="8" y="12"/>
                  </a:cubicBezTo>
                  <a:cubicBezTo>
                    <a:pt x="11" y="3"/>
                    <a:pt x="17" y="0"/>
                    <a:pt x="25" y="6"/>
                  </a:cubicBezTo>
                  <a:cubicBezTo>
                    <a:pt x="15" y="21"/>
                    <a:pt x="8" y="37"/>
                    <a:pt x="0" y="53"/>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59" name="Forme libre 1558"/>
            <p:cNvSpPr>
              <a:spLocks noChangeArrowheads="1"/>
            </p:cNvSpPr>
            <p:nvPr userDrawn="1"/>
          </p:nvSpPr>
          <p:spPr bwMode="auto">
            <a:xfrm>
              <a:off x="7315200" y="3133725"/>
              <a:ext cx="7938" cy="3175"/>
            </a:xfrm>
            <a:custGeom>
              <a:avLst/>
              <a:gdLst>
                <a:gd name="T0" fmla="*/ 0 w 23"/>
                <a:gd name="T1" fmla="*/ 3 h 11"/>
                <a:gd name="T2" fmla="*/ 22 w 23"/>
                <a:gd name="T3" fmla="*/ 0 h 11"/>
                <a:gd name="T4" fmla="*/ 0 w 23"/>
                <a:gd name="T5" fmla="*/ 3 h 11"/>
              </a:gdLst>
              <a:ahLst/>
              <a:cxnLst>
                <a:cxn ang="0">
                  <a:pos x="T0" y="T1"/>
                </a:cxn>
                <a:cxn ang="0">
                  <a:pos x="T2" y="T3"/>
                </a:cxn>
                <a:cxn ang="0">
                  <a:pos x="T4" y="T5"/>
                </a:cxn>
              </a:cxnLst>
              <a:rect l="0" t="0" r="r" b="b"/>
              <a:pathLst>
                <a:path w="23" h="11">
                  <a:moveTo>
                    <a:pt x="0" y="3"/>
                  </a:moveTo>
                  <a:cubicBezTo>
                    <a:pt x="8" y="2"/>
                    <a:pt x="14" y="0"/>
                    <a:pt x="22" y="0"/>
                  </a:cubicBezTo>
                  <a:cubicBezTo>
                    <a:pt x="16" y="8"/>
                    <a:pt x="8" y="10"/>
                    <a:pt x="0" y="3"/>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60" name="Forme libre 1559"/>
            <p:cNvSpPr>
              <a:spLocks noChangeArrowheads="1"/>
            </p:cNvSpPr>
            <p:nvPr userDrawn="1"/>
          </p:nvSpPr>
          <p:spPr bwMode="auto">
            <a:xfrm>
              <a:off x="7324725" y="3109913"/>
              <a:ext cx="7938" cy="9525"/>
            </a:xfrm>
            <a:custGeom>
              <a:avLst/>
              <a:gdLst>
                <a:gd name="T0" fmla="*/ 17 w 20"/>
                <a:gd name="T1" fmla="*/ 21 h 28"/>
                <a:gd name="T2" fmla="*/ 0 w 20"/>
                <a:gd name="T3" fmla="*/ 27 h 28"/>
                <a:gd name="T4" fmla="*/ 16 w 20"/>
                <a:gd name="T5" fmla="*/ 0 h 28"/>
                <a:gd name="T6" fmla="*/ 17 w 20"/>
                <a:gd name="T7" fmla="*/ 21 h 28"/>
              </a:gdLst>
              <a:ahLst/>
              <a:cxnLst>
                <a:cxn ang="0">
                  <a:pos x="T0" y="T1"/>
                </a:cxn>
                <a:cxn ang="0">
                  <a:pos x="T2" y="T3"/>
                </a:cxn>
                <a:cxn ang="0">
                  <a:pos x="T4" y="T5"/>
                </a:cxn>
                <a:cxn ang="0">
                  <a:pos x="T6" y="T7"/>
                </a:cxn>
              </a:cxnLst>
              <a:rect l="0" t="0" r="r" b="b"/>
              <a:pathLst>
                <a:path w="20" h="28">
                  <a:moveTo>
                    <a:pt x="17" y="21"/>
                  </a:moveTo>
                  <a:cubicBezTo>
                    <a:pt x="11" y="23"/>
                    <a:pt x="5" y="26"/>
                    <a:pt x="0" y="27"/>
                  </a:cubicBezTo>
                  <a:cubicBezTo>
                    <a:pt x="5" y="18"/>
                    <a:pt x="11" y="9"/>
                    <a:pt x="16" y="0"/>
                  </a:cubicBezTo>
                  <a:cubicBezTo>
                    <a:pt x="17" y="6"/>
                    <a:pt x="19" y="13"/>
                    <a:pt x="17" y="21"/>
                  </a:cubicBezTo>
                </a:path>
              </a:pathLst>
            </a:custGeom>
            <a:solidFill>
              <a:srgbClr val="99999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61" name="Forme libre 1560"/>
            <p:cNvSpPr>
              <a:spLocks noChangeArrowheads="1"/>
            </p:cNvSpPr>
            <p:nvPr userDrawn="1"/>
          </p:nvSpPr>
          <p:spPr bwMode="auto">
            <a:xfrm>
              <a:off x="7105650" y="3225800"/>
              <a:ext cx="119063" cy="266700"/>
            </a:xfrm>
            <a:custGeom>
              <a:avLst/>
              <a:gdLst>
                <a:gd name="T0" fmla="*/ 306 w 332"/>
                <a:gd name="T1" fmla="*/ 0 h 740"/>
                <a:gd name="T2" fmla="*/ 329 w 332"/>
                <a:gd name="T3" fmla="*/ 0 h 740"/>
                <a:gd name="T4" fmla="*/ 329 w 332"/>
                <a:gd name="T5" fmla="*/ 114 h 740"/>
                <a:gd name="T6" fmla="*/ 331 w 332"/>
                <a:gd name="T7" fmla="*/ 131 h 740"/>
                <a:gd name="T8" fmla="*/ 209 w 332"/>
                <a:gd name="T9" fmla="*/ 515 h 740"/>
                <a:gd name="T10" fmla="*/ 175 w 332"/>
                <a:gd name="T11" fmla="*/ 621 h 740"/>
                <a:gd name="T12" fmla="*/ 160 w 332"/>
                <a:gd name="T13" fmla="*/ 654 h 740"/>
                <a:gd name="T14" fmla="*/ 41 w 332"/>
                <a:gd name="T15" fmla="*/ 712 h 740"/>
                <a:gd name="T16" fmla="*/ 12 w 332"/>
                <a:gd name="T17" fmla="*/ 666 h 740"/>
                <a:gd name="T18" fmla="*/ 35 w 332"/>
                <a:gd name="T19" fmla="*/ 559 h 740"/>
                <a:gd name="T20" fmla="*/ 232 w 332"/>
                <a:gd name="T21" fmla="*/ 92 h 740"/>
                <a:gd name="T22" fmla="*/ 284 w 332"/>
                <a:gd name="T23" fmla="*/ 46 h 740"/>
                <a:gd name="T24" fmla="*/ 284 w 332"/>
                <a:gd name="T25" fmla="*/ 46 h 740"/>
                <a:gd name="T26" fmla="*/ 306 w 332"/>
                <a:gd name="T27"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740">
                  <a:moveTo>
                    <a:pt x="306" y="0"/>
                  </a:moveTo>
                  <a:cubicBezTo>
                    <a:pt x="314" y="0"/>
                    <a:pt x="322" y="0"/>
                    <a:pt x="329" y="0"/>
                  </a:cubicBezTo>
                  <a:cubicBezTo>
                    <a:pt x="329" y="38"/>
                    <a:pt x="329" y="76"/>
                    <a:pt x="329" y="114"/>
                  </a:cubicBezTo>
                  <a:cubicBezTo>
                    <a:pt x="329" y="121"/>
                    <a:pt x="331" y="125"/>
                    <a:pt x="331" y="131"/>
                  </a:cubicBezTo>
                  <a:cubicBezTo>
                    <a:pt x="317" y="267"/>
                    <a:pt x="271" y="394"/>
                    <a:pt x="209" y="515"/>
                  </a:cubicBezTo>
                  <a:cubicBezTo>
                    <a:pt x="192" y="548"/>
                    <a:pt x="177" y="583"/>
                    <a:pt x="175" y="621"/>
                  </a:cubicBezTo>
                  <a:cubicBezTo>
                    <a:pt x="172" y="634"/>
                    <a:pt x="168" y="644"/>
                    <a:pt x="160" y="654"/>
                  </a:cubicBezTo>
                  <a:cubicBezTo>
                    <a:pt x="120" y="673"/>
                    <a:pt x="103" y="739"/>
                    <a:pt x="41" y="712"/>
                  </a:cubicBezTo>
                  <a:cubicBezTo>
                    <a:pt x="27" y="699"/>
                    <a:pt x="21" y="683"/>
                    <a:pt x="12" y="666"/>
                  </a:cubicBezTo>
                  <a:cubicBezTo>
                    <a:pt x="0" y="626"/>
                    <a:pt x="19" y="592"/>
                    <a:pt x="35" y="559"/>
                  </a:cubicBezTo>
                  <a:cubicBezTo>
                    <a:pt x="108" y="406"/>
                    <a:pt x="154" y="243"/>
                    <a:pt x="232" y="92"/>
                  </a:cubicBezTo>
                  <a:cubicBezTo>
                    <a:pt x="245" y="72"/>
                    <a:pt x="268" y="63"/>
                    <a:pt x="284" y="46"/>
                  </a:cubicBezTo>
                  <a:lnTo>
                    <a:pt x="284" y="46"/>
                  </a:lnTo>
                  <a:cubicBezTo>
                    <a:pt x="297" y="32"/>
                    <a:pt x="293" y="12"/>
                    <a:pt x="306" y="0"/>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62" name="Forme libre 1561"/>
            <p:cNvSpPr>
              <a:spLocks noChangeArrowheads="1"/>
            </p:cNvSpPr>
            <p:nvPr userDrawn="1"/>
          </p:nvSpPr>
          <p:spPr bwMode="auto">
            <a:xfrm>
              <a:off x="7207250" y="3200400"/>
              <a:ext cx="50800" cy="125413"/>
            </a:xfrm>
            <a:custGeom>
              <a:avLst/>
              <a:gdLst>
                <a:gd name="T0" fmla="*/ 140 w 141"/>
                <a:gd name="T1" fmla="*/ 0 h 349"/>
                <a:gd name="T2" fmla="*/ 140 w 141"/>
                <a:gd name="T3" fmla="*/ 46 h 349"/>
                <a:gd name="T4" fmla="*/ 56 w 141"/>
                <a:gd name="T5" fmla="*/ 332 h 349"/>
                <a:gd name="T6" fmla="*/ 19 w 141"/>
                <a:gd name="T7" fmla="*/ 342 h 349"/>
                <a:gd name="T8" fmla="*/ 48 w 141"/>
                <a:gd name="T9" fmla="*/ 183 h 349"/>
                <a:gd name="T10" fmla="*/ 48 w 141"/>
                <a:gd name="T11" fmla="*/ 183 h 349"/>
                <a:gd name="T12" fmla="*/ 140 w 141"/>
                <a:gd name="T13" fmla="*/ 0 h 349"/>
              </a:gdLst>
              <a:ahLst/>
              <a:cxnLst>
                <a:cxn ang="0">
                  <a:pos x="T0" y="T1"/>
                </a:cxn>
                <a:cxn ang="0">
                  <a:pos x="T2" y="T3"/>
                </a:cxn>
                <a:cxn ang="0">
                  <a:pos x="T4" y="T5"/>
                </a:cxn>
                <a:cxn ang="0">
                  <a:pos x="T6" y="T7"/>
                </a:cxn>
                <a:cxn ang="0">
                  <a:pos x="T8" y="T9"/>
                </a:cxn>
                <a:cxn ang="0">
                  <a:pos x="T10" y="T11"/>
                </a:cxn>
                <a:cxn ang="0">
                  <a:pos x="T12" y="T13"/>
                </a:cxn>
              </a:cxnLst>
              <a:rect l="0" t="0" r="r" b="b"/>
              <a:pathLst>
                <a:path w="141" h="349">
                  <a:moveTo>
                    <a:pt x="140" y="0"/>
                  </a:moveTo>
                  <a:cubicBezTo>
                    <a:pt x="140" y="16"/>
                    <a:pt x="140" y="31"/>
                    <a:pt x="140" y="46"/>
                  </a:cubicBezTo>
                  <a:cubicBezTo>
                    <a:pt x="128" y="147"/>
                    <a:pt x="106" y="243"/>
                    <a:pt x="56" y="332"/>
                  </a:cubicBezTo>
                  <a:cubicBezTo>
                    <a:pt x="47" y="348"/>
                    <a:pt x="35" y="348"/>
                    <a:pt x="19" y="342"/>
                  </a:cubicBezTo>
                  <a:cubicBezTo>
                    <a:pt x="0" y="284"/>
                    <a:pt x="13" y="232"/>
                    <a:pt x="48" y="183"/>
                  </a:cubicBezTo>
                  <a:lnTo>
                    <a:pt x="48" y="183"/>
                  </a:lnTo>
                  <a:cubicBezTo>
                    <a:pt x="91" y="127"/>
                    <a:pt x="90" y="51"/>
                    <a:pt x="140" y="0"/>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63" name="Forme libre 1562"/>
            <p:cNvSpPr>
              <a:spLocks noChangeArrowheads="1"/>
            </p:cNvSpPr>
            <p:nvPr userDrawn="1"/>
          </p:nvSpPr>
          <p:spPr bwMode="auto">
            <a:xfrm>
              <a:off x="3702050" y="1631950"/>
              <a:ext cx="263525" cy="109538"/>
            </a:xfrm>
            <a:custGeom>
              <a:avLst/>
              <a:gdLst>
                <a:gd name="T0" fmla="*/ 52 w 732"/>
                <a:gd name="T1" fmla="*/ 99 h 306"/>
                <a:gd name="T2" fmla="*/ 0 w 732"/>
                <a:gd name="T3" fmla="*/ 0 h 306"/>
                <a:gd name="T4" fmla="*/ 591 w 732"/>
                <a:gd name="T5" fmla="*/ 179 h 306"/>
                <a:gd name="T6" fmla="*/ 698 w 732"/>
                <a:gd name="T7" fmla="*/ 215 h 306"/>
                <a:gd name="T8" fmla="*/ 724 w 732"/>
                <a:gd name="T9" fmla="*/ 272 h 306"/>
                <a:gd name="T10" fmla="*/ 669 w 732"/>
                <a:gd name="T11" fmla="*/ 302 h 306"/>
                <a:gd name="T12" fmla="*/ 580 w 732"/>
                <a:gd name="T13" fmla="*/ 282 h 306"/>
                <a:gd name="T14" fmla="*/ 73 w 732"/>
                <a:gd name="T15" fmla="*/ 117 h 306"/>
                <a:gd name="T16" fmla="*/ 52 w 732"/>
                <a:gd name="T17" fmla="*/ 9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2" h="306">
                  <a:moveTo>
                    <a:pt x="52" y="99"/>
                  </a:moveTo>
                  <a:cubicBezTo>
                    <a:pt x="40" y="69"/>
                    <a:pt x="1" y="52"/>
                    <a:pt x="0" y="0"/>
                  </a:cubicBezTo>
                  <a:cubicBezTo>
                    <a:pt x="182" y="128"/>
                    <a:pt x="395" y="117"/>
                    <a:pt x="591" y="179"/>
                  </a:cubicBezTo>
                  <a:cubicBezTo>
                    <a:pt x="627" y="189"/>
                    <a:pt x="664" y="200"/>
                    <a:pt x="698" y="215"/>
                  </a:cubicBezTo>
                  <a:cubicBezTo>
                    <a:pt x="719" y="224"/>
                    <a:pt x="731" y="247"/>
                    <a:pt x="724" y="272"/>
                  </a:cubicBezTo>
                  <a:cubicBezTo>
                    <a:pt x="716" y="298"/>
                    <a:pt x="693" y="305"/>
                    <a:pt x="669" y="302"/>
                  </a:cubicBezTo>
                  <a:cubicBezTo>
                    <a:pt x="638" y="298"/>
                    <a:pt x="609" y="290"/>
                    <a:pt x="580" y="282"/>
                  </a:cubicBezTo>
                  <a:cubicBezTo>
                    <a:pt x="408" y="240"/>
                    <a:pt x="243" y="169"/>
                    <a:pt x="73" y="117"/>
                  </a:cubicBezTo>
                  <a:cubicBezTo>
                    <a:pt x="67" y="111"/>
                    <a:pt x="59" y="105"/>
                    <a:pt x="52" y="99"/>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64" name="Forme libre 1563"/>
            <p:cNvSpPr>
              <a:spLocks noChangeArrowheads="1"/>
            </p:cNvSpPr>
            <p:nvPr userDrawn="1"/>
          </p:nvSpPr>
          <p:spPr bwMode="auto">
            <a:xfrm>
              <a:off x="3975100" y="1781175"/>
              <a:ext cx="58738" cy="30163"/>
            </a:xfrm>
            <a:custGeom>
              <a:avLst/>
              <a:gdLst>
                <a:gd name="T0" fmla="*/ 0 w 161"/>
                <a:gd name="T1" fmla="*/ 6 h 85"/>
                <a:gd name="T2" fmla="*/ 160 w 161"/>
                <a:gd name="T3" fmla="*/ 51 h 85"/>
                <a:gd name="T4" fmla="*/ 0 w 161"/>
                <a:gd name="T5" fmla="*/ 6 h 85"/>
              </a:gdLst>
              <a:ahLst/>
              <a:cxnLst>
                <a:cxn ang="0">
                  <a:pos x="T0" y="T1"/>
                </a:cxn>
                <a:cxn ang="0">
                  <a:pos x="T2" y="T3"/>
                </a:cxn>
                <a:cxn ang="0">
                  <a:pos x="T4" y="T5"/>
                </a:cxn>
              </a:cxnLst>
              <a:rect l="0" t="0" r="r" b="b"/>
              <a:pathLst>
                <a:path w="161" h="85">
                  <a:moveTo>
                    <a:pt x="0" y="6"/>
                  </a:moveTo>
                  <a:cubicBezTo>
                    <a:pt x="59" y="0"/>
                    <a:pt x="110" y="26"/>
                    <a:pt x="160" y="51"/>
                  </a:cubicBezTo>
                  <a:cubicBezTo>
                    <a:pt x="93" y="84"/>
                    <a:pt x="40" y="69"/>
                    <a:pt x="0" y="6"/>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65" name="Forme libre 1564"/>
            <p:cNvSpPr>
              <a:spLocks noChangeArrowheads="1"/>
            </p:cNvSpPr>
            <p:nvPr userDrawn="1"/>
          </p:nvSpPr>
          <p:spPr bwMode="auto">
            <a:xfrm>
              <a:off x="1574800" y="2687638"/>
              <a:ext cx="104775" cy="146050"/>
            </a:xfrm>
            <a:custGeom>
              <a:avLst/>
              <a:gdLst>
                <a:gd name="T0" fmla="*/ 275 w 291"/>
                <a:gd name="T1" fmla="*/ 302 h 406"/>
                <a:gd name="T2" fmla="*/ 276 w 291"/>
                <a:gd name="T3" fmla="*/ 345 h 406"/>
                <a:gd name="T4" fmla="*/ 137 w 291"/>
                <a:gd name="T5" fmla="*/ 391 h 406"/>
                <a:gd name="T6" fmla="*/ 96 w 291"/>
                <a:gd name="T7" fmla="*/ 392 h 406"/>
                <a:gd name="T8" fmla="*/ 44 w 291"/>
                <a:gd name="T9" fmla="*/ 302 h 406"/>
                <a:gd name="T10" fmla="*/ 0 w 291"/>
                <a:gd name="T11" fmla="*/ 53 h 406"/>
                <a:gd name="T12" fmla="*/ 99 w 291"/>
                <a:gd name="T13" fmla="*/ 0 h 406"/>
                <a:gd name="T14" fmla="*/ 166 w 291"/>
                <a:gd name="T15" fmla="*/ 163 h 406"/>
                <a:gd name="T16" fmla="*/ 278 w 291"/>
                <a:gd name="T17" fmla="*/ 241 h 406"/>
                <a:gd name="T18" fmla="*/ 275 w 291"/>
                <a:gd name="T19" fmla="*/ 30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406">
                  <a:moveTo>
                    <a:pt x="275" y="302"/>
                  </a:moveTo>
                  <a:cubicBezTo>
                    <a:pt x="275" y="316"/>
                    <a:pt x="276" y="331"/>
                    <a:pt x="276" y="345"/>
                  </a:cubicBezTo>
                  <a:cubicBezTo>
                    <a:pt x="244" y="405"/>
                    <a:pt x="180" y="368"/>
                    <a:pt x="137" y="391"/>
                  </a:cubicBezTo>
                  <a:cubicBezTo>
                    <a:pt x="124" y="391"/>
                    <a:pt x="110" y="392"/>
                    <a:pt x="96" y="392"/>
                  </a:cubicBezTo>
                  <a:cubicBezTo>
                    <a:pt x="79" y="362"/>
                    <a:pt x="61" y="333"/>
                    <a:pt x="44" y="302"/>
                  </a:cubicBezTo>
                  <a:cubicBezTo>
                    <a:pt x="78" y="211"/>
                    <a:pt x="55" y="128"/>
                    <a:pt x="0" y="53"/>
                  </a:cubicBezTo>
                  <a:cubicBezTo>
                    <a:pt x="21" y="15"/>
                    <a:pt x="61" y="6"/>
                    <a:pt x="99" y="0"/>
                  </a:cubicBezTo>
                  <a:cubicBezTo>
                    <a:pt x="154" y="41"/>
                    <a:pt x="165" y="101"/>
                    <a:pt x="166" y="163"/>
                  </a:cubicBezTo>
                  <a:cubicBezTo>
                    <a:pt x="200" y="195"/>
                    <a:pt x="255" y="197"/>
                    <a:pt x="278" y="241"/>
                  </a:cubicBezTo>
                  <a:cubicBezTo>
                    <a:pt x="290" y="263"/>
                    <a:pt x="281" y="282"/>
                    <a:pt x="275" y="302"/>
                  </a:cubicBezTo>
                </a:path>
              </a:pathLst>
            </a:custGeom>
            <a:solidFill>
              <a:srgbClr val="C0C0C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66" name="Forme libre 1565"/>
            <p:cNvSpPr>
              <a:spLocks noChangeArrowheads="1"/>
            </p:cNvSpPr>
            <p:nvPr userDrawn="1"/>
          </p:nvSpPr>
          <p:spPr bwMode="auto">
            <a:xfrm>
              <a:off x="1635125" y="2738438"/>
              <a:ext cx="57150" cy="46037"/>
            </a:xfrm>
            <a:custGeom>
              <a:avLst/>
              <a:gdLst>
                <a:gd name="T0" fmla="*/ 89 w 158"/>
                <a:gd name="T1" fmla="*/ 116 h 128"/>
                <a:gd name="T2" fmla="*/ 0 w 158"/>
                <a:gd name="T3" fmla="*/ 23 h 128"/>
                <a:gd name="T4" fmla="*/ 90 w 158"/>
                <a:gd name="T5" fmla="*/ 24 h 128"/>
                <a:gd name="T6" fmla="*/ 90 w 158"/>
                <a:gd name="T7" fmla="*/ 24 h 128"/>
                <a:gd name="T8" fmla="*/ 131 w 158"/>
                <a:gd name="T9" fmla="*/ 21 h 128"/>
                <a:gd name="T10" fmla="*/ 157 w 158"/>
                <a:gd name="T11" fmla="*/ 72 h 128"/>
                <a:gd name="T12" fmla="*/ 116 w 158"/>
                <a:gd name="T13" fmla="*/ 127 h 128"/>
                <a:gd name="T14" fmla="*/ 89 w 158"/>
                <a:gd name="T15" fmla="*/ 116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28">
                  <a:moveTo>
                    <a:pt x="89" y="116"/>
                  </a:moveTo>
                  <a:cubicBezTo>
                    <a:pt x="57" y="87"/>
                    <a:pt x="11" y="72"/>
                    <a:pt x="0" y="23"/>
                  </a:cubicBezTo>
                  <a:cubicBezTo>
                    <a:pt x="31" y="17"/>
                    <a:pt x="60" y="12"/>
                    <a:pt x="90" y="24"/>
                  </a:cubicBezTo>
                  <a:lnTo>
                    <a:pt x="90" y="24"/>
                  </a:lnTo>
                  <a:cubicBezTo>
                    <a:pt x="102" y="0"/>
                    <a:pt x="118" y="1"/>
                    <a:pt x="131" y="21"/>
                  </a:cubicBezTo>
                  <a:cubicBezTo>
                    <a:pt x="142" y="37"/>
                    <a:pt x="148" y="55"/>
                    <a:pt x="157" y="72"/>
                  </a:cubicBezTo>
                  <a:cubicBezTo>
                    <a:pt x="151" y="96"/>
                    <a:pt x="142" y="118"/>
                    <a:pt x="116" y="127"/>
                  </a:cubicBezTo>
                  <a:cubicBezTo>
                    <a:pt x="102" y="127"/>
                    <a:pt x="95" y="124"/>
                    <a:pt x="89" y="116"/>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67" name="Forme libre 1566"/>
            <p:cNvSpPr>
              <a:spLocks noChangeArrowheads="1"/>
            </p:cNvSpPr>
            <p:nvPr userDrawn="1"/>
          </p:nvSpPr>
          <p:spPr bwMode="auto">
            <a:xfrm>
              <a:off x="1668463" y="2763838"/>
              <a:ext cx="44450" cy="50800"/>
            </a:xfrm>
            <a:custGeom>
              <a:avLst/>
              <a:gdLst>
                <a:gd name="T0" fmla="*/ 16 w 124"/>
                <a:gd name="T1" fmla="*/ 46 h 139"/>
                <a:gd name="T2" fmla="*/ 61 w 124"/>
                <a:gd name="T3" fmla="*/ 2 h 139"/>
                <a:gd name="T4" fmla="*/ 61 w 124"/>
                <a:gd name="T5" fmla="*/ 0 h 139"/>
                <a:gd name="T6" fmla="*/ 84 w 124"/>
                <a:gd name="T7" fmla="*/ 46 h 139"/>
                <a:gd name="T8" fmla="*/ 88 w 124"/>
                <a:gd name="T9" fmla="*/ 66 h 139"/>
                <a:gd name="T10" fmla="*/ 108 w 124"/>
                <a:gd name="T11" fmla="*/ 113 h 139"/>
                <a:gd name="T12" fmla="*/ 110 w 124"/>
                <a:gd name="T13" fmla="*/ 115 h 139"/>
                <a:gd name="T14" fmla="*/ 39 w 124"/>
                <a:gd name="T15" fmla="*/ 92 h 139"/>
                <a:gd name="T16" fmla="*/ 39 w 124"/>
                <a:gd name="T17" fmla="*/ 92 h 139"/>
                <a:gd name="T18" fmla="*/ 16 w 124"/>
                <a:gd name="T19" fmla="*/ 4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39">
                  <a:moveTo>
                    <a:pt x="16" y="46"/>
                  </a:moveTo>
                  <a:cubicBezTo>
                    <a:pt x="7" y="8"/>
                    <a:pt x="29" y="0"/>
                    <a:pt x="61" y="2"/>
                  </a:cubicBezTo>
                  <a:lnTo>
                    <a:pt x="61" y="0"/>
                  </a:lnTo>
                  <a:cubicBezTo>
                    <a:pt x="78" y="11"/>
                    <a:pt x="71" y="34"/>
                    <a:pt x="84" y="46"/>
                  </a:cubicBezTo>
                  <a:cubicBezTo>
                    <a:pt x="85" y="52"/>
                    <a:pt x="87" y="58"/>
                    <a:pt x="88" y="66"/>
                  </a:cubicBezTo>
                  <a:cubicBezTo>
                    <a:pt x="99" y="80"/>
                    <a:pt x="123" y="89"/>
                    <a:pt x="108" y="113"/>
                  </a:cubicBezTo>
                  <a:lnTo>
                    <a:pt x="110" y="115"/>
                  </a:lnTo>
                  <a:cubicBezTo>
                    <a:pt x="76" y="138"/>
                    <a:pt x="56" y="116"/>
                    <a:pt x="39" y="92"/>
                  </a:cubicBezTo>
                  <a:lnTo>
                    <a:pt x="39" y="92"/>
                  </a:lnTo>
                  <a:cubicBezTo>
                    <a:pt x="27" y="78"/>
                    <a:pt x="0" y="72"/>
                    <a:pt x="16" y="46"/>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68" name="Forme libre 1567"/>
            <p:cNvSpPr>
              <a:spLocks noChangeArrowheads="1"/>
            </p:cNvSpPr>
            <p:nvPr userDrawn="1"/>
          </p:nvSpPr>
          <p:spPr bwMode="auto">
            <a:xfrm>
              <a:off x="1731963" y="2820988"/>
              <a:ext cx="25400" cy="42862"/>
            </a:xfrm>
            <a:custGeom>
              <a:avLst/>
              <a:gdLst>
                <a:gd name="T0" fmla="*/ 71 w 72"/>
                <a:gd name="T1" fmla="*/ 116 h 117"/>
                <a:gd name="T2" fmla="*/ 0 w 72"/>
                <a:gd name="T3" fmla="*/ 0 h 117"/>
                <a:gd name="T4" fmla="*/ 71 w 72"/>
                <a:gd name="T5" fmla="*/ 116 h 117"/>
              </a:gdLst>
              <a:ahLst/>
              <a:cxnLst>
                <a:cxn ang="0">
                  <a:pos x="T0" y="T1"/>
                </a:cxn>
                <a:cxn ang="0">
                  <a:pos x="T2" y="T3"/>
                </a:cxn>
                <a:cxn ang="0">
                  <a:pos x="T4" y="T5"/>
                </a:cxn>
              </a:cxnLst>
              <a:rect l="0" t="0" r="r" b="b"/>
              <a:pathLst>
                <a:path w="72" h="117">
                  <a:moveTo>
                    <a:pt x="71" y="116"/>
                  </a:moveTo>
                  <a:cubicBezTo>
                    <a:pt x="29" y="89"/>
                    <a:pt x="11" y="47"/>
                    <a:pt x="0" y="0"/>
                  </a:cubicBezTo>
                  <a:cubicBezTo>
                    <a:pt x="42" y="29"/>
                    <a:pt x="61" y="69"/>
                    <a:pt x="71" y="116"/>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69" name="Forme libre 1568"/>
            <p:cNvSpPr>
              <a:spLocks noChangeArrowheads="1"/>
            </p:cNvSpPr>
            <p:nvPr userDrawn="1"/>
          </p:nvSpPr>
          <p:spPr bwMode="auto">
            <a:xfrm>
              <a:off x="1700213" y="2787650"/>
              <a:ext cx="31750" cy="34925"/>
            </a:xfrm>
            <a:custGeom>
              <a:avLst/>
              <a:gdLst>
                <a:gd name="T0" fmla="*/ 20 w 90"/>
                <a:gd name="T1" fmla="*/ 47 h 96"/>
                <a:gd name="T2" fmla="*/ 0 w 90"/>
                <a:gd name="T3" fmla="*/ 0 h 96"/>
                <a:gd name="T4" fmla="*/ 89 w 90"/>
                <a:gd name="T5" fmla="*/ 95 h 96"/>
                <a:gd name="T6" fmla="*/ 20 w 90"/>
                <a:gd name="T7" fmla="*/ 47 h 96"/>
              </a:gdLst>
              <a:ahLst/>
              <a:cxnLst>
                <a:cxn ang="0">
                  <a:pos x="T0" y="T1"/>
                </a:cxn>
                <a:cxn ang="0">
                  <a:pos x="T2" y="T3"/>
                </a:cxn>
                <a:cxn ang="0">
                  <a:pos x="T4" y="T5"/>
                </a:cxn>
                <a:cxn ang="0">
                  <a:pos x="T6" y="T7"/>
                </a:cxn>
              </a:cxnLst>
              <a:rect l="0" t="0" r="r" b="b"/>
              <a:pathLst>
                <a:path w="90" h="96">
                  <a:moveTo>
                    <a:pt x="20" y="47"/>
                  </a:moveTo>
                  <a:cubicBezTo>
                    <a:pt x="14" y="32"/>
                    <a:pt x="8" y="15"/>
                    <a:pt x="0" y="0"/>
                  </a:cubicBezTo>
                  <a:cubicBezTo>
                    <a:pt x="48" y="14"/>
                    <a:pt x="78" y="46"/>
                    <a:pt x="89" y="95"/>
                  </a:cubicBezTo>
                  <a:cubicBezTo>
                    <a:pt x="66" y="79"/>
                    <a:pt x="43" y="64"/>
                    <a:pt x="20" y="47"/>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70" name="Forme libre 1569"/>
            <p:cNvSpPr>
              <a:spLocks noChangeArrowheads="1"/>
            </p:cNvSpPr>
            <p:nvPr userDrawn="1"/>
          </p:nvSpPr>
          <p:spPr bwMode="auto">
            <a:xfrm>
              <a:off x="1690688" y="2765425"/>
              <a:ext cx="7937" cy="17463"/>
            </a:xfrm>
            <a:custGeom>
              <a:avLst/>
              <a:gdLst>
                <a:gd name="T0" fmla="*/ 23 w 24"/>
                <a:gd name="T1" fmla="*/ 46 h 47"/>
                <a:gd name="T2" fmla="*/ 0 w 24"/>
                <a:gd name="T3" fmla="*/ 0 h 47"/>
                <a:gd name="T4" fmla="*/ 23 w 24"/>
                <a:gd name="T5" fmla="*/ 46 h 47"/>
              </a:gdLst>
              <a:ahLst/>
              <a:cxnLst>
                <a:cxn ang="0">
                  <a:pos x="T0" y="T1"/>
                </a:cxn>
                <a:cxn ang="0">
                  <a:pos x="T2" y="T3"/>
                </a:cxn>
                <a:cxn ang="0">
                  <a:pos x="T4" y="T5"/>
                </a:cxn>
              </a:cxnLst>
              <a:rect l="0" t="0" r="r" b="b"/>
              <a:pathLst>
                <a:path w="24" h="47">
                  <a:moveTo>
                    <a:pt x="23" y="46"/>
                  </a:moveTo>
                  <a:cubicBezTo>
                    <a:pt x="15" y="30"/>
                    <a:pt x="7" y="15"/>
                    <a:pt x="0" y="0"/>
                  </a:cubicBezTo>
                  <a:cubicBezTo>
                    <a:pt x="14" y="12"/>
                    <a:pt x="20" y="27"/>
                    <a:pt x="23" y="46"/>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71" name="Forme libre 1570"/>
            <p:cNvSpPr>
              <a:spLocks noChangeArrowheads="1"/>
            </p:cNvSpPr>
            <p:nvPr userDrawn="1"/>
          </p:nvSpPr>
          <p:spPr bwMode="auto">
            <a:xfrm>
              <a:off x="1795463" y="2892425"/>
              <a:ext cx="3175" cy="3175"/>
            </a:xfrm>
            <a:custGeom>
              <a:avLst/>
              <a:gdLst>
                <a:gd name="T0" fmla="*/ 8 w 9"/>
                <a:gd name="T1" fmla="*/ 7 h 8"/>
                <a:gd name="T2" fmla="*/ 0 w 9"/>
                <a:gd name="T3" fmla="*/ 0 h 8"/>
                <a:gd name="T4" fmla="*/ 8 w 9"/>
                <a:gd name="T5" fmla="*/ 7 h 8"/>
              </a:gdLst>
              <a:ahLst/>
              <a:cxnLst>
                <a:cxn ang="0">
                  <a:pos x="T0" y="T1"/>
                </a:cxn>
                <a:cxn ang="0">
                  <a:pos x="T2" y="T3"/>
                </a:cxn>
                <a:cxn ang="0">
                  <a:pos x="T4" y="T5"/>
                </a:cxn>
              </a:cxnLst>
              <a:rect l="0" t="0" r="r" b="b"/>
              <a:pathLst>
                <a:path w="9" h="8">
                  <a:moveTo>
                    <a:pt x="8" y="7"/>
                  </a:moveTo>
                  <a:cubicBezTo>
                    <a:pt x="5" y="4"/>
                    <a:pt x="4" y="1"/>
                    <a:pt x="0" y="0"/>
                  </a:cubicBezTo>
                  <a:cubicBezTo>
                    <a:pt x="4" y="3"/>
                    <a:pt x="5" y="6"/>
                    <a:pt x="8" y="7"/>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72" name="Forme libre 1571"/>
            <p:cNvSpPr>
              <a:spLocks noChangeArrowheads="1"/>
            </p:cNvSpPr>
            <p:nvPr userDrawn="1"/>
          </p:nvSpPr>
          <p:spPr bwMode="auto">
            <a:xfrm>
              <a:off x="1806575" y="2913063"/>
              <a:ext cx="3175" cy="3175"/>
            </a:xfrm>
            <a:custGeom>
              <a:avLst/>
              <a:gdLst>
                <a:gd name="T0" fmla="*/ 0 w 9"/>
                <a:gd name="T1" fmla="*/ 0 h 8"/>
                <a:gd name="T2" fmla="*/ 8 w 9"/>
                <a:gd name="T3" fmla="*/ 7 h 8"/>
                <a:gd name="T4" fmla="*/ 0 w 9"/>
                <a:gd name="T5" fmla="*/ 0 h 8"/>
              </a:gdLst>
              <a:ahLst/>
              <a:cxnLst>
                <a:cxn ang="0">
                  <a:pos x="T0" y="T1"/>
                </a:cxn>
                <a:cxn ang="0">
                  <a:pos x="T2" y="T3"/>
                </a:cxn>
                <a:cxn ang="0">
                  <a:pos x="T4" y="T5"/>
                </a:cxn>
              </a:cxnLst>
              <a:rect l="0" t="0" r="r" b="b"/>
              <a:pathLst>
                <a:path w="9" h="8">
                  <a:moveTo>
                    <a:pt x="0" y="0"/>
                  </a:moveTo>
                  <a:cubicBezTo>
                    <a:pt x="3" y="3"/>
                    <a:pt x="5" y="6"/>
                    <a:pt x="8" y="7"/>
                  </a:cubicBezTo>
                  <a:cubicBezTo>
                    <a:pt x="5" y="4"/>
                    <a:pt x="3" y="1"/>
                    <a:pt x="0" y="0"/>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73" name="Forme libre 1572"/>
            <p:cNvSpPr>
              <a:spLocks noChangeArrowheads="1"/>
            </p:cNvSpPr>
            <p:nvPr userDrawn="1"/>
          </p:nvSpPr>
          <p:spPr bwMode="auto">
            <a:xfrm>
              <a:off x="1798638" y="2895600"/>
              <a:ext cx="7937" cy="17463"/>
            </a:xfrm>
            <a:custGeom>
              <a:avLst/>
              <a:gdLst>
                <a:gd name="T0" fmla="*/ 23 w 24"/>
                <a:gd name="T1" fmla="*/ 46 h 47"/>
                <a:gd name="T2" fmla="*/ 0 w 24"/>
                <a:gd name="T3" fmla="*/ 0 h 47"/>
                <a:gd name="T4" fmla="*/ 0 w 24"/>
                <a:gd name="T5" fmla="*/ 0 h 47"/>
                <a:gd name="T6" fmla="*/ 23 w 24"/>
                <a:gd name="T7" fmla="*/ 46 h 47"/>
              </a:gdLst>
              <a:ahLst/>
              <a:cxnLst>
                <a:cxn ang="0">
                  <a:pos x="T0" y="T1"/>
                </a:cxn>
                <a:cxn ang="0">
                  <a:pos x="T2" y="T3"/>
                </a:cxn>
                <a:cxn ang="0">
                  <a:pos x="T4" y="T5"/>
                </a:cxn>
                <a:cxn ang="0">
                  <a:pos x="T6" y="T7"/>
                </a:cxn>
              </a:cxnLst>
              <a:rect l="0" t="0" r="r" b="b"/>
              <a:pathLst>
                <a:path w="24" h="47">
                  <a:moveTo>
                    <a:pt x="23" y="46"/>
                  </a:moveTo>
                  <a:cubicBezTo>
                    <a:pt x="15" y="31"/>
                    <a:pt x="8" y="15"/>
                    <a:pt x="0" y="0"/>
                  </a:cubicBezTo>
                  <a:lnTo>
                    <a:pt x="0" y="0"/>
                  </a:lnTo>
                  <a:cubicBezTo>
                    <a:pt x="8" y="17"/>
                    <a:pt x="15" y="32"/>
                    <a:pt x="23" y="46"/>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74" name="Forme libre 1573"/>
            <p:cNvSpPr>
              <a:spLocks noChangeArrowheads="1"/>
            </p:cNvSpPr>
            <p:nvPr userDrawn="1"/>
          </p:nvSpPr>
          <p:spPr bwMode="auto">
            <a:xfrm>
              <a:off x="1585913" y="2647950"/>
              <a:ext cx="6350" cy="9525"/>
            </a:xfrm>
            <a:custGeom>
              <a:avLst/>
              <a:gdLst>
                <a:gd name="T0" fmla="*/ 18 w 19"/>
                <a:gd name="T1" fmla="*/ 24 h 25"/>
                <a:gd name="T2" fmla="*/ 0 w 19"/>
                <a:gd name="T3" fmla="*/ 0 h 25"/>
                <a:gd name="T4" fmla="*/ 18 w 19"/>
                <a:gd name="T5" fmla="*/ 24 h 25"/>
              </a:gdLst>
              <a:ahLst/>
              <a:cxnLst>
                <a:cxn ang="0">
                  <a:pos x="T0" y="T1"/>
                </a:cxn>
                <a:cxn ang="0">
                  <a:pos x="T2" y="T3"/>
                </a:cxn>
                <a:cxn ang="0">
                  <a:pos x="T4" y="T5"/>
                </a:cxn>
              </a:cxnLst>
              <a:rect l="0" t="0" r="r" b="b"/>
              <a:pathLst>
                <a:path w="19" h="25">
                  <a:moveTo>
                    <a:pt x="18" y="24"/>
                  </a:moveTo>
                  <a:cubicBezTo>
                    <a:pt x="12" y="17"/>
                    <a:pt x="6" y="9"/>
                    <a:pt x="0" y="0"/>
                  </a:cubicBezTo>
                  <a:cubicBezTo>
                    <a:pt x="5" y="9"/>
                    <a:pt x="11" y="17"/>
                    <a:pt x="18" y="24"/>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75" name="Forme libre 1574"/>
            <p:cNvSpPr>
              <a:spLocks noChangeArrowheads="1"/>
            </p:cNvSpPr>
            <p:nvPr userDrawn="1"/>
          </p:nvSpPr>
          <p:spPr bwMode="auto">
            <a:xfrm>
              <a:off x="6342063" y="2125663"/>
              <a:ext cx="330200" cy="300037"/>
            </a:xfrm>
            <a:custGeom>
              <a:avLst/>
              <a:gdLst>
                <a:gd name="T0" fmla="*/ 527 w 916"/>
                <a:gd name="T1" fmla="*/ 810 h 834"/>
                <a:gd name="T2" fmla="*/ 332 w 916"/>
                <a:gd name="T3" fmla="*/ 709 h 834"/>
                <a:gd name="T4" fmla="*/ 162 w 916"/>
                <a:gd name="T5" fmla="*/ 480 h 834"/>
                <a:gd name="T6" fmla="*/ 162 w 916"/>
                <a:gd name="T7" fmla="*/ 287 h 834"/>
                <a:gd name="T8" fmla="*/ 115 w 916"/>
                <a:gd name="T9" fmla="*/ 358 h 834"/>
                <a:gd name="T10" fmla="*/ 0 w 916"/>
                <a:gd name="T11" fmla="*/ 373 h 834"/>
                <a:gd name="T12" fmla="*/ 29 w 916"/>
                <a:gd name="T13" fmla="*/ 106 h 834"/>
                <a:gd name="T14" fmla="*/ 60 w 916"/>
                <a:gd name="T15" fmla="*/ 19 h 834"/>
                <a:gd name="T16" fmla="*/ 391 w 916"/>
                <a:gd name="T17" fmla="*/ 78 h 834"/>
                <a:gd name="T18" fmla="*/ 370 w 916"/>
                <a:gd name="T19" fmla="*/ 103 h 834"/>
                <a:gd name="T20" fmla="*/ 313 w 916"/>
                <a:gd name="T21" fmla="*/ 109 h 834"/>
                <a:gd name="T22" fmla="*/ 284 w 916"/>
                <a:gd name="T23" fmla="*/ 257 h 834"/>
                <a:gd name="T24" fmla="*/ 446 w 916"/>
                <a:gd name="T25" fmla="*/ 380 h 834"/>
                <a:gd name="T26" fmla="*/ 492 w 916"/>
                <a:gd name="T27" fmla="*/ 365 h 834"/>
                <a:gd name="T28" fmla="*/ 544 w 916"/>
                <a:gd name="T29" fmla="*/ 307 h 834"/>
                <a:gd name="T30" fmla="*/ 781 w 916"/>
                <a:gd name="T31" fmla="*/ 341 h 834"/>
                <a:gd name="T32" fmla="*/ 915 w 916"/>
                <a:gd name="T33" fmla="*/ 350 h 834"/>
                <a:gd name="T34" fmla="*/ 915 w 916"/>
                <a:gd name="T35" fmla="*/ 373 h 834"/>
                <a:gd name="T36" fmla="*/ 915 w 916"/>
                <a:gd name="T37" fmla="*/ 373 h 834"/>
                <a:gd name="T38" fmla="*/ 892 w 916"/>
                <a:gd name="T39" fmla="*/ 396 h 834"/>
                <a:gd name="T40" fmla="*/ 892 w 916"/>
                <a:gd name="T41" fmla="*/ 396 h 834"/>
                <a:gd name="T42" fmla="*/ 871 w 916"/>
                <a:gd name="T43" fmla="*/ 419 h 834"/>
                <a:gd name="T44" fmla="*/ 848 w 916"/>
                <a:gd name="T45" fmla="*/ 442 h 834"/>
                <a:gd name="T46" fmla="*/ 785 w 916"/>
                <a:gd name="T47" fmla="*/ 484 h 834"/>
                <a:gd name="T48" fmla="*/ 656 w 916"/>
                <a:gd name="T49" fmla="*/ 504 h 834"/>
                <a:gd name="T50" fmla="*/ 598 w 916"/>
                <a:gd name="T51" fmla="*/ 736 h 834"/>
                <a:gd name="T52" fmla="*/ 527 w 916"/>
                <a:gd name="T53" fmla="*/ 810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6" h="834">
                  <a:moveTo>
                    <a:pt x="527" y="810"/>
                  </a:moveTo>
                  <a:cubicBezTo>
                    <a:pt x="480" y="741"/>
                    <a:pt x="404" y="727"/>
                    <a:pt x="332" y="709"/>
                  </a:cubicBezTo>
                  <a:cubicBezTo>
                    <a:pt x="228" y="681"/>
                    <a:pt x="156" y="588"/>
                    <a:pt x="162" y="480"/>
                  </a:cubicBezTo>
                  <a:cubicBezTo>
                    <a:pt x="165" y="417"/>
                    <a:pt x="162" y="353"/>
                    <a:pt x="162" y="287"/>
                  </a:cubicBezTo>
                  <a:cubicBezTo>
                    <a:pt x="121" y="297"/>
                    <a:pt x="124" y="332"/>
                    <a:pt x="115" y="358"/>
                  </a:cubicBezTo>
                  <a:cubicBezTo>
                    <a:pt x="87" y="448"/>
                    <a:pt x="72" y="449"/>
                    <a:pt x="0" y="373"/>
                  </a:cubicBezTo>
                  <a:cubicBezTo>
                    <a:pt x="36" y="287"/>
                    <a:pt x="72" y="202"/>
                    <a:pt x="29" y="106"/>
                  </a:cubicBezTo>
                  <a:cubicBezTo>
                    <a:pt x="14" y="72"/>
                    <a:pt x="26" y="40"/>
                    <a:pt x="60" y="19"/>
                  </a:cubicBezTo>
                  <a:cubicBezTo>
                    <a:pt x="173" y="23"/>
                    <a:pt x="292" y="0"/>
                    <a:pt x="391" y="78"/>
                  </a:cubicBezTo>
                  <a:cubicBezTo>
                    <a:pt x="396" y="95"/>
                    <a:pt x="388" y="104"/>
                    <a:pt x="370" y="103"/>
                  </a:cubicBezTo>
                  <a:cubicBezTo>
                    <a:pt x="352" y="104"/>
                    <a:pt x="330" y="103"/>
                    <a:pt x="313" y="109"/>
                  </a:cubicBezTo>
                  <a:cubicBezTo>
                    <a:pt x="237" y="136"/>
                    <a:pt x="219" y="208"/>
                    <a:pt x="284" y="257"/>
                  </a:cubicBezTo>
                  <a:cubicBezTo>
                    <a:pt x="338" y="298"/>
                    <a:pt x="396" y="333"/>
                    <a:pt x="446" y="380"/>
                  </a:cubicBezTo>
                  <a:cubicBezTo>
                    <a:pt x="459" y="393"/>
                    <a:pt x="501" y="402"/>
                    <a:pt x="492" y="365"/>
                  </a:cubicBezTo>
                  <a:cubicBezTo>
                    <a:pt x="477" y="307"/>
                    <a:pt x="512" y="301"/>
                    <a:pt x="544" y="307"/>
                  </a:cubicBezTo>
                  <a:cubicBezTo>
                    <a:pt x="622" y="324"/>
                    <a:pt x="704" y="287"/>
                    <a:pt x="781" y="341"/>
                  </a:cubicBezTo>
                  <a:cubicBezTo>
                    <a:pt x="817" y="367"/>
                    <a:pt x="869" y="361"/>
                    <a:pt x="915" y="350"/>
                  </a:cubicBezTo>
                  <a:cubicBezTo>
                    <a:pt x="915" y="358"/>
                    <a:pt x="915" y="365"/>
                    <a:pt x="915" y="373"/>
                  </a:cubicBezTo>
                  <a:lnTo>
                    <a:pt x="915" y="373"/>
                  </a:lnTo>
                  <a:cubicBezTo>
                    <a:pt x="908" y="380"/>
                    <a:pt x="901" y="388"/>
                    <a:pt x="892" y="396"/>
                  </a:cubicBezTo>
                  <a:lnTo>
                    <a:pt x="892" y="396"/>
                  </a:lnTo>
                  <a:cubicBezTo>
                    <a:pt x="885" y="403"/>
                    <a:pt x="877" y="411"/>
                    <a:pt x="871" y="419"/>
                  </a:cubicBezTo>
                  <a:cubicBezTo>
                    <a:pt x="863" y="426"/>
                    <a:pt x="856" y="434"/>
                    <a:pt x="848" y="442"/>
                  </a:cubicBezTo>
                  <a:cubicBezTo>
                    <a:pt x="828" y="458"/>
                    <a:pt x="814" y="483"/>
                    <a:pt x="785" y="484"/>
                  </a:cubicBezTo>
                  <a:cubicBezTo>
                    <a:pt x="741" y="487"/>
                    <a:pt x="686" y="439"/>
                    <a:pt x="656" y="504"/>
                  </a:cubicBezTo>
                  <a:cubicBezTo>
                    <a:pt x="620" y="576"/>
                    <a:pt x="570" y="648"/>
                    <a:pt x="598" y="736"/>
                  </a:cubicBezTo>
                  <a:cubicBezTo>
                    <a:pt x="619" y="808"/>
                    <a:pt x="598" y="833"/>
                    <a:pt x="527" y="810"/>
                  </a:cubicBezTo>
                </a:path>
              </a:pathLst>
            </a:custGeom>
            <a:solidFill>
              <a:srgbClr val="C5C5C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76" name="Forme libre 1575"/>
            <p:cNvSpPr>
              <a:spLocks noChangeArrowheads="1"/>
            </p:cNvSpPr>
            <p:nvPr userDrawn="1"/>
          </p:nvSpPr>
          <p:spPr bwMode="auto">
            <a:xfrm>
              <a:off x="6273800" y="2105025"/>
              <a:ext cx="392113" cy="92075"/>
            </a:xfrm>
            <a:custGeom>
              <a:avLst/>
              <a:gdLst>
                <a:gd name="T0" fmla="*/ 582 w 1088"/>
                <a:gd name="T1" fmla="*/ 154 h 256"/>
                <a:gd name="T2" fmla="*/ 234 w 1088"/>
                <a:gd name="T3" fmla="*/ 114 h 256"/>
                <a:gd name="T4" fmla="*/ 0 w 1088"/>
                <a:gd name="T5" fmla="*/ 105 h 256"/>
                <a:gd name="T6" fmla="*/ 151 w 1088"/>
                <a:gd name="T7" fmla="*/ 17 h 256"/>
                <a:gd name="T8" fmla="*/ 828 w 1088"/>
                <a:gd name="T9" fmla="*/ 78 h 256"/>
                <a:gd name="T10" fmla="*/ 1008 w 1088"/>
                <a:gd name="T11" fmla="*/ 90 h 256"/>
                <a:gd name="T12" fmla="*/ 1086 w 1088"/>
                <a:gd name="T13" fmla="*/ 134 h 256"/>
                <a:gd name="T14" fmla="*/ 1038 w 1088"/>
                <a:gd name="T15" fmla="*/ 201 h 256"/>
                <a:gd name="T16" fmla="*/ 582 w 1088"/>
                <a:gd name="T17" fmla="*/ 15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8" h="256">
                  <a:moveTo>
                    <a:pt x="582" y="154"/>
                  </a:moveTo>
                  <a:cubicBezTo>
                    <a:pt x="467" y="125"/>
                    <a:pt x="350" y="130"/>
                    <a:pt x="234" y="114"/>
                  </a:cubicBezTo>
                  <a:cubicBezTo>
                    <a:pt x="142" y="181"/>
                    <a:pt x="83" y="178"/>
                    <a:pt x="0" y="105"/>
                  </a:cubicBezTo>
                  <a:cubicBezTo>
                    <a:pt x="6" y="0"/>
                    <a:pt x="78" y="6"/>
                    <a:pt x="151" y="17"/>
                  </a:cubicBezTo>
                  <a:cubicBezTo>
                    <a:pt x="379" y="20"/>
                    <a:pt x="602" y="59"/>
                    <a:pt x="828" y="78"/>
                  </a:cubicBezTo>
                  <a:cubicBezTo>
                    <a:pt x="887" y="82"/>
                    <a:pt x="948" y="87"/>
                    <a:pt x="1008" y="90"/>
                  </a:cubicBezTo>
                  <a:cubicBezTo>
                    <a:pt x="1034" y="105"/>
                    <a:pt x="1067" y="105"/>
                    <a:pt x="1086" y="134"/>
                  </a:cubicBezTo>
                  <a:cubicBezTo>
                    <a:pt x="1087" y="169"/>
                    <a:pt x="1069" y="203"/>
                    <a:pt x="1038" y="201"/>
                  </a:cubicBezTo>
                  <a:cubicBezTo>
                    <a:pt x="887" y="200"/>
                    <a:pt x="725" y="255"/>
                    <a:pt x="582" y="154"/>
                  </a:cubicBezTo>
                </a:path>
              </a:pathLst>
            </a:custGeom>
            <a:solidFill>
              <a:srgbClr val="5C5C5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77" name="Forme libre 1576"/>
            <p:cNvSpPr>
              <a:spLocks noChangeArrowheads="1"/>
            </p:cNvSpPr>
            <p:nvPr userDrawn="1"/>
          </p:nvSpPr>
          <p:spPr bwMode="auto">
            <a:xfrm>
              <a:off x="6475413" y="2154238"/>
              <a:ext cx="214312" cy="60325"/>
            </a:xfrm>
            <a:custGeom>
              <a:avLst/>
              <a:gdLst>
                <a:gd name="T0" fmla="*/ 21 w 597"/>
                <a:gd name="T1" fmla="*/ 20 h 166"/>
                <a:gd name="T2" fmla="*/ 383 w 597"/>
                <a:gd name="T3" fmla="*/ 51 h 166"/>
                <a:gd name="T4" fmla="*/ 526 w 597"/>
                <a:gd name="T5" fmla="*/ 0 h 166"/>
                <a:gd name="T6" fmla="*/ 568 w 597"/>
                <a:gd name="T7" fmla="*/ 115 h 166"/>
                <a:gd name="T8" fmla="*/ 462 w 597"/>
                <a:gd name="T9" fmla="*/ 131 h 166"/>
                <a:gd name="T10" fmla="*/ 334 w 597"/>
                <a:gd name="T11" fmla="*/ 115 h 166"/>
                <a:gd name="T12" fmla="*/ 61 w 597"/>
                <a:gd name="T13" fmla="*/ 112 h 166"/>
                <a:gd name="T14" fmla="*/ 0 w 597"/>
                <a:gd name="T15" fmla="*/ 28 h 166"/>
                <a:gd name="T16" fmla="*/ 21 w 597"/>
                <a:gd name="T17" fmla="*/ 2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166">
                  <a:moveTo>
                    <a:pt x="21" y="20"/>
                  </a:moveTo>
                  <a:cubicBezTo>
                    <a:pt x="142" y="31"/>
                    <a:pt x="262" y="40"/>
                    <a:pt x="383" y="51"/>
                  </a:cubicBezTo>
                  <a:cubicBezTo>
                    <a:pt x="439" y="55"/>
                    <a:pt x="488" y="44"/>
                    <a:pt x="526" y="0"/>
                  </a:cubicBezTo>
                  <a:cubicBezTo>
                    <a:pt x="586" y="37"/>
                    <a:pt x="596" y="64"/>
                    <a:pt x="568" y="115"/>
                  </a:cubicBezTo>
                  <a:cubicBezTo>
                    <a:pt x="541" y="165"/>
                    <a:pt x="500" y="160"/>
                    <a:pt x="462" y="131"/>
                  </a:cubicBezTo>
                  <a:cubicBezTo>
                    <a:pt x="421" y="99"/>
                    <a:pt x="383" y="104"/>
                    <a:pt x="334" y="115"/>
                  </a:cubicBezTo>
                  <a:cubicBezTo>
                    <a:pt x="244" y="135"/>
                    <a:pt x="152" y="112"/>
                    <a:pt x="61" y="112"/>
                  </a:cubicBezTo>
                  <a:cubicBezTo>
                    <a:pt x="4" y="112"/>
                    <a:pt x="24" y="52"/>
                    <a:pt x="0" y="28"/>
                  </a:cubicBezTo>
                  <a:cubicBezTo>
                    <a:pt x="7" y="25"/>
                    <a:pt x="15" y="22"/>
                    <a:pt x="21" y="20"/>
                  </a:cubicBezTo>
                </a:path>
              </a:pathLst>
            </a:custGeom>
            <a:solidFill>
              <a:srgbClr val="E8E8E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78" name="Forme libre 1577"/>
            <p:cNvSpPr>
              <a:spLocks noChangeArrowheads="1"/>
            </p:cNvSpPr>
            <p:nvPr userDrawn="1"/>
          </p:nvSpPr>
          <p:spPr bwMode="auto">
            <a:xfrm>
              <a:off x="6688138" y="2120900"/>
              <a:ext cx="3175" cy="7938"/>
            </a:xfrm>
            <a:custGeom>
              <a:avLst/>
              <a:gdLst>
                <a:gd name="T0" fmla="*/ 0 w 11"/>
                <a:gd name="T1" fmla="*/ 22 h 23"/>
                <a:gd name="T2" fmla="*/ 0 w 11"/>
                <a:gd name="T3" fmla="*/ 0 h 23"/>
                <a:gd name="T4" fmla="*/ 10 w 11"/>
                <a:gd name="T5" fmla="*/ 19 h 23"/>
                <a:gd name="T6" fmla="*/ 0 w 11"/>
                <a:gd name="T7" fmla="*/ 22 h 23"/>
              </a:gdLst>
              <a:ahLst/>
              <a:cxnLst>
                <a:cxn ang="0">
                  <a:pos x="T0" y="T1"/>
                </a:cxn>
                <a:cxn ang="0">
                  <a:pos x="T2" y="T3"/>
                </a:cxn>
                <a:cxn ang="0">
                  <a:pos x="T4" y="T5"/>
                </a:cxn>
                <a:cxn ang="0">
                  <a:pos x="T6" y="T7"/>
                </a:cxn>
              </a:cxnLst>
              <a:rect l="0" t="0" r="r" b="b"/>
              <a:pathLst>
                <a:path w="11" h="23">
                  <a:moveTo>
                    <a:pt x="0" y="22"/>
                  </a:moveTo>
                  <a:cubicBezTo>
                    <a:pt x="0" y="15"/>
                    <a:pt x="0" y="7"/>
                    <a:pt x="0" y="0"/>
                  </a:cubicBezTo>
                  <a:cubicBezTo>
                    <a:pt x="4" y="6"/>
                    <a:pt x="7" y="12"/>
                    <a:pt x="10" y="19"/>
                  </a:cubicBezTo>
                  <a:cubicBezTo>
                    <a:pt x="7" y="19"/>
                    <a:pt x="4" y="21"/>
                    <a:pt x="0" y="22"/>
                  </a:cubicBezTo>
                </a:path>
              </a:pathLst>
            </a:custGeom>
            <a:solidFill>
              <a:srgbClr val="DBDBD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79" name="Forme libre 1578"/>
            <p:cNvSpPr>
              <a:spLocks noChangeArrowheads="1"/>
            </p:cNvSpPr>
            <p:nvPr userDrawn="1"/>
          </p:nvSpPr>
          <p:spPr bwMode="auto">
            <a:xfrm>
              <a:off x="6664325" y="2105025"/>
              <a:ext cx="7938" cy="7938"/>
            </a:xfrm>
            <a:custGeom>
              <a:avLst/>
              <a:gdLst>
                <a:gd name="T0" fmla="*/ 23 w 24"/>
                <a:gd name="T1" fmla="*/ 0 h 21"/>
                <a:gd name="T2" fmla="*/ 0 w 24"/>
                <a:gd name="T3" fmla="*/ 20 h 21"/>
                <a:gd name="T4" fmla="*/ 23 w 24"/>
                <a:gd name="T5" fmla="*/ 0 h 21"/>
              </a:gdLst>
              <a:ahLst/>
              <a:cxnLst>
                <a:cxn ang="0">
                  <a:pos x="T0" y="T1"/>
                </a:cxn>
                <a:cxn ang="0">
                  <a:pos x="T2" y="T3"/>
                </a:cxn>
                <a:cxn ang="0">
                  <a:pos x="T4" y="T5"/>
                </a:cxn>
              </a:cxnLst>
              <a:rect l="0" t="0" r="r" b="b"/>
              <a:pathLst>
                <a:path w="24" h="21">
                  <a:moveTo>
                    <a:pt x="23" y="0"/>
                  </a:moveTo>
                  <a:cubicBezTo>
                    <a:pt x="16" y="6"/>
                    <a:pt x="8" y="12"/>
                    <a:pt x="0" y="20"/>
                  </a:cubicBezTo>
                  <a:cubicBezTo>
                    <a:pt x="6" y="12"/>
                    <a:pt x="16" y="6"/>
                    <a:pt x="23" y="0"/>
                  </a:cubicBezTo>
                </a:path>
              </a:pathLst>
            </a:custGeom>
            <a:solidFill>
              <a:srgbClr val="DBDBD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80" name="Forme libre 1579"/>
            <p:cNvSpPr>
              <a:spLocks noChangeArrowheads="1"/>
            </p:cNvSpPr>
            <p:nvPr userDrawn="1"/>
          </p:nvSpPr>
          <p:spPr bwMode="auto">
            <a:xfrm>
              <a:off x="1192213" y="3482975"/>
              <a:ext cx="88900" cy="171450"/>
            </a:xfrm>
            <a:custGeom>
              <a:avLst/>
              <a:gdLst>
                <a:gd name="T0" fmla="*/ 243 w 249"/>
                <a:gd name="T1" fmla="*/ 244 h 476"/>
                <a:gd name="T2" fmla="*/ 248 w 249"/>
                <a:gd name="T3" fmla="*/ 342 h 476"/>
                <a:gd name="T4" fmla="*/ 246 w 249"/>
                <a:gd name="T5" fmla="*/ 425 h 476"/>
                <a:gd name="T6" fmla="*/ 223 w 249"/>
                <a:gd name="T7" fmla="*/ 475 h 476"/>
                <a:gd name="T8" fmla="*/ 177 w 249"/>
                <a:gd name="T9" fmla="*/ 461 h 476"/>
                <a:gd name="T10" fmla="*/ 122 w 249"/>
                <a:gd name="T11" fmla="*/ 301 h 476"/>
                <a:gd name="T12" fmla="*/ 95 w 249"/>
                <a:gd name="T13" fmla="*/ 229 h 476"/>
                <a:gd name="T14" fmla="*/ 43 w 249"/>
                <a:gd name="T15" fmla="*/ 145 h 476"/>
                <a:gd name="T16" fmla="*/ 15 w 249"/>
                <a:gd name="T17" fmla="*/ 55 h 476"/>
                <a:gd name="T18" fmla="*/ 107 w 249"/>
                <a:gd name="T19" fmla="*/ 15 h 476"/>
                <a:gd name="T20" fmla="*/ 107 w 249"/>
                <a:gd name="T21" fmla="*/ 15 h 476"/>
                <a:gd name="T22" fmla="*/ 132 w 249"/>
                <a:gd name="T23" fmla="*/ 38 h 476"/>
                <a:gd name="T24" fmla="*/ 222 w 249"/>
                <a:gd name="T25" fmla="*/ 84 h 476"/>
                <a:gd name="T26" fmla="*/ 199 w 249"/>
                <a:gd name="T27" fmla="*/ 171 h 476"/>
                <a:gd name="T28" fmla="*/ 243 w 249"/>
                <a:gd name="T29" fmla="*/ 24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9" h="476">
                  <a:moveTo>
                    <a:pt x="243" y="244"/>
                  </a:moveTo>
                  <a:cubicBezTo>
                    <a:pt x="245" y="277"/>
                    <a:pt x="246" y="309"/>
                    <a:pt x="248" y="342"/>
                  </a:cubicBezTo>
                  <a:cubicBezTo>
                    <a:pt x="248" y="370"/>
                    <a:pt x="248" y="397"/>
                    <a:pt x="246" y="425"/>
                  </a:cubicBezTo>
                  <a:cubicBezTo>
                    <a:pt x="238" y="441"/>
                    <a:pt x="231" y="458"/>
                    <a:pt x="223" y="475"/>
                  </a:cubicBezTo>
                  <a:cubicBezTo>
                    <a:pt x="206" y="475"/>
                    <a:pt x="191" y="472"/>
                    <a:pt x="177" y="461"/>
                  </a:cubicBezTo>
                  <a:cubicBezTo>
                    <a:pt x="133" y="417"/>
                    <a:pt x="145" y="353"/>
                    <a:pt x="122" y="301"/>
                  </a:cubicBezTo>
                  <a:cubicBezTo>
                    <a:pt x="116" y="277"/>
                    <a:pt x="101" y="254"/>
                    <a:pt x="95" y="229"/>
                  </a:cubicBezTo>
                  <a:cubicBezTo>
                    <a:pt x="86" y="196"/>
                    <a:pt x="70" y="168"/>
                    <a:pt x="43" y="145"/>
                  </a:cubicBezTo>
                  <a:cubicBezTo>
                    <a:pt x="15" y="122"/>
                    <a:pt x="0" y="92"/>
                    <a:pt x="15" y="55"/>
                  </a:cubicBezTo>
                  <a:cubicBezTo>
                    <a:pt x="34" y="15"/>
                    <a:pt x="64" y="0"/>
                    <a:pt x="107" y="15"/>
                  </a:cubicBezTo>
                  <a:lnTo>
                    <a:pt x="107" y="15"/>
                  </a:lnTo>
                  <a:cubicBezTo>
                    <a:pt x="115" y="23"/>
                    <a:pt x="122" y="31"/>
                    <a:pt x="132" y="38"/>
                  </a:cubicBezTo>
                  <a:cubicBezTo>
                    <a:pt x="159" y="58"/>
                    <a:pt x="185" y="81"/>
                    <a:pt x="222" y="84"/>
                  </a:cubicBezTo>
                  <a:cubicBezTo>
                    <a:pt x="214" y="113"/>
                    <a:pt x="206" y="142"/>
                    <a:pt x="199" y="171"/>
                  </a:cubicBezTo>
                  <a:cubicBezTo>
                    <a:pt x="186" y="212"/>
                    <a:pt x="200" y="237"/>
                    <a:pt x="243" y="244"/>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81" name="Forme libre 1580"/>
            <p:cNvSpPr>
              <a:spLocks noChangeArrowheads="1"/>
            </p:cNvSpPr>
            <p:nvPr userDrawn="1"/>
          </p:nvSpPr>
          <p:spPr bwMode="auto">
            <a:xfrm>
              <a:off x="1262063" y="3684588"/>
              <a:ext cx="176212" cy="69850"/>
            </a:xfrm>
            <a:custGeom>
              <a:avLst/>
              <a:gdLst>
                <a:gd name="T0" fmla="*/ 255 w 491"/>
                <a:gd name="T1" fmla="*/ 122 h 195"/>
                <a:gd name="T2" fmla="*/ 183 w 491"/>
                <a:gd name="T3" fmla="*/ 171 h 195"/>
                <a:gd name="T4" fmla="*/ 183 w 491"/>
                <a:gd name="T5" fmla="*/ 171 h 195"/>
                <a:gd name="T6" fmla="*/ 0 w 491"/>
                <a:gd name="T7" fmla="*/ 194 h 195"/>
                <a:gd name="T8" fmla="*/ 40 w 491"/>
                <a:gd name="T9" fmla="*/ 156 h 195"/>
                <a:gd name="T10" fmla="*/ 101 w 491"/>
                <a:gd name="T11" fmla="*/ 84 h 195"/>
                <a:gd name="T12" fmla="*/ 135 w 491"/>
                <a:gd name="T13" fmla="*/ 75 h 195"/>
                <a:gd name="T14" fmla="*/ 490 w 491"/>
                <a:gd name="T15" fmla="*/ 18 h 195"/>
                <a:gd name="T16" fmla="*/ 387 w 491"/>
                <a:gd name="T17" fmla="*/ 63 h 195"/>
                <a:gd name="T18" fmla="*/ 255 w 491"/>
                <a:gd name="T19" fmla="*/ 12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1" h="195">
                  <a:moveTo>
                    <a:pt x="255" y="122"/>
                  </a:moveTo>
                  <a:cubicBezTo>
                    <a:pt x="231" y="139"/>
                    <a:pt x="208" y="154"/>
                    <a:pt x="183" y="171"/>
                  </a:cubicBezTo>
                  <a:lnTo>
                    <a:pt x="183" y="171"/>
                  </a:lnTo>
                  <a:cubicBezTo>
                    <a:pt x="122" y="179"/>
                    <a:pt x="61" y="186"/>
                    <a:pt x="0" y="194"/>
                  </a:cubicBezTo>
                  <a:cubicBezTo>
                    <a:pt x="9" y="176"/>
                    <a:pt x="22" y="159"/>
                    <a:pt x="40" y="156"/>
                  </a:cubicBezTo>
                  <a:cubicBezTo>
                    <a:pt x="81" y="148"/>
                    <a:pt x="118" y="139"/>
                    <a:pt x="101" y="84"/>
                  </a:cubicBezTo>
                  <a:cubicBezTo>
                    <a:pt x="112" y="81"/>
                    <a:pt x="122" y="78"/>
                    <a:pt x="135" y="75"/>
                  </a:cubicBezTo>
                  <a:cubicBezTo>
                    <a:pt x="249" y="57"/>
                    <a:pt x="358" y="0"/>
                    <a:pt x="490" y="18"/>
                  </a:cubicBezTo>
                  <a:cubicBezTo>
                    <a:pt x="458" y="53"/>
                    <a:pt x="419" y="50"/>
                    <a:pt x="387" y="63"/>
                  </a:cubicBezTo>
                  <a:cubicBezTo>
                    <a:pt x="341" y="79"/>
                    <a:pt x="287" y="76"/>
                    <a:pt x="255" y="122"/>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82" name="Forme libre 1581"/>
            <p:cNvSpPr>
              <a:spLocks noChangeArrowheads="1"/>
            </p:cNvSpPr>
            <p:nvPr userDrawn="1"/>
          </p:nvSpPr>
          <p:spPr bwMode="auto">
            <a:xfrm>
              <a:off x="1284288" y="3630613"/>
              <a:ext cx="79375" cy="50800"/>
            </a:xfrm>
            <a:custGeom>
              <a:avLst/>
              <a:gdLst>
                <a:gd name="T0" fmla="*/ 150 w 221"/>
                <a:gd name="T1" fmla="*/ 134 h 140"/>
                <a:gd name="T2" fmla="*/ 28 w 221"/>
                <a:gd name="T3" fmla="*/ 139 h 140"/>
                <a:gd name="T4" fmla="*/ 77 w 221"/>
                <a:gd name="T5" fmla="*/ 44 h 140"/>
                <a:gd name="T6" fmla="*/ 121 w 221"/>
                <a:gd name="T7" fmla="*/ 18 h 140"/>
                <a:gd name="T8" fmla="*/ 122 w 221"/>
                <a:gd name="T9" fmla="*/ 18 h 140"/>
                <a:gd name="T10" fmla="*/ 197 w 221"/>
                <a:gd name="T11" fmla="*/ 37 h 140"/>
                <a:gd name="T12" fmla="*/ 150 w 221"/>
                <a:gd name="T13" fmla="*/ 134 h 140"/>
              </a:gdLst>
              <a:ahLst/>
              <a:cxnLst>
                <a:cxn ang="0">
                  <a:pos x="T0" y="T1"/>
                </a:cxn>
                <a:cxn ang="0">
                  <a:pos x="T2" y="T3"/>
                </a:cxn>
                <a:cxn ang="0">
                  <a:pos x="T4" y="T5"/>
                </a:cxn>
                <a:cxn ang="0">
                  <a:pos x="T6" y="T7"/>
                </a:cxn>
                <a:cxn ang="0">
                  <a:pos x="T8" y="T9"/>
                </a:cxn>
                <a:cxn ang="0">
                  <a:pos x="T10" y="T11"/>
                </a:cxn>
                <a:cxn ang="0">
                  <a:pos x="T12" y="T13"/>
                </a:cxn>
              </a:cxnLst>
              <a:rect l="0" t="0" r="r" b="b"/>
              <a:pathLst>
                <a:path w="221" h="140">
                  <a:moveTo>
                    <a:pt x="150" y="134"/>
                  </a:moveTo>
                  <a:cubicBezTo>
                    <a:pt x="109" y="136"/>
                    <a:pt x="67" y="137"/>
                    <a:pt x="28" y="139"/>
                  </a:cubicBezTo>
                  <a:cubicBezTo>
                    <a:pt x="0" y="85"/>
                    <a:pt x="3" y="47"/>
                    <a:pt x="77" y="44"/>
                  </a:cubicBezTo>
                  <a:cubicBezTo>
                    <a:pt x="96" y="44"/>
                    <a:pt x="110" y="33"/>
                    <a:pt x="121" y="18"/>
                  </a:cubicBezTo>
                  <a:lnTo>
                    <a:pt x="122" y="18"/>
                  </a:lnTo>
                  <a:cubicBezTo>
                    <a:pt x="153" y="0"/>
                    <a:pt x="177" y="14"/>
                    <a:pt x="197" y="37"/>
                  </a:cubicBezTo>
                  <a:cubicBezTo>
                    <a:pt x="220" y="88"/>
                    <a:pt x="180" y="110"/>
                    <a:pt x="150" y="134"/>
                  </a:cubicBezTo>
                </a:path>
              </a:pathLst>
            </a:custGeom>
            <a:solidFill>
              <a:srgbClr val="ABABA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83" name="Forme libre 1582"/>
            <p:cNvSpPr>
              <a:spLocks noChangeArrowheads="1"/>
            </p:cNvSpPr>
            <p:nvPr userDrawn="1"/>
          </p:nvSpPr>
          <p:spPr bwMode="auto">
            <a:xfrm>
              <a:off x="1198563" y="3644900"/>
              <a:ext cx="73025" cy="100013"/>
            </a:xfrm>
            <a:custGeom>
              <a:avLst/>
              <a:gdLst>
                <a:gd name="T0" fmla="*/ 174 w 204"/>
                <a:gd name="T1" fmla="*/ 0 h 279"/>
                <a:gd name="T2" fmla="*/ 203 w 204"/>
                <a:gd name="T3" fmla="*/ 26 h 279"/>
                <a:gd name="T4" fmla="*/ 134 w 204"/>
                <a:gd name="T5" fmla="*/ 278 h 279"/>
                <a:gd name="T6" fmla="*/ 60 w 204"/>
                <a:gd name="T7" fmla="*/ 254 h 279"/>
                <a:gd name="T8" fmla="*/ 72 w 204"/>
                <a:gd name="T9" fmla="*/ 104 h 279"/>
                <a:gd name="T10" fmla="*/ 98 w 204"/>
                <a:gd name="T11" fmla="*/ 46 h 279"/>
                <a:gd name="T12" fmla="*/ 116 w 204"/>
                <a:gd name="T13" fmla="*/ 20 h 279"/>
                <a:gd name="T14" fmla="*/ 159 w 204"/>
                <a:gd name="T15" fmla="*/ 2 h 279"/>
                <a:gd name="T16" fmla="*/ 174 w 204"/>
                <a:gd name="T17"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279">
                  <a:moveTo>
                    <a:pt x="174" y="0"/>
                  </a:moveTo>
                  <a:cubicBezTo>
                    <a:pt x="183" y="9"/>
                    <a:pt x="192" y="18"/>
                    <a:pt x="203" y="26"/>
                  </a:cubicBezTo>
                  <a:cubicBezTo>
                    <a:pt x="189" y="113"/>
                    <a:pt x="179" y="200"/>
                    <a:pt x="134" y="278"/>
                  </a:cubicBezTo>
                  <a:cubicBezTo>
                    <a:pt x="110" y="270"/>
                    <a:pt x="84" y="261"/>
                    <a:pt x="60" y="254"/>
                  </a:cubicBezTo>
                  <a:cubicBezTo>
                    <a:pt x="0" y="199"/>
                    <a:pt x="63" y="153"/>
                    <a:pt x="72" y="104"/>
                  </a:cubicBezTo>
                  <a:cubicBezTo>
                    <a:pt x="79" y="84"/>
                    <a:pt x="86" y="64"/>
                    <a:pt x="98" y="46"/>
                  </a:cubicBezTo>
                  <a:cubicBezTo>
                    <a:pt x="104" y="37"/>
                    <a:pt x="108" y="28"/>
                    <a:pt x="116" y="20"/>
                  </a:cubicBezTo>
                  <a:cubicBezTo>
                    <a:pt x="128" y="9"/>
                    <a:pt x="144" y="3"/>
                    <a:pt x="159" y="2"/>
                  </a:cubicBezTo>
                  <a:cubicBezTo>
                    <a:pt x="163" y="0"/>
                    <a:pt x="170" y="0"/>
                    <a:pt x="174" y="0"/>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84" name="Forme libre 1583"/>
            <p:cNvSpPr>
              <a:spLocks noChangeArrowheads="1"/>
            </p:cNvSpPr>
            <p:nvPr userDrawn="1"/>
          </p:nvSpPr>
          <p:spPr bwMode="auto">
            <a:xfrm>
              <a:off x="1403350" y="3481388"/>
              <a:ext cx="31750" cy="31750"/>
            </a:xfrm>
            <a:custGeom>
              <a:avLst/>
              <a:gdLst>
                <a:gd name="T0" fmla="*/ 88 w 89"/>
                <a:gd name="T1" fmla="*/ 89 h 90"/>
                <a:gd name="T2" fmla="*/ 0 w 89"/>
                <a:gd name="T3" fmla="*/ 0 h 90"/>
                <a:gd name="T4" fmla="*/ 88 w 89"/>
                <a:gd name="T5" fmla="*/ 89 h 90"/>
              </a:gdLst>
              <a:ahLst/>
              <a:cxnLst>
                <a:cxn ang="0">
                  <a:pos x="T0" y="T1"/>
                </a:cxn>
                <a:cxn ang="0">
                  <a:pos x="T2" y="T3"/>
                </a:cxn>
                <a:cxn ang="0">
                  <a:pos x="T4" y="T5"/>
                </a:cxn>
              </a:cxnLst>
              <a:rect l="0" t="0" r="r" b="b"/>
              <a:pathLst>
                <a:path w="89" h="90">
                  <a:moveTo>
                    <a:pt x="88" y="89"/>
                  </a:moveTo>
                  <a:cubicBezTo>
                    <a:pt x="33" y="84"/>
                    <a:pt x="12" y="46"/>
                    <a:pt x="0" y="0"/>
                  </a:cubicBezTo>
                  <a:cubicBezTo>
                    <a:pt x="48" y="9"/>
                    <a:pt x="82" y="35"/>
                    <a:pt x="88" y="89"/>
                  </a:cubicBezTo>
                </a:path>
              </a:pathLst>
            </a:custGeom>
            <a:solidFill>
              <a:srgbClr val="ACACA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85" name="Forme libre 1584"/>
            <p:cNvSpPr>
              <a:spLocks noChangeArrowheads="1"/>
            </p:cNvSpPr>
            <p:nvPr userDrawn="1"/>
          </p:nvSpPr>
          <p:spPr bwMode="auto">
            <a:xfrm>
              <a:off x="1000125" y="3398838"/>
              <a:ext cx="266700" cy="369887"/>
            </a:xfrm>
            <a:custGeom>
              <a:avLst/>
              <a:gdLst>
                <a:gd name="T0" fmla="*/ 685 w 743"/>
                <a:gd name="T1" fmla="*/ 802 h 1028"/>
                <a:gd name="T2" fmla="*/ 614 w 743"/>
                <a:gd name="T3" fmla="*/ 938 h 1028"/>
                <a:gd name="T4" fmla="*/ 553 w 743"/>
                <a:gd name="T5" fmla="*/ 1014 h 1028"/>
                <a:gd name="T6" fmla="*/ 421 w 743"/>
                <a:gd name="T7" fmla="*/ 866 h 1028"/>
                <a:gd name="T8" fmla="*/ 369 w 743"/>
                <a:gd name="T9" fmla="*/ 746 h 1028"/>
                <a:gd name="T10" fmla="*/ 151 w 743"/>
                <a:gd name="T11" fmla="*/ 443 h 1028"/>
                <a:gd name="T12" fmla="*/ 114 w 743"/>
                <a:gd name="T13" fmla="*/ 390 h 1028"/>
                <a:gd name="T14" fmla="*/ 21 w 743"/>
                <a:gd name="T15" fmla="*/ 187 h 1028"/>
                <a:gd name="T16" fmla="*/ 0 w 743"/>
                <a:gd name="T17" fmla="*/ 138 h 1028"/>
                <a:gd name="T18" fmla="*/ 0 w 743"/>
                <a:gd name="T19" fmla="*/ 138 h 1028"/>
                <a:gd name="T20" fmla="*/ 160 w 743"/>
                <a:gd name="T21" fmla="*/ 75 h 1028"/>
                <a:gd name="T22" fmla="*/ 175 w 743"/>
                <a:gd name="T23" fmla="*/ 23 h 1028"/>
                <a:gd name="T24" fmla="*/ 212 w 743"/>
                <a:gd name="T25" fmla="*/ 2 h 1028"/>
                <a:gd name="T26" fmla="*/ 226 w 743"/>
                <a:gd name="T27" fmla="*/ 0 h 1028"/>
                <a:gd name="T28" fmla="*/ 250 w 743"/>
                <a:gd name="T29" fmla="*/ 120 h 1028"/>
                <a:gd name="T30" fmla="*/ 322 w 743"/>
                <a:gd name="T31" fmla="*/ 291 h 1028"/>
                <a:gd name="T32" fmla="*/ 594 w 743"/>
                <a:gd name="T33" fmla="*/ 504 h 1028"/>
                <a:gd name="T34" fmla="*/ 615 w 743"/>
                <a:gd name="T35" fmla="*/ 488 h 1028"/>
                <a:gd name="T36" fmla="*/ 643 w 743"/>
                <a:gd name="T37" fmla="*/ 488 h 1028"/>
                <a:gd name="T38" fmla="*/ 693 w 743"/>
                <a:gd name="T39" fmla="*/ 506 h 1028"/>
                <a:gd name="T40" fmla="*/ 707 w 743"/>
                <a:gd name="T41" fmla="*/ 506 h 1028"/>
                <a:gd name="T42" fmla="*/ 737 w 743"/>
                <a:gd name="T43" fmla="*/ 569 h 1028"/>
                <a:gd name="T44" fmla="*/ 728 w 743"/>
                <a:gd name="T45" fmla="*/ 688 h 1028"/>
                <a:gd name="T46" fmla="*/ 728 w 743"/>
                <a:gd name="T47" fmla="*/ 689 h 1028"/>
                <a:gd name="T48" fmla="*/ 708 w 743"/>
                <a:gd name="T49" fmla="*/ 737 h 1028"/>
                <a:gd name="T50" fmla="*/ 704 w 743"/>
                <a:gd name="T51" fmla="*/ 756 h 1028"/>
                <a:gd name="T52" fmla="*/ 685 w 743"/>
                <a:gd name="T53" fmla="*/ 802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43" h="1028">
                  <a:moveTo>
                    <a:pt x="685" y="802"/>
                  </a:moveTo>
                  <a:cubicBezTo>
                    <a:pt x="661" y="848"/>
                    <a:pt x="638" y="892"/>
                    <a:pt x="614" y="938"/>
                  </a:cubicBezTo>
                  <a:cubicBezTo>
                    <a:pt x="594" y="964"/>
                    <a:pt x="580" y="996"/>
                    <a:pt x="553" y="1014"/>
                  </a:cubicBezTo>
                  <a:cubicBezTo>
                    <a:pt x="440" y="1027"/>
                    <a:pt x="456" y="924"/>
                    <a:pt x="421" y="866"/>
                  </a:cubicBezTo>
                  <a:cubicBezTo>
                    <a:pt x="427" y="816"/>
                    <a:pt x="406" y="778"/>
                    <a:pt x="369" y="746"/>
                  </a:cubicBezTo>
                  <a:cubicBezTo>
                    <a:pt x="377" y="587"/>
                    <a:pt x="322" y="474"/>
                    <a:pt x="151" y="443"/>
                  </a:cubicBezTo>
                  <a:cubicBezTo>
                    <a:pt x="130" y="439"/>
                    <a:pt x="130" y="407"/>
                    <a:pt x="114" y="390"/>
                  </a:cubicBezTo>
                  <a:cubicBezTo>
                    <a:pt x="81" y="324"/>
                    <a:pt x="42" y="260"/>
                    <a:pt x="21" y="187"/>
                  </a:cubicBezTo>
                  <a:cubicBezTo>
                    <a:pt x="9" y="171"/>
                    <a:pt x="15" y="150"/>
                    <a:pt x="0" y="138"/>
                  </a:cubicBezTo>
                  <a:lnTo>
                    <a:pt x="0" y="138"/>
                  </a:lnTo>
                  <a:cubicBezTo>
                    <a:pt x="39" y="83"/>
                    <a:pt x="105" y="92"/>
                    <a:pt x="160" y="75"/>
                  </a:cubicBezTo>
                  <a:cubicBezTo>
                    <a:pt x="159" y="55"/>
                    <a:pt x="160" y="37"/>
                    <a:pt x="175" y="23"/>
                  </a:cubicBezTo>
                  <a:cubicBezTo>
                    <a:pt x="186" y="14"/>
                    <a:pt x="198" y="7"/>
                    <a:pt x="212" y="2"/>
                  </a:cubicBezTo>
                  <a:cubicBezTo>
                    <a:pt x="217" y="2"/>
                    <a:pt x="221" y="0"/>
                    <a:pt x="226" y="0"/>
                  </a:cubicBezTo>
                  <a:cubicBezTo>
                    <a:pt x="250" y="37"/>
                    <a:pt x="252" y="78"/>
                    <a:pt x="250" y="120"/>
                  </a:cubicBezTo>
                  <a:cubicBezTo>
                    <a:pt x="250" y="187"/>
                    <a:pt x="275" y="243"/>
                    <a:pt x="322" y="291"/>
                  </a:cubicBezTo>
                  <a:cubicBezTo>
                    <a:pt x="404" y="372"/>
                    <a:pt x="481" y="462"/>
                    <a:pt x="594" y="504"/>
                  </a:cubicBezTo>
                  <a:cubicBezTo>
                    <a:pt x="600" y="498"/>
                    <a:pt x="607" y="492"/>
                    <a:pt x="615" y="488"/>
                  </a:cubicBezTo>
                  <a:cubicBezTo>
                    <a:pt x="624" y="485"/>
                    <a:pt x="633" y="485"/>
                    <a:pt x="643" y="488"/>
                  </a:cubicBezTo>
                  <a:cubicBezTo>
                    <a:pt x="658" y="497"/>
                    <a:pt x="673" y="506"/>
                    <a:pt x="693" y="506"/>
                  </a:cubicBezTo>
                  <a:cubicBezTo>
                    <a:pt x="698" y="506"/>
                    <a:pt x="702" y="506"/>
                    <a:pt x="707" y="506"/>
                  </a:cubicBezTo>
                  <a:cubicBezTo>
                    <a:pt x="733" y="520"/>
                    <a:pt x="742" y="540"/>
                    <a:pt x="737" y="569"/>
                  </a:cubicBezTo>
                  <a:cubicBezTo>
                    <a:pt x="733" y="608"/>
                    <a:pt x="731" y="648"/>
                    <a:pt x="728" y="688"/>
                  </a:cubicBezTo>
                  <a:lnTo>
                    <a:pt x="728" y="689"/>
                  </a:lnTo>
                  <a:cubicBezTo>
                    <a:pt x="717" y="703"/>
                    <a:pt x="722" y="723"/>
                    <a:pt x="708" y="737"/>
                  </a:cubicBezTo>
                  <a:cubicBezTo>
                    <a:pt x="707" y="743"/>
                    <a:pt x="705" y="750"/>
                    <a:pt x="704" y="756"/>
                  </a:cubicBezTo>
                  <a:cubicBezTo>
                    <a:pt x="695" y="769"/>
                    <a:pt x="699" y="790"/>
                    <a:pt x="685" y="802"/>
                  </a:cubicBezTo>
                </a:path>
              </a:pathLst>
            </a:custGeom>
            <a:solidFill>
              <a:srgbClr val="0B0B0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86" name="Forme libre 1585"/>
            <p:cNvSpPr>
              <a:spLocks noChangeArrowheads="1"/>
            </p:cNvSpPr>
            <p:nvPr userDrawn="1"/>
          </p:nvSpPr>
          <p:spPr bwMode="auto">
            <a:xfrm>
              <a:off x="1089025" y="3703638"/>
              <a:ext cx="107950" cy="84137"/>
            </a:xfrm>
            <a:custGeom>
              <a:avLst/>
              <a:gdLst>
                <a:gd name="T0" fmla="*/ 211 w 302"/>
                <a:gd name="T1" fmla="*/ 0 h 234"/>
                <a:gd name="T2" fmla="*/ 301 w 302"/>
                <a:gd name="T3" fmla="*/ 168 h 234"/>
                <a:gd name="T4" fmla="*/ 110 w 302"/>
                <a:gd name="T5" fmla="*/ 233 h 234"/>
                <a:gd name="T6" fmla="*/ 12 w 302"/>
                <a:gd name="T7" fmla="*/ 151 h 234"/>
                <a:gd name="T8" fmla="*/ 136 w 302"/>
                <a:gd name="T9" fmla="*/ 37 h 234"/>
                <a:gd name="T10" fmla="*/ 183 w 302"/>
                <a:gd name="T11" fmla="*/ 8 h 234"/>
                <a:gd name="T12" fmla="*/ 211 w 302"/>
                <a:gd name="T13" fmla="*/ 0 h 234"/>
              </a:gdLst>
              <a:ahLst/>
              <a:cxnLst>
                <a:cxn ang="0">
                  <a:pos x="T0" y="T1"/>
                </a:cxn>
                <a:cxn ang="0">
                  <a:pos x="T2" y="T3"/>
                </a:cxn>
                <a:cxn ang="0">
                  <a:pos x="T4" y="T5"/>
                </a:cxn>
                <a:cxn ang="0">
                  <a:pos x="T6" y="T7"/>
                </a:cxn>
                <a:cxn ang="0">
                  <a:pos x="T8" y="T9"/>
                </a:cxn>
                <a:cxn ang="0">
                  <a:pos x="T10" y="T11"/>
                </a:cxn>
                <a:cxn ang="0">
                  <a:pos x="T12" y="T13"/>
                </a:cxn>
              </a:cxnLst>
              <a:rect l="0" t="0" r="r" b="b"/>
              <a:pathLst>
                <a:path w="302" h="234">
                  <a:moveTo>
                    <a:pt x="211" y="0"/>
                  </a:moveTo>
                  <a:cubicBezTo>
                    <a:pt x="237" y="58"/>
                    <a:pt x="240" y="128"/>
                    <a:pt x="301" y="168"/>
                  </a:cubicBezTo>
                  <a:cubicBezTo>
                    <a:pt x="248" y="220"/>
                    <a:pt x="179" y="225"/>
                    <a:pt x="110" y="233"/>
                  </a:cubicBezTo>
                  <a:cubicBezTo>
                    <a:pt x="63" y="222"/>
                    <a:pt x="25" y="202"/>
                    <a:pt x="12" y="151"/>
                  </a:cubicBezTo>
                  <a:cubicBezTo>
                    <a:pt x="0" y="55"/>
                    <a:pt x="84" y="64"/>
                    <a:pt x="136" y="37"/>
                  </a:cubicBezTo>
                  <a:cubicBezTo>
                    <a:pt x="154" y="32"/>
                    <a:pt x="171" y="21"/>
                    <a:pt x="183" y="8"/>
                  </a:cubicBezTo>
                  <a:cubicBezTo>
                    <a:pt x="193" y="2"/>
                    <a:pt x="202" y="0"/>
                    <a:pt x="211" y="0"/>
                  </a:cubicBezTo>
                </a:path>
              </a:pathLst>
            </a:custGeom>
            <a:solidFill>
              <a:srgbClr val="3C3C3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87" name="Forme libre 1586"/>
            <p:cNvSpPr>
              <a:spLocks noChangeArrowheads="1"/>
            </p:cNvSpPr>
            <p:nvPr userDrawn="1"/>
          </p:nvSpPr>
          <p:spPr bwMode="auto">
            <a:xfrm>
              <a:off x="1016000" y="3586163"/>
              <a:ext cx="88900" cy="160337"/>
            </a:xfrm>
            <a:custGeom>
              <a:avLst/>
              <a:gdLst>
                <a:gd name="T0" fmla="*/ 0 w 245"/>
                <a:gd name="T1" fmla="*/ 26 h 446"/>
                <a:gd name="T2" fmla="*/ 14 w 245"/>
                <a:gd name="T3" fmla="*/ 29 h 446"/>
                <a:gd name="T4" fmla="*/ 139 w 245"/>
                <a:gd name="T5" fmla="*/ 74 h 446"/>
                <a:gd name="T6" fmla="*/ 229 w 245"/>
                <a:gd name="T7" fmla="*/ 373 h 446"/>
                <a:gd name="T8" fmla="*/ 159 w 245"/>
                <a:gd name="T9" fmla="*/ 417 h 446"/>
                <a:gd name="T10" fmla="*/ 154 w 245"/>
                <a:gd name="T11" fmla="*/ 445 h 446"/>
                <a:gd name="T12" fmla="*/ 0 w 245"/>
                <a:gd name="T13" fmla="*/ 26 h 446"/>
              </a:gdLst>
              <a:ahLst/>
              <a:cxnLst>
                <a:cxn ang="0">
                  <a:pos x="T0" y="T1"/>
                </a:cxn>
                <a:cxn ang="0">
                  <a:pos x="T2" y="T3"/>
                </a:cxn>
                <a:cxn ang="0">
                  <a:pos x="T4" y="T5"/>
                </a:cxn>
                <a:cxn ang="0">
                  <a:pos x="T6" y="T7"/>
                </a:cxn>
                <a:cxn ang="0">
                  <a:pos x="T8" y="T9"/>
                </a:cxn>
                <a:cxn ang="0">
                  <a:pos x="T10" y="T11"/>
                </a:cxn>
                <a:cxn ang="0">
                  <a:pos x="T12" y="T13"/>
                </a:cxn>
              </a:cxnLst>
              <a:rect l="0" t="0" r="r" b="b"/>
              <a:pathLst>
                <a:path w="245" h="446">
                  <a:moveTo>
                    <a:pt x="0" y="26"/>
                  </a:moveTo>
                  <a:cubicBezTo>
                    <a:pt x="5" y="26"/>
                    <a:pt x="9" y="28"/>
                    <a:pt x="14" y="29"/>
                  </a:cubicBezTo>
                  <a:cubicBezTo>
                    <a:pt x="72" y="0"/>
                    <a:pt x="118" y="29"/>
                    <a:pt x="139" y="74"/>
                  </a:cubicBezTo>
                  <a:cubicBezTo>
                    <a:pt x="183" y="168"/>
                    <a:pt x="244" y="260"/>
                    <a:pt x="229" y="373"/>
                  </a:cubicBezTo>
                  <a:cubicBezTo>
                    <a:pt x="215" y="403"/>
                    <a:pt x="183" y="403"/>
                    <a:pt x="159" y="417"/>
                  </a:cubicBezTo>
                  <a:cubicBezTo>
                    <a:pt x="157" y="426"/>
                    <a:pt x="156" y="435"/>
                    <a:pt x="154" y="445"/>
                  </a:cubicBezTo>
                  <a:cubicBezTo>
                    <a:pt x="89" y="310"/>
                    <a:pt x="50" y="167"/>
                    <a:pt x="0" y="26"/>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88" name="Forme libre 1587"/>
            <p:cNvSpPr>
              <a:spLocks noChangeArrowheads="1"/>
            </p:cNvSpPr>
            <p:nvPr userDrawn="1"/>
          </p:nvSpPr>
          <p:spPr bwMode="auto">
            <a:xfrm>
              <a:off x="1073150" y="3722688"/>
              <a:ext cx="55563" cy="69850"/>
            </a:xfrm>
            <a:custGeom>
              <a:avLst/>
              <a:gdLst>
                <a:gd name="T0" fmla="*/ 0 w 155"/>
                <a:gd name="T1" fmla="*/ 37 h 194"/>
                <a:gd name="T2" fmla="*/ 40 w 155"/>
                <a:gd name="T3" fmla="*/ 0 h 194"/>
                <a:gd name="T4" fmla="*/ 87 w 155"/>
                <a:gd name="T5" fmla="*/ 89 h 194"/>
                <a:gd name="T6" fmla="*/ 154 w 155"/>
                <a:gd name="T7" fmla="*/ 178 h 194"/>
                <a:gd name="T8" fmla="*/ 26 w 155"/>
                <a:gd name="T9" fmla="*/ 107 h 194"/>
                <a:gd name="T10" fmla="*/ 0 w 155"/>
                <a:gd name="T11" fmla="*/ 37 h 194"/>
              </a:gdLst>
              <a:ahLst/>
              <a:cxnLst>
                <a:cxn ang="0">
                  <a:pos x="T0" y="T1"/>
                </a:cxn>
                <a:cxn ang="0">
                  <a:pos x="T2" y="T3"/>
                </a:cxn>
                <a:cxn ang="0">
                  <a:pos x="T4" y="T5"/>
                </a:cxn>
                <a:cxn ang="0">
                  <a:pos x="T6" y="T7"/>
                </a:cxn>
                <a:cxn ang="0">
                  <a:pos x="T8" y="T9"/>
                </a:cxn>
                <a:cxn ang="0">
                  <a:pos x="T10" y="T11"/>
                </a:cxn>
              </a:cxnLst>
              <a:rect l="0" t="0" r="r" b="b"/>
              <a:pathLst>
                <a:path w="155" h="194">
                  <a:moveTo>
                    <a:pt x="0" y="37"/>
                  </a:moveTo>
                  <a:cubicBezTo>
                    <a:pt x="4" y="16"/>
                    <a:pt x="17" y="4"/>
                    <a:pt x="40" y="0"/>
                  </a:cubicBezTo>
                  <a:cubicBezTo>
                    <a:pt x="91" y="11"/>
                    <a:pt x="69" y="62"/>
                    <a:pt x="87" y="89"/>
                  </a:cubicBezTo>
                  <a:cubicBezTo>
                    <a:pt x="99" y="127"/>
                    <a:pt x="127" y="153"/>
                    <a:pt x="154" y="178"/>
                  </a:cubicBezTo>
                  <a:cubicBezTo>
                    <a:pt x="90" y="193"/>
                    <a:pt x="52" y="160"/>
                    <a:pt x="26" y="107"/>
                  </a:cubicBezTo>
                  <a:cubicBezTo>
                    <a:pt x="15" y="86"/>
                    <a:pt x="9" y="60"/>
                    <a:pt x="0" y="37"/>
                  </a:cubicBezTo>
                </a:path>
              </a:pathLst>
            </a:custGeom>
            <a:solidFill>
              <a:srgbClr val="D8D8D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89" name="Forme libre 1588"/>
            <p:cNvSpPr>
              <a:spLocks noChangeArrowheads="1"/>
            </p:cNvSpPr>
            <p:nvPr userDrawn="1"/>
          </p:nvSpPr>
          <p:spPr bwMode="auto">
            <a:xfrm>
              <a:off x="1139825" y="3800475"/>
              <a:ext cx="4763" cy="3175"/>
            </a:xfrm>
            <a:custGeom>
              <a:avLst/>
              <a:gdLst>
                <a:gd name="T0" fmla="*/ 0 w 14"/>
                <a:gd name="T1" fmla="*/ 7 h 8"/>
                <a:gd name="T2" fmla="*/ 1 w 14"/>
                <a:gd name="T3" fmla="*/ 6 h 8"/>
                <a:gd name="T4" fmla="*/ 0 w 14"/>
                <a:gd name="T5" fmla="*/ 7 h 8"/>
                <a:gd name="T6" fmla="*/ 13 w 14"/>
                <a:gd name="T7" fmla="*/ 0 h 8"/>
                <a:gd name="T8" fmla="*/ 7 w 14"/>
                <a:gd name="T9" fmla="*/ 4 h 8"/>
                <a:gd name="T10" fmla="*/ 1 w 14"/>
                <a:gd name="T11" fmla="*/ 6 h 8"/>
                <a:gd name="T12" fmla="*/ 13 w 1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4" h="8">
                  <a:moveTo>
                    <a:pt x="0" y="7"/>
                  </a:moveTo>
                  <a:cubicBezTo>
                    <a:pt x="0" y="7"/>
                    <a:pt x="1" y="7"/>
                    <a:pt x="1" y="6"/>
                  </a:cubicBezTo>
                  <a:cubicBezTo>
                    <a:pt x="0" y="7"/>
                    <a:pt x="0" y="7"/>
                    <a:pt x="0" y="7"/>
                  </a:cubicBezTo>
                  <a:close/>
                  <a:moveTo>
                    <a:pt x="13" y="0"/>
                  </a:moveTo>
                  <a:cubicBezTo>
                    <a:pt x="12" y="1"/>
                    <a:pt x="10" y="4"/>
                    <a:pt x="7" y="4"/>
                  </a:cubicBezTo>
                  <a:cubicBezTo>
                    <a:pt x="5" y="5"/>
                    <a:pt x="3" y="6"/>
                    <a:pt x="1" y="6"/>
                  </a:cubicBezTo>
                  <a:cubicBezTo>
                    <a:pt x="5" y="4"/>
                    <a:pt x="9" y="2"/>
                    <a:pt x="13" y="0"/>
                  </a:cubicBezTo>
                  <a:close/>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90" name="Forme libre 1589"/>
            <p:cNvSpPr>
              <a:spLocks noChangeArrowheads="1"/>
            </p:cNvSpPr>
            <p:nvPr userDrawn="1"/>
          </p:nvSpPr>
          <p:spPr bwMode="auto">
            <a:xfrm>
              <a:off x="1065213" y="3810000"/>
              <a:ext cx="25400" cy="7938"/>
            </a:xfrm>
            <a:custGeom>
              <a:avLst/>
              <a:gdLst>
                <a:gd name="T0" fmla="*/ 71 w 72"/>
                <a:gd name="T1" fmla="*/ 21 h 22"/>
                <a:gd name="T2" fmla="*/ 0 w 72"/>
                <a:gd name="T3" fmla="*/ 0 h 22"/>
                <a:gd name="T4" fmla="*/ 71 w 72"/>
                <a:gd name="T5" fmla="*/ 21 h 22"/>
              </a:gdLst>
              <a:ahLst/>
              <a:cxnLst>
                <a:cxn ang="0">
                  <a:pos x="T0" y="T1"/>
                </a:cxn>
                <a:cxn ang="0">
                  <a:pos x="T2" y="T3"/>
                </a:cxn>
                <a:cxn ang="0">
                  <a:pos x="T4" y="T5"/>
                </a:cxn>
              </a:cxnLst>
              <a:rect l="0" t="0" r="r" b="b"/>
              <a:pathLst>
                <a:path w="72" h="22">
                  <a:moveTo>
                    <a:pt x="71" y="21"/>
                  </a:moveTo>
                  <a:cubicBezTo>
                    <a:pt x="45" y="21"/>
                    <a:pt x="22" y="15"/>
                    <a:pt x="0" y="0"/>
                  </a:cubicBezTo>
                  <a:cubicBezTo>
                    <a:pt x="25" y="1"/>
                    <a:pt x="49" y="6"/>
                    <a:pt x="71" y="21"/>
                  </a:cubicBezTo>
                </a:path>
              </a:pathLst>
            </a:custGeom>
            <a:solidFill>
              <a:srgbClr val="ABABA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91" name="Forme libre 1590"/>
            <p:cNvSpPr>
              <a:spLocks noChangeArrowheads="1"/>
            </p:cNvSpPr>
            <p:nvPr userDrawn="1"/>
          </p:nvSpPr>
          <p:spPr bwMode="auto">
            <a:xfrm>
              <a:off x="1096963" y="3821113"/>
              <a:ext cx="9525" cy="6350"/>
            </a:xfrm>
            <a:custGeom>
              <a:avLst/>
              <a:gdLst>
                <a:gd name="T0" fmla="*/ 25 w 26"/>
                <a:gd name="T1" fmla="*/ 17 h 18"/>
                <a:gd name="T2" fmla="*/ 0 w 26"/>
                <a:gd name="T3" fmla="*/ 0 h 18"/>
                <a:gd name="T4" fmla="*/ 25 w 26"/>
                <a:gd name="T5" fmla="*/ 17 h 18"/>
              </a:gdLst>
              <a:ahLst/>
              <a:cxnLst>
                <a:cxn ang="0">
                  <a:pos x="T0" y="T1"/>
                </a:cxn>
                <a:cxn ang="0">
                  <a:pos x="T2" y="T3"/>
                </a:cxn>
                <a:cxn ang="0">
                  <a:pos x="T4" y="T5"/>
                </a:cxn>
              </a:cxnLst>
              <a:rect l="0" t="0" r="r" b="b"/>
              <a:pathLst>
                <a:path w="26" h="18">
                  <a:moveTo>
                    <a:pt x="25" y="17"/>
                  </a:moveTo>
                  <a:cubicBezTo>
                    <a:pt x="16" y="11"/>
                    <a:pt x="9" y="5"/>
                    <a:pt x="0" y="0"/>
                  </a:cubicBezTo>
                  <a:cubicBezTo>
                    <a:pt x="9" y="5"/>
                    <a:pt x="18" y="11"/>
                    <a:pt x="25" y="17"/>
                  </a:cubicBezTo>
                </a:path>
              </a:pathLst>
            </a:custGeom>
            <a:solidFill>
              <a:srgbClr val="ABABA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92" name="Forme libre 1591"/>
            <p:cNvSpPr>
              <a:spLocks noChangeArrowheads="1"/>
            </p:cNvSpPr>
            <p:nvPr userDrawn="1"/>
          </p:nvSpPr>
          <p:spPr bwMode="auto">
            <a:xfrm>
              <a:off x="2133600" y="2746375"/>
              <a:ext cx="239713" cy="304800"/>
            </a:xfrm>
            <a:custGeom>
              <a:avLst/>
              <a:gdLst>
                <a:gd name="T0" fmla="*/ 653 w 668"/>
                <a:gd name="T1" fmla="*/ 253 h 847"/>
                <a:gd name="T2" fmla="*/ 621 w 668"/>
                <a:gd name="T3" fmla="*/ 319 h 847"/>
                <a:gd name="T4" fmla="*/ 297 w 668"/>
                <a:gd name="T5" fmla="*/ 715 h 847"/>
                <a:gd name="T6" fmla="*/ 148 w 668"/>
                <a:gd name="T7" fmla="*/ 780 h 847"/>
                <a:gd name="T8" fmla="*/ 125 w 668"/>
                <a:gd name="T9" fmla="*/ 803 h 847"/>
                <a:gd name="T10" fmla="*/ 125 w 668"/>
                <a:gd name="T11" fmla="*/ 803 h 847"/>
                <a:gd name="T12" fmla="*/ 93 w 668"/>
                <a:gd name="T13" fmla="*/ 840 h 847"/>
                <a:gd name="T14" fmla="*/ 15 w 668"/>
                <a:gd name="T15" fmla="*/ 811 h 847"/>
                <a:gd name="T16" fmla="*/ 3 w 668"/>
                <a:gd name="T17" fmla="*/ 744 h 847"/>
                <a:gd name="T18" fmla="*/ 16 w 668"/>
                <a:gd name="T19" fmla="*/ 715 h 847"/>
                <a:gd name="T20" fmla="*/ 102 w 668"/>
                <a:gd name="T21" fmla="*/ 615 h 847"/>
                <a:gd name="T22" fmla="*/ 131 w 668"/>
                <a:gd name="T23" fmla="*/ 565 h 847"/>
                <a:gd name="T24" fmla="*/ 172 w 668"/>
                <a:gd name="T25" fmla="*/ 339 h 847"/>
                <a:gd name="T26" fmla="*/ 168 w 668"/>
                <a:gd name="T27" fmla="*/ 307 h 847"/>
                <a:gd name="T28" fmla="*/ 337 w 668"/>
                <a:gd name="T29" fmla="*/ 6 h 847"/>
                <a:gd name="T30" fmla="*/ 377 w 668"/>
                <a:gd name="T31" fmla="*/ 0 h 847"/>
                <a:gd name="T32" fmla="*/ 450 w 668"/>
                <a:gd name="T33" fmla="*/ 116 h 847"/>
                <a:gd name="T34" fmla="*/ 534 w 668"/>
                <a:gd name="T35" fmla="*/ 237 h 847"/>
                <a:gd name="T36" fmla="*/ 578 w 668"/>
                <a:gd name="T37" fmla="*/ 232 h 847"/>
                <a:gd name="T38" fmla="*/ 607 w 668"/>
                <a:gd name="T39" fmla="*/ 232 h 847"/>
                <a:gd name="T40" fmla="*/ 642 w 668"/>
                <a:gd name="T41" fmla="*/ 252 h 847"/>
                <a:gd name="T42" fmla="*/ 653 w 668"/>
                <a:gd name="T43" fmla="*/ 253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68" h="847">
                  <a:moveTo>
                    <a:pt x="653" y="253"/>
                  </a:moveTo>
                  <a:cubicBezTo>
                    <a:pt x="667" y="287"/>
                    <a:pt x="641" y="301"/>
                    <a:pt x="621" y="319"/>
                  </a:cubicBezTo>
                  <a:cubicBezTo>
                    <a:pt x="499" y="440"/>
                    <a:pt x="380" y="562"/>
                    <a:pt x="297" y="715"/>
                  </a:cubicBezTo>
                  <a:cubicBezTo>
                    <a:pt x="261" y="780"/>
                    <a:pt x="193" y="748"/>
                    <a:pt x="148" y="780"/>
                  </a:cubicBezTo>
                  <a:cubicBezTo>
                    <a:pt x="140" y="788"/>
                    <a:pt x="132" y="795"/>
                    <a:pt x="125" y="803"/>
                  </a:cubicBezTo>
                  <a:lnTo>
                    <a:pt x="125" y="803"/>
                  </a:lnTo>
                  <a:cubicBezTo>
                    <a:pt x="117" y="817"/>
                    <a:pt x="111" y="834"/>
                    <a:pt x="93" y="840"/>
                  </a:cubicBezTo>
                  <a:cubicBezTo>
                    <a:pt x="61" y="846"/>
                    <a:pt x="35" y="835"/>
                    <a:pt x="15" y="811"/>
                  </a:cubicBezTo>
                  <a:cubicBezTo>
                    <a:pt x="1" y="789"/>
                    <a:pt x="0" y="766"/>
                    <a:pt x="3" y="744"/>
                  </a:cubicBezTo>
                  <a:cubicBezTo>
                    <a:pt x="4" y="733"/>
                    <a:pt x="9" y="724"/>
                    <a:pt x="16" y="715"/>
                  </a:cubicBezTo>
                  <a:cubicBezTo>
                    <a:pt x="55" y="690"/>
                    <a:pt x="80" y="655"/>
                    <a:pt x="102" y="615"/>
                  </a:cubicBezTo>
                  <a:cubicBezTo>
                    <a:pt x="111" y="598"/>
                    <a:pt x="122" y="583"/>
                    <a:pt x="131" y="565"/>
                  </a:cubicBezTo>
                  <a:cubicBezTo>
                    <a:pt x="164" y="493"/>
                    <a:pt x="190" y="420"/>
                    <a:pt x="172" y="339"/>
                  </a:cubicBezTo>
                  <a:cubicBezTo>
                    <a:pt x="169" y="328"/>
                    <a:pt x="168" y="317"/>
                    <a:pt x="168" y="307"/>
                  </a:cubicBezTo>
                  <a:cubicBezTo>
                    <a:pt x="213" y="201"/>
                    <a:pt x="245" y="85"/>
                    <a:pt x="337" y="6"/>
                  </a:cubicBezTo>
                  <a:cubicBezTo>
                    <a:pt x="351" y="4"/>
                    <a:pt x="363" y="1"/>
                    <a:pt x="377" y="0"/>
                  </a:cubicBezTo>
                  <a:cubicBezTo>
                    <a:pt x="458" y="3"/>
                    <a:pt x="465" y="59"/>
                    <a:pt x="450" y="116"/>
                  </a:cubicBezTo>
                  <a:cubicBezTo>
                    <a:pt x="418" y="226"/>
                    <a:pt x="423" y="237"/>
                    <a:pt x="534" y="237"/>
                  </a:cubicBezTo>
                  <a:cubicBezTo>
                    <a:pt x="549" y="237"/>
                    <a:pt x="563" y="234"/>
                    <a:pt x="578" y="232"/>
                  </a:cubicBezTo>
                  <a:cubicBezTo>
                    <a:pt x="587" y="230"/>
                    <a:pt x="597" y="230"/>
                    <a:pt x="607" y="232"/>
                  </a:cubicBezTo>
                  <a:cubicBezTo>
                    <a:pt x="620" y="237"/>
                    <a:pt x="632" y="243"/>
                    <a:pt x="642" y="252"/>
                  </a:cubicBezTo>
                  <a:cubicBezTo>
                    <a:pt x="646" y="252"/>
                    <a:pt x="650" y="252"/>
                    <a:pt x="653" y="253"/>
                  </a:cubicBezTo>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93" name="Forme libre 1592"/>
            <p:cNvSpPr>
              <a:spLocks noChangeArrowheads="1"/>
            </p:cNvSpPr>
            <p:nvPr userDrawn="1"/>
          </p:nvSpPr>
          <p:spPr bwMode="auto">
            <a:xfrm>
              <a:off x="2254250" y="2730500"/>
              <a:ext cx="115888" cy="119063"/>
            </a:xfrm>
            <a:custGeom>
              <a:avLst/>
              <a:gdLst>
                <a:gd name="T0" fmla="*/ 271 w 321"/>
                <a:gd name="T1" fmla="*/ 299 h 331"/>
                <a:gd name="T2" fmla="*/ 119 w 321"/>
                <a:gd name="T3" fmla="*/ 319 h 331"/>
                <a:gd name="T4" fmla="*/ 44 w 321"/>
                <a:gd name="T5" fmla="*/ 202 h 331"/>
                <a:gd name="T6" fmla="*/ 42 w 321"/>
                <a:gd name="T7" fmla="*/ 44 h 331"/>
                <a:gd name="T8" fmla="*/ 248 w 321"/>
                <a:gd name="T9" fmla="*/ 0 h 331"/>
                <a:gd name="T10" fmla="*/ 250 w 321"/>
                <a:gd name="T11" fmla="*/ 2 h 331"/>
                <a:gd name="T12" fmla="*/ 219 w 321"/>
                <a:gd name="T13" fmla="*/ 188 h 331"/>
                <a:gd name="T14" fmla="*/ 210 w 321"/>
                <a:gd name="T15" fmla="*/ 237 h 331"/>
                <a:gd name="T16" fmla="*/ 271 w 321"/>
                <a:gd name="T17" fmla="*/ 29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1" h="331">
                  <a:moveTo>
                    <a:pt x="271" y="299"/>
                  </a:moveTo>
                  <a:cubicBezTo>
                    <a:pt x="224" y="330"/>
                    <a:pt x="171" y="322"/>
                    <a:pt x="119" y="319"/>
                  </a:cubicBezTo>
                  <a:cubicBezTo>
                    <a:pt x="24" y="316"/>
                    <a:pt x="0" y="281"/>
                    <a:pt x="44" y="202"/>
                  </a:cubicBezTo>
                  <a:cubicBezTo>
                    <a:pt x="76" y="145"/>
                    <a:pt x="74" y="96"/>
                    <a:pt x="42" y="44"/>
                  </a:cubicBezTo>
                  <a:cubicBezTo>
                    <a:pt x="106" y="11"/>
                    <a:pt x="177" y="0"/>
                    <a:pt x="248" y="0"/>
                  </a:cubicBezTo>
                  <a:lnTo>
                    <a:pt x="250" y="2"/>
                  </a:lnTo>
                  <a:cubicBezTo>
                    <a:pt x="320" y="90"/>
                    <a:pt x="311" y="153"/>
                    <a:pt x="219" y="188"/>
                  </a:cubicBezTo>
                  <a:cubicBezTo>
                    <a:pt x="181" y="203"/>
                    <a:pt x="196" y="220"/>
                    <a:pt x="210" y="237"/>
                  </a:cubicBezTo>
                  <a:cubicBezTo>
                    <a:pt x="229" y="258"/>
                    <a:pt x="261" y="267"/>
                    <a:pt x="271" y="299"/>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94" name="Forme libre 1593"/>
            <p:cNvSpPr>
              <a:spLocks noChangeArrowheads="1"/>
            </p:cNvSpPr>
            <p:nvPr userDrawn="1"/>
          </p:nvSpPr>
          <p:spPr bwMode="auto">
            <a:xfrm>
              <a:off x="2187575" y="2747963"/>
              <a:ext cx="76200" cy="114300"/>
            </a:xfrm>
            <a:custGeom>
              <a:avLst/>
              <a:gdLst>
                <a:gd name="T0" fmla="*/ 186 w 211"/>
                <a:gd name="T1" fmla="*/ 0 h 318"/>
                <a:gd name="T2" fmla="*/ 198 w 211"/>
                <a:gd name="T3" fmla="*/ 40 h 318"/>
                <a:gd name="T4" fmla="*/ 117 w 211"/>
                <a:gd name="T5" fmla="*/ 219 h 318"/>
                <a:gd name="T6" fmla="*/ 65 w 211"/>
                <a:gd name="T7" fmla="*/ 317 h 318"/>
                <a:gd name="T8" fmla="*/ 88 w 211"/>
                <a:gd name="T9" fmla="*/ 87 h 318"/>
                <a:gd name="T10" fmla="*/ 88 w 211"/>
                <a:gd name="T11" fmla="*/ 87 h 318"/>
                <a:gd name="T12" fmla="*/ 94 w 211"/>
                <a:gd name="T13" fmla="*/ 71 h 318"/>
                <a:gd name="T14" fmla="*/ 90 w 211"/>
                <a:gd name="T15" fmla="*/ 62 h 318"/>
                <a:gd name="T16" fmla="*/ 47 w 211"/>
                <a:gd name="T17" fmla="*/ 37 h 318"/>
                <a:gd name="T18" fmla="*/ 36 w 211"/>
                <a:gd name="T19" fmla="*/ 29 h 318"/>
                <a:gd name="T20" fmla="*/ 42 w 211"/>
                <a:gd name="T21" fmla="*/ 22 h 318"/>
                <a:gd name="T22" fmla="*/ 85 w 211"/>
                <a:gd name="T23" fmla="*/ 17 h 318"/>
                <a:gd name="T24" fmla="*/ 186 w 211"/>
                <a:gd name="T25"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18">
                  <a:moveTo>
                    <a:pt x="186" y="0"/>
                  </a:moveTo>
                  <a:cubicBezTo>
                    <a:pt x="194" y="13"/>
                    <a:pt x="210" y="34"/>
                    <a:pt x="198" y="40"/>
                  </a:cubicBezTo>
                  <a:cubicBezTo>
                    <a:pt x="128" y="81"/>
                    <a:pt x="134" y="155"/>
                    <a:pt x="117" y="219"/>
                  </a:cubicBezTo>
                  <a:cubicBezTo>
                    <a:pt x="108" y="255"/>
                    <a:pt x="99" y="292"/>
                    <a:pt x="65" y="317"/>
                  </a:cubicBezTo>
                  <a:cubicBezTo>
                    <a:pt x="0" y="233"/>
                    <a:pt x="26" y="158"/>
                    <a:pt x="88" y="87"/>
                  </a:cubicBezTo>
                  <a:lnTo>
                    <a:pt x="88" y="87"/>
                  </a:lnTo>
                  <a:cubicBezTo>
                    <a:pt x="93" y="81"/>
                    <a:pt x="96" y="75"/>
                    <a:pt x="94" y="71"/>
                  </a:cubicBezTo>
                  <a:cubicBezTo>
                    <a:pt x="93" y="65"/>
                    <a:pt x="91" y="62"/>
                    <a:pt x="90" y="62"/>
                  </a:cubicBezTo>
                  <a:cubicBezTo>
                    <a:pt x="76" y="54"/>
                    <a:pt x="62" y="46"/>
                    <a:pt x="47" y="37"/>
                  </a:cubicBezTo>
                  <a:cubicBezTo>
                    <a:pt x="38" y="36"/>
                    <a:pt x="35" y="33"/>
                    <a:pt x="36" y="29"/>
                  </a:cubicBezTo>
                  <a:cubicBezTo>
                    <a:pt x="38" y="25"/>
                    <a:pt x="39" y="22"/>
                    <a:pt x="42" y="22"/>
                  </a:cubicBezTo>
                  <a:cubicBezTo>
                    <a:pt x="56" y="20"/>
                    <a:pt x="72" y="19"/>
                    <a:pt x="85" y="17"/>
                  </a:cubicBezTo>
                  <a:cubicBezTo>
                    <a:pt x="119" y="13"/>
                    <a:pt x="152" y="7"/>
                    <a:pt x="186" y="0"/>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95" name="Forme libre 1594"/>
            <p:cNvSpPr>
              <a:spLocks noChangeArrowheads="1"/>
            </p:cNvSpPr>
            <p:nvPr userDrawn="1"/>
          </p:nvSpPr>
          <p:spPr bwMode="auto">
            <a:xfrm>
              <a:off x="2351088" y="2592388"/>
              <a:ext cx="17462" cy="15875"/>
            </a:xfrm>
            <a:custGeom>
              <a:avLst/>
              <a:gdLst>
                <a:gd name="T0" fmla="*/ 49 w 50"/>
                <a:gd name="T1" fmla="*/ 0 h 45"/>
                <a:gd name="T2" fmla="*/ 22 w 50"/>
                <a:gd name="T3" fmla="*/ 44 h 45"/>
                <a:gd name="T4" fmla="*/ 49 w 50"/>
                <a:gd name="T5" fmla="*/ 0 h 45"/>
              </a:gdLst>
              <a:ahLst/>
              <a:cxnLst>
                <a:cxn ang="0">
                  <a:pos x="T0" y="T1"/>
                </a:cxn>
                <a:cxn ang="0">
                  <a:pos x="T2" y="T3"/>
                </a:cxn>
                <a:cxn ang="0">
                  <a:pos x="T4" y="T5"/>
                </a:cxn>
              </a:cxnLst>
              <a:rect l="0" t="0" r="r" b="b"/>
              <a:pathLst>
                <a:path w="50" h="45">
                  <a:moveTo>
                    <a:pt x="49" y="0"/>
                  </a:moveTo>
                  <a:cubicBezTo>
                    <a:pt x="40" y="15"/>
                    <a:pt x="31" y="30"/>
                    <a:pt x="22" y="44"/>
                  </a:cubicBezTo>
                  <a:cubicBezTo>
                    <a:pt x="0" y="12"/>
                    <a:pt x="0" y="12"/>
                    <a:pt x="49" y="0"/>
                  </a:cubicBezTo>
                </a:path>
              </a:pathLst>
            </a:custGeom>
            <a:solidFill>
              <a:srgbClr val="72727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96" name="Forme libre 1595"/>
            <p:cNvSpPr>
              <a:spLocks noChangeArrowheads="1"/>
            </p:cNvSpPr>
            <p:nvPr userDrawn="1"/>
          </p:nvSpPr>
          <p:spPr bwMode="auto">
            <a:xfrm>
              <a:off x="2181225" y="2622550"/>
              <a:ext cx="65088" cy="26988"/>
            </a:xfrm>
            <a:custGeom>
              <a:avLst/>
              <a:gdLst>
                <a:gd name="T0" fmla="*/ 149 w 183"/>
                <a:gd name="T1" fmla="*/ 26 h 76"/>
                <a:gd name="T2" fmla="*/ 141 w 183"/>
                <a:gd name="T3" fmla="*/ 69 h 76"/>
                <a:gd name="T4" fmla="*/ 55 w 183"/>
                <a:gd name="T5" fmla="*/ 75 h 76"/>
                <a:gd name="T6" fmla="*/ 8 w 183"/>
                <a:gd name="T7" fmla="*/ 26 h 76"/>
                <a:gd name="T8" fmla="*/ 65 w 183"/>
                <a:gd name="T9" fmla="*/ 3 h 76"/>
                <a:gd name="T10" fmla="*/ 149 w 183"/>
                <a:gd name="T11" fmla="*/ 26 h 76"/>
              </a:gdLst>
              <a:ahLst/>
              <a:cxnLst>
                <a:cxn ang="0">
                  <a:pos x="T0" y="T1"/>
                </a:cxn>
                <a:cxn ang="0">
                  <a:pos x="T2" y="T3"/>
                </a:cxn>
                <a:cxn ang="0">
                  <a:pos x="T4" y="T5"/>
                </a:cxn>
                <a:cxn ang="0">
                  <a:pos x="T6" y="T7"/>
                </a:cxn>
                <a:cxn ang="0">
                  <a:pos x="T8" y="T9"/>
                </a:cxn>
                <a:cxn ang="0">
                  <a:pos x="T10" y="T11"/>
                </a:cxn>
              </a:cxnLst>
              <a:rect l="0" t="0" r="r" b="b"/>
              <a:pathLst>
                <a:path w="183" h="76">
                  <a:moveTo>
                    <a:pt x="149" y="26"/>
                  </a:moveTo>
                  <a:cubicBezTo>
                    <a:pt x="159" y="43"/>
                    <a:pt x="182" y="63"/>
                    <a:pt x="141" y="69"/>
                  </a:cubicBezTo>
                  <a:cubicBezTo>
                    <a:pt x="113" y="74"/>
                    <a:pt x="84" y="74"/>
                    <a:pt x="55" y="75"/>
                  </a:cubicBezTo>
                  <a:cubicBezTo>
                    <a:pt x="36" y="63"/>
                    <a:pt x="0" y="60"/>
                    <a:pt x="8" y="26"/>
                  </a:cubicBezTo>
                  <a:cubicBezTo>
                    <a:pt x="14" y="0"/>
                    <a:pt x="43" y="5"/>
                    <a:pt x="65" y="3"/>
                  </a:cubicBezTo>
                  <a:cubicBezTo>
                    <a:pt x="95" y="2"/>
                    <a:pt x="121" y="14"/>
                    <a:pt x="149" y="26"/>
                  </a:cubicBezTo>
                </a:path>
              </a:pathLst>
            </a:custGeom>
            <a:solidFill>
              <a:srgbClr val="CBCBC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97" name="Forme libre 1596"/>
            <p:cNvSpPr>
              <a:spLocks noChangeArrowheads="1"/>
            </p:cNvSpPr>
            <p:nvPr userDrawn="1"/>
          </p:nvSpPr>
          <p:spPr bwMode="auto">
            <a:xfrm>
              <a:off x="2144713" y="2655888"/>
              <a:ext cx="60325" cy="33337"/>
            </a:xfrm>
            <a:custGeom>
              <a:avLst/>
              <a:gdLst>
                <a:gd name="T0" fmla="*/ 139 w 166"/>
                <a:gd name="T1" fmla="*/ 26 h 94"/>
                <a:gd name="T2" fmla="*/ 165 w 166"/>
                <a:gd name="T3" fmla="*/ 43 h 94"/>
                <a:gd name="T4" fmla="*/ 10 w 166"/>
                <a:gd name="T5" fmla="*/ 20 h 94"/>
                <a:gd name="T6" fmla="*/ 0 w 166"/>
                <a:gd name="T7" fmla="*/ 0 h 94"/>
                <a:gd name="T8" fmla="*/ 44 w 166"/>
                <a:gd name="T9" fmla="*/ 9 h 94"/>
                <a:gd name="T10" fmla="*/ 116 w 166"/>
                <a:gd name="T11" fmla="*/ 26 h 94"/>
                <a:gd name="T12" fmla="*/ 139 w 166"/>
                <a:gd name="T13" fmla="*/ 26 h 94"/>
              </a:gdLst>
              <a:ahLst/>
              <a:cxnLst>
                <a:cxn ang="0">
                  <a:pos x="T0" y="T1"/>
                </a:cxn>
                <a:cxn ang="0">
                  <a:pos x="T2" y="T3"/>
                </a:cxn>
                <a:cxn ang="0">
                  <a:pos x="T4" y="T5"/>
                </a:cxn>
                <a:cxn ang="0">
                  <a:pos x="T6" y="T7"/>
                </a:cxn>
                <a:cxn ang="0">
                  <a:pos x="T8" y="T9"/>
                </a:cxn>
                <a:cxn ang="0">
                  <a:pos x="T10" y="T11"/>
                </a:cxn>
                <a:cxn ang="0">
                  <a:pos x="T12" y="T13"/>
                </a:cxn>
              </a:cxnLst>
              <a:rect l="0" t="0" r="r" b="b"/>
              <a:pathLst>
                <a:path w="166" h="94">
                  <a:moveTo>
                    <a:pt x="139" y="26"/>
                  </a:moveTo>
                  <a:cubicBezTo>
                    <a:pt x="148" y="32"/>
                    <a:pt x="155" y="36"/>
                    <a:pt x="165" y="43"/>
                  </a:cubicBezTo>
                  <a:cubicBezTo>
                    <a:pt x="94" y="93"/>
                    <a:pt x="62" y="88"/>
                    <a:pt x="10" y="20"/>
                  </a:cubicBezTo>
                  <a:cubicBezTo>
                    <a:pt x="6" y="14"/>
                    <a:pt x="4" y="6"/>
                    <a:pt x="0" y="0"/>
                  </a:cubicBezTo>
                  <a:cubicBezTo>
                    <a:pt x="15" y="3"/>
                    <a:pt x="29" y="6"/>
                    <a:pt x="44" y="9"/>
                  </a:cubicBezTo>
                  <a:cubicBezTo>
                    <a:pt x="65" y="24"/>
                    <a:pt x="94" y="11"/>
                    <a:pt x="116" y="26"/>
                  </a:cubicBezTo>
                  <a:cubicBezTo>
                    <a:pt x="123" y="26"/>
                    <a:pt x="131" y="26"/>
                    <a:pt x="139" y="26"/>
                  </a:cubicBezTo>
                </a:path>
              </a:pathLst>
            </a:custGeom>
            <a:solidFill>
              <a:srgbClr val="D4D4D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98" name="Forme libre 1597"/>
            <p:cNvSpPr>
              <a:spLocks noChangeArrowheads="1"/>
            </p:cNvSpPr>
            <p:nvPr userDrawn="1"/>
          </p:nvSpPr>
          <p:spPr bwMode="auto">
            <a:xfrm>
              <a:off x="2103438" y="2617788"/>
              <a:ext cx="25400" cy="15875"/>
            </a:xfrm>
            <a:custGeom>
              <a:avLst/>
              <a:gdLst>
                <a:gd name="T0" fmla="*/ 70 w 71"/>
                <a:gd name="T1" fmla="*/ 17 h 45"/>
                <a:gd name="T2" fmla="*/ 0 w 71"/>
                <a:gd name="T3" fmla="*/ 35 h 45"/>
                <a:gd name="T4" fmla="*/ 70 w 71"/>
                <a:gd name="T5" fmla="*/ 17 h 45"/>
              </a:gdLst>
              <a:ahLst/>
              <a:cxnLst>
                <a:cxn ang="0">
                  <a:pos x="T0" y="T1"/>
                </a:cxn>
                <a:cxn ang="0">
                  <a:pos x="T2" y="T3"/>
                </a:cxn>
                <a:cxn ang="0">
                  <a:pos x="T4" y="T5"/>
                </a:cxn>
              </a:cxnLst>
              <a:rect l="0" t="0" r="r" b="b"/>
              <a:pathLst>
                <a:path w="71" h="45">
                  <a:moveTo>
                    <a:pt x="70" y="17"/>
                  </a:moveTo>
                  <a:cubicBezTo>
                    <a:pt x="50" y="32"/>
                    <a:pt x="28" y="44"/>
                    <a:pt x="0" y="35"/>
                  </a:cubicBezTo>
                  <a:cubicBezTo>
                    <a:pt x="17" y="0"/>
                    <a:pt x="47" y="21"/>
                    <a:pt x="70" y="17"/>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599" name="Forme libre 1598"/>
            <p:cNvSpPr>
              <a:spLocks noChangeArrowheads="1"/>
            </p:cNvSpPr>
            <p:nvPr userDrawn="1"/>
          </p:nvSpPr>
          <p:spPr bwMode="auto">
            <a:xfrm>
              <a:off x="2160588" y="2655888"/>
              <a:ext cx="26987" cy="7937"/>
            </a:xfrm>
            <a:custGeom>
              <a:avLst/>
              <a:gdLst>
                <a:gd name="T0" fmla="*/ 72 w 73"/>
                <a:gd name="T1" fmla="*/ 22 h 23"/>
                <a:gd name="T2" fmla="*/ 0 w 73"/>
                <a:gd name="T3" fmla="*/ 5 h 23"/>
                <a:gd name="T4" fmla="*/ 72 w 73"/>
                <a:gd name="T5" fmla="*/ 22 h 23"/>
              </a:gdLst>
              <a:ahLst/>
              <a:cxnLst>
                <a:cxn ang="0">
                  <a:pos x="T0" y="T1"/>
                </a:cxn>
                <a:cxn ang="0">
                  <a:pos x="T2" y="T3"/>
                </a:cxn>
                <a:cxn ang="0">
                  <a:pos x="T4" y="T5"/>
                </a:cxn>
              </a:cxnLst>
              <a:rect l="0" t="0" r="r" b="b"/>
              <a:pathLst>
                <a:path w="73" h="23">
                  <a:moveTo>
                    <a:pt x="72" y="22"/>
                  </a:moveTo>
                  <a:cubicBezTo>
                    <a:pt x="47" y="16"/>
                    <a:pt x="24" y="11"/>
                    <a:pt x="0" y="5"/>
                  </a:cubicBezTo>
                  <a:cubicBezTo>
                    <a:pt x="27" y="0"/>
                    <a:pt x="50" y="8"/>
                    <a:pt x="72" y="22"/>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00" name="Forme libre 1599"/>
            <p:cNvSpPr>
              <a:spLocks noChangeArrowheads="1"/>
            </p:cNvSpPr>
            <p:nvPr userDrawn="1"/>
          </p:nvSpPr>
          <p:spPr bwMode="auto">
            <a:xfrm>
              <a:off x="4222750" y="1535113"/>
              <a:ext cx="20638" cy="20637"/>
            </a:xfrm>
            <a:custGeom>
              <a:avLst/>
              <a:gdLst>
                <a:gd name="T0" fmla="*/ 45 w 57"/>
                <a:gd name="T1" fmla="*/ 0 h 59"/>
                <a:gd name="T2" fmla="*/ 0 w 57"/>
                <a:gd name="T3" fmla="*/ 23 h 59"/>
                <a:gd name="T4" fmla="*/ 45 w 57"/>
                <a:gd name="T5" fmla="*/ 0 h 59"/>
              </a:gdLst>
              <a:ahLst/>
              <a:cxnLst>
                <a:cxn ang="0">
                  <a:pos x="T0" y="T1"/>
                </a:cxn>
                <a:cxn ang="0">
                  <a:pos x="T2" y="T3"/>
                </a:cxn>
                <a:cxn ang="0">
                  <a:pos x="T4" y="T5"/>
                </a:cxn>
              </a:cxnLst>
              <a:rect l="0" t="0" r="r" b="b"/>
              <a:pathLst>
                <a:path w="57" h="59">
                  <a:moveTo>
                    <a:pt x="45" y="0"/>
                  </a:moveTo>
                  <a:cubicBezTo>
                    <a:pt x="56" y="58"/>
                    <a:pt x="24" y="34"/>
                    <a:pt x="0" y="23"/>
                  </a:cubicBezTo>
                  <a:cubicBezTo>
                    <a:pt x="15" y="15"/>
                    <a:pt x="30" y="8"/>
                    <a:pt x="45" y="0"/>
                  </a:cubicBezTo>
                </a:path>
              </a:pathLst>
            </a:custGeom>
            <a:solidFill>
              <a:srgbClr val="17171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01" name="Forme libre 1600"/>
            <p:cNvSpPr>
              <a:spLocks noChangeArrowheads="1"/>
            </p:cNvSpPr>
            <p:nvPr userDrawn="1"/>
          </p:nvSpPr>
          <p:spPr bwMode="auto">
            <a:xfrm>
              <a:off x="4189413" y="1539875"/>
              <a:ext cx="17462" cy="7938"/>
            </a:xfrm>
            <a:custGeom>
              <a:avLst/>
              <a:gdLst>
                <a:gd name="T0" fmla="*/ 46 w 47"/>
                <a:gd name="T1" fmla="*/ 8 h 21"/>
                <a:gd name="T2" fmla="*/ 0 w 47"/>
                <a:gd name="T3" fmla="*/ 8 h 21"/>
                <a:gd name="T4" fmla="*/ 46 w 47"/>
                <a:gd name="T5" fmla="*/ 8 h 21"/>
              </a:gdLst>
              <a:ahLst/>
              <a:cxnLst>
                <a:cxn ang="0">
                  <a:pos x="T0" y="T1"/>
                </a:cxn>
                <a:cxn ang="0">
                  <a:pos x="T2" y="T3"/>
                </a:cxn>
                <a:cxn ang="0">
                  <a:pos x="T4" y="T5"/>
                </a:cxn>
              </a:cxnLst>
              <a:rect l="0" t="0" r="r" b="b"/>
              <a:pathLst>
                <a:path w="47" h="21">
                  <a:moveTo>
                    <a:pt x="46" y="8"/>
                  </a:moveTo>
                  <a:cubicBezTo>
                    <a:pt x="30" y="20"/>
                    <a:pt x="15" y="20"/>
                    <a:pt x="0" y="8"/>
                  </a:cubicBezTo>
                  <a:cubicBezTo>
                    <a:pt x="15" y="3"/>
                    <a:pt x="30" y="0"/>
                    <a:pt x="46" y="8"/>
                  </a:cubicBezTo>
                </a:path>
              </a:pathLst>
            </a:custGeom>
            <a:solidFill>
              <a:srgbClr val="17171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02" name="Forme libre 1601"/>
            <p:cNvSpPr>
              <a:spLocks noChangeArrowheads="1"/>
            </p:cNvSpPr>
            <p:nvPr userDrawn="1"/>
          </p:nvSpPr>
          <p:spPr bwMode="auto">
            <a:xfrm>
              <a:off x="4124325" y="1511300"/>
              <a:ext cx="7938" cy="7938"/>
            </a:xfrm>
            <a:custGeom>
              <a:avLst/>
              <a:gdLst>
                <a:gd name="T0" fmla="*/ 23 w 24"/>
                <a:gd name="T1" fmla="*/ 21 h 22"/>
                <a:gd name="T2" fmla="*/ 0 w 24"/>
                <a:gd name="T3" fmla="*/ 0 h 22"/>
                <a:gd name="T4" fmla="*/ 23 w 24"/>
                <a:gd name="T5" fmla="*/ 21 h 22"/>
              </a:gdLst>
              <a:ahLst/>
              <a:cxnLst>
                <a:cxn ang="0">
                  <a:pos x="T0" y="T1"/>
                </a:cxn>
                <a:cxn ang="0">
                  <a:pos x="T2" y="T3"/>
                </a:cxn>
                <a:cxn ang="0">
                  <a:pos x="T4" y="T5"/>
                </a:cxn>
              </a:cxnLst>
              <a:rect l="0" t="0" r="r" b="b"/>
              <a:pathLst>
                <a:path w="24" h="22">
                  <a:moveTo>
                    <a:pt x="23" y="21"/>
                  </a:moveTo>
                  <a:cubicBezTo>
                    <a:pt x="15" y="14"/>
                    <a:pt x="7" y="8"/>
                    <a:pt x="0" y="0"/>
                  </a:cubicBezTo>
                  <a:cubicBezTo>
                    <a:pt x="7" y="6"/>
                    <a:pt x="15" y="14"/>
                    <a:pt x="23" y="21"/>
                  </a:cubicBezTo>
                </a:path>
              </a:pathLst>
            </a:custGeom>
            <a:solidFill>
              <a:srgbClr val="17171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03" name="Forme libre 1602"/>
            <p:cNvSpPr>
              <a:spLocks noChangeArrowheads="1"/>
            </p:cNvSpPr>
            <p:nvPr userDrawn="1"/>
          </p:nvSpPr>
          <p:spPr bwMode="auto">
            <a:xfrm>
              <a:off x="6110288" y="1771650"/>
              <a:ext cx="46037" cy="76200"/>
            </a:xfrm>
            <a:custGeom>
              <a:avLst/>
              <a:gdLst>
                <a:gd name="T0" fmla="*/ 49 w 129"/>
                <a:gd name="T1" fmla="*/ 212 h 213"/>
                <a:gd name="T2" fmla="*/ 38 w 129"/>
                <a:gd name="T3" fmla="*/ 212 h 213"/>
                <a:gd name="T4" fmla="*/ 27 w 129"/>
                <a:gd name="T5" fmla="*/ 211 h 213"/>
                <a:gd name="T6" fmla="*/ 26 w 129"/>
                <a:gd name="T7" fmla="*/ 69 h 213"/>
                <a:gd name="T8" fmla="*/ 128 w 129"/>
                <a:gd name="T9" fmla="*/ 15 h 213"/>
                <a:gd name="T10" fmla="*/ 73 w 129"/>
                <a:gd name="T11" fmla="*/ 142 h 213"/>
                <a:gd name="T12" fmla="*/ 49 w 129"/>
                <a:gd name="T13" fmla="*/ 212 h 213"/>
              </a:gdLst>
              <a:ahLst/>
              <a:cxnLst>
                <a:cxn ang="0">
                  <a:pos x="T0" y="T1"/>
                </a:cxn>
                <a:cxn ang="0">
                  <a:pos x="T2" y="T3"/>
                </a:cxn>
                <a:cxn ang="0">
                  <a:pos x="T4" y="T5"/>
                </a:cxn>
                <a:cxn ang="0">
                  <a:pos x="T6" y="T7"/>
                </a:cxn>
                <a:cxn ang="0">
                  <a:pos x="T8" y="T9"/>
                </a:cxn>
                <a:cxn ang="0">
                  <a:pos x="T10" y="T11"/>
                </a:cxn>
                <a:cxn ang="0">
                  <a:pos x="T12" y="T13"/>
                </a:cxn>
              </a:cxnLst>
              <a:rect l="0" t="0" r="r" b="b"/>
              <a:pathLst>
                <a:path w="129" h="213">
                  <a:moveTo>
                    <a:pt x="49" y="212"/>
                  </a:moveTo>
                  <a:lnTo>
                    <a:pt x="38" y="212"/>
                  </a:lnTo>
                  <a:lnTo>
                    <a:pt x="27" y="211"/>
                  </a:lnTo>
                  <a:cubicBezTo>
                    <a:pt x="0" y="163"/>
                    <a:pt x="12" y="116"/>
                    <a:pt x="26" y="69"/>
                  </a:cubicBezTo>
                  <a:cubicBezTo>
                    <a:pt x="40" y="21"/>
                    <a:pt x="70" y="0"/>
                    <a:pt x="128" y="15"/>
                  </a:cubicBezTo>
                  <a:cubicBezTo>
                    <a:pt x="115" y="59"/>
                    <a:pt x="61" y="88"/>
                    <a:pt x="73" y="142"/>
                  </a:cubicBezTo>
                  <a:cubicBezTo>
                    <a:pt x="56" y="163"/>
                    <a:pt x="50" y="186"/>
                    <a:pt x="49" y="212"/>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04" name="Forme libre 1603"/>
            <p:cNvSpPr>
              <a:spLocks noChangeArrowheads="1"/>
            </p:cNvSpPr>
            <p:nvPr userDrawn="1"/>
          </p:nvSpPr>
          <p:spPr bwMode="auto">
            <a:xfrm>
              <a:off x="3019425" y="1752600"/>
              <a:ext cx="549275" cy="525463"/>
            </a:xfrm>
            <a:custGeom>
              <a:avLst/>
              <a:gdLst>
                <a:gd name="T0" fmla="*/ 1306 w 1527"/>
                <a:gd name="T1" fmla="*/ 703 h 1458"/>
                <a:gd name="T2" fmla="*/ 1155 w 1527"/>
                <a:gd name="T3" fmla="*/ 746 h 1458"/>
                <a:gd name="T4" fmla="*/ 1029 w 1527"/>
                <a:gd name="T5" fmla="*/ 797 h 1458"/>
                <a:gd name="T6" fmla="*/ 887 w 1527"/>
                <a:gd name="T7" fmla="*/ 906 h 1458"/>
                <a:gd name="T8" fmla="*/ 658 w 1527"/>
                <a:gd name="T9" fmla="*/ 973 h 1458"/>
                <a:gd name="T10" fmla="*/ 278 w 1527"/>
                <a:gd name="T11" fmla="*/ 1039 h 1458"/>
                <a:gd name="T12" fmla="*/ 193 w 1527"/>
                <a:gd name="T13" fmla="*/ 1224 h 1458"/>
                <a:gd name="T14" fmla="*/ 46 w 1527"/>
                <a:gd name="T15" fmla="*/ 1457 h 1458"/>
                <a:gd name="T16" fmla="*/ 35 w 1527"/>
                <a:gd name="T17" fmla="*/ 1306 h 1458"/>
                <a:gd name="T18" fmla="*/ 41 w 1527"/>
                <a:gd name="T19" fmla="*/ 1172 h 1458"/>
                <a:gd name="T20" fmla="*/ 67 w 1527"/>
                <a:gd name="T21" fmla="*/ 1101 h 1458"/>
                <a:gd name="T22" fmla="*/ 89 w 1527"/>
                <a:gd name="T23" fmla="*/ 881 h 1458"/>
                <a:gd name="T24" fmla="*/ 200 w 1527"/>
                <a:gd name="T25" fmla="*/ 698 h 1458"/>
                <a:gd name="T26" fmla="*/ 379 w 1527"/>
                <a:gd name="T27" fmla="*/ 425 h 1458"/>
                <a:gd name="T28" fmla="*/ 480 w 1527"/>
                <a:gd name="T29" fmla="*/ 265 h 1458"/>
                <a:gd name="T30" fmla="*/ 467 w 1527"/>
                <a:gd name="T31" fmla="*/ 249 h 1458"/>
                <a:gd name="T32" fmla="*/ 442 w 1527"/>
                <a:gd name="T33" fmla="*/ 199 h 1458"/>
                <a:gd name="T34" fmla="*/ 577 w 1527"/>
                <a:gd name="T35" fmla="*/ 119 h 1458"/>
                <a:gd name="T36" fmla="*/ 1272 w 1527"/>
                <a:gd name="T37" fmla="*/ 10 h 1458"/>
                <a:gd name="T38" fmla="*/ 1426 w 1527"/>
                <a:gd name="T39" fmla="*/ 71 h 1458"/>
                <a:gd name="T40" fmla="*/ 1486 w 1527"/>
                <a:gd name="T41" fmla="*/ 342 h 1458"/>
                <a:gd name="T42" fmla="*/ 1436 w 1527"/>
                <a:gd name="T43" fmla="*/ 481 h 1458"/>
                <a:gd name="T44" fmla="*/ 1306 w 1527"/>
                <a:gd name="T45" fmla="*/ 703 h 1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7" h="1458">
                  <a:moveTo>
                    <a:pt x="1306" y="703"/>
                  </a:moveTo>
                  <a:cubicBezTo>
                    <a:pt x="1251" y="701"/>
                    <a:pt x="1200" y="718"/>
                    <a:pt x="1155" y="746"/>
                  </a:cubicBezTo>
                  <a:cubicBezTo>
                    <a:pt x="1115" y="768"/>
                    <a:pt x="1075" y="790"/>
                    <a:pt x="1029" y="797"/>
                  </a:cubicBezTo>
                  <a:cubicBezTo>
                    <a:pt x="965" y="810"/>
                    <a:pt x="927" y="862"/>
                    <a:pt x="887" y="906"/>
                  </a:cubicBezTo>
                  <a:cubicBezTo>
                    <a:pt x="823" y="976"/>
                    <a:pt x="764" y="1002"/>
                    <a:pt x="658" y="973"/>
                  </a:cubicBezTo>
                  <a:cubicBezTo>
                    <a:pt x="530" y="938"/>
                    <a:pt x="394" y="956"/>
                    <a:pt x="278" y="1039"/>
                  </a:cubicBezTo>
                  <a:cubicBezTo>
                    <a:pt x="216" y="1083"/>
                    <a:pt x="182" y="1141"/>
                    <a:pt x="193" y="1224"/>
                  </a:cubicBezTo>
                  <a:cubicBezTo>
                    <a:pt x="209" y="1349"/>
                    <a:pt x="174" y="1399"/>
                    <a:pt x="46" y="1457"/>
                  </a:cubicBezTo>
                  <a:cubicBezTo>
                    <a:pt x="72" y="1405"/>
                    <a:pt x="69" y="1353"/>
                    <a:pt x="35" y="1306"/>
                  </a:cubicBezTo>
                  <a:cubicBezTo>
                    <a:pt x="3" y="1259"/>
                    <a:pt x="2" y="1216"/>
                    <a:pt x="41" y="1172"/>
                  </a:cubicBezTo>
                  <a:cubicBezTo>
                    <a:pt x="60" y="1152"/>
                    <a:pt x="83" y="1121"/>
                    <a:pt x="67" y="1101"/>
                  </a:cubicBezTo>
                  <a:cubicBezTo>
                    <a:pt x="0" y="1019"/>
                    <a:pt x="64" y="953"/>
                    <a:pt x="89" y="881"/>
                  </a:cubicBezTo>
                  <a:cubicBezTo>
                    <a:pt x="113" y="813"/>
                    <a:pt x="154" y="755"/>
                    <a:pt x="200" y="698"/>
                  </a:cubicBezTo>
                  <a:cubicBezTo>
                    <a:pt x="269" y="613"/>
                    <a:pt x="307" y="509"/>
                    <a:pt x="379" y="425"/>
                  </a:cubicBezTo>
                  <a:cubicBezTo>
                    <a:pt x="420" y="378"/>
                    <a:pt x="475" y="336"/>
                    <a:pt x="480" y="265"/>
                  </a:cubicBezTo>
                  <a:cubicBezTo>
                    <a:pt x="475" y="260"/>
                    <a:pt x="472" y="255"/>
                    <a:pt x="467" y="249"/>
                  </a:cubicBezTo>
                  <a:cubicBezTo>
                    <a:pt x="451" y="237"/>
                    <a:pt x="442" y="219"/>
                    <a:pt x="442" y="199"/>
                  </a:cubicBezTo>
                  <a:cubicBezTo>
                    <a:pt x="460" y="127"/>
                    <a:pt x="526" y="124"/>
                    <a:pt x="577" y="119"/>
                  </a:cubicBezTo>
                  <a:cubicBezTo>
                    <a:pt x="811" y="95"/>
                    <a:pt x="1040" y="42"/>
                    <a:pt x="1272" y="10"/>
                  </a:cubicBezTo>
                  <a:cubicBezTo>
                    <a:pt x="1341" y="0"/>
                    <a:pt x="1390" y="13"/>
                    <a:pt x="1426" y="71"/>
                  </a:cubicBezTo>
                  <a:cubicBezTo>
                    <a:pt x="1442" y="162"/>
                    <a:pt x="1426" y="257"/>
                    <a:pt x="1486" y="342"/>
                  </a:cubicBezTo>
                  <a:cubicBezTo>
                    <a:pt x="1526" y="399"/>
                    <a:pt x="1445" y="431"/>
                    <a:pt x="1436" y="481"/>
                  </a:cubicBezTo>
                  <a:cubicBezTo>
                    <a:pt x="1393" y="556"/>
                    <a:pt x="1344" y="626"/>
                    <a:pt x="1306" y="703"/>
                  </a:cubicBezTo>
                </a:path>
              </a:pathLst>
            </a:custGeom>
            <a:solidFill>
              <a:srgbClr val="16161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05" name="Forme libre 1604"/>
            <p:cNvSpPr>
              <a:spLocks noChangeArrowheads="1"/>
            </p:cNvSpPr>
            <p:nvPr userDrawn="1"/>
          </p:nvSpPr>
          <p:spPr bwMode="auto">
            <a:xfrm>
              <a:off x="3508375" y="1749425"/>
              <a:ext cx="127000" cy="193675"/>
            </a:xfrm>
            <a:custGeom>
              <a:avLst/>
              <a:gdLst>
                <a:gd name="T0" fmla="*/ 18 w 352"/>
                <a:gd name="T1" fmla="*/ 459 h 540"/>
                <a:gd name="T2" fmla="*/ 93 w 352"/>
                <a:gd name="T3" fmla="*/ 394 h 540"/>
                <a:gd name="T4" fmla="*/ 18 w 352"/>
                <a:gd name="T5" fmla="*/ 113 h 540"/>
                <a:gd name="T6" fmla="*/ 43 w 352"/>
                <a:gd name="T7" fmla="*/ 0 h 540"/>
                <a:gd name="T8" fmla="*/ 154 w 352"/>
                <a:gd name="T9" fmla="*/ 45 h 540"/>
                <a:gd name="T10" fmla="*/ 169 w 352"/>
                <a:gd name="T11" fmla="*/ 44 h 540"/>
                <a:gd name="T12" fmla="*/ 339 w 352"/>
                <a:gd name="T13" fmla="*/ 70 h 540"/>
                <a:gd name="T14" fmla="*/ 339 w 352"/>
                <a:gd name="T15" fmla="*/ 70 h 540"/>
                <a:gd name="T16" fmla="*/ 351 w 352"/>
                <a:gd name="T17" fmla="*/ 102 h 540"/>
                <a:gd name="T18" fmla="*/ 325 w 352"/>
                <a:gd name="T19" fmla="*/ 323 h 540"/>
                <a:gd name="T20" fmla="*/ 288 w 352"/>
                <a:gd name="T21" fmla="*/ 459 h 540"/>
                <a:gd name="T22" fmla="*/ 148 w 352"/>
                <a:gd name="T23" fmla="*/ 510 h 540"/>
                <a:gd name="T24" fmla="*/ 18 w 352"/>
                <a:gd name="T25" fmla="*/ 459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2" h="540">
                  <a:moveTo>
                    <a:pt x="18" y="459"/>
                  </a:moveTo>
                  <a:cubicBezTo>
                    <a:pt x="33" y="432"/>
                    <a:pt x="61" y="418"/>
                    <a:pt x="93" y="394"/>
                  </a:cubicBezTo>
                  <a:cubicBezTo>
                    <a:pt x="3" y="316"/>
                    <a:pt x="15" y="213"/>
                    <a:pt x="18" y="113"/>
                  </a:cubicBezTo>
                  <a:cubicBezTo>
                    <a:pt x="47" y="79"/>
                    <a:pt x="0" y="30"/>
                    <a:pt x="43" y="0"/>
                  </a:cubicBezTo>
                  <a:cubicBezTo>
                    <a:pt x="76" y="24"/>
                    <a:pt x="110" y="47"/>
                    <a:pt x="154" y="45"/>
                  </a:cubicBezTo>
                  <a:cubicBezTo>
                    <a:pt x="159" y="45"/>
                    <a:pt x="163" y="44"/>
                    <a:pt x="169" y="44"/>
                  </a:cubicBezTo>
                  <a:cubicBezTo>
                    <a:pt x="230" y="26"/>
                    <a:pt x="284" y="47"/>
                    <a:pt x="339" y="70"/>
                  </a:cubicBezTo>
                  <a:lnTo>
                    <a:pt x="339" y="70"/>
                  </a:lnTo>
                  <a:cubicBezTo>
                    <a:pt x="348" y="79"/>
                    <a:pt x="351" y="90"/>
                    <a:pt x="351" y="102"/>
                  </a:cubicBezTo>
                  <a:cubicBezTo>
                    <a:pt x="320" y="174"/>
                    <a:pt x="333" y="250"/>
                    <a:pt x="325" y="323"/>
                  </a:cubicBezTo>
                  <a:cubicBezTo>
                    <a:pt x="320" y="371"/>
                    <a:pt x="330" y="423"/>
                    <a:pt x="288" y="459"/>
                  </a:cubicBezTo>
                  <a:cubicBezTo>
                    <a:pt x="250" y="498"/>
                    <a:pt x="200" y="505"/>
                    <a:pt x="148" y="510"/>
                  </a:cubicBezTo>
                  <a:cubicBezTo>
                    <a:pt x="84" y="539"/>
                    <a:pt x="44" y="516"/>
                    <a:pt x="18" y="459"/>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06" name="Forme libre 1605"/>
            <p:cNvSpPr>
              <a:spLocks noChangeArrowheads="1"/>
            </p:cNvSpPr>
            <p:nvPr userDrawn="1"/>
          </p:nvSpPr>
          <p:spPr bwMode="auto">
            <a:xfrm>
              <a:off x="3154363" y="1739900"/>
              <a:ext cx="368300" cy="111125"/>
            </a:xfrm>
            <a:custGeom>
              <a:avLst/>
              <a:gdLst>
                <a:gd name="T0" fmla="*/ 1024 w 1025"/>
                <a:gd name="T1" fmla="*/ 24 h 308"/>
                <a:gd name="T2" fmla="*/ 999 w 1025"/>
                <a:gd name="T3" fmla="*/ 137 h 308"/>
                <a:gd name="T4" fmla="*/ 888 w 1025"/>
                <a:gd name="T5" fmla="*/ 82 h 308"/>
                <a:gd name="T6" fmla="*/ 336 w 1025"/>
                <a:gd name="T7" fmla="*/ 174 h 308"/>
                <a:gd name="T8" fmla="*/ 167 w 1025"/>
                <a:gd name="T9" fmla="*/ 197 h 308"/>
                <a:gd name="T10" fmla="*/ 103 w 1025"/>
                <a:gd name="T11" fmla="*/ 255 h 308"/>
                <a:gd name="T12" fmla="*/ 103 w 1025"/>
                <a:gd name="T13" fmla="*/ 299 h 308"/>
                <a:gd name="T14" fmla="*/ 103 w 1025"/>
                <a:gd name="T15" fmla="*/ 299 h 308"/>
                <a:gd name="T16" fmla="*/ 45 w 1025"/>
                <a:gd name="T17" fmla="*/ 279 h 308"/>
                <a:gd name="T18" fmla="*/ 0 w 1025"/>
                <a:gd name="T19" fmla="*/ 172 h 308"/>
                <a:gd name="T20" fmla="*/ 66 w 1025"/>
                <a:gd name="T21" fmla="*/ 142 h 308"/>
                <a:gd name="T22" fmla="*/ 901 w 1025"/>
                <a:gd name="T23" fmla="*/ 9 h 308"/>
                <a:gd name="T24" fmla="*/ 1024 w 1025"/>
                <a:gd name="T25" fmla="*/ 2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5" h="308">
                  <a:moveTo>
                    <a:pt x="1024" y="24"/>
                  </a:moveTo>
                  <a:cubicBezTo>
                    <a:pt x="1020" y="62"/>
                    <a:pt x="1022" y="102"/>
                    <a:pt x="999" y="137"/>
                  </a:cubicBezTo>
                  <a:cubicBezTo>
                    <a:pt x="990" y="62"/>
                    <a:pt x="938" y="75"/>
                    <a:pt x="888" y="82"/>
                  </a:cubicBezTo>
                  <a:cubicBezTo>
                    <a:pt x="704" y="113"/>
                    <a:pt x="520" y="143"/>
                    <a:pt x="336" y="174"/>
                  </a:cubicBezTo>
                  <a:cubicBezTo>
                    <a:pt x="280" y="183"/>
                    <a:pt x="223" y="185"/>
                    <a:pt x="167" y="197"/>
                  </a:cubicBezTo>
                  <a:cubicBezTo>
                    <a:pt x="138" y="203"/>
                    <a:pt x="92" y="201"/>
                    <a:pt x="103" y="255"/>
                  </a:cubicBezTo>
                  <a:cubicBezTo>
                    <a:pt x="118" y="270"/>
                    <a:pt x="118" y="284"/>
                    <a:pt x="103" y="299"/>
                  </a:cubicBezTo>
                  <a:lnTo>
                    <a:pt x="103" y="299"/>
                  </a:lnTo>
                  <a:cubicBezTo>
                    <a:pt x="78" y="307"/>
                    <a:pt x="57" y="305"/>
                    <a:pt x="45" y="279"/>
                  </a:cubicBezTo>
                  <a:cubicBezTo>
                    <a:pt x="29" y="244"/>
                    <a:pt x="16" y="209"/>
                    <a:pt x="0" y="172"/>
                  </a:cubicBezTo>
                  <a:cubicBezTo>
                    <a:pt x="11" y="143"/>
                    <a:pt x="40" y="146"/>
                    <a:pt x="66" y="142"/>
                  </a:cubicBezTo>
                  <a:cubicBezTo>
                    <a:pt x="344" y="97"/>
                    <a:pt x="622" y="53"/>
                    <a:pt x="901" y="9"/>
                  </a:cubicBezTo>
                  <a:cubicBezTo>
                    <a:pt x="944" y="3"/>
                    <a:pt x="985" y="0"/>
                    <a:pt x="1024" y="24"/>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07" name="Forme libre 1606"/>
            <p:cNvSpPr>
              <a:spLocks noChangeArrowheads="1"/>
            </p:cNvSpPr>
            <p:nvPr userDrawn="1"/>
          </p:nvSpPr>
          <p:spPr bwMode="auto">
            <a:xfrm>
              <a:off x="3535363" y="1731963"/>
              <a:ext cx="28575" cy="20637"/>
            </a:xfrm>
            <a:custGeom>
              <a:avLst/>
              <a:gdLst>
                <a:gd name="T0" fmla="*/ 9 w 79"/>
                <a:gd name="T1" fmla="*/ 0 h 59"/>
                <a:gd name="T2" fmla="*/ 78 w 79"/>
                <a:gd name="T3" fmla="*/ 46 h 59"/>
                <a:gd name="T4" fmla="*/ 54 w 79"/>
                <a:gd name="T5" fmla="*/ 49 h 59"/>
                <a:gd name="T6" fmla="*/ 32 w 79"/>
                <a:gd name="T7" fmla="*/ 46 h 59"/>
                <a:gd name="T8" fmla="*/ 9 w 79"/>
                <a:gd name="T9" fmla="*/ 23 h 59"/>
                <a:gd name="T10" fmla="*/ 9 w 79"/>
                <a:gd name="T11" fmla="*/ 23 h 59"/>
                <a:gd name="T12" fmla="*/ 3 w 79"/>
                <a:gd name="T13" fmla="*/ 8 h 59"/>
                <a:gd name="T14" fmla="*/ 9 w 79"/>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59">
                  <a:moveTo>
                    <a:pt x="9" y="0"/>
                  </a:moveTo>
                  <a:cubicBezTo>
                    <a:pt x="38" y="6"/>
                    <a:pt x="61" y="23"/>
                    <a:pt x="78" y="46"/>
                  </a:cubicBezTo>
                  <a:cubicBezTo>
                    <a:pt x="70" y="57"/>
                    <a:pt x="63" y="58"/>
                    <a:pt x="54" y="49"/>
                  </a:cubicBezTo>
                  <a:cubicBezTo>
                    <a:pt x="46" y="49"/>
                    <a:pt x="38" y="48"/>
                    <a:pt x="32" y="46"/>
                  </a:cubicBezTo>
                  <a:cubicBezTo>
                    <a:pt x="25" y="39"/>
                    <a:pt x="17" y="31"/>
                    <a:pt x="9" y="23"/>
                  </a:cubicBezTo>
                  <a:lnTo>
                    <a:pt x="9" y="23"/>
                  </a:lnTo>
                  <a:cubicBezTo>
                    <a:pt x="2" y="17"/>
                    <a:pt x="0" y="13"/>
                    <a:pt x="3" y="8"/>
                  </a:cubicBezTo>
                  <a:cubicBezTo>
                    <a:pt x="5" y="3"/>
                    <a:pt x="8" y="0"/>
                    <a:pt x="9" y="0"/>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08" name="Forme libre 1607"/>
            <p:cNvSpPr>
              <a:spLocks noChangeArrowheads="1"/>
            </p:cNvSpPr>
            <p:nvPr userDrawn="1"/>
          </p:nvSpPr>
          <p:spPr bwMode="auto">
            <a:xfrm>
              <a:off x="3562350" y="1754188"/>
              <a:ext cx="19050" cy="19050"/>
            </a:xfrm>
            <a:custGeom>
              <a:avLst/>
              <a:gdLst>
                <a:gd name="T0" fmla="*/ 0 w 55"/>
                <a:gd name="T1" fmla="*/ 34 h 53"/>
                <a:gd name="T2" fmla="*/ 0 w 55"/>
                <a:gd name="T3" fmla="*/ 13 h 53"/>
                <a:gd name="T4" fmla="*/ 13 w 55"/>
                <a:gd name="T5" fmla="*/ 2 h 53"/>
                <a:gd name="T6" fmla="*/ 54 w 55"/>
                <a:gd name="T7" fmla="*/ 19 h 53"/>
                <a:gd name="T8" fmla="*/ 4 w 55"/>
                <a:gd name="T9" fmla="*/ 37 h 53"/>
                <a:gd name="T10" fmla="*/ 0 w 55"/>
                <a:gd name="T11" fmla="*/ 34 h 53"/>
              </a:gdLst>
              <a:ahLst/>
              <a:cxnLst>
                <a:cxn ang="0">
                  <a:pos x="T0" y="T1"/>
                </a:cxn>
                <a:cxn ang="0">
                  <a:pos x="T2" y="T3"/>
                </a:cxn>
                <a:cxn ang="0">
                  <a:pos x="T4" y="T5"/>
                </a:cxn>
                <a:cxn ang="0">
                  <a:pos x="T6" y="T7"/>
                </a:cxn>
                <a:cxn ang="0">
                  <a:pos x="T8" y="T9"/>
                </a:cxn>
                <a:cxn ang="0">
                  <a:pos x="T10" y="T11"/>
                </a:cxn>
              </a:cxnLst>
              <a:rect l="0" t="0" r="r" b="b"/>
              <a:pathLst>
                <a:path w="55" h="53">
                  <a:moveTo>
                    <a:pt x="0" y="34"/>
                  </a:moveTo>
                  <a:cubicBezTo>
                    <a:pt x="0" y="26"/>
                    <a:pt x="0" y="20"/>
                    <a:pt x="0" y="13"/>
                  </a:cubicBezTo>
                  <a:cubicBezTo>
                    <a:pt x="5" y="10"/>
                    <a:pt x="10" y="7"/>
                    <a:pt x="13" y="2"/>
                  </a:cubicBezTo>
                  <a:cubicBezTo>
                    <a:pt x="30" y="0"/>
                    <a:pt x="45" y="0"/>
                    <a:pt x="54" y="19"/>
                  </a:cubicBezTo>
                  <a:cubicBezTo>
                    <a:pt x="45" y="46"/>
                    <a:pt x="28" y="52"/>
                    <a:pt x="4" y="37"/>
                  </a:cubicBezTo>
                  <a:lnTo>
                    <a:pt x="0" y="34"/>
                  </a:ln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09" name="Forme libre 1608"/>
            <p:cNvSpPr>
              <a:spLocks noChangeArrowheads="1"/>
            </p:cNvSpPr>
            <p:nvPr userDrawn="1"/>
          </p:nvSpPr>
          <p:spPr bwMode="auto">
            <a:xfrm>
              <a:off x="3554413" y="1749425"/>
              <a:ext cx="14287" cy="7938"/>
            </a:xfrm>
            <a:custGeom>
              <a:avLst/>
              <a:gdLst>
                <a:gd name="T0" fmla="*/ 0 w 40"/>
                <a:gd name="T1" fmla="*/ 3 h 24"/>
                <a:gd name="T2" fmla="*/ 24 w 40"/>
                <a:gd name="T3" fmla="*/ 0 h 24"/>
                <a:gd name="T4" fmla="*/ 24 w 40"/>
                <a:gd name="T5" fmla="*/ 0 h 24"/>
                <a:gd name="T6" fmla="*/ 24 w 40"/>
                <a:gd name="T7" fmla="*/ 23 h 24"/>
                <a:gd name="T8" fmla="*/ 24 w 40"/>
                <a:gd name="T9" fmla="*/ 23 h 24"/>
                <a:gd name="T10" fmla="*/ 0 w 40"/>
                <a:gd name="T11" fmla="*/ 3 h 24"/>
              </a:gdLst>
              <a:ahLst/>
              <a:cxnLst>
                <a:cxn ang="0">
                  <a:pos x="T0" y="T1"/>
                </a:cxn>
                <a:cxn ang="0">
                  <a:pos x="T2" y="T3"/>
                </a:cxn>
                <a:cxn ang="0">
                  <a:pos x="T4" y="T5"/>
                </a:cxn>
                <a:cxn ang="0">
                  <a:pos x="T6" y="T7"/>
                </a:cxn>
                <a:cxn ang="0">
                  <a:pos x="T8" y="T9"/>
                </a:cxn>
                <a:cxn ang="0">
                  <a:pos x="T10" y="T11"/>
                </a:cxn>
              </a:cxnLst>
              <a:rect l="0" t="0" r="r" b="b"/>
              <a:pathLst>
                <a:path w="40" h="24">
                  <a:moveTo>
                    <a:pt x="0" y="3"/>
                  </a:moveTo>
                  <a:cubicBezTo>
                    <a:pt x="7" y="2"/>
                    <a:pt x="15" y="2"/>
                    <a:pt x="24" y="0"/>
                  </a:cubicBezTo>
                  <a:lnTo>
                    <a:pt x="24" y="0"/>
                  </a:lnTo>
                  <a:cubicBezTo>
                    <a:pt x="39" y="8"/>
                    <a:pt x="39" y="15"/>
                    <a:pt x="24" y="23"/>
                  </a:cubicBezTo>
                  <a:lnTo>
                    <a:pt x="24" y="23"/>
                  </a:lnTo>
                  <a:cubicBezTo>
                    <a:pt x="16" y="17"/>
                    <a:pt x="7" y="11"/>
                    <a:pt x="0" y="3"/>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10" name="Forme libre 1609"/>
            <p:cNvSpPr>
              <a:spLocks noChangeArrowheads="1"/>
            </p:cNvSpPr>
            <p:nvPr userDrawn="1"/>
          </p:nvSpPr>
          <p:spPr bwMode="auto">
            <a:xfrm>
              <a:off x="3538538" y="1741488"/>
              <a:ext cx="7937" cy="7937"/>
            </a:xfrm>
            <a:custGeom>
              <a:avLst/>
              <a:gdLst>
                <a:gd name="T0" fmla="*/ 0 w 24"/>
                <a:gd name="T1" fmla="*/ 0 h 24"/>
                <a:gd name="T2" fmla="*/ 23 w 24"/>
                <a:gd name="T3" fmla="*/ 23 h 24"/>
                <a:gd name="T4" fmla="*/ 0 w 24"/>
                <a:gd name="T5" fmla="*/ 0 h 24"/>
              </a:gdLst>
              <a:ahLst/>
              <a:cxnLst>
                <a:cxn ang="0">
                  <a:pos x="T0" y="T1"/>
                </a:cxn>
                <a:cxn ang="0">
                  <a:pos x="T2" y="T3"/>
                </a:cxn>
                <a:cxn ang="0">
                  <a:pos x="T4" y="T5"/>
                </a:cxn>
              </a:cxnLst>
              <a:rect l="0" t="0" r="r" b="b"/>
              <a:pathLst>
                <a:path w="24" h="24">
                  <a:moveTo>
                    <a:pt x="0" y="0"/>
                  </a:moveTo>
                  <a:cubicBezTo>
                    <a:pt x="8" y="7"/>
                    <a:pt x="16" y="15"/>
                    <a:pt x="23" y="23"/>
                  </a:cubicBezTo>
                  <a:cubicBezTo>
                    <a:pt x="16" y="14"/>
                    <a:pt x="8" y="7"/>
                    <a:pt x="0" y="0"/>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11" name="Forme libre 1610"/>
            <p:cNvSpPr>
              <a:spLocks noChangeArrowheads="1"/>
            </p:cNvSpPr>
            <p:nvPr userDrawn="1"/>
          </p:nvSpPr>
          <p:spPr bwMode="auto">
            <a:xfrm>
              <a:off x="3529013" y="1727200"/>
              <a:ext cx="9525" cy="14288"/>
            </a:xfrm>
            <a:custGeom>
              <a:avLst/>
              <a:gdLst>
                <a:gd name="T0" fmla="*/ 24 w 25"/>
                <a:gd name="T1" fmla="*/ 15 h 39"/>
                <a:gd name="T2" fmla="*/ 23 w 25"/>
                <a:gd name="T3" fmla="*/ 38 h 39"/>
                <a:gd name="T4" fmla="*/ 0 w 25"/>
                <a:gd name="T5" fmla="*/ 17 h 39"/>
                <a:gd name="T6" fmla="*/ 1 w 25"/>
                <a:gd name="T7" fmla="*/ 15 h 39"/>
                <a:gd name="T8" fmla="*/ 24 w 25"/>
                <a:gd name="T9" fmla="*/ 15 h 39"/>
              </a:gdLst>
              <a:ahLst/>
              <a:cxnLst>
                <a:cxn ang="0">
                  <a:pos x="T0" y="T1"/>
                </a:cxn>
                <a:cxn ang="0">
                  <a:pos x="T2" y="T3"/>
                </a:cxn>
                <a:cxn ang="0">
                  <a:pos x="T4" y="T5"/>
                </a:cxn>
                <a:cxn ang="0">
                  <a:pos x="T6" y="T7"/>
                </a:cxn>
                <a:cxn ang="0">
                  <a:pos x="T8" y="T9"/>
                </a:cxn>
              </a:cxnLst>
              <a:rect l="0" t="0" r="r" b="b"/>
              <a:pathLst>
                <a:path w="25" h="39">
                  <a:moveTo>
                    <a:pt x="24" y="15"/>
                  </a:moveTo>
                  <a:cubicBezTo>
                    <a:pt x="24" y="23"/>
                    <a:pt x="24" y="31"/>
                    <a:pt x="23" y="38"/>
                  </a:cubicBezTo>
                  <a:cubicBezTo>
                    <a:pt x="15" y="31"/>
                    <a:pt x="7" y="23"/>
                    <a:pt x="0" y="17"/>
                  </a:cubicBezTo>
                  <a:lnTo>
                    <a:pt x="1" y="15"/>
                  </a:lnTo>
                  <a:cubicBezTo>
                    <a:pt x="9" y="0"/>
                    <a:pt x="17" y="0"/>
                    <a:pt x="24" y="15"/>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12" name="Forme libre 1611"/>
            <p:cNvSpPr>
              <a:spLocks noChangeArrowheads="1"/>
            </p:cNvSpPr>
            <p:nvPr userDrawn="1"/>
          </p:nvSpPr>
          <p:spPr bwMode="auto">
            <a:xfrm>
              <a:off x="2846388" y="6269038"/>
              <a:ext cx="49212" cy="58737"/>
            </a:xfrm>
            <a:custGeom>
              <a:avLst/>
              <a:gdLst>
                <a:gd name="T0" fmla="*/ 0 w 137"/>
                <a:gd name="T1" fmla="*/ 161 h 162"/>
                <a:gd name="T2" fmla="*/ 136 w 137"/>
                <a:gd name="T3" fmla="*/ 0 h 162"/>
                <a:gd name="T4" fmla="*/ 0 w 137"/>
                <a:gd name="T5" fmla="*/ 161 h 162"/>
              </a:gdLst>
              <a:ahLst/>
              <a:cxnLst>
                <a:cxn ang="0">
                  <a:pos x="T0" y="T1"/>
                </a:cxn>
                <a:cxn ang="0">
                  <a:pos x="T2" y="T3"/>
                </a:cxn>
                <a:cxn ang="0">
                  <a:pos x="T4" y="T5"/>
                </a:cxn>
              </a:cxnLst>
              <a:rect l="0" t="0" r="r" b="b"/>
              <a:pathLst>
                <a:path w="137" h="162">
                  <a:moveTo>
                    <a:pt x="0" y="161"/>
                  </a:moveTo>
                  <a:cubicBezTo>
                    <a:pt x="46" y="107"/>
                    <a:pt x="92" y="54"/>
                    <a:pt x="136" y="0"/>
                  </a:cubicBezTo>
                  <a:cubicBezTo>
                    <a:pt x="130" y="84"/>
                    <a:pt x="77" y="133"/>
                    <a:pt x="0" y="161"/>
                  </a:cubicBezTo>
                </a:path>
              </a:pathLst>
            </a:custGeom>
            <a:solidFill>
              <a:srgbClr val="17171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13" name="Forme libre 1612"/>
            <p:cNvSpPr>
              <a:spLocks noChangeArrowheads="1"/>
            </p:cNvSpPr>
            <p:nvPr userDrawn="1"/>
          </p:nvSpPr>
          <p:spPr bwMode="auto">
            <a:xfrm>
              <a:off x="1566863" y="2508250"/>
              <a:ext cx="19050" cy="15875"/>
            </a:xfrm>
            <a:custGeom>
              <a:avLst/>
              <a:gdLst>
                <a:gd name="T0" fmla="*/ 0 w 52"/>
                <a:gd name="T1" fmla="*/ 0 h 45"/>
                <a:gd name="T2" fmla="*/ 51 w 52"/>
                <a:gd name="T3" fmla="*/ 3 h 45"/>
                <a:gd name="T4" fmla="*/ 48 w 52"/>
                <a:gd name="T5" fmla="*/ 44 h 45"/>
                <a:gd name="T6" fmla="*/ 3 w 52"/>
                <a:gd name="T7" fmla="*/ 43 h 45"/>
                <a:gd name="T8" fmla="*/ 0 w 52"/>
                <a:gd name="T9" fmla="*/ 0 h 45"/>
              </a:gdLst>
              <a:ahLst/>
              <a:cxnLst>
                <a:cxn ang="0">
                  <a:pos x="T0" y="T1"/>
                </a:cxn>
                <a:cxn ang="0">
                  <a:pos x="T2" y="T3"/>
                </a:cxn>
                <a:cxn ang="0">
                  <a:pos x="T4" y="T5"/>
                </a:cxn>
                <a:cxn ang="0">
                  <a:pos x="T6" y="T7"/>
                </a:cxn>
                <a:cxn ang="0">
                  <a:pos x="T8" y="T9"/>
                </a:cxn>
              </a:cxnLst>
              <a:rect l="0" t="0" r="r" b="b"/>
              <a:pathLst>
                <a:path w="52" h="45">
                  <a:moveTo>
                    <a:pt x="0" y="0"/>
                  </a:moveTo>
                  <a:cubicBezTo>
                    <a:pt x="17" y="2"/>
                    <a:pt x="34" y="2"/>
                    <a:pt x="51" y="3"/>
                  </a:cubicBezTo>
                  <a:cubicBezTo>
                    <a:pt x="49" y="17"/>
                    <a:pt x="49" y="31"/>
                    <a:pt x="48" y="44"/>
                  </a:cubicBezTo>
                  <a:cubicBezTo>
                    <a:pt x="32" y="44"/>
                    <a:pt x="19" y="44"/>
                    <a:pt x="3" y="43"/>
                  </a:cubicBezTo>
                  <a:cubicBezTo>
                    <a:pt x="2" y="29"/>
                    <a:pt x="2" y="15"/>
                    <a:pt x="0" y="0"/>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14" name="Forme libre 1613"/>
            <p:cNvSpPr>
              <a:spLocks noChangeArrowheads="1"/>
            </p:cNvSpPr>
            <p:nvPr userDrawn="1"/>
          </p:nvSpPr>
          <p:spPr bwMode="auto">
            <a:xfrm>
              <a:off x="1120775" y="4470400"/>
              <a:ext cx="133350" cy="388938"/>
            </a:xfrm>
            <a:custGeom>
              <a:avLst/>
              <a:gdLst>
                <a:gd name="T0" fmla="*/ 189 w 369"/>
                <a:gd name="T1" fmla="*/ 962 h 1079"/>
                <a:gd name="T2" fmla="*/ 50 w 369"/>
                <a:gd name="T3" fmla="*/ 918 h 1079"/>
                <a:gd name="T4" fmla="*/ 50 w 369"/>
                <a:gd name="T5" fmla="*/ 918 h 1079"/>
                <a:gd name="T6" fmla="*/ 30 w 369"/>
                <a:gd name="T7" fmla="*/ 871 h 1079"/>
                <a:gd name="T8" fmla="*/ 0 w 369"/>
                <a:gd name="T9" fmla="*/ 759 h 1079"/>
                <a:gd name="T10" fmla="*/ 90 w 369"/>
                <a:gd name="T11" fmla="*/ 657 h 1079"/>
                <a:gd name="T12" fmla="*/ 122 w 369"/>
                <a:gd name="T13" fmla="*/ 504 h 1079"/>
                <a:gd name="T14" fmla="*/ 149 w 369"/>
                <a:gd name="T15" fmla="*/ 507 h 1079"/>
                <a:gd name="T16" fmla="*/ 117 w 369"/>
                <a:gd name="T17" fmla="*/ 416 h 1079"/>
                <a:gd name="T18" fmla="*/ 70 w 369"/>
                <a:gd name="T19" fmla="*/ 341 h 1079"/>
                <a:gd name="T20" fmla="*/ 74 w 369"/>
                <a:gd name="T21" fmla="*/ 323 h 1079"/>
                <a:gd name="T22" fmla="*/ 122 w 369"/>
                <a:gd name="T23" fmla="*/ 63 h 1079"/>
                <a:gd name="T24" fmla="*/ 142 w 369"/>
                <a:gd name="T25" fmla="*/ 0 h 1079"/>
                <a:gd name="T26" fmla="*/ 142 w 369"/>
                <a:gd name="T27" fmla="*/ 0 h 1079"/>
                <a:gd name="T28" fmla="*/ 166 w 369"/>
                <a:gd name="T29" fmla="*/ 93 h 1079"/>
                <a:gd name="T30" fmla="*/ 227 w 369"/>
                <a:gd name="T31" fmla="*/ 313 h 1079"/>
                <a:gd name="T32" fmla="*/ 323 w 369"/>
                <a:gd name="T33" fmla="*/ 894 h 1079"/>
                <a:gd name="T34" fmla="*/ 323 w 369"/>
                <a:gd name="T35" fmla="*/ 1078 h 1079"/>
                <a:gd name="T36" fmla="*/ 227 w 369"/>
                <a:gd name="T37" fmla="*/ 959 h 1079"/>
                <a:gd name="T38" fmla="*/ 178 w 369"/>
                <a:gd name="T39" fmla="*/ 826 h 1079"/>
                <a:gd name="T40" fmla="*/ 189 w 369"/>
                <a:gd name="T41" fmla="*/ 96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9" h="1079">
                  <a:moveTo>
                    <a:pt x="189" y="962"/>
                  </a:moveTo>
                  <a:cubicBezTo>
                    <a:pt x="131" y="982"/>
                    <a:pt x="93" y="943"/>
                    <a:pt x="50" y="918"/>
                  </a:cubicBezTo>
                  <a:lnTo>
                    <a:pt x="50" y="918"/>
                  </a:lnTo>
                  <a:cubicBezTo>
                    <a:pt x="38" y="904"/>
                    <a:pt x="42" y="884"/>
                    <a:pt x="30" y="871"/>
                  </a:cubicBezTo>
                  <a:cubicBezTo>
                    <a:pt x="13" y="836"/>
                    <a:pt x="1" y="797"/>
                    <a:pt x="0" y="759"/>
                  </a:cubicBezTo>
                  <a:cubicBezTo>
                    <a:pt x="64" y="755"/>
                    <a:pt x="93" y="723"/>
                    <a:pt x="90" y="657"/>
                  </a:cubicBezTo>
                  <a:cubicBezTo>
                    <a:pt x="87" y="605"/>
                    <a:pt x="94" y="552"/>
                    <a:pt x="122" y="504"/>
                  </a:cubicBezTo>
                  <a:cubicBezTo>
                    <a:pt x="133" y="498"/>
                    <a:pt x="140" y="504"/>
                    <a:pt x="149" y="507"/>
                  </a:cubicBezTo>
                  <a:cubicBezTo>
                    <a:pt x="122" y="483"/>
                    <a:pt x="148" y="439"/>
                    <a:pt x="117" y="416"/>
                  </a:cubicBezTo>
                  <a:cubicBezTo>
                    <a:pt x="102" y="391"/>
                    <a:pt x="85" y="367"/>
                    <a:pt x="70" y="341"/>
                  </a:cubicBezTo>
                  <a:cubicBezTo>
                    <a:pt x="70" y="335"/>
                    <a:pt x="71" y="329"/>
                    <a:pt x="74" y="323"/>
                  </a:cubicBezTo>
                  <a:cubicBezTo>
                    <a:pt x="107" y="239"/>
                    <a:pt x="136" y="155"/>
                    <a:pt x="122" y="63"/>
                  </a:cubicBezTo>
                  <a:cubicBezTo>
                    <a:pt x="119" y="38"/>
                    <a:pt x="134" y="20"/>
                    <a:pt x="142" y="0"/>
                  </a:cubicBezTo>
                  <a:lnTo>
                    <a:pt x="142" y="0"/>
                  </a:lnTo>
                  <a:cubicBezTo>
                    <a:pt x="162" y="28"/>
                    <a:pt x="165" y="60"/>
                    <a:pt x="166" y="93"/>
                  </a:cubicBezTo>
                  <a:cubicBezTo>
                    <a:pt x="215" y="159"/>
                    <a:pt x="232" y="229"/>
                    <a:pt x="227" y="313"/>
                  </a:cubicBezTo>
                  <a:cubicBezTo>
                    <a:pt x="217" y="512"/>
                    <a:pt x="246" y="707"/>
                    <a:pt x="323" y="894"/>
                  </a:cubicBezTo>
                  <a:cubicBezTo>
                    <a:pt x="339" y="955"/>
                    <a:pt x="368" y="1016"/>
                    <a:pt x="323" y="1078"/>
                  </a:cubicBezTo>
                  <a:cubicBezTo>
                    <a:pt x="271" y="1054"/>
                    <a:pt x="242" y="1013"/>
                    <a:pt x="227" y="959"/>
                  </a:cubicBezTo>
                  <a:cubicBezTo>
                    <a:pt x="215" y="921"/>
                    <a:pt x="200" y="883"/>
                    <a:pt x="178" y="826"/>
                  </a:cubicBezTo>
                  <a:cubicBezTo>
                    <a:pt x="158" y="888"/>
                    <a:pt x="184" y="924"/>
                    <a:pt x="189" y="962"/>
                  </a:cubicBezTo>
                </a:path>
              </a:pathLst>
            </a:custGeom>
            <a:solidFill>
              <a:schemeClr val="accent6">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15" name="Forme libre 1614"/>
            <p:cNvSpPr>
              <a:spLocks noChangeArrowheads="1"/>
            </p:cNvSpPr>
            <p:nvPr userDrawn="1"/>
          </p:nvSpPr>
          <p:spPr bwMode="auto">
            <a:xfrm>
              <a:off x="1131888" y="4784725"/>
              <a:ext cx="7937" cy="17463"/>
            </a:xfrm>
            <a:custGeom>
              <a:avLst/>
              <a:gdLst>
                <a:gd name="T0" fmla="*/ 0 w 21"/>
                <a:gd name="T1" fmla="*/ 0 h 49"/>
                <a:gd name="T2" fmla="*/ 20 w 21"/>
                <a:gd name="T3" fmla="*/ 48 h 49"/>
                <a:gd name="T4" fmla="*/ 0 w 21"/>
                <a:gd name="T5" fmla="*/ 0 h 49"/>
              </a:gdLst>
              <a:ahLst/>
              <a:cxnLst>
                <a:cxn ang="0">
                  <a:pos x="T0" y="T1"/>
                </a:cxn>
                <a:cxn ang="0">
                  <a:pos x="T2" y="T3"/>
                </a:cxn>
                <a:cxn ang="0">
                  <a:pos x="T4" y="T5"/>
                </a:cxn>
              </a:cxnLst>
              <a:rect l="0" t="0" r="r" b="b"/>
              <a:pathLst>
                <a:path w="21" h="49">
                  <a:moveTo>
                    <a:pt x="0" y="0"/>
                  </a:moveTo>
                  <a:cubicBezTo>
                    <a:pt x="6" y="16"/>
                    <a:pt x="12" y="31"/>
                    <a:pt x="20" y="48"/>
                  </a:cubicBezTo>
                  <a:cubicBezTo>
                    <a:pt x="6" y="34"/>
                    <a:pt x="0" y="17"/>
                    <a:pt x="0" y="0"/>
                  </a:cubicBezTo>
                </a:path>
              </a:pathLst>
            </a:custGeom>
            <a:solidFill>
              <a:srgbClr val="7E7E7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16" name="Forme libre 1615"/>
            <p:cNvSpPr>
              <a:spLocks noChangeArrowheads="1"/>
            </p:cNvSpPr>
            <p:nvPr userDrawn="1"/>
          </p:nvSpPr>
          <p:spPr bwMode="auto">
            <a:xfrm>
              <a:off x="1817688" y="6126163"/>
              <a:ext cx="96837" cy="233362"/>
            </a:xfrm>
            <a:custGeom>
              <a:avLst/>
              <a:gdLst>
                <a:gd name="T0" fmla="*/ 35 w 271"/>
                <a:gd name="T1" fmla="*/ 10 h 649"/>
                <a:gd name="T2" fmla="*/ 206 w 271"/>
                <a:gd name="T3" fmla="*/ 491 h 649"/>
                <a:gd name="T4" fmla="*/ 270 w 271"/>
                <a:gd name="T5" fmla="*/ 648 h 649"/>
                <a:gd name="T6" fmla="*/ 197 w 271"/>
                <a:gd name="T7" fmla="*/ 549 h 649"/>
                <a:gd name="T8" fmla="*/ 60 w 271"/>
                <a:gd name="T9" fmla="*/ 236 h 649"/>
                <a:gd name="T10" fmla="*/ 60 w 271"/>
                <a:gd name="T11" fmla="*/ 214 h 649"/>
                <a:gd name="T12" fmla="*/ 37 w 271"/>
                <a:gd name="T13" fmla="*/ 167 h 649"/>
                <a:gd name="T14" fmla="*/ 35 w 271"/>
                <a:gd name="T15" fmla="*/ 124 h 649"/>
                <a:gd name="T16" fmla="*/ 14 w 271"/>
                <a:gd name="T17" fmla="*/ 98 h 649"/>
                <a:gd name="T18" fmla="*/ 12 w 271"/>
                <a:gd name="T19" fmla="*/ 55 h 649"/>
                <a:gd name="T20" fmla="*/ 8 w 271"/>
                <a:gd name="T21" fmla="*/ 8 h 649"/>
                <a:gd name="T22" fmla="*/ 35 w 271"/>
                <a:gd name="T23" fmla="*/ 1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1" h="649">
                  <a:moveTo>
                    <a:pt x="35" y="10"/>
                  </a:moveTo>
                  <a:cubicBezTo>
                    <a:pt x="70" y="177"/>
                    <a:pt x="139" y="333"/>
                    <a:pt x="206" y="491"/>
                  </a:cubicBezTo>
                  <a:cubicBezTo>
                    <a:pt x="229" y="542"/>
                    <a:pt x="260" y="591"/>
                    <a:pt x="270" y="648"/>
                  </a:cubicBezTo>
                  <a:cubicBezTo>
                    <a:pt x="231" y="626"/>
                    <a:pt x="215" y="588"/>
                    <a:pt x="197" y="549"/>
                  </a:cubicBezTo>
                  <a:cubicBezTo>
                    <a:pt x="150" y="445"/>
                    <a:pt x="116" y="335"/>
                    <a:pt x="60" y="236"/>
                  </a:cubicBezTo>
                  <a:cubicBezTo>
                    <a:pt x="60" y="228"/>
                    <a:pt x="60" y="222"/>
                    <a:pt x="60" y="214"/>
                  </a:cubicBezTo>
                  <a:cubicBezTo>
                    <a:pt x="46" y="200"/>
                    <a:pt x="52" y="179"/>
                    <a:pt x="37" y="167"/>
                  </a:cubicBezTo>
                  <a:cubicBezTo>
                    <a:pt x="37" y="153"/>
                    <a:pt x="37" y="138"/>
                    <a:pt x="35" y="124"/>
                  </a:cubicBezTo>
                  <a:cubicBezTo>
                    <a:pt x="29" y="113"/>
                    <a:pt x="23" y="106"/>
                    <a:pt x="14" y="98"/>
                  </a:cubicBezTo>
                  <a:cubicBezTo>
                    <a:pt x="14" y="84"/>
                    <a:pt x="12" y="69"/>
                    <a:pt x="12" y="55"/>
                  </a:cubicBezTo>
                  <a:cubicBezTo>
                    <a:pt x="0" y="40"/>
                    <a:pt x="2" y="25"/>
                    <a:pt x="8" y="8"/>
                  </a:cubicBezTo>
                  <a:cubicBezTo>
                    <a:pt x="17" y="0"/>
                    <a:pt x="26" y="0"/>
                    <a:pt x="35" y="10"/>
                  </a:cubicBezTo>
                </a:path>
              </a:pathLst>
            </a:custGeom>
            <a:solidFill>
              <a:schemeClr val="accent5">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17" name="Forme libre 1616"/>
            <p:cNvSpPr>
              <a:spLocks noChangeArrowheads="1"/>
            </p:cNvSpPr>
            <p:nvPr userDrawn="1"/>
          </p:nvSpPr>
          <p:spPr bwMode="auto">
            <a:xfrm>
              <a:off x="1914525" y="6357938"/>
              <a:ext cx="50800" cy="92075"/>
            </a:xfrm>
            <a:custGeom>
              <a:avLst/>
              <a:gdLst>
                <a:gd name="T0" fmla="*/ 0 w 141"/>
                <a:gd name="T1" fmla="*/ 0 h 256"/>
                <a:gd name="T2" fmla="*/ 140 w 141"/>
                <a:gd name="T3" fmla="*/ 255 h 256"/>
                <a:gd name="T4" fmla="*/ 0 w 141"/>
                <a:gd name="T5" fmla="*/ 0 h 256"/>
              </a:gdLst>
              <a:ahLst/>
              <a:cxnLst>
                <a:cxn ang="0">
                  <a:pos x="T0" y="T1"/>
                </a:cxn>
                <a:cxn ang="0">
                  <a:pos x="T2" y="T3"/>
                </a:cxn>
                <a:cxn ang="0">
                  <a:pos x="T4" y="T5"/>
                </a:cxn>
              </a:cxnLst>
              <a:rect l="0" t="0" r="r" b="b"/>
              <a:pathLst>
                <a:path w="141" h="256">
                  <a:moveTo>
                    <a:pt x="0" y="0"/>
                  </a:moveTo>
                  <a:cubicBezTo>
                    <a:pt x="59" y="78"/>
                    <a:pt x="102" y="165"/>
                    <a:pt x="140" y="255"/>
                  </a:cubicBezTo>
                  <a:cubicBezTo>
                    <a:pt x="62" y="186"/>
                    <a:pt x="18" y="99"/>
                    <a:pt x="0" y="0"/>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18" name="Forme libre 1617"/>
            <p:cNvSpPr>
              <a:spLocks noChangeArrowheads="1"/>
            </p:cNvSpPr>
            <p:nvPr userDrawn="1"/>
          </p:nvSpPr>
          <p:spPr bwMode="auto">
            <a:xfrm>
              <a:off x="1644650" y="5416550"/>
              <a:ext cx="203200" cy="530225"/>
            </a:xfrm>
            <a:custGeom>
              <a:avLst/>
              <a:gdLst>
                <a:gd name="T0" fmla="*/ 217 w 566"/>
                <a:gd name="T1" fmla="*/ 410 h 1471"/>
                <a:gd name="T2" fmla="*/ 241 w 566"/>
                <a:gd name="T3" fmla="*/ 278 h 1471"/>
                <a:gd name="T4" fmla="*/ 365 w 566"/>
                <a:gd name="T5" fmla="*/ 77 h 1471"/>
                <a:gd name="T6" fmla="*/ 505 w 566"/>
                <a:gd name="T7" fmla="*/ 39 h 1471"/>
                <a:gd name="T8" fmla="*/ 521 w 566"/>
                <a:gd name="T9" fmla="*/ 181 h 1471"/>
                <a:gd name="T10" fmla="*/ 449 w 566"/>
                <a:gd name="T11" fmla="*/ 278 h 1471"/>
                <a:gd name="T12" fmla="*/ 367 w 566"/>
                <a:gd name="T13" fmla="*/ 436 h 1471"/>
                <a:gd name="T14" fmla="*/ 296 w 566"/>
                <a:gd name="T15" fmla="*/ 817 h 1471"/>
                <a:gd name="T16" fmla="*/ 296 w 566"/>
                <a:gd name="T17" fmla="*/ 930 h 1471"/>
                <a:gd name="T18" fmla="*/ 333 w 566"/>
                <a:gd name="T19" fmla="*/ 1361 h 1471"/>
                <a:gd name="T20" fmla="*/ 304 w 566"/>
                <a:gd name="T21" fmla="*/ 1460 h 1471"/>
                <a:gd name="T22" fmla="*/ 255 w 566"/>
                <a:gd name="T23" fmla="*/ 1375 h 1471"/>
                <a:gd name="T24" fmla="*/ 166 w 566"/>
                <a:gd name="T25" fmla="*/ 1097 h 1471"/>
                <a:gd name="T26" fmla="*/ 170 w 566"/>
                <a:gd name="T27" fmla="*/ 1021 h 1471"/>
                <a:gd name="T28" fmla="*/ 96 w 566"/>
                <a:gd name="T29" fmla="*/ 935 h 1471"/>
                <a:gd name="T30" fmla="*/ 147 w 566"/>
                <a:gd name="T31" fmla="*/ 801 h 1471"/>
                <a:gd name="T32" fmla="*/ 173 w 566"/>
                <a:gd name="T33" fmla="*/ 740 h 1471"/>
                <a:gd name="T34" fmla="*/ 151 w 566"/>
                <a:gd name="T35" fmla="*/ 691 h 1471"/>
                <a:gd name="T36" fmla="*/ 112 w 566"/>
                <a:gd name="T37" fmla="*/ 706 h 1471"/>
                <a:gd name="T38" fmla="*/ 12 w 566"/>
                <a:gd name="T39" fmla="*/ 807 h 1471"/>
                <a:gd name="T40" fmla="*/ 137 w 566"/>
                <a:gd name="T41" fmla="*/ 578 h 1471"/>
                <a:gd name="T42" fmla="*/ 220 w 566"/>
                <a:gd name="T43" fmla="*/ 475 h 1471"/>
                <a:gd name="T44" fmla="*/ 217 w 566"/>
                <a:gd name="T45" fmla="*/ 410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6" h="1471">
                  <a:moveTo>
                    <a:pt x="217" y="410"/>
                  </a:moveTo>
                  <a:cubicBezTo>
                    <a:pt x="215" y="364"/>
                    <a:pt x="217" y="320"/>
                    <a:pt x="241" y="278"/>
                  </a:cubicBezTo>
                  <a:cubicBezTo>
                    <a:pt x="290" y="216"/>
                    <a:pt x="302" y="130"/>
                    <a:pt x="365" y="77"/>
                  </a:cubicBezTo>
                  <a:cubicBezTo>
                    <a:pt x="406" y="42"/>
                    <a:pt x="447" y="0"/>
                    <a:pt x="505" y="39"/>
                  </a:cubicBezTo>
                  <a:cubicBezTo>
                    <a:pt x="565" y="77"/>
                    <a:pt x="539" y="130"/>
                    <a:pt x="521" y="181"/>
                  </a:cubicBezTo>
                  <a:cubicBezTo>
                    <a:pt x="507" y="220"/>
                    <a:pt x="490" y="259"/>
                    <a:pt x="449" y="278"/>
                  </a:cubicBezTo>
                  <a:cubicBezTo>
                    <a:pt x="396" y="318"/>
                    <a:pt x="379" y="376"/>
                    <a:pt x="367" y="436"/>
                  </a:cubicBezTo>
                  <a:cubicBezTo>
                    <a:pt x="341" y="562"/>
                    <a:pt x="318" y="689"/>
                    <a:pt x="296" y="817"/>
                  </a:cubicBezTo>
                  <a:cubicBezTo>
                    <a:pt x="290" y="854"/>
                    <a:pt x="289" y="894"/>
                    <a:pt x="296" y="930"/>
                  </a:cubicBezTo>
                  <a:cubicBezTo>
                    <a:pt x="325" y="1072"/>
                    <a:pt x="302" y="1219"/>
                    <a:pt x="333" y="1361"/>
                  </a:cubicBezTo>
                  <a:cubicBezTo>
                    <a:pt x="341" y="1396"/>
                    <a:pt x="345" y="1454"/>
                    <a:pt x="304" y="1460"/>
                  </a:cubicBezTo>
                  <a:cubicBezTo>
                    <a:pt x="249" y="1470"/>
                    <a:pt x="269" y="1405"/>
                    <a:pt x="255" y="1375"/>
                  </a:cubicBezTo>
                  <a:cubicBezTo>
                    <a:pt x="212" y="1286"/>
                    <a:pt x="237" y="1176"/>
                    <a:pt x="166" y="1097"/>
                  </a:cubicBezTo>
                  <a:cubicBezTo>
                    <a:pt x="148" y="1077"/>
                    <a:pt x="162" y="1047"/>
                    <a:pt x="170" y="1021"/>
                  </a:cubicBezTo>
                  <a:cubicBezTo>
                    <a:pt x="192" y="943"/>
                    <a:pt x="192" y="943"/>
                    <a:pt x="96" y="935"/>
                  </a:cubicBezTo>
                  <a:cubicBezTo>
                    <a:pt x="95" y="883"/>
                    <a:pt x="125" y="843"/>
                    <a:pt x="147" y="801"/>
                  </a:cubicBezTo>
                  <a:cubicBezTo>
                    <a:pt x="157" y="781"/>
                    <a:pt x="173" y="764"/>
                    <a:pt x="173" y="740"/>
                  </a:cubicBezTo>
                  <a:cubicBezTo>
                    <a:pt x="173" y="721"/>
                    <a:pt x="171" y="700"/>
                    <a:pt x="151" y="691"/>
                  </a:cubicBezTo>
                  <a:cubicBezTo>
                    <a:pt x="134" y="683"/>
                    <a:pt x="122" y="695"/>
                    <a:pt x="112" y="706"/>
                  </a:cubicBezTo>
                  <a:cubicBezTo>
                    <a:pt x="79" y="738"/>
                    <a:pt x="49" y="770"/>
                    <a:pt x="12" y="807"/>
                  </a:cubicBezTo>
                  <a:cubicBezTo>
                    <a:pt x="0" y="718"/>
                    <a:pt x="72" y="578"/>
                    <a:pt x="137" y="578"/>
                  </a:cubicBezTo>
                  <a:cubicBezTo>
                    <a:pt x="223" y="576"/>
                    <a:pt x="218" y="530"/>
                    <a:pt x="220" y="475"/>
                  </a:cubicBezTo>
                  <a:cubicBezTo>
                    <a:pt x="220" y="456"/>
                    <a:pt x="218" y="433"/>
                    <a:pt x="217" y="410"/>
                  </a:cubicBezTo>
                </a:path>
              </a:pathLst>
            </a:custGeom>
            <a:solidFill>
              <a:schemeClr val="accent5">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19" name="Forme libre 1618"/>
            <p:cNvSpPr>
              <a:spLocks noChangeArrowheads="1"/>
            </p:cNvSpPr>
            <p:nvPr userDrawn="1"/>
          </p:nvSpPr>
          <p:spPr bwMode="auto">
            <a:xfrm>
              <a:off x="1730375" y="5316538"/>
              <a:ext cx="260350" cy="201612"/>
            </a:xfrm>
            <a:custGeom>
              <a:avLst/>
              <a:gdLst>
                <a:gd name="T0" fmla="*/ 211 w 721"/>
                <a:gd name="T1" fmla="*/ 559 h 562"/>
                <a:gd name="T2" fmla="*/ 257 w 721"/>
                <a:gd name="T3" fmla="*/ 417 h 562"/>
                <a:gd name="T4" fmla="*/ 251 w 721"/>
                <a:gd name="T5" fmla="*/ 364 h 562"/>
                <a:gd name="T6" fmla="*/ 187 w 721"/>
                <a:gd name="T7" fmla="*/ 361 h 562"/>
                <a:gd name="T8" fmla="*/ 107 w 721"/>
                <a:gd name="T9" fmla="*/ 440 h 562"/>
                <a:gd name="T10" fmla="*/ 3 w 721"/>
                <a:gd name="T11" fmla="*/ 561 h 562"/>
                <a:gd name="T12" fmla="*/ 22 w 721"/>
                <a:gd name="T13" fmla="*/ 491 h 562"/>
                <a:gd name="T14" fmla="*/ 272 w 721"/>
                <a:gd name="T15" fmla="*/ 109 h 562"/>
                <a:gd name="T16" fmla="*/ 581 w 721"/>
                <a:gd name="T17" fmla="*/ 46 h 562"/>
                <a:gd name="T18" fmla="*/ 632 w 721"/>
                <a:gd name="T19" fmla="*/ 242 h 562"/>
                <a:gd name="T20" fmla="*/ 602 w 721"/>
                <a:gd name="T21" fmla="*/ 275 h 562"/>
                <a:gd name="T22" fmla="*/ 466 w 721"/>
                <a:gd name="T23" fmla="*/ 336 h 562"/>
                <a:gd name="T24" fmla="*/ 245 w 721"/>
                <a:gd name="T25" fmla="*/ 559 h 562"/>
                <a:gd name="T26" fmla="*/ 229 w 721"/>
                <a:gd name="T27" fmla="*/ 559 h 562"/>
                <a:gd name="T28" fmla="*/ 211 w 721"/>
                <a:gd name="T29" fmla="*/ 55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1" h="562">
                  <a:moveTo>
                    <a:pt x="211" y="559"/>
                  </a:moveTo>
                  <a:cubicBezTo>
                    <a:pt x="226" y="512"/>
                    <a:pt x="242" y="465"/>
                    <a:pt x="257" y="417"/>
                  </a:cubicBezTo>
                  <a:cubicBezTo>
                    <a:pt x="263" y="399"/>
                    <a:pt x="266" y="379"/>
                    <a:pt x="251" y="364"/>
                  </a:cubicBezTo>
                  <a:cubicBezTo>
                    <a:pt x="231" y="344"/>
                    <a:pt x="208" y="352"/>
                    <a:pt x="187" y="361"/>
                  </a:cubicBezTo>
                  <a:cubicBezTo>
                    <a:pt x="148" y="376"/>
                    <a:pt x="129" y="408"/>
                    <a:pt x="107" y="440"/>
                  </a:cubicBezTo>
                  <a:cubicBezTo>
                    <a:pt x="77" y="485"/>
                    <a:pt x="52" y="533"/>
                    <a:pt x="3" y="561"/>
                  </a:cubicBezTo>
                  <a:cubicBezTo>
                    <a:pt x="0" y="535"/>
                    <a:pt x="5" y="512"/>
                    <a:pt x="22" y="491"/>
                  </a:cubicBezTo>
                  <a:cubicBezTo>
                    <a:pt x="80" y="347"/>
                    <a:pt x="151" y="211"/>
                    <a:pt x="272" y="109"/>
                  </a:cubicBezTo>
                  <a:cubicBezTo>
                    <a:pt x="364" y="31"/>
                    <a:pt x="461" y="0"/>
                    <a:pt x="581" y="46"/>
                  </a:cubicBezTo>
                  <a:cubicBezTo>
                    <a:pt x="703" y="92"/>
                    <a:pt x="720" y="144"/>
                    <a:pt x="632" y="242"/>
                  </a:cubicBezTo>
                  <a:cubicBezTo>
                    <a:pt x="622" y="252"/>
                    <a:pt x="614" y="266"/>
                    <a:pt x="602" y="275"/>
                  </a:cubicBezTo>
                  <a:cubicBezTo>
                    <a:pt x="559" y="300"/>
                    <a:pt x="501" y="291"/>
                    <a:pt x="466" y="336"/>
                  </a:cubicBezTo>
                  <a:cubicBezTo>
                    <a:pt x="388" y="407"/>
                    <a:pt x="326" y="494"/>
                    <a:pt x="245" y="559"/>
                  </a:cubicBezTo>
                  <a:cubicBezTo>
                    <a:pt x="240" y="559"/>
                    <a:pt x="234" y="559"/>
                    <a:pt x="229" y="559"/>
                  </a:cubicBezTo>
                  <a:cubicBezTo>
                    <a:pt x="225" y="559"/>
                    <a:pt x="217" y="559"/>
                    <a:pt x="211" y="559"/>
                  </a:cubicBezTo>
                </a:path>
              </a:pathLst>
            </a:custGeom>
            <a:solidFill>
              <a:schemeClr val="accent5">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20" name="Forme libre 1619"/>
            <p:cNvSpPr>
              <a:spLocks noChangeArrowheads="1"/>
            </p:cNvSpPr>
            <p:nvPr userDrawn="1"/>
          </p:nvSpPr>
          <p:spPr bwMode="auto">
            <a:xfrm>
              <a:off x="1758950" y="5649913"/>
              <a:ext cx="73025" cy="495300"/>
            </a:xfrm>
            <a:custGeom>
              <a:avLst/>
              <a:gdLst>
                <a:gd name="T0" fmla="*/ 180 w 205"/>
                <a:gd name="T1" fmla="*/ 1321 h 1378"/>
                <a:gd name="T2" fmla="*/ 174 w 205"/>
                <a:gd name="T3" fmla="*/ 1377 h 1378"/>
                <a:gd name="T4" fmla="*/ 68 w 205"/>
                <a:gd name="T5" fmla="*/ 947 h 1378"/>
                <a:gd name="T6" fmla="*/ 13 w 205"/>
                <a:gd name="T7" fmla="*/ 221 h 1378"/>
                <a:gd name="T8" fmla="*/ 56 w 205"/>
                <a:gd name="T9" fmla="*/ 0 h 1378"/>
                <a:gd name="T10" fmla="*/ 85 w 205"/>
                <a:gd name="T11" fmla="*/ 27 h 1378"/>
                <a:gd name="T12" fmla="*/ 96 w 205"/>
                <a:gd name="T13" fmla="*/ 168 h 1378"/>
                <a:gd name="T14" fmla="*/ 105 w 205"/>
                <a:gd name="T15" fmla="*/ 551 h 1378"/>
                <a:gd name="T16" fmla="*/ 186 w 205"/>
                <a:gd name="T17" fmla="*/ 1174 h 1378"/>
                <a:gd name="T18" fmla="*/ 180 w 205"/>
                <a:gd name="T19" fmla="*/ 1321 h 1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1378">
                  <a:moveTo>
                    <a:pt x="180" y="1321"/>
                  </a:moveTo>
                  <a:cubicBezTo>
                    <a:pt x="178" y="1339"/>
                    <a:pt x="177" y="1359"/>
                    <a:pt x="174" y="1377"/>
                  </a:cubicBezTo>
                  <a:cubicBezTo>
                    <a:pt x="116" y="1240"/>
                    <a:pt x="88" y="1092"/>
                    <a:pt x="68" y="947"/>
                  </a:cubicBezTo>
                  <a:cubicBezTo>
                    <a:pt x="36" y="707"/>
                    <a:pt x="0" y="466"/>
                    <a:pt x="13" y="221"/>
                  </a:cubicBezTo>
                  <a:cubicBezTo>
                    <a:pt x="18" y="145"/>
                    <a:pt x="21" y="70"/>
                    <a:pt x="56" y="0"/>
                  </a:cubicBezTo>
                  <a:cubicBezTo>
                    <a:pt x="68" y="6"/>
                    <a:pt x="79" y="15"/>
                    <a:pt x="85" y="27"/>
                  </a:cubicBezTo>
                  <a:cubicBezTo>
                    <a:pt x="96" y="73"/>
                    <a:pt x="113" y="119"/>
                    <a:pt x="96" y="168"/>
                  </a:cubicBezTo>
                  <a:cubicBezTo>
                    <a:pt x="59" y="296"/>
                    <a:pt x="97" y="424"/>
                    <a:pt x="105" y="551"/>
                  </a:cubicBezTo>
                  <a:cubicBezTo>
                    <a:pt x="117" y="760"/>
                    <a:pt x="123" y="971"/>
                    <a:pt x="186" y="1174"/>
                  </a:cubicBezTo>
                  <a:cubicBezTo>
                    <a:pt x="204" y="1225"/>
                    <a:pt x="191" y="1272"/>
                    <a:pt x="180" y="1321"/>
                  </a:cubicBezTo>
                </a:path>
              </a:pathLst>
            </a:custGeom>
            <a:solidFill>
              <a:schemeClr val="accent5">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21" name="Forme libre 1620"/>
            <p:cNvSpPr>
              <a:spLocks noChangeArrowheads="1"/>
            </p:cNvSpPr>
            <p:nvPr userDrawn="1"/>
          </p:nvSpPr>
          <p:spPr bwMode="auto">
            <a:xfrm>
              <a:off x="1790700" y="5494338"/>
              <a:ext cx="77788" cy="111125"/>
            </a:xfrm>
            <a:custGeom>
              <a:avLst/>
              <a:gdLst>
                <a:gd name="T0" fmla="*/ 2 w 216"/>
                <a:gd name="T1" fmla="*/ 295 h 307"/>
                <a:gd name="T2" fmla="*/ 67 w 216"/>
                <a:gd name="T3" fmla="*/ 64 h 307"/>
                <a:gd name="T4" fmla="*/ 72 w 216"/>
                <a:gd name="T5" fmla="*/ 67 h 307"/>
                <a:gd name="T6" fmla="*/ 199 w 216"/>
                <a:gd name="T7" fmla="*/ 49 h 307"/>
                <a:gd name="T8" fmla="*/ 32 w 216"/>
                <a:gd name="T9" fmla="*/ 303 h 307"/>
                <a:gd name="T10" fmla="*/ 2 w 216"/>
                <a:gd name="T11" fmla="*/ 295 h 307"/>
              </a:gdLst>
              <a:ahLst/>
              <a:cxnLst>
                <a:cxn ang="0">
                  <a:pos x="T0" y="T1"/>
                </a:cxn>
                <a:cxn ang="0">
                  <a:pos x="T2" y="T3"/>
                </a:cxn>
                <a:cxn ang="0">
                  <a:pos x="T4" y="T5"/>
                </a:cxn>
                <a:cxn ang="0">
                  <a:pos x="T6" y="T7"/>
                </a:cxn>
                <a:cxn ang="0">
                  <a:pos x="T8" y="T9"/>
                </a:cxn>
                <a:cxn ang="0">
                  <a:pos x="T10" y="T11"/>
                </a:cxn>
              </a:cxnLst>
              <a:rect l="0" t="0" r="r" b="b"/>
              <a:pathLst>
                <a:path w="216" h="307">
                  <a:moveTo>
                    <a:pt x="2" y="295"/>
                  </a:moveTo>
                  <a:cubicBezTo>
                    <a:pt x="0" y="213"/>
                    <a:pt x="55" y="144"/>
                    <a:pt x="67" y="64"/>
                  </a:cubicBezTo>
                  <a:lnTo>
                    <a:pt x="72" y="67"/>
                  </a:lnTo>
                  <a:cubicBezTo>
                    <a:pt x="110" y="38"/>
                    <a:pt x="148" y="0"/>
                    <a:pt x="199" y="49"/>
                  </a:cubicBezTo>
                  <a:cubicBezTo>
                    <a:pt x="215" y="180"/>
                    <a:pt x="124" y="242"/>
                    <a:pt x="32" y="303"/>
                  </a:cubicBezTo>
                  <a:cubicBezTo>
                    <a:pt x="22" y="306"/>
                    <a:pt x="11" y="303"/>
                    <a:pt x="2" y="295"/>
                  </a:cubicBezTo>
                </a:path>
              </a:pathLst>
            </a:custGeom>
            <a:solidFill>
              <a:srgbClr val="A2A2A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22" name="Forme libre 1621"/>
            <p:cNvSpPr>
              <a:spLocks noChangeArrowheads="1"/>
            </p:cNvSpPr>
            <p:nvPr userDrawn="1"/>
          </p:nvSpPr>
          <p:spPr bwMode="auto">
            <a:xfrm>
              <a:off x="1781175" y="5588000"/>
              <a:ext cx="65088" cy="101600"/>
            </a:xfrm>
            <a:custGeom>
              <a:avLst/>
              <a:gdLst>
                <a:gd name="T0" fmla="*/ 28 w 181"/>
                <a:gd name="T1" fmla="*/ 35 h 283"/>
                <a:gd name="T2" fmla="*/ 46 w 181"/>
                <a:gd name="T3" fmla="*/ 33 h 283"/>
                <a:gd name="T4" fmla="*/ 159 w 181"/>
                <a:gd name="T5" fmla="*/ 117 h 283"/>
                <a:gd name="T6" fmla="*/ 92 w 181"/>
                <a:gd name="T7" fmla="*/ 256 h 283"/>
                <a:gd name="T8" fmla="*/ 8 w 181"/>
                <a:gd name="T9" fmla="*/ 197 h 283"/>
                <a:gd name="T10" fmla="*/ 0 w 181"/>
                <a:gd name="T11" fmla="*/ 169 h 283"/>
                <a:gd name="T12" fmla="*/ 28 w 181"/>
                <a:gd name="T13" fmla="*/ 35 h 283"/>
              </a:gdLst>
              <a:ahLst/>
              <a:cxnLst>
                <a:cxn ang="0">
                  <a:pos x="T0" y="T1"/>
                </a:cxn>
                <a:cxn ang="0">
                  <a:pos x="T2" y="T3"/>
                </a:cxn>
                <a:cxn ang="0">
                  <a:pos x="T4" y="T5"/>
                </a:cxn>
                <a:cxn ang="0">
                  <a:pos x="T6" y="T7"/>
                </a:cxn>
                <a:cxn ang="0">
                  <a:pos x="T8" y="T9"/>
                </a:cxn>
                <a:cxn ang="0">
                  <a:pos x="T10" y="T11"/>
                </a:cxn>
                <a:cxn ang="0">
                  <a:pos x="T12" y="T13"/>
                </a:cxn>
              </a:cxnLst>
              <a:rect l="0" t="0" r="r" b="b"/>
              <a:pathLst>
                <a:path w="181" h="283">
                  <a:moveTo>
                    <a:pt x="28" y="35"/>
                  </a:moveTo>
                  <a:cubicBezTo>
                    <a:pt x="34" y="35"/>
                    <a:pt x="40" y="35"/>
                    <a:pt x="46" y="33"/>
                  </a:cubicBezTo>
                  <a:cubicBezTo>
                    <a:pt x="130" y="0"/>
                    <a:pt x="142" y="64"/>
                    <a:pt x="159" y="117"/>
                  </a:cubicBezTo>
                  <a:cubicBezTo>
                    <a:pt x="180" y="183"/>
                    <a:pt x="144" y="230"/>
                    <a:pt x="92" y="256"/>
                  </a:cubicBezTo>
                  <a:cubicBezTo>
                    <a:pt x="41" y="282"/>
                    <a:pt x="19" y="243"/>
                    <a:pt x="8" y="197"/>
                  </a:cubicBezTo>
                  <a:cubicBezTo>
                    <a:pt x="5" y="188"/>
                    <a:pt x="3" y="179"/>
                    <a:pt x="0" y="169"/>
                  </a:cubicBezTo>
                  <a:cubicBezTo>
                    <a:pt x="9" y="125"/>
                    <a:pt x="19" y="79"/>
                    <a:pt x="28" y="35"/>
                  </a:cubicBezTo>
                </a:path>
              </a:pathLst>
            </a:custGeom>
            <a:solidFill>
              <a:srgbClr val="B6B6B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23" name="Forme libre 1622"/>
            <p:cNvSpPr>
              <a:spLocks noChangeArrowheads="1"/>
            </p:cNvSpPr>
            <p:nvPr userDrawn="1"/>
          </p:nvSpPr>
          <p:spPr bwMode="auto">
            <a:xfrm>
              <a:off x="1682750" y="5559425"/>
              <a:ext cx="34925" cy="47625"/>
            </a:xfrm>
            <a:custGeom>
              <a:avLst/>
              <a:gdLst>
                <a:gd name="T0" fmla="*/ 6 w 97"/>
                <a:gd name="T1" fmla="*/ 43 h 134"/>
                <a:gd name="T2" fmla="*/ 0 w 97"/>
                <a:gd name="T3" fmla="*/ 0 h 134"/>
                <a:gd name="T4" fmla="*/ 91 w 97"/>
                <a:gd name="T5" fmla="*/ 68 h 134"/>
                <a:gd name="T6" fmla="*/ 82 w 97"/>
                <a:gd name="T7" fmla="*/ 133 h 134"/>
                <a:gd name="T8" fmla="*/ 6 w 97"/>
                <a:gd name="T9" fmla="*/ 43 h 134"/>
              </a:gdLst>
              <a:ahLst/>
              <a:cxnLst>
                <a:cxn ang="0">
                  <a:pos x="T0" y="T1"/>
                </a:cxn>
                <a:cxn ang="0">
                  <a:pos x="T2" y="T3"/>
                </a:cxn>
                <a:cxn ang="0">
                  <a:pos x="T4" y="T5"/>
                </a:cxn>
                <a:cxn ang="0">
                  <a:pos x="T6" y="T7"/>
                </a:cxn>
                <a:cxn ang="0">
                  <a:pos x="T8" y="T9"/>
                </a:cxn>
              </a:cxnLst>
              <a:rect l="0" t="0" r="r" b="b"/>
              <a:pathLst>
                <a:path w="97" h="134">
                  <a:moveTo>
                    <a:pt x="6" y="43"/>
                  </a:moveTo>
                  <a:cubicBezTo>
                    <a:pt x="4" y="29"/>
                    <a:pt x="1" y="14"/>
                    <a:pt x="0" y="0"/>
                  </a:cubicBezTo>
                  <a:cubicBezTo>
                    <a:pt x="37" y="14"/>
                    <a:pt x="64" y="40"/>
                    <a:pt x="91" y="68"/>
                  </a:cubicBezTo>
                  <a:cubicBezTo>
                    <a:pt x="96" y="91"/>
                    <a:pt x="96" y="112"/>
                    <a:pt x="82" y="133"/>
                  </a:cubicBezTo>
                  <a:cubicBezTo>
                    <a:pt x="38" y="120"/>
                    <a:pt x="44" y="63"/>
                    <a:pt x="6" y="43"/>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24" name="Forme libre 1623"/>
            <p:cNvSpPr>
              <a:spLocks noChangeArrowheads="1"/>
            </p:cNvSpPr>
            <p:nvPr userDrawn="1"/>
          </p:nvSpPr>
          <p:spPr bwMode="auto">
            <a:xfrm>
              <a:off x="1568450" y="5581650"/>
              <a:ext cx="3175" cy="3175"/>
            </a:xfrm>
            <a:custGeom>
              <a:avLst/>
              <a:gdLst>
                <a:gd name="T0" fmla="*/ 0 w 8"/>
                <a:gd name="T1" fmla="*/ 0 h 8"/>
                <a:gd name="T2" fmla="*/ 7 w 8"/>
                <a:gd name="T3" fmla="*/ 0 h 8"/>
                <a:gd name="T4" fmla="*/ 4 w 8"/>
                <a:gd name="T5" fmla="*/ 7 h 8"/>
                <a:gd name="T6" fmla="*/ 0 w 8"/>
                <a:gd name="T7" fmla="*/ 0 h 8"/>
              </a:gdLst>
              <a:ahLst/>
              <a:cxnLst>
                <a:cxn ang="0">
                  <a:pos x="T0" y="T1"/>
                </a:cxn>
                <a:cxn ang="0">
                  <a:pos x="T2" y="T3"/>
                </a:cxn>
                <a:cxn ang="0">
                  <a:pos x="T4" y="T5"/>
                </a:cxn>
                <a:cxn ang="0">
                  <a:pos x="T6" y="T7"/>
                </a:cxn>
              </a:cxnLst>
              <a:rect l="0" t="0" r="r" b="b"/>
              <a:pathLst>
                <a:path w="8" h="8">
                  <a:moveTo>
                    <a:pt x="0" y="0"/>
                  </a:moveTo>
                  <a:lnTo>
                    <a:pt x="7" y="0"/>
                  </a:lnTo>
                  <a:lnTo>
                    <a:pt x="4" y="7"/>
                  </a:lnTo>
                  <a:lnTo>
                    <a:pt x="0" y="0"/>
                  </a:ln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25" name="Forme libre 1624"/>
            <p:cNvSpPr>
              <a:spLocks noChangeArrowheads="1"/>
            </p:cNvSpPr>
            <p:nvPr userDrawn="1"/>
          </p:nvSpPr>
          <p:spPr bwMode="auto">
            <a:xfrm>
              <a:off x="1831975" y="6184900"/>
              <a:ext cx="7938" cy="17463"/>
            </a:xfrm>
            <a:custGeom>
              <a:avLst/>
              <a:gdLst>
                <a:gd name="T0" fmla="*/ 0 w 24"/>
                <a:gd name="T1" fmla="*/ 0 h 48"/>
                <a:gd name="T2" fmla="*/ 23 w 24"/>
                <a:gd name="T3" fmla="*/ 47 h 48"/>
                <a:gd name="T4" fmla="*/ 0 w 24"/>
                <a:gd name="T5" fmla="*/ 0 h 48"/>
              </a:gdLst>
              <a:ahLst/>
              <a:cxnLst>
                <a:cxn ang="0">
                  <a:pos x="T0" y="T1"/>
                </a:cxn>
                <a:cxn ang="0">
                  <a:pos x="T2" y="T3"/>
                </a:cxn>
                <a:cxn ang="0">
                  <a:pos x="T4" y="T5"/>
                </a:cxn>
              </a:cxnLst>
              <a:rect l="0" t="0" r="r" b="b"/>
              <a:pathLst>
                <a:path w="24" h="48">
                  <a:moveTo>
                    <a:pt x="0" y="0"/>
                  </a:moveTo>
                  <a:cubicBezTo>
                    <a:pt x="7" y="15"/>
                    <a:pt x="15" y="32"/>
                    <a:pt x="23" y="47"/>
                  </a:cubicBezTo>
                  <a:cubicBezTo>
                    <a:pt x="15" y="32"/>
                    <a:pt x="7" y="17"/>
                    <a:pt x="0" y="0"/>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26" name="Forme libre 1625"/>
            <p:cNvSpPr>
              <a:spLocks noChangeArrowheads="1"/>
            </p:cNvSpPr>
            <p:nvPr userDrawn="1"/>
          </p:nvSpPr>
          <p:spPr bwMode="auto">
            <a:xfrm>
              <a:off x="1824038" y="6161088"/>
              <a:ext cx="7937" cy="9525"/>
            </a:xfrm>
            <a:custGeom>
              <a:avLst/>
              <a:gdLst>
                <a:gd name="T0" fmla="*/ 0 w 22"/>
                <a:gd name="T1" fmla="*/ 0 h 27"/>
                <a:gd name="T2" fmla="*/ 21 w 22"/>
                <a:gd name="T3" fmla="*/ 26 h 27"/>
                <a:gd name="T4" fmla="*/ 0 w 22"/>
                <a:gd name="T5" fmla="*/ 0 h 27"/>
              </a:gdLst>
              <a:ahLst/>
              <a:cxnLst>
                <a:cxn ang="0">
                  <a:pos x="T0" y="T1"/>
                </a:cxn>
                <a:cxn ang="0">
                  <a:pos x="T2" y="T3"/>
                </a:cxn>
                <a:cxn ang="0">
                  <a:pos x="T4" y="T5"/>
                </a:cxn>
              </a:cxnLst>
              <a:rect l="0" t="0" r="r" b="b"/>
              <a:pathLst>
                <a:path w="22" h="27">
                  <a:moveTo>
                    <a:pt x="0" y="0"/>
                  </a:moveTo>
                  <a:cubicBezTo>
                    <a:pt x="7" y="9"/>
                    <a:pt x="14" y="16"/>
                    <a:pt x="21" y="26"/>
                  </a:cubicBezTo>
                  <a:cubicBezTo>
                    <a:pt x="14" y="16"/>
                    <a:pt x="7" y="7"/>
                    <a:pt x="0" y="0"/>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27" name="Forme libre 1626"/>
            <p:cNvSpPr>
              <a:spLocks noChangeArrowheads="1"/>
            </p:cNvSpPr>
            <p:nvPr userDrawn="1"/>
          </p:nvSpPr>
          <p:spPr bwMode="auto">
            <a:xfrm>
              <a:off x="6599238" y="5253038"/>
              <a:ext cx="352425" cy="327025"/>
            </a:xfrm>
            <a:custGeom>
              <a:avLst/>
              <a:gdLst>
                <a:gd name="T0" fmla="*/ 21 w 978"/>
                <a:gd name="T1" fmla="*/ 829 h 908"/>
                <a:gd name="T2" fmla="*/ 74 w 978"/>
                <a:gd name="T3" fmla="*/ 719 h 908"/>
                <a:gd name="T4" fmla="*/ 659 w 978"/>
                <a:gd name="T5" fmla="*/ 0 h 908"/>
                <a:gd name="T6" fmla="*/ 636 w 978"/>
                <a:gd name="T7" fmla="*/ 117 h 908"/>
                <a:gd name="T8" fmla="*/ 636 w 978"/>
                <a:gd name="T9" fmla="*/ 226 h 908"/>
                <a:gd name="T10" fmla="*/ 722 w 978"/>
                <a:gd name="T11" fmla="*/ 171 h 908"/>
                <a:gd name="T12" fmla="*/ 841 w 978"/>
                <a:gd name="T13" fmla="*/ 111 h 908"/>
                <a:gd name="T14" fmla="*/ 913 w 978"/>
                <a:gd name="T15" fmla="*/ 212 h 908"/>
                <a:gd name="T16" fmla="*/ 937 w 978"/>
                <a:gd name="T17" fmla="*/ 250 h 908"/>
                <a:gd name="T18" fmla="*/ 952 w 978"/>
                <a:gd name="T19" fmla="*/ 276 h 908"/>
                <a:gd name="T20" fmla="*/ 968 w 978"/>
                <a:gd name="T21" fmla="*/ 302 h 908"/>
                <a:gd name="T22" fmla="*/ 977 w 978"/>
                <a:gd name="T23" fmla="*/ 333 h 908"/>
                <a:gd name="T24" fmla="*/ 968 w 978"/>
                <a:gd name="T25" fmla="*/ 382 h 908"/>
                <a:gd name="T26" fmla="*/ 930 w 978"/>
                <a:gd name="T27" fmla="*/ 412 h 908"/>
                <a:gd name="T28" fmla="*/ 862 w 978"/>
                <a:gd name="T29" fmla="*/ 414 h 908"/>
                <a:gd name="T30" fmla="*/ 769 w 978"/>
                <a:gd name="T31" fmla="*/ 429 h 908"/>
                <a:gd name="T32" fmla="*/ 633 w 978"/>
                <a:gd name="T33" fmla="*/ 505 h 908"/>
                <a:gd name="T34" fmla="*/ 290 w 978"/>
                <a:gd name="T35" fmla="*/ 791 h 908"/>
                <a:gd name="T36" fmla="*/ 145 w 978"/>
                <a:gd name="T37" fmla="*/ 852 h 908"/>
                <a:gd name="T38" fmla="*/ 19 w 978"/>
                <a:gd name="T39" fmla="*/ 886 h 908"/>
                <a:gd name="T40" fmla="*/ 6 w 978"/>
                <a:gd name="T41" fmla="*/ 841 h 908"/>
                <a:gd name="T42" fmla="*/ 21 w 978"/>
                <a:gd name="T43" fmla="*/ 829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8" h="908">
                  <a:moveTo>
                    <a:pt x="21" y="829"/>
                  </a:moveTo>
                  <a:cubicBezTo>
                    <a:pt x="61" y="803"/>
                    <a:pt x="61" y="757"/>
                    <a:pt x="74" y="719"/>
                  </a:cubicBezTo>
                  <a:cubicBezTo>
                    <a:pt x="177" y="405"/>
                    <a:pt x="383" y="174"/>
                    <a:pt x="659" y="0"/>
                  </a:cubicBezTo>
                  <a:cubicBezTo>
                    <a:pt x="704" y="49"/>
                    <a:pt x="658" y="82"/>
                    <a:pt x="636" y="117"/>
                  </a:cubicBezTo>
                  <a:cubicBezTo>
                    <a:pt x="613" y="154"/>
                    <a:pt x="589" y="197"/>
                    <a:pt x="636" y="226"/>
                  </a:cubicBezTo>
                  <a:cubicBezTo>
                    <a:pt x="688" y="258"/>
                    <a:pt x="710" y="212"/>
                    <a:pt x="722" y="171"/>
                  </a:cubicBezTo>
                  <a:cubicBezTo>
                    <a:pt x="740" y="108"/>
                    <a:pt x="777" y="84"/>
                    <a:pt x="841" y="111"/>
                  </a:cubicBezTo>
                  <a:cubicBezTo>
                    <a:pt x="878" y="136"/>
                    <a:pt x="887" y="180"/>
                    <a:pt x="913" y="212"/>
                  </a:cubicBezTo>
                  <a:cubicBezTo>
                    <a:pt x="922" y="224"/>
                    <a:pt x="930" y="237"/>
                    <a:pt x="937" y="250"/>
                  </a:cubicBezTo>
                  <a:cubicBezTo>
                    <a:pt x="942" y="259"/>
                    <a:pt x="948" y="267"/>
                    <a:pt x="952" y="276"/>
                  </a:cubicBezTo>
                  <a:cubicBezTo>
                    <a:pt x="959" y="285"/>
                    <a:pt x="964" y="293"/>
                    <a:pt x="968" y="302"/>
                  </a:cubicBezTo>
                  <a:cubicBezTo>
                    <a:pt x="973" y="311"/>
                    <a:pt x="977" y="322"/>
                    <a:pt x="977" y="333"/>
                  </a:cubicBezTo>
                  <a:cubicBezTo>
                    <a:pt x="977" y="350"/>
                    <a:pt x="975" y="366"/>
                    <a:pt x="968" y="382"/>
                  </a:cubicBezTo>
                  <a:cubicBezTo>
                    <a:pt x="959" y="397"/>
                    <a:pt x="946" y="408"/>
                    <a:pt x="930" y="412"/>
                  </a:cubicBezTo>
                  <a:cubicBezTo>
                    <a:pt x="907" y="412"/>
                    <a:pt x="885" y="414"/>
                    <a:pt x="862" y="414"/>
                  </a:cubicBezTo>
                  <a:cubicBezTo>
                    <a:pt x="827" y="392"/>
                    <a:pt x="800" y="412"/>
                    <a:pt x="769" y="429"/>
                  </a:cubicBezTo>
                  <a:cubicBezTo>
                    <a:pt x="723" y="455"/>
                    <a:pt x="679" y="479"/>
                    <a:pt x="633" y="505"/>
                  </a:cubicBezTo>
                  <a:cubicBezTo>
                    <a:pt x="537" y="623"/>
                    <a:pt x="479" y="783"/>
                    <a:pt x="290" y="791"/>
                  </a:cubicBezTo>
                  <a:cubicBezTo>
                    <a:pt x="236" y="792"/>
                    <a:pt x="192" y="826"/>
                    <a:pt x="145" y="852"/>
                  </a:cubicBezTo>
                  <a:cubicBezTo>
                    <a:pt x="106" y="873"/>
                    <a:pt x="70" y="907"/>
                    <a:pt x="19" y="886"/>
                  </a:cubicBezTo>
                  <a:cubicBezTo>
                    <a:pt x="4" y="873"/>
                    <a:pt x="0" y="858"/>
                    <a:pt x="6" y="841"/>
                  </a:cubicBezTo>
                  <a:cubicBezTo>
                    <a:pt x="13" y="837"/>
                    <a:pt x="18" y="834"/>
                    <a:pt x="21" y="829"/>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28" name="Forme libre 1627"/>
            <p:cNvSpPr>
              <a:spLocks noChangeArrowheads="1"/>
            </p:cNvSpPr>
            <p:nvPr userDrawn="1"/>
          </p:nvSpPr>
          <p:spPr bwMode="auto">
            <a:xfrm>
              <a:off x="6583363" y="5435600"/>
              <a:ext cx="255587" cy="222250"/>
            </a:xfrm>
            <a:custGeom>
              <a:avLst/>
              <a:gdLst>
                <a:gd name="T0" fmla="*/ 64 w 711"/>
                <a:gd name="T1" fmla="*/ 366 h 618"/>
                <a:gd name="T2" fmla="*/ 255 w 711"/>
                <a:gd name="T3" fmla="*/ 246 h 618"/>
                <a:gd name="T4" fmla="*/ 429 w 711"/>
                <a:gd name="T5" fmla="*/ 211 h 618"/>
                <a:gd name="T6" fmla="*/ 536 w 711"/>
                <a:gd name="T7" fmla="*/ 84 h 618"/>
                <a:gd name="T8" fmla="*/ 682 w 711"/>
                <a:gd name="T9" fmla="*/ 0 h 618"/>
                <a:gd name="T10" fmla="*/ 653 w 711"/>
                <a:gd name="T11" fmla="*/ 133 h 618"/>
                <a:gd name="T12" fmla="*/ 563 w 711"/>
                <a:gd name="T13" fmla="*/ 327 h 618"/>
                <a:gd name="T14" fmla="*/ 623 w 711"/>
                <a:gd name="T15" fmla="*/ 453 h 618"/>
                <a:gd name="T16" fmla="*/ 658 w 711"/>
                <a:gd name="T17" fmla="*/ 482 h 618"/>
                <a:gd name="T18" fmla="*/ 553 w 711"/>
                <a:gd name="T19" fmla="*/ 513 h 618"/>
                <a:gd name="T20" fmla="*/ 495 w 711"/>
                <a:gd name="T21" fmla="*/ 522 h 618"/>
                <a:gd name="T22" fmla="*/ 348 w 711"/>
                <a:gd name="T23" fmla="*/ 588 h 618"/>
                <a:gd name="T24" fmla="*/ 319 w 711"/>
                <a:gd name="T25" fmla="*/ 600 h 618"/>
                <a:gd name="T26" fmla="*/ 114 w 711"/>
                <a:gd name="T27" fmla="*/ 615 h 618"/>
                <a:gd name="T28" fmla="*/ 82 w 711"/>
                <a:gd name="T29" fmla="*/ 612 h 618"/>
                <a:gd name="T30" fmla="*/ 29 w 711"/>
                <a:gd name="T31" fmla="*/ 473 h 618"/>
                <a:gd name="T32" fmla="*/ 3 w 711"/>
                <a:gd name="T33" fmla="*/ 432 h 618"/>
                <a:gd name="T34" fmla="*/ 64 w 711"/>
                <a:gd name="T35" fmla="*/ 36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1" h="618">
                  <a:moveTo>
                    <a:pt x="64" y="366"/>
                  </a:moveTo>
                  <a:cubicBezTo>
                    <a:pt x="127" y="325"/>
                    <a:pt x="189" y="284"/>
                    <a:pt x="255" y="246"/>
                  </a:cubicBezTo>
                  <a:cubicBezTo>
                    <a:pt x="311" y="212"/>
                    <a:pt x="374" y="234"/>
                    <a:pt x="429" y="211"/>
                  </a:cubicBezTo>
                  <a:cubicBezTo>
                    <a:pt x="484" y="188"/>
                    <a:pt x="478" y="111"/>
                    <a:pt x="536" y="84"/>
                  </a:cubicBezTo>
                  <a:cubicBezTo>
                    <a:pt x="586" y="59"/>
                    <a:pt x="634" y="27"/>
                    <a:pt x="682" y="0"/>
                  </a:cubicBezTo>
                  <a:cubicBezTo>
                    <a:pt x="710" y="53"/>
                    <a:pt x="690" y="93"/>
                    <a:pt x="653" y="133"/>
                  </a:cubicBezTo>
                  <a:cubicBezTo>
                    <a:pt x="603" y="188"/>
                    <a:pt x="579" y="255"/>
                    <a:pt x="563" y="327"/>
                  </a:cubicBezTo>
                  <a:cubicBezTo>
                    <a:pt x="550" y="389"/>
                    <a:pt x="562" y="430"/>
                    <a:pt x="623" y="453"/>
                  </a:cubicBezTo>
                  <a:cubicBezTo>
                    <a:pt x="637" y="458"/>
                    <a:pt x="646" y="472"/>
                    <a:pt x="658" y="482"/>
                  </a:cubicBezTo>
                  <a:cubicBezTo>
                    <a:pt x="632" y="524"/>
                    <a:pt x="594" y="527"/>
                    <a:pt x="553" y="513"/>
                  </a:cubicBezTo>
                  <a:cubicBezTo>
                    <a:pt x="533" y="508"/>
                    <a:pt x="513" y="513"/>
                    <a:pt x="495" y="522"/>
                  </a:cubicBezTo>
                  <a:cubicBezTo>
                    <a:pt x="441" y="534"/>
                    <a:pt x="386" y="543"/>
                    <a:pt x="348" y="588"/>
                  </a:cubicBezTo>
                  <a:cubicBezTo>
                    <a:pt x="339" y="592"/>
                    <a:pt x="330" y="597"/>
                    <a:pt x="319" y="600"/>
                  </a:cubicBezTo>
                  <a:cubicBezTo>
                    <a:pt x="249" y="589"/>
                    <a:pt x="177" y="553"/>
                    <a:pt x="114" y="615"/>
                  </a:cubicBezTo>
                  <a:cubicBezTo>
                    <a:pt x="104" y="617"/>
                    <a:pt x="93" y="615"/>
                    <a:pt x="82" y="612"/>
                  </a:cubicBezTo>
                  <a:cubicBezTo>
                    <a:pt x="18" y="583"/>
                    <a:pt x="58" y="514"/>
                    <a:pt x="29" y="473"/>
                  </a:cubicBezTo>
                  <a:cubicBezTo>
                    <a:pt x="15" y="463"/>
                    <a:pt x="6" y="449"/>
                    <a:pt x="3" y="432"/>
                  </a:cubicBezTo>
                  <a:cubicBezTo>
                    <a:pt x="0" y="391"/>
                    <a:pt x="20" y="368"/>
                    <a:pt x="64" y="366"/>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29" name="Forme libre 1628"/>
            <p:cNvSpPr>
              <a:spLocks noChangeArrowheads="1"/>
            </p:cNvSpPr>
            <p:nvPr userDrawn="1"/>
          </p:nvSpPr>
          <p:spPr bwMode="auto">
            <a:xfrm>
              <a:off x="6699250" y="5602288"/>
              <a:ext cx="153988" cy="80962"/>
            </a:xfrm>
            <a:custGeom>
              <a:avLst/>
              <a:gdLst>
                <a:gd name="T0" fmla="*/ 220 w 429"/>
                <a:gd name="T1" fmla="*/ 0 h 226"/>
                <a:gd name="T2" fmla="*/ 336 w 429"/>
                <a:gd name="T3" fmla="*/ 23 h 226"/>
                <a:gd name="T4" fmla="*/ 428 w 429"/>
                <a:gd name="T5" fmla="*/ 157 h 226"/>
                <a:gd name="T6" fmla="*/ 0 w 429"/>
                <a:gd name="T7" fmla="*/ 90 h 226"/>
                <a:gd name="T8" fmla="*/ 158 w 429"/>
                <a:gd name="T9" fmla="*/ 0 h 226"/>
                <a:gd name="T10" fmla="*/ 220 w 429"/>
                <a:gd name="T11" fmla="*/ 0 h 226"/>
              </a:gdLst>
              <a:ahLst/>
              <a:cxnLst>
                <a:cxn ang="0">
                  <a:pos x="T0" y="T1"/>
                </a:cxn>
                <a:cxn ang="0">
                  <a:pos x="T2" y="T3"/>
                </a:cxn>
                <a:cxn ang="0">
                  <a:pos x="T4" y="T5"/>
                </a:cxn>
                <a:cxn ang="0">
                  <a:pos x="T6" y="T7"/>
                </a:cxn>
                <a:cxn ang="0">
                  <a:pos x="T8" y="T9"/>
                </a:cxn>
                <a:cxn ang="0">
                  <a:pos x="T10" y="T11"/>
                </a:cxn>
              </a:cxnLst>
              <a:rect l="0" t="0" r="r" b="b"/>
              <a:pathLst>
                <a:path w="429" h="226">
                  <a:moveTo>
                    <a:pt x="220" y="0"/>
                  </a:moveTo>
                  <a:cubicBezTo>
                    <a:pt x="259" y="8"/>
                    <a:pt x="298" y="15"/>
                    <a:pt x="336" y="23"/>
                  </a:cubicBezTo>
                  <a:cubicBezTo>
                    <a:pt x="358" y="73"/>
                    <a:pt x="411" y="102"/>
                    <a:pt x="428" y="157"/>
                  </a:cubicBezTo>
                  <a:cubicBezTo>
                    <a:pt x="272" y="214"/>
                    <a:pt x="126" y="225"/>
                    <a:pt x="0" y="90"/>
                  </a:cubicBezTo>
                  <a:cubicBezTo>
                    <a:pt x="40" y="37"/>
                    <a:pt x="100" y="18"/>
                    <a:pt x="158" y="0"/>
                  </a:cubicBezTo>
                  <a:cubicBezTo>
                    <a:pt x="178" y="17"/>
                    <a:pt x="199" y="21"/>
                    <a:pt x="220" y="0"/>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30" name="Forme libre 1629"/>
            <p:cNvSpPr>
              <a:spLocks noChangeArrowheads="1"/>
            </p:cNvSpPr>
            <p:nvPr userDrawn="1"/>
          </p:nvSpPr>
          <p:spPr bwMode="auto">
            <a:xfrm>
              <a:off x="6781800" y="5661025"/>
              <a:ext cx="100013" cy="90488"/>
            </a:xfrm>
            <a:custGeom>
              <a:avLst/>
              <a:gdLst>
                <a:gd name="T0" fmla="*/ 200 w 279"/>
                <a:gd name="T1" fmla="*/ 15 h 251"/>
                <a:gd name="T2" fmla="*/ 258 w 279"/>
                <a:gd name="T3" fmla="*/ 140 h 251"/>
                <a:gd name="T4" fmla="*/ 132 w 279"/>
                <a:gd name="T5" fmla="*/ 220 h 251"/>
                <a:gd name="T6" fmla="*/ 24 w 279"/>
                <a:gd name="T7" fmla="*/ 250 h 251"/>
                <a:gd name="T8" fmla="*/ 0 w 279"/>
                <a:gd name="T9" fmla="*/ 232 h 251"/>
                <a:gd name="T10" fmla="*/ 126 w 279"/>
                <a:gd name="T11" fmla="*/ 34 h 251"/>
                <a:gd name="T12" fmla="*/ 200 w 279"/>
                <a:gd name="T13" fmla="*/ 15 h 251"/>
              </a:gdLst>
              <a:ahLst/>
              <a:cxnLst>
                <a:cxn ang="0">
                  <a:pos x="T0" y="T1"/>
                </a:cxn>
                <a:cxn ang="0">
                  <a:pos x="T2" y="T3"/>
                </a:cxn>
                <a:cxn ang="0">
                  <a:pos x="T4" y="T5"/>
                </a:cxn>
                <a:cxn ang="0">
                  <a:pos x="T6" y="T7"/>
                </a:cxn>
                <a:cxn ang="0">
                  <a:pos x="T8" y="T9"/>
                </a:cxn>
                <a:cxn ang="0">
                  <a:pos x="T10" y="T11"/>
                </a:cxn>
                <a:cxn ang="0">
                  <a:pos x="T12" y="T13"/>
                </a:cxn>
              </a:cxnLst>
              <a:rect l="0" t="0" r="r" b="b"/>
              <a:pathLst>
                <a:path w="279" h="251">
                  <a:moveTo>
                    <a:pt x="200" y="15"/>
                  </a:moveTo>
                  <a:cubicBezTo>
                    <a:pt x="236" y="49"/>
                    <a:pt x="278" y="79"/>
                    <a:pt x="258" y="140"/>
                  </a:cubicBezTo>
                  <a:cubicBezTo>
                    <a:pt x="239" y="202"/>
                    <a:pt x="189" y="217"/>
                    <a:pt x="132" y="220"/>
                  </a:cubicBezTo>
                  <a:cubicBezTo>
                    <a:pt x="94" y="223"/>
                    <a:pt x="56" y="227"/>
                    <a:pt x="24" y="250"/>
                  </a:cubicBezTo>
                  <a:cubicBezTo>
                    <a:pt x="13" y="247"/>
                    <a:pt x="6" y="241"/>
                    <a:pt x="0" y="232"/>
                  </a:cubicBezTo>
                  <a:cubicBezTo>
                    <a:pt x="7" y="144"/>
                    <a:pt x="65" y="87"/>
                    <a:pt x="126" y="34"/>
                  </a:cubicBezTo>
                  <a:cubicBezTo>
                    <a:pt x="148" y="18"/>
                    <a:pt x="169" y="0"/>
                    <a:pt x="200" y="15"/>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31" name="Forme libre 1630"/>
            <p:cNvSpPr>
              <a:spLocks noChangeArrowheads="1"/>
            </p:cNvSpPr>
            <p:nvPr userDrawn="1"/>
          </p:nvSpPr>
          <p:spPr bwMode="auto">
            <a:xfrm>
              <a:off x="6691313" y="5634038"/>
              <a:ext cx="161925" cy="58737"/>
            </a:xfrm>
            <a:custGeom>
              <a:avLst/>
              <a:gdLst>
                <a:gd name="T0" fmla="*/ 448 w 449"/>
                <a:gd name="T1" fmla="*/ 90 h 161"/>
                <a:gd name="T2" fmla="*/ 399 w 449"/>
                <a:gd name="T3" fmla="*/ 135 h 161"/>
                <a:gd name="T4" fmla="*/ 185 w 449"/>
                <a:gd name="T5" fmla="*/ 157 h 161"/>
                <a:gd name="T6" fmla="*/ 2 w 449"/>
                <a:gd name="T7" fmla="*/ 54 h 161"/>
                <a:gd name="T8" fmla="*/ 12 w 449"/>
                <a:gd name="T9" fmla="*/ 22 h 161"/>
                <a:gd name="T10" fmla="*/ 18 w 449"/>
                <a:gd name="T11" fmla="*/ 0 h 161"/>
                <a:gd name="T12" fmla="*/ 358 w 449"/>
                <a:gd name="T13" fmla="*/ 61 h 161"/>
                <a:gd name="T14" fmla="*/ 446 w 449"/>
                <a:gd name="T15" fmla="*/ 67 h 161"/>
                <a:gd name="T16" fmla="*/ 448 w 449"/>
                <a:gd name="T17" fmla="*/ 9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9" h="161">
                  <a:moveTo>
                    <a:pt x="448" y="90"/>
                  </a:moveTo>
                  <a:cubicBezTo>
                    <a:pt x="431" y="106"/>
                    <a:pt x="414" y="119"/>
                    <a:pt x="399" y="135"/>
                  </a:cubicBezTo>
                  <a:cubicBezTo>
                    <a:pt x="325" y="116"/>
                    <a:pt x="258" y="160"/>
                    <a:pt x="185" y="157"/>
                  </a:cubicBezTo>
                  <a:cubicBezTo>
                    <a:pt x="115" y="139"/>
                    <a:pt x="35" y="136"/>
                    <a:pt x="2" y="54"/>
                  </a:cubicBezTo>
                  <a:cubicBezTo>
                    <a:pt x="0" y="41"/>
                    <a:pt x="5" y="31"/>
                    <a:pt x="12" y="22"/>
                  </a:cubicBezTo>
                  <a:cubicBezTo>
                    <a:pt x="14" y="14"/>
                    <a:pt x="15" y="8"/>
                    <a:pt x="18" y="0"/>
                  </a:cubicBezTo>
                  <a:cubicBezTo>
                    <a:pt x="128" y="38"/>
                    <a:pt x="237" y="81"/>
                    <a:pt x="358" y="61"/>
                  </a:cubicBezTo>
                  <a:cubicBezTo>
                    <a:pt x="388" y="57"/>
                    <a:pt x="417" y="54"/>
                    <a:pt x="446" y="67"/>
                  </a:cubicBezTo>
                  <a:cubicBezTo>
                    <a:pt x="446" y="73"/>
                    <a:pt x="446" y="83"/>
                    <a:pt x="448" y="90"/>
                  </a:cubicBezTo>
                </a:path>
              </a:pathLst>
            </a:custGeom>
            <a:solidFill>
              <a:srgbClr val="94949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32" name="Forme libre 1631"/>
            <p:cNvSpPr>
              <a:spLocks noChangeArrowheads="1"/>
            </p:cNvSpPr>
            <p:nvPr userDrawn="1"/>
          </p:nvSpPr>
          <p:spPr bwMode="auto">
            <a:xfrm>
              <a:off x="6770688" y="5745163"/>
              <a:ext cx="19050" cy="20637"/>
            </a:xfrm>
            <a:custGeom>
              <a:avLst/>
              <a:gdLst>
                <a:gd name="T0" fmla="*/ 0 w 51"/>
                <a:gd name="T1" fmla="*/ 55 h 56"/>
                <a:gd name="T2" fmla="*/ 0 w 51"/>
                <a:gd name="T3" fmla="*/ 37 h 56"/>
                <a:gd name="T4" fmla="*/ 38 w 51"/>
                <a:gd name="T5" fmla="*/ 5 h 56"/>
                <a:gd name="T6" fmla="*/ 50 w 51"/>
                <a:gd name="T7" fmla="*/ 15 h 56"/>
                <a:gd name="T8" fmla="*/ 0 w 51"/>
                <a:gd name="T9" fmla="*/ 55 h 56"/>
              </a:gdLst>
              <a:ahLst/>
              <a:cxnLst>
                <a:cxn ang="0">
                  <a:pos x="T0" y="T1"/>
                </a:cxn>
                <a:cxn ang="0">
                  <a:pos x="T2" y="T3"/>
                </a:cxn>
                <a:cxn ang="0">
                  <a:pos x="T4" y="T5"/>
                </a:cxn>
                <a:cxn ang="0">
                  <a:pos x="T6" y="T7"/>
                </a:cxn>
                <a:cxn ang="0">
                  <a:pos x="T8" y="T9"/>
                </a:cxn>
              </a:cxnLst>
              <a:rect l="0" t="0" r="r" b="b"/>
              <a:pathLst>
                <a:path w="51" h="56">
                  <a:moveTo>
                    <a:pt x="0" y="55"/>
                  </a:moveTo>
                  <a:cubicBezTo>
                    <a:pt x="0" y="49"/>
                    <a:pt x="0" y="43"/>
                    <a:pt x="0" y="37"/>
                  </a:cubicBezTo>
                  <a:cubicBezTo>
                    <a:pt x="8" y="20"/>
                    <a:pt x="14" y="0"/>
                    <a:pt x="38" y="5"/>
                  </a:cubicBezTo>
                  <a:cubicBezTo>
                    <a:pt x="43" y="8"/>
                    <a:pt x="46" y="11"/>
                    <a:pt x="50" y="15"/>
                  </a:cubicBezTo>
                  <a:cubicBezTo>
                    <a:pt x="40" y="34"/>
                    <a:pt x="25" y="51"/>
                    <a:pt x="0" y="55"/>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33" name="Forme libre 1632"/>
            <p:cNvSpPr>
              <a:spLocks noChangeArrowheads="1"/>
            </p:cNvSpPr>
            <p:nvPr userDrawn="1"/>
          </p:nvSpPr>
          <p:spPr bwMode="auto">
            <a:xfrm>
              <a:off x="6861175" y="5145088"/>
              <a:ext cx="187325" cy="331787"/>
            </a:xfrm>
            <a:custGeom>
              <a:avLst/>
              <a:gdLst>
                <a:gd name="T0" fmla="*/ 139 w 522"/>
                <a:gd name="T1" fmla="*/ 553 h 920"/>
                <a:gd name="T2" fmla="*/ 92 w 522"/>
                <a:gd name="T3" fmla="*/ 438 h 920"/>
                <a:gd name="T4" fmla="*/ 67 w 522"/>
                <a:gd name="T5" fmla="*/ 206 h 920"/>
                <a:gd name="T6" fmla="*/ 67 w 522"/>
                <a:gd name="T7" fmla="*/ 208 h 920"/>
                <a:gd name="T8" fmla="*/ 92 w 522"/>
                <a:gd name="T9" fmla="*/ 186 h 920"/>
                <a:gd name="T10" fmla="*/ 92 w 522"/>
                <a:gd name="T11" fmla="*/ 186 h 920"/>
                <a:gd name="T12" fmla="*/ 160 w 522"/>
                <a:gd name="T13" fmla="*/ 141 h 920"/>
                <a:gd name="T14" fmla="*/ 232 w 522"/>
                <a:gd name="T15" fmla="*/ 76 h 920"/>
                <a:gd name="T16" fmla="*/ 231 w 522"/>
                <a:gd name="T17" fmla="*/ 76 h 920"/>
                <a:gd name="T18" fmla="*/ 270 w 522"/>
                <a:gd name="T19" fmla="*/ 70 h 920"/>
                <a:gd name="T20" fmla="*/ 406 w 522"/>
                <a:gd name="T21" fmla="*/ 15 h 920"/>
                <a:gd name="T22" fmla="*/ 469 w 522"/>
                <a:gd name="T23" fmla="*/ 46 h 920"/>
                <a:gd name="T24" fmla="*/ 518 w 522"/>
                <a:gd name="T25" fmla="*/ 554 h 920"/>
                <a:gd name="T26" fmla="*/ 470 w 522"/>
                <a:gd name="T27" fmla="*/ 857 h 920"/>
                <a:gd name="T28" fmla="*/ 388 w 522"/>
                <a:gd name="T29" fmla="*/ 883 h 920"/>
                <a:gd name="T30" fmla="*/ 203 w 522"/>
                <a:gd name="T31" fmla="*/ 715 h 920"/>
                <a:gd name="T32" fmla="*/ 203 w 522"/>
                <a:gd name="T33" fmla="*/ 672 h 920"/>
                <a:gd name="T34" fmla="*/ 182 w 522"/>
                <a:gd name="T35" fmla="*/ 625 h 920"/>
                <a:gd name="T36" fmla="*/ 182 w 522"/>
                <a:gd name="T37" fmla="*/ 625 h 920"/>
                <a:gd name="T38" fmla="*/ 160 w 522"/>
                <a:gd name="T39" fmla="*/ 602 h 920"/>
                <a:gd name="T40" fmla="*/ 160 w 522"/>
                <a:gd name="T41" fmla="*/ 602 h 920"/>
                <a:gd name="T42" fmla="*/ 139 w 522"/>
                <a:gd name="T43" fmla="*/ 553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2" h="920">
                  <a:moveTo>
                    <a:pt x="139" y="553"/>
                  </a:moveTo>
                  <a:cubicBezTo>
                    <a:pt x="124" y="515"/>
                    <a:pt x="107" y="477"/>
                    <a:pt x="92" y="438"/>
                  </a:cubicBezTo>
                  <a:cubicBezTo>
                    <a:pt x="11" y="368"/>
                    <a:pt x="0" y="292"/>
                    <a:pt x="67" y="206"/>
                  </a:cubicBezTo>
                  <a:lnTo>
                    <a:pt x="67" y="208"/>
                  </a:lnTo>
                  <a:cubicBezTo>
                    <a:pt x="78" y="203"/>
                    <a:pt x="84" y="194"/>
                    <a:pt x="92" y="186"/>
                  </a:cubicBezTo>
                  <a:lnTo>
                    <a:pt x="92" y="186"/>
                  </a:lnTo>
                  <a:cubicBezTo>
                    <a:pt x="115" y="170"/>
                    <a:pt x="139" y="159"/>
                    <a:pt x="160" y="141"/>
                  </a:cubicBezTo>
                  <a:cubicBezTo>
                    <a:pt x="185" y="119"/>
                    <a:pt x="208" y="98"/>
                    <a:pt x="232" y="76"/>
                  </a:cubicBezTo>
                  <a:lnTo>
                    <a:pt x="231" y="76"/>
                  </a:lnTo>
                  <a:cubicBezTo>
                    <a:pt x="241" y="60"/>
                    <a:pt x="255" y="60"/>
                    <a:pt x="270" y="70"/>
                  </a:cubicBezTo>
                  <a:cubicBezTo>
                    <a:pt x="321" y="64"/>
                    <a:pt x="362" y="34"/>
                    <a:pt x="406" y="15"/>
                  </a:cubicBezTo>
                  <a:cubicBezTo>
                    <a:pt x="441" y="2"/>
                    <a:pt x="464" y="0"/>
                    <a:pt x="469" y="46"/>
                  </a:cubicBezTo>
                  <a:cubicBezTo>
                    <a:pt x="486" y="215"/>
                    <a:pt x="513" y="383"/>
                    <a:pt x="518" y="554"/>
                  </a:cubicBezTo>
                  <a:cubicBezTo>
                    <a:pt x="521" y="655"/>
                    <a:pt x="492" y="756"/>
                    <a:pt x="470" y="857"/>
                  </a:cubicBezTo>
                  <a:cubicBezTo>
                    <a:pt x="460" y="909"/>
                    <a:pt x="426" y="919"/>
                    <a:pt x="388" y="883"/>
                  </a:cubicBezTo>
                  <a:cubicBezTo>
                    <a:pt x="328" y="825"/>
                    <a:pt x="249" y="788"/>
                    <a:pt x="203" y="715"/>
                  </a:cubicBezTo>
                  <a:cubicBezTo>
                    <a:pt x="203" y="701"/>
                    <a:pt x="203" y="686"/>
                    <a:pt x="203" y="672"/>
                  </a:cubicBezTo>
                  <a:cubicBezTo>
                    <a:pt x="191" y="658"/>
                    <a:pt x="195" y="637"/>
                    <a:pt x="182" y="625"/>
                  </a:cubicBezTo>
                  <a:lnTo>
                    <a:pt x="182" y="625"/>
                  </a:lnTo>
                  <a:cubicBezTo>
                    <a:pt x="174" y="617"/>
                    <a:pt x="166" y="609"/>
                    <a:pt x="160" y="602"/>
                  </a:cubicBezTo>
                  <a:lnTo>
                    <a:pt x="160" y="602"/>
                  </a:lnTo>
                  <a:cubicBezTo>
                    <a:pt x="147" y="586"/>
                    <a:pt x="153" y="564"/>
                    <a:pt x="139" y="553"/>
                  </a:cubicBezTo>
                </a:path>
              </a:pathLst>
            </a:custGeom>
            <a:solidFill>
              <a:srgbClr val="18181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34" name="Forme libre 1633"/>
            <p:cNvSpPr>
              <a:spLocks noChangeArrowheads="1"/>
            </p:cNvSpPr>
            <p:nvPr userDrawn="1"/>
          </p:nvSpPr>
          <p:spPr bwMode="auto">
            <a:xfrm>
              <a:off x="6943725" y="5154613"/>
              <a:ext cx="25400" cy="17462"/>
            </a:xfrm>
            <a:custGeom>
              <a:avLst/>
              <a:gdLst>
                <a:gd name="T0" fmla="*/ 40 w 70"/>
                <a:gd name="T1" fmla="*/ 42 h 49"/>
                <a:gd name="T2" fmla="*/ 0 w 70"/>
                <a:gd name="T3" fmla="*/ 48 h 49"/>
                <a:gd name="T4" fmla="*/ 69 w 70"/>
                <a:gd name="T5" fmla="*/ 0 h 49"/>
                <a:gd name="T6" fmla="*/ 40 w 70"/>
                <a:gd name="T7" fmla="*/ 42 h 49"/>
              </a:gdLst>
              <a:ahLst/>
              <a:cxnLst>
                <a:cxn ang="0">
                  <a:pos x="T0" y="T1"/>
                </a:cxn>
                <a:cxn ang="0">
                  <a:pos x="T2" y="T3"/>
                </a:cxn>
                <a:cxn ang="0">
                  <a:pos x="T4" y="T5"/>
                </a:cxn>
                <a:cxn ang="0">
                  <a:pos x="T6" y="T7"/>
                </a:cxn>
              </a:cxnLst>
              <a:rect l="0" t="0" r="r" b="b"/>
              <a:pathLst>
                <a:path w="70" h="49">
                  <a:moveTo>
                    <a:pt x="40" y="42"/>
                  </a:moveTo>
                  <a:cubicBezTo>
                    <a:pt x="26" y="44"/>
                    <a:pt x="14" y="47"/>
                    <a:pt x="0" y="48"/>
                  </a:cubicBezTo>
                  <a:cubicBezTo>
                    <a:pt x="15" y="21"/>
                    <a:pt x="38" y="4"/>
                    <a:pt x="69" y="0"/>
                  </a:cubicBezTo>
                  <a:cubicBezTo>
                    <a:pt x="58" y="15"/>
                    <a:pt x="49" y="29"/>
                    <a:pt x="40" y="42"/>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35" name="Forme libre 1634"/>
            <p:cNvSpPr>
              <a:spLocks noChangeArrowheads="1"/>
            </p:cNvSpPr>
            <p:nvPr userDrawn="1"/>
          </p:nvSpPr>
          <p:spPr bwMode="auto">
            <a:xfrm>
              <a:off x="6977063" y="5138738"/>
              <a:ext cx="17462" cy="9525"/>
            </a:xfrm>
            <a:custGeom>
              <a:avLst/>
              <a:gdLst>
                <a:gd name="T0" fmla="*/ 0 w 49"/>
                <a:gd name="T1" fmla="*/ 26 h 27"/>
                <a:gd name="T2" fmla="*/ 48 w 49"/>
                <a:gd name="T3" fmla="*/ 0 h 27"/>
                <a:gd name="T4" fmla="*/ 0 w 49"/>
                <a:gd name="T5" fmla="*/ 26 h 27"/>
              </a:gdLst>
              <a:ahLst/>
              <a:cxnLst>
                <a:cxn ang="0">
                  <a:pos x="T0" y="T1"/>
                </a:cxn>
                <a:cxn ang="0">
                  <a:pos x="T2" y="T3"/>
                </a:cxn>
                <a:cxn ang="0">
                  <a:pos x="T4" y="T5"/>
                </a:cxn>
              </a:cxnLst>
              <a:rect l="0" t="0" r="r" b="b"/>
              <a:pathLst>
                <a:path w="49" h="27">
                  <a:moveTo>
                    <a:pt x="0" y="26"/>
                  </a:moveTo>
                  <a:cubicBezTo>
                    <a:pt x="15" y="17"/>
                    <a:pt x="31" y="9"/>
                    <a:pt x="48" y="0"/>
                  </a:cubicBezTo>
                  <a:cubicBezTo>
                    <a:pt x="35" y="14"/>
                    <a:pt x="20" y="23"/>
                    <a:pt x="0" y="26"/>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36" name="Forme libre 1635"/>
            <p:cNvSpPr>
              <a:spLocks noChangeArrowheads="1"/>
            </p:cNvSpPr>
            <p:nvPr userDrawn="1"/>
          </p:nvSpPr>
          <p:spPr bwMode="auto">
            <a:xfrm>
              <a:off x="6184900" y="5516563"/>
              <a:ext cx="407988" cy="366712"/>
            </a:xfrm>
            <a:custGeom>
              <a:avLst/>
              <a:gdLst>
                <a:gd name="T0" fmla="*/ 49 w 1134"/>
                <a:gd name="T1" fmla="*/ 507 h 1019"/>
                <a:gd name="T2" fmla="*/ 47 w 1134"/>
                <a:gd name="T3" fmla="*/ 487 h 1019"/>
                <a:gd name="T4" fmla="*/ 142 w 1134"/>
                <a:gd name="T5" fmla="*/ 299 h 1019"/>
                <a:gd name="T6" fmla="*/ 423 w 1134"/>
                <a:gd name="T7" fmla="*/ 139 h 1019"/>
                <a:gd name="T8" fmla="*/ 490 w 1134"/>
                <a:gd name="T9" fmla="*/ 111 h 1019"/>
                <a:gd name="T10" fmla="*/ 812 w 1134"/>
                <a:gd name="T11" fmla="*/ 24 h 1019"/>
                <a:gd name="T12" fmla="*/ 962 w 1134"/>
                <a:gd name="T13" fmla="*/ 46 h 1019"/>
                <a:gd name="T14" fmla="*/ 1014 w 1134"/>
                <a:gd name="T15" fmla="*/ 117 h 1019"/>
                <a:gd name="T16" fmla="*/ 1131 w 1134"/>
                <a:gd name="T17" fmla="*/ 298 h 1019"/>
                <a:gd name="T18" fmla="*/ 1131 w 1134"/>
                <a:gd name="T19" fmla="*/ 331 h 1019"/>
                <a:gd name="T20" fmla="*/ 956 w 1134"/>
                <a:gd name="T21" fmla="*/ 426 h 1019"/>
                <a:gd name="T22" fmla="*/ 945 w 1134"/>
                <a:gd name="T23" fmla="*/ 653 h 1019"/>
                <a:gd name="T24" fmla="*/ 701 w 1134"/>
                <a:gd name="T25" fmla="*/ 788 h 1019"/>
                <a:gd name="T26" fmla="*/ 574 w 1134"/>
                <a:gd name="T27" fmla="*/ 847 h 1019"/>
                <a:gd name="T28" fmla="*/ 488 w 1134"/>
                <a:gd name="T29" fmla="*/ 966 h 1019"/>
                <a:gd name="T30" fmla="*/ 384 w 1134"/>
                <a:gd name="T31" fmla="*/ 989 h 1019"/>
                <a:gd name="T32" fmla="*/ 354 w 1134"/>
                <a:gd name="T33" fmla="*/ 977 h 1019"/>
                <a:gd name="T34" fmla="*/ 327 w 1134"/>
                <a:gd name="T35" fmla="*/ 939 h 1019"/>
                <a:gd name="T36" fmla="*/ 49 w 1134"/>
                <a:gd name="T37" fmla="*/ 507 h 1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4" h="1019">
                  <a:moveTo>
                    <a:pt x="49" y="507"/>
                  </a:moveTo>
                  <a:cubicBezTo>
                    <a:pt x="49" y="501"/>
                    <a:pt x="47" y="495"/>
                    <a:pt x="47" y="487"/>
                  </a:cubicBezTo>
                  <a:cubicBezTo>
                    <a:pt x="0" y="385"/>
                    <a:pt x="81" y="339"/>
                    <a:pt x="142" y="299"/>
                  </a:cubicBezTo>
                  <a:cubicBezTo>
                    <a:pt x="232" y="241"/>
                    <a:pt x="325" y="185"/>
                    <a:pt x="423" y="139"/>
                  </a:cubicBezTo>
                  <a:cubicBezTo>
                    <a:pt x="444" y="130"/>
                    <a:pt x="465" y="119"/>
                    <a:pt x="490" y="111"/>
                  </a:cubicBezTo>
                  <a:cubicBezTo>
                    <a:pt x="595" y="79"/>
                    <a:pt x="710" y="79"/>
                    <a:pt x="812" y="24"/>
                  </a:cubicBezTo>
                  <a:cubicBezTo>
                    <a:pt x="856" y="0"/>
                    <a:pt x="916" y="15"/>
                    <a:pt x="962" y="46"/>
                  </a:cubicBezTo>
                  <a:cubicBezTo>
                    <a:pt x="979" y="70"/>
                    <a:pt x="998" y="93"/>
                    <a:pt x="1014" y="117"/>
                  </a:cubicBezTo>
                  <a:cubicBezTo>
                    <a:pt x="1018" y="200"/>
                    <a:pt x="1111" y="224"/>
                    <a:pt x="1131" y="298"/>
                  </a:cubicBezTo>
                  <a:cubicBezTo>
                    <a:pt x="1133" y="308"/>
                    <a:pt x="1133" y="320"/>
                    <a:pt x="1131" y="331"/>
                  </a:cubicBezTo>
                  <a:cubicBezTo>
                    <a:pt x="1105" y="424"/>
                    <a:pt x="1003" y="374"/>
                    <a:pt x="956" y="426"/>
                  </a:cubicBezTo>
                  <a:cubicBezTo>
                    <a:pt x="895" y="499"/>
                    <a:pt x="928" y="576"/>
                    <a:pt x="945" y="653"/>
                  </a:cubicBezTo>
                  <a:cubicBezTo>
                    <a:pt x="898" y="762"/>
                    <a:pt x="815" y="806"/>
                    <a:pt x="701" y="788"/>
                  </a:cubicBezTo>
                  <a:cubicBezTo>
                    <a:pt x="643" y="779"/>
                    <a:pt x="598" y="797"/>
                    <a:pt x="574" y="847"/>
                  </a:cubicBezTo>
                  <a:cubicBezTo>
                    <a:pt x="552" y="892"/>
                    <a:pt x="513" y="924"/>
                    <a:pt x="488" y="966"/>
                  </a:cubicBezTo>
                  <a:cubicBezTo>
                    <a:pt x="464" y="1011"/>
                    <a:pt x="427" y="1018"/>
                    <a:pt x="384" y="989"/>
                  </a:cubicBezTo>
                  <a:cubicBezTo>
                    <a:pt x="374" y="985"/>
                    <a:pt x="365" y="982"/>
                    <a:pt x="354" y="977"/>
                  </a:cubicBezTo>
                  <a:cubicBezTo>
                    <a:pt x="339" y="970"/>
                    <a:pt x="331" y="956"/>
                    <a:pt x="327" y="939"/>
                  </a:cubicBezTo>
                  <a:cubicBezTo>
                    <a:pt x="180" y="829"/>
                    <a:pt x="158" y="639"/>
                    <a:pt x="49" y="507"/>
                  </a:cubicBezTo>
                </a:path>
              </a:pathLst>
            </a:custGeom>
            <a:solidFill>
              <a:srgbClr val="FEFEF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37" name="Forme libre 1636"/>
            <p:cNvSpPr>
              <a:spLocks noChangeArrowheads="1"/>
            </p:cNvSpPr>
            <p:nvPr userDrawn="1"/>
          </p:nvSpPr>
          <p:spPr bwMode="auto">
            <a:xfrm>
              <a:off x="5975350" y="5586413"/>
              <a:ext cx="212725" cy="276225"/>
            </a:xfrm>
            <a:custGeom>
              <a:avLst/>
              <a:gdLst>
                <a:gd name="T0" fmla="*/ 570 w 589"/>
                <a:gd name="T1" fmla="*/ 252 h 769"/>
                <a:gd name="T2" fmla="*/ 579 w 589"/>
                <a:gd name="T3" fmla="*/ 318 h 769"/>
                <a:gd name="T4" fmla="*/ 553 w 589"/>
                <a:gd name="T5" fmla="*/ 381 h 769"/>
                <a:gd name="T6" fmla="*/ 489 w 589"/>
                <a:gd name="T7" fmla="*/ 506 h 769"/>
                <a:gd name="T8" fmla="*/ 491 w 589"/>
                <a:gd name="T9" fmla="*/ 573 h 769"/>
                <a:gd name="T10" fmla="*/ 399 w 589"/>
                <a:gd name="T11" fmla="*/ 724 h 769"/>
                <a:gd name="T12" fmla="*/ 370 w 589"/>
                <a:gd name="T13" fmla="*/ 744 h 769"/>
                <a:gd name="T14" fmla="*/ 263 w 589"/>
                <a:gd name="T15" fmla="*/ 750 h 769"/>
                <a:gd name="T16" fmla="*/ 22 w 589"/>
                <a:gd name="T17" fmla="*/ 490 h 769"/>
                <a:gd name="T18" fmla="*/ 84 w 589"/>
                <a:gd name="T19" fmla="*/ 141 h 769"/>
                <a:gd name="T20" fmla="*/ 150 w 589"/>
                <a:gd name="T21" fmla="*/ 75 h 769"/>
                <a:gd name="T22" fmla="*/ 469 w 589"/>
                <a:gd name="T23" fmla="*/ 103 h 769"/>
                <a:gd name="T24" fmla="*/ 564 w 589"/>
                <a:gd name="T25" fmla="*/ 214 h 769"/>
                <a:gd name="T26" fmla="*/ 570 w 589"/>
                <a:gd name="T27" fmla="*/ 25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9" h="769">
                  <a:moveTo>
                    <a:pt x="570" y="252"/>
                  </a:moveTo>
                  <a:cubicBezTo>
                    <a:pt x="573" y="274"/>
                    <a:pt x="573" y="297"/>
                    <a:pt x="579" y="318"/>
                  </a:cubicBezTo>
                  <a:cubicBezTo>
                    <a:pt x="588" y="348"/>
                    <a:pt x="585" y="371"/>
                    <a:pt x="553" y="381"/>
                  </a:cubicBezTo>
                  <a:cubicBezTo>
                    <a:pt x="489" y="400"/>
                    <a:pt x="481" y="449"/>
                    <a:pt x="489" y="506"/>
                  </a:cubicBezTo>
                  <a:cubicBezTo>
                    <a:pt x="492" y="529"/>
                    <a:pt x="489" y="552"/>
                    <a:pt x="491" y="573"/>
                  </a:cubicBezTo>
                  <a:cubicBezTo>
                    <a:pt x="495" y="645"/>
                    <a:pt x="469" y="697"/>
                    <a:pt x="399" y="724"/>
                  </a:cubicBezTo>
                  <a:cubicBezTo>
                    <a:pt x="390" y="732"/>
                    <a:pt x="381" y="738"/>
                    <a:pt x="370" y="744"/>
                  </a:cubicBezTo>
                  <a:cubicBezTo>
                    <a:pt x="335" y="750"/>
                    <a:pt x="300" y="768"/>
                    <a:pt x="263" y="750"/>
                  </a:cubicBezTo>
                  <a:cubicBezTo>
                    <a:pt x="153" y="692"/>
                    <a:pt x="83" y="596"/>
                    <a:pt x="22" y="490"/>
                  </a:cubicBezTo>
                  <a:cubicBezTo>
                    <a:pt x="22" y="370"/>
                    <a:pt x="0" y="246"/>
                    <a:pt x="84" y="141"/>
                  </a:cubicBezTo>
                  <a:cubicBezTo>
                    <a:pt x="101" y="113"/>
                    <a:pt x="127" y="95"/>
                    <a:pt x="150" y="75"/>
                  </a:cubicBezTo>
                  <a:cubicBezTo>
                    <a:pt x="262" y="0"/>
                    <a:pt x="373" y="8"/>
                    <a:pt x="469" y="103"/>
                  </a:cubicBezTo>
                  <a:cubicBezTo>
                    <a:pt x="504" y="136"/>
                    <a:pt x="541" y="170"/>
                    <a:pt x="564" y="214"/>
                  </a:cubicBezTo>
                  <a:cubicBezTo>
                    <a:pt x="570" y="228"/>
                    <a:pt x="572" y="240"/>
                    <a:pt x="570" y="252"/>
                  </a:cubicBezTo>
                </a:path>
              </a:pathLst>
            </a:custGeom>
            <a:solidFill>
              <a:srgbClr val="11111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38" name="Forme libre 1637"/>
            <p:cNvSpPr>
              <a:spLocks noChangeArrowheads="1"/>
            </p:cNvSpPr>
            <p:nvPr userDrawn="1"/>
          </p:nvSpPr>
          <p:spPr bwMode="auto">
            <a:xfrm>
              <a:off x="6323013" y="5780088"/>
              <a:ext cx="220662" cy="142875"/>
            </a:xfrm>
            <a:custGeom>
              <a:avLst/>
              <a:gdLst>
                <a:gd name="T0" fmla="*/ 292 w 613"/>
                <a:gd name="T1" fmla="*/ 346 h 398"/>
                <a:gd name="T2" fmla="*/ 147 w 613"/>
                <a:gd name="T3" fmla="*/ 397 h 398"/>
                <a:gd name="T4" fmla="*/ 0 w 613"/>
                <a:gd name="T5" fmla="*/ 285 h 398"/>
                <a:gd name="T6" fmla="*/ 23 w 613"/>
                <a:gd name="T7" fmla="*/ 264 h 398"/>
                <a:gd name="T8" fmla="*/ 157 w 613"/>
                <a:gd name="T9" fmla="*/ 151 h 398"/>
                <a:gd name="T10" fmla="*/ 368 w 613"/>
                <a:gd name="T11" fmla="*/ 50 h 398"/>
                <a:gd name="T12" fmla="*/ 414 w 613"/>
                <a:gd name="T13" fmla="*/ 40 h 398"/>
                <a:gd name="T14" fmla="*/ 443 w 613"/>
                <a:gd name="T15" fmla="*/ 29 h 398"/>
                <a:gd name="T16" fmla="*/ 484 w 613"/>
                <a:gd name="T17" fmla="*/ 9 h 398"/>
                <a:gd name="T18" fmla="*/ 515 w 613"/>
                <a:gd name="T19" fmla="*/ 0 h 398"/>
                <a:gd name="T20" fmla="*/ 611 w 613"/>
                <a:gd name="T21" fmla="*/ 76 h 398"/>
                <a:gd name="T22" fmla="*/ 609 w 613"/>
                <a:gd name="T23" fmla="*/ 111 h 398"/>
                <a:gd name="T24" fmla="*/ 585 w 613"/>
                <a:gd name="T25" fmla="*/ 156 h 398"/>
                <a:gd name="T26" fmla="*/ 556 w 613"/>
                <a:gd name="T27" fmla="*/ 172 h 398"/>
                <a:gd name="T28" fmla="*/ 513 w 613"/>
                <a:gd name="T29" fmla="*/ 194 h 398"/>
                <a:gd name="T30" fmla="*/ 292 w 613"/>
                <a:gd name="T31" fmla="*/ 3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3" h="398">
                  <a:moveTo>
                    <a:pt x="292" y="346"/>
                  </a:moveTo>
                  <a:cubicBezTo>
                    <a:pt x="243" y="363"/>
                    <a:pt x="195" y="380"/>
                    <a:pt x="147" y="397"/>
                  </a:cubicBezTo>
                  <a:cubicBezTo>
                    <a:pt x="124" y="325"/>
                    <a:pt x="43" y="331"/>
                    <a:pt x="0" y="285"/>
                  </a:cubicBezTo>
                  <a:cubicBezTo>
                    <a:pt x="5" y="275"/>
                    <a:pt x="12" y="267"/>
                    <a:pt x="23" y="264"/>
                  </a:cubicBezTo>
                  <a:cubicBezTo>
                    <a:pt x="90" y="253"/>
                    <a:pt x="128" y="200"/>
                    <a:pt x="157" y="151"/>
                  </a:cubicBezTo>
                  <a:cubicBezTo>
                    <a:pt x="208" y="65"/>
                    <a:pt x="276" y="38"/>
                    <a:pt x="368" y="50"/>
                  </a:cubicBezTo>
                  <a:cubicBezTo>
                    <a:pt x="383" y="50"/>
                    <a:pt x="399" y="46"/>
                    <a:pt x="414" y="40"/>
                  </a:cubicBezTo>
                  <a:cubicBezTo>
                    <a:pt x="423" y="35"/>
                    <a:pt x="432" y="32"/>
                    <a:pt x="443" y="29"/>
                  </a:cubicBezTo>
                  <a:cubicBezTo>
                    <a:pt x="458" y="26"/>
                    <a:pt x="470" y="17"/>
                    <a:pt x="484" y="9"/>
                  </a:cubicBezTo>
                  <a:cubicBezTo>
                    <a:pt x="493" y="4"/>
                    <a:pt x="504" y="1"/>
                    <a:pt x="515" y="0"/>
                  </a:cubicBezTo>
                  <a:cubicBezTo>
                    <a:pt x="562" y="4"/>
                    <a:pt x="603" y="20"/>
                    <a:pt x="611" y="76"/>
                  </a:cubicBezTo>
                  <a:cubicBezTo>
                    <a:pt x="612" y="88"/>
                    <a:pt x="611" y="99"/>
                    <a:pt x="609" y="111"/>
                  </a:cubicBezTo>
                  <a:cubicBezTo>
                    <a:pt x="606" y="130"/>
                    <a:pt x="597" y="143"/>
                    <a:pt x="585" y="156"/>
                  </a:cubicBezTo>
                  <a:cubicBezTo>
                    <a:pt x="576" y="162"/>
                    <a:pt x="567" y="168"/>
                    <a:pt x="556" y="172"/>
                  </a:cubicBezTo>
                  <a:cubicBezTo>
                    <a:pt x="542" y="182"/>
                    <a:pt x="527" y="186"/>
                    <a:pt x="513" y="194"/>
                  </a:cubicBezTo>
                  <a:cubicBezTo>
                    <a:pt x="443" y="249"/>
                    <a:pt x="339" y="256"/>
                    <a:pt x="292" y="346"/>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39" name="Forme libre 1638"/>
            <p:cNvSpPr>
              <a:spLocks noChangeArrowheads="1"/>
            </p:cNvSpPr>
            <p:nvPr userDrawn="1"/>
          </p:nvSpPr>
          <p:spPr bwMode="auto">
            <a:xfrm>
              <a:off x="5718175" y="5837238"/>
              <a:ext cx="409575" cy="184150"/>
            </a:xfrm>
            <a:custGeom>
              <a:avLst/>
              <a:gdLst>
                <a:gd name="T0" fmla="*/ 1092 w 1139"/>
                <a:gd name="T1" fmla="*/ 26 h 511"/>
                <a:gd name="T2" fmla="*/ 1115 w 1139"/>
                <a:gd name="T3" fmla="*/ 29 h 511"/>
                <a:gd name="T4" fmla="*/ 1138 w 1139"/>
                <a:gd name="T5" fmla="*/ 97 h 511"/>
                <a:gd name="T6" fmla="*/ 982 w 1139"/>
                <a:gd name="T7" fmla="*/ 137 h 511"/>
                <a:gd name="T8" fmla="*/ 623 w 1139"/>
                <a:gd name="T9" fmla="*/ 226 h 511"/>
                <a:gd name="T10" fmla="*/ 122 w 1139"/>
                <a:gd name="T11" fmla="*/ 465 h 511"/>
                <a:gd name="T12" fmla="*/ 60 w 1139"/>
                <a:gd name="T13" fmla="*/ 510 h 511"/>
                <a:gd name="T14" fmla="*/ 60 w 1139"/>
                <a:gd name="T15" fmla="*/ 418 h 511"/>
                <a:gd name="T16" fmla="*/ 72 w 1139"/>
                <a:gd name="T17" fmla="*/ 412 h 511"/>
                <a:gd name="T18" fmla="*/ 125 w 1139"/>
                <a:gd name="T19" fmla="*/ 362 h 511"/>
                <a:gd name="T20" fmla="*/ 153 w 1139"/>
                <a:gd name="T21" fmla="*/ 348 h 511"/>
                <a:gd name="T22" fmla="*/ 342 w 1139"/>
                <a:gd name="T23" fmla="*/ 294 h 511"/>
                <a:gd name="T24" fmla="*/ 496 w 1139"/>
                <a:gd name="T25" fmla="*/ 195 h 511"/>
                <a:gd name="T26" fmla="*/ 849 w 1139"/>
                <a:gd name="T27" fmla="*/ 12 h 511"/>
                <a:gd name="T28" fmla="*/ 935 w 1139"/>
                <a:gd name="T29" fmla="*/ 32 h 511"/>
                <a:gd name="T30" fmla="*/ 1048 w 1139"/>
                <a:gd name="T31" fmla="*/ 21 h 511"/>
                <a:gd name="T32" fmla="*/ 1092 w 1139"/>
                <a:gd name="T33" fmla="*/ 2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9" h="511">
                  <a:moveTo>
                    <a:pt x="1092" y="26"/>
                  </a:moveTo>
                  <a:cubicBezTo>
                    <a:pt x="1100" y="27"/>
                    <a:pt x="1107" y="27"/>
                    <a:pt x="1115" y="29"/>
                  </a:cubicBezTo>
                  <a:cubicBezTo>
                    <a:pt x="1123" y="52"/>
                    <a:pt x="1130" y="74"/>
                    <a:pt x="1138" y="97"/>
                  </a:cubicBezTo>
                  <a:cubicBezTo>
                    <a:pt x="1097" y="152"/>
                    <a:pt x="1040" y="152"/>
                    <a:pt x="982" y="137"/>
                  </a:cubicBezTo>
                  <a:cubicBezTo>
                    <a:pt x="846" y="102"/>
                    <a:pt x="733" y="162"/>
                    <a:pt x="623" y="226"/>
                  </a:cubicBezTo>
                  <a:cubicBezTo>
                    <a:pt x="463" y="319"/>
                    <a:pt x="313" y="433"/>
                    <a:pt x="122" y="465"/>
                  </a:cubicBezTo>
                  <a:cubicBezTo>
                    <a:pt x="93" y="470"/>
                    <a:pt x="73" y="484"/>
                    <a:pt x="60" y="510"/>
                  </a:cubicBezTo>
                  <a:cubicBezTo>
                    <a:pt x="37" y="479"/>
                    <a:pt x="0" y="449"/>
                    <a:pt x="60" y="418"/>
                  </a:cubicBezTo>
                  <a:cubicBezTo>
                    <a:pt x="64" y="417"/>
                    <a:pt x="69" y="413"/>
                    <a:pt x="72" y="412"/>
                  </a:cubicBezTo>
                  <a:cubicBezTo>
                    <a:pt x="86" y="392"/>
                    <a:pt x="101" y="372"/>
                    <a:pt x="125" y="362"/>
                  </a:cubicBezTo>
                  <a:cubicBezTo>
                    <a:pt x="135" y="357"/>
                    <a:pt x="144" y="352"/>
                    <a:pt x="153" y="348"/>
                  </a:cubicBezTo>
                  <a:cubicBezTo>
                    <a:pt x="214" y="325"/>
                    <a:pt x="275" y="299"/>
                    <a:pt x="342" y="294"/>
                  </a:cubicBezTo>
                  <a:cubicBezTo>
                    <a:pt x="412" y="290"/>
                    <a:pt x="461" y="253"/>
                    <a:pt x="496" y="195"/>
                  </a:cubicBezTo>
                  <a:cubicBezTo>
                    <a:pt x="577" y="64"/>
                    <a:pt x="707" y="26"/>
                    <a:pt x="849" y="12"/>
                  </a:cubicBezTo>
                  <a:cubicBezTo>
                    <a:pt x="881" y="0"/>
                    <a:pt x="910" y="15"/>
                    <a:pt x="935" y="32"/>
                  </a:cubicBezTo>
                  <a:cubicBezTo>
                    <a:pt x="978" y="62"/>
                    <a:pt x="1013" y="48"/>
                    <a:pt x="1048" y="21"/>
                  </a:cubicBezTo>
                  <a:cubicBezTo>
                    <a:pt x="1063" y="18"/>
                    <a:pt x="1078" y="16"/>
                    <a:pt x="1092" y="26"/>
                  </a:cubicBezTo>
                </a:path>
              </a:pathLst>
            </a:custGeom>
            <a:solidFill>
              <a:srgbClr val="34343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40" name="Forme libre 1639"/>
            <p:cNvSpPr>
              <a:spLocks noChangeArrowheads="1"/>
            </p:cNvSpPr>
            <p:nvPr userDrawn="1"/>
          </p:nvSpPr>
          <p:spPr bwMode="auto">
            <a:xfrm>
              <a:off x="6137275" y="5562600"/>
              <a:ext cx="206375" cy="128588"/>
            </a:xfrm>
            <a:custGeom>
              <a:avLst/>
              <a:gdLst>
                <a:gd name="T0" fmla="*/ 121 w 574"/>
                <a:gd name="T1" fmla="*/ 317 h 358"/>
                <a:gd name="T2" fmla="*/ 115 w 574"/>
                <a:gd name="T3" fmla="*/ 308 h 358"/>
                <a:gd name="T4" fmla="*/ 185 w 574"/>
                <a:gd name="T5" fmla="*/ 73 h 358"/>
                <a:gd name="T6" fmla="*/ 481 w 574"/>
                <a:gd name="T7" fmla="*/ 1 h 358"/>
                <a:gd name="T8" fmla="*/ 552 w 574"/>
                <a:gd name="T9" fmla="*/ 10 h 358"/>
                <a:gd name="T10" fmla="*/ 573 w 574"/>
                <a:gd name="T11" fmla="*/ 38 h 358"/>
                <a:gd name="T12" fmla="*/ 335 w 574"/>
                <a:gd name="T13" fmla="*/ 192 h 358"/>
                <a:gd name="T14" fmla="*/ 181 w 574"/>
                <a:gd name="T15" fmla="*/ 357 h 358"/>
                <a:gd name="T16" fmla="*/ 121 w 574"/>
                <a:gd name="T17" fmla="*/ 317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4" h="358">
                  <a:moveTo>
                    <a:pt x="121" y="317"/>
                  </a:moveTo>
                  <a:cubicBezTo>
                    <a:pt x="121" y="313"/>
                    <a:pt x="118" y="310"/>
                    <a:pt x="115" y="308"/>
                  </a:cubicBezTo>
                  <a:cubicBezTo>
                    <a:pt x="0" y="177"/>
                    <a:pt x="16" y="122"/>
                    <a:pt x="185" y="73"/>
                  </a:cubicBezTo>
                  <a:cubicBezTo>
                    <a:pt x="283" y="44"/>
                    <a:pt x="385" y="38"/>
                    <a:pt x="481" y="1"/>
                  </a:cubicBezTo>
                  <a:cubicBezTo>
                    <a:pt x="506" y="0"/>
                    <a:pt x="529" y="0"/>
                    <a:pt x="552" y="10"/>
                  </a:cubicBezTo>
                  <a:cubicBezTo>
                    <a:pt x="562" y="16"/>
                    <a:pt x="568" y="26"/>
                    <a:pt x="573" y="38"/>
                  </a:cubicBezTo>
                  <a:cubicBezTo>
                    <a:pt x="494" y="90"/>
                    <a:pt x="414" y="142"/>
                    <a:pt x="335" y="192"/>
                  </a:cubicBezTo>
                  <a:cubicBezTo>
                    <a:pt x="271" y="235"/>
                    <a:pt x="219" y="290"/>
                    <a:pt x="181" y="357"/>
                  </a:cubicBezTo>
                  <a:cubicBezTo>
                    <a:pt x="159" y="345"/>
                    <a:pt x="139" y="331"/>
                    <a:pt x="121" y="317"/>
                  </a:cubicBezTo>
                </a:path>
              </a:pathLst>
            </a:custGeom>
            <a:solidFill>
              <a:srgbClr val="D8D8D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41" name="Forme libre 1640"/>
            <p:cNvSpPr>
              <a:spLocks noChangeArrowheads="1"/>
            </p:cNvSpPr>
            <p:nvPr userDrawn="1"/>
          </p:nvSpPr>
          <p:spPr bwMode="auto">
            <a:xfrm>
              <a:off x="6192838" y="5808663"/>
              <a:ext cx="101600" cy="158750"/>
            </a:xfrm>
            <a:custGeom>
              <a:avLst/>
              <a:gdLst>
                <a:gd name="T0" fmla="*/ 231 w 281"/>
                <a:gd name="T1" fmla="*/ 111 h 442"/>
                <a:gd name="T2" fmla="*/ 232 w 281"/>
                <a:gd name="T3" fmla="*/ 133 h 442"/>
                <a:gd name="T4" fmla="*/ 254 w 281"/>
                <a:gd name="T5" fmla="*/ 178 h 442"/>
                <a:gd name="T6" fmla="*/ 255 w 281"/>
                <a:gd name="T7" fmla="*/ 200 h 442"/>
                <a:gd name="T8" fmla="*/ 270 w 281"/>
                <a:gd name="T9" fmla="*/ 356 h 442"/>
                <a:gd name="T10" fmla="*/ 205 w 281"/>
                <a:gd name="T11" fmla="*/ 404 h 442"/>
                <a:gd name="T12" fmla="*/ 0 w 281"/>
                <a:gd name="T13" fmla="*/ 85 h 442"/>
                <a:gd name="T14" fmla="*/ 24 w 281"/>
                <a:gd name="T15" fmla="*/ 62 h 442"/>
                <a:gd name="T16" fmla="*/ 116 w 281"/>
                <a:gd name="T17" fmla="*/ 6 h 442"/>
                <a:gd name="T18" fmla="*/ 206 w 281"/>
                <a:gd name="T19" fmla="*/ 97 h 442"/>
                <a:gd name="T20" fmla="*/ 231 w 281"/>
                <a:gd name="T21" fmla="*/ 111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1" h="442">
                  <a:moveTo>
                    <a:pt x="231" y="111"/>
                  </a:moveTo>
                  <a:cubicBezTo>
                    <a:pt x="232" y="119"/>
                    <a:pt x="232" y="126"/>
                    <a:pt x="232" y="133"/>
                  </a:cubicBezTo>
                  <a:cubicBezTo>
                    <a:pt x="246" y="145"/>
                    <a:pt x="240" y="166"/>
                    <a:pt x="254" y="178"/>
                  </a:cubicBezTo>
                  <a:cubicBezTo>
                    <a:pt x="254" y="186"/>
                    <a:pt x="255" y="194"/>
                    <a:pt x="255" y="200"/>
                  </a:cubicBezTo>
                  <a:cubicBezTo>
                    <a:pt x="280" y="250"/>
                    <a:pt x="261" y="304"/>
                    <a:pt x="270" y="356"/>
                  </a:cubicBezTo>
                  <a:cubicBezTo>
                    <a:pt x="280" y="403"/>
                    <a:pt x="240" y="441"/>
                    <a:pt x="205" y="404"/>
                  </a:cubicBezTo>
                  <a:cubicBezTo>
                    <a:pt x="116" y="313"/>
                    <a:pt x="12" y="227"/>
                    <a:pt x="0" y="85"/>
                  </a:cubicBezTo>
                  <a:cubicBezTo>
                    <a:pt x="8" y="78"/>
                    <a:pt x="17" y="70"/>
                    <a:pt x="24" y="62"/>
                  </a:cubicBezTo>
                  <a:cubicBezTo>
                    <a:pt x="60" y="50"/>
                    <a:pt x="70" y="0"/>
                    <a:pt x="116" y="6"/>
                  </a:cubicBezTo>
                  <a:cubicBezTo>
                    <a:pt x="163" y="20"/>
                    <a:pt x="144" y="99"/>
                    <a:pt x="206" y="97"/>
                  </a:cubicBezTo>
                  <a:cubicBezTo>
                    <a:pt x="217" y="100"/>
                    <a:pt x="225" y="105"/>
                    <a:pt x="231" y="111"/>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42" name="Forme libre 1641"/>
            <p:cNvSpPr>
              <a:spLocks noChangeArrowheads="1"/>
            </p:cNvSpPr>
            <p:nvPr userDrawn="1"/>
          </p:nvSpPr>
          <p:spPr bwMode="auto">
            <a:xfrm>
              <a:off x="6199188" y="5699125"/>
              <a:ext cx="101600" cy="155575"/>
            </a:xfrm>
            <a:custGeom>
              <a:avLst/>
              <a:gdLst>
                <a:gd name="T0" fmla="*/ 95 w 284"/>
                <a:gd name="T1" fmla="*/ 322 h 434"/>
                <a:gd name="T2" fmla="*/ 3 w 284"/>
                <a:gd name="T3" fmla="*/ 368 h 434"/>
                <a:gd name="T4" fmla="*/ 80 w 284"/>
                <a:gd name="T5" fmla="*/ 221 h 434"/>
                <a:gd name="T6" fmla="*/ 83 w 284"/>
                <a:gd name="T7" fmla="*/ 162 h 434"/>
                <a:gd name="T8" fmla="*/ 5 w 284"/>
                <a:gd name="T9" fmla="*/ 0 h 434"/>
                <a:gd name="T10" fmla="*/ 95 w 284"/>
                <a:gd name="T11" fmla="*/ 113 h 434"/>
                <a:gd name="T12" fmla="*/ 283 w 284"/>
                <a:gd name="T13" fmla="*/ 433 h 434"/>
                <a:gd name="T14" fmla="*/ 208 w 284"/>
                <a:gd name="T15" fmla="*/ 414 h 434"/>
                <a:gd name="T16" fmla="*/ 185 w 284"/>
                <a:gd name="T17" fmla="*/ 414 h 434"/>
                <a:gd name="T18" fmla="*/ 170 w 284"/>
                <a:gd name="T19" fmla="*/ 411 h 434"/>
                <a:gd name="T20" fmla="*/ 138 w 284"/>
                <a:gd name="T21" fmla="*/ 380 h 434"/>
                <a:gd name="T22" fmla="*/ 95 w 284"/>
                <a:gd name="T23" fmla="*/ 322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4" h="434">
                  <a:moveTo>
                    <a:pt x="95" y="322"/>
                  </a:moveTo>
                  <a:cubicBezTo>
                    <a:pt x="69" y="348"/>
                    <a:pt x="42" y="368"/>
                    <a:pt x="3" y="368"/>
                  </a:cubicBezTo>
                  <a:cubicBezTo>
                    <a:pt x="16" y="313"/>
                    <a:pt x="0" y="246"/>
                    <a:pt x="80" y="221"/>
                  </a:cubicBezTo>
                  <a:cubicBezTo>
                    <a:pt x="104" y="214"/>
                    <a:pt x="91" y="183"/>
                    <a:pt x="83" y="162"/>
                  </a:cubicBezTo>
                  <a:cubicBezTo>
                    <a:pt x="62" y="105"/>
                    <a:pt x="17" y="61"/>
                    <a:pt x="5" y="0"/>
                  </a:cubicBezTo>
                  <a:cubicBezTo>
                    <a:pt x="51" y="26"/>
                    <a:pt x="72" y="72"/>
                    <a:pt x="95" y="113"/>
                  </a:cubicBezTo>
                  <a:cubicBezTo>
                    <a:pt x="156" y="221"/>
                    <a:pt x="240" y="316"/>
                    <a:pt x="283" y="433"/>
                  </a:cubicBezTo>
                  <a:cubicBezTo>
                    <a:pt x="257" y="429"/>
                    <a:pt x="237" y="401"/>
                    <a:pt x="208" y="414"/>
                  </a:cubicBezTo>
                  <a:cubicBezTo>
                    <a:pt x="200" y="414"/>
                    <a:pt x="193" y="414"/>
                    <a:pt x="185" y="414"/>
                  </a:cubicBezTo>
                  <a:cubicBezTo>
                    <a:pt x="181" y="412"/>
                    <a:pt x="176" y="412"/>
                    <a:pt x="170" y="411"/>
                  </a:cubicBezTo>
                  <a:cubicBezTo>
                    <a:pt x="156" y="403"/>
                    <a:pt x="147" y="392"/>
                    <a:pt x="138" y="380"/>
                  </a:cubicBezTo>
                  <a:cubicBezTo>
                    <a:pt x="126" y="362"/>
                    <a:pt x="115" y="339"/>
                    <a:pt x="95" y="322"/>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43" name="Forme libre 1642"/>
            <p:cNvSpPr>
              <a:spLocks noChangeArrowheads="1"/>
            </p:cNvSpPr>
            <p:nvPr userDrawn="1"/>
          </p:nvSpPr>
          <p:spPr bwMode="auto">
            <a:xfrm>
              <a:off x="6183313" y="5838825"/>
              <a:ext cx="115887" cy="134938"/>
            </a:xfrm>
            <a:custGeom>
              <a:avLst/>
              <a:gdLst>
                <a:gd name="T0" fmla="*/ 25 w 322"/>
                <a:gd name="T1" fmla="*/ 0 h 373"/>
                <a:gd name="T2" fmla="*/ 261 w 322"/>
                <a:gd name="T3" fmla="*/ 299 h 373"/>
                <a:gd name="T4" fmla="*/ 280 w 322"/>
                <a:gd name="T5" fmla="*/ 114 h 373"/>
                <a:gd name="T6" fmla="*/ 313 w 322"/>
                <a:gd name="T7" fmla="*/ 258 h 373"/>
                <a:gd name="T8" fmla="*/ 267 w 322"/>
                <a:gd name="T9" fmla="*/ 352 h 373"/>
                <a:gd name="T10" fmla="*/ 173 w 322"/>
                <a:gd name="T11" fmla="*/ 314 h 373"/>
                <a:gd name="T12" fmla="*/ 32 w 322"/>
                <a:gd name="T13" fmla="*/ 107 h 373"/>
                <a:gd name="T14" fmla="*/ 25 w 322"/>
                <a:gd name="T15" fmla="*/ 0 h 3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373">
                  <a:moveTo>
                    <a:pt x="25" y="0"/>
                  </a:moveTo>
                  <a:cubicBezTo>
                    <a:pt x="78" y="116"/>
                    <a:pt x="144" y="221"/>
                    <a:pt x="261" y="299"/>
                  </a:cubicBezTo>
                  <a:cubicBezTo>
                    <a:pt x="290" y="233"/>
                    <a:pt x="273" y="172"/>
                    <a:pt x="280" y="114"/>
                  </a:cubicBezTo>
                  <a:cubicBezTo>
                    <a:pt x="307" y="159"/>
                    <a:pt x="303" y="209"/>
                    <a:pt x="313" y="258"/>
                  </a:cubicBezTo>
                  <a:cubicBezTo>
                    <a:pt x="321" y="299"/>
                    <a:pt x="309" y="334"/>
                    <a:pt x="267" y="352"/>
                  </a:cubicBezTo>
                  <a:cubicBezTo>
                    <a:pt x="223" y="372"/>
                    <a:pt x="196" y="349"/>
                    <a:pt x="173" y="314"/>
                  </a:cubicBezTo>
                  <a:cubicBezTo>
                    <a:pt x="127" y="244"/>
                    <a:pt x="80" y="175"/>
                    <a:pt x="32" y="107"/>
                  </a:cubicBezTo>
                  <a:cubicBezTo>
                    <a:pt x="6" y="72"/>
                    <a:pt x="0" y="36"/>
                    <a:pt x="25" y="0"/>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44" name="Forme libre 1643"/>
            <p:cNvSpPr>
              <a:spLocks noChangeArrowheads="1"/>
            </p:cNvSpPr>
            <p:nvPr userDrawn="1"/>
          </p:nvSpPr>
          <p:spPr bwMode="auto">
            <a:xfrm>
              <a:off x="6143625" y="6045200"/>
              <a:ext cx="66675" cy="49213"/>
            </a:xfrm>
            <a:custGeom>
              <a:avLst/>
              <a:gdLst>
                <a:gd name="T0" fmla="*/ 136 w 185"/>
                <a:gd name="T1" fmla="*/ 0 h 138"/>
                <a:gd name="T2" fmla="*/ 171 w 185"/>
                <a:gd name="T3" fmla="*/ 61 h 138"/>
                <a:gd name="T4" fmla="*/ 64 w 185"/>
                <a:gd name="T5" fmla="*/ 134 h 138"/>
                <a:gd name="T6" fmla="*/ 0 w 185"/>
                <a:gd name="T7" fmla="*/ 70 h 138"/>
                <a:gd name="T8" fmla="*/ 26 w 185"/>
                <a:gd name="T9" fmla="*/ 50 h 138"/>
                <a:gd name="T10" fmla="*/ 70 w 185"/>
                <a:gd name="T11" fmla="*/ 27 h 138"/>
                <a:gd name="T12" fmla="*/ 88 w 185"/>
                <a:gd name="T13" fmla="*/ 21 h 138"/>
                <a:gd name="T14" fmla="*/ 136 w 185"/>
                <a:gd name="T15" fmla="*/ 0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138">
                  <a:moveTo>
                    <a:pt x="136" y="0"/>
                  </a:moveTo>
                  <a:cubicBezTo>
                    <a:pt x="162" y="12"/>
                    <a:pt x="184" y="27"/>
                    <a:pt x="171" y="61"/>
                  </a:cubicBezTo>
                  <a:cubicBezTo>
                    <a:pt x="151" y="107"/>
                    <a:pt x="113" y="131"/>
                    <a:pt x="64" y="134"/>
                  </a:cubicBezTo>
                  <a:cubicBezTo>
                    <a:pt x="20" y="137"/>
                    <a:pt x="6" y="107"/>
                    <a:pt x="0" y="70"/>
                  </a:cubicBezTo>
                  <a:cubicBezTo>
                    <a:pt x="9" y="64"/>
                    <a:pt x="18" y="56"/>
                    <a:pt x="26" y="50"/>
                  </a:cubicBezTo>
                  <a:cubicBezTo>
                    <a:pt x="35" y="32"/>
                    <a:pt x="58" y="40"/>
                    <a:pt x="70" y="27"/>
                  </a:cubicBezTo>
                  <a:cubicBezTo>
                    <a:pt x="76" y="24"/>
                    <a:pt x="82" y="23"/>
                    <a:pt x="88" y="21"/>
                  </a:cubicBezTo>
                  <a:cubicBezTo>
                    <a:pt x="104" y="12"/>
                    <a:pt x="125" y="18"/>
                    <a:pt x="136" y="0"/>
                  </a:cubicBezTo>
                </a:path>
              </a:pathLst>
            </a:custGeom>
            <a:solidFill>
              <a:srgbClr val="E1E1E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45" name="Forme libre 1644"/>
            <p:cNvSpPr>
              <a:spLocks noChangeArrowheads="1"/>
            </p:cNvSpPr>
            <p:nvPr userDrawn="1"/>
          </p:nvSpPr>
          <p:spPr bwMode="auto">
            <a:xfrm>
              <a:off x="6302375" y="5854700"/>
              <a:ext cx="12700" cy="19050"/>
            </a:xfrm>
            <a:custGeom>
              <a:avLst/>
              <a:gdLst>
                <a:gd name="T0" fmla="*/ 0 w 35"/>
                <a:gd name="T1" fmla="*/ 0 h 52"/>
                <a:gd name="T2" fmla="*/ 21 w 35"/>
                <a:gd name="T3" fmla="*/ 23 h 52"/>
                <a:gd name="T4" fmla="*/ 18 w 35"/>
                <a:gd name="T5" fmla="*/ 51 h 52"/>
                <a:gd name="T6" fmla="*/ 0 w 35"/>
                <a:gd name="T7" fmla="*/ 0 h 52"/>
              </a:gdLst>
              <a:ahLst/>
              <a:cxnLst>
                <a:cxn ang="0">
                  <a:pos x="T0" y="T1"/>
                </a:cxn>
                <a:cxn ang="0">
                  <a:pos x="T2" y="T3"/>
                </a:cxn>
                <a:cxn ang="0">
                  <a:pos x="T4" y="T5"/>
                </a:cxn>
                <a:cxn ang="0">
                  <a:pos x="T6" y="T7"/>
                </a:cxn>
              </a:cxnLst>
              <a:rect l="0" t="0" r="r" b="b"/>
              <a:pathLst>
                <a:path w="35" h="52">
                  <a:moveTo>
                    <a:pt x="0" y="0"/>
                  </a:moveTo>
                  <a:cubicBezTo>
                    <a:pt x="12" y="4"/>
                    <a:pt x="18" y="13"/>
                    <a:pt x="21" y="23"/>
                  </a:cubicBezTo>
                  <a:cubicBezTo>
                    <a:pt x="34" y="34"/>
                    <a:pt x="32" y="43"/>
                    <a:pt x="18" y="51"/>
                  </a:cubicBezTo>
                  <a:cubicBezTo>
                    <a:pt x="12" y="34"/>
                    <a:pt x="6" y="17"/>
                    <a:pt x="0" y="0"/>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46" name="Forme libre 1645"/>
            <p:cNvSpPr>
              <a:spLocks noChangeArrowheads="1"/>
            </p:cNvSpPr>
            <p:nvPr userDrawn="1"/>
          </p:nvSpPr>
          <p:spPr bwMode="auto">
            <a:xfrm>
              <a:off x="6275388" y="5856288"/>
              <a:ext cx="7937" cy="17462"/>
            </a:xfrm>
            <a:custGeom>
              <a:avLst/>
              <a:gdLst>
                <a:gd name="T0" fmla="*/ 22 w 23"/>
                <a:gd name="T1" fmla="*/ 46 h 47"/>
                <a:gd name="T2" fmla="*/ 0 w 23"/>
                <a:gd name="T3" fmla="*/ 0 h 47"/>
                <a:gd name="T4" fmla="*/ 22 w 23"/>
                <a:gd name="T5" fmla="*/ 46 h 47"/>
              </a:gdLst>
              <a:ahLst/>
              <a:cxnLst>
                <a:cxn ang="0">
                  <a:pos x="T0" y="T1"/>
                </a:cxn>
                <a:cxn ang="0">
                  <a:pos x="T2" y="T3"/>
                </a:cxn>
                <a:cxn ang="0">
                  <a:pos x="T4" y="T5"/>
                </a:cxn>
              </a:cxnLst>
              <a:rect l="0" t="0" r="r" b="b"/>
              <a:pathLst>
                <a:path w="23" h="47">
                  <a:moveTo>
                    <a:pt x="22" y="46"/>
                  </a:moveTo>
                  <a:cubicBezTo>
                    <a:pt x="14" y="31"/>
                    <a:pt x="8" y="15"/>
                    <a:pt x="0" y="0"/>
                  </a:cubicBezTo>
                  <a:cubicBezTo>
                    <a:pt x="8" y="14"/>
                    <a:pt x="15" y="31"/>
                    <a:pt x="22" y="46"/>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47" name="Forme libre 1646"/>
            <p:cNvSpPr>
              <a:spLocks noChangeArrowheads="1"/>
            </p:cNvSpPr>
            <p:nvPr userDrawn="1"/>
          </p:nvSpPr>
          <p:spPr bwMode="auto">
            <a:xfrm>
              <a:off x="6153150" y="6054725"/>
              <a:ext cx="15875" cy="7938"/>
            </a:xfrm>
            <a:custGeom>
              <a:avLst/>
              <a:gdLst>
                <a:gd name="T0" fmla="*/ 44 w 45"/>
                <a:gd name="T1" fmla="*/ 0 h 24"/>
                <a:gd name="T2" fmla="*/ 0 w 45"/>
                <a:gd name="T3" fmla="*/ 23 h 24"/>
                <a:gd name="T4" fmla="*/ 44 w 45"/>
                <a:gd name="T5" fmla="*/ 0 h 24"/>
              </a:gdLst>
              <a:ahLst/>
              <a:cxnLst>
                <a:cxn ang="0">
                  <a:pos x="T0" y="T1"/>
                </a:cxn>
                <a:cxn ang="0">
                  <a:pos x="T2" y="T3"/>
                </a:cxn>
                <a:cxn ang="0">
                  <a:pos x="T4" y="T5"/>
                </a:cxn>
              </a:cxnLst>
              <a:rect l="0" t="0" r="r" b="b"/>
              <a:pathLst>
                <a:path w="45" h="24">
                  <a:moveTo>
                    <a:pt x="44" y="0"/>
                  </a:moveTo>
                  <a:cubicBezTo>
                    <a:pt x="32" y="14"/>
                    <a:pt x="18" y="22"/>
                    <a:pt x="0" y="23"/>
                  </a:cubicBezTo>
                  <a:cubicBezTo>
                    <a:pt x="10" y="10"/>
                    <a:pt x="24" y="0"/>
                    <a:pt x="44" y="0"/>
                  </a:cubicBezTo>
                </a:path>
              </a:pathLst>
            </a:custGeom>
            <a:solidFill>
              <a:srgbClr val="92929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48" name="Forme libre 1647"/>
            <p:cNvSpPr>
              <a:spLocks noChangeArrowheads="1"/>
            </p:cNvSpPr>
            <p:nvPr userDrawn="1"/>
          </p:nvSpPr>
          <p:spPr bwMode="auto">
            <a:xfrm>
              <a:off x="6175375" y="6045200"/>
              <a:ext cx="17463" cy="7938"/>
            </a:xfrm>
            <a:custGeom>
              <a:avLst/>
              <a:gdLst>
                <a:gd name="T0" fmla="*/ 48 w 49"/>
                <a:gd name="T1" fmla="*/ 0 h 22"/>
                <a:gd name="T2" fmla="*/ 0 w 49"/>
                <a:gd name="T3" fmla="*/ 21 h 22"/>
                <a:gd name="T4" fmla="*/ 48 w 49"/>
                <a:gd name="T5" fmla="*/ 0 h 22"/>
              </a:gdLst>
              <a:ahLst/>
              <a:cxnLst>
                <a:cxn ang="0">
                  <a:pos x="T0" y="T1"/>
                </a:cxn>
                <a:cxn ang="0">
                  <a:pos x="T2" y="T3"/>
                </a:cxn>
                <a:cxn ang="0">
                  <a:pos x="T4" y="T5"/>
                </a:cxn>
              </a:cxnLst>
              <a:rect l="0" t="0" r="r" b="b"/>
              <a:pathLst>
                <a:path w="49" h="22">
                  <a:moveTo>
                    <a:pt x="48" y="0"/>
                  </a:moveTo>
                  <a:cubicBezTo>
                    <a:pt x="35" y="14"/>
                    <a:pt x="19" y="21"/>
                    <a:pt x="0" y="21"/>
                  </a:cubicBezTo>
                  <a:cubicBezTo>
                    <a:pt x="12" y="6"/>
                    <a:pt x="28" y="0"/>
                    <a:pt x="48" y="0"/>
                  </a:cubicBezTo>
                </a:path>
              </a:pathLst>
            </a:custGeom>
            <a:solidFill>
              <a:srgbClr val="92929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49" name="Forme libre 1648"/>
            <p:cNvSpPr>
              <a:spLocks noChangeArrowheads="1"/>
            </p:cNvSpPr>
            <p:nvPr userDrawn="1"/>
          </p:nvSpPr>
          <p:spPr bwMode="auto">
            <a:xfrm>
              <a:off x="6308725" y="5862638"/>
              <a:ext cx="12700" cy="14287"/>
            </a:xfrm>
            <a:custGeom>
              <a:avLst/>
              <a:gdLst>
                <a:gd name="T0" fmla="*/ 0 w 36"/>
                <a:gd name="T1" fmla="*/ 28 h 40"/>
                <a:gd name="T2" fmla="*/ 3 w 36"/>
                <a:gd name="T3" fmla="*/ 0 h 40"/>
                <a:gd name="T4" fmla="*/ 20 w 36"/>
                <a:gd name="T5" fmla="*/ 8 h 40"/>
                <a:gd name="T6" fmla="*/ 35 w 36"/>
                <a:gd name="T7" fmla="*/ 26 h 40"/>
                <a:gd name="T8" fmla="*/ 18 w 36"/>
                <a:gd name="T9" fmla="*/ 36 h 40"/>
                <a:gd name="T10" fmla="*/ 0 w 36"/>
                <a:gd name="T11" fmla="*/ 28 h 40"/>
              </a:gdLst>
              <a:ahLst/>
              <a:cxnLst>
                <a:cxn ang="0">
                  <a:pos x="T0" y="T1"/>
                </a:cxn>
                <a:cxn ang="0">
                  <a:pos x="T2" y="T3"/>
                </a:cxn>
                <a:cxn ang="0">
                  <a:pos x="T4" y="T5"/>
                </a:cxn>
                <a:cxn ang="0">
                  <a:pos x="T6" y="T7"/>
                </a:cxn>
                <a:cxn ang="0">
                  <a:pos x="T8" y="T9"/>
                </a:cxn>
                <a:cxn ang="0">
                  <a:pos x="T10" y="T11"/>
                </a:cxn>
              </a:cxnLst>
              <a:rect l="0" t="0" r="r" b="b"/>
              <a:pathLst>
                <a:path w="36" h="40">
                  <a:moveTo>
                    <a:pt x="0" y="28"/>
                  </a:moveTo>
                  <a:cubicBezTo>
                    <a:pt x="1" y="19"/>
                    <a:pt x="1" y="10"/>
                    <a:pt x="3" y="0"/>
                  </a:cubicBezTo>
                  <a:cubicBezTo>
                    <a:pt x="9" y="2"/>
                    <a:pt x="15" y="5"/>
                    <a:pt x="20" y="8"/>
                  </a:cubicBezTo>
                  <a:cubicBezTo>
                    <a:pt x="29" y="11"/>
                    <a:pt x="33" y="17"/>
                    <a:pt x="35" y="26"/>
                  </a:cubicBezTo>
                  <a:cubicBezTo>
                    <a:pt x="33" y="37"/>
                    <a:pt x="27" y="39"/>
                    <a:pt x="18" y="36"/>
                  </a:cubicBezTo>
                  <a:cubicBezTo>
                    <a:pt x="10" y="32"/>
                    <a:pt x="4" y="31"/>
                    <a:pt x="0" y="28"/>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50" name="Forme libre 1649"/>
            <p:cNvSpPr>
              <a:spLocks noChangeArrowheads="1"/>
            </p:cNvSpPr>
            <p:nvPr userDrawn="1"/>
          </p:nvSpPr>
          <p:spPr bwMode="auto">
            <a:xfrm>
              <a:off x="6315075" y="5868988"/>
              <a:ext cx="12700" cy="14287"/>
            </a:xfrm>
            <a:custGeom>
              <a:avLst/>
              <a:gdLst>
                <a:gd name="T0" fmla="*/ 22 w 36"/>
                <a:gd name="T1" fmla="*/ 38 h 39"/>
                <a:gd name="T2" fmla="*/ 0 w 36"/>
                <a:gd name="T3" fmla="*/ 17 h 39"/>
                <a:gd name="T4" fmla="*/ 6 w 36"/>
                <a:gd name="T5" fmla="*/ 9 h 39"/>
                <a:gd name="T6" fmla="*/ 30 w 36"/>
                <a:gd name="T7" fmla="*/ 31 h 39"/>
                <a:gd name="T8" fmla="*/ 22 w 36"/>
                <a:gd name="T9" fmla="*/ 38 h 39"/>
              </a:gdLst>
              <a:ahLst/>
              <a:cxnLst>
                <a:cxn ang="0">
                  <a:pos x="T0" y="T1"/>
                </a:cxn>
                <a:cxn ang="0">
                  <a:pos x="T2" y="T3"/>
                </a:cxn>
                <a:cxn ang="0">
                  <a:pos x="T4" y="T5"/>
                </a:cxn>
                <a:cxn ang="0">
                  <a:pos x="T6" y="T7"/>
                </a:cxn>
                <a:cxn ang="0">
                  <a:pos x="T8" y="T9"/>
                </a:cxn>
              </a:cxnLst>
              <a:rect l="0" t="0" r="r" b="b"/>
              <a:pathLst>
                <a:path w="36" h="39">
                  <a:moveTo>
                    <a:pt x="22" y="38"/>
                  </a:moveTo>
                  <a:cubicBezTo>
                    <a:pt x="15" y="31"/>
                    <a:pt x="7" y="25"/>
                    <a:pt x="0" y="17"/>
                  </a:cubicBezTo>
                  <a:lnTo>
                    <a:pt x="6" y="9"/>
                  </a:lnTo>
                  <a:cubicBezTo>
                    <a:pt x="29" y="0"/>
                    <a:pt x="35" y="11"/>
                    <a:pt x="30" y="31"/>
                  </a:cubicBezTo>
                  <a:lnTo>
                    <a:pt x="22" y="38"/>
                  </a:ln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51" name="Forme libre 1650"/>
            <p:cNvSpPr>
              <a:spLocks noChangeArrowheads="1"/>
            </p:cNvSpPr>
            <p:nvPr userDrawn="1"/>
          </p:nvSpPr>
          <p:spPr bwMode="auto">
            <a:xfrm>
              <a:off x="6350000" y="5930900"/>
              <a:ext cx="11113" cy="6350"/>
            </a:xfrm>
            <a:custGeom>
              <a:avLst/>
              <a:gdLst>
                <a:gd name="T0" fmla="*/ 29 w 30"/>
                <a:gd name="T1" fmla="*/ 0 h 19"/>
                <a:gd name="T2" fmla="*/ 0 w 30"/>
                <a:gd name="T3" fmla="*/ 18 h 19"/>
                <a:gd name="T4" fmla="*/ 29 w 30"/>
                <a:gd name="T5" fmla="*/ 0 h 19"/>
              </a:gdLst>
              <a:ahLst/>
              <a:cxnLst>
                <a:cxn ang="0">
                  <a:pos x="T0" y="T1"/>
                </a:cxn>
                <a:cxn ang="0">
                  <a:pos x="T2" y="T3"/>
                </a:cxn>
                <a:cxn ang="0">
                  <a:pos x="T4" y="T5"/>
                </a:cxn>
              </a:cxnLst>
              <a:rect l="0" t="0" r="r" b="b"/>
              <a:pathLst>
                <a:path w="30" h="19">
                  <a:moveTo>
                    <a:pt x="29" y="0"/>
                  </a:moveTo>
                  <a:cubicBezTo>
                    <a:pt x="23" y="10"/>
                    <a:pt x="14" y="17"/>
                    <a:pt x="0" y="18"/>
                  </a:cubicBezTo>
                  <a:cubicBezTo>
                    <a:pt x="9" y="12"/>
                    <a:pt x="20" y="6"/>
                    <a:pt x="29" y="0"/>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52" name="Forme libre 1651"/>
            <p:cNvSpPr>
              <a:spLocks noChangeArrowheads="1"/>
            </p:cNvSpPr>
            <p:nvPr userDrawn="1"/>
          </p:nvSpPr>
          <p:spPr bwMode="auto">
            <a:xfrm>
              <a:off x="6365875" y="5922963"/>
              <a:ext cx="9525" cy="6350"/>
            </a:xfrm>
            <a:custGeom>
              <a:avLst/>
              <a:gdLst>
                <a:gd name="T0" fmla="*/ 26 w 27"/>
                <a:gd name="T1" fmla="*/ 0 h 18"/>
                <a:gd name="T2" fmla="*/ 0 w 27"/>
                <a:gd name="T3" fmla="*/ 15 h 18"/>
                <a:gd name="T4" fmla="*/ 26 w 27"/>
                <a:gd name="T5" fmla="*/ 0 h 18"/>
              </a:gdLst>
              <a:ahLst/>
              <a:cxnLst>
                <a:cxn ang="0">
                  <a:pos x="T0" y="T1"/>
                </a:cxn>
                <a:cxn ang="0">
                  <a:pos x="T2" y="T3"/>
                </a:cxn>
                <a:cxn ang="0">
                  <a:pos x="T4" y="T5"/>
                </a:cxn>
              </a:cxnLst>
              <a:rect l="0" t="0" r="r" b="b"/>
              <a:pathLst>
                <a:path w="27" h="18">
                  <a:moveTo>
                    <a:pt x="26" y="0"/>
                  </a:moveTo>
                  <a:cubicBezTo>
                    <a:pt x="22" y="12"/>
                    <a:pt x="12" y="17"/>
                    <a:pt x="0" y="15"/>
                  </a:cubicBezTo>
                  <a:cubicBezTo>
                    <a:pt x="8" y="11"/>
                    <a:pt x="17" y="6"/>
                    <a:pt x="26" y="0"/>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53" name="Forme libre 1652"/>
            <p:cNvSpPr>
              <a:spLocks noChangeArrowheads="1"/>
            </p:cNvSpPr>
            <p:nvPr userDrawn="1"/>
          </p:nvSpPr>
          <p:spPr bwMode="auto">
            <a:xfrm>
              <a:off x="6421438" y="5632450"/>
              <a:ext cx="250825" cy="271463"/>
            </a:xfrm>
            <a:custGeom>
              <a:avLst/>
              <a:gdLst>
                <a:gd name="T0" fmla="*/ 19 w 695"/>
                <a:gd name="T1" fmla="*/ 754 h 755"/>
                <a:gd name="T2" fmla="*/ 78 w 695"/>
                <a:gd name="T3" fmla="*/ 631 h 755"/>
                <a:gd name="T4" fmla="*/ 216 w 695"/>
                <a:gd name="T5" fmla="*/ 554 h 755"/>
                <a:gd name="T6" fmla="*/ 262 w 695"/>
                <a:gd name="T7" fmla="*/ 530 h 755"/>
                <a:gd name="T8" fmla="*/ 309 w 695"/>
                <a:gd name="T9" fmla="*/ 509 h 755"/>
                <a:gd name="T10" fmla="*/ 309 w 695"/>
                <a:gd name="T11" fmla="*/ 510 h 755"/>
                <a:gd name="T12" fmla="*/ 315 w 695"/>
                <a:gd name="T13" fmla="*/ 351 h 755"/>
                <a:gd name="T14" fmla="*/ 260 w 695"/>
                <a:gd name="T15" fmla="*/ 73 h 755"/>
                <a:gd name="T16" fmla="*/ 362 w 695"/>
                <a:gd name="T17" fmla="*/ 20 h 755"/>
                <a:gd name="T18" fmla="*/ 445 w 695"/>
                <a:gd name="T19" fmla="*/ 0 h 755"/>
                <a:gd name="T20" fmla="*/ 694 w 695"/>
                <a:gd name="T21" fmla="*/ 316 h 755"/>
                <a:gd name="T22" fmla="*/ 616 w 695"/>
                <a:gd name="T23" fmla="*/ 451 h 755"/>
                <a:gd name="T24" fmla="*/ 587 w 695"/>
                <a:gd name="T25" fmla="*/ 481 h 755"/>
                <a:gd name="T26" fmla="*/ 19 w 695"/>
                <a:gd name="T27" fmla="*/ 75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5" h="755">
                  <a:moveTo>
                    <a:pt x="19" y="754"/>
                  </a:moveTo>
                  <a:cubicBezTo>
                    <a:pt x="0" y="695"/>
                    <a:pt x="19" y="655"/>
                    <a:pt x="78" y="631"/>
                  </a:cubicBezTo>
                  <a:cubicBezTo>
                    <a:pt x="126" y="611"/>
                    <a:pt x="170" y="580"/>
                    <a:pt x="216" y="554"/>
                  </a:cubicBezTo>
                  <a:cubicBezTo>
                    <a:pt x="226" y="536"/>
                    <a:pt x="247" y="539"/>
                    <a:pt x="262" y="530"/>
                  </a:cubicBezTo>
                  <a:cubicBezTo>
                    <a:pt x="273" y="515"/>
                    <a:pt x="295" y="518"/>
                    <a:pt x="309" y="509"/>
                  </a:cubicBezTo>
                  <a:lnTo>
                    <a:pt x="309" y="510"/>
                  </a:lnTo>
                  <a:cubicBezTo>
                    <a:pt x="352" y="458"/>
                    <a:pt x="342" y="393"/>
                    <a:pt x="315" y="351"/>
                  </a:cubicBezTo>
                  <a:cubicBezTo>
                    <a:pt x="257" y="263"/>
                    <a:pt x="242" y="173"/>
                    <a:pt x="260" y="73"/>
                  </a:cubicBezTo>
                  <a:cubicBezTo>
                    <a:pt x="284" y="37"/>
                    <a:pt x="319" y="21"/>
                    <a:pt x="362" y="20"/>
                  </a:cubicBezTo>
                  <a:cubicBezTo>
                    <a:pt x="391" y="18"/>
                    <a:pt x="420" y="21"/>
                    <a:pt x="445" y="0"/>
                  </a:cubicBezTo>
                  <a:cubicBezTo>
                    <a:pt x="553" y="86"/>
                    <a:pt x="639" y="189"/>
                    <a:pt x="694" y="316"/>
                  </a:cubicBezTo>
                  <a:cubicBezTo>
                    <a:pt x="674" y="364"/>
                    <a:pt x="585" y="371"/>
                    <a:pt x="616" y="451"/>
                  </a:cubicBezTo>
                  <a:cubicBezTo>
                    <a:pt x="622" y="466"/>
                    <a:pt x="600" y="475"/>
                    <a:pt x="587" y="481"/>
                  </a:cubicBezTo>
                  <a:cubicBezTo>
                    <a:pt x="394" y="561"/>
                    <a:pt x="223" y="692"/>
                    <a:pt x="19" y="754"/>
                  </a:cubicBezTo>
                </a:path>
              </a:pathLst>
            </a:custGeom>
            <a:solidFill>
              <a:srgbClr val="FAFAF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54" name="Forme libre 1653"/>
            <p:cNvSpPr>
              <a:spLocks noChangeArrowheads="1"/>
            </p:cNvSpPr>
            <p:nvPr userDrawn="1"/>
          </p:nvSpPr>
          <p:spPr bwMode="auto">
            <a:xfrm>
              <a:off x="6578600" y="5613400"/>
              <a:ext cx="187325" cy="133350"/>
            </a:xfrm>
            <a:custGeom>
              <a:avLst/>
              <a:gdLst>
                <a:gd name="T0" fmla="*/ 258 w 522"/>
                <a:gd name="T1" fmla="*/ 368 h 369"/>
                <a:gd name="T2" fmla="*/ 130 w 522"/>
                <a:gd name="T3" fmla="*/ 256 h 369"/>
                <a:gd name="T4" fmla="*/ 11 w 522"/>
                <a:gd name="T5" fmla="*/ 52 h 369"/>
                <a:gd name="T6" fmla="*/ 9 w 522"/>
                <a:gd name="T7" fmla="*/ 32 h 369"/>
                <a:gd name="T8" fmla="*/ 32 w 522"/>
                <a:gd name="T9" fmla="*/ 0 h 369"/>
                <a:gd name="T10" fmla="*/ 102 w 522"/>
                <a:gd name="T11" fmla="*/ 100 h 369"/>
                <a:gd name="T12" fmla="*/ 125 w 522"/>
                <a:gd name="T13" fmla="*/ 100 h 369"/>
                <a:gd name="T14" fmla="*/ 162 w 522"/>
                <a:gd name="T15" fmla="*/ 165 h 369"/>
                <a:gd name="T16" fmla="*/ 257 w 522"/>
                <a:gd name="T17" fmla="*/ 93 h 369"/>
                <a:gd name="T18" fmla="*/ 333 w 522"/>
                <a:gd name="T19" fmla="*/ 100 h 369"/>
                <a:gd name="T20" fmla="*/ 513 w 522"/>
                <a:gd name="T21" fmla="*/ 192 h 369"/>
                <a:gd name="T22" fmla="*/ 521 w 522"/>
                <a:gd name="T23" fmla="*/ 203 h 369"/>
                <a:gd name="T24" fmla="*/ 509 w 522"/>
                <a:gd name="T25" fmla="*/ 224 h 369"/>
                <a:gd name="T26" fmla="*/ 481 w 522"/>
                <a:gd name="T27" fmla="*/ 226 h 369"/>
                <a:gd name="T28" fmla="*/ 444 w 522"/>
                <a:gd name="T29" fmla="*/ 239 h 369"/>
                <a:gd name="T30" fmla="*/ 446 w 522"/>
                <a:gd name="T31" fmla="*/ 238 h 369"/>
                <a:gd name="T32" fmla="*/ 423 w 522"/>
                <a:gd name="T33" fmla="*/ 258 h 369"/>
                <a:gd name="T34" fmla="*/ 258 w 522"/>
                <a:gd name="T35" fmla="*/ 36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2" h="369">
                  <a:moveTo>
                    <a:pt x="258" y="368"/>
                  </a:moveTo>
                  <a:cubicBezTo>
                    <a:pt x="196" y="352"/>
                    <a:pt x="156" y="320"/>
                    <a:pt x="130" y="256"/>
                  </a:cubicBezTo>
                  <a:cubicBezTo>
                    <a:pt x="101" y="183"/>
                    <a:pt x="50" y="119"/>
                    <a:pt x="11" y="52"/>
                  </a:cubicBezTo>
                  <a:cubicBezTo>
                    <a:pt x="11" y="45"/>
                    <a:pt x="9" y="39"/>
                    <a:pt x="9" y="32"/>
                  </a:cubicBezTo>
                  <a:cubicBezTo>
                    <a:pt x="0" y="9"/>
                    <a:pt x="14" y="3"/>
                    <a:pt x="32" y="0"/>
                  </a:cubicBezTo>
                  <a:cubicBezTo>
                    <a:pt x="93" y="7"/>
                    <a:pt x="54" y="84"/>
                    <a:pt x="102" y="100"/>
                  </a:cubicBezTo>
                  <a:cubicBezTo>
                    <a:pt x="110" y="100"/>
                    <a:pt x="118" y="100"/>
                    <a:pt x="125" y="100"/>
                  </a:cubicBezTo>
                  <a:cubicBezTo>
                    <a:pt x="186" y="96"/>
                    <a:pt x="145" y="151"/>
                    <a:pt x="162" y="165"/>
                  </a:cubicBezTo>
                  <a:cubicBezTo>
                    <a:pt x="163" y="105"/>
                    <a:pt x="185" y="67"/>
                    <a:pt x="257" y="93"/>
                  </a:cubicBezTo>
                  <a:cubicBezTo>
                    <a:pt x="283" y="102"/>
                    <a:pt x="307" y="105"/>
                    <a:pt x="333" y="100"/>
                  </a:cubicBezTo>
                  <a:cubicBezTo>
                    <a:pt x="388" y="140"/>
                    <a:pt x="449" y="169"/>
                    <a:pt x="513" y="192"/>
                  </a:cubicBezTo>
                  <a:cubicBezTo>
                    <a:pt x="516" y="195"/>
                    <a:pt x="518" y="200"/>
                    <a:pt x="521" y="203"/>
                  </a:cubicBezTo>
                  <a:cubicBezTo>
                    <a:pt x="521" y="212"/>
                    <a:pt x="516" y="220"/>
                    <a:pt x="509" y="224"/>
                  </a:cubicBezTo>
                  <a:cubicBezTo>
                    <a:pt x="499" y="226"/>
                    <a:pt x="490" y="226"/>
                    <a:pt x="481" y="226"/>
                  </a:cubicBezTo>
                  <a:cubicBezTo>
                    <a:pt x="467" y="226"/>
                    <a:pt x="454" y="227"/>
                    <a:pt x="444" y="239"/>
                  </a:cubicBezTo>
                  <a:lnTo>
                    <a:pt x="446" y="238"/>
                  </a:lnTo>
                  <a:cubicBezTo>
                    <a:pt x="438" y="244"/>
                    <a:pt x="431" y="250"/>
                    <a:pt x="423" y="258"/>
                  </a:cubicBezTo>
                  <a:cubicBezTo>
                    <a:pt x="367" y="294"/>
                    <a:pt x="312" y="331"/>
                    <a:pt x="258" y="368"/>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55" name="Forme libre 1654"/>
            <p:cNvSpPr>
              <a:spLocks noChangeArrowheads="1"/>
            </p:cNvSpPr>
            <p:nvPr userDrawn="1"/>
          </p:nvSpPr>
          <p:spPr bwMode="auto">
            <a:xfrm>
              <a:off x="6750050" y="5657850"/>
              <a:ext cx="85725" cy="101600"/>
            </a:xfrm>
            <a:custGeom>
              <a:avLst/>
              <a:gdLst>
                <a:gd name="T0" fmla="*/ 13 w 237"/>
                <a:gd name="T1" fmla="*/ 92 h 281"/>
                <a:gd name="T2" fmla="*/ 33 w 237"/>
                <a:gd name="T3" fmla="*/ 87 h 281"/>
                <a:gd name="T4" fmla="*/ 39 w 237"/>
                <a:gd name="T5" fmla="*/ 75 h 281"/>
                <a:gd name="T6" fmla="*/ 33 w 237"/>
                <a:gd name="T7" fmla="*/ 69 h 281"/>
                <a:gd name="T8" fmla="*/ 33 w 237"/>
                <a:gd name="T9" fmla="*/ 69 h 281"/>
                <a:gd name="T10" fmla="*/ 236 w 237"/>
                <a:gd name="T11" fmla="*/ 68 h 281"/>
                <a:gd name="T12" fmla="*/ 152 w 237"/>
                <a:gd name="T13" fmla="*/ 177 h 281"/>
                <a:gd name="T14" fmla="*/ 99 w 237"/>
                <a:gd name="T15" fmla="*/ 248 h 281"/>
                <a:gd name="T16" fmla="*/ 61 w 237"/>
                <a:gd name="T17" fmla="*/ 280 h 281"/>
                <a:gd name="T18" fmla="*/ 6 w 237"/>
                <a:gd name="T19" fmla="*/ 110 h 281"/>
                <a:gd name="T20" fmla="*/ 13 w 237"/>
                <a:gd name="T21" fmla="*/ 9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 h="281">
                  <a:moveTo>
                    <a:pt x="13" y="92"/>
                  </a:moveTo>
                  <a:cubicBezTo>
                    <a:pt x="21" y="92"/>
                    <a:pt x="27" y="90"/>
                    <a:pt x="33" y="87"/>
                  </a:cubicBezTo>
                  <a:cubicBezTo>
                    <a:pt x="39" y="83"/>
                    <a:pt x="42" y="80"/>
                    <a:pt x="39" y="75"/>
                  </a:cubicBezTo>
                  <a:cubicBezTo>
                    <a:pt x="38" y="71"/>
                    <a:pt x="35" y="69"/>
                    <a:pt x="33" y="69"/>
                  </a:cubicBezTo>
                  <a:lnTo>
                    <a:pt x="33" y="69"/>
                  </a:lnTo>
                  <a:cubicBezTo>
                    <a:pt x="103" y="0"/>
                    <a:pt x="164" y="0"/>
                    <a:pt x="236" y="68"/>
                  </a:cubicBezTo>
                  <a:cubicBezTo>
                    <a:pt x="235" y="77"/>
                    <a:pt x="163" y="168"/>
                    <a:pt x="152" y="177"/>
                  </a:cubicBezTo>
                  <a:cubicBezTo>
                    <a:pt x="128" y="196"/>
                    <a:pt x="109" y="220"/>
                    <a:pt x="99" y="248"/>
                  </a:cubicBezTo>
                  <a:cubicBezTo>
                    <a:pt x="87" y="258"/>
                    <a:pt x="73" y="269"/>
                    <a:pt x="61" y="280"/>
                  </a:cubicBezTo>
                  <a:cubicBezTo>
                    <a:pt x="39" y="225"/>
                    <a:pt x="71" y="152"/>
                    <a:pt x="6" y="110"/>
                  </a:cubicBezTo>
                  <a:cubicBezTo>
                    <a:pt x="0" y="101"/>
                    <a:pt x="3" y="95"/>
                    <a:pt x="13" y="92"/>
                  </a:cubicBezTo>
                </a:path>
              </a:pathLst>
            </a:custGeom>
            <a:solidFill>
              <a:srgbClr val="F2F2F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56" name="Forme libre 1655"/>
            <p:cNvSpPr>
              <a:spLocks noChangeArrowheads="1"/>
            </p:cNvSpPr>
            <p:nvPr userDrawn="1"/>
          </p:nvSpPr>
          <p:spPr bwMode="auto">
            <a:xfrm>
              <a:off x="6737350" y="5691188"/>
              <a:ext cx="17463" cy="9525"/>
            </a:xfrm>
            <a:custGeom>
              <a:avLst/>
              <a:gdLst>
                <a:gd name="T0" fmla="*/ 47 w 48"/>
                <a:gd name="T1" fmla="*/ 0 h 25"/>
                <a:gd name="T2" fmla="*/ 40 w 48"/>
                <a:gd name="T3" fmla="*/ 18 h 25"/>
                <a:gd name="T4" fmla="*/ 0 w 48"/>
                <a:gd name="T5" fmla="*/ 24 h 25"/>
                <a:gd name="T6" fmla="*/ 47 w 48"/>
                <a:gd name="T7" fmla="*/ 0 h 25"/>
              </a:gdLst>
              <a:ahLst/>
              <a:cxnLst>
                <a:cxn ang="0">
                  <a:pos x="T0" y="T1"/>
                </a:cxn>
                <a:cxn ang="0">
                  <a:pos x="T2" y="T3"/>
                </a:cxn>
                <a:cxn ang="0">
                  <a:pos x="T4" y="T5"/>
                </a:cxn>
                <a:cxn ang="0">
                  <a:pos x="T6" y="T7"/>
                </a:cxn>
              </a:cxnLst>
              <a:rect l="0" t="0" r="r" b="b"/>
              <a:pathLst>
                <a:path w="48" h="25">
                  <a:moveTo>
                    <a:pt x="47" y="0"/>
                  </a:moveTo>
                  <a:cubicBezTo>
                    <a:pt x="44" y="6"/>
                    <a:pt x="41" y="12"/>
                    <a:pt x="40" y="18"/>
                  </a:cubicBezTo>
                  <a:cubicBezTo>
                    <a:pt x="26" y="20"/>
                    <a:pt x="14" y="21"/>
                    <a:pt x="0" y="24"/>
                  </a:cubicBezTo>
                  <a:cubicBezTo>
                    <a:pt x="15" y="17"/>
                    <a:pt x="32" y="8"/>
                    <a:pt x="47" y="0"/>
                  </a:cubicBezTo>
                </a:path>
              </a:pathLst>
            </a:custGeom>
            <a:solidFill>
              <a:srgbClr val="94949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57" name="Forme libre 1656"/>
            <p:cNvSpPr>
              <a:spLocks noChangeArrowheads="1"/>
            </p:cNvSpPr>
            <p:nvPr userDrawn="1"/>
          </p:nvSpPr>
          <p:spPr bwMode="auto">
            <a:xfrm>
              <a:off x="5494338" y="5681663"/>
              <a:ext cx="238125" cy="187325"/>
            </a:xfrm>
            <a:custGeom>
              <a:avLst/>
              <a:gdLst>
                <a:gd name="T0" fmla="*/ 360 w 660"/>
                <a:gd name="T1" fmla="*/ 484 h 519"/>
                <a:gd name="T2" fmla="*/ 308 w 660"/>
                <a:gd name="T3" fmla="*/ 440 h 519"/>
                <a:gd name="T4" fmla="*/ 44 w 660"/>
                <a:gd name="T5" fmla="*/ 113 h 519"/>
                <a:gd name="T6" fmla="*/ 76 w 660"/>
                <a:gd name="T7" fmla="*/ 18 h 519"/>
                <a:gd name="T8" fmla="*/ 177 w 660"/>
                <a:gd name="T9" fmla="*/ 0 h 519"/>
                <a:gd name="T10" fmla="*/ 207 w 660"/>
                <a:gd name="T11" fmla="*/ 125 h 519"/>
                <a:gd name="T12" fmla="*/ 305 w 660"/>
                <a:gd name="T13" fmla="*/ 243 h 519"/>
                <a:gd name="T14" fmla="*/ 383 w 660"/>
                <a:gd name="T15" fmla="*/ 250 h 519"/>
                <a:gd name="T16" fmla="*/ 511 w 660"/>
                <a:gd name="T17" fmla="*/ 286 h 519"/>
                <a:gd name="T18" fmla="*/ 624 w 660"/>
                <a:gd name="T19" fmla="*/ 467 h 519"/>
                <a:gd name="T20" fmla="*/ 565 w 660"/>
                <a:gd name="T21" fmla="*/ 507 h 519"/>
                <a:gd name="T22" fmla="*/ 421 w 660"/>
                <a:gd name="T23" fmla="*/ 507 h 519"/>
                <a:gd name="T24" fmla="*/ 360 w 660"/>
                <a:gd name="T25" fmla="*/ 484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0" h="519">
                  <a:moveTo>
                    <a:pt x="360" y="484"/>
                  </a:moveTo>
                  <a:cubicBezTo>
                    <a:pt x="343" y="469"/>
                    <a:pt x="322" y="457"/>
                    <a:pt x="308" y="440"/>
                  </a:cubicBezTo>
                  <a:cubicBezTo>
                    <a:pt x="220" y="331"/>
                    <a:pt x="129" y="224"/>
                    <a:pt x="44" y="113"/>
                  </a:cubicBezTo>
                  <a:cubicBezTo>
                    <a:pt x="0" y="56"/>
                    <a:pt x="7" y="40"/>
                    <a:pt x="76" y="18"/>
                  </a:cubicBezTo>
                  <a:cubicBezTo>
                    <a:pt x="108" y="9"/>
                    <a:pt x="143" y="6"/>
                    <a:pt x="177" y="0"/>
                  </a:cubicBezTo>
                  <a:cubicBezTo>
                    <a:pt x="210" y="37"/>
                    <a:pt x="220" y="75"/>
                    <a:pt x="207" y="125"/>
                  </a:cubicBezTo>
                  <a:cubicBezTo>
                    <a:pt x="189" y="214"/>
                    <a:pt x="218" y="244"/>
                    <a:pt x="305" y="243"/>
                  </a:cubicBezTo>
                  <a:cubicBezTo>
                    <a:pt x="331" y="243"/>
                    <a:pt x="360" y="234"/>
                    <a:pt x="383" y="250"/>
                  </a:cubicBezTo>
                  <a:cubicBezTo>
                    <a:pt x="421" y="279"/>
                    <a:pt x="464" y="283"/>
                    <a:pt x="511" y="286"/>
                  </a:cubicBezTo>
                  <a:cubicBezTo>
                    <a:pt x="607" y="293"/>
                    <a:pt x="659" y="382"/>
                    <a:pt x="624" y="467"/>
                  </a:cubicBezTo>
                  <a:cubicBezTo>
                    <a:pt x="614" y="495"/>
                    <a:pt x="595" y="518"/>
                    <a:pt x="565" y="507"/>
                  </a:cubicBezTo>
                  <a:cubicBezTo>
                    <a:pt x="516" y="489"/>
                    <a:pt x="470" y="495"/>
                    <a:pt x="421" y="507"/>
                  </a:cubicBezTo>
                  <a:cubicBezTo>
                    <a:pt x="404" y="515"/>
                    <a:pt x="381" y="493"/>
                    <a:pt x="360" y="484"/>
                  </a:cubicBezTo>
                </a:path>
              </a:pathLst>
            </a:custGeom>
            <a:solidFill>
              <a:srgbClr val="68686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58" name="Forme libre 1657"/>
            <p:cNvSpPr>
              <a:spLocks noChangeArrowheads="1"/>
            </p:cNvSpPr>
            <p:nvPr userDrawn="1"/>
          </p:nvSpPr>
          <p:spPr bwMode="auto">
            <a:xfrm>
              <a:off x="5835650" y="5780088"/>
              <a:ext cx="198438" cy="176212"/>
            </a:xfrm>
            <a:custGeom>
              <a:avLst/>
              <a:gdLst>
                <a:gd name="T0" fmla="*/ 541 w 552"/>
                <a:gd name="T1" fmla="*/ 209 h 488"/>
                <a:gd name="T2" fmla="*/ 366 w 552"/>
                <a:gd name="T3" fmla="*/ 261 h 488"/>
                <a:gd name="T4" fmla="*/ 310 w 552"/>
                <a:gd name="T5" fmla="*/ 295 h 488"/>
                <a:gd name="T6" fmla="*/ 9 w 552"/>
                <a:gd name="T7" fmla="*/ 487 h 488"/>
                <a:gd name="T8" fmla="*/ 0 w 552"/>
                <a:gd name="T9" fmla="*/ 476 h 488"/>
                <a:gd name="T10" fmla="*/ 0 w 552"/>
                <a:gd name="T11" fmla="*/ 463 h 488"/>
                <a:gd name="T12" fmla="*/ 18 w 552"/>
                <a:gd name="T13" fmla="*/ 443 h 488"/>
                <a:gd name="T14" fmla="*/ 32 w 552"/>
                <a:gd name="T15" fmla="*/ 441 h 488"/>
                <a:gd name="T16" fmla="*/ 128 w 552"/>
                <a:gd name="T17" fmla="*/ 131 h 488"/>
                <a:gd name="T18" fmla="*/ 217 w 552"/>
                <a:gd name="T19" fmla="*/ 1 h 488"/>
                <a:gd name="T20" fmla="*/ 426 w 552"/>
                <a:gd name="T21" fmla="*/ 73 h 488"/>
                <a:gd name="T22" fmla="*/ 541 w 552"/>
                <a:gd name="T23" fmla="*/ 209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2" h="488">
                  <a:moveTo>
                    <a:pt x="541" y="209"/>
                  </a:moveTo>
                  <a:cubicBezTo>
                    <a:pt x="483" y="226"/>
                    <a:pt x="429" y="256"/>
                    <a:pt x="366" y="261"/>
                  </a:cubicBezTo>
                  <a:cubicBezTo>
                    <a:pt x="342" y="262"/>
                    <a:pt x="325" y="276"/>
                    <a:pt x="310" y="295"/>
                  </a:cubicBezTo>
                  <a:cubicBezTo>
                    <a:pt x="234" y="395"/>
                    <a:pt x="124" y="444"/>
                    <a:pt x="9" y="487"/>
                  </a:cubicBezTo>
                  <a:cubicBezTo>
                    <a:pt x="6" y="484"/>
                    <a:pt x="3" y="481"/>
                    <a:pt x="0" y="476"/>
                  </a:cubicBezTo>
                  <a:cubicBezTo>
                    <a:pt x="0" y="472"/>
                    <a:pt x="0" y="467"/>
                    <a:pt x="0" y="463"/>
                  </a:cubicBezTo>
                  <a:cubicBezTo>
                    <a:pt x="5" y="453"/>
                    <a:pt x="11" y="447"/>
                    <a:pt x="18" y="443"/>
                  </a:cubicBezTo>
                  <a:cubicBezTo>
                    <a:pt x="23" y="443"/>
                    <a:pt x="27" y="441"/>
                    <a:pt x="32" y="441"/>
                  </a:cubicBezTo>
                  <a:cubicBezTo>
                    <a:pt x="144" y="369"/>
                    <a:pt x="182" y="247"/>
                    <a:pt x="128" y="131"/>
                  </a:cubicBezTo>
                  <a:cubicBezTo>
                    <a:pt x="81" y="27"/>
                    <a:pt x="101" y="0"/>
                    <a:pt x="217" y="1"/>
                  </a:cubicBezTo>
                  <a:cubicBezTo>
                    <a:pt x="296" y="1"/>
                    <a:pt x="363" y="27"/>
                    <a:pt x="426" y="73"/>
                  </a:cubicBezTo>
                  <a:cubicBezTo>
                    <a:pt x="530" y="84"/>
                    <a:pt x="551" y="110"/>
                    <a:pt x="541" y="209"/>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59" name="Forme libre 1658"/>
            <p:cNvSpPr>
              <a:spLocks noChangeArrowheads="1"/>
            </p:cNvSpPr>
            <p:nvPr userDrawn="1"/>
          </p:nvSpPr>
          <p:spPr bwMode="auto">
            <a:xfrm>
              <a:off x="5795963" y="5567363"/>
              <a:ext cx="317500" cy="315912"/>
            </a:xfrm>
            <a:custGeom>
              <a:avLst/>
              <a:gdLst>
                <a:gd name="T0" fmla="*/ 653 w 883"/>
                <a:gd name="T1" fmla="*/ 800 h 876"/>
                <a:gd name="T2" fmla="*/ 540 w 883"/>
                <a:gd name="T3" fmla="*/ 663 h 876"/>
                <a:gd name="T4" fmla="*/ 143 w 883"/>
                <a:gd name="T5" fmla="*/ 191 h 876"/>
                <a:gd name="T6" fmla="*/ 74 w 883"/>
                <a:gd name="T7" fmla="*/ 172 h 876"/>
                <a:gd name="T8" fmla="*/ 26 w 883"/>
                <a:gd name="T9" fmla="*/ 84 h 876"/>
                <a:gd name="T10" fmla="*/ 248 w 883"/>
                <a:gd name="T11" fmla="*/ 87 h 876"/>
                <a:gd name="T12" fmla="*/ 347 w 883"/>
                <a:gd name="T13" fmla="*/ 195 h 876"/>
                <a:gd name="T14" fmla="*/ 365 w 883"/>
                <a:gd name="T15" fmla="*/ 223 h 876"/>
                <a:gd name="T16" fmla="*/ 387 w 883"/>
                <a:gd name="T17" fmla="*/ 246 h 876"/>
                <a:gd name="T18" fmla="*/ 448 w 883"/>
                <a:gd name="T19" fmla="*/ 264 h 876"/>
                <a:gd name="T20" fmla="*/ 501 w 883"/>
                <a:gd name="T21" fmla="*/ 249 h 876"/>
                <a:gd name="T22" fmla="*/ 533 w 883"/>
                <a:gd name="T23" fmla="*/ 252 h 876"/>
                <a:gd name="T24" fmla="*/ 547 w 883"/>
                <a:gd name="T25" fmla="*/ 339 h 876"/>
                <a:gd name="T26" fmla="*/ 561 w 883"/>
                <a:gd name="T27" fmla="*/ 547 h 876"/>
                <a:gd name="T28" fmla="*/ 785 w 883"/>
                <a:gd name="T29" fmla="*/ 756 h 876"/>
                <a:gd name="T30" fmla="*/ 830 w 883"/>
                <a:gd name="T31" fmla="*/ 779 h 876"/>
                <a:gd name="T32" fmla="*/ 859 w 883"/>
                <a:gd name="T33" fmla="*/ 814 h 876"/>
                <a:gd name="T34" fmla="*/ 827 w 883"/>
                <a:gd name="T35" fmla="*/ 872 h 876"/>
                <a:gd name="T36" fmla="*/ 653 w 883"/>
                <a:gd name="T37" fmla="*/ 80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3" h="876">
                  <a:moveTo>
                    <a:pt x="653" y="800"/>
                  </a:moveTo>
                  <a:cubicBezTo>
                    <a:pt x="624" y="747"/>
                    <a:pt x="579" y="707"/>
                    <a:pt x="540" y="663"/>
                  </a:cubicBezTo>
                  <a:cubicBezTo>
                    <a:pt x="420" y="495"/>
                    <a:pt x="280" y="343"/>
                    <a:pt x="143" y="191"/>
                  </a:cubicBezTo>
                  <a:cubicBezTo>
                    <a:pt x="126" y="160"/>
                    <a:pt x="97" y="174"/>
                    <a:pt x="74" y="172"/>
                  </a:cubicBezTo>
                  <a:cubicBezTo>
                    <a:pt x="8" y="168"/>
                    <a:pt x="0" y="136"/>
                    <a:pt x="26" y="84"/>
                  </a:cubicBezTo>
                  <a:cubicBezTo>
                    <a:pt x="132" y="0"/>
                    <a:pt x="156" y="0"/>
                    <a:pt x="248" y="87"/>
                  </a:cubicBezTo>
                  <a:cubicBezTo>
                    <a:pt x="283" y="120"/>
                    <a:pt x="323" y="151"/>
                    <a:pt x="347" y="195"/>
                  </a:cubicBezTo>
                  <a:cubicBezTo>
                    <a:pt x="353" y="204"/>
                    <a:pt x="359" y="214"/>
                    <a:pt x="365" y="223"/>
                  </a:cubicBezTo>
                  <a:cubicBezTo>
                    <a:pt x="372" y="230"/>
                    <a:pt x="379" y="238"/>
                    <a:pt x="387" y="246"/>
                  </a:cubicBezTo>
                  <a:cubicBezTo>
                    <a:pt x="405" y="259"/>
                    <a:pt x="424" y="272"/>
                    <a:pt x="448" y="264"/>
                  </a:cubicBezTo>
                  <a:cubicBezTo>
                    <a:pt x="465" y="256"/>
                    <a:pt x="483" y="252"/>
                    <a:pt x="501" y="249"/>
                  </a:cubicBezTo>
                  <a:cubicBezTo>
                    <a:pt x="512" y="247"/>
                    <a:pt x="523" y="249"/>
                    <a:pt x="533" y="252"/>
                  </a:cubicBezTo>
                  <a:cubicBezTo>
                    <a:pt x="581" y="275"/>
                    <a:pt x="544" y="308"/>
                    <a:pt x="547" y="339"/>
                  </a:cubicBezTo>
                  <a:cubicBezTo>
                    <a:pt x="553" y="408"/>
                    <a:pt x="520" y="479"/>
                    <a:pt x="561" y="547"/>
                  </a:cubicBezTo>
                  <a:cubicBezTo>
                    <a:pt x="634" y="618"/>
                    <a:pt x="685" y="713"/>
                    <a:pt x="785" y="756"/>
                  </a:cubicBezTo>
                  <a:cubicBezTo>
                    <a:pt x="796" y="769"/>
                    <a:pt x="821" y="760"/>
                    <a:pt x="830" y="779"/>
                  </a:cubicBezTo>
                  <a:cubicBezTo>
                    <a:pt x="839" y="791"/>
                    <a:pt x="851" y="802"/>
                    <a:pt x="859" y="814"/>
                  </a:cubicBezTo>
                  <a:cubicBezTo>
                    <a:pt x="882" y="850"/>
                    <a:pt x="868" y="870"/>
                    <a:pt x="827" y="872"/>
                  </a:cubicBezTo>
                  <a:cubicBezTo>
                    <a:pt x="756" y="875"/>
                    <a:pt x="704" y="835"/>
                    <a:pt x="653" y="800"/>
                  </a:cubicBezTo>
                </a:path>
              </a:pathLst>
            </a:custGeom>
            <a:solidFill>
              <a:srgbClr val="EDEDE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60" name="Forme libre 1659"/>
            <p:cNvSpPr>
              <a:spLocks noChangeArrowheads="1"/>
            </p:cNvSpPr>
            <p:nvPr userDrawn="1"/>
          </p:nvSpPr>
          <p:spPr bwMode="auto">
            <a:xfrm>
              <a:off x="5718175" y="5922963"/>
              <a:ext cx="130175" cy="71437"/>
            </a:xfrm>
            <a:custGeom>
              <a:avLst/>
              <a:gdLst>
                <a:gd name="T0" fmla="*/ 59 w 360"/>
                <a:gd name="T1" fmla="*/ 182 h 199"/>
                <a:gd name="T2" fmla="*/ 20 w 360"/>
                <a:gd name="T3" fmla="*/ 142 h 199"/>
                <a:gd name="T4" fmla="*/ 38 w 360"/>
                <a:gd name="T5" fmla="*/ 79 h 199"/>
                <a:gd name="T6" fmla="*/ 359 w 360"/>
                <a:gd name="T7" fmla="*/ 46 h 199"/>
                <a:gd name="T8" fmla="*/ 359 w 360"/>
                <a:gd name="T9" fmla="*/ 46 h 199"/>
                <a:gd name="T10" fmla="*/ 336 w 360"/>
                <a:gd name="T11" fmla="*/ 69 h 199"/>
                <a:gd name="T12" fmla="*/ 336 w 360"/>
                <a:gd name="T13" fmla="*/ 69 h 199"/>
                <a:gd name="T14" fmla="*/ 154 w 360"/>
                <a:gd name="T15" fmla="*/ 185 h 199"/>
                <a:gd name="T16" fmla="*/ 154 w 360"/>
                <a:gd name="T17" fmla="*/ 185 h 199"/>
                <a:gd name="T18" fmla="*/ 59 w 360"/>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199">
                  <a:moveTo>
                    <a:pt x="59" y="182"/>
                  </a:moveTo>
                  <a:cubicBezTo>
                    <a:pt x="46" y="168"/>
                    <a:pt x="30" y="156"/>
                    <a:pt x="20" y="142"/>
                  </a:cubicBezTo>
                  <a:cubicBezTo>
                    <a:pt x="0" y="114"/>
                    <a:pt x="6" y="84"/>
                    <a:pt x="38" y="79"/>
                  </a:cubicBezTo>
                  <a:cubicBezTo>
                    <a:pt x="143" y="61"/>
                    <a:pt x="246" y="0"/>
                    <a:pt x="359" y="46"/>
                  </a:cubicBezTo>
                  <a:lnTo>
                    <a:pt x="359" y="46"/>
                  </a:lnTo>
                  <a:cubicBezTo>
                    <a:pt x="349" y="52"/>
                    <a:pt x="343" y="61"/>
                    <a:pt x="336" y="69"/>
                  </a:cubicBezTo>
                  <a:lnTo>
                    <a:pt x="336" y="69"/>
                  </a:lnTo>
                  <a:cubicBezTo>
                    <a:pt x="279" y="113"/>
                    <a:pt x="220" y="154"/>
                    <a:pt x="154" y="185"/>
                  </a:cubicBezTo>
                  <a:lnTo>
                    <a:pt x="154" y="185"/>
                  </a:lnTo>
                  <a:cubicBezTo>
                    <a:pt x="120" y="197"/>
                    <a:pt x="90" y="198"/>
                    <a:pt x="59" y="182"/>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61" name="Forme libre 1660"/>
            <p:cNvSpPr>
              <a:spLocks noChangeArrowheads="1"/>
            </p:cNvSpPr>
            <p:nvPr userDrawn="1"/>
          </p:nvSpPr>
          <p:spPr bwMode="auto">
            <a:xfrm>
              <a:off x="5673725" y="5576888"/>
              <a:ext cx="174625" cy="61912"/>
            </a:xfrm>
            <a:custGeom>
              <a:avLst/>
              <a:gdLst>
                <a:gd name="T0" fmla="*/ 393 w 483"/>
                <a:gd name="T1" fmla="*/ 69 h 174"/>
                <a:gd name="T2" fmla="*/ 414 w 483"/>
                <a:gd name="T3" fmla="*/ 130 h 174"/>
                <a:gd name="T4" fmla="*/ 482 w 483"/>
                <a:gd name="T5" fmla="*/ 164 h 174"/>
                <a:gd name="T6" fmla="*/ 205 w 483"/>
                <a:gd name="T7" fmla="*/ 113 h 174"/>
                <a:gd name="T8" fmla="*/ 2 w 483"/>
                <a:gd name="T9" fmla="*/ 133 h 174"/>
                <a:gd name="T10" fmla="*/ 2 w 483"/>
                <a:gd name="T11" fmla="*/ 113 h 174"/>
                <a:gd name="T12" fmla="*/ 26 w 483"/>
                <a:gd name="T13" fmla="*/ 60 h 174"/>
                <a:gd name="T14" fmla="*/ 164 w 483"/>
                <a:gd name="T15" fmla="*/ 34 h 174"/>
                <a:gd name="T16" fmla="*/ 393 w 483"/>
                <a:gd name="T17" fmla="*/ 6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3" h="174">
                  <a:moveTo>
                    <a:pt x="393" y="69"/>
                  </a:moveTo>
                  <a:cubicBezTo>
                    <a:pt x="382" y="95"/>
                    <a:pt x="379" y="119"/>
                    <a:pt x="414" y="130"/>
                  </a:cubicBezTo>
                  <a:cubicBezTo>
                    <a:pt x="439" y="138"/>
                    <a:pt x="463" y="142"/>
                    <a:pt x="482" y="164"/>
                  </a:cubicBezTo>
                  <a:cubicBezTo>
                    <a:pt x="385" y="173"/>
                    <a:pt x="301" y="110"/>
                    <a:pt x="205" y="113"/>
                  </a:cubicBezTo>
                  <a:cubicBezTo>
                    <a:pt x="136" y="115"/>
                    <a:pt x="69" y="116"/>
                    <a:pt x="2" y="133"/>
                  </a:cubicBezTo>
                  <a:cubicBezTo>
                    <a:pt x="2" y="127"/>
                    <a:pt x="2" y="121"/>
                    <a:pt x="2" y="113"/>
                  </a:cubicBezTo>
                  <a:cubicBezTo>
                    <a:pt x="0" y="90"/>
                    <a:pt x="10" y="74"/>
                    <a:pt x="26" y="60"/>
                  </a:cubicBezTo>
                  <a:cubicBezTo>
                    <a:pt x="68" y="29"/>
                    <a:pt x="118" y="42"/>
                    <a:pt x="164" y="34"/>
                  </a:cubicBezTo>
                  <a:cubicBezTo>
                    <a:pt x="242" y="40"/>
                    <a:pt x="326" y="0"/>
                    <a:pt x="393" y="69"/>
                  </a:cubicBezTo>
                </a:path>
              </a:pathLst>
            </a:custGeom>
            <a:solidFill>
              <a:srgbClr val="D1D1D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62" name="Forme libre 1661"/>
            <p:cNvSpPr>
              <a:spLocks noChangeArrowheads="1"/>
            </p:cNvSpPr>
            <p:nvPr userDrawn="1"/>
          </p:nvSpPr>
          <p:spPr bwMode="auto">
            <a:xfrm>
              <a:off x="5748338" y="6045200"/>
              <a:ext cx="7937" cy="17463"/>
            </a:xfrm>
            <a:custGeom>
              <a:avLst/>
              <a:gdLst>
                <a:gd name="T0" fmla="*/ 0 w 23"/>
                <a:gd name="T1" fmla="*/ 0 h 48"/>
                <a:gd name="T2" fmla="*/ 22 w 23"/>
                <a:gd name="T3" fmla="*/ 47 h 48"/>
                <a:gd name="T4" fmla="*/ 0 w 23"/>
                <a:gd name="T5" fmla="*/ 0 h 48"/>
              </a:gdLst>
              <a:ahLst/>
              <a:cxnLst>
                <a:cxn ang="0">
                  <a:pos x="T0" y="T1"/>
                </a:cxn>
                <a:cxn ang="0">
                  <a:pos x="T2" y="T3"/>
                </a:cxn>
                <a:cxn ang="0">
                  <a:pos x="T4" y="T5"/>
                </a:cxn>
              </a:cxnLst>
              <a:rect l="0" t="0" r="r" b="b"/>
              <a:pathLst>
                <a:path w="23" h="48">
                  <a:moveTo>
                    <a:pt x="0" y="0"/>
                  </a:moveTo>
                  <a:cubicBezTo>
                    <a:pt x="8" y="15"/>
                    <a:pt x="14" y="30"/>
                    <a:pt x="22" y="47"/>
                  </a:cubicBezTo>
                  <a:cubicBezTo>
                    <a:pt x="14" y="30"/>
                    <a:pt x="6" y="15"/>
                    <a:pt x="0" y="0"/>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63" name="Forme libre 1662"/>
            <p:cNvSpPr>
              <a:spLocks noChangeArrowheads="1"/>
            </p:cNvSpPr>
            <p:nvPr userDrawn="1"/>
          </p:nvSpPr>
          <p:spPr bwMode="auto">
            <a:xfrm>
              <a:off x="5403850" y="5292725"/>
              <a:ext cx="293688" cy="350838"/>
            </a:xfrm>
            <a:custGeom>
              <a:avLst/>
              <a:gdLst>
                <a:gd name="T0" fmla="*/ 548 w 815"/>
                <a:gd name="T1" fmla="*/ 927 h 974"/>
                <a:gd name="T2" fmla="*/ 388 w 815"/>
                <a:gd name="T3" fmla="*/ 973 h 974"/>
                <a:gd name="T4" fmla="*/ 316 w 815"/>
                <a:gd name="T5" fmla="*/ 847 h 974"/>
                <a:gd name="T6" fmla="*/ 332 w 815"/>
                <a:gd name="T7" fmla="*/ 794 h 974"/>
                <a:gd name="T8" fmla="*/ 309 w 815"/>
                <a:gd name="T9" fmla="*/ 736 h 974"/>
                <a:gd name="T10" fmla="*/ 258 w 815"/>
                <a:gd name="T11" fmla="*/ 750 h 974"/>
                <a:gd name="T12" fmla="*/ 177 w 815"/>
                <a:gd name="T13" fmla="*/ 788 h 974"/>
                <a:gd name="T14" fmla="*/ 252 w 815"/>
                <a:gd name="T15" fmla="*/ 574 h 974"/>
                <a:gd name="T16" fmla="*/ 257 w 815"/>
                <a:gd name="T17" fmla="*/ 372 h 974"/>
                <a:gd name="T18" fmla="*/ 214 w 815"/>
                <a:gd name="T19" fmla="*/ 299 h 974"/>
                <a:gd name="T20" fmla="*/ 145 w 815"/>
                <a:gd name="T21" fmla="*/ 324 h 974"/>
                <a:gd name="T22" fmla="*/ 87 w 815"/>
                <a:gd name="T23" fmla="*/ 375 h 974"/>
                <a:gd name="T24" fmla="*/ 69 w 815"/>
                <a:gd name="T25" fmla="*/ 240 h 974"/>
                <a:gd name="T26" fmla="*/ 173 w 815"/>
                <a:gd name="T27" fmla="*/ 241 h 974"/>
                <a:gd name="T28" fmla="*/ 188 w 815"/>
                <a:gd name="T29" fmla="*/ 236 h 974"/>
                <a:gd name="T30" fmla="*/ 161 w 815"/>
                <a:gd name="T31" fmla="*/ 240 h 974"/>
                <a:gd name="T32" fmla="*/ 176 w 815"/>
                <a:gd name="T33" fmla="*/ 137 h 974"/>
                <a:gd name="T34" fmla="*/ 316 w 815"/>
                <a:gd name="T35" fmla="*/ 49 h 974"/>
                <a:gd name="T36" fmla="*/ 519 w 815"/>
                <a:gd name="T37" fmla="*/ 0 h 974"/>
                <a:gd name="T38" fmla="*/ 606 w 815"/>
                <a:gd name="T39" fmla="*/ 157 h 974"/>
                <a:gd name="T40" fmla="*/ 577 w 815"/>
                <a:gd name="T41" fmla="*/ 348 h 974"/>
                <a:gd name="T42" fmla="*/ 678 w 815"/>
                <a:gd name="T43" fmla="*/ 498 h 974"/>
                <a:gd name="T44" fmla="*/ 810 w 815"/>
                <a:gd name="T45" fmla="*/ 556 h 974"/>
                <a:gd name="T46" fmla="*/ 732 w 815"/>
                <a:gd name="T47" fmla="*/ 632 h 974"/>
                <a:gd name="T48" fmla="*/ 562 w 815"/>
                <a:gd name="T49" fmla="*/ 655 h 974"/>
                <a:gd name="T50" fmla="*/ 446 w 815"/>
                <a:gd name="T51" fmla="*/ 740 h 974"/>
                <a:gd name="T52" fmla="*/ 513 w 815"/>
                <a:gd name="T53" fmla="*/ 876 h 974"/>
                <a:gd name="T54" fmla="*/ 548 w 815"/>
                <a:gd name="T55" fmla="*/ 927 h 974"/>
                <a:gd name="T56" fmla="*/ 275 w 815"/>
                <a:gd name="T57" fmla="*/ 227 h 974"/>
                <a:gd name="T58" fmla="*/ 241 w 815"/>
                <a:gd name="T59" fmla="*/ 230 h 974"/>
                <a:gd name="T60" fmla="*/ 275 w 815"/>
                <a:gd name="T61" fmla="*/ 227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15" h="974">
                  <a:moveTo>
                    <a:pt x="548" y="927"/>
                  </a:moveTo>
                  <a:cubicBezTo>
                    <a:pt x="498" y="953"/>
                    <a:pt x="442" y="959"/>
                    <a:pt x="388" y="973"/>
                  </a:cubicBezTo>
                  <a:cubicBezTo>
                    <a:pt x="283" y="940"/>
                    <a:pt x="283" y="940"/>
                    <a:pt x="316" y="847"/>
                  </a:cubicBezTo>
                  <a:cubicBezTo>
                    <a:pt x="322" y="829"/>
                    <a:pt x="330" y="812"/>
                    <a:pt x="332" y="794"/>
                  </a:cubicBezTo>
                  <a:cubicBezTo>
                    <a:pt x="335" y="771"/>
                    <a:pt x="333" y="747"/>
                    <a:pt x="309" y="736"/>
                  </a:cubicBezTo>
                  <a:cubicBezTo>
                    <a:pt x="289" y="727"/>
                    <a:pt x="272" y="737"/>
                    <a:pt x="258" y="750"/>
                  </a:cubicBezTo>
                  <a:cubicBezTo>
                    <a:pt x="235" y="771"/>
                    <a:pt x="209" y="785"/>
                    <a:pt x="177" y="788"/>
                  </a:cubicBezTo>
                  <a:cubicBezTo>
                    <a:pt x="235" y="728"/>
                    <a:pt x="260" y="660"/>
                    <a:pt x="252" y="574"/>
                  </a:cubicBezTo>
                  <a:cubicBezTo>
                    <a:pt x="246" y="508"/>
                    <a:pt x="255" y="440"/>
                    <a:pt x="257" y="372"/>
                  </a:cubicBezTo>
                  <a:cubicBezTo>
                    <a:pt x="258" y="340"/>
                    <a:pt x="246" y="313"/>
                    <a:pt x="214" y="299"/>
                  </a:cubicBezTo>
                  <a:cubicBezTo>
                    <a:pt x="185" y="287"/>
                    <a:pt x="165" y="304"/>
                    <a:pt x="145" y="324"/>
                  </a:cubicBezTo>
                  <a:cubicBezTo>
                    <a:pt x="127" y="342"/>
                    <a:pt x="106" y="359"/>
                    <a:pt x="87" y="375"/>
                  </a:cubicBezTo>
                  <a:cubicBezTo>
                    <a:pt x="2" y="337"/>
                    <a:pt x="0" y="324"/>
                    <a:pt x="69" y="240"/>
                  </a:cubicBezTo>
                  <a:cubicBezTo>
                    <a:pt x="104" y="212"/>
                    <a:pt x="138" y="240"/>
                    <a:pt x="173" y="241"/>
                  </a:cubicBezTo>
                  <a:cubicBezTo>
                    <a:pt x="178" y="239"/>
                    <a:pt x="183" y="237"/>
                    <a:pt x="188" y="236"/>
                  </a:cubicBezTo>
                  <a:cubicBezTo>
                    <a:pt x="179" y="237"/>
                    <a:pt x="170" y="238"/>
                    <a:pt x="161" y="240"/>
                  </a:cubicBezTo>
                  <a:cubicBezTo>
                    <a:pt x="118" y="198"/>
                    <a:pt x="145" y="168"/>
                    <a:pt x="176" y="137"/>
                  </a:cubicBezTo>
                  <a:cubicBezTo>
                    <a:pt x="216" y="98"/>
                    <a:pt x="263" y="69"/>
                    <a:pt x="316" y="49"/>
                  </a:cubicBezTo>
                  <a:cubicBezTo>
                    <a:pt x="387" y="41"/>
                    <a:pt x="452" y="18"/>
                    <a:pt x="519" y="0"/>
                  </a:cubicBezTo>
                  <a:cubicBezTo>
                    <a:pt x="629" y="7"/>
                    <a:pt x="620" y="82"/>
                    <a:pt x="606" y="157"/>
                  </a:cubicBezTo>
                  <a:cubicBezTo>
                    <a:pt x="602" y="221"/>
                    <a:pt x="587" y="284"/>
                    <a:pt x="577" y="348"/>
                  </a:cubicBezTo>
                  <a:cubicBezTo>
                    <a:pt x="565" y="432"/>
                    <a:pt x="599" y="476"/>
                    <a:pt x="678" y="498"/>
                  </a:cubicBezTo>
                  <a:cubicBezTo>
                    <a:pt x="724" y="510"/>
                    <a:pt x="778" y="511"/>
                    <a:pt x="810" y="556"/>
                  </a:cubicBezTo>
                  <a:cubicBezTo>
                    <a:pt x="814" y="614"/>
                    <a:pt x="774" y="627"/>
                    <a:pt x="732" y="632"/>
                  </a:cubicBezTo>
                  <a:cubicBezTo>
                    <a:pt x="675" y="638"/>
                    <a:pt x="619" y="649"/>
                    <a:pt x="562" y="655"/>
                  </a:cubicBezTo>
                  <a:cubicBezTo>
                    <a:pt x="506" y="661"/>
                    <a:pt x="457" y="673"/>
                    <a:pt x="446" y="740"/>
                  </a:cubicBezTo>
                  <a:cubicBezTo>
                    <a:pt x="435" y="803"/>
                    <a:pt x="442" y="855"/>
                    <a:pt x="513" y="876"/>
                  </a:cubicBezTo>
                  <a:cubicBezTo>
                    <a:pt x="530" y="884"/>
                    <a:pt x="545" y="902"/>
                    <a:pt x="548" y="927"/>
                  </a:cubicBezTo>
                  <a:close/>
                  <a:moveTo>
                    <a:pt x="275" y="227"/>
                  </a:moveTo>
                  <a:cubicBezTo>
                    <a:pt x="264" y="228"/>
                    <a:pt x="253" y="229"/>
                    <a:pt x="241" y="230"/>
                  </a:cubicBezTo>
                  <a:cubicBezTo>
                    <a:pt x="253" y="230"/>
                    <a:pt x="264" y="229"/>
                    <a:pt x="275" y="227"/>
                  </a:cubicBezTo>
                  <a:close/>
                </a:path>
              </a:pathLst>
            </a:custGeom>
            <a:solidFill>
              <a:srgbClr val="65656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64" name="Forme libre 1663"/>
            <p:cNvSpPr>
              <a:spLocks noChangeArrowheads="1"/>
            </p:cNvSpPr>
            <p:nvPr userDrawn="1"/>
          </p:nvSpPr>
          <p:spPr bwMode="auto">
            <a:xfrm>
              <a:off x="5227638" y="5348288"/>
              <a:ext cx="206375" cy="192087"/>
            </a:xfrm>
            <a:custGeom>
              <a:avLst/>
              <a:gdLst>
                <a:gd name="T0" fmla="*/ 574 w 575"/>
                <a:gd name="T1" fmla="*/ 103 h 532"/>
                <a:gd name="T2" fmla="*/ 574 w 575"/>
                <a:gd name="T3" fmla="*/ 218 h 532"/>
                <a:gd name="T4" fmla="*/ 412 w 575"/>
                <a:gd name="T5" fmla="*/ 465 h 532"/>
                <a:gd name="T6" fmla="*/ 322 w 575"/>
                <a:gd name="T7" fmla="*/ 471 h 532"/>
                <a:gd name="T8" fmla="*/ 235 w 575"/>
                <a:gd name="T9" fmla="*/ 427 h 532"/>
                <a:gd name="T10" fmla="*/ 58 w 575"/>
                <a:gd name="T11" fmla="*/ 320 h 532"/>
                <a:gd name="T12" fmla="*/ 0 w 575"/>
                <a:gd name="T13" fmla="*/ 287 h 532"/>
                <a:gd name="T14" fmla="*/ 381 w 575"/>
                <a:gd name="T15" fmla="*/ 16 h 532"/>
                <a:gd name="T16" fmla="*/ 482 w 575"/>
                <a:gd name="T17" fmla="*/ 4 h 532"/>
                <a:gd name="T18" fmla="*/ 574 w 575"/>
                <a:gd name="T19" fmla="*/ 10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5" h="532">
                  <a:moveTo>
                    <a:pt x="574" y="103"/>
                  </a:moveTo>
                  <a:cubicBezTo>
                    <a:pt x="545" y="142"/>
                    <a:pt x="528" y="180"/>
                    <a:pt x="574" y="218"/>
                  </a:cubicBezTo>
                  <a:cubicBezTo>
                    <a:pt x="510" y="294"/>
                    <a:pt x="462" y="381"/>
                    <a:pt x="412" y="465"/>
                  </a:cubicBezTo>
                  <a:cubicBezTo>
                    <a:pt x="374" y="529"/>
                    <a:pt x="368" y="531"/>
                    <a:pt x="322" y="471"/>
                  </a:cubicBezTo>
                  <a:cubicBezTo>
                    <a:pt x="297" y="439"/>
                    <a:pt x="264" y="429"/>
                    <a:pt x="235" y="427"/>
                  </a:cubicBezTo>
                  <a:cubicBezTo>
                    <a:pt x="154" y="423"/>
                    <a:pt x="100" y="386"/>
                    <a:pt x="58" y="320"/>
                  </a:cubicBezTo>
                  <a:cubicBezTo>
                    <a:pt x="45" y="300"/>
                    <a:pt x="22" y="293"/>
                    <a:pt x="0" y="287"/>
                  </a:cubicBezTo>
                  <a:cubicBezTo>
                    <a:pt x="94" y="151"/>
                    <a:pt x="224" y="65"/>
                    <a:pt x="381" y="16"/>
                  </a:cubicBezTo>
                  <a:cubicBezTo>
                    <a:pt x="413" y="7"/>
                    <a:pt x="447" y="0"/>
                    <a:pt x="482" y="4"/>
                  </a:cubicBezTo>
                  <a:cubicBezTo>
                    <a:pt x="534" y="16"/>
                    <a:pt x="571" y="45"/>
                    <a:pt x="574" y="103"/>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65" name="Forme libre 1664"/>
            <p:cNvSpPr>
              <a:spLocks noChangeArrowheads="1"/>
            </p:cNvSpPr>
            <p:nvPr userDrawn="1"/>
          </p:nvSpPr>
          <p:spPr bwMode="auto">
            <a:xfrm>
              <a:off x="4991100" y="5259388"/>
              <a:ext cx="465138" cy="252412"/>
            </a:xfrm>
            <a:custGeom>
              <a:avLst/>
              <a:gdLst>
                <a:gd name="T0" fmla="*/ 1139 w 1291"/>
                <a:gd name="T1" fmla="*/ 281 h 702"/>
                <a:gd name="T2" fmla="*/ 838 w 1291"/>
                <a:gd name="T3" fmla="*/ 437 h 702"/>
                <a:gd name="T4" fmla="*/ 658 w 1291"/>
                <a:gd name="T5" fmla="*/ 533 h 702"/>
                <a:gd name="T6" fmla="*/ 615 w 1291"/>
                <a:gd name="T7" fmla="*/ 538 h 702"/>
                <a:gd name="T8" fmla="*/ 567 w 1291"/>
                <a:gd name="T9" fmla="*/ 556 h 702"/>
                <a:gd name="T10" fmla="*/ 546 w 1291"/>
                <a:gd name="T11" fmla="*/ 559 h 702"/>
                <a:gd name="T12" fmla="*/ 502 w 1291"/>
                <a:gd name="T13" fmla="*/ 568 h 702"/>
                <a:gd name="T14" fmla="*/ 204 w 1291"/>
                <a:gd name="T15" fmla="*/ 674 h 702"/>
                <a:gd name="T16" fmla="*/ 39 w 1291"/>
                <a:gd name="T17" fmla="*/ 690 h 702"/>
                <a:gd name="T18" fmla="*/ 2 w 1291"/>
                <a:gd name="T19" fmla="*/ 658 h 702"/>
                <a:gd name="T20" fmla="*/ 42 w 1291"/>
                <a:gd name="T21" fmla="*/ 626 h 702"/>
                <a:gd name="T22" fmla="*/ 309 w 1291"/>
                <a:gd name="T23" fmla="*/ 472 h 702"/>
                <a:gd name="T24" fmla="*/ 341 w 1291"/>
                <a:gd name="T25" fmla="*/ 467 h 702"/>
                <a:gd name="T26" fmla="*/ 598 w 1291"/>
                <a:gd name="T27" fmla="*/ 400 h 702"/>
                <a:gd name="T28" fmla="*/ 641 w 1291"/>
                <a:gd name="T29" fmla="*/ 361 h 702"/>
                <a:gd name="T30" fmla="*/ 874 w 1291"/>
                <a:gd name="T31" fmla="*/ 145 h 702"/>
                <a:gd name="T32" fmla="*/ 1068 w 1291"/>
                <a:gd name="T33" fmla="*/ 12 h 702"/>
                <a:gd name="T34" fmla="*/ 1178 w 1291"/>
                <a:gd name="T35" fmla="*/ 49 h 702"/>
                <a:gd name="T36" fmla="*/ 1163 w 1291"/>
                <a:gd name="T37" fmla="*/ 258 h 702"/>
                <a:gd name="T38" fmla="*/ 1139 w 1291"/>
                <a:gd name="T39" fmla="*/ 281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91" h="702">
                  <a:moveTo>
                    <a:pt x="1139" y="281"/>
                  </a:moveTo>
                  <a:cubicBezTo>
                    <a:pt x="1033" y="322"/>
                    <a:pt x="925" y="354"/>
                    <a:pt x="838" y="437"/>
                  </a:cubicBezTo>
                  <a:cubicBezTo>
                    <a:pt x="790" y="483"/>
                    <a:pt x="719" y="503"/>
                    <a:pt x="658" y="533"/>
                  </a:cubicBezTo>
                  <a:cubicBezTo>
                    <a:pt x="644" y="535"/>
                    <a:pt x="629" y="536"/>
                    <a:pt x="615" y="538"/>
                  </a:cubicBezTo>
                  <a:cubicBezTo>
                    <a:pt x="601" y="550"/>
                    <a:pt x="580" y="542"/>
                    <a:pt x="567" y="556"/>
                  </a:cubicBezTo>
                  <a:cubicBezTo>
                    <a:pt x="560" y="558"/>
                    <a:pt x="554" y="558"/>
                    <a:pt x="546" y="559"/>
                  </a:cubicBezTo>
                  <a:cubicBezTo>
                    <a:pt x="532" y="570"/>
                    <a:pt x="517" y="568"/>
                    <a:pt x="502" y="568"/>
                  </a:cubicBezTo>
                  <a:cubicBezTo>
                    <a:pt x="401" y="599"/>
                    <a:pt x="286" y="590"/>
                    <a:pt x="204" y="674"/>
                  </a:cubicBezTo>
                  <a:cubicBezTo>
                    <a:pt x="151" y="701"/>
                    <a:pt x="96" y="697"/>
                    <a:pt x="39" y="690"/>
                  </a:cubicBezTo>
                  <a:cubicBezTo>
                    <a:pt x="22" y="689"/>
                    <a:pt x="0" y="683"/>
                    <a:pt x="2" y="658"/>
                  </a:cubicBezTo>
                  <a:cubicBezTo>
                    <a:pt x="3" y="635"/>
                    <a:pt x="25" y="632"/>
                    <a:pt x="42" y="626"/>
                  </a:cubicBezTo>
                  <a:cubicBezTo>
                    <a:pt x="123" y="559"/>
                    <a:pt x="247" y="570"/>
                    <a:pt x="309" y="472"/>
                  </a:cubicBezTo>
                  <a:cubicBezTo>
                    <a:pt x="314" y="466"/>
                    <a:pt x="331" y="464"/>
                    <a:pt x="341" y="467"/>
                  </a:cubicBezTo>
                  <a:cubicBezTo>
                    <a:pt x="444" y="509"/>
                    <a:pt x="519" y="445"/>
                    <a:pt x="598" y="400"/>
                  </a:cubicBezTo>
                  <a:cubicBezTo>
                    <a:pt x="621" y="397"/>
                    <a:pt x="630" y="379"/>
                    <a:pt x="641" y="361"/>
                  </a:cubicBezTo>
                  <a:cubicBezTo>
                    <a:pt x="679" y="246"/>
                    <a:pt x="783" y="199"/>
                    <a:pt x="874" y="145"/>
                  </a:cubicBezTo>
                  <a:cubicBezTo>
                    <a:pt x="943" y="106"/>
                    <a:pt x="1009" y="63"/>
                    <a:pt x="1068" y="12"/>
                  </a:cubicBezTo>
                  <a:cubicBezTo>
                    <a:pt x="1113" y="0"/>
                    <a:pt x="1145" y="28"/>
                    <a:pt x="1178" y="49"/>
                  </a:cubicBezTo>
                  <a:cubicBezTo>
                    <a:pt x="1290" y="127"/>
                    <a:pt x="1197" y="191"/>
                    <a:pt x="1163" y="258"/>
                  </a:cubicBezTo>
                  <a:cubicBezTo>
                    <a:pt x="1155" y="266"/>
                    <a:pt x="1148" y="274"/>
                    <a:pt x="1139" y="281"/>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66" name="Forme libre 1665"/>
            <p:cNvSpPr>
              <a:spLocks noChangeArrowheads="1"/>
            </p:cNvSpPr>
            <p:nvPr userDrawn="1"/>
          </p:nvSpPr>
          <p:spPr bwMode="auto">
            <a:xfrm>
              <a:off x="5195888" y="5453063"/>
              <a:ext cx="17462" cy="6350"/>
            </a:xfrm>
            <a:custGeom>
              <a:avLst/>
              <a:gdLst>
                <a:gd name="T0" fmla="*/ 0 w 49"/>
                <a:gd name="T1" fmla="*/ 18 h 19"/>
                <a:gd name="T2" fmla="*/ 48 w 49"/>
                <a:gd name="T3" fmla="*/ 0 h 19"/>
                <a:gd name="T4" fmla="*/ 46 w 49"/>
                <a:gd name="T5" fmla="*/ 17 h 19"/>
                <a:gd name="T6" fmla="*/ 0 w 49"/>
                <a:gd name="T7" fmla="*/ 18 h 19"/>
              </a:gdLst>
              <a:ahLst/>
              <a:cxnLst>
                <a:cxn ang="0">
                  <a:pos x="T0" y="T1"/>
                </a:cxn>
                <a:cxn ang="0">
                  <a:pos x="T2" y="T3"/>
                </a:cxn>
                <a:cxn ang="0">
                  <a:pos x="T4" y="T5"/>
                </a:cxn>
                <a:cxn ang="0">
                  <a:pos x="T6" y="T7"/>
                </a:cxn>
              </a:cxnLst>
              <a:rect l="0" t="0" r="r" b="b"/>
              <a:pathLst>
                <a:path w="49" h="19">
                  <a:moveTo>
                    <a:pt x="0" y="18"/>
                  </a:moveTo>
                  <a:cubicBezTo>
                    <a:pt x="16" y="12"/>
                    <a:pt x="33" y="6"/>
                    <a:pt x="48" y="0"/>
                  </a:cubicBezTo>
                  <a:cubicBezTo>
                    <a:pt x="46" y="6"/>
                    <a:pt x="46" y="12"/>
                    <a:pt x="46" y="17"/>
                  </a:cubicBezTo>
                  <a:cubicBezTo>
                    <a:pt x="29" y="18"/>
                    <a:pt x="16" y="18"/>
                    <a:pt x="0" y="18"/>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67" name="Forme libre 1666"/>
            <p:cNvSpPr>
              <a:spLocks noChangeArrowheads="1"/>
            </p:cNvSpPr>
            <p:nvPr userDrawn="1"/>
          </p:nvSpPr>
          <p:spPr bwMode="auto">
            <a:xfrm>
              <a:off x="5040313" y="5451475"/>
              <a:ext cx="130175" cy="50800"/>
            </a:xfrm>
            <a:custGeom>
              <a:avLst/>
              <a:gdLst>
                <a:gd name="T0" fmla="*/ 64 w 363"/>
                <a:gd name="T1" fmla="*/ 141 h 143"/>
                <a:gd name="T2" fmla="*/ 0 w 363"/>
                <a:gd name="T3" fmla="*/ 116 h 143"/>
                <a:gd name="T4" fmla="*/ 362 w 363"/>
                <a:gd name="T5" fmla="*/ 26 h 143"/>
                <a:gd name="T6" fmla="*/ 358 w 363"/>
                <a:gd name="T7" fmla="*/ 37 h 143"/>
                <a:gd name="T8" fmla="*/ 342 w 363"/>
                <a:gd name="T9" fmla="*/ 54 h 143"/>
                <a:gd name="T10" fmla="*/ 333 w 363"/>
                <a:gd name="T11" fmla="*/ 60 h 143"/>
                <a:gd name="T12" fmla="*/ 313 w 363"/>
                <a:gd name="T13" fmla="*/ 69 h 143"/>
                <a:gd name="T14" fmla="*/ 200 w 363"/>
                <a:gd name="T15" fmla="*/ 121 h 143"/>
                <a:gd name="T16" fmla="*/ 171 w 363"/>
                <a:gd name="T17" fmla="*/ 128 h 143"/>
                <a:gd name="T18" fmla="*/ 84 w 363"/>
                <a:gd name="T19" fmla="*/ 141 h 143"/>
                <a:gd name="T20" fmla="*/ 64 w 363"/>
                <a:gd name="T21" fmla="*/ 14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3" h="143">
                  <a:moveTo>
                    <a:pt x="64" y="141"/>
                  </a:moveTo>
                  <a:cubicBezTo>
                    <a:pt x="46" y="138"/>
                    <a:pt x="26" y="142"/>
                    <a:pt x="0" y="116"/>
                  </a:cubicBezTo>
                  <a:cubicBezTo>
                    <a:pt x="116" y="55"/>
                    <a:pt x="228" y="0"/>
                    <a:pt x="362" y="26"/>
                  </a:cubicBezTo>
                  <a:lnTo>
                    <a:pt x="358" y="37"/>
                  </a:lnTo>
                  <a:cubicBezTo>
                    <a:pt x="353" y="43"/>
                    <a:pt x="349" y="49"/>
                    <a:pt x="342" y="54"/>
                  </a:cubicBezTo>
                  <a:lnTo>
                    <a:pt x="333" y="60"/>
                  </a:lnTo>
                  <a:cubicBezTo>
                    <a:pt x="326" y="61"/>
                    <a:pt x="320" y="64"/>
                    <a:pt x="313" y="69"/>
                  </a:cubicBezTo>
                  <a:cubicBezTo>
                    <a:pt x="275" y="86"/>
                    <a:pt x="239" y="104"/>
                    <a:pt x="200" y="121"/>
                  </a:cubicBezTo>
                  <a:cubicBezTo>
                    <a:pt x="191" y="125"/>
                    <a:pt x="182" y="128"/>
                    <a:pt x="171" y="128"/>
                  </a:cubicBezTo>
                  <a:cubicBezTo>
                    <a:pt x="142" y="133"/>
                    <a:pt x="110" y="118"/>
                    <a:pt x="84" y="141"/>
                  </a:cubicBezTo>
                  <a:cubicBezTo>
                    <a:pt x="78" y="139"/>
                    <a:pt x="72" y="141"/>
                    <a:pt x="64" y="141"/>
                  </a:cubicBezTo>
                </a:path>
              </a:pathLst>
            </a:custGeom>
            <a:solidFill>
              <a:srgbClr val="B7B7B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68" name="Forme libre 1667"/>
            <p:cNvSpPr>
              <a:spLocks noChangeArrowheads="1"/>
            </p:cNvSpPr>
            <p:nvPr userDrawn="1"/>
          </p:nvSpPr>
          <p:spPr bwMode="auto">
            <a:xfrm>
              <a:off x="5167313" y="5461000"/>
              <a:ext cx="20637" cy="9525"/>
            </a:xfrm>
            <a:custGeom>
              <a:avLst/>
              <a:gdLst>
                <a:gd name="T0" fmla="*/ 10 w 57"/>
                <a:gd name="T1" fmla="*/ 0 h 27"/>
                <a:gd name="T2" fmla="*/ 56 w 57"/>
                <a:gd name="T3" fmla="*/ 0 h 27"/>
                <a:gd name="T4" fmla="*/ 13 w 57"/>
                <a:gd name="T5" fmla="*/ 26 h 27"/>
                <a:gd name="T6" fmla="*/ 1 w 57"/>
                <a:gd name="T7" fmla="*/ 21 h 27"/>
                <a:gd name="T8" fmla="*/ 10 w 57"/>
                <a:gd name="T9" fmla="*/ 0 h 27"/>
              </a:gdLst>
              <a:ahLst/>
              <a:cxnLst>
                <a:cxn ang="0">
                  <a:pos x="T0" y="T1"/>
                </a:cxn>
                <a:cxn ang="0">
                  <a:pos x="T2" y="T3"/>
                </a:cxn>
                <a:cxn ang="0">
                  <a:pos x="T4" y="T5"/>
                </a:cxn>
                <a:cxn ang="0">
                  <a:pos x="T6" y="T7"/>
                </a:cxn>
                <a:cxn ang="0">
                  <a:pos x="T8" y="T9"/>
                </a:cxn>
              </a:cxnLst>
              <a:rect l="0" t="0" r="r" b="b"/>
              <a:pathLst>
                <a:path w="57" h="27">
                  <a:moveTo>
                    <a:pt x="10" y="0"/>
                  </a:moveTo>
                  <a:cubicBezTo>
                    <a:pt x="26" y="0"/>
                    <a:pt x="41" y="0"/>
                    <a:pt x="56" y="0"/>
                  </a:cubicBezTo>
                  <a:cubicBezTo>
                    <a:pt x="42" y="9"/>
                    <a:pt x="27" y="17"/>
                    <a:pt x="13" y="26"/>
                  </a:cubicBezTo>
                  <a:cubicBezTo>
                    <a:pt x="9" y="25"/>
                    <a:pt x="6" y="23"/>
                    <a:pt x="1" y="21"/>
                  </a:cubicBezTo>
                  <a:cubicBezTo>
                    <a:pt x="0" y="12"/>
                    <a:pt x="3" y="5"/>
                    <a:pt x="10" y="0"/>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69" name="Forme libre 1668"/>
            <p:cNvSpPr>
              <a:spLocks noChangeArrowheads="1"/>
            </p:cNvSpPr>
            <p:nvPr userDrawn="1"/>
          </p:nvSpPr>
          <p:spPr bwMode="auto">
            <a:xfrm>
              <a:off x="5100638" y="5492750"/>
              <a:ext cx="12700" cy="9525"/>
            </a:xfrm>
            <a:custGeom>
              <a:avLst/>
              <a:gdLst>
                <a:gd name="T0" fmla="*/ 13 w 37"/>
                <a:gd name="T1" fmla="*/ 0 h 27"/>
                <a:gd name="T2" fmla="*/ 36 w 37"/>
                <a:gd name="T3" fmla="*/ 3 h 27"/>
                <a:gd name="T4" fmla="*/ 15 w 37"/>
                <a:gd name="T5" fmla="*/ 26 h 27"/>
                <a:gd name="T6" fmla="*/ 7 w 37"/>
                <a:gd name="T7" fmla="*/ 19 h 27"/>
                <a:gd name="T8" fmla="*/ 3 w 37"/>
                <a:gd name="T9" fmla="*/ 5 h 27"/>
                <a:gd name="T10" fmla="*/ 13 w 37"/>
                <a:gd name="T11" fmla="*/ 0 h 27"/>
              </a:gdLst>
              <a:ahLst/>
              <a:cxnLst>
                <a:cxn ang="0">
                  <a:pos x="T0" y="T1"/>
                </a:cxn>
                <a:cxn ang="0">
                  <a:pos x="T2" y="T3"/>
                </a:cxn>
                <a:cxn ang="0">
                  <a:pos x="T4" y="T5"/>
                </a:cxn>
                <a:cxn ang="0">
                  <a:pos x="T6" y="T7"/>
                </a:cxn>
                <a:cxn ang="0">
                  <a:pos x="T8" y="T9"/>
                </a:cxn>
                <a:cxn ang="0">
                  <a:pos x="T10" y="T11"/>
                </a:cxn>
              </a:cxnLst>
              <a:rect l="0" t="0" r="r" b="b"/>
              <a:pathLst>
                <a:path w="37" h="27">
                  <a:moveTo>
                    <a:pt x="13" y="0"/>
                  </a:moveTo>
                  <a:cubicBezTo>
                    <a:pt x="21" y="2"/>
                    <a:pt x="29" y="2"/>
                    <a:pt x="36" y="3"/>
                  </a:cubicBezTo>
                  <a:cubicBezTo>
                    <a:pt x="29" y="11"/>
                    <a:pt x="23" y="19"/>
                    <a:pt x="15" y="26"/>
                  </a:cubicBezTo>
                  <a:lnTo>
                    <a:pt x="7" y="19"/>
                  </a:lnTo>
                  <a:cubicBezTo>
                    <a:pt x="1" y="12"/>
                    <a:pt x="0" y="8"/>
                    <a:pt x="3" y="5"/>
                  </a:cubicBezTo>
                  <a:cubicBezTo>
                    <a:pt x="7" y="2"/>
                    <a:pt x="10" y="0"/>
                    <a:pt x="13" y="0"/>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70" name="Forme libre 1669"/>
            <p:cNvSpPr>
              <a:spLocks noChangeArrowheads="1"/>
            </p:cNvSpPr>
            <p:nvPr userDrawn="1"/>
          </p:nvSpPr>
          <p:spPr bwMode="auto">
            <a:xfrm>
              <a:off x="5154613" y="5467350"/>
              <a:ext cx="11112" cy="7938"/>
            </a:xfrm>
            <a:custGeom>
              <a:avLst/>
              <a:gdLst>
                <a:gd name="T0" fmla="*/ 0 w 33"/>
                <a:gd name="T1" fmla="*/ 21 h 24"/>
                <a:gd name="T2" fmla="*/ 21 w 33"/>
                <a:gd name="T3" fmla="*/ 0 h 24"/>
                <a:gd name="T4" fmla="*/ 29 w 33"/>
                <a:gd name="T5" fmla="*/ 15 h 24"/>
                <a:gd name="T6" fmla="*/ 20 w 33"/>
                <a:gd name="T7" fmla="*/ 21 h 24"/>
                <a:gd name="T8" fmla="*/ 9 w 33"/>
                <a:gd name="T9" fmla="*/ 23 h 24"/>
                <a:gd name="T10" fmla="*/ 0 w 33"/>
                <a:gd name="T11" fmla="*/ 21 h 24"/>
              </a:gdLst>
              <a:ahLst/>
              <a:cxnLst>
                <a:cxn ang="0">
                  <a:pos x="T0" y="T1"/>
                </a:cxn>
                <a:cxn ang="0">
                  <a:pos x="T2" y="T3"/>
                </a:cxn>
                <a:cxn ang="0">
                  <a:pos x="T4" y="T5"/>
                </a:cxn>
                <a:cxn ang="0">
                  <a:pos x="T6" y="T7"/>
                </a:cxn>
                <a:cxn ang="0">
                  <a:pos x="T8" y="T9"/>
                </a:cxn>
                <a:cxn ang="0">
                  <a:pos x="T10" y="T11"/>
                </a:cxn>
              </a:cxnLst>
              <a:rect l="0" t="0" r="r" b="b"/>
              <a:pathLst>
                <a:path w="33" h="24">
                  <a:moveTo>
                    <a:pt x="0" y="21"/>
                  </a:moveTo>
                  <a:cubicBezTo>
                    <a:pt x="8" y="14"/>
                    <a:pt x="14" y="8"/>
                    <a:pt x="21" y="0"/>
                  </a:cubicBezTo>
                  <a:cubicBezTo>
                    <a:pt x="29" y="5"/>
                    <a:pt x="32" y="11"/>
                    <a:pt x="29" y="15"/>
                  </a:cubicBezTo>
                  <a:cubicBezTo>
                    <a:pt x="26" y="20"/>
                    <a:pt x="23" y="21"/>
                    <a:pt x="20" y="21"/>
                  </a:cubicBezTo>
                  <a:lnTo>
                    <a:pt x="9" y="23"/>
                  </a:lnTo>
                  <a:lnTo>
                    <a:pt x="0" y="21"/>
                  </a:ln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71" name="Forme libre 1670"/>
            <p:cNvSpPr>
              <a:spLocks noChangeArrowheads="1"/>
            </p:cNvSpPr>
            <p:nvPr userDrawn="1"/>
          </p:nvSpPr>
          <p:spPr bwMode="auto">
            <a:xfrm>
              <a:off x="5160963" y="5465763"/>
              <a:ext cx="11112" cy="11112"/>
            </a:xfrm>
            <a:custGeom>
              <a:avLst/>
              <a:gdLst>
                <a:gd name="T0" fmla="*/ 0 w 30"/>
                <a:gd name="T1" fmla="*/ 29 h 30"/>
                <a:gd name="T2" fmla="*/ 1 w 30"/>
                <a:gd name="T3" fmla="*/ 8 h 30"/>
                <a:gd name="T4" fmla="*/ 1 w 30"/>
                <a:gd name="T5" fmla="*/ 8 h 30"/>
                <a:gd name="T6" fmla="*/ 23 w 30"/>
                <a:gd name="T7" fmla="*/ 8 h 30"/>
                <a:gd name="T8" fmla="*/ 29 w 30"/>
                <a:gd name="T9" fmla="*/ 14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cubicBezTo>
                    <a:pt x="0" y="22"/>
                    <a:pt x="1" y="16"/>
                    <a:pt x="1" y="8"/>
                  </a:cubicBezTo>
                  <a:lnTo>
                    <a:pt x="1" y="8"/>
                  </a:lnTo>
                  <a:cubicBezTo>
                    <a:pt x="9" y="0"/>
                    <a:pt x="15" y="0"/>
                    <a:pt x="23" y="8"/>
                  </a:cubicBezTo>
                  <a:lnTo>
                    <a:pt x="29" y="14"/>
                  </a:lnTo>
                  <a:cubicBezTo>
                    <a:pt x="20" y="19"/>
                    <a:pt x="10" y="23"/>
                    <a:pt x="0" y="29"/>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72" name="Forme libre 1671"/>
            <p:cNvSpPr>
              <a:spLocks noChangeArrowheads="1"/>
            </p:cNvSpPr>
            <p:nvPr userDrawn="1"/>
          </p:nvSpPr>
          <p:spPr bwMode="auto">
            <a:xfrm>
              <a:off x="5534025" y="5400675"/>
              <a:ext cx="341313" cy="230188"/>
            </a:xfrm>
            <a:custGeom>
              <a:avLst/>
              <a:gdLst>
                <a:gd name="T0" fmla="*/ 187 w 950"/>
                <a:gd name="T1" fmla="*/ 628 h 641"/>
                <a:gd name="T2" fmla="*/ 74 w 950"/>
                <a:gd name="T3" fmla="*/ 634 h 641"/>
                <a:gd name="T4" fmla="*/ 3 w 950"/>
                <a:gd name="T5" fmla="*/ 571 h 641"/>
                <a:gd name="T6" fmla="*/ 29 w 950"/>
                <a:gd name="T7" fmla="*/ 345 h 641"/>
                <a:gd name="T8" fmla="*/ 123 w 950"/>
                <a:gd name="T9" fmla="*/ 289 h 641"/>
                <a:gd name="T10" fmla="*/ 438 w 950"/>
                <a:gd name="T11" fmla="*/ 260 h 641"/>
                <a:gd name="T12" fmla="*/ 462 w 950"/>
                <a:gd name="T13" fmla="*/ 199 h 641"/>
                <a:gd name="T14" fmla="*/ 806 w 950"/>
                <a:gd name="T15" fmla="*/ 9 h 641"/>
                <a:gd name="T16" fmla="*/ 872 w 950"/>
                <a:gd name="T17" fmla="*/ 8 h 641"/>
                <a:gd name="T18" fmla="*/ 884 w 950"/>
                <a:gd name="T19" fmla="*/ 162 h 641"/>
                <a:gd name="T20" fmla="*/ 884 w 950"/>
                <a:gd name="T21" fmla="*/ 189 h 641"/>
                <a:gd name="T22" fmla="*/ 869 w 950"/>
                <a:gd name="T23" fmla="*/ 215 h 641"/>
                <a:gd name="T24" fmla="*/ 830 w 950"/>
                <a:gd name="T25" fmla="*/ 241 h 641"/>
                <a:gd name="T26" fmla="*/ 684 w 950"/>
                <a:gd name="T27" fmla="*/ 306 h 641"/>
                <a:gd name="T28" fmla="*/ 612 w 950"/>
                <a:gd name="T29" fmla="*/ 379 h 641"/>
                <a:gd name="T30" fmla="*/ 636 w 950"/>
                <a:gd name="T31" fmla="*/ 466 h 641"/>
                <a:gd name="T32" fmla="*/ 522 w 950"/>
                <a:gd name="T33" fmla="*/ 522 h 641"/>
                <a:gd name="T34" fmla="*/ 378 w 950"/>
                <a:gd name="T35" fmla="*/ 579 h 641"/>
                <a:gd name="T36" fmla="*/ 319 w 950"/>
                <a:gd name="T37" fmla="*/ 597 h 641"/>
                <a:gd name="T38" fmla="*/ 187 w 950"/>
                <a:gd name="T39" fmla="*/ 628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0" h="641">
                  <a:moveTo>
                    <a:pt x="187" y="628"/>
                  </a:moveTo>
                  <a:cubicBezTo>
                    <a:pt x="149" y="629"/>
                    <a:pt x="111" y="629"/>
                    <a:pt x="74" y="634"/>
                  </a:cubicBezTo>
                  <a:cubicBezTo>
                    <a:pt x="26" y="640"/>
                    <a:pt x="0" y="619"/>
                    <a:pt x="3" y="571"/>
                  </a:cubicBezTo>
                  <a:cubicBezTo>
                    <a:pt x="9" y="496"/>
                    <a:pt x="18" y="420"/>
                    <a:pt x="29" y="345"/>
                  </a:cubicBezTo>
                  <a:cubicBezTo>
                    <a:pt x="38" y="293"/>
                    <a:pt x="76" y="283"/>
                    <a:pt x="123" y="289"/>
                  </a:cubicBezTo>
                  <a:cubicBezTo>
                    <a:pt x="230" y="301"/>
                    <a:pt x="334" y="283"/>
                    <a:pt x="438" y="260"/>
                  </a:cubicBezTo>
                  <a:cubicBezTo>
                    <a:pt x="441" y="237"/>
                    <a:pt x="447" y="217"/>
                    <a:pt x="462" y="199"/>
                  </a:cubicBezTo>
                  <a:cubicBezTo>
                    <a:pt x="572" y="128"/>
                    <a:pt x="697" y="83"/>
                    <a:pt x="806" y="9"/>
                  </a:cubicBezTo>
                  <a:cubicBezTo>
                    <a:pt x="827" y="6"/>
                    <a:pt x="850" y="0"/>
                    <a:pt x="872" y="8"/>
                  </a:cubicBezTo>
                  <a:cubicBezTo>
                    <a:pt x="949" y="54"/>
                    <a:pt x="898" y="109"/>
                    <a:pt x="884" y="162"/>
                  </a:cubicBezTo>
                  <a:cubicBezTo>
                    <a:pt x="887" y="171"/>
                    <a:pt x="885" y="180"/>
                    <a:pt x="884" y="189"/>
                  </a:cubicBezTo>
                  <a:cubicBezTo>
                    <a:pt x="881" y="200"/>
                    <a:pt x="876" y="208"/>
                    <a:pt x="869" y="215"/>
                  </a:cubicBezTo>
                  <a:cubicBezTo>
                    <a:pt x="856" y="225"/>
                    <a:pt x="844" y="235"/>
                    <a:pt x="830" y="241"/>
                  </a:cubicBezTo>
                  <a:cubicBezTo>
                    <a:pt x="781" y="263"/>
                    <a:pt x="734" y="286"/>
                    <a:pt x="684" y="306"/>
                  </a:cubicBezTo>
                  <a:cubicBezTo>
                    <a:pt x="650" y="318"/>
                    <a:pt x="607" y="327"/>
                    <a:pt x="612" y="379"/>
                  </a:cubicBezTo>
                  <a:cubicBezTo>
                    <a:pt x="618" y="409"/>
                    <a:pt x="636" y="435"/>
                    <a:pt x="636" y="466"/>
                  </a:cubicBezTo>
                  <a:cubicBezTo>
                    <a:pt x="623" y="533"/>
                    <a:pt x="563" y="530"/>
                    <a:pt x="522" y="522"/>
                  </a:cubicBezTo>
                  <a:cubicBezTo>
                    <a:pt x="456" y="509"/>
                    <a:pt x="418" y="539"/>
                    <a:pt x="378" y="579"/>
                  </a:cubicBezTo>
                  <a:cubicBezTo>
                    <a:pt x="360" y="591"/>
                    <a:pt x="337" y="585"/>
                    <a:pt x="319" y="597"/>
                  </a:cubicBezTo>
                  <a:cubicBezTo>
                    <a:pt x="274" y="608"/>
                    <a:pt x="232" y="617"/>
                    <a:pt x="187" y="628"/>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73" name="Forme libre 1672"/>
            <p:cNvSpPr>
              <a:spLocks noChangeArrowheads="1"/>
            </p:cNvSpPr>
            <p:nvPr userDrawn="1"/>
          </p:nvSpPr>
          <p:spPr bwMode="auto">
            <a:xfrm>
              <a:off x="5648325" y="5602288"/>
              <a:ext cx="36513" cy="15875"/>
            </a:xfrm>
            <a:custGeom>
              <a:avLst/>
              <a:gdLst>
                <a:gd name="T0" fmla="*/ 0 w 102"/>
                <a:gd name="T1" fmla="*/ 35 h 42"/>
                <a:gd name="T2" fmla="*/ 46 w 102"/>
                <a:gd name="T3" fmla="*/ 15 h 42"/>
                <a:gd name="T4" fmla="*/ 101 w 102"/>
                <a:gd name="T5" fmla="*/ 20 h 42"/>
                <a:gd name="T6" fmla="*/ 70 w 102"/>
                <a:gd name="T7" fmla="*/ 41 h 42"/>
                <a:gd name="T8" fmla="*/ 0 w 102"/>
                <a:gd name="T9" fmla="*/ 35 h 42"/>
              </a:gdLst>
              <a:ahLst/>
              <a:cxnLst>
                <a:cxn ang="0">
                  <a:pos x="T0" y="T1"/>
                </a:cxn>
                <a:cxn ang="0">
                  <a:pos x="T2" y="T3"/>
                </a:cxn>
                <a:cxn ang="0">
                  <a:pos x="T4" y="T5"/>
                </a:cxn>
                <a:cxn ang="0">
                  <a:pos x="T6" y="T7"/>
                </a:cxn>
                <a:cxn ang="0">
                  <a:pos x="T8" y="T9"/>
                </a:cxn>
              </a:cxnLst>
              <a:rect l="0" t="0" r="r" b="b"/>
              <a:pathLst>
                <a:path w="102" h="42">
                  <a:moveTo>
                    <a:pt x="0" y="35"/>
                  </a:moveTo>
                  <a:cubicBezTo>
                    <a:pt x="15" y="29"/>
                    <a:pt x="30" y="21"/>
                    <a:pt x="46" y="15"/>
                  </a:cubicBezTo>
                  <a:cubicBezTo>
                    <a:pt x="65" y="3"/>
                    <a:pt x="84" y="0"/>
                    <a:pt x="101" y="20"/>
                  </a:cubicBezTo>
                  <a:cubicBezTo>
                    <a:pt x="90" y="28"/>
                    <a:pt x="81" y="34"/>
                    <a:pt x="70" y="41"/>
                  </a:cubicBezTo>
                  <a:cubicBezTo>
                    <a:pt x="47" y="40"/>
                    <a:pt x="23" y="37"/>
                    <a:pt x="0" y="35"/>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74" name="Forme libre 1673"/>
            <p:cNvSpPr>
              <a:spLocks noChangeArrowheads="1"/>
            </p:cNvSpPr>
            <p:nvPr userDrawn="1"/>
          </p:nvSpPr>
          <p:spPr bwMode="auto">
            <a:xfrm>
              <a:off x="1555750" y="2765425"/>
              <a:ext cx="20638" cy="15875"/>
            </a:xfrm>
            <a:custGeom>
              <a:avLst/>
              <a:gdLst>
                <a:gd name="T0" fmla="*/ 24 w 56"/>
                <a:gd name="T1" fmla="*/ 44 h 45"/>
                <a:gd name="T2" fmla="*/ 13 w 56"/>
                <a:gd name="T3" fmla="*/ 42 h 45"/>
                <a:gd name="T4" fmla="*/ 7 w 56"/>
                <a:gd name="T5" fmla="*/ 24 h 45"/>
                <a:gd name="T6" fmla="*/ 3 w 56"/>
                <a:gd name="T7" fmla="*/ 7 h 45"/>
                <a:gd name="T8" fmla="*/ 10 w 56"/>
                <a:gd name="T9" fmla="*/ 0 h 45"/>
                <a:gd name="T10" fmla="*/ 55 w 56"/>
                <a:gd name="T11" fmla="*/ 3 h 45"/>
                <a:gd name="T12" fmla="*/ 55 w 56"/>
                <a:gd name="T13" fmla="*/ 17 h 45"/>
                <a:gd name="T14" fmla="*/ 24 w 56"/>
                <a:gd name="T15" fmla="*/ 44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45">
                  <a:moveTo>
                    <a:pt x="24" y="44"/>
                  </a:moveTo>
                  <a:cubicBezTo>
                    <a:pt x="21" y="42"/>
                    <a:pt x="16" y="42"/>
                    <a:pt x="13" y="42"/>
                  </a:cubicBezTo>
                  <a:cubicBezTo>
                    <a:pt x="9" y="36"/>
                    <a:pt x="7" y="30"/>
                    <a:pt x="7" y="24"/>
                  </a:cubicBezTo>
                  <a:cubicBezTo>
                    <a:pt x="1" y="18"/>
                    <a:pt x="0" y="11"/>
                    <a:pt x="3" y="7"/>
                  </a:cubicBezTo>
                  <a:cubicBezTo>
                    <a:pt x="6" y="2"/>
                    <a:pt x="7" y="0"/>
                    <a:pt x="10" y="0"/>
                  </a:cubicBezTo>
                  <a:cubicBezTo>
                    <a:pt x="26" y="1"/>
                    <a:pt x="39" y="1"/>
                    <a:pt x="55" y="3"/>
                  </a:cubicBezTo>
                  <a:cubicBezTo>
                    <a:pt x="55" y="7"/>
                    <a:pt x="55" y="12"/>
                    <a:pt x="55" y="17"/>
                  </a:cubicBezTo>
                  <a:cubicBezTo>
                    <a:pt x="44" y="26"/>
                    <a:pt x="35" y="35"/>
                    <a:pt x="24" y="44"/>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75" name="Forme libre 1674"/>
            <p:cNvSpPr>
              <a:spLocks noChangeArrowheads="1"/>
            </p:cNvSpPr>
            <p:nvPr userDrawn="1"/>
          </p:nvSpPr>
          <p:spPr bwMode="auto">
            <a:xfrm>
              <a:off x="1574800" y="2765425"/>
              <a:ext cx="3175" cy="4763"/>
            </a:xfrm>
            <a:custGeom>
              <a:avLst/>
              <a:gdLst>
                <a:gd name="T0" fmla="*/ 0 w 9"/>
                <a:gd name="T1" fmla="*/ 14 h 15"/>
                <a:gd name="T2" fmla="*/ 0 w 9"/>
                <a:gd name="T3" fmla="*/ 0 h 15"/>
                <a:gd name="T4" fmla="*/ 8 w 9"/>
                <a:gd name="T5" fmla="*/ 7 h 15"/>
                <a:gd name="T6" fmla="*/ 0 w 9"/>
                <a:gd name="T7" fmla="*/ 14 h 15"/>
              </a:gdLst>
              <a:ahLst/>
              <a:cxnLst>
                <a:cxn ang="0">
                  <a:pos x="T0" y="T1"/>
                </a:cxn>
                <a:cxn ang="0">
                  <a:pos x="T2" y="T3"/>
                </a:cxn>
                <a:cxn ang="0">
                  <a:pos x="T4" y="T5"/>
                </a:cxn>
                <a:cxn ang="0">
                  <a:pos x="T6" y="T7"/>
                </a:cxn>
              </a:cxnLst>
              <a:rect l="0" t="0" r="r" b="b"/>
              <a:pathLst>
                <a:path w="9" h="15">
                  <a:moveTo>
                    <a:pt x="0" y="14"/>
                  </a:moveTo>
                  <a:cubicBezTo>
                    <a:pt x="0" y="9"/>
                    <a:pt x="0" y="4"/>
                    <a:pt x="0" y="0"/>
                  </a:cubicBezTo>
                  <a:lnTo>
                    <a:pt x="8" y="7"/>
                  </a:lnTo>
                  <a:lnTo>
                    <a:pt x="0" y="14"/>
                  </a:lnTo>
                </a:path>
              </a:pathLst>
            </a:custGeom>
            <a:solidFill>
              <a:srgbClr val="C0C0C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76" name="Forme libre 1675"/>
            <p:cNvSpPr>
              <a:spLocks noChangeArrowheads="1"/>
            </p:cNvSpPr>
            <p:nvPr userDrawn="1"/>
          </p:nvSpPr>
          <p:spPr bwMode="auto">
            <a:xfrm>
              <a:off x="1550988" y="2763838"/>
              <a:ext cx="9525" cy="9525"/>
            </a:xfrm>
            <a:custGeom>
              <a:avLst/>
              <a:gdLst>
                <a:gd name="T0" fmla="*/ 25 w 26"/>
                <a:gd name="T1" fmla="*/ 1 h 27"/>
                <a:gd name="T2" fmla="*/ 22 w 26"/>
                <a:gd name="T3" fmla="*/ 26 h 27"/>
                <a:gd name="T4" fmla="*/ 3 w 26"/>
                <a:gd name="T5" fmla="*/ 1 h 27"/>
                <a:gd name="T6" fmla="*/ 25 w 26"/>
                <a:gd name="T7" fmla="*/ 1 h 27"/>
                <a:gd name="T8" fmla="*/ 2 w 26"/>
                <a:gd name="T9" fmla="*/ 0 h 27"/>
                <a:gd name="T10" fmla="*/ 0 w 26"/>
                <a:gd name="T11" fmla="*/ 1 h 27"/>
                <a:gd name="T12" fmla="*/ 3 w 26"/>
                <a:gd name="T13" fmla="*/ 1 h 27"/>
                <a:gd name="T14" fmla="*/ 2 w 26"/>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7">
                  <a:moveTo>
                    <a:pt x="25" y="1"/>
                  </a:moveTo>
                  <a:cubicBezTo>
                    <a:pt x="23" y="9"/>
                    <a:pt x="23" y="18"/>
                    <a:pt x="22" y="26"/>
                  </a:cubicBezTo>
                  <a:cubicBezTo>
                    <a:pt x="16" y="17"/>
                    <a:pt x="9" y="9"/>
                    <a:pt x="3" y="1"/>
                  </a:cubicBezTo>
                  <a:lnTo>
                    <a:pt x="25" y="1"/>
                  </a:lnTo>
                  <a:close/>
                  <a:moveTo>
                    <a:pt x="2" y="0"/>
                  </a:moveTo>
                  <a:lnTo>
                    <a:pt x="0" y="1"/>
                  </a:lnTo>
                  <a:lnTo>
                    <a:pt x="3" y="1"/>
                  </a:lnTo>
                  <a:lnTo>
                    <a:pt x="2" y="0"/>
                  </a:lnTo>
                  <a:close/>
                </a:path>
              </a:pathLst>
            </a:custGeom>
            <a:solidFill>
              <a:srgbClr val="C0C0C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77" name="Forme libre 1676"/>
            <p:cNvSpPr>
              <a:spLocks noChangeArrowheads="1"/>
            </p:cNvSpPr>
            <p:nvPr userDrawn="1"/>
          </p:nvSpPr>
          <p:spPr bwMode="auto">
            <a:xfrm>
              <a:off x="1549400" y="2762250"/>
              <a:ext cx="1588" cy="1588"/>
            </a:xfrm>
            <a:custGeom>
              <a:avLst/>
              <a:gdLst>
                <a:gd name="T0" fmla="*/ 4 w 5"/>
                <a:gd name="T1" fmla="*/ 3 h 5"/>
                <a:gd name="T2" fmla="*/ 0 w 5"/>
                <a:gd name="T3" fmla="*/ 0 h 5"/>
                <a:gd name="T4" fmla="*/ 3 w 5"/>
                <a:gd name="T5" fmla="*/ 4 h 5"/>
                <a:gd name="T6" fmla="*/ 4 w 5"/>
                <a:gd name="T7" fmla="*/ 3 h 5"/>
              </a:gdLst>
              <a:ahLst/>
              <a:cxnLst>
                <a:cxn ang="0">
                  <a:pos x="T0" y="T1"/>
                </a:cxn>
                <a:cxn ang="0">
                  <a:pos x="T2" y="T3"/>
                </a:cxn>
                <a:cxn ang="0">
                  <a:pos x="T4" y="T5"/>
                </a:cxn>
                <a:cxn ang="0">
                  <a:pos x="T6" y="T7"/>
                </a:cxn>
              </a:cxnLst>
              <a:rect l="0" t="0" r="r" b="b"/>
              <a:pathLst>
                <a:path w="5" h="5">
                  <a:moveTo>
                    <a:pt x="4" y="3"/>
                  </a:moveTo>
                  <a:lnTo>
                    <a:pt x="0" y="0"/>
                  </a:lnTo>
                  <a:lnTo>
                    <a:pt x="3" y="4"/>
                  </a:lnTo>
                  <a:lnTo>
                    <a:pt x="4" y="3"/>
                  </a:lnTo>
                </a:path>
              </a:pathLst>
            </a:custGeom>
            <a:solidFill>
              <a:srgbClr val="C0C0C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78" name="Forme libre 1677"/>
            <p:cNvSpPr>
              <a:spLocks noChangeArrowheads="1"/>
            </p:cNvSpPr>
            <p:nvPr userDrawn="1"/>
          </p:nvSpPr>
          <p:spPr bwMode="auto">
            <a:xfrm>
              <a:off x="1641475" y="2840038"/>
              <a:ext cx="17463" cy="23812"/>
            </a:xfrm>
            <a:custGeom>
              <a:avLst/>
              <a:gdLst>
                <a:gd name="T0" fmla="*/ 0 w 48"/>
                <a:gd name="T1" fmla="*/ 62 h 64"/>
                <a:gd name="T2" fmla="*/ 47 w 48"/>
                <a:gd name="T3" fmla="*/ 17 h 64"/>
                <a:gd name="T4" fmla="*/ 41 w 48"/>
                <a:gd name="T5" fmla="*/ 63 h 64"/>
                <a:gd name="T6" fmla="*/ 0 w 48"/>
                <a:gd name="T7" fmla="*/ 62 h 64"/>
              </a:gdLst>
              <a:ahLst/>
              <a:cxnLst>
                <a:cxn ang="0">
                  <a:pos x="T0" y="T1"/>
                </a:cxn>
                <a:cxn ang="0">
                  <a:pos x="T2" y="T3"/>
                </a:cxn>
                <a:cxn ang="0">
                  <a:pos x="T4" y="T5"/>
                </a:cxn>
                <a:cxn ang="0">
                  <a:pos x="T6" y="T7"/>
                </a:cxn>
              </a:cxnLst>
              <a:rect l="0" t="0" r="r" b="b"/>
              <a:pathLst>
                <a:path w="48" h="64">
                  <a:moveTo>
                    <a:pt x="0" y="62"/>
                  </a:moveTo>
                  <a:cubicBezTo>
                    <a:pt x="4" y="36"/>
                    <a:pt x="3" y="0"/>
                    <a:pt x="47" y="17"/>
                  </a:cubicBezTo>
                  <a:cubicBezTo>
                    <a:pt x="46" y="33"/>
                    <a:pt x="44" y="48"/>
                    <a:pt x="41" y="63"/>
                  </a:cubicBezTo>
                  <a:cubicBezTo>
                    <a:pt x="27" y="63"/>
                    <a:pt x="14" y="63"/>
                    <a:pt x="0" y="62"/>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79" name="Forme libre 1678"/>
            <p:cNvSpPr>
              <a:spLocks noChangeArrowheads="1"/>
            </p:cNvSpPr>
            <p:nvPr userDrawn="1"/>
          </p:nvSpPr>
          <p:spPr bwMode="auto">
            <a:xfrm>
              <a:off x="1690688" y="3897313"/>
              <a:ext cx="258762" cy="285750"/>
            </a:xfrm>
            <a:custGeom>
              <a:avLst/>
              <a:gdLst>
                <a:gd name="T0" fmla="*/ 113 w 719"/>
                <a:gd name="T1" fmla="*/ 606 h 793"/>
                <a:gd name="T2" fmla="*/ 0 w 719"/>
                <a:gd name="T3" fmla="*/ 102 h 793"/>
                <a:gd name="T4" fmla="*/ 173 w 719"/>
                <a:gd name="T5" fmla="*/ 71 h 793"/>
                <a:gd name="T6" fmla="*/ 400 w 719"/>
                <a:gd name="T7" fmla="*/ 68 h 793"/>
                <a:gd name="T8" fmla="*/ 461 w 719"/>
                <a:gd name="T9" fmla="*/ 27 h 793"/>
                <a:gd name="T10" fmla="*/ 504 w 719"/>
                <a:gd name="T11" fmla="*/ 100 h 793"/>
                <a:gd name="T12" fmla="*/ 549 w 719"/>
                <a:gd name="T13" fmla="*/ 300 h 793"/>
                <a:gd name="T14" fmla="*/ 594 w 719"/>
                <a:gd name="T15" fmla="*/ 377 h 793"/>
                <a:gd name="T16" fmla="*/ 652 w 719"/>
                <a:gd name="T17" fmla="*/ 334 h 793"/>
                <a:gd name="T18" fmla="*/ 684 w 719"/>
                <a:gd name="T19" fmla="*/ 340 h 793"/>
                <a:gd name="T20" fmla="*/ 709 w 719"/>
                <a:gd name="T21" fmla="*/ 363 h 793"/>
                <a:gd name="T22" fmla="*/ 718 w 719"/>
                <a:gd name="T23" fmla="*/ 397 h 793"/>
                <a:gd name="T24" fmla="*/ 669 w 719"/>
                <a:gd name="T25" fmla="*/ 667 h 793"/>
                <a:gd name="T26" fmla="*/ 487 w 719"/>
                <a:gd name="T27" fmla="*/ 792 h 793"/>
                <a:gd name="T28" fmla="*/ 284 w 719"/>
                <a:gd name="T29" fmla="*/ 679 h 793"/>
                <a:gd name="T30" fmla="*/ 113 w 719"/>
                <a:gd name="T31" fmla="*/ 60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9" h="793">
                  <a:moveTo>
                    <a:pt x="113" y="606"/>
                  </a:moveTo>
                  <a:cubicBezTo>
                    <a:pt x="64" y="441"/>
                    <a:pt x="23" y="273"/>
                    <a:pt x="0" y="102"/>
                  </a:cubicBezTo>
                  <a:cubicBezTo>
                    <a:pt x="63" y="6"/>
                    <a:pt x="97" y="0"/>
                    <a:pt x="173" y="71"/>
                  </a:cubicBezTo>
                  <a:cubicBezTo>
                    <a:pt x="249" y="143"/>
                    <a:pt x="330" y="142"/>
                    <a:pt x="400" y="68"/>
                  </a:cubicBezTo>
                  <a:cubicBezTo>
                    <a:pt x="417" y="50"/>
                    <a:pt x="428" y="18"/>
                    <a:pt x="461" y="27"/>
                  </a:cubicBezTo>
                  <a:cubicBezTo>
                    <a:pt x="498" y="36"/>
                    <a:pt x="498" y="70"/>
                    <a:pt x="504" y="100"/>
                  </a:cubicBezTo>
                  <a:cubicBezTo>
                    <a:pt x="518" y="168"/>
                    <a:pt x="535" y="233"/>
                    <a:pt x="549" y="300"/>
                  </a:cubicBezTo>
                  <a:cubicBezTo>
                    <a:pt x="555" y="331"/>
                    <a:pt x="570" y="357"/>
                    <a:pt x="594" y="377"/>
                  </a:cubicBezTo>
                  <a:cubicBezTo>
                    <a:pt x="616" y="366"/>
                    <a:pt x="625" y="337"/>
                    <a:pt x="652" y="334"/>
                  </a:cubicBezTo>
                  <a:cubicBezTo>
                    <a:pt x="663" y="334"/>
                    <a:pt x="674" y="336"/>
                    <a:pt x="684" y="340"/>
                  </a:cubicBezTo>
                  <a:cubicBezTo>
                    <a:pt x="695" y="346"/>
                    <a:pt x="703" y="354"/>
                    <a:pt x="709" y="363"/>
                  </a:cubicBezTo>
                  <a:cubicBezTo>
                    <a:pt x="715" y="374"/>
                    <a:pt x="718" y="384"/>
                    <a:pt x="718" y="397"/>
                  </a:cubicBezTo>
                  <a:cubicBezTo>
                    <a:pt x="672" y="482"/>
                    <a:pt x="672" y="574"/>
                    <a:pt x="669" y="667"/>
                  </a:cubicBezTo>
                  <a:cubicBezTo>
                    <a:pt x="626" y="733"/>
                    <a:pt x="558" y="765"/>
                    <a:pt x="487" y="792"/>
                  </a:cubicBezTo>
                  <a:cubicBezTo>
                    <a:pt x="417" y="759"/>
                    <a:pt x="345" y="725"/>
                    <a:pt x="284" y="679"/>
                  </a:cubicBezTo>
                  <a:cubicBezTo>
                    <a:pt x="232" y="635"/>
                    <a:pt x="173" y="623"/>
                    <a:pt x="113" y="606"/>
                  </a:cubicBezTo>
                </a:path>
              </a:pathLst>
            </a:custGeom>
            <a:solidFill>
              <a:srgbClr val="19191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80" name="Forme libre 1679"/>
            <p:cNvSpPr>
              <a:spLocks noChangeArrowheads="1"/>
            </p:cNvSpPr>
            <p:nvPr userDrawn="1"/>
          </p:nvSpPr>
          <p:spPr bwMode="auto">
            <a:xfrm>
              <a:off x="1860550" y="3768725"/>
              <a:ext cx="273050" cy="266700"/>
            </a:xfrm>
            <a:custGeom>
              <a:avLst/>
              <a:gdLst>
                <a:gd name="T0" fmla="*/ 284 w 759"/>
                <a:gd name="T1" fmla="*/ 57 h 742"/>
                <a:gd name="T2" fmla="*/ 359 w 759"/>
                <a:gd name="T3" fmla="*/ 183 h 742"/>
                <a:gd name="T4" fmla="*/ 577 w 759"/>
                <a:gd name="T5" fmla="*/ 461 h 742"/>
                <a:gd name="T6" fmla="*/ 675 w 759"/>
                <a:gd name="T7" fmla="*/ 530 h 742"/>
                <a:gd name="T8" fmla="*/ 684 w 759"/>
                <a:gd name="T9" fmla="*/ 619 h 742"/>
                <a:gd name="T10" fmla="*/ 496 w 759"/>
                <a:gd name="T11" fmla="*/ 735 h 742"/>
                <a:gd name="T12" fmla="*/ 396 w 759"/>
                <a:gd name="T13" fmla="*/ 681 h 742"/>
                <a:gd name="T14" fmla="*/ 290 w 759"/>
                <a:gd name="T15" fmla="*/ 500 h 742"/>
                <a:gd name="T16" fmla="*/ 160 w 759"/>
                <a:gd name="T17" fmla="*/ 376 h 742"/>
                <a:gd name="T18" fmla="*/ 145 w 759"/>
                <a:gd name="T19" fmla="*/ 373 h 742"/>
                <a:gd name="T20" fmla="*/ 11 w 759"/>
                <a:gd name="T21" fmla="*/ 209 h 742"/>
                <a:gd name="T22" fmla="*/ 5 w 759"/>
                <a:gd name="T23" fmla="*/ 182 h 742"/>
                <a:gd name="T24" fmla="*/ 249 w 759"/>
                <a:gd name="T25" fmla="*/ 15 h 742"/>
                <a:gd name="T26" fmla="*/ 284 w 759"/>
                <a:gd name="T27" fmla="*/ 57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9" h="742">
                  <a:moveTo>
                    <a:pt x="284" y="57"/>
                  </a:moveTo>
                  <a:cubicBezTo>
                    <a:pt x="295" y="107"/>
                    <a:pt x="328" y="144"/>
                    <a:pt x="359" y="183"/>
                  </a:cubicBezTo>
                  <a:cubicBezTo>
                    <a:pt x="431" y="277"/>
                    <a:pt x="504" y="368"/>
                    <a:pt x="577" y="461"/>
                  </a:cubicBezTo>
                  <a:cubicBezTo>
                    <a:pt x="603" y="493"/>
                    <a:pt x="625" y="532"/>
                    <a:pt x="675" y="530"/>
                  </a:cubicBezTo>
                  <a:cubicBezTo>
                    <a:pt x="758" y="551"/>
                    <a:pt x="744" y="596"/>
                    <a:pt x="684" y="619"/>
                  </a:cubicBezTo>
                  <a:cubicBezTo>
                    <a:pt x="612" y="646"/>
                    <a:pt x="559" y="697"/>
                    <a:pt x="496" y="735"/>
                  </a:cubicBezTo>
                  <a:cubicBezTo>
                    <a:pt x="451" y="741"/>
                    <a:pt x="426" y="704"/>
                    <a:pt x="396" y="681"/>
                  </a:cubicBezTo>
                  <a:cubicBezTo>
                    <a:pt x="339" y="632"/>
                    <a:pt x="306" y="574"/>
                    <a:pt x="290" y="500"/>
                  </a:cubicBezTo>
                  <a:cubicBezTo>
                    <a:pt x="277" y="434"/>
                    <a:pt x="254" y="364"/>
                    <a:pt x="160" y="376"/>
                  </a:cubicBezTo>
                  <a:cubicBezTo>
                    <a:pt x="156" y="374"/>
                    <a:pt x="150" y="374"/>
                    <a:pt x="145" y="373"/>
                  </a:cubicBezTo>
                  <a:cubicBezTo>
                    <a:pt x="99" y="319"/>
                    <a:pt x="70" y="252"/>
                    <a:pt x="11" y="209"/>
                  </a:cubicBezTo>
                  <a:cubicBezTo>
                    <a:pt x="3" y="202"/>
                    <a:pt x="0" y="193"/>
                    <a:pt x="5" y="182"/>
                  </a:cubicBezTo>
                  <a:cubicBezTo>
                    <a:pt x="23" y="89"/>
                    <a:pt x="154" y="0"/>
                    <a:pt x="249" y="15"/>
                  </a:cubicBezTo>
                  <a:cubicBezTo>
                    <a:pt x="270" y="20"/>
                    <a:pt x="278" y="38"/>
                    <a:pt x="284" y="57"/>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81" name="Forme libre 1680"/>
            <p:cNvSpPr>
              <a:spLocks noChangeArrowheads="1"/>
            </p:cNvSpPr>
            <p:nvPr userDrawn="1"/>
          </p:nvSpPr>
          <p:spPr bwMode="auto">
            <a:xfrm>
              <a:off x="1893888" y="3903663"/>
              <a:ext cx="187325" cy="249237"/>
            </a:xfrm>
            <a:custGeom>
              <a:avLst/>
              <a:gdLst>
                <a:gd name="T0" fmla="*/ 28 w 521"/>
                <a:gd name="T1" fmla="*/ 41 h 691"/>
                <a:gd name="T2" fmla="*/ 54 w 521"/>
                <a:gd name="T3" fmla="*/ 17 h 691"/>
                <a:gd name="T4" fmla="*/ 69 w 521"/>
                <a:gd name="T5" fmla="*/ 6 h 691"/>
                <a:gd name="T6" fmla="*/ 86 w 521"/>
                <a:gd name="T7" fmla="*/ 1 h 691"/>
                <a:gd name="T8" fmla="*/ 119 w 521"/>
                <a:gd name="T9" fmla="*/ 6 h 691"/>
                <a:gd name="T10" fmla="*/ 263 w 521"/>
                <a:gd name="T11" fmla="*/ 244 h 691"/>
                <a:gd name="T12" fmla="*/ 286 w 521"/>
                <a:gd name="T13" fmla="*/ 267 h 691"/>
                <a:gd name="T14" fmla="*/ 309 w 521"/>
                <a:gd name="T15" fmla="*/ 290 h 691"/>
                <a:gd name="T16" fmla="*/ 330 w 521"/>
                <a:gd name="T17" fmla="*/ 314 h 691"/>
                <a:gd name="T18" fmla="*/ 520 w 521"/>
                <a:gd name="T19" fmla="*/ 583 h 691"/>
                <a:gd name="T20" fmla="*/ 356 w 521"/>
                <a:gd name="T21" fmla="*/ 614 h 691"/>
                <a:gd name="T22" fmla="*/ 287 w 521"/>
                <a:gd name="T23" fmla="*/ 577 h 691"/>
                <a:gd name="T24" fmla="*/ 237 w 521"/>
                <a:gd name="T25" fmla="*/ 522 h 691"/>
                <a:gd name="T26" fmla="*/ 223 w 521"/>
                <a:gd name="T27" fmla="*/ 489 h 691"/>
                <a:gd name="T28" fmla="*/ 97 w 521"/>
                <a:gd name="T29" fmla="*/ 243 h 691"/>
                <a:gd name="T30" fmla="*/ 28 w 521"/>
                <a:gd name="T31" fmla="*/ 41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1" h="691">
                  <a:moveTo>
                    <a:pt x="28" y="41"/>
                  </a:moveTo>
                  <a:cubicBezTo>
                    <a:pt x="37" y="33"/>
                    <a:pt x="45" y="24"/>
                    <a:pt x="54" y="17"/>
                  </a:cubicBezTo>
                  <a:cubicBezTo>
                    <a:pt x="58" y="14"/>
                    <a:pt x="63" y="11"/>
                    <a:pt x="69" y="6"/>
                  </a:cubicBezTo>
                  <a:cubicBezTo>
                    <a:pt x="75" y="4"/>
                    <a:pt x="80" y="3"/>
                    <a:pt x="86" y="1"/>
                  </a:cubicBezTo>
                  <a:cubicBezTo>
                    <a:pt x="98" y="0"/>
                    <a:pt x="109" y="1"/>
                    <a:pt x="119" y="6"/>
                  </a:cubicBezTo>
                  <a:cubicBezTo>
                    <a:pt x="203" y="64"/>
                    <a:pt x="193" y="179"/>
                    <a:pt x="263" y="244"/>
                  </a:cubicBezTo>
                  <a:cubicBezTo>
                    <a:pt x="271" y="252"/>
                    <a:pt x="278" y="259"/>
                    <a:pt x="286" y="267"/>
                  </a:cubicBezTo>
                  <a:cubicBezTo>
                    <a:pt x="294" y="275"/>
                    <a:pt x="301" y="282"/>
                    <a:pt x="309" y="290"/>
                  </a:cubicBezTo>
                  <a:cubicBezTo>
                    <a:pt x="316" y="298"/>
                    <a:pt x="323" y="307"/>
                    <a:pt x="330" y="314"/>
                  </a:cubicBezTo>
                  <a:cubicBezTo>
                    <a:pt x="408" y="394"/>
                    <a:pt x="484" y="475"/>
                    <a:pt x="520" y="583"/>
                  </a:cubicBezTo>
                  <a:cubicBezTo>
                    <a:pt x="463" y="686"/>
                    <a:pt x="442" y="690"/>
                    <a:pt x="356" y="614"/>
                  </a:cubicBezTo>
                  <a:cubicBezTo>
                    <a:pt x="335" y="595"/>
                    <a:pt x="310" y="591"/>
                    <a:pt x="287" y="577"/>
                  </a:cubicBezTo>
                  <a:cubicBezTo>
                    <a:pt x="266" y="562"/>
                    <a:pt x="249" y="545"/>
                    <a:pt x="237" y="522"/>
                  </a:cubicBezTo>
                  <a:cubicBezTo>
                    <a:pt x="231" y="511"/>
                    <a:pt x="226" y="501"/>
                    <a:pt x="223" y="489"/>
                  </a:cubicBezTo>
                  <a:cubicBezTo>
                    <a:pt x="213" y="391"/>
                    <a:pt x="152" y="319"/>
                    <a:pt x="97" y="243"/>
                  </a:cubicBezTo>
                  <a:cubicBezTo>
                    <a:pt x="55" y="185"/>
                    <a:pt x="0" y="127"/>
                    <a:pt x="28" y="41"/>
                  </a:cubicBezTo>
                </a:path>
              </a:pathLst>
            </a:custGeom>
            <a:solidFill>
              <a:srgbClr val="34343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82" name="Forme libre 1681"/>
            <p:cNvSpPr>
              <a:spLocks noChangeArrowheads="1"/>
            </p:cNvSpPr>
            <p:nvPr userDrawn="1"/>
          </p:nvSpPr>
          <p:spPr bwMode="auto">
            <a:xfrm>
              <a:off x="1882775" y="3902075"/>
              <a:ext cx="115888" cy="188913"/>
            </a:xfrm>
            <a:custGeom>
              <a:avLst/>
              <a:gdLst>
                <a:gd name="T0" fmla="*/ 63 w 322"/>
                <a:gd name="T1" fmla="*/ 46 h 525"/>
                <a:gd name="T2" fmla="*/ 321 w 322"/>
                <a:gd name="T3" fmla="*/ 480 h 525"/>
                <a:gd name="T4" fmla="*/ 202 w 322"/>
                <a:gd name="T5" fmla="*/ 452 h 525"/>
                <a:gd name="T6" fmla="*/ 161 w 322"/>
                <a:gd name="T7" fmla="*/ 362 h 525"/>
                <a:gd name="T8" fmla="*/ 161 w 322"/>
                <a:gd name="T9" fmla="*/ 364 h 525"/>
                <a:gd name="T10" fmla="*/ 136 w 322"/>
                <a:gd name="T11" fmla="*/ 341 h 525"/>
                <a:gd name="T12" fmla="*/ 136 w 322"/>
                <a:gd name="T13" fmla="*/ 341 h 525"/>
                <a:gd name="T14" fmla="*/ 67 w 322"/>
                <a:gd name="T15" fmla="*/ 339 h 525"/>
                <a:gd name="T16" fmla="*/ 0 w 322"/>
                <a:gd name="T17" fmla="*/ 12 h 525"/>
                <a:gd name="T18" fmla="*/ 63 w 322"/>
                <a:gd name="T19" fmla="*/ 4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2" h="525">
                  <a:moveTo>
                    <a:pt x="63" y="46"/>
                  </a:moveTo>
                  <a:cubicBezTo>
                    <a:pt x="154" y="188"/>
                    <a:pt x="251" y="326"/>
                    <a:pt x="321" y="480"/>
                  </a:cubicBezTo>
                  <a:cubicBezTo>
                    <a:pt x="269" y="524"/>
                    <a:pt x="237" y="483"/>
                    <a:pt x="202" y="452"/>
                  </a:cubicBezTo>
                  <a:cubicBezTo>
                    <a:pt x="173" y="429"/>
                    <a:pt x="179" y="391"/>
                    <a:pt x="161" y="362"/>
                  </a:cubicBezTo>
                  <a:lnTo>
                    <a:pt x="161" y="364"/>
                  </a:lnTo>
                  <a:cubicBezTo>
                    <a:pt x="150" y="359"/>
                    <a:pt x="142" y="350"/>
                    <a:pt x="136" y="341"/>
                  </a:cubicBezTo>
                  <a:lnTo>
                    <a:pt x="136" y="341"/>
                  </a:lnTo>
                  <a:cubicBezTo>
                    <a:pt x="113" y="324"/>
                    <a:pt x="90" y="362"/>
                    <a:pt x="67" y="339"/>
                  </a:cubicBezTo>
                  <a:cubicBezTo>
                    <a:pt x="51" y="229"/>
                    <a:pt x="5" y="125"/>
                    <a:pt x="0" y="12"/>
                  </a:cubicBezTo>
                  <a:cubicBezTo>
                    <a:pt x="35" y="0"/>
                    <a:pt x="41" y="38"/>
                    <a:pt x="63" y="46"/>
                  </a:cubicBezTo>
                </a:path>
              </a:pathLst>
            </a:custGeom>
            <a:solidFill>
              <a:srgbClr val="BDBDB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83" name="Forme libre 1682"/>
            <p:cNvSpPr>
              <a:spLocks noChangeArrowheads="1"/>
            </p:cNvSpPr>
            <p:nvPr userDrawn="1"/>
          </p:nvSpPr>
          <p:spPr bwMode="auto">
            <a:xfrm>
              <a:off x="1905000" y="4014788"/>
              <a:ext cx="26988" cy="34925"/>
            </a:xfrm>
            <a:custGeom>
              <a:avLst/>
              <a:gdLst>
                <a:gd name="T0" fmla="*/ 3 w 73"/>
                <a:gd name="T1" fmla="*/ 27 h 97"/>
                <a:gd name="T2" fmla="*/ 72 w 73"/>
                <a:gd name="T3" fmla="*/ 29 h 97"/>
                <a:gd name="T4" fmla="*/ 0 w 73"/>
                <a:gd name="T5" fmla="*/ 55 h 97"/>
                <a:gd name="T6" fmla="*/ 3 w 73"/>
                <a:gd name="T7" fmla="*/ 27 h 97"/>
              </a:gdLst>
              <a:ahLst/>
              <a:cxnLst>
                <a:cxn ang="0">
                  <a:pos x="T0" y="T1"/>
                </a:cxn>
                <a:cxn ang="0">
                  <a:pos x="T2" y="T3"/>
                </a:cxn>
                <a:cxn ang="0">
                  <a:pos x="T4" y="T5"/>
                </a:cxn>
                <a:cxn ang="0">
                  <a:pos x="T6" y="T7"/>
                </a:cxn>
              </a:cxnLst>
              <a:rect l="0" t="0" r="r" b="b"/>
              <a:pathLst>
                <a:path w="73" h="97">
                  <a:moveTo>
                    <a:pt x="3" y="27"/>
                  </a:moveTo>
                  <a:cubicBezTo>
                    <a:pt x="26" y="23"/>
                    <a:pt x="49" y="0"/>
                    <a:pt x="72" y="29"/>
                  </a:cubicBezTo>
                  <a:cubicBezTo>
                    <a:pt x="45" y="29"/>
                    <a:pt x="43" y="96"/>
                    <a:pt x="0" y="55"/>
                  </a:cubicBezTo>
                  <a:cubicBezTo>
                    <a:pt x="2" y="46"/>
                    <a:pt x="2" y="36"/>
                    <a:pt x="3" y="27"/>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84" name="Forme libre 1683"/>
            <p:cNvSpPr>
              <a:spLocks noChangeArrowheads="1"/>
            </p:cNvSpPr>
            <p:nvPr userDrawn="1"/>
          </p:nvSpPr>
          <p:spPr bwMode="auto">
            <a:xfrm>
              <a:off x="1854200" y="3825875"/>
              <a:ext cx="14288" cy="17463"/>
            </a:xfrm>
            <a:custGeom>
              <a:avLst/>
              <a:gdLst>
                <a:gd name="T0" fmla="*/ 29 w 41"/>
                <a:gd name="T1" fmla="*/ 27 h 49"/>
                <a:gd name="T2" fmla="*/ 29 w 41"/>
                <a:gd name="T3" fmla="*/ 48 h 49"/>
                <a:gd name="T4" fmla="*/ 0 w 41"/>
                <a:gd name="T5" fmla="*/ 9 h 49"/>
                <a:gd name="T6" fmla="*/ 11 w 41"/>
                <a:gd name="T7" fmla="*/ 0 h 49"/>
                <a:gd name="T8" fmla="*/ 29 w 41"/>
                <a:gd name="T9" fmla="*/ 27 h 49"/>
              </a:gdLst>
              <a:ahLst/>
              <a:cxnLst>
                <a:cxn ang="0">
                  <a:pos x="T0" y="T1"/>
                </a:cxn>
                <a:cxn ang="0">
                  <a:pos x="T2" y="T3"/>
                </a:cxn>
                <a:cxn ang="0">
                  <a:pos x="T4" y="T5"/>
                </a:cxn>
                <a:cxn ang="0">
                  <a:pos x="T6" y="T7"/>
                </a:cxn>
                <a:cxn ang="0">
                  <a:pos x="T8" y="T9"/>
                </a:cxn>
              </a:cxnLst>
              <a:rect l="0" t="0" r="r" b="b"/>
              <a:pathLst>
                <a:path w="41" h="49">
                  <a:moveTo>
                    <a:pt x="29" y="27"/>
                  </a:moveTo>
                  <a:cubicBezTo>
                    <a:pt x="29" y="35"/>
                    <a:pt x="29" y="42"/>
                    <a:pt x="29" y="48"/>
                  </a:cubicBezTo>
                  <a:cubicBezTo>
                    <a:pt x="20" y="35"/>
                    <a:pt x="9" y="21"/>
                    <a:pt x="0" y="9"/>
                  </a:cubicBezTo>
                  <a:cubicBezTo>
                    <a:pt x="3" y="6"/>
                    <a:pt x="8" y="3"/>
                    <a:pt x="11" y="0"/>
                  </a:cubicBezTo>
                  <a:cubicBezTo>
                    <a:pt x="28" y="1"/>
                    <a:pt x="40" y="7"/>
                    <a:pt x="29" y="27"/>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85" name="Forme libre 1684"/>
            <p:cNvSpPr>
              <a:spLocks noChangeArrowheads="1"/>
            </p:cNvSpPr>
            <p:nvPr userDrawn="1"/>
          </p:nvSpPr>
          <p:spPr bwMode="auto">
            <a:xfrm>
              <a:off x="1912938" y="3898900"/>
              <a:ext cx="12700" cy="11113"/>
            </a:xfrm>
            <a:custGeom>
              <a:avLst/>
              <a:gdLst>
                <a:gd name="T0" fmla="*/ 24 w 34"/>
                <a:gd name="T1" fmla="*/ 29 h 30"/>
                <a:gd name="T2" fmla="*/ 3 w 34"/>
                <a:gd name="T3" fmla="*/ 28 h 30"/>
                <a:gd name="T4" fmla="*/ 0 w 34"/>
                <a:gd name="T5" fmla="*/ 8 h 30"/>
                <a:gd name="T6" fmla="*/ 10 w 34"/>
                <a:gd name="T7" fmla="*/ 0 h 30"/>
                <a:gd name="T8" fmla="*/ 24 w 34"/>
                <a:gd name="T9" fmla="*/ 29 h 30"/>
              </a:gdLst>
              <a:ahLst/>
              <a:cxnLst>
                <a:cxn ang="0">
                  <a:pos x="T0" y="T1"/>
                </a:cxn>
                <a:cxn ang="0">
                  <a:pos x="T2" y="T3"/>
                </a:cxn>
                <a:cxn ang="0">
                  <a:pos x="T4" y="T5"/>
                </a:cxn>
                <a:cxn ang="0">
                  <a:pos x="T6" y="T7"/>
                </a:cxn>
                <a:cxn ang="0">
                  <a:pos x="T8" y="T9"/>
                </a:cxn>
              </a:cxnLst>
              <a:rect l="0" t="0" r="r" b="b"/>
              <a:pathLst>
                <a:path w="34" h="30">
                  <a:moveTo>
                    <a:pt x="24" y="29"/>
                  </a:moveTo>
                  <a:cubicBezTo>
                    <a:pt x="17" y="29"/>
                    <a:pt x="10" y="28"/>
                    <a:pt x="3" y="28"/>
                  </a:cubicBezTo>
                  <a:cubicBezTo>
                    <a:pt x="1" y="22"/>
                    <a:pt x="1" y="14"/>
                    <a:pt x="0" y="8"/>
                  </a:cubicBezTo>
                  <a:cubicBezTo>
                    <a:pt x="3" y="5"/>
                    <a:pt x="7" y="3"/>
                    <a:pt x="10" y="0"/>
                  </a:cubicBezTo>
                  <a:cubicBezTo>
                    <a:pt x="29" y="5"/>
                    <a:pt x="33" y="14"/>
                    <a:pt x="24" y="29"/>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86" name="Forme libre 1685"/>
            <p:cNvSpPr>
              <a:spLocks noChangeArrowheads="1"/>
            </p:cNvSpPr>
            <p:nvPr userDrawn="1"/>
          </p:nvSpPr>
          <p:spPr bwMode="auto">
            <a:xfrm>
              <a:off x="1979613" y="3641725"/>
              <a:ext cx="436562" cy="481013"/>
            </a:xfrm>
            <a:custGeom>
              <a:avLst/>
              <a:gdLst>
                <a:gd name="T0" fmla="*/ 161 w 1214"/>
                <a:gd name="T1" fmla="*/ 1071 h 1338"/>
                <a:gd name="T2" fmla="*/ 333 w 1214"/>
                <a:gd name="T3" fmla="*/ 924 h 1338"/>
                <a:gd name="T4" fmla="*/ 346 w 1214"/>
                <a:gd name="T5" fmla="*/ 882 h 1338"/>
                <a:gd name="T6" fmla="*/ 326 w 1214"/>
                <a:gd name="T7" fmla="*/ 798 h 1338"/>
                <a:gd name="T8" fmla="*/ 0 w 1214"/>
                <a:gd name="T9" fmla="*/ 40 h 1338"/>
                <a:gd name="T10" fmla="*/ 22 w 1214"/>
                <a:gd name="T11" fmla="*/ 15 h 1338"/>
                <a:gd name="T12" fmla="*/ 49 w 1214"/>
                <a:gd name="T13" fmla="*/ 76 h 1338"/>
                <a:gd name="T14" fmla="*/ 300 w 1214"/>
                <a:gd name="T15" fmla="*/ 608 h 1338"/>
                <a:gd name="T16" fmla="*/ 628 w 1214"/>
                <a:gd name="T17" fmla="*/ 964 h 1338"/>
                <a:gd name="T18" fmla="*/ 712 w 1214"/>
                <a:gd name="T19" fmla="*/ 973 h 1338"/>
                <a:gd name="T20" fmla="*/ 775 w 1214"/>
                <a:gd name="T21" fmla="*/ 918 h 1338"/>
                <a:gd name="T22" fmla="*/ 780 w 1214"/>
                <a:gd name="T23" fmla="*/ 915 h 1338"/>
                <a:gd name="T24" fmla="*/ 784 w 1214"/>
                <a:gd name="T25" fmla="*/ 912 h 1338"/>
                <a:gd name="T26" fmla="*/ 909 w 1214"/>
                <a:gd name="T27" fmla="*/ 898 h 1338"/>
                <a:gd name="T28" fmla="*/ 1213 w 1214"/>
                <a:gd name="T29" fmla="*/ 1062 h 1338"/>
                <a:gd name="T30" fmla="*/ 1199 w 1214"/>
                <a:gd name="T31" fmla="*/ 1092 h 1338"/>
                <a:gd name="T32" fmla="*/ 1152 w 1214"/>
                <a:gd name="T33" fmla="*/ 1155 h 1338"/>
                <a:gd name="T34" fmla="*/ 990 w 1214"/>
                <a:gd name="T35" fmla="*/ 1130 h 1338"/>
                <a:gd name="T36" fmla="*/ 868 w 1214"/>
                <a:gd name="T37" fmla="*/ 1172 h 1338"/>
                <a:gd name="T38" fmla="*/ 723 w 1214"/>
                <a:gd name="T39" fmla="*/ 1184 h 1338"/>
                <a:gd name="T40" fmla="*/ 665 w 1214"/>
                <a:gd name="T41" fmla="*/ 1205 h 1338"/>
                <a:gd name="T42" fmla="*/ 640 w 1214"/>
                <a:gd name="T43" fmla="*/ 1222 h 1338"/>
                <a:gd name="T44" fmla="*/ 530 w 1214"/>
                <a:gd name="T45" fmla="*/ 1305 h 1338"/>
                <a:gd name="T46" fmla="*/ 384 w 1214"/>
                <a:gd name="T47" fmla="*/ 1321 h 1338"/>
                <a:gd name="T48" fmla="*/ 278 w 1214"/>
                <a:gd name="T49" fmla="*/ 1279 h 1338"/>
                <a:gd name="T50" fmla="*/ 161 w 1214"/>
                <a:gd name="T51" fmla="*/ 1071 h 1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4" h="1338">
                  <a:moveTo>
                    <a:pt x="161" y="1071"/>
                  </a:moveTo>
                  <a:cubicBezTo>
                    <a:pt x="173" y="970"/>
                    <a:pt x="243" y="935"/>
                    <a:pt x="333" y="924"/>
                  </a:cubicBezTo>
                  <a:cubicBezTo>
                    <a:pt x="376" y="920"/>
                    <a:pt x="359" y="901"/>
                    <a:pt x="346" y="882"/>
                  </a:cubicBezTo>
                  <a:cubicBezTo>
                    <a:pt x="358" y="849"/>
                    <a:pt x="344" y="824"/>
                    <a:pt x="326" y="798"/>
                  </a:cubicBezTo>
                  <a:cubicBezTo>
                    <a:pt x="172" y="564"/>
                    <a:pt x="94" y="299"/>
                    <a:pt x="0" y="40"/>
                  </a:cubicBezTo>
                  <a:cubicBezTo>
                    <a:pt x="7" y="29"/>
                    <a:pt x="2" y="0"/>
                    <a:pt x="22" y="15"/>
                  </a:cubicBezTo>
                  <a:cubicBezTo>
                    <a:pt x="37" y="26"/>
                    <a:pt x="42" y="55"/>
                    <a:pt x="49" y="76"/>
                  </a:cubicBezTo>
                  <a:cubicBezTo>
                    <a:pt x="121" y="260"/>
                    <a:pt x="191" y="442"/>
                    <a:pt x="300" y="608"/>
                  </a:cubicBezTo>
                  <a:cubicBezTo>
                    <a:pt x="390" y="746"/>
                    <a:pt x="495" y="868"/>
                    <a:pt x="628" y="964"/>
                  </a:cubicBezTo>
                  <a:cubicBezTo>
                    <a:pt x="650" y="979"/>
                    <a:pt x="679" y="1025"/>
                    <a:pt x="712" y="973"/>
                  </a:cubicBezTo>
                  <a:cubicBezTo>
                    <a:pt x="726" y="946"/>
                    <a:pt x="750" y="932"/>
                    <a:pt x="775" y="918"/>
                  </a:cubicBezTo>
                  <a:cubicBezTo>
                    <a:pt x="778" y="916"/>
                    <a:pt x="780" y="916"/>
                    <a:pt x="780" y="915"/>
                  </a:cubicBezTo>
                  <a:cubicBezTo>
                    <a:pt x="781" y="915"/>
                    <a:pt x="782" y="914"/>
                    <a:pt x="784" y="912"/>
                  </a:cubicBezTo>
                  <a:cubicBezTo>
                    <a:pt x="824" y="879"/>
                    <a:pt x="886" y="863"/>
                    <a:pt x="909" y="898"/>
                  </a:cubicBezTo>
                  <a:cubicBezTo>
                    <a:pt x="984" y="1011"/>
                    <a:pt x="1181" y="882"/>
                    <a:pt x="1213" y="1062"/>
                  </a:cubicBezTo>
                  <a:cubicBezTo>
                    <a:pt x="1211" y="1072"/>
                    <a:pt x="1207" y="1083"/>
                    <a:pt x="1199" y="1092"/>
                  </a:cubicBezTo>
                  <a:cubicBezTo>
                    <a:pt x="1181" y="1111"/>
                    <a:pt x="1175" y="1138"/>
                    <a:pt x="1152" y="1155"/>
                  </a:cubicBezTo>
                  <a:cubicBezTo>
                    <a:pt x="1092" y="1195"/>
                    <a:pt x="1036" y="1150"/>
                    <a:pt x="990" y="1130"/>
                  </a:cubicBezTo>
                  <a:cubicBezTo>
                    <a:pt x="924" y="1101"/>
                    <a:pt x="898" y="1127"/>
                    <a:pt x="868" y="1172"/>
                  </a:cubicBezTo>
                  <a:cubicBezTo>
                    <a:pt x="821" y="1187"/>
                    <a:pt x="770" y="1172"/>
                    <a:pt x="723" y="1184"/>
                  </a:cubicBezTo>
                  <a:cubicBezTo>
                    <a:pt x="703" y="1189"/>
                    <a:pt x="683" y="1195"/>
                    <a:pt x="665" y="1205"/>
                  </a:cubicBezTo>
                  <a:cubicBezTo>
                    <a:pt x="657" y="1211"/>
                    <a:pt x="648" y="1216"/>
                    <a:pt x="640" y="1222"/>
                  </a:cubicBezTo>
                  <a:cubicBezTo>
                    <a:pt x="601" y="1245"/>
                    <a:pt x="582" y="1297"/>
                    <a:pt x="530" y="1305"/>
                  </a:cubicBezTo>
                  <a:cubicBezTo>
                    <a:pt x="482" y="1309"/>
                    <a:pt x="431" y="1306"/>
                    <a:pt x="384" y="1321"/>
                  </a:cubicBezTo>
                  <a:cubicBezTo>
                    <a:pt x="336" y="1337"/>
                    <a:pt x="303" y="1320"/>
                    <a:pt x="278" y="1279"/>
                  </a:cubicBezTo>
                  <a:cubicBezTo>
                    <a:pt x="242" y="1208"/>
                    <a:pt x="152" y="1169"/>
                    <a:pt x="161" y="1071"/>
                  </a:cubicBezTo>
                </a:path>
              </a:pathLst>
            </a:custGeom>
            <a:solidFill>
              <a:srgbClr val="50505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87" name="Forme libre 1686"/>
            <p:cNvSpPr>
              <a:spLocks noChangeArrowheads="1"/>
            </p:cNvSpPr>
            <p:nvPr userDrawn="1"/>
          </p:nvSpPr>
          <p:spPr bwMode="auto">
            <a:xfrm>
              <a:off x="1960563" y="3416300"/>
              <a:ext cx="307975" cy="579438"/>
            </a:xfrm>
            <a:custGeom>
              <a:avLst/>
              <a:gdLst>
                <a:gd name="T0" fmla="*/ 832 w 856"/>
                <a:gd name="T1" fmla="*/ 1579 h 1609"/>
                <a:gd name="T2" fmla="*/ 765 w 856"/>
                <a:gd name="T3" fmla="*/ 1601 h 1609"/>
                <a:gd name="T4" fmla="*/ 234 w 856"/>
                <a:gd name="T5" fmla="*/ 933 h 1609"/>
                <a:gd name="T6" fmla="*/ 17 w 856"/>
                <a:gd name="T7" fmla="*/ 217 h 1609"/>
                <a:gd name="T8" fmla="*/ 9 w 856"/>
                <a:gd name="T9" fmla="*/ 1 h 1609"/>
                <a:gd name="T10" fmla="*/ 32 w 856"/>
                <a:gd name="T11" fmla="*/ 1 h 1609"/>
                <a:gd name="T12" fmla="*/ 101 w 856"/>
                <a:gd name="T13" fmla="*/ 90 h 1609"/>
                <a:gd name="T14" fmla="*/ 225 w 856"/>
                <a:gd name="T15" fmla="*/ 149 h 1609"/>
                <a:gd name="T16" fmla="*/ 331 w 856"/>
                <a:gd name="T17" fmla="*/ 197 h 1609"/>
                <a:gd name="T18" fmla="*/ 338 w 856"/>
                <a:gd name="T19" fmla="*/ 229 h 1609"/>
                <a:gd name="T20" fmla="*/ 313 w 856"/>
                <a:gd name="T21" fmla="*/ 290 h 1609"/>
                <a:gd name="T22" fmla="*/ 365 w 856"/>
                <a:gd name="T23" fmla="*/ 421 h 1609"/>
                <a:gd name="T24" fmla="*/ 386 w 856"/>
                <a:gd name="T25" fmla="*/ 499 h 1609"/>
                <a:gd name="T26" fmla="*/ 351 w 856"/>
                <a:gd name="T27" fmla="*/ 554 h 1609"/>
                <a:gd name="T28" fmla="*/ 305 w 856"/>
                <a:gd name="T29" fmla="*/ 788 h 1609"/>
                <a:gd name="T30" fmla="*/ 357 w 856"/>
                <a:gd name="T31" fmla="*/ 875 h 1609"/>
                <a:gd name="T32" fmla="*/ 371 w 856"/>
                <a:gd name="T33" fmla="*/ 963 h 1609"/>
                <a:gd name="T34" fmla="*/ 399 w 856"/>
                <a:gd name="T35" fmla="*/ 999 h 1609"/>
                <a:gd name="T36" fmla="*/ 418 w 856"/>
                <a:gd name="T37" fmla="*/ 1020 h 1609"/>
                <a:gd name="T38" fmla="*/ 502 w 856"/>
                <a:gd name="T39" fmla="*/ 1165 h 1609"/>
                <a:gd name="T40" fmla="*/ 515 w 856"/>
                <a:gd name="T41" fmla="*/ 1195 h 1609"/>
                <a:gd name="T42" fmla="*/ 528 w 856"/>
                <a:gd name="T43" fmla="*/ 1222 h 1609"/>
                <a:gd name="T44" fmla="*/ 774 w 856"/>
                <a:gd name="T45" fmla="*/ 1454 h 1609"/>
                <a:gd name="T46" fmla="*/ 832 w 856"/>
                <a:gd name="T47" fmla="*/ 1579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56" h="1609">
                  <a:moveTo>
                    <a:pt x="832" y="1579"/>
                  </a:moveTo>
                  <a:cubicBezTo>
                    <a:pt x="817" y="1608"/>
                    <a:pt x="790" y="1602"/>
                    <a:pt x="765" y="1601"/>
                  </a:cubicBezTo>
                  <a:cubicBezTo>
                    <a:pt x="522" y="1430"/>
                    <a:pt x="359" y="1196"/>
                    <a:pt x="234" y="933"/>
                  </a:cubicBezTo>
                  <a:cubicBezTo>
                    <a:pt x="125" y="705"/>
                    <a:pt x="53" y="466"/>
                    <a:pt x="17" y="217"/>
                  </a:cubicBezTo>
                  <a:cubicBezTo>
                    <a:pt x="6" y="145"/>
                    <a:pt x="0" y="73"/>
                    <a:pt x="9" y="1"/>
                  </a:cubicBezTo>
                  <a:cubicBezTo>
                    <a:pt x="17" y="0"/>
                    <a:pt x="24" y="0"/>
                    <a:pt x="32" y="1"/>
                  </a:cubicBezTo>
                  <a:cubicBezTo>
                    <a:pt x="84" y="9"/>
                    <a:pt x="86" y="55"/>
                    <a:pt x="101" y="90"/>
                  </a:cubicBezTo>
                  <a:cubicBezTo>
                    <a:pt x="128" y="137"/>
                    <a:pt x="173" y="154"/>
                    <a:pt x="225" y="149"/>
                  </a:cubicBezTo>
                  <a:cubicBezTo>
                    <a:pt x="270" y="146"/>
                    <a:pt x="305" y="157"/>
                    <a:pt x="331" y="197"/>
                  </a:cubicBezTo>
                  <a:cubicBezTo>
                    <a:pt x="336" y="207"/>
                    <a:pt x="338" y="218"/>
                    <a:pt x="338" y="229"/>
                  </a:cubicBezTo>
                  <a:cubicBezTo>
                    <a:pt x="334" y="252"/>
                    <a:pt x="321" y="270"/>
                    <a:pt x="313" y="290"/>
                  </a:cubicBezTo>
                  <a:cubicBezTo>
                    <a:pt x="215" y="380"/>
                    <a:pt x="353" y="375"/>
                    <a:pt x="365" y="421"/>
                  </a:cubicBezTo>
                  <a:cubicBezTo>
                    <a:pt x="383" y="444"/>
                    <a:pt x="394" y="469"/>
                    <a:pt x="386" y="499"/>
                  </a:cubicBezTo>
                  <a:cubicBezTo>
                    <a:pt x="383" y="522"/>
                    <a:pt x="371" y="542"/>
                    <a:pt x="351" y="554"/>
                  </a:cubicBezTo>
                  <a:cubicBezTo>
                    <a:pt x="243" y="620"/>
                    <a:pt x="229" y="682"/>
                    <a:pt x="305" y="788"/>
                  </a:cubicBezTo>
                  <a:cubicBezTo>
                    <a:pt x="325" y="815"/>
                    <a:pt x="347" y="841"/>
                    <a:pt x="357" y="875"/>
                  </a:cubicBezTo>
                  <a:cubicBezTo>
                    <a:pt x="365" y="904"/>
                    <a:pt x="354" y="936"/>
                    <a:pt x="371" y="963"/>
                  </a:cubicBezTo>
                  <a:cubicBezTo>
                    <a:pt x="379" y="976"/>
                    <a:pt x="388" y="988"/>
                    <a:pt x="399" y="999"/>
                  </a:cubicBezTo>
                  <a:cubicBezTo>
                    <a:pt x="406" y="1005"/>
                    <a:pt x="412" y="1012"/>
                    <a:pt x="418" y="1020"/>
                  </a:cubicBezTo>
                  <a:cubicBezTo>
                    <a:pt x="434" y="1075"/>
                    <a:pt x="466" y="1123"/>
                    <a:pt x="502" y="1165"/>
                  </a:cubicBezTo>
                  <a:cubicBezTo>
                    <a:pt x="507" y="1175"/>
                    <a:pt x="510" y="1184"/>
                    <a:pt x="515" y="1195"/>
                  </a:cubicBezTo>
                  <a:cubicBezTo>
                    <a:pt x="519" y="1204"/>
                    <a:pt x="524" y="1213"/>
                    <a:pt x="528" y="1222"/>
                  </a:cubicBezTo>
                  <a:cubicBezTo>
                    <a:pt x="615" y="1294"/>
                    <a:pt x="664" y="1407"/>
                    <a:pt x="774" y="1454"/>
                  </a:cubicBezTo>
                  <a:cubicBezTo>
                    <a:pt x="826" y="1477"/>
                    <a:pt x="855" y="1517"/>
                    <a:pt x="832" y="1579"/>
                  </a:cubicBezTo>
                </a:path>
              </a:pathLst>
            </a:custGeom>
            <a:solidFill>
              <a:srgbClr val="F6F6F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88" name="Forme libre 1687"/>
            <p:cNvSpPr>
              <a:spLocks noChangeArrowheads="1"/>
            </p:cNvSpPr>
            <p:nvPr userDrawn="1"/>
          </p:nvSpPr>
          <p:spPr bwMode="auto">
            <a:xfrm>
              <a:off x="1857375" y="3759200"/>
              <a:ext cx="104775" cy="77788"/>
            </a:xfrm>
            <a:custGeom>
              <a:avLst/>
              <a:gdLst>
                <a:gd name="T0" fmla="*/ 20 w 293"/>
                <a:gd name="T1" fmla="*/ 213 h 216"/>
                <a:gd name="T2" fmla="*/ 2 w 293"/>
                <a:gd name="T3" fmla="*/ 186 h 216"/>
                <a:gd name="T4" fmla="*/ 95 w 293"/>
                <a:gd name="T5" fmla="*/ 54 h 216"/>
                <a:gd name="T6" fmla="*/ 268 w 293"/>
                <a:gd name="T7" fmla="*/ 0 h 216"/>
                <a:gd name="T8" fmla="*/ 292 w 293"/>
                <a:gd name="T9" fmla="*/ 80 h 216"/>
                <a:gd name="T10" fmla="*/ 147 w 293"/>
                <a:gd name="T11" fmla="*/ 95 h 216"/>
                <a:gd name="T12" fmla="*/ 55 w 293"/>
                <a:gd name="T13" fmla="*/ 196 h 216"/>
                <a:gd name="T14" fmla="*/ 20 w 293"/>
                <a:gd name="T15" fmla="*/ 213 h 2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216">
                  <a:moveTo>
                    <a:pt x="20" y="213"/>
                  </a:moveTo>
                  <a:cubicBezTo>
                    <a:pt x="14" y="204"/>
                    <a:pt x="8" y="195"/>
                    <a:pt x="2" y="186"/>
                  </a:cubicBezTo>
                  <a:cubicBezTo>
                    <a:pt x="0" y="79"/>
                    <a:pt x="0" y="79"/>
                    <a:pt x="95" y="54"/>
                  </a:cubicBezTo>
                  <a:cubicBezTo>
                    <a:pt x="153" y="37"/>
                    <a:pt x="210" y="19"/>
                    <a:pt x="268" y="0"/>
                  </a:cubicBezTo>
                  <a:cubicBezTo>
                    <a:pt x="275" y="28"/>
                    <a:pt x="285" y="55"/>
                    <a:pt x="292" y="80"/>
                  </a:cubicBezTo>
                  <a:cubicBezTo>
                    <a:pt x="239" y="34"/>
                    <a:pt x="193" y="77"/>
                    <a:pt x="147" y="95"/>
                  </a:cubicBezTo>
                  <a:cubicBezTo>
                    <a:pt x="104" y="112"/>
                    <a:pt x="36" y="115"/>
                    <a:pt x="55" y="196"/>
                  </a:cubicBezTo>
                  <a:cubicBezTo>
                    <a:pt x="59" y="211"/>
                    <a:pt x="36" y="215"/>
                    <a:pt x="20" y="213"/>
                  </a:cubicBez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89" name="Forme libre 1688"/>
            <p:cNvSpPr>
              <a:spLocks noChangeArrowheads="1"/>
            </p:cNvSpPr>
            <p:nvPr userDrawn="1"/>
          </p:nvSpPr>
          <p:spPr bwMode="auto">
            <a:xfrm>
              <a:off x="1731963" y="4087813"/>
              <a:ext cx="139700" cy="287337"/>
            </a:xfrm>
            <a:custGeom>
              <a:avLst/>
              <a:gdLst>
                <a:gd name="T0" fmla="*/ 0 w 388"/>
                <a:gd name="T1" fmla="*/ 77 h 797"/>
                <a:gd name="T2" fmla="*/ 148 w 388"/>
                <a:gd name="T3" fmla="*/ 55 h 797"/>
                <a:gd name="T4" fmla="*/ 292 w 388"/>
                <a:gd name="T5" fmla="*/ 147 h 797"/>
                <a:gd name="T6" fmla="*/ 370 w 388"/>
                <a:gd name="T7" fmla="*/ 239 h 797"/>
                <a:gd name="T8" fmla="*/ 306 w 388"/>
                <a:gd name="T9" fmla="*/ 495 h 797"/>
                <a:gd name="T10" fmla="*/ 223 w 388"/>
                <a:gd name="T11" fmla="*/ 717 h 797"/>
                <a:gd name="T12" fmla="*/ 145 w 388"/>
                <a:gd name="T13" fmla="*/ 787 h 797"/>
                <a:gd name="T14" fmla="*/ 87 w 388"/>
                <a:gd name="T15" fmla="*/ 697 h 797"/>
                <a:gd name="T16" fmla="*/ 16 w 388"/>
                <a:gd name="T17" fmla="*/ 188 h 797"/>
                <a:gd name="T18" fmla="*/ 5 w 388"/>
                <a:gd name="T19" fmla="*/ 98 h 797"/>
                <a:gd name="T20" fmla="*/ 0 w 388"/>
                <a:gd name="T21" fmla="*/ 77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8" h="797">
                  <a:moveTo>
                    <a:pt x="0" y="77"/>
                  </a:moveTo>
                  <a:cubicBezTo>
                    <a:pt x="66" y="5"/>
                    <a:pt x="80" y="0"/>
                    <a:pt x="148" y="55"/>
                  </a:cubicBezTo>
                  <a:cubicBezTo>
                    <a:pt x="193" y="91"/>
                    <a:pt x="237" y="127"/>
                    <a:pt x="292" y="147"/>
                  </a:cubicBezTo>
                  <a:cubicBezTo>
                    <a:pt x="335" y="162"/>
                    <a:pt x="359" y="194"/>
                    <a:pt x="370" y="239"/>
                  </a:cubicBezTo>
                  <a:cubicBezTo>
                    <a:pt x="387" y="333"/>
                    <a:pt x="327" y="410"/>
                    <a:pt x="306" y="495"/>
                  </a:cubicBezTo>
                  <a:cubicBezTo>
                    <a:pt x="286" y="572"/>
                    <a:pt x="264" y="648"/>
                    <a:pt x="223" y="717"/>
                  </a:cubicBezTo>
                  <a:cubicBezTo>
                    <a:pt x="199" y="743"/>
                    <a:pt x="193" y="796"/>
                    <a:pt x="145" y="787"/>
                  </a:cubicBezTo>
                  <a:cubicBezTo>
                    <a:pt x="104" y="778"/>
                    <a:pt x="92" y="733"/>
                    <a:pt x="87" y="697"/>
                  </a:cubicBezTo>
                  <a:cubicBezTo>
                    <a:pt x="61" y="527"/>
                    <a:pt x="0" y="364"/>
                    <a:pt x="16" y="188"/>
                  </a:cubicBezTo>
                  <a:cubicBezTo>
                    <a:pt x="13" y="158"/>
                    <a:pt x="23" y="127"/>
                    <a:pt x="5" y="98"/>
                  </a:cubicBezTo>
                  <a:cubicBezTo>
                    <a:pt x="2" y="92"/>
                    <a:pt x="0" y="84"/>
                    <a:pt x="0" y="77"/>
                  </a:cubicBezTo>
                </a:path>
              </a:pathLst>
            </a:custGeom>
            <a:solidFill>
              <a:srgbClr val="0F0F0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90" name="Forme libre 1689"/>
            <p:cNvSpPr>
              <a:spLocks noChangeArrowheads="1"/>
            </p:cNvSpPr>
            <p:nvPr userDrawn="1"/>
          </p:nvSpPr>
          <p:spPr bwMode="auto">
            <a:xfrm>
              <a:off x="1560513" y="3784600"/>
              <a:ext cx="114300" cy="182563"/>
            </a:xfrm>
            <a:custGeom>
              <a:avLst/>
              <a:gdLst>
                <a:gd name="T0" fmla="*/ 63 w 317"/>
                <a:gd name="T1" fmla="*/ 140 h 508"/>
                <a:gd name="T2" fmla="*/ 68 w 317"/>
                <a:gd name="T3" fmla="*/ 125 h 508"/>
                <a:gd name="T4" fmla="*/ 110 w 317"/>
                <a:gd name="T5" fmla="*/ 98 h 508"/>
                <a:gd name="T6" fmla="*/ 112 w 317"/>
                <a:gd name="T7" fmla="*/ 98 h 508"/>
                <a:gd name="T8" fmla="*/ 141 w 317"/>
                <a:gd name="T9" fmla="*/ 47 h 508"/>
                <a:gd name="T10" fmla="*/ 158 w 317"/>
                <a:gd name="T11" fmla="*/ 6 h 508"/>
                <a:gd name="T12" fmla="*/ 229 w 317"/>
                <a:gd name="T13" fmla="*/ 60 h 508"/>
                <a:gd name="T14" fmla="*/ 316 w 317"/>
                <a:gd name="T15" fmla="*/ 507 h 508"/>
                <a:gd name="T16" fmla="*/ 40 w 317"/>
                <a:gd name="T17" fmla="*/ 257 h 508"/>
                <a:gd name="T18" fmla="*/ 42 w 317"/>
                <a:gd name="T19" fmla="*/ 165 h 508"/>
                <a:gd name="T20" fmla="*/ 42 w 317"/>
                <a:gd name="T21" fmla="*/ 165 h 508"/>
                <a:gd name="T22" fmla="*/ 63 w 317"/>
                <a:gd name="T23" fmla="*/ 14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7" h="508">
                  <a:moveTo>
                    <a:pt x="63" y="140"/>
                  </a:moveTo>
                  <a:cubicBezTo>
                    <a:pt x="65" y="136"/>
                    <a:pt x="68" y="130"/>
                    <a:pt x="68" y="125"/>
                  </a:cubicBezTo>
                  <a:cubicBezTo>
                    <a:pt x="74" y="104"/>
                    <a:pt x="98" y="108"/>
                    <a:pt x="110" y="98"/>
                  </a:cubicBezTo>
                  <a:lnTo>
                    <a:pt x="112" y="98"/>
                  </a:lnTo>
                  <a:cubicBezTo>
                    <a:pt x="123" y="81"/>
                    <a:pt x="130" y="64"/>
                    <a:pt x="141" y="47"/>
                  </a:cubicBezTo>
                  <a:cubicBezTo>
                    <a:pt x="147" y="34"/>
                    <a:pt x="150" y="20"/>
                    <a:pt x="158" y="6"/>
                  </a:cubicBezTo>
                  <a:cubicBezTo>
                    <a:pt x="200" y="0"/>
                    <a:pt x="222" y="20"/>
                    <a:pt x="229" y="60"/>
                  </a:cubicBezTo>
                  <a:cubicBezTo>
                    <a:pt x="262" y="208"/>
                    <a:pt x="313" y="353"/>
                    <a:pt x="316" y="507"/>
                  </a:cubicBezTo>
                  <a:cubicBezTo>
                    <a:pt x="225" y="423"/>
                    <a:pt x="132" y="341"/>
                    <a:pt x="40" y="257"/>
                  </a:cubicBezTo>
                  <a:cubicBezTo>
                    <a:pt x="45" y="226"/>
                    <a:pt x="0" y="195"/>
                    <a:pt x="42" y="165"/>
                  </a:cubicBezTo>
                  <a:lnTo>
                    <a:pt x="42" y="165"/>
                  </a:lnTo>
                  <a:cubicBezTo>
                    <a:pt x="49" y="157"/>
                    <a:pt x="55" y="150"/>
                    <a:pt x="63" y="140"/>
                  </a:cubicBezTo>
                </a:path>
              </a:pathLst>
            </a:custGeom>
            <a:solidFill>
              <a:srgbClr val="C5C5C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91" name="Forme libre 1690"/>
            <p:cNvSpPr>
              <a:spLocks noChangeArrowheads="1"/>
            </p:cNvSpPr>
            <p:nvPr userDrawn="1"/>
          </p:nvSpPr>
          <p:spPr bwMode="auto">
            <a:xfrm>
              <a:off x="1639888" y="4144963"/>
              <a:ext cx="182562" cy="273050"/>
            </a:xfrm>
            <a:custGeom>
              <a:avLst/>
              <a:gdLst>
                <a:gd name="T0" fmla="*/ 281 w 508"/>
                <a:gd name="T1" fmla="*/ 12 h 757"/>
                <a:gd name="T2" fmla="*/ 389 w 508"/>
                <a:gd name="T3" fmla="*/ 593 h 757"/>
                <a:gd name="T4" fmla="*/ 438 w 508"/>
                <a:gd name="T5" fmla="*/ 538 h 757"/>
                <a:gd name="T6" fmla="*/ 472 w 508"/>
                <a:gd name="T7" fmla="*/ 535 h 757"/>
                <a:gd name="T8" fmla="*/ 488 w 508"/>
                <a:gd name="T9" fmla="*/ 639 h 757"/>
                <a:gd name="T10" fmla="*/ 466 w 508"/>
                <a:gd name="T11" fmla="*/ 707 h 757"/>
                <a:gd name="T12" fmla="*/ 438 w 508"/>
                <a:gd name="T13" fmla="*/ 730 h 757"/>
                <a:gd name="T14" fmla="*/ 313 w 508"/>
                <a:gd name="T15" fmla="*/ 681 h 757"/>
                <a:gd name="T16" fmla="*/ 177 w 508"/>
                <a:gd name="T17" fmla="*/ 550 h 757"/>
                <a:gd name="T18" fmla="*/ 172 w 508"/>
                <a:gd name="T19" fmla="*/ 516 h 757"/>
                <a:gd name="T20" fmla="*/ 215 w 508"/>
                <a:gd name="T21" fmla="*/ 411 h 757"/>
                <a:gd name="T22" fmla="*/ 94 w 508"/>
                <a:gd name="T23" fmla="*/ 396 h 757"/>
                <a:gd name="T24" fmla="*/ 13 w 508"/>
                <a:gd name="T25" fmla="*/ 271 h 757"/>
                <a:gd name="T26" fmla="*/ 72 w 508"/>
                <a:gd name="T27" fmla="*/ 219 h 757"/>
                <a:gd name="T28" fmla="*/ 72 w 508"/>
                <a:gd name="T29" fmla="*/ 219 h 757"/>
                <a:gd name="T30" fmla="*/ 183 w 508"/>
                <a:gd name="T31" fmla="*/ 235 h 757"/>
                <a:gd name="T32" fmla="*/ 253 w 508"/>
                <a:gd name="T33" fmla="*/ 129 h 757"/>
                <a:gd name="T34" fmla="*/ 261 w 508"/>
                <a:gd name="T35" fmla="*/ 5 h 757"/>
                <a:gd name="T36" fmla="*/ 281 w 508"/>
                <a:gd name="T37" fmla="*/ 12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8" h="757">
                  <a:moveTo>
                    <a:pt x="281" y="12"/>
                  </a:moveTo>
                  <a:cubicBezTo>
                    <a:pt x="294" y="211"/>
                    <a:pt x="365" y="397"/>
                    <a:pt x="389" y="593"/>
                  </a:cubicBezTo>
                  <a:cubicBezTo>
                    <a:pt x="429" y="584"/>
                    <a:pt x="421" y="552"/>
                    <a:pt x="438" y="538"/>
                  </a:cubicBezTo>
                  <a:cubicBezTo>
                    <a:pt x="449" y="529"/>
                    <a:pt x="459" y="529"/>
                    <a:pt x="472" y="535"/>
                  </a:cubicBezTo>
                  <a:cubicBezTo>
                    <a:pt x="507" y="565"/>
                    <a:pt x="490" y="602"/>
                    <a:pt x="488" y="639"/>
                  </a:cubicBezTo>
                  <a:cubicBezTo>
                    <a:pt x="488" y="665"/>
                    <a:pt x="481" y="686"/>
                    <a:pt x="466" y="707"/>
                  </a:cubicBezTo>
                  <a:cubicBezTo>
                    <a:pt x="458" y="716"/>
                    <a:pt x="449" y="724"/>
                    <a:pt x="438" y="730"/>
                  </a:cubicBezTo>
                  <a:cubicBezTo>
                    <a:pt x="380" y="756"/>
                    <a:pt x="333" y="750"/>
                    <a:pt x="313" y="681"/>
                  </a:cubicBezTo>
                  <a:cubicBezTo>
                    <a:pt x="293" y="610"/>
                    <a:pt x="210" y="607"/>
                    <a:pt x="177" y="550"/>
                  </a:cubicBezTo>
                  <a:cubicBezTo>
                    <a:pt x="172" y="539"/>
                    <a:pt x="172" y="529"/>
                    <a:pt x="172" y="516"/>
                  </a:cubicBezTo>
                  <a:cubicBezTo>
                    <a:pt x="181" y="478"/>
                    <a:pt x="241" y="460"/>
                    <a:pt x="215" y="411"/>
                  </a:cubicBezTo>
                  <a:cubicBezTo>
                    <a:pt x="183" y="353"/>
                    <a:pt x="134" y="410"/>
                    <a:pt x="94" y="396"/>
                  </a:cubicBezTo>
                  <a:cubicBezTo>
                    <a:pt x="38" y="373"/>
                    <a:pt x="30" y="316"/>
                    <a:pt x="13" y="271"/>
                  </a:cubicBezTo>
                  <a:cubicBezTo>
                    <a:pt x="0" y="229"/>
                    <a:pt x="13" y="193"/>
                    <a:pt x="72" y="219"/>
                  </a:cubicBezTo>
                  <a:lnTo>
                    <a:pt x="72" y="219"/>
                  </a:lnTo>
                  <a:cubicBezTo>
                    <a:pt x="108" y="228"/>
                    <a:pt x="143" y="245"/>
                    <a:pt x="183" y="235"/>
                  </a:cubicBezTo>
                  <a:cubicBezTo>
                    <a:pt x="209" y="202"/>
                    <a:pt x="241" y="171"/>
                    <a:pt x="253" y="129"/>
                  </a:cubicBezTo>
                  <a:cubicBezTo>
                    <a:pt x="256" y="87"/>
                    <a:pt x="258" y="46"/>
                    <a:pt x="261" y="5"/>
                  </a:cubicBezTo>
                  <a:cubicBezTo>
                    <a:pt x="272" y="0"/>
                    <a:pt x="278" y="2"/>
                    <a:pt x="281" y="12"/>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92" name="Forme libre 1691"/>
            <p:cNvSpPr>
              <a:spLocks noChangeArrowheads="1"/>
            </p:cNvSpPr>
            <p:nvPr userDrawn="1"/>
          </p:nvSpPr>
          <p:spPr bwMode="auto">
            <a:xfrm>
              <a:off x="1592263" y="3786188"/>
              <a:ext cx="34925" cy="23812"/>
            </a:xfrm>
            <a:custGeom>
              <a:avLst/>
              <a:gdLst>
                <a:gd name="T0" fmla="*/ 72 w 97"/>
                <a:gd name="T1" fmla="*/ 0 h 68"/>
                <a:gd name="T2" fmla="*/ 90 w 97"/>
                <a:gd name="T3" fmla="*/ 44 h 68"/>
                <a:gd name="T4" fmla="*/ 3 w 97"/>
                <a:gd name="T5" fmla="*/ 41 h 68"/>
                <a:gd name="T6" fmla="*/ 0 w 97"/>
                <a:gd name="T7" fmla="*/ 21 h 68"/>
                <a:gd name="T8" fmla="*/ 72 w 97"/>
                <a:gd name="T9" fmla="*/ 0 h 68"/>
              </a:gdLst>
              <a:ahLst/>
              <a:cxnLst>
                <a:cxn ang="0">
                  <a:pos x="T0" y="T1"/>
                </a:cxn>
                <a:cxn ang="0">
                  <a:pos x="T2" y="T3"/>
                </a:cxn>
                <a:cxn ang="0">
                  <a:pos x="T4" y="T5"/>
                </a:cxn>
                <a:cxn ang="0">
                  <a:pos x="T6" y="T7"/>
                </a:cxn>
                <a:cxn ang="0">
                  <a:pos x="T8" y="T9"/>
                </a:cxn>
              </a:cxnLst>
              <a:rect l="0" t="0" r="r" b="b"/>
              <a:pathLst>
                <a:path w="97" h="68">
                  <a:moveTo>
                    <a:pt x="72" y="0"/>
                  </a:moveTo>
                  <a:cubicBezTo>
                    <a:pt x="79" y="14"/>
                    <a:pt x="96" y="25"/>
                    <a:pt x="90" y="44"/>
                  </a:cubicBezTo>
                  <a:cubicBezTo>
                    <a:pt x="59" y="64"/>
                    <a:pt x="30" y="67"/>
                    <a:pt x="3" y="41"/>
                  </a:cubicBezTo>
                  <a:cubicBezTo>
                    <a:pt x="1" y="35"/>
                    <a:pt x="0" y="28"/>
                    <a:pt x="0" y="21"/>
                  </a:cubicBezTo>
                  <a:cubicBezTo>
                    <a:pt x="24" y="14"/>
                    <a:pt x="49" y="6"/>
                    <a:pt x="72" y="0"/>
                  </a:cubicBezTo>
                </a:path>
              </a:pathLst>
            </a:custGeom>
            <a:solidFill>
              <a:srgbClr val="A8A8A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93" name="Forme libre 1692"/>
            <p:cNvSpPr>
              <a:spLocks noChangeArrowheads="1"/>
            </p:cNvSpPr>
            <p:nvPr userDrawn="1"/>
          </p:nvSpPr>
          <p:spPr bwMode="auto">
            <a:xfrm>
              <a:off x="1733550" y="4124325"/>
              <a:ext cx="7938" cy="25400"/>
            </a:xfrm>
            <a:custGeom>
              <a:avLst/>
              <a:gdLst>
                <a:gd name="T0" fmla="*/ 22 w 23"/>
                <a:gd name="T1" fmla="*/ 68 h 69"/>
                <a:gd name="T2" fmla="*/ 5 w 23"/>
                <a:gd name="T3" fmla="*/ 62 h 69"/>
                <a:gd name="T4" fmla="*/ 0 w 23"/>
                <a:gd name="T5" fmla="*/ 0 h 69"/>
                <a:gd name="T6" fmla="*/ 22 w 23"/>
                <a:gd name="T7" fmla="*/ 68 h 69"/>
              </a:gdLst>
              <a:ahLst/>
              <a:cxnLst>
                <a:cxn ang="0">
                  <a:pos x="T0" y="T1"/>
                </a:cxn>
                <a:cxn ang="0">
                  <a:pos x="T2" y="T3"/>
                </a:cxn>
                <a:cxn ang="0">
                  <a:pos x="T4" y="T5"/>
                </a:cxn>
                <a:cxn ang="0">
                  <a:pos x="T6" y="T7"/>
                </a:cxn>
              </a:cxnLst>
              <a:rect l="0" t="0" r="r" b="b"/>
              <a:pathLst>
                <a:path w="23" h="69">
                  <a:moveTo>
                    <a:pt x="22" y="68"/>
                  </a:moveTo>
                  <a:cubicBezTo>
                    <a:pt x="16" y="67"/>
                    <a:pt x="10" y="65"/>
                    <a:pt x="5" y="62"/>
                  </a:cubicBezTo>
                  <a:cubicBezTo>
                    <a:pt x="3" y="41"/>
                    <a:pt x="2" y="21"/>
                    <a:pt x="0" y="0"/>
                  </a:cubicBezTo>
                  <a:cubicBezTo>
                    <a:pt x="14" y="20"/>
                    <a:pt x="20" y="44"/>
                    <a:pt x="22" y="68"/>
                  </a:cubicBezTo>
                </a:path>
              </a:pathLst>
            </a:custGeom>
            <a:solidFill>
              <a:srgbClr val="19191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94" name="Forme libre 1693"/>
            <p:cNvSpPr>
              <a:spLocks noChangeArrowheads="1"/>
            </p:cNvSpPr>
            <p:nvPr userDrawn="1"/>
          </p:nvSpPr>
          <p:spPr bwMode="auto">
            <a:xfrm>
              <a:off x="1423988" y="4059238"/>
              <a:ext cx="403225" cy="717550"/>
            </a:xfrm>
            <a:custGeom>
              <a:avLst/>
              <a:gdLst>
                <a:gd name="T0" fmla="*/ 786 w 1118"/>
                <a:gd name="T1" fmla="*/ 754 h 1992"/>
                <a:gd name="T2" fmla="*/ 792 w 1118"/>
                <a:gd name="T3" fmla="*/ 776 h 1992"/>
                <a:gd name="T4" fmla="*/ 1061 w 1118"/>
                <a:gd name="T5" fmla="*/ 1414 h 1992"/>
                <a:gd name="T6" fmla="*/ 1117 w 1118"/>
                <a:gd name="T7" fmla="*/ 1927 h 1992"/>
                <a:gd name="T8" fmla="*/ 1047 w 1118"/>
                <a:gd name="T9" fmla="*/ 1984 h 1992"/>
                <a:gd name="T10" fmla="*/ 983 w 1118"/>
                <a:gd name="T11" fmla="*/ 1913 h 1992"/>
                <a:gd name="T12" fmla="*/ 910 w 1118"/>
                <a:gd name="T13" fmla="*/ 1605 h 1992"/>
                <a:gd name="T14" fmla="*/ 806 w 1118"/>
                <a:gd name="T15" fmla="*/ 1309 h 1992"/>
                <a:gd name="T16" fmla="*/ 743 w 1118"/>
                <a:gd name="T17" fmla="*/ 1026 h 1992"/>
                <a:gd name="T18" fmla="*/ 740 w 1118"/>
                <a:gd name="T19" fmla="*/ 1006 h 1992"/>
                <a:gd name="T20" fmla="*/ 719 w 1118"/>
                <a:gd name="T21" fmla="*/ 961 h 1992"/>
                <a:gd name="T22" fmla="*/ 719 w 1118"/>
                <a:gd name="T23" fmla="*/ 961 h 1992"/>
                <a:gd name="T24" fmla="*/ 696 w 1118"/>
                <a:gd name="T25" fmla="*/ 915 h 1992"/>
                <a:gd name="T26" fmla="*/ 696 w 1118"/>
                <a:gd name="T27" fmla="*/ 915 h 1992"/>
                <a:gd name="T28" fmla="*/ 673 w 1118"/>
                <a:gd name="T29" fmla="*/ 869 h 1992"/>
                <a:gd name="T30" fmla="*/ 673 w 1118"/>
                <a:gd name="T31" fmla="*/ 869 h 1992"/>
                <a:gd name="T32" fmla="*/ 670 w 1118"/>
                <a:gd name="T33" fmla="*/ 756 h 1992"/>
                <a:gd name="T34" fmla="*/ 371 w 1118"/>
                <a:gd name="T35" fmla="*/ 359 h 1992"/>
                <a:gd name="T36" fmla="*/ 111 w 1118"/>
                <a:gd name="T37" fmla="*/ 125 h 1992"/>
                <a:gd name="T38" fmla="*/ 9 w 1118"/>
                <a:gd name="T39" fmla="*/ 89 h 1992"/>
                <a:gd name="T40" fmla="*/ 0 w 1118"/>
                <a:gd name="T41" fmla="*/ 79 h 1992"/>
                <a:gd name="T42" fmla="*/ 7 w 1118"/>
                <a:gd name="T43" fmla="*/ 67 h 1992"/>
                <a:gd name="T44" fmla="*/ 435 w 1118"/>
                <a:gd name="T45" fmla="*/ 29 h 1992"/>
                <a:gd name="T46" fmla="*/ 659 w 1118"/>
                <a:gd name="T47" fmla="*/ 331 h 1992"/>
                <a:gd name="T48" fmla="*/ 649 w 1118"/>
                <a:gd name="T49" fmla="*/ 411 h 1992"/>
                <a:gd name="T50" fmla="*/ 581 w 1118"/>
                <a:gd name="T51" fmla="*/ 425 h 1992"/>
                <a:gd name="T52" fmla="*/ 453 w 1118"/>
                <a:gd name="T53" fmla="*/ 232 h 1992"/>
                <a:gd name="T54" fmla="*/ 366 w 1118"/>
                <a:gd name="T55" fmla="*/ 189 h 1992"/>
                <a:gd name="T56" fmla="*/ 449 w 1118"/>
                <a:gd name="T57" fmla="*/ 299 h 1992"/>
                <a:gd name="T58" fmla="*/ 740 w 1118"/>
                <a:gd name="T59" fmla="*/ 670 h 1992"/>
                <a:gd name="T60" fmla="*/ 769 w 1118"/>
                <a:gd name="T61" fmla="*/ 684 h 1992"/>
                <a:gd name="T62" fmla="*/ 788 w 1118"/>
                <a:gd name="T63" fmla="*/ 709 h 1992"/>
                <a:gd name="T64" fmla="*/ 786 w 1118"/>
                <a:gd name="T65" fmla="*/ 754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8" h="1992">
                  <a:moveTo>
                    <a:pt x="786" y="754"/>
                  </a:moveTo>
                  <a:cubicBezTo>
                    <a:pt x="786" y="762"/>
                    <a:pt x="788" y="770"/>
                    <a:pt x="792" y="776"/>
                  </a:cubicBezTo>
                  <a:cubicBezTo>
                    <a:pt x="978" y="948"/>
                    <a:pt x="1075" y="1158"/>
                    <a:pt x="1061" y="1414"/>
                  </a:cubicBezTo>
                  <a:cubicBezTo>
                    <a:pt x="1093" y="1584"/>
                    <a:pt x="1107" y="1755"/>
                    <a:pt x="1117" y="1927"/>
                  </a:cubicBezTo>
                  <a:cubicBezTo>
                    <a:pt x="1110" y="1965"/>
                    <a:pt x="1088" y="1991"/>
                    <a:pt x="1047" y="1984"/>
                  </a:cubicBezTo>
                  <a:cubicBezTo>
                    <a:pt x="1009" y="1978"/>
                    <a:pt x="991" y="1950"/>
                    <a:pt x="983" y="1913"/>
                  </a:cubicBezTo>
                  <a:cubicBezTo>
                    <a:pt x="965" y="1810"/>
                    <a:pt x="937" y="1707"/>
                    <a:pt x="910" y="1605"/>
                  </a:cubicBezTo>
                  <a:cubicBezTo>
                    <a:pt x="882" y="1504"/>
                    <a:pt x="853" y="1403"/>
                    <a:pt x="806" y="1309"/>
                  </a:cubicBezTo>
                  <a:cubicBezTo>
                    <a:pt x="762" y="1220"/>
                    <a:pt x="759" y="1121"/>
                    <a:pt x="743" y="1026"/>
                  </a:cubicBezTo>
                  <a:cubicBezTo>
                    <a:pt x="743" y="1019"/>
                    <a:pt x="742" y="1012"/>
                    <a:pt x="740" y="1006"/>
                  </a:cubicBezTo>
                  <a:cubicBezTo>
                    <a:pt x="727" y="994"/>
                    <a:pt x="733" y="973"/>
                    <a:pt x="719" y="961"/>
                  </a:cubicBezTo>
                  <a:lnTo>
                    <a:pt x="719" y="961"/>
                  </a:lnTo>
                  <a:cubicBezTo>
                    <a:pt x="705" y="948"/>
                    <a:pt x="710" y="927"/>
                    <a:pt x="696" y="915"/>
                  </a:cubicBezTo>
                  <a:lnTo>
                    <a:pt x="696" y="915"/>
                  </a:lnTo>
                  <a:cubicBezTo>
                    <a:pt x="682" y="903"/>
                    <a:pt x="685" y="881"/>
                    <a:pt x="673" y="869"/>
                  </a:cubicBezTo>
                  <a:lnTo>
                    <a:pt x="673" y="869"/>
                  </a:lnTo>
                  <a:cubicBezTo>
                    <a:pt x="638" y="832"/>
                    <a:pt x="694" y="793"/>
                    <a:pt x="670" y="756"/>
                  </a:cubicBezTo>
                  <a:cubicBezTo>
                    <a:pt x="592" y="608"/>
                    <a:pt x="482" y="484"/>
                    <a:pt x="371" y="359"/>
                  </a:cubicBezTo>
                  <a:cubicBezTo>
                    <a:pt x="293" y="270"/>
                    <a:pt x="197" y="203"/>
                    <a:pt x="111" y="125"/>
                  </a:cubicBezTo>
                  <a:cubicBezTo>
                    <a:pt x="81" y="98"/>
                    <a:pt x="48" y="86"/>
                    <a:pt x="9" y="89"/>
                  </a:cubicBezTo>
                  <a:cubicBezTo>
                    <a:pt x="6" y="86"/>
                    <a:pt x="3" y="82"/>
                    <a:pt x="0" y="79"/>
                  </a:cubicBezTo>
                  <a:cubicBezTo>
                    <a:pt x="3" y="75"/>
                    <a:pt x="4" y="72"/>
                    <a:pt x="7" y="67"/>
                  </a:cubicBezTo>
                  <a:cubicBezTo>
                    <a:pt x="145" y="0"/>
                    <a:pt x="291" y="11"/>
                    <a:pt x="435" y="29"/>
                  </a:cubicBezTo>
                  <a:cubicBezTo>
                    <a:pt x="571" y="46"/>
                    <a:pt x="664" y="183"/>
                    <a:pt x="659" y="331"/>
                  </a:cubicBezTo>
                  <a:cubicBezTo>
                    <a:pt x="658" y="357"/>
                    <a:pt x="653" y="385"/>
                    <a:pt x="649" y="411"/>
                  </a:cubicBezTo>
                  <a:cubicBezTo>
                    <a:pt x="632" y="444"/>
                    <a:pt x="609" y="446"/>
                    <a:pt x="581" y="425"/>
                  </a:cubicBezTo>
                  <a:cubicBezTo>
                    <a:pt x="572" y="338"/>
                    <a:pt x="510" y="287"/>
                    <a:pt x="453" y="232"/>
                  </a:cubicBezTo>
                  <a:cubicBezTo>
                    <a:pt x="436" y="191"/>
                    <a:pt x="415" y="159"/>
                    <a:pt x="366" y="189"/>
                  </a:cubicBezTo>
                  <a:cubicBezTo>
                    <a:pt x="358" y="254"/>
                    <a:pt x="427" y="258"/>
                    <a:pt x="449" y="299"/>
                  </a:cubicBezTo>
                  <a:cubicBezTo>
                    <a:pt x="559" y="414"/>
                    <a:pt x="612" y="571"/>
                    <a:pt x="740" y="670"/>
                  </a:cubicBezTo>
                  <a:cubicBezTo>
                    <a:pt x="749" y="673"/>
                    <a:pt x="760" y="678"/>
                    <a:pt x="769" y="684"/>
                  </a:cubicBezTo>
                  <a:cubicBezTo>
                    <a:pt x="777" y="692"/>
                    <a:pt x="783" y="699"/>
                    <a:pt x="788" y="709"/>
                  </a:cubicBezTo>
                  <a:cubicBezTo>
                    <a:pt x="792" y="725"/>
                    <a:pt x="789" y="741"/>
                    <a:pt x="786" y="754"/>
                  </a:cubicBezTo>
                </a:path>
              </a:pathLst>
            </a:custGeom>
            <a:solidFill>
              <a:srgbClr val="EDEDE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95" name="Forme libre 1694"/>
            <p:cNvSpPr>
              <a:spLocks noChangeArrowheads="1"/>
            </p:cNvSpPr>
            <p:nvPr userDrawn="1"/>
          </p:nvSpPr>
          <p:spPr bwMode="auto">
            <a:xfrm>
              <a:off x="1574800" y="4146550"/>
              <a:ext cx="128588" cy="169863"/>
            </a:xfrm>
            <a:custGeom>
              <a:avLst/>
              <a:gdLst>
                <a:gd name="T0" fmla="*/ 183 w 355"/>
                <a:gd name="T1" fmla="*/ 166 h 474"/>
                <a:gd name="T2" fmla="*/ 231 w 355"/>
                <a:gd name="T3" fmla="*/ 168 h 474"/>
                <a:gd name="T4" fmla="*/ 231 w 355"/>
                <a:gd name="T5" fmla="*/ 166 h 474"/>
                <a:gd name="T6" fmla="*/ 254 w 355"/>
                <a:gd name="T7" fmla="*/ 192 h 474"/>
                <a:gd name="T8" fmla="*/ 254 w 355"/>
                <a:gd name="T9" fmla="*/ 214 h 474"/>
                <a:gd name="T10" fmla="*/ 229 w 355"/>
                <a:gd name="T11" fmla="*/ 266 h 474"/>
                <a:gd name="T12" fmla="*/ 301 w 355"/>
                <a:gd name="T13" fmla="*/ 371 h 474"/>
                <a:gd name="T14" fmla="*/ 324 w 355"/>
                <a:gd name="T15" fmla="*/ 464 h 474"/>
                <a:gd name="T16" fmla="*/ 264 w 355"/>
                <a:gd name="T17" fmla="*/ 444 h 474"/>
                <a:gd name="T18" fmla="*/ 0 w 355"/>
                <a:gd name="T19" fmla="*/ 76 h 474"/>
                <a:gd name="T20" fmla="*/ 133 w 355"/>
                <a:gd name="T21" fmla="*/ 87 h 474"/>
                <a:gd name="T22" fmla="*/ 183 w 355"/>
                <a:gd name="T23" fmla="*/ 166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5" h="474">
                  <a:moveTo>
                    <a:pt x="183" y="166"/>
                  </a:moveTo>
                  <a:cubicBezTo>
                    <a:pt x="199" y="177"/>
                    <a:pt x="214" y="174"/>
                    <a:pt x="231" y="168"/>
                  </a:cubicBezTo>
                  <a:lnTo>
                    <a:pt x="231" y="166"/>
                  </a:lnTo>
                  <a:cubicBezTo>
                    <a:pt x="240" y="174"/>
                    <a:pt x="246" y="183"/>
                    <a:pt x="254" y="192"/>
                  </a:cubicBezTo>
                  <a:cubicBezTo>
                    <a:pt x="254" y="200"/>
                    <a:pt x="254" y="206"/>
                    <a:pt x="254" y="214"/>
                  </a:cubicBezTo>
                  <a:cubicBezTo>
                    <a:pt x="232" y="224"/>
                    <a:pt x="217" y="240"/>
                    <a:pt x="229" y="266"/>
                  </a:cubicBezTo>
                  <a:cubicBezTo>
                    <a:pt x="247" y="304"/>
                    <a:pt x="261" y="348"/>
                    <a:pt x="301" y="371"/>
                  </a:cubicBezTo>
                  <a:cubicBezTo>
                    <a:pt x="345" y="392"/>
                    <a:pt x="354" y="423"/>
                    <a:pt x="324" y="464"/>
                  </a:cubicBezTo>
                  <a:cubicBezTo>
                    <a:pt x="299" y="473"/>
                    <a:pt x="280" y="466"/>
                    <a:pt x="264" y="444"/>
                  </a:cubicBezTo>
                  <a:cubicBezTo>
                    <a:pt x="176" y="322"/>
                    <a:pt x="87" y="200"/>
                    <a:pt x="0" y="76"/>
                  </a:cubicBezTo>
                  <a:cubicBezTo>
                    <a:pt x="50" y="0"/>
                    <a:pt x="98" y="29"/>
                    <a:pt x="133" y="87"/>
                  </a:cubicBezTo>
                  <a:cubicBezTo>
                    <a:pt x="148" y="114"/>
                    <a:pt x="148" y="151"/>
                    <a:pt x="183" y="166"/>
                  </a:cubicBezTo>
                </a:path>
              </a:pathLst>
            </a:custGeom>
            <a:solidFill>
              <a:schemeClr val="accent6">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96" name="Forme libre 1695"/>
            <p:cNvSpPr>
              <a:spLocks noChangeArrowheads="1"/>
            </p:cNvSpPr>
            <p:nvPr userDrawn="1"/>
          </p:nvSpPr>
          <p:spPr bwMode="auto">
            <a:xfrm>
              <a:off x="1336675" y="4084638"/>
              <a:ext cx="92075" cy="47625"/>
            </a:xfrm>
            <a:custGeom>
              <a:avLst/>
              <a:gdLst>
                <a:gd name="T0" fmla="*/ 254 w 255"/>
                <a:gd name="T1" fmla="*/ 17 h 131"/>
                <a:gd name="T2" fmla="*/ 17 w 255"/>
                <a:gd name="T3" fmla="*/ 102 h 131"/>
                <a:gd name="T4" fmla="*/ 2 w 255"/>
                <a:gd name="T5" fmla="*/ 64 h 131"/>
                <a:gd name="T6" fmla="*/ 113 w 255"/>
                <a:gd name="T7" fmla="*/ 14 h 131"/>
                <a:gd name="T8" fmla="*/ 254 w 255"/>
                <a:gd name="T9" fmla="*/ 17 h 131"/>
              </a:gdLst>
              <a:ahLst/>
              <a:cxnLst>
                <a:cxn ang="0">
                  <a:pos x="T0" y="T1"/>
                </a:cxn>
                <a:cxn ang="0">
                  <a:pos x="T2" y="T3"/>
                </a:cxn>
                <a:cxn ang="0">
                  <a:pos x="T4" y="T5"/>
                </a:cxn>
                <a:cxn ang="0">
                  <a:pos x="T6" y="T7"/>
                </a:cxn>
                <a:cxn ang="0">
                  <a:pos x="T8" y="T9"/>
                </a:cxn>
              </a:cxnLst>
              <a:rect l="0" t="0" r="r" b="b"/>
              <a:pathLst>
                <a:path w="255" h="131">
                  <a:moveTo>
                    <a:pt x="254" y="17"/>
                  </a:moveTo>
                  <a:cubicBezTo>
                    <a:pt x="199" y="93"/>
                    <a:pt x="101" y="130"/>
                    <a:pt x="17" y="102"/>
                  </a:cubicBezTo>
                  <a:cubicBezTo>
                    <a:pt x="0" y="96"/>
                    <a:pt x="0" y="79"/>
                    <a:pt x="2" y="64"/>
                  </a:cubicBezTo>
                  <a:cubicBezTo>
                    <a:pt x="39" y="47"/>
                    <a:pt x="77" y="30"/>
                    <a:pt x="113" y="14"/>
                  </a:cubicBezTo>
                  <a:cubicBezTo>
                    <a:pt x="159" y="3"/>
                    <a:pt x="206" y="0"/>
                    <a:pt x="254" y="17"/>
                  </a:cubicBezTo>
                </a:path>
              </a:pathLst>
            </a:custGeom>
            <a:solidFill>
              <a:srgbClr val="4D4D4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97" name="Forme libre 1696"/>
            <p:cNvSpPr>
              <a:spLocks noChangeArrowheads="1"/>
            </p:cNvSpPr>
            <p:nvPr userDrawn="1"/>
          </p:nvSpPr>
          <p:spPr bwMode="auto">
            <a:xfrm>
              <a:off x="1509713" y="3819525"/>
              <a:ext cx="73025" cy="57150"/>
            </a:xfrm>
            <a:custGeom>
              <a:avLst/>
              <a:gdLst>
                <a:gd name="T0" fmla="*/ 185 w 205"/>
                <a:gd name="T1" fmla="*/ 67 h 160"/>
                <a:gd name="T2" fmla="*/ 183 w 205"/>
                <a:gd name="T3" fmla="*/ 159 h 160"/>
                <a:gd name="T4" fmla="*/ 183 w 205"/>
                <a:gd name="T5" fmla="*/ 159 h 160"/>
                <a:gd name="T6" fmla="*/ 157 w 205"/>
                <a:gd name="T7" fmla="*/ 142 h 160"/>
                <a:gd name="T8" fmla="*/ 0 w 205"/>
                <a:gd name="T9" fmla="*/ 65 h 160"/>
                <a:gd name="T10" fmla="*/ 0 w 205"/>
                <a:gd name="T11" fmla="*/ 44 h 160"/>
                <a:gd name="T12" fmla="*/ 185 w 205"/>
                <a:gd name="T13" fmla="*/ 67 h 160"/>
              </a:gdLst>
              <a:ahLst/>
              <a:cxnLst>
                <a:cxn ang="0">
                  <a:pos x="T0" y="T1"/>
                </a:cxn>
                <a:cxn ang="0">
                  <a:pos x="T2" y="T3"/>
                </a:cxn>
                <a:cxn ang="0">
                  <a:pos x="T4" y="T5"/>
                </a:cxn>
                <a:cxn ang="0">
                  <a:pos x="T6" y="T7"/>
                </a:cxn>
                <a:cxn ang="0">
                  <a:pos x="T8" y="T9"/>
                </a:cxn>
                <a:cxn ang="0">
                  <a:pos x="T10" y="T11"/>
                </a:cxn>
                <a:cxn ang="0">
                  <a:pos x="T12" y="T13"/>
                </a:cxn>
              </a:cxnLst>
              <a:rect l="0" t="0" r="r" b="b"/>
              <a:pathLst>
                <a:path w="205" h="160">
                  <a:moveTo>
                    <a:pt x="185" y="67"/>
                  </a:moveTo>
                  <a:cubicBezTo>
                    <a:pt x="185" y="97"/>
                    <a:pt x="204" y="128"/>
                    <a:pt x="183" y="159"/>
                  </a:cubicBezTo>
                  <a:lnTo>
                    <a:pt x="183" y="159"/>
                  </a:lnTo>
                  <a:cubicBezTo>
                    <a:pt x="177" y="151"/>
                    <a:pt x="168" y="145"/>
                    <a:pt x="157" y="142"/>
                  </a:cubicBezTo>
                  <a:cubicBezTo>
                    <a:pt x="105" y="116"/>
                    <a:pt x="64" y="67"/>
                    <a:pt x="0" y="65"/>
                  </a:cubicBezTo>
                  <a:cubicBezTo>
                    <a:pt x="0" y="58"/>
                    <a:pt x="0" y="52"/>
                    <a:pt x="0" y="44"/>
                  </a:cubicBezTo>
                  <a:cubicBezTo>
                    <a:pt x="62" y="49"/>
                    <a:pt x="131" y="0"/>
                    <a:pt x="185" y="67"/>
                  </a:cubicBezTo>
                </a:path>
              </a:pathLst>
            </a:custGeom>
            <a:solidFill>
              <a:srgbClr val="7D7D7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98" name="Forme libre 1697"/>
            <p:cNvSpPr>
              <a:spLocks noChangeArrowheads="1"/>
            </p:cNvSpPr>
            <p:nvPr userDrawn="1"/>
          </p:nvSpPr>
          <p:spPr bwMode="auto">
            <a:xfrm>
              <a:off x="1377950" y="4079875"/>
              <a:ext cx="50800" cy="11113"/>
            </a:xfrm>
            <a:custGeom>
              <a:avLst/>
              <a:gdLst>
                <a:gd name="T0" fmla="*/ 141 w 142"/>
                <a:gd name="T1" fmla="*/ 32 h 33"/>
                <a:gd name="T2" fmla="*/ 0 w 142"/>
                <a:gd name="T3" fmla="*/ 29 h 33"/>
                <a:gd name="T4" fmla="*/ 139 w 142"/>
                <a:gd name="T5" fmla="*/ 10 h 33"/>
                <a:gd name="T6" fmla="*/ 141 w 142"/>
                <a:gd name="T7" fmla="*/ 32 h 33"/>
              </a:gdLst>
              <a:ahLst/>
              <a:cxnLst>
                <a:cxn ang="0">
                  <a:pos x="T0" y="T1"/>
                </a:cxn>
                <a:cxn ang="0">
                  <a:pos x="T2" y="T3"/>
                </a:cxn>
                <a:cxn ang="0">
                  <a:pos x="T4" y="T5"/>
                </a:cxn>
                <a:cxn ang="0">
                  <a:pos x="T6" y="T7"/>
                </a:cxn>
              </a:cxnLst>
              <a:rect l="0" t="0" r="r" b="b"/>
              <a:pathLst>
                <a:path w="142" h="33">
                  <a:moveTo>
                    <a:pt x="141" y="32"/>
                  </a:moveTo>
                  <a:cubicBezTo>
                    <a:pt x="93" y="30"/>
                    <a:pt x="46" y="30"/>
                    <a:pt x="0" y="29"/>
                  </a:cubicBezTo>
                  <a:cubicBezTo>
                    <a:pt x="43" y="0"/>
                    <a:pt x="92" y="12"/>
                    <a:pt x="139" y="10"/>
                  </a:cubicBezTo>
                  <a:cubicBezTo>
                    <a:pt x="139" y="16"/>
                    <a:pt x="139" y="24"/>
                    <a:pt x="141" y="32"/>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699" name="Forme libre 1698"/>
            <p:cNvSpPr>
              <a:spLocks noChangeArrowheads="1"/>
            </p:cNvSpPr>
            <p:nvPr userDrawn="1"/>
          </p:nvSpPr>
          <p:spPr bwMode="auto">
            <a:xfrm>
              <a:off x="1666875" y="4221163"/>
              <a:ext cx="39688" cy="19050"/>
            </a:xfrm>
            <a:custGeom>
              <a:avLst/>
              <a:gdLst>
                <a:gd name="T0" fmla="*/ 111 w 112"/>
                <a:gd name="T1" fmla="*/ 24 h 55"/>
                <a:gd name="T2" fmla="*/ 0 w 112"/>
                <a:gd name="T3" fmla="*/ 7 h 55"/>
                <a:gd name="T4" fmla="*/ 111 w 112"/>
                <a:gd name="T5" fmla="*/ 24 h 55"/>
              </a:gdLst>
              <a:ahLst/>
              <a:cxnLst>
                <a:cxn ang="0">
                  <a:pos x="T0" y="T1"/>
                </a:cxn>
                <a:cxn ang="0">
                  <a:pos x="T2" y="T3"/>
                </a:cxn>
                <a:cxn ang="0">
                  <a:pos x="T4" y="T5"/>
                </a:cxn>
              </a:cxnLst>
              <a:rect l="0" t="0" r="r" b="b"/>
              <a:pathLst>
                <a:path w="112" h="55">
                  <a:moveTo>
                    <a:pt x="111" y="24"/>
                  </a:moveTo>
                  <a:cubicBezTo>
                    <a:pt x="68" y="54"/>
                    <a:pt x="35" y="27"/>
                    <a:pt x="0" y="7"/>
                  </a:cubicBezTo>
                  <a:cubicBezTo>
                    <a:pt x="38" y="0"/>
                    <a:pt x="74" y="13"/>
                    <a:pt x="111" y="24"/>
                  </a:cubicBezTo>
                </a:path>
              </a:pathLst>
            </a:custGeom>
            <a:solidFill>
              <a:srgbClr val="A5A5A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00" name="Forme libre 1699"/>
            <p:cNvSpPr>
              <a:spLocks noChangeArrowheads="1"/>
            </p:cNvSpPr>
            <p:nvPr userDrawn="1"/>
          </p:nvSpPr>
          <p:spPr bwMode="auto">
            <a:xfrm>
              <a:off x="1657350" y="4206875"/>
              <a:ext cx="7938" cy="9525"/>
            </a:xfrm>
            <a:custGeom>
              <a:avLst/>
              <a:gdLst>
                <a:gd name="T0" fmla="*/ 23 w 24"/>
                <a:gd name="T1" fmla="*/ 26 h 27"/>
                <a:gd name="T2" fmla="*/ 0 w 24"/>
                <a:gd name="T3" fmla="*/ 0 h 27"/>
                <a:gd name="T4" fmla="*/ 23 w 24"/>
                <a:gd name="T5" fmla="*/ 26 h 27"/>
              </a:gdLst>
              <a:ahLst/>
              <a:cxnLst>
                <a:cxn ang="0">
                  <a:pos x="T0" y="T1"/>
                </a:cxn>
                <a:cxn ang="0">
                  <a:pos x="T2" y="T3"/>
                </a:cxn>
                <a:cxn ang="0">
                  <a:pos x="T4" y="T5"/>
                </a:cxn>
              </a:cxnLst>
              <a:rect l="0" t="0" r="r" b="b"/>
              <a:pathLst>
                <a:path w="24" h="27">
                  <a:moveTo>
                    <a:pt x="23" y="26"/>
                  </a:moveTo>
                  <a:cubicBezTo>
                    <a:pt x="15" y="17"/>
                    <a:pt x="8" y="9"/>
                    <a:pt x="0" y="0"/>
                  </a:cubicBezTo>
                  <a:cubicBezTo>
                    <a:pt x="8" y="9"/>
                    <a:pt x="15" y="19"/>
                    <a:pt x="23" y="26"/>
                  </a:cubicBezTo>
                </a:path>
              </a:pathLst>
            </a:custGeom>
            <a:solidFill>
              <a:srgbClr val="EDEDE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01" name="Forme libre 1700"/>
            <p:cNvSpPr>
              <a:spLocks noChangeArrowheads="1"/>
            </p:cNvSpPr>
            <p:nvPr userDrawn="1"/>
          </p:nvSpPr>
          <p:spPr bwMode="auto">
            <a:xfrm>
              <a:off x="1352550" y="3605213"/>
              <a:ext cx="103188" cy="46037"/>
            </a:xfrm>
            <a:custGeom>
              <a:avLst/>
              <a:gdLst>
                <a:gd name="T0" fmla="*/ 255 w 288"/>
                <a:gd name="T1" fmla="*/ 0 h 126"/>
                <a:gd name="T2" fmla="*/ 210 w 288"/>
                <a:gd name="T3" fmla="*/ 86 h 126"/>
                <a:gd name="T4" fmla="*/ 35 w 288"/>
                <a:gd name="T5" fmla="*/ 118 h 126"/>
                <a:gd name="T6" fmla="*/ 15 w 288"/>
                <a:gd name="T7" fmla="*/ 113 h 126"/>
                <a:gd name="T8" fmla="*/ 4 w 288"/>
                <a:gd name="T9" fmla="*/ 89 h 126"/>
                <a:gd name="T10" fmla="*/ 0 w 288"/>
                <a:gd name="T11" fmla="*/ 63 h 126"/>
                <a:gd name="T12" fmla="*/ 145 w 288"/>
                <a:gd name="T13" fmla="*/ 23 h 126"/>
                <a:gd name="T14" fmla="*/ 255 w 288"/>
                <a:gd name="T15" fmla="*/ 0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 h="126">
                  <a:moveTo>
                    <a:pt x="255" y="0"/>
                  </a:moveTo>
                  <a:cubicBezTo>
                    <a:pt x="287" y="54"/>
                    <a:pt x="256" y="78"/>
                    <a:pt x="210" y="86"/>
                  </a:cubicBezTo>
                  <a:cubicBezTo>
                    <a:pt x="151" y="93"/>
                    <a:pt x="93" y="102"/>
                    <a:pt x="35" y="118"/>
                  </a:cubicBezTo>
                  <a:cubicBezTo>
                    <a:pt x="26" y="125"/>
                    <a:pt x="19" y="122"/>
                    <a:pt x="15" y="113"/>
                  </a:cubicBezTo>
                  <a:cubicBezTo>
                    <a:pt x="10" y="106"/>
                    <a:pt x="7" y="96"/>
                    <a:pt x="4" y="89"/>
                  </a:cubicBezTo>
                  <a:cubicBezTo>
                    <a:pt x="1" y="80"/>
                    <a:pt x="0" y="72"/>
                    <a:pt x="0" y="63"/>
                  </a:cubicBezTo>
                  <a:cubicBezTo>
                    <a:pt x="45" y="38"/>
                    <a:pt x="93" y="25"/>
                    <a:pt x="145" y="23"/>
                  </a:cubicBezTo>
                  <a:cubicBezTo>
                    <a:pt x="181" y="15"/>
                    <a:pt x="223" y="32"/>
                    <a:pt x="255" y="0"/>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02" name="Forme libre 1701"/>
            <p:cNvSpPr>
              <a:spLocks noChangeArrowheads="1"/>
            </p:cNvSpPr>
            <p:nvPr userDrawn="1"/>
          </p:nvSpPr>
          <p:spPr bwMode="auto">
            <a:xfrm>
              <a:off x="1338263" y="3643313"/>
              <a:ext cx="57150" cy="36512"/>
            </a:xfrm>
            <a:custGeom>
              <a:avLst/>
              <a:gdLst>
                <a:gd name="T0" fmla="*/ 0 w 157"/>
                <a:gd name="T1" fmla="*/ 99 h 100"/>
                <a:gd name="T2" fmla="*/ 41 w 157"/>
                <a:gd name="T3" fmla="*/ 8 h 100"/>
                <a:gd name="T4" fmla="*/ 50 w 157"/>
                <a:gd name="T5" fmla="*/ 0 h 100"/>
                <a:gd name="T6" fmla="*/ 61 w 157"/>
                <a:gd name="T7" fmla="*/ 5 h 100"/>
                <a:gd name="T8" fmla="*/ 72 w 157"/>
                <a:gd name="T9" fmla="*/ 12 h 100"/>
                <a:gd name="T10" fmla="*/ 156 w 157"/>
                <a:gd name="T11" fmla="*/ 53 h 100"/>
                <a:gd name="T12" fmla="*/ 0 w 157"/>
                <a:gd name="T13" fmla="*/ 99 h 100"/>
              </a:gdLst>
              <a:ahLst/>
              <a:cxnLst>
                <a:cxn ang="0">
                  <a:pos x="T0" y="T1"/>
                </a:cxn>
                <a:cxn ang="0">
                  <a:pos x="T2" y="T3"/>
                </a:cxn>
                <a:cxn ang="0">
                  <a:pos x="T4" y="T5"/>
                </a:cxn>
                <a:cxn ang="0">
                  <a:pos x="T6" y="T7"/>
                </a:cxn>
                <a:cxn ang="0">
                  <a:pos x="T8" y="T9"/>
                </a:cxn>
                <a:cxn ang="0">
                  <a:pos x="T10" y="T11"/>
                </a:cxn>
                <a:cxn ang="0">
                  <a:pos x="T12" y="T13"/>
                </a:cxn>
              </a:cxnLst>
              <a:rect l="0" t="0" r="r" b="b"/>
              <a:pathLst>
                <a:path w="157" h="100">
                  <a:moveTo>
                    <a:pt x="0" y="99"/>
                  </a:moveTo>
                  <a:cubicBezTo>
                    <a:pt x="14" y="69"/>
                    <a:pt x="38" y="43"/>
                    <a:pt x="41" y="8"/>
                  </a:cubicBezTo>
                  <a:lnTo>
                    <a:pt x="50" y="0"/>
                  </a:lnTo>
                  <a:lnTo>
                    <a:pt x="61" y="5"/>
                  </a:lnTo>
                  <a:cubicBezTo>
                    <a:pt x="64" y="8"/>
                    <a:pt x="67" y="11"/>
                    <a:pt x="72" y="12"/>
                  </a:cubicBezTo>
                  <a:cubicBezTo>
                    <a:pt x="90" y="46"/>
                    <a:pt x="122" y="50"/>
                    <a:pt x="156" y="53"/>
                  </a:cubicBezTo>
                  <a:cubicBezTo>
                    <a:pt x="108" y="84"/>
                    <a:pt x="50" y="79"/>
                    <a:pt x="0" y="99"/>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03" name="Forme libre 1702"/>
            <p:cNvSpPr>
              <a:spLocks noChangeArrowheads="1"/>
            </p:cNvSpPr>
            <p:nvPr userDrawn="1"/>
          </p:nvSpPr>
          <p:spPr bwMode="auto">
            <a:xfrm>
              <a:off x="1492250" y="3422650"/>
              <a:ext cx="15875" cy="74613"/>
            </a:xfrm>
            <a:custGeom>
              <a:avLst/>
              <a:gdLst>
                <a:gd name="T0" fmla="*/ 2 w 43"/>
                <a:gd name="T1" fmla="*/ 207 h 208"/>
                <a:gd name="T2" fmla="*/ 0 w 43"/>
                <a:gd name="T3" fmla="*/ 94 h 208"/>
                <a:gd name="T4" fmla="*/ 25 w 43"/>
                <a:gd name="T5" fmla="*/ 0 h 208"/>
                <a:gd name="T6" fmla="*/ 2 w 43"/>
                <a:gd name="T7" fmla="*/ 207 h 208"/>
              </a:gdLst>
              <a:ahLst/>
              <a:cxnLst>
                <a:cxn ang="0">
                  <a:pos x="T0" y="T1"/>
                </a:cxn>
                <a:cxn ang="0">
                  <a:pos x="T2" y="T3"/>
                </a:cxn>
                <a:cxn ang="0">
                  <a:pos x="T4" y="T5"/>
                </a:cxn>
                <a:cxn ang="0">
                  <a:pos x="T6" y="T7"/>
                </a:cxn>
              </a:cxnLst>
              <a:rect l="0" t="0" r="r" b="b"/>
              <a:pathLst>
                <a:path w="43" h="208">
                  <a:moveTo>
                    <a:pt x="2" y="207"/>
                  </a:moveTo>
                  <a:cubicBezTo>
                    <a:pt x="2" y="169"/>
                    <a:pt x="0" y="133"/>
                    <a:pt x="0" y="94"/>
                  </a:cubicBezTo>
                  <a:cubicBezTo>
                    <a:pt x="5" y="62"/>
                    <a:pt x="7" y="29"/>
                    <a:pt x="25" y="0"/>
                  </a:cubicBezTo>
                  <a:cubicBezTo>
                    <a:pt x="23" y="70"/>
                    <a:pt x="42" y="142"/>
                    <a:pt x="2" y="207"/>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04" name="Forme libre 1703"/>
            <p:cNvSpPr>
              <a:spLocks noChangeArrowheads="1"/>
            </p:cNvSpPr>
            <p:nvPr userDrawn="1"/>
          </p:nvSpPr>
          <p:spPr bwMode="auto">
            <a:xfrm>
              <a:off x="1403350" y="3605213"/>
              <a:ext cx="41275" cy="19050"/>
            </a:xfrm>
            <a:custGeom>
              <a:avLst/>
              <a:gdLst>
                <a:gd name="T0" fmla="*/ 112 w 113"/>
                <a:gd name="T1" fmla="*/ 0 h 55"/>
                <a:gd name="T2" fmla="*/ 2 w 113"/>
                <a:gd name="T3" fmla="*/ 23 h 55"/>
                <a:gd name="T4" fmla="*/ 0 w 113"/>
                <a:gd name="T5" fmla="*/ 23 h 55"/>
                <a:gd name="T6" fmla="*/ 46 w 113"/>
                <a:gd name="T7" fmla="*/ 0 h 55"/>
                <a:gd name="T8" fmla="*/ 112 w 113"/>
                <a:gd name="T9" fmla="*/ 0 h 55"/>
              </a:gdLst>
              <a:ahLst/>
              <a:cxnLst>
                <a:cxn ang="0">
                  <a:pos x="T0" y="T1"/>
                </a:cxn>
                <a:cxn ang="0">
                  <a:pos x="T2" y="T3"/>
                </a:cxn>
                <a:cxn ang="0">
                  <a:pos x="T4" y="T5"/>
                </a:cxn>
                <a:cxn ang="0">
                  <a:pos x="T6" y="T7"/>
                </a:cxn>
                <a:cxn ang="0">
                  <a:pos x="T8" y="T9"/>
                </a:cxn>
              </a:cxnLst>
              <a:rect l="0" t="0" r="r" b="b"/>
              <a:pathLst>
                <a:path w="113" h="55">
                  <a:moveTo>
                    <a:pt x="112" y="0"/>
                  </a:moveTo>
                  <a:cubicBezTo>
                    <a:pt x="84" y="54"/>
                    <a:pt x="46" y="54"/>
                    <a:pt x="2" y="23"/>
                  </a:cubicBezTo>
                  <a:lnTo>
                    <a:pt x="0" y="23"/>
                  </a:lnTo>
                  <a:cubicBezTo>
                    <a:pt x="11" y="8"/>
                    <a:pt x="32" y="12"/>
                    <a:pt x="46" y="0"/>
                  </a:cubicBezTo>
                  <a:cubicBezTo>
                    <a:pt x="67" y="0"/>
                    <a:pt x="89" y="0"/>
                    <a:pt x="112" y="0"/>
                  </a:cubicBezTo>
                </a:path>
              </a:pathLst>
            </a:custGeom>
            <a:solidFill>
              <a:srgbClr val="69696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05" name="Forme libre 1704"/>
            <p:cNvSpPr>
              <a:spLocks noChangeArrowheads="1"/>
            </p:cNvSpPr>
            <p:nvPr userDrawn="1"/>
          </p:nvSpPr>
          <p:spPr bwMode="auto">
            <a:xfrm>
              <a:off x="1328738" y="3627438"/>
              <a:ext cx="30162" cy="19050"/>
            </a:xfrm>
            <a:custGeom>
              <a:avLst/>
              <a:gdLst>
                <a:gd name="T0" fmla="*/ 71 w 85"/>
                <a:gd name="T1" fmla="*/ 51 h 53"/>
                <a:gd name="T2" fmla="*/ 0 w 85"/>
                <a:gd name="T3" fmla="*/ 26 h 53"/>
                <a:gd name="T4" fmla="*/ 65 w 85"/>
                <a:gd name="T5" fmla="*/ 0 h 53"/>
                <a:gd name="T6" fmla="*/ 72 w 85"/>
                <a:gd name="T7" fmla="*/ 8 h 53"/>
                <a:gd name="T8" fmla="*/ 69 w 85"/>
                <a:gd name="T9" fmla="*/ 52 h 53"/>
                <a:gd name="T10" fmla="*/ 71 w 85"/>
                <a:gd name="T11" fmla="*/ 51 h 53"/>
              </a:gdLst>
              <a:ahLst/>
              <a:cxnLst>
                <a:cxn ang="0">
                  <a:pos x="T0" y="T1"/>
                </a:cxn>
                <a:cxn ang="0">
                  <a:pos x="T2" y="T3"/>
                </a:cxn>
                <a:cxn ang="0">
                  <a:pos x="T4" y="T5"/>
                </a:cxn>
                <a:cxn ang="0">
                  <a:pos x="T6" y="T7"/>
                </a:cxn>
                <a:cxn ang="0">
                  <a:pos x="T8" y="T9"/>
                </a:cxn>
                <a:cxn ang="0">
                  <a:pos x="T10" y="T11"/>
                </a:cxn>
              </a:cxnLst>
              <a:rect l="0" t="0" r="r" b="b"/>
              <a:pathLst>
                <a:path w="85" h="53">
                  <a:moveTo>
                    <a:pt x="71" y="51"/>
                  </a:moveTo>
                  <a:cubicBezTo>
                    <a:pt x="48" y="43"/>
                    <a:pt x="23" y="35"/>
                    <a:pt x="0" y="26"/>
                  </a:cubicBezTo>
                  <a:cubicBezTo>
                    <a:pt x="22" y="17"/>
                    <a:pt x="43" y="9"/>
                    <a:pt x="65" y="0"/>
                  </a:cubicBezTo>
                  <a:lnTo>
                    <a:pt x="72" y="8"/>
                  </a:lnTo>
                  <a:cubicBezTo>
                    <a:pt x="83" y="23"/>
                    <a:pt x="84" y="38"/>
                    <a:pt x="69" y="52"/>
                  </a:cubicBezTo>
                  <a:lnTo>
                    <a:pt x="71" y="51"/>
                  </a:ln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06" name="Forme libre 1705"/>
            <p:cNvSpPr>
              <a:spLocks noChangeArrowheads="1"/>
            </p:cNvSpPr>
            <p:nvPr userDrawn="1"/>
          </p:nvSpPr>
          <p:spPr bwMode="auto">
            <a:xfrm>
              <a:off x="1592263" y="3802063"/>
              <a:ext cx="31750" cy="19050"/>
            </a:xfrm>
            <a:custGeom>
              <a:avLst/>
              <a:gdLst>
                <a:gd name="T0" fmla="*/ 0 w 88"/>
                <a:gd name="T1" fmla="*/ 0 h 52"/>
                <a:gd name="T2" fmla="*/ 87 w 88"/>
                <a:gd name="T3" fmla="*/ 3 h 52"/>
                <a:gd name="T4" fmla="*/ 21 w 88"/>
                <a:gd name="T5" fmla="*/ 51 h 52"/>
                <a:gd name="T6" fmla="*/ 0 w 88"/>
                <a:gd name="T7" fmla="*/ 0 h 52"/>
              </a:gdLst>
              <a:ahLst/>
              <a:cxnLst>
                <a:cxn ang="0">
                  <a:pos x="T0" y="T1"/>
                </a:cxn>
                <a:cxn ang="0">
                  <a:pos x="T2" y="T3"/>
                </a:cxn>
                <a:cxn ang="0">
                  <a:pos x="T4" y="T5"/>
                </a:cxn>
                <a:cxn ang="0">
                  <a:pos x="T6" y="T7"/>
                </a:cxn>
              </a:cxnLst>
              <a:rect l="0" t="0" r="r" b="b"/>
              <a:pathLst>
                <a:path w="88" h="52">
                  <a:moveTo>
                    <a:pt x="0" y="0"/>
                  </a:moveTo>
                  <a:cubicBezTo>
                    <a:pt x="29" y="2"/>
                    <a:pt x="58" y="2"/>
                    <a:pt x="87" y="3"/>
                  </a:cubicBezTo>
                  <a:cubicBezTo>
                    <a:pt x="75" y="31"/>
                    <a:pt x="52" y="46"/>
                    <a:pt x="21" y="51"/>
                  </a:cubicBezTo>
                  <a:cubicBezTo>
                    <a:pt x="15" y="34"/>
                    <a:pt x="8" y="17"/>
                    <a:pt x="0" y="0"/>
                  </a:cubicBezTo>
                </a:path>
              </a:pathLst>
            </a:custGeom>
            <a:solidFill>
              <a:srgbClr val="7D7D7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07" name="Forme libre 1706"/>
            <p:cNvSpPr>
              <a:spLocks noChangeArrowheads="1"/>
            </p:cNvSpPr>
            <p:nvPr userDrawn="1"/>
          </p:nvSpPr>
          <p:spPr bwMode="auto">
            <a:xfrm>
              <a:off x="1585913" y="3819525"/>
              <a:ext cx="15875" cy="11113"/>
            </a:xfrm>
            <a:custGeom>
              <a:avLst/>
              <a:gdLst>
                <a:gd name="T0" fmla="*/ 43 w 44"/>
                <a:gd name="T1" fmla="*/ 0 h 29"/>
                <a:gd name="T2" fmla="*/ 0 w 44"/>
                <a:gd name="T3" fmla="*/ 28 h 29"/>
                <a:gd name="T4" fmla="*/ 43 w 44"/>
                <a:gd name="T5" fmla="*/ 0 h 29"/>
              </a:gdLst>
              <a:ahLst/>
              <a:cxnLst>
                <a:cxn ang="0">
                  <a:pos x="T0" y="T1"/>
                </a:cxn>
                <a:cxn ang="0">
                  <a:pos x="T2" y="T3"/>
                </a:cxn>
                <a:cxn ang="0">
                  <a:pos x="T4" y="T5"/>
                </a:cxn>
              </a:cxnLst>
              <a:rect l="0" t="0" r="r" b="b"/>
              <a:pathLst>
                <a:path w="44" h="29">
                  <a:moveTo>
                    <a:pt x="43" y="0"/>
                  </a:moveTo>
                  <a:cubicBezTo>
                    <a:pt x="29" y="9"/>
                    <a:pt x="14" y="19"/>
                    <a:pt x="0" y="28"/>
                  </a:cubicBezTo>
                  <a:cubicBezTo>
                    <a:pt x="9" y="14"/>
                    <a:pt x="25" y="5"/>
                    <a:pt x="43" y="0"/>
                  </a:cubicBezTo>
                </a:path>
              </a:pathLst>
            </a:custGeom>
            <a:solidFill>
              <a:srgbClr val="7D7D7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08" name="Forme libre 1707"/>
            <p:cNvSpPr>
              <a:spLocks noChangeArrowheads="1"/>
            </p:cNvSpPr>
            <p:nvPr userDrawn="1"/>
          </p:nvSpPr>
          <p:spPr bwMode="auto">
            <a:xfrm>
              <a:off x="1576388" y="3835400"/>
              <a:ext cx="7937" cy="9525"/>
            </a:xfrm>
            <a:custGeom>
              <a:avLst/>
              <a:gdLst>
                <a:gd name="T0" fmla="*/ 21 w 22"/>
                <a:gd name="T1" fmla="*/ 0 h 26"/>
                <a:gd name="T2" fmla="*/ 0 w 22"/>
                <a:gd name="T3" fmla="*/ 25 h 26"/>
                <a:gd name="T4" fmla="*/ 21 w 22"/>
                <a:gd name="T5" fmla="*/ 0 h 26"/>
              </a:gdLst>
              <a:ahLst/>
              <a:cxnLst>
                <a:cxn ang="0">
                  <a:pos x="T0" y="T1"/>
                </a:cxn>
                <a:cxn ang="0">
                  <a:pos x="T2" y="T3"/>
                </a:cxn>
                <a:cxn ang="0">
                  <a:pos x="T4" y="T5"/>
                </a:cxn>
              </a:cxnLst>
              <a:rect l="0" t="0" r="r" b="b"/>
              <a:pathLst>
                <a:path w="22" h="26">
                  <a:moveTo>
                    <a:pt x="21" y="0"/>
                  </a:moveTo>
                  <a:cubicBezTo>
                    <a:pt x="13" y="8"/>
                    <a:pt x="7" y="16"/>
                    <a:pt x="0" y="25"/>
                  </a:cubicBezTo>
                  <a:cubicBezTo>
                    <a:pt x="7" y="17"/>
                    <a:pt x="13" y="10"/>
                    <a:pt x="21" y="0"/>
                  </a:cubicBezTo>
                </a:path>
              </a:pathLst>
            </a:custGeom>
            <a:solidFill>
              <a:srgbClr val="7D7D7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09" name="Forme libre 1708"/>
            <p:cNvSpPr>
              <a:spLocks noChangeArrowheads="1"/>
            </p:cNvSpPr>
            <p:nvPr userDrawn="1"/>
          </p:nvSpPr>
          <p:spPr bwMode="auto">
            <a:xfrm>
              <a:off x="1971675" y="3173413"/>
              <a:ext cx="214313" cy="265112"/>
            </a:xfrm>
            <a:custGeom>
              <a:avLst/>
              <a:gdLst>
                <a:gd name="T0" fmla="*/ 0 w 596"/>
                <a:gd name="T1" fmla="*/ 513 h 737"/>
                <a:gd name="T2" fmla="*/ 10 w 596"/>
                <a:gd name="T3" fmla="*/ 449 h 737"/>
                <a:gd name="T4" fmla="*/ 39 w 596"/>
                <a:gd name="T5" fmla="*/ 410 h 737"/>
                <a:gd name="T6" fmla="*/ 53 w 596"/>
                <a:gd name="T7" fmla="*/ 451 h 737"/>
                <a:gd name="T8" fmla="*/ 110 w 596"/>
                <a:gd name="T9" fmla="*/ 495 h 737"/>
                <a:gd name="T10" fmla="*/ 183 w 596"/>
                <a:gd name="T11" fmla="*/ 469 h 737"/>
                <a:gd name="T12" fmla="*/ 203 w 596"/>
                <a:gd name="T13" fmla="*/ 193 h 737"/>
                <a:gd name="T14" fmla="*/ 194 w 596"/>
                <a:gd name="T15" fmla="*/ 142 h 737"/>
                <a:gd name="T16" fmla="*/ 219 w 596"/>
                <a:gd name="T17" fmla="*/ 116 h 737"/>
                <a:gd name="T18" fmla="*/ 580 w 596"/>
                <a:gd name="T19" fmla="*/ 112 h 737"/>
                <a:gd name="T20" fmla="*/ 578 w 596"/>
                <a:gd name="T21" fmla="*/ 197 h 737"/>
                <a:gd name="T22" fmla="*/ 488 w 596"/>
                <a:gd name="T23" fmla="*/ 249 h 737"/>
                <a:gd name="T24" fmla="*/ 482 w 596"/>
                <a:gd name="T25" fmla="*/ 250 h 737"/>
                <a:gd name="T26" fmla="*/ 494 w 596"/>
                <a:gd name="T27" fmla="*/ 258 h 737"/>
                <a:gd name="T28" fmla="*/ 525 w 596"/>
                <a:gd name="T29" fmla="*/ 289 h 737"/>
                <a:gd name="T30" fmla="*/ 546 w 596"/>
                <a:gd name="T31" fmla="*/ 410 h 737"/>
                <a:gd name="T32" fmla="*/ 435 w 596"/>
                <a:gd name="T33" fmla="*/ 402 h 737"/>
                <a:gd name="T34" fmla="*/ 305 w 596"/>
                <a:gd name="T35" fmla="*/ 521 h 737"/>
                <a:gd name="T36" fmla="*/ 308 w 596"/>
                <a:gd name="T37" fmla="*/ 607 h 737"/>
                <a:gd name="T38" fmla="*/ 290 w 596"/>
                <a:gd name="T39" fmla="*/ 654 h 737"/>
                <a:gd name="T40" fmla="*/ 267 w 596"/>
                <a:gd name="T41" fmla="*/ 698 h 737"/>
                <a:gd name="T42" fmla="*/ 148 w 596"/>
                <a:gd name="T43" fmla="*/ 662 h 737"/>
                <a:gd name="T44" fmla="*/ 0 w 596"/>
                <a:gd name="T45" fmla="*/ 626 h 737"/>
                <a:gd name="T46" fmla="*/ 0 w 596"/>
                <a:gd name="T47" fmla="*/ 513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6" h="737">
                  <a:moveTo>
                    <a:pt x="0" y="513"/>
                  </a:moveTo>
                  <a:cubicBezTo>
                    <a:pt x="13" y="494"/>
                    <a:pt x="12" y="471"/>
                    <a:pt x="10" y="449"/>
                  </a:cubicBezTo>
                  <a:cubicBezTo>
                    <a:pt x="9" y="429"/>
                    <a:pt x="18" y="408"/>
                    <a:pt x="39" y="410"/>
                  </a:cubicBezTo>
                  <a:cubicBezTo>
                    <a:pt x="71" y="411"/>
                    <a:pt x="55" y="436"/>
                    <a:pt x="53" y="451"/>
                  </a:cubicBezTo>
                  <a:cubicBezTo>
                    <a:pt x="50" y="494"/>
                    <a:pt x="76" y="503"/>
                    <a:pt x="110" y="495"/>
                  </a:cubicBezTo>
                  <a:cubicBezTo>
                    <a:pt x="134" y="489"/>
                    <a:pt x="158" y="478"/>
                    <a:pt x="183" y="469"/>
                  </a:cubicBezTo>
                  <a:cubicBezTo>
                    <a:pt x="226" y="379"/>
                    <a:pt x="200" y="286"/>
                    <a:pt x="203" y="193"/>
                  </a:cubicBezTo>
                  <a:cubicBezTo>
                    <a:pt x="190" y="177"/>
                    <a:pt x="187" y="161"/>
                    <a:pt x="194" y="142"/>
                  </a:cubicBezTo>
                  <a:cubicBezTo>
                    <a:pt x="200" y="132"/>
                    <a:pt x="209" y="124"/>
                    <a:pt x="219" y="116"/>
                  </a:cubicBezTo>
                  <a:cubicBezTo>
                    <a:pt x="339" y="80"/>
                    <a:pt x="458" y="0"/>
                    <a:pt x="580" y="112"/>
                  </a:cubicBezTo>
                  <a:cubicBezTo>
                    <a:pt x="595" y="141"/>
                    <a:pt x="592" y="168"/>
                    <a:pt x="578" y="197"/>
                  </a:cubicBezTo>
                  <a:cubicBezTo>
                    <a:pt x="557" y="229"/>
                    <a:pt x="526" y="245"/>
                    <a:pt x="488" y="249"/>
                  </a:cubicBezTo>
                  <a:cubicBezTo>
                    <a:pt x="486" y="250"/>
                    <a:pt x="484" y="250"/>
                    <a:pt x="482" y="250"/>
                  </a:cubicBezTo>
                  <a:cubicBezTo>
                    <a:pt x="485" y="252"/>
                    <a:pt x="489" y="255"/>
                    <a:pt x="494" y="258"/>
                  </a:cubicBezTo>
                  <a:cubicBezTo>
                    <a:pt x="507" y="268"/>
                    <a:pt x="516" y="278"/>
                    <a:pt x="525" y="289"/>
                  </a:cubicBezTo>
                  <a:cubicBezTo>
                    <a:pt x="540" y="329"/>
                    <a:pt x="589" y="364"/>
                    <a:pt x="546" y="410"/>
                  </a:cubicBezTo>
                  <a:cubicBezTo>
                    <a:pt x="508" y="449"/>
                    <a:pt x="473" y="416"/>
                    <a:pt x="435" y="402"/>
                  </a:cubicBezTo>
                  <a:cubicBezTo>
                    <a:pt x="328" y="362"/>
                    <a:pt x="294" y="396"/>
                    <a:pt x="305" y="521"/>
                  </a:cubicBezTo>
                  <a:cubicBezTo>
                    <a:pt x="305" y="550"/>
                    <a:pt x="310" y="578"/>
                    <a:pt x="308" y="607"/>
                  </a:cubicBezTo>
                  <a:cubicBezTo>
                    <a:pt x="303" y="623"/>
                    <a:pt x="296" y="639"/>
                    <a:pt x="290" y="654"/>
                  </a:cubicBezTo>
                  <a:cubicBezTo>
                    <a:pt x="284" y="669"/>
                    <a:pt x="279" y="684"/>
                    <a:pt x="267" y="698"/>
                  </a:cubicBezTo>
                  <a:cubicBezTo>
                    <a:pt x="210" y="736"/>
                    <a:pt x="189" y="669"/>
                    <a:pt x="148" y="662"/>
                  </a:cubicBezTo>
                  <a:cubicBezTo>
                    <a:pt x="99" y="648"/>
                    <a:pt x="36" y="692"/>
                    <a:pt x="0" y="626"/>
                  </a:cubicBezTo>
                  <a:cubicBezTo>
                    <a:pt x="4" y="587"/>
                    <a:pt x="1" y="550"/>
                    <a:pt x="0" y="513"/>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10" name="Forme libre 1709"/>
            <p:cNvSpPr>
              <a:spLocks noChangeArrowheads="1"/>
            </p:cNvSpPr>
            <p:nvPr userDrawn="1"/>
          </p:nvSpPr>
          <p:spPr bwMode="auto">
            <a:xfrm>
              <a:off x="1971675" y="3382963"/>
              <a:ext cx="88900" cy="103187"/>
            </a:xfrm>
            <a:custGeom>
              <a:avLst/>
              <a:gdLst>
                <a:gd name="T0" fmla="*/ 5 w 245"/>
                <a:gd name="T1" fmla="*/ 42 h 285"/>
                <a:gd name="T2" fmla="*/ 186 w 245"/>
                <a:gd name="T3" fmla="*/ 3 h 285"/>
                <a:gd name="T4" fmla="*/ 225 w 245"/>
                <a:gd name="T5" fmla="*/ 198 h 285"/>
                <a:gd name="T6" fmla="*/ 144 w 245"/>
                <a:gd name="T7" fmla="*/ 273 h 285"/>
                <a:gd name="T8" fmla="*/ 25 w 245"/>
                <a:gd name="T9" fmla="*/ 207 h 285"/>
                <a:gd name="T10" fmla="*/ 0 w 245"/>
                <a:gd name="T11" fmla="*/ 94 h 285"/>
                <a:gd name="T12" fmla="*/ 5 w 245"/>
                <a:gd name="T13" fmla="*/ 42 h 285"/>
              </a:gdLst>
              <a:ahLst/>
              <a:cxnLst>
                <a:cxn ang="0">
                  <a:pos x="T0" y="T1"/>
                </a:cxn>
                <a:cxn ang="0">
                  <a:pos x="T2" y="T3"/>
                </a:cxn>
                <a:cxn ang="0">
                  <a:pos x="T4" y="T5"/>
                </a:cxn>
                <a:cxn ang="0">
                  <a:pos x="T6" y="T7"/>
                </a:cxn>
                <a:cxn ang="0">
                  <a:pos x="T8" y="T9"/>
                </a:cxn>
                <a:cxn ang="0">
                  <a:pos x="T10" y="T11"/>
                </a:cxn>
                <a:cxn ang="0">
                  <a:pos x="T12" y="T13"/>
                </a:cxn>
              </a:cxnLst>
              <a:rect l="0" t="0" r="r" b="b"/>
              <a:pathLst>
                <a:path w="245" h="285">
                  <a:moveTo>
                    <a:pt x="5" y="42"/>
                  </a:moveTo>
                  <a:cubicBezTo>
                    <a:pt x="66" y="36"/>
                    <a:pt x="122" y="0"/>
                    <a:pt x="186" y="3"/>
                  </a:cubicBezTo>
                  <a:cubicBezTo>
                    <a:pt x="222" y="62"/>
                    <a:pt x="197" y="133"/>
                    <a:pt x="225" y="198"/>
                  </a:cubicBezTo>
                  <a:cubicBezTo>
                    <a:pt x="244" y="242"/>
                    <a:pt x="183" y="264"/>
                    <a:pt x="144" y="273"/>
                  </a:cubicBezTo>
                  <a:cubicBezTo>
                    <a:pt x="89" y="284"/>
                    <a:pt x="35" y="281"/>
                    <a:pt x="25" y="207"/>
                  </a:cubicBezTo>
                  <a:cubicBezTo>
                    <a:pt x="17" y="169"/>
                    <a:pt x="8" y="133"/>
                    <a:pt x="0" y="94"/>
                  </a:cubicBezTo>
                  <a:cubicBezTo>
                    <a:pt x="2" y="76"/>
                    <a:pt x="3" y="59"/>
                    <a:pt x="5" y="42"/>
                  </a:cubicBezTo>
                </a:path>
              </a:pathLst>
            </a:custGeom>
            <a:solidFill>
              <a:srgbClr val="67676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11" name="Forme libre 1710"/>
            <p:cNvSpPr>
              <a:spLocks noChangeArrowheads="1"/>
            </p:cNvSpPr>
            <p:nvPr userDrawn="1"/>
          </p:nvSpPr>
          <p:spPr bwMode="auto">
            <a:xfrm>
              <a:off x="1624013" y="2811463"/>
              <a:ext cx="50800" cy="26987"/>
            </a:xfrm>
            <a:custGeom>
              <a:avLst/>
              <a:gdLst>
                <a:gd name="T0" fmla="*/ 0 w 140"/>
                <a:gd name="T1" fmla="*/ 46 h 74"/>
                <a:gd name="T2" fmla="*/ 139 w 140"/>
                <a:gd name="T3" fmla="*/ 0 h 74"/>
                <a:gd name="T4" fmla="*/ 0 w 140"/>
                <a:gd name="T5" fmla="*/ 46 h 74"/>
              </a:gdLst>
              <a:ahLst/>
              <a:cxnLst>
                <a:cxn ang="0">
                  <a:pos x="T0" y="T1"/>
                </a:cxn>
                <a:cxn ang="0">
                  <a:pos x="T2" y="T3"/>
                </a:cxn>
                <a:cxn ang="0">
                  <a:pos x="T4" y="T5"/>
                </a:cxn>
              </a:cxnLst>
              <a:rect l="0" t="0" r="r" b="b"/>
              <a:pathLst>
                <a:path w="140" h="74">
                  <a:moveTo>
                    <a:pt x="0" y="46"/>
                  </a:moveTo>
                  <a:cubicBezTo>
                    <a:pt x="42" y="12"/>
                    <a:pt x="101" y="38"/>
                    <a:pt x="139" y="0"/>
                  </a:cubicBezTo>
                  <a:cubicBezTo>
                    <a:pt x="112" y="73"/>
                    <a:pt x="51" y="41"/>
                    <a:pt x="0" y="46"/>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12" name="Forme libre 1711"/>
            <p:cNvSpPr>
              <a:spLocks noChangeArrowheads="1"/>
            </p:cNvSpPr>
            <p:nvPr userDrawn="1"/>
          </p:nvSpPr>
          <p:spPr bwMode="auto">
            <a:xfrm>
              <a:off x="1681163" y="2797175"/>
              <a:ext cx="26987" cy="26988"/>
            </a:xfrm>
            <a:custGeom>
              <a:avLst/>
              <a:gdLst>
                <a:gd name="T0" fmla="*/ 6 w 77"/>
                <a:gd name="T1" fmla="*/ 0 h 74"/>
                <a:gd name="T2" fmla="*/ 76 w 77"/>
                <a:gd name="T3" fmla="*/ 23 h 74"/>
                <a:gd name="T4" fmla="*/ 18 w 77"/>
                <a:gd name="T5" fmla="*/ 61 h 74"/>
                <a:gd name="T6" fmla="*/ 6 w 77"/>
                <a:gd name="T7" fmla="*/ 0 h 74"/>
              </a:gdLst>
              <a:ahLst/>
              <a:cxnLst>
                <a:cxn ang="0">
                  <a:pos x="T0" y="T1"/>
                </a:cxn>
                <a:cxn ang="0">
                  <a:pos x="T2" y="T3"/>
                </a:cxn>
                <a:cxn ang="0">
                  <a:pos x="T4" y="T5"/>
                </a:cxn>
                <a:cxn ang="0">
                  <a:pos x="T6" y="T7"/>
                </a:cxn>
              </a:cxnLst>
              <a:rect l="0" t="0" r="r" b="b"/>
              <a:pathLst>
                <a:path w="77" h="74">
                  <a:moveTo>
                    <a:pt x="6" y="0"/>
                  </a:moveTo>
                  <a:cubicBezTo>
                    <a:pt x="27" y="12"/>
                    <a:pt x="50" y="26"/>
                    <a:pt x="76" y="23"/>
                  </a:cubicBezTo>
                  <a:cubicBezTo>
                    <a:pt x="62" y="43"/>
                    <a:pt x="47" y="73"/>
                    <a:pt x="18" y="61"/>
                  </a:cubicBezTo>
                  <a:cubicBezTo>
                    <a:pt x="0" y="52"/>
                    <a:pt x="7" y="21"/>
                    <a:pt x="6" y="0"/>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13" name="Forme libre 1712"/>
            <p:cNvSpPr>
              <a:spLocks noChangeArrowheads="1"/>
            </p:cNvSpPr>
            <p:nvPr userDrawn="1"/>
          </p:nvSpPr>
          <p:spPr bwMode="auto">
            <a:xfrm>
              <a:off x="1757363" y="2936875"/>
              <a:ext cx="17462" cy="33338"/>
            </a:xfrm>
            <a:custGeom>
              <a:avLst/>
              <a:gdLst>
                <a:gd name="T0" fmla="*/ 46 w 47"/>
                <a:gd name="T1" fmla="*/ 93 h 94"/>
                <a:gd name="T2" fmla="*/ 0 w 47"/>
                <a:gd name="T3" fmla="*/ 0 h 94"/>
                <a:gd name="T4" fmla="*/ 46 w 47"/>
                <a:gd name="T5" fmla="*/ 93 h 94"/>
              </a:gdLst>
              <a:ahLst/>
              <a:cxnLst>
                <a:cxn ang="0">
                  <a:pos x="T0" y="T1"/>
                </a:cxn>
                <a:cxn ang="0">
                  <a:pos x="T2" y="T3"/>
                </a:cxn>
                <a:cxn ang="0">
                  <a:pos x="T4" y="T5"/>
                </a:cxn>
              </a:cxnLst>
              <a:rect l="0" t="0" r="r" b="b"/>
              <a:pathLst>
                <a:path w="47" h="94">
                  <a:moveTo>
                    <a:pt x="46" y="93"/>
                  </a:moveTo>
                  <a:cubicBezTo>
                    <a:pt x="15" y="70"/>
                    <a:pt x="0" y="38"/>
                    <a:pt x="0" y="0"/>
                  </a:cubicBezTo>
                  <a:cubicBezTo>
                    <a:pt x="28" y="26"/>
                    <a:pt x="43" y="56"/>
                    <a:pt x="46" y="93"/>
                  </a:cubicBezTo>
                </a:path>
              </a:pathLst>
            </a:custGeom>
            <a:solidFill>
              <a:srgbClr val="67676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14" name="Forme libre 1713"/>
            <p:cNvSpPr>
              <a:spLocks noChangeArrowheads="1"/>
            </p:cNvSpPr>
            <p:nvPr userDrawn="1"/>
          </p:nvSpPr>
          <p:spPr bwMode="auto">
            <a:xfrm>
              <a:off x="1666875" y="2781300"/>
              <a:ext cx="15875" cy="17463"/>
            </a:xfrm>
            <a:custGeom>
              <a:avLst/>
              <a:gdLst>
                <a:gd name="T0" fmla="*/ 22 w 45"/>
                <a:gd name="T1" fmla="*/ 0 h 48"/>
                <a:gd name="T2" fmla="*/ 44 w 45"/>
                <a:gd name="T3" fmla="*/ 47 h 48"/>
                <a:gd name="T4" fmla="*/ 18 w 45"/>
                <a:gd name="T5" fmla="*/ 46 h 48"/>
                <a:gd name="T6" fmla="*/ 0 w 45"/>
                <a:gd name="T7" fmla="*/ 0 h 48"/>
                <a:gd name="T8" fmla="*/ 22 w 45"/>
                <a:gd name="T9" fmla="*/ 0 h 48"/>
              </a:gdLst>
              <a:ahLst/>
              <a:cxnLst>
                <a:cxn ang="0">
                  <a:pos x="T0" y="T1"/>
                </a:cxn>
                <a:cxn ang="0">
                  <a:pos x="T2" y="T3"/>
                </a:cxn>
                <a:cxn ang="0">
                  <a:pos x="T4" y="T5"/>
                </a:cxn>
                <a:cxn ang="0">
                  <a:pos x="T6" y="T7"/>
                </a:cxn>
                <a:cxn ang="0">
                  <a:pos x="T8" y="T9"/>
                </a:cxn>
              </a:cxnLst>
              <a:rect l="0" t="0" r="r" b="b"/>
              <a:pathLst>
                <a:path w="45" h="48">
                  <a:moveTo>
                    <a:pt x="22" y="0"/>
                  </a:moveTo>
                  <a:cubicBezTo>
                    <a:pt x="30" y="15"/>
                    <a:pt x="38" y="31"/>
                    <a:pt x="44" y="47"/>
                  </a:cubicBezTo>
                  <a:cubicBezTo>
                    <a:pt x="35" y="47"/>
                    <a:pt x="27" y="46"/>
                    <a:pt x="18" y="46"/>
                  </a:cubicBezTo>
                  <a:cubicBezTo>
                    <a:pt x="12" y="31"/>
                    <a:pt x="6" y="15"/>
                    <a:pt x="0" y="0"/>
                  </a:cubicBezTo>
                  <a:cubicBezTo>
                    <a:pt x="7" y="0"/>
                    <a:pt x="15" y="0"/>
                    <a:pt x="22" y="0"/>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15" name="Forme libre 1714"/>
            <p:cNvSpPr>
              <a:spLocks noChangeArrowheads="1"/>
            </p:cNvSpPr>
            <p:nvPr userDrawn="1"/>
          </p:nvSpPr>
          <p:spPr bwMode="auto">
            <a:xfrm>
              <a:off x="5006975" y="1044575"/>
              <a:ext cx="569913" cy="365125"/>
            </a:xfrm>
            <a:custGeom>
              <a:avLst/>
              <a:gdLst>
                <a:gd name="T0" fmla="*/ 1466 w 1585"/>
                <a:gd name="T1" fmla="*/ 886 h 1013"/>
                <a:gd name="T2" fmla="*/ 1378 w 1585"/>
                <a:gd name="T3" fmla="*/ 912 h 1013"/>
                <a:gd name="T4" fmla="*/ 1283 w 1585"/>
                <a:gd name="T5" fmla="*/ 860 h 1013"/>
                <a:gd name="T6" fmla="*/ 1268 w 1585"/>
                <a:gd name="T7" fmla="*/ 855 h 1013"/>
                <a:gd name="T8" fmla="*/ 1247 w 1585"/>
                <a:gd name="T9" fmla="*/ 820 h 1013"/>
                <a:gd name="T10" fmla="*/ 1245 w 1585"/>
                <a:gd name="T11" fmla="*/ 860 h 1013"/>
                <a:gd name="T12" fmla="*/ 1233 w 1585"/>
                <a:gd name="T13" fmla="*/ 919 h 1013"/>
                <a:gd name="T14" fmla="*/ 1205 w 1585"/>
                <a:gd name="T15" fmla="*/ 935 h 1013"/>
                <a:gd name="T16" fmla="*/ 1165 w 1585"/>
                <a:gd name="T17" fmla="*/ 927 h 1013"/>
                <a:gd name="T18" fmla="*/ 1072 w 1585"/>
                <a:gd name="T19" fmla="*/ 887 h 1013"/>
                <a:gd name="T20" fmla="*/ 1081 w 1585"/>
                <a:gd name="T21" fmla="*/ 527 h 1013"/>
                <a:gd name="T22" fmla="*/ 1057 w 1585"/>
                <a:gd name="T23" fmla="*/ 385 h 1013"/>
                <a:gd name="T24" fmla="*/ 941 w 1585"/>
                <a:gd name="T25" fmla="*/ 377 h 1013"/>
                <a:gd name="T26" fmla="*/ 863 w 1585"/>
                <a:gd name="T27" fmla="*/ 388 h 1013"/>
                <a:gd name="T28" fmla="*/ 695 w 1585"/>
                <a:gd name="T29" fmla="*/ 440 h 1013"/>
                <a:gd name="T30" fmla="*/ 617 w 1585"/>
                <a:gd name="T31" fmla="*/ 379 h 1013"/>
                <a:gd name="T32" fmla="*/ 579 w 1585"/>
                <a:gd name="T33" fmla="*/ 362 h 1013"/>
                <a:gd name="T34" fmla="*/ 469 w 1585"/>
                <a:gd name="T35" fmla="*/ 385 h 1013"/>
                <a:gd name="T36" fmla="*/ 411 w 1585"/>
                <a:gd name="T37" fmla="*/ 512 h 1013"/>
                <a:gd name="T38" fmla="*/ 374 w 1585"/>
                <a:gd name="T39" fmla="*/ 889 h 1013"/>
                <a:gd name="T40" fmla="*/ 394 w 1585"/>
                <a:gd name="T41" fmla="*/ 930 h 1013"/>
                <a:gd name="T42" fmla="*/ 405 w 1585"/>
                <a:gd name="T43" fmla="*/ 973 h 1013"/>
                <a:gd name="T44" fmla="*/ 400 w 1585"/>
                <a:gd name="T45" fmla="*/ 986 h 1013"/>
                <a:gd name="T46" fmla="*/ 390 w 1585"/>
                <a:gd name="T47" fmla="*/ 997 h 1013"/>
                <a:gd name="T48" fmla="*/ 367 w 1585"/>
                <a:gd name="T49" fmla="*/ 999 h 1013"/>
                <a:gd name="T50" fmla="*/ 321 w 1585"/>
                <a:gd name="T51" fmla="*/ 974 h 1013"/>
                <a:gd name="T52" fmla="*/ 260 w 1585"/>
                <a:gd name="T53" fmla="*/ 796 h 1013"/>
                <a:gd name="T54" fmla="*/ 306 w 1585"/>
                <a:gd name="T55" fmla="*/ 409 h 1013"/>
                <a:gd name="T56" fmla="*/ 351 w 1585"/>
                <a:gd name="T57" fmla="*/ 319 h 1013"/>
                <a:gd name="T58" fmla="*/ 211 w 1585"/>
                <a:gd name="T59" fmla="*/ 402 h 1013"/>
                <a:gd name="T60" fmla="*/ 182 w 1585"/>
                <a:gd name="T61" fmla="*/ 302 h 1013"/>
                <a:gd name="T62" fmla="*/ 67 w 1585"/>
                <a:gd name="T63" fmla="*/ 287 h 1013"/>
                <a:gd name="T64" fmla="*/ 0 w 1585"/>
                <a:gd name="T65" fmla="*/ 279 h 1013"/>
                <a:gd name="T66" fmla="*/ 43 w 1585"/>
                <a:gd name="T67" fmla="*/ 264 h 1013"/>
                <a:gd name="T68" fmla="*/ 153 w 1585"/>
                <a:gd name="T69" fmla="*/ 151 h 1013"/>
                <a:gd name="T70" fmla="*/ 222 w 1585"/>
                <a:gd name="T71" fmla="*/ 61 h 1013"/>
                <a:gd name="T72" fmla="*/ 483 w 1585"/>
                <a:gd name="T73" fmla="*/ 8 h 1013"/>
                <a:gd name="T74" fmla="*/ 550 w 1585"/>
                <a:gd name="T75" fmla="*/ 9 h 1013"/>
                <a:gd name="T76" fmla="*/ 619 w 1585"/>
                <a:gd name="T77" fmla="*/ 93 h 1013"/>
                <a:gd name="T78" fmla="*/ 752 w 1585"/>
                <a:gd name="T79" fmla="*/ 227 h 1013"/>
                <a:gd name="T80" fmla="*/ 874 w 1585"/>
                <a:gd name="T81" fmla="*/ 220 h 1013"/>
                <a:gd name="T82" fmla="*/ 1008 w 1585"/>
                <a:gd name="T83" fmla="*/ 232 h 1013"/>
                <a:gd name="T84" fmla="*/ 1199 w 1585"/>
                <a:gd name="T85" fmla="*/ 234 h 1013"/>
                <a:gd name="T86" fmla="*/ 1410 w 1585"/>
                <a:gd name="T87" fmla="*/ 232 h 1013"/>
                <a:gd name="T88" fmla="*/ 1544 w 1585"/>
                <a:gd name="T89" fmla="*/ 269 h 1013"/>
                <a:gd name="T90" fmla="*/ 1553 w 1585"/>
                <a:gd name="T91" fmla="*/ 397 h 1013"/>
                <a:gd name="T92" fmla="*/ 1465 w 1585"/>
                <a:gd name="T93" fmla="*/ 542 h 1013"/>
                <a:gd name="T94" fmla="*/ 1462 w 1585"/>
                <a:gd name="T95" fmla="*/ 867 h 1013"/>
                <a:gd name="T96" fmla="*/ 1466 w 1585"/>
                <a:gd name="T97" fmla="*/ 886 h 1013"/>
                <a:gd name="T98" fmla="*/ 1265 w 1585"/>
                <a:gd name="T99" fmla="*/ 698 h 1013"/>
                <a:gd name="T100" fmla="*/ 1266 w 1585"/>
                <a:gd name="T101" fmla="*/ 664 h 1013"/>
                <a:gd name="T102" fmla="*/ 1254 w 1585"/>
                <a:gd name="T103" fmla="*/ 752 h 1013"/>
                <a:gd name="T104" fmla="*/ 1265 w 1585"/>
                <a:gd name="T105" fmla="*/ 698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5" h="1013">
                  <a:moveTo>
                    <a:pt x="1466" y="886"/>
                  </a:moveTo>
                  <a:cubicBezTo>
                    <a:pt x="1446" y="928"/>
                    <a:pt x="1416" y="938"/>
                    <a:pt x="1378" y="912"/>
                  </a:cubicBezTo>
                  <a:cubicBezTo>
                    <a:pt x="1347" y="892"/>
                    <a:pt x="1324" y="860"/>
                    <a:pt x="1283" y="860"/>
                  </a:cubicBezTo>
                  <a:cubicBezTo>
                    <a:pt x="1278" y="858"/>
                    <a:pt x="1272" y="857"/>
                    <a:pt x="1268" y="855"/>
                  </a:cubicBezTo>
                  <a:cubicBezTo>
                    <a:pt x="1256" y="843"/>
                    <a:pt x="1250" y="832"/>
                    <a:pt x="1247" y="820"/>
                  </a:cubicBezTo>
                  <a:cubicBezTo>
                    <a:pt x="1246" y="833"/>
                    <a:pt x="1245" y="846"/>
                    <a:pt x="1245" y="860"/>
                  </a:cubicBezTo>
                  <a:cubicBezTo>
                    <a:pt x="1245" y="881"/>
                    <a:pt x="1245" y="901"/>
                    <a:pt x="1233" y="919"/>
                  </a:cubicBezTo>
                  <a:cubicBezTo>
                    <a:pt x="1225" y="927"/>
                    <a:pt x="1216" y="933"/>
                    <a:pt x="1205" y="935"/>
                  </a:cubicBezTo>
                  <a:cubicBezTo>
                    <a:pt x="1191" y="931"/>
                    <a:pt x="1178" y="930"/>
                    <a:pt x="1165" y="927"/>
                  </a:cubicBezTo>
                  <a:cubicBezTo>
                    <a:pt x="1127" y="931"/>
                    <a:pt x="1097" y="915"/>
                    <a:pt x="1072" y="887"/>
                  </a:cubicBezTo>
                  <a:cubicBezTo>
                    <a:pt x="1031" y="765"/>
                    <a:pt x="1080" y="647"/>
                    <a:pt x="1081" y="527"/>
                  </a:cubicBezTo>
                  <a:cubicBezTo>
                    <a:pt x="1081" y="478"/>
                    <a:pt x="1101" y="426"/>
                    <a:pt x="1057" y="385"/>
                  </a:cubicBezTo>
                  <a:cubicBezTo>
                    <a:pt x="1020" y="348"/>
                    <a:pt x="979" y="377"/>
                    <a:pt x="941" y="377"/>
                  </a:cubicBezTo>
                  <a:cubicBezTo>
                    <a:pt x="915" y="382"/>
                    <a:pt x="889" y="391"/>
                    <a:pt x="863" y="388"/>
                  </a:cubicBezTo>
                  <a:cubicBezTo>
                    <a:pt x="796" y="366"/>
                    <a:pt x="753" y="429"/>
                    <a:pt x="695" y="440"/>
                  </a:cubicBezTo>
                  <a:cubicBezTo>
                    <a:pt x="655" y="438"/>
                    <a:pt x="646" y="395"/>
                    <a:pt x="617" y="379"/>
                  </a:cubicBezTo>
                  <a:cubicBezTo>
                    <a:pt x="605" y="373"/>
                    <a:pt x="591" y="366"/>
                    <a:pt x="579" y="362"/>
                  </a:cubicBezTo>
                  <a:cubicBezTo>
                    <a:pt x="535" y="337"/>
                    <a:pt x="504" y="374"/>
                    <a:pt x="469" y="385"/>
                  </a:cubicBezTo>
                  <a:cubicBezTo>
                    <a:pt x="394" y="400"/>
                    <a:pt x="422" y="469"/>
                    <a:pt x="411" y="512"/>
                  </a:cubicBezTo>
                  <a:cubicBezTo>
                    <a:pt x="382" y="635"/>
                    <a:pt x="359" y="760"/>
                    <a:pt x="374" y="889"/>
                  </a:cubicBezTo>
                  <a:cubicBezTo>
                    <a:pt x="380" y="902"/>
                    <a:pt x="387" y="916"/>
                    <a:pt x="394" y="930"/>
                  </a:cubicBezTo>
                  <a:cubicBezTo>
                    <a:pt x="400" y="944"/>
                    <a:pt x="406" y="957"/>
                    <a:pt x="405" y="973"/>
                  </a:cubicBezTo>
                  <a:lnTo>
                    <a:pt x="400" y="986"/>
                  </a:lnTo>
                  <a:cubicBezTo>
                    <a:pt x="397" y="989"/>
                    <a:pt x="393" y="993"/>
                    <a:pt x="390" y="997"/>
                  </a:cubicBezTo>
                  <a:cubicBezTo>
                    <a:pt x="382" y="997"/>
                    <a:pt x="374" y="999"/>
                    <a:pt x="367" y="999"/>
                  </a:cubicBezTo>
                  <a:cubicBezTo>
                    <a:pt x="341" y="1012"/>
                    <a:pt x="333" y="988"/>
                    <a:pt x="321" y="974"/>
                  </a:cubicBezTo>
                  <a:cubicBezTo>
                    <a:pt x="274" y="924"/>
                    <a:pt x="258" y="863"/>
                    <a:pt x="260" y="796"/>
                  </a:cubicBezTo>
                  <a:cubicBezTo>
                    <a:pt x="261" y="666"/>
                    <a:pt x="292" y="539"/>
                    <a:pt x="306" y="409"/>
                  </a:cubicBezTo>
                  <a:cubicBezTo>
                    <a:pt x="310" y="374"/>
                    <a:pt x="339" y="351"/>
                    <a:pt x="351" y="319"/>
                  </a:cubicBezTo>
                  <a:cubicBezTo>
                    <a:pt x="249" y="279"/>
                    <a:pt x="249" y="279"/>
                    <a:pt x="211" y="402"/>
                  </a:cubicBezTo>
                  <a:cubicBezTo>
                    <a:pt x="165" y="379"/>
                    <a:pt x="177" y="340"/>
                    <a:pt x="182" y="302"/>
                  </a:cubicBezTo>
                  <a:cubicBezTo>
                    <a:pt x="145" y="286"/>
                    <a:pt x="107" y="286"/>
                    <a:pt x="67" y="287"/>
                  </a:cubicBezTo>
                  <a:cubicBezTo>
                    <a:pt x="43" y="299"/>
                    <a:pt x="20" y="307"/>
                    <a:pt x="0" y="279"/>
                  </a:cubicBezTo>
                  <a:cubicBezTo>
                    <a:pt x="14" y="275"/>
                    <a:pt x="28" y="267"/>
                    <a:pt x="43" y="264"/>
                  </a:cubicBezTo>
                  <a:cubicBezTo>
                    <a:pt x="142" y="246"/>
                    <a:pt x="147" y="246"/>
                    <a:pt x="153" y="151"/>
                  </a:cubicBezTo>
                  <a:cubicBezTo>
                    <a:pt x="156" y="101"/>
                    <a:pt x="180" y="79"/>
                    <a:pt x="222" y="61"/>
                  </a:cubicBezTo>
                  <a:cubicBezTo>
                    <a:pt x="306" y="23"/>
                    <a:pt x="390" y="0"/>
                    <a:pt x="483" y="8"/>
                  </a:cubicBezTo>
                  <a:cubicBezTo>
                    <a:pt x="506" y="9"/>
                    <a:pt x="529" y="8"/>
                    <a:pt x="550" y="9"/>
                  </a:cubicBezTo>
                  <a:cubicBezTo>
                    <a:pt x="590" y="24"/>
                    <a:pt x="631" y="38"/>
                    <a:pt x="619" y="93"/>
                  </a:cubicBezTo>
                  <a:cubicBezTo>
                    <a:pt x="596" y="206"/>
                    <a:pt x="658" y="231"/>
                    <a:pt x="752" y="227"/>
                  </a:cubicBezTo>
                  <a:cubicBezTo>
                    <a:pt x="793" y="244"/>
                    <a:pt x="834" y="229"/>
                    <a:pt x="874" y="220"/>
                  </a:cubicBezTo>
                  <a:cubicBezTo>
                    <a:pt x="918" y="224"/>
                    <a:pt x="964" y="215"/>
                    <a:pt x="1008" y="232"/>
                  </a:cubicBezTo>
                  <a:cubicBezTo>
                    <a:pt x="1072" y="226"/>
                    <a:pt x="1136" y="243"/>
                    <a:pt x="1199" y="234"/>
                  </a:cubicBezTo>
                  <a:cubicBezTo>
                    <a:pt x="1269" y="226"/>
                    <a:pt x="1339" y="224"/>
                    <a:pt x="1410" y="232"/>
                  </a:cubicBezTo>
                  <a:cubicBezTo>
                    <a:pt x="1454" y="247"/>
                    <a:pt x="1503" y="241"/>
                    <a:pt x="1544" y="269"/>
                  </a:cubicBezTo>
                  <a:cubicBezTo>
                    <a:pt x="1575" y="310"/>
                    <a:pt x="1584" y="351"/>
                    <a:pt x="1553" y="397"/>
                  </a:cubicBezTo>
                  <a:cubicBezTo>
                    <a:pt x="1497" y="429"/>
                    <a:pt x="1474" y="473"/>
                    <a:pt x="1465" y="542"/>
                  </a:cubicBezTo>
                  <a:cubicBezTo>
                    <a:pt x="1451" y="652"/>
                    <a:pt x="1439" y="759"/>
                    <a:pt x="1462" y="867"/>
                  </a:cubicBezTo>
                  <a:cubicBezTo>
                    <a:pt x="1462" y="876"/>
                    <a:pt x="1463" y="881"/>
                    <a:pt x="1466" y="886"/>
                  </a:cubicBezTo>
                  <a:close/>
                  <a:moveTo>
                    <a:pt x="1265" y="698"/>
                  </a:moveTo>
                  <a:cubicBezTo>
                    <a:pt x="1265" y="686"/>
                    <a:pt x="1265" y="675"/>
                    <a:pt x="1266" y="664"/>
                  </a:cubicBezTo>
                  <a:cubicBezTo>
                    <a:pt x="1262" y="693"/>
                    <a:pt x="1257" y="722"/>
                    <a:pt x="1254" y="752"/>
                  </a:cubicBezTo>
                  <a:cubicBezTo>
                    <a:pt x="1259" y="734"/>
                    <a:pt x="1265" y="716"/>
                    <a:pt x="1265" y="698"/>
                  </a:cubicBezTo>
                  <a:close/>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16" name="Forme libre 1715"/>
            <p:cNvSpPr>
              <a:spLocks noChangeArrowheads="1"/>
            </p:cNvSpPr>
            <p:nvPr userDrawn="1"/>
          </p:nvSpPr>
          <p:spPr bwMode="auto">
            <a:xfrm>
              <a:off x="4487863" y="869950"/>
              <a:ext cx="1160462" cy="198438"/>
            </a:xfrm>
            <a:custGeom>
              <a:avLst/>
              <a:gdLst>
                <a:gd name="T0" fmla="*/ 428 w 3222"/>
                <a:gd name="T1" fmla="*/ 110 h 551"/>
                <a:gd name="T2" fmla="*/ 867 w 3222"/>
                <a:gd name="T3" fmla="*/ 171 h 551"/>
                <a:gd name="T4" fmla="*/ 2713 w 3222"/>
                <a:gd name="T5" fmla="*/ 244 h 551"/>
                <a:gd name="T6" fmla="*/ 3157 w 3222"/>
                <a:gd name="T7" fmla="*/ 223 h 551"/>
                <a:gd name="T8" fmla="*/ 3200 w 3222"/>
                <a:gd name="T9" fmla="*/ 279 h 551"/>
                <a:gd name="T10" fmla="*/ 3172 w 3222"/>
                <a:gd name="T11" fmla="*/ 302 h 551"/>
                <a:gd name="T12" fmla="*/ 3107 w 3222"/>
                <a:gd name="T13" fmla="*/ 336 h 551"/>
                <a:gd name="T14" fmla="*/ 2905 w 3222"/>
                <a:gd name="T15" fmla="*/ 347 h 551"/>
                <a:gd name="T16" fmla="*/ 2763 w 3222"/>
                <a:gd name="T17" fmla="*/ 357 h 551"/>
                <a:gd name="T18" fmla="*/ 2675 w 3222"/>
                <a:gd name="T19" fmla="*/ 350 h 551"/>
                <a:gd name="T20" fmla="*/ 2511 w 3222"/>
                <a:gd name="T21" fmla="*/ 353 h 551"/>
                <a:gd name="T22" fmla="*/ 2497 w 3222"/>
                <a:gd name="T23" fmla="*/ 490 h 551"/>
                <a:gd name="T24" fmla="*/ 2435 w 3222"/>
                <a:gd name="T25" fmla="*/ 524 h 551"/>
                <a:gd name="T26" fmla="*/ 2322 w 3222"/>
                <a:gd name="T27" fmla="*/ 539 h 551"/>
                <a:gd name="T28" fmla="*/ 2125 w 3222"/>
                <a:gd name="T29" fmla="*/ 476 h 551"/>
                <a:gd name="T30" fmla="*/ 2103 w 3222"/>
                <a:gd name="T31" fmla="*/ 476 h 551"/>
                <a:gd name="T32" fmla="*/ 2172 w 3222"/>
                <a:gd name="T33" fmla="*/ 310 h 551"/>
                <a:gd name="T34" fmla="*/ 2079 w 3222"/>
                <a:gd name="T35" fmla="*/ 295 h 551"/>
                <a:gd name="T36" fmla="*/ 1045 w 3222"/>
                <a:gd name="T37" fmla="*/ 233 h 551"/>
                <a:gd name="T38" fmla="*/ 182 w 3222"/>
                <a:gd name="T39" fmla="*/ 156 h 551"/>
                <a:gd name="T40" fmla="*/ 0 w 3222"/>
                <a:gd name="T41" fmla="*/ 114 h 551"/>
                <a:gd name="T42" fmla="*/ 32 w 3222"/>
                <a:gd name="T43" fmla="*/ 58 h 551"/>
                <a:gd name="T44" fmla="*/ 428 w 3222"/>
                <a:gd name="T45" fmla="*/ 11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22" h="551">
                  <a:moveTo>
                    <a:pt x="428" y="110"/>
                  </a:moveTo>
                  <a:cubicBezTo>
                    <a:pt x="571" y="146"/>
                    <a:pt x="721" y="157"/>
                    <a:pt x="867" y="171"/>
                  </a:cubicBezTo>
                  <a:cubicBezTo>
                    <a:pt x="1480" y="224"/>
                    <a:pt x="2096" y="261"/>
                    <a:pt x="2713" y="244"/>
                  </a:cubicBezTo>
                  <a:cubicBezTo>
                    <a:pt x="2861" y="240"/>
                    <a:pt x="3007" y="211"/>
                    <a:pt x="3157" y="223"/>
                  </a:cubicBezTo>
                  <a:cubicBezTo>
                    <a:pt x="3175" y="238"/>
                    <a:pt x="3221" y="232"/>
                    <a:pt x="3200" y="279"/>
                  </a:cubicBezTo>
                  <a:cubicBezTo>
                    <a:pt x="3192" y="288"/>
                    <a:pt x="3183" y="296"/>
                    <a:pt x="3172" y="302"/>
                  </a:cubicBezTo>
                  <a:cubicBezTo>
                    <a:pt x="3151" y="314"/>
                    <a:pt x="3131" y="330"/>
                    <a:pt x="3107" y="336"/>
                  </a:cubicBezTo>
                  <a:cubicBezTo>
                    <a:pt x="3040" y="348"/>
                    <a:pt x="2972" y="343"/>
                    <a:pt x="2905" y="347"/>
                  </a:cubicBezTo>
                  <a:cubicBezTo>
                    <a:pt x="2858" y="348"/>
                    <a:pt x="2810" y="348"/>
                    <a:pt x="2763" y="357"/>
                  </a:cubicBezTo>
                  <a:cubicBezTo>
                    <a:pt x="2733" y="362"/>
                    <a:pt x="2704" y="362"/>
                    <a:pt x="2675" y="350"/>
                  </a:cubicBezTo>
                  <a:cubicBezTo>
                    <a:pt x="2621" y="328"/>
                    <a:pt x="2568" y="321"/>
                    <a:pt x="2511" y="353"/>
                  </a:cubicBezTo>
                  <a:cubicBezTo>
                    <a:pt x="2433" y="395"/>
                    <a:pt x="2529" y="447"/>
                    <a:pt x="2497" y="490"/>
                  </a:cubicBezTo>
                  <a:cubicBezTo>
                    <a:pt x="2482" y="511"/>
                    <a:pt x="2461" y="521"/>
                    <a:pt x="2435" y="524"/>
                  </a:cubicBezTo>
                  <a:cubicBezTo>
                    <a:pt x="2398" y="531"/>
                    <a:pt x="2361" y="550"/>
                    <a:pt x="2322" y="539"/>
                  </a:cubicBezTo>
                  <a:cubicBezTo>
                    <a:pt x="2252" y="534"/>
                    <a:pt x="2181" y="525"/>
                    <a:pt x="2125" y="476"/>
                  </a:cubicBezTo>
                  <a:cubicBezTo>
                    <a:pt x="2117" y="476"/>
                    <a:pt x="2110" y="476"/>
                    <a:pt x="2103" y="476"/>
                  </a:cubicBezTo>
                  <a:cubicBezTo>
                    <a:pt x="2033" y="401"/>
                    <a:pt x="2044" y="374"/>
                    <a:pt x="2172" y="310"/>
                  </a:cubicBezTo>
                  <a:cubicBezTo>
                    <a:pt x="2139" y="324"/>
                    <a:pt x="2105" y="333"/>
                    <a:pt x="2079" y="295"/>
                  </a:cubicBezTo>
                  <a:cubicBezTo>
                    <a:pt x="1734" y="270"/>
                    <a:pt x="1390" y="259"/>
                    <a:pt x="1045" y="233"/>
                  </a:cubicBezTo>
                  <a:cubicBezTo>
                    <a:pt x="756" y="212"/>
                    <a:pt x="472" y="156"/>
                    <a:pt x="182" y="156"/>
                  </a:cubicBezTo>
                  <a:cubicBezTo>
                    <a:pt x="127" y="119"/>
                    <a:pt x="55" y="148"/>
                    <a:pt x="0" y="114"/>
                  </a:cubicBezTo>
                  <a:cubicBezTo>
                    <a:pt x="2" y="90"/>
                    <a:pt x="12" y="70"/>
                    <a:pt x="32" y="58"/>
                  </a:cubicBezTo>
                  <a:cubicBezTo>
                    <a:pt x="118" y="0"/>
                    <a:pt x="348" y="33"/>
                    <a:pt x="428" y="110"/>
                  </a:cubicBezTo>
                </a:path>
              </a:pathLst>
            </a:custGeom>
            <a:solidFill>
              <a:srgbClr val="86868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17" name="Forme libre 1716"/>
            <p:cNvSpPr>
              <a:spLocks noChangeArrowheads="1"/>
            </p:cNvSpPr>
            <p:nvPr userDrawn="1"/>
          </p:nvSpPr>
          <p:spPr bwMode="auto">
            <a:xfrm>
              <a:off x="4941888" y="1150938"/>
              <a:ext cx="60325" cy="231775"/>
            </a:xfrm>
            <a:custGeom>
              <a:avLst/>
              <a:gdLst>
                <a:gd name="T0" fmla="*/ 85 w 167"/>
                <a:gd name="T1" fmla="*/ 586 h 645"/>
                <a:gd name="T2" fmla="*/ 30 w 167"/>
                <a:gd name="T3" fmla="*/ 632 h 645"/>
                <a:gd name="T4" fmla="*/ 6 w 167"/>
                <a:gd name="T5" fmla="*/ 563 h 645"/>
                <a:gd name="T6" fmla="*/ 72 w 167"/>
                <a:gd name="T7" fmla="*/ 20 h 645"/>
                <a:gd name="T8" fmla="*/ 87 w 167"/>
                <a:gd name="T9" fmla="*/ 13 h 645"/>
                <a:gd name="T10" fmla="*/ 140 w 167"/>
                <a:gd name="T11" fmla="*/ 9 h 645"/>
                <a:gd name="T12" fmla="*/ 165 w 167"/>
                <a:gd name="T13" fmla="*/ 58 h 645"/>
                <a:gd name="T14" fmla="*/ 157 w 167"/>
                <a:gd name="T15" fmla="*/ 131 h 645"/>
                <a:gd name="T16" fmla="*/ 142 w 167"/>
                <a:gd name="T17" fmla="*/ 311 h 645"/>
                <a:gd name="T18" fmla="*/ 131 w 167"/>
                <a:gd name="T19" fmla="*/ 383 h 645"/>
                <a:gd name="T20" fmla="*/ 119 w 167"/>
                <a:gd name="T21" fmla="*/ 546 h 645"/>
                <a:gd name="T22" fmla="*/ 85 w 167"/>
                <a:gd name="T23" fmla="*/ 586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645">
                  <a:moveTo>
                    <a:pt x="85" y="586"/>
                  </a:moveTo>
                  <a:cubicBezTo>
                    <a:pt x="67" y="601"/>
                    <a:pt x="67" y="644"/>
                    <a:pt x="30" y="632"/>
                  </a:cubicBezTo>
                  <a:cubicBezTo>
                    <a:pt x="0" y="621"/>
                    <a:pt x="5" y="588"/>
                    <a:pt x="6" y="563"/>
                  </a:cubicBezTo>
                  <a:cubicBezTo>
                    <a:pt x="21" y="381"/>
                    <a:pt x="26" y="198"/>
                    <a:pt x="72" y="20"/>
                  </a:cubicBezTo>
                  <a:cubicBezTo>
                    <a:pt x="78" y="20"/>
                    <a:pt x="82" y="16"/>
                    <a:pt x="87" y="13"/>
                  </a:cubicBezTo>
                  <a:cubicBezTo>
                    <a:pt x="104" y="1"/>
                    <a:pt x="122" y="0"/>
                    <a:pt x="140" y="9"/>
                  </a:cubicBezTo>
                  <a:cubicBezTo>
                    <a:pt x="156" y="21"/>
                    <a:pt x="163" y="38"/>
                    <a:pt x="165" y="58"/>
                  </a:cubicBezTo>
                  <a:cubicBezTo>
                    <a:pt x="166" y="82"/>
                    <a:pt x="165" y="107"/>
                    <a:pt x="157" y="131"/>
                  </a:cubicBezTo>
                  <a:cubicBezTo>
                    <a:pt x="134" y="189"/>
                    <a:pt x="150" y="252"/>
                    <a:pt x="142" y="311"/>
                  </a:cubicBezTo>
                  <a:cubicBezTo>
                    <a:pt x="136" y="334"/>
                    <a:pt x="133" y="359"/>
                    <a:pt x="131" y="383"/>
                  </a:cubicBezTo>
                  <a:cubicBezTo>
                    <a:pt x="116" y="436"/>
                    <a:pt x="125" y="491"/>
                    <a:pt x="119" y="546"/>
                  </a:cubicBezTo>
                  <a:cubicBezTo>
                    <a:pt x="113" y="565"/>
                    <a:pt x="104" y="578"/>
                    <a:pt x="85" y="586"/>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18" name="Forme libre 1717"/>
            <p:cNvSpPr>
              <a:spLocks noChangeArrowheads="1"/>
            </p:cNvSpPr>
            <p:nvPr userDrawn="1"/>
          </p:nvSpPr>
          <p:spPr bwMode="auto">
            <a:xfrm>
              <a:off x="5187950" y="1035050"/>
              <a:ext cx="139700" cy="112713"/>
            </a:xfrm>
            <a:custGeom>
              <a:avLst/>
              <a:gdLst>
                <a:gd name="T0" fmla="*/ 180 w 388"/>
                <a:gd name="T1" fmla="*/ 15 h 315"/>
                <a:gd name="T2" fmla="*/ 387 w 388"/>
                <a:gd name="T3" fmla="*/ 38 h 315"/>
                <a:gd name="T4" fmla="*/ 369 w 388"/>
                <a:gd name="T5" fmla="*/ 64 h 315"/>
                <a:gd name="T6" fmla="*/ 249 w 388"/>
                <a:gd name="T7" fmla="*/ 239 h 315"/>
                <a:gd name="T8" fmla="*/ 227 w 388"/>
                <a:gd name="T9" fmla="*/ 313 h 315"/>
                <a:gd name="T10" fmla="*/ 71 w 388"/>
                <a:gd name="T11" fmla="*/ 288 h 315"/>
                <a:gd name="T12" fmla="*/ 33 w 388"/>
                <a:gd name="T13" fmla="*/ 171 h 315"/>
                <a:gd name="T14" fmla="*/ 45 w 388"/>
                <a:gd name="T15" fmla="*/ 38 h 315"/>
                <a:gd name="T16" fmla="*/ 180 w 388"/>
                <a:gd name="T17" fmla="*/ 1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8" h="315">
                  <a:moveTo>
                    <a:pt x="180" y="15"/>
                  </a:moveTo>
                  <a:cubicBezTo>
                    <a:pt x="249" y="19"/>
                    <a:pt x="322" y="0"/>
                    <a:pt x="387" y="38"/>
                  </a:cubicBezTo>
                  <a:cubicBezTo>
                    <a:pt x="384" y="48"/>
                    <a:pt x="378" y="56"/>
                    <a:pt x="369" y="64"/>
                  </a:cubicBezTo>
                  <a:cubicBezTo>
                    <a:pt x="285" y="91"/>
                    <a:pt x="230" y="140"/>
                    <a:pt x="249" y="239"/>
                  </a:cubicBezTo>
                  <a:cubicBezTo>
                    <a:pt x="253" y="267"/>
                    <a:pt x="242" y="290"/>
                    <a:pt x="227" y="313"/>
                  </a:cubicBezTo>
                  <a:cubicBezTo>
                    <a:pt x="174" y="314"/>
                    <a:pt x="120" y="310"/>
                    <a:pt x="71" y="288"/>
                  </a:cubicBezTo>
                  <a:cubicBezTo>
                    <a:pt x="15" y="264"/>
                    <a:pt x="0" y="224"/>
                    <a:pt x="33" y="171"/>
                  </a:cubicBezTo>
                  <a:cubicBezTo>
                    <a:pt x="62" y="126"/>
                    <a:pt x="88" y="87"/>
                    <a:pt x="45" y="38"/>
                  </a:cubicBezTo>
                  <a:cubicBezTo>
                    <a:pt x="90" y="36"/>
                    <a:pt x="137" y="42"/>
                    <a:pt x="180" y="15"/>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19" name="Forme libre 1718"/>
            <p:cNvSpPr>
              <a:spLocks noChangeArrowheads="1"/>
            </p:cNvSpPr>
            <p:nvPr userDrawn="1"/>
          </p:nvSpPr>
          <p:spPr bwMode="auto">
            <a:xfrm>
              <a:off x="4972050" y="1146175"/>
              <a:ext cx="58738" cy="260350"/>
            </a:xfrm>
            <a:custGeom>
              <a:avLst/>
              <a:gdLst>
                <a:gd name="T0" fmla="*/ 26 w 165"/>
                <a:gd name="T1" fmla="*/ 393 h 725"/>
                <a:gd name="T2" fmla="*/ 29 w 165"/>
                <a:gd name="T3" fmla="*/ 326 h 725"/>
                <a:gd name="T4" fmla="*/ 48 w 165"/>
                <a:gd name="T5" fmla="*/ 139 h 725"/>
                <a:gd name="T6" fmla="*/ 54 w 165"/>
                <a:gd name="T7" fmla="*/ 74 h 725"/>
                <a:gd name="T8" fmla="*/ 65 w 165"/>
                <a:gd name="T9" fmla="*/ 16 h 725"/>
                <a:gd name="T10" fmla="*/ 75 w 165"/>
                <a:gd name="T11" fmla="*/ 5 h 725"/>
                <a:gd name="T12" fmla="*/ 97 w 165"/>
                <a:gd name="T13" fmla="*/ 0 h 725"/>
                <a:gd name="T14" fmla="*/ 164 w 165"/>
                <a:gd name="T15" fmla="*/ 8 h 725"/>
                <a:gd name="T16" fmla="*/ 96 w 165"/>
                <a:gd name="T17" fmla="*/ 628 h 725"/>
                <a:gd name="T18" fmla="*/ 105 w 165"/>
                <a:gd name="T19" fmla="*/ 701 h 725"/>
                <a:gd name="T20" fmla="*/ 20 w 165"/>
                <a:gd name="T21" fmla="*/ 700 h 725"/>
                <a:gd name="T22" fmla="*/ 0 w 165"/>
                <a:gd name="T23" fmla="*/ 688 h 725"/>
                <a:gd name="T24" fmla="*/ 5 w 165"/>
                <a:gd name="T25" fmla="*/ 599 h 725"/>
                <a:gd name="T26" fmla="*/ 10 w 165"/>
                <a:gd name="T27" fmla="*/ 556 h 725"/>
                <a:gd name="T28" fmla="*/ 26 w 165"/>
                <a:gd name="T29" fmla="*/ 39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725">
                  <a:moveTo>
                    <a:pt x="26" y="393"/>
                  </a:moveTo>
                  <a:cubicBezTo>
                    <a:pt x="28" y="370"/>
                    <a:pt x="28" y="349"/>
                    <a:pt x="29" y="326"/>
                  </a:cubicBezTo>
                  <a:cubicBezTo>
                    <a:pt x="55" y="266"/>
                    <a:pt x="25" y="199"/>
                    <a:pt x="48" y="139"/>
                  </a:cubicBezTo>
                  <a:cubicBezTo>
                    <a:pt x="49" y="118"/>
                    <a:pt x="52" y="97"/>
                    <a:pt x="54" y="74"/>
                  </a:cubicBezTo>
                  <a:cubicBezTo>
                    <a:pt x="68" y="55"/>
                    <a:pt x="61" y="34"/>
                    <a:pt x="65" y="16"/>
                  </a:cubicBezTo>
                  <a:cubicBezTo>
                    <a:pt x="68" y="13"/>
                    <a:pt x="72" y="10"/>
                    <a:pt x="75" y="5"/>
                  </a:cubicBezTo>
                  <a:cubicBezTo>
                    <a:pt x="83" y="4"/>
                    <a:pt x="91" y="2"/>
                    <a:pt x="97" y="0"/>
                  </a:cubicBezTo>
                  <a:cubicBezTo>
                    <a:pt x="120" y="4"/>
                    <a:pt x="141" y="5"/>
                    <a:pt x="164" y="8"/>
                  </a:cubicBezTo>
                  <a:cubicBezTo>
                    <a:pt x="78" y="208"/>
                    <a:pt x="58" y="414"/>
                    <a:pt x="96" y="628"/>
                  </a:cubicBezTo>
                  <a:cubicBezTo>
                    <a:pt x="100" y="653"/>
                    <a:pt x="129" y="678"/>
                    <a:pt x="105" y="701"/>
                  </a:cubicBezTo>
                  <a:cubicBezTo>
                    <a:pt x="80" y="724"/>
                    <a:pt x="49" y="712"/>
                    <a:pt x="20" y="700"/>
                  </a:cubicBezTo>
                  <a:cubicBezTo>
                    <a:pt x="14" y="697"/>
                    <a:pt x="7" y="692"/>
                    <a:pt x="0" y="688"/>
                  </a:cubicBezTo>
                  <a:cubicBezTo>
                    <a:pt x="2" y="659"/>
                    <a:pt x="3" y="628"/>
                    <a:pt x="5" y="599"/>
                  </a:cubicBezTo>
                  <a:cubicBezTo>
                    <a:pt x="7" y="585"/>
                    <a:pt x="8" y="570"/>
                    <a:pt x="10" y="556"/>
                  </a:cubicBezTo>
                  <a:cubicBezTo>
                    <a:pt x="31" y="504"/>
                    <a:pt x="2" y="445"/>
                    <a:pt x="26" y="393"/>
                  </a:cubicBezTo>
                </a:path>
              </a:pathLst>
            </a:custGeom>
            <a:solidFill>
              <a:srgbClr val="0F0F0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20" name="Forme libre 1719"/>
            <p:cNvSpPr>
              <a:spLocks noChangeArrowheads="1"/>
            </p:cNvSpPr>
            <p:nvPr userDrawn="1"/>
          </p:nvSpPr>
          <p:spPr bwMode="auto">
            <a:xfrm>
              <a:off x="5168900" y="971550"/>
              <a:ext cx="139700" cy="69850"/>
            </a:xfrm>
            <a:custGeom>
              <a:avLst/>
              <a:gdLst>
                <a:gd name="T0" fmla="*/ 186 w 386"/>
                <a:gd name="T1" fmla="*/ 8 h 193"/>
                <a:gd name="T2" fmla="*/ 385 w 386"/>
                <a:gd name="T3" fmla="*/ 26 h 193"/>
                <a:gd name="T4" fmla="*/ 211 w 386"/>
                <a:gd name="T5" fmla="*/ 189 h 193"/>
                <a:gd name="T6" fmla="*/ 87 w 386"/>
                <a:gd name="T7" fmla="*/ 189 h 193"/>
                <a:gd name="T8" fmla="*/ 9 w 386"/>
                <a:gd name="T9" fmla="*/ 157 h 193"/>
                <a:gd name="T10" fmla="*/ 47 w 386"/>
                <a:gd name="T11" fmla="*/ 79 h 193"/>
                <a:gd name="T12" fmla="*/ 186 w 386"/>
                <a:gd name="T13" fmla="*/ 8 h 193"/>
              </a:gdLst>
              <a:ahLst/>
              <a:cxnLst>
                <a:cxn ang="0">
                  <a:pos x="T0" y="T1"/>
                </a:cxn>
                <a:cxn ang="0">
                  <a:pos x="T2" y="T3"/>
                </a:cxn>
                <a:cxn ang="0">
                  <a:pos x="T4" y="T5"/>
                </a:cxn>
                <a:cxn ang="0">
                  <a:pos x="T6" y="T7"/>
                </a:cxn>
                <a:cxn ang="0">
                  <a:pos x="T8" y="T9"/>
                </a:cxn>
                <a:cxn ang="0">
                  <a:pos x="T10" y="T11"/>
                </a:cxn>
                <a:cxn ang="0">
                  <a:pos x="T12" y="T13"/>
                </a:cxn>
              </a:cxnLst>
              <a:rect l="0" t="0" r="r" b="b"/>
              <a:pathLst>
                <a:path w="386" h="193">
                  <a:moveTo>
                    <a:pt x="186" y="8"/>
                  </a:moveTo>
                  <a:cubicBezTo>
                    <a:pt x="252" y="8"/>
                    <a:pt x="318" y="0"/>
                    <a:pt x="385" y="26"/>
                  </a:cubicBezTo>
                  <a:cubicBezTo>
                    <a:pt x="298" y="53"/>
                    <a:pt x="194" y="59"/>
                    <a:pt x="211" y="189"/>
                  </a:cubicBezTo>
                  <a:cubicBezTo>
                    <a:pt x="170" y="189"/>
                    <a:pt x="128" y="191"/>
                    <a:pt x="87" y="189"/>
                  </a:cubicBezTo>
                  <a:cubicBezTo>
                    <a:pt x="58" y="188"/>
                    <a:pt x="22" y="192"/>
                    <a:pt x="9" y="157"/>
                  </a:cubicBezTo>
                  <a:cubicBezTo>
                    <a:pt x="0" y="125"/>
                    <a:pt x="29" y="104"/>
                    <a:pt x="47" y="79"/>
                  </a:cubicBezTo>
                  <a:cubicBezTo>
                    <a:pt x="83" y="33"/>
                    <a:pt x="142" y="35"/>
                    <a:pt x="186" y="8"/>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21" name="Forme libre 1720"/>
            <p:cNvSpPr>
              <a:spLocks noChangeArrowheads="1"/>
            </p:cNvSpPr>
            <p:nvPr userDrawn="1"/>
          </p:nvSpPr>
          <p:spPr bwMode="auto">
            <a:xfrm>
              <a:off x="4973638" y="1139825"/>
              <a:ext cx="25400" cy="17463"/>
            </a:xfrm>
            <a:custGeom>
              <a:avLst/>
              <a:gdLst>
                <a:gd name="T0" fmla="*/ 44 w 70"/>
                <a:gd name="T1" fmla="*/ 48 h 49"/>
                <a:gd name="T2" fmla="*/ 0 w 70"/>
                <a:gd name="T3" fmla="*/ 41 h 49"/>
                <a:gd name="T4" fmla="*/ 69 w 70"/>
                <a:gd name="T5" fmla="*/ 22 h 49"/>
                <a:gd name="T6" fmla="*/ 69 w 70"/>
                <a:gd name="T7" fmla="*/ 22 h 49"/>
                <a:gd name="T8" fmla="*/ 44 w 70"/>
                <a:gd name="T9" fmla="*/ 48 h 49"/>
              </a:gdLst>
              <a:ahLst/>
              <a:cxnLst>
                <a:cxn ang="0">
                  <a:pos x="T0" y="T1"/>
                </a:cxn>
                <a:cxn ang="0">
                  <a:pos x="T2" y="T3"/>
                </a:cxn>
                <a:cxn ang="0">
                  <a:pos x="T4" y="T5"/>
                </a:cxn>
                <a:cxn ang="0">
                  <a:pos x="T6" y="T7"/>
                </a:cxn>
                <a:cxn ang="0">
                  <a:pos x="T8" y="T9"/>
                </a:cxn>
              </a:cxnLst>
              <a:rect l="0" t="0" r="r" b="b"/>
              <a:pathLst>
                <a:path w="70" h="49">
                  <a:moveTo>
                    <a:pt x="44" y="48"/>
                  </a:moveTo>
                  <a:cubicBezTo>
                    <a:pt x="29" y="46"/>
                    <a:pt x="15" y="44"/>
                    <a:pt x="0" y="41"/>
                  </a:cubicBezTo>
                  <a:cubicBezTo>
                    <a:pt x="15" y="6"/>
                    <a:pt x="38" y="0"/>
                    <a:pt x="69" y="22"/>
                  </a:cubicBezTo>
                  <a:lnTo>
                    <a:pt x="69" y="22"/>
                  </a:lnTo>
                  <a:cubicBezTo>
                    <a:pt x="60" y="29"/>
                    <a:pt x="58" y="44"/>
                    <a:pt x="44" y="48"/>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22" name="Forme libre 1721"/>
            <p:cNvSpPr>
              <a:spLocks noChangeArrowheads="1"/>
            </p:cNvSpPr>
            <p:nvPr userDrawn="1"/>
          </p:nvSpPr>
          <p:spPr bwMode="auto">
            <a:xfrm>
              <a:off x="4429125" y="1077913"/>
              <a:ext cx="96838" cy="274637"/>
            </a:xfrm>
            <a:custGeom>
              <a:avLst/>
              <a:gdLst>
                <a:gd name="T0" fmla="*/ 162 w 269"/>
                <a:gd name="T1" fmla="*/ 698 h 764"/>
                <a:gd name="T2" fmla="*/ 0 w 269"/>
                <a:gd name="T3" fmla="*/ 699 h 764"/>
                <a:gd name="T4" fmla="*/ 52 w 269"/>
                <a:gd name="T5" fmla="*/ 79 h 764"/>
                <a:gd name="T6" fmla="*/ 55 w 269"/>
                <a:gd name="T7" fmla="*/ 42 h 764"/>
                <a:gd name="T8" fmla="*/ 152 w 269"/>
                <a:gd name="T9" fmla="*/ 9 h 764"/>
                <a:gd name="T10" fmla="*/ 178 w 269"/>
                <a:gd name="T11" fmla="*/ 33 h 764"/>
                <a:gd name="T12" fmla="*/ 232 w 269"/>
                <a:gd name="T13" fmla="*/ 105 h 764"/>
                <a:gd name="T14" fmla="*/ 261 w 269"/>
                <a:gd name="T15" fmla="*/ 187 h 764"/>
                <a:gd name="T16" fmla="*/ 261 w 269"/>
                <a:gd name="T17" fmla="*/ 224 h 764"/>
                <a:gd name="T18" fmla="*/ 247 w 269"/>
                <a:gd name="T19" fmla="*/ 371 h 764"/>
                <a:gd name="T20" fmla="*/ 212 w 269"/>
                <a:gd name="T21" fmla="*/ 603 h 764"/>
                <a:gd name="T22" fmla="*/ 162 w 269"/>
                <a:gd name="T23" fmla="*/ 698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9" h="764">
                  <a:moveTo>
                    <a:pt x="162" y="698"/>
                  </a:moveTo>
                  <a:cubicBezTo>
                    <a:pt x="91" y="763"/>
                    <a:pt x="73" y="763"/>
                    <a:pt x="0" y="699"/>
                  </a:cubicBezTo>
                  <a:cubicBezTo>
                    <a:pt x="68" y="497"/>
                    <a:pt x="94" y="291"/>
                    <a:pt x="52" y="79"/>
                  </a:cubicBezTo>
                  <a:cubicBezTo>
                    <a:pt x="49" y="67"/>
                    <a:pt x="50" y="55"/>
                    <a:pt x="55" y="42"/>
                  </a:cubicBezTo>
                  <a:cubicBezTo>
                    <a:pt x="82" y="15"/>
                    <a:pt x="113" y="0"/>
                    <a:pt x="152" y="9"/>
                  </a:cubicBezTo>
                  <a:cubicBezTo>
                    <a:pt x="163" y="15"/>
                    <a:pt x="172" y="23"/>
                    <a:pt x="178" y="33"/>
                  </a:cubicBezTo>
                  <a:cubicBezTo>
                    <a:pt x="204" y="50"/>
                    <a:pt x="238" y="62"/>
                    <a:pt x="232" y="105"/>
                  </a:cubicBezTo>
                  <a:cubicBezTo>
                    <a:pt x="256" y="128"/>
                    <a:pt x="261" y="157"/>
                    <a:pt x="261" y="187"/>
                  </a:cubicBezTo>
                  <a:cubicBezTo>
                    <a:pt x="261" y="200"/>
                    <a:pt x="261" y="212"/>
                    <a:pt x="261" y="224"/>
                  </a:cubicBezTo>
                  <a:cubicBezTo>
                    <a:pt x="259" y="273"/>
                    <a:pt x="268" y="323"/>
                    <a:pt x="247" y="371"/>
                  </a:cubicBezTo>
                  <a:cubicBezTo>
                    <a:pt x="230" y="447"/>
                    <a:pt x="229" y="526"/>
                    <a:pt x="212" y="603"/>
                  </a:cubicBezTo>
                  <a:cubicBezTo>
                    <a:pt x="204" y="636"/>
                    <a:pt x="203" y="679"/>
                    <a:pt x="162" y="698"/>
                  </a:cubicBezTo>
                </a:path>
              </a:pathLst>
            </a:custGeom>
            <a:solidFill>
              <a:schemeClr val="accent4">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23" name="Forme libre 1722"/>
            <p:cNvSpPr>
              <a:spLocks noChangeArrowheads="1"/>
            </p:cNvSpPr>
            <p:nvPr userDrawn="1"/>
          </p:nvSpPr>
          <p:spPr bwMode="auto">
            <a:xfrm>
              <a:off x="4521200" y="1098550"/>
              <a:ext cx="80963" cy="265113"/>
            </a:xfrm>
            <a:custGeom>
              <a:avLst/>
              <a:gdLst>
                <a:gd name="T0" fmla="*/ 203 w 224"/>
                <a:gd name="T1" fmla="*/ 139 h 737"/>
                <a:gd name="T2" fmla="*/ 203 w 224"/>
                <a:gd name="T3" fmla="*/ 207 h 737"/>
                <a:gd name="T4" fmla="*/ 180 w 224"/>
                <a:gd name="T5" fmla="*/ 297 h 737"/>
                <a:gd name="T6" fmla="*/ 131 w 224"/>
                <a:gd name="T7" fmla="*/ 565 h 737"/>
                <a:gd name="T8" fmla="*/ 123 w 224"/>
                <a:gd name="T9" fmla="*/ 679 h 737"/>
                <a:gd name="T10" fmla="*/ 47 w 224"/>
                <a:gd name="T11" fmla="*/ 728 h 737"/>
                <a:gd name="T12" fmla="*/ 26 w 224"/>
                <a:gd name="T13" fmla="*/ 656 h 737"/>
                <a:gd name="T14" fmla="*/ 84 w 224"/>
                <a:gd name="T15" fmla="*/ 68 h 737"/>
                <a:gd name="T16" fmla="*/ 64 w 224"/>
                <a:gd name="T17" fmla="*/ 55 h 737"/>
                <a:gd name="T18" fmla="*/ 65 w 224"/>
                <a:gd name="T19" fmla="*/ 42 h 737"/>
                <a:gd name="T20" fmla="*/ 223 w 224"/>
                <a:gd name="T21" fmla="*/ 68 h 737"/>
                <a:gd name="T22" fmla="*/ 223 w 224"/>
                <a:gd name="T23" fmla="*/ 68 h 737"/>
                <a:gd name="T24" fmla="*/ 203 w 224"/>
                <a:gd name="T25" fmla="*/ 139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737">
                  <a:moveTo>
                    <a:pt x="203" y="139"/>
                  </a:moveTo>
                  <a:cubicBezTo>
                    <a:pt x="203" y="161"/>
                    <a:pt x="203" y="184"/>
                    <a:pt x="203" y="207"/>
                  </a:cubicBezTo>
                  <a:cubicBezTo>
                    <a:pt x="195" y="238"/>
                    <a:pt x="188" y="267"/>
                    <a:pt x="180" y="297"/>
                  </a:cubicBezTo>
                  <a:cubicBezTo>
                    <a:pt x="140" y="383"/>
                    <a:pt x="134" y="473"/>
                    <a:pt x="131" y="565"/>
                  </a:cubicBezTo>
                  <a:cubicBezTo>
                    <a:pt x="130" y="603"/>
                    <a:pt x="130" y="641"/>
                    <a:pt x="123" y="679"/>
                  </a:cubicBezTo>
                  <a:cubicBezTo>
                    <a:pt x="117" y="720"/>
                    <a:pt x="85" y="736"/>
                    <a:pt x="47" y="728"/>
                  </a:cubicBezTo>
                  <a:cubicBezTo>
                    <a:pt x="0" y="719"/>
                    <a:pt x="17" y="687"/>
                    <a:pt x="26" y="656"/>
                  </a:cubicBezTo>
                  <a:cubicBezTo>
                    <a:pt x="78" y="464"/>
                    <a:pt x="87" y="267"/>
                    <a:pt x="84" y="68"/>
                  </a:cubicBezTo>
                  <a:cubicBezTo>
                    <a:pt x="78" y="64"/>
                    <a:pt x="70" y="59"/>
                    <a:pt x="64" y="55"/>
                  </a:cubicBezTo>
                  <a:cubicBezTo>
                    <a:pt x="64" y="50"/>
                    <a:pt x="64" y="47"/>
                    <a:pt x="65" y="42"/>
                  </a:cubicBezTo>
                  <a:cubicBezTo>
                    <a:pt x="123" y="15"/>
                    <a:pt x="180" y="0"/>
                    <a:pt x="223" y="68"/>
                  </a:cubicBezTo>
                  <a:lnTo>
                    <a:pt x="223" y="68"/>
                  </a:lnTo>
                  <a:cubicBezTo>
                    <a:pt x="203" y="88"/>
                    <a:pt x="221" y="119"/>
                    <a:pt x="203" y="139"/>
                  </a:cubicBezTo>
                </a:path>
              </a:pathLst>
            </a:custGeom>
            <a:solidFill>
              <a:schemeClr val="accent4">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24" name="Forme libre 1723"/>
            <p:cNvSpPr>
              <a:spLocks noChangeArrowheads="1"/>
            </p:cNvSpPr>
            <p:nvPr userDrawn="1"/>
          </p:nvSpPr>
          <p:spPr bwMode="auto">
            <a:xfrm>
              <a:off x="4346575" y="1068388"/>
              <a:ext cx="88900" cy="260350"/>
            </a:xfrm>
            <a:custGeom>
              <a:avLst/>
              <a:gdLst>
                <a:gd name="T0" fmla="*/ 157 w 248"/>
                <a:gd name="T1" fmla="*/ 516 h 721"/>
                <a:gd name="T2" fmla="*/ 132 w 248"/>
                <a:gd name="T3" fmla="*/ 655 h 721"/>
                <a:gd name="T4" fmla="*/ 45 w 248"/>
                <a:gd name="T5" fmla="*/ 699 h 721"/>
                <a:gd name="T6" fmla="*/ 41 w 248"/>
                <a:gd name="T7" fmla="*/ 698 h 721"/>
                <a:gd name="T8" fmla="*/ 55 w 248"/>
                <a:gd name="T9" fmla="*/ 424 h 721"/>
                <a:gd name="T10" fmla="*/ 67 w 248"/>
                <a:gd name="T11" fmla="*/ 13 h 721"/>
                <a:gd name="T12" fmla="*/ 113 w 248"/>
                <a:gd name="T13" fmla="*/ 13 h 721"/>
                <a:gd name="T14" fmla="*/ 158 w 248"/>
                <a:gd name="T15" fmla="*/ 13 h 721"/>
                <a:gd name="T16" fmla="*/ 180 w 248"/>
                <a:gd name="T17" fmla="*/ 13 h 721"/>
                <a:gd name="T18" fmla="*/ 227 w 248"/>
                <a:gd name="T19" fmla="*/ 36 h 721"/>
                <a:gd name="T20" fmla="*/ 227 w 248"/>
                <a:gd name="T21" fmla="*/ 36 h 721"/>
                <a:gd name="T22" fmla="*/ 242 w 248"/>
                <a:gd name="T23" fmla="*/ 149 h 721"/>
                <a:gd name="T24" fmla="*/ 215 w 248"/>
                <a:gd name="T25" fmla="*/ 423 h 721"/>
                <a:gd name="T26" fmla="*/ 157 w 248"/>
                <a:gd name="T27" fmla="*/ 516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8" h="721">
                  <a:moveTo>
                    <a:pt x="157" y="516"/>
                  </a:moveTo>
                  <a:cubicBezTo>
                    <a:pt x="131" y="559"/>
                    <a:pt x="137" y="609"/>
                    <a:pt x="132" y="655"/>
                  </a:cubicBezTo>
                  <a:cubicBezTo>
                    <a:pt x="108" y="679"/>
                    <a:pt x="93" y="720"/>
                    <a:pt x="45" y="699"/>
                  </a:cubicBezTo>
                  <a:lnTo>
                    <a:pt x="41" y="698"/>
                  </a:lnTo>
                  <a:cubicBezTo>
                    <a:pt x="0" y="604"/>
                    <a:pt x="36" y="513"/>
                    <a:pt x="55" y="424"/>
                  </a:cubicBezTo>
                  <a:cubicBezTo>
                    <a:pt x="84" y="287"/>
                    <a:pt x="47" y="149"/>
                    <a:pt x="67" y="13"/>
                  </a:cubicBezTo>
                  <a:cubicBezTo>
                    <a:pt x="82" y="13"/>
                    <a:pt x="97" y="13"/>
                    <a:pt x="113" y="13"/>
                  </a:cubicBezTo>
                  <a:cubicBezTo>
                    <a:pt x="128" y="0"/>
                    <a:pt x="143" y="0"/>
                    <a:pt x="158" y="13"/>
                  </a:cubicBezTo>
                  <a:cubicBezTo>
                    <a:pt x="166" y="13"/>
                    <a:pt x="172" y="13"/>
                    <a:pt x="180" y="13"/>
                  </a:cubicBezTo>
                  <a:cubicBezTo>
                    <a:pt x="194" y="27"/>
                    <a:pt x="215" y="21"/>
                    <a:pt x="227" y="36"/>
                  </a:cubicBezTo>
                  <a:lnTo>
                    <a:pt x="227" y="36"/>
                  </a:lnTo>
                  <a:cubicBezTo>
                    <a:pt x="247" y="71"/>
                    <a:pt x="242" y="111"/>
                    <a:pt x="242" y="149"/>
                  </a:cubicBezTo>
                  <a:cubicBezTo>
                    <a:pt x="238" y="241"/>
                    <a:pt x="221" y="331"/>
                    <a:pt x="215" y="423"/>
                  </a:cubicBezTo>
                  <a:cubicBezTo>
                    <a:pt x="210" y="464"/>
                    <a:pt x="200" y="499"/>
                    <a:pt x="157" y="516"/>
                  </a:cubicBezTo>
                </a:path>
              </a:pathLst>
            </a:custGeom>
            <a:solidFill>
              <a:schemeClr val="accent4">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25" name="Forme libre 1724"/>
            <p:cNvSpPr>
              <a:spLocks noChangeArrowheads="1"/>
            </p:cNvSpPr>
            <p:nvPr userDrawn="1"/>
          </p:nvSpPr>
          <p:spPr bwMode="auto">
            <a:xfrm>
              <a:off x="4335463" y="1073150"/>
              <a:ext cx="53975" cy="247650"/>
            </a:xfrm>
            <a:custGeom>
              <a:avLst/>
              <a:gdLst>
                <a:gd name="T0" fmla="*/ 98 w 149"/>
                <a:gd name="T1" fmla="*/ 0 h 690"/>
                <a:gd name="T2" fmla="*/ 128 w 149"/>
                <a:gd name="T3" fmla="*/ 326 h 690"/>
                <a:gd name="T4" fmla="*/ 70 w 149"/>
                <a:gd name="T5" fmla="*/ 686 h 690"/>
                <a:gd name="T6" fmla="*/ 29 w 149"/>
                <a:gd name="T7" fmla="*/ 689 h 690"/>
                <a:gd name="T8" fmla="*/ 25 w 149"/>
                <a:gd name="T9" fmla="*/ 411 h 690"/>
                <a:gd name="T10" fmla="*/ 31 w 149"/>
                <a:gd name="T11" fmla="*/ 381 h 690"/>
                <a:gd name="T12" fmla="*/ 38 w 149"/>
                <a:gd name="T13" fmla="*/ 274 h 690"/>
                <a:gd name="T14" fmla="*/ 26 w 149"/>
                <a:gd name="T15" fmla="*/ 71 h 690"/>
                <a:gd name="T16" fmla="*/ 72 w 149"/>
                <a:gd name="T17" fmla="*/ 2 h 690"/>
                <a:gd name="T18" fmla="*/ 98 w 149"/>
                <a:gd name="T19" fmla="*/ 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9" h="690">
                  <a:moveTo>
                    <a:pt x="98" y="0"/>
                  </a:moveTo>
                  <a:cubicBezTo>
                    <a:pt x="138" y="106"/>
                    <a:pt x="148" y="213"/>
                    <a:pt x="128" y="326"/>
                  </a:cubicBezTo>
                  <a:cubicBezTo>
                    <a:pt x="109" y="445"/>
                    <a:pt x="115" y="570"/>
                    <a:pt x="70" y="686"/>
                  </a:cubicBezTo>
                  <a:cubicBezTo>
                    <a:pt x="57" y="686"/>
                    <a:pt x="43" y="688"/>
                    <a:pt x="29" y="689"/>
                  </a:cubicBezTo>
                  <a:cubicBezTo>
                    <a:pt x="0" y="596"/>
                    <a:pt x="20" y="503"/>
                    <a:pt x="25" y="411"/>
                  </a:cubicBezTo>
                  <a:cubicBezTo>
                    <a:pt x="26" y="401"/>
                    <a:pt x="29" y="390"/>
                    <a:pt x="31" y="381"/>
                  </a:cubicBezTo>
                  <a:cubicBezTo>
                    <a:pt x="43" y="346"/>
                    <a:pt x="38" y="309"/>
                    <a:pt x="38" y="274"/>
                  </a:cubicBezTo>
                  <a:cubicBezTo>
                    <a:pt x="20" y="207"/>
                    <a:pt x="93" y="135"/>
                    <a:pt x="26" y="71"/>
                  </a:cubicBezTo>
                  <a:cubicBezTo>
                    <a:pt x="32" y="42"/>
                    <a:pt x="54" y="23"/>
                    <a:pt x="72" y="2"/>
                  </a:cubicBezTo>
                  <a:cubicBezTo>
                    <a:pt x="83" y="0"/>
                    <a:pt x="90" y="0"/>
                    <a:pt x="98" y="0"/>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26" name="Forme libre 1725"/>
            <p:cNvSpPr>
              <a:spLocks noChangeArrowheads="1"/>
            </p:cNvSpPr>
            <p:nvPr userDrawn="1"/>
          </p:nvSpPr>
          <p:spPr bwMode="auto">
            <a:xfrm>
              <a:off x="4452938" y="1020763"/>
              <a:ext cx="90487" cy="69850"/>
            </a:xfrm>
            <a:custGeom>
              <a:avLst/>
              <a:gdLst>
                <a:gd name="T0" fmla="*/ 113 w 252"/>
                <a:gd name="T1" fmla="*/ 194 h 195"/>
                <a:gd name="T2" fmla="*/ 92 w 252"/>
                <a:gd name="T3" fmla="*/ 191 h 195"/>
                <a:gd name="T4" fmla="*/ 0 w 252"/>
                <a:gd name="T5" fmla="*/ 124 h 195"/>
                <a:gd name="T6" fmla="*/ 23 w 252"/>
                <a:gd name="T7" fmla="*/ 55 h 195"/>
                <a:gd name="T8" fmla="*/ 23 w 252"/>
                <a:gd name="T9" fmla="*/ 55 h 195"/>
                <a:gd name="T10" fmla="*/ 139 w 252"/>
                <a:gd name="T11" fmla="*/ 78 h 195"/>
                <a:gd name="T12" fmla="*/ 251 w 252"/>
                <a:gd name="T13" fmla="*/ 142 h 195"/>
                <a:gd name="T14" fmla="*/ 113 w 252"/>
                <a:gd name="T15" fmla="*/ 194 h 1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95">
                  <a:moveTo>
                    <a:pt x="113" y="194"/>
                  </a:moveTo>
                  <a:cubicBezTo>
                    <a:pt x="106" y="194"/>
                    <a:pt x="100" y="193"/>
                    <a:pt x="92" y="191"/>
                  </a:cubicBezTo>
                  <a:cubicBezTo>
                    <a:pt x="58" y="173"/>
                    <a:pt x="29" y="148"/>
                    <a:pt x="0" y="124"/>
                  </a:cubicBezTo>
                  <a:cubicBezTo>
                    <a:pt x="8" y="101"/>
                    <a:pt x="16" y="78"/>
                    <a:pt x="23" y="55"/>
                  </a:cubicBezTo>
                  <a:lnTo>
                    <a:pt x="23" y="55"/>
                  </a:lnTo>
                  <a:cubicBezTo>
                    <a:pt x="71" y="17"/>
                    <a:pt x="109" y="0"/>
                    <a:pt x="139" y="78"/>
                  </a:cubicBezTo>
                  <a:cubicBezTo>
                    <a:pt x="155" y="116"/>
                    <a:pt x="210" y="115"/>
                    <a:pt x="251" y="142"/>
                  </a:cubicBezTo>
                  <a:cubicBezTo>
                    <a:pt x="208" y="182"/>
                    <a:pt x="158" y="179"/>
                    <a:pt x="113" y="194"/>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27" name="Forme libre 1726"/>
            <p:cNvSpPr>
              <a:spLocks noChangeArrowheads="1"/>
            </p:cNvSpPr>
            <p:nvPr userDrawn="1"/>
          </p:nvSpPr>
          <p:spPr bwMode="auto">
            <a:xfrm>
              <a:off x="4421188" y="1065213"/>
              <a:ext cx="66675" cy="57150"/>
            </a:xfrm>
            <a:custGeom>
              <a:avLst/>
              <a:gdLst>
                <a:gd name="T0" fmla="*/ 92 w 185"/>
                <a:gd name="T1" fmla="*/ 0 h 157"/>
                <a:gd name="T2" fmla="*/ 184 w 185"/>
                <a:gd name="T3" fmla="*/ 67 h 157"/>
                <a:gd name="T4" fmla="*/ 89 w 185"/>
                <a:gd name="T5" fmla="*/ 93 h 157"/>
                <a:gd name="T6" fmla="*/ 3 w 185"/>
                <a:gd name="T7" fmla="*/ 139 h 157"/>
                <a:gd name="T8" fmla="*/ 23 w 185"/>
                <a:gd name="T9" fmla="*/ 44 h 157"/>
                <a:gd name="T10" fmla="*/ 92 w 185"/>
                <a:gd name="T11" fmla="*/ 0 h 157"/>
              </a:gdLst>
              <a:ahLst/>
              <a:cxnLst>
                <a:cxn ang="0">
                  <a:pos x="T0" y="T1"/>
                </a:cxn>
                <a:cxn ang="0">
                  <a:pos x="T2" y="T3"/>
                </a:cxn>
                <a:cxn ang="0">
                  <a:pos x="T4" y="T5"/>
                </a:cxn>
                <a:cxn ang="0">
                  <a:pos x="T6" y="T7"/>
                </a:cxn>
                <a:cxn ang="0">
                  <a:pos x="T8" y="T9"/>
                </a:cxn>
                <a:cxn ang="0">
                  <a:pos x="T10" y="T11"/>
                </a:cxn>
              </a:cxnLst>
              <a:rect l="0" t="0" r="r" b="b"/>
              <a:pathLst>
                <a:path w="185" h="157">
                  <a:moveTo>
                    <a:pt x="92" y="0"/>
                  </a:moveTo>
                  <a:cubicBezTo>
                    <a:pt x="133" y="8"/>
                    <a:pt x="162" y="34"/>
                    <a:pt x="184" y="67"/>
                  </a:cubicBezTo>
                  <a:cubicBezTo>
                    <a:pt x="150" y="70"/>
                    <a:pt x="116" y="72"/>
                    <a:pt x="89" y="93"/>
                  </a:cubicBezTo>
                  <a:cubicBezTo>
                    <a:pt x="71" y="128"/>
                    <a:pt x="49" y="156"/>
                    <a:pt x="3" y="139"/>
                  </a:cubicBezTo>
                  <a:cubicBezTo>
                    <a:pt x="0" y="105"/>
                    <a:pt x="11" y="75"/>
                    <a:pt x="23" y="44"/>
                  </a:cubicBezTo>
                  <a:cubicBezTo>
                    <a:pt x="55" y="46"/>
                    <a:pt x="95" y="55"/>
                    <a:pt x="92" y="0"/>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28" name="Forme libre 1727"/>
            <p:cNvSpPr>
              <a:spLocks noChangeArrowheads="1"/>
            </p:cNvSpPr>
            <p:nvPr userDrawn="1"/>
          </p:nvSpPr>
          <p:spPr bwMode="auto">
            <a:xfrm>
              <a:off x="4400550" y="1017588"/>
              <a:ext cx="61913" cy="34925"/>
            </a:xfrm>
            <a:custGeom>
              <a:avLst/>
              <a:gdLst>
                <a:gd name="T0" fmla="*/ 170 w 171"/>
                <a:gd name="T1" fmla="*/ 63 h 99"/>
                <a:gd name="T2" fmla="*/ 0 w 171"/>
                <a:gd name="T3" fmla="*/ 63 h 99"/>
                <a:gd name="T4" fmla="*/ 170 w 171"/>
                <a:gd name="T5" fmla="*/ 63 h 99"/>
              </a:gdLst>
              <a:ahLst/>
              <a:cxnLst>
                <a:cxn ang="0">
                  <a:pos x="T0" y="T1"/>
                </a:cxn>
                <a:cxn ang="0">
                  <a:pos x="T2" y="T3"/>
                </a:cxn>
                <a:cxn ang="0">
                  <a:pos x="T4" y="T5"/>
                </a:cxn>
              </a:cxnLst>
              <a:rect l="0" t="0" r="r" b="b"/>
              <a:pathLst>
                <a:path w="171" h="99">
                  <a:moveTo>
                    <a:pt x="170" y="63"/>
                  </a:moveTo>
                  <a:cubicBezTo>
                    <a:pt x="119" y="61"/>
                    <a:pt x="69" y="98"/>
                    <a:pt x="0" y="63"/>
                  </a:cubicBezTo>
                  <a:cubicBezTo>
                    <a:pt x="67" y="28"/>
                    <a:pt x="118" y="0"/>
                    <a:pt x="170" y="63"/>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29" name="Forme libre 1728"/>
            <p:cNvSpPr>
              <a:spLocks noChangeArrowheads="1"/>
            </p:cNvSpPr>
            <p:nvPr userDrawn="1"/>
          </p:nvSpPr>
          <p:spPr bwMode="auto">
            <a:xfrm>
              <a:off x="4511675" y="1112838"/>
              <a:ext cx="36513" cy="41275"/>
            </a:xfrm>
            <a:custGeom>
              <a:avLst/>
              <a:gdLst>
                <a:gd name="T0" fmla="*/ 0 w 100"/>
                <a:gd name="T1" fmla="*/ 97 h 116"/>
                <a:gd name="T2" fmla="*/ 5 w 100"/>
                <a:gd name="T3" fmla="*/ 8 h 116"/>
                <a:gd name="T4" fmla="*/ 93 w 100"/>
                <a:gd name="T5" fmla="*/ 0 h 116"/>
                <a:gd name="T6" fmla="*/ 93 w 100"/>
                <a:gd name="T7" fmla="*/ 2 h 116"/>
                <a:gd name="T8" fmla="*/ 92 w 100"/>
                <a:gd name="T9" fmla="*/ 28 h 116"/>
                <a:gd name="T10" fmla="*/ 92 w 100"/>
                <a:gd name="T11" fmla="*/ 28 h 116"/>
                <a:gd name="T12" fmla="*/ 77 w 100"/>
                <a:gd name="T13" fmla="*/ 52 h 116"/>
                <a:gd name="T14" fmla="*/ 60 w 100"/>
                <a:gd name="T15" fmla="*/ 77 h 116"/>
                <a:gd name="T16" fmla="*/ 0 w 100"/>
                <a:gd name="T17" fmla="*/ 9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16">
                  <a:moveTo>
                    <a:pt x="0" y="97"/>
                  </a:moveTo>
                  <a:cubicBezTo>
                    <a:pt x="2" y="68"/>
                    <a:pt x="3" y="39"/>
                    <a:pt x="5" y="8"/>
                  </a:cubicBezTo>
                  <a:cubicBezTo>
                    <a:pt x="34" y="5"/>
                    <a:pt x="64" y="3"/>
                    <a:pt x="93" y="0"/>
                  </a:cubicBezTo>
                  <a:lnTo>
                    <a:pt x="93" y="2"/>
                  </a:lnTo>
                  <a:cubicBezTo>
                    <a:pt x="99" y="11"/>
                    <a:pt x="99" y="19"/>
                    <a:pt x="92" y="28"/>
                  </a:cubicBezTo>
                  <a:lnTo>
                    <a:pt x="92" y="28"/>
                  </a:lnTo>
                  <a:cubicBezTo>
                    <a:pt x="84" y="34"/>
                    <a:pt x="80" y="42"/>
                    <a:pt x="77" y="52"/>
                  </a:cubicBezTo>
                  <a:cubicBezTo>
                    <a:pt x="72" y="61"/>
                    <a:pt x="66" y="69"/>
                    <a:pt x="60" y="77"/>
                  </a:cubicBezTo>
                  <a:cubicBezTo>
                    <a:pt x="46" y="98"/>
                    <a:pt x="28" y="115"/>
                    <a:pt x="0" y="97"/>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30" name="Forme libre 1729"/>
            <p:cNvSpPr>
              <a:spLocks noChangeArrowheads="1"/>
            </p:cNvSpPr>
            <p:nvPr userDrawn="1"/>
          </p:nvSpPr>
          <p:spPr bwMode="auto">
            <a:xfrm>
              <a:off x="4387850" y="1069975"/>
              <a:ext cx="15875" cy="4763"/>
            </a:xfrm>
            <a:custGeom>
              <a:avLst/>
              <a:gdLst>
                <a:gd name="T0" fmla="*/ 45 w 46"/>
                <a:gd name="T1" fmla="*/ 12 h 13"/>
                <a:gd name="T2" fmla="*/ 0 w 46"/>
                <a:gd name="T3" fmla="*/ 12 h 13"/>
                <a:gd name="T4" fmla="*/ 45 w 46"/>
                <a:gd name="T5" fmla="*/ 12 h 13"/>
              </a:gdLst>
              <a:ahLst/>
              <a:cxnLst>
                <a:cxn ang="0">
                  <a:pos x="T0" y="T1"/>
                </a:cxn>
                <a:cxn ang="0">
                  <a:pos x="T2" y="T3"/>
                </a:cxn>
                <a:cxn ang="0">
                  <a:pos x="T4" y="T5"/>
                </a:cxn>
              </a:cxnLst>
              <a:rect l="0" t="0" r="r" b="b"/>
              <a:pathLst>
                <a:path w="46" h="13">
                  <a:moveTo>
                    <a:pt x="45" y="12"/>
                  </a:moveTo>
                  <a:cubicBezTo>
                    <a:pt x="30" y="12"/>
                    <a:pt x="15" y="12"/>
                    <a:pt x="0" y="12"/>
                  </a:cubicBezTo>
                  <a:cubicBezTo>
                    <a:pt x="15" y="0"/>
                    <a:pt x="30" y="0"/>
                    <a:pt x="45" y="12"/>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31" name="Forme libre 1730"/>
            <p:cNvSpPr>
              <a:spLocks noChangeArrowheads="1"/>
            </p:cNvSpPr>
            <p:nvPr userDrawn="1"/>
          </p:nvSpPr>
          <p:spPr bwMode="auto">
            <a:xfrm>
              <a:off x="5089525" y="1525588"/>
              <a:ext cx="238125" cy="257175"/>
            </a:xfrm>
            <a:custGeom>
              <a:avLst/>
              <a:gdLst>
                <a:gd name="T0" fmla="*/ 111 w 662"/>
                <a:gd name="T1" fmla="*/ 96 h 715"/>
                <a:gd name="T2" fmla="*/ 180 w 662"/>
                <a:gd name="T3" fmla="*/ 67 h 715"/>
                <a:gd name="T4" fmla="*/ 201 w 662"/>
                <a:gd name="T5" fmla="*/ 93 h 715"/>
                <a:gd name="T6" fmla="*/ 298 w 662"/>
                <a:gd name="T7" fmla="*/ 73 h 715"/>
                <a:gd name="T8" fmla="*/ 372 w 662"/>
                <a:gd name="T9" fmla="*/ 10 h 715"/>
                <a:gd name="T10" fmla="*/ 589 w 662"/>
                <a:gd name="T11" fmla="*/ 9 h 715"/>
                <a:gd name="T12" fmla="*/ 661 w 662"/>
                <a:gd name="T13" fmla="*/ 73 h 715"/>
                <a:gd name="T14" fmla="*/ 623 w 662"/>
                <a:gd name="T15" fmla="*/ 94 h 715"/>
                <a:gd name="T16" fmla="*/ 502 w 662"/>
                <a:gd name="T17" fmla="*/ 209 h 715"/>
                <a:gd name="T18" fmla="*/ 465 w 662"/>
                <a:gd name="T19" fmla="*/ 284 h 715"/>
                <a:gd name="T20" fmla="*/ 391 w 662"/>
                <a:gd name="T21" fmla="*/ 433 h 715"/>
                <a:gd name="T22" fmla="*/ 423 w 662"/>
                <a:gd name="T23" fmla="*/ 540 h 715"/>
                <a:gd name="T24" fmla="*/ 420 w 662"/>
                <a:gd name="T25" fmla="*/ 575 h 715"/>
                <a:gd name="T26" fmla="*/ 371 w 662"/>
                <a:gd name="T27" fmla="*/ 690 h 715"/>
                <a:gd name="T28" fmla="*/ 155 w 662"/>
                <a:gd name="T29" fmla="*/ 679 h 715"/>
                <a:gd name="T30" fmla="*/ 26 w 662"/>
                <a:gd name="T31" fmla="*/ 427 h 715"/>
                <a:gd name="T32" fmla="*/ 55 w 662"/>
                <a:gd name="T33" fmla="*/ 381 h 715"/>
                <a:gd name="T34" fmla="*/ 110 w 662"/>
                <a:gd name="T35" fmla="*/ 149 h 715"/>
                <a:gd name="T36" fmla="*/ 111 w 662"/>
                <a:gd name="T37" fmla="*/ 96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2" h="715">
                  <a:moveTo>
                    <a:pt x="111" y="96"/>
                  </a:moveTo>
                  <a:cubicBezTo>
                    <a:pt x="125" y="62"/>
                    <a:pt x="134" y="23"/>
                    <a:pt x="180" y="67"/>
                  </a:cubicBezTo>
                  <a:cubicBezTo>
                    <a:pt x="188" y="74"/>
                    <a:pt x="194" y="87"/>
                    <a:pt x="201" y="93"/>
                  </a:cubicBezTo>
                  <a:cubicBezTo>
                    <a:pt x="247" y="126"/>
                    <a:pt x="273" y="123"/>
                    <a:pt x="298" y="73"/>
                  </a:cubicBezTo>
                  <a:cubicBezTo>
                    <a:pt x="314" y="38"/>
                    <a:pt x="336" y="16"/>
                    <a:pt x="372" y="10"/>
                  </a:cubicBezTo>
                  <a:cubicBezTo>
                    <a:pt x="444" y="0"/>
                    <a:pt x="517" y="1"/>
                    <a:pt x="589" y="9"/>
                  </a:cubicBezTo>
                  <a:cubicBezTo>
                    <a:pt x="627" y="12"/>
                    <a:pt x="650" y="38"/>
                    <a:pt x="661" y="73"/>
                  </a:cubicBezTo>
                  <a:cubicBezTo>
                    <a:pt x="650" y="84"/>
                    <a:pt x="638" y="97"/>
                    <a:pt x="623" y="94"/>
                  </a:cubicBezTo>
                  <a:cubicBezTo>
                    <a:pt x="519" y="67"/>
                    <a:pt x="501" y="128"/>
                    <a:pt x="502" y="209"/>
                  </a:cubicBezTo>
                  <a:cubicBezTo>
                    <a:pt x="502" y="241"/>
                    <a:pt x="498" y="268"/>
                    <a:pt x="465" y="284"/>
                  </a:cubicBezTo>
                  <a:cubicBezTo>
                    <a:pt x="339" y="316"/>
                    <a:pt x="340" y="314"/>
                    <a:pt x="391" y="433"/>
                  </a:cubicBezTo>
                  <a:cubicBezTo>
                    <a:pt x="404" y="467"/>
                    <a:pt x="433" y="498"/>
                    <a:pt x="423" y="540"/>
                  </a:cubicBezTo>
                  <a:cubicBezTo>
                    <a:pt x="421" y="552"/>
                    <a:pt x="421" y="563"/>
                    <a:pt x="420" y="575"/>
                  </a:cubicBezTo>
                  <a:cubicBezTo>
                    <a:pt x="420" y="621"/>
                    <a:pt x="412" y="662"/>
                    <a:pt x="371" y="690"/>
                  </a:cubicBezTo>
                  <a:cubicBezTo>
                    <a:pt x="298" y="714"/>
                    <a:pt x="224" y="704"/>
                    <a:pt x="155" y="679"/>
                  </a:cubicBezTo>
                  <a:cubicBezTo>
                    <a:pt x="41" y="638"/>
                    <a:pt x="0" y="551"/>
                    <a:pt x="26" y="427"/>
                  </a:cubicBezTo>
                  <a:cubicBezTo>
                    <a:pt x="27" y="407"/>
                    <a:pt x="38" y="392"/>
                    <a:pt x="55" y="381"/>
                  </a:cubicBezTo>
                  <a:cubicBezTo>
                    <a:pt x="165" y="297"/>
                    <a:pt x="171" y="271"/>
                    <a:pt x="110" y="149"/>
                  </a:cubicBezTo>
                  <a:cubicBezTo>
                    <a:pt x="102" y="131"/>
                    <a:pt x="99" y="113"/>
                    <a:pt x="111" y="96"/>
                  </a:cubicBezTo>
                </a:path>
              </a:pathLst>
            </a:custGeom>
            <a:solidFill>
              <a:srgbClr val="13131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32" name="Forme libre 1731"/>
            <p:cNvSpPr>
              <a:spLocks noChangeArrowheads="1"/>
            </p:cNvSpPr>
            <p:nvPr userDrawn="1"/>
          </p:nvSpPr>
          <p:spPr bwMode="auto">
            <a:xfrm>
              <a:off x="5284788" y="1506538"/>
              <a:ext cx="177800" cy="203200"/>
            </a:xfrm>
            <a:custGeom>
              <a:avLst/>
              <a:gdLst>
                <a:gd name="T0" fmla="*/ 188 w 492"/>
                <a:gd name="T1" fmla="*/ 82 h 566"/>
                <a:gd name="T2" fmla="*/ 257 w 492"/>
                <a:gd name="T3" fmla="*/ 36 h 566"/>
                <a:gd name="T4" fmla="*/ 300 w 492"/>
                <a:gd name="T5" fmla="*/ 4 h 566"/>
                <a:gd name="T6" fmla="*/ 391 w 492"/>
                <a:gd name="T7" fmla="*/ 6 h 566"/>
                <a:gd name="T8" fmla="*/ 429 w 492"/>
                <a:gd name="T9" fmla="*/ 96 h 566"/>
                <a:gd name="T10" fmla="*/ 477 w 492"/>
                <a:gd name="T11" fmla="*/ 276 h 566"/>
                <a:gd name="T12" fmla="*/ 491 w 492"/>
                <a:gd name="T13" fmla="*/ 307 h 566"/>
                <a:gd name="T14" fmla="*/ 457 w 492"/>
                <a:gd name="T15" fmla="*/ 410 h 566"/>
                <a:gd name="T16" fmla="*/ 431 w 492"/>
                <a:gd name="T17" fmla="*/ 435 h 566"/>
                <a:gd name="T18" fmla="*/ 319 w 492"/>
                <a:gd name="T19" fmla="*/ 517 h 566"/>
                <a:gd name="T20" fmla="*/ 286 w 492"/>
                <a:gd name="T21" fmla="*/ 533 h 566"/>
                <a:gd name="T22" fmla="*/ 89 w 492"/>
                <a:gd name="T23" fmla="*/ 539 h 566"/>
                <a:gd name="T24" fmla="*/ 57 w 492"/>
                <a:gd name="T25" fmla="*/ 433 h 566"/>
                <a:gd name="T26" fmla="*/ 69 w 492"/>
                <a:gd name="T27" fmla="*/ 406 h 566"/>
                <a:gd name="T28" fmla="*/ 37 w 492"/>
                <a:gd name="T29" fmla="*/ 334 h 566"/>
                <a:gd name="T30" fmla="*/ 86 w 492"/>
                <a:gd name="T31" fmla="*/ 207 h 566"/>
                <a:gd name="T32" fmla="*/ 188 w 492"/>
                <a:gd name="T33" fmla="*/ 8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2" h="566">
                  <a:moveTo>
                    <a:pt x="188" y="82"/>
                  </a:moveTo>
                  <a:cubicBezTo>
                    <a:pt x="211" y="67"/>
                    <a:pt x="234" y="52"/>
                    <a:pt x="257" y="36"/>
                  </a:cubicBezTo>
                  <a:cubicBezTo>
                    <a:pt x="266" y="18"/>
                    <a:pt x="281" y="9"/>
                    <a:pt x="300" y="4"/>
                  </a:cubicBezTo>
                  <a:cubicBezTo>
                    <a:pt x="330" y="1"/>
                    <a:pt x="361" y="0"/>
                    <a:pt x="391" y="6"/>
                  </a:cubicBezTo>
                  <a:cubicBezTo>
                    <a:pt x="432" y="24"/>
                    <a:pt x="455" y="61"/>
                    <a:pt x="429" y="96"/>
                  </a:cubicBezTo>
                  <a:cubicBezTo>
                    <a:pt x="367" y="180"/>
                    <a:pt x="396" y="232"/>
                    <a:pt x="477" y="276"/>
                  </a:cubicBezTo>
                  <a:cubicBezTo>
                    <a:pt x="486" y="281"/>
                    <a:pt x="487" y="296"/>
                    <a:pt x="491" y="307"/>
                  </a:cubicBezTo>
                  <a:cubicBezTo>
                    <a:pt x="489" y="345"/>
                    <a:pt x="474" y="378"/>
                    <a:pt x="457" y="410"/>
                  </a:cubicBezTo>
                  <a:cubicBezTo>
                    <a:pt x="449" y="420"/>
                    <a:pt x="440" y="427"/>
                    <a:pt x="431" y="435"/>
                  </a:cubicBezTo>
                  <a:cubicBezTo>
                    <a:pt x="394" y="462"/>
                    <a:pt x="361" y="494"/>
                    <a:pt x="319" y="517"/>
                  </a:cubicBezTo>
                  <a:cubicBezTo>
                    <a:pt x="309" y="523"/>
                    <a:pt x="298" y="530"/>
                    <a:pt x="286" y="533"/>
                  </a:cubicBezTo>
                  <a:cubicBezTo>
                    <a:pt x="220" y="523"/>
                    <a:pt x="156" y="565"/>
                    <a:pt x="89" y="539"/>
                  </a:cubicBezTo>
                  <a:cubicBezTo>
                    <a:pt x="45" y="514"/>
                    <a:pt x="13" y="485"/>
                    <a:pt x="57" y="433"/>
                  </a:cubicBezTo>
                  <a:cubicBezTo>
                    <a:pt x="63" y="426"/>
                    <a:pt x="68" y="417"/>
                    <a:pt x="69" y="406"/>
                  </a:cubicBezTo>
                  <a:cubicBezTo>
                    <a:pt x="61" y="380"/>
                    <a:pt x="49" y="356"/>
                    <a:pt x="37" y="334"/>
                  </a:cubicBezTo>
                  <a:cubicBezTo>
                    <a:pt x="0" y="272"/>
                    <a:pt x="14" y="223"/>
                    <a:pt x="86" y="207"/>
                  </a:cubicBezTo>
                  <a:cubicBezTo>
                    <a:pt x="156" y="191"/>
                    <a:pt x="182" y="146"/>
                    <a:pt x="188" y="82"/>
                  </a:cubicBezTo>
                </a:path>
              </a:pathLst>
            </a:custGeom>
            <a:solidFill>
              <a:srgbClr val="2C2C2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33" name="Forme libre 1732"/>
            <p:cNvSpPr>
              <a:spLocks noChangeArrowheads="1"/>
            </p:cNvSpPr>
            <p:nvPr userDrawn="1"/>
          </p:nvSpPr>
          <p:spPr bwMode="auto">
            <a:xfrm>
              <a:off x="5189538" y="1390650"/>
              <a:ext cx="182562" cy="127000"/>
            </a:xfrm>
            <a:custGeom>
              <a:avLst/>
              <a:gdLst>
                <a:gd name="T0" fmla="*/ 109 w 508"/>
                <a:gd name="T1" fmla="*/ 101 h 354"/>
                <a:gd name="T2" fmla="*/ 153 w 508"/>
                <a:gd name="T3" fmla="*/ 86 h 354"/>
                <a:gd name="T4" fmla="*/ 109 w 508"/>
                <a:gd name="T5" fmla="*/ 79 h 354"/>
                <a:gd name="T6" fmla="*/ 109 w 508"/>
                <a:gd name="T7" fmla="*/ 44 h 354"/>
                <a:gd name="T8" fmla="*/ 266 w 508"/>
                <a:gd name="T9" fmla="*/ 11 h 354"/>
                <a:gd name="T10" fmla="*/ 374 w 508"/>
                <a:gd name="T11" fmla="*/ 9 h 354"/>
                <a:gd name="T12" fmla="*/ 411 w 508"/>
                <a:gd name="T13" fmla="*/ 12 h 354"/>
                <a:gd name="T14" fmla="*/ 501 w 508"/>
                <a:gd name="T15" fmla="*/ 105 h 354"/>
                <a:gd name="T16" fmla="*/ 409 w 508"/>
                <a:gd name="T17" fmla="*/ 142 h 354"/>
                <a:gd name="T18" fmla="*/ 400 w 508"/>
                <a:gd name="T19" fmla="*/ 251 h 354"/>
                <a:gd name="T20" fmla="*/ 431 w 508"/>
                <a:gd name="T21" fmla="*/ 351 h 354"/>
                <a:gd name="T22" fmla="*/ 133 w 508"/>
                <a:gd name="T23" fmla="*/ 353 h 354"/>
                <a:gd name="T24" fmla="*/ 109 w 508"/>
                <a:gd name="T25" fmla="*/ 101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8" h="354">
                  <a:moveTo>
                    <a:pt x="109" y="101"/>
                  </a:moveTo>
                  <a:cubicBezTo>
                    <a:pt x="122" y="95"/>
                    <a:pt x="145" y="110"/>
                    <a:pt x="153" y="86"/>
                  </a:cubicBezTo>
                  <a:cubicBezTo>
                    <a:pt x="138" y="84"/>
                    <a:pt x="124" y="81"/>
                    <a:pt x="109" y="79"/>
                  </a:cubicBezTo>
                  <a:cubicBezTo>
                    <a:pt x="101" y="67"/>
                    <a:pt x="101" y="57"/>
                    <a:pt x="109" y="44"/>
                  </a:cubicBezTo>
                  <a:cubicBezTo>
                    <a:pt x="154" y="2"/>
                    <a:pt x="212" y="14"/>
                    <a:pt x="266" y="11"/>
                  </a:cubicBezTo>
                  <a:cubicBezTo>
                    <a:pt x="302" y="0"/>
                    <a:pt x="338" y="0"/>
                    <a:pt x="374" y="9"/>
                  </a:cubicBezTo>
                  <a:cubicBezTo>
                    <a:pt x="386" y="11"/>
                    <a:pt x="399" y="12"/>
                    <a:pt x="411" y="12"/>
                  </a:cubicBezTo>
                  <a:cubicBezTo>
                    <a:pt x="464" y="20"/>
                    <a:pt x="507" y="40"/>
                    <a:pt x="501" y="105"/>
                  </a:cubicBezTo>
                  <a:cubicBezTo>
                    <a:pt x="480" y="142"/>
                    <a:pt x="441" y="131"/>
                    <a:pt x="409" y="142"/>
                  </a:cubicBezTo>
                  <a:cubicBezTo>
                    <a:pt x="361" y="174"/>
                    <a:pt x="383" y="212"/>
                    <a:pt x="400" y="251"/>
                  </a:cubicBezTo>
                  <a:cubicBezTo>
                    <a:pt x="414" y="283"/>
                    <a:pt x="454" y="307"/>
                    <a:pt x="431" y="351"/>
                  </a:cubicBezTo>
                  <a:cubicBezTo>
                    <a:pt x="332" y="351"/>
                    <a:pt x="232" y="353"/>
                    <a:pt x="133" y="353"/>
                  </a:cubicBezTo>
                  <a:cubicBezTo>
                    <a:pt x="9" y="281"/>
                    <a:pt x="0" y="191"/>
                    <a:pt x="109" y="101"/>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34" name="Forme libre 1733"/>
            <p:cNvSpPr>
              <a:spLocks noChangeArrowheads="1"/>
            </p:cNvSpPr>
            <p:nvPr userDrawn="1"/>
          </p:nvSpPr>
          <p:spPr bwMode="auto">
            <a:xfrm>
              <a:off x="5080000" y="1560513"/>
              <a:ext cx="96838" cy="123825"/>
            </a:xfrm>
            <a:custGeom>
              <a:avLst/>
              <a:gdLst>
                <a:gd name="T0" fmla="*/ 137 w 271"/>
                <a:gd name="T1" fmla="*/ 0 h 344"/>
                <a:gd name="T2" fmla="*/ 197 w 271"/>
                <a:gd name="T3" fmla="*/ 32 h 344"/>
                <a:gd name="T4" fmla="*/ 244 w 271"/>
                <a:gd name="T5" fmla="*/ 156 h 344"/>
                <a:gd name="T6" fmla="*/ 221 w 271"/>
                <a:gd name="T7" fmla="*/ 253 h 344"/>
                <a:gd name="T8" fmla="*/ 123 w 271"/>
                <a:gd name="T9" fmla="*/ 334 h 344"/>
                <a:gd name="T10" fmla="*/ 68 w 271"/>
                <a:gd name="T11" fmla="*/ 322 h 344"/>
                <a:gd name="T12" fmla="*/ 23 w 271"/>
                <a:gd name="T13" fmla="*/ 310 h 344"/>
                <a:gd name="T14" fmla="*/ 0 w 271"/>
                <a:gd name="T15" fmla="*/ 276 h 344"/>
                <a:gd name="T16" fmla="*/ 0 w 271"/>
                <a:gd name="T17" fmla="*/ 276 h 344"/>
                <a:gd name="T18" fmla="*/ 52 w 271"/>
                <a:gd name="T19" fmla="*/ 81 h 344"/>
                <a:gd name="T20" fmla="*/ 137 w 271"/>
                <a:gd name="T21"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1" h="344">
                  <a:moveTo>
                    <a:pt x="137" y="0"/>
                  </a:moveTo>
                  <a:cubicBezTo>
                    <a:pt x="157" y="11"/>
                    <a:pt x="177" y="21"/>
                    <a:pt x="197" y="32"/>
                  </a:cubicBezTo>
                  <a:cubicBezTo>
                    <a:pt x="269" y="72"/>
                    <a:pt x="270" y="75"/>
                    <a:pt x="244" y="156"/>
                  </a:cubicBezTo>
                  <a:cubicBezTo>
                    <a:pt x="233" y="188"/>
                    <a:pt x="226" y="220"/>
                    <a:pt x="221" y="253"/>
                  </a:cubicBezTo>
                  <a:cubicBezTo>
                    <a:pt x="212" y="333"/>
                    <a:pt x="198" y="343"/>
                    <a:pt x="123" y="334"/>
                  </a:cubicBezTo>
                  <a:cubicBezTo>
                    <a:pt x="105" y="333"/>
                    <a:pt x="87" y="327"/>
                    <a:pt x="68" y="322"/>
                  </a:cubicBezTo>
                  <a:cubicBezTo>
                    <a:pt x="47" y="339"/>
                    <a:pt x="36" y="321"/>
                    <a:pt x="23" y="310"/>
                  </a:cubicBezTo>
                  <a:cubicBezTo>
                    <a:pt x="14" y="301"/>
                    <a:pt x="10" y="285"/>
                    <a:pt x="0" y="276"/>
                  </a:cubicBezTo>
                  <a:lnTo>
                    <a:pt x="0" y="276"/>
                  </a:lnTo>
                  <a:cubicBezTo>
                    <a:pt x="17" y="211"/>
                    <a:pt x="33" y="146"/>
                    <a:pt x="52" y="81"/>
                  </a:cubicBezTo>
                  <a:cubicBezTo>
                    <a:pt x="62" y="33"/>
                    <a:pt x="93" y="9"/>
                    <a:pt x="137" y="0"/>
                  </a:cubicBezTo>
                </a:path>
              </a:pathLst>
            </a:custGeom>
            <a:solidFill>
              <a:srgbClr val="01010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35" name="Forme libre 1734"/>
            <p:cNvSpPr>
              <a:spLocks noChangeArrowheads="1"/>
            </p:cNvSpPr>
            <p:nvPr userDrawn="1"/>
          </p:nvSpPr>
          <p:spPr bwMode="auto">
            <a:xfrm>
              <a:off x="5221288" y="1535113"/>
              <a:ext cx="142875" cy="173037"/>
            </a:xfrm>
            <a:custGeom>
              <a:avLst/>
              <a:gdLst>
                <a:gd name="T0" fmla="*/ 362 w 395"/>
                <a:gd name="T1" fmla="*/ 0 h 481"/>
                <a:gd name="T2" fmla="*/ 316 w 395"/>
                <a:gd name="T3" fmla="*/ 130 h 481"/>
                <a:gd name="T4" fmla="*/ 277 w 395"/>
                <a:gd name="T5" fmla="*/ 281 h 481"/>
                <a:gd name="T6" fmla="*/ 295 w 395"/>
                <a:gd name="T7" fmla="*/ 345 h 481"/>
                <a:gd name="T8" fmla="*/ 272 w 395"/>
                <a:gd name="T9" fmla="*/ 367 h 481"/>
                <a:gd name="T10" fmla="*/ 272 w 395"/>
                <a:gd name="T11" fmla="*/ 435 h 481"/>
                <a:gd name="T12" fmla="*/ 261 w 395"/>
                <a:gd name="T13" fmla="*/ 451 h 481"/>
                <a:gd name="T14" fmla="*/ 115 w 395"/>
                <a:gd name="T15" fmla="*/ 477 h 481"/>
                <a:gd name="T16" fmla="*/ 40 w 395"/>
                <a:gd name="T17" fmla="*/ 328 h 481"/>
                <a:gd name="T18" fmla="*/ 121 w 395"/>
                <a:gd name="T19" fmla="*/ 167 h 481"/>
                <a:gd name="T20" fmla="*/ 295 w 395"/>
                <a:gd name="T21" fmla="*/ 90 h 481"/>
                <a:gd name="T22" fmla="*/ 362 w 395"/>
                <a:gd name="T23" fmla="*/ 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5" h="481">
                  <a:moveTo>
                    <a:pt x="362" y="0"/>
                  </a:moveTo>
                  <a:cubicBezTo>
                    <a:pt x="394" y="60"/>
                    <a:pt x="367" y="96"/>
                    <a:pt x="316" y="130"/>
                  </a:cubicBezTo>
                  <a:cubicBezTo>
                    <a:pt x="231" y="186"/>
                    <a:pt x="232" y="188"/>
                    <a:pt x="277" y="281"/>
                  </a:cubicBezTo>
                  <a:cubicBezTo>
                    <a:pt x="286" y="301"/>
                    <a:pt x="289" y="324"/>
                    <a:pt x="295" y="345"/>
                  </a:cubicBezTo>
                  <a:cubicBezTo>
                    <a:pt x="298" y="365"/>
                    <a:pt x="295" y="377"/>
                    <a:pt x="272" y="367"/>
                  </a:cubicBezTo>
                  <a:cubicBezTo>
                    <a:pt x="220" y="390"/>
                    <a:pt x="255" y="412"/>
                    <a:pt x="272" y="435"/>
                  </a:cubicBezTo>
                  <a:cubicBezTo>
                    <a:pt x="269" y="440"/>
                    <a:pt x="264" y="446"/>
                    <a:pt x="261" y="451"/>
                  </a:cubicBezTo>
                  <a:cubicBezTo>
                    <a:pt x="216" y="480"/>
                    <a:pt x="162" y="464"/>
                    <a:pt x="115" y="477"/>
                  </a:cubicBezTo>
                  <a:cubicBezTo>
                    <a:pt x="2" y="454"/>
                    <a:pt x="0" y="452"/>
                    <a:pt x="40" y="328"/>
                  </a:cubicBezTo>
                  <a:cubicBezTo>
                    <a:pt x="80" y="281"/>
                    <a:pt x="118" y="241"/>
                    <a:pt x="121" y="167"/>
                  </a:cubicBezTo>
                  <a:cubicBezTo>
                    <a:pt x="124" y="61"/>
                    <a:pt x="174" y="46"/>
                    <a:pt x="295" y="90"/>
                  </a:cubicBezTo>
                  <a:cubicBezTo>
                    <a:pt x="318" y="61"/>
                    <a:pt x="329" y="22"/>
                    <a:pt x="362" y="0"/>
                  </a:cubicBezTo>
                </a:path>
              </a:pathLst>
            </a:custGeom>
            <a:solidFill>
              <a:srgbClr val="13131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36" name="Forme libre 1735"/>
            <p:cNvSpPr>
              <a:spLocks noChangeArrowheads="1"/>
            </p:cNvSpPr>
            <p:nvPr userDrawn="1"/>
          </p:nvSpPr>
          <p:spPr bwMode="auto">
            <a:xfrm>
              <a:off x="5156200" y="1427163"/>
              <a:ext cx="80963" cy="92075"/>
            </a:xfrm>
            <a:custGeom>
              <a:avLst/>
              <a:gdLst>
                <a:gd name="T0" fmla="*/ 199 w 224"/>
                <a:gd name="T1" fmla="*/ 0 h 254"/>
                <a:gd name="T2" fmla="*/ 223 w 224"/>
                <a:gd name="T3" fmla="*/ 252 h 254"/>
                <a:gd name="T4" fmla="*/ 156 w 224"/>
                <a:gd name="T5" fmla="*/ 252 h 254"/>
                <a:gd name="T6" fmla="*/ 3 w 224"/>
                <a:gd name="T7" fmla="*/ 58 h 254"/>
                <a:gd name="T8" fmla="*/ 63 w 224"/>
                <a:gd name="T9" fmla="*/ 4 h 254"/>
                <a:gd name="T10" fmla="*/ 199 w 224"/>
                <a:gd name="T11" fmla="*/ 0 h 254"/>
              </a:gdLst>
              <a:ahLst/>
              <a:cxnLst>
                <a:cxn ang="0">
                  <a:pos x="T0" y="T1"/>
                </a:cxn>
                <a:cxn ang="0">
                  <a:pos x="T2" y="T3"/>
                </a:cxn>
                <a:cxn ang="0">
                  <a:pos x="T4" y="T5"/>
                </a:cxn>
                <a:cxn ang="0">
                  <a:pos x="T6" y="T7"/>
                </a:cxn>
                <a:cxn ang="0">
                  <a:pos x="T8" y="T9"/>
                </a:cxn>
                <a:cxn ang="0">
                  <a:pos x="T10" y="T11"/>
                </a:cxn>
              </a:cxnLst>
              <a:rect l="0" t="0" r="r" b="b"/>
              <a:pathLst>
                <a:path w="224" h="254">
                  <a:moveTo>
                    <a:pt x="199" y="0"/>
                  </a:moveTo>
                  <a:cubicBezTo>
                    <a:pt x="170" y="87"/>
                    <a:pt x="162" y="172"/>
                    <a:pt x="223" y="252"/>
                  </a:cubicBezTo>
                  <a:cubicBezTo>
                    <a:pt x="200" y="252"/>
                    <a:pt x="177" y="253"/>
                    <a:pt x="156" y="252"/>
                  </a:cubicBezTo>
                  <a:cubicBezTo>
                    <a:pt x="20" y="244"/>
                    <a:pt x="14" y="169"/>
                    <a:pt x="3" y="58"/>
                  </a:cubicBezTo>
                  <a:cubicBezTo>
                    <a:pt x="0" y="21"/>
                    <a:pt x="31" y="6"/>
                    <a:pt x="63" y="4"/>
                  </a:cubicBezTo>
                  <a:cubicBezTo>
                    <a:pt x="108" y="0"/>
                    <a:pt x="154" y="1"/>
                    <a:pt x="199" y="0"/>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37" name="Forme libre 1736"/>
            <p:cNvSpPr>
              <a:spLocks noChangeArrowheads="1"/>
            </p:cNvSpPr>
            <p:nvPr userDrawn="1"/>
          </p:nvSpPr>
          <p:spPr bwMode="auto">
            <a:xfrm>
              <a:off x="5014913" y="1155700"/>
              <a:ext cx="63500" cy="239713"/>
            </a:xfrm>
            <a:custGeom>
              <a:avLst/>
              <a:gdLst>
                <a:gd name="T0" fmla="*/ 91 w 178"/>
                <a:gd name="T1" fmla="*/ 663 h 664"/>
                <a:gd name="T2" fmla="*/ 6 w 178"/>
                <a:gd name="T3" fmla="*/ 558 h 664"/>
                <a:gd name="T4" fmla="*/ 59 w 178"/>
                <a:gd name="T5" fmla="*/ 72 h 664"/>
                <a:gd name="T6" fmla="*/ 138 w 178"/>
                <a:gd name="T7" fmla="*/ 0 h 664"/>
                <a:gd name="T8" fmla="*/ 125 w 178"/>
                <a:gd name="T9" fmla="*/ 280 h 664"/>
                <a:gd name="T10" fmla="*/ 122 w 178"/>
                <a:gd name="T11" fmla="*/ 387 h 664"/>
                <a:gd name="T12" fmla="*/ 109 w 178"/>
                <a:gd name="T13" fmla="*/ 445 h 664"/>
                <a:gd name="T14" fmla="*/ 102 w 178"/>
                <a:gd name="T15" fmla="*/ 503 h 664"/>
                <a:gd name="T16" fmla="*/ 91 w 178"/>
                <a:gd name="T17" fmla="*/ 663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664">
                  <a:moveTo>
                    <a:pt x="91" y="663"/>
                  </a:moveTo>
                  <a:cubicBezTo>
                    <a:pt x="27" y="657"/>
                    <a:pt x="9" y="608"/>
                    <a:pt x="6" y="558"/>
                  </a:cubicBezTo>
                  <a:cubicBezTo>
                    <a:pt x="0" y="393"/>
                    <a:pt x="19" y="231"/>
                    <a:pt x="59" y="72"/>
                  </a:cubicBezTo>
                  <a:cubicBezTo>
                    <a:pt x="68" y="34"/>
                    <a:pt x="93" y="4"/>
                    <a:pt x="138" y="0"/>
                  </a:cubicBezTo>
                  <a:cubicBezTo>
                    <a:pt x="177" y="95"/>
                    <a:pt x="117" y="187"/>
                    <a:pt x="125" y="280"/>
                  </a:cubicBezTo>
                  <a:cubicBezTo>
                    <a:pt x="125" y="315"/>
                    <a:pt x="119" y="352"/>
                    <a:pt x="122" y="387"/>
                  </a:cubicBezTo>
                  <a:cubicBezTo>
                    <a:pt x="120" y="407"/>
                    <a:pt x="114" y="425"/>
                    <a:pt x="109" y="445"/>
                  </a:cubicBezTo>
                  <a:cubicBezTo>
                    <a:pt x="106" y="465"/>
                    <a:pt x="103" y="483"/>
                    <a:pt x="102" y="503"/>
                  </a:cubicBezTo>
                  <a:cubicBezTo>
                    <a:pt x="93" y="558"/>
                    <a:pt x="116" y="613"/>
                    <a:pt x="91" y="663"/>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38" name="Forme libre 1737"/>
            <p:cNvSpPr>
              <a:spLocks noChangeArrowheads="1"/>
            </p:cNvSpPr>
            <p:nvPr userDrawn="1"/>
          </p:nvSpPr>
          <p:spPr bwMode="auto">
            <a:xfrm>
              <a:off x="5292725" y="1428750"/>
              <a:ext cx="104775" cy="90488"/>
            </a:xfrm>
            <a:custGeom>
              <a:avLst/>
              <a:gdLst>
                <a:gd name="T0" fmla="*/ 141 w 293"/>
                <a:gd name="T1" fmla="*/ 249 h 253"/>
                <a:gd name="T2" fmla="*/ 37 w 293"/>
                <a:gd name="T3" fmla="*/ 118 h 253"/>
                <a:gd name="T4" fmla="*/ 31 w 293"/>
                <a:gd name="T5" fmla="*/ 97 h 253"/>
                <a:gd name="T6" fmla="*/ 93 w 293"/>
                <a:gd name="T7" fmla="*/ 0 h 253"/>
                <a:gd name="T8" fmla="*/ 292 w 293"/>
                <a:gd name="T9" fmla="*/ 222 h 253"/>
                <a:gd name="T10" fmla="*/ 274 w 293"/>
                <a:gd name="T11" fmla="*/ 249 h 253"/>
                <a:gd name="T12" fmla="*/ 229 w 293"/>
                <a:gd name="T13" fmla="*/ 252 h 253"/>
                <a:gd name="T14" fmla="*/ 141 w 293"/>
                <a:gd name="T15" fmla="*/ 249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253">
                  <a:moveTo>
                    <a:pt x="141" y="249"/>
                  </a:moveTo>
                  <a:cubicBezTo>
                    <a:pt x="78" y="228"/>
                    <a:pt x="22" y="202"/>
                    <a:pt x="37" y="118"/>
                  </a:cubicBezTo>
                  <a:cubicBezTo>
                    <a:pt x="38" y="112"/>
                    <a:pt x="34" y="104"/>
                    <a:pt x="31" y="97"/>
                  </a:cubicBezTo>
                  <a:cubicBezTo>
                    <a:pt x="0" y="10"/>
                    <a:pt x="0" y="10"/>
                    <a:pt x="93" y="0"/>
                  </a:cubicBezTo>
                  <a:cubicBezTo>
                    <a:pt x="184" y="54"/>
                    <a:pt x="264" y="115"/>
                    <a:pt x="292" y="222"/>
                  </a:cubicBezTo>
                  <a:cubicBezTo>
                    <a:pt x="289" y="232"/>
                    <a:pt x="283" y="242"/>
                    <a:pt x="274" y="249"/>
                  </a:cubicBezTo>
                  <a:cubicBezTo>
                    <a:pt x="258" y="251"/>
                    <a:pt x="245" y="252"/>
                    <a:pt x="229" y="252"/>
                  </a:cubicBezTo>
                  <a:cubicBezTo>
                    <a:pt x="202" y="252"/>
                    <a:pt x="171" y="251"/>
                    <a:pt x="141" y="249"/>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39" name="Forme libre 1738"/>
            <p:cNvSpPr>
              <a:spLocks noChangeArrowheads="1"/>
            </p:cNvSpPr>
            <p:nvPr userDrawn="1"/>
          </p:nvSpPr>
          <p:spPr bwMode="auto">
            <a:xfrm>
              <a:off x="5226050" y="1535113"/>
              <a:ext cx="103188" cy="123825"/>
            </a:xfrm>
            <a:custGeom>
              <a:avLst/>
              <a:gdLst>
                <a:gd name="T0" fmla="*/ 284 w 285"/>
                <a:gd name="T1" fmla="*/ 92 h 343"/>
                <a:gd name="T2" fmla="*/ 221 w 285"/>
                <a:gd name="T3" fmla="*/ 109 h 343"/>
                <a:gd name="T4" fmla="*/ 133 w 285"/>
                <a:gd name="T5" fmla="*/ 209 h 343"/>
                <a:gd name="T6" fmla="*/ 78 w 285"/>
                <a:gd name="T7" fmla="*/ 342 h 343"/>
                <a:gd name="T8" fmla="*/ 76 w 285"/>
                <a:gd name="T9" fmla="*/ 229 h 343"/>
                <a:gd name="T10" fmla="*/ 84 w 285"/>
                <a:gd name="T11" fmla="*/ 86 h 343"/>
                <a:gd name="T12" fmla="*/ 177 w 285"/>
                <a:gd name="T13" fmla="*/ 15 h 343"/>
                <a:gd name="T14" fmla="*/ 284 w 285"/>
                <a:gd name="T15" fmla="*/ 46 h 343"/>
                <a:gd name="T16" fmla="*/ 284 w 285"/>
                <a:gd name="T17" fmla="*/ 92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343">
                  <a:moveTo>
                    <a:pt x="284" y="92"/>
                  </a:moveTo>
                  <a:cubicBezTo>
                    <a:pt x="266" y="106"/>
                    <a:pt x="243" y="106"/>
                    <a:pt x="221" y="109"/>
                  </a:cubicBezTo>
                  <a:cubicBezTo>
                    <a:pt x="154" y="119"/>
                    <a:pt x="119" y="150"/>
                    <a:pt x="133" y="209"/>
                  </a:cubicBezTo>
                  <a:cubicBezTo>
                    <a:pt x="148" y="275"/>
                    <a:pt x="111" y="306"/>
                    <a:pt x="78" y="342"/>
                  </a:cubicBezTo>
                  <a:cubicBezTo>
                    <a:pt x="0" y="289"/>
                    <a:pt x="0" y="272"/>
                    <a:pt x="76" y="229"/>
                  </a:cubicBezTo>
                  <a:cubicBezTo>
                    <a:pt x="88" y="182"/>
                    <a:pt x="82" y="133"/>
                    <a:pt x="84" y="86"/>
                  </a:cubicBezTo>
                  <a:cubicBezTo>
                    <a:pt x="85" y="18"/>
                    <a:pt x="110" y="0"/>
                    <a:pt x="177" y="15"/>
                  </a:cubicBezTo>
                  <a:cubicBezTo>
                    <a:pt x="214" y="23"/>
                    <a:pt x="249" y="35"/>
                    <a:pt x="284" y="46"/>
                  </a:cubicBezTo>
                  <a:cubicBezTo>
                    <a:pt x="284" y="61"/>
                    <a:pt x="284" y="77"/>
                    <a:pt x="284" y="92"/>
                  </a:cubicBezTo>
                </a:path>
              </a:pathLst>
            </a:custGeom>
            <a:solidFill>
              <a:srgbClr val="30303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40" name="Forme libre 1739"/>
            <p:cNvSpPr>
              <a:spLocks noChangeArrowheads="1"/>
            </p:cNvSpPr>
            <p:nvPr userDrawn="1"/>
          </p:nvSpPr>
          <p:spPr bwMode="auto">
            <a:xfrm>
              <a:off x="5041900" y="1154113"/>
              <a:ext cx="39688" cy="109537"/>
            </a:xfrm>
            <a:custGeom>
              <a:avLst/>
              <a:gdLst>
                <a:gd name="T0" fmla="*/ 13 w 110"/>
                <a:gd name="T1" fmla="*/ 304 h 305"/>
                <a:gd name="T2" fmla="*/ 61 w 110"/>
                <a:gd name="T3" fmla="*/ 8 h 305"/>
                <a:gd name="T4" fmla="*/ 80 w 110"/>
                <a:gd name="T5" fmla="*/ 0 h 305"/>
                <a:gd name="T6" fmla="*/ 109 w 110"/>
                <a:gd name="T7" fmla="*/ 100 h 305"/>
                <a:gd name="T8" fmla="*/ 103 w 110"/>
                <a:gd name="T9" fmla="*/ 165 h 305"/>
                <a:gd name="T10" fmla="*/ 86 w 110"/>
                <a:gd name="T11" fmla="*/ 205 h 305"/>
                <a:gd name="T12" fmla="*/ 13 w 110"/>
                <a:gd name="T13" fmla="*/ 304 h 305"/>
              </a:gdLst>
              <a:ahLst/>
              <a:cxnLst>
                <a:cxn ang="0">
                  <a:pos x="T0" y="T1"/>
                </a:cxn>
                <a:cxn ang="0">
                  <a:pos x="T2" y="T3"/>
                </a:cxn>
                <a:cxn ang="0">
                  <a:pos x="T4" y="T5"/>
                </a:cxn>
                <a:cxn ang="0">
                  <a:pos x="T6" y="T7"/>
                </a:cxn>
                <a:cxn ang="0">
                  <a:pos x="T8" y="T9"/>
                </a:cxn>
                <a:cxn ang="0">
                  <a:pos x="T10" y="T11"/>
                </a:cxn>
                <a:cxn ang="0">
                  <a:pos x="T12" y="T13"/>
                </a:cxn>
              </a:cxnLst>
              <a:rect l="0" t="0" r="r" b="b"/>
              <a:pathLst>
                <a:path w="110" h="305">
                  <a:moveTo>
                    <a:pt x="13" y="304"/>
                  </a:moveTo>
                  <a:cubicBezTo>
                    <a:pt x="0" y="200"/>
                    <a:pt x="34" y="104"/>
                    <a:pt x="61" y="8"/>
                  </a:cubicBezTo>
                  <a:cubicBezTo>
                    <a:pt x="68" y="6"/>
                    <a:pt x="74" y="3"/>
                    <a:pt x="80" y="0"/>
                  </a:cubicBezTo>
                  <a:cubicBezTo>
                    <a:pt x="109" y="28"/>
                    <a:pt x="101" y="66"/>
                    <a:pt x="109" y="100"/>
                  </a:cubicBezTo>
                  <a:cubicBezTo>
                    <a:pt x="107" y="121"/>
                    <a:pt x="106" y="142"/>
                    <a:pt x="103" y="165"/>
                  </a:cubicBezTo>
                  <a:cubicBezTo>
                    <a:pt x="95" y="178"/>
                    <a:pt x="92" y="191"/>
                    <a:pt x="86" y="205"/>
                  </a:cubicBezTo>
                  <a:cubicBezTo>
                    <a:pt x="68" y="242"/>
                    <a:pt x="83" y="304"/>
                    <a:pt x="13" y="304"/>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41" name="Forme libre 1740"/>
            <p:cNvSpPr>
              <a:spLocks noChangeArrowheads="1"/>
            </p:cNvSpPr>
            <p:nvPr userDrawn="1"/>
          </p:nvSpPr>
          <p:spPr bwMode="auto">
            <a:xfrm>
              <a:off x="5041900" y="1217613"/>
              <a:ext cx="36513" cy="92075"/>
            </a:xfrm>
            <a:custGeom>
              <a:avLst/>
              <a:gdLst>
                <a:gd name="T0" fmla="*/ 14 w 103"/>
                <a:gd name="T1" fmla="*/ 125 h 255"/>
                <a:gd name="T2" fmla="*/ 87 w 103"/>
                <a:gd name="T3" fmla="*/ 9 h 255"/>
                <a:gd name="T4" fmla="*/ 102 w 103"/>
                <a:gd name="T5" fmla="*/ 14 h 255"/>
                <a:gd name="T6" fmla="*/ 101 w 103"/>
                <a:gd name="T7" fmla="*/ 29 h 255"/>
                <a:gd name="T8" fmla="*/ 88 w 103"/>
                <a:gd name="T9" fmla="*/ 102 h 255"/>
                <a:gd name="T10" fmla="*/ 82 w 103"/>
                <a:gd name="T11" fmla="*/ 191 h 255"/>
                <a:gd name="T12" fmla="*/ 76 w 103"/>
                <a:gd name="T13" fmla="*/ 209 h 255"/>
                <a:gd name="T14" fmla="*/ 79 w 103"/>
                <a:gd name="T15" fmla="*/ 218 h 255"/>
                <a:gd name="T16" fmla="*/ 79 w 103"/>
                <a:gd name="T17" fmla="*/ 234 h 255"/>
                <a:gd name="T18" fmla="*/ 50 w 103"/>
                <a:gd name="T19" fmla="*/ 254 h 255"/>
                <a:gd name="T20" fmla="*/ 12 w 103"/>
                <a:gd name="T21" fmla="*/ 212 h 255"/>
                <a:gd name="T22" fmla="*/ 14 w 103"/>
                <a:gd name="T23" fmla="*/ 12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255">
                  <a:moveTo>
                    <a:pt x="14" y="125"/>
                  </a:moveTo>
                  <a:cubicBezTo>
                    <a:pt x="52" y="95"/>
                    <a:pt x="32" y="29"/>
                    <a:pt x="87" y="9"/>
                  </a:cubicBezTo>
                  <a:cubicBezTo>
                    <a:pt x="95" y="0"/>
                    <a:pt x="101" y="3"/>
                    <a:pt x="102" y="14"/>
                  </a:cubicBezTo>
                  <a:cubicBezTo>
                    <a:pt x="102" y="18"/>
                    <a:pt x="102" y="24"/>
                    <a:pt x="101" y="29"/>
                  </a:cubicBezTo>
                  <a:cubicBezTo>
                    <a:pt x="91" y="53"/>
                    <a:pt x="101" y="79"/>
                    <a:pt x="88" y="102"/>
                  </a:cubicBezTo>
                  <a:cubicBezTo>
                    <a:pt x="87" y="131"/>
                    <a:pt x="84" y="162"/>
                    <a:pt x="82" y="191"/>
                  </a:cubicBezTo>
                  <a:cubicBezTo>
                    <a:pt x="78" y="197"/>
                    <a:pt x="76" y="203"/>
                    <a:pt x="76" y="209"/>
                  </a:cubicBezTo>
                  <a:cubicBezTo>
                    <a:pt x="78" y="215"/>
                    <a:pt x="78" y="218"/>
                    <a:pt x="79" y="218"/>
                  </a:cubicBezTo>
                  <a:cubicBezTo>
                    <a:pt x="79" y="223"/>
                    <a:pt x="79" y="229"/>
                    <a:pt x="79" y="234"/>
                  </a:cubicBezTo>
                  <a:cubicBezTo>
                    <a:pt x="73" y="244"/>
                    <a:pt x="62" y="250"/>
                    <a:pt x="50" y="254"/>
                  </a:cubicBezTo>
                  <a:cubicBezTo>
                    <a:pt x="24" y="252"/>
                    <a:pt x="1" y="247"/>
                    <a:pt x="12" y="212"/>
                  </a:cubicBezTo>
                  <a:cubicBezTo>
                    <a:pt x="0" y="183"/>
                    <a:pt x="3" y="154"/>
                    <a:pt x="14" y="125"/>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42" name="Forme libre 1741"/>
            <p:cNvSpPr>
              <a:spLocks noChangeArrowheads="1"/>
            </p:cNvSpPr>
            <p:nvPr userDrawn="1"/>
          </p:nvSpPr>
          <p:spPr bwMode="auto">
            <a:xfrm>
              <a:off x="5145088" y="1352550"/>
              <a:ext cx="65087" cy="65088"/>
            </a:xfrm>
            <a:custGeom>
              <a:avLst/>
              <a:gdLst>
                <a:gd name="T0" fmla="*/ 140 w 183"/>
                <a:gd name="T1" fmla="*/ 167 h 180"/>
                <a:gd name="T2" fmla="*/ 116 w 183"/>
                <a:gd name="T3" fmla="*/ 167 h 180"/>
                <a:gd name="T4" fmla="*/ 73 w 183"/>
                <a:gd name="T5" fmla="*/ 167 h 180"/>
                <a:gd name="T6" fmla="*/ 3 w 183"/>
                <a:gd name="T7" fmla="*/ 144 h 180"/>
                <a:gd name="T8" fmla="*/ 1 w 183"/>
                <a:gd name="T9" fmla="*/ 142 h 180"/>
                <a:gd name="T10" fmla="*/ 3 w 183"/>
                <a:gd name="T11" fmla="*/ 80 h 180"/>
                <a:gd name="T12" fmla="*/ 14 w 183"/>
                <a:gd name="T13" fmla="*/ 47 h 180"/>
                <a:gd name="T14" fmla="*/ 182 w 183"/>
                <a:gd name="T15" fmla="*/ 124 h 180"/>
                <a:gd name="T16" fmla="*/ 140 w 183"/>
                <a:gd name="T17" fmla="*/ 16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180">
                  <a:moveTo>
                    <a:pt x="140" y="167"/>
                  </a:moveTo>
                  <a:cubicBezTo>
                    <a:pt x="133" y="167"/>
                    <a:pt x="124" y="167"/>
                    <a:pt x="116" y="167"/>
                  </a:cubicBezTo>
                  <a:cubicBezTo>
                    <a:pt x="102" y="179"/>
                    <a:pt x="87" y="179"/>
                    <a:pt x="73" y="167"/>
                  </a:cubicBezTo>
                  <a:cubicBezTo>
                    <a:pt x="47" y="165"/>
                    <a:pt x="24" y="157"/>
                    <a:pt x="3" y="144"/>
                  </a:cubicBezTo>
                  <a:lnTo>
                    <a:pt x="1" y="142"/>
                  </a:lnTo>
                  <a:cubicBezTo>
                    <a:pt x="23" y="122"/>
                    <a:pt x="0" y="101"/>
                    <a:pt x="3" y="80"/>
                  </a:cubicBezTo>
                  <a:cubicBezTo>
                    <a:pt x="3" y="67"/>
                    <a:pt x="8" y="57"/>
                    <a:pt x="14" y="47"/>
                  </a:cubicBezTo>
                  <a:cubicBezTo>
                    <a:pt x="93" y="0"/>
                    <a:pt x="114" y="9"/>
                    <a:pt x="182" y="124"/>
                  </a:cubicBezTo>
                  <a:cubicBezTo>
                    <a:pt x="179" y="148"/>
                    <a:pt x="177" y="174"/>
                    <a:pt x="140" y="167"/>
                  </a:cubicBezTo>
                </a:path>
              </a:pathLst>
            </a:custGeom>
            <a:solidFill>
              <a:schemeClr val="accent4">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43" name="Forme libre 1742"/>
            <p:cNvSpPr>
              <a:spLocks noChangeArrowheads="1"/>
            </p:cNvSpPr>
            <p:nvPr userDrawn="1"/>
          </p:nvSpPr>
          <p:spPr bwMode="auto">
            <a:xfrm>
              <a:off x="5029200" y="1328738"/>
              <a:ext cx="38100" cy="66675"/>
            </a:xfrm>
            <a:custGeom>
              <a:avLst/>
              <a:gdLst>
                <a:gd name="T0" fmla="*/ 49 w 105"/>
                <a:gd name="T1" fmla="*/ 183 h 184"/>
                <a:gd name="T2" fmla="*/ 26 w 105"/>
                <a:gd name="T3" fmla="*/ 23 h 184"/>
                <a:gd name="T4" fmla="*/ 93 w 105"/>
                <a:gd name="T5" fmla="*/ 14 h 184"/>
                <a:gd name="T6" fmla="*/ 98 w 105"/>
                <a:gd name="T7" fmla="*/ 47 h 184"/>
                <a:gd name="T8" fmla="*/ 49 w 105"/>
                <a:gd name="T9" fmla="*/ 183 h 184"/>
              </a:gdLst>
              <a:ahLst/>
              <a:cxnLst>
                <a:cxn ang="0">
                  <a:pos x="T0" y="T1"/>
                </a:cxn>
                <a:cxn ang="0">
                  <a:pos x="T2" y="T3"/>
                </a:cxn>
                <a:cxn ang="0">
                  <a:pos x="T4" y="T5"/>
                </a:cxn>
                <a:cxn ang="0">
                  <a:pos x="T6" y="T7"/>
                </a:cxn>
                <a:cxn ang="0">
                  <a:pos x="T8" y="T9"/>
                </a:cxn>
              </a:cxnLst>
              <a:rect l="0" t="0" r="r" b="b"/>
              <a:pathLst>
                <a:path w="105" h="184">
                  <a:moveTo>
                    <a:pt x="49" y="183"/>
                  </a:moveTo>
                  <a:cubicBezTo>
                    <a:pt x="22" y="133"/>
                    <a:pt x="0" y="81"/>
                    <a:pt x="26" y="23"/>
                  </a:cubicBezTo>
                  <a:cubicBezTo>
                    <a:pt x="48" y="5"/>
                    <a:pt x="69" y="0"/>
                    <a:pt x="93" y="14"/>
                  </a:cubicBezTo>
                  <a:cubicBezTo>
                    <a:pt x="103" y="24"/>
                    <a:pt x="104" y="35"/>
                    <a:pt x="98" y="47"/>
                  </a:cubicBezTo>
                  <a:cubicBezTo>
                    <a:pt x="89" y="96"/>
                    <a:pt x="100" y="151"/>
                    <a:pt x="49" y="183"/>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44" name="Forme libre 1743"/>
            <p:cNvSpPr>
              <a:spLocks noChangeArrowheads="1"/>
            </p:cNvSpPr>
            <p:nvPr userDrawn="1"/>
          </p:nvSpPr>
          <p:spPr bwMode="auto">
            <a:xfrm>
              <a:off x="5195888" y="1387475"/>
              <a:ext cx="38100" cy="33338"/>
            </a:xfrm>
            <a:custGeom>
              <a:avLst/>
              <a:gdLst>
                <a:gd name="T0" fmla="*/ 0 w 105"/>
                <a:gd name="T1" fmla="*/ 69 h 92"/>
                <a:gd name="T2" fmla="*/ 20 w 105"/>
                <a:gd name="T3" fmla="*/ 24 h 92"/>
                <a:gd name="T4" fmla="*/ 28 w 105"/>
                <a:gd name="T5" fmla="*/ 12 h 92"/>
                <a:gd name="T6" fmla="*/ 69 w 105"/>
                <a:gd name="T7" fmla="*/ 3 h 92"/>
                <a:gd name="T8" fmla="*/ 94 w 105"/>
                <a:gd name="T9" fmla="*/ 17 h 92"/>
                <a:gd name="T10" fmla="*/ 104 w 105"/>
                <a:gd name="T11" fmla="*/ 41 h 92"/>
                <a:gd name="T12" fmla="*/ 92 w 105"/>
                <a:gd name="T13" fmla="*/ 64 h 92"/>
                <a:gd name="T14" fmla="*/ 91 w 105"/>
                <a:gd name="T15" fmla="*/ 90 h 92"/>
                <a:gd name="T16" fmla="*/ 0 w 105"/>
                <a:gd name="T17" fmla="*/ 6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92">
                  <a:moveTo>
                    <a:pt x="0" y="69"/>
                  </a:moveTo>
                  <a:cubicBezTo>
                    <a:pt x="7" y="53"/>
                    <a:pt x="13" y="40"/>
                    <a:pt x="20" y="24"/>
                  </a:cubicBezTo>
                  <a:cubicBezTo>
                    <a:pt x="23" y="20"/>
                    <a:pt x="25" y="17"/>
                    <a:pt x="28" y="12"/>
                  </a:cubicBezTo>
                  <a:cubicBezTo>
                    <a:pt x="40" y="3"/>
                    <a:pt x="54" y="0"/>
                    <a:pt x="69" y="3"/>
                  </a:cubicBezTo>
                  <a:cubicBezTo>
                    <a:pt x="78" y="6"/>
                    <a:pt x="86" y="11"/>
                    <a:pt x="94" y="17"/>
                  </a:cubicBezTo>
                  <a:cubicBezTo>
                    <a:pt x="100" y="24"/>
                    <a:pt x="103" y="32"/>
                    <a:pt x="104" y="41"/>
                  </a:cubicBezTo>
                  <a:cubicBezTo>
                    <a:pt x="104" y="50"/>
                    <a:pt x="100" y="58"/>
                    <a:pt x="92" y="64"/>
                  </a:cubicBezTo>
                  <a:cubicBezTo>
                    <a:pt x="92" y="73"/>
                    <a:pt x="92" y="82"/>
                    <a:pt x="91" y="90"/>
                  </a:cubicBezTo>
                  <a:cubicBezTo>
                    <a:pt x="58" y="91"/>
                    <a:pt x="28" y="88"/>
                    <a:pt x="0" y="69"/>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45" name="Forme libre 1744"/>
            <p:cNvSpPr>
              <a:spLocks noChangeArrowheads="1"/>
            </p:cNvSpPr>
            <p:nvPr userDrawn="1"/>
          </p:nvSpPr>
          <p:spPr bwMode="auto">
            <a:xfrm>
              <a:off x="5053013" y="1303338"/>
              <a:ext cx="19050" cy="44450"/>
            </a:xfrm>
            <a:custGeom>
              <a:avLst/>
              <a:gdLst>
                <a:gd name="T0" fmla="*/ 33 w 53"/>
                <a:gd name="T1" fmla="*/ 121 h 122"/>
                <a:gd name="T2" fmla="*/ 25 w 53"/>
                <a:gd name="T3" fmla="*/ 96 h 122"/>
                <a:gd name="T4" fmla="*/ 8 w 53"/>
                <a:gd name="T5" fmla="*/ 32 h 122"/>
                <a:gd name="T6" fmla="*/ 31 w 53"/>
                <a:gd name="T7" fmla="*/ 6 h 122"/>
                <a:gd name="T8" fmla="*/ 46 w 53"/>
                <a:gd name="T9" fmla="*/ 0 h 122"/>
                <a:gd name="T10" fmla="*/ 33 w 53"/>
                <a:gd name="T11" fmla="*/ 121 h 122"/>
              </a:gdLst>
              <a:ahLst/>
              <a:cxnLst>
                <a:cxn ang="0">
                  <a:pos x="T0" y="T1"/>
                </a:cxn>
                <a:cxn ang="0">
                  <a:pos x="T2" y="T3"/>
                </a:cxn>
                <a:cxn ang="0">
                  <a:pos x="T4" y="T5"/>
                </a:cxn>
                <a:cxn ang="0">
                  <a:pos x="T6" y="T7"/>
                </a:cxn>
                <a:cxn ang="0">
                  <a:pos x="T8" y="T9"/>
                </a:cxn>
                <a:cxn ang="0">
                  <a:pos x="T10" y="T11"/>
                </a:cxn>
              </a:cxnLst>
              <a:rect l="0" t="0" r="r" b="b"/>
              <a:pathLst>
                <a:path w="53" h="122">
                  <a:moveTo>
                    <a:pt x="33" y="121"/>
                  </a:moveTo>
                  <a:cubicBezTo>
                    <a:pt x="29" y="113"/>
                    <a:pt x="28" y="104"/>
                    <a:pt x="25" y="96"/>
                  </a:cubicBezTo>
                  <a:cubicBezTo>
                    <a:pt x="10" y="78"/>
                    <a:pt x="0" y="58"/>
                    <a:pt x="8" y="32"/>
                  </a:cubicBezTo>
                  <a:cubicBezTo>
                    <a:pt x="14" y="22"/>
                    <a:pt x="22" y="14"/>
                    <a:pt x="31" y="6"/>
                  </a:cubicBezTo>
                  <a:cubicBezTo>
                    <a:pt x="36" y="5"/>
                    <a:pt x="42" y="2"/>
                    <a:pt x="46" y="0"/>
                  </a:cubicBezTo>
                  <a:cubicBezTo>
                    <a:pt x="52" y="41"/>
                    <a:pt x="51" y="81"/>
                    <a:pt x="33" y="121"/>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46" name="Forme libre 1745"/>
            <p:cNvSpPr>
              <a:spLocks noChangeArrowheads="1"/>
            </p:cNvSpPr>
            <p:nvPr userDrawn="1"/>
          </p:nvSpPr>
          <p:spPr bwMode="auto">
            <a:xfrm>
              <a:off x="5121275" y="1395413"/>
              <a:ext cx="17463" cy="28575"/>
            </a:xfrm>
            <a:custGeom>
              <a:avLst/>
              <a:gdLst>
                <a:gd name="T0" fmla="*/ 1 w 48"/>
                <a:gd name="T1" fmla="*/ 0 h 79"/>
                <a:gd name="T2" fmla="*/ 47 w 48"/>
                <a:gd name="T3" fmla="*/ 24 h 79"/>
                <a:gd name="T4" fmla="*/ 1 w 48"/>
                <a:gd name="T5" fmla="*/ 0 h 79"/>
              </a:gdLst>
              <a:ahLst/>
              <a:cxnLst>
                <a:cxn ang="0">
                  <a:pos x="T0" y="T1"/>
                </a:cxn>
                <a:cxn ang="0">
                  <a:pos x="T2" y="T3"/>
                </a:cxn>
                <a:cxn ang="0">
                  <a:pos x="T4" y="T5"/>
                </a:cxn>
              </a:cxnLst>
              <a:rect l="0" t="0" r="r" b="b"/>
              <a:pathLst>
                <a:path w="48" h="79">
                  <a:moveTo>
                    <a:pt x="1" y="0"/>
                  </a:moveTo>
                  <a:cubicBezTo>
                    <a:pt x="17" y="7"/>
                    <a:pt x="32" y="15"/>
                    <a:pt x="47" y="24"/>
                  </a:cubicBezTo>
                  <a:cubicBezTo>
                    <a:pt x="0" y="78"/>
                    <a:pt x="9" y="21"/>
                    <a:pt x="1" y="0"/>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47" name="Forme libre 1746"/>
            <p:cNvSpPr>
              <a:spLocks noChangeArrowheads="1"/>
            </p:cNvSpPr>
            <p:nvPr userDrawn="1"/>
          </p:nvSpPr>
          <p:spPr bwMode="auto">
            <a:xfrm>
              <a:off x="5072063" y="1228725"/>
              <a:ext cx="7937" cy="26988"/>
            </a:xfrm>
            <a:custGeom>
              <a:avLst/>
              <a:gdLst>
                <a:gd name="T0" fmla="*/ 3 w 21"/>
                <a:gd name="T1" fmla="*/ 73 h 74"/>
                <a:gd name="T2" fmla="*/ 16 w 21"/>
                <a:gd name="T3" fmla="*/ 0 h 74"/>
                <a:gd name="T4" fmla="*/ 3 w 21"/>
                <a:gd name="T5" fmla="*/ 73 h 74"/>
              </a:gdLst>
              <a:ahLst/>
              <a:cxnLst>
                <a:cxn ang="0">
                  <a:pos x="T0" y="T1"/>
                </a:cxn>
                <a:cxn ang="0">
                  <a:pos x="T2" y="T3"/>
                </a:cxn>
                <a:cxn ang="0">
                  <a:pos x="T4" y="T5"/>
                </a:cxn>
              </a:cxnLst>
              <a:rect l="0" t="0" r="r" b="b"/>
              <a:pathLst>
                <a:path w="21" h="74">
                  <a:moveTo>
                    <a:pt x="3" y="73"/>
                  </a:moveTo>
                  <a:cubicBezTo>
                    <a:pt x="0" y="47"/>
                    <a:pt x="0" y="21"/>
                    <a:pt x="16" y="0"/>
                  </a:cubicBezTo>
                  <a:cubicBezTo>
                    <a:pt x="20" y="24"/>
                    <a:pt x="19" y="50"/>
                    <a:pt x="3" y="73"/>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48" name="Forme libre 1747"/>
            <p:cNvSpPr>
              <a:spLocks noChangeArrowheads="1"/>
            </p:cNvSpPr>
            <p:nvPr userDrawn="1"/>
          </p:nvSpPr>
          <p:spPr bwMode="auto">
            <a:xfrm>
              <a:off x="5172075" y="1411288"/>
              <a:ext cx="15875" cy="3175"/>
            </a:xfrm>
            <a:custGeom>
              <a:avLst/>
              <a:gdLst>
                <a:gd name="T0" fmla="*/ 0 w 44"/>
                <a:gd name="T1" fmla="*/ 0 h 11"/>
                <a:gd name="T2" fmla="*/ 43 w 44"/>
                <a:gd name="T3" fmla="*/ 0 h 11"/>
                <a:gd name="T4" fmla="*/ 0 w 44"/>
                <a:gd name="T5" fmla="*/ 0 h 11"/>
              </a:gdLst>
              <a:ahLst/>
              <a:cxnLst>
                <a:cxn ang="0">
                  <a:pos x="T0" y="T1"/>
                </a:cxn>
                <a:cxn ang="0">
                  <a:pos x="T2" y="T3"/>
                </a:cxn>
                <a:cxn ang="0">
                  <a:pos x="T4" y="T5"/>
                </a:cxn>
              </a:cxnLst>
              <a:rect l="0" t="0" r="r" b="b"/>
              <a:pathLst>
                <a:path w="44" h="11">
                  <a:moveTo>
                    <a:pt x="0" y="0"/>
                  </a:moveTo>
                  <a:cubicBezTo>
                    <a:pt x="14" y="0"/>
                    <a:pt x="29" y="0"/>
                    <a:pt x="43" y="0"/>
                  </a:cubicBezTo>
                  <a:cubicBezTo>
                    <a:pt x="29" y="10"/>
                    <a:pt x="14" y="10"/>
                    <a:pt x="0" y="0"/>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49" name="Forme libre 1748"/>
            <p:cNvSpPr>
              <a:spLocks noChangeArrowheads="1"/>
            </p:cNvSpPr>
            <p:nvPr userDrawn="1"/>
          </p:nvSpPr>
          <p:spPr bwMode="auto">
            <a:xfrm>
              <a:off x="5067300" y="1287463"/>
              <a:ext cx="3175" cy="9525"/>
            </a:xfrm>
            <a:custGeom>
              <a:avLst/>
              <a:gdLst>
                <a:gd name="T0" fmla="*/ 6 w 10"/>
                <a:gd name="T1" fmla="*/ 27 h 28"/>
                <a:gd name="T2" fmla="*/ 9 w 10"/>
                <a:gd name="T3" fmla="*/ 0 h 28"/>
                <a:gd name="T4" fmla="*/ 6 w 10"/>
                <a:gd name="T5" fmla="*/ 27 h 28"/>
              </a:gdLst>
              <a:ahLst/>
              <a:cxnLst>
                <a:cxn ang="0">
                  <a:pos x="T0" y="T1"/>
                </a:cxn>
                <a:cxn ang="0">
                  <a:pos x="T2" y="T3"/>
                </a:cxn>
                <a:cxn ang="0">
                  <a:pos x="T4" y="T5"/>
                </a:cxn>
              </a:cxnLst>
              <a:rect l="0" t="0" r="r" b="b"/>
              <a:pathLst>
                <a:path w="10" h="28">
                  <a:moveTo>
                    <a:pt x="6" y="27"/>
                  </a:moveTo>
                  <a:cubicBezTo>
                    <a:pt x="0" y="18"/>
                    <a:pt x="0" y="9"/>
                    <a:pt x="9" y="0"/>
                  </a:cubicBezTo>
                  <a:cubicBezTo>
                    <a:pt x="8" y="11"/>
                    <a:pt x="8" y="20"/>
                    <a:pt x="6" y="27"/>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50" name="Forme libre 1749"/>
            <p:cNvSpPr>
              <a:spLocks noChangeArrowheads="1"/>
            </p:cNvSpPr>
            <p:nvPr userDrawn="1"/>
          </p:nvSpPr>
          <p:spPr bwMode="auto">
            <a:xfrm>
              <a:off x="5073650" y="1212850"/>
              <a:ext cx="6350" cy="11113"/>
            </a:xfrm>
            <a:custGeom>
              <a:avLst/>
              <a:gdLst>
                <a:gd name="T0" fmla="*/ 15 w 18"/>
                <a:gd name="T1" fmla="*/ 28 h 29"/>
                <a:gd name="T2" fmla="*/ 0 w 18"/>
                <a:gd name="T3" fmla="*/ 23 h 29"/>
                <a:gd name="T4" fmla="*/ 17 w 18"/>
                <a:gd name="T5" fmla="*/ 0 h 29"/>
                <a:gd name="T6" fmla="*/ 15 w 18"/>
                <a:gd name="T7" fmla="*/ 28 h 29"/>
              </a:gdLst>
              <a:ahLst/>
              <a:cxnLst>
                <a:cxn ang="0">
                  <a:pos x="T0" y="T1"/>
                </a:cxn>
                <a:cxn ang="0">
                  <a:pos x="T2" y="T3"/>
                </a:cxn>
                <a:cxn ang="0">
                  <a:pos x="T4" y="T5"/>
                </a:cxn>
                <a:cxn ang="0">
                  <a:pos x="T6" y="T7"/>
                </a:cxn>
              </a:cxnLst>
              <a:rect l="0" t="0" r="r" b="b"/>
              <a:pathLst>
                <a:path w="18" h="29">
                  <a:moveTo>
                    <a:pt x="15" y="28"/>
                  </a:moveTo>
                  <a:cubicBezTo>
                    <a:pt x="11" y="26"/>
                    <a:pt x="4" y="25"/>
                    <a:pt x="0" y="23"/>
                  </a:cubicBezTo>
                  <a:cubicBezTo>
                    <a:pt x="6" y="16"/>
                    <a:pt x="12" y="8"/>
                    <a:pt x="17" y="0"/>
                  </a:cubicBezTo>
                  <a:cubicBezTo>
                    <a:pt x="17" y="9"/>
                    <a:pt x="15" y="19"/>
                    <a:pt x="15" y="28"/>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51" name="Forme libre 1750"/>
            <p:cNvSpPr>
              <a:spLocks noChangeArrowheads="1"/>
            </p:cNvSpPr>
            <p:nvPr userDrawn="1"/>
          </p:nvSpPr>
          <p:spPr bwMode="auto">
            <a:xfrm>
              <a:off x="4402138" y="1098550"/>
              <a:ext cx="63500" cy="231775"/>
            </a:xfrm>
            <a:custGeom>
              <a:avLst/>
              <a:gdLst>
                <a:gd name="T0" fmla="*/ 53 w 176"/>
                <a:gd name="T1" fmla="*/ 47 h 646"/>
                <a:gd name="T2" fmla="*/ 139 w 176"/>
                <a:gd name="T3" fmla="*/ 2 h 646"/>
                <a:gd name="T4" fmla="*/ 139 w 176"/>
                <a:gd name="T5" fmla="*/ 0 h 646"/>
                <a:gd name="T6" fmla="*/ 140 w 176"/>
                <a:gd name="T7" fmla="*/ 306 h 646"/>
                <a:gd name="T8" fmla="*/ 121 w 176"/>
                <a:gd name="T9" fmla="*/ 525 h 646"/>
                <a:gd name="T10" fmla="*/ 49 w 176"/>
                <a:gd name="T11" fmla="*/ 640 h 646"/>
                <a:gd name="T12" fmla="*/ 0 w 176"/>
                <a:gd name="T13" fmla="*/ 594 h 646"/>
                <a:gd name="T14" fmla="*/ 3 w 176"/>
                <a:gd name="T15" fmla="*/ 434 h 646"/>
                <a:gd name="T16" fmla="*/ 53 w 176"/>
                <a:gd name="T17" fmla="*/ 47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646">
                  <a:moveTo>
                    <a:pt x="53" y="47"/>
                  </a:moveTo>
                  <a:cubicBezTo>
                    <a:pt x="75" y="17"/>
                    <a:pt x="102" y="0"/>
                    <a:pt x="139" y="2"/>
                  </a:cubicBezTo>
                  <a:lnTo>
                    <a:pt x="139" y="0"/>
                  </a:lnTo>
                  <a:cubicBezTo>
                    <a:pt x="175" y="102"/>
                    <a:pt x="151" y="203"/>
                    <a:pt x="140" y="306"/>
                  </a:cubicBezTo>
                  <a:cubicBezTo>
                    <a:pt x="133" y="379"/>
                    <a:pt x="137" y="454"/>
                    <a:pt x="121" y="525"/>
                  </a:cubicBezTo>
                  <a:cubicBezTo>
                    <a:pt x="110" y="570"/>
                    <a:pt x="96" y="617"/>
                    <a:pt x="49" y="640"/>
                  </a:cubicBezTo>
                  <a:cubicBezTo>
                    <a:pt x="14" y="645"/>
                    <a:pt x="0" y="626"/>
                    <a:pt x="0" y="594"/>
                  </a:cubicBezTo>
                  <a:cubicBezTo>
                    <a:pt x="0" y="541"/>
                    <a:pt x="1" y="487"/>
                    <a:pt x="3" y="434"/>
                  </a:cubicBezTo>
                  <a:cubicBezTo>
                    <a:pt x="20" y="306"/>
                    <a:pt x="37" y="177"/>
                    <a:pt x="53" y="47"/>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52" name="Forme libre 1751"/>
            <p:cNvSpPr>
              <a:spLocks noChangeArrowheads="1"/>
            </p:cNvSpPr>
            <p:nvPr userDrawn="1"/>
          </p:nvSpPr>
          <p:spPr bwMode="auto">
            <a:xfrm>
              <a:off x="4176713" y="1057275"/>
              <a:ext cx="60325" cy="222250"/>
            </a:xfrm>
            <a:custGeom>
              <a:avLst/>
              <a:gdLst>
                <a:gd name="T0" fmla="*/ 126 w 169"/>
                <a:gd name="T1" fmla="*/ 616 h 617"/>
                <a:gd name="T2" fmla="*/ 58 w 169"/>
                <a:gd name="T3" fmla="*/ 616 h 617"/>
                <a:gd name="T4" fmla="*/ 32 w 169"/>
                <a:gd name="T5" fmla="*/ 409 h 617"/>
                <a:gd name="T6" fmla="*/ 52 w 169"/>
                <a:gd name="T7" fmla="*/ 66 h 617"/>
                <a:gd name="T8" fmla="*/ 82 w 169"/>
                <a:gd name="T9" fmla="*/ 0 h 617"/>
                <a:gd name="T10" fmla="*/ 165 w 169"/>
                <a:gd name="T11" fmla="*/ 133 h 617"/>
                <a:gd name="T12" fmla="*/ 126 w 169"/>
                <a:gd name="T13" fmla="*/ 616 h 617"/>
              </a:gdLst>
              <a:ahLst/>
              <a:cxnLst>
                <a:cxn ang="0">
                  <a:pos x="T0" y="T1"/>
                </a:cxn>
                <a:cxn ang="0">
                  <a:pos x="T2" y="T3"/>
                </a:cxn>
                <a:cxn ang="0">
                  <a:pos x="T4" y="T5"/>
                </a:cxn>
                <a:cxn ang="0">
                  <a:pos x="T6" y="T7"/>
                </a:cxn>
                <a:cxn ang="0">
                  <a:pos x="T8" y="T9"/>
                </a:cxn>
                <a:cxn ang="0">
                  <a:pos x="T10" y="T11"/>
                </a:cxn>
                <a:cxn ang="0">
                  <a:pos x="T12" y="T13"/>
                </a:cxn>
              </a:cxnLst>
              <a:rect l="0" t="0" r="r" b="b"/>
              <a:pathLst>
                <a:path w="169" h="617">
                  <a:moveTo>
                    <a:pt x="126" y="616"/>
                  </a:moveTo>
                  <a:cubicBezTo>
                    <a:pt x="104" y="616"/>
                    <a:pt x="81" y="616"/>
                    <a:pt x="58" y="616"/>
                  </a:cubicBezTo>
                  <a:cubicBezTo>
                    <a:pt x="0" y="553"/>
                    <a:pt x="33" y="478"/>
                    <a:pt x="32" y="409"/>
                  </a:cubicBezTo>
                  <a:cubicBezTo>
                    <a:pt x="30" y="295"/>
                    <a:pt x="58" y="182"/>
                    <a:pt x="52" y="66"/>
                  </a:cubicBezTo>
                  <a:cubicBezTo>
                    <a:pt x="50" y="40"/>
                    <a:pt x="55" y="14"/>
                    <a:pt x="82" y="0"/>
                  </a:cubicBezTo>
                  <a:cubicBezTo>
                    <a:pt x="146" y="21"/>
                    <a:pt x="163" y="72"/>
                    <a:pt x="165" y="133"/>
                  </a:cubicBezTo>
                  <a:cubicBezTo>
                    <a:pt x="168" y="295"/>
                    <a:pt x="168" y="457"/>
                    <a:pt x="126" y="616"/>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53" name="Forme libre 1752"/>
            <p:cNvSpPr>
              <a:spLocks noChangeArrowheads="1"/>
            </p:cNvSpPr>
            <p:nvPr userDrawn="1"/>
          </p:nvSpPr>
          <p:spPr bwMode="auto">
            <a:xfrm>
              <a:off x="4171950" y="1047750"/>
              <a:ext cx="42863" cy="233363"/>
            </a:xfrm>
            <a:custGeom>
              <a:avLst/>
              <a:gdLst>
                <a:gd name="T0" fmla="*/ 93 w 119"/>
                <a:gd name="T1" fmla="*/ 26 h 647"/>
                <a:gd name="T2" fmla="*/ 79 w 119"/>
                <a:gd name="T3" fmla="*/ 485 h 647"/>
                <a:gd name="T4" fmla="*/ 69 w 119"/>
                <a:gd name="T5" fmla="*/ 643 h 647"/>
                <a:gd name="T6" fmla="*/ 3 w 119"/>
                <a:gd name="T7" fmla="*/ 572 h 647"/>
                <a:gd name="T8" fmla="*/ 14 w 119"/>
                <a:gd name="T9" fmla="*/ 355 h 647"/>
                <a:gd name="T10" fmla="*/ 23 w 119"/>
                <a:gd name="T11" fmla="*/ 162 h 647"/>
                <a:gd name="T12" fmla="*/ 29 w 119"/>
                <a:gd name="T13" fmla="*/ 53 h 647"/>
                <a:gd name="T14" fmla="*/ 93 w 119"/>
                <a:gd name="T15" fmla="*/ 26 h 6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647">
                  <a:moveTo>
                    <a:pt x="93" y="26"/>
                  </a:moveTo>
                  <a:cubicBezTo>
                    <a:pt x="118" y="180"/>
                    <a:pt x="78" y="331"/>
                    <a:pt x="79" y="485"/>
                  </a:cubicBezTo>
                  <a:cubicBezTo>
                    <a:pt x="79" y="537"/>
                    <a:pt x="72" y="591"/>
                    <a:pt x="69" y="643"/>
                  </a:cubicBezTo>
                  <a:cubicBezTo>
                    <a:pt x="18" y="646"/>
                    <a:pt x="0" y="618"/>
                    <a:pt x="3" y="572"/>
                  </a:cubicBezTo>
                  <a:cubicBezTo>
                    <a:pt x="6" y="501"/>
                    <a:pt x="9" y="427"/>
                    <a:pt x="14" y="355"/>
                  </a:cubicBezTo>
                  <a:cubicBezTo>
                    <a:pt x="17" y="291"/>
                    <a:pt x="20" y="226"/>
                    <a:pt x="23" y="162"/>
                  </a:cubicBezTo>
                  <a:cubicBezTo>
                    <a:pt x="24" y="125"/>
                    <a:pt x="26" y="90"/>
                    <a:pt x="29" y="53"/>
                  </a:cubicBezTo>
                  <a:cubicBezTo>
                    <a:pt x="41" y="24"/>
                    <a:pt x="58" y="0"/>
                    <a:pt x="93" y="26"/>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54" name="Forme libre 1753"/>
            <p:cNvSpPr>
              <a:spLocks noChangeArrowheads="1"/>
            </p:cNvSpPr>
            <p:nvPr userDrawn="1"/>
          </p:nvSpPr>
          <p:spPr bwMode="auto">
            <a:xfrm>
              <a:off x="4487863" y="1131888"/>
              <a:ext cx="57150" cy="214312"/>
            </a:xfrm>
            <a:custGeom>
              <a:avLst/>
              <a:gdLst>
                <a:gd name="T0" fmla="*/ 67 w 157"/>
                <a:gd name="T1" fmla="*/ 46 h 595"/>
                <a:gd name="T2" fmla="*/ 136 w 157"/>
                <a:gd name="T3" fmla="*/ 0 h 595"/>
                <a:gd name="T4" fmla="*/ 148 w 157"/>
                <a:gd name="T5" fmla="*/ 49 h 595"/>
                <a:gd name="T6" fmla="*/ 147 w 157"/>
                <a:gd name="T7" fmla="*/ 75 h 595"/>
                <a:gd name="T8" fmla="*/ 148 w 157"/>
                <a:gd name="T9" fmla="*/ 116 h 595"/>
                <a:gd name="T10" fmla="*/ 137 w 157"/>
                <a:gd name="T11" fmla="*/ 183 h 595"/>
                <a:gd name="T12" fmla="*/ 134 w 157"/>
                <a:gd name="T13" fmla="*/ 227 h 595"/>
                <a:gd name="T14" fmla="*/ 92 w 157"/>
                <a:gd name="T15" fmla="*/ 527 h 595"/>
                <a:gd name="T16" fmla="*/ 0 w 157"/>
                <a:gd name="T17" fmla="*/ 551 h 595"/>
                <a:gd name="T18" fmla="*/ 44 w 157"/>
                <a:gd name="T19" fmla="*/ 206 h 595"/>
                <a:gd name="T20" fmla="*/ 63 w 157"/>
                <a:gd name="T21" fmla="*/ 62 h 595"/>
                <a:gd name="T22" fmla="*/ 67 w 157"/>
                <a:gd name="T23" fmla="*/ 46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595">
                  <a:moveTo>
                    <a:pt x="67" y="46"/>
                  </a:moveTo>
                  <a:cubicBezTo>
                    <a:pt x="89" y="27"/>
                    <a:pt x="105" y="4"/>
                    <a:pt x="136" y="0"/>
                  </a:cubicBezTo>
                  <a:cubicBezTo>
                    <a:pt x="154" y="12"/>
                    <a:pt x="145" y="32"/>
                    <a:pt x="148" y="49"/>
                  </a:cubicBezTo>
                  <a:cubicBezTo>
                    <a:pt x="148" y="58"/>
                    <a:pt x="147" y="67"/>
                    <a:pt x="147" y="75"/>
                  </a:cubicBezTo>
                  <a:cubicBezTo>
                    <a:pt x="147" y="88"/>
                    <a:pt x="150" y="102"/>
                    <a:pt x="148" y="116"/>
                  </a:cubicBezTo>
                  <a:cubicBezTo>
                    <a:pt x="145" y="139"/>
                    <a:pt x="156" y="163"/>
                    <a:pt x="137" y="183"/>
                  </a:cubicBezTo>
                  <a:cubicBezTo>
                    <a:pt x="136" y="198"/>
                    <a:pt x="136" y="212"/>
                    <a:pt x="134" y="227"/>
                  </a:cubicBezTo>
                  <a:cubicBezTo>
                    <a:pt x="119" y="327"/>
                    <a:pt x="121" y="429"/>
                    <a:pt x="92" y="527"/>
                  </a:cubicBezTo>
                  <a:cubicBezTo>
                    <a:pt x="72" y="572"/>
                    <a:pt x="44" y="594"/>
                    <a:pt x="0" y="551"/>
                  </a:cubicBezTo>
                  <a:cubicBezTo>
                    <a:pt x="15" y="436"/>
                    <a:pt x="29" y="322"/>
                    <a:pt x="44" y="206"/>
                  </a:cubicBezTo>
                  <a:cubicBezTo>
                    <a:pt x="70" y="160"/>
                    <a:pt x="41" y="108"/>
                    <a:pt x="63" y="62"/>
                  </a:cubicBezTo>
                  <a:cubicBezTo>
                    <a:pt x="63" y="56"/>
                    <a:pt x="64" y="50"/>
                    <a:pt x="67" y="46"/>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55" name="Forme libre 1754"/>
            <p:cNvSpPr>
              <a:spLocks noChangeArrowheads="1"/>
            </p:cNvSpPr>
            <p:nvPr userDrawn="1"/>
          </p:nvSpPr>
          <p:spPr bwMode="auto">
            <a:xfrm>
              <a:off x="4421188" y="1098550"/>
              <a:ext cx="57150" cy="231775"/>
            </a:xfrm>
            <a:custGeom>
              <a:avLst/>
              <a:gdLst>
                <a:gd name="T0" fmla="*/ 0 w 160"/>
                <a:gd name="T1" fmla="*/ 640 h 643"/>
                <a:gd name="T2" fmla="*/ 47 w 160"/>
                <a:gd name="T3" fmla="*/ 441 h 643"/>
                <a:gd name="T4" fmla="*/ 90 w 160"/>
                <a:gd name="T5" fmla="*/ 0 h 643"/>
                <a:gd name="T6" fmla="*/ 134 w 160"/>
                <a:gd name="T7" fmla="*/ 238 h 643"/>
                <a:gd name="T8" fmla="*/ 114 w 160"/>
                <a:gd name="T9" fmla="*/ 477 h 643"/>
                <a:gd name="T10" fmla="*/ 26 w 160"/>
                <a:gd name="T11" fmla="*/ 642 h 643"/>
                <a:gd name="T12" fmla="*/ 0 w 160"/>
                <a:gd name="T13" fmla="*/ 640 h 643"/>
              </a:gdLst>
              <a:ahLst/>
              <a:cxnLst>
                <a:cxn ang="0">
                  <a:pos x="T0" y="T1"/>
                </a:cxn>
                <a:cxn ang="0">
                  <a:pos x="T2" y="T3"/>
                </a:cxn>
                <a:cxn ang="0">
                  <a:pos x="T4" y="T5"/>
                </a:cxn>
                <a:cxn ang="0">
                  <a:pos x="T6" y="T7"/>
                </a:cxn>
                <a:cxn ang="0">
                  <a:pos x="T8" y="T9"/>
                </a:cxn>
                <a:cxn ang="0">
                  <a:pos x="T10" y="T11"/>
                </a:cxn>
                <a:cxn ang="0">
                  <a:pos x="T12" y="T13"/>
                </a:cxn>
              </a:cxnLst>
              <a:rect l="0" t="0" r="r" b="b"/>
              <a:pathLst>
                <a:path w="160" h="643">
                  <a:moveTo>
                    <a:pt x="0" y="640"/>
                  </a:moveTo>
                  <a:cubicBezTo>
                    <a:pt x="33" y="577"/>
                    <a:pt x="41" y="510"/>
                    <a:pt x="47" y="441"/>
                  </a:cubicBezTo>
                  <a:cubicBezTo>
                    <a:pt x="62" y="295"/>
                    <a:pt x="76" y="147"/>
                    <a:pt x="90" y="0"/>
                  </a:cubicBezTo>
                  <a:cubicBezTo>
                    <a:pt x="159" y="69"/>
                    <a:pt x="140" y="157"/>
                    <a:pt x="134" y="238"/>
                  </a:cubicBezTo>
                  <a:cubicBezTo>
                    <a:pt x="128" y="318"/>
                    <a:pt x="114" y="397"/>
                    <a:pt x="114" y="477"/>
                  </a:cubicBezTo>
                  <a:cubicBezTo>
                    <a:pt x="114" y="547"/>
                    <a:pt x="82" y="600"/>
                    <a:pt x="26" y="642"/>
                  </a:cubicBezTo>
                  <a:cubicBezTo>
                    <a:pt x="17" y="642"/>
                    <a:pt x="9" y="642"/>
                    <a:pt x="0" y="640"/>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56" name="Forme libre 1755"/>
            <p:cNvSpPr>
              <a:spLocks noChangeArrowheads="1"/>
            </p:cNvSpPr>
            <p:nvPr userDrawn="1"/>
          </p:nvSpPr>
          <p:spPr bwMode="auto">
            <a:xfrm>
              <a:off x="4240213" y="1073150"/>
              <a:ext cx="46037" cy="225425"/>
            </a:xfrm>
            <a:custGeom>
              <a:avLst/>
              <a:gdLst>
                <a:gd name="T0" fmla="*/ 43 w 128"/>
                <a:gd name="T1" fmla="*/ 229 h 628"/>
                <a:gd name="T2" fmla="*/ 46 w 128"/>
                <a:gd name="T3" fmla="*/ 165 h 628"/>
                <a:gd name="T4" fmla="*/ 70 w 128"/>
                <a:gd name="T5" fmla="*/ 0 h 628"/>
                <a:gd name="T6" fmla="*/ 125 w 128"/>
                <a:gd name="T7" fmla="*/ 86 h 628"/>
                <a:gd name="T8" fmla="*/ 96 w 128"/>
                <a:gd name="T9" fmla="*/ 575 h 628"/>
                <a:gd name="T10" fmla="*/ 23 w 128"/>
                <a:gd name="T11" fmla="*/ 614 h 628"/>
                <a:gd name="T12" fmla="*/ 20 w 128"/>
                <a:gd name="T13" fmla="*/ 549 h 628"/>
                <a:gd name="T14" fmla="*/ 21 w 128"/>
                <a:gd name="T15" fmla="*/ 550 h 628"/>
                <a:gd name="T16" fmla="*/ 43 w 128"/>
                <a:gd name="T17" fmla="*/ 229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628">
                  <a:moveTo>
                    <a:pt x="43" y="229"/>
                  </a:moveTo>
                  <a:cubicBezTo>
                    <a:pt x="44" y="208"/>
                    <a:pt x="44" y="187"/>
                    <a:pt x="46" y="165"/>
                  </a:cubicBezTo>
                  <a:cubicBezTo>
                    <a:pt x="73" y="113"/>
                    <a:pt x="32" y="51"/>
                    <a:pt x="70" y="0"/>
                  </a:cubicBezTo>
                  <a:cubicBezTo>
                    <a:pt x="124" y="7"/>
                    <a:pt x="127" y="52"/>
                    <a:pt x="125" y="86"/>
                  </a:cubicBezTo>
                  <a:cubicBezTo>
                    <a:pt x="119" y="249"/>
                    <a:pt x="107" y="411"/>
                    <a:pt x="96" y="575"/>
                  </a:cubicBezTo>
                  <a:cubicBezTo>
                    <a:pt x="93" y="623"/>
                    <a:pt x="61" y="627"/>
                    <a:pt x="23" y="614"/>
                  </a:cubicBezTo>
                  <a:cubicBezTo>
                    <a:pt x="0" y="593"/>
                    <a:pt x="1" y="572"/>
                    <a:pt x="20" y="549"/>
                  </a:cubicBezTo>
                  <a:lnTo>
                    <a:pt x="21" y="550"/>
                  </a:lnTo>
                  <a:cubicBezTo>
                    <a:pt x="50" y="445"/>
                    <a:pt x="15" y="335"/>
                    <a:pt x="43" y="229"/>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57" name="Forme libre 1756"/>
            <p:cNvSpPr>
              <a:spLocks noChangeArrowheads="1"/>
            </p:cNvSpPr>
            <p:nvPr userDrawn="1"/>
          </p:nvSpPr>
          <p:spPr bwMode="auto">
            <a:xfrm>
              <a:off x="4327525" y="1208088"/>
              <a:ext cx="36513" cy="112712"/>
            </a:xfrm>
            <a:custGeom>
              <a:avLst/>
              <a:gdLst>
                <a:gd name="T0" fmla="*/ 78 w 100"/>
                <a:gd name="T1" fmla="*/ 18 h 314"/>
                <a:gd name="T2" fmla="*/ 52 w 100"/>
                <a:gd name="T3" fmla="*/ 313 h 314"/>
                <a:gd name="T4" fmla="*/ 3 w 100"/>
                <a:gd name="T5" fmla="*/ 236 h 314"/>
                <a:gd name="T6" fmla="*/ 23 w 100"/>
                <a:gd name="T7" fmla="*/ 12 h 314"/>
                <a:gd name="T8" fmla="*/ 78 w 100"/>
                <a:gd name="T9" fmla="*/ 18 h 314"/>
              </a:gdLst>
              <a:ahLst/>
              <a:cxnLst>
                <a:cxn ang="0">
                  <a:pos x="T0" y="T1"/>
                </a:cxn>
                <a:cxn ang="0">
                  <a:pos x="T2" y="T3"/>
                </a:cxn>
                <a:cxn ang="0">
                  <a:pos x="T4" y="T5"/>
                </a:cxn>
                <a:cxn ang="0">
                  <a:pos x="T6" y="T7"/>
                </a:cxn>
                <a:cxn ang="0">
                  <a:pos x="T8" y="T9"/>
                </a:cxn>
              </a:cxnLst>
              <a:rect l="0" t="0" r="r" b="b"/>
              <a:pathLst>
                <a:path w="100" h="314">
                  <a:moveTo>
                    <a:pt x="78" y="18"/>
                  </a:moveTo>
                  <a:cubicBezTo>
                    <a:pt x="99" y="119"/>
                    <a:pt x="77" y="216"/>
                    <a:pt x="52" y="313"/>
                  </a:cubicBezTo>
                  <a:cubicBezTo>
                    <a:pt x="8" y="305"/>
                    <a:pt x="2" y="271"/>
                    <a:pt x="3" y="236"/>
                  </a:cubicBezTo>
                  <a:cubicBezTo>
                    <a:pt x="5" y="161"/>
                    <a:pt x="0" y="85"/>
                    <a:pt x="23" y="12"/>
                  </a:cubicBezTo>
                  <a:cubicBezTo>
                    <a:pt x="43" y="0"/>
                    <a:pt x="61" y="1"/>
                    <a:pt x="78" y="18"/>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58" name="Forme libre 1757"/>
            <p:cNvSpPr>
              <a:spLocks noChangeArrowheads="1"/>
            </p:cNvSpPr>
            <p:nvPr userDrawn="1"/>
          </p:nvSpPr>
          <p:spPr bwMode="auto">
            <a:xfrm>
              <a:off x="4335463" y="1092200"/>
              <a:ext cx="33337" cy="122238"/>
            </a:xfrm>
            <a:custGeom>
              <a:avLst/>
              <a:gdLst>
                <a:gd name="T0" fmla="*/ 55 w 94"/>
                <a:gd name="T1" fmla="*/ 339 h 340"/>
                <a:gd name="T2" fmla="*/ 54 w 94"/>
                <a:gd name="T3" fmla="*/ 339 h 340"/>
                <a:gd name="T4" fmla="*/ 54 w 94"/>
                <a:gd name="T5" fmla="*/ 339 h 340"/>
                <a:gd name="T6" fmla="*/ 55 w 94"/>
                <a:gd name="T7" fmla="*/ 339 h 340"/>
                <a:gd name="T8" fmla="*/ 0 w 94"/>
                <a:gd name="T9" fmla="*/ 334 h 340"/>
                <a:gd name="T10" fmla="*/ 28 w 94"/>
                <a:gd name="T11" fmla="*/ 15 h 340"/>
                <a:gd name="T12" fmla="*/ 90 w 94"/>
                <a:gd name="T13" fmla="*/ 66 h 340"/>
                <a:gd name="T14" fmla="*/ 73 w 94"/>
                <a:gd name="T15" fmla="*/ 223 h 340"/>
                <a:gd name="T16" fmla="*/ 54 w 94"/>
                <a:gd name="T17" fmla="*/ 339 h 340"/>
                <a:gd name="T18" fmla="*/ 0 w 94"/>
                <a:gd name="T19" fmla="*/ 33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340">
                  <a:moveTo>
                    <a:pt x="55" y="339"/>
                  </a:moveTo>
                  <a:lnTo>
                    <a:pt x="54" y="339"/>
                  </a:lnTo>
                  <a:lnTo>
                    <a:pt x="54" y="339"/>
                  </a:lnTo>
                  <a:lnTo>
                    <a:pt x="55" y="339"/>
                  </a:lnTo>
                  <a:close/>
                  <a:moveTo>
                    <a:pt x="0" y="334"/>
                  </a:moveTo>
                  <a:cubicBezTo>
                    <a:pt x="0" y="227"/>
                    <a:pt x="15" y="120"/>
                    <a:pt x="28" y="15"/>
                  </a:cubicBezTo>
                  <a:cubicBezTo>
                    <a:pt x="73" y="0"/>
                    <a:pt x="93" y="23"/>
                    <a:pt x="90" y="66"/>
                  </a:cubicBezTo>
                  <a:cubicBezTo>
                    <a:pt x="87" y="117"/>
                    <a:pt x="80" y="169"/>
                    <a:pt x="73" y="223"/>
                  </a:cubicBezTo>
                  <a:cubicBezTo>
                    <a:pt x="51" y="258"/>
                    <a:pt x="64" y="301"/>
                    <a:pt x="54" y="339"/>
                  </a:cubicBezTo>
                  <a:lnTo>
                    <a:pt x="0" y="334"/>
                  </a:lnTo>
                  <a:close/>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59" name="Forme libre 1758"/>
            <p:cNvSpPr>
              <a:spLocks noChangeArrowheads="1"/>
            </p:cNvSpPr>
            <p:nvPr userDrawn="1"/>
          </p:nvSpPr>
          <p:spPr bwMode="auto">
            <a:xfrm>
              <a:off x="4575175" y="1295400"/>
              <a:ext cx="34925" cy="60325"/>
            </a:xfrm>
            <a:custGeom>
              <a:avLst/>
              <a:gdLst>
                <a:gd name="T0" fmla="*/ 75 w 98"/>
                <a:gd name="T1" fmla="*/ 116 h 168"/>
                <a:gd name="T2" fmla="*/ 11 w 98"/>
                <a:gd name="T3" fmla="*/ 106 h 168"/>
                <a:gd name="T4" fmla="*/ 25 w 98"/>
                <a:gd name="T5" fmla="*/ 0 h 168"/>
                <a:gd name="T6" fmla="*/ 32 w 98"/>
                <a:gd name="T7" fmla="*/ 2 h 168"/>
                <a:gd name="T8" fmla="*/ 92 w 98"/>
                <a:gd name="T9" fmla="*/ 25 h 168"/>
                <a:gd name="T10" fmla="*/ 75 w 98"/>
                <a:gd name="T11" fmla="*/ 116 h 168"/>
              </a:gdLst>
              <a:ahLst/>
              <a:cxnLst>
                <a:cxn ang="0">
                  <a:pos x="T0" y="T1"/>
                </a:cxn>
                <a:cxn ang="0">
                  <a:pos x="T2" y="T3"/>
                </a:cxn>
                <a:cxn ang="0">
                  <a:pos x="T4" y="T5"/>
                </a:cxn>
                <a:cxn ang="0">
                  <a:pos x="T6" y="T7"/>
                </a:cxn>
                <a:cxn ang="0">
                  <a:pos x="T8" y="T9"/>
                </a:cxn>
                <a:cxn ang="0">
                  <a:pos x="T10" y="T11"/>
                </a:cxn>
              </a:cxnLst>
              <a:rect l="0" t="0" r="r" b="b"/>
              <a:pathLst>
                <a:path w="98" h="168">
                  <a:moveTo>
                    <a:pt x="75" y="116"/>
                  </a:moveTo>
                  <a:cubicBezTo>
                    <a:pt x="45" y="167"/>
                    <a:pt x="22" y="142"/>
                    <a:pt x="11" y="106"/>
                  </a:cubicBezTo>
                  <a:cubicBezTo>
                    <a:pt x="0" y="71"/>
                    <a:pt x="8" y="34"/>
                    <a:pt x="25" y="0"/>
                  </a:cubicBezTo>
                  <a:lnTo>
                    <a:pt x="32" y="2"/>
                  </a:lnTo>
                  <a:cubicBezTo>
                    <a:pt x="52" y="11"/>
                    <a:pt x="78" y="3"/>
                    <a:pt x="92" y="25"/>
                  </a:cubicBezTo>
                  <a:cubicBezTo>
                    <a:pt x="97" y="57"/>
                    <a:pt x="95" y="87"/>
                    <a:pt x="75" y="116"/>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60" name="Forme libre 1759"/>
            <p:cNvSpPr>
              <a:spLocks noChangeArrowheads="1"/>
            </p:cNvSpPr>
            <p:nvPr userDrawn="1"/>
          </p:nvSpPr>
          <p:spPr bwMode="auto">
            <a:xfrm>
              <a:off x="4135438" y="1068388"/>
              <a:ext cx="26987" cy="88900"/>
            </a:xfrm>
            <a:custGeom>
              <a:avLst/>
              <a:gdLst>
                <a:gd name="T0" fmla="*/ 15 w 76"/>
                <a:gd name="T1" fmla="*/ 245 h 246"/>
                <a:gd name="T2" fmla="*/ 33 w 76"/>
                <a:gd name="T3" fmla="*/ 18 h 246"/>
                <a:gd name="T4" fmla="*/ 36 w 76"/>
                <a:gd name="T5" fmla="*/ 15 h 246"/>
                <a:gd name="T6" fmla="*/ 58 w 76"/>
                <a:gd name="T7" fmla="*/ 16 h 246"/>
                <a:gd name="T8" fmla="*/ 58 w 76"/>
                <a:gd name="T9" fmla="*/ 16 h 246"/>
                <a:gd name="T10" fmla="*/ 58 w 76"/>
                <a:gd name="T11" fmla="*/ 108 h 246"/>
                <a:gd name="T12" fmla="*/ 58 w 76"/>
                <a:gd name="T13" fmla="*/ 131 h 246"/>
                <a:gd name="T14" fmla="*/ 15 w 76"/>
                <a:gd name="T15" fmla="*/ 245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246">
                  <a:moveTo>
                    <a:pt x="15" y="245"/>
                  </a:moveTo>
                  <a:cubicBezTo>
                    <a:pt x="0" y="168"/>
                    <a:pt x="21" y="93"/>
                    <a:pt x="33" y="18"/>
                  </a:cubicBezTo>
                  <a:lnTo>
                    <a:pt x="36" y="15"/>
                  </a:lnTo>
                  <a:cubicBezTo>
                    <a:pt x="44" y="0"/>
                    <a:pt x="52" y="0"/>
                    <a:pt x="58" y="16"/>
                  </a:cubicBezTo>
                  <a:lnTo>
                    <a:pt x="58" y="16"/>
                  </a:lnTo>
                  <a:cubicBezTo>
                    <a:pt x="75" y="47"/>
                    <a:pt x="75" y="77"/>
                    <a:pt x="58" y="108"/>
                  </a:cubicBezTo>
                  <a:cubicBezTo>
                    <a:pt x="58" y="116"/>
                    <a:pt x="58" y="123"/>
                    <a:pt x="58" y="131"/>
                  </a:cubicBezTo>
                  <a:cubicBezTo>
                    <a:pt x="35" y="165"/>
                    <a:pt x="70" y="223"/>
                    <a:pt x="15" y="245"/>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61" name="Forme libre 1760"/>
            <p:cNvSpPr>
              <a:spLocks noChangeArrowheads="1"/>
            </p:cNvSpPr>
            <p:nvPr userDrawn="1"/>
          </p:nvSpPr>
          <p:spPr bwMode="auto">
            <a:xfrm>
              <a:off x="4197350" y="1271588"/>
              <a:ext cx="50800" cy="33337"/>
            </a:xfrm>
            <a:custGeom>
              <a:avLst/>
              <a:gdLst>
                <a:gd name="T0" fmla="*/ 139 w 143"/>
                <a:gd name="T1" fmla="*/ 0 h 94"/>
                <a:gd name="T2" fmla="*/ 142 w 143"/>
                <a:gd name="T3" fmla="*/ 66 h 94"/>
                <a:gd name="T4" fmla="*/ 69 w 143"/>
                <a:gd name="T5" fmla="*/ 93 h 94"/>
                <a:gd name="T6" fmla="*/ 0 w 143"/>
                <a:gd name="T7" fmla="*/ 92 h 94"/>
                <a:gd name="T8" fmla="*/ 71 w 143"/>
                <a:gd name="T9" fmla="*/ 23 h 94"/>
                <a:gd name="T10" fmla="*/ 139 w 143"/>
                <a:gd name="T11" fmla="*/ 0 h 94"/>
              </a:gdLst>
              <a:ahLst/>
              <a:cxnLst>
                <a:cxn ang="0">
                  <a:pos x="T0" y="T1"/>
                </a:cxn>
                <a:cxn ang="0">
                  <a:pos x="T2" y="T3"/>
                </a:cxn>
                <a:cxn ang="0">
                  <a:pos x="T4" y="T5"/>
                </a:cxn>
                <a:cxn ang="0">
                  <a:pos x="T6" y="T7"/>
                </a:cxn>
                <a:cxn ang="0">
                  <a:pos x="T8" y="T9"/>
                </a:cxn>
                <a:cxn ang="0">
                  <a:pos x="T10" y="T11"/>
                </a:cxn>
              </a:cxnLst>
              <a:rect l="0" t="0" r="r" b="b"/>
              <a:pathLst>
                <a:path w="143" h="94">
                  <a:moveTo>
                    <a:pt x="139" y="0"/>
                  </a:moveTo>
                  <a:cubicBezTo>
                    <a:pt x="141" y="22"/>
                    <a:pt x="141" y="44"/>
                    <a:pt x="142" y="66"/>
                  </a:cubicBezTo>
                  <a:cubicBezTo>
                    <a:pt x="121" y="83"/>
                    <a:pt x="96" y="92"/>
                    <a:pt x="69" y="93"/>
                  </a:cubicBezTo>
                  <a:cubicBezTo>
                    <a:pt x="46" y="93"/>
                    <a:pt x="23" y="92"/>
                    <a:pt x="0" y="92"/>
                  </a:cubicBezTo>
                  <a:cubicBezTo>
                    <a:pt x="23" y="69"/>
                    <a:pt x="46" y="46"/>
                    <a:pt x="71" y="23"/>
                  </a:cubicBezTo>
                  <a:cubicBezTo>
                    <a:pt x="93" y="15"/>
                    <a:pt x="116" y="8"/>
                    <a:pt x="139" y="0"/>
                  </a:cubicBezTo>
                </a:path>
              </a:pathLst>
            </a:custGeom>
            <a:solidFill>
              <a:srgbClr val="0F0F0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62" name="Forme libre 1761"/>
            <p:cNvSpPr>
              <a:spLocks noChangeArrowheads="1"/>
            </p:cNvSpPr>
            <p:nvPr userDrawn="1"/>
          </p:nvSpPr>
          <p:spPr bwMode="auto">
            <a:xfrm>
              <a:off x="4240213" y="1155700"/>
              <a:ext cx="19050" cy="115888"/>
            </a:xfrm>
            <a:custGeom>
              <a:avLst/>
              <a:gdLst>
                <a:gd name="T0" fmla="*/ 42 w 52"/>
                <a:gd name="T1" fmla="*/ 0 h 324"/>
                <a:gd name="T2" fmla="*/ 22 w 52"/>
                <a:gd name="T3" fmla="*/ 323 h 324"/>
                <a:gd name="T4" fmla="*/ 42 w 52"/>
                <a:gd name="T5" fmla="*/ 0 h 324"/>
              </a:gdLst>
              <a:ahLst/>
              <a:cxnLst>
                <a:cxn ang="0">
                  <a:pos x="T0" y="T1"/>
                </a:cxn>
                <a:cxn ang="0">
                  <a:pos x="T2" y="T3"/>
                </a:cxn>
                <a:cxn ang="0">
                  <a:pos x="T4" y="T5"/>
                </a:cxn>
              </a:cxnLst>
              <a:rect l="0" t="0" r="r" b="b"/>
              <a:pathLst>
                <a:path w="52" h="324">
                  <a:moveTo>
                    <a:pt x="42" y="0"/>
                  </a:moveTo>
                  <a:cubicBezTo>
                    <a:pt x="42" y="107"/>
                    <a:pt x="51" y="216"/>
                    <a:pt x="22" y="323"/>
                  </a:cubicBezTo>
                  <a:cubicBezTo>
                    <a:pt x="25" y="214"/>
                    <a:pt x="0" y="106"/>
                    <a:pt x="42" y="0"/>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63" name="Forme libre 1762"/>
            <p:cNvSpPr>
              <a:spLocks noChangeArrowheads="1"/>
            </p:cNvSpPr>
            <p:nvPr userDrawn="1"/>
          </p:nvSpPr>
          <p:spPr bwMode="auto">
            <a:xfrm>
              <a:off x="4521200" y="1212850"/>
              <a:ext cx="17463" cy="107950"/>
            </a:xfrm>
            <a:custGeom>
              <a:avLst/>
              <a:gdLst>
                <a:gd name="T0" fmla="*/ 0 w 49"/>
                <a:gd name="T1" fmla="*/ 299 h 300"/>
                <a:gd name="T2" fmla="*/ 43 w 49"/>
                <a:gd name="T3" fmla="*/ 0 h 300"/>
                <a:gd name="T4" fmla="*/ 0 w 49"/>
                <a:gd name="T5" fmla="*/ 299 h 300"/>
              </a:gdLst>
              <a:ahLst/>
              <a:cxnLst>
                <a:cxn ang="0">
                  <a:pos x="T0" y="T1"/>
                </a:cxn>
                <a:cxn ang="0">
                  <a:pos x="T2" y="T3"/>
                </a:cxn>
                <a:cxn ang="0">
                  <a:pos x="T4" y="T5"/>
                </a:cxn>
              </a:cxnLst>
              <a:rect l="0" t="0" r="r" b="b"/>
              <a:pathLst>
                <a:path w="49" h="300">
                  <a:moveTo>
                    <a:pt x="0" y="299"/>
                  </a:moveTo>
                  <a:cubicBezTo>
                    <a:pt x="5" y="198"/>
                    <a:pt x="12" y="97"/>
                    <a:pt x="43" y="0"/>
                  </a:cubicBezTo>
                  <a:cubicBezTo>
                    <a:pt x="46" y="102"/>
                    <a:pt x="48" y="204"/>
                    <a:pt x="0" y="299"/>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64" name="Forme libre 1763"/>
            <p:cNvSpPr>
              <a:spLocks noChangeArrowheads="1"/>
            </p:cNvSpPr>
            <p:nvPr userDrawn="1"/>
          </p:nvSpPr>
          <p:spPr bwMode="auto">
            <a:xfrm>
              <a:off x="4364038" y="1298575"/>
              <a:ext cx="34925" cy="36513"/>
            </a:xfrm>
            <a:custGeom>
              <a:avLst/>
              <a:gdLst>
                <a:gd name="T0" fmla="*/ 0 w 95"/>
                <a:gd name="T1" fmla="*/ 61 h 103"/>
                <a:gd name="T2" fmla="*/ 87 w 95"/>
                <a:gd name="T3" fmla="*/ 17 h 103"/>
                <a:gd name="T4" fmla="*/ 55 w 95"/>
                <a:gd name="T5" fmla="*/ 93 h 103"/>
                <a:gd name="T6" fmla="*/ 0 w 95"/>
                <a:gd name="T7" fmla="*/ 61 h 103"/>
              </a:gdLst>
              <a:ahLst/>
              <a:cxnLst>
                <a:cxn ang="0">
                  <a:pos x="T0" y="T1"/>
                </a:cxn>
                <a:cxn ang="0">
                  <a:pos x="T2" y="T3"/>
                </a:cxn>
                <a:cxn ang="0">
                  <a:pos x="T4" y="T5"/>
                </a:cxn>
                <a:cxn ang="0">
                  <a:pos x="T6" y="T7"/>
                </a:cxn>
              </a:cxnLst>
              <a:rect l="0" t="0" r="r" b="b"/>
              <a:pathLst>
                <a:path w="95" h="103">
                  <a:moveTo>
                    <a:pt x="0" y="61"/>
                  </a:moveTo>
                  <a:cubicBezTo>
                    <a:pt x="29" y="47"/>
                    <a:pt x="42" y="0"/>
                    <a:pt x="87" y="17"/>
                  </a:cubicBezTo>
                  <a:cubicBezTo>
                    <a:pt x="86" y="46"/>
                    <a:pt x="94" y="81"/>
                    <a:pt x="55" y="93"/>
                  </a:cubicBezTo>
                  <a:cubicBezTo>
                    <a:pt x="29" y="102"/>
                    <a:pt x="14" y="81"/>
                    <a:pt x="0" y="61"/>
                  </a:cubicBezTo>
                </a:path>
              </a:pathLst>
            </a:custGeom>
            <a:solidFill>
              <a:srgbClr val="0F0F0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65" name="Forme libre 1764"/>
            <p:cNvSpPr>
              <a:spLocks noChangeArrowheads="1"/>
            </p:cNvSpPr>
            <p:nvPr userDrawn="1"/>
          </p:nvSpPr>
          <p:spPr bwMode="auto">
            <a:xfrm>
              <a:off x="4587875" y="1279525"/>
              <a:ext cx="22225" cy="25400"/>
            </a:xfrm>
            <a:custGeom>
              <a:avLst/>
              <a:gdLst>
                <a:gd name="T0" fmla="*/ 60 w 62"/>
                <a:gd name="T1" fmla="*/ 68 h 69"/>
                <a:gd name="T2" fmla="*/ 0 w 62"/>
                <a:gd name="T3" fmla="*/ 45 h 69"/>
                <a:gd name="T4" fmla="*/ 34 w 62"/>
                <a:gd name="T5" fmla="*/ 3 h 69"/>
                <a:gd name="T6" fmla="*/ 61 w 62"/>
                <a:gd name="T7" fmla="*/ 44 h 69"/>
                <a:gd name="T8" fmla="*/ 60 w 62"/>
                <a:gd name="T9" fmla="*/ 68 h 69"/>
              </a:gdLst>
              <a:ahLst/>
              <a:cxnLst>
                <a:cxn ang="0">
                  <a:pos x="T0" y="T1"/>
                </a:cxn>
                <a:cxn ang="0">
                  <a:pos x="T2" y="T3"/>
                </a:cxn>
                <a:cxn ang="0">
                  <a:pos x="T4" y="T5"/>
                </a:cxn>
                <a:cxn ang="0">
                  <a:pos x="T6" y="T7"/>
                </a:cxn>
                <a:cxn ang="0">
                  <a:pos x="T8" y="T9"/>
                </a:cxn>
              </a:cxnLst>
              <a:rect l="0" t="0" r="r" b="b"/>
              <a:pathLst>
                <a:path w="62" h="69">
                  <a:moveTo>
                    <a:pt x="60" y="68"/>
                  </a:moveTo>
                  <a:cubicBezTo>
                    <a:pt x="37" y="67"/>
                    <a:pt x="17" y="62"/>
                    <a:pt x="0" y="45"/>
                  </a:cubicBezTo>
                  <a:cubicBezTo>
                    <a:pt x="11" y="30"/>
                    <a:pt x="20" y="4"/>
                    <a:pt x="34" y="3"/>
                  </a:cubicBezTo>
                  <a:cubicBezTo>
                    <a:pt x="56" y="0"/>
                    <a:pt x="47" y="32"/>
                    <a:pt x="61" y="44"/>
                  </a:cubicBezTo>
                  <a:cubicBezTo>
                    <a:pt x="60" y="53"/>
                    <a:pt x="60" y="61"/>
                    <a:pt x="60" y="68"/>
                  </a:cubicBezTo>
                </a:path>
              </a:pathLst>
            </a:custGeom>
            <a:solidFill>
              <a:srgbClr val="B5B5B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66" name="Forme libre 1765"/>
            <p:cNvSpPr>
              <a:spLocks noChangeArrowheads="1"/>
            </p:cNvSpPr>
            <p:nvPr userDrawn="1"/>
          </p:nvSpPr>
          <p:spPr bwMode="auto">
            <a:xfrm>
              <a:off x="4251325" y="1073150"/>
              <a:ext cx="14288" cy="58738"/>
            </a:xfrm>
            <a:custGeom>
              <a:avLst/>
              <a:gdLst>
                <a:gd name="T0" fmla="*/ 39 w 40"/>
                <a:gd name="T1" fmla="*/ 0 h 165"/>
                <a:gd name="T2" fmla="*/ 14 w 40"/>
                <a:gd name="T3" fmla="*/ 164 h 165"/>
                <a:gd name="T4" fmla="*/ 39 w 40"/>
                <a:gd name="T5" fmla="*/ 0 h 165"/>
              </a:gdLst>
              <a:ahLst/>
              <a:cxnLst>
                <a:cxn ang="0">
                  <a:pos x="T0" y="T1"/>
                </a:cxn>
                <a:cxn ang="0">
                  <a:pos x="T2" y="T3"/>
                </a:cxn>
                <a:cxn ang="0">
                  <a:pos x="T4" y="T5"/>
                </a:cxn>
              </a:cxnLst>
              <a:rect l="0" t="0" r="r" b="b"/>
              <a:pathLst>
                <a:path w="40" h="165">
                  <a:moveTo>
                    <a:pt x="39" y="0"/>
                  </a:moveTo>
                  <a:cubicBezTo>
                    <a:pt x="31" y="55"/>
                    <a:pt x="36" y="112"/>
                    <a:pt x="14" y="164"/>
                  </a:cubicBezTo>
                  <a:cubicBezTo>
                    <a:pt x="13" y="109"/>
                    <a:pt x="0" y="51"/>
                    <a:pt x="39" y="0"/>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67" name="Forme libre 1766"/>
            <p:cNvSpPr>
              <a:spLocks noChangeArrowheads="1"/>
            </p:cNvSpPr>
            <p:nvPr userDrawn="1"/>
          </p:nvSpPr>
          <p:spPr bwMode="auto">
            <a:xfrm>
              <a:off x="4533900" y="1149350"/>
              <a:ext cx="11113" cy="47625"/>
            </a:xfrm>
            <a:custGeom>
              <a:avLst/>
              <a:gdLst>
                <a:gd name="T0" fmla="*/ 9 w 33"/>
                <a:gd name="T1" fmla="*/ 131 h 132"/>
                <a:gd name="T2" fmla="*/ 8 w 33"/>
                <a:gd name="T3" fmla="*/ 40 h 132"/>
                <a:gd name="T4" fmla="*/ 3 w 33"/>
                <a:gd name="T5" fmla="*/ 25 h 132"/>
                <a:gd name="T6" fmla="*/ 11 w 33"/>
                <a:gd name="T7" fmla="*/ 18 h 132"/>
                <a:gd name="T8" fmla="*/ 11 w 33"/>
                <a:gd name="T9" fmla="*/ 18 h 132"/>
                <a:gd name="T10" fmla="*/ 31 w 33"/>
                <a:gd name="T11" fmla="*/ 15 h 132"/>
                <a:gd name="T12" fmla="*/ 9 w 33"/>
                <a:gd name="T13" fmla="*/ 131 h 132"/>
              </a:gdLst>
              <a:ahLst/>
              <a:cxnLst>
                <a:cxn ang="0">
                  <a:pos x="T0" y="T1"/>
                </a:cxn>
                <a:cxn ang="0">
                  <a:pos x="T2" y="T3"/>
                </a:cxn>
                <a:cxn ang="0">
                  <a:pos x="T4" y="T5"/>
                </a:cxn>
                <a:cxn ang="0">
                  <a:pos x="T6" y="T7"/>
                </a:cxn>
                <a:cxn ang="0">
                  <a:pos x="T8" y="T9"/>
                </a:cxn>
                <a:cxn ang="0">
                  <a:pos x="T10" y="T11"/>
                </a:cxn>
                <a:cxn ang="0">
                  <a:pos x="T12" y="T13"/>
                </a:cxn>
              </a:cxnLst>
              <a:rect l="0" t="0" r="r" b="b"/>
              <a:pathLst>
                <a:path w="33" h="132">
                  <a:moveTo>
                    <a:pt x="9" y="131"/>
                  </a:moveTo>
                  <a:cubicBezTo>
                    <a:pt x="9" y="101"/>
                    <a:pt x="8" y="70"/>
                    <a:pt x="8" y="40"/>
                  </a:cubicBezTo>
                  <a:cubicBezTo>
                    <a:pt x="2" y="34"/>
                    <a:pt x="0" y="29"/>
                    <a:pt x="3" y="25"/>
                  </a:cubicBezTo>
                  <a:cubicBezTo>
                    <a:pt x="6" y="20"/>
                    <a:pt x="8" y="18"/>
                    <a:pt x="11" y="18"/>
                  </a:cubicBezTo>
                  <a:lnTo>
                    <a:pt x="11" y="18"/>
                  </a:lnTo>
                  <a:cubicBezTo>
                    <a:pt x="16" y="2"/>
                    <a:pt x="22" y="0"/>
                    <a:pt x="31" y="15"/>
                  </a:cubicBezTo>
                  <a:cubicBezTo>
                    <a:pt x="31" y="57"/>
                    <a:pt x="32" y="96"/>
                    <a:pt x="9" y="131"/>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68" name="Forme libre 1767"/>
            <p:cNvSpPr>
              <a:spLocks noChangeArrowheads="1"/>
            </p:cNvSpPr>
            <p:nvPr userDrawn="1"/>
          </p:nvSpPr>
          <p:spPr bwMode="auto">
            <a:xfrm>
              <a:off x="4183063" y="1049338"/>
              <a:ext cx="23812" cy="19050"/>
            </a:xfrm>
            <a:custGeom>
              <a:avLst/>
              <a:gdLst>
                <a:gd name="T0" fmla="*/ 66 w 67"/>
                <a:gd name="T1" fmla="*/ 23 h 51"/>
                <a:gd name="T2" fmla="*/ 0 w 67"/>
                <a:gd name="T3" fmla="*/ 50 h 51"/>
                <a:gd name="T4" fmla="*/ 66 w 67"/>
                <a:gd name="T5" fmla="*/ 23 h 51"/>
              </a:gdLst>
              <a:ahLst/>
              <a:cxnLst>
                <a:cxn ang="0">
                  <a:pos x="T0" y="T1"/>
                </a:cxn>
                <a:cxn ang="0">
                  <a:pos x="T2" y="T3"/>
                </a:cxn>
                <a:cxn ang="0">
                  <a:pos x="T4" y="T5"/>
                </a:cxn>
              </a:cxnLst>
              <a:rect l="0" t="0" r="r" b="b"/>
              <a:pathLst>
                <a:path w="67" h="51">
                  <a:moveTo>
                    <a:pt x="66" y="23"/>
                  </a:moveTo>
                  <a:cubicBezTo>
                    <a:pt x="40" y="23"/>
                    <a:pt x="17" y="32"/>
                    <a:pt x="0" y="50"/>
                  </a:cubicBezTo>
                  <a:cubicBezTo>
                    <a:pt x="9" y="12"/>
                    <a:pt x="29" y="0"/>
                    <a:pt x="66" y="23"/>
                  </a:cubicBezTo>
                </a:path>
              </a:pathLst>
            </a:custGeom>
            <a:solidFill>
              <a:srgbClr val="39393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69" name="Forme libre 1768"/>
            <p:cNvSpPr>
              <a:spLocks noChangeArrowheads="1"/>
            </p:cNvSpPr>
            <p:nvPr userDrawn="1"/>
          </p:nvSpPr>
          <p:spPr bwMode="auto">
            <a:xfrm>
              <a:off x="4157663" y="1073150"/>
              <a:ext cx="7937" cy="33338"/>
            </a:xfrm>
            <a:custGeom>
              <a:avLst/>
              <a:gdLst>
                <a:gd name="T0" fmla="*/ 0 w 23"/>
                <a:gd name="T1" fmla="*/ 92 h 93"/>
                <a:gd name="T2" fmla="*/ 0 w 23"/>
                <a:gd name="T3" fmla="*/ 0 h 93"/>
                <a:gd name="T4" fmla="*/ 0 w 23"/>
                <a:gd name="T5" fmla="*/ 92 h 93"/>
              </a:gdLst>
              <a:ahLst/>
              <a:cxnLst>
                <a:cxn ang="0">
                  <a:pos x="T0" y="T1"/>
                </a:cxn>
                <a:cxn ang="0">
                  <a:pos x="T2" y="T3"/>
                </a:cxn>
                <a:cxn ang="0">
                  <a:pos x="T4" y="T5"/>
                </a:cxn>
              </a:cxnLst>
              <a:rect l="0" t="0" r="r" b="b"/>
              <a:pathLst>
                <a:path w="23" h="93">
                  <a:moveTo>
                    <a:pt x="0" y="92"/>
                  </a:moveTo>
                  <a:cubicBezTo>
                    <a:pt x="0" y="61"/>
                    <a:pt x="0" y="31"/>
                    <a:pt x="0" y="0"/>
                  </a:cubicBezTo>
                  <a:cubicBezTo>
                    <a:pt x="22" y="29"/>
                    <a:pt x="22" y="60"/>
                    <a:pt x="0" y="92"/>
                  </a:cubicBezTo>
                </a:path>
              </a:pathLst>
            </a:custGeom>
            <a:solidFill>
              <a:srgbClr val="39393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70" name="Forme libre 1769"/>
            <p:cNvSpPr>
              <a:spLocks noChangeArrowheads="1"/>
            </p:cNvSpPr>
            <p:nvPr userDrawn="1"/>
          </p:nvSpPr>
          <p:spPr bwMode="auto">
            <a:xfrm>
              <a:off x="4537075" y="1128713"/>
              <a:ext cx="9525" cy="26987"/>
            </a:xfrm>
            <a:custGeom>
              <a:avLst/>
              <a:gdLst>
                <a:gd name="T0" fmla="*/ 21 w 25"/>
                <a:gd name="T1" fmla="*/ 73 h 77"/>
                <a:gd name="T2" fmla="*/ 1 w 25"/>
                <a:gd name="T3" fmla="*/ 76 h 77"/>
                <a:gd name="T4" fmla="*/ 0 w 25"/>
                <a:gd name="T5" fmla="*/ 6 h 77"/>
                <a:gd name="T6" fmla="*/ 9 w 25"/>
                <a:gd name="T7" fmla="*/ 0 h 77"/>
                <a:gd name="T8" fmla="*/ 24 w 25"/>
                <a:gd name="T9" fmla="*/ 4 h 77"/>
                <a:gd name="T10" fmla="*/ 21 w 25"/>
                <a:gd name="T11" fmla="*/ 73 h 77"/>
              </a:gdLst>
              <a:ahLst/>
              <a:cxnLst>
                <a:cxn ang="0">
                  <a:pos x="T0" y="T1"/>
                </a:cxn>
                <a:cxn ang="0">
                  <a:pos x="T2" y="T3"/>
                </a:cxn>
                <a:cxn ang="0">
                  <a:pos x="T4" y="T5"/>
                </a:cxn>
                <a:cxn ang="0">
                  <a:pos x="T6" y="T7"/>
                </a:cxn>
                <a:cxn ang="0">
                  <a:pos x="T8" y="T9"/>
                </a:cxn>
                <a:cxn ang="0">
                  <a:pos x="T10" y="T11"/>
                </a:cxn>
              </a:cxnLst>
              <a:rect l="0" t="0" r="r" b="b"/>
              <a:pathLst>
                <a:path w="25" h="77">
                  <a:moveTo>
                    <a:pt x="21" y="73"/>
                  </a:moveTo>
                  <a:cubicBezTo>
                    <a:pt x="15" y="74"/>
                    <a:pt x="8" y="74"/>
                    <a:pt x="1" y="76"/>
                  </a:cubicBezTo>
                  <a:cubicBezTo>
                    <a:pt x="1" y="53"/>
                    <a:pt x="0" y="29"/>
                    <a:pt x="0" y="6"/>
                  </a:cubicBezTo>
                  <a:lnTo>
                    <a:pt x="9" y="0"/>
                  </a:lnTo>
                  <a:cubicBezTo>
                    <a:pt x="14" y="1"/>
                    <a:pt x="20" y="3"/>
                    <a:pt x="24" y="4"/>
                  </a:cubicBezTo>
                  <a:cubicBezTo>
                    <a:pt x="23" y="27"/>
                    <a:pt x="23" y="50"/>
                    <a:pt x="21" y="73"/>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71" name="Forme libre 1770"/>
            <p:cNvSpPr>
              <a:spLocks noChangeArrowheads="1"/>
            </p:cNvSpPr>
            <p:nvPr userDrawn="1"/>
          </p:nvSpPr>
          <p:spPr bwMode="auto">
            <a:xfrm>
              <a:off x="4149725" y="1057275"/>
              <a:ext cx="7938" cy="17463"/>
            </a:xfrm>
            <a:custGeom>
              <a:avLst/>
              <a:gdLst>
                <a:gd name="T0" fmla="*/ 21 w 22"/>
                <a:gd name="T1" fmla="*/ 46 h 47"/>
                <a:gd name="T2" fmla="*/ 0 w 22"/>
                <a:gd name="T3" fmla="*/ 44 h 47"/>
                <a:gd name="T4" fmla="*/ 0 w 22"/>
                <a:gd name="T5" fmla="*/ 0 h 47"/>
                <a:gd name="T6" fmla="*/ 21 w 22"/>
                <a:gd name="T7" fmla="*/ 46 h 47"/>
              </a:gdLst>
              <a:ahLst/>
              <a:cxnLst>
                <a:cxn ang="0">
                  <a:pos x="T0" y="T1"/>
                </a:cxn>
                <a:cxn ang="0">
                  <a:pos x="T2" y="T3"/>
                </a:cxn>
                <a:cxn ang="0">
                  <a:pos x="T4" y="T5"/>
                </a:cxn>
                <a:cxn ang="0">
                  <a:pos x="T6" y="T7"/>
                </a:cxn>
              </a:cxnLst>
              <a:rect l="0" t="0" r="r" b="b"/>
              <a:pathLst>
                <a:path w="22" h="47">
                  <a:moveTo>
                    <a:pt x="21" y="46"/>
                  </a:moveTo>
                  <a:cubicBezTo>
                    <a:pt x="14" y="46"/>
                    <a:pt x="6" y="46"/>
                    <a:pt x="0" y="44"/>
                  </a:cubicBezTo>
                  <a:cubicBezTo>
                    <a:pt x="0" y="29"/>
                    <a:pt x="0" y="14"/>
                    <a:pt x="0" y="0"/>
                  </a:cubicBezTo>
                  <a:cubicBezTo>
                    <a:pt x="6" y="15"/>
                    <a:pt x="14" y="31"/>
                    <a:pt x="21" y="46"/>
                  </a:cubicBezTo>
                </a:path>
              </a:pathLst>
            </a:custGeom>
            <a:solidFill>
              <a:srgbClr val="39393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72" name="Forme libre 1771"/>
            <p:cNvSpPr>
              <a:spLocks noChangeArrowheads="1"/>
            </p:cNvSpPr>
            <p:nvPr userDrawn="1"/>
          </p:nvSpPr>
          <p:spPr bwMode="auto">
            <a:xfrm>
              <a:off x="4538663" y="1123950"/>
              <a:ext cx="6350" cy="7938"/>
            </a:xfrm>
            <a:custGeom>
              <a:avLst/>
              <a:gdLst>
                <a:gd name="T0" fmla="*/ 15 w 17"/>
                <a:gd name="T1" fmla="*/ 20 h 21"/>
                <a:gd name="T2" fmla="*/ 0 w 17"/>
                <a:gd name="T3" fmla="*/ 16 h 21"/>
                <a:gd name="T4" fmla="*/ 16 w 17"/>
                <a:gd name="T5" fmla="*/ 0 h 21"/>
                <a:gd name="T6" fmla="*/ 15 w 17"/>
                <a:gd name="T7" fmla="*/ 20 h 21"/>
              </a:gdLst>
              <a:ahLst/>
              <a:cxnLst>
                <a:cxn ang="0">
                  <a:pos x="T0" y="T1"/>
                </a:cxn>
                <a:cxn ang="0">
                  <a:pos x="T2" y="T3"/>
                </a:cxn>
                <a:cxn ang="0">
                  <a:pos x="T4" y="T5"/>
                </a:cxn>
                <a:cxn ang="0">
                  <a:pos x="T6" y="T7"/>
                </a:cxn>
              </a:cxnLst>
              <a:rect l="0" t="0" r="r" b="b"/>
              <a:pathLst>
                <a:path w="17" h="21">
                  <a:moveTo>
                    <a:pt x="15" y="20"/>
                  </a:moveTo>
                  <a:cubicBezTo>
                    <a:pt x="10" y="19"/>
                    <a:pt x="4" y="17"/>
                    <a:pt x="0" y="16"/>
                  </a:cubicBezTo>
                  <a:cubicBezTo>
                    <a:pt x="4" y="10"/>
                    <a:pt x="9" y="3"/>
                    <a:pt x="16" y="0"/>
                  </a:cubicBezTo>
                  <a:cubicBezTo>
                    <a:pt x="16" y="6"/>
                    <a:pt x="16" y="14"/>
                    <a:pt x="15" y="2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73" name="Forme libre 1772"/>
            <p:cNvSpPr>
              <a:spLocks noChangeArrowheads="1"/>
            </p:cNvSpPr>
            <p:nvPr userDrawn="1"/>
          </p:nvSpPr>
          <p:spPr bwMode="auto">
            <a:xfrm>
              <a:off x="4545013" y="1114425"/>
              <a:ext cx="7937" cy="9525"/>
            </a:xfrm>
            <a:custGeom>
              <a:avLst/>
              <a:gdLst>
                <a:gd name="T0" fmla="*/ 0 w 21"/>
                <a:gd name="T1" fmla="*/ 26 h 27"/>
                <a:gd name="T2" fmla="*/ 2 w 21"/>
                <a:gd name="T3" fmla="*/ 0 h 27"/>
                <a:gd name="T4" fmla="*/ 20 w 21"/>
                <a:gd name="T5" fmla="*/ 23 h 27"/>
                <a:gd name="T6" fmla="*/ 0 w 21"/>
                <a:gd name="T7" fmla="*/ 26 h 27"/>
              </a:gdLst>
              <a:ahLst/>
              <a:cxnLst>
                <a:cxn ang="0">
                  <a:pos x="T0" y="T1"/>
                </a:cxn>
                <a:cxn ang="0">
                  <a:pos x="T2" y="T3"/>
                </a:cxn>
                <a:cxn ang="0">
                  <a:pos x="T4" y="T5"/>
                </a:cxn>
                <a:cxn ang="0">
                  <a:pos x="T6" y="T7"/>
                </a:cxn>
              </a:cxnLst>
              <a:rect l="0" t="0" r="r" b="b"/>
              <a:pathLst>
                <a:path w="21" h="27">
                  <a:moveTo>
                    <a:pt x="0" y="26"/>
                  </a:moveTo>
                  <a:cubicBezTo>
                    <a:pt x="0" y="17"/>
                    <a:pt x="0" y="9"/>
                    <a:pt x="2" y="0"/>
                  </a:cubicBezTo>
                  <a:cubicBezTo>
                    <a:pt x="8" y="8"/>
                    <a:pt x="14" y="15"/>
                    <a:pt x="20" y="23"/>
                  </a:cubicBezTo>
                  <a:cubicBezTo>
                    <a:pt x="14" y="24"/>
                    <a:pt x="6" y="26"/>
                    <a:pt x="0" y="26"/>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74" name="Forme libre 1773"/>
            <p:cNvSpPr>
              <a:spLocks noChangeArrowheads="1"/>
            </p:cNvSpPr>
            <p:nvPr userDrawn="1"/>
          </p:nvSpPr>
          <p:spPr bwMode="auto">
            <a:xfrm>
              <a:off x="4248150" y="1609725"/>
              <a:ext cx="454025" cy="111125"/>
            </a:xfrm>
            <a:custGeom>
              <a:avLst/>
              <a:gdLst>
                <a:gd name="T0" fmla="*/ 1258 w 1259"/>
                <a:gd name="T1" fmla="*/ 159 h 309"/>
                <a:gd name="T2" fmla="*/ 1258 w 1259"/>
                <a:gd name="T3" fmla="*/ 180 h 309"/>
                <a:gd name="T4" fmla="*/ 1258 w 1259"/>
                <a:gd name="T5" fmla="*/ 197 h 309"/>
                <a:gd name="T6" fmla="*/ 1194 w 1259"/>
                <a:gd name="T7" fmla="*/ 288 h 309"/>
                <a:gd name="T8" fmla="*/ 1052 w 1259"/>
                <a:gd name="T9" fmla="*/ 259 h 309"/>
                <a:gd name="T10" fmla="*/ 340 w 1259"/>
                <a:gd name="T11" fmla="*/ 237 h 309"/>
                <a:gd name="T12" fmla="*/ 241 w 1259"/>
                <a:gd name="T13" fmla="*/ 214 h 309"/>
                <a:gd name="T14" fmla="*/ 162 w 1259"/>
                <a:gd name="T15" fmla="*/ 235 h 309"/>
                <a:gd name="T16" fmla="*/ 111 w 1259"/>
                <a:gd name="T17" fmla="*/ 292 h 309"/>
                <a:gd name="T18" fmla="*/ 58 w 1259"/>
                <a:gd name="T19" fmla="*/ 209 h 309"/>
                <a:gd name="T20" fmla="*/ 50 w 1259"/>
                <a:gd name="T21" fmla="*/ 142 h 309"/>
                <a:gd name="T22" fmla="*/ 41 w 1259"/>
                <a:gd name="T23" fmla="*/ 110 h 309"/>
                <a:gd name="T24" fmla="*/ 24 w 1259"/>
                <a:gd name="T25" fmla="*/ 82 h 309"/>
                <a:gd name="T26" fmla="*/ 0 w 1259"/>
                <a:gd name="T27" fmla="*/ 43 h 309"/>
                <a:gd name="T28" fmla="*/ 0 w 1259"/>
                <a:gd name="T29" fmla="*/ 43 h 309"/>
                <a:gd name="T30" fmla="*/ 267 w 1259"/>
                <a:gd name="T31" fmla="*/ 88 h 309"/>
                <a:gd name="T32" fmla="*/ 349 w 1259"/>
                <a:gd name="T33" fmla="*/ 116 h 309"/>
                <a:gd name="T34" fmla="*/ 623 w 1259"/>
                <a:gd name="T35" fmla="*/ 134 h 309"/>
                <a:gd name="T36" fmla="*/ 1101 w 1259"/>
                <a:gd name="T37" fmla="*/ 172 h 309"/>
                <a:gd name="T38" fmla="*/ 1258 w 1259"/>
                <a:gd name="T39" fmla="*/ 15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9" h="309">
                  <a:moveTo>
                    <a:pt x="1258" y="159"/>
                  </a:moveTo>
                  <a:cubicBezTo>
                    <a:pt x="1258" y="166"/>
                    <a:pt x="1258" y="172"/>
                    <a:pt x="1258" y="180"/>
                  </a:cubicBezTo>
                  <a:cubicBezTo>
                    <a:pt x="1258" y="186"/>
                    <a:pt x="1258" y="192"/>
                    <a:pt x="1258" y="197"/>
                  </a:cubicBezTo>
                  <a:cubicBezTo>
                    <a:pt x="1247" y="235"/>
                    <a:pt x="1250" y="282"/>
                    <a:pt x="1194" y="288"/>
                  </a:cubicBezTo>
                  <a:cubicBezTo>
                    <a:pt x="1148" y="269"/>
                    <a:pt x="1102" y="256"/>
                    <a:pt x="1052" y="259"/>
                  </a:cubicBezTo>
                  <a:cubicBezTo>
                    <a:pt x="814" y="275"/>
                    <a:pt x="579" y="238"/>
                    <a:pt x="340" y="237"/>
                  </a:cubicBezTo>
                  <a:cubicBezTo>
                    <a:pt x="305" y="237"/>
                    <a:pt x="273" y="229"/>
                    <a:pt x="241" y="214"/>
                  </a:cubicBezTo>
                  <a:cubicBezTo>
                    <a:pt x="210" y="198"/>
                    <a:pt x="183" y="204"/>
                    <a:pt x="162" y="235"/>
                  </a:cubicBezTo>
                  <a:cubicBezTo>
                    <a:pt x="146" y="256"/>
                    <a:pt x="160" y="308"/>
                    <a:pt x="111" y="292"/>
                  </a:cubicBezTo>
                  <a:cubicBezTo>
                    <a:pt x="78" y="281"/>
                    <a:pt x="62" y="246"/>
                    <a:pt x="58" y="209"/>
                  </a:cubicBezTo>
                  <a:cubicBezTo>
                    <a:pt x="55" y="186"/>
                    <a:pt x="56" y="163"/>
                    <a:pt x="50" y="142"/>
                  </a:cubicBezTo>
                  <a:cubicBezTo>
                    <a:pt x="47" y="131"/>
                    <a:pt x="44" y="120"/>
                    <a:pt x="41" y="110"/>
                  </a:cubicBezTo>
                  <a:cubicBezTo>
                    <a:pt x="36" y="101"/>
                    <a:pt x="30" y="91"/>
                    <a:pt x="24" y="82"/>
                  </a:cubicBezTo>
                  <a:cubicBezTo>
                    <a:pt x="14" y="70"/>
                    <a:pt x="9" y="55"/>
                    <a:pt x="0" y="43"/>
                  </a:cubicBezTo>
                  <a:lnTo>
                    <a:pt x="0" y="43"/>
                  </a:lnTo>
                  <a:cubicBezTo>
                    <a:pt x="97" y="0"/>
                    <a:pt x="183" y="50"/>
                    <a:pt x="267" y="88"/>
                  </a:cubicBezTo>
                  <a:cubicBezTo>
                    <a:pt x="294" y="101"/>
                    <a:pt x="320" y="111"/>
                    <a:pt x="349" y="116"/>
                  </a:cubicBezTo>
                  <a:cubicBezTo>
                    <a:pt x="440" y="130"/>
                    <a:pt x="531" y="137"/>
                    <a:pt x="623" y="134"/>
                  </a:cubicBezTo>
                  <a:cubicBezTo>
                    <a:pt x="783" y="130"/>
                    <a:pt x="942" y="151"/>
                    <a:pt x="1101" y="172"/>
                  </a:cubicBezTo>
                  <a:cubicBezTo>
                    <a:pt x="1156" y="180"/>
                    <a:pt x="1205" y="159"/>
                    <a:pt x="1258" y="159"/>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75" name="Forme libre 1774"/>
            <p:cNvSpPr>
              <a:spLocks noChangeArrowheads="1"/>
            </p:cNvSpPr>
            <p:nvPr userDrawn="1"/>
          </p:nvSpPr>
          <p:spPr bwMode="auto">
            <a:xfrm>
              <a:off x="4970463" y="1663700"/>
              <a:ext cx="266700" cy="157163"/>
            </a:xfrm>
            <a:custGeom>
              <a:avLst/>
              <a:gdLst>
                <a:gd name="T0" fmla="*/ 328 w 741"/>
                <a:gd name="T1" fmla="*/ 9 h 435"/>
                <a:gd name="T2" fmla="*/ 373 w 741"/>
                <a:gd name="T3" fmla="*/ 32 h 435"/>
                <a:gd name="T4" fmla="*/ 595 w 741"/>
                <a:gd name="T5" fmla="*/ 266 h 435"/>
                <a:gd name="T6" fmla="*/ 694 w 741"/>
                <a:gd name="T7" fmla="*/ 284 h 435"/>
                <a:gd name="T8" fmla="*/ 606 w 741"/>
                <a:gd name="T9" fmla="*/ 428 h 435"/>
                <a:gd name="T10" fmla="*/ 551 w 741"/>
                <a:gd name="T11" fmla="*/ 428 h 435"/>
                <a:gd name="T12" fmla="*/ 505 w 741"/>
                <a:gd name="T13" fmla="*/ 403 h 435"/>
                <a:gd name="T14" fmla="*/ 477 w 741"/>
                <a:gd name="T15" fmla="*/ 386 h 435"/>
                <a:gd name="T16" fmla="*/ 435 w 741"/>
                <a:gd name="T17" fmla="*/ 366 h 435"/>
                <a:gd name="T18" fmla="*/ 328 w 741"/>
                <a:gd name="T19" fmla="*/ 333 h 435"/>
                <a:gd name="T20" fmla="*/ 68 w 741"/>
                <a:gd name="T21" fmla="*/ 223 h 435"/>
                <a:gd name="T22" fmla="*/ 5 w 741"/>
                <a:gd name="T23" fmla="*/ 163 h 435"/>
                <a:gd name="T24" fmla="*/ 93 w 741"/>
                <a:gd name="T25" fmla="*/ 69 h 435"/>
                <a:gd name="T26" fmla="*/ 218 w 741"/>
                <a:gd name="T27" fmla="*/ 72 h 435"/>
                <a:gd name="T28" fmla="*/ 236 w 741"/>
                <a:gd name="T29" fmla="*/ 76 h 435"/>
                <a:gd name="T30" fmla="*/ 270 w 741"/>
                <a:gd name="T31" fmla="*/ 76 h 435"/>
                <a:gd name="T32" fmla="*/ 305 w 741"/>
                <a:gd name="T33" fmla="*/ 8 h 435"/>
                <a:gd name="T34" fmla="*/ 328 w 741"/>
                <a:gd name="T35" fmla="*/ 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1" h="435">
                  <a:moveTo>
                    <a:pt x="328" y="9"/>
                  </a:moveTo>
                  <a:cubicBezTo>
                    <a:pt x="343" y="17"/>
                    <a:pt x="358" y="24"/>
                    <a:pt x="373" y="32"/>
                  </a:cubicBezTo>
                  <a:cubicBezTo>
                    <a:pt x="390" y="176"/>
                    <a:pt x="448" y="238"/>
                    <a:pt x="595" y="266"/>
                  </a:cubicBezTo>
                  <a:cubicBezTo>
                    <a:pt x="629" y="272"/>
                    <a:pt x="661" y="278"/>
                    <a:pt x="694" y="284"/>
                  </a:cubicBezTo>
                  <a:cubicBezTo>
                    <a:pt x="740" y="379"/>
                    <a:pt x="659" y="394"/>
                    <a:pt x="606" y="428"/>
                  </a:cubicBezTo>
                  <a:cubicBezTo>
                    <a:pt x="587" y="434"/>
                    <a:pt x="569" y="434"/>
                    <a:pt x="551" y="428"/>
                  </a:cubicBezTo>
                  <a:cubicBezTo>
                    <a:pt x="534" y="421"/>
                    <a:pt x="520" y="412"/>
                    <a:pt x="505" y="403"/>
                  </a:cubicBezTo>
                  <a:cubicBezTo>
                    <a:pt x="496" y="397"/>
                    <a:pt x="486" y="391"/>
                    <a:pt x="477" y="386"/>
                  </a:cubicBezTo>
                  <a:cubicBezTo>
                    <a:pt x="464" y="379"/>
                    <a:pt x="450" y="371"/>
                    <a:pt x="435" y="366"/>
                  </a:cubicBezTo>
                  <a:cubicBezTo>
                    <a:pt x="396" y="360"/>
                    <a:pt x="364" y="341"/>
                    <a:pt x="328" y="333"/>
                  </a:cubicBezTo>
                  <a:cubicBezTo>
                    <a:pt x="239" y="301"/>
                    <a:pt x="157" y="255"/>
                    <a:pt x="68" y="223"/>
                  </a:cubicBezTo>
                  <a:cubicBezTo>
                    <a:pt x="39" y="212"/>
                    <a:pt x="14" y="195"/>
                    <a:pt x="5" y="163"/>
                  </a:cubicBezTo>
                  <a:cubicBezTo>
                    <a:pt x="0" y="99"/>
                    <a:pt x="37" y="73"/>
                    <a:pt x="93" y="69"/>
                  </a:cubicBezTo>
                  <a:cubicBezTo>
                    <a:pt x="134" y="66"/>
                    <a:pt x="176" y="64"/>
                    <a:pt x="218" y="72"/>
                  </a:cubicBezTo>
                  <a:cubicBezTo>
                    <a:pt x="224" y="73"/>
                    <a:pt x="230" y="75"/>
                    <a:pt x="236" y="76"/>
                  </a:cubicBezTo>
                  <a:cubicBezTo>
                    <a:pt x="247" y="76"/>
                    <a:pt x="259" y="76"/>
                    <a:pt x="270" y="76"/>
                  </a:cubicBezTo>
                  <a:cubicBezTo>
                    <a:pt x="326" y="78"/>
                    <a:pt x="335" y="52"/>
                    <a:pt x="305" y="8"/>
                  </a:cubicBezTo>
                  <a:cubicBezTo>
                    <a:pt x="312" y="1"/>
                    <a:pt x="320" y="0"/>
                    <a:pt x="328" y="9"/>
                  </a:cubicBezTo>
                </a:path>
              </a:pathLst>
            </a:custGeom>
            <a:solidFill>
              <a:srgbClr val="1E1E1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76" name="Forme libre 1775"/>
            <p:cNvSpPr>
              <a:spLocks noChangeArrowheads="1"/>
            </p:cNvSpPr>
            <p:nvPr userDrawn="1"/>
          </p:nvSpPr>
          <p:spPr bwMode="auto">
            <a:xfrm>
              <a:off x="4929188" y="1651000"/>
              <a:ext cx="127000" cy="49213"/>
            </a:xfrm>
            <a:custGeom>
              <a:avLst/>
              <a:gdLst>
                <a:gd name="T0" fmla="*/ 8 w 353"/>
                <a:gd name="T1" fmla="*/ 0 h 138"/>
                <a:gd name="T2" fmla="*/ 300 w 353"/>
                <a:gd name="T3" fmla="*/ 66 h 138"/>
                <a:gd name="T4" fmla="*/ 348 w 353"/>
                <a:gd name="T5" fmla="*/ 113 h 138"/>
                <a:gd name="T6" fmla="*/ 348 w 353"/>
                <a:gd name="T7" fmla="*/ 113 h 138"/>
                <a:gd name="T8" fmla="*/ 113 w 353"/>
                <a:gd name="T9" fmla="*/ 131 h 138"/>
                <a:gd name="T10" fmla="*/ 8 w 353"/>
                <a:gd name="T11" fmla="*/ 0 h 138"/>
              </a:gdLst>
              <a:ahLst/>
              <a:cxnLst>
                <a:cxn ang="0">
                  <a:pos x="T0" y="T1"/>
                </a:cxn>
                <a:cxn ang="0">
                  <a:pos x="T2" y="T3"/>
                </a:cxn>
                <a:cxn ang="0">
                  <a:pos x="T4" y="T5"/>
                </a:cxn>
                <a:cxn ang="0">
                  <a:pos x="T6" y="T7"/>
                </a:cxn>
                <a:cxn ang="0">
                  <a:pos x="T8" y="T9"/>
                </a:cxn>
                <a:cxn ang="0">
                  <a:pos x="T10" y="T11"/>
                </a:cxn>
              </a:cxnLst>
              <a:rect l="0" t="0" r="r" b="b"/>
              <a:pathLst>
                <a:path w="353" h="138">
                  <a:moveTo>
                    <a:pt x="8" y="0"/>
                  </a:moveTo>
                  <a:cubicBezTo>
                    <a:pt x="106" y="21"/>
                    <a:pt x="203" y="44"/>
                    <a:pt x="300" y="66"/>
                  </a:cubicBezTo>
                  <a:cubicBezTo>
                    <a:pt x="326" y="72"/>
                    <a:pt x="352" y="76"/>
                    <a:pt x="348" y="113"/>
                  </a:cubicBezTo>
                  <a:lnTo>
                    <a:pt x="348" y="113"/>
                  </a:lnTo>
                  <a:cubicBezTo>
                    <a:pt x="271" y="137"/>
                    <a:pt x="191" y="127"/>
                    <a:pt x="113" y="131"/>
                  </a:cubicBezTo>
                  <a:cubicBezTo>
                    <a:pt x="32" y="137"/>
                    <a:pt x="0" y="78"/>
                    <a:pt x="8" y="0"/>
                  </a:cubicBezTo>
                </a:path>
              </a:pathLst>
            </a:custGeom>
            <a:solidFill>
              <a:srgbClr val="50505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77" name="Forme libre 1776"/>
            <p:cNvSpPr>
              <a:spLocks noChangeArrowheads="1"/>
            </p:cNvSpPr>
            <p:nvPr userDrawn="1"/>
          </p:nvSpPr>
          <p:spPr bwMode="auto">
            <a:xfrm>
              <a:off x="5080000" y="1658938"/>
              <a:ext cx="7938" cy="7937"/>
            </a:xfrm>
            <a:custGeom>
              <a:avLst/>
              <a:gdLst>
                <a:gd name="T0" fmla="*/ 23 w 24"/>
                <a:gd name="T1" fmla="*/ 23 h 24"/>
                <a:gd name="T2" fmla="*/ 0 w 24"/>
                <a:gd name="T3" fmla="*/ 23 h 24"/>
                <a:gd name="T4" fmla="*/ 0 w 24"/>
                <a:gd name="T5" fmla="*/ 0 h 24"/>
                <a:gd name="T6" fmla="*/ 23 w 24"/>
                <a:gd name="T7" fmla="*/ 23 h 24"/>
              </a:gdLst>
              <a:ahLst/>
              <a:cxnLst>
                <a:cxn ang="0">
                  <a:pos x="T0" y="T1"/>
                </a:cxn>
                <a:cxn ang="0">
                  <a:pos x="T2" y="T3"/>
                </a:cxn>
                <a:cxn ang="0">
                  <a:pos x="T4" y="T5"/>
                </a:cxn>
                <a:cxn ang="0">
                  <a:pos x="T6" y="T7"/>
                </a:cxn>
              </a:cxnLst>
              <a:rect l="0" t="0" r="r" b="b"/>
              <a:pathLst>
                <a:path w="24" h="24">
                  <a:moveTo>
                    <a:pt x="23" y="23"/>
                  </a:moveTo>
                  <a:cubicBezTo>
                    <a:pt x="15" y="23"/>
                    <a:pt x="7" y="23"/>
                    <a:pt x="0" y="23"/>
                  </a:cubicBezTo>
                  <a:cubicBezTo>
                    <a:pt x="0" y="15"/>
                    <a:pt x="0" y="8"/>
                    <a:pt x="0" y="0"/>
                  </a:cubicBezTo>
                  <a:cubicBezTo>
                    <a:pt x="7" y="8"/>
                    <a:pt x="15" y="15"/>
                    <a:pt x="23" y="23"/>
                  </a:cubicBezTo>
                </a:path>
              </a:pathLst>
            </a:custGeom>
            <a:solidFill>
              <a:srgbClr val="1C1C1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78" name="Forme libre 1777"/>
            <p:cNvSpPr>
              <a:spLocks noChangeArrowheads="1"/>
            </p:cNvSpPr>
            <p:nvPr userDrawn="1"/>
          </p:nvSpPr>
          <p:spPr bwMode="auto">
            <a:xfrm>
              <a:off x="4821238" y="1676400"/>
              <a:ext cx="279400" cy="754063"/>
            </a:xfrm>
            <a:custGeom>
              <a:avLst/>
              <a:gdLst>
                <a:gd name="T0" fmla="*/ 446 w 777"/>
                <a:gd name="T1" fmla="*/ 134 h 2095"/>
                <a:gd name="T2" fmla="*/ 766 w 777"/>
                <a:gd name="T3" fmla="*/ 273 h 2095"/>
                <a:gd name="T4" fmla="*/ 737 w 777"/>
                <a:gd name="T5" fmla="*/ 325 h 2095"/>
                <a:gd name="T6" fmla="*/ 524 w 777"/>
                <a:gd name="T7" fmla="*/ 310 h 2095"/>
                <a:gd name="T8" fmla="*/ 611 w 777"/>
                <a:gd name="T9" fmla="*/ 425 h 2095"/>
                <a:gd name="T10" fmla="*/ 662 w 777"/>
                <a:gd name="T11" fmla="*/ 585 h 2095"/>
                <a:gd name="T12" fmla="*/ 621 w 777"/>
                <a:gd name="T13" fmla="*/ 1388 h 2095"/>
                <a:gd name="T14" fmla="*/ 509 w 777"/>
                <a:gd name="T15" fmla="*/ 2077 h 2095"/>
                <a:gd name="T16" fmla="*/ 478 w 777"/>
                <a:gd name="T17" fmla="*/ 2094 h 2095"/>
                <a:gd name="T18" fmla="*/ 423 w 777"/>
                <a:gd name="T19" fmla="*/ 2048 h 2095"/>
                <a:gd name="T20" fmla="*/ 405 w 777"/>
                <a:gd name="T21" fmla="*/ 1979 h 2095"/>
                <a:gd name="T22" fmla="*/ 409 w 777"/>
                <a:gd name="T23" fmla="*/ 1862 h 2095"/>
                <a:gd name="T24" fmla="*/ 411 w 777"/>
                <a:gd name="T25" fmla="*/ 1826 h 2095"/>
                <a:gd name="T26" fmla="*/ 417 w 777"/>
                <a:gd name="T27" fmla="*/ 1460 h 2095"/>
                <a:gd name="T28" fmla="*/ 470 w 777"/>
                <a:gd name="T29" fmla="*/ 1245 h 2095"/>
                <a:gd name="T30" fmla="*/ 446 w 777"/>
                <a:gd name="T31" fmla="*/ 1042 h 2095"/>
                <a:gd name="T32" fmla="*/ 394 w 777"/>
                <a:gd name="T33" fmla="*/ 837 h 2095"/>
                <a:gd name="T34" fmla="*/ 402 w 777"/>
                <a:gd name="T35" fmla="*/ 782 h 2095"/>
                <a:gd name="T36" fmla="*/ 417 w 777"/>
                <a:gd name="T37" fmla="*/ 732 h 2095"/>
                <a:gd name="T38" fmla="*/ 333 w 777"/>
                <a:gd name="T39" fmla="*/ 409 h 2095"/>
                <a:gd name="T40" fmla="*/ 73 w 777"/>
                <a:gd name="T41" fmla="*/ 197 h 2095"/>
                <a:gd name="T42" fmla="*/ 3 w 777"/>
                <a:gd name="T43" fmla="*/ 119 h 2095"/>
                <a:gd name="T44" fmla="*/ 145 w 777"/>
                <a:gd name="T45" fmla="*/ 98 h 2095"/>
                <a:gd name="T46" fmla="*/ 142 w 777"/>
                <a:gd name="T47" fmla="*/ 76 h 2095"/>
                <a:gd name="T48" fmla="*/ 101 w 777"/>
                <a:gd name="T49" fmla="*/ 46 h 2095"/>
                <a:gd name="T50" fmla="*/ 78 w 777"/>
                <a:gd name="T51" fmla="*/ 0 h 2095"/>
                <a:gd name="T52" fmla="*/ 284 w 777"/>
                <a:gd name="T53" fmla="*/ 69 h 2095"/>
                <a:gd name="T54" fmla="*/ 446 w 777"/>
                <a:gd name="T55" fmla="*/ 134 h 2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77" h="2095">
                  <a:moveTo>
                    <a:pt x="446" y="134"/>
                  </a:moveTo>
                  <a:cubicBezTo>
                    <a:pt x="550" y="183"/>
                    <a:pt x="663" y="215"/>
                    <a:pt x="766" y="273"/>
                  </a:cubicBezTo>
                  <a:cubicBezTo>
                    <a:pt x="776" y="301"/>
                    <a:pt x="758" y="315"/>
                    <a:pt x="737" y="325"/>
                  </a:cubicBezTo>
                  <a:cubicBezTo>
                    <a:pt x="662" y="356"/>
                    <a:pt x="598" y="260"/>
                    <a:pt x="524" y="310"/>
                  </a:cubicBezTo>
                  <a:cubicBezTo>
                    <a:pt x="530" y="367"/>
                    <a:pt x="576" y="396"/>
                    <a:pt x="611" y="425"/>
                  </a:cubicBezTo>
                  <a:cubicBezTo>
                    <a:pt x="668" y="470"/>
                    <a:pt x="683" y="519"/>
                    <a:pt x="662" y="585"/>
                  </a:cubicBezTo>
                  <a:cubicBezTo>
                    <a:pt x="726" y="857"/>
                    <a:pt x="659" y="1127"/>
                    <a:pt x="621" y="1388"/>
                  </a:cubicBezTo>
                  <a:cubicBezTo>
                    <a:pt x="587" y="1617"/>
                    <a:pt x="530" y="1845"/>
                    <a:pt x="509" y="2077"/>
                  </a:cubicBezTo>
                  <a:cubicBezTo>
                    <a:pt x="501" y="2088"/>
                    <a:pt x="490" y="2092"/>
                    <a:pt x="478" y="2094"/>
                  </a:cubicBezTo>
                  <a:cubicBezTo>
                    <a:pt x="449" y="2091"/>
                    <a:pt x="437" y="2069"/>
                    <a:pt x="423" y="2048"/>
                  </a:cubicBezTo>
                  <a:cubicBezTo>
                    <a:pt x="411" y="2027"/>
                    <a:pt x="411" y="2002"/>
                    <a:pt x="405" y="1979"/>
                  </a:cubicBezTo>
                  <a:cubicBezTo>
                    <a:pt x="388" y="1939"/>
                    <a:pt x="414" y="1901"/>
                    <a:pt x="409" y="1862"/>
                  </a:cubicBezTo>
                  <a:cubicBezTo>
                    <a:pt x="409" y="1849"/>
                    <a:pt x="409" y="1839"/>
                    <a:pt x="411" y="1826"/>
                  </a:cubicBezTo>
                  <a:cubicBezTo>
                    <a:pt x="455" y="1704"/>
                    <a:pt x="395" y="1582"/>
                    <a:pt x="417" y="1460"/>
                  </a:cubicBezTo>
                  <a:cubicBezTo>
                    <a:pt x="441" y="1390"/>
                    <a:pt x="455" y="1316"/>
                    <a:pt x="470" y="1245"/>
                  </a:cubicBezTo>
                  <a:cubicBezTo>
                    <a:pt x="486" y="1177"/>
                    <a:pt x="487" y="1110"/>
                    <a:pt x="446" y="1042"/>
                  </a:cubicBezTo>
                  <a:cubicBezTo>
                    <a:pt x="409" y="982"/>
                    <a:pt x="392" y="910"/>
                    <a:pt x="394" y="837"/>
                  </a:cubicBezTo>
                  <a:cubicBezTo>
                    <a:pt x="394" y="819"/>
                    <a:pt x="395" y="800"/>
                    <a:pt x="402" y="782"/>
                  </a:cubicBezTo>
                  <a:cubicBezTo>
                    <a:pt x="408" y="765"/>
                    <a:pt x="411" y="748"/>
                    <a:pt x="417" y="732"/>
                  </a:cubicBezTo>
                  <a:cubicBezTo>
                    <a:pt x="496" y="597"/>
                    <a:pt x="399" y="501"/>
                    <a:pt x="333" y="409"/>
                  </a:cubicBezTo>
                  <a:cubicBezTo>
                    <a:pt x="269" y="319"/>
                    <a:pt x="185" y="238"/>
                    <a:pt x="73" y="197"/>
                  </a:cubicBezTo>
                  <a:cubicBezTo>
                    <a:pt x="41" y="185"/>
                    <a:pt x="0" y="170"/>
                    <a:pt x="3" y="119"/>
                  </a:cubicBezTo>
                  <a:cubicBezTo>
                    <a:pt x="41" y="57"/>
                    <a:pt x="102" y="139"/>
                    <a:pt x="145" y="98"/>
                  </a:cubicBezTo>
                  <a:cubicBezTo>
                    <a:pt x="147" y="90"/>
                    <a:pt x="145" y="83"/>
                    <a:pt x="142" y="76"/>
                  </a:cubicBezTo>
                  <a:cubicBezTo>
                    <a:pt x="131" y="61"/>
                    <a:pt x="115" y="57"/>
                    <a:pt x="101" y="46"/>
                  </a:cubicBezTo>
                  <a:cubicBezTo>
                    <a:pt x="93" y="31"/>
                    <a:pt x="85" y="15"/>
                    <a:pt x="78" y="0"/>
                  </a:cubicBezTo>
                  <a:cubicBezTo>
                    <a:pt x="153" y="5"/>
                    <a:pt x="212" y="57"/>
                    <a:pt x="284" y="69"/>
                  </a:cubicBezTo>
                  <a:cubicBezTo>
                    <a:pt x="360" y="40"/>
                    <a:pt x="411" y="70"/>
                    <a:pt x="446" y="134"/>
                  </a:cubicBezTo>
                </a:path>
              </a:pathLst>
            </a:custGeom>
            <a:solidFill>
              <a:srgbClr val="68686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79" name="Forme libre 1778"/>
            <p:cNvSpPr>
              <a:spLocks noChangeArrowheads="1"/>
            </p:cNvSpPr>
            <p:nvPr userDrawn="1"/>
          </p:nvSpPr>
          <p:spPr bwMode="auto">
            <a:xfrm>
              <a:off x="4921250" y="1651000"/>
              <a:ext cx="134938" cy="73025"/>
            </a:xfrm>
            <a:custGeom>
              <a:avLst/>
              <a:gdLst>
                <a:gd name="T0" fmla="*/ 170 w 376"/>
                <a:gd name="T1" fmla="*/ 204 h 205"/>
                <a:gd name="T2" fmla="*/ 10 w 376"/>
                <a:gd name="T3" fmla="*/ 136 h 205"/>
                <a:gd name="T4" fmla="*/ 34 w 376"/>
                <a:gd name="T5" fmla="*/ 0 h 205"/>
                <a:gd name="T6" fmla="*/ 133 w 376"/>
                <a:gd name="T7" fmla="*/ 93 h 205"/>
                <a:gd name="T8" fmla="*/ 375 w 376"/>
                <a:gd name="T9" fmla="*/ 113 h 205"/>
                <a:gd name="T10" fmla="*/ 259 w 376"/>
                <a:gd name="T11" fmla="*/ 137 h 205"/>
                <a:gd name="T12" fmla="*/ 170 w 376"/>
                <a:gd name="T13" fmla="*/ 204 h 205"/>
              </a:gdLst>
              <a:ahLst/>
              <a:cxnLst>
                <a:cxn ang="0">
                  <a:pos x="T0" y="T1"/>
                </a:cxn>
                <a:cxn ang="0">
                  <a:pos x="T2" y="T3"/>
                </a:cxn>
                <a:cxn ang="0">
                  <a:pos x="T4" y="T5"/>
                </a:cxn>
                <a:cxn ang="0">
                  <a:pos x="T6" y="T7"/>
                </a:cxn>
                <a:cxn ang="0">
                  <a:pos x="T8" y="T9"/>
                </a:cxn>
                <a:cxn ang="0">
                  <a:pos x="T10" y="T11"/>
                </a:cxn>
                <a:cxn ang="0">
                  <a:pos x="T12" y="T13"/>
                </a:cxn>
              </a:cxnLst>
              <a:rect l="0" t="0" r="r" b="b"/>
              <a:pathLst>
                <a:path w="376" h="205">
                  <a:moveTo>
                    <a:pt x="170" y="204"/>
                  </a:moveTo>
                  <a:cubicBezTo>
                    <a:pt x="112" y="191"/>
                    <a:pt x="58" y="169"/>
                    <a:pt x="10" y="136"/>
                  </a:cubicBezTo>
                  <a:cubicBezTo>
                    <a:pt x="36" y="93"/>
                    <a:pt x="0" y="41"/>
                    <a:pt x="34" y="0"/>
                  </a:cubicBezTo>
                  <a:cubicBezTo>
                    <a:pt x="45" y="53"/>
                    <a:pt x="83" y="78"/>
                    <a:pt x="133" y="93"/>
                  </a:cubicBezTo>
                  <a:cubicBezTo>
                    <a:pt x="213" y="116"/>
                    <a:pt x="294" y="113"/>
                    <a:pt x="375" y="113"/>
                  </a:cubicBezTo>
                  <a:cubicBezTo>
                    <a:pt x="340" y="136"/>
                    <a:pt x="299" y="136"/>
                    <a:pt x="259" y="137"/>
                  </a:cubicBezTo>
                  <a:cubicBezTo>
                    <a:pt x="216" y="140"/>
                    <a:pt x="182" y="159"/>
                    <a:pt x="170" y="204"/>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80" name="Forme libre 1779"/>
            <p:cNvSpPr>
              <a:spLocks noChangeArrowheads="1"/>
            </p:cNvSpPr>
            <p:nvPr userDrawn="1"/>
          </p:nvSpPr>
          <p:spPr bwMode="auto">
            <a:xfrm>
              <a:off x="4689475" y="1674813"/>
              <a:ext cx="307975" cy="298450"/>
            </a:xfrm>
            <a:custGeom>
              <a:avLst/>
              <a:gdLst>
                <a:gd name="T0" fmla="*/ 538 w 854"/>
                <a:gd name="T1" fmla="*/ 70 h 827"/>
                <a:gd name="T2" fmla="*/ 630 w 854"/>
                <a:gd name="T3" fmla="*/ 183 h 827"/>
                <a:gd name="T4" fmla="*/ 378 w 854"/>
                <a:gd name="T5" fmla="*/ 116 h 827"/>
                <a:gd name="T6" fmla="*/ 364 w 854"/>
                <a:gd name="T7" fmla="*/ 119 h 827"/>
                <a:gd name="T8" fmla="*/ 323 w 854"/>
                <a:gd name="T9" fmla="*/ 122 h 827"/>
                <a:gd name="T10" fmla="*/ 295 w 854"/>
                <a:gd name="T11" fmla="*/ 113 h 827"/>
                <a:gd name="T12" fmla="*/ 245 w 854"/>
                <a:gd name="T13" fmla="*/ 98 h 827"/>
                <a:gd name="T14" fmla="*/ 814 w 854"/>
                <a:gd name="T15" fmla="*/ 617 h 827"/>
                <a:gd name="T16" fmla="*/ 813 w 854"/>
                <a:gd name="T17" fmla="*/ 733 h 827"/>
                <a:gd name="T18" fmla="*/ 811 w 854"/>
                <a:gd name="T19" fmla="*/ 780 h 827"/>
                <a:gd name="T20" fmla="*/ 604 w 854"/>
                <a:gd name="T21" fmla="*/ 782 h 827"/>
                <a:gd name="T22" fmla="*/ 208 w 854"/>
                <a:gd name="T23" fmla="*/ 756 h 827"/>
                <a:gd name="T24" fmla="*/ 115 w 854"/>
                <a:gd name="T25" fmla="*/ 738 h 827"/>
                <a:gd name="T26" fmla="*/ 321 w 854"/>
                <a:gd name="T27" fmla="*/ 576 h 827"/>
                <a:gd name="T28" fmla="*/ 578 w 854"/>
                <a:gd name="T29" fmla="*/ 597 h 827"/>
                <a:gd name="T30" fmla="*/ 637 w 854"/>
                <a:gd name="T31" fmla="*/ 589 h 827"/>
                <a:gd name="T32" fmla="*/ 575 w 854"/>
                <a:gd name="T33" fmla="*/ 490 h 827"/>
                <a:gd name="T34" fmla="*/ 465 w 854"/>
                <a:gd name="T35" fmla="*/ 396 h 827"/>
                <a:gd name="T36" fmla="*/ 449 w 854"/>
                <a:gd name="T37" fmla="*/ 368 h 827"/>
                <a:gd name="T38" fmla="*/ 179 w 854"/>
                <a:gd name="T39" fmla="*/ 217 h 827"/>
                <a:gd name="T40" fmla="*/ 0 w 854"/>
                <a:gd name="T41" fmla="*/ 116 h 827"/>
                <a:gd name="T42" fmla="*/ 29 w 854"/>
                <a:gd name="T43" fmla="*/ 6 h 827"/>
                <a:gd name="T44" fmla="*/ 34 w 854"/>
                <a:gd name="T45" fmla="*/ 0 h 827"/>
                <a:gd name="T46" fmla="*/ 430 w 854"/>
                <a:gd name="T47" fmla="*/ 81 h 827"/>
                <a:gd name="T48" fmla="*/ 469 w 854"/>
                <a:gd name="T49" fmla="*/ 46 h 827"/>
                <a:gd name="T50" fmla="*/ 538 w 854"/>
                <a:gd name="T51" fmla="*/ 7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54" h="827">
                  <a:moveTo>
                    <a:pt x="538" y="70"/>
                  </a:moveTo>
                  <a:cubicBezTo>
                    <a:pt x="570" y="110"/>
                    <a:pt x="604" y="150"/>
                    <a:pt x="630" y="183"/>
                  </a:cubicBezTo>
                  <a:cubicBezTo>
                    <a:pt x="550" y="180"/>
                    <a:pt x="471" y="118"/>
                    <a:pt x="378" y="116"/>
                  </a:cubicBezTo>
                  <a:cubicBezTo>
                    <a:pt x="373" y="118"/>
                    <a:pt x="369" y="119"/>
                    <a:pt x="364" y="119"/>
                  </a:cubicBezTo>
                  <a:cubicBezTo>
                    <a:pt x="350" y="124"/>
                    <a:pt x="336" y="124"/>
                    <a:pt x="323" y="122"/>
                  </a:cubicBezTo>
                  <a:cubicBezTo>
                    <a:pt x="314" y="119"/>
                    <a:pt x="304" y="116"/>
                    <a:pt x="295" y="113"/>
                  </a:cubicBezTo>
                  <a:cubicBezTo>
                    <a:pt x="278" y="105"/>
                    <a:pt x="260" y="102"/>
                    <a:pt x="245" y="98"/>
                  </a:cubicBezTo>
                  <a:cubicBezTo>
                    <a:pt x="529" y="191"/>
                    <a:pt x="737" y="380"/>
                    <a:pt x="814" y="617"/>
                  </a:cubicBezTo>
                  <a:cubicBezTo>
                    <a:pt x="827" y="655"/>
                    <a:pt x="853" y="695"/>
                    <a:pt x="813" y="733"/>
                  </a:cubicBezTo>
                  <a:cubicBezTo>
                    <a:pt x="813" y="748"/>
                    <a:pt x="811" y="765"/>
                    <a:pt x="811" y="780"/>
                  </a:cubicBezTo>
                  <a:cubicBezTo>
                    <a:pt x="743" y="826"/>
                    <a:pt x="671" y="808"/>
                    <a:pt x="604" y="782"/>
                  </a:cubicBezTo>
                  <a:cubicBezTo>
                    <a:pt x="474" y="732"/>
                    <a:pt x="347" y="681"/>
                    <a:pt x="208" y="756"/>
                  </a:cubicBezTo>
                  <a:cubicBezTo>
                    <a:pt x="176" y="773"/>
                    <a:pt x="141" y="768"/>
                    <a:pt x="115" y="738"/>
                  </a:cubicBezTo>
                  <a:cubicBezTo>
                    <a:pt x="127" y="638"/>
                    <a:pt x="213" y="568"/>
                    <a:pt x="321" y="576"/>
                  </a:cubicBezTo>
                  <a:cubicBezTo>
                    <a:pt x="407" y="582"/>
                    <a:pt x="494" y="585"/>
                    <a:pt x="578" y="597"/>
                  </a:cubicBezTo>
                  <a:cubicBezTo>
                    <a:pt x="598" y="589"/>
                    <a:pt x="622" y="629"/>
                    <a:pt x="637" y="589"/>
                  </a:cubicBezTo>
                  <a:cubicBezTo>
                    <a:pt x="643" y="539"/>
                    <a:pt x="610" y="515"/>
                    <a:pt x="575" y="490"/>
                  </a:cubicBezTo>
                  <a:cubicBezTo>
                    <a:pt x="535" y="463"/>
                    <a:pt x="486" y="446"/>
                    <a:pt x="465" y="396"/>
                  </a:cubicBezTo>
                  <a:cubicBezTo>
                    <a:pt x="460" y="386"/>
                    <a:pt x="456" y="377"/>
                    <a:pt x="449" y="368"/>
                  </a:cubicBezTo>
                  <a:cubicBezTo>
                    <a:pt x="382" y="276"/>
                    <a:pt x="283" y="244"/>
                    <a:pt x="179" y="217"/>
                  </a:cubicBezTo>
                  <a:cubicBezTo>
                    <a:pt x="112" y="199"/>
                    <a:pt x="34" y="196"/>
                    <a:pt x="0" y="116"/>
                  </a:cubicBezTo>
                  <a:cubicBezTo>
                    <a:pt x="8" y="79"/>
                    <a:pt x="10" y="40"/>
                    <a:pt x="29" y="6"/>
                  </a:cubicBezTo>
                  <a:lnTo>
                    <a:pt x="34" y="0"/>
                  </a:lnTo>
                  <a:cubicBezTo>
                    <a:pt x="165" y="31"/>
                    <a:pt x="301" y="35"/>
                    <a:pt x="430" y="81"/>
                  </a:cubicBezTo>
                  <a:cubicBezTo>
                    <a:pt x="456" y="90"/>
                    <a:pt x="474" y="79"/>
                    <a:pt x="469" y="46"/>
                  </a:cubicBezTo>
                  <a:cubicBezTo>
                    <a:pt x="494" y="49"/>
                    <a:pt x="518" y="55"/>
                    <a:pt x="538" y="70"/>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81" name="Forme libre 1780"/>
            <p:cNvSpPr>
              <a:spLocks noChangeArrowheads="1"/>
            </p:cNvSpPr>
            <p:nvPr userDrawn="1"/>
          </p:nvSpPr>
          <p:spPr bwMode="auto">
            <a:xfrm>
              <a:off x="4675188" y="1204913"/>
              <a:ext cx="36512" cy="134937"/>
            </a:xfrm>
            <a:custGeom>
              <a:avLst/>
              <a:gdLst>
                <a:gd name="T0" fmla="*/ 102 w 103"/>
                <a:gd name="T1" fmla="*/ 27 h 377"/>
                <a:gd name="T2" fmla="*/ 102 w 103"/>
                <a:gd name="T3" fmla="*/ 46 h 377"/>
                <a:gd name="T4" fmla="*/ 101 w 103"/>
                <a:gd name="T5" fmla="*/ 73 h 377"/>
                <a:gd name="T6" fmla="*/ 94 w 103"/>
                <a:gd name="T7" fmla="*/ 163 h 377"/>
                <a:gd name="T8" fmla="*/ 64 w 103"/>
                <a:gd name="T9" fmla="*/ 363 h 377"/>
                <a:gd name="T10" fmla="*/ 0 w 103"/>
                <a:gd name="T11" fmla="*/ 298 h 377"/>
                <a:gd name="T12" fmla="*/ 46 w 103"/>
                <a:gd name="T13" fmla="*/ 0 h 377"/>
                <a:gd name="T14" fmla="*/ 102 w 103"/>
                <a:gd name="T15" fmla="*/ 27 h 3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377">
                  <a:moveTo>
                    <a:pt x="102" y="27"/>
                  </a:moveTo>
                  <a:cubicBezTo>
                    <a:pt x="102" y="33"/>
                    <a:pt x="102" y="40"/>
                    <a:pt x="102" y="46"/>
                  </a:cubicBezTo>
                  <a:cubicBezTo>
                    <a:pt x="98" y="55"/>
                    <a:pt x="98" y="64"/>
                    <a:pt x="101" y="73"/>
                  </a:cubicBezTo>
                  <a:cubicBezTo>
                    <a:pt x="99" y="104"/>
                    <a:pt x="96" y="133"/>
                    <a:pt x="94" y="163"/>
                  </a:cubicBezTo>
                  <a:cubicBezTo>
                    <a:pt x="65" y="227"/>
                    <a:pt x="62" y="295"/>
                    <a:pt x="64" y="363"/>
                  </a:cubicBezTo>
                  <a:cubicBezTo>
                    <a:pt x="7" y="376"/>
                    <a:pt x="18" y="322"/>
                    <a:pt x="0" y="298"/>
                  </a:cubicBezTo>
                  <a:cubicBezTo>
                    <a:pt x="9" y="197"/>
                    <a:pt x="12" y="96"/>
                    <a:pt x="46" y="0"/>
                  </a:cubicBezTo>
                  <a:cubicBezTo>
                    <a:pt x="65" y="7"/>
                    <a:pt x="84" y="18"/>
                    <a:pt x="102" y="27"/>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82" name="Forme libre 1781"/>
            <p:cNvSpPr>
              <a:spLocks noChangeArrowheads="1"/>
            </p:cNvSpPr>
            <p:nvPr userDrawn="1"/>
          </p:nvSpPr>
          <p:spPr bwMode="auto">
            <a:xfrm>
              <a:off x="4594225" y="1122363"/>
              <a:ext cx="7938" cy="25400"/>
            </a:xfrm>
            <a:custGeom>
              <a:avLst/>
              <a:gdLst>
                <a:gd name="T0" fmla="*/ 2 w 23"/>
                <a:gd name="T1" fmla="*/ 71 h 72"/>
                <a:gd name="T2" fmla="*/ 22 w 23"/>
                <a:gd name="T3" fmla="*/ 0 h 72"/>
                <a:gd name="T4" fmla="*/ 2 w 23"/>
                <a:gd name="T5" fmla="*/ 71 h 72"/>
              </a:gdLst>
              <a:ahLst/>
              <a:cxnLst>
                <a:cxn ang="0">
                  <a:pos x="T0" y="T1"/>
                </a:cxn>
                <a:cxn ang="0">
                  <a:pos x="T2" y="T3"/>
                </a:cxn>
                <a:cxn ang="0">
                  <a:pos x="T4" y="T5"/>
                </a:cxn>
              </a:cxnLst>
              <a:rect l="0" t="0" r="r" b="b"/>
              <a:pathLst>
                <a:path w="23" h="72">
                  <a:moveTo>
                    <a:pt x="2" y="71"/>
                  </a:moveTo>
                  <a:cubicBezTo>
                    <a:pt x="0" y="45"/>
                    <a:pt x="5" y="22"/>
                    <a:pt x="22" y="0"/>
                  </a:cubicBezTo>
                  <a:cubicBezTo>
                    <a:pt x="22" y="26"/>
                    <a:pt x="17" y="49"/>
                    <a:pt x="2" y="71"/>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83" name="Forme libre 1782"/>
            <p:cNvSpPr>
              <a:spLocks noChangeArrowheads="1"/>
            </p:cNvSpPr>
            <p:nvPr userDrawn="1"/>
          </p:nvSpPr>
          <p:spPr bwMode="auto">
            <a:xfrm>
              <a:off x="4705350" y="1220788"/>
              <a:ext cx="11113" cy="9525"/>
            </a:xfrm>
            <a:custGeom>
              <a:avLst/>
              <a:gdLst>
                <a:gd name="T0" fmla="*/ 17 w 33"/>
                <a:gd name="T1" fmla="*/ 27 h 28"/>
                <a:gd name="T2" fmla="*/ 3 w 33"/>
                <a:gd name="T3" fmla="*/ 16 h 28"/>
                <a:gd name="T4" fmla="*/ 20 w 33"/>
                <a:gd name="T5" fmla="*/ 0 h 28"/>
                <a:gd name="T6" fmla="*/ 32 w 33"/>
                <a:gd name="T7" fmla="*/ 21 h 28"/>
                <a:gd name="T8" fmla="*/ 17 w 33"/>
                <a:gd name="T9" fmla="*/ 27 h 28"/>
              </a:gdLst>
              <a:ahLst/>
              <a:cxnLst>
                <a:cxn ang="0">
                  <a:pos x="T0" y="T1"/>
                </a:cxn>
                <a:cxn ang="0">
                  <a:pos x="T2" y="T3"/>
                </a:cxn>
                <a:cxn ang="0">
                  <a:pos x="T4" y="T5"/>
                </a:cxn>
                <a:cxn ang="0">
                  <a:pos x="T6" y="T7"/>
                </a:cxn>
                <a:cxn ang="0">
                  <a:pos x="T8" y="T9"/>
                </a:cxn>
              </a:cxnLst>
              <a:rect l="0" t="0" r="r" b="b"/>
              <a:pathLst>
                <a:path w="33" h="28">
                  <a:moveTo>
                    <a:pt x="17" y="27"/>
                  </a:moveTo>
                  <a:cubicBezTo>
                    <a:pt x="12" y="24"/>
                    <a:pt x="3" y="21"/>
                    <a:pt x="3" y="16"/>
                  </a:cubicBezTo>
                  <a:cubicBezTo>
                    <a:pt x="0" y="4"/>
                    <a:pt x="10" y="3"/>
                    <a:pt x="20" y="0"/>
                  </a:cubicBezTo>
                  <a:cubicBezTo>
                    <a:pt x="24" y="7"/>
                    <a:pt x="27" y="15"/>
                    <a:pt x="32" y="21"/>
                  </a:cubicBezTo>
                  <a:cubicBezTo>
                    <a:pt x="26" y="24"/>
                    <a:pt x="21" y="26"/>
                    <a:pt x="17" y="27"/>
                  </a:cubicBezTo>
                </a:path>
              </a:pathLst>
            </a:custGeom>
            <a:solidFill>
              <a:srgbClr val="BDBDB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84" name="Forme libre 1783"/>
            <p:cNvSpPr>
              <a:spLocks noChangeArrowheads="1"/>
            </p:cNvSpPr>
            <p:nvPr userDrawn="1"/>
          </p:nvSpPr>
          <p:spPr bwMode="auto">
            <a:xfrm>
              <a:off x="4371975" y="809625"/>
              <a:ext cx="574675" cy="128588"/>
            </a:xfrm>
            <a:custGeom>
              <a:avLst/>
              <a:gdLst>
                <a:gd name="T0" fmla="*/ 752 w 1596"/>
                <a:gd name="T1" fmla="*/ 277 h 356"/>
                <a:gd name="T2" fmla="*/ 552 w 1596"/>
                <a:gd name="T3" fmla="*/ 255 h 356"/>
                <a:gd name="T4" fmla="*/ 321 w 1596"/>
                <a:gd name="T5" fmla="*/ 277 h 356"/>
                <a:gd name="T6" fmla="*/ 182 w 1596"/>
                <a:gd name="T7" fmla="*/ 339 h 356"/>
                <a:gd name="T8" fmla="*/ 89 w 1596"/>
                <a:gd name="T9" fmla="*/ 321 h 356"/>
                <a:gd name="T10" fmla="*/ 68 w 1596"/>
                <a:gd name="T11" fmla="*/ 318 h 356"/>
                <a:gd name="T12" fmla="*/ 66 w 1596"/>
                <a:gd name="T13" fmla="*/ 188 h 356"/>
                <a:gd name="T14" fmla="*/ 1088 w 1596"/>
                <a:gd name="T15" fmla="*/ 45 h 356"/>
                <a:gd name="T16" fmla="*/ 1462 w 1596"/>
                <a:gd name="T17" fmla="*/ 0 h 356"/>
                <a:gd name="T18" fmla="*/ 1486 w 1596"/>
                <a:gd name="T19" fmla="*/ 22 h 356"/>
                <a:gd name="T20" fmla="*/ 1595 w 1596"/>
                <a:gd name="T21" fmla="*/ 78 h 356"/>
                <a:gd name="T22" fmla="*/ 1450 w 1596"/>
                <a:gd name="T23" fmla="*/ 135 h 356"/>
                <a:gd name="T24" fmla="*/ 901 w 1596"/>
                <a:gd name="T25" fmla="*/ 228 h 356"/>
                <a:gd name="T26" fmla="*/ 752 w 1596"/>
                <a:gd name="T27" fmla="*/ 277 h 356"/>
                <a:gd name="T28" fmla="*/ 1463 w 1596"/>
                <a:gd name="T29" fmla="*/ 0 h 356"/>
                <a:gd name="T30" fmla="*/ 1462 w 1596"/>
                <a:gd name="T31" fmla="*/ 0 h 356"/>
                <a:gd name="T32" fmla="*/ 1462 w 1596"/>
                <a:gd name="T33" fmla="*/ 0 h 356"/>
                <a:gd name="T34" fmla="*/ 1463 w 1596"/>
                <a:gd name="T35"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6" h="356">
                  <a:moveTo>
                    <a:pt x="752" y="277"/>
                  </a:moveTo>
                  <a:cubicBezTo>
                    <a:pt x="684" y="269"/>
                    <a:pt x="619" y="262"/>
                    <a:pt x="552" y="255"/>
                  </a:cubicBezTo>
                  <a:cubicBezTo>
                    <a:pt x="474" y="248"/>
                    <a:pt x="394" y="240"/>
                    <a:pt x="321" y="277"/>
                  </a:cubicBezTo>
                  <a:cubicBezTo>
                    <a:pt x="289" y="329"/>
                    <a:pt x="245" y="355"/>
                    <a:pt x="182" y="339"/>
                  </a:cubicBezTo>
                  <a:cubicBezTo>
                    <a:pt x="153" y="320"/>
                    <a:pt x="119" y="333"/>
                    <a:pt x="89" y="321"/>
                  </a:cubicBezTo>
                  <a:cubicBezTo>
                    <a:pt x="81" y="321"/>
                    <a:pt x="75" y="320"/>
                    <a:pt x="68" y="318"/>
                  </a:cubicBezTo>
                  <a:cubicBezTo>
                    <a:pt x="0" y="275"/>
                    <a:pt x="23" y="233"/>
                    <a:pt x="66" y="188"/>
                  </a:cubicBezTo>
                  <a:cubicBezTo>
                    <a:pt x="404" y="118"/>
                    <a:pt x="747" y="94"/>
                    <a:pt x="1088" y="45"/>
                  </a:cubicBezTo>
                  <a:cubicBezTo>
                    <a:pt x="1212" y="26"/>
                    <a:pt x="1336" y="2"/>
                    <a:pt x="1462" y="0"/>
                  </a:cubicBezTo>
                  <a:cubicBezTo>
                    <a:pt x="1471" y="7"/>
                    <a:pt x="1485" y="8"/>
                    <a:pt x="1486" y="22"/>
                  </a:cubicBezTo>
                  <a:cubicBezTo>
                    <a:pt x="1520" y="39"/>
                    <a:pt x="1552" y="57"/>
                    <a:pt x="1595" y="78"/>
                  </a:cubicBezTo>
                  <a:cubicBezTo>
                    <a:pt x="1550" y="123"/>
                    <a:pt x="1498" y="126"/>
                    <a:pt x="1450" y="135"/>
                  </a:cubicBezTo>
                  <a:cubicBezTo>
                    <a:pt x="1268" y="167"/>
                    <a:pt x="1085" y="197"/>
                    <a:pt x="901" y="228"/>
                  </a:cubicBezTo>
                  <a:cubicBezTo>
                    <a:pt x="849" y="239"/>
                    <a:pt x="799" y="252"/>
                    <a:pt x="752" y="277"/>
                  </a:cubicBezTo>
                  <a:close/>
                  <a:moveTo>
                    <a:pt x="1463" y="0"/>
                  </a:moveTo>
                  <a:lnTo>
                    <a:pt x="1462" y="0"/>
                  </a:lnTo>
                  <a:lnTo>
                    <a:pt x="1462" y="0"/>
                  </a:lnTo>
                  <a:lnTo>
                    <a:pt x="1463" y="0"/>
                  </a:lnTo>
                  <a:close/>
                </a:path>
              </a:pathLst>
            </a:custGeom>
            <a:solidFill>
              <a:srgbClr val="0B0B0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85" name="Forme libre 1784"/>
            <p:cNvSpPr>
              <a:spLocks noChangeArrowheads="1"/>
            </p:cNvSpPr>
            <p:nvPr userDrawn="1"/>
          </p:nvSpPr>
          <p:spPr bwMode="auto">
            <a:xfrm>
              <a:off x="4230688" y="879475"/>
              <a:ext cx="166687" cy="46038"/>
            </a:xfrm>
            <a:custGeom>
              <a:avLst/>
              <a:gdLst>
                <a:gd name="T0" fmla="*/ 463 w 464"/>
                <a:gd name="T1" fmla="*/ 18 h 128"/>
                <a:gd name="T2" fmla="*/ 460 w 464"/>
                <a:gd name="T3" fmla="*/ 127 h 128"/>
                <a:gd name="T4" fmla="*/ 0 w 464"/>
                <a:gd name="T5" fmla="*/ 36 h 128"/>
                <a:gd name="T6" fmla="*/ 72 w 464"/>
                <a:gd name="T7" fmla="*/ 35 h 128"/>
                <a:gd name="T8" fmla="*/ 276 w 464"/>
                <a:gd name="T9" fmla="*/ 36 h 128"/>
                <a:gd name="T10" fmla="*/ 276 w 464"/>
                <a:gd name="T11" fmla="*/ 36 h 128"/>
                <a:gd name="T12" fmla="*/ 412 w 464"/>
                <a:gd name="T13" fmla="*/ 18 h 128"/>
                <a:gd name="T14" fmla="*/ 463 w 464"/>
                <a:gd name="T15" fmla="*/ 18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4" h="128">
                  <a:moveTo>
                    <a:pt x="463" y="18"/>
                  </a:moveTo>
                  <a:cubicBezTo>
                    <a:pt x="438" y="53"/>
                    <a:pt x="440" y="90"/>
                    <a:pt x="460" y="127"/>
                  </a:cubicBezTo>
                  <a:cubicBezTo>
                    <a:pt x="305" y="98"/>
                    <a:pt x="148" y="91"/>
                    <a:pt x="0" y="36"/>
                  </a:cubicBezTo>
                  <a:cubicBezTo>
                    <a:pt x="24" y="36"/>
                    <a:pt x="47" y="35"/>
                    <a:pt x="72" y="35"/>
                  </a:cubicBezTo>
                  <a:cubicBezTo>
                    <a:pt x="140" y="40"/>
                    <a:pt x="208" y="64"/>
                    <a:pt x="276" y="36"/>
                  </a:cubicBezTo>
                  <a:lnTo>
                    <a:pt x="276" y="36"/>
                  </a:lnTo>
                  <a:cubicBezTo>
                    <a:pt x="337" y="91"/>
                    <a:pt x="339" y="91"/>
                    <a:pt x="412" y="18"/>
                  </a:cubicBezTo>
                  <a:cubicBezTo>
                    <a:pt x="429" y="0"/>
                    <a:pt x="446" y="0"/>
                    <a:pt x="463" y="18"/>
                  </a:cubicBezTo>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86" name="Forme libre 1785"/>
            <p:cNvSpPr>
              <a:spLocks noChangeArrowheads="1"/>
            </p:cNvSpPr>
            <p:nvPr userDrawn="1"/>
          </p:nvSpPr>
          <p:spPr bwMode="auto">
            <a:xfrm>
              <a:off x="4403725" y="919163"/>
              <a:ext cx="33338" cy="12700"/>
            </a:xfrm>
            <a:custGeom>
              <a:avLst/>
              <a:gdLst>
                <a:gd name="T0" fmla="*/ 0 w 94"/>
                <a:gd name="T1" fmla="*/ 17 h 37"/>
                <a:gd name="T2" fmla="*/ 93 w 94"/>
                <a:gd name="T3" fmla="*/ 35 h 37"/>
                <a:gd name="T4" fmla="*/ 0 w 94"/>
                <a:gd name="T5" fmla="*/ 17 h 37"/>
              </a:gdLst>
              <a:ahLst/>
              <a:cxnLst>
                <a:cxn ang="0">
                  <a:pos x="T0" y="T1"/>
                </a:cxn>
                <a:cxn ang="0">
                  <a:pos x="T2" y="T3"/>
                </a:cxn>
                <a:cxn ang="0">
                  <a:pos x="T4" y="T5"/>
                </a:cxn>
              </a:cxnLst>
              <a:rect l="0" t="0" r="r" b="b"/>
              <a:pathLst>
                <a:path w="94" h="37">
                  <a:moveTo>
                    <a:pt x="0" y="17"/>
                  </a:moveTo>
                  <a:cubicBezTo>
                    <a:pt x="35" y="0"/>
                    <a:pt x="66" y="11"/>
                    <a:pt x="93" y="35"/>
                  </a:cubicBezTo>
                  <a:cubicBezTo>
                    <a:pt x="59" y="36"/>
                    <a:pt x="29" y="33"/>
                    <a:pt x="0" y="17"/>
                  </a:cubicBezTo>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87" name="Forme libre 1786"/>
            <p:cNvSpPr>
              <a:spLocks noChangeArrowheads="1"/>
            </p:cNvSpPr>
            <p:nvPr userDrawn="1"/>
          </p:nvSpPr>
          <p:spPr bwMode="auto">
            <a:xfrm>
              <a:off x="4103688" y="1196975"/>
              <a:ext cx="20637" cy="65088"/>
            </a:xfrm>
            <a:custGeom>
              <a:avLst/>
              <a:gdLst>
                <a:gd name="T0" fmla="*/ 33 w 59"/>
                <a:gd name="T1" fmla="*/ 182 h 183"/>
                <a:gd name="T2" fmla="*/ 16 w 59"/>
                <a:gd name="T3" fmla="*/ 2 h 183"/>
                <a:gd name="T4" fmla="*/ 38 w 59"/>
                <a:gd name="T5" fmla="*/ 0 h 183"/>
                <a:gd name="T6" fmla="*/ 33 w 59"/>
                <a:gd name="T7" fmla="*/ 182 h 183"/>
              </a:gdLst>
              <a:ahLst/>
              <a:cxnLst>
                <a:cxn ang="0">
                  <a:pos x="T0" y="T1"/>
                </a:cxn>
                <a:cxn ang="0">
                  <a:pos x="T2" y="T3"/>
                </a:cxn>
                <a:cxn ang="0">
                  <a:pos x="T4" y="T5"/>
                </a:cxn>
                <a:cxn ang="0">
                  <a:pos x="T6" y="T7"/>
                </a:cxn>
              </a:cxnLst>
              <a:rect l="0" t="0" r="r" b="b"/>
              <a:pathLst>
                <a:path w="59" h="183">
                  <a:moveTo>
                    <a:pt x="33" y="182"/>
                  </a:moveTo>
                  <a:cubicBezTo>
                    <a:pt x="0" y="124"/>
                    <a:pt x="15" y="63"/>
                    <a:pt x="16" y="2"/>
                  </a:cubicBezTo>
                  <a:cubicBezTo>
                    <a:pt x="24" y="2"/>
                    <a:pt x="30" y="0"/>
                    <a:pt x="38" y="0"/>
                  </a:cubicBezTo>
                  <a:cubicBezTo>
                    <a:pt x="58" y="62"/>
                    <a:pt x="30" y="121"/>
                    <a:pt x="33" y="182"/>
                  </a:cubicBezTo>
                </a:path>
              </a:pathLst>
            </a:custGeom>
            <a:solidFill>
              <a:srgbClr val="A8A8A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88" name="Forme libre 1787"/>
            <p:cNvSpPr>
              <a:spLocks noChangeArrowheads="1"/>
            </p:cNvSpPr>
            <p:nvPr userDrawn="1"/>
          </p:nvSpPr>
          <p:spPr bwMode="auto">
            <a:xfrm>
              <a:off x="4113213" y="1081088"/>
              <a:ext cx="20637" cy="26987"/>
            </a:xfrm>
            <a:custGeom>
              <a:avLst/>
              <a:gdLst>
                <a:gd name="T0" fmla="*/ 33 w 56"/>
                <a:gd name="T1" fmla="*/ 72 h 73"/>
                <a:gd name="T2" fmla="*/ 9 w 56"/>
                <a:gd name="T3" fmla="*/ 72 h 73"/>
                <a:gd name="T4" fmla="*/ 27 w 56"/>
                <a:gd name="T5" fmla="*/ 0 h 73"/>
                <a:gd name="T6" fmla="*/ 33 w 56"/>
                <a:gd name="T7" fmla="*/ 72 h 73"/>
              </a:gdLst>
              <a:ahLst/>
              <a:cxnLst>
                <a:cxn ang="0">
                  <a:pos x="T0" y="T1"/>
                </a:cxn>
                <a:cxn ang="0">
                  <a:pos x="T2" y="T3"/>
                </a:cxn>
                <a:cxn ang="0">
                  <a:pos x="T4" y="T5"/>
                </a:cxn>
                <a:cxn ang="0">
                  <a:pos x="T6" y="T7"/>
                </a:cxn>
              </a:cxnLst>
              <a:rect l="0" t="0" r="r" b="b"/>
              <a:pathLst>
                <a:path w="56" h="73">
                  <a:moveTo>
                    <a:pt x="33" y="72"/>
                  </a:moveTo>
                  <a:cubicBezTo>
                    <a:pt x="26" y="72"/>
                    <a:pt x="18" y="72"/>
                    <a:pt x="9" y="72"/>
                  </a:cubicBezTo>
                  <a:cubicBezTo>
                    <a:pt x="12" y="47"/>
                    <a:pt x="0" y="18"/>
                    <a:pt x="27" y="0"/>
                  </a:cubicBezTo>
                  <a:cubicBezTo>
                    <a:pt x="55" y="23"/>
                    <a:pt x="39" y="47"/>
                    <a:pt x="33" y="72"/>
                  </a:cubicBezTo>
                </a:path>
              </a:pathLst>
            </a:custGeom>
            <a:solidFill>
              <a:srgbClr val="94949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89" name="Forme libre 1788"/>
            <p:cNvSpPr>
              <a:spLocks noChangeArrowheads="1"/>
            </p:cNvSpPr>
            <p:nvPr userDrawn="1"/>
          </p:nvSpPr>
          <p:spPr bwMode="auto">
            <a:xfrm>
              <a:off x="4238625" y="1639888"/>
              <a:ext cx="57150" cy="85725"/>
            </a:xfrm>
            <a:custGeom>
              <a:avLst/>
              <a:gdLst>
                <a:gd name="T0" fmla="*/ 0 w 158"/>
                <a:gd name="T1" fmla="*/ 53 h 239"/>
                <a:gd name="T2" fmla="*/ 3 w 158"/>
                <a:gd name="T3" fmla="*/ 32 h 239"/>
                <a:gd name="T4" fmla="*/ 20 w 158"/>
                <a:gd name="T5" fmla="*/ 61 h 239"/>
                <a:gd name="T6" fmla="*/ 32 w 158"/>
                <a:gd name="T7" fmla="*/ 78 h 239"/>
                <a:gd name="T8" fmla="*/ 46 w 158"/>
                <a:gd name="T9" fmla="*/ 55 h 239"/>
                <a:gd name="T10" fmla="*/ 46 w 158"/>
                <a:gd name="T11" fmla="*/ 10 h 239"/>
                <a:gd name="T12" fmla="*/ 58 w 158"/>
                <a:gd name="T13" fmla="*/ 0 h 239"/>
                <a:gd name="T14" fmla="*/ 70 w 158"/>
                <a:gd name="T15" fmla="*/ 10 h 239"/>
                <a:gd name="T16" fmla="*/ 70 w 158"/>
                <a:gd name="T17" fmla="*/ 10 h 239"/>
                <a:gd name="T18" fmla="*/ 116 w 158"/>
                <a:gd name="T19" fmla="*/ 238 h 239"/>
                <a:gd name="T20" fmla="*/ 0 w 158"/>
                <a:gd name="T21" fmla="*/ 53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8" h="239">
                  <a:moveTo>
                    <a:pt x="0" y="53"/>
                  </a:moveTo>
                  <a:cubicBezTo>
                    <a:pt x="1" y="46"/>
                    <a:pt x="1" y="38"/>
                    <a:pt x="3" y="32"/>
                  </a:cubicBezTo>
                  <a:cubicBezTo>
                    <a:pt x="9" y="41"/>
                    <a:pt x="14" y="52"/>
                    <a:pt x="20" y="61"/>
                  </a:cubicBezTo>
                  <a:cubicBezTo>
                    <a:pt x="23" y="67"/>
                    <a:pt x="27" y="78"/>
                    <a:pt x="32" y="78"/>
                  </a:cubicBezTo>
                  <a:cubicBezTo>
                    <a:pt x="47" y="78"/>
                    <a:pt x="44" y="64"/>
                    <a:pt x="46" y="55"/>
                  </a:cubicBezTo>
                  <a:cubicBezTo>
                    <a:pt x="47" y="39"/>
                    <a:pt x="46" y="24"/>
                    <a:pt x="46" y="10"/>
                  </a:cubicBezTo>
                  <a:cubicBezTo>
                    <a:pt x="50" y="7"/>
                    <a:pt x="53" y="3"/>
                    <a:pt x="58" y="0"/>
                  </a:cubicBezTo>
                  <a:cubicBezTo>
                    <a:pt x="62" y="3"/>
                    <a:pt x="65" y="7"/>
                    <a:pt x="70" y="10"/>
                  </a:cubicBezTo>
                  <a:lnTo>
                    <a:pt x="70" y="10"/>
                  </a:lnTo>
                  <a:cubicBezTo>
                    <a:pt x="94" y="85"/>
                    <a:pt x="157" y="151"/>
                    <a:pt x="116" y="238"/>
                  </a:cubicBezTo>
                  <a:cubicBezTo>
                    <a:pt x="41" y="198"/>
                    <a:pt x="3" y="137"/>
                    <a:pt x="0" y="53"/>
                  </a:cubicBezTo>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90" name="Forme libre 1789"/>
            <p:cNvSpPr>
              <a:spLocks noChangeArrowheads="1"/>
            </p:cNvSpPr>
            <p:nvPr userDrawn="1"/>
          </p:nvSpPr>
          <p:spPr bwMode="auto">
            <a:xfrm>
              <a:off x="4173538" y="1584325"/>
              <a:ext cx="44450" cy="46038"/>
            </a:xfrm>
            <a:custGeom>
              <a:avLst/>
              <a:gdLst>
                <a:gd name="T0" fmla="*/ 115 w 125"/>
                <a:gd name="T1" fmla="*/ 115 h 129"/>
                <a:gd name="T2" fmla="*/ 0 w 125"/>
                <a:gd name="T3" fmla="*/ 116 h 129"/>
                <a:gd name="T4" fmla="*/ 0 w 125"/>
                <a:gd name="T5" fmla="*/ 0 h 129"/>
                <a:gd name="T6" fmla="*/ 116 w 125"/>
                <a:gd name="T7" fmla="*/ 92 h 129"/>
                <a:gd name="T8" fmla="*/ 122 w 125"/>
                <a:gd name="T9" fmla="*/ 107 h 129"/>
                <a:gd name="T10" fmla="*/ 115 w 125"/>
                <a:gd name="T11" fmla="*/ 115 h 129"/>
              </a:gdLst>
              <a:ahLst/>
              <a:cxnLst>
                <a:cxn ang="0">
                  <a:pos x="T0" y="T1"/>
                </a:cxn>
                <a:cxn ang="0">
                  <a:pos x="T2" y="T3"/>
                </a:cxn>
                <a:cxn ang="0">
                  <a:pos x="T4" y="T5"/>
                </a:cxn>
                <a:cxn ang="0">
                  <a:pos x="T6" y="T7"/>
                </a:cxn>
                <a:cxn ang="0">
                  <a:pos x="T8" y="T9"/>
                </a:cxn>
                <a:cxn ang="0">
                  <a:pos x="T10" y="T11"/>
                </a:cxn>
              </a:cxnLst>
              <a:rect l="0" t="0" r="r" b="b"/>
              <a:pathLst>
                <a:path w="125" h="129">
                  <a:moveTo>
                    <a:pt x="115" y="115"/>
                  </a:moveTo>
                  <a:cubicBezTo>
                    <a:pt x="76" y="128"/>
                    <a:pt x="38" y="116"/>
                    <a:pt x="0" y="116"/>
                  </a:cubicBezTo>
                  <a:cubicBezTo>
                    <a:pt x="76" y="78"/>
                    <a:pt x="23" y="38"/>
                    <a:pt x="0" y="0"/>
                  </a:cubicBezTo>
                  <a:cubicBezTo>
                    <a:pt x="52" y="14"/>
                    <a:pt x="87" y="49"/>
                    <a:pt x="116" y="92"/>
                  </a:cubicBezTo>
                  <a:cubicBezTo>
                    <a:pt x="122" y="96"/>
                    <a:pt x="124" y="101"/>
                    <a:pt x="122" y="107"/>
                  </a:cubicBezTo>
                  <a:cubicBezTo>
                    <a:pt x="119" y="112"/>
                    <a:pt x="118" y="115"/>
                    <a:pt x="115" y="115"/>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91" name="Forme libre 1790"/>
            <p:cNvSpPr>
              <a:spLocks noChangeArrowheads="1"/>
            </p:cNvSpPr>
            <p:nvPr userDrawn="1"/>
          </p:nvSpPr>
          <p:spPr bwMode="auto">
            <a:xfrm>
              <a:off x="4248150" y="1625600"/>
              <a:ext cx="11113" cy="17463"/>
            </a:xfrm>
            <a:custGeom>
              <a:avLst/>
              <a:gdLst>
                <a:gd name="T0" fmla="*/ 0 w 33"/>
                <a:gd name="T1" fmla="*/ 0 h 48"/>
                <a:gd name="T2" fmla="*/ 25 w 33"/>
                <a:gd name="T3" fmla="*/ 23 h 48"/>
                <a:gd name="T4" fmla="*/ 31 w 33"/>
                <a:gd name="T5" fmla="*/ 38 h 48"/>
                <a:gd name="T6" fmla="*/ 25 w 33"/>
                <a:gd name="T7" fmla="*/ 45 h 48"/>
                <a:gd name="T8" fmla="*/ 23 w 33"/>
                <a:gd name="T9" fmla="*/ 47 h 48"/>
                <a:gd name="T10" fmla="*/ 0 w 33"/>
                <a:gd name="T11" fmla="*/ 0 h 48"/>
              </a:gdLst>
              <a:ahLst/>
              <a:cxnLst>
                <a:cxn ang="0">
                  <a:pos x="T0" y="T1"/>
                </a:cxn>
                <a:cxn ang="0">
                  <a:pos x="T2" y="T3"/>
                </a:cxn>
                <a:cxn ang="0">
                  <a:pos x="T4" y="T5"/>
                </a:cxn>
                <a:cxn ang="0">
                  <a:pos x="T6" y="T7"/>
                </a:cxn>
                <a:cxn ang="0">
                  <a:pos x="T8" y="T9"/>
                </a:cxn>
                <a:cxn ang="0">
                  <a:pos x="T10" y="T11"/>
                </a:cxn>
              </a:cxnLst>
              <a:rect l="0" t="0" r="r" b="b"/>
              <a:pathLst>
                <a:path w="33" h="48">
                  <a:moveTo>
                    <a:pt x="0" y="0"/>
                  </a:moveTo>
                  <a:cubicBezTo>
                    <a:pt x="8" y="7"/>
                    <a:pt x="16" y="15"/>
                    <a:pt x="25" y="23"/>
                  </a:cubicBezTo>
                  <a:cubicBezTo>
                    <a:pt x="31" y="29"/>
                    <a:pt x="32" y="33"/>
                    <a:pt x="31" y="38"/>
                  </a:cubicBezTo>
                  <a:cubicBezTo>
                    <a:pt x="29" y="42"/>
                    <a:pt x="26" y="45"/>
                    <a:pt x="25" y="45"/>
                  </a:cubicBezTo>
                  <a:lnTo>
                    <a:pt x="23" y="47"/>
                  </a:lnTo>
                  <a:cubicBezTo>
                    <a:pt x="16" y="32"/>
                    <a:pt x="8" y="16"/>
                    <a:pt x="0" y="0"/>
                  </a:cubicBezTo>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92" name="Forme libre 1791"/>
            <p:cNvSpPr>
              <a:spLocks noChangeArrowheads="1"/>
            </p:cNvSpPr>
            <p:nvPr userDrawn="1"/>
          </p:nvSpPr>
          <p:spPr bwMode="auto">
            <a:xfrm>
              <a:off x="4230688" y="1635125"/>
              <a:ext cx="7937" cy="11113"/>
            </a:xfrm>
            <a:custGeom>
              <a:avLst/>
              <a:gdLst>
                <a:gd name="T0" fmla="*/ 21 w 22"/>
                <a:gd name="T1" fmla="*/ 29 h 30"/>
                <a:gd name="T2" fmla="*/ 0 w 22"/>
                <a:gd name="T3" fmla="*/ 0 h 30"/>
                <a:gd name="T4" fmla="*/ 21 w 22"/>
                <a:gd name="T5" fmla="*/ 29 h 30"/>
              </a:gdLst>
              <a:ahLst/>
              <a:cxnLst>
                <a:cxn ang="0">
                  <a:pos x="T0" y="T1"/>
                </a:cxn>
                <a:cxn ang="0">
                  <a:pos x="T2" y="T3"/>
                </a:cxn>
                <a:cxn ang="0">
                  <a:pos x="T4" y="T5"/>
                </a:cxn>
              </a:cxnLst>
              <a:rect l="0" t="0" r="r" b="b"/>
              <a:pathLst>
                <a:path w="22" h="30">
                  <a:moveTo>
                    <a:pt x="21" y="29"/>
                  </a:moveTo>
                  <a:cubicBezTo>
                    <a:pt x="14" y="20"/>
                    <a:pt x="6" y="9"/>
                    <a:pt x="0" y="0"/>
                  </a:cubicBezTo>
                  <a:cubicBezTo>
                    <a:pt x="8" y="9"/>
                    <a:pt x="15" y="20"/>
                    <a:pt x="21" y="29"/>
                  </a:cubicBezTo>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93" name="Forme libre 1792"/>
            <p:cNvSpPr>
              <a:spLocks noChangeArrowheads="1"/>
            </p:cNvSpPr>
            <p:nvPr userDrawn="1"/>
          </p:nvSpPr>
          <p:spPr bwMode="auto">
            <a:xfrm>
              <a:off x="4222750" y="1625600"/>
              <a:ext cx="7938" cy="9525"/>
            </a:xfrm>
            <a:custGeom>
              <a:avLst/>
              <a:gdLst>
                <a:gd name="T0" fmla="*/ 22 w 23"/>
                <a:gd name="T1" fmla="*/ 24 h 25"/>
                <a:gd name="T2" fmla="*/ 0 w 23"/>
                <a:gd name="T3" fmla="*/ 0 h 25"/>
                <a:gd name="T4" fmla="*/ 22 w 23"/>
                <a:gd name="T5" fmla="*/ 24 h 25"/>
              </a:gdLst>
              <a:ahLst/>
              <a:cxnLst>
                <a:cxn ang="0">
                  <a:pos x="T0" y="T1"/>
                </a:cxn>
                <a:cxn ang="0">
                  <a:pos x="T2" y="T3"/>
                </a:cxn>
                <a:cxn ang="0">
                  <a:pos x="T4" y="T5"/>
                </a:cxn>
              </a:cxnLst>
              <a:rect l="0" t="0" r="r" b="b"/>
              <a:pathLst>
                <a:path w="23" h="25">
                  <a:moveTo>
                    <a:pt x="22" y="24"/>
                  </a:moveTo>
                  <a:cubicBezTo>
                    <a:pt x="15" y="16"/>
                    <a:pt x="7" y="9"/>
                    <a:pt x="0" y="0"/>
                  </a:cubicBezTo>
                  <a:cubicBezTo>
                    <a:pt x="6" y="9"/>
                    <a:pt x="13" y="16"/>
                    <a:pt x="22" y="24"/>
                  </a:cubicBezTo>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94" name="Forme libre 1793"/>
            <p:cNvSpPr>
              <a:spLocks noChangeArrowheads="1"/>
            </p:cNvSpPr>
            <p:nvPr userDrawn="1"/>
          </p:nvSpPr>
          <p:spPr bwMode="auto">
            <a:xfrm>
              <a:off x="4214813" y="1617663"/>
              <a:ext cx="7937" cy="9525"/>
            </a:xfrm>
            <a:custGeom>
              <a:avLst/>
              <a:gdLst>
                <a:gd name="T0" fmla="*/ 0 w 22"/>
                <a:gd name="T1" fmla="*/ 22 h 26"/>
                <a:gd name="T2" fmla="*/ 0 w 22"/>
                <a:gd name="T3" fmla="*/ 0 h 26"/>
                <a:gd name="T4" fmla="*/ 21 w 22"/>
                <a:gd name="T5" fmla="*/ 25 h 26"/>
                <a:gd name="T6" fmla="*/ 0 w 22"/>
                <a:gd name="T7" fmla="*/ 22 h 26"/>
              </a:gdLst>
              <a:ahLst/>
              <a:cxnLst>
                <a:cxn ang="0">
                  <a:pos x="T0" y="T1"/>
                </a:cxn>
                <a:cxn ang="0">
                  <a:pos x="T2" y="T3"/>
                </a:cxn>
                <a:cxn ang="0">
                  <a:pos x="T4" y="T5"/>
                </a:cxn>
                <a:cxn ang="0">
                  <a:pos x="T6" y="T7"/>
                </a:cxn>
              </a:cxnLst>
              <a:rect l="0" t="0" r="r" b="b"/>
              <a:pathLst>
                <a:path w="22" h="26">
                  <a:moveTo>
                    <a:pt x="0" y="22"/>
                  </a:moveTo>
                  <a:cubicBezTo>
                    <a:pt x="0" y="14"/>
                    <a:pt x="0" y="6"/>
                    <a:pt x="0" y="0"/>
                  </a:cubicBezTo>
                  <a:cubicBezTo>
                    <a:pt x="7" y="8"/>
                    <a:pt x="13" y="17"/>
                    <a:pt x="21" y="25"/>
                  </a:cubicBezTo>
                  <a:cubicBezTo>
                    <a:pt x="15" y="23"/>
                    <a:pt x="7" y="23"/>
                    <a:pt x="0" y="22"/>
                  </a:cubicBezTo>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95" name="Forme libre 1794"/>
            <p:cNvSpPr>
              <a:spLocks noChangeArrowheads="1"/>
            </p:cNvSpPr>
            <p:nvPr userDrawn="1"/>
          </p:nvSpPr>
          <p:spPr bwMode="auto">
            <a:xfrm>
              <a:off x="5624513" y="915988"/>
              <a:ext cx="222250" cy="74612"/>
            </a:xfrm>
            <a:custGeom>
              <a:avLst/>
              <a:gdLst>
                <a:gd name="T0" fmla="*/ 43 w 618"/>
                <a:gd name="T1" fmla="*/ 136 h 207"/>
                <a:gd name="T2" fmla="*/ 0 w 618"/>
                <a:gd name="T3" fmla="*/ 93 h 207"/>
                <a:gd name="T4" fmla="*/ 43 w 618"/>
                <a:gd name="T5" fmla="*/ 90 h 207"/>
                <a:gd name="T6" fmla="*/ 159 w 618"/>
                <a:gd name="T7" fmla="*/ 71 h 207"/>
                <a:gd name="T8" fmla="*/ 501 w 618"/>
                <a:gd name="T9" fmla="*/ 20 h 207"/>
                <a:gd name="T10" fmla="*/ 573 w 618"/>
                <a:gd name="T11" fmla="*/ 3 h 207"/>
                <a:gd name="T12" fmla="*/ 617 w 618"/>
                <a:gd name="T13" fmla="*/ 0 h 207"/>
                <a:gd name="T14" fmla="*/ 532 w 618"/>
                <a:gd name="T15" fmla="*/ 65 h 207"/>
                <a:gd name="T16" fmla="*/ 391 w 618"/>
                <a:gd name="T17" fmla="*/ 111 h 207"/>
                <a:gd name="T18" fmla="*/ 252 w 618"/>
                <a:gd name="T19" fmla="*/ 187 h 207"/>
                <a:gd name="T20" fmla="*/ 54 w 618"/>
                <a:gd name="T21" fmla="*/ 152 h 207"/>
                <a:gd name="T22" fmla="*/ 43 w 618"/>
                <a:gd name="T23" fmla="*/ 13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8" h="207">
                  <a:moveTo>
                    <a:pt x="43" y="136"/>
                  </a:moveTo>
                  <a:cubicBezTo>
                    <a:pt x="29" y="122"/>
                    <a:pt x="14" y="107"/>
                    <a:pt x="0" y="93"/>
                  </a:cubicBezTo>
                  <a:cubicBezTo>
                    <a:pt x="14" y="91"/>
                    <a:pt x="28" y="91"/>
                    <a:pt x="43" y="90"/>
                  </a:cubicBezTo>
                  <a:cubicBezTo>
                    <a:pt x="80" y="67"/>
                    <a:pt x="122" y="91"/>
                    <a:pt x="159" y="71"/>
                  </a:cubicBezTo>
                  <a:cubicBezTo>
                    <a:pt x="273" y="55"/>
                    <a:pt x="386" y="38"/>
                    <a:pt x="501" y="20"/>
                  </a:cubicBezTo>
                  <a:cubicBezTo>
                    <a:pt x="522" y="4"/>
                    <a:pt x="550" y="16"/>
                    <a:pt x="573" y="3"/>
                  </a:cubicBezTo>
                  <a:cubicBezTo>
                    <a:pt x="588" y="1"/>
                    <a:pt x="602" y="1"/>
                    <a:pt x="617" y="0"/>
                  </a:cubicBezTo>
                  <a:cubicBezTo>
                    <a:pt x="602" y="39"/>
                    <a:pt x="570" y="55"/>
                    <a:pt x="532" y="65"/>
                  </a:cubicBezTo>
                  <a:cubicBezTo>
                    <a:pt x="484" y="78"/>
                    <a:pt x="435" y="85"/>
                    <a:pt x="391" y="111"/>
                  </a:cubicBezTo>
                  <a:cubicBezTo>
                    <a:pt x="359" y="162"/>
                    <a:pt x="306" y="175"/>
                    <a:pt x="252" y="187"/>
                  </a:cubicBezTo>
                  <a:cubicBezTo>
                    <a:pt x="183" y="187"/>
                    <a:pt x="113" y="206"/>
                    <a:pt x="54" y="152"/>
                  </a:cubicBezTo>
                  <a:cubicBezTo>
                    <a:pt x="49" y="149"/>
                    <a:pt x="46" y="142"/>
                    <a:pt x="43" y="136"/>
                  </a:cubicBezTo>
                </a:path>
              </a:pathLst>
            </a:custGeom>
            <a:solidFill>
              <a:srgbClr val="9F9F9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96" name="Forme libre 1795"/>
            <p:cNvSpPr>
              <a:spLocks noChangeArrowheads="1"/>
            </p:cNvSpPr>
            <p:nvPr userDrawn="1"/>
          </p:nvSpPr>
          <p:spPr bwMode="auto">
            <a:xfrm>
              <a:off x="5640388" y="941388"/>
              <a:ext cx="42862" cy="9525"/>
            </a:xfrm>
            <a:custGeom>
              <a:avLst/>
              <a:gdLst>
                <a:gd name="T0" fmla="*/ 116 w 117"/>
                <a:gd name="T1" fmla="*/ 3 h 25"/>
                <a:gd name="T2" fmla="*/ 0 w 117"/>
                <a:gd name="T3" fmla="*/ 21 h 25"/>
                <a:gd name="T4" fmla="*/ 116 w 117"/>
                <a:gd name="T5" fmla="*/ 3 h 25"/>
              </a:gdLst>
              <a:ahLst/>
              <a:cxnLst>
                <a:cxn ang="0">
                  <a:pos x="T0" y="T1"/>
                </a:cxn>
                <a:cxn ang="0">
                  <a:pos x="T2" y="T3"/>
                </a:cxn>
                <a:cxn ang="0">
                  <a:pos x="T4" y="T5"/>
                </a:cxn>
              </a:cxnLst>
              <a:rect l="0" t="0" r="r" b="b"/>
              <a:pathLst>
                <a:path w="117" h="25">
                  <a:moveTo>
                    <a:pt x="116" y="3"/>
                  </a:moveTo>
                  <a:cubicBezTo>
                    <a:pt x="79" y="24"/>
                    <a:pt x="40" y="24"/>
                    <a:pt x="0" y="21"/>
                  </a:cubicBezTo>
                  <a:cubicBezTo>
                    <a:pt x="35" y="0"/>
                    <a:pt x="75" y="0"/>
                    <a:pt x="116" y="3"/>
                  </a:cubicBezTo>
                </a:path>
              </a:pathLst>
            </a:custGeom>
            <a:solidFill>
              <a:srgbClr val="86868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97" name="Forme libre 1796"/>
            <p:cNvSpPr>
              <a:spLocks noChangeArrowheads="1"/>
            </p:cNvSpPr>
            <p:nvPr userDrawn="1"/>
          </p:nvSpPr>
          <p:spPr bwMode="auto">
            <a:xfrm>
              <a:off x="4899025" y="809625"/>
              <a:ext cx="33338" cy="7938"/>
            </a:xfrm>
            <a:custGeom>
              <a:avLst/>
              <a:gdLst>
                <a:gd name="T0" fmla="*/ 25 w 94"/>
                <a:gd name="T1" fmla="*/ 23 h 24"/>
                <a:gd name="T2" fmla="*/ 0 w 94"/>
                <a:gd name="T3" fmla="*/ 2 h 24"/>
                <a:gd name="T4" fmla="*/ 93 w 94"/>
                <a:gd name="T5" fmla="*/ 23 h 24"/>
                <a:gd name="T6" fmla="*/ 25 w 94"/>
                <a:gd name="T7" fmla="*/ 23 h 24"/>
              </a:gdLst>
              <a:ahLst/>
              <a:cxnLst>
                <a:cxn ang="0">
                  <a:pos x="T0" y="T1"/>
                </a:cxn>
                <a:cxn ang="0">
                  <a:pos x="T2" y="T3"/>
                </a:cxn>
                <a:cxn ang="0">
                  <a:pos x="T4" y="T5"/>
                </a:cxn>
                <a:cxn ang="0">
                  <a:pos x="T6" y="T7"/>
                </a:cxn>
              </a:cxnLst>
              <a:rect l="0" t="0" r="r" b="b"/>
              <a:pathLst>
                <a:path w="94" h="24">
                  <a:moveTo>
                    <a:pt x="25" y="23"/>
                  </a:moveTo>
                  <a:cubicBezTo>
                    <a:pt x="17" y="16"/>
                    <a:pt x="9" y="10"/>
                    <a:pt x="0" y="2"/>
                  </a:cubicBezTo>
                  <a:cubicBezTo>
                    <a:pt x="34" y="0"/>
                    <a:pt x="64" y="3"/>
                    <a:pt x="93" y="23"/>
                  </a:cubicBezTo>
                  <a:cubicBezTo>
                    <a:pt x="71" y="22"/>
                    <a:pt x="48" y="23"/>
                    <a:pt x="25" y="23"/>
                  </a:cubicBezTo>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98" name="Forme libre 1797"/>
            <p:cNvSpPr>
              <a:spLocks noChangeArrowheads="1"/>
            </p:cNvSpPr>
            <p:nvPr userDrawn="1"/>
          </p:nvSpPr>
          <p:spPr bwMode="auto">
            <a:xfrm>
              <a:off x="5803900" y="917575"/>
              <a:ext cx="26988" cy="7938"/>
            </a:xfrm>
            <a:custGeom>
              <a:avLst/>
              <a:gdLst>
                <a:gd name="T0" fmla="*/ 72 w 73"/>
                <a:gd name="T1" fmla="*/ 3 h 23"/>
                <a:gd name="T2" fmla="*/ 0 w 73"/>
                <a:gd name="T3" fmla="*/ 20 h 23"/>
                <a:gd name="T4" fmla="*/ 72 w 73"/>
                <a:gd name="T5" fmla="*/ 3 h 23"/>
              </a:gdLst>
              <a:ahLst/>
              <a:cxnLst>
                <a:cxn ang="0">
                  <a:pos x="T0" y="T1"/>
                </a:cxn>
                <a:cxn ang="0">
                  <a:pos x="T2" y="T3"/>
                </a:cxn>
                <a:cxn ang="0">
                  <a:pos x="T4" y="T5"/>
                </a:cxn>
              </a:cxnLst>
              <a:rect l="0" t="0" r="r" b="b"/>
              <a:pathLst>
                <a:path w="73" h="23">
                  <a:moveTo>
                    <a:pt x="72" y="3"/>
                  </a:moveTo>
                  <a:cubicBezTo>
                    <a:pt x="51" y="17"/>
                    <a:pt x="26" y="22"/>
                    <a:pt x="0" y="20"/>
                  </a:cubicBezTo>
                  <a:cubicBezTo>
                    <a:pt x="23" y="6"/>
                    <a:pt x="46" y="0"/>
                    <a:pt x="72" y="3"/>
                  </a:cubicBezTo>
                </a:path>
              </a:pathLst>
            </a:custGeom>
            <a:solidFill>
              <a:srgbClr val="7B7B7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799" name="Forme libre 1798"/>
            <p:cNvSpPr>
              <a:spLocks noChangeArrowheads="1"/>
            </p:cNvSpPr>
            <p:nvPr userDrawn="1"/>
          </p:nvSpPr>
          <p:spPr bwMode="auto">
            <a:xfrm>
              <a:off x="5635625" y="950913"/>
              <a:ext cx="211138" cy="209550"/>
            </a:xfrm>
            <a:custGeom>
              <a:avLst/>
              <a:gdLst>
                <a:gd name="T0" fmla="*/ 223 w 585"/>
                <a:gd name="T1" fmla="*/ 41 h 580"/>
                <a:gd name="T2" fmla="*/ 362 w 585"/>
                <a:gd name="T3" fmla="*/ 17 h 580"/>
                <a:gd name="T4" fmla="*/ 542 w 585"/>
                <a:gd name="T5" fmla="*/ 0 h 580"/>
                <a:gd name="T6" fmla="*/ 420 w 585"/>
                <a:gd name="T7" fmla="*/ 157 h 580"/>
                <a:gd name="T8" fmla="*/ 487 w 585"/>
                <a:gd name="T9" fmla="*/ 234 h 580"/>
                <a:gd name="T10" fmla="*/ 441 w 585"/>
                <a:gd name="T11" fmla="*/ 360 h 580"/>
                <a:gd name="T12" fmla="*/ 381 w 585"/>
                <a:gd name="T13" fmla="*/ 475 h 580"/>
                <a:gd name="T14" fmla="*/ 291 w 585"/>
                <a:gd name="T15" fmla="*/ 574 h 580"/>
                <a:gd name="T16" fmla="*/ 247 w 585"/>
                <a:gd name="T17" fmla="*/ 579 h 580"/>
                <a:gd name="T18" fmla="*/ 218 w 585"/>
                <a:gd name="T19" fmla="*/ 577 h 580"/>
                <a:gd name="T20" fmla="*/ 190 w 585"/>
                <a:gd name="T21" fmla="*/ 569 h 580"/>
                <a:gd name="T22" fmla="*/ 119 w 585"/>
                <a:gd name="T23" fmla="*/ 577 h 580"/>
                <a:gd name="T24" fmla="*/ 73 w 585"/>
                <a:gd name="T25" fmla="*/ 565 h 580"/>
                <a:gd name="T26" fmla="*/ 38 w 585"/>
                <a:gd name="T27" fmla="*/ 531 h 580"/>
                <a:gd name="T28" fmla="*/ 129 w 585"/>
                <a:gd name="T29" fmla="*/ 360 h 580"/>
                <a:gd name="T30" fmla="*/ 183 w 585"/>
                <a:gd name="T31" fmla="*/ 316 h 580"/>
                <a:gd name="T32" fmla="*/ 223 w 585"/>
                <a:gd name="T33" fmla="*/ 4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5" h="580">
                  <a:moveTo>
                    <a:pt x="223" y="41"/>
                  </a:moveTo>
                  <a:cubicBezTo>
                    <a:pt x="265" y="14"/>
                    <a:pt x="314" y="21"/>
                    <a:pt x="362" y="17"/>
                  </a:cubicBezTo>
                  <a:cubicBezTo>
                    <a:pt x="423" y="18"/>
                    <a:pt x="484" y="21"/>
                    <a:pt x="542" y="0"/>
                  </a:cubicBezTo>
                  <a:cubicBezTo>
                    <a:pt x="584" y="98"/>
                    <a:pt x="584" y="98"/>
                    <a:pt x="420" y="157"/>
                  </a:cubicBezTo>
                  <a:cubicBezTo>
                    <a:pt x="433" y="191"/>
                    <a:pt x="494" y="183"/>
                    <a:pt x="487" y="234"/>
                  </a:cubicBezTo>
                  <a:cubicBezTo>
                    <a:pt x="481" y="279"/>
                    <a:pt x="471" y="322"/>
                    <a:pt x="441" y="360"/>
                  </a:cubicBezTo>
                  <a:cubicBezTo>
                    <a:pt x="413" y="394"/>
                    <a:pt x="365" y="417"/>
                    <a:pt x="381" y="475"/>
                  </a:cubicBezTo>
                  <a:cubicBezTo>
                    <a:pt x="358" y="514"/>
                    <a:pt x="322" y="542"/>
                    <a:pt x="291" y="574"/>
                  </a:cubicBezTo>
                  <a:cubicBezTo>
                    <a:pt x="278" y="579"/>
                    <a:pt x="262" y="579"/>
                    <a:pt x="247" y="579"/>
                  </a:cubicBezTo>
                  <a:cubicBezTo>
                    <a:pt x="238" y="579"/>
                    <a:pt x="229" y="579"/>
                    <a:pt x="218" y="577"/>
                  </a:cubicBezTo>
                  <a:cubicBezTo>
                    <a:pt x="209" y="576"/>
                    <a:pt x="200" y="573"/>
                    <a:pt x="190" y="569"/>
                  </a:cubicBezTo>
                  <a:cubicBezTo>
                    <a:pt x="165" y="559"/>
                    <a:pt x="143" y="579"/>
                    <a:pt x="119" y="577"/>
                  </a:cubicBezTo>
                  <a:cubicBezTo>
                    <a:pt x="102" y="577"/>
                    <a:pt x="87" y="574"/>
                    <a:pt x="73" y="565"/>
                  </a:cubicBezTo>
                  <a:cubicBezTo>
                    <a:pt x="59" y="556"/>
                    <a:pt x="47" y="545"/>
                    <a:pt x="38" y="531"/>
                  </a:cubicBezTo>
                  <a:cubicBezTo>
                    <a:pt x="0" y="424"/>
                    <a:pt x="7" y="368"/>
                    <a:pt x="129" y="360"/>
                  </a:cubicBezTo>
                  <a:cubicBezTo>
                    <a:pt x="158" y="359"/>
                    <a:pt x="194" y="339"/>
                    <a:pt x="183" y="316"/>
                  </a:cubicBezTo>
                  <a:cubicBezTo>
                    <a:pt x="134" y="215"/>
                    <a:pt x="232" y="136"/>
                    <a:pt x="223" y="41"/>
                  </a:cubicBezTo>
                </a:path>
              </a:pathLst>
            </a:custGeom>
            <a:solidFill>
              <a:srgbClr val="B0B0B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00" name="Forme libre 1799"/>
            <p:cNvSpPr>
              <a:spLocks noChangeArrowheads="1"/>
            </p:cNvSpPr>
            <p:nvPr userDrawn="1"/>
          </p:nvSpPr>
          <p:spPr bwMode="auto">
            <a:xfrm>
              <a:off x="5761038" y="1114425"/>
              <a:ext cx="65087" cy="228600"/>
            </a:xfrm>
            <a:custGeom>
              <a:avLst/>
              <a:gdLst>
                <a:gd name="T0" fmla="*/ 145 w 179"/>
                <a:gd name="T1" fmla="*/ 597 h 636"/>
                <a:gd name="T2" fmla="*/ 33 w 179"/>
                <a:gd name="T3" fmla="*/ 574 h 636"/>
                <a:gd name="T4" fmla="*/ 0 w 179"/>
                <a:gd name="T5" fmla="*/ 493 h 636"/>
                <a:gd name="T6" fmla="*/ 81 w 179"/>
                <a:gd name="T7" fmla="*/ 24 h 636"/>
                <a:gd name="T8" fmla="*/ 174 w 179"/>
                <a:gd name="T9" fmla="*/ 1 h 636"/>
                <a:gd name="T10" fmla="*/ 128 w 179"/>
                <a:gd name="T11" fmla="*/ 553 h 636"/>
                <a:gd name="T12" fmla="*/ 145 w 179"/>
                <a:gd name="T13" fmla="*/ 597 h 636"/>
              </a:gdLst>
              <a:ahLst/>
              <a:cxnLst>
                <a:cxn ang="0">
                  <a:pos x="T0" y="T1"/>
                </a:cxn>
                <a:cxn ang="0">
                  <a:pos x="T2" y="T3"/>
                </a:cxn>
                <a:cxn ang="0">
                  <a:pos x="T4" y="T5"/>
                </a:cxn>
                <a:cxn ang="0">
                  <a:pos x="T6" y="T7"/>
                </a:cxn>
                <a:cxn ang="0">
                  <a:pos x="T8" y="T9"/>
                </a:cxn>
                <a:cxn ang="0">
                  <a:pos x="T10" y="T11"/>
                </a:cxn>
                <a:cxn ang="0">
                  <a:pos x="T12" y="T13"/>
                </a:cxn>
              </a:cxnLst>
              <a:rect l="0" t="0" r="r" b="b"/>
              <a:pathLst>
                <a:path w="179" h="636">
                  <a:moveTo>
                    <a:pt x="145" y="597"/>
                  </a:moveTo>
                  <a:cubicBezTo>
                    <a:pt x="99" y="635"/>
                    <a:pt x="73" y="574"/>
                    <a:pt x="33" y="574"/>
                  </a:cubicBezTo>
                  <a:cubicBezTo>
                    <a:pt x="0" y="556"/>
                    <a:pt x="1" y="524"/>
                    <a:pt x="0" y="493"/>
                  </a:cubicBezTo>
                  <a:cubicBezTo>
                    <a:pt x="14" y="334"/>
                    <a:pt x="1" y="172"/>
                    <a:pt x="81" y="24"/>
                  </a:cubicBezTo>
                  <a:cubicBezTo>
                    <a:pt x="110" y="9"/>
                    <a:pt x="140" y="0"/>
                    <a:pt x="174" y="1"/>
                  </a:cubicBezTo>
                  <a:cubicBezTo>
                    <a:pt x="178" y="188"/>
                    <a:pt x="136" y="368"/>
                    <a:pt x="128" y="553"/>
                  </a:cubicBezTo>
                  <a:cubicBezTo>
                    <a:pt x="128" y="571"/>
                    <a:pt x="136" y="585"/>
                    <a:pt x="145" y="597"/>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01" name="Forme libre 1800"/>
            <p:cNvSpPr>
              <a:spLocks noChangeArrowheads="1"/>
            </p:cNvSpPr>
            <p:nvPr userDrawn="1"/>
          </p:nvSpPr>
          <p:spPr bwMode="auto">
            <a:xfrm>
              <a:off x="5791200" y="1114425"/>
              <a:ext cx="65088" cy="212725"/>
            </a:xfrm>
            <a:custGeom>
              <a:avLst/>
              <a:gdLst>
                <a:gd name="T0" fmla="*/ 17 w 179"/>
                <a:gd name="T1" fmla="*/ 573 h 592"/>
                <a:gd name="T2" fmla="*/ 4 w 179"/>
                <a:gd name="T3" fmla="*/ 460 h 592"/>
                <a:gd name="T4" fmla="*/ 53 w 179"/>
                <a:gd name="T5" fmla="*/ 86 h 592"/>
                <a:gd name="T6" fmla="*/ 85 w 179"/>
                <a:gd name="T7" fmla="*/ 0 h 592"/>
                <a:gd name="T8" fmla="*/ 110 w 179"/>
                <a:gd name="T9" fmla="*/ 48 h 592"/>
                <a:gd name="T10" fmla="*/ 119 w 179"/>
                <a:gd name="T11" fmla="*/ 326 h 592"/>
                <a:gd name="T12" fmla="*/ 117 w 179"/>
                <a:gd name="T13" fmla="*/ 413 h 592"/>
                <a:gd name="T14" fmla="*/ 110 w 179"/>
                <a:gd name="T15" fmla="*/ 460 h 592"/>
                <a:gd name="T16" fmla="*/ 99 w 179"/>
                <a:gd name="T17" fmla="*/ 489 h 592"/>
                <a:gd name="T18" fmla="*/ 88 w 179"/>
                <a:gd name="T19" fmla="*/ 517 h 592"/>
                <a:gd name="T20" fmla="*/ 61 w 179"/>
                <a:gd name="T21" fmla="*/ 552 h 592"/>
                <a:gd name="T22" fmla="*/ 61 w 179"/>
                <a:gd name="T23" fmla="*/ 552 h 592"/>
                <a:gd name="T24" fmla="*/ 17 w 179"/>
                <a:gd name="T25" fmla="*/ 573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592">
                  <a:moveTo>
                    <a:pt x="17" y="573"/>
                  </a:moveTo>
                  <a:cubicBezTo>
                    <a:pt x="0" y="536"/>
                    <a:pt x="1" y="498"/>
                    <a:pt x="4" y="460"/>
                  </a:cubicBezTo>
                  <a:cubicBezTo>
                    <a:pt x="20" y="335"/>
                    <a:pt x="35" y="211"/>
                    <a:pt x="53" y="86"/>
                  </a:cubicBezTo>
                  <a:cubicBezTo>
                    <a:pt x="58" y="57"/>
                    <a:pt x="75" y="29"/>
                    <a:pt x="85" y="0"/>
                  </a:cubicBezTo>
                  <a:cubicBezTo>
                    <a:pt x="93" y="16"/>
                    <a:pt x="101" y="31"/>
                    <a:pt x="110" y="48"/>
                  </a:cubicBezTo>
                  <a:cubicBezTo>
                    <a:pt x="178" y="138"/>
                    <a:pt x="110" y="233"/>
                    <a:pt x="119" y="326"/>
                  </a:cubicBezTo>
                  <a:cubicBezTo>
                    <a:pt x="119" y="355"/>
                    <a:pt x="119" y="384"/>
                    <a:pt x="117" y="413"/>
                  </a:cubicBezTo>
                  <a:cubicBezTo>
                    <a:pt x="117" y="430"/>
                    <a:pt x="116" y="445"/>
                    <a:pt x="110" y="460"/>
                  </a:cubicBezTo>
                  <a:cubicBezTo>
                    <a:pt x="107" y="469"/>
                    <a:pt x="104" y="480"/>
                    <a:pt x="99" y="489"/>
                  </a:cubicBezTo>
                  <a:cubicBezTo>
                    <a:pt x="96" y="498"/>
                    <a:pt x="93" y="507"/>
                    <a:pt x="88" y="517"/>
                  </a:cubicBezTo>
                  <a:cubicBezTo>
                    <a:pt x="81" y="529"/>
                    <a:pt x="70" y="539"/>
                    <a:pt x="61" y="552"/>
                  </a:cubicBezTo>
                  <a:lnTo>
                    <a:pt x="61" y="552"/>
                  </a:lnTo>
                  <a:cubicBezTo>
                    <a:pt x="50" y="562"/>
                    <a:pt x="43" y="591"/>
                    <a:pt x="17" y="573"/>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02" name="Forme libre 1801"/>
            <p:cNvSpPr>
              <a:spLocks noChangeArrowheads="1"/>
            </p:cNvSpPr>
            <p:nvPr userDrawn="1"/>
          </p:nvSpPr>
          <p:spPr bwMode="auto">
            <a:xfrm>
              <a:off x="5735638" y="1123950"/>
              <a:ext cx="53975" cy="179388"/>
            </a:xfrm>
            <a:custGeom>
              <a:avLst/>
              <a:gdLst>
                <a:gd name="T0" fmla="*/ 148 w 152"/>
                <a:gd name="T1" fmla="*/ 0 h 499"/>
                <a:gd name="T2" fmla="*/ 100 w 152"/>
                <a:gd name="T3" fmla="*/ 456 h 499"/>
                <a:gd name="T4" fmla="*/ 76 w 152"/>
                <a:gd name="T5" fmla="*/ 493 h 499"/>
                <a:gd name="T6" fmla="*/ 47 w 152"/>
                <a:gd name="T7" fmla="*/ 496 h 499"/>
                <a:gd name="T8" fmla="*/ 12 w 152"/>
                <a:gd name="T9" fmla="*/ 469 h 499"/>
                <a:gd name="T10" fmla="*/ 1 w 152"/>
                <a:gd name="T11" fmla="*/ 443 h 499"/>
                <a:gd name="T12" fmla="*/ 0 w 152"/>
                <a:gd name="T13" fmla="*/ 417 h 499"/>
                <a:gd name="T14" fmla="*/ 0 w 152"/>
                <a:gd name="T15" fmla="*/ 405 h 499"/>
                <a:gd name="T16" fmla="*/ 0 w 152"/>
                <a:gd name="T17" fmla="*/ 392 h 499"/>
                <a:gd name="T18" fmla="*/ 0 w 152"/>
                <a:gd name="T19" fmla="*/ 382 h 499"/>
                <a:gd name="T20" fmla="*/ 0 w 152"/>
                <a:gd name="T21" fmla="*/ 359 h 499"/>
                <a:gd name="T22" fmla="*/ 0 w 152"/>
                <a:gd name="T23" fmla="*/ 348 h 499"/>
                <a:gd name="T24" fmla="*/ 1 w 152"/>
                <a:gd name="T25" fmla="*/ 336 h 499"/>
                <a:gd name="T26" fmla="*/ 4 w 152"/>
                <a:gd name="T27" fmla="*/ 324 h 499"/>
                <a:gd name="T28" fmla="*/ 15 w 152"/>
                <a:gd name="T29" fmla="*/ 288 h 499"/>
                <a:gd name="T30" fmla="*/ 19 w 152"/>
                <a:gd name="T31" fmla="*/ 263 h 499"/>
                <a:gd name="T32" fmla="*/ 22 w 152"/>
                <a:gd name="T33" fmla="*/ 237 h 499"/>
                <a:gd name="T34" fmla="*/ 24 w 152"/>
                <a:gd name="T35" fmla="*/ 223 h 499"/>
                <a:gd name="T36" fmla="*/ 27 w 152"/>
                <a:gd name="T37" fmla="*/ 209 h 499"/>
                <a:gd name="T38" fmla="*/ 30 w 152"/>
                <a:gd name="T39" fmla="*/ 195 h 499"/>
                <a:gd name="T40" fmla="*/ 56 w 152"/>
                <a:gd name="T41" fmla="*/ 49 h 499"/>
                <a:gd name="T42" fmla="*/ 120 w 152"/>
                <a:gd name="T43" fmla="*/ 1 h 499"/>
                <a:gd name="T44" fmla="*/ 148 w 152"/>
                <a:gd name="T45" fmla="*/ 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499">
                  <a:moveTo>
                    <a:pt x="148" y="0"/>
                  </a:moveTo>
                  <a:cubicBezTo>
                    <a:pt x="151" y="154"/>
                    <a:pt x="113" y="304"/>
                    <a:pt x="100" y="456"/>
                  </a:cubicBezTo>
                  <a:cubicBezTo>
                    <a:pt x="91" y="469"/>
                    <a:pt x="88" y="484"/>
                    <a:pt x="76" y="493"/>
                  </a:cubicBezTo>
                  <a:cubicBezTo>
                    <a:pt x="67" y="496"/>
                    <a:pt x="56" y="498"/>
                    <a:pt x="47" y="496"/>
                  </a:cubicBezTo>
                  <a:cubicBezTo>
                    <a:pt x="32" y="492"/>
                    <a:pt x="22" y="481"/>
                    <a:pt x="12" y="469"/>
                  </a:cubicBezTo>
                  <a:cubicBezTo>
                    <a:pt x="7" y="461"/>
                    <a:pt x="3" y="452"/>
                    <a:pt x="1" y="443"/>
                  </a:cubicBezTo>
                  <a:cubicBezTo>
                    <a:pt x="0" y="434"/>
                    <a:pt x="0" y="426"/>
                    <a:pt x="0" y="417"/>
                  </a:cubicBezTo>
                  <a:cubicBezTo>
                    <a:pt x="0" y="412"/>
                    <a:pt x="0" y="409"/>
                    <a:pt x="0" y="405"/>
                  </a:cubicBezTo>
                  <a:cubicBezTo>
                    <a:pt x="0" y="401"/>
                    <a:pt x="0" y="397"/>
                    <a:pt x="0" y="392"/>
                  </a:cubicBezTo>
                  <a:cubicBezTo>
                    <a:pt x="0" y="389"/>
                    <a:pt x="0" y="385"/>
                    <a:pt x="0" y="382"/>
                  </a:cubicBezTo>
                  <a:cubicBezTo>
                    <a:pt x="0" y="374"/>
                    <a:pt x="0" y="366"/>
                    <a:pt x="0" y="359"/>
                  </a:cubicBezTo>
                  <a:lnTo>
                    <a:pt x="0" y="348"/>
                  </a:lnTo>
                  <a:cubicBezTo>
                    <a:pt x="0" y="343"/>
                    <a:pt x="1" y="340"/>
                    <a:pt x="1" y="336"/>
                  </a:cubicBezTo>
                  <a:cubicBezTo>
                    <a:pt x="3" y="331"/>
                    <a:pt x="3" y="328"/>
                    <a:pt x="4" y="324"/>
                  </a:cubicBezTo>
                  <a:cubicBezTo>
                    <a:pt x="9" y="311"/>
                    <a:pt x="12" y="301"/>
                    <a:pt x="15" y="288"/>
                  </a:cubicBezTo>
                  <a:cubicBezTo>
                    <a:pt x="16" y="279"/>
                    <a:pt x="18" y="272"/>
                    <a:pt x="19" y="263"/>
                  </a:cubicBezTo>
                  <a:cubicBezTo>
                    <a:pt x="21" y="253"/>
                    <a:pt x="21" y="244"/>
                    <a:pt x="22" y="237"/>
                  </a:cubicBezTo>
                  <a:cubicBezTo>
                    <a:pt x="22" y="232"/>
                    <a:pt x="24" y="227"/>
                    <a:pt x="24" y="223"/>
                  </a:cubicBezTo>
                  <a:cubicBezTo>
                    <a:pt x="26" y="218"/>
                    <a:pt x="26" y="214"/>
                    <a:pt x="27" y="209"/>
                  </a:cubicBezTo>
                  <a:cubicBezTo>
                    <a:pt x="29" y="204"/>
                    <a:pt x="30" y="200"/>
                    <a:pt x="30" y="195"/>
                  </a:cubicBezTo>
                  <a:cubicBezTo>
                    <a:pt x="50" y="148"/>
                    <a:pt x="27" y="93"/>
                    <a:pt x="56" y="49"/>
                  </a:cubicBezTo>
                  <a:cubicBezTo>
                    <a:pt x="74" y="29"/>
                    <a:pt x="99" y="18"/>
                    <a:pt x="120" y="1"/>
                  </a:cubicBezTo>
                  <a:cubicBezTo>
                    <a:pt x="128" y="0"/>
                    <a:pt x="139" y="0"/>
                    <a:pt x="148" y="0"/>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03" name="Forme libre 1802"/>
            <p:cNvSpPr>
              <a:spLocks noChangeArrowheads="1"/>
            </p:cNvSpPr>
            <p:nvPr userDrawn="1"/>
          </p:nvSpPr>
          <p:spPr bwMode="auto">
            <a:xfrm>
              <a:off x="5718175" y="1120775"/>
              <a:ext cx="61913" cy="107950"/>
            </a:xfrm>
            <a:custGeom>
              <a:avLst/>
              <a:gdLst>
                <a:gd name="T0" fmla="*/ 170 w 171"/>
                <a:gd name="T1" fmla="*/ 5 h 301"/>
                <a:gd name="T2" fmla="*/ 148 w 171"/>
                <a:gd name="T3" fmla="*/ 71 h 301"/>
                <a:gd name="T4" fmla="*/ 110 w 171"/>
                <a:gd name="T5" fmla="*/ 232 h 301"/>
                <a:gd name="T6" fmla="*/ 110 w 171"/>
                <a:gd name="T7" fmla="*/ 232 h 301"/>
                <a:gd name="T8" fmla="*/ 102 w 171"/>
                <a:gd name="T9" fmla="*/ 246 h 301"/>
                <a:gd name="T10" fmla="*/ 107 w 171"/>
                <a:gd name="T11" fmla="*/ 254 h 301"/>
                <a:gd name="T12" fmla="*/ 107 w 171"/>
                <a:gd name="T13" fmla="*/ 254 h 301"/>
                <a:gd name="T14" fmla="*/ 113 w 171"/>
                <a:gd name="T15" fmla="*/ 269 h 301"/>
                <a:gd name="T16" fmla="*/ 107 w 171"/>
                <a:gd name="T17" fmla="*/ 277 h 301"/>
                <a:gd name="T18" fmla="*/ 107 w 171"/>
                <a:gd name="T19" fmla="*/ 277 h 301"/>
                <a:gd name="T20" fmla="*/ 77 w 171"/>
                <a:gd name="T21" fmla="*/ 297 h 301"/>
                <a:gd name="T22" fmla="*/ 25 w 171"/>
                <a:gd name="T23" fmla="*/ 283 h 301"/>
                <a:gd name="T24" fmla="*/ 6 w 171"/>
                <a:gd name="T25" fmla="*/ 231 h 301"/>
                <a:gd name="T26" fmla="*/ 17 w 171"/>
                <a:gd name="T27" fmla="*/ 103 h 301"/>
                <a:gd name="T28" fmla="*/ 43 w 171"/>
                <a:gd name="T29" fmla="*/ 75 h 301"/>
                <a:gd name="T30" fmla="*/ 153 w 171"/>
                <a:gd name="T31" fmla="*/ 0 h 301"/>
                <a:gd name="T32" fmla="*/ 170 w 171"/>
                <a:gd name="T33" fmla="*/ 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1">
                  <a:moveTo>
                    <a:pt x="170" y="5"/>
                  </a:moveTo>
                  <a:cubicBezTo>
                    <a:pt x="162" y="26"/>
                    <a:pt x="154" y="49"/>
                    <a:pt x="148" y="71"/>
                  </a:cubicBezTo>
                  <a:cubicBezTo>
                    <a:pt x="113" y="119"/>
                    <a:pt x="115" y="177"/>
                    <a:pt x="110" y="232"/>
                  </a:cubicBezTo>
                  <a:lnTo>
                    <a:pt x="110" y="232"/>
                  </a:lnTo>
                  <a:cubicBezTo>
                    <a:pt x="104" y="237"/>
                    <a:pt x="101" y="241"/>
                    <a:pt x="102" y="246"/>
                  </a:cubicBezTo>
                  <a:cubicBezTo>
                    <a:pt x="104" y="250"/>
                    <a:pt x="106" y="254"/>
                    <a:pt x="107" y="254"/>
                  </a:cubicBezTo>
                  <a:lnTo>
                    <a:pt x="107" y="254"/>
                  </a:lnTo>
                  <a:cubicBezTo>
                    <a:pt x="113" y="258"/>
                    <a:pt x="115" y="263"/>
                    <a:pt x="113" y="269"/>
                  </a:cubicBezTo>
                  <a:cubicBezTo>
                    <a:pt x="112" y="274"/>
                    <a:pt x="109" y="277"/>
                    <a:pt x="107" y="277"/>
                  </a:cubicBezTo>
                  <a:lnTo>
                    <a:pt x="107" y="277"/>
                  </a:lnTo>
                  <a:cubicBezTo>
                    <a:pt x="98" y="286"/>
                    <a:pt x="89" y="292"/>
                    <a:pt x="77" y="297"/>
                  </a:cubicBezTo>
                  <a:cubicBezTo>
                    <a:pt x="57" y="300"/>
                    <a:pt x="40" y="297"/>
                    <a:pt x="25" y="283"/>
                  </a:cubicBezTo>
                  <a:cubicBezTo>
                    <a:pt x="12" y="268"/>
                    <a:pt x="8" y="249"/>
                    <a:pt x="6" y="231"/>
                  </a:cubicBezTo>
                  <a:cubicBezTo>
                    <a:pt x="5" y="188"/>
                    <a:pt x="0" y="145"/>
                    <a:pt x="17" y="103"/>
                  </a:cubicBezTo>
                  <a:cubicBezTo>
                    <a:pt x="25" y="92"/>
                    <a:pt x="32" y="83"/>
                    <a:pt x="43" y="75"/>
                  </a:cubicBezTo>
                  <a:cubicBezTo>
                    <a:pt x="51" y="6"/>
                    <a:pt x="99" y="0"/>
                    <a:pt x="153" y="0"/>
                  </a:cubicBezTo>
                  <a:cubicBezTo>
                    <a:pt x="157" y="3"/>
                    <a:pt x="164" y="5"/>
                    <a:pt x="170" y="5"/>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04" name="Forme libre 1803"/>
            <p:cNvSpPr>
              <a:spLocks noChangeArrowheads="1"/>
            </p:cNvSpPr>
            <p:nvPr userDrawn="1"/>
          </p:nvSpPr>
          <p:spPr bwMode="auto">
            <a:xfrm>
              <a:off x="5822950" y="1130300"/>
              <a:ext cx="46038" cy="112713"/>
            </a:xfrm>
            <a:custGeom>
              <a:avLst/>
              <a:gdLst>
                <a:gd name="T0" fmla="*/ 0 w 130"/>
                <a:gd name="T1" fmla="*/ 300 h 314"/>
                <a:gd name="T2" fmla="*/ 22 w 130"/>
                <a:gd name="T3" fmla="*/ 3 h 314"/>
                <a:gd name="T4" fmla="*/ 42 w 130"/>
                <a:gd name="T5" fmla="*/ 2 h 314"/>
                <a:gd name="T6" fmla="*/ 86 w 130"/>
                <a:gd name="T7" fmla="*/ 0 h 314"/>
                <a:gd name="T8" fmla="*/ 52 w 130"/>
                <a:gd name="T9" fmla="*/ 306 h 314"/>
                <a:gd name="T10" fmla="*/ 0 w 130"/>
                <a:gd name="T11" fmla="*/ 300 h 314"/>
              </a:gdLst>
              <a:ahLst/>
              <a:cxnLst>
                <a:cxn ang="0">
                  <a:pos x="T0" y="T1"/>
                </a:cxn>
                <a:cxn ang="0">
                  <a:pos x="T2" y="T3"/>
                </a:cxn>
                <a:cxn ang="0">
                  <a:pos x="T4" y="T5"/>
                </a:cxn>
                <a:cxn ang="0">
                  <a:pos x="T6" y="T7"/>
                </a:cxn>
                <a:cxn ang="0">
                  <a:pos x="T8" y="T9"/>
                </a:cxn>
                <a:cxn ang="0">
                  <a:pos x="T10" y="T11"/>
                </a:cxn>
              </a:cxnLst>
              <a:rect l="0" t="0" r="r" b="b"/>
              <a:pathLst>
                <a:path w="130" h="314">
                  <a:moveTo>
                    <a:pt x="0" y="300"/>
                  </a:moveTo>
                  <a:cubicBezTo>
                    <a:pt x="8" y="200"/>
                    <a:pt x="14" y="103"/>
                    <a:pt x="22" y="3"/>
                  </a:cubicBezTo>
                  <a:cubicBezTo>
                    <a:pt x="28" y="3"/>
                    <a:pt x="36" y="2"/>
                    <a:pt x="42" y="2"/>
                  </a:cubicBezTo>
                  <a:cubicBezTo>
                    <a:pt x="57" y="9"/>
                    <a:pt x="71" y="5"/>
                    <a:pt x="86" y="0"/>
                  </a:cubicBezTo>
                  <a:cubicBezTo>
                    <a:pt x="129" y="109"/>
                    <a:pt x="126" y="211"/>
                    <a:pt x="52" y="306"/>
                  </a:cubicBezTo>
                  <a:cubicBezTo>
                    <a:pt x="34" y="313"/>
                    <a:pt x="17" y="313"/>
                    <a:pt x="0" y="300"/>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05" name="Forme libre 1804"/>
            <p:cNvSpPr>
              <a:spLocks noChangeArrowheads="1"/>
            </p:cNvSpPr>
            <p:nvPr userDrawn="1"/>
          </p:nvSpPr>
          <p:spPr bwMode="auto">
            <a:xfrm>
              <a:off x="6251575" y="1057275"/>
              <a:ext cx="36513" cy="163513"/>
            </a:xfrm>
            <a:custGeom>
              <a:avLst/>
              <a:gdLst>
                <a:gd name="T0" fmla="*/ 87 w 100"/>
                <a:gd name="T1" fmla="*/ 0 h 456"/>
                <a:gd name="T2" fmla="*/ 40 w 100"/>
                <a:gd name="T3" fmla="*/ 455 h 456"/>
                <a:gd name="T4" fmla="*/ 69 w 100"/>
                <a:gd name="T5" fmla="*/ 0 h 456"/>
                <a:gd name="T6" fmla="*/ 87 w 100"/>
                <a:gd name="T7" fmla="*/ 0 h 456"/>
              </a:gdLst>
              <a:ahLst/>
              <a:cxnLst>
                <a:cxn ang="0">
                  <a:pos x="T0" y="T1"/>
                </a:cxn>
                <a:cxn ang="0">
                  <a:pos x="T2" y="T3"/>
                </a:cxn>
                <a:cxn ang="0">
                  <a:pos x="T4" y="T5"/>
                </a:cxn>
                <a:cxn ang="0">
                  <a:pos x="T6" y="T7"/>
                </a:cxn>
              </a:cxnLst>
              <a:rect l="0" t="0" r="r" b="b"/>
              <a:pathLst>
                <a:path w="100" h="456">
                  <a:moveTo>
                    <a:pt x="87" y="0"/>
                  </a:moveTo>
                  <a:cubicBezTo>
                    <a:pt x="99" y="148"/>
                    <a:pt x="64" y="290"/>
                    <a:pt x="40" y="455"/>
                  </a:cubicBezTo>
                  <a:cubicBezTo>
                    <a:pt x="0" y="373"/>
                    <a:pt x="20" y="164"/>
                    <a:pt x="69" y="0"/>
                  </a:cubicBezTo>
                  <a:cubicBezTo>
                    <a:pt x="75" y="0"/>
                    <a:pt x="81" y="0"/>
                    <a:pt x="87" y="0"/>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06" name="Forme libre 1805"/>
            <p:cNvSpPr>
              <a:spLocks noChangeArrowheads="1"/>
            </p:cNvSpPr>
            <p:nvPr userDrawn="1"/>
          </p:nvSpPr>
          <p:spPr bwMode="auto">
            <a:xfrm>
              <a:off x="6300788" y="1063625"/>
              <a:ext cx="38100" cy="38100"/>
            </a:xfrm>
            <a:custGeom>
              <a:avLst/>
              <a:gdLst>
                <a:gd name="T0" fmla="*/ 2 w 104"/>
                <a:gd name="T1" fmla="*/ 70 h 105"/>
                <a:gd name="T2" fmla="*/ 0 w 104"/>
                <a:gd name="T3" fmla="*/ 6 h 105"/>
                <a:gd name="T4" fmla="*/ 16 w 104"/>
                <a:gd name="T5" fmla="*/ 0 h 105"/>
                <a:gd name="T6" fmla="*/ 48 w 104"/>
                <a:gd name="T7" fmla="*/ 95 h 105"/>
                <a:gd name="T8" fmla="*/ 23 w 104"/>
                <a:gd name="T9" fmla="*/ 104 h 105"/>
                <a:gd name="T10" fmla="*/ 2 w 104"/>
                <a:gd name="T11" fmla="*/ 70 h 105"/>
              </a:gdLst>
              <a:ahLst/>
              <a:cxnLst>
                <a:cxn ang="0">
                  <a:pos x="T0" y="T1"/>
                </a:cxn>
                <a:cxn ang="0">
                  <a:pos x="T2" y="T3"/>
                </a:cxn>
                <a:cxn ang="0">
                  <a:pos x="T4" y="T5"/>
                </a:cxn>
                <a:cxn ang="0">
                  <a:pos x="T6" y="T7"/>
                </a:cxn>
                <a:cxn ang="0">
                  <a:pos x="T8" y="T9"/>
                </a:cxn>
                <a:cxn ang="0">
                  <a:pos x="T10" y="T11"/>
                </a:cxn>
              </a:cxnLst>
              <a:rect l="0" t="0" r="r" b="b"/>
              <a:pathLst>
                <a:path w="104" h="105">
                  <a:moveTo>
                    <a:pt x="2" y="70"/>
                  </a:moveTo>
                  <a:cubicBezTo>
                    <a:pt x="13" y="49"/>
                    <a:pt x="11" y="27"/>
                    <a:pt x="0" y="6"/>
                  </a:cubicBezTo>
                  <a:cubicBezTo>
                    <a:pt x="5" y="4"/>
                    <a:pt x="11" y="1"/>
                    <a:pt x="16" y="0"/>
                  </a:cubicBezTo>
                  <a:cubicBezTo>
                    <a:pt x="103" y="6"/>
                    <a:pt x="54" y="58"/>
                    <a:pt x="48" y="95"/>
                  </a:cubicBezTo>
                  <a:cubicBezTo>
                    <a:pt x="42" y="102"/>
                    <a:pt x="34" y="104"/>
                    <a:pt x="23" y="104"/>
                  </a:cubicBezTo>
                  <a:cubicBezTo>
                    <a:pt x="11" y="96"/>
                    <a:pt x="8" y="82"/>
                    <a:pt x="2" y="70"/>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07" name="Forme libre 1806"/>
            <p:cNvSpPr>
              <a:spLocks noChangeArrowheads="1"/>
            </p:cNvSpPr>
            <p:nvPr userDrawn="1"/>
          </p:nvSpPr>
          <p:spPr bwMode="auto">
            <a:xfrm>
              <a:off x="6151563" y="1071563"/>
              <a:ext cx="26987" cy="23812"/>
            </a:xfrm>
            <a:custGeom>
              <a:avLst/>
              <a:gdLst>
                <a:gd name="T0" fmla="*/ 0 w 76"/>
                <a:gd name="T1" fmla="*/ 26 h 66"/>
                <a:gd name="T2" fmla="*/ 46 w 76"/>
                <a:gd name="T3" fmla="*/ 0 h 66"/>
                <a:gd name="T4" fmla="*/ 75 w 76"/>
                <a:gd name="T5" fmla="*/ 47 h 66"/>
                <a:gd name="T6" fmla="*/ 66 w 76"/>
                <a:gd name="T7" fmla="*/ 53 h 66"/>
                <a:gd name="T8" fmla="*/ 5 w 76"/>
                <a:gd name="T9" fmla="*/ 56 h 66"/>
                <a:gd name="T10" fmla="*/ 0 w 76"/>
                <a:gd name="T11" fmla="*/ 26 h 66"/>
              </a:gdLst>
              <a:ahLst/>
              <a:cxnLst>
                <a:cxn ang="0">
                  <a:pos x="T0" y="T1"/>
                </a:cxn>
                <a:cxn ang="0">
                  <a:pos x="T2" y="T3"/>
                </a:cxn>
                <a:cxn ang="0">
                  <a:pos x="T4" y="T5"/>
                </a:cxn>
                <a:cxn ang="0">
                  <a:pos x="T6" y="T7"/>
                </a:cxn>
                <a:cxn ang="0">
                  <a:pos x="T8" y="T9"/>
                </a:cxn>
                <a:cxn ang="0">
                  <a:pos x="T10" y="T11"/>
                </a:cxn>
              </a:cxnLst>
              <a:rect l="0" t="0" r="r" b="b"/>
              <a:pathLst>
                <a:path w="76" h="66">
                  <a:moveTo>
                    <a:pt x="0" y="26"/>
                  </a:moveTo>
                  <a:cubicBezTo>
                    <a:pt x="15" y="17"/>
                    <a:pt x="31" y="9"/>
                    <a:pt x="46" y="0"/>
                  </a:cubicBezTo>
                  <a:cubicBezTo>
                    <a:pt x="55" y="15"/>
                    <a:pt x="66" y="32"/>
                    <a:pt x="75" y="47"/>
                  </a:cubicBezTo>
                  <a:cubicBezTo>
                    <a:pt x="72" y="49"/>
                    <a:pt x="69" y="52"/>
                    <a:pt x="66" y="53"/>
                  </a:cubicBezTo>
                  <a:cubicBezTo>
                    <a:pt x="46" y="59"/>
                    <a:pt x="26" y="65"/>
                    <a:pt x="5" y="56"/>
                  </a:cubicBezTo>
                  <a:cubicBezTo>
                    <a:pt x="3" y="47"/>
                    <a:pt x="2" y="36"/>
                    <a:pt x="0" y="26"/>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08" name="Forme libre 1807"/>
            <p:cNvSpPr>
              <a:spLocks noChangeArrowheads="1"/>
            </p:cNvSpPr>
            <p:nvPr userDrawn="1"/>
          </p:nvSpPr>
          <p:spPr bwMode="auto">
            <a:xfrm>
              <a:off x="6316663" y="1041400"/>
              <a:ext cx="15875" cy="7938"/>
            </a:xfrm>
            <a:custGeom>
              <a:avLst/>
              <a:gdLst>
                <a:gd name="T0" fmla="*/ 44 w 45"/>
                <a:gd name="T1" fmla="*/ 2 h 23"/>
                <a:gd name="T2" fmla="*/ 0 w 45"/>
                <a:gd name="T3" fmla="*/ 22 h 23"/>
                <a:gd name="T4" fmla="*/ 44 w 45"/>
                <a:gd name="T5" fmla="*/ 2 h 23"/>
              </a:gdLst>
              <a:ahLst/>
              <a:cxnLst>
                <a:cxn ang="0">
                  <a:pos x="T0" y="T1"/>
                </a:cxn>
                <a:cxn ang="0">
                  <a:pos x="T2" y="T3"/>
                </a:cxn>
                <a:cxn ang="0">
                  <a:pos x="T4" y="T5"/>
                </a:cxn>
              </a:cxnLst>
              <a:rect l="0" t="0" r="r" b="b"/>
              <a:pathLst>
                <a:path w="45" h="23">
                  <a:moveTo>
                    <a:pt x="44" y="2"/>
                  </a:moveTo>
                  <a:cubicBezTo>
                    <a:pt x="29" y="8"/>
                    <a:pt x="15" y="14"/>
                    <a:pt x="0" y="22"/>
                  </a:cubicBezTo>
                  <a:cubicBezTo>
                    <a:pt x="9" y="5"/>
                    <a:pt x="26" y="0"/>
                    <a:pt x="44" y="2"/>
                  </a:cubicBezTo>
                </a:path>
              </a:pathLst>
            </a:custGeom>
            <a:solidFill>
              <a:srgbClr val="C3C3C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09" name="Forme libre 1808"/>
            <p:cNvSpPr>
              <a:spLocks noChangeArrowheads="1"/>
            </p:cNvSpPr>
            <p:nvPr userDrawn="1"/>
          </p:nvSpPr>
          <p:spPr bwMode="auto">
            <a:xfrm>
              <a:off x="6169025" y="1058863"/>
              <a:ext cx="1588" cy="6350"/>
            </a:xfrm>
            <a:custGeom>
              <a:avLst/>
              <a:gdLst>
                <a:gd name="T0" fmla="*/ 0 w 5"/>
                <a:gd name="T1" fmla="*/ 16 h 17"/>
                <a:gd name="T2" fmla="*/ 0 w 5"/>
                <a:gd name="T3" fmla="*/ 0 h 17"/>
                <a:gd name="T4" fmla="*/ 0 w 5"/>
                <a:gd name="T5" fmla="*/ 16 h 17"/>
              </a:gdLst>
              <a:ahLst/>
              <a:cxnLst>
                <a:cxn ang="0">
                  <a:pos x="T0" y="T1"/>
                </a:cxn>
                <a:cxn ang="0">
                  <a:pos x="T2" y="T3"/>
                </a:cxn>
                <a:cxn ang="0">
                  <a:pos x="T4" y="T5"/>
                </a:cxn>
              </a:cxnLst>
              <a:rect l="0" t="0" r="r" b="b"/>
              <a:pathLst>
                <a:path w="5" h="17">
                  <a:moveTo>
                    <a:pt x="0" y="16"/>
                  </a:moveTo>
                  <a:cubicBezTo>
                    <a:pt x="0" y="10"/>
                    <a:pt x="0" y="6"/>
                    <a:pt x="0" y="0"/>
                  </a:cubicBezTo>
                  <a:cubicBezTo>
                    <a:pt x="4" y="6"/>
                    <a:pt x="4" y="10"/>
                    <a:pt x="0" y="16"/>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10" name="Forme libre 1809"/>
            <p:cNvSpPr>
              <a:spLocks noChangeArrowheads="1"/>
            </p:cNvSpPr>
            <p:nvPr userDrawn="1"/>
          </p:nvSpPr>
          <p:spPr bwMode="auto">
            <a:xfrm>
              <a:off x="5934075" y="1098550"/>
              <a:ext cx="122238" cy="206375"/>
            </a:xfrm>
            <a:custGeom>
              <a:avLst/>
              <a:gdLst>
                <a:gd name="T0" fmla="*/ 235 w 338"/>
                <a:gd name="T1" fmla="*/ 530 h 575"/>
                <a:gd name="T2" fmla="*/ 192 w 338"/>
                <a:gd name="T3" fmla="*/ 523 h 575"/>
                <a:gd name="T4" fmla="*/ 70 w 338"/>
                <a:gd name="T5" fmla="*/ 548 h 575"/>
                <a:gd name="T6" fmla="*/ 37 w 338"/>
                <a:gd name="T7" fmla="*/ 574 h 575"/>
                <a:gd name="T8" fmla="*/ 21 w 338"/>
                <a:gd name="T9" fmla="*/ 565 h 575"/>
                <a:gd name="T10" fmla="*/ 0 w 338"/>
                <a:gd name="T11" fmla="*/ 494 h 575"/>
                <a:gd name="T12" fmla="*/ 21 w 338"/>
                <a:gd name="T13" fmla="*/ 326 h 575"/>
                <a:gd name="T14" fmla="*/ 76 w 338"/>
                <a:gd name="T15" fmla="*/ 0 h 575"/>
                <a:gd name="T16" fmla="*/ 105 w 338"/>
                <a:gd name="T17" fmla="*/ 79 h 575"/>
                <a:gd name="T18" fmla="*/ 143 w 338"/>
                <a:gd name="T19" fmla="*/ 87 h 575"/>
                <a:gd name="T20" fmla="*/ 178 w 338"/>
                <a:gd name="T21" fmla="*/ 112 h 575"/>
                <a:gd name="T22" fmla="*/ 215 w 338"/>
                <a:gd name="T23" fmla="*/ 20 h 575"/>
                <a:gd name="T24" fmla="*/ 288 w 338"/>
                <a:gd name="T25" fmla="*/ 0 h 575"/>
                <a:gd name="T26" fmla="*/ 316 w 338"/>
                <a:gd name="T27" fmla="*/ 163 h 575"/>
                <a:gd name="T28" fmla="*/ 256 w 338"/>
                <a:gd name="T29" fmla="*/ 505 h 575"/>
                <a:gd name="T30" fmla="*/ 235 w 338"/>
                <a:gd name="T31" fmla="*/ 530 h 575"/>
                <a:gd name="T32" fmla="*/ 156 w 338"/>
                <a:gd name="T33" fmla="*/ 305 h 575"/>
                <a:gd name="T34" fmla="*/ 148 w 338"/>
                <a:gd name="T35" fmla="*/ 331 h 575"/>
                <a:gd name="T36" fmla="*/ 146 w 338"/>
                <a:gd name="T37" fmla="*/ 359 h 575"/>
                <a:gd name="T38" fmla="*/ 146 w 338"/>
                <a:gd name="T39" fmla="*/ 360 h 575"/>
                <a:gd name="T40" fmla="*/ 148 w 338"/>
                <a:gd name="T41" fmla="*/ 336 h 575"/>
                <a:gd name="T42" fmla="*/ 168 w 338"/>
                <a:gd name="T43" fmla="*/ 202 h 575"/>
                <a:gd name="T44" fmla="*/ 156 w 338"/>
                <a:gd name="T45" fmla="*/ 30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575">
                  <a:moveTo>
                    <a:pt x="235" y="530"/>
                  </a:moveTo>
                  <a:cubicBezTo>
                    <a:pt x="220" y="526"/>
                    <a:pt x="200" y="517"/>
                    <a:pt x="192" y="523"/>
                  </a:cubicBezTo>
                  <a:cubicBezTo>
                    <a:pt x="154" y="551"/>
                    <a:pt x="117" y="568"/>
                    <a:pt x="70" y="548"/>
                  </a:cubicBezTo>
                  <a:cubicBezTo>
                    <a:pt x="64" y="545"/>
                    <a:pt x="47" y="565"/>
                    <a:pt x="37" y="574"/>
                  </a:cubicBezTo>
                  <a:cubicBezTo>
                    <a:pt x="32" y="571"/>
                    <a:pt x="26" y="568"/>
                    <a:pt x="21" y="565"/>
                  </a:cubicBezTo>
                  <a:cubicBezTo>
                    <a:pt x="3" y="545"/>
                    <a:pt x="1" y="520"/>
                    <a:pt x="0" y="494"/>
                  </a:cubicBezTo>
                  <a:cubicBezTo>
                    <a:pt x="1" y="438"/>
                    <a:pt x="26" y="384"/>
                    <a:pt x="21" y="326"/>
                  </a:cubicBezTo>
                  <a:cubicBezTo>
                    <a:pt x="27" y="215"/>
                    <a:pt x="37" y="105"/>
                    <a:pt x="76" y="0"/>
                  </a:cubicBezTo>
                  <a:cubicBezTo>
                    <a:pt x="101" y="21"/>
                    <a:pt x="99" y="52"/>
                    <a:pt x="105" y="79"/>
                  </a:cubicBezTo>
                  <a:cubicBezTo>
                    <a:pt x="111" y="111"/>
                    <a:pt x="130" y="94"/>
                    <a:pt x="143" y="87"/>
                  </a:cubicBezTo>
                  <a:cubicBezTo>
                    <a:pt x="165" y="92"/>
                    <a:pt x="175" y="101"/>
                    <a:pt x="178" y="112"/>
                  </a:cubicBezTo>
                  <a:cubicBezTo>
                    <a:pt x="185" y="80"/>
                    <a:pt x="196" y="49"/>
                    <a:pt x="215" y="20"/>
                  </a:cubicBezTo>
                  <a:cubicBezTo>
                    <a:pt x="240" y="13"/>
                    <a:pt x="264" y="6"/>
                    <a:pt x="288" y="0"/>
                  </a:cubicBezTo>
                  <a:cubicBezTo>
                    <a:pt x="337" y="47"/>
                    <a:pt x="313" y="108"/>
                    <a:pt x="316" y="163"/>
                  </a:cubicBezTo>
                  <a:cubicBezTo>
                    <a:pt x="288" y="276"/>
                    <a:pt x="284" y="392"/>
                    <a:pt x="256" y="505"/>
                  </a:cubicBezTo>
                  <a:cubicBezTo>
                    <a:pt x="252" y="517"/>
                    <a:pt x="244" y="525"/>
                    <a:pt x="235" y="530"/>
                  </a:cubicBezTo>
                  <a:close/>
                  <a:moveTo>
                    <a:pt x="156" y="305"/>
                  </a:moveTo>
                  <a:cubicBezTo>
                    <a:pt x="153" y="314"/>
                    <a:pt x="150" y="322"/>
                    <a:pt x="148" y="331"/>
                  </a:cubicBezTo>
                  <a:cubicBezTo>
                    <a:pt x="146" y="340"/>
                    <a:pt x="146" y="349"/>
                    <a:pt x="146" y="359"/>
                  </a:cubicBezTo>
                  <a:lnTo>
                    <a:pt x="146" y="360"/>
                  </a:lnTo>
                  <a:cubicBezTo>
                    <a:pt x="146" y="351"/>
                    <a:pt x="146" y="345"/>
                    <a:pt x="148" y="336"/>
                  </a:cubicBezTo>
                  <a:cubicBezTo>
                    <a:pt x="162" y="292"/>
                    <a:pt x="165" y="247"/>
                    <a:pt x="168" y="202"/>
                  </a:cubicBezTo>
                  <a:cubicBezTo>
                    <a:pt x="164" y="236"/>
                    <a:pt x="160" y="271"/>
                    <a:pt x="156" y="305"/>
                  </a:cubicBezTo>
                  <a:close/>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11" name="Forme libre 1810"/>
            <p:cNvSpPr>
              <a:spLocks noChangeArrowheads="1"/>
            </p:cNvSpPr>
            <p:nvPr userDrawn="1"/>
          </p:nvSpPr>
          <p:spPr bwMode="auto">
            <a:xfrm>
              <a:off x="5830888" y="1122363"/>
              <a:ext cx="96837" cy="209550"/>
            </a:xfrm>
            <a:custGeom>
              <a:avLst/>
              <a:gdLst>
                <a:gd name="T0" fmla="*/ 132 w 268"/>
                <a:gd name="T1" fmla="*/ 511 h 580"/>
                <a:gd name="T2" fmla="*/ 86 w 268"/>
                <a:gd name="T3" fmla="*/ 533 h 580"/>
                <a:gd name="T4" fmla="*/ 0 w 268"/>
                <a:gd name="T5" fmla="*/ 528 h 580"/>
                <a:gd name="T6" fmla="*/ 86 w 268"/>
                <a:gd name="T7" fmla="*/ 114 h 580"/>
                <a:gd name="T8" fmla="*/ 135 w 268"/>
                <a:gd name="T9" fmla="*/ 26 h 580"/>
                <a:gd name="T10" fmla="*/ 203 w 268"/>
                <a:gd name="T11" fmla="*/ 0 h 580"/>
                <a:gd name="T12" fmla="*/ 234 w 268"/>
                <a:gd name="T13" fmla="*/ 154 h 580"/>
                <a:gd name="T14" fmla="*/ 209 w 268"/>
                <a:gd name="T15" fmla="*/ 345 h 580"/>
                <a:gd name="T16" fmla="*/ 203 w 268"/>
                <a:gd name="T17" fmla="*/ 375 h 580"/>
                <a:gd name="T18" fmla="*/ 197 w 268"/>
                <a:gd name="T19" fmla="*/ 421 h 580"/>
                <a:gd name="T20" fmla="*/ 162 w 268"/>
                <a:gd name="T21" fmla="*/ 504 h 580"/>
                <a:gd name="T22" fmla="*/ 132 w 268"/>
                <a:gd name="T23" fmla="*/ 51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8" h="580">
                  <a:moveTo>
                    <a:pt x="132" y="511"/>
                  </a:moveTo>
                  <a:cubicBezTo>
                    <a:pt x="110" y="504"/>
                    <a:pt x="98" y="516"/>
                    <a:pt x="86" y="533"/>
                  </a:cubicBezTo>
                  <a:cubicBezTo>
                    <a:pt x="55" y="579"/>
                    <a:pt x="26" y="571"/>
                    <a:pt x="0" y="528"/>
                  </a:cubicBezTo>
                  <a:cubicBezTo>
                    <a:pt x="35" y="392"/>
                    <a:pt x="77" y="258"/>
                    <a:pt x="86" y="114"/>
                  </a:cubicBezTo>
                  <a:cubicBezTo>
                    <a:pt x="87" y="79"/>
                    <a:pt x="84" y="36"/>
                    <a:pt x="135" y="26"/>
                  </a:cubicBezTo>
                  <a:cubicBezTo>
                    <a:pt x="158" y="17"/>
                    <a:pt x="180" y="9"/>
                    <a:pt x="203" y="0"/>
                  </a:cubicBezTo>
                  <a:cubicBezTo>
                    <a:pt x="267" y="39"/>
                    <a:pt x="242" y="104"/>
                    <a:pt x="234" y="154"/>
                  </a:cubicBezTo>
                  <a:cubicBezTo>
                    <a:pt x="225" y="218"/>
                    <a:pt x="220" y="282"/>
                    <a:pt x="209" y="345"/>
                  </a:cubicBezTo>
                  <a:cubicBezTo>
                    <a:pt x="208" y="356"/>
                    <a:pt x="205" y="365"/>
                    <a:pt x="203" y="375"/>
                  </a:cubicBezTo>
                  <a:cubicBezTo>
                    <a:pt x="200" y="391"/>
                    <a:pt x="199" y="406"/>
                    <a:pt x="197" y="421"/>
                  </a:cubicBezTo>
                  <a:cubicBezTo>
                    <a:pt x="194" y="452"/>
                    <a:pt x="196" y="485"/>
                    <a:pt x="162" y="504"/>
                  </a:cubicBezTo>
                  <a:cubicBezTo>
                    <a:pt x="153" y="507"/>
                    <a:pt x="142" y="510"/>
                    <a:pt x="132" y="511"/>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12" name="Forme libre 1811"/>
            <p:cNvSpPr>
              <a:spLocks noChangeArrowheads="1"/>
            </p:cNvSpPr>
            <p:nvPr userDrawn="1"/>
          </p:nvSpPr>
          <p:spPr bwMode="auto">
            <a:xfrm>
              <a:off x="5895975" y="1106488"/>
              <a:ext cx="73025" cy="200025"/>
            </a:xfrm>
            <a:custGeom>
              <a:avLst/>
              <a:gdLst>
                <a:gd name="T0" fmla="*/ 92 w 203"/>
                <a:gd name="T1" fmla="*/ 553 h 555"/>
                <a:gd name="T2" fmla="*/ 31 w 203"/>
                <a:gd name="T3" fmla="*/ 554 h 555"/>
                <a:gd name="T4" fmla="*/ 8 w 203"/>
                <a:gd name="T5" fmla="*/ 535 h 555"/>
                <a:gd name="T6" fmla="*/ 3 w 203"/>
                <a:gd name="T7" fmla="*/ 452 h 555"/>
                <a:gd name="T8" fmla="*/ 5 w 203"/>
                <a:gd name="T9" fmla="*/ 400 h 555"/>
                <a:gd name="T10" fmla="*/ 17 w 203"/>
                <a:gd name="T11" fmla="*/ 367 h 555"/>
                <a:gd name="T12" fmla="*/ 71 w 203"/>
                <a:gd name="T13" fmla="*/ 0 h 555"/>
                <a:gd name="T14" fmla="*/ 135 w 203"/>
                <a:gd name="T15" fmla="*/ 43 h 555"/>
                <a:gd name="T16" fmla="*/ 138 w 203"/>
                <a:gd name="T17" fmla="*/ 276 h 555"/>
                <a:gd name="T18" fmla="*/ 139 w 203"/>
                <a:gd name="T19" fmla="*/ 321 h 555"/>
                <a:gd name="T20" fmla="*/ 136 w 203"/>
                <a:gd name="T21" fmla="*/ 350 h 555"/>
                <a:gd name="T22" fmla="*/ 120 w 203"/>
                <a:gd name="T23" fmla="*/ 480 h 555"/>
                <a:gd name="T24" fmla="*/ 113 w 203"/>
                <a:gd name="T25" fmla="*/ 536 h 555"/>
                <a:gd name="T26" fmla="*/ 92 w 203"/>
                <a:gd name="T27" fmla="*/ 553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3" h="555">
                  <a:moveTo>
                    <a:pt x="92" y="553"/>
                  </a:moveTo>
                  <a:cubicBezTo>
                    <a:pt x="72" y="553"/>
                    <a:pt x="51" y="554"/>
                    <a:pt x="31" y="554"/>
                  </a:cubicBezTo>
                  <a:cubicBezTo>
                    <a:pt x="20" y="550"/>
                    <a:pt x="13" y="544"/>
                    <a:pt x="8" y="535"/>
                  </a:cubicBezTo>
                  <a:cubicBezTo>
                    <a:pt x="0" y="507"/>
                    <a:pt x="5" y="480"/>
                    <a:pt x="3" y="452"/>
                  </a:cubicBezTo>
                  <a:cubicBezTo>
                    <a:pt x="3" y="435"/>
                    <a:pt x="3" y="417"/>
                    <a:pt x="5" y="400"/>
                  </a:cubicBezTo>
                  <a:cubicBezTo>
                    <a:pt x="8" y="388"/>
                    <a:pt x="11" y="377"/>
                    <a:pt x="17" y="367"/>
                  </a:cubicBezTo>
                  <a:cubicBezTo>
                    <a:pt x="32" y="244"/>
                    <a:pt x="31" y="119"/>
                    <a:pt x="71" y="0"/>
                  </a:cubicBezTo>
                  <a:cubicBezTo>
                    <a:pt x="92" y="14"/>
                    <a:pt x="113" y="29"/>
                    <a:pt x="135" y="43"/>
                  </a:cubicBezTo>
                  <a:cubicBezTo>
                    <a:pt x="202" y="119"/>
                    <a:pt x="129" y="199"/>
                    <a:pt x="138" y="276"/>
                  </a:cubicBezTo>
                  <a:cubicBezTo>
                    <a:pt x="139" y="290"/>
                    <a:pt x="139" y="305"/>
                    <a:pt x="139" y="321"/>
                  </a:cubicBezTo>
                  <a:cubicBezTo>
                    <a:pt x="139" y="330"/>
                    <a:pt x="138" y="341"/>
                    <a:pt x="136" y="350"/>
                  </a:cubicBezTo>
                  <a:cubicBezTo>
                    <a:pt x="136" y="394"/>
                    <a:pt x="133" y="437"/>
                    <a:pt x="120" y="480"/>
                  </a:cubicBezTo>
                  <a:cubicBezTo>
                    <a:pt x="116" y="498"/>
                    <a:pt x="118" y="518"/>
                    <a:pt x="113" y="536"/>
                  </a:cubicBezTo>
                  <a:cubicBezTo>
                    <a:pt x="109" y="544"/>
                    <a:pt x="101" y="548"/>
                    <a:pt x="92" y="553"/>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13" name="Forme libre 1812"/>
            <p:cNvSpPr>
              <a:spLocks noChangeArrowheads="1"/>
            </p:cNvSpPr>
            <p:nvPr userDrawn="1"/>
          </p:nvSpPr>
          <p:spPr bwMode="auto">
            <a:xfrm>
              <a:off x="5824538" y="1111250"/>
              <a:ext cx="55562" cy="203200"/>
            </a:xfrm>
            <a:custGeom>
              <a:avLst/>
              <a:gdLst>
                <a:gd name="T0" fmla="*/ 152 w 153"/>
                <a:gd name="T1" fmla="*/ 58 h 563"/>
                <a:gd name="T2" fmla="*/ 95 w 153"/>
                <a:gd name="T3" fmla="*/ 460 h 563"/>
                <a:gd name="T4" fmla="*/ 17 w 153"/>
                <a:gd name="T5" fmla="*/ 561 h 563"/>
                <a:gd name="T6" fmla="*/ 17 w 153"/>
                <a:gd name="T7" fmla="*/ 561 h 563"/>
                <a:gd name="T8" fmla="*/ 2 w 153"/>
                <a:gd name="T9" fmla="*/ 539 h 563"/>
                <a:gd name="T10" fmla="*/ 7 w 153"/>
                <a:gd name="T11" fmla="*/ 486 h 563"/>
                <a:gd name="T12" fmla="*/ 13 w 153"/>
                <a:gd name="T13" fmla="*/ 461 h 563"/>
                <a:gd name="T14" fmla="*/ 16 w 153"/>
                <a:gd name="T15" fmla="*/ 449 h 563"/>
                <a:gd name="T16" fmla="*/ 17 w 153"/>
                <a:gd name="T17" fmla="*/ 426 h 563"/>
                <a:gd name="T18" fmla="*/ 17 w 153"/>
                <a:gd name="T19" fmla="*/ 405 h 563"/>
                <a:gd name="T20" fmla="*/ 17 w 153"/>
                <a:gd name="T21" fmla="*/ 394 h 563"/>
                <a:gd name="T22" fmla="*/ 19 w 153"/>
                <a:gd name="T23" fmla="*/ 384 h 563"/>
                <a:gd name="T24" fmla="*/ 23 w 153"/>
                <a:gd name="T25" fmla="*/ 374 h 563"/>
                <a:gd name="T26" fmla="*/ 39 w 153"/>
                <a:gd name="T27" fmla="*/ 362 h 563"/>
                <a:gd name="T28" fmla="*/ 40 w 153"/>
                <a:gd name="T29" fmla="*/ 353 h 563"/>
                <a:gd name="T30" fmla="*/ 81 w 153"/>
                <a:gd name="T31" fmla="*/ 55 h 563"/>
                <a:gd name="T32" fmla="*/ 152 w 153"/>
                <a:gd name="T33" fmla="*/ 58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563">
                  <a:moveTo>
                    <a:pt x="152" y="58"/>
                  </a:moveTo>
                  <a:cubicBezTo>
                    <a:pt x="115" y="190"/>
                    <a:pt x="113" y="326"/>
                    <a:pt x="95" y="460"/>
                  </a:cubicBezTo>
                  <a:cubicBezTo>
                    <a:pt x="89" y="509"/>
                    <a:pt x="87" y="562"/>
                    <a:pt x="17" y="561"/>
                  </a:cubicBezTo>
                  <a:lnTo>
                    <a:pt x="17" y="561"/>
                  </a:lnTo>
                  <a:cubicBezTo>
                    <a:pt x="10" y="555"/>
                    <a:pt x="5" y="547"/>
                    <a:pt x="2" y="539"/>
                  </a:cubicBezTo>
                  <a:cubicBezTo>
                    <a:pt x="0" y="521"/>
                    <a:pt x="7" y="504"/>
                    <a:pt x="7" y="486"/>
                  </a:cubicBezTo>
                  <a:cubicBezTo>
                    <a:pt x="8" y="478"/>
                    <a:pt x="10" y="469"/>
                    <a:pt x="13" y="461"/>
                  </a:cubicBezTo>
                  <a:cubicBezTo>
                    <a:pt x="14" y="457"/>
                    <a:pt x="14" y="454"/>
                    <a:pt x="16" y="449"/>
                  </a:cubicBezTo>
                  <a:cubicBezTo>
                    <a:pt x="17" y="442"/>
                    <a:pt x="17" y="433"/>
                    <a:pt x="17" y="426"/>
                  </a:cubicBezTo>
                  <a:cubicBezTo>
                    <a:pt x="17" y="418"/>
                    <a:pt x="17" y="413"/>
                    <a:pt x="17" y="405"/>
                  </a:cubicBezTo>
                  <a:lnTo>
                    <a:pt x="17" y="394"/>
                  </a:lnTo>
                  <a:lnTo>
                    <a:pt x="19" y="384"/>
                  </a:lnTo>
                  <a:lnTo>
                    <a:pt x="23" y="374"/>
                  </a:lnTo>
                  <a:cubicBezTo>
                    <a:pt x="28" y="370"/>
                    <a:pt x="33" y="365"/>
                    <a:pt x="39" y="362"/>
                  </a:cubicBezTo>
                  <a:lnTo>
                    <a:pt x="40" y="353"/>
                  </a:lnTo>
                  <a:cubicBezTo>
                    <a:pt x="66" y="255"/>
                    <a:pt x="69" y="154"/>
                    <a:pt x="81" y="55"/>
                  </a:cubicBezTo>
                  <a:cubicBezTo>
                    <a:pt x="120" y="0"/>
                    <a:pt x="123" y="2"/>
                    <a:pt x="152" y="58"/>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14" name="Forme libre 1813"/>
            <p:cNvSpPr>
              <a:spLocks noChangeArrowheads="1"/>
            </p:cNvSpPr>
            <p:nvPr userDrawn="1"/>
          </p:nvSpPr>
          <p:spPr bwMode="auto">
            <a:xfrm>
              <a:off x="6022975" y="1090613"/>
              <a:ext cx="66675" cy="190500"/>
            </a:xfrm>
            <a:custGeom>
              <a:avLst/>
              <a:gdLst>
                <a:gd name="T0" fmla="*/ 109 w 186"/>
                <a:gd name="T1" fmla="*/ 524 h 529"/>
                <a:gd name="T2" fmla="*/ 44 w 186"/>
                <a:gd name="T3" fmla="*/ 528 h 529"/>
                <a:gd name="T4" fmla="*/ 20 w 186"/>
                <a:gd name="T5" fmla="*/ 507 h 529"/>
                <a:gd name="T6" fmla="*/ 41 w 186"/>
                <a:gd name="T7" fmla="*/ 215 h 529"/>
                <a:gd name="T8" fmla="*/ 61 w 186"/>
                <a:gd name="T9" fmla="*/ 18 h 529"/>
                <a:gd name="T10" fmla="*/ 161 w 186"/>
                <a:gd name="T11" fmla="*/ 3 h 529"/>
                <a:gd name="T12" fmla="*/ 182 w 186"/>
                <a:gd name="T13" fmla="*/ 39 h 529"/>
                <a:gd name="T14" fmla="*/ 133 w 186"/>
                <a:gd name="T15" fmla="*/ 362 h 529"/>
                <a:gd name="T16" fmla="*/ 109 w 186"/>
                <a:gd name="T17" fmla="*/ 524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529">
                  <a:moveTo>
                    <a:pt x="109" y="524"/>
                  </a:moveTo>
                  <a:cubicBezTo>
                    <a:pt x="87" y="525"/>
                    <a:pt x="66" y="527"/>
                    <a:pt x="44" y="528"/>
                  </a:cubicBezTo>
                  <a:cubicBezTo>
                    <a:pt x="34" y="524"/>
                    <a:pt x="26" y="517"/>
                    <a:pt x="20" y="507"/>
                  </a:cubicBezTo>
                  <a:cubicBezTo>
                    <a:pt x="0" y="407"/>
                    <a:pt x="48" y="313"/>
                    <a:pt x="41" y="215"/>
                  </a:cubicBezTo>
                  <a:cubicBezTo>
                    <a:pt x="70" y="151"/>
                    <a:pt x="58" y="84"/>
                    <a:pt x="61" y="18"/>
                  </a:cubicBezTo>
                  <a:cubicBezTo>
                    <a:pt x="92" y="0"/>
                    <a:pt x="125" y="0"/>
                    <a:pt x="161" y="3"/>
                  </a:cubicBezTo>
                  <a:cubicBezTo>
                    <a:pt x="174" y="10"/>
                    <a:pt x="185" y="23"/>
                    <a:pt x="182" y="39"/>
                  </a:cubicBezTo>
                  <a:cubicBezTo>
                    <a:pt x="168" y="148"/>
                    <a:pt x="153" y="255"/>
                    <a:pt x="133" y="362"/>
                  </a:cubicBezTo>
                  <a:cubicBezTo>
                    <a:pt x="122" y="415"/>
                    <a:pt x="148" y="475"/>
                    <a:pt x="109" y="524"/>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15" name="Forme libre 1814"/>
            <p:cNvSpPr>
              <a:spLocks noChangeArrowheads="1"/>
            </p:cNvSpPr>
            <p:nvPr userDrawn="1"/>
          </p:nvSpPr>
          <p:spPr bwMode="auto">
            <a:xfrm>
              <a:off x="5973763" y="1104900"/>
              <a:ext cx="38100" cy="153988"/>
            </a:xfrm>
            <a:custGeom>
              <a:avLst/>
              <a:gdLst>
                <a:gd name="T0" fmla="*/ 17 w 108"/>
                <a:gd name="T1" fmla="*/ 303 h 428"/>
                <a:gd name="T2" fmla="*/ 35 w 108"/>
                <a:gd name="T3" fmla="*/ 72 h 428"/>
                <a:gd name="T4" fmla="*/ 36 w 108"/>
                <a:gd name="T5" fmla="*/ 71 h 428"/>
                <a:gd name="T6" fmla="*/ 44 w 108"/>
                <a:gd name="T7" fmla="*/ 58 h 428"/>
                <a:gd name="T8" fmla="*/ 38 w 108"/>
                <a:gd name="T9" fmla="*/ 51 h 428"/>
                <a:gd name="T10" fmla="*/ 38 w 108"/>
                <a:gd name="T11" fmla="*/ 51 h 428"/>
                <a:gd name="T12" fmla="*/ 33 w 108"/>
                <a:gd name="T13" fmla="*/ 36 h 428"/>
                <a:gd name="T14" fmla="*/ 39 w 108"/>
                <a:gd name="T15" fmla="*/ 28 h 428"/>
                <a:gd name="T16" fmla="*/ 107 w 108"/>
                <a:gd name="T17" fmla="*/ 5 h 428"/>
                <a:gd name="T18" fmla="*/ 62 w 108"/>
                <a:gd name="T19" fmla="*/ 347 h 428"/>
                <a:gd name="T20" fmla="*/ 55 w 108"/>
                <a:gd name="T21" fmla="*/ 361 h 428"/>
                <a:gd name="T22" fmla="*/ 59 w 108"/>
                <a:gd name="T23" fmla="*/ 368 h 428"/>
                <a:gd name="T24" fmla="*/ 46 w 108"/>
                <a:gd name="T25" fmla="*/ 417 h 428"/>
                <a:gd name="T26" fmla="*/ 9 w 108"/>
                <a:gd name="T27" fmla="*/ 417 h 428"/>
                <a:gd name="T28" fmla="*/ 13 w 108"/>
                <a:gd name="T29" fmla="*/ 370 h 428"/>
                <a:gd name="T30" fmla="*/ 7 w 108"/>
                <a:gd name="T31" fmla="*/ 352 h 428"/>
                <a:gd name="T32" fmla="*/ 12 w 108"/>
                <a:gd name="T33" fmla="*/ 343 h 428"/>
                <a:gd name="T34" fmla="*/ 13 w 108"/>
                <a:gd name="T35" fmla="*/ 323 h 428"/>
                <a:gd name="T36" fmla="*/ 20 w 108"/>
                <a:gd name="T37" fmla="*/ 307 h 428"/>
                <a:gd name="T38" fmla="*/ 17 w 108"/>
                <a:gd name="T39" fmla="*/ 303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8" h="428">
                  <a:moveTo>
                    <a:pt x="17" y="303"/>
                  </a:moveTo>
                  <a:cubicBezTo>
                    <a:pt x="20" y="225"/>
                    <a:pt x="49" y="150"/>
                    <a:pt x="35" y="72"/>
                  </a:cubicBezTo>
                  <a:lnTo>
                    <a:pt x="36" y="71"/>
                  </a:lnTo>
                  <a:cubicBezTo>
                    <a:pt x="44" y="68"/>
                    <a:pt x="47" y="63"/>
                    <a:pt x="44" y="58"/>
                  </a:cubicBezTo>
                  <a:cubicBezTo>
                    <a:pt x="43" y="54"/>
                    <a:pt x="39" y="51"/>
                    <a:pt x="38" y="51"/>
                  </a:cubicBezTo>
                  <a:lnTo>
                    <a:pt x="38" y="51"/>
                  </a:lnTo>
                  <a:cubicBezTo>
                    <a:pt x="32" y="45"/>
                    <a:pt x="30" y="40"/>
                    <a:pt x="33" y="36"/>
                  </a:cubicBezTo>
                  <a:cubicBezTo>
                    <a:pt x="35" y="31"/>
                    <a:pt x="38" y="28"/>
                    <a:pt x="39" y="28"/>
                  </a:cubicBezTo>
                  <a:cubicBezTo>
                    <a:pt x="59" y="11"/>
                    <a:pt x="81" y="0"/>
                    <a:pt x="107" y="5"/>
                  </a:cubicBezTo>
                  <a:cubicBezTo>
                    <a:pt x="91" y="120"/>
                    <a:pt x="78" y="233"/>
                    <a:pt x="62" y="347"/>
                  </a:cubicBezTo>
                  <a:cubicBezTo>
                    <a:pt x="56" y="352"/>
                    <a:pt x="53" y="356"/>
                    <a:pt x="55" y="361"/>
                  </a:cubicBezTo>
                  <a:cubicBezTo>
                    <a:pt x="56" y="367"/>
                    <a:pt x="58" y="368"/>
                    <a:pt x="59" y="368"/>
                  </a:cubicBezTo>
                  <a:cubicBezTo>
                    <a:pt x="55" y="385"/>
                    <a:pt x="50" y="402"/>
                    <a:pt x="46" y="417"/>
                  </a:cubicBezTo>
                  <a:cubicBezTo>
                    <a:pt x="33" y="427"/>
                    <a:pt x="21" y="425"/>
                    <a:pt x="9" y="417"/>
                  </a:cubicBezTo>
                  <a:cubicBezTo>
                    <a:pt x="0" y="401"/>
                    <a:pt x="9" y="385"/>
                    <a:pt x="13" y="370"/>
                  </a:cubicBezTo>
                  <a:cubicBezTo>
                    <a:pt x="7" y="364"/>
                    <a:pt x="6" y="358"/>
                    <a:pt x="7" y="352"/>
                  </a:cubicBezTo>
                  <a:cubicBezTo>
                    <a:pt x="9" y="346"/>
                    <a:pt x="10" y="343"/>
                    <a:pt x="12" y="343"/>
                  </a:cubicBezTo>
                  <a:cubicBezTo>
                    <a:pt x="12" y="336"/>
                    <a:pt x="12" y="329"/>
                    <a:pt x="13" y="323"/>
                  </a:cubicBezTo>
                  <a:cubicBezTo>
                    <a:pt x="20" y="318"/>
                    <a:pt x="21" y="314"/>
                    <a:pt x="20" y="307"/>
                  </a:cubicBezTo>
                  <a:cubicBezTo>
                    <a:pt x="21" y="304"/>
                    <a:pt x="20" y="303"/>
                    <a:pt x="17" y="303"/>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16" name="Forme libre 1815"/>
            <p:cNvSpPr>
              <a:spLocks noChangeArrowheads="1"/>
            </p:cNvSpPr>
            <p:nvPr userDrawn="1"/>
          </p:nvSpPr>
          <p:spPr bwMode="auto">
            <a:xfrm>
              <a:off x="6059488" y="1090613"/>
              <a:ext cx="36512" cy="136525"/>
            </a:xfrm>
            <a:custGeom>
              <a:avLst/>
              <a:gdLst>
                <a:gd name="T0" fmla="*/ 9 w 100"/>
                <a:gd name="T1" fmla="*/ 367 h 381"/>
                <a:gd name="T2" fmla="*/ 57 w 100"/>
                <a:gd name="T3" fmla="*/ 5 h 381"/>
                <a:gd name="T4" fmla="*/ 73 w 100"/>
                <a:gd name="T5" fmla="*/ 0 h 381"/>
                <a:gd name="T6" fmla="*/ 93 w 100"/>
                <a:gd name="T7" fmla="*/ 98 h 381"/>
                <a:gd name="T8" fmla="*/ 50 w 100"/>
                <a:gd name="T9" fmla="*/ 367 h 381"/>
                <a:gd name="T10" fmla="*/ 9 w 100"/>
                <a:gd name="T11" fmla="*/ 367 h 381"/>
              </a:gdLst>
              <a:ahLst/>
              <a:cxnLst>
                <a:cxn ang="0">
                  <a:pos x="T0" y="T1"/>
                </a:cxn>
                <a:cxn ang="0">
                  <a:pos x="T2" y="T3"/>
                </a:cxn>
                <a:cxn ang="0">
                  <a:pos x="T4" y="T5"/>
                </a:cxn>
                <a:cxn ang="0">
                  <a:pos x="T6" y="T7"/>
                </a:cxn>
                <a:cxn ang="0">
                  <a:pos x="T8" y="T9"/>
                </a:cxn>
                <a:cxn ang="0">
                  <a:pos x="T10" y="T11"/>
                </a:cxn>
              </a:cxnLst>
              <a:rect l="0" t="0" r="r" b="b"/>
              <a:pathLst>
                <a:path w="100" h="381">
                  <a:moveTo>
                    <a:pt x="9" y="367"/>
                  </a:moveTo>
                  <a:cubicBezTo>
                    <a:pt x="0" y="243"/>
                    <a:pt x="46" y="125"/>
                    <a:pt x="57" y="5"/>
                  </a:cubicBezTo>
                  <a:cubicBezTo>
                    <a:pt x="63" y="3"/>
                    <a:pt x="69" y="2"/>
                    <a:pt x="73" y="0"/>
                  </a:cubicBezTo>
                  <a:cubicBezTo>
                    <a:pt x="96" y="29"/>
                    <a:pt x="99" y="64"/>
                    <a:pt x="93" y="98"/>
                  </a:cubicBezTo>
                  <a:cubicBezTo>
                    <a:pt x="81" y="188"/>
                    <a:pt x="78" y="280"/>
                    <a:pt x="50" y="367"/>
                  </a:cubicBezTo>
                  <a:cubicBezTo>
                    <a:pt x="37" y="379"/>
                    <a:pt x="23" y="380"/>
                    <a:pt x="9" y="367"/>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17" name="Forme libre 1816"/>
            <p:cNvSpPr>
              <a:spLocks noChangeArrowheads="1"/>
            </p:cNvSpPr>
            <p:nvPr userDrawn="1"/>
          </p:nvSpPr>
          <p:spPr bwMode="auto">
            <a:xfrm>
              <a:off x="5889625" y="1106488"/>
              <a:ext cx="33338" cy="146050"/>
            </a:xfrm>
            <a:custGeom>
              <a:avLst/>
              <a:gdLst>
                <a:gd name="T0" fmla="*/ 90 w 94"/>
                <a:gd name="T1" fmla="*/ 0 h 404"/>
                <a:gd name="T2" fmla="*/ 47 w 94"/>
                <a:gd name="T3" fmla="*/ 391 h 404"/>
                <a:gd name="T4" fmla="*/ 0 w 94"/>
                <a:gd name="T5" fmla="*/ 389 h 404"/>
                <a:gd name="T6" fmla="*/ 41 w 94"/>
                <a:gd name="T7" fmla="*/ 44 h 404"/>
                <a:gd name="T8" fmla="*/ 41 w 94"/>
                <a:gd name="T9" fmla="*/ 44 h 404"/>
                <a:gd name="T10" fmla="*/ 49 w 94"/>
                <a:gd name="T11" fmla="*/ 31 h 404"/>
                <a:gd name="T12" fmla="*/ 44 w 94"/>
                <a:gd name="T13" fmla="*/ 23 h 404"/>
                <a:gd name="T14" fmla="*/ 44 w 94"/>
                <a:gd name="T15" fmla="*/ 23 h 404"/>
                <a:gd name="T16" fmla="*/ 40 w 94"/>
                <a:gd name="T17" fmla="*/ 9 h 404"/>
                <a:gd name="T18" fmla="*/ 49 w 94"/>
                <a:gd name="T19" fmla="*/ 6 h 404"/>
                <a:gd name="T20" fmla="*/ 90 w 94"/>
                <a:gd name="T21"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404">
                  <a:moveTo>
                    <a:pt x="90" y="0"/>
                  </a:moveTo>
                  <a:cubicBezTo>
                    <a:pt x="93" y="131"/>
                    <a:pt x="75" y="261"/>
                    <a:pt x="47" y="391"/>
                  </a:cubicBezTo>
                  <a:cubicBezTo>
                    <a:pt x="31" y="403"/>
                    <a:pt x="15" y="403"/>
                    <a:pt x="0" y="389"/>
                  </a:cubicBezTo>
                  <a:cubicBezTo>
                    <a:pt x="14" y="275"/>
                    <a:pt x="28" y="159"/>
                    <a:pt x="41" y="44"/>
                  </a:cubicBezTo>
                  <a:lnTo>
                    <a:pt x="41" y="44"/>
                  </a:lnTo>
                  <a:cubicBezTo>
                    <a:pt x="49" y="40"/>
                    <a:pt x="50" y="35"/>
                    <a:pt x="49" y="31"/>
                  </a:cubicBezTo>
                  <a:cubicBezTo>
                    <a:pt x="47" y="24"/>
                    <a:pt x="46" y="23"/>
                    <a:pt x="44" y="23"/>
                  </a:cubicBezTo>
                  <a:lnTo>
                    <a:pt x="44" y="23"/>
                  </a:lnTo>
                  <a:cubicBezTo>
                    <a:pt x="38" y="17"/>
                    <a:pt x="37" y="12"/>
                    <a:pt x="40" y="9"/>
                  </a:cubicBezTo>
                  <a:cubicBezTo>
                    <a:pt x="43" y="6"/>
                    <a:pt x="46" y="6"/>
                    <a:pt x="49" y="6"/>
                  </a:cubicBezTo>
                  <a:cubicBezTo>
                    <a:pt x="63" y="3"/>
                    <a:pt x="76" y="2"/>
                    <a:pt x="90" y="0"/>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18" name="Forme libre 1817"/>
            <p:cNvSpPr>
              <a:spLocks noChangeArrowheads="1"/>
            </p:cNvSpPr>
            <p:nvPr userDrawn="1"/>
          </p:nvSpPr>
          <p:spPr bwMode="auto">
            <a:xfrm>
              <a:off x="5934075" y="1098550"/>
              <a:ext cx="34925" cy="128588"/>
            </a:xfrm>
            <a:custGeom>
              <a:avLst/>
              <a:gdLst>
                <a:gd name="T0" fmla="*/ 12 w 95"/>
                <a:gd name="T1" fmla="*/ 317 h 356"/>
                <a:gd name="T2" fmla="*/ 30 w 95"/>
                <a:gd name="T3" fmla="*/ 64 h 356"/>
                <a:gd name="T4" fmla="*/ 38 w 95"/>
                <a:gd name="T5" fmla="*/ 45 h 356"/>
                <a:gd name="T6" fmla="*/ 61 w 95"/>
                <a:gd name="T7" fmla="*/ 0 h 356"/>
                <a:gd name="T8" fmla="*/ 79 w 95"/>
                <a:gd name="T9" fmla="*/ 1 h 356"/>
                <a:gd name="T10" fmla="*/ 58 w 95"/>
                <a:gd name="T11" fmla="*/ 342 h 356"/>
                <a:gd name="T12" fmla="*/ 10 w 95"/>
                <a:gd name="T13" fmla="*/ 343 h 356"/>
                <a:gd name="T14" fmla="*/ 12 w 95"/>
                <a:gd name="T15" fmla="*/ 343 h 356"/>
                <a:gd name="T16" fmla="*/ 7 w 95"/>
                <a:gd name="T17" fmla="*/ 326 h 356"/>
                <a:gd name="T18" fmla="*/ 12 w 95"/>
                <a:gd name="T19" fmla="*/ 31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356">
                  <a:moveTo>
                    <a:pt x="12" y="317"/>
                  </a:moveTo>
                  <a:cubicBezTo>
                    <a:pt x="0" y="232"/>
                    <a:pt x="38" y="149"/>
                    <a:pt x="30" y="64"/>
                  </a:cubicBezTo>
                  <a:cubicBezTo>
                    <a:pt x="33" y="58"/>
                    <a:pt x="35" y="52"/>
                    <a:pt x="38" y="45"/>
                  </a:cubicBezTo>
                  <a:cubicBezTo>
                    <a:pt x="50" y="32"/>
                    <a:pt x="44" y="10"/>
                    <a:pt x="61" y="0"/>
                  </a:cubicBezTo>
                  <a:cubicBezTo>
                    <a:pt x="67" y="0"/>
                    <a:pt x="73" y="0"/>
                    <a:pt x="79" y="1"/>
                  </a:cubicBezTo>
                  <a:cubicBezTo>
                    <a:pt x="94" y="116"/>
                    <a:pt x="67" y="229"/>
                    <a:pt x="58" y="342"/>
                  </a:cubicBezTo>
                  <a:cubicBezTo>
                    <a:pt x="43" y="355"/>
                    <a:pt x="27" y="355"/>
                    <a:pt x="10" y="343"/>
                  </a:cubicBezTo>
                  <a:lnTo>
                    <a:pt x="12" y="343"/>
                  </a:lnTo>
                  <a:cubicBezTo>
                    <a:pt x="7" y="337"/>
                    <a:pt x="6" y="331"/>
                    <a:pt x="7" y="326"/>
                  </a:cubicBezTo>
                  <a:cubicBezTo>
                    <a:pt x="7" y="319"/>
                    <a:pt x="9" y="317"/>
                    <a:pt x="12" y="317"/>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19" name="Forme libre 1818"/>
            <p:cNvSpPr>
              <a:spLocks noChangeArrowheads="1"/>
            </p:cNvSpPr>
            <p:nvPr userDrawn="1"/>
          </p:nvSpPr>
          <p:spPr bwMode="auto">
            <a:xfrm>
              <a:off x="6029325" y="1096963"/>
              <a:ext cx="34925" cy="68262"/>
            </a:xfrm>
            <a:custGeom>
              <a:avLst/>
              <a:gdLst>
                <a:gd name="T0" fmla="*/ 42 w 98"/>
                <a:gd name="T1" fmla="*/ 0 h 190"/>
                <a:gd name="T2" fmla="*/ 45 w 98"/>
                <a:gd name="T3" fmla="*/ 189 h 190"/>
                <a:gd name="T4" fmla="*/ 16 w 98"/>
                <a:gd name="T5" fmla="*/ 162 h 190"/>
                <a:gd name="T6" fmla="*/ 24 w 98"/>
                <a:gd name="T7" fmla="*/ 8 h 190"/>
                <a:gd name="T8" fmla="*/ 42 w 98"/>
                <a:gd name="T9" fmla="*/ 0 h 190"/>
              </a:gdLst>
              <a:ahLst/>
              <a:cxnLst>
                <a:cxn ang="0">
                  <a:pos x="T0" y="T1"/>
                </a:cxn>
                <a:cxn ang="0">
                  <a:pos x="T2" y="T3"/>
                </a:cxn>
                <a:cxn ang="0">
                  <a:pos x="T4" y="T5"/>
                </a:cxn>
                <a:cxn ang="0">
                  <a:pos x="T6" y="T7"/>
                </a:cxn>
                <a:cxn ang="0">
                  <a:pos x="T8" y="T9"/>
                </a:cxn>
              </a:cxnLst>
              <a:rect l="0" t="0" r="r" b="b"/>
              <a:pathLst>
                <a:path w="98" h="190">
                  <a:moveTo>
                    <a:pt x="42" y="0"/>
                  </a:moveTo>
                  <a:cubicBezTo>
                    <a:pt x="97" y="63"/>
                    <a:pt x="62" y="125"/>
                    <a:pt x="45" y="189"/>
                  </a:cubicBezTo>
                  <a:cubicBezTo>
                    <a:pt x="30" y="186"/>
                    <a:pt x="21" y="177"/>
                    <a:pt x="16" y="162"/>
                  </a:cubicBezTo>
                  <a:cubicBezTo>
                    <a:pt x="0" y="110"/>
                    <a:pt x="21" y="60"/>
                    <a:pt x="24" y="8"/>
                  </a:cubicBezTo>
                  <a:cubicBezTo>
                    <a:pt x="30" y="5"/>
                    <a:pt x="36" y="2"/>
                    <a:pt x="42" y="0"/>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20" name="Forme libre 1819"/>
            <p:cNvSpPr>
              <a:spLocks noChangeArrowheads="1"/>
            </p:cNvSpPr>
            <p:nvPr userDrawn="1"/>
          </p:nvSpPr>
          <p:spPr bwMode="auto">
            <a:xfrm>
              <a:off x="5946775" y="1098550"/>
              <a:ext cx="7938" cy="17463"/>
            </a:xfrm>
            <a:custGeom>
              <a:avLst/>
              <a:gdLst>
                <a:gd name="T0" fmla="*/ 23 w 24"/>
                <a:gd name="T1" fmla="*/ 0 h 47"/>
                <a:gd name="T2" fmla="*/ 0 w 24"/>
                <a:gd name="T3" fmla="*/ 46 h 47"/>
                <a:gd name="T4" fmla="*/ 23 w 24"/>
                <a:gd name="T5" fmla="*/ 0 h 47"/>
              </a:gdLst>
              <a:ahLst/>
              <a:cxnLst>
                <a:cxn ang="0">
                  <a:pos x="T0" y="T1"/>
                </a:cxn>
                <a:cxn ang="0">
                  <a:pos x="T2" y="T3"/>
                </a:cxn>
                <a:cxn ang="0">
                  <a:pos x="T4" y="T5"/>
                </a:cxn>
              </a:cxnLst>
              <a:rect l="0" t="0" r="r" b="b"/>
              <a:pathLst>
                <a:path w="24" h="47">
                  <a:moveTo>
                    <a:pt x="23" y="0"/>
                  </a:moveTo>
                  <a:cubicBezTo>
                    <a:pt x="16" y="15"/>
                    <a:pt x="8" y="31"/>
                    <a:pt x="0" y="46"/>
                  </a:cubicBezTo>
                  <a:cubicBezTo>
                    <a:pt x="2" y="28"/>
                    <a:pt x="7" y="12"/>
                    <a:pt x="23" y="0"/>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21" name="Forme libre 1820"/>
            <p:cNvSpPr>
              <a:spLocks noChangeArrowheads="1"/>
            </p:cNvSpPr>
            <p:nvPr userDrawn="1"/>
          </p:nvSpPr>
          <p:spPr bwMode="auto">
            <a:xfrm>
              <a:off x="5986463" y="1123950"/>
              <a:ext cx="3175" cy="6350"/>
            </a:xfrm>
            <a:custGeom>
              <a:avLst/>
              <a:gdLst>
                <a:gd name="T0" fmla="*/ 2 w 8"/>
                <a:gd name="T1" fmla="*/ 0 h 19"/>
                <a:gd name="T2" fmla="*/ 7 w 8"/>
                <a:gd name="T3" fmla="*/ 14 h 19"/>
                <a:gd name="T4" fmla="*/ 0 w 8"/>
                <a:gd name="T5" fmla="*/ 18 h 19"/>
                <a:gd name="T6" fmla="*/ 2 w 8"/>
                <a:gd name="T7" fmla="*/ 0 h 19"/>
              </a:gdLst>
              <a:ahLst/>
              <a:cxnLst>
                <a:cxn ang="0">
                  <a:pos x="T0" y="T1"/>
                </a:cxn>
                <a:cxn ang="0">
                  <a:pos x="T2" y="T3"/>
                </a:cxn>
                <a:cxn ang="0">
                  <a:pos x="T4" y="T5"/>
                </a:cxn>
                <a:cxn ang="0">
                  <a:pos x="T6" y="T7"/>
                </a:cxn>
              </a:cxnLst>
              <a:rect l="0" t="0" r="r" b="b"/>
              <a:pathLst>
                <a:path w="8" h="19">
                  <a:moveTo>
                    <a:pt x="2" y="0"/>
                  </a:moveTo>
                  <a:cubicBezTo>
                    <a:pt x="3" y="4"/>
                    <a:pt x="5" y="9"/>
                    <a:pt x="7" y="14"/>
                  </a:cubicBezTo>
                  <a:cubicBezTo>
                    <a:pt x="7" y="15"/>
                    <a:pt x="3" y="17"/>
                    <a:pt x="0" y="18"/>
                  </a:cubicBezTo>
                  <a:cubicBezTo>
                    <a:pt x="0" y="12"/>
                    <a:pt x="2" y="6"/>
                    <a:pt x="2" y="0"/>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22" name="Forme libre 1821"/>
            <p:cNvSpPr>
              <a:spLocks noChangeArrowheads="1"/>
            </p:cNvSpPr>
            <p:nvPr userDrawn="1"/>
          </p:nvSpPr>
          <p:spPr bwMode="auto">
            <a:xfrm>
              <a:off x="5984875" y="1114425"/>
              <a:ext cx="3175" cy="7938"/>
            </a:xfrm>
            <a:custGeom>
              <a:avLst/>
              <a:gdLst>
                <a:gd name="T0" fmla="*/ 6 w 7"/>
                <a:gd name="T1" fmla="*/ 0 h 24"/>
                <a:gd name="T2" fmla="*/ 5 w 7"/>
                <a:gd name="T3" fmla="*/ 23 h 24"/>
                <a:gd name="T4" fmla="*/ 0 w 7"/>
                <a:gd name="T5" fmla="*/ 6 h 24"/>
                <a:gd name="T6" fmla="*/ 6 w 7"/>
                <a:gd name="T7" fmla="*/ 0 h 24"/>
              </a:gdLst>
              <a:ahLst/>
              <a:cxnLst>
                <a:cxn ang="0">
                  <a:pos x="T0" y="T1"/>
                </a:cxn>
                <a:cxn ang="0">
                  <a:pos x="T2" y="T3"/>
                </a:cxn>
                <a:cxn ang="0">
                  <a:pos x="T4" y="T5"/>
                </a:cxn>
                <a:cxn ang="0">
                  <a:pos x="T6" y="T7"/>
                </a:cxn>
              </a:cxnLst>
              <a:rect l="0" t="0" r="r" b="b"/>
              <a:pathLst>
                <a:path w="7" h="24">
                  <a:moveTo>
                    <a:pt x="6" y="0"/>
                  </a:moveTo>
                  <a:cubicBezTo>
                    <a:pt x="6" y="8"/>
                    <a:pt x="5" y="15"/>
                    <a:pt x="5" y="23"/>
                  </a:cubicBezTo>
                  <a:cubicBezTo>
                    <a:pt x="3" y="17"/>
                    <a:pt x="2" y="12"/>
                    <a:pt x="0" y="6"/>
                  </a:cubicBezTo>
                  <a:cubicBezTo>
                    <a:pt x="2" y="5"/>
                    <a:pt x="5" y="1"/>
                    <a:pt x="6" y="0"/>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23" name="Forme libre 1822"/>
            <p:cNvSpPr>
              <a:spLocks noChangeArrowheads="1"/>
            </p:cNvSpPr>
            <p:nvPr userDrawn="1"/>
          </p:nvSpPr>
          <p:spPr bwMode="auto">
            <a:xfrm>
              <a:off x="5903913" y="1114425"/>
              <a:ext cx="3175" cy="7938"/>
            </a:xfrm>
            <a:custGeom>
              <a:avLst/>
              <a:gdLst>
                <a:gd name="T0" fmla="*/ 3 w 7"/>
                <a:gd name="T1" fmla="*/ 0 h 23"/>
                <a:gd name="T2" fmla="*/ 6 w 7"/>
                <a:gd name="T3" fmla="*/ 16 h 23"/>
                <a:gd name="T4" fmla="*/ 0 w 7"/>
                <a:gd name="T5" fmla="*/ 22 h 23"/>
                <a:gd name="T6" fmla="*/ 3 w 7"/>
                <a:gd name="T7" fmla="*/ 0 h 23"/>
              </a:gdLst>
              <a:ahLst/>
              <a:cxnLst>
                <a:cxn ang="0">
                  <a:pos x="T0" y="T1"/>
                </a:cxn>
                <a:cxn ang="0">
                  <a:pos x="T2" y="T3"/>
                </a:cxn>
                <a:cxn ang="0">
                  <a:pos x="T4" y="T5"/>
                </a:cxn>
                <a:cxn ang="0">
                  <a:pos x="T6" y="T7"/>
                </a:cxn>
              </a:cxnLst>
              <a:rect l="0" t="0" r="r" b="b"/>
              <a:pathLst>
                <a:path w="7" h="23">
                  <a:moveTo>
                    <a:pt x="3" y="0"/>
                  </a:moveTo>
                  <a:cubicBezTo>
                    <a:pt x="4" y="5"/>
                    <a:pt x="6" y="11"/>
                    <a:pt x="6" y="16"/>
                  </a:cubicBezTo>
                  <a:cubicBezTo>
                    <a:pt x="6" y="17"/>
                    <a:pt x="1" y="20"/>
                    <a:pt x="0" y="22"/>
                  </a:cubicBezTo>
                  <a:cubicBezTo>
                    <a:pt x="0" y="14"/>
                    <a:pt x="1" y="8"/>
                    <a:pt x="3" y="0"/>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24" name="Forme libre 1823"/>
            <p:cNvSpPr>
              <a:spLocks noChangeArrowheads="1"/>
            </p:cNvSpPr>
            <p:nvPr userDrawn="1"/>
          </p:nvSpPr>
          <p:spPr bwMode="auto">
            <a:xfrm>
              <a:off x="5905500" y="1108075"/>
              <a:ext cx="3175" cy="6350"/>
            </a:xfrm>
            <a:custGeom>
              <a:avLst/>
              <a:gdLst>
                <a:gd name="T0" fmla="*/ 6 w 7"/>
                <a:gd name="T1" fmla="*/ 0 h 17"/>
                <a:gd name="T2" fmla="*/ 2 w 7"/>
                <a:gd name="T3" fmla="*/ 16 h 17"/>
                <a:gd name="T4" fmla="*/ 0 w 7"/>
                <a:gd name="T5" fmla="*/ 3 h 17"/>
                <a:gd name="T6" fmla="*/ 6 w 7"/>
                <a:gd name="T7" fmla="*/ 0 h 17"/>
              </a:gdLst>
              <a:ahLst/>
              <a:cxnLst>
                <a:cxn ang="0">
                  <a:pos x="T0" y="T1"/>
                </a:cxn>
                <a:cxn ang="0">
                  <a:pos x="T2" y="T3"/>
                </a:cxn>
                <a:cxn ang="0">
                  <a:pos x="T4" y="T5"/>
                </a:cxn>
                <a:cxn ang="0">
                  <a:pos x="T6" y="T7"/>
                </a:cxn>
              </a:cxnLst>
              <a:rect l="0" t="0" r="r" b="b"/>
              <a:pathLst>
                <a:path w="7" h="17">
                  <a:moveTo>
                    <a:pt x="6" y="0"/>
                  </a:moveTo>
                  <a:cubicBezTo>
                    <a:pt x="5" y="6"/>
                    <a:pt x="3" y="12"/>
                    <a:pt x="2" y="16"/>
                  </a:cubicBezTo>
                  <a:cubicBezTo>
                    <a:pt x="2" y="12"/>
                    <a:pt x="0" y="7"/>
                    <a:pt x="0" y="3"/>
                  </a:cubicBezTo>
                  <a:cubicBezTo>
                    <a:pt x="0" y="1"/>
                    <a:pt x="3" y="1"/>
                    <a:pt x="6" y="0"/>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25" name="Forme libre 1824"/>
            <p:cNvSpPr>
              <a:spLocks noChangeArrowheads="1"/>
            </p:cNvSpPr>
            <p:nvPr userDrawn="1"/>
          </p:nvSpPr>
          <p:spPr bwMode="auto">
            <a:xfrm>
              <a:off x="6088063" y="1082675"/>
              <a:ext cx="66675" cy="196850"/>
            </a:xfrm>
            <a:custGeom>
              <a:avLst/>
              <a:gdLst>
                <a:gd name="T0" fmla="*/ 58 w 185"/>
                <a:gd name="T1" fmla="*/ 544 h 545"/>
                <a:gd name="T2" fmla="*/ 42 w 185"/>
                <a:gd name="T3" fmla="*/ 542 h 545"/>
                <a:gd name="T4" fmla="*/ 7 w 185"/>
                <a:gd name="T5" fmla="*/ 510 h 545"/>
                <a:gd name="T6" fmla="*/ 0 w 185"/>
                <a:gd name="T7" fmla="*/ 488 h 545"/>
                <a:gd name="T8" fmla="*/ 11 w 185"/>
                <a:gd name="T9" fmla="*/ 468 h 545"/>
                <a:gd name="T10" fmla="*/ 16 w 185"/>
                <a:gd name="T11" fmla="*/ 457 h 545"/>
                <a:gd name="T12" fmla="*/ 62 w 185"/>
                <a:gd name="T13" fmla="*/ 124 h 545"/>
                <a:gd name="T14" fmla="*/ 110 w 185"/>
                <a:gd name="T15" fmla="*/ 0 h 545"/>
                <a:gd name="T16" fmla="*/ 112 w 185"/>
                <a:gd name="T17" fmla="*/ 0 h 545"/>
                <a:gd name="T18" fmla="*/ 135 w 185"/>
                <a:gd name="T19" fmla="*/ 43 h 545"/>
                <a:gd name="T20" fmla="*/ 155 w 185"/>
                <a:gd name="T21" fmla="*/ 225 h 545"/>
                <a:gd name="T22" fmla="*/ 116 w 185"/>
                <a:gd name="T23" fmla="*/ 457 h 545"/>
                <a:gd name="T24" fmla="*/ 89 w 185"/>
                <a:gd name="T25" fmla="*/ 504 h 545"/>
                <a:gd name="T26" fmla="*/ 89 w 185"/>
                <a:gd name="T27" fmla="*/ 504 h 545"/>
                <a:gd name="T28" fmla="*/ 58 w 185"/>
                <a:gd name="T29" fmla="*/ 54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545">
                  <a:moveTo>
                    <a:pt x="58" y="544"/>
                  </a:moveTo>
                  <a:cubicBezTo>
                    <a:pt x="52" y="544"/>
                    <a:pt x="48" y="544"/>
                    <a:pt x="42" y="542"/>
                  </a:cubicBezTo>
                  <a:cubicBezTo>
                    <a:pt x="26" y="535"/>
                    <a:pt x="16" y="524"/>
                    <a:pt x="7" y="510"/>
                  </a:cubicBezTo>
                  <a:cubicBezTo>
                    <a:pt x="2" y="503"/>
                    <a:pt x="0" y="497"/>
                    <a:pt x="0" y="488"/>
                  </a:cubicBezTo>
                  <a:cubicBezTo>
                    <a:pt x="3" y="480"/>
                    <a:pt x="7" y="474"/>
                    <a:pt x="11" y="468"/>
                  </a:cubicBezTo>
                  <a:cubicBezTo>
                    <a:pt x="13" y="465"/>
                    <a:pt x="14" y="460"/>
                    <a:pt x="16" y="457"/>
                  </a:cubicBezTo>
                  <a:cubicBezTo>
                    <a:pt x="51" y="349"/>
                    <a:pt x="39" y="234"/>
                    <a:pt x="62" y="124"/>
                  </a:cubicBezTo>
                  <a:cubicBezTo>
                    <a:pt x="71" y="80"/>
                    <a:pt x="78" y="35"/>
                    <a:pt x="110" y="0"/>
                  </a:cubicBezTo>
                  <a:lnTo>
                    <a:pt x="112" y="0"/>
                  </a:lnTo>
                  <a:cubicBezTo>
                    <a:pt x="120" y="14"/>
                    <a:pt x="127" y="29"/>
                    <a:pt x="135" y="43"/>
                  </a:cubicBezTo>
                  <a:cubicBezTo>
                    <a:pt x="184" y="100"/>
                    <a:pt x="162" y="162"/>
                    <a:pt x="155" y="225"/>
                  </a:cubicBezTo>
                  <a:cubicBezTo>
                    <a:pt x="146" y="303"/>
                    <a:pt x="130" y="379"/>
                    <a:pt x="116" y="457"/>
                  </a:cubicBezTo>
                  <a:cubicBezTo>
                    <a:pt x="110" y="475"/>
                    <a:pt x="100" y="491"/>
                    <a:pt x="89" y="504"/>
                  </a:cubicBezTo>
                  <a:lnTo>
                    <a:pt x="89" y="504"/>
                  </a:lnTo>
                  <a:cubicBezTo>
                    <a:pt x="71" y="512"/>
                    <a:pt x="77" y="536"/>
                    <a:pt x="58" y="544"/>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26" name="Forme libre 1825"/>
            <p:cNvSpPr>
              <a:spLocks noChangeArrowheads="1"/>
            </p:cNvSpPr>
            <p:nvPr userDrawn="1"/>
          </p:nvSpPr>
          <p:spPr bwMode="auto">
            <a:xfrm>
              <a:off x="6119813" y="1098550"/>
              <a:ext cx="55562" cy="165100"/>
            </a:xfrm>
            <a:custGeom>
              <a:avLst/>
              <a:gdLst>
                <a:gd name="T0" fmla="*/ 0 w 156"/>
                <a:gd name="T1" fmla="*/ 415 h 460"/>
                <a:gd name="T2" fmla="*/ 46 w 156"/>
                <a:gd name="T3" fmla="*/ 0 h 460"/>
                <a:gd name="T4" fmla="*/ 89 w 156"/>
                <a:gd name="T5" fmla="*/ 0 h 460"/>
                <a:gd name="T6" fmla="*/ 98 w 156"/>
                <a:gd name="T7" fmla="*/ 250 h 460"/>
                <a:gd name="T8" fmla="*/ 46 w 156"/>
                <a:gd name="T9" fmla="*/ 455 h 460"/>
                <a:gd name="T10" fmla="*/ 19 w 156"/>
                <a:gd name="T11" fmla="*/ 459 h 460"/>
                <a:gd name="T12" fmla="*/ 19 w 156"/>
                <a:gd name="T13" fmla="*/ 459 h 460"/>
                <a:gd name="T14" fmla="*/ 0 w 156"/>
                <a:gd name="T15" fmla="*/ 415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6" h="460">
                  <a:moveTo>
                    <a:pt x="0" y="415"/>
                  </a:moveTo>
                  <a:cubicBezTo>
                    <a:pt x="16" y="276"/>
                    <a:pt x="31" y="137"/>
                    <a:pt x="46" y="0"/>
                  </a:cubicBezTo>
                  <a:cubicBezTo>
                    <a:pt x="60" y="0"/>
                    <a:pt x="75" y="0"/>
                    <a:pt x="89" y="0"/>
                  </a:cubicBezTo>
                  <a:cubicBezTo>
                    <a:pt x="155" y="81"/>
                    <a:pt x="78" y="168"/>
                    <a:pt x="98" y="250"/>
                  </a:cubicBezTo>
                  <a:cubicBezTo>
                    <a:pt x="71" y="316"/>
                    <a:pt x="113" y="398"/>
                    <a:pt x="46" y="455"/>
                  </a:cubicBezTo>
                  <a:cubicBezTo>
                    <a:pt x="37" y="456"/>
                    <a:pt x="28" y="458"/>
                    <a:pt x="19" y="459"/>
                  </a:cubicBezTo>
                  <a:lnTo>
                    <a:pt x="19" y="459"/>
                  </a:lnTo>
                  <a:cubicBezTo>
                    <a:pt x="7" y="449"/>
                    <a:pt x="14" y="427"/>
                    <a:pt x="0" y="415"/>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27" name="Forme libre 1826"/>
            <p:cNvSpPr>
              <a:spLocks noChangeArrowheads="1"/>
            </p:cNvSpPr>
            <p:nvPr userDrawn="1"/>
          </p:nvSpPr>
          <p:spPr bwMode="auto">
            <a:xfrm>
              <a:off x="6138863" y="1085850"/>
              <a:ext cx="36512" cy="106363"/>
            </a:xfrm>
            <a:custGeom>
              <a:avLst/>
              <a:gdLst>
                <a:gd name="T0" fmla="*/ 31 w 102"/>
                <a:gd name="T1" fmla="*/ 284 h 296"/>
                <a:gd name="T2" fmla="*/ 23 w 102"/>
                <a:gd name="T3" fmla="*/ 156 h 296"/>
                <a:gd name="T4" fmla="*/ 36 w 102"/>
                <a:gd name="T5" fmla="*/ 34 h 296"/>
                <a:gd name="T6" fmla="*/ 40 w 102"/>
                <a:gd name="T7" fmla="*/ 15 h 296"/>
                <a:gd name="T8" fmla="*/ 101 w 102"/>
                <a:gd name="T9" fmla="*/ 12 h 296"/>
                <a:gd name="T10" fmla="*/ 60 w 102"/>
                <a:gd name="T11" fmla="*/ 286 h 296"/>
                <a:gd name="T12" fmla="*/ 31 w 102"/>
                <a:gd name="T13" fmla="*/ 284 h 296"/>
              </a:gdLst>
              <a:ahLst/>
              <a:cxnLst>
                <a:cxn ang="0">
                  <a:pos x="T0" y="T1"/>
                </a:cxn>
                <a:cxn ang="0">
                  <a:pos x="T2" y="T3"/>
                </a:cxn>
                <a:cxn ang="0">
                  <a:pos x="T4" y="T5"/>
                </a:cxn>
                <a:cxn ang="0">
                  <a:pos x="T6" y="T7"/>
                </a:cxn>
                <a:cxn ang="0">
                  <a:pos x="T8" y="T9"/>
                </a:cxn>
                <a:cxn ang="0">
                  <a:pos x="T10" y="T11"/>
                </a:cxn>
                <a:cxn ang="0">
                  <a:pos x="T12" y="T13"/>
                </a:cxn>
              </a:cxnLst>
              <a:rect l="0" t="0" r="r" b="b"/>
              <a:pathLst>
                <a:path w="102" h="296">
                  <a:moveTo>
                    <a:pt x="31" y="284"/>
                  </a:moveTo>
                  <a:cubicBezTo>
                    <a:pt x="0" y="243"/>
                    <a:pt x="14" y="197"/>
                    <a:pt x="23" y="156"/>
                  </a:cubicBezTo>
                  <a:cubicBezTo>
                    <a:pt x="31" y="115"/>
                    <a:pt x="29" y="75"/>
                    <a:pt x="36" y="34"/>
                  </a:cubicBezTo>
                  <a:cubicBezTo>
                    <a:pt x="37" y="27"/>
                    <a:pt x="39" y="21"/>
                    <a:pt x="40" y="15"/>
                  </a:cubicBezTo>
                  <a:cubicBezTo>
                    <a:pt x="60" y="2"/>
                    <a:pt x="80" y="0"/>
                    <a:pt x="101" y="12"/>
                  </a:cubicBezTo>
                  <a:cubicBezTo>
                    <a:pt x="72" y="101"/>
                    <a:pt x="91" y="197"/>
                    <a:pt x="60" y="286"/>
                  </a:cubicBezTo>
                  <a:cubicBezTo>
                    <a:pt x="49" y="295"/>
                    <a:pt x="39" y="293"/>
                    <a:pt x="31" y="284"/>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28" name="Forme libre 1827"/>
            <p:cNvSpPr>
              <a:spLocks noChangeArrowheads="1"/>
            </p:cNvSpPr>
            <p:nvPr userDrawn="1"/>
          </p:nvSpPr>
          <p:spPr bwMode="auto">
            <a:xfrm>
              <a:off x="6056313" y="1220788"/>
              <a:ext cx="28575" cy="63500"/>
            </a:xfrm>
            <a:custGeom>
              <a:avLst/>
              <a:gdLst>
                <a:gd name="T0" fmla="*/ 21 w 79"/>
                <a:gd name="T1" fmla="*/ 2 h 177"/>
                <a:gd name="T2" fmla="*/ 64 w 79"/>
                <a:gd name="T3" fmla="*/ 0 h 177"/>
                <a:gd name="T4" fmla="*/ 65 w 79"/>
                <a:gd name="T5" fmla="*/ 92 h 177"/>
                <a:gd name="T6" fmla="*/ 64 w 79"/>
                <a:gd name="T7" fmla="*/ 138 h 177"/>
                <a:gd name="T8" fmla="*/ 62 w 79"/>
                <a:gd name="T9" fmla="*/ 136 h 177"/>
                <a:gd name="T10" fmla="*/ 18 w 79"/>
                <a:gd name="T11" fmla="*/ 159 h 177"/>
                <a:gd name="T12" fmla="*/ 18 w 79"/>
                <a:gd name="T13" fmla="*/ 159 h 177"/>
                <a:gd name="T14" fmla="*/ 21 w 79"/>
                <a:gd name="T15" fmla="*/ 2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177">
                  <a:moveTo>
                    <a:pt x="21" y="2"/>
                  </a:moveTo>
                  <a:cubicBezTo>
                    <a:pt x="35" y="2"/>
                    <a:pt x="49" y="2"/>
                    <a:pt x="64" y="0"/>
                  </a:cubicBezTo>
                  <a:cubicBezTo>
                    <a:pt x="64" y="31"/>
                    <a:pt x="65" y="61"/>
                    <a:pt x="65" y="92"/>
                  </a:cubicBezTo>
                  <a:cubicBezTo>
                    <a:pt x="78" y="107"/>
                    <a:pt x="76" y="122"/>
                    <a:pt x="64" y="138"/>
                  </a:cubicBezTo>
                  <a:lnTo>
                    <a:pt x="62" y="136"/>
                  </a:lnTo>
                  <a:cubicBezTo>
                    <a:pt x="52" y="150"/>
                    <a:pt x="46" y="176"/>
                    <a:pt x="18" y="159"/>
                  </a:cubicBezTo>
                  <a:lnTo>
                    <a:pt x="18" y="159"/>
                  </a:lnTo>
                  <a:cubicBezTo>
                    <a:pt x="0" y="107"/>
                    <a:pt x="10" y="55"/>
                    <a:pt x="21" y="2"/>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29" name="Forme libre 1828"/>
            <p:cNvSpPr>
              <a:spLocks noChangeArrowheads="1"/>
            </p:cNvSpPr>
            <p:nvPr userDrawn="1"/>
          </p:nvSpPr>
          <p:spPr bwMode="auto">
            <a:xfrm>
              <a:off x="6103938" y="1058863"/>
              <a:ext cx="25400" cy="23812"/>
            </a:xfrm>
            <a:custGeom>
              <a:avLst/>
              <a:gdLst>
                <a:gd name="T0" fmla="*/ 68 w 69"/>
                <a:gd name="T1" fmla="*/ 66 h 67"/>
                <a:gd name="T2" fmla="*/ 36 w 69"/>
                <a:gd name="T3" fmla="*/ 64 h 67"/>
                <a:gd name="T4" fmla="*/ 6 w 69"/>
                <a:gd name="T5" fmla="*/ 31 h 67"/>
                <a:gd name="T6" fmla="*/ 26 w 69"/>
                <a:gd name="T7" fmla="*/ 8 h 67"/>
                <a:gd name="T8" fmla="*/ 65 w 69"/>
                <a:gd name="T9" fmla="*/ 34 h 67"/>
                <a:gd name="T10" fmla="*/ 68 w 69"/>
                <a:gd name="T11" fmla="*/ 66 h 67"/>
              </a:gdLst>
              <a:ahLst/>
              <a:cxnLst>
                <a:cxn ang="0">
                  <a:pos x="T0" y="T1"/>
                </a:cxn>
                <a:cxn ang="0">
                  <a:pos x="T2" y="T3"/>
                </a:cxn>
                <a:cxn ang="0">
                  <a:pos x="T4" y="T5"/>
                </a:cxn>
                <a:cxn ang="0">
                  <a:pos x="T6" y="T7"/>
                </a:cxn>
                <a:cxn ang="0">
                  <a:pos x="T8" y="T9"/>
                </a:cxn>
                <a:cxn ang="0">
                  <a:pos x="T10" y="T11"/>
                </a:cxn>
              </a:cxnLst>
              <a:rect l="0" t="0" r="r" b="b"/>
              <a:pathLst>
                <a:path w="69" h="67">
                  <a:moveTo>
                    <a:pt x="68" y="66"/>
                  </a:moveTo>
                  <a:cubicBezTo>
                    <a:pt x="58" y="66"/>
                    <a:pt x="47" y="66"/>
                    <a:pt x="36" y="64"/>
                  </a:cubicBezTo>
                  <a:cubicBezTo>
                    <a:pt x="15" y="63"/>
                    <a:pt x="0" y="54"/>
                    <a:pt x="6" y="31"/>
                  </a:cubicBezTo>
                  <a:cubicBezTo>
                    <a:pt x="7" y="22"/>
                    <a:pt x="16" y="11"/>
                    <a:pt x="26" y="8"/>
                  </a:cubicBezTo>
                  <a:cubicBezTo>
                    <a:pt x="47" y="0"/>
                    <a:pt x="59" y="14"/>
                    <a:pt x="65" y="34"/>
                  </a:cubicBezTo>
                  <a:cubicBezTo>
                    <a:pt x="67" y="44"/>
                    <a:pt x="68" y="55"/>
                    <a:pt x="68" y="66"/>
                  </a:cubicBezTo>
                </a:path>
              </a:pathLst>
            </a:custGeom>
            <a:solidFill>
              <a:srgbClr val="3B3B3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30" name="Forme libre 1829"/>
            <p:cNvSpPr>
              <a:spLocks noChangeArrowheads="1"/>
            </p:cNvSpPr>
            <p:nvPr userDrawn="1"/>
          </p:nvSpPr>
          <p:spPr bwMode="auto">
            <a:xfrm>
              <a:off x="6078538" y="1247775"/>
              <a:ext cx="19050" cy="23813"/>
            </a:xfrm>
            <a:custGeom>
              <a:avLst/>
              <a:gdLst>
                <a:gd name="T0" fmla="*/ 0 w 55"/>
                <a:gd name="T1" fmla="*/ 67 h 68"/>
                <a:gd name="T2" fmla="*/ 2 w 55"/>
                <a:gd name="T3" fmla="*/ 21 h 68"/>
                <a:gd name="T4" fmla="*/ 45 w 55"/>
                <a:gd name="T5" fmla="*/ 0 h 68"/>
                <a:gd name="T6" fmla="*/ 45 w 55"/>
                <a:gd name="T7" fmla="*/ 0 h 68"/>
                <a:gd name="T8" fmla="*/ 52 w 55"/>
                <a:gd name="T9" fmla="*/ 14 h 68"/>
                <a:gd name="T10" fmla="*/ 48 w 55"/>
                <a:gd name="T11" fmla="*/ 21 h 68"/>
                <a:gd name="T12" fmla="*/ 48 w 55"/>
                <a:gd name="T13" fmla="*/ 43 h 68"/>
                <a:gd name="T14" fmla="*/ 23 w 55"/>
                <a:gd name="T15" fmla="*/ 66 h 68"/>
                <a:gd name="T16" fmla="*/ 13 w 55"/>
                <a:gd name="T17" fmla="*/ 66 h 68"/>
                <a:gd name="T18" fmla="*/ 0 w 55"/>
                <a:gd name="T19" fmla="*/ 6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68">
                  <a:moveTo>
                    <a:pt x="0" y="67"/>
                  </a:moveTo>
                  <a:cubicBezTo>
                    <a:pt x="0" y="52"/>
                    <a:pt x="2" y="37"/>
                    <a:pt x="2" y="21"/>
                  </a:cubicBezTo>
                  <a:cubicBezTo>
                    <a:pt x="16" y="14"/>
                    <a:pt x="31" y="6"/>
                    <a:pt x="45" y="0"/>
                  </a:cubicBezTo>
                  <a:lnTo>
                    <a:pt x="45" y="0"/>
                  </a:lnTo>
                  <a:cubicBezTo>
                    <a:pt x="51" y="5"/>
                    <a:pt x="54" y="9"/>
                    <a:pt x="52" y="14"/>
                  </a:cubicBezTo>
                  <a:cubicBezTo>
                    <a:pt x="51" y="20"/>
                    <a:pt x="49" y="21"/>
                    <a:pt x="48" y="21"/>
                  </a:cubicBezTo>
                  <a:cubicBezTo>
                    <a:pt x="48" y="29"/>
                    <a:pt x="48" y="37"/>
                    <a:pt x="48" y="43"/>
                  </a:cubicBezTo>
                  <a:cubicBezTo>
                    <a:pt x="46" y="56"/>
                    <a:pt x="39" y="64"/>
                    <a:pt x="23" y="66"/>
                  </a:cubicBezTo>
                  <a:lnTo>
                    <a:pt x="13" y="66"/>
                  </a:lnTo>
                  <a:cubicBezTo>
                    <a:pt x="13" y="67"/>
                    <a:pt x="0" y="67"/>
                    <a:pt x="0" y="67"/>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31" name="Forme libre 1830"/>
            <p:cNvSpPr>
              <a:spLocks noChangeArrowheads="1"/>
            </p:cNvSpPr>
            <p:nvPr userDrawn="1"/>
          </p:nvSpPr>
          <p:spPr bwMode="auto">
            <a:xfrm>
              <a:off x="6548438" y="1098550"/>
              <a:ext cx="23812" cy="61913"/>
            </a:xfrm>
            <a:custGeom>
              <a:avLst/>
              <a:gdLst>
                <a:gd name="T0" fmla="*/ 23 w 66"/>
                <a:gd name="T1" fmla="*/ 0 h 172"/>
                <a:gd name="T2" fmla="*/ 65 w 66"/>
                <a:gd name="T3" fmla="*/ 0 h 172"/>
                <a:gd name="T4" fmla="*/ 18 w 66"/>
                <a:gd name="T5" fmla="*/ 171 h 172"/>
                <a:gd name="T6" fmla="*/ 23 w 66"/>
                <a:gd name="T7" fmla="*/ 0 h 172"/>
              </a:gdLst>
              <a:ahLst/>
              <a:cxnLst>
                <a:cxn ang="0">
                  <a:pos x="T0" y="T1"/>
                </a:cxn>
                <a:cxn ang="0">
                  <a:pos x="T2" y="T3"/>
                </a:cxn>
                <a:cxn ang="0">
                  <a:pos x="T4" y="T5"/>
                </a:cxn>
                <a:cxn ang="0">
                  <a:pos x="T6" y="T7"/>
                </a:cxn>
              </a:cxnLst>
              <a:rect l="0" t="0" r="r" b="b"/>
              <a:pathLst>
                <a:path w="66" h="172">
                  <a:moveTo>
                    <a:pt x="23" y="0"/>
                  </a:moveTo>
                  <a:cubicBezTo>
                    <a:pt x="36" y="0"/>
                    <a:pt x="50" y="0"/>
                    <a:pt x="65" y="0"/>
                  </a:cubicBezTo>
                  <a:cubicBezTo>
                    <a:pt x="65" y="56"/>
                    <a:pt x="58" y="110"/>
                    <a:pt x="18" y="171"/>
                  </a:cubicBezTo>
                  <a:cubicBezTo>
                    <a:pt x="0" y="102"/>
                    <a:pt x="12" y="52"/>
                    <a:pt x="23" y="0"/>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32" name="Forme libre 1831"/>
            <p:cNvSpPr>
              <a:spLocks noChangeArrowheads="1"/>
            </p:cNvSpPr>
            <p:nvPr userDrawn="1"/>
          </p:nvSpPr>
          <p:spPr bwMode="auto">
            <a:xfrm>
              <a:off x="6710363" y="1019175"/>
              <a:ext cx="26987" cy="49213"/>
            </a:xfrm>
            <a:custGeom>
              <a:avLst/>
              <a:gdLst>
                <a:gd name="T0" fmla="*/ 76 w 77"/>
                <a:gd name="T1" fmla="*/ 15 h 135"/>
                <a:gd name="T2" fmla="*/ 57 w 77"/>
                <a:gd name="T3" fmla="*/ 58 h 135"/>
                <a:gd name="T4" fmla="*/ 57 w 77"/>
                <a:gd name="T5" fmla="*/ 87 h 135"/>
                <a:gd name="T6" fmla="*/ 34 w 77"/>
                <a:gd name="T7" fmla="*/ 128 h 135"/>
                <a:gd name="T8" fmla="*/ 8 w 77"/>
                <a:gd name="T9" fmla="*/ 129 h 135"/>
                <a:gd name="T10" fmla="*/ 8 w 77"/>
                <a:gd name="T11" fmla="*/ 108 h 135"/>
                <a:gd name="T12" fmla="*/ 3 w 77"/>
                <a:gd name="T13" fmla="*/ 91 h 135"/>
                <a:gd name="T14" fmla="*/ 9 w 77"/>
                <a:gd name="T15" fmla="*/ 84 h 135"/>
                <a:gd name="T16" fmla="*/ 9 w 77"/>
                <a:gd name="T17" fmla="*/ 84 h 135"/>
                <a:gd name="T18" fmla="*/ 15 w 77"/>
                <a:gd name="T19" fmla="*/ 68 h 135"/>
                <a:gd name="T20" fmla="*/ 11 w 77"/>
                <a:gd name="T21" fmla="*/ 61 h 135"/>
                <a:gd name="T22" fmla="*/ 29 w 77"/>
                <a:gd name="T23" fmla="*/ 13 h 135"/>
                <a:gd name="T24" fmla="*/ 76 w 77"/>
                <a:gd name="T25" fmla="*/ 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135">
                  <a:moveTo>
                    <a:pt x="76" y="15"/>
                  </a:moveTo>
                  <a:cubicBezTo>
                    <a:pt x="70" y="29"/>
                    <a:pt x="63" y="44"/>
                    <a:pt x="57" y="58"/>
                  </a:cubicBezTo>
                  <a:cubicBezTo>
                    <a:pt x="57" y="67"/>
                    <a:pt x="57" y="78"/>
                    <a:pt x="57" y="87"/>
                  </a:cubicBezTo>
                  <a:cubicBezTo>
                    <a:pt x="49" y="100"/>
                    <a:pt x="41" y="114"/>
                    <a:pt x="34" y="128"/>
                  </a:cubicBezTo>
                  <a:cubicBezTo>
                    <a:pt x="24" y="134"/>
                    <a:pt x="17" y="134"/>
                    <a:pt x="8" y="129"/>
                  </a:cubicBezTo>
                  <a:cubicBezTo>
                    <a:pt x="8" y="122"/>
                    <a:pt x="8" y="116"/>
                    <a:pt x="8" y="108"/>
                  </a:cubicBezTo>
                  <a:cubicBezTo>
                    <a:pt x="2" y="102"/>
                    <a:pt x="0" y="97"/>
                    <a:pt x="3" y="91"/>
                  </a:cubicBezTo>
                  <a:cubicBezTo>
                    <a:pt x="5" y="87"/>
                    <a:pt x="8" y="84"/>
                    <a:pt x="9" y="84"/>
                  </a:cubicBezTo>
                  <a:lnTo>
                    <a:pt x="9" y="84"/>
                  </a:lnTo>
                  <a:cubicBezTo>
                    <a:pt x="15" y="79"/>
                    <a:pt x="17" y="75"/>
                    <a:pt x="15" y="68"/>
                  </a:cubicBezTo>
                  <a:cubicBezTo>
                    <a:pt x="14" y="64"/>
                    <a:pt x="12" y="61"/>
                    <a:pt x="11" y="61"/>
                  </a:cubicBezTo>
                  <a:cubicBezTo>
                    <a:pt x="17" y="46"/>
                    <a:pt x="23" y="29"/>
                    <a:pt x="29" y="13"/>
                  </a:cubicBezTo>
                  <a:cubicBezTo>
                    <a:pt x="46" y="0"/>
                    <a:pt x="61" y="1"/>
                    <a:pt x="76" y="15"/>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33" name="Forme libre 1832"/>
            <p:cNvSpPr>
              <a:spLocks noChangeArrowheads="1"/>
            </p:cNvSpPr>
            <p:nvPr userDrawn="1"/>
          </p:nvSpPr>
          <p:spPr bwMode="auto">
            <a:xfrm>
              <a:off x="6292850" y="1098550"/>
              <a:ext cx="33338" cy="120650"/>
            </a:xfrm>
            <a:custGeom>
              <a:avLst/>
              <a:gdLst>
                <a:gd name="T0" fmla="*/ 49 w 93"/>
                <a:gd name="T1" fmla="*/ 1 h 337"/>
                <a:gd name="T2" fmla="*/ 72 w 93"/>
                <a:gd name="T3" fmla="*/ 0 h 337"/>
                <a:gd name="T4" fmla="*/ 72 w 93"/>
                <a:gd name="T5" fmla="*/ 140 h 337"/>
                <a:gd name="T6" fmla="*/ 38 w 93"/>
                <a:gd name="T7" fmla="*/ 336 h 337"/>
                <a:gd name="T8" fmla="*/ 5 w 93"/>
                <a:gd name="T9" fmla="*/ 261 h 337"/>
                <a:gd name="T10" fmla="*/ 23 w 93"/>
                <a:gd name="T11" fmla="*/ 117 h 337"/>
                <a:gd name="T12" fmla="*/ 29 w 93"/>
                <a:gd name="T13" fmla="*/ 102 h 337"/>
                <a:gd name="T14" fmla="*/ 23 w 93"/>
                <a:gd name="T15" fmla="*/ 94 h 337"/>
                <a:gd name="T16" fmla="*/ 23 w 93"/>
                <a:gd name="T17" fmla="*/ 94 h 337"/>
                <a:gd name="T18" fmla="*/ 17 w 93"/>
                <a:gd name="T19" fmla="*/ 79 h 337"/>
                <a:gd name="T20" fmla="*/ 21 w 93"/>
                <a:gd name="T21" fmla="*/ 71 h 337"/>
                <a:gd name="T22" fmla="*/ 21 w 93"/>
                <a:gd name="T23" fmla="*/ 71 h 337"/>
                <a:gd name="T24" fmla="*/ 49 w 93"/>
                <a:gd name="T25" fmla="*/ 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337">
                  <a:moveTo>
                    <a:pt x="49" y="1"/>
                  </a:moveTo>
                  <a:cubicBezTo>
                    <a:pt x="56" y="1"/>
                    <a:pt x="64" y="0"/>
                    <a:pt x="72" y="0"/>
                  </a:cubicBezTo>
                  <a:cubicBezTo>
                    <a:pt x="92" y="47"/>
                    <a:pt x="64" y="93"/>
                    <a:pt x="72" y="140"/>
                  </a:cubicBezTo>
                  <a:cubicBezTo>
                    <a:pt x="61" y="206"/>
                    <a:pt x="50" y="270"/>
                    <a:pt x="38" y="336"/>
                  </a:cubicBezTo>
                  <a:cubicBezTo>
                    <a:pt x="5" y="320"/>
                    <a:pt x="0" y="293"/>
                    <a:pt x="5" y="261"/>
                  </a:cubicBezTo>
                  <a:cubicBezTo>
                    <a:pt x="11" y="213"/>
                    <a:pt x="17" y="165"/>
                    <a:pt x="23" y="117"/>
                  </a:cubicBezTo>
                  <a:cubicBezTo>
                    <a:pt x="29" y="111"/>
                    <a:pt x="31" y="106"/>
                    <a:pt x="29" y="102"/>
                  </a:cubicBezTo>
                  <a:cubicBezTo>
                    <a:pt x="27" y="97"/>
                    <a:pt x="24" y="94"/>
                    <a:pt x="23" y="94"/>
                  </a:cubicBezTo>
                  <a:lnTo>
                    <a:pt x="23" y="94"/>
                  </a:lnTo>
                  <a:cubicBezTo>
                    <a:pt x="17" y="90"/>
                    <a:pt x="16" y="84"/>
                    <a:pt x="17" y="79"/>
                  </a:cubicBezTo>
                  <a:cubicBezTo>
                    <a:pt x="19" y="74"/>
                    <a:pt x="20" y="71"/>
                    <a:pt x="21" y="71"/>
                  </a:cubicBezTo>
                  <a:lnTo>
                    <a:pt x="21" y="71"/>
                  </a:lnTo>
                  <a:cubicBezTo>
                    <a:pt x="35" y="48"/>
                    <a:pt x="21" y="16"/>
                    <a:pt x="49" y="1"/>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34" name="Forme libre 1833"/>
            <p:cNvSpPr>
              <a:spLocks noChangeArrowheads="1"/>
            </p:cNvSpPr>
            <p:nvPr userDrawn="1"/>
          </p:nvSpPr>
          <p:spPr bwMode="auto">
            <a:xfrm>
              <a:off x="6335713" y="1076325"/>
              <a:ext cx="25400" cy="49213"/>
            </a:xfrm>
            <a:custGeom>
              <a:avLst/>
              <a:gdLst>
                <a:gd name="T0" fmla="*/ 39 w 69"/>
                <a:gd name="T1" fmla="*/ 0 h 138"/>
                <a:gd name="T2" fmla="*/ 29 w 69"/>
                <a:gd name="T3" fmla="*/ 137 h 138"/>
                <a:gd name="T4" fmla="*/ 39 w 69"/>
                <a:gd name="T5" fmla="*/ 0 h 138"/>
              </a:gdLst>
              <a:ahLst/>
              <a:cxnLst>
                <a:cxn ang="0">
                  <a:pos x="T0" y="T1"/>
                </a:cxn>
                <a:cxn ang="0">
                  <a:pos x="T2" y="T3"/>
                </a:cxn>
                <a:cxn ang="0">
                  <a:pos x="T4" y="T5"/>
                </a:cxn>
              </a:cxnLst>
              <a:rect l="0" t="0" r="r" b="b"/>
              <a:pathLst>
                <a:path w="69" h="138">
                  <a:moveTo>
                    <a:pt x="39" y="0"/>
                  </a:moveTo>
                  <a:cubicBezTo>
                    <a:pt x="68" y="56"/>
                    <a:pt x="53" y="90"/>
                    <a:pt x="29" y="137"/>
                  </a:cubicBezTo>
                  <a:cubicBezTo>
                    <a:pt x="0" y="84"/>
                    <a:pt x="7" y="50"/>
                    <a:pt x="39" y="0"/>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35" name="Forme libre 1834"/>
            <p:cNvSpPr>
              <a:spLocks noChangeArrowheads="1"/>
            </p:cNvSpPr>
            <p:nvPr userDrawn="1"/>
          </p:nvSpPr>
          <p:spPr bwMode="auto">
            <a:xfrm>
              <a:off x="6326188" y="1173163"/>
              <a:ext cx="23812" cy="33337"/>
            </a:xfrm>
            <a:custGeom>
              <a:avLst/>
              <a:gdLst>
                <a:gd name="T0" fmla="*/ 67 w 68"/>
                <a:gd name="T1" fmla="*/ 65 h 91"/>
                <a:gd name="T2" fmla="*/ 29 w 68"/>
                <a:gd name="T3" fmla="*/ 81 h 91"/>
                <a:gd name="T4" fmla="*/ 22 w 68"/>
                <a:gd name="T5" fmla="*/ 0 h 91"/>
                <a:gd name="T6" fmla="*/ 67 w 68"/>
                <a:gd name="T7" fmla="*/ 65 h 91"/>
              </a:gdLst>
              <a:ahLst/>
              <a:cxnLst>
                <a:cxn ang="0">
                  <a:pos x="T0" y="T1"/>
                </a:cxn>
                <a:cxn ang="0">
                  <a:pos x="T2" y="T3"/>
                </a:cxn>
                <a:cxn ang="0">
                  <a:pos x="T4" y="T5"/>
                </a:cxn>
                <a:cxn ang="0">
                  <a:pos x="T6" y="T7"/>
                </a:cxn>
              </a:cxnLst>
              <a:rect l="0" t="0" r="r" b="b"/>
              <a:pathLst>
                <a:path w="68" h="91">
                  <a:moveTo>
                    <a:pt x="67" y="65"/>
                  </a:moveTo>
                  <a:cubicBezTo>
                    <a:pt x="57" y="76"/>
                    <a:pt x="41" y="90"/>
                    <a:pt x="29" y="81"/>
                  </a:cubicBezTo>
                  <a:cubicBezTo>
                    <a:pt x="0" y="58"/>
                    <a:pt x="12" y="27"/>
                    <a:pt x="22" y="0"/>
                  </a:cubicBezTo>
                  <a:cubicBezTo>
                    <a:pt x="37" y="21"/>
                    <a:pt x="52" y="44"/>
                    <a:pt x="67" y="65"/>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36" name="Forme libre 1835"/>
            <p:cNvSpPr>
              <a:spLocks noChangeArrowheads="1"/>
            </p:cNvSpPr>
            <p:nvPr userDrawn="1"/>
          </p:nvSpPr>
          <p:spPr bwMode="auto">
            <a:xfrm>
              <a:off x="6332538" y="1155700"/>
              <a:ext cx="7937" cy="9525"/>
            </a:xfrm>
            <a:custGeom>
              <a:avLst/>
              <a:gdLst>
                <a:gd name="T0" fmla="*/ 0 w 21"/>
                <a:gd name="T1" fmla="*/ 26 h 27"/>
                <a:gd name="T2" fmla="*/ 0 w 21"/>
                <a:gd name="T3" fmla="*/ 0 h 27"/>
                <a:gd name="T4" fmla="*/ 15 w 21"/>
                <a:gd name="T5" fmla="*/ 9 h 27"/>
                <a:gd name="T6" fmla="*/ 0 w 21"/>
                <a:gd name="T7" fmla="*/ 26 h 27"/>
              </a:gdLst>
              <a:ahLst/>
              <a:cxnLst>
                <a:cxn ang="0">
                  <a:pos x="T0" y="T1"/>
                </a:cxn>
                <a:cxn ang="0">
                  <a:pos x="T2" y="T3"/>
                </a:cxn>
                <a:cxn ang="0">
                  <a:pos x="T4" y="T5"/>
                </a:cxn>
                <a:cxn ang="0">
                  <a:pos x="T6" y="T7"/>
                </a:cxn>
              </a:cxnLst>
              <a:rect l="0" t="0" r="r" b="b"/>
              <a:pathLst>
                <a:path w="21" h="27">
                  <a:moveTo>
                    <a:pt x="0" y="26"/>
                  </a:moveTo>
                  <a:cubicBezTo>
                    <a:pt x="0" y="17"/>
                    <a:pt x="0" y="8"/>
                    <a:pt x="0" y="0"/>
                  </a:cubicBezTo>
                  <a:cubicBezTo>
                    <a:pt x="5" y="3"/>
                    <a:pt x="14" y="5"/>
                    <a:pt x="15" y="9"/>
                  </a:cubicBezTo>
                  <a:cubicBezTo>
                    <a:pt x="20" y="20"/>
                    <a:pt x="8" y="23"/>
                    <a:pt x="0" y="26"/>
                  </a:cubicBezTo>
                </a:path>
              </a:pathLst>
            </a:custGeom>
            <a:solidFill>
              <a:srgbClr val="C0C0C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37" name="Forme libre 1836"/>
            <p:cNvSpPr>
              <a:spLocks noChangeArrowheads="1"/>
            </p:cNvSpPr>
            <p:nvPr userDrawn="1"/>
          </p:nvSpPr>
          <p:spPr bwMode="auto">
            <a:xfrm>
              <a:off x="6473825" y="1098550"/>
              <a:ext cx="26988" cy="68263"/>
            </a:xfrm>
            <a:custGeom>
              <a:avLst/>
              <a:gdLst>
                <a:gd name="T0" fmla="*/ 23 w 73"/>
                <a:gd name="T1" fmla="*/ 1 h 190"/>
                <a:gd name="T2" fmla="*/ 68 w 73"/>
                <a:gd name="T3" fmla="*/ 0 h 190"/>
                <a:gd name="T4" fmla="*/ 34 w 73"/>
                <a:gd name="T5" fmla="*/ 189 h 190"/>
                <a:gd name="T6" fmla="*/ 23 w 73"/>
                <a:gd name="T7" fmla="*/ 1 h 190"/>
              </a:gdLst>
              <a:ahLst/>
              <a:cxnLst>
                <a:cxn ang="0">
                  <a:pos x="T0" y="T1"/>
                </a:cxn>
                <a:cxn ang="0">
                  <a:pos x="T2" y="T3"/>
                </a:cxn>
                <a:cxn ang="0">
                  <a:pos x="T4" y="T5"/>
                </a:cxn>
                <a:cxn ang="0">
                  <a:pos x="T6" y="T7"/>
                </a:cxn>
              </a:cxnLst>
              <a:rect l="0" t="0" r="r" b="b"/>
              <a:pathLst>
                <a:path w="73" h="190">
                  <a:moveTo>
                    <a:pt x="23" y="1"/>
                  </a:moveTo>
                  <a:cubicBezTo>
                    <a:pt x="39" y="1"/>
                    <a:pt x="54" y="0"/>
                    <a:pt x="68" y="0"/>
                  </a:cubicBezTo>
                  <a:cubicBezTo>
                    <a:pt x="72" y="64"/>
                    <a:pt x="63" y="126"/>
                    <a:pt x="34" y="189"/>
                  </a:cubicBezTo>
                  <a:cubicBezTo>
                    <a:pt x="0" y="123"/>
                    <a:pt x="0" y="122"/>
                    <a:pt x="23" y="1"/>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38" name="Forme libre 1837"/>
            <p:cNvSpPr>
              <a:spLocks noChangeArrowheads="1"/>
            </p:cNvSpPr>
            <p:nvPr userDrawn="1"/>
          </p:nvSpPr>
          <p:spPr bwMode="auto">
            <a:xfrm>
              <a:off x="6697663" y="1065213"/>
              <a:ext cx="31750" cy="55562"/>
            </a:xfrm>
            <a:custGeom>
              <a:avLst/>
              <a:gdLst>
                <a:gd name="T0" fmla="*/ 44 w 89"/>
                <a:gd name="T1" fmla="*/ 1 h 154"/>
                <a:gd name="T2" fmla="*/ 70 w 89"/>
                <a:gd name="T3" fmla="*/ 0 h 154"/>
                <a:gd name="T4" fmla="*/ 79 w 89"/>
                <a:gd name="T5" fmla="*/ 20 h 154"/>
                <a:gd name="T6" fmla="*/ 55 w 89"/>
                <a:gd name="T7" fmla="*/ 148 h 154"/>
                <a:gd name="T8" fmla="*/ 35 w 89"/>
                <a:gd name="T9" fmla="*/ 150 h 154"/>
                <a:gd name="T10" fmla="*/ 32 w 89"/>
                <a:gd name="T11" fmla="*/ 31 h 154"/>
                <a:gd name="T12" fmla="*/ 44 w 89"/>
                <a:gd name="T13" fmla="*/ 1 h 154"/>
              </a:gdLst>
              <a:ahLst/>
              <a:cxnLst>
                <a:cxn ang="0">
                  <a:pos x="T0" y="T1"/>
                </a:cxn>
                <a:cxn ang="0">
                  <a:pos x="T2" y="T3"/>
                </a:cxn>
                <a:cxn ang="0">
                  <a:pos x="T4" y="T5"/>
                </a:cxn>
                <a:cxn ang="0">
                  <a:pos x="T6" y="T7"/>
                </a:cxn>
                <a:cxn ang="0">
                  <a:pos x="T8" y="T9"/>
                </a:cxn>
                <a:cxn ang="0">
                  <a:pos x="T10" y="T11"/>
                </a:cxn>
                <a:cxn ang="0">
                  <a:pos x="T12" y="T13"/>
                </a:cxn>
              </a:cxnLst>
              <a:rect l="0" t="0" r="r" b="b"/>
              <a:pathLst>
                <a:path w="89" h="154">
                  <a:moveTo>
                    <a:pt x="44" y="1"/>
                  </a:moveTo>
                  <a:cubicBezTo>
                    <a:pt x="53" y="1"/>
                    <a:pt x="61" y="1"/>
                    <a:pt x="70" y="0"/>
                  </a:cubicBezTo>
                  <a:cubicBezTo>
                    <a:pt x="73" y="6"/>
                    <a:pt x="79" y="14"/>
                    <a:pt x="79" y="20"/>
                  </a:cubicBezTo>
                  <a:cubicBezTo>
                    <a:pt x="88" y="66"/>
                    <a:pt x="87" y="110"/>
                    <a:pt x="55" y="148"/>
                  </a:cubicBezTo>
                  <a:cubicBezTo>
                    <a:pt x="52" y="153"/>
                    <a:pt x="38" y="153"/>
                    <a:pt x="35" y="150"/>
                  </a:cubicBezTo>
                  <a:cubicBezTo>
                    <a:pt x="0" y="111"/>
                    <a:pt x="37" y="70"/>
                    <a:pt x="32" y="31"/>
                  </a:cubicBezTo>
                  <a:cubicBezTo>
                    <a:pt x="30" y="23"/>
                    <a:pt x="40" y="11"/>
                    <a:pt x="44" y="1"/>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39" name="Forme libre 1838"/>
            <p:cNvSpPr>
              <a:spLocks noChangeArrowheads="1"/>
            </p:cNvSpPr>
            <p:nvPr userDrawn="1"/>
          </p:nvSpPr>
          <p:spPr bwMode="auto">
            <a:xfrm>
              <a:off x="6719888" y="1016000"/>
              <a:ext cx="17462" cy="7938"/>
            </a:xfrm>
            <a:custGeom>
              <a:avLst/>
              <a:gdLst>
                <a:gd name="T0" fmla="*/ 47 w 48"/>
                <a:gd name="T1" fmla="*/ 23 h 24"/>
                <a:gd name="T2" fmla="*/ 0 w 48"/>
                <a:gd name="T3" fmla="*/ 21 h 24"/>
                <a:gd name="T4" fmla="*/ 0 w 48"/>
                <a:gd name="T5" fmla="*/ 2 h 24"/>
                <a:gd name="T6" fmla="*/ 46 w 48"/>
                <a:gd name="T7" fmla="*/ 0 h 24"/>
                <a:gd name="T8" fmla="*/ 47 w 48"/>
                <a:gd name="T9" fmla="*/ 23 h 24"/>
              </a:gdLst>
              <a:ahLst/>
              <a:cxnLst>
                <a:cxn ang="0">
                  <a:pos x="T0" y="T1"/>
                </a:cxn>
                <a:cxn ang="0">
                  <a:pos x="T2" y="T3"/>
                </a:cxn>
                <a:cxn ang="0">
                  <a:pos x="T4" y="T5"/>
                </a:cxn>
                <a:cxn ang="0">
                  <a:pos x="T6" y="T7"/>
                </a:cxn>
                <a:cxn ang="0">
                  <a:pos x="T8" y="T9"/>
                </a:cxn>
              </a:cxnLst>
              <a:rect l="0" t="0" r="r" b="b"/>
              <a:pathLst>
                <a:path w="48" h="24">
                  <a:moveTo>
                    <a:pt x="47" y="23"/>
                  </a:moveTo>
                  <a:cubicBezTo>
                    <a:pt x="32" y="23"/>
                    <a:pt x="17" y="21"/>
                    <a:pt x="0" y="21"/>
                  </a:cubicBezTo>
                  <a:cubicBezTo>
                    <a:pt x="0" y="15"/>
                    <a:pt x="0" y="8"/>
                    <a:pt x="0" y="2"/>
                  </a:cubicBezTo>
                  <a:cubicBezTo>
                    <a:pt x="15" y="2"/>
                    <a:pt x="31" y="0"/>
                    <a:pt x="46" y="0"/>
                  </a:cubicBezTo>
                  <a:cubicBezTo>
                    <a:pt x="47" y="6"/>
                    <a:pt x="47" y="15"/>
                    <a:pt x="47" y="23"/>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40" name="Forme libre 1839"/>
            <p:cNvSpPr>
              <a:spLocks noChangeArrowheads="1"/>
            </p:cNvSpPr>
            <p:nvPr userDrawn="1"/>
          </p:nvSpPr>
          <p:spPr bwMode="auto">
            <a:xfrm>
              <a:off x="6416675" y="1008063"/>
              <a:ext cx="36513" cy="66675"/>
            </a:xfrm>
            <a:custGeom>
              <a:avLst/>
              <a:gdLst>
                <a:gd name="T0" fmla="*/ 70 w 100"/>
                <a:gd name="T1" fmla="*/ 184 h 185"/>
                <a:gd name="T2" fmla="*/ 42 w 100"/>
                <a:gd name="T3" fmla="*/ 157 h 185"/>
                <a:gd name="T4" fmla="*/ 47 w 100"/>
                <a:gd name="T5" fmla="*/ 44 h 185"/>
                <a:gd name="T6" fmla="*/ 42 w 100"/>
                <a:gd name="T7" fmla="*/ 23 h 185"/>
                <a:gd name="T8" fmla="*/ 0 w 100"/>
                <a:gd name="T9" fmla="*/ 24 h 185"/>
                <a:gd name="T10" fmla="*/ 93 w 100"/>
                <a:gd name="T11" fmla="*/ 3 h 185"/>
                <a:gd name="T12" fmla="*/ 93 w 100"/>
                <a:gd name="T13" fmla="*/ 70 h 185"/>
                <a:gd name="T14" fmla="*/ 93 w 100"/>
                <a:gd name="T15" fmla="*/ 70 h 185"/>
                <a:gd name="T16" fmla="*/ 85 w 100"/>
                <a:gd name="T17" fmla="*/ 84 h 185"/>
                <a:gd name="T18" fmla="*/ 91 w 100"/>
                <a:gd name="T19" fmla="*/ 91 h 185"/>
                <a:gd name="T20" fmla="*/ 91 w 100"/>
                <a:gd name="T21" fmla="*/ 91 h 185"/>
                <a:gd name="T22" fmla="*/ 97 w 100"/>
                <a:gd name="T23" fmla="*/ 107 h 185"/>
                <a:gd name="T24" fmla="*/ 93 w 100"/>
                <a:gd name="T25" fmla="*/ 114 h 185"/>
                <a:gd name="T26" fmla="*/ 93 w 100"/>
                <a:gd name="T27" fmla="*/ 114 h 185"/>
                <a:gd name="T28" fmla="*/ 91 w 100"/>
                <a:gd name="T29" fmla="*/ 160 h 185"/>
                <a:gd name="T30" fmla="*/ 70 w 100"/>
                <a:gd name="T31"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 h="185">
                  <a:moveTo>
                    <a:pt x="70" y="184"/>
                  </a:moveTo>
                  <a:cubicBezTo>
                    <a:pt x="61" y="175"/>
                    <a:pt x="51" y="166"/>
                    <a:pt x="42" y="157"/>
                  </a:cubicBezTo>
                  <a:cubicBezTo>
                    <a:pt x="44" y="119"/>
                    <a:pt x="45" y="82"/>
                    <a:pt x="47" y="44"/>
                  </a:cubicBezTo>
                  <a:cubicBezTo>
                    <a:pt x="53" y="35"/>
                    <a:pt x="53" y="27"/>
                    <a:pt x="42" y="23"/>
                  </a:cubicBezTo>
                  <a:cubicBezTo>
                    <a:pt x="29" y="23"/>
                    <a:pt x="15" y="23"/>
                    <a:pt x="0" y="24"/>
                  </a:cubicBezTo>
                  <a:cubicBezTo>
                    <a:pt x="27" y="0"/>
                    <a:pt x="59" y="0"/>
                    <a:pt x="93" y="3"/>
                  </a:cubicBezTo>
                  <a:cubicBezTo>
                    <a:pt x="93" y="26"/>
                    <a:pt x="93" y="47"/>
                    <a:pt x="93" y="70"/>
                  </a:cubicBezTo>
                  <a:lnTo>
                    <a:pt x="93" y="70"/>
                  </a:lnTo>
                  <a:cubicBezTo>
                    <a:pt x="85" y="75"/>
                    <a:pt x="84" y="79"/>
                    <a:pt x="85" y="84"/>
                  </a:cubicBezTo>
                  <a:cubicBezTo>
                    <a:pt x="87" y="88"/>
                    <a:pt x="90" y="91"/>
                    <a:pt x="91" y="91"/>
                  </a:cubicBezTo>
                  <a:lnTo>
                    <a:pt x="91" y="91"/>
                  </a:lnTo>
                  <a:cubicBezTo>
                    <a:pt x="96" y="96"/>
                    <a:pt x="99" y="102"/>
                    <a:pt x="97" y="107"/>
                  </a:cubicBezTo>
                  <a:cubicBezTo>
                    <a:pt x="96" y="111"/>
                    <a:pt x="94" y="114"/>
                    <a:pt x="93" y="114"/>
                  </a:cubicBezTo>
                  <a:lnTo>
                    <a:pt x="93" y="114"/>
                  </a:lnTo>
                  <a:cubicBezTo>
                    <a:pt x="79" y="129"/>
                    <a:pt x="77" y="145"/>
                    <a:pt x="91" y="160"/>
                  </a:cubicBezTo>
                  <a:cubicBezTo>
                    <a:pt x="84" y="166"/>
                    <a:pt x="77" y="175"/>
                    <a:pt x="70" y="184"/>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41" name="Forme libre 1840"/>
            <p:cNvSpPr>
              <a:spLocks noChangeArrowheads="1"/>
            </p:cNvSpPr>
            <p:nvPr userDrawn="1"/>
          </p:nvSpPr>
          <p:spPr bwMode="auto">
            <a:xfrm>
              <a:off x="6430963" y="1016000"/>
              <a:ext cx="3175" cy="7938"/>
            </a:xfrm>
            <a:custGeom>
              <a:avLst/>
              <a:gdLst>
                <a:gd name="T0" fmla="*/ 0 w 7"/>
                <a:gd name="T1" fmla="*/ 0 h 22"/>
                <a:gd name="T2" fmla="*/ 6 w 7"/>
                <a:gd name="T3" fmla="*/ 13 h 22"/>
                <a:gd name="T4" fmla="*/ 5 w 7"/>
                <a:gd name="T5" fmla="*/ 21 h 22"/>
                <a:gd name="T6" fmla="*/ 0 w 7"/>
                <a:gd name="T7" fmla="*/ 0 h 22"/>
              </a:gdLst>
              <a:ahLst/>
              <a:cxnLst>
                <a:cxn ang="0">
                  <a:pos x="T0" y="T1"/>
                </a:cxn>
                <a:cxn ang="0">
                  <a:pos x="T2" y="T3"/>
                </a:cxn>
                <a:cxn ang="0">
                  <a:pos x="T4" y="T5"/>
                </a:cxn>
                <a:cxn ang="0">
                  <a:pos x="T6" y="T7"/>
                </a:cxn>
              </a:cxnLst>
              <a:rect l="0" t="0" r="r" b="b"/>
              <a:pathLst>
                <a:path w="7" h="22">
                  <a:moveTo>
                    <a:pt x="0" y="0"/>
                  </a:moveTo>
                  <a:cubicBezTo>
                    <a:pt x="2" y="4"/>
                    <a:pt x="5" y="9"/>
                    <a:pt x="6" y="13"/>
                  </a:cubicBezTo>
                  <a:cubicBezTo>
                    <a:pt x="6" y="15"/>
                    <a:pt x="5" y="18"/>
                    <a:pt x="5" y="21"/>
                  </a:cubicBezTo>
                  <a:cubicBezTo>
                    <a:pt x="3" y="13"/>
                    <a:pt x="2" y="6"/>
                    <a:pt x="0" y="0"/>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42" name="Forme libre 1841"/>
            <p:cNvSpPr>
              <a:spLocks noChangeArrowheads="1"/>
            </p:cNvSpPr>
            <p:nvPr userDrawn="1"/>
          </p:nvSpPr>
          <p:spPr bwMode="auto">
            <a:xfrm>
              <a:off x="7032625" y="974725"/>
              <a:ext cx="4763" cy="11113"/>
            </a:xfrm>
            <a:custGeom>
              <a:avLst/>
              <a:gdLst>
                <a:gd name="T0" fmla="*/ 5 w 15"/>
                <a:gd name="T1" fmla="*/ 0 h 30"/>
                <a:gd name="T2" fmla="*/ 14 w 15"/>
                <a:gd name="T3" fmla="*/ 18 h 30"/>
                <a:gd name="T4" fmla="*/ 3 w 15"/>
                <a:gd name="T5" fmla="*/ 19 h 30"/>
                <a:gd name="T6" fmla="*/ 5 w 15"/>
                <a:gd name="T7" fmla="*/ 0 h 30"/>
              </a:gdLst>
              <a:ahLst/>
              <a:cxnLst>
                <a:cxn ang="0">
                  <a:pos x="T0" y="T1"/>
                </a:cxn>
                <a:cxn ang="0">
                  <a:pos x="T2" y="T3"/>
                </a:cxn>
                <a:cxn ang="0">
                  <a:pos x="T4" y="T5"/>
                </a:cxn>
                <a:cxn ang="0">
                  <a:pos x="T6" y="T7"/>
                </a:cxn>
              </a:cxnLst>
              <a:rect l="0" t="0" r="r" b="b"/>
              <a:pathLst>
                <a:path w="15" h="30">
                  <a:moveTo>
                    <a:pt x="5" y="0"/>
                  </a:moveTo>
                  <a:cubicBezTo>
                    <a:pt x="8" y="6"/>
                    <a:pt x="14" y="12"/>
                    <a:pt x="14" y="18"/>
                  </a:cubicBezTo>
                  <a:cubicBezTo>
                    <a:pt x="12" y="27"/>
                    <a:pt x="5" y="29"/>
                    <a:pt x="3" y="19"/>
                  </a:cubicBezTo>
                  <a:cubicBezTo>
                    <a:pt x="0" y="13"/>
                    <a:pt x="3" y="6"/>
                    <a:pt x="5" y="0"/>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43" name="Forme libre 1842"/>
            <p:cNvSpPr>
              <a:spLocks noChangeArrowheads="1"/>
            </p:cNvSpPr>
            <p:nvPr userDrawn="1"/>
          </p:nvSpPr>
          <p:spPr bwMode="auto">
            <a:xfrm>
              <a:off x="5403850" y="1457325"/>
              <a:ext cx="336550" cy="163513"/>
            </a:xfrm>
            <a:custGeom>
              <a:avLst/>
              <a:gdLst>
                <a:gd name="T0" fmla="*/ 134 w 934"/>
                <a:gd name="T1" fmla="*/ 448 h 453"/>
                <a:gd name="T2" fmla="*/ 94 w 934"/>
                <a:gd name="T3" fmla="*/ 426 h 453"/>
                <a:gd name="T4" fmla="*/ 36 w 934"/>
                <a:gd name="T5" fmla="*/ 264 h 453"/>
                <a:gd name="T6" fmla="*/ 62 w 934"/>
                <a:gd name="T7" fmla="*/ 171 h 453"/>
                <a:gd name="T8" fmla="*/ 64 w 934"/>
                <a:gd name="T9" fmla="*/ 135 h 453"/>
                <a:gd name="T10" fmla="*/ 311 w 934"/>
                <a:gd name="T11" fmla="*/ 84 h 453"/>
                <a:gd name="T12" fmla="*/ 479 w 934"/>
                <a:gd name="T13" fmla="*/ 60 h 453"/>
                <a:gd name="T14" fmla="*/ 722 w 934"/>
                <a:gd name="T15" fmla="*/ 5 h 453"/>
                <a:gd name="T16" fmla="*/ 772 w 934"/>
                <a:gd name="T17" fmla="*/ 0 h 453"/>
                <a:gd name="T18" fmla="*/ 806 w 934"/>
                <a:gd name="T19" fmla="*/ 3 h 453"/>
                <a:gd name="T20" fmla="*/ 864 w 934"/>
                <a:gd name="T21" fmla="*/ 31 h 453"/>
                <a:gd name="T22" fmla="*/ 933 w 934"/>
                <a:gd name="T23" fmla="*/ 32 h 453"/>
                <a:gd name="T24" fmla="*/ 911 w 934"/>
                <a:gd name="T25" fmla="*/ 97 h 453"/>
                <a:gd name="T26" fmla="*/ 665 w 934"/>
                <a:gd name="T27" fmla="*/ 156 h 453"/>
                <a:gd name="T28" fmla="*/ 612 w 934"/>
                <a:gd name="T29" fmla="*/ 129 h 453"/>
                <a:gd name="T30" fmla="*/ 478 w 934"/>
                <a:gd name="T31" fmla="*/ 151 h 453"/>
                <a:gd name="T32" fmla="*/ 380 w 934"/>
                <a:gd name="T33" fmla="*/ 225 h 453"/>
                <a:gd name="T34" fmla="*/ 230 w 934"/>
                <a:gd name="T35" fmla="*/ 245 h 453"/>
                <a:gd name="T36" fmla="*/ 171 w 934"/>
                <a:gd name="T37" fmla="*/ 390 h 453"/>
                <a:gd name="T38" fmla="*/ 163 w 934"/>
                <a:gd name="T39" fmla="*/ 443 h 453"/>
                <a:gd name="T40" fmla="*/ 134 w 934"/>
                <a:gd name="T41" fmla="*/ 44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34" h="453">
                  <a:moveTo>
                    <a:pt x="134" y="448"/>
                  </a:moveTo>
                  <a:cubicBezTo>
                    <a:pt x="120" y="440"/>
                    <a:pt x="108" y="432"/>
                    <a:pt x="94" y="426"/>
                  </a:cubicBezTo>
                  <a:cubicBezTo>
                    <a:pt x="16" y="385"/>
                    <a:pt x="0" y="344"/>
                    <a:pt x="36" y="264"/>
                  </a:cubicBezTo>
                  <a:cubicBezTo>
                    <a:pt x="50" y="234"/>
                    <a:pt x="78" y="210"/>
                    <a:pt x="62" y="171"/>
                  </a:cubicBezTo>
                  <a:cubicBezTo>
                    <a:pt x="55" y="159"/>
                    <a:pt x="55" y="147"/>
                    <a:pt x="64" y="135"/>
                  </a:cubicBezTo>
                  <a:cubicBezTo>
                    <a:pt x="134" y="58"/>
                    <a:pt x="229" y="103"/>
                    <a:pt x="311" y="84"/>
                  </a:cubicBezTo>
                  <a:cubicBezTo>
                    <a:pt x="366" y="72"/>
                    <a:pt x="423" y="69"/>
                    <a:pt x="479" y="60"/>
                  </a:cubicBezTo>
                  <a:cubicBezTo>
                    <a:pt x="554" y="17"/>
                    <a:pt x="646" y="46"/>
                    <a:pt x="722" y="5"/>
                  </a:cubicBezTo>
                  <a:cubicBezTo>
                    <a:pt x="739" y="0"/>
                    <a:pt x="756" y="2"/>
                    <a:pt x="772" y="0"/>
                  </a:cubicBezTo>
                  <a:cubicBezTo>
                    <a:pt x="783" y="0"/>
                    <a:pt x="795" y="2"/>
                    <a:pt x="806" y="3"/>
                  </a:cubicBezTo>
                  <a:cubicBezTo>
                    <a:pt x="827" y="9"/>
                    <a:pt x="850" y="13"/>
                    <a:pt x="864" y="31"/>
                  </a:cubicBezTo>
                  <a:cubicBezTo>
                    <a:pt x="887" y="31"/>
                    <a:pt x="910" y="31"/>
                    <a:pt x="933" y="32"/>
                  </a:cubicBezTo>
                  <a:cubicBezTo>
                    <a:pt x="925" y="54"/>
                    <a:pt x="917" y="75"/>
                    <a:pt x="911" y="97"/>
                  </a:cubicBezTo>
                  <a:cubicBezTo>
                    <a:pt x="849" y="194"/>
                    <a:pt x="749" y="142"/>
                    <a:pt x="665" y="156"/>
                  </a:cubicBezTo>
                  <a:cubicBezTo>
                    <a:pt x="644" y="155"/>
                    <a:pt x="626" y="147"/>
                    <a:pt x="612" y="129"/>
                  </a:cubicBezTo>
                  <a:cubicBezTo>
                    <a:pt x="568" y="136"/>
                    <a:pt x="522" y="144"/>
                    <a:pt x="478" y="151"/>
                  </a:cubicBezTo>
                  <a:cubicBezTo>
                    <a:pt x="453" y="187"/>
                    <a:pt x="423" y="214"/>
                    <a:pt x="380" y="225"/>
                  </a:cubicBezTo>
                  <a:cubicBezTo>
                    <a:pt x="328" y="219"/>
                    <a:pt x="281" y="217"/>
                    <a:pt x="230" y="245"/>
                  </a:cubicBezTo>
                  <a:cubicBezTo>
                    <a:pt x="166" y="280"/>
                    <a:pt x="128" y="315"/>
                    <a:pt x="171" y="390"/>
                  </a:cubicBezTo>
                  <a:cubicBezTo>
                    <a:pt x="181" y="408"/>
                    <a:pt x="175" y="426"/>
                    <a:pt x="163" y="443"/>
                  </a:cubicBezTo>
                  <a:cubicBezTo>
                    <a:pt x="155" y="452"/>
                    <a:pt x="145" y="452"/>
                    <a:pt x="134" y="448"/>
                  </a:cubicBezTo>
                </a:path>
              </a:pathLst>
            </a:custGeom>
            <a:solidFill>
              <a:srgbClr val="4E4E4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44" name="Forme libre 1843"/>
            <p:cNvSpPr>
              <a:spLocks noChangeArrowheads="1"/>
            </p:cNvSpPr>
            <p:nvPr userDrawn="1"/>
          </p:nvSpPr>
          <p:spPr bwMode="auto">
            <a:xfrm>
              <a:off x="5667375" y="1385888"/>
              <a:ext cx="71438" cy="82550"/>
            </a:xfrm>
            <a:custGeom>
              <a:avLst/>
              <a:gdLst>
                <a:gd name="T0" fmla="*/ 132 w 198"/>
                <a:gd name="T1" fmla="*/ 230 h 231"/>
                <a:gd name="T2" fmla="*/ 63 w 198"/>
                <a:gd name="T3" fmla="*/ 230 h 231"/>
                <a:gd name="T4" fmla="*/ 25 w 198"/>
                <a:gd name="T5" fmla="*/ 145 h 231"/>
                <a:gd name="T6" fmla="*/ 28 w 198"/>
                <a:gd name="T7" fmla="*/ 61 h 231"/>
                <a:gd name="T8" fmla="*/ 28 w 198"/>
                <a:gd name="T9" fmla="*/ 30 h 231"/>
                <a:gd name="T10" fmla="*/ 63 w 198"/>
                <a:gd name="T11" fmla="*/ 1 h 231"/>
                <a:gd name="T12" fmla="*/ 61 w 198"/>
                <a:gd name="T13" fmla="*/ 0 h 231"/>
                <a:gd name="T14" fmla="*/ 116 w 198"/>
                <a:gd name="T15" fmla="*/ 166 h 231"/>
                <a:gd name="T16" fmla="*/ 197 w 198"/>
                <a:gd name="T17" fmla="*/ 189 h 231"/>
                <a:gd name="T18" fmla="*/ 132 w 198"/>
                <a:gd name="T19" fmla="*/ 23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231">
                  <a:moveTo>
                    <a:pt x="132" y="230"/>
                  </a:moveTo>
                  <a:cubicBezTo>
                    <a:pt x="109" y="230"/>
                    <a:pt x="86" y="230"/>
                    <a:pt x="63" y="230"/>
                  </a:cubicBezTo>
                  <a:cubicBezTo>
                    <a:pt x="12" y="218"/>
                    <a:pt x="0" y="186"/>
                    <a:pt x="25" y="145"/>
                  </a:cubicBezTo>
                  <a:cubicBezTo>
                    <a:pt x="43" y="114"/>
                    <a:pt x="45" y="90"/>
                    <a:pt x="28" y="61"/>
                  </a:cubicBezTo>
                  <a:cubicBezTo>
                    <a:pt x="25" y="50"/>
                    <a:pt x="26" y="39"/>
                    <a:pt x="28" y="30"/>
                  </a:cubicBezTo>
                  <a:cubicBezTo>
                    <a:pt x="35" y="15"/>
                    <a:pt x="52" y="12"/>
                    <a:pt x="63" y="1"/>
                  </a:cubicBezTo>
                  <a:lnTo>
                    <a:pt x="61" y="0"/>
                  </a:lnTo>
                  <a:cubicBezTo>
                    <a:pt x="154" y="50"/>
                    <a:pt x="154" y="50"/>
                    <a:pt x="116" y="166"/>
                  </a:cubicBezTo>
                  <a:cubicBezTo>
                    <a:pt x="135" y="201"/>
                    <a:pt x="176" y="160"/>
                    <a:pt x="197" y="189"/>
                  </a:cubicBezTo>
                  <a:cubicBezTo>
                    <a:pt x="182" y="215"/>
                    <a:pt x="150" y="212"/>
                    <a:pt x="132" y="230"/>
                  </a:cubicBezTo>
                </a:path>
              </a:pathLst>
            </a:custGeom>
            <a:solidFill>
              <a:srgbClr val="67676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45" name="Forme libre 1844"/>
            <p:cNvSpPr>
              <a:spLocks noChangeArrowheads="1"/>
            </p:cNvSpPr>
            <p:nvPr userDrawn="1"/>
          </p:nvSpPr>
          <p:spPr bwMode="auto">
            <a:xfrm>
              <a:off x="5630863" y="1489075"/>
              <a:ext cx="138112" cy="133350"/>
            </a:xfrm>
            <a:custGeom>
              <a:avLst/>
              <a:gdLst>
                <a:gd name="T0" fmla="*/ 31 w 385"/>
                <a:gd name="T1" fmla="*/ 38 h 370"/>
                <a:gd name="T2" fmla="*/ 283 w 385"/>
                <a:gd name="T3" fmla="*/ 9 h 370"/>
                <a:gd name="T4" fmla="*/ 352 w 385"/>
                <a:gd name="T5" fmla="*/ 15 h 370"/>
                <a:gd name="T6" fmla="*/ 310 w 385"/>
                <a:gd name="T7" fmla="*/ 299 h 370"/>
                <a:gd name="T8" fmla="*/ 135 w 385"/>
                <a:gd name="T9" fmla="*/ 330 h 370"/>
                <a:gd name="T10" fmla="*/ 31 w 385"/>
                <a:gd name="T11" fmla="*/ 38 h 370"/>
              </a:gdLst>
              <a:ahLst/>
              <a:cxnLst>
                <a:cxn ang="0">
                  <a:pos x="T0" y="T1"/>
                </a:cxn>
                <a:cxn ang="0">
                  <a:pos x="T2" y="T3"/>
                </a:cxn>
                <a:cxn ang="0">
                  <a:pos x="T4" y="T5"/>
                </a:cxn>
                <a:cxn ang="0">
                  <a:pos x="T6" y="T7"/>
                </a:cxn>
                <a:cxn ang="0">
                  <a:pos x="T8" y="T9"/>
                </a:cxn>
                <a:cxn ang="0">
                  <a:pos x="T10" y="T11"/>
                </a:cxn>
              </a:cxnLst>
              <a:rect l="0" t="0" r="r" b="b"/>
              <a:pathLst>
                <a:path w="385" h="370">
                  <a:moveTo>
                    <a:pt x="31" y="38"/>
                  </a:moveTo>
                  <a:cubicBezTo>
                    <a:pt x="112" y="0"/>
                    <a:pt x="199" y="17"/>
                    <a:pt x="283" y="9"/>
                  </a:cubicBezTo>
                  <a:cubicBezTo>
                    <a:pt x="306" y="11"/>
                    <a:pt x="329" y="14"/>
                    <a:pt x="352" y="15"/>
                  </a:cubicBezTo>
                  <a:cubicBezTo>
                    <a:pt x="384" y="116"/>
                    <a:pt x="339" y="208"/>
                    <a:pt x="310" y="299"/>
                  </a:cubicBezTo>
                  <a:cubicBezTo>
                    <a:pt x="292" y="357"/>
                    <a:pt x="196" y="369"/>
                    <a:pt x="135" y="330"/>
                  </a:cubicBezTo>
                  <a:cubicBezTo>
                    <a:pt x="25" y="259"/>
                    <a:pt x="0" y="194"/>
                    <a:pt x="31" y="38"/>
                  </a:cubicBezTo>
                </a:path>
              </a:pathLst>
            </a:custGeom>
            <a:solidFill>
              <a:srgbClr val="E1E1E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46" name="Forme libre 1845"/>
            <p:cNvSpPr>
              <a:spLocks noChangeArrowheads="1"/>
            </p:cNvSpPr>
            <p:nvPr userDrawn="1"/>
          </p:nvSpPr>
          <p:spPr bwMode="auto">
            <a:xfrm>
              <a:off x="5616575" y="1490663"/>
              <a:ext cx="157163" cy="142875"/>
            </a:xfrm>
            <a:custGeom>
              <a:avLst/>
              <a:gdLst>
                <a:gd name="T0" fmla="*/ 69 w 435"/>
                <a:gd name="T1" fmla="*/ 35 h 396"/>
                <a:gd name="T2" fmla="*/ 109 w 435"/>
                <a:gd name="T3" fmla="*/ 151 h 396"/>
                <a:gd name="T4" fmla="*/ 173 w 435"/>
                <a:gd name="T5" fmla="*/ 263 h 396"/>
                <a:gd name="T6" fmla="*/ 344 w 435"/>
                <a:gd name="T7" fmla="*/ 220 h 396"/>
                <a:gd name="T8" fmla="*/ 390 w 435"/>
                <a:gd name="T9" fmla="*/ 12 h 396"/>
                <a:gd name="T10" fmla="*/ 387 w 435"/>
                <a:gd name="T11" fmla="*/ 5 h 396"/>
                <a:gd name="T12" fmla="*/ 413 w 435"/>
                <a:gd name="T13" fmla="*/ 5 h 396"/>
                <a:gd name="T14" fmla="*/ 434 w 435"/>
                <a:gd name="T15" fmla="*/ 11 h 396"/>
                <a:gd name="T16" fmla="*/ 399 w 435"/>
                <a:gd name="T17" fmla="*/ 231 h 396"/>
                <a:gd name="T18" fmla="*/ 270 w 435"/>
                <a:gd name="T19" fmla="*/ 395 h 396"/>
                <a:gd name="T20" fmla="*/ 20 w 435"/>
                <a:gd name="T21" fmla="*/ 162 h 396"/>
                <a:gd name="T22" fmla="*/ 22 w 435"/>
                <a:gd name="T23" fmla="*/ 38 h 396"/>
                <a:gd name="T24" fmla="*/ 69 w 435"/>
                <a:gd name="T25" fmla="*/ 35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5" h="396">
                  <a:moveTo>
                    <a:pt x="69" y="35"/>
                  </a:moveTo>
                  <a:cubicBezTo>
                    <a:pt x="86" y="72"/>
                    <a:pt x="112" y="108"/>
                    <a:pt x="109" y="151"/>
                  </a:cubicBezTo>
                  <a:cubicBezTo>
                    <a:pt x="104" y="205"/>
                    <a:pt x="138" y="234"/>
                    <a:pt x="173" y="263"/>
                  </a:cubicBezTo>
                  <a:cubicBezTo>
                    <a:pt x="252" y="328"/>
                    <a:pt x="306" y="316"/>
                    <a:pt x="344" y="220"/>
                  </a:cubicBezTo>
                  <a:cubicBezTo>
                    <a:pt x="370" y="153"/>
                    <a:pt x="391" y="85"/>
                    <a:pt x="390" y="12"/>
                  </a:cubicBezTo>
                  <a:lnTo>
                    <a:pt x="387" y="5"/>
                  </a:lnTo>
                  <a:cubicBezTo>
                    <a:pt x="396" y="1"/>
                    <a:pt x="403" y="0"/>
                    <a:pt x="413" y="5"/>
                  </a:cubicBezTo>
                  <a:cubicBezTo>
                    <a:pt x="420" y="6"/>
                    <a:pt x="428" y="8"/>
                    <a:pt x="434" y="11"/>
                  </a:cubicBezTo>
                  <a:cubicBezTo>
                    <a:pt x="400" y="81"/>
                    <a:pt x="409" y="157"/>
                    <a:pt x="399" y="231"/>
                  </a:cubicBezTo>
                  <a:cubicBezTo>
                    <a:pt x="385" y="313"/>
                    <a:pt x="350" y="369"/>
                    <a:pt x="270" y="395"/>
                  </a:cubicBezTo>
                  <a:cubicBezTo>
                    <a:pt x="112" y="383"/>
                    <a:pt x="34" y="310"/>
                    <a:pt x="20" y="162"/>
                  </a:cubicBezTo>
                  <a:cubicBezTo>
                    <a:pt x="17" y="121"/>
                    <a:pt x="0" y="79"/>
                    <a:pt x="22" y="38"/>
                  </a:cubicBezTo>
                  <a:cubicBezTo>
                    <a:pt x="37" y="37"/>
                    <a:pt x="52" y="37"/>
                    <a:pt x="69" y="35"/>
                  </a:cubicBezTo>
                </a:path>
              </a:pathLst>
            </a:custGeom>
            <a:solidFill>
              <a:srgbClr val="C8C8C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47" name="Forme libre 1846"/>
            <p:cNvSpPr>
              <a:spLocks noChangeArrowheads="1"/>
            </p:cNvSpPr>
            <p:nvPr userDrawn="1"/>
          </p:nvSpPr>
          <p:spPr bwMode="auto">
            <a:xfrm>
              <a:off x="5772150" y="1485900"/>
              <a:ext cx="17463" cy="6350"/>
            </a:xfrm>
            <a:custGeom>
              <a:avLst/>
              <a:gdLst>
                <a:gd name="T0" fmla="*/ 49 w 50"/>
                <a:gd name="T1" fmla="*/ 3 h 16"/>
                <a:gd name="T2" fmla="*/ 0 w 50"/>
                <a:gd name="T3" fmla="*/ 15 h 16"/>
                <a:gd name="T4" fmla="*/ 49 w 50"/>
                <a:gd name="T5" fmla="*/ 3 h 16"/>
              </a:gdLst>
              <a:ahLst/>
              <a:cxnLst>
                <a:cxn ang="0">
                  <a:pos x="T0" y="T1"/>
                </a:cxn>
                <a:cxn ang="0">
                  <a:pos x="T2" y="T3"/>
                </a:cxn>
                <a:cxn ang="0">
                  <a:pos x="T4" y="T5"/>
                </a:cxn>
              </a:cxnLst>
              <a:rect l="0" t="0" r="r" b="b"/>
              <a:pathLst>
                <a:path w="50" h="16">
                  <a:moveTo>
                    <a:pt x="49" y="3"/>
                  </a:moveTo>
                  <a:cubicBezTo>
                    <a:pt x="32" y="7"/>
                    <a:pt x="16" y="10"/>
                    <a:pt x="0" y="15"/>
                  </a:cubicBezTo>
                  <a:cubicBezTo>
                    <a:pt x="14" y="4"/>
                    <a:pt x="31" y="0"/>
                    <a:pt x="49" y="3"/>
                  </a:cubicBezTo>
                </a:path>
              </a:pathLst>
            </a:custGeom>
            <a:solidFill>
              <a:srgbClr val="60606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48" name="Forme libre 1847"/>
            <p:cNvSpPr>
              <a:spLocks noChangeArrowheads="1"/>
            </p:cNvSpPr>
            <p:nvPr userDrawn="1"/>
          </p:nvSpPr>
          <p:spPr bwMode="auto">
            <a:xfrm>
              <a:off x="5795963" y="1487488"/>
              <a:ext cx="9525" cy="7937"/>
            </a:xfrm>
            <a:custGeom>
              <a:avLst/>
              <a:gdLst>
                <a:gd name="T0" fmla="*/ 26 w 27"/>
                <a:gd name="T1" fmla="*/ 19 h 20"/>
                <a:gd name="T2" fmla="*/ 5 w 27"/>
                <a:gd name="T3" fmla="*/ 17 h 20"/>
                <a:gd name="T4" fmla="*/ 0 w 27"/>
                <a:gd name="T5" fmla="*/ 0 h 20"/>
                <a:gd name="T6" fmla="*/ 26 w 27"/>
                <a:gd name="T7" fmla="*/ 19 h 20"/>
              </a:gdLst>
              <a:ahLst/>
              <a:cxnLst>
                <a:cxn ang="0">
                  <a:pos x="T0" y="T1"/>
                </a:cxn>
                <a:cxn ang="0">
                  <a:pos x="T2" y="T3"/>
                </a:cxn>
                <a:cxn ang="0">
                  <a:pos x="T4" y="T5"/>
                </a:cxn>
                <a:cxn ang="0">
                  <a:pos x="T6" y="T7"/>
                </a:cxn>
              </a:cxnLst>
              <a:rect l="0" t="0" r="r" b="b"/>
              <a:pathLst>
                <a:path w="27" h="20">
                  <a:moveTo>
                    <a:pt x="26" y="19"/>
                  </a:moveTo>
                  <a:cubicBezTo>
                    <a:pt x="18" y="19"/>
                    <a:pt x="12" y="17"/>
                    <a:pt x="5" y="17"/>
                  </a:cubicBezTo>
                  <a:cubicBezTo>
                    <a:pt x="2" y="11"/>
                    <a:pt x="0" y="6"/>
                    <a:pt x="0" y="0"/>
                  </a:cubicBezTo>
                  <a:cubicBezTo>
                    <a:pt x="8" y="6"/>
                    <a:pt x="17" y="13"/>
                    <a:pt x="26" y="19"/>
                  </a:cubicBezTo>
                </a:path>
              </a:pathLst>
            </a:custGeom>
            <a:solidFill>
              <a:srgbClr val="60606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49" name="Forme libre 1848"/>
            <p:cNvSpPr>
              <a:spLocks noChangeArrowheads="1"/>
            </p:cNvSpPr>
            <p:nvPr userDrawn="1"/>
          </p:nvSpPr>
          <p:spPr bwMode="auto">
            <a:xfrm>
              <a:off x="5421313" y="1511300"/>
              <a:ext cx="261937" cy="330200"/>
            </a:xfrm>
            <a:custGeom>
              <a:avLst/>
              <a:gdLst>
                <a:gd name="T0" fmla="*/ 87 w 728"/>
                <a:gd name="T1" fmla="*/ 300 h 918"/>
                <a:gd name="T2" fmla="*/ 107 w 728"/>
                <a:gd name="T3" fmla="*/ 297 h 918"/>
                <a:gd name="T4" fmla="*/ 315 w 728"/>
                <a:gd name="T5" fmla="*/ 23 h 918"/>
                <a:gd name="T6" fmla="*/ 431 w 728"/>
                <a:gd name="T7" fmla="*/ 5 h 918"/>
                <a:gd name="T8" fmla="*/ 425 w 728"/>
                <a:gd name="T9" fmla="*/ 274 h 918"/>
                <a:gd name="T10" fmla="*/ 524 w 728"/>
                <a:gd name="T11" fmla="*/ 385 h 918"/>
                <a:gd name="T12" fmla="*/ 727 w 728"/>
                <a:gd name="T13" fmla="*/ 390 h 918"/>
                <a:gd name="T14" fmla="*/ 724 w 728"/>
                <a:gd name="T15" fmla="*/ 410 h 918"/>
                <a:gd name="T16" fmla="*/ 699 w 728"/>
                <a:gd name="T17" fmla="*/ 431 h 918"/>
                <a:gd name="T18" fmla="*/ 677 w 728"/>
                <a:gd name="T19" fmla="*/ 452 h 918"/>
                <a:gd name="T20" fmla="*/ 657 w 728"/>
                <a:gd name="T21" fmla="*/ 457 h 918"/>
                <a:gd name="T22" fmla="*/ 603 w 728"/>
                <a:gd name="T23" fmla="*/ 514 h 918"/>
                <a:gd name="T24" fmla="*/ 541 w 728"/>
                <a:gd name="T25" fmla="*/ 756 h 918"/>
                <a:gd name="T26" fmla="*/ 588 w 728"/>
                <a:gd name="T27" fmla="*/ 824 h 918"/>
                <a:gd name="T28" fmla="*/ 637 w 728"/>
                <a:gd name="T29" fmla="*/ 877 h 918"/>
                <a:gd name="T30" fmla="*/ 577 w 728"/>
                <a:gd name="T31" fmla="*/ 914 h 918"/>
                <a:gd name="T32" fmla="*/ 313 w 728"/>
                <a:gd name="T33" fmla="*/ 891 h 918"/>
                <a:gd name="T34" fmla="*/ 46 w 728"/>
                <a:gd name="T35" fmla="*/ 834 h 918"/>
                <a:gd name="T36" fmla="*/ 29 w 728"/>
                <a:gd name="T37" fmla="*/ 714 h 918"/>
                <a:gd name="T38" fmla="*/ 37 w 728"/>
                <a:gd name="T39" fmla="*/ 364 h 918"/>
                <a:gd name="T40" fmla="*/ 87 w 728"/>
                <a:gd name="T41" fmla="*/ 300 h 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8" h="918">
                  <a:moveTo>
                    <a:pt x="87" y="300"/>
                  </a:moveTo>
                  <a:cubicBezTo>
                    <a:pt x="93" y="300"/>
                    <a:pt x="101" y="298"/>
                    <a:pt x="107" y="297"/>
                  </a:cubicBezTo>
                  <a:cubicBezTo>
                    <a:pt x="66" y="121"/>
                    <a:pt x="206" y="84"/>
                    <a:pt x="315" y="23"/>
                  </a:cubicBezTo>
                  <a:cubicBezTo>
                    <a:pt x="353" y="16"/>
                    <a:pt x="391" y="0"/>
                    <a:pt x="431" y="5"/>
                  </a:cubicBezTo>
                  <a:cubicBezTo>
                    <a:pt x="461" y="95"/>
                    <a:pt x="431" y="185"/>
                    <a:pt x="425" y="274"/>
                  </a:cubicBezTo>
                  <a:cubicBezTo>
                    <a:pt x="417" y="372"/>
                    <a:pt x="425" y="391"/>
                    <a:pt x="524" y="385"/>
                  </a:cubicBezTo>
                  <a:cubicBezTo>
                    <a:pt x="593" y="381"/>
                    <a:pt x="660" y="410"/>
                    <a:pt x="727" y="390"/>
                  </a:cubicBezTo>
                  <a:cubicBezTo>
                    <a:pt x="725" y="396"/>
                    <a:pt x="725" y="404"/>
                    <a:pt x="724" y="410"/>
                  </a:cubicBezTo>
                  <a:cubicBezTo>
                    <a:pt x="716" y="417"/>
                    <a:pt x="709" y="423"/>
                    <a:pt x="699" y="431"/>
                  </a:cubicBezTo>
                  <a:cubicBezTo>
                    <a:pt x="692" y="439"/>
                    <a:pt x="684" y="446"/>
                    <a:pt x="677" y="452"/>
                  </a:cubicBezTo>
                  <a:cubicBezTo>
                    <a:pt x="670" y="454"/>
                    <a:pt x="663" y="456"/>
                    <a:pt x="657" y="457"/>
                  </a:cubicBezTo>
                  <a:cubicBezTo>
                    <a:pt x="632" y="469"/>
                    <a:pt x="625" y="498"/>
                    <a:pt x="603" y="514"/>
                  </a:cubicBezTo>
                  <a:cubicBezTo>
                    <a:pt x="484" y="602"/>
                    <a:pt x="478" y="620"/>
                    <a:pt x="541" y="756"/>
                  </a:cubicBezTo>
                  <a:cubicBezTo>
                    <a:pt x="553" y="781"/>
                    <a:pt x="567" y="805"/>
                    <a:pt x="588" y="824"/>
                  </a:cubicBezTo>
                  <a:cubicBezTo>
                    <a:pt x="617" y="830"/>
                    <a:pt x="638" y="848"/>
                    <a:pt x="637" y="877"/>
                  </a:cubicBezTo>
                  <a:cubicBezTo>
                    <a:pt x="635" y="909"/>
                    <a:pt x="606" y="917"/>
                    <a:pt x="577" y="914"/>
                  </a:cubicBezTo>
                  <a:cubicBezTo>
                    <a:pt x="492" y="874"/>
                    <a:pt x="403" y="874"/>
                    <a:pt x="313" y="891"/>
                  </a:cubicBezTo>
                  <a:cubicBezTo>
                    <a:pt x="217" y="909"/>
                    <a:pt x="125" y="900"/>
                    <a:pt x="46" y="834"/>
                  </a:cubicBezTo>
                  <a:cubicBezTo>
                    <a:pt x="0" y="799"/>
                    <a:pt x="15" y="759"/>
                    <a:pt x="29" y="714"/>
                  </a:cubicBezTo>
                  <a:cubicBezTo>
                    <a:pt x="68" y="599"/>
                    <a:pt x="93" y="481"/>
                    <a:pt x="37" y="364"/>
                  </a:cubicBezTo>
                  <a:cubicBezTo>
                    <a:pt x="55" y="344"/>
                    <a:pt x="70" y="323"/>
                    <a:pt x="87" y="300"/>
                  </a:cubicBezTo>
                </a:path>
              </a:pathLst>
            </a:custGeom>
            <a:solidFill>
              <a:srgbClr val="98989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50" name="Forme libre 1849"/>
            <p:cNvSpPr>
              <a:spLocks noChangeArrowheads="1"/>
            </p:cNvSpPr>
            <p:nvPr userDrawn="1"/>
          </p:nvSpPr>
          <p:spPr bwMode="auto">
            <a:xfrm>
              <a:off x="5627688" y="1779588"/>
              <a:ext cx="200025" cy="190500"/>
            </a:xfrm>
            <a:custGeom>
              <a:avLst/>
              <a:gdLst>
                <a:gd name="T0" fmla="*/ 12 w 556"/>
                <a:gd name="T1" fmla="*/ 142 h 528"/>
                <a:gd name="T2" fmla="*/ 12 w 556"/>
                <a:gd name="T3" fmla="*/ 73 h 528"/>
                <a:gd name="T4" fmla="*/ 103 w 556"/>
                <a:gd name="T5" fmla="*/ 13 h 528"/>
                <a:gd name="T6" fmla="*/ 399 w 556"/>
                <a:gd name="T7" fmla="*/ 244 h 528"/>
                <a:gd name="T8" fmla="*/ 494 w 556"/>
                <a:gd name="T9" fmla="*/ 366 h 528"/>
                <a:gd name="T10" fmla="*/ 541 w 556"/>
                <a:gd name="T11" fmla="*/ 444 h 528"/>
                <a:gd name="T12" fmla="*/ 400 w 556"/>
                <a:gd name="T13" fmla="*/ 464 h 528"/>
                <a:gd name="T14" fmla="*/ 234 w 556"/>
                <a:gd name="T15" fmla="*/ 328 h 528"/>
                <a:gd name="T16" fmla="*/ 122 w 556"/>
                <a:gd name="T17" fmla="*/ 255 h 528"/>
                <a:gd name="T18" fmla="*/ 2 w 556"/>
                <a:gd name="T19" fmla="*/ 171 h 528"/>
                <a:gd name="T20" fmla="*/ 12 w 556"/>
                <a:gd name="T21" fmla="*/ 142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6" h="528">
                  <a:moveTo>
                    <a:pt x="12" y="142"/>
                  </a:moveTo>
                  <a:cubicBezTo>
                    <a:pt x="60" y="119"/>
                    <a:pt x="17" y="96"/>
                    <a:pt x="12" y="73"/>
                  </a:cubicBezTo>
                  <a:cubicBezTo>
                    <a:pt x="20" y="20"/>
                    <a:pt x="54" y="0"/>
                    <a:pt x="103" y="13"/>
                  </a:cubicBezTo>
                  <a:cubicBezTo>
                    <a:pt x="232" y="49"/>
                    <a:pt x="361" y="90"/>
                    <a:pt x="399" y="244"/>
                  </a:cubicBezTo>
                  <a:cubicBezTo>
                    <a:pt x="413" y="299"/>
                    <a:pt x="442" y="342"/>
                    <a:pt x="494" y="366"/>
                  </a:cubicBezTo>
                  <a:cubicBezTo>
                    <a:pt x="527" y="381"/>
                    <a:pt x="555" y="400"/>
                    <a:pt x="541" y="444"/>
                  </a:cubicBezTo>
                  <a:cubicBezTo>
                    <a:pt x="497" y="519"/>
                    <a:pt x="458" y="527"/>
                    <a:pt x="400" y="464"/>
                  </a:cubicBezTo>
                  <a:cubicBezTo>
                    <a:pt x="351" y="411"/>
                    <a:pt x="304" y="357"/>
                    <a:pt x="234" y="328"/>
                  </a:cubicBezTo>
                  <a:cubicBezTo>
                    <a:pt x="206" y="287"/>
                    <a:pt x="171" y="265"/>
                    <a:pt x="122" y="255"/>
                  </a:cubicBezTo>
                  <a:cubicBezTo>
                    <a:pt x="74" y="244"/>
                    <a:pt x="17" y="233"/>
                    <a:pt x="2" y="171"/>
                  </a:cubicBezTo>
                  <a:cubicBezTo>
                    <a:pt x="0" y="162"/>
                    <a:pt x="5" y="151"/>
                    <a:pt x="12" y="142"/>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51" name="Forme libre 1850"/>
            <p:cNvSpPr>
              <a:spLocks noChangeArrowheads="1"/>
            </p:cNvSpPr>
            <p:nvPr userDrawn="1"/>
          </p:nvSpPr>
          <p:spPr bwMode="auto">
            <a:xfrm>
              <a:off x="5680075" y="1870075"/>
              <a:ext cx="196850" cy="123825"/>
            </a:xfrm>
            <a:custGeom>
              <a:avLst/>
              <a:gdLst>
                <a:gd name="T0" fmla="*/ 100 w 546"/>
                <a:gd name="T1" fmla="*/ 51 h 345"/>
                <a:gd name="T2" fmla="*/ 184 w 546"/>
                <a:gd name="T3" fmla="*/ 64 h 345"/>
                <a:gd name="T4" fmla="*/ 306 w 546"/>
                <a:gd name="T5" fmla="*/ 191 h 345"/>
                <a:gd name="T6" fmla="*/ 399 w 546"/>
                <a:gd name="T7" fmla="*/ 194 h 345"/>
                <a:gd name="T8" fmla="*/ 468 w 546"/>
                <a:gd name="T9" fmla="*/ 150 h 345"/>
                <a:gd name="T10" fmla="*/ 535 w 546"/>
                <a:gd name="T11" fmla="*/ 145 h 345"/>
                <a:gd name="T12" fmla="*/ 536 w 546"/>
                <a:gd name="T13" fmla="*/ 147 h 345"/>
                <a:gd name="T14" fmla="*/ 544 w 546"/>
                <a:gd name="T15" fmla="*/ 177 h 345"/>
                <a:gd name="T16" fmla="*/ 434 w 546"/>
                <a:gd name="T17" fmla="*/ 319 h 345"/>
                <a:gd name="T18" fmla="*/ 352 w 546"/>
                <a:gd name="T19" fmla="*/ 341 h 345"/>
                <a:gd name="T20" fmla="*/ 283 w 546"/>
                <a:gd name="T21" fmla="*/ 339 h 345"/>
                <a:gd name="T22" fmla="*/ 132 w 546"/>
                <a:gd name="T23" fmla="*/ 194 h 345"/>
                <a:gd name="T24" fmla="*/ 11 w 546"/>
                <a:gd name="T25" fmla="*/ 95 h 345"/>
                <a:gd name="T26" fmla="*/ 3 w 546"/>
                <a:gd name="T27" fmla="*/ 60 h 345"/>
                <a:gd name="T28" fmla="*/ 100 w 546"/>
                <a:gd name="T29" fmla="*/ 51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6" h="345">
                  <a:moveTo>
                    <a:pt x="100" y="51"/>
                  </a:moveTo>
                  <a:cubicBezTo>
                    <a:pt x="127" y="49"/>
                    <a:pt x="155" y="0"/>
                    <a:pt x="184" y="64"/>
                  </a:cubicBezTo>
                  <a:cubicBezTo>
                    <a:pt x="208" y="115"/>
                    <a:pt x="263" y="150"/>
                    <a:pt x="306" y="191"/>
                  </a:cubicBezTo>
                  <a:cubicBezTo>
                    <a:pt x="335" y="219"/>
                    <a:pt x="367" y="212"/>
                    <a:pt x="399" y="194"/>
                  </a:cubicBezTo>
                  <a:cubicBezTo>
                    <a:pt x="428" y="188"/>
                    <a:pt x="451" y="173"/>
                    <a:pt x="468" y="150"/>
                  </a:cubicBezTo>
                  <a:cubicBezTo>
                    <a:pt x="489" y="127"/>
                    <a:pt x="512" y="128"/>
                    <a:pt x="535" y="145"/>
                  </a:cubicBezTo>
                  <a:lnTo>
                    <a:pt x="536" y="147"/>
                  </a:lnTo>
                  <a:cubicBezTo>
                    <a:pt x="542" y="156"/>
                    <a:pt x="545" y="167"/>
                    <a:pt x="544" y="177"/>
                  </a:cubicBezTo>
                  <a:cubicBezTo>
                    <a:pt x="509" y="226"/>
                    <a:pt x="477" y="277"/>
                    <a:pt x="434" y="319"/>
                  </a:cubicBezTo>
                  <a:cubicBezTo>
                    <a:pt x="406" y="328"/>
                    <a:pt x="381" y="339"/>
                    <a:pt x="352" y="341"/>
                  </a:cubicBezTo>
                  <a:cubicBezTo>
                    <a:pt x="329" y="344"/>
                    <a:pt x="306" y="344"/>
                    <a:pt x="283" y="339"/>
                  </a:cubicBezTo>
                  <a:cubicBezTo>
                    <a:pt x="214" y="310"/>
                    <a:pt x="179" y="246"/>
                    <a:pt x="132" y="194"/>
                  </a:cubicBezTo>
                  <a:cubicBezTo>
                    <a:pt x="96" y="156"/>
                    <a:pt x="58" y="119"/>
                    <a:pt x="11" y="95"/>
                  </a:cubicBezTo>
                  <a:cubicBezTo>
                    <a:pt x="3" y="84"/>
                    <a:pt x="0" y="72"/>
                    <a:pt x="3" y="60"/>
                  </a:cubicBezTo>
                  <a:cubicBezTo>
                    <a:pt x="32" y="22"/>
                    <a:pt x="64" y="18"/>
                    <a:pt x="100" y="51"/>
                  </a:cubicBezTo>
                </a:path>
              </a:pathLst>
            </a:custGeom>
            <a:solidFill>
              <a:srgbClr val="7C7C7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52" name="Forme libre 1851"/>
            <p:cNvSpPr>
              <a:spLocks noChangeArrowheads="1"/>
            </p:cNvSpPr>
            <p:nvPr userDrawn="1"/>
          </p:nvSpPr>
          <p:spPr bwMode="auto">
            <a:xfrm>
              <a:off x="5568950" y="1676400"/>
              <a:ext cx="88900" cy="107950"/>
            </a:xfrm>
            <a:custGeom>
              <a:avLst/>
              <a:gdLst>
                <a:gd name="T0" fmla="*/ 131 w 247"/>
                <a:gd name="T1" fmla="*/ 297 h 298"/>
                <a:gd name="T2" fmla="*/ 79 w 247"/>
                <a:gd name="T3" fmla="*/ 253 h 298"/>
                <a:gd name="T4" fmla="*/ 149 w 247"/>
                <a:gd name="T5" fmla="*/ 30 h 298"/>
                <a:gd name="T6" fmla="*/ 246 w 247"/>
                <a:gd name="T7" fmla="*/ 0 h 298"/>
                <a:gd name="T8" fmla="*/ 131 w 247"/>
                <a:gd name="T9" fmla="*/ 297 h 298"/>
              </a:gdLst>
              <a:ahLst/>
              <a:cxnLst>
                <a:cxn ang="0">
                  <a:pos x="T0" y="T1"/>
                </a:cxn>
                <a:cxn ang="0">
                  <a:pos x="T2" y="T3"/>
                </a:cxn>
                <a:cxn ang="0">
                  <a:pos x="T4" y="T5"/>
                </a:cxn>
                <a:cxn ang="0">
                  <a:pos x="T6" y="T7"/>
                </a:cxn>
                <a:cxn ang="0">
                  <a:pos x="T8" y="T9"/>
                </a:cxn>
              </a:cxnLst>
              <a:rect l="0" t="0" r="r" b="b"/>
              <a:pathLst>
                <a:path w="247" h="298">
                  <a:moveTo>
                    <a:pt x="131" y="297"/>
                  </a:moveTo>
                  <a:cubicBezTo>
                    <a:pt x="114" y="282"/>
                    <a:pt x="94" y="270"/>
                    <a:pt x="79" y="253"/>
                  </a:cubicBezTo>
                  <a:cubicBezTo>
                    <a:pt x="0" y="163"/>
                    <a:pt x="30" y="59"/>
                    <a:pt x="149" y="30"/>
                  </a:cubicBezTo>
                  <a:cubicBezTo>
                    <a:pt x="183" y="21"/>
                    <a:pt x="215" y="10"/>
                    <a:pt x="246" y="0"/>
                  </a:cubicBezTo>
                  <a:cubicBezTo>
                    <a:pt x="200" y="94"/>
                    <a:pt x="120" y="178"/>
                    <a:pt x="131" y="297"/>
                  </a:cubicBezTo>
                </a:path>
              </a:pathLst>
            </a:custGeom>
            <a:solidFill>
              <a:srgbClr val="7E7E7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53" name="Forme libre 1852"/>
            <p:cNvSpPr>
              <a:spLocks noChangeArrowheads="1"/>
            </p:cNvSpPr>
            <p:nvPr userDrawn="1"/>
          </p:nvSpPr>
          <p:spPr bwMode="auto">
            <a:xfrm>
              <a:off x="5838825" y="1898650"/>
              <a:ext cx="33338" cy="26988"/>
            </a:xfrm>
            <a:custGeom>
              <a:avLst/>
              <a:gdLst>
                <a:gd name="T0" fmla="*/ 92 w 93"/>
                <a:gd name="T1" fmla="*/ 67 h 73"/>
                <a:gd name="T2" fmla="*/ 25 w 93"/>
                <a:gd name="T3" fmla="*/ 72 h 73"/>
                <a:gd name="T4" fmla="*/ 0 w 93"/>
                <a:gd name="T5" fmla="*/ 23 h 73"/>
                <a:gd name="T6" fmla="*/ 92 w 93"/>
                <a:gd name="T7" fmla="*/ 67 h 73"/>
              </a:gdLst>
              <a:ahLst/>
              <a:cxnLst>
                <a:cxn ang="0">
                  <a:pos x="T0" y="T1"/>
                </a:cxn>
                <a:cxn ang="0">
                  <a:pos x="T2" y="T3"/>
                </a:cxn>
                <a:cxn ang="0">
                  <a:pos x="T4" y="T5"/>
                </a:cxn>
                <a:cxn ang="0">
                  <a:pos x="T6" y="T7"/>
                </a:cxn>
              </a:cxnLst>
              <a:rect l="0" t="0" r="r" b="b"/>
              <a:pathLst>
                <a:path w="93" h="73">
                  <a:moveTo>
                    <a:pt x="92" y="67"/>
                  </a:moveTo>
                  <a:cubicBezTo>
                    <a:pt x="69" y="69"/>
                    <a:pt x="46" y="70"/>
                    <a:pt x="25" y="72"/>
                  </a:cubicBezTo>
                  <a:cubicBezTo>
                    <a:pt x="17" y="55"/>
                    <a:pt x="8" y="40"/>
                    <a:pt x="0" y="23"/>
                  </a:cubicBezTo>
                  <a:cubicBezTo>
                    <a:pt x="32" y="35"/>
                    <a:pt x="87" y="0"/>
                    <a:pt x="92" y="67"/>
                  </a:cubicBezTo>
                </a:path>
              </a:pathLst>
            </a:custGeom>
            <a:solidFill>
              <a:srgbClr val="3C3C3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54" name="Forme libre 1853"/>
            <p:cNvSpPr>
              <a:spLocks noChangeArrowheads="1"/>
            </p:cNvSpPr>
            <p:nvPr userDrawn="1"/>
          </p:nvSpPr>
          <p:spPr bwMode="auto">
            <a:xfrm>
              <a:off x="5553075" y="1949450"/>
              <a:ext cx="506413" cy="360363"/>
            </a:xfrm>
            <a:custGeom>
              <a:avLst/>
              <a:gdLst>
                <a:gd name="T0" fmla="*/ 704 w 1408"/>
                <a:gd name="T1" fmla="*/ 88 h 1002"/>
                <a:gd name="T2" fmla="*/ 771 w 1408"/>
                <a:gd name="T3" fmla="*/ 62 h 1002"/>
                <a:gd name="T4" fmla="*/ 901 w 1408"/>
                <a:gd name="T5" fmla="*/ 0 h 1002"/>
                <a:gd name="T6" fmla="*/ 928 w 1408"/>
                <a:gd name="T7" fmla="*/ 6 h 1002"/>
                <a:gd name="T8" fmla="*/ 951 w 1408"/>
                <a:gd name="T9" fmla="*/ 22 h 1002"/>
                <a:gd name="T10" fmla="*/ 977 w 1408"/>
                <a:gd name="T11" fmla="*/ 35 h 1002"/>
                <a:gd name="T12" fmla="*/ 997 w 1408"/>
                <a:gd name="T13" fmla="*/ 42 h 1002"/>
                <a:gd name="T14" fmla="*/ 1113 w 1408"/>
                <a:gd name="T15" fmla="*/ 157 h 1002"/>
                <a:gd name="T16" fmla="*/ 1293 w 1408"/>
                <a:gd name="T17" fmla="*/ 334 h 1002"/>
                <a:gd name="T18" fmla="*/ 1395 w 1408"/>
                <a:gd name="T19" fmla="*/ 386 h 1002"/>
                <a:gd name="T20" fmla="*/ 1308 w 1408"/>
                <a:gd name="T21" fmla="*/ 470 h 1002"/>
                <a:gd name="T22" fmla="*/ 1218 w 1408"/>
                <a:gd name="T23" fmla="*/ 517 h 1002"/>
                <a:gd name="T24" fmla="*/ 1177 w 1408"/>
                <a:gd name="T25" fmla="*/ 539 h 1002"/>
                <a:gd name="T26" fmla="*/ 894 w 1408"/>
                <a:gd name="T27" fmla="*/ 638 h 1002"/>
                <a:gd name="T28" fmla="*/ 870 w 1408"/>
                <a:gd name="T29" fmla="*/ 639 h 1002"/>
                <a:gd name="T30" fmla="*/ 859 w 1408"/>
                <a:gd name="T31" fmla="*/ 642 h 1002"/>
                <a:gd name="T32" fmla="*/ 849 w 1408"/>
                <a:gd name="T33" fmla="*/ 649 h 1002"/>
                <a:gd name="T34" fmla="*/ 827 w 1408"/>
                <a:gd name="T35" fmla="*/ 679 h 1002"/>
                <a:gd name="T36" fmla="*/ 813 w 1408"/>
                <a:gd name="T37" fmla="*/ 707 h 1002"/>
                <a:gd name="T38" fmla="*/ 699 w 1408"/>
                <a:gd name="T39" fmla="*/ 765 h 1002"/>
                <a:gd name="T40" fmla="*/ 337 w 1408"/>
                <a:gd name="T41" fmla="*/ 858 h 1002"/>
                <a:gd name="T42" fmla="*/ 296 w 1408"/>
                <a:gd name="T43" fmla="*/ 887 h 1002"/>
                <a:gd name="T44" fmla="*/ 187 w 1408"/>
                <a:gd name="T45" fmla="*/ 934 h 1002"/>
                <a:gd name="T46" fmla="*/ 166 w 1408"/>
                <a:gd name="T47" fmla="*/ 959 h 1002"/>
                <a:gd name="T48" fmla="*/ 142 w 1408"/>
                <a:gd name="T49" fmla="*/ 983 h 1002"/>
                <a:gd name="T50" fmla="*/ 108 w 1408"/>
                <a:gd name="T51" fmla="*/ 994 h 1002"/>
                <a:gd name="T52" fmla="*/ 3 w 1408"/>
                <a:gd name="T53" fmla="*/ 897 h 1002"/>
                <a:gd name="T54" fmla="*/ 33 w 1408"/>
                <a:gd name="T55" fmla="*/ 630 h 1002"/>
                <a:gd name="T56" fmla="*/ 41 w 1408"/>
                <a:gd name="T57" fmla="*/ 351 h 1002"/>
                <a:gd name="T58" fmla="*/ 42 w 1408"/>
                <a:gd name="T59" fmla="*/ 294 h 1002"/>
                <a:gd name="T60" fmla="*/ 148 w 1408"/>
                <a:gd name="T61" fmla="*/ 174 h 1002"/>
                <a:gd name="T62" fmla="*/ 277 w 1408"/>
                <a:gd name="T63" fmla="*/ 126 h 1002"/>
                <a:gd name="T64" fmla="*/ 453 w 1408"/>
                <a:gd name="T65" fmla="*/ 276 h 1002"/>
                <a:gd name="T66" fmla="*/ 526 w 1408"/>
                <a:gd name="T67" fmla="*/ 346 h 1002"/>
                <a:gd name="T68" fmla="*/ 555 w 1408"/>
                <a:gd name="T69" fmla="*/ 339 h 1002"/>
                <a:gd name="T70" fmla="*/ 591 w 1408"/>
                <a:gd name="T71" fmla="*/ 267 h 1002"/>
                <a:gd name="T72" fmla="*/ 589 w 1408"/>
                <a:gd name="T73" fmla="*/ 251 h 1002"/>
                <a:gd name="T74" fmla="*/ 598 w 1408"/>
                <a:gd name="T75" fmla="*/ 221 h 1002"/>
                <a:gd name="T76" fmla="*/ 621 w 1408"/>
                <a:gd name="T77" fmla="*/ 200 h 1002"/>
                <a:gd name="T78" fmla="*/ 704 w 1408"/>
                <a:gd name="T79" fmla="*/ 88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08" h="1002">
                  <a:moveTo>
                    <a:pt x="704" y="88"/>
                  </a:moveTo>
                  <a:cubicBezTo>
                    <a:pt x="726" y="79"/>
                    <a:pt x="748" y="71"/>
                    <a:pt x="771" y="62"/>
                  </a:cubicBezTo>
                  <a:cubicBezTo>
                    <a:pt x="817" y="47"/>
                    <a:pt x="850" y="4"/>
                    <a:pt x="901" y="0"/>
                  </a:cubicBezTo>
                  <a:cubicBezTo>
                    <a:pt x="910" y="0"/>
                    <a:pt x="919" y="3"/>
                    <a:pt x="928" y="6"/>
                  </a:cubicBezTo>
                  <a:cubicBezTo>
                    <a:pt x="936" y="10"/>
                    <a:pt x="943" y="16"/>
                    <a:pt x="951" y="22"/>
                  </a:cubicBezTo>
                  <a:cubicBezTo>
                    <a:pt x="959" y="27"/>
                    <a:pt x="968" y="32"/>
                    <a:pt x="977" y="35"/>
                  </a:cubicBezTo>
                  <a:cubicBezTo>
                    <a:pt x="983" y="39"/>
                    <a:pt x="989" y="42"/>
                    <a:pt x="997" y="42"/>
                  </a:cubicBezTo>
                  <a:cubicBezTo>
                    <a:pt x="1058" y="58"/>
                    <a:pt x="1088" y="103"/>
                    <a:pt x="1113" y="157"/>
                  </a:cubicBezTo>
                  <a:cubicBezTo>
                    <a:pt x="1137" y="310"/>
                    <a:pt x="1142" y="313"/>
                    <a:pt x="1293" y="334"/>
                  </a:cubicBezTo>
                  <a:cubicBezTo>
                    <a:pt x="1333" y="340"/>
                    <a:pt x="1386" y="337"/>
                    <a:pt x="1395" y="386"/>
                  </a:cubicBezTo>
                  <a:cubicBezTo>
                    <a:pt x="1407" y="447"/>
                    <a:pt x="1351" y="456"/>
                    <a:pt x="1308" y="470"/>
                  </a:cubicBezTo>
                  <a:cubicBezTo>
                    <a:pt x="1275" y="481"/>
                    <a:pt x="1252" y="508"/>
                    <a:pt x="1218" y="517"/>
                  </a:cubicBezTo>
                  <a:cubicBezTo>
                    <a:pt x="1204" y="523"/>
                    <a:pt x="1191" y="529"/>
                    <a:pt x="1177" y="539"/>
                  </a:cubicBezTo>
                  <a:cubicBezTo>
                    <a:pt x="1114" y="652"/>
                    <a:pt x="1039" y="694"/>
                    <a:pt x="894" y="638"/>
                  </a:cubicBezTo>
                  <a:cubicBezTo>
                    <a:pt x="887" y="638"/>
                    <a:pt x="878" y="638"/>
                    <a:pt x="870" y="639"/>
                  </a:cubicBezTo>
                  <a:cubicBezTo>
                    <a:pt x="867" y="641"/>
                    <a:pt x="862" y="641"/>
                    <a:pt x="859" y="642"/>
                  </a:cubicBezTo>
                  <a:cubicBezTo>
                    <a:pt x="856" y="644"/>
                    <a:pt x="852" y="645"/>
                    <a:pt x="849" y="649"/>
                  </a:cubicBezTo>
                  <a:cubicBezTo>
                    <a:pt x="839" y="656"/>
                    <a:pt x="832" y="667"/>
                    <a:pt x="827" y="679"/>
                  </a:cubicBezTo>
                  <a:cubicBezTo>
                    <a:pt x="823" y="688"/>
                    <a:pt x="818" y="697"/>
                    <a:pt x="813" y="707"/>
                  </a:cubicBezTo>
                  <a:cubicBezTo>
                    <a:pt x="794" y="763"/>
                    <a:pt x="752" y="771"/>
                    <a:pt x="699" y="765"/>
                  </a:cubicBezTo>
                  <a:cubicBezTo>
                    <a:pt x="568" y="752"/>
                    <a:pt x="447" y="786"/>
                    <a:pt x="337" y="858"/>
                  </a:cubicBezTo>
                  <a:cubicBezTo>
                    <a:pt x="326" y="870"/>
                    <a:pt x="313" y="879"/>
                    <a:pt x="296" y="887"/>
                  </a:cubicBezTo>
                  <a:cubicBezTo>
                    <a:pt x="261" y="902"/>
                    <a:pt x="218" y="905"/>
                    <a:pt x="187" y="934"/>
                  </a:cubicBezTo>
                  <a:cubicBezTo>
                    <a:pt x="180" y="942"/>
                    <a:pt x="174" y="949"/>
                    <a:pt x="166" y="959"/>
                  </a:cubicBezTo>
                  <a:cubicBezTo>
                    <a:pt x="158" y="968"/>
                    <a:pt x="151" y="975"/>
                    <a:pt x="142" y="983"/>
                  </a:cubicBezTo>
                  <a:cubicBezTo>
                    <a:pt x="131" y="989"/>
                    <a:pt x="119" y="992"/>
                    <a:pt x="108" y="994"/>
                  </a:cubicBezTo>
                  <a:cubicBezTo>
                    <a:pt x="36" y="1001"/>
                    <a:pt x="1" y="971"/>
                    <a:pt x="3" y="897"/>
                  </a:cubicBezTo>
                  <a:cubicBezTo>
                    <a:pt x="4" y="807"/>
                    <a:pt x="0" y="718"/>
                    <a:pt x="33" y="630"/>
                  </a:cubicBezTo>
                  <a:cubicBezTo>
                    <a:pt x="67" y="541"/>
                    <a:pt x="45" y="444"/>
                    <a:pt x="41" y="351"/>
                  </a:cubicBezTo>
                  <a:cubicBezTo>
                    <a:pt x="38" y="331"/>
                    <a:pt x="36" y="313"/>
                    <a:pt x="42" y="294"/>
                  </a:cubicBezTo>
                  <a:cubicBezTo>
                    <a:pt x="44" y="226"/>
                    <a:pt x="93" y="197"/>
                    <a:pt x="148" y="174"/>
                  </a:cubicBezTo>
                  <a:cubicBezTo>
                    <a:pt x="187" y="151"/>
                    <a:pt x="227" y="125"/>
                    <a:pt x="277" y="126"/>
                  </a:cubicBezTo>
                  <a:cubicBezTo>
                    <a:pt x="390" y="111"/>
                    <a:pt x="426" y="192"/>
                    <a:pt x="453" y="276"/>
                  </a:cubicBezTo>
                  <a:cubicBezTo>
                    <a:pt x="467" y="316"/>
                    <a:pt x="464" y="361"/>
                    <a:pt x="526" y="346"/>
                  </a:cubicBezTo>
                  <a:cubicBezTo>
                    <a:pt x="536" y="343"/>
                    <a:pt x="546" y="342"/>
                    <a:pt x="555" y="339"/>
                  </a:cubicBezTo>
                  <a:cubicBezTo>
                    <a:pt x="597" y="329"/>
                    <a:pt x="609" y="306"/>
                    <a:pt x="591" y="267"/>
                  </a:cubicBezTo>
                  <a:cubicBezTo>
                    <a:pt x="591" y="261"/>
                    <a:pt x="589" y="256"/>
                    <a:pt x="589" y="251"/>
                  </a:cubicBezTo>
                  <a:cubicBezTo>
                    <a:pt x="589" y="241"/>
                    <a:pt x="594" y="230"/>
                    <a:pt x="598" y="221"/>
                  </a:cubicBezTo>
                  <a:cubicBezTo>
                    <a:pt x="604" y="212"/>
                    <a:pt x="612" y="204"/>
                    <a:pt x="621" y="200"/>
                  </a:cubicBezTo>
                  <a:cubicBezTo>
                    <a:pt x="658" y="164"/>
                    <a:pt x="670" y="117"/>
                    <a:pt x="704" y="88"/>
                  </a:cubicBezTo>
                </a:path>
              </a:pathLst>
            </a:custGeom>
            <a:solidFill>
              <a:srgbClr val="FBFBF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55" name="Forme libre 1854"/>
            <p:cNvSpPr>
              <a:spLocks noChangeArrowheads="1"/>
            </p:cNvSpPr>
            <p:nvPr userDrawn="1"/>
          </p:nvSpPr>
          <p:spPr bwMode="auto">
            <a:xfrm>
              <a:off x="5867400" y="1922463"/>
              <a:ext cx="23813" cy="26987"/>
            </a:xfrm>
            <a:custGeom>
              <a:avLst/>
              <a:gdLst>
                <a:gd name="T0" fmla="*/ 14 w 64"/>
                <a:gd name="T1" fmla="*/ 25 h 76"/>
                <a:gd name="T2" fmla="*/ 15 w 64"/>
                <a:gd name="T3" fmla="*/ 0 h 76"/>
                <a:gd name="T4" fmla="*/ 63 w 64"/>
                <a:gd name="T5" fmla="*/ 67 h 76"/>
                <a:gd name="T6" fmla="*/ 49 w 64"/>
                <a:gd name="T7" fmla="*/ 75 h 76"/>
                <a:gd name="T8" fmla="*/ 14 w 64"/>
                <a:gd name="T9" fmla="*/ 25 h 76"/>
              </a:gdLst>
              <a:ahLst/>
              <a:cxnLst>
                <a:cxn ang="0">
                  <a:pos x="T0" y="T1"/>
                </a:cxn>
                <a:cxn ang="0">
                  <a:pos x="T2" y="T3"/>
                </a:cxn>
                <a:cxn ang="0">
                  <a:pos x="T4" y="T5"/>
                </a:cxn>
                <a:cxn ang="0">
                  <a:pos x="T6" y="T7"/>
                </a:cxn>
                <a:cxn ang="0">
                  <a:pos x="T8" y="T9"/>
                </a:cxn>
              </a:cxnLst>
              <a:rect l="0" t="0" r="r" b="b"/>
              <a:pathLst>
                <a:path w="64" h="76">
                  <a:moveTo>
                    <a:pt x="14" y="25"/>
                  </a:moveTo>
                  <a:cubicBezTo>
                    <a:pt x="14" y="17"/>
                    <a:pt x="15" y="9"/>
                    <a:pt x="15" y="0"/>
                  </a:cubicBezTo>
                  <a:cubicBezTo>
                    <a:pt x="40" y="17"/>
                    <a:pt x="55" y="40"/>
                    <a:pt x="63" y="67"/>
                  </a:cubicBezTo>
                  <a:cubicBezTo>
                    <a:pt x="58" y="70"/>
                    <a:pt x="53" y="72"/>
                    <a:pt x="49" y="75"/>
                  </a:cubicBezTo>
                  <a:cubicBezTo>
                    <a:pt x="20" y="70"/>
                    <a:pt x="0" y="60"/>
                    <a:pt x="14" y="25"/>
                  </a:cubicBezTo>
                </a:path>
              </a:pathLst>
            </a:custGeom>
            <a:solidFill>
              <a:srgbClr val="3C3C3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56" name="Forme libre 1855"/>
            <p:cNvSpPr>
              <a:spLocks noChangeArrowheads="1"/>
            </p:cNvSpPr>
            <p:nvPr userDrawn="1"/>
          </p:nvSpPr>
          <p:spPr bwMode="auto">
            <a:xfrm>
              <a:off x="5892800" y="1954213"/>
              <a:ext cx="11113" cy="7937"/>
            </a:xfrm>
            <a:custGeom>
              <a:avLst/>
              <a:gdLst>
                <a:gd name="T0" fmla="*/ 32 w 33"/>
                <a:gd name="T1" fmla="*/ 20 h 23"/>
                <a:gd name="T2" fmla="*/ 25 w 33"/>
                <a:gd name="T3" fmla="*/ 22 h 23"/>
                <a:gd name="T4" fmla="*/ 17 w 33"/>
                <a:gd name="T5" fmla="*/ 20 h 23"/>
                <a:gd name="T6" fmla="*/ 0 w 33"/>
                <a:gd name="T7" fmla="*/ 13 h 23"/>
                <a:gd name="T8" fmla="*/ 13 w 33"/>
                <a:gd name="T9" fmla="*/ 0 h 23"/>
                <a:gd name="T10" fmla="*/ 32 w 33"/>
                <a:gd name="T11" fmla="*/ 20 h 23"/>
              </a:gdLst>
              <a:ahLst/>
              <a:cxnLst>
                <a:cxn ang="0">
                  <a:pos x="T0" y="T1"/>
                </a:cxn>
                <a:cxn ang="0">
                  <a:pos x="T2" y="T3"/>
                </a:cxn>
                <a:cxn ang="0">
                  <a:pos x="T4" y="T5"/>
                </a:cxn>
                <a:cxn ang="0">
                  <a:pos x="T6" y="T7"/>
                </a:cxn>
                <a:cxn ang="0">
                  <a:pos x="T8" y="T9"/>
                </a:cxn>
                <a:cxn ang="0">
                  <a:pos x="T10" y="T11"/>
                </a:cxn>
              </a:cxnLst>
              <a:rect l="0" t="0" r="r" b="b"/>
              <a:pathLst>
                <a:path w="33" h="23">
                  <a:moveTo>
                    <a:pt x="32" y="20"/>
                  </a:moveTo>
                  <a:lnTo>
                    <a:pt x="25" y="22"/>
                  </a:lnTo>
                  <a:lnTo>
                    <a:pt x="17" y="20"/>
                  </a:lnTo>
                  <a:cubicBezTo>
                    <a:pt x="11" y="17"/>
                    <a:pt x="6" y="16"/>
                    <a:pt x="0" y="13"/>
                  </a:cubicBezTo>
                  <a:cubicBezTo>
                    <a:pt x="5" y="8"/>
                    <a:pt x="8" y="3"/>
                    <a:pt x="13" y="0"/>
                  </a:cubicBezTo>
                  <a:cubicBezTo>
                    <a:pt x="19" y="6"/>
                    <a:pt x="25" y="13"/>
                    <a:pt x="32" y="20"/>
                  </a:cubicBezTo>
                </a:path>
              </a:pathLst>
            </a:custGeom>
            <a:solidFill>
              <a:srgbClr val="3C3C3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57" name="Forme libre 1856"/>
            <p:cNvSpPr>
              <a:spLocks noChangeArrowheads="1"/>
            </p:cNvSpPr>
            <p:nvPr userDrawn="1"/>
          </p:nvSpPr>
          <p:spPr bwMode="auto">
            <a:xfrm>
              <a:off x="5921375" y="1947863"/>
              <a:ext cx="7938" cy="7937"/>
            </a:xfrm>
            <a:custGeom>
              <a:avLst/>
              <a:gdLst>
                <a:gd name="T0" fmla="*/ 0 w 23"/>
                <a:gd name="T1" fmla="*/ 0 h 24"/>
                <a:gd name="T2" fmla="*/ 22 w 23"/>
                <a:gd name="T3" fmla="*/ 23 h 24"/>
                <a:gd name="T4" fmla="*/ 0 w 23"/>
                <a:gd name="T5" fmla="*/ 0 h 24"/>
              </a:gdLst>
              <a:ahLst/>
              <a:cxnLst>
                <a:cxn ang="0">
                  <a:pos x="T0" y="T1"/>
                </a:cxn>
                <a:cxn ang="0">
                  <a:pos x="T2" y="T3"/>
                </a:cxn>
                <a:cxn ang="0">
                  <a:pos x="T4" y="T5"/>
                </a:cxn>
              </a:cxnLst>
              <a:rect l="0" t="0" r="r" b="b"/>
              <a:pathLst>
                <a:path w="23" h="24">
                  <a:moveTo>
                    <a:pt x="0" y="0"/>
                  </a:moveTo>
                  <a:cubicBezTo>
                    <a:pt x="8" y="8"/>
                    <a:pt x="15" y="15"/>
                    <a:pt x="22" y="23"/>
                  </a:cubicBezTo>
                  <a:cubicBezTo>
                    <a:pt x="14" y="15"/>
                    <a:pt x="8" y="8"/>
                    <a:pt x="0" y="0"/>
                  </a:cubicBezTo>
                </a:path>
              </a:pathLst>
            </a:custGeom>
            <a:solidFill>
              <a:srgbClr val="3C3C3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58" name="Forme libre 1857"/>
            <p:cNvSpPr>
              <a:spLocks noChangeArrowheads="1"/>
            </p:cNvSpPr>
            <p:nvPr userDrawn="1"/>
          </p:nvSpPr>
          <p:spPr bwMode="auto">
            <a:xfrm>
              <a:off x="5884863" y="1946275"/>
              <a:ext cx="12700" cy="12700"/>
            </a:xfrm>
            <a:custGeom>
              <a:avLst/>
              <a:gdLst>
                <a:gd name="T0" fmla="*/ 11 w 35"/>
                <a:gd name="T1" fmla="*/ 0 h 37"/>
                <a:gd name="T2" fmla="*/ 34 w 35"/>
                <a:gd name="T3" fmla="*/ 22 h 37"/>
                <a:gd name="T4" fmla="*/ 32 w 35"/>
                <a:gd name="T5" fmla="*/ 25 h 37"/>
                <a:gd name="T6" fmla="*/ 10 w 35"/>
                <a:gd name="T7" fmla="*/ 25 h 37"/>
                <a:gd name="T8" fmla="*/ 10 w 35"/>
                <a:gd name="T9" fmla="*/ 25 h 37"/>
                <a:gd name="T10" fmla="*/ 2 w 35"/>
                <a:gd name="T11" fmla="*/ 11 h 37"/>
                <a:gd name="T12" fmla="*/ 8 w 35"/>
                <a:gd name="T13" fmla="*/ 3 h 37"/>
                <a:gd name="T14" fmla="*/ 11 w 35"/>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7">
                  <a:moveTo>
                    <a:pt x="11" y="0"/>
                  </a:moveTo>
                  <a:cubicBezTo>
                    <a:pt x="19" y="8"/>
                    <a:pt x="26" y="14"/>
                    <a:pt x="34" y="22"/>
                  </a:cubicBezTo>
                  <a:lnTo>
                    <a:pt x="32" y="25"/>
                  </a:lnTo>
                  <a:cubicBezTo>
                    <a:pt x="25" y="34"/>
                    <a:pt x="17" y="36"/>
                    <a:pt x="10" y="25"/>
                  </a:cubicBezTo>
                  <a:lnTo>
                    <a:pt x="10" y="25"/>
                  </a:lnTo>
                  <a:cubicBezTo>
                    <a:pt x="3" y="20"/>
                    <a:pt x="0" y="16"/>
                    <a:pt x="2" y="11"/>
                  </a:cubicBezTo>
                  <a:cubicBezTo>
                    <a:pt x="3" y="7"/>
                    <a:pt x="7" y="3"/>
                    <a:pt x="8" y="3"/>
                  </a:cubicBezTo>
                  <a:lnTo>
                    <a:pt x="11" y="0"/>
                  </a:lnTo>
                </a:path>
              </a:pathLst>
            </a:custGeom>
            <a:solidFill>
              <a:srgbClr val="3C3C3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59" name="Forme libre 1858"/>
            <p:cNvSpPr>
              <a:spLocks noChangeArrowheads="1"/>
            </p:cNvSpPr>
            <p:nvPr userDrawn="1"/>
          </p:nvSpPr>
          <p:spPr bwMode="auto">
            <a:xfrm>
              <a:off x="5926138" y="2005013"/>
              <a:ext cx="149225" cy="134937"/>
            </a:xfrm>
            <a:custGeom>
              <a:avLst/>
              <a:gdLst>
                <a:gd name="T0" fmla="*/ 149 w 415"/>
                <a:gd name="T1" fmla="*/ 319 h 375"/>
                <a:gd name="T2" fmla="*/ 332 w 415"/>
                <a:gd name="T3" fmla="*/ 243 h 375"/>
                <a:gd name="T4" fmla="*/ 77 w 415"/>
                <a:gd name="T5" fmla="*/ 281 h 375"/>
                <a:gd name="T6" fmla="*/ 36 w 415"/>
                <a:gd name="T7" fmla="*/ 133 h 375"/>
                <a:gd name="T8" fmla="*/ 77 w 415"/>
                <a:gd name="T9" fmla="*/ 0 h 375"/>
                <a:gd name="T10" fmla="*/ 101 w 415"/>
                <a:gd name="T11" fmla="*/ 17 h 375"/>
                <a:gd name="T12" fmla="*/ 141 w 415"/>
                <a:gd name="T13" fmla="*/ 38 h 375"/>
                <a:gd name="T14" fmla="*/ 309 w 415"/>
                <a:gd name="T15" fmla="*/ 134 h 375"/>
                <a:gd name="T16" fmla="*/ 402 w 415"/>
                <a:gd name="T17" fmla="*/ 278 h 375"/>
                <a:gd name="T18" fmla="*/ 208 w 415"/>
                <a:gd name="T19" fmla="*/ 365 h 375"/>
                <a:gd name="T20" fmla="*/ 156 w 415"/>
                <a:gd name="T21" fmla="*/ 336 h 375"/>
                <a:gd name="T22" fmla="*/ 149 w 415"/>
                <a:gd name="T23" fmla="*/ 319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5" h="375">
                  <a:moveTo>
                    <a:pt x="149" y="319"/>
                  </a:moveTo>
                  <a:cubicBezTo>
                    <a:pt x="196" y="281"/>
                    <a:pt x="262" y="281"/>
                    <a:pt x="332" y="243"/>
                  </a:cubicBezTo>
                  <a:cubicBezTo>
                    <a:pt x="231" y="214"/>
                    <a:pt x="155" y="226"/>
                    <a:pt x="77" y="281"/>
                  </a:cubicBezTo>
                  <a:cubicBezTo>
                    <a:pt x="62" y="224"/>
                    <a:pt x="69" y="177"/>
                    <a:pt x="36" y="133"/>
                  </a:cubicBezTo>
                  <a:cubicBezTo>
                    <a:pt x="0" y="84"/>
                    <a:pt x="65" y="46"/>
                    <a:pt x="77" y="0"/>
                  </a:cubicBezTo>
                  <a:cubicBezTo>
                    <a:pt x="84" y="6"/>
                    <a:pt x="94" y="12"/>
                    <a:pt x="101" y="17"/>
                  </a:cubicBezTo>
                  <a:cubicBezTo>
                    <a:pt x="115" y="24"/>
                    <a:pt x="130" y="40"/>
                    <a:pt x="141" y="38"/>
                  </a:cubicBezTo>
                  <a:cubicBezTo>
                    <a:pt x="228" y="17"/>
                    <a:pt x="271" y="72"/>
                    <a:pt x="309" y="134"/>
                  </a:cubicBezTo>
                  <a:cubicBezTo>
                    <a:pt x="410" y="137"/>
                    <a:pt x="414" y="203"/>
                    <a:pt x="402" y="278"/>
                  </a:cubicBezTo>
                  <a:cubicBezTo>
                    <a:pt x="353" y="342"/>
                    <a:pt x="291" y="374"/>
                    <a:pt x="208" y="365"/>
                  </a:cubicBezTo>
                  <a:cubicBezTo>
                    <a:pt x="188" y="360"/>
                    <a:pt x="171" y="350"/>
                    <a:pt x="156" y="336"/>
                  </a:cubicBezTo>
                  <a:cubicBezTo>
                    <a:pt x="155" y="331"/>
                    <a:pt x="152" y="325"/>
                    <a:pt x="149" y="319"/>
                  </a:cubicBezTo>
                </a:path>
              </a:pathLst>
            </a:custGeom>
            <a:solidFill>
              <a:srgbClr val="DEDED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60" name="Forme libre 1859"/>
            <p:cNvSpPr>
              <a:spLocks noChangeArrowheads="1"/>
            </p:cNvSpPr>
            <p:nvPr userDrawn="1"/>
          </p:nvSpPr>
          <p:spPr bwMode="auto">
            <a:xfrm>
              <a:off x="6037263" y="1997075"/>
              <a:ext cx="77787" cy="41275"/>
            </a:xfrm>
            <a:custGeom>
              <a:avLst/>
              <a:gdLst>
                <a:gd name="T0" fmla="*/ 206 w 216"/>
                <a:gd name="T1" fmla="*/ 21 h 114"/>
                <a:gd name="T2" fmla="*/ 67 w 216"/>
                <a:gd name="T3" fmla="*/ 87 h 114"/>
                <a:gd name="T4" fmla="*/ 0 w 216"/>
                <a:gd name="T5" fmla="*/ 84 h 114"/>
                <a:gd name="T6" fmla="*/ 84 w 216"/>
                <a:gd name="T7" fmla="*/ 1 h 114"/>
                <a:gd name="T8" fmla="*/ 205 w 216"/>
                <a:gd name="T9" fmla="*/ 1 h 114"/>
                <a:gd name="T10" fmla="*/ 205 w 216"/>
                <a:gd name="T11" fmla="*/ 1 h 114"/>
                <a:gd name="T12" fmla="*/ 212 w 216"/>
                <a:gd name="T13" fmla="*/ 15 h 114"/>
                <a:gd name="T14" fmla="*/ 206 w 216"/>
                <a:gd name="T15" fmla="*/ 21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 h="114">
                  <a:moveTo>
                    <a:pt x="206" y="21"/>
                  </a:moveTo>
                  <a:cubicBezTo>
                    <a:pt x="179" y="84"/>
                    <a:pt x="110" y="58"/>
                    <a:pt x="67" y="87"/>
                  </a:cubicBezTo>
                  <a:cubicBezTo>
                    <a:pt x="44" y="110"/>
                    <a:pt x="21" y="113"/>
                    <a:pt x="0" y="84"/>
                  </a:cubicBezTo>
                  <a:cubicBezTo>
                    <a:pt x="3" y="30"/>
                    <a:pt x="32" y="3"/>
                    <a:pt x="84" y="1"/>
                  </a:cubicBezTo>
                  <a:cubicBezTo>
                    <a:pt x="124" y="0"/>
                    <a:pt x="165" y="1"/>
                    <a:pt x="205" y="1"/>
                  </a:cubicBezTo>
                  <a:lnTo>
                    <a:pt x="205" y="1"/>
                  </a:lnTo>
                  <a:cubicBezTo>
                    <a:pt x="212" y="6"/>
                    <a:pt x="215" y="11"/>
                    <a:pt x="212" y="15"/>
                  </a:cubicBezTo>
                  <a:cubicBezTo>
                    <a:pt x="211" y="20"/>
                    <a:pt x="209" y="21"/>
                    <a:pt x="206" y="21"/>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61" name="Forme libre 1860"/>
            <p:cNvSpPr>
              <a:spLocks noChangeArrowheads="1"/>
            </p:cNvSpPr>
            <p:nvPr userDrawn="1"/>
          </p:nvSpPr>
          <p:spPr bwMode="auto">
            <a:xfrm>
              <a:off x="6037263" y="2027238"/>
              <a:ext cx="61912" cy="82550"/>
            </a:xfrm>
            <a:custGeom>
              <a:avLst/>
              <a:gdLst>
                <a:gd name="T0" fmla="*/ 0 w 173"/>
                <a:gd name="T1" fmla="*/ 0 h 231"/>
                <a:gd name="T2" fmla="*/ 67 w 173"/>
                <a:gd name="T3" fmla="*/ 3 h 231"/>
                <a:gd name="T4" fmla="*/ 137 w 173"/>
                <a:gd name="T5" fmla="*/ 12 h 231"/>
                <a:gd name="T6" fmla="*/ 168 w 173"/>
                <a:gd name="T7" fmla="*/ 116 h 231"/>
                <a:gd name="T8" fmla="*/ 146 w 173"/>
                <a:gd name="T9" fmla="*/ 179 h 231"/>
                <a:gd name="T10" fmla="*/ 128 w 173"/>
                <a:gd name="T11" fmla="*/ 208 h 231"/>
                <a:gd name="T12" fmla="*/ 66 w 173"/>
                <a:gd name="T13" fmla="*/ 215 h 231"/>
                <a:gd name="T14" fmla="*/ 0 w 173"/>
                <a:gd name="T15" fmla="*/ 76 h 231"/>
                <a:gd name="T16" fmla="*/ 0 w 173"/>
                <a:gd name="T17"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231">
                  <a:moveTo>
                    <a:pt x="0" y="0"/>
                  </a:moveTo>
                  <a:cubicBezTo>
                    <a:pt x="23" y="1"/>
                    <a:pt x="44" y="1"/>
                    <a:pt x="67" y="3"/>
                  </a:cubicBezTo>
                  <a:cubicBezTo>
                    <a:pt x="90" y="6"/>
                    <a:pt x="114" y="9"/>
                    <a:pt x="137" y="12"/>
                  </a:cubicBezTo>
                  <a:cubicBezTo>
                    <a:pt x="160" y="43"/>
                    <a:pt x="172" y="76"/>
                    <a:pt x="168" y="116"/>
                  </a:cubicBezTo>
                  <a:cubicBezTo>
                    <a:pt x="165" y="139"/>
                    <a:pt x="154" y="157"/>
                    <a:pt x="146" y="179"/>
                  </a:cubicBezTo>
                  <a:cubicBezTo>
                    <a:pt x="142" y="189"/>
                    <a:pt x="136" y="198"/>
                    <a:pt x="128" y="208"/>
                  </a:cubicBezTo>
                  <a:cubicBezTo>
                    <a:pt x="110" y="223"/>
                    <a:pt x="88" y="230"/>
                    <a:pt x="66" y="215"/>
                  </a:cubicBezTo>
                  <a:cubicBezTo>
                    <a:pt x="78" y="153"/>
                    <a:pt x="53" y="107"/>
                    <a:pt x="0" y="76"/>
                  </a:cubicBezTo>
                  <a:cubicBezTo>
                    <a:pt x="1" y="49"/>
                    <a:pt x="0" y="24"/>
                    <a:pt x="0" y="0"/>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62" name="Forme libre 1861"/>
            <p:cNvSpPr>
              <a:spLocks noChangeArrowheads="1"/>
            </p:cNvSpPr>
            <p:nvPr userDrawn="1"/>
          </p:nvSpPr>
          <p:spPr bwMode="auto">
            <a:xfrm>
              <a:off x="6062663" y="1908175"/>
              <a:ext cx="38100" cy="63500"/>
            </a:xfrm>
            <a:custGeom>
              <a:avLst/>
              <a:gdLst>
                <a:gd name="T0" fmla="*/ 3 w 104"/>
                <a:gd name="T1" fmla="*/ 46 h 175"/>
                <a:gd name="T2" fmla="*/ 28 w 104"/>
                <a:gd name="T3" fmla="*/ 23 h 175"/>
                <a:gd name="T4" fmla="*/ 87 w 104"/>
                <a:gd name="T5" fmla="*/ 20 h 175"/>
                <a:gd name="T6" fmla="*/ 89 w 104"/>
                <a:gd name="T7" fmla="*/ 70 h 175"/>
                <a:gd name="T8" fmla="*/ 61 w 104"/>
                <a:gd name="T9" fmla="*/ 153 h 175"/>
                <a:gd name="T10" fmla="*/ 2 w 104"/>
                <a:gd name="T11" fmla="*/ 166 h 175"/>
                <a:gd name="T12" fmla="*/ 3 w 104"/>
                <a:gd name="T13" fmla="*/ 46 h 175"/>
              </a:gdLst>
              <a:ahLst/>
              <a:cxnLst>
                <a:cxn ang="0">
                  <a:pos x="T0" y="T1"/>
                </a:cxn>
                <a:cxn ang="0">
                  <a:pos x="T2" y="T3"/>
                </a:cxn>
                <a:cxn ang="0">
                  <a:pos x="T4" y="T5"/>
                </a:cxn>
                <a:cxn ang="0">
                  <a:pos x="T6" y="T7"/>
                </a:cxn>
                <a:cxn ang="0">
                  <a:pos x="T8" y="T9"/>
                </a:cxn>
                <a:cxn ang="0">
                  <a:pos x="T10" y="T11"/>
                </a:cxn>
                <a:cxn ang="0">
                  <a:pos x="T12" y="T13"/>
                </a:cxn>
              </a:cxnLst>
              <a:rect l="0" t="0" r="r" b="b"/>
              <a:pathLst>
                <a:path w="104" h="175">
                  <a:moveTo>
                    <a:pt x="3" y="46"/>
                  </a:moveTo>
                  <a:cubicBezTo>
                    <a:pt x="11" y="38"/>
                    <a:pt x="19" y="31"/>
                    <a:pt x="28" y="23"/>
                  </a:cubicBezTo>
                  <a:cubicBezTo>
                    <a:pt x="46" y="9"/>
                    <a:pt x="66" y="0"/>
                    <a:pt x="87" y="20"/>
                  </a:cubicBezTo>
                  <a:cubicBezTo>
                    <a:pt x="103" y="35"/>
                    <a:pt x="99" y="53"/>
                    <a:pt x="89" y="70"/>
                  </a:cubicBezTo>
                  <a:cubicBezTo>
                    <a:pt x="72" y="96"/>
                    <a:pt x="63" y="124"/>
                    <a:pt x="61" y="153"/>
                  </a:cubicBezTo>
                  <a:cubicBezTo>
                    <a:pt x="44" y="160"/>
                    <a:pt x="31" y="174"/>
                    <a:pt x="2" y="166"/>
                  </a:cubicBezTo>
                  <a:cubicBezTo>
                    <a:pt x="0" y="128"/>
                    <a:pt x="66" y="84"/>
                    <a:pt x="3" y="46"/>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63" name="Forme libre 1862"/>
            <p:cNvSpPr>
              <a:spLocks noChangeArrowheads="1"/>
            </p:cNvSpPr>
            <p:nvPr userDrawn="1"/>
          </p:nvSpPr>
          <p:spPr bwMode="auto">
            <a:xfrm>
              <a:off x="5999163" y="1955800"/>
              <a:ext cx="19050" cy="23813"/>
            </a:xfrm>
            <a:custGeom>
              <a:avLst/>
              <a:gdLst>
                <a:gd name="T0" fmla="*/ 35 w 51"/>
                <a:gd name="T1" fmla="*/ 0 h 65"/>
                <a:gd name="T2" fmla="*/ 47 w 51"/>
                <a:gd name="T3" fmla="*/ 30 h 65"/>
                <a:gd name="T4" fmla="*/ 36 w 51"/>
                <a:gd name="T5" fmla="*/ 58 h 65"/>
                <a:gd name="T6" fmla="*/ 7 w 51"/>
                <a:gd name="T7" fmla="*/ 52 h 65"/>
                <a:gd name="T8" fmla="*/ 12 w 51"/>
                <a:gd name="T9" fmla="*/ 23 h 65"/>
                <a:gd name="T10" fmla="*/ 35 w 51"/>
                <a:gd name="T11" fmla="*/ 0 h 65"/>
              </a:gdLst>
              <a:ahLst/>
              <a:cxnLst>
                <a:cxn ang="0">
                  <a:pos x="T0" y="T1"/>
                </a:cxn>
                <a:cxn ang="0">
                  <a:pos x="T2" y="T3"/>
                </a:cxn>
                <a:cxn ang="0">
                  <a:pos x="T4" y="T5"/>
                </a:cxn>
                <a:cxn ang="0">
                  <a:pos x="T6" y="T7"/>
                </a:cxn>
                <a:cxn ang="0">
                  <a:pos x="T8" y="T9"/>
                </a:cxn>
                <a:cxn ang="0">
                  <a:pos x="T10" y="T11"/>
                </a:cxn>
              </a:cxnLst>
              <a:rect l="0" t="0" r="r" b="b"/>
              <a:pathLst>
                <a:path w="51" h="65">
                  <a:moveTo>
                    <a:pt x="35" y="0"/>
                  </a:moveTo>
                  <a:cubicBezTo>
                    <a:pt x="39" y="11"/>
                    <a:pt x="44" y="20"/>
                    <a:pt x="47" y="30"/>
                  </a:cubicBezTo>
                  <a:cubicBezTo>
                    <a:pt x="50" y="41"/>
                    <a:pt x="47" y="52"/>
                    <a:pt x="36" y="58"/>
                  </a:cubicBezTo>
                  <a:cubicBezTo>
                    <a:pt x="25" y="64"/>
                    <a:pt x="15" y="62"/>
                    <a:pt x="7" y="52"/>
                  </a:cubicBezTo>
                  <a:cubicBezTo>
                    <a:pt x="0" y="41"/>
                    <a:pt x="4" y="30"/>
                    <a:pt x="12" y="23"/>
                  </a:cubicBezTo>
                  <a:cubicBezTo>
                    <a:pt x="19" y="15"/>
                    <a:pt x="29" y="7"/>
                    <a:pt x="35" y="0"/>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64" name="Forme libre 1863"/>
            <p:cNvSpPr>
              <a:spLocks noChangeArrowheads="1"/>
            </p:cNvSpPr>
            <p:nvPr userDrawn="1"/>
          </p:nvSpPr>
          <p:spPr bwMode="auto">
            <a:xfrm>
              <a:off x="5521325" y="1119188"/>
              <a:ext cx="149225" cy="255587"/>
            </a:xfrm>
            <a:custGeom>
              <a:avLst/>
              <a:gdLst>
                <a:gd name="T0" fmla="*/ 379 w 414"/>
                <a:gd name="T1" fmla="*/ 52 h 710"/>
                <a:gd name="T2" fmla="*/ 404 w 414"/>
                <a:gd name="T3" fmla="*/ 80 h 710"/>
                <a:gd name="T4" fmla="*/ 405 w 414"/>
                <a:gd name="T5" fmla="*/ 90 h 710"/>
                <a:gd name="T6" fmla="*/ 411 w 414"/>
                <a:gd name="T7" fmla="*/ 112 h 710"/>
                <a:gd name="T8" fmla="*/ 413 w 414"/>
                <a:gd name="T9" fmla="*/ 133 h 710"/>
                <a:gd name="T10" fmla="*/ 413 w 414"/>
                <a:gd name="T11" fmla="*/ 156 h 710"/>
                <a:gd name="T12" fmla="*/ 407 w 414"/>
                <a:gd name="T13" fmla="*/ 179 h 710"/>
                <a:gd name="T14" fmla="*/ 396 w 414"/>
                <a:gd name="T15" fmla="*/ 200 h 710"/>
                <a:gd name="T16" fmla="*/ 391 w 414"/>
                <a:gd name="T17" fmla="*/ 212 h 710"/>
                <a:gd name="T18" fmla="*/ 387 w 414"/>
                <a:gd name="T19" fmla="*/ 225 h 710"/>
                <a:gd name="T20" fmla="*/ 384 w 414"/>
                <a:gd name="T21" fmla="*/ 238 h 710"/>
                <a:gd name="T22" fmla="*/ 339 w 414"/>
                <a:gd name="T23" fmla="*/ 365 h 710"/>
                <a:gd name="T24" fmla="*/ 307 w 414"/>
                <a:gd name="T25" fmla="*/ 373 h 710"/>
                <a:gd name="T26" fmla="*/ 252 w 414"/>
                <a:gd name="T27" fmla="*/ 298 h 710"/>
                <a:gd name="T28" fmla="*/ 248 w 414"/>
                <a:gd name="T29" fmla="*/ 253 h 710"/>
                <a:gd name="T30" fmla="*/ 248 w 414"/>
                <a:gd name="T31" fmla="*/ 254 h 710"/>
                <a:gd name="T32" fmla="*/ 207 w 414"/>
                <a:gd name="T33" fmla="*/ 568 h 710"/>
                <a:gd name="T34" fmla="*/ 237 w 414"/>
                <a:gd name="T35" fmla="*/ 648 h 710"/>
                <a:gd name="T36" fmla="*/ 150 w 414"/>
                <a:gd name="T37" fmla="*/ 678 h 710"/>
                <a:gd name="T38" fmla="*/ 39 w 414"/>
                <a:gd name="T39" fmla="*/ 677 h 710"/>
                <a:gd name="T40" fmla="*/ 29 w 414"/>
                <a:gd name="T41" fmla="*/ 671 h 710"/>
                <a:gd name="T42" fmla="*/ 84 w 414"/>
                <a:gd name="T43" fmla="*/ 194 h 710"/>
                <a:gd name="T44" fmla="*/ 103 w 414"/>
                <a:gd name="T45" fmla="*/ 81 h 710"/>
                <a:gd name="T46" fmla="*/ 196 w 414"/>
                <a:gd name="T47" fmla="*/ 20 h 710"/>
                <a:gd name="T48" fmla="*/ 252 w 414"/>
                <a:gd name="T49" fmla="*/ 0 h 710"/>
                <a:gd name="T50" fmla="*/ 379 w 414"/>
                <a:gd name="T51" fmla="*/ 52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4" h="710">
                  <a:moveTo>
                    <a:pt x="379" y="52"/>
                  </a:moveTo>
                  <a:cubicBezTo>
                    <a:pt x="387" y="61"/>
                    <a:pt x="396" y="70"/>
                    <a:pt x="404" y="80"/>
                  </a:cubicBezTo>
                  <a:lnTo>
                    <a:pt x="405" y="90"/>
                  </a:lnTo>
                  <a:cubicBezTo>
                    <a:pt x="408" y="98"/>
                    <a:pt x="410" y="104"/>
                    <a:pt x="411" y="112"/>
                  </a:cubicBezTo>
                  <a:cubicBezTo>
                    <a:pt x="413" y="119"/>
                    <a:pt x="413" y="127"/>
                    <a:pt x="413" y="133"/>
                  </a:cubicBezTo>
                  <a:lnTo>
                    <a:pt x="413" y="156"/>
                  </a:lnTo>
                  <a:cubicBezTo>
                    <a:pt x="411" y="164"/>
                    <a:pt x="410" y="171"/>
                    <a:pt x="407" y="179"/>
                  </a:cubicBezTo>
                  <a:cubicBezTo>
                    <a:pt x="404" y="186"/>
                    <a:pt x="399" y="193"/>
                    <a:pt x="396" y="200"/>
                  </a:cubicBezTo>
                  <a:cubicBezTo>
                    <a:pt x="394" y="205"/>
                    <a:pt x="393" y="208"/>
                    <a:pt x="391" y="212"/>
                  </a:cubicBezTo>
                  <a:cubicBezTo>
                    <a:pt x="390" y="217"/>
                    <a:pt x="388" y="220"/>
                    <a:pt x="387" y="225"/>
                  </a:cubicBezTo>
                  <a:cubicBezTo>
                    <a:pt x="385" y="229"/>
                    <a:pt x="385" y="234"/>
                    <a:pt x="384" y="238"/>
                  </a:cubicBezTo>
                  <a:cubicBezTo>
                    <a:pt x="376" y="283"/>
                    <a:pt x="370" y="328"/>
                    <a:pt x="339" y="365"/>
                  </a:cubicBezTo>
                  <a:cubicBezTo>
                    <a:pt x="329" y="371"/>
                    <a:pt x="318" y="373"/>
                    <a:pt x="307" y="373"/>
                  </a:cubicBezTo>
                  <a:cubicBezTo>
                    <a:pt x="265" y="365"/>
                    <a:pt x="256" y="335"/>
                    <a:pt x="252" y="298"/>
                  </a:cubicBezTo>
                  <a:cubicBezTo>
                    <a:pt x="251" y="283"/>
                    <a:pt x="252" y="267"/>
                    <a:pt x="248" y="253"/>
                  </a:cubicBezTo>
                  <a:cubicBezTo>
                    <a:pt x="248" y="254"/>
                    <a:pt x="247" y="253"/>
                    <a:pt x="248" y="254"/>
                  </a:cubicBezTo>
                  <a:cubicBezTo>
                    <a:pt x="230" y="359"/>
                    <a:pt x="201" y="461"/>
                    <a:pt x="207" y="568"/>
                  </a:cubicBezTo>
                  <a:cubicBezTo>
                    <a:pt x="208" y="597"/>
                    <a:pt x="202" y="631"/>
                    <a:pt x="237" y="648"/>
                  </a:cubicBezTo>
                  <a:cubicBezTo>
                    <a:pt x="226" y="709"/>
                    <a:pt x="187" y="686"/>
                    <a:pt x="150" y="678"/>
                  </a:cubicBezTo>
                  <a:cubicBezTo>
                    <a:pt x="113" y="671"/>
                    <a:pt x="77" y="623"/>
                    <a:pt x="39" y="677"/>
                  </a:cubicBezTo>
                  <a:lnTo>
                    <a:pt x="29" y="671"/>
                  </a:lnTo>
                  <a:cubicBezTo>
                    <a:pt x="0" y="506"/>
                    <a:pt x="10" y="345"/>
                    <a:pt x="84" y="194"/>
                  </a:cubicBezTo>
                  <a:cubicBezTo>
                    <a:pt x="104" y="159"/>
                    <a:pt x="103" y="119"/>
                    <a:pt x="103" y="81"/>
                  </a:cubicBezTo>
                  <a:cubicBezTo>
                    <a:pt x="121" y="41"/>
                    <a:pt x="162" y="38"/>
                    <a:pt x="196" y="20"/>
                  </a:cubicBezTo>
                  <a:cubicBezTo>
                    <a:pt x="214" y="12"/>
                    <a:pt x="231" y="0"/>
                    <a:pt x="252" y="0"/>
                  </a:cubicBezTo>
                  <a:cubicBezTo>
                    <a:pt x="300" y="5"/>
                    <a:pt x="350" y="3"/>
                    <a:pt x="379" y="52"/>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65" name="Forme libre 1864"/>
            <p:cNvSpPr>
              <a:spLocks noChangeArrowheads="1"/>
            </p:cNvSpPr>
            <p:nvPr userDrawn="1"/>
          </p:nvSpPr>
          <p:spPr bwMode="auto">
            <a:xfrm>
              <a:off x="5634038" y="1128713"/>
              <a:ext cx="85725" cy="231775"/>
            </a:xfrm>
            <a:custGeom>
              <a:avLst/>
              <a:gdLst>
                <a:gd name="T0" fmla="*/ 128 w 239"/>
                <a:gd name="T1" fmla="*/ 54 h 644"/>
                <a:gd name="T2" fmla="*/ 225 w 239"/>
                <a:gd name="T3" fmla="*/ 31 h 644"/>
                <a:gd name="T4" fmla="*/ 217 w 239"/>
                <a:gd name="T5" fmla="*/ 46 h 644"/>
                <a:gd name="T6" fmla="*/ 220 w 239"/>
                <a:gd name="T7" fmla="*/ 55 h 644"/>
                <a:gd name="T8" fmla="*/ 220 w 239"/>
                <a:gd name="T9" fmla="*/ 58 h 644"/>
                <a:gd name="T10" fmla="*/ 232 w 239"/>
                <a:gd name="T11" fmla="*/ 66 h 644"/>
                <a:gd name="T12" fmla="*/ 238 w 239"/>
                <a:gd name="T13" fmla="*/ 80 h 644"/>
                <a:gd name="T14" fmla="*/ 235 w 239"/>
                <a:gd name="T15" fmla="*/ 136 h 644"/>
                <a:gd name="T16" fmla="*/ 235 w 239"/>
                <a:gd name="T17" fmla="*/ 164 h 644"/>
                <a:gd name="T18" fmla="*/ 218 w 239"/>
                <a:gd name="T19" fmla="*/ 229 h 644"/>
                <a:gd name="T20" fmla="*/ 212 w 239"/>
                <a:gd name="T21" fmla="*/ 255 h 644"/>
                <a:gd name="T22" fmla="*/ 212 w 239"/>
                <a:gd name="T23" fmla="*/ 321 h 644"/>
                <a:gd name="T24" fmla="*/ 212 w 239"/>
                <a:gd name="T25" fmla="*/ 347 h 644"/>
                <a:gd name="T26" fmla="*/ 212 w 239"/>
                <a:gd name="T27" fmla="*/ 383 h 644"/>
                <a:gd name="T28" fmla="*/ 211 w 239"/>
                <a:gd name="T29" fmla="*/ 408 h 644"/>
                <a:gd name="T30" fmla="*/ 211 w 239"/>
                <a:gd name="T31" fmla="*/ 432 h 644"/>
                <a:gd name="T32" fmla="*/ 208 w 239"/>
                <a:gd name="T33" fmla="*/ 444 h 644"/>
                <a:gd name="T34" fmla="*/ 202 w 239"/>
                <a:gd name="T35" fmla="*/ 455 h 644"/>
                <a:gd name="T36" fmla="*/ 196 w 239"/>
                <a:gd name="T37" fmla="*/ 467 h 644"/>
                <a:gd name="T38" fmla="*/ 191 w 239"/>
                <a:gd name="T39" fmla="*/ 507 h 644"/>
                <a:gd name="T40" fmla="*/ 182 w 239"/>
                <a:gd name="T41" fmla="*/ 622 h 644"/>
                <a:gd name="T42" fmla="*/ 60 w 239"/>
                <a:gd name="T43" fmla="*/ 643 h 644"/>
                <a:gd name="T44" fmla="*/ 55 w 239"/>
                <a:gd name="T45" fmla="*/ 455 h 644"/>
                <a:gd name="T46" fmla="*/ 128 w 239"/>
                <a:gd name="T47" fmla="*/ 54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9" h="644">
                  <a:moveTo>
                    <a:pt x="128" y="54"/>
                  </a:moveTo>
                  <a:cubicBezTo>
                    <a:pt x="173" y="3"/>
                    <a:pt x="183" y="0"/>
                    <a:pt x="225" y="31"/>
                  </a:cubicBezTo>
                  <a:cubicBezTo>
                    <a:pt x="220" y="35"/>
                    <a:pt x="217" y="40"/>
                    <a:pt x="217" y="46"/>
                  </a:cubicBezTo>
                  <a:cubicBezTo>
                    <a:pt x="217" y="52"/>
                    <a:pt x="218" y="55"/>
                    <a:pt x="220" y="55"/>
                  </a:cubicBezTo>
                  <a:lnTo>
                    <a:pt x="220" y="58"/>
                  </a:lnTo>
                  <a:cubicBezTo>
                    <a:pt x="225" y="61"/>
                    <a:pt x="228" y="64"/>
                    <a:pt x="232" y="66"/>
                  </a:cubicBezTo>
                  <a:cubicBezTo>
                    <a:pt x="234" y="70"/>
                    <a:pt x="237" y="75"/>
                    <a:pt x="238" y="80"/>
                  </a:cubicBezTo>
                  <a:cubicBezTo>
                    <a:pt x="238" y="98"/>
                    <a:pt x="235" y="118"/>
                    <a:pt x="235" y="136"/>
                  </a:cubicBezTo>
                  <a:cubicBezTo>
                    <a:pt x="235" y="145"/>
                    <a:pt x="235" y="154"/>
                    <a:pt x="235" y="164"/>
                  </a:cubicBezTo>
                  <a:cubicBezTo>
                    <a:pt x="235" y="188"/>
                    <a:pt x="225" y="208"/>
                    <a:pt x="218" y="229"/>
                  </a:cubicBezTo>
                  <a:cubicBezTo>
                    <a:pt x="217" y="238"/>
                    <a:pt x="214" y="246"/>
                    <a:pt x="212" y="255"/>
                  </a:cubicBezTo>
                  <a:cubicBezTo>
                    <a:pt x="209" y="277"/>
                    <a:pt x="209" y="299"/>
                    <a:pt x="212" y="321"/>
                  </a:cubicBezTo>
                  <a:cubicBezTo>
                    <a:pt x="212" y="330"/>
                    <a:pt x="212" y="338"/>
                    <a:pt x="212" y="347"/>
                  </a:cubicBezTo>
                  <a:cubicBezTo>
                    <a:pt x="212" y="359"/>
                    <a:pt x="212" y="371"/>
                    <a:pt x="212" y="383"/>
                  </a:cubicBezTo>
                  <a:cubicBezTo>
                    <a:pt x="212" y="391"/>
                    <a:pt x="211" y="399"/>
                    <a:pt x="211" y="408"/>
                  </a:cubicBezTo>
                  <a:cubicBezTo>
                    <a:pt x="211" y="415"/>
                    <a:pt x="211" y="425"/>
                    <a:pt x="211" y="432"/>
                  </a:cubicBezTo>
                  <a:cubicBezTo>
                    <a:pt x="209" y="437"/>
                    <a:pt x="208" y="440"/>
                    <a:pt x="208" y="444"/>
                  </a:cubicBezTo>
                  <a:cubicBezTo>
                    <a:pt x="206" y="448"/>
                    <a:pt x="203" y="452"/>
                    <a:pt x="202" y="455"/>
                  </a:cubicBezTo>
                  <a:cubicBezTo>
                    <a:pt x="200" y="460"/>
                    <a:pt x="199" y="463"/>
                    <a:pt x="196" y="467"/>
                  </a:cubicBezTo>
                  <a:cubicBezTo>
                    <a:pt x="194" y="481"/>
                    <a:pt x="188" y="493"/>
                    <a:pt x="191" y="507"/>
                  </a:cubicBezTo>
                  <a:cubicBezTo>
                    <a:pt x="183" y="545"/>
                    <a:pt x="214" y="587"/>
                    <a:pt x="182" y="622"/>
                  </a:cubicBezTo>
                  <a:cubicBezTo>
                    <a:pt x="138" y="605"/>
                    <a:pt x="92" y="583"/>
                    <a:pt x="60" y="643"/>
                  </a:cubicBezTo>
                  <a:cubicBezTo>
                    <a:pt x="0" y="582"/>
                    <a:pt x="46" y="516"/>
                    <a:pt x="55" y="455"/>
                  </a:cubicBezTo>
                  <a:cubicBezTo>
                    <a:pt x="73" y="321"/>
                    <a:pt x="55" y="179"/>
                    <a:pt x="128" y="54"/>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66" name="Forme libre 1865"/>
            <p:cNvSpPr>
              <a:spLocks noChangeArrowheads="1"/>
            </p:cNvSpPr>
            <p:nvPr userDrawn="1"/>
          </p:nvSpPr>
          <p:spPr bwMode="auto">
            <a:xfrm>
              <a:off x="5613400" y="1147763"/>
              <a:ext cx="68263" cy="214312"/>
            </a:xfrm>
            <a:custGeom>
              <a:avLst/>
              <a:gdLst>
                <a:gd name="T0" fmla="*/ 187 w 188"/>
                <a:gd name="T1" fmla="*/ 0 h 595"/>
                <a:gd name="T2" fmla="*/ 117 w 188"/>
                <a:gd name="T3" fmla="*/ 591 h 595"/>
                <a:gd name="T4" fmla="*/ 100 w 188"/>
                <a:gd name="T5" fmla="*/ 594 h 595"/>
                <a:gd name="T6" fmla="*/ 77 w 188"/>
                <a:gd name="T7" fmla="*/ 274 h 595"/>
                <a:gd name="T8" fmla="*/ 77 w 188"/>
                <a:gd name="T9" fmla="*/ 274 h 595"/>
                <a:gd name="T10" fmla="*/ 102 w 188"/>
                <a:gd name="T11" fmla="*/ 114 h 595"/>
                <a:gd name="T12" fmla="*/ 100 w 188"/>
                <a:gd name="T13" fmla="*/ 116 h 595"/>
                <a:gd name="T14" fmla="*/ 100 w 188"/>
                <a:gd name="T15" fmla="*/ 90 h 595"/>
                <a:gd name="T16" fmla="*/ 102 w 188"/>
                <a:gd name="T17" fmla="*/ 91 h 595"/>
                <a:gd name="T18" fmla="*/ 97 w 188"/>
                <a:gd name="T19" fmla="*/ 74 h 595"/>
                <a:gd name="T20" fmla="*/ 108 w 188"/>
                <a:gd name="T21" fmla="*/ 70 h 595"/>
                <a:gd name="T22" fmla="*/ 125 w 188"/>
                <a:gd name="T23" fmla="*/ 68 h 595"/>
                <a:gd name="T24" fmla="*/ 146 w 188"/>
                <a:gd name="T25" fmla="*/ 1 h 595"/>
                <a:gd name="T26" fmla="*/ 146 w 188"/>
                <a:gd name="T27" fmla="*/ 1 h 595"/>
                <a:gd name="T28" fmla="*/ 187 w 188"/>
                <a:gd name="T29" fmla="*/ 0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8" h="595">
                  <a:moveTo>
                    <a:pt x="187" y="0"/>
                  </a:moveTo>
                  <a:cubicBezTo>
                    <a:pt x="177" y="198"/>
                    <a:pt x="149" y="394"/>
                    <a:pt x="117" y="591"/>
                  </a:cubicBezTo>
                  <a:cubicBezTo>
                    <a:pt x="111" y="592"/>
                    <a:pt x="106" y="594"/>
                    <a:pt x="100" y="594"/>
                  </a:cubicBezTo>
                  <a:cubicBezTo>
                    <a:pt x="7" y="522"/>
                    <a:pt x="0" y="420"/>
                    <a:pt x="77" y="274"/>
                  </a:cubicBezTo>
                  <a:lnTo>
                    <a:pt x="77" y="274"/>
                  </a:lnTo>
                  <a:cubicBezTo>
                    <a:pt x="93" y="223"/>
                    <a:pt x="74" y="164"/>
                    <a:pt x="102" y="114"/>
                  </a:cubicBezTo>
                  <a:lnTo>
                    <a:pt x="100" y="116"/>
                  </a:lnTo>
                  <a:cubicBezTo>
                    <a:pt x="106" y="106"/>
                    <a:pt x="108" y="99"/>
                    <a:pt x="100" y="90"/>
                  </a:cubicBezTo>
                  <a:lnTo>
                    <a:pt x="102" y="91"/>
                  </a:lnTo>
                  <a:cubicBezTo>
                    <a:pt x="96" y="84"/>
                    <a:pt x="94" y="79"/>
                    <a:pt x="97" y="74"/>
                  </a:cubicBezTo>
                  <a:cubicBezTo>
                    <a:pt x="100" y="71"/>
                    <a:pt x="103" y="70"/>
                    <a:pt x="108" y="70"/>
                  </a:cubicBezTo>
                  <a:cubicBezTo>
                    <a:pt x="114" y="70"/>
                    <a:pt x="119" y="70"/>
                    <a:pt x="125" y="68"/>
                  </a:cubicBezTo>
                  <a:cubicBezTo>
                    <a:pt x="140" y="48"/>
                    <a:pt x="123" y="18"/>
                    <a:pt x="146" y="1"/>
                  </a:cubicBezTo>
                  <a:lnTo>
                    <a:pt x="146" y="1"/>
                  </a:lnTo>
                  <a:cubicBezTo>
                    <a:pt x="161" y="0"/>
                    <a:pt x="175" y="0"/>
                    <a:pt x="187" y="0"/>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67" name="Forme libre 1866"/>
            <p:cNvSpPr>
              <a:spLocks noChangeArrowheads="1"/>
            </p:cNvSpPr>
            <p:nvPr userDrawn="1"/>
          </p:nvSpPr>
          <p:spPr bwMode="auto">
            <a:xfrm>
              <a:off x="5591175" y="1220788"/>
              <a:ext cx="58738" cy="144462"/>
            </a:xfrm>
            <a:custGeom>
              <a:avLst/>
              <a:gdLst>
                <a:gd name="T0" fmla="*/ 137 w 161"/>
                <a:gd name="T1" fmla="*/ 73 h 400"/>
                <a:gd name="T2" fmla="*/ 130 w 161"/>
                <a:gd name="T3" fmla="*/ 254 h 400"/>
                <a:gd name="T4" fmla="*/ 160 w 161"/>
                <a:gd name="T5" fmla="*/ 393 h 400"/>
                <a:gd name="T6" fmla="*/ 44 w 161"/>
                <a:gd name="T7" fmla="*/ 348 h 400"/>
                <a:gd name="T8" fmla="*/ 12 w 161"/>
                <a:gd name="T9" fmla="*/ 295 h 400"/>
                <a:gd name="T10" fmla="*/ 27 w 161"/>
                <a:gd name="T11" fmla="*/ 80 h 400"/>
                <a:gd name="T12" fmla="*/ 87 w 161"/>
                <a:gd name="T13" fmla="*/ 0 h 400"/>
                <a:gd name="T14" fmla="*/ 137 w 161"/>
                <a:gd name="T15" fmla="*/ 73 h 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400">
                  <a:moveTo>
                    <a:pt x="137" y="73"/>
                  </a:moveTo>
                  <a:cubicBezTo>
                    <a:pt x="156" y="135"/>
                    <a:pt x="140" y="194"/>
                    <a:pt x="130" y="254"/>
                  </a:cubicBezTo>
                  <a:cubicBezTo>
                    <a:pt x="122" y="306"/>
                    <a:pt x="127" y="351"/>
                    <a:pt x="160" y="393"/>
                  </a:cubicBezTo>
                  <a:cubicBezTo>
                    <a:pt x="114" y="399"/>
                    <a:pt x="85" y="359"/>
                    <a:pt x="44" y="348"/>
                  </a:cubicBezTo>
                  <a:cubicBezTo>
                    <a:pt x="24" y="336"/>
                    <a:pt x="15" y="318"/>
                    <a:pt x="12" y="295"/>
                  </a:cubicBezTo>
                  <a:cubicBezTo>
                    <a:pt x="0" y="222"/>
                    <a:pt x="21" y="151"/>
                    <a:pt x="27" y="80"/>
                  </a:cubicBezTo>
                  <a:cubicBezTo>
                    <a:pt x="30" y="49"/>
                    <a:pt x="37" y="3"/>
                    <a:pt x="87" y="0"/>
                  </a:cubicBezTo>
                  <a:cubicBezTo>
                    <a:pt x="93" y="32"/>
                    <a:pt x="105" y="60"/>
                    <a:pt x="137" y="73"/>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68" name="Forme libre 1867"/>
            <p:cNvSpPr>
              <a:spLocks noChangeArrowheads="1"/>
            </p:cNvSpPr>
            <p:nvPr userDrawn="1"/>
          </p:nvSpPr>
          <p:spPr bwMode="auto">
            <a:xfrm>
              <a:off x="5327650" y="1395413"/>
              <a:ext cx="233363" cy="57150"/>
            </a:xfrm>
            <a:custGeom>
              <a:avLst/>
              <a:gdLst>
                <a:gd name="T0" fmla="*/ 110 w 650"/>
                <a:gd name="T1" fmla="*/ 87 h 160"/>
                <a:gd name="T2" fmla="*/ 0 w 650"/>
                <a:gd name="T3" fmla="*/ 48 h 160"/>
                <a:gd name="T4" fmla="*/ 103 w 650"/>
                <a:gd name="T5" fmla="*/ 8 h 160"/>
                <a:gd name="T6" fmla="*/ 274 w 650"/>
                <a:gd name="T7" fmla="*/ 20 h 160"/>
                <a:gd name="T8" fmla="*/ 343 w 650"/>
                <a:gd name="T9" fmla="*/ 22 h 160"/>
                <a:gd name="T10" fmla="*/ 616 w 650"/>
                <a:gd name="T11" fmla="*/ 19 h 160"/>
                <a:gd name="T12" fmla="*/ 646 w 650"/>
                <a:gd name="T13" fmla="*/ 57 h 160"/>
                <a:gd name="T14" fmla="*/ 593 w 650"/>
                <a:gd name="T15" fmla="*/ 109 h 160"/>
                <a:gd name="T16" fmla="*/ 138 w 650"/>
                <a:gd name="T17" fmla="*/ 116 h 160"/>
                <a:gd name="T18" fmla="*/ 110 w 650"/>
                <a:gd name="T19" fmla="*/ 8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0" h="160">
                  <a:moveTo>
                    <a:pt x="110" y="87"/>
                  </a:moveTo>
                  <a:cubicBezTo>
                    <a:pt x="78" y="64"/>
                    <a:pt x="33" y="75"/>
                    <a:pt x="0" y="48"/>
                  </a:cubicBezTo>
                  <a:cubicBezTo>
                    <a:pt x="22" y="0"/>
                    <a:pt x="62" y="3"/>
                    <a:pt x="103" y="8"/>
                  </a:cubicBezTo>
                  <a:cubicBezTo>
                    <a:pt x="159" y="12"/>
                    <a:pt x="217" y="3"/>
                    <a:pt x="274" y="20"/>
                  </a:cubicBezTo>
                  <a:cubicBezTo>
                    <a:pt x="297" y="25"/>
                    <a:pt x="320" y="42"/>
                    <a:pt x="343" y="22"/>
                  </a:cubicBezTo>
                  <a:cubicBezTo>
                    <a:pt x="434" y="20"/>
                    <a:pt x="524" y="20"/>
                    <a:pt x="616" y="19"/>
                  </a:cubicBezTo>
                  <a:cubicBezTo>
                    <a:pt x="646" y="16"/>
                    <a:pt x="649" y="34"/>
                    <a:pt x="646" y="57"/>
                  </a:cubicBezTo>
                  <a:cubicBezTo>
                    <a:pt x="637" y="83"/>
                    <a:pt x="620" y="107"/>
                    <a:pt x="593" y="109"/>
                  </a:cubicBezTo>
                  <a:cubicBezTo>
                    <a:pt x="442" y="116"/>
                    <a:pt x="291" y="159"/>
                    <a:pt x="138" y="116"/>
                  </a:cubicBezTo>
                  <a:cubicBezTo>
                    <a:pt x="126" y="109"/>
                    <a:pt x="117" y="100"/>
                    <a:pt x="110" y="87"/>
                  </a:cubicBezTo>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69" name="Forme libre 1868"/>
            <p:cNvSpPr>
              <a:spLocks noChangeArrowheads="1"/>
            </p:cNvSpPr>
            <p:nvPr userDrawn="1"/>
          </p:nvSpPr>
          <p:spPr bwMode="auto">
            <a:xfrm>
              <a:off x="5684838" y="1230313"/>
              <a:ext cx="53975" cy="122237"/>
            </a:xfrm>
            <a:custGeom>
              <a:avLst/>
              <a:gdLst>
                <a:gd name="T0" fmla="*/ 34 w 152"/>
                <a:gd name="T1" fmla="*/ 63 h 340"/>
                <a:gd name="T2" fmla="*/ 37 w 152"/>
                <a:gd name="T3" fmla="*/ 43 h 340"/>
                <a:gd name="T4" fmla="*/ 72 w 152"/>
                <a:gd name="T5" fmla="*/ 3 h 340"/>
                <a:gd name="T6" fmla="*/ 124 w 152"/>
                <a:gd name="T7" fmla="*/ 18 h 340"/>
                <a:gd name="T8" fmla="*/ 139 w 152"/>
                <a:gd name="T9" fmla="*/ 54 h 340"/>
                <a:gd name="T10" fmla="*/ 86 w 152"/>
                <a:gd name="T11" fmla="*/ 296 h 340"/>
                <a:gd name="T12" fmla="*/ 41 w 152"/>
                <a:gd name="T13" fmla="*/ 339 h 340"/>
                <a:gd name="T14" fmla="*/ 15 w 152"/>
                <a:gd name="T15" fmla="*/ 205 h 340"/>
                <a:gd name="T16" fmla="*/ 15 w 152"/>
                <a:gd name="T17" fmla="*/ 160 h 340"/>
                <a:gd name="T18" fmla="*/ 15 w 152"/>
                <a:gd name="T19" fmla="*/ 160 h 340"/>
                <a:gd name="T20" fmla="*/ 20 w 152"/>
                <a:gd name="T21" fmla="*/ 144 h 340"/>
                <a:gd name="T22" fmla="*/ 15 w 152"/>
                <a:gd name="T23" fmla="*/ 136 h 340"/>
                <a:gd name="T24" fmla="*/ 15 w 152"/>
                <a:gd name="T25" fmla="*/ 136 h 340"/>
                <a:gd name="T26" fmla="*/ 9 w 152"/>
                <a:gd name="T27" fmla="*/ 122 h 340"/>
                <a:gd name="T28" fmla="*/ 17 w 152"/>
                <a:gd name="T29" fmla="*/ 116 h 340"/>
                <a:gd name="T30" fmla="*/ 18 w 152"/>
                <a:gd name="T31" fmla="*/ 115 h 340"/>
                <a:gd name="T32" fmla="*/ 34 w 152"/>
                <a:gd name="T33" fmla="*/ 6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2" h="340">
                  <a:moveTo>
                    <a:pt x="34" y="63"/>
                  </a:moveTo>
                  <a:cubicBezTo>
                    <a:pt x="35" y="57"/>
                    <a:pt x="37" y="51"/>
                    <a:pt x="37" y="43"/>
                  </a:cubicBezTo>
                  <a:cubicBezTo>
                    <a:pt x="41" y="23"/>
                    <a:pt x="53" y="11"/>
                    <a:pt x="72" y="3"/>
                  </a:cubicBezTo>
                  <a:cubicBezTo>
                    <a:pt x="92" y="0"/>
                    <a:pt x="108" y="3"/>
                    <a:pt x="124" y="18"/>
                  </a:cubicBezTo>
                  <a:cubicBezTo>
                    <a:pt x="131" y="29"/>
                    <a:pt x="136" y="41"/>
                    <a:pt x="139" y="54"/>
                  </a:cubicBezTo>
                  <a:cubicBezTo>
                    <a:pt x="151" y="141"/>
                    <a:pt x="130" y="220"/>
                    <a:pt x="86" y="296"/>
                  </a:cubicBezTo>
                  <a:cubicBezTo>
                    <a:pt x="79" y="319"/>
                    <a:pt x="69" y="338"/>
                    <a:pt x="41" y="339"/>
                  </a:cubicBezTo>
                  <a:cubicBezTo>
                    <a:pt x="26" y="296"/>
                    <a:pt x="11" y="252"/>
                    <a:pt x="15" y="205"/>
                  </a:cubicBezTo>
                  <a:cubicBezTo>
                    <a:pt x="0" y="190"/>
                    <a:pt x="0" y="174"/>
                    <a:pt x="15" y="160"/>
                  </a:cubicBezTo>
                  <a:lnTo>
                    <a:pt x="15" y="160"/>
                  </a:lnTo>
                  <a:cubicBezTo>
                    <a:pt x="20" y="156"/>
                    <a:pt x="22" y="150"/>
                    <a:pt x="20" y="144"/>
                  </a:cubicBezTo>
                  <a:cubicBezTo>
                    <a:pt x="19" y="138"/>
                    <a:pt x="17" y="136"/>
                    <a:pt x="15" y="136"/>
                  </a:cubicBezTo>
                  <a:lnTo>
                    <a:pt x="15" y="136"/>
                  </a:lnTo>
                  <a:cubicBezTo>
                    <a:pt x="8" y="131"/>
                    <a:pt x="6" y="126"/>
                    <a:pt x="9" y="122"/>
                  </a:cubicBezTo>
                  <a:cubicBezTo>
                    <a:pt x="12" y="117"/>
                    <a:pt x="14" y="116"/>
                    <a:pt x="17" y="116"/>
                  </a:cubicBezTo>
                  <a:lnTo>
                    <a:pt x="18" y="115"/>
                  </a:lnTo>
                  <a:cubicBezTo>
                    <a:pt x="28" y="96"/>
                    <a:pt x="23" y="78"/>
                    <a:pt x="34" y="63"/>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70" name="Forme libre 1869"/>
            <p:cNvSpPr>
              <a:spLocks noChangeArrowheads="1"/>
            </p:cNvSpPr>
            <p:nvPr userDrawn="1"/>
          </p:nvSpPr>
          <p:spPr bwMode="auto">
            <a:xfrm>
              <a:off x="5715000" y="1222375"/>
              <a:ext cx="42863" cy="123825"/>
            </a:xfrm>
            <a:custGeom>
              <a:avLst/>
              <a:gdLst>
                <a:gd name="T0" fmla="*/ 0 w 119"/>
                <a:gd name="T1" fmla="*/ 320 h 343"/>
                <a:gd name="T2" fmla="*/ 25 w 119"/>
                <a:gd name="T3" fmla="*/ 68 h 343"/>
                <a:gd name="T4" fmla="*/ 47 w 119"/>
                <a:gd name="T5" fmla="*/ 0 h 343"/>
                <a:gd name="T6" fmla="*/ 92 w 119"/>
                <a:gd name="T7" fmla="*/ 0 h 343"/>
                <a:gd name="T8" fmla="*/ 93 w 119"/>
                <a:gd name="T9" fmla="*/ 68 h 343"/>
                <a:gd name="T10" fmla="*/ 93 w 119"/>
                <a:gd name="T11" fmla="*/ 68 h 343"/>
                <a:gd name="T12" fmla="*/ 87 w 119"/>
                <a:gd name="T13" fmla="*/ 82 h 343"/>
                <a:gd name="T14" fmla="*/ 93 w 119"/>
                <a:gd name="T15" fmla="*/ 90 h 343"/>
                <a:gd name="T16" fmla="*/ 93 w 119"/>
                <a:gd name="T17" fmla="*/ 90 h 343"/>
                <a:gd name="T18" fmla="*/ 92 w 119"/>
                <a:gd name="T19" fmla="*/ 113 h 343"/>
                <a:gd name="T20" fmla="*/ 92 w 119"/>
                <a:gd name="T21" fmla="*/ 113 h 343"/>
                <a:gd name="T22" fmla="*/ 86 w 119"/>
                <a:gd name="T23" fmla="*/ 128 h 343"/>
                <a:gd name="T24" fmla="*/ 90 w 119"/>
                <a:gd name="T25" fmla="*/ 136 h 343"/>
                <a:gd name="T26" fmla="*/ 90 w 119"/>
                <a:gd name="T27" fmla="*/ 136 h 343"/>
                <a:gd name="T28" fmla="*/ 96 w 119"/>
                <a:gd name="T29" fmla="*/ 151 h 343"/>
                <a:gd name="T30" fmla="*/ 90 w 119"/>
                <a:gd name="T31" fmla="*/ 159 h 343"/>
                <a:gd name="T32" fmla="*/ 90 w 119"/>
                <a:gd name="T33" fmla="*/ 159 h 343"/>
                <a:gd name="T34" fmla="*/ 115 w 119"/>
                <a:gd name="T35" fmla="*/ 275 h 343"/>
                <a:gd name="T36" fmla="*/ 116 w 119"/>
                <a:gd name="T37" fmla="*/ 305 h 343"/>
                <a:gd name="T38" fmla="*/ 92 w 119"/>
                <a:gd name="T39" fmla="*/ 342 h 343"/>
                <a:gd name="T40" fmla="*/ 0 w 119"/>
                <a:gd name="T41" fmla="*/ 32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343">
                  <a:moveTo>
                    <a:pt x="0" y="320"/>
                  </a:moveTo>
                  <a:cubicBezTo>
                    <a:pt x="8" y="236"/>
                    <a:pt x="17" y="152"/>
                    <a:pt x="25" y="68"/>
                  </a:cubicBezTo>
                  <a:cubicBezTo>
                    <a:pt x="41" y="49"/>
                    <a:pt x="15" y="15"/>
                    <a:pt x="47" y="0"/>
                  </a:cubicBezTo>
                  <a:cubicBezTo>
                    <a:pt x="63" y="0"/>
                    <a:pt x="76" y="0"/>
                    <a:pt x="92" y="0"/>
                  </a:cubicBezTo>
                  <a:cubicBezTo>
                    <a:pt x="102" y="23"/>
                    <a:pt x="99" y="46"/>
                    <a:pt x="93" y="68"/>
                  </a:cubicBezTo>
                  <a:lnTo>
                    <a:pt x="93" y="68"/>
                  </a:lnTo>
                  <a:cubicBezTo>
                    <a:pt x="87" y="73"/>
                    <a:pt x="84" y="78"/>
                    <a:pt x="87" y="82"/>
                  </a:cubicBezTo>
                  <a:cubicBezTo>
                    <a:pt x="89" y="87"/>
                    <a:pt x="92" y="90"/>
                    <a:pt x="93" y="90"/>
                  </a:cubicBezTo>
                  <a:lnTo>
                    <a:pt x="93" y="90"/>
                  </a:lnTo>
                  <a:cubicBezTo>
                    <a:pt x="99" y="97"/>
                    <a:pt x="99" y="107"/>
                    <a:pt x="92" y="113"/>
                  </a:cubicBezTo>
                  <a:lnTo>
                    <a:pt x="92" y="113"/>
                  </a:lnTo>
                  <a:cubicBezTo>
                    <a:pt x="87" y="117"/>
                    <a:pt x="85" y="123"/>
                    <a:pt x="86" y="128"/>
                  </a:cubicBezTo>
                  <a:cubicBezTo>
                    <a:pt x="88" y="133"/>
                    <a:pt x="89" y="136"/>
                    <a:pt x="90" y="136"/>
                  </a:cubicBezTo>
                  <a:lnTo>
                    <a:pt x="90" y="136"/>
                  </a:lnTo>
                  <a:cubicBezTo>
                    <a:pt x="96" y="140"/>
                    <a:pt x="98" y="145"/>
                    <a:pt x="96" y="151"/>
                  </a:cubicBezTo>
                  <a:cubicBezTo>
                    <a:pt x="95" y="155"/>
                    <a:pt x="92" y="159"/>
                    <a:pt x="90" y="159"/>
                  </a:cubicBezTo>
                  <a:lnTo>
                    <a:pt x="90" y="159"/>
                  </a:lnTo>
                  <a:cubicBezTo>
                    <a:pt x="78" y="201"/>
                    <a:pt x="107" y="235"/>
                    <a:pt x="115" y="275"/>
                  </a:cubicBezTo>
                  <a:cubicBezTo>
                    <a:pt x="118" y="284"/>
                    <a:pt x="118" y="294"/>
                    <a:pt x="116" y="305"/>
                  </a:cubicBezTo>
                  <a:cubicBezTo>
                    <a:pt x="112" y="320"/>
                    <a:pt x="102" y="331"/>
                    <a:pt x="92" y="342"/>
                  </a:cubicBezTo>
                  <a:cubicBezTo>
                    <a:pt x="61" y="331"/>
                    <a:pt x="37" y="301"/>
                    <a:pt x="0" y="320"/>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71" name="Forme libre 1870"/>
            <p:cNvSpPr>
              <a:spLocks noChangeArrowheads="1"/>
            </p:cNvSpPr>
            <p:nvPr userDrawn="1"/>
          </p:nvSpPr>
          <p:spPr bwMode="auto">
            <a:xfrm>
              <a:off x="5549900" y="1390650"/>
              <a:ext cx="79375" cy="49213"/>
            </a:xfrm>
            <a:custGeom>
              <a:avLst/>
              <a:gdLst>
                <a:gd name="T0" fmla="*/ 26 w 221"/>
                <a:gd name="T1" fmla="*/ 58 h 137"/>
                <a:gd name="T2" fmla="*/ 0 w 221"/>
                <a:gd name="T3" fmla="*/ 34 h 137"/>
                <a:gd name="T4" fmla="*/ 208 w 221"/>
                <a:gd name="T5" fmla="*/ 11 h 137"/>
                <a:gd name="T6" fmla="*/ 220 w 221"/>
                <a:gd name="T7" fmla="*/ 49 h 137"/>
                <a:gd name="T8" fmla="*/ 195 w 221"/>
                <a:gd name="T9" fmla="*/ 81 h 137"/>
                <a:gd name="T10" fmla="*/ 26 w 221"/>
                <a:gd name="T11" fmla="*/ 58 h 137"/>
              </a:gdLst>
              <a:ahLst/>
              <a:cxnLst>
                <a:cxn ang="0">
                  <a:pos x="T0" y="T1"/>
                </a:cxn>
                <a:cxn ang="0">
                  <a:pos x="T2" y="T3"/>
                </a:cxn>
                <a:cxn ang="0">
                  <a:pos x="T4" y="T5"/>
                </a:cxn>
                <a:cxn ang="0">
                  <a:pos x="T6" y="T7"/>
                </a:cxn>
                <a:cxn ang="0">
                  <a:pos x="T8" y="T9"/>
                </a:cxn>
                <a:cxn ang="0">
                  <a:pos x="T10" y="T11"/>
                </a:cxn>
              </a:cxnLst>
              <a:rect l="0" t="0" r="r" b="b"/>
              <a:pathLst>
                <a:path w="221" h="137">
                  <a:moveTo>
                    <a:pt x="26" y="58"/>
                  </a:moveTo>
                  <a:cubicBezTo>
                    <a:pt x="17" y="50"/>
                    <a:pt x="9" y="43"/>
                    <a:pt x="0" y="34"/>
                  </a:cubicBezTo>
                  <a:cubicBezTo>
                    <a:pt x="67" y="0"/>
                    <a:pt x="139" y="15"/>
                    <a:pt x="208" y="11"/>
                  </a:cubicBezTo>
                  <a:cubicBezTo>
                    <a:pt x="217" y="21"/>
                    <a:pt x="220" y="35"/>
                    <a:pt x="220" y="49"/>
                  </a:cubicBezTo>
                  <a:cubicBezTo>
                    <a:pt x="215" y="63"/>
                    <a:pt x="208" y="73"/>
                    <a:pt x="195" y="81"/>
                  </a:cubicBezTo>
                  <a:cubicBezTo>
                    <a:pt x="136" y="92"/>
                    <a:pt x="72" y="136"/>
                    <a:pt x="26" y="58"/>
                  </a:cubicBezTo>
                </a:path>
              </a:pathLst>
            </a:custGeom>
            <a:solidFill>
              <a:srgbClr val="77777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72" name="Forme libre 1871"/>
            <p:cNvSpPr>
              <a:spLocks noChangeArrowheads="1"/>
            </p:cNvSpPr>
            <p:nvPr userDrawn="1"/>
          </p:nvSpPr>
          <p:spPr bwMode="auto">
            <a:xfrm>
              <a:off x="5384800" y="1360488"/>
              <a:ext cx="50800" cy="60325"/>
            </a:xfrm>
            <a:custGeom>
              <a:avLst/>
              <a:gdLst>
                <a:gd name="T0" fmla="*/ 48 w 140"/>
                <a:gd name="T1" fmla="*/ 0 h 166"/>
                <a:gd name="T2" fmla="*/ 118 w 140"/>
                <a:gd name="T3" fmla="*/ 47 h 166"/>
                <a:gd name="T4" fmla="*/ 139 w 140"/>
                <a:gd name="T5" fmla="*/ 113 h 166"/>
                <a:gd name="T6" fmla="*/ 129 w 140"/>
                <a:gd name="T7" fmla="*/ 127 h 166"/>
                <a:gd name="T8" fmla="*/ 14 w 140"/>
                <a:gd name="T9" fmla="*/ 57 h 166"/>
                <a:gd name="T10" fmla="*/ 32 w 140"/>
                <a:gd name="T11" fmla="*/ 9 h 166"/>
                <a:gd name="T12" fmla="*/ 48 w 140"/>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140" h="166">
                  <a:moveTo>
                    <a:pt x="48" y="0"/>
                  </a:moveTo>
                  <a:cubicBezTo>
                    <a:pt x="77" y="6"/>
                    <a:pt x="101" y="21"/>
                    <a:pt x="118" y="47"/>
                  </a:cubicBezTo>
                  <a:cubicBezTo>
                    <a:pt x="125" y="69"/>
                    <a:pt x="132" y="90"/>
                    <a:pt x="139" y="113"/>
                  </a:cubicBezTo>
                  <a:cubicBezTo>
                    <a:pt x="136" y="118"/>
                    <a:pt x="132" y="122"/>
                    <a:pt x="129" y="127"/>
                  </a:cubicBezTo>
                  <a:cubicBezTo>
                    <a:pt x="81" y="119"/>
                    <a:pt x="0" y="165"/>
                    <a:pt x="14" y="57"/>
                  </a:cubicBezTo>
                  <a:cubicBezTo>
                    <a:pt x="16" y="40"/>
                    <a:pt x="20" y="23"/>
                    <a:pt x="32" y="9"/>
                  </a:cubicBezTo>
                  <a:cubicBezTo>
                    <a:pt x="37" y="6"/>
                    <a:pt x="41" y="3"/>
                    <a:pt x="48" y="0"/>
                  </a:cubicBezTo>
                </a:path>
              </a:pathLst>
            </a:custGeom>
            <a:solidFill>
              <a:schemeClr val="accent4">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73" name="Forme libre 1872"/>
            <p:cNvSpPr>
              <a:spLocks noChangeArrowheads="1"/>
            </p:cNvSpPr>
            <p:nvPr userDrawn="1"/>
          </p:nvSpPr>
          <p:spPr bwMode="auto">
            <a:xfrm>
              <a:off x="5815013" y="1238250"/>
              <a:ext cx="26987" cy="76200"/>
            </a:xfrm>
            <a:custGeom>
              <a:avLst/>
              <a:gdLst>
                <a:gd name="T0" fmla="*/ 46 w 76"/>
                <a:gd name="T1" fmla="*/ 189 h 210"/>
                <a:gd name="T2" fmla="*/ 44 w 76"/>
                <a:gd name="T3" fmla="*/ 206 h 210"/>
                <a:gd name="T4" fmla="*/ 0 w 76"/>
                <a:gd name="T5" fmla="*/ 209 h 210"/>
                <a:gd name="T6" fmla="*/ 3 w 76"/>
                <a:gd name="T7" fmla="*/ 159 h 210"/>
                <a:gd name="T8" fmla="*/ 3 w 76"/>
                <a:gd name="T9" fmla="*/ 142 h 210"/>
                <a:gd name="T10" fmla="*/ 3 w 76"/>
                <a:gd name="T11" fmla="*/ 111 h 210"/>
                <a:gd name="T12" fmla="*/ 20 w 76"/>
                <a:gd name="T13" fmla="*/ 89 h 210"/>
                <a:gd name="T14" fmla="*/ 24 w 76"/>
                <a:gd name="T15" fmla="*/ 2 h 210"/>
                <a:gd name="T16" fmla="*/ 67 w 76"/>
                <a:gd name="T17" fmla="*/ 0 h 210"/>
                <a:gd name="T18" fmla="*/ 66 w 76"/>
                <a:gd name="T19" fmla="*/ 24 h 210"/>
                <a:gd name="T20" fmla="*/ 60 w 76"/>
                <a:gd name="T21" fmla="*/ 40 h 210"/>
                <a:gd name="T22" fmla="*/ 66 w 76"/>
                <a:gd name="T23" fmla="*/ 47 h 210"/>
                <a:gd name="T24" fmla="*/ 72 w 76"/>
                <a:gd name="T25" fmla="*/ 63 h 210"/>
                <a:gd name="T26" fmla="*/ 66 w 76"/>
                <a:gd name="T27" fmla="*/ 70 h 210"/>
                <a:gd name="T28" fmla="*/ 60 w 76"/>
                <a:gd name="T29" fmla="*/ 82 h 210"/>
                <a:gd name="T30" fmla="*/ 63 w 76"/>
                <a:gd name="T31" fmla="*/ 90 h 210"/>
                <a:gd name="T32" fmla="*/ 63 w 76"/>
                <a:gd name="T33" fmla="*/ 119 h 210"/>
                <a:gd name="T34" fmla="*/ 46 w 76"/>
                <a:gd name="T35" fmla="*/ 18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210">
                  <a:moveTo>
                    <a:pt x="46" y="189"/>
                  </a:moveTo>
                  <a:cubicBezTo>
                    <a:pt x="46" y="195"/>
                    <a:pt x="46" y="200"/>
                    <a:pt x="44" y="206"/>
                  </a:cubicBezTo>
                  <a:cubicBezTo>
                    <a:pt x="29" y="208"/>
                    <a:pt x="15" y="208"/>
                    <a:pt x="0" y="209"/>
                  </a:cubicBezTo>
                  <a:cubicBezTo>
                    <a:pt x="1" y="192"/>
                    <a:pt x="1" y="176"/>
                    <a:pt x="3" y="159"/>
                  </a:cubicBezTo>
                  <a:cubicBezTo>
                    <a:pt x="9" y="154"/>
                    <a:pt x="9" y="148"/>
                    <a:pt x="3" y="142"/>
                  </a:cubicBezTo>
                  <a:lnTo>
                    <a:pt x="3" y="111"/>
                  </a:lnTo>
                  <a:cubicBezTo>
                    <a:pt x="9" y="104"/>
                    <a:pt x="14" y="96"/>
                    <a:pt x="20" y="89"/>
                  </a:cubicBezTo>
                  <a:lnTo>
                    <a:pt x="24" y="2"/>
                  </a:lnTo>
                  <a:cubicBezTo>
                    <a:pt x="39" y="2"/>
                    <a:pt x="52" y="0"/>
                    <a:pt x="67" y="0"/>
                  </a:cubicBezTo>
                  <a:cubicBezTo>
                    <a:pt x="75" y="8"/>
                    <a:pt x="73" y="17"/>
                    <a:pt x="66" y="24"/>
                  </a:cubicBezTo>
                  <a:cubicBezTo>
                    <a:pt x="60" y="29"/>
                    <a:pt x="59" y="35"/>
                    <a:pt x="60" y="40"/>
                  </a:cubicBezTo>
                  <a:cubicBezTo>
                    <a:pt x="62" y="44"/>
                    <a:pt x="63" y="47"/>
                    <a:pt x="66" y="47"/>
                  </a:cubicBezTo>
                  <a:cubicBezTo>
                    <a:pt x="72" y="52"/>
                    <a:pt x="73" y="57"/>
                    <a:pt x="72" y="63"/>
                  </a:cubicBezTo>
                  <a:cubicBezTo>
                    <a:pt x="70" y="67"/>
                    <a:pt x="67" y="70"/>
                    <a:pt x="66" y="70"/>
                  </a:cubicBezTo>
                  <a:cubicBezTo>
                    <a:pt x="61" y="75"/>
                    <a:pt x="60" y="77"/>
                    <a:pt x="60" y="82"/>
                  </a:cubicBezTo>
                  <a:cubicBezTo>
                    <a:pt x="60" y="86"/>
                    <a:pt x="61" y="90"/>
                    <a:pt x="63" y="90"/>
                  </a:cubicBezTo>
                  <a:lnTo>
                    <a:pt x="63" y="119"/>
                  </a:lnTo>
                  <a:cubicBezTo>
                    <a:pt x="50" y="140"/>
                    <a:pt x="61" y="168"/>
                    <a:pt x="46" y="189"/>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74" name="Forme libre 1873"/>
            <p:cNvSpPr>
              <a:spLocks noChangeArrowheads="1"/>
            </p:cNvSpPr>
            <p:nvPr userDrawn="1"/>
          </p:nvSpPr>
          <p:spPr bwMode="auto">
            <a:xfrm>
              <a:off x="5583238" y="1322388"/>
              <a:ext cx="25400" cy="34925"/>
            </a:xfrm>
            <a:custGeom>
              <a:avLst/>
              <a:gdLst>
                <a:gd name="T0" fmla="*/ 61 w 70"/>
                <a:gd name="T1" fmla="*/ 20 h 97"/>
                <a:gd name="T2" fmla="*/ 69 w 70"/>
                <a:gd name="T3" fmla="*/ 65 h 97"/>
                <a:gd name="T4" fmla="*/ 64 w 70"/>
                <a:gd name="T5" fmla="*/ 85 h 97"/>
                <a:gd name="T6" fmla="*/ 0 w 70"/>
                <a:gd name="T7" fmla="*/ 20 h 97"/>
                <a:gd name="T8" fmla="*/ 61 w 70"/>
                <a:gd name="T9" fmla="*/ 20 h 97"/>
              </a:gdLst>
              <a:ahLst/>
              <a:cxnLst>
                <a:cxn ang="0">
                  <a:pos x="T0" y="T1"/>
                </a:cxn>
                <a:cxn ang="0">
                  <a:pos x="T2" y="T3"/>
                </a:cxn>
                <a:cxn ang="0">
                  <a:pos x="T4" y="T5"/>
                </a:cxn>
                <a:cxn ang="0">
                  <a:pos x="T6" y="T7"/>
                </a:cxn>
                <a:cxn ang="0">
                  <a:pos x="T8" y="T9"/>
                </a:cxn>
              </a:cxnLst>
              <a:rect l="0" t="0" r="r" b="b"/>
              <a:pathLst>
                <a:path w="70" h="97">
                  <a:moveTo>
                    <a:pt x="61" y="20"/>
                  </a:moveTo>
                  <a:cubicBezTo>
                    <a:pt x="64" y="35"/>
                    <a:pt x="66" y="50"/>
                    <a:pt x="69" y="65"/>
                  </a:cubicBezTo>
                  <a:cubicBezTo>
                    <a:pt x="67" y="71"/>
                    <a:pt x="66" y="78"/>
                    <a:pt x="64" y="85"/>
                  </a:cubicBezTo>
                  <a:cubicBezTo>
                    <a:pt x="2" y="96"/>
                    <a:pt x="0" y="94"/>
                    <a:pt x="0" y="20"/>
                  </a:cubicBezTo>
                  <a:cubicBezTo>
                    <a:pt x="21" y="0"/>
                    <a:pt x="41" y="0"/>
                    <a:pt x="61" y="20"/>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75" name="Forme libre 1874"/>
            <p:cNvSpPr>
              <a:spLocks noChangeArrowheads="1"/>
            </p:cNvSpPr>
            <p:nvPr userDrawn="1"/>
          </p:nvSpPr>
          <p:spPr bwMode="auto">
            <a:xfrm>
              <a:off x="5624513" y="1385888"/>
              <a:ext cx="58737" cy="38100"/>
            </a:xfrm>
            <a:custGeom>
              <a:avLst/>
              <a:gdLst>
                <a:gd name="T0" fmla="*/ 0 w 161"/>
                <a:gd name="T1" fmla="*/ 51 h 107"/>
                <a:gd name="T2" fmla="*/ 0 w 161"/>
                <a:gd name="T3" fmla="*/ 26 h 107"/>
                <a:gd name="T4" fmla="*/ 50 w 161"/>
                <a:gd name="T5" fmla="*/ 9 h 107"/>
                <a:gd name="T6" fmla="*/ 160 w 161"/>
                <a:gd name="T7" fmla="*/ 29 h 107"/>
                <a:gd name="T8" fmla="*/ 160 w 161"/>
                <a:gd name="T9" fmla="*/ 49 h 107"/>
                <a:gd name="T10" fmla="*/ 148 w 161"/>
                <a:gd name="T11" fmla="*/ 66 h 107"/>
                <a:gd name="T12" fmla="*/ 0 w 161"/>
                <a:gd name="T13" fmla="*/ 51 h 107"/>
              </a:gdLst>
              <a:ahLst/>
              <a:cxnLst>
                <a:cxn ang="0">
                  <a:pos x="T0" y="T1"/>
                </a:cxn>
                <a:cxn ang="0">
                  <a:pos x="T2" y="T3"/>
                </a:cxn>
                <a:cxn ang="0">
                  <a:pos x="T4" y="T5"/>
                </a:cxn>
                <a:cxn ang="0">
                  <a:pos x="T6" y="T7"/>
                </a:cxn>
                <a:cxn ang="0">
                  <a:pos x="T8" y="T9"/>
                </a:cxn>
                <a:cxn ang="0">
                  <a:pos x="T10" y="T11"/>
                </a:cxn>
                <a:cxn ang="0">
                  <a:pos x="T12" y="T13"/>
                </a:cxn>
              </a:cxnLst>
              <a:rect l="0" t="0" r="r" b="b"/>
              <a:pathLst>
                <a:path w="161" h="107">
                  <a:moveTo>
                    <a:pt x="0" y="51"/>
                  </a:moveTo>
                  <a:cubicBezTo>
                    <a:pt x="0" y="43"/>
                    <a:pt x="0" y="34"/>
                    <a:pt x="0" y="26"/>
                  </a:cubicBezTo>
                  <a:cubicBezTo>
                    <a:pt x="16" y="20"/>
                    <a:pt x="33" y="14"/>
                    <a:pt x="50" y="9"/>
                  </a:cubicBezTo>
                  <a:cubicBezTo>
                    <a:pt x="84" y="29"/>
                    <a:pt x="128" y="0"/>
                    <a:pt x="160" y="29"/>
                  </a:cubicBezTo>
                  <a:cubicBezTo>
                    <a:pt x="160" y="35"/>
                    <a:pt x="160" y="43"/>
                    <a:pt x="160" y="49"/>
                  </a:cubicBezTo>
                  <a:cubicBezTo>
                    <a:pt x="155" y="55"/>
                    <a:pt x="152" y="61"/>
                    <a:pt x="148" y="66"/>
                  </a:cubicBezTo>
                  <a:cubicBezTo>
                    <a:pt x="94" y="101"/>
                    <a:pt x="44" y="106"/>
                    <a:pt x="0" y="51"/>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76" name="Forme libre 1875"/>
            <p:cNvSpPr>
              <a:spLocks noChangeArrowheads="1"/>
            </p:cNvSpPr>
            <p:nvPr userDrawn="1"/>
          </p:nvSpPr>
          <p:spPr bwMode="auto">
            <a:xfrm>
              <a:off x="5751513" y="1287463"/>
              <a:ext cx="20637" cy="50800"/>
            </a:xfrm>
            <a:custGeom>
              <a:avLst/>
              <a:gdLst>
                <a:gd name="T0" fmla="*/ 35 w 59"/>
                <a:gd name="T1" fmla="*/ 24 h 141"/>
                <a:gd name="T2" fmla="*/ 56 w 59"/>
                <a:gd name="T3" fmla="*/ 0 h 141"/>
                <a:gd name="T4" fmla="*/ 58 w 59"/>
                <a:gd name="T5" fmla="*/ 92 h 141"/>
                <a:gd name="T6" fmla="*/ 37 w 59"/>
                <a:gd name="T7" fmla="*/ 140 h 141"/>
                <a:gd name="T8" fmla="*/ 21 w 59"/>
                <a:gd name="T9" fmla="*/ 128 h 141"/>
                <a:gd name="T10" fmla="*/ 35 w 59"/>
                <a:gd name="T11" fmla="*/ 24 h 141"/>
              </a:gdLst>
              <a:ahLst/>
              <a:cxnLst>
                <a:cxn ang="0">
                  <a:pos x="T0" y="T1"/>
                </a:cxn>
                <a:cxn ang="0">
                  <a:pos x="T2" y="T3"/>
                </a:cxn>
                <a:cxn ang="0">
                  <a:pos x="T4" y="T5"/>
                </a:cxn>
                <a:cxn ang="0">
                  <a:pos x="T6" y="T7"/>
                </a:cxn>
                <a:cxn ang="0">
                  <a:pos x="T8" y="T9"/>
                </a:cxn>
                <a:cxn ang="0">
                  <a:pos x="T10" y="T11"/>
                </a:cxn>
              </a:cxnLst>
              <a:rect l="0" t="0" r="r" b="b"/>
              <a:pathLst>
                <a:path w="59" h="141">
                  <a:moveTo>
                    <a:pt x="35" y="24"/>
                  </a:moveTo>
                  <a:cubicBezTo>
                    <a:pt x="43" y="17"/>
                    <a:pt x="49" y="9"/>
                    <a:pt x="56" y="0"/>
                  </a:cubicBezTo>
                  <a:cubicBezTo>
                    <a:pt x="56" y="30"/>
                    <a:pt x="56" y="61"/>
                    <a:pt x="58" y="92"/>
                  </a:cubicBezTo>
                  <a:cubicBezTo>
                    <a:pt x="50" y="108"/>
                    <a:pt x="44" y="124"/>
                    <a:pt x="37" y="140"/>
                  </a:cubicBezTo>
                  <a:cubicBezTo>
                    <a:pt x="32" y="136"/>
                    <a:pt x="27" y="133"/>
                    <a:pt x="21" y="128"/>
                  </a:cubicBezTo>
                  <a:cubicBezTo>
                    <a:pt x="0" y="90"/>
                    <a:pt x="3" y="56"/>
                    <a:pt x="35" y="24"/>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77" name="Forme libre 1876"/>
            <p:cNvSpPr>
              <a:spLocks noChangeArrowheads="1"/>
            </p:cNvSpPr>
            <p:nvPr userDrawn="1"/>
          </p:nvSpPr>
          <p:spPr bwMode="auto">
            <a:xfrm>
              <a:off x="5440363" y="1366838"/>
              <a:ext cx="26987" cy="28575"/>
            </a:xfrm>
            <a:custGeom>
              <a:avLst/>
              <a:gdLst>
                <a:gd name="T0" fmla="*/ 73 w 74"/>
                <a:gd name="T1" fmla="*/ 11 h 79"/>
                <a:gd name="T2" fmla="*/ 0 w 74"/>
                <a:gd name="T3" fmla="*/ 41 h 79"/>
                <a:gd name="T4" fmla="*/ 9 w 74"/>
                <a:gd name="T5" fmla="*/ 32 h 79"/>
                <a:gd name="T6" fmla="*/ 38 w 74"/>
                <a:gd name="T7" fmla="*/ 4 h 79"/>
                <a:gd name="T8" fmla="*/ 50 w 74"/>
                <a:gd name="T9" fmla="*/ 0 h 79"/>
                <a:gd name="T10" fmla="*/ 73 w 74"/>
                <a:gd name="T11" fmla="*/ 11 h 79"/>
              </a:gdLst>
              <a:ahLst/>
              <a:cxnLst>
                <a:cxn ang="0">
                  <a:pos x="T0" y="T1"/>
                </a:cxn>
                <a:cxn ang="0">
                  <a:pos x="T2" y="T3"/>
                </a:cxn>
                <a:cxn ang="0">
                  <a:pos x="T4" y="T5"/>
                </a:cxn>
                <a:cxn ang="0">
                  <a:pos x="T6" y="T7"/>
                </a:cxn>
                <a:cxn ang="0">
                  <a:pos x="T8" y="T9"/>
                </a:cxn>
                <a:cxn ang="0">
                  <a:pos x="T10" y="T11"/>
                </a:cxn>
              </a:cxnLst>
              <a:rect l="0" t="0" r="r" b="b"/>
              <a:pathLst>
                <a:path w="74" h="79">
                  <a:moveTo>
                    <a:pt x="73" y="11"/>
                  </a:moveTo>
                  <a:cubicBezTo>
                    <a:pt x="58" y="76"/>
                    <a:pt x="53" y="78"/>
                    <a:pt x="0" y="41"/>
                  </a:cubicBezTo>
                  <a:cubicBezTo>
                    <a:pt x="3" y="38"/>
                    <a:pt x="6" y="35"/>
                    <a:pt x="9" y="32"/>
                  </a:cubicBezTo>
                  <a:cubicBezTo>
                    <a:pt x="18" y="23"/>
                    <a:pt x="27" y="12"/>
                    <a:pt x="38" y="4"/>
                  </a:cubicBezTo>
                  <a:cubicBezTo>
                    <a:pt x="42" y="3"/>
                    <a:pt x="45" y="1"/>
                    <a:pt x="50" y="0"/>
                  </a:cubicBezTo>
                  <a:cubicBezTo>
                    <a:pt x="59" y="0"/>
                    <a:pt x="67" y="3"/>
                    <a:pt x="73" y="11"/>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78" name="Forme libre 1877"/>
            <p:cNvSpPr>
              <a:spLocks noChangeArrowheads="1"/>
            </p:cNvSpPr>
            <p:nvPr userDrawn="1"/>
          </p:nvSpPr>
          <p:spPr bwMode="auto">
            <a:xfrm>
              <a:off x="5641975" y="1387475"/>
              <a:ext cx="47625" cy="9525"/>
            </a:xfrm>
            <a:custGeom>
              <a:avLst/>
              <a:gdLst>
                <a:gd name="T0" fmla="*/ 110 w 134"/>
                <a:gd name="T1" fmla="*/ 24 h 25"/>
                <a:gd name="T2" fmla="*/ 0 w 134"/>
                <a:gd name="T3" fmla="*/ 4 h 25"/>
                <a:gd name="T4" fmla="*/ 133 w 134"/>
                <a:gd name="T5" fmla="*/ 0 h 25"/>
                <a:gd name="T6" fmla="*/ 110 w 134"/>
                <a:gd name="T7" fmla="*/ 24 h 25"/>
              </a:gdLst>
              <a:ahLst/>
              <a:cxnLst>
                <a:cxn ang="0">
                  <a:pos x="T0" y="T1"/>
                </a:cxn>
                <a:cxn ang="0">
                  <a:pos x="T2" y="T3"/>
                </a:cxn>
                <a:cxn ang="0">
                  <a:pos x="T4" y="T5"/>
                </a:cxn>
                <a:cxn ang="0">
                  <a:pos x="T6" y="T7"/>
                </a:cxn>
              </a:cxnLst>
              <a:rect l="0" t="0" r="r" b="b"/>
              <a:pathLst>
                <a:path w="134" h="25">
                  <a:moveTo>
                    <a:pt x="110" y="24"/>
                  </a:moveTo>
                  <a:cubicBezTo>
                    <a:pt x="73" y="23"/>
                    <a:pt x="34" y="24"/>
                    <a:pt x="0" y="4"/>
                  </a:cubicBezTo>
                  <a:cubicBezTo>
                    <a:pt x="44" y="3"/>
                    <a:pt x="89" y="1"/>
                    <a:pt x="133" y="0"/>
                  </a:cubicBezTo>
                  <a:cubicBezTo>
                    <a:pt x="125" y="7"/>
                    <a:pt x="118" y="15"/>
                    <a:pt x="110" y="24"/>
                  </a:cubicBezTo>
                </a:path>
              </a:pathLst>
            </a:custGeom>
            <a:solidFill>
              <a:srgbClr val="77777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79" name="Forme libre 1878"/>
            <p:cNvSpPr>
              <a:spLocks noChangeArrowheads="1"/>
            </p:cNvSpPr>
            <p:nvPr userDrawn="1"/>
          </p:nvSpPr>
          <p:spPr bwMode="auto">
            <a:xfrm>
              <a:off x="5878513" y="1295400"/>
              <a:ext cx="28575" cy="28575"/>
            </a:xfrm>
            <a:custGeom>
              <a:avLst/>
              <a:gdLst>
                <a:gd name="T0" fmla="*/ 79 w 80"/>
                <a:gd name="T1" fmla="*/ 29 h 78"/>
                <a:gd name="T2" fmla="*/ 0 w 80"/>
                <a:gd name="T3" fmla="*/ 29 h 78"/>
                <a:gd name="T4" fmla="*/ 13 w 80"/>
                <a:gd name="T5" fmla="*/ 19 h 78"/>
                <a:gd name="T6" fmla="*/ 68 w 80"/>
                <a:gd name="T7" fmla="*/ 19 h 78"/>
                <a:gd name="T8" fmla="*/ 79 w 80"/>
                <a:gd name="T9" fmla="*/ 29 h 78"/>
              </a:gdLst>
              <a:ahLst/>
              <a:cxnLst>
                <a:cxn ang="0">
                  <a:pos x="T0" y="T1"/>
                </a:cxn>
                <a:cxn ang="0">
                  <a:pos x="T2" y="T3"/>
                </a:cxn>
                <a:cxn ang="0">
                  <a:pos x="T4" y="T5"/>
                </a:cxn>
                <a:cxn ang="0">
                  <a:pos x="T6" y="T7"/>
                </a:cxn>
                <a:cxn ang="0">
                  <a:pos x="T8" y="T9"/>
                </a:cxn>
              </a:cxnLst>
              <a:rect l="0" t="0" r="r" b="b"/>
              <a:pathLst>
                <a:path w="80" h="78">
                  <a:moveTo>
                    <a:pt x="79" y="29"/>
                  </a:moveTo>
                  <a:cubicBezTo>
                    <a:pt x="53" y="77"/>
                    <a:pt x="26" y="58"/>
                    <a:pt x="0" y="29"/>
                  </a:cubicBezTo>
                  <a:cubicBezTo>
                    <a:pt x="4" y="26"/>
                    <a:pt x="9" y="22"/>
                    <a:pt x="13" y="19"/>
                  </a:cubicBezTo>
                  <a:cubicBezTo>
                    <a:pt x="32" y="10"/>
                    <a:pt x="50" y="0"/>
                    <a:pt x="68" y="19"/>
                  </a:cubicBezTo>
                  <a:cubicBezTo>
                    <a:pt x="71" y="22"/>
                    <a:pt x="76" y="25"/>
                    <a:pt x="79" y="29"/>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80" name="Forme libre 1879"/>
            <p:cNvSpPr>
              <a:spLocks noChangeArrowheads="1"/>
            </p:cNvSpPr>
            <p:nvPr userDrawn="1"/>
          </p:nvSpPr>
          <p:spPr bwMode="auto">
            <a:xfrm>
              <a:off x="6061075" y="1271588"/>
              <a:ext cx="15875" cy="15875"/>
            </a:xfrm>
            <a:custGeom>
              <a:avLst/>
              <a:gdLst>
                <a:gd name="T0" fmla="*/ 0 w 45"/>
                <a:gd name="T1" fmla="*/ 23 h 45"/>
                <a:gd name="T2" fmla="*/ 44 w 45"/>
                <a:gd name="T3" fmla="*/ 0 h 45"/>
                <a:gd name="T4" fmla="*/ 0 w 45"/>
                <a:gd name="T5" fmla="*/ 23 h 45"/>
              </a:gdLst>
              <a:ahLst/>
              <a:cxnLst>
                <a:cxn ang="0">
                  <a:pos x="T0" y="T1"/>
                </a:cxn>
                <a:cxn ang="0">
                  <a:pos x="T2" y="T3"/>
                </a:cxn>
                <a:cxn ang="0">
                  <a:pos x="T4" y="T5"/>
                </a:cxn>
              </a:cxnLst>
              <a:rect l="0" t="0" r="r" b="b"/>
              <a:pathLst>
                <a:path w="45" h="45">
                  <a:moveTo>
                    <a:pt x="0" y="23"/>
                  </a:moveTo>
                  <a:cubicBezTo>
                    <a:pt x="15" y="15"/>
                    <a:pt x="29" y="7"/>
                    <a:pt x="44" y="0"/>
                  </a:cubicBezTo>
                  <a:cubicBezTo>
                    <a:pt x="39" y="26"/>
                    <a:pt x="29" y="44"/>
                    <a:pt x="0" y="23"/>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81" name="Forme libre 1880"/>
            <p:cNvSpPr>
              <a:spLocks noChangeArrowheads="1"/>
            </p:cNvSpPr>
            <p:nvPr userDrawn="1"/>
          </p:nvSpPr>
          <p:spPr bwMode="auto">
            <a:xfrm>
              <a:off x="5797550" y="1312863"/>
              <a:ext cx="17463" cy="15875"/>
            </a:xfrm>
            <a:custGeom>
              <a:avLst/>
              <a:gdLst>
                <a:gd name="T0" fmla="*/ 0 w 48"/>
                <a:gd name="T1" fmla="*/ 20 h 46"/>
                <a:gd name="T2" fmla="*/ 47 w 48"/>
                <a:gd name="T3" fmla="*/ 0 h 46"/>
                <a:gd name="T4" fmla="*/ 41 w 48"/>
                <a:gd name="T5" fmla="*/ 45 h 46"/>
                <a:gd name="T6" fmla="*/ 0 w 48"/>
                <a:gd name="T7" fmla="*/ 20 h 46"/>
              </a:gdLst>
              <a:ahLst/>
              <a:cxnLst>
                <a:cxn ang="0">
                  <a:pos x="T0" y="T1"/>
                </a:cxn>
                <a:cxn ang="0">
                  <a:pos x="T2" y="T3"/>
                </a:cxn>
                <a:cxn ang="0">
                  <a:pos x="T4" y="T5"/>
                </a:cxn>
                <a:cxn ang="0">
                  <a:pos x="T6" y="T7"/>
                </a:cxn>
              </a:cxnLst>
              <a:rect l="0" t="0" r="r" b="b"/>
              <a:pathLst>
                <a:path w="48" h="46">
                  <a:moveTo>
                    <a:pt x="0" y="20"/>
                  </a:moveTo>
                  <a:cubicBezTo>
                    <a:pt x="15" y="14"/>
                    <a:pt x="32" y="6"/>
                    <a:pt x="47" y="0"/>
                  </a:cubicBezTo>
                  <a:cubicBezTo>
                    <a:pt x="45" y="15"/>
                    <a:pt x="42" y="29"/>
                    <a:pt x="41" y="45"/>
                  </a:cubicBezTo>
                  <a:cubicBezTo>
                    <a:pt x="27" y="35"/>
                    <a:pt x="13" y="28"/>
                    <a:pt x="0" y="20"/>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82" name="Forme libre 1881"/>
            <p:cNvSpPr>
              <a:spLocks noChangeArrowheads="1"/>
            </p:cNvSpPr>
            <p:nvPr userDrawn="1"/>
          </p:nvSpPr>
          <p:spPr bwMode="auto">
            <a:xfrm>
              <a:off x="6086475" y="1263650"/>
              <a:ext cx="17463" cy="15875"/>
            </a:xfrm>
            <a:custGeom>
              <a:avLst/>
              <a:gdLst>
                <a:gd name="T0" fmla="*/ 0 w 50"/>
                <a:gd name="T1" fmla="*/ 23 h 46"/>
                <a:gd name="T2" fmla="*/ 25 w 50"/>
                <a:gd name="T3" fmla="*/ 0 h 46"/>
                <a:gd name="T4" fmla="*/ 49 w 50"/>
                <a:gd name="T5" fmla="*/ 41 h 46"/>
                <a:gd name="T6" fmla="*/ 25 w 50"/>
                <a:gd name="T7" fmla="*/ 45 h 46"/>
                <a:gd name="T8" fmla="*/ 0 w 50"/>
                <a:gd name="T9" fmla="*/ 23 h 46"/>
              </a:gdLst>
              <a:ahLst/>
              <a:cxnLst>
                <a:cxn ang="0">
                  <a:pos x="T0" y="T1"/>
                </a:cxn>
                <a:cxn ang="0">
                  <a:pos x="T2" y="T3"/>
                </a:cxn>
                <a:cxn ang="0">
                  <a:pos x="T4" y="T5"/>
                </a:cxn>
                <a:cxn ang="0">
                  <a:pos x="T6" y="T7"/>
                </a:cxn>
                <a:cxn ang="0">
                  <a:pos x="T8" y="T9"/>
                </a:cxn>
              </a:cxnLst>
              <a:rect l="0" t="0" r="r" b="b"/>
              <a:pathLst>
                <a:path w="50" h="46">
                  <a:moveTo>
                    <a:pt x="0" y="23"/>
                  </a:moveTo>
                  <a:cubicBezTo>
                    <a:pt x="8" y="16"/>
                    <a:pt x="16" y="8"/>
                    <a:pt x="25" y="0"/>
                  </a:cubicBezTo>
                  <a:cubicBezTo>
                    <a:pt x="32" y="14"/>
                    <a:pt x="42" y="28"/>
                    <a:pt x="49" y="41"/>
                  </a:cubicBezTo>
                  <a:cubicBezTo>
                    <a:pt x="42" y="43"/>
                    <a:pt x="32" y="43"/>
                    <a:pt x="25" y="45"/>
                  </a:cubicBezTo>
                  <a:cubicBezTo>
                    <a:pt x="16" y="37"/>
                    <a:pt x="8" y="29"/>
                    <a:pt x="0" y="23"/>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83" name="Forme libre 1882"/>
            <p:cNvSpPr>
              <a:spLocks noChangeArrowheads="1"/>
            </p:cNvSpPr>
            <p:nvPr userDrawn="1"/>
          </p:nvSpPr>
          <p:spPr bwMode="auto">
            <a:xfrm>
              <a:off x="5746750" y="1323975"/>
              <a:ext cx="17463" cy="22225"/>
            </a:xfrm>
            <a:custGeom>
              <a:avLst/>
              <a:gdLst>
                <a:gd name="T0" fmla="*/ 3 w 50"/>
                <a:gd name="T1" fmla="*/ 60 h 61"/>
                <a:gd name="T2" fmla="*/ 0 w 50"/>
                <a:gd name="T3" fmla="*/ 19 h 61"/>
                <a:gd name="T4" fmla="*/ 41 w 50"/>
                <a:gd name="T5" fmla="*/ 29 h 61"/>
                <a:gd name="T6" fmla="*/ 49 w 50"/>
                <a:gd name="T7" fmla="*/ 40 h 61"/>
                <a:gd name="T8" fmla="*/ 3 w 50"/>
                <a:gd name="T9" fmla="*/ 60 h 61"/>
              </a:gdLst>
              <a:ahLst/>
              <a:cxnLst>
                <a:cxn ang="0">
                  <a:pos x="T0" y="T1"/>
                </a:cxn>
                <a:cxn ang="0">
                  <a:pos x="T2" y="T3"/>
                </a:cxn>
                <a:cxn ang="0">
                  <a:pos x="T4" y="T5"/>
                </a:cxn>
                <a:cxn ang="0">
                  <a:pos x="T6" y="T7"/>
                </a:cxn>
                <a:cxn ang="0">
                  <a:pos x="T8" y="T9"/>
                </a:cxn>
              </a:cxnLst>
              <a:rect l="0" t="0" r="r" b="b"/>
              <a:pathLst>
                <a:path w="50" h="61">
                  <a:moveTo>
                    <a:pt x="3" y="60"/>
                  </a:moveTo>
                  <a:cubicBezTo>
                    <a:pt x="2" y="46"/>
                    <a:pt x="2" y="32"/>
                    <a:pt x="0" y="19"/>
                  </a:cubicBezTo>
                  <a:cubicBezTo>
                    <a:pt x="20" y="0"/>
                    <a:pt x="31" y="14"/>
                    <a:pt x="41" y="29"/>
                  </a:cubicBezTo>
                  <a:cubicBezTo>
                    <a:pt x="44" y="32"/>
                    <a:pt x="47" y="35"/>
                    <a:pt x="49" y="40"/>
                  </a:cubicBezTo>
                  <a:cubicBezTo>
                    <a:pt x="38" y="54"/>
                    <a:pt x="21" y="60"/>
                    <a:pt x="3" y="60"/>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84" name="Forme libre 1883"/>
            <p:cNvSpPr>
              <a:spLocks noChangeArrowheads="1"/>
            </p:cNvSpPr>
            <p:nvPr userDrawn="1"/>
          </p:nvSpPr>
          <p:spPr bwMode="auto">
            <a:xfrm>
              <a:off x="6019800" y="1277938"/>
              <a:ext cx="19050" cy="15875"/>
            </a:xfrm>
            <a:custGeom>
              <a:avLst/>
              <a:gdLst>
                <a:gd name="T0" fmla="*/ 53 w 54"/>
                <a:gd name="T1" fmla="*/ 9 h 45"/>
                <a:gd name="T2" fmla="*/ 0 w 54"/>
                <a:gd name="T3" fmla="*/ 34 h 45"/>
                <a:gd name="T4" fmla="*/ 9 w 54"/>
                <a:gd name="T5" fmla="*/ 20 h 45"/>
                <a:gd name="T6" fmla="*/ 43 w 54"/>
                <a:gd name="T7" fmla="*/ 1 h 45"/>
                <a:gd name="T8" fmla="*/ 53 w 54"/>
                <a:gd name="T9" fmla="*/ 9 h 45"/>
              </a:gdLst>
              <a:ahLst/>
              <a:cxnLst>
                <a:cxn ang="0">
                  <a:pos x="T0" y="T1"/>
                </a:cxn>
                <a:cxn ang="0">
                  <a:pos x="T2" y="T3"/>
                </a:cxn>
                <a:cxn ang="0">
                  <a:pos x="T4" y="T5"/>
                </a:cxn>
                <a:cxn ang="0">
                  <a:pos x="T6" y="T7"/>
                </a:cxn>
                <a:cxn ang="0">
                  <a:pos x="T8" y="T9"/>
                </a:cxn>
              </a:cxnLst>
              <a:rect l="0" t="0" r="r" b="b"/>
              <a:pathLst>
                <a:path w="54" h="45">
                  <a:moveTo>
                    <a:pt x="53" y="9"/>
                  </a:moveTo>
                  <a:cubicBezTo>
                    <a:pt x="44" y="35"/>
                    <a:pt x="26" y="44"/>
                    <a:pt x="0" y="34"/>
                  </a:cubicBezTo>
                  <a:cubicBezTo>
                    <a:pt x="3" y="29"/>
                    <a:pt x="6" y="24"/>
                    <a:pt x="9" y="20"/>
                  </a:cubicBezTo>
                  <a:cubicBezTo>
                    <a:pt x="17" y="6"/>
                    <a:pt x="28" y="0"/>
                    <a:pt x="43" y="1"/>
                  </a:cubicBezTo>
                  <a:cubicBezTo>
                    <a:pt x="46" y="3"/>
                    <a:pt x="50" y="6"/>
                    <a:pt x="53" y="9"/>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85" name="Forme libre 1884"/>
            <p:cNvSpPr>
              <a:spLocks noChangeArrowheads="1"/>
            </p:cNvSpPr>
            <p:nvPr userDrawn="1"/>
          </p:nvSpPr>
          <p:spPr bwMode="auto">
            <a:xfrm>
              <a:off x="6108700" y="1263650"/>
              <a:ext cx="11113" cy="15875"/>
            </a:xfrm>
            <a:custGeom>
              <a:avLst/>
              <a:gdLst>
                <a:gd name="T0" fmla="*/ 0 w 30"/>
                <a:gd name="T1" fmla="*/ 41 h 42"/>
                <a:gd name="T2" fmla="*/ 29 w 30"/>
                <a:gd name="T3" fmla="*/ 0 h 42"/>
                <a:gd name="T4" fmla="*/ 0 w 30"/>
                <a:gd name="T5" fmla="*/ 41 h 42"/>
              </a:gdLst>
              <a:ahLst/>
              <a:cxnLst>
                <a:cxn ang="0">
                  <a:pos x="T0" y="T1"/>
                </a:cxn>
                <a:cxn ang="0">
                  <a:pos x="T2" y="T3"/>
                </a:cxn>
                <a:cxn ang="0">
                  <a:pos x="T4" y="T5"/>
                </a:cxn>
              </a:cxnLst>
              <a:rect l="0" t="0" r="r" b="b"/>
              <a:pathLst>
                <a:path w="30" h="42">
                  <a:moveTo>
                    <a:pt x="0" y="41"/>
                  </a:moveTo>
                  <a:cubicBezTo>
                    <a:pt x="10" y="27"/>
                    <a:pt x="20" y="14"/>
                    <a:pt x="29" y="0"/>
                  </a:cubicBezTo>
                  <a:cubicBezTo>
                    <a:pt x="28" y="18"/>
                    <a:pt x="19" y="33"/>
                    <a:pt x="0" y="41"/>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86" name="Forme libre 1885"/>
            <p:cNvSpPr>
              <a:spLocks noChangeArrowheads="1"/>
            </p:cNvSpPr>
            <p:nvPr userDrawn="1"/>
          </p:nvSpPr>
          <p:spPr bwMode="auto">
            <a:xfrm>
              <a:off x="6119813" y="1247775"/>
              <a:ext cx="7937" cy="15875"/>
            </a:xfrm>
            <a:custGeom>
              <a:avLst/>
              <a:gdLst>
                <a:gd name="T0" fmla="*/ 0 w 21"/>
                <a:gd name="T1" fmla="*/ 0 h 45"/>
                <a:gd name="T2" fmla="*/ 20 w 21"/>
                <a:gd name="T3" fmla="*/ 44 h 45"/>
                <a:gd name="T4" fmla="*/ 11 w 21"/>
                <a:gd name="T5" fmla="*/ 44 h 45"/>
                <a:gd name="T6" fmla="*/ 2 w 21"/>
                <a:gd name="T7" fmla="*/ 44 h 45"/>
                <a:gd name="T8" fmla="*/ 0 w 21"/>
                <a:gd name="T9" fmla="*/ 0 h 45"/>
              </a:gdLst>
              <a:ahLst/>
              <a:cxnLst>
                <a:cxn ang="0">
                  <a:pos x="T0" y="T1"/>
                </a:cxn>
                <a:cxn ang="0">
                  <a:pos x="T2" y="T3"/>
                </a:cxn>
                <a:cxn ang="0">
                  <a:pos x="T4" y="T5"/>
                </a:cxn>
                <a:cxn ang="0">
                  <a:pos x="T6" y="T7"/>
                </a:cxn>
                <a:cxn ang="0">
                  <a:pos x="T8" y="T9"/>
                </a:cxn>
              </a:cxnLst>
              <a:rect l="0" t="0" r="r" b="b"/>
              <a:pathLst>
                <a:path w="21" h="45">
                  <a:moveTo>
                    <a:pt x="0" y="0"/>
                  </a:moveTo>
                  <a:cubicBezTo>
                    <a:pt x="7" y="15"/>
                    <a:pt x="13" y="29"/>
                    <a:pt x="20" y="44"/>
                  </a:cubicBezTo>
                  <a:lnTo>
                    <a:pt x="11" y="44"/>
                  </a:lnTo>
                  <a:lnTo>
                    <a:pt x="2" y="44"/>
                  </a:lnTo>
                  <a:cubicBezTo>
                    <a:pt x="0" y="31"/>
                    <a:pt x="0" y="15"/>
                    <a:pt x="0" y="0"/>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87" name="Forme libre 1886"/>
            <p:cNvSpPr>
              <a:spLocks noChangeArrowheads="1"/>
            </p:cNvSpPr>
            <p:nvPr userDrawn="1"/>
          </p:nvSpPr>
          <p:spPr bwMode="auto">
            <a:xfrm>
              <a:off x="5927725" y="1300163"/>
              <a:ext cx="19050" cy="11112"/>
            </a:xfrm>
            <a:custGeom>
              <a:avLst/>
              <a:gdLst>
                <a:gd name="T0" fmla="*/ 52 w 53"/>
                <a:gd name="T1" fmla="*/ 15 h 33"/>
                <a:gd name="T2" fmla="*/ 0 w 53"/>
                <a:gd name="T3" fmla="*/ 15 h 33"/>
                <a:gd name="T4" fmla="*/ 11 w 53"/>
                <a:gd name="T5" fmla="*/ 4 h 33"/>
                <a:gd name="T6" fmla="*/ 41 w 53"/>
                <a:gd name="T7" fmla="*/ 4 h 33"/>
                <a:gd name="T8" fmla="*/ 52 w 53"/>
                <a:gd name="T9" fmla="*/ 15 h 33"/>
              </a:gdLst>
              <a:ahLst/>
              <a:cxnLst>
                <a:cxn ang="0">
                  <a:pos x="T0" y="T1"/>
                </a:cxn>
                <a:cxn ang="0">
                  <a:pos x="T2" y="T3"/>
                </a:cxn>
                <a:cxn ang="0">
                  <a:pos x="T4" y="T5"/>
                </a:cxn>
                <a:cxn ang="0">
                  <a:pos x="T6" y="T7"/>
                </a:cxn>
                <a:cxn ang="0">
                  <a:pos x="T8" y="T9"/>
                </a:cxn>
              </a:cxnLst>
              <a:rect l="0" t="0" r="r" b="b"/>
              <a:pathLst>
                <a:path w="53" h="33">
                  <a:moveTo>
                    <a:pt x="52" y="15"/>
                  </a:moveTo>
                  <a:cubicBezTo>
                    <a:pt x="35" y="32"/>
                    <a:pt x="17" y="27"/>
                    <a:pt x="0" y="15"/>
                  </a:cubicBezTo>
                  <a:cubicBezTo>
                    <a:pt x="3" y="12"/>
                    <a:pt x="8" y="7"/>
                    <a:pt x="11" y="4"/>
                  </a:cubicBezTo>
                  <a:cubicBezTo>
                    <a:pt x="21" y="0"/>
                    <a:pt x="31" y="1"/>
                    <a:pt x="41" y="4"/>
                  </a:cubicBezTo>
                  <a:cubicBezTo>
                    <a:pt x="44" y="7"/>
                    <a:pt x="49" y="12"/>
                    <a:pt x="52" y="15"/>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88" name="Forme libre 1887"/>
            <p:cNvSpPr>
              <a:spLocks noChangeArrowheads="1"/>
            </p:cNvSpPr>
            <p:nvPr userDrawn="1"/>
          </p:nvSpPr>
          <p:spPr bwMode="auto">
            <a:xfrm>
              <a:off x="5429250" y="1401763"/>
              <a:ext cx="22225" cy="11112"/>
            </a:xfrm>
            <a:custGeom>
              <a:avLst/>
              <a:gdLst>
                <a:gd name="T0" fmla="*/ 62 w 63"/>
                <a:gd name="T1" fmla="*/ 5 h 29"/>
                <a:gd name="T2" fmla="*/ 16 w 63"/>
                <a:gd name="T3" fmla="*/ 28 h 29"/>
                <a:gd name="T4" fmla="*/ 16 w 63"/>
                <a:gd name="T5" fmla="*/ 5 h 29"/>
                <a:gd name="T6" fmla="*/ 14 w 63"/>
                <a:gd name="T7" fmla="*/ 0 h 29"/>
                <a:gd name="T8" fmla="*/ 62 w 63"/>
                <a:gd name="T9" fmla="*/ 5 h 29"/>
              </a:gdLst>
              <a:ahLst/>
              <a:cxnLst>
                <a:cxn ang="0">
                  <a:pos x="T0" y="T1"/>
                </a:cxn>
                <a:cxn ang="0">
                  <a:pos x="T2" y="T3"/>
                </a:cxn>
                <a:cxn ang="0">
                  <a:pos x="T4" y="T5"/>
                </a:cxn>
                <a:cxn ang="0">
                  <a:pos x="T6" y="T7"/>
                </a:cxn>
                <a:cxn ang="0">
                  <a:pos x="T8" y="T9"/>
                </a:cxn>
              </a:cxnLst>
              <a:rect l="0" t="0" r="r" b="b"/>
              <a:pathLst>
                <a:path w="63" h="29">
                  <a:moveTo>
                    <a:pt x="62" y="5"/>
                  </a:moveTo>
                  <a:cubicBezTo>
                    <a:pt x="46" y="12"/>
                    <a:pt x="31" y="20"/>
                    <a:pt x="16" y="28"/>
                  </a:cubicBezTo>
                  <a:cubicBezTo>
                    <a:pt x="0" y="20"/>
                    <a:pt x="0" y="12"/>
                    <a:pt x="16" y="5"/>
                  </a:cubicBezTo>
                  <a:lnTo>
                    <a:pt x="14" y="0"/>
                  </a:lnTo>
                  <a:cubicBezTo>
                    <a:pt x="29" y="2"/>
                    <a:pt x="46" y="3"/>
                    <a:pt x="62" y="5"/>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89" name="Forme libre 1888"/>
            <p:cNvSpPr>
              <a:spLocks noChangeArrowheads="1"/>
            </p:cNvSpPr>
            <p:nvPr userDrawn="1"/>
          </p:nvSpPr>
          <p:spPr bwMode="auto">
            <a:xfrm>
              <a:off x="5453063" y="1354138"/>
              <a:ext cx="17462" cy="17462"/>
            </a:xfrm>
            <a:custGeom>
              <a:avLst/>
              <a:gdLst>
                <a:gd name="T0" fmla="*/ 40 w 47"/>
                <a:gd name="T1" fmla="*/ 46 h 50"/>
                <a:gd name="T2" fmla="*/ 20 w 47"/>
                <a:gd name="T3" fmla="*/ 49 h 50"/>
                <a:gd name="T4" fmla="*/ 34 w 47"/>
                <a:gd name="T5" fmla="*/ 3 h 50"/>
                <a:gd name="T6" fmla="*/ 46 w 47"/>
                <a:gd name="T7" fmla="*/ 0 h 50"/>
                <a:gd name="T8" fmla="*/ 40 w 47"/>
                <a:gd name="T9" fmla="*/ 46 h 50"/>
              </a:gdLst>
              <a:ahLst/>
              <a:cxnLst>
                <a:cxn ang="0">
                  <a:pos x="T0" y="T1"/>
                </a:cxn>
                <a:cxn ang="0">
                  <a:pos x="T2" y="T3"/>
                </a:cxn>
                <a:cxn ang="0">
                  <a:pos x="T4" y="T5"/>
                </a:cxn>
                <a:cxn ang="0">
                  <a:pos x="T6" y="T7"/>
                </a:cxn>
                <a:cxn ang="0">
                  <a:pos x="T8" y="T9"/>
                </a:cxn>
              </a:cxnLst>
              <a:rect l="0" t="0" r="r" b="b"/>
              <a:pathLst>
                <a:path w="47" h="50">
                  <a:moveTo>
                    <a:pt x="40" y="46"/>
                  </a:moveTo>
                  <a:cubicBezTo>
                    <a:pt x="34" y="47"/>
                    <a:pt x="28" y="49"/>
                    <a:pt x="20" y="49"/>
                  </a:cubicBezTo>
                  <a:cubicBezTo>
                    <a:pt x="5" y="27"/>
                    <a:pt x="0" y="9"/>
                    <a:pt x="34" y="3"/>
                  </a:cubicBezTo>
                  <a:cubicBezTo>
                    <a:pt x="38" y="1"/>
                    <a:pt x="41" y="1"/>
                    <a:pt x="46" y="0"/>
                  </a:cubicBezTo>
                  <a:cubicBezTo>
                    <a:pt x="44" y="15"/>
                    <a:pt x="41" y="30"/>
                    <a:pt x="40" y="46"/>
                  </a:cubicBezTo>
                </a:path>
              </a:pathLst>
            </a:custGeom>
            <a:solidFill>
              <a:srgbClr val="A1A1A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90" name="Forme libre 1889"/>
            <p:cNvSpPr>
              <a:spLocks noChangeArrowheads="1"/>
            </p:cNvSpPr>
            <p:nvPr userDrawn="1"/>
          </p:nvSpPr>
          <p:spPr bwMode="auto">
            <a:xfrm>
              <a:off x="6218238" y="1084263"/>
              <a:ext cx="34925" cy="122237"/>
            </a:xfrm>
            <a:custGeom>
              <a:avLst/>
              <a:gdLst>
                <a:gd name="T0" fmla="*/ 49 w 98"/>
                <a:gd name="T1" fmla="*/ 340 h 341"/>
                <a:gd name="T2" fmla="*/ 20 w 98"/>
                <a:gd name="T3" fmla="*/ 311 h 341"/>
                <a:gd name="T4" fmla="*/ 28 w 98"/>
                <a:gd name="T5" fmla="*/ 111 h 341"/>
                <a:gd name="T6" fmla="*/ 31 w 98"/>
                <a:gd name="T7" fmla="*/ 0 h 341"/>
                <a:gd name="T8" fmla="*/ 90 w 98"/>
                <a:gd name="T9" fmla="*/ 75 h 341"/>
                <a:gd name="T10" fmla="*/ 49 w 98"/>
                <a:gd name="T11" fmla="*/ 340 h 341"/>
              </a:gdLst>
              <a:ahLst/>
              <a:cxnLst>
                <a:cxn ang="0">
                  <a:pos x="T0" y="T1"/>
                </a:cxn>
                <a:cxn ang="0">
                  <a:pos x="T2" y="T3"/>
                </a:cxn>
                <a:cxn ang="0">
                  <a:pos x="T4" y="T5"/>
                </a:cxn>
                <a:cxn ang="0">
                  <a:pos x="T6" y="T7"/>
                </a:cxn>
                <a:cxn ang="0">
                  <a:pos x="T8" y="T9"/>
                </a:cxn>
                <a:cxn ang="0">
                  <a:pos x="T10" y="T11"/>
                </a:cxn>
              </a:cxnLst>
              <a:rect l="0" t="0" r="r" b="b"/>
              <a:pathLst>
                <a:path w="98" h="341">
                  <a:moveTo>
                    <a:pt x="49" y="340"/>
                  </a:moveTo>
                  <a:cubicBezTo>
                    <a:pt x="40" y="331"/>
                    <a:pt x="29" y="322"/>
                    <a:pt x="20" y="311"/>
                  </a:cubicBezTo>
                  <a:cubicBezTo>
                    <a:pt x="0" y="244"/>
                    <a:pt x="23" y="177"/>
                    <a:pt x="28" y="111"/>
                  </a:cubicBezTo>
                  <a:cubicBezTo>
                    <a:pt x="29" y="75"/>
                    <a:pt x="40" y="37"/>
                    <a:pt x="31" y="0"/>
                  </a:cubicBezTo>
                  <a:cubicBezTo>
                    <a:pt x="83" y="0"/>
                    <a:pt x="97" y="33"/>
                    <a:pt x="90" y="75"/>
                  </a:cubicBezTo>
                  <a:cubicBezTo>
                    <a:pt x="78" y="163"/>
                    <a:pt x="80" y="255"/>
                    <a:pt x="49" y="340"/>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91" name="Forme libre 1890"/>
            <p:cNvSpPr>
              <a:spLocks noChangeArrowheads="1"/>
            </p:cNvSpPr>
            <p:nvPr userDrawn="1"/>
          </p:nvSpPr>
          <p:spPr bwMode="auto">
            <a:xfrm>
              <a:off x="6296025" y="1089025"/>
              <a:ext cx="14288" cy="34925"/>
            </a:xfrm>
            <a:custGeom>
              <a:avLst/>
              <a:gdLst>
                <a:gd name="T0" fmla="*/ 38 w 39"/>
                <a:gd name="T1" fmla="*/ 26 h 96"/>
                <a:gd name="T2" fmla="*/ 12 w 39"/>
                <a:gd name="T3" fmla="*/ 95 h 96"/>
                <a:gd name="T4" fmla="*/ 16 w 39"/>
                <a:gd name="T5" fmla="*/ 0 h 96"/>
                <a:gd name="T6" fmla="*/ 38 w 39"/>
                <a:gd name="T7" fmla="*/ 26 h 96"/>
              </a:gdLst>
              <a:ahLst/>
              <a:cxnLst>
                <a:cxn ang="0">
                  <a:pos x="T0" y="T1"/>
                </a:cxn>
                <a:cxn ang="0">
                  <a:pos x="T2" y="T3"/>
                </a:cxn>
                <a:cxn ang="0">
                  <a:pos x="T4" y="T5"/>
                </a:cxn>
                <a:cxn ang="0">
                  <a:pos x="T6" y="T7"/>
                </a:cxn>
              </a:cxnLst>
              <a:rect l="0" t="0" r="r" b="b"/>
              <a:pathLst>
                <a:path w="39" h="96">
                  <a:moveTo>
                    <a:pt x="38" y="26"/>
                  </a:moveTo>
                  <a:cubicBezTo>
                    <a:pt x="29" y="49"/>
                    <a:pt x="21" y="72"/>
                    <a:pt x="12" y="95"/>
                  </a:cubicBezTo>
                  <a:cubicBezTo>
                    <a:pt x="0" y="63"/>
                    <a:pt x="7" y="32"/>
                    <a:pt x="16" y="0"/>
                  </a:cubicBezTo>
                  <a:cubicBezTo>
                    <a:pt x="23" y="8"/>
                    <a:pt x="30" y="17"/>
                    <a:pt x="38" y="26"/>
                  </a:cubicBezTo>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92" name="Forme libre 1891"/>
            <p:cNvSpPr>
              <a:spLocks noChangeArrowheads="1"/>
            </p:cNvSpPr>
            <p:nvPr userDrawn="1"/>
          </p:nvSpPr>
          <p:spPr bwMode="auto">
            <a:xfrm>
              <a:off x="6300788" y="1131888"/>
              <a:ext cx="1587" cy="7937"/>
            </a:xfrm>
            <a:custGeom>
              <a:avLst/>
              <a:gdLst>
                <a:gd name="T0" fmla="*/ 0 w 5"/>
                <a:gd name="T1" fmla="*/ 0 h 24"/>
                <a:gd name="T2" fmla="*/ 4 w 5"/>
                <a:gd name="T3" fmla="*/ 15 h 24"/>
                <a:gd name="T4" fmla="*/ 0 w 5"/>
                <a:gd name="T5" fmla="*/ 23 h 24"/>
                <a:gd name="T6" fmla="*/ 0 w 5"/>
                <a:gd name="T7" fmla="*/ 0 h 24"/>
              </a:gdLst>
              <a:ahLst/>
              <a:cxnLst>
                <a:cxn ang="0">
                  <a:pos x="T0" y="T1"/>
                </a:cxn>
                <a:cxn ang="0">
                  <a:pos x="T2" y="T3"/>
                </a:cxn>
                <a:cxn ang="0">
                  <a:pos x="T4" y="T5"/>
                </a:cxn>
                <a:cxn ang="0">
                  <a:pos x="T6" y="T7"/>
                </a:cxn>
              </a:cxnLst>
              <a:rect l="0" t="0" r="r" b="b"/>
              <a:pathLst>
                <a:path w="5" h="24">
                  <a:moveTo>
                    <a:pt x="0" y="0"/>
                  </a:moveTo>
                  <a:cubicBezTo>
                    <a:pt x="1" y="4"/>
                    <a:pt x="3" y="10"/>
                    <a:pt x="4" y="15"/>
                  </a:cubicBezTo>
                  <a:cubicBezTo>
                    <a:pt x="4" y="18"/>
                    <a:pt x="1" y="20"/>
                    <a:pt x="0" y="23"/>
                  </a:cubicBezTo>
                  <a:cubicBezTo>
                    <a:pt x="0" y="15"/>
                    <a:pt x="0" y="7"/>
                    <a:pt x="0" y="0"/>
                  </a:cubicBezTo>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93" name="Forme libre 1892"/>
            <p:cNvSpPr>
              <a:spLocks noChangeArrowheads="1"/>
            </p:cNvSpPr>
            <p:nvPr userDrawn="1"/>
          </p:nvSpPr>
          <p:spPr bwMode="auto">
            <a:xfrm>
              <a:off x="6135688" y="1187450"/>
              <a:ext cx="26987" cy="74613"/>
            </a:xfrm>
            <a:custGeom>
              <a:avLst/>
              <a:gdLst>
                <a:gd name="T0" fmla="*/ 43 w 76"/>
                <a:gd name="T1" fmla="*/ 0 h 207"/>
                <a:gd name="T2" fmla="*/ 70 w 76"/>
                <a:gd name="T3" fmla="*/ 2 h 207"/>
                <a:gd name="T4" fmla="*/ 75 w 76"/>
                <a:gd name="T5" fmla="*/ 73 h 207"/>
                <a:gd name="T6" fmla="*/ 72 w 76"/>
                <a:gd name="T7" fmla="*/ 95 h 207"/>
                <a:gd name="T8" fmla="*/ 66 w 76"/>
                <a:gd name="T9" fmla="*/ 110 h 207"/>
                <a:gd name="T10" fmla="*/ 72 w 76"/>
                <a:gd name="T11" fmla="*/ 118 h 207"/>
                <a:gd name="T12" fmla="*/ 70 w 76"/>
                <a:gd name="T13" fmla="*/ 139 h 207"/>
                <a:gd name="T14" fmla="*/ 52 w 76"/>
                <a:gd name="T15" fmla="*/ 188 h 207"/>
                <a:gd name="T16" fmla="*/ 48 w 76"/>
                <a:gd name="T17" fmla="*/ 206 h 207"/>
                <a:gd name="T18" fmla="*/ 6 w 76"/>
                <a:gd name="T19" fmla="*/ 205 h 207"/>
                <a:gd name="T20" fmla="*/ 43 w 76"/>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207">
                  <a:moveTo>
                    <a:pt x="43" y="0"/>
                  </a:moveTo>
                  <a:cubicBezTo>
                    <a:pt x="52" y="0"/>
                    <a:pt x="61" y="2"/>
                    <a:pt x="70" y="2"/>
                  </a:cubicBezTo>
                  <a:cubicBezTo>
                    <a:pt x="72" y="26"/>
                    <a:pt x="74" y="49"/>
                    <a:pt x="75" y="73"/>
                  </a:cubicBezTo>
                  <a:cubicBezTo>
                    <a:pt x="74" y="81"/>
                    <a:pt x="72" y="87"/>
                    <a:pt x="72" y="95"/>
                  </a:cubicBezTo>
                  <a:cubicBezTo>
                    <a:pt x="66" y="99"/>
                    <a:pt x="63" y="104"/>
                    <a:pt x="66" y="110"/>
                  </a:cubicBezTo>
                  <a:cubicBezTo>
                    <a:pt x="67" y="115"/>
                    <a:pt x="70" y="118"/>
                    <a:pt x="72" y="118"/>
                  </a:cubicBezTo>
                  <a:cubicBezTo>
                    <a:pt x="72" y="125"/>
                    <a:pt x="72" y="131"/>
                    <a:pt x="70" y="139"/>
                  </a:cubicBezTo>
                  <a:cubicBezTo>
                    <a:pt x="58" y="153"/>
                    <a:pt x="64" y="174"/>
                    <a:pt x="52" y="188"/>
                  </a:cubicBezTo>
                  <a:cubicBezTo>
                    <a:pt x="51" y="194"/>
                    <a:pt x="49" y="200"/>
                    <a:pt x="48" y="206"/>
                  </a:cubicBezTo>
                  <a:cubicBezTo>
                    <a:pt x="34" y="206"/>
                    <a:pt x="20" y="205"/>
                    <a:pt x="6" y="205"/>
                  </a:cubicBezTo>
                  <a:cubicBezTo>
                    <a:pt x="19" y="137"/>
                    <a:pt x="0" y="63"/>
                    <a:pt x="43" y="0"/>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94" name="Forme libre 1893"/>
            <p:cNvSpPr>
              <a:spLocks noChangeArrowheads="1"/>
            </p:cNvSpPr>
            <p:nvPr userDrawn="1"/>
          </p:nvSpPr>
          <p:spPr bwMode="auto">
            <a:xfrm>
              <a:off x="6184900" y="1081088"/>
              <a:ext cx="33338" cy="79375"/>
            </a:xfrm>
            <a:custGeom>
              <a:avLst/>
              <a:gdLst>
                <a:gd name="T0" fmla="*/ 2 w 93"/>
                <a:gd name="T1" fmla="*/ 139 h 221"/>
                <a:gd name="T2" fmla="*/ 22 w 93"/>
                <a:gd name="T3" fmla="*/ 0 h 221"/>
                <a:gd name="T4" fmla="*/ 22 w 93"/>
                <a:gd name="T5" fmla="*/ 0 h 221"/>
                <a:gd name="T6" fmla="*/ 63 w 93"/>
                <a:gd name="T7" fmla="*/ 140 h 221"/>
                <a:gd name="T8" fmla="*/ 44 w 93"/>
                <a:gd name="T9" fmla="*/ 162 h 221"/>
                <a:gd name="T10" fmla="*/ 43 w 93"/>
                <a:gd name="T11" fmla="*/ 206 h 221"/>
                <a:gd name="T12" fmla="*/ 2 w 93"/>
                <a:gd name="T13" fmla="*/ 206 h 221"/>
                <a:gd name="T14" fmla="*/ 0 w 93"/>
                <a:gd name="T15" fmla="*/ 183 h 221"/>
                <a:gd name="T16" fmla="*/ 2 w 93"/>
                <a:gd name="T17" fmla="*/ 13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221">
                  <a:moveTo>
                    <a:pt x="2" y="139"/>
                  </a:moveTo>
                  <a:cubicBezTo>
                    <a:pt x="8" y="93"/>
                    <a:pt x="15" y="46"/>
                    <a:pt x="22" y="0"/>
                  </a:cubicBezTo>
                  <a:lnTo>
                    <a:pt x="22" y="0"/>
                  </a:lnTo>
                  <a:cubicBezTo>
                    <a:pt x="92" y="30"/>
                    <a:pt x="52" y="93"/>
                    <a:pt x="63" y="140"/>
                  </a:cubicBezTo>
                  <a:cubicBezTo>
                    <a:pt x="58" y="148"/>
                    <a:pt x="52" y="156"/>
                    <a:pt x="44" y="162"/>
                  </a:cubicBezTo>
                  <a:cubicBezTo>
                    <a:pt x="44" y="177"/>
                    <a:pt x="43" y="192"/>
                    <a:pt x="43" y="206"/>
                  </a:cubicBezTo>
                  <a:cubicBezTo>
                    <a:pt x="29" y="220"/>
                    <a:pt x="15" y="220"/>
                    <a:pt x="2" y="206"/>
                  </a:cubicBezTo>
                  <a:cubicBezTo>
                    <a:pt x="2" y="198"/>
                    <a:pt x="0" y="191"/>
                    <a:pt x="0" y="183"/>
                  </a:cubicBezTo>
                  <a:cubicBezTo>
                    <a:pt x="14" y="169"/>
                    <a:pt x="14" y="154"/>
                    <a:pt x="2" y="139"/>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95" name="Forme libre 1894"/>
            <p:cNvSpPr>
              <a:spLocks noChangeArrowheads="1"/>
            </p:cNvSpPr>
            <p:nvPr userDrawn="1"/>
          </p:nvSpPr>
          <p:spPr bwMode="auto">
            <a:xfrm>
              <a:off x="6183313" y="1155700"/>
              <a:ext cx="19050" cy="15875"/>
            </a:xfrm>
            <a:custGeom>
              <a:avLst/>
              <a:gdLst>
                <a:gd name="T0" fmla="*/ 10 w 52"/>
                <a:gd name="T1" fmla="*/ 0 h 42"/>
                <a:gd name="T2" fmla="*/ 51 w 52"/>
                <a:gd name="T3" fmla="*/ 0 h 42"/>
                <a:gd name="T4" fmla="*/ 21 w 52"/>
                <a:gd name="T5" fmla="*/ 38 h 42"/>
                <a:gd name="T6" fmla="*/ 10 w 52"/>
                <a:gd name="T7" fmla="*/ 0 h 42"/>
              </a:gdLst>
              <a:ahLst/>
              <a:cxnLst>
                <a:cxn ang="0">
                  <a:pos x="T0" y="T1"/>
                </a:cxn>
                <a:cxn ang="0">
                  <a:pos x="T2" y="T3"/>
                </a:cxn>
                <a:cxn ang="0">
                  <a:pos x="T4" y="T5"/>
                </a:cxn>
                <a:cxn ang="0">
                  <a:pos x="T6" y="T7"/>
                </a:cxn>
              </a:cxnLst>
              <a:rect l="0" t="0" r="r" b="b"/>
              <a:pathLst>
                <a:path w="52" h="42">
                  <a:moveTo>
                    <a:pt x="10" y="0"/>
                  </a:moveTo>
                  <a:cubicBezTo>
                    <a:pt x="24" y="0"/>
                    <a:pt x="38" y="0"/>
                    <a:pt x="51" y="0"/>
                  </a:cubicBezTo>
                  <a:cubicBezTo>
                    <a:pt x="47" y="18"/>
                    <a:pt x="45" y="41"/>
                    <a:pt x="21" y="38"/>
                  </a:cubicBezTo>
                  <a:cubicBezTo>
                    <a:pt x="0" y="35"/>
                    <a:pt x="9" y="15"/>
                    <a:pt x="10" y="0"/>
                  </a:cubicBezTo>
                </a:path>
              </a:pathLst>
            </a:custGeom>
            <a:solidFill>
              <a:srgbClr val="B7B7B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96" name="Forme libre 1895"/>
            <p:cNvSpPr>
              <a:spLocks noChangeArrowheads="1"/>
            </p:cNvSpPr>
            <p:nvPr userDrawn="1"/>
          </p:nvSpPr>
          <p:spPr bwMode="auto">
            <a:xfrm>
              <a:off x="6184900" y="1131888"/>
              <a:ext cx="4763" cy="15875"/>
            </a:xfrm>
            <a:custGeom>
              <a:avLst/>
              <a:gdLst>
                <a:gd name="T0" fmla="*/ 2 w 13"/>
                <a:gd name="T1" fmla="*/ 0 h 45"/>
                <a:gd name="T2" fmla="*/ 0 w 13"/>
                <a:gd name="T3" fmla="*/ 44 h 45"/>
                <a:gd name="T4" fmla="*/ 2 w 13"/>
                <a:gd name="T5" fmla="*/ 0 h 45"/>
              </a:gdLst>
              <a:ahLst/>
              <a:cxnLst>
                <a:cxn ang="0">
                  <a:pos x="T0" y="T1"/>
                </a:cxn>
                <a:cxn ang="0">
                  <a:pos x="T2" y="T3"/>
                </a:cxn>
                <a:cxn ang="0">
                  <a:pos x="T4" y="T5"/>
                </a:cxn>
              </a:cxnLst>
              <a:rect l="0" t="0" r="r" b="b"/>
              <a:pathLst>
                <a:path w="13" h="45">
                  <a:moveTo>
                    <a:pt x="2" y="0"/>
                  </a:moveTo>
                  <a:cubicBezTo>
                    <a:pt x="12" y="15"/>
                    <a:pt x="11" y="29"/>
                    <a:pt x="0" y="44"/>
                  </a:cubicBezTo>
                  <a:cubicBezTo>
                    <a:pt x="2" y="30"/>
                    <a:pt x="2" y="15"/>
                    <a:pt x="2" y="0"/>
                  </a:cubicBezTo>
                </a:path>
              </a:pathLst>
            </a:custGeom>
            <a:solidFill>
              <a:srgbClr val="B7B7B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97" name="Forme libre 1896"/>
            <p:cNvSpPr>
              <a:spLocks noChangeArrowheads="1"/>
            </p:cNvSpPr>
            <p:nvPr userDrawn="1"/>
          </p:nvSpPr>
          <p:spPr bwMode="auto">
            <a:xfrm>
              <a:off x="6443663" y="1049338"/>
              <a:ext cx="4762" cy="15875"/>
            </a:xfrm>
            <a:custGeom>
              <a:avLst/>
              <a:gdLst>
                <a:gd name="T0" fmla="*/ 13 w 15"/>
                <a:gd name="T1" fmla="*/ 45 h 46"/>
                <a:gd name="T2" fmla="*/ 14 w 15"/>
                <a:gd name="T3" fmla="*/ 0 h 46"/>
                <a:gd name="T4" fmla="*/ 13 w 15"/>
                <a:gd name="T5" fmla="*/ 45 h 46"/>
              </a:gdLst>
              <a:ahLst/>
              <a:cxnLst>
                <a:cxn ang="0">
                  <a:pos x="T0" y="T1"/>
                </a:cxn>
                <a:cxn ang="0">
                  <a:pos x="T2" y="T3"/>
                </a:cxn>
                <a:cxn ang="0">
                  <a:pos x="T4" y="T5"/>
                </a:cxn>
              </a:cxnLst>
              <a:rect l="0" t="0" r="r" b="b"/>
              <a:pathLst>
                <a:path w="15" h="46">
                  <a:moveTo>
                    <a:pt x="13" y="45"/>
                  </a:moveTo>
                  <a:cubicBezTo>
                    <a:pt x="0" y="30"/>
                    <a:pt x="2" y="15"/>
                    <a:pt x="14" y="0"/>
                  </a:cubicBezTo>
                  <a:cubicBezTo>
                    <a:pt x="14" y="15"/>
                    <a:pt x="13" y="30"/>
                    <a:pt x="13" y="45"/>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98" name="Forme libre 1897"/>
            <p:cNvSpPr>
              <a:spLocks noChangeArrowheads="1"/>
            </p:cNvSpPr>
            <p:nvPr userDrawn="1"/>
          </p:nvSpPr>
          <p:spPr bwMode="auto">
            <a:xfrm>
              <a:off x="6448425" y="1039813"/>
              <a:ext cx="1588" cy="9525"/>
            </a:xfrm>
            <a:custGeom>
              <a:avLst/>
              <a:gdLst>
                <a:gd name="T0" fmla="*/ 0 w 6"/>
                <a:gd name="T1" fmla="*/ 25 h 26"/>
                <a:gd name="T2" fmla="*/ 0 w 6"/>
                <a:gd name="T3" fmla="*/ 0 h 26"/>
                <a:gd name="T4" fmla="*/ 5 w 6"/>
                <a:gd name="T5" fmla="*/ 17 h 26"/>
                <a:gd name="T6" fmla="*/ 0 w 6"/>
                <a:gd name="T7" fmla="*/ 25 h 26"/>
              </a:gdLst>
              <a:ahLst/>
              <a:cxnLst>
                <a:cxn ang="0">
                  <a:pos x="T0" y="T1"/>
                </a:cxn>
                <a:cxn ang="0">
                  <a:pos x="T2" y="T3"/>
                </a:cxn>
                <a:cxn ang="0">
                  <a:pos x="T4" y="T5"/>
                </a:cxn>
                <a:cxn ang="0">
                  <a:pos x="T6" y="T7"/>
                </a:cxn>
              </a:cxnLst>
              <a:rect l="0" t="0" r="r" b="b"/>
              <a:pathLst>
                <a:path w="6" h="26">
                  <a:moveTo>
                    <a:pt x="0" y="25"/>
                  </a:moveTo>
                  <a:cubicBezTo>
                    <a:pt x="0" y="17"/>
                    <a:pt x="0" y="9"/>
                    <a:pt x="0" y="0"/>
                  </a:cubicBezTo>
                  <a:cubicBezTo>
                    <a:pt x="2" y="6"/>
                    <a:pt x="5" y="11"/>
                    <a:pt x="5" y="17"/>
                  </a:cubicBezTo>
                  <a:cubicBezTo>
                    <a:pt x="5" y="19"/>
                    <a:pt x="2" y="22"/>
                    <a:pt x="0" y="25"/>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899" name="Forme libre 1898"/>
            <p:cNvSpPr>
              <a:spLocks noChangeArrowheads="1"/>
            </p:cNvSpPr>
            <p:nvPr userDrawn="1"/>
          </p:nvSpPr>
          <p:spPr bwMode="auto">
            <a:xfrm>
              <a:off x="6446838" y="1031875"/>
              <a:ext cx="3175" cy="7938"/>
            </a:xfrm>
            <a:custGeom>
              <a:avLst/>
              <a:gdLst>
                <a:gd name="T0" fmla="*/ 6 w 9"/>
                <a:gd name="T1" fmla="*/ 21 h 22"/>
                <a:gd name="T2" fmla="*/ 8 w 9"/>
                <a:gd name="T3" fmla="*/ 0 h 22"/>
                <a:gd name="T4" fmla="*/ 6 w 9"/>
                <a:gd name="T5" fmla="*/ 21 h 22"/>
              </a:gdLst>
              <a:ahLst/>
              <a:cxnLst>
                <a:cxn ang="0">
                  <a:pos x="T0" y="T1"/>
                </a:cxn>
                <a:cxn ang="0">
                  <a:pos x="T2" y="T3"/>
                </a:cxn>
                <a:cxn ang="0">
                  <a:pos x="T4" y="T5"/>
                </a:cxn>
              </a:cxnLst>
              <a:rect l="0" t="0" r="r" b="b"/>
              <a:pathLst>
                <a:path w="9" h="22">
                  <a:moveTo>
                    <a:pt x="6" y="21"/>
                  </a:moveTo>
                  <a:cubicBezTo>
                    <a:pt x="0" y="14"/>
                    <a:pt x="0" y="6"/>
                    <a:pt x="8" y="0"/>
                  </a:cubicBezTo>
                  <a:cubicBezTo>
                    <a:pt x="8" y="8"/>
                    <a:pt x="6" y="15"/>
                    <a:pt x="6" y="21"/>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00" name="Forme libre 1899"/>
            <p:cNvSpPr>
              <a:spLocks noChangeArrowheads="1"/>
            </p:cNvSpPr>
            <p:nvPr userDrawn="1"/>
          </p:nvSpPr>
          <p:spPr bwMode="auto">
            <a:xfrm>
              <a:off x="6153150" y="1238250"/>
              <a:ext cx="6350" cy="17463"/>
            </a:xfrm>
            <a:custGeom>
              <a:avLst/>
              <a:gdLst>
                <a:gd name="T0" fmla="*/ 0 w 19"/>
                <a:gd name="T1" fmla="*/ 49 h 50"/>
                <a:gd name="T2" fmla="*/ 18 w 19"/>
                <a:gd name="T3" fmla="*/ 0 h 50"/>
                <a:gd name="T4" fmla="*/ 18 w 19"/>
                <a:gd name="T5" fmla="*/ 46 h 50"/>
                <a:gd name="T6" fmla="*/ 0 w 19"/>
                <a:gd name="T7" fmla="*/ 49 h 50"/>
              </a:gdLst>
              <a:ahLst/>
              <a:cxnLst>
                <a:cxn ang="0">
                  <a:pos x="T0" y="T1"/>
                </a:cxn>
                <a:cxn ang="0">
                  <a:pos x="T2" y="T3"/>
                </a:cxn>
                <a:cxn ang="0">
                  <a:pos x="T4" y="T5"/>
                </a:cxn>
                <a:cxn ang="0">
                  <a:pos x="T6" y="T7"/>
                </a:cxn>
              </a:cxnLst>
              <a:rect l="0" t="0" r="r" b="b"/>
              <a:pathLst>
                <a:path w="19" h="50">
                  <a:moveTo>
                    <a:pt x="0" y="49"/>
                  </a:moveTo>
                  <a:cubicBezTo>
                    <a:pt x="6" y="32"/>
                    <a:pt x="12" y="15"/>
                    <a:pt x="18" y="0"/>
                  </a:cubicBezTo>
                  <a:cubicBezTo>
                    <a:pt x="18" y="15"/>
                    <a:pt x="18" y="31"/>
                    <a:pt x="18" y="46"/>
                  </a:cubicBezTo>
                  <a:cubicBezTo>
                    <a:pt x="12" y="46"/>
                    <a:pt x="6" y="47"/>
                    <a:pt x="0" y="49"/>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01" name="Forme libre 1900"/>
            <p:cNvSpPr>
              <a:spLocks noChangeArrowheads="1"/>
            </p:cNvSpPr>
            <p:nvPr userDrawn="1"/>
          </p:nvSpPr>
          <p:spPr bwMode="auto">
            <a:xfrm>
              <a:off x="6159500" y="1220788"/>
              <a:ext cx="1588" cy="7937"/>
            </a:xfrm>
            <a:custGeom>
              <a:avLst/>
              <a:gdLst>
                <a:gd name="T0" fmla="*/ 3 w 6"/>
                <a:gd name="T1" fmla="*/ 23 h 24"/>
                <a:gd name="T2" fmla="*/ 0 w 6"/>
                <a:gd name="T3" fmla="*/ 8 h 24"/>
                <a:gd name="T4" fmla="*/ 5 w 6"/>
                <a:gd name="T5" fmla="*/ 0 h 24"/>
                <a:gd name="T6" fmla="*/ 3 w 6"/>
                <a:gd name="T7" fmla="*/ 23 h 24"/>
              </a:gdLst>
              <a:ahLst/>
              <a:cxnLst>
                <a:cxn ang="0">
                  <a:pos x="T0" y="T1"/>
                </a:cxn>
                <a:cxn ang="0">
                  <a:pos x="T2" y="T3"/>
                </a:cxn>
                <a:cxn ang="0">
                  <a:pos x="T4" y="T5"/>
                </a:cxn>
                <a:cxn ang="0">
                  <a:pos x="T6" y="T7"/>
                </a:cxn>
              </a:cxnLst>
              <a:rect l="0" t="0" r="r" b="b"/>
              <a:pathLst>
                <a:path w="6" h="24">
                  <a:moveTo>
                    <a:pt x="3" y="23"/>
                  </a:moveTo>
                  <a:cubicBezTo>
                    <a:pt x="2" y="19"/>
                    <a:pt x="0" y="12"/>
                    <a:pt x="0" y="8"/>
                  </a:cubicBezTo>
                  <a:cubicBezTo>
                    <a:pt x="0" y="6"/>
                    <a:pt x="3" y="3"/>
                    <a:pt x="5" y="0"/>
                  </a:cubicBezTo>
                  <a:cubicBezTo>
                    <a:pt x="5" y="9"/>
                    <a:pt x="3" y="17"/>
                    <a:pt x="3" y="23"/>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02" name="Forme libre 1901"/>
            <p:cNvSpPr>
              <a:spLocks noChangeArrowheads="1"/>
            </p:cNvSpPr>
            <p:nvPr userDrawn="1"/>
          </p:nvSpPr>
          <p:spPr bwMode="auto">
            <a:xfrm>
              <a:off x="6527800" y="2273300"/>
              <a:ext cx="119063" cy="160338"/>
            </a:xfrm>
            <a:custGeom>
              <a:avLst/>
              <a:gdLst>
                <a:gd name="T0" fmla="*/ 9 w 329"/>
                <a:gd name="T1" fmla="*/ 400 h 446"/>
                <a:gd name="T2" fmla="*/ 44 w 329"/>
                <a:gd name="T3" fmla="*/ 337 h 446"/>
                <a:gd name="T4" fmla="*/ 44 w 329"/>
                <a:gd name="T5" fmla="*/ 155 h 446"/>
                <a:gd name="T6" fmla="*/ 29 w 329"/>
                <a:gd name="T7" fmla="*/ 67 h 446"/>
                <a:gd name="T8" fmla="*/ 99 w 329"/>
                <a:gd name="T9" fmla="*/ 47 h 446"/>
                <a:gd name="T10" fmla="*/ 263 w 329"/>
                <a:gd name="T11" fmla="*/ 41 h 446"/>
                <a:gd name="T12" fmla="*/ 328 w 329"/>
                <a:gd name="T13" fmla="*/ 35 h 446"/>
                <a:gd name="T14" fmla="*/ 240 w 329"/>
                <a:gd name="T15" fmla="*/ 103 h 446"/>
                <a:gd name="T16" fmla="*/ 139 w 329"/>
                <a:gd name="T17" fmla="*/ 204 h 446"/>
                <a:gd name="T18" fmla="*/ 127 w 329"/>
                <a:gd name="T19" fmla="*/ 392 h 446"/>
                <a:gd name="T20" fmla="*/ 87 w 329"/>
                <a:gd name="T21" fmla="*/ 439 h 446"/>
                <a:gd name="T22" fmla="*/ 9 w 329"/>
                <a:gd name="T23" fmla="*/ 40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446">
                  <a:moveTo>
                    <a:pt x="9" y="400"/>
                  </a:moveTo>
                  <a:cubicBezTo>
                    <a:pt x="43" y="390"/>
                    <a:pt x="72" y="374"/>
                    <a:pt x="44" y="337"/>
                  </a:cubicBezTo>
                  <a:cubicBezTo>
                    <a:pt x="0" y="274"/>
                    <a:pt x="11" y="210"/>
                    <a:pt x="44" y="155"/>
                  </a:cubicBezTo>
                  <a:cubicBezTo>
                    <a:pt x="70" y="113"/>
                    <a:pt x="55" y="90"/>
                    <a:pt x="29" y="67"/>
                  </a:cubicBezTo>
                  <a:cubicBezTo>
                    <a:pt x="54" y="38"/>
                    <a:pt x="81" y="59"/>
                    <a:pt x="99" y="47"/>
                  </a:cubicBezTo>
                  <a:cubicBezTo>
                    <a:pt x="153" y="10"/>
                    <a:pt x="205" y="0"/>
                    <a:pt x="263" y="41"/>
                  </a:cubicBezTo>
                  <a:cubicBezTo>
                    <a:pt x="277" y="50"/>
                    <a:pt x="307" y="38"/>
                    <a:pt x="328" y="35"/>
                  </a:cubicBezTo>
                  <a:cubicBezTo>
                    <a:pt x="322" y="87"/>
                    <a:pt x="286" y="102"/>
                    <a:pt x="240" y="103"/>
                  </a:cubicBezTo>
                  <a:cubicBezTo>
                    <a:pt x="174" y="105"/>
                    <a:pt x="144" y="145"/>
                    <a:pt x="139" y="204"/>
                  </a:cubicBezTo>
                  <a:cubicBezTo>
                    <a:pt x="134" y="267"/>
                    <a:pt x="93" y="329"/>
                    <a:pt x="127" y="392"/>
                  </a:cubicBezTo>
                  <a:cubicBezTo>
                    <a:pt x="154" y="445"/>
                    <a:pt x="118" y="441"/>
                    <a:pt x="87" y="439"/>
                  </a:cubicBezTo>
                  <a:cubicBezTo>
                    <a:pt x="58" y="439"/>
                    <a:pt x="32" y="421"/>
                    <a:pt x="9" y="400"/>
                  </a:cubicBezTo>
                </a:path>
              </a:pathLst>
            </a:custGeom>
            <a:solidFill>
              <a:srgbClr val="B4B4B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03" name="Forme libre 1902"/>
            <p:cNvSpPr>
              <a:spLocks noChangeArrowheads="1"/>
            </p:cNvSpPr>
            <p:nvPr userDrawn="1"/>
          </p:nvSpPr>
          <p:spPr bwMode="auto">
            <a:xfrm>
              <a:off x="2949575" y="2351088"/>
              <a:ext cx="393700" cy="149225"/>
            </a:xfrm>
            <a:custGeom>
              <a:avLst/>
              <a:gdLst>
                <a:gd name="T0" fmla="*/ 446 w 1095"/>
                <a:gd name="T1" fmla="*/ 137 h 413"/>
                <a:gd name="T2" fmla="*/ 1019 w 1095"/>
                <a:gd name="T3" fmla="*/ 21 h 413"/>
                <a:gd name="T4" fmla="*/ 1094 w 1095"/>
                <a:gd name="T5" fmla="*/ 38 h 413"/>
                <a:gd name="T6" fmla="*/ 802 w 1095"/>
                <a:gd name="T7" fmla="*/ 205 h 413"/>
                <a:gd name="T8" fmla="*/ 536 w 1095"/>
                <a:gd name="T9" fmla="*/ 316 h 413"/>
                <a:gd name="T10" fmla="*/ 321 w 1095"/>
                <a:gd name="T11" fmla="*/ 395 h 413"/>
                <a:gd name="T12" fmla="*/ 188 w 1095"/>
                <a:gd name="T13" fmla="*/ 322 h 413"/>
                <a:gd name="T14" fmla="*/ 25 w 1095"/>
                <a:gd name="T15" fmla="*/ 281 h 413"/>
                <a:gd name="T16" fmla="*/ 3 w 1095"/>
                <a:gd name="T17" fmla="*/ 258 h 413"/>
                <a:gd name="T18" fmla="*/ 11 w 1095"/>
                <a:gd name="T19" fmla="*/ 229 h 413"/>
                <a:gd name="T20" fmla="*/ 335 w 1095"/>
                <a:gd name="T21" fmla="*/ 182 h 413"/>
                <a:gd name="T22" fmla="*/ 446 w 1095"/>
                <a:gd name="T23" fmla="*/ 137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5" h="413">
                  <a:moveTo>
                    <a:pt x="446" y="137"/>
                  </a:moveTo>
                  <a:cubicBezTo>
                    <a:pt x="632" y="78"/>
                    <a:pt x="826" y="53"/>
                    <a:pt x="1019" y="21"/>
                  </a:cubicBezTo>
                  <a:cubicBezTo>
                    <a:pt x="1048" y="8"/>
                    <a:pt x="1077" y="0"/>
                    <a:pt x="1094" y="38"/>
                  </a:cubicBezTo>
                  <a:cubicBezTo>
                    <a:pt x="1023" y="140"/>
                    <a:pt x="920" y="186"/>
                    <a:pt x="802" y="205"/>
                  </a:cubicBezTo>
                  <a:cubicBezTo>
                    <a:pt x="704" y="220"/>
                    <a:pt x="616" y="241"/>
                    <a:pt x="536" y="316"/>
                  </a:cubicBezTo>
                  <a:cubicBezTo>
                    <a:pt x="484" y="366"/>
                    <a:pt x="408" y="412"/>
                    <a:pt x="321" y="395"/>
                  </a:cubicBezTo>
                  <a:cubicBezTo>
                    <a:pt x="271" y="380"/>
                    <a:pt x="242" y="328"/>
                    <a:pt x="188" y="322"/>
                  </a:cubicBezTo>
                  <a:cubicBezTo>
                    <a:pt x="138" y="293"/>
                    <a:pt x="81" y="284"/>
                    <a:pt x="25" y="281"/>
                  </a:cubicBezTo>
                  <a:cubicBezTo>
                    <a:pt x="16" y="275"/>
                    <a:pt x="8" y="267"/>
                    <a:pt x="3" y="258"/>
                  </a:cubicBezTo>
                  <a:cubicBezTo>
                    <a:pt x="0" y="247"/>
                    <a:pt x="3" y="238"/>
                    <a:pt x="11" y="229"/>
                  </a:cubicBezTo>
                  <a:cubicBezTo>
                    <a:pt x="118" y="203"/>
                    <a:pt x="223" y="177"/>
                    <a:pt x="335" y="182"/>
                  </a:cubicBezTo>
                  <a:cubicBezTo>
                    <a:pt x="377" y="182"/>
                    <a:pt x="417" y="174"/>
                    <a:pt x="446" y="137"/>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04" name="Forme libre 1903"/>
            <p:cNvSpPr>
              <a:spLocks noChangeArrowheads="1"/>
            </p:cNvSpPr>
            <p:nvPr userDrawn="1"/>
          </p:nvSpPr>
          <p:spPr bwMode="auto">
            <a:xfrm>
              <a:off x="2784475" y="2352675"/>
              <a:ext cx="228600" cy="160338"/>
            </a:xfrm>
            <a:custGeom>
              <a:avLst/>
              <a:gdLst>
                <a:gd name="T0" fmla="*/ 105 w 633"/>
                <a:gd name="T1" fmla="*/ 365 h 447"/>
                <a:gd name="T2" fmla="*/ 180 w 633"/>
                <a:gd name="T3" fmla="*/ 124 h 447"/>
                <a:gd name="T4" fmla="*/ 491 w 633"/>
                <a:gd name="T5" fmla="*/ 17 h 447"/>
                <a:gd name="T6" fmla="*/ 620 w 633"/>
                <a:gd name="T7" fmla="*/ 83 h 447"/>
                <a:gd name="T8" fmla="*/ 617 w 633"/>
                <a:gd name="T9" fmla="*/ 121 h 447"/>
                <a:gd name="T10" fmla="*/ 510 w 633"/>
                <a:gd name="T11" fmla="*/ 184 h 447"/>
                <a:gd name="T12" fmla="*/ 377 w 633"/>
                <a:gd name="T13" fmla="*/ 246 h 447"/>
                <a:gd name="T14" fmla="*/ 354 w 633"/>
                <a:gd name="T15" fmla="*/ 335 h 447"/>
                <a:gd name="T16" fmla="*/ 105 w 633"/>
                <a:gd name="T17" fmla="*/ 365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3" h="447">
                  <a:moveTo>
                    <a:pt x="105" y="365"/>
                  </a:moveTo>
                  <a:cubicBezTo>
                    <a:pt x="0" y="220"/>
                    <a:pt x="9" y="194"/>
                    <a:pt x="180" y="124"/>
                  </a:cubicBezTo>
                  <a:cubicBezTo>
                    <a:pt x="282" y="83"/>
                    <a:pt x="386" y="46"/>
                    <a:pt x="491" y="17"/>
                  </a:cubicBezTo>
                  <a:cubicBezTo>
                    <a:pt x="552" y="0"/>
                    <a:pt x="563" y="84"/>
                    <a:pt x="620" y="83"/>
                  </a:cubicBezTo>
                  <a:cubicBezTo>
                    <a:pt x="632" y="83"/>
                    <a:pt x="629" y="109"/>
                    <a:pt x="617" y="121"/>
                  </a:cubicBezTo>
                  <a:cubicBezTo>
                    <a:pt x="586" y="150"/>
                    <a:pt x="549" y="170"/>
                    <a:pt x="510" y="184"/>
                  </a:cubicBezTo>
                  <a:cubicBezTo>
                    <a:pt x="464" y="201"/>
                    <a:pt x="415" y="211"/>
                    <a:pt x="377" y="246"/>
                  </a:cubicBezTo>
                  <a:cubicBezTo>
                    <a:pt x="394" y="281"/>
                    <a:pt x="374" y="309"/>
                    <a:pt x="354" y="335"/>
                  </a:cubicBezTo>
                  <a:cubicBezTo>
                    <a:pt x="274" y="365"/>
                    <a:pt x="200" y="446"/>
                    <a:pt x="105" y="365"/>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05" name="Forme libre 1904"/>
            <p:cNvSpPr>
              <a:spLocks noChangeArrowheads="1"/>
            </p:cNvSpPr>
            <p:nvPr userDrawn="1"/>
          </p:nvSpPr>
          <p:spPr bwMode="auto">
            <a:xfrm>
              <a:off x="2903538" y="2438400"/>
              <a:ext cx="50800" cy="39688"/>
            </a:xfrm>
            <a:custGeom>
              <a:avLst/>
              <a:gdLst>
                <a:gd name="T0" fmla="*/ 0 w 139"/>
                <a:gd name="T1" fmla="*/ 57 h 110"/>
                <a:gd name="T2" fmla="*/ 45 w 139"/>
                <a:gd name="T3" fmla="*/ 11 h 110"/>
                <a:gd name="T4" fmla="*/ 113 w 139"/>
                <a:gd name="T5" fmla="*/ 6 h 110"/>
                <a:gd name="T6" fmla="*/ 132 w 139"/>
                <a:gd name="T7" fmla="*/ 6 h 110"/>
                <a:gd name="T8" fmla="*/ 138 w 139"/>
                <a:gd name="T9" fmla="*/ 14 h 110"/>
                <a:gd name="T10" fmla="*/ 0 w 139"/>
                <a:gd name="T11" fmla="*/ 57 h 110"/>
              </a:gdLst>
              <a:ahLst/>
              <a:cxnLst>
                <a:cxn ang="0">
                  <a:pos x="T0" y="T1"/>
                </a:cxn>
                <a:cxn ang="0">
                  <a:pos x="T2" y="T3"/>
                </a:cxn>
                <a:cxn ang="0">
                  <a:pos x="T4" y="T5"/>
                </a:cxn>
                <a:cxn ang="0">
                  <a:pos x="T6" y="T7"/>
                </a:cxn>
                <a:cxn ang="0">
                  <a:pos x="T8" y="T9"/>
                </a:cxn>
                <a:cxn ang="0">
                  <a:pos x="T10" y="T11"/>
                </a:cxn>
              </a:cxnLst>
              <a:rect l="0" t="0" r="r" b="b"/>
              <a:pathLst>
                <a:path w="139" h="110">
                  <a:moveTo>
                    <a:pt x="0" y="57"/>
                  </a:moveTo>
                  <a:cubicBezTo>
                    <a:pt x="15" y="41"/>
                    <a:pt x="30" y="26"/>
                    <a:pt x="45" y="11"/>
                  </a:cubicBezTo>
                  <a:cubicBezTo>
                    <a:pt x="68" y="9"/>
                    <a:pt x="90" y="8"/>
                    <a:pt x="113" y="6"/>
                  </a:cubicBezTo>
                  <a:cubicBezTo>
                    <a:pt x="119" y="0"/>
                    <a:pt x="126" y="0"/>
                    <a:pt x="132" y="6"/>
                  </a:cubicBezTo>
                  <a:lnTo>
                    <a:pt x="138" y="14"/>
                  </a:lnTo>
                  <a:cubicBezTo>
                    <a:pt x="116" y="101"/>
                    <a:pt x="67" y="109"/>
                    <a:pt x="0" y="57"/>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06" name="Forme libre 1905"/>
            <p:cNvSpPr>
              <a:spLocks noChangeArrowheads="1"/>
            </p:cNvSpPr>
            <p:nvPr userDrawn="1"/>
          </p:nvSpPr>
          <p:spPr bwMode="auto">
            <a:xfrm>
              <a:off x="2943225" y="2433638"/>
              <a:ext cx="9525" cy="7937"/>
            </a:xfrm>
            <a:custGeom>
              <a:avLst/>
              <a:gdLst>
                <a:gd name="T0" fmla="*/ 21 w 25"/>
                <a:gd name="T1" fmla="*/ 19 h 20"/>
                <a:gd name="T2" fmla="*/ 11 w 25"/>
                <a:gd name="T3" fmla="*/ 19 h 20"/>
                <a:gd name="T4" fmla="*/ 0 w 25"/>
                <a:gd name="T5" fmla="*/ 19 h 20"/>
                <a:gd name="T6" fmla="*/ 24 w 25"/>
                <a:gd name="T7" fmla="*/ 0 h 20"/>
                <a:gd name="T8" fmla="*/ 21 w 25"/>
                <a:gd name="T9" fmla="*/ 19 h 20"/>
              </a:gdLst>
              <a:ahLst/>
              <a:cxnLst>
                <a:cxn ang="0">
                  <a:pos x="T0" y="T1"/>
                </a:cxn>
                <a:cxn ang="0">
                  <a:pos x="T2" y="T3"/>
                </a:cxn>
                <a:cxn ang="0">
                  <a:pos x="T4" y="T5"/>
                </a:cxn>
                <a:cxn ang="0">
                  <a:pos x="T6" y="T7"/>
                </a:cxn>
                <a:cxn ang="0">
                  <a:pos x="T8" y="T9"/>
                </a:cxn>
              </a:cxnLst>
              <a:rect l="0" t="0" r="r" b="b"/>
              <a:pathLst>
                <a:path w="25" h="20">
                  <a:moveTo>
                    <a:pt x="21" y="19"/>
                  </a:moveTo>
                  <a:lnTo>
                    <a:pt x="11" y="19"/>
                  </a:lnTo>
                  <a:lnTo>
                    <a:pt x="0" y="19"/>
                  </a:lnTo>
                  <a:cubicBezTo>
                    <a:pt x="8" y="13"/>
                    <a:pt x="17" y="7"/>
                    <a:pt x="24" y="0"/>
                  </a:cubicBezTo>
                  <a:cubicBezTo>
                    <a:pt x="24" y="7"/>
                    <a:pt x="23" y="13"/>
                    <a:pt x="21" y="19"/>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07" name="Forme libre 1906"/>
            <p:cNvSpPr>
              <a:spLocks noChangeArrowheads="1"/>
            </p:cNvSpPr>
            <p:nvPr userDrawn="1"/>
          </p:nvSpPr>
          <p:spPr bwMode="auto">
            <a:xfrm>
              <a:off x="2749550" y="2435225"/>
              <a:ext cx="282575" cy="225425"/>
            </a:xfrm>
            <a:custGeom>
              <a:avLst/>
              <a:gdLst>
                <a:gd name="T0" fmla="*/ 430 w 785"/>
                <a:gd name="T1" fmla="*/ 68 h 625"/>
                <a:gd name="T2" fmla="*/ 568 w 785"/>
                <a:gd name="T3" fmla="*/ 23 h 625"/>
                <a:gd name="T4" fmla="*/ 726 w 785"/>
                <a:gd name="T5" fmla="*/ 2 h 625"/>
                <a:gd name="T6" fmla="*/ 773 w 785"/>
                <a:gd name="T7" fmla="*/ 43 h 625"/>
                <a:gd name="T8" fmla="*/ 688 w 785"/>
                <a:gd name="T9" fmla="*/ 113 h 625"/>
                <a:gd name="T10" fmla="*/ 654 w 785"/>
                <a:gd name="T11" fmla="*/ 172 h 625"/>
                <a:gd name="T12" fmla="*/ 642 w 785"/>
                <a:gd name="T13" fmla="*/ 213 h 625"/>
                <a:gd name="T14" fmla="*/ 597 w 785"/>
                <a:gd name="T15" fmla="*/ 271 h 625"/>
                <a:gd name="T16" fmla="*/ 573 w 785"/>
                <a:gd name="T17" fmla="*/ 310 h 625"/>
                <a:gd name="T18" fmla="*/ 388 w 785"/>
                <a:gd name="T19" fmla="*/ 561 h 625"/>
                <a:gd name="T20" fmla="*/ 190 w 785"/>
                <a:gd name="T21" fmla="*/ 607 h 625"/>
                <a:gd name="T22" fmla="*/ 145 w 785"/>
                <a:gd name="T23" fmla="*/ 604 h 625"/>
                <a:gd name="T24" fmla="*/ 95 w 785"/>
                <a:gd name="T25" fmla="*/ 231 h 625"/>
                <a:gd name="T26" fmla="*/ 205 w 785"/>
                <a:gd name="T27" fmla="*/ 141 h 625"/>
                <a:gd name="T28" fmla="*/ 430 w 785"/>
                <a:gd name="T29" fmla="*/ 68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625">
                  <a:moveTo>
                    <a:pt x="430" y="68"/>
                  </a:moveTo>
                  <a:cubicBezTo>
                    <a:pt x="480" y="66"/>
                    <a:pt x="526" y="49"/>
                    <a:pt x="568" y="23"/>
                  </a:cubicBezTo>
                  <a:cubicBezTo>
                    <a:pt x="620" y="16"/>
                    <a:pt x="672" y="7"/>
                    <a:pt x="726" y="2"/>
                  </a:cubicBezTo>
                  <a:cubicBezTo>
                    <a:pt x="752" y="0"/>
                    <a:pt x="784" y="0"/>
                    <a:pt x="773" y="43"/>
                  </a:cubicBezTo>
                  <a:cubicBezTo>
                    <a:pt x="756" y="81"/>
                    <a:pt x="714" y="86"/>
                    <a:pt x="688" y="113"/>
                  </a:cubicBezTo>
                  <a:cubicBezTo>
                    <a:pt x="672" y="130"/>
                    <a:pt x="660" y="150"/>
                    <a:pt x="654" y="172"/>
                  </a:cubicBezTo>
                  <a:cubicBezTo>
                    <a:pt x="651" y="185"/>
                    <a:pt x="646" y="199"/>
                    <a:pt x="642" y="213"/>
                  </a:cubicBezTo>
                  <a:cubicBezTo>
                    <a:pt x="630" y="236"/>
                    <a:pt x="610" y="251"/>
                    <a:pt x="597" y="271"/>
                  </a:cubicBezTo>
                  <a:cubicBezTo>
                    <a:pt x="588" y="283"/>
                    <a:pt x="581" y="297"/>
                    <a:pt x="573" y="310"/>
                  </a:cubicBezTo>
                  <a:cubicBezTo>
                    <a:pt x="529" y="407"/>
                    <a:pt x="465" y="488"/>
                    <a:pt x="388" y="561"/>
                  </a:cubicBezTo>
                  <a:cubicBezTo>
                    <a:pt x="332" y="620"/>
                    <a:pt x="263" y="624"/>
                    <a:pt x="190" y="607"/>
                  </a:cubicBezTo>
                  <a:cubicBezTo>
                    <a:pt x="174" y="605"/>
                    <a:pt x="161" y="604"/>
                    <a:pt x="145" y="604"/>
                  </a:cubicBezTo>
                  <a:cubicBezTo>
                    <a:pt x="26" y="546"/>
                    <a:pt x="0" y="356"/>
                    <a:pt x="95" y="231"/>
                  </a:cubicBezTo>
                  <a:cubicBezTo>
                    <a:pt x="139" y="210"/>
                    <a:pt x="173" y="176"/>
                    <a:pt x="205" y="141"/>
                  </a:cubicBezTo>
                  <a:cubicBezTo>
                    <a:pt x="283" y="130"/>
                    <a:pt x="355" y="97"/>
                    <a:pt x="430" y="68"/>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08" name="Forme libre 1907"/>
            <p:cNvSpPr>
              <a:spLocks noChangeArrowheads="1"/>
            </p:cNvSpPr>
            <p:nvPr userDrawn="1"/>
          </p:nvSpPr>
          <p:spPr bwMode="auto">
            <a:xfrm>
              <a:off x="2724150" y="2516188"/>
              <a:ext cx="412750" cy="255587"/>
            </a:xfrm>
            <a:custGeom>
              <a:avLst/>
              <a:gdLst>
                <a:gd name="T0" fmla="*/ 264 w 1148"/>
                <a:gd name="T1" fmla="*/ 342 h 710"/>
                <a:gd name="T2" fmla="*/ 451 w 1148"/>
                <a:gd name="T3" fmla="*/ 299 h 710"/>
                <a:gd name="T4" fmla="*/ 690 w 1148"/>
                <a:gd name="T5" fmla="*/ 220 h 710"/>
                <a:gd name="T6" fmla="*/ 788 w 1148"/>
                <a:gd name="T7" fmla="*/ 223 h 710"/>
                <a:gd name="T8" fmla="*/ 1013 w 1148"/>
                <a:gd name="T9" fmla="*/ 278 h 710"/>
                <a:gd name="T10" fmla="*/ 1055 w 1148"/>
                <a:gd name="T11" fmla="*/ 425 h 710"/>
                <a:gd name="T12" fmla="*/ 1147 w 1148"/>
                <a:gd name="T13" fmla="*/ 490 h 710"/>
                <a:gd name="T14" fmla="*/ 968 w 1148"/>
                <a:gd name="T15" fmla="*/ 567 h 710"/>
                <a:gd name="T16" fmla="*/ 930 w 1148"/>
                <a:gd name="T17" fmla="*/ 577 h 710"/>
                <a:gd name="T18" fmla="*/ 625 w 1148"/>
                <a:gd name="T19" fmla="*/ 606 h 710"/>
                <a:gd name="T20" fmla="*/ 202 w 1148"/>
                <a:gd name="T21" fmla="*/ 709 h 710"/>
                <a:gd name="T22" fmla="*/ 115 w 1148"/>
                <a:gd name="T23" fmla="*/ 574 h 710"/>
                <a:gd name="T24" fmla="*/ 81 w 1148"/>
                <a:gd name="T25" fmla="*/ 629 h 710"/>
                <a:gd name="T26" fmla="*/ 52 w 1148"/>
                <a:gd name="T27" fmla="*/ 615 h 710"/>
                <a:gd name="T28" fmla="*/ 26 w 1148"/>
                <a:gd name="T29" fmla="*/ 396 h 710"/>
                <a:gd name="T30" fmla="*/ 17 w 1148"/>
                <a:gd name="T31" fmla="*/ 344 h 710"/>
                <a:gd name="T32" fmla="*/ 17 w 1148"/>
                <a:gd name="T33" fmla="*/ 322 h 710"/>
                <a:gd name="T34" fmla="*/ 60 w 1148"/>
                <a:gd name="T35" fmla="*/ 49 h 710"/>
                <a:gd name="T36" fmla="*/ 130 w 1148"/>
                <a:gd name="T37" fmla="*/ 0 h 710"/>
                <a:gd name="T38" fmla="*/ 161 w 1148"/>
                <a:gd name="T39" fmla="*/ 3 h 710"/>
                <a:gd name="T40" fmla="*/ 167 w 1148"/>
                <a:gd name="T41" fmla="*/ 286 h 710"/>
                <a:gd name="T42" fmla="*/ 245 w 1148"/>
                <a:gd name="T43" fmla="*/ 345 h 710"/>
                <a:gd name="T44" fmla="*/ 228 w 1148"/>
                <a:gd name="T45" fmla="*/ 431 h 710"/>
                <a:gd name="T46" fmla="*/ 327 w 1148"/>
                <a:gd name="T47" fmla="*/ 515 h 710"/>
                <a:gd name="T48" fmla="*/ 451 w 1148"/>
                <a:gd name="T49" fmla="*/ 483 h 710"/>
                <a:gd name="T50" fmla="*/ 478 w 1148"/>
                <a:gd name="T51" fmla="*/ 380 h 710"/>
                <a:gd name="T52" fmla="*/ 448 w 1148"/>
                <a:gd name="T53" fmla="*/ 397 h 710"/>
                <a:gd name="T54" fmla="*/ 264 w 1148"/>
                <a:gd name="T55" fmla="*/ 342 h 710"/>
                <a:gd name="T56" fmla="*/ 656 w 1148"/>
                <a:gd name="T57" fmla="*/ 399 h 710"/>
                <a:gd name="T58" fmla="*/ 648 w 1148"/>
                <a:gd name="T59" fmla="*/ 397 h 710"/>
                <a:gd name="T60" fmla="*/ 620 w 1148"/>
                <a:gd name="T61" fmla="*/ 393 h 710"/>
                <a:gd name="T62" fmla="*/ 656 w 1148"/>
                <a:gd name="T63" fmla="*/ 39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48" h="710">
                  <a:moveTo>
                    <a:pt x="264" y="342"/>
                  </a:moveTo>
                  <a:cubicBezTo>
                    <a:pt x="322" y="313"/>
                    <a:pt x="391" y="325"/>
                    <a:pt x="451" y="299"/>
                  </a:cubicBezTo>
                  <a:cubicBezTo>
                    <a:pt x="522" y="246"/>
                    <a:pt x="593" y="191"/>
                    <a:pt x="690" y="220"/>
                  </a:cubicBezTo>
                  <a:cubicBezTo>
                    <a:pt x="723" y="228"/>
                    <a:pt x="750" y="240"/>
                    <a:pt x="788" y="223"/>
                  </a:cubicBezTo>
                  <a:cubicBezTo>
                    <a:pt x="874" y="185"/>
                    <a:pt x="952" y="202"/>
                    <a:pt x="1013" y="278"/>
                  </a:cubicBezTo>
                  <a:cubicBezTo>
                    <a:pt x="1045" y="322"/>
                    <a:pt x="1022" y="382"/>
                    <a:pt x="1055" y="425"/>
                  </a:cubicBezTo>
                  <a:cubicBezTo>
                    <a:pt x="1080" y="455"/>
                    <a:pt x="1138" y="438"/>
                    <a:pt x="1147" y="490"/>
                  </a:cubicBezTo>
                  <a:cubicBezTo>
                    <a:pt x="1118" y="586"/>
                    <a:pt x="1026" y="539"/>
                    <a:pt x="968" y="567"/>
                  </a:cubicBezTo>
                  <a:cubicBezTo>
                    <a:pt x="956" y="570"/>
                    <a:pt x="944" y="573"/>
                    <a:pt x="930" y="577"/>
                  </a:cubicBezTo>
                  <a:cubicBezTo>
                    <a:pt x="826" y="568"/>
                    <a:pt x="724" y="577"/>
                    <a:pt x="625" y="606"/>
                  </a:cubicBezTo>
                  <a:cubicBezTo>
                    <a:pt x="481" y="631"/>
                    <a:pt x="339" y="663"/>
                    <a:pt x="202" y="709"/>
                  </a:cubicBezTo>
                  <a:cubicBezTo>
                    <a:pt x="93" y="707"/>
                    <a:pt x="92" y="704"/>
                    <a:pt x="115" y="574"/>
                  </a:cubicBezTo>
                  <a:cubicBezTo>
                    <a:pt x="107" y="594"/>
                    <a:pt x="106" y="618"/>
                    <a:pt x="81" y="629"/>
                  </a:cubicBezTo>
                  <a:cubicBezTo>
                    <a:pt x="69" y="629"/>
                    <a:pt x="60" y="625"/>
                    <a:pt x="52" y="615"/>
                  </a:cubicBezTo>
                  <a:cubicBezTo>
                    <a:pt x="64" y="539"/>
                    <a:pt x="0" y="472"/>
                    <a:pt x="26" y="396"/>
                  </a:cubicBezTo>
                  <a:cubicBezTo>
                    <a:pt x="28" y="377"/>
                    <a:pt x="20" y="362"/>
                    <a:pt x="17" y="344"/>
                  </a:cubicBezTo>
                  <a:lnTo>
                    <a:pt x="17" y="322"/>
                  </a:lnTo>
                  <a:cubicBezTo>
                    <a:pt x="61" y="235"/>
                    <a:pt x="66" y="144"/>
                    <a:pt x="60" y="49"/>
                  </a:cubicBezTo>
                  <a:cubicBezTo>
                    <a:pt x="83" y="32"/>
                    <a:pt x="106" y="17"/>
                    <a:pt x="130" y="0"/>
                  </a:cubicBezTo>
                  <a:cubicBezTo>
                    <a:pt x="141" y="2"/>
                    <a:pt x="151" y="3"/>
                    <a:pt x="161" y="3"/>
                  </a:cubicBezTo>
                  <a:cubicBezTo>
                    <a:pt x="158" y="98"/>
                    <a:pt x="156" y="191"/>
                    <a:pt x="167" y="286"/>
                  </a:cubicBezTo>
                  <a:cubicBezTo>
                    <a:pt x="173" y="337"/>
                    <a:pt x="203" y="344"/>
                    <a:pt x="245" y="345"/>
                  </a:cubicBezTo>
                  <a:cubicBezTo>
                    <a:pt x="267" y="379"/>
                    <a:pt x="238" y="403"/>
                    <a:pt x="228" y="431"/>
                  </a:cubicBezTo>
                  <a:cubicBezTo>
                    <a:pt x="214" y="513"/>
                    <a:pt x="248" y="550"/>
                    <a:pt x="327" y="515"/>
                  </a:cubicBezTo>
                  <a:cubicBezTo>
                    <a:pt x="368" y="496"/>
                    <a:pt x="420" y="530"/>
                    <a:pt x="451" y="483"/>
                  </a:cubicBezTo>
                  <a:cubicBezTo>
                    <a:pt x="472" y="451"/>
                    <a:pt x="433" y="403"/>
                    <a:pt x="478" y="380"/>
                  </a:cubicBezTo>
                  <a:cubicBezTo>
                    <a:pt x="468" y="384"/>
                    <a:pt x="458" y="390"/>
                    <a:pt x="448" y="397"/>
                  </a:cubicBezTo>
                  <a:cubicBezTo>
                    <a:pt x="384" y="386"/>
                    <a:pt x="310" y="412"/>
                    <a:pt x="264" y="342"/>
                  </a:cubicBezTo>
                  <a:close/>
                  <a:moveTo>
                    <a:pt x="656" y="399"/>
                  </a:moveTo>
                  <a:cubicBezTo>
                    <a:pt x="653" y="399"/>
                    <a:pt x="650" y="398"/>
                    <a:pt x="648" y="397"/>
                  </a:cubicBezTo>
                  <a:cubicBezTo>
                    <a:pt x="639" y="396"/>
                    <a:pt x="629" y="395"/>
                    <a:pt x="620" y="393"/>
                  </a:cubicBezTo>
                  <a:cubicBezTo>
                    <a:pt x="632" y="396"/>
                    <a:pt x="644" y="398"/>
                    <a:pt x="656" y="399"/>
                  </a:cubicBezTo>
                  <a:close/>
                </a:path>
              </a:pathLst>
            </a:custGeom>
            <a:solidFill>
              <a:schemeClr val="accent3">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09" name="Forme libre 1908"/>
            <p:cNvSpPr>
              <a:spLocks noChangeArrowheads="1"/>
            </p:cNvSpPr>
            <p:nvPr userDrawn="1"/>
          </p:nvSpPr>
          <p:spPr bwMode="auto">
            <a:xfrm>
              <a:off x="3454400" y="1906588"/>
              <a:ext cx="288925" cy="374650"/>
            </a:xfrm>
            <a:custGeom>
              <a:avLst/>
              <a:gdLst>
                <a:gd name="T0" fmla="*/ 168 w 801"/>
                <a:gd name="T1" fmla="*/ 23 h 1041"/>
                <a:gd name="T2" fmla="*/ 281 w 801"/>
                <a:gd name="T3" fmla="*/ 23 h 1041"/>
                <a:gd name="T4" fmla="*/ 396 w 801"/>
                <a:gd name="T5" fmla="*/ 11 h 1041"/>
                <a:gd name="T6" fmla="*/ 510 w 801"/>
                <a:gd name="T7" fmla="*/ 80 h 1041"/>
                <a:gd name="T8" fmla="*/ 629 w 801"/>
                <a:gd name="T9" fmla="*/ 138 h 1041"/>
                <a:gd name="T10" fmla="*/ 683 w 801"/>
                <a:gd name="T11" fmla="*/ 164 h 1041"/>
                <a:gd name="T12" fmla="*/ 788 w 801"/>
                <a:gd name="T13" fmla="*/ 190 h 1041"/>
                <a:gd name="T14" fmla="*/ 800 w 801"/>
                <a:gd name="T15" fmla="*/ 219 h 1041"/>
                <a:gd name="T16" fmla="*/ 712 w 801"/>
                <a:gd name="T17" fmla="*/ 286 h 1041"/>
                <a:gd name="T18" fmla="*/ 690 w 801"/>
                <a:gd name="T19" fmla="*/ 342 h 1041"/>
                <a:gd name="T20" fmla="*/ 686 w 801"/>
                <a:gd name="T21" fmla="*/ 373 h 1041"/>
                <a:gd name="T22" fmla="*/ 654 w 801"/>
                <a:gd name="T23" fmla="*/ 405 h 1041"/>
                <a:gd name="T24" fmla="*/ 626 w 801"/>
                <a:gd name="T25" fmla="*/ 439 h 1041"/>
                <a:gd name="T26" fmla="*/ 608 w 801"/>
                <a:gd name="T27" fmla="*/ 481 h 1041"/>
                <a:gd name="T28" fmla="*/ 481 w 801"/>
                <a:gd name="T29" fmla="*/ 585 h 1041"/>
                <a:gd name="T30" fmla="*/ 434 w 801"/>
                <a:gd name="T31" fmla="*/ 533 h 1041"/>
                <a:gd name="T32" fmla="*/ 477 w 801"/>
                <a:gd name="T33" fmla="*/ 665 h 1041"/>
                <a:gd name="T34" fmla="*/ 383 w 801"/>
                <a:gd name="T35" fmla="*/ 1016 h 1041"/>
                <a:gd name="T36" fmla="*/ 295 w 801"/>
                <a:gd name="T37" fmla="*/ 964 h 1041"/>
                <a:gd name="T38" fmla="*/ 266 w 801"/>
                <a:gd name="T39" fmla="*/ 704 h 1041"/>
                <a:gd name="T40" fmla="*/ 234 w 801"/>
                <a:gd name="T41" fmla="*/ 300 h 1041"/>
                <a:gd name="T42" fmla="*/ 228 w 801"/>
                <a:gd name="T43" fmla="*/ 309 h 1041"/>
                <a:gd name="T44" fmla="*/ 225 w 801"/>
                <a:gd name="T45" fmla="*/ 785 h 1041"/>
                <a:gd name="T46" fmla="*/ 194 w 801"/>
                <a:gd name="T47" fmla="*/ 962 h 1041"/>
                <a:gd name="T48" fmla="*/ 101 w 801"/>
                <a:gd name="T49" fmla="*/ 1008 h 1041"/>
                <a:gd name="T50" fmla="*/ 9 w 801"/>
                <a:gd name="T51" fmla="*/ 962 h 1041"/>
                <a:gd name="T52" fmla="*/ 3 w 801"/>
                <a:gd name="T53" fmla="*/ 947 h 1041"/>
                <a:gd name="T54" fmla="*/ 11 w 801"/>
                <a:gd name="T55" fmla="*/ 940 h 1041"/>
                <a:gd name="T56" fmla="*/ 78 w 801"/>
                <a:gd name="T57" fmla="*/ 938 h 1041"/>
                <a:gd name="T58" fmla="*/ 101 w 801"/>
                <a:gd name="T59" fmla="*/ 663 h 1041"/>
                <a:gd name="T60" fmla="*/ 101 w 801"/>
                <a:gd name="T61" fmla="*/ 594 h 1041"/>
                <a:gd name="T62" fmla="*/ 101 w 801"/>
                <a:gd name="T63" fmla="*/ 503 h 1041"/>
                <a:gd name="T64" fmla="*/ 99 w 801"/>
                <a:gd name="T65" fmla="*/ 480 h 1041"/>
                <a:gd name="T66" fmla="*/ 99 w 801"/>
                <a:gd name="T67" fmla="*/ 365 h 1041"/>
                <a:gd name="T68" fmla="*/ 101 w 801"/>
                <a:gd name="T69" fmla="*/ 274 h 1041"/>
                <a:gd name="T70" fmla="*/ 151 w 801"/>
                <a:gd name="T71" fmla="*/ 84 h 1041"/>
                <a:gd name="T72" fmla="*/ 168 w 801"/>
                <a:gd name="T73" fmla="*/ 23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1" h="1041">
                  <a:moveTo>
                    <a:pt x="168" y="23"/>
                  </a:moveTo>
                  <a:cubicBezTo>
                    <a:pt x="205" y="43"/>
                    <a:pt x="243" y="43"/>
                    <a:pt x="281" y="23"/>
                  </a:cubicBezTo>
                  <a:cubicBezTo>
                    <a:pt x="318" y="0"/>
                    <a:pt x="357" y="17"/>
                    <a:pt x="396" y="11"/>
                  </a:cubicBezTo>
                  <a:cubicBezTo>
                    <a:pt x="449" y="10"/>
                    <a:pt x="499" y="2"/>
                    <a:pt x="510" y="80"/>
                  </a:cubicBezTo>
                  <a:cubicBezTo>
                    <a:pt x="519" y="149"/>
                    <a:pt x="588" y="118"/>
                    <a:pt x="629" y="138"/>
                  </a:cubicBezTo>
                  <a:cubicBezTo>
                    <a:pt x="648" y="145"/>
                    <a:pt x="663" y="159"/>
                    <a:pt x="683" y="164"/>
                  </a:cubicBezTo>
                  <a:cubicBezTo>
                    <a:pt x="716" y="176"/>
                    <a:pt x="758" y="164"/>
                    <a:pt x="788" y="190"/>
                  </a:cubicBezTo>
                  <a:cubicBezTo>
                    <a:pt x="796" y="199"/>
                    <a:pt x="799" y="208"/>
                    <a:pt x="800" y="219"/>
                  </a:cubicBezTo>
                  <a:cubicBezTo>
                    <a:pt x="794" y="272"/>
                    <a:pt x="751" y="277"/>
                    <a:pt x="712" y="286"/>
                  </a:cubicBezTo>
                  <a:cubicBezTo>
                    <a:pt x="674" y="294"/>
                    <a:pt x="678" y="317"/>
                    <a:pt x="690" y="342"/>
                  </a:cubicBezTo>
                  <a:cubicBezTo>
                    <a:pt x="692" y="353"/>
                    <a:pt x="690" y="364"/>
                    <a:pt x="686" y="373"/>
                  </a:cubicBezTo>
                  <a:cubicBezTo>
                    <a:pt x="678" y="387"/>
                    <a:pt x="666" y="397"/>
                    <a:pt x="654" y="405"/>
                  </a:cubicBezTo>
                  <a:cubicBezTo>
                    <a:pt x="643" y="416"/>
                    <a:pt x="634" y="426"/>
                    <a:pt x="626" y="439"/>
                  </a:cubicBezTo>
                  <a:cubicBezTo>
                    <a:pt x="619" y="452"/>
                    <a:pt x="612" y="466"/>
                    <a:pt x="608" y="481"/>
                  </a:cubicBezTo>
                  <a:cubicBezTo>
                    <a:pt x="561" y="509"/>
                    <a:pt x="544" y="575"/>
                    <a:pt x="481" y="585"/>
                  </a:cubicBezTo>
                  <a:cubicBezTo>
                    <a:pt x="454" y="579"/>
                    <a:pt x="437" y="564"/>
                    <a:pt x="434" y="533"/>
                  </a:cubicBezTo>
                  <a:cubicBezTo>
                    <a:pt x="432" y="582"/>
                    <a:pt x="449" y="622"/>
                    <a:pt x="477" y="665"/>
                  </a:cubicBezTo>
                  <a:cubicBezTo>
                    <a:pt x="541" y="765"/>
                    <a:pt x="486" y="966"/>
                    <a:pt x="383" y="1016"/>
                  </a:cubicBezTo>
                  <a:cubicBezTo>
                    <a:pt x="333" y="1040"/>
                    <a:pt x="310" y="1014"/>
                    <a:pt x="295" y="964"/>
                  </a:cubicBezTo>
                  <a:cubicBezTo>
                    <a:pt x="269" y="878"/>
                    <a:pt x="283" y="790"/>
                    <a:pt x="266" y="704"/>
                  </a:cubicBezTo>
                  <a:cubicBezTo>
                    <a:pt x="272" y="567"/>
                    <a:pt x="293" y="430"/>
                    <a:pt x="234" y="300"/>
                  </a:cubicBezTo>
                  <a:cubicBezTo>
                    <a:pt x="223" y="294"/>
                    <a:pt x="231" y="306"/>
                    <a:pt x="228" y="309"/>
                  </a:cubicBezTo>
                  <a:cubicBezTo>
                    <a:pt x="223" y="469"/>
                    <a:pt x="226" y="627"/>
                    <a:pt x="225" y="785"/>
                  </a:cubicBezTo>
                  <a:cubicBezTo>
                    <a:pt x="225" y="846"/>
                    <a:pt x="215" y="906"/>
                    <a:pt x="194" y="962"/>
                  </a:cubicBezTo>
                  <a:cubicBezTo>
                    <a:pt x="177" y="1005"/>
                    <a:pt x="153" y="1036"/>
                    <a:pt x="101" y="1008"/>
                  </a:cubicBezTo>
                  <a:cubicBezTo>
                    <a:pt x="83" y="967"/>
                    <a:pt x="47" y="962"/>
                    <a:pt x="9" y="962"/>
                  </a:cubicBezTo>
                  <a:cubicBezTo>
                    <a:pt x="3" y="958"/>
                    <a:pt x="0" y="951"/>
                    <a:pt x="3" y="947"/>
                  </a:cubicBezTo>
                  <a:cubicBezTo>
                    <a:pt x="6" y="942"/>
                    <a:pt x="8" y="940"/>
                    <a:pt x="11" y="940"/>
                  </a:cubicBezTo>
                  <a:cubicBezTo>
                    <a:pt x="34" y="940"/>
                    <a:pt x="57" y="940"/>
                    <a:pt x="78" y="938"/>
                  </a:cubicBezTo>
                  <a:cubicBezTo>
                    <a:pt x="110" y="848"/>
                    <a:pt x="69" y="753"/>
                    <a:pt x="101" y="663"/>
                  </a:cubicBezTo>
                  <a:cubicBezTo>
                    <a:pt x="101" y="640"/>
                    <a:pt x="101" y="617"/>
                    <a:pt x="101" y="594"/>
                  </a:cubicBezTo>
                  <a:cubicBezTo>
                    <a:pt x="119" y="564"/>
                    <a:pt x="118" y="533"/>
                    <a:pt x="101" y="503"/>
                  </a:cubicBezTo>
                  <a:cubicBezTo>
                    <a:pt x="101" y="495"/>
                    <a:pt x="99" y="488"/>
                    <a:pt x="99" y="480"/>
                  </a:cubicBezTo>
                  <a:cubicBezTo>
                    <a:pt x="84" y="442"/>
                    <a:pt x="83" y="404"/>
                    <a:pt x="99" y="365"/>
                  </a:cubicBezTo>
                  <a:cubicBezTo>
                    <a:pt x="99" y="335"/>
                    <a:pt x="99" y="304"/>
                    <a:pt x="101" y="274"/>
                  </a:cubicBezTo>
                  <a:cubicBezTo>
                    <a:pt x="98" y="205"/>
                    <a:pt x="107" y="141"/>
                    <a:pt x="151" y="84"/>
                  </a:cubicBezTo>
                  <a:cubicBezTo>
                    <a:pt x="160" y="71"/>
                    <a:pt x="162" y="45"/>
                    <a:pt x="168" y="23"/>
                  </a:cubicBezTo>
                </a:path>
              </a:pathLst>
            </a:custGeom>
            <a:solidFill>
              <a:srgbClr val="28282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10" name="Forme libre 1909"/>
            <p:cNvSpPr>
              <a:spLocks noChangeArrowheads="1"/>
            </p:cNvSpPr>
            <p:nvPr userDrawn="1"/>
          </p:nvSpPr>
          <p:spPr bwMode="auto">
            <a:xfrm>
              <a:off x="3475038" y="2146300"/>
              <a:ext cx="22225" cy="100013"/>
            </a:xfrm>
            <a:custGeom>
              <a:avLst/>
              <a:gdLst>
                <a:gd name="T0" fmla="*/ 41 w 62"/>
                <a:gd name="T1" fmla="*/ 0 h 276"/>
                <a:gd name="T2" fmla="*/ 18 w 62"/>
                <a:gd name="T3" fmla="*/ 275 h 276"/>
                <a:gd name="T4" fmla="*/ 41 w 62"/>
                <a:gd name="T5" fmla="*/ 0 h 276"/>
              </a:gdLst>
              <a:ahLst/>
              <a:cxnLst>
                <a:cxn ang="0">
                  <a:pos x="T0" y="T1"/>
                </a:cxn>
                <a:cxn ang="0">
                  <a:pos x="T2" y="T3"/>
                </a:cxn>
                <a:cxn ang="0">
                  <a:pos x="T4" y="T5"/>
                </a:cxn>
              </a:cxnLst>
              <a:rect l="0" t="0" r="r" b="b"/>
              <a:pathLst>
                <a:path w="62" h="276">
                  <a:moveTo>
                    <a:pt x="41" y="0"/>
                  </a:moveTo>
                  <a:cubicBezTo>
                    <a:pt x="35" y="92"/>
                    <a:pt x="61" y="187"/>
                    <a:pt x="18" y="275"/>
                  </a:cubicBezTo>
                  <a:cubicBezTo>
                    <a:pt x="26" y="182"/>
                    <a:pt x="0" y="89"/>
                    <a:pt x="41" y="0"/>
                  </a:cubicBezTo>
                </a:path>
              </a:pathLst>
            </a:custGeom>
            <a:solidFill>
              <a:srgbClr val="16161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11" name="Forme libre 1910"/>
            <p:cNvSpPr>
              <a:spLocks noChangeArrowheads="1"/>
            </p:cNvSpPr>
            <p:nvPr userDrawn="1"/>
          </p:nvSpPr>
          <p:spPr bwMode="auto">
            <a:xfrm>
              <a:off x="3479800" y="2038350"/>
              <a:ext cx="9525" cy="41275"/>
            </a:xfrm>
            <a:custGeom>
              <a:avLst/>
              <a:gdLst>
                <a:gd name="T0" fmla="*/ 24 w 25"/>
                <a:gd name="T1" fmla="*/ 0 h 115"/>
                <a:gd name="T2" fmla="*/ 24 w 25"/>
                <a:gd name="T3" fmla="*/ 114 h 115"/>
                <a:gd name="T4" fmla="*/ 24 w 25"/>
                <a:gd name="T5" fmla="*/ 0 h 115"/>
              </a:gdLst>
              <a:ahLst/>
              <a:cxnLst>
                <a:cxn ang="0">
                  <a:pos x="T0" y="T1"/>
                </a:cxn>
                <a:cxn ang="0">
                  <a:pos x="T2" y="T3"/>
                </a:cxn>
                <a:cxn ang="0">
                  <a:pos x="T4" y="T5"/>
                </a:cxn>
              </a:cxnLst>
              <a:rect l="0" t="0" r="r" b="b"/>
              <a:pathLst>
                <a:path w="25" h="115">
                  <a:moveTo>
                    <a:pt x="24" y="0"/>
                  </a:moveTo>
                  <a:cubicBezTo>
                    <a:pt x="24" y="38"/>
                    <a:pt x="24" y="76"/>
                    <a:pt x="24" y="114"/>
                  </a:cubicBezTo>
                  <a:cubicBezTo>
                    <a:pt x="0" y="78"/>
                    <a:pt x="0" y="38"/>
                    <a:pt x="24" y="0"/>
                  </a:cubicBezTo>
                </a:path>
              </a:pathLst>
            </a:custGeom>
            <a:solidFill>
              <a:srgbClr val="16161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12" name="Forme libre 1911"/>
            <p:cNvSpPr>
              <a:spLocks noChangeArrowheads="1"/>
            </p:cNvSpPr>
            <p:nvPr userDrawn="1"/>
          </p:nvSpPr>
          <p:spPr bwMode="auto">
            <a:xfrm>
              <a:off x="3489325" y="2087563"/>
              <a:ext cx="7938" cy="33337"/>
            </a:xfrm>
            <a:custGeom>
              <a:avLst/>
              <a:gdLst>
                <a:gd name="T0" fmla="*/ 0 w 22"/>
                <a:gd name="T1" fmla="*/ 0 h 93"/>
                <a:gd name="T2" fmla="*/ 0 w 22"/>
                <a:gd name="T3" fmla="*/ 92 h 93"/>
                <a:gd name="T4" fmla="*/ 0 w 22"/>
                <a:gd name="T5" fmla="*/ 0 h 93"/>
              </a:gdLst>
              <a:ahLst/>
              <a:cxnLst>
                <a:cxn ang="0">
                  <a:pos x="T0" y="T1"/>
                </a:cxn>
                <a:cxn ang="0">
                  <a:pos x="T2" y="T3"/>
                </a:cxn>
                <a:cxn ang="0">
                  <a:pos x="T4" y="T5"/>
                </a:cxn>
              </a:cxnLst>
              <a:rect l="0" t="0" r="r" b="b"/>
              <a:pathLst>
                <a:path w="22" h="93">
                  <a:moveTo>
                    <a:pt x="0" y="0"/>
                  </a:moveTo>
                  <a:cubicBezTo>
                    <a:pt x="21" y="31"/>
                    <a:pt x="21" y="61"/>
                    <a:pt x="0" y="92"/>
                  </a:cubicBezTo>
                  <a:cubicBezTo>
                    <a:pt x="0" y="63"/>
                    <a:pt x="0" y="32"/>
                    <a:pt x="0" y="0"/>
                  </a:cubicBezTo>
                </a:path>
              </a:pathLst>
            </a:custGeom>
            <a:solidFill>
              <a:srgbClr val="16161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13" name="Forme libre 1912"/>
            <p:cNvSpPr>
              <a:spLocks noChangeArrowheads="1"/>
            </p:cNvSpPr>
            <p:nvPr userDrawn="1"/>
          </p:nvSpPr>
          <p:spPr bwMode="auto">
            <a:xfrm>
              <a:off x="3448050" y="2244725"/>
              <a:ext cx="9525" cy="7938"/>
            </a:xfrm>
            <a:custGeom>
              <a:avLst/>
              <a:gdLst>
                <a:gd name="T0" fmla="*/ 24 w 25"/>
                <a:gd name="T1" fmla="*/ 0 h 24"/>
                <a:gd name="T2" fmla="*/ 23 w 25"/>
                <a:gd name="T3" fmla="*/ 23 h 24"/>
                <a:gd name="T4" fmla="*/ 0 w 25"/>
                <a:gd name="T5" fmla="*/ 21 h 24"/>
                <a:gd name="T6" fmla="*/ 24 w 25"/>
                <a:gd name="T7" fmla="*/ 0 h 24"/>
              </a:gdLst>
              <a:ahLst/>
              <a:cxnLst>
                <a:cxn ang="0">
                  <a:pos x="T0" y="T1"/>
                </a:cxn>
                <a:cxn ang="0">
                  <a:pos x="T2" y="T3"/>
                </a:cxn>
                <a:cxn ang="0">
                  <a:pos x="T4" y="T5"/>
                </a:cxn>
                <a:cxn ang="0">
                  <a:pos x="T6" y="T7"/>
                </a:cxn>
              </a:cxnLst>
              <a:rect l="0" t="0" r="r" b="b"/>
              <a:pathLst>
                <a:path w="25" h="24">
                  <a:moveTo>
                    <a:pt x="24" y="0"/>
                  </a:moveTo>
                  <a:cubicBezTo>
                    <a:pt x="24" y="8"/>
                    <a:pt x="24" y="15"/>
                    <a:pt x="23" y="23"/>
                  </a:cubicBezTo>
                  <a:cubicBezTo>
                    <a:pt x="15" y="23"/>
                    <a:pt x="7" y="21"/>
                    <a:pt x="0" y="21"/>
                  </a:cubicBezTo>
                  <a:cubicBezTo>
                    <a:pt x="9" y="14"/>
                    <a:pt x="17" y="8"/>
                    <a:pt x="24" y="0"/>
                  </a:cubicBezTo>
                </a:path>
              </a:pathLst>
            </a:custGeom>
            <a:solidFill>
              <a:srgbClr val="16161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14" name="Forme libre 1913"/>
            <p:cNvSpPr>
              <a:spLocks noChangeArrowheads="1"/>
            </p:cNvSpPr>
            <p:nvPr userDrawn="1"/>
          </p:nvSpPr>
          <p:spPr bwMode="auto">
            <a:xfrm>
              <a:off x="3411538" y="2036763"/>
              <a:ext cx="254000" cy="712787"/>
            </a:xfrm>
            <a:custGeom>
              <a:avLst/>
              <a:gdLst>
                <a:gd name="T0" fmla="*/ 446 w 705"/>
                <a:gd name="T1" fmla="*/ 347 h 1978"/>
                <a:gd name="T2" fmla="*/ 446 w 705"/>
                <a:gd name="T3" fmla="*/ 608 h 1978"/>
                <a:gd name="T4" fmla="*/ 565 w 705"/>
                <a:gd name="T5" fmla="*/ 490 h 1978"/>
                <a:gd name="T6" fmla="*/ 548 w 705"/>
                <a:gd name="T7" fmla="*/ 307 h 1978"/>
                <a:gd name="T8" fmla="*/ 521 w 705"/>
                <a:gd name="T9" fmla="*/ 29 h 1978"/>
                <a:gd name="T10" fmla="*/ 542 w 705"/>
                <a:gd name="T11" fmla="*/ 6 h 1978"/>
                <a:gd name="T12" fmla="*/ 582 w 705"/>
                <a:gd name="T13" fmla="*/ 23 h 1978"/>
                <a:gd name="T14" fmla="*/ 600 w 705"/>
                <a:gd name="T15" fmla="*/ 110 h 1978"/>
                <a:gd name="T16" fmla="*/ 603 w 705"/>
                <a:gd name="T17" fmla="*/ 211 h 1978"/>
                <a:gd name="T18" fmla="*/ 631 w 705"/>
                <a:gd name="T19" fmla="*/ 230 h 1978"/>
                <a:gd name="T20" fmla="*/ 686 w 705"/>
                <a:gd name="T21" fmla="*/ 389 h 1978"/>
                <a:gd name="T22" fmla="*/ 698 w 705"/>
                <a:gd name="T23" fmla="*/ 624 h 1978"/>
                <a:gd name="T24" fmla="*/ 617 w 705"/>
                <a:gd name="T25" fmla="*/ 733 h 1978"/>
                <a:gd name="T26" fmla="*/ 553 w 705"/>
                <a:gd name="T27" fmla="*/ 838 h 1978"/>
                <a:gd name="T28" fmla="*/ 544 w 705"/>
                <a:gd name="T29" fmla="*/ 1058 h 1978"/>
                <a:gd name="T30" fmla="*/ 611 w 705"/>
                <a:gd name="T31" fmla="*/ 992 h 1978"/>
                <a:gd name="T32" fmla="*/ 698 w 705"/>
                <a:gd name="T33" fmla="*/ 1087 h 1978"/>
                <a:gd name="T34" fmla="*/ 542 w 705"/>
                <a:gd name="T35" fmla="*/ 1842 h 1978"/>
                <a:gd name="T36" fmla="*/ 313 w 705"/>
                <a:gd name="T37" fmla="*/ 1971 h 1978"/>
                <a:gd name="T38" fmla="*/ 211 w 705"/>
                <a:gd name="T39" fmla="*/ 1918 h 1978"/>
                <a:gd name="T40" fmla="*/ 174 w 705"/>
                <a:gd name="T41" fmla="*/ 1887 h 1978"/>
                <a:gd name="T42" fmla="*/ 127 w 705"/>
                <a:gd name="T43" fmla="*/ 1849 h 1978"/>
                <a:gd name="T44" fmla="*/ 89 w 705"/>
                <a:gd name="T45" fmla="*/ 1828 h 1978"/>
                <a:gd name="T46" fmla="*/ 28 w 705"/>
                <a:gd name="T47" fmla="*/ 1765 h 1978"/>
                <a:gd name="T48" fmla="*/ 8 w 705"/>
                <a:gd name="T49" fmla="*/ 1744 h 1978"/>
                <a:gd name="T50" fmla="*/ 0 w 705"/>
                <a:gd name="T51" fmla="*/ 1716 h 1978"/>
                <a:gd name="T52" fmla="*/ 8 w 705"/>
                <a:gd name="T53" fmla="*/ 1689 h 1978"/>
                <a:gd name="T54" fmla="*/ 12 w 705"/>
                <a:gd name="T55" fmla="*/ 1675 h 1978"/>
                <a:gd name="T56" fmla="*/ 110 w 705"/>
                <a:gd name="T57" fmla="*/ 1622 h 1978"/>
                <a:gd name="T58" fmla="*/ 192 w 705"/>
                <a:gd name="T59" fmla="*/ 1557 h 1978"/>
                <a:gd name="T60" fmla="*/ 194 w 705"/>
                <a:gd name="T61" fmla="*/ 1354 h 1978"/>
                <a:gd name="T62" fmla="*/ 186 w 705"/>
                <a:gd name="T63" fmla="*/ 1342 h 1978"/>
                <a:gd name="T64" fmla="*/ 194 w 705"/>
                <a:gd name="T65" fmla="*/ 1336 h 1978"/>
                <a:gd name="T66" fmla="*/ 174 w 705"/>
                <a:gd name="T67" fmla="*/ 1057 h 1978"/>
                <a:gd name="T68" fmla="*/ 183 w 705"/>
                <a:gd name="T69" fmla="*/ 968 h 1978"/>
                <a:gd name="T70" fmla="*/ 240 w 705"/>
                <a:gd name="T71" fmla="*/ 884 h 1978"/>
                <a:gd name="T72" fmla="*/ 315 w 705"/>
                <a:gd name="T73" fmla="*/ 967 h 1978"/>
                <a:gd name="T74" fmla="*/ 315 w 705"/>
                <a:gd name="T75" fmla="*/ 1118 h 1978"/>
                <a:gd name="T76" fmla="*/ 370 w 705"/>
                <a:gd name="T77" fmla="*/ 915 h 1978"/>
                <a:gd name="T78" fmla="*/ 363 w 705"/>
                <a:gd name="T79" fmla="*/ 447 h 1978"/>
                <a:gd name="T80" fmla="*/ 446 w 705"/>
                <a:gd name="T81" fmla="*/ 347 h 1978"/>
                <a:gd name="T82" fmla="*/ 510 w 705"/>
                <a:gd name="T83" fmla="*/ 1424 h 1978"/>
                <a:gd name="T84" fmla="*/ 519 w 705"/>
                <a:gd name="T85" fmla="*/ 1207 h 1978"/>
                <a:gd name="T86" fmla="*/ 510 w 705"/>
                <a:gd name="T87" fmla="*/ 1424 h 1978"/>
                <a:gd name="T88" fmla="*/ 512 w 705"/>
                <a:gd name="T89" fmla="*/ 1449 h 1978"/>
                <a:gd name="T90" fmla="*/ 512 w 705"/>
                <a:gd name="T91" fmla="*/ 1449 h 1978"/>
                <a:gd name="T92" fmla="*/ 299 w 705"/>
                <a:gd name="T93" fmla="*/ 1354 h 1978"/>
                <a:gd name="T94" fmla="*/ 312 w 705"/>
                <a:gd name="T95" fmla="*/ 1237 h 1978"/>
                <a:gd name="T96" fmla="*/ 299 w 705"/>
                <a:gd name="T97" fmla="*/ 1354 h 1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5" h="1978">
                  <a:moveTo>
                    <a:pt x="446" y="347"/>
                  </a:moveTo>
                  <a:lnTo>
                    <a:pt x="446" y="608"/>
                  </a:lnTo>
                  <a:cubicBezTo>
                    <a:pt x="501" y="574"/>
                    <a:pt x="539" y="533"/>
                    <a:pt x="565" y="490"/>
                  </a:cubicBezTo>
                  <a:cubicBezTo>
                    <a:pt x="600" y="434"/>
                    <a:pt x="589" y="366"/>
                    <a:pt x="548" y="307"/>
                  </a:cubicBezTo>
                  <a:cubicBezTo>
                    <a:pt x="489" y="220"/>
                    <a:pt x="518" y="124"/>
                    <a:pt x="521" y="29"/>
                  </a:cubicBezTo>
                  <a:cubicBezTo>
                    <a:pt x="521" y="21"/>
                    <a:pt x="533" y="9"/>
                    <a:pt x="542" y="6"/>
                  </a:cubicBezTo>
                  <a:cubicBezTo>
                    <a:pt x="557" y="0"/>
                    <a:pt x="571" y="11"/>
                    <a:pt x="582" y="23"/>
                  </a:cubicBezTo>
                  <a:cubicBezTo>
                    <a:pt x="602" y="49"/>
                    <a:pt x="605" y="78"/>
                    <a:pt x="600" y="110"/>
                  </a:cubicBezTo>
                  <a:cubicBezTo>
                    <a:pt x="596" y="143"/>
                    <a:pt x="583" y="177"/>
                    <a:pt x="603" y="211"/>
                  </a:cubicBezTo>
                  <a:cubicBezTo>
                    <a:pt x="614" y="214"/>
                    <a:pt x="623" y="221"/>
                    <a:pt x="631" y="230"/>
                  </a:cubicBezTo>
                  <a:cubicBezTo>
                    <a:pt x="647" y="284"/>
                    <a:pt x="684" y="331"/>
                    <a:pt x="686" y="389"/>
                  </a:cubicBezTo>
                  <a:cubicBezTo>
                    <a:pt x="704" y="467"/>
                    <a:pt x="695" y="545"/>
                    <a:pt x="698" y="624"/>
                  </a:cubicBezTo>
                  <a:cubicBezTo>
                    <a:pt x="699" y="682"/>
                    <a:pt x="670" y="719"/>
                    <a:pt x="617" y="733"/>
                  </a:cubicBezTo>
                  <a:cubicBezTo>
                    <a:pt x="559" y="748"/>
                    <a:pt x="547" y="789"/>
                    <a:pt x="553" y="838"/>
                  </a:cubicBezTo>
                  <a:cubicBezTo>
                    <a:pt x="562" y="912"/>
                    <a:pt x="555" y="985"/>
                    <a:pt x="544" y="1058"/>
                  </a:cubicBezTo>
                  <a:cubicBezTo>
                    <a:pt x="553" y="1023"/>
                    <a:pt x="565" y="994"/>
                    <a:pt x="611" y="992"/>
                  </a:cubicBezTo>
                  <a:cubicBezTo>
                    <a:pt x="673" y="989"/>
                    <a:pt x="698" y="1029"/>
                    <a:pt x="698" y="1087"/>
                  </a:cubicBezTo>
                  <a:cubicBezTo>
                    <a:pt x="657" y="1341"/>
                    <a:pt x="675" y="1608"/>
                    <a:pt x="542" y="1842"/>
                  </a:cubicBezTo>
                  <a:cubicBezTo>
                    <a:pt x="466" y="1884"/>
                    <a:pt x="394" y="1938"/>
                    <a:pt x="313" y="1971"/>
                  </a:cubicBezTo>
                  <a:cubicBezTo>
                    <a:pt x="267" y="1977"/>
                    <a:pt x="241" y="1944"/>
                    <a:pt x="211" y="1918"/>
                  </a:cubicBezTo>
                  <a:cubicBezTo>
                    <a:pt x="199" y="1907"/>
                    <a:pt x="186" y="1898"/>
                    <a:pt x="174" y="1887"/>
                  </a:cubicBezTo>
                  <a:cubicBezTo>
                    <a:pt x="159" y="1874"/>
                    <a:pt x="144" y="1861"/>
                    <a:pt x="127" y="1849"/>
                  </a:cubicBezTo>
                  <a:cubicBezTo>
                    <a:pt x="115" y="1842"/>
                    <a:pt x="102" y="1834"/>
                    <a:pt x="89" y="1828"/>
                  </a:cubicBezTo>
                  <a:cubicBezTo>
                    <a:pt x="58" y="1817"/>
                    <a:pt x="50" y="1785"/>
                    <a:pt x="28" y="1765"/>
                  </a:cubicBezTo>
                  <a:cubicBezTo>
                    <a:pt x="20" y="1759"/>
                    <a:pt x="14" y="1751"/>
                    <a:pt x="8" y="1744"/>
                  </a:cubicBezTo>
                  <a:cubicBezTo>
                    <a:pt x="3" y="1735"/>
                    <a:pt x="0" y="1727"/>
                    <a:pt x="0" y="1716"/>
                  </a:cubicBezTo>
                  <a:cubicBezTo>
                    <a:pt x="2" y="1707"/>
                    <a:pt x="3" y="1698"/>
                    <a:pt x="8" y="1689"/>
                  </a:cubicBezTo>
                  <a:lnTo>
                    <a:pt x="12" y="1675"/>
                  </a:lnTo>
                  <a:cubicBezTo>
                    <a:pt x="32" y="1635"/>
                    <a:pt x="57" y="1612"/>
                    <a:pt x="110" y="1622"/>
                  </a:cubicBezTo>
                  <a:cubicBezTo>
                    <a:pt x="180" y="1634"/>
                    <a:pt x="189" y="1625"/>
                    <a:pt x="192" y="1557"/>
                  </a:cubicBezTo>
                  <a:cubicBezTo>
                    <a:pt x="195" y="1490"/>
                    <a:pt x="194" y="1422"/>
                    <a:pt x="194" y="1354"/>
                  </a:cubicBezTo>
                  <a:cubicBezTo>
                    <a:pt x="186" y="1350"/>
                    <a:pt x="183" y="1346"/>
                    <a:pt x="186" y="1342"/>
                  </a:cubicBezTo>
                  <a:cubicBezTo>
                    <a:pt x="189" y="1337"/>
                    <a:pt x="191" y="1336"/>
                    <a:pt x="194" y="1336"/>
                  </a:cubicBezTo>
                  <a:cubicBezTo>
                    <a:pt x="160" y="1244"/>
                    <a:pt x="177" y="1150"/>
                    <a:pt x="174" y="1057"/>
                  </a:cubicBezTo>
                  <a:cubicBezTo>
                    <a:pt x="192" y="1029"/>
                    <a:pt x="182" y="997"/>
                    <a:pt x="183" y="968"/>
                  </a:cubicBezTo>
                  <a:cubicBezTo>
                    <a:pt x="185" y="928"/>
                    <a:pt x="189" y="887"/>
                    <a:pt x="240" y="884"/>
                  </a:cubicBezTo>
                  <a:cubicBezTo>
                    <a:pt x="293" y="881"/>
                    <a:pt x="313" y="922"/>
                    <a:pt x="315" y="967"/>
                  </a:cubicBezTo>
                  <a:cubicBezTo>
                    <a:pt x="315" y="1018"/>
                    <a:pt x="316" y="1069"/>
                    <a:pt x="315" y="1118"/>
                  </a:cubicBezTo>
                  <a:cubicBezTo>
                    <a:pt x="333" y="1050"/>
                    <a:pt x="369" y="986"/>
                    <a:pt x="370" y="915"/>
                  </a:cubicBezTo>
                  <a:cubicBezTo>
                    <a:pt x="373" y="759"/>
                    <a:pt x="370" y="603"/>
                    <a:pt x="363" y="447"/>
                  </a:cubicBezTo>
                  <a:cubicBezTo>
                    <a:pt x="359" y="386"/>
                    <a:pt x="365" y="334"/>
                    <a:pt x="446" y="347"/>
                  </a:cubicBezTo>
                  <a:close/>
                  <a:moveTo>
                    <a:pt x="510" y="1424"/>
                  </a:moveTo>
                  <a:cubicBezTo>
                    <a:pt x="522" y="1352"/>
                    <a:pt x="516" y="1279"/>
                    <a:pt x="519" y="1207"/>
                  </a:cubicBezTo>
                  <a:cubicBezTo>
                    <a:pt x="508" y="1279"/>
                    <a:pt x="501" y="1351"/>
                    <a:pt x="510" y="1424"/>
                  </a:cubicBezTo>
                  <a:close/>
                  <a:moveTo>
                    <a:pt x="512" y="1449"/>
                  </a:moveTo>
                  <a:cubicBezTo>
                    <a:pt x="506" y="1460"/>
                    <a:pt x="519" y="1449"/>
                    <a:pt x="512" y="1449"/>
                  </a:cubicBezTo>
                  <a:close/>
                  <a:moveTo>
                    <a:pt x="299" y="1354"/>
                  </a:moveTo>
                  <a:cubicBezTo>
                    <a:pt x="312" y="1332"/>
                    <a:pt x="318" y="1283"/>
                    <a:pt x="312" y="1237"/>
                  </a:cubicBezTo>
                  <a:cubicBezTo>
                    <a:pt x="309" y="1278"/>
                    <a:pt x="305" y="1318"/>
                    <a:pt x="299" y="1354"/>
                  </a:cubicBezTo>
                  <a:close/>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15" name="Forme libre 1914"/>
            <p:cNvSpPr>
              <a:spLocks noChangeArrowheads="1"/>
            </p:cNvSpPr>
            <p:nvPr userDrawn="1"/>
          </p:nvSpPr>
          <p:spPr bwMode="auto">
            <a:xfrm>
              <a:off x="3432175" y="1992313"/>
              <a:ext cx="141288" cy="609600"/>
            </a:xfrm>
            <a:custGeom>
              <a:avLst/>
              <a:gdLst>
                <a:gd name="T0" fmla="*/ 385 w 392"/>
                <a:gd name="T1" fmla="*/ 471 h 1693"/>
                <a:gd name="T2" fmla="*/ 356 w 392"/>
                <a:gd name="T3" fmla="*/ 562 h 1693"/>
                <a:gd name="T4" fmla="*/ 364 w 392"/>
                <a:gd name="T5" fmla="*/ 1087 h 1693"/>
                <a:gd name="T6" fmla="*/ 325 w 392"/>
                <a:gd name="T7" fmla="*/ 1216 h 1693"/>
                <a:gd name="T8" fmla="*/ 295 w 392"/>
                <a:gd name="T9" fmla="*/ 1323 h 1693"/>
                <a:gd name="T10" fmla="*/ 284 w 392"/>
                <a:gd name="T11" fmla="*/ 1596 h 1693"/>
                <a:gd name="T12" fmla="*/ 255 w 392"/>
                <a:gd name="T13" fmla="*/ 1668 h 1693"/>
                <a:gd name="T14" fmla="*/ 193 w 392"/>
                <a:gd name="T15" fmla="*/ 1680 h 1693"/>
                <a:gd name="T16" fmla="*/ 167 w 392"/>
                <a:gd name="T17" fmla="*/ 1633 h 1693"/>
                <a:gd name="T18" fmla="*/ 180 w 392"/>
                <a:gd name="T19" fmla="*/ 1520 h 1693"/>
                <a:gd name="T20" fmla="*/ 200 w 392"/>
                <a:gd name="T21" fmla="*/ 1098 h 1693"/>
                <a:gd name="T22" fmla="*/ 168 w 392"/>
                <a:gd name="T23" fmla="*/ 1049 h 1693"/>
                <a:gd name="T24" fmla="*/ 138 w 392"/>
                <a:gd name="T25" fmla="*/ 1092 h 1693"/>
                <a:gd name="T26" fmla="*/ 113 w 392"/>
                <a:gd name="T27" fmla="*/ 1179 h 1693"/>
                <a:gd name="T28" fmla="*/ 112 w 392"/>
                <a:gd name="T29" fmla="*/ 1031 h 1693"/>
                <a:gd name="T30" fmla="*/ 0 w 392"/>
                <a:gd name="T31" fmla="*/ 846 h 1693"/>
                <a:gd name="T32" fmla="*/ 81 w 392"/>
                <a:gd name="T33" fmla="*/ 805 h 1693"/>
                <a:gd name="T34" fmla="*/ 157 w 392"/>
                <a:gd name="T35" fmla="*/ 770 h 1693"/>
                <a:gd name="T36" fmla="*/ 225 w 392"/>
                <a:gd name="T37" fmla="*/ 550 h 1693"/>
                <a:gd name="T38" fmla="*/ 226 w 392"/>
                <a:gd name="T39" fmla="*/ 139 h 1693"/>
                <a:gd name="T40" fmla="*/ 278 w 392"/>
                <a:gd name="T41" fmla="*/ 11 h 1693"/>
                <a:gd name="T42" fmla="*/ 318 w 392"/>
                <a:gd name="T43" fmla="*/ 15 h 1693"/>
                <a:gd name="T44" fmla="*/ 388 w 392"/>
                <a:gd name="T45" fmla="*/ 199 h 1693"/>
                <a:gd name="T46" fmla="*/ 385 w 392"/>
                <a:gd name="T47" fmla="*/ 471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2" h="1693">
                  <a:moveTo>
                    <a:pt x="385" y="471"/>
                  </a:moveTo>
                  <a:cubicBezTo>
                    <a:pt x="353" y="493"/>
                    <a:pt x="353" y="525"/>
                    <a:pt x="356" y="562"/>
                  </a:cubicBezTo>
                  <a:cubicBezTo>
                    <a:pt x="367" y="736"/>
                    <a:pt x="377" y="912"/>
                    <a:pt x="364" y="1087"/>
                  </a:cubicBezTo>
                  <a:cubicBezTo>
                    <a:pt x="360" y="1133"/>
                    <a:pt x="357" y="1179"/>
                    <a:pt x="325" y="1216"/>
                  </a:cubicBezTo>
                  <a:cubicBezTo>
                    <a:pt x="299" y="1246"/>
                    <a:pt x="292" y="1284"/>
                    <a:pt x="295" y="1323"/>
                  </a:cubicBezTo>
                  <a:cubicBezTo>
                    <a:pt x="302" y="1414"/>
                    <a:pt x="266" y="1503"/>
                    <a:pt x="284" y="1596"/>
                  </a:cubicBezTo>
                  <a:cubicBezTo>
                    <a:pt x="290" y="1623"/>
                    <a:pt x="278" y="1649"/>
                    <a:pt x="255" y="1668"/>
                  </a:cubicBezTo>
                  <a:cubicBezTo>
                    <a:pt x="237" y="1683"/>
                    <a:pt x="215" y="1692"/>
                    <a:pt x="193" y="1680"/>
                  </a:cubicBezTo>
                  <a:cubicBezTo>
                    <a:pt x="173" y="1671"/>
                    <a:pt x="165" y="1651"/>
                    <a:pt x="167" y="1633"/>
                  </a:cubicBezTo>
                  <a:cubicBezTo>
                    <a:pt x="170" y="1594"/>
                    <a:pt x="173" y="1556"/>
                    <a:pt x="180" y="1520"/>
                  </a:cubicBezTo>
                  <a:cubicBezTo>
                    <a:pt x="211" y="1381"/>
                    <a:pt x="202" y="1239"/>
                    <a:pt x="200" y="1098"/>
                  </a:cubicBezTo>
                  <a:cubicBezTo>
                    <a:pt x="200" y="1077"/>
                    <a:pt x="200" y="1048"/>
                    <a:pt x="168" y="1049"/>
                  </a:cubicBezTo>
                  <a:cubicBezTo>
                    <a:pt x="145" y="1051"/>
                    <a:pt x="141" y="1074"/>
                    <a:pt x="138" y="1092"/>
                  </a:cubicBezTo>
                  <a:cubicBezTo>
                    <a:pt x="131" y="1123"/>
                    <a:pt x="130" y="1153"/>
                    <a:pt x="113" y="1179"/>
                  </a:cubicBezTo>
                  <a:cubicBezTo>
                    <a:pt x="113" y="1130"/>
                    <a:pt x="109" y="1080"/>
                    <a:pt x="112" y="1031"/>
                  </a:cubicBezTo>
                  <a:cubicBezTo>
                    <a:pt x="118" y="944"/>
                    <a:pt x="102" y="872"/>
                    <a:pt x="0" y="846"/>
                  </a:cubicBezTo>
                  <a:cubicBezTo>
                    <a:pt x="20" y="805"/>
                    <a:pt x="54" y="810"/>
                    <a:pt x="81" y="805"/>
                  </a:cubicBezTo>
                  <a:cubicBezTo>
                    <a:pt x="110" y="800"/>
                    <a:pt x="144" y="808"/>
                    <a:pt x="157" y="770"/>
                  </a:cubicBezTo>
                  <a:cubicBezTo>
                    <a:pt x="228" y="712"/>
                    <a:pt x="223" y="628"/>
                    <a:pt x="225" y="550"/>
                  </a:cubicBezTo>
                  <a:cubicBezTo>
                    <a:pt x="229" y="412"/>
                    <a:pt x="226" y="277"/>
                    <a:pt x="226" y="139"/>
                  </a:cubicBezTo>
                  <a:cubicBezTo>
                    <a:pt x="226" y="90"/>
                    <a:pt x="223" y="38"/>
                    <a:pt x="278" y="11"/>
                  </a:cubicBezTo>
                  <a:cubicBezTo>
                    <a:pt x="293" y="2"/>
                    <a:pt x="307" y="0"/>
                    <a:pt x="318" y="15"/>
                  </a:cubicBezTo>
                  <a:cubicBezTo>
                    <a:pt x="373" y="64"/>
                    <a:pt x="391" y="127"/>
                    <a:pt x="388" y="199"/>
                  </a:cubicBezTo>
                  <a:cubicBezTo>
                    <a:pt x="382" y="289"/>
                    <a:pt x="385" y="380"/>
                    <a:pt x="385" y="471"/>
                  </a:cubicBezTo>
                </a:path>
              </a:pathLst>
            </a:custGeom>
            <a:solidFill>
              <a:srgbClr val="16161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16" name="Forme libre 1915"/>
            <p:cNvSpPr>
              <a:spLocks noChangeArrowheads="1"/>
            </p:cNvSpPr>
            <p:nvPr userDrawn="1"/>
          </p:nvSpPr>
          <p:spPr bwMode="auto">
            <a:xfrm>
              <a:off x="3073400" y="2347913"/>
              <a:ext cx="317500" cy="273050"/>
            </a:xfrm>
            <a:custGeom>
              <a:avLst/>
              <a:gdLst>
                <a:gd name="T0" fmla="*/ 742 w 880"/>
                <a:gd name="T1" fmla="*/ 53 h 760"/>
                <a:gd name="T2" fmla="*/ 675 w 880"/>
                <a:gd name="T3" fmla="*/ 30 h 760"/>
                <a:gd name="T4" fmla="*/ 812 w 880"/>
                <a:gd name="T5" fmla="*/ 27 h 760"/>
                <a:gd name="T6" fmla="*/ 653 w 880"/>
                <a:gd name="T7" fmla="*/ 238 h 760"/>
                <a:gd name="T8" fmla="*/ 652 w 880"/>
                <a:gd name="T9" fmla="*/ 305 h 760"/>
                <a:gd name="T10" fmla="*/ 655 w 880"/>
                <a:gd name="T11" fmla="*/ 409 h 760"/>
                <a:gd name="T12" fmla="*/ 879 w 880"/>
                <a:gd name="T13" fmla="*/ 531 h 760"/>
                <a:gd name="T14" fmla="*/ 861 w 880"/>
                <a:gd name="T15" fmla="*/ 739 h 760"/>
                <a:gd name="T16" fmla="*/ 490 w 880"/>
                <a:gd name="T17" fmla="*/ 652 h 760"/>
                <a:gd name="T18" fmla="*/ 357 w 880"/>
                <a:gd name="T19" fmla="*/ 612 h 760"/>
                <a:gd name="T20" fmla="*/ 75 w 880"/>
                <a:gd name="T21" fmla="*/ 571 h 760"/>
                <a:gd name="T22" fmla="*/ 4 w 880"/>
                <a:gd name="T23" fmla="*/ 441 h 760"/>
                <a:gd name="T24" fmla="*/ 99 w 880"/>
                <a:gd name="T25" fmla="*/ 380 h 760"/>
                <a:gd name="T26" fmla="*/ 134 w 880"/>
                <a:gd name="T27" fmla="*/ 362 h 760"/>
                <a:gd name="T28" fmla="*/ 516 w 880"/>
                <a:gd name="T29" fmla="*/ 200 h 760"/>
                <a:gd name="T30" fmla="*/ 742 w 880"/>
                <a:gd name="T31" fmla="*/ 53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0" h="760">
                  <a:moveTo>
                    <a:pt x="742" y="53"/>
                  </a:moveTo>
                  <a:cubicBezTo>
                    <a:pt x="722" y="38"/>
                    <a:pt x="698" y="33"/>
                    <a:pt x="675" y="30"/>
                  </a:cubicBezTo>
                  <a:cubicBezTo>
                    <a:pt x="718" y="9"/>
                    <a:pt x="759" y="0"/>
                    <a:pt x="812" y="27"/>
                  </a:cubicBezTo>
                  <a:cubicBezTo>
                    <a:pt x="768" y="107"/>
                    <a:pt x="730" y="185"/>
                    <a:pt x="653" y="238"/>
                  </a:cubicBezTo>
                  <a:cubicBezTo>
                    <a:pt x="626" y="258"/>
                    <a:pt x="606" y="282"/>
                    <a:pt x="652" y="305"/>
                  </a:cubicBezTo>
                  <a:cubicBezTo>
                    <a:pt x="687" y="339"/>
                    <a:pt x="627" y="375"/>
                    <a:pt x="655" y="409"/>
                  </a:cubicBezTo>
                  <a:cubicBezTo>
                    <a:pt x="721" y="469"/>
                    <a:pt x="824" y="453"/>
                    <a:pt x="879" y="531"/>
                  </a:cubicBezTo>
                  <a:cubicBezTo>
                    <a:pt x="866" y="600"/>
                    <a:pt x="858" y="669"/>
                    <a:pt x="861" y="739"/>
                  </a:cubicBezTo>
                  <a:cubicBezTo>
                    <a:pt x="727" y="759"/>
                    <a:pt x="600" y="734"/>
                    <a:pt x="490" y="652"/>
                  </a:cubicBezTo>
                  <a:cubicBezTo>
                    <a:pt x="449" y="621"/>
                    <a:pt x="411" y="592"/>
                    <a:pt x="357" y="612"/>
                  </a:cubicBezTo>
                  <a:cubicBezTo>
                    <a:pt x="259" y="618"/>
                    <a:pt x="165" y="611"/>
                    <a:pt x="75" y="571"/>
                  </a:cubicBezTo>
                  <a:cubicBezTo>
                    <a:pt x="15" y="548"/>
                    <a:pt x="0" y="498"/>
                    <a:pt x="4" y="441"/>
                  </a:cubicBezTo>
                  <a:cubicBezTo>
                    <a:pt x="9" y="381"/>
                    <a:pt x="61" y="391"/>
                    <a:pt x="99" y="380"/>
                  </a:cubicBezTo>
                  <a:cubicBezTo>
                    <a:pt x="110" y="377"/>
                    <a:pt x="127" y="371"/>
                    <a:pt x="134" y="362"/>
                  </a:cubicBezTo>
                  <a:cubicBezTo>
                    <a:pt x="241" y="259"/>
                    <a:pt x="376" y="221"/>
                    <a:pt x="516" y="200"/>
                  </a:cubicBezTo>
                  <a:cubicBezTo>
                    <a:pt x="615" y="188"/>
                    <a:pt x="670" y="108"/>
                    <a:pt x="742" y="53"/>
                  </a:cubicBezTo>
                </a:path>
              </a:pathLst>
            </a:custGeom>
            <a:solidFill>
              <a:srgbClr val="49494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17" name="Forme libre 1916"/>
            <p:cNvSpPr>
              <a:spLocks noChangeArrowheads="1"/>
            </p:cNvSpPr>
            <p:nvPr userDrawn="1"/>
          </p:nvSpPr>
          <p:spPr bwMode="auto">
            <a:xfrm>
              <a:off x="3179763" y="2547938"/>
              <a:ext cx="280987" cy="179387"/>
            </a:xfrm>
            <a:custGeom>
              <a:avLst/>
              <a:gdLst>
                <a:gd name="T0" fmla="*/ 59 w 782"/>
                <a:gd name="T1" fmla="*/ 5 h 500"/>
                <a:gd name="T2" fmla="*/ 219 w 782"/>
                <a:gd name="T3" fmla="*/ 69 h 500"/>
                <a:gd name="T4" fmla="*/ 352 w 782"/>
                <a:gd name="T5" fmla="*/ 118 h 500"/>
                <a:gd name="T6" fmla="*/ 565 w 782"/>
                <a:gd name="T7" fmla="*/ 185 h 500"/>
                <a:gd name="T8" fmla="*/ 656 w 782"/>
                <a:gd name="T9" fmla="*/ 254 h 500"/>
                <a:gd name="T10" fmla="*/ 656 w 782"/>
                <a:gd name="T11" fmla="*/ 255 h 500"/>
                <a:gd name="T12" fmla="*/ 678 w 782"/>
                <a:gd name="T13" fmla="*/ 276 h 500"/>
                <a:gd name="T14" fmla="*/ 679 w 782"/>
                <a:gd name="T15" fmla="*/ 278 h 500"/>
                <a:gd name="T16" fmla="*/ 701 w 782"/>
                <a:gd name="T17" fmla="*/ 299 h 500"/>
                <a:gd name="T18" fmla="*/ 769 w 782"/>
                <a:gd name="T19" fmla="*/ 370 h 500"/>
                <a:gd name="T20" fmla="*/ 762 w 782"/>
                <a:gd name="T21" fmla="*/ 454 h 500"/>
                <a:gd name="T22" fmla="*/ 623 w 782"/>
                <a:gd name="T23" fmla="*/ 457 h 500"/>
                <a:gd name="T24" fmla="*/ 488 w 782"/>
                <a:gd name="T25" fmla="*/ 409 h 500"/>
                <a:gd name="T26" fmla="*/ 238 w 782"/>
                <a:gd name="T27" fmla="*/ 255 h 500"/>
                <a:gd name="T28" fmla="*/ 114 w 782"/>
                <a:gd name="T29" fmla="*/ 165 h 500"/>
                <a:gd name="T30" fmla="*/ 59 w 782"/>
                <a:gd name="T31" fmla="*/ 5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2" h="500">
                  <a:moveTo>
                    <a:pt x="59" y="5"/>
                  </a:moveTo>
                  <a:cubicBezTo>
                    <a:pt x="123" y="0"/>
                    <a:pt x="180" y="11"/>
                    <a:pt x="219" y="69"/>
                  </a:cubicBezTo>
                  <a:cubicBezTo>
                    <a:pt x="252" y="116"/>
                    <a:pt x="302" y="116"/>
                    <a:pt x="352" y="118"/>
                  </a:cubicBezTo>
                  <a:cubicBezTo>
                    <a:pt x="429" y="121"/>
                    <a:pt x="504" y="130"/>
                    <a:pt x="565" y="185"/>
                  </a:cubicBezTo>
                  <a:cubicBezTo>
                    <a:pt x="595" y="208"/>
                    <a:pt x="626" y="231"/>
                    <a:pt x="656" y="254"/>
                  </a:cubicBezTo>
                  <a:lnTo>
                    <a:pt x="656" y="255"/>
                  </a:lnTo>
                  <a:cubicBezTo>
                    <a:pt x="662" y="263"/>
                    <a:pt x="670" y="270"/>
                    <a:pt x="678" y="276"/>
                  </a:cubicBezTo>
                  <a:lnTo>
                    <a:pt x="679" y="278"/>
                  </a:lnTo>
                  <a:cubicBezTo>
                    <a:pt x="685" y="286"/>
                    <a:pt x="693" y="293"/>
                    <a:pt x="701" y="299"/>
                  </a:cubicBezTo>
                  <a:cubicBezTo>
                    <a:pt x="723" y="322"/>
                    <a:pt x="746" y="347"/>
                    <a:pt x="769" y="370"/>
                  </a:cubicBezTo>
                  <a:cubicBezTo>
                    <a:pt x="768" y="397"/>
                    <a:pt x="781" y="426"/>
                    <a:pt x="762" y="454"/>
                  </a:cubicBezTo>
                  <a:cubicBezTo>
                    <a:pt x="716" y="495"/>
                    <a:pt x="670" y="499"/>
                    <a:pt x="623" y="457"/>
                  </a:cubicBezTo>
                  <a:cubicBezTo>
                    <a:pt x="584" y="422"/>
                    <a:pt x="536" y="405"/>
                    <a:pt x="488" y="409"/>
                  </a:cubicBezTo>
                  <a:cubicBezTo>
                    <a:pt x="363" y="422"/>
                    <a:pt x="291" y="351"/>
                    <a:pt x="238" y="255"/>
                  </a:cubicBezTo>
                  <a:cubicBezTo>
                    <a:pt x="209" y="203"/>
                    <a:pt x="163" y="186"/>
                    <a:pt x="114" y="165"/>
                  </a:cubicBezTo>
                  <a:cubicBezTo>
                    <a:pt x="44" y="133"/>
                    <a:pt x="0" y="84"/>
                    <a:pt x="59" y="5"/>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18" name="Forme libre 1917"/>
            <p:cNvSpPr>
              <a:spLocks noChangeArrowheads="1"/>
            </p:cNvSpPr>
            <p:nvPr userDrawn="1"/>
          </p:nvSpPr>
          <p:spPr bwMode="auto">
            <a:xfrm>
              <a:off x="3392488" y="2312988"/>
              <a:ext cx="60325" cy="246062"/>
            </a:xfrm>
            <a:custGeom>
              <a:avLst/>
              <a:gdLst>
                <a:gd name="T0" fmla="*/ 83 w 166"/>
                <a:gd name="T1" fmla="*/ 681 h 682"/>
                <a:gd name="T2" fmla="*/ 40 w 166"/>
                <a:gd name="T3" fmla="*/ 594 h 682"/>
                <a:gd name="T4" fmla="*/ 3 w 166"/>
                <a:gd name="T5" fmla="*/ 95 h 682"/>
                <a:gd name="T6" fmla="*/ 38 w 166"/>
                <a:gd name="T7" fmla="*/ 17 h 682"/>
                <a:gd name="T8" fmla="*/ 147 w 166"/>
                <a:gd name="T9" fmla="*/ 30 h 682"/>
                <a:gd name="T10" fmla="*/ 154 w 166"/>
                <a:gd name="T11" fmla="*/ 82 h 682"/>
                <a:gd name="T12" fmla="*/ 107 w 166"/>
                <a:gd name="T13" fmla="*/ 512 h 682"/>
                <a:gd name="T14" fmla="*/ 130 w 166"/>
                <a:gd name="T15" fmla="*/ 634 h 682"/>
                <a:gd name="T16" fmla="*/ 83 w 166"/>
                <a:gd name="T17" fmla="*/ 681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682">
                  <a:moveTo>
                    <a:pt x="83" y="681"/>
                  </a:moveTo>
                  <a:cubicBezTo>
                    <a:pt x="47" y="663"/>
                    <a:pt x="43" y="629"/>
                    <a:pt x="40" y="594"/>
                  </a:cubicBezTo>
                  <a:cubicBezTo>
                    <a:pt x="28" y="428"/>
                    <a:pt x="17" y="261"/>
                    <a:pt x="3" y="95"/>
                  </a:cubicBezTo>
                  <a:cubicBezTo>
                    <a:pt x="0" y="61"/>
                    <a:pt x="8" y="30"/>
                    <a:pt x="38" y="17"/>
                  </a:cubicBezTo>
                  <a:cubicBezTo>
                    <a:pt x="75" y="0"/>
                    <a:pt x="115" y="12"/>
                    <a:pt x="147" y="30"/>
                  </a:cubicBezTo>
                  <a:cubicBezTo>
                    <a:pt x="165" y="41"/>
                    <a:pt x="160" y="63"/>
                    <a:pt x="154" y="82"/>
                  </a:cubicBezTo>
                  <a:cubicBezTo>
                    <a:pt x="112" y="223"/>
                    <a:pt x="141" y="369"/>
                    <a:pt x="107" y="512"/>
                  </a:cubicBezTo>
                  <a:cubicBezTo>
                    <a:pt x="98" y="548"/>
                    <a:pt x="122" y="592"/>
                    <a:pt x="130" y="634"/>
                  </a:cubicBezTo>
                  <a:cubicBezTo>
                    <a:pt x="142" y="678"/>
                    <a:pt x="110" y="678"/>
                    <a:pt x="83" y="681"/>
                  </a:cubicBezTo>
                </a:path>
              </a:pathLst>
            </a:custGeom>
            <a:solidFill>
              <a:srgbClr val="1A1A1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19" name="Forme libre 1918"/>
            <p:cNvSpPr>
              <a:spLocks noChangeArrowheads="1"/>
            </p:cNvSpPr>
            <p:nvPr userDrawn="1"/>
          </p:nvSpPr>
          <p:spPr bwMode="auto">
            <a:xfrm>
              <a:off x="3268663" y="2435225"/>
              <a:ext cx="120650" cy="112713"/>
            </a:xfrm>
            <a:custGeom>
              <a:avLst/>
              <a:gdLst>
                <a:gd name="T0" fmla="*/ 333 w 335"/>
                <a:gd name="T1" fmla="*/ 294 h 311"/>
                <a:gd name="T2" fmla="*/ 279 w 335"/>
                <a:gd name="T3" fmla="*/ 304 h 311"/>
                <a:gd name="T4" fmla="*/ 35 w 335"/>
                <a:gd name="T5" fmla="*/ 222 h 311"/>
                <a:gd name="T6" fmla="*/ 12 w 335"/>
                <a:gd name="T7" fmla="*/ 182 h 311"/>
                <a:gd name="T8" fmla="*/ 128 w 335"/>
                <a:gd name="T9" fmla="*/ 66 h 311"/>
                <a:gd name="T10" fmla="*/ 333 w 335"/>
                <a:gd name="T11" fmla="*/ 205 h 311"/>
                <a:gd name="T12" fmla="*/ 333 w 335"/>
                <a:gd name="T13" fmla="*/ 294 h 311"/>
              </a:gdLst>
              <a:ahLst/>
              <a:cxnLst>
                <a:cxn ang="0">
                  <a:pos x="T0" y="T1"/>
                </a:cxn>
                <a:cxn ang="0">
                  <a:pos x="T2" y="T3"/>
                </a:cxn>
                <a:cxn ang="0">
                  <a:pos x="T4" y="T5"/>
                </a:cxn>
                <a:cxn ang="0">
                  <a:pos x="T6" y="T7"/>
                </a:cxn>
                <a:cxn ang="0">
                  <a:pos x="T8" y="T9"/>
                </a:cxn>
                <a:cxn ang="0">
                  <a:pos x="T10" y="T11"/>
                </a:cxn>
                <a:cxn ang="0">
                  <a:pos x="T12" y="T13"/>
                </a:cxn>
              </a:cxnLst>
              <a:rect l="0" t="0" r="r" b="b"/>
              <a:pathLst>
                <a:path w="335" h="311">
                  <a:moveTo>
                    <a:pt x="333" y="294"/>
                  </a:moveTo>
                  <a:cubicBezTo>
                    <a:pt x="316" y="303"/>
                    <a:pt x="298" y="310"/>
                    <a:pt x="279" y="304"/>
                  </a:cubicBezTo>
                  <a:cubicBezTo>
                    <a:pt x="199" y="277"/>
                    <a:pt x="118" y="249"/>
                    <a:pt x="35" y="222"/>
                  </a:cubicBezTo>
                  <a:cubicBezTo>
                    <a:pt x="15" y="216"/>
                    <a:pt x="0" y="207"/>
                    <a:pt x="12" y="182"/>
                  </a:cubicBezTo>
                  <a:cubicBezTo>
                    <a:pt x="69" y="162"/>
                    <a:pt x="107" y="123"/>
                    <a:pt x="128" y="66"/>
                  </a:cubicBezTo>
                  <a:cubicBezTo>
                    <a:pt x="319" y="0"/>
                    <a:pt x="334" y="11"/>
                    <a:pt x="333" y="205"/>
                  </a:cubicBezTo>
                  <a:cubicBezTo>
                    <a:pt x="334" y="234"/>
                    <a:pt x="333" y="263"/>
                    <a:pt x="333" y="294"/>
                  </a:cubicBezTo>
                </a:path>
              </a:pathLst>
            </a:custGeom>
            <a:solidFill>
              <a:srgbClr val="6B6B6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20" name="Forme libre 1919"/>
            <p:cNvSpPr>
              <a:spLocks noChangeArrowheads="1"/>
            </p:cNvSpPr>
            <p:nvPr userDrawn="1"/>
          </p:nvSpPr>
          <p:spPr bwMode="auto">
            <a:xfrm>
              <a:off x="3422650" y="2517775"/>
              <a:ext cx="58738" cy="49213"/>
            </a:xfrm>
            <a:custGeom>
              <a:avLst/>
              <a:gdLst>
                <a:gd name="T0" fmla="*/ 0 w 164"/>
                <a:gd name="T1" fmla="*/ 111 h 138"/>
                <a:gd name="T2" fmla="*/ 47 w 164"/>
                <a:gd name="T3" fmla="*/ 64 h 138"/>
                <a:gd name="T4" fmla="*/ 161 w 164"/>
                <a:gd name="T5" fmla="*/ 0 h 138"/>
                <a:gd name="T6" fmla="*/ 163 w 164"/>
                <a:gd name="T7" fmla="*/ 19 h 138"/>
                <a:gd name="T8" fmla="*/ 0 w 164"/>
                <a:gd name="T9" fmla="*/ 111 h 138"/>
              </a:gdLst>
              <a:ahLst/>
              <a:cxnLst>
                <a:cxn ang="0">
                  <a:pos x="T0" y="T1"/>
                </a:cxn>
                <a:cxn ang="0">
                  <a:pos x="T2" y="T3"/>
                </a:cxn>
                <a:cxn ang="0">
                  <a:pos x="T4" y="T5"/>
                </a:cxn>
                <a:cxn ang="0">
                  <a:pos x="T6" y="T7"/>
                </a:cxn>
                <a:cxn ang="0">
                  <a:pos x="T8" y="T9"/>
                </a:cxn>
              </a:cxnLst>
              <a:rect l="0" t="0" r="r" b="b"/>
              <a:pathLst>
                <a:path w="164" h="138">
                  <a:moveTo>
                    <a:pt x="0" y="111"/>
                  </a:moveTo>
                  <a:cubicBezTo>
                    <a:pt x="15" y="96"/>
                    <a:pt x="32" y="79"/>
                    <a:pt x="47" y="64"/>
                  </a:cubicBezTo>
                  <a:cubicBezTo>
                    <a:pt x="87" y="45"/>
                    <a:pt x="113" y="3"/>
                    <a:pt x="161" y="0"/>
                  </a:cubicBezTo>
                  <a:cubicBezTo>
                    <a:pt x="161" y="6"/>
                    <a:pt x="161" y="12"/>
                    <a:pt x="163" y="19"/>
                  </a:cubicBezTo>
                  <a:cubicBezTo>
                    <a:pt x="106" y="135"/>
                    <a:pt x="103" y="137"/>
                    <a:pt x="0" y="111"/>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21" name="Forme libre 1920"/>
            <p:cNvSpPr>
              <a:spLocks noChangeArrowheads="1"/>
            </p:cNvSpPr>
            <p:nvPr userDrawn="1"/>
          </p:nvSpPr>
          <p:spPr bwMode="auto">
            <a:xfrm>
              <a:off x="3273425" y="2459038"/>
              <a:ext cx="42863" cy="42862"/>
            </a:xfrm>
            <a:custGeom>
              <a:avLst/>
              <a:gdLst>
                <a:gd name="T0" fmla="*/ 116 w 117"/>
                <a:gd name="T1" fmla="*/ 0 h 117"/>
                <a:gd name="T2" fmla="*/ 0 w 117"/>
                <a:gd name="T3" fmla="*/ 116 h 117"/>
                <a:gd name="T4" fmla="*/ 93 w 117"/>
                <a:gd name="T5" fmla="*/ 2 h 117"/>
                <a:gd name="T6" fmla="*/ 116 w 117"/>
                <a:gd name="T7" fmla="*/ 0 h 117"/>
              </a:gdLst>
              <a:ahLst/>
              <a:cxnLst>
                <a:cxn ang="0">
                  <a:pos x="T0" y="T1"/>
                </a:cxn>
                <a:cxn ang="0">
                  <a:pos x="T2" y="T3"/>
                </a:cxn>
                <a:cxn ang="0">
                  <a:pos x="T4" y="T5"/>
                </a:cxn>
                <a:cxn ang="0">
                  <a:pos x="T6" y="T7"/>
                </a:cxn>
              </a:cxnLst>
              <a:rect l="0" t="0" r="r" b="b"/>
              <a:pathLst>
                <a:path w="117" h="117">
                  <a:moveTo>
                    <a:pt x="116" y="0"/>
                  </a:moveTo>
                  <a:cubicBezTo>
                    <a:pt x="102" y="101"/>
                    <a:pt x="102" y="101"/>
                    <a:pt x="0" y="116"/>
                  </a:cubicBezTo>
                  <a:cubicBezTo>
                    <a:pt x="30" y="78"/>
                    <a:pt x="62" y="40"/>
                    <a:pt x="93" y="2"/>
                  </a:cubicBezTo>
                  <a:cubicBezTo>
                    <a:pt x="101" y="0"/>
                    <a:pt x="108" y="0"/>
                    <a:pt x="116" y="0"/>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22" name="Forme libre 1921"/>
            <p:cNvSpPr>
              <a:spLocks noChangeArrowheads="1"/>
            </p:cNvSpPr>
            <p:nvPr userDrawn="1"/>
          </p:nvSpPr>
          <p:spPr bwMode="auto">
            <a:xfrm>
              <a:off x="1160463" y="4584700"/>
              <a:ext cx="20637" cy="106363"/>
            </a:xfrm>
            <a:custGeom>
              <a:avLst/>
              <a:gdLst>
                <a:gd name="T0" fmla="*/ 4 w 59"/>
                <a:gd name="T1" fmla="*/ 98 h 294"/>
                <a:gd name="T2" fmla="*/ 23 w 59"/>
                <a:gd name="T3" fmla="*/ 0 h 294"/>
                <a:gd name="T4" fmla="*/ 39 w 59"/>
                <a:gd name="T5" fmla="*/ 148 h 294"/>
                <a:gd name="T6" fmla="*/ 45 w 59"/>
                <a:gd name="T7" fmla="*/ 293 h 294"/>
                <a:gd name="T8" fmla="*/ 9 w 59"/>
                <a:gd name="T9" fmla="*/ 186 h 294"/>
                <a:gd name="T10" fmla="*/ 4 w 59"/>
                <a:gd name="T11" fmla="*/ 98 h 294"/>
              </a:gdLst>
              <a:ahLst/>
              <a:cxnLst>
                <a:cxn ang="0">
                  <a:pos x="T0" y="T1"/>
                </a:cxn>
                <a:cxn ang="0">
                  <a:pos x="T2" y="T3"/>
                </a:cxn>
                <a:cxn ang="0">
                  <a:pos x="T4" y="T5"/>
                </a:cxn>
                <a:cxn ang="0">
                  <a:pos x="T6" y="T7"/>
                </a:cxn>
                <a:cxn ang="0">
                  <a:pos x="T8" y="T9"/>
                </a:cxn>
                <a:cxn ang="0">
                  <a:pos x="T10" y="T11"/>
                </a:cxn>
              </a:cxnLst>
              <a:rect l="0" t="0" r="r" b="b"/>
              <a:pathLst>
                <a:path w="59" h="294">
                  <a:moveTo>
                    <a:pt x="4" y="98"/>
                  </a:moveTo>
                  <a:cubicBezTo>
                    <a:pt x="10" y="69"/>
                    <a:pt x="0" y="38"/>
                    <a:pt x="23" y="0"/>
                  </a:cubicBezTo>
                  <a:cubicBezTo>
                    <a:pt x="29" y="56"/>
                    <a:pt x="32" y="102"/>
                    <a:pt x="39" y="148"/>
                  </a:cubicBezTo>
                  <a:cubicBezTo>
                    <a:pt x="45" y="191"/>
                    <a:pt x="58" y="234"/>
                    <a:pt x="45" y="293"/>
                  </a:cubicBezTo>
                  <a:cubicBezTo>
                    <a:pt x="30" y="247"/>
                    <a:pt x="20" y="217"/>
                    <a:pt x="9" y="186"/>
                  </a:cubicBezTo>
                  <a:cubicBezTo>
                    <a:pt x="7" y="156"/>
                    <a:pt x="6" y="127"/>
                    <a:pt x="4" y="98"/>
                  </a:cubicBezTo>
                </a:path>
              </a:pathLst>
            </a:custGeom>
            <a:solidFill>
              <a:srgbClr val="8D8D8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23" name="Forme libre 1922"/>
            <p:cNvSpPr>
              <a:spLocks noChangeArrowheads="1"/>
            </p:cNvSpPr>
            <p:nvPr userDrawn="1"/>
          </p:nvSpPr>
          <p:spPr bwMode="auto">
            <a:xfrm>
              <a:off x="1189038" y="4392613"/>
              <a:ext cx="125412" cy="282575"/>
            </a:xfrm>
            <a:custGeom>
              <a:avLst/>
              <a:gdLst>
                <a:gd name="T0" fmla="*/ 224 w 347"/>
                <a:gd name="T1" fmla="*/ 538 h 786"/>
                <a:gd name="T2" fmla="*/ 232 w 347"/>
                <a:gd name="T3" fmla="*/ 627 h 786"/>
                <a:gd name="T4" fmla="*/ 250 w 347"/>
                <a:gd name="T5" fmla="*/ 697 h 786"/>
                <a:gd name="T6" fmla="*/ 250 w 347"/>
                <a:gd name="T7" fmla="*/ 697 h 786"/>
                <a:gd name="T8" fmla="*/ 233 w 347"/>
                <a:gd name="T9" fmla="*/ 747 h 786"/>
                <a:gd name="T10" fmla="*/ 204 w 347"/>
                <a:gd name="T11" fmla="*/ 755 h 786"/>
                <a:gd name="T12" fmla="*/ 145 w 347"/>
                <a:gd name="T13" fmla="*/ 773 h 786"/>
                <a:gd name="T14" fmla="*/ 94 w 347"/>
                <a:gd name="T15" fmla="*/ 782 h 786"/>
                <a:gd name="T16" fmla="*/ 29 w 347"/>
                <a:gd name="T17" fmla="*/ 750 h 786"/>
                <a:gd name="T18" fmla="*/ 24 w 347"/>
                <a:gd name="T19" fmla="*/ 727 h 786"/>
                <a:gd name="T20" fmla="*/ 22 w 347"/>
                <a:gd name="T21" fmla="*/ 216 h 786"/>
                <a:gd name="T22" fmla="*/ 0 w 347"/>
                <a:gd name="T23" fmla="*/ 77 h 786"/>
                <a:gd name="T24" fmla="*/ 24 w 347"/>
                <a:gd name="T25" fmla="*/ 17 h 786"/>
                <a:gd name="T26" fmla="*/ 51 w 347"/>
                <a:gd name="T27" fmla="*/ 0 h 786"/>
                <a:gd name="T28" fmla="*/ 93 w 347"/>
                <a:gd name="T29" fmla="*/ 66 h 786"/>
                <a:gd name="T30" fmla="*/ 142 w 347"/>
                <a:gd name="T31" fmla="*/ 167 h 786"/>
                <a:gd name="T32" fmla="*/ 229 w 347"/>
                <a:gd name="T33" fmla="*/ 217 h 786"/>
                <a:gd name="T34" fmla="*/ 303 w 347"/>
                <a:gd name="T35" fmla="*/ 335 h 786"/>
                <a:gd name="T36" fmla="*/ 281 w 347"/>
                <a:gd name="T37" fmla="*/ 350 h 786"/>
                <a:gd name="T38" fmla="*/ 268 w 347"/>
                <a:gd name="T39" fmla="*/ 388 h 786"/>
                <a:gd name="T40" fmla="*/ 270 w 347"/>
                <a:gd name="T41" fmla="*/ 419 h 786"/>
                <a:gd name="T42" fmla="*/ 224 w 347"/>
                <a:gd name="T43" fmla="*/ 538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7" h="786">
                  <a:moveTo>
                    <a:pt x="224" y="538"/>
                  </a:moveTo>
                  <a:cubicBezTo>
                    <a:pt x="227" y="567"/>
                    <a:pt x="229" y="598"/>
                    <a:pt x="232" y="627"/>
                  </a:cubicBezTo>
                  <a:cubicBezTo>
                    <a:pt x="247" y="648"/>
                    <a:pt x="230" y="677"/>
                    <a:pt x="250" y="697"/>
                  </a:cubicBezTo>
                  <a:lnTo>
                    <a:pt x="250" y="697"/>
                  </a:lnTo>
                  <a:cubicBezTo>
                    <a:pt x="265" y="720"/>
                    <a:pt x="248" y="733"/>
                    <a:pt x="233" y="747"/>
                  </a:cubicBezTo>
                  <a:cubicBezTo>
                    <a:pt x="224" y="752"/>
                    <a:pt x="213" y="753"/>
                    <a:pt x="204" y="755"/>
                  </a:cubicBezTo>
                  <a:cubicBezTo>
                    <a:pt x="183" y="758"/>
                    <a:pt x="163" y="759"/>
                    <a:pt x="145" y="773"/>
                  </a:cubicBezTo>
                  <a:cubicBezTo>
                    <a:pt x="128" y="778"/>
                    <a:pt x="111" y="779"/>
                    <a:pt x="94" y="782"/>
                  </a:cubicBezTo>
                  <a:cubicBezTo>
                    <a:pt x="65" y="785"/>
                    <a:pt x="41" y="779"/>
                    <a:pt x="29" y="750"/>
                  </a:cubicBezTo>
                  <a:cubicBezTo>
                    <a:pt x="26" y="743"/>
                    <a:pt x="24" y="735"/>
                    <a:pt x="24" y="727"/>
                  </a:cubicBezTo>
                  <a:cubicBezTo>
                    <a:pt x="42" y="556"/>
                    <a:pt x="12" y="385"/>
                    <a:pt x="22" y="216"/>
                  </a:cubicBezTo>
                  <a:cubicBezTo>
                    <a:pt x="27" y="167"/>
                    <a:pt x="12" y="123"/>
                    <a:pt x="0" y="77"/>
                  </a:cubicBezTo>
                  <a:cubicBezTo>
                    <a:pt x="13" y="60"/>
                    <a:pt x="12" y="36"/>
                    <a:pt x="24" y="17"/>
                  </a:cubicBezTo>
                  <a:cubicBezTo>
                    <a:pt x="32" y="10"/>
                    <a:pt x="41" y="4"/>
                    <a:pt x="51" y="0"/>
                  </a:cubicBezTo>
                  <a:cubicBezTo>
                    <a:pt x="93" y="5"/>
                    <a:pt x="93" y="37"/>
                    <a:pt x="93" y="66"/>
                  </a:cubicBezTo>
                  <a:cubicBezTo>
                    <a:pt x="93" y="107"/>
                    <a:pt x="97" y="147"/>
                    <a:pt x="142" y="167"/>
                  </a:cubicBezTo>
                  <a:cubicBezTo>
                    <a:pt x="164" y="193"/>
                    <a:pt x="189" y="217"/>
                    <a:pt x="229" y="217"/>
                  </a:cubicBezTo>
                  <a:cubicBezTo>
                    <a:pt x="336" y="228"/>
                    <a:pt x="346" y="245"/>
                    <a:pt x="303" y="335"/>
                  </a:cubicBezTo>
                  <a:cubicBezTo>
                    <a:pt x="296" y="340"/>
                    <a:pt x="287" y="346"/>
                    <a:pt x="281" y="350"/>
                  </a:cubicBezTo>
                  <a:cubicBezTo>
                    <a:pt x="268" y="359"/>
                    <a:pt x="262" y="372"/>
                    <a:pt x="268" y="388"/>
                  </a:cubicBezTo>
                  <a:cubicBezTo>
                    <a:pt x="271" y="399"/>
                    <a:pt x="271" y="408"/>
                    <a:pt x="270" y="419"/>
                  </a:cubicBezTo>
                  <a:cubicBezTo>
                    <a:pt x="270" y="465"/>
                    <a:pt x="206" y="486"/>
                    <a:pt x="224" y="538"/>
                  </a:cubicBezTo>
                </a:path>
              </a:pathLst>
            </a:custGeom>
            <a:solidFill>
              <a:schemeClr val="accent6">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24" name="Forme libre 1923"/>
            <p:cNvSpPr>
              <a:spLocks noChangeArrowheads="1"/>
            </p:cNvSpPr>
            <p:nvPr userDrawn="1"/>
          </p:nvSpPr>
          <p:spPr bwMode="auto">
            <a:xfrm>
              <a:off x="1179513" y="4470400"/>
              <a:ext cx="106362" cy="420688"/>
            </a:xfrm>
            <a:custGeom>
              <a:avLst/>
              <a:gdLst>
                <a:gd name="T0" fmla="*/ 47 w 295"/>
                <a:gd name="T1" fmla="*/ 0 h 1168"/>
                <a:gd name="T2" fmla="*/ 84 w 295"/>
                <a:gd name="T3" fmla="*/ 151 h 1168"/>
                <a:gd name="T4" fmla="*/ 96 w 295"/>
                <a:gd name="T5" fmla="*/ 312 h 1168"/>
                <a:gd name="T6" fmla="*/ 70 w 295"/>
                <a:gd name="T7" fmla="*/ 478 h 1168"/>
                <a:gd name="T8" fmla="*/ 139 w 295"/>
                <a:gd name="T9" fmla="*/ 529 h 1168"/>
                <a:gd name="T10" fmla="*/ 215 w 295"/>
                <a:gd name="T11" fmla="*/ 739 h 1168"/>
                <a:gd name="T12" fmla="*/ 267 w 295"/>
                <a:gd name="T13" fmla="*/ 932 h 1168"/>
                <a:gd name="T14" fmla="*/ 268 w 295"/>
                <a:gd name="T15" fmla="*/ 1100 h 1168"/>
                <a:gd name="T16" fmla="*/ 252 w 295"/>
                <a:gd name="T17" fmla="*/ 1161 h 1168"/>
                <a:gd name="T18" fmla="*/ 195 w 295"/>
                <a:gd name="T19" fmla="*/ 1117 h 1168"/>
                <a:gd name="T20" fmla="*/ 114 w 295"/>
                <a:gd name="T21" fmla="*/ 921 h 1168"/>
                <a:gd name="T22" fmla="*/ 26 w 295"/>
                <a:gd name="T23" fmla="*/ 492 h 1168"/>
                <a:gd name="T24" fmla="*/ 0 w 295"/>
                <a:gd name="T25" fmla="*/ 98 h 1168"/>
                <a:gd name="T26" fmla="*/ 47 w 295"/>
                <a:gd name="T27" fmla="*/ 0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5" h="1168">
                  <a:moveTo>
                    <a:pt x="47" y="0"/>
                  </a:moveTo>
                  <a:cubicBezTo>
                    <a:pt x="47" y="54"/>
                    <a:pt x="50" y="106"/>
                    <a:pt x="84" y="151"/>
                  </a:cubicBezTo>
                  <a:cubicBezTo>
                    <a:pt x="122" y="202"/>
                    <a:pt x="120" y="257"/>
                    <a:pt x="96" y="312"/>
                  </a:cubicBezTo>
                  <a:cubicBezTo>
                    <a:pt x="73" y="365"/>
                    <a:pt x="68" y="420"/>
                    <a:pt x="70" y="478"/>
                  </a:cubicBezTo>
                  <a:cubicBezTo>
                    <a:pt x="71" y="524"/>
                    <a:pt x="99" y="535"/>
                    <a:pt x="139" y="529"/>
                  </a:cubicBezTo>
                  <a:cubicBezTo>
                    <a:pt x="194" y="588"/>
                    <a:pt x="154" y="681"/>
                    <a:pt x="215" y="739"/>
                  </a:cubicBezTo>
                  <a:cubicBezTo>
                    <a:pt x="215" y="808"/>
                    <a:pt x="226" y="874"/>
                    <a:pt x="267" y="932"/>
                  </a:cubicBezTo>
                  <a:cubicBezTo>
                    <a:pt x="278" y="987"/>
                    <a:pt x="253" y="1043"/>
                    <a:pt x="268" y="1100"/>
                  </a:cubicBezTo>
                  <a:cubicBezTo>
                    <a:pt x="276" y="1124"/>
                    <a:pt x="294" y="1153"/>
                    <a:pt x="252" y="1161"/>
                  </a:cubicBezTo>
                  <a:cubicBezTo>
                    <a:pt x="219" y="1167"/>
                    <a:pt x="207" y="1143"/>
                    <a:pt x="195" y="1117"/>
                  </a:cubicBezTo>
                  <a:cubicBezTo>
                    <a:pt x="168" y="1051"/>
                    <a:pt x="163" y="976"/>
                    <a:pt x="114" y="921"/>
                  </a:cubicBezTo>
                  <a:cubicBezTo>
                    <a:pt x="56" y="784"/>
                    <a:pt x="36" y="637"/>
                    <a:pt x="26" y="492"/>
                  </a:cubicBezTo>
                  <a:cubicBezTo>
                    <a:pt x="16" y="361"/>
                    <a:pt x="15" y="229"/>
                    <a:pt x="0" y="98"/>
                  </a:cubicBezTo>
                  <a:cubicBezTo>
                    <a:pt x="16" y="63"/>
                    <a:pt x="32" y="32"/>
                    <a:pt x="47" y="0"/>
                  </a:cubicBezTo>
                </a:path>
              </a:pathLst>
            </a:custGeom>
            <a:solidFill>
              <a:schemeClr val="accent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25" name="Forme libre 1924"/>
            <p:cNvSpPr>
              <a:spLocks noChangeArrowheads="1"/>
            </p:cNvSpPr>
            <p:nvPr userDrawn="1"/>
          </p:nvSpPr>
          <p:spPr bwMode="auto">
            <a:xfrm>
              <a:off x="1120775" y="4289425"/>
              <a:ext cx="92075" cy="131763"/>
            </a:xfrm>
            <a:custGeom>
              <a:avLst/>
              <a:gdLst>
                <a:gd name="T0" fmla="*/ 227 w 256"/>
                <a:gd name="T1" fmla="*/ 320 h 365"/>
                <a:gd name="T2" fmla="*/ 186 w 256"/>
                <a:gd name="T3" fmla="*/ 362 h 365"/>
                <a:gd name="T4" fmla="*/ 142 w 256"/>
                <a:gd name="T5" fmla="*/ 364 h 365"/>
                <a:gd name="T6" fmla="*/ 116 w 256"/>
                <a:gd name="T7" fmla="*/ 205 h 365"/>
                <a:gd name="T8" fmla="*/ 50 w 256"/>
                <a:gd name="T9" fmla="*/ 153 h 365"/>
                <a:gd name="T10" fmla="*/ 50 w 256"/>
                <a:gd name="T11" fmla="*/ 86 h 365"/>
                <a:gd name="T12" fmla="*/ 93 w 256"/>
                <a:gd name="T13" fmla="*/ 42 h 365"/>
                <a:gd name="T14" fmla="*/ 94 w 256"/>
                <a:gd name="T15" fmla="*/ 42 h 365"/>
                <a:gd name="T16" fmla="*/ 117 w 256"/>
                <a:gd name="T17" fmla="*/ 19 h 365"/>
                <a:gd name="T18" fmla="*/ 117 w 256"/>
                <a:gd name="T19" fmla="*/ 19 h 365"/>
                <a:gd name="T20" fmla="*/ 145 w 256"/>
                <a:gd name="T21" fmla="*/ 5 h 365"/>
                <a:gd name="T22" fmla="*/ 160 w 256"/>
                <a:gd name="T23" fmla="*/ 0 h 365"/>
                <a:gd name="T24" fmla="*/ 175 w 256"/>
                <a:gd name="T25" fmla="*/ 2 h 365"/>
                <a:gd name="T26" fmla="*/ 214 w 256"/>
                <a:gd name="T27" fmla="*/ 26 h 365"/>
                <a:gd name="T28" fmla="*/ 230 w 256"/>
                <a:gd name="T29" fmla="*/ 69 h 365"/>
                <a:gd name="T30" fmla="*/ 243 w 256"/>
                <a:gd name="T31" fmla="*/ 110 h 365"/>
                <a:gd name="T32" fmla="*/ 246 w 256"/>
                <a:gd name="T33" fmla="*/ 168 h 365"/>
                <a:gd name="T34" fmla="*/ 255 w 256"/>
                <a:gd name="T35" fmla="*/ 211 h 365"/>
                <a:gd name="T36" fmla="*/ 252 w 256"/>
                <a:gd name="T37" fmla="*/ 240 h 365"/>
                <a:gd name="T38" fmla="*/ 227 w 256"/>
                <a:gd name="T39" fmla="*/ 32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6" h="365">
                  <a:moveTo>
                    <a:pt x="227" y="320"/>
                  </a:moveTo>
                  <a:cubicBezTo>
                    <a:pt x="226" y="346"/>
                    <a:pt x="210" y="359"/>
                    <a:pt x="186" y="362"/>
                  </a:cubicBezTo>
                  <a:cubicBezTo>
                    <a:pt x="171" y="362"/>
                    <a:pt x="155" y="364"/>
                    <a:pt x="142" y="364"/>
                  </a:cubicBezTo>
                  <a:cubicBezTo>
                    <a:pt x="88" y="318"/>
                    <a:pt x="52" y="271"/>
                    <a:pt x="116" y="205"/>
                  </a:cubicBezTo>
                  <a:cubicBezTo>
                    <a:pt x="107" y="171"/>
                    <a:pt x="78" y="165"/>
                    <a:pt x="50" y="153"/>
                  </a:cubicBezTo>
                  <a:cubicBezTo>
                    <a:pt x="0" y="129"/>
                    <a:pt x="0" y="110"/>
                    <a:pt x="50" y="86"/>
                  </a:cubicBezTo>
                  <a:cubicBezTo>
                    <a:pt x="71" y="75"/>
                    <a:pt x="88" y="65"/>
                    <a:pt x="93" y="42"/>
                  </a:cubicBezTo>
                  <a:lnTo>
                    <a:pt x="94" y="42"/>
                  </a:lnTo>
                  <a:cubicBezTo>
                    <a:pt x="105" y="37"/>
                    <a:pt x="111" y="28"/>
                    <a:pt x="117" y="19"/>
                  </a:cubicBezTo>
                  <a:lnTo>
                    <a:pt x="117" y="19"/>
                  </a:lnTo>
                  <a:cubicBezTo>
                    <a:pt x="126" y="13"/>
                    <a:pt x="136" y="8"/>
                    <a:pt x="145" y="5"/>
                  </a:cubicBezTo>
                  <a:cubicBezTo>
                    <a:pt x="149" y="3"/>
                    <a:pt x="155" y="2"/>
                    <a:pt x="160" y="0"/>
                  </a:cubicBezTo>
                  <a:cubicBezTo>
                    <a:pt x="165" y="0"/>
                    <a:pt x="171" y="0"/>
                    <a:pt x="175" y="2"/>
                  </a:cubicBezTo>
                  <a:cubicBezTo>
                    <a:pt x="191" y="7"/>
                    <a:pt x="204" y="14"/>
                    <a:pt x="214" y="26"/>
                  </a:cubicBezTo>
                  <a:cubicBezTo>
                    <a:pt x="221" y="40"/>
                    <a:pt x="224" y="54"/>
                    <a:pt x="230" y="69"/>
                  </a:cubicBezTo>
                  <a:cubicBezTo>
                    <a:pt x="235" y="83"/>
                    <a:pt x="241" y="97"/>
                    <a:pt x="243" y="110"/>
                  </a:cubicBezTo>
                  <a:cubicBezTo>
                    <a:pt x="244" y="129"/>
                    <a:pt x="244" y="149"/>
                    <a:pt x="246" y="168"/>
                  </a:cubicBezTo>
                  <a:cubicBezTo>
                    <a:pt x="249" y="182"/>
                    <a:pt x="253" y="196"/>
                    <a:pt x="255" y="211"/>
                  </a:cubicBezTo>
                  <a:cubicBezTo>
                    <a:pt x="255" y="220"/>
                    <a:pt x="253" y="231"/>
                    <a:pt x="252" y="240"/>
                  </a:cubicBezTo>
                  <a:cubicBezTo>
                    <a:pt x="247" y="268"/>
                    <a:pt x="212" y="286"/>
                    <a:pt x="227" y="320"/>
                  </a:cubicBezTo>
                </a:path>
              </a:pathLst>
            </a:custGeom>
            <a:solidFill>
              <a:schemeClr val="accent6">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26" name="Forme libre 1925"/>
            <p:cNvSpPr>
              <a:spLocks noChangeArrowheads="1"/>
            </p:cNvSpPr>
            <p:nvPr userDrawn="1"/>
          </p:nvSpPr>
          <p:spPr bwMode="auto">
            <a:xfrm>
              <a:off x="1101725" y="4362450"/>
              <a:ext cx="69850" cy="76200"/>
            </a:xfrm>
            <a:custGeom>
              <a:avLst/>
              <a:gdLst>
                <a:gd name="T0" fmla="*/ 168 w 195"/>
                <a:gd name="T1" fmla="*/ 5 h 213"/>
                <a:gd name="T2" fmla="*/ 194 w 195"/>
                <a:gd name="T3" fmla="*/ 163 h 213"/>
                <a:gd name="T4" fmla="*/ 74 w 195"/>
                <a:gd name="T5" fmla="*/ 198 h 213"/>
                <a:gd name="T6" fmla="*/ 12 w 195"/>
                <a:gd name="T7" fmla="*/ 186 h 213"/>
                <a:gd name="T8" fmla="*/ 38 w 195"/>
                <a:gd name="T9" fmla="*/ 142 h 213"/>
                <a:gd name="T10" fmla="*/ 69 w 195"/>
                <a:gd name="T11" fmla="*/ 85 h 213"/>
                <a:gd name="T12" fmla="*/ 168 w 195"/>
                <a:gd name="T13" fmla="*/ 5 h 213"/>
              </a:gdLst>
              <a:ahLst/>
              <a:cxnLst>
                <a:cxn ang="0">
                  <a:pos x="T0" y="T1"/>
                </a:cxn>
                <a:cxn ang="0">
                  <a:pos x="T2" y="T3"/>
                </a:cxn>
                <a:cxn ang="0">
                  <a:pos x="T4" y="T5"/>
                </a:cxn>
                <a:cxn ang="0">
                  <a:pos x="T6" y="T7"/>
                </a:cxn>
                <a:cxn ang="0">
                  <a:pos x="T8" y="T9"/>
                </a:cxn>
                <a:cxn ang="0">
                  <a:pos x="T10" y="T11"/>
                </a:cxn>
                <a:cxn ang="0">
                  <a:pos x="T12" y="T13"/>
                </a:cxn>
              </a:cxnLst>
              <a:rect l="0" t="0" r="r" b="b"/>
              <a:pathLst>
                <a:path w="195" h="213">
                  <a:moveTo>
                    <a:pt x="168" y="5"/>
                  </a:moveTo>
                  <a:cubicBezTo>
                    <a:pt x="177" y="58"/>
                    <a:pt x="185" y="110"/>
                    <a:pt x="194" y="163"/>
                  </a:cubicBezTo>
                  <a:cubicBezTo>
                    <a:pt x="155" y="176"/>
                    <a:pt x="113" y="186"/>
                    <a:pt x="74" y="198"/>
                  </a:cubicBezTo>
                  <a:cubicBezTo>
                    <a:pt x="52" y="205"/>
                    <a:pt x="26" y="212"/>
                    <a:pt x="12" y="186"/>
                  </a:cubicBezTo>
                  <a:cubicBezTo>
                    <a:pt x="0" y="163"/>
                    <a:pt x="23" y="153"/>
                    <a:pt x="38" y="142"/>
                  </a:cubicBezTo>
                  <a:cubicBezTo>
                    <a:pt x="60" y="128"/>
                    <a:pt x="72" y="110"/>
                    <a:pt x="69" y="85"/>
                  </a:cubicBezTo>
                  <a:cubicBezTo>
                    <a:pt x="55" y="0"/>
                    <a:pt x="112" y="3"/>
                    <a:pt x="168" y="5"/>
                  </a:cubicBezTo>
                </a:path>
              </a:pathLst>
            </a:custGeom>
            <a:solidFill>
              <a:schemeClr val="accent6">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27" name="Forme libre 1926"/>
            <p:cNvSpPr>
              <a:spLocks noChangeArrowheads="1"/>
            </p:cNvSpPr>
            <p:nvPr userDrawn="1"/>
          </p:nvSpPr>
          <p:spPr bwMode="auto">
            <a:xfrm>
              <a:off x="1125538" y="4437063"/>
              <a:ext cx="49212" cy="49212"/>
            </a:xfrm>
            <a:custGeom>
              <a:avLst/>
              <a:gdLst>
                <a:gd name="T0" fmla="*/ 127 w 136"/>
                <a:gd name="T1" fmla="*/ 94 h 137"/>
                <a:gd name="T2" fmla="*/ 106 w 136"/>
                <a:gd name="T3" fmla="*/ 100 h 137"/>
                <a:gd name="T4" fmla="*/ 16 w 136"/>
                <a:gd name="T5" fmla="*/ 94 h 137"/>
                <a:gd name="T6" fmla="*/ 84 w 136"/>
                <a:gd name="T7" fmla="*/ 18 h 137"/>
                <a:gd name="T8" fmla="*/ 127 w 136"/>
                <a:gd name="T9" fmla="*/ 94 h 137"/>
              </a:gdLst>
              <a:ahLst/>
              <a:cxnLst>
                <a:cxn ang="0">
                  <a:pos x="T0" y="T1"/>
                </a:cxn>
                <a:cxn ang="0">
                  <a:pos x="T2" y="T3"/>
                </a:cxn>
                <a:cxn ang="0">
                  <a:pos x="T4" y="T5"/>
                </a:cxn>
                <a:cxn ang="0">
                  <a:pos x="T6" y="T7"/>
                </a:cxn>
                <a:cxn ang="0">
                  <a:pos x="T8" y="T9"/>
                </a:cxn>
              </a:cxnLst>
              <a:rect l="0" t="0" r="r" b="b"/>
              <a:pathLst>
                <a:path w="136" h="137">
                  <a:moveTo>
                    <a:pt x="127" y="94"/>
                  </a:moveTo>
                  <a:cubicBezTo>
                    <a:pt x="120" y="96"/>
                    <a:pt x="112" y="99"/>
                    <a:pt x="106" y="100"/>
                  </a:cubicBezTo>
                  <a:cubicBezTo>
                    <a:pt x="74" y="105"/>
                    <a:pt x="29" y="136"/>
                    <a:pt x="16" y="94"/>
                  </a:cubicBezTo>
                  <a:cubicBezTo>
                    <a:pt x="0" y="50"/>
                    <a:pt x="51" y="33"/>
                    <a:pt x="84" y="18"/>
                  </a:cubicBezTo>
                  <a:cubicBezTo>
                    <a:pt x="127" y="0"/>
                    <a:pt x="135" y="15"/>
                    <a:pt x="127" y="94"/>
                  </a:cubicBezTo>
                </a:path>
              </a:pathLst>
            </a:custGeom>
            <a:solidFill>
              <a:schemeClr val="accent6">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28" name="Forme libre 1927"/>
            <p:cNvSpPr>
              <a:spLocks noChangeArrowheads="1"/>
            </p:cNvSpPr>
            <p:nvPr userDrawn="1"/>
          </p:nvSpPr>
          <p:spPr bwMode="auto">
            <a:xfrm>
              <a:off x="1263650" y="4405313"/>
              <a:ext cx="98425" cy="123825"/>
            </a:xfrm>
            <a:custGeom>
              <a:avLst/>
              <a:gdLst>
                <a:gd name="T0" fmla="*/ 66 w 272"/>
                <a:gd name="T1" fmla="*/ 276 h 343"/>
                <a:gd name="T2" fmla="*/ 80 w 272"/>
                <a:gd name="T3" fmla="*/ 229 h 343"/>
                <a:gd name="T4" fmla="*/ 19 w 272"/>
                <a:gd name="T5" fmla="*/ 181 h 343"/>
                <a:gd name="T6" fmla="*/ 12 w 272"/>
                <a:gd name="T7" fmla="*/ 126 h 343"/>
                <a:gd name="T8" fmla="*/ 41 w 272"/>
                <a:gd name="T9" fmla="*/ 29 h 343"/>
                <a:gd name="T10" fmla="*/ 158 w 272"/>
                <a:gd name="T11" fmla="*/ 27 h 343"/>
                <a:gd name="T12" fmla="*/ 271 w 272"/>
                <a:gd name="T13" fmla="*/ 65 h 343"/>
                <a:gd name="T14" fmla="*/ 180 w 272"/>
                <a:gd name="T15" fmla="*/ 250 h 343"/>
                <a:gd name="T16" fmla="*/ 66 w 272"/>
                <a:gd name="T17" fmla="*/ 27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2" h="343">
                  <a:moveTo>
                    <a:pt x="66" y="276"/>
                  </a:moveTo>
                  <a:cubicBezTo>
                    <a:pt x="95" y="267"/>
                    <a:pt x="99" y="249"/>
                    <a:pt x="80" y="229"/>
                  </a:cubicBezTo>
                  <a:cubicBezTo>
                    <a:pt x="61" y="210"/>
                    <a:pt x="40" y="197"/>
                    <a:pt x="19" y="181"/>
                  </a:cubicBezTo>
                  <a:cubicBezTo>
                    <a:pt x="17" y="163"/>
                    <a:pt x="16" y="145"/>
                    <a:pt x="12" y="126"/>
                  </a:cubicBezTo>
                  <a:cubicBezTo>
                    <a:pt x="5" y="88"/>
                    <a:pt x="0" y="50"/>
                    <a:pt x="41" y="29"/>
                  </a:cubicBezTo>
                  <a:cubicBezTo>
                    <a:pt x="80" y="9"/>
                    <a:pt x="119" y="0"/>
                    <a:pt x="158" y="27"/>
                  </a:cubicBezTo>
                  <a:cubicBezTo>
                    <a:pt x="193" y="52"/>
                    <a:pt x="226" y="71"/>
                    <a:pt x="271" y="65"/>
                  </a:cubicBezTo>
                  <a:cubicBezTo>
                    <a:pt x="235" y="125"/>
                    <a:pt x="202" y="184"/>
                    <a:pt x="180" y="250"/>
                  </a:cubicBezTo>
                  <a:cubicBezTo>
                    <a:pt x="153" y="336"/>
                    <a:pt x="125" y="342"/>
                    <a:pt x="66" y="276"/>
                  </a:cubicBezTo>
                </a:path>
              </a:pathLst>
            </a:custGeom>
            <a:solidFill>
              <a:schemeClr val="accent6">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29" name="Forme libre 1928"/>
            <p:cNvSpPr>
              <a:spLocks noChangeArrowheads="1"/>
            </p:cNvSpPr>
            <p:nvPr userDrawn="1"/>
          </p:nvSpPr>
          <p:spPr bwMode="auto">
            <a:xfrm>
              <a:off x="1196975" y="4281488"/>
              <a:ext cx="42863" cy="184150"/>
            </a:xfrm>
            <a:custGeom>
              <a:avLst/>
              <a:gdLst>
                <a:gd name="T0" fmla="*/ 118 w 119"/>
                <a:gd name="T1" fmla="*/ 478 h 513"/>
                <a:gd name="T2" fmla="*/ 70 w 119"/>
                <a:gd name="T3" fmla="*/ 478 h 513"/>
                <a:gd name="T4" fmla="*/ 27 w 119"/>
                <a:gd name="T5" fmla="*/ 318 h 513"/>
                <a:gd name="T6" fmla="*/ 18 w 119"/>
                <a:gd name="T7" fmla="*/ 272 h 513"/>
                <a:gd name="T8" fmla="*/ 15 w 119"/>
                <a:gd name="T9" fmla="*/ 144 h 513"/>
                <a:gd name="T10" fmla="*/ 32 w 119"/>
                <a:gd name="T11" fmla="*/ 8 h 513"/>
                <a:gd name="T12" fmla="*/ 47 w 119"/>
                <a:gd name="T13" fmla="*/ 0 h 513"/>
                <a:gd name="T14" fmla="*/ 72 w 119"/>
                <a:gd name="T15" fmla="*/ 131 h 513"/>
                <a:gd name="T16" fmla="*/ 95 w 119"/>
                <a:gd name="T17" fmla="*/ 275 h 513"/>
                <a:gd name="T18" fmla="*/ 118 w 119"/>
                <a:gd name="T19" fmla="*/ 478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513">
                  <a:moveTo>
                    <a:pt x="118" y="478"/>
                  </a:moveTo>
                  <a:cubicBezTo>
                    <a:pt x="101" y="512"/>
                    <a:pt x="85" y="501"/>
                    <a:pt x="70" y="478"/>
                  </a:cubicBezTo>
                  <a:cubicBezTo>
                    <a:pt x="37" y="429"/>
                    <a:pt x="53" y="368"/>
                    <a:pt x="27" y="318"/>
                  </a:cubicBezTo>
                  <a:cubicBezTo>
                    <a:pt x="9" y="305"/>
                    <a:pt x="12" y="289"/>
                    <a:pt x="18" y="272"/>
                  </a:cubicBezTo>
                  <a:cubicBezTo>
                    <a:pt x="49" y="229"/>
                    <a:pt x="26" y="185"/>
                    <a:pt x="15" y="144"/>
                  </a:cubicBezTo>
                  <a:cubicBezTo>
                    <a:pt x="0" y="93"/>
                    <a:pt x="1" y="49"/>
                    <a:pt x="32" y="8"/>
                  </a:cubicBezTo>
                  <a:cubicBezTo>
                    <a:pt x="37" y="5"/>
                    <a:pt x="43" y="1"/>
                    <a:pt x="47" y="0"/>
                  </a:cubicBezTo>
                  <a:cubicBezTo>
                    <a:pt x="78" y="40"/>
                    <a:pt x="69" y="87"/>
                    <a:pt x="72" y="131"/>
                  </a:cubicBezTo>
                  <a:cubicBezTo>
                    <a:pt x="76" y="180"/>
                    <a:pt x="67" y="231"/>
                    <a:pt x="95" y="275"/>
                  </a:cubicBezTo>
                  <a:cubicBezTo>
                    <a:pt x="101" y="342"/>
                    <a:pt x="85" y="412"/>
                    <a:pt x="118" y="478"/>
                  </a:cubicBezTo>
                </a:path>
              </a:pathLst>
            </a:custGeom>
            <a:solidFill>
              <a:schemeClr val="accent6">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30" name="Forme libre 1929"/>
            <p:cNvSpPr>
              <a:spLocks noChangeArrowheads="1"/>
            </p:cNvSpPr>
            <p:nvPr userDrawn="1"/>
          </p:nvSpPr>
          <p:spPr bwMode="auto">
            <a:xfrm>
              <a:off x="1169988" y="4262438"/>
              <a:ext cx="42862" cy="38100"/>
            </a:xfrm>
            <a:custGeom>
              <a:avLst/>
              <a:gdLst>
                <a:gd name="T0" fmla="*/ 0 w 119"/>
                <a:gd name="T1" fmla="*/ 70 h 107"/>
                <a:gd name="T2" fmla="*/ 118 w 119"/>
                <a:gd name="T3" fmla="*/ 50 h 107"/>
                <a:gd name="T4" fmla="*/ 118 w 119"/>
                <a:gd name="T5" fmla="*/ 50 h 107"/>
                <a:gd name="T6" fmla="*/ 52 w 119"/>
                <a:gd name="T7" fmla="*/ 105 h 107"/>
                <a:gd name="T8" fmla="*/ 26 w 119"/>
                <a:gd name="T9" fmla="*/ 96 h 107"/>
                <a:gd name="T10" fmla="*/ 26 w 119"/>
                <a:gd name="T11" fmla="*/ 96 h 107"/>
                <a:gd name="T12" fmla="*/ 5 w 119"/>
                <a:gd name="T13" fmla="*/ 84 h 107"/>
                <a:gd name="T14" fmla="*/ 0 w 119"/>
                <a:gd name="T15" fmla="*/ 70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07">
                  <a:moveTo>
                    <a:pt x="0" y="70"/>
                  </a:moveTo>
                  <a:cubicBezTo>
                    <a:pt x="34" y="36"/>
                    <a:pt x="69" y="0"/>
                    <a:pt x="118" y="50"/>
                  </a:cubicBezTo>
                  <a:lnTo>
                    <a:pt x="118" y="50"/>
                  </a:lnTo>
                  <a:cubicBezTo>
                    <a:pt x="95" y="67"/>
                    <a:pt x="86" y="99"/>
                    <a:pt x="52" y="105"/>
                  </a:cubicBezTo>
                  <a:cubicBezTo>
                    <a:pt x="41" y="106"/>
                    <a:pt x="34" y="103"/>
                    <a:pt x="26" y="96"/>
                  </a:cubicBezTo>
                  <a:lnTo>
                    <a:pt x="26" y="96"/>
                  </a:lnTo>
                  <a:cubicBezTo>
                    <a:pt x="20" y="91"/>
                    <a:pt x="12" y="87"/>
                    <a:pt x="5" y="84"/>
                  </a:cubicBezTo>
                  <a:cubicBezTo>
                    <a:pt x="3" y="77"/>
                    <a:pt x="2" y="73"/>
                    <a:pt x="0" y="70"/>
                  </a:cubicBezTo>
                </a:path>
              </a:pathLst>
            </a:custGeom>
            <a:solidFill>
              <a:schemeClr val="accent6">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31" name="Forme libre 1930"/>
            <p:cNvSpPr>
              <a:spLocks noChangeArrowheads="1"/>
            </p:cNvSpPr>
            <p:nvPr userDrawn="1"/>
          </p:nvSpPr>
          <p:spPr bwMode="auto">
            <a:xfrm>
              <a:off x="1163638" y="4287838"/>
              <a:ext cx="12700" cy="9525"/>
            </a:xfrm>
            <a:custGeom>
              <a:avLst/>
              <a:gdLst>
                <a:gd name="T0" fmla="*/ 23 w 34"/>
                <a:gd name="T1" fmla="*/ 26 h 27"/>
                <a:gd name="T2" fmla="*/ 0 w 34"/>
                <a:gd name="T3" fmla="*/ 25 h 27"/>
                <a:gd name="T4" fmla="*/ 21 w 34"/>
                <a:gd name="T5" fmla="*/ 0 h 27"/>
                <a:gd name="T6" fmla="*/ 26 w 34"/>
                <a:gd name="T7" fmla="*/ 5 h 27"/>
                <a:gd name="T8" fmla="*/ 30 w 34"/>
                <a:gd name="T9" fmla="*/ 19 h 27"/>
                <a:gd name="T10" fmla="*/ 23 w 34"/>
                <a:gd name="T11" fmla="*/ 26 h 27"/>
              </a:gdLst>
              <a:ahLst/>
              <a:cxnLst>
                <a:cxn ang="0">
                  <a:pos x="T0" y="T1"/>
                </a:cxn>
                <a:cxn ang="0">
                  <a:pos x="T2" y="T3"/>
                </a:cxn>
                <a:cxn ang="0">
                  <a:pos x="T4" y="T5"/>
                </a:cxn>
                <a:cxn ang="0">
                  <a:pos x="T6" y="T7"/>
                </a:cxn>
                <a:cxn ang="0">
                  <a:pos x="T8" y="T9"/>
                </a:cxn>
                <a:cxn ang="0">
                  <a:pos x="T10" y="T11"/>
                </a:cxn>
              </a:cxnLst>
              <a:rect l="0" t="0" r="r" b="b"/>
              <a:pathLst>
                <a:path w="34" h="27">
                  <a:moveTo>
                    <a:pt x="23" y="26"/>
                  </a:moveTo>
                  <a:cubicBezTo>
                    <a:pt x="15" y="26"/>
                    <a:pt x="7" y="26"/>
                    <a:pt x="0" y="25"/>
                  </a:cubicBezTo>
                  <a:cubicBezTo>
                    <a:pt x="7" y="17"/>
                    <a:pt x="14" y="9"/>
                    <a:pt x="21" y="0"/>
                  </a:cubicBezTo>
                  <a:lnTo>
                    <a:pt x="26" y="5"/>
                  </a:lnTo>
                  <a:cubicBezTo>
                    <a:pt x="32" y="9"/>
                    <a:pt x="33" y="14"/>
                    <a:pt x="30" y="19"/>
                  </a:cubicBezTo>
                  <a:cubicBezTo>
                    <a:pt x="27" y="25"/>
                    <a:pt x="26" y="26"/>
                    <a:pt x="23" y="26"/>
                  </a:cubicBezTo>
                </a:path>
              </a:pathLst>
            </a:custGeom>
            <a:solidFill>
              <a:srgbClr val="7B7B7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32" name="Forme libre 1931"/>
            <p:cNvSpPr>
              <a:spLocks noChangeArrowheads="1"/>
            </p:cNvSpPr>
            <p:nvPr userDrawn="1"/>
          </p:nvSpPr>
          <p:spPr bwMode="auto">
            <a:xfrm>
              <a:off x="1154113" y="4297363"/>
              <a:ext cx="7937" cy="7937"/>
            </a:xfrm>
            <a:custGeom>
              <a:avLst/>
              <a:gdLst>
                <a:gd name="T0" fmla="*/ 23 w 24"/>
                <a:gd name="T1" fmla="*/ 0 h 24"/>
                <a:gd name="T2" fmla="*/ 0 w 24"/>
                <a:gd name="T3" fmla="*/ 23 h 24"/>
                <a:gd name="T4" fmla="*/ 23 w 24"/>
                <a:gd name="T5" fmla="*/ 0 h 24"/>
              </a:gdLst>
              <a:ahLst/>
              <a:cxnLst>
                <a:cxn ang="0">
                  <a:pos x="T0" y="T1"/>
                </a:cxn>
                <a:cxn ang="0">
                  <a:pos x="T2" y="T3"/>
                </a:cxn>
                <a:cxn ang="0">
                  <a:pos x="T4" y="T5"/>
                </a:cxn>
              </a:cxnLst>
              <a:rect l="0" t="0" r="r" b="b"/>
              <a:pathLst>
                <a:path w="24" h="24">
                  <a:moveTo>
                    <a:pt x="23" y="0"/>
                  </a:moveTo>
                  <a:cubicBezTo>
                    <a:pt x="15" y="8"/>
                    <a:pt x="8" y="16"/>
                    <a:pt x="0" y="23"/>
                  </a:cubicBezTo>
                  <a:cubicBezTo>
                    <a:pt x="8" y="14"/>
                    <a:pt x="15" y="8"/>
                    <a:pt x="23" y="0"/>
                  </a:cubicBezTo>
                </a:path>
              </a:pathLst>
            </a:custGeom>
            <a:solidFill>
              <a:srgbClr val="7B7B7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33" name="Forme libre 1932"/>
            <p:cNvSpPr>
              <a:spLocks noChangeArrowheads="1"/>
            </p:cNvSpPr>
            <p:nvPr userDrawn="1"/>
          </p:nvSpPr>
          <p:spPr bwMode="auto">
            <a:xfrm>
              <a:off x="1247775" y="4471988"/>
              <a:ext cx="217488" cy="336550"/>
            </a:xfrm>
            <a:custGeom>
              <a:avLst/>
              <a:gdLst>
                <a:gd name="T0" fmla="*/ 112 w 605"/>
                <a:gd name="T1" fmla="*/ 93 h 937"/>
                <a:gd name="T2" fmla="*/ 228 w 605"/>
                <a:gd name="T3" fmla="*/ 66 h 937"/>
                <a:gd name="T4" fmla="*/ 478 w 605"/>
                <a:gd name="T5" fmla="*/ 157 h 937"/>
                <a:gd name="T6" fmla="*/ 478 w 605"/>
                <a:gd name="T7" fmla="*/ 157 h 937"/>
                <a:gd name="T8" fmla="*/ 390 w 605"/>
                <a:gd name="T9" fmla="*/ 278 h 937"/>
                <a:gd name="T10" fmla="*/ 414 w 605"/>
                <a:gd name="T11" fmla="*/ 372 h 937"/>
                <a:gd name="T12" fmla="*/ 602 w 605"/>
                <a:gd name="T13" fmla="*/ 908 h 937"/>
                <a:gd name="T14" fmla="*/ 593 w 605"/>
                <a:gd name="T15" fmla="*/ 936 h 937"/>
                <a:gd name="T16" fmla="*/ 410 w 605"/>
                <a:gd name="T17" fmla="*/ 754 h 937"/>
                <a:gd name="T18" fmla="*/ 307 w 605"/>
                <a:gd name="T19" fmla="*/ 429 h 937"/>
                <a:gd name="T20" fmla="*/ 72 w 605"/>
                <a:gd name="T21" fmla="*/ 296 h 937"/>
                <a:gd name="T22" fmla="*/ 45 w 605"/>
                <a:gd name="T23" fmla="*/ 180 h 937"/>
                <a:gd name="T24" fmla="*/ 45 w 605"/>
                <a:gd name="T25" fmla="*/ 179 h 937"/>
                <a:gd name="T26" fmla="*/ 94 w 605"/>
                <a:gd name="T27" fmla="*/ 84 h 937"/>
                <a:gd name="T28" fmla="*/ 112 w 605"/>
                <a:gd name="T29" fmla="*/ 93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5" h="937">
                  <a:moveTo>
                    <a:pt x="112" y="93"/>
                  </a:moveTo>
                  <a:cubicBezTo>
                    <a:pt x="159" y="121"/>
                    <a:pt x="196" y="105"/>
                    <a:pt x="228" y="66"/>
                  </a:cubicBezTo>
                  <a:cubicBezTo>
                    <a:pt x="344" y="0"/>
                    <a:pt x="423" y="29"/>
                    <a:pt x="478" y="157"/>
                  </a:cubicBezTo>
                  <a:lnTo>
                    <a:pt x="478" y="157"/>
                  </a:lnTo>
                  <a:cubicBezTo>
                    <a:pt x="446" y="195"/>
                    <a:pt x="413" y="232"/>
                    <a:pt x="390" y="278"/>
                  </a:cubicBezTo>
                  <a:cubicBezTo>
                    <a:pt x="402" y="308"/>
                    <a:pt x="413" y="339"/>
                    <a:pt x="414" y="372"/>
                  </a:cubicBezTo>
                  <a:cubicBezTo>
                    <a:pt x="402" y="577"/>
                    <a:pt x="500" y="744"/>
                    <a:pt x="602" y="908"/>
                  </a:cubicBezTo>
                  <a:cubicBezTo>
                    <a:pt x="604" y="919"/>
                    <a:pt x="601" y="928"/>
                    <a:pt x="593" y="936"/>
                  </a:cubicBezTo>
                  <a:cubicBezTo>
                    <a:pt x="494" y="913"/>
                    <a:pt x="434" y="852"/>
                    <a:pt x="410" y="754"/>
                  </a:cubicBezTo>
                  <a:cubicBezTo>
                    <a:pt x="381" y="644"/>
                    <a:pt x="329" y="542"/>
                    <a:pt x="307" y="429"/>
                  </a:cubicBezTo>
                  <a:cubicBezTo>
                    <a:pt x="286" y="322"/>
                    <a:pt x="185" y="272"/>
                    <a:pt x="72" y="296"/>
                  </a:cubicBezTo>
                  <a:cubicBezTo>
                    <a:pt x="32" y="264"/>
                    <a:pt x="72" y="215"/>
                    <a:pt x="45" y="180"/>
                  </a:cubicBezTo>
                  <a:lnTo>
                    <a:pt x="45" y="179"/>
                  </a:lnTo>
                  <a:cubicBezTo>
                    <a:pt x="29" y="131"/>
                    <a:pt x="0" y="76"/>
                    <a:pt x="94" y="84"/>
                  </a:cubicBezTo>
                  <a:cubicBezTo>
                    <a:pt x="100" y="85"/>
                    <a:pt x="106" y="88"/>
                    <a:pt x="112" y="93"/>
                  </a:cubicBezTo>
                </a:path>
              </a:pathLst>
            </a:custGeom>
            <a:solidFill>
              <a:schemeClr val="accent6">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34" name="Forme libre 1933"/>
            <p:cNvSpPr>
              <a:spLocks noChangeArrowheads="1"/>
            </p:cNvSpPr>
            <p:nvPr userDrawn="1"/>
          </p:nvSpPr>
          <p:spPr bwMode="auto">
            <a:xfrm>
              <a:off x="1379538" y="4586288"/>
              <a:ext cx="158750" cy="206375"/>
            </a:xfrm>
            <a:custGeom>
              <a:avLst/>
              <a:gdLst>
                <a:gd name="T0" fmla="*/ 410 w 443"/>
                <a:gd name="T1" fmla="*/ 250 h 572"/>
                <a:gd name="T2" fmla="*/ 428 w 443"/>
                <a:gd name="T3" fmla="*/ 299 h 572"/>
                <a:gd name="T4" fmla="*/ 439 w 443"/>
                <a:gd name="T5" fmla="*/ 311 h 572"/>
                <a:gd name="T6" fmla="*/ 431 w 443"/>
                <a:gd name="T7" fmla="*/ 320 h 572"/>
                <a:gd name="T8" fmla="*/ 364 w 443"/>
                <a:gd name="T9" fmla="*/ 427 h 572"/>
                <a:gd name="T10" fmla="*/ 225 w 443"/>
                <a:gd name="T11" fmla="*/ 548 h 572"/>
                <a:gd name="T12" fmla="*/ 141 w 443"/>
                <a:gd name="T13" fmla="*/ 496 h 572"/>
                <a:gd name="T14" fmla="*/ 120 w 443"/>
                <a:gd name="T15" fmla="*/ 453 h 572"/>
                <a:gd name="T16" fmla="*/ 121 w 443"/>
                <a:gd name="T17" fmla="*/ 421 h 572"/>
                <a:gd name="T18" fmla="*/ 16 w 443"/>
                <a:gd name="T19" fmla="*/ 129 h 572"/>
                <a:gd name="T20" fmla="*/ 17 w 443"/>
                <a:gd name="T21" fmla="*/ 62 h 572"/>
                <a:gd name="T22" fmla="*/ 365 w 443"/>
                <a:gd name="T23" fmla="*/ 135 h 572"/>
                <a:gd name="T24" fmla="*/ 410 w 443"/>
                <a:gd name="T25" fmla="*/ 25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3" h="572">
                  <a:moveTo>
                    <a:pt x="410" y="250"/>
                  </a:moveTo>
                  <a:cubicBezTo>
                    <a:pt x="416" y="267"/>
                    <a:pt x="422" y="282"/>
                    <a:pt x="428" y="299"/>
                  </a:cubicBezTo>
                  <a:cubicBezTo>
                    <a:pt x="437" y="302"/>
                    <a:pt x="442" y="305"/>
                    <a:pt x="439" y="311"/>
                  </a:cubicBezTo>
                  <a:cubicBezTo>
                    <a:pt x="437" y="317"/>
                    <a:pt x="434" y="320"/>
                    <a:pt x="431" y="320"/>
                  </a:cubicBezTo>
                  <a:cubicBezTo>
                    <a:pt x="434" y="372"/>
                    <a:pt x="401" y="397"/>
                    <a:pt x="364" y="427"/>
                  </a:cubicBezTo>
                  <a:cubicBezTo>
                    <a:pt x="318" y="467"/>
                    <a:pt x="234" y="467"/>
                    <a:pt x="225" y="548"/>
                  </a:cubicBezTo>
                  <a:cubicBezTo>
                    <a:pt x="173" y="571"/>
                    <a:pt x="165" y="517"/>
                    <a:pt x="141" y="496"/>
                  </a:cubicBezTo>
                  <a:cubicBezTo>
                    <a:pt x="133" y="482"/>
                    <a:pt x="126" y="467"/>
                    <a:pt x="120" y="453"/>
                  </a:cubicBezTo>
                  <a:cubicBezTo>
                    <a:pt x="117" y="442"/>
                    <a:pt x="118" y="432"/>
                    <a:pt x="121" y="421"/>
                  </a:cubicBezTo>
                  <a:cubicBezTo>
                    <a:pt x="184" y="306"/>
                    <a:pt x="142" y="195"/>
                    <a:pt x="16" y="129"/>
                  </a:cubicBezTo>
                  <a:cubicBezTo>
                    <a:pt x="0" y="106"/>
                    <a:pt x="3" y="83"/>
                    <a:pt x="17" y="62"/>
                  </a:cubicBezTo>
                  <a:cubicBezTo>
                    <a:pt x="146" y="27"/>
                    <a:pt x="272" y="0"/>
                    <a:pt x="365" y="135"/>
                  </a:cubicBezTo>
                  <a:cubicBezTo>
                    <a:pt x="388" y="169"/>
                    <a:pt x="401" y="209"/>
                    <a:pt x="410" y="250"/>
                  </a:cubicBezTo>
                </a:path>
              </a:pathLst>
            </a:custGeom>
            <a:solidFill>
              <a:schemeClr val="accent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35" name="Forme libre 1934"/>
            <p:cNvSpPr>
              <a:spLocks noChangeArrowheads="1"/>
            </p:cNvSpPr>
            <p:nvPr userDrawn="1"/>
          </p:nvSpPr>
          <p:spPr bwMode="auto">
            <a:xfrm>
              <a:off x="1377950" y="4570413"/>
              <a:ext cx="133350" cy="63500"/>
            </a:xfrm>
            <a:custGeom>
              <a:avLst/>
              <a:gdLst>
                <a:gd name="T0" fmla="*/ 369 w 370"/>
                <a:gd name="T1" fmla="*/ 175 h 176"/>
                <a:gd name="T2" fmla="*/ 58 w 370"/>
                <a:gd name="T3" fmla="*/ 122 h 176"/>
                <a:gd name="T4" fmla="*/ 27 w 370"/>
                <a:gd name="T5" fmla="*/ 108 h 176"/>
                <a:gd name="T6" fmla="*/ 0 w 370"/>
                <a:gd name="T7" fmla="*/ 85 h 176"/>
                <a:gd name="T8" fmla="*/ 26 w 370"/>
                <a:gd name="T9" fmla="*/ 0 h 176"/>
                <a:gd name="T10" fmla="*/ 206 w 370"/>
                <a:gd name="T11" fmla="*/ 38 h 176"/>
                <a:gd name="T12" fmla="*/ 363 w 370"/>
                <a:gd name="T13" fmla="*/ 142 h 176"/>
                <a:gd name="T14" fmla="*/ 369 w 370"/>
                <a:gd name="T15" fmla="*/ 175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0" h="176">
                  <a:moveTo>
                    <a:pt x="369" y="175"/>
                  </a:moveTo>
                  <a:cubicBezTo>
                    <a:pt x="270" y="134"/>
                    <a:pt x="168" y="101"/>
                    <a:pt x="58" y="122"/>
                  </a:cubicBezTo>
                  <a:cubicBezTo>
                    <a:pt x="49" y="123"/>
                    <a:pt x="37" y="114"/>
                    <a:pt x="27" y="108"/>
                  </a:cubicBezTo>
                  <a:cubicBezTo>
                    <a:pt x="11" y="111"/>
                    <a:pt x="9" y="93"/>
                    <a:pt x="0" y="85"/>
                  </a:cubicBezTo>
                  <a:cubicBezTo>
                    <a:pt x="9" y="56"/>
                    <a:pt x="17" y="29"/>
                    <a:pt x="26" y="0"/>
                  </a:cubicBezTo>
                  <a:cubicBezTo>
                    <a:pt x="78" y="49"/>
                    <a:pt x="142" y="43"/>
                    <a:pt x="206" y="38"/>
                  </a:cubicBezTo>
                  <a:cubicBezTo>
                    <a:pt x="321" y="27"/>
                    <a:pt x="325" y="30"/>
                    <a:pt x="363" y="142"/>
                  </a:cubicBezTo>
                  <a:cubicBezTo>
                    <a:pt x="366" y="154"/>
                    <a:pt x="368" y="165"/>
                    <a:pt x="369" y="175"/>
                  </a:cubicBezTo>
                </a:path>
              </a:pathLst>
            </a:custGeom>
            <a:solidFill>
              <a:schemeClr val="accent6">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36" name="Forme libre 1935"/>
            <p:cNvSpPr>
              <a:spLocks noChangeArrowheads="1"/>
            </p:cNvSpPr>
            <p:nvPr userDrawn="1"/>
          </p:nvSpPr>
          <p:spPr bwMode="auto">
            <a:xfrm>
              <a:off x="1419225" y="4505325"/>
              <a:ext cx="41275" cy="31750"/>
            </a:xfrm>
            <a:custGeom>
              <a:avLst/>
              <a:gdLst>
                <a:gd name="T0" fmla="*/ 0 w 113"/>
                <a:gd name="T1" fmla="*/ 65 h 87"/>
                <a:gd name="T2" fmla="*/ 75 w 113"/>
                <a:gd name="T3" fmla="*/ 2 h 87"/>
                <a:gd name="T4" fmla="*/ 104 w 113"/>
                <a:gd name="T5" fmla="*/ 11 h 87"/>
                <a:gd name="T6" fmla="*/ 98 w 113"/>
                <a:gd name="T7" fmla="*/ 40 h 87"/>
                <a:gd name="T8" fmla="*/ 0 w 113"/>
                <a:gd name="T9" fmla="*/ 65 h 87"/>
              </a:gdLst>
              <a:ahLst/>
              <a:cxnLst>
                <a:cxn ang="0">
                  <a:pos x="T0" y="T1"/>
                </a:cxn>
                <a:cxn ang="0">
                  <a:pos x="T2" y="T3"/>
                </a:cxn>
                <a:cxn ang="0">
                  <a:pos x="T4" y="T5"/>
                </a:cxn>
                <a:cxn ang="0">
                  <a:pos x="T6" y="T7"/>
                </a:cxn>
                <a:cxn ang="0">
                  <a:pos x="T8" y="T9"/>
                </a:cxn>
              </a:cxnLst>
              <a:rect l="0" t="0" r="r" b="b"/>
              <a:pathLst>
                <a:path w="113" h="87">
                  <a:moveTo>
                    <a:pt x="0" y="65"/>
                  </a:moveTo>
                  <a:cubicBezTo>
                    <a:pt x="25" y="42"/>
                    <a:pt x="40" y="10"/>
                    <a:pt x="75" y="2"/>
                  </a:cubicBezTo>
                  <a:cubicBezTo>
                    <a:pt x="84" y="0"/>
                    <a:pt x="98" y="4"/>
                    <a:pt x="104" y="11"/>
                  </a:cubicBezTo>
                  <a:cubicBezTo>
                    <a:pt x="112" y="20"/>
                    <a:pt x="107" y="33"/>
                    <a:pt x="98" y="40"/>
                  </a:cubicBezTo>
                  <a:cubicBezTo>
                    <a:pt x="71" y="68"/>
                    <a:pt x="40" y="86"/>
                    <a:pt x="0" y="65"/>
                  </a:cubicBezTo>
                </a:path>
              </a:pathLst>
            </a:custGeom>
            <a:solidFill>
              <a:schemeClr val="accent6">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37" name="Forme libre 1936"/>
            <p:cNvSpPr>
              <a:spLocks noChangeArrowheads="1"/>
            </p:cNvSpPr>
            <p:nvPr userDrawn="1"/>
          </p:nvSpPr>
          <p:spPr bwMode="auto">
            <a:xfrm>
              <a:off x="1465263" y="4540250"/>
              <a:ext cx="20637" cy="14288"/>
            </a:xfrm>
            <a:custGeom>
              <a:avLst/>
              <a:gdLst>
                <a:gd name="T0" fmla="*/ 58 w 59"/>
                <a:gd name="T1" fmla="*/ 14 h 41"/>
                <a:gd name="T2" fmla="*/ 26 w 59"/>
                <a:gd name="T3" fmla="*/ 38 h 41"/>
                <a:gd name="T4" fmla="*/ 5 w 59"/>
                <a:gd name="T5" fmla="*/ 23 h 41"/>
                <a:gd name="T6" fmla="*/ 31 w 59"/>
                <a:gd name="T7" fmla="*/ 5 h 41"/>
                <a:gd name="T8" fmla="*/ 58 w 59"/>
                <a:gd name="T9" fmla="*/ 14 h 41"/>
              </a:gdLst>
              <a:ahLst/>
              <a:cxnLst>
                <a:cxn ang="0">
                  <a:pos x="T0" y="T1"/>
                </a:cxn>
                <a:cxn ang="0">
                  <a:pos x="T2" y="T3"/>
                </a:cxn>
                <a:cxn ang="0">
                  <a:pos x="T4" y="T5"/>
                </a:cxn>
                <a:cxn ang="0">
                  <a:pos x="T6" y="T7"/>
                </a:cxn>
                <a:cxn ang="0">
                  <a:pos x="T8" y="T9"/>
                </a:cxn>
              </a:cxnLst>
              <a:rect l="0" t="0" r="r" b="b"/>
              <a:pathLst>
                <a:path w="59" h="41">
                  <a:moveTo>
                    <a:pt x="58" y="14"/>
                  </a:moveTo>
                  <a:cubicBezTo>
                    <a:pt x="57" y="34"/>
                    <a:pt x="41" y="37"/>
                    <a:pt x="26" y="38"/>
                  </a:cubicBezTo>
                  <a:cubicBezTo>
                    <a:pt x="15" y="40"/>
                    <a:pt x="0" y="37"/>
                    <a:pt x="5" y="23"/>
                  </a:cubicBezTo>
                  <a:cubicBezTo>
                    <a:pt x="8" y="15"/>
                    <a:pt x="22" y="9"/>
                    <a:pt x="31" y="5"/>
                  </a:cubicBezTo>
                  <a:cubicBezTo>
                    <a:pt x="41" y="0"/>
                    <a:pt x="54" y="0"/>
                    <a:pt x="58" y="14"/>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38" name="Forme libre 1937"/>
            <p:cNvSpPr>
              <a:spLocks noChangeArrowheads="1"/>
            </p:cNvSpPr>
            <p:nvPr userDrawn="1"/>
          </p:nvSpPr>
          <p:spPr bwMode="auto">
            <a:xfrm>
              <a:off x="1535113" y="4670425"/>
              <a:ext cx="6350" cy="6350"/>
            </a:xfrm>
            <a:custGeom>
              <a:avLst/>
              <a:gdLst>
                <a:gd name="T0" fmla="*/ 18 w 19"/>
                <a:gd name="T1" fmla="*/ 17 h 18"/>
                <a:gd name="T2" fmla="*/ 9 w 19"/>
                <a:gd name="T3" fmla="*/ 17 h 18"/>
                <a:gd name="T4" fmla="*/ 0 w 19"/>
                <a:gd name="T5" fmla="*/ 17 h 18"/>
                <a:gd name="T6" fmla="*/ 9 w 19"/>
                <a:gd name="T7" fmla="*/ 0 h 18"/>
                <a:gd name="T8" fmla="*/ 18 w 19"/>
                <a:gd name="T9" fmla="*/ 17 h 18"/>
              </a:gdLst>
              <a:ahLst/>
              <a:cxnLst>
                <a:cxn ang="0">
                  <a:pos x="T0" y="T1"/>
                </a:cxn>
                <a:cxn ang="0">
                  <a:pos x="T2" y="T3"/>
                </a:cxn>
                <a:cxn ang="0">
                  <a:pos x="T4" y="T5"/>
                </a:cxn>
                <a:cxn ang="0">
                  <a:pos x="T6" y="T7"/>
                </a:cxn>
                <a:cxn ang="0">
                  <a:pos x="T8" y="T9"/>
                </a:cxn>
              </a:cxnLst>
              <a:rect l="0" t="0" r="r" b="b"/>
              <a:pathLst>
                <a:path w="19" h="18">
                  <a:moveTo>
                    <a:pt x="18" y="17"/>
                  </a:moveTo>
                  <a:lnTo>
                    <a:pt x="9" y="17"/>
                  </a:lnTo>
                  <a:lnTo>
                    <a:pt x="0" y="17"/>
                  </a:lnTo>
                  <a:cubicBezTo>
                    <a:pt x="3" y="11"/>
                    <a:pt x="6" y="5"/>
                    <a:pt x="9" y="0"/>
                  </a:cubicBezTo>
                  <a:cubicBezTo>
                    <a:pt x="12" y="6"/>
                    <a:pt x="15" y="12"/>
                    <a:pt x="18" y="17"/>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39" name="Forme libre 1938"/>
            <p:cNvSpPr>
              <a:spLocks noChangeArrowheads="1"/>
            </p:cNvSpPr>
            <p:nvPr userDrawn="1"/>
          </p:nvSpPr>
          <p:spPr bwMode="auto">
            <a:xfrm>
              <a:off x="1525588" y="4362450"/>
              <a:ext cx="171450" cy="450850"/>
            </a:xfrm>
            <a:custGeom>
              <a:avLst/>
              <a:gdLst>
                <a:gd name="T0" fmla="*/ 0 w 476"/>
                <a:gd name="T1" fmla="*/ 24 h 1254"/>
                <a:gd name="T2" fmla="*/ 20 w 476"/>
                <a:gd name="T3" fmla="*/ 3 h 1254"/>
                <a:gd name="T4" fmla="*/ 78 w 476"/>
                <a:gd name="T5" fmla="*/ 29 h 1254"/>
                <a:gd name="T6" fmla="*/ 224 w 476"/>
                <a:gd name="T7" fmla="*/ 311 h 1254"/>
                <a:gd name="T8" fmla="*/ 409 w 476"/>
                <a:gd name="T9" fmla="*/ 807 h 1254"/>
                <a:gd name="T10" fmla="*/ 462 w 476"/>
                <a:gd name="T11" fmla="*/ 1075 h 1254"/>
                <a:gd name="T12" fmla="*/ 444 w 476"/>
                <a:gd name="T13" fmla="*/ 1218 h 1254"/>
                <a:gd name="T14" fmla="*/ 392 w 476"/>
                <a:gd name="T15" fmla="*/ 1223 h 1254"/>
                <a:gd name="T16" fmla="*/ 346 w 476"/>
                <a:gd name="T17" fmla="*/ 1056 h 1254"/>
                <a:gd name="T18" fmla="*/ 343 w 476"/>
                <a:gd name="T19" fmla="*/ 975 h 1254"/>
                <a:gd name="T20" fmla="*/ 343 w 476"/>
                <a:gd name="T21" fmla="*/ 960 h 1254"/>
                <a:gd name="T22" fmla="*/ 137 w 476"/>
                <a:gd name="T23" fmla="*/ 342 h 1254"/>
                <a:gd name="T24" fmla="*/ 134 w 476"/>
                <a:gd name="T25" fmla="*/ 320 h 1254"/>
                <a:gd name="T26" fmla="*/ 114 w 476"/>
                <a:gd name="T27" fmla="*/ 274 h 1254"/>
                <a:gd name="T28" fmla="*/ 0 w 476"/>
                <a:gd name="T29" fmla="*/ 2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6" h="1254">
                  <a:moveTo>
                    <a:pt x="0" y="24"/>
                  </a:moveTo>
                  <a:cubicBezTo>
                    <a:pt x="6" y="16"/>
                    <a:pt x="13" y="10"/>
                    <a:pt x="20" y="3"/>
                  </a:cubicBezTo>
                  <a:cubicBezTo>
                    <a:pt x="44" y="0"/>
                    <a:pt x="64" y="9"/>
                    <a:pt x="78" y="29"/>
                  </a:cubicBezTo>
                  <a:cubicBezTo>
                    <a:pt x="131" y="120"/>
                    <a:pt x="175" y="218"/>
                    <a:pt x="224" y="311"/>
                  </a:cubicBezTo>
                  <a:cubicBezTo>
                    <a:pt x="294" y="473"/>
                    <a:pt x="380" y="629"/>
                    <a:pt x="409" y="807"/>
                  </a:cubicBezTo>
                  <a:cubicBezTo>
                    <a:pt x="426" y="897"/>
                    <a:pt x="441" y="988"/>
                    <a:pt x="462" y="1075"/>
                  </a:cubicBezTo>
                  <a:cubicBezTo>
                    <a:pt x="475" y="1126"/>
                    <a:pt x="462" y="1172"/>
                    <a:pt x="444" y="1218"/>
                  </a:cubicBezTo>
                  <a:cubicBezTo>
                    <a:pt x="432" y="1253"/>
                    <a:pt x="410" y="1236"/>
                    <a:pt x="392" y="1223"/>
                  </a:cubicBezTo>
                  <a:cubicBezTo>
                    <a:pt x="357" y="1172"/>
                    <a:pt x="372" y="1110"/>
                    <a:pt x="346" y="1056"/>
                  </a:cubicBezTo>
                  <a:cubicBezTo>
                    <a:pt x="343" y="1029"/>
                    <a:pt x="343" y="1003"/>
                    <a:pt x="343" y="975"/>
                  </a:cubicBezTo>
                  <a:cubicBezTo>
                    <a:pt x="343" y="971"/>
                    <a:pt x="343" y="965"/>
                    <a:pt x="343" y="960"/>
                  </a:cubicBezTo>
                  <a:cubicBezTo>
                    <a:pt x="290" y="749"/>
                    <a:pt x="223" y="543"/>
                    <a:pt x="137" y="342"/>
                  </a:cubicBezTo>
                  <a:cubicBezTo>
                    <a:pt x="136" y="334"/>
                    <a:pt x="134" y="328"/>
                    <a:pt x="134" y="320"/>
                  </a:cubicBezTo>
                  <a:cubicBezTo>
                    <a:pt x="122" y="306"/>
                    <a:pt x="128" y="285"/>
                    <a:pt x="114" y="274"/>
                  </a:cubicBezTo>
                  <a:cubicBezTo>
                    <a:pt x="76" y="192"/>
                    <a:pt x="38" y="108"/>
                    <a:pt x="0" y="24"/>
                  </a:cubicBezTo>
                </a:path>
              </a:pathLst>
            </a:custGeom>
            <a:solidFill>
              <a:srgbClr val="ECECE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40" name="Forme libre 1939"/>
            <p:cNvSpPr>
              <a:spLocks noChangeArrowheads="1"/>
            </p:cNvSpPr>
            <p:nvPr userDrawn="1"/>
          </p:nvSpPr>
          <p:spPr bwMode="auto">
            <a:xfrm>
              <a:off x="1544638" y="4479925"/>
              <a:ext cx="85725" cy="220663"/>
            </a:xfrm>
            <a:custGeom>
              <a:avLst/>
              <a:gdLst>
                <a:gd name="T0" fmla="*/ 62 w 239"/>
                <a:gd name="T1" fmla="*/ 44 h 615"/>
                <a:gd name="T2" fmla="*/ 65 w 239"/>
                <a:gd name="T3" fmla="*/ 64 h 615"/>
                <a:gd name="T4" fmla="*/ 232 w 239"/>
                <a:gd name="T5" fmla="*/ 557 h 615"/>
                <a:gd name="T6" fmla="*/ 236 w 239"/>
                <a:gd name="T7" fmla="*/ 614 h 615"/>
                <a:gd name="T8" fmla="*/ 119 w 239"/>
                <a:gd name="T9" fmla="*/ 330 h 615"/>
                <a:gd name="T10" fmla="*/ 21 w 239"/>
                <a:gd name="T11" fmla="*/ 64 h 615"/>
                <a:gd name="T12" fmla="*/ 18 w 239"/>
                <a:gd name="T13" fmla="*/ 43 h 615"/>
                <a:gd name="T14" fmla="*/ 38 w 239"/>
                <a:gd name="T15" fmla="*/ 3 h 615"/>
                <a:gd name="T16" fmla="*/ 42 w 239"/>
                <a:gd name="T17" fmla="*/ 18 h 615"/>
                <a:gd name="T18" fmla="*/ 62 w 239"/>
                <a:gd name="T19" fmla="*/ 4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9" h="615">
                  <a:moveTo>
                    <a:pt x="62" y="44"/>
                  </a:moveTo>
                  <a:cubicBezTo>
                    <a:pt x="62" y="50"/>
                    <a:pt x="64" y="58"/>
                    <a:pt x="65" y="64"/>
                  </a:cubicBezTo>
                  <a:cubicBezTo>
                    <a:pt x="125" y="227"/>
                    <a:pt x="203" y="385"/>
                    <a:pt x="232" y="557"/>
                  </a:cubicBezTo>
                  <a:cubicBezTo>
                    <a:pt x="235" y="575"/>
                    <a:pt x="238" y="594"/>
                    <a:pt x="236" y="614"/>
                  </a:cubicBezTo>
                  <a:cubicBezTo>
                    <a:pt x="184" y="524"/>
                    <a:pt x="152" y="427"/>
                    <a:pt x="119" y="330"/>
                  </a:cubicBezTo>
                  <a:cubicBezTo>
                    <a:pt x="87" y="241"/>
                    <a:pt x="68" y="146"/>
                    <a:pt x="21" y="64"/>
                  </a:cubicBezTo>
                  <a:cubicBezTo>
                    <a:pt x="19" y="56"/>
                    <a:pt x="19" y="50"/>
                    <a:pt x="18" y="43"/>
                  </a:cubicBezTo>
                  <a:cubicBezTo>
                    <a:pt x="3" y="18"/>
                    <a:pt x="0" y="0"/>
                    <a:pt x="38" y="3"/>
                  </a:cubicBezTo>
                  <a:cubicBezTo>
                    <a:pt x="39" y="7"/>
                    <a:pt x="41" y="14"/>
                    <a:pt x="42" y="18"/>
                  </a:cubicBezTo>
                  <a:cubicBezTo>
                    <a:pt x="48" y="27"/>
                    <a:pt x="56" y="35"/>
                    <a:pt x="62" y="44"/>
                  </a:cubicBezTo>
                </a:path>
              </a:pathLst>
            </a:custGeom>
            <a:solidFill>
              <a:srgbClr val="EBEBE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41" name="Forme libre 1940"/>
            <p:cNvSpPr>
              <a:spLocks noChangeArrowheads="1"/>
            </p:cNvSpPr>
            <p:nvPr userDrawn="1"/>
          </p:nvSpPr>
          <p:spPr bwMode="auto">
            <a:xfrm>
              <a:off x="1641475" y="4708525"/>
              <a:ext cx="30163" cy="101600"/>
            </a:xfrm>
            <a:custGeom>
              <a:avLst/>
              <a:gdLst>
                <a:gd name="T0" fmla="*/ 48 w 85"/>
                <a:gd name="T1" fmla="*/ 70 h 281"/>
                <a:gd name="T2" fmla="*/ 74 w 85"/>
                <a:gd name="T3" fmla="*/ 249 h 281"/>
                <a:gd name="T4" fmla="*/ 69 w 85"/>
                <a:gd name="T5" fmla="*/ 280 h 281"/>
                <a:gd name="T6" fmla="*/ 60 w 85"/>
                <a:gd name="T7" fmla="*/ 280 h 281"/>
                <a:gd name="T8" fmla="*/ 51 w 85"/>
                <a:gd name="T9" fmla="*/ 280 h 281"/>
                <a:gd name="T10" fmla="*/ 9 w 85"/>
                <a:gd name="T11" fmla="*/ 107 h 281"/>
                <a:gd name="T12" fmla="*/ 25 w 85"/>
                <a:gd name="T13" fmla="*/ 0 h 281"/>
                <a:gd name="T14" fmla="*/ 25 w 85"/>
                <a:gd name="T15" fmla="*/ 2 h 281"/>
                <a:gd name="T16" fmla="*/ 48 w 85"/>
                <a:gd name="T17" fmla="*/ 7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81">
                  <a:moveTo>
                    <a:pt x="48" y="70"/>
                  </a:moveTo>
                  <a:cubicBezTo>
                    <a:pt x="57" y="130"/>
                    <a:pt x="64" y="189"/>
                    <a:pt x="74" y="249"/>
                  </a:cubicBezTo>
                  <a:cubicBezTo>
                    <a:pt x="84" y="261"/>
                    <a:pt x="83" y="270"/>
                    <a:pt x="69" y="280"/>
                  </a:cubicBezTo>
                  <a:lnTo>
                    <a:pt x="60" y="280"/>
                  </a:lnTo>
                  <a:lnTo>
                    <a:pt x="51" y="280"/>
                  </a:lnTo>
                  <a:cubicBezTo>
                    <a:pt x="37" y="221"/>
                    <a:pt x="23" y="165"/>
                    <a:pt x="9" y="107"/>
                  </a:cubicBezTo>
                  <a:cubicBezTo>
                    <a:pt x="0" y="70"/>
                    <a:pt x="0" y="34"/>
                    <a:pt x="25" y="0"/>
                  </a:cubicBezTo>
                  <a:lnTo>
                    <a:pt x="25" y="2"/>
                  </a:lnTo>
                  <a:cubicBezTo>
                    <a:pt x="46" y="21"/>
                    <a:pt x="26" y="53"/>
                    <a:pt x="48" y="70"/>
                  </a:cubicBezTo>
                </a:path>
              </a:pathLst>
            </a:custGeom>
            <a:solidFill>
              <a:schemeClr val="accent2">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42" name="Forme libre 1941"/>
            <p:cNvSpPr>
              <a:spLocks noChangeArrowheads="1"/>
            </p:cNvSpPr>
            <p:nvPr userDrawn="1"/>
          </p:nvSpPr>
          <p:spPr bwMode="auto">
            <a:xfrm>
              <a:off x="1395413" y="4222750"/>
              <a:ext cx="123825" cy="157163"/>
            </a:xfrm>
            <a:custGeom>
              <a:avLst/>
              <a:gdLst>
                <a:gd name="T0" fmla="*/ 65 w 343"/>
                <a:gd name="T1" fmla="*/ 116 h 438"/>
                <a:gd name="T2" fmla="*/ 42 w 343"/>
                <a:gd name="T3" fmla="*/ 93 h 438"/>
                <a:gd name="T4" fmla="*/ 0 w 343"/>
                <a:gd name="T5" fmla="*/ 0 h 438"/>
                <a:gd name="T6" fmla="*/ 319 w 343"/>
                <a:gd name="T7" fmla="*/ 367 h 438"/>
                <a:gd name="T8" fmla="*/ 342 w 343"/>
                <a:gd name="T9" fmla="*/ 412 h 438"/>
                <a:gd name="T10" fmla="*/ 342 w 343"/>
                <a:gd name="T11" fmla="*/ 412 h 438"/>
                <a:gd name="T12" fmla="*/ 301 w 343"/>
                <a:gd name="T13" fmla="*/ 417 h 438"/>
                <a:gd name="T14" fmla="*/ 204 w 343"/>
                <a:gd name="T15" fmla="*/ 298 h 438"/>
                <a:gd name="T16" fmla="*/ 88 w 343"/>
                <a:gd name="T17" fmla="*/ 136 h 438"/>
                <a:gd name="T18" fmla="*/ 65 w 343"/>
                <a:gd name="T19" fmla="*/ 11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3" h="438">
                  <a:moveTo>
                    <a:pt x="65" y="116"/>
                  </a:moveTo>
                  <a:cubicBezTo>
                    <a:pt x="58" y="109"/>
                    <a:pt x="50" y="101"/>
                    <a:pt x="42" y="93"/>
                  </a:cubicBezTo>
                  <a:cubicBezTo>
                    <a:pt x="29" y="63"/>
                    <a:pt x="15" y="32"/>
                    <a:pt x="0" y="0"/>
                  </a:cubicBezTo>
                  <a:cubicBezTo>
                    <a:pt x="107" y="41"/>
                    <a:pt x="218" y="171"/>
                    <a:pt x="319" y="367"/>
                  </a:cubicBezTo>
                  <a:cubicBezTo>
                    <a:pt x="333" y="379"/>
                    <a:pt x="327" y="400"/>
                    <a:pt x="342" y="412"/>
                  </a:cubicBezTo>
                  <a:lnTo>
                    <a:pt x="342" y="412"/>
                  </a:lnTo>
                  <a:cubicBezTo>
                    <a:pt x="331" y="437"/>
                    <a:pt x="316" y="435"/>
                    <a:pt x="301" y="417"/>
                  </a:cubicBezTo>
                  <a:cubicBezTo>
                    <a:pt x="267" y="377"/>
                    <a:pt x="249" y="327"/>
                    <a:pt x="204" y="298"/>
                  </a:cubicBezTo>
                  <a:cubicBezTo>
                    <a:pt x="181" y="232"/>
                    <a:pt x="148" y="176"/>
                    <a:pt x="88" y="136"/>
                  </a:cubicBezTo>
                  <a:cubicBezTo>
                    <a:pt x="79" y="130"/>
                    <a:pt x="72" y="122"/>
                    <a:pt x="65" y="116"/>
                  </a:cubicBezTo>
                </a:path>
              </a:pathLst>
            </a:custGeom>
            <a:solidFill>
              <a:schemeClr val="accent6">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43" name="Forme libre 1942"/>
            <p:cNvSpPr>
              <a:spLocks noChangeArrowheads="1"/>
            </p:cNvSpPr>
            <p:nvPr userDrawn="1"/>
          </p:nvSpPr>
          <p:spPr bwMode="auto">
            <a:xfrm>
              <a:off x="1517650" y="4411663"/>
              <a:ext cx="41275" cy="84137"/>
            </a:xfrm>
            <a:custGeom>
              <a:avLst/>
              <a:gdLst>
                <a:gd name="T0" fmla="*/ 113 w 114"/>
                <a:gd name="T1" fmla="*/ 193 h 234"/>
                <a:gd name="T2" fmla="*/ 93 w 114"/>
                <a:gd name="T3" fmla="*/ 233 h 234"/>
                <a:gd name="T4" fmla="*/ 0 w 114"/>
                <a:gd name="T5" fmla="*/ 5 h 234"/>
                <a:gd name="T6" fmla="*/ 6 w 114"/>
                <a:gd name="T7" fmla="*/ 0 h 234"/>
                <a:gd name="T8" fmla="*/ 113 w 114"/>
                <a:gd name="T9" fmla="*/ 193 h 234"/>
              </a:gdLst>
              <a:ahLst/>
              <a:cxnLst>
                <a:cxn ang="0">
                  <a:pos x="T0" y="T1"/>
                </a:cxn>
                <a:cxn ang="0">
                  <a:pos x="T2" y="T3"/>
                </a:cxn>
                <a:cxn ang="0">
                  <a:pos x="T4" y="T5"/>
                </a:cxn>
                <a:cxn ang="0">
                  <a:pos x="T6" y="T7"/>
                </a:cxn>
                <a:cxn ang="0">
                  <a:pos x="T8" y="T9"/>
                </a:cxn>
              </a:cxnLst>
              <a:rect l="0" t="0" r="r" b="b"/>
              <a:pathLst>
                <a:path w="114" h="234">
                  <a:moveTo>
                    <a:pt x="113" y="193"/>
                  </a:moveTo>
                  <a:cubicBezTo>
                    <a:pt x="107" y="207"/>
                    <a:pt x="99" y="219"/>
                    <a:pt x="93" y="233"/>
                  </a:cubicBezTo>
                  <a:cubicBezTo>
                    <a:pt x="58" y="159"/>
                    <a:pt x="13" y="87"/>
                    <a:pt x="0" y="5"/>
                  </a:cubicBezTo>
                  <a:lnTo>
                    <a:pt x="6" y="0"/>
                  </a:lnTo>
                  <a:cubicBezTo>
                    <a:pt x="70" y="48"/>
                    <a:pt x="78" y="127"/>
                    <a:pt x="113" y="193"/>
                  </a:cubicBezTo>
                </a:path>
              </a:pathLst>
            </a:custGeom>
            <a:solidFill>
              <a:srgbClr val="C3C3C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44" name="Forme libre 1943"/>
            <p:cNvSpPr>
              <a:spLocks noChangeArrowheads="1"/>
            </p:cNvSpPr>
            <p:nvPr userDrawn="1"/>
          </p:nvSpPr>
          <p:spPr bwMode="auto">
            <a:xfrm>
              <a:off x="1514475" y="4406900"/>
              <a:ext cx="4763" cy="6350"/>
            </a:xfrm>
            <a:custGeom>
              <a:avLst/>
              <a:gdLst>
                <a:gd name="T0" fmla="*/ 6 w 13"/>
                <a:gd name="T1" fmla="*/ 17 h 18"/>
                <a:gd name="T2" fmla="*/ 0 w 13"/>
                <a:gd name="T3" fmla="*/ 0 h 18"/>
                <a:gd name="T4" fmla="*/ 12 w 13"/>
                <a:gd name="T5" fmla="*/ 12 h 18"/>
                <a:gd name="T6" fmla="*/ 6 w 13"/>
                <a:gd name="T7" fmla="*/ 17 h 18"/>
              </a:gdLst>
              <a:ahLst/>
              <a:cxnLst>
                <a:cxn ang="0">
                  <a:pos x="T0" y="T1"/>
                </a:cxn>
                <a:cxn ang="0">
                  <a:pos x="T2" y="T3"/>
                </a:cxn>
                <a:cxn ang="0">
                  <a:pos x="T4" y="T5"/>
                </a:cxn>
                <a:cxn ang="0">
                  <a:pos x="T6" y="T7"/>
                </a:cxn>
              </a:cxnLst>
              <a:rect l="0" t="0" r="r" b="b"/>
              <a:pathLst>
                <a:path w="13" h="18">
                  <a:moveTo>
                    <a:pt x="6" y="17"/>
                  </a:moveTo>
                  <a:cubicBezTo>
                    <a:pt x="5" y="11"/>
                    <a:pt x="2" y="6"/>
                    <a:pt x="0" y="0"/>
                  </a:cubicBezTo>
                  <a:cubicBezTo>
                    <a:pt x="5" y="5"/>
                    <a:pt x="8" y="8"/>
                    <a:pt x="12" y="12"/>
                  </a:cubicBezTo>
                  <a:lnTo>
                    <a:pt x="6" y="17"/>
                  </a:lnTo>
                </a:path>
              </a:pathLst>
            </a:custGeom>
            <a:solidFill>
              <a:srgbClr val="C3C3C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45" name="Forme libre 1944"/>
            <p:cNvSpPr>
              <a:spLocks noChangeArrowheads="1"/>
            </p:cNvSpPr>
            <p:nvPr userDrawn="1"/>
          </p:nvSpPr>
          <p:spPr bwMode="auto">
            <a:xfrm>
              <a:off x="1560513" y="4486275"/>
              <a:ext cx="7937" cy="9525"/>
            </a:xfrm>
            <a:custGeom>
              <a:avLst/>
              <a:gdLst>
                <a:gd name="T0" fmla="*/ 20 w 21"/>
                <a:gd name="T1" fmla="*/ 26 h 27"/>
                <a:gd name="T2" fmla="*/ 0 w 21"/>
                <a:gd name="T3" fmla="*/ 0 h 27"/>
                <a:gd name="T4" fmla="*/ 20 w 21"/>
                <a:gd name="T5" fmla="*/ 26 h 27"/>
              </a:gdLst>
              <a:ahLst/>
              <a:cxnLst>
                <a:cxn ang="0">
                  <a:pos x="T0" y="T1"/>
                </a:cxn>
                <a:cxn ang="0">
                  <a:pos x="T2" y="T3"/>
                </a:cxn>
                <a:cxn ang="0">
                  <a:pos x="T4" y="T5"/>
                </a:cxn>
              </a:cxnLst>
              <a:rect l="0" t="0" r="r" b="b"/>
              <a:pathLst>
                <a:path w="21" h="27">
                  <a:moveTo>
                    <a:pt x="20" y="26"/>
                  </a:moveTo>
                  <a:cubicBezTo>
                    <a:pt x="14" y="17"/>
                    <a:pt x="6" y="9"/>
                    <a:pt x="0" y="0"/>
                  </a:cubicBezTo>
                  <a:cubicBezTo>
                    <a:pt x="6" y="9"/>
                    <a:pt x="13" y="17"/>
                    <a:pt x="20" y="26"/>
                  </a:cubicBezTo>
                </a:path>
              </a:pathLst>
            </a:custGeom>
            <a:solidFill>
              <a:srgbClr val="BCBCB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46" name="Forme libre 1945"/>
            <p:cNvSpPr>
              <a:spLocks noChangeArrowheads="1"/>
            </p:cNvSpPr>
            <p:nvPr userDrawn="1"/>
          </p:nvSpPr>
          <p:spPr bwMode="auto">
            <a:xfrm>
              <a:off x="1606550" y="4327525"/>
              <a:ext cx="169863" cy="396875"/>
            </a:xfrm>
            <a:custGeom>
              <a:avLst/>
              <a:gdLst>
                <a:gd name="T0" fmla="*/ 96 w 470"/>
                <a:gd name="T1" fmla="*/ 81 h 1102"/>
                <a:gd name="T2" fmla="*/ 217 w 470"/>
                <a:gd name="T3" fmla="*/ 325 h 1102"/>
                <a:gd name="T4" fmla="*/ 321 w 470"/>
                <a:gd name="T5" fmla="*/ 531 h 1102"/>
                <a:gd name="T6" fmla="*/ 431 w 470"/>
                <a:gd name="T7" fmla="*/ 863 h 1102"/>
                <a:gd name="T8" fmla="*/ 461 w 470"/>
                <a:gd name="T9" fmla="*/ 1037 h 1102"/>
                <a:gd name="T10" fmla="*/ 374 w 470"/>
                <a:gd name="T11" fmla="*/ 1021 h 1102"/>
                <a:gd name="T12" fmla="*/ 341 w 470"/>
                <a:gd name="T13" fmla="*/ 943 h 1102"/>
                <a:gd name="T14" fmla="*/ 328 w 470"/>
                <a:gd name="T15" fmla="*/ 913 h 1102"/>
                <a:gd name="T16" fmla="*/ 133 w 470"/>
                <a:gd name="T17" fmla="*/ 345 h 1102"/>
                <a:gd name="T18" fmla="*/ 3 w 470"/>
                <a:gd name="T19" fmla="*/ 58 h 1102"/>
                <a:gd name="T20" fmla="*/ 15 w 470"/>
                <a:gd name="T21" fmla="*/ 10 h 1102"/>
                <a:gd name="T22" fmla="*/ 46 w 470"/>
                <a:gd name="T23" fmla="*/ 0 h 1102"/>
                <a:gd name="T24" fmla="*/ 96 w 470"/>
                <a:gd name="T25" fmla="*/ 81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0" h="1102">
                  <a:moveTo>
                    <a:pt x="96" y="81"/>
                  </a:moveTo>
                  <a:cubicBezTo>
                    <a:pt x="136" y="162"/>
                    <a:pt x="176" y="244"/>
                    <a:pt x="217" y="325"/>
                  </a:cubicBezTo>
                  <a:cubicBezTo>
                    <a:pt x="281" y="378"/>
                    <a:pt x="290" y="461"/>
                    <a:pt x="321" y="531"/>
                  </a:cubicBezTo>
                  <a:cubicBezTo>
                    <a:pt x="365" y="640"/>
                    <a:pt x="400" y="750"/>
                    <a:pt x="431" y="863"/>
                  </a:cubicBezTo>
                  <a:cubicBezTo>
                    <a:pt x="438" y="921"/>
                    <a:pt x="469" y="976"/>
                    <a:pt x="461" y="1037"/>
                  </a:cubicBezTo>
                  <a:cubicBezTo>
                    <a:pt x="420" y="1101"/>
                    <a:pt x="399" y="1053"/>
                    <a:pt x="374" y="1021"/>
                  </a:cubicBezTo>
                  <a:cubicBezTo>
                    <a:pt x="361" y="997"/>
                    <a:pt x="353" y="969"/>
                    <a:pt x="341" y="943"/>
                  </a:cubicBezTo>
                  <a:cubicBezTo>
                    <a:pt x="336" y="933"/>
                    <a:pt x="333" y="922"/>
                    <a:pt x="328" y="913"/>
                  </a:cubicBezTo>
                  <a:cubicBezTo>
                    <a:pt x="232" y="734"/>
                    <a:pt x="205" y="533"/>
                    <a:pt x="133" y="345"/>
                  </a:cubicBezTo>
                  <a:cubicBezTo>
                    <a:pt x="99" y="246"/>
                    <a:pt x="37" y="157"/>
                    <a:pt x="3" y="58"/>
                  </a:cubicBezTo>
                  <a:cubicBezTo>
                    <a:pt x="0" y="39"/>
                    <a:pt x="5" y="24"/>
                    <a:pt x="15" y="10"/>
                  </a:cubicBezTo>
                  <a:cubicBezTo>
                    <a:pt x="25" y="3"/>
                    <a:pt x="35" y="0"/>
                    <a:pt x="46" y="0"/>
                  </a:cubicBezTo>
                  <a:cubicBezTo>
                    <a:pt x="84" y="15"/>
                    <a:pt x="95" y="44"/>
                    <a:pt x="96" y="81"/>
                  </a:cubicBezTo>
                </a:path>
              </a:pathLst>
            </a:custGeom>
            <a:solidFill>
              <a:srgbClr val="EBEBE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47" name="Forme libre 1946"/>
            <p:cNvSpPr>
              <a:spLocks noChangeArrowheads="1"/>
            </p:cNvSpPr>
            <p:nvPr userDrawn="1"/>
          </p:nvSpPr>
          <p:spPr bwMode="auto">
            <a:xfrm>
              <a:off x="1544638" y="4224338"/>
              <a:ext cx="106362" cy="131762"/>
            </a:xfrm>
            <a:custGeom>
              <a:avLst/>
              <a:gdLst>
                <a:gd name="T0" fmla="*/ 267 w 296"/>
                <a:gd name="T1" fmla="*/ 365 h 366"/>
                <a:gd name="T2" fmla="*/ 215 w 296"/>
                <a:gd name="T3" fmla="*/ 296 h 366"/>
                <a:gd name="T4" fmla="*/ 34 w 296"/>
                <a:gd name="T5" fmla="*/ 100 h 366"/>
                <a:gd name="T6" fmla="*/ 11 w 296"/>
                <a:gd name="T7" fmla="*/ 59 h 366"/>
                <a:gd name="T8" fmla="*/ 15 w 296"/>
                <a:gd name="T9" fmla="*/ 0 h 366"/>
                <a:gd name="T10" fmla="*/ 235 w 296"/>
                <a:gd name="T11" fmla="*/ 220 h 366"/>
                <a:gd name="T12" fmla="*/ 267 w 296"/>
                <a:gd name="T13" fmla="*/ 365 h 366"/>
              </a:gdLst>
              <a:ahLst/>
              <a:cxnLst>
                <a:cxn ang="0">
                  <a:pos x="T0" y="T1"/>
                </a:cxn>
                <a:cxn ang="0">
                  <a:pos x="T2" y="T3"/>
                </a:cxn>
                <a:cxn ang="0">
                  <a:pos x="T4" y="T5"/>
                </a:cxn>
                <a:cxn ang="0">
                  <a:pos x="T6" y="T7"/>
                </a:cxn>
                <a:cxn ang="0">
                  <a:pos x="T8" y="T9"/>
                </a:cxn>
                <a:cxn ang="0">
                  <a:pos x="T10" y="T11"/>
                </a:cxn>
                <a:cxn ang="0">
                  <a:pos x="T12" y="T13"/>
                </a:cxn>
              </a:cxnLst>
              <a:rect l="0" t="0" r="r" b="b"/>
              <a:pathLst>
                <a:path w="296" h="366">
                  <a:moveTo>
                    <a:pt x="267" y="365"/>
                  </a:moveTo>
                  <a:cubicBezTo>
                    <a:pt x="251" y="342"/>
                    <a:pt x="232" y="319"/>
                    <a:pt x="215" y="296"/>
                  </a:cubicBezTo>
                  <a:cubicBezTo>
                    <a:pt x="119" y="264"/>
                    <a:pt x="92" y="168"/>
                    <a:pt x="34" y="100"/>
                  </a:cubicBezTo>
                  <a:cubicBezTo>
                    <a:pt x="26" y="87"/>
                    <a:pt x="17" y="73"/>
                    <a:pt x="11" y="59"/>
                  </a:cubicBezTo>
                  <a:cubicBezTo>
                    <a:pt x="5" y="39"/>
                    <a:pt x="0" y="18"/>
                    <a:pt x="15" y="0"/>
                  </a:cubicBezTo>
                  <a:cubicBezTo>
                    <a:pt x="130" y="32"/>
                    <a:pt x="182" y="128"/>
                    <a:pt x="235" y="220"/>
                  </a:cubicBezTo>
                  <a:cubicBezTo>
                    <a:pt x="258" y="259"/>
                    <a:pt x="295" y="307"/>
                    <a:pt x="267" y="365"/>
                  </a:cubicBezTo>
                </a:path>
              </a:pathLst>
            </a:custGeom>
            <a:solidFill>
              <a:schemeClr val="accent6">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48" name="Forme libre 1947"/>
            <p:cNvSpPr>
              <a:spLocks noChangeArrowheads="1"/>
            </p:cNvSpPr>
            <p:nvPr userDrawn="1"/>
          </p:nvSpPr>
          <p:spPr bwMode="auto">
            <a:xfrm>
              <a:off x="1684338" y="4429125"/>
              <a:ext cx="79375" cy="207963"/>
            </a:xfrm>
            <a:custGeom>
              <a:avLst/>
              <a:gdLst>
                <a:gd name="T0" fmla="*/ 198 w 222"/>
                <a:gd name="T1" fmla="*/ 577 h 578"/>
                <a:gd name="T2" fmla="*/ 0 w 222"/>
                <a:gd name="T3" fmla="*/ 43 h 578"/>
                <a:gd name="T4" fmla="*/ 21 w 222"/>
                <a:gd name="T5" fmla="*/ 0 h 578"/>
                <a:gd name="T6" fmla="*/ 221 w 222"/>
                <a:gd name="T7" fmla="*/ 558 h 578"/>
                <a:gd name="T8" fmla="*/ 198 w 222"/>
                <a:gd name="T9" fmla="*/ 577 h 578"/>
              </a:gdLst>
              <a:ahLst/>
              <a:cxnLst>
                <a:cxn ang="0">
                  <a:pos x="T0" y="T1"/>
                </a:cxn>
                <a:cxn ang="0">
                  <a:pos x="T2" y="T3"/>
                </a:cxn>
                <a:cxn ang="0">
                  <a:pos x="T4" y="T5"/>
                </a:cxn>
                <a:cxn ang="0">
                  <a:pos x="T6" y="T7"/>
                </a:cxn>
                <a:cxn ang="0">
                  <a:pos x="T8" y="T9"/>
                </a:cxn>
              </a:cxnLst>
              <a:rect l="0" t="0" r="r" b="b"/>
              <a:pathLst>
                <a:path w="222" h="578">
                  <a:moveTo>
                    <a:pt x="198" y="577"/>
                  </a:moveTo>
                  <a:cubicBezTo>
                    <a:pt x="137" y="397"/>
                    <a:pt x="84" y="214"/>
                    <a:pt x="0" y="43"/>
                  </a:cubicBezTo>
                  <a:cubicBezTo>
                    <a:pt x="8" y="29"/>
                    <a:pt x="14" y="14"/>
                    <a:pt x="21" y="0"/>
                  </a:cubicBezTo>
                  <a:cubicBezTo>
                    <a:pt x="107" y="179"/>
                    <a:pt x="173" y="365"/>
                    <a:pt x="221" y="558"/>
                  </a:cubicBezTo>
                  <a:cubicBezTo>
                    <a:pt x="217" y="567"/>
                    <a:pt x="209" y="574"/>
                    <a:pt x="198" y="577"/>
                  </a:cubicBezTo>
                </a:path>
              </a:pathLst>
            </a:custGeom>
            <a:solidFill>
              <a:schemeClr val="accent6">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49" name="Forme libre 1948"/>
            <p:cNvSpPr>
              <a:spLocks noChangeArrowheads="1"/>
            </p:cNvSpPr>
            <p:nvPr userDrawn="1"/>
          </p:nvSpPr>
          <p:spPr bwMode="auto">
            <a:xfrm>
              <a:off x="1419225" y="4127500"/>
              <a:ext cx="88900" cy="38100"/>
            </a:xfrm>
            <a:custGeom>
              <a:avLst/>
              <a:gdLst>
                <a:gd name="T0" fmla="*/ 185 w 248"/>
                <a:gd name="T1" fmla="*/ 103 h 104"/>
                <a:gd name="T2" fmla="*/ 0 w 248"/>
                <a:gd name="T3" fmla="*/ 33 h 104"/>
                <a:gd name="T4" fmla="*/ 185 w 248"/>
                <a:gd name="T5" fmla="*/ 25 h 104"/>
                <a:gd name="T6" fmla="*/ 185 w 248"/>
                <a:gd name="T7" fmla="*/ 103 h 104"/>
              </a:gdLst>
              <a:ahLst/>
              <a:cxnLst>
                <a:cxn ang="0">
                  <a:pos x="T0" y="T1"/>
                </a:cxn>
                <a:cxn ang="0">
                  <a:pos x="T2" y="T3"/>
                </a:cxn>
                <a:cxn ang="0">
                  <a:pos x="T4" y="T5"/>
                </a:cxn>
                <a:cxn ang="0">
                  <a:pos x="T6" y="T7"/>
                </a:cxn>
              </a:cxnLst>
              <a:rect l="0" t="0" r="r" b="b"/>
              <a:pathLst>
                <a:path w="248" h="104">
                  <a:moveTo>
                    <a:pt x="185" y="103"/>
                  </a:moveTo>
                  <a:cubicBezTo>
                    <a:pt x="130" y="63"/>
                    <a:pt x="72" y="29"/>
                    <a:pt x="0" y="33"/>
                  </a:cubicBezTo>
                  <a:cubicBezTo>
                    <a:pt x="61" y="0"/>
                    <a:pt x="124" y="2"/>
                    <a:pt x="185" y="25"/>
                  </a:cubicBezTo>
                  <a:cubicBezTo>
                    <a:pt x="247" y="51"/>
                    <a:pt x="218" y="78"/>
                    <a:pt x="185" y="103"/>
                  </a:cubicBezTo>
                </a:path>
              </a:pathLst>
            </a:custGeom>
            <a:solidFill>
              <a:schemeClr val="accent6">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50" name="Forme libre 1949"/>
            <p:cNvSpPr>
              <a:spLocks noChangeArrowheads="1"/>
            </p:cNvSpPr>
            <p:nvPr userDrawn="1"/>
          </p:nvSpPr>
          <p:spPr bwMode="auto">
            <a:xfrm>
              <a:off x="1468438" y="4165600"/>
              <a:ext cx="93662" cy="87313"/>
            </a:xfrm>
            <a:custGeom>
              <a:avLst/>
              <a:gdLst>
                <a:gd name="T0" fmla="*/ 225 w 262"/>
                <a:gd name="T1" fmla="*/ 163 h 244"/>
                <a:gd name="T2" fmla="*/ 254 w 262"/>
                <a:gd name="T3" fmla="*/ 206 h 244"/>
                <a:gd name="T4" fmla="*/ 261 w 262"/>
                <a:gd name="T5" fmla="*/ 220 h 244"/>
                <a:gd name="T6" fmla="*/ 242 w 262"/>
                <a:gd name="T7" fmla="*/ 243 h 244"/>
                <a:gd name="T8" fmla="*/ 63 w 262"/>
                <a:gd name="T9" fmla="*/ 119 h 244"/>
                <a:gd name="T10" fmla="*/ 22 w 262"/>
                <a:gd name="T11" fmla="*/ 24 h 244"/>
                <a:gd name="T12" fmla="*/ 45 w 262"/>
                <a:gd name="T13" fmla="*/ 0 h 244"/>
                <a:gd name="T14" fmla="*/ 225 w 262"/>
                <a:gd name="T15" fmla="*/ 163 h 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244">
                  <a:moveTo>
                    <a:pt x="225" y="163"/>
                  </a:moveTo>
                  <a:cubicBezTo>
                    <a:pt x="234" y="177"/>
                    <a:pt x="245" y="191"/>
                    <a:pt x="254" y="206"/>
                  </a:cubicBezTo>
                  <a:cubicBezTo>
                    <a:pt x="257" y="210"/>
                    <a:pt x="258" y="215"/>
                    <a:pt x="261" y="220"/>
                  </a:cubicBezTo>
                  <a:cubicBezTo>
                    <a:pt x="258" y="230"/>
                    <a:pt x="252" y="238"/>
                    <a:pt x="242" y="243"/>
                  </a:cubicBezTo>
                  <a:cubicBezTo>
                    <a:pt x="162" y="229"/>
                    <a:pt x="124" y="157"/>
                    <a:pt x="63" y="119"/>
                  </a:cubicBezTo>
                  <a:cubicBezTo>
                    <a:pt x="48" y="88"/>
                    <a:pt x="0" y="72"/>
                    <a:pt x="22" y="24"/>
                  </a:cubicBezTo>
                  <a:cubicBezTo>
                    <a:pt x="29" y="17"/>
                    <a:pt x="37" y="9"/>
                    <a:pt x="45" y="0"/>
                  </a:cubicBezTo>
                  <a:cubicBezTo>
                    <a:pt x="104" y="55"/>
                    <a:pt x="165" y="108"/>
                    <a:pt x="225" y="163"/>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51" name="Forme libre 1950"/>
            <p:cNvSpPr>
              <a:spLocks noChangeArrowheads="1"/>
            </p:cNvSpPr>
            <p:nvPr userDrawn="1"/>
          </p:nvSpPr>
          <p:spPr bwMode="auto">
            <a:xfrm>
              <a:off x="1657350" y="4330700"/>
              <a:ext cx="20638" cy="41275"/>
            </a:xfrm>
            <a:custGeom>
              <a:avLst/>
              <a:gdLst>
                <a:gd name="T0" fmla="*/ 26 w 59"/>
                <a:gd name="T1" fmla="*/ 0 h 114"/>
                <a:gd name="T2" fmla="*/ 29 w 59"/>
                <a:gd name="T3" fmla="*/ 113 h 114"/>
                <a:gd name="T4" fmla="*/ 26 w 59"/>
                <a:gd name="T5" fmla="*/ 0 h 114"/>
              </a:gdLst>
              <a:ahLst/>
              <a:cxnLst>
                <a:cxn ang="0">
                  <a:pos x="T0" y="T1"/>
                </a:cxn>
                <a:cxn ang="0">
                  <a:pos x="T2" y="T3"/>
                </a:cxn>
                <a:cxn ang="0">
                  <a:pos x="T4" y="T5"/>
                </a:cxn>
              </a:cxnLst>
              <a:rect l="0" t="0" r="r" b="b"/>
              <a:pathLst>
                <a:path w="59" h="114">
                  <a:moveTo>
                    <a:pt x="26" y="0"/>
                  </a:moveTo>
                  <a:cubicBezTo>
                    <a:pt x="58" y="37"/>
                    <a:pt x="35" y="75"/>
                    <a:pt x="29" y="113"/>
                  </a:cubicBezTo>
                  <a:cubicBezTo>
                    <a:pt x="0" y="75"/>
                    <a:pt x="9" y="38"/>
                    <a:pt x="26" y="0"/>
                  </a:cubicBezTo>
                </a:path>
              </a:pathLst>
            </a:custGeom>
            <a:solidFill>
              <a:srgbClr val="B6B6B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52" name="Forme libre 1951"/>
            <p:cNvSpPr>
              <a:spLocks noChangeArrowheads="1"/>
            </p:cNvSpPr>
            <p:nvPr userDrawn="1"/>
          </p:nvSpPr>
          <p:spPr bwMode="auto">
            <a:xfrm>
              <a:off x="1682750" y="4405313"/>
              <a:ext cx="7938" cy="15875"/>
            </a:xfrm>
            <a:custGeom>
              <a:avLst/>
              <a:gdLst>
                <a:gd name="T0" fmla="*/ 0 w 23"/>
                <a:gd name="T1" fmla="*/ 0 h 46"/>
                <a:gd name="T2" fmla="*/ 22 w 23"/>
                <a:gd name="T3" fmla="*/ 45 h 46"/>
                <a:gd name="T4" fmla="*/ 0 w 23"/>
                <a:gd name="T5" fmla="*/ 0 h 46"/>
              </a:gdLst>
              <a:ahLst/>
              <a:cxnLst>
                <a:cxn ang="0">
                  <a:pos x="T0" y="T1"/>
                </a:cxn>
                <a:cxn ang="0">
                  <a:pos x="T2" y="T3"/>
                </a:cxn>
                <a:cxn ang="0">
                  <a:pos x="T4" y="T5"/>
                </a:cxn>
              </a:cxnLst>
              <a:rect l="0" t="0" r="r" b="b"/>
              <a:pathLst>
                <a:path w="23" h="46">
                  <a:moveTo>
                    <a:pt x="0" y="0"/>
                  </a:moveTo>
                  <a:cubicBezTo>
                    <a:pt x="8" y="15"/>
                    <a:pt x="16" y="30"/>
                    <a:pt x="22" y="45"/>
                  </a:cubicBezTo>
                  <a:cubicBezTo>
                    <a:pt x="14" y="30"/>
                    <a:pt x="8" y="15"/>
                    <a:pt x="0" y="0"/>
                  </a:cubicBezTo>
                </a:path>
              </a:pathLst>
            </a:custGeom>
            <a:solidFill>
              <a:srgbClr val="B6B6B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53" name="Forme libre 1952"/>
            <p:cNvSpPr>
              <a:spLocks noChangeArrowheads="1"/>
            </p:cNvSpPr>
            <p:nvPr userDrawn="1"/>
          </p:nvSpPr>
          <p:spPr bwMode="auto">
            <a:xfrm>
              <a:off x="1417638" y="4198938"/>
              <a:ext cx="142875" cy="184150"/>
            </a:xfrm>
            <a:custGeom>
              <a:avLst/>
              <a:gdLst>
                <a:gd name="T0" fmla="*/ 350 w 399"/>
                <a:gd name="T1" fmla="*/ 501 h 513"/>
                <a:gd name="T2" fmla="*/ 321 w 399"/>
                <a:gd name="T3" fmla="*/ 460 h 513"/>
                <a:gd name="T4" fmla="*/ 55 w 399"/>
                <a:gd name="T5" fmla="*/ 83 h 513"/>
                <a:gd name="T6" fmla="*/ 3 w 399"/>
                <a:gd name="T7" fmla="*/ 0 h 513"/>
                <a:gd name="T8" fmla="*/ 49 w 399"/>
                <a:gd name="T9" fmla="*/ 23 h 513"/>
                <a:gd name="T10" fmla="*/ 385 w 399"/>
                <a:gd name="T11" fmla="*/ 393 h 513"/>
                <a:gd name="T12" fmla="*/ 397 w 399"/>
                <a:gd name="T13" fmla="*/ 440 h 513"/>
                <a:gd name="T14" fmla="*/ 397 w 399"/>
                <a:gd name="T15" fmla="*/ 472 h 513"/>
                <a:gd name="T16" fmla="*/ 350 w 399"/>
                <a:gd name="T17" fmla="*/ 501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9" h="513">
                  <a:moveTo>
                    <a:pt x="350" y="501"/>
                  </a:moveTo>
                  <a:cubicBezTo>
                    <a:pt x="340" y="488"/>
                    <a:pt x="331" y="474"/>
                    <a:pt x="321" y="460"/>
                  </a:cubicBezTo>
                  <a:cubicBezTo>
                    <a:pt x="244" y="326"/>
                    <a:pt x="156" y="200"/>
                    <a:pt x="55" y="83"/>
                  </a:cubicBezTo>
                  <a:cubicBezTo>
                    <a:pt x="33" y="58"/>
                    <a:pt x="0" y="40"/>
                    <a:pt x="3" y="0"/>
                  </a:cubicBezTo>
                  <a:cubicBezTo>
                    <a:pt x="18" y="8"/>
                    <a:pt x="33" y="16"/>
                    <a:pt x="49" y="23"/>
                  </a:cubicBezTo>
                  <a:cubicBezTo>
                    <a:pt x="207" y="104"/>
                    <a:pt x="322" y="225"/>
                    <a:pt x="385" y="393"/>
                  </a:cubicBezTo>
                  <a:cubicBezTo>
                    <a:pt x="389" y="408"/>
                    <a:pt x="394" y="425"/>
                    <a:pt x="397" y="440"/>
                  </a:cubicBezTo>
                  <a:cubicBezTo>
                    <a:pt x="398" y="451"/>
                    <a:pt x="398" y="462"/>
                    <a:pt x="397" y="472"/>
                  </a:cubicBezTo>
                  <a:cubicBezTo>
                    <a:pt x="389" y="494"/>
                    <a:pt x="377" y="512"/>
                    <a:pt x="350" y="501"/>
                  </a:cubicBezTo>
                </a:path>
              </a:pathLst>
            </a:custGeom>
            <a:solidFill>
              <a:schemeClr val="accent6">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54" name="Forme libre 1953"/>
            <p:cNvSpPr>
              <a:spLocks noChangeArrowheads="1"/>
            </p:cNvSpPr>
            <p:nvPr userDrawn="1"/>
          </p:nvSpPr>
          <p:spPr bwMode="auto">
            <a:xfrm>
              <a:off x="1509713" y="4354513"/>
              <a:ext cx="7937" cy="17462"/>
            </a:xfrm>
            <a:custGeom>
              <a:avLst/>
              <a:gdLst>
                <a:gd name="T0" fmla="*/ 23 w 24"/>
                <a:gd name="T1" fmla="*/ 46 h 47"/>
                <a:gd name="T2" fmla="*/ 0 w 24"/>
                <a:gd name="T3" fmla="*/ 0 h 47"/>
                <a:gd name="T4" fmla="*/ 23 w 24"/>
                <a:gd name="T5" fmla="*/ 46 h 47"/>
              </a:gdLst>
              <a:ahLst/>
              <a:cxnLst>
                <a:cxn ang="0">
                  <a:pos x="T0" y="T1"/>
                </a:cxn>
                <a:cxn ang="0">
                  <a:pos x="T2" y="T3"/>
                </a:cxn>
                <a:cxn ang="0">
                  <a:pos x="T4" y="T5"/>
                </a:cxn>
              </a:cxnLst>
              <a:rect l="0" t="0" r="r" b="b"/>
              <a:pathLst>
                <a:path w="24" h="47">
                  <a:moveTo>
                    <a:pt x="23" y="46"/>
                  </a:moveTo>
                  <a:cubicBezTo>
                    <a:pt x="16" y="31"/>
                    <a:pt x="8" y="15"/>
                    <a:pt x="0" y="0"/>
                  </a:cubicBezTo>
                  <a:cubicBezTo>
                    <a:pt x="8" y="14"/>
                    <a:pt x="16" y="31"/>
                    <a:pt x="23" y="46"/>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55" name="Forme libre 1954"/>
            <p:cNvSpPr>
              <a:spLocks noChangeArrowheads="1"/>
            </p:cNvSpPr>
            <p:nvPr userDrawn="1"/>
          </p:nvSpPr>
          <p:spPr bwMode="auto">
            <a:xfrm>
              <a:off x="1428750" y="4178300"/>
              <a:ext cx="157163" cy="214313"/>
            </a:xfrm>
            <a:custGeom>
              <a:avLst/>
              <a:gdLst>
                <a:gd name="T0" fmla="*/ 318 w 438"/>
                <a:gd name="T1" fmla="*/ 468 h 594"/>
                <a:gd name="T2" fmla="*/ 101 w 438"/>
                <a:gd name="T3" fmla="*/ 171 h 594"/>
                <a:gd name="T4" fmla="*/ 18 w 438"/>
                <a:gd name="T5" fmla="*/ 81 h 594"/>
                <a:gd name="T6" fmla="*/ 20 w 438"/>
                <a:gd name="T7" fmla="*/ 60 h 594"/>
                <a:gd name="T8" fmla="*/ 64 w 438"/>
                <a:gd name="T9" fmla="*/ 13 h 594"/>
                <a:gd name="T10" fmla="*/ 78 w 438"/>
                <a:gd name="T11" fmla="*/ 10 h 594"/>
                <a:gd name="T12" fmla="*/ 105 w 438"/>
                <a:gd name="T13" fmla="*/ 14 h 594"/>
                <a:gd name="T14" fmla="*/ 128 w 438"/>
                <a:gd name="T15" fmla="*/ 31 h 594"/>
                <a:gd name="T16" fmla="*/ 137 w 438"/>
                <a:gd name="T17" fmla="*/ 43 h 594"/>
                <a:gd name="T18" fmla="*/ 151 w 438"/>
                <a:gd name="T19" fmla="*/ 71 h 594"/>
                <a:gd name="T20" fmla="*/ 386 w 438"/>
                <a:gd name="T21" fmla="*/ 431 h 594"/>
                <a:gd name="T22" fmla="*/ 431 w 438"/>
                <a:gd name="T23" fmla="*/ 544 h 594"/>
                <a:gd name="T24" fmla="*/ 388 w 438"/>
                <a:gd name="T25" fmla="*/ 593 h 594"/>
                <a:gd name="T26" fmla="*/ 340 w 438"/>
                <a:gd name="T27" fmla="*/ 517 h 594"/>
                <a:gd name="T28" fmla="*/ 340 w 438"/>
                <a:gd name="T29" fmla="*/ 517 h 594"/>
                <a:gd name="T30" fmla="*/ 318 w 438"/>
                <a:gd name="T31" fmla="*/ 468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8" h="594">
                  <a:moveTo>
                    <a:pt x="318" y="468"/>
                  </a:moveTo>
                  <a:cubicBezTo>
                    <a:pt x="266" y="353"/>
                    <a:pt x="185" y="262"/>
                    <a:pt x="101" y="171"/>
                  </a:cubicBezTo>
                  <a:cubicBezTo>
                    <a:pt x="73" y="141"/>
                    <a:pt x="46" y="110"/>
                    <a:pt x="18" y="81"/>
                  </a:cubicBezTo>
                  <a:cubicBezTo>
                    <a:pt x="18" y="74"/>
                    <a:pt x="23" y="66"/>
                    <a:pt x="20" y="60"/>
                  </a:cubicBezTo>
                  <a:cubicBezTo>
                    <a:pt x="0" y="0"/>
                    <a:pt x="0" y="0"/>
                    <a:pt x="64" y="13"/>
                  </a:cubicBezTo>
                  <a:cubicBezTo>
                    <a:pt x="69" y="11"/>
                    <a:pt x="73" y="11"/>
                    <a:pt x="78" y="10"/>
                  </a:cubicBezTo>
                  <a:cubicBezTo>
                    <a:pt x="87" y="10"/>
                    <a:pt x="96" y="11"/>
                    <a:pt x="105" y="14"/>
                  </a:cubicBezTo>
                  <a:cubicBezTo>
                    <a:pt x="114" y="19"/>
                    <a:pt x="122" y="23"/>
                    <a:pt x="128" y="31"/>
                  </a:cubicBezTo>
                  <a:cubicBezTo>
                    <a:pt x="131" y="36"/>
                    <a:pt x="134" y="39"/>
                    <a:pt x="137" y="43"/>
                  </a:cubicBezTo>
                  <a:cubicBezTo>
                    <a:pt x="142" y="52"/>
                    <a:pt x="146" y="61"/>
                    <a:pt x="151" y="71"/>
                  </a:cubicBezTo>
                  <a:cubicBezTo>
                    <a:pt x="208" y="205"/>
                    <a:pt x="308" y="310"/>
                    <a:pt x="386" y="431"/>
                  </a:cubicBezTo>
                  <a:cubicBezTo>
                    <a:pt x="409" y="466"/>
                    <a:pt x="437" y="498"/>
                    <a:pt x="431" y="544"/>
                  </a:cubicBezTo>
                  <a:cubicBezTo>
                    <a:pt x="421" y="565"/>
                    <a:pt x="411" y="585"/>
                    <a:pt x="388" y="593"/>
                  </a:cubicBezTo>
                  <a:cubicBezTo>
                    <a:pt x="330" y="593"/>
                    <a:pt x="363" y="538"/>
                    <a:pt x="340" y="517"/>
                  </a:cubicBezTo>
                  <a:lnTo>
                    <a:pt x="340" y="517"/>
                  </a:lnTo>
                  <a:cubicBezTo>
                    <a:pt x="324" y="503"/>
                    <a:pt x="330" y="481"/>
                    <a:pt x="318" y="468"/>
                  </a:cubicBezTo>
                </a:path>
              </a:pathLst>
            </a:custGeom>
            <a:solidFill>
              <a:schemeClr val="accent6">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56" name="Forme libre 1955"/>
            <p:cNvSpPr>
              <a:spLocks noChangeArrowheads="1"/>
            </p:cNvSpPr>
            <p:nvPr userDrawn="1"/>
          </p:nvSpPr>
          <p:spPr bwMode="auto">
            <a:xfrm>
              <a:off x="1458913" y="4170363"/>
              <a:ext cx="134937" cy="157162"/>
            </a:xfrm>
            <a:custGeom>
              <a:avLst/>
              <a:gdLst>
                <a:gd name="T0" fmla="*/ 51 w 374"/>
                <a:gd name="T1" fmla="*/ 9 h 436"/>
                <a:gd name="T2" fmla="*/ 121 w 374"/>
                <a:gd name="T3" fmla="*/ 70 h 436"/>
                <a:gd name="T4" fmla="*/ 304 w 374"/>
                <a:gd name="T5" fmla="*/ 295 h 436"/>
                <a:gd name="T6" fmla="*/ 330 w 374"/>
                <a:gd name="T7" fmla="*/ 423 h 436"/>
                <a:gd name="T8" fmla="*/ 271 w 374"/>
                <a:gd name="T9" fmla="*/ 408 h 436"/>
                <a:gd name="T10" fmla="*/ 25 w 374"/>
                <a:gd name="T11" fmla="*/ 84 h 436"/>
                <a:gd name="T12" fmla="*/ 31 w 374"/>
                <a:gd name="T13" fmla="*/ 75 h 436"/>
                <a:gd name="T14" fmla="*/ 30 w 374"/>
                <a:gd name="T15" fmla="*/ 56 h 436"/>
                <a:gd name="T16" fmla="*/ 0 w 374"/>
                <a:gd name="T17" fmla="*/ 26 h 436"/>
                <a:gd name="T18" fmla="*/ 31 w 374"/>
                <a:gd name="T19" fmla="*/ 8 h 436"/>
                <a:gd name="T20" fmla="*/ 51 w 374"/>
                <a:gd name="T21" fmla="*/ 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4" h="436">
                  <a:moveTo>
                    <a:pt x="51" y="9"/>
                  </a:moveTo>
                  <a:cubicBezTo>
                    <a:pt x="74" y="29"/>
                    <a:pt x="98" y="50"/>
                    <a:pt x="121" y="70"/>
                  </a:cubicBezTo>
                  <a:cubicBezTo>
                    <a:pt x="161" y="162"/>
                    <a:pt x="249" y="215"/>
                    <a:pt x="304" y="295"/>
                  </a:cubicBezTo>
                  <a:cubicBezTo>
                    <a:pt x="332" y="334"/>
                    <a:pt x="373" y="370"/>
                    <a:pt x="330" y="423"/>
                  </a:cubicBezTo>
                  <a:cubicBezTo>
                    <a:pt x="306" y="435"/>
                    <a:pt x="283" y="428"/>
                    <a:pt x="271" y="408"/>
                  </a:cubicBezTo>
                  <a:cubicBezTo>
                    <a:pt x="197" y="293"/>
                    <a:pt x="93" y="202"/>
                    <a:pt x="25" y="84"/>
                  </a:cubicBezTo>
                  <a:cubicBezTo>
                    <a:pt x="26" y="81"/>
                    <a:pt x="29" y="78"/>
                    <a:pt x="31" y="75"/>
                  </a:cubicBezTo>
                  <a:cubicBezTo>
                    <a:pt x="37" y="68"/>
                    <a:pt x="36" y="62"/>
                    <a:pt x="30" y="56"/>
                  </a:cubicBezTo>
                  <a:cubicBezTo>
                    <a:pt x="20" y="47"/>
                    <a:pt x="5" y="41"/>
                    <a:pt x="0" y="26"/>
                  </a:cubicBezTo>
                  <a:cubicBezTo>
                    <a:pt x="3" y="9"/>
                    <a:pt x="13" y="0"/>
                    <a:pt x="31" y="8"/>
                  </a:cubicBezTo>
                  <a:cubicBezTo>
                    <a:pt x="35" y="6"/>
                    <a:pt x="43" y="8"/>
                    <a:pt x="51" y="9"/>
                  </a:cubicBezTo>
                </a:path>
              </a:pathLst>
            </a:custGeom>
            <a:solidFill>
              <a:schemeClr val="accent6">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57" name="Forme libre 1956"/>
            <p:cNvSpPr>
              <a:spLocks noChangeArrowheads="1"/>
            </p:cNvSpPr>
            <p:nvPr userDrawn="1"/>
          </p:nvSpPr>
          <p:spPr bwMode="auto">
            <a:xfrm>
              <a:off x="1441450" y="4157663"/>
              <a:ext cx="28575" cy="28575"/>
            </a:xfrm>
            <a:custGeom>
              <a:avLst/>
              <a:gdLst>
                <a:gd name="T0" fmla="*/ 77 w 78"/>
                <a:gd name="T1" fmla="*/ 42 h 79"/>
                <a:gd name="T2" fmla="*/ 54 w 78"/>
                <a:gd name="T3" fmla="*/ 68 h 79"/>
                <a:gd name="T4" fmla="*/ 29 w 78"/>
                <a:gd name="T5" fmla="*/ 69 h 79"/>
                <a:gd name="T6" fmla="*/ 29 w 78"/>
                <a:gd name="T7" fmla="*/ 69 h 79"/>
                <a:gd name="T8" fmla="*/ 13 w 78"/>
                <a:gd name="T9" fmla="*/ 22 h 79"/>
                <a:gd name="T10" fmla="*/ 77 w 78"/>
                <a:gd name="T11" fmla="*/ 42 h 79"/>
              </a:gdLst>
              <a:ahLst/>
              <a:cxnLst>
                <a:cxn ang="0">
                  <a:pos x="T0" y="T1"/>
                </a:cxn>
                <a:cxn ang="0">
                  <a:pos x="T2" y="T3"/>
                </a:cxn>
                <a:cxn ang="0">
                  <a:pos x="T4" y="T5"/>
                </a:cxn>
                <a:cxn ang="0">
                  <a:pos x="T6" y="T7"/>
                </a:cxn>
                <a:cxn ang="0">
                  <a:pos x="T8" y="T9"/>
                </a:cxn>
                <a:cxn ang="0">
                  <a:pos x="T10" y="T11"/>
                </a:cxn>
              </a:cxnLst>
              <a:rect l="0" t="0" r="r" b="b"/>
              <a:pathLst>
                <a:path w="78" h="79">
                  <a:moveTo>
                    <a:pt x="77" y="42"/>
                  </a:moveTo>
                  <a:cubicBezTo>
                    <a:pt x="69" y="51"/>
                    <a:pt x="62" y="58"/>
                    <a:pt x="54" y="68"/>
                  </a:cubicBezTo>
                  <a:cubicBezTo>
                    <a:pt x="46" y="78"/>
                    <a:pt x="39" y="78"/>
                    <a:pt x="29" y="69"/>
                  </a:cubicBezTo>
                  <a:lnTo>
                    <a:pt x="29" y="69"/>
                  </a:lnTo>
                  <a:cubicBezTo>
                    <a:pt x="23" y="52"/>
                    <a:pt x="0" y="32"/>
                    <a:pt x="13" y="22"/>
                  </a:cubicBezTo>
                  <a:cubicBezTo>
                    <a:pt x="39" y="0"/>
                    <a:pt x="57" y="31"/>
                    <a:pt x="77" y="42"/>
                  </a:cubicBezTo>
                </a:path>
              </a:pathLst>
            </a:custGeom>
            <a:solidFill>
              <a:schemeClr val="accent2">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58" name="Forme libre 1957"/>
            <p:cNvSpPr>
              <a:spLocks noChangeArrowheads="1"/>
            </p:cNvSpPr>
            <p:nvPr userDrawn="1"/>
          </p:nvSpPr>
          <p:spPr bwMode="auto">
            <a:xfrm>
              <a:off x="1328738" y="3744913"/>
              <a:ext cx="33337" cy="38100"/>
            </a:xfrm>
            <a:custGeom>
              <a:avLst/>
              <a:gdLst>
                <a:gd name="T0" fmla="*/ 0 w 93"/>
                <a:gd name="T1" fmla="*/ 0 h 104"/>
                <a:gd name="T2" fmla="*/ 69 w 93"/>
                <a:gd name="T3" fmla="*/ 38 h 104"/>
                <a:gd name="T4" fmla="*/ 81 w 93"/>
                <a:gd name="T5" fmla="*/ 75 h 104"/>
                <a:gd name="T6" fmla="*/ 45 w 93"/>
                <a:gd name="T7" fmla="*/ 97 h 104"/>
                <a:gd name="T8" fmla="*/ 11 w 93"/>
                <a:gd name="T9" fmla="*/ 78 h 104"/>
                <a:gd name="T10" fmla="*/ 0 w 93"/>
                <a:gd name="T11" fmla="*/ 0 h 104"/>
              </a:gdLst>
              <a:ahLst/>
              <a:cxnLst>
                <a:cxn ang="0">
                  <a:pos x="T0" y="T1"/>
                </a:cxn>
                <a:cxn ang="0">
                  <a:pos x="T2" y="T3"/>
                </a:cxn>
                <a:cxn ang="0">
                  <a:pos x="T4" y="T5"/>
                </a:cxn>
                <a:cxn ang="0">
                  <a:pos x="T6" y="T7"/>
                </a:cxn>
                <a:cxn ang="0">
                  <a:pos x="T8" y="T9"/>
                </a:cxn>
                <a:cxn ang="0">
                  <a:pos x="T10" y="T11"/>
                </a:cxn>
              </a:cxnLst>
              <a:rect l="0" t="0" r="r" b="b"/>
              <a:pathLst>
                <a:path w="93" h="104">
                  <a:moveTo>
                    <a:pt x="0" y="0"/>
                  </a:moveTo>
                  <a:cubicBezTo>
                    <a:pt x="23" y="12"/>
                    <a:pt x="48" y="24"/>
                    <a:pt x="69" y="38"/>
                  </a:cubicBezTo>
                  <a:cubicBezTo>
                    <a:pt x="83" y="46"/>
                    <a:pt x="92" y="61"/>
                    <a:pt x="81" y="75"/>
                  </a:cubicBezTo>
                  <a:cubicBezTo>
                    <a:pt x="72" y="86"/>
                    <a:pt x="58" y="93"/>
                    <a:pt x="45" y="97"/>
                  </a:cubicBezTo>
                  <a:cubicBezTo>
                    <a:pt x="28" y="103"/>
                    <a:pt x="14" y="96"/>
                    <a:pt x="11" y="78"/>
                  </a:cubicBezTo>
                  <a:cubicBezTo>
                    <a:pt x="7" y="52"/>
                    <a:pt x="3" y="26"/>
                    <a:pt x="0" y="0"/>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59" name="Forme libre 1958"/>
            <p:cNvSpPr>
              <a:spLocks noChangeArrowheads="1"/>
            </p:cNvSpPr>
            <p:nvPr userDrawn="1"/>
          </p:nvSpPr>
          <p:spPr bwMode="auto">
            <a:xfrm>
              <a:off x="1306513" y="3770313"/>
              <a:ext cx="9525" cy="11112"/>
            </a:xfrm>
            <a:custGeom>
              <a:avLst/>
              <a:gdLst>
                <a:gd name="T0" fmla="*/ 15 w 27"/>
                <a:gd name="T1" fmla="*/ 0 h 29"/>
                <a:gd name="T2" fmla="*/ 24 w 27"/>
                <a:gd name="T3" fmla="*/ 17 h 29"/>
                <a:gd name="T4" fmla="*/ 9 w 27"/>
                <a:gd name="T5" fmla="*/ 28 h 29"/>
                <a:gd name="T6" fmla="*/ 0 w 27"/>
                <a:gd name="T7" fmla="*/ 13 h 29"/>
                <a:gd name="T8" fmla="*/ 15 w 27"/>
                <a:gd name="T9" fmla="*/ 0 h 29"/>
              </a:gdLst>
              <a:ahLst/>
              <a:cxnLst>
                <a:cxn ang="0">
                  <a:pos x="T0" y="T1"/>
                </a:cxn>
                <a:cxn ang="0">
                  <a:pos x="T2" y="T3"/>
                </a:cxn>
                <a:cxn ang="0">
                  <a:pos x="T4" y="T5"/>
                </a:cxn>
                <a:cxn ang="0">
                  <a:pos x="T6" y="T7"/>
                </a:cxn>
                <a:cxn ang="0">
                  <a:pos x="T8" y="T9"/>
                </a:cxn>
              </a:cxnLst>
              <a:rect l="0" t="0" r="r" b="b"/>
              <a:pathLst>
                <a:path w="27" h="29">
                  <a:moveTo>
                    <a:pt x="15" y="0"/>
                  </a:moveTo>
                  <a:cubicBezTo>
                    <a:pt x="18" y="6"/>
                    <a:pt x="26" y="13"/>
                    <a:pt x="24" y="17"/>
                  </a:cubicBezTo>
                  <a:cubicBezTo>
                    <a:pt x="23" y="22"/>
                    <a:pt x="15" y="26"/>
                    <a:pt x="9" y="28"/>
                  </a:cubicBezTo>
                  <a:cubicBezTo>
                    <a:pt x="6" y="23"/>
                    <a:pt x="0" y="17"/>
                    <a:pt x="0" y="13"/>
                  </a:cubicBezTo>
                  <a:cubicBezTo>
                    <a:pt x="1" y="8"/>
                    <a:pt x="11" y="5"/>
                    <a:pt x="15" y="0"/>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60" name="Forme libre 1959"/>
            <p:cNvSpPr>
              <a:spLocks noChangeArrowheads="1"/>
            </p:cNvSpPr>
            <p:nvPr userDrawn="1"/>
          </p:nvSpPr>
          <p:spPr bwMode="auto">
            <a:xfrm>
              <a:off x="1274763" y="3779838"/>
              <a:ext cx="7937" cy="9525"/>
            </a:xfrm>
            <a:custGeom>
              <a:avLst/>
              <a:gdLst>
                <a:gd name="T0" fmla="*/ 22 w 23"/>
                <a:gd name="T1" fmla="*/ 22 h 25"/>
                <a:gd name="T2" fmla="*/ 3 w 23"/>
                <a:gd name="T3" fmla="*/ 22 h 25"/>
                <a:gd name="T4" fmla="*/ 3 w 23"/>
                <a:gd name="T5" fmla="*/ 2 h 25"/>
                <a:gd name="T6" fmla="*/ 22 w 23"/>
                <a:gd name="T7" fmla="*/ 1 h 25"/>
                <a:gd name="T8" fmla="*/ 22 w 23"/>
                <a:gd name="T9" fmla="*/ 22 h 25"/>
              </a:gdLst>
              <a:ahLst/>
              <a:cxnLst>
                <a:cxn ang="0">
                  <a:pos x="T0" y="T1"/>
                </a:cxn>
                <a:cxn ang="0">
                  <a:pos x="T2" y="T3"/>
                </a:cxn>
                <a:cxn ang="0">
                  <a:pos x="T4" y="T5"/>
                </a:cxn>
                <a:cxn ang="0">
                  <a:pos x="T6" y="T7"/>
                </a:cxn>
                <a:cxn ang="0">
                  <a:pos x="T8" y="T9"/>
                </a:cxn>
              </a:cxnLst>
              <a:rect l="0" t="0" r="r" b="b"/>
              <a:pathLst>
                <a:path w="23" h="25">
                  <a:moveTo>
                    <a:pt x="22" y="22"/>
                  </a:moveTo>
                  <a:cubicBezTo>
                    <a:pt x="16" y="22"/>
                    <a:pt x="5" y="24"/>
                    <a:pt x="3" y="22"/>
                  </a:cubicBezTo>
                  <a:cubicBezTo>
                    <a:pt x="0" y="18"/>
                    <a:pt x="0" y="8"/>
                    <a:pt x="3" y="2"/>
                  </a:cubicBezTo>
                  <a:cubicBezTo>
                    <a:pt x="5" y="0"/>
                    <a:pt x="16" y="2"/>
                    <a:pt x="22" y="1"/>
                  </a:cubicBezTo>
                  <a:cubicBezTo>
                    <a:pt x="22" y="8"/>
                    <a:pt x="22" y="15"/>
                    <a:pt x="22" y="22"/>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61" name="Forme libre 1960"/>
            <p:cNvSpPr>
              <a:spLocks noChangeArrowheads="1"/>
            </p:cNvSpPr>
            <p:nvPr userDrawn="1"/>
          </p:nvSpPr>
          <p:spPr bwMode="auto">
            <a:xfrm>
              <a:off x="4140200" y="6326188"/>
              <a:ext cx="157163" cy="882650"/>
            </a:xfrm>
            <a:custGeom>
              <a:avLst/>
              <a:gdLst>
                <a:gd name="T0" fmla="*/ 1 w 438"/>
                <a:gd name="T1" fmla="*/ 2450 h 2451"/>
                <a:gd name="T2" fmla="*/ 0 w 438"/>
                <a:gd name="T3" fmla="*/ 2427 h 2451"/>
                <a:gd name="T4" fmla="*/ 0 w 438"/>
                <a:gd name="T5" fmla="*/ 2404 h 2451"/>
                <a:gd name="T6" fmla="*/ 108 w 438"/>
                <a:gd name="T7" fmla="*/ 1892 h 2451"/>
                <a:gd name="T8" fmla="*/ 172 w 438"/>
                <a:gd name="T9" fmla="*/ 1323 h 2451"/>
                <a:gd name="T10" fmla="*/ 195 w 438"/>
                <a:gd name="T11" fmla="*/ 897 h 2451"/>
                <a:gd name="T12" fmla="*/ 307 w 438"/>
                <a:gd name="T13" fmla="*/ 191 h 2451"/>
                <a:gd name="T14" fmla="*/ 321 w 438"/>
                <a:gd name="T15" fmla="*/ 46 h 2451"/>
                <a:gd name="T16" fmla="*/ 321 w 438"/>
                <a:gd name="T17" fmla="*/ 23 h 2451"/>
                <a:gd name="T18" fmla="*/ 412 w 438"/>
                <a:gd name="T19" fmla="*/ 0 h 2451"/>
                <a:gd name="T20" fmla="*/ 409 w 438"/>
                <a:gd name="T21" fmla="*/ 203 h 2451"/>
                <a:gd name="T22" fmla="*/ 417 w 438"/>
                <a:gd name="T23" fmla="*/ 289 h 2451"/>
                <a:gd name="T24" fmla="*/ 337 w 438"/>
                <a:gd name="T25" fmla="*/ 570 h 2451"/>
                <a:gd name="T26" fmla="*/ 287 w 438"/>
                <a:gd name="T27" fmla="*/ 804 h 2451"/>
                <a:gd name="T28" fmla="*/ 282 w 438"/>
                <a:gd name="T29" fmla="*/ 906 h 2451"/>
                <a:gd name="T30" fmla="*/ 316 w 438"/>
                <a:gd name="T31" fmla="*/ 1269 h 2451"/>
                <a:gd name="T32" fmla="*/ 308 w 438"/>
                <a:gd name="T33" fmla="*/ 1349 h 2451"/>
                <a:gd name="T34" fmla="*/ 290 w 438"/>
                <a:gd name="T35" fmla="*/ 1562 h 2451"/>
                <a:gd name="T36" fmla="*/ 214 w 438"/>
                <a:gd name="T37" fmla="*/ 1871 h 2451"/>
                <a:gd name="T38" fmla="*/ 183 w 438"/>
                <a:gd name="T39" fmla="*/ 2103 h 2451"/>
                <a:gd name="T40" fmla="*/ 176 w 438"/>
                <a:gd name="T41" fmla="*/ 2146 h 2451"/>
                <a:gd name="T42" fmla="*/ 88 w 438"/>
                <a:gd name="T43" fmla="*/ 2326 h 2451"/>
                <a:gd name="T44" fmla="*/ 1 w 438"/>
                <a:gd name="T45" fmla="*/ 2450 h 2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8" h="2451">
                  <a:moveTo>
                    <a:pt x="1" y="2450"/>
                  </a:moveTo>
                  <a:cubicBezTo>
                    <a:pt x="1" y="2442"/>
                    <a:pt x="1" y="2434"/>
                    <a:pt x="0" y="2427"/>
                  </a:cubicBezTo>
                  <a:cubicBezTo>
                    <a:pt x="0" y="2419"/>
                    <a:pt x="0" y="2412"/>
                    <a:pt x="0" y="2404"/>
                  </a:cubicBezTo>
                  <a:cubicBezTo>
                    <a:pt x="72" y="2241"/>
                    <a:pt x="92" y="2066"/>
                    <a:pt x="108" y="1892"/>
                  </a:cubicBezTo>
                  <a:cubicBezTo>
                    <a:pt x="128" y="1703"/>
                    <a:pt x="130" y="1511"/>
                    <a:pt x="172" y="1323"/>
                  </a:cubicBezTo>
                  <a:cubicBezTo>
                    <a:pt x="203" y="1182"/>
                    <a:pt x="171" y="1039"/>
                    <a:pt x="195" y="897"/>
                  </a:cubicBezTo>
                  <a:cubicBezTo>
                    <a:pt x="235" y="661"/>
                    <a:pt x="240" y="422"/>
                    <a:pt x="307" y="191"/>
                  </a:cubicBezTo>
                  <a:cubicBezTo>
                    <a:pt x="321" y="144"/>
                    <a:pt x="296" y="92"/>
                    <a:pt x="321" y="46"/>
                  </a:cubicBezTo>
                  <a:cubicBezTo>
                    <a:pt x="321" y="38"/>
                    <a:pt x="321" y="31"/>
                    <a:pt x="321" y="23"/>
                  </a:cubicBezTo>
                  <a:cubicBezTo>
                    <a:pt x="350" y="11"/>
                    <a:pt x="380" y="0"/>
                    <a:pt x="412" y="0"/>
                  </a:cubicBezTo>
                  <a:cubicBezTo>
                    <a:pt x="339" y="98"/>
                    <a:pt x="339" y="98"/>
                    <a:pt x="409" y="203"/>
                  </a:cubicBezTo>
                  <a:cubicBezTo>
                    <a:pt x="428" y="231"/>
                    <a:pt x="437" y="261"/>
                    <a:pt x="417" y="289"/>
                  </a:cubicBezTo>
                  <a:cubicBezTo>
                    <a:pt x="356" y="373"/>
                    <a:pt x="363" y="477"/>
                    <a:pt x="337" y="570"/>
                  </a:cubicBezTo>
                  <a:cubicBezTo>
                    <a:pt x="316" y="646"/>
                    <a:pt x="313" y="727"/>
                    <a:pt x="287" y="804"/>
                  </a:cubicBezTo>
                  <a:cubicBezTo>
                    <a:pt x="276" y="837"/>
                    <a:pt x="278" y="871"/>
                    <a:pt x="282" y="906"/>
                  </a:cubicBezTo>
                  <a:cubicBezTo>
                    <a:pt x="299" y="1026"/>
                    <a:pt x="292" y="1149"/>
                    <a:pt x="316" y="1269"/>
                  </a:cubicBezTo>
                  <a:cubicBezTo>
                    <a:pt x="321" y="1294"/>
                    <a:pt x="315" y="1323"/>
                    <a:pt x="308" y="1349"/>
                  </a:cubicBezTo>
                  <a:cubicBezTo>
                    <a:pt x="290" y="1419"/>
                    <a:pt x="289" y="1489"/>
                    <a:pt x="290" y="1562"/>
                  </a:cubicBezTo>
                  <a:cubicBezTo>
                    <a:pt x="292" y="1669"/>
                    <a:pt x="246" y="1770"/>
                    <a:pt x="214" y="1871"/>
                  </a:cubicBezTo>
                  <a:cubicBezTo>
                    <a:pt x="189" y="1947"/>
                    <a:pt x="153" y="2019"/>
                    <a:pt x="183" y="2103"/>
                  </a:cubicBezTo>
                  <a:cubicBezTo>
                    <a:pt x="188" y="2118"/>
                    <a:pt x="189" y="2137"/>
                    <a:pt x="176" y="2146"/>
                  </a:cubicBezTo>
                  <a:cubicBezTo>
                    <a:pt x="108" y="2189"/>
                    <a:pt x="107" y="2260"/>
                    <a:pt x="88" y="2326"/>
                  </a:cubicBezTo>
                  <a:cubicBezTo>
                    <a:pt x="76" y="2375"/>
                    <a:pt x="50" y="2419"/>
                    <a:pt x="1" y="2450"/>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62" name="Forme libre 1961"/>
            <p:cNvSpPr>
              <a:spLocks noChangeArrowheads="1"/>
            </p:cNvSpPr>
            <p:nvPr userDrawn="1"/>
          </p:nvSpPr>
          <p:spPr bwMode="auto">
            <a:xfrm>
              <a:off x="4168775" y="6143625"/>
              <a:ext cx="433388" cy="158750"/>
            </a:xfrm>
            <a:custGeom>
              <a:avLst/>
              <a:gdLst>
                <a:gd name="T0" fmla="*/ 561 w 1202"/>
                <a:gd name="T1" fmla="*/ 415 h 441"/>
                <a:gd name="T2" fmla="*/ 513 w 1202"/>
                <a:gd name="T3" fmla="*/ 362 h 441"/>
                <a:gd name="T4" fmla="*/ 307 w 1202"/>
                <a:gd name="T5" fmla="*/ 414 h 441"/>
                <a:gd name="T6" fmla="*/ 208 w 1202"/>
                <a:gd name="T7" fmla="*/ 400 h 441"/>
                <a:gd name="T8" fmla="*/ 0 w 1202"/>
                <a:gd name="T9" fmla="*/ 339 h 441"/>
                <a:gd name="T10" fmla="*/ 17 w 1202"/>
                <a:gd name="T11" fmla="*/ 305 h 441"/>
                <a:gd name="T12" fmla="*/ 200 w 1202"/>
                <a:gd name="T13" fmla="*/ 250 h 441"/>
                <a:gd name="T14" fmla="*/ 330 w 1202"/>
                <a:gd name="T15" fmla="*/ 299 h 441"/>
                <a:gd name="T16" fmla="*/ 330 w 1202"/>
                <a:gd name="T17" fmla="*/ 299 h 441"/>
                <a:gd name="T18" fmla="*/ 399 w 1202"/>
                <a:gd name="T19" fmla="*/ 298 h 441"/>
                <a:gd name="T20" fmla="*/ 399 w 1202"/>
                <a:gd name="T21" fmla="*/ 298 h 441"/>
                <a:gd name="T22" fmla="*/ 491 w 1202"/>
                <a:gd name="T23" fmla="*/ 275 h 441"/>
                <a:gd name="T24" fmla="*/ 491 w 1202"/>
                <a:gd name="T25" fmla="*/ 275 h 441"/>
                <a:gd name="T26" fmla="*/ 743 w 1202"/>
                <a:gd name="T27" fmla="*/ 183 h 441"/>
                <a:gd name="T28" fmla="*/ 743 w 1202"/>
                <a:gd name="T29" fmla="*/ 183 h 441"/>
                <a:gd name="T30" fmla="*/ 1017 w 1202"/>
                <a:gd name="T31" fmla="*/ 68 h 441"/>
                <a:gd name="T32" fmla="*/ 1201 w 1202"/>
                <a:gd name="T33" fmla="*/ 0 h 441"/>
                <a:gd name="T34" fmla="*/ 1022 w 1202"/>
                <a:gd name="T35" fmla="*/ 116 h 441"/>
                <a:gd name="T36" fmla="*/ 645 w 1202"/>
                <a:gd name="T37" fmla="*/ 362 h 441"/>
                <a:gd name="T38" fmla="*/ 561 w 1202"/>
                <a:gd name="T39" fmla="*/ 415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2" h="441">
                  <a:moveTo>
                    <a:pt x="561" y="415"/>
                  </a:moveTo>
                  <a:cubicBezTo>
                    <a:pt x="575" y="371"/>
                    <a:pt x="564" y="345"/>
                    <a:pt x="513" y="362"/>
                  </a:cubicBezTo>
                  <a:cubicBezTo>
                    <a:pt x="446" y="385"/>
                    <a:pt x="381" y="418"/>
                    <a:pt x="307" y="414"/>
                  </a:cubicBezTo>
                  <a:cubicBezTo>
                    <a:pt x="280" y="365"/>
                    <a:pt x="242" y="403"/>
                    <a:pt x="208" y="400"/>
                  </a:cubicBezTo>
                  <a:cubicBezTo>
                    <a:pt x="135" y="395"/>
                    <a:pt x="46" y="440"/>
                    <a:pt x="0" y="339"/>
                  </a:cubicBezTo>
                  <a:cubicBezTo>
                    <a:pt x="2" y="325"/>
                    <a:pt x="8" y="314"/>
                    <a:pt x="17" y="305"/>
                  </a:cubicBezTo>
                  <a:cubicBezTo>
                    <a:pt x="75" y="275"/>
                    <a:pt x="141" y="275"/>
                    <a:pt x="200" y="250"/>
                  </a:cubicBezTo>
                  <a:cubicBezTo>
                    <a:pt x="251" y="230"/>
                    <a:pt x="307" y="232"/>
                    <a:pt x="330" y="299"/>
                  </a:cubicBezTo>
                  <a:lnTo>
                    <a:pt x="330" y="299"/>
                  </a:lnTo>
                  <a:cubicBezTo>
                    <a:pt x="353" y="314"/>
                    <a:pt x="376" y="316"/>
                    <a:pt x="399" y="298"/>
                  </a:cubicBezTo>
                  <a:lnTo>
                    <a:pt x="399" y="298"/>
                  </a:lnTo>
                  <a:cubicBezTo>
                    <a:pt x="425" y="273"/>
                    <a:pt x="465" y="301"/>
                    <a:pt x="491" y="275"/>
                  </a:cubicBezTo>
                  <a:lnTo>
                    <a:pt x="491" y="275"/>
                  </a:lnTo>
                  <a:cubicBezTo>
                    <a:pt x="573" y="238"/>
                    <a:pt x="662" y="220"/>
                    <a:pt x="743" y="183"/>
                  </a:cubicBezTo>
                  <a:lnTo>
                    <a:pt x="743" y="183"/>
                  </a:lnTo>
                  <a:cubicBezTo>
                    <a:pt x="833" y="142"/>
                    <a:pt x="927" y="110"/>
                    <a:pt x="1017" y="68"/>
                  </a:cubicBezTo>
                  <a:cubicBezTo>
                    <a:pt x="1079" y="46"/>
                    <a:pt x="1140" y="23"/>
                    <a:pt x="1201" y="0"/>
                  </a:cubicBezTo>
                  <a:cubicBezTo>
                    <a:pt x="1155" y="59"/>
                    <a:pt x="1088" y="88"/>
                    <a:pt x="1022" y="116"/>
                  </a:cubicBezTo>
                  <a:cubicBezTo>
                    <a:pt x="880" y="174"/>
                    <a:pt x="758" y="261"/>
                    <a:pt x="645" y="362"/>
                  </a:cubicBezTo>
                  <a:cubicBezTo>
                    <a:pt x="622" y="386"/>
                    <a:pt x="596" y="409"/>
                    <a:pt x="561" y="415"/>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63" name="Forme libre 1962"/>
            <p:cNvSpPr>
              <a:spLocks noChangeArrowheads="1"/>
            </p:cNvSpPr>
            <p:nvPr userDrawn="1"/>
          </p:nvSpPr>
          <p:spPr bwMode="auto">
            <a:xfrm>
              <a:off x="4297363" y="6318250"/>
              <a:ext cx="25400" cy="7938"/>
            </a:xfrm>
            <a:custGeom>
              <a:avLst/>
              <a:gdLst>
                <a:gd name="T0" fmla="*/ 0 w 71"/>
                <a:gd name="T1" fmla="*/ 21 h 22"/>
                <a:gd name="T2" fmla="*/ 70 w 71"/>
                <a:gd name="T3" fmla="*/ 0 h 22"/>
                <a:gd name="T4" fmla="*/ 0 w 71"/>
                <a:gd name="T5" fmla="*/ 21 h 22"/>
              </a:gdLst>
              <a:ahLst/>
              <a:cxnLst>
                <a:cxn ang="0">
                  <a:pos x="T0" y="T1"/>
                </a:cxn>
                <a:cxn ang="0">
                  <a:pos x="T2" y="T3"/>
                </a:cxn>
                <a:cxn ang="0">
                  <a:pos x="T4" y="T5"/>
                </a:cxn>
              </a:cxnLst>
              <a:rect l="0" t="0" r="r" b="b"/>
              <a:pathLst>
                <a:path w="71" h="22">
                  <a:moveTo>
                    <a:pt x="0" y="21"/>
                  </a:moveTo>
                  <a:cubicBezTo>
                    <a:pt x="22" y="7"/>
                    <a:pt x="44" y="0"/>
                    <a:pt x="70" y="0"/>
                  </a:cubicBezTo>
                  <a:cubicBezTo>
                    <a:pt x="49" y="15"/>
                    <a:pt x="26" y="21"/>
                    <a:pt x="0" y="21"/>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64" name="Forme libre 1963"/>
            <p:cNvSpPr>
              <a:spLocks noChangeArrowheads="1"/>
            </p:cNvSpPr>
            <p:nvPr userDrawn="1"/>
          </p:nvSpPr>
          <p:spPr bwMode="auto">
            <a:xfrm>
              <a:off x="4076700" y="5732463"/>
              <a:ext cx="577850" cy="341312"/>
            </a:xfrm>
            <a:custGeom>
              <a:avLst/>
              <a:gdLst>
                <a:gd name="T0" fmla="*/ 1551 w 1606"/>
                <a:gd name="T1" fmla="*/ 226 h 950"/>
                <a:gd name="T2" fmla="*/ 1548 w 1606"/>
                <a:gd name="T3" fmla="*/ 381 h 950"/>
                <a:gd name="T4" fmla="*/ 1386 w 1606"/>
                <a:gd name="T5" fmla="*/ 585 h 950"/>
                <a:gd name="T6" fmla="*/ 1249 w 1606"/>
                <a:gd name="T7" fmla="*/ 555 h 950"/>
                <a:gd name="T8" fmla="*/ 1234 w 1606"/>
                <a:gd name="T9" fmla="*/ 524 h 950"/>
                <a:gd name="T10" fmla="*/ 1188 w 1606"/>
                <a:gd name="T11" fmla="*/ 500 h 950"/>
                <a:gd name="T12" fmla="*/ 1128 w 1606"/>
                <a:gd name="T13" fmla="*/ 468 h 950"/>
                <a:gd name="T14" fmla="*/ 1053 w 1606"/>
                <a:gd name="T15" fmla="*/ 350 h 950"/>
                <a:gd name="T16" fmla="*/ 1040 w 1606"/>
                <a:gd name="T17" fmla="*/ 312 h 950"/>
                <a:gd name="T18" fmla="*/ 997 w 1606"/>
                <a:gd name="T19" fmla="*/ 321 h 950"/>
                <a:gd name="T20" fmla="*/ 791 w 1606"/>
                <a:gd name="T21" fmla="*/ 482 h 950"/>
                <a:gd name="T22" fmla="*/ 769 w 1606"/>
                <a:gd name="T23" fmla="*/ 541 h 950"/>
                <a:gd name="T24" fmla="*/ 827 w 1606"/>
                <a:gd name="T25" fmla="*/ 562 h 950"/>
                <a:gd name="T26" fmla="*/ 1005 w 1606"/>
                <a:gd name="T27" fmla="*/ 614 h 950"/>
                <a:gd name="T28" fmla="*/ 1005 w 1606"/>
                <a:gd name="T29" fmla="*/ 804 h 950"/>
                <a:gd name="T30" fmla="*/ 750 w 1606"/>
                <a:gd name="T31" fmla="*/ 914 h 950"/>
                <a:gd name="T32" fmla="*/ 548 w 1606"/>
                <a:gd name="T33" fmla="*/ 914 h 950"/>
                <a:gd name="T34" fmla="*/ 519 w 1606"/>
                <a:gd name="T35" fmla="*/ 905 h 950"/>
                <a:gd name="T36" fmla="*/ 485 w 1606"/>
                <a:gd name="T37" fmla="*/ 856 h 950"/>
                <a:gd name="T38" fmla="*/ 437 w 1606"/>
                <a:gd name="T39" fmla="*/ 735 h 950"/>
                <a:gd name="T40" fmla="*/ 432 w 1606"/>
                <a:gd name="T41" fmla="*/ 708 h 950"/>
                <a:gd name="T42" fmla="*/ 415 w 1606"/>
                <a:gd name="T43" fmla="*/ 668 h 950"/>
                <a:gd name="T44" fmla="*/ 375 w 1606"/>
                <a:gd name="T45" fmla="*/ 607 h 950"/>
                <a:gd name="T46" fmla="*/ 353 w 1606"/>
                <a:gd name="T47" fmla="*/ 550 h 950"/>
                <a:gd name="T48" fmla="*/ 417 w 1606"/>
                <a:gd name="T49" fmla="*/ 405 h 950"/>
                <a:gd name="T50" fmla="*/ 484 w 1606"/>
                <a:gd name="T51" fmla="*/ 326 h 950"/>
                <a:gd name="T52" fmla="*/ 389 w 1606"/>
                <a:gd name="T53" fmla="*/ 315 h 950"/>
                <a:gd name="T54" fmla="*/ 197 w 1606"/>
                <a:gd name="T55" fmla="*/ 358 h 950"/>
                <a:gd name="T56" fmla="*/ 18 w 1606"/>
                <a:gd name="T57" fmla="*/ 202 h 950"/>
                <a:gd name="T58" fmla="*/ 90 w 1606"/>
                <a:gd name="T59" fmla="*/ 89 h 950"/>
                <a:gd name="T60" fmla="*/ 435 w 1606"/>
                <a:gd name="T61" fmla="*/ 54 h 950"/>
                <a:gd name="T62" fmla="*/ 768 w 1606"/>
                <a:gd name="T63" fmla="*/ 103 h 950"/>
                <a:gd name="T64" fmla="*/ 1203 w 1606"/>
                <a:gd name="T65" fmla="*/ 141 h 950"/>
                <a:gd name="T66" fmla="*/ 1423 w 1606"/>
                <a:gd name="T67" fmla="*/ 199 h 950"/>
                <a:gd name="T68" fmla="*/ 1499 w 1606"/>
                <a:gd name="T69" fmla="*/ 197 h 950"/>
                <a:gd name="T70" fmla="*/ 1539 w 1606"/>
                <a:gd name="T71" fmla="*/ 219 h 950"/>
                <a:gd name="T72" fmla="*/ 1551 w 1606"/>
                <a:gd name="T73" fmla="*/ 226 h 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06" h="950">
                  <a:moveTo>
                    <a:pt x="1551" y="226"/>
                  </a:moveTo>
                  <a:cubicBezTo>
                    <a:pt x="1605" y="278"/>
                    <a:pt x="1574" y="332"/>
                    <a:pt x="1548" y="381"/>
                  </a:cubicBezTo>
                  <a:cubicBezTo>
                    <a:pt x="1509" y="459"/>
                    <a:pt x="1447" y="524"/>
                    <a:pt x="1386" y="585"/>
                  </a:cubicBezTo>
                  <a:cubicBezTo>
                    <a:pt x="1319" y="654"/>
                    <a:pt x="1293" y="646"/>
                    <a:pt x="1249" y="555"/>
                  </a:cubicBezTo>
                  <a:cubicBezTo>
                    <a:pt x="1244" y="544"/>
                    <a:pt x="1238" y="535"/>
                    <a:pt x="1234" y="524"/>
                  </a:cubicBezTo>
                  <a:cubicBezTo>
                    <a:pt x="1212" y="526"/>
                    <a:pt x="1195" y="521"/>
                    <a:pt x="1188" y="500"/>
                  </a:cubicBezTo>
                  <a:cubicBezTo>
                    <a:pt x="1168" y="489"/>
                    <a:pt x="1150" y="472"/>
                    <a:pt x="1128" y="468"/>
                  </a:cubicBezTo>
                  <a:cubicBezTo>
                    <a:pt x="1064" y="453"/>
                    <a:pt x="1020" y="428"/>
                    <a:pt x="1053" y="350"/>
                  </a:cubicBezTo>
                  <a:cubicBezTo>
                    <a:pt x="1060" y="336"/>
                    <a:pt x="1057" y="320"/>
                    <a:pt x="1040" y="312"/>
                  </a:cubicBezTo>
                  <a:cubicBezTo>
                    <a:pt x="1024" y="304"/>
                    <a:pt x="1008" y="310"/>
                    <a:pt x="997" y="321"/>
                  </a:cubicBezTo>
                  <a:cubicBezTo>
                    <a:pt x="934" y="382"/>
                    <a:pt x="860" y="428"/>
                    <a:pt x="791" y="482"/>
                  </a:cubicBezTo>
                  <a:cubicBezTo>
                    <a:pt x="772" y="495"/>
                    <a:pt x="759" y="517"/>
                    <a:pt x="769" y="541"/>
                  </a:cubicBezTo>
                  <a:cubicBezTo>
                    <a:pt x="780" y="567"/>
                    <a:pt x="806" y="569"/>
                    <a:pt x="827" y="562"/>
                  </a:cubicBezTo>
                  <a:cubicBezTo>
                    <a:pt x="899" y="541"/>
                    <a:pt x="954" y="569"/>
                    <a:pt x="1005" y="614"/>
                  </a:cubicBezTo>
                  <a:cubicBezTo>
                    <a:pt x="1064" y="668"/>
                    <a:pt x="1066" y="753"/>
                    <a:pt x="1005" y="804"/>
                  </a:cubicBezTo>
                  <a:cubicBezTo>
                    <a:pt x="931" y="865"/>
                    <a:pt x="852" y="920"/>
                    <a:pt x="750" y="914"/>
                  </a:cubicBezTo>
                  <a:cubicBezTo>
                    <a:pt x="682" y="911"/>
                    <a:pt x="615" y="949"/>
                    <a:pt x="548" y="914"/>
                  </a:cubicBezTo>
                  <a:cubicBezTo>
                    <a:pt x="537" y="912"/>
                    <a:pt x="528" y="909"/>
                    <a:pt x="519" y="905"/>
                  </a:cubicBezTo>
                  <a:cubicBezTo>
                    <a:pt x="499" y="894"/>
                    <a:pt x="488" y="877"/>
                    <a:pt x="485" y="856"/>
                  </a:cubicBezTo>
                  <a:cubicBezTo>
                    <a:pt x="475" y="813"/>
                    <a:pt x="429" y="785"/>
                    <a:pt x="437" y="735"/>
                  </a:cubicBezTo>
                  <a:cubicBezTo>
                    <a:pt x="437" y="726"/>
                    <a:pt x="435" y="717"/>
                    <a:pt x="432" y="708"/>
                  </a:cubicBezTo>
                  <a:cubicBezTo>
                    <a:pt x="427" y="694"/>
                    <a:pt x="423" y="682"/>
                    <a:pt x="415" y="668"/>
                  </a:cubicBezTo>
                  <a:cubicBezTo>
                    <a:pt x="404" y="646"/>
                    <a:pt x="386" y="630"/>
                    <a:pt x="375" y="607"/>
                  </a:cubicBezTo>
                  <a:cubicBezTo>
                    <a:pt x="366" y="588"/>
                    <a:pt x="356" y="570"/>
                    <a:pt x="353" y="550"/>
                  </a:cubicBezTo>
                  <a:cubicBezTo>
                    <a:pt x="322" y="480"/>
                    <a:pt x="351" y="434"/>
                    <a:pt x="417" y="405"/>
                  </a:cubicBezTo>
                  <a:cubicBezTo>
                    <a:pt x="450" y="390"/>
                    <a:pt x="496" y="369"/>
                    <a:pt x="484" y="326"/>
                  </a:cubicBezTo>
                  <a:cubicBezTo>
                    <a:pt x="467" y="269"/>
                    <a:pt x="423" y="314"/>
                    <a:pt x="389" y="315"/>
                  </a:cubicBezTo>
                  <a:cubicBezTo>
                    <a:pt x="324" y="320"/>
                    <a:pt x="259" y="314"/>
                    <a:pt x="197" y="358"/>
                  </a:cubicBezTo>
                  <a:cubicBezTo>
                    <a:pt x="154" y="388"/>
                    <a:pt x="47" y="294"/>
                    <a:pt x="18" y="202"/>
                  </a:cubicBezTo>
                  <a:cubicBezTo>
                    <a:pt x="0" y="141"/>
                    <a:pt x="20" y="98"/>
                    <a:pt x="90" y="89"/>
                  </a:cubicBezTo>
                  <a:cubicBezTo>
                    <a:pt x="207" y="107"/>
                    <a:pt x="320" y="107"/>
                    <a:pt x="435" y="54"/>
                  </a:cubicBezTo>
                  <a:cubicBezTo>
                    <a:pt x="548" y="0"/>
                    <a:pt x="666" y="31"/>
                    <a:pt x="768" y="103"/>
                  </a:cubicBezTo>
                  <a:cubicBezTo>
                    <a:pt x="905" y="201"/>
                    <a:pt x="1055" y="170"/>
                    <a:pt x="1203" y="141"/>
                  </a:cubicBezTo>
                  <a:cubicBezTo>
                    <a:pt x="1289" y="112"/>
                    <a:pt x="1341" y="214"/>
                    <a:pt x="1423" y="199"/>
                  </a:cubicBezTo>
                  <a:cubicBezTo>
                    <a:pt x="1449" y="202"/>
                    <a:pt x="1473" y="196"/>
                    <a:pt x="1499" y="197"/>
                  </a:cubicBezTo>
                  <a:cubicBezTo>
                    <a:pt x="1515" y="201"/>
                    <a:pt x="1528" y="208"/>
                    <a:pt x="1539" y="219"/>
                  </a:cubicBezTo>
                  <a:cubicBezTo>
                    <a:pt x="1542" y="222"/>
                    <a:pt x="1547" y="225"/>
                    <a:pt x="1551" y="226"/>
                  </a:cubicBezTo>
                </a:path>
              </a:pathLst>
            </a:custGeom>
            <a:solidFill>
              <a:srgbClr val="1A1A1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65" name="Forme libre 1964"/>
            <p:cNvSpPr>
              <a:spLocks noChangeArrowheads="1"/>
            </p:cNvSpPr>
            <p:nvPr userDrawn="1"/>
          </p:nvSpPr>
          <p:spPr bwMode="auto">
            <a:xfrm>
              <a:off x="4586288" y="5140325"/>
              <a:ext cx="384175" cy="295275"/>
            </a:xfrm>
            <a:custGeom>
              <a:avLst/>
              <a:gdLst>
                <a:gd name="T0" fmla="*/ 821 w 1067"/>
                <a:gd name="T1" fmla="*/ 42 h 820"/>
                <a:gd name="T2" fmla="*/ 832 w 1067"/>
                <a:gd name="T3" fmla="*/ 40 h 820"/>
                <a:gd name="T4" fmla="*/ 1047 w 1067"/>
                <a:gd name="T5" fmla="*/ 161 h 820"/>
                <a:gd name="T6" fmla="*/ 988 w 1067"/>
                <a:gd name="T7" fmla="*/ 248 h 820"/>
                <a:gd name="T8" fmla="*/ 913 w 1067"/>
                <a:gd name="T9" fmla="*/ 271 h 820"/>
                <a:gd name="T10" fmla="*/ 867 w 1067"/>
                <a:gd name="T11" fmla="*/ 333 h 820"/>
                <a:gd name="T12" fmla="*/ 704 w 1067"/>
                <a:gd name="T13" fmla="*/ 393 h 820"/>
                <a:gd name="T14" fmla="*/ 582 w 1067"/>
                <a:gd name="T15" fmla="*/ 452 h 820"/>
                <a:gd name="T16" fmla="*/ 582 w 1067"/>
                <a:gd name="T17" fmla="*/ 478 h 820"/>
                <a:gd name="T18" fmla="*/ 582 w 1067"/>
                <a:gd name="T19" fmla="*/ 503 h 820"/>
                <a:gd name="T20" fmla="*/ 580 w 1067"/>
                <a:gd name="T21" fmla="*/ 513 h 820"/>
                <a:gd name="T22" fmla="*/ 574 w 1067"/>
                <a:gd name="T23" fmla="*/ 535 h 820"/>
                <a:gd name="T24" fmla="*/ 571 w 1067"/>
                <a:gd name="T25" fmla="*/ 545 h 820"/>
                <a:gd name="T26" fmla="*/ 592 w 1067"/>
                <a:gd name="T27" fmla="*/ 591 h 820"/>
                <a:gd name="T28" fmla="*/ 615 w 1067"/>
                <a:gd name="T29" fmla="*/ 660 h 820"/>
                <a:gd name="T30" fmla="*/ 400 w 1067"/>
                <a:gd name="T31" fmla="*/ 819 h 820"/>
                <a:gd name="T32" fmla="*/ 369 w 1067"/>
                <a:gd name="T33" fmla="*/ 805 h 820"/>
                <a:gd name="T34" fmla="*/ 353 w 1067"/>
                <a:gd name="T35" fmla="*/ 778 h 820"/>
                <a:gd name="T36" fmla="*/ 373 w 1067"/>
                <a:gd name="T37" fmla="*/ 634 h 820"/>
                <a:gd name="T38" fmla="*/ 389 w 1067"/>
                <a:gd name="T39" fmla="*/ 564 h 820"/>
                <a:gd name="T40" fmla="*/ 308 w 1067"/>
                <a:gd name="T41" fmla="*/ 538 h 820"/>
                <a:gd name="T42" fmla="*/ 177 w 1067"/>
                <a:gd name="T43" fmla="*/ 599 h 820"/>
                <a:gd name="T44" fmla="*/ 53 w 1067"/>
                <a:gd name="T45" fmla="*/ 628 h 820"/>
                <a:gd name="T46" fmla="*/ 75 w 1067"/>
                <a:gd name="T47" fmla="*/ 506 h 820"/>
                <a:gd name="T48" fmla="*/ 504 w 1067"/>
                <a:gd name="T49" fmla="*/ 151 h 820"/>
                <a:gd name="T50" fmla="*/ 821 w 1067"/>
                <a:gd name="T51" fmla="*/ 4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67" h="820">
                  <a:moveTo>
                    <a:pt x="821" y="42"/>
                  </a:moveTo>
                  <a:cubicBezTo>
                    <a:pt x="825" y="42"/>
                    <a:pt x="829" y="40"/>
                    <a:pt x="832" y="40"/>
                  </a:cubicBezTo>
                  <a:cubicBezTo>
                    <a:pt x="977" y="2"/>
                    <a:pt x="1006" y="19"/>
                    <a:pt x="1047" y="161"/>
                  </a:cubicBezTo>
                  <a:cubicBezTo>
                    <a:pt x="1066" y="226"/>
                    <a:pt x="1061" y="234"/>
                    <a:pt x="988" y="248"/>
                  </a:cubicBezTo>
                  <a:cubicBezTo>
                    <a:pt x="962" y="252"/>
                    <a:pt x="936" y="257"/>
                    <a:pt x="913" y="271"/>
                  </a:cubicBezTo>
                  <a:cubicBezTo>
                    <a:pt x="910" y="300"/>
                    <a:pt x="887" y="315"/>
                    <a:pt x="867" y="333"/>
                  </a:cubicBezTo>
                  <a:cubicBezTo>
                    <a:pt x="821" y="377"/>
                    <a:pt x="768" y="396"/>
                    <a:pt x="704" y="393"/>
                  </a:cubicBezTo>
                  <a:cubicBezTo>
                    <a:pt x="655" y="390"/>
                    <a:pt x="606" y="399"/>
                    <a:pt x="582" y="452"/>
                  </a:cubicBezTo>
                  <a:cubicBezTo>
                    <a:pt x="582" y="461"/>
                    <a:pt x="582" y="469"/>
                    <a:pt x="582" y="478"/>
                  </a:cubicBezTo>
                  <a:cubicBezTo>
                    <a:pt x="582" y="486"/>
                    <a:pt x="582" y="495"/>
                    <a:pt x="582" y="503"/>
                  </a:cubicBezTo>
                  <a:cubicBezTo>
                    <a:pt x="582" y="506"/>
                    <a:pt x="580" y="510"/>
                    <a:pt x="580" y="513"/>
                  </a:cubicBezTo>
                  <a:cubicBezTo>
                    <a:pt x="579" y="521"/>
                    <a:pt x="577" y="529"/>
                    <a:pt x="574" y="535"/>
                  </a:cubicBezTo>
                  <a:lnTo>
                    <a:pt x="571" y="545"/>
                  </a:lnTo>
                  <a:cubicBezTo>
                    <a:pt x="579" y="561"/>
                    <a:pt x="586" y="576"/>
                    <a:pt x="592" y="591"/>
                  </a:cubicBezTo>
                  <a:cubicBezTo>
                    <a:pt x="600" y="614"/>
                    <a:pt x="608" y="637"/>
                    <a:pt x="615" y="660"/>
                  </a:cubicBezTo>
                  <a:cubicBezTo>
                    <a:pt x="556" y="730"/>
                    <a:pt x="479" y="776"/>
                    <a:pt x="400" y="819"/>
                  </a:cubicBezTo>
                  <a:cubicBezTo>
                    <a:pt x="389" y="816"/>
                    <a:pt x="379" y="811"/>
                    <a:pt x="369" y="805"/>
                  </a:cubicBezTo>
                  <a:cubicBezTo>
                    <a:pt x="362" y="797"/>
                    <a:pt x="357" y="787"/>
                    <a:pt x="353" y="778"/>
                  </a:cubicBezTo>
                  <a:cubicBezTo>
                    <a:pt x="325" y="726"/>
                    <a:pt x="330" y="677"/>
                    <a:pt x="373" y="634"/>
                  </a:cubicBezTo>
                  <a:cubicBezTo>
                    <a:pt x="391" y="616"/>
                    <a:pt x="408" y="591"/>
                    <a:pt x="389" y="564"/>
                  </a:cubicBezTo>
                  <a:cubicBezTo>
                    <a:pt x="369" y="535"/>
                    <a:pt x="339" y="535"/>
                    <a:pt x="308" y="538"/>
                  </a:cubicBezTo>
                  <a:cubicBezTo>
                    <a:pt x="258" y="542"/>
                    <a:pt x="218" y="574"/>
                    <a:pt x="177" y="599"/>
                  </a:cubicBezTo>
                  <a:cubicBezTo>
                    <a:pt x="139" y="620"/>
                    <a:pt x="104" y="657"/>
                    <a:pt x="53" y="628"/>
                  </a:cubicBezTo>
                  <a:cubicBezTo>
                    <a:pt x="0" y="576"/>
                    <a:pt x="34" y="536"/>
                    <a:pt x="75" y="506"/>
                  </a:cubicBezTo>
                  <a:cubicBezTo>
                    <a:pt x="223" y="393"/>
                    <a:pt x="354" y="260"/>
                    <a:pt x="504" y="151"/>
                  </a:cubicBezTo>
                  <a:cubicBezTo>
                    <a:pt x="592" y="87"/>
                    <a:pt x="690" y="0"/>
                    <a:pt x="821" y="42"/>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66" name="Forme libre 1965"/>
            <p:cNvSpPr>
              <a:spLocks noChangeArrowheads="1"/>
            </p:cNvSpPr>
            <p:nvPr userDrawn="1"/>
          </p:nvSpPr>
          <p:spPr bwMode="auto">
            <a:xfrm>
              <a:off x="4548188" y="5562600"/>
              <a:ext cx="180975" cy="279400"/>
            </a:xfrm>
            <a:custGeom>
              <a:avLst/>
              <a:gdLst>
                <a:gd name="T0" fmla="*/ 193 w 503"/>
                <a:gd name="T1" fmla="*/ 722 h 775"/>
                <a:gd name="T2" fmla="*/ 126 w 503"/>
                <a:gd name="T3" fmla="*/ 743 h 775"/>
                <a:gd name="T4" fmla="*/ 18 w 503"/>
                <a:gd name="T5" fmla="*/ 687 h 775"/>
                <a:gd name="T6" fmla="*/ 0 w 503"/>
                <a:gd name="T7" fmla="*/ 229 h 775"/>
                <a:gd name="T8" fmla="*/ 73 w 503"/>
                <a:gd name="T9" fmla="*/ 183 h 775"/>
                <a:gd name="T10" fmla="*/ 209 w 503"/>
                <a:gd name="T11" fmla="*/ 45 h 775"/>
                <a:gd name="T12" fmla="*/ 265 w 503"/>
                <a:gd name="T13" fmla="*/ 4 h 775"/>
                <a:gd name="T14" fmla="*/ 313 w 503"/>
                <a:gd name="T15" fmla="*/ 50 h 775"/>
                <a:gd name="T16" fmla="*/ 387 w 503"/>
                <a:gd name="T17" fmla="*/ 103 h 775"/>
                <a:gd name="T18" fmla="*/ 468 w 503"/>
                <a:gd name="T19" fmla="*/ 265 h 775"/>
                <a:gd name="T20" fmla="*/ 239 w 503"/>
                <a:gd name="T21" fmla="*/ 699 h 775"/>
                <a:gd name="T22" fmla="*/ 241 w 503"/>
                <a:gd name="T23" fmla="*/ 699 h 775"/>
                <a:gd name="T24" fmla="*/ 193 w 503"/>
                <a:gd name="T25" fmla="*/ 722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3" h="775">
                  <a:moveTo>
                    <a:pt x="193" y="722"/>
                  </a:moveTo>
                  <a:cubicBezTo>
                    <a:pt x="171" y="730"/>
                    <a:pt x="149" y="737"/>
                    <a:pt x="126" y="743"/>
                  </a:cubicBezTo>
                  <a:cubicBezTo>
                    <a:pt x="65" y="774"/>
                    <a:pt x="48" y="716"/>
                    <a:pt x="18" y="687"/>
                  </a:cubicBezTo>
                  <a:cubicBezTo>
                    <a:pt x="22" y="534"/>
                    <a:pt x="13" y="381"/>
                    <a:pt x="0" y="229"/>
                  </a:cubicBezTo>
                  <a:cubicBezTo>
                    <a:pt x="15" y="200"/>
                    <a:pt x="45" y="194"/>
                    <a:pt x="73" y="183"/>
                  </a:cubicBezTo>
                  <a:cubicBezTo>
                    <a:pt x="139" y="157"/>
                    <a:pt x="201" y="131"/>
                    <a:pt x="209" y="45"/>
                  </a:cubicBezTo>
                  <a:cubicBezTo>
                    <a:pt x="212" y="19"/>
                    <a:pt x="233" y="0"/>
                    <a:pt x="265" y="4"/>
                  </a:cubicBezTo>
                  <a:cubicBezTo>
                    <a:pt x="288" y="12"/>
                    <a:pt x="297" y="35"/>
                    <a:pt x="313" y="50"/>
                  </a:cubicBezTo>
                  <a:cubicBezTo>
                    <a:pt x="334" y="73"/>
                    <a:pt x="361" y="85"/>
                    <a:pt x="387" y="103"/>
                  </a:cubicBezTo>
                  <a:cubicBezTo>
                    <a:pt x="430" y="149"/>
                    <a:pt x="502" y="181"/>
                    <a:pt x="468" y="265"/>
                  </a:cubicBezTo>
                  <a:cubicBezTo>
                    <a:pt x="456" y="444"/>
                    <a:pt x="372" y="584"/>
                    <a:pt x="239" y="699"/>
                  </a:cubicBezTo>
                  <a:lnTo>
                    <a:pt x="241" y="699"/>
                  </a:lnTo>
                  <a:cubicBezTo>
                    <a:pt x="229" y="714"/>
                    <a:pt x="206" y="710"/>
                    <a:pt x="193" y="722"/>
                  </a:cubicBezTo>
                </a:path>
              </a:pathLst>
            </a:custGeom>
            <a:solidFill>
              <a:srgbClr val="AFAFA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67" name="Forme libre 1966"/>
            <p:cNvSpPr>
              <a:spLocks noChangeArrowheads="1"/>
            </p:cNvSpPr>
            <p:nvPr userDrawn="1"/>
          </p:nvSpPr>
          <p:spPr bwMode="auto">
            <a:xfrm>
              <a:off x="4643438" y="5538788"/>
              <a:ext cx="147637" cy="225425"/>
            </a:xfrm>
            <a:custGeom>
              <a:avLst/>
              <a:gdLst>
                <a:gd name="T0" fmla="*/ 204 w 410"/>
                <a:gd name="T1" fmla="*/ 330 h 628"/>
                <a:gd name="T2" fmla="*/ 91 w 410"/>
                <a:gd name="T3" fmla="*/ 214 h 628"/>
                <a:gd name="T4" fmla="*/ 0 w 410"/>
                <a:gd name="T5" fmla="*/ 147 h 628"/>
                <a:gd name="T6" fmla="*/ 6 w 410"/>
                <a:gd name="T7" fmla="*/ 81 h 628"/>
                <a:gd name="T8" fmla="*/ 13 w 410"/>
                <a:gd name="T9" fmla="*/ 52 h 628"/>
                <a:gd name="T10" fmla="*/ 61 w 410"/>
                <a:gd name="T11" fmla="*/ 17 h 628"/>
                <a:gd name="T12" fmla="*/ 105 w 410"/>
                <a:gd name="T13" fmla="*/ 2 h 628"/>
                <a:gd name="T14" fmla="*/ 137 w 410"/>
                <a:gd name="T15" fmla="*/ 4 h 628"/>
                <a:gd name="T16" fmla="*/ 163 w 410"/>
                <a:gd name="T17" fmla="*/ 23 h 628"/>
                <a:gd name="T18" fmla="*/ 250 w 410"/>
                <a:gd name="T19" fmla="*/ 193 h 628"/>
                <a:gd name="T20" fmla="*/ 154 w 410"/>
                <a:gd name="T21" fmla="*/ 627 h 628"/>
                <a:gd name="T22" fmla="*/ 198 w 410"/>
                <a:gd name="T23" fmla="*/ 501 h 628"/>
                <a:gd name="T24" fmla="*/ 204 w 410"/>
                <a:gd name="T25" fmla="*/ 330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0" h="628">
                  <a:moveTo>
                    <a:pt x="204" y="330"/>
                  </a:moveTo>
                  <a:cubicBezTo>
                    <a:pt x="165" y="294"/>
                    <a:pt x="145" y="239"/>
                    <a:pt x="91" y="214"/>
                  </a:cubicBezTo>
                  <a:cubicBezTo>
                    <a:pt x="44" y="214"/>
                    <a:pt x="17" y="188"/>
                    <a:pt x="0" y="147"/>
                  </a:cubicBezTo>
                  <a:cubicBezTo>
                    <a:pt x="1" y="126"/>
                    <a:pt x="4" y="103"/>
                    <a:pt x="6" y="81"/>
                  </a:cubicBezTo>
                  <a:cubicBezTo>
                    <a:pt x="7" y="72"/>
                    <a:pt x="9" y="62"/>
                    <a:pt x="13" y="52"/>
                  </a:cubicBezTo>
                  <a:cubicBezTo>
                    <a:pt x="24" y="33"/>
                    <a:pt x="41" y="23"/>
                    <a:pt x="61" y="17"/>
                  </a:cubicBezTo>
                  <a:cubicBezTo>
                    <a:pt x="76" y="13"/>
                    <a:pt x="90" y="7"/>
                    <a:pt x="105" y="2"/>
                  </a:cubicBezTo>
                  <a:cubicBezTo>
                    <a:pt x="116" y="0"/>
                    <a:pt x="126" y="2"/>
                    <a:pt x="137" y="4"/>
                  </a:cubicBezTo>
                  <a:cubicBezTo>
                    <a:pt x="148" y="8"/>
                    <a:pt x="155" y="14"/>
                    <a:pt x="163" y="23"/>
                  </a:cubicBezTo>
                  <a:cubicBezTo>
                    <a:pt x="215" y="68"/>
                    <a:pt x="232" y="130"/>
                    <a:pt x="250" y="193"/>
                  </a:cubicBezTo>
                  <a:cubicBezTo>
                    <a:pt x="409" y="387"/>
                    <a:pt x="325" y="507"/>
                    <a:pt x="154" y="627"/>
                  </a:cubicBezTo>
                  <a:cubicBezTo>
                    <a:pt x="151" y="575"/>
                    <a:pt x="181" y="540"/>
                    <a:pt x="198" y="501"/>
                  </a:cubicBezTo>
                  <a:cubicBezTo>
                    <a:pt x="224" y="443"/>
                    <a:pt x="244" y="388"/>
                    <a:pt x="204" y="330"/>
                  </a:cubicBezTo>
                </a:path>
              </a:pathLst>
            </a:custGeom>
            <a:solidFill>
              <a:srgbClr val="14141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68" name="Forme libre 1967"/>
            <p:cNvSpPr>
              <a:spLocks noChangeArrowheads="1"/>
            </p:cNvSpPr>
            <p:nvPr userDrawn="1"/>
          </p:nvSpPr>
          <p:spPr bwMode="auto">
            <a:xfrm>
              <a:off x="4170363" y="6049963"/>
              <a:ext cx="161925" cy="209550"/>
            </a:xfrm>
            <a:custGeom>
              <a:avLst/>
              <a:gdLst>
                <a:gd name="T0" fmla="*/ 284 w 448"/>
                <a:gd name="T1" fmla="*/ 11 h 584"/>
                <a:gd name="T2" fmla="*/ 285 w 448"/>
                <a:gd name="T3" fmla="*/ 32 h 584"/>
                <a:gd name="T4" fmla="*/ 255 w 448"/>
                <a:gd name="T5" fmla="*/ 246 h 584"/>
                <a:gd name="T6" fmla="*/ 374 w 448"/>
                <a:gd name="T7" fmla="*/ 454 h 584"/>
                <a:gd name="T8" fmla="*/ 447 w 448"/>
                <a:gd name="T9" fmla="*/ 492 h 584"/>
                <a:gd name="T10" fmla="*/ 331 w 448"/>
                <a:gd name="T11" fmla="*/ 559 h 584"/>
                <a:gd name="T12" fmla="*/ 211 w 448"/>
                <a:gd name="T13" fmla="*/ 561 h 584"/>
                <a:gd name="T14" fmla="*/ 11 w 448"/>
                <a:gd name="T15" fmla="*/ 582 h 584"/>
                <a:gd name="T16" fmla="*/ 1 w 448"/>
                <a:gd name="T17" fmla="*/ 570 h 584"/>
                <a:gd name="T18" fmla="*/ 4 w 448"/>
                <a:gd name="T19" fmla="*/ 538 h 584"/>
                <a:gd name="T20" fmla="*/ 88 w 448"/>
                <a:gd name="T21" fmla="*/ 441 h 584"/>
                <a:gd name="T22" fmla="*/ 169 w 448"/>
                <a:gd name="T23" fmla="*/ 243 h 584"/>
                <a:gd name="T24" fmla="*/ 198 w 448"/>
                <a:gd name="T25" fmla="*/ 106 h 584"/>
                <a:gd name="T26" fmla="*/ 256 w 448"/>
                <a:gd name="T27" fmla="*/ 5 h 584"/>
                <a:gd name="T28" fmla="*/ 284 w 448"/>
                <a:gd name="T29" fmla="*/ 1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8" h="584">
                  <a:moveTo>
                    <a:pt x="284" y="11"/>
                  </a:moveTo>
                  <a:cubicBezTo>
                    <a:pt x="284" y="18"/>
                    <a:pt x="284" y="26"/>
                    <a:pt x="285" y="32"/>
                  </a:cubicBezTo>
                  <a:cubicBezTo>
                    <a:pt x="287" y="104"/>
                    <a:pt x="310" y="174"/>
                    <a:pt x="255" y="246"/>
                  </a:cubicBezTo>
                  <a:cubicBezTo>
                    <a:pt x="214" y="299"/>
                    <a:pt x="301" y="441"/>
                    <a:pt x="374" y="454"/>
                  </a:cubicBezTo>
                  <a:cubicBezTo>
                    <a:pt x="406" y="458"/>
                    <a:pt x="434" y="458"/>
                    <a:pt x="447" y="492"/>
                  </a:cubicBezTo>
                  <a:cubicBezTo>
                    <a:pt x="409" y="515"/>
                    <a:pt x="369" y="538"/>
                    <a:pt x="331" y="559"/>
                  </a:cubicBezTo>
                  <a:cubicBezTo>
                    <a:pt x="292" y="541"/>
                    <a:pt x="250" y="550"/>
                    <a:pt x="211" y="561"/>
                  </a:cubicBezTo>
                  <a:cubicBezTo>
                    <a:pt x="145" y="579"/>
                    <a:pt x="78" y="583"/>
                    <a:pt x="11" y="582"/>
                  </a:cubicBezTo>
                  <a:cubicBezTo>
                    <a:pt x="8" y="577"/>
                    <a:pt x="4" y="573"/>
                    <a:pt x="1" y="570"/>
                  </a:cubicBezTo>
                  <a:cubicBezTo>
                    <a:pt x="0" y="559"/>
                    <a:pt x="0" y="548"/>
                    <a:pt x="4" y="538"/>
                  </a:cubicBezTo>
                  <a:cubicBezTo>
                    <a:pt x="34" y="507"/>
                    <a:pt x="47" y="463"/>
                    <a:pt x="88" y="441"/>
                  </a:cubicBezTo>
                  <a:cubicBezTo>
                    <a:pt x="174" y="399"/>
                    <a:pt x="171" y="319"/>
                    <a:pt x="169" y="243"/>
                  </a:cubicBezTo>
                  <a:cubicBezTo>
                    <a:pt x="168" y="194"/>
                    <a:pt x="163" y="147"/>
                    <a:pt x="198" y="106"/>
                  </a:cubicBezTo>
                  <a:cubicBezTo>
                    <a:pt x="223" y="75"/>
                    <a:pt x="220" y="28"/>
                    <a:pt x="256" y="5"/>
                  </a:cubicBezTo>
                  <a:cubicBezTo>
                    <a:pt x="264" y="0"/>
                    <a:pt x="275" y="2"/>
                    <a:pt x="284" y="11"/>
                  </a:cubicBezTo>
                </a:path>
              </a:pathLst>
            </a:custGeom>
            <a:solidFill>
              <a:srgbClr val="3A3A3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69" name="Forme libre 1968"/>
            <p:cNvSpPr>
              <a:spLocks noChangeArrowheads="1"/>
            </p:cNvSpPr>
            <p:nvPr userDrawn="1"/>
          </p:nvSpPr>
          <p:spPr bwMode="auto">
            <a:xfrm>
              <a:off x="4687888" y="5434013"/>
              <a:ext cx="107950" cy="174625"/>
            </a:xfrm>
            <a:custGeom>
              <a:avLst/>
              <a:gdLst>
                <a:gd name="T0" fmla="*/ 129 w 302"/>
                <a:gd name="T1" fmla="*/ 485 h 486"/>
                <a:gd name="T2" fmla="*/ 14 w 302"/>
                <a:gd name="T3" fmla="*/ 325 h 486"/>
                <a:gd name="T4" fmla="*/ 5 w 302"/>
                <a:gd name="T5" fmla="*/ 316 h 486"/>
                <a:gd name="T6" fmla="*/ 2 w 302"/>
                <a:gd name="T7" fmla="*/ 290 h 486"/>
                <a:gd name="T8" fmla="*/ 16 w 302"/>
                <a:gd name="T9" fmla="*/ 269 h 486"/>
                <a:gd name="T10" fmla="*/ 32 w 302"/>
                <a:gd name="T11" fmla="*/ 250 h 486"/>
                <a:gd name="T12" fmla="*/ 46 w 302"/>
                <a:gd name="T13" fmla="*/ 233 h 486"/>
                <a:gd name="T14" fmla="*/ 55 w 302"/>
                <a:gd name="T15" fmla="*/ 214 h 486"/>
                <a:gd name="T16" fmla="*/ 62 w 302"/>
                <a:gd name="T17" fmla="*/ 192 h 486"/>
                <a:gd name="T18" fmla="*/ 63 w 302"/>
                <a:gd name="T19" fmla="*/ 181 h 486"/>
                <a:gd name="T20" fmla="*/ 65 w 302"/>
                <a:gd name="T21" fmla="*/ 157 h 486"/>
                <a:gd name="T22" fmla="*/ 69 w 302"/>
                <a:gd name="T23" fmla="*/ 75 h 486"/>
                <a:gd name="T24" fmla="*/ 181 w 302"/>
                <a:gd name="T25" fmla="*/ 0 h 486"/>
                <a:gd name="T26" fmla="*/ 197 w 302"/>
                <a:gd name="T27" fmla="*/ 3 h 486"/>
                <a:gd name="T28" fmla="*/ 295 w 302"/>
                <a:gd name="T29" fmla="*/ 93 h 486"/>
                <a:gd name="T30" fmla="*/ 289 w 302"/>
                <a:gd name="T31" fmla="*/ 149 h 486"/>
                <a:gd name="T32" fmla="*/ 185 w 302"/>
                <a:gd name="T33" fmla="*/ 276 h 486"/>
                <a:gd name="T34" fmla="*/ 135 w 302"/>
                <a:gd name="T35" fmla="*/ 362 h 486"/>
                <a:gd name="T36" fmla="*/ 129 w 302"/>
                <a:gd name="T37" fmla="*/ 485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2" h="486">
                  <a:moveTo>
                    <a:pt x="129" y="485"/>
                  </a:moveTo>
                  <a:cubicBezTo>
                    <a:pt x="80" y="440"/>
                    <a:pt x="36" y="391"/>
                    <a:pt x="14" y="325"/>
                  </a:cubicBezTo>
                  <a:cubicBezTo>
                    <a:pt x="11" y="322"/>
                    <a:pt x="8" y="319"/>
                    <a:pt x="5" y="316"/>
                  </a:cubicBezTo>
                  <a:cubicBezTo>
                    <a:pt x="2" y="308"/>
                    <a:pt x="0" y="299"/>
                    <a:pt x="2" y="290"/>
                  </a:cubicBezTo>
                  <a:cubicBezTo>
                    <a:pt x="5" y="282"/>
                    <a:pt x="10" y="276"/>
                    <a:pt x="16" y="269"/>
                  </a:cubicBezTo>
                  <a:cubicBezTo>
                    <a:pt x="22" y="263"/>
                    <a:pt x="26" y="256"/>
                    <a:pt x="32" y="250"/>
                  </a:cubicBezTo>
                  <a:cubicBezTo>
                    <a:pt x="37" y="244"/>
                    <a:pt x="43" y="240"/>
                    <a:pt x="46" y="233"/>
                  </a:cubicBezTo>
                  <a:cubicBezTo>
                    <a:pt x="49" y="227"/>
                    <a:pt x="52" y="221"/>
                    <a:pt x="55" y="214"/>
                  </a:cubicBezTo>
                  <a:cubicBezTo>
                    <a:pt x="58" y="207"/>
                    <a:pt x="60" y="200"/>
                    <a:pt x="62" y="192"/>
                  </a:cubicBezTo>
                  <a:lnTo>
                    <a:pt x="63" y="181"/>
                  </a:lnTo>
                  <a:cubicBezTo>
                    <a:pt x="63" y="174"/>
                    <a:pt x="65" y="166"/>
                    <a:pt x="65" y="157"/>
                  </a:cubicBezTo>
                  <a:cubicBezTo>
                    <a:pt x="62" y="130"/>
                    <a:pt x="62" y="102"/>
                    <a:pt x="69" y="75"/>
                  </a:cubicBezTo>
                  <a:cubicBezTo>
                    <a:pt x="75" y="3"/>
                    <a:pt x="127" y="1"/>
                    <a:pt x="181" y="0"/>
                  </a:cubicBezTo>
                  <a:cubicBezTo>
                    <a:pt x="187" y="1"/>
                    <a:pt x="191" y="1"/>
                    <a:pt x="197" y="3"/>
                  </a:cubicBezTo>
                  <a:cubicBezTo>
                    <a:pt x="295" y="4"/>
                    <a:pt x="301" y="9"/>
                    <a:pt x="295" y="93"/>
                  </a:cubicBezTo>
                  <a:cubicBezTo>
                    <a:pt x="294" y="111"/>
                    <a:pt x="291" y="131"/>
                    <a:pt x="289" y="149"/>
                  </a:cubicBezTo>
                  <a:cubicBezTo>
                    <a:pt x="286" y="218"/>
                    <a:pt x="260" y="269"/>
                    <a:pt x="185" y="276"/>
                  </a:cubicBezTo>
                  <a:cubicBezTo>
                    <a:pt x="129" y="282"/>
                    <a:pt x="112" y="308"/>
                    <a:pt x="135" y="362"/>
                  </a:cubicBezTo>
                  <a:cubicBezTo>
                    <a:pt x="153" y="404"/>
                    <a:pt x="138" y="446"/>
                    <a:pt x="129" y="485"/>
                  </a:cubicBezTo>
                </a:path>
              </a:pathLst>
            </a:custGeom>
            <a:solidFill>
              <a:srgbClr val="1C1C1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70" name="Forme libre 1969"/>
            <p:cNvSpPr>
              <a:spLocks noChangeArrowheads="1"/>
            </p:cNvSpPr>
            <p:nvPr userDrawn="1"/>
          </p:nvSpPr>
          <p:spPr bwMode="auto">
            <a:xfrm>
              <a:off x="4478338" y="5911850"/>
              <a:ext cx="42862" cy="66675"/>
            </a:xfrm>
            <a:custGeom>
              <a:avLst/>
              <a:gdLst>
                <a:gd name="T0" fmla="*/ 72 w 119"/>
                <a:gd name="T1" fmla="*/ 0 h 186"/>
                <a:gd name="T2" fmla="*/ 118 w 119"/>
                <a:gd name="T3" fmla="*/ 25 h 186"/>
                <a:gd name="T4" fmla="*/ 101 w 119"/>
                <a:gd name="T5" fmla="*/ 124 h 186"/>
                <a:gd name="T6" fmla="*/ 38 w 119"/>
                <a:gd name="T7" fmla="*/ 171 h 186"/>
                <a:gd name="T8" fmla="*/ 17 w 119"/>
                <a:gd name="T9" fmla="*/ 95 h 186"/>
                <a:gd name="T10" fmla="*/ 72 w 119"/>
                <a:gd name="T11" fmla="*/ 0 h 186"/>
              </a:gdLst>
              <a:ahLst/>
              <a:cxnLst>
                <a:cxn ang="0">
                  <a:pos x="T0" y="T1"/>
                </a:cxn>
                <a:cxn ang="0">
                  <a:pos x="T2" y="T3"/>
                </a:cxn>
                <a:cxn ang="0">
                  <a:pos x="T4" y="T5"/>
                </a:cxn>
                <a:cxn ang="0">
                  <a:pos x="T6" y="T7"/>
                </a:cxn>
                <a:cxn ang="0">
                  <a:pos x="T8" y="T9"/>
                </a:cxn>
                <a:cxn ang="0">
                  <a:pos x="T10" y="T11"/>
                </a:cxn>
              </a:cxnLst>
              <a:rect l="0" t="0" r="r" b="b"/>
              <a:pathLst>
                <a:path w="119" h="186">
                  <a:moveTo>
                    <a:pt x="72" y="0"/>
                  </a:moveTo>
                  <a:cubicBezTo>
                    <a:pt x="87" y="8"/>
                    <a:pt x="102" y="17"/>
                    <a:pt x="118" y="25"/>
                  </a:cubicBezTo>
                  <a:cubicBezTo>
                    <a:pt x="112" y="58"/>
                    <a:pt x="110" y="92"/>
                    <a:pt x="101" y="124"/>
                  </a:cubicBezTo>
                  <a:cubicBezTo>
                    <a:pt x="93" y="153"/>
                    <a:pt x="76" y="185"/>
                    <a:pt x="38" y="171"/>
                  </a:cubicBezTo>
                  <a:cubicBezTo>
                    <a:pt x="0" y="158"/>
                    <a:pt x="9" y="124"/>
                    <a:pt x="17" y="95"/>
                  </a:cubicBezTo>
                  <a:cubicBezTo>
                    <a:pt x="23" y="57"/>
                    <a:pt x="40" y="23"/>
                    <a:pt x="72" y="0"/>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71" name="Forme libre 1970"/>
            <p:cNvSpPr>
              <a:spLocks noChangeArrowheads="1"/>
            </p:cNvSpPr>
            <p:nvPr userDrawn="1"/>
          </p:nvSpPr>
          <p:spPr bwMode="auto">
            <a:xfrm>
              <a:off x="4724400" y="5376863"/>
              <a:ext cx="92075" cy="66675"/>
            </a:xfrm>
            <a:custGeom>
              <a:avLst/>
              <a:gdLst>
                <a:gd name="T0" fmla="*/ 3 w 257"/>
                <a:gd name="T1" fmla="*/ 137 h 184"/>
                <a:gd name="T2" fmla="*/ 232 w 257"/>
                <a:gd name="T3" fmla="*/ 0 h 184"/>
                <a:gd name="T4" fmla="*/ 230 w 257"/>
                <a:gd name="T5" fmla="*/ 50 h 184"/>
                <a:gd name="T6" fmla="*/ 94 w 257"/>
                <a:gd name="T7" fmla="*/ 160 h 184"/>
                <a:gd name="T8" fmla="*/ 94 w 257"/>
                <a:gd name="T9" fmla="*/ 160 h 184"/>
                <a:gd name="T10" fmla="*/ 0 w 257"/>
                <a:gd name="T11" fmla="*/ 154 h 184"/>
                <a:gd name="T12" fmla="*/ 3 w 257"/>
                <a:gd name="T13" fmla="*/ 137 h 184"/>
              </a:gdLst>
              <a:ahLst/>
              <a:cxnLst>
                <a:cxn ang="0">
                  <a:pos x="T0" y="T1"/>
                </a:cxn>
                <a:cxn ang="0">
                  <a:pos x="T2" y="T3"/>
                </a:cxn>
                <a:cxn ang="0">
                  <a:pos x="T4" y="T5"/>
                </a:cxn>
                <a:cxn ang="0">
                  <a:pos x="T6" y="T7"/>
                </a:cxn>
                <a:cxn ang="0">
                  <a:pos x="T8" y="T9"/>
                </a:cxn>
                <a:cxn ang="0">
                  <a:pos x="T10" y="T11"/>
                </a:cxn>
                <a:cxn ang="0">
                  <a:pos x="T12" y="T13"/>
                </a:cxn>
              </a:cxnLst>
              <a:rect l="0" t="0" r="r" b="b"/>
              <a:pathLst>
                <a:path w="257" h="184">
                  <a:moveTo>
                    <a:pt x="3" y="137"/>
                  </a:moveTo>
                  <a:cubicBezTo>
                    <a:pt x="75" y="86"/>
                    <a:pt x="149" y="35"/>
                    <a:pt x="232" y="0"/>
                  </a:cubicBezTo>
                  <a:cubicBezTo>
                    <a:pt x="255" y="18"/>
                    <a:pt x="256" y="34"/>
                    <a:pt x="230" y="50"/>
                  </a:cubicBezTo>
                  <a:cubicBezTo>
                    <a:pt x="181" y="82"/>
                    <a:pt x="133" y="113"/>
                    <a:pt x="94" y="160"/>
                  </a:cubicBezTo>
                  <a:lnTo>
                    <a:pt x="94" y="160"/>
                  </a:lnTo>
                  <a:cubicBezTo>
                    <a:pt x="62" y="176"/>
                    <a:pt x="30" y="183"/>
                    <a:pt x="0" y="154"/>
                  </a:cubicBezTo>
                  <a:cubicBezTo>
                    <a:pt x="1" y="150"/>
                    <a:pt x="1" y="144"/>
                    <a:pt x="3" y="137"/>
                  </a:cubicBezTo>
                </a:path>
              </a:pathLst>
            </a:custGeom>
            <a:solidFill>
              <a:srgbClr val="3B3B3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72" name="Forme libre 1971"/>
            <p:cNvSpPr>
              <a:spLocks noChangeArrowheads="1"/>
            </p:cNvSpPr>
            <p:nvPr userDrawn="1"/>
          </p:nvSpPr>
          <p:spPr bwMode="auto">
            <a:xfrm>
              <a:off x="4921250" y="4919663"/>
              <a:ext cx="496888" cy="327025"/>
            </a:xfrm>
            <a:custGeom>
              <a:avLst/>
              <a:gdLst>
                <a:gd name="T0" fmla="*/ 463 w 1379"/>
                <a:gd name="T1" fmla="*/ 907 h 908"/>
                <a:gd name="T2" fmla="*/ 304 w 1379"/>
                <a:gd name="T3" fmla="*/ 744 h 908"/>
                <a:gd name="T4" fmla="*/ 99 w 1379"/>
                <a:gd name="T5" fmla="*/ 608 h 908"/>
                <a:gd name="T6" fmla="*/ 4 w 1379"/>
                <a:gd name="T7" fmla="*/ 536 h 908"/>
                <a:gd name="T8" fmla="*/ 4 w 1379"/>
                <a:gd name="T9" fmla="*/ 502 h 908"/>
                <a:gd name="T10" fmla="*/ 301 w 1379"/>
                <a:gd name="T11" fmla="*/ 347 h 908"/>
                <a:gd name="T12" fmla="*/ 674 w 1379"/>
                <a:gd name="T13" fmla="*/ 110 h 908"/>
                <a:gd name="T14" fmla="*/ 856 w 1379"/>
                <a:gd name="T15" fmla="*/ 5 h 908"/>
                <a:gd name="T16" fmla="*/ 898 w 1379"/>
                <a:gd name="T17" fmla="*/ 29 h 908"/>
                <a:gd name="T18" fmla="*/ 941 w 1379"/>
                <a:gd name="T19" fmla="*/ 87 h 908"/>
                <a:gd name="T20" fmla="*/ 975 w 1379"/>
                <a:gd name="T21" fmla="*/ 102 h 908"/>
                <a:gd name="T22" fmla="*/ 1268 w 1379"/>
                <a:gd name="T23" fmla="*/ 116 h 908"/>
                <a:gd name="T24" fmla="*/ 1361 w 1379"/>
                <a:gd name="T25" fmla="*/ 243 h 908"/>
                <a:gd name="T26" fmla="*/ 1334 w 1379"/>
                <a:gd name="T27" fmla="*/ 281 h 908"/>
                <a:gd name="T28" fmla="*/ 1045 w 1379"/>
                <a:gd name="T29" fmla="*/ 533 h 908"/>
                <a:gd name="T30" fmla="*/ 1025 w 1379"/>
                <a:gd name="T31" fmla="*/ 559 h 908"/>
                <a:gd name="T32" fmla="*/ 561 w 1379"/>
                <a:gd name="T33" fmla="*/ 852 h 908"/>
                <a:gd name="T34" fmla="*/ 463 w 1379"/>
                <a:gd name="T35" fmla="*/ 90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79" h="908">
                  <a:moveTo>
                    <a:pt x="463" y="907"/>
                  </a:moveTo>
                  <a:cubicBezTo>
                    <a:pt x="408" y="855"/>
                    <a:pt x="384" y="773"/>
                    <a:pt x="304" y="744"/>
                  </a:cubicBezTo>
                  <a:cubicBezTo>
                    <a:pt x="192" y="763"/>
                    <a:pt x="153" y="676"/>
                    <a:pt x="99" y="608"/>
                  </a:cubicBezTo>
                  <a:cubicBezTo>
                    <a:pt x="67" y="583"/>
                    <a:pt x="37" y="560"/>
                    <a:pt x="4" y="536"/>
                  </a:cubicBezTo>
                  <a:cubicBezTo>
                    <a:pt x="0" y="525"/>
                    <a:pt x="0" y="513"/>
                    <a:pt x="4" y="502"/>
                  </a:cubicBezTo>
                  <a:cubicBezTo>
                    <a:pt x="93" y="429"/>
                    <a:pt x="195" y="388"/>
                    <a:pt x="301" y="347"/>
                  </a:cubicBezTo>
                  <a:cubicBezTo>
                    <a:pt x="437" y="293"/>
                    <a:pt x="555" y="198"/>
                    <a:pt x="674" y="110"/>
                  </a:cubicBezTo>
                  <a:cubicBezTo>
                    <a:pt x="730" y="69"/>
                    <a:pt x="772" y="0"/>
                    <a:pt x="856" y="5"/>
                  </a:cubicBezTo>
                  <a:cubicBezTo>
                    <a:pt x="872" y="9"/>
                    <a:pt x="888" y="17"/>
                    <a:pt x="898" y="29"/>
                  </a:cubicBezTo>
                  <a:cubicBezTo>
                    <a:pt x="914" y="47"/>
                    <a:pt x="926" y="69"/>
                    <a:pt x="941" y="87"/>
                  </a:cubicBezTo>
                  <a:cubicBezTo>
                    <a:pt x="950" y="95"/>
                    <a:pt x="962" y="101"/>
                    <a:pt x="975" y="102"/>
                  </a:cubicBezTo>
                  <a:cubicBezTo>
                    <a:pt x="1072" y="99"/>
                    <a:pt x="1170" y="90"/>
                    <a:pt x="1268" y="116"/>
                  </a:cubicBezTo>
                  <a:cubicBezTo>
                    <a:pt x="1337" y="134"/>
                    <a:pt x="1378" y="165"/>
                    <a:pt x="1361" y="243"/>
                  </a:cubicBezTo>
                  <a:cubicBezTo>
                    <a:pt x="1355" y="258"/>
                    <a:pt x="1344" y="270"/>
                    <a:pt x="1334" y="281"/>
                  </a:cubicBezTo>
                  <a:cubicBezTo>
                    <a:pt x="1254" y="385"/>
                    <a:pt x="1108" y="411"/>
                    <a:pt x="1045" y="533"/>
                  </a:cubicBezTo>
                  <a:cubicBezTo>
                    <a:pt x="1040" y="544"/>
                    <a:pt x="1034" y="551"/>
                    <a:pt x="1025" y="559"/>
                  </a:cubicBezTo>
                  <a:cubicBezTo>
                    <a:pt x="831" y="594"/>
                    <a:pt x="720" y="760"/>
                    <a:pt x="561" y="852"/>
                  </a:cubicBezTo>
                  <a:cubicBezTo>
                    <a:pt x="530" y="873"/>
                    <a:pt x="504" y="904"/>
                    <a:pt x="463" y="907"/>
                  </a:cubicBezTo>
                </a:path>
              </a:pathLst>
            </a:custGeom>
            <a:solidFill>
              <a:srgbClr val="65656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73" name="Forme libre 1972"/>
            <p:cNvSpPr>
              <a:spLocks noChangeArrowheads="1"/>
            </p:cNvSpPr>
            <p:nvPr userDrawn="1"/>
          </p:nvSpPr>
          <p:spPr bwMode="auto">
            <a:xfrm>
              <a:off x="5087938" y="5113338"/>
              <a:ext cx="200025" cy="300037"/>
            </a:xfrm>
            <a:custGeom>
              <a:avLst/>
              <a:gdLst>
                <a:gd name="T0" fmla="*/ 0 w 557"/>
                <a:gd name="T1" fmla="*/ 370 h 834"/>
                <a:gd name="T2" fmla="*/ 84 w 557"/>
                <a:gd name="T3" fmla="*/ 257 h 834"/>
                <a:gd name="T4" fmla="*/ 328 w 557"/>
                <a:gd name="T5" fmla="*/ 80 h 834"/>
                <a:gd name="T6" fmla="*/ 548 w 557"/>
                <a:gd name="T7" fmla="*/ 0 h 834"/>
                <a:gd name="T8" fmla="*/ 553 w 557"/>
                <a:gd name="T9" fmla="*/ 31 h 834"/>
                <a:gd name="T10" fmla="*/ 383 w 557"/>
                <a:gd name="T11" fmla="*/ 175 h 834"/>
                <a:gd name="T12" fmla="*/ 368 w 557"/>
                <a:gd name="T13" fmla="*/ 478 h 834"/>
                <a:gd name="T14" fmla="*/ 367 w 557"/>
                <a:gd name="T15" fmla="*/ 798 h 834"/>
                <a:gd name="T16" fmla="*/ 208 w 557"/>
                <a:gd name="T17" fmla="*/ 711 h 834"/>
                <a:gd name="T18" fmla="*/ 0 w 557"/>
                <a:gd name="T19" fmla="*/ 370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7" h="834">
                  <a:moveTo>
                    <a:pt x="0" y="370"/>
                  </a:moveTo>
                  <a:cubicBezTo>
                    <a:pt x="3" y="314"/>
                    <a:pt x="41" y="280"/>
                    <a:pt x="84" y="257"/>
                  </a:cubicBezTo>
                  <a:cubicBezTo>
                    <a:pt x="176" y="210"/>
                    <a:pt x="249" y="141"/>
                    <a:pt x="328" y="80"/>
                  </a:cubicBezTo>
                  <a:cubicBezTo>
                    <a:pt x="393" y="33"/>
                    <a:pt x="467" y="4"/>
                    <a:pt x="548" y="0"/>
                  </a:cubicBezTo>
                  <a:cubicBezTo>
                    <a:pt x="554" y="10"/>
                    <a:pt x="556" y="20"/>
                    <a:pt x="553" y="31"/>
                  </a:cubicBezTo>
                  <a:cubicBezTo>
                    <a:pt x="504" y="87"/>
                    <a:pt x="429" y="112"/>
                    <a:pt x="383" y="175"/>
                  </a:cubicBezTo>
                  <a:cubicBezTo>
                    <a:pt x="304" y="284"/>
                    <a:pt x="304" y="358"/>
                    <a:pt x="368" y="478"/>
                  </a:cubicBezTo>
                  <a:cubicBezTo>
                    <a:pt x="422" y="581"/>
                    <a:pt x="446" y="692"/>
                    <a:pt x="367" y="798"/>
                  </a:cubicBezTo>
                  <a:cubicBezTo>
                    <a:pt x="278" y="833"/>
                    <a:pt x="257" y="747"/>
                    <a:pt x="208" y="711"/>
                  </a:cubicBezTo>
                  <a:cubicBezTo>
                    <a:pt x="110" y="616"/>
                    <a:pt x="47" y="498"/>
                    <a:pt x="0" y="370"/>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74" name="Forme libre 1973"/>
            <p:cNvSpPr>
              <a:spLocks noChangeArrowheads="1"/>
            </p:cNvSpPr>
            <p:nvPr userDrawn="1"/>
          </p:nvSpPr>
          <p:spPr bwMode="auto">
            <a:xfrm>
              <a:off x="4362450" y="5111750"/>
              <a:ext cx="546100" cy="404813"/>
            </a:xfrm>
            <a:custGeom>
              <a:avLst/>
              <a:gdLst>
                <a:gd name="T0" fmla="*/ 1443 w 1516"/>
                <a:gd name="T1" fmla="*/ 121 h 1125"/>
                <a:gd name="T2" fmla="*/ 1185 w 1516"/>
                <a:gd name="T3" fmla="*/ 237 h 1125"/>
                <a:gd name="T4" fmla="*/ 1101 w 1516"/>
                <a:gd name="T5" fmla="*/ 292 h 1125"/>
                <a:gd name="T6" fmla="*/ 746 w 1516"/>
                <a:gd name="T7" fmla="*/ 595 h 1125"/>
                <a:gd name="T8" fmla="*/ 685 w 1516"/>
                <a:gd name="T9" fmla="*/ 693 h 1125"/>
                <a:gd name="T10" fmla="*/ 614 w 1516"/>
                <a:gd name="T11" fmla="*/ 791 h 1125"/>
                <a:gd name="T12" fmla="*/ 370 w 1516"/>
                <a:gd name="T13" fmla="*/ 942 h 1125"/>
                <a:gd name="T14" fmla="*/ 277 w 1516"/>
                <a:gd name="T15" fmla="*/ 1028 h 1125"/>
                <a:gd name="T16" fmla="*/ 152 w 1516"/>
                <a:gd name="T17" fmla="*/ 1107 h 1125"/>
                <a:gd name="T18" fmla="*/ 19 w 1516"/>
                <a:gd name="T19" fmla="*/ 1092 h 1125"/>
                <a:gd name="T20" fmla="*/ 2 w 1516"/>
                <a:gd name="T21" fmla="*/ 1061 h 1125"/>
                <a:gd name="T22" fmla="*/ 7 w 1516"/>
                <a:gd name="T23" fmla="*/ 1028 h 1125"/>
                <a:gd name="T24" fmla="*/ 16 w 1516"/>
                <a:gd name="T25" fmla="*/ 1014 h 1125"/>
                <a:gd name="T26" fmla="*/ 37 w 1516"/>
                <a:gd name="T27" fmla="*/ 988 h 1125"/>
                <a:gd name="T28" fmla="*/ 58 w 1516"/>
                <a:gd name="T29" fmla="*/ 963 h 1125"/>
                <a:gd name="T30" fmla="*/ 152 w 1516"/>
                <a:gd name="T31" fmla="*/ 901 h 1125"/>
                <a:gd name="T32" fmla="*/ 915 w 1516"/>
                <a:gd name="T33" fmla="*/ 337 h 1125"/>
                <a:gd name="T34" fmla="*/ 1068 w 1516"/>
                <a:gd name="T35" fmla="*/ 151 h 1125"/>
                <a:gd name="T36" fmla="*/ 1291 w 1516"/>
                <a:gd name="T37" fmla="*/ 0 h 1125"/>
                <a:gd name="T38" fmla="*/ 1416 w 1516"/>
                <a:gd name="T39" fmla="*/ 15 h 1125"/>
                <a:gd name="T40" fmla="*/ 1515 w 1516"/>
                <a:gd name="T41" fmla="*/ 52 h 1125"/>
                <a:gd name="T42" fmla="*/ 1443 w 1516"/>
                <a:gd name="T43" fmla="*/ 121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6" h="1125">
                  <a:moveTo>
                    <a:pt x="1443" y="121"/>
                  </a:moveTo>
                  <a:cubicBezTo>
                    <a:pt x="1363" y="169"/>
                    <a:pt x="1283" y="223"/>
                    <a:pt x="1185" y="237"/>
                  </a:cubicBezTo>
                  <a:cubicBezTo>
                    <a:pt x="1149" y="241"/>
                    <a:pt x="1126" y="269"/>
                    <a:pt x="1101" y="292"/>
                  </a:cubicBezTo>
                  <a:cubicBezTo>
                    <a:pt x="987" y="398"/>
                    <a:pt x="868" y="498"/>
                    <a:pt x="746" y="595"/>
                  </a:cubicBezTo>
                  <a:cubicBezTo>
                    <a:pt x="714" y="621"/>
                    <a:pt x="672" y="641"/>
                    <a:pt x="685" y="693"/>
                  </a:cubicBezTo>
                  <a:cubicBezTo>
                    <a:pt x="695" y="751"/>
                    <a:pt x="665" y="780"/>
                    <a:pt x="614" y="791"/>
                  </a:cubicBezTo>
                  <a:cubicBezTo>
                    <a:pt x="513" y="812"/>
                    <a:pt x="439" y="873"/>
                    <a:pt x="370" y="942"/>
                  </a:cubicBezTo>
                  <a:cubicBezTo>
                    <a:pt x="333" y="963"/>
                    <a:pt x="312" y="1005"/>
                    <a:pt x="277" y="1028"/>
                  </a:cubicBezTo>
                  <a:cubicBezTo>
                    <a:pt x="225" y="1037"/>
                    <a:pt x="202" y="1093"/>
                    <a:pt x="152" y="1107"/>
                  </a:cubicBezTo>
                  <a:cubicBezTo>
                    <a:pt x="107" y="1101"/>
                    <a:pt x="60" y="1124"/>
                    <a:pt x="19" y="1092"/>
                  </a:cubicBezTo>
                  <a:cubicBezTo>
                    <a:pt x="11" y="1083"/>
                    <a:pt x="5" y="1073"/>
                    <a:pt x="2" y="1061"/>
                  </a:cubicBezTo>
                  <a:cubicBezTo>
                    <a:pt x="0" y="1049"/>
                    <a:pt x="2" y="1038"/>
                    <a:pt x="7" y="1028"/>
                  </a:cubicBezTo>
                  <a:cubicBezTo>
                    <a:pt x="10" y="1023"/>
                    <a:pt x="13" y="1018"/>
                    <a:pt x="16" y="1014"/>
                  </a:cubicBezTo>
                  <a:cubicBezTo>
                    <a:pt x="23" y="1005"/>
                    <a:pt x="29" y="997"/>
                    <a:pt x="37" y="988"/>
                  </a:cubicBezTo>
                  <a:cubicBezTo>
                    <a:pt x="43" y="979"/>
                    <a:pt x="51" y="971"/>
                    <a:pt x="58" y="963"/>
                  </a:cubicBezTo>
                  <a:cubicBezTo>
                    <a:pt x="90" y="944"/>
                    <a:pt x="121" y="924"/>
                    <a:pt x="152" y="901"/>
                  </a:cubicBezTo>
                  <a:cubicBezTo>
                    <a:pt x="440" y="759"/>
                    <a:pt x="668" y="534"/>
                    <a:pt x="915" y="337"/>
                  </a:cubicBezTo>
                  <a:cubicBezTo>
                    <a:pt x="979" y="287"/>
                    <a:pt x="1034" y="227"/>
                    <a:pt x="1068" y="151"/>
                  </a:cubicBezTo>
                  <a:cubicBezTo>
                    <a:pt x="1141" y="99"/>
                    <a:pt x="1205" y="32"/>
                    <a:pt x="1291" y="0"/>
                  </a:cubicBezTo>
                  <a:cubicBezTo>
                    <a:pt x="1332" y="4"/>
                    <a:pt x="1373" y="14"/>
                    <a:pt x="1416" y="15"/>
                  </a:cubicBezTo>
                  <a:cubicBezTo>
                    <a:pt x="1453" y="18"/>
                    <a:pt x="1492" y="11"/>
                    <a:pt x="1515" y="52"/>
                  </a:cubicBezTo>
                  <a:cubicBezTo>
                    <a:pt x="1491" y="76"/>
                    <a:pt x="1466" y="98"/>
                    <a:pt x="1443" y="121"/>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75" name="Forme libre 1974"/>
            <p:cNvSpPr>
              <a:spLocks noChangeArrowheads="1"/>
            </p:cNvSpPr>
            <p:nvPr userDrawn="1"/>
          </p:nvSpPr>
          <p:spPr bwMode="auto">
            <a:xfrm>
              <a:off x="5000625" y="5260975"/>
              <a:ext cx="244475" cy="174625"/>
            </a:xfrm>
            <a:custGeom>
              <a:avLst/>
              <a:gdLst>
                <a:gd name="T0" fmla="*/ 452 w 679"/>
                <a:gd name="T1" fmla="*/ 298 h 487"/>
                <a:gd name="T2" fmla="*/ 613 w 679"/>
                <a:gd name="T3" fmla="*/ 365 h 487"/>
                <a:gd name="T4" fmla="*/ 678 w 679"/>
                <a:gd name="T5" fmla="*/ 394 h 487"/>
                <a:gd name="T6" fmla="*/ 611 w 679"/>
                <a:gd name="T7" fmla="*/ 437 h 487"/>
                <a:gd name="T8" fmla="*/ 436 w 679"/>
                <a:gd name="T9" fmla="*/ 471 h 487"/>
                <a:gd name="T10" fmla="*/ 174 w 679"/>
                <a:gd name="T11" fmla="*/ 318 h 487"/>
                <a:gd name="T12" fmla="*/ 60 w 679"/>
                <a:gd name="T13" fmla="*/ 141 h 487"/>
                <a:gd name="T14" fmla="*/ 0 w 679"/>
                <a:gd name="T15" fmla="*/ 0 h 487"/>
                <a:gd name="T16" fmla="*/ 107 w 679"/>
                <a:gd name="T17" fmla="*/ 110 h 487"/>
                <a:gd name="T18" fmla="*/ 301 w 679"/>
                <a:gd name="T19" fmla="*/ 263 h 487"/>
                <a:gd name="T20" fmla="*/ 420 w 679"/>
                <a:gd name="T21" fmla="*/ 329 h 487"/>
                <a:gd name="T22" fmla="*/ 452 w 679"/>
                <a:gd name="T23" fmla="*/ 298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9" h="487">
                  <a:moveTo>
                    <a:pt x="452" y="298"/>
                  </a:moveTo>
                  <a:cubicBezTo>
                    <a:pt x="506" y="321"/>
                    <a:pt x="559" y="342"/>
                    <a:pt x="613" y="365"/>
                  </a:cubicBezTo>
                  <a:cubicBezTo>
                    <a:pt x="643" y="356"/>
                    <a:pt x="660" y="377"/>
                    <a:pt x="678" y="394"/>
                  </a:cubicBezTo>
                  <a:cubicBezTo>
                    <a:pt x="663" y="419"/>
                    <a:pt x="639" y="431"/>
                    <a:pt x="611" y="437"/>
                  </a:cubicBezTo>
                  <a:cubicBezTo>
                    <a:pt x="555" y="460"/>
                    <a:pt x="494" y="463"/>
                    <a:pt x="436" y="471"/>
                  </a:cubicBezTo>
                  <a:cubicBezTo>
                    <a:pt x="304" y="486"/>
                    <a:pt x="239" y="439"/>
                    <a:pt x="174" y="318"/>
                  </a:cubicBezTo>
                  <a:cubicBezTo>
                    <a:pt x="142" y="255"/>
                    <a:pt x="124" y="184"/>
                    <a:pt x="60" y="141"/>
                  </a:cubicBezTo>
                  <a:cubicBezTo>
                    <a:pt x="34" y="103"/>
                    <a:pt x="20" y="60"/>
                    <a:pt x="0" y="0"/>
                  </a:cubicBezTo>
                  <a:cubicBezTo>
                    <a:pt x="63" y="26"/>
                    <a:pt x="80" y="75"/>
                    <a:pt x="107" y="110"/>
                  </a:cubicBezTo>
                  <a:cubicBezTo>
                    <a:pt x="161" y="177"/>
                    <a:pt x="217" y="232"/>
                    <a:pt x="301" y="263"/>
                  </a:cubicBezTo>
                  <a:cubicBezTo>
                    <a:pt x="344" y="278"/>
                    <a:pt x="381" y="309"/>
                    <a:pt x="420" y="329"/>
                  </a:cubicBezTo>
                  <a:cubicBezTo>
                    <a:pt x="446" y="338"/>
                    <a:pt x="454" y="321"/>
                    <a:pt x="452" y="298"/>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76" name="Forme libre 1975"/>
            <p:cNvSpPr>
              <a:spLocks noChangeArrowheads="1"/>
            </p:cNvSpPr>
            <p:nvPr userDrawn="1"/>
          </p:nvSpPr>
          <p:spPr bwMode="auto">
            <a:xfrm>
              <a:off x="4781550" y="5248275"/>
              <a:ext cx="150813" cy="96838"/>
            </a:xfrm>
            <a:custGeom>
              <a:avLst/>
              <a:gdLst>
                <a:gd name="T0" fmla="*/ 418 w 419"/>
                <a:gd name="T1" fmla="*/ 63 h 267"/>
                <a:gd name="T2" fmla="*/ 96 w 419"/>
                <a:gd name="T3" fmla="*/ 260 h 267"/>
                <a:gd name="T4" fmla="*/ 31 w 419"/>
                <a:gd name="T5" fmla="*/ 244 h 267"/>
                <a:gd name="T6" fmla="*/ 31 w 419"/>
                <a:gd name="T7" fmla="*/ 244 h 267"/>
                <a:gd name="T8" fmla="*/ 8 w 419"/>
                <a:gd name="T9" fmla="*/ 222 h 267"/>
                <a:gd name="T10" fmla="*/ 8 w 419"/>
                <a:gd name="T11" fmla="*/ 222 h 267"/>
                <a:gd name="T12" fmla="*/ 2 w 419"/>
                <a:gd name="T13" fmla="*/ 206 h 267"/>
                <a:gd name="T14" fmla="*/ 8 w 419"/>
                <a:gd name="T15" fmla="*/ 199 h 267"/>
                <a:gd name="T16" fmla="*/ 8 w 419"/>
                <a:gd name="T17" fmla="*/ 199 h 267"/>
                <a:gd name="T18" fmla="*/ 220 w 419"/>
                <a:gd name="T19" fmla="*/ 51 h 267"/>
                <a:gd name="T20" fmla="*/ 408 w 419"/>
                <a:gd name="T21" fmla="*/ 46 h 267"/>
                <a:gd name="T22" fmla="*/ 418 w 419"/>
                <a:gd name="T23" fmla="*/ 6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267">
                  <a:moveTo>
                    <a:pt x="418" y="63"/>
                  </a:moveTo>
                  <a:cubicBezTo>
                    <a:pt x="385" y="222"/>
                    <a:pt x="228" y="266"/>
                    <a:pt x="96" y="260"/>
                  </a:cubicBezTo>
                  <a:cubicBezTo>
                    <a:pt x="73" y="258"/>
                    <a:pt x="52" y="251"/>
                    <a:pt x="31" y="244"/>
                  </a:cubicBezTo>
                  <a:lnTo>
                    <a:pt x="31" y="244"/>
                  </a:lnTo>
                  <a:cubicBezTo>
                    <a:pt x="23" y="237"/>
                    <a:pt x="15" y="229"/>
                    <a:pt x="8" y="222"/>
                  </a:cubicBezTo>
                  <a:lnTo>
                    <a:pt x="8" y="222"/>
                  </a:lnTo>
                  <a:cubicBezTo>
                    <a:pt x="2" y="217"/>
                    <a:pt x="0" y="212"/>
                    <a:pt x="2" y="206"/>
                  </a:cubicBezTo>
                  <a:cubicBezTo>
                    <a:pt x="3" y="202"/>
                    <a:pt x="6" y="199"/>
                    <a:pt x="8" y="199"/>
                  </a:cubicBezTo>
                  <a:lnTo>
                    <a:pt x="8" y="199"/>
                  </a:lnTo>
                  <a:cubicBezTo>
                    <a:pt x="38" y="90"/>
                    <a:pt x="113" y="44"/>
                    <a:pt x="220" y="51"/>
                  </a:cubicBezTo>
                  <a:cubicBezTo>
                    <a:pt x="283" y="54"/>
                    <a:pt x="344" y="0"/>
                    <a:pt x="408" y="46"/>
                  </a:cubicBezTo>
                  <a:cubicBezTo>
                    <a:pt x="411" y="52"/>
                    <a:pt x="415" y="57"/>
                    <a:pt x="418" y="63"/>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77" name="Forme libre 1976"/>
            <p:cNvSpPr>
              <a:spLocks noChangeArrowheads="1"/>
            </p:cNvSpPr>
            <p:nvPr userDrawn="1"/>
          </p:nvSpPr>
          <p:spPr bwMode="auto">
            <a:xfrm>
              <a:off x="5005388" y="5311775"/>
              <a:ext cx="215900" cy="174625"/>
            </a:xfrm>
            <a:custGeom>
              <a:avLst/>
              <a:gdLst>
                <a:gd name="T0" fmla="*/ 46 w 598"/>
                <a:gd name="T1" fmla="*/ 1 h 483"/>
                <a:gd name="T2" fmla="*/ 145 w 598"/>
                <a:gd name="T3" fmla="*/ 96 h 483"/>
                <a:gd name="T4" fmla="*/ 518 w 598"/>
                <a:gd name="T5" fmla="*/ 299 h 483"/>
                <a:gd name="T6" fmla="*/ 597 w 598"/>
                <a:gd name="T7" fmla="*/ 299 h 483"/>
                <a:gd name="T8" fmla="*/ 305 w 598"/>
                <a:gd name="T9" fmla="*/ 374 h 483"/>
                <a:gd name="T10" fmla="*/ 225 w 598"/>
                <a:gd name="T11" fmla="*/ 404 h 483"/>
                <a:gd name="T12" fmla="*/ 0 w 598"/>
                <a:gd name="T13" fmla="*/ 482 h 483"/>
                <a:gd name="T14" fmla="*/ 0 w 598"/>
                <a:gd name="T15" fmla="*/ 459 h 483"/>
                <a:gd name="T16" fmla="*/ 167 w 598"/>
                <a:gd name="T17" fmla="*/ 386 h 483"/>
                <a:gd name="T18" fmla="*/ 183 w 598"/>
                <a:gd name="T19" fmla="*/ 299 h 483"/>
                <a:gd name="T20" fmla="*/ 183 w 598"/>
                <a:gd name="T21" fmla="*/ 299 h 483"/>
                <a:gd name="T22" fmla="*/ 160 w 598"/>
                <a:gd name="T23" fmla="*/ 253 h 483"/>
                <a:gd name="T24" fmla="*/ 46 w 598"/>
                <a:gd name="T25" fmla="*/ 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8" h="483">
                  <a:moveTo>
                    <a:pt x="46" y="1"/>
                  </a:moveTo>
                  <a:cubicBezTo>
                    <a:pt x="110" y="0"/>
                    <a:pt x="130" y="56"/>
                    <a:pt x="145" y="96"/>
                  </a:cubicBezTo>
                  <a:cubicBezTo>
                    <a:pt x="212" y="273"/>
                    <a:pt x="351" y="310"/>
                    <a:pt x="518" y="299"/>
                  </a:cubicBezTo>
                  <a:cubicBezTo>
                    <a:pt x="544" y="298"/>
                    <a:pt x="570" y="299"/>
                    <a:pt x="597" y="299"/>
                  </a:cubicBezTo>
                  <a:cubicBezTo>
                    <a:pt x="507" y="349"/>
                    <a:pt x="409" y="380"/>
                    <a:pt x="305" y="374"/>
                  </a:cubicBezTo>
                  <a:cubicBezTo>
                    <a:pt x="269" y="372"/>
                    <a:pt x="252" y="394"/>
                    <a:pt x="225" y="404"/>
                  </a:cubicBezTo>
                  <a:cubicBezTo>
                    <a:pt x="151" y="432"/>
                    <a:pt x="75" y="456"/>
                    <a:pt x="0" y="482"/>
                  </a:cubicBezTo>
                  <a:cubicBezTo>
                    <a:pt x="0" y="475"/>
                    <a:pt x="0" y="467"/>
                    <a:pt x="0" y="459"/>
                  </a:cubicBezTo>
                  <a:cubicBezTo>
                    <a:pt x="55" y="435"/>
                    <a:pt x="112" y="411"/>
                    <a:pt x="167" y="386"/>
                  </a:cubicBezTo>
                  <a:cubicBezTo>
                    <a:pt x="211" y="366"/>
                    <a:pt x="222" y="337"/>
                    <a:pt x="183" y="299"/>
                  </a:cubicBezTo>
                  <a:lnTo>
                    <a:pt x="183" y="299"/>
                  </a:lnTo>
                  <a:cubicBezTo>
                    <a:pt x="170" y="287"/>
                    <a:pt x="174" y="265"/>
                    <a:pt x="160" y="253"/>
                  </a:cubicBezTo>
                  <a:cubicBezTo>
                    <a:pt x="124" y="168"/>
                    <a:pt x="86" y="85"/>
                    <a:pt x="46" y="1"/>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78" name="Forme libre 1977"/>
            <p:cNvSpPr>
              <a:spLocks noChangeArrowheads="1"/>
            </p:cNvSpPr>
            <p:nvPr userDrawn="1"/>
          </p:nvSpPr>
          <p:spPr bwMode="auto">
            <a:xfrm>
              <a:off x="4954588" y="5138738"/>
              <a:ext cx="76200" cy="88900"/>
            </a:xfrm>
            <a:custGeom>
              <a:avLst/>
              <a:gdLst>
                <a:gd name="T0" fmla="*/ 6 w 212"/>
                <a:gd name="T1" fmla="*/ 0 h 245"/>
                <a:gd name="T2" fmla="*/ 211 w 212"/>
                <a:gd name="T3" fmla="*/ 136 h 245"/>
                <a:gd name="T4" fmla="*/ 187 w 212"/>
                <a:gd name="T5" fmla="*/ 200 h 245"/>
                <a:gd name="T6" fmla="*/ 107 w 212"/>
                <a:gd name="T7" fmla="*/ 209 h 245"/>
                <a:gd name="T8" fmla="*/ 6 w 212"/>
                <a:gd name="T9" fmla="*/ 0 h 245"/>
              </a:gdLst>
              <a:ahLst/>
              <a:cxnLst>
                <a:cxn ang="0">
                  <a:pos x="T0" y="T1"/>
                </a:cxn>
                <a:cxn ang="0">
                  <a:pos x="T2" y="T3"/>
                </a:cxn>
                <a:cxn ang="0">
                  <a:pos x="T4" y="T5"/>
                </a:cxn>
                <a:cxn ang="0">
                  <a:pos x="T6" y="T7"/>
                </a:cxn>
                <a:cxn ang="0">
                  <a:pos x="T8" y="T9"/>
                </a:cxn>
              </a:cxnLst>
              <a:rect l="0" t="0" r="r" b="b"/>
              <a:pathLst>
                <a:path w="212" h="245">
                  <a:moveTo>
                    <a:pt x="6" y="0"/>
                  </a:moveTo>
                  <a:cubicBezTo>
                    <a:pt x="76" y="42"/>
                    <a:pt x="153" y="75"/>
                    <a:pt x="211" y="136"/>
                  </a:cubicBezTo>
                  <a:cubicBezTo>
                    <a:pt x="204" y="157"/>
                    <a:pt x="199" y="180"/>
                    <a:pt x="187" y="200"/>
                  </a:cubicBezTo>
                  <a:cubicBezTo>
                    <a:pt x="166" y="239"/>
                    <a:pt x="130" y="244"/>
                    <a:pt x="107" y="209"/>
                  </a:cubicBezTo>
                  <a:cubicBezTo>
                    <a:pt x="66" y="143"/>
                    <a:pt x="0" y="88"/>
                    <a:pt x="6" y="0"/>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79" name="Forme libre 1978"/>
            <p:cNvSpPr>
              <a:spLocks noChangeArrowheads="1"/>
            </p:cNvSpPr>
            <p:nvPr userDrawn="1"/>
          </p:nvSpPr>
          <p:spPr bwMode="auto">
            <a:xfrm>
              <a:off x="4843463" y="5070475"/>
              <a:ext cx="85725" cy="60325"/>
            </a:xfrm>
            <a:custGeom>
              <a:avLst/>
              <a:gdLst>
                <a:gd name="T0" fmla="*/ 177 w 237"/>
                <a:gd name="T1" fmla="*/ 166 h 167"/>
                <a:gd name="T2" fmla="*/ 62 w 237"/>
                <a:gd name="T3" fmla="*/ 166 h 167"/>
                <a:gd name="T4" fmla="*/ 12 w 237"/>
                <a:gd name="T5" fmla="*/ 113 h 167"/>
                <a:gd name="T6" fmla="*/ 52 w 237"/>
                <a:gd name="T7" fmla="*/ 81 h 167"/>
                <a:gd name="T8" fmla="*/ 229 w 237"/>
                <a:gd name="T9" fmla="*/ 49 h 167"/>
                <a:gd name="T10" fmla="*/ 224 w 237"/>
                <a:gd name="T11" fmla="*/ 99 h 167"/>
                <a:gd name="T12" fmla="*/ 219 w 237"/>
                <a:gd name="T13" fmla="*/ 117 h 167"/>
                <a:gd name="T14" fmla="*/ 221 w 237"/>
                <a:gd name="T15" fmla="*/ 117 h 167"/>
                <a:gd name="T16" fmla="*/ 200 w 237"/>
                <a:gd name="T17" fmla="*/ 143 h 167"/>
                <a:gd name="T18" fmla="*/ 177 w 237"/>
                <a:gd name="T19" fmla="*/ 16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7" h="167">
                  <a:moveTo>
                    <a:pt x="177" y="166"/>
                  </a:moveTo>
                  <a:cubicBezTo>
                    <a:pt x="139" y="166"/>
                    <a:pt x="100" y="166"/>
                    <a:pt x="62" y="166"/>
                  </a:cubicBezTo>
                  <a:cubicBezTo>
                    <a:pt x="45" y="150"/>
                    <a:pt x="0" y="157"/>
                    <a:pt x="12" y="113"/>
                  </a:cubicBezTo>
                  <a:cubicBezTo>
                    <a:pt x="21" y="98"/>
                    <a:pt x="36" y="88"/>
                    <a:pt x="52" y="81"/>
                  </a:cubicBezTo>
                  <a:cubicBezTo>
                    <a:pt x="110" y="61"/>
                    <a:pt x="158" y="0"/>
                    <a:pt x="229" y="49"/>
                  </a:cubicBezTo>
                  <a:cubicBezTo>
                    <a:pt x="236" y="67"/>
                    <a:pt x="235" y="84"/>
                    <a:pt x="224" y="99"/>
                  </a:cubicBezTo>
                  <a:cubicBezTo>
                    <a:pt x="221" y="105"/>
                    <a:pt x="219" y="111"/>
                    <a:pt x="219" y="117"/>
                  </a:cubicBezTo>
                  <a:lnTo>
                    <a:pt x="221" y="117"/>
                  </a:lnTo>
                  <a:cubicBezTo>
                    <a:pt x="216" y="128"/>
                    <a:pt x="207" y="136"/>
                    <a:pt x="200" y="143"/>
                  </a:cubicBezTo>
                  <a:cubicBezTo>
                    <a:pt x="192" y="151"/>
                    <a:pt x="184" y="159"/>
                    <a:pt x="177" y="166"/>
                  </a:cubicBezTo>
                </a:path>
              </a:pathLst>
            </a:custGeom>
            <a:solidFill>
              <a:srgbClr val="EEEEE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80" name="Forme libre 1979"/>
            <p:cNvSpPr>
              <a:spLocks noChangeArrowheads="1"/>
            </p:cNvSpPr>
            <p:nvPr userDrawn="1"/>
          </p:nvSpPr>
          <p:spPr bwMode="auto">
            <a:xfrm>
              <a:off x="4886325" y="5237163"/>
              <a:ext cx="76200" cy="33337"/>
            </a:xfrm>
            <a:custGeom>
              <a:avLst/>
              <a:gdLst>
                <a:gd name="T0" fmla="*/ 12 w 213"/>
                <a:gd name="T1" fmla="*/ 24 h 94"/>
                <a:gd name="T2" fmla="*/ 81 w 213"/>
                <a:gd name="T3" fmla="*/ 0 h 94"/>
                <a:gd name="T4" fmla="*/ 125 w 213"/>
                <a:gd name="T5" fmla="*/ 1 h 94"/>
                <a:gd name="T6" fmla="*/ 209 w 213"/>
                <a:gd name="T7" fmla="*/ 53 h 94"/>
                <a:gd name="T8" fmla="*/ 126 w 213"/>
                <a:gd name="T9" fmla="*/ 93 h 94"/>
                <a:gd name="T10" fmla="*/ 126 w 213"/>
                <a:gd name="T11" fmla="*/ 93 h 94"/>
                <a:gd name="T12" fmla="*/ 44 w 213"/>
                <a:gd name="T13" fmla="*/ 68 h 94"/>
                <a:gd name="T14" fmla="*/ 12 w 213"/>
                <a:gd name="T15" fmla="*/ 24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3" h="94">
                  <a:moveTo>
                    <a:pt x="12" y="24"/>
                  </a:moveTo>
                  <a:cubicBezTo>
                    <a:pt x="35" y="16"/>
                    <a:pt x="58" y="9"/>
                    <a:pt x="81" y="0"/>
                  </a:cubicBezTo>
                  <a:cubicBezTo>
                    <a:pt x="96" y="0"/>
                    <a:pt x="111" y="0"/>
                    <a:pt x="125" y="1"/>
                  </a:cubicBezTo>
                  <a:cubicBezTo>
                    <a:pt x="162" y="4"/>
                    <a:pt x="212" y="4"/>
                    <a:pt x="209" y="53"/>
                  </a:cubicBezTo>
                  <a:cubicBezTo>
                    <a:pt x="207" y="93"/>
                    <a:pt x="159" y="88"/>
                    <a:pt x="126" y="93"/>
                  </a:cubicBezTo>
                  <a:lnTo>
                    <a:pt x="126" y="93"/>
                  </a:lnTo>
                  <a:cubicBezTo>
                    <a:pt x="105" y="64"/>
                    <a:pt x="71" y="73"/>
                    <a:pt x="44" y="68"/>
                  </a:cubicBezTo>
                  <a:cubicBezTo>
                    <a:pt x="20" y="64"/>
                    <a:pt x="0" y="55"/>
                    <a:pt x="12" y="24"/>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81" name="Forme libre 1980"/>
            <p:cNvSpPr>
              <a:spLocks noChangeArrowheads="1"/>
            </p:cNvSpPr>
            <p:nvPr userDrawn="1"/>
          </p:nvSpPr>
          <p:spPr bwMode="auto">
            <a:xfrm>
              <a:off x="4865688" y="5559425"/>
              <a:ext cx="7937" cy="25400"/>
            </a:xfrm>
            <a:custGeom>
              <a:avLst/>
              <a:gdLst>
                <a:gd name="T0" fmla="*/ 23 w 24"/>
                <a:gd name="T1" fmla="*/ 0 h 70"/>
                <a:gd name="T2" fmla="*/ 0 w 24"/>
                <a:gd name="T3" fmla="*/ 69 h 70"/>
                <a:gd name="T4" fmla="*/ 23 w 24"/>
                <a:gd name="T5" fmla="*/ 0 h 70"/>
              </a:gdLst>
              <a:ahLst/>
              <a:cxnLst>
                <a:cxn ang="0">
                  <a:pos x="T0" y="T1"/>
                </a:cxn>
                <a:cxn ang="0">
                  <a:pos x="T2" y="T3"/>
                </a:cxn>
                <a:cxn ang="0">
                  <a:pos x="T4" y="T5"/>
                </a:cxn>
              </a:cxnLst>
              <a:rect l="0" t="0" r="r" b="b"/>
              <a:pathLst>
                <a:path w="24" h="70">
                  <a:moveTo>
                    <a:pt x="23" y="0"/>
                  </a:moveTo>
                  <a:cubicBezTo>
                    <a:pt x="22" y="25"/>
                    <a:pt x="15" y="49"/>
                    <a:pt x="0" y="69"/>
                  </a:cubicBezTo>
                  <a:cubicBezTo>
                    <a:pt x="2" y="43"/>
                    <a:pt x="8" y="20"/>
                    <a:pt x="23" y="0"/>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82" name="Forme libre 1981"/>
            <p:cNvSpPr>
              <a:spLocks noChangeArrowheads="1"/>
            </p:cNvSpPr>
            <p:nvPr userDrawn="1"/>
          </p:nvSpPr>
          <p:spPr bwMode="auto">
            <a:xfrm>
              <a:off x="5064125" y="5402263"/>
              <a:ext cx="7938" cy="17462"/>
            </a:xfrm>
            <a:custGeom>
              <a:avLst/>
              <a:gdLst>
                <a:gd name="T0" fmla="*/ 0 w 24"/>
                <a:gd name="T1" fmla="*/ 0 h 47"/>
                <a:gd name="T2" fmla="*/ 23 w 24"/>
                <a:gd name="T3" fmla="*/ 46 h 47"/>
                <a:gd name="T4" fmla="*/ 0 w 24"/>
                <a:gd name="T5" fmla="*/ 0 h 47"/>
              </a:gdLst>
              <a:ahLst/>
              <a:cxnLst>
                <a:cxn ang="0">
                  <a:pos x="T0" y="T1"/>
                </a:cxn>
                <a:cxn ang="0">
                  <a:pos x="T2" y="T3"/>
                </a:cxn>
                <a:cxn ang="0">
                  <a:pos x="T4" y="T5"/>
                </a:cxn>
              </a:cxnLst>
              <a:rect l="0" t="0" r="r" b="b"/>
              <a:pathLst>
                <a:path w="24" h="47">
                  <a:moveTo>
                    <a:pt x="0" y="0"/>
                  </a:moveTo>
                  <a:cubicBezTo>
                    <a:pt x="8" y="15"/>
                    <a:pt x="15" y="30"/>
                    <a:pt x="23" y="46"/>
                  </a:cubicBezTo>
                  <a:cubicBezTo>
                    <a:pt x="15" y="32"/>
                    <a:pt x="8" y="15"/>
                    <a:pt x="0" y="0"/>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83" name="Forme libre 1982"/>
            <p:cNvSpPr>
              <a:spLocks noChangeArrowheads="1"/>
            </p:cNvSpPr>
            <p:nvPr userDrawn="1"/>
          </p:nvSpPr>
          <p:spPr bwMode="auto">
            <a:xfrm>
              <a:off x="4916488" y="5111750"/>
              <a:ext cx="7937" cy="9525"/>
            </a:xfrm>
            <a:custGeom>
              <a:avLst/>
              <a:gdLst>
                <a:gd name="T0" fmla="*/ 0 w 22"/>
                <a:gd name="T1" fmla="*/ 26 h 27"/>
                <a:gd name="T2" fmla="*/ 21 w 22"/>
                <a:gd name="T3" fmla="*/ 0 h 27"/>
                <a:gd name="T4" fmla="*/ 0 w 22"/>
                <a:gd name="T5" fmla="*/ 26 h 27"/>
              </a:gdLst>
              <a:ahLst/>
              <a:cxnLst>
                <a:cxn ang="0">
                  <a:pos x="T0" y="T1"/>
                </a:cxn>
                <a:cxn ang="0">
                  <a:pos x="T2" y="T3"/>
                </a:cxn>
                <a:cxn ang="0">
                  <a:pos x="T4" y="T5"/>
                </a:cxn>
              </a:cxnLst>
              <a:rect l="0" t="0" r="r" b="b"/>
              <a:pathLst>
                <a:path w="22" h="27">
                  <a:moveTo>
                    <a:pt x="0" y="26"/>
                  </a:moveTo>
                  <a:cubicBezTo>
                    <a:pt x="1" y="14"/>
                    <a:pt x="9" y="5"/>
                    <a:pt x="21" y="0"/>
                  </a:cubicBezTo>
                  <a:cubicBezTo>
                    <a:pt x="13" y="9"/>
                    <a:pt x="6" y="18"/>
                    <a:pt x="0" y="26"/>
                  </a:cubicBezTo>
                </a:path>
              </a:pathLst>
            </a:custGeom>
            <a:solidFill>
              <a:srgbClr val="65656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84" name="Forme libre 1983"/>
            <p:cNvSpPr>
              <a:spLocks noChangeArrowheads="1"/>
            </p:cNvSpPr>
            <p:nvPr userDrawn="1"/>
          </p:nvSpPr>
          <p:spPr bwMode="auto">
            <a:xfrm>
              <a:off x="5072063" y="5492750"/>
              <a:ext cx="33337" cy="9525"/>
            </a:xfrm>
            <a:custGeom>
              <a:avLst/>
              <a:gdLst>
                <a:gd name="T0" fmla="*/ 91 w 92"/>
                <a:gd name="T1" fmla="*/ 1 h 25"/>
                <a:gd name="T2" fmla="*/ 87 w 92"/>
                <a:gd name="T3" fmla="*/ 20 h 25"/>
                <a:gd name="T4" fmla="*/ 0 w 92"/>
                <a:gd name="T5" fmla="*/ 24 h 25"/>
                <a:gd name="T6" fmla="*/ 91 w 92"/>
                <a:gd name="T7" fmla="*/ 1 h 25"/>
              </a:gdLst>
              <a:ahLst/>
              <a:cxnLst>
                <a:cxn ang="0">
                  <a:pos x="T0" y="T1"/>
                </a:cxn>
                <a:cxn ang="0">
                  <a:pos x="T2" y="T3"/>
                </a:cxn>
                <a:cxn ang="0">
                  <a:pos x="T4" y="T5"/>
                </a:cxn>
                <a:cxn ang="0">
                  <a:pos x="T6" y="T7"/>
                </a:cxn>
              </a:cxnLst>
              <a:rect l="0" t="0" r="r" b="b"/>
              <a:pathLst>
                <a:path w="92" h="25">
                  <a:moveTo>
                    <a:pt x="91" y="1"/>
                  </a:moveTo>
                  <a:cubicBezTo>
                    <a:pt x="90" y="7"/>
                    <a:pt x="88" y="13"/>
                    <a:pt x="87" y="20"/>
                  </a:cubicBezTo>
                  <a:cubicBezTo>
                    <a:pt x="58" y="21"/>
                    <a:pt x="29" y="23"/>
                    <a:pt x="0" y="24"/>
                  </a:cubicBezTo>
                  <a:cubicBezTo>
                    <a:pt x="27" y="4"/>
                    <a:pt x="59" y="0"/>
                    <a:pt x="91" y="1"/>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85" name="Forme libre 1984"/>
            <p:cNvSpPr>
              <a:spLocks noChangeArrowheads="1"/>
            </p:cNvSpPr>
            <p:nvPr userDrawn="1"/>
          </p:nvSpPr>
          <p:spPr bwMode="auto">
            <a:xfrm>
              <a:off x="4437063" y="6169025"/>
              <a:ext cx="100012" cy="41275"/>
            </a:xfrm>
            <a:custGeom>
              <a:avLst/>
              <a:gdLst>
                <a:gd name="T0" fmla="*/ 275 w 276"/>
                <a:gd name="T1" fmla="*/ 0 h 115"/>
                <a:gd name="T2" fmla="*/ 0 w 276"/>
                <a:gd name="T3" fmla="*/ 114 h 115"/>
                <a:gd name="T4" fmla="*/ 229 w 276"/>
                <a:gd name="T5" fmla="*/ 0 h 115"/>
                <a:gd name="T6" fmla="*/ 275 w 276"/>
                <a:gd name="T7" fmla="*/ 0 h 115"/>
              </a:gdLst>
              <a:ahLst/>
              <a:cxnLst>
                <a:cxn ang="0">
                  <a:pos x="T0" y="T1"/>
                </a:cxn>
                <a:cxn ang="0">
                  <a:pos x="T2" y="T3"/>
                </a:cxn>
                <a:cxn ang="0">
                  <a:pos x="T4" y="T5"/>
                </a:cxn>
                <a:cxn ang="0">
                  <a:pos x="T6" y="T7"/>
                </a:cxn>
              </a:cxnLst>
              <a:rect l="0" t="0" r="r" b="b"/>
              <a:pathLst>
                <a:path w="276" h="115">
                  <a:moveTo>
                    <a:pt x="275" y="0"/>
                  </a:moveTo>
                  <a:cubicBezTo>
                    <a:pt x="192" y="61"/>
                    <a:pt x="99" y="96"/>
                    <a:pt x="0" y="114"/>
                  </a:cubicBezTo>
                  <a:cubicBezTo>
                    <a:pt x="66" y="54"/>
                    <a:pt x="156" y="42"/>
                    <a:pt x="229" y="0"/>
                  </a:cubicBezTo>
                  <a:cubicBezTo>
                    <a:pt x="244" y="0"/>
                    <a:pt x="260" y="0"/>
                    <a:pt x="275" y="0"/>
                  </a:cubicBezTo>
                </a:path>
              </a:pathLst>
            </a:custGeom>
            <a:solidFill>
              <a:srgbClr val="3A3A3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86" name="Forme libre 1985"/>
            <p:cNvSpPr>
              <a:spLocks noChangeArrowheads="1"/>
            </p:cNvSpPr>
            <p:nvPr userDrawn="1"/>
          </p:nvSpPr>
          <p:spPr bwMode="auto">
            <a:xfrm>
              <a:off x="4346575" y="6210300"/>
              <a:ext cx="90488" cy="33338"/>
            </a:xfrm>
            <a:custGeom>
              <a:avLst/>
              <a:gdLst>
                <a:gd name="T0" fmla="*/ 252 w 253"/>
                <a:gd name="T1" fmla="*/ 0 h 93"/>
                <a:gd name="T2" fmla="*/ 0 w 253"/>
                <a:gd name="T3" fmla="*/ 92 h 93"/>
                <a:gd name="T4" fmla="*/ 252 w 253"/>
                <a:gd name="T5" fmla="*/ 0 h 93"/>
              </a:gdLst>
              <a:ahLst/>
              <a:cxnLst>
                <a:cxn ang="0">
                  <a:pos x="T0" y="T1"/>
                </a:cxn>
                <a:cxn ang="0">
                  <a:pos x="T2" y="T3"/>
                </a:cxn>
                <a:cxn ang="0">
                  <a:pos x="T4" y="T5"/>
                </a:cxn>
              </a:cxnLst>
              <a:rect l="0" t="0" r="r" b="b"/>
              <a:pathLst>
                <a:path w="253" h="93">
                  <a:moveTo>
                    <a:pt x="252" y="0"/>
                  </a:moveTo>
                  <a:cubicBezTo>
                    <a:pt x="177" y="55"/>
                    <a:pt x="90" y="76"/>
                    <a:pt x="0" y="92"/>
                  </a:cubicBezTo>
                  <a:cubicBezTo>
                    <a:pt x="75" y="35"/>
                    <a:pt x="162" y="15"/>
                    <a:pt x="252" y="0"/>
                  </a:cubicBezTo>
                </a:path>
              </a:pathLst>
            </a:custGeom>
            <a:solidFill>
              <a:srgbClr val="3A3A3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87" name="Forme libre 1986"/>
            <p:cNvSpPr>
              <a:spLocks noChangeArrowheads="1"/>
            </p:cNvSpPr>
            <p:nvPr userDrawn="1"/>
          </p:nvSpPr>
          <p:spPr bwMode="auto">
            <a:xfrm>
              <a:off x="4313238" y="6243638"/>
              <a:ext cx="33337" cy="9525"/>
            </a:xfrm>
            <a:custGeom>
              <a:avLst/>
              <a:gdLst>
                <a:gd name="T0" fmla="*/ 92 w 93"/>
                <a:gd name="T1" fmla="*/ 0 h 26"/>
                <a:gd name="T2" fmla="*/ 0 w 93"/>
                <a:gd name="T3" fmla="*/ 23 h 26"/>
                <a:gd name="T4" fmla="*/ 92 w 93"/>
                <a:gd name="T5" fmla="*/ 0 h 26"/>
              </a:gdLst>
              <a:ahLst/>
              <a:cxnLst>
                <a:cxn ang="0">
                  <a:pos x="T0" y="T1"/>
                </a:cxn>
                <a:cxn ang="0">
                  <a:pos x="T2" y="T3"/>
                </a:cxn>
                <a:cxn ang="0">
                  <a:pos x="T4" y="T5"/>
                </a:cxn>
              </a:cxnLst>
              <a:rect l="0" t="0" r="r" b="b"/>
              <a:pathLst>
                <a:path w="93" h="26">
                  <a:moveTo>
                    <a:pt x="92" y="0"/>
                  </a:moveTo>
                  <a:cubicBezTo>
                    <a:pt x="65" y="20"/>
                    <a:pt x="33" y="25"/>
                    <a:pt x="0" y="23"/>
                  </a:cubicBezTo>
                  <a:cubicBezTo>
                    <a:pt x="28" y="3"/>
                    <a:pt x="59" y="0"/>
                    <a:pt x="92" y="0"/>
                  </a:cubicBezTo>
                </a:path>
              </a:pathLst>
            </a:custGeom>
            <a:solidFill>
              <a:srgbClr val="3A3A3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88" name="Forme libre 1987"/>
            <p:cNvSpPr>
              <a:spLocks noChangeArrowheads="1"/>
            </p:cNvSpPr>
            <p:nvPr userDrawn="1"/>
          </p:nvSpPr>
          <p:spPr bwMode="auto">
            <a:xfrm>
              <a:off x="4289425" y="6251575"/>
              <a:ext cx="25400" cy="6350"/>
            </a:xfrm>
            <a:custGeom>
              <a:avLst/>
              <a:gdLst>
                <a:gd name="T0" fmla="*/ 68 w 69"/>
                <a:gd name="T1" fmla="*/ 0 h 19"/>
                <a:gd name="T2" fmla="*/ 0 w 69"/>
                <a:gd name="T3" fmla="*/ 2 h 19"/>
                <a:gd name="T4" fmla="*/ 68 w 69"/>
                <a:gd name="T5" fmla="*/ 0 h 19"/>
              </a:gdLst>
              <a:ahLst/>
              <a:cxnLst>
                <a:cxn ang="0">
                  <a:pos x="T0" y="T1"/>
                </a:cxn>
                <a:cxn ang="0">
                  <a:pos x="T2" y="T3"/>
                </a:cxn>
                <a:cxn ang="0">
                  <a:pos x="T4" y="T5"/>
                </a:cxn>
              </a:cxnLst>
              <a:rect l="0" t="0" r="r" b="b"/>
              <a:pathLst>
                <a:path w="69" h="19">
                  <a:moveTo>
                    <a:pt x="68" y="0"/>
                  </a:moveTo>
                  <a:cubicBezTo>
                    <a:pt x="46" y="18"/>
                    <a:pt x="23" y="18"/>
                    <a:pt x="0" y="2"/>
                  </a:cubicBezTo>
                  <a:cubicBezTo>
                    <a:pt x="23" y="2"/>
                    <a:pt x="46" y="0"/>
                    <a:pt x="68" y="0"/>
                  </a:cubicBezTo>
                </a:path>
              </a:pathLst>
            </a:custGeom>
            <a:solidFill>
              <a:srgbClr val="3A3A3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89" name="Forme libre 1988"/>
            <p:cNvSpPr>
              <a:spLocks noChangeArrowheads="1"/>
            </p:cNvSpPr>
            <p:nvPr userDrawn="1"/>
          </p:nvSpPr>
          <p:spPr bwMode="auto">
            <a:xfrm>
              <a:off x="4192588" y="446088"/>
              <a:ext cx="534987" cy="182562"/>
            </a:xfrm>
            <a:custGeom>
              <a:avLst/>
              <a:gdLst>
                <a:gd name="T0" fmla="*/ 956 w 1487"/>
                <a:gd name="T1" fmla="*/ 391 h 505"/>
                <a:gd name="T2" fmla="*/ 910 w 1487"/>
                <a:gd name="T3" fmla="*/ 437 h 505"/>
                <a:gd name="T4" fmla="*/ 586 w 1487"/>
                <a:gd name="T5" fmla="*/ 377 h 505"/>
                <a:gd name="T6" fmla="*/ 337 w 1487"/>
                <a:gd name="T7" fmla="*/ 374 h 505"/>
                <a:gd name="T8" fmla="*/ 156 w 1487"/>
                <a:gd name="T9" fmla="*/ 504 h 505"/>
                <a:gd name="T10" fmla="*/ 20 w 1487"/>
                <a:gd name="T11" fmla="*/ 246 h 505"/>
                <a:gd name="T12" fmla="*/ 99 w 1487"/>
                <a:gd name="T13" fmla="*/ 163 h 505"/>
                <a:gd name="T14" fmla="*/ 539 w 1487"/>
                <a:gd name="T15" fmla="*/ 111 h 505"/>
                <a:gd name="T16" fmla="*/ 1159 w 1487"/>
                <a:gd name="T17" fmla="*/ 34 h 505"/>
                <a:gd name="T18" fmla="*/ 1326 w 1487"/>
                <a:gd name="T19" fmla="*/ 0 h 505"/>
                <a:gd name="T20" fmla="*/ 1486 w 1487"/>
                <a:gd name="T21" fmla="*/ 0 h 505"/>
                <a:gd name="T22" fmla="*/ 1271 w 1487"/>
                <a:gd name="T23" fmla="*/ 61 h 505"/>
                <a:gd name="T24" fmla="*/ 843 w 1487"/>
                <a:gd name="T25" fmla="*/ 202 h 505"/>
                <a:gd name="T26" fmla="*/ 837 w 1487"/>
                <a:gd name="T27" fmla="*/ 290 h 505"/>
                <a:gd name="T28" fmla="*/ 956 w 1487"/>
                <a:gd name="T29" fmla="*/ 391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87" h="505">
                  <a:moveTo>
                    <a:pt x="956" y="391"/>
                  </a:moveTo>
                  <a:cubicBezTo>
                    <a:pt x="941" y="406"/>
                    <a:pt x="925" y="421"/>
                    <a:pt x="910" y="437"/>
                  </a:cubicBezTo>
                  <a:cubicBezTo>
                    <a:pt x="802" y="417"/>
                    <a:pt x="695" y="397"/>
                    <a:pt x="586" y="377"/>
                  </a:cubicBezTo>
                  <a:cubicBezTo>
                    <a:pt x="504" y="362"/>
                    <a:pt x="421" y="366"/>
                    <a:pt x="337" y="374"/>
                  </a:cubicBezTo>
                  <a:cubicBezTo>
                    <a:pt x="252" y="383"/>
                    <a:pt x="185" y="417"/>
                    <a:pt x="156" y="504"/>
                  </a:cubicBezTo>
                  <a:cubicBezTo>
                    <a:pt x="38" y="437"/>
                    <a:pt x="0" y="366"/>
                    <a:pt x="20" y="246"/>
                  </a:cubicBezTo>
                  <a:cubicBezTo>
                    <a:pt x="27" y="199"/>
                    <a:pt x="50" y="170"/>
                    <a:pt x="99" y="163"/>
                  </a:cubicBezTo>
                  <a:cubicBezTo>
                    <a:pt x="246" y="147"/>
                    <a:pt x="389" y="111"/>
                    <a:pt x="539" y="111"/>
                  </a:cubicBezTo>
                  <a:cubicBezTo>
                    <a:pt x="748" y="111"/>
                    <a:pt x="953" y="69"/>
                    <a:pt x="1159" y="34"/>
                  </a:cubicBezTo>
                  <a:cubicBezTo>
                    <a:pt x="1214" y="24"/>
                    <a:pt x="1274" y="31"/>
                    <a:pt x="1326" y="0"/>
                  </a:cubicBezTo>
                  <a:cubicBezTo>
                    <a:pt x="1379" y="0"/>
                    <a:pt x="1432" y="0"/>
                    <a:pt x="1486" y="0"/>
                  </a:cubicBezTo>
                  <a:cubicBezTo>
                    <a:pt x="1419" y="37"/>
                    <a:pt x="1348" y="58"/>
                    <a:pt x="1271" y="61"/>
                  </a:cubicBezTo>
                  <a:cubicBezTo>
                    <a:pt x="1116" y="69"/>
                    <a:pt x="976" y="127"/>
                    <a:pt x="843" y="202"/>
                  </a:cubicBezTo>
                  <a:cubicBezTo>
                    <a:pt x="786" y="234"/>
                    <a:pt x="785" y="255"/>
                    <a:pt x="837" y="290"/>
                  </a:cubicBezTo>
                  <a:cubicBezTo>
                    <a:pt x="878" y="321"/>
                    <a:pt x="928" y="341"/>
                    <a:pt x="956" y="391"/>
                  </a:cubicBezTo>
                </a:path>
              </a:pathLst>
            </a:custGeom>
            <a:solidFill>
              <a:srgbClr val="2B2B2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90" name="Forme libre 1989"/>
            <p:cNvSpPr>
              <a:spLocks noChangeArrowheads="1"/>
            </p:cNvSpPr>
            <p:nvPr userDrawn="1"/>
          </p:nvSpPr>
          <p:spPr bwMode="auto">
            <a:xfrm>
              <a:off x="4779963" y="411163"/>
              <a:ext cx="488950" cy="139700"/>
            </a:xfrm>
            <a:custGeom>
              <a:avLst/>
              <a:gdLst>
                <a:gd name="T0" fmla="*/ 789 w 1358"/>
                <a:gd name="T1" fmla="*/ 7 h 389"/>
                <a:gd name="T2" fmla="*/ 658 w 1358"/>
                <a:gd name="T3" fmla="*/ 39 h 389"/>
                <a:gd name="T4" fmla="*/ 630 w 1358"/>
                <a:gd name="T5" fmla="*/ 72 h 389"/>
                <a:gd name="T6" fmla="*/ 655 w 1358"/>
                <a:gd name="T7" fmla="*/ 105 h 389"/>
                <a:gd name="T8" fmla="*/ 732 w 1358"/>
                <a:gd name="T9" fmla="*/ 120 h 389"/>
                <a:gd name="T10" fmla="*/ 1241 w 1358"/>
                <a:gd name="T11" fmla="*/ 172 h 389"/>
                <a:gd name="T12" fmla="*/ 1357 w 1358"/>
                <a:gd name="T13" fmla="*/ 218 h 389"/>
                <a:gd name="T14" fmla="*/ 1041 w 1358"/>
                <a:gd name="T15" fmla="*/ 282 h 389"/>
                <a:gd name="T16" fmla="*/ 255 w 1358"/>
                <a:gd name="T17" fmla="*/ 385 h 389"/>
                <a:gd name="T18" fmla="*/ 216 w 1358"/>
                <a:gd name="T19" fmla="*/ 368 h 389"/>
                <a:gd name="T20" fmla="*/ 94 w 1358"/>
                <a:gd name="T21" fmla="*/ 255 h 389"/>
                <a:gd name="T22" fmla="*/ 8 w 1358"/>
                <a:gd name="T23" fmla="*/ 218 h 389"/>
                <a:gd name="T24" fmla="*/ 83 w 1358"/>
                <a:gd name="T25" fmla="*/ 131 h 389"/>
                <a:gd name="T26" fmla="*/ 789 w 1358"/>
                <a:gd name="T27" fmla="*/ 7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58" h="389">
                  <a:moveTo>
                    <a:pt x="789" y="7"/>
                  </a:moveTo>
                  <a:cubicBezTo>
                    <a:pt x="749" y="35"/>
                    <a:pt x="700" y="26"/>
                    <a:pt x="658" y="39"/>
                  </a:cubicBezTo>
                  <a:cubicBezTo>
                    <a:pt x="642" y="44"/>
                    <a:pt x="632" y="55"/>
                    <a:pt x="630" y="72"/>
                  </a:cubicBezTo>
                  <a:cubicBezTo>
                    <a:pt x="629" y="90"/>
                    <a:pt x="641" y="102"/>
                    <a:pt x="655" y="105"/>
                  </a:cubicBezTo>
                  <a:cubicBezTo>
                    <a:pt x="679" y="113"/>
                    <a:pt x="706" y="120"/>
                    <a:pt x="732" y="120"/>
                  </a:cubicBezTo>
                  <a:cubicBezTo>
                    <a:pt x="903" y="123"/>
                    <a:pt x="1068" y="183"/>
                    <a:pt x="1241" y="172"/>
                  </a:cubicBezTo>
                  <a:cubicBezTo>
                    <a:pt x="1281" y="169"/>
                    <a:pt x="1322" y="181"/>
                    <a:pt x="1357" y="218"/>
                  </a:cubicBezTo>
                  <a:cubicBezTo>
                    <a:pt x="1250" y="261"/>
                    <a:pt x="1139" y="243"/>
                    <a:pt x="1041" y="282"/>
                  </a:cubicBezTo>
                  <a:cubicBezTo>
                    <a:pt x="780" y="328"/>
                    <a:pt x="517" y="345"/>
                    <a:pt x="255" y="385"/>
                  </a:cubicBezTo>
                  <a:cubicBezTo>
                    <a:pt x="240" y="388"/>
                    <a:pt x="226" y="382"/>
                    <a:pt x="216" y="368"/>
                  </a:cubicBezTo>
                  <a:cubicBezTo>
                    <a:pt x="200" y="284"/>
                    <a:pt x="178" y="261"/>
                    <a:pt x="94" y="255"/>
                  </a:cubicBezTo>
                  <a:cubicBezTo>
                    <a:pt x="60" y="252"/>
                    <a:pt x="16" y="262"/>
                    <a:pt x="8" y="218"/>
                  </a:cubicBezTo>
                  <a:cubicBezTo>
                    <a:pt x="0" y="168"/>
                    <a:pt x="42" y="142"/>
                    <a:pt x="83" y="131"/>
                  </a:cubicBezTo>
                  <a:cubicBezTo>
                    <a:pt x="315" y="73"/>
                    <a:pt x="546" y="0"/>
                    <a:pt x="789" y="7"/>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91" name="Forme libre 1990"/>
            <p:cNvSpPr>
              <a:spLocks noChangeArrowheads="1"/>
            </p:cNvSpPr>
            <p:nvPr userDrawn="1"/>
          </p:nvSpPr>
          <p:spPr bwMode="auto">
            <a:xfrm>
              <a:off x="4613275" y="512763"/>
              <a:ext cx="541338" cy="69850"/>
            </a:xfrm>
            <a:custGeom>
              <a:avLst/>
              <a:gdLst>
                <a:gd name="T0" fmla="*/ 678 w 1504"/>
                <a:gd name="T1" fmla="*/ 87 h 192"/>
                <a:gd name="T2" fmla="*/ 1344 w 1504"/>
                <a:gd name="T3" fmla="*/ 9 h 192"/>
                <a:gd name="T4" fmla="*/ 1503 w 1504"/>
                <a:gd name="T5" fmla="*/ 2 h 192"/>
                <a:gd name="T6" fmla="*/ 1501 w 1504"/>
                <a:gd name="T7" fmla="*/ 22 h 192"/>
                <a:gd name="T8" fmla="*/ 392 w 1504"/>
                <a:gd name="T9" fmla="*/ 156 h 192"/>
                <a:gd name="T10" fmla="*/ 39 w 1504"/>
                <a:gd name="T11" fmla="*/ 191 h 192"/>
                <a:gd name="T12" fmla="*/ 20 w 1504"/>
                <a:gd name="T13" fmla="*/ 170 h 192"/>
                <a:gd name="T14" fmla="*/ 163 w 1504"/>
                <a:gd name="T15" fmla="*/ 145 h 192"/>
                <a:gd name="T16" fmla="*/ 678 w 1504"/>
                <a:gd name="T17" fmla="*/ 8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4" h="192">
                  <a:moveTo>
                    <a:pt x="678" y="87"/>
                  </a:moveTo>
                  <a:cubicBezTo>
                    <a:pt x="901" y="63"/>
                    <a:pt x="1123" y="46"/>
                    <a:pt x="1344" y="9"/>
                  </a:cubicBezTo>
                  <a:cubicBezTo>
                    <a:pt x="1396" y="0"/>
                    <a:pt x="1449" y="3"/>
                    <a:pt x="1503" y="2"/>
                  </a:cubicBezTo>
                  <a:cubicBezTo>
                    <a:pt x="1503" y="8"/>
                    <a:pt x="1501" y="14"/>
                    <a:pt x="1501" y="22"/>
                  </a:cubicBezTo>
                  <a:cubicBezTo>
                    <a:pt x="1132" y="67"/>
                    <a:pt x="763" y="113"/>
                    <a:pt x="392" y="156"/>
                  </a:cubicBezTo>
                  <a:cubicBezTo>
                    <a:pt x="275" y="170"/>
                    <a:pt x="157" y="179"/>
                    <a:pt x="39" y="191"/>
                  </a:cubicBezTo>
                  <a:cubicBezTo>
                    <a:pt x="32" y="183"/>
                    <a:pt x="0" y="177"/>
                    <a:pt x="20" y="170"/>
                  </a:cubicBezTo>
                  <a:cubicBezTo>
                    <a:pt x="64" y="153"/>
                    <a:pt x="114" y="150"/>
                    <a:pt x="163" y="145"/>
                  </a:cubicBezTo>
                  <a:cubicBezTo>
                    <a:pt x="334" y="124"/>
                    <a:pt x="507" y="106"/>
                    <a:pt x="678" y="87"/>
                  </a:cubicBezTo>
                </a:path>
              </a:pathLst>
            </a:custGeom>
            <a:solidFill>
              <a:srgbClr val="6B6B6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92" name="Forme libre 1991"/>
            <p:cNvSpPr>
              <a:spLocks noChangeArrowheads="1"/>
            </p:cNvSpPr>
            <p:nvPr userDrawn="1"/>
          </p:nvSpPr>
          <p:spPr bwMode="auto">
            <a:xfrm>
              <a:off x="4552950" y="576263"/>
              <a:ext cx="39688" cy="9525"/>
            </a:xfrm>
            <a:custGeom>
              <a:avLst/>
              <a:gdLst>
                <a:gd name="T0" fmla="*/ 110 w 111"/>
                <a:gd name="T1" fmla="*/ 26 h 28"/>
                <a:gd name="T2" fmla="*/ 0 w 111"/>
                <a:gd name="T3" fmla="*/ 27 h 28"/>
                <a:gd name="T4" fmla="*/ 110 w 111"/>
                <a:gd name="T5" fmla="*/ 26 h 28"/>
              </a:gdLst>
              <a:ahLst/>
              <a:cxnLst>
                <a:cxn ang="0">
                  <a:pos x="T0" y="T1"/>
                </a:cxn>
                <a:cxn ang="0">
                  <a:pos x="T2" y="T3"/>
                </a:cxn>
                <a:cxn ang="0">
                  <a:pos x="T4" y="T5"/>
                </a:cxn>
              </a:cxnLst>
              <a:rect l="0" t="0" r="r" b="b"/>
              <a:pathLst>
                <a:path w="111" h="28">
                  <a:moveTo>
                    <a:pt x="110" y="26"/>
                  </a:moveTo>
                  <a:cubicBezTo>
                    <a:pt x="73" y="26"/>
                    <a:pt x="36" y="27"/>
                    <a:pt x="0" y="27"/>
                  </a:cubicBezTo>
                  <a:cubicBezTo>
                    <a:pt x="36" y="3"/>
                    <a:pt x="73" y="0"/>
                    <a:pt x="110" y="26"/>
                  </a:cubicBezTo>
                </a:path>
              </a:pathLst>
            </a:custGeom>
            <a:solidFill>
              <a:srgbClr val="6B6B6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93" name="Forme libre 1992"/>
            <p:cNvSpPr>
              <a:spLocks noChangeArrowheads="1"/>
            </p:cNvSpPr>
            <p:nvPr userDrawn="1"/>
          </p:nvSpPr>
          <p:spPr bwMode="auto">
            <a:xfrm>
              <a:off x="4733925" y="727075"/>
              <a:ext cx="33338" cy="23813"/>
            </a:xfrm>
            <a:custGeom>
              <a:avLst/>
              <a:gdLst>
                <a:gd name="T0" fmla="*/ 93 w 94"/>
                <a:gd name="T1" fmla="*/ 3 h 68"/>
                <a:gd name="T2" fmla="*/ 0 w 94"/>
                <a:gd name="T3" fmla="*/ 67 h 68"/>
                <a:gd name="T4" fmla="*/ 93 w 94"/>
                <a:gd name="T5" fmla="*/ 3 h 68"/>
              </a:gdLst>
              <a:ahLst/>
              <a:cxnLst>
                <a:cxn ang="0">
                  <a:pos x="T0" y="T1"/>
                </a:cxn>
                <a:cxn ang="0">
                  <a:pos x="T2" y="T3"/>
                </a:cxn>
                <a:cxn ang="0">
                  <a:pos x="T4" y="T5"/>
                </a:cxn>
              </a:cxnLst>
              <a:rect l="0" t="0" r="r" b="b"/>
              <a:pathLst>
                <a:path w="94" h="68">
                  <a:moveTo>
                    <a:pt x="93" y="3"/>
                  </a:moveTo>
                  <a:cubicBezTo>
                    <a:pt x="64" y="27"/>
                    <a:pt x="40" y="59"/>
                    <a:pt x="0" y="67"/>
                  </a:cubicBezTo>
                  <a:cubicBezTo>
                    <a:pt x="12" y="21"/>
                    <a:pt x="44" y="0"/>
                    <a:pt x="93" y="3"/>
                  </a:cubicBezTo>
                </a:path>
              </a:pathLst>
            </a:custGeom>
            <a:solidFill>
              <a:srgbClr val="2B2B2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94" name="Forme libre 1993"/>
            <p:cNvSpPr>
              <a:spLocks noChangeArrowheads="1"/>
            </p:cNvSpPr>
            <p:nvPr userDrawn="1"/>
          </p:nvSpPr>
          <p:spPr bwMode="auto">
            <a:xfrm>
              <a:off x="3986213" y="730250"/>
              <a:ext cx="606425" cy="98425"/>
            </a:xfrm>
            <a:custGeom>
              <a:avLst/>
              <a:gdLst>
                <a:gd name="T0" fmla="*/ 1476 w 1686"/>
                <a:gd name="T1" fmla="*/ 9 h 272"/>
                <a:gd name="T2" fmla="*/ 1578 w 1686"/>
                <a:gd name="T3" fmla="*/ 6 h 272"/>
                <a:gd name="T4" fmla="*/ 1685 w 1686"/>
                <a:gd name="T5" fmla="*/ 32 h 272"/>
                <a:gd name="T6" fmla="*/ 1323 w 1686"/>
                <a:gd name="T7" fmla="*/ 135 h 272"/>
                <a:gd name="T8" fmla="*/ 510 w 1686"/>
                <a:gd name="T9" fmla="*/ 221 h 272"/>
                <a:gd name="T10" fmla="*/ 205 w 1686"/>
                <a:gd name="T11" fmla="*/ 222 h 272"/>
                <a:gd name="T12" fmla="*/ 90 w 1686"/>
                <a:gd name="T13" fmla="*/ 261 h 272"/>
                <a:gd name="T14" fmla="*/ 20 w 1686"/>
                <a:gd name="T15" fmla="*/ 245 h 272"/>
                <a:gd name="T16" fmla="*/ 60 w 1686"/>
                <a:gd name="T17" fmla="*/ 177 h 272"/>
                <a:gd name="T18" fmla="*/ 1340 w 1686"/>
                <a:gd name="T19" fmla="*/ 18 h 272"/>
                <a:gd name="T20" fmla="*/ 1476 w 1686"/>
                <a:gd name="T21" fmla="*/ 9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86" h="272">
                  <a:moveTo>
                    <a:pt x="1476" y="9"/>
                  </a:moveTo>
                  <a:cubicBezTo>
                    <a:pt x="1509" y="7"/>
                    <a:pt x="1544" y="10"/>
                    <a:pt x="1578" y="6"/>
                  </a:cubicBezTo>
                  <a:cubicBezTo>
                    <a:pt x="1618" y="0"/>
                    <a:pt x="1653" y="4"/>
                    <a:pt x="1685" y="32"/>
                  </a:cubicBezTo>
                  <a:cubicBezTo>
                    <a:pt x="1584" y="132"/>
                    <a:pt x="1447" y="116"/>
                    <a:pt x="1323" y="135"/>
                  </a:cubicBezTo>
                  <a:cubicBezTo>
                    <a:pt x="1054" y="178"/>
                    <a:pt x="781" y="180"/>
                    <a:pt x="510" y="221"/>
                  </a:cubicBezTo>
                  <a:cubicBezTo>
                    <a:pt x="408" y="236"/>
                    <a:pt x="307" y="229"/>
                    <a:pt x="205" y="222"/>
                  </a:cubicBezTo>
                  <a:cubicBezTo>
                    <a:pt x="167" y="236"/>
                    <a:pt x="129" y="251"/>
                    <a:pt x="90" y="261"/>
                  </a:cubicBezTo>
                  <a:cubicBezTo>
                    <a:pt x="66" y="267"/>
                    <a:pt x="34" y="271"/>
                    <a:pt x="20" y="245"/>
                  </a:cubicBezTo>
                  <a:cubicBezTo>
                    <a:pt x="0" y="209"/>
                    <a:pt x="43" y="198"/>
                    <a:pt x="60" y="177"/>
                  </a:cubicBezTo>
                  <a:cubicBezTo>
                    <a:pt x="486" y="123"/>
                    <a:pt x="914" y="70"/>
                    <a:pt x="1340" y="18"/>
                  </a:cubicBezTo>
                  <a:cubicBezTo>
                    <a:pt x="1384" y="12"/>
                    <a:pt x="1430" y="12"/>
                    <a:pt x="1476" y="9"/>
                  </a:cubicBezTo>
                </a:path>
              </a:pathLst>
            </a:custGeom>
            <a:solidFill>
              <a:srgbClr val="10101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95" name="Forme libre 1994"/>
            <p:cNvSpPr>
              <a:spLocks noChangeArrowheads="1"/>
            </p:cNvSpPr>
            <p:nvPr userDrawn="1"/>
          </p:nvSpPr>
          <p:spPr bwMode="auto">
            <a:xfrm>
              <a:off x="4079875" y="744538"/>
              <a:ext cx="579438" cy="106362"/>
            </a:xfrm>
            <a:custGeom>
              <a:avLst/>
              <a:gdLst>
                <a:gd name="T0" fmla="*/ 1543 w 1611"/>
                <a:gd name="T1" fmla="*/ 21 h 294"/>
                <a:gd name="T2" fmla="*/ 1610 w 1611"/>
                <a:gd name="T3" fmla="*/ 62 h 294"/>
                <a:gd name="T4" fmla="*/ 1211 w 1611"/>
                <a:gd name="T5" fmla="*/ 129 h 294"/>
                <a:gd name="T6" fmla="*/ 301 w 1611"/>
                <a:gd name="T7" fmla="*/ 252 h 294"/>
                <a:gd name="T8" fmla="*/ 213 w 1611"/>
                <a:gd name="T9" fmla="*/ 250 h 294"/>
                <a:gd name="T10" fmla="*/ 196 w 1611"/>
                <a:gd name="T11" fmla="*/ 252 h 294"/>
                <a:gd name="T12" fmla="*/ 78 w 1611"/>
                <a:gd name="T13" fmla="*/ 287 h 294"/>
                <a:gd name="T14" fmla="*/ 11 w 1611"/>
                <a:gd name="T15" fmla="*/ 262 h 294"/>
                <a:gd name="T16" fmla="*/ 59 w 1611"/>
                <a:gd name="T17" fmla="*/ 209 h 294"/>
                <a:gd name="T18" fmla="*/ 433 w 1611"/>
                <a:gd name="T19" fmla="*/ 139 h 294"/>
                <a:gd name="T20" fmla="*/ 1390 w 1611"/>
                <a:gd name="T21" fmla="*/ 16 h 294"/>
                <a:gd name="T22" fmla="*/ 1543 w 1611"/>
                <a:gd name="T23" fmla="*/ 21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11" h="294">
                  <a:moveTo>
                    <a:pt x="1543" y="21"/>
                  </a:moveTo>
                  <a:cubicBezTo>
                    <a:pt x="1572" y="23"/>
                    <a:pt x="1598" y="32"/>
                    <a:pt x="1610" y="62"/>
                  </a:cubicBezTo>
                  <a:cubicBezTo>
                    <a:pt x="1483" y="119"/>
                    <a:pt x="1344" y="110"/>
                    <a:pt x="1211" y="129"/>
                  </a:cubicBezTo>
                  <a:cubicBezTo>
                    <a:pt x="909" y="174"/>
                    <a:pt x="604" y="207"/>
                    <a:pt x="301" y="252"/>
                  </a:cubicBezTo>
                  <a:cubicBezTo>
                    <a:pt x="272" y="261"/>
                    <a:pt x="242" y="249"/>
                    <a:pt x="213" y="250"/>
                  </a:cubicBezTo>
                  <a:cubicBezTo>
                    <a:pt x="207" y="250"/>
                    <a:pt x="201" y="252"/>
                    <a:pt x="196" y="252"/>
                  </a:cubicBezTo>
                  <a:cubicBezTo>
                    <a:pt x="156" y="264"/>
                    <a:pt x="118" y="278"/>
                    <a:pt x="78" y="287"/>
                  </a:cubicBezTo>
                  <a:cubicBezTo>
                    <a:pt x="52" y="293"/>
                    <a:pt x="20" y="293"/>
                    <a:pt x="11" y="262"/>
                  </a:cubicBezTo>
                  <a:cubicBezTo>
                    <a:pt x="0" y="229"/>
                    <a:pt x="39" y="224"/>
                    <a:pt x="59" y="209"/>
                  </a:cubicBezTo>
                  <a:cubicBezTo>
                    <a:pt x="175" y="142"/>
                    <a:pt x="307" y="155"/>
                    <a:pt x="433" y="139"/>
                  </a:cubicBezTo>
                  <a:cubicBezTo>
                    <a:pt x="752" y="96"/>
                    <a:pt x="1071" y="56"/>
                    <a:pt x="1390" y="16"/>
                  </a:cubicBezTo>
                  <a:cubicBezTo>
                    <a:pt x="1439" y="10"/>
                    <a:pt x="1491" y="0"/>
                    <a:pt x="1543" y="21"/>
                  </a:cubicBezTo>
                </a:path>
              </a:pathLst>
            </a:custGeom>
            <a:solidFill>
              <a:srgbClr val="0F0F0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96" name="Forme libre 1995"/>
            <p:cNvSpPr>
              <a:spLocks noChangeArrowheads="1"/>
            </p:cNvSpPr>
            <p:nvPr userDrawn="1"/>
          </p:nvSpPr>
          <p:spPr bwMode="auto">
            <a:xfrm>
              <a:off x="4060825" y="739775"/>
              <a:ext cx="574675" cy="79375"/>
            </a:xfrm>
            <a:custGeom>
              <a:avLst/>
              <a:gdLst>
                <a:gd name="T0" fmla="*/ 1596 w 1597"/>
                <a:gd name="T1" fmla="*/ 32 h 221"/>
                <a:gd name="T2" fmla="*/ 559 w 1597"/>
                <a:gd name="T3" fmla="*/ 159 h 221"/>
                <a:gd name="T4" fmla="*/ 108 w 1597"/>
                <a:gd name="T5" fmla="*/ 220 h 221"/>
                <a:gd name="T6" fmla="*/ 0 w 1597"/>
                <a:gd name="T7" fmla="*/ 194 h 221"/>
                <a:gd name="T8" fmla="*/ 1141 w 1597"/>
                <a:gd name="T9" fmla="*/ 50 h 221"/>
                <a:gd name="T10" fmla="*/ 1480 w 1597"/>
                <a:gd name="T11" fmla="*/ 3 h 221"/>
                <a:gd name="T12" fmla="*/ 1596 w 1597"/>
                <a:gd name="T13" fmla="*/ 32 h 221"/>
              </a:gdLst>
              <a:ahLst/>
              <a:cxnLst>
                <a:cxn ang="0">
                  <a:pos x="T0" y="T1"/>
                </a:cxn>
                <a:cxn ang="0">
                  <a:pos x="T2" y="T3"/>
                </a:cxn>
                <a:cxn ang="0">
                  <a:pos x="T4" y="T5"/>
                </a:cxn>
                <a:cxn ang="0">
                  <a:pos x="T6" y="T7"/>
                </a:cxn>
                <a:cxn ang="0">
                  <a:pos x="T8" y="T9"/>
                </a:cxn>
                <a:cxn ang="0">
                  <a:pos x="T10" y="T11"/>
                </a:cxn>
                <a:cxn ang="0">
                  <a:pos x="T12" y="T13"/>
                </a:cxn>
              </a:cxnLst>
              <a:rect l="0" t="0" r="r" b="b"/>
              <a:pathLst>
                <a:path w="1597" h="221">
                  <a:moveTo>
                    <a:pt x="1596" y="32"/>
                  </a:moveTo>
                  <a:cubicBezTo>
                    <a:pt x="1249" y="61"/>
                    <a:pt x="904" y="115"/>
                    <a:pt x="559" y="159"/>
                  </a:cubicBezTo>
                  <a:cubicBezTo>
                    <a:pt x="409" y="179"/>
                    <a:pt x="258" y="200"/>
                    <a:pt x="108" y="220"/>
                  </a:cubicBezTo>
                  <a:cubicBezTo>
                    <a:pt x="72" y="217"/>
                    <a:pt x="32" y="220"/>
                    <a:pt x="0" y="194"/>
                  </a:cubicBezTo>
                  <a:cubicBezTo>
                    <a:pt x="380" y="147"/>
                    <a:pt x="761" y="99"/>
                    <a:pt x="1141" y="50"/>
                  </a:cubicBezTo>
                  <a:cubicBezTo>
                    <a:pt x="1254" y="37"/>
                    <a:pt x="1367" y="18"/>
                    <a:pt x="1480" y="3"/>
                  </a:cubicBezTo>
                  <a:cubicBezTo>
                    <a:pt x="1519" y="9"/>
                    <a:pt x="1562" y="0"/>
                    <a:pt x="1596" y="32"/>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97" name="Forme libre 1996"/>
            <p:cNvSpPr>
              <a:spLocks noChangeArrowheads="1"/>
            </p:cNvSpPr>
            <p:nvPr userDrawn="1"/>
          </p:nvSpPr>
          <p:spPr bwMode="auto">
            <a:xfrm>
              <a:off x="4149725" y="757238"/>
              <a:ext cx="568325" cy="92075"/>
            </a:xfrm>
            <a:custGeom>
              <a:avLst/>
              <a:gdLst>
                <a:gd name="T0" fmla="*/ 70 w 1577"/>
                <a:gd name="T1" fmla="*/ 194 h 254"/>
                <a:gd name="T2" fmla="*/ 930 w 1577"/>
                <a:gd name="T3" fmla="*/ 90 h 254"/>
                <a:gd name="T4" fmla="*/ 1415 w 1577"/>
                <a:gd name="T5" fmla="*/ 27 h 254"/>
                <a:gd name="T6" fmla="*/ 1576 w 1577"/>
                <a:gd name="T7" fmla="*/ 33 h 254"/>
                <a:gd name="T8" fmla="*/ 1307 w 1577"/>
                <a:gd name="T9" fmla="*/ 75 h 254"/>
                <a:gd name="T10" fmla="*/ 256 w 1577"/>
                <a:gd name="T11" fmla="*/ 215 h 254"/>
                <a:gd name="T12" fmla="*/ 111 w 1577"/>
                <a:gd name="T13" fmla="*/ 243 h 254"/>
                <a:gd name="T14" fmla="*/ 46 w 1577"/>
                <a:gd name="T15" fmla="*/ 244 h 254"/>
                <a:gd name="T16" fmla="*/ 0 w 1577"/>
                <a:gd name="T17" fmla="*/ 235 h 254"/>
                <a:gd name="T18" fmla="*/ 1 w 1577"/>
                <a:gd name="T19" fmla="*/ 218 h 254"/>
                <a:gd name="T20" fmla="*/ 0 w 1577"/>
                <a:gd name="T21" fmla="*/ 217 h 254"/>
                <a:gd name="T22" fmla="*/ 70 w 1577"/>
                <a:gd name="T23" fmla="*/ 19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7" h="254">
                  <a:moveTo>
                    <a:pt x="70" y="194"/>
                  </a:moveTo>
                  <a:cubicBezTo>
                    <a:pt x="357" y="159"/>
                    <a:pt x="644" y="125"/>
                    <a:pt x="930" y="90"/>
                  </a:cubicBezTo>
                  <a:cubicBezTo>
                    <a:pt x="1092" y="70"/>
                    <a:pt x="1254" y="49"/>
                    <a:pt x="1415" y="27"/>
                  </a:cubicBezTo>
                  <a:cubicBezTo>
                    <a:pt x="1469" y="30"/>
                    <a:pt x="1524" y="0"/>
                    <a:pt x="1576" y="33"/>
                  </a:cubicBezTo>
                  <a:cubicBezTo>
                    <a:pt x="1490" y="72"/>
                    <a:pt x="1397" y="61"/>
                    <a:pt x="1307" y="75"/>
                  </a:cubicBezTo>
                  <a:cubicBezTo>
                    <a:pt x="957" y="125"/>
                    <a:pt x="606" y="168"/>
                    <a:pt x="256" y="215"/>
                  </a:cubicBezTo>
                  <a:cubicBezTo>
                    <a:pt x="208" y="221"/>
                    <a:pt x="159" y="233"/>
                    <a:pt x="111" y="243"/>
                  </a:cubicBezTo>
                  <a:cubicBezTo>
                    <a:pt x="90" y="253"/>
                    <a:pt x="67" y="252"/>
                    <a:pt x="46" y="244"/>
                  </a:cubicBezTo>
                  <a:cubicBezTo>
                    <a:pt x="30" y="241"/>
                    <a:pt x="15" y="238"/>
                    <a:pt x="0" y="235"/>
                  </a:cubicBezTo>
                  <a:cubicBezTo>
                    <a:pt x="0" y="229"/>
                    <a:pt x="1" y="224"/>
                    <a:pt x="1" y="218"/>
                  </a:cubicBezTo>
                  <a:lnTo>
                    <a:pt x="0" y="217"/>
                  </a:lnTo>
                  <a:cubicBezTo>
                    <a:pt x="17" y="192"/>
                    <a:pt x="50" y="212"/>
                    <a:pt x="70" y="194"/>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98" name="Forme libre 1997"/>
            <p:cNvSpPr>
              <a:spLocks noChangeArrowheads="1"/>
            </p:cNvSpPr>
            <p:nvPr userDrawn="1"/>
          </p:nvSpPr>
          <p:spPr bwMode="auto">
            <a:xfrm>
              <a:off x="5405438" y="4822825"/>
              <a:ext cx="695325" cy="400050"/>
            </a:xfrm>
            <a:custGeom>
              <a:avLst/>
              <a:gdLst>
                <a:gd name="T0" fmla="*/ 1825 w 1933"/>
                <a:gd name="T1" fmla="*/ 78 h 1113"/>
                <a:gd name="T2" fmla="*/ 1829 w 1933"/>
                <a:gd name="T3" fmla="*/ 142 h 1113"/>
                <a:gd name="T4" fmla="*/ 1744 w 1933"/>
                <a:gd name="T5" fmla="*/ 385 h 1113"/>
                <a:gd name="T6" fmla="*/ 1838 w 1933"/>
                <a:gd name="T7" fmla="*/ 501 h 1113"/>
                <a:gd name="T8" fmla="*/ 1918 w 1933"/>
                <a:gd name="T9" fmla="*/ 588 h 1113"/>
                <a:gd name="T10" fmla="*/ 1812 w 1933"/>
                <a:gd name="T11" fmla="*/ 715 h 1113"/>
                <a:gd name="T12" fmla="*/ 1760 w 1933"/>
                <a:gd name="T13" fmla="*/ 744 h 1113"/>
                <a:gd name="T14" fmla="*/ 1736 w 1933"/>
                <a:gd name="T15" fmla="*/ 755 h 1113"/>
                <a:gd name="T16" fmla="*/ 1698 w 1933"/>
                <a:gd name="T17" fmla="*/ 764 h 1113"/>
                <a:gd name="T18" fmla="*/ 1673 w 1933"/>
                <a:gd name="T19" fmla="*/ 765 h 1113"/>
                <a:gd name="T20" fmla="*/ 1638 w 1933"/>
                <a:gd name="T21" fmla="*/ 776 h 1113"/>
                <a:gd name="T22" fmla="*/ 1617 w 1933"/>
                <a:gd name="T23" fmla="*/ 785 h 1113"/>
                <a:gd name="T24" fmla="*/ 1596 w 1933"/>
                <a:gd name="T25" fmla="*/ 796 h 1113"/>
                <a:gd name="T26" fmla="*/ 1576 w 1933"/>
                <a:gd name="T27" fmla="*/ 810 h 1113"/>
                <a:gd name="T28" fmla="*/ 1556 w 1933"/>
                <a:gd name="T29" fmla="*/ 825 h 1113"/>
                <a:gd name="T30" fmla="*/ 1534 w 1933"/>
                <a:gd name="T31" fmla="*/ 839 h 1113"/>
                <a:gd name="T32" fmla="*/ 1510 w 1933"/>
                <a:gd name="T33" fmla="*/ 846 h 1113"/>
                <a:gd name="T34" fmla="*/ 1487 w 1933"/>
                <a:gd name="T35" fmla="*/ 860 h 1113"/>
                <a:gd name="T36" fmla="*/ 1447 w 1933"/>
                <a:gd name="T37" fmla="*/ 871 h 1113"/>
                <a:gd name="T38" fmla="*/ 1418 w 1933"/>
                <a:gd name="T39" fmla="*/ 877 h 1113"/>
                <a:gd name="T40" fmla="*/ 1209 w 1933"/>
                <a:gd name="T41" fmla="*/ 976 h 1113"/>
                <a:gd name="T42" fmla="*/ 1160 w 1933"/>
                <a:gd name="T43" fmla="*/ 973 h 1113"/>
                <a:gd name="T44" fmla="*/ 940 w 1933"/>
                <a:gd name="T45" fmla="*/ 1061 h 1113"/>
                <a:gd name="T46" fmla="*/ 760 w 1933"/>
                <a:gd name="T47" fmla="*/ 1010 h 1113"/>
                <a:gd name="T48" fmla="*/ 403 w 1933"/>
                <a:gd name="T49" fmla="*/ 784 h 1113"/>
                <a:gd name="T50" fmla="*/ 264 w 1933"/>
                <a:gd name="T51" fmla="*/ 692 h 1113"/>
                <a:gd name="T52" fmla="*/ 126 w 1933"/>
                <a:gd name="T53" fmla="*/ 648 h 1113"/>
                <a:gd name="T54" fmla="*/ 91 w 1933"/>
                <a:gd name="T55" fmla="*/ 643 h 1113"/>
                <a:gd name="T56" fmla="*/ 38 w 1933"/>
                <a:gd name="T57" fmla="*/ 596 h 1113"/>
                <a:gd name="T58" fmla="*/ 203 w 1933"/>
                <a:gd name="T59" fmla="*/ 373 h 1113"/>
                <a:gd name="T60" fmla="*/ 337 w 1933"/>
                <a:gd name="T61" fmla="*/ 377 h 1113"/>
                <a:gd name="T62" fmla="*/ 997 w 1933"/>
                <a:gd name="T63" fmla="*/ 122 h 1113"/>
                <a:gd name="T64" fmla="*/ 1127 w 1933"/>
                <a:gd name="T65" fmla="*/ 87 h 1113"/>
                <a:gd name="T66" fmla="*/ 1160 w 1933"/>
                <a:gd name="T67" fmla="*/ 89 h 1113"/>
                <a:gd name="T68" fmla="*/ 1415 w 1933"/>
                <a:gd name="T69" fmla="*/ 43 h 1113"/>
                <a:gd name="T70" fmla="*/ 1518 w 1933"/>
                <a:gd name="T71" fmla="*/ 20 h 1113"/>
                <a:gd name="T72" fmla="*/ 1554 w 1933"/>
                <a:gd name="T73" fmla="*/ 18 h 1113"/>
                <a:gd name="T74" fmla="*/ 1825 w 1933"/>
                <a:gd name="T75" fmla="*/ 78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3" h="1113">
                  <a:moveTo>
                    <a:pt x="1825" y="78"/>
                  </a:moveTo>
                  <a:cubicBezTo>
                    <a:pt x="1841" y="98"/>
                    <a:pt x="1864" y="118"/>
                    <a:pt x="1829" y="142"/>
                  </a:cubicBezTo>
                  <a:cubicBezTo>
                    <a:pt x="1742" y="202"/>
                    <a:pt x="1757" y="301"/>
                    <a:pt x="1744" y="385"/>
                  </a:cubicBezTo>
                  <a:cubicBezTo>
                    <a:pt x="1735" y="437"/>
                    <a:pt x="1793" y="475"/>
                    <a:pt x="1838" y="501"/>
                  </a:cubicBezTo>
                  <a:cubicBezTo>
                    <a:pt x="1875" y="522"/>
                    <a:pt x="1910" y="544"/>
                    <a:pt x="1918" y="588"/>
                  </a:cubicBezTo>
                  <a:cubicBezTo>
                    <a:pt x="1932" y="672"/>
                    <a:pt x="1849" y="674"/>
                    <a:pt x="1812" y="715"/>
                  </a:cubicBezTo>
                  <a:cubicBezTo>
                    <a:pt x="1796" y="726"/>
                    <a:pt x="1779" y="736"/>
                    <a:pt x="1760" y="744"/>
                  </a:cubicBezTo>
                  <a:cubicBezTo>
                    <a:pt x="1753" y="748"/>
                    <a:pt x="1744" y="751"/>
                    <a:pt x="1736" y="755"/>
                  </a:cubicBezTo>
                  <a:cubicBezTo>
                    <a:pt x="1724" y="759"/>
                    <a:pt x="1712" y="762"/>
                    <a:pt x="1698" y="764"/>
                  </a:cubicBezTo>
                  <a:cubicBezTo>
                    <a:pt x="1690" y="764"/>
                    <a:pt x="1681" y="765"/>
                    <a:pt x="1673" y="765"/>
                  </a:cubicBezTo>
                  <a:cubicBezTo>
                    <a:pt x="1661" y="768"/>
                    <a:pt x="1651" y="771"/>
                    <a:pt x="1638" y="776"/>
                  </a:cubicBezTo>
                  <a:cubicBezTo>
                    <a:pt x="1631" y="779"/>
                    <a:pt x="1623" y="782"/>
                    <a:pt x="1617" y="785"/>
                  </a:cubicBezTo>
                  <a:cubicBezTo>
                    <a:pt x="1609" y="788"/>
                    <a:pt x="1603" y="793"/>
                    <a:pt x="1596" y="796"/>
                  </a:cubicBezTo>
                  <a:cubicBezTo>
                    <a:pt x="1588" y="800"/>
                    <a:pt x="1582" y="806"/>
                    <a:pt x="1576" y="810"/>
                  </a:cubicBezTo>
                  <a:cubicBezTo>
                    <a:pt x="1570" y="815"/>
                    <a:pt x="1564" y="821"/>
                    <a:pt x="1556" y="825"/>
                  </a:cubicBezTo>
                  <a:cubicBezTo>
                    <a:pt x="1549" y="830"/>
                    <a:pt x="1542" y="834"/>
                    <a:pt x="1534" y="839"/>
                  </a:cubicBezTo>
                  <a:cubicBezTo>
                    <a:pt x="1527" y="842"/>
                    <a:pt x="1518" y="843"/>
                    <a:pt x="1510" y="846"/>
                  </a:cubicBezTo>
                  <a:cubicBezTo>
                    <a:pt x="1502" y="851"/>
                    <a:pt x="1495" y="854"/>
                    <a:pt x="1487" y="860"/>
                  </a:cubicBezTo>
                  <a:cubicBezTo>
                    <a:pt x="1475" y="868"/>
                    <a:pt x="1461" y="869"/>
                    <a:pt x="1447" y="871"/>
                  </a:cubicBezTo>
                  <a:cubicBezTo>
                    <a:pt x="1438" y="872"/>
                    <a:pt x="1428" y="875"/>
                    <a:pt x="1418" y="877"/>
                  </a:cubicBezTo>
                  <a:cubicBezTo>
                    <a:pt x="1341" y="893"/>
                    <a:pt x="1278" y="941"/>
                    <a:pt x="1209" y="976"/>
                  </a:cubicBezTo>
                  <a:cubicBezTo>
                    <a:pt x="1192" y="977"/>
                    <a:pt x="1177" y="973"/>
                    <a:pt x="1160" y="973"/>
                  </a:cubicBezTo>
                  <a:cubicBezTo>
                    <a:pt x="1076" y="974"/>
                    <a:pt x="1012" y="1026"/>
                    <a:pt x="940" y="1061"/>
                  </a:cubicBezTo>
                  <a:cubicBezTo>
                    <a:pt x="840" y="1112"/>
                    <a:pt x="777" y="1101"/>
                    <a:pt x="760" y="1010"/>
                  </a:cubicBezTo>
                  <a:cubicBezTo>
                    <a:pt x="721" y="797"/>
                    <a:pt x="586" y="759"/>
                    <a:pt x="403" y="784"/>
                  </a:cubicBezTo>
                  <a:cubicBezTo>
                    <a:pt x="339" y="782"/>
                    <a:pt x="316" y="716"/>
                    <a:pt x="264" y="692"/>
                  </a:cubicBezTo>
                  <a:cubicBezTo>
                    <a:pt x="220" y="671"/>
                    <a:pt x="178" y="643"/>
                    <a:pt x="126" y="648"/>
                  </a:cubicBezTo>
                  <a:cubicBezTo>
                    <a:pt x="114" y="648"/>
                    <a:pt x="104" y="646"/>
                    <a:pt x="91" y="643"/>
                  </a:cubicBezTo>
                  <a:cubicBezTo>
                    <a:pt x="68" y="632"/>
                    <a:pt x="53" y="613"/>
                    <a:pt x="38" y="596"/>
                  </a:cubicBezTo>
                  <a:cubicBezTo>
                    <a:pt x="0" y="460"/>
                    <a:pt x="61" y="377"/>
                    <a:pt x="203" y="373"/>
                  </a:cubicBezTo>
                  <a:cubicBezTo>
                    <a:pt x="247" y="371"/>
                    <a:pt x="293" y="388"/>
                    <a:pt x="337" y="377"/>
                  </a:cubicBezTo>
                  <a:cubicBezTo>
                    <a:pt x="560" y="298"/>
                    <a:pt x="780" y="214"/>
                    <a:pt x="997" y="122"/>
                  </a:cubicBezTo>
                  <a:cubicBezTo>
                    <a:pt x="1040" y="104"/>
                    <a:pt x="1078" y="81"/>
                    <a:pt x="1127" y="87"/>
                  </a:cubicBezTo>
                  <a:cubicBezTo>
                    <a:pt x="1137" y="87"/>
                    <a:pt x="1148" y="87"/>
                    <a:pt x="1160" y="89"/>
                  </a:cubicBezTo>
                  <a:cubicBezTo>
                    <a:pt x="1253" y="118"/>
                    <a:pt x="1339" y="109"/>
                    <a:pt x="1415" y="43"/>
                  </a:cubicBezTo>
                  <a:cubicBezTo>
                    <a:pt x="1446" y="23"/>
                    <a:pt x="1484" y="29"/>
                    <a:pt x="1518" y="20"/>
                  </a:cubicBezTo>
                  <a:cubicBezTo>
                    <a:pt x="1530" y="18"/>
                    <a:pt x="1542" y="18"/>
                    <a:pt x="1554" y="18"/>
                  </a:cubicBezTo>
                  <a:cubicBezTo>
                    <a:pt x="1651" y="0"/>
                    <a:pt x="1745" y="3"/>
                    <a:pt x="1825" y="78"/>
                  </a:cubicBezTo>
                </a:path>
              </a:pathLst>
            </a:custGeom>
            <a:solidFill>
              <a:srgbClr val="FAFAF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1999" name="Forme libre 1998"/>
            <p:cNvSpPr>
              <a:spLocks noChangeArrowheads="1"/>
            </p:cNvSpPr>
            <p:nvPr userDrawn="1"/>
          </p:nvSpPr>
          <p:spPr bwMode="auto">
            <a:xfrm>
              <a:off x="5951538" y="4665663"/>
              <a:ext cx="596900" cy="241300"/>
            </a:xfrm>
            <a:custGeom>
              <a:avLst/>
              <a:gdLst>
                <a:gd name="T0" fmla="*/ 304 w 1656"/>
                <a:gd name="T1" fmla="*/ 513 h 671"/>
                <a:gd name="T2" fmla="*/ 105 w 1656"/>
                <a:gd name="T3" fmla="*/ 512 h 671"/>
                <a:gd name="T4" fmla="*/ 0 w 1656"/>
                <a:gd name="T5" fmla="*/ 492 h 671"/>
                <a:gd name="T6" fmla="*/ 320 w 1656"/>
                <a:gd name="T7" fmla="*/ 412 h 671"/>
                <a:gd name="T8" fmla="*/ 947 w 1656"/>
                <a:gd name="T9" fmla="*/ 376 h 671"/>
                <a:gd name="T10" fmla="*/ 494 w 1656"/>
                <a:gd name="T11" fmla="*/ 351 h 671"/>
                <a:gd name="T12" fmla="*/ 256 w 1656"/>
                <a:gd name="T13" fmla="*/ 353 h 671"/>
                <a:gd name="T14" fmla="*/ 183 w 1656"/>
                <a:gd name="T15" fmla="*/ 290 h 671"/>
                <a:gd name="T16" fmla="*/ 239 w 1656"/>
                <a:gd name="T17" fmla="*/ 218 h 671"/>
                <a:gd name="T18" fmla="*/ 548 w 1656"/>
                <a:gd name="T19" fmla="*/ 166 h 671"/>
                <a:gd name="T20" fmla="*/ 695 w 1656"/>
                <a:gd name="T21" fmla="*/ 157 h 671"/>
                <a:gd name="T22" fmla="*/ 1021 w 1656"/>
                <a:gd name="T23" fmla="*/ 143 h 671"/>
                <a:gd name="T24" fmla="*/ 1226 w 1656"/>
                <a:gd name="T25" fmla="*/ 182 h 671"/>
                <a:gd name="T26" fmla="*/ 1548 w 1656"/>
                <a:gd name="T27" fmla="*/ 38 h 671"/>
                <a:gd name="T28" fmla="*/ 1655 w 1656"/>
                <a:gd name="T29" fmla="*/ 6 h 671"/>
                <a:gd name="T30" fmla="*/ 1295 w 1656"/>
                <a:gd name="T31" fmla="*/ 394 h 671"/>
                <a:gd name="T32" fmla="*/ 1282 w 1656"/>
                <a:gd name="T33" fmla="*/ 409 h 671"/>
                <a:gd name="T34" fmla="*/ 1179 w 1656"/>
                <a:gd name="T35" fmla="*/ 484 h 671"/>
                <a:gd name="T36" fmla="*/ 837 w 1656"/>
                <a:gd name="T37" fmla="*/ 490 h 671"/>
                <a:gd name="T38" fmla="*/ 798 w 1656"/>
                <a:gd name="T39" fmla="*/ 508 h 671"/>
                <a:gd name="T40" fmla="*/ 890 w 1656"/>
                <a:gd name="T41" fmla="*/ 536 h 671"/>
                <a:gd name="T42" fmla="*/ 921 w 1656"/>
                <a:gd name="T43" fmla="*/ 576 h 671"/>
                <a:gd name="T44" fmla="*/ 882 w 1656"/>
                <a:gd name="T45" fmla="*/ 599 h 671"/>
                <a:gd name="T46" fmla="*/ 713 w 1656"/>
                <a:gd name="T47" fmla="*/ 629 h 671"/>
                <a:gd name="T48" fmla="*/ 713 w 1656"/>
                <a:gd name="T49" fmla="*/ 620 h 671"/>
                <a:gd name="T50" fmla="*/ 713 w 1656"/>
                <a:gd name="T51" fmla="*/ 611 h 671"/>
                <a:gd name="T52" fmla="*/ 710 w 1656"/>
                <a:gd name="T53" fmla="*/ 603 h 671"/>
                <a:gd name="T54" fmla="*/ 705 w 1656"/>
                <a:gd name="T55" fmla="*/ 597 h 671"/>
                <a:gd name="T56" fmla="*/ 698 w 1656"/>
                <a:gd name="T57" fmla="*/ 592 h 671"/>
                <a:gd name="T58" fmla="*/ 690 w 1656"/>
                <a:gd name="T59" fmla="*/ 588 h 671"/>
                <a:gd name="T60" fmla="*/ 673 w 1656"/>
                <a:gd name="T61" fmla="*/ 577 h 671"/>
                <a:gd name="T62" fmla="*/ 655 w 1656"/>
                <a:gd name="T63" fmla="*/ 566 h 671"/>
                <a:gd name="T64" fmla="*/ 632 w 1656"/>
                <a:gd name="T65" fmla="*/ 556 h 671"/>
                <a:gd name="T66" fmla="*/ 551 w 1656"/>
                <a:gd name="T67" fmla="*/ 544 h 671"/>
                <a:gd name="T68" fmla="*/ 494 w 1656"/>
                <a:gd name="T69" fmla="*/ 542 h 671"/>
                <a:gd name="T70" fmla="*/ 440 w 1656"/>
                <a:gd name="T71" fmla="*/ 536 h 671"/>
                <a:gd name="T72" fmla="*/ 421 w 1656"/>
                <a:gd name="T73" fmla="*/ 528 h 671"/>
                <a:gd name="T74" fmla="*/ 394 w 1656"/>
                <a:gd name="T75" fmla="*/ 510 h 671"/>
                <a:gd name="T76" fmla="*/ 304 w 1656"/>
                <a:gd name="T77" fmla="*/ 513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6" h="671">
                  <a:moveTo>
                    <a:pt x="304" y="513"/>
                  </a:moveTo>
                  <a:cubicBezTo>
                    <a:pt x="238" y="513"/>
                    <a:pt x="171" y="512"/>
                    <a:pt x="105" y="512"/>
                  </a:cubicBezTo>
                  <a:cubicBezTo>
                    <a:pt x="68" y="512"/>
                    <a:pt x="30" y="519"/>
                    <a:pt x="0" y="492"/>
                  </a:cubicBezTo>
                  <a:cubicBezTo>
                    <a:pt x="93" y="412"/>
                    <a:pt x="212" y="414"/>
                    <a:pt x="320" y="412"/>
                  </a:cubicBezTo>
                  <a:cubicBezTo>
                    <a:pt x="530" y="412"/>
                    <a:pt x="736" y="374"/>
                    <a:pt x="947" y="376"/>
                  </a:cubicBezTo>
                  <a:cubicBezTo>
                    <a:pt x="795" y="368"/>
                    <a:pt x="646" y="334"/>
                    <a:pt x="494" y="351"/>
                  </a:cubicBezTo>
                  <a:cubicBezTo>
                    <a:pt x="415" y="360"/>
                    <a:pt x="336" y="363"/>
                    <a:pt x="256" y="353"/>
                  </a:cubicBezTo>
                  <a:cubicBezTo>
                    <a:pt x="220" y="348"/>
                    <a:pt x="191" y="328"/>
                    <a:pt x="183" y="290"/>
                  </a:cubicBezTo>
                  <a:cubicBezTo>
                    <a:pt x="174" y="246"/>
                    <a:pt x="209" y="235"/>
                    <a:pt x="239" y="218"/>
                  </a:cubicBezTo>
                  <a:cubicBezTo>
                    <a:pt x="337" y="165"/>
                    <a:pt x="441" y="157"/>
                    <a:pt x="548" y="166"/>
                  </a:cubicBezTo>
                  <a:cubicBezTo>
                    <a:pt x="598" y="171"/>
                    <a:pt x="646" y="168"/>
                    <a:pt x="695" y="157"/>
                  </a:cubicBezTo>
                  <a:cubicBezTo>
                    <a:pt x="803" y="143"/>
                    <a:pt x="911" y="159"/>
                    <a:pt x="1021" y="143"/>
                  </a:cubicBezTo>
                  <a:cubicBezTo>
                    <a:pt x="1089" y="134"/>
                    <a:pt x="1150" y="205"/>
                    <a:pt x="1226" y="182"/>
                  </a:cubicBezTo>
                  <a:cubicBezTo>
                    <a:pt x="1342" y="153"/>
                    <a:pt x="1438" y="81"/>
                    <a:pt x="1548" y="38"/>
                  </a:cubicBezTo>
                  <a:cubicBezTo>
                    <a:pt x="1582" y="24"/>
                    <a:pt x="1611" y="0"/>
                    <a:pt x="1655" y="6"/>
                  </a:cubicBezTo>
                  <a:cubicBezTo>
                    <a:pt x="1516" y="119"/>
                    <a:pt x="1446" y="293"/>
                    <a:pt x="1295" y="394"/>
                  </a:cubicBezTo>
                  <a:cubicBezTo>
                    <a:pt x="1289" y="397"/>
                    <a:pt x="1281" y="405"/>
                    <a:pt x="1282" y="409"/>
                  </a:cubicBezTo>
                  <a:cubicBezTo>
                    <a:pt x="1311" y="521"/>
                    <a:pt x="1220" y="486"/>
                    <a:pt x="1179" y="484"/>
                  </a:cubicBezTo>
                  <a:cubicBezTo>
                    <a:pt x="1064" y="478"/>
                    <a:pt x="951" y="498"/>
                    <a:pt x="837" y="490"/>
                  </a:cubicBezTo>
                  <a:cubicBezTo>
                    <a:pt x="823" y="489"/>
                    <a:pt x="806" y="489"/>
                    <a:pt x="798" y="508"/>
                  </a:cubicBezTo>
                  <a:cubicBezTo>
                    <a:pt x="821" y="542"/>
                    <a:pt x="858" y="530"/>
                    <a:pt x="890" y="536"/>
                  </a:cubicBezTo>
                  <a:cubicBezTo>
                    <a:pt x="913" y="541"/>
                    <a:pt x="924" y="551"/>
                    <a:pt x="921" y="576"/>
                  </a:cubicBezTo>
                  <a:cubicBezTo>
                    <a:pt x="908" y="583"/>
                    <a:pt x="893" y="588"/>
                    <a:pt x="882" y="599"/>
                  </a:cubicBezTo>
                  <a:cubicBezTo>
                    <a:pt x="808" y="669"/>
                    <a:pt x="808" y="670"/>
                    <a:pt x="713" y="629"/>
                  </a:cubicBezTo>
                  <a:lnTo>
                    <a:pt x="713" y="620"/>
                  </a:lnTo>
                  <a:lnTo>
                    <a:pt x="713" y="611"/>
                  </a:lnTo>
                  <a:lnTo>
                    <a:pt x="710" y="603"/>
                  </a:lnTo>
                  <a:lnTo>
                    <a:pt x="705" y="597"/>
                  </a:lnTo>
                  <a:lnTo>
                    <a:pt x="698" y="592"/>
                  </a:lnTo>
                  <a:lnTo>
                    <a:pt x="690" y="588"/>
                  </a:lnTo>
                  <a:cubicBezTo>
                    <a:pt x="684" y="585"/>
                    <a:pt x="679" y="582"/>
                    <a:pt x="673" y="577"/>
                  </a:cubicBezTo>
                  <a:cubicBezTo>
                    <a:pt x="667" y="573"/>
                    <a:pt x="661" y="570"/>
                    <a:pt x="655" y="566"/>
                  </a:cubicBezTo>
                  <a:cubicBezTo>
                    <a:pt x="647" y="562"/>
                    <a:pt x="640" y="559"/>
                    <a:pt x="632" y="556"/>
                  </a:cubicBezTo>
                  <a:cubicBezTo>
                    <a:pt x="606" y="545"/>
                    <a:pt x="578" y="544"/>
                    <a:pt x="551" y="544"/>
                  </a:cubicBezTo>
                  <a:cubicBezTo>
                    <a:pt x="533" y="544"/>
                    <a:pt x="513" y="544"/>
                    <a:pt x="494" y="542"/>
                  </a:cubicBezTo>
                  <a:cubicBezTo>
                    <a:pt x="476" y="539"/>
                    <a:pt x="459" y="534"/>
                    <a:pt x="440" y="536"/>
                  </a:cubicBezTo>
                  <a:cubicBezTo>
                    <a:pt x="433" y="534"/>
                    <a:pt x="426" y="533"/>
                    <a:pt x="421" y="528"/>
                  </a:cubicBezTo>
                  <a:cubicBezTo>
                    <a:pt x="411" y="525"/>
                    <a:pt x="400" y="522"/>
                    <a:pt x="394" y="510"/>
                  </a:cubicBezTo>
                  <a:cubicBezTo>
                    <a:pt x="363" y="513"/>
                    <a:pt x="333" y="513"/>
                    <a:pt x="304" y="513"/>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00" name="Forme libre 1999"/>
            <p:cNvSpPr>
              <a:spLocks noChangeArrowheads="1"/>
            </p:cNvSpPr>
            <p:nvPr userDrawn="1"/>
          </p:nvSpPr>
          <p:spPr bwMode="auto">
            <a:xfrm>
              <a:off x="6994525" y="4460875"/>
              <a:ext cx="312738" cy="366713"/>
            </a:xfrm>
            <a:custGeom>
              <a:avLst/>
              <a:gdLst>
                <a:gd name="T0" fmla="*/ 64 w 868"/>
                <a:gd name="T1" fmla="*/ 416 h 1017"/>
                <a:gd name="T2" fmla="*/ 132 w 868"/>
                <a:gd name="T3" fmla="*/ 371 h 1017"/>
                <a:gd name="T4" fmla="*/ 180 w 868"/>
                <a:gd name="T5" fmla="*/ 350 h 1017"/>
                <a:gd name="T6" fmla="*/ 180 w 868"/>
                <a:gd name="T7" fmla="*/ 350 h 1017"/>
                <a:gd name="T8" fmla="*/ 226 w 868"/>
                <a:gd name="T9" fmla="*/ 327 h 1017"/>
                <a:gd name="T10" fmla="*/ 226 w 868"/>
                <a:gd name="T11" fmla="*/ 327 h 1017"/>
                <a:gd name="T12" fmla="*/ 281 w 868"/>
                <a:gd name="T13" fmla="*/ 275 h 1017"/>
                <a:gd name="T14" fmla="*/ 398 w 868"/>
                <a:gd name="T15" fmla="*/ 210 h 1017"/>
                <a:gd name="T16" fmla="*/ 426 w 868"/>
                <a:gd name="T17" fmla="*/ 196 h 1017"/>
                <a:gd name="T18" fmla="*/ 484 w 868"/>
                <a:gd name="T19" fmla="*/ 171 h 1017"/>
                <a:gd name="T20" fmla="*/ 725 w 868"/>
                <a:gd name="T21" fmla="*/ 37 h 1017"/>
                <a:gd name="T22" fmla="*/ 849 w 868"/>
                <a:gd name="T23" fmla="*/ 40 h 1017"/>
                <a:gd name="T24" fmla="*/ 841 w 868"/>
                <a:gd name="T25" fmla="*/ 122 h 1017"/>
                <a:gd name="T26" fmla="*/ 649 w 868"/>
                <a:gd name="T27" fmla="*/ 394 h 1017"/>
                <a:gd name="T28" fmla="*/ 621 w 868"/>
                <a:gd name="T29" fmla="*/ 414 h 1017"/>
                <a:gd name="T30" fmla="*/ 583 w 868"/>
                <a:gd name="T31" fmla="*/ 448 h 1017"/>
                <a:gd name="T32" fmla="*/ 557 w 868"/>
                <a:gd name="T33" fmla="*/ 484 h 1017"/>
                <a:gd name="T34" fmla="*/ 439 w 868"/>
                <a:gd name="T35" fmla="*/ 868 h 1017"/>
                <a:gd name="T36" fmla="*/ 320 w 868"/>
                <a:gd name="T37" fmla="*/ 976 h 1017"/>
                <a:gd name="T38" fmla="*/ 165 w 868"/>
                <a:gd name="T39" fmla="*/ 1004 h 1017"/>
                <a:gd name="T40" fmla="*/ 30 w 868"/>
                <a:gd name="T41" fmla="*/ 907 h 1017"/>
                <a:gd name="T42" fmla="*/ 41 w 868"/>
                <a:gd name="T43" fmla="*/ 874 h 1017"/>
                <a:gd name="T44" fmla="*/ 110 w 868"/>
                <a:gd name="T45" fmla="*/ 840 h 1017"/>
                <a:gd name="T46" fmla="*/ 140 w 868"/>
                <a:gd name="T47" fmla="*/ 785 h 1017"/>
                <a:gd name="T48" fmla="*/ 125 w 868"/>
                <a:gd name="T49" fmla="*/ 608 h 1017"/>
                <a:gd name="T50" fmla="*/ 74 w 868"/>
                <a:gd name="T51" fmla="*/ 516 h 1017"/>
                <a:gd name="T52" fmla="*/ 64 w 868"/>
                <a:gd name="T53" fmla="*/ 416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8" h="1017">
                  <a:moveTo>
                    <a:pt x="64" y="416"/>
                  </a:moveTo>
                  <a:cubicBezTo>
                    <a:pt x="87" y="400"/>
                    <a:pt x="110" y="387"/>
                    <a:pt x="132" y="371"/>
                  </a:cubicBezTo>
                  <a:cubicBezTo>
                    <a:pt x="145" y="358"/>
                    <a:pt x="166" y="362"/>
                    <a:pt x="180" y="350"/>
                  </a:cubicBezTo>
                  <a:lnTo>
                    <a:pt x="180" y="350"/>
                  </a:lnTo>
                  <a:cubicBezTo>
                    <a:pt x="192" y="335"/>
                    <a:pt x="213" y="339"/>
                    <a:pt x="226" y="327"/>
                  </a:cubicBezTo>
                  <a:lnTo>
                    <a:pt x="226" y="327"/>
                  </a:lnTo>
                  <a:cubicBezTo>
                    <a:pt x="245" y="312"/>
                    <a:pt x="264" y="294"/>
                    <a:pt x="281" y="275"/>
                  </a:cubicBezTo>
                  <a:cubicBezTo>
                    <a:pt x="322" y="258"/>
                    <a:pt x="363" y="239"/>
                    <a:pt x="398" y="210"/>
                  </a:cubicBezTo>
                  <a:cubicBezTo>
                    <a:pt x="407" y="205"/>
                    <a:pt x="416" y="201"/>
                    <a:pt x="426" y="196"/>
                  </a:cubicBezTo>
                  <a:cubicBezTo>
                    <a:pt x="445" y="188"/>
                    <a:pt x="464" y="179"/>
                    <a:pt x="484" y="171"/>
                  </a:cubicBezTo>
                  <a:cubicBezTo>
                    <a:pt x="562" y="122"/>
                    <a:pt x="641" y="74"/>
                    <a:pt x="725" y="37"/>
                  </a:cubicBezTo>
                  <a:cubicBezTo>
                    <a:pt x="766" y="19"/>
                    <a:pt x="809" y="0"/>
                    <a:pt x="849" y="40"/>
                  </a:cubicBezTo>
                  <a:cubicBezTo>
                    <a:pt x="867" y="69"/>
                    <a:pt x="867" y="106"/>
                    <a:pt x="841" y="122"/>
                  </a:cubicBezTo>
                  <a:cubicBezTo>
                    <a:pt x="742" y="190"/>
                    <a:pt x="704" y="298"/>
                    <a:pt x="649" y="394"/>
                  </a:cubicBezTo>
                  <a:cubicBezTo>
                    <a:pt x="639" y="400"/>
                    <a:pt x="630" y="408"/>
                    <a:pt x="621" y="414"/>
                  </a:cubicBezTo>
                  <a:cubicBezTo>
                    <a:pt x="609" y="425"/>
                    <a:pt x="595" y="436"/>
                    <a:pt x="583" y="448"/>
                  </a:cubicBezTo>
                  <a:cubicBezTo>
                    <a:pt x="574" y="460"/>
                    <a:pt x="557" y="471"/>
                    <a:pt x="557" y="484"/>
                  </a:cubicBezTo>
                  <a:cubicBezTo>
                    <a:pt x="552" y="623"/>
                    <a:pt x="456" y="733"/>
                    <a:pt x="439" y="868"/>
                  </a:cubicBezTo>
                  <a:cubicBezTo>
                    <a:pt x="430" y="939"/>
                    <a:pt x="394" y="978"/>
                    <a:pt x="320" y="976"/>
                  </a:cubicBezTo>
                  <a:cubicBezTo>
                    <a:pt x="267" y="975"/>
                    <a:pt x="216" y="996"/>
                    <a:pt x="165" y="1004"/>
                  </a:cubicBezTo>
                  <a:cubicBezTo>
                    <a:pt x="87" y="1016"/>
                    <a:pt x="39" y="991"/>
                    <a:pt x="30" y="907"/>
                  </a:cubicBezTo>
                  <a:cubicBezTo>
                    <a:pt x="32" y="895"/>
                    <a:pt x="35" y="885"/>
                    <a:pt x="41" y="874"/>
                  </a:cubicBezTo>
                  <a:cubicBezTo>
                    <a:pt x="58" y="851"/>
                    <a:pt x="82" y="843"/>
                    <a:pt x="110" y="840"/>
                  </a:cubicBezTo>
                  <a:cubicBezTo>
                    <a:pt x="145" y="836"/>
                    <a:pt x="155" y="816"/>
                    <a:pt x="140" y="785"/>
                  </a:cubicBezTo>
                  <a:cubicBezTo>
                    <a:pt x="114" y="727"/>
                    <a:pt x="117" y="669"/>
                    <a:pt x="125" y="608"/>
                  </a:cubicBezTo>
                  <a:cubicBezTo>
                    <a:pt x="129" y="565"/>
                    <a:pt x="123" y="532"/>
                    <a:pt x="74" y="516"/>
                  </a:cubicBezTo>
                  <a:cubicBezTo>
                    <a:pt x="0" y="494"/>
                    <a:pt x="13" y="455"/>
                    <a:pt x="64" y="416"/>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01" name="Forme libre 2000"/>
            <p:cNvSpPr>
              <a:spLocks noChangeArrowheads="1"/>
            </p:cNvSpPr>
            <p:nvPr userDrawn="1"/>
          </p:nvSpPr>
          <p:spPr bwMode="auto">
            <a:xfrm>
              <a:off x="6107113" y="4905375"/>
              <a:ext cx="384175" cy="227013"/>
            </a:xfrm>
            <a:custGeom>
              <a:avLst/>
              <a:gdLst>
                <a:gd name="T0" fmla="*/ 125 w 1067"/>
                <a:gd name="T1" fmla="*/ 300 h 632"/>
                <a:gd name="T2" fmla="*/ 464 w 1067"/>
                <a:gd name="T3" fmla="*/ 141 h 632"/>
                <a:gd name="T4" fmla="*/ 514 w 1067"/>
                <a:gd name="T5" fmla="*/ 119 h 632"/>
                <a:gd name="T6" fmla="*/ 513 w 1067"/>
                <a:gd name="T7" fmla="*/ 119 h 632"/>
                <a:gd name="T8" fmla="*/ 560 w 1067"/>
                <a:gd name="T9" fmla="*/ 96 h 632"/>
                <a:gd name="T10" fmla="*/ 560 w 1067"/>
                <a:gd name="T11" fmla="*/ 96 h 632"/>
                <a:gd name="T12" fmla="*/ 766 w 1067"/>
                <a:gd name="T13" fmla="*/ 41 h 632"/>
                <a:gd name="T14" fmla="*/ 1023 w 1067"/>
                <a:gd name="T15" fmla="*/ 87 h 632"/>
                <a:gd name="T16" fmla="*/ 1057 w 1067"/>
                <a:gd name="T17" fmla="*/ 188 h 632"/>
                <a:gd name="T18" fmla="*/ 979 w 1067"/>
                <a:gd name="T19" fmla="*/ 420 h 632"/>
                <a:gd name="T20" fmla="*/ 928 w 1067"/>
                <a:gd name="T21" fmla="*/ 585 h 632"/>
                <a:gd name="T22" fmla="*/ 843 w 1067"/>
                <a:gd name="T23" fmla="*/ 585 h 632"/>
                <a:gd name="T24" fmla="*/ 808 w 1067"/>
                <a:gd name="T25" fmla="*/ 550 h 632"/>
                <a:gd name="T26" fmla="*/ 803 w 1067"/>
                <a:gd name="T27" fmla="*/ 529 h 632"/>
                <a:gd name="T28" fmla="*/ 559 w 1067"/>
                <a:gd name="T29" fmla="*/ 370 h 632"/>
                <a:gd name="T30" fmla="*/ 528 w 1067"/>
                <a:gd name="T31" fmla="*/ 361 h 632"/>
                <a:gd name="T32" fmla="*/ 380 w 1067"/>
                <a:gd name="T33" fmla="*/ 364 h 632"/>
                <a:gd name="T34" fmla="*/ 342 w 1067"/>
                <a:gd name="T35" fmla="*/ 530 h 632"/>
                <a:gd name="T36" fmla="*/ 343 w 1067"/>
                <a:gd name="T37" fmla="*/ 565 h 632"/>
                <a:gd name="T38" fmla="*/ 319 w 1067"/>
                <a:gd name="T39" fmla="*/ 613 h 632"/>
                <a:gd name="T40" fmla="*/ 287 w 1067"/>
                <a:gd name="T41" fmla="*/ 629 h 632"/>
                <a:gd name="T42" fmla="*/ 252 w 1067"/>
                <a:gd name="T43" fmla="*/ 629 h 632"/>
                <a:gd name="T44" fmla="*/ 15 w 1067"/>
                <a:gd name="T45" fmla="*/ 432 h 632"/>
                <a:gd name="T46" fmla="*/ 125 w 1067"/>
                <a:gd name="T47" fmla="*/ 30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7" h="632">
                  <a:moveTo>
                    <a:pt x="125" y="300"/>
                  </a:moveTo>
                  <a:cubicBezTo>
                    <a:pt x="235" y="240"/>
                    <a:pt x="346" y="183"/>
                    <a:pt x="464" y="141"/>
                  </a:cubicBezTo>
                  <a:cubicBezTo>
                    <a:pt x="481" y="132"/>
                    <a:pt x="502" y="135"/>
                    <a:pt x="514" y="119"/>
                  </a:cubicBezTo>
                  <a:lnTo>
                    <a:pt x="513" y="119"/>
                  </a:lnTo>
                  <a:cubicBezTo>
                    <a:pt x="527" y="107"/>
                    <a:pt x="548" y="112"/>
                    <a:pt x="560" y="96"/>
                  </a:cubicBezTo>
                  <a:lnTo>
                    <a:pt x="560" y="96"/>
                  </a:lnTo>
                  <a:cubicBezTo>
                    <a:pt x="631" y="84"/>
                    <a:pt x="699" y="74"/>
                    <a:pt x="766" y="41"/>
                  </a:cubicBezTo>
                  <a:cubicBezTo>
                    <a:pt x="857" y="0"/>
                    <a:pt x="944" y="46"/>
                    <a:pt x="1023" y="87"/>
                  </a:cubicBezTo>
                  <a:cubicBezTo>
                    <a:pt x="1060" y="106"/>
                    <a:pt x="1066" y="148"/>
                    <a:pt x="1057" y="188"/>
                  </a:cubicBezTo>
                  <a:cubicBezTo>
                    <a:pt x="1040" y="269"/>
                    <a:pt x="1034" y="353"/>
                    <a:pt x="979" y="420"/>
                  </a:cubicBezTo>
                  <a:cubicBezTo>
                    <a:pt x="941" y="469"/>
                    <a:pt x="950" y="532"/>
                    <a:pt x="928" y="585"/>
                  </a:cubicBezTo>
                  <a:cubicBezTo>
                    <a:pt x="899" y="608"/>
                    <a:pt x="872" y="599"/>
                    <a:pt x="843" y="585"/>
                  </a:cubicBezTo>
                  <a:cubicBezTo>
                    <a:pt x="828" y="577"/>
                    <a:pt x="815" y="565"/>
                    <a:pt x="808" y="550"/>
                  </a:cubicBezTo>
                  <a:cubicBezTo>
                    <a:pt x="805" y="542"/>
                    <a:pt x="803" y="536"/>
                    <a:pt x="803" y="529"/>
                  </a:cubicBezTo>
                  <a:cubicBezTo>
                    <a:pt x="771" y="335"/>
                    <a:pt x="747" y="318"/>
                    <a:pt x="559" y="370"/>
                  </a:cubicBezTo>
                  <a:cubicBezTo>
                    <a:pt x="548" y="368"/>
                    <a:pt x="537" y="365"/>
                    <a:pt x="528" y="361"/>
                  </a:cubicBezTo>
                  <a:cubicBezTo>
                    <a:pt x="478" y="301"/>
                    <a:pt x="429" y="327"/>
                    <a:pt x="380" y="364"/>
                  </a:cubicBezTo>
                  <a:cubicBezTo>
                    <a:pt x="319" y="409"/>
                    <a:pt x="302" y="463"/>
                    <a:pt x="342" y="530"/>
                  </a:cubicBezTo>
                  <a:cubicBezTo>
                    <a:pt x="343" y="542"/>
                    <a:pt x="343" y="553"/>
                    <a:pt x="343" y="565"/>
                  </a:cubicBezTo>
                  <a:cubicBezTo>
                    <a:pt x="340" y="584"/>
                    <a:pt x="331" y="599"/>
                    <a:pt x="319" y="613"/>
                  </a:cubicBezTo>
                  <a:cubicBezTo>
                    <a:pt x="310" y="620"/>
                    <a:pt x="299" y="626"/>
                    <a:pt x="287" y="629"/>
                  </a:cubicBezTo>
                  <a:cubicBezTo>
                    <a:pt x="275" y="631"/>
                    <a:pt x="264" y="631"/>
                    <a:pt x="252" y="629"/>
                  </a:cubicBezTo>
                  <a:cubicBezTo>
                    <a:pt x="120" y="619"/>
                    <a:pt x="41" y="556"/>
                    <a:pt x="15" y="432"/>
                  </a:cubicBezTo>
                  <a:cubicBezTo>
                    <a:pt x="0" y="353"/>
                    <a:pt x="73" y="333"/>
                    <a:pt x="125" y="300"/>
                  </a:cubicBezTo>
                </a:path>
              </a:pathLst>
            </a:custGeom>
            <a:solidFill>
              <a:srgbClr val="3C3C3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02" name="Forme libre 2001"/>
            <p:cNvSpPr>
              <a:spLocks noChangeArrowheads="1"/>
            </p:cNvSpPr>
            <p:nvPr userDrawn="1"/>
          </p:nvSpPr>
          <p:spPr bwMode="auto">
            <a:xfrm>
              <a:off x="7010400" y="4246563"/>
              <a:ext cx="395288" cy="327025"/>
            </a:xfrm>
            <a:custGeom>
              <a:avLst/>
              <a:gdLst>
                <a:gd name="T0" fmla="*/ 0 w 1100"/>
                <a:gd name="T1" fmla="*/ 826 h 910"/>
                <a:gd name="T2" fmla="*/ 137 w 1100"/>
                <a:gd name="T3" fmla="*/ 823 h 910"/>
                <a:gd name="T4" fmla="*/ 194 w 1100"/>
                <a:gd name="T5" fmla="*/ 746 h 910"/>
                <a:gd name="T6" fmla="*/ 191 w 1100"/>
                <a:gd name="T7" fmla="*/ 735 h 910"/>
                <a:gd name="T8" fmla="*/ 282 w 1100"/>
                <a:gd name="T9" fmla="*/ 466 h 910"/>
                <a:gd name="T10" fmla="*/ 612 w 1100"/>
                <a:gd name="T11" fmla="*/ 284 h 910"/>
                <a:gd name="T12" fmla="*/ 928 w 1100"/>
                <a:gd name="T13" fmla="*/ 81 h 910"/>
                <a:gd name="T14" fmla="*/ 1078 w 1100"/>
                <a:gd name="T15" fmla="*/ 0 h 910"/>
                <a:gd name="T16" fmla="*/ 1090 w 1100"/>
                <a:gd name="T17" fmla="*/ 42 h 910"/>
                <a:gd name="T18" fmla="*/ 766 w 1100"/>
                <a:gd name="T19" fmla="*/ 483 h 910"/>
                <a:gd name="T20" fmla="*/ 629 w 1100"/>
                <a:gd name="T21" fmla="*/ 584 h 910"/>
                <a:gd name="T22" fmla="*/ 255 w 1100"/>
                <a:gd name="T23" fmla="*/ 645 h 910"/>
                <a:gd name="T24" fmla="*/ 250 w 1100"/>
                <a:gd name="T25" fmla="*/ 642 h 910"/>
                <a:gd name="T26" fmla="*/ 256 w 1100"/>
                <a:gd name="T27" fmla="*/ 646 h 910"/>
                <a:gd name="T28" fmla="*/ 325 w 1100"/>
                <a:gd name="T29" fmla="*/ 817 h 910"/>
                <a:gd name="T30" fmla="*/ 134 w 1100"/>
                <a:gd name="T31" fmla="*/ 854 h 910"/>
                <a:gd name="T32" fmla="*/ 0 w 1100"/>
                <a:gd name="T33" fmla="*/ 826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00" h="910">
                  <a:moveTo>
                    <a:pt x="0" y="826"/>
                  </a:moveTo>
                  <a:cubicBezTo>
                    <a:pt x="46" y="826"/>
                    <a:pt x="91" y="826"/>
                    <a:pt x="137" y="823"/>
                  </a:cubicBezTo>
                  <a:cubicBezTo>
                    <a:pt x="185" y="820"/>
                    <a:pt x="204" y="793"/>
                    <a:pt x="194" y="746"/>
                  </a:cubicBezTo>
                  <a:cubicBezTo>
                    <a:pt x="192" y="742"/>
                    <a:pt x="192" y="738"/>
                    <a:pt x="191" y="735"/>
                  </a:cubicBezTo>
                  <a:cubicBezTo>
                    <a:pt x="111" y="608"/>
                    <a:pt x="189" y="536"/>
                    <a:pt x="282" y="466"/>
                  </a:cubicBezTo>
                  <a:cubicBezTo>
                    <a:pt x="383" y="390"/>
                    <a:pt x="504" y="347"/>
                    <a:pt x="612" y="284"/>
                  </a:cubicBezTo>
                  <a:cubicBezTo>
                    <a:pt x="721" y="220"/>
                    <a:pt x="834" y="165"/>
                    <a:pt x="928" y="81"/>
                  </a:cubicBezTo>
                  <a:cubicBezTo>
                    <a:pt x="971" y="45"/>
                    <a:pt x="1020" y="13"/>
                    <a:pt x="1078" y="0"/>
                  </a:cubicBezTo>
                  <a:cubicBezTo>
                    <a:pt x="1089" y="13"/>
                    <a:pt x="1099" y="31"/>
                    <a:pt x="1090" y="42"/>
                  </a:cubicBezTo>
                  <a:cubicBezTo>
                    <a:pt x="974" y="182"/>
                    <a:pt x="960" y="397"/>
                    <a:pt x="766" y="483"/>
                  </a:cubicBezTo>
                  <a:cubicBezTo>
                    <a:pt x="714" y="506"/>
                    <a:pt x="672" y="545"/>
                    <a:pt x="629" y="584"/>
                  </a:cubicBezTo>
                  <a:cubicBezTo>
                    <a:pt x="510" y="640"/>
                    <a:pt x="391" y="698"/>
                    <a:pt x="255" y="645"/>
                  </a:cubicBezTo>
                  <a:cubicBezTo>
                    <a:pt x="250" y="641"/>
                    <a:pt x="249" y="642"/>
                    <a:pt x="250" y="642"/>
                  </a:cubicBezTo>
                  <a:cubicBezTo>
                    <a:pt x="252" y="643"/>
                    <a:pt x="255" y="644"/>
                    <a:pt x="256" y="646"/>
                  </a:cubicBezTo>
                  <a:cubicBezTo>
                    <a:pt x="337" y="680"/>
                    <a:pt x="353" y="752"/>
                    <a:pt x="325" y="817"/>
                  </a:cubicBezTo>
                  <a:cubicBezTo>
                    <a:pt x="287" y="909"/>
                    <a:pt x="203" y="863"/>
                    <a:pt x="134" y="854"/>
                  </a:cubicBezTo>
                  <a:cubicBezTo>
                    <a:pt x="88" y="843"/>
                    <a:pt x="41" y="854"/>
                    <a:pt x="0" y="826"/>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03" name="Forme libre 2002"/>
            <p:cNvSpPr>
              <a:spLocks noChangeArrowheads="1"/>
            </p:cNvSpPr>
            <p:nvPr userDrawn="1"/>
          </p:nvSpPr>
          <p:spPr bwMode="auto">
            <a:xfrm>
              <a:off x="6600825" y="4632325"/>
              <a:ext cx="446088" cy="279400"/>
            </a:xfrm>
            <a:custGeom>
              <a:avLst/>
              <a:gdLst>
                <a:gd name="T0" fmla="*/ 83 w 1238"/>
                <a:gd name="T1" fmla="*/ 441 h 777"/>
                <a:gd name="T2" fmla="*/ 637 w 1238"/>
                <a:gd name="T3" fmla="*/ 175 h 777"/>
                <a:gd name="T4" fmla="*/ 971 w 1238"/>
                <a:gd name="T5" fmla="*/ 30 h 777"/>
                <a:gd name="T6" fmla="*/ 1103 w 1238"/>
                <a:gd name="T7" fmla="*/ 15 h 777"/>
                <a:gd name="T8" fmla="*/ 1197 w 1238"/>
                <a:gd name="T9" fmla="*/ 232 h 777"/>
                <a:gd name="T10" fmla="*/ 1179 w 1238"/>
                <a:gd name="T11" fmla="*/ 243 h 777"/>
                <a:gd name="T12" fmla="*/ 791 w 1238"/>
                <a:gd name="T13" fmla="*/ 325 h 777"/>
                <a:gd name="T14" fmla="*/ 814 w 1238"/>
                <a:gd name="T15" fmla="*/ 401 h 777"/>
                <a:gd name="T16" fmla="*/ 854 w 1238"/>
                <a:gd name="T17" fmla="*/ 539 h 777"/>
                <a:gd name="T18" fmla="*/ 721 w 1238"/>
                <a:gd name="T19" fmla="*/ 638 h 777"/>
                <a:gd name="T20" fmla="*/ 687 w 1238"/>
                <a:gd name="T21" fmla="*/ 516 h 777"/>
                <a:gd name="T22" fmla="*/ 527 w 1238"/>
                <a:gd name="T23" fmla="*/ 417 h 777"/>
                <a:gd name="T24" fmla="*/ 225 w 1238"/>
                <a:gd name="T25" fmla="*/ 675 h 777"/>
                <a:gd name="T26" fmla="*/ 64 w 1238"/>
                <a:gd name="T27" fmla="*/ 721 h 777"/>
                <a:gd name="T28" fmla="*/ 83 w 1238"/>
                <a:gd name="T29" fmla="*/ 441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8" h="777">
                  <a:moveTo>
                    <a:pt x="83" y="441"/>
                  </a:moveTo>
                  <a:cubicBezTo>
                    <a:pt x="261" y="337"/>
                    <a:pt x="452" y="261"/>
                    <a:pt x="637" y="175"/>
                  </a:cubicBezTo>
                  <a:cubicBezTo>
                    <a:pt x="747" y="125"/>
                    <a:pt x="854" y="64"/>
                    <a:pt x="971" y="30"/>
                  </a:cubicBezTo>
                  <a:cubicBezTo>
                    <a:pt x="1014" y="18"/>
                    <a:pt x="1055" y="0"/>
                    <a:pt x="1103" y="15"/>
                  </a:cubicBezTo>
                  <a:cubicBezTo>
                    <a:pt x="1217" y="53"/>
                    <a:pt x="1237" y="98"/>
                    <a:pt x="1197" y="232"/>
                  </a:cubicBezTo>
                  <a:cubicBezTo>
                    <a:pt x="1193" y="236"/>
                    <a:pt x="1184" y="246"/>
                    <a:pt x="1179" y="243"/>
                  </a:cubicBezTo>
                  <a:cubicBezTo>
                    <a:pt x="1023" y="145"/>
                    <a:pt x="919" y="296"/>
                    <a:pt x="791" y="325"/>
                  </a:cubicBezTo>
                  <a:cubicBezTo>
                    <a:pt x="770" y="360"/>
                    <a:pt x="788" y="385"/>
                    <a:pt x="814" y="401"/>
                  </a:cubicBezTo>
                  <a:cubicBezTo>
                    <a:pt x="869" y="437"/>
                    <a:pt x="877" y="490"/>
                    <a:pt x="854" y="539"/>
                  </a:cubicBezTo>
                  <a:cubicBezTo>
                    <a:pt x="829" y="591"/>
                    <a:pt x="800" y="652"/>
                    <a:pt x="721" y="638"/>
                  </a:cubicBezTo>
                  <a:cubicBezTo>
                    <a:pt x="672" y="608"/>
                    <a:pt x="686" y="562"/>
                    <a:pt x="687" y="516"/>
                  </a:cubicBezTo>
                  <a:cubicBezTo>
                    <a:pt x="690" y="406"/>
                    <a:pt x="626" y="372"/>
                    <a:pt x="527" y="417"/>
                  </a:cubicBezTo>
                  <a:cubicBezTo>
                    <a:pt x="400" y="473"/>
                    <a:pt x="284" y="533"/>
                    <a:pt x="225" y="675"/>
                  </a:cubicBezTo>
                  <a:cubicBezTo>
                    <a:pt x="200" y="733"/>
                    <a:pt x="138" y="776"/>
                    <a:pt x="64" y="721"/>
                  </a:cubicBezTo>
                  <a:cubicBezTo>
                    <a:pt x="0" y="609"/>
                    <a:pt x="6" y="511"/>
                    <a:pt x="83" y="441"/>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04" name="Forme libre 2003"/>
            <p:cNvSpPr>
              <a:spLocks noChangeArrowheads="1"/>
            </p:cNvSpPr>
            <p:nvPr userDrawn="1"/>
          </p:nvSpPr>
          <p:spPr bwMode="auto">
            <a:xfrm>
              <a:off x="6308725" y="4865688"/>
              <a:ext cx="230188" cy="255587"/>
            </a:xfrm>
            <a:custGeom>
              <a:avLst/>
              <a:gdLst>
                <a:gd name="T0" fmla="*/ 366 w 639"/>
                <a:gd name="T1" fmla="*/ 692 h 709"/>
                <a:gd name="T2" fmla="*/ 380 w 639"/>
                <a:gd name="T3" fmla="*/ 517 h 709"/>
                <a:gd name="T4" fmla="*/ 438 w 639"/>
                <a:gd name="T5" fmla="*/ 311 h 709"/>
                <a:gd name="T6" fmla="*/ 375 w 639"/>
                <a:gd name="T7" fmla="*/ 212 h 709"/>
                <a:gd name="T8" fmla="*/ 116 w 639"/>
                <a:gd name="T9" fmla="*/ 244 h 709"/>
                <a:gd name="T10" fmla="*/ 0 w 639"/>
                <a:gd name="T11" fmla="*/ 209 h 709"/>
                <a:gd name="T12" fmla="*/ 453 w 639"/>
                <a:gd name="T13" fmla="*/ 0 h 709"/>
                <a:gd name="T14" fmla="*/ 629 w 639"/>
                <a:gd name="T15" fmla="*/ 160 h 709"/>
                <a:gd name="T16" fmla="*/ 626 w 639"/>
                <a:gd name="T17" fmla="*/ 409 h 709"/>
                <a:gd name="T18" fmla="*/ 522 w 639"/>
                <a:gd name="T19" fmla="*/ 549 h 709"/>
                <a:gd name="T20" fmla="*/ 429 w 639"/>
                <a:gd name="T21" fmla="*/ 695 h 709"/>
                <a:gd name="T22" fmla="*/ 380 w 639"/>
                <a:gd name="T23" fmla="*/ 702 h 709"/>
                <a:gd name="T24" fmla="*/ 366 w 639"/>
                <a:gd name="T25" fmla="*/ 692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709">
                  <a:moveTo>
                    <a:pt x="366" y="692"/>
                  </a:moveTo>
                  <a:cubicBezTo>
                    <a:pt x="334" y="630"/>
                    <a:pt x="351" y="572"/>
                    <a:pt x="380" y="517"/>
                  </a:cubicBezTo>
                  <a:cubicBezTo>
                    <a:pt x="414" y="452"/>
                    <a:pt x="420" y="380"/>
                    <a:pt x="438" y="311"/>
                  </a:cubicBezTo>
                  <a:cubicBezTo>
                    <a:pt x="453" y="256"/>
                    <a:pt x="429" y="227"/>
                    <a:pt x="375" y="212"/>
                  </a:cubicBezTo>
                  <a:cubicBezTo>
                    <a:pt x="284" y="186"/>
                    <a:pt x="195" y="186"/>
                    <a:pt x="116" y="244"/>
                  </a:cubicBezTo>
                  <a:cubicBezTo>
                    <a:pt x="58" y="287"/>
                    <a:pt x="27" y="256"/>
                    <a:pt x="0" y="209"/>
                  </a:cubicBezTo>
                  <a:cubicBezTo>
                    <a:pt x="143" y="122"/>
                    <a:pt x="301" y="65"/>
                    <a:pt x="453" y="0"/>
                  </a:cubicBezTo>
                  <a:cubicBezTo>
                    <a:pt x="502" y="7"/>
                    <a:pt x="627" y="119"/>
                    <a:pt x="629" y="160"/>
                  </a:cubicBezTo>
                  <a:cubicBezTo>
                    <a:pt x="632" y="243"/>
                    <a:pt x="638" y="327"/>
                    <a:pt x="626" y="409"/>
                  </a:cubicBezTo>
                  <a:cubicBezTo>
                    <a:pt x="617" y="469"/>
                    <a:pt x="608" y="531"/>
                    <a:pt x="522" y="549"/>
                  </a:cubicBezTo>
                  <a:cubicBezTo>
                    <a:pt x="461" y="563"/>
                    <a:pt x="456" y="641"/>
                    <a:pt x="429" y="695"/>
                  </a:cubicBezTo>
                  <a:cubicBezTo>
                    <a:pt x="414" y="705"/>
                    <a:pt x="398" y="708"/>
                    <a:pt x="380" y="702"/>
                  </a:cubicBezTo>
                  <a:cubicBezTo>
                    <a:pt x="375" y="699"/>
                    <a:pt x="371" y="695"/>
                    <a:pt x="366" y="692"/>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05" name="Forme libre 2004"/>
            <p:cNvSpPr>
              <a:spLocks noChangeArrowheads="1"/>
            </p:cNvSpPr>
            <p:nvPr userDrawn="1"/>
          </p:nvSpPr>
          <p:spPr bwMode="auto">
            <a:xfrm>
              <a:off x="5870575" y="5013325"/>
              <a:ext cx="338138" cy="225425"/>
            </a:xfrm>
            <a:custGeom>
              <a:avLst/>
              <a:gdLst>
                <a:gd name="T0" fmla="*/ 782 w 940"/>
                <a:gd name="T1" fmla="*/ 0 h 625"/>
                <a:gd name="T2" fmla="*/ 733 w 940"/>
                <a:gd name="T3" fmla="*/ 61 h 625"/>
                <a:gd name="T4" fmla="*/ 761 w 940"/>
                <a:gd name="T5" fmla="*/ 146 h 625"/>
                <a:gd name="T6" fmla="*/ 793 w 940"/>
                <a:gd name="T7" fmla="*/ 261 h 625"/>
                <a:gd name="T8" fmla="*/ 923 w 940"/>
                <a:gd name="T9" fmla="*/ 302 h 625"/>
                <a:gd name="T10" fmla="*/ 933 w 940"/>
                <a:gd name="T11" fmla="*/ 316 h 625"/>
                <a:gd name="T12" fmla="*/ 939 w 940"/>
                <a:gd name="T13" fmla="*/ 349 h 625"/>
                <a:gd name="T14" fmla="*/ 866 w 940"/>
                <a:gd name="T15" fmla="*/ 548 h 625"/>
                <a:gd name="T16" fmla="*/ 764 w 940"/>
                <a:gd name="T17" fmla="*/ 618 h 625"/>
                <a:gd name="T18" fmla="*/ 672 w 940"/>
                <a:gd name="T19" fmla="*/ 554 h 625"/>
                <a:gd name="T20" fmla="*/ 639 w 940"/>
                <a:gd name="T21" fmla="*/ 439 h 625"/>
                <a:gd name="T22" fmla="*/ 640 w 940"/>
                <a:gd name="T23" fmla="*/ 293 h 625"/>
                <a:gd name="T24" fmla="*/ 510 w 940"/>
                <a:gd name="T25" fmla="*/ 322 h 625"/>
                <a:gd name="T26" fmla="*/ 403 w 940"/>
                <a:gd name="T27" fmla="*/ 351 h 625"/>
                <a:gd name="T28" fmla="*/ 283 w 940"/>
                <a:gd name="T29" fmla="*/ 397 h 625"/>
                <a:gd name="T30" fmla="*/ 263 w 940"/>
                <a:gd name="T31" fmla="*/ 421 h 625"/>
                <a:gd name="T32" fmla="*/ 245 w 940"/>
                <a:gd name="T33" fmla="*/ 447 h 625"/>
                <a:gd name="T34" fmla="*/ 219 w 940"/>
                <a:gd name="T35" fmla="*/ 468 h 625"/>
                <a:gd name="T36" fmla="*/ 168 w 940"/>
                <a:gd name="T37" fmla="*/ 476 h 625"/>
                <a:gd name="T38" fmla="*/ 136 w 940"/>
                <a:gd name="T39" fmla="*/ 465 h 625"/>
                <a:gd name="T40" fmla="*/ 3 w 940"/>
                <a:gd name="T41" fmla="*/ 406 h 625"/>
                <a:gd name="T42" fmla="*/ 127 w 940"/>
                <a:gd name="T43" fmla="*/ 313 h 625"/>
                <a:gd name="T44" fmla="*/ 140 w 940"/>
                <a:gd name="T45" fmla="*/ 300 h 625"/>
                <a:gd name="T46" fmla="*/ 188 w 940"/>
                <a:gd name="T47" fmla="*/ 276 h 625"/>
                <a:gd name="T48" fmla="*/ 185 w 940"/>
                <a:gd name="T49" fmla="*/ 277 h 625"/>
                <a:gd name="T50" fmla="*/ 233 w 940"/>
                <a:gd name="T51" fmla="*/ 255 h 625"/>
                <a:gd name="T52" fmla="*/ 234 w 940"/>
                <a:gd name="T53" fmla="*/ 255 h 625"/>
                <a:gd name="T54" fmla="*/ 232 w 940"/>
                <a:gd name="T55" fmla="*/ 256 h 625"/>
                <a:gd name="T56" fmla="*/ 233 w 940"/>
                <a:gd name="T57" fmla="*/ 255 h 625"/>
                <a:gd name="T58" fmla="*/ 279 w 940"/>
                <a:gd name="T59" fmla="*/ 234 h 625"/>
                <a:gd name="T60" fmla="*/ 280 w 940"/>
                <a:gd name="T61" fmla="*/ 233 h 625"/>
                <a:gd name="T62" fmla="*/ 278 w 940"/>
                <a:gd name="T63" fmla="*/ 235 h 625"/>
                <a:gd name="T64" fmla="*/ 279 w 940"/>
                <a:gd name="T65" fmla="*/ 234 h 625"/>
                <a:gd name="T66" fmla="*/ 325 w 940"/>
                <a:gd name="T67" fmla="*/ 212 h 625"/>
                <a:gd name="T68" fmla="*/ 324 w 940"/>
                <a:gd name="T69" fmla="*/ 212 h 625"/>
                <a:gd name="T70" fmla="*/ 371 w 940"/>
                <a:gd name="T71" fmla="*/ 190 h 625"/>
                <a:gd name="T72" fmla="*/ 416 w 940"/>
                <a:gd name="T73" fmla="*/ 169 h 625"/>
                <a:gd name="T74" fmla="*/ 429 w 940"/>
                <a:gd name="T75" fmla="*/ 164 h 625"/>
                <a:gd name="T76" fmla="*/ 484 w 940"/>
                <a:gd name="T77" fmla="*/ 140 h 625"/>
                <a:gd name="T78" fmla="*/ 625 w 940"/>
                <a:gd name="T79" fmla="*/ 61 h 625"/>
                <a:gd name="T80" fmla="*/ 782 w 940"/>
                <a:gd name="T81" fmla="*/ 0 h 625"/>
                <a:gd name="T82" fmla="*/ 142 w 940"/>
                <a:gd name="T83" fmla="*/ 297 h 625"/>
                <a:gd name="T84" fmla="*/ 139 w 940"/>
                <a:gd name="T85" fmla="*/ 300 h 625"/>
                <a:gd name="T86" fmla="*/ 140 w 940"/>
                <a:gd name="T87" fmla="*/ 300 h 625"/>
                <a:gd name="T88" fmla="*/ 142 w 940"/>
                <a:gd name="T89" fmla="*/ 297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0" h="625">
                  <a:moveTo>
                    <a:pt x="782" y="0"/>
                  </a:moveTo>
                  <a:cubicBezTo>
                    <a:pt x="765" y="19"/>
                    <a:pt x="744" y="38"/>
                    <a:pt x="733" y="61"/>
                  </a:cubicBezTo>
                  <a:cubicBezTo>
                    <a:pt x="718" y="94"/>
                    <a:pt x="701" y="131"/>
                    <a:pt x="761" y="146"/>
                  </a:cubicBezTo>
                  <a:cubicBezTo>
                    <a:pt x="828" y="164"/>
                    <a:pt x="787" y="221"/>
                    <a:pt x="793" y="261"/>
                  </a:cubicBezTo>
                  <a:cubicBezTo>
                    <a:pt x="828" y="302"/>
                    <a:pt x="895" y="239"/>
                    <a:pt x="923" y="302"/>
                  </a:cubicBezTo>
                  <a:cubicBezTo>
                    <a:pt x="926" y="306"/>
                    <a:pt x="930" y="311"/>
                    <a:pt x="933" y="316"/>
                  </a:cubicBezTo>
                  <a:cubicBezTo>
                    <a:pt x="938" y="326"/>
                    <a:pt x="939" y="337"/>
                    <a:pt x="939" y="349"/>
                  </a:cubicBezTo>
                  <a:cubicBezTo>
                    <a:pt x="918" y="416"/>
                    <a:pt x="898" y="485"/>
                    <a:pt x="866" y="548"/>
                  </a:cubicBezTo>
                  <a:cubicBezTo>
                    <a:pt x="843" y="592"/>
                    <a:pt x="819" y="624"/>
                    <a:pt x="764" y="618"/>
                  </a:cubicBezTo>
                  <a:cubicBezTo>
                    <a:pt x="727" y="606"/>
                    <a:pt x="704" y="574"/>
                    <a:pt x="672" y="554"/>
                  </a:cubicBezTo>
                  <a:cubicBezTo>
                    <a:pt x="628" y="526"/>
                    <a:pt x="612" y="488"/>
                    <a:pt x="639" y="439"/>
                  </a:cubicBezTo>
                  <a:cubicBezTo>
                    <a:pt x="667" y="390"/>
                    <a:pt x="680" y="332"/>
                    <a:pt x="640" y="293"/>
                  </a:cubicBezTo>
                  <a:cubicBezTo>
                    <a:pt x="596" y="248"/>
                    <a:pt x="550" y="296"/>
                    <a:pt x="510" y="322"/>
                  </a:cubicBezTo>
                  <a:cubicBezTo>
                    <a:pt x="477" y="345"/>
                    <a:pt x="443" y="354"/>
                    <a:pt x="403" y="351"/>
                  </a:cubicBezTo>
                  <a:cubicBezTo>
                    <a:pt x="356" y="348"/>
                    <a:pt x="313" y="354"/>
                    <a:pt x="283" y="397"/>
                  </a:cubicBezTo>
                  <a:cubicBezTo>
                    <a:pt x="277" y="404"/>
                    <a:pt x="269" y="413"/>
                    <a:pt x="263" y="421"/>
                  </a:cubicBezTo>
                  <a:cubicBezTo>
                    <a:pt x="257" y="430"/>
                    <a:pt x="251" y="438"/>
                    <a:pt x="245" y="447"/>
                  </a:cubicBezTo>
                  <a:cubicBezTo>
                    <a:pt x="237" y="456"/>
                    <a:pt x="229" y="462"/>
                    <a:pt x="219" y="468"/>
                  </a:cubicBezTo>
                  <a:cubicBezTo>
                    <a:pt x="203" y="476"/>
                    <a:pt x="186" y="478"/>
                    <a:pt x="168" y="476"/>
                  </a:cubicBezTo>
                  <a:cubicBezTo>
                    <a:pt x="157" y="474"/>
                    <a:pt x="147" y="470"/>
                    <a:pt x="136" y="465"/>
                  </a:cubicBezTo>
                  <a:cubicBezTo>
                    <a:pt x="99" y="424"/>
                    <a:pt x="6" y="485"/>
                    <a:pt x="3" y="406"/>
                  </a:cubicBezTo>
                  <a:cubicBezTo>
                    <a:pt x="0" y="342"/>
                    <a:pt x="83" y="342"/>
                    <a:pt x="127" y="313"/>
                  </a:cubicBezTo>
                  <a:cubicBezTo>
                    <a:pt x="132" y="309"/>
                    <a:pt x="136" y="305"/>
                    <a:pt x="140" y="300"/>
                  </a:cubicBezTo>
                  <a:cubicBezTo>
                    <a:pt x="156" y="291"/>
                    <a:pt x="178" y="294"/>
                    <a:pt x="188" y="276"/>
                  </a:cubicBezTo>
                  <a:lnTo>
                    <a:pt x="185" y="277"/>
                  </a:lnTo>
                  <a:cubicBezTo>
                    <a:pt x="200" y="268"/>
                    <a:pt x="221" y="271"/>
                    <a:pt x="233" y="255"/>
                  </a:cubicBezTo>
                  <a:lnTo>
                    <a:pt x="234" y="255"/>
                  </a:lnTo>
                  <a:lnTo>
                    <a:pt x="232" y="256"/>
                  </a:lnTo>
                  <a:cubicBezTo>
                    <a:pt x="233" y="256"/>
                    <a:pt x="233" y="256"/>
                    <a:pt x="233" y="255"/>
                  </a:cubicBezTo>
                  <a:cubicBezTo>
                    <a:pt x="247" y="246"/>
                    <a:pt x="269" y="248"/>
                    <a:pt x="279" y="234"/>
                  </a:cubicBezTo>
                  <a:cubicBezTo>
                    <a:pt x="279" y="234"/>
                    <a:pt x="279" y="233"/>
                    <a:pt x="280" y="233"/>
                  </a:cubicBezTo>
                  <a:lnTo>
                    <a:pt x="278" y="235"/>
                  </a:lnTo>
                  <a:cubicBezTo>
                    <a:pt x="278" y="234"/>
                    <a:pt x="279" y="234"/>
                    <a:pt x="279" y="234"/>
                  </a:cubicBezTo>
                  <a:cubicBezTo>
                    <a:pt x="293" y="223"/>
                    <a:pt x="314" y="227"/>
                    <a:pt x="325" y="212"/>
                  </a:cubicBezTo>
                  <a:lnTo>
                    <a:pt x="324" y="212"/>
                  </a:lnTo>
                  <a:cubicBezTo>
                    <a:pt x="338" y="200"/>
                    <a:pt x="358" y="203"/>
                    <a:pt x="371" y="190"/>
                  </a:cubicBezTo>
                  <a:cubicBezTo>
                    <a:pt x="383" y="177"/>
                    <a:pt x="403" y="181"/>
                    <a:pt x="416" y="169"/>
                  </a:cubicBezTo>
                  <a:cubicBezTo>
                    <a:pt x="419" y="164"/>
                    <a:pt x="423" y="163"/>
                    <a:pt x="429" y="164"/>
                  </a:cubicBezTo>
                  <a:cubicBezTo>
                    <a:pt x="448" y="157"/>
                    <a:pt x="471" y="160"/>
                    <a:pt x="484" y="140"/>
                  </a:cubicBezTo>
                  <a:cubicBezTo>
                    <a:pt x="532" y="114"/>
                    <a:pt x="579" y="88"/>
                    <a:pt x="625" y="61"/>
                  </a:cubicBezTo>
                  <a:cubicBezTo>
                    <a:pt x="681" y="47"/>
                    <a:pt x="724" y="4"/>
                    <a:pt x="782" y="0"/>
                  </a:cubicBezTo>
                  <a:close/>
                  <a:moveTo>
                    <a:pt x="142" y="297"/>
                  </a:moveTo>
                  <a:lnTo>
                    <a:pt x="139" y="300"/>
                  </a:lnTo>
                  <a:cubicBezTo>
                    <a:pt x="140" y="300"/>
                    <a:pt x="140" y="300"/>
                    <a:pt x="140" y="300"/>
                  </a:cubicBezTo>
                  <a:cubicBezTo>
                    <a:pt x="141" y="299"/>
                    <a:pt x="142" y="298"/>
                    <a:pt x="142" y="297"/>
                  </a:cubicBezTo>
                  <a:close/>
                </a:path>
              </a:pathLst>
            </a:custGeom>
            <a:solidFill>
              <a:srgbClr val="4E4E4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06" name="Forme libre 2005"/>
            <p:cNvSpPr>
              <a:spLocks noChangeArrowheads="1"/>
            </p:cNvSpPr>
            <p:nvPr userDrawn="1"/>
          </p:nvSpPr>
          <p:spPr bwMode="auto">
            <a:xfrm>
              <a:off x="6457950" y="4791075"/>
              <a:ext cx="176213" cy="390525"/>
            </a:xfrm>
            <a:custGeom>
              <a:avLst/>
              <a:gdLst>
                <a:gd name="T0" fmla="*/ 0 w 490"/>
                <a:gd name="T1" fmla="*/ 896 h 1083"/>
                <a:gd name="T2" fmla="*/ 110 w 490"/>
                <a:gd name="T3" fmla="*/ 713 h 1083"/>
                <a:gd name="T4" fmla="*/ 171 w 490"/>
                <a:gd name="T5" fmla="*/ 623 h 1083"/>
                <a:gd name="T6" fmla="*/ 182 w 490"/>
                <a:gd name="T7" fmla="*/ 407 h 1083"/>
                <a:gd name="T8" fmla="*/ 112 w 490"/>
                <a:gd name="T9" fmla="*/ 342 h 1083"/>
                <a:gd name="T10" fmla="*/ 66 w 490"/>
                <a:gd name="T11" fmla="*/ 343 h 1083"/>
                <a:gd name="T12" fmla="*/ 29 w 490"/>
                <a:gd name="T13" fmla="*/ 274 h 1083"/>
                <a:gd name="T14" fmla="*/ 38 w 490"/>
                <a:gd name="T15" fmla="*/ 206 h 1083"/>
                <a:gd name="T16" fmla="*/ 478 w 490"/>
                <a:gd name="T17" fmla="*/ 0 h 1083"/>
                <a:gd name="T18" fmla="*/ 464 w 490"/>
                <a:gd name="T19" fmla="*/ 30 h 1083"/>
                <a:gd name="T20" fmla="*/ 463 w 490"/>
                <a:gd name="T21" fmla="*/ 201 h 1083"/>
                <a:gd name="T22" fmla="*/ 478 w 490"/>
                <a:gd name="T23" fmla="*/ 255 h 1083"/>
                <a:gd name="T24" fmla="*/ 486 w 490"/>
                <a:gd name="T25" fmla="*/ 271 h 1083"/>
                <a:gd name="T26" fmla="*/ 481 w 490"/>
                <a:gd name="T27" fmla="*/ 281 h 1083"/>
                <a:gd name="T28" fmla="*/ 383 w 490"/>
                <a:gd name="T29" fmla="*/ 245 h 1083"/>
                <a:gd name="T30" fmla="*/ 301 w 490"/>
                <a:gd name="T31" fmla="*/ 232 h 1083"/>
                <a:gd name="T32" fmla="*/ 290 w 490"/>
                <a:gd name="T33" fmla="*/ 300 h 1083"/>
                <a:gd name="T34" fmla="*/ 188 w 490"/>
                <a:gd name="T35" fmla="*/ 833 h 1083"/>
                <a:gd name="T36" fmla="*/ 197 w 490"/>
                <a:gd name="T37" fmla="*/ 853 h 1083"/>
                <a:gd name="T38" fmla="*/ 217 w 490"/>
                <a:gd name="T39" fmla="*/ 868 h 1083"/>
                <a:gd name="T40" fmla="*/ 357 w 490"/>
                <a:gd name="T41" fmla="*/ 949 h 1083"/>
                <a:gd name="T42" fmla="*/ 258 w 490"/>
                <a:gd name="T43" fmla="*/ 1064 h 1083"/>
                <a:gd name="T44" fmla="*/ 78 w 490"/>
                <a:gd name="T45" fmla="*/ 972 h 1083"/>
                <a:gd name="T46" fmla="*/ 0 w 490"/>
                <a:gd name="T47" fmla="*/ 896 h 1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0" h="1083">
                  <a:moveTo>
                    <a:pt x="0" y="896"/>
                  </a:moveTo>
                  <a:cubicBezTo>
                    <a:pt x="2" y="814"/>
                    <a:pt x="32" y="748"/>
                    <a:pt x="110" y="713"/>
                  </a:cubicBezTo>
                  <a:cubicBezTo>
                    <a:pt x="150" y="694"/>
                    <a:pt x="160" y="659"/>
                    <a:pt x="171" y="623"/>
                  </a:cubicBezTo>
                  <a:cubicBezTo>
                    <a:pt x="189" y="552"/>
                    <a:pt x="183" y="479"/>
                    <a:pt x="182" y="407"/>
                  </a:cubicBezTo>
                  <a:cubicBezTo>
                    <a:pt x="182" y="362"/>
                    <a:pt x="162" y="336"/>
                    <a:pt x="112" y="342"/>
                  </a:cubicBezTo>
                  <a:cubicBezTo>
                    <a:pt x="96" y="343"/>
                    <a:pt x="81" y="345"/>
                    <a:pt x="66" y="343"/>
                  </a:cubicBezTo>
                  <a:cubicBezTo>
                    <a:pt x="17" y="337"/>
                    <a:pt x="9" y="320"/>
                    <a:pt x="29" y="274"/>
                  </a:cubicBezTo>
                  <a:cubicBezTo>
                    <a:pt x="40" y="253"/>
                    <a:pt x="92" y="236"/>
                    <a:pt x="38" y="206"/>
                  </a:cubicBezTo>
                  <a:cubicBezTo>
                    <a:pt x="180" y="126"/>
                    <a:pt x="324" y="53"/>
                    <a:pt x="478" y="0"/>
                  </a:cubicBezTo>
                  <a:cubicBezTo>
                    <a:pt x="474" y="10"/>
                    <a:pt x="461" y="22"/>
                    <a:pt x="464" y="30"/>
                  </a:cubicBezTo>
                  <a:cubicBezTo>
                    <a:pt x="489" y="88"/>
                    <a:pt x="470" y="143"/>
                    <a:pt x="463" y="201"/>
                  </a:cubicBezTo>
                  <a:cubicBezTo>
                    <a:pt x="461" y="218"/>
                    <a:pt x="472" y="236"/>
                    <a:pt x="478" y="255"/>
                  </a:cubicBezTo>
                  <a:cubicBezTo>
                    <a:pt x="484" y="261"/>
                    <a:pt x="488" y="265"/>
                    <a:pt x="486" y="271"/>
                  </a:cubicBezTo>
                  <a:cubicBezTo>
                    <a:pt x="485" y="278"/>
                    <a:pt x="483" y="281"/>
                    <a:pt x="481" y="281"/>
                  </a:cubicBezTo>
                  <a:cubicBezTo>
                    <a:pt x="437" y="300"/>
                    <a:pt x="409" y="276"/>
                    <a:pt x="383" y="245"/>
                  </a:cubicBezTo>
                  <a:cubicBezTo>
                    <a:pt x="360" y="218"/>
                    <a:pt x="331" y="218"/>
                    <a:pt x="301" y="232"/>
                  </a:cubicBezTo>
                  <a:cubicBezTo>
                    <a:pt x="264" y="250"/>
                    <a:pt x="292" y="276"/>
                    <a:pt x="290" y="300"/>
                  </a:cubicBezTo>
                  <a:cubicBezTo>
                    <a:pt x="281" y="482"/>
                    <a:pt x="295" y="670"/>
                    <a:pt x="188" y="833"/>
                  </a:cubicBezTo>
                  <a:cubicBezTo>
                    <a:pt x="191" y="839"/>
                    <a:pt x="193" y="847"/>
                    <a:pt x="197" y="853"/>
                  </a:cubicBezTo>
                  <a:cubicBezTo>
                    <a:pt x="205" y="858"/>
                    <a:pt x="211" y="864"/>
                    <a:pt x="217" y="868"/>
                  </a:cubicBezTo>
                  <a:cubicBezTo>
                    <a:pt x="255" y="910"/>
                    <a:pt x="338" y="876"/>
                    <a:pt x="357" y="949"/>
                  </a:cubicBezTo>
                  <a:cubicBezTo>
                    <a:pt x="357" y="1017"/>
                    <a:pt x="306" y="1036"/>
                    <a:pt x="258" y="1064"/>
                  </a:cubicBezTo>
                  <a:cubicBezTo>
                    <a:pt x="174" y="1082"/>
                    <a:pt x="141" y="997"/>
                    <a:pt x="78" y="972"/>
                  </a:cubicBezTo>
                  <a:cubicBezTo>
                    <a:pt x="47" y="957"/>
                    <a:pt x="2" y="949"/>
                    <a:pt x="0" y="896"/>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07" name="Forme libre 2006"/>
            <p:cNvSpPr>
              <a:spLocks noChangeArrowheads="1"/>
            </p:cNvSpPr>
            <p:nvPr userDrawn="1"/>
          </p:nvSpPr>
          <p:spPr bwMode="auto">
            <a:xfrm>
              <a:off x="6067425" y="4857750"/>
              <a:ext cx="141288" cy="155575"/>
            </a:xfrm>
            <a:custGeom>
              <a:avLst/>
              <a:gdLst>
                <a:gd name="T0" fmla="*/ 393 w 394"/>
                <a:gd name="T1" fmla="*/ 297 h 431"/>
                <a:gd name="T2" fmla="*/ 265 w 394"/>
                <a:gd name="T3" fmla="*/ 368 h 431"/>
                <a:gd name="T4" fmla="*/ 28 w 394"/>
                <a:gd name="T5" fmla="*/ 271 h 431"/>
                <a:gd name="T6" fmla="*/ 75 w 394"/>
                <a:gd name="T7" fmla="*/ 3 h 431"/>
                <a:gd name="T8" fmla="*/ 285 w 394"/>
                <a:gd name="T9" fmla="*/ 242 h 431"/>
                <a:gd name="T10" fmla="*/ 393 w 394"/>
                <a:gd name="T11" fmla="*/ 297 h 431"/>
                <a:gd name="T12" fmla="*/ 76 w 394"/>
                <a:gd name="T13" fmla="*/ 2 h 431"/>
                <a:gd name="T14" fmla="*/ 74 w 394"/>
                <a:gd name="T15" fmla="*/ 0 h 431"/>
                <a:gd name="T16" fmla="*/ 75 w 394"/>
                <a:gd name="T17" fmla="*/ 3 h 431"/>
                <a:gd name="T18" fmla="*/ 76 w 394"/>
                <a:gd name="T19" fmla="*/ 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4" h="431">
                  <a:moveTo>
                    <a:pt x="393" y="297"/>
                  </a:moveTo>
                  <a:cubicBezTo>
                    <a:pt x="343" y="309"/>
                    <a:pt x="308" y="346"/>
                    <a:pt x="265" y="368"/>
                  </a:cubicBezTo>
                  <a:cubicBezTo>
                    <a:pt x="155" y="430"/>
                    <a:pt x="64" y="391"/>
                    <a:pt x="28" y="271"/>
                  </a:cubicBezTo>
                  <a:cubicBezTo>
                    <a:pt x="0" y="172"/>
                    <a:pt x="19" y="85"/>
                    <a:pt x="75" y="3"/>
                  </a:cubicBezTo>
                  <a:cubicBezTo>
                    <a:pt x="95" y="127"/>
                    <a:pt x="182" y="192"/>
                    <a:pt x="285" y="242"/>
                  </a:cubicBezTo>
                  <a:cubicBezTo>
                    <a:pt x="322" y="258"/>
                    <a:pt x="364" y="265"/>
                    <a:pt x="393" y="297"/>
                  </a:cubicBezTo>
                  <a:close/>
                  <a:moveTo>
                    <a:pt x="76" y="2"/>
                  </a:moveTo>
                  <a:lnTo>
                    <a:pt x="74" y="0"/>
                  </a:lnTo>
                  <a:cubicBezTo>
                    <a:pt x="74" y="1"/>
                    <a:pt x="75" y="2"/>
                    <a:pt x="75" y="3"/>
                  </a:cubicBezTo>
                  <a:cubicBezTo>
                    <a:pt x="75" y="3"/>
                    <a:pt x="75" y="2"/>
                    <a:pt x="76" y="2"/>
                  </a:cubicBezTo>
                  <a:close/>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08" name="Forme libre 2007"/>
            <p:cNvSpPr>
              <a:spLocks noChangeArrowheads="1"/>
            </p:cNvSpPr>
            <p:nvPr userDrawn="1"/>
          </p:nvSpPr>
          <p:spPr bwMode="auto">
            <a:xfrm>
              <a:off x="6950075" y="4610100"/>
              <a:ext cx="146050" cy="188913"/>
            </a:xfrm>
            <a:custGeom>
              <a:avLst/>
              <a:gdLst>
                <a:gd name="T0" fmla="*/ 188 w 404"/>
                <a:gd name="T1" fmla="*/ 298 h 523"/>
                <a:gd name="T2" fmla="*/ 88 w 404"/>
                <a:gd name="T3" fmla="*/ 99 h 523"/>
                <a:gd name="T4" fmla="*/ 0 w 404"/>
                <a:gd name="T5" fmla="*/ 90 h 523"/>
                <a:gd name="T6" fmla="*/ 188 w 404"/>
                <a:gd name="T7" fmla="*/ 0 h 523"/>
                <a:gd name="T8" fmla="*/ 235 w 404"/>
                <a:gd name="T9" fmla="*/ 70 h 523"/>
                <a:gd name="T10" fmla="*/ 295 w 404"/>
                <a:gd name="T11" fmla="*/ 161 h 523"/>
                <a:gd name="T12" fmla="*/ 403 w 404"/>
                <a:gd name="T13" fmla="*/ 400 h 523"/>
                <a:gd name="T14" fmla="*/ 188 w 404"/>
                <a:gd name="T15" fmla="*/ 458 h 523"/>
                <a:gd name="T16" fmla="*/ 142 w 404"/>
                <a:gd name="T17" fmla="*/ 435 h 523"/>
                <a:gd name="T18" fmla="*/ 133 w 404"/>
                <a:gd name="T19" fmla="*/ 402 h 523"/>
                <a:gd name="T20" fmla="*/ 188 w 404"/>
                <a:gd name="T21" fmla="*/ 298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4" h="523">
                  <a:moveTo>
                    <a:pt x="188" y="298"/>
                  </a:moveTo>
                  <a:cubicBezTo>
                    <a:pt x="226" y="177"/>
                    <a:pt x="201" y="128"/>
                    <a:pt x="88" y="99"/>
                  </a:cubicBezTo>
                  <a:cubicBezTo>
                    <a:pt x="59" y="92"/>
                    <a:pt x="29" y="93"/>
                    <a:pt x="0" y="90"/>
                  </a:cubicBezTo>
                  <a:cubicBezTo>
                    <a:pt x="56" y="48"/>
                    <a:pt x="119" y="19"/>
                    <a:pt x="188" y="0"/>
                  </a:cubicBezTo>
                  <a:cubicBezTo>
                    <a:pt x="172" y="43"/>
                    <a:pt x="192" y="64"/>
                    <a:pt x="235" y="70"/>
                  </a:cubicBezTo>
                  <a:cubicBezTo>
                    <a:pt x="289" y="78"/>
                    <a:pt x="308" y="113"/>
                    <a:pt x="295" y="161"/>
                  </a:cubicBezTo>
                  <a:cubicBezTo>
                    <a:pt x="266" y="272"/>
                    <a:pt x="295" y="355"/>
                    <a:pt x="403" y="400"/>
                  </a:cubicBezTo>
                  <a:cubicBezTo>
                    <a:pt x="316" y="515"/>
                    <a:pt x="287" y="522"/>
                    <a:pt x="188" y="458"/>
                  </a:cubicBezTo>
                  <a:cubicBezTo>
                    <a:pt x="168" y="458"/>
                    <a:pt x="154" y="451"/>
                    <a:pt x="142" y="435"/>
                  </a:cubicBezTo>
                  <a:cubicBezTo>
                    <a:pt x="136" y="425"/>
                    <a:pt x="133" y="414"/>
                    <a:pt x="133" y="402"/>
                  </a:cubicBezTo>
                  <a:cubicBezTo>
                    <a:pt x="136" y="359"/>
                    <a:pt x="146" y="319"/>
                    <a:pt x="188" y="298"/>
                  </a:cubicBezTo>
                </a:path>
              </a:pathLst>
            </a:custGeom>
            <a:solidFill>
              <a:srgbClr val="67676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09" name="Forme libre 2008"/>
            <p:cNvSpPr>
              <a:spLocks noChangeArrowheads="1"/>
            </p:cNvSpPr>
            <p:nvPr userDrawn="1"/>
          </p:nvSpPr>
          <p:spPr bwMode="auto">
            <a:xfrm>
              <a:off x="6742113" y="4570413"/>
              <a:ext cx="120650" cy="128587"/>
            </a:xfrm>
            <a:custGeom>
              <a:avLst/>
              <a:gdLst>
                <a:gd name="T0" fmla="*/ 333 w 334"/>
                <a:gd name="T1" fmla="*/ 221 h 358"/>
                <a:gd name="T2" fmla="*/ 225 w 334"/>
                <a:gd name="T3" fmla="*/ 313 h 358"/>
                <a:gd name="T4" fmla="*/ 41 w 334"/>
                <a:gd name="T5" fmla="*/ 265 h 358"/>
                <a:gd name="T6" fmla="*/ 15 w 334"/>
                <a:gd name="T7" fmla="*/ 56 h 358"/>
                <a:gd name="T8" fmla="*/ 96 w 334"/>
                <a:gd name="T9" fmla="*/ 42 h 358"/>
                <a:gd name="T10" fmla="*/ 333 w 334"/>
                <a:gd name="T11" fmla="*/ 221 h 358"/>
              </a:gdLst>
              <a:ahLst/>
              <a:cxnLst>
                <a:cxn ang="0">
                  <a:pos x="T0" y="T1"/>
                </a:cxn>
                <a:cxn ang="0">
                  <a:pos x="T2" y="T3"/>
                </a:cxn>
                <a:cxn ang="0">
                  <a:pos x="T4" y="T5"/>
                </a:cxn>
                <a:cxn ang="0">
                  <a:pos x="T6" y="T7"/>
                </a:cxn>
                <a:cxn ang="0">
                  <a:pos x="T8" y="T9"/>
                </a:cxn>
                <a:cxn ang="0">
                  <a:pos x="T10" y="T11"/>
                </a:cxn>
              </a:cxnLst>
              <a:rect l="0" t="0" r="r" b="b"/>
              <a:pathLst>
                <a:path w="334" h="358">
                  <a:moveTo>
                    <a:pt x="333" y="221"/>
                  </a:moveTo>
                  <a:cubicBezTo>
                    <a:pt x="298" y="273"/>
                    <a:pt x="260" y="291"/>
                    <a:pt x="225" y="313"/>
                  </a:cubicBezTo>
                  <a:cubicBezTo>
                    <a:pt x="148" y="357"/>
                    <a:pt x="87" y="340"/>
                    <a:pt x="41" y="265"/>
                  </a:cubicBezTo>
                  <a:cubicBezTo>
                    <a:pt x="3" y="200"/>
                    <a:pt x="0" y="128"/>
                    <a:pt x="15" y="56"/>
                  </a:cubicBezTo>
                  <a:cubicBezTo>
                    <a:pt x="25" y="7"/>
                    <a:pt x="64" y="0"/>
                    <a:pt x="96" y="42"/>
                  </a:cubicBezTo>
                  <a:cubicBezTo>
                    <a:pt x="157" y="120"/>
                    <a:pt x="232" y="181"/>
                    <a:pt x="333" y="221"/>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10" name="Forme libre 2009"/>
            <p:cNvSpPr>
              <a:spLocks noChangeArrowheads="1"/>
            </p:cNvSpPr>
            <p:nvPr userDrawn="1"/>
          </p:nvSpPr>
          <p:spPr bwMode="auto">
            <a:xfrm>
              <a:off x="7058025" y="4406900"/>
              <a:ext cx="247650" cy="161925"/>
            </a:xfrm>
            <a:custGeom>
              <a:avLst/>
              <a:gdLst>
                <a:gd name="T0" fmla="*/ 0 w 689"/>
                <a:gd name="T1" fmla="*/ 406 h 450"/>
                <a:gd name="T2" fmla="*/ 145 w 689"/>
                <a:gd name="T3" fmla="*/ 367 h 450"/>
                <a:gd name="T4" fmla="*/ 97 w 689"/>
                <a:gd name="T5" fmla="*/ 212 h 450"/>
                <a:gd name="T6" fmla="*/ 73 w 689"/>
                <a:gd name="T7" fmla="*/ 174 h 450"/>
                <a:gd name="T8" fmla="*/ 73 w 689"/>
                <a:gd name="T9" fmla="*/ 174 h 450"/>
                <a:gd name="T10" fmla="*/ 232 w 689"/>
                <a:gd name="T11" fmla="*/ 164 h 450"/>
                <a:gd name="T12" fmla="*/ 485 w 689"/>
                <a:gd name="T13" fmla="*/ 106 h 450"/>
                <a:gd name="T14" fmla="*/ 670 w 689"/>
                <a:gd name="T15" fmla="*/ 11 h 450"/>
                <a:gd name="T16" fmla="*/ 679 w 689"/>
                <a:gd name="T17" fmla="*/ 75 h 450"/>
                <a:gd name="T18" fmla="*/ 520 w 689"/>
                <a:gd name="T19" fmla="*/ 197 h 450"/>
                <a:gd name="T20" fmla="*/ 258 w 689"/>
                <a:gd name="T21" fmla="*/ 382 h 450"/>
                <a:gd name="T22" fmla="*/ 119 w 689"/>
                <a:gd name="T23" fmla="*/ 449 h 450"/>
                <a:gd name="T24" fmla="*/ 70 w 689"/>
                <a:gd name="T25" fmla="*/ 428 h 450"/>
                <a:gd name="T26" fmla="*/ 0 w 689"/>
                <a:gd name="T27" fmla="*/ 406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9" h="450">
                  <a:moveTo>
                    <a:pt x="0" y="406"/>
                  </a:moveTo>
                  <a:cubicBezTo>
                    <a:pt x="50" y="397"/>
                    <a:pt x="116" y="423"/>
                    <a:pt x="145" y="367"/>
                  </a:cubicBezTo>
                  <a:cubicBezTo>
                    <a:pt x="175" y="307"/>
                    <a:pt x="128" y="260"/>
                    <a:pt x="97" y="212"/>
                  </a:cubicBezTo>
                  <a:cubicBezTo>
                    <a:pt x="90" y="200"/>
                    <a:pt x="81" y="187"/>
                    <a:pt x="73" y="174"/>
                  </a:cubicBezTo>
                  <a:lnTo>
                    <a:pt x="73" y="174"/>
                  </a:lnTo>
                  <a:cubicBezTo>
                    <a:pt x="126" y="168"/>
                    <a:pt x="177" y="161"/>
                    <a:pt x="232" y="164"/>
                  </a:cubicBezTo>
                  <a:cubicBezTo>
                    <a:pt x="320" y="168"/>
                    <a:pt x="404" y="144"/>
                    <a:pt x="485" y="106"/>
                  </a:cubicBezTo>
                  <a:cubicBezTo>
                    <a:pt x="545" y="70"/>
                    <a:pt x="586" y="0"/>
                    <a:pt x="670" y="11"/>
                  </a:cubicBezTo>
                  <a:cubicBezTo>
                    <a:pt x="688" y="31"/>
                    <a:pt x="682" y="54"/>
                    <a:pt x="679" y="75"/>
                  </a:cubicBezTo>
                  <a:cubicBezTo>
                    <a:pt x="649" y="145"/>
                    <a:pt x="578" y="162"/>
                    <a:pt x="520" y="197"/>
                  </a:cubicBezTo>
                  <a:cubicBezTo>
                    <a:pt x="429" y="254"/>
                    <a:pt x="317" y="281"/>
                    <a:pt x="258" y="382"/>
                  </a:cubicBezTo>
                  <a:cubicBezTo>
                    <a:pt x="217" y="416"/>
                    <a:pt x="171" y="437"/>
                    <a:pt x="119" y="449"/>
                  </a:cubicBezTo>
                  <a:cubicBezTo>
                    <a:pt x="105" y="435"/>
                    <a:pt x="82" y="445"/>
                    <a:pt x="70" y="428"/>
                  </a:cubicBezTo>
                  <a:cubicBezTo>
                    <a:pt x="44" y="428"/>
                    <a:pt x="21" y="422"/>
                    <a:pt x="0" y="406"/>
                  </a:cubicBezTo>
                </a:path>
              </a:pathLst>
            </a:custGeom>
            <a:solidFill>
              <a:srgbClr val="9F9F9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11" name="Forme libre 2010"/>
            <p:cNvSpPr>
              <a:spLocks noChangeArrowheads="1"/>
            </p:cNvSpPr>
            <p:nvPr userDrawn="1"/>
          </p:nvSpPr>
          <p:spPr bwMode="auto">
            <a:xfrm>
              <a:off x="6821488" y="4560888"/>
              <a:ext cx="96837" cy="65087"/>
            </a:xfrm>
            <a:custGeom>
              <a:avLst/>
              <a:gdLst>
                <a:gd name="T0" fmla="*/ 0 w 271"/>
                <a:gd name="T1" fmla="*/ 87 h 183"/>
                <a:gd name="T2" fmla="*/ 41 w 271"/>
                <a:gd name="T3" fmla="*/ 23 h 183"/>
                <a:gd name="T4" fmla="*/ 97 w 271"/>
                <a:gd name="T5" fmla="*/ 4 h 183"/>
                <a:gd name="T6" fmla="*/ 160 w 271"/>
                <a:gd name="T7" fmla="*/ 46 h 183"/>
                <a:gd name="T8" fmla="*/ 178 w 271"/>
                <a:gd name="T9" fmla="*/ 69 h 183"/>
                <a:gd name="T10" fmla="*/ 270 w 271"/>
                <a:gd name="T11" fmla="*/ 90 h 183"/>
                <a:gd name="T12" fmla="*/ 0 w 271"/>
                <a:gd name="T13" fmla="*/ 87 h 183"/>
              </a:gdLst>
              <a:ahLst/>
              <a:cxnLst>
                <a:cxn ang="0">
                  <a:pos x="T0" y="T1"/>
                </a:cxn>
                <a:cxn ang="0">
                  <a:pos x="T2" y="T3"/>
                </a:cxn>
                <a:cxn ang="0">
                  <a:pos x="T4" y="T5"/>
                </a:cxn>
                <a:cxn ang="0">
                  <a:pos x="T6" y="T7"/>
                </a:cxn>
                <a:cxn ang="0">
                  <a:pos x="T8" y="T9"/>
                </a:cxn>
                <a:cxn ang="0">
                  <a:pos x="T10" y="T11"/>
                </a:cxn>
                <a:cxn ang="0">
                  <a:pos x="T12" y="T13"/>
                </a:cxn>
              </a:cxnLst>
              <a:rect l="0" t="0" r="r" b="b"/>
              <a:pathLst>
                <a:path w="271" h="183">
                  <a:moveTo>
                    <a:pt x="0" y="87"/>
                  </a:moveTo>
                  <a:cubicBezTo>
                    <a:pt x="35" y="79"/>
                    <a:pt x="0" y="26"/>
                    <a:pt x="41" y="23"/>
                  </a:cubicBezTo>
                  <a:cubicBezTo>
                    <a:pt x="56" y="6"/>
                    <a:pt x="74" y="0"/>
                    <a:pt x="97" y="4"/>
                  </a:cubicBezTo>
                  <a:cubicBezTo>
                    <a:pt x="123" y="10"/>
                    <a:pt x="135" y="36"/>
                    <a:pt x="160" y="46"/>
                  </a:cubicBezTo>
                  <a:cubicBezTo>
                    <a:pt x="169" y="52"/>
                    <a:pt x="175" y="59"/>
                    <a:pt x="178" y="69"/>
                  </a:cubicBezTo>
                  <a:cubicBezTo>
                    <a:pt x="206" y="90"/>
                    <a:pt x="238" y="90"/>
                    <a:pt x="270" y="90"/>
                  </a:cubicBezTo>
                  <a:cubicBezTo>
                    <a:pt x="154" y="182"/>
                    <a:pt x="108" y="182"/>
                    <a:pt x="0" y="87"/>
                  </a:cubicBezTo>
                </a:path>
              </a:pathLst>
            </a:custGeom>
            <a:solidFill>
              <a:srgbClr val="99999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12" name="Forme libre 2011"/>
            <p:cNvSpPr>
              <a:spLocks noChangeArrowheads="1"/>
            </p:cNvSpPr>
            <p:nvPr userDrawn="1"/>
          </p:nvSpPr>
          <p:spPr bwMode="auto">
            <a:xfrm>
              <a:off x="6143625" y="4841875"/>
              <a:ext cx="103188" cy="52388"/>
            </a:xfrm>
            <a:custGeom>
              <a:avLst/>
              <a:gdLst>
                <a:gd name="T0" fmla="*/ 255 w 286"/>
                <a:gd name="T1" fmla="*/ 116 h 145"/>
                <a:gd name="T2" fmla="*/ 274 w 286"/>
                <a:gd name="T3" fmla="*/ 119 h 145"/>
                <a:gd name="T4" fmla="*/ 284 w 286"/>
                <a:gd name="T5" fmla="*/ 131 h 145"/>
                <a:gd name="T6" fmla="*/ 276 w 286"/>
                <a:gd name="T7" fmla="*/ 139 h 145"/>
                <a:gd name="T8" fmla="*/ 181 w 286"/>
                <a:gd name="T9" fmla="*/ 144 h 145"/>
                <a:gd name="T10" fmla="*/ 71 w 286"/>
                <a:gd name="T11" fmla="*/ 116 h 145"/>
                <a:gd name="T12" fmla="*/ 18 w 286"/>
                <a:gd name="T13" fmla="*/ 32 h 145"/>
                <a:gd name="T14" fmla="*/ 186 w 286"/>
                <a:gd name="T15" fmla="*/ 26 h 145"/>
                <a:gd name="T16" fmla="*/ 186 w 286"/>
                <a:gd name="T17" fmla="*/ 26 h 145"/>
                <a:gd name="T18" fmla="*/ 207 w 286"/>
                <a:gd name="T19" fmla="*/ 50 h 145"/>
                <a:gd name="T20" fmla="*/ 209 w 286"/>
                <a:gd name="T21" fmla="*/ 70 h 145"/>
                <a:gd name="T22" fmla="*/ 204 w 286"/>
                <a:gd name="T23" fmla="*/ 86 h 145"/>
                <a:gd name="T24" fmla="*/ 210 w 286"/>
                <a:gd name="T25" fmla="*/ 93 h 145"/>
                <a:gd name="T26" fmla="*/ 210 w 286"/>
                <a:gd name="T27" fmla="*/ 93 h 145"/>
                <a:gd name="T28" fmla="*/ 255 w 286"/>
                <a:gd name="T29"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6" h="145">
                  <a:moveTo>
                    <a:pt x="255" y="116"/>
                  </a:moveTo>
                  <a:cubicBezTo>
                    <a:pt x="261" y="118"/>
                    <a:pt x="267" y="118"/>
                    <a:pt x="274" y="119"/>
                  </a:cubicBezTo>
                  <a:cubicBezTo>
                    <a:pt x="282" y="122"/>
                    <a:pt x="285" y="127"/>
                    <a:pt x="284" y="131"/>
                  </a:cubicBezTo>
                  <a:cubicBezTo>
                    <a:pt x="282" y="136"/>
                    <a:pt x="279" y="139"/>
                    <a:pt x="276" y="139"/>
                  </a:cubicBezTo>
                  <a:cubicBezTo>
                    <a:pt x="244" y="141"/>
                    <a:pt x="213" y="142"/>
                    <a:pt x="181" y="144"/>
                  </a:cubicBezTo>
                  <a:cubicBezTo>
                    <a:pt x="143" y="144"/>
                    <a:pt x="105" y="136"/>
                    <a:pt x="71" y="116"/>
                  </a:cubicBezTo>
                  <a:cubicBezTo>
                    <a:pt x="32" y="102"/>
                    <a:pt x="0" y="84"/>
                    <a:pt x="18" y="32"/>
                  </a:cubicBezTo>
                  <a:cubicBezTo>
                    <a:pt x="73" y="0"/>
                    <a:pt x="129" y="9"/>
                    <a:pt x="186" y="26"/>
                  </a:cubicBezTo>
                  <a:lnTo>
                    <a:pt x="186" y="26"/>
                  </a:lnTo>
                  <a:cubicBezTo>
                    <a:pt x="195" y="34"/>
                    <a:pt x="201" y="41"/>
                    <a:pt x="207" y="50"/>
                  </a:cubicBezTo>
                  <a:cubicBezTo>
                    <a:pt x="207" y="57"/>
                    <a:pt x="207" y="64"/>
                    <a:pt x="209" y="70"/>
                  </a:cubicBezTo>
                  <a:cubicBezTo>
                    <a:pt x="203" y="76"/>
                    <a:pt x="201" y="82"/>
                    <a:pt x="204" y="86"/>
                  </a:cubicBezTo>
                  <a:cubicBezTo>
                    <a:pt x="207" y="91"/>
                    <a:pt x="209" y="93"/>
                    <a:pt x="210" y="93"/>
                  </a:cubicBezTo>
                  <a:lnTo>
                    <a:pt x="210" y="93"/>
                  </a:lnTo>
                  <a:cubicBezTo>
                    <a:pt x="221" y="107"/>
                    <a:pt x="242" y="101"/>
                    <a:pt x="255" y="116"/>
                  </a:cubicBezTo>
                </a:path>
              </a:pathLst>
            </a:custGeom>
            <a:solidFill>
              <a:srgbClr val="31313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13" name="Forme libre 2012"/>
            <p:cNvSpPr>
              <a:spLocks noChangeArrowheads="1"/>
            </p:cNvSpPr>
            <p:nvPr userDrawn="1"/>
          </p:nvSpPr>
          <p:spPr bwMode="auto">
            <a:xfrm>
              <a:off x="6892925" y="4537075"/>
              <a:ext cx="77788" cy="41275"/>
            </a:xfrm>
            <a:custGeom>
              <a:avLst/>
              <a:gdLst>
                <a:gd name="T0" fmla="*/ 121 w 215"/>
                <a:gd name="T1" fmla="*/ 113 h 114"/>
                <a:gd name="T2" fmla="*/ 26 w 215"/>
                <a:gd name="T3" fmla="*/ 59 h 114"/>
                <a:gd name="T4" fmla="*/ 3 w 215"/>
                <a:gd name="T5" fmla="*/ 27 h 114"/>
                <a:gd name="T6" fmla="*/ 35 w 215"/>
                <a:gd name="T7" fmla="*/ 1 h 114"/>
                <a:gd name="T8" fmla="*/ 214 w 215"/>
                <a:gd name="T9" fmla="*/ 0 h 114"/>
                <a:gd name="T10" fmla="*/ 121 w 215"/>
                <a:gd name="T11" fmla="*/ 113 h 114"/>
              </a:gdLst>
              <a:ahLst/>
              <a:cxnLst>
                <a:cxn ang="0">
                  <a:pos x="T0" y="T1"/>
                </a:cxn>
                <a:cxn ang="0">
                  <a:pos x="T2" y="T3"/>
                </a:cxn>
                <a:cxn ang="0">
                  <a:pos x="T4" y="T5"/>
                </a:cxn>
                <a:cxn ang="0">
                  <a:pos x="T6" y="T7"/>
                </a:cxn>
                <a:cxn ang="0">
                  <a:pos x="T8" y="T9"/>
                </a:cxn>
                <a:cxn ang="0">
                  <a:pos x="T10" y="T11"/>
                </a:cxn>
              </a:cxnLst>
              <a:rect l="0" t="0" r="r" b="b"/>
              <a:pathLst>
                <a:path w="215" h="114">
                  <a:moveTo>
                    <a:pt x="121" y="113"/>
                  </a:moveTo>
                  <a:cubicBezTo>
                    <a:pt x="99" y="79"/>
                    <a:pt x="63" y="70"/>
                    <a:pt x="26" y="59"/>
                  </a:cubicBezTo>
                  <a:cubicBezTo>
                    <a:pt x="11" y="55"/>
                    <a:pt x="0" y="44"/>
                    <a:pt x="3" y="27"/>
                  </a:cubicBezTo>
                  <a:cubicBezTo>
                    <a:pt x="6" y="10"/>
                    <a:pt x="21" y="3"/>
                    <a:pt x="35" y="1"/>
                  </a:cubicBezTo>
                  <a:cubicBezTo>
                    <a:pt x="95" y="0"/>
                    <a:pt x="154" y="0"/>
                    <a:pt x="214" y="0"/>
                  </a:cubicBezTo>
                  <a:cubicBezTo>
                    <a:pt x="186" y="39"/>
                    <a:pt x="174" y="93"/>
                    <a:pt x="121" y="113"/>
                  </a:cubicBezTo>
                </a:path>
              </a:pathLst>
            </a:custGeom>
            <a:solidFill>
              <a:srgbClr val="8B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14" name="Forme libre 2013"/>
            <p:cNvSpPr>
              <a:spLocks noChangeArrowheads="1"/>
            </p:cNvSpPr>
            <p:nvPr userDrawn="1"/>
          </p:nvSpPr>
          <p:spPr bwMode="auto">
            <a:xfrm>
              <a:off x="6110288" y="4849813"/>
              <a:ext cx="58737" cy="57150"/>
            </a:xfrm>
            <a:custGeom>
              <a:avLst/>
              <a:gdLst>
                <a:gd name="T0" fmla="*/ 0 w 164"/>
                <a:gd name="T1" fmla="*/ 25 h 159"/>
                <a:gd name="T2" fmla="*/ 47 w 164"/>
                <a:gd name="T3" fmla="*/ 0 h 159"/>
                <a:gd name="T4" fmla="*/ 140 w 164"/>
                <a:gd name="T5" fmla="*/ 114 h 159"/>
                <a:gd name="T6" fmla="*/ 130 w 164"/>
                <a:gd name="T7" fmla="*/ 146 h 159"/>
                <a:gd name="T8" fmla="*/ 0 w 164"/>
                <a:gd name="T9" fmla="*/ 25 h 159"/>
              </a:gdLst>
              <a:ahLst/>
              <a:cxnLst>
                <a:cxn ang="0">
                  <a:pos x="T0" y="T1"/>
                </a:cxn>
                <a:cxn ang="0">
                  <a:pos x="T2" y="T3"/>
                </a:cxn>
                <a:cxn ang="0">
                  <a:pos x="T4" y="T5"/>
                </a:cxn>
                <a:cxn ang="0">
                  <a:pos x="T6" y="T7"/>
                </a:cxn>
                <a:cxn ang="0">
                  <a:pos x="T8" y="T9"/>
                </a:cxn>
              </a:cxnLst>
              <a:rect l="0" t="0" r="r" b="b"/>
              <a:pathLst>
                <a:path w="164" h="159">
                  <a:moveTo>
                    <a:pt x="0" y="25"/>
                  </a:moveTo>
                  <a:cubicBezTo>
                    <a:pt x="15" y="16"/>
                    <a:pt x="32" y="7"/>
                    <a:pt x="47" y="0"/>
                  </a:cubicBezTo>
                  <a:cubicBezTo>
                    <a:pt x="98" y="21"/>
                    <a:pt x="118" y="70"/>
                    <a:pt x="140" y="114"/>
                  </a:cubicBezTo>
                  <a:cubicBezTo>
                    <a:pt x="148" y="129"/>
                    <a:pt x="163" y="158"/>
                    <a:pt x="130" y="146"/>
                  </a:cubicBezTo>
                  <a:cubicBezTo>
                    <a:pt x="75" y="125"/>
                    <a:pt x="32" y="77"/>
                    <a:pt x="0" y="25"/>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15" name="Forme libre 2014"/>
            <p:cNvSpPr>
              <a:spLocks noChangeArrowheads="1"/>
            </p:cNvSpPr>
            <p:nvPr userDrawn="1"/>
          </p:nvSpPr>
          <p:spPr bwMode="auto">
            <a:xfrm>
              <a:off x="6126163" y="4846638"/>
              <a:ext cx="42862" cy="44450"/>
            </a:xfrm>
            <a:custGeom>
              <a:avLst/>
              <a:gdLst>
                <a:gd name="T0" fmla="*/ 93 w 117"/>
                <a:gd name="T1" fmla="*/ 124 h 125"/>
                <a:gd name="T2" fmla="*/ 0 w 117"/>
                <a:gd name="T3" fmla="*/ 9 h 125"/>
                <a:gd name="T4" fmla="*/ 48 w 117"/>
                <a:gd name="T5" fmla="*/ 9 h 125"/>
                <a:gd name="T6" fmla="*/ 69 w 117"/>
                <a:gd name="T7" fmla="*/ 32 h 125"/>
                <a:gd name="T8" fmla="*/ 116 w 117"/>
                <a:gd name="T9" fmla="*/ 99 h 125"/>
                <a:gd name="T10" fmla="*/ 93 w 117"/>
                <a:gd name="T11" fmla="*/ 124 h 125"/>
              </a:gdLst>
              <a:ahLst/>
              <a:cxnLst>
                <a:cxn ang="0">
                  <a:pos x="T0" y="T1"/>
                </a:cxn>
                <a:cxn ang="0">
                  <a:pos x="T2" y="T3"/>
                </a:cxn>
                <a:cxn ang="0">
                  <a:pos x="T4" y="T5"/>
                </a:cxn>
                <a:cxn ang="0">
                  <a:pos x="T6" y="T7"/>
                </a:cxn>
                <a:cxn ang="0">
                  <a:pos x="T8" y="T9"/>
                </a:cxn>
                <a:cxn ang="0">
                  <a:pos x="T10" y="T11"/>
                </a:cxn>
              </a:cxnLst>
              <a:rect l="0" t="0" r="r" b="b"/>
              <a:pathLst>
                <a:path w="117" h="125">
                  <a:moveTo>
                    <a:pt x="93" y="124"/>
                  </a:moveTo>
                  <a:cubicBezTo>
                    <a:pt x="46" y="99"/>
                    <a:pt x="25" y="52"/>
                    <a:pt x="0" y="9"/>
                  </a:cubicBezTo>
                  <a:cubicBezTo>
                    <a:pt x="16" y="0"/>
                    <a:pt x="32" y="3"/>
                    <a:pt x="48" y="9"/>
                  </a:cubicBezTo>
                  <a:cubicBezTo>
                    <a:pt x="61" y="11"/>
                    <a:pt x="64" y="23"/>
                    <a:pt x="69" y="32"/>
                  </a:cubicBezTo>
                  <a:cubicBezTo>
                    <a:pt x="84" y="55"/>
                    <a:pt x="101" y="76"/>
                    <a:pt x="116" y="99"/>
                  </a:cubicBezTo>
                  <a:cubicBezTo>
                    <a:pt x="109" y="108"/>
                    <a:pt x="101" y="116"/>
                    <a:pt x="93" y="124"/>
                  </a:cubicBezTo>
                </a:path>
              </a:pathLst>
            </a:custGeom>
            <a:solidFill>
              <a:srgbClr val="89898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16" name="Forme libre 2015"/>
            <p:cNvSpPr>
              <a:spLocks noChangeArrowheads="1"/>
            </p:cNvSpPr>
            <p:nvPr userDrawn="1"/>
          </p:nvSpPr>
          <p:spPr bwMode="auto">
            <a:xfrm>
              <a:off x="7075488" y="4562475"/>
              <a:ext cx="25400" cy="17463"/>
            </a:xfrm>
            <a:custGeom>
              <a:avLst/>
              <a:gdLst>
                <a:gd name="T0" fmla="*/ 20 w 70"/>
                <a:gd name="T1" fmla="*/ 0 h 47"/>
                <a:gd name="T2" fmla="*/ 69 w 70"/>
                <a:gd name="T3" fmla="*/ 22 h 47"/>
                <a:gd name="T4" fmla="*/ 0 w 70"/>
                <a:gd name="T5" fmla="*/ 46 h 47"/>
                <a:gd name="T6" fmla="*/ 20 w 70"/>
                <a:gd name="T7" fmla="*/ 0 h 47"/>
              </a:gdLst>
              <a:ahLst/>
              <a:cxnLst>
                <a:cxn ang="0">
                  <a:pos x="T0" y="T1"/>
                </a:cxn>
                <a:cxn ang="0">
                  <a:pos x="T2" y="T3"/>
                </a:cxn>
                <a:cxn ang="0">
                  <a:pos x="T4" y="T5"/>
                </a:cxn>
                <a:cxn ang="0">
                  <a:pos x="T6" y="T7"/>
                </a:cxn>
              </a:cxnLst>
              <a:rect l="0" t="0" r="r" b="b"/>
              <a:pathLst>
                <a:path w="70" h="47">
                  <a:moveTo>
                    <a:pt x="20" y="0"/>
                  </a:moveTo>
                  <a:cubicBezTo>
                    <a:pt x="37" y="8"/>
                    <a:pt x="54" y="14"/>
                    <a:pt x="69" y="22"/>
                  </a:cubicBezTo>
                  <a:cubicBezTo>
                    <a:pt x="47" y="34"/>
                    <a:pt x="26" y="46"/>
                    <a:pt x="0" y="46"/>
                  </a:cubicBezTo>
                  <a:cubicBezTo>
                    <a:pt x="8" y="31"/>
                    <a:pt x="14" y="16"/>
                    <a:pt x="20" y="0"/>
                  </a:cubicBezTo>
                </a:path>
              </a:pathLst>
            </a:custGeom>
            <a:solidFill>
              <a:srgbClr val="C9C9C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17" name="Forme libre 2016"/>
            <p:cNvSpPr>
              <a:spLocks noChangeArrowheads="1"/>
            </p:cNvSpPr>
            <p:nvPr userDrawn="1"/>
          </p:nvSpPr>
          <p:spPr bwMode="auto">
            <a:xfrm>
              <a:off x="6977063" y="4535488"/>
              <a:ext cx="33337" cy="9525"/>
            </a:xfrm>
            <a:custGeom>
              <a:avLst/>
              <a:gdLst>
                <a:gd name="T0" fmla="*/ 0 w 94"/>
                <a:gd name="T1" fmla="*/ 5 h 27"/>
                <a:gd name="T2" fmla="*/ 93 w 94"/>
                <a:gd name="T3" fmla="*/ 26 h 27"/>
                <a:gd name="T4" fmla="*/ 0 w 94"/>
                <a:gd name="T5" fmla="*/ 5 h 27"/>
              </a:gdLst>
              <a:ahLst/>
              <a:cxnLst>
                <a:cxn ang="0">
                  <a:pos x="T0" y="T1"/>
                </a:cxn>
                <a:cxn ang="0">
                  <a:pos x="T2" y="T3"/>
                </a:cxn>
                <a:cxn ang="0">
                  <a:pos x="T4" y="T5"/>
                </a:cxn>
              </a:cxnLst>
              <a:rect l="0" t="0" r="r" b="b"/>
              <a:pathLst>
                <a:path w="94" h="27">
                  <a:moveTo>
                    <a:pt x="0" y="5"/>
                  </a:moveTo>
                  <a:cubicBezTo>
                    <a:pt x="33" y="0"/>
                    <a:pt x="65" y="5"/>
                    <a:pt x="93" y="26"/>
                  </a:cubicBezTo>
                  <a:cubicBezTo>
                    <a:pt x="59" y="26"/>
                    <a:pt x="29" y="21"/>
                    <a:pt x="0" y="5"/>
                  </a:cubicBezTo>
                </a:path>
              </a:pathLst>
            </a:custGeom>
            <a:solidFill>
              <a:srgbClr val="8B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18" name="Forme libre 2017"/>
            <p:cNvSpPr>
              <a:spLocks noChangeArrowheads="1"/>
            </p:cNvSpPr>
            <p:nvPr userDrawn="1"/>
          </p:nvSpPr>
          <p:spPr bwMode="auto">
            <a:xfrm>
              <a:off x="6291263" y="4940300"/>
              <a:ext cx="17462" cy="7938"/>
            </a:xfrm>
            <a:custGeom>
              <a:avLst/>
              <a:gdLst>
                <a:gd name="T0" fmla="*/ 48 w 49"/>
                <a:gd name="T1" fmla="*/ 0 h 24"/>
                <a:gd name="T2" fmla="*/ 0 w 49"/>
                <a:gd name="T3" fmla="*/ 23 h 24"/>
                <a:gd name="T4" fmla="*/ 48 w 49"/>
                <a:gd name="T5" fmla="*/ 0 h 24"/>
              </a:gdLst>
              <a:ahLst/>
              <a:cxnLst>
                <a:cxn ang="0">
                  <a:pos x="T0" y="T1"/>
                </a:cxn>
                <a:cxn ang="0">
                  <a:pos x="T2" y="T3"/>
                </a:cxn>
                <a:cxn ang="0">
                  <a:pos x="T4" y="T5"/>
                </a:cxn>
              </a:cxnLst>
              <a:rect l="0" t="0" r="r" b="b"/>
              <a:pathLst>
                <a:path w="49" h="24">
                  <a:moveTo>
                    <a:pt x="48" y="0"/>
                  </a:moveTo>
                  <a:cubicBezTo>
                    <a:pt x="34" y="12"/>
                    <a:pt x="19" y="21"/>
                    <a:pt x="0" y="23"/>
                  </a:cubicBezTo>
                  <a:cubicBezTo>
                    <a:pt x="13" y="8"/>
                    <a:pt x="28" y="0"/>
                    <a:pt x="48" y="0"/>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19" name="Forme libre 2018"/>
            <p:cNvSpPr>
              <a:spLocks noChangeArrowheads="1"/>
            </p:cNvSpPr>
            <p:nvPr userDrawn="1"/>
          </p:nvSpPr>
          <p:spPr bwMode="auto">
            <a:xfrm>
              <a:off x="6273800" y="4948238"/>
              <a:ext cx="19050" cy="7937"/>
            </a:xfrm>
            <a:custGeom>
              <a:avLst/>
              <a:gdLst>
                <a:gd name="T0" fmla="*/ 50 w 51"/>
                <a:gd name="T1" fmla="*/ 0 h 23"/>
                <a:gd name="T2" fmla="*/ 0 w 51"/>
                <a:gd name="T3" fmla="*/ 22 h 23"/>
                <a:gd name="T4" fmla="*/ 50 w 51"/>
                <a:gd name="T5" fmla="*/ 0 h 23"/>
              </a:gdLst>
              <a:ahLst/>
              <a:cxnLst>
                <a:cxn ang="0">
                  <a:pos x="T0" y="T1"/>
                </a:cxn>
                <a:cxn ang="0">
                  <a:pos x="T2" y="T3"/>
                </a:cxn>
                <a:cxn ang="0">
                  <a:pos x="T4" y="T5"/>
                </a:cxn>
              </a:cxnLst>
              <a:rect l="0" t="0" r="r" b="b"/>
              <a:pathLst>
                <a:path w="51" h="23">
                  <a:moveTo>
                    <a:pt x="50" y="0"/>
                  </a:moveTo>
                  <a:cubicBezTo>
                    <a:pt x="36" y="14"/>
                    <a:pt x="19" y="22"/>
                    <a:pt x="0" y="22"/>
                  </a:cubicBezTo>
                  <a:cubicBezTo>
                    <a:pt x="12" y="6"/>
                    <a:pt x="29" y="0"/>
                    <a:pt x="50" y="0"/>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20" name="Forme libre 2019"/>
            <p:cNvSpPr>
              <a:spLocks noChangeArrowheads="1"/>
            </p:cNvSpPr>
            <p:nvPr userDrawn="1"/>
          </p:nvSpPr>
          <p:spPr bwMode="auto">
            <a:xfrm>
              <a:off x="7059613" y="4578350"/>
              <a:ext cx="17462" cy="7938"/>
            </a:xfrm>
            <a:custGeom>
              <a:avLst/>
              <a:gdLst>
                <a:gd name="T0" fmla="*/ 46 w 47"/>
                <a:gd name="T1" fmla="*/ 0 h 24"/>
                <a:gd name="T2" fmla="*/ 0 w 47"/>
                <a:gd name="T3" fmla="*/ 23 h 24"/>
                <a:gd name="T4" fmla="*/ 46 w 47"/>
                <a:gd name="T5" fmla="*/ 0 h 24"/>
              </a:gdLst>
              <a:ahLst/>
              <a:cxnLst>
                <a:cxn ang="0">
                  <a:pos x="T0" y="T1"/>
                </a:cxn>
                <a:cxn ang="0">
                  <a:pos x="T2" y="T3"/>
                </a:cxn>
                <a:cxn ang="0">
                  <a:pos x="T4" y="T5"/>
                </a:cxn>
              </a:cxnLst>
              <a:rect l="0" t="0" r="r" b="b"/>
              <a:pathLst>
                <a:path w="47" h="24">
                  <a:moveTo>
                    <a:pt x="46" y="0"/>
                  </a:moveTo>
                  <a:cubicBezTo>
                    <a:pt x="33" y="15"/>
                    <a:pt x="18" y="21"/>
                    <a:pt x="0" y="23"/>
                  </a:cubicBezTo>
                  <a:cubicBezTo>
                    <a:pt x="10" y="10"/>
                    <a:pt x="27" y="1"/>
                    <a:pt x="46" y="0"/>
                  </a:cubicBezTo>
                </a:path>
              </a:pathLst>
            </a:custGeom>
            <a:solidFill>
              <a:srgbClr val="C9C9C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21" name="Forme libre 2020"/>
            <p:cNvSpPr>
              <a:spLocks noChangeArrowheads="1"/>
            </p:cNvSpPr>
            <p:nvPr userDrawn="1"/>
          </p:nvSpPr>
          <p:spPr bwMode="auto">
            <a:xfrm>
              <a:off x="7042150" y="4586288"/>
              <a:ext cx="17463" cy="7937"/>
            </a:xfrm>
            <a:custGeom>
              <a:avLst/>
              <a:gdLst>
                <a:gd name="T0" fmla="*/ 48 w 49"/>
                <a:gd name="T1" fmla="*/ 0 h 22"/>
                <a:gd name="T2" fmla="*/ 0 w 49"/>
                <a:gd name="T3" fmla="*/ 21 h 22"/>
                <a:gd name="T4" fmla="*/ 48 w 49"/>
                <a:gd name="T5" fmla="*/ 0 h 22"/>
              </a:gdLst>
              <a:ahLst/>
              <a:cxnLst>
                <a:cxn ang="0">
                  <a:pos x="T0" y="T1"/>
                </a:cxn>
                <a:cxn ang="0">
                  <a:pos x="T2" y="T3"/>
                </a:cxn>
                <a:cxn ang="0">
                  <a:pos x="T4" y="T5"/>
                </a:cxn>
              </a:cxnLst>
              <a:rect l="0" t="0" r="r" b="b"/>
              <a:pathLst>
                <a:path w="49" h="22">
                  <a:moveTo>
                    <a:pt x="48" y="0"/>
                  </a:moveTo>
                  <a:cubicBezTo>
                    <a:pt x="36" y="15"/>
                    <a:pt x="20" y="21"/>
                    <a:pt x="0" y="21"/>
                  </a:cubicBezTo>
                  <a:cubicBezTo>
                    <a:pt x="13" y="9"/>
                    <a:pt x="29" y="1"/>
                    <a:pt x="48" y="0"/>
                  </a:cubicBezTo>
                </a:path>
              </a:pathLst>
            </a:custGeom>
            <a:solidFill>
              <a:srgbClr val="C9C9C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22" name="Forme libre 2021"/>
            <p:cNvSpPr>
              <a:spLocks noChangeArrowheads="1"/>
            </p:cNvSpPr>
            <p:nvPr userDrawn="1"/>
          </p:nvSpPr>
          <p:spPr bwMode="auto">
            <a:xfrm>
              <a:off x="6092825" y="4851400"/>
              <a:ext cx="11113" cy="7938"/>
            </a:xfrm>
            <a:custGeom>
              <a:avLst/>
              <a:gdLst>
                <a:gd name="T0" fmla="*/ 0 w 29"/>
                <a:gd name="T1" fmla="*/ 0 h 24"/>
                <a:gd name="T2" fmla="*/ 28 w 29"/>
                <a:gd name="T3" fmla="*/ 18 h 24"/>
                <a:gd name="T4" fmla="*/ 4 w 29"/>
                <a:gd name="T5" fmla="*/ 21 h 24"/>
                <a:gd name="T6" fmla="*/ 0 w 29"/>
                <a:gd name="T7" fmla="*/ 0 h 24"/>
                <a:gd name="T8" fmla="*/ 3 w 29"/>
                <a:gd name="T9" fmla="*/ 21 h 24"/>
                <a:gd name="T10" fmla="*/ 5 w 29"/>
                <a:gd name="T11" fmla="*/ 23 h 24"/>
                <a:gd name="T12" fmla="*/ 4 w 29"/>
                <a:gd name="T13" fmla="*/ 21 h 24"/>
                <a:gd name="T14" fmla="*/ 3 w 29"/>
                <a:gd name="T15" fmla="*/ 21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4">
                  <a:moveTo>
                    <a:pt x="0" y="0"/>
                  </a:moveTo>
                  <a:lnTo>
                    <a:pt x="28" y="18"/>
                  </a:lnTo>
                  <a:cubicBezTo>
                    <a:pt x="20" y="20"/>
                    <a:pt x="12" y="20"/>
                    <a:pt x="4" y="21"/>
                  </a:cubicBezTo>
                  <a:cubicBezTo>
                    <a:pt x="3" y="13"/>
                    <a:pt x="2" y="7"/>
                    <a:pt x="0" y="0"/>
                  </a:cubicBezTo>
                  <a:close/>
                  <a:moveTo>
                    <a:pt x="3" y="21"/>
                  </a:moveTo>
                  <a:lnTo>
                    <a:pt x="5" y="23"/>
                  </a:lnTo>
                  <a:cubicBezTo>
                    <a:pt x="5" y="22"/>
                    <a:pt x="5" y="22"/>
                    <a:pt x="4" y="21"/>
                  </a:cubicBezTo>
                  <a:cubicBezTo>
                    <a:pt x="4" y="21"/>
                    <a:pt x="4" y="21"/>
                    <a:pt x="3" y="21"/>
                  </a:cubicBezTo>
                  <a:close/>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23" name="Forme libre 2022"/>
            <p:cNvSpPr>
              <a:spLocks noChangeArrowheads="1"/>
            </p:cNvSpPr>
            <p:nvPr userDrawn="1"/>
          </p:nvSpPr>
          <p:spPr bwMode="auto">
            <a:xfrm>
              <a:off x="6804025" y="4578350"/>
              <a:ext cx="9525" cy="7938"/>
            </a:xfrm>
            <a:custGeom>
              <a:avLst/>
              <a:gdLst>
                <a:gd name="T0" fmla="*/ 0 w 27"/>
                <a:gd name="T1" fmla="*/ 0 h 20"/>
                <a:gd name="T2" fmla="*/ 26 w 27"/>
                <a:gd name="T3" fmla="*/ 19 h 20"/>
                <a:gd name="T4" fmla="*/ 0 w 27"/>
                <a:gd name="T5" fmla="*/ 0 h 20"/>
              </a:gdLst>
              <a:ahLst/>
              <a:cxnLst>
                <a:cxn ang="0">
                  <a:pos x="T0" y="T1"/>
                </a:cxn>
                <a:cxn ang="0">
                  <a:pos x="T2" y="T3"/>
                </a:cxn>
                <a:cxn ang="0">
                  <a:pos x="T4" y="T5"/>
                </a:cxn>
              </a:cxnLst>
              <a:rect l="0" t="0" r="r" b="b"/>
              <a:pathLst>
                <a:path w="27" h="20">
                  <a:moveTo>
                    <a:pt x="0" y="0"/>
                  </a:moveTo>
                  <a:cubicBezTo>
                    <a:pt x="9" y="6"/>
                    <a:pt x="16" y="13"/>
                    <a:pt x="26" y="19"/>
                  </a:cubicBezTo>
                  <a:cubicBezTo>
                    <a:pt x="16" y="13"/>
                    <a:pt x="9" y="7"/>
                    <a:pt x="0" y="0"/>
                  </a:cubicBezTo>
                </a:path>
              </a:pathLst>
            </a:custGeom>
            <a:solidFill>
              <a:srgbClr val="99999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24" name="Forme libre 2023"/>
            <p:cNvSpPr>
              <a:spLocks noChangeArrowheads="1"/>
            </p:cNvSpPr>
            <p:nvPr userDrawn="1"/>
          </p:nvSpPr>
          <p:spPr bwMode="auto">
            <a:xfrm>
              <a:off x="6169025" y="3578225"/>
              <a:ext cx="928688" cy="466725"/>
            </a:xfrm>
            <a:custGeom>
              <a:avLst/>
              <a:gdLst>
                <a:gd name="T0" fmla="*/ 20 w 2578"/>
                <a:gd name="T1" fmla="*/ 1197 h 1297"/>
                <a:gd name="T2" fmla="*/ 123 w 2578"/>
                <a:gd name="T3" fmla="*/ 972 h 1297"/>
                <a:gd name="T4" fmla="*/ 164 w 2578"/>
                <a:gd name="T5" fmla="*/ 679 h 1297"/>
                <a:gd name="T6" fmla="*/ 205 w 2578"/>
                <a:gd name="T7" fmla="*/ 574 h 1297"/>
                <a:gd name="T8" fmla="*/ 231 w 2578"/>
                <a:gd name="T9" fmla="*/ 595 h 1297"/>
                <a:gd name="T10" fmla="*/ 242 w 2578"/>
                <a:gd name="T11" fmla="*/ 661 h 1297"/>
                <a:gd name="T12" fmla="*/ 390 w 2578"/>
                <a:gd name="T13" fmla="*/ 737 h 1297"/>
                <a:gd name="T14" fmla="*/ 845 w 2578"/>
                <a:gd name="T15" fmla="*/ 583 h 1297"/>
                <a:gd name="T16" fmla="*/ 1564 w 2578"/>
                <a:gd name="T17" fmla="*/ 327 h 1297"/>
                <a:gd name="T18" fmla="*/ 1674 w 2578"/>
                <a:gd name="T19" fmla="*/ 303 h 1297"/>
                <a:gd name="T20" fmla="*/ 1859 w 2578"/>
                <a:gd name="T21" fmla="*/ 249 h 1297"/>
                <a:gd name="T22" fmla="*/ 2103 w 2578"/>
                <a:gd name="T23" fmla="*/ 164 h 1297"/>
                <a:gd name="T24" fmla="*/ 2300 w 2578"/>
                <a:gd name="T25" fmla="*/ 81 h 1297"/>
                <a:gd name="T26" fmla="*/ 2520 w 2578"/>
                <a:gd name="T27" fmla="*/ 22 h 1297"/>
                <a:gd name="T28" fmla="*/ 2545 w 2578"/>
                <a:gd name="T29" fmla="*/ 51 h 1297"/>
                <a:gd name="T30" fmla="*/ 2462 w 2578"/>
                <a:gd name="T31" fmla="*/ 399 h 1297"/>
                <a:gd name="T32" fmla="*/ 2357 w 2578"/>
                <a:gd name="T33" fmla="*/ 458 h 1297"/>
                <a:gd name="T34" fmla="*/ 863 w 2578"/>
                <a:gd name="T35" fmla="*/ 1024 h 1297"/>
                <a:gd name="T36" fmla="*/ 211 w 2578"/>
                <a:gd name="T37" fmla="*/ 1267 h 1297"/>
                <a:gd name="T38" fmla="*/ 89 w 2578"/>
                <a:gd name="T39" fmla="*/ 1285 h 1297"/>
                <a:gd name="T40" fmla="*/ 20 w 2578"/>
                <a:gd name="T41" fmla="*/ 1197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78" h="1297">
                  <a:moveTo>
                    <a:pt x="20" y="1197"/>
                  </a:moveTo>
                  <a:cubicBezTo>
                    <a:pt x="118" y="1152"/>
                    <a:pt x="113" y="1055"/>
                    <a:pt x="123" y="972"/>
                  </a:cubicBezTo>
                  <a:cubicBezTo>
                    <a:pt x="133" y="874"/>
                    <a:pt x="152" y="777"/>
                    <a:pt x="164" y="679"/>
                  </a:cubicBezTo>
                  <a:cubicBezTo>
                    <a:pt x="168" y="641"/>
                    <a:pt x="182" y="606"/>
                    <a:pt x="205" y="574"/>
                  </a:cubicBezTo>
                  <a:cubicBezTo>
                    <a:pt x="216" y="578"/>
                    <a:pt x="225" y="586"/>
                    <a:pt x="231" y="595"/>
                  </a:cubicBezTo>
                  <a:cubicBezTo>
                    <a:pt x="240" y="616"/>
                    <a:pt x="239" y="639"/>
                    <a:pt x="242" y="661"/>
                  </a:cubicBezTo>
                  <a:cubicBezTo>
                    <a:pt x="280" y="771"/>
                    <a:pt x="294" y="780"/>
                    <a:pt x="390" y="737"/>
                  </a:cubicBezTo>
                  <a:cubicBezTo>
                    <a:pt x="536" y="671"/>
                    <a:pt x="701" y="658"/>
                    <a:pt x="845" y="583"/>
                  </a:cubicBezTo>
                  <a:cubicBezTo>
                    <a:pt x="1091" y="513"/>
                    <a:pt x="1334" y="437"/>
                    <a:pt x="1564" y="327"/>
                  </a:cubicBezTo>
                  <a:cubicBezTo>
                    <a:pt x="1599" y="310"/>
                    <a:pt x="1637" y="309"/>
                    <a:pt x="1674" y="303"/>
                  </a:cubicBezTo>
                  <a:cubicBezTo>
                    <a:pt x="1737" y="290"/>
                    <a:pt x="1801" y="287"/>
                    <a:pt x="1859" y="249"/>
                  </a:cubicBezTo>
                  <a:cubicBezTo>
                    <a:pt x="1932" y="202"/>
                    <a:pt x="2004" y="156"/>
                    <a:pt x="2103" y="164"/>
                  </a:cubicBezTo>
                  <a:cubicBezTo>
                    <a:pt x="2173" y="170"/>
                    <a:pt x="2238" y="115"/>
                    <a:pt x="2300" y="81"/>
                  </a:cubicBezTo>
                  <a:cubicBezTo>
                    <a:pt x="2369" y="45"/>
                    <a:pt x="2436" y="0"/>
                    <a:pt x="2520" y="22"/>
                  </a:cubicBezTo>
                  <a:cubicBezTo>
                    <a:pt x="2531" y="29"/>
                    <a:pt x="2538" y="39"/>
                    <a:pt x="2545" y="51"/>
                  </a:cubicBezTo>
                  <a:cubicBezTo>
                    <a:pt x="2577" y="181"/>
                    <a:pt x="2491" y="284"/>
                    <a:pt x="2462" y="399"/>
                  </a:cubicBezTo>
                  <a:cubicBezTo>
                    <a:pt x="2450" y="445"/>
                    <a:pt x="2393" y="440"/>
                    <a:pt x="2357" y="458"/>
                  </a:cubicBezTo>
                  <a:cubicBezTo>
                    <a:pt x="1859" y="647"/>
                    <a:pt x="1361" y="836"/>
                    <a:pt x="863" y="1024"/>
                  </a:cubicBezTo>
                  <a:cubicBezTo>
                    <a:pt x="646" y="1106"/>
                    <a:pt x="428" y="1186"/>
                    <a:pt x="211" y="1267"/>
                  </a:cubicBezTo>
                  <a:cubicBezTo>
                    <a:pt x="171" y="1281"/>
                    <a:pt x="132" y="1296"/>
                    <a:pt x="89" y="1285"/>
                  </a:cubicBezTo>
                  <a:cubicBezTo>
                    <a:pt x="51" y="1270"/>
                    <a:pt x="0" y="1261"/>
                    <a:pt x="20" y="1197"/>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25" name="Forme libre 2024"/>
            <p:cNvSpPr>
              <a:spLocks noChangeArrowheads="1"/>
            </p:cNvSpPr>
            <p:nvPr userDrawn="1"/>
          </p:nvSpPr>
          <p:spPr bwMode="auto">
            <a:xfrm>
              <a:off x="7018338" y="3594100"/>
              <a:ext cx="150812" cy="196850"/>
            </a:xfrm>
            <a:custGeom>
              <a:avLst/>
              <a:gdLst>
                <a:gd name="T0" fmla="*/ 0 w 419"/>
                <a:gd name="T1" fmla="*/ 420 h 549"/>
                <a:gd name="T2" fmla="*/ 160 w 419"/>
                <a:gd name="T3" fmla="*/ 9 h 549"/>
                <a:gd name="T4" fmla="*/ 204 w 419"/>
                <a:gd name="T5" fmla="*/ 9 h 549"/>
                <a:gd name="T6" fmla="*/ 340 w 419"/>
                <a:gd name="T7" fmla="*/ 102 h 549"/>
                <a:gd name="T8" fmla="*/ 415 w 419"/>
                <a:gd name="T9" fmla="*/ 140 h 549"/>
                <a:gd name="T10" fmla="*/ 363 w 419"/>
                <a:gd name="T11" fmla="*/ 250 h 549"/>
                <a:gd name="T12" fmla="*/ 333 w 419"/>
                <a:gd name="T13" fmla="*/ 276 h 549"/>
                <a:gd name="T14" fmla="*/ 328 w 419"/>
                <a:gd name="T15" fmla="*/ 285 h 549"/>
                <a:gd name="T16" fmla="*/ 418 w 419"/>
                <a:gd name="T17" fmla="*/ 378 h 549"/>
                <a:gd name="T18" fmla="*/ 391 w 419"/>
                <a:gd name="T19" fmla="*/ 404 h 549"/>
                <a:gd name="T20" fmla="*/ 319 w 419"/>
                <a:gd name="T21" fmla="*/ 447 h 549"/>
                <a:gd name="T22" fmla="*/ 319 w 419"/>
                <a:gd name="T23" fmla="*/ 447 h 549"/>
                <a:gd name="T24" fmla="*/ 343 w 419"/>
                <a:gd name="T25" fmla="*/ 465 h 549"/>
                <a:gd name="T26" fmla="*/ 343 w 419"/>
                <a:gd name="T27" fmla="*/ 491 h 549"/>
                <a:gd name="T28" fmla="*/ 272 w 419"/>
                <a:gd name="T29" fmla="*/ 510 h 549"/>
                <a:gd name="T30" fmla="*/ 78 w 419"/>
                <a:gd name="T31" fmla="*/ 458 h 549"/>
                <a:gd name="T32" fmla="*/ 0 w 419"/>
                <a:gd name="T33" fmla="*/ 420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9" h="549">
                  <a:moveTo>
                    <a:pt x="0" y="420"/>
                  </a:moveTo>
                  <a:cubicBezTo>
                    <a:pt x="88" y="296"/>
                    <a:pt x="139" y="158"/>
                    <a:pt x="160" y="9"/>
                  </a:cubicBezTo>
                  <a:cubicBezTo>
                    <a:pt x="175" y="0"/>
                    <a:pt x="189" y="1"/>
                    <a:pt x="204" y="9"/>
                  </a:cubicBezTo>
                  <a:cubicBezTo>
                    <a:pt x="247" y="44"/>
                    <a:pt x="282" y="88"/>
                    <a:pt x="340" y="102"/>
                  </a:cubicBezTo>
                  <a:cubicBezTo>
                    <a:pt x="365" y="114"/>
                    <a:pt x="389" y="126"/>
                    <a:pt x="415" y="140"/>
                  </a:cubicBezTo>
                  <a:cubicBezTo>
                    <a:pt x="407" y="181"/>
                    <a:pt x="382" y="213"/>
                    <a:pt x="363" y="250"/>
                  </a:cubicBezTo>
                  <a:cubicBezTo>
                    <a:pt x="354" y="261"/>
                    <a:pt x="343" y="268"/>
                    <a:pt x="333" y="276"/>
                  </a:cubicBezTo>
                  <a:cubicBezTo>
                    <a:pt x="334" y="276"/>
                    <a:pt x="327" y="285"/>
                    <a:pt x="328" y="285"/>
                  </a:cubicBezTo>
                  <a:cubicBezTo>
                    <a:pt x="323" y="351"/>
                    <a:pt x="409" y="326"/>
                    <a:pt x="418" y="378"/>
                  </a:cubicBezTo>
                  <a:cubicBezTo>
                    <a:pt x="409" y="387"/>
                    <a:pt x="400" y="395"/>
                    <a:pt x="391" y="404"/>
                  </a:cubicBezTo>
                  <a:cubicBezTo>
                    <a:pt x="374" y="429"/>
                    <a:pt x="311" y="378"/>
                    <a:pt x="319" y="447"/>
                  </a:cubicBezTo>
                  <a:lnTo>
                    <a:pt x="319" y="447"/>
                  </a:lnTo>
                  <a:cubicBezTo>
                    <a:pt x="327" y="453"/>
                    <a:pt x="336" y="459"/>
                    <a:pt x="343" y="465"/>
                  </a:cubicBezTo>
                  <a:cubicBezTo>
                    <a:pt x="354" y="475"/>
                    <a:pt x="360" y="482"/>
                    <a:pt x="343" y="491"/>
                  </a:cubicBezTo>
                  <a:cubicBezTo>
                    <a:pt x="319" y="497"/>
                    <a:pt x="296" y="504"/>
                    <a:pt x="272" y="510"/>
                  </a:cubicBezTo>
                  <a:cubicBezTo>
                    <a:pt x="197" y="530"/>
                    <a:pt x="123" y="548"/>
                    <a:pt x="78" y="458"/>
                  </a:cubicBezTo>
                  <a:cubicBezTo>
                    <a:pt x="64" y="427"/>
                    <a:pt x="30" y="423"/>
                    <a:pt x="0" y="42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26" name="Forme libre 2025"/>
            <p:cNvSpPr>
              <a:spLocks noChangeArrowheads="1"/>
            </p:cNvSpPr>
            <p:nvPr userDrawn="1"/>
          </p:nvSpPr>
          <p:spPr bwMode="auto">
            <a:xfrm>
              <a:off x="6145213" y="4017963"/>
              <a:ext cx="50800" cy="50800"/>
            </a:xfrm>
            <a:custGeom>
              <a:avLst/>
              <a:gdLst>
                <a:gd name="T0" fmla="*/ 18 w 143"/>
                <a:gd name="T1" fmla="*/ 111 h 143"/>
                <a:gd name="T2" fmla="*/ 0 w 143"/>
                <a:gd name="T3" fmla="*/ 23 h 143"/>
                <a:gd name="T4" fmla="*/ 49 w 143"/>
                <a:gd name="T5" fmla="*/ 0 h 143"/>
                <a:gd name="T6" fmla="*/ 117 w 143"/>
                <a:gd name="T7" fmla="*/ 108 h 143"/>
                <a:gd name="T8" fmla="*/ 88 w 143"/>
                <a:gd name="T9" fmla="*/ 134 h 143"/>
                <a:gd name="T10" fmla="*/ 67 w 143"/>
                <a:gd name="T11" fmla="*/ 136 h 143"/>
                <a:gd name="T12" fmla="*/ 46 w 143"/>
                <a:gd name="T13" fmla="*/ 133 h 143"/>
                <a:gd name="T14" fmla="*/ 20 w 143"/>
                <a:gd name="T15" fmla="*/ 113 h 143"/>
                <a:gd name="T16" fmla="*/ 18 w 143"/>
                <a:gd name="T17" fmla="*/ 11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143">
                  <a:moveTo>
                    <a:pt x="18" y="111"/>
                  </a:moveTo>
                  <a:cubicBezTo>
                    <a:pt x="12" y="82"/>
                    <a:pt x="6" y="52"/>
                    <a:pt x="0" y="23"/>
                  </a:cubicBezTo>
                  <a:cubicBezTo>
                    <a:pt x="12" y="6"/>
                    <a:pt x="29" y="0"/>
                    <a:pt x="49" y="0"/>
                  </a:cubicBezTo>
                  <a:cubicBezTo>
                    <a:pt x="102" y="17"/>
                    <a:pt x="142" y="43"/>
                    <a:pt x="117" y="108"/>
                  </a:cubicBezTo>
                  <a:cubicBezTo>
                    <a:pt x="108" y="118"/>
                    <a:pt x="99" y="127"/>
                    <a:pt x="88" y="134"/>
                  </a:cubicBezTo>
                  <a:cubicBezTo>
                    <a:pt x="82" y="142"/>
                    <a:pt x="75" y="142"/>
                    <a:pt x="67" y="136"/>
                  </a:cubicBezTo>
                  <a:cubicBezTo>
                    <a:pt x="59" y="134"/>
                    <a:pt x="53" y="133"/>
                    <a:pt x="46" y="133"/>
                  </a:cubicBezTo>
                  <a:cubicBezTo>
                    <a:pt x="36" y="127"/>
                    <a:pt x="29" y="119"/>
                    <a:pt x="20" y="113"/>
                  </a:cubicBezTo>
                  <a:lnTo>
                    <a:pt x="18" y="111"/>
                  </a:lnTo>
                </a:path>
              </a:pathLst>
            </a:custGeom>
            <a:solidFill>
              <a:srgbClr val="20202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27" name="Forme libre 2026"/>
            <p:cNvSpPr>
              <a:spLocks noChangeArrowheads="1"/>
            </p:cNvSpPr>
            <p:nvPr userDrawn="1"/>
          </p:nvSpPr>
          <p:spPr bwMode="auto">
            <a:xfrm>
              <a:off x="6156325" y="4006850"/>
              <a:ext cx="46038" cy="50800"/>
            </a:xfrm>
            <a:custGeom>
              <a:avLst/>
              <a:gdLst>
                <a:gd name="T0" fmla="*/ 87 w 129"/>
                <a:gd name="T1" fmla="*/ 140 h 141"/>
                <a:gd name="T2" fmla="*/ 12 w 129"/>
                <a:gd name="T3" fmla="*/ 49 h 141"/>
                <a:gd name="T4" fmla="*/ 9 w 129"/>
                <a:gd name="T5" fmla="*/ 9 h 141"/>
                <a:gd name="T6" fmla="*/ 18 w 129"/>
                <a:gd name="T7" fmla="*/ 0 h 141"/>
                <a:gd name="T8" fmla="*/ 58 w 129"/>
                <a:gd name="T9" fmla="*/ 8 h 141"/>
                <a:gd name="T10" fmla="*/ 128 w 129"/>
                <a:gd name="T11" fmla="*/ 98 h 141"/>
                <a:gd name="T12" fmla="*/ 87 w 129"/>
                <a:gd name="T13" fmla="*/ 140 h 141"/>
              </a:gdLst>
              <a:ahLst/>
              <a:cxnLst>
                <a:cxn ang="0">
                  <a:pos x="T0" y="T1"/>
                </a:cxn>
                <a:cxn ang="0">
                  <a:pos x="T2" y="T3"/>
                </a:cxn>
                <a:cxn ang="0">
                  <a:pos x="T4" y="T5"/>
                </a:cxn>
                <a:cxn ang="0">
                  <a:pos x="T6" y="T7"/>
                </a:cxn>
                <a:cxn ang="0">
                  <a:pos x="T8" y="T9"/>
                </a:cxn>
                <a:cxn ang="0">
                  <a:pos x="T10" y="T11"/>
                </a:cxn>
                <a:cxn ang="0">
                  <a:pos x="T12" y="T13"/>
                </a:cxn>
              </a:cxnLst>
              <a:rect l="0" t="0" r="r" b="b"/>
              <a:pathLst>
                <a:path w="129" h="141">
                  <a:moveTo>
                    <a:pt x="87" y="140"/>
                  </a:moveTo>
                  <a:cubicBezTo>
                    <a:pt x="82" y="93"/>
                    <a:pt x="52" y="67"/>
                    <a:pt x="12" y="49"/>
                  </a:cubicBezTo>
                  <a:cubicBezTo>
                    <a:pt x="1" y="37"/>
                    <a:pt x="0" y="23"/>
                    <a:pt x="9" y="9"/>
                  </a:cubicBezTo>
                  <a:cubicBezTo>
                    <a:pt x="12" y="6"/>
                    <a:pt x="15" y="3"/>
                    <a:pt x="18" y="0"/>
                  </a:cubicBezTo>
                  <a:cubicBezTo>
                    <a:pt x="32" y="3"/>
                    <a:pt x="44" y="5"/>
                    <a:pt x="58" y="8"/>
                  </a:cubicBezTo>
                  <a:cubicBezTo>
                    <a:pt x="81" y="38"/>
                    <a:pt x="104" y="67"/>
                    <a:pt x="128" y="98"/>
                  </a:cubicBezTo>
                  <a:cubicBezTo>
                    <a:pt x="113" y="113"/>
                    <a:pt x="101" y="127"/>
                    <a:pt x="87" y="140"/>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28" name="Forme libre 2027"/>
            <p:cNvSpPr>
              <a:spLocks noChangeArrowheads="1"/>
            </p:cNvSpPr>
            <p:nvPr userDrawn="1"/>
          </p:nvSpPr>
          <p:spPr bwMode="auto">
            <a:xfrm>
              <a:off x="6210300" y="4124325"/>
              <a:ext cx="9525" cy="7938"/>
            </a:xfrm>
            <a:custGeom>
              <a:avLst/>
              <a:gdLst>
                <a:gd name="T0" fmla="*/ 27 w 28"/>
                <a:gd name="T1" fmla="*/ 22 h 23"/>
                <a:gd name="T2" fmla="*/ 0 w 28"/>
                <a:gd name="T3" fmla="*/ 0 h 23"/>
                <a:gd name="T4" fmla="*/ 27 w 28"/>
                <a:gd name="T5" fmla="*/ 22 h 23"/>
              </a:gdLst>
              <a:ahLst/>
              <a:cxnLst>
                <a:cxn ang="0">
                  <a:pos x="T0" y="T1"/>
                </a:cxn>
                <a:cxn ang="0">
                  <a:pos x="T2" y="T3"/>
                </a:cxn>
                <a:cxn ang="0">
                  <a:pos x="T4" y="T5"/>
                </a:cxn>
              </a:cxnLst>
              <a:rect l="0" t="0" r="r" b="b"/>
              <a:pathLst>
                <a:path w="28" h="23">
                  <a:moveTo>
                    <a:pt x="27" y="22"/>
                  </a:moveTo>
                  <a:cubicBezTo>
                    <a:pt x="18" y="14"/>
                    <a:pt x="9" y="8"/>
                    <a:pt x="0" y="0"/>
                  </a:cubicBezTo>
                  <a:cubicBezTo>
                    <a:pt x="9" y="8"/>
                    <a:pt x="18" y="15"/>
                    <a:pt x="27" y="22"/>
                  </a:cubicBezTo>
                </a:path>
              </a:pathLst>
            </a:custGeom>
            <a:solidFill>
              <a:srgbClr val="D1D1D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29" name="Forme libre 2028"/>
            <p:cNvSpPr>
              <a:spLocks noChangeArrowheads="1"/>
            </p:cNvSpPr>
            <p:nvPr userDrawn="1"/>
          </p:nvSpPr>
          <p:spPr bwMode="auto">
            <a:xfrm>
              <a:off x="6169025" y="4067175"/>
              <a:ext cx="7938" cy="1588"/>
            </a:xfrm>
            <a:custGeom>
              <a:avLst/>
              <a:gdLst>
                <a:gd name="T0" fmla="*/ 0 w 22"/>
                <a:gd name="T1" fmla="*/ 2 h 4"/>
                <a:gd name="T2" fmla="*/ 21 w 22"/>
                <a:gd name="T3" fmla="*/ 0 h 4"/>
                <a:gd name="T4" fmla="*/ 11 w 22"/>
                <a:gd name="T5" fmla="*/ 3 h 4"/>
                <a:gd name="T6" fmla="*/ 0 w 22"/>
                <a:gd name="T7" fmla="*/ 2 h 4"/>
              </a:gdLst>
              <a:ahLst/>
              <a:cxnLst>
                <a:cxn ang="0">
                  <a:pos x="T0" y="T1"/>
                </a:cxn>
                <a:cxn ang="0">
                  <a:pos x="T2" y="T3"/>
                </a:cxn>
                <a:cxn ang="0">
                  <a:pos x="T4" y="T5"/>
                </a:cxn>
                <a:cxn ang="0">
                  <a:pos x="T6" y="T7"/>
                </a:cxn>
              </a:cxnLst>
              <a:rect l="0" t="0" r="r" b="b"/>
              <a:pathLst>
                <a:path w="22" h="4">
                  <a:moveTo>
                    <a:pt x="0" y="2"/>
                  </a:moveTo>
                  <a:cubicBezTo>
                    <a:pt x="8" y="2"/>
                    <a:pt x="14" y="0"/>
                    <a:pt x="21" y="0"/>
                  </a:cubicBezTo>
                  <a:lnTo>
                    <a:pt x="11" y="3"/>
                  </a:lnTo>
                  <a:lnTo>
                    <a:pt x="0" y="2"/>
                  </a:ln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30" name="Forme libre 2029"/>
            <p:cNvSpPr>
              <a:spLocks noChangeArrowheads="1"/>
            </p:cNvSpPr>
            <p:nvPr userDrawn="1"/>
          </p:nvSpPr>
          <p:spPr bwMode="auto">
            <a:xfrm>
              <a:off x="7232650" y="4041775"/>
              <a:ext cx="403225" cy="404813"/>
            </a:xfrm>
            <a:custGeom>
              <a:avLst/>
              <a:gdLst>
                <a:gd name="T0" fmla="*/ 184 w 1119"/>
                <a:gd name="T1" fmla="*/ 1031 h 1124"/>
                <a:gd name="T2" fmla="*/ 0 w 1119"/>
                <a:gd name="T3" fmla="*/ 1123 h 1124"/>
                <a:gd name="T4" fmla="*/ 61 w 1119"/>
                <a:gd name="T5" fmla="*/ 1057 h 1124"/>
                <a:gd name="T6" fmla="*/ 235 w 1119"/>
                <a:gd name="T7" fmla="*/ 929 h 1124"/>
                <a:gd name="T8" fmla="*/ 295 w 1119"/>
                <a:gd name="T9" fmla="*/ 768 h 1124"/>
                <a:gd name="T10" fmla="*/ 329 w 1119"/>
                <a:gd name="T11" fmla="*/ 681 h 1124"/>
                <a:gd name="T12" fmla="*/ 458 w 1119"/>
                <a:gd name="T13" fmla="*/ 570 h 1124"/>
                <a:gd name="T14" fmla="*/ 677 w 1119"/>
                <a:gd name="T15" fmla="*/ 406 h 1124"/>
                <a:gd name="T16" fmla="*/ 749 w 1119"/>
                <a:gd name="T17" fmla="*/ 403 h 1124"/>
                <a:gd name="T18" fmla="*/ 943 w 1119"/>
                <a:gd name="T19" fmla="*/ 298 h 1124"/>
                <a:gd name="T20" fmla="*/ 874 w 1119"/>
                <a:gd name="T21" fmla="*/ 116 h 1124"/>
                <a:gd name="T22" fmla="*/ 730 w 1119"/>
                <a:gd name="T23" fmla="*/ 90 h 1124"/>
                <a:gd name="T24" fmla="*/ 432 w 1119"/>
                <a:gd name="T25" fmla="*/ 157 h 1124"/>
                <a:gd name="T26" fmla="*/ 431 w 1119"/>
                <a:gd name="T27" fmla="*/ 173 h 1124"/>
                <a:gd name="T28" fmla="*/ 382 w 1119"/>
                <a:gd name="T29" fmla="*/ 231 h 1124"/>
                <a:gd name="T30" fmla="*/ 249 w 1119"/>
                <a:gd name="T31" fmla="*/ 248 h 1124"/>
                <a:gd name="T32" fmla="*/ 231 w 1119"/>
                <a:gd name="T33" fmla="*/ 252 h 1124"/>
                <a:gd name="T34" fmla="*/ 309 w 1119"/>
                <a:gd name="T35" fmla="*/ 144 h 1124"/>
                <a:gd name="T36" fmla="*/ 596 w 1119"/>
                <a:gd name="T37" fmla="*/ 46 h 1124"/>
                <a:gd name="T38" fmla="*/ 895 w 1119"/>
                <a:gd name="T39" fmla="*/ 9 h 1124"/>
                <a:gd name="T40" fmla="*/ 1078 w 1119"/>
                <a:gd name="T41" fmla="*/ 183 h 1124"/>
                <a:gd name="T42" fmla="*/ 897 w 1119"/>
                <a:gd name="T43" fmla="*/ 521 h 1124"/>
                <a:gd name="T44" fmla="*/ 678 w 1119"/>
                <a:gd name="T45" fmla="*/ 697 h 1124"/>
                <a:gd name="T46" fmla="*/ 252 w 1119"/>
                <a:gd name="T47" fmla="*/ 1010 h 1124"/>
                <a:gd name="T48" fmla="*/ 226 w 1119"/>
                <a:gd name="T49" fmla="*/ 1026 h 1124"/>
                <a:gd name="T50" fmla="*/ 197 w 1119"/>
                <a:gd name="T51" fmla="*/ 1031 h 1124"/>
                <a:gd name="T52" fmla="*/ 184 w 1119"/>
                <a:gd name="T53" fmla="*/ 1031 h 1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9" h="1124">
                  <a:moveTo>
                    <a:pt x="184" y="1031"/>
                  </a:moveTo>
                  <a:cubicBezTo>
                    <a:pt x="115" y="1046"/>
                    <a:pt x="69" y="1107"/>
                    <a:pt x="0" y="1123"/>
                  </a:cubicBezTo>
                  <a:cubicBezTo>
                    <a:pt x="11" y="1092"/>
                    <a:pt x="34" y="1074"/>
                    <a:pt x="61" y="1057"/>
                  </a:cubicBezTo>
                  <a:cubicBezTo>
                    <a:pt x="124" y="1020"/>
                    <a:pt x="177" y="971"/>
                    <a:pt x="235" y="929"/>
                  </a:cubicBezTo>
                  <a:cubicBezTo>
                    <a:pt x="293" y="886"/>
                    <a:pt x="332" y="843"/>
                    <a:pt x="295" y="768"/>
                  </a:cubicBezTo>
                  <a:cubicBezTo>
                    <a:pt x="277" y="730"/>
                    <a:pt x="300" y="704"/>
                    <a:pt x="329" y="681"/>
                  </a:cubicBezTo>
                  <a:cubicBezTo>
                    <a:pt x="373" y="645"/>
                    <a:pt x="425" y="619"/>
                    <a:pt x="458" y="570"/>
                  </a:cubicBezTo>
                  <a:cubicBezTo>
                    <a:pt x="526" y="509"/>
                    <a:pt x="613" y="474"/>
                    <a:pt x="677" y="406"/>
                  </a:cubicBezTo>
                  <a:cubicBezTo>
                    <a:pt x="701" y="382"/>
                    <a:pt x="723" y="394"/>
                    <a:pt x="749" y="403"/>
                  </a:cubicBezTo>
                  <a:cubicBezTo>
                    <a:pt x="825" y="431"/>
                    <a:pt x="903" y="387"/>
                    <a:pt x="943" y="298"/>
                  </a:cubicBezTo>
                  <a:cubicBezTo>
                    <a:pt x="975" y="226"/>
                    <a:pt x="950" y="159"/>
                    <a:pt x="874" y="116"/>
                  </a:cubicBezTo>
                  <a:cubicBezTo>
                    <a:pt x="829" y="92"/>
                    <a:pt x="779" y="83"/>
                    <a:pt x="730" y="90"/>
                  </a:cubicBezTo>
                  <a:cubicBezTo>
                    <a:pt x="629" y="102"/>
                    <a:pt x="527" y="113"/>
                    <a:pt x="432" y="157"/>
                  </a:cubicBezTo>
                  <a:cubicBezTo>
                    <a:pt x="432" y="162"/>
                    <a:pt x="431" y="168"/>
                    <a:pt x="431" y="173"/>
                  </a:cubicBezTo>
                  <a:cubicBezTo>
                    <a:pt x="423" y="200"/>
                    <a:pt x="408" y="220"/>
                    <a:pt x="382" y="231"/>
                  </a:cubicBezTo>
                  <a:cubicBezTo>
                    <a:pt x="339" y="248"/>
                    <a:pt x="297" y="266"/>
                    <a:pt x="249" y="248"/>
                  </a:cubicBezTo>
                  <a:cubicBezTo>
                    <a:pt x="243" y="249"/>
                    <a:pt x="237" y="251"/>
                    <a:pt x="231" y="252"/>
                  </a:cubicBezTo>
                  <a:cubicBezTo>
                    <a:pt x="225" y="194"/>
                    <a:pt x="258" y="162"/>
                    <a:pt x="309" y="144"/>
                  </a:cubicBezTo>
                  <a:cubicBezTo>
                    <a:pt x="403" y="110"/>
                    <a:pt x="500" y="78"/>
                    <a:pt x="596" y="46"/>
                  </a:cubicBezTo>
                  <a:cubicBezTo>
                    <a:pt x="692" y="14"/>
                    <a:pt x="796" y="17"/>
                    <a:pt x="895" y="9"/>
                  </a:cubicBezTo>
                  <a:cubicBezTo>
                    <a:pt x="999" y="0"/>
                    <a:pt x="1037" y="102"/>
                    <a:pt x="1078" y="183"/>
                  </a:cubicBezTo>
                  <a:cubicBezTo>
                    <a:pt x="1118" y="350"/>
                    <a:pt x="1005" y="435"/>
                    <a:pt x="897" y="521"/>
                  </a:cubicBezTo>
                  <a:cubicBezTo>
                    <a:pt x="811" y="562"/>
                    <a:pt x="762" y="652"/>
                    <a:pt x="678" y="697"/>
                  </a:cubicBezTo>
                  <a:cubicBezTo>
                    <a:pt x="516" y="774"/>
                    <a:pt x="413" y="930"/>
                    <a:pt x="252" y="1010"/>
                  </a:cubicBezTo>
                  <a:cubicBezTo>
                    <a:pt x="243" y="1016"/>
                    <a:pt x="235" y="1020"/>
                    <a:pt x="226" y="1026"/>
                  </a:cubicBezTo>
                  <a:cubicBezTo>
                    <a:pt x="217" y="1031"/>
                    <a:pt x="208" y="1032"/>
                    <a:pt x="197" y="1031"/>
                  </a:cubicBezTo>
                  <a:cubicBezTo>
                    <a:pt x="193" y="1032"/>
                    <a:pt x="188" y="1032"/>
                    <a:pt x="184" y="1031"/>
                  </a:cubicBezTo>
                </a:path>
              </a:pathLst>
            </a:custGeom>
            <a:solidFill>
              <a:srgbClr val="94949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31" name="Forme libre 2030"/>
            <p:cNvSpPr>
              <a:spLocks noChangeArrowheads="1"/>
            </p:cNvSpPr>
            <p:nvPr userDrawn="1"/>
          </p:nvSpPr>
          <p:spPr bwMode="auto">
            <a:xfrm>
              <a:off x="6886575" y="4144963"/>
              <a:ext cx="579438" cy="266700"/>
            </a:xfrm>
            <a:custGeom>
              <a:avLst/>
              <a:gdLst>
                <a:gd name="T0" fmla="*/ 0 w 1608"/>
                <a:gd name="T1" fmla="*/ 608 h 743"/>
                <a:gd name="T2" fmla="*/ 0 w 1608"/>
                <a:gd name="T3" fmla="*/ 585 h 743"/>
                <a:gd name="T4" fmla="*/ 141 w 1608"/>
                <a:gd name="T5" fmla="*/ 557 h 743"/>
                <a:gd name="T6" fmla="*/ 300 w 1608"/>
                <a:gd name="T7" fmla="*/ 562 h 743"/>
                <a:gd name="T8" fmla="*/ 313 w 1608"/>
                <a:gd name="T9" fmla="*/ 562 h 743"/>
                <a:gd name="T10" fmla="*/ 370 w 1608"/>
                <a:gd name="T11" fmla="*/ 553 h 743"/>
                <a:gd name="T12" fmla="*/ 423 w 1608"/>
                <a:gd name="T13" fmla="*/ 534 h 743"/>
                <a:gd name="T14" fmla="*/ 478 w 1608"/>
                <a:gd name="T15" fmla="*/ 517 h 743"/>
                <a:gd name="T16" fmla="*/ 611 w 1608"/>
                <a:gd name="T17" fmla="*/ 455 h 743"/>
                <a:gd name="T18" fmla="*/ 771 w 1608"/>
                <a:gd name="T19" fmla="*/ 374 h 743"/>
                <a:gd name="T20" fmla="*/ 891 w 1608"/>
                <a:gd name="T21" fmla="*/ 264 h 743"/>
                <a:gd name="T22" fmla="*/ 898 w 1608"/>
                <a:gd name="T23" fmla="*/ 249 h 743"/>
                <a:gd name="T24" fmla="*/ 939 w 1608"/>
                <a:gd name="T25" fmla="*/ 243 h 743"/>
                <a:gd name="T26" fmla="*/ 1000 w 1608"/>
                <a:gd name="T27" fmla="*/ 172 h 743"/>
                <a:gd name="T28" fmla="*/ 1011 w 1608"/>
                <a:gd name="T29" fmla="*/ 130 h 743"/>
                <a:gd name="T30" fmla="*/ 1291 w 1608"/>
                <a:gd name="T31" fmla="*/ 149 h 743"/>
                <a:gd name="T32" fmla="*/ 1533 w 1608"/>
                <a:gd name="T33" fmla="*/ 24 h 743"/>
                <a:gd name="T34" fmla="*/ 1593 w 1608"/>
                <a:gd name="T35" fmla="*/ 27 h 743"/>
                <a:gd name="T36" fmla="*/ 1572 w 1608"/>
                <a:gd name="T37" fmla="*/ 87 h 743"/>
                <a:gd name="T38" fmla="*/ 1388 w 1608"/>
                <a:gd name="T39" fmla="*/ 201 h 743"/>
                <a:gd name="T40" fmla="*/ 877 w 1608"/>
                <a:gd name="T41" fmla="*/ 516 h 743"/>
                <a:gd name="T42" fmla="*/ 547 w 1608"/>
                <a:gd name="T43" fmla="*/ 714 h 743"/>
                <a:gd name="T44" fmla="*/ 538 w 1608"/>
                <a:gd name="T45" fmla="*/ 721 h 743"/>
                <a:gd name="T46" fmla="*/ 458 w 1608"/>
                <a:gd name="T47" fmla="*/ 708 h 743"/>
                <a:gd name="T48" fmla="*/ 260 w 1608"/>
                <a:gd name="T49" fmla="*/ 649 h 743"/>
                <a:gd name="T50" fmla="*/ 180 w 1608"/>
                <a:gd name="T51" fmla="*/ 656 h 743"/>
                <a:gd name="T52" fmla="*/ 122 w 1608"/>
                <a:gd name="T53" fmla="*/ 664 h 743"/>
                <a:gd name="T54" fmla="*/ 64 w 1608"/>
                <a:gd name="T55" fmla="*/ 649 h 743"/>
                <a:gd name="T56" fmla="*/ 35 w 1608"/>
                <a:gd name="T57" fmla="*/ 640 h 743"/>
                <a:gd name="T58" fmla="*/ 0 w 1608"/>
                <a:gd name="T59" fmla="*/ 60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8" h="743">
                  <a:moveTo>
                    <a:pt x="0" y="608"/>
                  </a:moveTo>
                  <a:cubicBezTo>
                    <a:pt x="0" y="600"/>
                    <a:pt x="0" y="592"/>
                    <a:pt x="0" y="585"/>
                  </a:cubicBezTo>
                  <a:cubicBezTo>
                    <a:pt x="43" y="557"/>
                    <a:pt x="87" y="543"/>
                    <a:pt x="141" y="557"/>
                  </a:cubicBezTo>
                  <a:cubicBezTo>
                    <a:pt x="193" y="569"/>
                    <a:pt x="246" y="568"/>
                    <a:pt x="300" y="562"/>
                  </a:cubicBezTo>
                  <a:cubicBezTo>
                    <a:pt x="304" y="562"/>
                    <a:pt x="309" y="562"/>
                    <a:pt x="313" y="562"/>
                  </a:cubicBezTo>
                  <a:cubicBezTo>
                    <a:pt x="333" y="562"/>
                    <a:pt x="351" y="557"/>
                    <a:pt x="370" y="553"/>
                  </a:cubicBezTo>
                  <a:cubicBezTo>
                    <a:pt x="390" y="551"/>
                    <a:pt x="406" y="543"/>
                    <a:pt x="423" y="534"/>
                  </a:cubicBezTo>
                  <a:cubicBezTo>
                    <a:pt x="440" y="525"/>
                    <a:pt x="460" y="520"/>
                    <a:pt x="478" y="517"/>
                  </a:cubicBezTo>
                  <a:cubicBezTo>
                    <a:pt x="526" y="504"/>
                    <a:pt x="568" y="478"/>
                    <a:pt x="611" y="455"/>
                  </a:cubicBezTo>
                  <a:cubicBezTo>
                    <a:pt x="660" y="418"/>
                    <a:pt x="733" y="429"/>
                    <a:pt x="771" y="374"/>
                  </a:cubicBezTo>
                  <a:cubicBezTo>
                    <a:pt x="822" y="349"/>
                    <a:pt x="923" y="377"/>
                    <a:pt x="891" y="264"/>
                  </a:cubicBezTo>
                  <a:cubicBezTo>
                    <a:pt x="892" y="259"/>
                    <a:pt x="895" y="253"/>
                    <a:pt x="898" y="249"/>
                  </a:cubicBezTo>
                  <a:cubicBezTo>
                    <a:pt x="910" y="233"/>
                    <a:pt x="924" y="230"/>
                    <a:pt x="939" y="243"/>
                  </a:cubicBezTo>
                  <a:cubicBezTo>
                    <a:pt x="994" y="250"/>
                    <a:pt x="1020" y="233"/>
                    <a:pt x="1000" y="172"/>
                  </a:cubicBezTo>
                  <a:cubicBezTo>
                    <a:pt x="996" y="157"/>
                    <a:pt x="1000" y="142"/>
                    <a:pt x="1011" y="130"/>
                  </a:cubicBezTo>
                  <a:cubicBezTo>
                    <a:pt x="1141" y="221"/>
                    <a:pt x="1141" y="223"/>
                    <a:pt x="1291" y="149"/>
                  </a:cubicBezTo>
                  <a:cubicBezTo>
                    <a:pt x="1372" y="110"/>
                    <a:pt x="1452" y="65"/>
                    <a:pt x="1533" y="24"/>
                  </a:cubicBezTo>
                  <a:cubicBezTo>
                    <a:pt x="1553" y="13"/>
                    <a:pt x="1578" y="0"/>
                    <a:pt x="1593" y="27"/>
                  </a:cubicBezTo>
                  <a:cubicBezTo>
                    <a:pt x="1607" y="52"/>
                    <a:pt x="1588" y="71"/>
                    <a:pt x="1572" y="87"/>
                  </a:cubicBezTo>
                  <a:cubicBezTo>
                    <a:pt x="1518" y="136"/>
                    <a:pt x="1449" y="162"/>
                    <a:pt x="1388" y="201"/>
                  </a:cubicBezTo>
                  <a:cubicBezTo>
                    <a:pt x="1222" y="311"/>
                    <a:pt x="1071" y="444"/>
                    <a:pt x="877" y="516"/>
                  </a:cubicBezTo>
                  <a:cubicBezTo>
                    <a:pt x="758" y="560"/>
                    <a:pt x="642" y="623"/>
                    <a:pt x="547" y="714"/>
                  </a:cubicBezTo>
                  <a:cubicBezTo>
                    <a:pt x="544" y="717"/>
                    <a:pt x="541" y="719"/>
                    <a:pt x="538" y="721"/>
                  </a:cubicBezTo>
                  <a:cubicBezTo>
                    <a:pt x="507" y="740"/>
                    <a:pt x="474" y="742"/>
                    <a:pt x="458" y="708"/>
                  </a:cubicBezTo>
                  <a:cubicBezTo>
                    <a:pt x="414" y="611"/>
                    <a:pt x="344" y="614"/>
                    <a:pt x="260" y="649"/>
                  </a:cubicBezTo>
                  <a:cubicBezTo>
                    <a:pt x="237" y="658"/>
                    <a:pt x="208" y="653"/>
                    <a:pt x="180" y="656"/>
                  </a:cubicBezTo>
                  <a:cubicBezTo>
                    <a:pt x="162" y="669"/>
                    <a:pt x="142" y="667"/>
                    <a:pt x="122" y="664"/>
                  </a:cubicBezTo>
                  <a:cubicBezTo>
                    <a:pt x="103" y="659"/>
                    <a:pt x="83" y="656"/>
                    <a:pt x="64" y="649"/>
                  </a:cubicBezTo>
                  <a:cubicBezTo>
                    <a:pt x="55" y="646"/>
                    <a:pt x="45" y="643"/>
                    <a:pt x="35" y="640"/>
                  </a:cubicBezTo>
                  <a:cubicBezTo>
                    <a:pt x="20" y="632"/>
                    <a:pt x="9" y="620"/>
                    <a:pt x="0" y="608"/>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32" name="Forme libre 2031"/>
            <p:cNvSpPr>
              <a:spLocks noChangeArrowheads="1"/>
            </p:cNvSpPr>
            <p:nvPr userDrawn="1"/>
          </p:nvSpPr>
          <p:spPr bwMode="auto">
            <a:xfrm>
              <a:off x="6838950" y="4364038"/>
              <a:ext cx="120650" cy="100012"/>
            </a:xfrm>
            <a:custGeom>
              <a:avLst/>
              <a:gdLst>
                <a:gd name="T0" fmla="*/ 179 w 334"/>
                <a:gd name="T1" fmla="*/ 0 h 279"/>
                <a:gd name="T2" fmla="*/ 197 w 334"/>
                <a:gd name="T3" fmla="*/ 0 h 279"/>
                <a:gd name="T4" fmla="*/ 269 w 334"/>
                <a:gd name="T5" fmla="*/ 17 h 279"/>
                <a:gd name="T6" fmla="*/ 310 w 334"/>
                <a:gd name="T7" fmla="*/ 44 h 279"/>
                <a:gd name="T8" fmla="*/ 268 w 334"/>
                <a:gd name="T9" fmla="*/ 226 h 279"/>
                <a:gd name="T10" fmla="*/ 155 w 334"/>
                <a:gd name="T11" fmla="*/ 273 h 279"/>
                <a:gd name="T12" fmla="*/ 155 w 334"/>
                <a:gd name="T13" fmla="*/ 273 h 279"/>
                <a:gd name="T14" fmla="*/ 57 w 334"/>
                <a:gd name="T15" fmla="*/ 276 h 279"/>
                <a:gd name="T16" fmla="*/ 39 w 334"/>
                <a:gd name="T17" fmla="*/ 202 h 279"/>
                <a:gd name="T18" fmla="*/ 104 w 334"/>
                <a:gd name="T19" fmla="*/ 118 h 279"/>
                <a:gd name="T20" fmla="*/ 179 w 334"/>
                <a:gd name="T21"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4" h="279">
                  <a:moveTo>
                    <a:pt x="179" y="0"/>
                  </a:moveTo>
                  <a:cubicBezTo>
                    <a:pt x="185" y="0"/>
                    <a:pt x="191" y="0"/>
                    <a:pt x="197" y="0"/>
                  </a:cubicBezTo>
                  <a:cubicBezTo>
                    <a:pt x="219" y="17"/>
                    <a:pt x="248" y="2"/>
                    <a:pt x="269" y="17"/>
                  </a:cubicBezTo>
                  <a:cubicBezTo>
                    <a:pt x="283" y="26"/>
                    <a:pt x="297" y="35"/>
                    <a:pt x="310" y="44"/>
                  </a:cubicBezTo>
                  <a:cubicBezTo>
                    <a:pt x="329" y="112"/>
                    <a:pt x="333" y="177"/>
                    <a:pt x="268" y="226"/>
                  </a:cubicBezTo>
                  <a:cubicBezTo>
                    <a:pt x="233" y="247"/>
                    <a:pt x="188" y="251"/>
                    <a:pt x="155" y="273"/>
                  </a:cubicBezTo>
                  <a:lnTo>
                    <a:pt x="155" y="273"/>
                  </a:lnTo>
                  <a:cubicBezTo>
                    <a:pt x="123" y="275"/>
                    <a:pt x="89" y="278"/>
                    <a:pt x="57" y="276"/>
                  </a:cubicBezTo>
                  <a:cubicBezTo>
                    <a:pt x="3" y="275"/>
                    <a:pt x="0" y="263"/>
                    <a:pt x="39" y="202"/>
                  </a:cubicBezTo>
                  <a:cubicBezTo>
                    <a:pt x="86" y="192"/>
                    <a:pt x="168" y="212"/>
                    <a:pt x="104" y="118"/>
                  </a:cubicBezTo>
                  <a:cubicBezTo>
                    <a:pt x="86" y="50"/>
                    <a:pt x="142" y="31"/>
                    <a:pt x="179" y="0"/>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33" name="Forme libre 2032"/>
            <p:cNvSpPr>
              <a:spLocks noChangeArrowheads="1"/>
            </p:cNvSpPr>
            <p:nvPr userDrawn="1"/>
          </p:nvSpPr>
          <p:spPr bwMode="auto">
            <a:xfrm>
              <a:off x="7321550" y="4098925"/>
              <a:ext cx="96838" cy="73025"/>
            </a:xfrm>
            <a:custGeom>
              <a:avLst/>
              <a:gdLst>
                <a:gd name="T0" fmla="*/ 0 w 267"/>
                <a:gd name="T1" fmla="*/ 90 h 204"/>
                <a:gd name="T2" fmla="*/ 116 w 267"/>
                <a:gd name="T3" fmla="*/ 21 h 204"/>
                <a:gd name="T4" fmla="*/ 187 w 267"/>
                <a:gd name="T5" fmla="*/ 0 h 204"/>
                <a:gd name="T6" fmla="*/ 187 w 267"/>
                <a:gd name="T7" fmla="*/ 0 h 204"/>
                <a:gd name="T8" fmla="*/ 225 w 267"/>
                <a:gd name="T9" fmla="*/ 84 h 204"/>
                <a:gd name="T10" fmla="*/ 145 w 267"/>
                <a:gd name="T11" fmla="*/ 150 h 204"/>
                <a:gd name="T12" fmla="*/ 0 w 267"/>
                <a:gd name="T13" fmla="*/ 90 h 204"/>
              </a:gdLst>
              <a:ahLst/>
              <a:cxnLst>
                <a:cxn ang="0">
                  <a:pos x="T0" y="T1"/>
                </a:cxn>
                <a:cxn ang="0">
                  <a:pos x="T2" y="T3"/>
                </a:cxn>
                <a:cxn ang="0">
                  <a:pos x="T4" y="T5"/>
                </a:cxn>
                <a:cxn ang="0">
                  <a:pos x="T6" y="T7"/>
                </a:cxn>
                <a:cxn ang="0">
                  <a:pos x="T8" y="T9"/>
                </a:cxn>
                <a:cxn ang="0">
                  <a:pos x="T10" y="T11"/>
                </a:cxn>
                <a:cxn ang="0">
                  <a:pos x="T12" y="T13"/>
                </a:cxn>
              </a:cxnLst>
              <a:rect l="0" t="0" r="r" b="b"/>
              <a:pathLst>
                <a:path w="267" h="204">
                  <a:moveTo>
                    <a:pt x="0" y="90"/>
                  </a:moveTo>
                  <a:cubicBezTo>
                    <a:pt x="28" y="49"/>
                    <a:pt x="70" y="34"/>
                    <a:pt x="116" y="21"/>
                  </a:cubicBezTo>
                  <a:cubicBezTo>
                    <a:pt x="136" y="5"/>
                    <a:pt x="168" y="23"/>
                    <a:pt x="187" y="0"/>
                  </a:cubicBezTo>
                  <a:lnTo>
                    <a:pt x="187" y="0"/>
                  </a:lnTo>
                  <a:cubicBezTo>
                    <a:pt x="241" y="9"/>
                    <a:pt x="266" y="35"/>
                    <a:pt x="225" y="84"/>
                  </a:cubicBezTo>
                  <a:cubicBezTo>
                    <a:pt x="203" y="110"/>
                    <a:pt x="174" y="131"/>
                    <a:pt x="145" y="150"/>
                  </a:cubicBezTo>
                  <a:cubicBezTo>
                    <a:pt x="61" y="203"/>
                    <a:pt x="35" y="191"/>
                    <a:pt x="0" y="90"/>
                  </a:cubicBezTo>
                </a:path>
              </a:pathLst>
            </a:custGeom>
            <a:solidFill>
              <a:srgbClr val="32323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34" name="Forme libre 2033"/>
            <p:cNvSpPr>
              <a:spLocks noChangeArrowheads="1"/>
            </p:cNvSpPr>
            <p:nvPr userDrawn="1"/>
          </p:nvSpPr>
          <p:spPr bwMode="auto">
            <a:xfrm>
              <a:off x="6816725" y="4530725"/>
              <a:ext cx="71438" cy="55563"/>
            </a:xfrm>
            <a:custGeom>
              <a:avLst/>
              <a:gdLst>
                <a:gd name="T0" fmla="*/ 101 w 198"/>
                <a:gd name="T1" fmla="*/ 130 h 156"/>
                <a:gd name="T2" fmla="*/ 55 w 198"/>
                <a:gd name="T3" fmla="*/ 109 h 156"/>
                <a:gd name="T4" fmla="*/ 21 w 198"/>
                <a:gd name="T5" fmla="*/ 32 h 156"/>
                <a:gd name="T6" fmla="*/ 125 w 198"/>
                <a:gd name="T7" fmla="*/ 26 h 156"/>
                <a:gd name="T8" fmla="*/ 191 w 198"/>
                <a:gd name="T9" fmla="*/ 155 h 156"/>
                <a:gd name="T10" fmla="*/ 169 w 198"/>
                <a:gd name="T11" fmla="*/ 150 h 156"/>
                <a:gd name="T12" fmla="*/ 101 w 198"/>
                <a:gd name="T13" fmla="*/ 130 h 156"/>
              </a:gdLst>
              <a:ahLst/>
              <a:cxnLst>
                <a:cxn ang="0">
                  <a:pos x="T0" y="T1"/>
                </a:cxn>
                <a:cxn ang="0">
                  <a:pos x="T2" y="T3"/>
                </a:cxn>
                <a:cxn ang="0">
                  <a:pos x="T4" y="T5"/>
                </a:cxn>
                <a:cxn ang="0">
                  <a:pos x="T6" y="T7"/>
                </a:cxn>
                <a:cxn ang="0">
                  <a:pos x="T8" y="T9"/>
                </a:cxn>
                <a:cxn ang="0">
                  <a:pos x="T10" y="T11"/>
                </a:cxn>
                <a:cxn ang="0">
                  <a:pos x="T12" y="T13"/>
                </a:cxn>
              </a:cxnLst>
              <a:rect l="0" t="0" r="r" b="b"/>
              <a:pathLst>
                <a:path w="198" h="156">
                  <a:moveTo>
                    <a:pt x="101" y="130"/>
                  </a:moveTo>
                  <a:cubicBezTo>
                    <a:pt x="85" y="122"/>
                    <a:pt x="70" y="115"/>
                    <a:pt x="55" y="109"/>
                  </a:cubicBezTo>
                  <a:cubicBezTo>
                    <a:pt x="46" y="81"/>
                    <a:pt x="0" y="61"/>
                    <a:pt x="21" y="32"/>
                  </a:cubicBezTo>
                  <a:cubicBezTo>
                    <a:pt x="46" y="0"/>
                    <a:pt x="90" y="12"/>
                    <a:pt x="125" y="26"/>
                  </a:cubicBezTo>
                  <a:cubicBezTo>
                    <a:pt x="166" y="41"/>
                    <a:pt x="197" y="109"/>
                    <a:pt x="191" y="155"/>
                  </a:cubicBezTo>
                  <a:cubicBezTo>
                    <a:pt x="183" y="153"/>
                    <a:pt x="177" y="151"/>
                    <a:pt x="169" y="150"/>
                  </a:cubicBezTo>
                  <a:cubicBezTo>
                    <a:pt x="149" y="135"/>
                    <a:pt x="119" y="153"/>
                    <a:pt x="101" y="130"/>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35" name="Forme libre 2034"/>
            <p:cNvSpPr>
              <a:spLocks noChangeArrowheads="1"/>
            </p:cNvSpPr>
            <p:nvPr userDrawn="1"/>
          </p:nvSpPr>
          <p:spPr bwMode="auto">
            <a:xfrm>
              <a:off x="6894513" y="4445000"/>
              <a:ext cx="41275" cy="17463"/>
            </a:xfrm>
            <a:custGeom>
              <a:avLst/>
              <a:gdLst>
                <a:gd name="T0" fmla="*/ 0 w 114"/>
                <a:gd name="T1" fmla="*/ 47 h 48"/>
                <a:gd name="T2" fmla="*/ 113 w 114"/>
                <a:gd name="T3" fmla="*/ 0 h 48"/>
                <a:gd name="T4" fmla="*/ 0 w 114"/>
                <a:gd name="T5" fmla="*/ 47 h 48"/>
              </a:gdLst>
              <a:ahLst/>
              <a:cxnLst>
                <a:cxn ang="0">
                  <a:pos x="T0" y="T1"/>
                </a:cxn>
                <a:cxn ang="0">
                  <a:pos x="T2" y="T3"/>
                </a:cxn>
                <a:cxn ang="0">
                  <a:pos x="T4" y="T5"/>
                </a:cxn>
              </a:cxnLst>
              <a:rect l="0" t="0" r="r" b="b"/>
              <a:pathLst>
                <a:path w="114" h="48">
                  <a:moveTo>
                    <a:pt x="0" y="47"/>
                  </a:moveTo>
                  <a:cubicBezTo>
                    <a:pt x="31" y="15"/>
                    <a:pt x="70" y="1"/>
                    <a:pt x="113" y="0"/>
                  </a:cubicBezTo>
                  <a:cubicBezTo>
                    <a:pt x="84" y="33"/>
                    <a:pt x="44" y="47"/>
                    <a:pt x="0" y="47"/>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36" name="Forme libre 2035"/>
            <p:cNvSpPr>
              <a:spLocks noChangeArrowheads="1"/>
            </p:cNvSpPr>
            <p:nvPr userDrawn="1"/>
          </p:nvSpPr>
          <p:spPr bwMode="auto">
            <a:xfrm>
              <a:off x="4975225" y="2425700"/>
              <a:ext cx="280988" cy="1574800"/>
            </a:xfrm>
            <a:custGeom>
              <a:avLst/>
              <a:gdLst>
                <a:gd name="T0" fmla="*/ 43 w 779"/>
                <a:gd name="T1" fmla="*/ 0 h 4374"/>
                <a:gd name="T2" fmla="*/ 66 w 779"/>
                <a:gd name="T3" fmla="*/ 0 h 4374"/>
                <a:gd name="T4" fmla="*/ 100 w 779"/>
                <a:gd name="T5" fmla="*/ 102 h 4374"/>
                <a:gd name="T6" fmla="*/ 190 w 779"/>
                <a:gd name="T7" fmla="*/ 898 h 4374"/>
                <a:gd name="T8" fmla="*/ 193 w 779"/>
                <a:gd name="T9" fmla="*/ 977 h 4374"/>
                <a:gd name="T10" fmla="*/ 213 w 779"/>
                <a:gd name="T11" fmla="*/ 1126 h 4374"/>
                <a:gd name="T12" fmla="*/ 286 w 779"/>
                <a:gd name="T13" fmla="*/ 1825 h 4374"/>
                <a:gd name="T14" fmla="*/ 378 w 779"/>
                <a:gd name="T15" fmla="*/ 2515 h 4374"/>
                <a:gd name="T16" fmla="*/ 465 w 779"/>
                <a:gd name="T17" fmla="*/ 2654 h 4374"/>
                <a:gd name="T18" fmla="*/ 547 w 779"/>
                <a:gd name="T19" fmla="*/ 3005 h 4374"/>
                <a:gd name="T20" fmla="*/ 563 w 779"/>
                <a:gd name="T21" fmla="*/ 3132 h 4374"/>
                <a:gd name="T22" fmla="*/ 550 w 779"/>
                <a:gd name="T23" fmla="*/ 3181 h 4374"/>
                <a:gd name="T24" fmla="*/ 462 w 779"/>
                <a:gd name="T25" fmla="*/ 3321 h 4374"/>
                <a:gd name="T26" fmla="*/ 404 w 779"/>
                <a:gd name="T27" fmla="*/ 3457 h 4374"/>
                <a:gd name="T28" fmla="*/ 602 w 779"/>
                <a:gd name="T29" fmla="*/ 3921 h 4374"/>
                <a:gd name="T30" fmla="*/ 647 w 779"/>
                <a:gd name="T31" fmla="*/ 3998 h 4374"/>
                <a:gd name="T32" fmla="*/ 778 w 779"/>
                <a:gd name="T33" fmla="*/ 4304 h 4374"/>
                <a:gd name="T34" fmla="*/ 729 w 779"/>
                <a:gd name="T35" fmla="*/ 4373 h 4374"/>
                <a:gd name="T36" fmla="*/ 608 w 779"/>
                <a:gd name="T37" fmla="*/ 4182 h 4374"/>
                <a:gd name="T38" fmla="*/ 315 w 779"/>
                <a:gd name="T39" fmla="*/ 3569 h 4374"/>
                <a:gd name="T40" fmla="*/ 225 w 779"/>
                <a:gd name="T41" fmla="*/ 3366 h 4374"/>
                <a:gd name="T42" fmla="*/ 196 w 779"/>
                <a:gd name="T43" fmla="*/ 3363 h 4374"/>
                <a:gd name="T44" fmla="*/ 196 w 779"/>
                <a:gd name="T45" fmla="*/ 3299 h 4374"/>
                <a:gd name="T46" fmla="*/ 243 w 779"/>
                <a:gd name="T47" fmla="*/ 3199 h 4374"/>
                <a:gd name="T48" fmla="*/ 205 w 779"/>
                <a:gd name="T49" fmla="*/ 2833 h 4374"/>
                <a:gd name="T50" fmla="*/ 170 w 779"/>
                <a:gd name="T51" fmla="*/ 2633 h 4374"/>
                <a:gd name="T52" fmla="*/ 169 w 779"/>
                <a:gd name="T53" fmla="*/ 2598 h 4374"/>
                <a:gd name="T54" fmla="*/ 178 w 779"/>
                <a:gd name="T55" fmla="*/ 2191 h 4374"/>
                <a:gd name="T56" fmla="*/ 72 w 779"/>
                <a:gd name="T57" fmla="*/ 1518 h 4374"/>
                <a:gd name="T58" fmla="*/ 85 w 779"/>
                <a:gd name="T59" fmla="*/ 1248 h 4374"/>
                <a:gd name="T60" fmla="*/ 66 w 779"/>
                <a:gd name="T61" fmla="*/ 846 h 4374"/>
                <a:gd name="T62" fmla="*/ 17 w 779"/>
                <a:gd name="T63" fmla="*/ 460 h 4374"/>
                <a:gd name="T64" fmla="*/ 9 w 779"/>
                <a:gd name="T65" fmla="*/ 367 h 4374"/>
                <a:gd name="T66" fmla="*/ 9 w 779"/>
                <a:gd name="T67" fmla="*/ 328 h 4374"/>
                <a:gd name="T68" fmla="*/ 18 w 779"/>
                <a:gd name="T69" fmla="*/ 24 h 4374"/>
                <a:gd name="T70" fmla="*/ 43 w 779"/>
                <a:gd name="T71" fmla="*/ 0 h 4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9" h="4374">
                  <a:moveTo>
                    <a:pt x="43" y="0"/>
                  </a:moveTo>
                  <a:cubicBezTo>
                    <a:pt x="50" y="0"/>
                    <a:pt x="58" y="0"/>
                    <a:pt x="66" y="0"/>
                  </a:cubicBezTo>
                  <a:cubicBezTo>
                    <a:pt x="101" y="26"/>
                    <a:pt x="98" y="64"/>
                    <a:pt x="100" y="102"/>
                  </a:cubicBezTo>
                  <a:cubicBezTo>
                    <a:pt x="114" y="370"/>
                    <a:pt x="147" y="634"/>
                    <a:pt x="190" y="898"/>
                  </a:cubicBezTo>
                  <a:cubicBezTo>
                    <a:pt x="195" y="924"/>
                    <a:pt x="190" y="951"/>
                    <a:pt x="193" y="977"/>
                  </a:cubicBezTo>
                  <a:cubicBezTo>
                    <a:pt x="196" y="1028"/>
                    <a:pt x="205" y="1077"/>
                    <a:pt x="213" y="1126"/>
                  </a:cubicBezTo>
                  <a:cubicBezTo>
                    <a:pt x="248" y="1358"/>
                    <a:pt x="234" y="1594"/>
                    <a:pt x="286" y="1825"/>
                  </a:cubicBezTo>
                  <a:cubicBezTo>
                    <a:pt x="338" y="2052"/>
                    <a:pt x="343" y="2286"/>
                    <a:pt x="378" y="2515"/>
                  </a:cubicBezTo>
                  <a:cubicBezTo>
                    <a:pt x="387" y="2570"/>
                    <a:pt x="405" y="2627"/>
                    <a:pt x="465" y="2654"/>
                  </a:cubicBezTo>
                  <a:cubicBezTo>
                    <a:pt x="530" y="2763"/>
                    <a:pt x="521" y="2888"/>
                    <a:pt x="547" y="3005"/>
                  </a:cubicBezTo>
                  <a:cubicBezTo>
                    <a:pt x="546" y="3048"/>
                    <a:pt x="573" y="3088"/>
                    <a:pt x="563" y="3132"/>
                  </a:cubicBezTo>
                  <a:cubicBezTo>
                    <a:pt x="559" y="3149"/>
                    <a:pt x="556" y="3166"/>
                    <a:pt x="550" y="3181"/>
                  </a:cubicBezTo>
                  <a:cubicBezTo>
                    <a:pt x="521" y="3228"/>
                    <a:pt x="445" y="3247"/>
                    <a:pt x="462" y="3321"/>
                  </a:cubicBezTo>
                  <a:cubicBezTo>
                    <a:pt x="450" y="3369"/>
                    <a:pt x="407" y="3404"/>
                    <a:pt x="404" y="3457"/>
                  </a:cubicBezTo>
                  <a:cubicBezTo>
                    <a:pt x="434" y="3628"/>
                    <a:pt x="492" y="3785"/>
                    <a:pt x="602" y="3921"/>
                  </a:cubicBezTo>
                  <a:cubicBezTo>
                    <a:pt x="621" y="3945"/>
                    <a:pt x="640" y="3968"/>
                    <a:pt x="647" y="3998"/>
                  </a:cubicBezTo>
                  <a:cubicBezTo>
                    <a:pt x="662" y="4113"/>
                    <a:pt x="750" y="4194"/>
                    <a:pt x="778" y="4304"/>
                  </a:cubicBezTo>
                  <a:cubicBezTo>
                    <a:pt x="769" y="4333"/>
                    <a:pt x="760" y="4360"/>
                    <a:pt x="729" y="4373"/>
                  </a:cubicBezTo>
                  <a:cubicBezTo>
                    <a:pt x="676" y="4318"/>
                    <a:pt x="642" y="4250"/>
                    <a:pt x="608" y="4182"/>
                  </a:cubicBezTo>
                  <a:cubicBezTo>
                    <a:pt x="509" y="3977"/>
                    <a:pt x="396" y="3780"/>
                    <a:pt x="315" y="3569"/>
                  </a:cubicBezTo>
                  <a:cubicBezTo>
                    <a:pt x="289" y="3500"/>
                    <a:pt x="294" y="3416"/>
                    <a:pt x="225" y="3366"/>
                  </a:cubicBezTo>
                  <a:cubicBezTo>
                    <a:pt x="214" y="3372"/>
                    <a:pt x="205" y="3372"/>
                    <a:pt x="196" y="3363"/>
                  </a:cubicBezTo>
                  <a:cubicBezTo>
                    <a:pt x="184" y="3341"/>
                    <a:pt x="191" y="3320"/>
                    <a:pt x="196" y="3299"/>
                  </a:cubicBezTo>
                  <a:cubicBezTo>
                    <a:pt x="214" y="3266"/>
                    <a:pt x="230" y="3233"/>
                    <a:pt x="243" y="3199"/>
                  </a:cubicBezTo>
                  <a:cubicBezTo>
                    <a:pt x="286" y="3071"/>
                    <a:pt x="210" y="2956"/>
                    <a:pt x="205" y="2833"/>
                  </a:cubicBezTo>
                  <a:cubicBezTo>
                    <a:pt x="202" y="2766"/>
                    <a:pt x="185" y="2698"/>
                    <a:pt x="170" y="2633"/>
                  </a:cubicBezTo>
                  <a:cubicBezTo>
                    <a:pt x="170" y="2621"/>
                    <a:pt x="169" y="2608"/>
                    <a:pt x="169" y="2598"/>
                  </a:cubicBezTo>
                  <a:cubicBezTo>
                    <a:pt x="153" y="2463"/>
                    <a:pt x="199" y="2333"/>
                    <a:pt x="178" y="2191"/>
                  </a:cubicBezTo>
                  <a:cubicBezTo>
                    <a:pt x="144" y="1967"/>
                    <a:pt x="89" y="1746"/>
                    <a:pt x="72" y="1518"/>
                  </a:cubicBezTo>
                  <a:cubicBezTo>
                    <a:pt x="53" y="1426"/>
                    <a:pt x="69" y="1335"/>
                    <a:pt x="85" y="1248"/>
                  </a:cubicBezTo>
                  <a:cubicBezTo>
                    <a:pt x="111" y="1110"/>
                    <a:pt x="79" y="980"/>
                    <a:pt x="66" y="846"/>
                  </a:cubicBezTo>
                  <a:cubicBezTo>
                    <a:pt x="53" y="716"/>
                    <a:pt x="20" y="589"/>
                    <a:pt x="17" y="460"/>
                  </a:cubicBezTo>
                  <a:cubicBezTo>
                    <a:pt x="8" y="429"/>
                    <a:pt x="11" y="399"/>
                    <a:pt x="9" y="367"/>
                  </a:cubicBezTo>
                  <a:cubicBezTo>
                    <a:pt x="9" y="354"/>
                    <a:pt x="9" y="342"/>
                    <a:pt x="9" y="328"/>
                  </a:cubicBezTo>
                  <a:cubicBezTo>
                    <a:pt x="14" y="228"/>
                    <a:pt x="0" y="125"/>
                    <a:pt x="18" y="24"/>
                  </a:cubicBezTo>
                  <a:cubicBezTo>
                    <a:pt x="23" y="15"/>
                    <a:pt x="32" y="6"/>
                    <a:pt x="43" y="0"/>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37" name="Forme libre 2036"/>
            <p:cNvSpPr>
              <a:spLocks noChangeArrowheads="1"/>
            </p:cNvSpPr>
            <p:nvPr userDrawn="1"/>
          </p:nvSpPr>
          <p:spPr bwMode="auto">
            <a:xfrm>
              <a:off x="5200650" y="3822700"/>
              <a:ext cx="601663" cy="566738"/>
            </a:xfrm>
            <a:custGeom>
              <a:avLst/>
              <a:gdLst>
                <a:gd name="T0" fmla="*/ 100 w 1671"/>
                <a:gd name="T1" fmla="*/ 496 h 1574"/>
                <a:gd name="T2" fmla="*/ 123 w 1671"/>
                <a:gd name="T3" fmla="*/ 427 h 1574"/>
                <a:gd name="T4" fmla="*/ 265 w 1671"/>
                <a:gd name="T5" fmla="*/ 603 h 1574"/>
                <a:gd name="T6" fmla="*/ 261 w 1671"/>
                <a:gd name="T7" fmla="*/ 598 h 1574"/>
                <a:gd name="T8" fmla="*/ 15 w 1671"/>
                <a:gd name="T9" fmla="*/ 99 h 1574"/>
                <a:gd name="T10" fmla="*/ 61 w 1671"/>
                <a:gd name="T11" fmla="*/ 0 h 1574"/>
                <a:gd name="T12" fmla="*/ 94 w 1671"/>
                <a:gd name="T13" fmla="*/ 7 h 1574"/>
                <a:gd name="T14" fmla="*/ 145 w 1671"/>
                <a:gd name="T15" fmla="*/ 52 h 1574"/>
                <a:gd name="T16" fmla="*/ 155 w 1671"/>
                <a:gd name="T17" fmla="*/ 81 h 1574"/>
                <a:gd name="T18" fmla="*/ 163 w 1671"/>
                <a:gd name="T19" fmla="*/ 122 h 1574"/>
                <a:gd name="T20" fmla="*/ 171 w 1671"/>
                <a:gd name="T21" fmla="*/ 146 h 1574"/>
                <a:gd name="T22" fmla="*/ 181 w 1671"/>
                <a:gd name="T23" fmla="*/ 169 h 1574"/>
                <a:gd name="T24" fmla="*/ 198 w 1671"/>
                <a:gd name="T25" fmla="*/ 188 h 1574"/>
                <a:gd name="T26" fmla="*/ 221 w 1671"/>
                <a:gd name="T27" fmla="*/ 220 h 1574"/>
                <a:gd name="T28" fmla="*/ 233 w 1671"/>
                <a:gd name="T29" fmla="*/ 244 h 1574"/>
                <a:gd name="T30" fmla="*/ 252 w 1671"/>
                <a:gd name="T31" fmla="*/ 284 h 1574"/>
                <a:gd name="T32" fmla="*/ 429 w 1671"/>
                <a:gd name="T33" fmla="*/ 560 h 1574"/>
                <a:gd name="T34" fmla="*/ 733 w 1671"/>
                <a:gd name="T35" fmla="*/ 919 h 1574"/>
                <a:gd name="T36" fmla="*/ 1034 w 1671"/>
                <a:gd name="T37" fmla="*/ 1131 h 1574"/>
                <a:gd name="T38" fmla="*/ 1499 w 1671"/>
                <a:gd name="T39" fmla="*/ 1266 h 1574"/>
                <a:gd name="T40" fmla="*/ 1620 w 1671"/>
                <a:gd name="T41" fmla="*/ 1341 h 1574"/>
                <a:gd name="T42" fmla="*/ 1429 w 1671"/>
                <a:gd name="T43" fmla="*/ 1387 h 1574"/>
                <a:gd name="T44" fmla="*/ 1631 w 1671"/>
                <a:gd name="T45" fmla="*/ 1452 h 1574"/>
                <a:gd name="T46" fmla="*/ 1670 w 1671"/>
                <a:gd name="T47" fmla="*/ 1503 h 1574"/>
                <a:gd name="T48" fmla="*/ 1644 w 1671"/>
                <a:gd name="T49" fmla="*/ 1548 h 1574"/>
                <a:gd name="T50" fmla="*/ 1435 w 1671"/>
                <a:gd name="T51" fmla="*/ 1541 h 1574"/>
                <a:gd name="T52" fmla="*/ 1101 w 1671"/>
                <a:gd name="T53" fmla="*/ 1440 h 1574"/>
                <a:gd name="T54" fmla="*/ 1082 w 1671"/>
                <a:gd name="T55" fmla="*/ 1438 h 1574"/>
                <a:gd name="T56" fmla="*/ 162 w 1671"/>
                <a:gd name="T57" fmla="*/ 618 h 1574"/>
                <a:gd name="T58" fmla="*/ 100 w 1671"/>
                <a:gd name="T59" fmla="*/ 496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71" h="1574">
                  <a:moveTo>
                    <a:pt x="100" y="496"/>
                  </a:moveTo>
                  <a:cubicBezTo>
                    <a:pt x="102" y="472"/>
                    <a:pt x="108" y="447"/>
                    <a:pt x="123" y="427"/>
                  </a:cubicBezTo>
                  <a:cubicBezTo>
                    <a:pt x="207" y="456"/>
                    <a:pt x="207" y="554"/>
                    <a:pt x="265" y="603"/>
                  </a:cubicBezTo>
                  <a:lnTo>
                    <a:pt x="261" y="598"/>
                  </a:lnTo>
                  <a:cubicBezTo>
                    <a:pt x="166" y="438"/>
                    <a:pt x="56" y="285"/>
                    <a:pt x="15" y="99"/>
                  </a:cubicBezTo>
                  <a:cubicBezTo>
                    <a:pt x="3" y="46"/>
                    <a:pt x="0" y="12"/>
                    <a:pt x="61" y="0"/>
                  </a:cubicBezTo>
                  <a:cubicBezTo>
                    <a:pt x="71" y="1"/>
                    <a:pt x="84" y="4"/>
                    <a:pt x="94" y="7"/>
                  </a:cubicBezTo>
                  <a:cubicBezTo>
                    <a:pt x="117" y="17"/>
                    <a:pt x="133" y="30"/>
                    <a:pt x="145" y="52"/>
                  </a:cubicBezTo>
                  <a:cubicBezTo>
                    <a:pt x="149" y="61"/>
                    <a:pt x="152" y="70"/>
                    <a:pt x="155" y="81"/>
                  </a:cubicBezTo>
                  <a:cubicBezTo>
                    <a:pt x="160" y="95"/>
                    <a:pt x="162" y="108"/>
                    <a:pt x="163" y="122"/>
                  </a:cubicBezTo>
                  <a:cubicBezTo>
                    <a:pt x="166" y="130"/>
                    <a:pt x="168" y="139"/>
                    <a:pt x="171" y="146"/>
                  </a:cubicBezTo>
                  <a:cubicBezTo>
                    <a:pt x="174" y="154"/>
                    <a:pt x="177" y="162"/>
                    <a:pt x="181" y="169"/>
                  </a:cubicBezTo>
                  <a:cubicBezTo>
                    <a:pt x="186" y="177"/>
                    <a:pt x="192" y="183"/>
                    <a:pt x="198" y="188"/>
                  </a:cubicBezTo>
                  <a:cubicBezTo>
                    <a:pt x="209" y="195"/>
                    <a:pt x="215" y="208"/>
                    <a:pt x="221" y="220"/>
                  </a:cubicBezTo>
                  <a:cubicBezTo>
                    <a:pt x="226" y="227"/>
                    <a:pt x="229" y="237"/>
                    <a:pt x="233" y="244"/>
                  </a:cubicBezTo>
                  <a:cubicBezTo>
                    <a:pt x="239" y="258"/>
                    <a:pt x="246" y="270"/>
                    <a:pt x="252" y="284"/>
                  </a:cubicBezTo>
                  <a:cubicBezTo>
                    <a:pt x="299" y="383"/>
                    <a:pt x="352" y="479"/>
                    <a:pt x="429" y="560"/>
                  </a:cubicBezTo>
                  <a:cubicBezTo>
                    <a:pt x="487" y="718"/>
                    <a:pt x="597" y="829"/>
                    <a:pt x="733" y="919"/>
                  </a:cubicBezTo>
                  <a:cubicBezTo>
                    <a:pt x="811" y="1021"/>
                    <a:pt x="940" y="1050"/>
                    <a:pt x="1034" y="1131"/>
                  </a:cubicBezTo>
                  <a:cubicBezTo>
                    <a:pt x="1180" y="1205"/>
                    <a:pt x="1337" y="1241"/>
                    <a:pt x="1499" y="1266"/>
                  </a:cubicBezTo>
                  <a:cubicBezTo>
                    <a:pt x="1550" y="1273"/>
                    <a:pt x="1612" y="1263"/>
                    <a:pt x="1620" y="1341"/>
                  </a:cubicBezTo>
                  <a:cubicBezTo>
                    <a:pt x="1562" y="1400"/>
                    <a:pt x="1494" y="1395"/>
                    <a:pt x="1429" y="1387"/>
                  </a:cubicBezTo>
                  <a:cubicBezTo>
                    <a:pt x="1495" y="1401"/>
                    <a:pt x="1558" y="1443"/>
                    <a:pt x="1631" y="1452"/>
                  </a:cubicBezTo>
                  <a:cubicBezTo>
                    <a:pt x="1655" y="1455"/>
                    <a:pt x="1669" y="1477"/>
                    <a:pt x="1670" y="1503"/>
                  </a:cubicBezTo>
                  <a:cubicBezTo>
                    <a:pt x="1669" y="1521"/>
                    <a:pt x="1660" y="1536"/>
                    <a:pt x="1644" y="1548"/>
                  </a:cubicBezTo>
                  <a:cubicBezTo>
                    <a:pt x="1574" y="1573"/>
                    <a:pt x="1504" y="1564"/>
                    <a:pt x="1435" y="1541"/>
                  </a:cubicBezTo>
                  <a:cubicBezTo>
                    <a:pt x="1325" y="1504"/>
                    <a:pt x="1214" y="1467"/>
                    <a:pt x="1101" y="1440"/>
                  </a:cubicBezTo>
                  <a:cubicBezTo>
                    <a:pt x="1095" y="1440"/>
                    <a:pt x="1088" y="1438"/>
                    <a:pt x="1082" y="1438"/>
                  </a:cubicBezTo>
                  <a:cubicBezTo>
                    <a:pt x="739" y="1206"/>
                    <a:pt x="450" y="912"/>
                    <a:pt x="162" y="618"/>
                  </a:cubicBezTo>
                  <a:cubicBezTo>
                    <a:pt x="133" y="582"/>
                    <a:pt x="111" y="542"/>
                    <a:pt x="100" y="496"/>
                  </a:cubicBezTo>
                </a:path>
              </a:pathLst>
            </a:custGeom>
            <a:solidFill>
              <a:srgbClr val="81818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38" name="Forme libre 2037"/>
            <p:cNvSpPr>
              <a:spLocks noChangeArrowheads="1"/>
            </p:cNvSpPr>
            <p:nvPr userDrawn="1"/>
          </p:nvSpPr>
          <p:spPr bwMode="auto">
            <a:xfrm>
              <a:off x="5618163" y="4387850"/>
              <a:ext cx="709612" cy="157163"/>
            </a:xfrm>
            <a:custGeom>
              <a:avLst/>
              <a:gdLst>
                <a:gd name="T0" fmla="*/ 1874 w 1969"/>
                <a:gd name="T1" fmla="*/ 250 h 437"/>
                <a:gd name="T2" fmla="*/ 1922 w 1969"/>
                <a:gd name="T3" fmla="*/ 389 h 437"/>
                <a:gd name="T4" fmla="*/ 1889 w 1969"/>
                <a:gd name="T5" fmla="*/ 385 h 437"/>
                <a:gd name="T6" fmla="*/ 1622 w 1969"/>
                <a:gd name="T7" fmla="*/ 382 h 437"/>
                <a:gd name="T8" fmla="*/ 565 w 1969"/>
                <a:gd name="T9" fmla="*/ 276 h 437"/>
                <a:gd name="T10" fmla="*/ 499 w 1969"/>
                <a:gd name="T11" fmla="*/ 262 h 437"/>
                <a:gd name="T12" fmla="*/ 421 w 1969"/>
                <a:gd name="T13" fmla="*/ 233 h 437"/>
                <a:gd name="T14" fmla="*/ 394 w 1969"/>
                <a:gd name="T15" fmla="*/ 221 h 437"/>
                <a:gd name="T16" fmla="*/ 340 w 1969"/>
                <a:gd name="T17" fmla="*/ 198 h 437"/>
                <a:gd name="T18" fmla="*/ 314 w 1969"/>
                <a:gd name="T19" fmla="*/ 188 h 437"/>
                <a:gd name="T20" fmla="*/ 221 w 1969"/>
                <a:gd name="T21" fmla="*/ 149 h 437"/>
                <a:gd name="T22" fmla="*/ 194 w 1969"/>
                <a:gd name="T23" fmla="*/ 136 h 437"/>
                <a:gd name="T24" fmla="*/ 75 w 1969"/>
                <a:gd name="T25" fmla="*/ 78 h 437"/>
                <a:gd name="T26" fmla="*/ 21 w 1969"/>
                <a:gd name="T27" fmla="*/ 0 h 437"/>
                <a:gd name="T28" fmla="*/ 450 w 1969"/>
                <a:gd name="T29" fmla="*/ 149 h 437"/>
                <a:gd name="T30" fmla="*/ 893 w 1969"/>
                <a:gd name="T31" fmla="*/ 250 h 437"/>
                <a:gd name="T32" fmla="*/ 1139 w 1969"/>
                <a:gd name="T33" fmla="*/ 278 h 437"/>
                <a:gd name="T34" fmla="*/ 1272 w 1969"/>
                <a:gd name="T35" fmla="*/ 299 h 437"/>
                <a:gd name="T36" fmla="*/ 1874 w 1969"/>
                <a:gd name="T37" fmla="*/ 25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9" h="437">
                  <a:moveTo>
                    <a:pt x="1874" y="250"/>
                  </a:moveTo>
                  <a:cubicBezTo>
                    <a:pt x="1924" y="285"/>
                    <a:pt x="1968" y="322"/>
                    <a:pt x="1922" y="389"/>
                  </a:cubicBezTo>
                  <a:cubicBezTo>
                    <a:pt x="1912" y="388"/>
                    <a:pt x="1899" y="386"/>
                    <a:pt x="1889" y="385"/>
                  </a:cubicBezTo>
                  <a:cubicBezTo>
                    <a:pt x="1802" y="313"/>
                    <a:pt x="1704" y="369"/>
                    <a:pt x="1622" y="382"/>
                  </a:cubicBezTo>
                  <a:cubicBezTo>
                    <a:pt x="1258" y="436"/>
                    <a:pt x="910" y="369"/>
                    <a:pt x="565" y="276"/>
                  </a:cubicBezTo>
                  <a:cubicBezTo>
                    <a:pt x="543" y="270"/>
                    <a:pt x="521" y="262"/>
                    <a:pt x="499" y="262"/>
                  </a:cubicBezTo>
                  <a:cubicBezTo>
                    <a:pt x="470" y="262"/>
                    <a:pt x="446" y="246"/>
                    <a:pt x="421" y="233"/>
                  </a:cubicBezTo>
                  <a:cubicBezTo>
                    <a:pt x="412" y="229"/>
                    <a:pt x="403" y="224"/>
                    <a:pt x="394" y="221"/>
                  </a:cubicBezTo>
                  <a:cubicBezTo>
                    <a:pt x="375" y="214"/>
                    <a:pt x="359" y="206"/>
                    <a:pt x="340" y="198"/>
                  </a:cubicBezTo>
                  <a:cubicBezTo>
                    <a:pt x="331" y="195"/>
                    <a:pt x="322" y="191"/>
                    <a:pt x="314" y="188"/>
                  </a:cubicBezTo>
                  <a:cubicBezTo>
                    <a:pt x="284" y="172"/>
                    <a:pt x="252" y="160"/>
                    <a:pt x="221" y="149"/>
                  </a:cubicBezTo>
                  <a:cubicBezTo>
                    <a:pt x="212" y="146"/>
                    <a:pt x="203" y="142"/>
                    <a:pt x="194" y="136"/>
                  </a:cubicBezTo>
                  <a:cubicBezTo>
                    <a:pt x="156" y="114"/>
                    <a:pt x="114" y="99"/>
                    <a:pt x="75" y="78"/>
                  </a:cubicBezTo>
                  <a:cubicBezTo>
                    <a:pt x="46" y="62"/>
                    <a:pt x="0" y="53"/>
                    <a:pt x="21" y="0"/>
                  </a:cubicBezTo>
                  <a:cubicBezTo>
                    <a:pt x="172" y="26"/>
                    <a:pt x="304" y="111"/>
                    <a:pt x="450" y="149"/>
                  </a:cubicBezTo>
                  <a:cubicBezTo>
                    <a:pt x="597" y="188"/>
                    <a:pt x="740" y="238"/>
                    <a:pt x="893" y="250"/>
                  </a:cubicBezTo>
                  <a:cubicBezTo>
                    <a:pt x="979" y="235"/>
                    <a:pt x="1061" y="240"/>
                    <a:pt x="1139" y="278"/>
                  </a:cubicBezTo>
                  <a:cubicBezTo>
                    <a:pt x="1180" y="301"/>
                    <a:pt x="1226" y="299"/>
                    <a:pt x="1272" y="299"/>
                  </a:cubicBezTo>
                  <a:cubicBezTo>
                    <a:pt x="1472" y="299"/>
                    <a:pt x="1675" y="307"/>
                    <a:pt x="1874" y="250"/>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39" name="Forme libre 2038"/>
            <p:cNvSpPr>
              <a:spLocks noChangeArrowheads="1"/>
            </p:cNvSpPr>
            <p:nvPr userDrawn="1"/>
          </p:nvSpPr>
          <p:spPr bwMode="auto">
            <a:xfrm>
              <a:off x="5176838" y="4005263"/>
              <a:ext cx="374650" cy="365125"/>
            </a:xfrm>
            <a:custGeom>
              <a:avLst/>
              <a:gdLst>
                <a:gd name="T0" fmla="*/ 96 w 1039"/>
                <a:gd name="T1" fmla="*/ 56 h 1013"/>
                <a:gd name="T2" fmla="*/ 120 w 1039"/>
                <a:gd name="T3" fmla="*/ 101 h 1013"/>
                <a:gd name="T4" fmla="*/ 143 w 1039"/>
                <a:gd name="T5" fmla="*/ 125 h 1013"/>
                <a:gd name="T6" fmla="*/ 143 w 1039"/>
                <a:gd name="T7" fmla="*/ 125 h 1013"/>
                <a:gd name="T8" fmla="*/ 166 w 1039"/>
                <a:gd name="T9" fmla="*/ 148 h 1013"/>
                <a:gd name="T10" fmla="*/ 896 w 1039"/>
                <a:gd name="T11" fmla="*/ 834 h 1013"/>
                <a:gd name="T12" fmla="*/ 1038 w 1039"/>
                <a:gd name="T13" fmla="*/ 948 h 1013"/>
                <a:gd name="T14" fmla="*/ 839 w 1039"/>
                <a:gd name="T15" fmla="*/ 934 h 1013"/>
                <a:gd name="T16" fmla="*/ 583 w 1039"/>
                <a:gd name="T17" fmla="*/ 747 h 1013"/>
                <a:gd name="T18" fmla="*/ 178 w 1039"/>
                <a:gd name="T19" fmla="*/ 328 h 1013"/>
                <a:gd name="T20" fmla="*/ 35 w 1039"/>
                <a:gd name="T21" fmla="*/ 125 h 1013"/>
                <a:gd name="T22" fmla="*/ 16 w 1039"/>
                <a:gd name="T23" fmla="*/ 99 h 1013"/>
                <a:gd name="T24" fmla="*/ 3 w 1039"/>
                <a:gd name="T25" fmla="*/ 70 h 1013"/>
                <a:gd name="T26" fmla="*/ 3 w 1039"/>
                <a:gd name="T27" fmla="*/ 38 h 1013"/>
                <a:gd name="T28" fmla="*/ 51 w 1039"/>
                <a:gd name="T29" fmla="*/ 11 h 1013"/>
                <a:gd name="T30" fmla="*/ 51 w 1039"/>
                <a:gd name="T31" fmla="*/ 11 h 1013"/>
                <a:gd name="T32" fmla="*/ 74 w 1039"/>
                <a:gd name="T33" fmla="*/ 33 h 1013"/>
                <a:gd name="T34" fmla="*/ 74 w 1039"/>
                <a:gd name="T35" fmla="*/ 33 h 1013"/>
                <a:gd name="T36" fmla="*/ 96 w 1039"/>
                <a:gd name="T37" fmla="*/ 56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9" h="1013">
                  <a:moveTo>
                    <a:pt x="96" y="56"/>
                  </a:moveTo>
                  <a:cubicBezTo>
                    <a:pt x="103" y="72"/>
                    <a:pt x="113" y="87"/>
                    <a:pt x="120" y="101"/>
                  </a:cubicBezTo>
                  <a:cubicBezTo>
                    <a:pt x="128" y="108"/>
                    <a:pt x="135" y="117"/>
                    <a:pt x="143" y="125"/>
                  </a:cubicBezTo>
                  <a:lnTo>
                    <a:pt x="143" y="125"/>
                  </a:lnTo>
                  <a:cubicBezTo>
                    <a:pt x="151" y="133"/>
                    <a:pt x="158" y="140"/>
                    <a:pt x="166" y="148"/>
                  </a:cubicBezTo>
                  <a:cubicBezTo>
                    <a:pt x="394" y="394"/>
                    <a:pt x="623" y="637"/>
                    <a:pt x="896" y="834"/>
                  </a:cubicBezTo>
                  <a:cubicBezTo>
                    <a:pt x="945" y="869"/>
                    <a:pt x="998" y="899"/>
                    <a:pt x="1038" y="948"/>
                  </a:cubicBezTo>
                  <a:cubicBezTo>
                    <a:pt x="966" y="1012"/>
                    <a:pt x="907" y="919"/>
                    <a:pt x="839" y="934"/>
                  </a:cubicBezTo>
                  <a:cubicBezTo>
                    <a:pt x="751" y="876"/>
                    <a:pt x="671" y="806"/>
                    <a:pt x="583" y="747"/>
                  </a:cubicBezTo>
                  <a:cubicBezTo>
                    <a:pt x="459" y="597"/>
                    <a:pt x="288" y="492"/>
                    <a:pt x="178" y="328"/>
                  </a:cubicBezTo>
                  <a:cubicBezTo>
                    <a:pt x="140" y="253"/>
                    <a:pt x="85" y="191"/>
                    <a:pt x="35" y="125"/>
                  </a:cubicBezTo>
                  <a:cubicBezTo>
                    <a:pt x="29" y="117"/>
                    <a:pt x="22" y="108"/>
                    <a:pt x="16" y="99"/>
                  </a:cubicBezTo>
                  <a:cubicBezTo>
                    <a:pt x="10" y="90"/>
                    <a:pt x="6" y="81"/>
                    <a:pt x="3" y="70"/>
                  </a:cubicBezTo>
                  <a:cubicBezTo>
                    <a:pt x="0" y="59"/>
                    <a:pt x="0" y="49"/>
                    <a:pt x="3" y="38"/>
                  </a:cubicBezTo>
                  <a:cubicBezTo>
                    <a:pt x="13" y="18"/>
                    <a:pt x="25" y="0"/>
                    <a:pt x="51" y="11"/>
                  </a:cubicBezTo>
                  <a:lnTo>
                    <a:pt x="51" y="11"/>
                  </a:lnTo>
                  <a:cubicBezTo>
                    <a:pt x="59" y="18"/>
                    <a:pt x="67" y="26"/>
                    <a:pt x="74" y="33"/>
                  </a:cubicBezTo>
                  <a:lnTo>
                    <a:pt x="74" y="33"/>
                  </a:lnTo>
                  <a:cubicBezTo>
                    <a:pt x="82" y="41"/>
                    <a:pt x="88" y="49"/>
                    <a:pt x="96" y="56"/>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40" name="Forme libre 2039"/>
            <p:cNvSpPr>
              <a:spLocks noChangeArrowheads="1"/>
            </p:cNvSpPr>
            <p:nvPr userDrawn="1"/>
          </p:nvSpPr>
          <p:spPr bwMode="auto">
            <a:xfrm>
              <a:off x="5776913" y="4354513"/>
              <a:ext cx="471487" cy="95250"/>
            </a:xfrm>
            <a:custGeom>
              <a:avLst/>
              <a:gdLst>
                <a:gd name="T0" fmla="*/ 1290 w 1310"/>
                <a:gd name="T1" fmla="*/ 89 h 264"/>
                <a:gd name="T2" fmla="*/ 127 w 1310"/>
                <a:gd name="T3" fmla="*/ 176 h 264"/>
                <a:gd name="T4" fmla="*/ 8 w 1310"/>
                <a:gd name="T5" fmla="*/ 139 h 264"/>
                <a:gd name="T6" fmla="*/ 52 w 1310"/>
                <a:gd name="T7" fmla="*/ 83 h 264"/>
                <a:gd name="T8" fmla="*/ 154 w 1310"/>
                <a:gd name="T9" fmla="*/ 84 h 264"/>
                <a:gd name="T10" fmla="*/ 1080 w 1310"/>
                <a:gd name="T11" fmla="*/ 37 h 264"/>
                <a:gd name="T12" fmla="*/ 1258 w 1310"/>
                <a:gd name="T13" fmla="*/ 14 h 264"/>
                <a:gd name="T14" fmla="*/ 1292 w 1310"/>
                <a:gd name="T15" fmla="*/ 34 h 264"/>
                <a:gd name="T16" fmla="*/ 1290 w 1310"/>
                <a:gd name="T17" fmla="*/ 89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0" h="264">
                  <a:moveTo>
                    <a:pt x="1290" y="89"/>
                  </a:moveTo>
                  <a:cubicBezTo>
                    <a:pt x="910" y="214"/>
                    <a:pt x="522" y="263"/>
                    <a:pt x="127" y="176"/>
                  </a:cubicBezTo>
                  <a:cubicBezTo>
                    <a:pt x="87" y="167"/>
                    <a:pt x="47" y="151"/>
                    <a:pt x="8" y="139"/>
                  </a:cubicBezTo>
                  <a:cubicBezTo>
                    <a:pt x="0" y="102"/>
                    <a:pt x="25" y="92"/>
                    <a:pt x="52" y="83"/>
                  </a:cubicBezTo>
                  <a:cubicBezTo>
                    <a:pt x="86" y="78"/>
                    <a:pt x="121" y="76"/>
                    <a:pt x="154" y="84"/>
                  </a:cubicBezTo>
                  <a:cubicBezTo>
                    <a:pt x="467" y="156"/>
                    <a:pt x="774" y="112"/>
                    <a:pt x="1080" y="37"/>
                  </a:cubicBezTo>
                  <a:cubicBezTo>
                    <a:pt x="1138" y="23"/>
                    <a:pt x="1197" y="0"/>
                    <a:pt x="1258" y="14"/>
                  </a:cubicBezTo>
                  <a:cubicBezTo>
                    <a:pt x="1271" y="18"/>
                    <a:pt x="1283" y="25"/>
                    <a:pt x="1292" y="34"/>
                  </a:cubicBezTo>
                  <a:cubicBezTo>
                    <a:pt x="1306" y="55"/>
                    <a:pt x="1309" y="72"/>
                    <a:pt x="1290" y="89"/>
                  </a:cubicBezTo>
                </a:path>
              </a:pathLst>
            </a:custGeom>
            <a:solidFill>
              <a:srgbClr val="EFEFE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41" name="Forme libre 2040"/>
            <p:cNvSpPr>
              <a:spLocks noChangeArrowheads="1"/>
            </p:cNvSpPr>
            <p:nvPr userDrawn="1"/>
          </p:nvSpPr>
          <p:spPr bwMode="auto">
            <a:xfrm>
              <a:off x="5938838" y="4421188"/>
              <a:ext cx="284162" cy="66675"/>
            </a:xfrm>
            <a:custGeom>
              <a:avLst/>
              <a:gdLst>
                <a:gd name="T0" fmla="*/ 246 w 791"/>
                <a:gd name="T1" fmla="*/ 185 h 186"/>
                <a:gd name="T2" fmla="*/ 0 w 791"/>
                <a:gd name="T3" fmla="*/ 158 h 186"/>
                <a:gd name="T4" fmla="*/ 327 w 791"/>
                <a:gd name="T5" fmla="*/ 119 h 186"/>
                <a:gd name="T6" fmla="*/ 776 w 791"/>
                <a:gd name="T7" fmla="*/ 0 h 186"/>
                <a:gd name="T8" fmla="*/ 774 w 791"/>
                <a:gd name="T9" fmla="*/ 46 h 186"/>
                <a:gd name="T10" fmla="*/ 652 w 791"/>
                <a:gd name="T11" fmla="*/ 182 h 186"/>
                <a:gd name="T12" fmla="*/ 246 w 791"/>
                <a:gd name="T13" fmla="*/ 185 h 186"/>
              </a:gdLst>
              <a:ahLst/>
              <a:cxnLst>
                <a:cxn ang="0">
                  <a:pos x="T0" y="T1"/>
                </a:cxn>
                <a:cxn ang="0">
                  <a:pos x="T2" y="T3"/>
                </a:cxn>
                <a:cxn ang="0">
                  <a:pos x="T4" y="T5"/>
                </a:cxn>
                <a:cxn ang="0">
                  <a:pos x="T6" y="T7"/>
                </a:cxn>
                <a:cxn ang="0">
                  <a:pos x="T8" y="T9"/>
                </a:cxn>
                <a:cxn ang="0">
                  <a:pos x="T10" y="T11"/>
                </a:cxn>
                <a:cxn ang="0">
                  <a:pos x="T12" y="T13"/>
                </a:cxn>
              </a:cxnLst>
              <a:rect l="0" t="0" r="r" b="b"/>
              <a:pathLst>
                <a:path w="791" h="186">
                  <a:moveTo>
                    <a:pt x="246" y="185"/>
                  </a:moveTo>
                  <a:cubicBezTo>
                    <a:pt x="163" y="176"/>
                    <a:pt x="81" y="167"/>
                    <a:pt x="0" y="158"/>
                  </a:cubicBezTo>
                  <a:cubicBezTo>
                    <a:pt x="105" y="118"/>
                    <a:pt x="218" y="139"/>
                    <a:pt x="327" y="119"/>
                  </a:cubicBezTo>
                  <a:cubicBezTo>
                    <a:pt x="481" y="92"/>
                    <a:pt x="635" y="72"/>
                    <a:pt x="776" y="0"/>
                  </a:cubicBezTo>
                  <a:cubicBezTo>
                    <a:pt x="790" y="16"/>
                    <a:pt x="790" y="31"/>
                    <a:pt x="774" y="46"/>
                  </a:cubicBezTo>
                  <a:cubicBezTo>
                    <a:pt x="790" y="181"/>
                    <a:pt x="790" y="181"/>
                    <a:pt x="652" y="182"/>
                  </a:cubicBezTo>
                  <a:cubicBezTo>
                    <a:pt x="518" y="184"/>
                    <a:pt x="382" y="184"/>
                    <a:pt x="246" y="185"/>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42" name="Forme libre 2041"/>
            <p:cNvSpPr>
              <a:spLocks noChangeArrowheads="1"/>
            </p:cNvSpPr>
            <p:nvPr userDrawn="1"/>
          </p:nvSpPr>
          <p:spPr bwMode="auto">
            <a:xfrm>
              <a:off x="4981575" y="3625850"/>
              <a:ext cx="142875" cy="242888"/>
            </a:xfrm>
            <a:custGeom>
              <a:avLst/>
              <a:gdLst>
                <a:gd name="T0" fmla="*/ 181 w 399"/>
                <a:gd name="T1" fmla="*/ 35 h 675"/>
                <a:gd name="T2" fmla="*/ 204 w 399"/>
                <a:gd name="T3" fmla="*/ 35 h 675"/>
                <a:gd name="T4" fmla="*/ 213 w 399"/>
                <a:gd name="T5" fmla="*/ 235 h 675"/>
                <a:gd name="T6" fmla="*/ 357 w 399"/>
                <a:gd name="T7" fmla="*/ 569 h 675"/>
                <a:gd name="T8" fmla="*/ 341 w 399"/>
                <a:gd name="T9" fmla="*/ 674 h 675"/>
                <a:gd name="T10" fmla="*/ 328 w 399"/>
                <a:gd name="T11" fmla="*/ 673 h 675"/>
                <a:gd name="T12" fmla="*/ 273 w 399"/>
                <a:gd name="T13" fmla="*/ 631 h 675"/>
                <a:gd name="T14" fmla="*/ 253 w 399"/>
                <a:gd name="T15" fmla="*/ 612 h 675"/>
                <a:gd name="T16" fmla="*/ 238 w 399"/>
                <a:gd name="T17" fmla="*/ 587 h 675"/>
                <a:gd name="T18" fmla="*/ 216 w 399"/>
                <a:gd name="T19" fmla="*/ 547 h 675"/>
                <a:gd name="T20" fmla="*/ 203 w 399"/>
                <a:gd name="T21" fmla="*/ 518 h 675"/>
                <a:gd name="T22" fmla="*/ 45 w 399"/>
                <a:gd name="T23" fmla="*/ 203 h 675"/>
                <a:gd name="T24" fmla="*/ 16 w 399"/>
                <a:gd name="T25" fmla="*/ 73 h 675"/>
                <a:gd name="T26" fmla="*/ 181 w 399"/>
                <a:gd name="T27" fmla="*/ 35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9" h="675">
                  <a:moveTo>
                    <a:pt x="181" y="35"/>
                  </a:moveTo>
                  <a:cubicBezTo>
                    <a:pt x="189" y="35"/>
                    <a:pt x="196" y="35"/>
                    <a:pt x="204" y="35"/>
                  </a:cubicBezTo>
                  <a:cubicBezTo>
                    <a:pt x="181" y="104"/>
                    <a:pt x="189" y="168"/>
                    <a:pt x="213" y="235"/>
                  </a:cubicBezTo>
                  <a:cubicBezTo>
                    <a:pt x="254" y="350"/>
                    <a:pt x="300" y="460"/>
                    <a:pt x="357" y="569"/>
                  </a:cubicBezTo>
                  <a:cubicBezTo>
                    <a:pt x="377" y="605"/>
                    <a:pt x="398" y="647"/>
                    <a:pt x="341" y="674"/>
                  </a:cubicBezTo>
                  <a:cubicBezTo>
                    <a:pt x="337" y="674"/>
                    <a:pt x="332" y="673"/>
                    <a:pt x="328" y="673"/>
                  </a:cubicBezTo>
                  <a:cubicBezTo>
                    <a:pt x="306" y="663"/>
                    <a:pt x="291" y="645"/>
                    <a:pt x="273" y="631"/>
                  </a:cubicBezTo>
                  <a:cubicBezTo>
                    <a:pt x="267" y="625"/>
                    <a:pt x="259" y="618"/>
                    <a:pt x="253" y="612"/>
                  </a:cubicBezTo>
                  <a:cubicBezTo>
                    <a:pt x="247" y="604"/>
                    <a:pt x="242" y="596"/>
                    <a:pt x="238" y="587"/>
                  </a:cubicBezTo>
                  <a:cubicBezTo>
                    <a:pt x="230" y="573"/>
                    <a:pt x="222" y="561"/>
                    <a:pt x="216" y="547"/>
                  </a:cubicBezTo>
                  <a:cubicBezTo>
                    <a:pt x="212" y="538"/>
                    <a:pt x="207" y="528"/>
                    <a:pt x="203" y="518"/>
                  </a:cubicBezTo>
                  <a:cubicBezTo>
                    <a:pt x="148" y="414"/>
                    <a:pt x="96" y="309"/>
                    <a:pt x="45" y="203"/>
                  </a:cubicBezTo>
                  <a:cubicBezTo>
                    <a:pt x="25" y="162"/>
                    <a:pt x="0" y="122"/>
                    <a:pt x="16" y="73"/>
                  </a:cubicBezTo>
                  <a:cubicBezTo>
                    <a:pt x="58" y="9"/>
                    <a:pt x="114" y="0"/>
                    <a:pt x="181" y="35"/>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43" name="Forme libre 2042"/>
            <p:cNvSpPr>
              <a:spLocks noChangeArrowheads="1"/>
            </p:cNvSpPr>
            <p:nvPr userDrawn="1"/>
          </p:nvSpPr>
          <p:spPr bwMode="auto">
            <a:xfrm>
              <a:off x="5040313" y="3803650"/>
              <a:ext cx="155575" cy="230188"/>
            </a:xfrm>
            <a:custGeom>
              <a:avLst/>
              <a:gdLst>
                <a:gd name="T0" fmla="*/ 429 w 430"/>
                <a:gd name="T1" fmla="*/ 570 h 638"/>
                <a:gd name="T2" fmla="*/ 407 w 430"/>
                <a:gd name="T3" fmla="*/ 616 h 638"/>
                <a:gd name="T4" fmla="*/ 284 w 430"/>
                <a:gd name="T5" fmla="*/ 540 h 638"/>
                <a:gd name="T6" fmla="*/ 83 w 430"/>
                <a:gd name="T7" fmla="*/ 236 h 638"/>
                <a:gd name="T8" fmla="*/ 58 w 430"/>
                <a:gd name="T9" fmla="*/ 197 h 638"/>
                <a:gd name="T10" fmla="*/ 43 w 430"/>
                <a:gd name="T11" fmla="*/ 173 h 638"/>
                <a:gd name="T12" fmla="*/ 23 w 430"/>
                <a:gd name="T13" fmla="*/ 135 h 638"/>
                <a:gd name="T14" fmla="*/ 10 w 430"/>
                <a:gd name="T15" fmla="*/ 109 h 638"/>
                <a:gd name="T16" fmla="*/ 2 w 430"/>
                <a:gd name="T17" fmla="*/ 65 h 638"/>
                <a:gd name="T18" fmla="*/ 13 w 430"/>
                <a:gd name="T19" fmla="*/ 36 h 638"/>
                <a:gd name="T20" fmla="*/ 86 w 430"/>
                <a:gd name="T21" fmla="*/ 42 h 638"/>
                <a:gd name="T22" fmla="*/ 86 w 430"/>
                <a:gd name="T23" fmla="*/ 42 h 638"/>
                <a:gd name="T24" fmla="*/ 109 w 430"/>
                <a:gd name="T25" fmla="*/ 87 h 638"/>
                <a:gd name="T26" fmla="*/ 142 w 430"/>
                <a:gd name="T27" fmla="*/ 132 h 638"/>
                <a:gd name="T28" fmla="*/ 177 w 430"/>
                <a:gd name="T29" fmla="*/ 179 h 638"/>
                <a:gd name="T30" fmla="*/ 177 w 430"/>
                <a:gd name="T31" fmla="*/ 179 h 638"/>
                <a:gd name="T32" fmla="*/ 429 w 430"/>
                <a:gd name="T33" fmla="*/ 570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0" h="638">
                  <a:moveTo>
                    <a:pt x="429" y="570"/>
                  </a:moveTo>
                  <a:cubicBezTo>
                    <a:pt x="422" y="585"/>
                    <a:pt x="414" y="601"/>
                    <a:pt x="407" y="616"/>
                  </a:cubicBezTo>
                  <a:cubicBezTo>
                    <a:pt x="336" y="637"/>
                    <a:pt x="315" y="579"/>
                    <a:pt x="284" y="540"/>
                  </a:cubicBezTo>
                  <a:cubicBezTo>
                    <a:pt x="213" y="442"/>
                    <a:pt x="152" y="336"/>
                    <a:pt x="83" y="236"/>
                  </a:cubicBezTo>
                  <a:cubicBezTo>
                    <a:pt x="74" y="223"/>
                    <a:pt x="68" y="210"/>
                    <a:pt x="58" y="197"/>
                  </a:cubicBezTo>
                  <a:cubicBezTo>
                    <a:pt x="54" y="190"/>
                    <a:pt x="48" y="181"/>
                    <a:pt x="43" y="173"/>
                  </a:cubicBezTo>
                  <a:cubicBezTo>
                    <a:pt x="35" y="161"/>
                    <a:pt x="29" y="149"/>
                    <a:pt x="23" y="135"/>
                  </a:cubicBezTo>
                  <a:cubicBezTo>
                    <a:pt x="19" y="126"/>
                    <a:pt x="14" y="118"/>
                    <a:pt x="10" y="109"/>
                  </a:cubicBezTo>
                  <a:cubicBezTo>
                    <a:pt x="5" y="95"/>
                    <a:pt x="0" y="80"/>
                    <a:pt x="2" y="65"/>
                  </a:cubicBezTo>
                  <a:cubicBezTo>
                    <a:pt x="5" y="54"/>
                    <a:pt x="8" y="45"/>
                    <a:pt x="13" y="36"/>
                  </a:cubicBezTo>
                  <a:cubicBezTo>
                    <a:pt x="40" y="0"/>
                    <a:pt x="64" y="5"/>
                    <a:pt x="86" y="42"/>
                  </a:cubicBezTo>
                  <a:lnTo>
                    <a:pt x="86" y="42"/>
                  </a:lnTo>
                  <a:cubicBezTo>
                    <a:pt x="100" y="54"/>
                    <a:pt x="95" y="75"/>
                    <a:pt x="109" y="87"/>
                  </a:cubicBezTo>
                  <a:cubicBezTo>
                    <a:pt x="119" y="103"/>
                    <a:pt x="127" y="120"/>
                    <a:pt x="142" y="132"/>
                  </a:cubicBezTo>
                  <a:cubicBezTo>
                    <a:pt x="156" y="146"/>
                    <a:pt x="165" y="164"/>
                    <a:pt x="177" y="179"/>
                  </a:cubicBezTo>
                  <a:lnTo>
                    <a:pt x="177" y="179"/>
                  </a:lnTo>
                  <a:cubicBezTo>
                    <a:pt x="261" y="310"/>
                    <a:pt x="345" y="440"/>
                    <a:pt x="429" y="570"/>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44" name="Forme libre 2043"/>
            <p:cNvSpPr>
              <a:spLocks noChangeArrowheads="1"/>
            </p:cNvSpPr>
            <p:nvPr userDrawn="1"/>
          </p:nvSpPr>
          <p:spPr bwMode="auto">
            <a:xfrm>
              <a:off x="5484813" y="4319588"/>
              <a:ext cx="214312" cy="134937"/>
            </a:xfrm>
            <a:custGeom>
              <a:avLst/>
              <a:gdLst>
                <a:gd name="T0" fmla="*/ 0 w 595"/>
                <a:gd name="T1" fmla="*/ 27 h 373"/>
                <a:gd name="T2" fmla="*/ 55 w 595"/>
                <a:gd name="T3" fmla="*/ 17 h 373"/>
                <a:gd name="T4" fmla="*/ 182 w 595"/>
                <a:gd name="T5" fmla="*/ 75 h 373"/>
                <a:gd name="T6" fmla="*/ 388 w 595"/>
                <a:gd name="T7" fmla="*/ 189 h 373"/>
                <a:gd name="T8" fmla="*/ 594 w 595"/>
                <a:gd name="T9" fmla="*/ 304 h 373"/>
                <a:gd name="T10" fmla="*/ 426 w 595"/>
                <a:gd name="T11" fmla="*/ 316 h 373"/>
                <a:gd name="T12" fmla="*/ 168 w 595"/>
                <a:gd name="T13" fmla="*/ 179 h 373"/>
                <a:gd name="T14" fmla="*/ 60 w 595"/>
                <a:gd name="T15" fmla="*/ 121 h 373"/>
                <a:gd name="T16" fmla="*/ 37 w 595"/>
                <a:gd name="T17" fmla="*/ 101 h 373"/>
                <a:gd name="T18" fmla="*/ 20 w 595"/>
                <a:gd name="T19" fmla="*/ 78 h 373"/>
                <a:gd name="T20" fmla="*/ 6 w 595"/>
                <a:gd name="T21" fmla="*/ 53 h 373"/>
                <a:gd name="T22" fmla="*/ 0 w 595"/>
                <a:gd name="T23" fmla="*/ 27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5" h="373">
                  <a:moveTo>
                    <a:pt x="0" y="27"/>
                  </a:moveTo>
                  <a:cubicBezTo>
                    <a:pt x="14" y="0"/>
                    <a:pt x="34" y="4"/>
                    <a:pt x="55" y="17"/>
                  </a:cubicBezTo>
                  <a:cubicBezTo>
                    <a:pt x="96" y="40"/>
                    <a:pt x="135" y="69"/>
                    <a:pt x="182" y="75"/>
                  </a:cubicBezTo>
                  <a:cubicBezTo>
                    <a:pt x="246" y="121"/>
                    <a:pt x="316" y="157"/>
                    <a:pt x="388" y="189"/>
                  </a:cubicBezTo>
                  <a:cubicBezTo>
                    <a:pt x="446" y="246"/>
                    <a:pt x="538" y="244"/>
                    <a:pt x="594" y="304"/>
                  </a:cubicBezTo>
                  <a:cubicBezTo>
                    <a:pt x="542" y="372"/>
                    <a:pt x="481" y="310"/>
                    <a:pt x="426" y="316"/>
                  </a:cubicBezTo>
                  <a:cubicBezTo>
                    <a:pt x="324" y="302"/>
                    <a:pt x="254" y="227"/>
                    <a:pt x="168" y="179"/>
                  </a:cubicBezTo>
                  <a:cubicBezTo>
                    <a:pt x="133" y="159"/>
                    <a:pt x="101" y="131"/>
                    <a:pt x="60" y="121"/>
                  </a:cubicBezTo>
                  <a:cubicBezTo>
                    <a:pt x="52" y="114"/>
                    <a:pt x="45" y="108"/>
                    <a:pt x="37" y="101"/>
                  </a:cubicBezTo>
                  <a:cubicBezTo>
                    <a:pt x="31" y="93"/>
                    <a:pt x="26" y="85"/>
                    <a:pt x="20" y="78"/>
                  </a:cubicBezTo>
                  <a:cubicBezTo>
                    <a:pt x="15" y="70"/>
                    <a:pt x="11" y="62"/>
                    <a:pt x="6" y="53"/>
                  </a:cubicBezTo>
                  <a:cubicBezTo>
                    <a:pt x="2" y="46"/>
                    <a:pt x="0" y="37"/>
                    <a:pt x="0" y="27"/>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45" name="Forme libre 2044"/>
            <p:cNvSpPr>
              <a:spLocks noChangeArrowheads="1"/>
            </p:cNvSpPr>
            <p:nvPr userDrawn="1"/>
          </p:nvSpPr>
          <p:spPr bwMode="auto">
            <a:xfrm>
              <a:off x="5614988" y="4343400"/>
              <a:ext cx="184150" cy="61913"/>
            </a:xfrm>
            <a:custGeom>
              <a:avLst/>
              <a:gdLst>
                <a:gd name="T0" fmla="*/ 512 w 513"/>
                <a:gd name="T1" fmla="*/ 144 h 174"/>
                <a:gd name="T2" fmla="*/ 460 w 513"/>
                <a:gd name="T3" fmla="*/ 173 h 174"/>
                <a:gd name="T4" fmla="*/ 5 w 513"/>
                <a:gd name="T5" fmla="*/ 32 h 174"/>
                <a:gd name="T6" fmla="*/ 17 w 513"/>
                <a:gd name="T7" fmla="*/ 0 h 174"/>
                <a:gd name="T8" fmla="*/ 499 w 513"/>
                <a:gd name="T9" fmla="*/ 115 h 174"/>
                <a:gd name="T10" fmla="*/ 512 w 513"/>
                <a:gd name="T11" fmla="*/ 144 h 174"/>
              </a:gdLst>
              <a:ahLst/>
              <a:cxnLst>
                <a:cxn ang="0">
                  <a:pos x="T0" y="T1"/>
                </a:cxn>
                <a:cxn ang="0">
                  <a:pos x="T2" y="T3"/>
                </a:cxn>
                <a:cxn ang="0">
                  <a:pos x="T4" y="T5"/>
                </a:cxn>
                <a:cxn ang="0">
                  <a:pos x="T6" y="T7"/>
                </a:cxn>
                <a:cxn ang="0">
                  <a:pos x="T8" y="T9"/>
                </a:cxn>
                <a:cxn ang="0">
                  <a:pos x="T10" y="T11"/>
                </a:cxn>
              </a:cxnLst>
              <a:rect l="0" t="0" r="r" b="b"/>
              <a:pathLst>
                <a:path w="513" h="174">
                  <a:moveTo>
                    <a:pt x="512" y="144"/>
                  </a:moveTo>
                  <a:cubicBezTo>
                    <a:pt x="495" y="153"/>
                    <a:pt x="478" y="163"/>
                    <a:pt x="460" y="173"/>
                  </a:cubicBezTo>
                  <a:cubicBezTo>
                    <a:pt x="301" y="151"/>
                    <a:pt x="154" y="86"/>
                    <a:pt x="5" y="32"/>
                  </a:cubicBezTo>
                  <a:cubicBezTo>
                    <a:pt x="0" y="18"/>
                    <a:pt x="5" y="8"/>
                    <a:pt x="17" y="0"/>
                  </a:cubicBezTo>
                  <a:cubicBezTo>
                    <a:pt x="182" y="21"/>
                    <a:pt x="338" y="78"/>
                    <a:pt x="499" y="115"/>
                  </a:cubicBezTo>
                  <a:cubicBezTo>
                    <a:pt x="510" y="116"/>
                    <a:pt x="512" y="131"/>
                    <a:pt x="512" y="144"/>
                  </a:cubicBezTo>
                </a:path>
              </a:pathLst>
            </a:custGeom>
            <a:solidFill>
              <a:srgbClr val="D5D5D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46" name="Forme libre 2045"/>
            <p:cNvSpPr>
              <a:spLocks noChangeArrowheads="1"/>
            </p:cNvSpPr>
            <p:nvPr userDrawn="1"/>
          </p:nvSpPr>
          <p:spPr bwMode="auto">
            <a:xfrm>
              <a:off x="6218238" y="4405313"/>
              <a:ext cx="36512" cy="31750"/>
            </a:xfrm>
            <a:custGeom>
              <a:avLst/>
              <a:gdLst>
                <a:gd name="T0" fmla="*/ 0 w 101"/>
                <a:gd name="T1" fmla="*/ 88 h 89"/>
                <a:gd name="T2" fmla="*/ 2 w 101"/>
                <a:gd name="T3" fmla="*/ 42 h 89"/>
                <a:gd name="T4" fmla="*/ 100 w 101"/>
                <a:gd name="T5" fmla="*/ 21 h 89"/>
                <a:gd name="T6" fmla="*/ 0 w 101"/>
                <a:gd name="T7" fmla="*/ 88 h 89"/>
              </a:gdLst>
              <a:ahLst/>
              <a:cxnLst>
                <a:cxn ang="0">
                  <a:pos x="T0" y="T1"/>
                </a:cxn>
                <a:cxn ang="0">
                  <a:pos x="T2" y="T3"/>
                </a:cxn>
                <a:cxn ang="0">
                  <a:pos x="T4" y="T5"/>
                </a:cxn>
                <a:cxn ang="0">
                  <a:pos x="T6" y="T7"/>
                </a:cxn>
              </a:cxnLst>
              <a:rect l="0" t="0" r="r" b="b"/>
              <a:pathLst>
                <a:path w="101" h="89">
                  <a:moveTo>
                    <a:pt x="0" y="88"/>
                  </a:moveTo>
                  <a:cubicBezTo>
                    <a:pt x="0" y="73"/>
                    <a:pt x="0" y="58"/>
                    <a:pt x="2" y="42"/>
                  </a:cubicBezTo>
                  <a:cubicBezTo>
                    <a:pt x="32" y="35"/>
                    <a:pt x="57" y="0"/>
                    <a:pt x="100" y="21"/>
                  </a:cubicBezTo>
                  <a:cubicBezTo>
                    <a:pt x="89" y="77"/>
                    <a:pt x="46" y="85"/>
                    <a:pt x="0" y="88"/>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47" name="Forme libre 2046"/>
            <p:cNvSpPr>
              <a:spLocks noChangeArrowheads="1"/>
            </p:cNvSpPr>
            <p:nvPr userDrawn="1"/>
          </p:nvSpPr>
          <p:spPr bwMode="auto">
            <a:xfrm>
              <a:off x="6242050" y="4367213"/>
              <a:ext cx="42863" cy="44450"/>
            </a:xfrm>
            <a:custGeom>
              <a:avLst/>
              <a:gdLst>
                <a:gd name="T0" fmla="*/ 1 w 119"/>
                <a:gd name="T1" fmla="*/ 54 h 125"/>
                <a:gd name="T2" fmla="*/ 0 w 119"/>
                <a:gd name="T3" fmla="*/ 14 h 125"/>
                <a:gd name="T4" fmla="*/ 27 w 119"/>
                <a:gd name="T5" fmla="*/ 9 h 125"/>
                <a:gd name="T6" fmla="*/ 118 w 119"/>
                <a:gd name="T7" fmla="*/ 124 h 125"/>
                <a:gd name="T8" fmla="*/ 1 w 119"/>
                <a:gd name="T9" fmla="*/ 54 h 125"/>
              </a:gdLst>
              <a:ahLst/>
              <a:cxnLst>
                <a:cxn ang="0">
                  <a:pos x="T0" y="T1"/>
                </a:cxn>
                <a:cxn ang="0">
                  <a:pos x="T2" y="T3"/>
                </a:cxn>
                <a:cxn ang="0">
                  <a:pos x="T4" y="T5"/>
                </a:cxn>
                <a:cxn ang="0">
                  <a:pos x="T6" y="T7"/>
                </a:cxn>
                <a:cxn ang="0">
                  <a:pos x="T8" y="T9"/>
                </a:cxn>
              </a:cxnLst>
              <a:rect l="0" t="0" r="r" b="b"/>
              <a:pathLst>
                <a:path w="119" h="125">
                  <a:moveTo>
                    <a:pt x="1" y="54"/>
                  </a:moveTo>
                  <a:cubicBezTo>
                    <a:pt x="1" y="40"/>
                    <a:pt x="1" y="28"/>
                    <a:pt x="0" y="14"/>
                  </a:cubicBezTo>
                  <a:cubicBezTo>
                    <a:pt x="8" y="2"/>
                    <a:pt x="17" y="0"/>
                    <a:pt x="27" y="9"/>
                  </a:cubicBezTo>
                  <a:cubicBezTo>
                    <a:pt x="67" y="40"/>
                    <a:pt x="104" y="74"/>
                    <a:pt x="118" y="124"/>
                  </a:cubicBezTo>
                  <a:cubicBezTo>
                    <a:pt x="81" y="101"/>
                    <a:pt x="50" y="61"/>
                    <a:pt x="1" y="54"/>
                  </a:cubicBezTo>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48" name="Forme libre 2047"/>
            <p:cNvSpPr>
              <a:spLocks noChangeArrowheads="1"/>
            </p:cNvSpPr>
            <p:nvPr userDrawn="1"/>
          </p:nvSpPr>
          <p:spPr bwMode="auto">
            <a:xfrm>
              <a:off x="5599113" y="4341813"/>
              <a:ext cx="17462" cy="14287"/>
            </a:xfrm>
            <a:custGeom>
              <a:avLst/>
              <a:gdLst>
                <a:gd name="T0" fmla="*/ 46 w 48"/>
                <a:gd name="T1" fmla="*/ 14 h 38"/>
                <a:gd name="T2" fmla="*/ 47 w 48"/>
                <a:gd name="T3" fmla="*/ 37 h 38"/>
                <a:gd name="T4" fmla="*/ 0 w 48"/>
                <a:gd name="T5" fmla="*/ 15 h 38"/>
                <a:gd name="T6" fmla="*/ 6 w 48"/>
                <a:gd name="T7" fmla="*/ 6 h 38"/>
                <a:gd name="T8" fmla="*/ 29 w 48"/>
                <a:gd name="T9" fmla="*/ 1 h 38"/>
                <a:gd name="T10" fmla="*/ 40 w 48"/>
                <a:gd name="T11" fmla="*/ 6 h 38"/>
                <a:gd name="T12" fmla="*/ 46 w 48"/>
                <a:gd name="T13" fmla="*/ 14 h 38"/>
              </a:gdLst>
              <a:ahLst/>
              <a:cxnLst>
                <a:cxn ang="0">
                  <a:pos x="T0" y="T1"/>
                </a:cxn>
                <a:cxn ang="0">
                  <a:pos x="T2" y="T3"/>
                </a:cxn>
                <a:cxn ang="0">
                  <a:pos x="T4" y="T5"/>
                </a:cxn>
                <a:cxn ang="0">
                  <a:pos x="T6" y="T7"/>
                </a:cxn>
                <a:cxn ang="0">
                  <a:pos x="T8" y="T9"/>
                </a:cxn>
                <a:cxn ang="0">
                  <a:pos x="T10" y="T11"/>
                </a:cxn>
                <a:cxn ang="0">
                  <a:pos x="T12" y="T13"/>
                </a:cxn>
              </a:cxnLst>
              <a:rect l="0" t="0" r="r" b="b"/>
              <a:pathLst>
                <a:path w="48" h="38">
                  <a:moveTo>
                    <a:pt x="46" y="14"/>
                  </a:moveTo>
                  <a:cubicBezTo>
                    <a:pt x="46" y="21"/>
                    <a:pt x="47" y="29"/>
                    <a:pt x="47" y="37"/>
                  </a:cubicBezTo>
                  <a:cubicBezTo>
                    <a:pt x="32" y="29"/>
                    <a:pt x="15" y="23"/>
                    <a:pt x="0" y="15"/>
                  </a:cubicBezTo>
                  <a:cubicBezTo>
                    <a:pt x="1" y="12"/>
                    <a:pt x="4" y="9"/>
                    <a:pt x="6" y="6"/>
                  </a:cubicBezTo>
                  <a:cubicBezTo>
                    <a:pt x="14" y="1"/>
                    <a:pt x="20" y="0"/>
                    <a:pt x="29" y="1"/>
                  </a:cubicBezTo>
                  <a:cubicBezTo>
                    <a:pt x="32" y="3"/>
                    <a:pt x="37" y="5"/>
                    <a:pt x="40" y="6"/>
                  </a:cubicBezTo>
                  <a:cubicBezTo>
                    <a:pt x="40" y="8"/>
                    <a:pt x="43" y="11"/>
                    <a:pt x="46" y="14"/>
                  </a:cubicBezTo>
                </a:path>
              </a:pathLst>
            </a:custGeom>
            <a:solidFill>
              <a:srgbClr val="81818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49" name="Forme libre 2048"/>
            <p:cNvSpPr>
              <a:spLocks noChangeArrowheads="1"/>
            </p:cNvSpPr>
            <p:nvPr userDrawn="1"/>
          </p:nvSpPr>
          <p:spPr bwMode="auto">
            <a:xfrm>
              <a:off x="5229225" y="4049713"/>
              <a:ext cx="7938" cy="7937"/>
            </a:xfrm>
            <a:custGeom>
              <a:avLst/>
              <a:gdLst>
                <a:gd name="T0" fmla="*/ 23 w 24"/>
                <a:gd name="T1" fmla="*/ 22 h 23"/>
                <a:gd name="T2" fmla="*/ 0 w 24"/>
                <a:gd name="T3" fmla="*/ 0 h 23"/>
                <a:gd name="T4" fmla="*/ 23 w 24"/>
                <a:gd name="T5" fmla="*/ 22 h 23"/>
              </a:gdLst>
              <a:ahLst/>
              <a:cxnLst>
                <a:cxn ang="0">
                  <a:pos x="T0" y="T1"/>
                </a:cxn>
                <a:cxn ang="0">
                  <a:pos x="T2" y="T3"/>
                </a:cxn>
                <a:cxn ang="0">
                  <a:pos x="T4" y="T5"/>
                </a:cxn>
              </a:cxnLst>
              <a:rect l="0" t="0" r="r" b="b"/>
              <a:pathLst>
                <a:path w="24" h="23">
                  <a:moveTo>
                    <a:pt x="23" y="22"/>
                  </a:moveTo>
                  <a:cubicBezTo>
                    <a:pt x="15" y="15"/>
                    <a:pt x="8" y="7"/>
                    <a:pt x="0" y="0"/>
                  </a:cubicBezTo>
                  <a:cubicBezTo>
                    <a:pt x="8" y="6"/>
                    <a:pt x="15" y="15"/>
                    <a:pt x="23" y="22"/>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50" name="Forme libre 2049"/>
            <p:cNvSpPr>
              <a:spLocks noChangeArrowheads="1"/>
            </p:cNvSpPr>
            <p:nvPr userDrawn="1"/>
          </p:nvSpPr>
          <p:spPr bwMode="auto">
            <a:xfrm>
              <a:off x="5219700" y="4041775"/>
              <a:ext cx="7938" cy="9525"/>
            </a:xfrm>
            <a:custGeom>
              <a:avLst/>
              <a:gdLst>
                <a:gd name="T0" fmla="*/ 23 w 24"/>
                <a:gd name="T1" fmla="*/ 25 h 26"/>
                <a:gd name="T2" fmla="*/ 0 w 24"/>
                <a:gd name="T3" fmla="*/ 0 h 26"/>
                <a:gd name="T4" fmla="*/ 23 w 24"/>
                <a:gd name="T5" fmla="*/ 25 h 26"/>
              </a:gdLst>
              <a:ahLst/>
              <a:cxnLst>
                <a:cxn ang="0">
                  <a:pos x="T0" y="T1"/>
                </a:cxn>
                <a:cxn ang="0">
                  <a:pos x="T2" y="T3"/>
                </a:cxn>
                <a:cxn ang="0">
                  <a:pos x="T4" y="T5"/>
                </a:cxn>
              </a:cxnLst>
              <a:rect l="0" t="0" r="r" b="b"/>
              <a:pathLst>
                <a:path w="24" h="26">
                  <a:moveTo>
                    <a:pt x="23" y="25"/>
                  </a:moveTo>
                  <a:cubicBezTo>
                    <a:pt x="15" y="17"/>
                    <a:pt x="8" y="9"/>
                    <a:pt x="0" y="0"/>
                  </a:cubicBezTo>
                  <a:cubicBezTo>
                    <a:pt x="8" y="8"/>
                    <a:pt x="15" y="15"/>
                    <a:pt x="23" y="25"/>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51" name="Forme libre 2050"/>
            <p:cNvSpPr>
              <a:spLocks noChangeArrowheads="1"/>
            </p:cNvSpPr>
            <p:nvPr userDrawn="1"/>
          </p:nvSpPr>
          <p:spPr bwMode="auto">
            <a:xfrm>
              <a:off x="5203825" y="4017963"/>
              <a:ext cx="7938" cy="7937"/>
            </a:xfrm>
            <a:custGeom>
              <a:avLst/>
              <a:gdLst>
                <a:gd name="T0" fmla="*/ 22 w 23"/>
                <a:gd name="T1" fmla="*/ 21 h 22"/>
                <a:gd name="T2" fmla="*/ 0 w 23"/>
                <a:gd name="T3" fmla="*/ 0 h 22"/>
                <a:gd name="T4" fmla="*/ 22 w 23"/>
                <a:gd name="T5" fmla="*/ 21 h 22"/>
              </a:gdLst>
              <a:ahLst/>
              <a:cxnLst>
                <a:cxn ang="0">
                  <a:pos x="T0" y="T1"/>
                </a:cxn>
                <a:cxn ang="0">
                  <a:pos x="T2" y="T3"/>
                </a:cxn>
                <a:cxn ang="0">
                  <a:pos x="T4" y="T5"/>
                </a:cxn>
              </a:cxnLst>
              <a:rect l="0" t="0" r="r" b="b"/>
              <a:pathLst>
                <a:path w="23" h="22">
                  <a:moveTo>
                    <a:pt x="22" y="21"/>
                  </a:moveTo>
                  <a:cubicBezTo>
                    <a:pt x="14" y="14"/>
                    <a:pt x="8" y="6"/>
                    <a:pt x="0" y="0"/>
                  </a:cubicBezTo>
                  <a:cubicBezTo>
                    <a:pt x="6" y="8"/>
                    <a:pt x="14" y="15"/>
                    <a:pt x="22" y="21"/>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52" name="Forme libre 2051"/>
            <p:cNvSpPr>
              <a:spLocks noChangeArrowheads="1"/>
            </p:cNvSpPr>
            <p:nvPr userDrawn="1"/>
          </p:nvSpPr>
          <p:spPr bwMode="auto">
            <a:xfrm>
              <a:off x="5195888" y="4008438"/>
              <a:ext cx="7937" cy="7937"/>
            </a:xfrm>
            <a:custGeom>
              <a:avLst/>
              <a:gdLst>
                <a:gd name="T0" fmla="*/ 23 w 24"/>
                <a:gd name="T1" fmla="*/ 23 h 24"/>
                <a:gd name="T2" fmla="*/ 0 w 24"/>
                <a:gd name="T3" fmla="*/ 0 h 24"/>
                <a:gd name="T4" fmla="*/ 23 w 24"/>
                <a:gd name="T5" fmla="*/ 23 h 24"/>
              </a:gdLst>
              <a:ahLst/>
              <a:cxnLst>
                <a:cxn ang="0">
                  <a:pos x="T0" y="T1"/>
                </a:cxn>
                <a:cxn ang="0">
                  <a:pos x="T2" y="T3"/>
                </a:cxn>
                <a:cxn ang="0">
                  <a:pos x="T4" y="T5"/>
                </a:cxn>
              </a:cxnLst>
              <a:rect l="0" t="0" r="r" b="b"/>
              <a:pathLst>
                <a:path w="24" h="24">
                  <a:moveTo>
                    <a:pt x="23" y="23"/>
                  </a:moveTo>
                  <a:cubicBezTo>
                    <a:pt x="15" y="15"/>
                    <a:pt x="8" y="8"/>
                    <a:pt x="0" y="0"/>
                  </a:cubicBezTo>
                  <a:cubicBezTo>
                    <a:pt x="9" y="8"/>
                    <a:pt x="17" y="15"/>
                    <a:pt x="23" y="23"/>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53" name="Forme libre 2052"/>
            <p:cNvSpPr>
              <a:spLocks noChangeArrowheads="1"/>
            </p:cNvSpPr>
            <p:nvPr userDrawn="1"/>
          </p:nvSpPr>
          <p:spPr bwMode="auto">
            <a:xfrm>
              <a:off x="5591175" y="4335463"/>
              <a:ext cx="11113" cy="11112"/>
            </a:xfrm>
            <a:custGeom>
              <a:avLst/>
              <a:gdLst>
                <a:gd name="T0" fmla="*/ 23 w 32"/>
                <a:gd name="T1" fmla="*/ 30 h 31"/>
                <a:gd name="T2" fmla="*/ 0 w 32"/>
                <a:gd name="T3" fmla="*/ 7 h 31"/>
                <a:gd name="T4" fmla="*/ 2 w 32"/>
                <a:gd name="T5" fmla="*/ 6 h 31"/>
                <a:gd name="T6" fmla="*/ 23 w 32"/>
                <a:gd name="T7" fmla="*/ 30 h 31"/>
              </a:gdLst>
              <a:ahLst/>
              <a:cxnLst>
                <a:cxn ang="0">
                  <a:pos x="T0" y="T1"/>
                </a:cxn>
                <a:cxn ang="0">
                  <a:pos x="T2" y="T3"/>
                </a:cxn>
                <a:cxn ang="0">
                  <a:pos x="T4" y="T5"/>
                </a:cxn>
                <a:cxn ang="0">
                  <a:pos x="T6" y="T7"/>
                </a:cxn>
              </a:cxnLst>
              <a:rect l="0" t="0" r="r" b="b"/>
              <a:pathLst>
                <a:path w="32" h="31">
                  <a:moveTo>
                    <a:pt x="23" y="30"/>
                  </a:moveTo>
                  <a:cubicBezTo>
                    <a:pt x="16" y="23"/>
                    <a:pt x="8" y="15"/>
                    <a:pt x="0" y="7"/>
                  </a:cubicBezTo>
                  <a:lnTo>
                    <a:pt x="2" y="6"/>
                  </a:lnTo>
                  <a:cubicBezTo>
                    <a:pt x="25" y="0"/>
                    <a:pt x="31" y="9"/>
                    <a:pt x="23" y="30"/>
                  </a:cubicBezTo>
                </a:path>
              </a:pathLst>
            </a:custGeom>
            <a:solidFill>
              <a:srgbClr val="81818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54" name="Forme libre 2053"/>
            <p:cNvSpPr>
              <a:spLocks noChangeArrowheads="1"/>
            </p:cNvSpPr>
            <p:nvPr userDrawn="1"/>
          </p:nvSpPr>
          <p:spPr bwMode="auto">
            <a:xfrm>
              <a:off x="7108825" y="3657600"/>
              <a:ext cx="73025" cy="73025"/>
            </a:xfrm>
            <a:custGeom>
              <a:avLst/>
              <a:gdLst>
                <a:gd name="T0" fmla="*/ 167 w 204"/>
                <a:gd name="T1" fmla="*/ 200 h 201"/>
                <a:gd name="T2" fmla="*/ 0 w 204"/>
                <a:gd name="T3" fmla="*/ 59 h 201"/>
                <a:gd name="T4" fmla="*/ 0 w 204"/>
                <a:gd name="T5" fmla="*/ 59 h 201"/>
                <a:gd name="T6" fmla="*/ 92 w 204"/>
                <a:gd name="T7" fmla="*/ 61 h 201"/>
                <a:gd name="T8" fmla="*/ 203 w 204"/>
                <a:gd name="T9" fmla="*/ 157 h 201"/>
                <a:gd name="T10" fmla="*/ 183 w 204"/>
                <a:gd name="T11" fmla="*/ 195 h 201"/>
                <a:gd name="T12" fmla="*/ 167 w 204"/>
                <a:gd name="T13" fmla="*/ 200 h 201"/>
              </a:gdLst>
              <a:ahLst/>
              <a:cxnLst>
                <a:cxn ang="0">
                  <a:pos x="T0" y="T1"/>
                </a:cxn>
                <a:cxn ang="0">
                  <a:pos x="T2" y="T3"/>
                </a:cxn>
                <a:cxn ang="0">
                  <a:pos x="T4" y="T5"/>
                </a:cxn>
                <a:cxn ang="0">
                  <a:pos x="T6" y="T7"/>
                </a:cxn>
                <a:cxn ang="0">
                  <a:pos x="T8" y="T9"/>
                </a:cxn>
                <a:cxn ang="0">
                  <a:pos x="T10" y="T11"/>
                </a:cxn>
                <a:cxn ang="0">
                  <a:pos x="T12" y="T13"/>
                </a:cxn>
              </a:cxnLst>
              <a:rect l="0" t="0" r="r" b="b"/>
              <a:pathLst>
                <a:path w="204" h="201">
                  <a:moveTo>
                    <a:pt x="167" y="200"/>
                  </a:moveTo>
                  <a:cubicBezTo>
                    <a:pt x="40" y="181"/>
                    <a:pt x="23" y="168"/>
                    <a:pt x="0" y="59"/>
                  </a:cubicBezTo>
                  <a:lnTo>
                    <a:pt x="0" y="59"/>
                  </a:lnTo>
                  <a:cubicBezTo>
                    <a:pt x="31" y="21"/>
                    <a:pt x="63" y="0"/>
                    <a:pt x="92" y="61"/>
                  </a:cubicBezTo>
                  <a:cubicBezTo>
                    <a:pt x="151" y="68"/>
                    <a:pt x="185" y="104"/>
                    <a:pt x="203" y="157"/>
                  </a:cubicBezTo>
                  <a:cubicBezTo>
                    <a:pt x="197" y="169"/>
                    <a:pt x="190" y="183"/>
                    <a:pt x="183" y="195"/>
                  </a:cubicBezTo>
                  <a:cubicBezTo>
                    <a:pt x="179" y="198"/>
                    <a:pt x="173" y="200"/>
                    <a:pt x="167" y="200"/>
                  </a:cubicBezTo>
                </a:path>
              </a:pathLst>
            </a:custGeom>
            <a:solidFill>
              <a:srgbClr val="2C2C2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55" name="Forme libre 2054"/>
            <p:cNvSpPr>
              <a:spLocks noChangeArrowheads="1"/>
            </p:cNvSpPr>
            <p:nvPr userDrawn="1"/>
          </p:nvSpPr>
          <p:spPr bwMode="auto">
            <a:xfrm>
              <a:off x="7140575" y="3643313"/>
              <a:ext cx="55563" cy="69850"/>
            </a:xfrm>
            <a:custGeom>
              <a:avLst/>
              <a:gdLst>
                <a:gd name="T0" fmla="*/ 111 w 154"/>
                <a:gd name="T1" fmla="*/ 195 h 196"/>
                <a:gd name="T2" fmla="*/ 0 w 154"/>
                <a:gd name="T3" fmla="*/ 99 h 196"/>
                <a:gd name="T4" fmla="*/ 72 w 154"/>
                <a:gd name="T5" fmla="*/ 0 h 196"/>
                <a:gd name="T6" fmla="*/ 119 w 154"/>
                <a:gd name="T7" fmla="*/ 27 h 196"/>
                <a:gd name="T8" fmla="*/ 90 w 154"/>
                <a:gd name="T9" fmla="*/ 59 h 196"/>
                <a:gd name="T10" fmla="*/ 98 w 154"/>
                <a:gd name="T11" fmla="*/ 111 h 196"/>
                <a:gd name="T12" fmla="*/ 127 w 154"/>
                <a:gd name="T13" fmla="*/ 139 h 196"/>
                <a:gd name="T14" fmla="*/ 139 w 154"/>
                <a:gd name="T15" fmla="*/ 143 h 196"/>
                <a:gd name="T16" fmla="*/ 111 w 154"/>
                <a:gd name="T17" fmla="*/ 19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96">
                  <a:moveTo>
                    <a:pt x="111" y="195"/>
                  </a:moveTo>
                  <a:cubicBezTo>
                    <a:pt x="58" y="181"/>
                    <a:pt x="21" y="148"/>
                    <a:pt x="0" y="99"/>
                  </a:cubicBezTo>
                  <a:cubicBezTo>
                    <a:pt x="1" y="50"/>
                    <a:pt x="9" y="6"/>
                    <a:pt x="72" y="0"/>
                  </a:cubicBezTo>
                  <a:cubicBezTo>
                    <a:pt x="87" y="9"/>
                    <a:pt x="104" y="18"/>
                    <a:pt x="119" y="27"/>
                  </a:cubicBezTo>
                  <a:cubicBezTo>
                    <a:pt x="110" y="38"/>
                    <a:pt x="99" y="48"/>
                    <a:pt x="90" y="59"/>
                  </a:cubicBezTo>
                  <a:cubicBezTo>
                    <a:pt x="81" y="77"/>
                    <a:pt x="85" y="94"/>
                    <a:pt x="98" y="111"/>
                  </a:cubicBezTo>
                  <a:cubicBezTo>
                    <a:pt x="107" y="120"/>
                    <a:pt x="116" y="131"/>
                    <a:pt x="127" y="139"/>
                  </a:cubicBezTo>
                  <a:cubicBezTo>
                    <a:pt x="131" y="140"/>
                    <a:pt x="134" y="142"/>
                    <a:pt x="139" y="143"/>
                  </a:cubicBezTo>
                  <a:cubicBezTo>
                    <a:pt x="153" y="174"/>
                    <a:pt x="136" y="186"/>
                    <a:pt x="111" y="195"/>
                  </a:cubicBezTo>
                </a:path>
              </a:pathLst>
            </a:custGeom>
            <a:solidFill>
              <a:srgbClr val="89898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56" name="Forme libre 2055"/>
            <p:cNvSpPr>
              <a:spLocks noChangeArrowheads="1"/>
            </p:cNvSpPr>
            <p:nvPr userDrawn="1"/>
          </p:nvSpPr>
          <p:spPr bwMode="auto">
            <a:xfrm>
              <a:off x="7148513" y="3663950"/>
              <a:ext cx="42862" cy="36513"/>
            </a:xfrm>
            <a:custGeom>
              <a:avLst/>
              <a:gdLst>
                <a:gd name="T0" fmla="*/ 71 w 118"/>
                <a:gd name="T1" fmla="*/ 93 h 103"/>
                <a:gd name="T2" fmla="*/ 30 w 118"/>
                <a:gd name="T3" fmla="*/ 58 h 103"/>
                <a:gd name="T4" fmla="*/ 68 w 118"/>
                <a:gd name="T5" fmla="*/ 6 h 103"/>
                <a:gd name="T6" fmla="*/ 117 w 118"/>
                <a:gd name="T7" fmla="*/ 90 h 103"/>
                <a:gd name="T8" fmla="*/ 117 w 118"/>
                <a:gd name="T9" fmla="*/ 90 h 103"/>
                <a:gd name="T10" fmla="*/ 71 w 118"/>
                <a:gd name="T11" fmla="*/ 93 h 103"/>
              </a:gdLst>
              <a:ahLst/>
              <a:cxnLst>
                <a:cxn ang="0">
                  <a:pos x="T0" y="T1"/>
                </a:cxn>
                <a:cxn ang="0">
                  <a:pos x="T2" y="T3"/>
                </a:cxn>
                <a:cxn ang="0">
                  <a:pos x="T4" y="T5"/>
                </a:cxn>
                <a:cxn ang="0">
                  <a:pos x="T6" y="T7"/>
                </a:cxn>
                <a:cxn ang="0">
                  <a:pos x="T8" y="T9"/>
                </a:cxn>
                <a:cxn ang="0">
                  <a:pos x="T10" y="T11"/>
                </a:cxn>
              </a:cxnLst>
              <a:rect l="0" t="0" r="r" b="b"/>
              <a:pathLst>
                <a:path w="118" h="103">
                  <a:moveTo>
                    <a:pt x="71" y="93"/>
                  </a:moveTo>
                  <a:cubicBezTo>
                    <a:pt x="58" y="80"/>
                    <a:pt x="41" y="71"/>
                    <a:pt x="30" y="58"/>
                  </a:cubicBezTo>
                  <a:cubicBezTo>
                    <a:pt x="0" y="12"/>
                    <a:pt x="24" y="0"/>
                    <a:pt x="68" y="6"/>
                  </a:cubicBezTo>
                  <a:cubicBezTo>
                    <a:pt x="93" y="29"/>
                    <a:pt x="113" y="54"/>
                    <a:pt x="117" y="90"/>
                  </a:cubicBezTo>
                  <a:lnTo>
                    <a:pt x="117" y="90"/>
                  </a:lnTo>
                  <a:cubicBezTo>
                    <a:pt x="103" y="102"/>
                    <a:pt x="88" y="102"/>
                    <a:pt x="71" y="93"/>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57" name="Forme libre 2056"/>
            <p:cNvSpPr>
              <a:spLocks noChangeArrowheads="1"/>
            </p:cNvSpPr>
            <p:nvPr userDrawn="1"/>
          </p:nvSpPr>
          <p:spPr bwMode="auto">
            <a:xfrm>
              <a:off x="5445125" y="4370388"/>
              <a:ext cx="944563" cy="322262"/>
            </a:xfrm>
            <a:custGeom>
              <a:avLst/>
              <a:gdLst>
                <a:gd name="T0" fmla="*/ 657 w 2623"/>
                <a:gd name="T1" fmla="*/ 418 h 896"/>
                <a:gd name="T2" fmla="*/ 1256 w 2623"/>
                <a:gd name="T3" fmla="*/ 638 h 896"/>
                <a:gd name="T4" fmla="*/ 1960 w 2623"/>
                <a:gd name="T5" fmla="*/ 768 h 896"/>
                <a:gd name="T6" fmla="*/ 2525 w 2623"/>
                <a:gd name="T7" fmla="*/ 728 h 896"/>
                <a:gd name="T8" fmla="*/ 2622 w 2623"/>
                <a:gd name="T9" fmla="*/ 780 h 896"/>
                <a:gd name="T10" fmla="*/ 2321 w 2623"/>
                <a:gd name="T11" fmla="*/ 884 h 896"/>
                <a:gd name="T12" fmla="*/ 1843 w 2623"/>
                <a:gd name="T13" fmla="*/ 866 h 896"/>
                <a:gd name="T14" fmla="*/ 1808 w 2623"/>
                <a:gd name="T15" fmla="*/ 864 h 896"/>
                <a:gd name="T16" fmla="*/ 1694 w 2623"/>
                <a:gd name="T17" fmla="*/ 844 h 896"/>
                <a:gd name="T18" fmla="*/ 1663 w 2623"/>
                <a:gd name="T19" fmla="*/ 841 h 896"/>
                <a:gd name="T20" fmla="*/ 1559 w 2623"/>
                <a:gd name="T21" fmla="*/ 820 h 896"/>
                <a:gd name="T22" fmla="*/ 1529 w 2623"/>
                <a:gd name="T23" fmla="*/ 815 h 896"/>
                <a:gd name="T24" fmla="*/ 1419 w 2623"/>
                <a:gd name="T25" fmla="*/ 794 h 896"/>
                <a:gd name="T26" fmla="*/ 220 w 2623"/>
                <a:gd name="T27" fmla="*/ 295 h 896"/>
                <a:gd name="T28" fmla="*/ 107 w 2623"/>
                <a:gd name="T29" fmla="*/ 229 h 896"/>
                <a:gd name="T30" fmla="*/ 14 w 2623"/>
                <a:gd name="T31" fmla="*/ 117 h 896"/>
                <a:gd name="T32" fmla="*/ 0 w 2623"/>
                <a:gd name="T33" fmla="*/ 87 h 896"/>
                <a:gd name="T34" fmla="*/ 8 w 2623"/>
                <a:gd name="T35" fmla="*/ 53 h 896"/>
                <a:gd name="T36" fmla="*/ 153 w 2623"/>
                <a:gd name="T37" fmla="*/ 84 h 896"/>
                <a:gd name="T38" fmla="*/ 293 w 2623"/>
                <a:gd name="T39" fmla="*/ 214 h 896"/>
                <a:gd name="T40" fmla="*/ 292 w 2623"/>
                <a:gd name="T41" fmla="*/ 212 h 896"/>
                <a:gd name="T42" fmla="*/ 362 w 2623"/>
                <a:gd name="T43" fmla="*/ 259 h 896"/>
                <a:gd name="T44" fmla="*/ 361 w 2623"/>
                <a:gd name="T45" fmla="*/ 259 h 896"/>
                <a:gd name="T46" fmla="*/ 568 w 2623"/>
                <a:gd name="T47" fmla="*/ 374 h 896"/>
                <a:gd name="T48" fmla="*/ 567 w 2623"/>
                <a:gd name="T49" fmla="*/ 374 h 896"/>
                <a:gd name="T50" fmla="*/ 614 w 2623"/>
                <a:gd name="T51" fmla="*/ 398 h 896"/>
                <a:gd name="T52" fmla="*/ 613 w 2623"/>
                <a:gd name="T53" fmla="*/ 398 h 896"/>
                <a:gd name="T54" fmla="*/ 657 w 2623"/>
                <a:gd name="T55" fmla="*/ 418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23" h="896">
                  <a:moveTo>
                    <a:pt x="657" y="418"/>
                  </a:moveTo>
                  <a:cubicBezTo>
                    <a:pt x="858" y="485"/>
                    <a:pt x="1048" y="586"/>
                    <a:pt x="1256" y="638"/>
                  </a:cubicBezTo>
                  <a:cubicBezTo>
                    <a:pt x="1488" y="696"/>
                    <a:pt x="1717" y="753"/>
                    <a:pt x="1960" y="768"/>
                  </a:cubicBezTo>
                  <a:cubicBezTo>
                    <a:pt x="2152" y="780"/>
                    <a:pt x="2338" y="757"/>
                    <a:pt x="2525" y="728"/>
                  </a:cubicBezTo>
                  <a:cubicBezTo>
                    <a:pt x="2570" y="721"/>
                    <a:pt x="2621" y="707"/>
                    <a:pt x="2622" y="780"/>
                  </a:cubicBezTo>
                  <a:cubicBezTo>
                    <a:pt x="2547" y="886"/>
                    <a:pt x="2428" y="878"/>
                    <a:pt x="2321" y="884"/>
                  </a:cubicBezTo>
                  <a:cubicBezTo>
                    <a:pt x="2163" y="895"/>
                    <a:pt x="2001" y="892"/>
                    <a:pt x="1843" y="866"/>
                  </a:cubicBezTo>
                  <a:cubicBezTo>
                    <a:pt x="1831" y="866"/>
                    <a:pt x="1819" y="864"/>
                    <a:pt x="1808" y="864"/>
                  </a:cubicBezTo>
                  <a:cubicBezTo>
                    <a:pt x="1770" y="860"/>
                    <a:pt x="1732" y="847"/>
                    <a:pt x="1694" y="844"/>
                  </a:cubicBezTo>
                  <a:cubicBezTo>
                    <a:pt x="1683" y="843"/>
                    <a:pt x="1672" y="843"/>
                    <a:pt x="1663" y="841"/>
                  </a:cubicBezTo>
                  <a:cubicBezTo>
                    <a:pt x="1628" y="834"/>
                    <a:pt x="1595" y="823"/>
                    <a:pt x="1559" y="820"/>
                  </a:cubicBezTo>
                  <a:cubicBezTo>
                    <a:pt x="1549" y="818"/>
                    <a:pt x="1540" y="817"/>
                    <a:pt x="1529" y="815"/>
                  </a:cubicBezTo>
                  <a:cubicBezTo>
                    <a:pt x="1494" y="805"/>
                    <a:pt x="1456" y="800"/>
                    <a:pt x="1419" y="794"/>
                  </a:cubicBezTo>
                  <a:cubicBezTo>
                    <a:pt x="993" y="689"/>
                    <a:pt x="591" y="530"/>
                    <a:pt x="220" y="295"/>
                  </a:cubicBezTo>
                  <a:cubicBezTo>
                    <a:pt x="182" y="275"/>
                    <a:pt x="142" y="253"/>
                    <a:pt x="107" y="229"/>
                  </a:cubicBezTo>
                  <a:cubicBezTo>
                    <a:pt x="63" y="203"/>
                    <a:pt x="54" y="146"/>
                    <a:pt x="14" y="117"/>
                  </a:cubicBezTo>
                  <a:cubicBezTo>
                    <a:pt x="8" y="108"/>
                    <a:pt x="3" y="98"/>
                    <a:pt x="0" y="87"/>
                  </a:cubicBezTo>
                  <a:cubicBezTo>
                    <a:pt x="0" y="75"/>
                    <a:pt x="2" y="64"/>
                    <a:pt x="8" y="53"/>
                  </a:cubicBezTo>
                  <a:cubicBezTo>
                    <a:pt x="69" y="0"/>
                    <a:pt x="113" y="46"/>
                    <a:pt x="153" y="84"/>
                  </a:cubicBezTo>
                  <a:cubicBezTo>
                    <a:pt x="199" y="128"/>
                    <a:pt x="237" y="180"/>
                    <a:pt x="293" y="214"/>
                  </a:cubicBezTo>
                  <a:lnTo>
                    <a:pt x="292" y="212"/>
                  </a:lnTo>
                  <a:cubicBezTo>
                    <a:pt x="313" y="232"/>
                    <a:pt x="338" y="243"/>
                    <a:pt x="362" y="259"/>
                  </a:cubicBezTo>
                  <a:lnTo>
                    <a:pt x="361" y="259"/>
                  </a:lnTo>
                  <a:cubicBezTo>
                    <a:pt x="428" y="301"/>
                    <a:pt x="490" y="353"/>
                    <a:pt x="568" y="374"/>
                  </a:cubicBezTo>
                  <a:lnTo>
                    <a:pt x="567" y="374"/>
                  </a:lnTo>
                  <a:cubicBezTo>
                    <a:pt x="579" y="389"/>
                    <a:pt x="600" y="385"/>
                    <a:pt x="614" y="398"/>
                  </a:cubicBezTo>
                  <a:lnTo>
                    <a:pt x="613" y="398"/>
                  </a:lnTo>
                  <a:cubicBezTo>
                    <a:pt x="623" y="409"/>
                    <a:pt x="645" y="405"/>
                    <a:pt x="657" y="418"/>
                  </a:cubicBezTo>
                </a:path>
              </a:pathLst>
            </a:custGeom>
            <a:solidFill>
              <a:srgbClr val="E8E8E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58" name="Forme libre 2057"/>
            <p:cNvSpPr>
              <a:spLocks noChangeArrowheads="1"/>
            </p:cNvSpPr>
            <p:nvPr userDrawn="1"/>
          </p:nvSpPr>
          <p:spPr bwMode="auto">
            <a:xfrm>
              <a:off x="5638800" y="4410075"/>
              <a:ext cx="671513" cy="147638"/>
            </a:xfrm>
            <a:custGeom>
              <a:avLst/>
              <a:gdLst>
                <a:gd name="T0" fmla="*/ 1 w 1865"/>
                <a:gd name="T1" fmla="*/ 33 h 409"/>
                <a:gd name="T2" fmla="*/ 166 w 1865"/>
                <a:gd name="T3" fmla="*/ 52 h 409"/>
                <a:gd name="T4" fmla="*/ 166 w 1865"/>
                <a:gd name="T5" fmla="*/ 52 h 409"/>
                <a:gd name="T6" fmla="*/ 282 w 1865"/>
                <a:gd name="T7" fmla="*/ 98 h 409"/>
                <a:gd name="T8" fmla="*/ 282 w 1865"/>
                <a:gd name="T9" fmla="*/ 98 h 409"/>
                <a:gd name="T10" fmla="*/ 351 w 1865"/>
                <a:gd name="T11" fmla="*/ 120 h 409"/>
                <a:gd name="T12" fmla="*/ 351 w 1865"/>
                <a:gd name="T13" fmla="*/ 120 h 409"/>
                <a:gd name="T14" fmla="*/ 429 w 1865"/>
                <a:gd name="T15" fmla="*/ 160 h 409"/>
                <a:gd name="T16" fmla="*/ 997 w 1865"/>
                <a:gd name="T17" fmla="*/ 282 h 409"/>
                <a:gd name="T18" fmla="*/ 1690 w 1865"/>
                <a:gd name="T19" fmla="*/ 267 h 409"/>
                <a:gd name="T20" fmla="*/ 1803 w 1865"/>
                <a:gd name="T21" fmla="*/ 249 h 409"/>
                <a:gd name="T22" fmla="*/ 1832 w 1865"/>
                <a:gd name="T23" fmla="*/ 324 h 409"/>
                <a:gd name="T24" fmla="*/ 1817 w 1865"/>
                <a:gd name="T25" fmla="*/ 328 h 409"/>
                <a:gd name="T26" fmla="*/ 1299 w 1865"/>
                <a:gd name="T27" fmla="*/ 388 h 409"/>
                <a:gd name="T28" fmla="*/ 325 w 1865"/>
                <a:gd name="T29" fmla="*/ 230 h 409"/>
                <a:gd name="T30" fmla="*/ 171 w 1865"/>
                <a:gd name="T31" fmla="*/ 165 h 409"/>
                <a:gd name="T32" fmla="*/ 133 w 1865"/>
                <a:gd name="T33" fmla="*/ 143 h 409"/>
                <a:gd name="T34" fmla="*/ 108 w 1865"/>
                <a:gd name="T35" fmla="*/ 133 h 409"/>
                <a:gd name="T36" fmla="*/ 73 w 1865"/>
                <a:gd name="T37" fmla="*/ 114 h 409"/>
                <a:gd name="T38" fmla="*/ 50 w 1865"/>
                <a:gd name="T39" fmla="*/ 102 h 409"/>
                <a:gd name="T40" fmla="*/ 29 w 1865"/>
                <a:gd name="T41" fmla="*/ 88 h 409"/>
                <a:gd name="T42" fmla="*/ 9 w 1865"/>
                <a:gd name="T43" fmla="*/ 73 h 409"/>
                <a:gd name="T44" fmla="*/ 1 w 1865"/>
                <a:gd name="T45" fmla="*/ 49 h 409"/>
                <a:gd name="T46" fmla="*/ 1 w 1865"/>
                <a:gd name="T47" fmla="*/ 3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65" h="409">
                  <a:moveTo>
                    <a:pt x="1" y="33"/>
                  </a:moveTo>
                  <a:cubicBezTo>
                    <a:pt x="61" y="0"/>
                    <a:pt x="110" y="61"/>
                    <a:pt x="166" y="52"/>
                  </a:cubicBezTo>
                  <a:lnTo>
                    <a:pt x="166" y="52"/>
                  </a:lnTo>
                  <a:cubicBezTo>
                    <a:pt x="203" y="73"/>
                    <a:pt x="244" y="79"/>
                    <a:pt x="282" y="98"/>
                  </a:cubicBezTo>
                  <a:lnTo>
                    <a:pt x="282" y="98"/>
                  </a:lnTo>
                  <a:cubicBezTo>
                    <a:pt x="299" y="122"/>
                    <a:pt x="333" y="101"/>
                    <a:pt x="351" y="120"/>
                  </a:cubicBezTo>
                  <a:lnTo>
                    <a:pt x="351" y="120"/>
                  </a:lnTo>
                  <a:cubicBezTo>
                    <a:pt x="377" y="134"/>
                    <a:pt x="404" y="145"/>
                    <a:pt x="429" y="160"/>
                  </a:cubicBezTo>
                  <a:cubicBezTo>
                    <a:pt x="617" y="211"/>
                    <a:pt x="805" y="253"/>
                    <a:pt x="997" y="282"/>
                  </a:cubicBezTo>
                  <a:cubicBezTo>
                    <a:pt x="1231" y="317"/>
                    <a:pt x="1460" y="299"/>
                    <a:pt x="1690" y="267"/>
                  </a:cubicBezTo>
                  <a:cubicBezTo>
                    <a:pt x="1728" y="261"/>
                    <a:pt x="1765" y="249"/>
                    <a:pt x="1803" y="249"/>
                  </a:cubicBezTo>
                  <a:cubicBezTo>
                    <a:pt x="1864" y="250"/>
                    <a:pt x="1863" y="282"/>
                    <a:pt x="1832" y="324"/>
                  </a:cubicBezTo>
                  <a:cubicBezTo>
                    <a:pt x="1826" y="324"/>
                    <a:pt x="1822" y="325"/>
                    <a:pt x="1817" y="328"/>
                  </a:cubicBezTo>
                  <a:cubicBezTo>
                    <a:pt x="1648" y="377"/>
                    <a:pt x="1473" y="377"/>
                    <a:pt x="1299" y="388"/>
                  </a:cubicBezTo>
                  <a:cubicBezTo>
                    <a:pt x="962" y="408"/>
                    <a:pt x="640" y="350"/>
                    <a:pt x="325" y="230"/>
                  </a:cubicBezTo>
                  <a:cubicBezTo>
                    <a:pt x="272" y="214"/>
                    <a:pt x="223" y="186"/>
                    <a:pt x="171" y="165"/>
                  </a:cubicBezTo>
                  <a:cubicBezTo>
                    <a:pt x="159" y="157"/>
                    <a:pt x="145" y="151"/>
                    <a:pt x="133" y="143"/>
                  </a:cubicBezTo>
                  <a:cubicBezTo>
                    <a:pt x="125" y="139"/>
                    <a:pt x="116" y="136"/>
                    <a:pt x="108" y="133"/>
                  </a:cubicBezTo>
                  <a:cubicBezTo>
                    <a:pt x="96" y="127"/>
                    <a:pt x="85" y="120"/>
                    <a:pt x="73" y="114"/>
                  </a:cubicBezTo>
                  <a:cubicBezTo>
                    <a:pt x="65" y="111"/>
                    <a:pt x="58" y="107"/>
                    <a:pt x="50" y="102"/>
                  </a:cubicBezTo>
                  <a:cubicBezTo>
                    <a:pt x="43" y="98"/>
                    <a:pt x="37" y="93"/>
                    <a:pt x="29" y="88"/>
                  </a:cubicBezTo>
                  <a:cubicBezTo>
                    <a:pt x="22" y="84"/>
                    <a:pt x="15" y="79"/>
                    <a:pt x="9" y="73"/>
                  </a:cubicBezTo>
                  <a:cubicBezTo>
                    <a:pt x="4" y="65"/>
                    <a:pt x="3" y="58"/>
                    <a:pt x="1" y="49"/>
                  </a:cubicBezTo>
                  <a:cubicBezTo>
                    <a:pt x="0" y="41"/>
                    <a:pt x="0" y="38"/>
                    <a:pt x="1" y="33"/>
                  </a:cubicBezTo>
                </a:path>
              </a:pathLst>
            </a:custGeom>
            <a:solidFill>
              <a:srgbClr val="F1F1F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59" name="Forme libre 2058"/>
            <p:cNvSpPr>
              <a:spLocks noChangeArrowheads="1"/>
            </p:cNvSpPr>
            <p:nvPr userDrawn="1"/>
          </p:nvSpPr>
          <p:spPr bwMode="auto">
            <a:xfrm>
              <a:off x="5673725" y="4465638"/>
              <a:ext cx="487363" cy="139700"/>
            </a:xfrm>
            <a:custGeom>
              <a:avLst/>
              <a:gdLst>
                <a:gd name="T0" fmla="*/ 1353 w 1354"/>
                <a:gd name="T1" fmla="*/ 287 h 389"/>
                <a:gd name="T2" fmla="*/ 1065 w 1354"/>
                <a:gd name="T3" fmla="*/ 287 h 389"/>
                <a:gd name="T4" fmla="*/ 1089 w 1354"/>
                <a:gd name="T5" fmla="*/ 365 h 389"/>
                <a:gd name="T6" fmla="*/ 955 w 1354"/>
                <a:gd name="T7" fmla="*/ 376 h 389"/>
                <a:gd name="T8" fmla="*/ 310 w 1354"/>
                <a:gd name="T9" fmla="*/ 194 h 389"/>
                <a:gd name="T10" fmla="*/ 104 w 1354"/>
                <a:gd name="T11" fmla="*/ 127 h 389"/>
                <a:gd name="T12" fmla="*/ 0 w 1354"/>
                <a:gd name="T13" fmla="*/ 60 h 389"/>
                <a:gd name="T14" fmla="*/ 66 w 1354"/>
                <a:gd name="T15" fmla="*/ 12 h 389"/>
                <a:gd name="T16" fmla="*/ 301 w 1354"/>
                <a:gd name="T17" fmla="*/ 81 h 389"/>
                <a:gd name="T18" fmla="*/ 333 w 1354"/>
                <a:gd name="T19" fmla="*/ 90 h 389"/>
                <a:gd name="T20" fmla="*/ 384 w 1354"/>
                <a:gd name="T21" fmla="*/ 105 h 389"/>
                <a:gd name="T22" fmla="*/ 923 w 1354"/>
                <a:gd name="T23" fmla="*/ 220 h 389"/>
                <a:gd name="T24" fmla="*/ 985 w 1354"/>
                <a:gd name="T25" fmla="*/ 243 h 389"/>
                <a:gd name="T26" fmla="*/ 1164 w 1354"/>
                <a:gd name="T27" fmla="*/ 264 h 389"/>
                <a:gd name="T28" fmla="*/ 1353 w 1354"/>
                <a:gd name="T29" fmla="*/ 287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4" h="389">
                  <a:moveTo>
                    <a:pt x="1353" y="287"/>
                  </a:moveTo>
                  <a:cubicBezTo>
                    <a:pt x="1263" y="287"/>
                    <a:pt x="1173" y="287"/>
                    <a:pt x="1065" y="287"/>
                  </a:cubicBezTo>
                  <a:cubicBezTo>
                    <a:pt x="1111" y="318"/>
                    <a:pt x="1144" y="338"/>
                    <a:pt x="1089" y="365"/>
                  </a:cubicBezTo>
                  <a:cubicBezTo>
                    <a:pt x="1047" y="386"/>
                    <a:pt x="999" y="388"/>
                    <a:pt x="955" y="376"/>
                  </a:cubicBezTo>
                  <a:cubicBezTo>
                    <a:pt x="740" y="318"/>
                    <a:pt x="511" y="310"/>
                    <a:pt x="310" y="194"/>
                  </a:cubicBezTo>
                  <a:cubicBezTo>
                    <a:pt x="249" y="159"/>
                    <a:pt x="172" y="159"/>
                    <a:pt x="104" y="127"/>
                  </a:cubicBezTo>
                  <a:cubicBezTo>
                    <a:pt x="66" y="108"/>
                    <a:pt x="26" y="95"/>
                    <a:pt x="0" y="60"/>
                  </a:cubicBezTo>
                  <a:cubicBezTo>
                    <a:pt x="10" y="28"/>
                    <a:pt x="40" y="23"/>
                    <a:pt x="66" y="12"/>
                  </a:cubicBezTo>
                  <a:cubicBezTo>
                    <a:pt x="155" y="0"/>
                    <a:pt x="217" y="76"/>
                    <a:pt x="301" y="81"/>
                  </a:cubicBezTo>
                  <a:cubicBezTo>
                    <a:pt x="312" y="83"/>
                    <a:pt x="324" y="86"/>
                    <a:pt x="333" y="90"/>
                  </a:cubicBezTo>
                  <a:cubicBezTo>
                    <a:pt x="349" y="99"/>
                    <a:pt x="365" y="104"/>
                    <a:pt x="384" y="105"/>
                  </a:cubicBezTo>
                  <a:cubicBezTo>
                    <a:pt x="559" y="163"/>
                    <a:pt x="740" y="202"/>
                    <a:pt x="923" y="220"/>
                  </a:cubicBezTo>
                  <a:cubicBezTo>
                    <a:pt x="946" y="221"/>
                    <a:pt x="967" y="226"/>
                    <a:pt x="985" y="243"/>
                  </a:cubicBezTo>
                  <a:cubicBezTo>
                    <a:pt x="1042" y="273"/>
                    <a:pt x="1103" y="261"/>
                    <a:pt x="1164" y="264"/>
                  </a:cubicBezTo>
                  <a:cubicBezTo>
                    <a:pt x="1227" y="269"/>
                    <a:pt x="1292" y="255"/>
                    <a:pt x="1353" y="287"/>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60" name="Forme libre 2059"/>
            <p:cNvSpPr>
              <a:spLocks noChangeArrowheads="1"/>
            </p:cNvSpPr>
            <p:nvPr userDrawn="1"/>
          </p:nvSpPr>
          <p:spPr bwMode="auto">
            <a:xfrm>
              <a:off x="5340350" y="4248150"/>
              <a:ext cx="358775" cy="239713"/>
            </a:xfrm>
            <a:custGeom>
              <a:avLst/>
              <a:gdLst>
                <a:gd name="T0" fmla="*/ 996 w 997"/>
                <a:gd name="T1" fmla="*/ 641 h 668"/>
                <a:gd name="T2" fmla="*/ 925 w 997"/>
                <a:gd name="T3" fmla="*/ 667 h 668"/>
                <a:gd name="T4" fmla="*/ 880 w 997"/>
                <a:gd name="T5" fmla="*/ 644 h 668"/>
                <a:gd name="T6" fmla="*/ 834 w 997"/>
                <a:gd name="T7" fmla="*/ 620 h 668"/>
                <a:gd name="T8" fmla="*/ 811 w 997"/>
                <a:gd name="T9" fmla="*/ 615 h 668"/>
                <a:gd name="T10" fmla="*/ 788 w 997"/>
                <a:gd name="T11" fmla="*/ 597 h 668"/>
                <a:gd name="T12" fmla="*/ 513 w 997"/>
                <a:gd name="T13" fmla="*/ 459 h 668"/>
                <a:gd name="T14" fmla="*/ 212 w 997"/>
                <a:gd name="T15" fmla="*/ 304 h 668"/>
                <a:gd name="T16" fmla="*/ 2 w 997"/>
                <a:gd name="T17" fmla="*/ 72 h 668"/>
                <a:gd name="T18" fmla="*/ 40 w 997"/>
                <a:gd name="T19" fmla="*/ 3 h 668"/>
                <a:gd name="T20" fmla="*/ 72 w 997"/>
                <a:gd name="T21" fmla="*/ 3 h 668"/>
                <a:gd name="T22" fmla="*/ 98 w 997"/>
                <a:gd name="T23" fmla="*/ 20 h 668"/>
                <a:gd name="T24" fmla="*/ 108 w 997"/>
                <a:gd name="T25" fmla="*/ 30 h 668"/>
                <a:gd name="T26" fmla="*/ 128 w 997"/>
                <a:gd name="T27" fmla="*/ 52 h 668"/>
                <a:gd name="T28" fmla="*/ 139 w 997"/>
                <a:gd name="T29" fmla="*/ 61 h 668"/>
                <a:gd name="T30" fmla="*/ 163 w 997"/>
                <a:gd name="T31" fmla="*/ 78 h 668"/>
                <a:gd name="T32" fmla="*/ 174 w 997"/>
                <a:gd name="T33" fmla="*/ 87 h 668"/>
                <a:gd name="T34" fmla="*/ 257 w 997"/>
                <a:gd name="T35" fmla="*/ 148 h 668"/>
                <a:gd name="T36" fmla="*/ 770 w 997"/>
                <a:gd name="T37" fmla="*/ 490 h 668"/>
                <a:gd name="T38" fmla="*/ 806 w 997"/>
                <a:gd name="T39" fmla="*/ 513 h 668"/>
                <a:gd name="T40" fmla="*/ 831 w 997"/>
                <a:gd name="T41" fmla="*/ 525 h 668"/>
                <a:gd name="T42" fmla="*/ 855 w 997"/>
                <a:gd name="T43" fmla="*/ 537 h 668"/>
                <a:gd name="T44" fmla="*/ 878 w 997"/>
                <a:gd name="T45" fmla="*/ 550 h 668"/>
                <a:gd name="T46" fmla="*/ 901 w 997"/>
                <a:gd name="T47" fmla="*/ 562 h 668"/>
                <a:gd name="T48" fmla="*/ 924 w 997"/>
                <a:gd name="T49" fmla="*/ 574 h 668"/>
                <a:gd name="T50" fmla="*/ 947 w 997"/>
                <a:gd name="T51" fmla="*/ 586 h 668"/>
                <a:gd name="T52" fmla="*/ 968 w 997"/>
                <a:gd name="T53" fmla="*/ 600 h 668"/>
                <a:gd name="T54" fmla="*/ 991 w 997"/>
                <a:gd name="T55" fmla="*/ 631 h 668"/>
                <a:gd name="T56" fmla="*/ 996 w 997"/>
                <a:gd name="T57" fmla="*/ 641 h 668"/>
                <a:gd name="T58" fmla="*/ 924 w 997"/>
                <a:gd name="T59" fmla="*/ 667 h 668"/>
                <a:gd name="T60" fmla="*/ 925 w 997"/>
                <a:gd name="T61" fmla="*/ 667 h 668"/>
                <a:gd name="T62" fmla="*/ 925 w 997"/>
                <a:gd name="T63" fmla="*/ 667 h 668"/>
                <a:gd name="T64" fmla="*/ 924 w 997"/>
                <a:gd name="T65" fmla="*/ 667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7" h="668">
                  <a:moveTo>
                    <a:pt x="996" y="641"/>
                  </a:moveTo>
                  <a:cubicBezTo>
                    <a:pt x="975" y="656"/>
                    <a:pt x="951" y="664"/>
                    <a:pt x="925" y="667"/>
                  </a:cubicBezTo>
                  <a:cubicBezTo>
                    <a:pt x="915" y="652"/>
                    <a:pt x="892" y="656"/>
                    <a:pt x="880" y="644"/>
                  </a:cubicBezTo>
                  <a:cubicBezTo>
                    <a:pt x="869" y="629"/>
                    <a:pt x="846" y="634"/>
                    <a:pt x="834" y="620"/>
                  </a:cubicBezTo>
                  <a:lnTo>
                    <a:pt x="811" y="615"/>
                  </a:lnTo>
                  <a:cubicBezTo>
                    <a:pt x="803" y="609"/>
                    <a:pt x="796" y="605"/>
                    <a:pt x="788" y="597"/>
                  </a:cubicBezTo>
                  <a:cubicBezTo>
                    <a:pt x="693" y="557"/>
                    <a:pt x="615" y="487"/>
                    <a:pt x="513" y="459"/>
                  </a:cubicBezTo>
                  <a:cubicBezTo>
                    <a:pt x="403" y="427"/>
                    <a:pt x="312" y="359"/>
                    <a:pt x="212" y="304"/>
                  </a:cubicBezTo>
                  <a:cubicBezTo>
                    <a:pt x="156" y="215"/>
                    <a:pt x="43" y="175"/>
                    <a:pt x="2" y="72"/>
                  </a:cubicBezTo>
                  <a:cubicBezTo>
                    <a:pt x="0" y="41"/>
                    <a:pt x="9" y="15"/>
                    <a:pt x="40" y="3"/>
                  </a:cubicBezTo>
                  <a:cubicBezTo>
                    <a:pt x="50" y="0"/>
                    <a:pt x="61" y="0"/>
                    <a:pt x="72" y="3"/>
                  </a:cubicBezTo>
                  <a:cubicBezTo>
                    <a:pt x="81" y="7"/>
                    <a:pt x="90" y="14"/>
                    <a:pt x="98" y="20"/>
                  </a:cubicBezTo>
                  <a:cubicBezTo>
                    <a:pt x="101" y="23"/>
                    <a:pt x="105" y="26"/>
                    <a:pt x="108" y="30"/>
                  </a:cubicBezTo>
                  <a:cubicBezTo>
                    <a:pt x="116" y="38"/>
                    <a:pt x="122" y="44"/>
                    <a:pt x="128" y="52"/>
                  </a:cubicBezTo>
                  <a:cubicBezTo>
                    <a:pt x="131" y="55"/>
                    <a:pt x="136" y="58"/>
                    <a:pt x="139" y="61"/>
                  </a:cubicBezTo>
                  <a:cubicBezTo>
                    <a:pt x="147" y="67"/>
                    <a:pt x="154" y="72"/>
                    <a:pt x="163" y="78"/>
                  </a:cubicBezTo>
                  <a:cubicBezTo>
                    <a:pt x="167" y="81"/>
                    <a:pt x="171" y="84"/>
                    <a:pt x="174" y="87"/>
                  </a:cubicBezTo>
                  <a:cubicBezTo>
                    <a:pt x="197" y="113"/>
                    <a:pt x="225" y="134"/>
                    <a:pt x="257" y="148"/>
                  </a:cubicBezTo>
                  <a:cubicBezTo>
                    <a:pt x="418" y="275"/>
                    <a:pt x="588" y="392"/>
                    <a:pt x="770" y="490"/>
                  </a:cubicBezTo>
                  <a:cubicBezTo>
                    <a:pt x="782" y="499"/>
                    <a:pt x="793" y="508"/>
                    <a:pt x="806" y="513"/>
                  </a:cubicBezTo>
                  <a:cubicBezTo>
                    <a:pt x="816" y="516"/>
                    <a:pt x="823" y="519"/>
                    <a:pt x="831" y="525"/>
                  </a:cubicBezTo>
                  <a:cubicBezTo>
                    <a:pt x="838" y="530"/>
                    <a:pt x="846" y="534"/>
                    <a:pt x="855" y="537"/>
                  </a:cubicBezTo>
                  <a:cubicBezTo>
                    <a:pt x="863" y="540"/>
                    <a:pt x="872" y="543"/>
                    <a:pt x="878" y="550"/>
                  </a:cubicBezTo>
                  <a:cubicBezTo>
                    <a:pt x="886" y="554"/>
                    <a:pt x="893" y="559"/>
                    <a:pt x="901" y="562"/>
                  </a:cubicBezTo>
                  <a:cubicBezTo>
                    <a:pt x="909" y="565"/>
                    <a:pt x="916" y="568"/>
                    <a:pt x="924" y="574"/>
                  </a:cubicBezTo>
                  <a:cubicBezTo>
                    <a:pt x="932" y="579"/>
                    <a:pt x="939" y="583"/>
                    <a:pt x="947" y="586"/>
                  </a:cubicBezTo>
                  <a:cubicBezTo>
                    <a:pt x="955" y="589"/>
                    <a:pt x="962" y="594"/>
                    <a:pt x="968" y="600"/>
                  </a:cubicBezTo>
                  <a:cubicBezTo>
                    <a:pt x="977" y="609"/>
                    <a:pt x="987" y="618"/>
                    <a:pt x="991" y="631"/>
                  </a:cubicBezTo>
                  <a:cubicBezTo>
                    <a:pt x="996" y="632"/>
                    <a:pt x="996" y="637"/>
                    <a:pt x="996" y="641"/>
                  </a:cubicBezTo>
                  <a:close/>
                  <a:moveTo>
                    <a:pt x="924" y="667"/>
                  </a:moveTo>
                  <a:lnTo>
                    <a:pt x="925" y="667"/>
                  </a:lnTo>
                  <a:lnTo>
                    <a:pt x="925" y="667"/>
                  </a:lnTo>
                  <a:lnTo>
                    <a:pt x="924" y="667"/>
                  </a:lnTo>
                  <a:close/>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61" name="Forme libre 2060"/>
            <p:cNvSpPr>
              <a:spLocks noChangeArrowheads="1"/>
            </p:cNvSpPr>
            <p:nvPr userDrawn="1"/>
          </p:nvSpPr>
          <p:spPr bwMode="auto">
            <a:xfrm>
              <a:off x="5748338" y="4476750"/>
              <a:ext cx="544512" cy="77788"/>
            </a:xfrm>
            <a:custGeom>
              <a:avLst/>
              <a:gdLst>
                <a:gd name="T0" fmla="*/ 777 w 1513"/>
                <a:gd name="T1" fmla="*/ 212 h 217"/>
                <a:gd name="T2" fmla="*/ 306 w 1513"/>
                <a:gd name="T3" fmla="*/ 134 h 217"/>
                <a:gd name="T4" fmla="*/ 139 w 1513"/>
                <a:gd name="T5" fmla="*/ 93 h 217"/>
                <a:gd name="T6" fmla="*/ 115 w 1513"/>
                <a:gd name="T7" fmla="*/ 73 h 217"/>
                <a:gd name="T8" fmla="*/ 115 w 1513"/>
                <a:gd name="T9" fmla="*/ 73 h 217"/>
                <a:gd name="T10" fmla="*/ 0 w 1513"/>
                <a:gd name="T11" fmla="*/ 0 h 217"/>
                <a:gd name="T12" fmla="*/ 527 w 1513"/>
                <a:gd name="T13" fmla="*/ 143 h 217"/>
                <a:gd name="T14" fmla="*/ 1455 w 1513"/>
                <a:gd name="T15" fmla="*/ 146 h 217"/>
                <a:gd name="T16" fmla="*/ 1512 w 1513"/>
                <a:gd name="T17" fmla="*/ 140 h 217"/>
                <a:gd name="T18" fmla="*/ 1161 w 1513"/>
                <a:gd name="T19" fmla="*/ 207 h 217"/>
                <a:gd name="T20" fmla="*/ 777 w 1513"/>
                <a:gd name="T21" fmla="*/ 21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3" h="217">
                  <a:moveTo>
                    <a:pt x="777" y="212"/>
                  </a:moveTo>
                  <a:cubicBezTo>
                    <a:pt x="616" y="210"/>
                    <a:pt x="460" y="172"/>
                    <a:pt x="306" y="134"/>
                  </a:cubicBezTo>
                  <a:cubicBezTo>
                    <a:pt x="251" y="120"/>
                    <a:pt x="194" y="107"/>
                    <a:pt x="139" y="93"/>
                  </a:cubicBezTo>
                  <a:cubicBezTo>
                    <a:pt x="130" y="87"/>
                    <a:pt x="122" y="81"/>
                    <a:pt x="115" y="73"/>
                  </a:cubicBezTo>
                  <a:lnTo>
                    <a:pt x="115" y="73"/>
                  </a:lnTo>
                  <a:cubicBezTo>
                    <a:pt x="80" y="45"/>
                    <a:pt x="5" y="77"/>
                    <a:pt x="0" y="0"/>
                  </a:cubicBezTo>
                  <a:cubicBezTo>
                    <a:pt x="176" y="47"/>
                    <a:pt x="347" y="110"/>
                    <a:pt x="527" y="143"/>
                  </a:cubicBezTo>
                  <a:cubicBezTo>
                    <a:pt x="837" y="201"/>
                    <a:pt x="1145" y="200"/>
                    <a:pt x="1455" y="146"/>
                  </a:cubicBezTo>
                  <a:cubicBezTo>
                    <a:pt x="1474" y="143"/>
                    <a:pt x="1494" y="143"/>
                    <a:pt x="1512" y="140"/>
                  </a:cubicBezTo>
                  <a:cubicBezTo>
                    <a:pt x="1404" y="203"/>
                    <a:pt x="1280" y="201"/>
                    <a:pt x="1161" y="207"/>
                  </a:cubicBezTo>
                  <a:cubicBezTo>
                    <a:pt x="1034" y="216"/>
                    <a:pt x="906" y="212"/>
                    <a:pt x="777" y="212"/>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62" name="Forme libre 2061"/>
            <p:cNvSpPr>
              <a:spLocks noChangeArrowheads="1"/>
            </p:cNvSpPr>
            <p:nvPr userDrawn="1"/>
          </p:nvSpPr>
          <p:spPr bwMode="auto">
            <a:xfrm>
              <a:off x="5292725" y="4235450"/>
              <a:ext cx="258763" cy="209550"/>
            </a:xfrm>
            <a:custGeom>
              <a:avLst/>
              <a:gdLst>
                <a:gd name="T0" fmla="*/ 372 w 717"/>
                <a:gd name="T1" fmla="*/ 307 h 583"/>
                <a:gd name="T2" fmla="*/ 646 w 717"/>
                <a:gd name="T3" fmla="*/ 491 h 583"/>
                <a:gd name="T4" fmla="*/ 716 w 717"/>
                <a:gd name="T5" fmla="*/ 582 h 583"/>
                <a:gd name="T6" fmla="*/ 557 w 717"/>
                <a:gd name="T7" fmla="*/ 484 h 583"/>
                <a:gd name="T8" fmla="*/ 440 w 717"/>
                <a:gd name="T9" fmla="*/ 444 h 583"/>
                <a:gd name="T10" fmla="*/ 215 w 717"/>
                <a:gd name="T11" fmla="*/ 323 h 583"/>
                <a:gd name="T12" fmla="*/ 50 w 717"/>
                <a:gd name="T13" fmla="*/ 169 h 583"/>
                <a:gd name="T14" fmla="*/ 6 w 717"/>
                <a:gd name="T15" fmla="*/ 117 h 583"/>
                <a:gd name="T16" fmla="*/ 1 w 717"/>
                <a:gd name="T17" fmla="*/ 82 h 583"/>
                <a:gd name="T18" fmla="*/ 126 w 717"/>
                <a:gd name="T19" fmla="*/ 79 h 583"/>
                <a:gd name="T20" fmla="*/ 372 w 717"/>
                <a:gd name="T21" fmla="*/ 307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7" h="583">
                  <a:moveTo>
                    <a:pt x="372" y="307"/>
                  </a:moveTo>
                  <a:cubicBezTo>
                    <a:pt x="459" y="374"/>
                    <a:pt x="551" y="436"/>
                    <a:pt x="646" y="491"/>
                  </a:cubicBezTo>
                  <a:cubicBezTo>
                    <a:pt x="669" y="522"/>
                    <a:pt x="693" y="551"/>
                    <a:pt x="716" y="582"/>
                  </a:cubicBezTo>
                  <a:cubicBezTo>
                    <a:pt x="652" y="566"/>
                    <a:pt x="606" y="524"/>
                    <a:pt x="557" y="484"/>
                  </a:cubicBezTo>
                  <a:cubicBezTo>
                    <a:pt x="524" y="456"/>
                    <a:pt x="491" y="421"/>
                    <a:pt x="440" y="444"/>
                  </a:cubicBezTo>
                  <a:cubicBezTo>
                    <a:pt x="334" y="462"/>
                    <a:pt x="282" y="375"/>
                    <a:pt x="215" y="323"/>
                  </a:cubicBezTo>
                  <a:cubicBezTo>
                    <a:pt x="156" y="279"/>
                    <a:pt x="110" y="217"/>
                    <a:pt x="50" y="169"/>
                  </a:cubicBezTo>
                  <a:cubicBezTo>
                    <a:pt x="35" y="152"/>
                    <a:pt x="18" y="137"/>
                    <a:pt x="6" y="117"/>
                  </a:cubicBezTo>
                  <a:cubicBezTo>
                    <a:pt x="1" y="107"/>
                    <a:pt x="0" y="94"/>
                    <a:pt x="1" y="82"/>
                  </a:cubicBezTo>
                  <a:cubicBezTo>
                    <a:pt x="41" y="0"/>
                    <a:pt x="93" y="26"/>
                    <a:pt x="126" y="79"/>
                  </a:cubicBezTo>
                  <a:cubicBezTo>
                    <a:pt x="189" y="178"/>
                    <a:pt x="287" y="236"/>
                    <a:pt x="372" y="307"/>
                  </a:cubicBezTo>
                </a:path>
              </a:pathLst>
            </a:custGeom>
            <a:solidFill>
              <a:srgbClr val="E1E1E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63" name="Forme libre 2062"/>
            <p:cNvSpPr>
              <a:spLocks noChangeArrowheads="1"/>
            </p:cNvSpPr>
            <p:nvPr userDrawn="1"/>
          </p:nvSpPr>
          <p:spPr bwMode="auto">
            <a:xfrm>
              <a:off x="6094413" y="4565650"/>
              <a:ext cx="123825" cy="58738"/>
            </a:xfrm>
            <a:custGeom>
              <a:avLst/>
              <a:gdLst>
                <a:gd name="T0" fmla="*/ 319 w 343"/>
                <a:gd name="T1" fmla="*/ 79 h 163"/>
                <a:gd name="T2" fmla="*/ 320 w 343"/>
                <a:gd name="T3" fmla="*/ 102 h 163"/>
                <a:gd name="T4" fmla="*/ 342 w 343"/>
                <a:gd name="T5" fmla="*/ 127 h 163"/>
                <a:gd name="T6" fmla="*/ 137 w 343"/>
                <a:gd name="T7" fmla="*/ 113 h 163"/>
                <a:gd name="T8" fmla="*/ 0 w 343"/>
                <a:gd name="T9" fmla="*/ 58 h 163"/>
                <a:gd name="T10" fmla="*/ 24 w 343"/>
                <a:gd name="T11" fmla="*/ 35 h 163"/>
                <a:gd name="T12" fmla="*/ 181 w 343"/>
                <a:gd name="T13" fmla="*/ 32 h 163"/>
                <a:gd name="T14" fmla="*/ 319 w 343"/>
                <a:gd name="T15" fmla="*/ 79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3" h="163">
                  <a:moveTo>
                    <a:pt x="319" y="79"/>
                  </a:moveTo>
                  <a:cubicBezTo>
                    <a:pt x="319" y="87"/>
                    <a:pt x="319" y="95"/>
                    <a:pt x="320" y="102"/>
                  </a:cubicBezTo>
                  <a:cubicBezTo>
                    <a:pt x="330" y="108"/>
                    <a:pt x="334" y="119"/>
                    <a:pt x="342" y="127"/>
                  </a:cubicBezTo>
                  <a:cubicBezTo>
                    <a:pt x="270" y="162"/>
                    <a:pt x="200" y="159"/>
                    <a:pt x="137" y="113"/>
                  </a:cubicBezTo>
                  <a:cubicBezTo>
                    <a:pt x="96" y="82"/>
                    <a:pt x="43" y="86"/>
                    <a:pt x="0" y="58"/>
                  </a:cubicBezTo>
                  <a:cubicBezTo>
                    <a:pt x="7" y="50"/>
                    <a:pt x="15" y="41"/>
                    <a:pt x="24" y="35"/>
                  </a:cubicBezTo>
                  <a:cubicBezTo>
                    <a:pt x="76" y="34"/>
                    <a:pt x="130" y="34"/>
                    <a:pt x="181" y="32"/>
                  </a:cubicBezTo>
                  <a:cubicBezTo>
                    <a:pt x="238" y="15"/>
                    <a:pt x="294" y="0"/>
                    <a:pt x="319" y="79"/>
                  </a:cubicBezTo>
                </a:path>
              </a:pathLst>
            </a:custGeom>
            <a:solidFill>
              <a:srgbClr val="ADADA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64" name="Forme libre 2063"/>
            <p:cNvSpPr>
              <a:spLocks noChangeArrowheads="1"/>
            </p:cNvSpPr>
            <p:nvPr userDrawn="1"/>
          </p:nvSpPr>
          <p:spPr bwMode="auto">
            <a:xfrm>
              <a:off x="6094413" y="4649788"/>
              <a:ext cx="298450" cy="53975"/>
            </a:xfrm>
            <a:custGeom>
              <a:avLst/>
              <a:gdLst>
                <a:gd name="T0" fmla="*/ 0 w 827"/>
                <a:gd name="T1" fmla="*/ 49 h 148"/>
                <a:gd name="T2" fmla="*/ 420 w 827"/>
                <a:gd name="T3" fmla="*/ 72 h 148"/>
                <a:gd name="T4" fmla="*/ 822 w 827"/>
                <a:gd name="T5" fmla="*/ 0 h 148"/>
                <a:gd name="T6" fmla="*/ 826 w 827"/>
                <a:gd name="T7" fmla="*/ 49 h 148"/>
                <a:gd name="T8" fmla="*/ 803 w 827"/>
                <a:gd name="T9" fmla="*/ 73 h 148"/>
                <a:gd name="T10" fmla="*/ 805 w 827"/>
                <a:gd name="T11" fmla="*/ 73 h 148"/>
                <a:gd name="T12" fmla="*/ 565 w 827"/>
                <a:gd name="T13" fmla="*/ 130 h 148"/>
                <a:gd name="T14" fmla="*/ 92 w 827"/>
                <a:gd name="T15" fmla="*/ 110 h 148"/>
                <a:gd name="T16" fmla="*/ 0 w 827"/>
                <a:gd name="T17" fmla="*/ 49 h 148"/>
                <a:gd name="T18" fmla="*/ 826 w 827"/>
                <a:gd name="T19" fmla="*/ 51 h 148"/>
                <a:gd name="T20" fmla="*/ 826 w 827"/>
                <a:gd name="T21" fmla="*/ 49 h 148"/>
                <a:gd name="T22" fmla="*/ 826 w 827"/>
                <a:gd name="T23" fmla="*/ 49 h 148"/>
                <a:gd name="T24" fmla="*/ 826 w 827"/>
                <a:gd name="T25" fmla="*/ 5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7" h="148">
                  <a:moveTo>
                    <a:pt x="0" y="49"/>
                  </a:moveTo>
                  <a:cubicBezTo>
                    <a:pt x="141" y="46"/>
                    <a:pt x="280" y="80"/>
                    <a:pt x="420" y="72"/>
                  </a:cubicBezTo>
                  <a:cubicBezTo>
                    <a:pt x="558" y="64"/>
                    <a:pt x="692" y="51"/>
                    <a:pt x="822" y="0"/>
                  </a:cubicBezTo>
                  <a:lnTo>
                    <a:pt x="826" y="49"/>
                  </a:lnTo>
                  <a:cubicBezTo>
                    <a:pt x="817" y="55"/>
                    <a:pt x="810" y="64"/>
                    <a:pt x="803" y="73"/>
                  </a:cubicBezTo>
                  <a:lnTo>
                    <a:pt x="805" y="73"/>
                  </a:lnTo>
                  <a:cubicBezTo>
                    <a:pt x="732" y="118"/>
                    <a:pt x="651" y="133"/>
                    <a:pt x="565" y="130"/>
                  </a:cubicBezTo>
                  <a:cubicBezTo>
                    <a:pt x="408" y="122"/>
                    <a:pt x="248" y="147"/>
                    <a:pt x="92" y="110"/>
                  </a:cubicBezTo>
                  <a:cubicBezTo>
                    <a:pt x="54" y="102"/>
                    <a:pt x="2" y="110"/>
                    <a:pt x="0" y="49"/>
                  </a:cubicBezTo>
                  <a:close/>
                  <a:moveTo>
                    <a:pt x="826" y="51"/>
                  </a:moveTo>
                  <a:lnTo>
                    <a:pt x="826" y="49"/>
                  </a:lnTo>
                  <a:lnTo>
                    <a:pt x="826" y="49"/>
                  </a:lnTo>
                  <a:lnTo>
                    <a:pt x="826" y="51"/>
                  </a:lnTo>
                  <a:close/>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65" name="Forme libre 2064"/>
            <p:cNvSpPr>
              <a:spLocks noChangeArrowheads="1"/>
            </p:cNvSpPr>
            <p:nvPr userDrawn="1"/>
          </p:nvSpPr>
          <p:spPr bwMode="auto">
            <a:xfrm>
              <a:off x="6242050" y="4570413"/>
              <a:ext cx="74613" cy="47625"/>
            </a:xfrm>
            <a:custGeom>
              <a:avLst/>
              <a:gdLst>
                <a:gd name="T0" fmla="*/ 206 w 207"/>
                <a:gd name="T1" fmla="*/ 87 h 131"/>
                <a:gd name="T2" fmla="*/ 183 w 207"/>
                <a:gd name="T3" fmla="*/ 111 h 131"/>
                <a:gd name="T4" fmla="*/ 72 w 207"/>
                <a:gd name="T5" fmla="*/ 113 h 131"/>
                <a:gd name="T6" fmla="*/ 31 w 207"/>
                <a:gd name="T7" fmla="*/ 97 h 131"/>
                <a:gd name="T8" fmla="*/ 14 w 207"/>
                <a:gd name="T9" fmla="*/ 29 h 131"/>
                <a:gd name="T10" fmla="*/ 81 w 207"/>
                <a:gd name="T11" fmla="*/ 15 h 131"/>
                <a:gd name="T12" fmla="*/ 118 w 207"/>
                <a:gd name="T13" fmla="*/ 41 h 131"/>
                <a:gd name="T14" fmla="*/ 136 w 207"/>
                <a:gd name="T15" fmla="*/ 46 h 131"/>
                <a:gd name="T16" fmla="*/ 206 w 207"/>
                <a:gd name="T17" fmla="*/ 8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31">
                  <a:moveTo>
                    <a:pt x="206" y="87"/>
                  </a:moveTo>
                  <a:cubicBezTo>
                    <a:pt x="199" y="94"/>
                    <a:pt x="191" y="102"/>
                    <a:pt x="183" y="111"/>
                  </a:cubicBezTo>
                  <a:cubicBezTo>
                    <a:pt x="145" y="107"/>
                    <a:pt x="108" y="130"/>
                    <a:pt x="72" y="113"/>
                  </a:cubicBezTo>
                  <a:cubicBezTo>
                    <a:pt x="58" y="108"/>
                    <a:pt x="43" y="105"/>
                    <a:pt x="31" y="97"/>
                  </a:cubicBezTo>
                  <a:cubicBezTo>
                    <a:pt x="5" y="81"/>
                    <a:pt x="0" y="55"/>
                    <a:pt x="14" y="29"/>
                  </a:cubicBezTo>
                  <a:cubicBezTo>
                    <a:pt x="29" y="0"/>
                    <a:pt x="55" y="1"/>
                    <a:pt x="81" y="15"/>
                  </a:cubicBezTo>
                  <a:cubicBezTo>
                    <a:pt x="93" y="23"/>
                    <a:pt x="105" y="32"/>
                    <a:pt x="118" y="41"/>
                  </a:cubicBezTo>
                  <a:cubicBezTo>
                    <a:pt x="125" y="33"/>
                    <a:pt x="131" y="33"/>
                    <a:pt x="136" y="46"/>
                  </a:cubicBezTo>
                  <a:cubicBezTo>
                    <a:pt x="160" y="59"/>
                    <a:pt x="185" y="75"/>
                    <a:pt x="206" y="87"/>
                  </a:cubicBezTo>
                </a:path>
              </a:pathLst>
            </a:custGeom>
            <a:solidFill>
              <a:srgbClr val="34343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66" name="Forme libre 2065"/>
            <p:cNvSpPr>
              <a:spLocks noChangeArrowheads="1"/>
            </p:cNvSpPr>
            <p:nvPr userDrawn="1"/>
          </p:nvSpPr>
          <p:spPr bwMode="auto">
            <a:xfrm>
              <a:off x="5575300" y="4462463"/>
              <a:ext cx="74613" cy="41275"/>
            </a:xfrm>
            <a:custGeom>
              <a:avLst/>
              <a:gdLst>
                <a:gd name="T0" fmla="*/ 208 w 209"/>
                <a:gd name="T1" fmla="*/ 115 h 116"/>
                <a:gd name="T2" fmla="*/ 0 w 209"/>
                <a:gd name="T3" fmla="*/ 0 h 116"/>
                <a:gd name="T4" fmla="*/ 208 w 209"/>
                <a:gd name="T5" fmla="*/ 115 h 116"/>
              </a:gdLst>
              <a:ahLst/>
              <a:cxnLst>
                <a:cxn ang="0">
                  <a:pos x="T0" y="T1"/>
                </a:cxn>
                <a:cxn ang="0">
                  <a:pos x="T2" y="T3"/>
                </a:cxn>
                <a:cxn ang="0">
                  <a:pos x="T4" y="T5"/>
                </a:cxn>
              </a:cxnLst>
              <a:rect l="0" t="0" r="r" b="b"/>
              <a:pathLst>
                <a:path w="209" h="116">
                  <a:moveTo>
                    <a:pt x="208" y="115"/>
                  </a:moveTo>
                  <a:cubicBezTo>
                    <a:pt x="121" y="109"/>
                    <a:pt x="55" y="63"/>
                    <a:pt x="0" y="0"/>
                  </a:cubicBezTo>
                  <a:cubicBezTo>
                    <a:pt x="80" y="20"/>
                    <a:pt x="141" y="72"/>
                    <a:pt x="208" y="115"/>
                  </a:cubicBezTo>
                </a:path>
              </a:pathLst>
            </a:custGeom>
            <a:solidFill>
              <a:srgbClr val="E1E1E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67" name="Forme libre 2066"/>
            <p:cNvSpPr>
              <a:spLocks noChangeArrowheads="1"/>
            </p:cNvSpPr>
            <p:nvPr userDrawn="1"/>
          </p:nvSpPr>
          <p:spPr bwMode="auto">
            <a:xfrm>
              <a:off x="6161088" y="4562475"/>
              <a:ext cx="50800" cy="31750"/>
            </a:xfrm>
            <a:custGeom>
              <a:avLst/>
              <a:gdLst>
                <a:gd name="T0" fmla="*/ 138 w 139"/>
                <a:gd name="T1" fmla="*/ 87 h 88"/>
                <a:gd name="T2" fmla="*/ 0 w 139"/>
                <a:gd name="T3" fmla="*/ 40 h 88"/>
                <a:gd name="T4" fmla="*/ 0 w 139"/>
                <a:gd name="T5" fmla="*/ 17 h 88"/>
                <a:gd name="T6" fmla="*/ 0 w 139"/>
                <a:gd name="T7" fmla="*/ 17 h 88"/>
                <a:gd name="T8" fmla="*/ 138 w 139"/>
                <a:gd name="T9" fmla="*/ 87 h 88"/>
              </a:gdLst>
              <a:ahLst/>
              <a:cxnLst>
                <a:cxn ang="0">
                  <a:pos x="T0" y="T1"/>
                </a:cxn>
                <a:cxn ang="0">
                  <a:pos x="T2" y="T3"/>
                </a:cxn>
                <a:cxn ang="0">
                  <a:pos x="T4" y="T5"/>
                </a:cxn>
                <a:cxn ang="0">
                  <a:pos x="T6" y="T7"/>
                </a:cxn>
                <a:cxn ang="0">
                  <a:pos x="T8" y="T9"/>
                </a:cxn>
              </a:cxnLst>
              <a:rect l="0" t="0" r="r" b="b"/>
              <a:pathLst>
                <a:path w="139" h="88">
                  <a:moveTo>
                    <a:pt x="138" y="87"/>
                  </a:moveTo>
                  <a:cubicBezTo>
                    <a:pt x="101" y="45"/>
                    <a:pt x="52" y="39"/>
                    <a:pt x="0" y="40"/>
                  </a:cubicBezTo>
                  <a:cubicBezTo>
                    <a:pt x="0" y="32"/>
                    <a:pt x="0" y="25"/>
                    <a:pt x="0" y="17"/>
                  </a:cubicBezTo>
                  <a:lnTo>
                    <a:pt x="0" y="17"/>
                  </a:lnTo>
                  <a:cubicBezTo>
                    <a:pt x="54" y="23"/>
                    <a:pt x="124" y="0"/>
                    <a:pt x="138" y="87"/>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68" name="Forme libre 2067"/>
            <p:cNvSpPr>
              <a:spLocks noChangeArrowheads="1"/>
            </p:cNvSpPr>
            <p:nvPr userDrawn="1"/>
          </p:nvSpPr>
          <p:spPr bwMode="auto">
            <a:xfrm>
              <a:off x="5549900" y="4445000"/>
              <a:ext cx="25400" cy="17463"/>
            </a:xfrm>
            <a:custGeom>
              <a:avLst/>
              <a:gdLst>
                <a:gd name="T0" fmla="*/ 71 w 72"/>
                <a:gd name="T1" fmla="*/ 47 h 48"/>
                <a:gd name="T2" fmla="*/ 0 w 72"/>
                <a:gd name="T3" fmla="*/ 0 h 48"/>
                <a:gd name="T4" fmla="*/ 71 w 72"/>
                <a:gd name="T5" fmla="*/ 47 h 48"/>
              </a:gdLst>
              <a:ahLst/>
              <a:cxnLst>
                <a:cxn ang="0">
                  <a:pos x="T0" y="T1"/>
                </a:cxn>
                <a:cxn ang="0">
                  <a:pos x="T2" y="T3"/>
                </a:cxn>
                <a:cxn ang="0">
                  <a:pos x="T4" y="T5"/>
                </a:cxn>
              </a:cxnLst>
              <a:rect l="0" t="0" r="r" b="b"/>
              <a:pathLst>
                <a:path w="72" h="48">
                  <a:moveTo>
                    <a:pt x="71" y="47"/>
                  </a:moveTo>
                  <a:cubicBezTo>
                    <a:pt x="40" y="43"/>
                    <a:pt x="17" y="28"/>
                    <a:pt x="0" y="0"/>
                  </a:cubicBezTo>
                  <a:cubicBezTo>
                    <a:pt x="31" y="6"/>
                    <a:pt x="54" y="23"/>
                    <a:pt x="71" y="47"/>
                  </a:cubicBezTo>
                </a:path>
              </a:pathLst>
            </a:custGeom>
            <a:solidFill>
              <a:srgbClr val="E1E1E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69" name="Forme libre 2068"/>
            <p:cNvSpPr>
              <a:spLocks noChangeArrowheads="1"/>
            </p:cNvSpPr>
            <p:nvPr userDrawn="1"/>
          </p:nvSpPr>
          <p:spPr bwMode="auto">
            <a:xfrm>
              <a:off x="5649913" y="4502150"/>
              <a:ext cx="17462" cy="9525"/>
            </a:xfrm>
            <a:custGeom>
              <a:avLst/>
              <a:gdLst>
                <a:gd name="T0" fmla="*/ 48 w 49"/>
                <a:gd name="T1" fmla="*/ 25 h 26"/>
                <a:gd name="T2" fmla="*/ 0 w 49"/>
                <a:gd name="T3" fmla="*/ 0 h 26"/>
                <a:gd name="T4" fmla="*/ 48 w 49"/>
                <a:gd name="T5" fmla="*/ 25 h 26"/>
              </a:gdLst>
              <a:ahLst/>
              <a:cxnLst>
                <a:cxn ang="0">
                  <a:pos x="T0" y="T1"/>
                </a:cxn>
                <a:cxn ang="0">
                  <a:pos x="T2" y="T3"/>
                </a:cxn>
                <a:cxn ang="0">
                  <a:pos x="T4" y="T5"/>
                </a:cxn>
              </a:cxnLst>
              <a:rect l="0" t="0" r="r" b="b"/>
              <a:pathLst>
                <a:path w="49" h="26">
                  <a:moveTo>
                    <a:pt x="48" y="25"/>
                  </a:moveTo>
                  <a:cubicBezTo>
                    <a:pt x="32" y="17"/>
                    <a:pt x="17" y="10"/>
                    <a:pt x="0" y="0"/>
                  </a:cubicBezTo>
                  <a:cubicBezTo>
                    <a:pt x="16" y="10"/>
                    <a:pt x="31" y="17"/>
                    <a:pt x="48" y="25"/>
                  </a:cubicBezTo>
                </a:path>
              </a:pathLst>
            </a:custGeom>
            <a:solidFill>
              <a:srgbClr val="E1E1E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70" name="Forme libre 2069"/>
            <p:cNvSpPr>
              <a:spLocks noChangeArrowheads="1"/>
            </p:cNvSpPr>
            <p:nvPr userDrawn="1"/>
          </p:nvSpPr>
          <p:spPr bwMode="auto">
            <a:xfrm>
              <a:off x="5665788" y="4511675"/>
              <a:ext cx="17462" cy="9525"/>
            </a:xfrm>
            <a:custGeom>
              <a:avLst/>
              <a:gdLst>
                <a:gd name="T0" fmla="*/ 46 w 47"/>
                <a:gd name="T1" fmla="*/ 24 h 25"/>
                <a:gd name="T2" fmla="*/ 0 w 47"/>
                <a:gd name="T3" fmla="*/ 0 h 25"/>
                <a:gd name="T4" fmla="*/ 46 w 47"/>
                <a:gd name="T5" fmla="*/ 24 h 25"/>
              </a:gdLst>
              <a:ahLst/>
              <a:cxnLst>
                <a:cxn ang="0">
                  <a:pos x="T0" y="T1"/>
                </a:cxn>
                <a:cxn ang="0">
                  <a:pos x="T2" y="T3"/>
                </a:cxn>
                <a:cxn ang="0">
                  <a:pos x="T4" y="T5"/>
                </a:cxn>
              </a:cxnLst>
              <a:rect l="0" t="0" r="r" b="b"/>
              <a:pathLst>
                <a:path w="47" h="25">
                  <a:moveTo>
                    <a:pt x="46" y="24"/>
                  </a:moveTo>
                  <a:cubicBezTo>
                    <a:pt x="31" y="17"/>
                    <a:pt x="15" y="7"/>
                    <a:pt x="0" y="0"/>
                  </a:cubicBezTo>
                  <a:cubicBezTo>
                    <a:pt x="15" y="7"/>
                    <a:pt x="31" y="15"/>
                    <a:pt x="46" y="24"/>
                  </a:cubicBezTo>
                </a:path>
              </a:pathLst>
            </a:custGeom>
            <a:solidFill>
              <a:srgbClr val="E1E1E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71" name="Forme libre 2070"/>
            <p:cNvSpPr>
              <a:spLocks noChangeArrowheads="1"/>
            </p:cNvSpPr>
            <p:nvPr userDrawn="1"/>
          </p:nvSpPr>
          <p:spPr bwMode="auto">
            <a:xfrm>
              <a:off x="6210300" y="4602163"/>
              <a:ext cx="7938" cy="9525"/>
            </a:xfrm>
            <a:custGeom>
              <a:avLst/>
              <a:gdLst>
                <a:gd name="T0" fmla="*/ 21 w 22"/>
                <a:gd name="T1" fmla="*/ 25 h 26"/>
                <a:gd name="T2" fmla="*/ 0 w 22"/>
                <a:gd name="T3" fmla="*/ 0 h 26"/>
                <a:gd name="T4" fmla="*/ 21 w 22"/>
                <a:gd name="T5" fmla="*/ 25 h 26"/>
              </a:gdLst>
              <a:ahLst/>
              <a:cxnLst>
                <a:cxn ang="0">
                  <a:pos x="T0" y="T1"/>
                </a:cxn>
                <a:cxn ang="0">
                  <a:pos x="T2" y="T3"/>
                </a:cxn>
                <a:cxn ang="0">
                  <a:pos x="T4" y="T5"/>
                </a:cxn>
              </a:cxnLst>
              <a:rect l="0" t="0" r="r" b="b"/>
              <a:pathLst>
                <a:path w="22" h="26">
                  <a:moveTo>
                    <a:pt x="21" y="25"/>
                  </a:moveTo>
                  <a:cubicBezTo>
                    <a:pt x="14" y="17"/>
                    <a:pt x="8" y="8"/>
                    <a:pt x="0" y="0"/>
                  </a:cubicBezTo>
                  <a:cubicBezTo>
                    <a:pt x="8" y="8"/>
                    <a:pt x="15" y="16"/>
                    <a:pt x="21" y="25"/>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72" name="Forme libre 2071"/>
            <p:cNvSpPr>
              <a:spLocks noChangeArrowheads="1"/>
            </p:cNvSpPr>
            <p:nvPr userDrawn="1"/>
          </p:nvSpPr>
          <p:spPr bwMode="auto">
            <a:xfrm>
              <a:off x="6094413" y="4578350"/>
              <a:ext cx="9525" cy="7938"/>
            </a:xfrm>
            <a:custGeom>
              <a:avLst/>
              <a:gdLst>
                <a:gd name="T0" fmla="*/ 25 w 26"/>
                <a:gd name="T1" fmla="*/ 0 h 24"/>
                <a:gd name="T2" fmla="*/ 0 w 26"/>
                <a:gd name="T3" fmla="*/ 23 h 24"/>
                <a:gd name="T4" fmla="*/ 25 w 26"/>
                <a:gd name="T5" fmla="*/ 0 h 24"/>
              </a:gdLst>
              <a:ahLst/>
              <a:cxnLst>
                <a:cxn ang="0">
                  <a:pos x="T0" y="T1"/>
                </a:cxn>
                <a:cxn ang="0">
                  <a:pos x="T2" y="T3"/>
                </a:cxn>
                <a:cxn ang="0">
                  <a:pos x="T4" y="T5"/>
                </a:cxn>
              </a:cxnLst>
              <a:rect l="0" t="0" r="r" b="b"/>
              <a:pathLst>
                <a:path w="26" h="24">
                  <a:moveTo>
                    <a:pt x="25" y="0"/>
                  </a:moveTo>
                  <a:cubicBezTo>
                    <a:pt x="17" y="7"/>
                    <a:pt x="8" y="15"/>
                    <a:pt x="0" y="23"/>
                  </a:cubicBezTo>
                  <a:cubicBezTo>
                    <a:pt x="9" y="15"/>
                    <a:pt x="17" y="7"/>
                    <a:pt x="25" y="0"/>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73" name="Forme libre 2072"/>
            <p:cNvSpPr>
              <a:spLocks noChangeArrowheads="1"/>
            </p:cNvSpPr>
            <p:nvPr userDrawn="1"/>
          </p:nvSpPr>
          <p:spPr bwMode="auto">
            <a:xfrm>
              <a:off x="8081963" y="3605213"/>
              <a:ext cx="107950" cy="238125"/>
            </a:xfrm>
            <a:custGeom>
              <a:avLst/>
              <a:gdLst>
                <a:gd name="T0" fmla="*/ 45 w 300"/>
                <a:gd name="T1" fmla="*/ 661 h 662"/>
                <a:gd name="T2" fmla="*/ 0 w 300"/>
                <a:gd name="T3" fmla="*/ 661 h 662"/>
                <a:gd name="T4" fmla="*/ 47 w 300"/>
                <a:gd name="T5" fmla="*/ 512 h 662"/>
                <a:gd name="T6" fmla="*/ 140 w 300"/>
                <a:gd name="T7" fmla="*/ 250 h 662"/>
                <a:gd name="T8" fmla="*/ 299 w 300"/>
                <a:gd name="T9" fmla="*/ 0 h 662"/>
                <a:gd name="T10" fmla="*/ 68 w 300"/>
                <a:gd name="T11" fmla="*/ 640 h 662"/>
                <a:gd name="T12" fmla="*/ 45 w 300"/>
                <a:gd name="T13" fmla="*/ 661 h 662"/>
              </a:gdLst>
              <a:ahLst/>
              <a:cxnLst>
                <a:cxn ang="0">
                  <a:pos x="T0" y="T1"/>
                </a:cxn>
                <a:cxn ang="0">
                  <a:pos x="T2" y="T3"/>
                </a:cxn>
                <a:cxn ang="0">
                  <a:pos x="T4" y="T5"/>
                </a:cxn>
                <a:cxn ang="0">
                  <a:pos x="T6" y="T7"/>
                </a:cxn>
                <a:cxn ang="0">
                  <a:pos x="T8" y="T9"/>
                </a:cxn>
                <a:cxn ang="0">
                  <a:pos x="T10" y="T11"/>
                </a:cxn>
                <a:cxn ang="0">
                  <a:pos x="T12" y="T13"/>
                </a:cxn>
              </a:cxnLst>
              <a:rect l="0" t="0" r="r" b="b"/>
              <a:pathLst>
                <a:path w="300" h="662">
                  <a:moveTo>
                    <a:pt x="45" y="661"/>
                  </a:moveTo>
                  <a:cubicBezTo>
                    <a:pt x="30" y="661"/>
                    <a:pt x="15" y="661"/>
                    <a:pt x="0" y="661"/>
                  </a:cubicBezTo>
                  <a:cubicBezTo>
                    <a:pt x="36" y="619"/>
                    <a:pt x="47" y="567"/>
                    <a:pt x="47" y="512"/>
                  </a:cubicBezTo>
                  <a:cubicBezTo>
                    <a:pt x="49" y="415"/>
                    <a:pt x="76" y="330"/>
                    <a:pt x="140" y="250"/>
                  </a:cubicBezTo>
                  <a:cubicBezTo>
                    <a:pt x="203" y="174"/>
                    <a:pt x="247" y="84"/>
                    <a:pt x="299" y="0"/>
                  </a:cubicBezTo>
                  <a:cubicBezTo>
                    <a:pt x="235" y="218"/>
                    <a:pt x="151" y="429"/>
                    <a:pt x="68" y="640"/>
                  </a:cubicBezTo>
                  <a:cubicBezTo>
                    <a:pt x="61" y="646"/>
                    <a:pt x="53" y="654"/>
                    <a:pt x="45" y="661"/>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74" name="Forme libre 2073"/>
            <p:cNvSpPr>
              <a:spLocks noChangeArrowheads="1"/>
            </p:cNvSpPr>
            <p:nvPr userDrawn="1"/>
          </p:nvSpPr>
          <p:spPr bwMode="auto">
            <a:xfrm>
              <a:off x="8189913" y="3587750"/>
              <a:ext cx="7937" cy="17463"/>
            </a:xfrm>
            <a:custGeom>
              <a:avLst/>
              <a:gdLst>
                <a:gd name="T0" fmla="*/ 21 w 22"/>
                <a:gd name="T1" fmla="*/ 0 h 47"/>
                <a:gd name="T2" fmla="*/ 11 w 22"/>
                <a:gd name="T3" fmla="*/ 22 h 47"/>
                <a:gd name="T4" fmla="*/ 21 w 22"/>
                <a:gd name="T5" fmla="*/ 0 h 47"/>
                <a:gd name="T6" fmla="*/ 0 w 22"/>
                <a:gd name="T7" fmla="*/ 46 h 47"/>
                <a:gd name="T8" fmla="*/ 11 w 22"/>
                <a:gd name="T9" fmla="*/ 22 h 47"/>
                <a:gd name="T10" fmla="*/ 0 w 22"/>
                <a:gd name="T11" fmla="*/ 46 h 47"/>
              </a:gdLst>
              <a:ahLst/>
              <a:cxnLst>
                <a:cxn ang="0">
                  <a:pos x="T0" y="T1"/>
                </a:cxn>
                <a:cxn ang="0">
                  <a:pos x="T2" y="T3"/>
                </a:cxn>
                <a:cxn ang="0">
                  <a:pos x="T4" y="T5"/>
                </a:cxn>
                <a:cxn ang="0">
                  <a:pos x="T6" y="T7"/>
                </a:cxn>
                <a:cxn ang="0">
                  <a:pos x="T8" y="T9"/>
                </a:cxn>
                <a:cxn ang="0">
                  <a:pos x="T10" y="T11"/>
                </a:cxn>
              </a:cxnLst>
              <a:rect l="0" t="0" r="r" b="b"/>
              <a:pathLst>
                <a:path w="22" h="47">
                  <a:moveTo>
                    <a:pt x="21" y="0"/>
                  </a:moveTo>
                  <a:cubicBezTo>
                    <a:pt x="18" y="8"/>
                    <a:pt x="14" y="15"/>
                    <a:pt x="11" y="22"/>
                  </a:cubicBezTo>
                  <a:cubicBezTo>
                    <a:pt x="14" y="15"/>
                    <a:pt x="18" y="8"/>
                    <a:pt x="21" y="0"/>
                  </a:cubicBezTo>
                  <a:close/>
                  <a:moveTo>
                    <a:pt x="0" y="46"/>
                  </a:moveTo>
                  <a:cubicBezTo>
                    <a:pt x="3" y="39"/>
                    <a:pt x="7" y="31"/>
                    <a:pt x="11" y="22"/>
                  </a:cubicBezTo>
                  <a:cubicBezTo>
                    <a:pt x="8" y="30"/>
                    <a:pt x="4" y="38"/>
                    <a:pt x="0" y="46"/>
                  </a:cubicBezTo>
                  <a:close/>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75" name="Forme libre 2074"/>
            <p:cNvSpPr>
              <a:spLocks noChangeArrowheads="1"/>
            </p:cNvSpPr>
            <p:nvPr userDrawn="1"/>
          </p:nvSpPr>
          <p:spPr bwMode="auto">
            <a:xfrm>
              <a:off x="8304213" y="3449638"/>
              <a:ext cx="9525" cy="6350"/>
            </a:xfrm>
            <a:custGeom>
              <a:avLst/>
              <a:gdLst>
                <a:gd name="T0" fmla="*/ 26 w 27"/>
                <a:gd name="T1" fmla="*/ 0 h 19"/>
                <a:gd name="T2" fmla="*/ 0 w 27"/>
                <a:gd name="T3" fmla="*/ 18 h 19"/>
                <a:gd name="T4" fmla="*/ 4 w 27"/>
                <a:gd name="T5" fmla="*/ 0 h 19"/>
                <a:gd name="T6" fmla="*/ 26 w 27"/>
                <a:gd name="T7" fmla="*/ 0 h 19"/>
              </a:gdLst>
              <a:ahLst/>
              <a:cxnLst>
                <a:cxn ang="0">
                  <a:pos x="T0" y="T1"/>
                </a:cxn>
                <a:cxn ang="0">
                  <a:pos x="T2" y="T3"/>
                </a:cxn>
                <a:cxn ang="0">
                  <a:pos x="T4" y="T5"/>
                </a:cxn>
                <a:cxn ang="0">
                  <a:pos x="T6" y="T7"/>
                </a:cxn>
              </a:cxnLst>
              <a:rect l="0" t="0" r="r" b="b"/>
              <a:pathLst>
                <a:path w="27" h="19">
                  <a:moveTo>
                    <a:pt x="26" y="0"/>
                  </a:moveTo>
                  <a:cubicBezTo>
                    <a:pt x="16" y="6"/>
                    <a:pt x="9" y="12"/>
                    <a:pt x="0" y="18"/>
                  </a:cubicBezTo>
                  <a:cubicBezTo>
                    <a:pt x="1" y="12"/>
                    <a:pt x="3" y="6"/>
                    <a:pt x="4" y="0"/>
                  </a:cubicBezTo>
                  <a:cubicBezTo>
                    <a:pt x="10" y="0"/>
                    <a:pt x="18" y="0"/>
                    <a:pt x="26" y="0"/>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76" name="Forme libre 2075"/>
            <p:cNvSpPr>
              <a:spLocks noChangeArrowheads="1"/>
            </p:cNvSpPr>
            <p:nvPr userDrawn="1"/>
          </p:nvSpPr>
          <p:spPr bwMode="auto">
            <a:xfrm>
              <a:off x="7150100" y="4238625"/>
              <a:ext cx="106363" cy="60325"/>
            </a:xfrm>
            <a:custGeom>
              <a:avLst/>
              <a:gdLst>
                <a:gd name="T0" fmla="*/ 159 w 297"/>
                <a:gd name="T1" fmla="*/ 0 h 169"/>
                <a:gd name="T2" fmla="*/ 203 w 297"/>
                <a:gd name="T3" fmla="*/ 3 h 169"/>
                <a:gd name="T4" fmla="*/ 290 w 297"/>
                <a:gd name="T5" fmla="*/ 57 h 169"/>
                <a:gd name="T6" fmla="*/ 221 w 297"/>
                <a:gd name="T7" fmla="*/ 119 h 169"/>
                <a:gd name="T8" fmla="*/ 39 w 297"/>
                <a:gd name="T9" fmla="*/ 142 h 169"/>
                <a:gd name="T10" fmla="*/ 0 w 297"/>
                <a:gd name="T11" fmla="*/ 116 h 169"/>
                <a:gd name="T12" fmla="*/ 42 w 297"/>
                <a:gd name="T13" fmla="*/ 46 h 169"/>
                <a:gd name="T14" fmla="*/ 159 w 297"/>
                <a:gd name="T15" fmla="*/ 0 h 1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7" h="169">
                  <a:moveTo>
                    <a:pt x="159" y="0"/>
                  </a:moveTo>
                  <a:cubicBezTo>
                    <a:pt x="174" y="2"/>
                    <a:pt x="189" y="3"/>
                    <a:pt x="203" y="3"/>
                  </a:cubicBezTo>
                  <a:cubicBezTo>
                    <a:pt x="243" y="6"/>
                    <a:pt x="284" y="14"/>
                    <a:pt x="290" y="57"/>
                  </a:cubicBezTo>
                  <a:cubicBezTo>
                    <a:pt x="296" y="100"/>
                    <a:pt x="249" y="103"/>
                    <a:pt x="221" y="119"/>
                  </a:cubicBezTo>
                  <a:cubicBezTo>
                    <a:pt x="165" y="155"/>
                    <a:pt x="104" y="168"/>
                    <a:pt x="39" y="142"/>
                  </a:cubicBezTo>
                  <a:cubicBezTo>
                    <a:pt x="18" y="147"/>
                    <a:pt x="6" y="136"/>
                    <a:pt x="0" y="116"/>
                  </a:cubicBezTo>
                  <a:cubicBezTo>
                    <a:pt x="0" y="84"/>
                    <a:pt x="6" y="58"/>
                    <a:pt x="42" y="46"/>
                  </a:cubicBezTo>
                  <a:cubicBezTo>
                    <a:pt x="82" y="34"/>
                    <a:pt x="120" y="16"/>
                    <a:pt x="159" y="0"/>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77" name="Forme libre 2076"/>
            <p:cNvSpPr>
              <a:spLocks noChangeArrowheads="1"/>
            </p:cNvSpPr>
            <p:nvPr userDrawn="1"/>
          </p:nvSpPr>
          <p:spPr bwMode="auto">
            <a:xfrm>
              <a:off x="6992938" y="4297363"/>
              <a:ext cx="128587" cy="58737"/>
            </a:xfrm>
            <a:custGeom>
              <a:avLst/>
              <a:gdLst>
                <a:gd name="T0" fmla="*/ 321 w 357"/>
                <a:gd name="T1" fmla="*/ 70 h 161"/>
                <a:gd name="T2" fmla="*/ 185 w 357"/>
                <a:gd name="T3" fmla="*/ 143 h 161"/>
                <a:gd name="T4" fmla="*/ 134 w 357"/>
                <a:gd name="T5" fmla="*/ 159 h 161"/>
                <a:gd name="T6" fmla="*/ 70 w 357"/>
                <a:gd name="T7" fmla="*/ 157 h 161"/>
                <a:gd name="T8" fmla="*/ 0 w 357"/>
                <a:gd name="T9" fmla="*/ 137 h 161"/>
                <a:gd name="T10" fmla="*/ 0 w 357"/>
                <a:gd name="T11" fmla="*/ 137 h 161"/>
                <a:gd name="T12" fmla="*/ 228 w 357"/>
                <a:gd name="T13" fmla="*/ 24 h 161"/>
                <a:gd name="T14" fmla="*/ 313 w 357"/>
                <a:gd name="T15" fmla="*/ 7 h 161"/>
                <a:gd name="T16" fmla="*/ 321 w 357"/>
                <a:gd name="T17" fmla="*/ 7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7" h="161">
                  <a:moveTo>
                    <a:pt x="321" y="70"/>
                  </a:moveTo>
                  <a:cubicBezTo>
                    <a:pt x="275" y="94"/>
                    <a:pt x="231" y="119"/>
                    <a:pt x="185" y="143"/>
                  </a:cubicBezTo>
                  <a:cubicBezTo>
                    <a:pt x="170" y="152"/>
                    <a:pt x="150" y="149"/>
                    <a:pt x="134" y="159"/>
                  </a:cubicBezTo>
                  <a:cubicBezTo>
                    <a:pt x="113" y="159"/>
                    <a:pt x="92" y="159"/>
                    <a:pt x="70" y="157"/>
                  </a:cubicBezTo>
                  <a:cubicBezTo>
                    <a:pt x="49" y="142"/>
                    <a:pt x="18" y="160"/>
                    <a:pt x="0" y="137"/>
                  </a:cubicBezTo>
                  <a:lnTo>
                    <a:pt x="0" y="137"/>
                  </a:lnTo>
                  <a:cubicBezTo>
                    <a:pt x="66" y="79"/>
                    <a:pt x="150" y="58"/>
                    <a:pt x="228" y="24"/>
                  </a:cubicBezTo>
                  <a:cubicBezTo>
                    <a:pt x="254" y="9"/>
                    <a:pt x="284" y="0"/>
                    <a:pt x="313" y="7"/>
                  </a:cubicBezTo>
                  <a:cubicBezTo>
                    <a:pt x="356" y="23"/>
                    <a:pt x="354" y="46"/>
                    <a:pt x="321" y="70"/>
                  </a:cubicBezTo>
                </a:path>
              </a:pathLst>
            </a:custGeom>
            <a:solidFill>
              <a:srgbClr val="ECECE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78" name="Forme libre 2077"/>
            <p:cNvSpPr>
              <a:spLocks noChangeArrowheads="1"/>
            </p:cNvSpPr>
            <p:nvPr userDrawn="1"/>
          </p:nvSpPr>
          <p:spPr bwMode="auto">
            <a:xfrm>
              <a:off x="7075488" y="4281488"/>
              <a:ext cx="88900" cy="41275"/>
            </a:xfrm>
            <a:custGeom>
              <a:avLst/>
              <a:gdLst>
                <a:gd name="T0" fmla="*/ 92 w 247"/>
                <a:gd name="T1" fmla="*/ 113 h 114"/>
                <a:gd name="T2" fmla="*/ 0 w 247"/>
                <a:gd name="T3" fmla="*/ 69 h 114"/>
                <a:gd name="T4" fmla="*/ 206 w 247"/>
                <a:gd name="T5" fmla="*/ 0 h 114"/>
                <a:gd name="T6" fmla="*/ 246 w 247"/>
                <a:gd name="T7" fmla="*/ 26 h 114"/>
                <a:gd name="T8" fmla="*/ 92 w 247"/>
                <a:gd name="T9" fmla="*/ 113 h 114"/>
              </a:gdLst>
              <a:ahLst/>
              <a:cxnLst>
                <a:cxn ang="0">
                  <a:pos x="T0" y="T1"/>
                </a:cxn>
                <a:cxn ang="0">
                  <a:pos x="T2" y="T3"/>
                </a:cxn>
                <a:cxn ang="0">
                  <a:pos x="T4" y="T5"/>
                </a:cxn>
                <a:cxn ang="0">
                  <a:pos x="T6" y="T7"/>
                </a:cxn>
                <a:cxn ang="0">
                  <a:pos x="T8" y="T9"/>
                </a:cxn>
              </a:cxnLst>
              <a:rect l="0" t="0" r="r" b="b"/>
              <a:pathLst>
                <a:path w="247" h="114">
                  <a:moveTo>
                    <a:pt x="92" y="113"/>
                  </a:moveTo>
                  <a:cubicBezTo>
                    <a:pt x="87" y="44"/>
                    <a:pt x="34" y="76"/>
                    <a:pt x="0" y="69"/>
                  </a:cubicBezTo>
                  <a:cubicBezTo>
                    <a:pt x="60" y="18"/>
                    <a:pt x="130" y="1"/>
                    <a:pt x="206" y="0"/>
                  </a:cubicBezTo>
                  <a:cubicBezTo>
                    <a:pt x="220" y="9"/>
                    <a:pt x="232" y="17"/>
                    <a:pt x="246" y="26"/>
                  </a:cubicBezTo>
                  <a:cubicBezTo>
                    <a:pt x="212" y="89"/>
                    <a:pt x="148" y="93"/>
                    <a:pt x="92" y="113"/>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79" name="Forme libre 2078"/>
            <p:cNvSpPr>
              <a:spLocks noChangeArrowheads="1"/>
            </p:cNvSpPr>
            <p:nvPr userDrawn="1"/>
          </p:nvSpPr>
          <p:spPr bwMode="auto">
            <a:xfrm>
              <a:off x="7199313" y="4217988"/>
              <a:ext cx="23812" cy="15875"/>
            </a:xfrm>
            <a:custGeom>
              <a:avLst/>
              <a:gdLst>
                <a:gd name="T0" fmla="*/ 67 w 68"/>
                <a:gd name="T1" fmla="*/ 38 h 45"/>
                <a:gd name="T2" fmla="*/ 26 w 68"/>
                <a:gd name="T3" fmla="*/ 44 h 45"/>
                <a:gd name="T4" fmla="*/ 3 w 68"/>
                <a:gd name="T5" fmla="*/ 24 h 45"/>
                <a:gd name="T6" fmla="*/ 21 w 68"/>
                <a:gd name="T7" fmla="*/ 4 h 45"/>
                <a:gd name="T8" fmla="*/ 67 w 68"/>
                <a:gd name="T9" fmla="*/ 38 h 45"/>
              </a:gdLst>
              <a:ahLst/>
              <a:cxnLst>
                <a:cxn ang="0">
                  <a:pos x="T0" y="T1"/>
                </a:cxn>
                <a:cxn ang="0">
                  <a:pos x="T2" y="T3"/>
                </a:cxn>
                <a:cxn ang="0">
                  <a:pos x="T4" y="T5"/>
                </a:cxn>
                <a:cxn ang="0">
                  <a:pos x="T6" y="T7"/>
                </a:cxn>
                <a:cxn ang="0">
                  <a:pos x="T8" y="T9"/>
                </a:cxn>
              </a:cxnLst>
              <a:rect l="0" t="0" r="r" b="b"/>
              <a:pathLst>
                <a:path w="68" h="45">
                  <a:moveTo>
                    <a:pt x="67" y="38"/>
                  </a:moveTo>
                  <a:cubicBezTo>
                    <a:pt x="53" y="40"/>
                    <a:pt x="39" y="41"/>
                    <a:pt x="26" y="44"/>
                  </a:cubicBezTo>
                  <a:cubicBezTo>
                    <a:pt x="18" y="38"/>
                    <a:pt x="6" y="32"/>
                    <a:pt x="3" y="24"/>
                  </a:cubicBezTo>
                  <a:cubicBezTo>
                    <a:pt x="0" y="14"/>
                    <a:pt x="10" y="6"/>
                    <a:pt x="21" y="4"/>
                  </a:cubicBezTo>
                  <a:cubicBezTo>
                    <a:pt x="49" y="0"/>
                    <a:pt x="59" y="17"/>
                    <a:pt x="67" y="38"/>
                  </a:cubicBezTo>
                </a:path>
              </a:pathLst>
            </a:custGeom>
            <a:solidFill>
              <a:srgbClr val="C9C9C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80" name="Forme libre 2079"/>
            <p:cNvSpPr>
              <a:spLocks noChangeArrowheads="1"/>
            </p:cNvSpPr>
            <p:nvPr userDrawn="1"/>
          </p:nvSpPr>
          <p:spPr bwMode="auto">
            <a:xfrm>
              <a:off x="7921625" y="3571875"/>
              <a:ext cx="139700" cy="125413"/>
            </a:xfrm>
            <a:custGeom>
              <a:avLst/>
              <a:gdLst>
                <a:gd name="T0" fmla="*/ 376 w 388"/>
                <a:gd name="T1" fmla="*/ 0 h 348"/>
                <a:gd name="T2" fmla="*/ 315 w 388"/>
                <a:gd name="T3" fmla="*/ 139 h 348"/>
                <a:gd name="T4" fmla="*/ 245 w 388"/>
                <a:gd name="T5" fmla="*/ 276 h 348"/>
                <a:gd name="T6" fmla="*/ 150 w 388"/>
                <a:gd name="T7" fmla="*/ 313 h 348"/>
                <a:gd name="T8" fmla="*/ 55 w 388"/>
                <a:gd name="T9" fmla="*/ 252 h 348"/>
                <a:gd name="T10" fmla="*/ 55 w 388"/>
                <a:gd name="T11" fmla="*/ 254 h 348"/>
                <a:gd name="T12" fmla="*/ 31 w 388"/>
                <a:gd name="T13" fmla="*/ 229 h 348"/>
                <a:gd name="T14" fmla="*/ 31 w 388"/>
                <a:gd name="T15" fmla="*/ 229 h 348"/>
                <a:gd name="T16" fmla="*/ 100 w 388"/>
                <a:gd name="T17" fmla="*/ 92 h 348"/>
                <a:gd name="T18" fmla="*/ 122 w 388"/>
                <a:gd name="T19" fmla="*/ 90 h 348"/>
                <a:gd name="T20" fmla="*/ 168 w 388"/>
                <a:gd name="T21" fmla="*/ 69 h 348"/>
                <a:gd name="T22" fmla="*/ 191 w 388"/>
                <a:gd name="T23" fmla="*/ 67 h 348"/>
                <a:gd name="T24" fmla="*/ 214 w 388"/>
                <a:gd name="T25" fmla="*/ 46 h 348"/>
                <a:gd name="T26" fmla="*/ 235 w 388"/>
                <a:gd name="T27" fmla="*/ 44 h 348"/>
                <a:gd name="T28" fmla="*/ 258 w 388"/>
                <a:gd name="T29" fmla="*/ 43 h 348"/>
                <a:gd name="T30" fmla="*/ 304 w 388"/>
                <a:gd name="T31" fmla="*/ 21 h 348"/>
                <a:gd name="T32" fmla="*/ 329 w 388"/>
                <a:gd name="T33" fmla="*/ 2 h 348"/>
                <a:gd name="T34" fmla="*/ 376 w 388"/>
                <a:gd name="T35"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8" h="348">
                  <a:moveTo>
                    <a:pt x="376" y="0"/>
                  </a:moveTo>
                  <a:cubicBezTo>
                    <a:pt x="387" y="60"/>
                    <a:pt x="348" y="99"/>
                    <a:pt x="315" y="139"/>
                  </a:cubicBezTo>
                  <a:cubicBezTo>
                    <a:pt x="280" y="180"/>
                    <a:pt x="252" y="220"/>
                    <a:pt x="245" y="276"/>
                  </a:cubicBezTo>
                  <a:cubicBezTo>
                    <a:pt x="234" y="341"/>
                    <a:pt x="209" y="347"/>
                    <a:pt x="150" y="313"/>
                  </a:cubicBezTo>
                  <a:cubicBezTo>
                    <a:pt x="118" y="295"/>
                    <a:pt x="87" y="272"/>
                    <a:pt x="55" y="252"/>
                  </a:cubicBezTo>
                  <a:lnTo>
                    <a:pt x="55" y="254"/>
                  </a:lnTo>
                  <a:cubicBezTo>
                    <a:pt x="48" y="246"/>
                    <a:pt x="40" y="237"/>
                    <a:pt x="31" y="229"/>
                  </a:cubicBezTo>
                  <a:lnTo>
                    <a:pt x="31" y="229"/>
                  </a:lnTo>
                  <a:cubicBezTo>
                    <a:pt x="0" y="147"/>
                    <a:pt x="0" y="147"/>
                    <a:pt x="100" y="92"/>
                  </a:cubicBezTo>
                  <a:cubicBezTo>
                    <a:pt x="107" y="92"/>
                    <a:pt x="115" y="90"/>
                    <a:pt x="122" y="90"/>
                  </a:cubicBezTo>
                  <a:cubicBezTo>
                    <a:pt x="135" y="76"/>
                    <a:pt x="156" y="82"/>
                    <a:pt x="168" y="69"/>
                  </a:cubicBezTo>
                  <a:cubicBezTo>
                    <a:pt x="176" y="69"/>
                    <a:pt x="184" y="67"/>
                    <a:pt x="191" y="67"/>
                  </a:cubicBezTo>
                  <a:cubicBezTo>
                    <a:pt x="199" y="60"/>
                    <a:pt x="206" y="53"/>
                    <a:pt x="214" y="46"/>
                  </a:cubicBezTo>
                  <a:cubicBezTo>
                    <a:pt x="222" y="46"/>
                    <a:pt x="229" y="46"/>
                    <a:pt x="235" y="44"/>
                  </a:cubicBezTo>
                  <a:cubicBezTo>
                    <a:pt x="243" y="37"/>
                    <a:pt x="251" y="37"/>
                    <a:pt x="258" y="43"/>
                  </a:cubicBezTo>
                  <a:cubicBezTo>
                    <a:pt x="274" y="35"/>
                    <a:pt x="289" y="29"/>
                    <a:pt x="304" y="21"/>
                  </a:cubicBezTo>
                  <a:cubicBezTo>
                    <a:pt x="312" y="14"/>
                    <a:pt x="319" y="8"/>
                    <a:pt x="329" y="2"/>
                  </a:cubicBezTo>
                  <a:cubicBezTo>
                    <a:pt x="347" y="0"/>
                    <a:pt x="361" y="0"/>
                    <a:pt x="376" y="0"/>
                  </a:cubicBezTo>
                </a:path>
              </a:pathLst>
            </a:custGeom>
            <a:solidFill>
              <a:srgbClr val="B8B8B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81" name="Forme libre 2080"/>
            <p:cNvSpPr>
              <a:spLocks noChangeArrowheads="1"/>
            </p:cNvSpPr>
            <p:nvPr userDrawn="1"/>
          </p:nvSpPr>
          <p:spPr bwMode="auto">
            <a:xfrm>
              <a:off x="7966075" y="3597275"/>
              <a:ext cx="17463" cy="7938"/>
            </a:xfrm>
            <a:custGeom>
              <a:avLst/>
              <a:gdLst>
                <a:gd name="T0" fmla="*/ 46 w 47"/>
                <a:gd name="T1" fmla="*/ 0 h 22"/>
                <a:gd name="T2" fmla="*/ 0 w 47"/>
                <a:gd name="T3" fmla="*/ 21 h 22"/>
                <a:gd name="T4" fmla="*/ 46 w 47"/>
                <a:gd name="T5" fmla="*/ 0 h 22"/>
              </a:gdLst>
              <a:ahLst/>
              <a:cxnLst>
                <a:cxn ang="0">
                  <a:pos x="T0" y="T1"/>
                </a:cxn>
                <a:cxn ang="0">
                  <a:pos x="T2" y="T3"/>
                </a:cxn>
                <a:cxn ang="0">
                  <a:pos x="T4" y="T5"/>
                </a:cxn>
              </a:cxnLst>
              <a:rect l="0" t="0" r="r" b="b"/>
              <a:pathLst>
                <a:path w="47" h="22">
                  <a:moveTo>
                    <a:pt x="46" y="0"/>
                  </a:moveTo>
                  <a:cubicBezTo>
                    <a:pt x="30" y="7"/>
                    <a:pt x="15" y="15"/>
                    <a:pt x="0" y="21"/>
                  </a:cubicBezTo>
                  <a:cubicBezTo>
                    <a:pt x="15" y="13"/>
                    <a:pt x="30" y="6"/>
                    <a:pt x="46" y="0"/>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82" name="Forme libre 2081"/>
            <p:cNvSpPr>
              <a:spLocks noChangeArrowheads="1"/>
            </p:cNvSpPr>
            <p:nvPr userDrawn="1"/>
          </p:nvSpPr>
          <p:spPr bwMode="auto">
            <a:xfrm>
              <a:off x="7991475" y="3589338"/>
              <a:ext cx="7938" cy="7937"/>
            </a:xfrm>
            <a:custGeom>
              <a:avLst/>
              <a:gdLst>
                <a:gd name="T0" fmla="*/ 23 w 24"/>
                <a:gd name="T1" fmla="*/ 0 h 22"/>
                <a:gd name="T2" fmla="*/ 0 w 24"/>
                <a:gd name="T3" fmla="*/ 21 h 22"/>
                <a:gd name="T4" fmla="*/ 23 w 24"/>
                <a:gd name="T5" fmla="*/ 0 h 22"/>
              </a:gdLst>
              <a:ahLst/>
              <a:cxnLst>
                <a:cxn ang="0">
                  <a:pos x="T0" y="T1"/>
                </a:cxn>
                <a:cxn ang="0">
                  <a:pos x="T2" y="T3"/>
                </a:cxn>
                <a:cxn ang="0">
                  <a:pos x="T4" y="T5"/>
                </a:cxn>
              </a:cxnLst>
              <a:rect l="0" t="0" r="r" b="b"/>
              <a:pathLst>
                <a:path w="24" h="22">
                  <a:moveTo>
                    <a:pt x="23" y="0"/>
                  </a:moveTo>
                  <a:cubicBezTo>
                    <a:pt x="15" y="7"/>
                    <a:pt x="7" y="14"/>
                    <a:pt x="0" y="21"/>
                  </a:cubicBezTo>
                  <a:cubicBezTo>
                    <a:pt x="7" y="14"/>
                    <a:pt x="15" y="6"/>
                    <a:pt x="23" y="0"/>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83" name="Forme libre 2082"/>
            <p:cNvSpPr>
              <a:spLocks noChangeArrowheads="1"/>
            </p:cNvSpPr>
            <p:nvPr userDrawn="1"/>
          </p:nvSpPr>
          <p:spPr bwMode="auto">
            <a:xfrm>
              <a:off x="6143625" y="4221163"/>
              <a:ext cx="92075" cy="128587"/>
            </a:xfrm>
            <a:custGeom>
              <a:avLst/>
              <a:gdLst>
                <a:gd name="T0" fmla="*/ 55 w 255"/>
                <a:gd name="T1" fmla="*/ 0 h 358"/>
                <a:gd name="T2" fmla="*/ 254 w 255"/>
                <a:gd name="T3" fmla="*/ 326 h 358"/>
                <a:gd name="T4" fmla="*/ 84 w 255"/>
                <a:gd name="T5" fmla="*/ 357 h 358"/>
                <a:gd name="T6" fmla="*/ 0 w 255"/>
                <a:gd name="T7" fmla="*/ 250 h 358"/>
                <a:gd name="T8" fmla="*/ 29 w 255"/>
                <a:gd name="T9" fmla="*/ 16 h 358"/>
                <a:gd name="T10" fmla="*/ 55 w 255"/>
                <a:gd name="T11" fmla="*/ 0 h 358"/>
              </a:gdLst>
              <a:ahLst/>
              <a:cxnLst>
                <a:cxn ang="0">
                  <a:pos x="T0" y="T1"/>
                </a:cxn>
                <a:cxn ang="0">
                  <a:pos x="T2" y="T3"/>
                </a:cxn>
                <a:cxn ang="0">
                  <a:pos x="T4" y="T5"/>
                </a:cxn>
                <a:cxn ang="0">
                  <a:pos x="T6" y="T7"/>
                </a:cxn>
                <a:cxn ang="0">
                  <a:pos x="T8" y="T9"/>
                </a:cxn>
                <a:cxn ang="0">
                  <a:pos x="T10" y="T11"/>
                </a:cxn>
              </a:cxnLst>
              <a:rect l="0" t="0" r="r" b="b"/>
              <a:pathLst>
                <a:path w="255" h="358">
                  <a:moveTo>
                    <a:pt x="55" y="0"/>
                  </a:moveTo>
                  <a:cubicBezTo>
                    <a:pt x="124" y="106"/>
                    <a:pt x="197" y="212"/>
                    <a:pt x="254" y="326"/>
                  </a:cubicBezTo>
                  <a:cubicBezTo>
                    <a:pt x="199" y="343"/>
                    <a:pt x="142" y="354"/>
                    <a:pt x="84" y="357"/>
                  </a:cubicBezTo>
                  <a:cubicBezTo>
                    <a:pt x="31" y="342"/>
                    <a:pt x="17" y="294"/>
                    <a:pt x="0" y="250"/>
                  </a:cubicBezTo>
                  <a:cubicBezTo>
                    <a:pt x="69" y="180"/>
                    <a:pt x="34" y="96"/>
                    <a:pt x="29" y="16"/>
                  </a:cubicBezTo>
                  <a:cubicBezTo>
                    <a:pt x="35" y="7"/>
                    <a:pt x="43" y="1"/>
                    <a:pt x="55" y="0"/>
                  </a:cubicBezTo>
                </a:path>
              </a:pathLst>
            </a:custGeom>
            <a:solidFill>
              <a:srgbClr val="81818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84" name="Forme libre 2083"/>
            <p:cNvSpPr>
              <a:spLocks noChangeArrowheads="1"/>
            </p:cNvSpPr>
            <p:nvPr userDrawn="1"/>
          </p:nvSpPr>
          <p:spPr bwMode="auto">
            <a:xfrm>
              <a:off x="6173788" y="4327525"/>
              <a:ext cx="77787" cy="46038"/>
            </a:xfrm>
            <a:custGeom>
              <a:avLst/>
              <a:gdLst>
                <a:gd name="T0" fmla="*/ 10 w 216"/>
                <a:gd name="T1" fmla="*/ 33 h 126"/>
                <a:gd name="T2" fmla="*/ 168 w 216"/>
                <a:gd name="T3" fmla="*/ 30 h 126"/>
                <a:gd name="T4" fmla="*/ 195 w 216"/>
                <a:gd name="T5" fmla="*/ 72 h 126"/>
                <a:gd name="T6" fmla="*/ 210 w 216"/>
                <a:gd name="T7" fmla="*/ 99 h 126"/>
                <a:gd name="T8" fmla="*/ 215 w 216"/>
                <a:gd name="T9" fmla="*/ 120 h 126"/>
                <a:gd name="T10" fmla="*/ 187 w 216"/>
                <a:gd name="T11" fmla="*/ 125 h 126"/>
                <a:gd name="T12" fmla="*/ 169 w 216"/>
                <a:gd name="T13" fmla="*/ 119 h 126"/>
                <a:gd name="T14" fmla="*/ 104 w 216"/>
                <a:gd name="T15" fmla="*/ 102 h 126"/>
                <a:gd name="T16" fmla="*/ 10 w 216"/>
                <a:gd name="T17" fmla="*/ 3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126">
                  <a:moveTo>
                    <a:pt x="10" y="33"/>
                  </a:moveTo>
                  <a:cubicBezTo>
                    <a:pt x="62" y="9"/>
                    <a:pt x="114" y="0"/>
                    <a:pt x="168" y="30"/>
                  </a:cubicBezTo>
                  <a:cubicBezTo>
                    <a:pt x="177" y="44"/>
                    <a:pt x="186" y="58"/>
                    <a:pt x="195" y="72"/>
                  </a:cubicBezTo>
                  <a:cubicBezTo>
                    <a:pt x="197" y="82"/>
                    <a:pt x="204" y="91"/>
                    <a:pt x="210" y="99"/>
                  </a:cubicBezTo>
                  <a:cubicBezTo>
                    <a:pt x="212" y="107"/>
                    <a:pt x="213" y="113"/>
                    <a:pt x="215" y="120"/>
                  </a:cubicBezTo>
                  <a:cubicBezTo>
                    <a:pt x="206" y="122"/>
                    <a:pt x="197" y="123"/>
                    <a:pt x="187" y="125"/>
                  </a:cubicBezTo>
                  <a:cubicBezTo>
                    <a:pt x="181" y="122"/>
                    <a:pt x="175" y="120"/>
                    <a:pt x="169" y="119"/>
                  </a:cubicBezTo>
                  <a:cubicBezTo>
                    <a:pt x="149" y="105"/>
                    <a:pt x="123" y="111"/>
                    <a:pt x="104" y="102"/>
                  </a:cubicBezTo>
                  <a:cubicBezTo>
                    <a:pt x="3" y="105"/>
                    <a:pt x="0" y="102"/>
                    <a:pt x="10" y="33"/>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85" name="Forme libre 2084"/>
            <p:cNvSpPr>
              <a:spLocks noChangeArrowheads="1"/>
            </p:cNvSpPr>
            <p:nvPr userDrawn="1"/>
          </p:nvSpPr>
          <p:spPr bwMode="auto">
            <a:xfrm>
              <a:off x="6146800" y="4205288"/>
              <a:ext cx="15875" cy="19050"/>
            </a:xfrm>
            <a:custGeom>
              <a:avLst/>
              <a:gdLst>
                <a:gd name="T0" fmla="*/ 18 w 44"/>
                <a:gd name="T1" fmla="*/ 0 h 54"/>
                <a:gd name="T2" fmla="*/ 35 w 44"/>
                <a:gd name="T3" fmla="*/ 6 h 54"/>
                <a:gd name="T4" fmla="*/ 43 w 44"/>
                <a:gd name="T5" fmla="*/ 46 h 54"/>
                <a:gd name="T6" fmla="*/ 33 w 44"/>
                <a:gd name="T7" fmla="*/ 53 h 54"/>
                <a:gd name="T8" fmla="*/ 7 w 44"/>
                <a:gd name="T9" fmla="*/ 10 h 54"/>
                <a:gd name="T10" fmla="*/ 18 w 44"/>
                <a:gd name="T11" fmla="*/ 0 h 54"/>
              </a:gdLst>
              <a:ahLst/>
              <a:cxnLst>
                <a:cxn ang="0">
                  <a:pos x="T0" y="T1"/>
                </a:cxn>
                <a:cxn ang="0">
                  <a:pos x="T2" y="T3"/>
                </a:cxn>
                <a:cxn ang="0">
                  <a:pos x="T4" y="T5"/>
                </a:cxn>
                <a:cxn ang="0">
                  <a:pos x="T6" y="T7"/>
                </a:cxn>
                <a:cxn ang="0">
                  <a:pos x="T8" y="T9"/>
                </a:cxn>
                <a:cxn ang="0">
                  <a:pos x="T10" y="T11"/>
                </a:cxn>
              </a:cxnLst>
              <a:rect l="0" t="0" r="r" b="b"/>
              <a:pathLst>
                <a:path w="44" h="54">
                  <a:moveTo>
                    <a:pt x="18" y="0"/>
                  </a:moveTo>
                  <a:cubicBezTo>
                    <a:pt x="24" y="1"/>
                    <a:pt x="30" y="4"/>
                    <a:pt x="35" y="6"/>
                  </a:cubicBezTo>
                  <a:cubicBezTo>
                    <a:pt x="38" y="20"/>
                    <a:pt x="40" y="32"/>
                    <a:pt x="43" y="46"/>
                  </a:cubicBezTo>
                  <a:cubicBezTo>
                    <a:pt x="40" y="49"/>
                    <a:pt x="36" y="50"/>
                    <a:pt x="33" y="53"/>
                  </a:cubicBezTo>
                  <a:cubicBezTo>
                    <a:pt x="3" y="52"/>
                    <a:pt x="0" y="35"/>
                    <a:pt x="7" y="10"/>
                  </a:cubicBezTo>
                  <a:cubicBezTo>
                    <a:pt x="12" y="7"/>
                    <a:pt x="15" y="3"/>
                    <a:pt x="18" y="0"/>
                  </a:cubicBezTo>
                </a:path>
              </a:pathLst>
            </a:custGeom>
            <a:solidFill>
              <a:srgbClr val="81818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86" name="Forme libre 2085"/>
            <p:cNvSpPr>
              <a:spLocks noChangeArrowheads="1"/>
            </p:cNvSpPr>
            <p:nvPr userDrawn="1"/>
          </p:nvSpPr>
          <p:spPr bwMode="auto">
            <a:xfrm>
              <a:off x="6245225" y="4354513"/>
              <a:ext cx="6350" cy="9525"/>
            </a:xfrm>
            <a:custGeom>
              <a:avLst/>
              <a:gdLst>
                <a:gd name="T0" fmla="*/ 15 w 16"/>
                <a:gd name="T1" fmla="*/ 27 h 28"/>
                <a:gd name="T2" fmla="*/ 0 w 16"/>
                <a:gd name="T3" fmla="*/ 0 h 28"/>
                <a:gd name="T4" fmla="*/ 15 w 16"/>
                <a:gd name="T5" fmla="*/ 27 h 28"/>
              </a:gdLst>
              <a:ahLst/>
              <a:cxnLst>
                <a:cxn ang="0">
                  <a:pos x="T0" y="T1"/>
                </a:cxn>
                <a:cxn ang="0">
                  <a:pos x="T2" y="T3"/>
                </a:cxn>
                <a:cxn ang="0">
                  <a:pos x="T4" y="T5"/>
                </a:cxn>
              </a:cxnLst>
              <a:rect l="0" t="0" r="r" b="b"/>
              <a:pathLst>
                <a:path w="16" h="28">
                  <a:moveTo>
                    <a:pt x="15" y="27"/>
                  </a:moveTo>
                  <a:cubicBezTo>
                    <a:pt x="10" y="18"/>
                    <a:pt x="4" y="9"/>
                    <a:pt x="0" y="0"/>
                  </a:cubicBezTo>
                  <a:cubicBezTo>
                    <a:pt x="4" y="9"/>
                    <a:pt x="9" y="18"/>
                    <a:pt x="15" y="27"/>
                  </a:cubicBezTo>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87" name="Forme libre 2086"/>
            <p:cNvSpPr>
              <a:spLocks noChangeArrowheads="1"/>
            </p:cNvSpPr>
            <p:nvPr userDrawn="1"/>
          </p:nvSpPr>
          <p:spPr bwMode="auto">
            <a:xfrm>
              <a:off x="6140450" y="4683125"/>
              <a:ext cx="280988" cy="98425"/>
            </a:xfrm>
            <a:custGeom>
              <a:avLst/>
              <a:gdLst>
                <a:gd name="T0" fmla="*/ 700 w 782"/>
                <a:gd name="T1" fmla="*/ 136 h 273"/>
                <a:gd name="T2" fmla="*/ 687 w 782"/>
                <a:gd name="T3" fmla="*/ 178 h 273"/>
                <a:gd name="T4" fmla="*/ 623 w 782"/>
                <a:gd name="T5" fmla="*/ 264 h 273"/>
                <a:gd name="T6" fmla="*/ 551 w 782"/>
                <a:gd name="T7" fmla="*/ 191 h 273"/>
                <a:gd name="T8" fmla="*/ 455 w 782"/>
                <a:gd name="T9" fmla="*/ 142 h 273"/>
                <a:gd name="T10" fmla="*/ 192 w 782"/>
                <a:gd name="T11" fmla="*/ 140 h 273"/>
                <a:gd name="T12" fmla="*/ 113 w 782"/>
                <a:gd name="T13" fmla="*/ 151 h 273"/>
                <a:gd name="T14" fmla="*/ 38 w 782"/>
                <a:gd name="T15" fmla="*/ 53 h 273"/>
                <a:gd name="T16" fmla="*/ 91 w 782"/>
                <a:gd name="T17" fmla="*/ 40 h 273"/>
                <a:gd name="T18" fmla="*/ 355 w 782"/>
                <a:gd name="T19" fmla="*/ 38 h 273"/>
                <a:gd name="T20" fmla="*/ 444 w 782"/>
                <a:gd name="T21" fmla="*/ 29 h 273"/>
                <a:gd name="T22" fmla="*/ 610 w 782"/>
                <a:gd name="T23" fmla="*/ 6 h 273"/>
                <a:gd name="T24" fmla="*/ 674 w 782"/>
                <a:gd name="T25" fmla="*/ 26 h 273"/>
                <a:gd name="T26" fmla="*/ 771 w 782"/>
                <a:gd name="T27" fmla="*/ 29 h 273"/>
                <a:gd name="T28" fmla="*/ 700 w 782"/>
                <a:gd name="T29" fmla="*/ 13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2" h="273">
                  <a:moveTo>
                    <a:pt x="700" y="136"/>
                  </a:moveTo>
                  <a:cubicBezTo>
                    <a:pt x="696" y="149"/>
                    <a:pt x="691" y="165"/>
                    <a:pt x="687" y="178"/>
                  </a:cubicBezTo>
                  <a:cubicBezTo>
                    <a:pt x="673" y="212"/>
                    <a:pt x="668" y="258"/>
                    <a:pt x="623" y="264"/>
                  </a:cubicBezTo>
                  <a:cubicBezTo>
                    <a:pt x="571" y="272"/>
                    <a:pt x="566" y="223"/>
                    <a:pt x="551" y="191"/>
                  </a:cubicBezTo>
                  <a:cubicBezTo>
                    <a:pt x="531" y="151"/>
                    <a:pt x="494" y="142"/>
                    <a:pt x="455" y="142"/>
                  </a:cubicBezTo>
                  <a:cubicBezTo>
                    <a:pt x="368" y="140"/>
                    <a:pt x="279" y="140"/>
                    <a:pt x="192" y="140"/>
                  </a:cubicBezTo>
                  <a:cubicBezTo>
                    <a:pt x="167" y="160"/>
                    <a:pt x="138" y="148"/>
                    <a:pt x="113" y="151"/>
                  </a:cubicBezTo>
                  <a:cubicBezTo>
                    <a:pt x="77" y="127"/>
                    <a:pt x="0" y="134"/>
                    <a:pt x="38" y="53"/>
                  </a:cubicBezTo>
                  <a:cubicBezTo>
                    <a:pt x="54" y="43"/>
                    <a:pt x="71" y="40"/>
                    <a:pt x="91" y="40"/>
                  </a:cubicBezTo>
                  <a:cubicBezTo>
                    <a:pt x="180" y="35"/>
                    <a:pt x="267" y="41"/>
                    <a:pt x="355" y="38"/>
                  </a:cubicBezTo>
                  <a:cubicBezTo>
                    <a:pt x="386" y="38"/>
                    <a:pt x="415" y="36"/>
                    <a:pt x="444" y="29"/>
                  </a:cubicBezTo>
                  <a:cubicBezTo>
                    <a:pt x="500" y="30"/>
                    <a:pt x="554" y="4"/>
                    <a:pt x="610" y="6"/>
                  </a:cubicBezTo>
                  <a:cubicBezTo>
                    <a:pt x="636" y="0"/>
                    <a:pt x="642" y="55"/>
                    <a:pt x="674" y="26"/>
                  </a:cubicBezTo>
                  <a:cubicBezTo>
                    <a:pt x="707" y="27"/>
                    <a:pt x="739" y="27"/>
                    <a:pt x="771" y="29"/>
                  </a:cubicBezTo>
                  <a:cubicBezTo>
                    <a:pt x="781" y="87"/>
                    <a:pt x="720" y="98"/>
                    <a:pt x="700" y="136"/>
                  </a:cubicBezTo>
                </a:path>
              </a:pathLst>
            </a:custGeom>
            <a:solidFill>
              <a:srgbClr val="50505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88" name="Forme libre 2087"/>
            <p:cNvSpPr>
              <a:spLocks noChangeArrowheads="1"/>
            </p:cNvSpPr>
            <p:nvPr userDrawn="1"/>
          </p:nvSpPr>
          <p:spPr bwMode="auto">
            <a:xfrm>
              <a:off x="6672263" y="4364038"/>
              <a:ext cx="231775" cy="138112"/>
            </a:xfrm>
            <a:custGeom>
              <a:avLst/>
              <a:gdLst>
                <a:gd name="T0" fmla="*/ 644 w 645"/>
                <a:gd name="T1" fmla="*/ 3 h 383"/>
                <a:gd name="T2" fmla="*/ 571 w 645"/>
                <a:gd name="T3" fmla="*/ 113 h 383"/>
                <a:gd name="T4" fmla="*/ 554 w 645"/>
                <a:gd name="T5" fmla="*/ 116 h 383"/>
                <a:gd name="T6" fmla="*/ 467 w 645"/>
                <a:gd name="T7" fmla="*/ 165 h 383"/>
                <a:gd name="T8" fmla="*/ 213 w 645"/>
                <a:gd name="T9" fmla="*/ 333 h 383"/>
                <a:gd name="T10" fmla="*/ 4 w 645"/>
                <a:gd name="T11" fmla="*/ 319 h 383"/>
                <a:gd name="T12" fmla="*/ 0 w 645"/>
                <a:gd name="T13" fmla="*/ 299 h 383"/>
                <a:gd name="T14" fmla="*/ 7 w 645"/>
                <a:gd name="T15" fmla="*/ 292 h 383"/>
                <a:gd name="T16" fmla="*/ 340 w 645"/>
                <a:gd name="T17" fmla="*/ 105 h 383"/>
                <a:gd name="T18" fmla="*/ 384 w 645"/>
                <a:gd name="T19" fmla="*/ 95 h 383"/>
                <a:gd name="T20" fmla="*/ 414 w 645"/>
                <a:gd name="T21" fmla="*/ 93 h 383"/>
                <a:gd name="T22" fmla="*/ 443 w 645"/>
                <a:gd name="T23" fmla="*/ 92 h 383"/>
                <a:gd name="T24" fmla="*/ 458 w 645"/>
                <a:gd name="T25" fmla="*/ 92 h 383"/>
                <a:gd name="T26" fmla="*/ 597 w 645"/>
                <a:gd name="T27" fmla="*/ 0 h 383"/>
                <a:gd name="T28" fmla="*/ 644 w 645"/>
                <a:gd name="T29" fmla="*/ 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5" h="383">
                  <a:moveTo>
                    <a:pt x="644" y="3"/>
                  </a:moveTo>
                  <a:cubicBezTo>
                    <a:pt x="633" y="49"/>
                    <a:pt x="614" y="89"/>
                    <a:pt x="571" y="113"/>
                  </a:cubicBezTo>
                  <a:cubicBezTo>
                    <a:pt x="566" y="124"/>
                    <a:pt x="560" y="124"/>
                    <a:pt x="554" y="116"/>
                  </a:cubicBezTo>
                  <a:cubicBezTo>
                    <a:pt x="519" y="121"/>
                    <a:pt x="490" y="139"/>
                    <a:pt x="467" y="165"/>
                  </a:cubicBezTo>
                  <a:cubicBezTo>
                    <a:pt x="395" y="241"/>
                    <a:pt x="299" y="279"/>
                    <a:pt x="213" y="333"/>
                  </a:cubicBezTo>
                  <a:cubicBezTo>
                    <a:pt x="145" y="374"/>
                    <a:pt x="70" y="382"/>
                    <a:pt x="4" y="319"/>
                  </a:cubicBezTo>
                  <a:cubicBezTo>
                    <a:pt x="3" y="313"/>
                    <a:pt x="1" y="305"/>
                    <a:pt x="0" y="299"/>
                  </a:cubicBezTo>
                  <a:lnTo>
                    <a:pt x="7" y="292"/>
                  </a:lnTo>
                  <a:cubicBezTo>
                    <a:pt x="97" y="194"/>
                    <a:pt x="233" y="173"/>
                    <a:pt x="340" y="105"/>
                  </a:cubicBezTo>
                  <a:cubicBezTo>
                    <a:pt x="354" y="98"/>
                    <a:pt x="368" y="93"/>
                    <a:pt x="384" y="95"/>
                  </a:cubicBezTo>
                  <a:cubicBezTo>
                    <a:pt x="394" y="95"/>
                    <a:pt x="404" y="95"/>
                    <a:pt x="414" y="93"/>
                  </a:cubicBezTo>
                  <a:cubicBezTo>
                    <a:pt x="423" y="93"/>
                    <a:pt x="433" y="93"/>
                    <a:pt x="443" y="92"/>
                  </a:cubicBezTo>
                  <a:cubicBezTo>
                    <a:pt x="447" y="92"/>
                    <a:pt x="452" y="92"/>
                    <a:pt x="458" y="92"/>
                  </a:cubicBezTo>
                  <a:cubicBezTo>
                    <a:pt x="510" y="70"/>
                    <a:pt x="556" y="38"/>
                    <a:pt x="597" y="0"/>
                  </a:cubicBezTo>
                  <a:cubicBezTo>
                    <a:pt x="612" y="0"/>
                    <a:pt x="627" y="2"/>
                    <a:pt x="644" y="3"/>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89" name="Forme libre 2088"/>
            <p:cNvSpPr>
              <a:spLocks noChangeArrowheads="1"/>
            </p:cNvSpPr>
            <p:nvPr userDrawn="1"/>
          </p:nvSpPr>
          <p:spPr bwMode="auto">
            <a:xfrm>
              <a:off x="6853238" y="4391025"/>
              <a:ext cx="82550" cy="66675"/>
            </a:xfrm>
            <a:custGeom>
              <a:avLst/>
              <a:gdLst>
                <a:gd name="T0" fmla="*/ 52 w 230"/>
                <a:gd name="T1" fmla="*/ 38 h 187"/>
                <a:gd name="T2" fmla="*/ 69 w 230"/>
                <a:gd name="T3" fmla="*/ 35 h 187"/>
                <a:gd name="T4" fmla="*/ 174 w 230"/>
                <a:gd name="T5" fmla="*/ 12 h 187"/>
                <a:gd name="T6" fmla="*/ 222 w 230"/>
                <a:gd name="T7" fmla="*/ 50 h 187"/>
                <a:gd name="T8" fmla="*/ 119 w 230"/>
                <a:gd name="T9" fmla="*/ 134 h 187"/>
                <a:gd name="T10" fmla="*/ 0 w 230"/>
                <a:gd name="T11" fmla="*/ 127 h 187"/>
                <a:gd name="T12" fmla="*/ 52 w 230"/>
                <a:gd name="T13" fmla="*/ 38 h 187"/>
              </a:gdLst>
              <a:ahLst/>
              <a:cxnLst>
                <a:cxn ang="0">
                  <a:pos x="T0" y="T1"/>
                </a:cxn>
                <a:cxn ang="0">
                  <a:pos x="T2" y="T3"/>
                </a:cxn>
                <a:cxn ang="0">
                  <a:pos x="T4" y="T5"/>
                </a:cxn>
                <a:cxn ang="0">
                  <a:pos x="T6" y="T7"/>
                </a:cxn>
                <a:cxn ang="0">
                  <a:pos x="T8" y="T9"/>
                </a:cxn>
                <a:cxn ang="0">
                  <a:pos x="T10" y="T11"/>
                </a:cxn>
                <a:cxn ang="0">
                  <a:pos x="T12" y="T13"/>
                </a:cxn>
              </a:cxnLst>
              <a:rect l="0" t="0" r="r" b="b"/>
              <a:pathLst>
                <a:path w="230" h="187">
                  <a:moveTo>
                    <a:pt x="52" y="38"/>
                  </a:moveTo>
                  <a:cubicBezTo>
                    <a:pt x="58" y="37"/>
                    <a:pt x="64" y="37"/>
                    <a:pt x="69" y="35"/>
                  </a:cubicBezTo>
                  <a:cubicBezTo>
                    <a:pt x="110" y="58"/>
                    <a:pt x="141" y="26"/>
                    <a:pt x="174" y="12"/>
                  </a:cubicBezTo>
                  <a:cubicBezTo>
                    <a:pt x="206" y="0"/>
                    <a:pt x="229" y="21"/>
                    <a:pt x="222" y="50"/>
                  </a:cubicBezTo>
                  <a:cubicBezTo>
                    <a:pt x="208" y="102"/>
                    <a:pt x="162" y="117"/>
                    <a:pt x="119" y="134"/>
                  </a:cubicBezTo>
                  <a:cubicBezTo>
                    <a:pt x="79" y="150"/>
                    <a:pt x="35" y="186"/>
                    <a:pt x="0" y="127"/>
                  </a:cubicBezTo>
                  <a:cubicBezTo>
                    <a:pt x="25" y="101"/>
                    <a:pt x="64" y="84"/>
                    <a:pt x="52" y="38"/>
                  </a:cubicBezTo>
                </a:path>
              </a:pathLst>
            </a:custGeom>
            <a:solidFill>
              <a:srgbClr val="E2E2E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90" name="Forme libre 2089"/>
            <p:cNvSpPr>
              <a:spLocks noChangeArrowheads="1"/>
            </p:cNvSpPr>
            <p:nvPr userDrawn="1"/>
          </p:nvSpPr>
          <p:spPr bwMode="auto">
            <a:xfrm>
              <a:off x="7594600" y="3827463"/>
              <a:ext cx="198438" cy="257175"/>
            </a:xfrm>
            <a:custGeom>
              <a:avLst/>
              <a:gdLst>
                <a:gd name="T0" fmla="*/ 166 w 552"/>
                <a:gd name="T1" fmla="*/ 180 h 714"/>
                <a:gd name="T2" fmla="*/ 209 w 552"/>
                <a:gd name="T3" fmla="*/ 183 h 714"/>
                <a:gd name="T4" fmla="*/ 278 w 552"/>
                <a:gd name="T5" fmla="*/ 138 h 714"/>
                <a:gd name="T6" fmla="*/ 461 w 552"/>
                <a:gd name="T7" fmla="*/ 18 h 714"/>
                <a:gd name="T8" fmla="*/ 517 w 552"/>
                <a:gd name="T9" fmla="*/ 104 h 714"/>
                <a:gd name="T10" fmla="*/ 401 w 552"/>
                <a:gd name="T11" fmla="*/ 295 h 714"/>
                <a:gd name="T12" fmla="*/ 165 w 552"/>
                <a:gd name="T13" fmla="*/ 667 h 714"/>
                <a:gd name="T14" fmla="*/ 96 w 552"/>
                <a:gd name="T15" fmla="*/ 713 h 714"/>
                <a:gd name="T16" fmla="*/ 42 w 552"/>
                <a:gd name="T17" fmla="*/ 675 h 714"/>
                <a:gd name="T18" fmla="*/ 35 w 552"/>
                <a:gd name="T19" fmla="*/ 643 h 714"/>
                <a:gd name="T20" fmla="*/ 50 w 552"/>
                <a:gd name="T21" fmla="*/ 616 h 714"/>
                <a:gd name="T22" fmla="*/ 6 w 552"/>
                <a:gd name="T23" fmla="*/ 503 h 714"/>
                <a:gd name="T24" fmla="*/ 0 w 552"/>
                <a:gd name="T25" fmla="*/ 461 h 714"/>
                <a:gd name="T26" fmla="*/ 12 w 552"/>
                <a:gd name="T27" fmla="*/ 432 h 714"/>
                <a:gd name="T28" fmla="*/ 155 w 552"/>
                <a:gd name="T29" fmla="*/ 186 h 714"/>
                <a:gd name="T30" fmla="*/ 166 w 552"/>
                <a:gd name="T31" fmla="*/ 18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2" h="714">
                  <a:moveTo>
                    <a:pt x="166" y="180"/>
                  </a:moveTo>
                  <a:cubicBezTo>
                    <a:pt x="180" y="182"/>
                    <a:pt x="195" y="183"/>
                    <a:pt x="209" y="183"/>
                  </a:cubicBezTo>
                  <a:cubicBezTo>
                    <a:pt x="242" y="183"/>
                    <a:pt x="258" y="157"/>
                    <a:pt x="278" y="138"/>
                  </a:cubicBezTo>
                  <a:cubicBezTo>
                    <a:pt x="302" y="41"/>
                    <a:pt x="394" y="49"/>
                    <a:pt x="461" y="18"/>
                  </a:cubicBezTo>
                  <a:cubicBezTo>
                    <a:pt x="551" y="0"/>
                    <a:pt x="534" y="57"/>
                    <a:pt x="517" y="104"/>
                  </a:cubicBezTo>
                  <a:cubicBezTo>
                    <a:pt x="493" y="176"/>
                    <a:pt x="442" y="235"/>
                    <a:pt x="401" y="295"/>
                  </a:cubicBezTo>
                  <a:cubicBezTo>
                    <a:pt x="319" y="417"/>
                    <a:pt x="244" y="544"/>
                    <a:pt x="165" y="667"/>
                  </a:cubicBezTo>
                  <a:cubicBezTo>
                    <a:pt x="146" y="696"/>
                    <a:pt x="126" y="712"/>
                    <a:pt x="96" y="713"/>
                  </a:cubicBezTo>
                  <a:cubicBezTo>
                    <a:pt x="70" y="712"/>
                    <a:pt x="53" y="698"/>
                    <a:pt x="42" y="675"/>
                  </a:cubicBezTo>
                  <a:cubicBezTo>
                    <a:pt x="38" y="666"/>
                    <a:pt x="35" y="655"/>
                    <a:pt x="35" y="643"/>
                  </a:cubicBezTo>
                  <a:cubicBezTo>
                    <a:pt x="38" y="632"/>
                    <a:pt x="42" y="623"/>
                    <a:pt x="50" y="616"/>
                  </a:cubicBezTo>
                  <a:cubicBezTo>
                    <a:pt x="64" y="568"/>
                    <a:pt x="91" y="515"/>
                    <a:pt x="6" y="503"/>
                  </a:cubicBezTo>
                  <a:cubicBezTo>
                    <a:pt x="1" y="503"/>
                    <a:pt x="1" y="477"/>
                    <a:pt x="0" y="461"/>
                  </a:cubicBezTo>
                  <a:cubicBezTo>
                    <a:pt x="1" y="451"/>
                    <a:pt x="4" y="440"/>
                    <a:pt x="12" y="432"/>
                  </a:cubicBezTo>
                  <a:cubicBezTo>
                    <a:pt x="134" y="394"/>
                    <a:pt x="152" y="295"/>
                    <a:pt x="155" y="186"/>
                  </a:cubicBezTo>
                  <a:cubicBezTo>
                    <a:pt x="157" y="186"/>
                    <a:pt x="161" y="183"/>
                    <a:pt x="166" y="180"/>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91" name="Forme libre 2090"/>
            <p:cNvSpPr>
              <a:spLocks noChangeArrowheads="1"/>
            </p:cNvSpPr>
            <p:nvPr userDrawn="1"/>
          </p:nvSpPr>
          <p:spPr bwMode="auto">
            <a:xfrm>
              <a:off x="7446963" y="4008438"/>
              <a:ext cx="187325" cy="106362"/>
            </a:xfrm>
            <a:custGeom>
              <a:avLst/>
              <a:gdLst>
                <a:gd name="T0" fmla="*/ 457 w 521"/>
                <a:gd name="T1" fmla="*/ 293 h 294"/>
                <a:gd name="T2" fmla="*/ 196 w 521"/>
                <a:gd name="T3" fmla="*/ 134 h 294"/>
                <a:gd name="T4" fmla="*/ 2 w 521"/>
                <a:gd name="T5" fmla="*/ 137 h 294"/>
                <a:gd name="T6" fmla="*/ 208 w 521"/>
                <a:gd name="T7" fmla="*/ 75 h 294"/>
                <a:gd name="T8" fmla="*/ 0 w 521"/>
                <a:gd name="T9" fmla="*/ 66 h 294"/>
                <a:gd name="T10" fmla="*/ 263 w 521"/>
                <a:gd name="T11" fmla="*/ 3 h 294"/>
                <a:gd name="T12" fmla="*/ 440 w 521"/>
                <a:gd name="T13" fmla="*/ 112 h 294"/>
                <a:gd name="T14" fmla="*/ 458 w 521"/>
                <a:gd name="T15" fmla="*/ 136 h 294"/>
                <a:gd name="T16" fmla="*/ 462 w 521"/>
                <a:gd name="T17" fmla="*/ 134 h 294"/>
                <a:gd name="T18" fmla="*/ 457 w 521"/>
                <a:gd name="T19" fmla="*/ 29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1" h="294">
                  <a:moveTo>
                    <a:pt x="457" y="293"/>
                  </a:moveTo>
                  <a:cubicBezTo>
                    <a:pt x="408" y="177"/>
                    <a:pt x="319" y="128"/>
                    <a:pt x="196" y="134"/>
                  </a:cubicBezTo>
                  <a:cubicBezTo>
                    <a:pt x="132" y="139"/>
                    <a:pt x="68" y="136"/>
                    <a:pt x="2" y="137"/>
                  </a:cubicBezTo>
                  <a:cubicBezTo>
                    <a:pt x="66" y="102"/>
                    <a:pt x="139" y="101"/>
                    <a:pt x="208" y="75"/>
                  </a:cubicBezTo>
                  <a:cubicBezTo>
                    <a:pt x="141" y="40"/>
                    <a:pt x="69" y="78"/>
                    <a:pt x="0" y="66"/>
                  </a:cubicBezTo>
                  <a:cubicBezTo>
                    <a:pt x="80" y="9"/>
                    <a:pt x="173" y="6"/>
                    <a:pt x="263" y="3"/>
                  </a:cubicBezTo>
                  <a:cubicBezTo>
                    <a:pt x="341" y="0"/>
                    <a:pt x="399" y="47"/>
                    <a:pt x="440" y="112"/>
                  </a:cubicBezTo>
                  <a:cubicBezTo>
                    <a:pt x="448" y="119"/>
                    <a:pt x="454" y="127"/>
                    <a:pt x="458" y="136"/>
                  </a:cubicBezTo>
                  <a:lnTo>
                    <a:pt x="462" y="134"/>
                  </a:lnTo>
                  <a:cubicBezTo>
                    <a:pt x="474" y="189"/>
                    <a:pt x="520" y="243"/>
                    <a:pt x="457" y="293"/>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92" name="Forme libre 2091"/>
            <p:cNvSpPr>
              <a:spLocks noChangeArrowheads="1"/>
            </p:cNvSpPr>
            <p:nvPr userDrawn="1"/>
          </p:nvSpPr>
          <p:spPr bwMode="auto">
            <a:xfrm>
              <a:off x="7481888" y="3897313"/>
              <a:ext cx="120650" cy="104775"/>
            </a:xfrm>
            <a:custGeom>
              <a:avLst/>
              <a:gdLst>
                <a:gd name="T0" fmla="*/ 20 w 334"/>
                <a:gd name="T1" fmla="*/ 285 h 292"/>
                <a:gd name="T2" fmla="*/ 44 w 334"/>
                <a:gd name="T3" fmla="*/ 212 h 292"/>
                <a:gd name="T4" fmla="*/ 116 w 334"/>
                <a:gd name="T5" fmla="*/ 106 h 292"/>
                <a:gd name="T6" fmla="*/ 159 w 334"/>
                <a:gd name="T7" fmla="*/ 61 h 292"/>
                <a:gd name="T8" fmla="*/ 251 w 334"/>
                <a:gd name="T9" fmla="*/ 15 h 292"/>
                <a:gd name="T10" fmla="*/ 270 w 334"/>
                <a:gd name="T11" fmla="*/ 12 h 292"/>
                <a:gd name="T12" fmla="*/ 313 w 334"/>
                <a:gd name="T13" fmla="*/ 4 h 292"/>
                <a:gd name="T14" fmla="*/ 331 w 334"/>
                <a:gd name="T15" fmla="*/ 29 h 292"/>
                <a:gd name="T16" fmla="*/ 331 w 334"/>
                <a:gd name="T17" fmla="*/ 61 h 292"/>
                <a:gd name="T18" fmla="*/ 302 w 334"/>
                <a:gd name="T19" fmla="*/ 177 h 292"/>
                <a:gd name="T20" fmla="*/ 312 w 334"/>
                <a:gd name="T21" fmla="*/ 239 h 292"/>
                <a:gd name="T22" fmla="*/ 293 w 334"/>
                <a:gd name="T23" fmla="*/ 265 h 292"/>
                <a:gd name="T24" fmla="*/ 20 w 334"/>
                <a:gd name="T25" fmla="*/ 28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292">
                  <a:moveTo>
                    <a:pt x="20" y="285"/>
                  </a:moveTo>
                  <a:cubicBezTo>
                    <a:pt x="0" y="252"/>
                    <a:pt x="12" y="230"/>
                    <a:pt x="44" y="212"/>
                  </a:cubicBezTo>
                  <a:cubicBezTo>
                    <a:pt x="84" y="189"/>
                    <a:pt x="122" y="164"/>
                    <a:pt x="116" y="106"/>
                  </a:cubicBezTo>
                  <a:cubicBezTo>
                    <a:pt x="113" y="77"/>
                    <a:pt x="139" y="71"/>
                    <a:pt x="159" y="61"/>
                  </a:cubicBezTo>
                  <a:cubicBezTo>
                    <a:pt x="189" y="45"/>
                    <a:pt x="220" y="30"/>
                    <a:pt x="251" y="15"/>
                  </a:cubicBezTo>
                  <a:cubicBezTo>
                    <a:pt x="257" y="15"/>
                    <a:pt x="264" y="13"/>
                    <a:pt x="270" y="12"/>
                  </a:cubicBezTo>
                  <a:cubicBezTo>
                    <a:pt x="283" y="0"/>
                    <a:pt x="298" y="1"/>
                    <a:pt x="313" y="4"/>
                  </a:cubicBezTo>
                  <a:cubicBezTo>
                    <a:pt x="322" y="10"/>
                    <a:pt x="328" y="18"/>
                    <a:pt x="331" y="29"/>
                  </a:cubicBezTo>
                  <a:cubicBezTo>
                    <a:pt x="333" y="39"/>
                    <a:pt x="333" y="50"/>
                    <a:pt x="331" y="61"/>
                  </a:cubicBezTo>
                  <a:cubicBezTo>
                    <a:pt x="321" y="99"/>
                    <a:pt x="290" y="132"/>
                    <a:pt x="302" y="177"/>
                  </a:cubicBezTo>
                  <a:cubicBezTo>
                    <a:pt x="309" y="197"/>
                    <a:pt x="318" y="216"/>
                    <a:pt x="312" y="239"/>
                  </a:cubicBezTo>
                  <a:cubicBezTo>
                    <a:pt x="307" y="248"/>
                    <a:pt x="301" y="258"/>
                    <a:pt x="293" y="265"/>
                  </a:cubicBezTo>
                  <a:cubicBezTo>
                    <a:pt x="203" y="284"/>
                    <a:pt x="112" y="291"/>
                    <a:pt x="20" y="285"/>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93" name="Forme libre 2092"/>
            <p:cNvSpPr>
              <a:spLocks noChangeArrowheads="1"/>
            </p:cNvSpPr>
            <p:nvPr userDrawn="1"/>
          </p:nvSpPr>
          <p:spPr bwMode="auto">
            <a:xfrm>
              <a:off x="7604125" y="4049713"/>
              <a:ext cx="7938" cy="9525"/>
            </a:xfrm>
            <a:custGeom>
              <a:avLst/>
              <a:gdLst>
                <a:gd name="T0" fmla="*/ 18 w 20"/>
                <a:gd name="T1" fmla="*/ 24 h 25"/>
                <a:gd name="T2" fmla="*/ 0 w 20"/>
                <a:gd name="T3" fmla="*/ 0 h 25"/>
                <a:gd name="T4" fmla="*/ 19 w 20"/>
                <a:gd name="T5" fmla="*/ 0 h 25"/>
                <a:gd name="T6" fmla="*/ 18 w 20"/>
                <a:gd name="T7" fmla="*/ 24 h 25"/>
              </a:gdLst>
              <a:ahLst/>
              <a:cxnLst>
                <a:cxn ang="0">
                  <a:pos x="T0" y="T1"/>
                </a:cxn>
                <a:cxn ang="0">
                  <a:pos x="T2" y="T3"/>
                </a:cxn>
                <a:cxn ang="0">
                  <a:pos x="T4" y="T5"/>
                </a:cxn>
                <a:cxn ang="0">
                  <a:pos x="T6" y="T7"/>
                </a:cxn>
              </a:cxnLst>
              <a:rect l="0" t="0" r="r" b="b"/>
              <a:pathLst>
                <a:path w="20" h="25">
                  <a:moveTo>
                    <a:pt x="18" y="24"/>
                  </a:moveTo>
                  <a:cubicBezTo>
                    <a:pt x="12" y="17"/>
                    <a:pt x="6" y="8"/>
                    <a:pt x="0" y="0"/>
                  </a:cubicBezTo>
                  <a:cubicBezTo>
                    <a:pt x="6" y="0"/>
                    <a:pt x="13" y="0"/>
                    <a:pt x="19" y="0"/>
                  </a:cubicBezTo>
                  <a:cubicBezTo>
                    <a:pt x="19" y="9"/>
                    <a:pt x="18" y="17"/>
                    <a:pt x="18" y="24"/>
                  </a:cubicBezTo>
                </a:path>
              </a:pathLst>
            </a:custGeom>
            <a:solidFill>
              <a:srgbClr val="94949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94" name="Forme libre 2093"/>
            <p:cNvSpPr>
              <a:spLocks noChangeArrowheads="1"/>
            </p:cNvSpPr>
            <p:nvPr userDrawn="1"/>
          </p:nvSpPr>
          <p:spPr bwMode="auto">
            <a:xfrm>
              <a:off x="7586663" y="3981450"/>
              <a:ext cx="9525" cy="12700"/>
            </a:xfrm>
            <a:custGeom>
              <a:avLst/>
              <a:gdLst>
                <a:gd name="T0" fmla="*/ 0 w 27"/>
                <a:gd name="T1" fmla="*/ 29 h 36"/>
                <a:gd name="T2" fmla="*/ 0 w 27"/>
                <a:gd name="T3" fmla="*/ 6 h 36"/>
                <a:gd name="T4" fmla="*/ 26 w 27"/>
                <a:gd name="T5" fmla="*/ 26 h 36"/>
                <a:gd name="T6" fmla="*/ 19 w 27"/>
                <a:gd name="T7" fmla="*/ 35 h 36"/>
                <a:gd name="T8" fmla="*/ 0 w 27"/>
                <a:gd name="T9" fmla="*/ 29 h 36"/>
              </a:gdLst>
              <a:ahLst/>
              <a:cxnLst>
                <a:cxn ang="0">
                  <a:pos x="T0" y="T1"/>
                </a:cxn>
                <a:cxn ang="0">
                  <a:pos x="T2" y="T3"/>
                </a:cxn>
                <a:cxn ang="0">
                  <a:pos x="T4" y="T5"/>
                </a:cxn>
                <a:cxn ang="0">
                  <a:pos x="T6" y="T7"/>
                </a:cxn>
                <a:cxn ang="0">
                  <a:pos x="T8" y="T9"/>
                </a:cxn>
              </a:cxnLst>
              <a:rect l="0" t="0" r="r" b="b"/>
              <a:pathLst>
                <a:path w="27" h="36">
                  <a:moveTo>
                    <a:pt x="0" y="29"/>
                  </a:moveTo>
                  <a:cubicBezTo>
                    <a:pt x="0" y="22"/>
                    <a:pt x="0" y="14"/>
                    <a:pt x="0" y="6"/>
                  </a:cubicBezTo>
                  <a:cubicBezTo>
                    <a:pt x="19" y="0"/>
                    <a:pt x="26" y="8"/>
                    <a:pt x="26" y="26"/>
                  </a:cubicBezTo>
                  <a:cubicBezTo>
                    <a:pt x="23" y="29"/>
                    <a:pt x="22" y="32"/>
                    <a:pt x="19" y="35"/>
                  </a:cubicBezTo>
                  <a:cubicBezTo>
                    <a:pt x="11" y="34"/>
                    <a:pt x="5" y="32"/>
                    <a:pt x="0" y="29"/>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95" name="Forme libre 2094"/>
            <p:cNvSpPr>
              <a:spLocks noChangeArrowheads="1"/>
            </p:cNvSpPr>
            <p:nvPr userDrawn="1"/>
          </p:nvSpPr>
          <p:spPr bwMode="auto">
            <a:xfrm>
              <a:off x="7535863" y="3771900"/>
              <a:ext cx="319087" cy="492125"/>
            </a:xfrm>
            <a:custGeom>
              <a:avLst/>
              <a:gdLst>
                <a:gd name="T0" fmla="*/ 206 w 885"/>
                <a:gd name="T1" fmla="*/ 952 h 1369"/>
                <a:gd name="T2" fmla="*/ 209 w 885"/>
                <a:gd name="T3" fmla="*/ 796 h 1369"/>
                <a:gd name="T4" fmla="*/ 235 w 885"/>
                <a:gd name="T5" fmla="*/ 839 h 1369"/>
                <a:gd name="T6" fmla="*/ 336 w 885"/>
                <a:gd name="T7" fmla="*/ 809 h 1369"/>
                <a:gd name="T8" fmla="*/ 759 w 885"/>
                <a:gd name="T9" fmla="*/ 86 h 1369"/>
                <a:gd name="T10" fmla="*/ 780 w 885"/>
                <a:gd name="T11" fmla="*/ 47 h 1369"/>
                <a:gd name="T12" fmla="*/ 852 w 885"/>
                <a:gd name="T13" fmla="*/ 0 h 1369"/>
                <a:gd name="T14" fmla="*/ 876 w 885"/>
                <a:gd name="T15" fmla="*/ 62 h 1369"/>
                <a:gd name="T16" fmla="*/ 850 w 885"/>
                <a:gd name="T17" fmla="*/ 178 h 1369"/>
                <a:gd name="T18" fmla="*/ 850 w 885"/>
                <a:gd name="T19" fmla="*/ 178 h 1369"/>
                <a:gd name="T20" fmla="*/ 438 w 885"/>
                <a:gd name="T21" fmla="*/ 827 h 1369"/>
                <a:gd name="T22" fmla="*/ 369 w 885"/>
                <a:gd name="T23" fmla="*/ 1042 h 1369"/>
                <a:gd name="T24" fmla="*/ 146 w 885"/>
                <a:gd name="T25" fmla="*/ 1357 h 1369"/>
                <a:gd name="T26" fmla="*/ 24 w 885"/>
                <a:gd name="T27" fmla="*/ 1256 h 1369"/>
                <a:gd name="T28" fmla="*/ 151 w 885"/>
                <a:gd name="T29" fmla="*/ 1099 h 1369"/>
                <a:gd name="T30" fmla="*/ 206 w 885"/>
                <a:gd name="T31" fmla="*/ 952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5" h="1369">
                  <a:moveTo>
                    <a:pt x="206" y="952"/>
                  </a:moveTo>
                  <a:cubicBezTo>
                    <a:pt x="207" y="900"/>
                    <a:pt x="207" y="848"/>
                    <a:pt x="209" y="796"/>
                  </a:cubicBezTo>
                  <a:cubicBezTo>
                    <a:pt x="218" y="810"/>
                    <a:pt x="227" y="826"/>
                    <a:pt x="235" y="839"/>
                  </a:cubicBezTo>
                  <a:cubicBezTo>
                    <a:pt x="290" y="897"/>
                    <a:pt x="313" y="847"/>
                    <a:pt x="336" y="809"/>
                  </a:cubicBezTo>
                  <a:cubicBezTo>
                    <a:pt x="476" y="567"/>
                    <a:pt x="637" y="338"/>
                    <a:pt x="759" y="86"/>
                  </a:cubicBezTo>
                  <a:cubicBezTo>
                    <a:pt x="766" y="73"/>
                    <a:pt x="772" y="60"/>
                    <a:pt x="780" y="47"/>
                  </a:cubicBezTo>
                  <a:cubicBezTo>
                    <a:pt x="808" y="38"/>
                    <a:pt x="832" y="23"/>
                    <a:pt x="852" y="0"/>
                  </a:cubicBezTo>
                  <a:cubicBezTo>
                    <a:pt x="884" y="13"/>
                    <a:pt x="882" y="34"/>
                    <a:pt x="876" y="62"/>
                  </a:cubicBezTo>
                  <a:cubicBezTo>
                    <a:pt x="867" y="100"/>
                    <a:pt x="858" y="140"/>
                    <a:pt x="850" y="178"/>
                  </a:cubicBezTo>
                  <a:lnTo>
                    <a:pt x="850" y="178"/>
                  </a:lnTo>
                  <a:cubicBezTo>
                    <a:pt x="719" y="398"/>
                    <a:pt x="585" y="615"/>
                    <a:pt x="438" y="827"/>
                  </a:cubicBezTo>
                  <a:cubicBezTo>
                    <a:pt x="395" y="890"/>
                    <a:pt x="368" y="964"/>
                    <a:pt x="369" y="1042"/>
                  </a:cubicBezTo>
                  <a:cubicBezTo>
                    <a:pt x="375" y="1274"/>
                    <a:pt x="377" y="1274"/>
                    <a:pt x="146" y="1357"/>
                  </a:cubicBezTo>
                  <a:cubicBezTo>
                    <a:pt x="79" y="1355"/>
                    <a:pt x="0" y="1368"/>
                    <a:pt x="24" y="1256"/>
                  </a:cubicBezTo>
                  <a:cubicBezTo>
                    <a:pt x="55" y="1195"/>
                    <a:pt x="113" y="1155"/>
                    <a:pt x="151" y="1099"/>
                  </a:cubicBezTo>
                  <a:cubicBezTo>
                    <a:pt x="180" y="1052"/>
                    <a:pt x="209" y="1009"/>
                    <a:pt x="206" y="952"/>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96" name="Forme libre 2095"/>
            <p:cNvSpPr>
              <a:spLocks noChangeArrowheads="1"/>
            </p:cNvSpPr>
            <p:nvPr userDrawn="1"/>
          </p:nvSpPr>
          <p:spPr bwMode="auto">
            <a:xfrm>
              <a:off x="7620000" y="3802063"/>
              <a:ext cx="198438" cy="325437"/>
            </a:xfrm>
            <a:custGeom>
              <a:avLst/>
              <a:gdLst>
                <a:gd name="T0" fmla="*/ 526 w 551"/>
                <a:gd name="T1" fmla="*/ 2 h 904"/>
                <a:gd name="T2" fmla="*/ 500 w 551"/>
                <a:gd name="T3" fmla="*/ 118 h 904"/>
                <a:gd name="T4" fmla="*/ 80 w 551"/>
                <a:gd name="T5" fmla="*/ 846 h 904"/>
                <a:gd name="T6" fmla="*/ 54 w 551"/>
                <a:gd name="T7" fmla="*/ 883 h 904"/>
                <a:gd name="T8" fmla="*/ 5 w 551"/>
                <a:gd name="T9" fmla="*/ 868 h 904"/>
                <a:gd name="T10" fmla="*/ 2 w 551"/>
                <a:gd name="T11" fmla="*/ 755 h 904"/>
                <a:gd name="T12" fmla="*/ 91 w 551"/>
                <a:gd name="T13" fmla="*/ 659 h 904"/>
                <a:gd name="T14" fmla="*/ 381 w 551"/>
                <a:gd name="T15" fmla="*/ 214 h 904"/>
                <a:gd name="T16" fmla="*/ 387 w 551"/>
                <a:gd name="T17" fmla="*/ 89 h 904"/>
                <a:gd name="T18" fmla="*/ 411 w 551"/>
                <a:gd name="T19" fmla="*/ 68 h 904"/>
                <a:gd name="T20" fmla="*/ 436 w 551"/>
                <a:gd name="T21" fmla="*/ 46 h 904"/>
                <a:gd name="T22" fmla="*/ 457 w 551"/>
                <a:gd name="T23" fmla="*/ 45 h 904"/>
                <a:gd name="T24" fmla="*/ 480 w 551"/>
                <a:gd name="T25" fmla="*/ 23 h 904"/>
                <a:gd name="T26" fmla="*/ 480 w 551"/>
                <a:gd name="T27" fmla="*/ 23 h 904"/>
                <a:gd name="T28" fmla="*/ 506 w 551"/>
                <a:gd name="T29" fmla="*/ 0 h 904"/>
                <a:gd name="T30" fmla="*/ 526 w 551"/>
                <a:gd name="T31" fmla="*/ 2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1" h="904">
                  <a:moveTo>
                    <a:pt x="526" y="2"/>
                  </a:moveTo>
                  <a:cubicBezTo>
                    <a:pt x="550" y="48"/>
                    <a:pt x="520" y="83"/>
                    <a:pt x="500" y="118"/>
                  </a:cubicBezTo>
                  <a:cubicBezTo>
                    <a:pt x="361" y="361"/>
                    <a:pt x="220" y="604"/>
                    <a:pt x="80" y="846"/>
                  </a:cubicBezTo>
                  <a:cubicBezTo>
                    <a:pt x="72" y="860"/>
                    <a:pt x="65" y="874"/>
                    <a:pt x="54" y="883"/>
                  </a:cubicBezTo>
                  <a:cubicBezTo>
                    <a:pt x="32" y="903"/>
                    <a:pt x="8" y="898"/>
                    <a:pt x="5" y="868"/>
                  </a:cubicBezTo>
                  <a:cubicBezTo>
                    <a:pt x="0" y="831"/>
                    <a:pt x="2" y="793"/>
                    <a:pt x="2" y="755"/>
                  </a:cubicBezTo>
                  <a:cubicBezTo>
                    <a:pt x="57" y="746"/>
                    <a:pt x="66" y="695"/>
                    <a:pt x="91" y="659"/>
                  </a:cubicBezTo>
                  <a:cubicBezTo>
                    <a:pt x="188" y="510"/>
                    <a:pt x="286" y="364"/>
                    <a:pt x="381" y="214"/>
                  </a:cubicBezTo>
                  <a:cubicBezTo>
                    <a:pt x="404" y="177"/>
                    <a:pt x="454" y="135"/>
                    <a:pt x="387" y="89"/>
                  </a:cubicBezTo>
                  <a:cubicBezTo>
                    <a:pt x="394" y="81"/>
                    <a:pt x="404" y="75"/>
                    <a:pt x="411" y="68"/>
                  </a:cubicBezTo>
                  <a:cubicBezTo>
                    <a:pt x="419" y="58"/>
                    <a:pt x="428" y="52"/>
                    <a:pt x="436" y="46"/>
                  </a:cubicBezTo>
                  <a:cubicBezTo>
                    <a:pt x="443" y="46"/>
                    <a:pt x="449" y="45"/>
                    <a:pt x="457" y="45"/>
                  </a:cubicBezTo>
                  <a:cubicBezTo>
                    <a:pt x="465" y="37"/>
                    <a:pt x="472" y="31"/>
                    <a:pt x="480" y="23"/>
                  </a:cubicBezTo>
                  <a:lnTo>
                    <a:pt x="480" y="23"/>
                  </a:lnTo>
                  <a:cubicBezTo>
                    <a:pt x="488" y="14"/>
                    <a:pt x="497" y="6"/>
                    <a:pt x="506" y="0"/>
                  </a:cubicBezTo>
                  <a:cubicBezTo>
                    <a:pt x="512" y="3"/>
                    <a:pt x="520" y="3"/>
                    <a:pt x="526" y="2"/>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97" name="Forme libre 2096"/>
            <p:cNvSpPr>
              <a:spLocks noChangeArrowheads="1"/>
            </p:cNvSpPr>
            <p:nvPr userDrawn="1"/>
          </p:nvSpPr>
          <p:spPr bwMode="auto">
            <a:xfrm>
              <a:off x="7669213" y="3876675"/>
              <a:ext cx="25400" cy="28575"/>
            </a:xfrm>
            <a:custGeom>
              <a:avLst/>
              <a:gdLst>
                <a:gd name="T0" fmla="*/ 69 w 70"/>
                <a:gd name="T1" fmla="*/ 2 h 80"/>
                <a:gd name="T2" fmla="*/ 0 w 70"/>
                <a:gd name="T3" fmla="*/ 47 h 80"/>
                <a:gd name="T4" fmla="*/ 69 w 70"/>
                <a:gd name="T5" fmla="*/ 2 h 80"/>
              </a:gdLst>
              <a:ahLst/>
              <a:cxnLst>
                <a:cxn ang="0">
                  <a:pos x="T0" y="T1"/>
                </a:cxn>
                <a:cxn ang="0">
                  <a:pos x="T2" y="T3"/>
                </a:cxn>
                <a:cxn ang="0">
                  <a:pos x="T4" y="T5"/>
                </a:cxn>
              </a:cxnLst>
              <a:rect l="0" t="0" r="r" b="b"/>
              <a:pathLst>
                <a:path w="70" h="80">
                  <a:moveTo>
                    <a:pt x="69" y="2"/>
                  </a:moveTo>
                  <a:cubicBezTo>
                    <a:pt x="59" y="76"/>
                    <a:pt x="55" y="79"/>
                    <a:pt x="0" y="47"/>
                  </a:cubicBezTo>
                  <a:cubicBezTo>
                    <a:pt x="14" y="18"/>
                    <a:pt x="35" y="0"/>
                    <a:pt x="69" y="2"/>
                  </a:cubicBezTo>
                </a:path>
              </a:pathLst>
            </a:custGeom>
            <a:solidFill>
              <a:srgbClr val="BDBDB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98" name="Forme libre 2097"/>
            <p:cNvSpPr>
              <a:spLocks noChangeArrowheads="1"/>
            </p:cNvSpPr>
            <p:nvPr userDrawn="1"/>
          </p:nvSpPr>
          <p:spPr bwMode="auto">
            <a:xfrm>
              <a:off x="7589838" y="3890963"/>
              <a:ext cx="33337" cy="25400"/>
            </a:xfrm>
            <a:custGeom>
              <a:avLst/>
              <a:gdLst>
                <a:gd name="T0" fmla="*/ 17 w 91"/>
                <a:gd name="T1" fmla="*/ 51 h 72"/>
                <a:gd name="T2" fmla="*/ 16 w 91"/>
                <a:gd name="T3" fmla="*/ 26 h 72"/>
                <a:gd name="T4" fmla="*/ 20 w 91"/>
                <a:gd name="T5" fmla="*/ 6 h 72"/>
                <a:gd name="T6" fmla="*/ 81 w 91"/>
                <a:gd name="T7" fmla="*/ 0 h 72"/>
                <a:gd name="T8" fmla="*/ 90 w 91"/>
                <a:gd name="T9" fmla="*/ 14 h 72"/>
                <a:gd name="T10" fmla="*/ 17 w 91"/>
                <a:gd name="T11" fmla="*/ 51 h 72"/>
              </a:gdLst>
              <a:ahLst/>
              <a:cxnLst>
                <a:cxn ang="0">
                  <a:pos x="T0" y="T1"/>
                </a:cxn>
                <a:cxn ang="0">
                  <a:pos x="T2" y="T3"/>
                </a:cxn>
                <a:cxn ang="0">
                  <a:pos x="T4" y="T5"/>
                </a:cxn>
                <a:cxn ang="0">
                  <a:pos x="T6" y="T7"/>
                </a:cxn>
                <a:cxn ang="0">
                  <a:pos x="T8" y="T9"/>
                </a:cxn>
                <a:cxn ang="0">
                  <a:pos x="T10" y="T11"/>
                </a:cxn>
              </a:cxnLst>
              <a:rect l="0" t="0" r="r" b="b"/>
              <a:pathLst>
                <a:path w="91" h="72">
                  <a:moveTo>
                    <a:pt x="17" y="51"/>
                  </a:moveTo>
                  <a:cubicBezTo>
                    <a:pt x="17" y="43"/>
                    <a:pt x="16" y="34"/>
                    <a:pt x="16" y="26"/>
                  </a:cubicBezTo>
                  <a:cubicBezTo>
                    <a:pt x="0" y="16"/>
                    <a:pt x="2" y="9"/>
                    <a:pt x="20" y="6"/>
                  </a:cubicBezTo>
                  <a:cubicBezTo>
                    <a:pt x="40" y="5"/>
                    <a:pt x="61" y="2"/>
                    <a:pt x="81" y="0"/>
                  </a:cubicBezTo>
                  <a:cubicBezTo>
                    <a:pt x="84" y="5"/>
                    <a:pt x="87" y="9"/>
                    <a:pt x="90" y="14"/>
                  </a:cubicBezTo>
                  <a:cubicBezTo>
                    <a:pt x="81" y="57"/>
                    <a:pt x="57" y="71"/>
                    <a:pt x="17" y="51"/>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099" name="Forme libre 2098"/>
            <p:cNvSpPr>
              <a:spLocks noChangeArrowheads="1"/>
            </p:cNvSpPr>
            <p:nvPr userDrawn="1"/>
          </p:nvSpPr>
          <p:spPr bwMode="auto">
            <a:xfrm>
              <a:off x="7618413" y="3884613"/>
              <a:ext cx="34925" cy="20637"/>
            </a:xfrm>
            <a:custGeom>
              <a:avLst/>
              <a:gdLst>
                <a:gd name="T0" fmla="*/ 0 w 97"/>
                <a:gd name="T1" fmla="*/ 20 h 56"/>
                <a:gd name="T2" fmla="*/ 96 w 97"/>
                <a:gd name="T3" fmla="*/ 22 h 56"/>
                <a:gd name="T4" fmla="*/ 91 w 97"/>
                <a:gd name="T5" fmla="*/ 29 h 56"/>
                <a:gd name="T6" fmla="*/ 4 w 97"/>
                <a:gd name="T7" fmla="*/ 28 h 56"/>
                <a:gd name="T8" fmla="*/ 0 w 97"/>
                <a:gd name="T9" fmla="*/ 20 h 56"/>
              </a:gdLst>
              <a:ahLst/>
              <a:cxnLst>
                <a:cxn ang="0">
                  <a:pos x="T0" y="T1"/>
                </a:cxn>
                <a:cxn ang="0">
                  <a:pos x="T2" y="T3"/>
                </a:cxn>
                <a:cxn ang="0">
                  <a:pos x="T4" y="T5"/>
                </a:cxn>
                <a:cxn ang="0">
                  <a:pos x="T6" y="T7"/>
                </a:cxn>
                <a:cxn ang="0">
                  <a:pos x="T8" y="T9"/>
                </a:cxn>
              </a:cxnLst>
              <a:rect l="0" t="0" r="r" b="b"/>
              <a:pathLst>
                <a:path w="97" h="56">
                  <a:moveTo>
                    <a:pt x="0" y="20"/>
                  </a:moveTo>
                  <a:cubicBezTo>
                    <a:pt x="32" y="0"/>
                    <a:pt x="64" y="3"/>
                    <a:pt x="96" y="22"/>
                  </a:cubicBezTo>
                  <a:lnTo>
                    <a:pt x="91" y="29"/>
                  </a:lnTo>
                  <a:cubicBezTo>
                    <a:pt x="62" y="55"/>
                    <a:pt x="33" y="55"/>
                    <a:pt x="4" y="28"/>
                  </a:cubicBezTo>
                  <a:lnTo>
                    <a:pt x="0" y="20"/>
                  </a:ln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00" name="Forme libre 2099"/>
            <p:cNvSpPr>
              <a:spLocks noChangeArrowheads="1"/>
            </p:cNvSpPr>
            <p:nvPr userDrawn="1"/>
          </p:nvSpPr>
          <p:spPr bwMode="auto">
            <a:xfrm>
              <a:off x="7578725" y="3894138"/>
              <a:ext cx="17463" cy="7937"/>
            </a:xfrm>
            <a:custGeom>
              <a:avLst/>
              <a:gdLst>
                <a:gd name="T0" fmla="*/ 49 w 50"/>
                <a:gd name="T1" fmla="*/ 0 h 22"/>
                <a:gd name="T2" fmla="*/ 45 w 50"/>
                <a:gd name="T3" fmla="*/ 20 h 22"/>
                <a:gd name="T4" fmla="*/ 0 w 50"/>
                <a:gd name="T5" fmla="*/ 21 h 22"/>
                <a:gd name="T6" fmla="*/ 49 w 50"/>
                <a:gd name="T7" fmla="*/ 0 h 22"/>
              </a:gdLst>
              <a:ahLst/>
              <a:cxnLst>
                <a:cxn ang="0">
                  <a:pos x="T0" y="T1"/>
                </a:cxn>
                <a:cxn ang="0">
                  <a:pos x="T2" y="T3"/>
                </a:cxn>
                <a:cxn ang="0">
                  <a:pos x="T4" y="T5"/>
                </a:cxn>
                <a:cxn ang="0">
                  <a:pos x="T6" y="T7"/>
                </a:cxn>
              </a:cxnLst>
              <a:rect l="0" t="0" r="r" b="b"/>
              <a:pathLst>
                <a:path w="50" h="22">
                  <a:moveTo>
                    <a:pt x="49" y="0"/>
                  </a:moveTo>
                  <a:cubicBezTo>
                    <a:pt x="48" y="6"/>
                    <a:pt x="46" y="14"/>
                    <a:pt x="45" y="20"/>
                  </a:cubicBezTo>
                  <a:cubicBezTo>
                    <a:pt x="29" y="20"/>
                    <a:pt x="16" y="21"/>
                    <a:pt x="0" y="21"/>
                  </a:cubicBezTo>
                  <a:cubicBezTo>
                    <a:pt x="17" y="14"/>
                    <a:pt x="34" y="6"/>
                    <a:pt x="49" y="0"/>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01" name="Forme libre 2100"/>
            <p:cNvSpPr>
              <a:spLocks noChangeArrowheads="1"/>
            </p:cNvSpPr>
            <p:nvPr userDrawn="1"/>
          </p:nvSpPr>
          <p:spPr bwMode="auto">
            <a:xfrm>
              <a:off x="7769225" y="3819525"/>
              <a:ext cx="9525" cy="7938"/>
            </a:xfrm>
            <a:custGeom>
              <a:avLst/>
              <a:gdLst>
                <a:gd name="T0" fmla="*/ 24 w 25"/>
                <a:gd name="T1" fmla="*/ 0 h 23"/>
                <a:gd name="T2" fmla="*/ 0 w 25"/>
                <a:gd name="T3" fmla="*/ 22 h 23"/>
                <a:gd name="T4" fmla="*/ 24 w 25"/>
                <a:gd name="T5" fmla="*/ 0 h 23"/>
              </a:gdLst>
              <a:ahLst/>
              <a:cxnLst>
                <a:cxn ang="0">
                  <a:pos x="T0" y="T1"/>
                </a:cxn>
                <a:cxn ang="0">
                  <a:pos x="T2" y="T3"/>
                </a:cxn>
                <a:cxn ang="0">
                  <a:pos x="T4" y="T5"/>
                </a:cxn>
              </a:cxnLst>
              <a:rect l="0" t="0" r="r" b="b"/>
              <a:pathLst>
                <a:path w="25" h="23">
                  <a:moveTo>
                    <a:pt x="24" y="0"/>
                  </a:moveTo>
                  <a:cubicBezTo>
                    <a:pt x="17" y="8"/>
                    <a:pt x="7" y="14"/>
                    <a:pt x="0" y="22"/>
                  </a:cubicBezTo>
                  <a:cubicBezTo>
                    <a:pt x="7" y="14"/>
                    <a:pt x="15" y="8"/>
                    <a:pt x="24" y="0"/>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02" name="Forme libre 2101"/>
            <p:cNvSpPr>
              <a:spLocks noChangeArrowheads="1"/>
            </p:cNvSpPr>
            <p:nvPr userDrawn="1"/>
          </p:nvSpPr>
          <p:spPr bwMode="auto">
            <a:xfrm>
              <a:off x="7785100" y="3811588"/>
              <a:ext cx="7938" cy="7937"/>
            </a:xfrm>
            <a:custGeom>
              <a:avLst/>
              <a:gdLst>
                <a:gd name="T0" fmla="*/ 23 w 24"/>
                <a:gd name="T1" fmla="*/ 0 h 23"/>
                <a:gd name="T2" fmla="*/ 0 w 24"/>
                <a:gd name="T3" fmla="*/ 22 h 23"/>
                <a:gd name="T4" fmla="*/ 23 w 24"/>
                <a:gd name="T5" fmla="*/ 0 h 23"/>
              </a:gdLst>
              <a:ahLst/>
              <a:cxnLst>
                <a:cxn ang="0">
                  <a:pos x="T0" y="T1"/>
                </a:cxn>
                <a:cxn ang="0">
                  <a:pos x="T2" y="T3"/>
                </a:cxn>
                <a:cxn ang="0">
                  <a:pos x="T4" y="T5"/>
                </a:cxn>
              </a:cxnLst>
              <a:rect l="0" t="0" r="r" b="b"/>
              <a:pathLst>
                <a:path w="24" h="23">
                  <a:moveTo>
                    <a:pt x="23" y="0"/>
                  </a:moveTo>
                  <a:cubicBezTo>
                    <a:pt x="15" y="8"/>
                    <a:pt x="8" y="14"/>
                    <a:pt x="0" y="22"/>
                  </a:cubicBezTo>
                  <a:cubicBezTo>
                    <a:pt x="8" y="14"/>
                    <a:pt x="15" y="6"/>
                    <a:pt x="23" y="0"/>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03" name="Forme libre 2102"/>
            <p:cNvSpPr>
              <a:spLocks noChangeArrowheads="1"/>
            </p:cNvSpPr>
            <p:nvPr userDrawn="1"/>
          </p:nvSpPr>
          <p:spPr bwMode="auto">
            <a:xfrm>
              <a:off x="7853363" y="3708400"/>
              <a:ext cx="49212" cy="42863"/>
            </a:xfrm>
            <a:custGeom>
              <a:avLst/>
              <a:gdLst>
                <a:gd name="T0" fmla="*/ 136 w 137"/>
                <a:gd name="T1" fmla="*/ 78 h 120"/>
                <a:gd name="T2" fmla="*/ 110 w 137"/>
                <a:gd name="T3" fmla="*/ 102 h 120"/>
                <a:gd name="T4" fmla="*/ 0 w 137"/>
                <a:gd name="T5" fmla="*/ 99 h 120"/>
                <a:gd name="T6" fmla="*/ 62 w 137"/>
                <a:gd name="T7" fmla="*/ 36 h 120"/>
                <a:gd name="T8" fmla="*/ 136 w 137"/>
                <a:gd name="T9" fmla="*/ 78 h 120"/>
              </a:gdLst>
              <a:ahLst/>
              <a:cxnLst>
                <a:cxn ang="0">
                  <a:pos x="T0" y="T1"/>
                </a:cxn>
                <a:cxn ang="0">
                  <a:pos x="T2" y="T3"/>
                </a:cxn>
                <a:cxn ang="0">
                  <a:pos x="T4" y="T5"/>
                </a:cxn>
                <a:cxn ang="0">
                  <a:pos x="T6" y="T7"/>
                </a:cxn>
                <a:cxn ang="0">
                  <a:pos x="T8" y="T9"/>
                </a:cxn>
              </a:cxnLst>
              <a:rect l="0" t="0" r="r" b="b"/>
              <a:pathLst>
                <a:path w="137" h="120">
                  <a:moveTo>
                    <a:pt x="136" y="78"/>
                  </a:moveTo>
                  <a:cubicBezTo>
                    <a:pt x="127" y="85"/>
                    <a:pt x="119" y="94"/>
                    <a:pt x="110" y="102"/>
                  </a:cubicBezTo>
                  <a:cubicBezTo>
                    <a:pt x="73" y="119"/>
                    <a:pt x="36" y="113"/>
                    <a:pt x="0" y="99"/>
                  </a:cubicBezTo>
                  <a:cubicBezTo>
                    <a:pt x="12" y="68"/>
                    <a:pt x="38" y="53"/>
                    <a:pt x="62" y="36"/>
                  </a:cubicBezTo>
                  <a:cubicBezTo>
                    <a:pt x="114" y="0"/>
                    <a:pt x="127" y="38"/>
                    <a:pt x="136" y="78"/>
                  </a:cubicBezTo>
                </a:path>
              </a:pathLst>
            </a:custGeom>
            <a:solidFill>
              <a:srgbClr val="69696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04" name="Forme libre 2103"/>
            <p:cNvSpPr>
              <a:spLocks noChangeArrowheads="1"/>
            </p:cNvSpPr>
            <p:nvPr userDrawn="1"/>
          </p:nvSpPr>
          <p:spPr bwMode="auto">
            <a:xfrm>
              <a:off x="7932738" y="3654425"/>
              <a:ext cx="9525" cy="9525"/>
            </a:xfrm>
            <a:custGeom>
              <a:avLst/>
              <a:gdLst>
                <a:gd name="T0" fmla="*/ 0 w 26"/>
                <a:gd name="T1" fmla="*/ 0 h 25"/>
                <a:gd name="T2" fmla="*/ 25 w 26"/>
                <a:gd name="T3" fmla="*/ 24 h 25"/>
                <a:gd name="T4" fmla="*/ 0 w 26"/>
                <a:gd name="T5" fmla="*/ 0 h 25"/>
              </a:gdLst>
              <a:ahLst/>
              <a:cxnLst>
                <a:cxn ang="0">
                  <a:pos x="T0" y="T1"/>
                </a:cxn>
                <a:cxn ang="0">
                  <a:pos x="T2" y="T3"/>
                </a:cxn>
                <a:cxn ang="0">
                  <a:pos x="T4" y="T5"/>
                </a:cxn>
              </a:cxnLst>
              <a:rect l="0" t="0" r="r" b="b"/>
              <a:pathLst>
                <a:path w="26" h="25">
                  <a:moveTo>
                    <a:pt x="0" y="0"/>
                  </a:moveTo>
                  <a:cubicBezTo>
                    <a:pt x="8" y="7"/>
                    <a:pt x="16" y="15"/>
                    <a:pt x="25" y="24"/>
                  </a:cubicBezTo>
                  <a:cubicBezTo>
                    <a:pt x="16" y="16"/>
                    <a:pt x="8" y="7"/>
                    <a:pt x="0" y="0"/>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05" name="Forme libre 2104"/>
            <p:cNvSpPr>
              <a:spLocks noChangeArrowheads="1"/>
            </p:cNvSpPr>
            <p:nvPr userDrawn="1"/>
          </p:nvSpPr>
          <p:spPr bwMode="auto">
            <a:xfrm>
              <a:off x="6281738" y="4568825"/>
              <a:ext cx="12700" cy="19050"/>
            </a:xfrm>
            <a:custGeom>
              <a:avLst/>
              <a:gdLst>
                <a:gd name="T0" fmla="*/ 25 w 37"/>
                <a:gd name="T1" fmla="*/ 52 h 53"/>
                <a:gd name="T2" fmla="*/ 7 w 37"/>
                <a:gd name="T3" fmla="*/ 47 h 53"/>
                <a:gd name="T4" fmla="*/ 28 w 37"/>
                <a:gd name="T5" fmla="*/ 0 h 53"/>
                <a:gd name="T6" fmla="*/ 25 w 37"/>
                <a:gd name="T7" fmla="*/ 52 h 53"/>
              </a:gdLst>
              <a:ahLst/>
              <a:cxnLst>
                <a:cxn ang="0">
                  <a:pos x="T0" y="T1"/>
                </a:cxn>
                <a:cxn ang="0">
                  <a:pos x="T2" y="T3"/>
                </a:cxn>
                <a:cxn ang="0">
                  <a:pos x="T4" y="T5"/>
                </a:cxn>
                <a:cxn ang="0">
                  <a:pos x="T6" y="T7"/>
                </a:cxn>
              </a:cxnLst>
              <a:rect l="0" t="0" r="r" b="b"/>
              <a:pathLst>
                <a:path w="37" h="53">
                  <a:moveTo>
                    <a:pt x="25" y="52"/>
                  </a:moveTo>
                  <a:cubicBezTo>
                    <a:pt x="19" y="50"/>
                    <a:pt x="13" y="49"/>
                    <a:pt x="7" y="47"/>
                  </a:cubicBezTo>
                  <a:cubicBezTo>
                    <a:pt x="8" y="29"/>
                    <a:pt x="0" y="6"/>
                    <a:pt x="28" y="0"/>
                  </a:cubicBezTo>
                  <a:cubicBezTo>
                    <a:pt x="34" y="18"/>
                    <a:pt x="36" y="35"/>
                    <a:pt x="25" y="52"/>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06" name="Forme libre 2105"/>
            <p:cNvSpPr>
              <a:spLocks noChangeArrowheads="1"/>
            </p:cNvSpPr>
            <p:nvPr userDrawn="1"/>
          </p:nvSpPr>
          <p:spPr bwMode="auto">
            <a:xfrm>
              <a:off x="6316663" y="4594225"/>
              <a:ext cx="11112" cy="9525"/>
            </a:xfrm>
            <a:custGeom>
              <a:avLst/>
              <a:gdLst>
                <a:gd name="T0" fmla="*/ 0 w 31"/>
                <a:gd name="T1" fmla="*/ 24 h 25"/>
                <a:gd name="T2" fmla="*/ 16 w 31"/>
                <a:gd name="T3" fmla="*/ 0 h 25"/>
                <a:gd name="T4" fmla="*/ 0 w 31"/>
                <a:gd name="T5" fmla="*/ 24 h 25"/>
              </a:gdLst>
              <a:ahLst/>
              <a:cxnLst>
                <a:cxn ang="0">
                  <a:pos x="T0" y="T1"/>
                </a:cxn>
                <a:cxn ang="0">
                  <a:pos x="T2" y="T3"/>
                </a:cxn>
                <a:cxn ang="0">
                  <a:pos x="T4" y="T5"/>
                </a:cxn>
              </a:cxnLst>
              <a:rect l="0" t="0" r="r" b="b"/>
              <a:pathLst>
                <a:path w="31" h="25">
                  <a:moveTo>
                    <a:pt x="0" y="24"/>
                  </a:moveTo>
                  <a:cubicBezTo>
                    <a:pt x="6" y="17"/>
                    <a:pt x="10" y="8"/>
                    <a:pt x="16" y="0"/>
                  </a:cubicBezTo>
                  <a:cubicBezTo>
                    <a:pt x="30" y="23"/>
                    <a:pt x="6" y="17"/>
                    <a:pt x="0" y="24"/>
                  </a:cubicBezTo>
                </a:path>
              </a:pathLst>
            </a:custGeom>
            <a:solidFill>
              <a:srgbClr val="34343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07" name="Forme libre 2106"/>
            <p:cNvSpPr>
              <a:spLocks noChangeArrowheads="1"/>
            </p:cNvSpPr>
            <p:nvPr userDrawn="1"/>
          </p:nvSpPr>
          <p:spPr bwMode="auto">
            <a:xfrm>
              <a:off x="6672263" y="4373563"/>
              <a:ext cx="165100" cy="95250"/>
            </a:xfrm>
            <a:custGeom>
              <a:avLst/>
              <a:gdLst>
                <a:gd name="T0" fmla="*/ 366 w 459"/>
                <a:gd name="T1" fmla="*/ 110 h 265"/>
                <a:gd name="T2" fmla="*/ 6 w 459"/>
                <a:gd name="T3" fmla="*/ 264 h 265"/>
                <a:gd name="T4" fmla="*/ 24 w 459"/>
                <a:gd name="T5" fmla="*/ 182 h 265"/>
                <a:gd name="T6" fmla="*/ 227 w 459"/>
                <a:gd name="T7" fmla="*/ 87 h 265"/>
                <a:gd name="T8" fmla="*/ 456 w 459"/>
                <a:gd name="T9" fmla="*/ 64 h 265"/>
                <a:gd name="T10" fmla="*/ 458 w 459"/>
                <a:gd name="T11" fmla="*/ 64 h 265"/>
                <a:gd name="T12" fmla="*/ 412 w 459"/>
                <a:gd name="T13" fmla="*/ 87 h 265"/>
                <a:gd name="T14" fmla="*/ 412 w 459"/>
                <a:gd name="T15" fmla="*/ 87 h 265"/>
                <a:gd name="T16" fmla="*/ 366 w 459"/>
                <a:gd name="T17" fmla="*/ 11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9" h="265">
                  <a:moveTo>
                    <a:pt x="366" y="110"/>
                  </a:moveTo>
                  <a:cubicBezTo>
                    <a:pt x="247" y="163"/>
                    <a:pt x="133" y="228"/>
                    <a:pt x="6" y="264"/>
                  </a:cubicBezTo>
                  <a:cubicBezTo>
                    <a:pt x="0" y="234"/>
                    <a:pt x="6" y="206"/>
                    <a:pt x="24" y="182"/>
                  </a:cubicBezTo>
                  <a:cubicBezTo>
                    <a:pt x="94" y="157"/>
                    <a:pt x="163" y="127"/>
                    <a:pt x="227" y="87"/>
                  </a:cubicBezTo>
                  <a:cubicBezTo>
                    <a:pt x="297" y="44"/>
                    <a:pt x="372" y="0"/>
                    <a:pt x="456" y="64"/>
                  </a:cubicBezTo>
                  <a:lnTo>
                    <a:pt x="458" y="64"/>
                  </a:lnTo>
                  <a:cubicBezTo>
                    <a:pt x="446" y="79"/>
                    <a:pt x="424" y="75"/>
                    <a:pt x="412" y="87"/>
                  </a:cubicBezTo>
                  <a:lnTo>
                    <a:pt x="412" y="87"/>
                  </a:lnTo>
                  <a:cubicBezTo>
                    <a:pt x="400" y="102"/>
                    <a:pt x="378" y="96"/>
                    <a:pt x="366" y="110"/>
                  </a:cubicBezTo>
                </a:path>
              </a:pathLst>
            </a:custGeom>
            <a:solidFill>
              <a:srgbClr val="2B2B2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08" name="Forme libre 2107"/>
            <p:cNvSpPr>
              <a:spLocks noChangeArrowheads="1"/>
            </p:cNvSpPr>
            <p:nvPr userDrawn="1"/>
          </p:nvSpPr>
          <p:spPr bwMode="auto">
            <a:xfrm>
              <a:off x="5975350" y="4645025"/>
              <a:ext cx="409575" cy="65088"/>
            </a:xfrm>
            <a:custGeom>
              <a:avLst/>
              <a:gdLst>
                <a:gd name="T0" fmla="*/ 832 w 1137"/>
                <a:gd name="T1" fmla="*/ 181 h 182"/>
                <a:gd name="T2" fmla="*/ 540 w 1137"/>
                <a:gd name="T3" fmla="*/ 181 h 182"/>
                <a:gd name="T4" fmla="*/ 87 w 1137"/>
                <a:gd name="T5" fmla="*/ 109 h 182"/>
                <a:gd name="T6" fmla="*/ 0 w 1137"/>
                <a:gd name="T7" fmla="*/ 46 h 182"/>
                <a:gd name="T8" fmla="*/ 79 w 1137"/>
                <a:gd name="T9" fmla="*/ 23 h 182"/>
                <a:gd name="T10" fmla="*/ 79 w 1137"/>
                <a:gd name="T11" fmla="*/ 23 h 182"/>
                <a:gd name="T12" fmla="*/ 195 w 1137"/>
                <a:gd name="T13" fmla="*/ 46 h 182"/>
                <a:gd name="T14" fmla="*/ 218 w 1137"/>
                <a:gd name="T15" fmla="*/ 49 h 182"/>
                <a:gd name="T16" fmla="*/ 333 w 1137"/>
                <a:gd name="T17" fmla="*/ 69 h 182"/>
                <a:gd name="T18" fmla="*/ 333 w 1137"/>
                <a:gd name="T19" fmla="*/ 69 h 182"/>
                <a:gd name="T20" fmla="*/ 612 w 1137"/>
                <a:gd name="T21" fmla="*/ 115 h 182"/>
                <a:gd name="T22" fmla="*/ 1080 w 1137"/>
                <a:gd name="T23" fmla="*/ 95 h 182"/>
                <a:gd name="T24" fmla="*/ 1136 w 1137"/>
                <a:gd name="T25" fmla="*/ 94 h 182"/>
                <a:gd name="T26" fmla="*/ 1118 w 1137"/>
                <a:gd name="T27" fmla="*/ 133 h 182"/>
                <a:gd name="T28" fmla="*/ 1084 w 1137"/>
                <a:gd name="T29" fmla="*/ 139 h 182"/>
                <a:gd name="T30" fmla="*/ 904 w 1137"/>
                <a:gd name="T31" fmla="*/ 164 h 182"/>
                <a:gd name="T32" fmla="*/ 832 w 1137"/>
                <a:gd name="T33" fmla="*/ 18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7" h="182">
                  <a:moveTo>
                    <a:pt x="832" y="181"/>
                  </a:moveTo>
                  <a:cubicBezTo>
                    <a:pt x="734" y="181"/>
                    <a:pt x="638" y="181"/>
                    <a:pt x="540" y="181"/>
                  </a:cubicBezTo>
                  <a:cubicBezTo>
                    <a:pt x="389" y="155"/>
                    <a:pt x="237" y="145"/>
                    <a:pt x="87" y="109"/>
                  </a:cubicBezTo>
                  <a:cubicBezTo>
                    <a:pt x="53" y="100"/>
                    <a:pt x="3" y="101"/>
                    <a:pt x="0" y="46"/>
                  </a:cubicBezTo>
                  <a:cubicBezTo>
                    <a:pt x="15" y="0"/>
                    <a:pt x="46" y="8"/>
                    <a:pt x="79" y="23"/>
                  </a:cubicBezTo>
                  <a:lnTo>
                    <a:pt x="79" y="23"/>
                  </a:lnTo>
                  <a:cubicBezTo>
                    <a:pt x="114" y="51"/>
                    <a:pt x="160" y="19"/>
                    <a:pt x="195" y="46"/>
                  </a:cubicBezTo>
                  <a:cubicBezTo>
                    <a:pt x="203" y="46"/>
                    <a:pt x="211" y="48"/>
                    <a:pt x="218" y="49"/>
                  </a:cubicBezTo>
                  <a:cubicBezTo>
                    <a:pt x="253" y="74"/>
                    <a:pt x="298" y="45"/>
                    <a:pt x="333" y="69"/>
                  </a:cubicBezTo>
                  <a:lnTo>
                    <a:pt x="333" y="69"/>
                  </a:lnTo>
                  <a:cubicBezTo>
                    <a:pt x="423" y="104"/>
                    <a:pt x="518" y="115"/>
                    <a:pt x="612" y="115"/>
                  </a:cubicBezTo>
                  <a:cubicBezTo>
                    <a:pt x="768" y="116"/>
                    <a:pt x="924" y="129"/>
                    <a:pt x="1080" y="95"/>
                  </a:cubicBezTo>
                  <a:cubicBezTo>
                    <a:pt x="1098" y="90"/>
                    <a:pt x="1118" y="95"/>
                    <a:pt x="1136" y="94"/>
                  </a:cubicBezTo>
                  <a:cubicBezTo>
                    <a:pt x="1130" y="107"/>
                    <a:pt x="1124" y="119"/>
                    <a:pt x="1118" y="133"/>
                  </a:cubicBezTo>
                  <a:cubicBezTo>
                    <a:pt x="1109" y="147"/>
                    <a:pt x="1098" y="150"/>
                    <a:pt x="1084" y="139"/>
                  </a:cubicBezTo>
                  <a:cubicBezTo>
                    <a:pt x="1023" y="136"/>
                    <a:pt x="963" y="155"/>
                    <a:pt x="904" y="164"/>
                  </a:cubicBezTo>
                  <a:cubicBezTo>
                    <a:pt x="883" y="178"/>
                    <a:pt x="852" y="162"/>
                    <a:pt x="832" y="181"/>
                  </a:cubicBezTo>
                </a:path>
              </a:pathLst>
            </a:custGeom>
            <a:solidFill>
              <a:srgbClr val="8C8C8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09" name="Forme libre 2108"/>
            <p:cNvSpPr>
              <a:spLocks noChangeArrowheads="1"/>
            </p:cNvSpPr>
            <p:nvPr userDrawn="1"/>
          </p:nvSpPr>
          <p:spPr bwMode="auto">
            <a:xfrm>
              <a:off x="6365875" y="4691063"/>
              <a:ext cx="26988" cy="17462"/>
            </a:xfrm>
            <a:custGeom>
              <a:avLst/>
              <a:gdLst>
                <a:gd name="T0" fmla="*/ 0 w 77"/>
                <a:gd name="T1" fmla="*/ 6 h 47"/>
                <a:gd name="T2" fmla="*/ 33 w 77"/>
                <a:gd name="T3" fmla="*/ 0 h 47"/>
                <a:gd name="T4" fmla="*/ 51 w 77"/>
                <a:gd name="T5" fmla="*/ 5 h 47"/>
                <a:gd name="T6" fmla="*/ 62 w 77"/>
                <a:gd name="T7" fmla="*/ 41 h 47"/>
                <a:gd name="T8" fmla="*/ 33 w 77"/>
                <a:gd name="T9" fmla="*/ 37 h 47"/>
                <a:gd name="T10" fmla="*/ 0 w 77"/>
                <a:gd name="T11" fmla="*/ 6 h 47"/>
              </a:gdLst>
              <a:ahLst/>
              <a:cxnLst>
                <a:cxn ang="0">
                  <a:pos x="T0" y="T1"/>
                </a:cxn>
                <a:cxn ang="0">
                  <a:pos x="T2" y="T3"/>
                </a:cxn>
                <a:cxn ang="0">
                  <a:pos x="T4" y="T5"/>
                </a:cxn>
                <a:cxn ang="0">
                  <a:pos x="T6" y="T7"/>
                </a:cxn>
                <a:cxn ang="0">
                  <a:pos x="T8" y="T9"/>
                </a:cxn>
                <a:cxn ang="0">
                  <a:pos x="T10" y="T11"/>
                </a:cxn>
              </a:cxnLst>
              <a:rect l="0" t="0" r="r" b="b"/>
              <a:pathLst>
                <a:path w="77" h="47">
                  <a:moveTo>
                    <a:pt x="0" y="6"/>
                  </a:moveTo>
                  <a:cubicBezTo>
                    <a:pt x="10" y="5"/>
                    <a:pt x="22" y="3"/>
                    <a:pt x="33" y="0"/>
                  </a:cubicBezTo>
                  <a:cubicBezTo>
                    <a:pt x="39" y="2"/>
                    <a:pt x="45" y="3"/>
                    <a:pt x="51" y="5"/>
                  </a:cubicBezTo>
                  <a:cubicBezTo>
                    <a:pt x="56" y="17"/>
                    <a:pt x="76" y="26"/>
                    <a:pt x="62" y="41"/>
                  </a:cubicBezTo>
                  <a:cubicBezTo>
                    <a:pt x="58" y="46"/>
                    <a:pt x="41" y="41"/>
                    <a:pt x="33" y="37"/>
                  </a:cubicBezTo>
                  <a:cubicBezTo>
                    <a:pt x="19" y="29"/>
                    <a:pt x="10" y="17"/>
                    <a:pt x="0" y="6"/>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10" name="Forme libre 2109"/>
            <p:cNvSpPr>
              <a:spLocks noChangeArrowheads="1"/>
            </p:cNvSpPr>
            <p:nvPr userDrawn="1"/>
          </p:nvSpPr>
          <p:spPr bwMode="auto">
            <a:xfrm>
              <a:off x="6383338" y="4668838"/>
              <a:ext cx="7937" cy="9525"/>
            </a:xfrm>
            <a:custGeom>
              <a:avLst/>
              <a:gdLst>
                <a:gd name="T0" fmla="*/ 0 w 24"/>
                <a:gd name="T1" fmla="*/ 24 h 25"/>
                <a:gd name="T2" fmla="*/ 20 w 24"/>
                <a:gd name="T3" fmla="*/ 3 h 25"/>
                <a:gd name="T4" fmla="*/ 0 w 24"/>
                <a:gd name="T5" fmla="*/ 24 h 25"/>
                <a:gd name="T6" fmla="*/ 23 w 24"/>
                <a:gd name="T7" fmla="*/ 0 h 25"/>
                <a:gd name="T8" fmla="*/ 20 w 24"/>
                <a:gd name="T9" fmla="*/ 3 h 25"/>
                <a:gd name="T10" fmla="*/ 23 w 24"/>
                <a:gd name="T11" fmla="*/ 0 h 25"/>
              </a:gdLst>
              <a:ahLst/>
              <a:cxnLst>
                <a:cxn ang="0">
                  <a:pos x="T0" y="T1"/>
                </a:cxn>
                <a:cxn ang="0">
                  <a:pos x="T2" y="T3"/>
                </a:cxn>
                <a:cxn ang="0">
                  <a:pos x="T4" y="T5"/>
                </a:cxn>
                <a:cxn ang="0">
                  <a:pos x="T6" y="T7"/>
                </a:cxn>
                <a:cxn ang="0">
                  <a:pos x="T8" y="T9"/>
                </a:cxn>
                <a:cxn ang="0">
                  <a:pos x="T10" y="T11"/>
                </a:cxn>
              </a:cxnLst>
              <a:rect l="0" t="0" r="r" b="b"/>
              <a:pathLst>
                <a:path w="24" h="25">
                  <a:moveTo>
                    <a:pt x="0" y="24"/>
                  </a:moveTo>
                  <a:cubicBezTo>
                    <a:pt x="7" y="17"/>
                    <a:pt x="13" y="10"/>
                    <a:pt x="20" y="3"/>
                  </a:cubicBezTo>
                  <a:cubicBezTo>
                    <a:pt x="14" y="9"/>
                    <a:pt x="7" y="16"/>
                    <a:pt x="0" y="24"/>
                  </a:cubicBezTo>
                  <a:close/>
                  <a:moveTo>
                    <a:pt x="23" y="0"/>
                  </a:moveTo>
                  <a:cubicBezTo>
                    <a:pt x="22" y="1"/>
                    <a:pt x="21" y="2"/>
                    <a:pt x="20" y="3"/>
                  </a:cubicBezTo>
                  <a:cubicBezTo>
                    <a:pt x="21" y="2"/>
                    <a:pt x="22" y="1"/>
                    <a:pt x="23" y="0"/>
                  </a:cubicBezTo>
                  <a:close/>
                </a:path>
              </a:pathLst>
            </a:custGeom>
            <a:solidFill>
              <a:srgbClr val="8C8C8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11" name="Forme libre 2110"/>
            <p:cNvSpPr>
              <a:spLocks noChangeArrowheads="1"/>
            </p:cNvSpPr>
            <p:nvPr userDrawn="1"/>
          </p:nvSpPr>
          <p:spPr bwMode="auto">
            <a:xfrm>
              <a:off x="7285038" y="4008438"/>
              <a:ext cx="46037" cy="39687"/>
            </a:xfrm>
            <a:custGeom>
              <a:avLst/>
              <a:gdLst>
                <a:gd name="T0" fmla="*/ 0 w 129"/>
                <a:gd name="T1" fmla="*/ 108 h 110"/>
                <a:gd name="T2" fmla="*/ 14 w 129"/>
                <a:gd name="T3" fmla="*/ 67 h 110"/>
                <a:gd name="T4" fmla="*/ 128 w 129"/>
                <a:gd name="T5" fmla="*/ 47 h 110"/>
                <a:gd name="T6" fmla="*/ 0 w 129"/>
                <a:gd name="T7" fmla="*/ 108 h 110"/>
              </a:gdLst>
              <a:ahLst/>
              <a:cxnLst>
                <a:cxn ang="0">
                  <a:pos x="T0" y="T1"/>
                </a:cxn>
                <a:cxn ang="0">
                  <a:pos x="T2" y="T3"/>
                </a:cxn>
                <a:cxn ang="0">
                  <a:pos x="T4" y="T5"/>
                </a:cxn>
                <a:cxn ang="0">
                  <a:pos x="T6" y="T7"/>
                </a:cxn>
              </a:cxnLst>
              <a:rect l="0" t="0" r="r" b="b"/>
              <a:pathLst>
                <a:path w="129" h="110">
                  <a:moveTo>
                    <a:pt x="0" y="108"/>
                  </a:moveTo>
                  <a:cubicBezTo>
                    <a:pt x="4" y="94"/>
                    <a:pt x="8" y="79"/>
                    <a:pt x="14" y="67"/>
                  </a:cubicBezTo>
                  <a:cubicBezTo>
                    <a:pt x="47" y="0"/>
                    <a:pt x="52" y="0"/>
                    <a:pt x="128" y="47"/>
                  </a:cubicBezTo>
                  <a:cubicBezTo>
                    <a:pt x="98" y="94"/>
                    <a:pt x="53" y="109"/>
                    <a:pt x="0" y="108"/>
                  </a:cubicBezTo>
                </a:path>
              </a:pathLst>
            </a:custGeom>
            <a:solidFill>
              <a:srgbClr val="2C2C2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12" name="Forme libre 2111"/>
            <p:cNvSpPr>
              <a:spLocks noChangeArrowheads="1"/>
            </p:cNvSpPr>
            <p:nvPr userDrawn="1"/>
          </p:nvSpPr>
          <p:spPr bwMode="auto">
            <a:xfrm>
              <a:off x="7088188" y="3692525"/>
              <a:ext cx="69850" cy="61913"/>
            </a:xfrm>
            <a:custGeom>
              <a:avLst/>
              <a:gdLst>
                <a:gd name="T0" fmla="*/ 123 w 195"/>
                <a:gd name="T1" fmla="*/ 171 h 172"/>
                <a:gd name="T2" fmla="*/ 3 w 195"/>
                <a:gd name="T3" fmla="*/ 0 h 172"/>
                <a:gd name="T4" fmla="*/ 194 w 195"/>
                <a:gd name="T5" fmla="*/ 130 h 172"/>
                <a:gd name="T6" fmla="*/ 123 w 195"/>
                <a:gd name="T7" fmla="*/ 171 h 172"/>
              </a:gdLst>
              <a:ahLst/>
              <a:cxnLst>
                <a:cxn ang="0">
                  <a:pos x="T0" y="T1"/>
                </a:cxn>
                <a:cxn ang="0">
                  <a:pos x="T2" y="T3"/>
                </a:cxn>
                <a:cxn ang="0">
                  <a:pos x="T4" y="T5"/>
                </a:cxn>
                <a:cxn ang="0">
                  <a:pos x="T6" y="T7"/>
                </a:cxn>
              </a:cxnLst>
              <a:rect l="0" t="0" r="r" b="b"/>
              <a:pathLst>
                <a:path w="195" h="172">
                  <a:moveTo>
                    <a:pt x="123" y="171"/>
                  </a:moveTo>
                  <a:cubicBezTo>
                    <a:pt x="45" y="153"/>
                    <a:pt x="0" y="108"/>
                    <a:pt x="3" y="0"/>
                  </a:cubicBezTo>
                  <a:cubicBezTo>
                    <a:pt x="55" y="84"/>
                    <a:pt x="110" y="133"/>
                    <a:pt x="194" y="130"/>
                  </a:cubicBezTo>
                  <a:cubicBezTo>
                    <a:pt x="172" y="143"/>
                    <a:pt x="148" y="157"/>
                    <a:pt x="123" y="171"/>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13" name="Forme libre 2112"/>
            <p:cNvSpPr>
              <a:spLocks noChangeArrowheads="1"/>
            </p:cNvSpPr>
            <p:nvPr userDrawn="1"/>
          </p:nvSpPr>
          <p:spPr bwMode="auto">
            <a:xfrm>
              <a:off x="7132638" y="3754438"/>
              <a:ext cx="9525" cy="7937"/>
            </a:xfrm>
            <a:custGeom>
              <a:avLst/>
              <a:gdLst>
                <a:gd name="T0" fmla="*/ 24 w 25"/>
                <a:gd name="T1" fmla="*/ 19 h 20"/>
                <a:gd name="T2" fmla="*/ 0 w 25"/>
                <a:gd name="T3" fmla="*/ 0 h 20"/>
                <a:gd name="T4" fmla="*/ 24 w 25"/>
                <a:gd name="T5" fmla="*/ 19 h 20"/>
              </a:gdLst>
              <a:ahLst/>
              <a:cxnLst>
                <a:cxn ang="0">
                  <a:pos x="T0" y="T1"/>
                </a:cxn>
                <a:cxn ang="0">
                  <a:pos x="T2" y="T3"/>
                </a:cxn>
                <a:cxn ang="0">
                  <a:pos x="T4" y="T5"/>
                </a:cxn>
              </a:cxnLst>
              <a:rect l="0" t="0" r="r" b="b"/>
              <a:pathLst>
                <a:path w="25" h="20">
                  <a:moveTo>
                    <a:pt x="24" y="19"/>
                  </a:moveTo>
                  <a:cubicBezTo>
                    <a:pt x="17" y="13"/>
                    <a:pt x="8" y="7"/>
                    <a:pt x="0" y="0"/>
                  </a:cubicBezTo>
                  <a:cubicBezTo>
                    <a:pt x="8" y="5"/>
                    <a:pt x="17" y="13"/>
                    <a:pt x="24" y="19"/>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14" name="Forme libre 2113"/>
            <p:cNvSpPr>
              <a:spLocks noChangeArrowheads="1"/>
            </p:cNvSpPr>
            <p:nvPr userDrawn="1"/>
          </p:nvSpPr>
          <p:spPr bwMode="auto">
            <a:xfrm>
              <a:off x="7229475" y="3473450"/>
              <a:ext cx="34925" cy="93663"/>
            </a:xfrm>
            <a:custGeom>
              <a:avLst/>
              <a:gdLst>
                <a:gd name="T0" fmla="*/ 75 w 97"/>
                <a:gd name="T1" fmla="*/ 206 h 258"/>
                <a:gd name="T2" fmla="*/ 5 w 97"/>
                <a:gd name="T3" fmla="*/ 257 h 258"/>
                <a:gd name="T4" fmla="*/ 51 w 97"/>
                <a:gd name="T5" fmla="*/ 0 h 258"/>
                <a:gd name="T6" fmla="*/ 96 w 97"/>
                <a:gd name="T7" fmla="*/ 138 h 258"/>
                <a:gd name="T8" fmla="*/ 75 w 97"/>
                <a:gd name="T9" fmla="*/ 206 h 258"/>
              </a:gdLst>
              <a:ahLst/>
              <a:cxnLst>
                <a:cxn ang="0">
                  <a:pos x="T0" y="T1"/>
                </a:cxn>
                <a:cxn ang="0">
                  <a:pos x="T2" y="T3"/>
                </a:cxn>
                <a:cxn ang="0">
                  <a:pos x="T4" y="T5"/>
                </a:cxn>
                <a:cxn ang="0">
                  <a:pos x="T6" y="T7"/>
                </a:cxn>
                <a:cxn ang="0">
                  <a:pos x="T8" y="T9"/>
                </a:cxn>
              </a:cxnLst>
              <a:rect l="0" t="0" r="r" b="b"/>
              <a:pathLst>
                <a:path w="97" h="258">
                  <a:moveTo>
                    <a:pt x="75" y="206"/>
                  </a:moveTo>
                  <a:cubicBezTo>
                    <a:pt x="60" y="228"/>
                    <a:pt x="48" y="252"/>
                    <a:pt x="5" y="257"/>
                  </a:cubicBezTo>
                  <a:cubicBezTo>
                    <a:pt x="0" y="167"/>
                    <a:pt x="23" y="83"/>
                    <a:pt x="51" y="0"/>
                  </a:cubicBezTo>
                  <a:cubicBezTo>
                    <a:pt x="55" y="51"/>
                    <a:pt x="37" y="107"/>
                    <a:pt x="96" y="138"/>
                  </a:cubicBezTo>
                  <a:cubicBezTo>
                    <a:pt x="90" y="160"/>
                    <a:pt x="83" y="183"/>
                    <a:pt x="75" y="206"/>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15" name="Forme libre 2114"/>
            <p:cNvSpPr>
              <a:spLocks noChangeArrowheads="1"/>
            </p:cNvSpPr>
            <p:nvPr userDrawn="1"/>
          </p:nvSpPr>
          <p:spPr bwMode="auto">
            <a:xfrm>
              <a:off x="7281863" y="3479800"/>
              <a:ext cx="74612" cy="26988"/>
            </a:xfrm>
            <a:custGeom>
              <a:avLst/>
              <a:gdLst>
                <a:gd name="T0" fmla="*/ 0 w 207"/>
                <a:gd name="T1" fmla="*/ 75 h 76"/>
                <a:gd name="T2" fmla="*/ 206 w 207"/>
                <a:gd name="T3" fmla="*/ 6 h 76"/>
                <a:gd name="T4" fmla="*/ 0 w 207"/>
                <a:gd name="T5" fmla="*/ 75 h 76"/>
              </a:gdLst>
              <a:ahLst/>
              <a:cxnLst>
                <a:cxn ang="0">
                  <a:pos x="T0" y="T1"/>
                </a:cxn>
                <a:cxn ang="0">
                  <a:pos x="T2" y="T3"/>
                </a:cxn>
                <a:cxn ang="0">
                  <a:pos x="T4" y="T5"/>
                </a:cxn>
              </a:cxnLst>
              <a:rect l="0" t="0" r="r" b="b"/>
              <a:pathLst>
                <a:path w="207" h="76">
                  <a:moveTo>
                    <a:pt x="0" y="75"/>
                  </a:moveTo>
                  <a:cubicBezTo>
                    <a:pt x="56" y="14"/>
                    <a:pt x="128" y="0"/>
                    <a:pt x="206" y="6"/>
                  </a:cubicBezTo>
                  <a:cubicBezTo>
                    <a:pt x="137" y="29"/>
                    <a:pt x="68" y="52"/>
                    <a:pt x="0" y="75"/>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16" name="Forme libre 2115"/>
            <p:cNvSpPr>
              <a:spLocks noChangeArrowheads="1"/>
            </p:cNvSpPr>
            <p:nvPr userDrawn="1"/>
          </p:nvSpPr>
          <p:spPr bwMode="auto">
            <a:xfrm>
              <a:off x="7783513" y="3073400"/>
              <a:ext cx="17462" cy="12700"/>
            </a:xfrm>
            <a:custGeom>
              <a:avLst/>
              <a:gdLst>
                <a:gd name="T0" fmla="*/ 48 w 49"/>
                <a:gd name="T1" fmla="*/ 34 h 35"/>
                <a:gd name="T2" fmla="*/ 26 w 49"/>
                <a:gd name="T3" fmla="*/ 30 h 35"/>
                <a:gd name="T4" fmla="*/ 8 w 49"/>
                <a:gd name="T5" fmla="*/ 11 h 35"/>
                <a:gd name="T6" fmla="*/ 36 w 49"/>
                <a:gd name="T7" fmla="*/ 15 h 35"/>
                <a:gd name="T8" fmla="*/ 48 w 49"/>
                <a:gd name="T9" fmla="*/ 34 h 35"/>
              </a:gdLst>
              <a:ahLst/>
              <a:cxnLst>
                <a:cxn ang="0">
                  <a:pos x="T0" y="T1"/>
                </a:cxn>
                <a:cxn ang="0">
                  <a:pos x="T2" y="T3"/>
                </a:cxn>
                <a:cxn ang="0">
                  <a:pos x="T4" y="T5"/>
                </a:cxn>
                <a:cxn ang="0">
                  <a:pos x="T6" y="T7"/>
                </a:cxn>
                <a:cxn ang="0">
                  <a:pos x="T8" y="T9"/>
                </a:cxn>
              </a:cxnLst>
              <a:rect l="0" t="0" r="r" b="b"/>
              <a:pathLst>
                <a:path w="49" h="35">
                  <a:moveTo>
                    <a:pt x="48" y="34"/>
                  </a:moveTo>
                  <a:cubicBezTo>
                    <a:pt x="40" y="32"/>
                    <a:pt x="33" y="32"/>
                    <a:pt x="26" y="30"/>
                  </a:cubicBezTo>
                  <a:cubicBezTo>
                    <a:pt x="16" y="27"/>
                    <a:pt x="0" y="23"/>
                    <a:pt x="8" y="11"/>
                  </a:cubicBezTo>
                  <a:cubicBezTo>
                    <a:pt x="14" y="0"/>
                    <a:pt x="26" y="9"/>
                    <a:pt x="36" y="15"/>
                  </a:cubicBezTo>
                  <a:cubicBezTo>
                    <a:pt x="39" y="21"/>
                    <a:pt x="43" y="27"/>
                    <a:pt x="48" y="34"/>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17" name="Forme libre 2116"/>
            <p:cNvSpPr>
              <a:spLocks noChangeArrowheads="1"/>
            </p:cNvSpPr>
            <p:nvPr userDrawn="1"/>
          </p:nvSpPr>
          <p:spPr bwMode="auto">
            <a:xfrm>
              <a:off x="5308600" y="2854325"/>
              <a:ext cx="587375" cy="608013"/>
            </a:xfrm>
            <a:custGeom>
              <a:avLst/>
              <a:gdLst>
                <a:gd name="T0" fmla="*/ 1043 w 1630"/>
                <a:gd name="T1" fmla="*/ 385 h 1689"/>
                <a:gd name="T2" fmla="*/ 992 w 1630"/>
                <a:gd name="T3" fmla="*/ 461 h 1689"/>
                <a:gd name="T4" fmla="*/ 786 w 1630"/>
                <a:gd name="T5" fmla="*/ 565 h 1689"/>
                <a:gd name="T6" fmla="*/ 618 w 1630"/>
                <a:gd name="T7" fmla="*/ 707 h 1689"/>
                <a:gd name="T8" fmla="*/ 317 w 1630"/>
                <a:gd name="T9" fmla="*/ 1556 h 1689"/>
                <a:gd name="T10" fmla="*/ 184 w 1630"/>
                <a:gd name="T11" fmla="*/ 1684 h 1689"/>
                <a:gd name="T12" fmla="*/ 163 w 1630"/>
                <a:gd name="T13" fmla="*/ 1474 h 1689"/>
                <a:gd name="T14" fmla="*/ 279 w 1630"/>
                <a:gd name="T15" fmla="*/ 1069 h 1689"/>
                <a:gd name="T16" fmla="*/ 285 w 1630"/>
                <a:gd name="T17" fmla="*/ 834 h 1689"/>
                <a:gd name="T18" fmla="*/ 131 w 1630"/>
                <a:gd name="T19" fmla="*/ 631 h 1689"/>
                <a:gd name="T20" fmla="*/ 32 w 1630"/>
                <a:gd name="T21" fmla="*/ 487 h 1689"/>
                <a:gd name="T22" fmla="*/ 54 w 1630"/>
                <a:gd name="T23" fmla="*/ 463 h 1689"/>
                <a:gd name="T24" fmla="*/ 372 w 1630"/>
                <a:gd name="T25" fmla="*/ 220 h 1689"/>
                <a:gd name="T26" fmla="*/ 511 w 1630"/>
                <a:gd name="T27" fmla="*/ 119 h 1689"/>
                <a:gd name="T28" fmla="*/ 723 w 1630"/>
                <a:gd name="T29" fmla="*/ 234 h 1689"/>
                <a:gd name="T30" fmla="*/ 714 w 1630"/>
                <a:gd name="T31" fmla="*/ 89 h 1689"/>
                <a:gd name="T32" fmla="*/ 832 w 1630"/>
                <a:gd name="T33" fmla="*/ 2 h 1689"/>
                <a:gd name="T34" fmla="*/ 914 w 1630"/>
                <a:gd name="T35" fmla="*/ 49 h 1689"/>
                <a:gd name="T36" fmla="*/ 1073 w 1630"/>
                <a:gd name="T37" fmla="*/ 89 h 1689"/>
                <a:gd name="T38" fmla="*/ 1084 w 1630"/>
                <a:gd name="T39" fmla="*/ 119 h 1689"/>
                <a:gd name="T40" fmla="*/ 1117 w 1630"/>
                <a:gd name="T41" fmla="*/ 160 h 1689"/>
                <a:gd name="T42" fmla="*/ 1340 w 1630"/>
                <a:gd name="T43" fmla="*/ 99 h 1689"/>
                <a:gd name="T44" fmla="*/ 1395 w 1630"/>
                <a:gd name="T45" fmla="*/ 66 h 1689"/>
                <a:gd name="T46" fmla="*/ 1429 w 1630"/>
                <a:gd name="T47" fmla="*/ 63 h 1689"/>
                <a:gd name="T48" fmla="*/ 1545 w 1630"/>
                <a:gd name="T49" fmla="*/ 64 h 1689"/>
                <a:gd name="T50" fmla="*/ 1627 w 1630"/>
                <a:gd name="T51" fmla="*/ 167 h 1689"/>
                <a:gd name="T52" fmla="*/ 1624 w 1630"/>
                <a:gd name="T53" fmla="*/ 200 h 1689"/>
                <a:gd name="T54" fmla="*/ 1472 w 1630"/>
                <a:gd name="T55" fmla="*/ 270 h 1689"/>
                <a:gd name="T56" fmla="*/ 1443 w 1630"/>
                <a:gd name="T57" fmla="*/ 286 h 1689"/>
                <a:gd name="T58" fmla="*/ 1365 w 1630"/>
                <a:gd name="T59" fmla="*/ 309 h 1689"/>
                <a:gd name="T60" fmla="*/ 1043 w 1630"/>
                <a:gd name="T61" fmla="*/ 385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30" h="1689">
                  <a:moveTo>
                    <a:pt x="1043" y="385"/>
                  </a:moveTo>
                  <a:cubicBezTo>
                    <a:pt x="1033" y="415"/>
                    <a:pt x="1020" y="443"/>
                    <a:pt x="992" y="461"/>
                  </a:cubicBezTo>
                  <a:cubicBezTo>
                    <a:pt x="929" y="507"/>
                    <a:pt x="870" y="551"/>
                    <a:pt x="786" y="565"/>
                  </a:cubicBezTo>
                  <a:cubicBezTo>
                    <a:pt x="710" y="577"/>
                    <a:pt x="658" y="646"/>
                    <a:pt x="618" y="707"/>
                  </a:cubicBezTo>
                  <a:cubicBezTo>
                    <a:pt x="447" y="965"/>
                    <a:pt x="339" y="1246"/>
                    <a:pt x="317" y="1556"/>
                  </a:cubicBezTo>
                  <a:cubicBezTo>
                    <a:pt x="310" y="1652"/>
                    <a:pt x="276" y="1688"/>
                    <a:pt x="184" y="1684"/>
                  </a:cubicBezTo>
                  <a:cubicBezTo>
                    <a:pt x="140" y="1617"/>
                    <a:pt x="157" y="1546"/>
                    <a:pt x="163" y="1474"/>
                  </a:cubicBezTo>
                  <a:cubicBezTo>
                    <a:pt x="181" y="1333"/>
                    <a:pt x="256" y="1210"/>
                    <a:pt x="279" y="1069"/>
                  </a:cubicBezTo>
                  <a:cubicBezTo>
                    <a:pt x="293" y="990"/>
                    <a:pt x="285" y="912"/>
                    <a:pt x="285" y="834"/>
                  </a:cubicBezTo>
                  <a:cubicBezTo>
                    <a:pt x="284" y="730"/>
                    <a:pt x="250" y="652"/>
                    <a:pt x="131" y="631"/>
                  </a:cubicBezTo>
                  <a:cubicBezTo>
                    <a:pt x="61" y="619"/>
                    <a:pt x="0" y="579"/>
                    <a:pt x="32" y="487"/>
                  </a:cubicBezTo>
                  <a:cubicBezTo>
                    <a:pt x="38" y="477"/>
                    <a:pt x="45" y="469"/>
                    <a:pt x="54" y="463"/>
                  </a:cubicBezTo>
                  <a:cubicBezTo>
                    <a:pt x="177" y="405"/>
                    <a:pt x="311" y="364"/>
                    <a:pt x="372" y="220"/>
                  </a:cubicBezTo>
                  <a:cubicBezTo>
                    <a:pt x="395" y="165"/>
                    <a:pt x="447" y="128"/>
                    <a:pt x="511" y="119"/>
                  </a:cubicBezTo>
                  <a:cubicBezTo>
                    <a:pt x="586" y="139"/>
                    <a:pt x="635" y="208"/>
                    <a:pt x="723" y="234"/>
                  </a:cubicBezTo>
                  <a:cubicBezTo>
                    <a:pt x="703" y="182"/>
                    <a:pt x="674" y="133"/>
                    <a:pt x="714" y="89"/>
                  </a:cubicBezTo>
                  <a:cubicBezTo>
                    <a:pt x="748" y="52"/>
                    <a:pt x="780" y="14"/>
                    <a:pt x="832" y="2"/>
                  </a:cubicBezTo>
                  <a:cubicBezTo>
                    <a:pt x="870" y="0"/>
                    <a:pt x="893" y="25"/>
                    <a:pt x="914" y="49"/>
                  </a:cubicBezTo>
                  <a:cubicBezTo>
                    <a:pt x="955" y="107"/>
                    <a:pt x="1033" y="21"/>
                    <a:pt x="1073" y="89"/>
                  </a:cubicBezTo>
                  <a:cubicBezTo>
                    <a:pt x="1079" y="98"/>
                    <a:pt x="1082" y="109"/>
                    <a:pt x="1084" y="119"/>
                  </a:cubicBezTo>
                  <a:cubicBezTo>
                    <a:pt x="1084" y="144"/>
                    <a:pt x="1087" y="173"/>
                    <a:pt x="1117" y="160"/>
                  </a:cubicBezTo>
                  <a:cubicBezTo>
                    <a:pt x="1191" y="133"/>
                    <a:pt x="1272" y="144"/>
                    <a:pt x="1340" y="99"/>
                  </a:cubicBezTo>
                  <a:cubicBezTo>
                    <a:pt x="1360" y="90"/>
                    <a:pt x="1375" y="75"/>
                    <a:pt x="1395" y="66"/>
                  </a:cubicBezTo>
                  <a:cubicBezTo>
                    <a:pt x="1406" y="63"/>
                    <a:pt x="1417" y="63"/>
                    <a:pt x="1429" y="63"/>
                  </a:cubicBezTo>
                  <a:cubicBezTo>
                    <a:pt x="1467" y="70"/>
                    <a:pt x="1507" y="38"/>
                    <a:pt x="1545" y="64"/>
                  </a:cubicBezTo>
                  <a:cubicBezTo>
                    <a:pt x="1574" y="96"/>
                    <a:pt x="1601" y="131"/>
                    <a:pt x="1627" y="167"/>
                  </a:cubicBezTo>
                  <a:cubicBezTo>
                    <a:pt x="1629" y="179"/>
                    <a:pt x="1627" y="189"/>
                    <a:pt x="1624" y="200"/>
                  </a:cubicBezTo>
                  <a:cubicBezTo>
                    <a:pt x="1589" y="257"/>
                    <a:pt x="1527" y="255"/>
                    <a:pt x="1472" y="270"/>
                  </a:cubicBezTo>
                  <a:cubicBezTo>
                    <a:pt x="1461" y="275"/>
                    <a:pt x="1452" y="281"/>
                    <a:pt x="1443" y="286"/>
                  </a:cubicBezTo>
                  <a:cubicBezTo>
                    <a:pt x="1418" y="299"/>
                    <a:pt x="1391" y="302"/>
                    <a:pt x="1365" y="309"/>
                  </a:cubicBezTo>
                  <a:cubicBezTo>
                    <a:pt x="1256" y="335"/>
                    <a:pt x="1149" y="357"/>
                    <a:pt x="1043" y="385"/>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18" name="Forme libre 2117"/>
            <p:cNvSpPr>
              <a:spLocks noChangeArrowheads="1"/>
            </p:cNvSpPr>
            <p:nvPr userDrawn="1"/>
          </p:nvSpPr>
          <p:spPr bwMode="auto">
            <a:xfrm>
              <a:off x="5456238" y="3679825"/>
              <a:ext cx="395287" cy="547688"/>
            </a:xfrm>
            <a:custGeom>
              <a:avLst/>
              <a:gdLst>
                <a:gd name="T0" fmla="*/ 789 w 1096"/>
                <a:gd name="T1" fmla="*/ 249 h 1523"/>
                <a:gd name="T2" fmla="*/ 971 w 1096"/>
                <a:gd name="T3" fmla="*/ 32 h 1523"/>
                <a:gd name="T4" fmla="*/ 1047 w 1096"/>
                <a:gd name="T5" fmla="*/ 35 h 1523"/>
                <a:gd name="T6" fmla="*/ 1057 w 1096"/>
                <a:gd name="T7" fmla="*/ 205 h 1523"/>
                <a:gd name="T8" fmla="*/ 895 w 1096"/>
                <a:gd name="T9" fmla="*/ 624 h 1523"/>
                <a:gd name="T10" fmla="*/ 754 w 1096"/>
                <a:gd name="T11" fmla="*/ 1210 h 1523"/>
                <a:gd name="T12" fmla="*/ 745 w 1096"/>
                <a:gd name="T13" fmla="*/ 1346 h 1523"/>
                <a:gd name="T14" fmla="*/ 698 w 1096"/>
                <a:gd name="T15" fmla="*/ 1507 h 1523"/>
                <a:gd name="T16" fmla="*/ 650 w 1096"/>
                <a:gd name="T17" fmla="*/ 1516 h 1523"/>
                <a:gd name="T18" fmla="*/ 626 w 1096"/>
                <a:gd name="T19" fmla="*/ 1467 h 1523"/>
                <a:gd name="T20" fmla="*/ 649 w 1096"/>
                <a:gd name="T21" fmla="*/ 926 h 1523"/>
                <a:gd name="T22" fmla="*/ 653 w 1096"/>
                <a:gd name="T23" fmla="*/ 847 h 1523"/>
                <a:gd name="T24" fmla="*/ 630 w 1096"/>
                <a:gd name="T25" fmla="*/ 775 h 1523"/>
                <a:gd name="T26" fmla="*/ 563 w 1096"/>
                <a:gd name="T27" fmla="*/ 806 h 1523"/>
                <a:gd name="T28" fmla="*/ 386 w 1096"/>
                <a:gd name="T29" fmla="*/ 905 h 1523"/>
                <a:gd name="T30" fmla="*/ 79 w 1096"/>
                <a:gd name="T31" fmla="*/ 758 h 1523"/>
                <a:gd name="T32" fmla="*/ 7 w 1096"/>
                <a:gd name="T33" fmla="*/ 508 h 1523"/>
                <a:gd name="T34" fmla="*/ 41 w 1096"/>
                <a:gd name="T35" fmla="*/ 430 h 1523"/>
                <a:gd name="T36" fmla="*/ 154 w 1096"/>
                <a:gd name="T37" fmla="*/ 488 h 1523"/>
                <a:gd name="T38" fmla="*/ 437 w 1096"/>
                <a:gd name="T39" fmla="*/ 561 h 1523"/>
                <a:gd name="T40" fmla="*/ 789 w 1096"/>
                <a:gd name="T41" fmla="*/ 249 h 1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6" h="1523">
                  <a:moveTo>
                    <a:pt x="789" y="249"/>
                  </a:moveTo>
                  <a:cubicBezTo>
                    <a:pt x="829" y="161"/>
                    <a:pt x="922" y="115"/>
                    <a:pt x="971" y="32"/>
                  </a:cubicBezTo>
                  <a:cubicBezTo>
                    <a:pt x="991" y="0"/>
                    <a:pt x="1023" y="8"/>
                    <a:pt x="1047" y="35"/>
                  </a:cubicBezTo>
                  <a:cubicBezTo>
                    <a:pt x="1095" y="90"/>
                    <a:pt x="1092" y="152"/>
                    <a:pt x="1057" y="205"/>
                  </a:cubicBezTo>
                  <a:cubicBezTo>
                    <a:pt x="974" y="334"/>
                    <a:pt x="945" y="482"/>
                    <a:pt x="895" y="624"/>
                  </a:cubicBezTo>
                  <a:cubicBezTo>
                    <a:pt x="826" y="816"/>
                    <a:pt x="805" y="1016"/>
                    <a:pt x="754" y="1210"/>
                  </a:cubicBezTo>
                  <a:cubicBezTo>
                    <a:pt x="743" y="1253"/>
                    <a:pt x="745" y="1300"/>
                    <a:pt x="745" y="1346"/>
                  </a:cubicBezTo>
                  <a:cubicBezTo>
                    <a:pt x="745" y="1406"/>
                    <a:pt x="736" y="1459"/>
                    <a:pt x="698" y="1507"/>
                  </a:cubicBezTo>
                  <a:cubicBezTo>
                    <a:pt x="684" y="1520"/>
                    <a:pt x="669" y="1522"/>
                    <a:pt x="650" y="1516"/>
                  </a:cubicBezTo>
                  <a:cubicBezTo>
                    <a:pt x="635" y="1504"/>
                    <a:pt x="623" y="1485"/>
                    <a:pt x="626" y="1467"/>
                  </a:cubicBezTo>
                  <a:cubicBezTo>
                    <a:pt x="659" y="1288"/>
                    <a:pt x="627" y="1106"/>
                    <a:pt x="649" y="926"/>
                  </a:cubicBezTo>
                  <a:cubicBezTo>
                    <a:pt x="652" y="900"/>
                    <a:pt x="655" y="873"/>
                    <a:pt x="653" y="847"/>
                  </a:cubicBezTo>
                  <a:cubicBezTo>
                    <a:pt x="652" y="821"/>
                    <a:pt x="659" y="789"/>
                    <a:pt x="630" y="775"/>
                  </a:cubicBezTo>
                  <a:cubicBezTo>
                    <a:pt x="601" y="761"/>
                    <a:pt x="582" y="787"/>
                    <a:pt x="563" y="806"/>
                  </a:cubicBezTo>
                  <a:cubicBezTo>
                    <a:pt x="514" y="858"/>
                    <a:pt x="447" y="879"/>
                    <a:pt x="386" y="905"/>
                  </a:cubicBezTo>
                  <a:cubicBezTo>
                    <a:pt x="270" y="954"/>
                    <a:pt x="142" y="894"/>
                    <a:pt x="79" y="758"/>
                  </a:cubicBezTo>
                  <a:cubicBezTo>
                    <a:pt x="44" y="680"/>
                    <a:pt x="27" y="593"/>
                    <a:pt x="7" y="508"/>
                  </a:cubicBezTo>
                  <a:cubicBezTo>
                    <a:pt x="0" y="476"/>
                    <a:pt x="14" y="448"/>
                    <a:pt x="41" y="430"/>
                  </a:cubicBezTo>
                  <a:cubicBezTo>
                    <a:pt x="99" y="410"/>
                    <a:pt x="128" y="431"/>
                    <a:pt x="154" y="488"/>
                  </a:cubicBezTo>
                  <a:cubicBezTo>
                    <a:pt x="214" y="619"/>
                    <a:pt x="319" y="641"/>
                    <a:pt x="437" y="561"/>
                  </a:cubicBezTo>
                  <a:cubicBezTo>
                    <a:pt x="566" y="473"/>
                    <a:pt x="688" y="373"/>
                    <a:pt x="789" y="249"/>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19" name="Forme libre 2118"/>
            <p:cNvSpPr>
              <a:spLocks noChangeArrowheads="1"/>
            </p:cNvSpPr>
            <p:nvPr userDrawn="1"/>
          </p:nvSpPr>
          <p:spPr bwMode="auto">
            <a:xfrm>
              <a:off x="5322888" y="3017838"/>
              <a:ext cx="419100" cy="911225"/>
            </a:xfrm>
            <a:custGeom>
              <a:avLst/>
              <a:gdLst>
                <a:gd name="T0" fmla="*/ 1157 w 1166"/>
                <a:gd name="T1" fmla="*/ 2087 h 2533"/>
                <a:gd name="T2" fmla="*/ 1137 w 1166"/>
                <a:gd name="T3" fmla="*/ 2147 h 2533"/>
                <a:gd name="T4" fmla="*/ 892 w 1166"/>
                <a:gd name="T5" fmla="*/ 2401 h 2533"/>
                <a:gd name="T6" fmla="*/ 847 w 1166"/>
                <a:gd name="T7" fmla="*/ 2436 h 2533"/>
                <a:gd name="T8" fmla="*/ 597 w 1166"/>
                <a:gd name="T9" fmla="*/ 2488 h 2533"/>
                <a:gd name="T10" fmla="*/ 514 w 1166"/>
                <a:gd name="T11" fmla="*/ 2399 h 2533"/>
                <a:gd name="T12" fmla="*/ 424 w 1166"/>
                <a:gd name="T13" fmla="*/ 2291 h 2533"/>
                <a:gd name="T14" fmla="*/ 400 w 1166"/>
                <a:gd name="T15" fmla="*/ 2266 h 2533"/>
                <a:gd name="T16" fmla="*/ 314 w 1166"/>
                <a:gd name="T17" fmla="*/ 1904 h 2533"/>
                <a:gd name="T18" fmla="*/ 120 w 1166"/>
                <a:gd name="T19" fmla="*/ 1687 h 2533"/>
                <a:gd name="T20" fmla="*/ 97 w 1166"/>
                <a:gd name="T21" fmla="*/ 1249 h 2533"/>
                <a:gd name="T22" fmla="*/ 149 w 1166"/>
                <a:gd name="T23" fmla="*/ 1214 h 2533"/>
                <a:gd name="T24" fmla="*/ 221 w 1166"/>
                <a:gd name="T25" fmla="*/ 1130 h 2533"/>
                <a:gd name="T26" fmla="*/ 288 w 1166"/>
                <a:gd name="T27" fmla="*/ 817 h 2533"/>
                <a:gd name="T28" fmla="*/ 369 w 1166"/>
                <a:gd name="T29" fmla="*/ 557 h 2533"/>
                <a:gd name="T30" fmla="*/ 482 w 1166"/>
                <a:gd name="T31" fmla="*/ 296 h 2533"/>
                <a:gd name="T32" fmla="*/ 774 w 1166"/>
                <a:gd name="T33" fmla="*/ 42 h 2533"/>
                <a:gd name="T34" fmla="*/ 951 w 1166"/>
                <a:gd name="T35" fmla="*/ 0 h 2533"/>
                <a:gd name="T36" fmla="*/ 953 w 1166"/>
                <a:gd name="T37" fmla="*/ 113 h 2533"/>
                <a:gd name="T38" fmla="*/ 882 w 1166"/>
                <a:gd name="T39" fmla="*/ 183 h 2533"/>
                <a:gd name="T40" fmla="*/ 704 w 1166"/>
                <a:gd name="T41" fmla="*/ 217 h 2533"/>
                <a:gd name="T42" fmla="*/ 595 w 1166"/>
                <a:gd name="T43" fmla="*/ 334 h 2533"/>
                <a:gd name="T44" fmla="*/ 394 w 1166"/>
                <a:gd name="T45" fmla="*/ 704 h 2533"/>
                <a:gd name="T46" fmla="*/ 319 w 1166"/>
                <a:gd name="T47" fmla="*/ 956 h 2533"/>
                <a:gd name="T48" fmla="*/ 302 w 1166"/>
                <a:gd name="T49" fmla="*/ 1067 h 2533"/>
                <a:gd name="T50" fmla="*/ 236 w 1166"/>
                <a:gd name="T51" fmla="*/ 1315 h 2533"/>
                <a:gd name="T52" fmla="*/ 345 w 1166"/>
                <a:gd name="T53" fmla="*/ 1736 h 2533"/>
                <a:gd name="T54" fmla="*/ 427 w 1166"/>
                <a:gd name="T55" fmla="*/ 1858 h 2533"/>
                <a:gd name="T56" fmla="*/ 551 w 1166"/>
                <a:gd name="T57" fmla="*/ 2308 h 2533"/>
                <a:gd name="T58" fmla="*/ 699 w 1166"/>
                <a:gd name="T59" fmla="*/ 2373 h 2533"/>
                <a:gd name="T60" fmla="*/ 913 w 1166"/>
                <a:gd name="T61" fmla="*/ 2266 h 2533"/>
                <a:gd name="T62" fmla="*/ 1107 w 1166"/>
                <a:gd name="T63" fmla="*/ 2110 h 2533"/>
                <a:gd name="T64" fmla="*/ 1157 w 1166"/>
                <a:gd name="T65" fmla="*/ 2087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6" h="2533">
                  <a:moveTo>
                    <a:pt x="1157" y="2087"/>
                  </a:moveTo>
                  <a:cubicBezTo>
                    <a:pt x="1165" y="2112"/>
                    <a:pt x="1151" y="2129"/>
                    <a:pt x="1137" y="2147"/>
                  </a:cubicBezTo>
                  <a:cubicBezTo>
                    <a:pt x="1066" y="2242"/>
                    <a:pt x="977" y="2318"/>
                    <a:pt x="892" y="2401"/>
                  </a:cubicBezTo>
                  <a:cubicBezTo>
                    <a:pt x="878" y="2415"/>
                    <a:pt x="861" y="2424"/>
                    <a:pt x="847" y="2436"/>
                  </a:cubicBezTo>
                  <a:cubicBezTo>
                    <a:pt x="768" y="2517"/>
                    <a:pt x="698" y="2532"/>
                    <a:pt x="597" y="2488"/>
                  </a:cubicBezTo>
                  <a:cubicBezTo>
                    <a:pt x="557" y="2470"/>
                    <a:pt x="525" y="2445"/>
                    <a:pt x="514" y="2399"/>
                  </a:cubicBezTo>
                  <a:cubicBezTo>
                    <a:pt x="502" y="2349"/>
                    <a:pt x="481" y="2306"/>
                    <a:pt x="424" y="2291"/>
                  </a:cubicBezTo>
                  <a:cubicBezTo>
                    <a:pt x="415" y="2285"/>
                    <a:pt x="406" y="2277"/>
                    <a:pt x="400" y="2266"/>
                  </a:cubicBezTo>
                  <a:cubicBezTo>
                    <a:pt x="418" y="2135"/>
                    <a:pt x="336" y="2028"/>
                    <a:pt x="314" y="1904"/>
                  </a:cubicBezTo>
                  <a:cubicBezTo>
                    <a:pt x="299" y="1814"/>
                    <a:pt x="183" y="1765"/>
                    <a:pt x="120" y="1687"/>
                  </a:cubicBezTo>
                  <a:cubicBezTo>
                    <a:pt x="0" y="1537"/>
                    <a:pt x="3" y="1360"/>
                    <a:pt x="97" y="1249"/>
                  </a:cubicBezTo>
                  <a:cubicBezTo>
                    <a:pt x="113" y="1231"/>
                    <a:pt x="126" y="1218"/>
                    <a:pt x="149" y="1214"/>
                  </a:cubicBezTo>
                  <a:cubicBezTo>
                    <a:pt x="186" y="1197"/>
                    <a:pt x="214" y="1171"/>
                    <a:pt x="221" y="1130"/>
                  </a:cubicBezTo>
                  <a:cubicBezTo>
                    <a:pt x="239" y="1024"/>
                    <a:pt x="282" y="925"/>
                    <a:pt x="288" y="817"/>
                  </a:cubicBezTo>
                  <a:cubicBezTo>
                    <a:pt x="293" y="724"/>
                    <a:pt x="319" y="633"/>
                    <a:pt x="369" y="557"/>
                  </a:cubicBezTo>
                  <a:cubicBezTo>
                    <a:pt x="423" y="476"/>
                    <a:pt x="455" y="388"/>
                    <a:pt x="482" y="296"/>
                  </a:cubicBezTo>
                  <a:cubicBezTo>
                    <a:pt x="519" y="172"/>
                    <a:pt x="650" y="62"/>
                    <a:pt x="774" y="42"/>
                  </a:cubicBezTo>
                  <a:cubicBezTo>
                    <a:pt x="834" y="33"/>
                    <a:pt x="893" y="13"/>
                    <a:pt x="951" y="0"/>
                  </a:cubicBezTo>
                  <a:cubicBezTo>
                    <a:pt x="924" y="38"/>
                    <a:pt x="904" y="76"/>
                    <a:pt x="953" y="113"/>
                  </a:cubicBezTo>
                  <a:cubicBezTo>
                    <a:pt x="953" y="159"/>
                    <a:pt x="907" y="160"/>
                    <a:pt x="882" y="183"/>
                  </a:cubicBezTo>
                  <a:cubicBezTo>
                    <a:pt x="780" y="128"/>
                    <a:pt x="771" y="130"/>
                    <a:pt x="704" y="217"/>
                  </a:cubicBezTo>
                  <a:cubicBezTo>
                    <a:pt x="670" y="259"/>
                    <a:pt x="638" y="299"/>
                    <a:pt x="595" y="334"/>
                  </a:cubicBezTo>
                  <a:cubicBezTo>
                    <a:pt x="479" y="430"/>
                    <a:pt x="441" y="571"/>
                    <a:pt x="394" y="704"/>
                  </a:cubicBezTo>
                  <a:cubicBezTo>
                    <a:pt x="365" y="786"/>
                    <a:pt x="343" y="872"/>
                    <a:pt x="319" y="956"/>
                  </a:cubicBezTo>
                  <a:cubicBezTo>
                    <a:pt x="308" y="992"/>
                    <a:pt x="294" y="1027"/>
                    <a:pt x="302" y="1067"/>
                  </a:cubicBezTo>
                  <a:cubicBezTo>
                    <a:pt x="322" y="1160"/>
                    <a:pt x="285" y="1238"/>
                    <a:pt x="236" y="1315"/>
                  </a:cubicBezTo>
                  <a:cubicBezTo>
                    <a:pt x="145" y="1457"/>
                    <a:pt x="192" y="1657"/>
                    <a:pt x="345" y="1736"/>
                  </a:cubicBezTo>
                  <a:cubicBezTo>
                    <a:pt x="401" y="1765"/>
                    <a:pt x="415" y="1803"/>
                    <a:pt x="427" y="1858"/>
                  </a:cubicBezTo>
                  <a:cubicBezTo>
                    <a:pt x="458" y="2011"/>
                    <a:pt x="499" y="2161"/>
                    <a:pt x="551" y="2308"/>
                  </a:cubicBezTo>
                  <a:cubicBezTo>
                    <a:pt x="574" y="2372"/>
                    <a:pt x="623" y="2395"/>
                    <a:pt x="699" y="2373"/>
                  </a:cubicBezTo>
                  <a:cubicBezTo>
                    <a:pt x="777" y="2350"/>
                    <a:pt x="850" y="2317"/>
                    <a:pt x="913" y="2266"/>
                  </a:cubicBezTo>
                  <a:cubicBezTo>
                    <a:pt x="977" y="2215"/>
                    <a:pt x="1056" y="2179"/>
                    <a:pt x="1107" y="2110"/>
                  </a:cubicBezTo>
                  <a:cubicBezTo>
                    <a:pt x="1116" y="2099"/>
                    <a:pt x="1140" y="2096"/>
                    <a:pt x="1157" y="2087"/>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20" name="Forme libre 2119"/>
            <p:cNvSpPr>
              <a:spLocks noChangeArrowheads="1"/>
            </p:cNvSpPr>
            <p:nvPr userDrawn="1"/>
          </p:nvSpPr>
          <p:spPr bwMode="auto">
            <a:xfrm>
              <a:off x="5559425" y="4148138"/>
              <a:ext cx="409575" cy="174625"/>
            </a:xfrm>
            <a:custGeom>
              <a:avLst/>
              <a:gdLst>
                <a:gd name="T0" fmla="*/ 618 w 1137"/>
                <a:gd name="T1" fmla="*/ 435 h 485"/>
                <a:gd name="T2" fmla="*/ 508 w 1137"/>
                <a:gd name="T3" fmla="*/ 414 h 485"/>
                <a:gd name="T4" fmla="*/ 55 w 1137"/>
                <a:gd name="T5" fmla="*/ 290 h 485"/>
                <a:gd name="T6" fmla="*/ 0 w 1137"/>
                <a:gd name="T7" fmla="*/ 250 h 485"/>
                <a:gd name="T8" fmla="*/ 128 w 1137"/>
                <a:gd name="T9" fmla="*/ 128 h 485"/>
                <a:gd name="T10" fmla="*/ 183 w 1137"/>
                <a:gd name="T11" fmla="*/ 130 h 485"/>
                <a:gd name="T12" fmla="*/ 285 w 1137"/>
                <a:gd name="T13" fmla="*/ 160 h 485"/>
                <a:gd name="T14" fmla="*/ 437 w 1137"/>
                <a:gd name="T15" fmla="*/ 208 h 485"/>
                <a:gd name="T16" fmla="*/ 507 w 1137"/>
                <a:gd name="T17" fmla="*/ 202 h 485"/>
                <a:gd name="T18" fmla="*/ 528 w 1137"/>
                <a:gd name="T19" fmla="*/ 183 h 485"/>
                <a:gd name="T20" fmla="*/ 576 w 1137"/>
                <a:gd name="T21" fmla="*/ 179 h 485"/>
                <a:gd name="T22" fmla="*/ 597 w 1137"/>
                <a:gd name="T23" fmla="*/ 160 h 485"/>
                <a:gd name="T24" fmla="*/ 597 w 1137"/>
                <a:gd name="T25" fmla="*/ 160 h 485"/>
                <a:gd name="T26" fmla="*/ 849 w 1137"/>
                <a:gd name="T27" fmla="*/ 69 h 485"/>
                <a:gd name="T28" fmla="*/ 872 w 1137"/>
                <a:gd name="T29" fmla="*/ 66 h 485"/>
                <a:gd name="T30" fmla="*/ 918 w 1137"/>
                <a:gd name="T31" fmla="*/ 46 h 485"/>
                <a:gd name="T32" fmla="*/ 1031 w 1137"/>
                <a:gd name="T33" fmla="*/ 20 h 485"/>
                <a:gd name="T34" fmla="*/ 1122 w 1137"/>
                <a:gd name="T35" fmla="*/ 113 h 485"/>
                <a:gd name="T36" fmla="*/ 1101 w 1137"/>
                <a:gd name="T37" fmla="*/ 298 h 485"/>
                <a:gd name="T38" fmla="*/ 1101 w 1137"/>
                <a:gd name="T39" fmla="*/ 298 h 485"/>
                <a:gd name="T40" fmla="*/ 1078 w 1137"/>
                <a:gd name="T41" fmla="*/ 319 h 485"/>
                <a:gd name="T42" fmla="*/ 1057 w 1137"/>
                <a:gd name="T43" fmla="*/ 321 h 485"/>
                <a:gd name="T44" fmla="*/ 1032 w 1137"/>
                <a:gd name="T45" fmla="*/ 342 h 485"/>
                <a:gd name="T46" fmla="*/ 1031 w 1137"/>
                <a:gd name="T47" fmla="*/ 342 h 485"/>
                <a:gd name="T48" fmla="*/ 1023 w 1137"/>
                <a:gd name="T49" fmla="*/ 360 h 485"/>
                <a:gd name="T50" fmla="*/ 1032 w 1137"/>
                <a:gd name="T51" fmla="*/ 366 h 485"/>
                <a:gd name="T52" fmla="*/ 1101 w 1137"/>
                <a:gd name="T53" fmla="*/ 366 h 485"/>
                <a:gd name="T54" fmla="*/ 1101 w 1137"/>
                <a:gd name="T55" fmla="*/ 400 h 485"/>
                <a:gd name="T56" fmla="*/ 1073 w 1137"/>
                <a:gd name="T57" fmla="*/ 420 h 485"/>
                <a:gd name="T58" fmla="*/ 908 w 1137"/>
                <a:gd name="T59" fmla="*/ 421 h 485"/>
                <a:gd name="T60" fmla="*/ 864 w 1137"/>
                <a:gd name="T61" fmla="*/ 405 h 485"/>
                <a:gd name="T62" fmla="*/ 676 w 1137"/>
                <a:gd name="T63" fmla="*/ 469 h 485"/>
                <a:gd name="T64" fmla="*/ 618 w 1137"/>
                <a:gd name="T65" fmla="*/ 43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7" h="485">
                  <a:moveTo>
                    <a:pt x="618" y="435"/>
                  </a:moveTo>
                  <a:cubicBezTo>
                    <a:pt x="585" y="415"/>
                    <a:pt x="547" y="414"/>
                    <a:pt x="508" y="414"/>
                  </a:cubicBezTo>
                  <a:cubicBezTo>
                    <a:pt x="347" y="414"/>
                    <a:pt x="201" y="348"/>
                    <a:pt x="55" y="290"/>
                  </a:cubicBezTo>
                  <a:cubicBezTo>
                    <a:pt x="35" y="282"/>
                    <a:pt x="18" y="264"/>
                    <a:pt x="0" y="250"/>
                  </a:cubicBezTo>
                  <a:cubicBezTo>
                    <a:pt x="14" y="179"/>
                    <a:pt x="78" y="162"/>
                    <a:pt x="128" y="128"/>
                  </a:cubicBezTo>
                  <a:cubicBezTo>
                    <a:pt x="146" y="124"/>
                    <a:pt x="165" y="127"/>
                    <a:pt x="183" y="130"/>
                  </a:cubicBezTo>
                  <a:cubicBezTo>
                    <a:pt x="220" y="133"/>
                    <a:pt x="250" y="150"/>
                    <a:pt x="285" y="160"/>
                  </a:cubicBezTo>
                  <a:cubicBezTo>
                    <a:pt x="339" y="166"/>
                    <a:pt x="366" y="253"/>
                    <a:pt x="437" y="208"/>
                  </a:cubicBezTo>
                  <a:cubicBezTo>
                    <a:pt x="460" y="206"/>
                    <a:pt x="484" y="205"/>
                    <a:pt x="507" y="202"/>
                  </a:cubicBezTo>
                  <a:cubicBezTo>
                    <a:pt x="514" y="195"/>
                    <a:pt x="522" y="191"/>
                    <a:pt x="528" y="183"/>
                  </a:cubicBezTo>
                  <a:cubicBezTo>
                    <a:pt x="543" y="182"/>
                    <a:pt x="560" y="180"/>
                    <a:pt x="576" y="179"/>
                  </a:cubicBezTo>
                  <a:cubicBezTo>
                    <a:pt x="583" y="173"/>
                    <a:pt x="589" y="166"/>
                    <a:pt x="597" y="160"/>
                  </a:cubicBezTo>
                  <a:lnTo>
                    <a:pt x="597" y="160"/>
                  </a:lnTo>
                  <a:cubicBezTo>
                    <a:pt x="689" y="148"/>
                    <a:pt x="770" y="113"/>
                    <a:pt x="849" y="69"/>
                  </a:cubicBezTo>
                  <a:cubicBezTo>
                    <a:pt x="857" y="69"/>
                    <a:pt x="864" y="67"/>
                    <a:pt x="872" y="66"/>
                  </a:cubicBezTo>
                  <a:cubicBezTo>
                    <a:pt x="884" y="53"/>
                    <a:pt x="905" y="58"/>
                    <a:pt x="918" y="46"/>
                  </a:cubicBezTo>
                  <a:cubicBezTo>
                    <a:pt x="956" y="37"/>
                    <a:pt x="992" y="29"/>
                    <a:pt x="1031" y="20"/>
                  </a:cubicBezTo>
                  <a:cubicBezTo>
                    <a:pt x="1112" y="0"/>
                    <a:pt x="1136" y="52"/>
                    <a:pt x="1122" y="113"/>
                  </a:cubicBezTo>
                  <a:cubicBezTo>
                    <a:pt x="1110" y="174"/>
                    <a:pt x="1113" y="237"/>
                    <a:pt x="1101" y="298"/>
                  </a:cubicBezTo>
                  <a:lnTo>
                    <a:pt x="1101" y="298"/>
                  </a:lnTo>
                  <a:cubicBezTo>
                    <a:pt x="1093" y="305"/>
                    <a:pt x="1086" y="311"/>
                    <a:pt x="1078" y="319"/>
                  </a:cubicBezTo>
                  <a:cubicBezTo>
                    <a:pt x="1070" y="319"/>
                    <a:pt x="1063" y="321"/>
                    <a:pt x="1057" y="321"/>
                  </a:cubicBezTo>
                  <a:cubicBezTo>
                    <a:pt x="1049" y="328"/>
                    <a:pt x="1041" y="336"/>
                    <a:pt x="1032" y="342"/>
                  </a:cubicBezTo>
                  <a:lnTo>
                    <a:pt x="1031" y="342"/>
                  </a:lnTo>
                  <a:cubicBezTo>
                    <a:pt x="1021" y="345"/>
                    <a:pt x="1018" y="351"/>
                    <a:pt x="1023" y="360"/>
                  </a:cubicBezTo>
                  <a:cubicBezTo>
                    <a:pt x="1025" y="365"/>
                    <a:pt x="1029" y="366"/>
                    <a:pt x="1032" y="366"/>
                  </a:cubicBezTo>
                  <a:cubicBezTo>
                    <a:pt x="1055" y="366"/>
                    <a:pt x="1078" y="366"/>
                    <a:pt x="1101" y="366"/>
                  </a:cubicBezTo>
                  <a:cubicBezTo>
                    <a:pt x="1107" y="377"/>
                    <a:pt x="1109" y="388"/>
                    <a:pt x="1101" y="400"/>
                  </a:cubicBezTo>
                  <a:cubicBezTo>
                    <a:pt x="1093" y="409"/>
                    <a:pt x="1084" y="415"/>
                    <a:pt x="1073" y="420"/>
                  </a:cubicBezTo>
                  <a:cubicBezTo>
                    <a:pt x="1018" y="428"/>
                    <a:pt x="963" y="426"/>
                    <a:pt x="908" y="421"/>
                  </a:cubicBezTo>
                  <a:cubicBezTo>
                    <a:pt x="893" y="418"/>
                    <a:pt x="879" y="409"/>
                    <a:pt x="864" y="405"/>
                  </a:cubicBezTo>
                  <a:cubicBezTo>
                    <a:pt x="791" y="397"/>
                    <a:pt x="751" y="484"/>
                    <a:pt x="676" y="469"/>
                  </a:cubicBezTo>
                  <a:cubicBezTo>
                    <a:pt x="647" y="469"/>
                    <a:pt x="627" y="458"/>
                    <a:pt x="618" y="435"/>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21" name="Forme libre 2120"/>
            <p:cNvSpPr>
              <a:spLocks noChangeArrowheads="1"/>
            </p:cNvSpPr>
            <p:nvPr userDrawn="1"/>
          </p:nvSpPr>
          <p:spPr bwMode="auto">
            <a:xfrm>
              <a:off x="5711825" y="2960688"/>
              <a:ext cx="330200" cy="134937"/>
            </a:xfrm>
            <a:custGeom>
              <a:avLst/>
              <a:gdLst>
                <a:gd name="T0" fmla="*/ 831 w 916"/>
                <a:gd name="T1" fmla="*/ 159 h 373"/>
                <a:gd name="T2" fmla="*/ 196 w 916"/>
                <a:gd name="T3" fmla="*/ 338 h 373"/>
                <a:gd name="T4" fmla="*/ 109 w 916"/>
                <a:gd name="T5" fmla="*/ 364 h 373"/>
                <a:gd name="T6" fmla="*/ 39 w 916"/>
                <a:gd name="T7" fmla="*/ 342 h 373"/>
                <a:gd name="T8" fmla="*/ 74 w 916"/>
                <a:gd name="T9" fmla="*/ 234 h 373"/>
                <a:gd name="T10" fmla="*/ 555 w 916"/>
                <a:gd name="T11" fmla="*/ 92 h 373"/>
                <a:gd name="T12" fmla="*/ 607 w 916"/>
                <a:gd name="T13" fmla="*/ 72 h 373"/>
                <a:gd name="T14" fmla="*/ 747 w 916"/>
                <a:gd name="T15" fmla="*/ 13 h 373"/>
                <a:gd name="T16" fmla="*/ 907 w 916"/>
                <a:gd name="T17" fmla="*/ 78 h 373"/>
                <a:gd name="T18" fmla="*/ 915 w 916"/>
                <a:gd name="T19" fmla="*/ 109 h 373"/>
                <a:gd name="T20" fmla="*/ 888 w 916"/>
                <a:gd name="T21" fmla="*/ 142 h 373"/>
                <a:gd name="T22" fmla="*/ 831 w 916"/>
                <a:gd name="T23" fmla="*/ 159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6" h="373">
                  <a:moveTo>
                    <a:pt x="831" y="159"/>
                  </a:moveTo>
                  <a:cubicBezTo>
                    <a:pt x="616" y="207"/>
                    <a:pt x="407" y="277"/>
                    <a:pt x="196" y="338"/>
                  </a:cubicBezTo>
                  <a:cubicBezTo>
                    <a:pt x="167" y="347"/>
                    <a:pt x="138" y="356"/>
                    <a:pt x="109" y="364"/>
                  </a:cubicBezTo>
                  <a:cubicBezTo>
                    <a:pt x="81" y="372"/>
                    <a:pt x="58" y="370"/>
                    <a:pt x="39" y="342"/>
                  </a:cubicBezTo>
                  <a:cubicBezTo>
                    <a:pt x="0" y="288"/>
                    <a:pt x="8" y="254"/>
                    <a:pt x="74" y="234"/>
                  </a:cubicBezTo>
                  <a:cubicBezTo>
                    <a:pt x="234" y="185"/>
                    <a:pt x="394" y="139"/>
                    <a:pt x="555" y="92"/>
                  </a:cubicBezTo>
                  <a:cubicBezTo>
                    <a:pt x="573" y="87"/>
                    <a:pt x="593" y="86"/>
                    <a:pt x="607" y="72"/>
                  </a:cubicBezTo>
                  <a:cubicBezTo>
                    <a:pt x="642" y="25"/>
                    <a:pt x="694" y="19"/>
                    <a:pt x="747" y="13"/>
                  </a:cubicBezTo>
                  <a:cubicBezTo>
                    <a:pt x="814" y="0"/>
                    <a:pt x="863" y="34"/>
                    <a:pt x="907" y="78"/>
                  </a:cubicBezTo>
                  <a:cubicBezTo>
                    <a:pt x="912" y="87"/>
                    <a:pt x="915" y="98"/>
                    <a:pt x="915" y="109"/>
                  </a:cubicBezTo>
                  <a:cubicBezTo>
                    <a:pt x="911" y="124"/>
                    <a:pt x="898" y="133"/>
                    <a:pt x="888" y="142"/>
                  </a:cubicBezTo>
                  <a:cubicBezTo>
                    <a:pt x="869" y="153"/>
                    <a:pt x="848" y="147"/>
                    <a:pt x="831" y="159"/>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22" name="Forme libre 2121"/>
            <p:cNvSpPr>
              <a:spLocks noChangeArrowheads="1"/>
            </p:cNvSpPr>
            <p:nvPr userDrawn="1"/>
          </p:nvSpPr>
          <p:spPr bwMode="auto">
            <a:xfrm>
              <a:off x="5680075" y="2927350"/>
              <a:ext cx="190500" cy="87313"/>
            </a:xfrm>
            <a:custGeom>
              <a:avLst/>
              <a:gdLst>
                <a:gd name="T0" fmla="*/ 395 w 529"/>
                <a:gd name="T1" fmla="*/ 29 h 242"/>
                <a:gd name="T2" fmla="*/ 414 w 529"/>
                <a:gd name="T3" fmla="*/ 24 h 242"/>
                <a:gd name="T4" fmla="*/ 513 w 529"/>
                <a:gd name="T5" fmla="*/ 111 h 242"/>
                <a:gd name="T6" fmla="*/ 492 w 529"/>
                <a:gd name="T7" fmla="*/ 137 h 242"/>
                <a:gd name="T8" fmla="*/ 446 w 529"/>
                <a:gd name="T9" fmla="*/ 154 h 242"/>
                <a:gd name="T10" fmla="*/ 417 w 529"/>
                <a:gd name="T11" fmla="*/ 163 h 242"/>
                <a:gd name="T12" fmla="*/ 374 w 529"/>
                <a:gd name="T13" fmla="*/ 177 h 242"/>
                <a:gd name="T14" fmla="*/ 348 w 529"/>
                <a:gd name="T15" fmla="*/ 166 h 242"/>
                <a:gd name="T16" fmla="*/ 131 w 529"/>
                <a:gd name="T17" fmla="*/ 223 h 242"/>
                <a:gd name="T18" fmla="*/ 11 w 529"/>
                <a:gd name="T19" fmla="*/ 178 h 242"/>
                <a:gd name="T20" fmla="*/ 62 w 529"/>
                <a:gd name="T21" fmla="*/ 111 h 242"/>
                <a:gd name="T22" fmla="*/ 322 w 529"/>
                <a:gd name="T23" fmla="*/ 47 h 242"/>
                <a:gd name="T24" fmla="*/ 395 w 529"/>
                <a:gd name="T25" fmla="*/ 29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9" h="242">
                  <a:moveTo>
                    <a:pt x="395" y="29"/>
                  </a:moveTo>
                  <a:cubicBezTo>
                    <a:pt x="401" y="24"/>
                    <a:pt x="408" y="24"/>
                    <a:pt x="414" y="24"/>
                  </a:cubicBezTo>
                  <a:cubicBezTo>
                    <a:pt x="493" y="0"/>
                    <a:pt x="528" y="29"/>
                    <a:pt x="513" y="111"/>
                  </a:cubicBezTo>
                  <a:cubicBezTo>
                    <a:pt x="508" y="122"/>
                    <a:pt x="501" y="130"/>
                    <a:pt x="492" y="137"/>
                  </a:cubicBezTo>
                  <a:cubicBezTo>
                    <a:pt x="478" y="145"/>
                    <a:pt x="463" y="151"/>
                    <a:pt x="446" y="154"/>
                  </a:cubicBezTo>
                  <a:cubicBezTo>
                    <a:pt x="437" y="157"/>
                    <a:pt x="426" y="160"/>
                    <a:pt x="417" y="163"/>
                  </a:cubicBezTo>
                  <a:cubicBezTo>
                    <a:pt x="401" y="166"/>
                    <a:pt x="388" y="172"/>
                    <a:pt x="374" y="177"/>
                  </a:cubicBezTo>
                  <a:cubicBezTo>
                    <a:pt x="363" y="177"/>
                    <a:pt x="356" y="174"/>
                    <a:pt x="348" y="166"/>
                  </a:cubicBezTo>
                  <a:cubicBezTo>
                    <a:pt x="270" y="166"/>
                    <a:pt x="201" y="201"/>
                    <a:pt x="131" y="223"/>
                  </a:cubicBezTo>
                  <a:cubicBezTo>
                    <a:pt x="73" y="241"/>
                    <a:pt x="38" y="226"/>
                    <a:pt x="11" y="178"/>
                  </a:cubicBezTo>
                  <a:cubicBezTo>
                    <a:pt x="0" y="134"/>
                    <a:pt x="26" y="119"/>
                    <a:pt x="62" y="111"/>
                  </a:cubicBezTo>
                  <a:cubicBezTo>
                    <a:pt x="149" y="91"/>
                    <a:pt x="235" y="68"/>
                    <a:pt x="322" y="47"/>
                  </a:cubicBezTo>
                  <a:cubicBezTo>
                    <a:pt x="343" y="30"/>
                    <a:pt x="374" y="46"/>
                    <a:pt x="395" y="29"/>
                  </a:cubicBezTo>
                </a:path>
              </a:pathLst>
            </a:custGeom>
            <a:solidFill>
              <a:srgbClr val="E2E2E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23" name="Forme libre 2122"/>
            <p:cNvSpPr>
              <a:spLocks noChangeArrowheads="1"/>
            </p:cNvSpPr>
            <p:nvPr userDrawn="1"/>
          </p:nvSpPr>
          <p:spPr bwMode="auto">
            <a:xfrm>
              <a:off x="5797550" y="2930525"/>
              <a:ext cx="217488" cy="71438"/>
            </a:xfrm>
            <a:custGeom>
              <a:avLst/>
              <a:gdLst>
                <a:gd name="T0" fmla="*/ 22 w 606"/>
                <a:gd name="T1" fmla="*/ 158 h 200"/>
                <a:gd name="T2" fmla="*/ 41 w 606"/>
                <a:gd name="T3" fmla="*/ 153 h 200"/>
                <a:gd name="T4" fmla="*/ 92 w 606"/>
                <a:gd name="T5" fmla="*/ 136 h 200"/>
                <a:gd name="T6" fmla="*/ 90 w 606"/>
                <a:gd name="T7" fmla="*/ 130 h 200"/>
                <a:gd name="T8" fmla="*/ 147 w 606"/>
                <a:gd name="T9" fmla="*/ 113 h 200"/>
                <a:gd name="T10" fmla="*/ 160 w 606"/>
                <a:gd name="T11" fmla="*/ 110 h 200"/>
                <a:gd name="T12" fmla="*/ 402 w 606"/>
                <a:gd name="T13" fmla="*/ 5 h 200"/>
                <a:gd name="T14" fmla="*/ 452 w 606"/>
                <a:gd name="T15" fmla="*/ 10 h 200"/>
                <a:gd name="T16" fmla="*/ 602 w 606"/>
                <a:gd name="T17" fmla="*/ 81 h 200"/>
                <a:gd name="T18" fmla="*/ 600 w 606"/>
                <a:gd name="T19" fmla="*/ 112 h 200"/>
                <a:gd name="T20" fmla="*/ 522 w 606"/>
                <a:gd name="T21" fmla="*/ 130 h 200"/>
                <a:gd name="T22" fmla="*/ 367 w 606"/>
                <a:gd name="T23" fmla="*/ 159 h 200"/>
                <a:gd name="T24" fmla="*/ 260 w 606"/>
                <a:gd name="T25" fmla="*/ 147 h 200"/>
                <a:gd name="T26" fmla="*/ 43 w 606"/>
                <a:gd name="T27" fmla="*/ 194 h 200"/>
                <a:gd name="T28" fmla="*/ 22 w 606"/>
                <a:gd name="T29" fmla="*/ 15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6" h="200">
                  <a:moveTo>
                    <a:pt x="22" y="158"/>
                  </a:moveTo>
                  <a:cubicBezTo>
                    <a:pt x="28" y="153"/>
                    <a:pt x="34" y="152"/>
                    <a:pt x="41" y="153"/>
                  </a:cubicBezTo>
                  <a:cubicBezTo>
                    <a:pt x="57" y="142"/>
                    <a:pt x="75" y="144"/>
                    <a:pt x="92" y="136"/>
                  </a:cubicBezTo>
                  <a:lnTo>
                    <a:pt x="90" y="130"/>
                  </a:lnTo>
                  <a:cubicBezTo>
                    <a:pt x="107" y="120"/>
                    <a:pt x="127" y="120"/>
                    <a:pt x="147" y="113"/>
                  </a:cubicBezTo>
                  <a:cubicBezTo>
                    <a:pt x="151" y="115"/>
                    <a:pt x="156" y="113"/>
                    <a:pt x="160" y="110"/>
                  </a:cubicBezTo>
                  <a:cubicBezTo>
                    <a:pt x="212" y="8"/>
                    <a:pt x="318" y="31"/>
                    <a:pt x="402" y="5"/>
                  </a:cubicBezTo>
                  <a:cubicBezTo>
                    <a:pt x="419" y="0"/>
                    <a:pt x="437" y="3"/>
                    <a:pt x="452" y="10"/>
                  </a:cubicBezTo>
                  <a:cubicBezTo>
                    <a:pt x="492" y="54"/>
                    <a:pt x="561" y="37"/>
                    <a:pt x="602" y="81"/>
                  </a:cubicBezTo>
                  <a:cubicBezTo>
                    <a:pt x="605" y="92"/>
                    <a:pt x="605" y="103"/>
                    <a:pt x="600" y="112"/>
                  </a:cubicBezTo>
                  <a:cubicBezTo>
                    <a:pt x="577" y="132"/>
                    <a:pt x="545" y="113"/>
                    <a:pt x="522" y="130"/>
                  </a:cubicBezTo>
                  <a:cubicBezTo>
                    <a:pt x="470" y="139"/>
                    <a:pt x="419" y="149"/>
                    <a:pt x="367" y="159"/>
                  </a:cubicBezTo>
                  <a:cubicBezTo>
                    <a:pt x="333" y="133"/>
                    <a:pt x="298" y="139"/>
                    <a:pt x="260" y="147"/>
                  </a:cubicBezTo>
                  <a:cubicBezTo>
                    <a:pt x="188" y="164"/>
                    <a:pt x="115" y="181"/>
                    <a:pt x="43" y="194"/>
                  </a:cubicBezTo>
                  <a:cubicBezTo>
                    <a:pt x="11" y="199"/>
                    <a:pt x="0" y="185"/>
                    <a:pt x="22" y="158"/>
                  </a:cubicBezTo>
                </a:path>
              </a:pathLst>
            </a:custGeom>
            <a:solidFill>
              <a:schemeClr val="accent3">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24" name="Forme libre 2123"/>
            <p:cNvSpPr>
              <a:spLocks noChangeArrowheads="1"/>
            </p:cNvSpPr>
            <p:nvPr userDrawn="1"/>
          </p:nvSpPr>
          <p:spPr bwMode="auto">
            <a:xfrm>
              <a:off x="5640388" y="3049588"/>
              <a:ext cx="65087" cy="52387"/>
            </a:xfrm>
            <a:custGeom>
              <a:avLst/>
              <a:gdLst>
                <a:gd name="T0" fmla="*/ 0 w 182"/>
                <a:gd name="T1" fmla="*/ 98 h 146"/>
                <a:gd name="T2" fmla="*/ 71 w 182"/>
                <a:gd name="T3" fmla="*/ 28 h 146"/>
                <a:gd name="T4" fmla="*/ 167 w 182"/>
                <a:gd name="T5" fmla="*/ 32 h 146"/>
                <a:gd name="T6" fmla="*/ 164 w 182"/>
                <a:gd name="T7" fmla="*/ 84 h 146"/>
                <a:gd name="T8" fmla="*/ 57 w 182"/>
                <a:gd name="T9" fmla="*/ 133 h 146"/>
                <a:gd name="T10" fmla="*/ 0 w 182"/>
                <a:gd name="T11" fmla="*/ 98 h 146"/>
              </a:gdLst>
              <a:ahLst/>
              <a:cxnLst>
                <a:cxn ang="0">
                  <a:pos x="T0" y="T1"/>
                </a:cxn>
                <a:cxn ang="0">
                  <a:pos x="T2" y="T3"/>
                </a:cxn>
                <a:cxn ang="0">
                  <a:pos x="T4" y="T5"/>
                </a:cxn>
                <a:cxn ang="0">
                  <a:pos x="T6" y="T7"/>
                </a:cxn>
                <a:cxn ang="0">
                  <a:pos x="T8" y="T9"/>
                </a:cxn>
                <a:cxn ang="0">
                  <a:pos x="T10" y="T11"/>
                </a:cxn>
              </a:cxnLst>
              <a:rect l="0" t="0" r="r" b="b"/>
              <a:pathLst>
                <a:path w="182" h="146">
                  <a:moveTo>
                    <a:pt x="0" y="98"/>
                  </a:moveTo>
                  <a:cubicBezTo>
                    <a:pt x="3" y="55"/>
                    <a:pt x="28" y="32"/>
                    <a:pt x="71" y="28"/>
                  </a:cubicBezTo>
                  <a:cubicBezTo>
                    <a:pt x="103" y="26"/>
                    <a:pt x="138" y="0"/>
                    <a:pt x="167" y="32"/>
                  </a:cubicBezTo>
                  <a:cubicBezTo>
                    <a:pt x="181" y="48"/>
                    <a:pt x="178" y="69"/>
                    <a:pt x="164" y="84"/>
                  </a:cubicBezTo>
                  <a:cubicBezTo>
                    <a:pt x="136" y="118"/>
                    <a:pt x="104" y="145"/>
                    <a:pt x="57" y="133"/>
                  </a:cubicBezTo>
                  <a:cubicBezTo>
                    <a:pt x="37" y="129"/>
                    <a:pt x="19" y="110"/>
                    <a:pt x="0" y="98"/>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25" name="Forme libre 2124"/>
            <p:cNvSpPr>
              <a:spLocks noChangeArrowheads="1"/>
            </p:cNvSpPr>
            <p:nvPr userDrawn="1"/>
          </p:nvSpPr>
          <p:spPr bwMode="auto">
            <a:xfrm>
              <a:off x="5656263" y="4211638"/>
              <a:ext cx="58737" cy="22225"/>
            </a:xfrm>
            <a:custGeom>
              <a:avLst/>
              <a:gdLst>
                <a:gd name="T0" fmla="*/ 163 w 164"/>
                <a:gd name="T1" fmla="*/ 32 h 60"/>
                <a:gd name="T2" fmla="*/ 0 w 164"/>
                <a:gd name="T3" fmla="*/ 33 h 60"/>
                <a:gd name="T4" fmla="*/ 93 w 164"/>
                <a:gd name="T5" fmla="*/ 30 h 60"/>
                <a:gd name="T6" fmla="*/ 137 w 164"/>
                <a:gd name="T7" fmla="*/ 30 h 60"/>
                <a:gd name="T8" fmla="*/ 163 w 164"/>
                <a:gd name="T9" fmla="*/ 32 h 60"/>
              </a:gdLst>
              <a:ahLst/>
              <a:cxnLst>
                <a:cxn ang="0">
                  <a:pos x="T0" y="T1"/>
                </a:cxn>
                <a:cxn ang="0">
                  <a:pos x="T2" y="T3"/>
                </a:cxn>
                <a:cxn ang="0">
                  <a:pos x="T4" y="T5"/>
                </a:cxn>
                <a:cxn ang="0">
                  <a:pos x="T6" y="T7"/>
                </a:cxn>
                <a:cxn ang="0">
                  <a:pos x="T8" y="T9"/>
                </a:cxn>
              </a:cxnLst>
              <a:rect l="0" t="0" r="r" b="b"/>
              <a:pathLst>
                <a:path w="164" h="60">
                  <a:moveTo>
                    <a:pt x="163" y="32"/>
                  </a:moveTo>
                  <a:cubicBezTo>
                    <a:pt x="108" y="59"/>
                    <a:pt x="55" y="59"/>
                    <a:pt x="0" y="33"/>
                  </a:cubicBezTo>
                  <a:cubicBezTo>
                    <a:pt x="30" y="1"/>
                    <a:pt x="61" y="0"/>
                    <a:pt x="93" y="30"/>
                  </a:cubicBezTo>
                  <a:cubicBezTo>
                    <a:pt x="108" y="30"/>
                    <a:pt x="123" y="30"/>
                    <a:pt x="137" y="30"/>
                  </a:cubicBezTo>
                  <a:cubicBezTo>
                    <a:pt x="146" y="30"/>
                    <a:pt x="154" y="32"/>
                    <a:pt x="163" y="32"/>
                  </a:cubicBezTo>
                </a:path>
              </a:pathLst>
            </a:custGeom>
            <a:solidFill>
              <a:srgbClr val="38383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26" name="Forme libre 2125"/>
            <p:cNvSpPr>
              <a:spLocks noChangeArrowheads="1"/>
            </p:cNvSpPr>
            <p:nvPr userDrawn="1"/>
          </p:nvSpPr>
          <p:spPr bwMode="auto">
            <a:xfrm>
              <a:off x="5713413" y="3127375"/>
              <a:ext cx="19050" cy="7938"/>
            </a:xfrm>
            <a:custGeom>
              <a:avLst/>
              <a:gdLst>
                <a:gd name="T0" fmla="*/ 50 w 51"/>
                <a:gd name="T1" fmla="*/ 0 h 23"/>
                <a:gd name="T2" fmla="*/ 23 w 51"/>
                <a:gd name="T3" fmla="*/ 15 h 23"/>
                <a:gd name="T4" fmla="*/ 0 w 51"/>
                <a:gd name="T5" fmla="*/ 7 h 23"/>
                <a:gd name="T6" fmla="*/ 18 w 51"/>
                <a:gd name="T7" fmla="*/ 1 h 23"/>
                <a:gd name="T8" fmla="*/ 50 w 51"/>
                <a:gd name="T9" fmla="*/ 0 h 23"/>
              </a:gdLst>
              <a:ahLst/>
              <a:cxnLst>
                <a:cxn ang="0">
                  <a:pos x="T0" y="T1"/>
                </a:cxn>
                <a:cxn ang="0">
                  <a:pos x="T2" y="T3"/>
                </a:cxn>
                <a:cxn ang="0">
                  <a:pos x="T4" y="T5"/>
                </a:cxn>
                <a:cxn ang="0">
                  <a:pos x="T6" y="T7"/>
                </a:cxn>
                <a:cxn ang="0">
                  <a:pos x="T8" y="T9"/>
                </a:cxn>
              </a:cxnLst>
              <a:rect l="0" t="0" r="r" b="b"/>
              <a:pathLst>
                <a:path w="51" h="23">
                  <a:moveTo>
                    <a:pt x="50" y="0"/>
                  </a:moveTo>
                  <a:cubicBezTo>
                    <a:pt x="41" y="6"/>
                    <a:pt x="34" y="12"/>
                    <a:pt x="23" y="15"/>
                  </a:cubicBezTo>
                  <a:cubicBezTo>
                    <a:pt x="14" y="18"/>
                    <a:pt x="1" y="22"/>
                    <a:pt x="0" y="7"/>
                  </a:cubicBezTo>
                  <a:cubicBezTo>
                    <a:pt x="0" y="6"/>
                    <a:pt x="12" y="1"/>
                    <a:pt x="18" y="1"/>
                  </a:cubicBezTo>
                  <a:cubicBezTo>
                    <a:pt x="29" y="0"/>
                    <a:pt x="40" y="1"/>
                    <a:pt x="50" y="0"/>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27" name="Forme libre 2126"/>
            <p:cNvSpPr>
              <a:spLocks noChangeArrowheads="1"/>
            </p:cNvSpPr>
            <p:nvPr userDrawn="1"/>
          </p:nvSpPr>
          <p:spPr bwMode="auto">
            <a:xfrm>
              <a:off x="5986463" y="3043238"/>
              <a:ext cx="9525" cy="9525"/>
            </a:xfrm>
            <a:custGeom>
              <a:avLst/>
              <a:gdLst>
                <a:gd name="T0" fmla="*/ 1 w 25"/>
                <a:gd name="T1" fmla="*/ 2 h 27"/>
                <a:gd name="T2" fmla="*/ 23 w 25"/>
                <a:gd name="T3" fmla="*/ 0 h 27"/>
                <a:gd name="T4" fmla="*/ 0 w 25"/>
                <a:gd name="T5" fmla="*/ 26 h 27"/>
                <a:gd name="T6" fmla="*/ 1 w 25"/>
                <a:gd name="T7" fmla="*/ 2 h 27"/>
              </a:gdLst>
              <a:ahLst/>
              <a:cxnLst>
                <a:cxn ang="0">
                  <a:pos x="T0" y="T1"/>
                </a:cxn>
                <a:cxn ang="0">
                  <a:pos x="T2" y="T3"/>
                </a:cxn>
                <a:cxn ang="0">
                  <a:pos x="T4" y="T5"/>
                </a:cxn>
                <a:cxn ang="0">
                  <a:pos x="T6" y="T7"/>
                </a:cxn>
              </a:cxnLst>
              <a:rect l="0" t="0" r="r" b="b"/>
              <a:pathLst>
                <a:path w="25" h="27">
                  <a:moveTo>
                    <a:pt x="1" y="2"/>
                  </a:moveTo>
                  <a:cubicBezTo>
                    <a:pt x="9" y="0"/>
                    <a:pt x="15" y="0"/>
                    <a:pt x="23" y="0"/>
                  </a:cubicBezTo>
                  <a:cubicBezTo>
                    <a:pt x="24" y="17"/>
                    <a:pt x="14" y="22"/>
                    <a:pt x="0" y="26"/>
                  </a:cubicBezTo>
                  <a:cubicBezTo>
                    <a:pt x="1" y="17"/>
                    <a:pt x="1" y="10"/>
                    <a:pt x="1" y="2"/>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28" name="Forme libre 2127"/>
            <p:cNvSpPr>
              <a:spLocks noChangeArrowheads="1"/>
            </p:cNvSpPr>
            <p:nvPr userDrawn="1"/>
          </p:nvSpPr>
          <p:spPr bwMode="auto">
            <a:xfrm>
              <a:off x="5740400" y="4214813"/>
              <a:ext cx="7938" cy="6350"/>
            </a:xfrm>
            <a:custGeom>
              <a:avLst/>
              <a:gdLst>
                <a:gd name="T0" fmla="*/ 21 w 22"/>
                <a:gd name="T1" fmla="*/ 0 h 19"/>
                <a:gd name="T2" fmla="*/ 12 w 22"/>
                <a:gd name="T3" fmla="*/ 8 h 19"/>
                <a:gd name="T4" fmla="*/ 21 w 22"/>
                <a:gd name="T5" fmla="*/ 0 h 19"/>
                <a:gd name="T6" fmla="*/ 0 w 22"/>
                <a:gd name="T7" fmla="*/ 18 h 19"/>
                <a:gd name="T8" fmla="*/ 12 w 22"/>
                <a:gd name="T9" fmla="*/ 8 h 19"/>
                <a:gd name="T10" fmla="*/ 0 w 22"/>
                <a:gd name="T11" fmla="*/ 18 h 19"/>
              </a:gdLst>
              <a:ahLst/>
              <a:cxnLst>
                <a:cxn ang="0">
                  <a:pos x="T0" y="T1"/>
                </a:cxn>
                <a:cxn ang="0">
                  <a:pos x="T2" y="T3"/>
                </a:cxn>
                <a:cxn ang="0">
                  <a:pos x="T4" y="T5"/>
                </a:cxn>
                <a:cxn ang="0">
                  <a:pos x="T6" y="T7"/>
                </a:cxn>
                <a:cxn ang="0">
                  <a:pos x="T8" y="T9"/>
                </a:cxn>
                <a:cxn ang="0">
                  <a:pos x="T10" y="T11"/>
                </a:cxn>
              </a:cxnLst>
              <a:rect l="0" t="0" r="r" b="b"/>
              <a:pathLst>
                <a:path w="22" h="19">
                  <a:moveTo>
                    <a:pt x="21" y="0"/>
                  </a:moveTo>
                  <a:cubicBezTo>
                    <a:pt x="18" y="2"/>
                    <a:pt x="15" y="5"/>
                    <a:pt x="12" y="8"/>
                  </a:cubicBezTo>
                  <a:cubicBezTo>
                    <a:pt x="15" y="5"/>
                    <a:pt x="18" y="3"/>
                    <a:pt x="21" y="0"/>
                  </a:cubicBezTo>
                  <a:close/>
                  <a:moveTo>
                    <a:pt x="0" y="18"/>
                  </a:moveTo>
                  <a:cubicBezTo>
                    <a:pt x="4" y="14"/>
                    <a:pt x="8" y="11"/>
                    <a:pt x="12" y="8"/>
                  </a:cubicBezTo>
                  <a:cubicBezTo>
                    <a:pt x="8" y="11"/>
                    <a:pt x="4" y="15"/>
                    <a:pt x="0" y="18"/>
                  </a:cubicBezTo>
                  <a:close/>
                </a:path>
              </a:pathLst>
            </a:custGeom>
            <a:solidFill>
              <a:srgbClr val="38383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29" name="Forme libre 2128"/>
            <p:cNvSpPr>
              <a:spLocks noChangeArrowheads="1"/>
            </p:cNvSpPr>
            <p:nvPr userDrawn="1"/>
          </p:nvSpPr>
          <p:spPr bwMode="auto">
            <a:xfrm>
              <a:off x="5765800" y="4206875"/>
              <a:ext cx="7938" cy="6350"/>
            </a:xfrm>
            <a:custGeom>
              <a:avLst/>
              <a:gdLst>
                <a:gd name="T0" fmla="*/ 21 w 22"/>
                <a:gd name="T1" fmla="*/ 0 h 19"/>
                <a:gd name="T2" fmla="*/ 0 w 22"/>
                <a:gd name="T3" fmla="*/ 18 h 19"/>
                <a:gd name="T4" fmla="*/ 21 w 22"/>
                <a:gd name="T5" fmla="*/ 0 h 19"/>
              </a:gdLst>
              <a:ahLst/>
              <a:cxnLst>
                <a:cxn ang="0">
                  <a:pos x="T0" y="T1"/>
                </a:cxn>
                <a:cxn ang="0">
                  <a:pos x="T2" y="T3"/>
                </a:cxn>
                <a:cxn ang="0">
                  <a:pos x="T4" y="T5"/>
                </a:cxn>
              </a:cxnLst>
              <a:rect l="0" t="0" r="r" b="b"/>
              <a:pathLst>
                <a:path w="22" h="19">
                  <a:moveTo>
                    <a:pt x="21" y="0"/>
                  </a:moveTo>
                  <a:cubicBezTo>
                    <a:pt x="13" y="6"/>
                    <a:pt x="7" y="12"/>
                    <a:pt x="0" y="18"/>
                  </a:cubicBezTo>
                  <a:cubicBezTo>
                    <a:pt x="7" y="12"/>
                    <a:pt x="15" y="6"/>
                    <a:pt x="21" y="0"/>
                  </a:cubicBezTo>
                </a:path>
              </a:pathLst>
            </a:custGeom>
            <a:solidFill>
              <a:srgbClr val="38383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30" name="Forme libre 2129"/>
            <p:cNvSpPr>
              <a:spLocks noChangeArrowheads="1"/>
            </p:cNvSpPr>
            <p:nvPr userDrawn="1"/>
          </p:nvSpPr>
          <p:spPr bwMode="auto">
            <a:xfrm>
              <a:off x="5854700" y="3786188"/>
              <a:ext cx="17463" cy="49212"/>
            </a:xfrm>
            <a:custGeom>
              <a:avLst/>
              <a:gdLst>
                <a:gd name="T0" fmla="*/ 48 w 49"/>
                <a:gd name="T1" fmla="*/ 0 h 138"/>
                <a:gd name="T2" fmla="*/ 0 w 49"/>
                <a:gd name="T3" fmla="*/ 137 h 138"/>
                <a:gd name="T4" fmla="*/ 48 w 49"/>
                <a:gd name="T5" fmla="*/ 0 h 138"/>
              </a:gdLst>
              <a:ahLst/>
              <a:cxnLst>
                <a:cxn ang="0">
                  <a:pos x="T0" y="T1"/>
                </a:cxn>
                <a:cxn ang="0">
                  <a:pos x="T2" y="T3"/>
                </a:cxn>
                <a:cxn ang="0">
                  <a:pos x="T4" y="T5"/>
                </a:cxn>
              </a:cxnLst>
              <a:rect l="0" t="0" r="r" b="b"/>
              <a:pathLst>
                <a:path w="49" h="138">
                  <a:moveTo>
                    <a:pt x="48" y="0"/>
                  </a:moveTo>
                  <a:cubicBezTo>
                    <a:pt x="48" y="52"/>
                    <a:pt x="40" y="99"/>
                    <a:pt x="0" y="137"/>
                  </a:cubicBezTo>
                  <a:cubicBezTo>
                    <a:pt x="7" y="87"/>
                    <a:pt x="17" y="39"/>
                    <a:pt x="48" y="0"/>
                  </a:cubicBezTo>
                </a:path>
              </a:pathLst>
            </a:custGeom>
            <a:solidFill>
              <a:srgbClr val="82828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31" name="Forme libre 2130"/>
            <p:cNvSpPr>
              <a:spLocks noChangeArrowheads="1"/>
            </p:cNvSpPr>
            <p:nvPr userDrawn="1"/>
          </p:nvSpPr>
          <p:spPr bwMode="auto">
            <a:xfrm>
              <a:off x="5872163" y="3752850"/>
              <a:ext cx="17462" cy="33338"/>
            </a:xfrm>
            <a:custGeom>
              <a:avLst/>
              <a:gdLst>
                <a:gd name="T0" fmla="*/ 46 w 47"/>
                <a:gd name="T1" fmla="*/ 0 h 94"/>
                <a:gd name="T2" fmla="*/ 0 w 47"/>
                <a:gd name="T3" fmla="*/ 93 h 94"/>
                <a:gd name="T4" fmla="*/ 46 w 47"/>
                <a:gd name="T5" fmla="*/ 0 h 94"/>
              </a:gdLst>
              <a:ahLst/>
              <a:cxnLst>
                <a:cxn ang="0">
                  <a:pos x="T0" y="T1"/>
                </a:cxn>
                <a:cxn ang="0">
                  <a:pos x="T2" y="T3"/>
                </a:cxn>
                <a:cxn ang="0">
                  <a:pos x="T4" y="T5"/>
                </a:cxn>
              </a:cxnLst>
              <a:rect l="0" t="0" r="r" b="b"/>
              <a:pathLst>
                <a:path w="47" h="94">
                  <a:moveTo>
                    <a:pt x="46" y="0"/>
                  </a:moveTo>
                  <a:cubicBezTo>
                    <a:pt x="44" y="39"/>
                    <a:pt x="33" y="71"/>
                    <a:pt x="0" y="93"/>
                  </a:cubicBezTo>
                  <a:cubicBezTo>
                    <a:pt x="6" y="58"/>
                    <a:pt x="20" y="26"/>
                    <a:pt x="46" y="0"/>
                  </a:cubicBezTo>
                </a:path>
              </a:pathLst>
            </a:custGeom>
            <a:solidFill>
              <a:srgbClr val="82828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32" name="Forme libre 2131"/>
            <p:cNvSpPr>
              <a:spLocks noChangeArrowheads="1"/>
            </p:cNvSpPr>
            <p:nvPr userDrawn="1"/>
          </p:nvSpPr>
          <p:spPr bwMode="auto">
            <a:xfrm>
              <a:off x="7396163" y="4064000"/>
              <a:ext cx="452437" cy="334963"/>
            </a:xfrm>
            <a:custGeom>
              <a:avLst/>
              <a:gdLst>
                <a:gd name="T0" fmla="*/ 802 w 1258"/>
                <a:gd name="T1" fmla="*/ 648 h 930"/>
                <a:gd name="T2" fmla="*/ 761 w 1258"/>
                <a:gd name="T3" fmla="*/ 672 h 930"/>
                <a:gd name="T4" fmla="*/ 347 w 1258"/>
                <a:gd name="T5" fmla="*/ 855 h 930"/>
                <a:gd name="T6" fmla="*/ 123 w 1258"/>
                <a:gd name="T7" fmla="*/ 904 h 930"/>
                <a:gd name="T8" fmla="*/ 72 w 1258"/>
                <a:gd name="T9" fmla="*/ 741 h 930"/>
                <a:gd name="T10" fmla="*/ 106 w 1258"/>
                <a:gd name="T11" fmla="*/ 732 h 930"/>
                <a:gd name="T12" fmla="*/ 158 w 1258"/>
                <a:gd name="T13" fmla="*/ 738 h 930"/>
                <a:gd name="T14" fmla="*/ 378 w 1258"/>
                <a:gd name="T15" fmla="*/ 594 h 930"/>
                <a:gd name="T16" fmla="*/ 437 w 1258"/>
                <a:gd name="T17" fmla="*/ 532 h 930"/>
                <a:gd name="T18" fmla="*/ 622 w 1258"/>
                <a:gd name="T19" fmla="*/ 489 h 930"/>
                <a:gd name="T20" fmla="*/ 781 w 1258"/>
                <a:gd name="T21" fmla="*/ 437 h 930"/>
                <a:gd name="T22" fmla="*/ 911 w 1258"/>
                <a:gd name="T23" fmla="*/ 329 h 930"/>
                <a:gd name="T24" fmla="*/ 981 w 1258"/>
                <a:gd name="T25" fmla="*/ 112 h 930"/>
                <a:gd name="T26" fmla="*/ 1001 w 1258"/>
                <a:gd name="T27" fmla="*/ 66 h 930"/>
                <a:gd name="T28" fmla="*/ 1019 w 1258"/>
                <a:gd name="T29" fmla="*/ 35 h 930"/>
                <a:gd name="T30" fmla="*/ 1065 w 1258"/>
                <a:gd name="T31" fmla="*/ 6 h 930"/>
                <a:gd name="T32" fmla="*/ 1101 w 1258"/>
                <a:gd name="T33" fmla="*/ 0 h 930"/>
                <a:gd name="T34" fmla="*/ 1214 w 1258"/>
                <a:gd name="T35" fmla="*/ 277 h 930"/>
                <a:gd name="T36" fmla="*/ 1153 w 1258"/>
                <a:gd name="T37" fmla="*/ 481 h 930"/>
                <a:gd name="T38" fmla="*/ 1144 w 1258"/>
                <a:gd name="T39" fmla="*/ 516 h 930"/>
                <a:gd name="T40" fmla="*/ 1109 w 1258"/>
                <a:gd name="T41" fmla="*/ 555 h 930"/>
                <a:gd name="T42" fmla="*/ 1080 w 1258"/>
                <a:gd name="T43" fmla="*/ 570 h 930"/>
                <a:gd name="T44" fmla="*/ 1034 w 1258"/>
                <a:gd name="T45" fmla="*/ 584 h 930"/>
                <a:gd name="T46" fmla="*/ 851 w 1258"/>
                <a:gd name="T47" fmla="*/ 625 h 930"/>
                <a:gd name="T48" fmla="*/ 851 w 1258"/>
                <a:gd name="T49" fmla="*/ 625 h 930"/>
                <a:gd name="T50" fmla="*/ 802 w 1258"/>
                <a:gd name="T51" fmla="*/ 648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8" h="930">
                  <a:moveTo>
                    <a:pt x="802" y="648"/>
                  </a:moveTo>
                  <a:cubicBezTo>
                    <a:pt x="785" y="651"/>
                    <a:pt x="770" y="658"/>
                    <a:pt x="761" y="672"/>
                  </a:cubicBezTo>
                  <a:cubicBezTo>
                    <a:pt x="623" y="733"/>
                    <a:pt x="486" y="794"/>
                    <a:pt x="347" y="855"/>
                  </a:cubicBezTo>
                  <a:cubicBezTo>
                    <a:pt x="275" y="884"/>
                    <a:pt x="210" y="929"/>
                    <a:pt x="123" y="904"/>
                  </a:cubicBezTo>
                  <a:cubicBezTo>
                    <a:pt x="19" y="875"/>
                    <a:pt x="0" y="826"/>
                    <a:pt x="72" y="741"/>
                  </a:cubicBezTo>
                  <a:cubicBezTo>
                    <a:pt x="83" y="736"/>
                    <a:pt x="95" y="733"/>
                    <a:pt x="106" y="732"/>
                  </a:cubicBezTo>
                  <a:cubicBezTo>
                    <a:pt x="123" y="732"/>
                    <a:pt x="141" y="735"/>
                    <a:pt x="158" y="738"/>
                  </a:cubicBezTo>
                  <a:cubicBezTo>
                    <a:pt x="260" y="735"/>
                    <a:pt x="316" y="660"/>
                    <a:pt x="378" y="594"/>
                  </a:cubicBezTo>
                  <a:cubicBezTo>
                    <a:pt x="397" y="573"/>
                    <a:pt x="405" y="541"/>
                    <a:pt x="437" y="532"/>
                  </a:cubicBezTo>
                  <a:cubicBezTo>
                    <a:pt x="500" y="519"/>
                    <a:pt x="564" y="523"/>
                    <a:pt x="622" y="489"/>
                  </a:cubicBezTo>
                  <a:cubicBezTo>
                    <a:pt x="678" y="483"/>
                    <a:pt x="733" y="472"/>
                    <a:pt x="781" y="437"/>
                  </a:cubicBezTo>
                  <a:cubicBezTo>
                    <a:pt x="849" y="431"/>
                    <a:pt x="888" y="391"/>
                    <a:pt x="911" y="329"/>
                  </a:cubicBezTo>
                  <a:cubicBezTo>
                    <a:pt x="936" y="257"/>
                    <a:pt x="953" y="182"/>
                    <a:pt x="981" y="112"/>
                  </a:cubicBezTo>
                  <a:cubicBezTo>
                    <a:pt x="987" y="96"/>
                    <a:pt x="993" y="80"/>
                    <a:pt x="1001" y="66"/>
                  </a:cubicBezTo>
                  <a:cubicBezTo>
                    <a:pt x="1005" y="55"/>
                    <a:pt x="1011" y="45"/>
                    <a:pt x="1019" y="35"/>
                  </a:cubicBezTo>
                  <a:cubicBezTo>
                    <a:pt x="1031" y="22"/>
                    <a:pt x="1048" y="14"/>
                    <a:pt x="1065" y="6"/>
                  </a:cubicBezTo>
                  <a:cubicBezTo>
                    <a:pt x="1077" y="2"/>
                    <a:pt x="1089" y="0"/>
                    <a:pt x="1101" y="0"/>
                  </a:cubicBezTo>
                  <a:cubicBezTo>
                    <a:pt x="1214" y="60"/>
                    <a:pt x="1257" y="162"/>
                    <a:pt x="1214" y="277"/>
                  </a:cubicBezTo>
                  <a:cubicBezTo>
                    <a:pt x="1188" y="344"/>
                    <a:pt x="1172" y="413"/>
                    <a:pt x="1153" y="481"/>
                  </a:cubicBezTo>
                  <a:cubicBezTo>
                    <a:pt x="1152" y="493"/>
                    <a:pt x="1149" y="506"/>
                    <a:pt x="1144" y="516"/>
                  </a:cubicBezTo>
                  <a:cubicBezTo>
                    <a:pt x="1137" y="533"/>
                    <a:pt x="1123" y="545"/>
                    <a:pt x="1109" y="555"/>
                  </a:cubicBezTo>
                  <a:cubicBezTo>
                    <a:pt x="1100" y="561"/>
                    <a:pt x="1089" y="565"/>
                    <a:pt x="1080" y="570"/>
                  </a:cubicBezTo>
                  <a:cubicBezTo>
                    <a:pt x="1065" y="573"/>
                    <a:pt x="1051" y="585"/>
                    <a:pt x="1034" y="584"/>
                  </a:cubicBezTo>
                  <a:cubicBezTo>
                    <a:pt x="979" y="625"/>
                    <a:pt x="907" y="588"/>
                    <a:pt x="851" y="625"/>
                  </a:cubicBezTo>
                  <a:lnTo>
                    <a:pt x="851" y="625"/>
                  </a:lnTo>
                  <a:cubicBezTo>
                    <a:pt x="837" y="642"/>
                    <a:pt x="816" y="637"/>
                    <a:pt x="802" y="648"/>
                  </a:cubicBezTo>
                </a:path>
              </a:pathLst>
            </a:custGeom>
            <a:solidFill>
              <a:srgbClr val="D9D9D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33" name="Forme libre 2132"/>
            <p:cNvSpPr>
              <a:spLocks noChangeArrowheads="1"/>
            </p:cNvSpPr>
            <p:nvPr userDrawn="1"/>
          </p:nvSpPr>
          <p:spPr bwMode="auto">
            <a:xfrm>
              <a:off x="7289800" y="4203700"/>
              <a:ext cx="331788" cy="239713"/>
            </a:xfrm>
            <a:custGeom>
              <a:avLst/>
              <a:gdLst>
                <a:gd name="T0" fmla="*/ 919 w 920"/>
                <a:gd name="T1" fmla="*/ 125 h 667"/>
                <a:gd name="T2" fmla="*/ 731 w 920"/>
                <a:gd name="T3" fmla="*/ 167 h 667"/>
                <a:gd name="T4" fmla="*/ 531 w 920"/>
                <a:gd name="T5" fmla="*/ 330 h 667"/>
                <a:gd name="T6" fmla="*/ 413 w 920"/>
                <a:gd name="T7" fmla="*/ 371 h 667"/>
                <a:gd name="T8" fmla="*/ 362 w 920"/>
                <a:gd name="T9" fmla="*/ 408 h 667"/>
                <a:gd name="T10" fmla="*/ 401 w 920"/>
                <a:gd name="T11" fmla="*/ 455 h 667"/>
                <a:gd name="T12" fmla="*/ 639 w 920"/>
                <a:gd name="T13" fmla="*/ 463 h 667"/>
                <a:gd name="T14" fmla="*/ 435 w 920"/>
                <a:gd name="T15" fmla="*/ 579 h 667"/>
                <a:gd name="T16" fmla="*/ 296 w 920"/>
                <a:gd name="T17" fmla="*/ 643 h 667"/>
                <a:gd name="T18" fmla="*/ 255 w 920"/>
                <a:gd name="T19" fmla="*/ 666 h 667"/>
                <a:gd name="T20" fmla="*/ 87 w 920"/>
                <a:gd name="T21" fmla="*/ 646 h 667"/>
                <a:gd name="T22" fmla="*/ 0 w 920"/>
                <a:gd name="T23" fmla="*/ 625 h 667"/>
                <a:gd name="T24" fmla="*/ 23 w 920"/>
                <a:gd name="T25" fmla="*/ 579 h 667"/>
                <a:gd name="T26" fmla="*/ 23 w 920"/>
                <a:gd name="T27" fmla="*/ 579 h 667"/>
                <a:gd name="T28" fmla="*/ 45 w 920"/>
                <a:gd name="T29" fmla="*/ 556 h 667"/>
                <a:gd name="T30" fmla="*/ 45 w 920"/>
                <a:gd name="T31" fmla="*/ 556 h 667"/>
                <a:gd name="T32" fmla="*/ 504 w 920"/>
                <a:gd name="T33" fmla="*/ 212 h 667"/>
                <a:gd name="T34" fmla="*/ 548 w 920"/>
                <a:gd name="T35" fmla="*/ 179 h 667"/>
                <a:gd name="T36" fmla="*/ 574 w 920"/>
                <a:gd name="T37" fmla="*/ 0 h 667"/>
                <a:gd name="T38" fmla="*/ 710 w 920"/>
                <a:gd name="T39" fmla="*/ 54 h 667"/>
                <a:gd name="T40" fmla="*/ 847 w 920"/>
                <a:gd name="T41" fmla="*/ 119 h 667"/>
                <a:gd name="T42" fmla="*/ 919 w 920"/>
                <a:gd name="T43" fmla="*/ 125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20" h="667">
                  <a:moveTo>
                    <a:pt x="919" y="125"/>
                  </a:moveTo>
                  <a:cubicBezTo>
                    <a:pt x="859" y="156"/>
                    <a:pt x="789" y="135"/>
                    <a:pt x="731" y="167"/>
                  </a:cubicBezTo>
                  <a:cubicBezTo>
                    <a:pt x="659" y="215"/>
                    <a:pt x="606" y="286"/>
                    <a:pt x="531" y="330"/>
                  </a:cubicBezTo>
                  <a:cubicBezTo>
                    <a:pt x="494" y="353"/>
                    <a:pt x="459" y="377"/>
                    <a:pt x="413" y="371"/>
                  </a:cubicBezTo>
                  <a:cubicBezTo>
                    <a:pt x="392" y="379"/>
                    <a:pt x="366" y="382"/>
                    <a:pt x="362" y="408"/>
                  </a:cubicBezTo>
                  <a:cubicBezTo>
                    <a:pt x="359" y="435"/>
                    <a:pt x="383" y="443"/>
                    <a:pt x="401" y="455"/>
                  </a:cubicBezTo>
                  <a:cubicBezTo>
                    <a:pt x="479" y="504"/>
                    <a:pt x="559" y="483"/>
                    <a:pt x="639" y="463"/>
                  </a:cubicBezTo>
                  <a:cubicBezTo>
                    <a:pt x="581" y="519"/>
                    <a:pt x="496" y="527"/>
                    <a:pt x="435" y="579"/>
                  </a:cubicBezTo>
                  <a:cubicBezTo>
                    <a:pt x="383" y="590"/>
                    <a:pt x="337" y="611"/>
                    <a:pt x="296" y="643"/>
                  </a:cubicBezTo>
                  <a:cubicBezTo>
                    <a:pt x="287" y="658"/>
                    <a:pt x="273" y="666"/>
                    <a:pt x="255" y="666"/>
                  </a:cubicBezTo>
                  <a:cubicBezTo>
                    <a:pt x="201" y="634"/>
                    <a:pt x="148" y="620"/>
                    <a:pt x="87" y="646"/>
                  </a:cubicBezTo>
                  <a:cubicBezTo>
                    <a:pt x="53" y="661"/>
                    <a:pt x="21" y="660"/>
                    <a:pt x="0" y="625"/>
                  </a:cubicBezTo>
                  <a:cubicBezTo>
                    <a:pt x="7" y="609"/>
                    <a:pt x="15" y="594"/>
                    <a:pt x="23" y="579"/>
                  </a:cubicBezTo>
                  <a:lnTo>
                    <a:pt x="23" y="579"/>
                  </a:lnTo>
                  <a:cubicBezTo>
                    <a:pt x="32" y="573"/>
                    <a:pt x="38" y="564"/>
                    <a:pt x="45" y="556"/>
                  </a:cubicBezTo>
                  <a:lnTo>
                    <a:pt x="45" y="556"/>
                  </a:lnTo>
                  <a:cubicBezTo>
                    <a:pt x="220" y="471"/>
                    <a:pt x="333" y="303"/>
                    <a:pt x="504" y="212"/>
                  </a:cubicBezTo>
                  <a:cubicBezTo>
                    <a:pt x="519" y="202"/>
                    <a:pt x="533" y="190"/>
                    <a:pt x="548" y="179"/>
                  </a:cubicBezTo>
                  <a:cubicBezTo>
                    <a:pt x="601" y="136"/>
                    <a:pt x="632" y="86"/>
                    <a:pt x="574" y="0"/>
                  </a:cubicBezTo>
                  <a:cubicBezTo>
                    <a:pt x="635" y="25"/>
                    <a:pt x="672" y="38"/>
                    <a:pt x="710" y="54"/>
                  </a:cubicBezTo>
                  <a:cubicBezTo>
                    <a:pt x="736" y="116"/>
                    <a:pt x="786" y="128"/>
                    <a:pt x="847" y="119"/>
                  </a:cubicBezTo>
                  <a:cubicBezTo>
                    <a:pt x="872" y="104"/>
                    <a:pt x="898" y="99"/>
                    <a:pt x="919" y="125"/>
                  </a:cubicBezTo>
                </a:path>
              </a:pathLst>
            </a:custGeom>
            <a:solidFill>
              <a:srgbClr val="ADADA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34" name="Forme libre 2133"/>
            <p:cNvSpPr>
              <a:spLocks noChangeArrowheads="1"/>
            </p:cNvSpPr>
            <p:nvPr userDrawn="1"/>
          </p:nvSpPr>
          <p:spPr bwMode="auto">
            <a:xfrm>
              <a:off x="7515225" y="4471988"/>
              <a:ext cx="61913" cy="71437"/>
            </a:xfrm>
            <a:custGeom>
              <a:avLst/>
              <a:gdLst>
                <a:gd name="T0" fmla="*/ 167 w 171"/>
                <a:gd name="T1" fmla="*/ 144 h 198"/>
                <a:gd name="T2" fmla="*/ 101 w 171"/>
                <a:gd name="T3" fmla="*/ 193 h 198"/>
                <a:gd name="T4" fmla="*/ 5 w 171"/>
                <a:gd name="T5" fmla="*/ 54 h 198"/>
                <a:gd name="T6" fmla="*/ 66 w 171"/>
                <a:gd name="T7" fmla="*/ 3 h 198"/>
                <a:gd name="T8" fmla="*/ 167 w 171"/>
                <a:gd name="T9" fmla="*/ 144 h 198"/>
              </a:gdLst>
              <a:ahLst/>
              <a:cxnLst>
                <a:cxn ang="0">
                  <a:pos x="T0" y="T1"/>
                </a:cxn>
                <a:cxn ang="0">
                  <a:pos x="T2" y="T3"/>
                </a:cxn>
                <a:cxn ang="0">
                  <a:pos x="T4" y="T5"/>
                </a:cxn>
                <a:cxn ang="0">
                  <a:pos x="T6" y="T7"/>
                </a:cxn>
                <a:cxn ang="0">
                  <a:pos x="T8" y="T9"/>
                </a:cxn>
              </a:cxnLst>
              <a:rect l="0" t="0" r="r" b="b"/>
              <a:pathLst>
                <a:path w="171" h="198">
                  <a:moveTo>
                    <a:pt x="167" y="144"/>
                  </a:moveTo>
                  <a:cubicBezTo>
                    <a:pt x="164" y="178"/>
                    <a:pt x="141" y="197"/>
                    <a:pt x="101" y="193"/>
                  </a:cubicBezTo>
                  <a:cubicBezTo>
                    <a:pt x="58" y="190"/>
                    <a:pt x="0" y="106"/>
                    <a:pt x="5" y="54"/>
                  </a:cubicBezTo>
                  <a:cubicBezTo>
                    <a:pt x="8" y="19"/>
                    <a:pt x="29" y="0"/>
                    <a:pt x="66" y="3"/>
                  </a:cubicBezTo>
                  <a:cubicBezTo>
                    <a:pt x="119" y="11"/>
                    <a:pt x="170" y="75"/>
                    <a:pt x="167" y="144"/>
                  </a:cubicBezTo>
                </a:path>
              </a:pathLst>
            </a:custGeom>
            <a:solidFill>
              <a:srgbClr val="12121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35" name="Forme libre 2134"/>
            <p:cNvSpPr>
              <a:spLocks noChangeArrowheads="1"/>
            </p:cNvSpPr>
            <p:nvPr userDrawn="1"/>
          </p:nvSpPr>
          <p:spPr bwMode="auto">
            <a:xfrm>
              <a:off x="7735888" y="4333875"/>
              <a:ext cx="101600" cy="71438"/>
            </a:xfrm>
            <a:custGeom>
              <a:avLst/>
              <a:gdLst>
                <a:gd name="T0" fmla="*/ 0 w 281"/>
                <a:gd name="T1" fmla="*/ 107 h 198"/>
                <a:gd name="T2" fmla="*/ 200 w 281"/>
                <a:gd name="T3" fmla="*/ 24 h 198"/>
                <a:gd name="T4" fmla="*/ 261 w 281"/>
                <a:gd name="T5" fmla="*/ 24 h 198"/>
                <a:gd name="T6" fmla="*/ 256 w 281"/>
                <a:gd name="T7" fmla="*/ 98 h 198"/>
                <a:gd name="T8" fmla="*/ 203 w 281"/>
                <a:gd name="T9" fmla="*/ 139 h 198"/>
                <a:gd name="T10" fmla="*/ 135 w 281"/>
                <a:gd name="T11" fmla="*/ 197 h 198"/>
                <a:gd name="T12" fmla="*/ 0 w 281"/>
                <a:gd name="T13" fmla="*/ 107 h 198"/>
              </a:gdLst>
              <a:ahLst/>
              <a:cxnLst>
                <a:cxn ang="0">
                  <a:pos x="T0" y="T1"/>
                </a:cxn>
                <a:cxn ang="0">
                  <a:pos x="T2" y="T3"/>
                </a:cxn>
                <a:cxn ang="0">
                  <a:pos x="T4" y="T5"/>
                </a:cxn>
                <a:cxn ang="0">
                  <a:pos x="T6" y="T7"/>
                </a:cxn>
                <a:cxn ang="0">
                  <a:pos x="T8" y="T9"/>
                </a:cxn>
                <a:cxn ang="0">
                  <a:pos x="T10" y="T11"/>
                </a:cxn>
                <a:cxn ang="0">
                  <a:pos x="T12" y="T13"/>
                </a:cxn>
              </a:cxnLst>
              <a:rect l="0" t="0" r="r" b="b"/>
              <a:pathLst>
                <a:path w="281" h="198">
                  <a:moveTo>
                    <a:pt x="0" y="107"/>
                  </a:moveTo>
                  <a:cubicBezTo>
                    <a:pt x="67" y="79"/>
                    <a:pt x="132" y="52"/>
                    <a:pt x="200" y="24"/>
                  </a:cubicBezTo>
                  <a:cubicBezTo>
                    <a:pt x="219" y="17"/>
                    <a:pt x="243" y="0"/>
                    <a:pt x="261" y="24"/>
                  </a:cubicBezTo>
                  <a:cubicBezTo>
                    <a:pt x="280" y="49"/>
                    <a:pt x="273" y="76"/>
                    <a:pt x="256" y="98"/>
                  </a:cubicBezTo>
                  <a:cubicBezTo>
                    <a:pt x="242" y="115"/>
                    <a:pt x="223" y="128"/>
                    <a:pt x="203" y="139"/>
                  </a:cubicBezTo>
                  <a:cubicBezTo>
                    <a:pt x="175" y="154"/>
                    <a:pt x="149" y="168"/>
                    <a:pt x="135" y="197"/>
                  </a:cubicBezTo>
                  <a:cubicBezTo>
                    <a:pt x="94" y="162"/>
                    <a:pt x="33" y="154"/>
                    <a:pt x="0" y="107"/>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36" name="Forme libre 2135"/>
            <p:cNvSpPr>
              <a:spLocks noChangeArrowheads="1"/>
            </p:cNvSpPr>
            <p:nvPr userDrawn="1"/>
          </p:nvSpPr>
          <p:spPr bwMode="auto">
            <a:xfrm>
              <a:off x="6572250" y="4586288"/>
              <a:ext cx="773113" cy="495300"/>
            </a:xfrm>
            <a:custGeom>
              <a:avLst/>
              <a:gdLst>
                <a:gd name="T0" fmla="*/ 1217 w 2149"/>
                <a:gd name="T1" fmla="*/ 479 h 1378"/>
                <a:gd name="T2" fmla="*/ 1218 w 2149"/>
                <a:gd name="T3" fmla="*/ 500 h 1378"/>
                <a:gd name="T4" fmla="*/ 1240 w 2149"/>
                <a:gd name="T5" fmla="*/ 548 h 1378"/>
                <a:gd name="T6" fmla="*/ 1325 w 2149"/>
                <a:gd name="T7" fmla="*/ 600 h 1378"/>
                <a:gd name="T8" fmla="*/ 1542 w 2149"/>
                <a:gd name="T9" fmla="*/ 557 h 1378"/>
                <a:gd name="T10" fmla="*/ 1562 w 2149"/>
                <a:gd name="T11" fmla="*/ 493 h 1378"/>
                <a:gd name="T12" fmla="*/ 1641 w 2149"/>
                <a:gd name="T13" fmla="*/ 270 h 1378"/>
                <a:gd name="T14" fmla="*/ 1655 w 2149"/>
                <a:gd name="T15" fmla="*/ 171 h 1378"/>
                <a:gd name="T16" fmla="*/ 1744 w 2149"/>
                <a:gd name="T17" fmla="*/ 0 h 1378"/>
                <a:gd name="T18" fmla="*/ 1768 w 2149"/>
                <a:gd name="T19" fmla="*/ 21 h 1378"/>
                <a:gd name="T20" fmla="*/ 1789 w 2149"/>
                <a:gd name="T21" fmla="*/ 22 h 1378"/>
                <a:gd name="T22" fmla="*/ 2087 w 2149"/>
                <a:gd name="T23" fmla="*/ 219 h 1378"/>
                <a:gd name="T24" fmla="*/ 2112 w 2149"/>
                <a:gd name="T25" fmla="*/ 238 h 1378"/>
                <a:gd name="T26" fmla="*/ 2133 w 2149"/>
                <a:gd name="T27" fmla="*/ 259 h 1378"/>
                <a:gd name="T28" fmla="*/ 2147 w 2149"/>
                <a:gd name="T29" fmla="*/ 285 h 1378"/>
                <a:gd name="T30" fmla="*/ 2148 w 2149"/>
                <a:gd name="T31" fmla="*/ 299 h 1378"/>
                <a:gd name="T32" fmla="*/ 2141 w 2149"/>
                <a:gd name="T33" fmla="*/ 326 h 1378"/>
                <a:gd name="T34" fmla="*/ 2138 w 2149"/>
                <a:gd name="T35" fmla="*/ 340 h 1378"/>
                <a:gd name="T36" fmla="*/ 2122 w 2149"/>
                <a:gd name="T37" fmla="*/ 418 h 1378"/>
                <a:gd name="T38" fmla="*/ 2025 w 2149"/>
                <a:gd name="T39" fmla="*/ 479 h 1378"/>
                <a:gd name="T40" fmla="*/ 1968 w 2149"/>
                <a:gd name="T41" fmla="*/ 528 h 1378"/>
                <a:gd name="T42" fmla="*/ 1974 w 2149"/>
                <a:gd name="T43" fmla="*/ 572 h 1378"/>
                <a:gd name="T44" fmla="*/ 1855 w 2149"/>
                <a:gd name="T45" fmla="*/ 679 h 1378"/>
                <a:gd name="T46" fmla="*/ 1832 w 2149"/>
                <a:gd name="T47" fmla="*/ 674 h 1378"/>
                <a:gd name="T48" fmla="*/ 1628 w 2149"/>
                <a:gd name="T49" fmla="*/ 757 h 1378"/>
                <a:gd name="T50" fmla="*/ 1519 w 2149"/>
                <a:gd name="T51" fmla="*/ 1050 h 1378"/>
                <a:gd name="T52" fmla="*/ 1496 w 2149"/>
                <a:gd name="T53" fmla="*/ 1073 h 1378"/>
                <a:gd name="T54" fmla="*/ 1267 w 2149"/>
                <a:gd name="T55" fmla="*/ 1212 h 1378"/>
                <a:gd name="T56" fmla="*/ 1250 w 2149"/>
                <a:gd name="T57" fmla="*/ 1174 h 1378"/>
                <a:gd name="T58" fmla="*/ 1177 w 2149"/>
                <a:gd name="T59" fmla="*/ 962 h 1378"/>
                <a:gd name="T60" fmla="*/ 1223 w 2149"/>
                <a:gd name="T61" fmla="*/ 916 h 1378"/>
                <a:gd name="T62" fmla="*/ 1364 w 2149"/>
                <a:gd name="T63" fmla="*/ 797 h 1378"/>
                <a:gd name="T64" fmla="*/ 1137 w 2149"/>
                <a:gd name="T65" fmla="*/ 907 h 1378"/>
                <a:gd name="T66" fmla="*/ 759 w 2149"/>
                <a:gd name="T67" fmla="*/ 1134 h 1378"/>
                <a:gd name="T68" fmla="*/ 699 w 2149"/>
                <a:gd name="T69" fmla="*/ 1165 h 1378"/>
                <a:gd name="T70" fmla="*/ 412 w 2149"/>
                <a:gd name="T71" fmla="*/ 1302 h 1378"/>
                <a:gd name="T72" fmla="*/ 383 w 2149"/>
                <a:gd name="T73" fmla="*/ 1316 h 1378"/>
                <a:gd name="T74" fmla="*/ 323 w 2149"/>
                <a:gd name="T75" fmla="*/ 1339 h 1378"/>
                <a:gd name="T76" fmla="*/ 294 w 2149"/>
                <a:gd name="T77" fmla="*/ 1353 h 1378"/>
                <a:gd name="T78" fmla="*/ 264 w 2149"/>
                <a:gd name="T79" fmla="*/ 1368 h 1378"/>
                <a:gd name="T80" fmla="*/ 229 w 2149"/>
                <a:gd name="T81" fmla="*/ 1372 h 1378"/>
                <a:gd name="T82" fmla="*/ 117 w 2149"/>
                <a:gd name="T83" fmla="*/ 1360 h 1378"/>
                <a:gd name="T84" fmla="*/ 38 w 2149"/>
                <a:gd name="T85" fmla="*/ 1226 h 1378"/>
                <a:gd name="T86" fmla="*/ 55 w 2149"/>
                <a:gd name="T87" fmla="*/ 1195 h 1378"/>
                <a:gd name="T88" fmla="*/ 175 w 2149"/>
                <a:gd name="T89" fmla="*/ 1134 h 1378"/>
                <a:gd name="T90" fmla="*/ 724 w 2149"/>
                <a:gd name="T91" fmla="*/ 801 h 1378"/>
                <a:gd name="T92" fmla="*/ 809 w 2149"/>
                <a:gd name="T93" fmla="*/ 754 h 1378"/>
                <a:gd name="T94" fmla="*/ 852 w 2149"/>
                <a:gd name="T95" fmla="*/ 700 h 1378"/>
                <a:gd name="T96" fmla="*/ 849 w 2149"/>
                <a:gd name="T97" fmla="*/ 532 h 1378"/>
                <a:gd name="T98" fmla="*/ 809 w 2149"/>
                <a:gd name="T99" fmla="*/ 410 h 1378"/>
                <a:gd name="T100" fmla="*/ 895 w 2149"/>
                <a:gd name="T101" fmla="*/ 404 h 1378"/>
                <a:gd name="T102" fmla="*/ 1090 w 2149"/>
                <a:gd name="T103" fmla="*/ 297 h 1378"/>
                <a:gd name="T104" fmla="*/ 1162 w 2149"/>
                <a:gd name="T105" fmla="*/ 241 h 1378"/>
                <a:gd name="T106" fmla="*/ 1221 w 2149"/>
                <a:gd name="T107" fmla="*/ 323 h 1378"/>
                <a:gd name="T108" fmla="*/ 1217 w 2149"/>
                <a:gd name="T109" fmla="*/ 479 h 1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49" h="1378">
                  <a:moveTo>
                    <a:pt x="1217" y="479"/>
                  </a:moveTo>
                  <a:cubicBezTo>
                    <a:pt x="1217" y="487"/>
                    <a:pt x="1218" y="494"/>
                    <a:pt x="1218" y="500"/>
                  </a:cubicBezTo>
                  <a:cubicBezTo>
                    <a:pt x="1232" y="513"/>
                    <a:pt x="1226" y="534"/>
                    <a:pt x="1240" y="548"/>
                  </a:cubicBezTo>
                  <a:cubicBezTo>
                    <a:pt x="1252" y="592"/>
                    <a:pt x="1282" y="612"/>
                    <a:pt x="1325" y="600"/>
                  </a:cubicBezTo>
                  <a:cubicBezTo>
                    <a:pt x="1397" y="580"/>
                    <a:pt x="1481" y="621"/>
                    <a:pt x="1542" y="557"/>
                  </a:cubicBezTo>
                  <a:cubicBezTo>
                    <a:pt x="1556" y="542"/>
                    <a:pt x="1557" y="514"/>
                    <a:pt x="1562" y="493"/>
                  </a:cubicBezTo>
                  <a:cubicBezTo>
                    <a:pt x="1580" y="415"/>
                    <a:pt x="1591" y="335"/>
                    <a:pt x="1641" y="270"/>
                  </a:cubicBezTo>
                  <a:cubicBezTo>
                    <a:pt x="1664" y="239"/>
                    <a:pt x="1648" y="203"/>
                    <a:pt x="1655" y="171"/>
                  </a:cubicBezTo>
                  <a:cubicBezTo>
                    <a:pt x="1671" y="106"/>
                    <a:pt x="1658" y="29"/>
                    <a:pt x="1744" y="0"/>
                  </a:cubicBezTo>
                  <a:cubicBezTo>
                    <a:pt x="1751" y="7"/>
                    <a:pt x="1760" y="13"/>
                    <a:pt x="1768" y="21"/>
                  </a:cubicBezTo>
                  <a:cubicBezTo>
                    <a:pt x="1776" y="22"/>
                    <a:pt x="1783" y="22"/>
                    <a:pt x="1789" y="22"/>
                  </a:cubicBezTo>
                  <a:cubicBezTo>
                    <a:pt x="1922" y="36"/>
                    <a:pt x="1993" y="148"/>
                    <a:pt x="2087" y="219"/>
                  </a:cubicBezTo>
                  <a:cubicBezTo>
                    <a:pt x="2095" y="226"/>
                    <a:pt x="2104" y="232"/>
                    <a:pt x="2112" y="238"/>
                  </a:cubicBezTo>
                  <a:cubicBezTo>
                    <a:pt x="2119" y="244"/>
                    <a:pt x="2125" y="251"/>
                    <a:pt x="2133" y="259"/>
                  </a:cubicBezTo>
                  <a:cubicBezTo>
                    <a:pt x="2139" y="267"/>
                    <a:pt x="2144" y="276"/>
                    <a:pt x="2147" y="285"/>
                  </a:cubicBezTo>
                  <a:cubicBezTo>
                    <a:pt x="2147" y="290"/>
                    <a:pt x="2147" y="294"/>
                    <a:pt x="2148" y="299"/>
                  </a:cubicBezTo>
                  <a:cubicBezTo>
                    <a:pt x="2147" y="308"/>
                    <a:pt x="2144" y="317"/>
                    <a:pt x="2141" y="326"/>
                  </a:cubicBezTo>
                  <a:cubicBezTo>
                    <a:pt x="2139" y="331"/>
                    <a:pt x="2138" y="335"/>
                    <a:pt x="2138" y="340"/>
                  </a:cubicBezTo>
                  <a:cubicBezTo>
                    <a:pt x="2133" y="366"/>
                    <a:pt x="2128" y="392"/>
                    <a:pt x="2122" y="418"/>
                  </a:cubicBezTo>
                  <a:cubicBezTo>
                    <a:pt x="2109" y="467"/>
                    <a:pt x="2084" y="500"/>
                    <a:pt x="2025" y="479"/>
                  </a:cubicBezTo>
                  <a:cubicBezTo>
                    <a:pt x="1979" y="462"/>
                    <a:pt x="1961" y="482"/>
                    <a:pt x="1968" y="528"/>
                  </a:cubicBezTo>
                  <a:cubicBezTo>
                    <a:pt x="1971" y="543"/>
                    <a:pt x="1974" y="558"/>
                    <a:pt x="1974" y="572"/>
                  </a:cubicBezTo>
                  <a:cubicBezTo>
                    <a:pt x="1976" y="656"/>
                    <a:pt x="1941" y="688"/>
                    <a:pt x="1855" y="679"/>
                  </a:cubicBezTo>
                  <a:lnTo>
                    <a:pt x="1832" y="674"/>
                  </a:lnTo>
                  <a:cubicBezTo>
                    <a:pt x="1701" y="649"/>
                    <a:pt x="1707" y="655"/>
                    <a:pt x="1628" y="757"/>
                  </a:cubicBezTo>
                  <a:cubicBezTo>
                    <a:pt x="1559" y="846"/>
                    <a:pt x="1547" y="949"/>
                    <a:pt x="1519" y="1050"/>
                  </a:cubicBezTo>
                  <a:lnTo>
                    <a:pt x="1496" y="1073"/>
                  </a:lnTo>
                  <a:cubicBezTo>
                    <a:pt x="1420" y="1119"/>
                    <a:pt x="1354" y="1181"/>
                    <a:pt x="1267" y="1212"/>
                  </a:cubicBezTo>
                  <a:cubicBezTo>
                    <a:pt x="1255" y="1201"/>
                    <a:pt x="1243" y="1185"/>
                    <a:pt x="1250" y="1174"/>
                  </a:cubicBezTo>
                  <a:cubicBezTo>
                    <a:pt x="1316" y="1070"/>
                    <a:pt x="1266" y="1009"/>
                    <a:pt x="1177" y="962"/>
                  </a:cubicBezTo>
                  <a:lnTo>
                    <a:pt x="1223" y="916"/>
                  </a:lnTo>
                  <a:cubicBezTo>
                    <a:pt x="1245" y="840"/>
                    <a:pt x="1302" y="813"/>
                    <a:pt x="1364" y="797"/>
                  </a:cubicBezTo>
                  <a:cubicBezTo>
                    <a:pt x="1281" y="813"/>
                    <a:pt x="1191" y="819"/>
                    <a:pt x="1137" y="907"/>
                  </a:cubicBezTo>
                  <a:cubicBezTo>
                    <a:pt x="1009" y="978"/>
                    <a:pt x="875" y="1043"/>
                    <a:pt x="759" y="1134"/>
                  </a:cubicBezTo>
                  <a:cubicBezTo>
                    <a:pt x="742" y="1148"/>
                    <a:pt x="719" y="1166"/>
                    <a:pt x="699" y="1165"/>
                  </a:cubicBezTo>
                  <a:cubicBezTo>
                    <a:pt x="575" y="1156"/>
                    <a:pt x="498" y="1236"/>
                    <a:pt x="412" y="1302"/>
                  </a:cubicBezTo>
                  <a:cubicBezTo>
                    <a:pt x="403" y="1307"/>
                    <a:pt x="392" y="1311"/>
                    <a:pt x="383" y="1316"/>
                  </a:cubicBezTo>
                  <a:cubicBezTo>
                    <a:pt x="363" y="1325"/>
                    <a:pt x="343" y="1331"/>
                    <a:pt x="323" y="1339"/>
                  </a:cubicBezTo>
                  <a:cubicBezTo>
                    <a:pt x="313" y="1343"/>
                    <a:pt x="304" y="1348"/>
                    <a:pt x="294" y="1353"/>
                  </a:cubicBezTo>
                  <a:cubicBezTo>
                    <a:pt x="285" y="1359"/>
                    <a:pt x="275" y="1363"/>
                    <a:pt x="264" y="1368"/>
                  </a:cubicBezTo>
                  <a:cubicBezTo>
                    <a:pt x="252" y="1371"/>
                    <a:pt x="241" y="1372"/>
                    <a:pt x="229" y="1372"/>
                  </a:cubicBezTo>
                  <a:cubicBezTo>
                    <a:pt x="191" y="1377"/>
                    <a:pt x="156" y="1360"/>
                    <a:pt x="117" y="1360"/>
                  </a:cubicBezTo>
                  <a:cubicBezTo>
                    <a:pt x="18" y="1360"/>
                    <a:pt x="0" y="1328"/>
                    <a:pt x="38" y="1226"/>
                  </a:cubicBezTo>
                  <a:cubicBezTo>
                    <a:pt x="42" y="1215"/>
                    <a:pt x="49" y="1204"/>
                    <a:pt x="55" y="1195"/>
                  </a:cubicBezTo>
                  <a:cubicBezTo>
                    <a:pt x="88" y="1160"/>
                    <a:pt x="130" y="1143"/>
                    <a:pt x="175" y="1134"/>
                  </a:cubicBezTo>
                  <a:cubicBezTo>
                    <a:pt x="392" y="1081"/>
                    <a:pt x="586" y="986"/>
                    <a:pt x="724" y="801"/>
                  </a:cubicBezTo>
                  <a:cubicBezTo>
                    <a:pt x="743" y="774"/>
                    <a:pt x="771" y="751"/>
                    <a:pt x="809" y="754"/>
                  </a:cubicBezTo>
                  <a:cubicBezTo>
                    <a:pt x="823" y="736"/>
                    <a:pt x="838" y="719"/>
                    <a:pt x="852" y="700"/>
                  </a:cubicBezTo>
                  <a:cubicBezTo>
                    <a:pt x="910" y="621"/>
                    <a:pt x="911" y="604"/>
                    <a:pt x="849" y="532"/>
                  </a:cubicBezTo>
                  <a:cubicBezTo>
                    <a:pt x="817" y="496"/>
                    <a:pt x="794" y="461"/>
                    <a:pt x="809" y="410"/>
                  </a:cubicBezTo>
                  <a:cubicBezTo>
                    <a:pt x="837" y="384"/>
                    <a:pt x="864" y="398"/>
                    <a:pt x="895" y="404"/>
                  </a:cubicBezTo>
                  <a:cubicBezTo>
                    <a:pt x="1002" y="424"/>
                    <a:pt x="1050" y="398"/>
                    <a:pt x="1090" y="297"/>
                  </a:cubicBezTo>
                  <a:cubicBezTo>
                    <a:pt x="1104" y="262"/>
                    <a:pt x="1119" y="233"/>
                    <a:pt x="1162" y="241"/>
                  </a:cubicBezTo>
                  <a:cubicBezTo>
                    <a:pt x="1209" y="248"/>
                    <a:pt x="1218" y="280"/>
                    <a:pt x="1221" y="323"/>
                  </a:cubicBezTo>
                  <a:cubicBezTo>
                    <a:pt x="1223" y="377"/>
                    <a:pt x="1197" y="427"/>
                    <a:pt x="1217" y="479"/>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37" name="Forme libre 2136"/>
            <p:cNvSpPr>
              <a:spLocks noChangeArrowheads="1"/>
            </p:cNvSpPr>
            <p:nvPr userDrawn="1"/>
          </p:nvSpPr>
          <p:spPr bwMode="auto">
            <a:xfrm>
              <a:off x="7215188" y="4432300"/>
              <a:ext cx="185737" cy="282575"/>
            </a:xfrm>
            <a:custGeom>
              <a:avLst/>
              <a:gdLst>
                <a:gd name="T0" fmla="*/ 276 w 517"/>
                <a:gd name="T1" fmla="*/ 704 h 786"/>
                <a:gd name="T2" fmla="*/ 0 w 517"/>
                <a:gd name="T3" fmla="*/ 454 h 786"/>
                <a:gd name="T4" fmla="*/ 231 w 517"/>
                <a:gd name="T5" fmla="*/ 133 h 786"/>
                <a:gd name="T6" fmla="*/ 392 w 517"/>
                <a:gd name="T7" fmla="*/ 0 h 786"/>
                <a:gd name="T8" fmla="*/ 443 w 517"/>
                <a:gd name="T9" fmla="*/ 13 h 786"/>
                <a:gd name="T10" fmla="*/ 460 w 517"/>
                <a:gd name="T11" fmla="*/ 17 h 786"/>
                <a:gd name="T12" fmla="*/ 504 w 517"/>
                <a:gd name="T13" fmla="*/ 13 h 786"/>
                <a:gd name="T14" fmla="*/ 466 w 517"/>
                <a:gd name="T15" fmla="*/ 116 h 786"/>
                <a:gd name="T16" fmla="*/ 452 w 517"/>
                <a:gd name="T17" fmla="*/ 347 h 786"/>
                <a:gd name="T18" fmla="*/ 499 w 517"/>
                <a:gd name="T19" fmla="*/ 691 h 786"/>
                <a:gd name="T20" fmla="*/ 347 w 517"/>
                <a:gd name="T21" fmla="*/ 772 h 786"/>
                <a:gd name="T22" fmla="*/ 347 w 517"/>
                <a:gd name="T23" fmla="*/ 772 h 786"/>
                <a:gd name="T24" fmla="*/ 324 w 517"/>
                <a:gd name="T25" fmla="*/ 749 h 786"/>
                <a:gd name="T26" fmla="*/ 301 w 517"/>
                <a:gd name="T27" fmla="*/ 726 h 786"/>
                <a:gd name="T28" fmla="*/ 301 w 517"/>
                <a:gd name="T29" fmla="*/ 726 h 786"/>
                <a:gd name="T30" fmla="*/ 276 w 517"/>
                <a:gd name="T31" fmla="*/ 704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7" h="786">
                  <a:moveTo>
                    <a:pt x="276" y="704"/>
                  </a:moveTo>
                  <a:cubicBezTo>
                    <a:pt x="186" y="619"/>
                    <a:pt x="78" y="553"/>
                    <a:pt x="0" y="454"/>
                  </a:cubicBezTo>
                  <a:cubicBezTo>
                    <a:pt x="20" y="306"/>
                    <a:pt x="121" y="216"/>
                    <a:pt x="231" y="133"/>
                  </a:cubicBezTo>
                  <a:cubicBezTo>
                    <a:pt x="235" y="29"/>
                    <a:pt x="325" y="29"/>
                    <a:pt x="392" y="0"/>
                  </a:cubicBezTo>
                  <a:cubicBezTo>
                    <a:pt x="409" y="2"/>
                    <a:pt x="426" y="6"/>
                    <a:pt x="443" y="13"/>
                  </a:cubicBezTo>
                  <a:cubicBezTo>
                    <a:pt x="449" y="14"/>
                    <a:pt x="453" y="16"/>
                    <a:pt x="460" y="17"/>
                  </a:cubicBezTo>
                  <a:cubicBezTo>
                    <a:pt x="475" y="16"/>
                    <a:pt x="489" y="14"/>
                    <a:pt x="504" y="13"/>
                  </a:cubicBezTo>
                  <a:cubicBezTo>
                    <a:pt x="505" y="52"/>
                    <a:pt x="489" y="86"/>
                    <a:pt x="466" y="116"/>
                  </a:cubicBezTo>
                  <a:cubicBezTo>
                    <a:pt x="409" y="190"/>
                    <a:pt x="406" y="262"/>
                    <a:pt x="452" y="347"/>
                  </a:cubicBezTo>
                  <a:cubicBezTo>
                    <a:pt x="508" y="452"/>
                    <a:pt x="516" y="573"/>
                    <a:pt x="499" y="691"/>
                  </a:cubicBezTo>
                  <a:cubicBezTo>
                    <a:pt x="487" y="770"/>
                    <a:pt x="450" y="785"/>
                    <a:pt x="347" y="772"/>
                  </a:cubicBezTo>
                  <a:lnTo>
                    <a:pt x="347" y="772"/>
                  </a:lnTo>
                  <a:cubicBezTo>
                    <a:pt x="339" y="764"/>
                    <a:pt x="332" y="757"/>
                    <a:pt x="324" y="749"/>
                  </a:cubicBezTo>
                  <a:cubicBezTo>
                    <a:pt x="317" y="742"/>
                    <a:pt x="308" y="733"/>
                    <a:pt x="301" y="726"/>
                  </a:cubicBezTo>
                  <a:lnTo>
                    <a:pt x="301" y="726"/>
                  </a:lnTo>
                  <a:cubicBezTo>
                    <a:pt x="292" y="718"/>
                    <a:pt x="284" y="712"/>
                    <a:pt x="276" y="704"/>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38" name="Forme libre 2137"/>
            <p:cNvSpPr>
              <a:spLocks noChangeArrowheads="1"/>
            </p:cNvSpPr>
            <p:nvPr userDrawn="1"/>
          </p:nvSpPr>
          <p:spPr bwMode="auto">
            <a:xfrm>
              <a:off x="7648575" y="3863975"/>
              <a:ext cx="228600" cy="325438"/>
            </a:xfrm>
            <a:custGeom>
              <a:avLst/>
              <a:gdLst>
                <a:gd name="T0" fmla="*/ 632 w 633"/>
                <a:gd name="T1" fmla="*/ 34 h 902"/>
                <a:gd name="T2" fmla="*/ 630 w 633"/>
                <a:gd name="T3" fmla="*/ 57 h 902"/>
                <a:gd name="T4" fmla="*/ 475 w 633"/>
                <a:gd name="T5" fmla="*/ 443 h 902"/>
                <a:gd name="T6" fmla="*/ 472 w 633"/>
                <a:gd name="T7" fmla="*/ 460 h 902"/>
                <a:gd name="T8" fmla="*/ 351 w 633"/>
                <a:gd name="T9" fmla="*/ 573 h 902"/>
                <a:gd name="T10" fmla="*/ 194 w 633"/>
                <a:gd name="T11" fmla="*/ 801 h 902"/>
                <a:gd name="T12" fmla="*/ 70 w 633"/>
                <a:gd name="T13" fmla="*/ 895 h 902"/>
                <a:gd name="T14" fmla="*/ 84 w 633"/>
                <a:gd name="T15" fmla="*/ 769 h 902"/>
                <a:gd name="T16" fmla="*/ 432 w 633"/>
                <a:gd name="T17" fmla="*/ 240 h 902"/>
                <a:gd name="T18" fmla="*/ 475 w 633"/>
                <a:gd name="T19" fmla="*/ 149 h 902"/>
                <a:gd name="T20" fmla="*/ 569 w 633"/>
                <a:gd name="T21" fmla="*/ 23 h 902"/>
                <a:gd name="T22" fmla="*/ 632 w 633"/>
                <a:gd name="T23" fmla="*/ 34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3" h="902">
                  <a:moveTo>
                    <a:pt x="632" y="34"/>
                  </a:moveTo>
                  <a:cubicBezTo>
                    <a:pt x="632" y="42"/>
                    <a:pt x="632" y="49"/>
                    <a:pt x="630" y="57"/>
                  </a:cubicBezTo>
                  <a:cubicBezTo>
                    <a:pt x="577" y="185"/>
                    <a:pt x="490" y="300"/>
                    <a:pt x="475" y="443"/>
                  </a:cubicBezTo>
                  <a:cubicBezTo>
                    <a:pt x="473" y="449"/>
                    <a:pt x="473" y="454"/>
                    <a:pt x="472" y="460"/>
                  </a:cubicBezTo>
                  <a:cubicBezTo>
                    <a:pt x="441" y="509"/>
                    <a:pt x="407" y="549"/>
                    <a:pt x="351" y="573"/>
                  </a:cubicBezTo>
                  <a:cubicBezTo>
                    <a:pt x="255" y="614"/>
                    <a:pt x="240" y="720"/>
                    <a:pt x="194" y="801"/>
                  </a:cubicBezTo>
                  <a:cubicBezTo>
                    <a:pt x="163" y="853"/>
                    <a:pt x="140" y="901"/>
                    <a:pt x="70" y="895"/>
                  </a:cubicBezTo>
                  <a:cubicBezTo>
                    <a:pt x="4" y="845"/>
                    <a:pt x="0" y="802"/>
                    <a:pt x="84" y="769"/>
                  </a:cubicBezTo>
                  <a:cubicBezTo>
                    <a:pt x="189" y="585"/>
                    <a:pt x="304" y="408"/>
                    <a:pt x="432" y="240"/>
                  </a:cubicBezTo>
                  <a:cubicBezTo>
                    <a:pt x="452" y="214"/>
                    <a:pt x="461" y="179"/>
                    <a:pt x="475" y="149"/>
                  </a:cubicBezTo>
                  <a:cubicBezTo>
                    <a:pt x="498" y="100"/>
                    <a:pt x="528" y="57"/>
                    <a:pt x="569" y="23"/>
                  </a:cubicBezTo>
                  <a:cubicBezTo>
                    <a:pt x="594" y="0"/>
                    <a:pt x="617" y="0"/>
                    <a:pt x="632" y="34"/>
                  </a:cubicBez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39" name="Forme libre 2138"/>
            <p:cNvSpPr>
              <a:spLocks noChangeArrowheads="1"/>
            </p:cNvSpPr>
            <p:nvPr userDrawn="1"/>
          </p:nvSpPr>
          <p:spPr bwMode="auto">
            <a:xfrm>
              <a:off x="7594600" y="3835400"/>
              <a:ext cx="249238" cy="414338"/>
            </a:xfrm>
            <a:custGeom>
              <a:avLst/>
              <a:gdLst>
                <a:gd name="T0" fmla="*/ 229 w 691"/>
                <a:gd name="T1" fmla="*/ 848 h 1153"/>
                <a:gd name="T2" fmla="*/ 229 w 691"/>
                <a:gd name="T3" fmla="*/ 963 h 1153"/>
                <a:gd name="T4" fmla="*/ 251 w 691"/>
                <a:gd name="T5" fmla="*/ 1120 h 1153"/>
                <a:gd name="T6" fmla="*/ 73 w 691"/>
                <a:gd name="T7" fmla="*/ 1149 h 1153"/>
                <a:gd name="T8" fmla="*/ 0 w 691"/>
                <a:gd name="T9" fmla="*/ 1143 h 1153"/>
                <a:gd name="T10" fmla="*/ 109 w 691"/>
                <a:gd name="T11" fmla="*/ 1088 h 1153"/>
                <a:gd name="T12" fmla="*/ 168 w 691"/>
                <a:gd name="T13" fmla="*/ 967 h 1153"/>
                <a:gd name="T14" fmla="*/ 179 w 691"/>
                <a:gd name="T15" fmla="*/ 828 h 1153"/>
                <a:gd name="T16" fmla="*/ 348 w 691"/>
                <a:gd name="T17" fmla="*/ 495 h 1153"/>
                <a:gd name="T18" fmla="*/ 690 w 691"/>
                <a:gd name="T19" fmla="*/ 0 h 1153"/>
                <a:gd name="T20" fmla="*/ 522 w 691"/>
                <a:gd name="T21" fmla="*/ 330 h 1153"/>
                <a:gd name="T22" fmla="*/ 289 w 691"/>
                <a:gd name="T23" fmla="*/ 677 h 1153"/>
                <a:gd name="T24" fmla="*/ 229 w 691"/>
                <a:gd name="T25" fmla="*/ 848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1" h="1153">
                  <a:moveTo>
                    <a:pt x="229" y="848"/>
                  </a:moveTo>
                  <a:cubicBezTo>
                    <a:pt x="196" y="886"/>
                    <a:pt x="176" y="924"/>
                    <a:pt x="229" y="963"/>
                  </a:cubicBezTo>
                  <a:cubicBezTo>
                    <a:pt x="330" y="1001"/>
                    <a:pt x="336" y="1037"/>
                    <a:pt x="251" y="1120"/>
                  </a:cubicBezTo>
                  <a:cubicBezTo>
                    <a:pt x="191" y="1129"/>
                    <a:pt x="135" y="1152"/>
                    <a:pt x="73" y="1149"/>
                  </a:cubicBezTo>
                  <a:cubicBezTo>
                    <a:pt x="49" y="1147"/>
                    <a:pt x="25" y="1144"/>
                    <a:pt x="0" y="1143"/>
                  </a:cubicBezTo>
                  <a:cubicBezTo>
                    <a:pt x="23" y="1098"/>
                    <a:pt x="69" y="1102"/>
                    <a:pt x="109" y="1088"/>
                  </a:cubicBezTo>
                  <a:cubicBezTo>
                    <a:pt x="179" y="1062"/>
                    <a:pt x="196" y="1037"/>
                    <a:pt x="168" y="967"/>
                  </a:cubicBezTo>
                  <a:cubicBezTo>
                    <a:pt x="147" y="915"/>
                    <a:pt x="161" y="877"/>
                    <a:pt x="179" y="828"/>
                  </a:cubicBezTo>
                  <a:cubicBezTo>
                    <a:pt x="223" y="711"/>
                    <a:pt x="275" y="596"/>
                    <a:pt x="348" y="495"/>
                  </a:cubicBezTo>
                  <a:cubicBezTo>
                    <a:pt x="466" y="333"/>
                    <a:pt x="545" y="144"/>
                    <a:pt x="690" y="0"/>
                  </a:cubicBezTo>
                  <a:cubicBezTo>
                    <a:pt x="661" y="124"/>
                    <a:pt x="591" y="230"/>
                    <a:pt x="522" y="330"/>
                  </a:cubicBezTo>
                  <a:cubicBezTo>
                    <a:pt x="445" y="445"/>
                    <a:pt x="377" y="569"/>
                    <a:pt x="289" y="677"/>
                  </a:cubicBezTo>
                  <a:cubicBezTo>
                    <a:pt x="248" y="726"/>
                    <a:pt x="235" y="787"/>
                    <a:pt x="229" y="848"/>
                  </a:cubicBezTo>
                </a:path>
              </a:pathLst>
            </a:custGeom>
            <a:solidFill>
              <a:srgbClr val="89898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40" name="Forme libre 2139"/>
            <p:cNvSpPr>
              <a:spLocks noChangeArrowheads="1"/>
            </p:cNvSpPr>
            <p:nvPr userDrawn="1"/>
          </p:nvSpPr>
          <p:spPr bwMode="auto">
            <a:xfrm>
              <a:off x="6438900" y="4887913"/>
              <a:ext cx="577850" cy="500062"/>
            </a:xfrm>
            <a:custGeom>
              <a:avLst/>
              <a:gdLst>
                <a:gd name="T0" fmla="*/ 733 w 1605"/>
                <a:gd name="T1" fmla="*/ 418 h 1387"/>
                <a:gd name="T2" fmla="*/ 866 w 1605"/>
                <a:gd name="T3" fmla="*/ 318 h 1387"/>
                <a:gd name="T4" fmla="*/ 915 w 1605"/>
                <a:gd name="T5" fmla="*/ 295 h 1387"/>
                <a:gd name="T6" fmla="*/ 1178 w 1605"/>
                <a:gd name="T7" fmla="*/ 209 h 1387"/>
                <a:gd name="T8" fmla="*/ 1492 w 1605"/>
                <a:gd name="T9" fmla="*/ 53 h 1387"/>
                <a:gd name="T10" fmla="*/ 1578 w 1605"/>
                <a:gd name="T11" fmla="*/ 30 h 1387"/>
                <a:gd name="T12" fmla="*/ 1561 w 1605"/>
                <a:gd name="T13" fmla="*/ 78 h 1387"/>
                <a:gd name="T14" fmla="*/ 1144 w 1605"/>
                <a:gd name="T15" fmla="*/ 363 h 1387"/>
                <a:gd name="T16" fmla="*/ 1106 w 1605"/>
                <a:gd name="T17" fmla="*/ 431 h 1387"/>
                <a:gd name="T18" fmla="*/ 1023 w 1605"/>
                <a:gd name="T19" fmla="*/ 727 h 1387"/>
                <a:gd name="T20" fmla="*/ 996 w 1605"/>
                <a:gd name="T21" fmla="*/ 774 h 1387"/>
                <a:gd name="T22" fmla="*/ 626 w 1605"/>
                <a:gd name="T23" fmla="*/ 1110 h 1387"/>
                <a:gd name="T24" fmla="*/ 533 w 1605"/>
                <a:gd name="T25" fmla="*/ 1173 h 1387"/>
                <a:gd name="T26" fmla="*/ 318 w 1605"/>
                <a:gd name="T27" fmla="*/ 1364 h 1387"/>
                <a:gd name="T28" fmla="*/ 281 w 1605"/>
                <a:gd name="T29" fmla="*/ 1386 h 1387"/>
                <a:gd name="T30" fmla="*/ 257 w 1605"/>
                <a:gd name="T31" fmla="*/ 1295 h 1387"/>
                <a:gd name="T32" fmla="*/ 327 w 1605"/>
                <a:gd name="T33" fmla="*/ 1076 h 1387"/>
                <a:gd name="T34" fmla="*/ 171 w 1605"/>
                <a:gd name="T35" fmla="*/ 1052 h 1387"/>
                <a:gd name="T36" fmla="*/ 144 w 1605"/>
                <a:gd name="T37" fmla="*/ 1067 h 1387"/>
                <a:gd name="T38" fmla="*/ 139 w 1605"/>
                <a:gd name="T39" fmla="*/ 1179 h 1387"/>
                <a:gd name="T40" fmla="*/ 37 w 1605"/>
                <a:gd name="T41" fmla="*/ 1054 h 1387"/>
                <a:gd name="T42" fmla="*/ 6 w 1605"/>
                <a:gd name="T43" fmla="*/ 893 h 1387"/>
                <a:gd name="T44" fmla="*/ 179 w 1605"/>
                <a:gd name="T45" fmla="*/ 878 h 1387"/>
                <a:gd name="T46" fmla="*/ 278 w 1605"/>
                <a:gd name="T47" fmla="*/ 864 h 1387"/>
                <a:gd name="T48" fmla="*/ 437 w 1605"/>
                <a:gd name="T49" fmla="*/ 682 h 1387"/>
                <a:gd name="T50" fmla="*/ 790 w 1605"/>
                <a:gd name="T51" fmla="*/ 460 h 1387"/>
                <a:gd name="T52" fmla="*/ 733 w 1605"/>
                <a:gd name="T53" fmla="*/ 418 h 1387"/>
                <a:gd name="T54" fmla="*/ 380 w 1605"/>
                <a:gd name="T55" fmla="*/ 1049 h 1387"/>
                <a:gd name="T56" fmla="*/ 485 w 1605"/>
                <a:gd name="T57" fmla="*/ 990 h 1387"/>
                <a:gd name="T58" fmla="*/ 399 w 1605"/>
                <a:gd name="T59" fmla="*/ 1038 h 1387"/>
                <a:gd name="T60" fmla="*/ 375 w 1605"/>
                <a:gd name="T61" fmla="*/ 1052 h 1387"/>
                <a:gd name="T62" fmla="*/ 380 w 1605"/>
                <a:gd name="T63" fmla="*/ 1049 h 1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5" h="1387">
                  <a:moveTo>
                    <a:pt x="733" y="418"/>
                  </a:moveTo>
                  <a:cubicBezTo>
                    <a:pt x="776" y="382"/>
                    <a:pt x="839" y="374"/>
                    <a:pt x="866" y="318"/>
                  </a:cubicBezTo>
                  <a:cubicBezTo>
                    <a:pt x="875" y="301"/>
                    <a:pt x="895" y="290"/>
                    <a:pt x="915" y="295"/>
                  </a:cubicBezTo>
                  <a:cubicBezTo>
                    <a:pt x="1019" y="316"/>
                    <a:pt x="1097" y="253"/>
                    <a:pt x="1178" y="209"/>
                  </a:cubicBezTo>
                  <a:cubicBezTo>
                    <a:pt x="1280" y="151"/>
                    <a:pt x="1382" y="98"/>
                    <a:pt x="1492" y="53"/>
                  </a:cubicBezTo>
                  <a:cubicBezTo>
                    <a:pt x="1521" y="44"/>
                    <a:pt x="1541" y="0"/>
                    <a:pt x="1578" y="30"/>
                  </a:cubicBezTo>
                  <a:cubicBezTo>
                    <a:pt x="1604" y="52"/>
                    <a:pt x="1579" y="66"/>
                    <a:pt x="1561" y="78"/>
                  </a:cubicBezTo>
                  <a:cubicBezTo>
                    <a:pt x="1410" y="156"/>
                    <a:pt x="1252" y="224"/>
                    <a:pt x="1144" y="363"/>
                  </a:cubicBezTo>
                  <a:cubicBezTo>
                    <a:pt x="1127" y="383"/>
                    <a:pt x="1101" y="412"/>
                    <a:pt x="1106" y="431"/>
                  </a:cubicBezTo>
                  <a:cubicBezTo>
                    <a:pt x="1132" y="547"/>
                    <a:pt x="1052" y="629"/>
                    <a:pt x="1023" y="727"/>
                  </a:cubicBezTo>
                  <a:cubicBezTo>
                    <a:pt x="1017" y="745"/>
                    <a:pt x="1011" y="763"/>
                    <a:pt x="996" y="774"/>
                  </a:cubicBezTo>
                  <a:cubicBezTo>
                    <a:pt x="854" y="866"/>
                    <a:pt x="758" y="1008"/>
                    <a:pt x="626" y="1110"/>
                  </a:cubicBezTo>
                  <a:cubicBezTo>
                    <a:pt x="593" y="1127"/>
                    <a:pt x="570" y="1162"/>
                    <a:pt x="533" y="1173"/>
                  </a:cubicBezTo>
                  <a:cubicBezTo>
                    <a:pt x="432" y="1203"/>
                    <a:pt x="345" y="1248"/>
                    <a:pt x="318" y="1364"/>
                  </a:cubicBezTo>
                  <a:cubicBezTo>
                    <a:pt x="315" y="1377"/>
                    <a:pt x="296" y="1383"/>
                    <a:pt x="281" y="1386"/>
                  </a:cubicBezTo>
                  <a:cubicBezTo>
                    <a:pt x="263" y="1359"/>
                    <a:pt x="260" y="1327"/>
                    <a:pt x="257" y="1295"/>
                  </a:cubicBezTo>
                  <a:cubicBezTo>
                    <a:pt x="236" y="1147"/>
                    <a:pt x="232" y="1126"/>
                    <a:pt x="327" y="1076"/>
                  </a:cubicBezTo>
                  <a:cubicBezTo>
                    <a:pt x="277" y="1097"/>
                    <a:pt x="226" y="1102"/>
                    <a:pt x="171" y="1052"/>
                  </a:cubicBezTo>
                  <a:cubicBezTo>
                    <a:pt x="165" y="1046"/>
                    <a:pt x="150" y="1057"/>
                    <a:pt x="144" y="1067"/>
                  </a:cubicBezTo>
                  <a:cubicBezTo>
                    <a:pt x="142" y="1104"/>
                    <a:pt x="141" y="1142"/>
                    <a:pt x="139" y="1179"/>
                  </a:cubicBezTo>
                  <a:cubicBezTo>
                    <a:pt x="58" y="1174"/>
                    <a:pt x="58" y="1107"/>
                    <a:pt x="37" y="1054"/>
                  </a:cubicBezTo>
                  <a:cubicBezTo>
                    <a:pt x="17" y="1002"/>
                    <a:pt x="0" y="950"/>
                    <a:pt x="6" y="893"/>
                  </a:cubicBezTo>
                  <a:cubicBezTo>
                    <a:pt x="58" y="825"/>
                    <a:pt x="122" y="850"/>
                    <a:pt x="179" y="878"/>
                  </a:cubicBezTo>
                  <a:cubicBezTo>
                    <a:pt x="222" y="898"/>
                    <a:pt x="255" y="901"/>
                    <a:pt x="278" y="864"/>
                  </a:cubicBezTo>
                  <a:cubicBezTo>
                    <a:pt x="322" y="795"/>
                    <a:pt x="388" y="748"/>
                    <a:pt x="437" y="682"/>
                  </a:cubicBezTo>
                  <a:cubicBezTo>
                    <a:pt x="523" y="565"/>
                    <a:pt x="661" y="521"/>
                    <a:pt x="790" y="460"/>
                  </a:cubicBezTo>
                  <a:cubicBezTo>
                    <a:pt x="762" y="452"/>
                    <a:pt x="741" y="444"/>
                    <a:pt x="733" y="418"/>
                  </a:cubicBezTo>
                  <a:close/>
                  <a:moveTo>
                    <a:pt x="380" y="1049"/>
                  </a:moveTo>
                  <a:cubicBezTo>
                    <a:pt x="417" y="1031"/>
                    <a:pt x="452" y="1009"/>
                    <a:pt x="485" y="990"/>
                  </a:cubicBezTo>
                  <a:cubicBezTo>
                    <a:pt x="458" y="1005"/>
                    <a:pt x="428" y="1022"/>
                    <a:pt x="399" y="1038"/>
                  </a:cubicBezTo>
                  <a:cubicBezTo>
                    <a:pt x="391" y="1043"/>
                    <a:pt x="383" y="1047"/>
                    <a:pt x="375" y="1052"/>
                  </a:cubicBezTo>
                  <a:cubicBezTo>
                    <a:pt x="377" y="1051"/>
                    <a:pt x="379" y="1050"/>
                    <a:pt x="380" y="1049"/>
                  </a:cubicBezTo>
                  <a:close/>
                </a:path>
              </a:pathLst>
            </a:custGeom>
            <a:solidFill>
              <a:srgbClr val="78787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41" name="Forme libre 2140"/>
            <p:cNvSpPr>
              <a:spLocks noChangeArrowheads="1"/>
            </p:cNvSpPr>
            <p:nvPr userDrawn="1"/>
          </p:nvSpPr>
          <p:spPr bwMode="auto">
            <a:xfrm>
              <a:off x="6873875" y="4918075"/>
              <a:ext cx="190500" cy="188913"/>
            </a:xfrm>
            <a:custGeom>
              <a:avLst/>
              <a:gdLst>
                <a:gd name="T0" fmla="*/ 332 w 531"/>
                <a:gd name="T1" fmla="*/ 40 h 525"/>
                <a:gd name="T2" fmla="*/ 454 w 531"/>
                <a:gd name="T3" fmla="*/ 11 h 525"/>
                <a:gd name="T4" fmla="*/ 525 w 531"/>
                <a:gd name="T5" fmla="*/ 78 h 525"/>
                <a:gd name="T6" fmla="*/ 423 w 531"/>
                <a:gd name="T7" fmla="*/ 290 h 525"/>
                <a:gd name="T8" fmla="*/ 145 w 531"/>
                <a:gd name="T9" fmla="*/ 485 h 525"/>
                <a:gd name="T10" fmla="*/ 43 w 531"/>
                <a:gd name="T11" fmla="*/ 455 h 525"/>
                <a:gd name="T12" fmla="*/ 18 w 531"/>
                <a:gd name="T13" fmla="*/ 368 h 525"/>
                <a:gd name="T14" fmla="*/ 106 w 531"/>
                <a:gd name="T15" fmla="*/ 168 h 525"/>
                <a:gd name="T16" fmla="*/ 332 w 531"/>
                <a:gd name="T17" fmla="*/ 40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1" h="525">
                  <a:moveTo>
                    <a:pt x="332" y="40"/>
                  </a:moveTo>
                  <a:cubicBezTo>
                    <a:pt x="373" y="30"/>
                    <a:pt x="412" y="18"/>
                    <a:pt x="454" y="11"/>
                  </a:cubicBezTo>
                  <a:cubicBezTo>
                    <a:pt x="510" y="0"/>
                    <a:pt x="530" y="20"/>
                    <a:pt x="525" y="78"/>
                  </a:cubicBezTo>
                  <a:cubicBezTo>
                    <a:pt x="518" y="162"/>
                    <a:pt x="474" y="227"/>
                    <a:pt x="423" y="290"/>
                  </a:cubicBezTo>
                  <a:cubicBezTo>
                    <a:pt x="330" y="356"/>
                    <a:pt x="238" y="421"/>
                    <a:pt x="145" y="485"/>
                  </a:cubicBezTo>
                  <a:cubicBezTo>
                    <a:pt x="89" y="524"/>
                    <a:pt x="66" y="514"/>
                    <a:pt x="43" y="455"/>
                  </a:cubicBezTo>
                  <a:cubicBezTo>
                    <a:pt x="32" y="427"/>
                    <a:pt x="25" y="397"/>
                    <a:pt x="18" y="368"/>
                  </a:cubicBezTo>
                  <a:cubicBezTo>
                    <a:pt x="0" y="272"/>
                    <a:pt x="22" y="218"/>
                    <a:pt x="106" y="168"/>
                  </a:cubicBezTo>
                  <a:cubicBezTo>
                    <a:pt x="179" y="124"/>
                    <a:pt x="255" y="82"/>
                    <a:pt x="332" y="40"/>
                  </a:cubicBezTo>
                </a:path>
              </a:pathLst>
            </a:custGeom>
            <a:solidFill>
              <a:srgbClr val="18181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42" name="Forme libre 2141"/>
            <p:cNvSpPr>
              <a:spLocks noChangeArrowheads="1"/>
            </p:cNvSpPr>
            <p:nvPr userDrawn="1"/>
          </p:nvSpPr>
          <p:spPr bwMode="auto">
            <a:xfrm>
              <a:off x="6538913" y="5287963"/>
              <a:ext cx="123825" cy="187325"/>
            </a:xfrm>
            <a:custGeom>
              <a:avLst/>
              <a:gdLst>
                <a:gd name="T0" fmla="*/ 0 w 346"/>
                <a:gd name="T1" fmla="*/ 276 h 520"/>
                <a:gd name="T2" fmla="*/ 1 w 346"/>
                <a:gd name="T3" fmla="*/ 197 h 520"/>
                <a:gd name="T4" fmla="*/ 79 w 346"/>
                <a:gd name="T5" fmla="*/ 71 h 520"/>
                <a:gd name="T6" fmla="*/ 259 w 346"/>
                <a:gd name="T7" fmla="*/ 21 h 520"/>
                <a:gd name="T8" fmla="*/ 345 w 346"/>
                <a:gd name="T9" fmla="*/ 0 h 520"/>
                <a:gd name="T10" fmla="*/ 122 w 346"/>
                <a:gd name="T11" fmla="*/ 300 h 520"/>
                <a:gd name="T12" fmla="*/ 67 w 346"/>
                <a:gd name="T13" fmla="*/ 505 h 520"/>
                <a:gd name="T14" fmla="*/ 53 w 346"/>
                <a:gd name="T15" fmla="*/ 519 h 520"/>
                <a:gd name="T16" fmla="*/ 49 w 346"/>
                <a:gd name="T17" fmla="*/ 500 h 520"/>
                <a:gd name="T18" fmla="*/ 0 w 346"/>
                <a:gd name="T19" fmla="*/ 27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520">
                  <a:moveTo>
                    <a:pt x="0" y="276"/>
                  </a:moveTo>
                  <a:cubicBezTo>
                    <a:pt x="0" y="250"/>
                    <a:pt x="3" y="224"/>
                    <a:pt x="1" y="197"/>
                  </a:cubicBezTo>
                  <a:cubicBezTo>
                    <a:pt x="0" y="137"/>
                    <a:pt x="27" y="94"/>
                    <a:pt x="79" y="71"/>
                  </a:cubicBezTo>
                  <a:cubicBezTo>
                    <a:pt x="136" y="45"/>
                    <a:pt x="187" y="7"/>
                    <a:pt x="259" y="21"/>
                  </a:cubicBezTo>
                  <a:cubicBezTo>
                    <a:pt x="285" y="27"/>
                    <a:pt x="316" y="7"/>
                    <a:pt x="345" y="0"/>
                  </a:cubicBezTo>
                  <a:cubicBezTo>
                    <a:pt x="265" y="96"/>
                    <a:pt x="181" y="187"/>
                    <a:pt x="122" y="300"/>
                  </a:cubicBezTo>
                  <a:cubicBezTo>
                    <a:pt x="87" y="366"/>
                    <a:pt x="64" y="432"/>
                    <a:pt x="67" y="505"/>
                  </a:cubicBezTo>
                  <a:cubicBezTo>
                    <a:pt x="62" y="510"/>
                    <a:pt x="58" y="514"/>
                    <a:pt x="53" y="519"/>
                  </a:cubicBezTo>
                  <a:cubicBezTo>
                    <a:pt x="52" y="513"/>
                    <a:pt x="50" y="507"/>
                    <a:pt x="49" y="500"/>
                  </a:cubicBezTo>
                  <a:cubicBezTo>
                    <a:pt x="33" y="426"/>
                    <a:pt x="16" y="351"/>
                    <a:pt x="0" y="276"/>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43" name="Forme libre 2142"/>
            <p:cNvSpPr>
              <a:spLocks noChangeArrowheads="1"/>
            </p:cNvSpPr>
            <p:nvPr userDrawn="1"/>
          </p:nvSpPr>
          <p:spPr bwMode="auto">
            <a:xfrm>
              <a:off x="6977063" y="4822825"/>
              <a:ext cx="142875" cy="93663"/>
            </a:xfrm>
            <a:custGeom>
              <a:avLst/>
              <a:gdLst>
                <a:gd name="T0" fmla="*/ 68 w 398"/>
                <a:gd name="T1" fmla="*/ 258 h 261"/>
                <a:gd name="T2" fmla="*/ 0 w 398"/>
                <a:gd name="T3" fmla="*/ 234 h 261"/>
                <a:gd name="T4" fmla="*/ 134 w 398"/>
                <a:gd name="T5" fmla="*/ 107 h 261"/>
                <a:gd name="T6" fmla="*/ 355 w 398"/>
                <a:gd name="T7" fmla="*/ 8 h 261"/>
                <a:gd name="T8" fmla="*/ 397 w 398"/>
                <a:gd name="T9" fmla="*/ 0 h 261"/>
                <a:gd name="T10" fmla="*/ 290 w 398"/>
                <a:gd name="T11" fmla="*/ 165 h 261"/>
                <a:gd name="T12" fmla="*/ 94 w 398"/>
                <a:gd name="T13" fmla="*/ 258 h 261"/>
                <a:gd name="T14" fmla="*/ 68 w 398"/>
                <a:gd name="T15" fmla="*/ 258 h 2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8" h="261">
                  <a:moveTo>
                    <a:pt x="68" y="258"/>
                  </a:moveTo>
                  <a:cubicBezTo>
                    <a:pt x="67" y="188"/>
                    <a:pt x="21" y="249"/>
                    <a:pt x="0" y="234"/>
                  </a:cubicBezTo>
                  <a:cubicBezTo>
                    <a:pt x="4" y="150"/>
                    <a:pt x="61" y="113"/>
                    <a:pt x="134" y="107"/>
                  </a:cubicBezTo>
                  <a:cubicBezTo>
                    <a:pt x="221" y="99"/>
                    <a:pt x="297" y="80"/>
                    <a:pt x="355" y="8"/>
                  </a:cubicBezTo>
                  <a:cubicBezTo>
                    <a:pt x="360" y="2"/>
                    <a:pt x="375" y="3"/>
                    <a:pt x="397" y="0"/>
                  </a:cubicBezTo>
                  <a:cubicBezTo>
                    <a:pt x="391" y="80"/>
                    <a:pt x="349" y="135"/>
                    <a:pt x="290" y="165"/>
                  </a:cubicBezTo>
                  <a:cubicBezTo>
                    <a:pt x="227" y="199"/>
                    <a:pt x="166" y="240"/>
                    <a:pt x="94" y="258"/>
                  </a:cubicBezTo>
                  <a:cubicBezTo>
                    <a:pt x="85" y="260"/>
                    <a:pt x="78" y="258"/>
                    <a:pt x="68" y="258"/>
                  </a:cubicBezTo>
                </a:path>
              </a:pathLst>
            </a:custGeom>
            <a:solidFill>
              <a:srgbClr val="57575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44" name="Forme libre 2143"/>
            <p:cNvSpPr>
              <a:spLocks noChangeArrowheads="1"/>
            </p:cNvSpPr>
            <p:nvPr userDrawn="1"/>
          </p:nvSpPr>
          <p:spPr bwMode="auto">
            <a:xfrm>
              <a:off x="6557963" y="5467350"/>
              <a:ext cx="6350" cy="17463"/>
            </a:xfrm>
            <a:custGeom>
              <a:avLst/>
              <a:gdLst>
                <a:gd name="T0" fmla="*/ 0 w 19"/>
                <a:gd name="T1" fmla="*/ 0 h 50"/>
                <a:gd name="T2" fmla="*/ 18 w 19"/>
                <a:gd name="T3" fmla="*/ 5 h 50"/>
                <a:gd name="T4" fmla="*/ 17 w 19"/>
                <a:gd name="T5" fmla="*/ 49 h 50"/>
                <a:gd name="T6" fmla="*/ 0 w 19"/>
                <a:gd name="T7" fmla="*/ 0 h 50"/>
              </a:gdLst>
              <a:ahLst/>
              <a:cxnLst>
                <a:cxn ang="0">
                  <a:pos x="T0" y="T1"/>
                </a:cxn>
                <a:cxn ang="0">
                  <a:pos x="T2" y="T3"/>
                </a:cxn>
                <a:cxn ang="0">
                  <a:pos x="T4" y="T5"/>
                </a:cxn>
                <a:cxn ang="0">
                  <a:pos x="T6" y="T7"/>
                </a:cxn>
              </a:cxnLst>
              <a:rect l="0" t="0" r="r" b="b"/>
              <a:pathLst>
                <a:path w="19" h="50">
                  <a:moveTo>
                    <a:pt x="0" y="0"/>
                  </a:moveTo>
                  <a:cubicBezTo>
                    <a:pt x="6" y="2"/>
                    <a:pt x="12" y="3"/>
                    <a:pt x="18" y="5"/>
                  </a:cubicBezTo>
                  <a:cubicBezTo>
                    <a:pt x="18" y="20"/>
                    <a:pt x="17" y="36"/>
                    <a:pt x="17" y="49"/>
                  </a:cubicBezTo>
                  <a:cubicBezTo>
                    <a:pt x="11" y="32"/>
                    <a:pt x="6" y="17"/>
                    <a:pt x="0" y="0"/>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45" name="Forme libre 2144"/>
            <p:cNvSpPr>
              <a:spLocks noChangeArrowheads="1"/>
            </p:cNvSpPr>
            <p:nvPr userDrawn="1"/>
          </p:nvSpPr>
          <p:spPr bwMode="auto">
            <a:xfrm>
              <a:off x="6784975" y="5219700"/>
              <a:ext cx="107950" cy="150813"/>
            </a:xfrm>
            <a:custGeom>
              <a:avLst/>
              <a:gdLst>
                <a:gd name="T0" fmla="*/ 276 w 302"/>
                <a:gd name="T1" fmla="*/ 0 h 421"/>
                <a:gd name="T2" fmla="*/ 301 w 302"/>
                <a:gd name="T3" fmla="*/ 232 h 421"/>
                <a:gd name="T4" fmla="*/ 259 w 302"/>
                <a:gd name="T5" fmla="*/ 304 h 421"/>
                <a:gd name="T6" fmla="*/ 204 w 302"/>
                <a:gd name="T7" fmla="*/ 402 h 421"/>
                <a:gd name="T8" fmla="*/ 36 w 302"/>
                <a:gd name="T9" fmla="*/ 359 h 421"/>
                <a:gd name="T10" fmla="*/ 23 w 302"/>
                <a:gd name="T11" fmla="*/ 245 h 421"/>
                <a:gd name="T12" fmla="*/ 140 w 302"/>
                <a:gd name="T13" fmla="*/ 93 h 421"/>
                <a:gd name="T14" fmla="*/ 276 w 302"/>
                <a:gd name="T15" fmla="*/ 0 h 4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421">
                  <a:moveTo>
                    <a:pt x="276" y="0"/>
                  </a:moveTo>
                  <a:cubicBezTo>
                    <a:pt x="278" y="78"/>
                    <a:pt x="279" y="156"/>
                    <a:pt x="301" y="232"/>
                  </a:cubicBezTo>
                  <a:cubicBezTo>
                    <a:pt x="243" y="229"/>
                    <a:pt x="256" y="274"/>
                    <a:pt x="259" y="304"/>
                  </a:cubicBezTo>
                  <a:cubicBezTo>
                    <a:pt x="264" y="351"/>
                    <a:pt x="253" y="388"/>
                    <a:pt x="204" y="402"/>
                  </a:cubicBezTo>
                  <a:cubicBezTo>
                    <a:pt x="140" y="420"/>
                    <a:pt x="84" y="402"/>
                    <a:pt x="36" y="359"/>
                  </a:cubicBezTo>
                  <a:cubicBezTo>
                    <a:pt x="0" y="327"/>
                    <a:pt x="4" y="286"/>
                    <a:pt x="23" y="245"/>
                  </a:cubicBezTo>
                  <a:cubicBezTo>
                    <a:pt x="49" y="183"/>
                    <a:pt x="110" y="150"/>
                    <a:pt x="140" y="93"/>
                  </a:cubicBezTo>
                  <a:cubicBezTo>
                    <a:pt x="180" y="51"/>
                    <a:pt x="224" y="19"/>
                    <a:pt x="276" y="0"/>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46" name="Forme libre 2145"/>
            <p:cNvSpPr>
              <a:spLocks noChangeArrowheads="1"/>
            </p:cNvSpPr>
            <p:nvPr userDrawn="1"/>
          </p:nvSpPr>
          <p:spPr bwMode="auto">
            <a:xfrm>
              <a:off x="6515100" y="5502275"/>
              <a:ext cx="106363" cy="123825"/>
            </a:xfrm>
            <a:custGeom>
              <a:avLst/>
              <a:gdLst>
                <a:gd name="T0" fmla="*/ 208 w 294"/>
                <a:gd name="T1" fmla="*/ 321 h 342"/>
                <a:gd name="T2" fmla="*/ 180 w 294"/>
                <a:gd name="T3" fmla="*/ 341 h 342"/>
                <a:gd name="T4" fmla="*/ 69 w 294"/>
                <a:gd name="T5" fmla="*/ 177 h 342"/>
                <a:gd name="T6" fmla="*/ 63 w 294"/>
                <a:gd name="T7" fmla="*/ 0 h 342"/>
                <a:gd name="T8" fmla="*/ 151 w 294"/>
                <a:gd name="T9" fmla="*/ 193 h 342"/>
                <a:gd name="T10" fmla="*/ 159 w 294"/>
                <a:gd name="T11" fmla="*/ 89 h 342"/>
                <a:gd name="T12" fmla="*/ 252 w 294"/>
                <a:gd name="T13" fmla="*/ 135 h 342"/>
                <a:gd name="T14" fmla="*/ 211 w 294"/>
                <a:gd name="T15" fmla="*/ 246 h 342"/>
                <a:gd name="T16" fmla="*/ 246 w 294"/>
                <a:gd name="T17" fmla="*/ 251 h 342"/>
                <a:gd name="T18" fmla="*/ 279 w 294"/>
                <a:gd name="T19" fmla="*/ 306 h 342"/>
                <a:gd name="T20" fmla="*/ 208 w 294"/>
                <a:gd name="T21" fmla="*/ 321 h 342"/>
                <a:gd name="T22" fmla="*/ 252 w 294"/>
                <a:gd name="T23" fmla="*/ 136 h 342"/>
                <a:gd name="T24" fmla="*/ 252 w 294"/>
                <a:gd name="T25" fmla="*/ 135 h 342"/>
                <a:gd name="T26" fmla="*/ 252 w 294"/>
                <a:gd name="T27" fmla="*/ 135 h 342"/>
                <a:gd name="T28" fmla="*/ 252 w 294"/>
                <a:gd name="T29" fmla="*/ 136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4" h="342">
                  <a:moveTo>
                    <a:pt x="208" y="321"/>
                  </a:moveTo>
                  <a:cubicBezTo>
                    <a:pt x="198" y="327"/>
                    <a:pt x="189" y="335"/>
                    <a:pt x="180" y="341"/>
                  </a:cubicBezTo>
                  <a:cubicBezTo>
                    <a:pt x="137" y="289"/>
                    <a:pt x="90" y="243"/>
                    <a:pt x="69" y="177"/>
                  </a:cubicBezTo>
                  <a:cubicBezTo>
                    <a:pt x="82" y="118"/>
                    <a:pt x="0" y="61"/>
                    <a:pt x="63" y="0"/>
                  </a:cubicBezTo>
                  <a:cubicBezTo>
                    <a:pt x="122" y="44"/>
                    <a:pt x="110" y="121"/>
                    <a:pt x="151" y="193"/>
                  </a:cubicBezTo>
                  <a:cubicBezTo>
                    <a:pt x="154" y="148"/>
                    <a:pt x="157" y="118"/>
                    <a:pt x="159" y="89"/>
                  </a:cubicBezTo>
                  <a:cubicBezTo>
                    <a:pt x="192" y="101"/>
                    <a:pt x="251" y="62"/>
                    <a:pt x="252" y="135"/>
                  </a:cubicBezTo>
                  <a:cubicBezTo>
                    <a:pt x="247" y="176"/>
                    <a:pt x="191" y="197"/>
                    <a:pt x="211" y="246"/>
                  </a:cubicBezTo>
                  <a:cubicBezTo>
                    <a:pt x="223" y="248"/>
                    <a:pt x="234" y="249"/>
                    <a:pt x="246" y="251"/>
                  </a:cubicBezTo>
                  <a:cubicBezTo>
                    <a:pt x="272" y="260"/>
                    <a:pt x="293" y="277"/>
                    <a:pt x="279" y="306"/>
                  </a:cubicBezTo>
                  <a:cubicBezTo>
                    <a:pt x="264" y="341"/>
                    <a:pt x="235" y="333"/>
                    <a:pt x="208" y="321"/>
                  </a:cubicBezTo>
                  <a:close/>
                  <a:moveTo>
                    <a:pt x="252" y="136"/>
                  </a:moveTo>
                  <a:lnTo>
                    <a:pt x="252" y="135"/>
                  </a:lnTo>
                  <a:lnTo>
                    <a:pt x="252" y="135"/>
                  </a:lnTo>
                  <a:lnTo>
                    <a:pt x="252" y="136"/>
                  </a:lnTo>
                  <a:close/>
                </a:path>
              </a:pathLst>
            </a:custGeom>
            <a:solidFill>
              <a:srgbClr val="BBBBB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47" name="Forme libre 2146"/>
            <p:cNvSpPr>
              <a:spLocks noChangeArrowheads="1"/>
            </p:cNvSpPr>
            <p:nvPr userDrawn="1"/>
          </p:nvSpPr>
          <p:spPr bwMode="auto">
            <a:xfrm>
              <a:off x="6894513" y="5195888"/>
              <a:ext cx="25400" cy="17462"/>
            </a:xfrm>
            <a:custGeom>
              <a:avLst/>
              <a:gdLst>
                <a:gd name="T0" fmla="*/ 69 w 70"/>
                <a:gd name="T1" fmla="*/ 0 h 47"/>
                <a:gd name="T2" fmla="*/ 0 w 70"/>
                <a:gd name="T3" fmla="*/ 46 h 47"/>
                <a:gd name="T4" fmla="*/ 69 w 70"/>
                <a:gd name="T5" fmla="*/ 0 h 47"/>
              </a:gdLst>
              <a:ahLst/>
              <a:cxnLst>
                <a:cxn ang="0">
                  <a:pos x="T0" y="T1"/>
                </a:cxn>
                <a:cxn ang="0">
                  <a:pos x="T2" y="T3"/>
                </a:cxn>
                <a:cxn ang="0">
                  <a:pos x="T4" y="T5"/>
                </a:cxn>
              </a:cxnLst>
              <a:rect l="0" t="0" r="r" b="b"/>
              <a:pathLst>
                <a:path w="70" h="47">
                  <a:moveTo>
                    <a:pt x="69" y="0"/>
                  </a:moveTo>
                  <a:cubicBezTo>
                    <a:pt x="54" y="26"/>
                    <a:pt x="31" y="41"/>
                    <a:pt x="0" y="46"/>
                  </a:cubicBezTo>
                  <a:cubicBezTo>
                    <a:pt x="15" y="21"/>
                    <a:pt x="38" y="6"/>
                    <a:pt x="69" y="0"/>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48" name="Forme libre 2147"/>
            <p:cNvSpPr>
              <a:spLocks noChangeArrowheads="1"/>
            </p:cNvSpPr>
            <p:nvPr userDrawn="1"/>
          </p:nvSpPr>
          <p:spPr bwMode="auto">
            <a:xfrm>
              <a:off x="6884988" y="5211763"/>
              <a:ext cx="9525" cy="7937"/>
            </a:xfrm>
            <a:custGeom>
              <a:avLst/>
              <a:gdLst>
                <a:gd name="T0" fmla="*/ 24 w 25"/>
                <a:gd name="T1" fmla="*/ 0 h 22"/>
                <a:gd name="T2" fmla="*/ 0 w 25"/>
                <a:gd name="T3" fmla="*/ 21 h 22"/>
                <a:gd name="T4" fmla="*/ 24 w 25"/>
                <a:gd name="T5" fmla="*/ 0 h 22"/>
              </a:gdLst>
              <a:ahLst/>
              <a:cxnLst>
                <a:cxn ang="0">
                  <a:pos x="T0" y="T1"/>
                </a:cxn>
                <a:cxn ang="0">
                  <a:pos x="T2" y="T3"/>
                </a:cxn>
                <a:cxn ang="0">
                  <a:pos x="T4" y="T5"/>
                </a:cxn>
              </a:cxnLst>
              <a:rect l="0" t="0" r="r" b="b"/>
              <a:pathLst>
                <a:path w="25" h="22">
                  <a:moveTo>
                    <a:pt x="24" y="0"/>
                  </a:moveTo>
                  <a:cubicBezTo>
                    <a:pt x="17" y="7"/>
                    <a:pt x="7" y="15"/>
                    <a:pt x="0" y="21"/>
                  </a:cubicBezTo>
                  <a:cubicBezTo>
                    <a:pt x="7" y="15"/>
                    <a:pt x="15" y="7"/>
                    <a:pt x="24" y="0"/>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49" name="Forme libre 2148"/>
            <p:cNvSpPr>
              <a:spLocks noChangeArrowheads="1"/>
            </p:cNvSpPr>
            <p:nvPr userDrawn="1"/>
          </p:nvSpPr>
          <p:spPr bwMode="auto">
            <a:xfrm>
              <a:off x="7867650" y="4029075"/>
              <a:ext cx="123825" cy="98425"/>
            </a:xfrm>
            <a:custGeom>
              <a:avLst/>
              <a:gdLst>
                <a:gd name="T0" fmla="*/ 114 w 346"/>
                <a:gd name="T1" fmla="*/ 39 h 272"/>
                <a:gd name="T2" fmla="*/ 204 w 346"/>
                <a:gd name="T3" fmla="*/ 132 h 272"/>
                <a:gd name="T4" fmla="*/ 232 w 346"/>
                <a:gd name="T5" fmla="*/ 170 h 272"/>
                <a:gd name="T6" fmla="*/ 273 w 346"/>
                <a:gd name="T7" fmla="*/ 198 h 272"/>
                <a:gd name="T8" fmla="*/ 274 w 346"/>
                <a:gd name="T9" fmla="*/ 198 h 272"/>
                <a:gd name="T10" fmla="*/ 322 w 346"/>
                <a:gd name="T11" fmla="*/ 218 h 272"/>
                <a:gd name="T12" fmla="*/ 293 w 346"/>
                <a:gd name="T13" fmla="*/ 261 h 272"/>
                <a:gd name="T14" fmla="*/ 91 w 346"/>
                <a:gd name="T15" fmla="*/ 105 h 272"/>
                <a:gd name="T16" fmla="*/ 0 w 346"/>
                <a:gd name="T17" fmla="*/ 58 h 272"/>
                <a:gd name="T18" fmla="*/ 6 w 346"/>
                <a:gd name="T19" fmla="*/ 25 h 272"/>
                <a:gd name="T20" fmla="*/ 29 w 346"/>
                <a:gd name="T21" fmla="*/ 4 h 272"/>
                <a:gd name="T22" fmla="*/ 61 w 346"/>
                <a:gd name="T23" fmla="*/ 3 h 272"/>
                <a:gd name="T24" fmla="*/ 96 w 346"/>
                <a:gd name="T25" fmla="*/ 33 h 272"/>
                <a:gd name="T26" fmla="*/ 114 w 346"/>
                <a:gd name="T27" fmla="*/ 39 h 272"/>
                <a:gd name="T28" fmla="*/ 233 w 346"/>
                <a:gd name="T29" fmla="*/ 171 h 272"/>
                <a:gd name="T30" fmla="*/ 232 w 346"/>
                <a:gd name="T31" fmla="*/ 169 h 272"/>
                <a:gd name="T32" fmla="*/ 232 w 346"/>
                <a:gd name="T33" fmla="*/ 170 h 272"/>
                <a:gd name="T34" fmla="*/ 233 w 346"/>
                <a:gd name="T35" fmla="*/ 17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6" h="272">
                  <a:moveTo>
                    <a:pt x="114" y="39"/>
                  </a:moveTo>
                  <a:cubicBezTo>
                    <a:pt x="145" y="70"/>
                    <a:pt x="175" y="102"/>
                    <a:pt x="204" y="132"/>
                  </a:cubicBezTo>
                  <a:cubicBezTo>
                    <a:pt x="222" y="138"/>
                    <a:pt x="215" y="163"/>
                    <a:pt x="232" y="170"/>
                  </a:cubicBezTo>
                  <a:cubicBezTo>
                    <a:pt x="240" y="187"/>
                    <a:pt x="264" y="182"/>
                    <a:pt x="273" y="198"/>
                  </a:cubicBezTo>
                  <a:lnTo>
                    <a:pt x="274" y="198"/>
                  </a:lnTo>
                  <a:cubicBezTo>
                    <a:pt x="288" y="209"/>
                    <a:pt x="308" y="206"/>
                    <a:pt x="322" y="218"/>
                  </a:cubicBezTo>
                  <a:cubicBezTo>
                    <a:pt x="345" y="255"/>
                    <a:pt x="329" y="271"/>
                    <a:pt x="293" y="261"/>
                  </a:cubicBezTo>
                  <a:cubicBezTo>
                    <a:pt x="209" y="233"/>
                    <a:pt x="131" y="192"/>
                    <a:pt x="91" y="105"/>
                  </a:cubicBezTo>
                  <a:cubicBezTo>
                    <a:pt x="58" y="96"/>
                    <a:pt x="9" y="114"/>
                    <a:pt x="0" y="58"/>
                  </a:cubicBezTo>
                  <a:cubicBezTo>
                    <a:pt x="0" y="47"/>
                    <a:pt x="1" y="36"/>
                    <a:pt x="6" y="25"/>
                  </a:cubicBezTo>
                  <a:cubicBezTo>
                    <a:pt x="12" y="16"/>
                    <a:pt x="19" y="9"/>
                    <a:pt x="29" y="4"/>
                  </a:cubicBezTo>
                  <a:cubicBezTo>
                    <a:pt x="39" y="1"/>
                    <a:pt x="50" y="0"/>
                    <a:pt x="61" y="3"/>
                  </a:cubicBezTo>
                  <a:cubicBezTo>
                    <a:pt x="76" y="9"/>
                    <a:pt x="82" y="25"/>
                    <a:pt x="96" y="33"/>
                  </a:cubicBezTo>
                  <a:cubicBezTo>
                    <a:pt x="102" y="36"/>
                    <a:pt x="108" y="38"/>
                    <a:pt x="114" y="39"/>
                  </a:cubicBezTo>
                  <a:close/>
                  <a:moveTo>
                    <a:pt x="233" y="171"/>
                  </a:moveTo>
                  <a:lnTo>
                    <a:pt x="232" y="169"/>
                  </a:lnTo>
                  <a:lnTo>
                    <a:pt x="232" y="170"/>
                  </a:lnTo>
                  <a:cubicBezTo>
                    <a:pt x="233" y="170"/>
                    <a:pt x="233" y="170"/>
                    <a:pt x="233" y="171"/>
                  </a:cubicBezTo>
                  <a:close/>
                </a:path>
              </a:pathLst>
            </a:custGeom>
            <a:solidFill>
              <a:srgbClr val="E8E8E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50" name="Forme libre 2149"/>
            <p:cNvSpPr>
              <a:spLocks noChangeArrowheads="1"/>
            </p:cNvSpPr>
            <p:nvPr userDrawn="1"/>
          </p:nvSpPr>
          <p:spPr bwMode="auto">
            <a:xfrm>
              <a:off x="7945438" y="4017963"/>
              <a:ext cx="68262" cy="58737"/>
            </a:xfrm>
            <a:custGeom>
              <a:avLst/>
              <a:gdLst>
                <a:gd name="T0" fmla="*/ 124 w 188"/>
                <a:gd name="T1" fmla="*/ 1 h 161"/>
                <a:gd name="T2" fmla="*/ 175 w 188"/>
                <a:gd name="T3" fmla="*/ 75 h 161"/>
                <a:gd name="T4" fmla="*/ 153 w 188"/>
                <a:gd name="T5" fmla="*/ 144 h 161"/>
                <a:gd name="T6" fmla="*/ 83 w 188"/>
                <a:gd name="T7" fmla="*/ 134 h 161"/>
                <a:gd name="T8" fmla="*/ 57 w 188"/>
                <a:gd name="T9" fmla="*/ 3 h 161"/>
                <a:gd name="T10" fmla="*/ 124 w 188"/>
                <a:gd name="T11" fmla="*/ 1 h 161"/>
              </a:gdLst>
              <a:ahLst/>
              <a:cxnLst>
                <a:cxn ang="0">
                  <a:pos x="T0" y="T1"/>
                </a:cxn>
                <a:cxn ang="0">
                  <a:pos x="T2" y="T3"/>
                </a:cxn>
                <a:cxn ang="0">
                  <a:pos x="T4" y="T5"/>
                </a:cxn>
                <a:cxn ang="0">
                  <a:pos x="T6" y="T7"/>
                </a:cxn>
                <a:cxn ang="0">
                  <a:pos x="T8" y="T9"/>
                </a:cxn>
                <a:cxn ang="0">
                  <a:pos x="T10" y="T11"/>
                </a:cxn>
              </a:cxnLst>
              <a:rect l="0" t="0" r="r" b="b"/>
              <a:pathLst>
                <a:path w="188" h="161">
                  <a:moveTo>
                    <a:pt x="124" y="1"/>
                  </a:moveTo>
                  <a:cubicBezTo>
                    <a:pt x="141" y="26"/>
                    <a:pt x="162" y="49"/>
                    <a:pt x="175" y="75"/>
                  </a:cubicBezTo>
                  <a:cubicBezTo>
                    <a:pt x="187" y="101"/>
                    <a:pt x="178" y="127"/>
                    <a:pt x="153" y="144"/>
                  </a:cubicBezTo>
                  <a:cubicBezTo>
                    <a:pt x="127" y="160"/>
                    <a:pt x="101" y="156"/>
                    <a:pt x="83" y="134"/>
                  </a:cubicBezTo>
                  <a:cubicBezTo>
                    <a:pt x="52" y="96"/>
                    <a:pt x="0" y="60"/>
                    <a:pt x="57" y="3"/>
                  </a:cubicBezTo>
                  <a:cubicBezTo>
                    <a:pt x="80" y="0"/>
                    <a:pt x="103" y="0"/>
                    <a:pt x="124" y="1"/>
                  </a:cubicBezTo>
                </a:path>
              </a:pathLst>
            </a:custGeom>
            <a:solidFill>
              <a:srgbClr val="31313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51" name="Forme libre 2150"/>
            <p:cNvSpPr>
              <a:spLocks noChangeArrowheads="1"/>
            </p:cNvSpPr>
            <p:nvPr userDrawn="1"/>
          </p:nvSpPr>
          <p:spPr bwMode="auto">
            <a:xfrm>
              <a:off x="7810500" y="4011613"/>
              <a:ext cx="82550" cy="41275"/>
            </a:xfrm>
            <a:custGeom>
              <a:avLst/>
              <a:gdLst>
                <a:gd name="T0" fmla="*/ 26 w 231"/>
                <a:gd name="T1" fmla="*/ 33 h 115"/>
                <a:gd name="T2" fmla="*/ 230 w 231"/>
                <a:gd name="T3" fmla="*/ 36 h 115"/>
                <a:gd name="T4" fmla="*/ 215 w 231"/>
                <a:gd name="T5" fmla="*/ 49 h 115"/>
                <a:gd name="T6" fmla="*/ 94 w 231"/>
                <a:gd name="T7" fmla="*/ 107 h 115"/>
                <a:gd name="T8" fmla="*/ 23 w 231"/>
                <a:gd name="T9" fmla="*/ 39 h 115"/>
                <a:gd name="T10" fmla="*/ 26 w 231"/>
                <a:gd name="T11" fmla="*/ 33 h 115"/>
              </a:gdLst>
              <a:ahLst/>
              <a:cxnLst>
                <a:cxn ang="0">
                  <a:pos x="T0" y="T1"/>
                </a:cxn>
                <a:cxn ang="0">
                  <a:pos x="T2" y="T3"/>
                </a:cxn>
                <a:cxn ang="0">
                  <a:pos x="T4" y="T5"/>
                </a:cxn>
                <a:cxn ang="0">
                  <a:pos x="T6" y="T7"/>
                </a:cxn>
                <a:cxn ang="0">
                  <a:pos x="T8" y="T9"/>
                </a:cxn>
                <a:cxn ang="0">
                  <a:pos x="T10" y="T11"/>
                </a:cxn>
              </a:cxnLst>
              <a:rect l="0" t="0" r="r" b="b"/>
              <a:pathLst>
                <a:path w="231" h="115">
                  <a:moveTo>
                    <a:pt x="26" y="33"/>
                  </a:moveTo>
                  <a:cubicBezTo>
                    <a:pt x="93" y="47"/>
                    <a:pt x="162" y="0"/>
                    <a:pt x="230" y="36"/>
                  </a:cubicBezTo>
                  <a:cubicBezTo>
                    <a:pt x="226" y="41"/>
                    <a:pt x="220" y="44"/>
                    <a:pt x="215" y="49"/>
                  </a:cubicBezTo>
                  <a:cubicBezTo>
                    <a:pt x="174" y="67"/>
                    <a:pt x="140" y="99"/>
                    <a:pt x="94" y="107"/>
                  </a:cubicBezTo>
                  <a:cubicBezTo>
                    <a:pt x="44" y="114"/>
                    <a:pt x="0" y="111"/>
                    <a:pt x="23" y="39"/>
                  </a:cubicBezTo>
                  <a:lnTo>
                    <a:pt x="26" y="33"/>
                  </a:ln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52" name="Forme libre 2151"/>
            <p:cNvSpPr>
              <a:spLocks noChangeArrowheads="1"/>
            </p:cNvSpPr>
            <p:nvPr userDrawn="1"/>
          </p:nvSpPr>
          <p:spPr bwMode="auto">
            <a:xfrm>
              <a:off x="7886700" y="4024313"/>
              <a:ext cx="15875" cy="15875"/>
            </a:xfrm>
            <a:custGeom>
              <a:avLst/>
              <a:gdLst>
                <a:gd name="T0" fmla="*/ 43 w 44"/>
                <a:gd name="T1" fmla="*/ 43 h 44"/>
                <a:gd name="T2" fmla="*/ 17 w 44"/>
                <a:gd name="T3" fmla="*/ 25 h 44"/>
                <a:gd name="T4" fmla="*/ 15 w 44"/>
                <a:gd name="T5" fmla="*/ 3 h 44"/>
                <a:gd name="T6" fmla="*/ 18 w 44"/>
                <a:gd name="T7" fmla="*/ 0 h 44"/>
                <a:gd name="T8" fmla="*/ 43 w 44"/>
                <a:gd name="T9" fmla="*/ 43 h 44"/>
              </a:gdLst>
              <a:ahLst/>
              <a:cxnLst>
                <a:cxn ang="0">
                  <a:pos x="T0" y="T1"/>
                </a:cxn>
                <a:cxn ang="0">
                  <a:pos x="T2" y="T3"/>
                </a:cxn>
                <a:cxn ang="0">
                  <a:pos x="T4" y="T5"/>
                </a:cxn>
                <a:cxn ang="0">
                  <a:pos x="T6" y="T7"/>
                </a:cxn>
                <a:cxn ang="0">
                  <a:pos x="T8" y="T9"/>
                </a:cxn>
              </a:cxnLst>
              <a:rect l="0" t="0" r="r" b="b"/>
              <a:pathLst>
                <a:path w="44" h="44">
                  <a:moveTo>
                    <a:pt x="43" y="43"/>
                  </a:moveTo>
                  <a:cubicBezTo>
                    <a:pt x="34" y="37"/>
                    <a:pt x="26" y="31"/>
                    <a:pt x="17" y="25"/>
                  </a:cubicBezTo>
                  <a:cubicBezTo>
                    <a:pt x="0" y="20"/>
                    <a:pt x="0" y="13"/>
                    <a:pt x="15" y="3"/>
                  </a:cubicBezTo>
                  <a:lnTo>
                    <a:pt x="18" y="0"/>
                  </a:lnTo>
                  <a:cubicBezTo>
                    <a:pt x="26" y="14"/>
                    <a:pt x="35" y="29"/>
                    <a:pt x="43" y="43"/>
                  </a:cubicBez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53" name="Forme libre 2152"/>
            <p:cNvSpPr>
              <a:spLocks noChangeArrowheads="1"/>
            </p:cNvSpPr>
            <p:nvPr userDrawn="1"/>
          </p:nvSpPr>
          <p:spPr bwMode="auto">
            <a:xfrm>
              <a:off x="7702550" y="4200525"/>
              <a:ext cx="158750" cy="103188"/>
            </a:xfrm>
            <a:custGeom>
              <a:avLst/>
              <a:gdLst>
                <a:gd name="T0" fmla="*/ 0 w 441"/>
                <a:gd name="T1" fmla="*/ 248 h 286"/>
                <a:gd name="T2" fmla="*/ 160 w 441"/>
                <a:gd name="T3" fmla="*/ 158 h 286"/>
                <a:gd name="T4" fmla="*/ 208 w 441"/>
                <a:gd name="T5" fmla="*/ 133 h 286"/>
                <a:gd name="T6" fmla="*/ 206 w 441"/>
                <a:gd name="T7" fmla="*/ 133 h 286"/>
                <a:gd name="T8" fmla="*/ 253 w 441"/>
                <a:gd name="T9" fmla="*/ 110 h 286"/>
                <a:gd name="T10" fmla="*/ 253 w 441"/>
                <a:gd name="T11" fmla="*/ 112 h 286"/>
                <a:gd name="T12" fmla="*/ 331 w 441"/>
                <a:gd name="T13" fmla="*/ 33 h 286"/>
                <a:gd name="T14" fmla="*/ 438 w 441"/>
                <a:gd name="T15" fmla="*/ 43 h 286"/>
                <a:gd name="T16" fmla="*/ 437 w 441"/>
                <a:gd name="T17" fmla="*/ 63 h 286"/>
                <a:gd name="T18" fmla="*/ 388 w 441"/>
                <a:gd name="T19" fmla="*/ 225 h 286"/>
                <a:gd name="T20" fmla="*/ 325 w 441"/>
                <a:gd name="T21" fmla="*/ 271 h 286"/>
                <a:gd name="T22" fmla="*/ 0 w 441"/>
                <a:gd name="T23" fmla="*/ 24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1" h="286">
                  <a:moveTo>
                    <a:pt x="0" y="248"/>
                  </a:moveTo>
                  <a:cubicBezTo>
                    <a:pt x="44" y="202"/>
                    <a:pt x="114" y="202"/>
                    <a:pt x="160" y="158"/>
                  </a:cubicBezTo>
                  <a:cubicBezTo>
                    <a:pt x="173" y="143"/>
                    <a:pt x="194" y="146"/>
                    <a:pt x="208" y="133"/>
                  </a:cubicBezTo>
                  <a:lnTo>
                    <a:pt x="206" y="133"/>
                  </a:lnTo>
                  <a:cubicBezTo>
                    <a:pt x="218" y="118"/>
                    <a:pt x="240" y="123"/>
                    <a:pt x="253" y="110"/>
                  </a:cubicBezTo>
                  <a:lnTo>
                    <a:pt x="253" y="112"/>
                  </a:lnTo>
                  <a:cubicBezTo>
                    <a:pt x="286" y="92"/>
                    <a:pt x="301" y="54"/>
                    <a:pt x="331" y="33"/>
                  </a:cubicBezTo>
                  <a:cubicBezTo>
                    <a:pt x="368" y="5"/>
                    <a:pt x="408" y="0"/>
                    <a:pt x="438" y="43"/>
                  </a:cubicBezTo>
                  <a:cubicBezTo>
                    <a:pt x="440" y="49"/>
                    <a:pt x="438" y="57"/>
                    <a:pt x="437" y="63"/>
                  </a:cubicBezTo>
                  <a:cubicBezTo>
                    <a:pt x="405" y="112"/>
                    <a:pt x="399" y="170"/>
                    <a:pt x="388" y="225"/>
                  </a:cubicBezTo>
                  <a:cubicBezTo>
                    <a:pt x="382" y="260"/>
                    <a:pt x="363" y="285"/>
                    <a:pt x="325" y="271"/>
                  </a:cubicBezTo>
                  <a:cubicBezTo>
                    <a:pt x="218" y="234"/>
                    <a:pt x="107" y="274"/>
                    <a:pt x="0" y="248"/>
                  </a:cubicBezTo>
                </a:path>
              </a:pathLst>
            </a:custGeom>
            <a:solidFill>
              <a:srgbClr val="79797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54" name="Forme libre 2153"/>
            <p:cNvSpPr>
              <a:spLocks noChangeArrowheads="1"/>
            </p:cNvSpPr>
            <p:nvPr userDrawn="1"/>
          </p:nvSpPr>
          <p:spPr bwMode="auto">
            <a:xfrm>
              <a:off x="7685088" y="4289425"/>
              <a:ext cx="17462" cy="7938"/>
            </a:xfrm>
            <a:custGeom>
              <a:avLst/>
              <a:gdLst>
                <a:gd name="T0" fmla="*/ 0 w 50"/>
                <a:gd name="T1" fmla="*/ 22 h 23"/>
                <a:gd name="T2" fmla="*/ 28 w 50"/>
                <a:gd name="T3" fmla="*/ 10 h 23"/>
                <a:gd name="T4" fmla="*/ 0 w 50"/>
                <a:gd name="T5" fmla="*/ 22 h 23"/>
                <a:gd name="T6" fmla="*/ 49 w 50"/>
                <a:gd name="T7" fmla="*/ 0 h 23"/>
                <a:gd name="T8" fmla="*/ 28 w 50"/>
                <a:gd name="T9" fmla="*/ 10 h 23"/>
                <a:gd name="T10" fmla="*/ 49 w 50"/>
                <a:gd name="T11" fmla="*/ 0 h 23"/>
              </a:gdLst>
              <a:ahLst/>
              <a:cxnLst>
                <a:cxn ang="0">
                  <a:pos x="T0" y="T1"/>
                </a:cxn>
                <a:cxn ang="0">
                  <a:pos x="T2" y="T3"/>
                </a:cxn>
                <a:cxn ang="0">
                  <a:pos x="T4" y="T5"/>
                </a:cxn>
                <a:cxn ang="0">
                  <a:pos x="T6" y="T7"/>
                </a:cxn>
                <a:cxn ang="0">
                  <a:pos x="T8" y="T9"/>
                </a:cxn>
                <a:cxn ang="0">
                  <a:pos x="T10" y="T11"/>
                </a:cxn>
              </a:cxnLst>
              <a:rect l="0" t="0" r="r" b="b"/>
              <a:pathLst>
                <a:path w="50" h="23">
                  <a:moveTo>
                    <a:pt x="0" y="22"/>
                  </a:moveTo>
                  <a:cubicBezTo>
                    <a:pt x="9" y="17"/>
                    <a:pt x="19" y="14"/>
                    <a:pt x="28" y="10"/>
                  </a:cubicBezTo>
                  <a:cubicBezTo>
                    <a:pt x="18" y="14"/>
                    <a:pt x="9" y="18"/>
                    <a:pt x="0" y="22"/>
                  </a:cubicBezTo>
                  <a:close/>
                  <a:moveTo>
                    <a:pt x="49" y="0"/>
                  </a:moveTo>
                  <a:cubicBezTo>
                    <a:pt x="42" y="4"/>
                    <a:pt x="35" y="7"/>
                    <a:pt x="28" y="10"/>
                  </a:cubicBezTo>
                  <a:cubicBezTo>
                    <a:pt x="35" y="7"/>
                    <a:pt x="42" y="4"/>
                    <a:pt x="49" y="0"/>
                  </a:cubicBezTo>
                  <a:close/>
                </a:path>
              </a:pathLst>
            </a:custGeom>
            <a:solidFill>
              <a:srgbClr val="79797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55" name="Forme libre 2154"/>
            <p:cNvSpPr>
              <a:spLocks noChangeArrowheads="1"/>
            </p:cNvSpPr>
            <p:nvPr userDrawn="1"/>
          </p:nvSpPr>
          <p:spPr bwMode="auto">
            <a:xfrm>
              <a:off x="7785100" y="4041775"/>
              <a:ext cx="120650" cy="198438"/>
            </a:xfrm>
            <a:custGeom>
              <a:avLst/>
              <a:gdLst>
                <a:gd name="T0" fmla="*/ 208 w 334"/>
                <a:gd name="T1" fmla="*/ 482 h 552"/>
                <a:gd name="T2" fmla="*/ 23 w 334"/>
                <a:gd name="T3" fmla="*/ 551 h 552"/>
                <a:gd name="T4" fmla="*/ 90 w 334"/>
                <a:gd name="T5" fmla="*/ 281 h 552"/>
                <a:gd name="T6" fmla="*/ 0 w 334"/>
                <a:gd name="T7" fmla="*/ 91 h 552"/>
                <a:gd name="T8" fmla="*/ 87 w 334"/>
                <a:gd name="T9" fmla="*/ 16 h 552"/>
                <a:gd name="T10" fmla="*/ 252 w 334"/>
                <a:gd name="T11" fmla="*/ 0 h 552"/>
                <a:gd name="T12" fmla="*/ 321 w 334"/>
                <a:gd name="T13" fmla="*/ 68 h 552"/>
                <a:gd name="T14" fmla="*/ 295 w 334"/>
                <a:gd name="T15" fmla="*/ 299 h 552"/>
                <a:gd name="T16" fmla="*/ 324 w 334"/>
                <a:gd name="T17" fmla="*/ 417 h 552"/>
                <a:gd name="T18" fmla="*/ 324 w 334"/>
                <a:gd name="T19" fmla="*/ 415 h 552"/>
                <a:gd name="T20" fmla="*/ 275 w 334"/>
                <a:gd name="T21" fmla="*/ 439 h 552"/>
                <a:gd name="T22" fmla="*/ 208 w 334"/>
                <a:gd name="T23" fmla="*/ 482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4" h="552">
                  <a:moveTo>
                    <a:pt x="208" y="482"/>
                  </a:moveTo>
                  <a:cubicBezTo>
                    <a:pt x="141" y="491"/>
                    <a:pt x="89" y="540"/>
                    <a:pt x="23" y="551"/>
                  </a:cubicBezTo>
                  <a:cubicBezTo>
                    <a:pt x="53" y="462"/>
                    <a:pt x="58" y="369"/>
                    <a:pt x="90" y="281"/>
                  </a:cubicBezTo>
                  <a:cubicBezTo>
                    <a:pt x="116" y="209"/>
                    <a:pt x="61" y="142"/>
                    <a:pt x="0" y="91"/>
                  </a:cubicBezTo>
                  <a:cubicBezTo>
                    <a:pt x="0" y="32"/>
                    <a:pt x="37" y="15"/>
                    <a:pt x="87" y="16"/>
                  </a:cubicBezTo>
                  <a:cubicBezTo>
                    <a:pt x="144" y="16"/>
                    <a:pt x="197" y="0"/>
                    <a:pt x="252" y="0"/>
                  </a:cubicBezTo>
                  <a:cubicBezTo>
                    <a:pt x="263" y="35"/>
                    <a:pt x="296" y="49"/>
                    <a:pt x="321" y="68"/>
                  </a:cubicBezTo>
                  <a:cubicBezTo>
                    <a:pt x="247" y="139"/>
                    <a:pt x="275" y="220"/>
                    <a:pt x="295" y="299"/>
                  </a:cubicBezTo>
                  <a:cubicBezTo>
                    <a:pt x="304" y="339"/>
                    <a:pt x="333" y="372"/>
                    <a:pt x="324" y="417"/>
                  </a:cubicBezTo>
                  <a:lnTo>
                    <a:pt x="324" y="415"/>
                  </a:lnTo>
                  <a:cubicBezTo>
                    <a:pt x="308" y="424"/>
                    <a:pt x="287" y="421"/>
                    <a:pt x="275" y="439"/>
                  </a:cubicBezTo>
                  <a:cubicBezTo>
                    <a:pt x="254" y="453"/>
                    <a:pt x="231" y="467"/>
                    <a:pt x="208" y="482"/>
                  </a:cubicBezTo>
                </a:path>
              </a:pathLst>
            </a:custGeom>
            <a:solidFill>
              <a:srgbClr val="C9C9C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56" name="Forme libre 2155"/>
            <p:cNvSpPr>
              <a:spLocks noChangeArrowheads="1"/>
            </p:cNvSpPr>
            <p:nvPr userDrawn="1"/>
          </p:nvSpPr>
          <p:spPr bwMode="auto">
            <a:xfrm>
              <a:off x="7885113" y="4191000"/>
              <a:ext cx="17462" cy="9525"/>
            </a:xfrm>
            <a:custGeom>
              <a:avLst/>
              <a:gdLst>
                <a:gd name="T0" fmla="*/ 0 w 50"/>
                <a:gd name="T1" fmla="*/ 24 h 25"/>
                <a:gd name="T2" fmla="*/ 49 w 50"/>
                <a:gd name="T3" fmla="*/ 0 h 25"/>
                <a:gd name="T4" fmla="*/ 0 w 50"/>
                <a:gd name="T5" fmla="*/ 24 h 25"/>
              </a:gdLst>
              <a:ahLst/>
              <a:cxnLst>
                <a:cxn ang="0">
                  <a:pos x="T0" y="T1"/>
                </a:cxn>
                <a:cxn ang="0">
                  <a:pos x="T2" y="T3"/>
                </a:cxn>
                <a:cxn ang="0">
                  <a:pos x="T4" y="T5"/>
                </a:cxn>
              </a:cxnLst>
              <a:rect l="0" t="0" r="r" b="b"/>
              <a:pathLst>
                <a:path w="50" h="25">
                  <a:moveTo>
                    <a:pt x="0" y="24"/>
                  </a:moveTo>
                  <a:cubicBezTo>
                    <a:pt x="14" y="10"/>
                    <a:pt x="29" y="3"/>
                    <a:pt x="49" y="0"/>
                  </a:cubicBezTo>
                  <a:cubicBezTo>
                    <a:pt x="36" y="16"/>
                    <a:pt x="19" y="22"/>
                    <a:pt x="0" y="24"/>
                  </a:cubicBezTo>
                </a:path>
              </a:pathLst>
            </a:custGeom>
            <a:solidFill>
              <a:srgbClr val="B4B4B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57" name="Forme libre 2156"/>
            <p:cNvSpPr>
              <a:spLocks noChangeArrowheads="1"/>
            </p:cNvSpPr>
            <p:nvPr userDrawn="1"/>
          </p:nvSpPr>
          <p:spPr bwMode="auto">
            <a:xfrm>
              <a:off x="7948613" y="4165600"/>
              <a:ext cx="9525" cy="17463"/>
            </a:xfrm>
            <a:custGeom>
              <a:avLst/>
              <a:gdLst>
                <a:gd name="T0" fmla="*/ 0 w 27"/>
                <a:gd name="T1" fmla="*/ 0 h 47"/>
                <a:gd name="T2" fmla="*/ 24 w 27"/>
                <a:gd name="T3" fmla="*/ 46 h 47"/>
                <a:gd name="T4" fmla="*/ 0 w 27"/>
                <a:gd name="T5" fmla="*/ 0 h 47"/>
              </a:gdLst>
              <a:ahLst/>
              <a:cxnLst>
                <a:cxn ang="0">
                  <a:pos x="T0" y="T1"/>
                </a:cxn>
                <a:cxn ang="0">
                  <a:pos x="T2" y="T3"/>
                </a:cxn>
                <a:cxn ang="0">
                  <a:pos x="T4" y="T5"/>
                </a:cxn>
              </a:cxnLst>
              <a:rect l="0" t="0" r="r" b="b"/>
              <a:pathLst>
                <a:path w="27" h="47">
                  <a:moveTo>
                    <a:pt x="0" y="0"/>
                  </a:moveTo>
                  <a:cubicBezTo>
                    <a:pt x="15" y="10"/>
                    <a:pt x="26" y="26"/>
                    <a:pt x="24" y="46"/>
                  </a:cubicBezTo>
                  <a:cubicBezTo>
                    <a:pt x="12" y="33"/>
                    <a:pt x="0" y="20"/>
                    <a:pt x="0" y="0"/>
                  </a:cubicBezTo>
                </a:path>
              </a:pathLst>
            </a:custGeom>
            <a:solidFill>
              <a:srgbClr val="B4B4B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58" name="Forme libre 2157"/>
            <p:cNvSpPr>
              <a:spLocks noChangeArrowheads="1"/>
            </p:cNvSpPr>
            <p:nvPr userDrawn="1"/>
          </p:nvSpPr>
          <p:spPr bwMode="auto">
            <a:xfrm>
              <a:off x="7940675" y="4076700"/>
              <a:ext cx="11113" cy="14288"/>
            </a:xfrm>
            <a:custGeom>
              <a:avLst/>
              <a:gdLst>
                <a:gd name="T0" fmla="*/ 29 w 30"/>
                <a:gd name="T1" fmla="*/ 38 h 39"/>
                <a:gd name="T2" fmla="*/ 0 w 30"/>
                <a:gd name="T3" fmla="*/ 0 h 39"/>
                <a:gd name="T4" fmla="*/ 29 w 30"/>
                <a:gd name="T5" fmla="*/ 38 h 39"/>
              </a:gdLst>
              <a:ahLst/>
              <a:cxnLst>
                <a:cxn ang="0">
                  <a:pos x="T0" y="T1"/>
                </a:cxn>
                <a:cxn ang="0">
                  <a:pos x="T2" y="T3"/>
                </a:cxn>
                <a:cxn ang="0">
                  <a:pos x="T4" y="T5"/>
                </a:cxn>
              </a:cxnLst>
              <a:rect l="0" t="0" r="r" b="b"/>
              <a:pathLst>
                <a:path w="30" h="39">
                  <a:moveTo>
                    <a:pt x="29" y="38"/>
                  </a:moveTo>
                  <a:cubicBezTo>
                    <a:pt x="13" y="29"/>
                    <a:pt x="4" y="15"/>
                    <a:pt x="0" y="0"/>
                  </a:cubicBezTo>
                  <a:cubicBezTo>
                    <a:pt x="13" y="8"/>
                    <a:pt x="24" y="21"/>
                    <a:pt x="29" y="38"/>
                  </a:cubicBezTo>
                </a:path>
              </a:pathLst>
            </a:custGeom>
            <a:solidFill>
              <a:srgbClr val="B4B4B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59" name="Forme libre 2158"/>
            <p:cNvSpPr>
              <a:spLocks noChangeArrowheads="1"/>
            </p:cNvSpPr>
            <p:nvPr userDrawn="1"/>
          </p:nvSpPr>
          <p:spPr bwMode="auto">
            <a:xfrm>
              <a:off x="7966075" y="4100513"/>
              <a:ext cx="17463" cy="7937"/>
            </a:xfrm>
            <a:custGeom>
              <a:avLst/>
              <a:gdLst>
                <a:gd name="T0" fmla="*/ 48 w 49"/>
                <a:gd name="T1" fmla="*/ 19 h 20"/>
                <a:gd name="T2" fmla="*/ 0 w 49"/>
                <a:gd name="T3" fmla="*/ 0 h 20"/>
                <a:gd name="T4" fmla="*/ 48 w 49"/>
                <a:gd name="T5" fmla="*/ 19 h 20"/>
              </a:gdLst>
              <a:ahLst/>
              <a:cxnLst>
                <a:cxn ang="0">
                  <a:pos x="T0" y="T1"/>
                </a:cxn>
                <a:cxn ang="0">
                  <a:pos x="T2" y="T3"/>
                </a:cxn>
                <a:cxn ang="0">
                  <a:pos x="T4" y="T5"/>
                </a:cxn>
              </a:cxnLst>
              <a:rect l="0" t="0" r="r" b="b"/>
              <a:pathLst>
                <a:path w="49" h="20">
                  <a:moveTo>
                    <a:pt x="48" y="19"/>
                  </a:moveTo>
                  <a:cubicBezTo>
                    <a:pt x="29" y="19"/>
                    <a:pt x="14" y="13"/>
                    <a:pt x="0" y="0"/>
                  </a:cubicBezTo>
                  <a:cubicBezTo>
                    <a:pt x="20" y="0"/>
                    <a:pt x="36" y="6"/>
                    <a:pt x="48" y="19"/>
                  </a:cubicBezTo>
                </a:path>
              </a:pathLst>
            </a:custGeom>
            <a:solidFill>
              <a:srgbClr val="B4B4B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60" name="Forme libre 2159"/>
            <p:cNvSpPr>
              <a:spLocks noChangeArrowheads="1"/>
            </p:cNvSpPr>
            <p:nvPr userDrawn="1"/>
          </p:nvSpPr>
          <p:spPr bwMode="auto">
            <a:xfrm>
              <a:off x="7950200" y="4089400"/>
              <a:ext cx="15875" cy="11113"/>
            </a:xfrm>
            <a:custGeom>
              <a:avLst/>
              <a:gdLst>
                <a:gd name="T0" fmla="*/ 41 w 42"/>
                <a:gd name="T1" fmla="*/ 29 h 30"/>
                <a:gd name="T2" fmla="*/ 0 w 42"/>
                <a:gd name="T3" fmla="*/ 0 h 30"/>
                <a:gd name="T4" fmla="*/ 41 w 42"/>
                <a:gd name="T5" fmla="*/ 29 h 30"/>
              </a:gdLst>
              <a:ahLst/>
              <a:cxnLst>
                <a:cxn ang="0">
                  <a:pos x="T0" y="T1"/>
                </a:cxn>
                <a:cxn ang="0">
                  <a:pos x="T2" y="T3"/>
                </a:cxn>
                <a:cxn ang="0">
                  <a:pos x="T4" y="T5"/>
                </a:cxn>
              </a:cxnLst>
              <a:rect l="0" t="0" r="r" b="b"/>
              <a:pathLst>
                <a:path w="42" h="30">
                  <a:moveTo>
                    <a:pt x="41" y="29"/>
                  </a:moveTo>
                  <a:cubicBezTo>
                    <a:pt x="23" y="26"/>
                    <a:pt x="9" y="16"/>
                    <a:pt x="0" y="0"/>
                  </a:cubicBezTo>
                  <a:cubicBezTo>
                    <a:pt x="14" y="9"/>
                    <a:pt x="28" y="18"/>
                    <a:pt x="41" y="29"/>
                  </a:cubicBezTo>
                </a:path>
              </a:pathLst>
            </a:custGeom>
            <a:solidFill>
              <a:srgbClr val="B4B4B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61" name="Forme libre 2160"/>
            <p:cNvSpPr>
              <a:spLocks noChangeArrowheads="1"/>
            </p:cNvSpPr>
            <p:nvPr userDrawn="1"/>
          </p:nvSpPr>
          <p:spPr bwMode="auto">
            <a:xfrm>
              <a:off x="5808663" y="5080000"/>
              <a:ext cx="749300" cy="546100"/>
            </a:xfrm>
            <a:custGeom>
              <a:avLst/>
              <a:gdLst>
                <a:gd name="T0" fmla="*/ 2027 w 2083"/>
                <a:gd name="T1" fmla="*/ 1173 h 1516"/>
                <a:gd name="T2" fmla="*/ 2033 w 2083"/>
                <a:gd name="T3" fmla="*/ 1350 h 1516"/>
                <a:gd name="T4" fmla="*/ 1991 w 2083"/>
                <a:gd name="T5" fmla="*/ 1304 h 1516"/>
                <a:gd name="T6" fmla="*/ 1895 w 2083"/>
                <a:gd name="T7" fmla="*/ 1231 h 1516"/>
                <a:gd name="T8" fmla="*/ 1759 w 2083"/>
                <a:gd name="T9" fmla="*/ 1090 h 1516"/>
                <a:gd name="T10" fmla="*/ 1668 w 2083"/>
                <a:gd name="T11" fmla="*/ 1023 h 1516"/>
                <a:gd name="T12" fmla="*/ 1572 w 2083"/>
                <a:gd name="T13" fmla="*/ 1073 h 1516"/>
                <a:gd name="T14" fmla="*/ 1533 w 2083"/>
                <a:gd name="T15" fmla="*/ 1179 h 1516"/>
                <a:gd name="T16" fmla="*/ 1269 w 2083"/>
                <a:gd name="T17" fmla="*/ 1383 h 1516"/>
                <a:gd name="T18" fmla="*/ 974 w 2083"/>
                <a:gd name="T19" fmla="*/ 1469 h 1516"/>
                <a:gd name="T20" fmla="*/ 721 w 2083"/>
                <a:gd name="T21" fmla="*/ 1383 h 1516"/>
                <a:gd name="T22" fmla="*/ 721 w 2083"/>
                <a:gd name="T23" fmla="*/ 1348 h 1516"/>
                <a:gd name="T24" fmla="*/ 736 w 2083"/>
                <a:gd name="T25" fmla="*/ 1316 h 1516"/>
                <a:gd name="T26" fmla="*/ 744 w 2083"/>
                <a:gd name="T27" fmla="*/ 1301 h 1516"/>
                <a:gd name="T28" fmla="*/ 780 w 2083"/>
                <a:gd name="T29" fmla="*/ 1240 h 1516"/>
                <a:gd name="T30" fmla="*/ 840 w 2083"/>
                <a:gd name="T31" fmla="*/ 1203 h 1516"/>
                <a:gd name="T32" fmla="*/ 962 w 2083"/>
                <a:gd name="T33" fmla="*/ 884 h 1516"/>
                <a:gd name="T34" fmla="*/ 929 w 2083"/>
                <a:gd name="T35" fmla="*/ 789 h 1516"/>
                <a:gd name="T36" fmla="*/ 903 w 2083"/>
                <a:gd name="T37" fmla="*/ 757 h 1516"/>
                <a:gd name="T38" fmla="*/ 579 w 2083"/>
                <a:gd name="T39" fmla="*/ 893 h 1516"/>
                <a:gd name="T40" fmla="*/ 551 w 2083"/>
                <a:gd name="T41" fmla="*/ 907 h 1516"/>
                <a:gd name="T42" fmla="*/ 510 w 2083"/>
                <a:gd name="T43" fmla="*/ 925 h 1516"/>
                <a:gd name="T44" fmla="*/ 483 w 2083"/>
                <a:gd name="T45" fmla="*/ 934 h 1516"/>
                <a:gd name="T46" fmla="*/ 428 w 2083"/>
                <a:gd name="T47" fmla="*/ 959 h 1516"/>
                <a:gd name="T48" fmla="*/ 214 w 2083"/>
                <a:gd name="T49" fmla="*/ 1047 h 1516"/>
                <a:gd name="T50" fmla="*/ 122 w 2083"/>
                <a:gd name="T51" fmla="*/ 1058 h 1516"/>
                <a:gd name="T52" fmla="*/ 107 w 2083"/>
                <a:gd name="T53" fmla="*/ 1057 h 1516"/>
                <a:gd name="T54" fmla="*/ 0 w 2083"/>
                <a:gd name="T55" fmla="*/ 1070 h 1516"/>
                <a:gd name="T56" fmla="*/ 61 w 2083"/>
                <a:gd name="T57" fmla="*/ 1014 h 1516"/>
                <a:gd name="T58" fmla="*/ 104 w 2083"/>
                <a:gd name="T59" fmla="*/ 916 h 1516"/>
                <a:gd name="T60" fmla="*/ 191 w 2083"/>
                <a:gd name="T61" fmla="*/ 779 h 1516"/>
                <a:gd name="T62" fmla="*/ 481 w 2083"/>
                <a:gd name="T63" fmla="*/ 660 h 1516"/>
                <a:gd name="T64" fmla="*/ 507 w 2083"/>
                <a:gd name="T65" fmla="*/ 644 h 1516"/>
                <a:gd name="T66" fmla="*/ 533 w 2083"/>
                <a:gd name="T67" fmla="*/ 631 h 1516"/>
                <a:gd name="T68" fmla="*/ 573 w 2083"/>
                <a:gd name="T69" fmla="*/ 611 h 1516"/>
                <a:gd name="T70" fmla="*/ 602 w 2083"/>
                <a:gd name="T71" fmla="*/ 598 h 1516"/>
                <a:gd name="T72" fmla="*/ 915 w 2083"/>
                <a:gd name="T73" fmla="*/ 418 h 1516"/>
                <a:gd name="T74" fmla="*/ 930 w 2083"/>
                <a:gd name="T75" fmla="*/ 415 h 1516"/>
                <a:gd name="T76" fmla="*/ 1017 w 2083"/>
                <a:gd name="T77" fmla="*/ 262 h 1516"/>
                <a:gd name="T78" fmla="*/ 1090 w 2083"/>
                <a:gd name="T79" fmla="*/ 139 h 1516"/>
                <a:gd name="T80" fmla="*/ 1156 w 2083"/>
                <a:gd name="T81" fmla="*/ 142 h 1516"/>
                <a:gd name="T82" fmla="*/ 1414 w 2083"/>
                <a:gd name="T83" fmla="*/ 174 h 1516"/>
                <a:gd name="T84" fmla="*/ 1564 w 2083"/>
                <a:gd name="T85" fmla="*/ 334 h 1516"/>
                <a:gd name="T86" fmla="*/ 1443 w 2083"/>
                <a:gd name="T87" fmla="*/ 186 h 1516"/>
                <a:gd name="T88" fmla="*/ 1439 w 2083"/>
                <a:gd name="T89" fmla="*/ 49 h 1516"/>
                <a:gd name="T90" fmla="*/ 1573 w 2083"/>
                <a:gd name="T91" fmla="*/ 27 h 1516"/>
                <a:gd name="T92" fmla="*/ 1688 w 2083"/>
                <a:gd name="T93" fmla="*/ 70 h 1516"/>
                <a:gd name="T94" fmla="*/ 1756 w 2083"/>
                <a:gd name="T95" fmla="*/ 93 h 1516"/>
                <a:gd name="T96" fmla="*/ 1756 w 2083"/>
                <a:gd name="T97" fmla="*/ 93 h 1516"/>
                <a:gd name="T98" fmla="*/ 1761 w 2083"/>
                <a:gd name="T99" fmla="*/ 104 h 1516"/>
                <a:gd name="T100" fmla="*/ 1683 w 2083"/>
                <a:gd name="T101" fmla="*/ 209 h 1516"/>
                <a:gd name="T102" fmla="*/ 1778 w 2083"/>
                <a:gd name="T103" fmla="*/ 389 h 1516"/>
                <a:gd name="T104" fmla="*/ 1866 w 2083"/>
                <a:gd name="T105" fmla="*/ 623 h 1516"/>
                <a:gd name="T106" fmla="*/ 2014 w 2083"/>
                <a:gd name="T107" fmla="*/ 1168 h 1516"/>
                <a:gd name="T108" fmla="*/ 2027 w 2083"/>
                <a:gd name="T109" fmla="*/ 1173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3" h="1516">
                  <a:moveTo>
                    <a:pt x="2027" y="1173"/>
                  </a:moveTo>
                  <a:cubicBezTo>
                    <a:pt x="2024" y="1232"/>
                    <a:pt x="2082" y="1289"/>
                    <a:pt x="2033" y="1350"/>
                  </a:cubicBezTo>
                  <a:cubicBezTo>
                    <a:pt x="2019" y="1335"/>
                    <a:pt x="2005" y="1319"/>
                    <a:pt x="1991" y="1304"/>
                  </a:cubicBezTo>
                  <a:cubicBezTo>
                    <a:pt x="1961" y="1278"/>
                    <a:pt x="1938" y="1240"/>
                    <a:pt x="1895" y="1231"/>
                  </a:cubicBezTo>
                  <a:cubicBezTo>
                    <a:pt x="1830" y="1203"/>
                    <a:pt x="1816" y="1125"/>
                    <a:pt x="1759" y="1090"/>
                  </a:cubicBezTo>
                  <a:cubicBezTo>
                    <a:pt x="1743" y="1049"/>
                    <a:pt x="1707" y="1034"/>
                    <a:pt x="1668" y="1023"/>
                  </a:cubicBezTo>
                  <a:cubicBezTo>
                    <a:pt x="1613" y="997"/>
                    <a:pt x="1578" y="1009"/>
                    <a:pt x="1572" y="1073"/>
                  </a:cubicBezTo>
                  <a:cubicBezTo>
                    <a:pt x="1568" y="1113"/>
                    <a:pt x="1538" y="1144"/>
                    <a:pt x="1533" y="1179"/>
                  </a:cubicBezTo>
                  <a:cubicBezTo>
                    <a:pt x="1512" y="1338"/>
                    <a:pt x="1388" y="1365"/>
                    <a:pt x="1269" y="1383"/>
                  </a:cubicBezTo>
                  <a:cubicBezTo>
                    <a:pt x="1165" y="1399"/>
                    <a:pt x="1071" y="1422"/>
                    <a:pt x="974" y="1469"/>
                  </a:cubicBezTo>
                  <a:cubicBezTo>
                    <a:pt x="883" y="1515"/>
                    <a:pt x="796" y="1444"/>
                    <a:pt x="721" y="1383"/>
                  </a:cubicBezTo>
                  <a:cubicBezTo>
                    <a:pt x="719" y="1371"/>
                    <a:pt x="719" y="1360"/>
                    <a:pt x="721" y="1348"/>
                  </a:cubicBezTo>
                  <a:cubicBezTo>
                    <a:pt x="724" y="1338"/>
                    <a:pt x="730" y="1327"/>
                    <a:pt x="736" y="1316"/>
                  </a:cubicBezTo>
                  <a:cubicBezTo>
                    <a:pt x="739" y="1310"/>
                    <a:pt x="741" y="1305"/>
                    <a:pt x="744" y="1301"/>
                  </a:cubicBezTo>
                  <a:cubicBezTo>
                    <a:pt x="751" y="1278"/>
                    <a:pt x="764" y="1257"/>
                    <a:pt x="780" y="1240"/>
                  </a:cubicBezTo>
                  <a:cubicBezTo>
                    <a:pt x="797" y="1223"/>
                    <a:pt x="819" y="1212"/>
                    <a:pt x="840" y="1203"/>
                  </a:cubicBezTo>
                  <a:cubicBezTo>
                    <a:pt x="1000" y="1163"/>
                    <a:pt x="1042" y="1060"/>
                    <a:pt x="962" y="884"/>
                  </a:cubicBezTo>
                  <a:cubicBezTo>
                    <a:pt x="948" y="852"/>
                    <a:pt x="936" y="821"/>
                    <a:pt x="929" y="789"/>
                  </a:cubicBezTo>
                  <a:cubicBezTo>
                    <a:pt x="923" y="777"/>
                    <a:pt x="916" y="765"/>
                    <a:pt x="903" y="757"/>
                  </a:cubicBezTo>
                  <a:cubicBezTo>
                    <a:pt x="784" y="776"/>
                    <a:pt x="689" y="852"/>
                    <a:pt x="579" y="893"/>
                  </a:cubicBezTo>
                  <a:cubicBezTo>
                    <a:pt x="570" y="898"/>
                    <a:pt x="561" y="902"/>
                    <a:pt x="551" y="907"/>
                  </a:cubicBezTo>
                  <a:cubicBezTo>
                    <a:pt x="538" y="913"/>
                    <a:pt x="524" y="921"/>
                    <a:pt x="510" y="925"/>
                  </a:cubicBezTo>
                  <a:cubicBezTo>
                    <a:pt x="501" y="928"/>
                    <a:pt x="492" y="931"/>
                    <a:pt x="483" y="934"/>
                  </a:cubicBezTo>
                  <a:cubicBezTo>
                    <a:pt x="464" y="942"/>
                    <a:pt x="446" y="951"/>
                    <a:pt x="428" y="959"/>
                  </a:cubicBezTo>
                  <a:cubicBezTo>
                    <a:pt x="353" y="979"/>
                    <a:pt x="286" y="1020"/>
                    <a:pt x="214" y="1047"/>
                  </a:cubicBezTo>
                  <a:cubicBezTo>
                    <a:pt x="185" y="1063"/>
                    <a:pt x="154" y="1063"/>
                    <a:pt x="122" y="1058"/>
                  </a:cubicBezTo>
                  <a:cubicBezTo>
                    <a:pt x="118" y="1058"/>
                    <a:pt x="112" y="1057"/>
                    <a:pt x="107" y="1057"/>
                  </a:cubicBezTo>
                  <a:cubicBezTo>
                    <a:pt x="75" y="1061"/>
                    <a:pt x="41" y="1066"/>
                    <a:pt x="0" y="1070"/>
                  </a:cubicBezTo>
                  <a:cubicBezTo>
                    <a:pt x="8" y="1029"/>
                    <a:pt x="38" y="1023"/>
                    <a:pt x="61" y="1014"/>
                  </a:cubicBezTo>
                  <a:cubicBezTo>
                    <a:pt x="113" y="995"/>
                    <a:pt x="115" y="959"/>
                    <a:pt x="104" y="916"/>
                  </a:cubicBezTo>
                  <a:cubicBezTo>
                    <a:pt x="89" y="843"/>
                    <a:pt x="162" y="824"/>
                    <a:pt x="191" y="779"/>
                  </a:cubicBezTo>
                  <a:cubicBezTo>
                    <a:pt x="293" y="751"/>
                    <a:pt x="390" y="711"/>
                    <a:pt x="481" y="660"/>
                  </a:cubicBezTo>
                  <a:cubicBezTo>
                    <a:pt x="490" y="655"/>
                    <a:pt x="500" y="649"/>
                    <a:pt x="507" y="644"/>
                  </a:cubicBezTo>
                  <a:cubicBezTo>
                    <a:pt x="516" y="640"/>
                    <a:pt x="524" y="634"/>
                    <a:pt x="533" y="631"/>
                  </a:cubicBezTo>
                  <a:cubicBezTo>
                    <a:pt x="547" y="624"/>
                    <a:pt x="559" y="617"/>
                    <a:pt x="573" y="611"/>
                  </a:cubicBezTo>
                  <a:cubicBezTo>
                    <a:pt x="582" y="606"/>
                    <a:pt x="591" y="602"/>
                    <a:pt x="602" y="598"/>
                  </a:cubicBezTo>
                  <a:cubicBezTo>
                    <a:pt x="730" y="580"/>
                    <a:pt x="835" y="522"/>
                    <a:pt x="915" y="418"/>
                  </a:cubicBezTo>
                  <a:cubicBezTo>
                    <a:pt x="919" y="417"/>
                    <a:pt x="926" y="417"/>
                    <a:pt x="930" y="415"/>
                  </a:cubicBezTo>
                  <a:cubicBezTo>
                    <a:pt x="981" y="377"/>
                    <a:pt x="987" y="313"/>
                    <a:pt x="1017" y="262"/>
                  </a:cubicBezTo>
                  <a:cubicBezTo>
                    <a:pt x="1042" y="221"/>
                    <a:pt x="1057" y="174"/>
                    <a:pt x="1090" y="139"/>
                  </a:cubicBezTo>
                  <a:cubicBezTo>
                    <a:pt x="1112" y="145"/>
                    <a:pt x="1138" y="160"/>
                    <a:pt x="1156" y="142"/>
                  </a:cubicBezTo>
                  <a:cubicBezTo>
                    <a:pt x="1257" y="44"/>
                    <a:pt x="1336" y="111"/>
                    <a:pt x="1414" y="174"/>
                  </a:cubicBezTo>
                  <a:cubicBezTo>
                    <a:pt x="1474" y="221"/>
                    <a:pt x="1521" y="282"/>
                    <a:pt x="1564" y="334"/>
                  </a:cubicBezTo>
                  <a:cubicBezTo>
                    <a:pt x="1529" y="288"/>
                    <a:pt x="1483" y="240"/>
                    <a:pt x="1443" y="186"/>
                  </a:cubicBezTo>
                  <a:cubicBezTo>
                    <a:pt x="1408" y="142"/>
                    <a:pt x="1405" y="95"/>
                    <a:pt x="1439" y="49"/>
                  </a:cubicBezTo>
                  <a:cubicBezTo>
                    <a:pt x="1475" y="0"/>
                    <a:pt x="1523" y="9"/>
                    <a:pt x="1573" y="27"/>
                  </a:cubicBezTo>
                  <a:cubicBezTo>
                    <a:pt x="1611" y="41"/>
                    <a:pt x="1640" y="81"/>
                    <a:pt x="1688" y="70"/>
                  </a:cubicBezTo>
                  <a:cubicBezTo>
                    <a:pt x="1710" y="78"/>
                    <a:pt x="1733" y="85"/>
                    <a:pt x="1756" y="93"/>
                  </a:cubicBezTo>
                  <a:lnTo>
                    <a:pt x="1756" y="93"/>
                  </a:lnTo>
                  <a:cubicBezTo>
                    <a:pt x="1758" y="96"/>
                    <a:pt x="1759" y="101"/>
                    <a:pt x="1761" y="104"/>
                  </a:cubicBezTo>
                  <a:cubicBezTo>
                    <a:pt x="1767" y="163"/>
                    <a:pt x="1662" y="140"/>
                    <a:pt x="1683" y="209"/>
                  </a:cubicBezTo>
                  <a:cubicBezTo>
                    <a:pt x="1703" y="275"/>
                    <a:pt x="1729" y="345"/>
                    <a:pt x="1778" y="389"/>
                  </a:cubicBezTo>
                  <a:cubicBezTo>
                    <a:pt x="1849" y="456"/>
                    <a:pt x="1851" y="536"/>
                    <a:pt x="1866" y="623"/>
                  </a:cubicBezTo>
                  <a:cubicBezTo>
                    <a:pt x="1900" y="808"/>
                    <a:pt x="1947" y="991"/>
                    <a:pt x="2014" y="1168"/>
                  </a:cubicBezTo>
                  <a:cubicBezTo>
                    <a:pt x="2017" y="1171"/>
                    <a:pt x="2022" y="1171"/>
                    <a:pt x="2027" y="1173"/>
                  </a:cubicBezTo>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62" name="Forme libre 2161"/>
            <p:cNvSpPr>
              <a:spLocks noChangeArrowheads="1"/>
            </p:cNvSpPr>
            <p:nvPr userDrawn="1"/>
          </p:nvSpPr>
          <p:spPr bwMode="auto">
            <a:xfrm>
              <a:off x="6491288" y="5175250"/>
              <a:ext cx="230187" cy="177800"/>
            </a:xfrm>
            <a:custGeom>
              <a:avLst/>
              <a:gdLst>
                <a:gd name="T0" fmla="*/ 0 w 641"/>
                <a:gd name="T1" fmla="*/ 269 h 496"/>
                <a:gd name="T2" fmla="*/ 41 w 641"/>
                <a:gd name="T3" fmla="*/ 237 h 496"/>
                <a:gd name="T4" fmla="*/ 213 w 641"/>
                <a:gd name="T5" fmla="*/ 202 h 496"/>
                <a:gd name="T6" fmla="*/ 568 w 641"/>
                <a:gd name="T7" fmla="*/ 20 h 496"/>
                <a:gd name="T8" fmla="*/ 620 w 641"/>
                <a:gd name="T9" fmla="*/ 15 h 496"/>
                <a:gd name="T10" fmla="*/ 620 w 641"/>
                <a:gd name="T11" fmla="*/ 78 h 496"/>
                <a:gd name="T12" fmla="*/ 494 w 641"/>
                <a:gd name="T13" fmla="*/ 173 h 496"/>
                <a:gd name="T14" fmla="*/ 229 w 641"/>
                <a:gd name="T15" fmla="*/ 308 h 496"/>
                <a:gd name="T16" fmla="*/ 112 w 641"/>
                <a:gd name="T17" fmla="*/ 495 h 496"/>
                <a:gd name="T18" fmla="*/ 72 w 641"/>
                <a:gd name="T19" fmla="*/ 356 h 496"/>
                <a:gd name="T20" fmla="*/ 0 w 641"/>
                <a:gd name="T21" fmla="*/ 269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1" h="496">
                  <a:moveTo>
                    <a:pt x="0" y="269"/>
                  </a:moveTo>
                  <a:cubicBezTo>
                    <a:pt x="9" y="250"/>
                    <a:pt x="25" y="229"/>
                    <a:pt x="41" y="237"/>
                  </a:cubicBezTo>
                  <a:cubicBezTo>
                    <a:pt x="109" y="267"/>
                    <a:pt x="162" y="234"/>
                    <a:pt x="213" y="202"/>
                  </a:cubicBezTo>
                  <a:cubicBezTo>
                    <a:pt x="326" y="131"/>
                    <a:pt x="460" y="101"/>
                    <a:pt x="568" y="20"/>
                  </a:cubicBezTo>
                  <a:cubicBezTo>
                    <a:pt x="584" y="8"/>
                    <a:pt x="603" y="0"/>
                    <a:pt x="620" y="15"/>
                  </a:cubicBezTo>
                  <a:cubicBezTo>
                    <a:pt x="640" y="35"/>
                    <a:pt x="632" y="58"/>
                    <a:pt x="620" y="78"/>
                  </a:cubicBezTo>
                  <a:cubicBezTo>
                    <a:pt x="590" y="124"/>
                    <a:pt x="542" y="154"/>
                    <a:pt x="494" y="173"/>
                  </a:cubicBezTo>
                  <a:cubicBezTo>
                    <a:pt x="400" y="209"/>
                    <a:pt x="321" y="270"/>
                    <a:pt x="229" y="308"/>
                  </a:cubicBezTo>
                  <a:cubicBezTo>
                    <a:pt x="144" y="344"/>
                    <a:pt x="104" y="403"/>
                    <a:pt x="112" y="495"/>
                  </a:cubicBezTo>
                  <a:cubicBezTo>
                    <a:pt x="86" y="452"/>
                    <a:pt x="81" y="403"/>
                    <a:pt x="72" y="356"/>
                  </a:cubicBezTo>
                  <a:cubicBezTo>
                    <a:pt x="64" y="313"/>
                    <a:pt x="52" y="276"/>
                    <a:pt x="0" y="269"/>
                  </a:cubicBezTo>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63" name="Forme libre 2162"/>
            <p:cNvSpPr>
              <a:spLocks noChangeArrowheads="1"/>
            </p:cNvSpPr>
            <p:nvPr userDrawn="1"/>
          </p:nvSpPr>
          <p:spPr bwMode="auto">
            <a:xfrm>
              <a:off x="6384925" y="5114925"/>
              <a:ext cx="149225" cy="387350"/>
            </a:xfrm>
            <a:custGeom>
              <a:avLst/>
              <a:gdLst>
                <a:gd name="T0" fmla="*/ 412 w 413"/>
                <a:gd name="T1" fmla="*/ 1074 h 1075"/>
                <a:gd name="T2" fmla="*/ 373 w 413"/>
                <a:gd name="T3" fmla="*/ 1005 h 1075"/>
                <a:gd name="T4" fmla="*/ 247 w 413"/>
                <a:gd name="T5" fmla="*/ 478 h 1075"/>
                <a:gd name="T6" fmla="*/ 177 w 413"/>
                <a:gd name="T7" fmla="*/ 330 h 1075"/>
                <a:gd name="T8" fmla="*/ 34 w 413"/>
                <a:gd name="T9" fmla="*/ 142 h 1075"/>
                <a:gd name="T10" fmla="*/ 70 w 413"/>
                <a:gd name="T11" fmla="*/ 29 h 1075"/>
                <a:gd name="T12" fmla="*/ 156 w 413"/>
                <a:gd name="T13" fmla="*/ 0 h 1075"/>
                <a:gd name="T14" fmla="*/ 202 w 413"/>
                <a:gd name="T15" fmla="*/ 0 h 1075"/>
                <a:gd name="T16" fmla="*/ 290 w 413"/>
                <a:gd name="T17" fmla="*/ 44 h 1075"/>
                <a:gd name="T18" fmla="*/ 273 w 413"/>
                <a:gd name="T19" fmla="*/ 70 h 1075"/>
                <a:gd name="T20" fmla="*/ 182 w 413"/>
                <a:gd name="T21" fmla="*/ 221 h 1075"/>
                <a:gd name="T22" fmla="*/ 177 w 413"/>
                <a:gd name="T23" fmla="*/ 237 h 1075"/>
                <a:gd name="T24" fmla="*/ 176 w 413"/>
                <a:gd name="T25" fmla="*/ 252 h 1075"/>
                <a:gd name="T26" fmla="*/ 194 w 413"/>
                <a:gd name="T27" fmla="*/ 293 h 1075"/>
                <a:gd name="T28" fmla="*/ 272 w 413"/>
                <a:gd name="T29" fmla="*/ 496 h 1075"/>
                <a:gd name="T30" fmla="*/ 289 w 413"/>
                <a:gd name="T31" fmla="*/ 550 h 1075"/>
                <a:gd name="T32" fmla="*/ 412 w 413"/>
                <a:gd name="T33" fmla="*/ 1074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3" h="1075">
                  <a:moveTo>
                    <a:pt x="412" y="1074"/>
                  </a:moveTo>
                  <a:cubicBezTo>
                    <a:pt x="399" y="1051"/>
                    <a:pt x="380" y="1029"/>
                    <a:pt x="373" y="1005"/>
                  </a:cubicBezTo>
                  <a:cubicBezTo>
                    <a:pt x="325" y="831"/>
                    <a:pt x="244" y="664"/>
                    <a:pt x="247" y="478"/>
                  </a:cubicBezTo>
                  <a:cubicBezTo>
                    <a:pt x="249" y="415"/>
                    <a:pt x="223" y="368"/>
                    <a:pt x="177" y="330"/>
                  </a:cubicBezTo>
                  <a:cubicBezTo>
                    <a:pt x="116" y="276"/>
                    <a:pt x="70" y="212"/>
                    <a:pt x="34" y="142"/>
                  </a:cubicBezTo>
                  <a:cubicBezTo>
                    <a:pt x="0" y="79"/>
                    <a:pt x="8" y="55"/>
                    <a:pt x="70" y="29"/>
                  </a:cubicBezTo>
                  <a:cubicBezTo>
                    <a:pt x="98" y="18"/>
                    <a:pt x="127" y="9"/>
                    <a:pt x="156" y="0"/>
                  </a:cubicBezTo>
                  <a:cubicBezTo>
                    <a:pt x="171" y="0"/>
                    <a:pt x="186" y="0"/>
                    <a:pt x="202" y="0"/>
                  </a:cubicBezTo>
                  <a:cubicBezTo>
                    <a:pt x="231" y="15"/>
                    <a:pt x="261" y="29"/>
                    <a:pt x="290" y="44"/>
                  </a:cubicBezTo>
                  <a:cubicBezTo>
                    <a:pt x="287" y="55"/>
                    <a:pt x="283" y="63"/>
                    <a:pt x="273" y="70"/>
                  </a:cubicBezTo>
                  <a:cubicBezTo>
                    <a:pt x="186" y="87"/>
                    <a:pt x="157" y="137"/>
                    <a:pt x="182" y="221"/>
                  </a:cubicBezTo>
                  <a:cubicBezTo>
                    <a:pt x="180" y="226"/>
                    <a:pt x="179" y="232"/>
                    <a:pt x="177" y="237"/>
                  </a:cubicBezTo>
                  <a:cubicBezTo>
                    <a:pt x="177" y="241"/>
                    <a:pt x="176" y="247"/>
                    <a:pt x="176" y="252"/>
                  </a:cubicBezTo>
                  <a:cubicBezTo>
                    <a:pt x="182" y="266"/>
                    <a:pt x="183" y="283"/>
                    <a:pt x="194" y="293"/>
                  </a:cubicBezTo>
                  <a:cubicBezTo>
                    <a:pt x="249" y="350"/>
                    <a:pt x="278" y="415"/>
                    <a:pt x="272" y="496"/>
                  </a:cubicBezTo>
                  <a:cubicBezTo>
                    <a:pt x="270" y="513"/>
                    <a:pt x="283" y="531"/>
                    <a:pt x="289" y="550"/>
                  </a:cubicBezTo>
                  <a:cubicBezTo>
                    <a:pt x="333" y="724"/>
                    <a:pt x="373" y="898"/>
                    <a:pt x="412" y="1074"/>
                  </a:cubicBezTo>
                </a:path>
              </a:pathLst>
            </a:custGeom>
            <a:solidFill>
              <a:srgbClr val="3C3C3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64" name="Forme libre 2163"/>
            <p:cNvSpPr>
              <a:spLocks noChangeArrowheads="1"/>
            </p:cNvSpPr>
            <p:nvPr userDrawn="1"/>
          </p:nvSpPr>
          <p:spPr bwMode="auto">
            <a:xfrm>
              <a:off x="7537450" y="4743450"/>
              <a:ext cx="25400" cy="17463"/>
            </a:xfrm>
            <a:custGeom>
              <a:avLst/>
              <a:gdLst>
                <a:gd name="T0" fmla="*/ 69 w 70"/>
                <a:gd name="T1" fmla="*/ 0 h 50"/>
                <a:gd name="T2" fmla="*/ 0 w 70"/>
                <a:gd name="T3" fmla="*/ 49 h 50"/>
                <a:gd name="T4" fmla="*/ 69 w 70"/>
                <a:gd name="T5" fmla="*/ 0 h 50"/>
              </a:gdLst>
              <a:ahLst/>
              <a:cxnLst>
                <a:cxn ang="0">
                  <a:pos x="T0" y="T1"/>
                </a:cxn>
                <a:cxn ang="0">
                  <a:pos x="T2" y="T3"/>
                </a:cxn>
                <a:cxn ang="0">
                  <a:pos x="T4" y="T5"/>
                </a:cxn>
              </a:cxnLst>
              <a:rect l="0" t="0" r="r" b="b"/>
              <a:pathLst>
                <a:path w="70" h="50">
                  <a:moveTo>
                    <a:pt x="69" y="0"/>
                  </a:moveTo>
                  <a:cubicBezTo>
                    <a:pt x="52" y="24"/>
                    <a:pt x="31" y="42"/>
                    <a:pt x="0" y="49"/>
                  </a:cubicBezTo>
                  <a:cubicBezTo>
                    <a:pt x="14" y="21"/>
                    <a:pt x="37" y="4"/>
                    <a:pt x="69" y="0"/>
                  </a:cubicBezTo>
                </a:path>
              </a:pathLst>
            </a:custGeom>
            <a:solidFill>
              <a:srgbClr val="A9A9A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65" name="Forme libre 2164"/>
            <p:cNvSpPr>
              <a:spLocks noChangeArrowheads="1"/>
            </p:cNvSpPr>
            <p:nvPr userDrawn="1"/>
          </p:nvSpPr>
          <p:spPr bwMode="auto">
            <a:xfrm>
              <a:off x="7529513" y="4759325"/>
              <a:ext cx="9525" cy="9525"/>
            </a:xfrm>
            <a:custGeom>
              <a:avLst/>
              <a:gdLst>
                <a:gd name="T0" fmla="*/ 24 w 25"/>
                <a:gd name="T1" fmla="*/ 0 h 25"/>
                <a:gd name="T2" fmla="*/ 0 w 25"/>
                <a:gd name="T3" fmla="*/ 24 h 25"/>
                <a:gd name="T4" fmla="*/ 24 w 25"/>
                <a:gd name="T5" fmla="*/ 0 h 25"/>
              </a:gdLst>
              <a:ahLst/>
              <a:cxnLst>
                <a:cxn ang="0">
                  <a:pos x="T0" y="T1"/>
                </a:cxn>
                <a:cxn ang="0">
                  <a:pos x="T2" y="T3"/>
                </a:cxn>
                <a:cxn ang="0">
                  <a:pos x="T4" y="T5"/>
                </a:cxn>
              </a:cxnLst>
              <a:rect l="0" t="0" r="r" b="b"/>
              <a:pathLst>
                <a:path w="25" h="25">
                  <a:moveTo>
                    <a:pt x="24" y="0"/>
                  </a:moveTo>
                  <a:cubicBezTo>
                    <a:pt x="17" y="7"/>
                    <a:pt x="8" y="16"/>
                    <a:pt x="0" y="24"/>
                  </a:cubicBezTo>
                  <a:cubicBezTo>
                    <a:pt x="8" y="15"/>
                    <a:pt x="17" y="7"/>
                    <a:pt x="24" y="0"/>
                  </a:cubicBezTo>
                </a:path>
              </a:pathLst>
            </a:custGeom>
            <a:solidFill>
              <a:srgbClr val="A9A9A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66" name="Forme libre 2165"/>
            <p:cNvSpPr>
              <a:spLocks noChangeArrowheads="1"/>
            </p:cNvSpPr>
            <p:nvPr userDrawn="1"/>
          </p:nvSpPr>
          <p:spPr bwMode="auto">
            <a:xfrm>
              <a:off x="7562850" y="4735513"/>
              <a:ext cx="11113" cy="7937"/>
            </a:xfrm>
            <a:custGeom>
              <a:avLst/>
              <a:gdLst>
                <a:gd name="T0" fmla="*/ 29 w 30"/>
                <a:gd name="T1" fmla="*/ 0 h 24"/>
                <a:gd name="T2" fmla="*/ 0 w 30"/>
                <a:gd name="T3" fmla="*/ 23 h 24"/>
                <a:gd name="T4" fmla="*/ 29 w 30"/>
                <a:gd name="T5" fmla="*/ 0 h 24"/>
              </a:gdLst>
              <a:ahLst/>
              <a:cxnLst>
                <a:cxn ang="0">
                  <a:pos x="T0" y="T1"/>
                </a:cxn>
                <a:cxn ang="0">
                  <a:pos x="T2" y="T3"/>
                </a:cxn>
                <a:cxn ang="0">
                  <a:pos x="T4" y="T5"/>
                </a:cxn>
              </a:cxnLst>
              <a:rect l="0" t="0" r="r" b="b"/>
              <a:pathLst>
                <a:path w="30" h="24">
                  <a:moveTo>
                    <a:pt x="29" y="0"/>
                  </a:moveTo>
                  <a:cubicBezTo>
                    <a:pt x="19" y="7"/>
                    <a:pt x="10" y="15"/>
                    <a:pt x="0" y="23"/>
                  </a:cubicBezTo>
                  <a:cubicBezTo>
                    <a:pt x="9" y="15"/>
                    <a:pt x="18" y="7"/>
                    <a:pt x="29" y="0"/>
                  </a:cubicBezTo>
                </a:path>
              </a:pathLst>
            </a:custGeom>
            <a:solidFill>
              <a:srgbClr val="A9A9A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67" name="Forme libre 2166"/>
            <p:cNvSpPr>
              <a:spLocks noChangeArrowheads="1"/>
            </p:cNvSpPr>
            <p:nvPr userDrawn="1"/>
          </p:nvSpPr>
          <p:spPr bwMode="auto">
            <a:xfrm>
              <a:off x="5194300" y="520700"/>
              <a:ext cx="406400" cy="123825"/>
            </a:xfrm>
            <a:custGeom>
              <a:avLst/>
              <a:gdLst>
                <a:gd name="T0" fmla="*/ 1124 w 1131"/>
                <a:gd name="T1" fmla="*/ 1 h 346"/>
                <a:gd name="T2" fmla="*/ 1130 w 1131"/>
                <a:gd name="T3" fmla="*/ 19 h 346"/>
                <a:gd name="T4" fmla="*/ 1116 w 1131"/>
                <a:gd name="T5" fmla="*/ 47 h 346"/>
                <a:gd name="T6" fmla="*/ 928 w 1131"/>
                <a:gd name="T7" fmla="*/ 82 h 346"/>
                <a:gd name="T8" fmla="*/ 840 w 1131"/>
                <a:gd name="T9" fmla="*/ 195 h 346"/>
                <a:gd name="T10" fmla="*/ 577 w 1131"/>
                <a:gd name="T11" fmla="*/ 275 h 346"/>
                <a:gd name="T12" fmla="*/ 49 w 1131"/>
                <a:gd name="T13" fmla="*/ 345 h 346"/>
                <a:gd name="T14" fmla="*/ 0 w 1131"/>
                <a:gd name="T15" fmla="*/ 278 h 346"/>
                <a:gd name="T16" fmla="*/ 327 w 1131"/>
                <a:gd name="T17" fmla="*/ 230 h 346"/>
                <a:gd name="T18" fmla="*/ 597 w 1131"/>
                <a:gd name="T19" fmla="*/ 187 h 346"/>
                <a:gd name="T20" fmla="*/ 594 w 1131"/>
                <a:gd name="T21" fmla="*/ 168 h 346"/>
                <a:gd name="T22" fmla="*/ 553 w 1131"/>
                <a:gd name="T23" fmla="*/ 142 h 346"/>
                <a:gd name="T24" fmla="*/ 487 w 1131"/>
                <a:gd name="T25" fmla="*/ 96 h 346"/>
                <a:gd name="T26" fmla="*/ 485 w 1131"/>
                <a:gd name="T27" fmla="*/ 94 h 346"/>
                <a:gd name="T28" fmla="*/ 485 w 1131"/>
                <a:gd name="T29" fmla="*/ 52 h 346"/>
                <a:gd name="T30" fmla="*/ 711 w 1131"/>
                <a:gd name="T31" fmla="*/ 1 h 346"/>
                <a:gd name="T32" fmla="*/ 1124 w 1131"/>
                <a:gd name="T33" fmla="*/ 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1" h="346">
                  <a:moveTo>
                    <a:pt x="1124" y="1"/>
                  </a:moveTo>
                  <a:cubicBezTo>
                    <a:pt x="1127" y="7"/>
                    <a:pt x="1130" y="13"/>
                    <a:pt x="1130" y="19"/>
                  </a:cubicBezTo>
                  <a:cubicBezTo>
                    <a:pt x="1128" y="30"/>
                    <a:pt x="1124" y="39"/>
                    <a:pt x="1116" y="47"/>
                  </a:cubicBezTo>
                  <a:cubicBezTo>
                    <a:pt x="1058" y="81"/>
                    <a:pt x="994" y="81"/>
                    <a:pt x="928" y="82"/>
                  </a:cubicBezTo>
                  <a:cubicBezTo>
                    <a:pt x="808" y="84"/>
                    <a:pt x="808" y="84"/>
                    <a:pt x="840" y="195"/>
                  </a:cubicBezTo>
                  <a:cubicBezTo>
                    <a:pt x="763" y="259"/>
                    <a:pt x="661" y="235"/>
                    <a:pt x="577" y="275"/>
                  </a:cubicBezTo>
                  <a:cubicBezTo>
                    <a:pt x="403" y="307"/>
                    <a:pt x="226" y="331"/>
                    <a:pt x="49" y="345"/>
                  </a:cubicBezTo>
                  <a:cubicBezTo>
                    <a:pt x="37" y="319"/>
                    <a:pt x="0" y="311"/>
                    <a:pt x="0" y="278"/>
                  </a:cubicBezTo>
                  <a:cubicBezTo>
                    <a:pt x="107" y="247"/>
                    <a:pt x="218" y="245"/>
                    <a:pt x="327" y="230"/>
                  </a:cubicBezTo>
                  <a:cubicBezTo>
                    <a:pt x="417" y="216"/>
                    <a:pt x="507" y="201"/>
                    <a:pt x="597" y="187"/>
                  </a:cubicBezTo>
                  <a:cubicBezTo>
                    <a:pt x="615" y="178"/>
                    <a:pt x="606" y="172"/>
                    <a:pt x="594" y="168"/>
                  </a:cubicBezTo>
                  <a:cubicBezTo>
                    <a:pt x="580" y="158"/>
                    <a:pt x="566" y="149"/>
                    <a:pt x="553" y="142"/>
                  </a:cubicBezTo>
                  <a:cubicBezTo>
                    <a:pt x="525" y="134"/>
                    <a:pt x="492" y="136"/>
                    <a:pt x="487" y="96"/>
                  </a:cubicBezTo>
                  <a:lnTo>
                    <a:pt x="485" y="94"/>
                  </a:lnTo>
                  <a:cubicBezTo>
                    <a:pt x="470" y="81"/>
                    <a:pt x="470" y="65"/>
                    <a:pt x="485" y="52"/>
                  </a:cubicBezTo>
                  <a:cubicBezTo>
                    <a:pt x="556" y="12"/>
                    <a:pt x="632" y="1"/>
                    <a:pt x="711" y="1"/>
                  </a:cubicBezTo>
                  <a:cubicBezTo>
                    <a:pt x="849" y="0"/>
                    <a:pt x="986" y="1"/>
                    <a:pt x="1124" y="1"/>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68" name="Forme libre 2167"/>
            <p:cNvSpPr>
              <a:spLocks noChangeArrowheads="1"/>
            </p:cNvSpPr>
            <p:nvPr userDrawn="1"/>
          </p:nvSpPr>
          <p:spPr bwMode="auto">
            <a:xfrm>
              <a:off x="4972050" y="503238"/>
              <a:ext cx="471488" cy="65087"/>
            </a:xfrm>
            <a:custGeom>
              <a:avLst/>
              <a:gdLst>
                <a:gd name="T0" fmla="*/ 0 w 1311"/>
                <a:gd name="T1" fmla="*/ 158 h 182"/>
                <a:gd name="T2" fmla="*/ 291 w 1311"/>
                <a:gd name="T3" fmla="*/ 116 h 182"/>
                <a:gd name="T4" fmla="*/ 1162 w 1311"/>
                <a:gd name="T5" fmla="*/ 10 h 182"/>
                <a:gd name="T6" fmla="*/ 1310 w 1311"/>
                <a:gd name="T7" fmla="*/ 0 h 182"/>
                <a:gd name="T8" fmla="*/ 1310 w 1311"/>
                <a:gd name="T9" fmla="*/ 23 h 182"/>
                <a:gd name="T10" fmla="*/ 847 w 1311"/>
                <a:gd name="T11" fmla="*/ 81 h 182"/>
                <a:gd name="T12" fmla="*/ 46 w 1311"/>
                <a:gd name="T13" fmla="*/ 181 h 182"/>
                <a:gd name="T14" fmla="*/ 0 w 1311"/>
                <a:gd name="T15" fmla="*/ 158 h 1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1" h="182">
                  <a:moveTo>
                    <a:pt x="0" y="158"/>
                  </a:moveTo>
                  <a:cubicBezTo>
                    <a:pt x="94" y="126"/>
                    <a:pt x="195" y="129"/>
                    <a:pt x="291" y="116"/>
                  </a:cubicBezTo>
                  <a:cubicBezTo>
                    <a:pt x="581" y="78"/>
                    <a:pt x="871" y="45"/>
                    <a:pt x="1162" y="10"/>
                  </a:cubicBezTo>
                  <a:cubicBezTo>
                    <a:pt x="1210" y="3"/>
                    <a:pt x="1259" y="3"/>
                    <a:pt x="1310" y="0"/>
                  </a:cubicBezTo>
                  <a:cubicBezTo>
                    <a:pt x="1310" y="8"/>
                    <a:pt x="1310" y="16"/>
                    <a:pt x="1310" y="23"/>
                  </a:cubicBezTo>
                  <a:cubicBezTo>
                    <a:pt x="1154" y="26"/>
                    <a:pt x="1001" y="64"/>
                    <a:pt x="847" y="81"/>
                  </a:cubicBezTo>
                  <a:cubicBezTo>
                    <a:pt x="580" y="113"/>
                    <a:pt x="312" y="147"/>
                    <a:pt x="46" y="181"/>
                  </a:cubicBezTo>
                  <a:cubicBezTo>
                    <a:pt x="34" y="168"/>
                    <a:pt x="10" y="181"/>
                    <a:pt x="0" y="158"/>
                  </a:cubicBezTo>
                </a:path>
              </a:pathLst>
            </a:custGeom>
            <a:solidFill>
              <a:srgbClr val="57575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69" name="Forme libre 2168"/>
            <p:cNvSpPr>
              <a:spLocks noChangeArrowheads="1"/>
            </p:cNvSpPr>
            <p:nvPr userDrawn="1"/>
          </p:nvSpPr>
          <p:spPr bwMode="auto">
            <a:xfrm>
              <a:off x="5486400" y="492125"/>
              <a:ext cx="100013" cy="28575"/>
            </a:xfrm>
            <a:custGeom>
              <a:avLst/>
              <a:gdLst>
                <a:gd name="T0" fmla="*/ 0 w 279"/>
                <a:gd name="T1" fmla="*/ 48 h 81"/>
                <a:gd name="T2" fmla="*/ 278 w 279"/>
                <a:gd name="T3" fmla="*/ 26 h 81"/>
                <a:gd name="T4" fmla="*/ 0 w 279"/>
                <a:gd name="T5" fmla="*/ 48 h 81"/>
              </a:gdLst>
              <a:ahLst/>
              <a:cxnLst>
                <a:cxn ang="0">
                  <a:pos x="T0" y="T1"/>
                </a:cxn>
                <a:cxn ang="0">
                  <a:pos x="T2" y="T3"/>
                </a:cxn>
                <a:cxn ang="0">
                  <a:pos x="T4" y="T5"/>
                </a:cxn>
              </a:cxnLst>
              <a:rect l="0" t="0" r="r" b="b"/>
              <a:pathLst>
                <a:path w="279" h="81">
                  <a:moveTo>
                    <a:pt x="0" y="48"/>
                  </a:moveTo>
                  <a:cubicBezTo>
                    <a:pt x="86" y="46"/>
                    <a:pt x="167" y="0"/>
                    <a:pt x="278" y="26"/>
                  </a:cubicBezTo>
                  <a:cubicBezTo>
                    <a:pt x="174" y="80"/>
                    <a:pt x="86" y="55"/>
                    <a:pt x="0" y="48"/>
                  </a:cubicBezTo>
                </a:path>
              </a:pathLst>
            </a:custGeom>
            <a:solidFill>
              <a:srgbClr val="12121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70" name="Forme libre 2169"/>
            <p:cNvSpPr>
              <a:spLocks noChangeArrowheads="1"/>
            </p:cNvSpPr>
            <p:nvPr userDrawn="1"/>
          </p:nvSpPr>
          <p:spPr bwMode="auto">
            <a:xfrm>
              <a:off x="5453063" y="463550"/>
              <a:ext cx="31750" cy="17463"/>
            </a:xfrm>
            <a:custGeom>
              <a:avLst/>
              <a:gdLst>
                <a:gd name="T0" fmla="*/ 87 w 88"/>
                <a:gd name="T1" fmla="*/ 44 h 50"/>
                <a:gd name="T2" fmla="*/ 0 w 88"/>
                <a:gd name="T3" fmla="*/ 49 h 50"/>
                <a:gd name="T4" fmla="*/ 87 w 88"/>
                <a:gd name="T5" fmla="*/ 44 h 50"/>
              </a:gdLst>
              <a:ahLst/>
              <a:cxnLst>
                <a:cxn ang="0">
                  <a:pos x="T0" y="T1"/>
                </a:cxn>
                <a:cxn ang="0">
                  <a:pos x="T2" y="T3"/>
                </a:cxn>
                <a:cxn ang="0">
                  <a:pos x="T4" y="T5"/>
                </a:cxn>
              </a:cxnLst>
              <a:rect l="0" t="0" r="r" b="b"/>
              <a:pathLst>
                <a:path w="88" h="50">
                  <a:moveTo>
                    <a:pt x="87" y="44"/>
                  </a:moveTo>
                  <a:cubicBezTo>
                    <a:pt x="58" y="46"/>
                    <a:pt x="29" y="47"/>
                    <a:pt x="0" y="49"/>
                  </a:cubicBezTo>
                  <a:cubicBezTo>
                    <a:pt x="26" y="0"/>
                    <a:pt x="56" y="32"/>
                    <a:pt x="87" y="44"/>
                  </a:cubicBezTo>
                </a:path>
              </a:pathLst>
            </a:custGeom>
            <a:solidFill>
              <a:srgbClr val="50505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71" name="Forme libre 2170"/>
            <p:cNvSpPr>
              <a:spLocks noChangeArrowheads="1"/>
            </p:cNvSpPr>
            <p:nvPr userDrawn="1"/>
          </p:nvSpPr>
          <p:spPr bwMode="auto">
            <a:xfrm>
              <a:off x="4870450" y="619125"/>
              <a:ext cx="346075" cy="66675"/>
            </a:xfrm>
            <a:custGeom>
              <a:avLst/>
              <a:gdLst>
                <a:gd name="T0" fmla="*/ 898 w 962"/>
                <a:gd name="T1" fmla="*/ 0 h 187"/>
                <a:gd name="T2" fmla="*/ 947 w 962"/>
                <a:gd name="T3" fmla="*/ 67 h 187"/>
                <a:gd name="T4" fmla="*/ 440 w 962"/>
                <a:gd name="T5" fmla="*/ 139 h 187"/>
                <a:gd name="T6" fmla="*/ 215 w 962"/>
                <a:gd name="T7" fmla="*/ 168 h 187"/>
                <a:gd name="T8" fmla="*/ 0 w 962"/>
                <a:gd name="T9" fmla="*/ 119 h 187"/>
                <a:gd name="T10" fmla="*/ 898 w 962"/>
                <a:gd name="T11" fmla="*/ 0 h 187"/>
              </a:gdLst>
              <a:ahLst/>
              <a:cxnLst>
                <a:cxn ang="0">
                  <a:pos x="T0" y="T1"/>
                </a:cxn>
                <a:cxn ang="0">
                  <a:pos x="T2" y="T3"/>
                </a:cxn>
                <a:cxn ang="0">
                  <a:pos x="T4" y="T5"/>
                </a:cxn>
                <a:cxn ang="0">
                  <a:pos x="T6" y="T7"/>
                </a:cxn>
                <a:cxn ang="0">
                  <a:pos x="T8" y="T9"/>
                </a:cxn>
                <a:cxn ang="0">
                  <a:pos x="T10" y="T11"/>
                </a:cxn>
              </a:cxnLst>
              <a:rect l="0" t="0" r="r" b="b"/>
              <a:pathLst>
                <a:path w="962" h="187">
                  <a:moveTo>
                    <a:pt x="898" y="0"/>
                  </a:moveTo>
                  <a:cubicBezTo>
                    <a:pt x="934" y="9"/>
                    <a:pt x="961" y="23"/>
                    <a:pt x="947" y="67"/>
                  </a:cubicBezTo>
                  <a:cubicBezTo>
                    <a:pt x="781" y="107"/>
                    <a:pt x="608" y="113"/>
                    <a:pt x="440" y="139"/>
                  </a:cubicBezTo>
                  <a:cubicBezTo>
                    <a:pt x="366" y="150"/>
                    <a:pt x="289" y="151"/>
                    <a:pt x="215" y="168"/>
                  </a:cubicBezTo>
                  <a:cubicBezTo>
                    <a:pt x="134" y="186"/>
                    <a:pt x="67" y="165"/>
                    <a:pt x="0" y="119"/>
                  </a:cubicBezTo>
                  <a:cubicBezTo>
                    <a:pt x="298" y="69"/>
                    <a:pt x="596" y="21"/>
                    <a:pt x="898" y="0"/>
                  </a:cubicBezTo>
                </a:path>
              </a:pathLst>
            </a:custGeom>
            <a:solidFill>
              <a:srgbClr val="7E7E7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72" name="Forme libre 2171"/>
            <p:cNvSpPr>
              <a:spLocks noChangeArrowheads="1"/>
            </p:cNvSpPr>
            <p:nvPr userDrawn="1"/>
          </p:nvSpPr>
          <p:spPr bwMode="auto">
            <a:xfrm>
              <a:off x="5259388" y="546100"/>
              <a:ext cx="374650" cy="122238"/>
            </a:xfrm>
            <a:custGeom>
              <a:avLst/>
              <a:gdLst>
                <a:gd name="T0" fmla="*/ 397 w 1039"/>
                <a:gd name="T1" fmla="*/ 199 h 339"/>
                <a:gd name="T2" fmla="*/ 647 w 1039"/>
                <a:gd name="T3" fmla="*/ 113 h 339"/>
                <a:gd name="T4" fmla="*/ 908 w 1039"/>
                <a:gd name="T5" fmla="*/ 42 h 339"/>
                <a:gd name="T6" fmla="*/ 928 w 1039"/>
                <a:gd name="T7" fmla="*/ 71 h 339"/>
                <a:gd name="T8" fmla="*/ 957 w 1039"/>
                <a:gd name="T9" fmla="*/ 167 h 339"/>
                <a:gd name="T10" fmla="*/ 1038 w 1039"/>
                <a:gd name="T11" fmla="*/ 202 h 339"/>
                <a:gd name="T12" fmla="*/ 983 w 1039"/>
                <a:gd name="T13" fmla="*/ 210 h 339"/>
                <a:gd name="T14" fmla="*/ 555 w 1039"/>
                <a:gd name="T15" fmla="*/ 269 h 339"/>
                <a:gd name="T16" fmla="*/ 48 w 1039"/>
                <a:gd name="T17" fmla="*/ 338 h 339"/>
                <a:gd name="T18" fmla="*/ 0 w 1039"/>
                <a:gd name="T19" fmla="*/ 315 h 339"/>
                <a:gd name="T20" fmla="*/ 459 w 1039"/>
                <a:gd name="T21" fmla="*/ 249 h 339"/>
                <a:gd name="T22" fmla="*/ 661 w 1039"/>
                <a:gd name="T23" fmla="*/ 220 h 339"/>
                <a:gd name="T24" fmla="*/ 691 w 1039"/>
                <a:gd name="T25" fmla="*/ 182 h 339"/>
                <a:gd name="T26" fmla="*/ 653 w 1039"/>
                <a:gd name="T27" fmla="*/ 165 h 339"/>
                <a:gd name="T28" fmla="*/ 397 w 1039"/>
                <a:gd name="T29" fmla="*/ 19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9" h="339">
                  <a:moveTo>
                    <a:pt x="397" y="199"/>
                  </a:moveTo>
                  <a:cubicBezTo>
                    <a:pt x="473" y="150"/>
                    <a:pt x="568" y="155"/>
                    <a:pt x="647" y="113"/>
                  </a:cubicBezTo>
                  <a:cubicBezTo>
                    <a:pt x="731" y="20"/>
                    <a:pt x="800" y="0"/>
                    <a:pt x="908" y="42"/>
                  </a:cubicBezTo>
                  <a:cubicBezTo>
                    <a:pt x="917" y="49"/>
                    <a:pt x="923" y="60"/>
                    <a:pt x="928" y="71"/>
                  </a:cubicBezTo>
                  <a:cubicBezTo>
                    <a:pt x="916" y="107"/>
                    <a:pt x="983" y="118"/>
                    <a:pt x="957" y="167"/>
                  </a:cubicBezTo>
                  <a:cubicBezTo>
                    <a:pt x="949" y="182"/>
                    <a:pt x="1014" y="179"/>
                    <a:pt x="1038" y="202"/>
                  </a:cubicBezTo>
                  <a:cubicBezTo>
                    <a:pt x="1020" y="205"/>
                    <a:pt x="1001" y="207"/>
                    <a:pt x="983" y="210"/>
                  </a:cubicBezTo>
                  <a:cubicBezTo>
                    <a:pt x="841" y="230"/>
                    <a:pt x="697" y="249"/>
                    <a:pt x="555" y="269"/>
                  </a:cubicBezTo>
                  <a:cubicBezTo>
                    <a:pt x="386" y="292"/>
                    <a:pt x="218" y="315"/>
                    <a:pt x="48" y="338"/>
                  </a:cubicBezTo>
                  <a:cubicBezTo>
                    <a:pt x="35" y="324"/>
                    <a:pt x="9" y="338"/>
                    <a:pt x="0" y="315"/>
                  </a:cubicBezTo>
                  <a:cubicBezTo>
                    <a:pt x="152" y="294"/>
                    <a:pt x="307" y="271"/>
                    <a:pt x="459" y="249"/>
                  </a:cubicBezTo>
                  <a:cubicBezTo>
                    <a:pt x="526" y="240"/>
                    <a:pt x="594" y="231"/>
                    <a:pt x="661" y="220"/>
                  </a:cubicBezTo>
                  <a:cubicBezTo>
                    <a:pt x="679" y="217"/>
                    <a:pt x="699" y="208"/>
                    <a:pt x="691" y="182"/>
                  </a:cubicBezTo>
                  <a:cubicBezTo>
                    <a:pt x="687" y="167"/>
                    <a:pt x="668" y="164"/>
                    <a:pt x="653" y="165"/>
                  </a:cubicBezTo>
                  <a:cubicBezTo>
                    <a:pt x="568" y="176"/>
                    <a:pt x="482" y="188"/>
                    <a:pt x="397" y="199"/>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73" name="Forme libre 2172"/>
            <p:cNvSpPr>
              <a:spLocks noChangeArrowheads="1"/>
            </p:cNvSpPr>
            <p:nvPr userDrawn="1"/>
          </p:nvSpPr>
          <p:spPr bwMode="auto">
            <a:xfrm>
              <a:off x="4259263" y="782638"/>
              <a:ext cx="538162" cy="87312"/>
            </a:xfrm>
            <a:custGeom>
              <a:avLst/>
              <a:gdLst>
                <a:gd name="T0" fmla="*/ 1434 w 1494"/>
                <a:gd name="T1" fmla="*/ 49 h 244"/>
                <a:gd name="T2" fmla="*/ 574 w 1494"/>
                <a:gd name="T3" fmla="*/ 159 h 244"/>
                <a:gd name="T4" fmla="*/ 78 w 1494"/>
                <a:gd name="T5" fmla="*/ 234 h 244"/>
                <a:gd name="T6" fmla="*/ 0 w 1494"/>
                <a:gd name="T7" fmla="*/ 221 h 244"/>
                <a:gd name="T8" fmla="*/ 73 w 1494"/>
                <a:gd name="T9" fmla="*/ 186 h 244"/>
                <a:gd name="T10" fmla="*/ 1260 w 1494"/>
                <a:gd name="T11" fmla="*/ 29 h 244"/>
                <a:gd name="T12" fmla="*/ 1475 w 1494"/>
                <a:gd name="T13" fmla="*/ 8 h 244"/>
                <a:gd name="T14" fmla="*/ 1434 w 1494"/>
                <a:gd name="T15" fmla="*/ 49 h 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4" h="244">
                  <a:moveTo>
                    <a:pt x="1434" y="49"/>
                  </a:moveTo>
                  <a:cubicBezTo>
                    <a:pt x="1147" y="86"/>
                    <a:pt x="861" y="121"/>
                    <a:pt x="574" y="159"/>
                  </a:cubicBezTo>
                  <a:cubicBezTo>
                    <a:pt x="409" y="180"/>
                    <a:pt x="241" y="192"/>
                    <a:pt x="78" y="234"/>
                  </a:cubicBezTo>
                  <a:cubicBezTo>
                    <a:pt x="53" y="240"/>
                    <a:pt x="24" y="243"/>
                    <a:pt x="0" y="221"/>
                  </a:cubicBezTo>
                  <a:cubicBezTo>
                    <a:pt x="12" y="182"/>
                    <a:pt x="47" y="191"/>
                    <a:pt x="73" y="186"/>
                  </a:cubicBezTo>
                  <a:cubicBezTo>
                    <a:pt x="469" y="133"/>
                    <a:pt x="864" y="81"/>
                    <a:pt x="1260" y="29"/>
                  </a:cubicBezTo>
                  <a:cubicBezTo>
                    <a:pt x="1331" y="20"/>
                    <a:pt x="1402" y="0"/>
                    <a:pt x="1475" y="8"/>
                  </a:cubicBezTo>
                  <a:cubicBezTo>
                    <a:pt x="1493" y="55"/>
                    <a:pt x="1446" y="34"/>
                    <a:pt x="1434" y="49"/>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74" name="Forme libre 2173"/>
            <p:cNvSpPr>
              <a:spLocks noChangeArrowheads="1"/>
            </p:cNvSpPr>
            <p:nvPr userDrawn="1"/>
          </p:nvSpPr>
          <p:spPr bwMode="auto">
            <a:xfrm>
              <a:off x="4360863" y="801688"/>
              <a:ext cx="539750" cy="84137"/>
            </a:xfrm>
            <a:custGeom>
              <a:avLst/>
              <a:gdLst>
                <a:gd name="T0" fmla="*/ 103 w 1498"/>
                <a:gd name="T1" fmla="*/ 234 h 235"/>
                <a:gd name="T2" fmla="*/ 52 w 1498"/>
                <a:gd name="T3" fmla="*/ 234 h 235"/>
                <a:gd name="T4" fmla="*/ 8 w 1498"/>
                <a:gd name="T5" fmla="*/ 230 h 235"/>
                <a:gd name="T6" fmla="*/ 2 w 1498"/>
                <a:gd name="T7" fmla="*/ 214 h 235"/>
                <a:gd name="T8" fmla="*/ 8 w 1498"/>
                <a:gd name="T9" fmla="*/ 207 h 235"/>
                <a:gd name="T10" fmla="*/ 8 w 1498"/>
                <a:gd name="T11" fmla="*/ 207 h 235"/>
                <a:gd name="T12" fmla="*/ 55 w 1498"/>
                <a:gd name="T13" fmla="*/ 185 h 235"/>
                <a:gd name="T14" fmla="*/ 680 w 1498"/>
                <a:gd name="T15" fmla="*/ 109 h 235"/>
                <a:gd name="T16" fmla="*/ 1372 w 1498"/>
                <a:gd name="T17" fmla="*/ 17 h 235"/>
                <a:gd name="T18" fmla="*/ 1427 w 1498"/>
                <a:gd name="T19" fmla="*/ 0 h 235"/>
                <a:gd name="T20" fmla="*/ 1497 w 1498"/>
                <a:gd name="T21" fmla="*/ 25 h 235"/>
                <a:gd name="T22" fmla="*/ 721 w 1498"/>
                <a:gd name="T23" fmla="*/ 139 h 235"/>
                <a:gd name="T24" fmla="*/ 103 w 1498"/>
                <a:gd name="T25" fmla="*/ 23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8" h="235">
                  <a:moveTo>
                    <a:pt x="103" y="234"/>
                  </a:moveTo>
                  <a:cubicBezTo>
                    <a:pt x="86" y="234"/>
                    <a:pt x="69" y="234"/>
                    <a:pt x="52" y="234"/>
                  </a:cubicBezTo>
                  <a:cubicBezTo>
                    <a:pt x="37" y="233"/>
                    <a:pt x="23" y="231"/>
                    <a:pt x="8" y="230"/>
                  </a:cubicBezTo>
                  <a:cubicBezTo>
                    <a:pt x="2" y="225"/>
                    <a:pt x="0" y="218"/>
                    <a:pt x="2" y="214"/>
                  </a:cubicBezTo>
                  <a:cubicBezTo>
                    <a:pt x="3" y="209"/>
                    <a:pt x="5" y="207"/>
                    <a:pt x="8" y="207"/>
                  </a:cubicBezTo>
                  <a:lnTo>
                    <a:pt x="8" y="207"/>
                  </a:lnTo>
                  <a:cubicBezTo>
                    <a:pt x="20" y="193"/>
                    <a:pt x="42" y="197"/>
                    <a:pt x="55" y="185"/>
                  </a:cubicBezTo>
                  <a:cubicBezTo>
                    <a:pt x="263" y="161"/>
                    <a:pt x="472" y="136"/>
                    <a:pt x="680" y="109"/>
                  </a:cubicBezTo>
                  <a:cubicBezTo>
                    <a:pt x="910" y="80"/>
                    <a:pt x="1141" y="48"/>
                    <a:pt x="1372" y="17"/>
                  </a:cubicBezTo>
                  <a:cubicBezTo>
                    <a:pt x="1390" y="14"/>
                    <a:pt x="1408" y="7"/>
                    <a:pt x="1427" y="0"/>
                  </a:cubicBezTo>
                  <a:cubicBezTo>
                    <a:pt x="1453" y="0"/>
                    <a:pt x="1477" y="8"/>
                    <a:pt x="1497" y="25"/>
                  </a:cubicBezTo>
                  <a:cubicBezTo>
                    <a:pt x="1242" y="84"/>
                    <a:pt x="979" y="103"/>
                    <a:pt x="721" y="139"/>
                  </a:cubicBezTo>
                  <a:cubicBezTo>
                    <a:pt x="513" y="170"/>
                    <a:pt x="304" y="181"/>
                    <a:pt x="103" y="234"/>
                  </a:cubicBezTo>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75" name="Forme libre 2174"/>
            <p:cNvSpPr>
              <a:spLocks noChangeArrowheads="1"/>
            </p:cNvSpPr>
            <p:nvPr userDrawn="1"/>
          </p:nvSpPr>
          <p:spPr bwMode="auto">
            <a:xfrm>
              <a:off x="5003800" y="538163"/>
              <a:ext cx="365125" cy="57150"/>
            </a:xfrm>
            <a:custGeom>
              <a:avLst/>
              <a:gdLst>
                <a:gd name="T0" fmla="*/ 1014 w 1015"/>
                <a:gd name="T1" fmla="*/ 0 h 160"/>
                <a:gd name="T2" fmla="*/ 1014 w 1015"/>
                <a:gd name="T3" fmla="*/ 43 h 160"/>
                <a:gd name="T4" fmla="*/ 677 w 1015"/>
                <a:gd name="T5" fmla="*/ 74 h 160"/>
                <a:gd name="T6" fmla="*/ 48 w 1015"/>
                <a:gd name="T7" fmla="*/ 156 h 160"/>
                <a:gd name="T8" fmla="*/ 0 w 1015"/>
                <a:gd name="T9" fmla="*/ 130 h 160"/>
                <a:gd name="T10" fmla="*/ 427 w 1015"/>
                <a:gd name="T11" fmla="*/ 71 h 160"/>
                <a:gd name="T12" fmla="*/ 1014 w 1015"/>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1015" h="160">
                  <a:moveTo>
                    <a:pt x="1014" y="0"/>
                  </a:moveTo>
                  <a:cubicBezTo>
                    <a:pt x="1014" y="14"/>
                    <a:pt x="1014" y="30"/>
                    <a:pt x="1014" y="43"/>
                  </a:cubicBezTo>
                  <a:cubicBezTo>
                    <a:pt x="900" y="30"/>
                    <a:pt x="788" y="62"/>
                    <a:pt x="677" y="74"/>
                  </a:cubicBezTo>
                  <a:cubicBezTo>
                    <a:pt x="466" y="97"/>
                    <a:pt x="257" y="129"/>
                    <a:pt x="48" y="156"/>
                  </a:cubicBezTo>
                  <a:cubicBezTo>
                    <a:pt x="34" y="143"/>
                    <a:pt x="5" y="159"/>
                    <a:pt x="0" y="130"/>
                  </a:cubicBezTo>
                  <a:cubicBezTo>
                    <a:pt x="141" y="110"/>
                    <a:pt x="285" y="89"/>
                    <a:pt x="427" y="71"/>
                  </a:cubicBezTo>
                  <a:cubicBezTo>
                    <a:pt x="624" y="48"/>
                    <a:pt x="819" y="25"/>
                    <a:pt x="1014" y="0"/>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76" name="Forme libre 2175"/>
            <p:cNvSpPr>
              <a:spLocks noChangeArrowheads="1"/>
            </p:cNvSpPr>
            <p:nvPr userDrawn="1"/>
          </p:nvSpPr>
          <p:spPr bwMode="auto">
            <a:xfrm>
              <a:off x="5095875" y="554038"/>
              <a:ext cx="298450" cy="57150"/>
            </a:xfrm>
            <a:custGeom>
              <a:avLst/>
              <a:gdLst>
                <a:gd name="T0" fmla="*/ 760 w 827"/>
                <a:gd name="T1" fmla="*/ 0 h 158"/>
                <a:gd name="T2" fmla="*/ 826 w 827"/>
                <a:gd name="T3" fmla="*/ 46 h 158"/>
                <a:gd name="T4" fmla="*/ 491 w 827"/>
                <a:gd name="T5" fmla="*/ 102 h 158"/>
                <a:gd name="T6" fmla="*/ 42 w 827"/>
                <a:gd name="T7" fmla="*/ 157 h 158"/>
                <a:gd name="T8" fmla="*/ 0 w 827"/>
                <a:gd name="T9" fmla="*/ 136 h 158"/>
                <a:gd name="T10" fmla="*/ 470 w 827"/>
                <a:gd name="T11" fmla="*/ 70 h 158"/>
                <a:gd name="T12" fmla="*/ 671 w 827"/>
                <a:gd name="T13" fmla="*/ 44 h 158"/>
                <a:gd name="T14" fmla="*/ 760 w 827"/>
                <a:gd name="T15" fmla="*/ 0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7" h="158">
                  <a:moveTo>
                    <a:pt x="760" y="0"/>
                  </a:moveTo>
                  <a:cubicBezTo>
                    <a:pt x="781" y="15"/>
                    <a:pt x="804" y="30"/>
                    <a:pt x="826" y="46"/>
                  </a:cubicBezTo>
                  <a:cubicBezTo>
                    <a:pt x="717" y="82"/>
                    <a:pt x="603" y="87"/>
                    <a:pt x="491" y="102"/>
                  </a:cubicBezTo>
                  <a:cubicBezTo>
                    <a:pt x="342" y="122"/>
                    <a:pt x="192" y="139"/>
                    <a:pt x="42" y="157"/>
                  </a:cubicBezTo>
                  <a:cubicBezTo>
                    <a:pt x="30" y="145"/>
                    <a:pt x="6" y="157"/>
                    <a:pt x="0" y="136"/>
                  </a:cubicBezTo>
                  <a:cubicBezTo>
                    <a:pt x="154" y="98"/>
                    <a:pt x="314" y="96"/>
                    <a:pt x="470" y="70"/>
                  </a:cubicBezTo>
                  <a:cubicBezTo>
                    <a:pt x="537" y="59"/>
                    <a:pt x="604" y="52"/>
                    <a:pt x="671" y="44"/>
                  </a:cubicBezTo>
                  <a:cubicBezTo>
                    <a:pt x="708" y="39"/>
                    <a:pt x="739" y="30"/>
                    <a:pt x="760" y="0"/>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77" name="Forme libre 2176"/>
            <p:cNvSpPr>
              <a:spLocks noChangeArrowheads="1"/>
            </p:cNvSpPr>
            <p:nvPr userDrawn="1"/>
          </p:nvSpPr>
          <p:spPr bwMode="auto">
            <a:xfrm>
              <a:off x="4716463" y="585788"/>
              <a:ext cx="304800" cy="44450"/>
            </a:xfrm>
            <a:custGeom>
              <a:avLst/>
              <a:gdLst>
                <a:gd name="T0" fmla="*/ 798 w 847"/>
                <a:gd name="T1" fmla="*/ 0 h 125"/>
                <a:gd name="T2" fmla="*/ 846 w 847"/>
                <a:gd name="T3" fmla="*/ 26 h 125"/>
                <a:gd name="T4" fmla="*/ 3 w 847"/>
                <a:gd name="T5" fmla="*/ 124 h 125"/>
                <a:gd name="T6" fmla="*/ 0 w 847"/>
                <a:gd name="T7" fmla="*/ 99 h 125"/>
                <a:gd name="T8" fmla="*/ 798 w 847"/>
                <a:gd name="T9" fmla="*/ 0 h 125"/>
              </a:gdLst>
              <a:ahLst/>
              <a:cxnLst>
                <a:cxn ang="0">
                  <a:pos x="T0" y="T1"/>
                </a:cxn>
                <a:cxn ang="0">
                  <a:pos x="T2" y="T3"/>
                </a:cxn>
                <a:cxn ang="0">
                  <a:pos x="T4" y="T5"/>
                </a:cxn>
                <a:cxn ang="0">
                  <a:pos x="T6" y="T7"/>
                </a:cxn>
                <a:cxn ang="0">
                  <a:pos x="T8" y="T9"/>
                </a:cxn>
              </a:cxnLst>
              <a:rect l="0" t="0" r="r" b="b"/>
              <a:pathLst>
                <a:path w="847" h="125">
                  <a:moveTo>
                    <a:pt x="798" y="0"/>
                  </a:moveTo>
                  <a:cubicBezTo>
                    <a:pt x="814" y="9"/>
                    <a:pt x="830" y="17"/>
                    <a:pt x="846" y="26"/>
                  </a:cubicBezTo>
                  <a:cubicBezTo>
                    <a:pt x="566" y="58"/>
                    <a:pt x="284" y="91"/>
                    <a:pt x="3" y="124"/>
                  </a:cubicBezTo>
                  <a:cubicBezTo>
                    <a:pt x="1" y="116"/>
                    <a:pt x="1" y="107"/>
                    <a:pt x="0" y="99"/>
                  </a:cubicBezTo>
                  <a:cubicBezTo>
                    <a:pt x="264" y="50"/>
                    <a:pt x="531" y="24"/>
                    <a:pt x="798" y="0"/>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78" name="Forme libre 2177"/>
            <p:cNvSpPr>
              <a:spLocks noChangeArrowheads="1"/>
            </p:cNvSpPr>
            <p:nvPr userDrawn="1"/>
          </p:nvSpPr>
          <p:spPr bwMode="auto">
            <a:xfrm>
              <a:off x="4997450" y="660400"/>
              <a:ext cx="279400" cy="46038"/>
            </a:xfrm>
            <a:custGeom>
              <a:avLst/>
              <a:gdLst>
                <a:gd name="T0" fmla="*/ 729 w 778"/>
                <a:gd name="T1" fmla="*/ 0 h 126"/>
                <a:gd name="T2" fmla="*/ 777 w 778"/>
                <a:gd name="T3" fmla="*/ 22 h 126"/>
                <a:gd name="T4" fmla="*/ 3 w 778"/>
                <a:gd name="T5" fmla="*/ 125 h 126"/>
                <a:gd name="T6" fmla="*/ 0 w 778"/>
                <a:gd name="T7" fmla="*/ 97 h 126"/>
                <a:gd name="T8" fmla="*/ 729 w 778"/>
                <a:gd name="T9" fmla="*/ 0 h 126"/>
              </a:gdLst>
              <a:ahLst/>
              <a:cxnLst>
                <a:cxn ang="0">
                  <a:pos x="T0" y="T1"/>
                </a:cxn>
                <a:cxn ang="0">
                  <a:pos x="T2" y="T3"/>
                </a:cxn>
                <a:cxn ang="0">
                  <a:pos x="T4" y="T5"/>
                </a:cxn>
                <a:cxn ang="0">
                  <a:pos x="T6" y="T7"/>
                </a:cxn>
                <a:cxn ang="0">
                  <a:pos x="T8" y="T9"/>
                </a:cxn>
              </a:cxnLst>
              <a:rect l="0" t="0" r="r" b="b"/>
              <a:pathLst>
                <a:path w="778" h="126">
                  <a:moveTo>
                    <a:pt x="729" y="0"/>
                  </a:moveTo>
                  <a:cubicBezTo>
                    <a:pt x="745" y="7"/>
                    <a:pt x="761" y="15"/>
                    <a:pt x="777" y="22"/>
                  </a:cubicBezTo>
                  <a:cubicBezTo>
                    <a:pt x="519" y="56"/>
                    <a:pt x="260" y="91"/>
                    <a:pt x="3" y="125"/>
                  </a:cubicBezTo>
                  <a:cubicBezTo>
                    <a:pt x="1" y="116"/>
                    <a:pt x="0" y="106"/>
                    <a:pt x="0" y="97"/>
                  </a:cubicBezTo>
                  <a:cubicBezTo>
                    <a:pt x="240" y="51"/>
                    <a:pt x="484" y="22"/>
                    <a:pt x="729" y="0"/>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79" name="Forme libre 2178"/>
            <p:cNvSpPr>
              <a:spLocks noChangeArrowheads="1"/>
            </p:cNvSpPr>
            <p:nvPr userDrawn="1"/>
          </p:nvSpPr>
          <p:spPr bwMode="auto">
            <a:xfrm>
              <a:off x="5083175" y="676275"/>
              <a:ext cx="285750" cy="41275"/>
            </a:xfrm>
            <a:custGeom>
              <a:avLst/>
              <a:gdLst>
                <a:gd name="T0" fmla="*/ 770 w 792"/>
                <a:gd name="T1" fmla="*/ 0 h 114"/>
                <a:gd name="T2" fmla="*/ 791 w 792"/>
                <a:gd name="T3" fmla="*/ 21 h 114"/>
                <a:gd name="T4" fmla="*/ 0 w 792"/>
                <a:gd name="T5" fmla="*/ 113 h 114"/>
                <a:gd name="T6" fmla="*/ 770 w 792"/>
                <a:gd name="T7" fmla="*/ 0 h 114"/>
              </a:gdLst>
              <a:ahLst/>
              <a:cxnLst>
                <a:cxn ang="0">
                  <a:pos x="T0" y="T1"/>
                </a:cxn>
                <a:cxn ang="0">
                  <a:pos x="T2" y="T3"/>
                </a:cxn>
                <a:cxn ang="0">
                  <a:pos x="T4" y="T5"/>
                </a:cxn>
                <a:cxn ang="0">
                  <a:pos x="T6" y="T7"/>
                </a:cxn>
              </a:cxnLst>
              <a:rect l="0" t="0" r="r" b="b"/>
              <a:pathLst>
                <a:path w="792" h="114">
                  <a:moveTo>
                    <a:pt x="770" y="0"/>
                  </a:moveTo>
                  <a:cubicBezTo>
                    <a:pt x="778" y="7"/>
                    <a:pt x="784" y="14"/>
                    <a:pt x="791" y="21"/>
                  </a:cubicBezTo>
                  <a:cubicBezTo>
                    <a:pt x="529" y="56"/>
                    <a:pt x="266" y="102"/>
                    <a:pt x="0" y="113"/>
                  </a:cubicBezTo>
                  <a:cubicBezTo>
                    <a:pt x="254" y="58"/>
                    <a:pt x="510" y="24"/>
                    <a:pt x="770" y="0"/>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80" name="Forme libre 2179"/>
            <p:cNvSpPr>
              <a:spLocks noChangeArrowheads="1"/>
            </p:cNvSpPr>
            <p:nvPr userDrawn="1"/>
          </p:nvSpPr>
          <p:spPr bwMode="auto">
            <a:xfrm>
              <a:off x="4716463" y="560388"/>
              <a:ext cx="273050" cy="38100"/>
            </a:xfrm>
            <a:custGeom>
              <a:avLst/>
              <a:gdLst>
                <a:gd name="T0" fmla="*/ 710 w 757"/>
                <a:gd name="T1" fmla="*/ 0 h 106"/>
                <a:gd name="T2" fmla="*/ 756 w 757"/>
                <a:gd name="T3" fmla="*/ 23 h 106"/>
                <a:gd name="T4" fmla="*/ 29 w 757"/>
                <a:gd name="T5" fmla="*/ 99 h 106"/>
                <a:gd name="T6" fmla="*/ 8 w 757"/>
                <a:gd name="T7" fmla="*/ 74 h 106"/>
                <a:gd name="T8" fmla="*/ 710 w 757"/>
                <a:gd name="T9" fmla="*/ 0 h 106"/>
              </a:gdLst>
              <a:ahLst/>
              <a:cxnLst>
                <a:cxn ang="0">
                  <a:pos x="T0" y="T1"/>
                </a:cxn>
                <a:cxn ang="0">
                  <a:pos x="T2" y="T3"/>
                </a:cxn>
                <a:cxn ang="0">
                  <a:pos x="T4" y="T5"/>
                </a:cxn>
                <a:cxn ang="0">
                  <a:pos x="T6" y="T7"/>
                </a:cxn>
                <a:cxn ang="0">
                  <a:pos x="T8" y="T9"/>
                </a:cxn>
              </a:cxnLst>
              <a:rect l="0" t="0" r="r" b="b"/>
              <a:pathLst>
                <a:path w="757" h="106">
                  <a:moveTo>
                    <a:pt x="710" y="0"/>
                  </a:moveTo>
                  <a:cubicBezTo>
                    <a:pt x="726" y="7"/>
                    <a:pt x="741" y="15"/>
                    <a:pt x="756" y="23"/>
                  </a:cubicBezTo>
                  <a:cubicBezTo>
                    <a:pt x="513" y="48"/>
                    <a:pt x="272" y="90"/>
                    <a:pt x="29" y="99"/>
                  </a:cubicBezTo>
                  <a:cubicBezTo>
                    <a:pt x="6" y="105"/>
                    <a:pt x="0" y="96"/>
                    <a:pt x="8" y="74"/>
                  </a:cubicBezTo>
                  <a:cubicBezTo>
                    <a:pt x="243" y="50"/>
                    <a:pt x="477" y="26"/>
                    <a:pt x="710" y="0"/>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81" name="Forme libre 2180"/>
            <p:cNvSpPr>
              <a:spLocks noChangeArrowheads="1"/>
            </p:cNvSpPr>
            <p:nvPr userDrawn="1"/>
          </p:nvSpPr>
          <p:spPr bwMode="auto">
            <a:xfrm>
              <a:off x="4856163" y="603250"/>
              <a:ext cx="254000" cy="42863"/>
            </a:xfrm>
            <a:custGeom>
              <a:avLst/>
              <a:gdLst>
                <a:gd name="T0" fmla="*/ 664 w 707"/>
                <a:gd name="T1" fmla="*/ 0 h 120"/>
                <a:gd name="T2" fmla="*/ 706 w 707"/>
                <a:gd name="T3" fmla="*/ 21 h 120"/>
                <a:gd name="T4" fmla="*/ 51 w 707"/>
                <a:gd name="T5" fmla="*/ 99 h 120"/>
                <a:gd name="T6" fmla="*/ 5 w 707"/>
                <a:gd name="T7" fmla="*/ 75 h 120"/>
                <a:gd name="T8" fmla="*/ 664 w 707"/>
                <a:gd name="T9" fmla="*/ 0 h 120"/>
              </a:gdLst>
              <a:ahLst/>
              <a:cxnLst>
                <a:cxn ang="0">
                  <a:pos x="T0" y="T1"/>
                </a:cxn>
                <a:cxn ang="0">
                  <a:pos x="T2" y="T3"/>
                </a:cxn>
                <a:cxn ang="0">
                  <a:pos x="T4" y="T5"/>
                </a:cxn>
                <a:cxn ang="0">
                  <a:pos x="T6" y="T7"/>
                </a:cxn>
                <a:cxn ang="0">
                  <a:pos x="T8" y="T9"/>
                </a:cxn>
              </a:cxnLst>
              <a:rect l="0" t="0" r="r" b="b"/>
              <a:pathLst>
                <a:path w="707" h="120">
                  <a:moveTo>
                    <a:pt x="664" y="0"/>
                  </a:moveTo>
                  <a:cubicBezTo>
                    <a:pt x="677" y="7"/>
                    <a:pt x="693" y="13"/>
                    <a:pt x="706" y="21"/>
                  </a:cubicBezTo>
                  <a:cubicBezTo>
                    <a:pt x="488" y="50"/>
                    <a:pt x="272" y="88"/>
                    <a:pt x="51" y="99"/>
                  </a:cubicBezTo>
                  <a:cubicBezTo>
                    <a:pt x="28" y="104"/>
                    <a:pt x="0" y="119"/>
                    <a:pt x="5" y="75"/>
                  </a:cubicBezTo>
                  <a:cubicBezTo>
                    <a:pt x="226" y="49"/>
                    <a:pt x="444" y="24"/>
                    <a:pt x="664" y="0"/>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82" name="Forme libre 2181"/>
            <p:cNvSpPr>
              <a:spLocks noChangeArrowheads="1"/>
            </p:cNvSpPr>
            <p:nvPr userDrawn="1"/>
          </p:nvSpPr>
          <p:spPr bwMode="auto">
            <a:xfrm>
              <a:off x="4632325" y="588963"/>
              <a:ext cx="95250" cy="20637"/>
            </a:xfrm>
            <a:custGeom>
              <a:avLst/>
              <a:gdLst>
                <a:gd name="T0" fmla="*/ 241 w 263"/>
                <a:gd name="T1" fmla="*/ 0 h 56"/>
                <a:gd name="T2" fmla="*/ 262 w 263"/>
                <a:gd name="T3" fmla="*/ 24 h 56"/>
                <a:gd name="T4" fmla="*/ 0 w 263"/>
                <a:gd name="T5" fmla="*/ 53 h 56"/>
                <a:gd name="T6" fmla="*/ 241 w 263"/>
                <a:gd name="T7" fmla="*/ 0 h 56"/>
              </a:gdLst>
              <a:ahLst/>
              <a:cxnLst>
                <a:cxn ang="0">
                  <a:pos x="T0" y="T1"/>
                </a:cxn>
                <a:cxn ang="0">
                  <a:pos x="T2" y="T3"/>
                </a:cxn>
                <a:cxn ang="0">
                  <a:pos x="T4" y="T5"/>
                </a:cxn>
                <a:cxn ang="0">
                  <a:pos x="T6" y="T7"/>
                </a:cxn>
              </a:cxnLst>
              <a:rect l="0" t="0" r="r" b="b"/>
              <a:pathLst>
                <a:path w="263" h="56">
                  <a:moveTo>
                    <a:pt x="241" y="0"/>
                  </a:moveTo>
                  <a:cubicBezTo>
                    <a:pt x="249" y="8"/>
                    <a:pt x="255" y="15"/>
                    <a:pt x="262" y="24"/>
                  </a:cubicBezTo>
                  <a:cubicBezTo>
                    <a:pt x="177" y="55"/>
                    <a:pt x="88" y="44"/>
                    <a:pt x="0" y="53"/>
                  </a:cubicBezTo>
                  <a:cubicBezTo>
                    <a:pt x="74" y="6"/>
                    <a:pt x="158" y="6"/>
                    <a:pt x="241" y="0"/>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83" name="Forme libre 2182"/>
            <p:cNvSpPr>
              <a:spLocks noChangeArrowheads="1"/>
            </p:cNvSpPr>
            <p:nvPr userDrawn="1"/>
          </p:nvSpPr>
          <p:spPr bwMode="auto">
            <a:xfrm>
              <a:off x="4786313" y="628650"/>
              <a:ext cx="88900" cy="23813"/>
            </a:xfrm>
            <a:custGeom>
              <a:avLst/>
              <a:gdLst>
                <a:gd name="T0" fmla="*/ 201 w 248"/>
                <a:gd name="T1" fmla="*/ 0 h 67"/>
                <a:gd name="T2" fmla="*/ 247 w 248"/>
                <a:gd name="T3" fmla="*/ 24 h 67"/>
                <a:gd name="T4" fmla="*/ 0 w 248"/>
                <a:gd name="T5" fmla="*/ 44 h 67"/>
                <a:gd name="T6" fmla="*/ 201 w 248"/>
                <a:gd name="T7" fmla="*/ 0 h 67"/>
              </a:gdLst>
              <a:ahLst/>
              <a:cxnLst>
                <a:cxn ang="0">
                  <a:pos x="T0" y="T1"/>
                </a:cxn>
                <a:cxn ang="0">
                  <a:pos x="T2" y="T3"/>
                </a:cxn>
                <a:cxn ang="0">
                  <a:pos x="T4" y="T5"/>
                </a:cxn>
                <a:cxn ang="0">
                  <a:pos x="T6" y="T7"/>
                </a:cxn>
              </a:cxnLst>
              <a:rect l="0" t="0" r="r" b="b"/>
              <a:pathLst>
                <a:path w="248" h="67">
                  <a:moveTo>
                    <a:pt x="201" y="0"/>
                  </a:moveTo>
                  <a:cubicBezTo>
                    <a:pt x="217" y="8"/>
                    <a:pt x="232" y="17"/>
                    <a:pt x="247" y="24"/>
                  </a:cubicBezTo>
                  <a:cubicBezTo>
                    <a:pt x="166" y="43"/>
                    <a:pt x="84" y="66"/>
                    <a:pt x="0" y="44"/>
                  </a:cubicBezTo>
                  <a:cubicBezTo>
                    <a:pt x="62" y="11"/>
                    <a:pt x="131" y="6"/>
                    <a:pt x="201" y="0"/>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84" name="Forme libre 2183"/>
            <p:cNvSpPr>
              <a:spLocks noChangeArrowheads="1"/>
            </p:cNvSpPr>
            <p:nvPr userDrawn="1"/>
          </p:nvSpPr>
          <p:spPr bwMode="auto">
            <a:xfrm>
              <a:off x="4824413" y="785813"/>
              <a:ext cx="50800" cy="17462"/>
            </a:xfrm>
            <a:custGeom>
              <a:avLst/>
              <a:gdLst>
                <a:gd name="T0" fmla="*/ 0 w 141"/>
                <a:gd name="T1" fmla="*/ 0 h 47"/>
                <a:gd name="T2" fmla="*/ 140 w 141"/>
                <a:gd name="T3" fmla="*/ 46 h 47"/>
                <a:gd name="T4" fmla="*/ 0 w 141"/>
                <a:gd name="T5" fmla="*/ 0 h 47"/>
              </a:gdLst>
              <a:ahLst/>
              <a:cxnLst>
                <a:cxn ang="0">
                  <a:pos x="T0" y="T1"/>
                </a:cxn>
                <a:cxn ang="0">
                  <a:pos x="T2" y="T3"/>
                </a:cxn>
                <a:cxn ang="0">
                  <a:pos x="T4" y="T5"/>
                </a:cxn>
              </a:cxnLst>
              <a:rect l="0" t="0" r="r" b="b"/>
              <a:pathLst>
                <a:path w="141" h="47">
                  <a:moveTo>
                    <a:pt x="0" y="0"/>
                  </a:moveTo>
                  <a:cubicBezTo>
                    <a:pt x="48" y="9"/>
                    <a:pt x="97" y="17"/>
                    <a:pt x="140" y="46"/>
                  </a:cubicBezTo>
                  <a:cubicBezTo>
                    <a:pt x="88" y="46"/>
                    <a:pt x="38" y="43"/>
                    <a:pt x="0" y="0"/>
                  </a:cubicBezTo>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85" name="Forme libre 2184"/>
            <p:cNvSpPr>
              <a:spLocks noChangeArrowheads="1"/>
            </p:cNvSpPr>
            <p:nvPr userDrawn="1"/>
          </p:nvSpPr>
          <p:spPr bwMode="auto">
            <a:xfrm>
              <a:off x="4776788" y="784225"/>
              <a:ext cx="25400" cy="15875"/>
            </a:xfrm>
            <a:custGeom>
              <a:avLst/>
              <a:gdLst>
                <a:gd name="T0" fmla="*/ 0 w 69"/>
                <a:gd name="T1" fmla="*/ 43 h 45"/>
                <a:gd name="T2" fmla="*/ 44 w 69"/>
                <a:gd name="T3" fmla="*/ 2 h 45"/>
                <a:gd name="T4" fmla="*/ 66 w 69"/>
                <a:gd name="T5" fmla="*/ 2 h 45"/>
                <a:gd name="T6" fmla="*/ 0 w 69"/>
                <a:gd name="T7" fmla="*/ 43 h 45"/>
                <a:gd name="T8" fmla="*/ 68 w 69"/>
                <a:gd name="T9" fmla="*/ 2 h 45"/>
                <a:gd name="T10" fmla="*/ 67 w 69"/>
                <a:gd name="T11" fmla="*/ 0 h 45"/>
                <a:gd name="T12" fmla="*/ 66 w 69"/>
                <a:gd name="T13" fmla="*/ 2 h 45"/>
                <a:gd name="T14" fmla="*/ 68 w 69"/>
                <a:gd name="T15" fmla="*/ 2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45">
                  <a:moveTo>
                    <a:pt x="0" y="43"/>
                  </a:moveTo>
                  <a:cubicBezTo>
                    <a:pt x="15" y="29"/>
                    <a:pt x="29" y="15"/>
                    <a:pt x="44" y="2"/>
                  </a:cubicBezTo>
                  <a:lnTo>
                    <a:pt x="66" y="2"/>
                  </a:lnTo>
                  <a:cubicBezTo>
                    <a:pt x="56" y="34"/>
                    <a:pt x="31" y="44"/>
                    <a:pt x="0" y="43"/>
                  </a:cubicBezTo>
                  <a:close/>
                  <a:moveTo>
                    <a:pt x="68" y="2"/>
                  </a:moveTo>
                  <a:lnTo>
                    <a:pt x="67" y="0"/>
                  </a:lnTo>
                  <a:cubicBezTo>
                    <a:pt x="67" y="1"/>
                    <a:pt x="67" y="1"/>
                    <a:pt x="66" y="2"/>
                  </a:cubicBezTo>
                  <a:lnTo>
                    <a:pt x="68" y="2"/>
                  </a:lnTo>
                  <a:close/>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86" name="Forme libre 2185"/>
            <p:cNvSpPr>
              <a:spLocks noChangeArrowheads="1"/>
            </p:cNvSpPr>
            <p:nvPr userDrawn="1"/>
          </p:nvSpPr>
          <p:spPr bwMode="auto">
            <a:xfrm>
              <a:off x="4165600" y="844550"/>
              <a:ext cx="23813" cy="6350"/>
            </a:xfrm>
            <a:custGeom>
              <a:avLst/>
              <a:gdLst>
                <a:gd name="T0" fmla="*/ 0 w 66"/>
                <a:gd name="T1" fmla="*/ 2 h 16"/>
                <a:gd name="T2" fmla="*/ 65 w 66"/>
                <a:gd name="T3" fmla="*/ 0 h 16"/>
                <a:gd name="T4" fmla="*/ 0 w 66"/>
                <a:gd name="T5" fmla="*/ 2 h 16"/>
              </a:gdLst>
              <a:ahLst/>
              <a:cxnLst>
                <a:cxn ang="0">
                  <a:pos x="T0" y="T1"/>
                </a:cxn>
                <a:cxn ang="0">
                  <a:pos x="T2" y="T3"/>
                </a:cxn>
                <a:cxn ang="0">
                  <a:pos x="T4" y="T5"/>
                </a:cxn>
              </a:cxnLst>
              <a:rect l="0" t="0" r="r" b="b"/>
              <a:pathLst>
                <a:path w="66" h="16">
                  <a:moveTo>
                    <a:pt x="0" y="2"/>
                  </a:moveTo>
                  <a:cubicBezTo>
                    <a:pt x="21" y="2"/>
                    <a:pt x="44" y="0"/>
                    <a:pt x="65" y="0"/>
                  </a:cubicBezTo>
                  <a:cubicBezTo>
                    <a:pt x="44" y="14"/>
                    <a:pt x="23" y="15"/>
                    <a:pt x="0" y="2"/>
                  </a:cubicBezTo>
                </a:path>
              </a:pathLst>
            </a:custGeom>
            <a:solidFill>
              <a:srgbClr val="1F1F1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87" name="Forme libre 2186"/>
            <p:cNvSpPr>
              <a:spLocks noChangeArrowheads="1"/>
            </p:cNvSpPr>
            <p:nvPr userDrawn="1"/>
          </p:nvSpPr>
          <p:spPr bwMode="auto">
            <a:xfrm>
              <a:off x="4799013" y="777875"/>
              <a:ext cx="17462" cy="7938"/>
            </a:xfrm>
            <a:custGeom>
              <a:avLst/>
              <a:gdLst>
                <a:gd name="T0" fmla="*/ 0 w 50"/>
                <a:gd name="T1" fmla="*/ 0 h 24"/>
                <a:gd name="T2" fmla="*/ 49 w 50"/>
                <a:gd name="T3" fmla="*/ 22 h 24"/>
                <a:gd name="T4" fmla="*/ 4 w 50"/>
                <a:gd name="T5" fmla="*/ 22 h 24"/>
                <a:gd name="T6" fmla="*/ 0 w 50"/>
                <a:gd name="T7" fmla="*/ 0 h 24"/>
                <a:gd name="T8" fmla="*/ 3 w 50"/>
                <a:gd name="T9" fmla="*/ 22 h 24"/>
                <a:gd name="T10" fmla="*/ 4 w 50"/>
                <a:gd name="T11" fmla="*/ 23 h 24"/>
                <a:gd name="T12" fmla="*/ 4 w 50"/>
                <a:gd name="T13" fmla="*/ 22 h 24"/>
                <a:gd name="T14" fmla="*/ 3 w 50"/>
                <a:gd name="T15" fmla="*/ 22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24">
                  <a:moveTo>
                    <a:pt x="0" y="0"/>
                  </a:moveTo>
                  <a:cubicBezTo>
                    <a:pt x="17" y="8"/>
                    <a:pt x="32" y="14"/>
                    <a:pt x="49" y="22"/>
                  </a:cubicBezTo>
                  <a:lnTo>
                    <a:pt x="4" y="22"/>
                  </a:lnTo>
                  <a:cubicBezTo>
                    <a:pt x="3" y="13"/>
                    <a:pt x="1" y="6"/>
                    <a:pt x="0" y="0"/>
                  </a:cubicBezTo>
                  <a:close/>
                  <a:moveTo>
                    <a:pt x="3" y="22"/>
                  </a:moveTo>
                  <a:lnTo>
                    <a:pt x="4" y="23"/>
                  </a:lnTo>
                  <a:lnTo>
                    <a:pt x="4" y="22"/>
                  </a:lnTo>
                  <a:lnTo>
                    <a:pt x="3" y="22"/>
                  </a:lnTo>
                  <a:close/>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88" name="Forme libre 2187"/>
            <p:cNvSpPr>
              <a:spLocks noChangeArrowheads="1"/>
            </p:cNvSpPr>
            <p:nvPr userDrawn="1"/>
          </p:nvSpPr>
          <p:spPr bwMode="auto">
            <a:xfrm>
              <a:off x="5408613" y="579438"/>
              <a:ext cx="7937" cy="7937"/>
            </a:xfrm>
            <a:custGeom>
              <a:avLst/>
              <a:gdLst>
                <a:gd name="T0" fmla="*/ 0 w 20"/>
                <a:gd name="T1" fmla="*/ 0 h 20"/>
                <a:gd name="T2" fmla="*/ 19 w 20"/>
                <a:gd name="T3" fmla="*/ 7 h 20"/>
                <a:gd name="T4" fmla="*/ 3 w 20"/>
                <a:gd name="T5" fmla="*/ 19 h 20"/>
                <a:gd name="T6" fmla="*/ 0 w 20"/>
                <a:gd name="T7" fmla="*/ 0 h 20"/>
              </a:gdLst>
              <a:ahLst/>
              <a:cxnLst>
                <a:cxn ang="0">
                  <a:pos x="T0" y="T1"/>
                </a:cxn>
                <a:cxn ang="0">
                  <a:pos x="T2" y="T3"/>
                </a:cxn>
                <a:cxn ang="0">
                  <a:pos x="T4" y="T5"/>
                </a:cxn>
                <a:cxn ang="0">
                  <a:pos x="T6" y="T7"/>
                </a:cxn>
              </a:cxnLst>
              <a:rect l="0" t="0" r="r" b="b"/>
              <a:pathLst>
                <a:path w="20" h="20">
                  <a:moveTo>
                    <a:pt x="0" y="0"/>
                  </a:moveTo>
                  <a:cubicBezTo>
                    <a:pt x="7" y="3"/>
                    <a:pt x="13" y="6"/>
                    <a:pt x="19" y="7"/>
                  </a:cubicBezTo>
                  <a:cubicBezTo>
                    <a:pt x="14" y="12"/>
                    <a:pt x="8" y="15"/>
                    <a:pt x="3" y="19"/>
                  </a:cubicBezTo>
                  <a:cubicBezTo>
                    <a:pt x="3" y="13"/>
                    <a:pt x="2" y="6"/>
                    <a:pt x="0" y="0"/>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89" name="Forme libre 2188"/>
            <p:cNvSpPr>
              <a:spLocks noChangeArrowheads="1"/>
            </p:cNvSpPr>
            <p:nvPr userDrawn="1"/>
          </p:nvSpPr>
          <p:spPr bwMode="auto">
            <a:xfrm>
              <a:off x="4362450" y="868363"/>
              <a:ext cx="17463" cy="7937"/>
            </a:xfrm>
            <a:custGeom>
              <a:avLst/>
              <a:gdLst>
                <a:gd name="T0" fmla="*/ 47 w 48"/>
                <a:gd name="T1" fmla="*/ 0 h 22"/>
                <a:gd name="T2" fmla="*/ 32 w 48"/>
                <a:gd name="T3" fmla="*/ 7 h 22"/>
                <a:gd name="T4" fmla="*/ 47 w 48"/>
                <a:gd name="T5" fmla="*/ 0 h 22"/>
                <a:gd name="T6" fmla="*/ 0 w 48"/>
                <a:gd name="T7" fmla="*/ 21 h 22"/>
                <a:gd name="T8" fmla="*/ 32 w 48"/>
                <a:gd name="T9" fmla="*/ 7 h 22"/>
                <a:gd name="T10" fmla="*/ 0 w 48"/>
                <a:gd name="T11" fmla="*/ 21 h 22"/>
              </a:gdLst>
              <a:ahLst/>
              <a:cxnLst>
                <a:cxn ang="0">
                  <a:pos x="T0" y="T1"/>
                </a:cxn>
                <a:cxn ang="0">
                  <a:pos x="T2" y="T3"/>
                </a:cxn>
                <a:cxn ang="0">
                  <a:pos x="T4" y="T5"/>
                </a:cxn>
                <a:cxn ang="0">
                  <a:pos x="T6" y="T7"/>
                </a:cxn>
                <a:cxn ang="0">
                  <a:pos x="T8" y="T9"/>
                </a:cxn>
                <a:cxn ang="0">
                  <a:pos x="T10" y="T11"/>
                </a:cxn>
              </a:cxnLst>
              <a:rect l="0" t="0" r="r" b="b"/>
              <a:pathLst>
                <a:path w="48" h="22">
                  <a:moveTo>
                    <a:pt x="47" y="0"/>
                  </a:moveTo>
                  <a:cubicBezTo>
                    <a:pt x="42" y="2"/>
                    <a:pt x="37" y="4"/>
                    <a:pt x="32" y="7"/>
                  </a:cubicBezTo>
                  <a:cubicBezTo>
                    <a:pt x="37" y="4"/>
                    <a:pt x="42" y="2"/>
                    <a:pt x="47" y="0"/>
                  </a:cubicBezTo>
                  <a:close/>
                  <a:moveTo>
                    <a:pt x="0" y="21"/>
                  </a:moveTo>
                  <a:cubicBezTo>
                    <a:pt x="11" y="17"/>
                    <a:pt x="21" y="12"/>
                    <a:pt x="32" y="7"/>
                  </a:cubicBezTo>
                  <a:cubicBezTo>
                    <a:pt x="21" y="11"/>
                    <a:pt x="10" y="16"/>
                    <a:pt x="0" y="21"/>
                  </a:cubicBezTo>
                  <a:close/>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90" name="Forme libre 2189"/>
            <p:cNvSpPr>
              <a:spLocks noChangeArrowheads="1"/>
            </p:cNvSpPr>
            <p:nvPr userDrawn="1"/>
          </p:nvSpPr>
          <p:spPr bwMode="auto">
            <a:xfrm>
              <a:off x="4330700" y="889000"/>
              <a:ext cx="6350" cy="3175"/>
            </a:xfrm>
            <a:custGeom>
              <a:avLst/>
              <a:gdLst>
                <a:gd name="T0" fmla="*/ 0 w 17"/>
                <a:gd name="T1" fmla="*/ 7 h 8"/>
                <a:gd name="T2" fmla="*/ 9 w 17"/>
                <a:gd name="T3" fmla="*/ 1 h 8"/>
                <a:gd name="T4" fmla="*/ 0 w 17"/>
                <a:gd name="T5" fmla="*/ 7 h 8"/>
              </a:gdLst>
              <a:ahLst/>
              <a:cxnLst>
                <a:cxn ang="0">
                  <a:pos x="T0" y="T1"/>
                </a:cxn>
                <a:cxn ang="0">
                  <a:pos x="T2" y="T3"/>
                </a:cxn>
                <a:cxn ang="0">
                  <a:pos x="T4" y="T5"/>
                </a:cxn>
              </a:cxnLst>
              <a:rect l="0" t="0" r="r" b="b"/>
              <a:pathLst>
                <a:path w="17" h="8">
                  <a:moveTo>
                    <a:pt x="0" y="7"/>
                  </a:moveTo>
                  <a:cubicBezTo>
                    <a:pt x="3" y="4"/>
                    <a:pt x="6" y="0"/>
                    <a:pt x="9" y="1"/>
                  </a:cubicBezTo>
                  <a:cubicBezTo>
                    <a:pt x="16" y="3"/>
                    <a:pt x="11" y="6"/>
                    <a:pt x="0" y="7"/>
                  </a:cubicBezTo>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91" name="Forme libre 2190"/>
            <p:cNvSpPr>
              <a:spLocks noChangeArrowheads="1"/>
            </p:cNvSpPr>
            <p:nvPr userDrawn="1"/>
          </p:nvSpPr>
          <p:spPr bwMode="auto">
            <a:xfrm>
              <a:off x="5575300" y="527050"/>
              <a:ext cx="47625" cy="46038"/>
            </a:xfrm>
            <a:custGeom>
              <a:avLst/>
              <a:gdLst>
                <a:gd name="T0" fmla="*/ 133 w 134"/>
                <a:gd name="T1" fmla="*/ 32 h 126"/>
                <a:gd name="T2" fmla="*/ 86 w 134"/>
                <a:gd name="T3" fmla="*/ 72 h 126"/>
                <a:gd name="T4" fmla="*/ 48 w 134"/>
                <a:gd name="T5" fmla="*/ 125 h 126"/>
                <a:gd name="T6" fmla="*/ 34 w 134"/>
                <a:gd name="T7" fmla="*/ 111 h 126"/>
                <a:gd name="T8" fmla="*/ 60 w 134"/>
                <a:gd name="T9" fmla="*/ 14 h 126"/>
                <a:gd name="T10" fmla="*/ 70 w 134"/>
                <a:gd name="T11" fmla="*/ 0 h 126"/>
                <a:gd name="T12" fmla="*/ 133 w 134"/>
                <a:gd name="T13" fmla="*/ 32 h 126"/>
              </a:gdLst>
              <a:ahLst/>
              <a:cxnLst>
                <a:cxn ang="0">
                  <a:pos x="T0" y="T1"/>
                </a:cxn>
                <a:cxn ang="0">
                  <a:pos x="T2" y="T3"/>
                </a:cxn>
                <a:cxn ang="0">
                  <a:pos x="T4" y="T5"/>
                </a:cxn>
                <a:cxn ang="0">
                  <a:pos x="T6" y="T7"/>
                </a:cxn>
                <a:cxn ang="0">
                  <a:pos x="T8" y="T9"/>
                </a:cxn>
                <a:cxn ang="0">
                  <a:pos x="T10" y="T11"/>
                </a:cxn>
                <a:cxn ang="0">
                  <a:pos x="T12" y="T13"/>
                </a:cxn>
              </a:cxnLst>
              <a:rect l="0" t="0" r="r" b="b"/>
              <a:pathLst>
                <a:path w="134" h="126">
                  <a:moveTo>
                    <a:pt x="133" y="32"/>
                  </a:moveTo>
                  <a:cubicBezTo>
                    <a:pt x="118" y="46"/>
                    <a:pt x="103" y="60"/>
                    <a:pt x="86" y="72"/>
                  </a:cubicBezTo>
                  <a:cubicBezTo>
                    <a:pt x="73" y="90"/>
                    <a:pt x="60" y="108"/>
                    <a:pt x="48" y="125"/>
                  </a:cubicBezTo>
                  <a:cubicBezTo>
                    <a:pt x="43" y="121"/>
                    <a:pt x="38" y="116"/>
                    <a:pt x="34" y="111"/>
                  </a:cubicBezTo>
                  <a:cubicBezTo>
                    <a:pt x="0" y="67"/>
                    <a:pt x="25" y="40"/>
                    <a:pt x="60" y="14"/>
                  </a:cubicBezTo>
                  <a:cubicBezTo>
                    <a:pt x="63" y="9"/>
                    <a:pt x="66" y="5"/>
                    <a:pt x="70" y="0"/>
                  </a:cubicBezTo>
                  <a:cubicBezTo>
                    <a:pt x="90" y="14"/>
                    <a:pt x="109" y="30"/>
                    <a:pt x="133" y="32"/>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92" name="Forme libre 2191"/>
            <p:cNvSpPr>
              <a:spLocks noChangeArrowheads="1"/>
            </p:cNvSpPr>
            <p:nvPr userDrawn="1"/>
          </p:nvSpPr>
          <p:spPr bwMode="auto">
            <a:xfrm>
              <a:off x="1930400" y="2889250"/>
              <a:ext cx="103188" cy="271463"/>
            </a:xfrm>
            <a:custGeom>
              <a:avLst/>
              <a:gdLst>
                <a:gd name="T0" fmla="*/ 26 w 287"/>
                <a:gd name="T1" fmla="*/ 0 h 752"/>
                <a:gd name="T2" fmla="*/ 112 w 287"/>
                <a:gd name="T3" fmla="*/ 137 h 752"/>
                <a:gd name="T4" fmla="*/ 222 w 287"/>
                <a:gd name="T5" fmla="*/ 317 h 752"/>
                <a:gd name="T6" fmla="*/ 231 w 287"/>
                <a:gd name="T7" fmla="*/ 543 h 752"/>
                <a:gd name="T8" fmla="*/ 229 w 287"/>
                <a:gd name="T9" fmla="*/ 635 h 752"/>
                <a:gd name="T10" fmla="*/ 102 w 287"/>
                <a:gd name="T11" fmla="*/ 750 h 752"/>
                <a:gd name="T12" fmla="*/ 58 w 287"/>
                <a:gd name="T13" fmla="*/ 722 h 752"/>
                <a:gd name="T14" fmla="*/ 78 w 287"/>
                <a:gd name="T15" fmla="*/ 673 h 752"/>
                <a:gd name="T16" fmla="*/ 148 w 287"/>
                <a:gd name="T17" fmla="*/ 637 h 752"/>
                <a:gd name="T18" fmla="*/ 194 w 287"/>
                <a:gd name="T19" fmla="*/ 534 h 752"/>
                <a:gd name="T20" fmla="*/ 92 w 287"/>
                <a:gd name="T21" fmla="*/ 295 h 752"/>
                <a:gd name="T22" fmla="*/ 92 w 287"/>
                <a:gd name="T23" fmla="*/ 295 h 752"/>
                <a:gd name="T24" fmla="*/ 69 w 287"/>
                <a:gd name="T25" fmla="*/ 247 h 752"/>
                <a:gd name="T26" fmla="*/ 69 w 287"/>
                <a:gd name="T27" fmla="*/ 247 h 752"/>
                <a:gd name="T28" fmla="*/ 44 w 287"/>
                <a:gd name="T29" fmla="*/ 203 h 752"/>
                <a:gd name="T30" fmla="*/ 0 w 287"/>
                <a:gd name="T31" fmla="*/ 64 h 752"/>
                <a:gd name="T32" fmla="*/ 0 w 287"/>
                <a:gd name="T33" fmla="*/ 64 h 752"/>
                <a:gd name="T34" fmla="*/ 26 w 287"/>
                <a:gd name="T35" fmla="*/ 0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7" h="752">
                  <a:moveTo>
                    <a:pt x="26" y="0"/>
                  </a:moveTo>
                  <a:cubicBezTo>
                    <a:pt x="75" y="33"/>
                    <a:pt x="84" y="90"/>
                    <a:pt x="112" y="137"/>
                  </a:cubicBezTo>
                  <a:cubicBezTo>
                    <a:pt x="171" y="183"/>
                    <a:pt x="189" y="255"/>
                    <a:pt x="222" y="317"/>
                  </a:cubicBezTo>
                  <a:cubicBezTo>
                    <a:pt x="267" y="391"/>
                    <a:pt x="286" y="466"/>
                    <a:pt x="231" y="543"/>
                  </a:cubicBezTo>
                  <a:cubicBezTo>
                    <a:pt x="231" y="574"/>
                    <a:pt x="231" y="605"/>
                    <a:pt x="229" y="635"/>
                  </a:cubicBezTo>
                  <a:cubicBezTo>
                    <a:pt x="225" y="708"/>
                    <a:pt x="177" y="751"/>
                    <a:pt x="102" y="750"/>
                  </a:cubicBezTo>
                  <a:cubicBezTo>
                    <a:pt x="83" y="750"/>
                    <a:pt x="64" y="743"/>
                    <a:pt x="58" y="722"/>
                  </a:cubicBezTo>
                  <a:cubicBezTo>
                    <a:pt x="52" y="700"/>
                    <a:pt x="61" y="684"/>
                    <a:pt x="78" y="673"/>
                  </a:cubicBezTo>
                  <a:cubicBezTo>
                    <a:pt x="101" y="660"/>
                    <a:pt x="124" y="647"/>
                    <a:pt x="148" y="637"/>
                  </a:cubicBezTo>
                  <a:cubicBezTo>
                    <a:pt x="193" y="615"/>
                    <a:pt x="212" y="580"/>
                    <a:pt x="194" y="534"/>
                  </a:cubicBezTo>
                  <a:cubicBezTo>
                    <a:pt x="160" y="455"/>
                    <a:pt x="147" y="365"/>
                    <a:pt x="92" y="295"/>
                  </a:cubicBezTo>
                  <a:lnTo>
                    <a:pt x="92" y="295"/>
                  </a:lnTo>
                  <a:cubicBezTo>
                    <a:pt x="76" y="282"/>
                    <a:pt x="81" y="261"/>
                    <a:pt x="69" y="247"/>
                  </a:cubicBezTo>
                  <a:lnTo>
                    <a:pt x="69" y="247"/>
                  </a:lnTo>
                  <a:cubicBezTo>
                    <a:pt x="54" y="237"/>
                    <a:pt x="60" y="214"/>
                    <a:pt x="44" y="203"/>
                  </a:cubicBezTo>
                  <a:cubicBezTo>
                    <a:pt x="11" y="163"/>
                    <a:pt x="3" y="114"/>
                    <a:pt x="0" y="64"/>
                  </a:cubicBezTo>
                  <a:lnTo>
                    <a:pt x="0" y="64"/>
                  </a:lnTo>
                  <a:cubicBezTo>
                    <a:pt x="8" y="43"/>
                    <a:pt x="17" y="21"/>
                    <a:pt x="26" y="0"/>
                  </a:cubicBezTo>
                </a:path>
              </a:pathLst>
            </a:custGeom>
            <a:solidFill>
              <a:srgbClr val="F2F2F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93" name="Forme libre 2192"/>
            <p:cNvSpPr>
              <a:spLocks noChangeArrowheads="1"/>
            </p:cNvSpPr>
            <p:nvPr userDrawn="1"/>
          </p:nvSpPr>
          <p:spPr bwMode="auto">
            <a:xfrm>
              <a:off x="1839913" y="2822575"/>
              <a:ext cx="61912" cy="58738"/>
            </a:xfrm>
            <a:custGeom>
              <a:avLst/>
              <a:gdLst>
                <a:gd name="T0" fmla="*/ 0 w 173"/>
                <a:gd name="T1" fmla="*/ 0 h 162"/>
                <a:gd name="T2" fmla="*/ 171 w 173"/>
                <a:gd name="T3" fmla="*/ 44 h 162"/>
                <a:gd name="T4" fmla="*/ 113 w 173"/>
                <a:gd name="T5" fmla="*/ 161 h 162"/>
                <a:gd name="T6" fmla="*/ 0 w 173"/>
                <a:gd name="T7" fmla="*/ 0 h 162"/>
              </a:gdLst>
              <a:ahLst/>
              <a:cxnLst>
                <a:cxn ang="0">
                  <a:pos x="T0" y="T1"/>
                </a:cxn>
                <a:cxn ang="0">
                  <a:pos x="T2" y="T3"/>
                </a:cxn>
                <a:cxn ang="0">
                  <a:pos x="T4" y="T5"/>
                </a:cxn>
                <a:cxn ang="0">
                  <a:pos x="T6" y="T7"/>
                </a:cxn>
              </a:cxnLst>
              <a:rect l="0" t="0" r="r" b="b"/>
              <a:pathLst>
                <a:path w="173" h="162">
                  <a:moveTo>
                    <a:pt x="0" y="0"/>
                  </a:moveTo>
                  <a:cubicBezTo>
                    <a:pt x="45" y="50"/>
                    <a:pt x="90" y="102"/>
                    <a:pt x="171" y="44"/>
                  </a:cubicBezTo>
                  <a:cubicBezTo>
                    <a:pt x="172" y="103"/>
                    <a:pt x="120" y="122"/>
                    <a:pt x="113" y="161"/>
                  </a:cubicBezTo>
                  <a:cubicBezTo>
                    <a:pt x="36" y="132"/>
                    <a:pt x="19" y="65"/>
                    <a:pt x="0" y="0"/>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94" name="Forme libre 2193"/>
            <p:cNvSpPr>
              <a:spLocks noChangeArrowheads="1"/>
            </p:cNvSpPr>
            <p:nvPr userDrawn="1"/>
          </p:nvSpPr>
          <p:spPr bwMode="auto">
            <a:xfrm>
              <a:off x="1912938" y="2981325"/>
              <a:ext cx="19050" cy="34925"/>
            </a:xfrm>
            <a:custGeom>
              <a:avLst/>
              <a:gdLst>
                <a:gd name="T0" fmla="*/ 49 w 54"/>
                <a:gd name="T1" fmla="*/ 95 h 96"/>
                <a:gd name="T2" fmla="*/ 7 w 54"/>
                <a:gd name="T3" fmla="*/ 0 h 96"/>
                <a:gd name="T4" fmla="*/ 49 w 54"/>
                <a:gd name="T5" fmla="*/ 95 h 96"/>
              </a:gdLst>
              <a:ahLst/>
              <a:cxnLst>
                <a:cxn ang="0">
                  <a:pos x="T0" y="T1"/>
                </a:cxn>
                <a:cxn ang="0">
                  <a:pos x="T2" y="T3"/>
                </a:cxn>
                <a:cxn ang="0">
                  <a:pos x="T4" y="T5"/>
                </a:cxn>
              </a:cxnLst>
              <a:rect l="0" t="0" r="r" b="b"/>
              <a:pathLst>
                <a:path w="54" h="96">
                  <a:moveTo>
                    <a:pt x="49" y="95"/>
                  </a:moveTo>
                  <a:cubicBezTo>
                    <a:pt x="3" y="71"/>
                    <a:pt x="0" y="43"/>
                    <a:pt x="7" y="0"/>
                  </a:cubicBezTo>
                  <a:cubicBezTo>
                    <a:pt x="53" y="22"/>
                    <a:pt x="50" y="52"/>
                    <a:pt x="49" y="95"/>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95" name="Forme libre 2194"/>
            <p:cNvSpPr>
              <a:spLocks noChangeArrowheads="1"/>
            </p:cNvSpPr>
            <p:nvPr userDrawn="1"/>
          </p:nvSpPr>
          <p:spPr bwMode="auto">
            <a:xfrm>
              <a:off x="1905000" y="2911475"/>
              <a:ext cx="17463" cy="28575"/>
            </a:xfrm>
            <a:custGeom>
              <a:avLst/>
              <a:gdLst>
                <a:gd name="T0" fmla="*/ 46 w 47"/>
                <a:gd name="T1" fmla="*/ 0 h 80"/>
                <a:gd name="T2" fmla="*/ 14 w 47"/>
                <a:gd name="T3" fmla="*/ 79 h 80"/>
                <a:gd name="T4" fmla="*/ 46 w 47"/>
                <a:gd name="T5" fmla="*/ 0 h 80"/>
              </a:gdLst>
              <a:ahLst/>
              <a:cxnLst>
                <a:cxn ang="0">
                  <a:pos x="T0" y="T1"/>
                </a:cxn>
                <a:cxn ang="0">
                  <a:pos x="T2" y="T3"/>
                </a:cxn>
                <a:cxn ang="0">
                  <a:pos x="T4" y="T5"/>
                </a:cxn>
              </a:cxnLst>
              <a:rect l="0" t="0" r="r" b="b"/>
              <a:pathLst>
                <a:path w="47" h="80">
                  <a:moveTo>
                    <a:pt x="46" y="0"/>
                  </a:moveTo>
                  <a:cubicBezTo>
                    <a:pt x="40" y="26"/>
                    <a:pt x="37" y="55"/>
                    <a:pt x="14" y="79"/>
                  </a:cubicBezTo>
                  <a:cubicBezTo>
                    <a:pt x="0" y="38"/>
                    <a:pt x="28" y="21"/>
                    <a:pt x="46" y="0"/>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96" name="Forme libre 2195"/>
            <p:cNvSpPr>
              <a:spLocks noChangeArrowheads="1"/>
            </p:cNvSpPr>
            <p:nvPr userDrawn="1"/>
          </p:nvSpPr>
          <p:spPr bwMode="auto">
            <a:xfrm>
              <a:off x="1946275" y="2962275"/>
              <a:ext cx="9525" cy="15875"/>
            </a:xfrm>
            <a:custGeom>
              <a:avLst/>
              <a:gdLst>
                <a:gd name="T0" fmla="*/ 0 w 25"/>
                <a:gd name="T1" fmla="*/ 0 h 45"/>
                <a:gd name="T2" fmla="*/ 16 w 25"/>
                <a:gd name="T3" fmla="*/ 29 h 45"/>
                <a:gd name="T4" fmla="*/ 0 w 25"/>
                <a:gd name="T5" fmla="*/ 0 h 45"/>
                <a:gd name="T6" fmla="*/ 24 w 25"/>
                <a:gd name="T7" fmla="*/ 44 h 45"/>
                <a:gd name="T8" fmla="*/ 16 w 25"/>
                <a:gd name="T9" fmla="*/ 29 h 45"/>
                <a:gd name="T10" fmla="*/ 24 w 25"/>
                <a:gd name="T11" fmla="*/ 44 h 45"/>
              </a:gdLst>
              <a:ahLst/>
              <a:cxnLst>
                <a:cxn ang="0">
                  <a:pos x="T0" y="T1"/>
                </a:cxn>
                <a:cxn ang="0">
                  <a:pos x="T2" y="T3"/>
                </a:cxn>
                <a:cxn ang="0">
                  <a:pos x="T4" y="T5"/>
                </a:cxn>
                <a:cxn ang="0">
                  <a:pos x="T6" y="T7"/>
                </a:cxn>
                <a:cxn ang="0">
                  <a:pos x="T8" y="T9"/>
                </a:cxn>
                <a:cxn ang="0">
                  <a:pos x="T10" y="T11"/>
                </a:cxn>
              </a:cxnLst>
              <a:rect l="0" t="0" r="r" b="b"/>
              <a:pathLst>
                <a:path w="25" h="45">
                  <a:moveTo>
                    <a:pt x="0" y="0"/>
                  </a:moveTo>
                  <a:cubicBezTo>
                    <a:pt x="5" y="10"/>
                    <a:pt x="10" y="19"/>
                    <a:pt x="16" y="29"/>
                  </a:cubicBezTo>
                  <a:cubicBezTo>
                    <a:pt x="11" y="19"/>
                    <a:pt x="6" y="10"/>
                    <a:pt x="0" y="0"/>
                  </a:cubicBezTo>
                  <a:close/>
                  <a:moveTo>
                    <a:pt x="24" y="44"/>
                  </a:moveTo>
                  <a:cubicBezTo>
                    <a:pt x="22" y="39"/>
                    <a:pt x="19" y="34"/>
                    <a:pt x="16" y="29"/>
                  </a:cubicBezTo>
                  <a:cubicBezTo>
                    <a:pt x="19" y="34"/>
                    <a:pt x="22" y="39"/>
                    <a:pt x="24" y="44"/>
                  </a:cubicBezTo>
                  <a:close/>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97" name="Forme libre 2196"/>
            <p:cNvSpPr>
              <a:spLocks noChangeArrowheads="1"/>
            </p:cNvSpPr>
            <p:nvPr userDrawn="1"/>
          </p:nvSpPr>
          <p:spPr bwMode="auto">
            <a:xfrm>
              <a:off x="1922463" y="2911475"/>
              <a:ext cx="9525" cy="1588"/>
            </a:xfrm>
            <a:custGeom>
              <a:avLst/>
              <a:gdLst>
                <a:gd name="T0" fmla="*/ 25 w 26"/>
                <a:gd name="T1" fmla="*/ 2 h 3"/>
                <a:gd name="T2" fmla="*/ 0 w 26"/>
                <a:gd name="T3" fmla="*/ 0 h 3"/>
                <a:gd name="T4" fmla="*/ 2 w 26"/>
                <a:gd name="T5" fmla="*/ 2 h 3"/>
                <a:gd name="T6" fmla="*/ 25 w 26"/>
                <a:gd name="T7" fmla="*/ 2 h 3"/>
              </a:gdLst>
              <a:ahLst/>
              <a:cxnLst>
                <a:cxn ang="0">
                  <a:pos x="T0" y="T1"/>
                </a:cxn>
                <a:cxn ang="0">
                  <a:pos x="T2" y="T3"/>
                </a:cxn>
                <a:cxn ang="0">
                  <a:pos x="T4" y="T5"/>
                </a:cxn>
                <a:cxn ang="0">
                  <a:pos x="T6" y="T7"/>
                </a:cxn>
              </a:cxnLst>
              <a:rect l="0" t="0" r="r" b="b"/>
              <a:pathLst>
                <a:path w="26" h="3">
                  <a:moveTo>
                    <a:pt x="25" y="2"/>
                  </a:moveTo>
                  <a:cubicBezTo>
                    <a:pt x="17" y="2"/>
                    <a:pt x="8" y="2"/>
                    <a:pt x="0" y="0"/>
                  </a:cubicBezTo>
                  <a:lnTo>
                    <a:pt x="2" y="2"/>
                  </a:lnTo>
                  <a:cubicBezTo>
                    <a:pt x="9" y="2"/>
                    <a:pt x="17" y="2"/>
                    <a:pt x="25" y="2"/>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98" name="Forme libre 2197"/>
            <p:cNvSpPr>
              <a:spLocks noChangeArrowheads="1"/>
            </p:cNvSpPr>
            <p:nvPr userDrawn="1"/>
          </p:nvSpPr>
          <p:spPr bwMode="auto">
            <a:xfrm>
              <a:off x="2000250" y="2854325"/>
              <a:ext cx="212725" cy="315913"/>
            </a:xfrm>
            <a:custGeom>
              <a:avLst/>
              <a:gdLst>
                <a:gd name="T0" fmla="*/ 398 w 590"/>
                <a:gd name="T1" fmla="*/ 435 h 876"/>
                <a:gd name="T2" fmla="*/ 401 w 590"/>
                <a:gd name="T3" fmla="*/ 507 h 876"/>
                <a:gd name="T4" fmla="*/ 394 w 590"/>
                <a:gd name="T5" fmla="*/ 521 h 876"/>
                <a:gd name="T6" fmla="*/ 317 w 590"/>
                <a:gd name="T7" fmla="*/ 530 h 876"/>
                <a:gd name="T8" fmla="*/ 187 w 590"/>
                <a:gd name="T9" fmla="*/ 593 h 876"/>
                <a:gd name="T10" fmla="*/ 154 w 590"/>
                <a:gd name="T11" fmla="*/ 709 h 876"/>
                <a:gd name="T12" fmla="*/ 135 w 590"/>
                <a:gd name="T13" fmla="*/ 843 h 876"/>
                <a:gd name="T14" fmla="*/ 119 w 590"/>
                <a:gd name="T15" fmla="*/ 869 h 876"/>
                <a:gd name="T16" fmla="*/ 103 w 590"/>
                <a:gd name="T17" fmla="*/ 875 h 876"/>
                <a:gd name="T18" fmla="*/ 56 w 590"/>
                <a:gd name="T19" fmla="*/ 651 h 876"/>
                <a:gd name="T20" fmla="*/ 120 w 590"/>
                <a:gd name="T21" fmla="*/ 397 h 876"/>
                <a:gd name="T22" fmla="*/ 142 w 590"/>
                <a:gd name="T23" fmla="*/ 287 h 876"/>
                <a:gd name="T24" fmla="*/ 140 w 590"/>
                <a:gd name="T25" fmla="*/ 292 h 876"/>
                <a:gd name="T26" fmla="*/ 126 w 590"/>
                <a:gd name="T27" fmla="*/ 347 h 876"/>
                <a:gd name="T28" fmla="*/ 99 w 590"/>
                <a:gd name="T29" fmla="*/ 365 h 876"/>
                <a:gd name="T30" fmla="*/ 64 w 590"/>
                <a:gd name="T31" fmla="*/ 361 h 876"/>
                <a:gd name="T32" fmla="*/ 38 w 590"/>
                <a:gd name="T33" fmla="*/ 336 h 876"/>
                <a:gd name="T34" fmla="*/ 27 w 590"/>
                <a:gd name="T35" fmla="*/ 301 h 876"/>
                <a:gd name="T36" fmla="*/ 62 w 590"/>
                <a:gd name="T37" fmla="*/ 167 h 876"/>
                <a:gd name="T38" fmla="*/ 151 w 590"/>
                <a:gd name="T39" fmla="*/ 95 h 876"/>
                <a:gd name="T40" fmla="*/ 265 w 590"/>
                <a:gd name="T41" fmla="*/ 84 h 876"/>
                <a:gd name="T42" fmla="*/ 421 w 590"/>
                <a:gd name="T43" fmla="*/ 63 h 876"/>
                <a:gd name="T44" fmla="*/ 442 w 590"/>
                <a:gd name="T45" fmla="*/ 37 h 876"/>
                <a:gd name="T46" fmla="*/ 471 w 590"/>
                <a:gd name="T47" fmla="*/ 17 h 876"/>
                <a:gd name="T48" fmla="*/ 584 w 590"/>
                <a:gd name="T49" fmla="*/ 46 h 876"/>
                <a:gd name="T50" fmla="*/ 565 w 590"/>
                <a:gd name="T51" fmla="*/ 324 h 876"/>
                <a:gd name="T52" fmla="*/ 517 w 590"/>
                <a:gd name="T53" fmla="*/ 351 h 876"/>
                <a:gd name="T54" fmla="*/ 398 w 590"/>
                <a:gd name="T55" fmla="*/ 435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0" h="876">
                  <a:moveTo>
                    <a:pt x="398" y="435"/>
                  </a:moveTo>
                  <a:cubicBezTo>
                    <a:pt x="400" y="460"/>
                    <a:pt x="400" y="483"/>
                    <a:pt x="401" y="507"/>
                  </a:cubicBezTo>
                  <a:cubicBezTo>
                    <a:pt x="398" y="512"/>
                    <a:pt x="395" y="516"/>
                    <a:pt x="394" y="521"/>
                  </a:cubicBezTo>
                  <a:cubicBezTo>
                    <a:pt x="371" y="542"/>
                    <a:pt x="343" y="533"/>
                    <a:pt x="317" y="530"/>
                  </a:cubicBezTo>
                  <a:cubicBezTo>
                    <a:pt x="261" y="525"/>
                    <a:pt x="232" y="573"/>
                    <a:pt x="187" y="593"/>
                  </a:cubicBezTo>
                  <a:cubicBezTo>
                    <a:pt x="131" y="619"/>
                    <a:pt x="151" y="663"/>
                    <a:pt x="154" y="709"/>
                  </a:cubicBezTo>
                  <a:cubicBezTo>
                    <a:pt x="157" y="753"/>
                    <a:pt x="140" y="799"/>
                    <a:pt x="135" y="843"/>
                  </a:cubicBezTo>
                  <a:cubicBezTo>
                    <a:pt x="132" y="854"/>
                    <a:pt x="126" y="861"/>
                    <a:pt x="119" y="869"/>
                  </a:cubicBezTo>
                  <a:cubicBezTo>
                    <a:pt x="114" y="871"/>
                    <a:pt x="109" y="874"/>
                    <a:pt x="103" y="875"/>
                  </a:cubicBezTo>
                  <a:cubicBezTo>
                    <a:pt x="54" y="808"/>
                    <a:pt x="67" y="727"/>
                    <a:pt x="56" y="651"/>
                  </a:cubicBezTo>
                  <a:cubicBezTo>
                    <a:pt x="25" y="553"/>
                    <a:pt x="109" y="484"/>
                    <a:pt x="120" y="397"/>
                  </a:cubicBezTo>
                  <a:cubicBezTo>
                    <a:pt x="137" y="362"/>
                    <a:pt x="142" y="324"/>
                    <a:pt x="142" y="287"/>
                  </a:cubicBezTo>
                  <a:cubicBezTo>
                    <a:pt x="142" y="289"/>
                    <a:pt x="140" y="290"/>
                    <a:pt x="140" y="292"/>
                  </a:cubicBezTo>
                  <a:cubicBezTo>
                    <a:pt x="140" y="312"/>
                    <a:pt x="138" y="330"/>
                    <a:pt x="126" y="347"/>
                  </a:cubicBezTo>
                  <a:cubicBezTo>
                    <a:pt x="119" y="354"/>
                    <a:pt x="109" y="361"/>
                    <a:pt x="99" y="365"/>
                  </a:cubicBezTo>
                  <a:cubicBezTo>
                    <a:pt x="87" y="367"/>
                    <a:pt x="76" y="365"/>
                    <a:pt x="64" y="361"/>
                  </a:cubicBezTo>
                  <a:cubicBezTo>
                    <a:pt x="53" y="354"/>
                    <a:pt x="44" y="345"/>
                    <a:pt x="38" y="336"/>
                  </a:cubicBezTo>
                  <a:cubicBezTo>
                    <a:pt x="32" y="325"/>
                    <a:pt x="29" y="313"/>
                    <a:pt x="27" y="301"/>
                  </a:cubicBezTo>
                  <a:cubicBezTo>
                    <a:pt x="25" y="252"/>
                    <a:pt x="0" y="199"/>
                    <a:pt x="62" y="167"/>
                  </a:cubicBezTo>
                  <a:cubicBezTo>
                    <a:pt x="103" y="157"/>
                    <a:pt x="113" y="109"/>
                    <a:pt x="151" y="95"/>
                  </a:cubicBezTo>
                  <a:cubicBezTo>
                    <a:pt x="186" y="63"/>
                    <a:pt x="224" y="55"/>
                    <a:pt x="265" y="84"/>
                  </a:cubicBezTo>
                  <a:cubicBezTo>
                    <a:pt x="299" y="141"/>
                    <a:pt x="363" y="133"/>
                    <a:pt x="421" y="63"/>
                  </a:cubicBezTo>
                  <a:cubicBezTo>
                    <a:pt x="427" y="54"/>
                    <a:pt x="435" y="44"/>
                    <a:pt x="442" y="37"/>
                  </a:cubicBezTo>
                  <a:cubicBezTo>
                    <a:pt x="452" y="29"/>
                    <a:pt x="461" y="23"/>
                    <a:pt x="471" y="17"/>
                  </a:cubicBezTo>
                  <a:cubicBezTo>
                    <a:pt x="516" y="0"/>
                    <a:pt x="552" y="12"/>
                    <a:pt x="584" y="46"/>
                  </a:cubicBezTo>
                  <a:cubicBezTo>
                    <a:pt x="589" y="139"/>
                    <a:pt x="571" y="231"/>
                    <a:pt x="565" y="324"/>
                  </a:cubicBezTo>
                  <a:cubicBezTo>
                    <a:pt x="546" y="328"/>
                    <a:pt x="529" y="338"/>
                    <a:pt x="517" y="351"/>
                  </a:cubicBezTo>
                  <a:cubicBezTo>
                    <a:pt x="493" y="403"/>
                    <a:pt x="477" y="466"/>
                    <a:pt x="398" y="435"/>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199" name="Forme libre 2198"/>
            <p:cNvSpPr>
              <a:spLocks noChangeArrowheads="1"/>
            </p:cNvSpPr>
            <p:nvPr userDrawn="1"/>
          </p:nvSpPr>
          <p:spPr bwMode="auto">
            <a:xfrm>
              <a:off x="1990725" y="2960688"/>
              <a:ext cx="88900" cy="127000"/>
            </a:xfrm>
            <a:custGeom>
              <a:avLst/>
              <a:gdLst>
                <a:gd name="T0" fmla="*/ 178 w 248"/>
                <a:gd name="T1" fmla="*/ 92 h 351"/>
                <a:gd name="T2" fmla="*/ 190 w 248"/>
                <a:gd name="T3" fmla="*/ 194 h 351"/>
                <a:gd name="T4" fmla="*/ 82 w 248"/>
                <a:gd name="T5" fmla="*/ 350 h 351"/>
                <a:gd name="T6" fmla="*/ 65 w 248"/>
                <a:gd name="T7" fmla="*/ 342 h 351"/>
                <a:gd name="T8" fmla="*/ 13 w 248"/>
                <a:gd name="T9" fmla="*/ 116 h 351"/>
                <a:gd name="T10" fmla="*/ 117 w 248"/>
                <a:gd name="T11" fmla="*/ 65 h 351"/>
                <a:gd name="T12" fmla="*/ 149 w 248"/>
                <a:gd name="T13" fmla="*/ 58 h 351"/>
                <a:gd name="T14" fmla="*/ 174 w 248"/>
                <a:gd name="T15" fmla="*/ 77 h 351"/>
                <a:gd name="T16" fmla="*/ 178 w 248"/>
                <a:gd name="T17" fmla="*/ 9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351">
                  <a:moveTo>
                    <a:pt x="178" y="92"/>
                  </a:moveTo>
                  <a:cubicBezTo>
                    <a:pt x="224" y="121"/>
                    <a:pt x="247" y="147"/>
                    <a:pt x="190" y="194"/>
                  </a:cubicBezTo>
                  <a:cubicBezTo>
                    <a:pt x="143" y="236"/>
                    <a:pt x="91" y="280"/>
                    <a:pt x="82" y="350"/>
                  </a:cubicBezTo>
                  <a:cubicBezTo>
                    <a:pt x="76" y="347"/>
                    <a:pt x="71" y="344"/>
                    <a:pt x="65" y="342"/>
                  </a:cubicBezTo>
                  <a:cubicBezTo>
                    <a:pt x="58" y="265"/>
                    <a:pt x="35" y="191"/>
                    <a:pt x="13" y="116"/>
                  </a:cubicBezTo>
                  <a:cubicBezTo>
                    <a:pt x="0" y="0"/>
                    <a:pt x="76" y="69"/>
                    <a:pt x="117" y="65"/>
                  </a:cubicBezTo>
                  <a:cubicBezTo>
                    <a:pt x="128" y="62"/>
                    <a:pt x="138" y="60"/>
                    <a:pt x="149" y="58"/>
                  </a:cubicBezTo>
                  <a:cubicBezTo>
                    <a:pt x="160" y="62"/>
                    <a:pt x="167" y="68"/>
                    <a:pt x="174" y="77"/>
                  </a:cubicBezTo>
                  <a:cubicBezTo>
                    <a:pt x="175" y="83"/>
                    <a:pt x="177" y="87"/>
                    <a:pt x="178" y="92"/>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00" name="Forme libre 2199"/>
            <p:cNvSpPr>
              <a:spLocks noChangeArrowheads="1"/>
            </p:cNvSpPr>
            <p:nvPr userDrawn="1"/>
          </p:nvSpPr>
          <p:spPr bwMode="auto">
            <a:xfrm>
              <a:off x="2030413" y="3133725"/>
              <a:ext cx="158750" cy="93663"/>
            </a:xfrm>
            <a:custGeom>
              <a:avLst/>
              <a:gdLst>
                <a:gd name="T0" fmla="*/ 20 w 442"/>
                <a:gd name="T1" fmla="*/ 234 h 260"/>
                <a:gd name="T2" fmla="*/ 18 w 442"/>
                <a:gd name="T3" fmla="*/ 189 h 260"/>
                <a:gd name="T4" fmla="*/ 0 w 442"/>
                <a:gd name="T5" fmla="*/ 165 h 260"/>
                <a:gd name="T6" fmla="*/ 2 w 442"/>
                <a:gd name="T7" fmla="*/ 165 h 260"/>
                <a:gd name="T8" fmla="*/ 18 w 442"/>
                <a:gd name="T9" fmla="*/ 119 h 260"/>
                <a:gd name="T10" fmla="*/ 47 w 442"/>
                <a:gd name="T11" fmla="*/ 75 h 260"/>
                <a:gd name="T12" fmla="*/ 63 w 442"/>
                <a:gd name="T13" fmla="*/ 50 h 260"/>
                <a:gd name="T14" fmla="*/ 90 w 442"/>
                <a:gd name="T15" fmla="*/ 40 h 260"/>
                <a:gd name="T16" fmla="*/ 179 w 442"/>
                <a:gd name="T17" fmla="*/ 4 h 260"/>
                <a:gd name="T18" fmla="*/ 212 w 442"/>
                <a:gd name="T19" fmla="*/ 0 h 260"/>
                <a:gd name="T20" fmla="*/ 359 w 442"/>
                <a:gd name="T21" fmla="*/ 18 h 260"/>
                <a:gd name="T22" fmla="*/ 441 w 442"/>
                <a:gd name="T23" fmla="*/ 73 h 260"/>
                <a:gd name="T24" fmla="*/ 368 w 442"/>
                <a:gd name="T25" fmla="*/ 145 h 260"/>
                <a:gd name="T26" fmla="*/ 50 w 442"/>
                <a:gd name="T27" fmla="*/ 256 h 260"/>
                <a:gd name="T28" fmla="*/ 41 w 442"/>
                <a:gd name="T29" fmla="*/ 258 h 260"/>
                <a:gd name="T30" fmla="*/ 20 w 442"/>
                <a:gd name="T31" fmla="*/ 234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2" h="260">
                  <a:moveTo>
                    <a:pt x="20" y="234"/>
                  </a:moveTo>
                  <a:cubicBezTo>
                    <a:pt x="20" y="218"/>
                    <a:pt x="18" y="203"/>
                    <a:pt x="18" y="189"/>
                  </a:cubicBezTo>
                  <a:cubicBezTo>
                    <a:pt x="14" y="180"/>
                    <a:pt x="8" y="172"/>
                    <a:pt x="0" y="165"/>
                  </a:cubicBezTo>
                  <a:lnTo>
                    <a:pt x="2" y="165"/>
                  </a:lnTo>
                  <a:cubicBezTo>
                    <a:pt x="8" y="150"/>
                    <a:pt x="14" y="134"/>
                    <a:pt x="18" y="119"/>
                  </a:cubicBezTo>
                  <a:cubicBezTo>
                    <a:pt x="40" y="111"/>
                    <a:pt x="43" y="93"/>
                    <a:pt x="47" y="75"/>
                  </a:cubicBezTo>
                  <a:cubicBezTo>
                    <a:pt x="50" y="66"/>
                    <a:pt x="56" y="58"/>
                    <a:pt x="63" y="50"/>
                  </a:cubicBezTo>
                  <a:cubicBezTo>
                    <a:pt x="72" y="46"/>
                    <a:pt x="81" y="41"/>
                    <a:pt x="90" y="40"/>
                  </a:cubicBezTo>
                  <a:cubicBezTo>
                    <a:pt x="121" y="30"/>
                    <a:pt x="151" y="20"/>
                    <a:pt x="179" y="4"/>
                  </a:cubicBezTo>
                  <a:cubicBezTo>
                    <a:pt x="189" y="0"/>
                    <a:pt x="202" y="0"/>
                    <a:pt x="212" y="0"/>
                  </a:cubicBezTo>
                  <a:cubicBezTo>
                    <a:pt x="260" y="15"/>
                    <a:pt x="308" y="17"/>
                    <a:pt x="359" y="18"/>
                  </a:cubicBezTo>
                  <a:cubicBezTo>
                    <a:pt x="397" y="20"/>
                    <a:pt x="441" y="20"/>
                    <a:pt x="441" y="73"/>
                  </a:cubicBezTo>
                  <a:cubicBezTo>
                    <a:pt x="441" y="117"/>
                    <a:pt x="409" y="143"/>
                    <a:pt x="368" y="145"/>
                  </a:cubicBezTo>
                  <a:cubicBezTo>
                    <a:pt x="250" y="153"/>
                    <a:pt x="148" y="197"/>
                    <a:pt x="50" y="256"/>
                  </a:cubicBezTo>
                  <a:lnTo>
                    <a:pt x="41" y="258"/>
                  </a:lnTo>
                  <a:cubicBezTo>
                    <a:pt x="21" y="259"/>
                    <a:pt x="12" y="253"/>
                    <a:pt x="20" y="234"/>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01" name="Forme libre 2200"/>
            <p:cNvSpPr>
              <a:spLocks noChangeArrowheads="1"/>
            </p:cNvSpPr>
            <p:nvPr userDrawn="1"/>
          </p:nvSpPr>
          <p:spPr bwMode="auto">
            <a:xfrm>
              <a:off x="2036763" y="3163888"/>
              <a:ext cx="17462" cy="15875"/>
            </a:xfrm>
            <a:custGeom>
              <a:avLst/>
              <a:gdLst>
                <a:gd name="T0" fmla="*/ 48 w 49"/>
                <a:gd name="T1" fmla="*/ 12 h 45"/>
                <a:gd name="T2" fmla="*/ 0 w 49"/>
                <a:gd name="T3" fmla="*/ 33 h 45"/>
                <a:gd name="T4" fmla="*/ 2 w 49"/>
                <a:gd name="T5" fmla="*/ 15 h 45"/>
                <a:gd name="T6" fmla="*/ 6 w 49"/>
                <a:gd name="T7" fmla="*/ 12 h 45"/>
                <a:gd name="T8" fmla="*/ 48 w 49"/>
                <a:gd name="T9" fmla="*/ 12 h 45"/>
              </a:gdLst>
              <a:ahLst/>
              <a:cxnLst>
                <a:cxn ang="0">
                  <a:pos x="T0" y="T1"/>
                </a:cxn>
                <a:cxn ang="0">
                  <a:pos x="T2" y="T3"/>
                </a:cxn>
                <a:cxn ang="0">
                  <a:pos x="T4" y="T5"/>
                </a:cxn>
                <a:cxn ang="0">
                  <a:pos x="T6" y="T7"/>
                </a:cxn>
                <a:cxn ang="0">
                  <a:pos x="T8" y="T9"/>
                </a:cxn>
              </a:cxnLst>
              <a:rect l="0" t="0" r="r" b="b"/>
              <a:pathLst>
                <a:path w="49" h="45">
                  <a:moveTo>
                    <a:pt x="48" y="12"/>
                  </a:moveTo>
                  <a:cubicBezTo>
                    <a:pt x="37" y="32"/>
                    <a:pt x="25" y="44"/>
                    <a:pt x="0" y="33"/>
                  </a:cubicBezTo>
                  <a:cubicBezTo>
                    <a:pt x="0" y="27"/>
                    <a:pt x="0" y="21"/>
                    <a:pt x="2" y="15"/>
                  </a:cubicBezTo>
                  <a:lnTo>
                    <a:pt x="6" y="12"/>
                  </a:lnTo>
                  <a:cubicBezTo>
                    <a:pt x="20" y="0"/>
                    <a:pt x="34" y="0"/>
                    <a:pt x="48" y="12"/>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02" name="Forme libre 2201"/>
            <p:cNvSpPr>
              <a:spLocks noChangeArrowheads="1"/>
            </p:cNvSpPr>
            <p:nvPr userDrawn="1"/>
          </p:nvSpPr>
          <p:spPr bwMode="auto">
            <a:xfrm>
              <a:off x="2019300" y="3217863"/>
              <a:ext cx="26988" cy="49212"/>
            </a:xfrm>
            <a:custGeom>
              <a:avLst/>
              <a:gdLst>
                <a:gd name="T0" fmla="*/ 49 w 73"/>
                <a:gd name="T1" fmla="*/ 0 h 136"/>
                <a:gd name="T2" fmla="*/ 69 w 73"/>
                <a:gd name="T3" fmla="*/ 22 h 136"/>
                <a:gd name="T4" fmla="*/ 72 w 73"/>
                <a:gd name="T5" fmla="*/ 68 h 136"/>
                <a:gd name="T6" fmla="*/ 35 w 73"/>
                <a:gd name="T7" fmla="*/ 135 h 136"/>
                <a:gd name="T8" fmla="*/ 5 w 73"/>
                <a:gd name="T9" fmla="*/ 21 h 136"/>
                <a:gd name="T10" fmla="*/ 49 w 73"/>
                <a:gd name="T11" fmla="*/ 0 h 136"/>
              </a:gdLst>
              <a:ahLst/>
              <a:cxnLst>
                <a:cxn ang="0">
                  <a:pos x="T0" y="T1"/>
                </a:cxn>
                <a:cxn ang="0">
                  <a:pos x="T2" y="T3"/>
                </a:cxn>
                <a:cxn ang="0">
                  <a:pos x="T4" y="T5"/>
                </a:cxn>
                <a:cxn ang="0">
                  <a:pos x="T6" y="T7"/>
                </a:cxn>
                <a:cxn ang="0">
                  <a:pos x="T8" y="T9"/>
                </a:cxn>
                <a:cxn ang="0">
                  <a:pos x="T10" y="T11"/>
                </a:cxn>
              </a:cxnLst>
              <a:rect l="0" t="0" r="r" b="b"/>
              <a:pathLst>
                <a:path w="73" h="136">
                  <a:moveTo>
                    <a:pt x="49" y="0"/>
                  </a:moveTo>
                  <a:cubicBezTo>
                    <a:pt x="55" y="7"/>
                    <a:pt x="63" y="15"/>
                    <a:pt x="69" y="22"/>
                  </a:cubicBezTo>
                  <a:cubicBezTo>
                    <a:pt x="70" y="38"/>
                    <a:pt x="70" y="53"/>
                    <a:pt x="72" y="68"/>
                  </a:cubicBezTo>
                  <a:cubicBezTo>
                    <a:pt x="61" y="88"/>
                    <a:pt x="50" y="108"/>
                    <a:pt x="35" y="135"/>
                  </a:cubicBezTo>
                  <a:cubicBezTo>
                    <a:pt x="0" y="100"/>
                    <a:pt x="35" y="50"/>
                    <a:pt x="5" y="21"/>
                  </a:cubicBezTo>
                  <a:cubicBezTo>
                    <a:pt x="18" y="15"/>
                    <a:pt x="34" y="7"/>
                    <a:pt x="49" y="0"/>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03" name="Forme libre 2202"/>
            <p:cNvSpPr>
              <a:spLocks noChangeArrowheads="1"/>
            </p:cNvSpPr>
            <p:nvPr userDrawn="1"/>
          </p:nvSpPr>
          <p:spPr bwMode="auto">
            <a:xfrm>
              <a:off x="1979613" y="3225800"/>
              <a:ext cx="34925" cy="15875"/>
            </a:xfrm>
            <a:custGeom>
              <a:avLst/>
              <a:gdLst>
                <a:gd name="T0" fmla="*/ 0 w 95"/>
                <a:gd name="T1" fmla="*/ 43 h 45"/>
                <a:gd name="T2" fmla="*/ 94 w 95"/>
                <a:gd name="T3" fmla="*/ 0 h 45"/>
                <a:gd name="T4" fmla="*/ 0 w 95"/>
                <a:gd name="T5" fmla="*/ 43 h 45"/>
              </a:gdLst>
              <a:ahLst/>
              <a:cxnLst>
                <a:cxn ang="0">
                  <a:pos x="T0" y="T1"/>
                </a:cxn>
                <a:cxn ang="0">
                  <a:pos x="T2" y="T3"/>
                </a:cxn>
                <a:cxn ang="0">
                  <a:pos x="T4" y="T5"/>
                </a:cxn>
              </a:cxnLst>
              <a:rect l="0" t="0" r="r" b="b"/>
              <a:pathLst>
                <a:path w="95" h="45">
                  <a:moveTo>
                    <a:pt x="0" y="43"/>
                  </a:moveTo>
                  <a:cubicBezTo>
                    <a:pt x="23" y="11"/>
                    <a:pt x="55" y="0"/>
                    <a:pt x="94" y="0"/>
                  </a:cubicBezTo>
                  <a:cubicBezTo>
                    <a:pt x="71" y="30"/>
                    <a:pt x="39" y="44"/>
                    <a:pt x="0" y="43"/>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04" name="Forme libre 2203"/>
            <p:cNvSpPr>
              <a:spLocks noChangeArrowheads="1"/>
            </p:cNvSpPr>
            <p:nvPr userDrawn="1"/>
          </p:nvSpPr>
          <p:spPr bwMode="auto">
            <a:xfrm>
              <a:off x="2009775" y="3289300"/>
              <a:ext cx="14288" cy="11113"/>
            </a:xfrm>
            <a:custGeom>
              <a:avLst/>
              <a:gdLst>
                <a:gd name="T0" fmla="*/ 26 w 41"/>
                <a:gd name="T1" fmla="*/ 0 h 30"/>
                <a:gd name="T2" fmla="*/ 40 w 41"/>
                <a:gd name="T3" fmla="*/ 15 h 30"/>
                <a:gd name="T4" fmla="*/ 14 w 41"/>
                <a:gd name="T5" fmla="*/ 28 h 30"/>
                <a:gd name="T6" fmla="*/ 0 w 41"/>
                <a:gd name="T7" fmla="*/ 15 h 30"/>
                <a:gd name="T8" fmla="*/ 26 w 41"/>
                <a:gd name="T9" fmla="*/ 0 h 30"/>
              </a:gdLst>
              <a:ahLst/>
              <a:cxnLst>
                <a:cxn ang="0">
                  <a:pos x="T0" y="T1"/>
                </a:cxn>
                <a:cxn ang="0">
                  <a:pos x="T2" y="T3"/>
                </a:cxn>
                <a:cxn ang="0">
                  <a:pos x="T4" y="T5"/>
                </a:cxn>
                <a:cxn ang="0">
                  <a:pos x="T6" y="T7"/>
                </a:cxn>
                <a:cxn ang="0">
                  <a:pos x="T8" y="T9"/>
                </a:cxn>
              </a:cxnLst>
              <a:rect l="0" t="0" r="r" b="b"/>
              <a:pathLst>
                <a:path w="41" h="30">
                  <a:moveTo>
                    <a:pt x="26" y="0"/>
                  </a:moveTo>
                  <a:cubicBezTo>
                    <a:pt x="32" y="6"/>
                    <a:pt x="40" y="12"/>
                    <a:pt x="40" y="15"/>
                  </a:cubicBezTo>
                  <a:cubicBezTo>
                    <a:pt x="37" y="28"/>
                    <a:pt x="24" y="29"/>
                    <a:pt x="14" y="28"/>
                  </a:cubicBezTo>
                  <a:cubicBezTo>
                    <a:pt x="9" y="26"/>
                    <a:pt x="5" y="20"/>
                    <a:pt x="0" y="15"/>
                  </a:cubicBezTo>
                  <a:cubicBezTo>
                    <a:pt x="8" y="11"/>
                    <a:pt x="17" y="6"/>
                    <a:pt x="26" y="0"/>
                  </a:cubicBezTo>
                </a:path>
              </a:pathLst>
            </a:custGeom>
            <a:solidFill>
              <a:srgbClr val="D8D8D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05" name="Forme libre 2204"/>
            <p:cNvSpPr>
              <a:spLocks noChangeArrowheads="1"/>
            </p:cNvSpPr>
            <p:nvPr userDrawn="1"/>
          </p:nvSpPr>
          <p:spPr bwMode="auto">
            <a:xfrm>
              <a:off x="2030413" y="3192463"/>
              <a:ext cx="6350" cy="9525"/>
            </a:xfrm>
            <a:custGeom>
              <a:avLst/>
              <a:gdLst>
                <a:gd name="T0" fmla="*/ 0 w 19"/>
                <a:gd name="T1" fmla="*/ 0 h 25"/>
                <a:gd name="T2" fmla="*/ 18 w 19"/>
                <a:gd name="T3" fmla="*/ 24 h 25"/>
                <a:gd name="T4" fmla="*/ 0 w 19"/>
                <a:gd name="T5" fmla="*/ 0 h 25"/>
              </a:gdLst>
              <a:ahLst/>
              <a:cxnLst>
                <a:cxn ang="0">
                  <a:pos x="T0" y="T1"/>
                </a:cxn>
                <a:cxn ang="0">
                  <a:pos x="T2" y="T3"/>
                </a:cxn>
                <a:cxn ang="0">
                  <a:pos x="T4" y="T5"/>
                </a:cxn>
              </a:cxnLst>
              <a:rect l="0" t="0" r="r" b="b"/>
              <a:pathLst>
                <a:path w="19" h="25">
                  <a:moveTo>
                    <a:pt x="0" y="0"/>
                  </a:moveTo>
                  <a:cubicBezTo>
                    <a:pt x="6" y="7"/>
                    <a:pt x="12" y="17"/>
                    <a:pt x="18" y="24"/>
                  </a:cubicBezTo>
                  <a:cubicBezTo>
                    <a:pt x="11" y="15"/>
                    <a:pt x="5" y="7"/>
                    <a:pt x="0" y="0"/>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06" name="Forme libre 2205"/>
            <p:cNvSpPr>
              <a:spLocks noChangeArrowheads="1"/>
            </p:cNvSpPr>
            <p:nvPr userDrawn="1"/>
          </p:nvSpPr>
          <p:spPr bwMode="auto">
            <a:xfrm>
              <a:off x="2052638" y="2811463"/>
              <a:ext cx="128587" cy="93662"/>
            </a:xfrm>
            <a:custGeom>
              <a:avLst/>
              <a:gdLst>
                <a:gd name="T0" fmla="*/ 102 w 358"/>
                <a:gd name="T1" fmla="*/ 123 h 259"/>
                <a:gd name="T2" fmla="*/ 170 w 358"/>
                <a:gd name="T3" fmla="*/ 88 h 259"/>
                <a:gd name="T4" fmla="*/ 235 w 358"/>
                <a:gd name="T5" fmla="*/ 30 h 259"/>
                <a:gd name="T6" fmla="*/ 277 w 358"/>
                <a:gd name="T7" fmla="*/ 32 h 259"/>
                <a:gd name="T8" fmla="*/ 324 w 358"/>
                <a:gd name="T9" fmla="*/ 166 h 259"/>
                <a:gd name="T10" fmla="*/ 324 w 358"/>
                <a:gd name="T11" fmla="*/ 166 h 259"/>
                <a:gd name="T12" fmla="*/ 292 w 358"/>
                <a:gd name="T13" fmla="*/ 187 h 259"/>
                <a:gd name="T14" fmla="*/ 113 w 358"/>
                <a:gd name="T15" fmla="*/ 210 h 259"/>
                <a:gd name="T16" fmla="*/ 5 w 358"/>
                <a:gd name="T17" fmla="*/ 184 h 259"/>
                <a:gd name="T18" fmla="*/ 28 w 358"/>
                <a:gd name="T19" fmla="*/ 143 h 259"/>
                <a:gd name="T20" fmla="*/ 102 w 358"/>
                <a:gd name="T21" fmla="*/ 12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8" h="259">
                  <a:moveTo>
                    <a:pt x="102" y="123"/>
                  </a:moveTo>
                  <a:cubicBezTo>
                    <a:pt x="125" y="111"/>
                    <a:pt x="147" y="90"/>
                    <a:pt x="170" y="88"/>
                  </a:cubicBezTo>
                  <a:cubicBezTo>
                    <a:pt x="214" y="88"/>
                    <a:pt x="225" y="65"/>
                    <a:pt x="235" y="30"/>
                  </a:cubicBezTo>
                  <a:cubicBezTo>
                    <a:pt x="244" y="0"/>
                    <a:pt x="263" y="21"/>
                    <a:pt x="277" y="32"/>
                  </a:cubicBezTo>
                  <a:cubicBezTo>
                    <a:pt x="338" y="61"/>
                    <a:pt x="357" y="103"/>
                    <a:pt x="324" y="166"/>
                  </a:cubicBezTo>
                  <a:lnTo>
                    <a:pt x="324" y="166"/>
                  </a:lnTo>
                  <a:cubicBezTo>
                    <a:pt x="313" y="172"/>
                    <a:pt x="302" y="180"/>
                    <a:pt x="292" y="187"/>
                  </a:cubicBezTo>
                  <a:cubicBezTo>
                    <a:pt x="240" y="258"/>
                    <a:pt x="173" y="204"/>
                    <a:pt x="113" y="210"/>
                  </a:cubicBezTo>
                  <a:cubicBezTo>
                    <a:pt x="80" y="190"/>
                    <a:pt x="35" y="218"/>
                    <a:pt x="5" y="184"/>
                  </a:cubicBezTo>
                  <a:cubicBezTo>
                    <a:pt x="0" y="163"/>
                    <a:pt x="3" y="146"/>
                    <a:pt x="28" y="143"/>
                  </a:cubicBezTo>
                  <a:cubicBezTo>
                    <a:pt x="54" y="140"/>
                    <a:pt x="81" y="143"/>
                    <a:pt x="102" y="123"/>
                  </a:cubicBez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07" name="Forme libre 2206"/>
            <p:cNvSpPr>
              <a:spLocks noChangeArrowheads="1"/>
            </p:cNvSpPr>
            <p:nvPr userDrawn="1"/>
          </p:nvSpPr>
          <p:spPr bwMode="auto">
            <a:xfrm>
              <a:off x="1979613" y="2898775"/>
              <a:ext cx="42862" cy="79375"/>
            </a:xfrm>
            <a:custGeom>
              <a:avLst/>
              <a:gdLst>
                <a:gd name="T0" fmla="*/ 119 w 120"/>
                <a:gd name="T1" fmla="*/ 38 h 219"/>
                <a:gd name="T2" fmla="*/ 114 w 120"/>
                <a:gd name="T3" fmla="*/ 200 h 219"/>
                <a:gd name="T4" fmla="*/ 63 w 120"/>
                <a:gd name="T5" fmla="*/ 212 h 219"/>
                <a:gd name="T6" fmla="*/ 41 w 120"/>
                <a:gd name="T7" fmla="*/ 197 h 219"/>
                <a:gd name="T8" fmla="*/ 27 w 120"/>
                <a:gd name="T9" fmla="*/ 174 h 219"/>
                <a:gd name="T10" fmla="*/ 14 w 120"/>
                <a:gd name="T11" fmla="*/ 154 h 219"/>
                <a:gd name="T12" fmla="*/ 8 w 120"/>
                <a:gd name="T13" fmla="*/ 143 h 219"/>
                <a:gd name="T14" fmla="*/ 1 w 120"/>
                <a:gd name="T15" fmla="*/ 121 h 219"/>
                <a:gd name="T16" fmla="*/ 0 w 120"/>
                <a:gd name="T17" fmla="*/ 108 h 219"/>
                <a:gd name="T18" fmla="*/ 119 w 120"/>
                <a:gd name="T19" fmla="*/ 3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219">
                  <a:moveTo>
                    <a:pt x="119" y="38"/>
                  </a:moveTo>
                  <a:cubicBezTo>
                    <a:pt x="118" y="91"/>
                    <a:pt x="116" y="146"/>
                    <a:pt x="114" y="200"/>
                  </a:cubicBezTo>
                  <a:cubicBezTo>
                    <a:pt x="101" y="217"/>
                    <a:pt x="82" y="218"/>
                    <a:pt x="63" y="212"/>
                  </a:cubicBezTo>
                  <a:cubicBezTo>
                    <a:pt x="55" y="209"/>
                    <a:pt x="47" y="203"/>
                    <a:pt x="41" y="197"/>
                  </a:cubicBezTo>
                  <a:cubicBezTo>
                    <a:pt x="37" y="189"/>
                    <a:pt x="32" y="182"/>
                    <a:pt x="27" y="174"/>
                  </a:cubicBezTo>
                  <a:cubicBezTo>
                    <a:pt x="23" y="166"/>
                    <a:pt x="18" y="160"/>
                    <a:pt x="14" y="154"/>
                  </a:cubicBezTo>
                  <a:cubicBezTo>
                    <a:pt x="12" y="151"/>
                    <a:pt x="9" y="146"/>
                    <a:pt x="8" y="143"/>
                  </a:cubicBezTo>
                  <a:cubicBezTo>
                    <a:pt x="5" y="136"/>
                    <a:pt x="3" y="128"/>
                    <a:pt x="1" y="121"/>
                  </a:cubicBezTo>
                  <a:cubicBezTo>
                    <a:pt x="1" y="116"/>
                    <a:pt x="0" y="113"/>
                    <a:pt x="0" y="108"/>
                  </a:cubicBezTo>
                  <a:cubicBezTo>
                    <a:pt x="24" y="0"/>
                    <a:pt x="24" y="0"/>
                    <a:pt x="119" y="38"/>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08" name="Forme libre 2207"/>
            <p:cNvSpPr>
              <a:spLocks noChangeArrowheads="1"/>
            </p:cNvSpPr>
            <p:nvPr userDrawn="1"/>
          </p:nvSpPr>
          <p:spPr bwMode="auto">
            <a:xfrm>
              <a:off x="1970088" y="2938463"/>
              <a:ext cx="66675" cy="66675"/>
            </a:xfrm>
            <a:custGeom>
              <a:avLst/>
              <a:gdLst>
                <a:gd name="T0" fmla="*/ 95 w 186"/>
                <a:gd name="T1" fmla="*/ 68 h 184"/>
                <a:gd name="T2" fmla="*/ 137 w 186"/>
                <a:gd name="T3" fmla="*/ 91 h 184"/>
                <a:gd name="T4" fmla="*/ 139 w 186"/>
                <a:gd name="T5" fmla="*/ 90 h 184"/>
                <a:gd name="T6" fmla="*/ 163 w 186"/>
                <a:gd name="T7" fmla="*/ 113 h 184"/>
                <a:gd name="T8" fmla="*/ 183 w 186"/>
                <a:gd name="T9" fmla="*/ 125 h 184"/>
                <a:gd name="T10" fmla="*/ 185 w 186"/>
                <a:gd name="T11" fmla="*/ 137 h 184"/>
                <a:gd name="T12" fmla="*/ 125 w 186"/>
                <a:gd name="T13" fmla="*/ 152 h 184"/>
                <a:gd name="T14" fmla="*/ 67 w 186"/>
                <a:gd name="T15" fmla="*/ 183 h 184"/>
                <a:gd name="T16" fmla="*/ 0 w 186"/>
                <a:gd name="T17" fmla="*/ 3 h 184"/>
                <a:gd name="T18" fmla="*/ 24 w 186"/>
                <a:gd name="T19" fmla="*/ 1 h 184"/>
                <a:gd name="T20" fmla="*/ 24 w 186"/>
                <a:gd name="T21" fmla="*/ 0 h 184"/>
                <a:gd name="T22" fmla="*/ 48 w 186"/>
                <a:gd name="T23" fmla="*/ 23 h 184"/>
                <a:gd name="T24" fmla="*/ 71 w 186"/>
                <a:gd name="T25" fmla="*/ 46 h 184"/>
                <a:gd name="T26" fmla="*/ 95 w 186"/>
                <a:gd name="T27" fmla="*/ 6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6" h="184">
                  <a:moveTo>
                    <a:pt x="95" y="68"/>
                  </a:moveTo>
                  <a:cubicBezTo>
                    <a:pt x="108" y="76"/>
                    <a:pt x="124" y="84"/>
                    <a:pt x="137" y="91"/>
                  </a:cubicBezTo>
                  <a:lnTo>
                    <a:pt x="139" y="90"/>
                  </a:lnTo>
                  <a:cubicBezTo>
                    <a:pt x="148" y="96"/>
                    <a:pt x="157" y="104"/>
                    <a:pt x="163" y="113"/>
                  </a:cubicBezTo>
                  <a:cubicBezTo>
                    <a:pt x="170" y="117"/>
                    <a:pt x="177" y="122"/>
                    <a:pt x="183" y="125"/>
                  </a:cubicBezTo>
                  <a:cubicBezTo>
                    <a:pt x="183" y="130"/>
                    <a:pt x="185" y="133"/>
                    <a:pt x="185" y="137"/>
                  </a:cubicBezTo>
                  <a:cubicBezTo>
                    <a:pt x="168" y="154"/>
                    <a:pt x="148" y="162"/>
                    <a:pt x="125" y="152"/>
                  </a:cubicBezTo>
                  <a:cubicBezTo>
                    <a:pt x="93" y="140"/>
                    <a:pt x="78" y="156"/>
                    <a:pt x="67" y="183"/>
                  </a:cubicBezTo>
                  <a:cubicBezTo>
                    <a:pt x="37" y="127"/>
                    <a:pt x="9" y="67"/>
                    <a:pt x="0" y="3"/>
                  </a:cubicBezTo>
                  <a:cubicBezTo>
                    <a:pt x="8" y="3"/>
                    <a:pt x="15" y="1"/>
                    <a:pt x="24" y="1"/>
                  </a:cubicBezTo>
                  <a:lnTo>
                    <a:pt x="24" y="0"/>
                  </a:lnTo>
                  <a:cubicBezTo>
                    <a:pt x="32" y="7"/>
                    <a:pt x="42" y="13"/>
                    <a:pt x="48" y="23"/>
                  </a:cubicBezTo>
                  <a:cubicBezTo>
                    <a:pt x="57" y="29"/>
                    <a:pt x="64" y="37"/>
                    <a:pt x="71" y="46"/>
                  </a:cubicBezTo>
                  <a:cubicBezTo>
                    <a:pt x="80" y="50"/>
                    <a:pt x="87" y="59"/>
                    <a:pt x="95" y="68"/>
                  </a:cubicBezTo>
                </a:path>
              </a:pathLst>
            </a:custGeom>
            <a:solidFill>
              <a:srgbClr val="B1B1B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09" name="Forme libre 2208"/>
            <p:cNvSpPr>
              <a:spLocks noChangeArrowheads="1"/>
            </p:cNvSpPr>
            <p:nvPr userDrawn="1"/>
          </p:nvSpPr>
          <p:spPr bwMode="auto">
            <a:xfrm>
              <a:off x="2054225" y="2878138"/>
              <a:ext cx="46038" cy="19050"/>
            </a:xfrm>
            <a:custGeom>
              <a:avLst/>
              <a:gdLst>
                <a:gd name="T0" fmla="*/ 2 w 129"/>
                <a:gd name="T1" fmla="*/ 0 h 53"/>
                <a:gd name="T2" fmla="*/ 113 w 129"/>
                <a:gd name="T3" fmla="*/ 11 h 53"/>
                <a:gd name="T4" fmla="*/ 113 w 129"/>
                <a:gd name="T5" fmla="*/ 52 h 53"/>
                <a:gd name="T6" fmla="*/ 0 w 129"/>
                <a:gd name="T7" fmla="*/ 26 h 53"/>
                <a:gd name="T8" fmla="*/ 2 w 129"/>
                <a:gd name="T9" fmla="*/ 0 h 53"/>
              </a:gdLst>
              <a:ahLst/>
              <a:cxnLst>
                <a:cxn ang="0">
                  <a:pos x="T0" y="T1"/>
                </a:cxn>
                <a:cxn ang="0">
                  <a:pos x="T2" y="T3"/>
                </a:cxn>
                <a:cxn ang="0">
                  <a:pos x="T4" y="T5"/>
                </a:cxn>
                <a:cxn ang="0">
                  <a:pos x="T6" y="T7"/>
                </a:cxn>
                <a:cxn ang="0">
                  <a:pos x="T8" y="T9"/>
                </a:cxn>
              </a:cxnLst>
              <a:rect l="0" t="0" r="r" b="b"/>
              <a:pathLst>
                <a:path w="129" h="53">
                  <a:moveTo>
                    <a:pt x="2" y="0"/>
                  </a:moveTo>
                  <a:cubicBezTo>
                    <a:pt x="38" y="3"/>
                    <a:pt x="77" y="6"/>
                    <a:pt x="113" y="11"/>
                  </a:cubicBezTo>
                  <a:cubicBezTo>
                    <a:pt x="128" y="25"/>
                    <a:pt x="125" y="38"/>
                    <a:pt x="113" y="52"/>
                  </a:cubicBezTo>
                  <a:cubicBezTo>
                    <a:pt x="78" y="34"/>
                    <a:pt x="38" y="28"/>
                    <a:pt x="0" y="26"/>
                  </a:cubicBezTo>
                  <a:cubicBezTo>
                    <a:pt x="0" y="17"/>
                    <a:pt x="0" y="8"/>
                    <a:pt x="2" y="0"/>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10" name="Forme libre 2209"/>
            <p:cNvSpPr>
              <a:spLocks noChangeArrowheads="1"/>
            </p:cNvSpPr>
            <p:nvPr userDrawn="1"/>
          </p:nvSpPr>
          <p:spPr bwMode="auto">
            <a:xfrm>
              <a:off x="2144713" y="2781300"/>
              <a:ext cx="76200" cy="103188"/>
            </a:xfrm>
            <a:custGeom>
              <a:avLst/>
              <a:gdLst>
                <a:gd name="T0" fmla="*/ 70 w 210"/>
                <a:gd name="T1" fmla="*/ 252 h 288"/>
                <a:gd name="T2" fmla="*/ 23 w 210"/>
                <a:gd name="T3" fmla="*/ 118 h 288"/>
                <a:gd name="T4" fmla="*/ 142 w 210"/>
                <a:gd name="T5" fmla="*/ 2 h 288"/>
                <a:gd name="T6" fmla="*/ 209 w 210"/>
                <a:gd name="T7" fmla="*/ 2 h 288"/>
                <a:gd name="T8" fmla="*/ 186 w 210"/>
                <a:gd name="T9" fmla="*/ 231 h 288"/>
                <a:gd name="T10" fmla="*/ 183 w 210"/>
                <a:gd name="T11" fmla="*/ 249 h 288"/>
                <a:gd name="T12" fmla="*/ 70 w 210"/>
                <a:gd name="T13" fmla="*/ 252 h 288"/>
              </a:gdLst>
              <a:ahLst/>
              <a:cxnLst>
                <a:cxn ang="0">
                  <a:pos x="T0" y="T1"/>
                </a:cxn>
                <a:cxn ang="0">
                  <a:pos x="T2" y="T3"/>
                </a:cxn>
                <a:cxn ang="0">
                  <a:pos x="T4" y="T5"/>
                </a:cxn>
                <a:cxn ang="0">
                  <a:pos x="T6" y="T7"/>
                </a:cxn>
                <a:cxn ang="0">
                  <a:pos x="T8" y="T9"/>
                </a:cxn>
                <a:cxn ang="0">
                  <a:pos x="T10" y="T11"/>
                </a:cxn>
                <a:cxn ang="0">
                  <a:pos x="T12" y="T13"/>
                </a:cxn>
              </a:cxnLst>
              <a:rect l="0" t="0" r="r" b="b"/>
              <a:pathLst>
                <a:path w="210" h="288">
                  <a:moveTo>
                    <a:pt x="70" y="252"/>
                  </a:moveTo>
                  <a:cubicBezTo>
                    <a:pt x="44" y="211"/>
                    <a:pt x="0" y="176"/>
                    <a:pt x="23" y="118"/>
                  </a:cubicBezTo>
                  <a:cubicBezTo>
                    <a:pt x="38" y="6"/>
                    <a:pt x="38" y="5"/>
                    <a:pt x="142" y="2"/>
                  </a:cubicBezTo>
                  <a:cubicBezTo>
                    <a:pt x="165" y="0"/>
                    <a:pt x="186" y="2"/>
                    <a:pt x="209" y="2"/>
                  </a:cubicBezTo>
                  <a:cubicBezTo>
                    <a:pt x="209" y="78"/>
                    <a:pt x="207" y="156"/>
                    <a:pt x="186" y="231"/>
                  </a:cubicBezTo>
                  <a:cubicBezTo>
                    <a:pt x="184" y="237"/>
                    <a:pt x="183" y="243"/>
                    <a:pt x="183" y="249"/>
                  </a:cubicBezTo>
                  <a:cubicBezTo>
                    <a:pt x="145" y="267"/>
                    <a:pt x="108" y="287"/>
                    <a:pt x="70" y="252"/>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11" name="Forme libre 2210"/>
            <p:cNvSpPr>
              <a:spLocks noChangeArrowheads="1"/>
            </p:cNvSpPr>
            <p:nvPr userDrawn="1"/>
          </p:nvSpPr>
          <p:spPr bwMode="auto">
            <a:xfrm>
              <a:off x="2219325" y="2770188"/>
              <a:ext cx="1588" cy="9525"/>
            </a:xfrm>
            <a:custGeom>
              <a:avLst/>
              <a:gdLst>
                <a:gd name="T0" fmla="*/ 1 w 2"/>
                <a:gd name="T1" fmla="*/ 0 h 28"/>
                <a:gd name="T2" fmla="*/ 0 w 2"/>
                <a:gd name="T3" fmla="*/ 27 h 28"/>
                <a:gd name="T4" fmla="*/ 1 w 2"/>
                <a:gd name="T5" fmla="*/ 0 h 28"/>
              </a:gdLst>
              <a:ahLst/>
              <a:cxnLst>
                <a:cxn ang="0">
                  <a:pos x="T0" y="T1"/>
                </a:cxn>
                <a:cxn ang="0">
                  <a:pos x="T2" y="T3"/>
                </a:cxn>
                <a:cxn ang="0">
                  <a:pos x="T4" y="T5"/>
                </a:cxn>
              </a:cxnLst>
              <a:rect l="0" t="0" r="r" b="b"/>
              <a:pathLst>
                <a:path w="2" h="28">
                  <a:moveTo>
                    <a:pt x="1" y="0"/>
                  </a:moveTo>
                  <a:cubicBezTo>
                    <a:pt x="1" y="9"/>
                    <a:pt x="0" y="18"/>
                    <a:pt x="0" y="27"/>
                  </a:cubicBezTo>
                  <a:cubicBezTo>
                    <a:pt x="0" y="18"/>
                    <a:pt x="0" y="9"/>
                    <a:pt x="1" y="0"/>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12" name="Forme libre 2211"/>
            <p:cNvSpPr>
              <a:spLocks noChangeArrowheads="1"/>
            </p:cNvSpPr>
            <p:nvPr userDrawn="1"/>
          </p:nvSpPr>
          <p:spPr bwMode="auto">
            <a:xfrm>
              <a:off x="2193925" y="2757488"/>
              <a:ext cx="11113" cy="6350"/>
            </a:xfrm>
            <a:custGeom>
              <a:avLst/>
              <a:gdLst>
                <a:gd name="T0" fmla="*/ 24 w 30"/>
                <a:gd name="T1" fmla="*/ 0 h 17"/>
                <a:gd name="T2" fmla="*/ 29 w 30"/>
                <a:gd name="T3" fmla="*/ 16 h 17"/>
                <a:gd name="T4" fmla="*/ 0 w 30"/>
                <a:gd name="T5" fmla="*/ 2 h 17"/>
                <a:gd name="T6" fmla="*/ 24 w 30"/>
                <a:gd name="T7" fmla="*/ 0 h 17"/>
              </a:gdLst>
              <a:ahLst/>
              <a:cxnLst>
                <a:cxn ang="0">
                  <a:pos x="T0" y="T1"/>
                </a:cxn>
                <a:cxn ang="0">
                  <a:pos x="T2" y="T3"/>
                </a:cxn>
                <a:cxn ang="0">
                  <a:pos x="T4" y="T5"/>
                </a:cxn>
                <a:cxn ang="0">
                  <a:pos x="T6" y="T7"/>
                </a:cxn>
              </a:cxnLst>
              <a:rect l="0" t="0" r="r" b="b"/>
              <a:pathLst>
                <a:path w="30" h="17">
                  <a:moveTo>
                    <a:pt x="24" y="0"/>
                  </a:moveTo>
                  <a:cubicBezTo>
                    <a:pt x="26" y="6"/>
                    <a:pt x="27" y="11"/>
                    <a:pt x="29" y="16"/>
                  </a:cubicBezTo>
                  <a:cubicBezTo>
                    <a:pt x="19" y="11"/>
                    <a:pt x="10" y="6"/>
                    <a:pt x="0" y="2"/>
                  </a:cubicBezTo>
                  <a:cubicBezTo>
                    <a:pt x="7" y="2"/>
                    <a:pt x="16" y="0"/>
                    <a:pt x="24" y="0"/>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13" name="Forme libre 2212"/>
            <p:cNvSpPr>
              <a:spLocks noChangeArrowheads="1"/>
            </p:cNvSpPr>
            <p:nvPr userDrawn="1"/>
          </p:nvSpPr>
          <p:spPr bwMode="auto">
            <a:xfrm>
              <a:off x="3143250" y="6235700"/>
              <a:ext cx="1023938" cy="1000125"/>
            </a:xfrm>
            <a:custGeom>
              <a:avLst/>
              <a:gdLst>
                <a:gd name="T0" fmla="*/ 1790 w 2844"/>
                <a:gd name="T1" fmla="*/ 153 h 2776"/>
                <a:gd name="T2" fmla="*/ 2159 w 2844"/>
                <a:gd name="T3" fmla="*/ 352 h 2776"/>
                <a:gd name="T4" fmla="*/ 2206 w 2844"/>
                <a:gd name="T5" fmla="*/ 565 h 2776"/>
                <a:gd name="T6" fmla="*/ 2255 w 2844"/>
                <a:gd name="T7" fmla="*/ 584 h 2776"/>
                <a:gd name="T8" fmla="*/ 2538 w 2844"/>
                <a:gd name="T9" fmla="*/ 323 h 2776"/>
                <a:gd name="T10" fmla="*/ 2839 w 2844"/>
                <a:gd name="T11" fmla="*/ 429 h 2776"/>
                <a:gd name="T12" fmla="*/ 2733 w 2844"/>
                <a:gd name="T13" fmla="*/ 672 h 2776"/>
                <a:gd name="T14" fmla="*/ 2770 w 2844"/>
                <a:gd name="T15" fmla="*/ 1016 h 2776"/>
                <a:gd name="T16" fmla="*/ 2720 w 2844"/>
                <a:gd name="T17" fmla="*/ 1399 h 2776"/>
                <a:gd name="T18" fmla="*/ 2662 w 2844"/>
                <a:gd name="T19" fmla="*/ 1834 h 2776"/>
                <a:gd name="T20" fmla="*/ 2590 w 2844"/>
                <a:gd name="T21" fmla="*/ 2700 h 2776"/>
                <a:gd name="T22" fmla="*/ 2309 w 2844"/>
                <a:gd name="T23" fmla="*/ 2752 h 2776"/>
                <a:gd name="T24" fmla="*/ 2032 w 2844"/>
                <a:gd name="T25" fmla="*/ 2744 h 2776"/>
                <a:gd name="T26" fmla="*/ 1869 w 2844"/>
                <a:gd name="T27" fmla="*/ 2705 h 2776"/>
                <a:gd name="T28" fmla="*/ 1684 w 2844"/>
                <a:gd name="T29" fmla="*/ 2522 h 2776"/>
                <a:gd name="T30" fmla="*/ 1386 w 2844"/>
                <a:gd name="T31" fmla="*/ 1886 h 2776"/>
                <a:gd name="T32" fmla="*/ 1015 w 2844"/>
                <a:gd name="T33" fmla="*/ 1610 h 2776"/>
                <a:gd name="T34" fmla="*/ 514 w 2844"/>
                <a:gd name="T35" fmla="*/ 1205 h 2776"/>
                <a:gd name="T36" fmla="*/ 70 w 2844"/>
                <a:gd name="T37" fmla="*/ 863 h 2776"/>
                <a:gd name="T38" fmla="*/ 159 w 2844"/>
                <a:gd name="T39" fmla="*/ 739 h 2776"/>
                <a:gd name="T40" fmla="*/ 201 w 2844"/>
                <a:gd name="T41" fmla="*/ 733 h 2776"/>
                <a:gd name="T42" fmla="*/ 238 w 2844"/>
                <a:gd name="T43" fmla="*/ 758 h 2776"/>
                <a:gd name="T44" fmla="*/ 487 w 2844"/>
                <a:gd name="T45" fmla="*/ 941 h 2776"/>
                <a:gd name="T46" fmla="*/ 1058 w 2844"/>
                <a:gd name="T47" fmla="*/ 1370 h 2776"/>
                <a:gd name="T48" fmla="*/ 1695 w 2844"/>
                <a:gd name="T49" fmla="*/ 1935 h 2776"/>
                <a:gd name="T50" fmla="*/ 1990 w 2844"/>
                <a:gd name="T51" fmla="*/ 2274 h 2776"/>
                <a:gd name="T52" fmla="*/ 2145 w 2844"/>
                <a:gd name="T53" fmla="*/ 1868 h 2776"/>
                <a:gd name="T54" fmla="*/ 2016 w 2844"/>
                <a:gd name="T55" fmla="*/ 1463 h 2776"/>
                <a:gd name="T56" fmla="*/ 1710 w 2844"/>
                <a:gd name="T57" fmla="*/ 982 h 2776"/>
                <a:gd name="T58" fmla="*/ 1492 w 2844"/>
                <a:gd name="T59" fmla="*/ 631 h 2776"/>
                <a:gd name="T60" fmla="*/ 1489 w 2844"/>
                <a:gd name="T61" fmla="*/ 341 h 2776"/>
                <a:gd name="T62" fmla="*/ 1163 w 2844"/>
                <a:gd name="T63" fmla="*/ 367 h 2776"/>
                <a:gd name="T64" fmla="*/ 1266 w 2844"/>
                <a:gd name="T65" fmla="*/ 222 h 2776"/>
                <a:gd name="T66" fmla="*/ 1669 w 2844"/>
                <a:gd name="T67" fmla="*/ 19 h 2776"/>
                <a:gd name="T68" fmla="*/ 1753 w 2844"/>
                <a:gd name="T69" fmla="*/ 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44" h="2776">
                  <a:moveTo>
                    <a:pt x="1854" y="107"/>
                  </a:moveTo>
                  <a:cubicBezTo>
                    <a:pt x="1832" y="122"/>
                    <a:pt x="1811" y="138"/>
                    <a:pt x="1790" y="153"/>
                  </a:cubicBezTo>
                  <a:cubicBezTo>
                    <a:pt x="1811" y="196"/>
                    <a:pt x="1851" y="200"/>
                    <a:pt x="1886" y="211"/>
                  </a:cubicBezTo>
                  <a:cubicBezTo>
                    <a:pt x="1985" y="243"/>
                    <a:pt x="2074" y="292"/>
                    <a:pt x="2159" y="352"/>
                  </a:cubicBezTo>
                  <a:cubicBezTo>
                    <a:pt x="2216" y="391"/>
                    <a:pt x="2232" y="436"/>
                    <a:pt x="2219" y="498"/>
                  </a:cubicBezTo>
                  <a:cubicBezTo>
                    <a:pt x="2214" y="520"/>
                    <a:pt x="2208" y="542"/>
                    <a:pt x="2206" y="565"/>
                  </a:cubicBezTo>
                  <a:cubicBezTo>
                    <a:pt x="2206" y="573"/>
                    <a:pt x="2217" y="587"/>
                    <a:pt x="2225" y="590"/>
                  </a:cubicBezTo>
                  <a:cubicBezTo>
                    <a:pt x="2234" y="593"/>
                    <a:pt x="2248" y="590"/>
                    <a:pt x="2255" y="584"/>
                  </a:cubicBezTo>
                  <a:cubicBezTo>
                    <a:pt x="2283" y="561"/>
                    <a:pt x="2290" y="526"/>
                    <a:pt x="2300" y="494"/>
                  </a:cubicBezTo>
                  <a:cubicBezTo>
                    <a:pt x="2349" y="342"/>
                    <a:pt x="2378" y="323"/>
                    <a:pt x="2538" y="323"/>
                  </a:cubicBezTo>
                  <a:cubicBezTo>
                    <a:pt x="2602" y="323"/>
                    <a:pt x="2668" y="321"/>
                    <a:pt x="2732" y="324"/>
                  </a:cubicBezTo>
                  <a:cubicBezTo>
                    <a:pt x="2808" y="329"/>
                    <a:pt x="2834" y="355"/>
                    <a:pt x="2839" y="429"/>
                  </a:cubicBezTo>
                  <a:cubicBezTo>
                    <a:pt x="2843" y="497"/>
                    <a:pt x="2826" y="558"/>
                    <a:pt x="2784" y="611"/>
                  </a:cubicBezTo>
                  <a:cubicBezTo>
                    <a:pt x="2767" y="631"/>
                    <a:pt x="2749" y="651"/>
                    <a:pt x="2733" y="672"/>
                  </a:cubicBezTo>
                  <a:cubicBezTo>
                    <a:pt x="2704" y="713"/>
                    <a:pt x="2695" y="755"/>
                    <a:pt x="2729" y="799"/>
                  </a:cubicBezTo>
                  <a:cubicBezTo>
                    <a:pt x="2781" y="865"/>
                    <a:pt x="2784" y="935"/>
                    <a:pt x="2770" y="1016"/>
                  </a:cubicBezTo>
                  <a:cubicBezTo>
                    <a:pt x="2753" y="1120"/>
                    <a:pt x="2733" y="1225"/>
                    <a:pt x="2733" y="1332"/>
                  </a:cubicBezTo>
                  <a:cubicBezTo>
                    <a:pt x="2733" y="1355"/>
                    <a:pt x="2727" y="1378"/>
                    <a:pt x="2720" y="1399"/>
                  </a:cubicBezTo>
                  <a:cubicBezTo>
                    <a:pt x="2680" y="1515"/>
                    <a:pt x="2668" y="1634"/>
                    <a:pt x="2672" y="1755"/>
                  </a:cubicBezTo>
                  <a:cubicBezTo>
                    <a:pt x="2672" y="1781"/>
                    <a:pt x="2671" y="1810"/>
                    <a:pt x="2662" y="1834"/>
                  </a:cubicBezTo>
                  <a:cubicBezTo>
                    <a:pt x="2591" y="2037"/>
                    <a:pt x="2604" y="2247"/>
                    <a:pt x="2625" y="2454"/>
                  </a:cubicBezTo>
                  <a:cubicBezTo>
                    <a:pt x="2634" y="2538"/>
                    <a:pt x="2626" y="2621"/>
                    <a:pt x="2590" y="2700"/>
                  </a:cubicBezTo>
                  <a:cubicBezTo>
                    <a:pt x="2571" y="2740"/>
                    <a:pt x="2547" y="2758"/>
                    <a:pt x="2503" y="2757"/>
                  </a:cubicBezTo>
                  <a:cubicBezTo>
                    <a:pt x="2439" y="2754"/>
                    <a:pt x="2373" y="2754"/>
                    <a:pt x="2309" y="2752"/>
                  </a:cubicBezTo>
                  <a:cubicBezTo>
                    <a:pt x="2271" y="2752"/>
                    <a:pt x="2231" y="2748"/>
                    <a:pt x="2196" y="2757"/>
                  </a:cubicBezTo>
                  <a:cubicBezTo>
                    <a:pt x="2138" y="2773"/>
                    <a:pt x="2086" y="2775"/>
                    <a:pt x="2032" y="2744"/>
                  </a:cubicBezTo>
                  <a:cubicBezTo>
                    <a:pt x="2008" y="2731"/>
                    <a:pt x="1973" y="2734"/>
                    <a:pt x="1944" y="2729"/>
                  </a:cubicBezTo>
                  <a:cubicBezTo>
                    <a:pt x="1919" y="2720"/>
                    <a:pt x="1895" y="2709"/>
                    <a:pt x="1869" y="2705"/>
                  </a:cubicBezTo>
                  <a:cubicBezTo>
                    <a:pt x="1805" y="2693"/>
                    <a:pt x="1758" y="2664"/>
                    <a:pt x="1733" y="2598"/>
                  </a:cubicBezTo>
                  <a:cubicBezTo>
                    <a:pt x="1722" y="2570"/>
                    <a:pt x="1699" y="2547"/>
                    <a:pt x="1684" y="2522"/>
                  </a:cubicBezTo>
                  <a:cubicBezTo>
                    <a:pt x="1648" y="2459"/>
                    <a:pt x="1605" y="2398"/>
                    <a:pt x="1603" y="2323"/>
                  </a:cubicBezTo>
                  <a:cubicBezTo>
                    <a:pt x="1599" y="2143"/>
                    <a:pt x="1516" y="2004"/>
                    <a:pt x="1386" y="1886"/>
                  </a:cubicBezTo>
                  <a:cubicBezTo>
                    <a:pt x="1367" y="1868"/>
                    <a:pt x="1347" y="1847"/>
                    <a:pt x="1324" y="1839"/>
                  </a:cubicBezTo>
                  <a:cubicBezTo>
                    <a:pt x="1197" y="1793"/>
                    <a:pt x="1113" y="1694"/>
                    <a:pt x="1015" y="1610"/>
                  </a:cubicBezTo>
                  <a:cubicBezTo>
                    <a:pt x="904" y="1514"/>
                    <a:pt x="779" y="1431"/>
                    <a:pt x="658" y="1347"/>
                  </a:cubicBezTo>
                  <a:cubicBezTo>
                    <a:pt x="602" y="1307"/>
                    <a:pt x="547" y="1268"/>
                    <a:pt x="514" y="1205"/>
                  </a:cubicBezTo>
                  <a:cubicBezTo>
                    <a:pt x="501" y="1179"/>
                    <a:pt x="484" y="1150"/>
                    <a:pt x="452" y="1141"/>
                  </a:cubicBezTo>
                  <a:cubicBezTo>
                    <a:pt x="293" y="1094"/>
                    <a:pt x="197" y="956"/>
                    <a:pt x="70" y="863"/>
                  </a:cubicBezTo>
                  <a:cubicBezTo>
                    <a:pt x="0" y="811"/>
                    <a:pt x="15" y="776"/>
                    <a:pt x="113" y="694"/>
                  </a:cubicBezTo>
                  <a:cubicBezTo>
                    <a:pt x="128" y="709"/>
                    <a:pt x="143" y="724"/>
                    <a:pt x="159" y="739"/>
                  </a:cubicBezTo>
                  <a:cubicBezTo>
                    <a:pt x="163" y="738"/>
                    <a:pt x="168" y="738"/>
                    <a:pt x="172" y="736"/>
                  </a:cubicBezTo>
                  <a:cubicBezTo>
                    <a:pt x="182" y="733"/>
                    <a:pt x="192" y="732"/>
                    <a:pt x="201" y="733"/>
                  </a:cubicBezTo>
                  <a:cubicBezTo>
                    <a:pt x="206" y="735"/>
                    <a:pt x="211" y="736"/>
                    <a:pt x="215" y="738"/>
                  </a:cubicBezTo>
                  <a:cubicBezTo>
                    <a:pt x="224" y="742"/>
                    <a:pt x="232" y="751"/>
                    <a:pt x="238" y="758"/>
                  </a:cubicBezTo>
                  <a:cubicBezTo>
                    <a:pt x="244" y="766"/>
                    <a:pt x="250" y="775"/>
                    <a:pt x="258" y="782"/>
                  </a:cubicBezTo>
                  <a:cubicBezTo>
                    <a:pt x="324" y="849"/>
                    <a:pt x="372" y="943"/>
                    <a:pt x="487" y="941"/>
                  </a:cubicBezTo>
                  <a:cubicBezTo>
                    <a:pt x="502" y="941"/>
                    <a:pt x="511" y="959"/>
                    <a:pt x="518" y="970"/>
                  </a:cubicBezTo>
                  <a:cubicBezTo>
                    <a:pt x="644" y="1175"/>
                    <a:pt x="867" y="1257"/>
                    <a:pt x="1058" y="1370"/>
                  </a:cubicBezTo>
                  <a:cubicBezTo>
                    <a:pt x="1247" y="1483"/>
                    <a:pt x="1428" y="1614"/>
                    <a:pt x="1634" y="1697"/>
                  </a:cubicBezTo>
                  <a:cubicBezTo>
                    <a:pt x="1684" y="1769"/>
                    <a:pt x="1696" y="1848"/>
                    <a:pt x="1695" y="1935"/>
                  </a:cubicBezTo>
                  <a:cubicBezTo>
                    <a:pt x="1693" y="2071"/>
                    <a:pt x="1742" y="2187"/>
                    <a:pt x="1851" y="2277"/>
                  </a:cubicBezTo>
                  <a:cubicBezTo>
                    <a:pt x="1901" y="2318"/>
                    <a:pt x="1945" y="2325"/>
                    <a:pt x="1990" y="2274"/>
                  </a:cubicBezTo>
                  <a:cubicBezTo>
                    <a:pt x="2072" y="2181"/>
                    <a:pt x="2110" y="2063"/>
                    <a:pt x="2162" y="1955"/>
                  </a:cubicBezTo>
                  <a:cubicBezTo>
                    <a:pt x="2176" y="1927"/>
                    <a:pt x="2159" y="1895"/>
                    <a:pt x="2145" y="1868"/>
                  </a:cubicBezTo>
                  <a:cubicBezTo>
                    <a:pt x="2118" y="1814"/>
                    <a:pt x="2111" y="1758"/>
                    <a:pt x="2127" y="1701"/>
                  </a:cubicBezTo>
                  <a:cubicBezTo>
                    <a:pt x="2157" y="1588"/>
                    <a:pt x="2098" y="1512"/>
                    <a:pt x="2016" y="1463"/>
                  </a:cubicBezTo>
                  <a:cubicBezTo>
                    <a:pt x="1930" y="1413"/>
                    <a:pt x="1877" y="1347"/>
                    <a:pt x="1843" y="1260"/>
                  </a:cubicBezTo>
                  <a:cubicBezTo>
                    <a:pt x="1806" y="1164"/>
                    <a:pt x="1764" y="1072"/>
                    <a:pt x="1710" y="982"/>
                  </a:cubicBezTo>
                  <a:cubicBezTo>
                    <a:pt x="1677" y="924"/>
                    <a:pt x="1643" y="872"/>
                    <a:pt x="1583" y="840"/>
                  </a:cubicBezTo>
                  <a:cubicBezTo>
                    <a:pt x="1499" y="794"/>
                    <a:pt x="1464" y="727"/>
                    <a:pt x="1492" y="631"/>
                  </a:cubicBezTo>
                  <a:cubicBezTo>
                    <a:pt x="1503" y="594"/>
                    <a:pt x="1499" y="555"/>
                    <a:pt x="1510" y="518"/>
                  </a:cubicBezTo>
                  <a:cubicBezTo>
                    <a:pt x="1528" y="457"/>
                    <a:pt x="1556" y="397"/>
                    <a:pt x="1489" y="341"/>
                  </a:cubicBezTo>
                  <a:cubicBezTo>
                    <a:pt x="1420" y="283"/>
                    <a:pt x="1370" y="333"/>
                    <a:pt x="1313" y="358"/>
                  </a:cubicBezTo>
                  <a:cubicBezTo>
                    <a:pt x="1264" y="367"/>
                    <a:pt x="1215" y="407"/>
                    <a:pt x="1163" y="367"/>
                  </a:cubicBezTo>
                  <a:cubicBezTo>
                    <a:pt x="1119" y="284"/>
                    <a:pt x="1203" y="277"/>
                    <a:pt x="1238" y="240"/>
                  </a:cubicBezTo>
                  <a:cubicBezTo>
                    <a:pt x="1247" y="234"/>
                    <a:pt x="1257" y="228"/>
                    <a:pt x="1266" y="222"/>
                  </a:cubicBezTo>
                  <a:cubicBezTo>
                    <a:pt x="1283" y="208"/>
                    <a:pt x="1299" y="194"/>
                    <a:pt x="1319" y="187"/>
                  </a:cubicBezTo>
                  <a:cubicBezTo>
                    <a:pt x="1432" y="122"/>
                    <a:pt x="1557" y="86"/>
                    <a:pt x="1669" y="19"/>
                  </a:cubicBezTo>
                  <a:cubicBezTo>
                    <a:pt x="1684" y="9"/>
                    <a:pt x="1701" y="5"/>
                    <a:pt x="1718" y="2"/>
                  </a:cubicBezTo>
                  <a:cubicBezTo>
                    <a:pt x="1730" y="0"/>
                    <a:pt x="1742" y="2"/>
                    <a:pt x="1753" y="6"/>
                  </a:cubicBezTo>
                  <a:cubicBezTo>
                    <a:pt x="1794" y="28"/>
                    <a:pt x="1854" y="42"/>
                    <a:pt x="1854" y="107"/>
                  </a:cubicBezTo>
                </a:path>
              </a:pathLst>
            </a:custGeom>
            <a:solidFill>
              <a:srgbClr val="30303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14" name="Forme libre 2213"/>
            <p:cNvSpPr>
              <a:spLocks noChangeArrowheads="1"/>
            </p:cNvSpPr>
            <p:nvPr userDrawn="1"/>
          </p:nvSpPr>
          <p:spPr bwMode="auto">
            <a:xfrm>
              <a:off x="3713163" y="7116763"/>
              <a:ext cx="57150" cy="90487"/>
            </a:xfrm>
            <a:custGeom>
              <a:avLst/>
              <a:gdLst>
                <a:gd name="T0" fmla="*/ 158 w 159"/>
                <a:gd name="T1" fmla="*/ 252 h 253"/>
                <a:gd name="T2" fmla="*/ 20 w 159"/>
                <a:gd name="T3" fmla="*/ 0 h 253"/>
                <a:gd name="T4" fmla="*/ 158 w 159"/>
                <a:gd name="T5" fmla="*/ 252 h 253"/>
              </a:gdLst>
              <a:ahLst/>
              <a:cxnLst>
                <a:cxn ang="0">
                  <a:pos x="T0" y="T1"/>
                </a:cxn>
                <a:cxn ang="0">
                  <a:pos x="T2" y="T3"/>
                </a:cxn>
                <a:cxn ang="0">
                  <a:pos x="T4" y="T5"/>
                </a:cxn>
              </a:cxnLst>
              <a:rect l="0" t="0" r="r" b="b"/>
              <a:pathLst>
                <a:path w="159" h="253">
                  <a:moveTo>
                    <a:pt x="158" y="252"/>
                  </a:moveTo>
                  <a:cubicBezTo>
                    <a:pt x="74" y="188"/>
                    <a:pt x="0" y="121"/>
                    <a:pt x="20" y="0"/>
                  </a:cubicBezTo>
                  <a:cubicBezTo>
                    <a:pt x="54" y="92"/>
                    <a:pt x="113" y="168"/>
                    <a:pt x="158" y="252"/>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15" name="Forme libre 2214"/>
            <p:cNvSpPr>
              <a:spLocks noChangeArrowheads="1"/>
            </p:cNvSpPr>
            <p:nvPr userDrawn="1"/>
          </p:nvSpPr>
          <p:spPr bwMode="auto">
            <a:xfrm>
              <a:off x="3087688" y="6059488"/>
              <a:ext cx="752475" cy="365125"/>
            </a:xfrm>
            <a:custGeom>
              <a:avLst/>
              <a:gdLst>
                <a:gd name="T0" fmla="*/ 540 w 2090"/>
                <a:gd name="T1" fmla="*/ 852 h 1015"/>
                <a:gd name="T2" fmla="*/ 554 w 2090"/>
                <a:gd name="T3" fmla="*/ 650 h 1015"/>
                <a:gd name="T4" fmla="*/ 239 w 2090"/>
                <a:gd name="T5" fmla="*/ 465 h 1015"/>
                <a:gd name="T6" fmla="*/ 151 w 2090"/>
                <a:gd name="T7" fmla="*/ 462 h 1015"/>
                <a:gd name="T8" fmla="*/ 102 w 2090"/>
                <a:gd name="T9" fmla="*/ 439 h 1015"/>
                <a:gd name="T10" fmla="*/ 81 w 2090"/>
                <a:gd name="T11" fmla="*/ 438 h 1015"/>
                <a:gd name="T12" fmla="*/ 56 w 2090"/>
                <a:gd name="T13" fmla="*/ 418 h 1015"/>
                <a:gd name="T14" fmla="*/ 36 w 2090"/>
                <a:gd name="T15" fmla="*/ 410 h 1015"/>
                <a:gd name="T16" fmla="*/ 10 w 2090"/>
                <a:gd name="T17" fmla="*/ 371 h 1015"/>
                <a:gd name="T18" fmla="*/ 59 w 2090"/>
                <a:gd name="T19" fmla="*/ 369 h 1015"/>
                <a:gd name="T20" fmla="*/ 82 w 2090"/>
                <a:gd name="T21" fmla="*/ 392 h 1015"/>
                <a:gd name="T22" fmla="*/ 149 w 2090"/>
                <a:gd name="T23" fmla="*/ 417 h 1015"/>
                <a:gd name="T24" fmla="*/ 172 w 2090"/>
                <a:gd name="T25" fmla="*/ 438 h 1015"/>
                <a:gd name="T26" fmla="*/ 308 w 2090"/>
                <a:gd name="T27" fmla="*/ 435 h 1015"/>
                <a:gd name="T28" fmla="*/ 333 w 2090"/>
                <a:gd name="T29" fmla="*/ 417 h 1015"/>
                <a:gd name="T30" fmla="*/ 384 w 2090"/>
                <a:gd name="T31" fmla="*/ 418 h 1015"/>
                <a:gd name="T32" fmla="*/ 488 w 2090"/>
                <a:gd name="T33" fmla="*/ 450 h 1015"/>
                <a:gd name="T34" fmla="*/ 710 w 2090"/>
                <a:gd name="T35" fmla="*/ 659 h 1015"/>
                <a:gd name="T36" fmla="*/ 762 w 2090"/>
                <a:gd name="T37" fmla="*/ 728 h 1015"/>
                <a:gd name="T38" fmla="*/ 833 w 2090"/>
                <a:gd name="T39" fmla="*/ 659 h 1015"/>
                <a:gd name="T40" fmla="*/ 867 w 2090"/>
                <a:gd name="T41" fmla="*/ 655 h 1015"/>
                <a:gd name="T42" fmla="*/ 916 w 2090"/>
                <a:gd name="T43" fmla="*/ 664 h 1015"/>
                <a:gd name="T44" fmla="*/ 1249 w 2090"/>
                <a:gd name="T45" fmla="*/ 614 h 1015"/>
                <a:gd name="T46" fmla="*/ 1359 w 2090"/>
                <a:gd name="T47" fmla="*/ 562 h 1015"/>
                <a:gd name="T48" fmla="*/ 1366 w 2090"/>
                <a:gd name="T49" fmla="*/ 555 h 1015"/>
                <a:gd name="T50" fmla="*/ 1426 w 2090"/>
                <a:gd name="T51" fmla="*/ 363 h 1015"/>
                <a:gd name="T52" fmla="*/ 1478 w 2090"/>
                <a:gd name="T53" fmla="*/ 244 h 1015"/>
                <a:gd name="T54" fmla="*/ 1560 w 2090"/>
                <a:gd name="T55" fmla="*/ 148 h 1015"/>
                <a:gd name="T56" fmla="*/ 1757 w 2090"/>
                <a:gd name="T57" fmla="*/ 52 h 1015"/>
                <a:gd name="T58" fmla="*/ 1898 w 2090"/>
                <a:gd name="T59" fmla="*/ 44 h 1015"/>
                <a:gd name="T60" fmla="*/ 2032 w 2090"/>
                <a:gd name="T61" fmla="*/ 44 h 1015"/>
                <a:gd name="T62" fmla="*/ 2064 w 2090"/>
                <a:gd name="T63" fmla="*/ 191 h 1015"/>
                <a:gd name="T64" fmla="*/ 1994 w 2090"/>
                <a:gd name="T65" fmla="*/ 317 h 1015"/>
                <a:gd name="T66" fmla="*/ 1783 w 2090"/>
                <a:gd name="T67" fmla="*/ 427 h 1015"/>
                <a:gd name="T68" fmla="*/ 1453 w 2090"/>
                <a:gd name="T69" fmla="*/ 675 h 1015"/>
                <a:gd name="T70" fmla="*/ 1420 w 2090"/>
                <a:gd name="T71" fmla="*/ 710 h 1015"/>
                <a:gd name="T72" fmla="*/ 1398 w 2090"/>
                <a:gd name="T73" fmla="*/ 733 h 1015"/>
                <a:gd name="T74" fmla="*/ 1319 w 2090"/>
                <a:gd name="T75" fmla="*/ 865 h 1015"/>
                <a:gd name="T76" fmla="*/ 1014 w 2090"/>
                <a:gd name="T77" fmla="*/ 983 h 1015"/>
                <a:gd name="T78" fmla="*/ 650 w 2090"/>
                <a:gd name="T79" fmla="*/ 927 h 1015"/>
                <a:gd name="T80" fmla="*/ 540 w 2090"/>
                <a:gd name="T81" fmla="*/ 852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90" h="1015">
                  <a:moveTo>
                    <a:pt x="540" y="852"/>
                  </a:moveTo>
                  <a:cubicBezTo>
                    <a:pt x="609" y="789"/>
                    <a:pt x="592" y="723"/>
                    <a:pt x="554" y="650"/>
                  </a:cubicBezTo>
                  <a:cubicBezTo>
                    <a:pt x="487" y="520"/>
                    <a:pt x="392" y="446"/>
                    <a:pt x="239" y="465"/>
                  </a:cubicBezTo>
                  <a:cubicBezTo>
                    <a:pt x="210" y="464"/>
                    <a:pt x="180" y="464"/>
                    <a:pt x="151" y="462"/>
                  </a:cubicBezTo>
                  <a:cubicBezTo>
                    <a:pt x="125" y="476"/>
                    <a:pt x="113" y="459"/>
                    <a:pt x="102" y="439"/>
                  </a:cubicBezTo>
                  <a:cubicBezTo>
                    <a:pt x="94" y="439"/>
                    <a:pt x="88" y="439"/>
                    <a:pt x="81" y="438"/>
                  </a:cubicBezTo>
                  <a:cubicBezTo>
                    <a:pt x="73" y="430"/>
                    <a:pt x="65" y="423"/>
                    <a:pt x="56" y="418"/>
                  </a:cubicBezTo>
                  <a:cubicBezTo>
                    <a:pt x="48" y="415"/>
                    <a:pt x="42" y="415"/>
                    <a:pt x="36" y="410"/>
                  </a:cubicBezTo>
                  <a:cubicBezTo>
                    <a:pt x="19" y="403"/>
                    <a:pt x="0" y="392"/>
                    <a:pt x="10" y="371"/>
                  </a:cubicBezTo>
                  <a:cubicBezTo>
                    <a:pt x="21" y="349"/>
                    <a:pt x="42" y="363"/>
                    <a:pt x="59" y="369"/>
                  </a:cubicBezTo>
                  <a:cubicBezTo>
                    <a:pt x="65" y="378"/>
                    <a:pt x="74" y="384"/>
                    <a:pt x="82" y="392"/>
                  </a:cubicBezTo>
                  <a:cubicBezTo>
                    <a:pt x="105" y="400"/>
                    <a:pt x="128" y="409"/>
                    <a:pt x="149" y="417"/>
                  </a:cubicBezTo>
                  <a:cubicBezTo>
                    <a:pt x="157" y="424"/>
                    <a:pt x="165" y="430"/>
                    <a:pt x="172" y="438"/>
                  </a:cubicBezTo>
                  <a:cubicBezTo>
                    <a:pt x="218" y="436"/>
                    <a:pt x="264" y="436"/>
                    <a:pt x="308" y="435"/>
                  </a:cubicBezTo>
                  <a:cubicBezTo>
                    <a:pt x="316" y="429"/>
                    <a:pt x="325" y="423"/>
                    <a:pt x="333" y="417"/>
                  </a:cubicBezTo>
                  <a:cubicBezTo>
                    <a:pt x="349" y="417"/>
                    <a:pt x="366" y="418"/>
                    <a:pt x="384" y="418"/>
                  </a:cubicBezTo>
                  <a:cubicBezTo>
                    <a:pt x="418" y="430"/>
                    <a:pt x="458" y="426"/>
                    <a:pt x="488" y="450"/>
                  </a:cubicBezTo>
                  <a:cubicBezTo>
                    <a:pt x="569" y="513"/>
                    <a:pt x="606" y="623"/>
                    <a:pt x="710" y="659"/>
                  </a:cubicBezTo>
                  <a:cubicBezTo>
                    <a:pt x="733" y="678"/>
                    <a:pt x="752" y="699"/>
                    <a:pt x="762" y="728"/>
                  </a:cubicBezTo>
                  <a:cubicBezTo>
                    <a:pt x="780" y="701"/>
                    <a:pt x="801" y="675"/>
                    <a:pt x="833" y="659"/>
                  </a:cubicBezTo>
                  <a:cubicBezTo>
                    <a:pt x="844" y="656"/>
                    <a:pt x="855" y="655"/>
                    <a:pt x="867" y="655"/>
                  </a:cubicBezTo>
                  <a:cubicBezTo>
                    <a:pt x="884" y="653"/>
                    <a:pt x="901" y="655"/>
                    <a:pt x="916" y="664"/>
                  </a:cubicBezTo>
                  <a:cubicBezTo>
                    <a:pt x="1004" y="757"/>
                    <a:pt x="1163" y="736"/>
                    <a:pt x="1249" y="614"/>
                  </a:cubicBezTo>
                  <a:cubicBezTo>
                    <a:pt x="1279" y="571"/>
                    <a:pt x="1307" y="546"/>
                    <a:pt x="1359" y="562"/>
                  </a:cubicBezTo>
                  <a:cubicBezTo>
                    <a:pt x="1357" y="559"/>
                    <a:pt x="1366" y="559"/>
                    <a:pt x="1366" y="555"/>
                  </a:cubicBezTo>
                  <a:cubicBezTo>
                    <a:pt x="1408" y="497"/>
                    <a:pt x="1420" y="430"/>
                    <a:pt x="1426" y="363"/>
                  </a:cubicBezTo>
                  <a:cubicBezTo>
                    <a:pt x="1430" y="317"/>
                    <a:pt x="1435" y="273"/>
                    <a:pt x="1478" y="244"/>
                  </a:cubicBezTo>
                  <a:cubicBezTo>
                    <a:pt x="1530" y="232"/>
                    <a:pt x="1547" y="194"/>
                    <a:pt x="1560" y="148"/>
                  </a:cubicBezTo>
                  <a:cubicBezTo>
                    <a:pt x="1594" y="41"/>
                    <a:pt x="1655" y="12"/>
                    <a:pt x="1757" y="52"/>
                  </a:cubicBezTo>
                  <a:cubicBezTo>
                    <a:pt x="1808" y="71"/>
                    <a:pt x="1853" y="74"/>
                    <a:pt x="1898" y="44"/>
                  </a:cubicBezTo>
                  <a:cubicBezTo>
                    <a:pt x="1944" y="13"/>
                    <a:pt x="1991" y="0"/>
                    <a:pt x="2032" y="44"/>
                  </a:cubicBezTo>
                  <a:cubicBezTo>
                    <a:pt x="2069" y="84"/>
                    <a:pt x="2089" y="136"/>
                    <a:pt x="2064" y="191"/>
                  </a:cubicBezTo>
                  <a:cubicBezTo>
                    <a:pt x="2046" y="235"/>
                    <a:pt x="2035" y="285"/>
                    <a:pt x="1994" y="317"/>
                  </a:cubicBezTo>
                  <a:cubicBezTo>
                    <a:pt x="1927" y="358"/>
                    <a:pt x="1855" y="395"/>
                    <a:pt x="1783" y="427"/>
                  </a:cubicBezTo>
                  <a:cubicBezTo>
                    <a:pt x="1655" y="485"/>
                    <a:pt x="1534" y="554"/>
                    <a:pt x="1453" y="675"/>
                  </a:cubicBezTo>
                  <a:cubicBezTo>
                    <a:pt x="1441" y="685"/>
                    <a:pt x="1430" y="698"/>
                    <a:pt x="1420" y="710"/>
                  </a:cubicBezTo>
                  <a:cubicBezTo>
                    <a:pt x="1414" y="719"/>
                    <a:pt x="1406" y="725"/>
                    <a:pt x="1398" y="733"/>
                  </a:cubicBezTo>
                  <a:cubicBezTo>
                    <a:pt x="1354" y="766"/>
                    <a:pt x="1288" y="788"/>
                    <a:pt x="1319" y="865"/>
                  </a:cubicBezTo>
                  <a:cubicBezTo>
                    <a:pt x="1269" y="946"/>
                    <a:pt x="1111" y="1014"/>
                    <a:pt x="1014" y="983"/>
                  </a:cubicBezTo>
                  <a:cubicBezTo>
                    <a:pt x="894" y="946"/>
                    <a:pt x="769" y="957"/>
                    <a:pt x="650" y="927"/>
                  </a:cubicBezTo>
                  <a:cubicBezTo>
                    <a:pt x="600" y="917"/>
                    <a:pt x="545" y="920"/>
                    <a:pt x="540" y="852"/>
                  </a:cubicBezTo>
                </a:path>
              </a:pathLst>
            </a:custGeom>
            <a:solidFill>
              <a:srgbClr val="3B3B3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16" name="Forme libre 2215"/>
            <p:cNvSpPr>
              <a:spLocks noChangeArrowheads="1"/>
            </p:cNvSpPr>
            <p:nvPr userDrawn="1"/>
          </p:nvSpPr>
          <p:spPr bwMode="auto">
            <a:xfrm>
              <a:off x="3070225" y="6043613"/>
              <a:ext cx="187325" cy="150812"/>
            </a:xfrm>
            <a:custGeom>
              <a:avLst/>
              <a:gdLst>
                <a:gd name="T0" fmla="*/ 475 w 521"/>
                <a:gd name="T1" fmla="*/ 318 h 421"/>
                <a:gd name="T2" fmla="*/ 0 w 521"/>
                <a:gd name="T3" fmla="*/ 313 h 421"/>
                <a:gd name="T4" fmla="*/ 94 w 521"/>
                <a:gd name="T5" fmla="*/ 290 h 421"/>
                <a:gd name="T6" fmla="*/ 163 w 521"/>
                <a:gd name="T7" fmla="*/ 316 h 421"/>
                <a:gd name="T8" fmla="*/ 120 w 521"/>
                <a:gd name="T9" fmla="*/ 284 h 421"/>
                <a:gd name="T10" fmla="*/ 130 w 521"/>
                <a:gd name="T11" fmla="*/ 232 h 421"/>
                <a:gd name="T12" fmla="*/ 130 w 521"/>
                <a:gd name="T13" fmla="*/ 220 h 421"/>
                <a:gd name="T14" fmla="*/ 114 w 521"/>
                <a:gd name="T15" fmla="*/ 22 h 421"/>
                <a:gd name="T16" fmla="*/ 142 w 521"/>
                <a:gd name="T17" fmla="*/ 6 h 421"/>
                <a:gd name="T18" fmla="*/ 217 w 521"/>
                <a:gd name="T19" fmla="*/ 74 h 421"/>
                <a:gd name="T20" fmla="*/ 290 w 521"/>
                <a:gd name="T21" fmla="*/ 184 h 421"/>
                <a:gd name="T22" fmla="*/ 325 w 521"/>
                <a:gd name="T23" fmla="*/ 203 h 421"/>
                <a:gd name="T24" fmla="*/ 351 w 521"/>
                <a:gd name="T25" fmla="*/ 203 h 421"/>
                <a:gd name="T26" fmla="*/ 389 w 521"/>
                <a:gd name="T27" fmla="*/ 197 h 421"/>
                <a:gd name="T28" fmla="*/ 415 w 521"/>
                <a:gd name="T29" fmla="*/ 191 h 421"/>
                <a:gd name="T30" fmla="*/ 472 w 521"/>
                <a:gd name="T31" fmla="*/ 181 h 421"/>
                <a:gd name="T32" fmla="*/ 499 w 521"/>
                <a:gd name="T33" fmla="*/ 193 h 421"/>
                <a:gd name="T34" fmla="*/ 514 w 521"/>
                <a:gd name="T35" fmla="*/ 220 h 421"/>
                <a:gd name="T36" fmla="*/ 475 w 521"/>
                <a:gd name="T37" fmla="*/ 318 h 421"/>
                <a:gd name="T38" fmla="*/ 278 w 521"/>
                <a:gd name="T39" fmla="*/ 324 h 421"/>
                <a:gd name="T40" fmla="*/ 217 w 521"/>
                <a:gd name="T41" fmla="*/ 324 h 421"/>
                <a:gd name="T42" fmla="*/ 278 w 521"/>
                <a:gd name="T43" fmla="*/ 324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1" h="421">
                  <a:moveTo>
                    <a:pt x="475" y="318"/>
                  </a:moveTo>
                  <a:cubicBezTo>
                    <a:pt x="339" y="420"/>
                    <a:pt x="137" y="419"/>
                    <a:pt x="0" y="313"/>
                  </a:cubicBezTo>
                  <a:cubicBezTo>
                    <a:pt x="21" y="265"/>
                    <a:pt x="58" y="272"/>
                    <a:pt x="94" y="290"/>
                  </a:cubicBezTo>
                  <a:cubicBezTo>
                    <a:pt x="117" y="302"/>
                    <a:pt x="140" y="310"/>
                    <a:pt x="163" y="316"/>
                  </a:cubicBezTo>
                  <a:cubicBezTo>
                    <a:pt x="148" y="310"/>
                    <a:pt x="133" y="300"/>
                    <a:pt x="120" y="284"/>
                  </a:cubicBezTo>
                  <a:cubicBezTo>
                    <a:pt x="119" y="266"/>
                    <a:pt x="123" y="249"/>
                    <a:pt x="130" y="232"/>
                  </a:cubicBezTo>
                  <a:lnTo>
                    <a:pt x="130" y="220"/>
                  </a:lnTo>
                  <a:cubicBezTo>
                    <a:pt x="126" y="155"/>
                    <a:pt x="61" y="92"/>
                    <a:pt x="114" y="22"/>
                  </a:cubicBezTo>
                  <a:cubicBezTo>
                    <a:pt x="122" y="14"/>
                    <a:pt x="131" y="10"/>
                    <a:pt x="142" y="6"/>
                  </a:cubicBezTo>
                  <a:cubicBezTo>
                    <a:pt x="191" y="0"/>
                    <a:pt x="203" y="35"/>
                    <a:pt x="217" y="74"/>
                  </a:cubicBezTo>
                  <a:cubicBezTo>
                    <a:pt x="230" y="116"/>
                    <a:pt x="252" y="156"/>
                    <a:pt x="290" y="184"/>
                  </a:cubicBezTo>
                  <a:cubicBezTo>
                    <a:pt x="301" y="191"/>
                    <a:pt x="313" y="199"/>
                    <a:pt x="325" y="203"/>
                  </a:cubicBezTo>
                  <a:cubicBezTo>
                    <a:pt x="334" y="205"/>
                    <a:pt x="342" y="205"/>
                    <a:pt x="351" y="203"/>
                  </a:cubicBezTo>
                  <a:cubicBezTo>
                    <a:pt x="363" y="202"/>
                    <a:pt x="377" y="200"/>
                    <a:pt x="389" y="197"/>
                  </a:cubicBezTo>
                  <a:cubicBezTo>
                    <a:pt x="398" y="196"/>
                    <a:pt x="407" y="193"/>
                    <a:pt x="415" y="191"/>
                  </a:cubicBezTo>
                  <a:cubicBezTo>
                    <a:pt x="433" y="187"/>
                    <a:pt x="452" y="177"/>
                    <a:pt x="472" y="181"/>
                  </a:cubicBezTo>
                  <a:cubicBezTo>
                    <a:pt x="482" y="182"/>
                    <a:pt x="491" y="187"/>
                    <a:pt x="499" y="193"/>
                  </a:cubicBezTo>
                  <a:cubicBezTo>
                    <a:pt x="507" y="200"/>
                    <a:pt x="511" y="210"/>
                    <a:pt x="514" y="220"/>
                  </a:cubicBezTo>
                  <a:cubicBezTo>
                    <a:pt x="520" y="260"/>
                    <a:pt x="487" y="284"/>
                    <a:pt x="475" y="318"/>
                  </a:cubicBezTo>
                  <a:close/>
                  <a:moveTo>
                    <a:pt x="278" y="324"/>
                  </a:moveTo>
                  <a:cubicBezTo>
                    <a:pt x="259" y="322"/>
                    <a:pt x="238" y="324"/>
                    <a:pt x="217" y="324"/>
                  </a:cubicBezTo>
                  <a:cubicBezTo>
                    <a:pt x="238" y="325"/>
                    <a:pt x="258" y="325"/>
                    <a:pt x="278" y="324"/>
                  </a:cubicBezTo>
                  <a:close/>
                </a:path>
              </a:pathLst>
            </a:custGeom>
            <a:solidFill>
              <a:srgbClr val="30303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17" name="Forme libre 2216"/>
            <p:cNvSpPr>
              <a:spLocks noChangeArrowheads="1"/>
            </p:cNvSpPr>
            <p:nvPr userDrawn="1"/>
          </p:nvSpPr>
          <p:spPr bwMode="auto">
            <a:xfrm>
              <a:off x="3309938" y="5810250"/>
              <a:ext cx="76200" cy="296863"/>
            </a:xfrm>
            <a:custGeom>
              <a:avLst/>
              <a:gdLst>
                <a:gd name="T0" fmla="*/ 64 w 211"/>
                <a:gd name="T1" fmla="*/ 813 h 826"/>
                <a:gd name="T2" fmla="*/ 76 w 211"/>
                <a:gd name="T3" fmla="*/ 717 h 826"/>
                <a:gd name="T4" fmla="*/ 45 w 211"/>
                <a:gd name="T5" fmla="*/ 654 h 826"/>
                <a:gd name="T6" fmla="*/ 36 w 211"/>
                <a:gd name="T7" fmla="*/ 339 h 826"/>
                <a:gd name="T8" fmla="*/ 70 w 211"/>
                <a:gd name="T9" fmla="*/ 29 h 826"/>
                <a:gd name="T10" fmla="*/ 99 w 211"/>
                <a:gd name="T11" fmla="*/ 0 h 826"/>
                <a:gd name="T12" fmla="*/ 195 w 211"/>
                <a:gd name="T13" fmla="*/ 148 h 826"/>
                <a:gd name="T14" fmla="*/ 174 w 211"/>
                <a:gd name="T15" fmla="*/ 662 h 826"/>
                <a:gd name="T16" fmla="*/ 149 w 211"/>
                <a:gd name="T17" fmla="*/ 750 h 826"/>
                <a:gd name="T18" fmla="*/ 138 w 211"/>
                <a:gd name="T19" fmla="*/ 782 h 826"/>
                <a:gd name="T20" fmla="*/ 120 w 211"/>
                <a:gd name="T21" fmla="*/ 808 h 826"/>
                <a:gd name="T22" fmla="*/ 94 w 211"/>
                <a:gd name="T23" fmla="*/ 825 h 826"/>
                <a:gd name="T24" fmla="*/ 64 w 211"/>
                <a:gd name="T25" fmla="*/ 813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826">
                  <a:moveTo>
                    <a:pt x="64" y="813"/>
                  </a:moveTo>
                  <a:cubicBezTo>
                    <a:pt x="68" y="781"/>
                    <a:pt x="71" y="749"/>
                    <a:pt x="76" y="717"/>
                  </a:cubicBezTo>
                  <a:cubicBezTo>
                    <a:pt x="80" y="688"/>
                    <a:pt x="71" y="668"/>
                    <a:pt x="45" y="654"/>
                  </a:cubicBezTo>
                  <a:cubicBezTo>
                    <a:pt x="0" y="550"/>
                    <a:pt x="15" y="439"/>
                    <a:pt x="36" y="339"/>
                  </a:cubicBezTo>
                  <a:cubicBezTo>
                    <a:pt x="59" y="236"/>
                    <a:pt x="71" y="133"/>
                    <a:pt x="70" y="29"/>
                  </a:cubicBezTo>
                  <a:cubicBezTo>
                    <a:pt x="74" y="16"/>
                    <a:pt x="85" y="6"/>
                    <a:pt x="99" y="0"/>
                  </a:cubicBezTo>
                  <a:cubicBezTo>
                    <a:pt x="187" y="13"/>
                    <a:pt x="189" y="83"/>
                    <a:pt x="195" y="148"/>
                  </a:cubicBezTo>
                  <a:cubicBezTo>
                    <a:pt x="210" y="321"/>
                    <a:pt x="198" y="492"/>
                    <a:pt x="174" y="662"/>
                  </a:cubicBezTo>
                  <a:cubicBezTo>
                    <a:pt x="169" y="692"/>
                    <a:pt x="158" y="721"/>
                    <a:pt x="149" y="750"/>
                  </a:cubicBezTo>
                  <a:cubicBezTo>
                    <a:pt x="146" y="761"/>
                    <a:pt x="142" y="772"/>
                    <a:pt x="138" y="782"/>
                  </a:cubicBezTo>
                  <a:cubicBezTo>
                    <a:pt x="132" y="791"/>
                    <a:pt x="126" y="801"/>
                    <a:pt x="120" y="808"/>
                  </a:cubicBezTo>
                  <a:cubicBezTo>
                    <a:pt x="113" y="816"/>
                    <a:pt x="103" y="822"/>
                    <a:pt x="94" y="825"/>
                  </a:cubicBezTo>
                  <a:cubicBezTo>
                    <a:pt x="80" y="825"/>
                    <a:pt x="71" y="822"/>
                    <a:pt x="64" y="813"/>
                  </a:cubicBezTo>
                </a:path>
              </a:pathLst>
            </a:custGeom>
            <a:solidFill>
              <a:schemeClr val="accent1">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18" name="Forme libre 2217"/>
            <p:cNvSpPr>
              <a:spLocks noChangeArrowheads="1"/>
            </p:cNvSpPr>
            <p:nvPr userDrawn="1"/>
          </p:nvSpPr>
          <p:spPr bwMode="auto">
            <a:xfrm>
              <a:off x="3227388" y="6094413"/>
              <a:ext cx="217487" cy="173037"/>
            </a:xfrm>
            <a:custGeom>
              <a:avLst/>
              <a:gdLst>
                <a:gd name="T0" fmla="*/ 84 w 603"/>
                <a:gd name="T1" fmla="*/ 390 h 481"/>
                <a:gd name="T2" fmla="*/ 0 w 603"/>
                <a:gd name="T3" fmla="*/ 323 h 481"/>
                <a:gd name="T4" fmla="*/ 241 w 603"/>
                <a:gd name="T5" fmla="*/ 156 h 481"/>
                <a:gd name="T6" fmla="*/ 304 w 603"/>
                <a:gd name="T7" fmla="*/ 113 h 481"/>
                <a:gd name="T8" fmla="*/ 409 w 603"/>
                <a:gd name="T9" fmla="*/ 75 h 481"/>
                <a:gd name="T10" fmla="*/ 597 w 603"/>
                <a:gd name="T11" fmla="*/ 66 h 481"/>
                <a:gd name="T12" fmla="*/ 600 w 603"/>
                <a:gd name="T13" fmla="*/ 98 h 481"/>
                <a:gd name="T14" fmla="*/ 383 w 603"/>
                <a:gd name="T15" fmla="*/ 229 h 481"/>
                <a:gd name="T16" fmla="*/ 299 w 603"/>
                <a:gd name="T17" fmla="*/ 385 h 481"/>
                <a:gd name="T18" fmla="*/ 267 w 603"/>
                <a:gd name="T19" fmla="*/ 463 h 481"/>
                <a:gd name="T20" fmla="*/ 237 w 603"/>
                <a:gd name="T21" fmla="*/ 478 h 481"/>
                <a:gd name="T22" fmla="*/ 191 w 603"/>
                <a:gd name="T23" fmla="*/ 465 h 481"/>
                <a:gd name="T24" fmla="*/ 160 w 603"/>
                <a:gd name="T25" fmla="*/ 431 h 481"/>
                <a:gd name="T26" fmla="*/ 125 w 603"/>
                <a:gd name="T27" fmla="*/ 388 h 481"/>
                <a:gd name="T28" fmla="*/ 84 w 603"/>
                <a:gd name="T29" fmla="*/ 39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3" h="481">
                  <a:moveTo>
                    <a:pt x="84" y="390"/>
                  </a:moveTo>
                  <a:cubicBezTo>
                    <a:pt x="46" y="381"/>
                    <a:pt x="27" y="345"/>
                    <a:pt x="0" y="323"/>
                  </a:cubicBezTo>
                  <a:cubicBezTo>
                    <a:pt x="101" y="297"/>
                    <a:pt x="168" y="220"/>
                    <a:pt x="241" y="156"/>
                  </a:cubicBezTo>
                  <a:cubicBezTo>
                    <a:pt x="272" y="156"/>
                    <a:pt x="282" y="127"/>
                    <a:pt x="304" y="113"/>
                  </a:cubicBezTo>
                  <a:cubicBezTo>
                    <a:pt x="339" y="98"/>
                    <a:pt x="376" y="89"/>
                    <a:pt x="409" y="75"/>
                  </a:cubicBezTo>
                  <a:cubicBezTo>
                    <a:pt x="472" y="58"/>
                    <a:pt x="531" y="0"/>
                    <a:pt x="597" y="66"/>
                  </a:cubicBezTo>
                  <a:cubicBezTo>
                    <a:pt x="602" y="77"/>
                    <a:pt x="602" y="87"/>
                    <a:pt x="600" y="98"/>
                  </a:cubicBezTo>
                  <a:cubicBezTo>
                    <a:pt x="547" y="173"/>
                    <a:pt x="461" y="197"/>
                    <a:pt x="383" y="229"/>
                  </a:cubicBezTo>
                  <a:cubicBezTo>
                    <a:pt x="308" y="261"/>
                    <a:pt x="273" y="304"/>
                    <a:pt x="299" y="385"/>
                  </a:cubicBezTo>
                  <a:cubicBezTo>
                    <a:pt x="293" y="413"/>
                    <a:pt x="284" y="440"/>
                    <a:pt x="267" y="463"/>
                  </a:cubicBezTo>
                  <a:cubicBezTo>
                    <a:pt x="258" y="471"/>
                    <a:pt x="249" y="475"/>
                    <a:pt x="237" y="478"/>
                  </a:cubicBezTo>
                  <a:cubicBezTo>
                    <a:pt x="220" y="480"/>
                    <a:pt x="205" y="475"/>
                    <a:pt x="191" y="465"/>
                  </a:cubicBezTo>
                  <a:cubicBezTo>
                    <a:pt x="179" y="455"/>
                    <a:pt x="166" y="445"/>
                    <a:pt x="160" y="431"/>
                  </a:cubicBezTo>
                  <a:cubicBezTo>
                    <a:pt x="154" y="413"/>
                    <a:pt x="147" y="394"/>
                    <a:pt x="125" y="388"/>
                  </a:cubicBezTo>
                  <a:cubicBezTo>
                    <a:pt x="108" y="382"/>
                    <a:pt x="96" y="378"/>
                    <a:pt x="84" y="390"/>
                  </a:cubicBezTo>
                </a:path>
              </a:pathLst>
            </a:custGeom>
            <a:solidFill>
              <a:srgbClr val="7D7D7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19" name="Forme libre 2218"/>
            <p:cNvSpPr>
              <a:spLocks noChangeArrowheads="1"/>
            </p:cNvSpPr>
            <p:nvPr userDrawn="1"/>
          </p:nvSpPr>
          <p:spPr bwMode="auto">
            <a:xfrm>
              <a:off x="3203575" y="6032500"/>
              <a:ext cx="114300" cy="127000"/>
            </a:xfrm>
            <a:custGeom>
              <a:avLst/>
              <a:gdLst>
                <a:gd name="T0" fmla="*/ 107 w 318"/>
                <a:gd name="T1" fmla="*/ 350 h 351"/>
                <a:gd name="T2" fmla="*/ 129 w 318"/>
                <a:gd name="T3" fmla="*/ 243 h 351"/>
                <a:gd name="T4" fmla="*/ 105 w 318"/>
                <a:gd name="T5" fmla="*/ 242 h 351"/>
                <a:gd name="T6" fmla="*/ 9 w 318"/>
                <a:gd name="T7" fmla="*/ 187 h 351"/>
                <a:gd name="T8" fmla="*/ 53 w 318"/>
                <a:gd name="T9" fmla="*/ 78 h 351"/>
                <a:gd name="T10" fmla="*/ 149 w 318"/>
                <a:gd name="T11" fmla="*/ 23 h 351"/>
                <a:gd name="T12" fmla="*/ 240 w 318"/>
                <a:gd name="T13" fmla="*/ 2 h 351"/>
                <a:gd name="T14" fmla="*/ 288 w 318"/>
                <a:gd name="T15" fmla="*/ 16 h 351"/>
                <a:gd name="T16" fmla="*/ 201 w 318"/>
                <a:gd name="T17" fmla="*/ 245 h 351"/>
                <a:gd name="T18" fmla="*/ 107 w 318"/>
                <a:gd name="T19"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8" h="351">
                  <a:moveTo>
                    <a:pt x="107" y="350"/>
                  </a:moveTo>
                  <a:cubicBezTo>
                    <a:pt x="89" y="309"/>
                    <a:pt x="115" y="278"/>
                    <a:pt x="129" y="243"/>
                  </a:cubicBezTo>
                  <a:cubicBezTo>
                    <a:pt x="121" y="243"/>
                    <a:pt x="114" y="242"/>
                    <a:pt x="105" y="242"/>
                  </a:cubicBezTo>
                  <a:cubicBezTo>
                    <a:pt x="64" y="238"/>
                    <a:pt x="20" y="243"/>
                    <a:pt x="9" y="187"/>
                  </a:cubicBezTo>
                  <a:cubicBezTo>
                    <a:pt x="0" y="141"/>
                    <a:pt x="18" y="106"/>
                    <a:pt x="53" y="78"/>
                  </a:cubicBezTo>
                  <a:cubicBezTo>
                    <a:pt x="82" y="55"/>
                    <a:pt x="111" y="31"/>
                    <a:pt x="149" y="23"/>
                  </a:cubicBezTo>
                  <a:cubicBezTo>
                    <a:pt x="180" y="17"/>
                    <a:pt x="209" y="6"/>
                    <a:pt x="240" y="2"/>
                  </a:cubicBezTo>
                  <a:cubicBezTo>
                    <a:pt x="258" y="0"/>
                    <a:pt x="273" y="5"/>
                    <a:pt x="288" y="16"/>
                  </a:cubicBezTo>
                  <a:cubicBezTo>
                    <a:pt x="317" y="113"/>
                    <a:pt x="221" y="165"/>
                    <a:pt x="201" y="245"/>
                  </a:cubicBezTo>
                  <a:cubicBezTo>
                    <a:pt x="186" y="295"/>
                    <a:pt x="149" y="326"/>
                    <a:pt x="107" y="350"/>
                  </a:cubicBezTo>
                </a:path>
              </a:pathLst>
            </a:custGeom>
            <a:solidFill>
              <a:schemeClr val="accent1">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20" name="Forme libre 2219"/>
            <p:cNvSpPr>
              <a:spLocks noChangeArrowheads="1"/>
            </p:cNvSpPr>
            <p:nvPr userDrawn="1"/>
          </p:nvSpPr>
          <p:spPr bwMode="auto">
            <a:xfrm>
              <a:off x="2876550" y="5972175"/>
              <a:ext cx="196850" cy="180975"/>
            </a:xfrm>
            <a:custGeom>
              <a:avLst/>
              <a:gdLst>
                <a:gd name="T0" fmla="*/ 257 w 545"/>
                <a:gd name="T1" fmla="*/ 342 h 504"/>
                <a:gd name="T2" fmla="*/ 118 w 545"/>
                <a:gd name="T3" fmla="*/ 191 h 504"/>
                <a:gd name="T4" fmla="*/ 0 w 545"/>
                <a:gd name="T5" fmla="*/ 25 h 504"/>
                <a:gd name="T6" fmla="*/ 11 w 545"/>
                <a:gd name="T7" fmla="*/ 16 h 504"/>
                <a:gd name="T8" fmla="*/ 93 w 545"/>
                <a:gd name="T9" fmla="*/ 31 h 504"/>
                <a:gd name="T10" fmla="*/ 529 w 545"/>
                <a:gd name="T11" fmla="*/ 443 h 504"/>
                <a:gd name="T12" fmla="*/ 544 w 545"/>
                <a:gd name="T13" fmla="*/ 474 h 504"/>
                <a:gd name="T14" fmla="*/ 532 w 545"/>
                <a:gd name="T15" fmla="*/ 503 h 504"/>
                <a:gd name="T16" fmla="*/ 257 w 545"/>
                <a:gd name="T17" fmla="*/ 342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504">
                  <a:moveTo>
                    <a:pt x="257" y="342"/>
                  </a:moveTo>
                  <a:cubicBezTo>
                    <a:pt x="219" y="284"/>
                    <a:pt x="165" y="240"/>
                    <a:pt x="118" y="191"/>
                  </a:cubicBezTo>
                  <a:cubicBezTo>
                    <a:pt x="70" y="142"/>
                    <a:pt x="28" y="89"/>
                    <a:pt x="0" y="25"/>
                  </a:cubicBezTo>
                  <a:cubicBezTo>
                    <a:pt x="3" y="22"/>
                    <a:pt x="8" y="19"/>
                    <a:pt x="11" y="16"/>
                  </a:cubicBezTo>
                  <a:cubicBezTo>
                    <a:pt x="43" y="0"/>
                    <a:pt x="74" y="5"/>
                    <a:pt x="93" y="31"/>
                  </a:cubicBezTo>
                  <a:cubicBezTo>
                    <a:pt x="222" y="187"/>
                    <a:pt x="365" y="326"/>
                    <a:pt x="529" y="443"/>
                  </a:cubicBezTo>
                  <a:cubicBezTo>
                    <a:pt x="538" y="449"/>
                    <a:pt x="541" y="461"/>
                    <a:pt x="544" y="474"/>
                  </a:cubicBezTo>
                  <a:cubicBezTo>
                    <a:pt x="544" y="486"/>
                    <a:pt x="539" y="495"/>
                    <a:pt x="532" y="503"/>
                  </a:cubicBezTo>
                  <a:cubicBezTo>
                    <a:pt x="425" y="475"/>
                    <a:pt x="348" y="394"/>
                    <a:pt x="257" y="342"/>
                  </a:cubicBezTo>
                </a:path>
              </a:pathLst>
            </a:custGeom>
            <a:solidFill>
              <a:srgbClr val="53535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21" name="Forme libre 2220"/>
            <p:cNvSpPr>
              <a:spLocks noChangeArrowheads="1"/>
            </p:cNvSpPr>
            <p:nvPr userDrawn="1"/>
          </p:nvSpPr>
          <p:spPr bwMode="auto">
            <a:xfrm>
              <a:off x="3297238" y="5821363"/>
              <a:ext cx="55562" cy="233362"/>
            </a:xfrm>
            <a:custGeom>
              <a:avLst/>
              <a:gdLst>
                <a:gd name="T0" fmla="*/ 129 w 154"/>
                <a:gd name="T1" fmla="*/ 0 h 648"/>
                <a:gd name="T2" fmla="*/ 142 w 154"/>
                <a:gd name="T3" fmla="*/ 189 h 648"/>
                <a:gd name="T4" fmla="*/ 81 w 154"/>
                <a:gd name="T5" fmla="*/ 623 h 648"/>
                <a:gd name="T6" fmla="*/ 58 w 154"/>
                <a:gd name="T7" fmla="*/ 647 h 648"/>
                <a:gd name="T8" fmla="*/ 11 w 154"/>
                <a:gd name="T9" fmla="*/ 592 h 648"/>
                <a:gd name="T10" fmla="*/ 48 w 154"/>
                <a:gd name="T11" fmla="*/ 232 h 648"/>
                <a:gd name="T12" fmla="*/ 45 w 154"/>
                <a:gd name="T13" fmla="*/ 131 h 648"/>
                <a:gd name="T14" fmla="*/ 129 w 154"/>
                <a:gd name="T15" fmla="*/ 0 h 6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648">
                  <a:moveTo>
                    <a:pt x="129" y="0"/>
                  </a:moveTo>
                  <a:cubicBezTo>
                    <a:pt x="153" y="61"/>
                    <a:pt x="152" y="127"/>
                    <a:pt x="142" y="189"/>
                  </a:cubicBezTo>
                  <a:cubicBezTo>
                    <a:pt x="121" y="334"/>
                    <a:pt x="123" y="481"/>
                    <a:pt x="81" y="623"/>
                  </a:cubicBezTo>
                  <a:cubicBezTo>
                    <a:pt x="74" y="631"/>
                    <a:pt x="66" y="640"/>
                    <a:pt x="58" y="647"/>
                  </a:cubicBezTo>
                  <a:cubicBezTo>
                    <a:pt x="39" y="632"/>
                    <a:pt x="29" y="609"/>
                    <a:pt x="11" y="592"/>
                  </a:cubicBezTo>
                  <a:cubicBezTo>
                    <a:pt x="0" y="470"/>
                    <a:pt x="51" y="354"/>
                    <a:pt x="48" y="232"/>
                  </a:cubicBezTo>
                  <a:cubicBezTo>
                    <a:pt x="48" y="198"/>
                    <a:pt x="52" y="165"/>
                    <a:pt x="45" y="131"/>
                  </a:cubicBezTo>
                  <a:cubicBezTo>
                    <a:pt x="42" y="67"/>
                    <a:pt x="34" y="1"/>
                    <a:pt x="129" y="0"/>
                  </a:cubicBez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22" name="Forme libre 2221"/>
            <p:cNvSpPr>
              <a:spLocks noChangeArrowheads="1"/>
            </p:cNvSpPr>
            <p:nvPr userDrawn="1"/>
          </p:nvSpPr>
          <p:spPr bwMode="auto">
            <a:xfrm>
              <a:off x="3074988" y="6218238"/>
              <a:ext cx="68262" cy="58737"/>
            </a:xfrm>
            <a:custGeom>
              <a:avLst/>
              <a:gdLst>
                <a:gd name="T0" fmla="*/ 138 w 188"/>
                <a:gd name="T1" fmla="*/ 0 h 164"/>
                <a:gd name="T2" fmla="*/ 187 w 188"/>
                <a:gd name="T3" fmla="*/ 23 h 164"/>
                <a:gd name="T4" fmla="*/ 31 w 188"/>
                <a:gd name="T5" fmla="*/ 127 h 164"/>
                <a:gd name="T6" fmla="*/ 7 w 188"/>
                <a:gd name="T7" fmla="*/ 105 h 164"/>
                <a:gd name="T8" fmla="*/ 26 w 188"/>
                <a:gd name="T9" fmla="*/ 72 h 164"/>
                <a:gd name="T10" fmla="*/ 138 w 188"/>
                <a:gd name="T11" fmla="*/ 0 h 164"/>
              </a:gdLst>
              <a:ahLst/>
              <a:cxnLst>
                <a:cxn ang="0">
                  <a:pos x="T0" y="T1"/>
                </a:cxn>
                <a:cxn ang="0">
                  <a:pos x="T2" y="T3"/>
                </a:cxn>
                <a:cxn ang="0">
                  <a:pos x="T4" y="T5"/>
                </a:cxn>
                <a:cxn ang="0">
                  <a:pos x="T6" y="T7"/>
                </a:cxn>
                <a:cxn ang="0">
                  <a:pos x="T8" y="T9"/>
                </a:cxn>
                <a:cxn ang="0">
                  <a:pos x="T10" y="T11"/>
                </a:cxn>
              </a:cxnLst>
              <a:rect l="0" t="0" r="r" b="b"/>
              <a:pathLst>
                <a:path w="188" h="164">
                  <a:moveTo>
                    <a:pt x="138" y="0"/>
                  </a:moveTo>
                  <a:cubicBezTo>
                    <a:pt x="155" y="8"/>
                    <a:pt x="170" y="15"/>
                    <a:pt x="187" y="23"/>
                  </a:cubicBezTo>
                  <a:cubicBezTo>
                    <a:pt x="173" y="127"/>
                    <a:pt x="120" y="163"/>
                    <a:pt x="31" y="127"/>
                  </a:cubicBezTo>
                  <a:cubicBezTo>
                    <a:pt x="22" y="122"/>
                    <a:pt x="11" y="114"/>
                    <a:pt x="7" y="105"/>
                  </a:cubicBezTo>
                  <a:cubicBezTo>
                    <a:pt x="0" y="89"/>
                    <a:pt x="11" y="76"/>
                    <a:pt x="26" y="72"/>
                  </a:cubicBezTo>
                  <a:cubicBezTo>
                    <a:pt x="69" y="55"/>
                    <a:pt x="113" y="43"/>
                    <a:pt x="138" y="0"/>
                  </a:cubicBezTo>
                </a:path>
              </a:pathLst>
            </a:custGeom>
            <a:solidFill>
              <a:srgbClr val="2B2B2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23" name="Forme libre 2222"/>
            <p:cNvSpPr>
              <a:spLocks noChangeArrowheads="1"/>
            </p:cNvSpPr>
            <p:nvPr userDrawn="1"/>
          </p:nvSpPr>
          <p:spPr bwMode="auto">
            <a:xfrm>
              <a:off x="3068638" y="6122988"/>
              <a:ext cx="139700" cy="50800"/>
            </a:xfrm>
            <a:custGeom>
              <a:avLst/>
              <a:gdLst>
                <a:gd name="T0" fmla="*/ 0 w 389"/>
                <a:gd name="T1" fmla="*/ 83 h 142"/>
                <a:gd name="T2" fmla="*/ 0 w 389"/>
                <a:gd name="T3" fmla="*/ 60 h 142"/>
                <a:gd name="T4" fmla="*/ 49 w 389"/>
                <a:gd name="T5" fmla="*/ 6 h 142"/>
                <a:gd name="T6" fmla="*/ 133 w 389"/>
                <a:gd name="T7" fmla="*/ 61 h 142"/>
                <a:gd name="T8" fmla="*/ 383 w 389"/>
                <a:gd name="T9" fmla="*/ 83 h 142"/>
                <a:gd name="T10" fmla="*/ 341 w 389"/>
                <a:gd name="T11" fmla="*/ 129 h 142"/>
                <a:gd name="T12" fmla="*/ 141 w 389"/>
                <a:gd name="T13" fmla="*/ 109 h 142"/>
                <a:gd name="T14" fmla="*/ 8 w 389"/>
                <a:gd name="T15" fmla="*/ 92 h 142"/>
                <a:gd name="T16" fmla="*/ 0 w 389"/>
                <a:gd name="T17" fmla="*/ 8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142">
                  <a:moveTo>
                    <a:pt x="0" y="83"/>
                  </a:moveTo>
                  <a:cubicBezTo>
                    <a:pt x="0" y="75"/>
                    <a:pt x="0" y="67"/>
                    <a:pt x="0" y="60"/>
                  </a:cubicBezTo>
                  <a:cubicBezTo>
                    <a:pt x="8" y="34"/>
                    <a:pt x="23" y="17"/>
                    <a:pt x="49" y="6"/>
                  </a:cubicBezTo>
                  <a:cubicBezTo>
                    <a:pt x="93" y="0"/>
                    <a:pt x="124" y="16"/>
                    <a:pt x="133" y="61"/>
                  </a:cubicBezTo>
                  <a:cubicBezTo>
                    <a:pt x="212" y="109"/>
                    <a:pt x="301" y="70"/>
                    <a:pt x="383" y="83"/>
                  </a:cubicBezTo>
                  <a:cubicBezTo>
                    <a:pt x="388" y="124"/>
                    <a:pt x="362" y="124"/>
                    <a:pt x="341" y="129"/>
                  </a:cubicBezTo>
                  <a:cubicBezTo>
                    <a:pt x="272" y="141"/>
                    <a:pt x="206" y="118"/>
                    <a:pt x="141" y="109"/>
                  </a:cubicBezTo>
                  <a:cubicBezTo>
                    <a:pt x="96" y="103"/>
                    <a:pt x="54" y="83"/>
                    <a:pt x="8" y="92"/>
                  </a:cubicBezTo>
                  <a:cubicBezTo>
                    <a:pt x="6" y="89"/>
                    <a:pt x="3" y="86"/>
                    <a:pt x="0" y="83"/>
                  </a:cubicBezTo>
                </a:path>
              </a:pathLst>
            </a:custGeom>
            <a:solidFill>
              <a:srgbClr val="8D8D8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24" name="Forme libre 2223"/>
            <p:cNvSpPr>
              <a:spLocks noChangeArrowheads="1"/>
            </p:cNvSpPr>
            <p:nvPr userDrawn="1"/>
          </p:nvSpPr>
          <p:spPr bwMode="auto">
            <a:xfrm>
              <a:off x="3313113" y="6064250"/>
              <a:ext cx="71437" cy="96838"/>
            </a:xfrm>
            <a:custGeom>
              <a:avLst/>
              <a:gdLst>
                <a:gd name="T0" fmla="*/ 71 w 198"/>
                <a:gd name="T1" fmla="*/ 223 h 267"/>
                <a:gd name="T2" fmla="*/ 0 w 198"/>
                <a:gd name="T3" fmla="*/ 244 h 267"/>
                <a:gd name="T4" fmla="*/ 49 w 198"/>
                <a:gd name="T5" fmla="*/ 154 h 267"/>
                <a:gd name="T6" fmla="*/ 71 w 198"/>
                <a:gd name="T7" fmla="*/ 110 h 267"/>
                <a:gd name="T8" fmla="*/ 71 w 198"/>
                <a:gd name="T9" fmla="*/ 110 h 267"/>
                <a:gd name="T10" fmla="*/ 94 w 198"/>
                <a:gd name="T11" fmla="*/ 64 h 267"/>
                <a:gd name="T12" fmla="*/ 94 w 198"/>
                <a:gd name="T13" fmla="*/ 62 h 267"/>
                <a:gd name="T14" fmla="*/ 125 w 198"/>
                <a:gd name="T15" fmla="*/ 7 h 267"/>
                <a:gd name="T16" fmla="*/ 186 w 198"/>
                <a:gd name="T17" fmla="*/ 90 h 267"/>
                <a:gd name="T18" fmla="*/ 178 w 198"/>
                <a:gd name="T19" fmla="*/ 120 h 267"/>
                <a:gd name="T20" fmla="*/ 143 w 198"/>
                <a:gd name="T21" fmla="*/ 172 h 267"/>
                <a:gd name="T22" fmla="*/ 71 w 198"/>
                <a:gd name="T23" fmla="*/ 22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8" h="267">
                  <a:moveTo>
                    <a:pt x="71" y="223"/>
                  </a:moveTo>
                  <a:cubicBezTo>
                    <a:pt x="49" y="233"/>
                    <a:pt x="33" y="266"/>
                    <a:pt x="0" y="244"/>
                  </a:cubicBezTo>
                  <a:cubicBezTo>
                    <a:pt x="17" y="214"/>
                    <a:pt x="33" y="183"/>
                    <a:pt x="49" y="154"/>
                  </a:cubicBezTo>
                  <a:cubicBezTo>
                    <a:pt x="67" y="145"/>
                    <a:pt x="58" y="120"/>
                    <a:pt x="71" y="110"/>
                  </a:cubicBezTo>
                  <a:lnTo>
                    <a:pt x="71" y="110"/>
                  </a:lnTo>
                  <a:cubicBezTo>
                    <a:pt x="87" y="99"/>
                    <a:pt x="82" y="78"/>
                    <a:pt x="94" y="64"/>
                  </a:cubicBezTo>
                  <a:lnTo>
                    <a:pt x="94" y="62"/>
                  </a:lnTo>
                  <a:cubicBezTo>
                    <a:pt x="113" y="49"/>
                    <a:pt x="102" y="20"/>
                    <a:pt x="125" y="7"/>
                  </a:cubicBezTo>
                  <a:cubicBezTo>
                    <a:pt x="194" y="0"/>
                    <a:pt x="197" y="39"/>
                    <a:pt x="186" y="90"/>
                  </a:cubicBezTo>
                  <a:cubicBezTo>
                    <a:pt x="184" y="101"/>
                    <a:pt x="181" y="111"/>
                    <a:pt x="178" y="120"/>
                  </a:cubicBezTo>
                  <a:cubicBezTo>
                    <a:pt x="168" y="139"/>
                    <a:pt x="155" y="156"/>
                    <a:pt x="143" y="172"/>
                  </a:cubicBezTo>
                  <a:cubicBezTo>
                    <a:pt x="123" y="195"/>
                    <a:pt x="102" y="215"/>
                    <a:pt x="71" y="223"/>
                  </a:cubicBezTo>
                </a:path>
              </a:pathLst>
            </a:custGeom>
            <a:solidFill>
              <a:srgbClr val="C7C7C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25" name="Forme libre 2224"/>
            <p:cNvSpPr>
              <a:spLocks noChangeArrowheads="1"/>
            </p:cNvSpPr>
            <p:nvPr userDrawn="1"/>
          </p:nvSpPr>
          <p:spPr bwMode="auto">
            <a:xfrm>
              <a:off x="3270250" y="6038850"/>
              <a:ext cx="47625" cy="84138"/>
            </a:xfrm>
            <a:custGeom>
              <a:avLst/>
              <a:gdLst>
                <a:gd name="T0" fmla="*/ 108 w 133"/>
                <a:gd name="T1" fmla="*/ 0 h 232"/>
                <a:gd name="T2" fmla="*/ 132 w 133"/>
                <a:gd name="T3" fmla="*/ 44 h 232"/>
                <a:gd name="T4" fmla="*/ 16 w 133"/>
                <a:gd name="T5" fmla="*/ 231 h 232"/>
                <a:gd name="T6" fmla="*/ 35 w 133"/>
                <a:gd name="T7" fmla="*/ 148 h 232"/>
                <a:gd name="T8" fmla="*/ 105 w 133"/>
                <a:gd name="T9" fmla="*/ 20 h 232"/>
                <a:gd name="T10" fmla="*/ 102 w 133"/>
                <a:gd name="T11" fmla="*/ 6 h 232"/>
                <a:gd name="T12" fmla="*/ 108 w 133"/>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133" h="232">
                  <a:moveTo>
                    <a:pt x="108" y="0"/>
                  </a:moveTo>
                  <a:cubicBezTo>
                    <a:pt x="116" y="15"/>
                    <a:pt x="125" y="29"/>
                    <a:pt x="132" y="44"/>
                  </a:cubicBezTo>
                  <a:cubicBezTo>
                    <a:pt x="108" y="115"/>
                    <a:pt x="77" y="182"/>
                    <a:pt x="16" y="231"/>
                  </a:cubicBezTo>
                  <a:cubicBezTo>
                    <a:pt x="0" y="199"/>
                    <a:pt x="16" y="173"/>
                    <a:pt x="35" y="148"/>
                  </a:cubicBezTo>
                  <a:cubicBezTo>
                    <a:pt x="62" y="108"/>
                    <a:pt x="90" y="67"/>
                    <a:pt x="105" y="20"/>
                  </a:cubicBezTo>
                  <a:cubicBezTo>
                    <a:pt x="100" y="15"/>
                    <a:pt x="99" y="11"/>
                    <a:pt x="102" y="6"/>
                  </a:cubicBezTo>
                  <a:cubicBezTo>
                    <a:pt x="103" y="2"/>
                    <a:pt x="105" y="0"/>
                    <a:pt x="108" y="0"/>
                  </a:cubicBezTo>
                </a:path>
              </a:pathLst>
            </a:custGeom>
            <a:solidFill>
              <a:srgbClr val="99999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26" name="Forme libre 2225"/>
            <p:cNvSpPr>
              <a:spLocks noChangeArrowheads="1"/>
            </p:cNvSpPr>
            <p:nvPr userDrawn="1"/>
          </p:nvSpPr>
          <p:spPr bwMode="auto">
            <a:xfrm>
              <a:off x="3332163" y="6102350"/>
              <a:ext cx="7937" cy="15875"/>
            </a:xfrm>
            <a:custGeom>
              <a:avLst/>
              <a:gdLst>
                <a:gd name="T0" fmla="*/ 23 w 24"/>
                <a:gd name="T1" fmla="*/ 0 h 45"/>
                <a:gd name="T2" fmla="*/ 0 w 24"/>
                <a:gd name="T3" fmla="*/ 44 h 45"/>
                <a:gd name="T4" fmla="*/ 2 w 24"/>
                <a:gd name="T5" fmla="*/ 1 h 45"/>
                <a:gd name="T6" fmla="*/ 23 w 24"/>
                <a:gd name="T7" fmla="*/ 0 h 45"/>
              </a:gdLst>
              <a:ahLst/>
              <a:cxnLst>
                <a:cxn ang="0">
                  <a:pos x="T0" y="T1"/>
                </a:cxn>
                <a:cxn ang="0">
                  <a:pos x="T2" y="T3"/>
                </a:cxn>
                <a:cxn ang="0">
                  <a:pos x="T4" y="T5"/>
                </a:cxn>
                <a:cxn ang="0">
                  <a:pos x="T6" y="T7"/>
                </a:cxn>
              </a:cxnLst>
              <a:rect l="0" t="0" r="r" b="b"/>
              <a:pathLst>
                <a:path w="24" h="45">
                  <a:moveTo>
                    <a:pt x="23" y="0"/>
                  </a:moveTo>
                  <a:cubicBezTo>
                    <a:pt x="23" y="18"/>
                    <a:pt x="14" y="33"/>
                    <a:pt x="0" y="44"/>
                  </a:cubicBezTo>
                  <a:cubicBezTo>
                    <a:pt x="0" y="30"/>
                    <a:pt x="2" y="15"/>
                    <a:pt x="2" y="1"/>
                  </a:cubicBezTo>
                  <a:cubicBezTo>
                    <a:pt x="9" y="0"/>
                    <a:pt x="15" y="0"/>
                    <a:pt x="23" y="0"/>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27" name="Forme libre 2226"/>
            <p:cNvSpPr>
              <a:spLocks noChangeArrowheads="1"/>
            </p:cNvSpPr>
            <p:nvPr userDrawn="1"/>
          </p:nvSpPr>
          <p:spPr bwMode="auto">
            <a:xfrm>
              <a:off x="3109913" y="6211888"/>
              <a:ext cx="9525" cy="7937"/>
            </a:xfrm>
            <a:custGeom>
              <a:avLst/>
              <a:gdLst>
                <a:gd name="T0" fmla="*/ 0 w 25"/>
                <a:gd name="T1" fmla="*/ 0 h 20"/>
                <a:gd name="T2" fmla="*/ 13 w 25"/>
                <a:gd name="T3" fmla="*/ 11 h 20"/>
                <a:gd name="T4" fmla="*/ 0 w 25"/>
                <a:gd name="T5" fmla="*/ 0 h 20"/>
                <a:gd name="T6" fmla="*/ 24 w 25"/>
                <a:gd name="T7" fmla="*/ 19 h 20"/>
                <a:gd name="T8" fmla="*/ 13 w 25"/>
                <a:gd name="T9" fmla="*/ 11 h 20"/>
                <a:gd name="T10" fmla="*/ 24 w 25"/>
                <a:gd name="T11" fmla="*/ 19 h 20"/>
              </a:gdLst>
              <a:ahLst/>
              <a:cxnLst>
                <a:cxn ang="0">
                  <a:pos x="T0" y="T1"/>
                </a:cxn>
                <a:cxn ang="0">
                  <a:pos x="T2" y="T3"/>
                </a:cxn>
                <a:cxn ang="0">
                  <a:pos x="T4" y="T5"/>
                </a:cxn>
                <a:cxn ang="0">
                  <a:pos x="T6" y="T7"/>
                </a:cxn>
                <a:cxn ang="0">
                  <a:pos x="T8" y="T9"/>
                </a:cxn>
                <a:cxn ang="0">
                  <a:pos x="T10" y="T11"/>
                </a:cxn>
              </a:cxnLst>
              <a:rect l="0" t="0" r="r" b="b"/>
              <a:pathLst>
                <a:path w="25" h="20">
                  <a:moveTo>
                    <a:pt x="0" y="0"/>
                  </a:moveTo>
                  <a:cubicBezTo>
                    <a:pt x="4" y="3"/>
                    <a:pt x="8" y="7"/>
                    <a:pt x="13" y="11"/>
                  </a:cubicBezTo>
                  <a:cubicBezTo>
                    <a:pt x="8" y="7"/>
                    <a:pt x="4" y="4"/>
                    <a:pt x="0" y="0"/>
                  </a:cubicBezTo>
                  <a:close/>
                  <a:moveTo>
                    <a:pt x="24" y="19"/>
                  </a:moveTo>
                  <a:cubicBezTo>
                    <a:pt x="21" y="17"/>
                    <a:pt x="17" y="14"/>
                    <a:pt x="13" y="11"/>
                  </a:cubicBezTo>
                  <a:cubicBezTo>
                    <a:pt x="16" y="14"/>
                    <a:pt x="20" y="17"/>
                    <a:pt x="24" y="19"/>
                  </a:cubicBezTo>
                  <a:close/>
                </a:path>
              </a:pathLst>
            </a:custGeom>
            <a:solidFill>
              <a:srgbClr val="2B2B2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28" name="Forme libre 2227"/>
            <p:cNvSpPr>
              <a:spLocks noChangeArrowheads="1"/>
            </p:cNvSpPr>
            <p:nvPr userDrawn="1"/>
          </p:nvSpPr>
          <p:spPr bwMode="auto">
            <a:xfrm>
              <a:off x="3200400" y="6211888"/>
              <a:ext cx="9525" cy="6350"/>
            </a:xfrm>
            <a:custGeom>
              <a:avLst/>
              <a:gdLst>
                <a:gd name="T0" fmla="*/ 24 w 25"/>
                <a:gd name="T1" fmla="*/ 0 h 19"/>
                <a:gd name="T2" fmla="*/ 0 w 25"/>
                <a:gd name="T3" fmla="*/ 18 h 19"/>
                <a:gd name="T4" fmla="*/ 24 w 25"/>
                <a:gd name="T5" fmla="*/ 0 h 19"/>
              </a:gdLst>
              <a:ahLst/>
              <a:cxnLst>
                <a:cxn ang="0">
                  <a:pos x="T0" y="T1"/>
                </a:cxn>
                <a:cxn ang="0">
                  <a:pos x="T2" y="T3"/>
                </a:cxn>
                <a:cxn ang="0">
                  <a:pos x="T4" y="T5"/>
                </a:cxn>
              </a:cxnLst>
              <a:rect l="0" t="0" r="r" b="b"/>
              <a:pathLst>
                <a:path w="25" h="19">
                  <a:moveTo>
                    <a:pt x="24" y="0"/>
                  </a:moveTo>
                  <a:cubicBezTo>
                    <a:pt x="16" y="6"/>
                    <a:pt x="7" y="12"/>
                    <a:pt x="0" y="18"/>
                  </a:cubicBezTo>
                  <a:cubicBezTo>
                    <a:pt x="9" y="12"/>
                    <a:pt x="16" y="6"/>
                    <a:pt x="24" y="0"/>
                  </a:cubicBezTo>
                </a:path>
              </a:pathLst>
            </a:custGeom>
            <a:solidFill>
              <a:srgbClr val="2B2B2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29" name="Forme libre 2228"/>
            <p:cNvSpPr>
              <a:spLocks noChangeArrowheads="1"/>
            </p:cNvSpPr>
            <p:nvPr userDrawn="1"/>
          </p:nvSpPr>
          <p:spPr bwMode="auto">
            <a:xfrm>
              <a:off x="3143250" y="6210300"/>
              <a:ext cx="7938" cy="7938"/>
            </a:xfrm>
            <a:custGeom>
              <a:avLst/>
              <a:gdLst>
                <a:gd name="T0" fmla="*/ 23 w 24"/>
                <a:gd name="T1" fmla="*/ 21 h 22"/>
                <a:gd name="T2" fmla="*/ 0 w 24"/>
                <a:gd name="T3" fmla="*/ 0 h 22"/>
                <a:gd name="T4" fmla="*/ 23 w 24"/>
                <a:gd name="T5" fmla="*/ 21 h 22"/>
              </a:gdLst>
              <a:ahLst/>
              <a:cxnLst>
                <a:cxn ang="0">
                  <a:pos x="T0" y="T1"/>
                </a:cxn>
                <a:cxn ang="0">
                  <a:pos x="T2" y="T3"/>
                </a:cxn>
                <a:cxn ang="0">
                  <a:pos x="T4" y="T5"/>
                </a:cxn>
              </a:cxnLst>
              <a:rect l="0" t="0" r="r" b="b"/>
              <a:pathLst>
                <a:path w="24" h="22">
                  <a:moveTo>
                    <a:pt x="23" y="21"/>
                  </a:moveTo>
                  <a:cubicBezTo>
                    <a:pt x="15" y="14"/>
                    <a:pt x="7" y="8"/>
                    <a:pt x="0" y="0"/>
                  </a:cubicBezTo>
                  <a:cubicBezTo>
                    <a:pt x="7" y="8"/>
                    <a:pt x="15" y="15"/>
                    <a:pt x="23" y="21"/>
                  </a:cubicBezTo>
                </a:path>
              </a:pathLst>
            </a:custGeom>
            <a:solidFill>
              <a:srgbClr val="2B2B2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30" name="Forme libre 2229"/>
            <p:cNvSpPr>
              <a:spLocks noChangeArrowheads="1"/>
            </p:cNvSpPr>
            <p:nvPr userDrawn="1"/>
          </p:nvSpPr>
          <p:spPr bwMode="auto">
            <a:xfrm>
              <a:off x="3200400" y="6321425"/>
              <a:ext cx="758825" cy="781050"/>
            </a:xfrm>
            <a:custGeom>
              <a:avLst/>
              <a:gdLst>
                <a:gd name="T0" fmla="*/ 1145 w 2109"/>
                <a:gd name="T1" fmla="*/ 58 h 2171"/>
                <a:gd name="T2" fmla="*/ 1429 w 2109"/>
                <a:gd name="T3" fmla="*/ 82 h 2171"/>
                <a:gd name="T4" fmla="*/ 1452 w 2109"/>
                <a:gd name="T5" fmla="*/ 181 h 2171"/>
                <a:gd name="T6" fmla="*/ 1388 w 2109"/>
                <a:gd name="T7" fmla="*/ 410 h 2171"/>
                <a:gd name="T8" fmla="*/ 1452 w 2109"/>
                <a:gd name="T9" fmla="*/ 542 h 2171"/>
                <a:gd name="T10" fmla="*/ 1611 w 2109"/>
                <a:gd name="T11" fmla="*/ 710 h 2171"/>
                <a:gd name="T12" fmla="*/ 1752 w 2109"/>
                <a:gd name="T13" fmla="*/ 1020 h 2171"/>
                <a:gd name="T14" fmla="*/ 1892 w 2109"/>
                <a:gd name="T15" fmla="*/ 1160 h 2171"/>
                <a:gd name="T16" fmla="*/ 2063 w 2109"/>
                <a:gd name="T17" fmla="*/ 1391 h 2171"/>
                <a:gd name="T18" fmla="*/ 2051 w 2109"/>
                <a:gd name="T19" fmla="*/ 1444 h 2171"/>
                <a:gd name="T20" fmla="*/ 2062 w 2109"/>
                <a:gd name="T21" fmla="*/ 1621 h 2171"/>
                <a:gd name="T22" fmla="*/ 2056 w 2109"/>
                <a:gd name="T23" fmla="*/ 1771 h 2171"/>
                <a:gd name="T24" fmla="*/ 1979 w 2109"/>
                <a:gd name="T25" fmla="*/ 1910 h 2171"/>
                <a:gd name="T26" fmla="*/ 1848 w 2109"/>
                <a:gd name="T27" fmla="*/ 2121 h 2171"/>
                <a:gd name="T28" fmla="*/ 1729 w 2109"/>
                <a:gd name="T29" fmla="*/ 2137 h 2171"/>
                <a:gd name="T30" fmla="*/ 1480 w 2109"/>
                <a:gd name="T31" fmla="*/ 1678 h 2171"/>
                <a:gd name="T32" fmla="*/ 1443 w 2109"/>
                <a:gd name="T33" fmla="*/ 1478 h 2171"/>
                <a:gd name="T34" fmla="*/ 1408 w 2109"/>
                <a:gd name="T35" fmla="*/ 1420 h 2171"/>
                <a:gd name="T36" fmla="*/ 1113 w 2109"/>
                <a:gd name="T37" fmla="*/ 1189 h 2171"/>
                <a:gd name="T38" fmla="*/ 580 w 2109"/>
                <a:gd name="T39" fmla="*/ 926 h 2171"/>
                <a:gd name="T40" fmla="*/ 368 w 2109"/>
                <a:gd name="T41" fmla="*/ 737 h 2171"/>
                <a:gd name="T42" fmla="*/ 324 w 2109"/>
                <a:gd name="T43" fmla="*/ 694 h 2171"/>
                <a:gd name="T44" fmla="*/ 136 w 2109"/>
                <a:gd name="T45" fmla="*/ 584 h 2171"/>
                <a:gd name="T46" fmla="*/ 46 w 2109"/>
                <a:gd name="T47" fmla="*/ 540 h 2171"/>
                <a:gd name="T48" fmla="*/ 46 w 2109"/>
                <a:gd name="T49" fmla="*/ 540 h 2171"/>
                <a:gd name="T50" fmla="*/ 23 w 2109"/>
                <a:gd name="T51" fmla="*/ 517 h 2171"/>
                <a:gd name="T52" fmla="*/ 23 w 2109"/>
                <a:gd name="T53" fmla="*/ 517 h 2171"/>
                <a:gd name="T54" fmla="*/ 0 w 2109"/>
                <a:gd name="T55" fmla="*/ 494 h 2171"/>
                <a:gd name="T56" fmla="*/ 0 w 2109"/>
                <a:gd name="T57" fmla="*/ 494 h 2171"/>
                <a:gd name="T58" fmla="*/ 69 w 2109"/>
                <a:gd name="T59" fmla="*/ 380 h 2171"/>
                <a:gd name="T60" fmla="*/ 623 w 2109"/>
                <a:gd name="T61" fmla="*/ 690 h 2171"/>
                <a:gd name="T62" fmla="*/ 1089 w 2109"/>
                <a:gd name="T63" fmla="*/ 791 h 2171"/>
                <a:gd name="T64" fmla="*/ 1155 w 2109"/>
                <a:gd name="T65" fmla="*/ 737 h 2171"/>
                <a:gd name="T66" fmla="*/ 1185 w 2109"/>
                <a:gd name="T67" fmla="*/ 606 h 2171"/>
                <a:gd name="T68" fmla="*/ 1145 w 2109"/>
                <a:gd name="T69" fmla="*/ 58 h 2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09" h="2171">
                  <a:moveTo>
                    <a:pt x="1145" y="58"/>
                  </a:moveTo>
                  <a:cubicBezTo>
                    <a:pt x="1263" y="0"/>
                    <a:pt x="1344" y="7"/>
                    <a:pt x="1429" y="82"/>
                  </a:cubicBezTo>
                  <a:cubicBezTo>
                    <a:pt x="1462" y="111"/>
                    <a:pt x="1477" y="140"/>
                    <a:pt x="1452" y="181"/>
                  </a:cubicBezTo>
                  <a:cubicBezTo>
                    <a:pt x="1410" y="251"/>
                    <a:pt x="1404" y="332"/>
                    <a:pt x="1388" y="410"/>
                  </a:cubicBezTo>
                  <a:cubicBezTo>
                    <a:pt x="1376" y="473"/>
                    <a:pt x="1397" y="517"/>
                    <a:pt x="1452" y="542"/>
                  </a:cubicBezTo>
                  <a:cubicBezTo>
                    <a:pt x="1530" y="575"/>
                    <a:pt x="1567" y="638"/>
                    <a:pt x="1611" y="710"/>
                  </a:cubicBezTo>
                  <a:cubicBezTo>
                    <a:pt x="1672" y="809"/>
                    <a:pt x="1706" y="916"/>
                    <a:pt x="1752" y="1020"/>
                  </a:cubicBezTo>
                  <a:cubicBezTo>
                    <a:pt x="1781" y="1085"/>
                    <a:pt x="1820" y="1133"/>
                    <a:pt x="1892" y="1160"/>
                  </a:cubicBezTo>
                  <a:cubicBezTo>
                    <a:pt x="1995" y="1200"/>
                    <a:pt x="2014" y="1308"/>
                    <a:pt x="2063" y="1391"/>
                  </a:cubicBezTo>
                  <a:cubicBezTo>
                    <a:pt x="2072" y="1407"/>
                    <a:pt x="2065" y="1429"/>
                    <a:pt x="2051" y="1444"/>
                  </a:cubicBezTo>
                  <a:cubicBezTo>
                    <a:pt x="1999" y="1507"/>
                    <a:pt x="2017" y="1566"/>
                    <a:pt x="2062" y="1621"/>
                  </a:cubicBezTo>
                  <a:cubicBezTo>
                    <a:pt x="2106" y="1676"/>
                    <a:pt x="2108" y="1722"/>
                    <a:pt x="2056" y="1771"/>
                  </a:cubicBezTo>
                  <a:cubicBezTo>
                    <a:pt x="2016" y="1809"/>
                    <a:pt x="1996" y="1860"/>
                    <a:pt x="1979" y="1910"/>
                  </a:cubicBezTo>
                  <a:cubicBezTo>
                    <a:pt x="1952" y="1991"/>
                    <a:pt x="1895" y="2053"/>
                    <a:pt x="1848" y="2121"/>
                  </a:cubicBezTo>
                  <a:cubicBezTo>
                    <a:pt x="1814" y="2168"/>
                    <a:pt x="1769" y="2170"/>
                    <a:pt x="1729" y="2137"/>
                  </a:cubicBezTo>
                  <a:cubicBezTo>
                    <a:pt x="1582" y="2020"/>
                    <a:pt x="1465" y="1882"/>
                    <a:pt x="1480" y="1678"/>
                  </a:cubicBezTo>
                  <a:cubicBezTo>
                    <a:pt x="1486" y="1606"/>
                    <a:pt x="1460" y="1543"/>
                    <a:pt x="1443" y="1478"/>
                  </a:cubicBezTo>
                  <a:cubicBezTo>
                    <a:pt x="1429" y="1459"/>
                    <a:pt x="1411" y="1440"/>
                    <a:pt x="1408" y="1420"/>
                  </a:cubicBezTo>
                  <a:cubicBezTo>
                    <a:pt x="1381" y="1250"/>
                    <a:pt x="1242" y="1206"/>
                    <a:pt x="1113" y="1189"/>
                  </a:cubicBezTo>
                  <a:cubicBezTo>
                    <a:pt x="900" y="1162"/>
                    <a:pt x="753" y="1024"/>
                    <a:pt x="580" y="926"/>
                  </a:cubicBezTo>
                  <a:cubicBezTo>
                    <a:pt x="495" y="878"/>
                    <a:pt x="423" y="820"/>
                    <a:pt x="368" y="737"/>
                  </a:cubicBezTo>
                  <a:cubicBezTo>
                    <a:pt x="357" y="720"/>
                    <a:pt x="347" y="696"/>
                    <a:pt x="324" y="694"/>
                  </a:cubicBezTo>
                  <a:cubicBezTo>
                    <a:pt x="241" y="690"/>
                    <a:pt x="185" y="642"/>
                    <a:pt x="136" y="584"/>
                  </a:cubicBezTo>
                  <a:cubicBezTo>
                    <a:pt x="112" y="555"/>
                    <a:pt x="69" y="568"/>
                    <a:pt x="46" y="540"/>
                  </a:cubicBezTo>
                  <a:lnTo>
                    <a:pt x="46" y="540"/>
                  </a:lnTo>
                  <a:cubicBezTo>
                    <a:pt x="38" y="532"/>
                    <a:pt x="31" y="525"/>
                    <a:pt x="23" y="517"/>
                  </a:cubicBezTo>
                  <a:lnTo>
                    <a:pt x="23" y="517"/>
                  </a:lnTo>
                  <a:cubicBezTo>
                    <a:pt x="15" y="510"/>
                    <a:pt x="8" y="502"/>
                    <a:pt x="0" y="494"/>
                  </a:cubicBezTo>
                  <a:lnTo>
                    <a:pt x="0" y="494"/>
                  </a:lnTo>
                  <a:cubicBezTo>
                    <a:pt x="2" y="442"/>
                    <a:pt x="26" y="406"/>
                    <a:pt x="69" y="380"/>
                  </a:cubicBezTo>
                  <a:cubicBezTo>
                    <a:pt x="246" y="496"/>
                    <a:pt x="443" y="577"/>
                    <a:pt x="623" y="690"/>
                  </a:cubicBezTo>
                  <a:cubicBezTo>
                    <a:pt x="758" y="774"/>
                    <a:pt x="913" y="850"/>
                    <a:pt x="1089" y="791"/>
                  </a:cubicBezTo>
                  <a:cubicBezTo>
                    <a:pt x="1121" y="780"/>
                    <a:pt x="1145" y="769"/>
                    <a:pt x="1155" y="737"/>
                  </a:cubicBezTo>
                  <a:cubicBezTo>
                    <a:pt x="1167" y="693"/>
                    <a:pt x="1197" y="645"/>
                    <a:pt x="1185" y="606"/>
                  </a:cubicBezTo>
                  <a:cubicBezTo>
                    <a:pt x="1127" y="424"/>
                    <a:pt x="1181" y="238"/>
                    <a:pt x="1145" y="58"/>
                  </a:cubicBezTo>
                </a:path>
              </a:pathLst>
            </a:custGeom>
            <a:solidFill>
              <a:srgbClr val="24242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31" name="Forme libre 2230"/>
            <p:cNvSpPr>
              <a:spLocks noChangeArrowheads="1"/>
            </p:cNvSpPr>
            <p:nvPr userDrawn="1"/>
          </p:nvSpPr>
          <p:spPr bwMode="auto">
            <a:xfrm>
              <a:off x="3216275" y="6342063"/>
              <a:ext cx="438150" cy="307975"/>
            </a:xfrm>
            <a:custGeom>
              <a:avLst/>
              <a:gdLst>
                <a:gd name="T0" fmla="*/ 1101 w 1217"/>
                <a:gd name="T1" fmla="*/ 0 h 854"/>
                <a:gd name="T2" fmla="*/ 1184 w 1217"/>
                <a:gd name="T3" fmla="*/ 151 h 854"/>
                <a:gd name="T4" fmla="*/ 1198 w 1217"/>
                <a:gd name="T5" fmla="*/ 461 h 854"/>
                <a:gd name="T6" fmla="*/ 1204 w 1217"/>
                <a:gd name="T7" fmla="*/ 572 h 854"/>
                <a:gd name="T8" fmla="*/ 1166 w 1217"/>
                <a:gd name="T9" fmla="*/ 749 h 854"/>
                <a:gd name="T10" fmla="*/ 1068 w 1217"/>
                <a:gd name="T11" fmla="*/ 809 h 854"/>
                <a:gd name="T12" fmla="*/ 920 w 1217"/>
                <a:gd name="T13" fmla="*/ 824 h 854"/>
                <a:gd name="T14" fmla="*/ 805 w 1217"/>
                <a:gd name="T15" fmla="*/ 812 h 854"/>
                <a:gd name="T16" fmla="*/ 623 w 1217"/>
                <a:gd name="T17" fmla="*/ 725 h 854"/>
                <a:gd name="T18" fmla="*/ 562 w 1217"/>
                <a:gd name="T19" fmla="*/ 697 h 854"/>
                <a:gd name="T20" fmla="*/ 200 w 1217"/>
                <a:gd name="T21" fmla="*/ 487 h 854"/>
                <a:gd name="T22" fmla="*/ 23 w 1217"/>
                <a:gd name="T23" fmla="*/ 320 h 854"/>
                <a:gd name="T24" fmla="*/ 0 w 1217"/>
                <a:gd name="T25" fmla="*/ 181 h 854"/>
                <a:gd name="T26" fmla="*/ 3 w 1217"/>
                <a:gd name="T27" fmla="*/ 171 h 854"/>
                <a:gd name="T28" fmla="*/ 14 w 1217"/>
                <a:gd name="T29" fmla="*/ 152 h 854"/>
                <a:gd name="T30" fmla="*/ 31 w 1217"/>
                <a:gd name="T31" fmla="*/ 140 h 854"/>
                <a:gd name="T32" fmla="*/ 48 w 1217"/>
                <a:gd name="T33" fmla="*/ 128 h 854"/>
                <a:gd name="T34" fmla="*/ 58 w 1217"/>
                <a:gd name="T35" fmla="*/ 111 h 854"/>
                <a:gd name="T36" fmla="*/ 55 w 1217"/>
                <a:gd name="T37" fmla="*/ 93 h 854"/>
                <a:gd name="T38" fmla="*/ 46 w 1217"/>
                <a:gd name="T39" fmla="*/ 90 h 854"/>
                <a:gd name="T40" fmla="*/ 46 w 1217"/>
                <a:gd name="T41" fmla="*/ 48 h 854"/>
                <a:gd name="T42" fmla="*/ 185 w 1217"/>
                <a:gd name="T43" fmla="*/ 67 h 854"/>
                <a:gd name="T44" fmla="*/ 463 w 1217"/>
                <a:gd name="T45" fmla="*/ 122 h 854"/>
                <a:gd name="T46" fmla="*/ 509 w 1217"/>
                <a:gd name="T47" fmla="*/ 102 h 854"/>
                <a:gd name="T48" fmla="*/ 572 w 1217"/>
                <a:gd name="T49" fmla="*/ 50 h 854"/>
                <a:gd name="T50" fmla="*/ 634 w 1217"/>
                <a:gd name="T51" fmla="*/ 105 h 854"/>
                <a:gd name="T52" fmla="*/ 721 w 1217"/>
                <a:gd name="T53" fmla="*/ 151 h 854"/>
                <a:gd name="T54" fmla="*/ 937 w 1217"/>
                <a:gd name="T55" fmla="*/ 62 h 854"/>
                <a:gd name="T56" fmla="*/ 962 w 1217"/>
                <a:gd name="T57" fmla="*/ 45 h 854"/>
                <a:gd name="T58" fmla="*/ 1101 w 1217"/>
                <a:gd name="T59" fmla="*/ 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17" h="854">
                  <a:moveTo>
                    <a:pt x="1101" y="0"/>
                  </a:moveTo>
                  <a:cubicBezTo>
                    <a:pt x="1187" y="32"/>
                    <a:pt x="1216" y="67"/>
                    <a:pt x="1184" y="151"/>
                  </a:cubicBezTo>
                  <a:cubicBezTo>
                    <a:pt x="1141" y="261"/>
                    <a:pt x="1164" y="358"/>
                    <a:pt x="1198" y="461"/>
                  </a:cubicBezTo>
                  <a:cubicBezTo>
                    <a:pt x="1210" y="497"/>
                    <a:pt x="1216" y="536"/>
                    <a:pt x="1204" y="572"/>
                  </a:cubicBezTo>
                  <a:cubicBezTo>
                    <a:pt x="1185" y="630"/>
                    <a:pt x="1175" y="690"/>
                    <a:pt x="1166" y="749"/>
                  </a:cubicBezTo>
                  <a:cubicBezTo>
                    <a:pt x="1156" y="809"/>
                    <a:pt x="1124" y="830"/>
                    <a:pt x="1068" y="809"/>
                  </a:cubicBezTo>
                  <a:cubicBezTo>
                    <a:pt x="1011" y="786"/>
                    <a:pt x="969" y="788"/>
                    <a:pt x="920" y="824"/>
                  </a:cubicBezTo>
                  <a:cubicBezTo>
                    <a:pt x="882" y="853"/>
                    <a:pt x="839" y="844"/>
                    <a:pt x="805" y="812"/>
                  </a:cubicBezTo>
                  <a:cubicBezTo>
                    <a:pt x="753" y="763"/>
                    <a:pt x="694" y="736"/>
                    <a:pt x="623" y="725"/>
                  </a:cubicBezTo>
                  <a:cubicBezTo>
                    <a:pt x="602" y="722"/>
                    <a:pt x="576" y="713"/>
                    <a:pt x="562" y="697"/>
                  </a:cubicBezTo>
                  <a:cubicBezTo>
                    <a:pt x="462" y="594"/>
                    <a:pt x="321" y="557"/>
                    <a:pt x="200" y="487"/>
                  </a:cubicBezTo>
                  <a:cubicBezTo>
                    <a:pt x="130" y="444"/>
                    <a:pt x="49" y="412"/>
                    <a:pt x="23" y="320"/>
                  </a:cubicBezTo>
                  <a:cubicBezTo>
                    <a:pt x="78" y="247"/>
                    <a:pt x="78" y="247"/>
                    <a:pt x="0" y="181"/>
                  </a:cubicBezTo>
                  <a:lnTo>
                    <a:pt x="3" y="171"/>
                  </a:lnTo>
                  <a:cubicBezTo>
                    <a:pt x="7" y="163"/>
                    <a:pt x="10" y="157"/>
                    <a:pt x="14" y="152"/>
                  </a:cubicBezTo>
                  <a:cubicBezTo>
                    <a:pt x="20" y="148"/>
                    <a:pt x="25" y="143"/>
                    <a:pt x="31" y="140"/>
                  </a:cubicBezTo>
                  <a:cubicBezTo>
                    <a:pt x="37" y="137"/>
                    <a:pt x="43" y="133"/>
                    <a:pt x="48" y="128"/>
                  </a:cubicBezTo>
                  <a:cubicBezTo>
                    <a:pt x="52" y="124"/>
                    <a:pt x="55" y="117"/>
                    <a:pt x="58" y="111"/>
                  </a:cubicBezTo>
                  <a:cubicBezTo>
                    <a:pt x="62" y="105"/>
                    <a:pt x="60" y="99"/>
                    <a:pt x="55" y="93"/>
                  </a:cubicBezTo>
                  <a:lnTo>
                    <a:pt x="46" y="90"/>
                  </a:lnTo>
                  <a:cubicBezTo>
                    <a:pt x="23" y="76"/>
                    <a:pt x="26" y="62"/>
                    <a:pt x="46" y="48"/>
                  </a:cubicBezTo>
                  <a:cubicBezTo>
                    <a:pt x="98" y="12"/>
                    <a:pt x="142" y="36"/>
                    <a:pt x="185" y="67"/>
                  </a:cubicBezTo>
                  <a:cubicBezTo>
                    <a:pt x="274" y="102"/>
                    <a:pt x="375" y="77"/>
                    <a:pt x="463" y="122"/>
                  </a:cubicBezTo>
                  <a:cubicBezTo>
                    <a:pt x="481" y="131"/>
                    <a:pt x="503" y="125"/>
                    <a:pt x="509" y="102"/>
                  </a:cubicBezTo>
                  <a:cubicBezTo>
                    <a:pt x="518" y="68"/>
                    <a:pt x="533" y="47"/>
                    <a:pt x="572" y="50"/>
                  </a:cubicBezTo>
                  <a:cubicBezTo>
                    <a:pt x="607" y="51"/>
                    <a:pt x="628" y="70"/>
                    <a:pt x="634" y="105"/>
                  </a:cubicBezTo>
                  <a:cubicBezTo>
                    <a:pt x="645" y="155"/>
                    <a:pt x="682" y="161"/>
                    <a:pt x="721" y="151"/>
                  </a:cubicBezTo>
                  <a:cubicBezTo>
                    <a:pt x="798" y="131"/>
                    <a:pt x="882" y="131"/>
                    <a:pt x="937" y="62"/>
                  </a:cubicBezTo>
                  <a:cubicBezTo>
                    <a:pt x="938" y="47"/>
                    <a:pt x="944" y="38"/>
                    <a:pt x="962" y="45"/>
                  </a:cubicBezTo>
                  <a:cubicBezTo>
                    <a:pt x="1008" y="29"/>
                    <a:pt x="1056" y="15"/>
                    <a:pt x="1101" y="0"/>
                  </a:cubicBezTo>
                </a:path>
              </a:pathLst>
            </a:custGeom>
            <a:solidFill>
              <a:srgbClr val="1C1C1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32" name="Forme libre 2231"/>
            <p:cNvSpPr>
              <a:spLocks noChangeArrowheads="1"/>
            </p:cNvSpPr>
            <p:nvPr userDrawn="1"/>
          </p:nvSpPr>
          <p:spPr bwMode="auto">
            <a:xfrm>
              <a:off x="3206750" y="6370638"/>
              <a:ext cx="42863" cy="38100"/>
            </a:xfrm>
            <a:custGeom>
              <a:avLst/>
              <a:gdLst>
                <a:gd name="T0" fmla="*/ 119 w 120"/>
                <a:gd name="T1" fmla="*/ 18 h 108"/>
                <a:gd name="T2" fmla="*/ 98 w 120"/>
                <a:gd name="T3" fmla="*/ 61 h 108"/>
                <a:gd name="T4" fmla="*/ 75 w 120"/>
                <a:gd name="T5" fmla="*/ 84 h 108"/>
                <a:gd name="T6" fmla="*/ 75 w 120"/>
                <a:gd name="T7" fmla="*/ 84 h 108"/>
                <a:gd name="T8" fmla="*/ 29 w 120"/>
                <a:gd name="T9" fmla="*/ 107 h 108"/>
                <a:gd name="T10" fmla="*/ 29 w 120"/>
                <a:gd name="T11" fmla="*/ 107 h 108"/>
                <a:gd name="T12" fmla="*/ 20 w 120"/>
                <a:gd name="T13" fmla="*/ 53 h 108"/>
                <a:gd name="T14" fmla="*/ 73 w 120"/>
                <a:gd name="T15" fmla="*/ 15 h 108"/>
                <a:gd name="T16" fmla="*/ 75 w 120"/>
                <a:gd name="T17" fmla="*/ 14 h 108"/>
                <a:gd name="T18" fmla="*/ 119 w 120"/>
                <a:gd name="T19" fmla="*/ 1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08">
                  <a:moveTo>
                    <a:pt x="119" y="18"/>
                  </a:moveTo>
                  <a:cubicBezTo>
                    <a:pt x="111" y="32"/>
                    <a:pt x="105" y="46"/>
                    <a:pt x="98" y="61"/>
                  </a:cubicBezTo>
                  <a:cubicBezTo>
                    <a:pt x="89" y="67"/>
                    <a:pt x="82" y="76"/>
                    <a:pt x="75" y="84"/>
                  </a:cubicBezTo>
                  <a:lnTo>
                    <a:pt x="75" y="84"/>
                  </a:lnTo>
                  <a:cubicBezTo>
                    <a:pt x="63" y="98"/>
                    <a:pt x="41" y="93"/>
                    <a:pt x="29" y="107"/>
                  </a:cubicBezTo>
                  <a:lnTo>
                    <a:pt x="29" y="107"/>
                  </a:lnTo>
                  <a:cubicBezTo>
                    <a:pt x="1" y="93"/>
                    <a:pt x="0" y="73"/>
                    <a:pt x="20" y="53"/>
                  </a:cubicBezTo>
                  <a:cubicBezTo>
                    <a:pt x="35" y="38"/>
                    <a:pt x="55" y="27"/>
                    <a:pt x="73" y="15"/>
                  </a:cubicBezTo>
                  <a:lnTo>
                    <a:pt x="75" y="14"/>
                  </a:lnTo>
                  <a:cubicBezTo>
                    <a:pt x="92" y="1"/>
                    <a:pt x="107" y="0"/>
                    <a:pt x="119" y="18"/>
                  </a:cubicBezTo>
                </a:path>
              </a:pathLst>
            </a:custGeom>
            <a:solidFill>
              <a:srgbClr val="60606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33" name="Forme libre 2232"/>
            <p:cNvSpPr>
              <a:spLocks noChangeArrowheads="1"/>
            </p:cNvSpPr>
            <p:nvPr userDrawn="1"/>
          </p:nvSpPr>
          <p:spPr bwMode="auto">
            <a:xfrm>
              <a:off x="3857625" y="6265863"/>
              <a:ext cx="452438" cy="66675"/>
            </a:xfrm>
            <a:custGeom>
              <a:avLst/>
              <a:gdLst>
                <a:gd name="T0" fmla="*/ 876 w 1257"/>
                <a:gd name="T1" fmla="*/ 9 h 186"/>
                <a:gd name="T2" fmla="*/ 1256 w 1257"/>
                <a:gd name="T3" fmla="*/ 9 h 186"/>
                <a:gd name="T4" fmla="*/ 1171 w 1257"/>
                <a:gd name="T5" fmla="*/ 75 h 186"/>
                <a:gd name="T6" fmla="*/ 439 w 1257"/>
                <a:gd name="T7" fmla="*/ 151 h 186"/>
                <a:gd name="T8" fmla="*/ 137 w 1257"/>
                <a:gd name="T9" fmla="*/ 167 h 186"/>
                <a:gd name="T10" fmla="*/ 0 w 1257"/>
                <a:gd name="T11" fmla="*/ 57 h 186"/>
                <a:gd name="T12" fmla="*/ 148 w 1257"/>
                <a:gd name="T13" fmla="*/ 49 h 186"/>
                <a:gd name="T14" fmla="*/ 237 w 1257"/>
                <a:gd name="T15" fmla="*/ 78 h 186"/>
                <a:gd name="T16" fmla="*/ 242 w 1257"/>
                <a:gd name="T17" fmla="*/ 41 h 186"/>
                <a:gd name="T18" fmla="*/ 448 w 1257"/>
                <a:gd name="T19" fmla="*/ 8 h 186"/>
                <a:gd name="T20" fmla="*/ 876 w 1257"/>
                <a:gd name="T21" fmla="*/ 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7" h="186">
                  <a:moveTo>
                    <a:pt x="876" y="9"/>
                  </a:moveTo>
                  <a:cubicBezTo>
                    <a:pt x="998" y="46"/>
                    <a:pt x="1123" y="5"/>
                    <a:pt x="1256" y="9"/>
                  </a:cubicBezTo>
                  <a:cubicBezTo>
                    <a:pt x="1236" y="55"/>
                    <a:pt x="1192" y="52"/>
                    <a:pt x="1171" y="75"/>
                  </a:cubicBezTo>
                  <a:cubicBezTo>
                    <a:pt x="930" y="121"/>
                    <a:pt x="687" y="159"/>
                    <a:pt x="439" y="151"/>
                  </a:cubicBezTo>
                  <a:cubicBezTo>
                    <a:pt x="340" y="148"/>
                    <a:pt x="241" y="185"/>
                    <a:pt x="137" y="167"/>
                  </a:cubicBezTo>
                  <a:cubicBezTo>
                    <a:pt x="68" y="154"/>
                    <a:pt x="12" y="136"/>
                    <a:pt x="0" y="57"/>
                  </a:cubicBezTo>
                  <a:cubicBezTo>
                    <a:pt x="45" y="3"/>
                    <a:pt x="108" y="32"/>
                    <a:pt x="148" y="49"/>
                  </a:cubicBezTo>
                  <a:cubicBezTo>
                    <a:pt x="177" y="61"/>
                    <a:pt x="207" y="70"/>
                    <a:pt x="237" y="78"/>
                  </a:cubicBezTo>
                  <a:cubicBezTo>
                    <a:pt x="232" y="72"/>
                    <a:pt x="233" y="61"/>
                    <a:pt x="242" y="41"/>
                  </a:cubicBezTo>
                  <a:cubicBezTo>
                    <a:pt x="308" y="12"/>
                    <a:pt x="375" y="0"/>
                    <a:pt x="448" y="8"/>
                  </a:cubicBezTo>
                  <a:cubicBezTo>
                    <a:pt x="589" y="25"/>
                    <a:pt x="733" y="11"/>
                    <a:pt x="876" y="9"/>
                  </a:cubicBezTo>
                </a:path>
              </a:pathLst>
            </a:custGeom>
            <a:solidFill>
              <a:srgbClr val="B6B6B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34" name="Forme libre 2233"/>
            <p:cNvSpPr>
              <a:spLocks noChangeArrowheads="1"/>
            </p:cNvSpPr>
            <p:nvPr userDrawn="1"/>
          </p:nvSpPr>
          <p:spPr bwMode="auto">
            <a:xfrm>
              <a:off x="3765550" y="6223000"/>
              <a:ext cx="371475" cy="92075"/>
            </a:xfrm>
            <a:custGeom>
              <a:avLst/>
              <a:gdLst>
                <a:gd name="T0" fmla="*/ 490 w 1030"/>
                <a:gd name="T1" fmla="*/ 168 h 256"/>
                <a:gd name="T2" fmla="*/ 801 w 1030"/>
                <a:gd name="T3" fmla="*/ 215 h 256"/>
                <a:gd name="T4" fmla="*/ 1029 w 1030"/>
                <a:gd name="T5" fmla="*/ 215 h 256"/>
                <a:gd name="T6" fmla="*/ 253 w 1030"/>
                <a:gd name="T7" fmla="*/ 173 h 256"/>
                <a:gd name="T8" fmla="*/ 125 w 1030"/>
                <a:gd name="T9" fmla="*/ 141 h 256"/>
                <a:gd name="T10" fmla="*/ 9 w 1030"/>
                <a:gd name="T11" fmla="*/ 78 h 256"/>
                <a:gd name="T12" fmla="*/ 83 w 1030"/>
                <a:gd name="T13" fmla="*/ 0 h 256"/>
                <a:gd name="T14" fmla="*/ 175 w 1030"/>
                <a:gd name="T15" fmla="*/ 43 h 256"/>
                <a:gd name="T16" fmla="*/ 251 w 1030"/>
                <a:gd name="T17" fmla="*/ 70 h 256"/>
                <a:gd name="T18" fmla="*/ 363 w 1030"/>
                <a:gd name="T19" fmla="*/ 95 h 256"/>
                <a:gd name="T20" fmla="*/ 490 w 1030"/>
                <a:gd name="T21" fmla="*/ 16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0" h="256">
                  <a:moveTo>
                    <a:pt x="490" y="168"/>
                  </a:moveTo>
                  <a:cubicBezTo>
                    <a:pt x="590" y="205"/>
                    <a:pt x="696" y="209"/>
                    <a:pt x="801" y="215"/>
                  </a:cubicBezTo>
                  <a:cubicBezTo>
                    <a:pt x="868" y="219"/>
                    <a:pt x="937" y="215"/>
                    <a:pt x="1029" y="215"/>
                  </a:cubicBezTo>
                  <a:cubicBezTo>
                    <a:pt x="870" y="255"/>
                    <a:pt x="649" y="241"/>
                    <a:pt x="253" y="173"/>
                  </a:cubicBezTo>
                  <a:cubicBezTo>
                    <a:pt x="210" y="162"/>
                    <a:pt x="167" y="151"/>
                    <a:pt x="125" y="141"/>
                  </a:cubicBezTo>
                  <a:cubicBezTo>
                    <a:pt x="87" y="119"/>
                    <a:pt x="47" y="99"/>
                    <a:pt x="9" y="78"/>
                  </a:cubicBezTo>
                  <a:cubicBezTo>
                    <a:pt x="0" y="18"/>
                    <a:pt x="36" y="5"/>
                    <a:pt x="83" y="0"/>
                  </a:cubicBezTo>
                  <a:cubicBezTo>
                    <a:pt x="119" y="6"/>
                    <a:pt x="143" y="32"/>
                    <a:pt x="175" y="43"/>
                  </a:cubicBezTo>
                  <a:cubicBezTo>
                    <a:pt x="200" y="54"/>
                    <a:pt x="226" y="63"/>
                    <a:pt x="251" y="70"/>
                  </a:cubicBezTo>
                  <a:cubicBezTo>
                    <a:pt x="288" y="83"/>
                    <a:pt x="326" y="87"/>
                    <a:pt x="363" y="95"/>
                  </a:cubicBezTo>
                  <a:cubicBezTo>
                    <a:pt x="407" y="115"/>
                    <a:pt x="468" y="109"/>
                    <a:pt x="490" y="168"/>
                  </a:cubicBezTo>
                </a:path>
              </a:pathLst>
            </a:custGeom>
            <a:solidFill>
              <a:srgbClr val="C7C7C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35" name="Forme libre 2234"/>
            <p:cNvSpPr>
              <a:spLocks noChangeArrowheads="1"/>
            </p:cNvSpPr>
            <p:nvPr userDrawn="1"/>
          </p:nvSpPr>
          <p:spPr bwMode="auto">
            <a:xfrm>
              <a:off x="4140200" y="6342063"/>
              <a:ext cx="119063" cy="849312"/>
            </a:xfrm>
            <a:custGeom>
              <a:avLst/>
              <a:gdLst>
                <a:gd name="T0" fmla="*/ 321 w 330"/>
                <a:gd name="T1" fmla="*/ 0 h 2361"/>
                <a:gd name="T2" fmla="*/ 271 w 330"/>
                <a:gd name="T3" fmla="*/ 430 h 2361"/>
                <a:gd name="T4" fmla="*/ 211 w 330"/>
                <a:gd name="T5" fmla="*/ 1191 h 2361"/>
                <a:gd name="T6" fmla="*/ 182 w 330"/>
                <a:gd name="T7" fmla="*/ 1406 h 2361"/>
                <a:gd name="T8" fmla="*/ 112 w 330"/>
                <a:gd name="T9" fmla="*/ 2029 h 2361"/>
                <a:gd name="T10" fmla="*/ 0 w 330"/>
                <a:gd name="T11" fmla="*/ 2360 h 2361"/>
                <a:gd name="T12" fmla="*/ 100 w 330"/>
                <a:gd name="T13" fmla="*/ 1510 h 2361"/>
                <a:gd name="T14" fmla="*/ 123 w 330"/>
                <a:gd name="T15" fmla="*/ 1375 h 2361"/>
                <a:gd name="T16" fmla="*/ 158 w 330"/>
                <a:gd name="T17" fmla="*/ 1070 h 2361"/>
                <a:gd name="T18" fmla="*/ 214 w 330"/>
                <a:gd name="T19" fmla="*/ 514 h 2361"/>
                <a:gd name="T20" fmla="*/ 321 w 330"/>
                <a:gd name="T21" fmla="*/ 0 h 2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2361">
                  <a:moveTo>
                    <a:pt x="321" y="0"/>
                  </a:moveTo>
                  <a:cubicBezTo>
                    <a:pt x="329" y="146"/>
                    <a:pt x="278" y="285"/>
                    <a:pt x="271" y="430"/>
                  </a:cubicBezTo>
                  <a:cubicBezTo>
                    <a:pt x="257" y="684"/>
                    <a:pt x="188" y="934"/>
                    <a:pt x="211" y="1191"/>
                  </a:cubicBezTo>
                  <a:cubicBezTo>
                    <a:pt x="217" y="1264"/>
                    <a:pt x="193" y="1334"/>
                    <a:pt x="182" y="1406"/>
                  </a:cubicBezTo>
                  <a:cubicBezTo>
                    <a:pt x="153" y="1614"/>
                    <a:pt x="152" y="1823"/>
                    <a:pt x="112" y="2029"/>
                  </a:cubicBezTo>
                  <a:cubicBezTo>
                    <a:pt x="89" y="2144"/>
                    <a:pt x="80" y="2264"/>
                    <a:pt x="0" y="2360"/>
                  </a:cubicBezTo>
                  <a:cubicBezTo>
                    <a:pt x="62" y="2079"/>
                    <a:pt x="86" y="1795"/>
                    <a:pt x="100" y="1510"/>
                  </a:cubicBezTo>
                  <a:cubicBezTo>
                    <a:pt x="101" y="1464"/>
                    <a:pt x="109" y="1418"/>
                    <a:pt x="123" y="1375"/>
                  </a:cubicBezTo>
                  <a:cubicBezTo>
                    <a:pt x="153" y="1276"/>
                    <a:pt x="165" y="1172"/>
                    <a:pt x="158" y="1070"/>
                  </a:cubicBezTo>
                  <a:cubicBezTo>
                    <a:pt x="146" y="881"/>
                    <a:pt x="184" y="697"/>
                    <a:pt x="214" y="514"/>
                  </a:cubicBezTo>
                  <a:cubicBezTo>
                    <a:pt x="243" y="340"/>
                    <a:pt x="266" y="166"/>
                    <a:pt x="321" y="0"/>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36" name="Forme libre 2235"/>
            <p:cNvSpPr>
              <a:spLocks noChangeArrowheads="1"/>
            </p:cNvSpPr>
            <p:nvPr userDrawn="1"/>
          </p:nvSpPr>
          <p:spPr bwMode="auto">
            <a:xfrm>
              <a:off x="914400" y="3422650"/>
              <a:ext cx="36513" cy="47625"/>
            </a:xfrm>
            <a:custGeom>
              <a:avLst/>
              <a:gdLst>
                <a:gd name="T0" fmla="*/ 6 w 100"/>
                <a:gd name="T1" fmla="*/ 0 h 134"/>
                <a:gd name="T2" fmla="*/ 98 w 100"/>
                <a:gd name="T3" fmla="*/ 46 h 134"/>
                <a:gd name="T4" fmla="*/ 93 w 100"/>
                <a:gd name="T5" fmla="*/ 89 h 134"/>
                <a:gd name="T6" fmla="*/ 29 w 100"/>
                <a:gd name="T7" fmla="*/ 95 h 134"/>
                <a:gd name="T8" fmla="*/ 6 w 100"/>
                <a:gd name="T9" fmla="*/ 0 h 134"/>
              </a:gdLst>
              <a:ahLst/>
              <a:cxnLst>
                <a:cxn ang="0">
                  <a:pos x="T0" y="T1"/>
                </a:cxn>
                <a:cxn ang="0">
                  <a:pos x="T2" y="T3"/>
                </a:cxn>
                <a:cxn ang="0">
                  <a:pos x="T4" y="T5"/>
                </a:cxn>
                <a:cxn ang="0">
                  <a:pos x="T6" y="T7"/>
                </a:cxn>
                <a:cxn ang="0">
                  <a:pos x="T8" y="T9"/>
                </a:cxn>
              </a:cxnLst>
              <a:rect l="0" t="0" r="r" b="b"/>
              <a:pathLst>
                <a:path w="100" h="134">
                  <a:moveTo>
                    <a:pt x="6" y="0"/>
                  </a:moveTo>
                  <a:cubicBezTo>
                    <a:pt x="41" y="6"/>
                    <a:pt x="70" y="23"/>
                    <a:pt x="98" y="46"/>
                  </a:cubicBezTo>
                  <a:cubicBezTo>
                    <a:pt x="96" y="60"/>
                    <a:pt x="99" y="77"/>
                    <a:pt x="93" y="89"/>
                  </a:cubicBezTo>
                  <a:cubicBezTo>
                    <a:pt x="76" y="122"/>
                    <a:pt x="53" y="133"/>
                    <a:pt x="29" y="95"/>
                  </a:cubicBezTo>
                  <a:cubicBezTo>
                    <a:pt x="11" y="67"/>
                    <a:pt x="0" y="35"/>
                    <a:pt x="6" y="0"/>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37" name="Forme libre 2236"/>
            <p:cNvSpPr>
              <a:spLocks noChangeArrowheads="1"/>
            </p:cNvSpPr>
            <p:nvPr userDrawn="1"/>
          </p:nvSpPr>
          <p:spPr bwMode="auto">
            <a:xfrm>
              <a:off x="849313" y="2922588"/>
              <a:ext cx="66675" cy="138112"/>
            </a:xfrm>
            <a:custGeom>
              <a:avLst/>
              <a:gdLst>
                <a:gd name="T0" fmla="*/ 185 w 187"/>
                <a:gd name="T1" fmla="*/ 224 h 384"/>
                <a:gd name="T2" fmla="*/ 186 w 187"/>
                <a:gd name="T3" fmla="*/ 339 h 384"/>
                <a:gd name="T4" fmla="*/ 76 w 187"/>
                <a:gd name="T5" fmla="*/ 382 h 384"/>
                <a:gd name="T6" fmla="*/ 0 w 187"/>
                <a:gd name="T7" fmla="*/ 66 h 384"/>
                <a:gd name="T8" fmla="*/ 69 w 187"/>
                <a:gd name="T9" fmla="*/ 43 h 384"/>
                <a:gd name="T10" fmla="*/ 185 w 187"/>
                <a:gd name="T11" fmla="*/ 224 h 384"/>
              </a:gdLst>
              <a:ahLst/>
              <a:cxnLst>
                <a:cxn ang="0">
                  <a:pos x="T0" y="T1"/>
                </a:cxn>
                <a:cxn ang="0">
                  <a:pos x="T2" y="T3"/>
                </a:cxn>
                <a:cxn ang="0">
                  <a:pos x="T4" y="T5"/>
                </a:cxn>
                <a:cxn ang="0">
                  <a:pos x="T6" y="T7"/>
                </a:cxn>
                <a:cxn ang="0">
                  <a:pos x="T8" y="T9"/>
                </a:cxn>
                <a:cxn ang="0">
                  <a:pos x="T10" y="T11"/>
                </a:cxn>
              </a:cxnLst>
              <a:rect l="0" t="0" r="r" b="b"/>
              <a:pathLst>
                <a:path w="187" h="384">
                  <a:moveTo>
                    <a:pt x="185" y="224"/>
                  </a:moveTo>
                  <a:cubicBezTo>
                    <a:pt x="117" y="264"/>
                    <a:pt x="160" y="301"/>
                    <a:pt x="186" y="339"/>
                  </a:cubicBezTo>
                  <a:cubicBezTo>
                    <a:pt x="159" y="377"/>
                    <a:pt x="119" y="383"/>
                    <a:pt x="76" y="382"/>
                  </a:cubicBezTo>
                  <a:cubicBezTo>
                    <a:pt x="50" y="276"/>
                    <a:pt x="26" y="171"/>
                    <a:pt x="0" y="66"/>
                  </a:cubicBezTo>
                  <a:cubicBezTo>
                    <a:pt x="30" y="6"/>
                    <a:pt x="44" y="0"/>
                    <a:pt x="69" y="43"/>
                  </a:cubicBezTo>
                  <a:cubicBezTo>
                    <a:pt x="105" y="105"/>
                    <a:pt x="139" y="168"/>
                    <a:pt x="185" y="224"/>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38" name="Forme libre 2237"/>
            <p:cNvSpPr>
              <a:spLocks noChangeArrowheads="1"/>
            </p:cNvSpPr>
            <p:nvPr userDrawn="1"/>
          </p:nvSpPr>
          <p:spPr bwMode="auto">
            <a:xfrm>
              <a:off x="868363" y="2881313"/>
              <a:ext cx="71437" cy="87312"/>
            </a:xfrm>
            <a:custGeom>
              <a:avLst/>
              <a:gdLst>
                <a:gd name="T0" fmla="*/ 127 w 199"/>
                <a:gd name="T1" fmla="*/ 0 h 244"/>
                <a:gd name="T2" fmla="*/ 133 w 199"/>
                <a:gd name="T3" fmla="*/ 17 h 244"/>
                <a:gd name="T4" fmla="*/ 172 w 199"/>
                <a:gd name="T5" fmla="*/ 133 h 244"/>
                <a:gd name="T6" fmla="*/ 178 w 199"/>
                <a:gd name="T7" fmla="*/ 153 h 244"/>
                <a:gd name="T8" fmla="*/ 197 w 199"/>
                <a:gd name="T9" fmla="*/ 224 h 244"/>
                <a:gd name="T10" fmla="*/ 194 w 199"/>
                <a:gd name="T11" fmla="*/ 243 h 244"/>
                <a:gd name="T12" fmla="*/ 104 w 199"/>
                <a:gd name="T13" fmla="*/ 179 h 244"/>
                <a:gd name="T14" fmla="*/ 127 w 199"/>
                <a:gd name="T15" fmla="*/ 0 h 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9" h="244">
                  <a:moveTo>
                    <a:pt x="127" y="0"/>
                  </a:moveTo>
                  <a:cubicBezTo>
                    <a:pt x="128" y="6"/>
                    <a:pt x="130" y="12"/>
                    <a:pt x="133" y="17"/>
                  </a:cubicBezTo>
                  <a:cubicBezTo>
                    <a:pt x="146" y="55"/>
                    <a:pt x="160" y="95"/>
                    <a:pt x="172" y="133"/>
                  </a:cubicBezTo>
                  <a:cubicBezTo>
                    <a:pt x="175" y="139"/>
                    <a:pt x="177" y="147"/>
                    <a:pt x="178" y="153"/>
                  </a:cubicBezTo>
                  <a:cubicBezTo>
                    <a:pt x="197" y="174"/>
                    <a:pt x="180" y="203"/>
                    <a:pt x="197" y="224"/>
                  </a:cubicBezTo>
                  <a:cubicBezTo>
                    <a:pt x="198" y="231"/>
                    <a:pt x="197" y="237"/>
                    <a:pt x="194" y="243"/>
                  </a:cubicBezTo>
                  <a:cubicBezTo>
                    <a:pt x="154" y="235"/>
                    <a:pt x="133" y="200"/>
                    <a:pt x="104" y="179"/>
                  </a:cubicBezTo>
                  <a:cubicBezTo>
                    <a:pt x="0" y="107"/>
                    <a:pt x="7" y="56"/>
                    <a:pt x="127" y="0"/>
                  </a:cubicBezTo>
                </a:path>
              </a:pathLst>
            </a:custGeom>
            <a:solidFill>
              <a:srgbClr val="E0E0E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39" name="Forme libre 2238"/>
            <p:cNvSpPr>
              <a:spLocks noChangeArrowheads="1"/>
            </p:cNvSpPr>
            <p:nvPr userDrawn="1"/>
          </p:nvSpPr>
          <p:spPr bwMode="auto">
            <a:xfrm>
              <a:off x="966788" y="3092450"/>
              <a:ext cx="77787" cy="122238"/>
            </a:xfrm>
            <a:custGeom>
              <a:avLst/>
              <a:gdLst>
                <a:gd name="T0" fmla="*/ 0 w 216"/>
                <a:gd name="T1" fmla="*/ 276 h 338"/>
                <a:gd name="T2" fmla="*/ 61 w 216"/>
                <a:gd name="T3" fmla="*/ 0 h 338"/>
                <a:gd name="T4" fmla="*/ 215 w 216"/>
                <a:gd name="T5" fmla="*/ 256 h 338"/>
                <a:gd name="T6" fmla="*/ 55 w 216"/>
                <a:gd name="T7" fmla="*/ 337 h 338"/>
                <a:gd name="T8" fmla="*/ 19 w 216"/>
                <a:gd name="T9" fmla="*/ 304 h 338"/>
                <a:gd name="T10" fmla="*/ 19 w 216"/>
                <a:gd name="T11" fmla="*/ 304 h 338"/>
                <a:gd name="T12" fmla="*/ 0 w 216"/>
                <a:gd name="T13" fmla="*/ 276 h 338"/>
              </a:gdLst>
              <a:ahLst/>
              <a:cxnLst>
                <a:cxn ang="0">
                  <a:pos x="T0" y="T1"/>
                </a:cxn>
                <a:cxn ang="0">
                  <a:pos x="T2" y="T3"/>
                </a:cxn>
                <a:cxn ang="0">
                  <a:pos x="T4" y="T5"/>
                </a:cxn>
                <a:cxn ang="0">
                  <a:pos x="T6" y="T7"/>
                </a:cxn>
                <a:cxn ang="0">
                  <a:pos x="T8" y="T9"/>
                </a:cxn>
                <a:cxn ang="0">
                  <a:pos x="T10" y="T11"/>
                </a:cxn>
                <a:cxn ang="0">
                  <a:pos x="T12" y="T13"/>
                </a:cxn>
              </a:cxnLst>
              <a:rect l="0" t="0" r="r" b="b"/>
              <a:pathLst>
                <a:path w="216" h="338">
                  <a:moveTo>
                    <a:pt x="0" y="276"/>
                  </a:moveTo>
                  <a:cubicBezTo>
                    <a:pt x="3" y="180"/>
                    <a:pt x="29" y="90"/>
                    <a:pt x="61" y="0"/>
                  </a:cubicBezTo>
                  <a:cubicBezTo>
                    <a:pt x="126" y="78"/>
                    <a:pt x="184" y="159"/>
                    <a:pt x="215" y="256"/>
                  </a:cubicBezTo>
                  <a:cubicBezTo>
                    <a:pt x="175" y="311"/>
                    <a:pt x="114" y="322"/>
                    <a:pt x="55" y="337"/>
                  </a:cubicBezTo>
                  <a:cubicBezTo>
                    <a:pt x="38" y="331"/>
                    <a:pt x="29" y="318"/>
                    <a:pt x="19" y="304"/>
                  </a:cubicBezTo>
                  <a:lnTo>
                    <a:pt x="19" y="304"/>
                  </a:lnTo>
                  <a:cubicBezTo>
                    <a:pt x="12" y="293"/>
                    <a:pt x="4" y="285"/>
                    <a:pt x="0" y="276"/>
                  </a:cubicBezTo>
                </a:path>
              </a:pathLst>
            </a:custGeom>
            <a:solidFill>
              <a:srgbClr val="B9B9B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40" name="Forme libre 2239"/>
            <p:cNvSpPr>
              <a:spLocks noChangeArrowheads="1"/>
            </p:cNvSpPr>
            <p:nvPr userDrawn="1"/>
          </p:nvSpPr>
          <p:spPr bwMode="auto">
            <a:xfrm>
              <a:off x="985838" y="3028950"/>
              <a:ext cx="103187" cy="173038"/>
            </a:xfrm>
            <a:custGeom>
              <a:avLst/>
              <a:gdLst>
                <a:gd name="T0" fmla="*/ 152 w 285"/>
                <a:gd name="T1" fmla="*/ 429 h 482"/>
                <a:gd name="T2" fmla="*/ 9 w 285"/>
                <a:gd name="T3" fmla="*/ 177 h 482"/>
                <a:gd name="T4" fmla="*/ 16 w 285"/>
                <a:gd name="T5" fmla="*/ 0 h 482"/>
                <a:gd name="T6" fmla="*/ 58 w 285"/>
                <a:gd name="T7" fmla="*/ 185 h 482"/>
                <a:gd name="T8" fmla="*/ 77 w 285"/>
                <a:gd name="T9" fmla="*/ 233 h 482"/>
                <a:gd name="T10" fmla="*/ 284 w 285"/>
                <a:gd name="T11" fmla="*/ 478 h 482"/>
                <a:gd name="T12" fmla="*/ 219 w 285"/>
                <a:gd name="T13" fmla="*/ 481 h 482"/>
                <a:gd name="T14" fmla="*/ 152 w 285"/>
                <a:gd name="T15" fmla="*/ 429 h 4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482">
                  <a:moveTo>
                    <a:pt x="152" y="429"/>
                  </a:moveTo>
                  <a:cubicBezTo>
                    <a:pt x="105" y="345"/>
                    <a:pt x="56" y="261"/>
                    <a:pt x="9" y="177"/>
                  </a:cubicBezTo>
                  <a:cubicBezTo>
                    <a:pt x="0" y="117"/>
                    <a:pt x="6" y="58"/>
                    <a:pt x="16" y="0"/>
                  </a:cubicBezTo>
                  <a:cubicBezTo>
                    <a:pt x="61" y="55"/>
                    <a:pt x="24" y="128"/>
                    <a:pt x="58" y="185"/>
                  </a:cubicBezTo>
                  <a:cubicBezTo>
                    <a:pt x="59" y="203"/>
                    <a:pt x="64" y="221"/>
                    <a:pt x="77" y="233"/>
                  </a:cubicBezTo>
                  <a:cubicBezTo>
                    <a:pt x="128" y="330"/>
                    <a:pt x="186" y="420"/>
                    <a:pt x="284" y="478"/>
                  </a:cubicBezTo>
                  <a:cubicBezTo>
                    <a:pt x="262" y="479"/>
                    <a:pt x="241" y="479"/>
                    <a:pt x="219" y="481"/>
                  </a:cubicBezTo>
                  <a:cubicBezTo>
                    <a:pt x="200" y="458"/>
                    <a:pt x="154" y="473"/>
                    <a:pt x="152" y="429"/>
                  </a:cubicBez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41" name="Forme libre 2240"/>
            <p:cNvSpPr>
              <a:spLocks noChangeArrowheads="1"/>
            </p:cNvSpPr>
            <p:nvPr userDrawn="1"/>
          </p:nvSpPr>
          <p:spPr bwMode="auto">
            <a:xfrm>
              <a:off x="908050" y="3173413"/>
              <a:ext cx="23813" cy="12700"/>
            </a:xfrm>
            <a:custGeom>
              <a:avLst/>
              <a:gdLst>
                <a:gd name="T0" fmla="*/ 23 w 67"/>
                <a:gd name="T1" fmla="*/ 33 h 34"/>
                <a:gd name="T2" fmla="*/ 2 w 67"/>
                <a:gd name="T3" fmla="*/ 15 h 34"/>
                <a:gd name="T4" fmla="*/ 23 w 67"/>
                <a:gd name="T5" fmla="*/ 1 h 34"/>
                <a:gd name="T6" fmla="*/ 66 w 67"/>
                <a:gd name="T7" fmla="*/ 7 h 34"/>
                <a:gd name="T8" fmla="*/ 23 w 67"/>
                <a:gd name="T9" fmla="*/ 33 h 34"/>
              </a:gdLst>
              <a:ahLst/>
              <a:cxnLst>
                <a:cxn ang="0">
                  <a:pos x="T0" y="T1"/>
                </a:cxn>
                <a:cxn ang="0">
                  <a:pos x="T2" y="T3"/>
                </a:cxn>
                <a:cxn ang="0">
                  <a:pos x="T4" y="T5"/>
                </a:cxn>
                <a:cxn ang="0">
                  <a:pos x="T6" y="T7"/>
                </a:cxn>
                <a:cxn ang="0">
                  <a:pos x="T8" y="T9"/>
                </a:cxn>
              </a:cxnLst>
              <a:rect l="0" t="0" r="r" b="b"/>
              <a:pathLst>
                <a:path w="67" h="34">
                  <a:moveTo>
                    <a:pt x="23" y="33"/>
                  </a:moveTo>
                  <a:cubicBezTo>
                    <a:pt x="15" y="27"/>
                    <a:pt x="2" y="21"/>
                    <a:pt x="2" y="15"/>
                  </a:cubicBezTo>
                  <a:cubicBezTo>
                    <a:pt x="0" y="3"/>
                    <a:pt x="12" y="0"/>
                    <a:pt x="23" y="1"/>
                  </a:cubicBezTo>
                  <a:cubicBezTo>
                    <a:pt x="37" y="3"/>
                    <a:pt x="51" y="6"/>
                    <a:pt x="66" y="7"/>
                  </a:cubicBezTo>
                  <a:cubicBezTo>
                    <a:pt x="55" y="21"/>
                    <a:pt x="38" y="27"/>
                    <a:pt x="23" y="33"/>
                  </a:cubicBezTo>
                </a:path>
              </a:pathLst>
            </a:custGeom>
            <a:solidFill>
              <a:srgbClr val="A9A9A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42" name="Forme libre 2241"/>
            <p:cNvSpPr>
              <a:spLocks noChangeArrowheads="1"/>
            </p:cNvSpPr>
            <p:nvPr userDrawn="1"/>
          </p:nvSpPr>
          <p:spPr bwMode="auto">
            <a:xfrm>
              <a:off x="900113" y="3133725"/>
              <a:ext cx="17462" cy="7938"/>
            </a:xfrm>
            <a:custGeom>
              <a:avLst/>
              <a:gdLst>
                <a:gd name="T0" fmla="*/ 46 w 47"/>
                <a:gd name="T1" fmla="*/ 23 h 24"/>
                <a:gd name="T2" fmla="*/ 0 w 47"/>
                <a:gd name="T3" fmla="*/ 0 h 24"/>
                <a:gd name="T4" fmla="*/ 46 w 47"/>
                <a:gd name="T5" fmla="*/ 23 h 24"/>
              </a:gdLst>
              <a:ahLst/>
              <a:cxnLst>
                <a:cxn ang="0">
                  <a:pos x="T0" y="T1"/>
                </a:cxn>
                <a:cxn ang="0">
                  <a:pos x="T2" y="T3"/>
                </a:cxn>
                <a:cxn ang="0">
                  <a:pos x="T4" y="T5"/>
                </a:cxn>
              </a:cxnLst>
              <a:rect l="0" t="0" r="r" b="b"/>
              <a:pathLst>
                <a:path w="47" h="24">
                  <a:moveTo>
                    <a:pt x="46" y="23"/>
                  </a:moveTo>
                  <a:cubicBezTo>
                    <a:pt x="28" y="21"/>
                    <a:pt x="13" y="15"/>
                    <a:pt x="0" y="0"/>
                  </a:cubicBezTo>
                  <a:cubicBezTo>
                    <a:pt x="17" y="9"/>
                    <a:pt x="31" y="15"/>
                    <a:pt x="46" y="23"/>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43" name="Forme libre 2242"/>
            <p:cNvSpPr>
              <a:spLocks noChangeArrowheads="1"/>
            </p:cNvSpPr>
            <p:nvPr userDrawn="1"/>
          </p:nvSpPr>
          <p:spPr bwMode="auto">
            <a:xfrm>
              <a:off x="982663" y="3021013"/>
              <a:ext cx="7937" cy="7937"/>
            </a:xfrm>
            <a:custGeom>
              <a:avLst/>
              <a:gdLst>
                <a:gd name="T0" fmla="*/ 0 w 20"/>
                <a:gd name="T1" fmla="*/ 21 h 24"/>
                <a:gd name="T2" fmla="*/ 19 w 20"/>
                <a:gd name="T3" fmla="*/ 0 h 24"/>
                <a:gd name="T4" fmla="*/ 16 w 20"/>
                <a:gd name="T5" fmla="*/ 23 h 24"/>
                <a:gd name="T6" fmla="*/ 0 w 20"/>
                <a:gd name="T7" fmla="*/ 21 h 24"/>
              </a:gdLst>
              <a:ahLst/>
              <a:cxnLst>
                <a:cxn ang="0">
                  <a:pos x="T0" y="T1"/>
                </a:cxn>
                <a:cxn ang="0">
                  <a:pos x="T2" y="T3"/>
                </a:cxn>
                <a:cxn ang="0">
                  <a:pos x="T4" y="T5"/>
                </a:cxn>
                <a:cxn ang="0">
                  <a:pos x="T6" y="T7"/>
                </a:cxn>
              </a:cxnLst>
              <a:rect l="0" t="0" r="r" b="b"/>
              <a:pathLst>
                <a:path w="20" h="24">
                  <a:moveTo>
                    <a:pt x="0" y="21"/>
                  </a:moveTo>
                  <a:cubicBezTo>
                    <a:pt x="6" y="14"/>
                    <a:pt x="13" y="6"/>
                    <a:pt x="19" y="0"/>
                  </a:cubicBezTo>
                  <a:cubicBezTo>
                    <a:pt x="19" y="7"/>
                    <a:pt x="17" y="15"/>
                    <a:pt x="16" y="23"/>
                  </a:cubicBezTo>
                  <a:cubicBezTo>
                    <a:pt x="11" y="21"/>
                    <a:pt x="5" y="21"/>
                    <a:pt x="0" y="21"/>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44" name="Forme libre 2243"/>
            <p:cNvSpPr>
              <a:spLocks noChangeArrowheads="1"/>
            </p:cNvSpPr>
            <p:nvPr userDrawn="1"/>
          </p:nvSpPr>
          <p:spPr bwMode="auto">
            <a:xfrm>
              <a:off x="1022350" y="3560763"/>
              <a:ext cx="144463" cy="195262"/>
            </a:xfrm>
            <a:custGeom>
              <a:avLst/>
              <a:gdLst>
                <a:gd name="T0" fmla="*/ 231 w 400"/>
                <a:gd name="T1" fmla="*/ 541 h 542"/>
                <a:gd name="T2" fmla="*/ 184 w 400"/>
                <a:gd name="T3" fmla="*/ 452 h 542"/>
                <a:gd name="T4" fmla="*/ 98 w 400"/>
                <a:gd name="T5" fmla="*/ 205 h 542"/>
                <a:gd name="T6" fmla="*/ 0 w 400"/>
                <a:gd name="T7" fmla="*/ 101 h 542"/>
                <a:gd name="T8" fmla="*/ 6 w 400"/>
                <a:gd name="T9" fmla="*/ 78 h 542"/>
                <a:gd name="T10" fmla="*/ 148 w 400"/>
                <a:gd name="T11" fmla="*/ 23 h 542"/>
                <a:gd name="T12" fmla="*/ 301 w 400"/>
                <a:gd name="T13" fmla="*/ 152 h 542"/>
                <a:gd name="T14" fmla="*/ 371 w 400"/>
                <a:gd name="T15" fmla="*/ 263 h 542"/>
                <a:gd name="T16" fmla="*/ 399 w 400"/>
                <a:gd name="T17" fmla="*/ 399 h 542"/>
                <a:gd name="T18" fmla="*/ 390 w 400"/>
                <a:gd name="T19" fmla="*/ 402 h 542"/>
                <a:gd name="T20" fmla="*/ 393 w 400"/>
                <a:gd name="T21" fmla="*/ 468 h 542"/>
                <a:gd name="T22" fmla="*/ 313 w 400"/>
                <a:gd name="T23" fmla="*/ 506 h 542"/>
                <a:gd name="T24" fmla="*/ 231 w 400"/>
                <a:gd name="T25" fmla="*/ 541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0" h="542">
                  <a:moveTo>
                    <a:pt x="231" y="541"/>
                  </a:moveTo>
                  <a:cubicBezTo>
                    <a:pt x="208" y="515"/>
                    <a:pt x="194" y="485"/>
                    <a:pt x="184" y="452"/>
                  </a:cubicBezTo>
                  <a:cubicBezTo>
                    <a:pt x="155" y="370"/>
                    <a:pt x="121" y="289"/>
                    <a:pt x="98" y="205"/>
                  </a:cubicBezTo>
                  <a:cubicBezTo>
                    <a:pt x="83" y="150"/>
                    <a:pt x="25" y="142"/>
                    <a:pt x="0" y="101"/>
                  </a:cubicBezTo>
                  <a:cubicBezTo>
                    <a:pt x="2" y="94"/>
                    <a:pt x="5" y="86"/>
                    <a:pt x="6" y="78"/>
                  </a:cubicBezTo>
                  <a:cubicBezTo>
                    <a:pt x="37" y="19"/>
                    <a:pt x="86" y="0"/>
                    <a:pt x="148" y="23"/>
                  </a:cubicBezTo>
                  <a:cubicBezTo>
                    <a:pt x="214" y="48"/>
                    <a:pt x="310" y="34"/>
                    <a:pt x="301" y="152"/>
                  </a:cubicBezTo>
                  <a:cubicBezTo>
                    <a:pt x="297" y="202"/>
                    <a:pt x="312" y="249"/>
                    <a:pt x="371" y="263"/>
                  </a:cubicBezTo>
                  <a:cubicBezTo>
                    <a:pt x="381" y="309"/>
                    <a:pt x="390" y="353"/>
                    <a:pt x="399" y="399"/>
                  </a:cubicBezTo>
                  <a:lnTo>
                    <a:pt x="390" y="402"/>
                  </a:lnTo>
                  <a:cubicBezTo>
                    <a:pt x="370" y="425"/>
                    <a:pt x="370" y="446"/>
                    <a:pt x="393" y="468"/>
                  </a:cubicBezTo>
                  <a:cubicBezTo>
                    <a:pt x="379" y="506"/>
                    <a:pt x="350" y="515"/>
                    <a:pt x="313" y="506"/>
                  </a:cubicBezTo>
                  <a:cubicBezTo>
                    <a:pt x="277" y="497"/>
                    <a:pt x="246" y="503"/>
                    <a:pt x="231" y="541"/>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45" name="Forme libre 2244"/>
            <p:cNvSpPr>
              <a:spLocks noChangeArrowheads="1"/>
            </p:cNvSpPr>
            <p:nvPr userDrawn="1"/>
          </p:nvSpPr>
          <p:spPr bwMode="auto">
            <a:xfrm>
              <a:off x="1017588" y="3538538"/>
              <a:ext cx="138112" cy="115887"/>
            </a:xfrm>
            <a:custGeom>
              <a:avLst/>
              <a:gdLst>
                <a:gd name="T0" fmla="*/ 381 w 382"/>
                <a:gd name="T1" fmla="*/ 322 h 323"/>
                <a:gd name="T2" fmla="*/ 282 w 382"/>
                <a:gd name="T3" fmla="*/ 215 h 323"/>
                <a:gd name="T4" fmla="*/ 192 w 382"/>
                <a:gd name="T5" fmla="*/ 146 h 323"/>
                <a:gd name="T6" fmla="*/ 16 w 382"/>
                <a:gd name="T7" fmla="*/ 137 h 323"/>
                <a:gd name="T8" fmla="*/ 61 w 382"/>
                <a:gd name="T9" fmla="*/ 1 h 323"/>
                <a:gd name="T10" fmla="*/ 265 w 382"/>
                <a:gd name="T11" fmla="*/ 70 h 323"/>
                <a:gd name="T12" fmla="*/ 339 w 382"/>
                <a:gd name="T13" fmla="*/ 200 h 323"/>
                <a:gd name="T14" fmla="*/ 381 w 382"/>
                <a:gd name="T15" fmla="*/ 322 h 3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2" h="323">
                  <a:moveTo>
                    <a:pt x="381" y="322"/>
                  </a:moveTo>
                  <a:cubicBezTo>
                    <a:pt x="314" y="319"/>
                    <a:pt x="297" y="267"/>
                    <a:pt x="282" y="215"/>
                  </a:cubicBezTo>
                  <a:cubicBezTo>
                    <a:pt x="268" y="171"/>
                    <a:pt x="259" y="139"/>
                    <a:pt x="192" y="146"/>
                  </a:cubicBezTo>
                  <a:cubicBezTo>
                    <a:pt x="137" y="153"/>
                    <a:pt x="76" y="143"/>
                    <a:pt x="16" y="137"/>
                  </a:cubicBezTo>
                  <a:cubicBezTo>
                    <a:pt x="0" y="82"/>
                    <a:pt x="50" y="49"/>
                    <a:pt x="61" y="1"/>
                  </a:cubicBezTo>
                  <a:cubicBezTo>
                    <a:pt x="137" y="0"/>
                    <a:pt x="200" y="41"/>
                    <a:pt x="265" y="70"/>
                  </a:cubicBezTo>
                  <a:cubicBezTo>
                    <a:pt x="317" y="93"/>
                    <a:pt x="348" y="139"/>
                    <a:pt x="339" y="200"/>
                  </a:cubicBezTo>
                  <a:cubicBezTo>
                    <a:pt x="333" y="247"/>
                    <a:pt x="343" y="288"/>
                    <a:pt x="381" y="322"/>
                  </a:cubicBezTo>
                </a:path>
              </a:pathLst>
            </a:custGeom>
            <a:solidFill>
              <a:srgbClr val="34343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46" name="Forme libre 2245"/>
            <p:cNvSpPr>
              <a:spLocks noChangeArrowheads="1"/>
            </p:cNvSpPr>
            <p:nvPr userDrawn="1"/>
          </p:nvSpPr>
          <p:spPr bwMode="auto">
            <a:xfrm>
              <a:off x="998538" y="3448050"/>
              <a:ext cx="7937" cy="17463"/>
            </a:xfrm>
            <a:custGeom>
              <a:avLst/>
              <a:gdLst>
                <a:gd name="T0" fmla="*/ 0 w 23"/>
                <a:gd name="T1" fmla="*/ 0 h 50"/>
                <a:gd name="T2" fmla="*/ 22 w 23"/>
                <a:gd name="T3" fmla="*/ 49 h 50"/>
                <a:gd name="T4" fmla="*/ 0 w 23"/>
                <a:gd name="T5" fmla="*/ 0 h 50"/>
              </a:gdLst>
              <a:ahLst/>
              <a:cxnLst>
                <a:cxn ang="0">
                  <a:pos x="T0" y="T1"/>
                </a:cxn>
                <a:cxn ang="0">
                  <a:pos x="T2" y="T3"/>
                </a:cxn>
                <a:cxn ang="0">
                  <a:pos x="T4" y="T5"/>
                </a:cxn>
              </a:cxnLst>
              <a:rect l="0" t="0" r="r" b="b"/>
              <a:pathLst>
                <a:path w="23" h="50">
                  <a:moveTo>
                    <a:pt x="0" y="0"/>
                  </a:moveTo>
                  <a:cubicBezTo>
                    <a:pt x="8" y="17"/>
                    <a:pt x="14" y="34"/>
                    <a:pt x="22" y="49"/>
                  </a:cubicBezTo>
                  <a:cubicBezTo>
                    <a:pt x="8" y="36"/>
                    <a:pt x="2" y="19"/>
                    <a:pt x="0" y="0"/>
                  </a:cubicBezTo>
                </a:path>
              </a:pathLst>
            </a:custGeom>
            <a:solidFill>
              <a:srgbClr val="17171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47" name="Forme libre 2246"/>
            <p:cNvSpPr>
              <a:spLocks noChangeArrowheads="1"/>
            </p:cNvSpPr>
            <p:nvPr userDrawn="1"/>
          </p:nvSpPr>
          <p:spPr bwMode="auto">
            <a:xfrm>
              <a:off x="966788" y="3373438"/>
              <a:ext cx="7937" cy="17462"/>
            </a:xfrm>
            <a:custGeom>
              <a:avLst/>
              <a:gdLst>
                <a:gd name="T0" fmla="*/ 0 w 22"/>
                <a:gd name="T1" fmla="*/ 0 h 47"/>
                <a:gd name="T2" fmla="*/ 21 w 22"/>
                <a:gd name="T3" fmla="*/ 46 h 47"/>
                <a:gd name="T4" fmla="*/ 0 w 22"/>
                <a:gd name="T5" fmla="*/ 0 h 47"/>
              </a:gdLst>
              <a:ahLst/>
              <a:cxnLst>
                <a:cxn ang="0">
                  <a:pos x="T0" y="T1"/>
                </a:cxn>
                <a:cxn ang="0">
                  <a:pos x="T2" y="T3"/>
                </a:cxn>
                <a:cxn ang="0">
                  <a:pos x="T4" y="T5"/>
                </a:cxn>
              </a:cxnLst>
              <a:rect l="0" t="0" r="r" b="b"/>
              <a:pathLst>
                <a:path w="22" h="47">
                  <a:moveTo>
                    <a:pt x="0" y="0"/>
                  </a:moveTo>
                  <a:cubicBezTo>
                    <a:pt x="7" y="15"/>
                    <a:pt x="13" y="30"/>
                    <a:pt x="21" y="46"/>
                  </a:cubicBezTo>
                  <a:cubicBezTo>
                    <a:pt x="7" y="33"/>
                    <a:pt x="0" y="18"/>
                    <a:pt x="0" y="0"/>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48" name="Forme libre 2247"/>
            <p:cNvSpPr>
              <a:spLocks noChangeArrowheads="1"/>
            </p:cNvSpPr>
            <p:nvPr userDrawn="1"/>
          </p:nvSpPr>
          <p:spPr bwMode="auto">
            <a:xfrm>
              <a:off x="4248150" y="1747838"/>
              <a:ext cx="693738" cy="520700"/>
            </a:xfrm>
            <a:custGeom>
              <a:avLst/>
              <a:gdLst>
                <a:gd name="T0" fmla="*/ 1830 w 1925"/>
                <a:gd name="T1" fmla="*/ 464 h 1447"/>
                <a:gd name="T2" fmla="*/ 1628 w 1925"/>
                <a:gd name="T3" fmla="*/ 434 h 1447"/>
                <a:gd name="T4" fmla="*/ 1350 w 1925"/>
                <a:gd name="T5" fmla="*/ 533 h 1447"/>
                <a:gd name="T6" fmla="*/ 1266 w 1925"/>
                <a:gd name="T7" fmla="*/ 574 h 1447"/>
                <a:gd name="T8" fmla="*/ 1222 w 1925"/>
                <a:gd name="T9" fmla="*/ 528 h 1447"/>
                <a:gd name="T10" fmla="*/ 1222 w 1925"/>
                <a:gd name="T11" fmla="*/ 580 h 1447"/>
                <a:gd name="T12" fmla="*/ 1219 w 1925"/>
                <a:gd name="T13" fmla="*/ 626 h 1447"/>
                <a:gd name="T14" fmla="*/ 1194 w 1925"/>
                <a:gd name="T15" fmla="*/ 748 h 1447"/>
                <a:gd name="T16" fmla="*/ 1210 w 1925"/>
                <a:gd name="T17" fmla="*/ 1141 h 1447"/>
                <a:gd name="T18" fmla="*/ 1188 w 1925"/>
                <a:gd name="T19" fmla="*/ 1344 h 1447"/>
                <a:gd name="T20" fmla="*/ 1077 w 1925"/>
                <a:gd name="T21" fmla="*/ 1428 h 1447"/>
                <a:gd name="T22" fmla="*/ 984 w 1925"/>
                <a:gd name="T23" fmla="*/ 1335 h 1447"/>
                <a:gd name="T24" fmla="*/ 982 w 1925"/>
                <a:gd name="T25" fmla="*/ 1316 h 1447"/>
                <a:gd name="T26" fmla="*/ 981 w 1925"/>
                <a:gd name="T27" fmla="*/ 1281 h 1447"/>
                <a:gd name="T28" fmla="*/ 1057 w 1925"/>
                <a:gd name="T29" fmla="*/ 871 h 1447"/>
                <a:gd name="T30" fmla="*/ 573 w 1925"/>
                <a:gd name="T31" fmla="*/ 241 h 1447"/>
                <a:gd name="T32" fmla="*/ 81 w 1925"/>
                <a:gd name="T33" fmla="*/ 128 h 1447"/>
                <a:gd name="T34" fmla="*/ 26 w 1925"/>
                <a:gd name="T35" fmla="*/ 60 h 1447"/>
                <a:gd name="T36" fmla="*/ 246 w 1925"/>
                <a:gd name="T37" fmla="*/ 15 h 1447"/>
                <a:gd name="T38" fmla="*/ 532 w 1925"/>
                <a:gd name="T39" fmla="*/ 63 h 1447"/>
                <a:gd name="T40" fmla="*/ 865 w 1925"/>
                <a:gd name="T41" fmla="*/ 240 h 1447"/>
                <a:gd name="T42" fmla="*/ 924 w 1925"/>
                <a:gd name="T43" fmla="*/ 6 h 1447"/>
                <a:gd name="T44" fmla="*/ 1026 w 1925"/>
                <a:gd name="T45" fmla="*/ 12 h 1447"/>
                <a:gd name="T46" fmla="*/ 1343 w 1925"/>
                <a:gd name="T47" fmla="*/ 260 h 1447"/>
                <a:gd name="T48" fmla="*/ 1576 w 1925"/>
                <a:gd name="T49" fmla="*/ 208 h 1447"/>
                <a:gd name="T50" fmla="*/ 1715 w 1925"/>
                <a:gd name="T51" fmla="*/ 168 h 1447"/>
                <a:gd name="T52" fmla="*/ 1924 w 1925"/>
                <a:gd name="T53" fmla="*/ 394 h 1447"/>
                <a:gd name="T54" fmla="*/ 1737 w 1925"/>
                <a:gd name="T55" fmla="*/ 388 h 1447"/>
                <a:gd name="T56" fmla="*/ 1830 w 1925"/>
                <a:gd name="T57" fmla="*/ 464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25" h="1447">
                  <a:moveTo>
                    <a:pt x="1830" y="464"/>
                  </a:moveTo>
                  <a:cubicBezTo>
                    <a:pt x="1759" y="469"/>
                    <a:pt x="1692" y="452"/>
                    <a:pt x="1628" y="434"/>
                  </a:cubicBezTo>
                  <a:cubicBezTo>
                    <a:pt x="1509" y="400"/>
                    <a:pt x="1422" y="443"/>
                    <a:pt x="1350" y="533"/>
                  </a:cubicBezTo>
                  <a:cubicBezTo>
                    <a:pt x="1335" y="571"/>
                    <a:pt x="1306" y="585"/>
                    <a:pt x="1266" y="574"/>
                  </a:cubicBezTo>
                  <a:cubicBezTo>
                    <a:pt x="1243" y="567"/>
                    <a:pt x="1239" y="542"/>
                    <a:pt x="1222" y="528"/>
                  </a:cubicBezTo>
                  <a:cubicBezTo>
                    <a:pt x="1208" y="547"/>
                    <a:pt x="1223" y="564"/>
                    <a:pt x="1222" y="580"/>
                  </a:cubicBezTo>
                  <a:cubicBezTo>
                    <a:pt x="1223" y="596"/>
                    <a:pt x="1222" y="611"/>
                    <a:pt x="1219" y="626"/>
                  </a:cubicBezTo>
                  <a:cubicBezTo>
                    <a:pt x="1193" y="663"/>
                    <a:pt x="1170" y="701"/>
                    <a:pt x="1194" y="748"/>
                  </a:cubicBezTo>
                  <a:cubicBezTo>
                    <a:pt x="1245" y="878"/>
                    <a:pt x="1228" y="1009"/>
                    <a:pt x="1210" y="1141"/>
                  </a:cubicBezTo>
                  <a:cubicBezTo>
                    <a:pt x="1201" y="1208"/>
                    <a:pt x="1178" y="1274"/>
                    <a:pt x="1188" y="1344"/>
                  </a:cubicBezTo>
                  <a:cubicBezTo>
                    <a:pt x="1172" y="1399"/>
                    <a:pt x="1147" y="1446"/>
                    <a:pt x="1077" y="1428"/>
                  </a:cubicBezTo>
                  <a:cubicBezTo>
                    <a:pt x="1034" y="1408"/>
                    <a:pt x="970" y="1411"/>
                    <a:pt x="984" y="1335"/>
                  </a:cubicBezTo>
                  <a:cubicBezTo>
                    <a:pt x="984" y="1329"/>
                    <a:pt x="982" y="1323"/>
                    <a:pt x="982" y="1316"/>
                  </a:cubicBezTo>
                  <a:cubicBezTo>
                    <a:pt x="981" y="1304"/>
                    <a:pt x="979" y="1292"/>
                    <a:pt x="981" y="1281"/>
                  </a:cubicBezTo>
                  <a:cubicBezTo>
                    <a:pt x="1059" y="1155"/>
                    <a:pt x="1051" y="1008"/>
                    <a:pt x="1057" y="871"/>
                  </a:cubicBezTo>
                  <a:cubicBezTo>
                    <a:pt x="1068" y="628"/>
                    <a:pt x="808" y="318"/>
                    <a:pt x="573" y="241"/>
                  </a:cubicBezTo>
                  <a:cubicBezTo>
                    <a:pt x="411" y="189"/>
                    <a:pt x="255" y="122"/>
                    <a:pt x="81" y="128"/>
                  </a:cubicBezTo>
                  <a:cubicBezTo>
                    <a:pt x="43" y="130"/>
                    <a:pt x="0" y="118"/>
                    <a:pt x="26" y="60"/>
                  </a:cubicBezTo>
                  <a:cubicBezTo>
                    <a:pt x="95" y="25"/>
                    <a:pt x="170" y="17"/>
                    <a:pt x="246" y="15"/>
                  </a:cubicBezTo>
                  <a:cubicBezTo>
                    <a:pt x="347" y="3"/>
                    <a:pt x="434" y="69"/>
                    <a:pt x="532" y="63"/>
                  </a:cubicBezTo>
                  <a:cubicBezTo>
                    <a:pt x="663" y="93"/>
                    <a:pt x="767" y="174"/>
                    <a:pt x="865" y="240"/>
                  </a:cubicBezTo>
                  <a:cubicBezTo>
                    <a:pt x="807" y="160"/>
                    <a:pt x="822" y="89"/>
                    <a:pt x="924" y="6"/>
                  </a:cubicBezTo>
                  <a:cubicBezTo>
                    <a:pt x="959" y="2"/>
                    <a:pt x="993" y="0"/>
                    <a:pt x="1026" y="12"/>
                  </a:cubicBezTo>
                  <a:cubicBezTo>
                    <a:pt x="1091" y="147"/>
                    <a:pt x="1230" y="188"/>
                    <a:pt x="1343" y="260"/>
                  </a:cubicBezTo>
                  <a:cubicBezTo>
                    <a:pt x="1414" y="306"/>
                    <a:pt x="1521" y="280"/>
                    <a:pt x="1576" y="208"/>
                  </a:cubicBezTo>
                  <a:cubicBezTo>
                    <a:pt x="1616" y="156"/>
                    <a:pt x="1660" y="148"/>
                    <a:pt x="1715" y="168"/>
                  </a:cubicBezTo>
                  <a:cubicBezTo>
                    <a:pt x="1808" y="222"/>
                    <a:pt x="1886" y="289"/>
                    <a:pt x="1924" y="394"/>
                  </a:cubicBezTo>
                  <a:cubicBezTo>
                    <a:pt x="1856" y="461"/>
                    <a:pt x="1795" y="365"/>
                    <a:pt x="1737" y="388"/>
                  </a:cubicBezTo>
                  <a:cubicBezTo>
                    <a:pt x="1767" y="405"/>
                    <a:pt x="1842" y="377"/>
                    <a:pt x="1830" y="464"/>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49" name="Forme libre 2248"/>
            <p:cNvSpPr>
              <a:spLocks noChangeArrowheads="1"/>
            </p:cNvSpPr>
            <p:nvPr userDrawn="1"/>
          </p:nvSpPr>
          <p:spPr bwMode="auto">
            <a:xfrm>
              <a:off x="3997325" y="1731963"/>
              <a:ext cx="650875" cy="495300"/>
            </a:xfrm>
            <a:custGeom>
              <a:avLst/>
              <a:gdLst>
                <a:gd name="T0" fmla="*/ 718 w 1810"/>
                <a:gd name="T1" fmla="*/ 118 h 1377"/>
                <a:gd name="T2" fmla="*/ 850 w 1810"/>
                <a:gd name="T3" fmla="*/ 139 h 1377"/>
                <a:gd name="T4" fmla="*/ 1159 w 1810"/>
                <a:gd name="T5" fmla="*/ 205 h 1377"/>
                <a:gd name="T6" fmla="*/ 1382 w 1810"/>
                <a:gd name="T7" fmla="*/ 291 h 1377"/>
                <a:gd name="T8" fmla="*/ 1764 w 1810"/>
                <a:gd name="T9" fmla="*/ 804 h 1377"/>
                <a:gd name="T10" fmla="*/ 1704 w 1810"/>
                <a:gd name="T11" fmla="*/ 1353 h 1377"/>
                <a:gd name="T12" fmla="*/ 1681 w 1810"/>
                <a:gd name="T13" fmla="*/ 1376 h 1377"/>
                <a:gd name="T14" fmla="*/ 1681 w 1810"/>
                <a:gd name="T15" fmla="*/ 1376 h 1377"/>
                <a:gd name="T16" fmla="*/ 1657 w 1810"/>
                <a:gd name="T17" fmla="*/ 1236 h 1377"/>
                <a:gd name="T18" fmla="*/ 1661 w 1810"/>
                <a:gd name="T19" fmla="*/ 1053 h 1377"/>
                <a:gd name="T20" fmla="*/ 1671 w 1810"/>
                <a:gd name="T21" fmla="*/ 1022 h 1377"/>
                <a:gd name="T22" fmla="*/ 1594 w 1810"/>
                <a:gd name="T23" fmla="*/ 710 h 1377"/>
                <a:gd name="T24" fmla="*/ 1098 w 1810"/>
                <a:gd name="T25" fmla="*/ 326 h 1377"/>
                <a:gd name="T26" fmla="*/ 534 w 1810"/>
                <a:gd name="T27" fmla="*/ 252 h 1377"/>
                <a:gd name="T28" fmla="*/ 498 w 1810"/>
                <a:gd name="T29" fmla="*/ 242 h 1377"/>
                <a:gd name="T30" fmla="*/ 374 w 1810"/>
                <a:gd name="T31" fmla="*/ 164 h 1377"/>
                <a:gd name="T32" fmla="*/ 84 w 1810"/>
                <a:gd name="T33" fmla="*/ 119 h 1377"/>
                <a:gd name="T34" fmla="*/ 6 w 1810"/>
                <a:gd name="T35" fmla="*/ 0 h 1377"/>
                <a:gd name="T36" fmla="*/ 26 w 1810"/>
                <a:gd name="T37" fmla="*/ 5 h 1377"/>
                <a:gd name="T38" fmla="*/ 608 w 1810"/>
                <a:gd name="T39" fmla="*/ 77 h 1377"/>
                <a:gd name="T40" fmla="*/ 718 w 1810"/>
                <a:gd name="T41" fmla="*/ 118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0" h="1377">
                  <a:moveTo>
                    <a:pt x="718" y="118"/>
                  </a:moveTo>
                  <a:cubicBezTo>
                    <a:pt x="759" y="141"/>
                    <a:pt x="806" y="141"/>
                    <a:pt x="850" y="139"/>
                  </a:cubicBezTo>
                  <a:cubicBezTo>
                    <a:pt x="959" y="136"/>
                    <a:pt x="1061" y="159"/>
                    <a:pt x="1159" y="205"/>
                  </a:cubicBezTo>
                  <a:cubicBezTo>
                    <a:pt x="1231" y="239"/>
                    <a:pt x="1310" y="255"/>
                    <a:pt x="1382" y="291"/>
                  </a:cubicBezTo>
                  <a:cubicBezTo>
                    <a:pt x="1600" y="394"/>
                    <a:pt x="1692" y="591"/>
                    <a:pt x="1764" y="804"/>
                  </a:cubicBezTo>
                  <a:cubicBezTo>
                    <a:pt x="1809" y="940"/>
                    <a:pt x="1779" y="1227"/>
                    <a:pt x="1704" y="1353"/>
                  </a:cubicBezTo>
                  <a:cubicBezTo>
                    <a:pt x="1698" y="1363"/>
                    <a:pt x="1687" y="1367"/>
                    <a:pt x="1681" y="1376"/>
                  </a:cubicBezTo>
                  <a:lnTo>
                    <a:pt x="1681" y="1376"/>
                  </a:lnTo>
                  <a:cubicBezTo>
                    <a:pt x="1609" y="1312"/>
                    <a:pt x="1609" y="1312"/>
                    <a:pt x="1657" y="1236"/>
                  </a:cubicBezTo>
                  <a:cubicBezTo>
                    <a:pt x="1620" y="1173"/>
                    <a:pt x="1655" y="1114"/>
                    <a:pt x="1661" y="1053"/>
                  </a:cubicBezTo>
                  <a:cubicBezTo>
                    <a:pt x="1664" y="1042"/>
                    <a:pt x="1667" y="1033"/>
                    <a:pt x="1671" y="1022"/>
                  </a:cubicBezTo>
                  <a:cubicBezTo>
                    <a:pt x="1704" y="904"/>
                    <a:pt x="1645" y="802"/>
                    <a:pt x="1594" y="710"/>
                  </a:cubicBezTo>
                  <a:cubicBezTo>
                    <a:pt x="1486" y="517"/>
                    <a:pt x="1367" y="321"/>
                    <a:pt x="1098" y="326"/>
                  </a:cubicBezTo>
                  <a:cubicBezTo>
                    <a:pt x="916" y="251"/>
                    <a:pt x="730" y="217"/>
                    <a:pt x="534" y="252"/>
                  </a:cubicBezTo>
                  <a:cubicBezTo>
                    <a:pt x="522" y="251"/>
                    <a:pt x="510" y="246"/>
                    <a:pt x="498" y="242"/>
                  </a:cubicBezTo>
                  <a:cubicBezTo>
                    <a:pt x="446" y="233"/>
                    <a:pt x="402" y="211"/>
                    <a:pt x="374" y="164"/>
                  </a:cubicBezTo>
                  <a:cubicBezTo>
                    <a:pt x="275" y="161"/>
                    <a:pt x="179" y="145"/>
                    <a:pt x="84" y="119"/>
                  </a:cubicBezTo>
                  <a:cubicBezTo>
                    <a:pt x="8" y="98"/>
                    <a:pt x="0" y="80"/>
                    <a:pt x="6" y="0"/>
                  </a:cubicBezTo>
                  <a:cubicBezTo>
                    <a:pt x="12" y="2"/>
                    <a:pt x="20" y="3"/>
                    <a:pt x="26" y="5"/>
                  </a:cubicBezTo>
                  <a:cubicBezTo>
                    <a:pt x="215" y="69"/>
                    <a:pt x="415" y="48"/>
                    <a:pt x="608" y="77"/>
                  </a:cubicBezTo>
                  <a:cubicBezTo>
                    <a:pt x="646" y="83"/>
                    <a:pt x="693" y="72"/>
                    <a:pt x="718" y="118"/>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50" name="Forme libre 2249"/>
            <p:cNvSpPr>
              <a:spLocks noChangeArrowheads="1"/>
            </p:cNvSpPr>
            <p:nvPr userDrawn="1"/>
          </p:nvSpPr>
          <p:spPr bwMode="auto">
            <a:xfrm>
              <a:off x="4379913" y="1828800"/>
              <a:ext cx="239712" cy="276225"/>
            </a:xfrm>
            <a:custGeom>
              <a:avLst/>
              <a:gdLst>
                <a:gd name="T0" fmla="*/ 69 w 667"/>
                <a:gd name="T1" fmla="*/ 10 h 766"/>
                <a:gd name="T2" fmla="*/ 620 w 667"/>
                <a:gd name="T3" fmla="*/ 499 h 766"/>
                <a:gd name="T4" fmla="*/ 643 w 667"/>
                <a:gd name="T5" fmla="*/ 765 h 766"/>
                <a:gd name="T6" fmla="*/ 597 w 667"/>
                <a:gd name="T7" fmla="*/ 719 h 766"/>
                <a:gd name="T8" fmla="*/ 596 w 667"/>
                <a:gd name="T9" fmla="*/ 697 h 766"/>
                <a:gd name="T10" fmla="*/ 300 w 667"/>
                <a:gd name="T11" fmla="*/ 720 h 766"/>
                <a:gd name="T12" fmla="*/ 254 w 667"/>
                <a:gd name="T13" fmla="*/ 717 h 766"/>
                <a:gd name="T14" fmla="*/ 283 w 667"/>
                <a:gd name="T15" fmla="*/ 447 h 766"/>
                <a:gd name="T16" fmla="*/ 301 w 667"/>
                <a:gd name="T17" fmla="*/ 421 h 766"/>
                <a:gd name="T18" fmla="*/ 246 w 667"/>
                <a:gd name="T19" fmla="*/ 198 h 766"/>
                <a:gd name="T20" fmla="*/ 129 w 667"/>
                <a:gd name="T21" fmla="*/ 389 h 766"/>
                <a:gd name="T22" fmla="*/ 64 w 667"/>
                <a:gd name="T23" fmla="*/ 326 h 766"/>
                <a:gd name="T24" fmla="*/ 19 w 667"/>
                <a:gd name="T25" fmla="*/ 264 h 766"/>
                <a:gd name="T26" fmla="*/ 11 w 667"/>
                <a:gd name="T27" fmla="*/ 233 h 766"/>
                <a:gd name="T28" fmla="*/ 6 w 667"/>
                <a:gd name="T29" fmla="*/ 169 h 766"/>
                <a:gd name="T30" fmla="*/ 40 w 667"/>
                <a:gd name="T31" fmla="*/ 6 h 766"/>
                <a:gd name="T32" fmla="*/ 69 w 667"/>
                <a:gd name="T33" fmla="*/ 1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7" h="766">
                  <a:moveTo>
                    <a:pt x="69" y="10"/>
                  </a:moveTo>
                  <a:cubicBezTo>
                    <a:pt x="348" y="65"/>
                    <a:pt x="518" y="244"/>
                    <a:pt x="620" y="499"/>
                  </a:cubicBezTo>
                  <a:cubicBezTo>
                    <a:pt x="655" y="586"/>
                    <a:pt x="666" y="675"/>
                    <a:pt x="643" y="765"/>
                  </a:cubicBezTo>
                  <a:cubicBezTo>
                    <a:pt x="613" y="765"/>
                    <a:pt x="597" y="751"/>
                    <a:pt x="597" y="719"/>
                  </a:cubicBezTo>
                  <a:cubicBezTo>
                    <a:pt x="597" y="711"/>
                    <a:pt x="596" y="705"/>
                    <a:pt x="596" y="697"/>
                  </a:cubicBezTo>
                  <a:cubicBezTo>
                    <a:pt x="492" y="641"/>
                    <a:pt x="393" y="650"/>
                    <a:pt x="300" y="720"/>
                  </a:cubicBezTo>
                  <a:cubicBezTo>
                    <a:pt x="284" y="733"/>
                    <a:pt x="269" y="733"/>
                    <a:pt x="254" y="717"/>
                  </a:cubicBezTo>
                  <a:cubicBezTo>
                    <a:pt x="251" y="626"/>
                    <a:pt x="229" y="533"/>
                    <a:pt x="283" y="447"/>
                  </a:cubicBezTo>
                  <a:cubicBezTo>
                    <a:pt x="289" y="438"/>
                    <a:pt x="297" y="430"/>
                    <a:pt x="301" y="421"/>
                  </a:cubicBezTo>
                  <a:cubicBezTo>
                    <a:pt x="367" y="325"/>
                    <a:pt x="266" y="271"/>
                    <a:pt x="246" y="198"/>
                  </a:cubicBezTo>
                  <a:cubicBezTo>
                    <a:pt x="287" y="358"/>
                    <a:pt x="263" y="398"/>
                    <a:pt x="129" y="389"/>
                  </a:cubicBezTo>
                  <a:cubicBezTo>
                    <a:pt x="103" y="372"/>
                    <a:pt x="93" y="339"/>
                    <a:pt x="64" y="326"/>
                  </a:cubicBezTo>
                  <a:cubicBezTo>
                    <a:pt x="41" y="311"/>
                    <a:pt x="29" y="288"/>
                    <a:pt x="19" y="264"/>
                  </a:cubicBezTo>
                  <a:cubicBezTo>
                    <a:pt x="16" y="253"/>
                    <a:pt x="12" y="244"/>
                    <a:pt x="11" y="233"/>
                  </a:cubicBezTo>
                  <a:cubicBezTo>
                    <a:pt x="3" y="212"/>
                    <a:pt x="2" y="190"/>
                    <a:pt x="6" y="169"/>
                  </a:cubicBezTo>
                  <a:cubicBezTo>
                    <a:pt x="20" y="116"/>
                    <a:pt x="0" y="55"/>
                    <a:pt x="40" y="6"/>
                  </a:cubicBezTo>
                  <a:cubicBezTo>
                    <a:pt x="49" y="0"/>
                    <a:pt x="60" y="1"/>
                    <a:pt x="69" y="10"/>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51" name="Forme libre 2250"/>
            <p:cNvSpPr>
              <a:spLocks noChangeArrowheads="1"/>
            </p:cNvSpPr>
            <p:nvPr userDrawn="1"/>
          </p:nvSpPr>
          <p:spPr bwMode="auto">
            <a:xfrm>
              <a:off x="3570288" y="1704975"/>
              <a:ext cx="631825" cy="258763"/>
            </a:xfrm>
            <a:custGeom>
              <a:avLst/>
              <a:gdLst>
                <a:gd name="T0" fmla="*/ 1675 w 1757"/>
                <a:gd name="T1" fmla="*/ 626 h 719"/>
                <a:gd name="T2" fmla="*/ 1698 w 1757"/>
                <a:gd name="T3" fmla="*/ 628 h 719"/>
                <a:gd name="T4" fmla="*/ 1721 w 1757"/>
                <a:gd name="T5" fmla="*/ 649 h 719"/>
                <a:gd name="T6" fmla="*/ 1742 w 1757"/>
                <a:gd name="T7" fmla="*/ 651 h 719"/>
                <a:gd name="T8" fmla="*/ 1703 w 1757"/>
                <a:gd name="T9" fmla="*/ 710 h 719"/>
                <a:gd name="T10" fmla="*/ 1672 w 1757"/>
                <a:gd name="T11" fmla="*/ 718 h 719"/>
                <a:gd name="T12" fmla="*/ 1643 w 1757"/>
                <a:gd name="T13" fmla="*/ 709 h 719"/>
                <a:gd name="T14" fmla="*/ 1617 w 1757"/>
                <a:gd name="T15" fmla="*/ 696 h 719"/>
                <a:gd name="T16" fmla="*/ 1579 w 1757"/>
                <a:gd name="T17" fmla="*/ 678 h 719"/>
                <a:gd name="T18" fmla="*/ 1556 w 1757"/>
                <a:gd name="T19" fmla="*/ 664 h 719"/>
                <a:gd name="T20" fmla="*/ 1519 w 1757"/>
                <a:gd name="T21" fmla="*/ 646 h 719"/>
                <a:gd name="T22" fmla="*/ 1492 w 1757"/>
                <a:gd name="T23" fmla="*/ 637 h 719"/>
                <a:gd name="T24" fmla="*/ 1451 w 1757"/>
                <a:gd name="T25" fmla="*/ 615 h 719"/>
                <a:gd name="T26" fmla="*/ 974 w 1757"/>
                <a:gd name="T27" fmla="*/ 454 h 719"/>
                <a:gd name="T28" fmla="*/ 647 w 1757"/>
                <a:gd name="T29" fmla="*/ 341 h 719"/>
                <a:gd name="T30" fmla="*/ 554 w 1757"/>
                <a:gd name="T31" fmla="*/ 283 h 719"/>
                <a:gd name="T32" fmla="*/ 226 w 1757"/>
                <a:gd name="T33" fmla="*/ 154 h 719"/>
                <a:gd name="T34" fmla="*/ 0 w 1757"/>
                <a:gd name="T35" fmla="*/ 34 h 719"/>
                <a:gd name="T36" fmla="*/ 122 w 1757"/>
                <a:gd name="T37" fmla="*/ 37 h 719"/>
                <a:gd name="T38" fmla="*/ 669 w 1757"/>
                <a:gd name="T39" fmla="*/ 237 h 719"/>
                <a:gd name="T40" fmla="*/ 1357 w 1757"/>
                <a:gd name="T41" fmla="*/ 478 h 719"/>
                <a:gd name="T42" fmla="*/ 1493 w 1757"/>
                <a:gd name="T43" fmla="*/ 535 h 719"/>
                <a:gd name="T44" fmla="*/ 1539 w 1757"/>
                <a:gd name="T45" fmla="*/ 557 h 719"/>
                <a:gd name="T46" fmla="*/ 1562 w 1757"/>
                <a:gd name="T47" fmla="*/ 559 h 719"/>
                <a:gd name="T48" fmla="*/ 1585 w 1757"/>
                <a:gd name="T49" fmla="*/ 580 h 719"/>
                <a:gd name="T50" fmla="*/ 1608 w 1757"/>
                <a:gd name="T51" fmla="*/ 582 h 719"/>
                <a:gd name="T52" fmla="*/ 1631 w 1757"/>
                <a:gd name="T53" fmla="*/ 603 h 719"/>
                <a:gd name="T54" fmla="*/ 1654 w 1757"/>
                <a:gd name="T55" fmla="*/ 605 h 719"/>
                <a:gd name="T56" fmla="*/ 1675 w 1757"/>
                <a:gd name="T57" fmla="*/ 626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57" h="719">
                  <a:moveTo>
                    <a:pt x="1675" y="626"/>
                  </a:moveTo>
                  <a:cubicBezTo>
                    <a:pt x="1683" y="626"/>
                    <a:pt x="1690" y="626"/>
                    <a:pt x="1698" y="628"/>
                  </a:cubicBezTo>
                  <a:cubicBezTo>
                    <a:pt x="1706" y="635"/>
                    <a:pt x="1713" y="643"/>
                    <a:pt x="1721" y="649"/>
                  </a:cubicBezTo>
                  <a:cubicBezTo>
                    <a:pt x="1729" y="649"/>
                    <a:pt x="1735" y="649"/>
                    <a:pt x="1742" y="651"/>
                  </a:cubicBezTo>
                  <a:cubicBezTo>
                    <a:pt x="1756" y="689"/>
                    <a:pt x="1727" y="698"/>
                    <a:pt x="1703" y="710"/>
                  </a:cubicBezTo>
                  <a:cubicBezTo>
                    <a:pt x="1693" y="715"/>
                    <a:pt x="1683" y="718"/>
                    <a:pt x="1672" y="718"/>
                  </a:cubicBezTo>
                  <a:cubicBezTo>
                    <a:pt x="1661" y="716"/>
                    <a:pt x="1652" y="713"/>
                    <a:pt x="1643" y="709"/>
                  </a:cubicBezTo>
                  <a:cubicBezTo>
                    <a:pt x="1634" y="704"/>
                    <a:pt x="1626" y="699"/>
                    <a:pt x="1617" y="696"/>
                  </a:cubicBezTo>
                  <a:cubicBezTo>
                    <a:pt x="1603" y="692"/>
                    <a:pt x="1591" y="686"/>
                    <a:pt x="1579" y="678"/>
                  </a:cubicBezTo>
                  <a:cubicBezTo>
                    <a:pt x="1571" y="673"/>
                    <a:pt x="1564" y="669"/>
                    <a:pt x="1556" y="664"/>
                  </a:cubicBezTo>
                  <a:cubicBezTo>
                    <a:pt x="1544" y="660"/>
                    <a:pt x="1531" y="652"/>
                    <a:pt x="1519" y="646"/>
                  </a:cubicBezTo>
                  <a:cubicBezTo>
                    <a:pt x="1509" y="641"/>
                    <a:pt x="1501" y="638"/>
                    <a:pt x="1492" y="637"/>
                  </a:cubicBezTo>
                  <a:cubicBezTo>
                    <a:pt x="1478" y="632"/>
                    <a:pt x="1464" y="623"/>
                    <a:pt x="1451" y="615"/>
                  </a:cubicBezTo>
                  <a:cubicBezTo>
                    <a:pt x="1293" y="556"/>
                    <a:pt x="1136" y="499"/>
                    <a:pt x="974" y="454"/>
                  </a:cubicBezTo>
                  <a:cubicBezTo>
                    <a:pt x="867" y="412"/>
                    <a:pt x="753" y="388"/>
                    <a:pt x="647" y="341"/>
                  </a:cubicBezTo>
                  <a:cubicBezTo>
                    <a:pt x="614" y="325"/>
                    <a:pt x="573" y="322"/>
                    <a:pt x="554" y="283"/>
                  </a:cubicBezTo>
                  <a:cubicBezTo>
                    <a:pt x="449" y="229"/>
                    <a:pt x="336" y="194"/>
                    <a:pt x="226" y="154"/>
                  </a:cubicBezTo>
                  <a:cubicBezTo>
                    <a:pt x="146" y="127"/>
                    <a:pt x="73" y="90"/>
                    <a:pt x="0" y="34"/>
                  </a:cubicBezTo>
                  <a:cubicBezTo>
                    <a:pt x="49" y="0"/>
                    <a:pt x="87" y="24"/>
                    <a:pt x="122" y="37"/>
                  </a:cubicBezTo>
                  <a:cubicBezTo>
                    <a:pt x="305" y="102"/>
                    <a:pt x="487" y="170"/>
                    <a:pt x="669" y="237"/>
                  </a:cubicBezTo>
                  <a:cubicBezTo>
                    <a:pt x="898" y="321"/>
                    <a:pt x="1134" y="380"/>
                    <a:pt x="1357" y="478"/>
                  </a:cubicBezTo>
                  <a:cubicBezTo>
                    <a:pt x="1403" y="498"/>
                    <a:pt x="1449" y="516"/>
                    <a:pt x="1493" y="535"/>
                  </a:cubicBezTo>
                  <a:cubicBezTo>
                    <a:pt x="1506" y="548"/>
                    <a:pt x="1527" y="542"/>
                    <a:pt x="1539" y="557"/>
                  </a:cubicBezTo>
                  <a:cubicBezTo>
                    <a:pt x="1547" y="557"/>
                    <a:pt x="1554" y="559"/>
                    <a:pt x="1562" y="559"/>
                  </a:cubicBezTo>
                  <a:cubicBezTo>
                    <a:pt x="1570" y="567"/>
                    <a:pt x="1577" y="573"/>
                    <a:pt x="1585" y="580"/>
                  </a:cubicBezTo>
                  <a:cubicBezTo>
                    <a:pt x="1593" y="580"/>
                    <a:pt x="1600" y="580"/>
                    <a:pt x="1608" y="582"/>
                  </a:cubicBezTo>
                  <a:cubicBezTo>
                    <a:pt x="1616" y="589"/>
                    <a:pt x="1623" y="596"/>
                    <a:pt x="1631" y="603"/>
                  </a:cubicBezTo>
                  <a:cubicBezTo>
                    <a:pt x="1638" y="603"/>
                    <a:pt x="1646" y="603"/>
                    <a:pt x="1654" y="605"/>
                  </a:cubicBezTo>
                  <a:cubicBezTo>
                    <a:pt x="1660" y="612"/>
                    <a:pt x="1667" y="619"/>
                    <a:pt x="1675" y="626"/>
                  </a:cubicBezTo>
                </a:path>
              </a:pathLst>
            </a:custGeom>
            <a:solidFill>
              <a:srgbClr val="A0A0A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52" name="Forme libre 2251"/>
            <p:cNvSpPr>
              <a:spLocks noChangeArrowheads="1"/>
            </p:cNvSpPr>
            <p:nvPr userDrawn="1"/>
          </p:nvSpPr>
          <p:spPr bwMode="auto">
            <a:xfrm>
              <a:off x="4624388" y="2130425"/>
              <a:ext cx="136525" cy="227013"/>
            </a:xfrm>
            <a:custGeom>
              <a:avLst/>
              <a:gdLst>
                <a:gd name="T0" fmla="*/ 33 w 379"/>
                <a:gd name="T1" fmla="*/ 362 h 629"/>
                <a:gd name="T2" fmla="*/ 101 w 379"/>
                <a:gd name="T3" fmla="*/ 269 h 629"/>
                <a:gd name="T4" fmla="*/ 101 w 379"/>
                <a:gd name="T5" fmla="*/ 257 h 629"/>
                <a:gd name="T6" fmla="*/ 108 w 379"/>
                <a:gd name="T7" fmla="*/ 234 h 629"/>
                <a:gd name="T8" fmla="*/ 114 w 379"/>
                <a:gd name="T9" fmla="*/ 223 h 629"/>
                <a:gd name="T10" fmla="*/ 122 w 379"/>
                <a:gd name="T11" fmla="*/ 186 h 629"/>
                <a:gd name="T12" fmla="*/ 128 w 379"/>
                <a:gd name="T13" fmla="*/ 160 h 629"/>
                <a:gd name="T14" fmla="*/ 149 w 379"/>
                <a:gd name="T15" fmla="*/ 125 h 629"/>
                <a:gd name="T16" fmla="*/ 160 w 379"/>
                <a:gd name="T17" fmla="*/ 67 h 629"/>
                <a:gd name="T18" fmla="*/ 174 w 379"/>
                <a:gd name="T19" fmla="*/ 38 h 629"/>
                <a:gd name="T20" fmla="*/ 207 w 379"/>
                <a:gd name="T21" fmla="*/ 3 h 629"/>
                <a:gd name="T22" fmla="*/ 241 w 379"/>
                <a:gd name="T23" fmla="*/ 5 h 629"/>
                <a:gd name="T24" fmla="*/ 290 w 379"/>
                <a:gd name="T25" fmla="*/ 145 h 629"/>
                <a:gd name="T26" fmla="*/ 357 w 379"/>
                <a:gd name="T27" fmla="*/ 450 h 629"/>
                <a:gd name="T28" fmla="*/ 359 w 379"/>
                <a:gd name="T29" fmla="*/ 570 h 629"/>
                <a:gd name="T30" fmla="*/ 340 w 379"/>
                <a:gd name="T31" fmla="*/ 602 h 629"/>
                <a:gd name="T32" fmla="*/ 273 w 379"/>
                <a:gd name="T33" fmla="*/ 626 h 629"/>
                <a:gd name="T34" fmla="*/ 240 w 379"/>
                <a:gd name="T35" fmla="*/ 618 h 629"/>
                <a:gd name="T36" fmla="*/ 136 w 379"/>
                <a:gd name="T37" fmla="*/ 573 h 629"/>
                <a:gd name="T38" fmla="*/ 58 w 379"/>
                <a:gd name="T39" fmla="*/ 498 h 629"/>
                <a:gd name="T40" fmla="*/ 33 w 379"/>
                <a:gd name="T41" fmla="*/ 362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9" h="629">
                  <a:moveTo>
                    <a:pt x="33" y="362"/>
                  </a:moveTo>
                  <a:cubicBezTo>
                    <a:pt x="65" y="337"/>
                    <a:pt x="88" y="307"/>
                    <a:pt x="101" y="269"/>
                  </a:cubicBezTo>
                  <a:cubicBezTo>
                    <a:pt x="101" y="264"/>
                    <a:pt x="101" y="261"/>
                    <a:pt x="101" y="257"/>
                  </a:cubicBezTo>
                  <a:cubicBezTo>
                    <a:pt x="102" y="249"/>
                    <a:pt x="105" y="241"/>
                    <a:pt x="108" y="234"/>
                  </a:cubicBezTo>
                  <a:cubicBezTo>
                    <a:pt x="110" y="231"/>
                    <a:pt x="113" y="228"/>
                    <a:pt x="114" y="223"/>
                  </a:cubicBezTo>
                  <a:cubicBezTo>
                    <a:pt x="120" y="212"/>
                    <a:pt x="122" y="199"/>
                    <a:pt x="122" y="186"/>
                  </a:cubicBezTo>
                  <a:cubicBezTo>
                    <a:pt x="123" y="177"/>
                    <a:pt x="125" y="170"/>
                    <a:pt x="128" y="160"/>
                  </a:cubicBezTo>
                  <a:cubicBezTo>
                    <a:pt x="134" y="148"/>
                    <a:pt x="143" y="137"/>
                    <a:pt x="149" y="125"/>
                  </a:cubicBezTo>
                  <a:cubicBezTo>
                    <a:pt x="157" y="107"/>
                    <a:pt x="156" y="87"/>
                    <a:pt x="160" y="67"/>
                  </a:cubicBezTo>
                  <a:cubicBezTo>
                    <a:pt x="163" y="56"/>
                    <a:pt x="168" y="47"/>
                    <a:pt x="174" y="38"/>
                  </a:cubicBezTo>
                  <a:cubicBezTo>
                    <a:pt x="183" y="24"/>
                    <a:pt x="192" y="11"/>
                    <a:pt x="207" y="3"/>
                  </a:cubicBezTo>
                  <a:cubicBezTo>
                    <a:pt x="220" y="0"/>
                    <a:pt x="230" y="0"/>
                    <a:pt x="241" y="5"/>
                  </a:cubicBezTo>
                  <a:cubicBezTo>
                    <a:pt x="299" y="37"/>
                    <a:pt x="281" y="95"/>
                    <a:pt x="290" y="145"/>
                  </a:cubicBezTo>
                  <a:cubicBezTo>
                    <a:pt x="308" y="247"/>
                    <a:pt x="305" y="356"/>
                    <a:pt x="357" y="450"/>
                  </a:cubicBezTo>
                  <a:cubicBezTo>
                    <a:pt x="378" y="490"/>
                    <a:pt x="374" y="530"/>
                    <a:pt x="359" y="570"/>
                  </a:cubicBezTo>
                  <a:cubicBezTo>
                    <a:pt x="354" y="582"/>
                    <a:pt x="348" y="593"/>
                    <a:pt x="340" y="602"/>
                  </a:cubicBezTo>
                  <a:cubicBezTo>
                    <a:pt x="320" y="620"/>
                    <a:pt x="299" y="628"/>
                    <a:pt x="273" y="626"/>
                  </a:cubicBezTo>
                  <a:cubicBezTo>
                    <a:pt x="262" y="623"/>
                    <a:pt x="250" y="620"/>
                    <a:pt x="240" y="618"/>
                  </a:cubicBezTo>
                  <a:cubicBezTo>
                    <a:pt x="204" y="605"/>
                    <a:pt x="166" y="597"/>
                    <a:pt x="136" y="573"/>
                  </a:cubicBezTo>
                  <a:cubicBezTo>
                    <a:pt x="107" y="551"/>
                    <a:pt x="93" y="513"/>
                    <a:pt x="58" y="498"/>
                  </a:cubicBezTo>
                  <a:cubicBezTo>
                    <a:pt x="27" y="458"/>
                    <a:pt x="0" y="415"/>
                    <a:pt x="33" y="362"/>
                  </a:cubicBezTo>
                </a:path>
              </a:pathLst>
            </a:custGeom>
            <a:solidFill>
              <a:srgbClr val="4E4E4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53" name="Forme libre 2252"/>
            <p:cNvSpPr>
              <a:spLocks noChangeArrowheads="1"/>
            </p:cNvSpPr>
            <p:nvPr userDrawn="1"/>
          </p:nvSpPr>
          <p:spPr bwMode="auto">
            <a:xfrm>
              <a:off x="4178300" y="1795463"/>
              <a:ext cx="227013" cy="153987"/>
            </a:xfrm>
            <a:custGeom>
              <a:avLst/>
              <a:gdLst>
                <a:gd name="T0" fmla="*/ 629 w 630"/>
                <a:gd name="T1" fmla="*/ 102 h 429"/>
                <a:gd name="T2" fmla="*/ 603 w 630"/>
                <a:gd name="T3" fmla="*/ 104 h 429"/>
                <a:gd name="T4" fmla="*/ 551 w 630"/>
                <a:gd name="T5" fmla="*/ 192 h 429"/>
                <a:gd name="T6" fmla="*/ 542 w 630"/>
                <a:gd name="T7" fmla="*/ 217 h 429"/>
                <a:gd name="T8" fmla="*/ 466 w 630"/>
                <a:gd name="T9" fmla="*/ 399 h 429"/>
                <a:gd name="T10" fmla="*/ 375 w 630"/>
                <a:gd name="T11" fmla="*/ 371 h 429"/>
                <a:gd name="T12" fmla="*/ 224 w 630"/>
                <a:gd name="T13" fmla="*/ 356 h 429"/>
                <a:gd name="T14" fmla="*/ 192 w 630"/>
                <a:gd name="T15" fmla="*/ 357 h 429"/>
                <a:gd name="T16" fmla="*/ 146 w 630"/>
                <a:gd name="T17" fmla="*/ 333 h 429"/>
                <a:gd name="T18" fmla="*/ 17 w 630"/>
                <a:gd name="T19" fmla="*/ 63 h 429"/>
                <a:gd name="T20" fmla="*/ 11 w 630"/>
                <a:gd name="T21" fmla="*/ 12 h 429"/>
                <a:gd name="T22" fmla="*/ 629 w 630"/>
                <a:gd name="T23" fmla="*/ 102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0" h="429">
                  <a:moveTo>
                    <a:pt x="629" y="102"/>
                  </a:moveTo>
                  <a:cubicBezTo>
                    <a:pt x="620" y="102"/>
                    <a:pt x="612" y="104"/>
                    <a:pt x="603" y="104"/>
                  </a:cubicBezTo>
                  <a:cubicBezTo>
                    <a:pt x="586" y="134"/>
                    <a:pt x="565" y="160"/>
                    <a:pt x="551" y="192"/>
                  </a:cubicBezTo>
                  <a:cubicBezTo>
                    <a:pt x="550" y="202"/>
                    <a:pt x="545" y="209"/>
                    <a:pt x="542" y="217"/>
                  </a:cubicBezTo>
                  <a:cubicBezTo>
                    <a:pt x="518" y="278"/>
                    <a:pt x="496" y="340"/>
                    <a:pt x="466" y="399"/>
                  </a:cubicBezTo>
                  <a:cubicBezTo>
                    <a:pt x="424" y="428"/>
                    <a:pt x="395" y="408"/>
                    <a:pt x="375" y="371"/>
                  </a:cubicBezTo>
                  <a:cubicBezTo>
                    <a:pt x="331" y="287"/>
                    <a:pt x="282" y="289"/>
                    <a:pt x="224" y="356"/>
                  </a:cubicBezTo>
                  <a:cubicBezTo>
                    <a:pt x="218" y="363"/>
                    <a:pt x="203" y="360"/>
                    <a:pt x="192" y="357"/>
                  </a:cubicBezTo>
                  <a:cubicBezTo>
                    <a:pt x="177" y="350"/>
                    <a:pt x="162" y="340"/>
                    <a:pt x="146" y="333"/>
                  </a:cubicBezTo>
                  <a:cubicBezTo>
                    <a:pt x="114" y="237"/>
                    <a:pt x="107" y="131"/>
                    <a:pt x="17" y="63"/>
                  </a:cubicBezTo>
                  <a:cubicBezTo>
                    <a:pt x="1" y="52"/>
                    <a:pt x="0" y="30"/>
                    <a:pt x="11" y="12"/>
                  </a:cubicBezTo>
                  <a:cubicBezTo>
                    <a:pt x="221" y="0"/>
                    <a:pt x="429" y="30"/>
                    <a:pt x="629" y="102"/>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54" name="Forme libre 2253"/>
            <p:cNvSpPr>
              <a:spLocks noChangeArrowheads="1"/>
            </p:cNvSpPr>
            <p:nvPr userDrawn="1"/>
          </p:nvSpPr>
          <p:spPr bwMode="auto">
            <a:xfrm>
              <a:off x="4525963" y="2335213"/>
              <a:ext cx="185737" cy="271462"/>
            </a:xfrm>
            <a:custGeom>
              <a:avLst/>
              <a:gdLst>
                <a:gd name="T0" fmla="*/ 326 w 518"/>
                <a:gd name="T1" fmla="*/ 45 h 753"/>
                <a:gd name="T2" fmla="*/ 370 w 518"/>
                <a:gd name="T3" fmla="*/ 22 h 753"/>
                <a:gd name="T4" fmla="*/ 463 w 518"/>
                <a:gd name="T5" fmla="*/ 71 h 753"/>
                <a:gd name="T6" fmla="*/ 425 w 518"/>
                <a:gd name="T7" fmla="*/ 245 h 753"/>
                <a:gd name="T8" fmla="*/ 343 w 518"/>
                <a:gd name="T9" fmla="*/ 363 h 753"/>
                <a:gd name="T10" fmla="*/ 457 w 518"/>
                <a:gd name="T11" fmla="*/ 733 h 753"/>
                <a:gd name="T12" fmla="*/ 430 w 518"/>
                <a:gd name="T13" fmla="*/ 752 h 753"/>
                <a:gd name="T14" fmla="*/ 236 w 518"/>
                <a:gd name="T15" fmla="*/ 503 h 753"/>
                <a:gd name="T16" fmla="*/ 199 w 518"/>
                <a:gd name="T17" fmla="*/ 488 h 753"/>
                <a:gd name="T18" fmla="*/ 138 w 518"/>
                <a:gd name="T19" fmla="*/ 470 h 753"/>
                <a:gd name="T20" fmla="*/ 0 w 518"/>
                <a:gd name="T21" fmla="*/ 339 h 753"/>
                <a:gd name="T22" fmla="*/ 196 w 518"/>
                <a:gd name="T23" fmla="*/ 178 h 753"/>
                <a:gd name="T24" fmla="*/ 292 w 518"/>
                <a:gd name="T25" fmla="*/ 82 h 753"/>
                <a:gd name="T26" fmla="*/ 326 w 518"/>
                <a:gd name="T27" fmla="*/ 45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8" h="753">
                  <a:moveTo>
                    <a:pt x="326" y="45"/>
                  </a:moveTo>
                  <a:cubicBezTo>
                    <a:pt x="341" y="38"/>
                    <a:pt x="356" y="30"/>
                    <a:pt x="370" y="22"/>
                  </a:cubicBezTo>
                  <a:cubicBezTo>
                    <a:pt x="422" y="0"/>
                    <a:pt x="433" y="53"/>
                    <a:pt x="463" y="71"/>
                  </a:cubicBezTo>
                  <a:cubicBezTo>
                    <a:pt x="517" y="143"/>
                    <a:pt x="504" y="200"/>
                    <a:pt x="425" y="245"/>
                  </a:cubicBezTo>
                  <a:cubicBezTo>
                    <a:pt x="381" y="270"/>
                    <a:pt x="330" y="296"/>
                    <a:pt x="343" y="363"/>
                  </a:cubicBezTo>
                  <a:cubicBezTo>
                    <a:pt x="394" y="482"/>
                    <a:pt x="472" y="594"/>
                    <a:pt x="457" y="733"/>
                  </a:cubicBezTo>
                  <a:cubicBezTo>
                    <a:pt x="449" y="742"/>
                    <a:pt x="440" y="748"/>
                    <a:pt x="430" y="752"/>
                  </a:cubicBezTo>
                  <a:cubicBezTo>
                    <a:pt x="309" y="713"/>
                    <a:pt x="248" y="626"/>
                    <a:pt x="236" y="503"/>
                  </a:cubicBezTo>
                  <a:cubicBezTo>
                    <a:pt x="223" y="499"/>
                    <a:pt x="213" y="491"/>
                    <a:pt x="199" y="488"/>
                  </a:cubicBezTo>
                  <a:cubicBezTo>
                    <a:pt x="178" y="484"/>
                    <a:pt x="158" y="479"/>
                    <a:pt x="138" y="470"/>
                  </a:cubicBezTo>
                  <a:cubicBezTo>
                    <a:pt x="80" y="439"/>
                    <a:pt x="11" y="419"/>
                    <a:pt x="0" y="339"/>
                  </a:cubicBezTo>
                  <a:cubicBezTo>
                    <a:pt x="31" y="244"/>
                    <a:pt x="103" y="190"/>
                    <a:pt x="196" y="178"/>
                  </a:cubicBezTo>
                  <a:cubicBezTo>
                    <a:pt x="260" y="169"/>
                    <a:pt x="289" y="143"/>
                    <a:pt x="292" y="82"/>
                  </a:cubicBezTo>
                  <a:cubicBezTo>
                    <a:pt x="300" y="65"/>
                    <a:pt x="312" y="56"/>
                    <a:pt x="326" y="45"/>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55" name="Forme libre 2254"/>
            <p:cNvSpPr>
              <a:spLocks noChangeArrowheads="1"/>
            </p:cNvSpPr>
            <p:nvPr userDrawn="1"/>
          </p:nvSpPr>
          <p:spPr bwMode="auto">
            <a:xfrm>
              <a:off x="4443413" y="2120900"/>
              <a:ext cx="209550" cy="312738"/>
            </a:xfrm>
            <a:custGeom>
              <a:avLst/>
              <a:gdLst>
                <a:gd name="T0" fmla="*/ 558 w 582"/>
                <a:gd name="T1" fmla="*/ 639 h 869"/>
                <a:gd name="T2" fmla="*/ 561 w 582"/>
                <a:gd name="T3" fmla="*/ 684 h 869"/>
                <a:gd name="T4" fmla="*/ 515 w 582"/>
                <a:gd name="T5" fmla="*/ 751 h 869"/>
                <a:gd name="T6" fmla="*/ 318 w 582"/>
                <a:gd name="T7" fmla="*/ 839 h 869"/>
                <a:gd name="T8" fmla="*/ 252 w 582"/>
                <a:gd name="T9" fmla="*/ 812 h 869"/>
                <a:gd name="T10" fmla="*/ 242 w 582"/>
                <a:gd name="T11" fmla="*/ 734 h 869"/>
                <a:gd name="T12" fmla="*/ 237 w 582"/>
                <a:gd name="T13" fmla="*/ 699 h 869"/>
                <a:gd name="T14" fmla="*/ 248 w 582"/>
                <a:gd name="T15" fmla="*/ 667 h 869"/>
                <a:gd name="T16" fmla="*/ 257 w 582"/>
                <a:gd name="T17" fmla="*/ 653 h 869"/>
                <a:gd name="T18" fmla="*/ 275 w 582"/>
                <a:gd name="T19" fmla="*/ 627 h 869"/>
                <a:gd name="T20" fmla="*/ 301 w 582"/>
                <a:gd name="T21" fmla="*/ 589 h 869"/>
                <a:gd name="T22" fmla="*/ 236 w 582"/>
                <a:gd name="T23" fmla="*/ 418 h 869"/>
                <a:gd name="T24" fmla="*/ 104 w 582"/>
                <a:gd name="T25" fmla="*/ 232 h 869"/>
                <a:gd name="T26" fmla="*/ 57 w 582"/>
                <a:gd name="T27" fmla="*/ 178 h 869"/>
                <a:gd name="T28" fmla="*/ 40 w 582"/>
                <a:gd name="T29" fmla="*/ 155 h 869"/>
                <a:gd name="T30" fmla="*/ 20 w 582"/>
                <a:gd name="T31" fmla="*/ 132 h 869"/>
                <a:gd name="T32" fmla="*/ 11 w 582"/>
                <a:gd name="T33" fmla="*/ 120 h 869"/>
                <a:gd name="T34" fmla="*/ 0 w 582"/>
                <a:gd name="T35" fmla="*/ 91 h 869"/>
                <a:gd name="T36" fmla="*/ 6 w 582"/>
                <a:gd name="T37" fmla="*/ 61 h 869"/>
                <a:gd name="T38" fmla="*/ 101 w 582"/>
                <a:gd name="T39" fmla="*/ 87 h 869"/>
                <a:gd name="T40" fmla="*/ 101 w 582"/>
                <a:gd name="T41" fmla="*/ 87 h 869"/>
                <a:gd name="T42" fmla="*/ 124 w 582"/>
                <a:gd name="T43" fmla="*/ 109 h 869"/>
                <a:gd name="T44" fmla="*/ 124 w 582"/>
                <a:gd name="T45" fmla="*/ 109 h 869"/>
                <a:gd name="T46" fmla="*/ 147 w 582"/>
                <a:gd name="T47" fmla="*/ 132 h 869"/>
                <a:gd name="T48" fmla="*/ 408 w 582"/>
                <a:gd name="T49" fmla="*/ 511 h 869"/>
                <a:gd name="T50" fmla="*/ 497 w 582"/>
                <a:gd name="T51" fmla="*/ 592 h 869"/>
                <a:gd name="T52" fmla="*/ 558 w 582"/>
                <a:gd name="T53" fmla="*/ 639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2" h="869">
                  <a:moveTo>
                    <a:pt x="558" y="639"/>
                  </a:moveTo>
                  <a:cubicBezTo>
                    <a:pt x="559" y="655"/>
                    <a:pt x="559" y="668"/>
                    <a:pt x="561" y="684"/>
                  </a:cubicBezTo>
                  <a:cubicBezTo>
                    <a:pt x="581" y="729"/>
                    <a:pt x="552" y="739"/>
                    <a:pt x="515" y="751"/>
                  </a:cubicBezTo>
                  <a:cubicBezTo>
                    <a:pt x="448" y="775"/>
                    <a:pt x="376" y="789"/>
                    <a:pt x="318" y="839"/>
                  </a:cubicBezTo>
                  <a:cubicBezTo>
                    <a:pt x="284" y="868"/>
                    <a:pt x="263" y="846"/>
                    <a:pt x="252" y="812"/>
                  </a:cubicBezTo>
                  <a:cubicBezTo>
                    <a:pt x="245" y="787"/>
                    <a:pt x="248" y="760"/>
                    <a:pt x="242" y="734"/>
                  </a:cubicBezTo>
                  <a:cubicBezTo>
                    <a:pt x="239" y="723"/>
                    <a:pt x="237" y="711"/>
                    <a:pt x="237" y="699"/>
                  </a:cubicBezTo>
                  <a:cubicBezTo>
                    <a:pt x="239" y="687"/>
                    <a:pt x="242" y="676"/>
                    <a:pt x="248" y="667"/>
                  </a:cubicBezTo>
                  <a:cubicBezTo>
                    <a:pt x="251" y="662"/>
                    <a:pt x="254" y="658"/>
                    <a:pt x="257" y="653"/>
                  </a:cubicBezTo>
                  <a:cubicBezTo>
                    <a:pt x="263" y="644"/>
                    <a:pt x="269" y="636"/>
                    <a:pt x="275" y="627"/>
                  </a:cubicBezTo>
                  <a:cubicBezTo>
                    <a:pt x="284" y="615"/>
                    <a:pt x="294" y="603"/>
                    <a:pt x="301" y="589"/>
                  </a:cubicBezTo>
                  <a:cubicBezTo>
                    <a:pt x="324" y="514"/>
                    <a:pt x="263" y="473"/>
                    <a:pt x="236" y="418"/>
                  </a:cubicBezTo>
                  <a:cubicBezTo>
                    <a:pt x="200" y="351"/>
                    <a:pt x="155" y="290"/>
                    <a:pt x="104" y="232"/>
                  </a:cubicBezTo>
                  <a:cubicBezTo>
                    <a:pt x="87" y="215"/>
                    <a:pt x="72" y="197"/>
                    <a:pt x="57" y="178"/>
                  </a:cubicBezTo>
                  <a:cubicBezTo>
                    <a:pt x="51" y="171"/>
                    <a:pt x="45" y="163"/>
                    <a:pt x="40" y="155"/>
                  </a:cubicBezTo>
                  <a:cubicBezTo>
                    <a:pt x="34" y="148"/>
                    <a:pt x="28" y="140"/>
                    <a:pt x="20" y="132"/>
                  </a:cubicBezTo>
                  <a:cubicBezTo>
                    <a:pt x="17" y="128"/>
                    <a:pt x="14" y="125"/>
                    <a:pt x="11" y="120"/>
                  </a:cubicBezTo>
                  <a:cubicBezTo>
                    <a:pt x="5" y="111"/>
                    <a:pt x="2" y="102"/>
                    <a:pt x="0" y="91"/>
                  </a:cubicBezTo>
                  <a:cubicBezTo>
                    <a:pt x="0" y="80"/>
                    <a:pt x="3" y="70"/>
                    <a:pt x="6" y="61"/>
                  </a:cubicBezTo>
                  <a:cubicBezTo>
                    <a:pt x="57" y="0"/>
                    <a:pt x="75" y="61"/>
                    <a:pt x="101" y="87"/>
                  </a:cubicBezTo>
                  <a:lnTo>
                    <a:pt x="101" y="87"/>
                  </a:lnTo>
                  <a:cubicBezTo>
                    <a:pt x="109" y="94"/>
                    <a:pt x="116" y="102"/>
                    <a:pt x="124" y="109"/>
                  </a:cubicBezTo>
                  <a:lnTo>
                    <a:pt x="124" y="109"/>
                  </a:lnTo>
                  <a:cubicBezTo>
                    <a:pt x="132" y="117"/>
                    <a:pt x="139" y="125"/>
                    <a:pt x="147" y="132"/>
                  </a:cubicBezTo>
                  <a:cubicBezTo>
                    <a:pt x="243" y="253"/>
                    <a:pt x="352" y="364"/>
                    <a:pt x="408" y="511"/>
                  </a:cubicBezTo>
                  <a:cubicBezTo>
                    <a:pt x="423" y="551"/>
                    <a:pt x="451" y="581"/>
                    <a:pt x="497" y="592"/>
                  </a:cubicBezTo>
                  <a:cubicBezTo>
                    <a:pt x="521" y="601"/>
                    <a:pt x="539" y="621"/>
                    <a:pt x="558" y="639"/>
                  </a:cubicBezTo>
                </a:path>
              </a:pathLst>
            </a:custGeom>
            <a:solidFill>
              <a:srgbClr val="A6A6A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56" name="Forme libre 2255"/>
            <p:cNvSpPr>
              <a:spLocks noChangeArrowheads="1"/>
            </p:cNvSpPr>
            <p:nvPr userDrawn="1"/>
          </p:nvSpPr>
          <p:spPr bwMode="auto">
            <a:xfrm>
              <a:off x="4111625" y="1792288"/>
              <a:ext cx="133350" cy="123825"/>
            </a:xfrm>
            <a:custGeom>
              <a:avLst/>
              <a:gdLst>
                <a:gd name="T0" fmla="*/ 194 w 369"/>
                <a:gd name="T1" fmla="*/ 20 h 342"/>
                <a:gd name="T2" fmla="*/ 316 w 369"/>
                <a:gd name="T3" fmla="*/ 90 h 342"/>
                <a:gd name="T4" fmla="*/ 356 w 369"/>
                <a:gd name="T5" fmla="*/ 319 h 342"/>
                <a:gd name="T6" fmla="*/ 331 w 369"/>
                <a:gd name="T7" fmla="*/ 341 h 342"/>
                <a:gd name="T8" fmla="*/ 127 w 369"/>
                <a:gd name="T9" fmla="*/ 225 h 342"/>
                <a:gd name="T10" fmla="*/ 170 w 369"/>
                <a:gd name="T11" fmla="*/ 139 h 342"/>
                <a:gd name="T12" fmla="*/ 119 w 369"/>
                <a:gd name="T13" fmla="*/ 139 h 342"/>
                <a:gd name="T14" fmla="*/ 29 w 369"/>
                <a:gd name="T15" fmla="*/ 132 h 342"/>
                <a:gd name="T16" fmla="*/ 58 w 369"/>
                <a:gd name="T17" fmla="*/ 19 h 342"/>
                <a:gd name="T18" fmla="*/ 194 w 369"/>
                <a:gd name="T19" fmla="*/ 2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9" h="342">
                  <a:moveTo>
                    <a:pt x="194" y="20"/>
                  </a:moveTo>
                  <a:cubicBezTo>
                    <a:pt x="234" y="46"/>
                    <a:pt x="296" y="35"/>
                    <a:pt x="316" y="90"/>
                  </a:cubicBezTo>
                  <a:cubicBezTo>
                    <a:pt x="342" y="164"/>
                    <a:pt x="368" y="239"/>
                    <a:pt x="356" y="319"/>
                  </a:cubicBezTo>
                  <a:cubicBezTo>
                    <a:pt x="354" y="327"/>
                    <a:pt x="341" y="335"/>
                    <a:pt x="331" y="341"/>
                  </a:cubicBezTo>
                  <a:cubicBezTo>
                    <a:pt x="263" y="304"/>
                    <a:pt x="188" y="277"/>
                    <a:pt x="127" y="225"/>
                  </a:cubicBezTo>
                  <a:cubicBezTo>
                    <a:pt x="128" y="190"/>
                    <a:pt x="174" y="176"/>
                    <a:pt x="170" y="139"/>
                  </a:cubicBezTo>
                  <a:cubicBezTo>
                    <a:pt x="151" y="119"/>
                    <a:pt x="134" y="130"/>
                    <a:pt x="119" y="139"/>
                  </a:cubicBezTo>
                  <a:cubicBezTo>
                    <a:pt x="87" y="155"/>
                    <a:pt x="50" y="165"/>
                    <a:pt x="29" y="132"/>
                  </a:cubicBezTo>
                  <a:cubicBezTo>
                    <a:pt x="0" y="87"/>
                    <a:pt x="9" y="46"/>
                    <a:pt x="58" y="19"/>
                  </a:cubicBezTo>
                  <a:cubicBezTo>
                    <a:pt x="102" y="3"/>
                    <a:pt x="148" y="0"/>
                    <a:pt x="194" y="20"/>
                  </a:cubicBezTo>
                </a:path>
              </a:pathLst>
            </a:custGeom>
            <a:solidFill>
              <a:srgbClr val="0E0E0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57" name="Forme libre 2256"/>
            <p:cNvSpPr>
              <a:spLocks noChangeArrowheads="1"/>
            </p:cNvSpPr>
            <p:nvPr userDrawn="1"/>
          </p:nvSpPr>
          <p:spPr bwMode="auto">
            <a:xfrm>
              <a:off x="3668713" y="1787525"/>
              <a:ext cx="425450" cy="168275"/>
            </a:xfrm>
            <a:custGeom>
              <a:avLst/>
              <a:gdLst>
                <a:gd name="T0" fmla="*/ 281 w 1183"/>
                <a:gd name="T1" fmla="*/ 54 h 467"/>
                <a:gd name="T2" fmla="*/ 716 w 1183"/>
                <a:gd name="T3" fmla="*/ 191 h 467"/>
                <a:gd name="T4" fmla="*/ 1102 w 1183"/>
                <a:gd name="T5" fmla="*/ 335 h 467"/>
                <a:gd name="T6" fmla="*/ 1160 w 1183"/>
                <a:gd name="T7" fmla="*/ 422 h 467"/>
                <a:gd name="T8" fmla="*/ 1035 w 1183"/>
                <a:gd name="T9" fmla="*/ 429 h 467"/>
                <a:gd name="T10" fmla="*/ 763 w 1183"/>
                <a:gd name="T11" fmla="*/ 324 h 467"/>
                <a:gd name="T12" fmla="*/ 386 w 1183"/>
                <a:gd name="T13" fmla="*/ 208 h 467"/>
                <a:gd name="T14" fmla="*/ 326 w 1183"/>
                <a:gd name="T15" fmla="*/ 177 h 467"/>
                <a:gd name="T16" fmla="*/ 136 w 1183"/>
                <a:gd name="T17" fmla="*/ 118 h 467"/>
                <a:gd name="T18" fmla="*/ 0 w 1183"/>
                <a:gd name="T19" fmla="*/ 21 h 467"/>
                <a:gd name="T20" fmla="*/ 7 w 1183"/>
                <a:gd name="T21" fmla="*/ 6 h 467"/>
                <a:gd name="T22" fmla="*/ 281 w 1183"/>
                <a:gd name="T23" fmla="*/ 54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3" h="467">
                  <a:moveTo>
                    <a:pt x="281" y="54"/>
                  </a:moveTo>
                  <a:cubicBezTo>
                    <a:pt x="427" y="92"/>
                    <a:pt x="575" y="130"/>
                    <a:pt x="716" y="191"/>
                  </a:cubicBezTo>
                  <a:cubicBezTo>
                    <a:pt x="843" y="243"/>
                    <a:pt x="977" y="280"/>
                    <a:pt x="1102" y="335"/>
                  </a:cubicBezTo>
                  <a:cubicBezTo>
                    <a:pt x="1142" y="351"/>
                    <a:pt x="1182" y="365"/>
                    <a:pt x="1160" y="422"/>
                  </a:cubicBezTo>
                  <a:cubicBezTo>
                    <a:pt x="1121" y="466"/>
                    <a:pt x="1078" y="438"/>
                    <a:pt x="1035" y="429"/>
                  </a:cubicBezTo>
                  <a:cubicBezTo>
                    <a:pt x="939" y="408"/>
                    <a:pt x="858" y="350"/>
                    <a:pt x="763" y="324"/>
                  </a:cubicBezTo>
                  <a:cubicBezTo>
                    <a:pt x="627" y="318"/>
                    <a:pt x="502" y="280"/>
                    <a:pt x="386" y="208"/>
                  </a:cubicBezTo>
                  <a:cubicBezTo>
                    <a:pt x="366" y="197"/>
                    <a:pt x="346" y="186"/>
                    <a:pt x="326" y="177"/>
                  </a:cubicBezTo>
                  <a:cubicBezTo>
                    <a:pt x="264" y="151"/>
                    <a:pt x="201" y="131"/>
                    <a:pt x="136" y="118"/>
                  </a:cubicBezTo>
                  <a:cubicBezTo>
                    <a:pt x="81" y="105"/>
                    <a:pt x="13" y="98"/>
                    <a:pt x="0" y="21"/>
                  </a:cubicBezTo>
                  <a:cubicBezTo>
                    <a:pt x="3" y="17"/>
                    <a:pt x="4" y="11"/>
                    <a:pt x="7" y="6"/>
                  </a:cubicBezTo>
                  <a:cubicBezTo>
                    <a:pt x="102" y="0"/>
                    <a:pt x="186" y="57"/>
                    <a:pt x="281" y="54"/>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58" name="Forme libre 2257"/>
            <p:cNvSpPr>
              <a:spLocks noChangeArrowheads="1"/>
            </p:cNvSpPr>
            <p:nvPr userDrawn="1"/>
          </p:nvSpPr>
          <p:spPr bwMode="auto">
            <a:xfrm>
              <a:off x="4165600" y="1938338"/>
              <a:ext cx="314325" cy="225425"/>
            </a:xfrm>
            <a:custGeom>
              <a:avLst/>
              <a:gdLst>
                <a:gd name="T0" fmla="*/ 871 w 872"/>
                <a:gd name="T1" fmla="*/ 596 h 624"/>
                <a:gd name="T2" fmla="*/ 802 w 872"/>
                <a:gd name="T3" fmla="*/ 596 h 624"/>
                <a:gd name="T4" fmla="*/ 706 w 872"/>
                <a:gd name="T5" fmla="*/ 560 h 624"/>
                <a:gd name="T6" fmla="*/ 80 w 872"/>
                <a:gd name="T7" fmla="*/ 112 h 624"/>
                <a:gd name="T8" fmla="*/ 22 w 872"/>
                <a:gd name="T9" fmla="*/ 23 h 624"/>
                <a:gd name="T10" fmla="*/ 89 w 872"/>
                <a:gd name="T11" fmla="*/ 0 h 624"/>
                <a:gd name="T12" fmla="*/ 461 w 872"/>
                <a:gd name="T13" fmla="*/ 221 h 624"/>
                <a:gd name="T14" fmla="*/ 767 w 872"/>
                <a:gd name="T15" fmla="*/ 461 h 624"/>
                <a:gd name="T16" fmla="*/ 871 w 872"/>
                <a:gd name="T17" fmla="*/ 596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2" h="624">
                  <a:moveTo>
                    <a:pt x="871" y="596"/>
                  </a:moveTo>
                  <a:cubicBezTo>
                    <a:pt x="848" y="589"/>
                    <a:pt x="825" y="551"/>
                    <a:pt x="802" y="596"/>
                  </a:cubicBezTo>
                  <a:cubicBezTo>
                    <a:pt x="756" y="623"/>
                    <a:pt x="732" y="585"/>
                    <a:pt x="706" y="560"/>
                  </a:cubicBezTo>
                  <a:cubicBezTo>
                    <a:pt x="521" y="377"/>
                    <a:pt x="322" y="215"/>
                    <a:pt x="80" y="112"/>
                  </a:cubicBezTo>
                  <a:cubicBezTo>
                    <a:pt x="52" y="99"/>
                    <a:pt x="0" y="79"/>
                    <a:pt x="22" y="23"/>
                  </a:cubicBezTo>
                  <a:cubicBezTo>
                    <a:pt x="46" y="21"/>
                    <a:pt x="69" y="15"/>
                    <a:pt x="89" y="0"/>
                  </a:cubicBezTo>
                  <a:cubicBezTo>
                    <a:pt x="222" y="58"/>
                    <a:pt x="345" y="134"/>
                    <a:pt x="461" y="221"/>
                  </a:cubicBezTo>
                  <a:cubicBezTo>
                    <a:pt x="565" y="299"/>
                    <a:pt x="666" y="380"/>
                    <a:pt x="767" y="461"/>
                  </a:cubicBezTo>
                  <a:cubicBezTo>
                    <a:pt x="811" y="499"/>
                    <a:pt x="857" y="536"/>
                    <a:pt x="871" y="596"/>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59" name="Forme libre 2258"/>
            <p:cNvSpPr>
              <a:spLocks noChangeArrowheads="1"/>
            </p:cNvSpPr>
            <p:nvPr userDrawn="1"/>
          </p:nvSpPr>
          <p:spPr bwMode="auto">
            <a:xfrm>
              <a:off x="4327525" y="1828800"/>
              <a:ext cx="117475" cy="211138"/>
            </a:xfrm>
            <a:custGeom>
              <a:avLst/>
              <a:gdLst>
                <a:gd name="T0" fmla="*/ 76 w 326"/>
                <a:gd name="T1" fmla="*/ 75 h 586"/>
                <a:gd name="T2" fmla="*/ 189 w 326"/>
                <a:gd name="T3" fmla="*/ 8 h 586"/>
                <a:gd name="T4" fmla="*/ 214 w 326"/>
                <a:gd name="T5" fmla="*/ 186 h 586"/>
                <a:gd name="T6" fmla="*/ 200 w 326"/>
                <a:gd name="T7" fmla="*/ 231 h 586"/>
                <a:gd name="T8" fmla="*/ 188 w 326"/>
                <a:gd name="T9" fmla="*/ 235 h 586"/>
                <a:gd name="T10" fmla="*/ 292 w 326"/>
                <a:gd name="T11" fmla="*/ 438 h 586"/>
                <a:gd name="T12" fmla="*/ 325 w 326"/>
                <a:gd name="T13" fmla="*/ 480 h 586"/>
                <a:gd name="T14" fmla="*/ 237 w 326"/>
                <a:gd name="T15" fmla="*/ 558 h 586"/>
                <a:gd name="T16" fmla="*/ 235 w 326"/>
                <a:gd name="T17" fmla="*/ 558 h 586"/>
                <a:gd name="T18" fmla="*/ 168 w 326"/>
                <a:gd name="T19" fmla="*/ 510 h 586"/>
                <a:gd name="T20" fmla="*/ 57 w 326"/>
                <a:gd name="T21" fmla="*/ 440 h 586"/>
                <a:gd name="T22" fmla="*/ 34 w 326"/>
                <a:gd name="T23" fmla="*/ 303 h 586"/>
                <a:gd name="T24" fmla="*/ 76 w 326"/>
                <a:gd name="T25" fmla="*/ 75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 h="586">
                  <a:moveTo>
                    <a:pt x="76" y="75"/>
                  </a:moveTo>
                  <a:cubicBezTo>
                    <a:pt x="102" y="34"/>
                    <a:pt x="135" y="0"/>
                    <a:pt x="189" y="8"/>
                  </a:cubicBezTo>
                  <a:cubicBezTo>
                    <a:pt x="220" y="64"/>
                    <a:pt x="212" y="127"/>
                    <a:pt x="214" y="186"/>
                  </a:cubicBezTo>
                  <a:cubicBezTo>
                    <a:pt x="215" y="203"/>
                    <a:pt x="211" y="219"/>
                    <a:pt x="200" y="231"/>
                  </a:cubicBezTo>
                  <a:cubicBezTo>
                    <a:pt x="196" y="232"/>
                    <a:pt x="193" y="234"/>
                    <a:pt x="188" y="235"/>
                  </a:cubicBezTo>
                  <a:cubicBezTo>
                    <a:pt x="160" y="335"/>
                    <a:pt x="165" y="417"/>
                    <a:pt x="292" y="438"/>
                  </a:cubicBezTo>
                  <a:cubicBezTo>
                    <a:pt x="312" y="441"/>
                    <a:pt x="322" y="460"/>
                    <a:pt x="325" y="480"/>
                  </a:cubicBezTo>
                  <a:cubicBezTo>
                    <a:pt x="309" y="519"/>
                    <a:pt x="315" y="585"/>
                    <a:pt x="237" y="558"/>
                  </a:cubicBezTo>
                  <a:lnTo>
                    <a:pt x="235" y="558"/>
                  </a:lnTo>
                  <a:cubicBezTo>
                    <a:pt x="222" y="529"/>
                    <a:pt x="189" y="527"/>
                    <a:pt x="168" y="510"/>
                  </a:cubicBezTo>
                  <a:cubicBezTo>
                    <a:pt x="130" y="489"/>
                    <a:pt x="106" y="445"/>
                    <a:pt x="57" y="440"/>
                  </a:cubicBezTo>
                  <a:cubicBezTo>
                    <a:pt x="26" y="399"/>
                    <a:pt x="0" y="356"/>
                    <a:pt x="34" y="303"/>
                  </a:cubicBezTo>
                  <a:cubicBezTo>
                    <a:pt x="15" y="222"/>
                    <a:pt x="67" y="153"/>
                    <a:pt x="76" y="75"/>
                  </a:cubicBezTo>
                </a:path>
              </a:pathLst>
            </a:custGeom>
            <a:solidFill>
              <a:srgbClr val="26262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60" name="Forme libre 2259"/>
            <p:cNvSpPr>
              <a:spLocks noChangeArrowheads="1"/>
            </p:cNvSpPr>
            <p:nvPr userDrawn="1"/>
          </p:nvSpPr>
          <p:spPr bwMode="auto">
            <a:xfrm>
              <a:off x="4248150" y="1862138"/>
              <a:ext cx="101600" cy="125412"/>
            </a:xfrm>
            <a:custGeom>
              <a:avLst/>
              <a:gdLst>
                <a:gd name="T0" fmla="*/ 252 w 282"/>
                <a:gd name="T1" fmla="*/ 212 h 350"/>
                <a:gd name="T2" fmla="*/ 275 w 282"/>
                <a:gd name="T3" fmla="*/ 349 h 350"/>
                <a:gd name="T4" fmla="*/ 104 w 282"/>
                <a:gd name="T5" fmla="*/ 217 h 350"/>
                <a:gd name="T6" fmla="*/ 0 w 282"/>
                <a:gd name="T7" fmla="*/ 171 h 350"/>
                <a:gd name="T8" fmla="*/ 49 w 282"/>
                <a:gd name="T9" fmla="*/ 70 h 350"/>
                <a:gd name="T10" fmla="*/ 205 w 282"/>
                <a:gd name="T11" fmla="*/ 87 h 350"/>
                <a:gd name="T12" fmla="*/ 252 w 282"/>
                <a:gd name="T13" fmla="*/ 212 h 350"/>
              </a:gdLst>
              <a:ahLst/>
              <a:cxnLst>
                <a:cxn ang="0">
                  <a:pos x="T0" y="T1"/>
                </a:cxn>
                <a:cxn ang="0">
                  <a:pos x="T2" y="T3"/>
                </a:cxn>
                <a:cxn ang="0">
                  <a:pos x="T4" y="T5"/>
                </a:cxn>
                <a:cxn ang="0">
                  <a:pos x="T6" y="T7"/>
                </a:cxn>
                <a:cxn ang="0">
                  <a:pos x="T8" y="T9"/>
                </a:cxn>
                <a:cxn ang="0">
                  <a:pos x="T10" y="T11"/>
                </a:cxn>
                <a:cxn ang="0">
                  <a:pos x="T12" y="T13"/>
                </a:cxn>
              </a:cxnLst>
              <a:rect l="0" t="0" r="r" b="b"/>
              <a:pathLst>
                <a:path w="282" h="350">
                  <a:moveTo>
                    <a:pt x="252" y="212"/>
                  </a:moveTo>
                  <a:cubicBezTo>
                    <a:pt x="281" y="255"/>
                    <a:pt x="272" y="302"/>
                    <a:pt x="275" y="349"/>
                  </a:cubicBezTo>
                  <a:cubicBezTo>
                    <a:pt x="208" y="317"/>
                    <a:pt x="138" y="290"/>
                    <a:pt x="104" y="217"/>
                  </a:cubicBezTo>
                  <a:cubicBezTo>
                    <a:pt x="83" y="169"/>
                    <a:pt x="22" y="217"/>
                    <a:pt x="0" y="171"/>
                  </a:cubicBezTo>
                  <a:cubicBezTo>
                    <a:pt x="16" y="137"/>
                    <a:pt x="28" y="99"/>
                    <a:pt x="49" y="70"/>
                  </a:cubicBezTo>
                  <a:cubicBezTo>
                    <a:pt x="99" y="0"/>
                    <a:pt x="168" y="7"/>
                    <a:pt x="205" y="87"/>
                  </a:cubicBezTo>
                  <a:cubicBezTo>
                    <a:pt x="223" y="128"/>
                    <a:pt x="225" y="175"/>
                    <a:pt x="252" y="212"/>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61" name="Forme libre 2260"/>
            <p:cNvSpPr>
              <a:spLocks noChangeArrowheads="1"/>
            </p:cNvSpPr>
            <p:nvPr userDrawn="1"/>
          </p:nvSpPr>
          <p:spPr bwMode="auto">
            <a:xfrm>
              <a:off x="4511675" y="2085975"/>
              <a:ext cx="107950" cy="98425"/>
            </a:xfrm>
            <a:custGeom>
              <a:avLst/>
              <a:gdLst>
                <a:gd name="T0" fmla="*/ 276 w 302"/>
                <a:gd name="T1" fmla="*/ 73 h 274"/>
                <a:gd name="T2" fmla="*/ 229 w 302"/>
                <a:gd name="T3" fmla="*/ 253 h 274"/>
                <a:gd name="T4" fmla="*/ 64 w 302"/>
                <a:gd name="T5" fmla="*/ 195 h 274"/>
                <a:gd name="T6" fmla="*/ 0 w 302"/>
                <a:gd name="T7" fmla="*/ 119 h 274"/>
                <a:gd name="T8" fmla="*/ 276 w 302"/>
                <a:gd name="T9" fmla="*/ 73 h 274"/>
              </a:gdLst>
              <a:ahLst/>
              <a:cxnLst>
                <a:cxn ang="0">
                  <a:pos x="T0" y="T1"/>
                </a:cxn>
                <a:cxn ang="0">
                  <a:pos x="T2" y="T3"/>
                </a:cxn>
                <a:cxn ang="0">
                  <a:pos x="T4" y="T5"/>
                </a:cxn>
                <a:cxn ang="0">
                  <a:pos x="T6" y="T7"/>
                </a:cxn>
                <a:cxn ang="0">
                  <a:pos x="T8" y="T9"/>
                </a:cxn>
              </a:cxnLst>
              <a:rect l="0" t="0" r="r" b="b"/>
              <a:pathLst>
                <a:path w="302" h="274">
                  <a:moveTo>
                    <a:pt x="276" y="73"/>
                  </a:moveTo>
                  <a:cubicBezTo>
                    <a:pt x="301" y="143"/>
                    <a:pt x="265" y="200"/>
                    <a:pt x="229" y="253"/>
                  </a:cubicBezTo>
                  <a:cubicBezTo>
                    <a:pt x="160" y="273"/>
                    <a:pt x="107" y="249"/>
                    <a:pt x="64" y="195"/>
                  </a:cubicBezTo>
                  <a:cubicBezTo>
                    <a:pt x="44" y="169"/>
                    <a:pt x="21" y="145"/>
                    <a:pt x="0" y="119"/>
                  </a:cubicBezTo>
                  <a:cubicBezTo>
                    <a:pt x="52" y="21"/>
                    <a:pt x="183" y="0"/>
                    <a:pt x="276" y="73"/>
                  </a:cubicBezTo>
                </a:path>
              </a:pathLst>
            </a:custGeom>
            <a:solidFill>
              <a:srgbClr val="B1B1B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62" name="Forme libre 2261"/>
            <p:cNvSpPr>
              <a:spLocks noChangeArrowheads="1"/>
            </p:cNvSpPr>
            <p:nvPr userDrawn="1"/>
          </p:nvSpPr>
          <p:spPr bwMode="auto">
            <a:xfrm>
              <a:off x="4411663" y="1963738"/>
              <a:ext cx="82550" cy="123825"/>
            </a:xfrm>
            <a:custGeom>
              <a:avLst/>
              <a:gdLst>
                <a:gd name="T0" fmla="*/ 0 w 231"/>
                <a:gd name="T1" fmla="*/ 186 h 343"/>
                <a:gd name="T2" fmla="*/ 70 w 231"/>
                <a:gd name="T3" fmla="*/ 91 h 343"/>
                <a:gd name="T4" fmla="*/ 131 w 231"/>
                <a:gd name="T5" fmla="*/ 12 h 343"/>
                <a:gd name="T6" fmla="*/ 230 w 231"/>
                <a:gd name="T7" fmla="*/ 91 h 343"/>
                <a:gd name="T8" fmla="*/ 194 w 231"/>
                <a:gd name="T9" fmla="*/ 192 h 343"/>
                <a:gd name="T10" fmla="*/ 163 w 231"/>
                <a:gd name="T11" fmla="*/ 342 h 343"/>
                <a:gd name="T12" fmla="*/ 131 w 231"/>
                <a:gd name="T13" fmla="*/ 142 h 343"/>
                <a:gd name="T14" fmla="*/ 78 w 231"/>
                <a:gd name="T15" fmla="*/ 247 h 343"/>
                <a:gd name="T16" fmla="*/ 0 w 231"/>
                <a:gd name="T17" fmla="*/ 18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1" h="343">
                  <a:moveTo>
                    <a:pt x="0" y="186"/>
                  </a:moveTo>
                  <a:cubicBezTo>
                    <a:pt x="43" y="169"/>
                    <a:pt x="62" y="134"/>
                    <a:pt x="70" y="91"/>
                  </a:cubicBezTo>
                  <a:cubicBezTo>
                    <a:pt x="46" y="30"/>
                    <a:pt x="93" y="20"/>
                    <a:pt x="131" y="12"/>
                  </a:cubicBezTo>
                  <a:cubicBezTo>
                    <a:pt x="191" y="0"/>
                    <a:pt x="220" y="38"/>
                    <a:pt x="230" y="91"/>
                  </a:cubicBezTo>
                  <a:cubicBezTo>
                    <a:pt x="201" y="119"/>
                    <a:pt x="192" y="151"/>
                    <a:pt x="194" y="192"/>
                  </a:cubicBezTo>
                  <a:cubicBezTo>
                    <a:pt x="197" y="244"/>
                    <a:pt x="189" y="296"/>
                    <a:pt x="163" y="342"/>
                  </a:cubicBezTo>
                  <a:cubicBezTo>
                    <a:pt x="101" y="290"/>
                    <a:pt x="128" y="218"/>
                    <a:pt x="131" y="142"/>
                  </a:cubicBezTo>
                  <a:cubicBezTo>
                    <a:pt x="82" y="169"/>
                    <a:pt x="108" y="218"/>
                    <a:pt x="78" y="247"/>
                  </a:cubicBezTo>
                  <a:cubicBezTo>
                    <a:pt x="38" y="250"/>
                    <a:pt x="23" y="214"/>
                    <a:pt x="0" y="186"/>
                  </a:cubicBezTo>
                </a:path>
              </a:pathLst>
            </a:custGeom>
            <a:solidFill>
              <a:srgbClr val="30303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63" name="Forme libre 2262"/>
            <p:cNvSpPr>
              <a:spLocks noChangeArrowheads="1"/>
            </p:cNvSpPr>
            <p:nvPr userDrawn="1"/>
          </p:nvSpPr>
          <p:spPr bwMode="auto">
            <a:xfrm>
              <a:off x="4487863" y="2052638"/>
              <a:ext cx="106362" cy="36512"/>
            </a:xfrm>
            <a:custGeom>
              <a:avLst/>
              <a:gdLst>
                <a:gd name="T0" fmla="*/ 0 w 297"/>
                <a:gd name="T1" fmla="*/ 99 h 100"/>
                <a:gd name="T2" fmla="*/ 110 w 297"/>
                <a:gd name="T3" fmla="*/ 10 h 100"/>
                <a:gd name="T4" fmla="*/ 296 w 297"/>
                <a:gd name="T5" fmla="*/ 74 h 100"/>
                <a:gd name="T6" fmla="*/ 0 w 297"/>
                <a:gd name="T7" fmla="*/ 99 h 100"/>
              </a:gdLst>
              <a:ahLst/>
              <a:cxnLst>
                <a:cxn ang="0">
                  <a:pos x="T0" y="T1"/>
                </a:cxn>
                <a:cxn ang="0">
                  <a:pos x="T2" y="T3"/>
                </a:cxn>
                <a:cxn ang="0">
                  <a:pos x="T4" y="T5"/>
                </a:cxn>
                <a:cxn ang="0">
                  <a:pos x="T6" y="T7"/>
                </a:cxn>
              </a:cxnLst>
              <a:rect l="0" t="0" r="r" b="b"/>
              <a:pathLst>
                <a:path w="297" h="100">
                  <a:moveTo>
                    <a:pt x="0" y="99"/>
                  </a:moveTo>
                  <a:cubicBezTo>
                    <a:pt x="5" y="30"/>
                    <a:pt x="58" y="18"/>
                    <a:pt x="110" y="10"/>
                  </a:cubicBezTo>
                  <a:cubicBezTo>
                    <a:pt x="182" y="1"/>
                    <a:pt x="254" y="0"/>
                    <a:pt x="296" y="74"/>
                  </a:cubicBezTo>
                  <a:cubicBezTo>
                    <a:pt x="196" y="65"/>
                    <a:pt x="98" y="88"/>
                    <a:pt x="0" y="99"/>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64" name="Forme libre 2263"/>
            <p:cNvSpPr>
              <a:spLocks noChangeArrowheads="1"/>
            </p:cNvSpPr>
            <p:nvPr userDrawn="1"/>
          </p:nvSpPr>
          <p:spPr bwMode="auto">
            <a:xfrm>
              <a:off x="4495800" y="2087563"/>
              <a:ext cx="115888" cy="42862"/>
            </a:xfrm>
            <a:custGeom>
              <a:avLst/>
              <a:gdLst>
                <a:gd name="T0" fmla="*/ 319 w 322"/>
                <a:gd name="T1" fmla="*/ 69 h 117"/>
                <a:gd name="T2" fmla="*/ 43 w 322"/>
                <a:gd name="T3" fmla="*/ 116 h 117"/>
                <a:gd name="T4" fmla="*/ 56 w 322"/>
                <a:gd name="T5" fmla="*/ 34 h 117"/>
                <a:gd name="T6" fmla="*/ 275 w 322"/>
                <a:gd name="T7" fmla="*/ 0 h 117"/>
                <a:gd name="T8" fmla="*/ 321 w 322"/>
                <a:gd name="T9" fmla="*/ 46 h 117"/>
                <a:gd name="T10" fmla="*/ 319 w 322"/>
                <a:gd name="T11" fmla="*/ 69 h 117"/>
              </a:gdLst>
              <a:ahLst/>
              <a:cxnLst>
                <a:cxn ang="0">
                  <a:pos x="T0" y="T1"/>
                </a:cxn>
                <a:cxn ang="0">
                  <a:pos x="T2" y="T3"/>
                </a:cxn>
                <a:cxn ang="0">
                  <a:pos x="T4" y="T5"/>
                </a:cxn>
                <a:cxn ang="0">
                  <a:pos x="T6" y="T7"/>
                </a:cxn>
                <a:cxn ang="0">
                  <a:pos x="T8" y="T9"/>
                </a:cxn>
                <a:cxn ang="0">
                  <a:pos x="T10" y="T11"/>
                </a:cxn>
              </a:cxnLst>
              <a:rect l="0" t="0" r="r" b="b"/>
              <a:pathLst>
                <a:path w="322" h="117">
                  <a:moveTo>
                    <a:pt x="319" y="69"/>
                  </a:moveTo>
                  <a:cubicBezTo>
                    <a:pt x="217" y="26"/>
                    <a:pt x="131" y="78"/>
                    <a:pt x="43" y="116"/>
                  </a:cubicBezTo>
                  <a:cubicBezTo>
                    <a:pt x="0" y="81"/>
                    <a:pt x="11" y="54"/>
                    <a:pt x="56" y="34"/>
                  </a:cubicBezTo>
                  <a:cubicBezTo>
                    <a:pt x="127" y="3"/>
                    <a:pt x="200" y="0"/>
                    <a:pt x="275" y="0"/>
                  </a:cubicBezTo>
                  <a:cubicBezTo>
                    <a:pt x="290" y="16"/>
                    <a:pt x="305" y="31"/>
                    <a:pt x="321" y="46"/>
                  </a:cubicBezTo>
                  <a:cubicBezTo>
                    <a:pt x="321" y="54"/>
                    <a:pt x="321" y="61"/>
                    <a:pt x="319" y="69"/>
                  </a:cubicBezTo>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65" name="Forme libre 2264"/>
            <p:cNvSpPr>
              <a:spLocks noChangeArrowheads="1"/>
            </p:cNvSpPr>
            <p:nvPr userDrawn="1"/>
          </p:nvSpPr>
          <p:spPr bwMode="auto">
            <a:xfrm>
              <a:off x="3560763" y="1749425"/>
              <a:ext cx="68262" cy="46038"/>
            </a:xfrm>
            <a:custGeom>
              <a:avLst/>
              <a:gdLst>
                <a:gd name="T0" fmla="*/ 9 w 190"/>
                <a:gd name="T1" fmla="*/ 49 h 126"/>
                <a:gd name="T2" fmla="*/ 52 w 190"/>
                <a:gd name="T3" fmla="*/ 23 h 126"/>
                <a:gd name="T4" fmla="*/ 52 w 190"/>
                <a:gd name="T5" fmla="*/ 0 h 126"/>
                <a:gd name="T6" fmla="*/ 189 w 190"/>
                <a:gd name="T7" fmla="*/ 69 h 126"/>
                <a:gd name="T8" fmla="*/ 58 w 190"/>
                <a:gd name="T9" fmla="*/ 112 h 126"/>
                <a:gd name="T10" fmla="*/ 9 w 190"/>
                <a:gd name="T11" fmla="*/ 49 h 126"/>
              </a:gdLst>
              <a:ahLst/>
              <a:cxnLst>
                <a:cxn ang="0">
                  <a:pos x="T0" y="T1"/>
                </a:cxn>
                <a:cxn ang="0">
                  <a:pos x="T2" y="T3"/>
                </a:cxn>
                <a:cxn ang="0">
                  <a:pos x="T4" y="T5"/>
                </a:cxn>
                <a:cxn ang="0">
                  <a:pos x="T6" y="T7"/>
                </a:cxn>
                <a:cxn ang="0">
                  <a:pos x="T8" y="T9"/>
                </a:cxn>
                <a:cxn ang="0">
                  <a:pos x="T10" y="T11"/>
                </a:cxn>
              </a:cxnLst>
              <a:rect l="0" t="0" r="r" b="b"/>
              <a:pathLst>
                <a:path w="190" h="126">
                  <a:moveTo>
                    <a:pt x="9" y="49"/>
                  </a:moveTo>
                  <a:cubicBezTo>
                    <a:pt x="23" y="40"/>
                    <a:pt x="37" y="32"/>
                    <a:pt x="52" y="23"/>
                  </a:cubicBezTo>
                  <a:cubicBezTo>
                    <a:pt x="37" y="15"/>
                    <a:pt x="37" y="8"/>
                    <a:pt x="52" y="0"/>
                  </a:cubicBezTo>
                  <a:cubicBezTo>
                    <a:pt x="98" y="22"/>
                    <a:pt x="151" y="29"/>
                    <a:pt x="189" y="69"/>
                  </a:cubicBezTo>
                  <a:cubicBezTo>
                    <a:pt x="143" y="75"/>
                    <a:pt x="81" y="31"/>
                    <a:pt x="58" y="112"/>
                  </a:cubicBezTo>
                  <a:cubicBezTo>
                    <a:pt x="0" y="125"/>
                    <a:pt x="17" y="78"/>
                    <a:pt x="9" y="49"/>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66" name="Forme libre 2265"/>
            <p:cNvSpPr>
              <a:spLocks noChangeArrowheads="1"/>
            </p:cNvSpPr>
            <p:nvPr userDrawn="1"/>
          </p:nvSpPr>
          <p:spPr bwMode="auto">
            <a:xfrm>
              <a:off x="4643438" y="2311400"/>
              <a:ext cx="53975" cy="57150"/>
            </a:xfrm>
            <a:custGeom>
              <a:avLst/>
              <a:gdLst>
                <a:gd name="T0" fmla="*/ 113 w 149"/>
                <a:gd name="T1" fmla="*/ 157 h 158"/>
                <a:gd name="T2" fmla="*/ 45 w 149"/>
                <a:gd name="T3" fmla="*/ 90 h 158"/>
                <a:gd name="T4" fmla="*/ 0 w 149"/>
                <a:gd name="T5" fmla="*/ 0 h 158"/>
                <a:gd name="T6" fmla="*/ 86 w 149"/>
                <a:gd name="T7" fmla="*/ 46 h 158"/>
                <a:gd name="T8" fmla="*/ 148 w 149"/>
                <a:gd name="T9" fmla="*/ 130 h 158"/>
                <a:gd name="T10" fmla="*/ 113 w 149"/>
                <a:gd name="T11" fmla="*/ 157 h 158"/>
              </a:gdLst>
              <a:ahLst/>
              <a:cxnLst>
                <a:cxn ang="0">
                  <a:pos x="T0" y="T1"/>
                </a:cxn>
                <a:cxn ang="0">
                  <a:pos x="T2" y="T3"/>
                </a:cxn>
                <a:cxn ang="0">
                  <a:pos x="T4" y="T5"/>
                </a:cxn>
                <a:cxn ang="0">
                  <a:pos x="T6" y="T7"/>
                </a:cxn>
                <a:cxn ang="0">
                  <a:pos x="T8" y="T9"/>
                </a:cxn>
                <a:cxn ang="0">
                  <a:pos x="T10" y="T11"/>
                </a:cxn>
              </a:cxnLst>
              <a:rect l="0" t="0" r="r" b="b"/>
              <a:pathLst>
                <a:path w="149" h="158">
                  <a:moveTo>
                    <a:pt x="113" y="157"/>
                  </a:moveTo>
                  <a:cubicBezTo>
                    <a:pt x="83" y="142"/>
                    <a:pt x="67" y="111"/>
                    <a:pt x="45" y="90"/>
                  </a:cubicBezTo>
                  <a:cubicBezTo>
                    <a:pt x="29" y="59"/>
                    <a:pt x="16" y="30"/>
                    <a:pt x="0" y="0"/>
                  </a:cubicBezTo>
                  <a:cubicBezTo>
                    <a:pt x="35" y="1"/>
                    <a:pt x="57" y="32"/>
                    <a:pt x="86" y="46"/>
                  </a:cubicBezTo>
                  <a:cubicBezTo>
                    <a:pt x="109" y="73"/>
                    <a:pt x="148" y="87"/>
                    <a:pt x="148" y="130"/>
                  </a:cubicBezTo>
                  <a:cubicBezTo>
                    <a:pt x="142" y="146"/>
                    <a:pt x="130" y="156"/>
                    <a:pt x="113" y="157"/>
                  </a:cubicBezTo>
                </a:path>
              </a:pathLst>
            </a:custGeom>
            <a:solidFill>
              <a:srgbClr val="C0C0C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67" name="Forme libre 2266"/>
            <p:cNvSpPr>
              <a:spLocks noChangeArrowheads="1"/>
            </p:cNvSpPr>
            <p:nvPr userDrawn="1"/>
          </p:nvSpPr>
          <p:spPr bwMode="auto">
            <a:xfrm>
              <a:off x="3629025" y="1774825"/>
              <a:ext cx="42863" cy="28575"/>
            </a:xfrm>
            <a:custGeom>
              <a:avLst/>
              <a:gdLst>
                <a:gd name="T0" fmla="*/ 2 w 117"/>
                <a:gd name="T1" fmla="*/ 22 h 79"/>
                <a:gd name="T2" fmla="*/ 0 w 117"/>
                <a:gd name="T3" fmla="*/ 0 h 79"/>
                <a:gd name="T4" fmla="*/ 116 w 117"/>
                <a:gd name="T5" fmla="*/ 43 h 79"/>
                <a:gd name="T6" fmla="*/ 115 w 117"/>
                <a:gd name="T7" fmla="*/ 46 h 79"/>
                <a:gd name="T8" fmla="*/ 49 w 117"/>
                <a:gd name="T9" fmla="*/ 74 h 79"/>
                <a:gd name="T10" fmla="*/ 2 w 117"/>
                <a:gd name="T11" fmla="*/ 22 h 79"/>
              </a:gdLst>
              <a:ahLst/>
              <a:cxnLst>
                <a:cxn ang="0">
                  <a:pos x="T0" y="T1"/>
                </a:cxn>
                <a:cxn ang="0">
                  <a:pos x="T2" y="T3"/>
                </a:cxn>
                <a:cxn ang="0">
                  <a:pos x="T4" y="T5"/>
                </a:cxn>
                <a:cxn ang="0">
                  <a:pos x="T6" y="T7"/>
                </a:cxn>
                <a:cxn ang="0">
                  <a:pos x="T8" y="T9"/>
                </a:cxn>
                <a:cxn ang="0">
                  <a:pos x="T10" y="T11"/>
                </a:cxn>
              </a:cxnLst>
              <a:rect l="0" t="0" r="r" b="b"/>
              <a:pathLst>
                <a:path w="117" h="79">
                  <a:moveTo>
                    <a:pt x="2" y="22"/>
                  </a:moveTo>
                  <a:cubicBezTo>
                    <a:pt x="2" y="14"/>
                    <a:pt x="0" y="8"/>
                    <a:pt x="0" y="0"/>
                  </a:cubicBezTo>
                  <a:cubicBezTo>
                    <a:pt x="45" y="0"/>
                    <a:pt x="83" y="16"/>
                    <a:pt x="116" y="43"/>
                  </a:cubicBezTo>
                  <a:lnTo>
                    <a:pt x="115" y="46"/>
                  </a:lnTo>
                  <a:cubicBezTo>
                    <a:pt x="100" y="71"/>
                    <a:pt x="77" y="78"/>
                    <a:pt x="49" y="74"/>
                  </a:cubicBezTo>
                  <a:cubicBezTo>
                    <a:pt x="22" y="68"/>
                    <a:pt x="5" y="51"/>
                    <a:pt x="2" y="22"/>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68" name="Forme libre 2267"/>
            <p:cNvSpPr>
              <a:spLocks noChangeArrowheads="1"/>
            </p:cNvSpPr>
            <p:nvPr userDrawn="1"/>
          </p:nvSpPr>
          <p:spPr bwMode="auto">
            <a:xfrm>
              <a:off x="4387850" y="2009775"/>
              <a:ext cx="26988" cy="22225"/>
            </a:xfrm>
            <a:custGeom>
              <a:avLst/>
              <a:gdLst>
                <a:gd name="T0" fmla="*/ 0 w 77"/>
                <a:gd name="T1" fmla="*/ 12 h 60"/>
                <a:gd name="T2" fmla="*/ 67 w 77"/>
                <a:gd name="T3" fmla="*/ 59 h 60"/>
                <a:gd name="T4" fmla="*/ 0 w 77"/>
                <a:gd name="T5" fmla="*/ 12 h 60"/>
              </a:gdLst>
              <a:ahLst/>
              <a:cxnLst>
                <a:cxn ang="0">
                  <a:pos x="T0" y="T1"/>
                </a:cxn>
                <a:cxn ang="0">
                  <a:pos x="T2" y="T3"/>
                </a:cxn>
                <a:cxn ang="0">
                  <a:pos x="T4" y="T5"/>
                </a:cxn>
              </a:cxnLst>
              <a:rect l="0" t="0" r="r" b="b"/>
              <a:pathLst>
                <a:path w="77" h="60">
                  <a:moveTo>
                    <a:pt x="0" y="12"/>
                  </a:moveTo>
                  <a:cubicBezTo>
                    <a:pt x="31" y="16"/>
                    <a:pt x="76" y="0"/>
                    <a:pt x="67" y="59"/>
                  </a:cubicBezTo>
                  <a:cubicBezTo>
                    <a:pt x="38" y="51"/>
                    <a:pt x="17" y="35"/>
                    <a:pt x="0" y="12"/>
                  </a:cubicBezTo>
                </a:path>
              </a:pathLst>
            </a:custGeom>
            <a:solidFill>
              <a:srgbClr val="30303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69" name="Forme libre 2268"/>
            <p:cNvSpPr>
              <a:spLocks noChangeArrowheads="1"/>
            </p:cNvSpPr>
            <p:nvPr userDrawn="1"/>
          </p:nvSpPr>
          <p:spPr bwMode="auto">
            <a:xfrm>
              <a:off x="4106863" y="1898650"/>
              <a:ext cx="17462" cy="7938"/>
            </a:xfrm>
            <a:custGeom>
              <a:avLst/>
              <a:gdLst>
                <a:gd name="T0" fmla="*/ 46 w 47"/>
                <a:gd name="T1" fmla="*/ 22 h 23"/>
                <a:gd name="T2" fmla="*/ 0 w 47"/>
                <a:gd name="T3" fmla="*/ 0 h 23"/>
                <a:gd name="T4" fmla="*/ 46 w 47"/>
                <a:gd name="T5" fmla="*/ 22 h 23"/>
              </a:gdLst>
              <a:ahLst/>
              <a:cxnLst>
                <a:cxn ang="0">
                  <a:pos x="T0" y="T1"/>
                </a:cxn>
                <a:cxn ang="0">
                  <a:pos x="T2" y="T3"/>
                </a:cxn>
                <a:cxn ang="0">
                  <a:pos x="T4" y="T5"/>
                </a:cxn>
              </a:cxnLst>
              <a:rect l="0" t="0" r="r" b="b"/>
              <a:pathLst>
                <a:path w="47" h="23">
                  <a:moveTo>
                    <a:pt x="46" y="22"/>
                  </a:moveTo>
                  <a:cubicBezTo>
                    <a:pt x="30" y="15"/>
                    <a:pt x="15" y="7"/>
                    <a:pt x="0" y="0"/>
                  </a:cubicBezTo>
                  <a:cubicBezTo>
                    <a:pt x="15" y="9"/>
                    <a:pt x="30" y="16"/>
                    <a:pt x="46" y="22"/>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70" name="Forme libre 2269"/>
            <p:cNvSpPr>
              <a:spLocks noChangeArrowheads="1"/>
            </p:cNvSpPr>
            <p:nvPr userDrawn="1"/>
          </p:nvSpPr>
          <p:spPr bwMode="auto">
            <a:xfrm>
              <a:off x="3563938" y="1749425"/>
              <a:ext cx="17462" cy="7938"/>
            </a:xfrm>
            <a:custGeom>
              <a:avLst/>
              <a:gdLst>
                <a:gd name="T0" fmla="*/ 46 w 47"/>
                <a:gd name="T1" fmla="*/ 0 h 24"/>
                <a:gd name="T2" fmla="*/ 46 w 47"/>
                <a:gd name="T3" fmla="*/ 23 h 24"/>
                <a:gd name="T4" fmla="*/ 0 w 47"/>
                <a:gd name="T5" fmla="*/ 23 h 24"/>
                <a:gd name="T6" fmla="*/ 0 w 47"/>
                <a:gd name="T7" fmla="*/ 0 h 24"/>
                <a:gd name="T8" fmla="*/ 46 w 47"/>
                <a:gd name="T9" fmla="*/ 0 h 24"/>
              </a:gdLst>
              <a:ahLst/>
              <a:cxnLst>
                <a:cxn ang="0">
                  <a:pos x="T0" y="T1"/>
                </a:cxn>
                <a:cxn ang="0">
                  <a:pos x="T2" y="T3"/>
                </a:cxn>
                <a:cxn ang="0">
                  <a:pos x="T4" y="T5"/>
                </a:cxn>
                <a:cxn ang="0">
                  <a:pos x="T6" y="T7"/>
                </a:cxn>
                <a:cxn ang="0">
                  <a:pos x="T8" y="T9"/>
                </a:cxn>
              </a:cxnLst>
              <a:rect l="0" t="0" r="r" b="b"/>
              <a:pathLst>
                <a:path w="47" h="24">
                  <a:moveTo>
                    <a:pt x="46" y="0"/>
                  </a:moveTo>
                  <a:cubicBezTo>
                    <a:pt x="46" y="7"/>
                    <a:pt x="46" y="15"/>
                    <a:pt x="46" y="23"/>
                  </a:cubicBezTo>
                  <a:cubicBezTo>
                    <a:pt x="31" y="23"/>
                    <a:pt x="15" y="23"/>
                    <a:pt x="0" y="23"/>
                  </a:cubicBezTo>
                  <a:cubicBezTo>
                    <a:pt x="0" y="15"/>
                    <a:pt x="0" y="7"/>
                    <a:pt x="0" y="0"/>
                  </a:cubicBezTo>
                  <a:cubicBezTo>
                    <a:pt x="15" y="0"/>
                    <a:pt x="31" y="0"/>
                    <a:pt x="46" y="0"/>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71" name="Forme libre 2270"/>
            <p:cNvSpPr>
              <a:spLocks noChangeArrowheads="1"/>
            </p:cNvSpPr>
            <p:nvPr userDrawn="1"/>
          </p:nvSpPr>
          <p:spPr bwMode="auto">
            <a:xfrm>
              <a:off x="3530600" y="1716088"/>
              <a:ext cx="7938" cy="15875"/>
            </a:xfrm>
            <a:custGeom>
              <a:avLst/>
              <a:gdLst>
                <a:gd name="T0" fmla="*/ 23 w 24"/>
                <a:gd name="T1" fmla="*/ 45 h 46"/>
                <a:gd name="T2" fmla="*/ 0 w 24"/>
                <a:gd name="T3" fmla="*/ 45 h 46"/>
                <a:gd name="T4" fmla="*/ 0 w 24"/>
                <a:gd name="T5" fmla="*/ 0 h 46"/>
                <a:gd name="T6" fmla="*/ 23 w 24"/>
                <a:gd name="T7" fmla="*/ 45 h 46"/>
              </a:gdLst>
              <a:ahLst/>
              <a:cxnLst>
                <a:cxn ang="0">
                  <a:pos x="T0" y="T1"/>
                </a:cxn>
                <a:cxn ang="0">
                  <a:pos x="T2" y="T3"/>
                </a:cxn>
                <a:cxn ang="0">
                  <a:pos x="T4" y="T5"/>
                </a:cxn>
                <a:cxn ang="0">
                  <a:pos x="T6" y="T7"/>
                </a:cxn>
              </a:cxnLst>
              <a:rect l="0" t="0" r="r" b="b"/>
              <a:pathLst>
                <a:path w="24" h="46">
                  <a:moveTo>
                    <a:pt x="23" y="45"/>
                  </a:moveTo>
                  <a:cubicBezTo>
                    <a:pt x="16" y="45"/>
                    <a:pt x="8" y="45"/>
                    <a:pt x="0" y="45"/>
                  </a:cubicBezTo>
                  <a:cubicBezTo>
                    <a:pt x="0" y="30"/>
                    <a:pt x="0" y="15"/>
                    <a:pt x="0" y="0"/>
                  </a:cubicBezTo>
                  <a:cubicBezTo>
                    <a:pt x="8" y="15"/>
                    <a:pt x="16" y="30"/>
                    <a:pt x="23" y="45"/>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72" name="Forme libre 2271"/>
            <p:cNvSpPr>
              <a:spLocks noChangeArrowheads="1"/>
            </p:cNvSpPr>
            <p:nvPr userDrawn="1"/>
          </p:nvSpPr>
          <p:spPr bwMode="auto">
            <a:xfrm>
              <a:off x="4165600" y="1922463"/>
              <a:ext cx="7938" cy="7937"/>
            </a:xfrm>
            <a:custGeom>
              <a:avLst/>
              <a:gdLst>
                <a:gd name="T0" fmla="*/ 23 w 24"/>
                <a:gd name="T1" fmla="*/ 21 h 22"/>
                <a:gd name="T2" fmla="*/ 0 w 24"/>
                <a:gd name="T3" fmla="*/ 0 h 22"/>
                <a:gd name="T4" fmla="*/ 23 w 24"/>
                <a:gd name="T5" fmla="*/ 21 h 22"/>
              </a:gdLst>
              <a:ahLst/>
              <a:cxnLst>
                <a:cxn ang="0">
                  <a:pos x="T0" y="T1"/>
                </a:cxn>
                <a:cxn ang="0">
                  <a:pos x="T2" y="T3"/>
                </a:cxn>
                <a:cxn ang="0">
                  <a:pos x="T4" y="T5"/>
                </a:cxn>
              </a:cxnLst>
              <a:rect l="0" t="0" r="r" b="b"/>
              <a:pathLst>
                <a:path w="24" h="22">
                  <a:moveTo>
                    <a:pt x="23" y="21"/>
                  </a:moveTo>
                  <a:cubicBezTo>
                    <a:pt x="15" y="14"/>
                    <a:pt x="8" y="6"/>
                    <a:pt x="0" y="0"/>
                  </a:cubicBezTo>
                  <a:cubicBezTo>
                    <a:pt x="8" y="7"/>
                    <a:pt x="15" y="15"/>
                    <a:pt x="23" y="21"/>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73" name="Forme libre 2272"/>
            <p:cNvSpPr>
              <a:spLocks noChangeArrowheads="1"/>
            </p:cNvSpPr>
            <p:nvPr userDrawn="1"/>
          </p:nvSpPr>
          <p:spPr bwMode="auto">
            <a:xfrm>
              <a:off x="4148138" y="1914525"/>
              <a:ext cx="7937" cy="7938"/>
            </a:xfrm>
            <a:custGeom>
              <a:avLst/>
              <a:gdLst>
                <a:gd name="T0" fmla="*/ 23 w 24"/>
                <a:gd name="T1" fmla="*/ 21 h 22"/>
                <a:gd name="T2" fmla="*/ 0 w 24"/>
                <a:gd name="T3" fmla="*/ 0 h 22"/>
                <a:gd name="T4" fmla="*/ 23 w 24"/>
                <a:gd name="T5" fmla="*/ 21 h 22"/>
              </a:gdLst>
              <a:ahLst/>
              <a:cxnLst>
                <a:cxn ang="0">
                  <a:pos x="T0" y="T1"/>
                </a:cxn>
                <a:cxn ang="0">
                  <a:pos x="T2" y="T3"/>
                </a:cxn>
                <a:cxn ang="0">
                  <a:pos x="T4" y="T5"/>
                </a:cxn>
              </a:cxnLst>
              <a:rect l="0" t="0" r="r" b="b"/>
              <a:pathLst>
                <a:path w="24" h="22">
                  <a:moveTo>
                    <a:pt x="23" y="21"/>
                  </a:moveTo>
                  <a:cubicBezTo>
                    <a:pt x="16" y="14"/>
                    <a:pt x="8" y="7"/>
                    <a:pt x="0" y="0"/>
                  </a:cubicBezTo>
                  <a:cubicBezTo>
                    <a:pt x="8" y="7"/>
                    <a:pt x="16" y="15"/>
                    <a:pt x="23" y="21"/>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74" name="Forme libre 2273"/>
            <p:cNvSpPr>
              <a:spLocks noChangeArrowheads="1"/>
            </p:cNvSpPr>
            <p:nvPr userDrawn="1"/>
          </p:nvSpPr>
          <p:spPr bwMode="auto">
            <a:xfrm>
              <a:off x="4132263" y="1906588"/>
              <a:ext cx="7937" cy="7937"/>
            </a:xfrm>
            <a:custGeom>
              <a:avLst/>
              <a:gdLst>
                <a:gd name="T0" fmla="*/ 22 w 23"/>
                <a:gd name="T1" fmla="*/ 21 h 22"/>
                <a:gd name="T2" fmla="*/ 0 w 23"/>
                <a:gd name="T3" fmla="*/ 0 h 22"/>
                <a:gd name="T4" fmla="*/ 22 w 23"/>
                <a:gd name="T5" fmla="*/ 21 h 22"/>
              </a:gdLst>
              <a:ahLst/>
              <a:cxnLst>
                <a:cxn ang="0">
                  <a:pos x="T0" y="T1"/>
                </a:cxn>
                <a:cxn ang="0">
                  <a:pos x="T2" y="T3"/>
                </a:cxn>
                <a:cxn ang="0">
                  <a:pos x="T4" y="T5"/>
                </a:cxn>
              </a:cxnLst>
              <a:rect l="0" t="0" r="r" b="b"/>
              <a:pathLst>
                <a:path w="23" h="22">
                  <a:moveTo>
                    <a:pt x="22" y="21"/>
                  </a:moveTo>
                  <a:cubicBezTo>
                    <a:pt x="15" y="14"/>
                    <a:pt x="7" y="8"/>
                    <a:pt x="0" y="0"/>
                  </a:cubicBezTo>
                  <a:cubicBezTo>
                    <a:pt x="7" y="8"/>
                    <a:pt x="15" y="15"/>
                    <a:pt x="22" y="21"/>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75" name="Forme libre 2274"/>
            <p:cNvSpPr>
              <a:spLocks noChangeArrowheads="1"/>
            </p:cNvSpPr>
            <p:nvPr userDrawn="1"/>
          </p:nvSpPr>
          <p:spPr bwMode="auto">
            <a:xfrm>
              <a:off x="4478338" y="2154238"/>
              <a:ext cx="7937" cy="7937"/>
            </a:xfrm>
            <a:custGeom>
              <a:avLst/>
              <a:gdLst>
                <a:gd name="T0" fmla="*/ 23 w 24"/>
                <a:gd name="T1" fmla="*/ 23 h 24"/>
                <a:gd name="T2" fmla="*/ 0 w 24"/>
                <a:gd name="T3" fmla="*/ 0 h 24"/>
                <a:gd name="T4" fmla="*/ 23 w 24"/>
                <a:gd name="T5" fmla="*/ 23 h 24"/>
              </a:gdLst>
              <a:ahLst/>
              <a:cxnLst>
                <a:cxn ang="0">
                  <a:pos x="T0" y="T1"/>
                </a:cxn>
                <a:cxn ang="0">
                  <a:pos x="T2" y="T3"/>
                </a:cxn>
                <a:cxn ang="0">
                  <a:pos x="T4" y="T5"/>
                </a:cxn>
              </a:cxnLst>
              <a:rect l="0" t="0" r="r" b="b"/>
              <a:pathLst>
                <a:path w="24" h="24">
                  <a:moveTo>
                    <a:pt x="23" y="23"/>
                  </a:moveTo>
                  <a:cubicBezTo>
                    <a:pt x="15" y="15"/>
                    <a:pt x="7" y="8"/>
                    <a:pt x="0" y="0"/>
                  </a:cubicBezTo>
                  <a:cubicBezTo>
                    <a:pt x="7" y="6"/>
                    <a:pt x="15" y="14"/>
                    <a:pt x="23" y="23"/>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76" name="Forme libre 2275"/>
            <p:cNvSpPr>
              <a:spLocks noChangeArrowheads="1"/>
            </p:cNvSpPr>
            <p:nvPr userDrawn="1"/>
          </p:nvSpPr>
          <p:spPr bwMode="auto">
            <a:xfrm>
              <a:off x="4181475" y="1931988"/>
              <a:ext cx="7938" cy="7937"/>
            </a:xfrm>
            <a:custGeom>
              <a:avLst/>
              <a:gdLst>
                <a:gd name="T0" fmla="*/ 23 w 24"/>
                <a:gd name="T1" fmla="*/ 21 h 22"/>
                <a:gd name="T2" fmla="*/ 0 w 24"/>
                <a:gd name="T3" fmla="*/ 0 h 22"/>
                <a:gd name="T4" fmla="*/ 23 w 24"/>
                <a:gd name="T5" fmla="*/ 21 h 22"/>
              </a:gdLst>
              <a:ahLst/>
              <a:cxnLst>
                <a:cxn ang="0">
                  <a:pos x="T0" y="T1"/>
                </a:cxn>
                <a:cxn ang="0">
                  <a:pos x="T2" y="T3"/>
                </a:cxn>
                <a:cxn ang="0">
                  <a:pos x="T4" y="T5"/>
                </a:cxn>
              </a:cxnLst>
              <a:rect l="0" t="0" r="r" b="b"/>
              <a:pathLst>
                <a:path w="24" h="22">
                  <a:moveTo>
                    <a:pt x="23" y="21"/>
                  </a:moveTo>
                  <a:cubicBezTo>
                    <a:pt x="15" y="13"/>
                    <a:pt x="8" y="6"/>
                    <a:pt x="0" y="0"/>
                  </a:cubicBezTo>
                  <a:cubicBezTo>
                    <a:pt x="8" y="7"/>
                    <a:pt x="15" y="15"/>
                    <a:pt x="23" y="21"/>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77" name="Forme libre 2276"/>
            <p:cNvSpPr>
              <a:spLocks noChangeArrowheads="1"/>
            </p:cNvSpPr>
            <p:nvPr userDrawn="1"/>
          </p:nvSpPr>
          <p:spPr bwMode="auto">
            <a:xfrm>
              <a:off x="6059488" y="2025650"/>
              <a:ext cx="117475" cy="57150"/>
            </a:xfrm>
            <a:custGeom>
              <a:avLst/>
              <a:gdLst>
                <a:gd name="T0" fmla="*/ 73 w 326"/>
                <a:gd name="T1" fmla="*/ 124 h 159"/>
                <a:gd name="T2" fmla="*/ 57 w 326"/>
                <a:gd name="T3" fmla="*/ 109 h 159"/>
                <a:gd name="T4" fmla="*/ 73 w 326"/>
                <a:gd name="T5" fmla="*/ 16 h 159"/>
                <a:gd name="T6" fmla="*/ 191 w 326"/>
                <a:gd name="T7" fmla="*/ 32 h 159"/>
                <a:gd name="T8" fmla="*/ 304 w 326"/>
                <a:gd name="T9" fmla="*/ 55 h 159"/>
                <a:gd name="T10" fmla="*/ 255 w 326"/>
                <a:gd name="T11" fmla="*/ 135 h 159"/>
                <a:gd name="T12" fmla="*/ 144 w 326"/>
                <a:gd name="T13" fmla="*/ 156 h 159"/>
                <a:gd name="T14" fmla="*/ 73 w 326"/>
                <a:gd name="T15" fmla="*/ 124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6" h="159">
                  <a:moveTo>
                    <a:pt x="73" y="124"/>
                  </a:moveTo>
                  <a:cubicBezTo>
                    <a:pt x="67" y="119"/>
                    <a:pt x="63" y="115"/>
                    <a:pt x="57" y="109"/>
                  </a:cubicBezTo>
                  <a:cubicBezTo>
                    <a:pt x="0" y="51"/>
                    <a:pt x="0" y="51"/>
                    <a:pt x="73" y="16"/>
                  </a:cubicBezTo>
                  <a:cubicBezTo>
                    <a:pt x="113" y="13"/>
                    <a:pt x="157" y="0"/>
                    <a:pt x="191" y="32"/>
                  </a:cubicBezTo>
                  <a:cubicBezTo>
                    <a:pt x="226" y="68"/>
                    <a:pt x="273" y="19"/>
                    <a:pt x="304" y="55"/>
                  </a:cubicBezTo>
                  <a:cubicBezTo>
                    <a:pt x="325" y="104"/>
                    <a:pt x="298" y="126"/>
                    <a:pt x="255" y="135"/>
                  </a:cubicBezTo>
                  <a:cubicBezTo>
                    <a:pt x="218" y="142"/>
                    <a:pt x="182" y="150"/>
                    <a:pt x="144" y="156"/>
                  </a:cubicBezTo>
                  <a:cubicBezTo>
                    <a:pt x="116" y="158"/>
                    <a:pt x="90" y="153"/>
                    <a:pt x="73" y="124"/>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78" name="Forme libre 2277"/>
            <p:cNvSpPr>
              <a:spLocks noChangeArrowheads="1"/>
            </p:cNvSpPr>
            <p:nvPr userDrawn="1"/>
          </p:nvSpPr>
          <p:spPr bwMode="auto">
            <a:xfrm>
              <a:off x="6110288" y="2046288"/>
              <a:ext cx="98425" cy="46037"/>
            </a:xfrm>
            <a:custGeom>
              <a:avLst/>
              <a:gdLst>
                <a:gd name="T0" fmla="*/ 0 w 275"/>
                <a:gd name="T1" fmla="*/ 69 h 127"/>
                <a:gd name="T2" fmla="*/ 85 w 275"/>
                <a:gd name="T3" fmla="*/ 51 h 127"/>
                <a:gd name="T4" fmla="*/ 164 w 275"/>
                <a:gd name="T5" fmla="*/ 0 h 127"/>
                <a:gd name="T6" fmla="*/ 186 w 275"/>
                <a:gd name="T7" fmla="*/ 25 h 127"/>
                <a:gd name="T8" fmla="*/ 274 w 275"/>
                <a:gd name="T9" fmla="*/ 71 h 127"/>
                <a:gd name="T10" fmla="*/ 0 w 275"/>
                <a:gd name="T11" fmla="*/ 69 h 127"/>
              </a:gdLst>
              <a:ahLst/>
              <a:cxnLst>
                <a:cxn ang="0">
                  <a:pos x="T0" y="T1"/>
                </a:cxn>
                <a:cxn ang="0">
                  <a:pos x="T2" y="T3"/>
                </a:cxn>
                <a:cxn ang="0">
                  <a:pos x="T4" y="T5"/>
                </a:cxn>
                <a:cxn ang="0">
                  <a:pos x="T6" y="T7"/>
                </a:cxn>
                <a:cxn ang="0">
                  <a:pos x="T8" y="T9"/>
                </a:cxn>
                <a:cxn ang="0">
                  <a:pos x="T10" y="T11"/>
                </a:cxn>
              </a:cxnLst>
              <a:rect l="0" t="0" r="r" b="b"/>
              <a:pathLst>
                <a:path w="275" h="127">
                  <a:moveTo>
                    <a:pt x="0" y="69"/>
                  </a:moveTo>
                  <a:cubicBezTo>
                    <a:pt x="29" y="63"/>
                    <a:pt x="56" y="54"/>
                    <a:pt x="85" y="51"/>
                  </a:cubicBezTo>
                  <a:cubicBezTo>
                    <a:pt x="120" y="46"/>
                    <a:pt x="149" y="35"/>
                    <a:pt x="164" y="0"/>
                  </a:cubicBezTo>
                  <a:cubicBezTo>
                    <a:pt x="172" y="8"/>
                    <a:pt x="180" y="16"/>
                    <a:pt x="186" y="25"/>
                  </a:cubicBezTo>
                  <a:cubicBezTo>
                    <a:pt x="215" y="40"/>
                    <a:pt x="245" y="55"/>
                    <a:pt x="274" y="71"/>
                  </a:cubicBezTo>
                  <a:cubicBezTo>
                    <a:pt x="183" y="126"/>
                    <a:pt x="91" y="126"/>
                    <a:pt x="0" y="69"/>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79" name="Forme libre 2278"/>
            <p:cNvSpPr>
              <a:spLocks noChangeArrowheads="1"/>
            </p:cNvSpPr>
            <p:nvPr userDrawn="1"/>
          </p:nvSpPr>
          <p:spPr bwMode="auto">
            <a:xfrm>
              <a:off x="6140450" y="2012950"/>
              <a:ext cx="3175" cy="3175"/>
            </a:xfrm>
            <a:custGeom>
              <a:avLst/>
              <a:gdLst>
                <a:gd name="T0" fmla="*/ 8 w 9"/>
                <a:gd name="T1" fmla="*/ 0 h 9"/>
                <a:gd name="T2" fmla="*/ 0 w 9"/>
                <a:gd name="T3" fmla="*/ 8 h 9"/>
                <a:gd name="T4" fmla="*/ 8 w 9"/>
                <a:gd name="T5" fmla="*/ 0 h 9"/>
              </a:gdLst>
              <a:ahLst/>
              <a:cxnLst>
                <a:cxn ang="0">
                  <a:pos x="T0" y="T1"/>
                </a:cxn>
                <a:cxn ang="0">
                  <a:pos x="T2" y="T3"/>
                </a:cxn>
                <a:cxn ang="0">
                  <a:pos x="T4" y="T5"/>
                </a:cxn>
              </a:cxnLst>
              <a:rect l="0" t="0" r="r" b="b"/>
              <a:pathLst>
                <a:path w="9" h="9">
                  <a:moveTo>
                    <a:pt x="8" y="0"/>
                  </a:moveTo>
                  <a:cubicBezTo>
                    <a:pt x="5" y="3"/>
                    <a:pt x="2" y="5"/>
                    <a:pt x="0" y="8"/>
                  </a:cubicBezTo>
                  <a:cubicBezTo>
                    <a:pt x="2" y="6"/>
                    <a:pt x="5" y="3"/>
                    <a:pt x="8" y="0"/>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80" name="Forme libre 2279"/>
            <p:cNvSpPr>
              <a:spLocks noChangeArrowheads="1"/>
            </p:cNvSpPr>
            <p:nvPr userDrawn="1"/>
          </p:nvSpPr>
          <p:spPr bwMode="auto">
            <a:xfrm>
              <a:off x="6110288" y="1997075"/>
              <a:ext cx="9525" cy="7938"/>
            </a:xfrm>
            <a:custGeom>
              <a:avLst/>
              <a:gdLst>
                <a:gd name="T0" fmla="*/ 1 w 25"/>
                <a:gd name="T1" fmla="*/ 23 h 24"/>
                <a:gd name="T2" fmla="*/ 0 w 25"/>
                <a:gd name="T3" fmla="*/ 2 h 24"/>
                <a:gd name="T4" fmla="*/ 24 w 25"/>
                <a:gd name="T5" fmla="*/ 0 h 24"/>
                <a:gd name="T6" fmla="*/ 1 w 25"/>
                <a:gd name="T7" fmla="*/ 23 h 24"/>
              </a:gdLst>
              <a:ahLst/>
              <a:cxnLst>
                <a:cxn ang="0">
                  <a:pos x="T0" y="T1"/>
                </a:cxn>
                <a:cxn ang="0">
                  <a:pos x="T2" y="T3"/>
                </a:cxn>
                <a:cxn ang="0">
                  <a:pos x="T4" y="T5"/>
                </a:cxn>
                <a:cxn ang="0">
                  <a:pos x="T6" y="T7"/>
                </a:cxn>
              </a:cxnLst>
              <a:rect l="0" t="0" r="r" b="b"/>
              <a:pathLst>
                <a:path w="25" h="24">
                  <a:moveTo>
                    <a:pt x="1" y="23"/>
                  </a:moveTo>
                  <a:cubicBezTo>
                    <a:pt x="1" y="16"/>
                    <a:pt x="0" y="10"/>
                    <a:pt x="0" y="2"/>
                  </a:cubicBezTo>
                  <a:cubicBezTo>
                    <a:pt x="7" y="2"/>
                    <a:pt x="15" y="0"/>
                    <a:pt x="24" y="0"/>
                  </a:cubicBezTo>
                  <a:cubicBezTo>
                    <a:pt x="16" y="8"/>
                    <a:pt x="9" y="16"/>
                    <a:pt x="1" y="23"/>
                  </a:cubicBezTo>
                </a:path>
              </a:pathLst>
            </a:custGeom>
            <a:solidFill>
              <a:srgbClr val="BDBDB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81" name="Forme libre 2280"/>
            <p:cNvSpPr>
              <a:spLocks noChangeArrowheads="1"/>
            </p:cNvSpPr>
            <p:nvPr userDrawn="1"/>
          </p:nvSpPr>
          <p:spPr bwMode="auto">
            <a:xfrm>
              <a:off x="6080125" y="2070100"/>
              <a:ext cx="203200" cy="117475"/>
            </a:xfrm>
            <a:custGeom>
              <a:avLst/>
              <a:gdLst>
                <a:gd name="T0" fmla="*/ 84 w 566"/>
                <a:gd name="T1" fmla="*/ 0 h 325"/>
                <a:gd name="T2" fmla="*/ 358 w 566"/>
                <a:gd name="T3" fmla="*/ 0 h 325"/>
                <a:gd name="T4" fmla="*/ 386 w 566"/>
                <a:gd name="T5" fmla="*/ 3 h 325"/>
                <a:gd name="T6" fmla="*/ 458 w 566"/>
                <a:gd name="T7" fmla="*/ 46 h 325"/>
                <a:gd name="T8" fmla="*/ 565 w 566"/>
                <a:gd name="T9" fmla="*/ 73 h 325"/>
                <a:gd name="T10" fmla="*/ 421 w 566"/>
                <a:gd name="T11" fmla="*/ 156 h 325"/>
                <a:gd name="T12" fmla="*/ 474 w 566"/>
                <a:gd name="T13" fmla="*/ 212 h 325"/>
                <a:gd name="T14" fmla="*/ 497 w 566"/>
                <a:gd name="T15" fmla="*/ 301 h 325"/>
                <a:gd name="T16" fmla="*/ 453 w 566"/>
                <a:gd name="T17" fmla="*/ 278 h 325"/>
                <a:gd name="T18" fmla="*/ 288 w 566"/>
                <a:gd name="T19" fmla="*/ 246 h 325"/>
                <a:gd name="T20" fmla="*/ 195 w 566"/>
                <a:gd name="T21" fmla="*/ 163 h 325"/>
                <a:gd name="T22" fmla="*/ 168 w 566"/>
                <a:gd name="T23" fmla="*/ 105 h 325"/>
                <a:gd name="T24" fmla="*/ 0 w 566"/>
                <a:gd name="T25" fmla="*/ 49 h 325"/>
                <a:gd name="T26" fmla="*/ 19 w 566"/>
                <a:gd name="T27" fmla="*/ 0 h 325"/>
                <a:gd name="T28" fmla="*/ 84 w 566"/>
                <a:gd name="T29"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6" h="325">
                  <a:moveTo>
                    <a:pt x="84" y="0"/>
                  </a:moveTo>
                  <a:cubicBezTo>
                    <a:pt x="175" y="0"/>
                    <a:pt x="267" y="0"/>
                    <a:pt x="358" y="0"/>
                  </a:cubicBezTo>
                  <a:cubicBezTo>
                    <a:pt x="368" y="2"/>
                    <a:pt x="377" y="3"/>
                    <a:pt x="386" y="3"/>
                  </a:cubicBezTo>
                  <a:cubicBezTo>
                    <a:pt x="400" y="35"/>
                    <a:pt x="427" y="44"/>
                    <a:pt x="458" y="46"/>
                  </a:cubicBezTo>
                  <a:cubicBezTo>
                    <a:pt x="494" y="47"/>
                    <a:pt x="534" y="46"/>
                    <a:pt x="565" y="73"/>
                  </a:cubicBezTo>
                  <a:cubicBezTo>
                    <a:pt x="532" y="130"/>
                    <a:pt x="459" y="113"/>
                    <a:pt x="421" y="156"/>
                  </a:cubicBezTo>
                  <a:cubicBezTo>
                    <a:pt x="409" y="202"/>
                    <a:pt x="453" y="197"/>
                    <a:pt x="474" y="212"/>
                  </a:cubicBezTo>
                  <a:cubicBezTo>
                    <a:pt x="510" y="237"/>
                    <a:pt x="537" y="260"/>
                    <a:pt x="497" y="301"/>
                  </a:cubicBezTo>
                  <a:cubicBezTo>
                    <a:pt x="482" y="293"/>
                    <a:pt x="467" y="286"/>
                    <a:pt x="453" y="278"/>
                  </a:cubicBezTo>
                  <a:cubicBezTo>
                    <a:pt x="387" y="324"/>
                    <a:pt x="339" y="279"/>
                    <a:pt x="288" y="246"/>
                  </a:cubicBezTo>
                  <a:cubicBezTo>
                    <a:pt x="253" y="223"/>
                    <a:pt x="224" y="192"/>
                    <a:pt x="195" y="163"/>
                  </a:cubicBezTo>
                  <a:cubicBezTo>
                    <a:pt x="186" y="144"/>
                    <a:pt x="183" y="121"/>
                    <a:pt x="168" y="105"/>
                  </a:cubicBezTo>
                  <a:cubicBezTo>
                    <a:pt x="126" y="44"/>
                    <a:pt x="51" y="78"/>
                    <a:pt x="0" y="49"/>
                  </a:cubicBezTo>
                  <a:cubicBezTo>
                    <a:pt x="6" y="32"/>
                    <a:pt x="13" y="17"/>
                    <a:pt x="19" y="0"/>
                  </a:cubicBezTo>
                  <a:cubicBezTo>
                    <a:pt x="39" y="0"/>
                    <a:pt x="61" y="0"/>
                    <a:pt x="84" y="0"/>
                  </a:cubicBezTo>
                </a:path>
              </a:pathLst>
            </a:custGeom>
            <a:solidFill>
              <a:srgbClr val="D2D2D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82" name="Forme libre 2281"/>
            <p:cNvSpPr>
              <a:spLocks noChangeArrowheads="1"/>
            </p:cNvSpPr>
            <p:nvPr userDrawn="1"/>
          </p:nvSpPr>
          <p:spPr bwMode="auto">
            <a:xfrm>
              <a:off x="6226175" y="2097088"/>
              <a:ext cx="101600" cy="60325"/>
            </a:xfrm>
            <a:custGeom>
              <a:avLst/>
              <a:gdLst>
                <a:gd name="T0" fmla="*/ 2 w 282"/>
                <a:gd name="T1" fmla="*/ 64 h 167"/>
                <a:gd name="T2" fmla="*/ 58 w 282"/>
                <a:gd name="T3" fmla="*/ 1 h 167"/>
                <a:gd name="T4" fmla="*/ 156 w 282"/>
                <a:gd name="T5" fmla="*/ 0 h 167"/>
                <a:gd name="T6" fmla="*/ 281 w 282"/>
                <a:gd name="T7" fmla="*/ 40 h 167"/>
                <a:gd name="T8" fmla="*/ 135 w 282"/>
                <a:gd name="T9" fmla="*/ 110 h 167"/>
                <a:gd name="T10" fmla="*/ 2 w 282"/>
                <a:gd name="T11" fmla="*/ 64 h 167"/>
              </a:gdLst>
              <a:ahLst/>
              <a:cxnLst>
                <a:cxn ang="0">
                  <a:pos x="T0" y="T1"/>
                </a:cxn>
                <a:cxn ang="0">
                  <a:pos x="T2" y="T3"/>
                </a:cxn>
                <a:cxn ang="0">
                  <a:pos x="T4" y="T5"/>
                </a:cxn>
                <a:cxn ang="0">
                  <a:pos x="T6" y="T7"/>
                </a:cxn>
                <a:cxn ang="0">
                  <a:pos x="T8" y="T9"/>
                </a:cxn>
                <a:cxn ang="0">
                  <a:pos x="T10" y="T11"/>
                </a:cxn>
              </a:cxnLst>
              <a:rect l="0" t="0" r="r" b="b"/>
              <a:pathLst>
                <a:path w="282" h="167">
                  <a:moveTo>
                    <a:pt x="2" y="64"/>
                  </a:moveTo>
                  <a:cubicBezTo>
                    <a:pt x="0" y="24"/>
                    <a:pt x="19" y="3"/>
                    <a:pt x="58" y="1"/>
                  </a:cubicBezTo>
                  <a:cubicBezTo>
                    <a:pt x="90" y="0"/>
                    <a:pt x="124" y="0"/>
                    <a:pt x="156" y="0"/>
                  </a:cubicBezTo>
                  <a:cubicBezTo>
                    <a:pt x="185" y="52"/>
                    <a:pt x="246" y="7"/>
                    <a:pt x="281" y="40"/>
                  </a:cubicBezTo>
                  <a:cubicBezTo>
                    <a:pt x="225" y="46"/>
                    <a:pt x="171" y="59"/>
                    <a:pt x="135" y="110"/>
                  </a:cubicBezTo>
                  <a:cubicBezTo>
                    <a:pt x="67" y="166"/>
                    <a:pt x="25" y="145"/>
                    <a:pt x="2" y="64"/>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83" name="Forme libre 2282"/>
            <p:cNvSpPr>
              <a:spLocks noChangeArrowheads="1"/>
            </p:cNvSpPr>
            <p:nvPr userDrawn="1"/>
          </p:nvSpPr>
          <p:spPr bwMode="auto">
            <a:xfrm>
              <a:off x="6219825" y="2046288"/>
              <a:ext cx="31750" cy="26987"/>
            </a:xfrm>
            <a:custGeom>
              <a:avLst/>
              <a:gdLst>
                <a:gd name="T0" fmla="*/ 38 w 86"/>
                <a:gd name="T1" fmla="*/ 0 h 73"/>
                <a:gd name="T2" fmla="*/ 85 w 86"/>
                <a:gd name="T3" fmla="*/ 72 h 73"/>
                <a:gd name="T4" fmla="*/ 20 w 86"/>
                <a:gd name="T5" fmla="*/ 67 h 73"/>
                <a:gd name="T6" fmla="*/ 38 w 86"/>
                <a:gd name="T7" fmla="*/ 0 h 73"/>
              </a:gdLst>
              <a:ahLst/>
              <a:cxnLst>
                <a:cxn ang="0">
                  <a:pos x="T0" y="T1"/>
                </a:cxn>
                <a:cxn ang="0">
                  <a:pos x="T2" y="T3"/>
                </a:cxn>
                <a:cxn ang="0">
                  <a:pos x="T4" y="T5"/>
                </a:cxn>
                <a:cxn ang="0">
                  <a:pos x="T6" y="T7"/>
                </a:cxn>
              </a:cxnLst>
              <a:rect l="0" t="0" r="r" b="b"/>
              <a:pathLst>
                <a:path w="86" h="73">
                  <a:moveTo>
                    <a:pt x="38" y="0"/>
                  </a:moveTo>
                  <a:cubicBezTo>
                    <a:pt x="46" y="29"/>
                    <a:pt x="66" y="51"/>
                    <a:pt x="85" y="72"/>
                  </a:cubicBezTo>
                  <a:cubicBezTo>
                    <a:pt x="64" y="71"/>
                    <a:pt x="41" y="69"/>
                    <a:pt x="20" y="67"/>
                  </a:cubicBezTo>
                  <a:cubicBezTo>
                    <a:pt x="21" y="43"/>
                    <a:pt x="0" y="14"/>
                    <a:pt x="38" y="0"/>
                  </a:cubicBezTo>
                </a:path>
              </a:pathLst>
            </a:custGeom>
            <a:solidFill>
              <a:srgbClr val="78787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84" name="Forme libre 2283"/>
            <p:cNvSpPr>
              <a:spLocks noChangeArrowheads="1"/>
            </p:cNvSpPr>
            <p:nvPr userDrawn="1"/>
          </p:nvSpPr>
          <p:spPr bwMode="auto">
            <a:xfrm>
              <a:off x="6257925" y="2062163"/>
              <a:ext cx="20638" cy="15875"/>
            </a:xfrm>
            <a:custGeom>
              <a:avLst/>
              <a:gdLst>
                <a:gd name="T0" fmla="*/ 0 w 59"/>
                <a:gd name="T1" fmla="*/ 29 h 45"/>
                <a:gd name="T2" fmla="*/ 53 w 59"/>
                <a:gd name="T3" fmla="*/ 0 h 45"/>
                <a:gd name="T4" fmla="*/ 0 w 59"/>
                <a:gd name="T5" fmla="*/ 29 h 45"/>
              </a:gdLst>
              <a:ahLst/>
              <a:cxnLst>
                <a:cxn ang="0">
                  <a:pos x="T0" y="T1"/>
                </a:cxn>
                <a:cxn ang="0">
                  <a:pos x="T2" y="T3"/>
                </a:cxn>
                <a:cxn ang="0">
                  <a:pos x="T4" y="T5"/>
                </a:cxn>
              </a:cxnLst>
              <a:rect l="0" t="0" r="r" b="b"/>
              <a:pathLst>
                <a:path w="59" h="45">
                  <a:moveTo>
                    <a:pt x="0" y="29"/>
                  </a:moveTo>
                  <a:cubicBezTo>
                    <a:pt x="18" y="19"/>
                    <a:pt x="36" y="9"/>
                    <a:pt x="53" y="0"/>
                  </a:cubicBezTo>
                  <a:cubicBezTo>
                    <a:pt x="58" y="41"/>
                    <a:pt x="52" y="44"/>
                    <a:pt x="0" y="29"/>
                  </a:cubicBezTo>
                </a:path>
              </a:pathLst>
            </a:custGeom>
            <a:solidFill>
              <a:srgbClr val="78787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85" name="Forme libre 2284"/>
            <p:cNvSpPr>
              <a:spLocks noChangeArrowheads="1"/>
            </p:cNvSpPr>
            <p:nvPr userDrawn="1"/>
          </p:nvSpPr>
          <p:spPr bwMode="auto">
            <a:xfrm>
              <a:off x="7650163" y="4905375"/>
              <a:ext cx="17462" cy="19050"/>
            </a:xfrm>
            <a:custGeom>
              <a:avLst/>
              <a:gdLst>
                <a:gd name="T0" fmla="*/ 22 w 50"/>
                <a:gd name="T1" fmla="*/ 52 h 54"/>
                <a:gd name="T2" fmla="*/ 0 w 50"/>
                <a:gd name="T3" fmla="*/ 21 h 54"/>
                <a:gd name="T4" fmla="*/ 22 w 50"/>
                <a:gd name="T5" fmla="*/ 3 h 54"/>
                <a:gd name="T6" fmla="*/ 48 w 50"/>
                <a:gd name="T7" fmla="*/ 33 h 54"/>
                <a:gd name="T8" fmla="*/ 22 w 50"/>
                <a:gd name="T9" fmla="*/ 52 h 54"/>
              </a:gdLst>
              <a:ahLst/>
              <a:cxnLst>
                <a:cxn ang="0">
                  <a:pos x="T0" y="T1"/>
                </a:cxn>
                <a:cxn ang="0">
                  <a:pos x="T2" y="T3"/>
                </a:cxn>
                <a:cxn ang="0">
                  <a:pos x="T4" y="T5"/>
                </a:cxn>
                <a:cxn ang="0">
                  <a:pos x="T6" y="T7"/>
                </a:cxn>
                <a:cxn ang="0">
                  <a:pos x="T8" y="T9"/>
                </a:cxn>
              </a:cxnLst>
              <a:rect l="0" t="0" r="r" b="b"/>
              <a:pathLst>
                <a:path w="50" h="54">
                  <a:moveTo>
                    <a:pt x="22" y="52"/>
                  </a:moveTo>
                  <a:cubicBezTo>
                    <a:pt x="11" y="49"/>
                    <a:pt x="2" y="38"/>
                    <a:pt x="0" y="21"/>
                  </a:cubicBezTo>
                  <a:cubicBezTo>
                    <a:pt x="0" y="9"/>
                    <a:pt x="10" y="0"/>
                    <a:pt x="22" y="3"/>
                  </a:cubicBezTo>
                  <a:cubicBezTo>
                    <a:pt x="37" y="6"/>
                    <a:pt x="48" y="16"/>
                    <a:pt x="48" y="33"/>
                  </a:cubicBezTo>
                  <a:cubicBezTo>
                    <a:pt x="49" y="46"/>
                    <a:pt x="42" y="53"/>
                    <a:pt x="22" y="52"/>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86" name="Forme libre 2285"/>
            <p:cNvSpPr>
              <a:spLocks noChangeArrowheads="1"/>
            </p:cNvSpPr>
            <p:nvPr userDrawn="1"/>
          </p:nvSpPr>
          <p:spPr bwMode="auto">
            <a:xfrm>
              <a:off x="6296025" y="3563938"/>
              <a:ext cx="41275" cy="58737"/>
            </a:xfrm>
            <a:custGeom>
              <a:avLst/>
              <a:gdLst>
                <a:gd name="T0" fmla="*/ 56 w 115"/>
                <a:gd name="T1" fmla="*/ 0 h 161"/>
                <a:gd name="T2" fmla="*/ 79 w 115"/>
                <a:gd name="T3" fmla="*/ 0 h 161"/>
                <a:gd name="T4" fmla="*/ 81 w 115"/>
                <a:gd name="T5" fmla="*/ 1 h 161"/>
                <a:gd name="T6" fmla="*/ 36 w 115"/>
                <a:gd name="T7" fmla="*/ 160 h 161"/>
                <a:gd name="T8" fmla="*/ 56 w 115"/>
                <a:gd name="T9" fmla="*/ 0 h 161"/>
              </a:gdLst>
              <a:ahLst/>
              <a:cxnLst>
                <a:cxn ang="0">
                  <a:pos x="T0" y="T1"/>
                </a:cxn>
                <a:cxn ang="0">
                  <a:pos x="T2" y="T3"/>
                </a:cxn>
                <a:cxn ang="0">
                  <a:pos x="T4" y="T5"/>
                </a:cxn>
                <a:cxn ang="0">
                  <a:pos x="T6" y="T7"/>
                </a:cxn>
                <a:cxn ang="0">
                  <a:pos x="T8" y="T9"/>
                </a:cxn>
              </a:cxnLst>
              <a:rect l="0" t="0" r="r" b="b"/>
              <a:pathLst>
                <a:path w="115" h="161">
                  <a:moveTo>
                    <a:pt x="56" y="0"/>
                  </a:moveTo>
                  <a:cubicBezTo>
                    <a:pt x="64" y="0"/>
                    <a:pt x="71" y="0"/>
                    <a:pt x="79" y="0"/>
                  </a:cubicBezTo>
                  <a:lnTo>
                    <a:pt x="81" y="1"/>
                  </a:lnTo>
                  <a:cubicBezTo>
                    <a:pt x="114" y="67"/>
                    <a:pt x="88" y="117"/>
                    <a:pt x="36" y="160"/>
                  </a:cubicBezTo>
                  <a:cubicBezTo>
                    <a:pt x="0" y="100"/>
                    <a:pt x="42" y="52"/>
                    <a:pt x="56" y="0"/>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87" name="Forme libre 2286"/>
            <p:cNvSpPr>
              <a:spLocks noChangeArrowheads="1"/>
            </p:cNvSpPr>
            <p:nvPr userDrawn="1"/>
          </p:nvSpPr>
          <p:spPr bwMode="auto">
            <a:xfrm>
              <a:off x="6269038" y="3514725"/>
              <a:ext cx="88900" cy="209550"/>
            </a:xfrm>
            <a:custGeom>
              <a:avLst/>
              <a:gdLst>
                <a:gd name="T0" fmla="*/ 113 w 247"/>
                <a:gd name="T1" fmla="*/ 298 h 580"/>
                <a:gd name="T2" fmla="*/ 160 w 247"/>
                <a:gd name="T3" fmla="*/ 138 h 580"/>
                <a:gd name="T4" fmla="*/ 204 w 247"/>
                <a:gd name="T5" fmla="*/ 0 h 580"/>
                <a:gd name="T6" fmla="*/ 197 w 247"/>
                <a:gd name="T7" fmla="*/ 194 h 580"/>
                <a:gd name="T8" fmla="*/ 90 w 247"/>
                <a:gd name="T9" fmla="*/ 525 h 580"/>
                <a:gd name="T10" fmla="*/ 61 w 247"/>
                <a:gd name="T11" fmla="*/ 577 h 580"/>
                <a:gd name="T12" fmla="*/ 32 w 247"/>
                <a:gd name="T13" fmla="*/ 570 h 580"/>
                <a:gd name="T14" fmla="*/ 46 w 247"/>
                <a:gd name="T15" fmla="*/ 457 h 580"/>
                <a:gd name="T16" fmla="*/ 55 w 247"/>
                <a:gd name="T17" fmla="*/ 429 h 580"/>
                <a:gd name="T18" fmla="*/ 67 w 247"/>
                <a:gd name="T19" fmla="*/ 376 h 580"/>
                <a:gd name="T20" fmla="*/ 73 w 247"/>
                <a:gd name="T21" fmla="*/ 348 h 580"/>
                <a:gd name="T22" fmla="*/ 99 w 247"/>
                <a:gd name="T23" fmla="*/ 301 h 580"/>
                <a:gd name="T24" fmla="*/ 113 w 247"/>
                <a:gd name="T25" fmla="*/ 298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7" h="580">
                  <a:moveTo>
                    <a:pt x="113" y="298"/>
                  </a:moveTo>
                  <a:cubicBezTo>
                    <a:pt x="148" y="251"/>
                    <a:pt x="159" y="196"/>
                    <a:pt x="160" y="138"/>
                  </a:cubicBezTo>
                  <a:cubicBezTo>
                    <a:pt x="189" y="96"/>
                    <a:pt x="183" y="43"/>
                    <a:pt x="204" y="0"/>
                  </a:cubicBezTo>
                  <a:cubicBezTo>
                    <a:pt x="246" y="67"/>
                    <a:pt x="218" y="130"/>
                    <a:pt x="197" y="194"/>
                  </a:cubicBezTo>
                  <a:cubicBezTo>
                    <a:pt x="160" y="304"/>
                    <a:pt x="110" y="409"/>
                    <a:pt x="90" y="525"/>
                  </a:cubicBezTo>
                  <a:cubicBezTo>
                    <a:pt x="81" y="544"/>
                    <a:pt x="87" y="568"/>
                    <a:pt x="61" y="577"/>
                  </a:cubicBezTo>
                  <a:cubicBezTo>
                    <a:pt x="50" y="579"/>
                    <a:pt x="41" y="577"/>
                    <a:pt x="32" y="570"/>
                  </a:cubicBezTo>
                  <a:cubicBezTo>
                    <a:pt x="0" y="529"/>
                    <a:pt x="38" y="495"/>
                    <a:pt x="46" y="457"/>
                  </a:cubicBezTo>
                  <a:cubicBezTo>
                    <a:pt x="49" y="448"/>
                    <a:pt x="52" y="438"/>
                    <a:pt x="55" y="429"/>
                  </a:cubicBezTo>
                  <a:cubicBezTo>
                    <a:pt x="64" y="412"/>
                    <a:pt x="67" y="394"/>
                    <a:pt x="67" y="376"/>
                  </a:cubicBezTo>
                  <a:cubicBezTo>
                    <a:pt x="69" y="367"/>
                    <a:pt x="70" y="357"/>
                    <a:pt x="73" y="348"/>
                  </a:cubicBezTo>
                  <a:cubicBezTo>
                    <a:pt x="82" y="333"/>
                    <a:pt x="88" y="315"/>
                    <a:pt x="99" y="301"/>
                  </a:cubicBezTo>
                  <a:cubicBezTo>
                    <a:pt x="104" y="303"/>
                    <a:pt x="108" y="301"/>
                    <a:pt x="113" y="298"/>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88" name="Forme libre 2287"/>
            <p:cNvSpPr>
              <a:spLocks noChangeArrowheads="1"/>
            </p:cNvSpPr>
            <p:nvPr userDrawn="1"/>
          </p:nvSpPr>
          <p:spPr bwMode="auto">
            <a:xfrm>
              <a:off x="5954713" y="2181225"/>
              <a:ext cx="392112" cy="314325"/>
            </a:xfrm>
            <a:custGeom>
              <a:avLst/>
              <a:gdLst>
                <a:gd name="T0" fmla="*/ 342 w 1090"/>
                <a:gd name="T1" fmla="*/ 113 h 871"/>
                <a:gd name="T2" fmla="*/ 685 w 1090"/>
                <a:gd name="T3" fmla="*/ 339 h 871"/>
                <a:gd name="T4" fmla="*/ 995 w 1090"/>
                <a:gd name="T5" fmla="*/ 647 h 871"/>
                <a:gd name="T6" fmla="*/ 1021 w 1090"/>
                <a:gd name="T7" fmla="*/ 683 h 871"/>
                <a:gd name="T8" fmla="*/ 1035 w 1090"/>
                <a:gd name="T9" fmla="*/ 832 h 871"/>
                <a:gd name="T10" fmla="*/ 886 w 1090"/>
                <a:gd name="T11" fmla="*/ 825 h 871"/>
                <a:gd name="T12" fmla="*/ 774 w 1090"/>
                <a:gd name="T13" fmla="*/ 780 h 871"/>
                <a:gd name="T14" fmla="*/ 531 w 1090"/>
                <a:gd name="T15" fmla="*/ 548 h 871"/>
                <a:gd name="T16" fmla="*/ 114 w 1090"/>
                <a:gd name="T17" fmla="*/ 221 h 871"/>
                <a:gd name="T18" fmla="*/ 90 w 1090"/>
                <a:gd name="T19" fmla="*/ 202 h 871"/>
                <a:gd name="T20" fmla="*/ 69 w 1090"/>
                <a:gd name="T21" fmla="*/ 180 h 871"/>
                <a:gd name="T22" fmla="*/ 58 w 1090"/>
                <a:gd name="T23" fmla="*/ 168 h 871"/>
                <a:gd name="T24" fmla="*/ 4 w 1090"/>
                <a:gd name="T25" fmla="*/ 76 h 871"/>
                <a:gd name="T26" fmla="*/ 17 w 1090"/>
                <a:gd name="T27" fmla="*/ 49 h 871"/>
                <a:gd name="T28" fmla="*/ 84 w 1090"/>
                <a:gd name="T29" fmla="*/ 20 h 871"/>
                <a:gd name="T30" fmla="*/ 113 w 1090"/>
                <a:gd name="T31" fmla="*/ 15 h 871"/>
                <a:gd name="T32" fmla="*/ 258 w 1090"/>
                <a:gd name="T33" fmla="*/ 29 h 871"/>
                <a:gd name="T34" fmla="*/ 288 w 1090"/>
                <a:gd name="T35" fmla="*/ 32 h 871"/>
                <a:gd name="T36" fmla="*/ 317 w 1090"/>
                <a:gd name="T37" fmla="*/ 43 h 871"/>
                <a:gd name="T38" fmla="*/ 330 w 1090"/>
                <a:gd name="T39" fmla="*/ 53 h 871"/>
                <a:gd name="T40" fmla="*/ 342 w 1090"/>
                <a:gd name="T41" fmla="*/ 82 h 871"/>
                <a:gd name="T42" fmla="*/ 342 w 1090"/>
                <a:gd name="T43" fmla="*/ 113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90" h="871">
                  <a:moveTo>
                    <a:pt x="342" y="113"/>
                  </a:moveTo>
                  <a:cubicBezTo>
                    <a:pt x="463" y="180"/>
                    <a:pt x="551" y="295"/>
                    <a:pt x="685" y="339"/>
                  </a:cubicBezTo>
                  <a:cubicBezTo>
                    <a:pt x="779" y="452"/>
                    <a:pt x="916" y="521"/>
                    <a:pt x="995" y="647"/>
                  </a:cubicBezTo>
                  <a:cubicBezTo>
                    <a:pt x="1003" y="660"/>
                    <a:pt x="1014" y="670"/>
                    <a:pt x="1021" y="683"/>
                  </a:cubicBezTo>
                  <a:cubicBezTo>
                    <a:pt x="1054" y="730"/>
                    <a:pt x="1089" y="785"/>
                    <a:pt x="1035" y="832"/>
                  </a:cubicBezTo>
                  <a:cubicBezTo>
                    <a:pt x="992" y="870"/>
                    <a:pt x="931" y="870"/>
                    <a:pt x="886" y="825"/>
                  </a:cubicBezTo>
                  <a:cubicBezTo>
                    <a:pt x="853" y="793"/>
                    <a:pt x="817" y="782"/>
                    <a:pt x="774" y="780"/>
                  </a:cubicBezTo>
                  <a:cubicBezTo>
                    <a:pt x="679" y="716"/>
                    <a:pt x="617" y="620"/>
                    <a:pt x="531" y="548"/>
                  </a:cubicBezTo>
                  <a:cubicBezTo>
                    <a:pt x="394" y="438"/>
                    <a:pt x="262" y="318"/>
                    <a:pt x="114" y="221"/>
                  </a:cubicBezTo>
                  <a:cubicBezTo>
                    <a:pt x="107" y="215"/>
                    <a:pt x="98" y="209"/>
                    <a:pt x="90" y="202"/>
                  </a:cubicBezTo>
                  <a:cubicBezTo>
                    <a:pt x="82" y="194"/>
                    <a:pt x="75" y="186"/>
                    <a:pt x="69" y="180"/>
                  </a:cubicBezTo>
                  <a:cubicBezTo>
                    <a:pt x="65" y="176"/>
                    <a:pt x="62" y="173"/>
                    <a:pt x="58" y="168"/>
                  </a:cubicBezTo>
                  <a:cubicBezTo>
                    <a:pt x="40" y="137"/>
                    <a:pt x="0" y="121"/>
                    <a:pt x="4" y="76"/>
                  </a:cubicBezTo>
                  <a:cubicBezTo>
                    <a:pt x="6" y="66"/>
                    <a:pt x="11" y="56"/>
                    <a:pt x="17" y="49"/>
                  </a:cubicBezTo>
                  <a:cubicBezTo>
                    <a:pt x="35" y="31"/>
                    <a:pt x="58" y="21"/>
                    <a:pt x="84" y="20"/>
                  </a:cubicBezTo>
                  <a:cubicBezTo>
                    <a:pt x="93" y="18"/>
                    <a:pt x="104" y="17"/>
                    <a:pt x="113" y="15"/>
                  </a:cubicBezTo>
                  <a:cubicBezTo>
                    <a:pt x="163" y="0"/>
                    <a:pt x="208" y="46"/>
                    <a:pt x="258" y="29"/>
                  </a:cubicBezTo>
                  <a:cubicBezTo>
                    <a:pt x="269" y="29"/>
                    <a:pt x="278" y="31"/>
                    <a:pt x="288" y="32"/>
                  </a:cubicBezTo>
                  <a:cubicBezTo>
                    <a:pt x="299" y="34"/>
                    <a:pt x="308" y="37"/>
                    <a:pt x="317" y="43"/>
                  </a:cubicBezTo>
                  <a:cubicBezTo>
                    <a:pt x="322" y="46"/>
                    <a:pt x="325" y="50"/>
                    <a:pt x="330" y="53"/>
                  </a:cubicBezTo>
                  <a:cubicBezTo>
                    <a:pt x="336" y="63"/>
                    <a:pt x="340" y="72"/>
                    <a:pt x="342" y="82"/>
                  </a:cubicBezTo>
                  <a:cubicBezTo>
                    <a:pt x="342" y="92"/>
                    <a:pt x="342" y="102"/>
                    <a:pt x="342" y="113"/>
                  </a:cubicBezTo>
                </a:path>
              </a:pathLst>
            </a:custGeom>
            <a:solidFill>
              <a:srgbClr val="FAFAF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89" name="Forme libre 2288"/>
            <p:cNvSpPr>
              <a:spLocks noChangeArrowheads="1"/>
            </p:cNvSpPr>
            <p:nvPr userDrawn="1"/>
          </p:nvSpPr>
          <p:spPr bwMode="auto">
            <a:xfrm>
              <a:off x="6200775" y="2301875"/>
              <a:ext cx="163513" cy="203200"/>
            </a:xfrm>
            <a:custGeom>
              <a:avLst/>
              <a:gdLst>
                <a:gd name="T0" fmla="*/ 95 w 455"/>
                <a:gd name="T1" fmla="*/ 411 h 565"/>
                <a:gd name="T2" fmla="*/ 211 w 455"/>
                <a:gd name="T3" fmla="*/ 442 h 565"/>
                <a:gd name="T4" fmla="*/ 244 w 455"/>
                <a:gd name="T5" fmla="*/ 471 h 565"/>
                <a:gd name="T6" fmla="*/ 319 w 455"/>
                <a:gd name="T7" fmla="*/ 477 h 565"/>
                <a:gd name="T8" fmla="*/ 319 w 455"/>
                <a:gd name="T9" fmla="*/ 394 h 565"/>
                <a:gd name="T10" fmla="*/ 105 w 455"/>
                <a:gd name="T11" fmla="*/ 132 h 565"/>
                <a:gd name="T12" fmla="*/ 0 w 455"/>
                <a:gd name="T13" fmla="*/ 0 h 565"/>
                <a:gd name="T14" fmla="*/ 286 w 455"/>
                <a:gd name="T15" fmla="*/ 230 h 565"/>
                <a:gd name="T16" fmla="*/ 411 w 455"/>
                <a:gd name="T17" fmla="*/ 431 h 565"/>
                <a:gd name="T18" fmla="*/ 454 w 455"/>
                <a:gd name="T19" fmla="*/ 497 h 565"/>
                <a:gd name="T20" fmla="*/ 324 w 455"/>
                <a:gd name="T21" fmla="*/ 527 h 565"/>
                <a:gd name="T22" fmla="*/ 302 w 455"/>
                <a:gd name="T23" fmla="*/ 541 h 565"/>
                <a:gd name="T24" fmla="*/ 232 w 455"/>
                <a:gd name="T25" fmla="*/ 555 h 565"/>
                <a:gd name="T26" fmla="*/ 203 w 455"/>
                <a:gd name="T27" fmla="*/ 564 h 565"/>
                <a:gd name="T28" fmla="*/ 127 w 455"/>
                <a:gd name="T29" fmla="*/ 512 h 565"/>
                <a:gd name="T30" fmla="*/ 95 w 455"/>
                <a:gd name="T31" fmla="*/ 478 h 565"/>
                <a:gd name="T32" fmla="*/ 79 w 455"/>
                <a:gd name="T33" fmla="*/ 437 h 565"/>
                <a:gd name="T34" fmla="*/ 95 w 455"/>
                <a:gd name="T35" fmla="*/ 411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5" h="565">
                  <a:moveTo>
                    <a:pt x="95" y="411"/>
                  </a:moveTo>
                  <a:cubicBezTo>
                    <a:pt x="137" y="402"/>
                    <a:pt x="185" y="379"/>
                    <a:pt x="211" y="442"/>
                  </a:cubicBezTo>
                  <a:cubicBezTo>
                    <a:pt x="215" y="454"/>
                    <a:pt x="232" y="463"/>
                    <a:pt x="244" y="471"/>
                  </a:cubicBezTo>
                  <a:cubicBezTo>
                    <a:pt x="267" y="483"/>
                    <a:pt x="296" y="497"/>
                    <a:pt x="319" y="477"/>
                  </a:cubicBezTo>
                  <a:cubicBezTo>
                    <a:pt x="348" y="452"/>
                    <a:pt x="339" y="416"/>
                    <a:pt x="319" y="394"/>
                  </a:cubicBezTo>
                  <a:cubicBezTo>
                    <a:pt x="244" y="310"/>
                    <a:pt x="206" y="197"/>
                    <a:pt x="105" y="132"/>
                  </a:cubicBezTo>
                  <a:cubicBezTo>
                    <a:pt x="58" y="101"/>
                    <a:pt x="15" y="60"/>
                    <a:pt x="0" y="0"/>
                  </a:cubicBezTo>
                  <a:cubicBezTo>
                    <a:pt x="93" y="78"/>
                    <a:pt x="220" y="117"/>
                    <a:pt x="286" y="230"/>
                  </a:cubicBezTo>
                  <a:cubicBezTo>
                    <a:pt x="388" y="259"/>
                    <a:pt x="397" y="346"/>
                    <a:pt x="411" y="431"/>
                  </a:cubicBezTo>
                  <a:cubicBezTo>
                    <a:pt x="415" y="459"/>
                    <a:pt x="434" y="478"/>
                    <a:pt x="454" y="497"/>
                  </a:cubicBezTo>
                  <a:cubicBezTo>
                    <a:pt x="411" y="507"/>
                    <a:pt x="366" y="517"/>
                    <a:pt x="324" y="527"/>
                  </a:cubicBezTo>
                  <a:cubicBezTo>
                    <a:pt x="318" y="533"/>
                    <a:pt x="310" y="538"/>
                    <a:pt x="302" y="541"/>
                  </a:cubicBezTo>
                  <a:cubicBezTo>
                    <a:pt x="279" y="546"/>
                    <a:pt x="255" y="550"/>
                    <a:pt x="232" y="555"/>
                  </a:cubicBezTo>
                  <a:cubicBezTo>
                    <a:pt x="223" y="561"/>
                    <a:pt x="214" y="564"/>
                    <a:pt x="203" y="564"/>
                  </a:cubicBezTo>
                  <a:cubicBezTo>
                    <a:pt x="171" y="556"/>
                    <a:pt x="151" y="532"/>
                    <a:pt x="127" y="512"/>
                  </a:cubicBezTo>
                  <a:cubicBezTo>
                    <a:pt x="116" y="501"/>
                    <a:pt x="105" y="491"/>
                    <a:pt x="95" y="478"/>
                  </a:cubicBezTo>
                  <a:cubicBezTo>
                    <a:pt x="85" y="466"/>
                    <a:pt x="79" y="452"/>
                    <a:pt x="79" y="437"/>
                  </a:cubicBezTo>
                  <a:cubicBezTo>
                    <a:pt x="82" y="427"/>
                    <a:pt x="87" y="417"/>
                    <a:pt x="95" y="411"/>
                  </a:cubicBezTo>
                </a:path>
              </a:pathLst>
            </a:custGeom>
            <a:solidFill>
              <a:srgbClr val="E3E3E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90" name="Forme libre 2289"/>
            <p:cNvSpPr>
              <a:spLocks noChangeArrowheads="1"/>
            </p:cNvSpPr>
            <p:nvPr userDrawn="1"/>
          </p:nvSpPr>
          <p:spPr bwMode="auto">
            <a:xfrm>
              <a:off x="6034088" y="2151063"/>
              <a:ext cx="115887" cy="69850"/>
            </a:xfrm>
            <a:custGeom>
              <a:avLst/>
              <a:gdLst>
                <a:gd name="T0" fmla="*/ 121 w 322"/>
                <a:gd name="T1" fmla="*/ 194 h 195"/>
                <a:gd name="T2" fmla="*/ 100 w 322"/>
                <a:gd name="T3" fmla="*/ 189 h 195"/>
                <a:gd name="T4" fmla="*/ 75 w 322"/>
                <a:gd name="T5" fmla="*/ 171 h 195"/>
                <a:gd name="T6" fmla="*/ 72 w 322"/>
                <a:gd name="T7" fmla="*/ 168 h 195"/>
                <a:gd name="T8" fmla="*/ 52 w 322"/>
                <a:gd name="T9" fmla="*/ 145 h 195"/>
                <a:gd name="T10" fmla="*/ 52 w 322"/>
                <a:gd name="T11" fmla="*/ 145 h 195"/>
                <a:gd name="T12" fmla="*/ 9 w 322"/>
                <a:gd name="T13" fmla="*/ 96 h 195"/>
                <a:gd name="T14" fmla="*/ 92 w 322"/>
                <a:gd name="T15" fmla="*/ 9 h 195"/>
                <a:gd name="T16" fmla="*/ 124 w 322"/>
                <a:gd name="T17" fmla="*/ 0 h 195"/>
                <a:gd name="T18" fmla="*/ 246 w 322"/>
                <a:gd name="T19" fmla="*/ 31 h 195"/>
                <a:gd name="T20" fmla="*/ 267 w 322"/>
                <a:gd name="T21" fmla="*/ 50 h 195"/>
                <a:gd name="T22" fmla="*/ 309 w 322"/>
                <a:gd name="T23" fmla="*/ 90 h 195"/>
                <a:gd name="T24" fmla="*/ 304 w 322"/>
                <a:gd name="T25" fmla="*/ 145 h 195"/>
                <a:gd name="T26" fmla="*/ 232 w 322"/>
                <a:gd name="T27" fmla="*/ 188 h 195"/>
                <a:gd name="T28" fmla="*/ 121 w 322"/>
                <a:gd name="T29"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2" h="195">
                  <a:moveTo>
                    <a:pt x="121" y="194"/>
                  </a:moveTo>
                  <a:cubicBezTo>
                    <a:pt x="113" y="192"/>
                    <a:pt x="107" y="191"/>
                    <a:pt x="100" y="189"/>
                  </a:cubicBezTo>
                  <a:cubicBezTo>
                    <a:pt x="93" y="182"/>
                    <a:pt x="84" y="176"/>
                    <a:pt x="75" y="171"/>
                  </a:cubicBezTo>
                  <a:lnTo>
                    <a:pt x="72" y="168"/>
                  </a:lnTo>
                  <a:cubicBezTo>
                    <a:pt x="67" y="159"/>
                    <a:pt x="61" y="151"/>
                    <a:pt x="52" y="145"/>
                  </a:cubicBezTo>
                  <a:lnTo>
                    <a:pt x="52" y="145"/>
                  </a:lnTo>
                  <a:cubicBezTo>
                    <a:pt x="38" y="128"/>
                    <a:pt x="17" y="118"/>
                    <a:pt x="9" y="96"/>
                  </a:cubicBezTo>
                  <a:cubicBezTo>
                    <a:pt x="0" y="32"/>
                    <a:pt x="51" y="24"/>
                    <a:pt x="92" y="9"/>
                  </a:cubicBezTo>
                  <a:cubicBezTo>
                    <a:pt x="103" y="5"/>
                    <a:pt x="113" y="2"/>
                    <a:pt x="124" y="0"/>
                  </a:cubicBezTo>
                  <a:cubicBezTo>
                    <a:pt x="165" y="6"/>
                    <a:pt x="206" y="18"/>
                    <a:pt x="246" y="31"/>
                  </a:cubicBezTo>
                  <a:cubicBezTo>
                    <a:pt x="255" y="35"/>
                    <a:pt x="261" y="43"/>
                    <a:pt x="267" y="50"/>
                  </a:cubicBezTo>
                  <a:cubicBezTo>
                    <a:pt x="280" y="64"/>
                    <a:pt x="297" y="73"/>
                    <a:pt x="309" y="90"/>
                  </a:cubicBezTo>
                  <a:cubicBezTo>
                    <a:pt x="319" y="108"/>
                    <a:pt x="321" y="128"/>
                    <a:pt x="304" y="145"/>
                  </a:cubicBezTo>
                  <a:cubicBezTo>
                    <a:pt x="280" y="159"/>
                    <a:pt x="257" y="174"/>
                    <a:pt x="232" y="188"/>
                  </a:cubicBezTo>
                  <a:cubicBezTo>
                    <a:pt x="196" y="188"/>
                    <a:pt x="158" y="191"/>
                    <a:pt x="121" y="194"/>
                  </a:cubicBezTo>
                </a:path>
              </a:pathLst>
            </a:custGeom>
            <a:solidFill>
              <a:srgbClr val="69696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91" name="Forme libre 2290"/>
            <p:cNvSpPr>
              <a:spLocks noChangeArrowheads="1"/>
            </p:cNvSpPr>
            <p:nvPr userDrawn="1"/>
          </p:nvSpPr>
          <p:spPr bwMode="auto">
            <a:xfrm>
              <a:off x="6172200" y="2090738"/>
              <a:ext cx="215900" cy="169862"/>
            </a:xfrm>
            <a:custGeom>
              <a:avLst/>
              <a:gdLst>
                <a:gd name="T0" fmla="*/ 153 w 601"/>
                <a:gd name="T1" fmla="*/ 82 h 474"/>
                <a:gd name="T2" fmla="*/ 287 w 601"/>
                <a:gd name="T3" fmla="*/ 128 h 474"/>
                <a:gd name="T4" fmla="*/ 516 w 601"/>
                <a:gd name="T5" fmla="*/ 155 h 474"/>
                <a:gd name="T6" fmla="*/ 579 w 601"/>
                <a:gd name="T7" fmla="*/ 339 h 474"/>
                <a:gd name="T8" fmla="*/ 473 w 601"/>
                <a:gd name="T9" fmla="*/ 471 h 474"/>
                <a:gd name="T10" fmla="*/ 473 w 601"/>
                <a:gd name="T11" fmla="*/ 473 h 474"/>
                <a:gd name="T12" fmla="*/ 451 w 601"/>
                <a:gd name="T13" fmla="*/ 450 h 474"/>
                <a:gd name="T14" fmla="*/ 451 w 601"/>
                <a:gd name="T15" fmla="*/ 450 h 474"/>
                <a:gd name="T16" fmla="*/ 428 w 601"/>
                <a:gd name="T17" fmla="*/ 427 h 474"/>
                <a:gd name="T18" fmla="*/ 243 w 601"/>
                <a:gd name="T19" fmla="*/ 245 h 474"/>
                <a:gd name="T20" fmla="*/ 116 w 601"/>
                <a:gd name="T21" fmla="*/ 137 h 474"/>
                <a:gd name="T22" fmla="*/ 31 w 601"/>
                <a:gd name="T23" fmla="*/ 80 h 474"/>
                <a:gd name="T24" fmla="*/ 18 w 601"/>
                <a:gd name="T25" fmla="*/ 22 h 474"/>
                <a:gd name="T26" fmla="*/ 79 w 601"/>
                <a:gd name="T27" fmla="*/ 15 h 474"/>
                <a:gd name="T28" fmla="*/ 153 w 601"/>
                <a:gd name="T29" fmla="*/ 82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1" h="474">
                  <a:moveTo>
                    <a:pt x="153" y="82"/>
                  </a:moveTo>
                  <a:cubicBezTo>
                    <a:pt x="192" y="113"/>
                    <a:pt x="237" y="129"/>
                    <a:pt x="287" y="128"/>
                  </a:cubicBezTo>
                  <a:cubicBezTo>
                    <a:pt x="362" y="152"/>
                    <a:pt x="438" y="149"/>
                    <a:pt x="516" y="155"/>
                  </a:cubicBezTo>
                  <a:cubicBezTo>
                    <a:pt x="600" y="195"/>
                    <a:pt x="593" y="267"/>
                    <a:pt x="579" y="339"/>
                  </a:cubicBezTo>
                  <a:cubicBezTo>
                    <a:pt x="567" y="400"/>
                    <a:pt x="562" y="470"/>
                    <a:pt x="473" y="471"/>
                  </a:cubicBezTo>
                  <a:lnTo>
                    <a:pt x="473" y="473"/>
                  </a:lnTo>
                  <a:cubicBezTo>
                    <a:pt x="466" y="465"/>
                    <a:pt x="457" y="459"/>
                    <a:pt x="451" y="450"/>
                  </a:cubicBezTo>
                  <a:lnTo>
                    <a:pt x="451" y="450"/>
                  </a:lnTo>
                  <a:cubicBezTo>
                    <a:pt x="443" y="442"/>
                    <a:pt x="436" y="434"/>
                    <a:pt x="428" y="427"/>
                  </a:cubicBezTo>
                  <a:cubicBezTo>
                    <a:pt x="368" y="365"/>
                    <a:pt x="304" y="305"/>
                    <a:pt x="243" y="245"/>
                  </a:cubicBezTo>
                  <a:cubicBezTo>
                    <a:pt x="223" y="183"/>
                    <a:pt x="160" y="171"/>
                    <a:pt x="116" y="137"/>
                  </a:cubicBezTo>
                  <a:cubicBezTo>
                    <a:pt x="89" y="117"/>
                    <a:pt x="58" y="102"/>
                    <a:pt x="31" y="80"/>
                  </a:cubicBezTo>
                  <a:cubicBezTo>
                    <a:pt x="11" y="65"/>
                    <a:pt x="0" y="44"/>
                    <a:pt x="18" y="22"/>
                  </a:cubicBezTo>
                  <a:cubicBezTo>
                    <a:pt x="35" y="3"/>
                    <a:pt x="60" y="0"/>
                    <a:pt x="79" y="15"/>
                  </a:cubicBezTo>
                  <a:cubicBezTo>
                    <a:pt x="104" y="35"/>
                    <a:pt x="128" y="59"/>
                    <a:pt x="153" y="82"/>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92" name="Forme libre 2291"/>
            <p:cNvSpPr>
              <a:spLocks noChangeArrowheads="1"/>
            </p:cNvSpPr>
            <p:nvPr userDrawn="1"/>
          </p:nvSpPr>
          <p:spPr bwMode="auto">
            <a:xfrm>
              <a:off x="6081713" y="2109788"/>
              <a:ext cx="180975" cy="119062"/>
            </a:xfrm>
            <a:custGeom>
              <a:avLst/>
              <a:gdLst>
                <a:gd name="T0" fmla="*/ 173 w 504"/>
                <a:gd name="T1" fmla="*/ 262 h 330"/>
                <a:gd name="T2" fmla="*/ 151 w 504"/>
                <a:gd name="T3" fmla="*/ 217 h 330"/>
                <a:gd name="T4" fmla="*/ 107 w 504"/>
                <a:gd name="T5" fmla="*/ 194 h 330"/>
                <a:gd name="T6" fmla="*/ 104 w 504"/>
                <a:gd name="T7" fmla="*/ 170 h 330"/>
                <a:gd name="T8" fmla="*/ 40 w 504"/>
                <a:gd name="T9" fmla="*/ 147 h 330"/>
                <a:gd name="T10" fmla="*/ 40 w 504"/>
                <a:gd name="T11" fmla="*/ 39 h 330"/>
                <a:gd name="T12" fmla="*/ 220 w 504"/>
                <a:gd name="T13" fmla="*/ 31 h 330"/>
                <a:gd name="T14" fmla="*/ 446 w 504"/>
                <a:gd name="T15" fmla="*/ 171 h 330"/>
                <a:gd name="T16" fmla="*/ 469 w 504"/>
                <a:gd name="T17" fmla="*/ 246 h 330"/>
                <a:gd name="T18" fmla="*/ 484 w 504"/>
                <a:gd name="T19" fmla="*/ 306 h 330"/>
                <a:gd name="T20" fmla="*/ 423 w 504"/>
                <a:gd name="T21" fmla="*/ 301 h 330"/>
                <a:gd name="T22" fmla="*/ 173 w 504"/>
                <a:gd name="T23" fmla="*/ 26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4" h="330">
                  <a:moveTo>
                    <a:pt x="173" y="262"/>
                  </a:moveTo>
                  <a:cubicBezTo>
                    <a:pt x="165" y="246"/>
                    <a:pt x="159" y="233"/>
                    <a:pt x="151" y="217"/>
                  </a:cubicBezTo>
                  <a:cubicBezTo>
                    <a:pt x="133" y="217"/>
                    <a:pt x="118" y="208"/>
                    <a:pt x="107" y="194"/>
                  </a:cubicBezTo>
                  <a:cubicBezTo>
                    <a:pt x="105" y="187"/>
                    <a:pt x="105" y="179"/>
                    <a:pt x="104" y="170"/>
                  </a:cubicBezTo>
                  <a:cubicBezTo>
                    <a:pt x="87" y="150"/>
                    <a:pt x="57" y="165"/>
                    <a:pt x="40" y="147"/>
                  </a:cubicBezTo>
                  <a:cubicBezTo>
                    <a:pt x="15" y="110"/>
                    <a:pt x="0" y="74"/>
                    <a:pt x="40" y="39"/>
                  </a:cubicBezTo>
                  <a:cubicBezTo>
                    <a:pt x="98" y="0"/>
                    <a:pt x="162" y="95"/>
                    <a:pt x="220" y="31"/>
                  </a:cubicBezTo>
                  <a:cubicBezTo>
                    <a:pt x="290" y="84"/>
                    <a:pt x="367" y="132"/>
                    <a:pt x="446" y="171"/>
                  </a:cubicBezTo>
                  <a:cubicBezTo>
                    <a:pt x="449" y="197"/>
                    <a:pt x="455" y="223"/>
                    <a:pt x="469" y="246"/>
                  </a:cubicBezTo>
                  <a:cubicBezTo>
                    <a:pt x="481" y="265"/>
                    <a:pt x="503" y="283"/>
                    <a:pt x="484" y="306"/>
                  </a:cubicBezTo>
                  <a:cubicBezTo>
                    <a:pt x="466" y="329"/>
                    <a:pt x="443" y="309"/>
                    <a:pt x="423" y="301"/>
                  </a:cubicBezTo>
                  <a:cubicBezTo>
                    <a:pt x="344" y="271"/>
                    <a:pt x="261" y="249"/>
                    <a:pt x="173" y="262"/>
                  </a:cubicBezTo>
                </a:path>
              </a:pathLst>
            </a:custGeom>
            <a:solidFill>
              <a:srgbClr val="A2A2A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93" name="Forme libre 2292"/>
            <p:cNvSpPr>
              <a:spLocks noChangeArrowheads="1"/>
            </p:cNvSpPr>
            <p:nvPr userDrawn="1"/>
          </p:nvSpPr>
          <p:spPr bwMode="auto">
            <a:xfrm>
              <a:off x="5861050" y="2360613"/>
              <a:ext cx="403225" cy="217487"/>
            </a:xfrm>
            <a:custGeom>
              <a:avLst/>
              <a:gdLst>
                <a:gd name="T0" fmla="*/ 1041 w 1119"/>
                <a:gd name="T1" fmla="*/ 477 h 605"/>
                <a:gd name="T2" fmla="*/ 901 w 1119"/>
                <a:gd name="T3" fmla="*/ 593 h 605"/>
                <a:gd name="T4" fmla="*/ 878 w 1119"/>
                <a:gd name="T5" fmla="*/ 593 h 605"/>
                <a:gd name="T6" fmla="*/ 847 w 1119"/>
                <a:gd name="T7" fmla="*/ 602 h 605"/>
                <a:gd name="T8" fmla="*/ 649 w 1119"/>
                <a:gd name="T9" fmla="*/ 486 h 605"/>
                <a:gd name="T10" fmla="*/ 279 w 1119"/>
                <a:gd name="T11" fmla="*/ 324 h 605"/>
                <a:gd name="T12" fmla="*/ 102 w 1119"/>
                <a:gd name="T13" fmla="*/ 352 h 605"/>
                <a:gd name="T14" fmla="*/ 56 w 1119"/>
                <a:gd name="T15" fmla="*/ 335 h 605"/>
                <a:gd name="T16" fmla="*/ 38 w 1119"/>
                <a:gd name="T17" fmla="*/ 287 h 605"/>
                <a:gd name="T18" fmla="*/ 20 w 1119"/>
                <a:gd name="T19" fmla="*/ 222 h 605"/>
                <a:gd name="T20" fmla="*/ 0 w 1119"/>
                <a:gd name="T21" fmla="*/ 173 h 605"/>
                <a:gd name="T22" fmla="*/ 175 w 1119"/>
                <a:gd name="T23" fmla="*/ 64 h 605"/>
                <a:gd name="T24" fmla="*/ 374 w 1119"/>
                <a:gd name="T25" fmla="*/ 115 h 605"/>
                <a:gd name="T26" fmla="*/ 1067 w 1119"/>
                <a:gd name="T27" fmla="*/ 399 h 605"/>
                <a:gd name="T28" fmla="*/ 1107 w 1119"/>
                <a:gd name="T29" fmla="*/ 455 h 605"/>
                <a:gd name="T30" fmla="*/ 1041 w 1119"/>
                <a:gd name="T31" fmla="*/ 47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9" h="605">
                  <a:moveTo>
                    <a:pt x="1041" y="477"/>
                  </a:moveTo>
                  <a:cubicBezTo>
                    <a:pt x="985" y="504"/>
                    <a:pt x="917" y="516"/>
                    <a:pt x="901" y="593"/>
                  </a:cubicBezTo>
                  <a:cubicBezTo>
                    <a:pt x="893" y="593"/>
                    <a:pt x="885" y="593"/>
                    <a:pt x="878" y="593"/>
                  </a:cubicBezTo>
                  <a:cubicBezTo>
                    <a:pt x="869" y="600"/>
                    <a:pt x="859" y="604"/>
                    <a:pt x="847" y="602"/>
                  </a:cubicBezTo>
                  <a:cubicBezTo>
                    <a:pt x="792" y="544"/>
                    <a:pt x="720" y="518"/>
                    <a:pt x="649" y="486"/>
                  </a:cubicBezTo>
                  <a:cubicBezTo>
                    <a:pt x="527" y="429"/>
                    <a:pt x="391" y="407"/>
                    <a:pt x="279" y="324"/>
                  </a:cubicBezTo>
                  <a:cubicBezTo>
                    <a:pt x="223" y="281"/>
                    <a:pt x="151" y="283"/>
                    <a:pt x="102" y="352"/>
                  </a:cubicBezTo>
                  <a:cubicBezTo>
                    <a:pt x="84" y="355"/>
                    <a:pt x="68" y="348"/>
                    <a:pt x="56" y="335"/>
                  </a:cubicBezTo>
                  <a:cubicBezTo>
                    <a:pt x="46" y="321"/>
                    <a:pt x="42" y="304"/>
                    <a:pt x="38" y="287"/>
                  </a:cubicBezTo>
                  <a:cubicBezTo>
                    <a:pt x="32" y="266"/>
                    <a:pt x="23" y="245"/>
                    <a:pt x="20" y="222"/>
                  </a:cubicBezTo>
                  <a:cubicBezTo>
                    <a:pt x="15" y="205"/>
                    <a:pt x="6" y="190"/>
                    <a:pt x="0" y="173"/>
                  </a:cubicBezTo>
                  <a:cubicBezTo>
                    <a:pt x="20" y="37"/>
                    <a:pt x="70" y="0"/>
                    <a:pt x="175" y="64"/>
                  </a:cubicBezTo>
                  <a:cubicBezTo>
                    <a:pt x="241" y="104"/>
                    <a:pt x="308" y="97"/>
                    <a:pt x="374" y="115"/>
                  </a:cubicBezTo>
                  <a:cubicBezTo>
                    <a:pt x="617" y="181"/>
                    <a:pt x="841" y="290"/>
                    <a:pt x="1067" y="399"/>
                  </a:cubicBezTo>
                  <a:cubicBezTo>
                    <a:pt x="1092" y="411"/>
                    <a:pt x="1118" y="419"/>
                    <a:pt x="1107" y="455"/>
                  </a:cubicBezTo>
                  <a:cubicBezTo>
                    <a:pt x="1085" y="463"/>
                    <a:pt x="1063" y="471"/>
                    <a:pt x="1041" y="477"/>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94" name="Forme libre 2293"/>
            <p:cNvSpPr>
              <a:spLocks noChangeArrowheads="1"/>
            </p:cNvSpPr>
            <p:nvPr userDrawn="1"/>
          </p:nvSpPr>
          <p:spPr bwMode="auto">
            <a:xfrm>
              <a:off x="6080125" y="2597150"/>
              <a:ext cx="131763" cy="260350"/>
            </a:xfrm>
            <a:custGeom>
              <a:avLst/>
              <a:gdLst>
                <a:gd name="T0" fmla="*/ 269 w 364"/>
                <a:gd name="T1" fmla="*/ 4 h 724"/>
                <a:gd name="T2" fmla="*/ 363 w 364"/>
                <a:gd name="T3" fmla="*/ 231 h 724"/>
                <a:gd name="T4" fmla="*/ 347 w 364"/>
                <a:gd name="T5" fmla="*/ 321 h 724"/>
                <a:gd name="T6" fmla="*/ 333 w 364"/>
                <a:gd name="T7" fmla="*/ 349 h 724"/>
                <a:gd name="T8" fmla="*/ 278 w 364"/>
                <a:gd name="T9" fmla="*/ 422 h 724"/>
                <a:gd name="T10" fmla="*/ 252 w 364"/>
                <a:gd name="T11" fmla="*/ 617 h 724"/>
                <a:gd name="T12" fmla="*/ 220 w 364"/>
                <a:gd name="T13" fmla="*/ 686 h 724"/>
                <a:gd name="T14" fmla="*/ 194 w 364"/>
                <a:gd name="T15" fmla="*/ 703 h 724"/>
                <a:gd name="T16" fmla="*/ 165 w 364"/>
                <a:gd name="T17" fmla="*/ 715 h 724"/>
                <a:gd name="T18" fmla="*/ 118 w 364"/>
                <a:gd name="T19" fmla="*/ 717 h 724"/>
                <a:gd name="T20" fmla="*/ 50 w 364"/>
                <a:gd name="T21" fmla="*/ 651 h 724"/>
                <a:gd name="T22" fmla="*/ 38 w 364"/>
                <a:gd name="T23" fmla="*/ 559 h 724"/>
                <a:gd name="T24" fmla="*/ 24 w 364"/>
                <a:gd name="T25" fmla="*/ 462 h 724"/>
                <a:gd name="T26" fmla="*/ 215 w 364"/>
                <a:gd name="T27" fmla="*/ 81 h 724"/>
                <a:gd name="T28" fmla="*/ 269 w 364"/>
                <a:gd name="T29" fmla="*/ 4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4" h="724">
                  <a:moveTo>
                    <a:pt x="269" y="4"/>
                  </a:moveTo>
                  <a:cubicBezTo>
                    <a:pt x="253" y="98"/>
                    <a:pt x="327" y="156"/>
                    <a:pt x="363" y="231"/>
                  </a:cubicBezTo>
                  <a:cubicBezTo>
                    <a:pt x="347" y="259"/>
                    <a:pt x="350" y="291"/>
                    <a:pt x="347" y="321"/>
                  </a:cubicBezTo>
                  <a:cubicBezTo>
                    <a:pt x="344" y="332"/>
                    <a:pt x="339" y="341"/>
                    <a:pt x="333" y="349"/>
                  </a:cubicBezTo>
                  <a:cubicBezTo>
                    <a:pt x="310" y="369"/>
                    <a:pt x="293" y="394"/>
                    <a:pt x="278" y="422"/>
                  </a:cubicBezTo>
                  <a:cubicBezTo>
                    <a:pt x="263" y="486"/>
                    <a:pt x="231" y="547"/>
                    <a:pt x="252" y="617"/>
                  </a:cubicBezTo>
                  <a:cubicBezTo>
                    <a:pt x="255" y="646"/>
                    <a:pt x="240" y="668"/>
                    <a:pt x="220" y="686"/>
                  </a:cubicBezTo>
                  <a:cubicBezTo>
                    <a:pt x="212" y="692"/>
                    <a:pt x="203" y="698"/>
                    <a:pt x="194" y="703"/>
                  </a:cubicBezTo>
                  <a:cubicBezTo>
                    <a:pt x="185" y="708"/>
                    <a:pt x="174" y="712"/>
                    <a:pt x="165" y="715"/>
                  </a:cubicBezTo>
                  <a:cubicBezTo>
                    <a:pt x="150" y="721"/>
                    <a:pt x="133" y="723"/>
                    <a:pt x="118" y="717"/>
                  </a:cubicBezTo>
                  <a:cubicBezTo>
                    <a:pt x="89" y="701"/>
                    <a:pt x="53" y="694"/>
                    <a:pt x="50" y="651"/>
                  </a:cubicBezTo>
                  <a:cubicBezTo>
                    <a:pt x="52" y="620"/>
                    <a:pt x="96" y="588"/>
                    <a:pt x="38" y="559"/>
                  </a:cubicBezTo>
                  <a:cubicBezTo>
                    <a:pt x="0" y="541"/>
                    <a:pt x="2" y="498"/>
                    <a:pt x="24" y="462"/>
                  </a:cubicBezTo>
                  <a:cubicBezTo>
                    <a:pt x="144" y="362"/>
                    <a:pt x="214" y="240"/>
                    <a:pt x="215" y="81"/>
                  </a:cubicBezTo>
                  <a:cubicBezTo>
                    <a:pt x="214" y="46"/>
                    <a:pt x="209" y="0"/>
                    <a:pt x="269" y="4"/>
                  </a:cubicBezTo>
                </a:path>
              </a:pathLst>
            </a:custGeom>
            <a:solidFill>
              <a:srgbClr val="79797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95" name="Forme libre 2294"/>
            <p:cNvSpPr>
              <a:spLocks noChangeArrowheads="1"/>
            </p:cNvSpPr>
            <p:nvPr userDrawn="1"/>
          </p:nvSpPr>
          <p:spPr bwMode="auto">
            <a:xfrm>
              <a:off x="6140450" y="2679700"/>
              <a:ext cx="149225" cy="190500"/>
            </a:xfrm>
            <a:custGeom>
              <a:avLst/>
              <a:gdLst>
                <a:gd name="T0" fmla="*/ 11 w 416"/>
                <a:gd name="T1" fmla="*/ 439 h 530"/>
                <a:gd name="T2" fmla="*/ 56 w 416"/>
                <a:gd name="T3" fmla="*/ 392 h 530"/>
                <a:gd name="T4" fmla="*/ 137 w 416"/>
                <a:gd name="T5" fmla="*/ 256 h 530"/>
                <a:gd name="T6" fmla="*/ 145 w 416"/>
                <a:gd name="T7" fmla="*/ 94 h 530"/>
                <a:gd name="T8" fmla="*/ 194 w 416"/>
                <a:gd name="T9" fmla="*/ 0 h 530"/>
                <a:gd name="T10" fmla="*/ 353 w 416"/>
                <a:gd name="T11" fmla="*/ 186 h 530"/>
                <a:gd name="T12" fmla="*/ 394 w 416"/>
                <a:gd name="T13" fmla="*/ 201 h 530"/>
                <a:gd name="T14" fmla="*/ 415 w 416"/>
                <a:gd name="T15" fmla="*/ 239 h 530"/>
                <a:gd name="T16" fmla="*/ 281 w 416"/>
                <a:gd name="T17" fmla="*/ 426 h 530"/>
                <a:gd name="T18" fmla="*/ 157 w 416"/>
                <a:gd name="T19" fmla="*/ 529 h 530"/>
                <a:gd name="T20" fmla="*/ 127 w 416"/>
                <a:gd name="T21" fmla="*/ 523 h 530"/>
                <a:gd name="T22" fmla="*/ 87 w 416"/>
                <a:gd name="T23" fmla="*/ 502 h 530"/>
                <a:gd name="T24" fmla="*/ 11 w 416"/>
                <a:gd name="T25" fmla="*/ 43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6" h="530">
                  <a:moveTo>
                    <a:pt x="11" y="439"/>
                  </a:moveTo>
                  <a:cubicBezTo>
                    <a:pt x="26" y="424"/>
                    <a:pt x="41" y="407"/>
                    <a:pt x="56" y="392"/>
                  </a:cubicBezTo>
                  <a:cubicBezTo>
                    <a:pt x="63" y="334"/>
                    <a:pt x="87" y="288"/>
                    <a:pt x="137" y="256"/>
                  </a:cubicBezTo>
                  <a:cubicBezTo>
                    <a:pt x="214" y="207"/>
                    <a:pt x="215" y="152"/>
                    <a:pt x="145" y="94"/>
                  </a:cubicBezTo>
                  <a:cubicBezTo>
                    <a:pt x="119" y="41"/>
                    <a:pt x="147" y="15"/>
                    <a:pt x="194" y="0"/>
                  </a:cubicBezTo>
                  <a:cubicBezTo>
                    <a:pt x="237" y="70"/>
                    <a:pt x="304" y="120"/>
                    <a:pt x="353" y="186"/>
                  </a:cubicBezTo>
                  <a:cubicBezTo>
                    <a:pt x="363" y="200"/>
                    <a:pt x="379" y="198"/>
                    <a:pt x="394" y="201"/>
                  </a:cubicBezTo>
                  <a:cubicBezTo>
                    <a:pt x="408" y="210"/>
                    <a:pt x="415" y="223"/>
                    <a:pt x="415" y="239"/>
                  </a:cubicBezTo>
                  <a:cubicBezTo>
                    <a:pt x="359" y="293"/>
                    <a:pt x="315" y="357"/>
                    <a:pt x="281" y="426"/>
                  </a:cubicBezTo>
                  <a:cubicBezTo>
                    <a:pt x="255" y="478"/>
                    <a:pt x="217" y="517"/>
                    <a:pt x="157" y="529"/>
                  </a:cubicBezTo>
                  <a:cubicBezTo>
                    <a:pt x="147" y="529"/>
                    <a:pt x="137" y="526"/>
                    <a:pt x="127" y="523"/>
                  </a:cubicBezTo>
                  <a:cubicBezTo>
                    <a:pt x="115" y="516"/>
                    <a:pt x="101" y="508"/>
                    <a:pt x="87" y="502"/>
                  </a:cubicBezTo>
                  <a:cubicBezTo>
                    <a:pt x="60" y="487"/>
                    <a:pt x="0" y="505"/>
                    <a:pt x="11" y="439"/>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96" name="Forme libre 2295"/>
            <p:cNvSpPr>
              <a:spLocks noChangeArrowheads="1"/>
            </p:cNvSpPr>
            <p:nvPr userDrawn="1"/>
          </p:nvSpPr>
          <p:spPr bwMode="auto">
            <a:xfrm>
              <a:off x="6069013" y="2573338"/>
              <a:ext cx="109537" cy="198437"/>
            </a:xfrm>
            <a:custGeom>
              <a:avLst/>
              <a:gdLst>
                <a:gd name="T0" fmla="*/ 300 w 304"/>
                <a:gd name="T1" fmla="*/ 71 h 550"/>
                <a:gd name="T2" fmla="*/ 280 w 304"/>
                <a:gd name="T3" fmla="*/ 158 h 550"/>
                <a:gd name="T4" fmla="*/ 219 w 304"/>
                <a:gd name="T5" fmla="*/ 394 h 550"/>
                <a:gd name="T6" fmla="*/ 77 w 304"/>
                <a:gd name="T7" fmla="*/ 549 h 550"/>
                <a:gd name="T8" fmla="*/ 81 w 304"/>
                <a:gd name="T9" fmla="*/ 393 h 550"/>
                <a:gd name="T10" fmla="*/ 129 w 304"/>
                <a:gd name="T11" fmla="*/ 307 h 550"/>
                <a:gd name="T12" fmla="*/ 167 w 304"/>
                <a:gd name="T13" fmla="*/ 174 h 550"/>
                <a:gd name="T14" fmla="*/ 281 w 304"/>
                <a:gd name="T15" fmla="*/ 0 h 550"/>
                <a:gd name="T16" fmla="*/ 303 w 304"/>
                <a:gd name="T17" fmla="*/ 0 h 550"/>
                <a:gd name="T18" fmla="*/ 300 w 304"/>
                <a:gd name="T19" fmla="*/ 71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550">
                  <a:moveTo>
                    <a:pt x="300" y="71"/>
                  </a:moveTo>
                  <a:cubicBezTo>
                    <a:pt x="284" y="98"/>
                    <a:pt x="278" y="127"/>
                    <a:pt x="280" y="158"/>
                  </a:cubicBezTo>
                  <a:cubicBezTo>
                    <a:pt x="284" y="243"/>
                    <a:pt x="255" y="318"/>
                    <a:pt x="219" y="394"/>
                  </a:cubicBezTo>
                  <a:cubicBezTo>
                    <a:pt x="185" y="463"/>
                    <a:pt x="141" y="512"/>
                    <a:pt x="77" y="549"/>
                  </a:cubicBezTo>
                  <a:cubicBezTo>
                    <a:pt x="0" y="495"/>
                    <a:pt x="71" y="445"/>
                    <a:pt x="81" y="393"/>
                  </a:cubicBezTo>
                  <a:cubicBezTo>
                    <a:pt x="88" y="359"/>
                    <a:pt x="120" y="339"/>
                    <a:pt x="129" y="307"/>
                  </a:cubicBezTo>
                  <a:cubicBezTo>
                    <a:pt x="152" y="266"/>
                    <a:pt x="159" y="220"/>
                    <a:pt x="167" y="174"/>
                  </a:cubicBezTo>
                  <a:cubicBezTo>
                    <a:pt x="201" y="113"/>
                    <a:pt x="173" y="13"/>
                    <a:pt x="281" y="0"/>
                  </a:cubicBezTo>
                  <a:cubicBezTo>
                    <a:pt x="289" y="0"/>
                    <a:pt x="297" y="0"/>
                    <a:pt x="303" y="0"/>
                  </a:cubicBezTo>
                  <a:cubicBezTo>
                    <a:pt x="300" y="25"/>
                    <a:pt x="300" y="48"/>
                    <a:pt x="300" y="71"/>
                  </a:cubicBezTo>
                </a:path>
              </a:pathLst>
            </a:custGeom>
            <a:solidFill>
              <a:srgbClr val="A0A0A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97" name="Forme libre 2296"/>
            <p:cNvSpPr>
              <a:spLocks noChangeArrowheads="1"/>
            </p:cNvSpPr>
            <p:nvPr userDrawn="1"/>
          </p:nvSpPr>
          <p:spPr bwMode="auto">
            <a:xfrm>
              <a:off x="6272213" y="2747963"/>
              <a:ext cx="77787" cy="49212"/>
            </a:xfrm>
            <a:custGeom>
              <a:avLst/>
              <a:gdLst>
                <a:gd name="T0" fmla="*/ 34 w 216"/>
                <a:gd name="T1" fmla="*/ 39 h 136"/>
                <a:gd name="T2" fmla="*/ 11 w 216"/>
                <a:gd name="T3" fmla="*/ 19 h 136"/>
                <a:gd name="T4" fmla="*/ 3 w 216"/>
                <a:gd name="T5" fmla="*/ 0 h 136"/>
                <a:gd name="T6" fmla="*/ 215 w 216"/>
                <a:gd name="T7" fmla="*/ 135 h 136"/>
                <a:gd name="T8" fmla="*/ 76 w 216"/>
                <a:gd name="T9" fmla="*/ 66 h 136"/>
                <a:gd name="T10" fmla="*/ 34 w 216"/>
                <a:gd name="T11" fmla="*/ 39 h 136"/>
              </a:gdLst>
              <a:ahLst/>
              <a:cxnLst>
                <a:cxn ang="0">
                  <a:pos x="T0" y="T1"/>
                </a:cxn>
                <a:cxn ang="0">
                  <a:pos x="T2" y="T3"/>
                </a:cxn>
                <a:cxn ang="0">
                  <a:pos x="T4" y="T5"/>
                </a:cxn>
                <a:cxn ang="0">
                  <a:pos x="T6" y="T7"/>
                </a:cxn>
                <a:cxn ang="0">
                  <a:pos x="T8" y="T9"/>
                </a:cxn>
                <a:cxn ang="0">
                  <a:pos x="T10" y="T11"/>
                </a:cxn>
              </a:cxnLst>
              <a:rect l="0" t="0" r="r" b="b"/>
              <a:pathLst>
                <a:path w="216" h="136">
                  <a:moveTo>
                    <a:pt x="34" y="39"/>
                  </a:moveTo>
                  <a:cubicBezTo>
                    <a:pt x="26" y="33"/>
                    <a:pt x="18" y="25"/>
                    <a:pt x="11" y="19"/>
                  </a:cubicBezTo>
                  <a:cubicBezTo>
                    <a:pt x="2" y="16"/>
                    <a:pt x="0" y="10"/>
                    <a:pt x="3" y="0"/>
                  </a:cubicBezTo>
                  <a:cubicBezTo>
                    <a:pt x="93" y="16"/>
                    <a:pt x="162" y="63"/>
                    <a:pt x="215" y="135"/>
                  </a:cubicBezTo>
                  <a:cubicBezTo>
                    <a:pt x="162" y="126"/>
                    <a:pt x="124" y="86"/>
                    <a:pt x="76" y="66"/>
                  </a:cubicBezTo>
                  <a:cubicBezTo>
                    <a:pt x="49" y="77"/>
                    <a:pt x="41" y="58"/>
                    <a:pt x="34" y="39"/>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98" name="Forme libre 2297"/>
            <p:cNvSpPr>
              <a:spLocks noChangeArrowheads="1"/>
            </p:cNvSpPr>
            <p:nvPr userDrawn="1"/>
          </p:nvSpPr>
          <p:spPr bwMode="auto">
            <a:xfrm>
              <a:off x="6264275" y="2747963"/>
              <a:ext cx="11113" cy="11112"/>
            </a:xfrm>
            <a:custGeom>
              <a:avLst/>
              <a:gdLst>
                <a:gd name="T0" fmla="*/ 25 w 33"/>
                <a:gd name="T1" fmla="*/ 3 h 32"/>
                <a:gd name="T2" fmla="*/ 32 w 33"/>
                <a:gd name="T3" fmla="*/ 22 h 32"/>
                <a:gd name="T4" fmla="*/ 8 w 33"/>
                <a:gd name="T5" fmla="*/ 0 h 32"/>
                <a:gd name="T6" fmla="*/ 25 w 33"/>
                <a:gd name="T7" fmla="*/ 3 h 32"/>
              </a:gdLst>
              <a:ahLst/>
              <a:cxnLst>
                <a:cxn ang="0">
                  <a:pos x="T0" y="T1"/>
                </a:cxn>
                <a:cxn ang="0">
                  <a:pos x="T2" y="T3"/>
                </a:cxn>
                <a:cxn ang="0">
                  <a:pos x="T4" y="T5"/>
                </a:cxn>
                <a:cxn ang="0">
                  <a:pos x="T6" y="T7"/>
                </a:cxn>
              </a:cxnLst>
              <a:rect l="0" t="0" r="r" b="b"/>
              <a:pathLst>
                <a:path w="33" h="32">
                  <a:moveTo>
                    <a:pt x="25" y="3"/>
                  </a:moveTo>
                  <a:cubicBezTo>
                    <a:pt x="26" y="10"/>
                    <a:pt x="29" y="16"/>
                    <a:pt x="32" y="22"/>
                  </a:cubicBezTo>
                  <a:cubicBezTo>
                    <a:pt x="9" y="31"/>
                    <a:pt x="0" y="25"/>
                    <a:pt x="8" y="0"/>
                  </a:cubicBezTo>
                  <a:cubicBezTo>
                    <a:pt x="14" y="2"/>
                    <a:pt x="20" y="3"/>
                    <a:pt x="25" y="3"/>
                  </a:cubicBezTo>
                </a:path>
              </a:pathLst>
            </a:custGeom>
            <a:solidFill>
              <a:srgbClr val="E8E8E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299" name="Forme libre 2298"/>
            <p:cNvSpPr>
              <a:spLocks noChangeArrowheads="1"/>
            </p:cNvSpPr>
            <p:nvPr userDrawn="1"/>
          </p:nvSpPr>
          <p:spPr bwMode="auto">
            <a:xfrm>
              <a:off x="5842000" y="2328863"/>
              <a:ext cx="442913" cy="195262"/>
            </a:xfrm>
            <a:custGeom>
              <a:avLst/>
              <a:gdLst>
                <a:gd name="T0" fmla="*/ 1158 w 1229"/>
                <a:gd name="T1" fmla="*/ 542 h 543"/>
                <a:gd name="T2" fmla="*/ 955 w 1229"/>
                <a:gd name="T3" fmla="*/ 474 h 543"/>
                <a:gd name="T4" fmla="*/ 884 w 1229"/>
                <a:gd name="T5" fmla="*/ 440 h 543"/>
                <a:gd name="T6" fmla="*/ 717 w 1229"/>
                <a:gd name="T7" fmla="*/ 373 h 543"/>
                <a:gd name="T8" fmla="*/ 694 w 1229"/>
                <a:gd name="T9" fmla="*/ 370 h 543"/>
                <a:gd name="T10" fmla="*/ 425 w 1229"/>
                <a:gd name="T11" fmla="*/ 261 h 543"/>
                <a:gd name="T12" fmla="*/ 155 w 1229"/>
                <a:gd name="T13" fmla="*/ 176 h 543"/>
                <a:gd name="T14" fmla="*/ 112 w 1229"/>
                <a:gd name="T15" fmla="*/ 200 h 543"/>
                <a:gd name="T16" fmla="*/ 104 w 1229"/>
                <a:gd name="T17" fmla="*/ 269 h 543"/>
                <a:gd name="T18" fmla="*/ 2 w 1229"/>
                <a:gd name="T19" fmla="*/ 103 h 543"/>
                <a:gd name="T20" fmla="*/ 130 w 1229"/>
                <a:gd name="T21" fmla="*/ 6 h 543"/>
                <a:gd name="T22" fmla="*/ 497 w 1229"/>
                <a:gd name="T23" fmla="*/ 104 h 543"/>
                <a:gd name="T24" fmla="*/ 761 w 1229"/>
                <a:gd name="T25" fmla="*/ 234 h 543"/>
                <a:gd name="T26" fmla="*/ 973 w 1229"/>
                <a:gd name="T27" fmla="*/ 303 h 543"/>
                <a:gd name="T28" fmla="*/ 1175 w 1229"/>
                <a:gd name="T29" fmla="*/ 469 h 543"/>
                <a:gd name="T30" fmla="*/ 1202 w 1229"/>
                <a:gd name="T31" fmla="*/ 481 h 543"/>
                <a:gd name="T32" fmla="*/ 1228 w 1229"/>
                <a:gd name="T33" fmla="*/ 495 h 543"/>
                <a:gd name="T34" fmla="*/ 1158 w 1229"/>
                <a:gd name="T35" fmla="*/ 542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9" h="543">
                  <a:moveTo>
                    <a:pt x="1158" y="542"/>
                  </a:moveTo>
                  <a:cubicBezTo>
                    <a:pt x="1092" y="512"/>
                    <a:pt x="1030" y="475"/>
                    <a:pt x="955" y="474"/>
                  </a:cubicBezTo>
                  <a:cubicBezTo>
                    <a:pt x="926" y="472"/>
                    <a:pt x="906" y="455"/>
                    <a:pt x="884" y="440"/>
                  </a:cubicBezTo>
                  <a:cubicBezTo>
                    <a:pt x="834" y="405"/>
                    <a:pt x="782" y="374"/>
                    <a:pt x="717" y="373"/>
                  </a:cubicBezTo>
                  <a:cubicBezTo>
                    <a:pt x="709" y="373"/>
                    <a:pt x="698" y="374"/>
                    <a:pt x="694" y="370"/>
                  </a:cubicBezTo>
                  <a:cubicBezTo>
                    <a:pt x="619" y="297"/>
                    <a:pt x="512" y="300"/>
                    <a:pt x="425" y="261"/>
                  </a:cubicBezTo>
                  <a:cubicBezTo>
                    <a:pt x="338" y="221"/>
                    <a:pt x="237" y="229"/>
                    <a:pt x="155" y="176"/>
                  </a:cubicBezTo>
                  <a:cubicBezTo>
                    <a:pt x="138" y="165"/>
                    <a:pt x="117" y="177"/>
                    <a:pt x="112" y="200"/>
                  </a:cubicBezTo>
                  <a:cubicBezTo>
                    <a:pt x="108" y="223"/>
                    <a:pt x="107" y="246"/>
                    <a:pt x="104" y="269"/>
                  </a:cubicBezTo>
                  <a:cubicBezTo>
                    <a:pt x="0" y="255"/>
                    <a:pt x="20" y="167"/>
                    <a:pt x="2" y="103"/>
                  </a:cubicBezTo>
                  <a:cubicBezTo>
                    <a:pt x="8" y="22"/>
                    <a:pt x="43" y="0"/>
                    <a:pt x="130" y="6"/>
                  </a:cubicBezTo>
                  <a:cubicBezTo>
                    <a:pt x="261" y="14"/>
                    <a:pt x="373" y="81"/>
                    <a:pt x="497" y="104"/>
                  </a:cubicBezTo>
                  <a:cubicBezTo>
                    <a:pt x="602" y="124"/>
                    <a:pt x="680" y="168"/>
                    <a:pt x="761" y="234"/>
                  </a:cubicBezTo>
                  <a:cubicBezTo>
                    <a:pt x="814" y="278"/>
                    <a:pt x="909" y="258"/>
                    <a:pt x="973" y="303"/>
                  </a:cubicBezTo>
                  <a:cubicBezTo>
                    <a:pt x="1042" y="356"/>
                    <a:pt x="1107" y="414"/>
                    <a:pt x="1175" y="469"/>
                  </a:cubicBezTo>
                  <a:cubicBezTo>
                    <a:pt x="1184" y="474"/>
                    <a:pt x="1193" y="478"/>
                    <a:pt x="1202" y="481"/>
                  </a:cubicBezTo>
                  <a:cubicBezTo>
                    <a:pt x="1211" y="483"/>
                    <a:pt x="1220" y="487"/>
                    <a:pt x="1228" y="495"/>
                  </a:cubicBezTo>
                  <a:cubicBezTo>
                    <a:pt x="1219" y="535"/>
                    <a:pt x="1181" y="527"/>
                    <a:pt x="1158" y="542"/>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00" name="Forme libre 2299"/>
            <p:cNvSpPr>
              <a:spLocks noChangeArrowheads="1"/>
            </p:cNvSpPr>
            <p:nvPr userDrawn="1"/>
          </p:nvSpPr>
          <p:spPr bwMode="auto">
            <a:xfrm>
              <a:off x="6265863" y="2541588"/>
              <a:ext cx="15875" cy="15875"/>
            </a:xfrm>
            <a:custGeom>
              <a:avLst/>
              <a:gdLst>
                <a:gd name="T0" fmla="*/ 23 w 42"/>
                <a:gd name="T1" fmla="*/ 43 h 44"/>
                <a:gd name="T2" fmla="*/ 0 w 42"/>
                <a:gd name="T3" fmla="*/ 0 h 44"/>
                <a:gd name="T4" fmla="*/ 23 w 42"/>
                <a:gd name="T5" fmla="*/ 43 h 44"/>
              </a:gdLst>
              <a:ahLst/>
              <a:cxnLst>
                <a:cxn ang="0">
                  <a:pos x="T0" y="T1"/>
                </a:cxn>
                <a:cxn ang="0">
                  <a:pos x="T2" y="T3"/>
                </a:cxn>
                <a:cxn ang="0">
                  <a:pos x="T4" y="T5"/>
                </a:cxn>
              </a:cxnLst>
              <a:rect l="0" t="0" r="r" b="b"/>
              <a:pathLst>
                <a:path w="42" h="44">
                  <a:moveTo>
                    <a:pt x="23" y="43"/>
                  </a:moveTo>
                  <a:cubicBezTo>
                    <a:pt x="15" y="29"/>
                    <a:pt x="8" y="16"/>
                    <a:pt x="0" y="0"/>
                  </a:cubicBezTo>
                  <a:cubicBezTo>
                    <a:pt x="26" y="6"/>
                    <a:pt x="41" y="16"/>
                    <a:pt x="23" y="43"/>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01" name="Forme libre 2300"/>
            <p:cNvSpPr>
              <a:spLocks noChangeArrowheads="1"/>
            </p:cNvSpPr>
            <p:nvPr userDrawn="1"/>
          </p:nvSpPr>
          <p:spPr bwMode="auto">
            <a:xfrm>
              <a:off x="6267450" y="2557463"/>
              <a:ext cx="7938" cy="7937"/>
            </a:xfrm>
            <a:custGeom>
              <a:avLst/>
              <a:gdLst>
                <a:gd name="T0" fmla="*/ 0 w 24"/>
                <a:gd name="T1" fmla="*/ 23 h 24"/>
                <a:gd name="T2" fmla="*/ 23 w 24"/>
                <a:gd name="T3" fmla="*/ 0 h 24"/>
                <a:gd name="T4" fmla="*/ 0 w 24"/>
                <a:gd name="T5" fmla="*/ 23 h 24"/>
              </a:gdLst>
              <a:ahLst/>
              <a:cxnLst>
                <a:cxn ang="0">
                  <a:pos x="T0" y="T1"/>
                </a:cxn>
                <a:cxn ang="0">
                  <a:pos x="T2" y="T3"/>
                </a:cxn>
                <a:cxn ang="0">
                  <a:pos x="T4" y="T5"/>
                </a:cxn>
              </a:cxnLst>
              <a:rect l="0" t="0" r="r" b="b"/>
              <a:pathLst>
                <a:path w="24" h="24">
                  <a:moveTo>
                    <a:pt x="0" y="23"/>
                  </a:moveTo>
                  <a:cubicBezTo>
                    <a:pt x="8" y="15"/>
                    <a:pt x="16" y="8"/>
                    <a:pt x="23" y="0"/>
                  </a:cubicBezTo>
                  <a:cubicBezTo>
                    <a:pt x="14" y="8"/>
                    <a:pt x="6" y="15"/>
                    <a:pt x="0" y="23"/>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02" name="Forme libre 2301"/>
            <p:cNvSpPr>
              <a:spLocks noChangeArrowheads="1"/>
            </p:cNvSpPr>
            <p:nvPr userDrawn="1"/>
          </p:nvSpPr>
          <p:spPr bwMode="auto">
            <a:xfrm>
              <a:off x="6272213" y="2500313"/>
              <a:ext cx="11112" cy="7937"/>
            </a:xfrm>
            <a:custGeom>
              <a:avLst/>
              <a:gdLst>
                <a:gd name="T0" fmla="*/ 31 w 33"/>
                <a:gd name="T1" fmla="*/ 20 h 21"/>
                <a:gd name="T2" fmla="*/ 3 w 33"/>
                <a:gd name="T3" fmla="*/ 15 h 21"/>
                <a:gd name="T4" fmla="*/ 0 w 33"/>
                <a:gd name="T5" fmla="*/ 6 h 21"/>
                <a:gd name="T6" fmla="*/ 8 w 33"/>
                <a:gd name="T7" fmla="*/ 0 h 21"/>
                <a:gd name="T8" fmla="*/ 32 w 33"/>
                <a:gd name="T9" fmla="*/ 4 h 21"/>
                <a:gd name="T10" fmla="*/ 31 w 33"/>
                <a:gd name="T11" fmla="*/ 20 h 21"/>
              </a:gdLst>
              <a:ahLst/>
              <a:cxnLst>
                <a:cxn ang="0">
                  <a:pos x="T0" y="T1"/>
                </a:cxn>
                <a:cxn ang="0">
                  <a:pos x="T2" y="T3"/>
                </a:cxn>
                <a:cxn ang="0">
                  <a:pos x="T4" y="T5"/>
                </a:cxn>
                <a:cxn ang="0">
                  <a:pos x="T6" y="T7"/>
                </a:cxn>
                <a:cxn ang="0">
                  <a:pos x="T8" y="T9"/>
                </a:cxn>
                <a:cxn ang="0">
                  <a:pos x="T10" y="T11"/>
                </a:cxn>
              </a:cxnLst>
              <a:rect l="0" t="0" r="r" b="b"/>
              <a:pathLst>
                <a:path w="33" h="21">
                  <a:moveTo>
                    <a:pt x="31" y="20"/>
                  </a:moveTo>
                  <a:cubicBezTo>
                    <a:pt x="21" y="18"/>
                    <a:pt x="12" y="17"/>
                    <a:pt x="3" y="15"/>
                  </a:cubicBezTo>
                  <a:lnTo>
                    <a:pt x="0" y="6"/>
                  </a:lnTo>
                  <a:lnTo>
                    <a:pt x="8" y="0"/>
                  </a:lnTo>
                  <a:cubicBezTo>
                    <a:pt x="15" y="1"/>
                    <a:pt x="23" y="3"/>
                    <a:pt x="32" y="4"/>
                  </a:cubicBezTo>
                  <a:cubicBezTo>
                    <a:pt x="32" y="9"/>
                    <a:pt x="32" y="13"/>
                    <a:pt x="31" y="20"/>
                  </a:cubicBezTo>
                </a:path>
              </a:pathLst>
            </a:custGeom>
            <a:solidFill>
              <a:srgbClr val="A1A1A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03" name="Forme libre 2302"/>
            <p:cNvSpPr>
              <a:spLocks noChangeArrowheads="1"/>
            </p:cNvSpPr>
            <p:nvPr userDrawn="1"/>
          </p:nvSpPr>
          <p:spPr bwMode="auto">
            <a:xfrm>
              <a:off x="6310313" y="2492375"/>
              <a:ext cx="7937" cy="4763"/>
            </a:xfrm>
            <a:custGeom>
              <a:avLst/>
              <a:gdLst>
                <a:gd name="T0" fmla="*/ 0 w 22"/>
                <a:gd name="T1" fmla="*/ 14 h 15"/>
                <a:gd name="T2" fmla="*/ 21 w 22"/>
                <a:gd name="T3" fmla="*/ 0 h 15"/>
                <a:gd name="T4" fmla="*/ 0 w 22"/>
                <a:gd name="T5" fmla="*/ 14 h 15"/>
              </a:gdLst>
              <a:ahLst/>
              <a:cxnLst>
                <a:cxn ang="0">
                  <a:pos x="T0" y="T1"/>
                </a:cxn>
                <a:cxn ang="0">
                  <a:pos x="T2" y="T3"/>
                </a:cxn>
                <a:cxn ang="0">
                  <a:pos x="T4" y="T5"/>
                </a:cxn>
              </a:cxnLst>
              <a:rect l="0" t="0" r="r" b="b"/>
              <a:pathLst>
                <a:path w="22" h="15">
                  <a:moveTo>
                    <a:pt x="0" y="14"/>
                  </a:moveTo>
                  <a:cubicBezTo>
                    <a:pt x="7" y="9"/>
                    <a:pt x="15" y="5"/>
                    <a:pt x="21" y="0"/>
                  </a:cubicBezTo>
                  <a:cubicBezTo>
                    <a:pt x="14" y="5"/>
                    <a:pt x="6" y="9"/>
                    <a:pt x="0" y="14"/>
                  </a:cubicBez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04" name="Forme libre 2303"/>
            <p:cNvSpPr>
              <a:spLocks noChangeArrowheads="1"/>
            </p:cNvSpPr>
            <p:nvPr userDrawn="1"/>
          </p:nvSpPr>
          <p:spPr bwMode="auto">
            <a:xfrm>
              <a:off x="6118225" y="2762250"/>
              <a:ext cx="182563" cy="225425"/>
            </a:xfrm>
            <a:custGeom>
              <a:avLst/>
              <a:gdLst>
                <a:gd name="T0" fmla="*/ 465 w 508"/>
                <a:gd name="T1" fmla="*/ 0 h 628"/>
                <a:gd name="T2" fmla="*/ 507 w 508"/>
                <a:gd name="T3" fmla="*/ 29 h 628"/>
                <a:gd name="T4" fmla="*/ 484 w 508"/>
                <a:gd name="T5" fmla="*/ 50 h 628"/>
                <a:gd name="T6" fmla="*/ 231 w 508"/>
                <a:gd name="T7" fmla="*/ 530 h 628"/>
                <a:gd name="T8" fmla="*/ 208 w 508"/>
                <a:gd name="T9" fmla="*/ 575 h 628"/>
                <a:gd name="T10" fmla="*/ 187 w 508"/>
                <a:gd name="T11" fmla="*/ 627 h 628"/>
                <a:gd name="T12" fmla="*/ 141 w 508"/>
                <a:gd name="T13" fmla="*/ 600 h 628"/>
                <a:gd name="T14" fmla="*/ 127 w 508"/>
                <a:gd name="T15" fmla="*/ 572 h 628"/>
                <a:gd name="T16" fmla="*/ 138 w 508"/>
                <a:gd name="T17" fmla="*/ 519 h 628"/>
                <a:gd name="T18" fmla="*/ 77 w 508"/>
                <a:gd name="T19" fmla="*/ 557 h 628"/>
                <a:gd name="T20" fmla="*/ 2 w 508"/>
                <a:gd name="T21" fmla="*/ 473 h 628"/>
                <a:gd name="T22" fmla="*/ 216 w 508"/>
                <a:gd name="T23" fmla="*/ 282 h 628"/>
                <a:gd name="T24" fmla="*/ 307 w 508"/>
                <a:gd name="T25" fmla="*/ 168 h 628"/>
                <a:gd name="T26" fmla="*/ 365 w 508"/>
                <a:gd name="T27" fmla="*/ 58 h 628"/>
                <a:gd name="T28" fmla="*/ 465 w 508"/>
                <a:gd name="T29" fmla="*/ 0 h 628"/>
                <a:gd name="T30" fmla="*/ 193 w 508"/>
                <a:gd name="T31" fmla="*/ 436 h 628"/>
                <a:gd name="T32" fmla="*/ 157 w 508"/>
                <a:gd name="T33" fmla="*/ 489 h 628"/>
                <a:gd name="T34" fmla="*/ 193 w 508"/>
                <a:gd name="T35" fmla="*/ 436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8" h="628">
                  <a:moveTo>
                    <a:pt x="465" y="0"/>
                  </a:moveTo>
                  <a:cubicBezTo>
                    <a:pt x="478" y="9"/>
                    <a:pt x="494" y="18"/>
                    <a:pt x="507" y="29"/>
                  </a:cubicBezTo>
                  <a:cubicBezTo>
                    <a:pt x="500" y="36"/>
                    <a:pt x="492" y="42"/>
                    <a:pt x="484" y="50"/>
                  </a:cubicBezTo>
                  <a:cubicBezTo>
                    <a:pt x="388" y="204"/>
                    <a:pt x="298" y="360"/>
                    <a:pt x="231" y="530"/>
                  </a:cubicBezTo>
                  <a:lnTo>
                    <a:pt x="208" y="575"/>
                  </a:lnTo>
                  <a:cubicBezTo>
                    <a:pt x="200" y="592"/>
                    <a:pt x="193" y="610"/>
                    <a:pt x="187" y="627"/>
                  </a:cubicBezTo>
                  <a:lnTo>
                    <a:pt x="141" y="600"/>
                  </a:lnTo>
                  <a:cubicBezTo>
                    <a:pt x="135" y="592"/>
                    <a:pt x="130" y="581"/>
                    <a:pt x="127" y="572"/>
                  </a:cubicBezTo>
                  <a:cubicBezTo>
                    <a:pt x="125" y="552"/>
                    <a:pt x="130" y="535"/>
                    <a:pt x="138" y="519"/>
                  </a:cubicBezTo>
                  <a:cubicBezTo>
                    <a:pt x="123" y="537"/>
                    <a:pt x="105" y="552"/>
                    <a:pt x="77" y="557"/>
                  </a:cubicBezTo>
                  <a:cubicBezTo>
                    <a:pt x="26" y="552"/>
                    <a:pt x="0" y="523"/>
                    <a:pt x="2" y="473"/>
                  </a:cubicBezTo>
                  <a:cubicBezTo>
                    <a:pt x="71" y="407"/>
                    <a:pt x="121" y="319"/>
                    <a:pt x="216" y="282"/>
                  </a:cubicBezTo>
                  <a:cubicBezTo>
                    <a:pt x="257" y="252"/>
                    <a:pt x="281" y="209"/>
                    <a:pt x="307" y="168"/>
                  </a:cubicBezTo>
                  <a:cubicBezTo>
                    <a:pt x="329" y="132"/>
                    <a:pt x="352" y="96"/>
                    <a:pt x="365" y="58"/>
                  </a:cubicBezTo>
                  <a:cubicBezTo>
                    <a:pt x="384" y="7"/>
                    <a:pt x="451" y="52"/>
                    <a:pt x="465" y="0"/>
                  </a:cubicBezTo>
                  <a:close/>
                  <a:moveTo>
                    <a:pt x="193" y="436"/>
                  </a:moveTo>
                  <a:cubicBezTo>
                    <a:pt x="179" y="451"/>
                    <a:pt x="168" y="470"/>
                    <a:pt x="157" y="489"/>
                  </a:cubicBezTo>
                  <a:cubicBezTo>
                    <a:pt x="171" y="472"/>
                    <a:pt x="185" y="455"/>
                    <a:pt x="193" y="436"/>
                  </a:cubicBezTo>
                  <a:close/>
                </a:path>
              </a:pathLst>
            </a:custGeom>
            <a:solidFill>
              <a:srgbClr val="E8E8E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05" name="Forme libre 2304"/>
            <p:cNvSpPr>
              <a:spLocks noChangeArrowheads="1"/>
            </p:cNvSpPr>
            <p:nvPr userDrawn="1"/>
          </p:nvSpPr>
          <p:spPr bwMode="auto">
            <a:xfrm>
              <a:off x="6283325" y="3563938"/>
              <a:ext cx="33338" cy="109537"/>
            </a:xfrm>
            <a:custGeom>
              <a:avLst/>
              <a:gdLst>
                <a:gd name="T0" fmla="*/ 93 w 94"/>
                <a:gd name="T1" fmla="*/ 0 h 306"/>
                <a:gd name="T2" fmla="*/ 70 w 94"/>
                <a:gd name="T3" fmla="*/ 160 h 306"/>
                <a:gd name="T4" fmla="*/ 70 w 94"/>
                <a:gd name="T5" fmla="*/ 160 h 306"/>
                <a:gd name="T6" fmla="*/ 47 w 94"/>
                <a:gd name="T7" fmla="*/ 229 h 306"/>
                <a:gd name="T8" fmla="*/ 47 w 94"/>
                <a:gd name="T9" fmla="*/ 229 h 306"/>
                <a:gd name="T10" fmla="*/ 24 w 94"/>
                <a:gd name="T11" fmla="*/ 297 h 306"/>
                <a:gd name="T12" fmla="*/ 24 w 94"/>
                <a:gd name="T13" fmla="*/ 297 h 306"/>
                <a:gd name="T14" fmla="*/ 12 w 94"/>
                <a:gd name="T15" fmla="*/ 305 h 306"/>
                <a:gd name="T16" fmla="*/ 0 w 94"/>
                <a:gd name="T17" fmla="*/ 296 h 306"/>
                <a:gd name="T18" fmla="*/ 93 w 94"/>
                <a:gd name="T1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306">
                  <a:moveTo>
                    <a:pt x="93" y="0"/>
                  </a:moveTo>
                  <a:cubicBezTo>
                    <a:pt x="86" y="53"/>
                    <a:pt x="78" y="106"/>
                    <a:pt x="70" y="160"/>
                  </a:cubicBezTo>
                  <a:lnTo>
                    <a:pt x="70" y="160"/>
                  </a:lnTo>
                  <a:cubicBezTo>
                    <a:pt x="49" y="178"/>
                    <a:pt x="69" y="210"/>
                    <a:pt x="47" y="229"/>
                  </a:cubicBezTo>
                  <a:lnTo>
                    <a:pt x="47" y="229"/>
                  </a:lnTo>
                  <a:cubicBezTo>
                    <a:pt x="26" y="247"/>
                    <a:pt x="46" y="279"/>
                    <a:pt x="24" y="297"/>
                  </a:cubicBezTo>
                  <a:lnTo>
                    <a:pt x="24" y="297"/>
                  </a:lnTo>
                  <a:cubicBezTo>
                    <a:pt x="20" y="300"/>
                    <a:pt x="15" y="303"/>
                    <a:pt x="12" y="305"/>
                  </a:cubicBezTo>
                  <a:cubicBezTo>
                    <a:pt x="8" y="302"/>
                    <a:pt x="5" y="299"/>
                    <a:pt x="0" y="296"/>
                  </a:cubicBezTo>
                  <a:cubicBezTo>
                    <a:pt x="3" y="189"/>
                    <a:pt x="41" y="93"/>
                    <a:pt x="93" y="0"/>
                  </a:cubicBezTo>
                </a:path>
              </a:pathLst>
            </a:custGeom>
            <a:solidFill>
              <a:srgbClr val="3B3B3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06" name="Forme libre 2305"/>
            <p:cNvSpPr>
              <a:spLocks noChangeArrowheads="1"/>
            </p:cNvSpPr>
            <p:nvPr userDrawn="1"/>
          </p:nvSpPr>
          <p:spPr bwMode="auto">
            <a:xfrm>
              <a:off x="6243638" y="3686175"/>
              <a:ext cx="39687" cy="111125"/>
            </a:xfrm>
            <a:custGeom>
              <a:avLst/>
              <a:gdLst>
                <a:gd name="T0" fmla="*/ 0 w 109"/>
                <a:gd name="T1" fmla="*/ 299 h 308"/>
                <a:gd name="T2" fmla="*/ 0 w 109"/>
                <a:gd name="T3" fmla="*/ 275 h 308"/>
                <a:gd name="T4" fmla="*/ 90 w 109"/>
                <a:gd name="T5" fmla="*/ 0 h 308"/>
                <a:gd name="T6" fmla="*/ 100 w 109"/>
                <a:gd name="T7" fmla="*/ 9 h 308"/>
                <a:gd name="T8" fmla="*/ 100 w 109"/>
                <a:gd name="T9" fmla="*/ 140 h 308"/>
                <a:gd name="T10" fmla="*/ 99 w 109"/>
                <a:gd name="T11" fmla="*/ 169 h 308"/>
                <a:gd name="T12" fmla="*/ 80 w 109"/>
                <a:gd name="T13" fmla="*/ 224 h 308"/>
                <a:gd name="T14" fmla="*/ 70 w 109"/>
                <a:gd name="T15" fmla="*/ 252 h 308"/>
                <a:gd name="T16" fmla="*/ 26 w 109"/>
                <a:gd name="T17" fmla="*/ 306 h 308"/>
                <a:gd name="T18" fmla="*/ 0 w 109"/>
                <a:gd name="T19"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 h="308">
                  <a:moveTo>
                    <a:pt x="0" y="299"/>
                  </a:moveTo>
                  <a:cubicBezTo>
                    <a:pt x="0" y="292"/>
                    <a:pt x="0" y="284"/>
                    <a:pt x="0" y="275"/>
                  </a:cubicBezTo>
                  <a:cubicBezTo>
                    <a:pt x="21" y="181"/>
                    <a:pt x="35" y="84"/>
                    <a:pt x="90" y="0"/>
                  </a:cubicBezTo>
                  <a:cubicBezTo>
                    <a:pt x="93" y="3"/>
                    <a:pt x="97" y="6"/>
                    <a:pt x="100" y="9"/>
                  </a:cubicBezTo>
                  <a:cubicBezTo>
                    <a:pt x="108" y="53"/>
                    <a:pt x="85" y="96"/>
                    <a:pt x="100" y="140"/>
                  </a:cubicBezTo>
                  <a:cubicBezTo>
                    <a:pt x="100" y="149"/>
                    <a:pt x="100" y="160"/>
                    <a:pt x="99" y="169"/>
                  </a:cubicBezTo>
                  <a:cubicBezTo>
                    <a:pt x="94" y="187"/>
                    <a:pt x="87" y="205"/>
                    <a:pt x="80" y="224"/>
                  </a:cubicBezTo>
                  <a:cubicBezTo>
                    <a:pt x="77" y="232"/>
                    <a:pt x="74" y="242"/>
                    <a:pt x="70" y="252"/>
                  </a:cubicBezTo>
                  <a:cubicBezTo>
                    <a:pt x="56" y="270"/>
                    <a:pt x="51" y="296"/>
                    <a:pt x="26" y="306"/>
                  </a:cubicBezTo>
                  <a:cubicBezTo>
                    <a:pt x="16" y="307"/>
                    <a:pt x="7" y="306"/>
                    <a:pt x="0" y="299"/>
                  </a:cubicBezTo>
                </a:path>
              </a:pathLst>
            </a:custGeom>
            <a:solidFill>
              <a:srgbClr val="3B3B3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07" name="Forme libre 2306"/>
            <p:cNvSpPr>
              <a:spLocks noChangeArrowheads="1"/>
            </p:cNvSpPr>
            <p:nvPr userDrawn="1"/>
          </p:nvSpPr>
          <p:spPr bwMode="auto">
            <a:xfrm>
              <a:off x="6275388" y="3670300"/>
              <a:ext cx="15875" cy="17463"/>
            </a:xfrm>
            <a:custGeom>
              <a:avLst/>
              <a:gdLst>
                <a:gd name="T0" fmla="*/ 0 w 43"/>
                <a:gd name="T1" fmla="*/ 46 h 50"/>
                <a:gd name="T2" fmla="*/ 23 w 43"/>
                <a:gd name="T3" fmla="*/ 0 h 50"/>
                <a:gd name="T4" fmla="*/ 24 w 43"/>
                <a:gd name="T5" fmla="*/ 2 h 50"/>
                <a:gd name="T6" fmla="*/ 1 w 43"/>
                <a:gd name="T7" fmla="*/ 48 h 50"/>
                <a:gd name="T8" fmla="*/ 0 w 43"/>
                <a:gd name="T9" fmla="*/ 46 h 50"/>
              </a:gdLst>
              <a:ahLst/>
              <a:cxnLst>
                <a:cxn ang="0">
                  <a:pos x="T0" y="T1"/>
                </a:cxn>
                <a:cxn ang="0">
                  <a:pos x="T2" y="T3"/>
                </a:cxn>
                <a:cxn ang="0">
                  <a:pos x="T4" y="T5"/>
                </a:cxn>
                <a:cxn ang="0">
                  <a:pos x="T6" y="T7"/>
                </a:cxn>
                <a:cxn ang="0">
                  <a:pos x="T8" y="T9"/>
                </a:cxn>
              </a:cxnLst>
              <a:rect l="0" t="0" r="r" b="b"/>
              <a:pathLst>
                <a:path w="43" h="50">
                  <a:moveTo>
                    <a:pt x="0" y="46"/>
                  </a:moveTo>
                  <a:cubicBezTo>
                    <a:pt x="7" y="31"/>
                    <a:pt x="15" y="16"/>
                    <a:pt x="23" y="0"/>
                  </a:cubicBezTo>
                  <a:lnTo>
                    <a:pt x="24" y="2"/>
                  </a:lnTo>
                  <a:cubicBezTo>
                    <a:pt x="38" y="28"/>
                    <a:pt x="42" y="49"/>
                    <a:pt x="1" y="48"/>
                  </a:cubicBezTo>
                  <a:lnTo>
                    <a:pt x="0" y="46"/>
                  </a:lnTo>
                </a:path>
              </a:pathLst>
            </a:custGeom>
            <a:solidFill>
              <a:srgbClr val="3B3B3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08" name="Forme libre 2307"/>
            <p:cNvSpPr>
              <a:spLocks noChangeArrowheads="1"/>
            </p:cNvSpPr>
            <p:nvPr userDrawn="1"/>
          </p:nvSpPr>
          <p:spPr bwMode="auto">
            <a:xfrm>
              <a:off x="5907088" y="4135438"/>
              <a:ext cx="120650" cy="127000"/>
            </a:xfrm>
            <a:custGeom>
              <a:avLst/>
              <a:gdLst>
                <a:gd name="T0" fmla="*/ 130 w 334"/>
                <a:gd name="T1" fmla="*/ 334 h 351"/>
                <a:gd name="T2" fmla="*/ 20 w 334"/>
                <a:gd name="T3" fmla="*/ 305 h 351"/>
                <a:gd name="T4" fmla="*/ 76 w 334"/>
                <a:gd name="T5" fmla="*/ 203 h 351"/>
                <a:gd name="T6" fmla="*/ 60 w 334"/>
                <a:gd name="T7" fmla="*/ 56 h 351"/>
                <a:gd name="T8" fmla="*/ 246 w 334"/>
                <a:gd name="T9" fmla="*/ 94 h 351"/>
                <a:gd name="T10" fmla="*/ 287 w 334"/>
                <a:gd name="T11" fmla="*/ 148 h 351"/>
                <a:gd name="T12" fmla="*/ 246 w 334"/>
                <a:gd name="T13" fmla="*/ 287 h 351"/>
                <a:gd name="T14" fmla="*/ 130 w 334"/>
                <a:gd name="T15" fmla="*/ 334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4" h="351">
                  <a:moveTo>
                    <a:pt x="130" y="334"/>
                  </a:moveTo>
                  <a:cubicBezTo>
                    <a:pt x="98" y="301"/>
                    <a:pt x="38" y="350"/>
                    <a:pt x="20" y="305"/>
                  </a:cubicBezTo>
                  <a:cubicBezTo>
                    <a:pt x="0" y="261"/>
                    <a:pt x="55" y="237"/>
                    <a:pt x="76" y="203"/>
                  </a:cubicBezTo>
                  <a:cubicBezTo>
                    <a:pt x="113" y="143"/>
                    <a:pt x="110" y="117"/>
                    <a:pt x="60" y="56"/>
                  </a:cubicBezTo>
                  <a:cubicBezTo>
                    <a:pt x="170" y="0"/>
                    <a:pt x="170" y="0"/>
                    <a:pt x="246" y="94"/>
                  </a:cubicBezTo>
                  <a:cubicBezTo>
                    <a:pt x="260" y="111"/>
                    <a:pt x="275" y="130"/>
                    <a:pt x="287" y="148"/>
                  </a:cubicBezTo>
                  <a:cubicBezTo>
                    <a:pt x="333" y="223"/>
                    <a:pt x="327" y="246"/>
                    <a:pt x="246" y="287"/>
                  </a:cubicBezTo>
                  <a:cubicBezTo>
                    <a:pt x="208" y="305"/>
                    <a:pt x="168" y="319"/>
                    <a:pt x="130" y="334"/>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09" name="Forme libre 2308"/>
            <p:cNvSpPr>
              <a:spLocks noChangeArrowheads="1"/>
            </p:cNvSpPr>
            <p:nvPr userDrawn="1"/>
          </p:nvSpPr>
          <p:spPr bwMode="auto">
            <a:xfrm>
              <a:off x="6010275" y="4195763"/>
              <a:ext cx="174625" cy="117475"/>
            </a:xfrm>
            <a:custGeom>
              <a:avLst/>
              <a:gdLst>
                <a:gd name="T0" fmla="*/ 386 w 484"/>
                <a:gd name="T1" fmla="*/ 35 h 327"/>
                <a:gd name="T2" fmla="*/ 412 w 484"/>
                <a:gd name="T3" fmla="*/ 78 h 327"/>
                <a:gd name="T4" fmla="*/ 446 w 484"/>
                <a:gd name="T5" fmla="*/ 161 h 327"/>
                <a:gd name="T6" fmla="*/ 393 w 484"/>
                <a:gd name="T7" fmla="*/ 307 h 327"/>
                <a:gd name="T8" fmla="*/ 336 w 484"/>
                <a:gd name="T9" fmla="*/ 303 h 327"/>
                <a:gd name="T10" fmla="*/ 318 w 484"/>
                <a:gd name="T11" fmla="*/ 216 h 327"/>
                <a:gd name="T12" fmla="*/ 304 w 484"/>
                <a:gd name="T13" fmla="*/ 191 h 327"/>
                <a:gd name="T14" fmla="*/ 206 w 484"/>
                <a:gd name="T15" fmla="*/ 174 h 327"/>
                <a:gd name="T16" fmla="*/ 54 w 484"/>
                <a:gd name="T17" fmla="*/ 225 h 327"/>
                <a:gd name="T18" fmla="*/ 0 w 484"/>
                <a:gd name="T19" fmla="*/ 191 h 327"/>
                <a:gd name="T20" fmla="*/ 121 w 484"/>
                <a:gd name="T21" fmla="*/ 132 h 327"/>
                <a:gd name="T22" fmla="*/ 164 w 484"/>
                <a:gd name="T23" fmla="*/ 52 h 327"/>
                <a:gd name="T24" fmla="*/ 386 w 484"/>
                <a:gd name="T25" fmla="*/ 3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4" h="327">
                  <a:moveTo>
                    <a:pt x="386" y="35"/>
                  </a:moveTo>
                  <a:cubicBezTo>
                    <a:pt x="396" y="49"/>
                    <a:pt x="403" y="64"/>
                    <a:pt x="412" y="78"/>
                  </a:cubicBezTo>
                  <a:cubicBezTo>
                    <a:pt x="423" y="106"/>
                    <a:pt x="435" y="133"/>
                    <a:pt x="446" y="161"/>
                  </a:cubicBezTo>
                  <a:cubicBezTo>
                    <a:pt x="483" y="249"/>
                    <a:pt x="483" y="249"/>
                    <a:pt x="393" y="307"/>
                  </a:cubicBezTo>
                  <a:cubicBezTo>
                    <a:pt x="373" y="326"/>
                    <a:pt x="354" y="319"/>
                    <a:pt x="336" y="303"/>
                  </a:cubicBezTo>
                  <a:cubicBezTo>
                    <a:pt x="318" y="277"/>
                    <a:pt x="331" y="243"/>
                    <a:pt x="318" y="216"/>
                  </a:cubicBezTo>
                  <a:cubicBezTo>
                    <a:pt x="313" y="206"/>
                    <a:pt x="310" y="199"/>
                    <a:pt x="304" y="191"/>
                  </a:cubicBezTo>
                  <a:cubicBezTo>
                    <a:pt x="277" y="153"/>
                    <a:pt x="246" y="161"/>
                    <a:pt x="206" y="174"/>
                  </a:cubicBezTo>
                  <a:cubicBezTo>
                    <a:pt x="156" y="193"/>
                    <a:pt x="110" y="226"/>
                    <a:pt x="54" y="225"/>
                  </a:cubicBezTo>
                  <a:cubicBezTo>
                    <a:pt x="31" y="223"/>
                    <a:pt x="9" y="216"/>
                    <a:pt x="0" y="191"/>
                  </a:cubicBezTo>
                  <a:cubicBezTo>
                    <a:pt x="40" y="171"/>
                    <a:pt x="80" y="151"/>
                    <a:pt x="121" y="132"/>
                  </a:cubicBezTo>
                  <a:cubicBezTo>
                    <a:pt x="154" y="115"/>
                    <a:pt x="174" y="92"/>
                    <a:pt x="164" y="52"/>
                  </a:cubicBezTo>
                  <a:cubicBezTo>
                    <a:pt x="238" y="34"/>
                    <a:pt x="310" y="0"/>
                    <a:pt x="386" y="35"/>
                  </a:cubicBezTo>
                </a:path>
              </a:pathLst>
            </a:custGeom>
            <a:solidFill>
              <a:srgbClr val="53535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10" name="Forme libre 2309"/>
            <p:cNvSpPr>
              <a:spLocks noChangeArrowheads="1"/>
            </p:cNvSpPr>
            <p:nvPr userDrawn="1"/>
          </p:nvSpPr>
          <p:spPr bwMode="auto">
            <a:xfrm>
              <a:off x="5953125" y="4264025"/>
              <a:ext cx="82550" cy="42863"/>
            </a:xfrm>
            <a:custGeom>
              <a:avLst/>
              <a:gdLst>
                <a:gd name="T0" fmla="*/ 162 w 231"/>
                <a:gd name="T1" fmla="*/ 0 h 118"/>
                <a:gd name="T2" fmla="*/ 230 w 231"/>
                <a:gd name="T3" fmla="*/ 0 h 118"/>
                <a:gd name="T4" fmla="*/ 0 w 231"/>
                <a:gd name="T5" fmla="*/ 68 h 118"/>
                <a:gd name="T6" fmla="*/ 1 w 231"/>
                <a:gd name="T7" fmla="*/ 47 h 118"/>
                <a:gd name="T8" fmla="*/ 1 w 231"/>
                <a:gd name="T9" fmla="*/ 45 h 118"/>
                <a:gd name="T10" fmla="*/ 72 w 231"/>
                <a:gd name="T11" fmla="*/ 26 h 118"/>
                <a:gd name="T12" fmla="*/ 162 w 231"/>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231" h="118">
                  <a:moveTo>
                    <a:pt x="162" y="0"/>
                  </a:moveTo>
                  <a:cubicBezTo>
                    <a:pt x="185" y="0"/>
                    <a:pt x="207" y="0"/>
                    <a:pt x="230" y="0"/>
                  </a:cubicBezTo>
                  <a:cubicBezTo>
                    <a:pt x="180" y="90"/>
                    <a:pt x="91" y="117"/>
                    <a:pt x="0" y="68"/>
                  </a:cubicBezTo>
                  <a:cubicBezTo>
                    <a:pt x="0" y="61"/>
                    <a:pt x="0" y="53"/>
                    <a:pt x="1" y="47"/>
                  </a:cubicBezTo>
                  <a:lnTo>
                    <a:pt x="1" y="45"/>
                  </a:lnTo>
                  <a:cubicBezTo>
                    <a:pt x="21" y="27"/>
                    <a:pt x="52" y="44"/>
                    <a:pt x="72" y="26"/>
                  </a:cubicBezTo>
                  <a:cubicBezTo>
                    <a:pt x="102" y="16"/>
                    <a:pt x="133" y="7"/>
                    <a:pt x="162" y="0"/>
                  </a:cubicBezTo>
                </a:path>
              </a:pathLst>
            </a:custGeom>
            <a:solidFill>
              <a:srgbClr val="81818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11" name="Forme libre 2310"/>
            <p:cNvSpPr>
              <a:spLocks noChangeArrowheads="1"/>
            </p:cNvSpPr>
            <p:nvPr userDrawn="1"/>
          </p:nvSpPr>
          <p:spPr bwMode="auto">
            <a:xfrm>
              <a:off x="5954713" y="4273550"/>
              <a:ext cx="25400" cy="7938"/>
            </a:xfrm>
            <a:custGeom>
              <a:avLst/>
              <a:gdLst>
                <a:gd name="T0" fmla="*/ 70 w 71"/>
                <a:gd name="T1" fmla="*/ 0 h 22"/>
                <a:gd name="T2" fmla="*/ 0 w 71"/>
                <a:gd name="T3" fmla="*/ 20 h 22"/>
                <a:gd name="T4" fmla="*/ 70 w 71"/>
                <a:gd name="T5" fmla="*/ 0 h 22"/>
              </a:gdLst>
              <a:ahLst/>
              <a:cxnLst>
                <a:cxn ang="0">
                  <a:pos x="T0" y="T1"/>
                </a:cxn>
                <a:cxn ang="0">
                  <a:pos x="T2" y="T3"/>
                </a:cxn>
                <a:cxn ang="0">
                  <a:pos x="T4" y="T5"/>
                </a:cxn>
              </a:cxnLst>
              <a:rect l="0" t="0" r="r" b="b"/>
              <a:pathLst>
                <a:path w="71" h="22">
                  <a:moveTo>
                    <a:pt x="70" y="0"/>
                  </a:moveTo>
                  <a:cubicBezTo>
                    <a:pt x="49" y="14"/>
                    <a:pt x="26" y="21"/>
                    <a:pt x="0" y="20"/>
                  </a:cubicBezTo>
                  <a:cubicBezTo>
                    <a:pt x="20" y="6"/>
                    <a:pt x="44" y="0"/>
                    <a:pt x="70" y="0"/>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12" name="Forme libre 2311"/>
            <p:cNvSpPr>
              <a:spLocks noChangeArrowheads="1"/>
            </p:cNvSpPr>
            <p:nvPr userDrawn="1"/>
          </p:nvSpPr>
          <p:spPr bwMode="auto">
            <a:xfrm>
              <a:off x="5872163" y="4165600"/>
              <a:ext cx="17462" cy="7938"/>
            </a:xfrm>
            <a:custGeom>
              <a:avLst/>
              <a:gdLst>
                <a:gd name="T0" fmla="*/ 46 w 47"/>
                <a:gd name="T1" fmla="*/ 0 h 21"/>
                <a:gd name="T2" fmla="*/ 0 w 47"/>
                <a:gd name="T3" fmla="*/ 20 h 21"/>
                <a:gd name="T4" fmla="*/ 46 w 47"/>
                <a:gd name="T5" fmla="*/ 0 h 21"/>
              </a:gdLst>
              <a:ahLst/>
              <a:cxnLst>
                <a:cxn ang="0">
                  <a:pos x="T0" y="T1"/>
                </a:cxn>
                <a:cxn ang="0">
                  <a:pos x="T2" y="T3"/>
                </a:cxn>
                <a:cxn ang="0">
                  <a:pos x="T4" y="T5"/>
                </a:cxn>
              </a:cxnLst>
              <a:rect l="0" t="0" r="r" b="b"/>
              <a:pathLst>
                <a:path w="47" h="21">
                  <a:moveTo>
                    <a:pt x="46" y="0"/>
                  </a:moveTo>
                  <a:cubicBezTo>
                    <a:pt x="31" y="6"/>
                    <a:pt x="16" y="14"/>
                    <a:pt x="0" y="20"/>
                  </a:cubicBezTo>
                  <a:cubicBezTo>
                    <a:pt x="14" y="14"/>
                    <a:pt x="29" y="6"/>
                    <a:pt x="46" y="0"/>
                  </a:cubicBezTo>
                </a:path>
              </a:pathLst>
            </a:custGeom>
            <a:solidFill>
              <a:srgbClr val="38383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13" name="Forme libre 2312"/>
            <p:cNvSpPr>
              <a:spLocks noChangeArrowheads="1"/>
            </p:cNvSpPr>
            <p:nvPr userDrawn="1"/>
          </p:nvSpPr>
          <p:spPr bwMode="auto">
            <a:xfrm>
              <a:off x="5921375" y="4271963"/>
              <a:ext cx="7938" cy="9525"/>
            </a:xfrm>
            <a:custGeom>
              <a:avLst/>
              <a:gdLst>
                <a:gd name="T0" fmla="*/ 21 w 22"/>
                <a:gd name="T1" fmla="*/ 24 h 25"/>
                <a:gd name="T2" fmla="*/ 20 w 22"/>
                <a:gd name="T3" fmla="*/ 0 h 25"/>
                <a:gd name="T4" fmla="*/ 21 w 22"/>
                <a:gd name="T5" fmla="*/ 24 h 25"/>
              </a:gdLst>
              <a:ahLst/>
              <a:cxnLst>
                <a:cxn ang="0">
                  <a:pos x="T0" y="T1"/>
                </a:cxn>
                <a:cxn ang="0">
                  <a:pos x="T2" y="T3"/>
                </a:cxn>
                <a:cxn ang="0">
                  <a:pos x="T4" y="T5"/>
                </a:cxn>
              </a:cxnLst>
              <a:rect l="0" t="0" r="r" b="b"/>
              <a:pathLst>
                <a:path w="22" h="25">
                  <a:moveTo>
                    <a:pt x="21" y="24"/>
                  </a:moveTo>
                  <a:cubicBezTo>
                    <a:pt x="1" y="18"/>
                    <a:pt x="0" y="9"/>
                    <a:pt x="20" y="0"/>
                  </a:cubicBezTo>
                  <a:cubicBezTo>
                    <a:pt x="20" y="7"/>
                    <a:pt x="21" y="15"/>
                    <a:pt x="21" y="24"/>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14" name="Forme libre 2313"/>
            <p:cNvSpPr>
              <a:spLocks noChangeArrowheads="1"/>
            </p:cNvSpPr>
            <p:nvPr userDrawn="1"/>
          </p:nvSpPr>
          <p:spPr bwMode="auto">
            <a:xfrm>
              <a:off x="5946775" y="4256088"/>
              <a:ext cx="7938" cy="7937"/>
            </a:xfrm>
            <a:custGeom>
              <a:avLst/>
              <a:gdLst>
                <a:gd name="T0" fmla="*/ 0 w 24"/>
                <a:gd name="T1" fmla="*/ 22 h 23"/>
                <a:gd name="T2" fmla="*/ 23 w 24"/>
                <a:gd name="T3" fmla="*/ 0 h 23"/>
                <a:gd name="T4" fmla="*/ 0 w 24"/>
                <a:gd name="T5" fmla="*/ 22 h 23"/>
              </a:gdLst>
              <a:ahLst/>
              <a:cxnLst>
                <a:cxn ang="0">
                  <a:pos x="T0" y="T1"/>
                </a:cxn>
                <a:cxn ang="0">
                  <a:pos x="T2" y="T3"/>
                </a:cxn>
                <a:cxn ang="0">
                  <a:pos x="T4" y="T5"/>
                </a:cxn>
              </a:cxnLst>
              <a:rect l="0" t="0" r="r" b="b"/>
              <a:pathLst>
                <a:path w="24" h="23">
                  <a:moveTo>
                    <a:pt x="0" y="22"/>
                  </a:moveTo>
                  <a:cubicBezTo>
                    <a:pt x="8" y="14"/>
                    <a:pt x="15" y="8"/>
                    <a:pt x="23" y="0"/>
                  </a:cubicBezTo>
                  <a:cubicBezTo>
                    <a:pt x="15" y="6"/>
                    <a:pt x="8" y="14"/>
                    <a:pt x="0" y="22"/>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15" name="Forme libre 2314"/>
            <p:cNvSpPr>
              <a:spLocks noChangeArrowheads="1"/>
            </p:cNvSpPr>
            <p:nvPr userDrawn="1"/>
          </p:nvSpPr>
          <p:spPr bwMode="auto">
            <a:xfrm>
              <a:off x="6138863" y="4010025"/>
              <a:ext cx="22225" cy="15875"/>
            </a:xfrm>
            <a:custGeom>
              <a:avLst/>
              <a:gdLst>
                <a:gd name="T0" fmla="*/ 57 w 61"/>
                <a:gd name="T1" fmla="*/ 0 h 46"/>
                <a:gd name="T2" fmla="*/ 60 w 61"/>
                <a:gd name="T3" fmla="*/ 39 h 46"/>
                <a:gd name="T4" fmla="*/ 19 w 61"/>
                <a:gd name="T5" fmla="*/ 45 h 46"/>
                <a:gd name="T6" fmla="*/ 57 w 61"/>
                <a:gd name="T7" fmla="*/ 0 h 46"/>
              </a:gdLst>
              <a:ahLst/>
              <a:cxnLst>
                <a:cxn ang="0">
                  <a:pos x="T0" y="T1"/>
                </a:cxn>
                <a:cxn ang="0">
                  <a:pos x="T2" y="T3"/>
                </a:cxn>
                <a:cxn ang="0">
                  <a:pos x="T4" y="T5"/>
                </a:cxn>
                <a:cxn ang="0">
                  <a:pos x="T6" y="T7"/>
                </a:cxn>
              </a:cxnLst>
              <a:rect l="0" t="0" r="r" b="b"/>
              <a:pathLst>
                <a:path w="61" h="46">
                  <a:moveTo>
                    <a:pt x="57" y="0"/>
                  </a:moveTo>
                  <a:cubicBezTo>
                    <a:pt x="58" y="13"/>
                    <a:pt x="58" y="26"/>
                    <a:pt x="60" y="39"/>
                  </a:cubicBezTo>
                  <a:cubicBezTo>
                    <a:pt x="46" y="41"/>
                    <a:pt x="32" y="44"/>
                    <a:pt x="19" y="45"/>
                  </a:cubicBezTo>
                  <a:cubicBezTo>
                    <a:pt x="0" y="3"/>
                    <a:pt x="31" y="3"/>
                    <a:pt x="57" y="0"/>
                  </a:cubicBezTo>
                </a:path>
              </a:pathLst>
            </a:custGeom>
            <a:solidFill>
              <a:srgbClr val="A2A2A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16" name="Forme libre 2315"/>
            <p:cNvSpPr>
              <a:spLocks noChangeArrowheads="1"/>
            </p:cNvSpPr>
            <p:nvPr userDrawn="1"/>
          </p:nvSpPr>
          <p:spPr bwMode="auto">
            <a:xfrm>
              <a:off x="6011863" y="2901950"/>
              <a:ext cx="152400" cy="104775"/>
            </a:xfrm>
            <a:custGeom>
              <a:avLst/>
              <a:gdLst>
                <a:gd name="T0" fmla="*/ 322 w 424"/>
                <a:gd name="T1" fmla="*/ 78 h 290"/>
                <a:gd name="T2" fmla="*/ 390 w 424"/>
                <a:gd name="T3" fmla="*/ 142 h 290"/>
                <a:gd name="T4" fmla="*/ 423 w 424"/>
                <a:gd name="T5" fmla="*/ 182 h 290"/>
                <a:gd name="T6" fmla="*/ 408 w 424"/>
                <a:gd name="T7" fmla="*/ 197 h 290"/>
                <a:gd name="T8" fmla="*/ 139 w 424"/>
                <a:gd name="T9" fmla="*/ 289 h 290"/>
                <a:gd name="T10" fmla="*/ 125 w 424"/>
                <a:gd name="T11" fmla="*/ 281 h 290"/>
                <a:gd name="T12" fmla="*/ 0 w 424"/>
                <a:gd name="T13" fmla="*/ 185 h 290"/>
                <a:gd name="T14" fmla="*/ 2 w 424"/>
                <a:gd name="T15" fmla="*/ 166 h 290"/>
                <a:gd name="T16" fmla="*/ 26 w 424"/>
                <a:gd name="T17" fmla="*/ 121 h 290"/>
                <a:gd name="T18" fmla="*/ 106 w 424"/>
                <a:gd name="T19" fmla="*/ 93 h 290"/>
                <a:gd name="T20" fmla="*/ 270 w 424"/>
                <a:gd name="T21" fmla="*/ 8 h 290"/>
                <a:gd name="T22" fmla="*/ 321 w 424"/>
                <a:gd name="T23" fmla="*/ 6 h 290"/>
                <a:gd name="T24" fmla="*/ 322 w 424"/>
                <a:gd name="T25" fmla="*/ 78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4" h="290">
                  <a:moveTo>
                    <a:pt x="322" y="78"/>
                  </a:moveTo>
                  <a:cubicBezTo>
                    <a:pt x="325" y="119"/>
                    <a:pt x="350" y="139"/>
                    <a:pt x="390" y="142"/>
                  </a:cubicBezTo>
                  <a:cubicBezTo>
                    <a:pt x="412" y="147"/>
                    <a:pt x="422" y="160"/>
                    <a:pt x="423" y="182"/>
                  </a:cubicBezTo>
                  <a:cubicBezTo>
                    <a:pt x="423" y="192"/>
                    <a:pt x="419" y="198"/>
                    <a:pt x="408" y="197"/>
                  </a:cubicBezTo>
                  <a:cubicBezTo>
                    <a:pt x="318" y="228"/>
                    <a:pt x="228" y="258"/>
                    <a:pt x="139" y="289"/>
                  </a:cubicBezTo>
                  <a:cubicBezTo>
                    <a:pt x="135" y="286"/>
                    <a:pt x="130" y="284"/>
                    <a:pt x="125" y="281"/>
                  </a:cubicBezTo>
                  <a:cubicBezTo>
                    <a:pt x="102" y="224"/>
                    <a:pt x="28" y="235"/>
                    <a:pt x="0" y="185"/>
                  </a:cubicBezTo>
                  <a:cubicBezTo>
                    <a:pt x="0" y="179"/>
                    <a:pt x="2" y="173"/>
                    <a:pt x="2" y="166"/>
                  </a:cubicBezTo>
                  <a:cubicBezTo>
                    <a:pt x="3" y="148"/>
                    <a:pt x="12" y="133"/>
                    <a:pt x="26" y="121"/>
                  </a:cubicBezTo>
                  <a:cubicBezTo>
                    <a:pt x="51" y="104"/>
                    <a:pt x="78" y="98"/>
                    <a:pt x="106" y="93"/>
                  </a:cubicBezTo>
                  <a:cubicBezTo>
                    <a:pt x="170" y="81"/>
                    <a:pt x="232" y="70"/>
                    <a:pt x="270" y="8"/>
                  </a:cubicBezTo>
                  <a:cubicBezTo>
                    <a:pt x="287" y="0"/>
                    <a:pt x="304" y="0"/>
                    <a:pt x="321" y="6"/>
                  </a:cubicBezTo>
                  <a:cubicBezTo>
                    <a:pt x="359" y="31"/>
                    <a:pt x="351" y="55"/>
                    <a:pt x="322" y="78"/>
                  </a:cubicBezTo>
                </a:path>
              </a:pathLst>
            </a:custGeom>
            <a:solidFill>
              <a:srgbClr val="50505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17" name="Forme libre 2316"/>
            <p:cNvSpPr>
              <a:spLocks noChangeArrowheads="1"/>
            </p:cNvSpPr>
            <p:nvPr userDrawn="1"/>
          </p:nvSpPr>
          <p:spPr bwMode="auto">
            <a:xfrm>
              <a:off x="6034088" y="2995613"/>
              <a:ext cx="28575" cy="17462"/>
            </a:xfrm>
            <a:custGeom>
              <a:avLst/>
              <a:gdLst>
                <a:gd name="T0" fmla="*/ 77 w 78"/>
                <a:gd name="T1" fmla="*/ 28 h 50"/>
                <a:gd name="T2" fmla="*/ 12 w 78"/>
                <a:gd name="T3" fmla="*/ 49 h 50"/>
                <a:gd name="T4" fmla="*/ 0 w 78"/>
                <a:gd name="T5" fmla="*/ 44 h 50"/>
                <a:gd name="T6" fmla="*/ 12 w 78"/>
                <a:gd name="T7" fmla="*/ 25 h 50"/>
                <a:gd name="T8" fmla="*/ 12 w 78"/>
                <a:gd name="T9" fmla="*/ 25 h 50"/>
                <a:gd name="T10" fmla="*/ 74 w 78"/>
                <a:gd name="T11" fmla="*/ 14 h 50"/>
                <a:gd name="T12" fmla="*/ 77 w 78"/>
                <a:gd name="T13" fmla="*/ 28 h 50"/>
              </a:gdLst>
              <a:ahLst/>
              <a:cxnLst>
                <a:cxn ang="0">
                  <a:pos x="T0" y="T1"/>
                </a:cxn>
                <a:cxn ang="0">
                  <a:pos x="T2" y="T3"/>
                </a:cxn>
                <a:cxn ang="0">
                  <a:pos x="T4" y="T5"/>
                </a:cxn>
                <a:cxn ang="0">
                  <a:pos x="T6" y="T7"/>
                </a:cxn>
                <a:cxn ang="0">
                  <a:pos x="T8" y="T9"/>
                </a:cxn>
                <a:cxn ang="0">
                  <a:pos x="T10" y="T11"/>
                </a:cxn>
                <a:cxn ang="0">
                  <a:pos x="T12" y="T13"/>
                </a:cxn>
              </a:cxnLst>
              <a:rect l="0" t="0" r="r" b="b"/>
              <a:pathLst>
                <a:path w="78" h="50">
                  <a:moveTo>
                    <a:pt x="77" y="28"/>
                  </a:moveTo>
                  <a:cubicBezTo>
                    <a:pt x="55" y="35"/>
                    <a:pt x="34" y="43"/>
                    <a:pt x="12" y="49"/>
                  </a:cubicBezTo>
                  <a:cubicBezTo>
                    <a:pt x="8" y="47"/>
                    <a:pt x="5" y="46"/>
                    <a:pt x="0" y="44"/>
                  </a:cubicBezTo>
                  <a:cubicBezTo>
                    <a:pt x="0" y="35"/>
                    <a:pt x="3" y="28"/>
                    <a:pt x="12" y="25"/>
                  </a:cubicBezTo>
                  <a:lnTo>
                    <a:pt x="12" y="25"/>
                  </a:lnTo>
                  <a:cubicBezTo>
                    <a:pt x="29" y="2"/>
                    <a:pt x="51" y="0"/>
                    <a:pt x="74" y="14"/>
                  </a:cubicBezTo>
                  <a:cubicBezTo>
                    <a:pt x="74" y="18"/>
                    <a:pt x="75" y="23"/>
                    <a:pt x="77" y="28"/>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18" name="Forme libre 2317"/>
            <p:cNvSpPr>
              <a:spLocks noChangeArrowheads="1"/>
            </p:cNvSpPr>
            <p:nvPr userDrawn="1"/>
          </p:nvSpPr>
          <p:spPr bwMode="auto">
            <a:xfrm>
              <a:off x="6010275" y="3008313"/>
              <a:ext cx="26988" cy="12700"/>
            </a:xfrm>
            <a:custGeom>
              <a:avLst/>
              <a:gdLst>
                <a:gd name="T0" fmla="*/ 0 w 77"/>
                <a:gd name="T1" fmla="*/ 30 h 36"/>
                <a:gd name="T2" fmla="*/ 47 w 77"/>
                <a:gd name="T3" fmla="*/ 4 h 36"/>
                <a:gd name="T4" fmla="*/ 70 w 77"/>
                <a:gd name="T5" fmla="*/ 9 h 36"/>
                <a:gd name="T6" fmla="*/ 76 w 77"/>
                <a:gd name="T7" fmla="*/ 15 h 36"/>
                <a:gd name="T8" fmla="*/ 0 w 77"/>
                <a:gd name="T9" fmla="*/ 30 h 36"/>
              </a:gdLst>
              <a:ahLst/>
              <a:cxnLst>
                <a:cxn ang="0">
                  <a:pos x="T0" y="T1"/>
                </a:cxn>
                <a:cxn ang="0">
                  <a:pos x="T2" y="T3"/>
                </a:cxn>
                <a:cxn ang="0">
                  <a:pos x="T4" y="T5"/>
                </a:cxn>
                <a:cxn ang="0">
                  <a:pos x="T6" y="T7"/>
                </a:cxn>
                <a:cxn ang="0">
                  <a:pos x="T8" y="T9"/>
                </a:cxn>
              </a:cxnLst>
              <a:rect l="0" t="0" r="r" b="b"/>
              <a:pathLst>
                <a:path w="77" h="36">
                  <a:moveTo>
                    <a:pt x="0" y="30"/>
                  </a:moveTo>
                  <a:cubicBezTo>
                    <a:pt x="15" y="21"/>
                    <a:pt x="32" y="13"/>
                    <a:pt x="47" y="4"/>
                  </a:cubicBezTo>
                  <a:cubicBezTo>
                    <a:pt x="57" y="0"/>
                    <a:pt x="64" y="0"/>
                    <a:pt x="70" y="9"/>
                  </a:cubicBezTo>
                  <a:lnTo>
                    <a:pt x="76" y="15"/>
                  </a:lnTo>
                  <a:cubicBezTo>
                    <a:pt x="52" y="26"/>
                    <a:pt x="28" y="35"/>
                    <a:pt x="0" y="30"/>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19" name="Forme libre 2318"/>
            <p:cNvSpPr>
              <a:spLocks noChangeArrowheads="1"/>
            </p:cNvSpPr>
            <p:nvPr userDrawn="1"/>
          </p:nvSpPr>
          <p:spPr bwMode="auto">
            <a:xfrm>
              <a:off x="6159500" y="2967038"/>
              <a:ext cx="9525" cy="12700"/>
            </a:xfrm>
            <a:custGeom>
              <a:avLst/>
              <a:gdLst>
                <a:gd name="T0" fmla="*/ 24 w 28"/>
                <a:gd name="T1" fmla="*/ 12 h 35"/>
                <a:gd name="T2" fmla="*/ 27 w 28"/>
                <a:gd name="T3" fmla="*/ 34 h 35"/>
                <a:gd name="T4" fmla="*/ 0 w 28"/>
                <a:gd name="T5" fmla="*/ 17 h 35"/>
                <a:gd name="T6" fmla="*/ 9 w 28"/>
                <a:gd name="T7" fmla="*/ 6 h 35"/>
                <a:gd name="T8" fmla="*/ 24 w 28"/>
                <a:gd name="T9" fmla="*/ 12 h 35"/>
              </a:gdLst>
              <a:ahLst/>
              <a:cxnLst>
                <a:cxn ang="0">
                  <a:pos x="T0" y="T1"/>
                </a:cxn>
                <a:cxn ang="0">
                  <a:pos x="T2" y="T3"/>
                </a:cxn>
                <a:cxn ang="0">
                  <a:pos x="T4" y="T5"/>
                </a:cxn>
                <a:cxn ang="0">
                  <a:pos x="T6" y="T7"/>
                </a:cxn>
                <a:cxn ang="0">
                  <a:pos x="T8" y="T9"/>
                </a:cxn>
              </a:cxnLst>
              <a:rect l="0" t="0" r="r" b="b"/>
              <a:pathLst>
                <a:path w="28" h="35">
                  <a:moveTo>
                    <a:pt x="24" y="12"/>
                  </a:moveTo>
                  <a:cubicBezTo>
                    <a:pt x="26" y="20"/>
                    <a:pt x="26" y="26"/>
                    <a:pt x="27" y="34"/>
                  </a:cubicBezTo>
                  <a:cubicBezTo>
                    <a:pt x="18" y="28"/>
                    <a:pt x="9" y="23"/>
                    <a:pt x="0" y="17"/>
                  </a:cubicBezTo>
                  <a:cubicBezTo>
                    <a:pt x="3" y="14"/>
                    <a:pt x="6" y="11"/>
                    <a:pt x="9" y="6"/>
                  </a:cubicBezTo>
                  <a:cubicBezTo>
                    <a:pt x="15" y="0"/>
                    <a:pt x="21" y="2"/>
                    <a:pt x="24" y="12"/>
                  </a:cubicBezTo>
                </a:path>
              </a:pathLst>
            </a:custGeom>
            <a:solidFill>
              <a:srgbClr val="50505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20" name="Forme libre 2319"/>
            <p:cNvSpPr>
              <a:spLocks noChangeArrowheads="1"/>
            </p:cNvSpPr>
            <p:nvPr userDrawn="1"/>
          </p:nvSpPr>
          <p:spPr bwMode="auto">
            <a:xfrm>
              <a:off x="2573338" y="2925763"/>
              <a:ext cx="368300" cy="222250"/>
            </a:xfrm>
            <a:custGeom>
              <a:avLst/>
              <a:gdLst>
                <a:gd name="T0" fmla="*/ 0 w 1022"/>
                <a:gd name="T1" fmla="*/ 142 h 618"/>
                <a:gd name="T2" fmla="*/ 108 w 1022"/>
                <a:gd name="T3" fmla="*/ 31 h 618"/>
                <a:gd name="T4" fmla="*/ 128 w 1022"/>
                <a:gd name="T5" fmla="*/ 38 h 618"/>
                <a:gd name="T6" fmla="*/ 134 w 1022"/>
                <a:gd name="T7" fmla="*/ 44 h 618"/>
                <a:gd name="T8" fmla="*/ 142 w 1022"/>
                <a:gd name="T9" fmla="*/ 48 h 618"/>
                <a:gd name="T10" fmla="*/ 152 w 1022"/>
                <a:gd name="T11" fmla="*/ 49 h 618"/>
                <a:gd name="T12" fmla="*/ 235 w 1022"/>
                <a:gd name="T13" fmla="*/ 98 h 618"/>
                <a:gd name="T14" fmla="*/ 276 w 1022"/>
                <a:gd name="T15" fmla="*/ 8 h 618"/>
                <a:gd name="T16" fmla="*/ 406 w 1022"/>
                <a:gd name="T17" fmla="*/ 261 h 618"/>
                <a:gd name="T18" fmla="*/ 507 w 1022"/>
                <a:gd name="T19" fmla="*/ 376 h 618"/>
                <a:gd name="T20" fmla="*/ 586 w 1022"/>
                <a:gd name="T21" fmla="*/ 371 h 618"/>
                <a:gd name="T22" fmla="*/ 595 w 1022"/>
                <a:gd name="T23" fmla="*/ 353 h 618"/>
                <a:gd name="T24" fmla="*/ 603 w 1022"/>
                <a:gd name="T25" fmla="*/ 248 h 618"/>
                <a:gd name="T26" fmla="*/ 633 w 1022"/>
                <a:gd name="T27" fmla="*/ 214 h 618"/>
                <a:gd name="T28" fmla="*/ 644 w 1022"/>
                <a:gd name="T29" fmla="*/ 101 h 618"/>
                <a:gd name="T30" fmla="*/ 661 w 1022"/>
                <a:gd name="T31" fmla="*/ 75 h 618"/>
                <a:gd name="T32" fmla="*/ 937 w 1022"/>
                <a:gd name="T33" fmla="*/ 165 h 618"/>
                <a:gd name="T34" fmla="*/ 988 w 1022"/>
                <a:gd name="T35" fmla="*/ 206 h 618"/>
                <a:gd name="T36" fmla="*/ 1014 w 1022"/>
                <a:gd name="T37" fmla="*/ 248 h 618"/>
                <a:gd name="T38" fmla="*/ 979 w 1022"/>
                <a:gd name="T39" fmla="*/ 325 h 618"/>
                <a:gd name="T40" fmla="*/ 976 w 1022"/>
                <a:gd name="T41" fmla="*/ 414 h 618"/>
                <a:gd name="T42" fmla="*/ 1009 w 1022"/>
                <a:gd name="T43" fmla="*/ 490 h 618"/>
                <a:gd name="T44" fmla="*/ 998 w 1022"/>
                <a:gd name="T45" fmla="*/ 561 h 618"/>
                <a:gd name="T46" fmla="*/ 976 w 1022"/>
                <a:gd name="T47" fmla="*/ 591 h 618"/>
                <a:gd name="T48" fmla="*/ 885 w 1022"/>
                <a:gd name="T49" fmla="*/ 609 h 618"/>
                <a:gd name="T50" fmla="*/ 852 w 1022"/>
                <a:gd name="T51" fmla="*/ 594 h 618"/>
                <a:gd name="T52" fmla="*/ 837 w 1022"/>
                <a:gd name="T53" fmla="*/ 515 h 618"/>
                <a:gd name="T54" fmla="*/ 874 w 1022"/>
                <a:gd name="T55" fmla="*/ 496 h 618"/>
                <a:gd name="T56" fmla="*/ 840 w 1022"/>
                <a:gd name="T57" fmla="*/ 509 h 618"/>
                <a:gd name="T58" fmla="*/ 821 w 1022"/>
                <a:gd name="T59" fmla="*/ 538 h 618"/>
                <a:gd name="T60" fmla="*/ 278 w 1022"/>
                <a:gd name="T61" fmla="*/ 319 h 618"/>
                <a:gd name="T62" fmla="*/ 198 w 1022"/>
                <a:gd name="T63" fmla="*/ 251 h 618"/>
                <a:gd name="T64" fmla="*/ 128 w 1022"/>
                <a:gd name="T65" fmla="*/ 278 h 618"/>
                <a:gd name="T66" fmla="*/ 0 w 1022"/>
                <a:gd name="T67" fmla="*/ 142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2" h="618">
                  <a:moveTo>
                    <a:pt x="0" y="142"/>
                  </a:moveTo>
                  <a:cubicBezTo>
                    <a:pt x="21" y="92"/>
                    <a:pt x="32" y="29"/>
                    <a:pt x="108" y="31"/>
                  </a:cubicBezTo>
                  <a:cubicBezTo>
                    <a:pt x="117" y="29"/>
                    <a:pt x="123" y="31"/>
                    <a:pt x="128" y="38"/>
                  </a:cubicBezTo>
                  <a:cubicBezTo>
                    <a:pt x="128" y="37"/>
                    <a:pt x="133" y="46"/>
                    <a:pt x="134" y="44"/>
                  </a:cubicBezTo>
                  <a:cubicBezTo>
                    <a:pt x="134" y="43"/>
                    <a:pt x="140" y="49"/>
                    <a:pt x="142" y="48"/>
                  </a:cubicBezTo>
                  <a:cubicBezTo>
                    <a:pt x="143" y="46"/>
                    <a:pt x="151" y="49"/>
                    <a:pt x="152" y="49"/>
                  </a:cubicBezTo>
                  <a:cubicBezTo>
                    <a:pt x="191" y="48"/>
                    <a:pt x="207" y="81"/>
                    <a:pt x="235" y="98"/>
                  </a:cubicBezTo>
                  <a:cubicBezTo>
                    <a:pt x="249" y="67"/>
                    <a:pt x="262" y="37"/>
                    <a:pt x="276" y="8"/>
                  </a:cubicBezTo>
                  <a:cubicBezTo>
                    <a:pt x="346" y="78"/>
                    <a:pt x="403" y="153"/>
                    <a:pt x="406" y="261"/>
                  </a:cubicBezTo>
                  <a:cubicBezTo>
                    <a:pt x="407" y="318"/>
                    <a:pt x="456" y="351"/>
                    <a:pt x="507" y="376"/>
                  </a:cubicBezTo>
                  <a:cubicBezTo>
                    <a:pt x="534" y="390"/>
                    <a:pt x="560" y="380"/>
                    <a:pt x="586" y="371"/>
                  </a:cubicBezTo>
                  <a:cubicBezTo>
                    <a:pt x="588" y="364"/>
                    <a:pt x="592" y="359"/>
                    <a:pt x="595" y="353"/>
                  </a:cubicBezTo>
                  <a:cubicBezTo>
                    <a:pt x="621" y="319"/>
                    <a:pt x="588" y="281"/>
                    <a:pt x="603" y="248"/>
                  </a:cubicBezTo>
                  <a:cubicBezTo>
                    <a:pt x="611" y="234"/>
                    <a:pt x="623" y="225"/>
                    <a:pt x="633" y="214"/>
                  </a:cubicBezTo>
                  <a:cubicBezTo>
                    <a:pt x="675" y="180"/>
                    <a:pt x="638" y="138"/>
                    <a:pt x="644" y="101"/>
                  </a:cubicBezTo>
                  <a:cubicBezTo>
                    <a:pt x="647" y="90"/>
                    <a:pt x="653" y="83"/>
                    <a:pt x="661" y="75"/>
                  </a:cubicBezTo>
                  <a:cubicBezTo>
                    <a:pt x="788" y="0"/>
                    <a:pt x="858" y="98"/>
                    <a:pt x="937" y="165"/>
                  </a:cubicBezTo>
                  <a:cubicBezTo>
                    <a:pt x="956" y="177"/>
                    <a:pt x="969" y="196"/>
                    <a:pt x="988" y="206"/>
                  </a:cubicBezTo>
                  <a:cubicBezTo>
                    <a:pt x="1002" y="217"/>
                    <a:pt x="1009" y="232"/>
                    <a:pt x="1014" y="248"/>
                  </a:cubicBezTo>
                  <a:cubicBezTo>
                    <a:pt x="1021" y="281"/>
                    <a:pt x="1005" y="306"/>
                    <a:pt x="979" y="325"/>
                  </a:cubicBezTo>
                  <a:cubicBezTo>
                    <a:pt x="943" y="354"/>
                    <a:pt x="954" y="385"/>
                    <a:pt x="976" y="414"/>
                  </a:cubicBezTo>
                  <a:cubicBezTo>
                    <a:pt x="989" y="438"/>
                    <a:pt x="1002" y="463"/>
                    <a:pt x="1009" y="490"/>
                  </a:cubicBezTo>
                  <a:cubicBezTo>
                    <a:pt x="1011" y="515"/>
                    <a:pt x="1005" y="538"/>
                    <a:pt x="998" y="561"/>
                  </a:cubicBezTo>
                  <a:cubicBezTo>
                    <a:pt x="994" y="573"/>
                    <a:pt x="986" y="582"/>
                    <a:pt x="976" y="591"/>
                  </a:cubicBezTo>
                  <a:cubicBezTo>
                    <a:pt x="950" y="614"/>
                    <a:pt x="918" y="617"/>
                    <a:pt x="885" y="609"/>
                  </a:cubicBezTo>
                  <a:cubicBezTo>
                    <a:pt x="873" y="606"/>
                    <a:pt x="863" y="602"/>
                    <a:pt x="852" y="594"/>
                  </a:cubicBezTo>
                  <a:cubicBezTo>
                    <a:pt x="830" y="571"/>
                    <a:pt x="823" y="545"/>
                    <a:pt x="837" y="515"/>
                  </a:cubicBezTo>
                  <a:cubicBezTo>
                    <a:pt x="845" y="499"/>
                    <a:pt x="860" y="500"/>
                    <a:pt x="874" y="496"/>
                  </a:cubicBezTo>
                  <a:cubicBezTo>
                    <a:pt x="862" y="499"/>
                    <a:pt x="849" y="497"/>
                    <a:pt x="840" y="509"/>
                  </a:cubicBezTo>
                  <a:cubicBezTo>
                    <a:pt x="832" y="518"/>
                    <a:pt x="827" y="529"/>
                    <a:pt x="821" y="538"/>
                  </a:cubicBezTo>
                  <a:cubicBezTo>
                    <a:pt x="656" y="596"/>
                    <a:pt x="406" y="495"/>
                    <a:pt x="278" y="319"/>
                  </a:cubicBezTo>
                  <a:cubicBezTo>
                    <a:pt x="256" y="290"/>
                    <a:pt x="249" y="245"/>
                    <a:pt x="198" y="251"/>
                  </a:cubicBezTo>
                  <a:cubicBezTo>
                    <a:pt x="172" y="254"/>
                    <a:pt x="154" y="275"/>
                    <a:pt x="128" y="278"/>
                  </a:cubicBezTo>
                  <a:cubicBezTo>
                    <a:pt x="52" y="269"/>
                    <a:pt x="26" y="208"/>
                    <a:pt x="0" y="142"/>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21" name="Forme libre 2320"/>
            <p:cNvSpPr>
              <a:spLocks noChangeArrowheads="1"/>
            </p:cNvSpPr>
            <p:nvPr userDrawn="1"/>
          </p:nvSpPr>
          <p:spPr bwMode="auto">
            <a:xfrm>
              <a:off x="2711450" y="2740025"/>
              <a:ext cx="77788" cy="231775"/>
            </a:xfrm>
            <a:custGeom>
              <a:avLst/>
              <a:gdLst>
                <a:gd name="T0" fmla="*/ 102 w 214"/>
                <a:gd name="T1" fmla="*/ 0 h 643"/>
                <a:gd name="T2" fmla="*/ 122 w 214"/>
                <a:gd name="T3" fmla="*/ 0 h 643"/>
                <a:gd name="T4" fmla="*/ 198 w 214"/>
                <a:gd name="T5" fmla="*/ 514 h 643"/>
                <a:gd name="T6" fmla="*/ 203 w 214"/>
                <a:gd name="T7" fmla="*/ 552 h 643"/>
                <a:gd name="T8" fmla="*/ 167 w 214"/>
                <a:gd name="T9" fmla="*/ 616 h 643"/>
                <a:gd name="T10" fmla="*/ 149 w 214"/>
                <a:gd name="T11" fmla="*/ 620 h 643"/>
                <a:gd name="T12" fmla="*/ 90 w 214"/>
                <a:gd name="T13" fmla="*/ 591 h 643"/>
                <a:gd name="T14" fmla="*/ 85 w 214"/>
                <a:gd name="T15" fmla="*/ 422 h 643"/>
                <a:gd name="T16" fmla="*/ 50 w 214"/>
                <a:gd name="T17" fmla="*/ 234 h 643"/>
                <a:gd name="T18" fmla="*/ 97 w 214"/>
                <a:gd name="T19" fmla="*/ 16 h 643"/>
                <a:gd name="T20" fmla="*/ 102 w 214"/>
                <a:gd name="T21" fmla="*/ 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4" h="643">
                  <a:moveTo>
                    <a:pt x="102" y="0"/>
                  </a:moveTo>
                  <a:cubicBezTo>
                    <a:pt x="108" y="0"/>
                    <a:pt x="114" y="0"/>
                    <a:pt x="122" y="0"/>
                  </a:cubicBezTo>
                  <a:cubicBezTo>
                    <a:pt x="213" y="162"/>
                    <a:pt x="203" y="338"/>
                    <a:pt x="198" y="514"/>
                  </a:cubicBezTo>
                  <a:cubicBezTo>
                    <a:pt x="200" y="526"/>
                    <a:pt x="201" y="540"/>
                    <a:pt x="203" y="552"/>
                  </a:cubicBezTo>
                  <a:cubicBezTo>
                    <a:pt x="203" y="579"/>
                    <a:pt x="193" y="601"/>
                    <a:pt x="167" y="616"/>
                  </a:cubicBezTo>
                  <a:cubicBezTo>
                    <a:pt x="161" y="617"/>
                    <a:pt x="155" y="619"/>
                    <a:pt x="149" y="620"/>
                  </a:cubicBezTo>
                  <a:cubicBezTo>
                    <a:pt x="114" y="642"/>
                    <a:pt x="87" y="634"/>
                    <a:pt x="90" y="591"/>
                  </a:cubicBezTo>
                  <a:cubicBezTo>
                    <a:pt x="93" y="535"/>
                    <a:pt x="90" y="478"/>
                    <a:pt x="85" y="422"/>
                  </a:cubicBezTo>
                  <a:cubicBezTo>
                    <a:pt x="79" y="358"/>
                    <a:pt x="67" y="297"/>
                    <a:pt x="50" y="234"/>
                  </a:cubicBezTo>
                  <a:cubicBezTo>
                    <a:pt x="29" y="158"/>
                    <a:pt x="0" y="69"/>
                    <a:pt x="97" y="16"/>
                  </a:cubicBezTo>
                  <a:cubicBezTo>
                    <a:pt x="90" y="8"/>
                    <a:pt x="93" y="2"/>
                    <a:pt x="102" y="0"/>
                  </a:cubicBezTo>
                </a:path>
              </a:pathLst>
            </a:custGeom>
            <a:solidFill>
              <a:schemeClr val="accent3">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22" name="Forme libre 2321"/>
            <p:cNvSpPr>
              <a:spLocks noChangeArrowheads="1"/>
            </p:cNvSpPr>
            <p:nvPr userDrawn="1"/>
          </p:nvSpPr>
          <p:spPr bwMode="auto">
            <a:xfrm>
              <a:off x="2755900" y="3000375"/>
              <a:ext cx="69850" cy="88900"/>
            </a:xfrm>
            <a:custGeom>
              <a:avLst/>
              <a:gdLst>
                <a:gd name="T0" fmla="*/ 111 w 195"/>
                <a:gd name="T1" fmla="*/ 218 h 247"/>
                <a:gd name="T2" fmla="*/ 0 w 195"/>
                <a:gd name="T3" fmla="*/ 168 h 247"/>
                <a:gd name="T4" fmla="*/ 18 w 195"/>
                <a:gd name="T5" fmla="*/ 41 h 247"/>
                <a:gd name="T6" fmla="*/ 41 w 195"/>
                <a:gd name="T7" fmla="*/ 7 h 247"/>
                <a:gd name="T8" fmla="*/ 56 w 195"/>
                <a:gd name="T9" fmla="*/ 4 h 247"/>
                <a:gd name="T10" fmla="*/ 114 w 195"/>
                <a:gd name="T11" fmla="*/ 52 h 247"/>
                <a:gd name="T12" fmla="*/ 133 w 195"/>
                <a:gd name="T13" fmla="*/ 169 h 247"/>
                <a:gd name="T14" fmla="*/ 111 w 195"/>
                <a:gd name="T15" fmla="*/ 218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247">
                  <a:moveTo>
                    <a:pt x="111" y="218"/>
                  </a:moveTo>
                  <a:cubicBezTo>
                    <a:pt x="55" y="246"/>
                    <a:pt x="26" y="209"/>
                    <a:pt x="0" y="168"/>
                  </a:cubicBezTo>
                  <a:cubicBezTo>
                    <a:pt x="27" y="130"/>
                    <a:pt x="53" y="91"/>
                    <a:pt x="18" y="41"/>
                  </a:cubicBezTo>
                  <a:cubicBezTo>
                    <a:pt x="10" y="30"/>
                    <a:pt x="30" y="17"/>
                    <a:pt x="41" y="7"/>
                  </a:cubicBezTo>
                  <a:cubicBezTo>
                    <a:pt x="46" y="6"/>
                    <a:pt x="52" y="4"/>
                    <a:pt x="56" y="4"/>
                  </a:cubicBezTo>
                  <a:cubicBezTo>
                    <a:pt x="91" y="0"/>
                    <a:pt x="120" y="3"/>
                    <a:pt x="114" y="52"/>
                  </a:cubicBezTo>
                  <a:cubicBezTo>
                    <a:pt x="142" y="88"/>
                    <a:pt x="194" y="119"/>
                    <a:pt x="133" y="169"/>
                  </a:cubicBezTo>
                  <a:cubicBezTo>
                    <a:pt x="122" y="185"/>
                    <a:pt x="113" y="198"/>
                    <a:pt x="111" y="218"/>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23" name="Forme libre 2322"/>
            <p:cNvSpPr>
              <a:spLocks noChangeArrowheads="1"/>
            </p:cNvSpPr>
            <p:nvPr userDrawn="1"/>
          </p:nvSpPr>
          <p:spPr bwMode="auto">
            <a:xfrm>
              <a:off x="2724150" y="2644775"/>
              <a:ext cx="23813" cy="101600"/>
            </a:xfrm>
            <a:custGeom>
              <a:avLst/>
              <a:gdLst>
                <a:gd name="T0" fmla="*/ 67 w 68"/>
                <a:gd name="T1" fmla="*/ 264 h 281"/>
                <a:gd name="T2" fmla="*/ 61 w 68"/>
                <a:gd name="T3" fmla="*/ 280 h 281"/>
                <a:gd name="T4" fmla="*/ 21 w 68"/>
                <a:gd name="T5" fmla="*/ 171 h 281"/>
                <a:gd name="T6" fmla="*/ 15 w 68"/>
                <a:gd name="T7" fmla="*/ 63 h 281"/>
                <a:gd name="T8" fmla="*/ 18 w 68"/>
                <a:gd name="T9" fmla="*/ 9 h 281"/>
                <a:gd name="T10" fmla="*/ 44 w 68"/>
                <a:gd name="T11" fmla="*/ 8 h 281"/>
                <a:gd name="T12" fmla="*/ 67 w 68"/>
                <a:gd name="T13" fmla="*/ 264 h 281"/>
              </a:gdLst>
              <a:ahLst/>
              <a:cxnLst>
                <a:cxn ang="0">
                  <a:pos x="T0" y="T1"/>
                </a:cxn>
                <a:cxn ang="0">
                  <a:pos x="T2" y="T3"/>
                </a:cxn>
                <a:cxn ang="0">
                  <a:pos x="T4" y="T5"/>
                </a:cxn>
                <a:cxn ang="0">
                  <a:pos x="T6" y="T7"/>
                </a:cxn>
                <a:cxn ang="0">
                  <a:pos x="T8" y="T9"/>
                </a:cxn>
                <a:cxn ang="0">
                  <a:pos x="T10" y="T11"/>
                </a:cxn>
                <a:cxn ang="0">
                  <a:pos x="T12" y="T13"/>
                </a:cxn>
              </a:cxnLst>
              <a:rect l="0" t="0" r="r" b="b"/>
              <a:pathLst>
                <a:path w="68" h="281">
                  <a:moveTo>
                    <a:pt x="67" y="264"/>
                  </a:moveTo>
                  <a:cubicBezTo>
                    <a:pt x="65" y="269"/>
                    <a:pt x="62" y="275"/>
                    <a:pt x="61" y="280"/>
                  </a:cubicBezTo>
                  <a:cubicBezTo>
                    <a:pt x="47" y="243"/>
                    <a:pt x="35" y="208"/>
                    <a:pt x="21" y="171"/>
                  </a:cubicBezTo>
                  <a:cubicBezTo>
                    <a:pt x="0" y="136"/>
                    <a:pt x="7" y="100"/>
                    <a:pt x="15" y="63"/>
                  </a:cubicBezTo>
                  <a:cubicBezTo>
                    <a:pt x="16" y="45"/>
                    <a:pt x="16" y="28"/>
                    <a:pt x="18" y="9"/>
                  </a:cubicBezTo>
                  <a:cubicBezTo>
                    <a:pt x="26" y="0"/>
                    <a:pt x="35" y="0"/>
                    <a:pt x="44" y="8"/>
                  </a:cubicBezTo>
                  <a:cubicBezTo>
                    <a:pt x="52" y="95"/>
                    <a:pt x="59" y="179"/>
                    <a:pt x="67" y="264"/>
                  </a:cubicBezTo>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24" name="Forme libre 2323"/>
            <p:cNvSpPr>
              <a:spLocks noChangeArrowheads="1"/>
            </p:cNvSpPr>
            <p:nvPr userDrawn="1"/>
          </p:nvSpPr>
          <p:spPr bwMode="auto">
            <a:xfrm>
              <a:off x="2762250" y="2952750"/>
              <a:ext cx="38100" cy="58738"/>
            </a:xfrm>
            <a:custGeom>
              <a:avLst/>
              <a:gdLst>
                <a:gd name="T0" fmla="*/ 24 w 104"/>
                <a:gd name="T1" fmla="*/ 144 h 163"/>
                <a:gd name="T2" fmla="*/ 6 w 104"/>
                <a:gd name="T3" fmla="*/ 29 h 163"/>
                <a:gd name="T4" fmla="*/ 6 w 104"/>
                <a:gd name="T5" fmla="*/ 29 h 163"/>
                <a:gd name="T6" fmla="*/ 96 w 104"/>
                <a:gd name="T7" fmla="*/ 75 h 163"/>
                <a:gd name="T8" fmla="*/ 27 w 104"/>
                <a:gd name="T9" fmla="*/ 144 h 163"/>
                <a:gd name="T10" fmla="*/ 24 w 104"/>
                <a:gd name="T11" fmla="*/ 144 h 163"/>
              </a:gdLst>
              <a:ahLst/>
              <a:cxnLst>
                <a:cxn ang="0">
                  <a:pos x="T0" y="T1"/>
                </a:cxn>
                <a:cxn ang="0">
                  <a:pos x="T2" y="T3"/>
                </a:cxn>
                <a:cxn ang="0">
                  <a:pos x="T4" y="T5"/>
                </a:cxn>
                <a:cxn ang="0">
                  <a:pos x="T6" y="T7"/>
                </a:cxn>
                <a:cxn ang="0">
                  <a:pos x="T8" y="T9"/>
                </a:cxn>
                <a:cxn ang="0">
                  <a:pos x="T10" y="T11"/>
                </a:cxn>
              </a:cxnLst>
              <a:rect l="0" t="0" r="r" b="b"/>
              <a:pathLst>
                <a:path w="104" h="163">
                  <a:moveTo>
                    <a:pt x="24" y="144"/>
                  </a:moveTo>
                  <a:cubicBezTo>
                    <a:pt x="0" y="109"/>
                    <a:pt x="4" y="69"/>
                    <a:pt x="6" y="29"/>
                  </a:cubicBezTo>
                  <a:lnTo>
                    <a:pt x="6" y="29"/>
                  </a:lnTo>
                  <a:cubicBezTo>
                    <a:pt x="58" y="0"/>
                    <a:pt x="88" y="29"/>
                    <a:pt x="96" y="75"/>
                  </a:cubicBezTo>
                  <a:cubicBezTo>
                    <a:pt x="103" y="120"/>
                    <a:pt x="90" y="162"/>
                    <a:pt x="27" y="144"/>
                  </a:cubicBezTo>
                  <a:lnTo>
                    <a:pt x="24" y="144"/>
                  </a:lnTo>
                </a:path>
              </a:pathLst>
            </a:custGeom>
            <a:solidFill>
              <a:srgbClr val="D4D4D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25" name="Forme libre 2324"/>
            <p:cNvSpPr>
              <a:spLocks noChangeArrowheads="1"/>
            </p:cNvSpPr>
            <p:nvPr userDrawn="1"/>
          </p:nvSpPr>
          <p:spPr bwMode="auto">
            <a:xfrm>
              <a:off x="2720975" y="2886075"/>
              <a:ext cx="7938" cy="20638"/>
            </a:xfrm>
            <a:custGeom>
              <a:avLst/>
              <a:gdLst>
                <a:gd name="T0" fmla="*/ 8 w 22"/>
                <a:gd name="T1" fmla="*/ 3 h 57"/>
                <a:gd name="T2" fmla="*/ 20 w 22"/>
                <a:gd name="T3" fmla="*/ 13 h 57"/>
                <a:gd name="T4" fmla="*/ 18 w 22"/>
                <a:gd name="T5" fmla="*/ 46 h 57"/>
                <a:gd name="T6" fmla="*/ 3 w 22"/>
                <a:gd name="T7" fmla="*/ 44 h 57"/>
                <a:gd name="T8" fmla="*/ 8 w 22"/>
                <a:gd name="T9" fmla="*/ 3 h 57"/>
              </a:gdLst>
              <a:ahLst/>
              <a:cxnLst>
                <a:cxn ang="0">
                  <a:pos x="T0" y="T1"/>
                </a:cxn>
                <a:cxn ang="0">
                  <a:pos x="T2" y="T3"/>
                </a:cxn>
                <a:cxn ang="0">
                  <a:pos x="T4" y="T5"/>
                </a:cxn>
                <a:cxn ang="0">
                  <a:pos x="T6" y="T7"/>
                </a:cxn>
                <a:cxn ang="0">
                  <a:pos x="T8" y="T9"/>
                </a:cxn>
              </a:cxnLst>
              <a:rect l="0" t="0" r="r" b="b"/>
              <a:pathLst>
                <a:path w="22" h="57">
                  <a:moveTo>
                    <a:pt x="8" y="3"/>
                  </a:moveTo>
                  <a:cubicBezTo>
                    <a:pt x="15" y="0"/>
                    <a:pt x="20" y="4"/>
                    <a:pt x="20" y="13"/>
                  </a:cubicBezTo>
                  <a:cubicBezTo>
                    <a:pt x="20" y="24"/>
                    <a:pt x="21" y="36"/>
                    <a:pt x="18" y="46"/>
                  </a:cubicBezTo>
                  <a:cubicBezTo>
                    <a:pt x="15" y="56"/>
                    <a:pt x="6" y="55"/>
                    <a:pt x="3" y="44"/>
                  </a:cubicBezTo>
                  <a:cubicBezTo>
                    <a:pt x="0" y="30"/>
                    <a:pt x="0" y="17"/>
                    <a:pt x="8" y="3"/>
                  </a:cubicBezTo>
                </a:path>
              </a:pathLst>
            </a:custGeom>
            <a:solidFill>
              <a:srgbClr val="3B3B3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26" name="Forme libre 2325"/>
            <p:cNvSpPr>
              <a:spLocks noChangeArrowheads="1"/>
            </p:cNvSpPr>
            <p:nvPr userDrawn="1"/>
          </p:nvSpPr>
          <p:spPr bwMode="auto">
            <a:xfrm>
              <a:off x="2716213" y="2667000"/>
              <a:ext cx="15875" cy="39688"/>
            </a:xfrm>
            <a:custGeom>
              <a:avLst/>
              <a:gdLst>
                <a:gd name="T0" fmla="*/ 35 w 42"/>
                <a:gd name="T1" fmla="*/ 0 h 110"/>
                <a:gd name="T2" fmla="*/ 41 w 42"/>
                <a:gd name="T3" fmla="*/ 109 h 110"/>
                <a:gd name="T4" fmla="*/ 35 w 42"/>
                <a:gd name="T5" fmla="*/ 0 h 110"/>
              </a:gdLst>
              <a:ahLst/>
              <a:cxnLst>
                <a:cxn ang="0">
                  <a:pos x="T0" y="T1"/>
                </a:cxn>
                <a:cxn ang="0">
                  <a:pos x="T2" y="T3"/>
                </a:cxn>
                <a:cxn ang="0">
                  <a:pos x="T4" y="T5"/>
                </a:cxn>
              </a:cxnLst>
              <a:rect l="0" t="0" r="r" b="b"/>
              <a:pathLst>
                <a:path w="42" h="110">
                  <a:moveTo>
                    <a:pt x="35" y="0"/>
                  </a:moveTo>
                  <a:cubicBezTo>
                    <a:pt x="36" y="37"/>
                    <a:pt x="38" y="72"/>
                    <a:pt x="41" y="109"/>
                  </a:cubicBezTo>
                  <a:cubicBezTo>
                    <a:pt x="0" y="74"/>
                    <a:pt x="20" y="37"/>
                    <a:pt x="35" y="0"/>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27" name="Forme libre 2326"/>
            <p:cNvSpPr>
              <a:spLocks noChangeArrowheads="1"/>
            </p:cNvSpPr>
            <p:nvPr userDrawn="1"/>
          </p:nvSpPr>
          <p:spPr bwMode="auto">
            <a:xfrm>
              <a:off x="2730500" y="2640013"/>
              <a:ext cx="9525" cy="7937"/>
            </a:xfrm>
            <a:custGeom>
              <a:avLst/>
              <a:gdLst>
                <a:gd name="T0" fmla="*/ 26 w 27"/>
                <a:gd name="T1" fmla="*/ 21 h 24"/>
                <a:gd name="T2" fmla="*/ 0 w 27"/>
                <a:gd name="T3" fmla="*/ 23 h 24"/>
                <a:gd name="T4" fmla="*/ 3 w 27"/>
                <a:gd name="T5" fmla="*/ 0 h 24"/>
                <a:gd name="T6" fmla="*/ 26 w 27"/>
                <a:gd name="T7" fmla="*/ 21 h 24"/>
              </a:gdLst>
              <a:ahLst/>
              <a:cxnLst>
                <a:cxn ang="0">
                  <a:pos x="T0" y="T1"/>
                </a:cxn>
                <a:cxn ang="0">
                  <a:pos x="T2" y="T3"/>
                </a:cxn>
                <a:cxn ang="0">
                  <a:pos x="T4" y="T5"/>
                </a:cxn>
                <a:cxn ang="0">
                  <a:pos x="T6" y="T7"/>
                </a:cxn>
              </a:cxnLst>
              <a:rect l="0" t="0" r="r" b="b"/>
              <a:pathLst>
                <a:path w="27" h="24">
                  <a:moveTo>
                    <a:pt x="26" y="21"/>
                  </a:moveTo>
                  <a:cubicBezTo>
                    <a:pt x="17" y="21"/>
                    <a:pt x="9" y="21"/>
                    <a:pt x="0" y="23"/>
                  </a:cubicBezTo>
                  <a:cubicBezTo>
                    <a:pt x="1" y="15"/>
                    <a:pt x="1" y="8"/>
                    <a:pt x="3" y="0"/>
                  </a:cubicBezTo>
                  <a:cubicBezTo>
                    <a:pt x="11" y="6"/>
                    <a:pt x="18" y="14"/>
                    <a:pt x="26" y="21"/>
                  </a:cubicBezTo>
                </a:path>
              </a:pathLst>
            </a:custGeom>
            <a:solidFill>
              <a:srgbClr val="78787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28" name="Forme libre 2327"/>
            <p:cNvSpPr>
              <a:spLocks noChangeArrowheads="1"/>
            </p:cNvSpPr>
            <p:nvPr userDrawn="1"/>
          </p:nvSpPr>
          <p:spPr bwMode="auto">
            <a:xfrm>
              <a:off x="2592388" y="2662238"/>
              <a:ext cx="38100" cy="266700"/>
            </a:xfrm>
            <a:custGeom>
              <a:avLst/>
              <a:gdLst>
                <a:gd name="T0" fmla="*/ 40 w 107"/>
                <a:gd name="T1" fmla="*/ 742 h 743"/>
                <a:gd name="T2" fmla="*/ 19 w 107"/>
                <a:gd name="T3" fmla="*/ 565 h 743"/>
                <a:gd name="T4" fmla="*/ 19 w 107"/>
                <a:gd name="T5" fmla="*/ 168 h 743"/>
                <a:gd name="T6" fmla="*/ 64 w 107"/>
                <a:gd name="T7" fmla="*/ 30 h 743"/>
                <a:gd name="T8" fmla="*/ 81 w 107"/>
                <a:gd name="T9" fmla="*/ 4 h 743"/>
                <a:gd name="T10" fmla="*/ 106 w 107"/>
                <a:gd name="T11" fmla="*/ 13 h 743"/>
                <a:gd name="T12" fmla="*/ 104 w 107"/>
                <a:gd name="T13" fmla="*/ 516 h 743"/>
                <a:gd name="T14" fmla="*/ 40 w 107"/>
                <a:gd name="T15" fmla="*/ 742 h 7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743">
                  <a:moveTo>
                    <a:pt x="40" y="742"/>
                  </a:moveTo>
                  <a:cubicBezTo>
                    <a:pt x="0" y="687"/>
                    <a:pt x="12" y="623"/>
                    <a:pt x="19" y="565"/>
                  </a:cubicBezTo>
                  <a:cubicBezTo>
                    <a:pt x="32" y="432"/>
                    <a:pt x="19" y="300"/>
                    <a:pt x="19" y="168"/>
                  </a:cubicBezTo>
                  <a:cubicBezTo>
                    <a:pt x="55" y="129"/>
                    <a:pt x="55" y="79"/>
                    <a:pt x="64" y="30"/>
                  </a:cubicBezTo>
                  <a:cubicBezTo>
                    <a:pt x="67" y="19"/>
                    <a:pt x="73" y="12"/>
                    <a:pt x="81" y="4"/>
                  </a:cubicBezTo>
                  <a:cubicBezTo>
                    <a:pt x="92" y="0"/>
                    <a:pt x="101" y="3"/>
                    <a:pt x="106" y="13"/>
                  </a:cubicBezTo>
                  <a:cubicBezTo>
                    <a:pt x="106" y="181"/>
                    <a:pt x="104" y="348"/>
                    <a:pt x="104" y="516"/>
                  </a:cubicBezTo>
                  <a:cubicBezTo>
                    <a:pt x="58" y="585"/>
                    <a:pt x="106" y="679"/>
                    <a:pt x="40" y="742"/>
                  </a:cubicBezTo>
                </a:path>
              </a:pathLst>
            </a:custGeom>
            <a:solidFill>
              <a:schemeClr val="accent3">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29" name="Forme libre 2328"/>
            <p:cNvSpPr>
              <a:spLocks noChangeArrowheads="1"/>
            </p:cNvSpPr>
            <p:nvPr userDrawn="1"/>
          </p:nvSpPr>
          <p:spPr bwMode="auto">
            <a:xfrm>
              <a:off x="2601913" y="2847975"/>
              <a:ext cx="55562" cy="120650"/>
            </a:xfrm>
            <a:custGeom>
              <a:avLst/>
              <a:gdLst>
                <a:gd name="T0" fmla="*/ 14 w 155"/>
                <a:gd name="T1" fmla="*/ 226 h 337"/>
                <a:gd name="T2" fmla="*/ 78 w 155"/>
                <a:gd name="T3" fmla="*/ 0 h 337"/>
                <a:gd name="T4" fmla="*/ 154 w 155"/>
                <a:gd name="T5" fmla="*/ 317 h 337"/>
                <a:gd name="T6" fmla="*/ 41 w 155"/>
                <a:gd name="T7" fmla="*/ 336 h 337"/>
                <a:gd name="T8" fmla="*/ 32 w 155"/>
                <a:gd name="T9" fmla="*/ 275 h 337"/>
                <a:gd name="T10" fmla="*/ 29 w 155"/>
                <a:gd name="T11" fmla="*/ 249 h 337"/>
                <a:gd name="T12" fmla="*/ 14 w 155"/>
                <a:gd name="T13" fmla="*/ 226 h 337"/>
              </a:gdLst>
              <a:ahLst/>
              <a:cxnLst>
                <a:cxn ang="0">
                  <a:pos x="T0" y="T1"/>
                </a:cxn>
                <a:cxn ang="0">
                  <a:pos x="T2" y="T3"/>
                </a:cxn>
                <a:cxn ang="0">
                  <a:pos x="T4" y="T5"/>
                </a:cxn>
                <a:cxn ang="0">
                  <a:pos x="T6" y="T7"/>
                </a:cxn>
                <a:cxn ang="0">
                  <a:pos x="T8" y="T9"/>
                </a:cxn>
                <a:cxn ang="0">
                  <a:pos x="T10" y="T11"/>
                </a:cxn>
                <a:cxn ang="0">
                  <a:pos x="T12" y="T13"/>
                </a:cxn>
              </a:cxnLst>
              <a:rect l="0" t="0" r="r" b="b"/>
              <a:pathLst>
                <a:path w="155" h="337">
                  <a:moveTo>
                    <a:pt x="14" y="226"/>
                  </a:moveTo>
                  <a:cubicBezTo>
                    <a:pt x="18" y="146"/>
                    <a:pt x="0" y="59"/>
                    <a:pt x="78" y="0"/>
                  </a:cubicBezTo>
                  <a:cubicBezTo>
                    <a:pt x="70" y="114"/>
                    <a:pt x="116" y="215"/>
                    <a:pt x="154" y="317"/>
                  </a:cubicBezTo>
                  <a:cubicBezTo>
                    <a:pt x="116" y="320"/>
                    <a:pt x="73" y="293"/>
                    <a:pt x="41" y="336"/>
                  </a:cubicBezTo>
                  <a:cubicBezTo>
                    <a:pt x="15" y="319"/>
                    <a:pt x="25" y="298"/>
                    <a:pt x="32" y="275"/>
                  </a:cubicBezTo>
                  <a:cubicBezTo>
                    <a:pt x="31" y="266"/>
                    <a:pt x="31" y="258"/>
                    <a:pt x="29" y="249"/>
                  </a:cubicBezTo>
                  <a:cubicBezTo>
                    <a:pt x="25" y="243"/>
                    <a:pt x="20" y="233"/>
                    <a:pt x="14" y="226"/>
                  </a:cubicBezTo>
                </a:path>
              </a:pathLst>
            </a:custGeom>
            <a:solidFill>
              <a:schemeClr val="accent3">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30" name="Forme libre 2329"/>
            <p:cNvSpPr>
              <a:spLocks noChangeArrowheads="1"/>
            </p:cNvSpPr>
            <p:nvPr userDrawn="1"/>
          </p:nvSpPr>
          <p:spPr bwMode="auto">
            <a:xfrm>
              <a:off x="2611438" y="2590800"/>
              <a:ext cx="28575" cy="76200"/>
            </a:xfrm>
            <a:custGeom>
              <a:avLst/>
              <a:gdLst>
                <a:gd name="T0" fmla="*/ 55 w 81"/>
                <a:gd name="T1" fmla="*/ 210 h 211"/>
                <a:gd name="T2" fmla="*/ 38 w 81"/>
                <a:gd name="T3" fmla="*/ 201 h 211"/>
                <a:gd name="T4" fmla="*/ 32 w 81"/>
                <a:gd name="T5" fmla="*/ 93 h 211"/>
                <a:gd name="T6" fmla="*/ 80 w 81"/>
                <a:gd name="T7" fmla="*/ 0 h 211"/>
                <a:gd name="T8" fmla="*/ 55 w 81"/>
                <a:gd name="T9" fmla="*/ 210 h 211"/>
              </a:gdLst>
              <a:ahLst/>
              <a:cxnLst>
                <a:cxn ang="0">
                  <a:pos x="T0" y="T1"/>
                </a:cxn>
                <a:cxn ang="0">
                  <a:pos x="T2" y="T3"/>
                </a:cxn>
                <a:cxn ang="0">
                  <a:pos x="T4" y="T5"/>
                </a:cxn>
                <a:cxn ang="0">
                  <a:pos x="T6" y="T7"/>
                </a:cxn>
                <a:cxn ang="0">
                  <a:pos x="T8" y="T9"/>
                </a:cxn>
              </a:cxnLst>
              <a:rect l="0" t="0" r="r" b="b"/>
              <a:pathLst>
                <a:path w="81" h="211">
                  <a:moveTo>
                    <a:pt x="55" y="210"/>
                  </a:moveTo>
                  <a:cubicBezTo>
                    <a:pt x="49" y="207"/>
                    <a:pt x="44" y="204"/>
                    <a:pt x="38" y="201"/>
                  </a:cubicBezTo>
                  <a:cubicBezTo>
                    <a:pt x="0" y="168"/>
                    <a:pt x="6" y="131"/>
                    <a:pt x="32" y="93"/>
                  </a:cubicBezTo>
                  <a:cubicBezTo>
                    <a:pt x="34" y="55"/>
                    <a:pt x="38" y="18"/>
                    <a:pt x="80" y="0"/>
                  </a:cubicBezTo>
                  <a:cubicBezTo>
                    <a:pt x="70" y="70"/>
                    <a:pt x="63" y="140"/>
                    <a:pt x="55" y="210"/>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31" name="Forme libre 2330"/>
            <p:cNvSpPr>
              <a:spLocks noChangeArrowheads="1"/>
            </p:cNvSpPr>
            <p:nvPr userDrawn="1"/>
          </p:nvSpPr>
          <p:spPr bwMode="auto">
            <a:xfrm>
              <a:off x="2640013" y="2808288"/>
              <a:ext cx="12700" cy="14287"/>
            </a:xfrm>
            <a:custGeom>
              <a:avLst/>
              <a:gdLst>
                <a:gd name="T0" fmla="*/ 10 w 34"/>
                <a:gd name="T1" fmla="*/ 0 h 41"/>
                <a:gd name="T2" fmla="*/ 27 w 34"/>
                <a:gd name="T3" fmla="*/ 9 h 41"/>
                <a:gd name="T4" fmla="*/ 19 w 34"/>
                <a:gd name="T5" fmla="*/ 35 h 41"/>
                <a:gd name="T6" fmla="*/ 3 w 34"/>
                <a:gd name="T7" fmla="*/ 27 h 41"/>
                <a:gd name="T8" fmla="*/ 10 w 34"/>
                <a:gd name="T9" fmla="*/ 0 h 41"/>
              </a:gdLst>
              <a:ahLst/>
              <a:cxnLst>
                <a:cxn ang="0">
                  <a:pos x="T0" y="T1"/>
                </a:cxn>
                <a:cxn ang="0">
                  <a:pos x="T2" y="T3"/>
                </a:cxn>
                <a:cxn ang="0">
                  <a:pos x="T4" y="T5"/>
                </a:cxn>
                <a:cxn ang="0">
                  <a:pos x="T6" y="T7"/>
                </a:cxn>
                <a:cxn ang="0">
                  <a:pos x="T8" y="T9"/>
                </a:cxn>
              </a:cxnLst>
              <a:rect l="0" t="0" r="r" b="b"/>
              <a:pathLst>
                <a:path w="34" h="41">
                  <a:moveTo>
                    <a:pt x="10" y="0"/>
                  </a:moveTo>
                  <a:cubicBezTo>
                    <a:pt x="16" y="3"/>
                    <a:pt x="24" y="4"/>
                    <a:pt x="27" y="9"/>
                  </a:cubicBezTo>
                  <a:cubicBezTo>
                    <a:pt x="33" y="20"/>
                    <a:pt x="30" y="30"/>
                    <a:pt x="19" y="35"/>
                  </a:cubicBezTo>
                  <a:cubicBezTo>
                    <a:pt x="12" y="40"/>
                    <a:pt x="6" y="37"/>
                    <a:pt x="3" y="27"/>
                  </a:cubicBezTo>
                  <a:cubicBezTo>
                    <a:pt x="0" y="17"/>
                    <a:pt x="1" y="6"/>
                    <a:pt x="10" y="0"/>
                  </a:cubicBezTo>
                </a:path>
              </a:pathLst>
            </a:custGeom>
            <a:solidFill>
              <a:srgbClr val="B7B7B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32" name="Forme libre 2331"/>
            <p:cNvSpPr>
              <a:spLocks noChangeArrowheads="1"/>
            </p:cNvSpPr>
            <p:nvPr userDrawn="1"/>
          </p:nvSpPr>
          <p:spPr bwMode="auto">
            <a:xfrm>
              <a:off x="2673350" y="2641600"/>
              <a:ext cx="15875" cy="22225"/>
            </a:xfrm>
            <a:custGeom>
              <a:avLst/>
              <a:gdLst>
                <a:gd name="T0" fmla="*/ 0 w 46"/>
                <a:gd name="T1" fmla="*/ 35 h 62"/>
                <a:gd name="T2" fmla="*/ 45 w 46"/>
                <a:gd name="T3" fmla="*/ 0 h 62"/>
                <a:gd name="T4" fmla="*/ 0 w 46"/>
                <a:gd name="T5" fmla="*/ 35 h 62"/>
              </a:gdLst>
              <a:ahLst/>
              <a:cxnLst>
                <a:cxn ang="0">
                  <a:pos x="T0" y="T1"/>
                </a:cxn>
                <a:cxn ang="0">
                  <a:pos x="T2" y="T3"/>
                </a:cxn>
                <a:cxn ang="0">
                  <a:pos x="T4" y="T5"/>
                </a:cxn>
              </a:cxnLst>
              <a:rect l="0" t="0" r="r" b="b"/>
              <a:pathLst>
                <a:path w="46" h="62">
                  <a:moveTo>
                    <a:pt x="0" y="35"/>
                  </a:moveTo>
                  <a:cubicBezTo>
                    <a:pt x="15" y="23"/>
                    <a:pt x="30" y="12"/>
                    <a:pt x="45" y="0"/>
                  </a:cubicBezTo>
                  <a:cubicBezTo>
                    <a:pt x="38" y="22"/>
                    <a:pt x="44" y="61"/>
                    <a:pt x="0" y="35"/>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33" name="Forme libre 2332"/>
            <p:cNvSpPr>
              <a:spLocks noChangeArrowheads="1"/>
            </p:cNvSpPr>
            <p:nvPr userDrawn="1"/>
          </p:nvSpPr>
          <p:spPr bwMode="auto">
            <a:xfrm>
              <a:off x="2665413" y="2746375"/>
              <a:ext cx="6350" cy="11113"/>
            </a:xfrm>
            <a:custGeom>
              <a:avLst/>
              <a:gdLst>
                <a:gd name="T0" fmla="*/ 17 w 18"/>
                <a:gd name="T1" fmla="*/ 17 h 30"/>
                <a:gd name="T2" fmla="*/ 3 w 18"/>
                <a:gd name="T3" fmla="*/ 23 h 30"/>
                <a:gd name="T4" fmla="*/ 0 w 18"/>
                <a:gd name="T5" fmla="*/ 4 h 30"/>
                <a:gd name="T6" fmla="*/ 7 w 18"/>
                <a:gd name="T7" fmla="*/ 0 h 30"/>
                <a:gd name="T8" fmla="*/ 17 w 18"/>
                <a:gd name="T9" fmla="*/ 17 h 30"/>
              </a:gdLst>
              <a:ahLst/>
              <a:cxnLst>
                <a:cxn ang="0">
                  <a:pos x="T0" y="T1"/>
                </a:cxn>
                <a:cxn ang="0">
                  <a:pos x="T2" y="T3"/>
                </a:cxn>
                <a:cxn ang="0">
                  <a:pos x="T4" y="T5"/>
                </a:cxn>
                <a:cxn ang="0">
                  <a:pos x="T6" y="T7"/>
                </a:cxn>
                <a:cxn ang="0">
                  <a:pos x="T8" y="T9"/>
                </a:cxn>
              </a:cxnLst>
              <a:rect l="0" t="0" r="r" b="b"/>
              <a:pathLst>
                <a:path w="18" h="30">
                  <a:moveTo>
                    <a:pt x="17" y="17"/>
                  </a:moveTo>
                  <a:cubicBezTo>
                    <a:pt x="14" y="26"/>
                    <a:pt x="7" y="29"/>
                    <a:pt x="3" y="23"/>
                  </a:cubicBezTo>
                  <a:cubicBezTo>
                    <a:pt x="0" y="18"/>
                    <a:pt x="0" y="11"/>
                    <a:pt x="0" y="4"/>
                  </a:cubicBezTo>
                  <a:cubicBezTo>
                    <a:pt x="0" y="3"/>
                    <a:pt x="4" y="1"/>
                    <a:pt x="7" y="0"/>
                  </a:cubicBezTo>
                  <a:cubicBezTo>
                    <a:pt x="12" y="4"/>
                    <a:pt x="15" y="11"/>
                    <a:pt x="17" y="17"/>
                  </a:cubicBezTo>
                </a:path>
              </a:pathLst>
            </a:custGeom>
            <a:solidFill>
              <a:srgbClr val="B7B7B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34" name="Forme libre 2333"/>
            <p:cNvSpPr>
              <a:spLocks noChangeArrowheads="1"/>
            </p:cNvSpPr>
            <p:nvPr userDrawn="1"/>
          </p:nvSpPr>
          <p:spPr bwMode="auto">
            <a:xfrm>
              <a:off x="2447925" y="2589213"/>
              <a:ext cx="157163" cy="522287"/>
            </a:xfrm>
            <a:custGeom>
              <a:avLst/>
              <a:gdLst>
                <a:gd name="T0" fmla="*/ 3 w 435"/>
                <a:gd name="T1" fmla="*/ 145 h 1453"/>
                <a:gd name="T2" fmla="*/ 73 w 435"/>
                <a:gd name="T3" fmla="*/ 165 h 1453"/>
                <a:gd name="T4" fmla="*/ 73 w 435"/>
                <a:gd name="T5" fmla="*/ 165 h 1453"/>
                <a:gd name="T6" fmla="*/ 83 w 435"/>
                <a:gd name="T7" fmla="*/ 231 h 1453"/>
                <a:gd name="T8" fmla="*/ 112 w 435"/>
                <a:gd name="T9" fmla="*/ 273 h 1453"/>
                <a:gd name="T10" fmla="*/ 154 w 435"/>
                <a:gd name="T11" fmla="*/ 232 h 1453"/>
                <a:gd name="T12" fmla="*/ 171 w 435"/>
                <a:gd name="T13" fmla="*/ 54 h 1453"/>
                <a:gd name="T14" fmla="*/ 223 w 435"/>
                <a:gd name="T15" fmla="*/ 5 h 1453"/>
                <a:gd name="T16" fmla="*/ 244 w 435"/>
                <a:gd name="T17" fmla="*/ 61 h 1453"/>
                <a:gd name="T18" fmla="*/ 254 w 435"/>
                <a:gd name="T19" fmla="*/ 423 h 1453"/>
                <a:gd name="T20" fmla="*/ 278 w 435"/>
                <a:gd name="T21" fmla="*/ 783 h 1453"/>
                <a:gd name="T22" fmla="*/ 304 w 435"/>
                <a:gd name="T23" fmla="*/ 1078 h 1453"/>
                <a:gd name="T24" fmla="*/ 400 w 435"/>
                <a:gd name="T25" fmla="*/ 1307 h 1453"/>
                <a:gd name="T26" fmla="*/ 258 w 435"/>
                <a:gd name="T27" fmla="*/ 1451 h 1453"/>
                <a:gd name="T28" fmla="*/ 182 w 435"/>
                <a:gd name="T29" fmla="*/ 1413 h 1453"/>
                <a:gd name="T30" fmla="*/ 119 w 435"/>
                <a:gd name="T31" fmla="*/ 1286 h 1453"/>
                <a:gd name="T32" fmla="*/ 52 w 435"/>
                <a:gd name="T33" fmla="*/ 1058 h 1453"/>
                <a:gd name="T34" fmla="*/ 49 w 435"/>
                <a:gd name="T35" fmla="*/ 1037 h 1453"/>
                <a:gd name="T36" fmla="*/ 49 w 435"/>
                <a:gd name="T37" fmla="*/ 988 h 1453"/>
                <a:gd name="T38" fmla="*/ 50 w 435"/>
                <a:gd name="T39" fmla="*/ 967 h 1453"/>
                <a:gd name="T40" fmla="*/ 49 w 435"/>
                <a:gd name="T41" fmla="*/ 852 h 1453"/>
                <a:gd name="T42" fmla="*/ 49 w 435"/>
                <a:gd name="T43" fmla="*/ 854 h 1453"/>
                <a:gd name="T44" fmla="*/ 28 w 435"/>
                <a:gd name="T45" fmla="*/ 486 h 1453"/>
                <a:gd name="T46" fmla="*/ 25 w 435"/>
                <a:gd name="T47" fmla="*/ 422 h 1453"/>
                <a:gd name="T48" fmla="*/ 6 w 435"/>
                <a:gd name="T49" fmla="*/ 188 h 1453"/>
                <a:gd name="T50" fmla="*/ 3 w 435"/>
                <a:gd name="T51" fmla="*/ 145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5" h="1453">
                  <a:moveTo>
                    <a:pt x="3" y="145"/>
                  </a:moveTo>
                  <a:cubicBezTo>
                    <a:pt x="44" y="90"/>
                    <a:pt x="49" y="162"/>
                    <a:pt x="73" y="165"/>
                  </a:cubicBezTo>
                  <a:lnTo>
                    <a:pt x="73" y="165"/>
                  </a:lnTo>
                  <a:cubicBezTo>
                    <a:pt x="90" y="185"/>
                    <a:pt x="83" y="208"/>
                    <a:pt x="83" y="231"/>
                  </a:cubicBezTo>
                  <a:cubicBezTo>
                    <a:pt x="83" y="252"/>
                    <a:pt x="89" y="270"/>
                    <a:pt x="112" y="273"/>
                  </a:cubicBezTo>
                  <a:cubicBezTo>
                    <a:pt x="142" y="280"/>
                    <a:pt x="150" y="258"/>
                    <a:pt x="154" y="232"/>
                  </a:cubicBezTo>
                  <a:cubicBezTo>
                    <a:pt x="167" y="173"/>
                    <a:pt x="162" y="112"/>
                    <a:pt x="171" y="54"/>
                  </a:cubicBezTo>
                  <a:cubicBezTo>
                    <a:pt x="176" y="24"/>
                    <a:pt x="193" y="0"/>
                    <a:pt x="223" y="5"/>
                  </a:cubicBezTo>
                  <a:cubicBezTo>
                    <a:pt x="252" y="9"/>
                    <a:pt x="244" y="40"/>
                    <a:pt x="244" y="61"/>
                  </a:cubicBezTo>
                  <a:cubicBezTo>
                    <a:pt x="251" y="182"/>
                    <a:pt x="234" y="302"/>
                    <a:pt x="254" y="423"/>
                  </a:cubicBezTo>
                  <a:cubicBezTo>
                    <a:pt x="252" y="544"/>
                    <a:pt x="261" y="664"/>
                    <a:pt x="278" y="783"/>
                  </a:cubicBezTo>
                  <a:cubicBezTo>
                    <a:pt x="267" y="883"/>
                    <a:pt x="292" y="980"/>
                    <a:pt x="304" y="1078"/>
                  </a:cubicBezTo>
                  <a:cubicBezTo>
                    <a:pt x="376" y="1138"/>
                    <a:pt x="434" y="1203"/>
                    <a:pt x="400" y="1307"/>
                  </a:cubicBezTo>
                  <a:cubicBezTo>
                    <a:pt x="336" y="1339"/>
                    <a:pt x="338" y="1434"/>
                    <a:pt x="258" y="1451"/>
                  </a:cubicBezTo>
                  <a:cubicBezTo>
                    <a:pt x="226" y="1452"/>
                    <a:pt x="205" y="1431"/>
                    <a:pt x="182" y="1413"/>
                  </a:cubicBezTo>
                  <a:cubicBezTo>
                    <a:pt x="145" y="1379"/>
                    <a:pt x="92" y="1352"/>
                    <a:pt x="119" y="1286"/>
                  </a:cubicBezTo>
                  <a:cubicBezTo>
                    <a:pt x="96" y="1210"/>
                    <a:pt x="73" y="1133"/>
                    <a:pt x="52" y="1058"/>
                  </a:cubicBezTo>
                  <a:cubicBezTo>
                    <a:pt x="49" y="1051"/>
                    <a:pt x="47" y="1045"/>
                    <a:pt x="49" y="1037"/>
                  </a:cubicBezTo>
                  <a:cubicBezTo>
                    <a:pt x="37" y="1020"/>
                    <a:pt x="37" y="1005"/>
                    <a:pt x="49" y="988"/>
                  </a:cubicBezTo>
                  <a:cubicBezTo>
                    <a:pt x="47" y="980"/>
                    <a:pt x="47" y="974"/>
                    <a:pt x="50" y="967"/>
                  </a:cubicBezTo>
                  <a:cubicBezTo>
                    <a:pt x="69" y="929"/>
                    <a:pt x="70" y="890"/>
                    <a:pt x="49" y="852"/>
                  </a:cubicBezTo>
                  <a:lnTo>
                    <a:pt x="49" y="854"/>
                  </a:lnTo>
                  <a:cubicBezTo>
                    <a:pt x="20" y="733"/>
                    <a:pt x="58" y="608"/>
                    <a:pt x="28" y="486"/>
                  </a:cubicBezTo>
                  <a:cubicBezTo>
                    <a:pt x="26" y="464"/>
                    <a:pt x="26" y="443"/>
                    <a:pt x="25" y="422"/>
                  </a:cubicBezTo>
                  <a:cubicBezTo>
                    <a:pt x="0" y="345"/>
                    <a:pt x="32" y="264"/>
                    <a:pt x="6" y="188"/>
                  </a:cubicBezTo>
                  <a:cubicBezTo>
                    <a:pt x="6" y="174"/>
                    <a:pt x="5" y="160"/>
                    <a:pt x="3" y="145"/>
                  </a:cubicBezTo>
                </a:path>
              </a:pathLst>
            </a:custGeom>
            <a:solidFill>
              <a:schemeClr val="accent3">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35" name="Forme libre 2334"/>
            <p:cNvSpPr>
              <a:spLocks noChangeArrowheads="1"/>
            </p:cNvSpPr>
            <p:nvPr userDrawn="1"/>
          </p:nvSpPr>
          <p:spPr bwMode="auto">
            <a:xfrm>
              <a:off x="2559050" y="2978150"/>
              <a:ext cx="77788" cy="119063"/>
            </a:xfrm>
            <a:custGeom>
              <a:avLst/>
              <a:gdLst>
                <a:gd name="T0" fmla="*/ 64 w 217"/>
                <a:gd name="T1" fmla="*/ 210 h 329"/>
                <a:gd name="T2" fmla="*/ 0 w 217"/>
                <a:gd name="T3" fmla="*/ 0 h 329"/>
                <a:gd name="T4" fmla="*/ 42 w 217"/>
                <a:gd name="T5" fmla="*/ 0 h 329"/>
                <a:gd name="T6" fmla="*/ 175 w 217"/>
                <a:gd name="T7" fmla="*/ 119 h 329"/>
                <a:gd name="T8" fmla="*/ 213 w 217"/>
                <a:gd name="T9" fmla="*/ 183 h 329"/>
                <a:gd name="T10" fmla="*/ 209 w 217"/>
                <a:gd name="T11" fmla="*/ 284 h 329"/>
                <a:gd name="T12" fmla="*/ 186 w 217"/>
                <a:gd name="T13" fmla="*/ 317 h 329"/>
                <a:gd name="T14" fmla="*/ 64 w 217"/>
                <a:gd name="T15" fmla="*/ 21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7" h="329">
                  <a:moveTo>
                    <a:pt x="64" y="210"/>
                  </a:moveTo>
                  <a:cubicBezTo>
                    <a:pt x="42" y="140"/>
                    <a:pt x="21" y="70"/>
                    <a:pt x="0" y="0"/>
                  </a:cubicBezTo>
                  <a:cubicBezTo>
                    <a:pt x="13" y="0"/>
                    <a:pt x="29" y="0"/>
                    <a:pt x="42" y="0"/>
                  </a:cubicBezTo>
                  <a:cubicBezTo>
                    <a:pt x="105" y="20"/>
                    <a:pt x="149" y="59"/>
                    <a:pt x="175" y="119"/>
                  </a:cubicBezTo>
                  <a:cubicBezTo>
                    <a:pt x="204" y="130"/>
                    <a:pt x="210" y="155"/>
                    <a:pt x="213" y="183"/>
                  </a:cubicBezTo>
                  <a:cubicBezTo>
                    <a:pt x="215" y="217"/>
                    <a:pt x="216" y="250"/>
                    <a:pt x="209" y="284"/>
                  </a:cubicBezTo>
                  <a:cubicBezTo>
                    <a:pt x="204" y="297"/>
                    <a:pt x="197" y="308"/>
                    <a:pt x="186" y="317"/>
                  </a:cubicBezTo>
                  <a:cubicBezTo>
                    <a:pt x="76" y="328"/>
                    <a:pt x="62" y="317"/>
                    <a:pt x="64" y="210"/>
                  </a:cubicBezTo>
                </a:path>
              </a:pathLst>
            </a:custGeom>
            <a:solidFill>
              <a:schemeClr val="accent3">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36" name="Forme libre 2335"/>
            <p:cNvSpPr>
              <a:spLocks noChangeArrowheads="1"/>
            </p:cNvSpPr>
            <p:nvPr userDrawn="1"/>
          </p:nvSpPr>
          <p:spPr bwMode="auto">
            <a:xfrm>
              <a:off x="2601913" y="2568575"/>
              <a:ext cx="23812" cy="117475"/>
            </a:xfrm>
            <a:custGeom>
              <a:avLst/>
              <a:gdLst>
                <a:gd name="T0" fmla="*/ 59 w 66"/>
                <a:gd name="T1" fmla="*/ 153 h 328"/>
                <a:gd name="T2" fmla="*/ 65 w 66"/>
                <a:gd name="T3" fmla="*/ 261 h 328"/>
                <a:gd name="T4" fmla="*/ 56 w 66"/>
                <a:gd name="T5" fmla="*/ 272 h 328"/>
                <a:gd name="T6" fmla="*/ 13 w 66"/>
                <a:gd name="T7" fmla="*/ 310 h 328"/>
                <a:gd name="T8" fmla="*/ 0 w 66"/>
                <a:gd name="T9" fmla="*/ 0 h 328"/>
                <a:gd name="T10" fmla="*/ 59 w 66"/>
                <a:gd name="T11" fmla="*/ 153 h 328"/>
              </a:gdLst>
              <a:ahLst/>
              <a:cxnLst>
                <a:cxn ang="0">
                  <a:pos x="T0" y="T1"/>
                </a:cxn>
                <a:cxn ang="0">
                  <a:pos x="T2" y="T3"/>
                </a:cxn>
                <a:cxn ang="0">
                  <a:pos x="T4" y="T5"/>
                </a:cxn>
                <a:cxn ang="0">
                  <a:pos x="T6" y="T7"/>
                </a:cxn>
                <a:cxn ang="0">
                  <a:pos x="T8" y="T9"/>
                </a:cxn>
                <a:cxn ang="0">
                  <a:pos x="T10" y="T11"/>
                </a:cxn>
              </a:cxnLst>
              <a:rect l="0" t="0" r="r" b="b"/>
              <a:pathLst>
                <a:path w="66" h="328">
                  <a:moveTo>
                    <a:pt x="59" y="153"/>
                  </a:moveTo>
                  <a:cubicBezTo>
                    <a:pt x="61" y="189"/>
                    <a:pt x="64" y="225"/>
                    <a:pt x="65" y="261"/>
                  </a:cubicBezTo>
                  <a:cubicBezTo>
                    <a:pt x="62" y="264"/>
                    <a:pt x="59" y="269"/>
                    <a:pt x="56" y="272"/>
                  </a:cubicBezTo>
                  <a:cubicBezTo>
                    <a:pt x="44" y="286"/>
                    <a:pt x="55" y="327"/>
                    <a:pt x="13" y="310"/>
                  </a:cubicBezTo>
                  <a:cubicBezTo>
                    <a:pt x="9" y="206"/>
                    <a:pt x="4" y="104"/>
                    <a:pt x="0" y="0"/>
                  </a:cubicBezTo>
                  <a:cubicBezTo>
                    <a:pt x="53" y="44"/>
                    <a:pt x="24" y="109"/>
                    <a:pt x="59" y="153"/>
                  </a:cubicBezTo>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37" name="Forme libre 2336"/>
            <p:cNvSpPr>
              <a:spLocks noChangeArrowheads="1"/>
            </p:cNvSpPr>
            <p:nvPr userDrawn="1"/>
          </p:nvSpPr>
          <p:spPr bwMode="auto">
            <a:xfrm>
              <a:off x="2598738" y="2667000"/>
              <a:ext cx="25400" cy="66675"/>
            </a:xfrm>
            <a:custGeom>
              <a:avLst/>
              <a:gdLst>
                <a:gd name="T0" fmla="*/ 19 w 72"/>
                <a:gd name="T1" fmla="*/ 39 h 186"/>
                <a:gd name="T2" fmla="*/ 62 w 72"/>
                <a:gd name="T3" fmla="*/ 0 h 186"/>
                <a:gd name="T4" fmla="*/ 62 w 72"/>
                <a:gd name="T5" fmla="*/ 176 h 186"/>
                <a:gd name="T6" fmla="*/ 0 w 72"/>
                <a:gd name="T7" fmla="*/ 152 h 186"/>
                <a:gd name="T8" fmla="*/ 0 w 72"/>
                <a:gd name="T9" fmla="*/ 109 h 186"/>
                <a:gd name="T10" fmla="*/ 19 w 72"/>
                <a:gd name="T11" fmla="*/ 39 h 186"/>
              </a:gdLst>
              <a:ahLst/>
              <a:cxnLst>
                <a:cxn ang="0">
                  <a:pos x="T0" y="T1"/>
                </a:cxn>
                <a:cxn ang="0">
                  <a:pos x="T2" y="T3"/>
                </a:cxn>
                <a:cxn ang="0">
                  <a:pos x="T4" y="T5"/>
                </a:cxn>
                <a:cxn ang="0">
                  <a:pos x="T6" y="T7"/>
                </a:cxn>
                <a:cxn ang="0">
                  <a:pos x="T8" y="T9"/>
                </a:cxn>
                <a:cxn ang="0">
                  <a:pos x="T10" y="T11"/>
                </a:cxn>
              </a:cxnLst>
              <a:rect l="0" t="0" r="r" b="b"/>
              <a:pathLst>
                <a:path w="72" h="186">
                  <a:moveTo>
                    <a:pt x="19" y="39"/>
                  </a:moveTo>
                  <a:cubicBezTo>
                    <a:pt x="33" y="26"/>
                    <a:pt x="48" y="13"/>
                    <a:pt x="62" y="0"/>
                  </a:cubicBezTo>
                  <a:cubicBezTo>
                    <a:pt x="65" y="58"/>
                    <a:pt x="71" y="118"/>
                    <a:pt x="62" y="176"/>
                  </a:cubicBezTo>
                  <a:cubicBezTo>
                    <a:pt x="35" y="185"/>
                    <a:pt x="29" y="136"/>
                    <a:pt x="0" y="152"/>
                  </a:cubicBezTo>
                  <a:cubicBezTo>
                    <a:pt x="0" y="138"/>
                    <a:pt x="0" y="123"/>
                    <a:pt x="0" y="109"/>
                  </a:cubicBezTo>
                  <a:cubicBezTo>
                    <a:pt x="18" y="89"/>
                    <a:pt x="1" y="58"/>
                    <a:pt x="19" y="39"/>
                  </a:cubicBezTo>
                </a:path>
              </a:pathLst>
            </a:custGeom>
            <a:solidFill>
              <a:srgbClr val="CCCCC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38" name="Forme libre 2337"/>
            <p:cNvSpPr>
              <a:spLocks noChangeArrowheads="1"/>
            </p:cNvSpPr>
            <p:nvPr userDrawn="1"/>
          </p:nvSpPr>
          <p:spPr bwMode="auto">
            <a:xfrm>
              <a:off x="2597150" y="2681288"/>
              <a:ext cx="7938" cy="25400"/>
            </a:xfrm>
            <a:custGeom>
              <a:avLst/>
              <a:gdLst>
                <a:gd name="T0" fmla="*/ 23 w 24"/>
                <a:gd name="T1" fmla="*/ 0 h 71"/>
                <a:gd name="T2" fmla="*/ 4 w 24"/>
                <a:gd name="T3" fmla="*/ 70 h 71"/>
                <a:gd name="T4" fmla="*/ 23 w 24"/>
                <a:gd name="T5" fmla="*/ 0 h 71"/>
              </a:gdLst>
              <a:ahLst/>
              <a:cxnLst>
                <a:cxn ang="0">
                  <a:pos x="T0" y="T1"/>
                </a:cxn>
                <a:cxn ang="0">
                  <a:pos x="T2" y="T3"/>
                </a:cxn>
                <a:cxn ang="0">
                  <a:pos x="T4" y="T5"/>
                </a:cxn>
              </a:cxnLst>
              <a:rect l="0" t="0" r="r" b="b"/>
              <a:pathLst>
                <a:path w="24" h="71">
                  <a:moveTo>
                    <a:pt x="23" y="0"/>
                  </a:moveTo>
                  <a:cubicBezTo>
                    <a:pt x="23" y="26"/>
                    <a:pt x="17" y="48"/>
                    <a:pt x="4" y="70"/>
                  </a:cubicBezTo>
                  <a:cubicBezTo>
                    <a:pt x="0" y="44"/>
                    <a:pt x="5" y="19"/>
                    <a:pt x="23" y="0"/>
                  </a:cubicBezTo>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39" name="Forme libre 2338"/>
            <p:cNvSpPr>
              <a:spLocks noChangeArrowheads="1"/>
            </p:cNvSpPr>
            <p:nvPr userDrawn="1"/>
          </p:nvSpPr>
          <p:spPr bwMode="auto">
            <a:xfrm>
              <a:off x="2471738" y="2549525"/>
              <a:ext cx="71437" cy="192088"/>
            </a:xfrm>
            <a:custGeom>
              <a:avLst/>
              <a:gdLst>
                <a:gd name="T0" fmla="*/ 190 w 197"/>
                <a:gd name="T1" fmla="*/ 531 h 532"/>
                <a:gd name="T2" fmla="*/ 170 w 197"/>
                <a:gd name="T3" fmla="*/ 294 h 532"/>
                <a:gd name="T4" fmla="*/ 162 w 197"/>
                <a:gd name="T5" fmla="*/ 169 h 532"/>
                <a:gd name="T6" fmla="*/ 144 w 197"/>
                <a:gd name="T7" fmla="*/ 386 h 532"/>
                <a:gd name="T8" fmla="*/ 81 w 197"/>
                <a:gd name="T9" fmla="*/ 436 h 532"/>
                <a:gd name="T10" fmla="*/ 54 w 197"/>
                <a:gd name="T11" fmla="*/ 368 h 532"/>
                <a:gd name="T12" fmla="*/ 19 w 197"/>
                <a:gd name="T13" fmla="*/ 59 h 532"/>
                <a:gd name="T14" fmla="*/ 61 w 197"/>
                <a:gd name="T15" fmla="*/ 1 h 532"/>
                <a:gd name="T16" fmla="*/ 196 w 197"/>
                <a:gd name="T17" fmla="*/ 3 h 532"/>
                <a:gd name="T18" fmla="*/ 196 w 197"/>
                <a:gd name="T19" fmla="*/ 383 h 532"/>
                <a:gd name="T20" fmla="*/ 190 w 197"/>
                <a:gd name="T21" fmla="*/ 531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 h="532">
                  <a:moveTo>
                    <a:pt x="190" y="531"/>
                  </a:moveTo>
                  <a:cubicBezTo>
                    <a:pt x="161" y="453"/>
                    <a:pt x="174" y="372"/>
                    <a:pt x="170" y="294"/>
                  </a:cubicBezTo>
                  <a:cubicBezTo>
                    <a:pt x="168" y="253"/>
                    <a:pt x="170" y="210"/>
                    <a:pt x="162" y="169"/>
                  </a:cubicBezTo>
                  <a:cubicBezTo>
                    <a:pt x="150" y="241"/>
                    <a:pt x="133" y="313"/>
                    <a:pt x="144" y="386"/>
                  </a:cubicBezTo>
                  <a:cubicBezTo>
                    <a:pt x="130" y="412"/>
                    <a:pt x="119" y="449"/>
                    <a:pt x="81" y="436"/>
                  </a:cubicBezTo>
                  <a:cubicBezTo>
                    <a:pt x="52" y="427"/>
                    <a:pt x="29" y="404"/>
                    <a:pt x="54" y="368"/>
                  </a:cubicBezTo>
                  <a:cubicBezTo>
                    <a:pt x="52" y="264"/>
                    <a:pt x="69" y="158"/>
                    <a:pt x="19" y="59"/>
                  </a:cubicBezTo>
                  <a:cubicBezTo>
                    <a:pt x="0" y="21"/>
                    <a:pt x="25" y="3"/>
                    <a:pt x="61" y="1"/>
                  </a:cubicBezTo>
                  <a:cubicBezTo>
                    <a:pt x="106" y="0"/>
                    <a:pt x="151" y="3"/>
                    <a:pt x="196" y="3"/>
                  </a:cubicBezTo>
                  <a:cubicBezTo>
                    <a:pt x="196" y="129"/>
                    <a:pt x="196" y="256"/>
                    <a:pt x="196" y="383"/>
                  </a:cubicBezTo>
                  <a:cubicBezTo>
                    <a:pt x="194" y="432"/>
                    <a:pt x="193" y="482"/>
                    <a:pt x="190" y="531"/>
                  </a:cubicBezTo>
                </a:path>
              </a:pathLst>
            </a:custGeom>
            <a:solidFill>
              <a:schemeClr val="accent3">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40" name="Forme libre 2339"/>
            <p:cNvSpPr>
              <a:spLocks noChangeArrowheads="1"/>
            </p:cNvSpPr>
            <p:nvPr userDrawn="1"/>
          </p:nvSpPr>
          <p:spPr bwMode="auto">
            <a:xfrm>
              <a:off x="2468563" y="2649538"/>
              <a:ext cx="57150" cy="71437"/>
            </a:xfrm>
            <a:custGeom>
              <a:avLst/>
              <a:gdLst>
                <a:gd name="T0" fmla="*/ 61 w 158"/>
                <a:gd name="T1" fmla="*/ 93 h 199"/>
                <a:gd name="T2" fmla="*/ 151 w 158"/>
                <a:gd name="T3" fmla="*/ 111 h 199"/>
                <a:gd name="T4" fmla="*/ 129 w 158"/>
                <a:gd name="T5" fmla="*/ 181 h 199"/>
                <a:gd name="T6" fmla="*/ 50 w 158"/>
                <a:gd name="T7" fmla="*/ 155 h 199"/>
                <a:gd name="T8" fmla="*/ 16 w 158"/>
                <a:gd name="T9" fmla="*/ 0 h 199"/>
                <a:gd name="T10" fmla="*/ 61 w 158"/>
                <a:gd name="T11" fmla="*/ 93 h 199"/>
              </a:gdLst>
              <a:ahLst/>
              <a:cxnLst>
                <a:cxn ang="0">
                  <a:pos x="T0" y="T1"/>
                </a:cxn>
                <a:cxn ang="0">
                  <a:pos x="T2" y="T3"/>
                </a:cxn>
                <a:cxn ang="0">
                  <a:pos x="T4" y="T5"/>
                </a:cxn>
                <a:cxn ang="0">
                  <a:pos x="T6" y="T7"/>
                </a:cxn>
                <a:cxn ang="0">
                  <a:pos x="T8" y="T9"/>
                </a:cxn>
                <a:cxn ang="0">
                  <a:pos x="T10" y="T11"/>
                </a:cxn>
              </a:cxnLst>
              <a:rect l="0" t="0" r="r" b="b"/>
              <a:pathLst>
                <a:path w="158" h="199">
                  <a:moveTo>
                    <a:pt x="61" y="93"/>
                  </a:moveTo>
                  <a:cubicBezTo>
                    <a:pt x="90" y="152"/>
                    <a:pt x="90" y="152"/>
                    <a:pt x="151" y="111"/>
                  </a:cubicBezTo>
                  <a:cubicBezTo>
                    <a:pt x="151" y="137"/>
                    <a:pt x="157" y="167"/>
                    <a:pt x="129" y="181"/>
                  </a:cubicBezTo>
                  <a:cubicBezTo>
                    <a:pt x="97" y="198"/>
                    <a:pt x="73" y="174"/>
                    <a:pt x="50" y="155"/>
                  </a:cubicBezTo>
                  <a:cubicBezTo>
                    <a:pt x="0" y="113"/>
                    <a:pt x="7" y="56"/>
                    <a:pt x="16" y="0"/>
                  </a:cubicBezTo>
                  <a:cubicBezTo>
                    <a:pt x="32" y="30"/>
                    <a:pt x="47" y="61"/>
                    <a:pt x="61" y="93"/>
                  </a:cubicBezTo>
                </a:path>
              </a:pathLst>
            </a:custGeom>
            <a:solidFill>
              <a:srgbClr val="2C2C2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41" name="Forme libre 2340"/>
            <p:cNvSpPr>
              <a:spLocks noChangeArrowheads="1"/>
            </p:cNvSpPr>
            <p:nvPr userDrawn="1"/>
          </p:nvSpPr>
          <p:spPr bwMode="auto">
            <a:xfrm>
              <a:off x="2212975" y="3052763"/>
              <a:ext cx="390525" cy="717550"/>
            </a:xfrm>
            <a:custGeom>
              <a:avLst/>
              <a:gdLst>
                <a:gd name="T0" fmla="*/ 64 w 1084"/>
                <a:gd name="T1" fmla="*/ 160 h 1995"/>
                <a:gd name="T2" fmla="*/ 176 w 1084"/>
                <a:gd name="T3" fmla="*/ 47 h 1995"/>
                <a:gd name="T4" fmla="*/ 266 w 1084"/>
                <a:gd name="T5" fmla="*/ 15 h 1995"/>
                <a:gd name="T6" fmla="*/ 290 w 1084"/>
                <a:gd name="T7" fmla="*/ 92 h 1995"/>
                <a:gd name="T8" fmla="*/ 322 w 1084"/>
                <a:gd name="T9" fmla="*/ 498 h 1995"/>
                <a:gd name="T10" fmla="*/ 423 w 1084"/>
                <a:gd name="T11" fmla="*/ 823 h 1995"/>
                <a:gd name="T12" fmla="*/ 490 w 1084"/>
                <a:gd name="T13" fmla="*/ 1012 h 1995"/>
                <a:gd name="T14" fmla="*/ 675 w 1084"/>
                <a:gd name="T15" fmla="*/ 1090 h 1995"/>
                <a:gd name="T16" fmla="*/ 707 w 1084"/>
                <a:gd name="T17" fmla="*/ 1099 h 1995"/>
                <a:gd name="T18" fmla="*/ 779 w 1084"/>
                <a:gd name="T19" fmla="*/ 1179 h 1995"/>
                <a:gd name="T20" fmla="*/ 634 w 1084"/>
                <a:gd name="T21" fmla="*/ 1222 h 1995"/>
                <a:gd name="T22" fmla="*/ 875 w 1084"/>
                <a:gd name="T23" fmla="*/ 1474 h 1995"/>
                <a:gd name="T24" fmla="*/ 1083 w 1084"/>
                <a:gd name="T25" fmla="*/ 1916 h 1995"/>
                <a:gd name="T26" fmla="*/ 1043 w 1084"/>
                <a:gd name="T27" fmla="*/ 1985 h 1995"/>
                <a:gd name="T28" fmla="*/ 948 w 1084"/>
                <a:gd name="T29" fmla="*/ 1918 h 1995"/>
                <a:gd name="T30" fmla="*/ 425 w 1084"/>
                <a:gd name="T31" fmla="*/ 1380 h 1995"/>
                <a:gd name="T32" fmla="*/ 176 w 1084"/>
                <a:gd name="T33" fmla="*/ 1057 h 1995"/>
                <a:gd name="T34" fmla="*/ 75 w 1084"/>
                <a:gd name="T35" fmla="*/ 799 h 1995"/>
                <a:gd name="T36" fmla="*/ 269 w 1084"/>
                <a:gd name="T37" fmla="*/ 880 h 1995"/>
                <a:gd name="T38" fmla="*/ 176 w 1084"/>
                <a:gd name="T39" fmla="*/ 275 h 1995"/>
                <a:gd name="T40" fmla="*/ 21 w 1084"/>
                <a:gd name="T41" fmla="*/ 360 h 1995"/>
                <a:gd name="T42" fmla="*/ 49 w 1084"/>
                <a:gd name="T43" fmla="*/ 169 h 1995"/>
                <a:gd name="T44" fmla="*/ 64 w 1084"/>
                <a:gd name="T45" fmla="*/ 160 h 1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84" h="1995">
                  <a:moveTo>
                    <a:pt x="64" y="160"/>
                  </a:moveTo>
                  <a:cubicBezTo>
                    <a:pt x="111" y="133"/>
                    <a:pt x="139" y="85"/>
                    <a:pt x="176" y="47"/>
                  </a:cubicBezTo>
                  <a:cubicBezTo>
                    <a:pt x="200" y="21"/>
                    <a:pt x="226" y="0"/>
                    <a:pt x="266" y="15"/>
                  </a:cubicBezTo>
                  <a:cubicBezTo>
                    <a:pt x="307" y="30"/>
                    <a:pt x="286" y="63"/>
                    <a:pt x="290" y="92"/>
                  </a:cubicBezTo>
                  <a:cubicBezTo>
                    <a:pt x="311" y="226"/>
                    <a:pt x="310" y="363"/>
                    <a:pt x="322" y="498"/>
                  </a:cubicBezTo>
                  <a:cubicBezTo>
                    <a:pt x="333" y="612"/>
                    <a:pt x="394" y="713"/>
                    <a:pt x="423" y="823"/>
                  </a:cubicBezTo>
                  <a:cubicBezTo>
                    <a:pt x="441" y="889"/>
                    <a:pt x="447" y="968"/>
                    <a:pt x="490" y="1012"/>
                  </a:cubicBezTo>
                  <a:cubicBezTo>
                    <a:pt x="531" y="1057"/>
                    <a:pt x="612" y="1066"/>
                    <a:pt x="675" y="1090"/>
                  </a:cubicBezTo>
                  <a:cubicBezTo>
                    <a:pt x="686" y="1095"/>
                    <a:pt x="696" y="1096"/>
                    <a:pt x="707" y="1099"/>
                  </a:cubicBezTo>
                  <a:cubicBezTo>
                    <a:pt x="768" y="1092"/>
                    <a:pt x="782" y="1128"/>
                    <a:pt x="779" y="1179"/>
                  </a:cubicBezTo>
                  <a:cubicBezTo>
                    <a:pt x="753" y="1249"/>
                    <a:pt x="696" y="1229"/>
                    <a:pt x="634" y="1222"/>
                  </a:cubicBezTo>
                  <a:cubicBezTo>
                    <a:pt x="696" y="1332"/>
                    <a:pt x="785" y="1405"/>
                    <a:pt x="875" y="1474"/>
                  </a:cubicBezTo>
                  <a:cubicBezTo>
                    <a:pt x="1023" y="1585"/>
                    <a:pt x="1075" y="1741"/>
                    <a:pt x="1083" y="1916"/>
                  </a:cubicBezTo>
                  <a:cubicBezTo>
                    <a:pt x="1081" y="1947"/>
                    <a:pt x="1074" y="1973"/>
                    <a:pt x="1043" y="1985"/>
                  </a:cubicBezTo>
                  <a:cubicBezTo>
                    <a:pt x="990" y="1994"/>
                    <a:pt x="967" y="1953"/>
                    <a:pt x="948" y="1918"/>
                  </a:cubicBezTo>
                  <a:cubicBezTo>
                    <a:pt x="829" y="1684"/>
                    <a:pt x="638" y="1524"/>
                    <a:pt x="425" y="1380"/>
                  </a:cubicBezTo>
                  <a:cubicBezTo>
                    <a:pt x="310" y="1304"/>
                    <a:pt x="212" y="1193"/>
                    <a:pt x="176" y="1057"/>
                  </a:cubicBezTo>
                  <a:cubicBezTo>
                    <a:pt x="150" y="965"/>
                    <a:pt x="46" y="907"/>
                    <a:pt x="75" y="799"/>
                  </a:cubicBezTo>
                  <a:cubicBezTo>
                    <a:pt x="183" y="744"/>
                    <a:pt x="211" y="759"/>
                    <a:pt x="269" y="880"/>
                  </a:cubicBezTo>
                  <a:cubicBezTo>
                    <a:pt x="223" y="715"/>
                    <a:pt x="246" y="490"/>
                    <a:pt x="176" y="275"/>
                  </a:cubicBezTo>
                  <a:cubicBezTo>
                    <a:pt x="119" y="302"/>
                    <a:pt x="121" y="429"/>
                    <a:pt x="21" y="360"/>
                  </a:cubicBezTo>
                  <a:cubicBezTo>
                    <a:pt x="0" y="292"/>
                    <a:pt x="2" y="227"/>
                    <a:pt x="49" y="169"/>
                  </a:cubicBezTo>
                  <a:cubicBezTo>
                    <a:pt x="53" y="165"/>
                    <a:pt x="58" y="162"/>
                    <a:pt x="64" y="160"/>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42" name="Forme libre 2341"/>
            <p:cNvSpPr>
              <a:spLocks noChangeArrowheads="1"/>
            </p:cNvSpPr>
            <p:nvPr userDrawn="1"/>
          </p:nvSpPr>
          <p:spPr bwMode="auto">
            <a:xfrm>
              <a:off x="2047875" y="3046413"/>
              <a:ext cx="279400" cy="573087"/>
            </a:xfrm>
            <a:custGeom>
              <a:avLst/>
              <a:gdLst>
                <a:gd name="T0" fmla="*/ 0 w 775"/>
                <a:gd name="T1" fmla="*/ 496 h 1594"/>
                <a:gd name="T2" fmla="*/ 350 w 775"/>
                <a:gd name="T3" fmla="*/ 316 h 1594"/>
                <a:gd name="T4" fmla="*/ 131 w 775"/>
                <a:gd name="T5" fmla="*/ 292 h 1594"/>
                <a:gd name="T6" fmla="*/ 217 w 775"/>
                <a:gd name="T7" fmla="*/ 208 h 1594"/>
                <a:gd name="T8" fmla="*/ 405 w 775"/>
                <a:gd name="T9" fmla="*/ 14 h 1594"/>
                <a:gd name="T10" fmla="*/ 434 w 775"/>
                <a:gd name="T11" fmla="*/ 0 h 1594"/>
                <a:gd name="T12" fmla="*/ 521 w 775"/>
                <a:gd name="T13" fmla="*/ 176 h 1594"/>
                <a:gd name="T14" fmla="*/ 521 w 775"/>
                <a:gd name="T15" fmla="*/ 176 h 1594"/>
                <a:gd name="T16" fmla="*/ 490 w 775"/>
                <a:gd name="T17" fmla="*/ 475 h 1594"/>
                <a:gd name="T18" fmla="*/ 534 w 775"/>
                <a:gd name="T19" fmla="*/ 788 h 1594"/>
                <a:gd name="T20" fmla="*/ 673 w 775"/>
                <a:gd name="T21" fmla="*/ 1158 h 1594"/>
                <a:gd name="T22" fmla="*/ 725 w 775"/>
                <a:gd name="T23" fmla="*/ 1546 h 1594"/>
                <a:gd name="T24" fmla="*/ 608 w 775"/>
                <a:gd name="T25" fmla="*/ 1495 h 1594"/>
                <a:gd name="T26" fmla="*/ 518 w 775"/>
                <a:gd name="T27" fmla="*/ 1341 h 1594"/>
                <a:gd name="T28" fmla="*/ 456 w 775"/>
                <a:gd name="T29" fmla="*/ 1242 h 1594"/>
                <a:gd name="T30" fmla="*/ 446 w 775"/>
                <a:gd name="T31" fmla="*/ 1211 h 1594"/>
                <a:gd name="T32" fmla="*/ 460 w 775"/>
                <a:gd name="T33" fmla="*/ 1087 h 1594"/>
                <a:gd name="T34" fmla="*/ 450 w 775"/>
                <a:gd name="T35" fmla="*/ 1057 h 1594"/>
                <a:gd name="T36" fmla="*/ 337 w 775"/>
                <a:gd name="T37" fmla="*/ 820 h 1594"/>
                <a:gd name="T38" fmla="*/ 334 w 775"/>
                <a:gd name="T39" fmla="*/ 788 h 1594"/>
                <a:gd name="T40" fmla="*/ 322 w 775"/>
                <a:gd name="T41" fmla="*/ 674 h 1594"/>
                <a:gd name="T42" fmla="*/ 269 w 775"/>
                <a:gd name="T43" fmla="*/ 632 h 1594"/>
                <a:gd name="T44" fmla="*/ 146 w 775"/>
                <a:gd name="T45" fmla="*/ 648 h 1594"/>
                <a:gd name="T46" fmla="*/ 113 w 775"/>
                <a:gd name="T47" fmla="*/ 623 h 1594"/>
                <a:gd name="T48" fmla="*/ 130 w 775"/>
                <a:gd name="T49" fmla="*/ 585 h 1594"/>
                <a:gd name="T50" fmla="*/ 215 w 775"/>
                <a:gd name="T51" fmla="*/ 564 h 1594"/>
                <a:gd name="T52" fmla="*/ 337 w 775"/>
                <a:gd name="T53" fmla="*/ 521 h 1594"/>
                <a:gd name="T54" fmla="*/ 359 w 775"/>
                <a:gd name="T55" fmla="*/ 495 h 1594"/>
                <a:gd name="T56" fmla="*/ 131 w 775"/>
                <a:gd name="T57" fmla="*/ 470 h 1594"/>
                <a:gd name="T58" fmla="*/ 0 w 775"/>
                <a:gd name="T59" fmla="*/ 496 h 1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5" h="1594">
                  <a:moveTo>
                    <a:pt x="0" y="496"/>
                  </a:moveTo>
                  <a:cubicBezTo>
                    <a:pt x="73" y="356"/>
                    <a:pt x="206" y="328"/>
                    <a:pt x="350" y="316"/>
                  </a:cubicBezTo>
                  <a:cubicBezTo>
                    <a:pt x="276" y="280"/>
                    <a:pt x="203" y="293"/>
                    <a:pt x="131" y="292"/>
                  </a:cubicBezTo>
                  <a:cubicBezTo>
                    <a:pt x="120" y="223"/>
                    <a:pt x="188" y="235"/>
                    <a:pt x="217" y="208"/>
                  </a:cubicBezTo>
                  <a:cubicBezTo>
                    <a:pt x="258" y="122"/>
                    <a:pt x="377" y="113"/>
                    <a:pt x="405" y="14"/>
                  </a:cubicBezTo>
                  <a:cubicBezTo>
                    <a:pt x="414" y="9"/>
                    <a:pt x="423" y="5"/>
                    <a:pt x="434" y="0"/>
                  </a:cubicBezTo>
                  <a:cubicBezTo>
                    <a:pt x="455" y="63"/>
                    <a:pt x="514" y="105"/>
                    <a:pt x="521" y="176"/>
                  </a:cubicBezTo>
                  <a:lnTo>
                    <a:pt x="521" y="176"/>
                  </a:lnTo>
                  <a:cubicBezTo>
                    <a:pt x="473" y="272"/>
                    <a:pt x="472" y="371"/>
                    <a:pt x="490" y="475"/>
                  </a:cubicBezTo>
                  <a:cubicBezTo>
                    <a:pt x="508" y="579"/>
                    <a:pt x="522" y="683"/>
                    <a:pt x="534" y="788"/>
                  </a:cubicBezTo>
                  <a:cubicBezTo>
                    <a:pt x="551" y="919"/>
                    <a:pt x="605" y="1045"/>
                    <a:pt x="673" y="1158"/>
                  </a:cubicBezTo>
                  <a:cubicBezTo>
                    <a:pt x="750" y="1284"/>
                    <a:pt x="774" y="1408"/>
                    <a:pt x="725" y="1546"/>
                  </a:cubicBezTo>
                  <a:cubicBezTo>
                    <a:pt x="658" y="1593"/>
                    <a:pt x="614" y="1549"/>
                    <a:pt x="608" y="1495"/>
                  </a:cubicBezTo>
                  <a:cubicBezTo>
                    <a:pt x="598" y="1426"/>
                    <a:pt x="548" y="1391"/>
                    <a:pt x="518" y="1341"/>
                  </a:cubicBezTo>
                  <a:cubicBezTo>
                    <a:pt x="519" y="1295"/>
                    <a:pt x="498" y="1263"/>
                    <a:pt x="456" y="1242"/>
                  </a:cubicBezTo>
                  <a:cubicBezTo>
                    <a:pt x="450" y="1232"/>
                    <a:pt x="447" y="1223"/>
                    <a:pt x="446" y="1211"/>
                  </a:cubicBezTo>
                  <a:cubicBezTo>
                    <a:pt x="447" y="1170"/>
                    <a:pt x="476" y="1130"/>
                    <a:pt x="460" y="1087"/>
                  </a:cubicBezTo>
                  <a:cubicBezTo>
                    <a:pt x="456" y="1077"/>
                    <a:pt x="453" y="1068"/>
                    <a:pt x="450" y="1057"/>
                  </a:cubicBezTo>
                  <a:cubicBezTo>
                    <a:pt x="398" y="985"/>
                    <a:pt x="371" y="901"/>
                    <a:pt x="337" y="820"/>
                  </a:cubicBezTo>
                  <a:cubicBezTo>
                    <a:pt x="334" y="809"/>
                    <a:pt x="334" y="799"/>
                    <a:pt x="334" y="788"/>
                  </a:cubicBezTo>
                  <a:cubicBezTo>
                    <a:pt x="357" y="747"/>
                    <a:pt x="379" y="706"/>
                    <a:pt x="322" y="674"/>
                  </a:cubicBezTo>
                  <a:cubicBezTo>
                    <a:pt x="313" y="649"/>
                    <a:pt x="290" y="640"/>
                    <a:pt x="269" y="632"/>
                  </a:cubicBezTo>
                  <a:cubicBezTo>
                    <a:pt x="227" y="638"/>
                    <a:pt x="188" y="645"/>
                    <a:pt x="146" y="648"/>
                  </a:cubicBezTo>
                  <a:cubicBezTo>
                    <a:pt x="131" y="649"/>
                    <a:pt x="117" y="640"/>
                    <a:pt x="113" y="623"/>
                  </a:cubicBezTo>
                  <a:cubicBezTo>
                    <a:pt x="108" y="606"/>
                    <a:pt x="117" y="594"/>
                    <a:pt x="130" y="585"/>
                  </a:cubicBezTo>
                  <a:cubicBezTo>
                    <a:pt x="156" y="565"/>
                    <a:pt x="185" y="564"/>
                    <a:pt x="215" y="564"/>
                  </a:cubicBezTo>
                  <a:cubicBezTo>
                    <a:pt x="261" y="562"/>
                    <a:pt x="305" y="561"/>
                    <a:pt x="337" y="521"/>
                  </a:cubicBezTo>
                  <a:cubicBezTo>
                    <a:pt x="334" y="504"/>
                    <a:pt x="351" y="503"/>
                    <a:pt x="359" y="495"/>
                  </a:cubicBezTo>
                  <a:cubicBezTo>
                    <a:pt x="287" y="451"/>
                    <a:pt x="209" y="460"/>
                    <a:pt x="131" y="470"/>
                  </a:cubicBezTo>
                  <a:cubicBezTo>
                    <a:pt x="88" y="481"/>
                    <a:pt x="44" y="489"/>
                    <a:pt x="0" y="496"/>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43" name="Forme libre 2342"/>
            <p:cNvSpPr>
              <a:spLocks noChangeArrowheads="1"/>
            </p:cNvSpPr>
            <p:nvPr userDrawn="1"/>
          </p:nvSpPr>
          <p:spPr bwMode="auto">
            <a:xfrm>
              <a:off x="2332038" y="3122613"/>
              <a:ext cx="395287" cy="565150"/>
            </a:xfrm>
            <a:custGeom>
              <a:avLst/>
              <a:gdLst>
                <a:gd name="T0" fmla="*/ 417 w 1099"/>
                <a:gd name="T1" fmla="*/ 995 h 1571"/>
                <a:gd name="T2" fmla="*/ 371 w 1099"/>
                <a:gd name="T3" fmla="*/ 903 h 1571"/>
                <a:gd name="T4" fmla="*/ 344 w 1099"/>
                <a:gd name="T5" fmla="*/ 866 h 1571"/>
                <a:gd name="T6" fmla="*/ 28 w 1099"/>
                <a:gd name="T7" fmla="*/ 330 h 1571"/>
                <a:gd name="T8" fmla="*/ 45 w 1099"/>
                <a:gd name="T9" fmla="*/ 16 h 1571"/>
                <a:gd name="T10" fmla="*/ 75 w 1099"/>
                <a:gd name="T11" fmla="*/ 3 h 1571"/>
                <a:gd name="T12" fmla="*/ 120 w 1099"/>
                <a:gd name="T13" fmla="*/ 173 h 1571"/>
                <a:gd name="T14" fmla="*/ 451 w 1099"/>
                <a:gd name="T15" fmla="*/ 820 h 1571"/>
                <a:gd name="T16" fmla="*/ 921 w 1099"/>
                <a:gd name="T17" fmla="*/ 1231 h 1571"/>
                <a:gd name="T18" fmla="*/ 949 w 1099"/>
                <a:gd name="T19" fmla="*/ 1253 h 1571"/>
                <a:gd name="T20" fmla="*/ 1098 w 1099"/>
                <a:gd name="T21" fmla="*/ 1506 h 1571"/>
                <a:gd name="T22" fmla="*/ 981 w 1099"/>
                <a:gd name="T23" fmla="*/ 1523 h 1571"/>
                <a:gd name="T24" fmla="*/ 791 w 1099"/>
                <a:gd name="T25" fmla="*/ 1338 h 1571"/>
                <a:gd name="T26" fmla="*/ 425 w 1099"/>
                <a:gd name="T27" fmla="*/ 1011 h 1571"/>
                <a:gd name="T28" fmla="*/ 417 w 1099"/>
                <a:gd name="T29" fmla="*/ 995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9" h="1571">
                  <a:moveTo>
                    <a:pt x="417" y="995"/>
                  </a:moveTo>
                  <a:cubicBezTo>
                    <a:pt x="416" y="956"/>
                    <a:pt x="404" y="924"/>
                    <a:pt x="371" y="903"/>
                  </a:cubicBezTo>
                  <a:cubicBezTo>
                    <a:pt x="362" y="891"/>
                    <a:pt x="356" y="875"/>
                    <a:pt x="344" y="866"/>
                  </a:cubicBezTo>
                  <a:cubicBezTo>
                    <a:pt x="165" y="730"/>
                    <a:pt x="86" y="536"/>
                    <a:pt x="28" y="330"/>
                  </a:cubicBezTo>
                  <a:cubicBezTo>
                    <a:pt x="0" y="223"/>
                    <a:pt x="55" y="121"/>
                    <a:pt x="45" y="16"/>
                  </a:cubicBezTo>
                  <a:cubicBezTo>
                    <a:pt x="52" y="5"/>
                    <a:pt x="63" y="0"/>
                    <a:pt x="75" y="3"/>
                  </a:cubicBezTo>
                  <a:cubicBezTo>
                    <a:pt x="126" y="51"/>
                    <a:pt x="120" y="115"/>
                    <a:pt x="120" y="173"/>
                  </a:cubicBezTo>
                  <a:cubicBezTo>
                    <a:pt x="118" y="448"/>
                    <a:pt x="240" y="649"/>
                    <a:pt x="451" y="820"/>
                  </a:cubicBezTo>
                  <a:cubicBezTo>
                    <a:pt x="613" y="950"/>
                    <a:pt x="785" y="1069"/>
                    <a:pt x="921" y="1231"/>
                  </a:cubicBezTo>
                  <a:cubicBezTo>
                    <a:pt x="930" y="1237"/>
                    <a:pt x="940" y="1243"/>
                    <a:pt x="949" y="1253"/>
                  </a:cubicBezTo>
                  <a:cubicBezTo>
                    <a:pt x="961" y="1360"/>
                    <a:pt x="1086" y="1399"/>
                    <a:pt x="1098" y="1506"/>
                  </a:cubicBezTo>
                  <a:cubicBezTo>
                    <a:pt x="1068" y="1570"/>
                    <a:pt x="1030" y="1556"/>
                    <a:pt x="981" y="1523"/>
                  </a:cubicBezTo>
                  <a:cubicBezTo>
                    <a:pt x="904" y="1474"/>
                    <a:pt x="845" y="1407"/>
                    <a:pt x="791" y="1338"/>
                  </a:cubicBezTo>
                  <a:cubicBezTo>
                    <a:pt x="688" y="1205"/>
                    <a:pt x="549" y="1118"/>
                    <a:pt x="425" y="1011"/>
                  </a:cubicBezTo>
                  <a:cubicBezTo>
                    <a:pt x="422" y="1005"/>
                    <a:pt x="420" y="1001"/>
                    <a:pt x="417" y="995"/>
                  </a:cubicBezTo>
                </a:path>
              </a:pathLst>
            </a:custGeom>
            <a:solidFill>
              <a:srgbClr val="32323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44" name="Forme libre 2343"/>
            <p:cNvSpPr>
              <a:spLocks noChangeArrowheads="1"/>
            </p:cNvSpPr>
            <p:nvPr userDrawn="1"/>
          </p:nvSpPr>
          <p:spPr bwMode="auto">
            <a:xfrm>
              <a:off x="2041525" y="3032125"/>
              <a:ext cx="161925" cy="127000"/>
            </a:xfrm>
            <a:custGeom>
              <a:avLst/>
              <a:gdLst>
                <a:gd name="T0" fmla="*/ 423 w 450"/>
                <a:gd name="T1" fmla="*/ 54 h 351"/>
                <a:gd name="T2" fmla="*/ 330 w 450"/>
                <a:gd name="T3" fmla="*/ 226 h 351"/>
                <a:gd name="T4" fmla="*/ 368 w 450"/>
                <a:gd name="T5" fmla="*/ 265 h 351"/>
                <a:gd name="T6" fmla="*/ 264 w 450"/>
                <a:gd name="T7" fmla="*/ 286 h 351"/>
                <a:gd name="T8" fmla="*/ 89 w 450"/>
                <a:gd name="T9" fmla="*/ 320 h 351"/>
                <a:gd name="T10" fmla="*/ 12 w 450"/>
                <a:gd name="T11" fmla="*/ 272 h 351"/>
                <a:gd name="T12" fmla="*/ 50 w 450"/>
                <a:gd name="T13" fmla="*/ 127 h 351"/>
                <a:gd name="T14" fmla="*/ 104 w 450"/>
                <a:gd name="T15" fmla="*/ 86 h 351"/>
                <a:gd name="T16" fmla="*/ 289 w 450"/>
                <a:gd name="T17" fmla="*/ 11 h 351"/>
                <a:gd name="T18" fmla="*/ 289 w 450"/>
                <a:gd name="T19" fmla="*/ 11 h 351"/>
                <a:gd name="T20" fmla="*/ 357 w 450"/>
                <a:gd name="T21" fmla="*/ 34 h 351"/>
                <a:gd name="T22" fmla="*/ 380 w 450"/>
                <a:gd name="T23" fmla="*/ 34 h 351"/>
                <a:gd name="T24" fmla="*/ 380 w 450"/>
                <a:gd name="T25" fmla="*/ 34 h 351"/>
                <a:gd name="T26" fmla="*/ 403 w 450"/>
                <a:gd name="T27" fmla="*/ 55 h 351"/>
                <a:gd name="T28" fmla="*/ 423 w 450"/>
                <a:gd name="T29" fmla="*/ 5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0" h="351">
                  <a:moveTo>
                    <a:pt x="423" y="54"/>
                  </a:moveTo>
                  <a:cubicBezTo>
                    <a:pt x="449" y="159"/>
                    <a:pt x="438" y="181"/>
                    <a:pt x="330" y="226"/>
                  </a:cubicBezTo>
                  <a:cubicBezTo>
                    <a:pt x="333" y="248"/>
                    <a:pt x="368" y="236"/>
                    <a:pt x="368" y="265"/>
                  </a:cubicBezTo>
                  <a:cubicBezTo>
                    <a:pt x="339" y="295"/>
                    <a:pt x="299" y="281"/>
                    <a:pt x="264" y="286"/>
                  </a:cubicBezTo>
                  <a:cubicBezTo>
                    <a:pt x="206" y="298"/>
                    <a:pt x="145" y="265"/>
                    <a:pt x="89" y="320"/>
                  </a:cubicBezTo>
                  <a:cubicBezTo>
                    <a:pt x="58" y="350"/>
                    <a:pt x="12" y="320"/>
                    <a:pt x="12" y="272"/>
                  </a:cubicBezTo>
                  <a:cubicBezTo>
                    <a:pt x="12" y="222"/>
                    <a:pt x="0" y="165"/>
                    <a:pt x="50" y="127"/>
                  </a:cubicBezTo>
                  <a:cubicBezTo>
                    <a:pt x="69" y="113"/>
                    <a:pt x="87" y="103"/>
                    <a:pt x="104" y="86"/>
                  </a:cubicBezTo>
                  <a:cubicBezTo>
                    <a:pt x="150" y="20"/>
                    <a:pt x="218" y="16"/>
                    <a:pt x="289" y="11"/>
                  </a:cubicBezTo>
                  <a:lnTo>
                    <a:pt x="289" y="11"/>
                  </a:lnTo>
                  <a:cubicBezTo>
                    <a:pt x="318" y="0"/>
                    <a:pt x="338" y="16"/>
                    <a:pt x="357" y="34"/>
                  </a:cubicBezTo>
                  <a:cubicBezTo>
                    <a:pt x="365" y="25"/>
                    <a:pt x="373" y="25"/>
                    <a:pt x="380" y="34"/>
                  </a:cubicBezTo>
                  <a:lnTo>
                    <a:pt x="380" y="34"/>
                  </a:lnTo>
                  <a:cubicBezTo>
                    <a:pt x="388" y="42"/>
                    <a:pt x="396" y="48"/>
                    <a:pt x="403" y="55"/>
                  </a:cubicBezTo>
                  <a:cubicBezTo>
                    <a:pt x="409" y="55"/>
                    <a:pt x="417" y="54"/>
                    <a:pt x="423" y="54"/>
                  </a:cubicBezTo>
                </a:path>
              </a:pathLst>
            </a:custGeom>
            <a:solidFill>
              <a:srgbClr val="1A1A1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45" name="Forme libre 2344"/>
            <p:cNvSpPr>
              <a:spLocks noChangeArrowheads="1"/>
            </p:cNvSpPr>
            <p:nvPr userDrawn="1"/>
          </p:nvSpPr>
          <p:spPr bwMode="auto">
            <a:xfrm>
              <a:off x="2287588" y="2730500"/>
              <a:ext cx="87312" cy="111125"/>
            </a:xfrm>
            <a:custGeom>
              <a:avLst/>
              <a:gdLst>
                <a:gd name="T0" fmla="*/ 177 w 242"/>
                <a:gd name="T1" fmla="*/ 300 h 309"/>
                <a:gd name="T2" fmla="*/ 132 w 242"/>
                <a:gd name="T3" fmla="*/ 300 h 309"/>
                <a:gd name="T4" fmla="*/ 61 w 242"/>
                <a:gd name="T5" fmla="*/ 171 h 309"/>
                <a:gd name="T6" fmla="*/ 102 w 242"/>
                <a:gd name="T7" fmla="*/ 54 h 309"/>
                <a:gd name="T8" fmla="*/ 159 w 242"/>
                <a:gd name="T9" fmla="*/ 152 h 309"/>
                <a:gd name="T10" fmla="*/ 153 w 242"/>
                <a:gd name="T11" fmla="*/ 3 h 309"/>
                <a:gd name="T12" fmla="*/ 225 w 242"/>
                <a:gd name="T13" fmla="*/ 80 h 309"/>
                <a:gd name="T14" fmla="*/ 220 w 242"/>
                <a:gd name="T15" fmla="*/ 233 h 309"/>
                <a:gd name="T16" fmla="*/ 200 w 242"/>
                <a:gd name="T17" fmla="*/ 258 h 309"/>
                <a:gd name="T18" fmla="*/ 225 w 242"/>
                <a:gd name="T19" fmla="*/ 300 h 309"/>
                <a:gd name="T20" fmla="*/ 223 w 242"/>
                <a:gd name="T21" fmla="*/ 300 h 309"/>
                <a:gd name="T22" fmla="*/ 199 w 242"/>
                <a:gd name="T23" fmla="*/ 302 h 309"/>
                <a:gd name="T24" fmla="*/ 177 w 242"/>
                <a:gd name="T25" fmla="*/ 30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2" h="309">
                  <a:moveTo>
                    <a:pt x="177" y="300"/>
                  </a:moveTo>
                  <a:cubicBezTo>
                    <a:pt x="162" y="300"/>
                    <a:pt x="147" y="302"/>
                    <a:pt x="132" y="300"/>
                  </a:cubicBezTo>
                  <a:cubicBezTo>
                    <a:pt x="11" y="293"/>
                    <a:pt x="0" y="277"/>
                    <a:pt x="61" y="171"/>
                  </a:cubicBezTo>
                  <a:cubicBezTo>
                    <a:pt x="83" y="134"/>
                    <a:pt x="69" y="87"/>
                    <a:pt x="102" y="54"/>
                  </a:cubicBezTo>
                  <a:cubicBezTo>
                    <a:pt x="150" y="70"/>
                    <a:pt x="116" y="128"/>
                    <a:pt x="159" y="152"/>
                  </a:cubicBezTo>
                  <a:cubicBezTo>
                    <a:pt x="190" y="99"/>
                    <a:pt x="157" y="50"/>
                    <a:pt x="153" y="3"/>
                  </a:cubicBezTo>
                  <a:cubicBezTo>
                    <a:pt x="208" y="0"/>
                    <a:pt x="241" y="15"/>
                    <a:pt x="225" y="80"/>
                  </a:cubicBezTo>
                  <a:cubicBezTo>
                    <a:pt x="212" y="131"/>
                    <a:pt x="194" y="181"/>
                    <a:pt x="220" y="233"/>
                  </a:cubicBezTo>
                  <a:cubicBezTo>
                    <a:pt x="216" y="244"/>
                    <a:pt x="186" y="235"/>
                    <a:pt x="200" y="258"/>
                  </a:cubicBezTo>
                  <a:cubicBezTo>
                    <a:pt x="208" y="271"/>
                    <a:pt x="216" y="287"/>
                    <a:pt x="225" y="300"/>
                  </a:cubicBezTo>
                  <a:lnTo>
                    <a:pt x="223" y="300"/>
                  </a:lnTo>
                  <a:cubicBezTo>
                    <a:pt x="216" y="308"/>
                    <a:pt x="206" y="308"/>
                    <a:pt x="199" y="302"/>
                  </a:cubicBezTo>
                  <a:cubicBezTo>
                    <a:pt x="191" y="302"/>
                    <a:pt x="183" y="300"/>
                    <a:pt x="177" y="300"/>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46" name="Forme libre 2345"/>
            <p:cNvSpPr>
              <a:spLocks noChangeArrowheads="1"/>
            </p:cNvSpPr>
            <p:nvPr userDrawn="1"/>
          </p:nvSpPr>
          <p:spPr bwMode="auto">
            <a:xfrm>
              <a:off x="2335213" y="3101975"/>
              <a:ext cx="31750" cy="141288"/>
            </a:xfrm>
            <a:custGeom>
              <a:avLst/>
              <a:gdLst>
                <a:gd name="T0" fmla="*/ 66 w 87"/>
                <a:gd name="T1" fmla="*/ 70 h 392"/>
                <a:gd name="T2" fmla="*/ 20 w 87"/>
                <a:gd name="T3" fmla="*/ 391 h 392"/>
                <a:gd name="T4" fmla="*/ 2 w 87"/>
                <a:gd name="T5" fmla="*/ 327 h 392"/>
                <a:gd name="T6" fmla="*/ 29 w 87"/>
                <a:gd name="T7" fmla="*/ 69 h 392"/>
                <a:gd name="T8" fmla="*/ 66 w 87"/>
                <a:gd name="T9" fmla="*/ 0 h 392"/>
                <a:gd name="T10" fmla="*/ 66 w 87"/>
                <a:gd name="T11" fmla="*/ 70 h 392"/>
              </a:gdLst>
              <a:ahLst/>
              <a:cxnLst>
                <a:cxn ang="0">
                  <a:pos x="T0" y="T1"/>
                </a:cxn>
                <a:cxn ang="0">
                  <a:pos x="T2" y="T3"/>
                </a:cxn>
                <a:cxn ang="0">
                  <a:pos x="T4" y="T5"/>
                </a:cxn>
                <a:cxn ang="0">
                  <a:pos x="T6" y="T7"/>
                </a:cxn>
                <a:cxn ang="0">
                  <a:pos x="T8" y="T9"/>
                </a:cxn>
                <a:cxn ang="0">
                  <a:pos x="T10" y="T11"/>
                </a:cxn>
              </a:cxnLst>
              <a:rect l="0" t="0" r="r" b="b"/>
              <a:pathLst>
                <a:path w="87" h="392">
                  <a:moveTo>
                    <a:pt x="66" y="70"/>
                  </a:moveTo>
                  <a:cubicBezTo>
                    <a:pt x="32" y="174"/>
                    <a:pt x="34" y="284"/>
                    <a:pt x="20" y="391"/>
                  </a:cubicBezTo>
                  <a:cubicBezTo>
                    <a:pt x="14" y="369"/>
                    <a:pt x="0" y="348"/>
                    <a:pt x="2" y="327"/>
                  </a:cubicBezTo>
                  <a:cubicBezTo>
                    <a:pt x="8" y="241"/>
                    <a:pt x="18" y="154"/>
                    <a:pt x="29" y="69"/>
                  </a:cubicBezTo>
                  <a:cubicBezTo>
                    <a:pt x="32" y="43"/>
                    <a:pt x="49" y="20"/>
                    <a:pt x="66" y="0"/>
                  </a:cubicBezTo>
                  <a:cubicBezTo>
                    <a:pt x="86" y="23"/>
                    <a:pt x="86" y="46"/>
                    <a:pt x="66" y="70"/>
                  </a:cubicBezTo>
                </a:path>
              </a:pathLst>
            </a:custGeom>
            <a:solidFill>
              <a:srgbClr val="34343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47" name="Forme libre 2346"/>
            <p:cNvSpPr>
              <a:spLocks noChangeArrowheads="1"/>
            </p:cNvSpPr>
            <p:nvPr userDrawn="1"/>
          </p:nvSpPr>
          <p:spPr bwMode="auto">
            <a:xfrm>
              <a:off x="2316163" y="2801938"/>
              <a:ext cx="50800" cy="30162"/>
            </a:xfrm>
            <a:custGeom>
              <a:avLst/>
              <a:gdLst>
                <a:gd name="T0" fmla="*/ 120 w 141"/>
                <a:gd name="T1" fmla="*/ 58 h 84"/>
                <a:gd name="T2" fmla="*/ 22 w 141"/>
                <a:gd name="T3" fmla="*/ 64 h 84"/>
                <a:gd name="T4" fmla="*/ 3 w 141"/>
                <a:gd name="T5" fmla="*/ 29 h 84"/>
                <a:gd name="T6" fmla="*/ 33 w 141"/>
                <a:gd name="T7" fmla="*/ 3 h 84"/>
                <a:gd name="T8" fmla="*/ 140 w 141"/>
                <a:gd name="T9" fmla="*/ 32 h 84"/>
                <a:gd name="T10" fmla="*/ 120 w 141"/>
                <a:gd name="T11" fmla="*/ 58 h 84"/>
              </a:gdLst>
              <a:ahLst/>
              <a:cxnLst>
                <a:cxn ang="0">
                  <a:pos x="T0" y="T1"/>
                </a:cxn>
                <a:cxn ang="0">
                  <a:pos x="T2" y="T3"/>
                </a:cxn>
                <a:cxn ang="0">
                  <a:pos x="T4" y="T5"/>
                </a:cxn>
                <a:cxn ang="0">
                  <a:pos x="T6" y="T7"/>
                </a:cxn>
                <a:cxn ang="0">
                  <a:pos x="T8" y="T9"/>
                </a:cxn>
                <a:cxn ang="0">
                  <a:pos x="T10" y="T11"/>
                </a:cxn>
              </a:cxnLst>
              <a:rect l="0" t="0" r="r" b="b"/>
              <a:pathLst>
                <a:path w="141" h="84">
                  <a:moveTo>
                    <a:pt x="120" y="58"/>
                  </a:moveTo>
                  <a:cubicBezTo>
                    <a:pt x="87" y="60"/>
                    <a:pt x="56" y="83"/>
                    <a:pt x="22" y="64"/>
                  </a:cubicBezTo>
                  <a:cubicBezTo>
                    <a:pt x="9" y="57"/>
                    <a:pt x="0" y="44"/>
                    <a:pt x="3" y="29"/>
                  </a:cubicBezTo>
                  <a:cubicBezTo>
                    <a:pt x="6" y="12"/>
                    <a:pt x="18" y="0"/>
                    <a:pt x="33" y="3"/>
                  </a:cubicBezTo>
                  <a:cubicBezTo>
                    <a:pt x="70" y="11"/>
                    <a:pt x="105" y="23"/>
                    <a:pt x="140" y="32"/>
                  </a:cubicBezTo>
                  <a:cubicBezTo>
                    <a:pt x="134" y="41"/>
                    <a:pt x="126" y="49"/>
                    <a:pt x="120" y="58"/>
                  </a:cubicBezTo>
                </a:path>
              </a:pathLst>
            </a:custGeom>
            <a:solidFill>
              <a:srgbClr val="E9E9E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48" name="Forme libre 2347"/>
            <p:cNvSpPr>
              <a:spLocks noChangeArrowheads="1"/>
            </p:cNvSpPr>
            <p:nvPr userDrawn="1"/>
          </p:nvSpPr>
          <p:spPr bwMode="auto">
            <a:xfrm>
              <a:off x="2359025" y="3078163"/>
              <a:ext cx="36513" cy="52387"/>
            </a:xfrm>
            <a:custGeom>
              <a:avLst/>
              <a:gdLst>
                <a:gd name="T0" fmla="*/ 0 w 103"/>
                <a:gd name="T1" fmla="*/ 137 h 146"/>
                <a:gd name="T2" fmla="*/ 0 w 103"/>
                <a:gd name="T3" fmla="*/ 68 h 146"/>
                <a:gd name="T4" fmla="*/ 0 w 103"/>
                <a:gd name="T5" fmla="*/ 45 h 146"/>
                <a:gd name="T6" fmla="*/ 46 w 103"/>
                <a:gd name="T7" fmla="*/ 0 h 146"/>
                <a:gd name="T8" fmla="*/ 39 w 103"/>
                <a:gd name="T9" fmla="*/ 139 h 146"/>
                <a:gd name="T10" fmla="*/ 0 w 103"/>
                <a:gd name="T11" fmla="*/ 137 h 146"/>
              </a:gdLst>
              <a:ahLst/>
              <a:cxnLst>
                <a:cxn ang="0">
                  <a:pos x="T0" y="T1"/>
                </a:cxn>
                <a:cxn ang="0">
                  <a:pos x="T2" y="T3"/>
                </a:cxn>
                <a:cxn ang="0">
                  <a:pos x="T4" y="T5"/>
                </a:cxn>
                <a:cxn ang="0">
                  <a:pos x="T6" y="T7"/>
                </a:cxn>
                <a:cxn ang="0">
                  <a:pos x="T8" y="T9"/>
                </a:cxn>
                <a:cxn ang="0">
                  <a:pos x="T10" y="T11"/>
                </a:cxn>
              </a:cxnLst>
              <a:rect l="0" t="0" r="r" b="b"/>
              <a:pathLst>
                <a:path w="103" h="146">
                  <a:moveTo>
                    <a:pt x="0" y="137"/>
                  </a:moveTo>
                  <a:cubicBezTo>
                    <a:pt x="0" y="114"/>
                    <a:pt x="0" y="91"/>
                    <a:pt x="0" y="68"/>
                  </a:cubicBezTo>
                  <a:cubicBezTo>
                    <a:pt x="0" y="61"/>
                    <a:pt x="0" y="53"/>
                    <a:pt x="0" y="45"/>
                  </a:cubicBezTo>
                  <a:cubicBezTo>
                    <a:pt x="15" y="30"/>
                    <a:pt x="30" y="15"/>
                    <a:pt x="46" y="0"/>
                  </a:cubicBezTo>
                  <a:cubicBezTo>
                    <a:pt x="102" y="49"/>
                    <a:pt x="87" y="94"/>
                    <a:pt x="39" y="139"/>
                  </a:cubicBezTo>
                  <a:cubicBezTo>
                    <a:pt x="26" y="145"/>
                    <a:pt x="12" y="145"/>
                    <a:pt x="0" y="137"/>
                  </a:cubicBezTo>
                </a:path>
              </a:pathLst>
            </a:custGeom>
            <a:solidFill>
              <a:srgbClr val="32323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49" name="Forme libre 2348"/>
            <p:cNvSpPr>
              <a:spLocks noChangeArrowheads="1"/>
            </p:cNvSpPr>
            <p:nvPr userDrawn="1"/>
          </p:nvSpPr>
          <p:spPr bwMode="auto">
            <a:xfrm>
              <a:off x="2178050" y="3044825"/>
              <a:ext cx="7938" cy="7938"/>
            </a:xfrm>
            <a:custGeom>
              <a:avLst/>
              <a:gdLst>
                <a:gd name="T0" fmla="*/ 23 w 24"/>
                <a:gd name="T1" fmla="*/ 21 h 22"/>
                <a:gd name="T2" fmla="*/ 0 w 24"/>
                <a:gd name="T3" fmla="*/ 0 h 22"/>
                <a:gd name="T4" fmla="*/ 23 w 24"/>
                <a:gd name="T5" fmla="*/ 21 h 22"/>
              </a:gdLst>
              <a:ahLst/>
              <a:cxnLst>
                <a:cxn ang="0">
                  <a:pos x="T0" y="T1"/>
                </a:cxn>
                <a:cxn ang="0">
                  <a:pos x="T2" y="T3"/>
                </a:cxn>
                <a:cxn ang="0">
                  <a:pos x="T4" y="T5"/>
                </a:cxn>
              </a:cxnLst>
              <a:rect l="0" t="0" r="r" b="b"/>
              <a:pathLst>
                <a:path w="24" h="22">
                  <a:moveTo>
                    <a:pt x="23" y="21"/>
                  </a:moveTo>
                  <a:cubicBezTo>
                    <a:pt x="15" y="14"/>
                    <a:pt x="7" y="8"/>
                    <a:pt x="0" y="0"/>
                  </a:cubicBezTo>
                  <a:cubicBezTo>
                    <a:pt x="7" y="6"/>
                    <a:pt x="15" y="14"/>
                    <a:pt x="23" y="21"/>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50" name="Forme libre 2349"/>
            <p:cNvSpPr>
              <a:spLocks noChangeArrowheads="1"/>
            </p:cNvSpPr>
            <p:nvPr userDrawn="1"/>
          </p:nvSpPr>
          <p:spPr bwMode="auto">
            <a:xfrm>
              <a:off x="2168525" y="3036888"/>
              <a:ext cx="9525" cy="7937"/>
            </a:xfrm>
            <a:custGeom>
              <a:avLst/>
              <a:gdLst>
                <a:gd name="T0" fmla="*/ 23 w 26"/>
                <a:gd name="T1" fmla="*/ 23 h 24"/>
                <a:gd name="T2" fmla="*/ 0 w 26"/>
                <a:gd name="T3" fmla="*/ 23 h 24"/>
                <a:gd name="T4" fmla="*/ 23 w 26"/>
                <a:gd name="T5" fmla="*/ 0 h 24"/>
                <a:gd name="T6" fmla="*/ 23 w 26"/>
                <a:gd name="T7" fmla="*/ 23 h 24"/>
              </a:gdLst>
              <a:ahLst/>
              <a:cxnLst>
                <a:cxn ang="0">
                  <a:pos x="T0" y="T1"/>
                </a:cxn>
                <a:cxn ang="0">
                  <a:pos x="T2" y="T3"/>
                </a:cxn>
                <a:cxn ang="0">
                  <a:pos x="T4" y="T5"/>
                </a:cxn>
                <a:cxn ang="0">
                  <a:pos x="T6" y="T7"/>
                </a:cxn>
              </a:cxnLst>
              <a:rect l="0" t="0" r="r" b="b"/>
              <a:pathLst>
                <a:path w="26" h="24">
                  <a:moveTo>
                    <a:pt x="23" y="23"/>
                  </a:moveTo>
                  <a:cubicBezTo>
                    <a:pt x="16" y="23"/>
                    <a:pt x="8" y="23"/>
                    <a:pt x="0" y="23"/>
                  </a:cubicBezTo>
                  <a:cubicBezTo>
                    <a:pt x="8" y="15"/>
                    <a:pt x="16" y="8"/>
                    <a:pt x="23" y="0"/>
                  </a:cubicBezTo>
                  <a:cubicBezTo>
                    <a:pt x="25" y="8"/>
                    <a:pt x="25" y="15"/>
                    <a:pt x="23" y="23"/>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51" name="Forme libre 2350"/>
            <p:cNvSpPr>
              <a:spLocks noChangeArrowheads="1"/>
            </p:cNvSpPr>
            <p:nvPr userDrawn="1"/>
          </p:nvSpPr>
          <p:spPr bwMode="auto">
            <a:xfrm>
              <a:off x="2454275" y="2763838"/>
              <a:ext cx="17463" cy="133350"/>
            </a:xfrm>
            <a:custGeom>
              <a:avLst/>
              <a:gdLst>
                <a:gd name="T0" fmla="*/ 10 w 50"/>
                <a:gd name="T1" fmla="*/ 0 h 369"/>
                <a:gd name="T2" fmla="*/ 31 w 50"/>
                <a:gd name="T3" fmla="*/ 368 h 369"/>
                <a:gd name="T4" fmla="*/ 10 w 50"/>
                <a:gd name="T5" fmla="*/ 0 h 369"/>
              </a:gdLst>
              <a:ahLst/>
              <a:cxnLst>
                <a:cxn ang="0">
                  <a:pos x="T0" y="T1"/>
                </a:cxn>
                <a:cxn ang="0">
                  <a:pos x="T2" y="T3"/>
                </a:cxn>
                <a:cxn ang="0">
                  <a:pos x="T4" y="T5"/>
                </a:cxn>
              </a:cxnLst>
              <a:rect l="0" t="0" r="r" b="b"/>
              <a:pathLst>
                <a:path w="50" h="369">
                  <a:moveTo>
                    <a:pt x="10" y="0"/>
                  </a:moveTo>
                  <a:cubicBezTo>
                    <a:pt x="49" y="121"/>
                    <a:pt x="32" y="245"/>
                    <a:pt x="31" y="368"/>
                  </a:cubicBezTo>
                  <a:cubicBezTo>
                    <a:pt x="0" y="246"/>
                    <a:pt x="10" y="122"/>
                    <a:pt x="10" y="0"/>
                  </a:cubicBezTo>
                </a:path>
              </a:pathLst>
            </a:custGeom>
            <a:solidFill>
              <a:srgbClr val="34343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52" name="Forme libre 2351"/>
            <p:cNvSpPr>
              <a:spLocks noChangeArrowheads="1"/>
            </p:cNvSpPr>
            <p:nvPr userDrawn="1"/>
          </p:nvSpPr>
          <p:spPr bwMode="auto">
            <a:xfrm>
              <a:off x="2449513" y="2657475"/>
              <a:ext cx="12700" cy="84138"/>
            </a:xfrm>
            <a:custGeom>
              <a:avLst/>
              <a:gdLst>
                <a:gd name="T0" fmla="*/ 1 w 37"/>
                <a:gd name="T1" fmla="*/ 0 h 235"/>
                <a:gd name="T2" fmla="*/ 20 w 37"/>
                <a:gd name="T3" fmla="*/ 234 h 235"/>
                <a:gd name="T4" fmla="*/ 1 w 37"/>
                <a:gd name="T5" fmla="*/ 0 h 235"/>
              </a:gdLst>
              <a:ahLst/>
              <a:cxnLst>
                <a:cxn ang="0">
                  <a:pos x="T0" y="T1"/>
                </a:cxn>
                <a:cxn ang="0">
                  <a:pos x="T2" y="T3"/>
                </a:cxn>
                <a:cxn ang="0">
                  <a:pos x="T4" y="T5"/>
                </a:cxn>
              </a:cxnLst>
              <a:rect l="0" t="0" r="r" b="b"/>
              <a:pathLst>
                <a:path w="37" h="235">
                  <a:moveTo>
                    <a:pt x="1" y="0"/>
                  </a:moveTo>
                  <a:cubicBezTo>
                    <a:pt x="36" y="77"/>
                    <a:pt x="26" y="155"/>
                    <a:pt x="20" y="234"/>
                  </a:cubicBezTo>
                  <a:cubicBezTo>
                    <a:pt x="1" y="156"/>
                    <a:pt x="0" y="78"/>
                    <a:pt x="1" y="0"/>
                  </a:cubicBezTo>
                </a:path>
              </a:pathLst>
            </a:custGeom>
            <a:solidFill>
              <a:srgbClr val="2C2C2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53" name="Forme libre 2352"/>
            <p:cNvSpPr>
              <a:spLocks noChangeArrowheads="1"/>
            </p:cNvSpPr>
            <p:nvPr userDrawn="1"/>
          </p:nvSpPr>
          <p:spPr bwMode="auto">
            <a:xfrm>
              <a:off x="2462213" y="2895600"/>
              <a:ext cx="14287" cy="41275"/>
            </a:xfrm>
            <a:custGeom>
              <a:avLst/>
              <a:gdLst>
                <a:gd name="T0" fmla="*/ 11 w 41"/>
                <a:gd name="T1" fmla="*/ 0 h 115"/>
                <a:gd name="T2" fmla="*/ 12 w 41"/>
                <a:gd name="T3" fmla="*/ 114 h 115"/>
                <a:gd name="T4" fmla="*/ 11 w 41"/>
                <a:gd name="T5" fmla="*/ 0 h 115"/>
              </a:gdLst>
              <a:ahLst/>
              <a:cxnLst>
                <a:cxn ang="0">
                  <a:pos x="T0" y="T1"/>
                </a:cxn>
                <a:cxn ang="0">
                  <a:pos x="T2" y="T3"/>
                </a:cxn>
                <a:cxn ang="0">
                  <a:pos x="T4" y="T5"/>
                </a:cxn>
              </a:cxnLst>
              <a:rect l="0" t="0" r="r" b="b"/>
              <a:pathLst>
                <a:path w="41" h="115">
                  <a:moveTo>
                    <a:pt x="11" y="0"/>
                  </a:moveTo>
                  <a:cubicBezTo>
                    <a:pt x="40" y="38"/>
                    <a:pt x="37" y="76"/>
                    <a:pt x="12" y="114"/>
                  </a:cubicBezTo>
                  <a:cubicBezTo>
                    <a:pt x="0" y="76"/>
                    <a:pt x="3" y="38"/>
                    <a:pt x="11" y="0"/>
                  </a:cubicBezTo>
                </a:path>
              </a:pathLst>
            </a:custGeom>
            <a:solidFill>
              <a:srgbClr val="34343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54" name="Forme libre 2353"/>
            <p:cNvSpPr>
              <a:spLocks noChangeArrowheads="1"/>
            </p:cNvSpPr>
            <p:nvPr userDrawn="1"/>
          </p:nvSpPr>
          <p:spPr bwMode="auto">
            <a:xfrm>
              <a:off x="2433638" y="2944813"/>
              <a:ext cx="7937" cy="17462"/>
            </a:xfrm>
            <a:custGeom>
              <a:avLst/>
              <a:gdLst>
                <a:gd name="T0" fmla="*/ 23 w 24"/>
                <a:gd name="T1" fmla="*/ 46 h 47"/>
                <a:gd name="T2" fmla="*/ 0 w 24"/>
                <a:gd name="T3" fmla="*/ 0 h 47"/>
                <a:gd name="T4" fmla="*/ 23 w 24"/>
                <a:gd name="T5" fmla="*/ 46 h 47"/>
              </a:gdLst>
              <a:ahLst/>
              <a:cxnLst>
                <a:cxn ang="0">
                  <a:pos x="T0" y="T1"/>
                </a:cxn>
                <a:cxn ang="0">
                  <a:pos x="T2" y="T3"/>
                </a:cxn>
                <a:cxn ang="0">
                  <a:pos x="T4" y="T5"/>
                </a:cxn>
              </a:cxnLst>
              <a:rect l="0" t="0" r="r" b="b"/>
              <a:pathLst>
                <a:path w="24" h="47">
                  <a:moveTo>
                    <a:pt x="23" y="46"/>
                  </a:moveTo>
                  <a:cubicBezTo>
                    <a:pt x="11" y="34"/>
                    <a:pt x="2" y="18"/>
                    <a:pt x="0" y="0"/>
                  </a:cubicBezTo>
                  <a:cubicBezTo>
                    <a:pt x="16" y="12"/>
                    <a:pt x="23" y="26"/>
                    <a:pt x="23" y="46"/>
                  </a:cubicBezTo>
                </a:path>
              </a:pathLst>
            </a:custGeom>
            <a:solidFill>
              <a:srgbClr val="72727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55" name="Forme libre 2354"/>
            <p:cNvSpPr>
              <a:spLocks noChangeArrowheads="1"/>
            </p:cNvSpPr>
            <p:nvPr userDrawn="1"/>
          </p:nvSpPr>
          <p:spPr bwMode="auto">
            <a:xfrm>
              <a:off x="2462213" y="2944813"/>
              <a:ext cx="4762" cy="17462"/>
            </a:xfrm>
            <a:custGeom>
              <a:avLst/>
              <a:gdLst>
                <a:gd name="T0" fmla="*/ 12 w 13"/>
                <a:gd name="T1" fmla="*/ 0 h 50"/>
                <a:gd name="T2" fmla="*/ 12 w 13"/>
                <a:gd name="T3" fmla="*/ 49 h 50"/>
                <a:gd name="T4" fmla="*/ 12 w 13"/>
                <a:gd name="T5" fmla="*/ 0 h 50"/>
              </a:gdLst>
              <a:ahLst/>
              <a:cxnLst>
                <a:cxn ang="0">
                  <a:pos x="T0" y="T1"/>
                </a:cxn>
                <a:cxn ang="0">
                  <a:pos x="T2" y="T3"/>
                </a:cxn>
                <a:cxn ang="0">
                  <a:pos x="T4" y="T5"/>
                </a:cxn>
              </a:cxnLst>
              <a:rect l="0" t="0" r="r" b="b"/>
              <a:pathLst>
                <a:path w="13" h="50">
                  <a:moveTo>
                    <a:pt x="12" y="0"/>
                  </a:moveTo>
                  <a:cubicBezTo>
                    <a:pt x="12" y="17"/>
                    <a:pt x="12" y="32"/>
                    <a:pt x="12" y="49"/>
                  </a:cubicBezTo>
                  <a:cubicBezTo>
                    <a:pt x="0" y="34"/>
                    <a:pt x="0" y="17"/>
                    <a:pt x="12" y="0"/>
                  </a:cubicBezTo>
                </a:path>
              </a:pathLst>
            </a:custGeom>
            <a:solidFill>
              <a:srgbClr val="34343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56" name="Forme libre 2355"/>
            <p:cNvSpPr>
              <a:spLocks noChangeArrowheads="1"/>
            </p:cNvSpPr>
            <p:nvPr userDrawn="1"/>
          </p:nvSpPr>
          <p:spPr bwMode="auto">
            <a:xfrm>
              <a:off x="2362200" y="3013075"/>
              <a:ext cx="666750" cy="649288"/>
            </a:xfrm>
            <a:custGeom>
              <a:avLst/>
              <a:gdLst>
                <a:gd name="T0" fmla="*/ 39 w 1852"/>
                <a:gd name="T1" fmla="*/ 181 h 1805"/>
                <a:gd name="T2" fmla="*/ 176 w 1852"/>
                <a:gd name="T3" fmla="*/ 42 h 1805"/>
                <a:gd name="T4" fmla="*/ 472 w 1852"/>
                <a:gd name="T5" fmla="*/ 321 h 1805"/>
                <a:gd name="T6" fmla="*/ 462 w 1852"/>
                <a:gd name="T7" fmla="*/ 402 h 1805"/>
                <a:gd name="T8" fmla="*/ 300 w 1852"/>
                <a:gd name="T9" fmla="*/ 375 h 1805"/>
                <a:gd name="T10" fmla="*/ 294 w 1852"/>
                <a:gd name="T11" fmla="*/ 463 h 1805"/>
                <a:gd name="T12" fmla="*/ 334 w 1852"/>
                <a:gd name="T13" fmla="*/ 470 h 1805"/>
                <a:gd name="T14" fmla="*/ 454 w 1852"/>
                <a:gd name="T15" fmla="*/ 547 h 1805"/>
                <a:gd name="T16" fmla="*/ 284 w 1852"/>
                <a:gd name="T17" fmla="*/ 596 h 1805"/>
                <a:gd name="T18" fmla="*/ 243 w 1852"/>
                <a:gd name="T19" fmla="*/ 608 h 1805"/>
                <a:gd name="T20" fmla="*/ 237 w 1852"/>
                <a:gd name="T21" fmla="*/ 617 h 1805"/>
                <a:gd name="T22" fmla="*/ 242 w 1852"/>
                <a:gd name="T23" fmla="*/ 646 h 1805"/>
                <a:gd name="T24" fmla="*/ 298 w 1852"/>
                <a:gd name="T25" fmla="*/ 674 h 1805"/>
                <a:gd name="T26" fmla="*/ 688 w 1852"/>
                <a:gd name="T27" fmla="*/ 734 h 1805"/>
                <a:gd name="T28" fmla="*/ 665 w 1852"/>
                <a:gd name="T29" fmla="*/ 625 h 1805"/>
                <a:gd name="T30" fmla="*/ 629 w 1852"/>
                <a:gd name="T31" fmla="*/ 588 h 1805"/>
                <a:gd name="T32" fmla="*/ 570 w 1852"/>
                <a:gd name="T33" fmla="*/ 550 h 1805"/>
                <a:gd name="T34" fmla="*/ 546 w 1852"/>
                <a:gd name="T35" fmla="*/ 433 h 1805"/>
                <a:gd name="T36" fmla="*/ 623 w 1852"/>
                <a:gd name="T37" fmla="*/ 422 h 1805"/>
                <a:gd name="T38" fmla="*/ 678 w 1852"/>
                <a:gd name="T39" fmla="*/ 434 h 1805"/>
                <a:gd name="T40" fmla="*/ 753 w 1852"/>
                <a:gd name="T41" fmla="*/ 465 h 1805"/>
                <a:gd name="T42" fmla="*/ 826 w 1852"/>
                <a:gd name="T43" fmla="*/ 504 h 1805"/>
                <a:gd name="T44" fmla="*/ 1152 w 1852"/>
                <a:gd name="T45" fmla="*/ 514 h 1805"/>
                <a:gd name="T46" fmla="*/ 1309 w 1852"/>
                <a:gd name="T47" fmla="*/ 521 h 1805"/>
                <a:gd name="T48" fmla="*/ 1689 w 1852"/>
                <a:gd name="T49" fmla="*/ 517 h 1805"/>
                <a:gd name="T50" fmla="*/ 1741 w 1852"/>
                <a:gd name="T51" fmla="*/ 709 h 1805"/>
                <a:gd name="T52" fmla="*/ 1286 w 1852"/>
                <a:gd name="T53" fmla="*/ 1004 h 1805"/>
                <a:gd name="T54" fmla="*/ 1127 w 1852"/>
                <a:gd name="T55" fmla="*/ 770 h 1805"/>
                <a:gd name="T56" fmla="*/ 1109 w 1852"/>
                <a:gd name="T57" fmla="*/ 750 h 1805"/>
                <a:gd name="T58" fmla="*/ 938 w 1852"/>
                <a:gd name="T59" fmla="*/ 1028 h 1805"/>
                <a:gd name="T60" fmla="*/ 686 w 1852"/>
                <a:gd name="T61" fmla="*/ 1184 h 1805"/>
                <a:gd name="T62" fmla="*/ 979 w 1852"/>
                <a:gd name="T63" fmla="*/ 1277 h 1805"/>
                <a:gd name="T64" fmla="*/ 1286 w 1852"/>
                <a:gd name="T65" fmla="*/ 1202 h 1805"/>
                <a:gd name="T66" fmla="*/ 1172 w 1852"/>
                <a:gd name="T67" fmla="*/ 1520 h 1805"/>
                <a:gd name="T68" fmla="*/ 1188 w 1852"/>
                <a:gd name="T69" fmla="*/ 1798 h 1805"/>
                <a:gd name="T70" fmla="*/ 816 w 1852"/>
                <a:gd name="T71" fmla="*/ 1581 h 1805"/>
                <a:gd name="T72" fmla="*/ 330 w 1852"/>
                <a:gd name="T73" fmla="*/ 1129 h 1805"/>
                <a:gd name="T74" fmla="*/ 84 w 1852"/>
                <a:gd name="T75" fmla="*/ 825 h 1805"/>
                <a:gd name="T76" fmla="*/ 334 w 1852"/>
                <a:gd name="T77" fmla="*/ 470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52" h="1805">
                  <a:moveTo>
                    <a:pt x="16" y="318"/>
                  </a:moveTo>
                  <a:lnTo>
                    <a:pt x="39" y="181"/>
                  </a:lnTo>
                  <a:cubicBezTo>
                    <a:pt x="49" y="141"/>
                    <a:pt x="57" y="100"/>
                    <a:pt x="72" y="62"/>
                  </a:cubicBezTo>
                  <a:cubicBezTo>
                    <a:pt x="95" y="5"/>
                    <a:pt x="133" y="0"/>
                    <a:pt x="176" y="42"/>
                  </a:cubicBezTo>
                  <a:cubicBezTo>
                    <a:pt x="286" y="107"/>
                    <a:pt x="382" y="187"/>
                    <a:pt x="457" y="291"/>
                  </a:cubicBezTo>
                  <a:cubicBezTo>
                    <a:pt x="462" y="301"/>
                    <a:pt x="467" y="310"/>
                    <a:pt x="472" y="321"/>
                  </a:cubicBezTo>
                  <a:cubicBezTo>
                    <a:pt x="476" y="332"/>
                    <a:pt x="480" y="343"/>
                    <a:pt x="480" y="355"/>
                  </a:cubicBezTo>
                  <a:cubicBezTo>
                    <a:pt x="480" y="373"/>
                    <a:pt x="474" y="388"/>
                    <a:pt x="462" y="402"/>
                  </a:cubicBezTo>
                  <a:cubicBezTo>
                    <a:pt x="452" y="410"/>
                    <a:pt x="443" y="414"/>
                    <a:pt x="431" y="417"/>
                  </a:cubicBezTo>
                  <a:cubicBezTo>
                    <a:pt x="376" y="436"/>
                    <a:pt x="350" y="370"/>
                    <a:pt x="300" y="375"/>
                  </a:cubicBezTo>
                  <a:cubicBezTo>
                    <a:pt x="281" y="376"/>
                    <a:pt x="265" y="379"/>
                    <a:pt x="255" y="396"/>
                  </a:cubicBezTo>
                  <a:cubicBezTo>
                    <a:pt x="242" y="434"/>
                    <a:pt x="252" y="457"/>
                    <a:pt x="294" y="463"/>
                  </a:cubicBezTo>
                  <a:cubicBezTo>
                    <a:pt x="304" y="465"/>
                    <a:pt x="315" y="466"/>
                    <a:pt x="327" y="469"/>
                  </a:cubicBezTo>
                  <a:cubicBezTo>
                    <a:pt x="333" y="470"/>
                    <a:pt x="334" y="470"/>
                    <a:pt x="334" y="470"/>
                  </a:cubicBezTo>
                  <a:cubicBezTo>
                    <a:pt x="335" y="470"/>
                    <a:pt x="336" y="470"/>
                    <a:pt x="339" y="471"/>
                  </a:cubicBezTo>
                  <a:cubicBezTo>
                    <a:pt x="390" y="480"/>
                    <a:pt x="465" y="471"/>
                    <a:pt x="454" y="547"/>
                  </a:cubicBezTo>
                  <a:cubicBezTo>
                    <a:pt x="443" y="628"/>
                    <a:pt x="376" y="614"/>
                    <a:pt x="316" y="596"/>
                  </a:cubicBezTo>
                  <a:cubicBezTo>
                    <a:pt x="307" y="593"/>
                    <a:pt x="295" y="599"/>
                    <a:pt x="284" y="596"/>
                  </a:cubicBezTo>
                  <a:cubicBezTo>
                    <a:pt x="277" y="598"/>
                    <a:pt x="268" y="599"/>
                    <a:pt x="260" y="602"/>
                  </a:cubicBezTo>
                  <a:cubicBezTo>
                    <a:pt x="255" y="605"/>
                    <a:pt x="249" y="607"/>
                    <a:pt x="243" y="608"/>
                  </a:cubicBezTo>
                  <a:cubicBezTo>
                    <a:pt x="245" y="608"/>
                    <a:pt x="237" y="611"/>
                    <a:pt x="239" y="611"/>
                  </a:cubicBezTo>
                  <a:cubicBezTo>
                    <a:pt x="240" y="613"/>
                    <a:pt x="235" y="615"/>
                    <a:pt x="237" y="617"/>
                  </a:cubicBezTo>
                  <a:cubicBezTo>
                    <a:pt x="238" y="618"/>
                    <a:pt x="237" y="625"/>
                    <a:pt x="237" y="627"/>
                  </a:cubicBezTo>
                  <a:cubicBezTo>
                    <a:pt x="239" y="634"/>
                    <a:pt x="239" y="640"/>
                    <a:pt x="242" y="646"/>
                  </a:cubicBezTo>
                  <a:cubicBezTo>
                    <a:pt x="246" y="657"/>
                    <a:pt x="254" y="665"/>
                    <a:pt x="265" y="671"/>
                  </a:cubicBezTo>
                  <a:cubicBezTo>
                    <a:pt x="277" y="674"/>
                    <a:pt x="290" y="680"/>
                    <a:pt x="298" y="674"/>
                  </a:cubicBezTo>
                  <a:cubicBezTo>
                    <a:pt x="390" y="596"/>
                    <a:pt x="494" y="628"/>
                    <a:pt x="594" y="640"/>
                  </a:cubicBezTo>
                  <a:cubicBezTo>
                    <a:pt x="629" y="669"/>
                    <a:pt x="678" y="690"/>
                    <a:pt x="688" y="734"/>
                  </a:cubicBezTo>
                  <a:cubicBezTo>
                    <a:pt x="688" y="710"/>
                    <a:pt x="685" y="687"/>
                    <a:pt x="675" y="663"/>
                  </a:cubicBezTo>
                  <a:cubicBezTo>
                    <a:pt x="671" y="651"/>
                    <a:pt x="668" y="637"/>
                    <a:pt x="665" y="625"/>
                  </a:cubicBezTo>
                  <a:cubicBezTo>
                    <a:pt x="660" y="619"/>
                    <a:pt x="655" y="611"/>
                    <a:pt x="649" y="605"/>
                  </a:cubicBezTo>
                  <a:cubicBezTo>
                    <a:pt x="643" y="599"/>
                    <a:pt x="636" y="594"/>
                    <a:pt x="629" y="588"/>
                  </a:cubicBezTo>
                  <a:cubicBezTo>
                    <a:pt x="622" y="584"/>
                    <a:pt x="614" y="578"/>
                    <a:pt x="607" y="573"/>
                  </a:cubicBezTo>
                  <a:lnTo>
                    <a:pt x="570" y="550"/>
                  </a:lnTo>
                  <a:cubicBezTo>
                    <a:pt x="546" y="530"/>
                    <a:pt x="521" y="510"/>
                    <a:pt x="521" y="474"/>
                  </a:cubicBezTo>
                  <a:cubicBezTo>
                    <a:pt x="524" y="457"/>
                    <a:pt x="532" y="443"/>
                    <a:pt x="546" y="433"/>
                  </a:cubicBezTo>
                  <a:cubicBezTo>
                    <a:pt x="555" y="428"/>
                    <a:pt x="565" y="425"/>
                    <a:pt x="576" y="423"/>
                  </a:cubicBezTo>
                  <a:cubicBezTo>
                    <a:pt x="591" y="422"/>
                    <a:pt x="607" y="422"/>
                    <a:pt x="623" y="422"/>
                  </a:cubicBezTo>
                  <a:cubicBezTo>
                    <a:pt x="633" y="422"/>
                    <a:pt x="643" y="422"/>
                    <a:pt x="652" y="423"/>
                  </a:cubicBezTo>
                  <a:cubicBezTo>
                    <a:pt x="662" y="427"/>
                    <a:pt x="669" y="430"/>
                    <a:pt x="678" y="434"/>
                  </a:cubicBezTo>
                  <a:cubicBezTo>
                    <a:pt x="691" y="439"/>
                    <a:pt x="703" y="445"/>
                    <a:pt x="717" y="449"/>
                  </a:cubicBezTo>
                  <a:cubicBezTo>
                    <a:pt x="729" y="454"/>
                    <a:pt x="741" y="459"/>
                    <a:pt x="753" y="465"/>
                  </a:cubicBezTo>
                  <a:cubicBezTo>
                    <a:pt x="765" y="469"/>
                    <a:pt x="778" y="475"/>
                    <a:pt x="790" y="483"/>
                  </a:cubicBezTo>
                  <a:cubicBezTo>
                    <a:pt x="801" y="492"/>
                    <a:pt x="811" y="501"/>
                    <a:pt x="826" y="504"/>
                  </a:cubicBezTo>
                  <a:cubicBezTo>
                    <a:pt x="874" y="510"/>
                    <a:pt x="914" y="471"/>
                    <a:pt x="962" y="480"/>
                  </a:cubicBezTo>
                  <a:cubicBezTo>
                    <a:pt x="1020" y="515"/>
                    <a:pt x="1080" y="541"/>
                    <a:pt x="1152" y="514"/>
                  </a:cubicBezTo>
                  <a:cubicBezTo>
                    <a:pt x="1190" y="498"/>
                    <a:pt x="1233" y="500"/>
                    <a:pt x="1272" y="515"/>
                  </a:cubicBezTo>
                  <a:cubicBezTo>
                    <a:pt x="1285" y="517"/>
                    <a:pt x="1297" y="520"/>
                    <a:pt x="1309" y="521"/>
                  </a:cubicBezTo>
                  <a:cubicBezTo>
                    <a:pt x="1343" y="532"/>
                    <a:pt x="1369" y="509"/>
                    <a:pt x="1399" y="504"/>
                  </a:cubicBezTo>
                  <a:cubicBezTo>
                    <a:pt x="1495" y="529"/>
                    <a:pt x="1589" y="544"/>
                    <a:pt x="1689" y="517"/>
                  </a:cubicBezTo>
                  <a:cubicBezTo>
                    <a:pt x="1749" y="501"/>
                    <a:pt x="1819" y="515"/>
                    <a:pt x="1836" y="588"/>
                  </a:cubicBezTo>
                  <a:cubicBezTo>
                    <a:pt x="1851" y="656"/>
                    <a:pt x="1799" y="689"/>
                    <a:pt x="1741" y="709"/>
                  </a:cubicBezTo>
                  <a:cubicBezTo>
                    <a:pt x="1622" y="703"/>
                    <a:pt x="1523" y="737"/>
                    <a:pt x="1451" y="839"/>
                  </a:cubicBezTo>
                  <a:cubicBezTo>
                    <a:pt x="1407" y="903"/>
                    <a:pt x="1341" y="949"/>
                    <a:pt x="1286" y="1004"/>
                  </a:cubicBezTo>
                  <a:cubicBezTo>
                    <a:pt x="1243" y="1043"/>
                    <a:pt x="1204" y="1059"/>
                    <a:pt x="1169" y="996"/>
                  </a:cubicBezTo>
                  <a:cubicBezTo>
                    <a:pt x="1196" y="914"/>
                    <a:pt x="1188" y="837"/>
                    <a:pt x="1127" y="770"/>
                  </a:cubicBezTo>
                  <a:cubicBezTo>
                    <a:pt x="1117" y="739"/>
                    <a:pt x="1095" y="728"/>
                    <a:pt x="1073" y="721"/>
                  </a:cubicBezTo>
                  <a:cubicBezTo>
                    <a:pt x="1086" y="728"/>
                    <a:pt x="1099" y="736"/>
                    <a:pt x="1109" y="750"/>
                  </a:cubicBezTo>
                  <a:cubicBezTo>
                    <a:pt x="1132" y="834"/>
                    <a:pt x="1066" y="885"/>
                    <a:pt x="1031" y="946"/>
                  </a:cubicBezTo>
                  <a:cubicBezTo>
                    <a:pt x="999" y="972"/>
                    <a:pt x="964" y="995"/>
                    <a:pt x="938" y="1028"/>
                  </a:cubicBezTo>
                  <a:cubicBezTo>
                    <a:pt x="878" y="1053"/>
                    <a:pt x="823" y="1085"/>
                    <a:pt x="759" y="1101"/>
                  </a:cubicBezTo>
                  <a:cubicBezTo>
                    <a:pt x="723" y="1111"/>
                    <a:pt x="678" y="1127"/>
                    <a:pt x="686" y="1184"/>
                  </a:cubicBezTo>
                  <a:cubicBezTo>
                    <a:pt x="736" y="1250"/>
                    <a:pt x="817" y="1266"/>
                    <a:pt x="886" y="1305"/>
                  </a:cubicBezTo>
                  <a:cubicBezTo>
                    <a:pt x="918" y="1323"/>
                    <a:pt x="952" y="1300"/>
                    <a:pt x="979" y="1277"/>
                  </a:cubicBezTo>
                  <a:cubicBezTo>
                    <a:pt x="1025" y="1239"/>
                    <a:pt x="1074" y="1202"/>
                    <a:pt x="1121" y="1164"/>
                  </a:cubicBezTo>
                  <a:cubicBezTo>
                    <a:pt x="1187" y="1132"/>
                    <a:pt x="1249" y="1127"/>
                    <a:pt x="1286" y="1202"/>
                  </a:cubicBezTo>
                  <a:cubicBezTo>
                    <a:pt x="1323" y="1280"/>
                    <a:pt x="1271" y="1326"/>
                    <a:pt x="1211" y="1357"/>
                  </a:cubicBezTo>
                  <a:cubicBezTo>
                    <a:pt x="1129" y="1398"/>
                    <a:pt x="1101" y="1437"/>
                    <a:pt x="1172" y="1520"/>
                  </a:cubicBezTo>
                  <a:cubicBezTo>
                    <a:pt x="1207" y="1561"/>
                    <a:pt x="1227" y="1618"/>
                    <a:pt x="1257" y="1667"/>
                  </a:cubicBezTo>
                  <a:cubicBezTo>
                    <a:pt x="1301" y="1741"/>
                    <a:pt x="1274" y="1789"/>
                    <a:pt x="1188" y="1798"/>
                  </a:cubicBezTo>
                  <a:cubicBezTo>
                    <a:pt x="1114" y="1804"/>
                    <a:pt x="1046" y="1795"/>
                    <a:pt x="990" y="1735"/>
                  </a:cubicBezTo>
                  <a:cubicBezTo>
                    <a:pt x="936" y="1679"/>
                    <a:pt x="856" y="1653"/>
                    <a:pt x="816" y="1581"/>
                  </a:cubicBezTo>
                  <a:cubicBezTo>
                    <a:pt x="776" y="1457"/>
                    <a:pt x="671" y="1387"/>
                    <a:pt x="581" y="1312"/>
                  </a:cubicBezTo>
                  <a:cubicBezTo>
                    <a:pt x="503" y="1247"/>
                    <a:pt x="422" y="1179"/>
                    <a:pt x="330" y="1129"/>
                  </a:cubicBezTo>
                  <a:cubicBezTo>
                    <a:pt x="271" y="1097"/>
                    <a:pt x="220" y="1048"/>
                    <a:pt x="206" y="976"/>
                  </a:cubicBezTo>
                  <a:cubicBezTo>
                    <a:pt x="191" y="904"/>
                    <a:pt x="116" y="885"/>
                    <a:pt x="84" y="825"/>
                  </a:cubicBezTo>
                  <a:cubicBezTo>
                    <a:pt x="0" y="662"/>
                    <a:pt x="6" y="491"/>
                    <a:pt x="16" y="318"/>
                  </a:cubicBezTo>
                  <a:close/>
                  <a:moveTo>
                    <a:pt x="334" y="470"/>
                  </a:moveTo>
                  <a:cubicBezTo>
                    <a:pt x="333" y="469"/>
                    <a:pt x="332" y="469"/>
                    <a:pt x="334" y="470"/>
                  </a:cubicBezTo>
                  <a:close/>
                </a:path>
              </a:pathLst>
            </a:custGeom>
            <a:solidFill>
              <a:srgbClr val="1F1F1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57" name="Forme libre 2356"/>
            <p:cNvSpPr>
              <a:spLocks noChangeArrowheads="1"/>
            </p:cNvSpPr>
            <p:nvPr userDrawn="1"/>
          </p:nvSpPr>
          <p:spPr bwMode="auto">
            <a:xfrm>
              <a:off x="2425700" y="3017838"/>
              <a:ext cx="144463" cy="141287"/>
            </a:xfrm>
            <a:custGeom>
              <a:avLst/>
              <a:gdLst>
                <a:gd name="T0" fmla="*/ 252 w 400"/>
                <a:gd name="T1" fmla="*/ 302 h 393"/>
                <a:gd name="T2" fmla="*/ 0 w 400"/>
                <a:gd name="T3" fmla="*/ 27 h 393"/>
                <a:gd name="T4" fmla="*/ 43 w 400"/>
                <a:gd name="T5" fmla="*/ 16 h 393"/>
                <a:gd name="T6" fmla="*/ 185 w 400"/>
                <a:gd name="T7" fmla="*/ 94 h 393"/>
                <a:gd name="T8" fmla="*/ 272 w 400"/>
                <a:gd name="T9" fmla="*/ 189 h 393"/>
                <a:gd name="T10" fmla="*/ 359 w 400"/>
                <a:gd name="T11" fmla="*/ 283 h 393"/>
                <a:gd name="T12" fmla="*/ 376 w 400"/>
                <a:gd name="T13" fmla="*/ 375 h 393"/>
                <a:gd name="T14" fmla="*/ 328 w 400"/>
                <a:gd name="T15" fmla="*/ 389 h 393"/>
                <a:gd name="T16" fmla="*/ 275 w 400"/>
                <a:gd name="T17" fmla="*/ 326 h 393"/>
                <a:gd name="T18" fmla="*/ 275 w 400"/>
                <a:gd name="T19" fmla="*/ 324 h 393"/>
                <a:gd name="T20" fmla="*/ 252 w 400"/>
                <a:gd name="T21" fmla="*/ 302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0" h="393">
                  <a:moveTo>
                    <a:pt x="252" y="302"/>
                  </a:moveTo>
                  <a:cubicBezTo>
                    <a:pt x="180" y="199"/>
                    <a:pt x="72" y="131"/>
                    <a:pt x="0" y="27"/>
                  </a:cubicBezTo>
                  <a:cubicBezTo>
                    <a:pt x="11" y="4"/>
                    <a:pt x="27" y="0"/>
                    <a:pt x="43" y="16"/>
                  </a:cubicBezTo>
                  <a:cubicBezTo>
                    <a:pt x="82" y="55"/>
                    <a:pt x="133" y="76"/>
                    <a:pt x="185" y="94"/>
                  </a:cubicBezTo>
                  <a:cubicBezTo>
                    <a:pt x="214" y="126"/>
                    <a:pt x="243" y="158"/>
                    <a:pt x="272" y="189"/>
                  </a:cubicBezTo>
                  <a:cubicBezTo>
                    <a:pt x="263" y="254"/>
                    <a:pt x="331" y="250"/>
                    <a:pt x="359" y="283"/>
                  </a:cubicBezTo>
                  <a:cubicBezTo>
                    <a:pt x="382" y="311"/>
                    <a:pt x="399" y="338"/>
                    <a:pt x="376" y="375"/>
                  </a:cubicBezTo>
                  <a:cubicBezTo>
                    <a:pt x="362" y="387"/>
                    <a:pt x="347" y="392"/>
                    <a:pt x="328" y="389"/>
                  </a:cubicBezTo>
                  <a:cubicBezTo>
                    <a:pt x="296" y="379"/>
                    <a:pt x="295" y="346"/>
                    <a:pt x="275" y="326"/>
                  </a:cubicBezTo>
                  <a:lnTo>
                    <a:pt x="275" y="324"/>
                  </a:lnTo>
                  <a:cubicBezTo>
                    <a:pt x="267" y="317"/>
                    <a:pt x="260" y="309"/>
                    <a:pt x="252" y="302"/>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58" name="Forme libre 2357"/>
            <p:cNvSpPr>
              <a:spLocks noChangeArrowheads="1"/>
            </p:cNvSpPr>
            <p:nvPr userDrawn="1"/>
          </p:nvSpPr>
          <p:spPr bwMode="auto">
            <a:xfrm>
              <a:off x="1215353" y="4711534"/>
              <a:ext cx="106363" cy="287338"/>
            </a:xfrm>
            <a:custGeom>
              <a:avLst/>
              <a:gdLst>
                <a:gd name="T0" fmla="*/ 0 w 296"/>
                <a:gd name="T1" fmla="*/ 234 h 798"/>
                <a:gd name="T2" fmla="*/ 73 w 296"/>
                <a:gd name="T3" fmla="*/ 345 h 798"/>
                <a:gd name="T4" fmla="*/ 127 w 296"/>
                <a:gd name="T5" fmla="*/ 443 h 798"/>
                <a:gd name="T6" fmla="*/ 109 w 296"/>
                <a:gd name="T7" fmla="*/ 258 h 798"/>
                <a:gd name="T8" fmla="*/ 112 w 296"/>
                <a:gd name="T9" fmla="*/ 82 h 798"/>
                <a:gd name="T10" fmla="*/ 179 w 296"/>
                <a:gd name="T11" fmla="*/ 0 h 798"/>
                <a:gd name="T12" fmla="*/ 295 w 296"/>
                <a:gd name="T13" fmla="*/ 255 h 798"/>
                <a:gd name="T14" fmla="*/ 168 w 296"/>
                <a:gd name="T15" fmla="*/ 376 h 798"/>
                <a:gd name="T16" fmla="*/ 254 w 296"/>
                <a:gd name="T17" fmla="*/ 736 h 798"/>
                <a:gd name="T18" fmla="*/ 249 w 296"/>
                <a:gd name="T19" fmla="*/ 759 h 798"/>
                <a:gd name="T20" fmla="*/ 182 w 296"/>
                <a:gd name="T21" fmla="*/ 715 h 798"/>
                <a:gd name="T22" fmla="*/ 133 w 296"/>
                <a:gd name="T23" fmla="*/ 591 h 798"/>
                <a:gd name="T24" fmla="*/ 44 w 296"/>
                <a:gd name="T25" fmla="*/ 395 h 798"/>
                <a:gd name="T26" fmla="*/ 0 w 296"/>
                <a:gd name="T27" fmla="*/ 23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6" h="798">
                  <a:moveTo>
                    <a:pt x="0" y="234"/>
                  </a:moveTo>
                  <a:cubicBezTo>
                    <a:pt x="41" y="260"/>
                    <a:pt x="61" y="299"/>
                    <a:pt x="73" y="345"/>
                  </a:cubicBezTo>
                  <a:cubicBezTo>
                    <a:pt x="83" y="380"/>
                    <a:pt x="84" y="421"/>
                    <a:pt x="127" y="443"/>
                  </a:cubicBezTo>
                  <a:cubicBezTo>
                    <a:pt x="162" y="374"/>
                    <a:pt x="86" y="321"/>
                    <a:pt x="109" y="258"/>
                  </a:cubicBezTo>
                  <a:cubicBezTo>
                    <a:pt x="154" y="200"/>
                    <a:pt x="75" y="140"/>
                    <a:pt x="112" y="82"/>
                  </a:cubicBezTo>
                  <a:cubicBezTo>
                    <a:pt x="128" y="50"/>
                    <a:pt x="124" y="0"/>
                    <a:pt x="179" y="0"/>
                  </a:cubicBezTo>
                  <a:cubicBezTo>
                    <a:pt x="243" y="73"/>
                    <a:pt x="243" y="177"/>
                    <a:pt x="295" y="255"/>
                  </a:cubicBezTo>
                  <a:cubicBezTo>
                    <a:pt x="278" y="357"/>
                    <a:pt x="278" y="357"/>
                    <a:pt x="168" y="376"/>
                  </a:cubicBezTo>
                  <a:cubicBezTo>
                    <a:pt x="182" y="499"/>
                    <a:pt x="232" y="614"/>
                    <a:pt x="254" y="736"/>
                  </a:cubicBezTo>
                  <a:cubicBezTo>
                    <a:pt x="252" y="744"/>
                    <a:pt x="251" y="751"/>
                    <a:pt x="249" y="759"/>
                  </a:cubicBezTo>
                  <a:cubicBezTo>
                    <a:pt x="193" y="797"/>
                    <a:pt x="202" y="733"/>
                    <a:pt x="182" y="715"/>
                  </a:cubicBezTo>
                  <a:cubicBezTo>
                    <a:pt x="179" y="667"/>
                    <a:pt x="156" y="631"/>
                    <a:pt x="133" y="591"/>
                  </a:cubicBezTo>
                  <a:cubicBezTo>
                    <a:pt x="96" y="530"/>
                    <a:pt x="73" y="461"/>
                    <a:pt x="44" y="395"/>
                  </a:cubicBezTo>
                  <a:cubicBezTo>
                    <a:pt x="29" y="342"/>
                    <a:pt x="14" y="289"/>
                    <a:pt x="0" y="234"/>
                  </a:cubicBezTo>
                </a:path>
              </a:pathLst>
            </a:custGeom>
            <a:solidFill>
              <a:schemeClr val="accent6">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59" name="Forme libre 2358"/>
            <p:cNvSpPr>
              <a:spLocks noChangeArrowheads="1"/>
            </p:cNvSpPr>
            <p:nvPr userDrawn="1"/>
          </p:nvSpPr>
          <p:spPr bwMode="auto">
            <a:xfrm>
              <a:off x="1266825" y="4973638"/>
              <a:ext cx="66675" cy="85725"/>
            </a:xfrm>
            <a:custGeom>
              <a:avLst/>
              <a:gdLst>
                <a:gd name="T0" fmla="*/ 58 w 186"/>
                <a:gd name="T1" fmla="*/ 0 h 236"/>
                <a:gd name="T2" fmla="*/ 125 w 186"/>
                <a:gd name="T3" fmla="*/ 44 h 236"/>
                <a:gd name="T4" fmla="*/ 150 w 186"/>
                <a:gd name="T5" fmla="*/ 95 h 236"/>
                <a:gd name="T6" fmla="*/ 127 w 186"/>
                <a:gd name="T7" fmla="*/ 177 h 236"/>
                <a:gd name="T8" fmla="*/ 44 w 186"/>
                <a:gd name="T9" fmla="*/ 235 h 236"/>
                <a:gd name="T10" fmla="*/ 58 w 186"/>
                <a:gd name="T11" fmla="*/ 0 h 236"/>
              </a:gdLst>
              <a:ahLst/>
              <a:cxnLst>
                <a:cxn ang="0">
                  <a:pos x="T0" y="T1"/>
                </a:cxn>
                <a:cxn ang="0">
                  <a:pos x="T2" y="T3"/>
                </a:cxn>
                <a:cxn ang="0">
                  <a:pos x="T4" y="T5"/>
                </a:cxn>
                <a:cxn ang="0">
                  <a:pos x="T6" y="T7"/>
                </a:cxn>
                <a:cxn ang="0">
                  <a:pos x="T8" y="T9"/>
                </a:cxn>
                <a:cxn ang="0">
                  <a:pos x="T10" y="T11"/>
                </a:cxn>
              </a:cxnLst>
              <a:rect l="0" t="0" r="r" b="b"/>
              <a:pathLst>
                <a:path w="186" h="236">
                  <a:moveTo>
                    <a:pt x="58" y="0"/>
                  </a:moveTo>
                  <a:cubicBezTo>
                    <a:pt x="78" y="18"/>
                    <a:pt x="98" y="38"/>
                    <a:pt x="125" y="44"/>
                  </a:cubicBezTo>
                  <a:cubicBezTo>
                    <a:pt x="133" y="61"/>
                    <a:pt x="139" y="81"/>
                    <a:pt x="150" y="95"/>
                  </a:cubicBezTo>
                  <a:cubicBezTo>
                    <a:pt x="185" y="136"/>
                    <a:pt x="175" y="163"/>
                    <a:pt x="127" y="177"/>
                  </a:cubicBezTo>
                  <a:cubicBezTo>
                    <a:pt x="93" y="186"/>
                    <a:pt x="69" y="209"/>
                    <a:pt x="44" y="235"/>
                  </a:cubicBezTo>
                  <a:cubicBezTo>
                    <a:pt x="0" y="151"/>
                    <a:pt x="9" y="75"/>
                    <a:pt x="58" y="0"/>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60" name="Forme libre 2359"/>
            <p:cNvSpPr>
              <a:spLocks noChangeArrowheads="1"/>
            </p:cNvSpPr>
            <p:nvPr userDrawn="1"/>
          </p:nvSpPr>
          <p:spPr bwMode="auto">
            <a:xfrm>
              <a:off x="1393825" y="5153025"/>
              <a:ext cx="49213" cy="41275"/>
            </a:xfrm>
            <a:custGeom>
              <a:avLst/>
              <a:gdLst>
                <a:gd name="T0" fmla="*/ 135 w 137"/>
                <a:gd name="T1" fmla="*/ 77 h 114"/>
                <a:gd name="T2" fmla="*/ 136 w 137"/>
                <a:gd name="T3" fmla="*/ 94 h 114"/>
                <a:gd name="T4" fmla="*/ 23 w 137"/>
                <a:gd name="T5" fmla="*/ 0 h 114"/>
                <a:gd name="T6" fmla="*/ 90 w 137"/>
                <a:gd name="T7" fmla="*/ 7 h 114"/>
                <a:gd name="T8" fmla="*/ 121 w 137"/>
                <a:gd name="T9" fmla="*/ 48 h 114"/>
                <a:gd name="T10" fmla="*/ 135 w 137"/>
                <a:gd name="T11" fmla="*/ 77 h 114"/>
              </a:gdLst>
              <a:ahLst/>
              <a:cxnLst>
                <a:cxn ang="0">
                  <a:pos x="T0" y="T1"/>
                </a:cxn>
                <a:cxn ang="0">
                  <a:pos x="T2" y="T3"/>
                </a:cxn>
                <a:cxn ang="0">
                  <a:pos x="T4" y="T5"/>
                </a:cxn>
                <a:cxn ang="0">
                  <a:pos x="T6" y="T7"/>
                </a:cxn>
                <a:cxn ang="0">
                  <a:pos x="T8" y="T9"/>
                </a:cxn>
                <a:cxn ang="0">
                  <a:pos x="T10" y="T11"/>
                </a:cxn>
              </a:cxnLst>
              <a:rect l="0" t="0" r="r" b="b"/>
              <a:pathLst>
                <a:path w="137" h="114">
                  <a:moveTo>
                    <a:pt x="135" y="77"/>
                  </a:moveTo>
                  <a:cubicBezTo>
                    <a:pt x="135" y="83"/>
                    <a:pt x="136" y="88"/>
                    <a:pt x="136" y="94"/>
                  </a:cubicBezTo>
                  <a:cubicBezTo>
                    <a:pt x="22" y="113"/>
                    <a:pt x="0" y="97"/>
                    <a:pt x="23" y="0"/>
                  </a:cubicBezTo>
                  <a:cubicBezTo>
                    <a:pt x="46" y="2"/>
                    <a:pt x="67" y="5"/>
                    <a:pt x="90" y="7"/>
                  </a:cubicBezTo>
                  <a:cubicBezTo>
                    <a:pt x="101" y="20"/>
                    <a:pt x="112" y="34"/>
                    <a:pt x="121" y="48"/>
                  </a:cubicBezTo>
                  <a:cubicBezTo>
                    <a:pt x="124" y="58"/>
                    <a:pt x="131" y="66"/>
                    <a:pt x="135" y="77"/>
                  </a:cubicBezTo>
                </a:path>
              </a:pathLst>
            </a:custGeom>
            <a:solidFill>
              <a:srgbClr val="E4E4E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61" name="Forme libre 2360"/>
            <p:cNvSpPr>
              <a:spLocks noChangeArrowheads="1"/>
            </p:cNvSpPr>
            <p:nvPr userDrawn="1"/>
          </p:nvSpPr>
          <p:spPr bwMode="auto">
            <a:xfrm>
              <a:off x="1468438" y="4799013"/>
              <a:ext cx="107950" cy="225425"/>
            </a:xfrm>
            <a:custGeom>
              <a:avLst/>
              <a:gdLst>
                <a:gd name="T0" fmla="*/ 230 w 300"/>
                <a:gd name="T1" fmla="*/ 26 h 626"/>
                <a:gd name="T2" fmla="*/ 276 w 300"/>
                <a:gd name="T3" fmla="*/ 126 h 626"/>
                <a:gd name="T4" fmla="*/ 299 w 300"/>
                <a:gd name="T5" fmla="*/ 576 h 626"/>
                <a:gd name="T6" fmla="*/ 295 w 300"/>
                <a:gd name="T7" fmla="*/ 591 h 626"/>
                <a:gd name="T8" fmla="*/ 259 w 300"/>
                <a:gd name="T9" fmla="*/ 624 h 626"/>
                <a:gd name="T10" fmla="*/ 227 w 300"/>
                <a:gd name="T11" fmla="*/ 622 h 626"/>
                <a:gd name="T12" fmla="*/ 185 w 300"/>
                <a:gd name="T13" fmla="*/ 599 h 626"/>
                <a:gd name="T14" fmla="*/ 185 w 300"/>
                <a:gd name="T15" fmla="*/ 599 h 626"/>
                <a:gd name="T16" fmla="*/ 159 w 300"/>
                <a:gd name="T17" fmla="*/ 570 h 626"/>
                <a:gd name="T18" fmla="*/ 185 w 300"/>
                <a:gd name="T19" fmla="*/ 370 h 626"/>
                <a:gd name="T20" fmla="*/ 194 w 300"/>
                <a:gd name="T21" fmla="*/ 294 h 626"/>
                <a:gd name="T22" fmla="*/ 123 w 300"/>
                <a:gd name="T23" fmla="*/ 179 h 626"/>
                <a:gd name="T24" fmla="*/ 0 w 300"/>
                <a:gd name="T25" fmla="*/ 28 h 626"/>
                <a:gd name="T26" fmla="*/ 12 w 300"/>
                <a:gd name="T27" fmla="*/ 14 h 626"/>
                <a:gd name="T28" fmla="*/ 102 w 300"/>
                <a:gd name="T29" fmla="*/ 4 h 626"/>
                <a:gd name="T30" fmla="*/ 230 w 300"/>
                <a:gd name="T31" fmla="*/ 2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0" h="626">
                  <a:moveTo>
                    <a:pt x="230" y="26"/>
                  </a:moveTo>
                  <a:cubicBezTo>
                    <a:pt x="262" y="51"/>
                    <a:pt x="273" y="86"/>
                    <a:pt x="276" y="126"/>
                  </a:cubicBezTo>
                  <a:cubicBezTo>
                    <a:pt x="284" y="275"/>
                    <a:pt x="291" y="427"/>
                    <a:pt x="299" y="576"/>
                  </a:cubicBezTo>
                  <a:cubicBezTo>
                    <a:pt x="298" y="581"/>
                    <a:pt x="296" y="587"/>
                    <a:pt x="295" y="591"/>
                  </a:cubicBezTo>
                  <a:cubicBezTo>
                    <a:pt x="287" y="607"/>
                    <a:pt x="276" y="617"/>
                    <a:pt x="259" y="624"/>
                  </a:cubicBezTo>
                  <a:cubicBezTo>
                    <a:pt x="249" y="625"/>
                    <a:pt x="238" y="625"/>
                    <a:pt x="227" y="622"/>
                  </a:cubicBezTo>
                  <a:cubicBezTo>
                    <a:pt x="214" y="614"/>
                    <a:pt x="197" y="611"/>
                    <a:pt x="185" y="599"/>
                  </a:cubicBezTo>
                  <a:lnTo>
                    <a:pt x="185" y="599"/>
                  </a:lnTo>
                  <a:cubicBezTo>
                    <a:pt x="175" y="590"/>
                    <a:pt x="166" y="581"/>
                    <a:pt x="159" y="570"/>
                  </a:cubicBezTo>
                  <a:cubicBezTo>
                    <a:pt x="117" y="497"/>
                    <a:pt x="82" y="425"/>
                    <a:pt x="185" y="370"/>
                  </a:cubicBezTo>
                  <a:cubicBezTo>
                    <a:pt x="224" y="349"/>
                    <a:pt x="232" y="317"/>
                    <a:pt x="194" y="294"/>
                  </a:cubicBezTo>
                  <a:cubicBezTo>
                    <a:pt x="146" y="266"/>
                    <a:pt x="128" y="234"/>
                    <a:pt x="123" y="179"/>
                  </a:cubicBezTo>
                  <a:cubicBezTo>
                    <a:pt x="117" y="106"/>
                    <a:pt x="50" y="72"/>
                    <a:pt x="0" y="28"/>
                  </a:cubicBezTo>
                  <a:cubicBezTo>
                    <a:pt x="4" y="23"/>
                    <a:pt x="7" y="19"/>
                    <a:pt x="12" y="14"/>
                  </a:cubicBezTo>
                  <a:cubicBezTo>
                    <a:pt x="41" y="0"/>
                    <a:pt x="72" y="5"/>
                    <a:pt x="102" y="4"/>
                  </a:cubicBezTo>
                  <a:cubicBezTo>
                    <a:pt x="148" y="5"/>
                    <a:pt x="192" y="5"/>
                    <a:pt x="230" y="26"/>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62" name="Forme libre 2361"/>
            <p:cNvSpPr>
              <a:spLocks noChangeArrowheads="1"/>
            </p:cNvSpPr>
            <p:nvPr userDrawn="1"/>
          </p:nvSpPr>
          <p:spPr bwMode="auto">
            <a:xfrm>
              <a:off x="1409700" y="4895850"/>
              <a:ext cx="125413" cy="117475"/>
            </a:xfrm>
            <a:custGeom>
              <a:avLst/>
              <a:gdLst>
                <a:gd name="T0" fmla="*/ 349 w 350"/>
                <a:gd name="T1" fmla="*/ 102 h 328"/>
                <a:gd name="T2" fmla="*/ 347 w 350"/>
                <a:gd name="T3" fmla="*/ 310 h 328"/>
                <a:gd name="T4" fmla="*/ 97 w 350"/>
                <a:gd name="T5" fmla="*/ 310 h 328"/>
                <a:gd name="T6" fmla="*/ 97 w 350"/>
                <a:gd name="T7" fmla="*/ 310 h 328"/>
                <a:gd name="T8" fmla="*/ 28 w 350"/>
                <a:gd name="T9" fmla="*/ 311 h 328"/>
                <a:gd name="T10" fmla="*/ 28 w 350"/>
                <a:gd name="T11" fmla="*/ 311 h 328"/>
                <a:gd name="T12" fmla="*/ 7 w 350"/>
                <a:gd name="T13" fmla="*/ 311 h 328"/>
                <a:gd name="T14" fmla="*/ 77 w 350"/>
                <a:gd name="T15" fmla="*/ 64 h 328"/>
                <a:gd name="T16" fmla="*/ 199 w 350"/>
                <a:gd name="T17" fmla="*/ 26 h 328"/>
                <a:gd name="T18" fmla="*/ 349 w 350"/>
                <a:gd name="T19" fmla="*/ 10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0" h="328">
                  <a:moveTo>
                    <a:pt x="349" y="102"/>
                  </a:moveTo>
                  <a:cubicBezTo>
                    <a:pt x="332" y="171"/>
                    <a:pt x="332" y="239"/>
                    <a:pt x="347" y="310"/>
                  </a:cubicBezTo>
                  <a:cubicBezTo>
                    <a:pt x="263" y="268"/>
                    <a:pt x="181" y="323"/>
                    <a:pt x="97" y="310"/>
                  </a:cubicBezTo>
                  <a:lnTo>
                    <a:pt x="97" y="310"/>
                  </a:lnTo>
                  <a:cubicBezTo>
                    <a:pt x="74" y="294"/>
                    <a:pt x="51" y="293"/>
                    <a:pt x="28" y="311"/>
                  </a:cubicBezTo>
                  <a:lnTo>
                    <a:pt x="28" y="311"/>
                  </a:lnTo>
                  <a:cubicBezTo>
                    <a:pt x="20" y="327"/>
                    <a:pt x="13" y="327"/>
                    <a:pt x="7" y="311"/>
                  </a:cubicBezTo>
                  <a:cubicBezTo>
                    <a:pt x="0" y="221"/>
                    <a:pt x="52" y="145"/>
                    <a:pt x="77" y="64"/>
                  </a:cubicBezTo>
                  <a:cubicBezTo>
                    <a:pt x="92" y="12"/>
                    <a:pt x="139" y="0"/>
                    <a:pt x="199" y="26"/>
                  </a:cubicBezTo>
                  <a:cubicBezTo>
                    <a:pt x="249" y="47"/>
                    <a:pt x="298" y="76"/>
                    <a:pt x="349" y="102"/>
                  </a:cubicBezTo>
                </a:path>
              </a:pathLst>
            </a:custGeom>
            <a:solidFill>
              <a:srgbClr val="4E4E4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63" name="Forme libre 2362"/>
            <p:cNvSpPr>
              <a:spLocks noChangeArrowheads="1"/>
            </p:cNvSpPr>
            <p:nvPr userDrawn="1"/>
          </p:nvSpPr>
          <p:spPr bwMode="auto">
            <a:xfrm>
              <a:off x="1239838" y="4643438"/>
              <a:ext cx="80962" cy="107950"/>
            </a:xfrm>
            <a:custGeom>
              <a:avLst/>
              <a:gdLst>
                <a:gd name="T0" fmla="*/ 132 w 223"/>
                <a:gd name="T1" fmla="*/ 204 h 299"/>
                <a:gd name="T2" fmla="*/ 88 w 223"/>
                <a:gd name="T3" fmla="*/ 298 h 299"/>
                <a:gd name="T4" fmla="*/ 73 w 223"/>
                <a:gd name="T5" fmla="*/ 293 h 299"/>
                <a:gd name="T6" fmla="*/ 44 w 223"/>
                <a:gd name="T7" fmla="*/ 253 h 299"/>
                <a:gd name="T8" fmla="*/ 32 w 223"/>
                <a:gd name="T9" fmla="*/ 221 h 299"/>
                <a:gd name="T10" fmla="*/ 10 w 223"/>
                <a:gd name="T11" fmla="*/ 87 h 299"/>
                <a:gd name="T12" fmla="*/ 65 w 223"/>
                <a:gd name="T13" fmla="*/ 23 h 299"/>
                <a:gd name="T14" fmla="*/ 109 w 223"/>
                <a:gd name="T15" fmla="*/ 0 h 299"/>
                <a:gd name="T16" fmla="*/ 222 w 223"/>
                <a:gd name="T17" fmla="*/ 230 h 299"/>
                <a:gd name="T18" fmla="*/ 195 w 223"/>
                <a:gd name="T19" fmla="*/ 250 h 299"/>
                <a:gd name="T20" fmla="*/ 184 w 223"/>
                <a:gd name="T21" fmla="*/ 252 h 299"/>
                <a:gd name="T22" fmla="*/ 174 w 223"/>
                <a:gd name="T23" fmla="*/ 249 h 299"/>
                <a:gd name="T24" fmla="*/ 158 w 223"/>
                <a:gd name="T25" fmla="*/ 235 h 299"/>
                <a:gd name="T26" fmla="*/ 154 w 223"/>
                <a:gd name="T27" fmla="*/ 226 h 299"/>
                <a:gd name="T28" fmla="*/ 143 w 223"/>
                <a:gd name="T29" fmla="*/ 208 h 299"/>
                <a:gd name="T30" fmla="*/ 132 w 223"/>
                <a:gd name="T31" fmla="*/ 20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3" h="299">
                  <a:moveTo>
                    <a:pt x="132" y="204"/>
                  </a:moveTo>
                  <a:cubicBezTo>
                    <a:pt x="117" y="235"/>
                    <a:pt x="103" y="266"/>
                    <a:pt x="88" y="298"/>
                  </a:cubicBezTo>
                  <a:cubicBezTo>
                    <a:pt x="84" y="296"/>
                    <a:pt x="77" y="295"/>
                    <a:pt x="73" y="293"/>
                  </a:cubicBezTo>
                  <a:cubicBezTo>
                    <a:pt x="58" y="284"/>
                    <a:pt x="50" y="270"/>
                    <a:pt x="44" y="253"/>
                  </a:cubicBezTo>
                  <a:cubicBezTo>
                    <a:pt x="41" y="243"/>
                    <a:pt x="36" y="232"/>
                    <a:pt x="32" y="221"/>
                  </a:cubicBezTo>
                  <a:cubicBezTo>
                    <a:pt x="0" y="180"/>
                    <a:pt x="7" y="133"/>
                    <a:pt x="10" y="87"/>
                  </a:cubicBezTo>
                  <a:cubicBezTo>
                    <a:pt x="18" y="55"/>
                    <a:pt x="36" y="35"/>
                    <a:pt x="65" y="23"/>
                  </a:cubicBezTo>
                  <a:cubicBezTo>
                    <a:pt x="80" y="15"/>
                    <a:pt x="94" y="7"/>
                    <a:pt x="109" y="0"/>
                  </a:cubicBezTo>
                  <a:cubicBezTo>
                    <a:pt x="164" y="69"/>
                    <a:pt x="204" y="145"/>
                    <a:pt x="222" y="230"/>
                  </a:cubicBezTo>
                  <a:cubicBezTo>
                    <a:pt x="215" y="238"/>
                    <a:pt x="206" y="247"/>
                    <a:pt x="195" y="250"/>
                  </a:cubicBezTo>
                  <a:lnTo>
                    <a:pt x="184" y="252"/>
                  </a:lnTo>
                  <a:lnTo>
                    <a:pt x="174" y="249"/>
                  </a:lnTo>
                  <a:cubicBezTo>
                    <a:pt x="166" y="246"/>
                    <a:pt x="161" y="241"/>
                    <a:pt x="158" y="235"/>
                  </a:cubicBezTo>
                  <a:lnTo>
                    <a:pt x="154" y="226"/>
                  </a:lnTo>
                  <a:cubicBezTo>
                    <a:pt x="151" y="220"/>
                    <a:pt x="148" y="214"/>
                    <a:pt x="143" y="208"/>
                  </a:cubicBezTo>
                  <a:cubicBezTo>
                    <a:pt x="143" y="206"/>
                    <a:pt x="132" y="204"/>
                    <a:pt x="132" y="204"/>
                  </a:cubicBezTo>
                </a:path>
              </a:pathLst>
            </a:custGeom>
            <a:solidFill>
              <a:schemeClr val="accent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64" name="Forme libre 2363"/>
            <p:cNvSpPr>
              <a:spLocks noChangeArrowheads="1"/>
            </p:cNvSpPr>
            <p:nvPr userDrawn="1"/>
          </p:nvSpPr>
          <p:spPr bwMode="auto">
            <a:xfrm>
              <a:off x="1416050" y="5018088"/>
              <a:ext cx="109538" cy="155575"/>
            </a:xfrm>
            <a:custGeom>
              <a:avLst/>
              <a:gdLst>
                <a:gd name="T0" fmla="*/ 15 w 303"/>
                <a:gd name="T1" fmla="*/ 0 h 431"/>
                <a:gd name="T2" fmla="*/ 302 w 303"/>
                <a:gd name="T3" fmla="*/ 415 h 431"/>
                <a:gd name="T4" fmla="*/ 244 w 303"/>
                <a:gd name="T5" fmla="*/ 403 h 431"/>
                <a:gd name="T6" fmla="*/ 78 w 303"/>
                <a:gd name="T7" fmla="*/ 200 h 431"/>
                <a:gd name="T8" fmla="*/ 58 w 303"/>
                <a:gd name="T9" fmla="*/ 174 h 431"/>
                <a:gd name="T10" fmla="*/ 59 w 303"/>
                <a:gd name="T11" fmla="*/ 174 h 431"/>
                <a:gd name="T12" fmla="*/ 10 w 303"/>
                <a:gd name="T13" fmla="*/ 85 h 431"/>
                <a:gd name="T14" fmla="*/ 10 w 303"/>
                <a:gd name="T15" fmla="*/ 84 h 431"/>
                <a:gd name="T16" fmla="*/ 0 w 303"/>
                <a:gd name="T17" fmla="*/ 44 h 431"/>
                <a:gd name="T18" fmla="*/ 0 w 303"/>
                <a:gd name="T19" fmla="*/ 17 h 431"/>
                <a:gd name="T20" fmla="*/ 15 w 303"/>
                <a:gd name="T21" fmla="*/ 0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3" h="431">
                  <a:moveTo>
                    <a:pt x="15" y="0"/>
                  </a:moveTo>
                  <a:cubicBezTo>
                    <a:pt x="100" y="143"/>
                    <a:pt x="194" y="284"/>
                    <a:pt x="302" y="415"/>
                  </a:cubicBezTo>
                  <a:cubicBezTo>
                    <a:pt x="272" y="430"/>
                    <a:pt x="262" y="403"/>
                    <a:pt x="244" y="403"/>
                  </a:cubicBezTo>
                  <a:cubicBezTo>
                    <a:pt x="189" y="336"/>
                    <a:pt x="133" y="267"/>
                    <a:pt x="78" y="200"/>
                  </a:cubicBezTo>
                  <a:cubicBezTo>
                    <a:pt x="71" y="191"/>
                    <a:pt x="62" y="185"/>
                    <a:pt x="58" y="174"/>
                  </a:cubicBezTo>
                  <a:lnTo>
                    <a:pt x="59" y="174"/>
                  </a:lnTo>
                  <a:cubicBezTo>
                    <a:pt x="29" y="152"/>
                    <a:pt x="30" y="113"/>
                    <a:pt x="10" y="85"/>
                  </a:cubicBezTo>
                  <a:lnTo>
                    <a:pt x="10" y="84"/>
                  </a:lnTo>
                  <a:cubicBezTo>
                    <a:pt x="1" y="72"/>
                    <a:pt x="0" y="58"/>
                    <a:pt x="0" y="44"/>
                  </a:cubicBezTo>
                  <a:cubicBezTo>
                    <a:pt x="0" y="35"/>
                    <a:pt x="0" y="26"/>
                    <a:pt x="0" y="17"/>
                  </a:cubicBezTo>
                  <a:cubicBezTo>
                    <a:pt x="0" y="7"/>
                    <a:pt x="4" y="1"/>
                    <a:pt x="15" y="0"/>
                  </a:cubicBezTo>
                </a:path>
              </a:pathLst>
            </a:custGeom>
            <a:solidFill>
              <a:srgbClr val="D5D5D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65" name="Forme libre 2364"/>
            <p:cNvSpPr>
              <a:spLocks noChangeArrowheads="1"/>
            </p:cNvSpPr>
            <p:nvPr userDrawn="1"/>
          </p:nvSpPr>
          <p:spPr bwMode="auto">
            <a:xfrm>
              <a:off x="1285875" y="4714875"/>
              <a:ext cx="41275" cy="93663"/>
            </a:xfrm>
            <a:custGeom>
              <a:avLst/>
              <a:gdLst>
                <a:gd name="T0" fmla="*/ 113 w 116"/>
                <a:gd name="T1" fmla="*/ 258 h 259"/>
                <a:gd name="T2" fmla="*/ 0 w 116"/>
                <a:gd name="T3" fmla="*/ 6 h 259"/>
                <a:gd name="T4" fmla="*/ 0 w 116"/>
                <a:gd name="T5" fmla="*/ 6 h 259"/>
                <a:gd name="T6" fmla="*/ 25 w 116"/>
                <a:gd name="T7" fmla="*/ 6 h 259"/>
                <a:gd name="T8" fmla="*/ 25 w 116"/>
                <a:gd name="T9" fmla="*/ 7 h 259"/>
                <a:gd name="T10" fmla="*/ 48 w 116"/>
                <a:gd name="T11" fmla="*/ 30 h 259"/>
                <a:gd name="T12" fmla="*/ 48 w 116"/>
                <a:gd name="T13" fmla="*/ 30 h 259"/>
                <a:gd name="T14" fmla="*/ 113 w 116"/>
                <a:gd name="T15" fmla="*/ 194 h 259"/>
                <a:gd name="T16" fmla="*/ 113 w 116"/>
                <a:gd name="T17" fmla="*/ 25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259">
                  <a:moveTo>
                    <a:pt x="113" y="258"/>
                  </a:moveTo>
                  <a:cubicBezTo>
                    <a:pt x="19" y="200"/>
                    <a:pt x="5" y="105"/>
                    <a:pt x="0" y="6"/>
                  </a:cubicBezTo>
                  <a:lnTo>
                    <a:pt x="0" y="6"/>
                  </a:lnTo>
                  <a:cubicBezTo>
                    <a:pt x="8" y="0"/>
                    <a:pt x="17" y="0"/>
                    <a:pt x="25" y="6"/>
                  </a:cubicBezTo>
                  <a:lnTo>
                    <a:pt x="25" y="7"/>
                  </a:lnTo>
                  <a:cubicBezTo>
                    <a:pt x="29" y="17"/>
                    <a:pt x="39" y="24"/>
                    <a:pt x="48" y="30"/>
                  </a:cubicBezTo>
                  <a:lnTo>
                    <a:pt x="48" y="30"/>
                  </a:lnTo>
                  <a:cubicBezTo>
                    <a:pt x="109" y="69"/>
                    <a:pt x="77" y="145"/>
                    <a:pt x="113" y="194"/>
                  </a:cubicBezTo>
                  <a:cubicBezTo>
                    <a:pt x="115" y="214"/>
                    <a:pt x="115" y="237"/>
                    <a:pt x="113" y="258"/>
                  </a:cubicBezTo>
                </a:path>
              </a:pathLst>
            </a:custGeom>
            <a:solidFill>
              <a:schemeClr val="accent6">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66" name="Forme libre 2365"/>
            <p:cNvSpPr>
              <a:spLocks noChangeArrowheads="1"/>
            </p:cNvSpPr>
            <p:nvPr userDrawn="1"/>
          </p:nvSpPr>
          <p:spPr bwMode="auto">
            <a:xfrm>
              <a:off x="1304925" y="4725988"/>
              <a:ext cx="26988" cy="58737"/>
            </a:xfrm>
            <a:custGeom>
              <a:avLst/>
              <a:gdLst>
                <a:gd name="T0" fmla="*/ 66 w 76"/>
                <a:gd name="T1" fmla="*/ 163 h 164"/>
                <a:gd name="T2" fmla="*/ 0 w 76"/>
                <a:gd name="T3" fmla="*/ 0 h 164"/>
                <a:gd name="T4" fmla="*/ 43 w 76"/>
                <a:gd name="T5" fmla="*/ 3 h 164"/>
                <a:gd name="T6" fmla="*/ 66 w 76"/>
                <a:gd name="T7" fmla="*/ 163 h 164"/>
              </a:gdLst>
              <a:ahLst/>
              <a:cxnLst>
                <a:cxn ang="0">
                  <a:pos x="T0" y="T1"/>
                </a:cxn>
                <a:cxn ang="0">
                  <a:pos x="T2" y="T3"/>
                </a:cxn>
                <a:cxn ang="0">
                  <a:pos x="T4" y="T5"/>
                </a:cxn>
                <a:cxn ang="0">
                  <a:pos x="T6" y="T7"/>
                </a:cxn>
              </a:cxnLst>
              <a:rect l="0" t="0" r="r" b="b"/>
              <a:pathLst>
                <a:path w="76" h="164">
                  <a:moveTo>
                    <a:pt x="66" y="163"/>
                  </a:moveTo>
                  <a:cubicBezTo>
                    <a:pt x="8" y="124"/>
                    <a:pt x="28" y="52"/>
                    <a:pt x="0" y="0"/>
                  </a:cubicBezTo>
                  <a:cubicBezTo>
                    <a:pt x="14" y="1"/>
                    <a:pt x="28" y="3"/>
                    <a:pt x="43" y="3"/>
                  </a:cubicBezTo>
                  <a:cubicBezTo>
                    <a:pt x="60" y="55"/>
                    <a:pt x="75" y="107"/>
                    <a:pt x="66" y="163"/>
                  </a:cubicBezTo>
                </a:path>
              </a:pathLst>
            </a:custGeom>
            <a:solidFill>
              <a:srgbClr val="89898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67" name="Forme libre 2366"/>
            <p:cNvSpPr>
              <a:spLocks noChangeArrowheads="1"/>
            </p:cNvSpPr>
            <p:nvPr userDrawn="1"/>
          </p:nvSpPr>
          <p:spPr bwMode="auto">
            <a:xfrm>
              <a:off x="1262063" y="4537075"/>
              <a:ext cx="11112" cy="50800"/>
            </a:xfrm>
            <a:custGeom>
              <a:avLst/>
              <a:gdLst>
                <a:gd name="T0" fmla="*/ 2 w 29"/>
                <a:gd name="T1" fmla="*/ 0 h 141"/>
                <a:gd name="T2" fmla="*/ 28 w 29"/>
                <a:gd name="T3" fmla="*/ 116 h 141"/>
                <a:gd name="T4" fmla="*/ 19 w 29"/>
                <a:gd name="T5" fmla="*/ 140 h 141"/>
                <a:gd name="T6" fmla="*/ 2 w 29"/>
                <a:gd name="T7" fmla="*/ 0 h 141"/>
              </a:gdLst>
              <a:ahLst/>
              <a:cxnLst>
                <a:cxn ang="0">
                  <a:pos x="T0" y="T1"/>
                </a:cxn>
                <a:cxn ang="0">
                  <a:pos x="T2" y="T3"/>
                </a:cxn>
                <a:cxn ang="0">
                  <a:pos x="T4" y="T5"/>
                </a:cxn>
                <a:cxn ang="0">
                  <a:pos x="T6" y="T7"/>
                </a:cxn>
              </a:cxnLst>
              <a:rect l="0" t="0" r="r" b="b"/>
              <a:pathLst>
                <a:path w="29" h="141">
                  <a:moveTo>
                    <a:pt x="2" y="0"/>
                  </a:moveTo>
                  <a:cubicBezTo>
                    <a:pt x="26" y="35"/>
                    <a:pt x="23" y="76"/>
                    <a:pt x="28" y="116"/>
                  </a:cubicBezTo>
                  <a:cubicBezTo>
                    <a:pt x="25" y="123"/>
                    <a:pt x="22" y="131"/>
                    <a:pt x="19" y="140"/>
                  </a:cubicBezTo>
                  <a:cubicBezTo>
                    <a:pt x="0" y="96"/>
                    <a:pt x="5" y="47"/>
                    <a:pt x="2" y="0"/>
                  </a:cubicBezTo>
                </a:path>
              </a:pathLst>
            </a:custGeom>
            <a:solidFill>
              <a:srgbClr val="50505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68" name="Forme libre 2367"/>
            <p:cNvSpPr>
              <a:spLocks noChangeArrowheads="1"/>
            </p:cNvSpPr>
            <p:nvPr userDrawn="1"/>
          </p:nvSpPr>
          <p:spPr bwMode="auto">
            <a:xfrm>
              <a:off x="1419225" y="5048250"/>
              <a:ext cx="17463" cy="31750"/>
            </a:xfrm>
            <a:custGeom>
              <a:avLst/>
              <a:gdLst>
                <a:gd name="T0" fmla="*/ 0 w 50"/>
                <a:gd name="T1" fmla="*/ 0 h 90"/>
                <a:gd name="T2" fmla="*/ 49 w 50"/>
                <a:gd name="T3" fmla="*/ 89 h 90"/>
                <a:gd name="T4" fmla="*/ 0 w 50"/>
                <a:gd name="T5" fmla="*/ 0 h 90"/>
              </a:gdLst>
              <a:ahLst/>
              <a:cxnLst>
                <a:cxn ang="0">
                  <a:pos x="T0" y="T1"/>
                </a:cxn>
                <a:cxn ang="0">
                  <a:pos x="T2" y="T3"/>
                </a:cxn>
                <a:cxn ang="0">
                  <a:pos x="T4" y="T5"/>
                </a:cxn>
              </a:cxnLst>
              <a:rect l="0" t="0" r="r" b="b"/>
              <a:pathLst>
                <a:path w="50" h="90">
                  <a:moveTo>
                    <a:pt x="0" y="0"/>
                  </a:moveTo>
                  <a:cubicBezTo>
                    <a:pt x="23" y="26"/>
                    <a:pt x="41" y="55"/>
                    <a:pt x="49" y="89"/>
                  </a:cubicBezTo>
                  <a:cubicBezTo>
                    <a:pt x="15" y="71"/>
                    <a:pt x="0" y="40"/>
                    <a:pt x="0" y="0"/>
                  </a:cubicBezTo>
                </a:path>
              </a:pathLst>
            </a:custGeom>
            <a:solidFill>
              <a:srgbClr val="4E4E4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69" name="Forme libre 2368"/>
            <p:cNvSpPr>
              <a:spLocks noChangeArrowheads="1"/>
            </p:cNvSpPr>
            <p:nvPr userDrawn="1"/>
          </p:nvSpPr>
          <p:spPr bwMode="auto">
            <a:xfrm>
              <a:off x="1271588" y="4618038"/>
              <a:ext cx="9525" cy="25400"/>
            </a:xfrm>
            <a:custGeom>
              <a:avLst/>
              <a:gdLst>
                <a:gd name="T0" fmla="*/ 21 w 26"/>
                <a:gd name="T1" fmla="*/ 70 h 71"/>
                <a:gd name="T2" fmla="*/ 3 w 26"/>
                <a:gd name="T3" fmla="*/ 0 h 71"/>
                <a:gd name="T4" fmla="*/ 21 w 26"/>
                <a:gd name="T5" fmla="*/ 70 h 71"/>
              </a:gdLst>
              <a:ahLst/>
              <a:cxnLst>
                <a:cxn ang="0">
                  <a:pos x="T0" y="T1"/>
                </a:cxn>
                <a:cxn ang="0">
                  <a:pos x="T2" y="T3"/>
                </a:cxn>
                <a:cxn ang="0">
                  <a:pos x="T4" y="T5"/>
                </a:cxn>
              </a:cxnLst>
              <a:rect l="0" t="0" r="r" b="b"/>
              <a:pathLst>
                <a:path w="26" h="71">
                  <a:moveTo>
                    <a:pt x="21" y="70"/>
                  </a:moveTo>
                  <a:cubicBezTo>
                    <a:pt x="6" y="48"/>
                    <a:pt x="0" y="26"/>
                    <a:pt x="3" y="0"/>
                  </a:cubicBezTo>
                  <a:cubicBezTo>
                    <a:pt x="18" y="21"/>
                    <a:pt x="25" y="44"/>
                    <a:pt x="21" y="70"/>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70" name="Forme libre 2369"/>
            <p:cNvSpPr>
              <a:spLocks noChangeArrowheads="1"/>
            </p:cNvSpPr>
            <p:nvPr userDrawn="1"/>
          </p:nvSpPr>
          <p:spPr bwMode="auto">
            <a:xfrm>
              <a:off x="1411288" y="5006975"/>
              <a:ext cx="9525" cy="22225"/>
            </a:xfrm>
            <a:custGeom>
              <a:avLst/>
              <a:gdLst>
                <a:gd name="T0" fmla="*/ 26 w 27"/>
                <a:gd name="T1" fmla="*/ 29 h 62"/>
                <a:gd name="T2" fmla="*/ 20 w 27"/>
                <a:gd name="T3" fmla="*/ 44 h 62"/>
                <a:gd name="T4" fmla="*/ 0 w 27"/>
                <a:gd name="T5" fmla="*/ 46 h 62"/>
                <a:gd name="T6" fmla="*/ 0 w 27"/>
                <a:gd name="T7" fmla="*/ 0 h 62"/>
                <a:gd name="T8" fmla="*/ 21 w 27"/>
                <a:gd name="T9" fmla="*/ 0 h 62"/>
                <a:gd name="T10" fmla="*/ 26 w 27"/>
                <a:gd name="T11" fmla="*/ 29 h 62"/>
              </a:gdLst>
              <a:ahLst/>
              <a:cxnLst>
                <a:cxn ang="0">
                  <a:pos x="T0" y="T1"/>
                </a:cxn>
                <a:cxn ang="0">
                  <a:pos x="T2" y="T3"/>
                </a:cxn>
                <a:cxn ang="0">
                  <a:pos x="T4" y="T5"/>
                </a:cxn>
                <a:cxn ang="0">
                  <a:pos x="T6" y="T7"/>
                </a:cxn>
                <a:cxn ang="0">
                  <a:pos x="T8" y="T9"/>
                </a:cxn>
                <a:cxn ang="0">
                  <a:pos x="T10" y="T11"/>
                </a:cxn>
              </a:cxnLst>
              <a:rect l="0" t="0" r="r" b="b"/>
              <a:pathLst>
                <a:path w="27" h="62">
                  <a:moveTo>
                    <a:pt x="26" y="29"/>
                  </a:moveTo>
                  <a:cubicBezTo>
                    <a:pt x="24" y="35"/>
                    <a:pt x="23" y="39"/>
                    <a:pt x="20" y="44"/>
                  </a:cubicBezTo>
                  <a:cubicBezTo>
                    <a:pt x="14" y="59"/>
                    <a:pt x="8" y="61"/>
                    <a:pt x="0" y="46"/>
                  </a:cubicBezTo>
                  <a:cubicBezTo>
                    <a:pt x="0" y="30"/>
                    <a:pt x="0" y="15"/>
                    <a:pt x="0" y="0"/>
                  </a:cubicBezTo>
                  <a:cubicBezTo>
                    <a:pt x="8" y="0"/>
                    <a:pt x="15" y="0"/>
                    <a:pt x="21" y="0"/>
                  </a:cubicBezTo>
                  <a:cubicBezTo>
                    <a:pt x="23" y="10"/>
                    <a:pt x="24" y="20"/>
                    <a:pt x="26" y="29"/>
                  </a:cubicBezTo>
                </a:path>
              </a:pathLst>
            </a:custGeom>
            <a:solidFill>
              <a:srgbClr val="69696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71" name="Forme libre 2370"/>
            <p:cNvSpPr>
              <a:spLocks noChangeArrowheads="1"/>
            </p:cNvSpPr>
            <p:nvPr userDrawn="1"/>
          </p:nvSpPr>
          <p:spPr bwMode="auto">
            <a:xfrm>
              <a:off x="1411288" y="5027613"/>
              <a:ext cx="7937" cy="20637"/>
            </a:xfrm>
            <a:custGeom>
              <a:avLst/>
              <a:gdLst>
                <a:gd name="T0" fmla="*/ 19 w 23"/>
                <a:gd name="T1" fmla="*/ 12 h 57"/>
                <a:gd name="T2" fmla="*/ 22 w 23"/>
                <a:gd name="T3" fmla="*/ 56 h 57"/>
                <a:gd name="T4" fmla="*/ 0 w 23"/>
                <a:gd name="T5" fmla="*/ 9 h 57"/>
                <a:gd name="T6" fmla="*/ 19 w 23"/>
                <a:gd name="T7" fmla="*/ 12 h 57"/>
              </a:gdLst>
              <a:ahLst/>
              <a:cxnLst>
                <a:cxn ang="0">
                  <a:pos x="T0" y="T1"/>
                </a:cxn>
                <a:cxn ang="0">
                  <a:pos x="T2" y="T3"/>
                </a:cxn>
                <a:cxn ang="0">
                  <a:pos x="T4" y="T5"/>
                </a:cxn>
                <a:cxn ang="0">
                  <a:pos x="T6" y="T7"/>
                </a:cxn>
              </a:cxnLst>
              <a:rect l="0" t="0" r="r" b="b"/>
              <a:pathLst>
                <a:path w="23" h="57">
                  <a:moveTo>
                    <a:pt x="19" y="12"/>
                  </a:moveTo>
                  <a:cubicBezTo>
                    <a:pt x="20" y="27"/>
                    <a:pt x="20" y="41"/>
                    <a:pt x="22" y="56"/>
                  </a:cubicBezTo>
                  <a:cubicBezTo>
                    <a:pt x="14" y="41"/>
                    <a:pt x="8" y="24"/>
                    <a:pt x="0" y="9"/>
                  </a:cubicBezTo>
                  <a:cubicBezTo>
                    <a:pt x="8" y="0"/>
                    <a:pt x="14" y="0"/>
                    <a:pt x="19" y="12"/>
                  </a:cubicBezTo>
                </a:path>
              </a:pathLst>
            </a:custGeom>
            <a:solidFill>
              <a:srgbClr val="4E4E4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72" name="Forme libre 2371"/>
            <p:cNvSpPr>
              <a:spLocks noChangeArrowheads="1"/>
            </p:cNvSpPr>
            <p:nvPr userDrawn="1"/>
          </p:nvSpPr>
          <p:spPr bwMode="auto">
            <a:xfrm>
              <a:off x="1460500" y="4797425"/>
              <a:ext cx="11113" cy="12700"/>
            </a:xfrm>
            <a:custGeom>
              <a:avLst/>
              <a:gdLst>
                <a:gd name="T0" fmla="*/ 0 w 31"/>
                <a:gd name="T1" fmla="*/ 31 h 34"/>
                <a:gd name="T2" fmla="*/ 0 w 31"/>
                <a:gd name="T3" fmla="*/ 11 h 34"/>
                <a:gd name="T4" fmla="*/ 24 w 31"/>
                <a:gd name="T5" fmla="*/ 3 h 34"/>
                <a:gd name="T6" fmla="*/ 24 w 31"/>
                <a:gd name="T7" fmla="*/ 29 h 34"/>
                <a:gd name="T8" fmla="*/ 21 w 31"/>
                <a:gd name="T9" fmla="*/ 33 h 34"/>
                <a:gd name="T10" fmla="*/ 0 w 31"/>
                <a:gd name="T11" fmla="*/ 31 h 34"/>
              </a:gdLst>
              <a:ahLst/>
              <a:cxnLst>
                <a:cxn ang="0">
                  <a:pos x="T0" y="T1"/>
                </a:cxn>
                <a:cxn ang="0">
                  <a:pos x="T2" y="T3"/>
                </a:cxn>
                <a:cxn ang="0">
                  <a:pos x="T4" y="T5"/>
                </a:cxn>
                <a:cxn ang="0">
                  <a:pos x="T6" y="T7"/>
                </a:cxn>
                <a:cxn ang="0">
                  <a:pos x="T8" y="T9"/>
                </a:cxn>
                <a:cxn ang="0">
                  <a:pos x="T10" y="T11"/>
                </a:cxn>
              </a:cxnLst>
              <a:rect l="0" t="0" r="r" b="b"/>
              <a:pathLst>
                <a:path w="31" h="34">
                  <a:moveTo>
                    <a:pt x="0" y="31"/>
                  </a:moveTo>
                  <a:cubicBezTo>
                    <a:pt x="0" y="25"/>
                    <a:pt x="0" y="17"/>
                    <a:pt x="0" y="11"/>
                  </a:cubicBezTo>
                  <a:cubicBezTo>
                    <a:pt x="6" y="3"/>
                    <a:pt x="15" y="0"/>
                    <a:pt x="24" y="3"/>
                  </a:cubicBezTo>
                  <a:cubicBezTo>
                    <a:pt x="30" y="13"/>
                    <a:pt x="30" y="20"/>
                    <a:pt x="24" y="29"/>
                  </a:cubicBezTo>
                  <a:lnTo>
                    <a:pt x="21" y="33"/>
                  </a:lnTo>
                  <a:cubicBezTo>
                    <a:pt x="15" y="31"/>
                    <a:pt x="8" y="31"/>
                    <a:pt x="0" y="31"/>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73" name="Forme libre 2372"/>
            <p:cNvSpPr>
              <a:spLocks noChangeArrowheads="1"/>
            </p:cNvSpPr>
            <p:nvPr userDrawn="1"/>
          </p:nvSpPr>
          <p:spPr bwMode="auto">
            <a:xfrm>
              <a:off x="1411288" y="5022850"/>
              <a:ext cx="7937" cy="9525"/>
            </a:xfrm>
            <a:custGeom>
              <a:avLst/>
              <a:gdLst>
                <a:gd name="T0" fmla="*/ 19 w 23"/>
                <a:gd name="T1" fmla="*/ 26 h 27"/>
                <a:gd name="T2" fmla="*/ 0 w 23"/>
                <a:gd name="T3" fmla="*/ 23 h 27"/>
                <a:gd name="T4" fmla="*/ 2 w 23"/>
                <a:gd name="T5" fmla="*/ 2 h 27"/>
                <a:gd name="T6" fmla="*/ 22 w 23"/>
                <a:gd name="T7" fmla="*/ 0 h 27"/>
                <a:gd name="T8" fmla="*/ 19 w 23"/>
                <a:gd name="T9" fmla="*/ 26 h 27"/>
              </a:gdLst>
              <a:ahLst/>
              <a:cxnLst>
                <a:cxn ang="0">
                  <a:pos x="T0" y="T1"/>
                </a:cxn>
                <a:cxn ang="0">
                  <a:pos x="T2" y="T3"/>
                </a:cxn>
                <a:cxn ang="0">
                  <a:pos x="T4" y="T5"/>
                </a:cxn>
                <a:cxn ang="0">
                  <a:pos x="T6" y="T7"/>
                </a:cxn>
                <a:cxn ang="0">
                  <a:pos x="T8" y="T9"/>
                </a:cxn>
              </a:cxnLst>
              <a:rect l="0" t="0" r="r" b="b"/>
              <a:pathLst>
                <a:path w="23" h="27">
                  <a:moveTo>
                    <a:pt x="19" y="26"/>
                  </a:moveTo>
                  <a:cubicBezTo>
                    <a:pt x="13" y="24"/>
                    <a:pt x="7" y="24"/>
                    <a:pt x="0" y="23"/>
                  </a:cubicBezTo>
                  <a:cubicBezTo>
                    <a:pt x="0" y="15"/>
                    <a:pt x="0" y="8"/>
                    <a:pt x="2" y="2"/>
                  </a:cubicBezTo>
                  <a:cubicBezTo>
                    <a:pt x="8" y="2"/>
                    <a:pt x="16" y="2"/>
                    <a:pt x="22" y="0"/>
                  </a:cubicBezTo>
                  <a:cubicBezTo>
                    <a:pt x="20" y="9"/>
                    <a:pt x="20" y="17"/>
                    <a:pt x="19" y="26"/>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74" name="Forme libre 2373"/>
            <p:cNvSpPr>
              <a:spLocks noChangeArrowheads="1"/>
            </p:cNvSpPr>
            <p:nvPr userDrawn="1"/>
          </p:nvSpPr>
          <p:spPr bwMode="auto">
            <a:xfrm>
              <a:off x="1436688" y="5170488"/>
              <a:ext cx="6350" cy="11112"/>
            </a:xfrm>
            <a:custGeom>
              <a:avLst/>
              <a:gdLst>
                <a:gd name="T0" fmla="*/ 14 w 16"/>
                <a:gd name="T1" fmla="*/ 29 h 30"/>
                <a:gd name="T2" fmla="*/ 0 w 16"/>
                <a:gd name="T3" fmla="*/ 0 h 30"/>
                <a:gd name="T4" fmla="*/ 14 w 16"/>
                <a:gd name="T5" fmla="*/ 29 h 30"/>
              </a:gdLst>
              <a:ahLst/>
              <a:cxnLst>
                <a:cxn ang="0">
                  <a:pos x="T0" y="T1"/>
                </a:cxn>
                <a:cxn ang="0">
                  <a:pos x="T2" y="T3"/>
                </a:cxn>
                <a:cxn ang="0">
                  <a:pos x="T4" y="T5"/>
                </a:cxn>
              </a:cxnLst>
              <a:rect l="0" t="0" r="r" b="b"/>
              <a:pathLst>
                <a:path w="16" h="30">
                  <a:moveTo>
                    <a:pt x="14" y="29"/>
                  </a:moveTo>
                  <a:cubicBezTo>
                    <a:pt x="9" y="20"/>
                    <a:pt x="4" y="9"/>
                    <a:pt x="0" y="0"/>
                  </a:cubicBezTo>
                  <a:cubicBezTo>
                    <a:pt x="10" y="7"/>
                    <a:pt x="15" y="17"/>
                    <a:pt x="14" y="29"/>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75" name="Forme libre 2374"/>
            <p:cNvSpPr>
              <a:spLocks noChangeArrowheads="1"/>
            </p:cNvSpPr>
            <p:nvPr userDrawn="1"/>
          </p:nvSpPr>
          <p:spPr bwMode="auto">
            <a:xfrm>
              <a:off x="1541463" y="5006975"/>
              <a:ext cx="50800" cy="69850"/>
            </a:xfrm>
            <a:custGeom>
              <a:avLst/>
              <a:gdLst>
                <a:gd name="T0" fmla="*/ 31 w 142"/>
                <a:gd name="T1" fmla="*/ 26 h 195"/>
                <a:gd name="T2" fmla="*/ 51 w 142"/>
                <a:gd name="T3" fmla="*/ 20 h 195"/>
                <a:gd name="T4" fmla="*/ 95 w 142"/>
                <a:gd name="T5" fmla="*/ 0 h 195"/>
                <a:gd name="T6" fmla="*/ 95 w 142"/>
                <a:gd name="T7" fmla="*/ 0 h 195"/>
                <a:gd name="T8" fmla="*/ 113 w 142"/>
                <a:gd name="T9" fmla="*/ 160 h 195"/>
                <a:gd name="T10" fmla="*/ 49 w 142"/>
                <a:gd name="T11" fmla="*/ 168 h 195"/>
                <a:gd name="T12" fmla="*/ 0 w 142"/>
                <a:gd name="T13" fmla="*/ 46 h 195"/>
                <a:gd name="T14" fmla="*/ 31 w 142"/>
                <a:gd name="T15" fmla="*/ 26 h 1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195">
                  <a:moveTo>
                    <a:pt x="31" y="26"/>
                  </a:moveTo>
                  <a:cubicBezTo>
                    <a:pt x="37" y="24"/>
                    <a:pt x="45" y="23"/>
                    <a:pt x="51" y="20"/>
                  </a:cubicBezTo>
                  <a:cubicBezTo>
                    <a:pt x="65" y="9"/>
                    <a:pt x="84" y="15"/>
                    <a:pt x="95" y="0"/>
                  </a:cubicBezTo>
                  <a:lnTo>
                    <a:pt x="95" y="0"/>
                  </a:lnTo>
                  <a:cubicBezTo>
                    <a:pt x="141" y="49"/>
                    <a:pt x="110" y="107"/>
                    <a:pt x="113" y="160"/>
                  </a:cubicBezTo>
                  <a:cubicBezTo>
                    <a:pt x="95" y="186"/>
                    <a:pt x="74" y="194"/>
                    <a:pt x="49" y="168"/>
                  </a:cubicBezTo>
                  <a:cubicBezTo>
                    <a:pt x="17" y="133"/>
                    <a:pt x="3" y="91"/>
                    <a:pt x="0" y="46"/>
                  </a:cubicBezTo>
                  <a:cubicBezTo>
                    <a:pt x="8" y="30"/>
                    <a:pt x="22" y="30"/>
                    <a:pt x="31" y="26"/>
                  </a:cubicBez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76" name="Forme libre 2375"/>
            <p:cNvSpPr>
              <a:spLocks noChangeArrowheads="1"/>
            </p:cNvSpPr>
            <p:nvPr userDrawn="1"/>
          </p:nvSpPr>
          <p:spPr bwMode="auto">
            <a:xfrm>
              <a:off x="1444625" y="4979988"/>
              <a:ext cx="92075" cy="41275"/>
            </a:xfrm>
            <a:custGeom>
              <a:avLst/>
              <a:gdLst>
                <a:gd name="T0" fmla="*/ 0 w 255"/>
                <a:gd name="T1" fmla="*/ 72 h 113"/>
                <a:gd name="T2" fmla="*/ 63 w 255"/>
                <a:gd name="T3" fmla="*/ 49 h 113"/>
                <a:gd name="T4" fmla="*/ 251 w 255"/>
                <a:gd name="T5" fmla="*/ 72 h 113"/>
                <a:gd name="T6" fmla="*/ 254 w 255"/>
                <a:gd name="T7" fmla="*/ 94 h 113"/>
                <a:gd name="T8" fmla="*/ 55 w 255"/>
                <a:gd name="T9" fmla="*/ 103 h 113"/>
                <a:gd name="T10" fmla="*/ 0 w 255"/>
                <a:gd name="T11" fmla="*/ 72 h 113"/>
              </a:gdLst>
              <a:ahLst/>
              <a:cxnLst>
                <a:cxn ang="0">
                  <a:pos x="T0" y="T1"/>
                </a:cxn>
                <a:cxn ang="0">
                  <a:pos x="T2" y="T3"/>
                </a:cxn>
                <a:cxn ang="0">
                  <a:pos x="T4" y="T5"/>
                </a:cxn>
                <a:cxn ang="0">
                  <a:pos x="T6" y="T7"/>
                </a:cxn>
                <a:cxn ang="0">
                  <a:pos x="T8" y="T9"/>
                </a:cxn>
                <a:cxn ang="0">
                  <a:pos x="T10" y="T11"/>
                </a:cxn>
              </a:cxnLst>
              <a:rect l="0" t="0" r="r" b="b"/>
              <a:pathLst>
                <a:path w="255" h="113">
                  <a:moveTo>
                    <a:pt x="0" y="72"/>
                  </a:moveTo>
                  <a:cubicBezTo>
                    <a:pt x="21" y="65"/>
                    <a:pt x="46" y="62"/>
                    <a:pt x="63" y="49"/>
                  </a:cubicBezTo>
                  <a:cubicBezTo>
                    <a:pt x="133" y="0"/>
                    <a:pt x="194" y="11"/>
                    <a:pt x="251" y="72"/>
                  </a:cubicBezTo>
                  <a:cubicBezTo>
                    <a:pt x="252" y="80"/>
                    <a:pt x="252" y="86"/>
                    <a:pt x="254" y="94"/>
                  </a:cubicBezTo>
                  <a:cubicBezTo>
                    <a:pt x="188" y="101"/>
                    <a:pt x="121" y="80"/>
                    <a:pt x="55" y="103"/>
                  </a:cubicBezTo>
                  <a:cubicBezTo>
                    <a:pt x="31" y="112"/>
                    <a:pt x="14" y="92"/>
                    <a:pt x="0" y="72"/>
                  </a:cubicBezTo>
                </a:path>
              </a:pathLst>
            </a:custGeom>
            <a:solidFill>
              <a:srgbClr val="69696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77" name="Forme libre 2376"/>
            <p:cNvSpPr>
              <a:spLocks noChangeArrowheads="1"/>
            </p:cNvSpPr>
            <p:nvPr userDrawn="1"/>
          </p:nvSpPr>
          <p:spPr bwMode="auto">
            <a:xfrm>
              <a:off x="1419225" y="5000625"/>
              <a:ext cx="25400" cy="7938"/>
            </a:xfrm>
            <a:custGeom>
              <a:avLst/>
              <a:gdLst>
                <a:gd name="T0" fmla="*/ 0 w 70"/>
                <a:gd name="T1" fmla="*/ 19 h 20"/>
                <a:gd name="T2" fmla="*/ 69 w 70"/>
                <a:gd name="T3" fmla="*/ 17 h 20"/>
                <a:gd name="T4" fmla="*/ 0 w 70"/>
                <a:gd name="T5" fmla="*/ 19 h 20"/>
              </a:gdLst>
              <a:ahLst/>
              <a:cxnLst>
                <a:cxn ang="0">
                  <a:pos x="T0" y="T1"/>
                </a:cxn>
                <a:cxn ang="0">
                  <a:pos x="T2" y="T3"/>
                </a:cxn>
                <a:cxn ang="0">
                  <a:pos x="T4" y="T5"/>
                </a:cxn>
              </a:cxnLst>
              <a:rect l="0" t="0" r="r" b="b"/>
              <a:pathLst>
                <a:path w="70" h="20">
                  <a:moveTo>
                    <a:pt x="0" y="19"/>
                  </a:moveTo>
                  <a:cubicBezTo>
                    <a:pt x="23" y="0"/>
                    <a:pt x="45" y="0"/>
                    <a:pt x="69" y="17"/>
                  </a:cubicBezTo>
                  <a:cubicBezTo>
                    <a:pt x="46" y="19"/>
                    <a:pt x="23" y="19"/>
                    <a:pt x="0" y="19"/>
                  </a:cubicBezTo>
                </a:path>
              </a:pathLst>
            </a:custGeom>
            <a:solidFill>
              <a:srgbClr val="69696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78" name="Forme libre 2377"/>
            <p:cNvSpPr>
              <a:spLocks noChangeArrowheads="1"/>
            </p:cNvSpPr>
            <p:nvPr userDrawn="1"/>
          </p:nvSpPr>
          <p:spPr bwMode="auto">
            <a:xfrm>
              <a:off x="1535113" y="5014913"/>
              <a:ext cx="17462" cy="7937"/>
            </a:xfrm>
            <a:custGeom>
              <a:avLst/>
              <a:gdLst>
                <a:gd name="T0" fmla="*/ 49 w 50"/>
                <a:gd name="T1" fmla="*/ 5 h 24"/>
                <a:gd name="T2" fmla="*/ 21 w 50"/>
                <a:gd name="T3" fmla="*/ 23 h 24"/>
                <a:gd name="T4" fmla="*/ 0 w 50"/>
                <a:gd name="T5" fmla="*/ 0 h 24"/>
                <a:gd name="T6" fmla="*/ 49 w 50"/>
                <a:gd name="T7" fmla="*/ 5 h 24"/>
              </a:gdLst>
              <a:ahLst/>
              <a:cxnLst>
                <a:cxn ang="0">
                  <a:pos x="T0" y="T1"/>
                </a:cxn>
                <a:cxn ang="0">
                  <a:pos x="T2" y="T3"/>
                </a:cxn>
                <a:cxn ang="0">
                  <a:pos x="T4" y="T5"/>
                </a:cxn>
                <a:cxn ang="0">
                  <a:pos x="T6" y="T7"/>
                </a:cxn>
              </a:cxnLst>
              <a:rect l="0" t="0" r="r" b="b"/>
              <a:pathLst>
                <a:path w="50" h="24">
                  <a:moveTo>
                    <a:pt x="49" y="5"/>
                  </a:moveTo>
                  <a:cubicBezTo>
                    <a:pt x="40" y="11"/>
                    <a:pt x="31" y="17"/>
                    <a:pt x="21" y="23"/>
                  </a:cubicBezTo>
                  <a:cubicBezTo>
                    <a:pt x="14" y="15"/>
                    <a:pt x="8" y="8"/>
                    <a:pt x="0" y="0"/>
                  </a:cubicBezTo>
                  <a:cubicBezTo>
                    <a:pt x="17" y="2"/>
                    <a:pt x="34" y="3"/>
                    <a:pt x="49" y="5"/>
                  </a:cubicBezTo>
                </a:path>
              </a:pathLst>
            </a:custGeom>
            <a:solidFill>
              <a:srgbClr val="69696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79" name="Forme libre 2378"/>
            <p:cNvSpPr>
              <a:spLocks noChangeArrowheads="1"/>
            </p:cNvSpPr>
            <p:nvPr userDrawn="1"/>
          </p:nvSpPr>
          <p:spPr bwMode="auto">
            <a:xfrm>
              <a:off x="1955800" y="6032500"/>
              <a:ext cx="571500" cy="606425"/>
            </a:xfrm>
            <a:custGeom>
              <a:avLst/>
              <a:gdLst>
                <a:gd name="T0" fmla="*/ 1533 w 1586"/>
                <a:gd name="T1" fmla="*/ 610 h 1686"/>
                <a:gd name="T2" fmla="*/ 1576 w 1586"/>
                <a:gd name="T3" fmla="*/ 1112 h 1686"/>
                <a:gd name="T4" fmla="*/ 1463 w 1586"/>
                <a:gd name="T5" fmla="*/ 1091 h 1686"/>
                <a:gd name="T6" fmla="*/ 1441 w 1586"/>
                <a:gd name="T7" fmla="*/ 1089 h 1686"/>
                <a:gd name="T8" fmla="*/ 1441 w 1586"/>
                <a:gd name="T9" fmla="*/ 1141 h 1686"/>
                <a:gd name="T10" fmla="*/ 1364 w 1586"/>
                <a:gd name="T11" fmla="*/ 1376 h 1686"/>
                <a:gd name="T12" fmla="*/ 1258 w 1586"/>
                <a:gd name="T13" fmla="*/ 1579 h 1686"/>
                <a:gd name="T14" fmla="*/ 1167 w 1586"/>
                <a:gd name="T15" fmla="*/ 1642 h 1686"/>
                <a:gd name="T16" fmla="*/ 1034 w 1586"/>
                <a:gd name="T17" fmla="*/ 1634 h 1686"/>
                <a:gd name="T18" fmla="*/ 571 w 1586"/>
                <a:gd name="T19" fmla="*/ 1172 h 1686"/>
                <a:gd name="T20" fmla="*/ 319 w 1586"/>
                <a:gd name="T21" fmla="*/ 794 h 1686"/>
                <a:gd name="T22" fmla="*/ 221 w 1586"/>
                <a:gd name="T23" fmla="*/ 704 h 1686"/>
                <a:gd name="T24" fmla="*/ 175 w 1586"/>
                <a:gd name="T25" fmla="*/ 625 h 1686"/>
                <a:gd name="T26" fmla="*/ 136 w 1586"/>
                <a:gd name="T27" fmla="*/ 579 h 1686"/>
                <a:gd name="T28" fmla="*/ 78 w 1586"/>
                <a:gd name="T29" fmla="*/ 457 h 1686"/>
                <a:gd name="T30" fmla="*/ 56 w 1586"/>
                <a:gd name="T31" fmla="*/ 403 h 1686"/>
                <a:gd name="T32" fmla="*/ 46 w 1586"/>
                <a:gd name="T33" fmla="*/ 377 h 1686"/>
                <a:gd name="T34" fmla="*/ 29 w 1586"/>
                <a:gd name="T35" fmla="*/ 339 h 1686"/>
                <a:gd name="T36" fmla="*/ 18 w 1586"/>
                <a:gd name="T37" fmla="*/ 313 h 1686"/>
                <a:gd name="T38" fmla="*/ 6 w 1586"/>
                <a:gd name="T39" fmla="*/ 272 h 1686"/>
                <a:gd name="T40" fmla="*/ 0 w 1586"/>
                <a:gd name="T41" fmla="*/ 243 h 1686"/>
                <a:gd name="T42" fmla="*/ 7 w 1586"/>
                <a:gd name="T43" fmla="*/ 182 h 1686"/>
                <a:gd name="T44" fmla="*/ 9 w 1586"/>
                <a:gd name="T45" fmla="*/ 150 h 1686"/>
                <a:gd name="T46" fmla="*/ 53 w 1586"/>
                <a:gd name="T47" fmla="*/ 71 h 1686"/>
                <a:gd name="T48" fmla="*/ 85 w 1586"/>
                <a:gd name="T49" fmla="*/ 77 h 1686"/>
                <a:gd name="T50" fmla="*/ 130 w 1586"/>
                <a:gd name="T51" fmla="*/ 122 h 1686"/>
                <a:gd name="T52" fmla="*/ 146 w 1586"/>
                <a:gd name="T53" fmla="*/ 147 h 1686"/>
                <a:gd name="T54" fmla="*/ 166 w 1586"/>
                <a:gd name="T55" fmla="*/ 184 h 1686"/>
                <a:gd name="T56" fmla="*/ 178 w 1586"/>
                <a:gd name="T57" fmla="*/ 206 h 1686"/>
                <a:gd name="T58" fmla="*/ 189 w 1586"/>
                <a:gd name="T59" fmla="*/ 225 h 1686"/>
                <a:gd name="T60" fmla="*/ 203 w 1586"/>
                <a:gd name="T61" fmla="*/ 235 h 1686"/>
                <a:gd name="T62" fmla="*/ 211 w 1586"/>
                <a:gd name="T63" fmla="*/ 237 h 1686"/>
                <a:gd name="T64" fmla="*/ 220 w 1586"/>
                <a:gd name="T65" fmla="*/ 237 h 1686"/>
                <a:gd name="T66" fmla="*/ 229 w 1586"/>
                <a:gd name="T67" fmla="*/ 237 h 1686"/>
                <a:gd name="T68" fmla="*/ 252 w 1586"/>
                <a:gd name="T69" fmla="*/ 232 h 1686"/>
                <a:gd name="T70" fmla="*/ 519 w 1586"/>
                <a:gd name="T71" fmla="*/ 63 h 1686"/>
                <a:gd name="T72" fmla="*/ 708 w 1586"/>
                <a:gd name="T73" fmla="*/ 55 h 1686"/>
                <a:gd name="T74" fmla="*/ 872 w 1586"/>
                <a:gd name="T75" fmla="*/ 303 h 1686"/>
                <a:gd name="T76" fmla="*/ 898 w 1586"/>
                <a:gd name="T77" fmla="*/ 368 h 1686"/>
                <a:gd name="T78" fmla="*/ 892 w 1586"/>
                <a:gd name="T79" fmla="*/ 451 h 1686"/>
                <a:gd name="T80" fmla="*/ 843 w 1586"/>
                <a:gd name="T81" fmla="*/ 568 h 1686"/>
                <a:gd name="T82" fmla="*/ 857 w 1586"/>
                <a:gd name="T83" fmla="*/ 636 h 1686"/>
                <a:gd name="T84" fmla="*/ 870 w 1586"/>
                <a:gd name="T85" fmla="*/ 675 h 1686"/>
                <a:gd name="T86" fmla="*/ 887 w 1586"/>
                <a:gd name="T87" fmla="*/ 698 h 1686"/>
                <a:gd name="T88" fmla="*/ 928 w 1586"/>
                <a:gd name="T89" fmla="*/ 706 h 1686"/>
                <a:gd name="T90" fmla="*/ 1133 w 1586"/>
                <a:gd name="T91" fmla="*/ 716 h 1686"/>
                <a:gd name="T92" fmla="*/ 1260 w 1586"/>
                <a:gd name="T93" fmla="*/ 651 h 1686"/>
                <a:gd name="T94" fmla="*/ 1440 w 1586"/>
                <a:gd name="T95" fmla="*/ 553 h 1686"/>
                <a:gd name="T96" fmla="*/ 1533 w 1586"/>
                <a:gd name="T97" fmla="*/ 610 h 1686"/>
                <a:gd name="T98" fmla="*/ 1463 w 1586"/>
                <a:gd name="T99" fmla="*/ 1091 h 1686"/>
                <a:gd name="T100" fmla="*/ 1464 w 1586"/>
                <a:gd name="T101" fmla="*/ 1092 h 1686"/>
                <a:gd name="T102" fmla="*/ 1463 w 1586"/>
                <a:gd name="T103" fmla="*/ 1091 h 1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6" h="1686">
                  <a:moveTo>
                    <a:pt x="1533" y="610"/>
                  </a:moveTo>
                  <a:cubicBezTo>
                    <a:pt x="1577" y="775"/>
                    <a:pt x="1585" y="942"/>
                    <a:pt x="1576" y="1112"/>
                  </a:cubicBezTo>
                  <a:cubicBezTo>
                    <a:pt x="1530" y="1146"/>
                    <a:pt x="1501" y="1097"/>
                    <a:pt x="1463" y="1091"/>
                  </a:cubicBezTo>
                  <a:cubicBezTo>
                    <a:pt x="1457" y="1085"/>
                    <a:pt x="1450" y="1085"/>
                    <a:pt x="1441" y="1089"/>
                  </a:cubicBezTo>
                  <a:lnTo>
                    <a:pt x="1441" y="1141"/>
                  </a:lnTo>
                  <a:cubicBezTo>
                    <a:pt x="1452" y="1231"/>
                    <a:pt x="1393" y="1298"/>
                    <a:pt x="1364" y="1376"/>
                  </a:cubicBezTo>
                  <a:cubicBezTo>
                    <a:pt x="1336" y="1448"/>
                    <a:pt x="1290" y="1511"/>
                    <a:pt x="1258" y="1579"/>
                  </a:cubicBezTo>
                  <a:cubicBezTo>
                    <a:pt x="1238" y="1622"/>
                    <a:pt x="1214" y="1646"/>
                    <a:pt x="1167" y="1642"/>
                  </a:cubicBezTo>
                  <a:cubicBezTo>
                    <a:pt x="1119" y="1685"/>
                    <a:pt x="1078" y="1663"/>
                    <a:pt x="1034" y="1634"/>
                  </a:cubicBezTo>
                  <a:cubicBezTo>
                    <a:pt x="847" y="1512"/>
                    <a:pt x="698" y="1353"/>
                    <a:pt x="571" y="1172"/>
                  </a:cubicBezTo>
                  <a:cubicBezTo>
                    <a:pt x="484" y="1048"/>
                    <a:pt x="403" y="921"/>
                    <a:pt x="319" y="794"/>
                  </a:cubicBezTo>
                  <a:cubicBezTo>
                    <a:pt x="258" y="794"/>
                    <a:pt x="252" y="736"/>
                    <a:pt x="221" y="704"/>
                  </a:cubicBezTo>
                  <a:cubicBezTo>
                    <a:pt x="203" y="680"/>
                    <a:pt x="192" y="651"/>
                    <a:pt x="175" y="625"/>
                  </a:cubicBezTo>
                  <a:cubicBezTo>
                    <a:pt x="165" y="608"/>
                    <a:pt x="151" y="593"/>
                    <a:pt x="136" y="579"/>
                  </a:cubicBezTo>
                  <a:cubicBezTo>
                    <a:pt x="111" y="541"/>
                    <a:pt x="101" y="495"/>
                    <a:pt x="78" y="457"/>
                  </a:cubicBezTo>
                  <a:cubicBezTo>
                    <a:pt x="70" y="440"/>
                    <a:pt x="62" y="422"/>
                    <a:pt x="56" y="403"/>
                  </a:cubicBezTo>
                  <a:cubicBezTo>
                    <a:pt x="53" y="394"/>
                    <a:pt x="50" y="387"/>
                    <a:pt x="46" y="377"/>
                  </a:cubicBezTo>
                  <a:cubicBezTo>
                    <a:pt x="41" y="365"/>
                    <a:pt x="35" y="353"/>
                    <a:pt x="29" y="339"/>
                  </a:cubicBezTo>
                  <a:cubicBezTo>
                    <a:pt x="24" y="332"/>
                    <a:pt x="21" y="322"/>
                    <a:pt x="18" y="313"/>
                  </a:cubicBezTo>
                  <a:cubicBezTo>
                    <a:pt x="14" y="300"/>
                    <a:pt x="9" y="286"/>
                    <a:pt x="6" y="272"/>
                  </a:cubicBezTo>
                  <a:cubicBezTo>
                    <a:pt x="3" y="263"/>
                    <a:pt x="1" y="252"/>
                    <a:pt x="0" y="243"/>
                  </a:cubicBezTo>
                  <a:cubicBezTo>
                    <a:pt x="3" y="223"/>
                    <a:pt x="7" y="203"/>
                    <a:pt x="7" y="182"/>
                  </a:cubicBezTo>
                  <a:cubicBezTo>
                    <a:pt x="7" y="171"/>
                    <a:pt x="9" y="161"/>
                    <a:pt x="9" y="150"/>
                  </a:cubicBezTo>
                  <a:cubicBezTo>
                    <a:pt x="11" y="116"/>
                    <a:pt x="12" y="83"/>
                    <a:pt x="53" y="71"/>
                  </a:cubicBezTo>
                  <a:cubicBezTo>
                    <a:pt x="64" y="69"/>
                    <a:pt x="75" y="72"/>
                    <a:pt x="85" y="77"/>
                  </a:cubicBezTo>
                  <a:cubicBezTo>
                    <a:pt x="102" y="90"/>
                    <a:pt x="114" y="107"/>
                    <a:pt x="130" y="122"/>
                  </a:cubicBezTo>
                  <a:cubicBezTo>
                    <a:pt x="136" y="130"/>
                    <a:pt x="142" y="138"/>
                    <a:pt x="146" y="147"/>
                  </a:cubicBezTo>
                  <a:cubicBezTo>
                    <a:pt x="154" y="159"/>
                    <a:pt x="160" y="171"/>
                    <a:pt x="166" y="184"/>
                  </a:cubicBezTo>
                  <a:cubicBezTo>
                    <a:pt x="171" y="191"/>
                    <a:pt x="174" y="199"/>
                    <a:pt x="178" y="206"/>
                  </a:cubicBezTo>
                  <a:cubicBezTo>
                    <a:pt x="182" y="213"/>
                    <a:pt x="185" y="219"/>
                    <a:pt x="189" y="225"/>
                  </a:cubicBezTo>
                  <a:cubicBezTo>
                    <a:pt x="194" y="228"/>
                    <a:pt x="198" y="232"/>
                    <a:pt x="203" y="235"/>
                  </a:cubicBezTo>
                  <a:cubicBezTo>
                    <a:pt x="203" y="234"/>
                    <a:pt x="211" y="239"/>
                    <a:pt x="211" y="237"/>
                  </a:cubicBezTo>
                  <a:cubicBezTo>
                    <a:pt x="211" y="236"/>
                    <a:pt x="218" y="238"/>
                    <a:pt x="220" y="237"/>
                  </a:cubicBezTo>
                  <a:cubicBezTo>
                    <a:pt x="220" y="235"/>
                    <a:pt x="229" y="238"/>
                    <a:pt x="229" y="237"/>
                  </a:cubicBezTo>
                  <a:cubicBezTo>
                    <a:pt x="237" y="234"/>
                    <a:pt x="244" y="232"/>
                    <a:pt x="252" y="232"/>
                  </a:cubicBezTo>
                  <a:cubicBezTo>
                    <a:pt x="365" y="213"/>
                    <a:pt x="421" y="107"/>
                    <a:pt x="519" y="63"/>
                  </a:cubicBezTo>
                  <a:cubicBezTo>
                    <a:pt x="583" y="34"/>
                    <a:pt x="643" y="0"/>
                    <a:pt x="708" y="55"/>
                  </a:cubicBezTo>
                  <a:cubicBezTo>
                    <a:pt x="759" y="139"/>
                    <a:pt x="786" y="242"/>
                    <a:pt x="872" y="303"/>
                  </a:cubicBezTo>
                  <a:cubicBezTo>
                    <a:pt x="884" y="322"/>
                    <a:pt x="893" y="344"/>
                    <a:pt x="898" y="368"/>
                  </a:cubicBezTo>
                  <a:cubicBezTo>
                    <a:pt x="896" y="396"/>
                    <a:pt x="899" y="425"/>
                    <a:pt x="892" y="451"/>
                  </a:cubicBezTo>
                  <a:cubicBezTo>
                    <a:pt x="869" y="487"/>
                    <a:pt x="837" y="519"/>
                    <a:pt x="843" y="568"/>
                  </a:cubicBezTo>
                  <a:cubicBezTo>
                    <a:pt x="843" y="591"/>
                    <a:pt x="843" y="616"/>
                    <a:pt x="857" y="636"/>
                  </a:cubicBezTo>
                  <a:cubicBezTo>
                    <a:pt x="863" y="648"/>
                    <a:pt x="866" y="662"/>
                    <a:pt x="870" y="675"/>
                  </a:cubicBezTo>
                  <a:cubicBezTo>
                    <a:pt x="875" y="684"/>
                    <a:pt x="879" y="692"/>
                    <a:pt x="887" y="698"/>
                  </a:cubicBezTo>
                  <a:cubicBezTo>
                    <a:pt x="901" y="706"/>
                    <a:pt x="921" y="715"/>
                    <a:pt x="928" y="706"/>
                  </a:cubicBezTo>
                  <a:cubicBezTo>
                    <a:pt x="1003" y="610"/>
                    <a:pt x="1069" y="657"/>
                    <a:pt x="1133" y="716"/>
                  </a:cubicBezTo>
                  <a:cubicBezTo>
                    <a:pt x="1208" y="756"/>
                    <a:pt x="1228" y="694"/>
                    <a:pt x="1260" y="651"/>
                  </a:cubicBezTo>
                  <a:cubicBezTo>
                    <a:pt x="1302" y="588"/>
                    <a:pt x="1367" y="561"/>
                    <a:pt x="1440" y="553"/>
                  </a:cubicBezTo>
                  <a:cubicBezTo>
                    <a:pt x="1481" y="556"/>
                    <a:pt x="1506" y="587"/>
                    <a:pt x="1533" y="610"/>
                  </a:cubicBezTo>
                  <a:close/>
                  <a:moveTo>
                    <a:pt x="1463" y="1091"/>
                  </a:moveTo>
                  <a:lnTo>
                    <a:pt x="1464" y="1092"/>
                  </a:lnTo>
                  <a:lnTo>
                    <a:pt x="1463" y="1091"/>
                  </a:lnTo>
                  <a:close/>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80" name="Forme libre 2379"/>
            <p:cNvSpPr>
              <a:spLocks noChangeArrowheads="1"/>
            </p:cNvSpPr>
            <p:nvPr userDrawn="1"/>
          </p:nvSpPr>
          <p:spPr bwMode="auto">
            <a:xfrm>
              <a:off x="1804988" y="5873750"/>
              <a:ext cx="219075" cy="455613"/>
            </a:xfrm>
            <a:custGeom>
              <a:avLst/>
              <a:gdLst>
                <a:gd name="T0" fmla="*/ 530 w 607"/>
                <a:gd name="T1" fmla="*/ 804 h 1266"/>
                <a:gd name="T2" fmla="*/ 534 w 607"/>
                <a:gd name="T3" fmla="*/ 824 h 1266"/>
                <a:gd name="T4" fmla="*/ 556 w 607"/>
                <a:gd name="T5" fmla="*/ 869 h 1266"/>
                <a:gd name="T6" fmla="*/ 606 w 607"/>
                <a:gd name="T7" fmla="*/ 1001 h 1266"/>
                <a:gd name="T8" fmla="*/ 605 w 607"/>
                <a:gd name="T9" fmla="*/ 1016 h 1266"/>
                <a:gd name="T10" fmla="*/ 499 w 607"/>
                <a:gd name="T11" fmla="*/ 1117 h 1266"/>
                <a:gd name="T12" fmla="*/ 406 w 607"/>
                <a:gd name="T13" fmla="*/ 1190 h 1266"/>
                <a:gd name="T14" fmla="*/ 380 w 607"/>
                <a:gd name="T15" fmla="*/ 1260 h 1266"/>
                <a:gd name="T16" fmla="*/ 350 w 607"/>
                <a:gd name="T17" fmla="*/ 1260 h 1266"/>
                <a:gd name="T18" fmla="*/ 351 w 607"/>
                <a:gd name="T19" fmla="*/ 1259 h 1266"/>
                <a:gd name="T20" fmla="*/ 333 w 607"/>
                <a:gd name="T21" fmla="*/ 1236 h 1266"/>
                <a:gd name="T22" fmla="*/ 259 w 607"/>
                <a:gd name="T23" fmla="*/ 1074 h 1266"/>
                <a:gd name="T24" fmla="*/ 102 w 607"/>
                <a:gd name="T25" fmla="*/ 637 h 1266"/>
                <a:gd name="T26" fmla="*/ 21 w 607"/>
                <a:gd name="T27" fmla="*/ 364 h 1266"/>
                <a:gd name="T28" fmla="*/ 61 w 607"/>
                <a:gd name="T29" fmla="*/ 139 h 1266"/>
                <a:gd name="T30" fmla="*/ 81 w 607"/>
                <a:gd name="T31" fmla="*/ 109 h 1266"/>
                <a:gd name="T32" fmla="*/ 105 w 607"/>
                <a:gd name="T33" fmla="*/ 83 h 1266"/>
                <a:gd name="T34" fmla="*/ 292 w 607"/>
                <a:gd name="T35" fmla="*/ 94 h 1266"/>
                <a:gd name="T36" fmla="*/ 356 w 607"/>
                <a:gd name="T37" fmla="*/ 171 h 1266"/>
                <a:gd name="T38" fmla="*/ 363 w 607"/>
                <a:gd name="T39" fmla="*/ 222 h 1266"/>
                <a:gd name="T40" fmla="*/ 318 w 607"/>
                <a:gd name="T41" fmla="*/ 417 h 1266"/>
                <a:gd name="T42" fmla="*/ 426 w 607"/>
                <a:gd name="T43" fmla="*/ 517 h 1266"/>
                <a:gd name="T44" fmla="*/ 466 w 607"/>
                <a:gd name="T45" fmla="*/ 622 h 1266"/>
                <a:gd name="T46" fmla="*/ 466 w 607"/>
                <a:gd name="T47" fmla="*/ 622 h 1266"/>
                <a:gd name="T48" fmla="*/ 489 w 607"/>
                <a:gd name="T49" fmla="*/ 692 h 1266"/>
                <a:gd name="T50" fmla="*/ 493 w 607"/>
                <a:gd name="T51" fmla="*/ 714 h 1266"/>
                <a:gd name="T52" fmla="*/ 513 w 607"/>
                <a:gd name="T53" fmla="*/ 758 h 1266"/>
                <a:gd name="T54" fmla="*/ 513 w 607"/>
                <a:gd name="T55" fmla="*/ 758 h 1266"/>
                <a:gd name="T56" fmla="*/ 530 w 607"/>
                <a:gd name="T57" fmla="*/ 804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7" h="1266">
                  <a:moveTo>
                    <a:pt x="530" y="804"/>
                  </a:moveTo>
                  <a:cubicBezTo>
                    <a:pt x="530" y="810"/>
                    <a:pt x="531" y="817"/>
                    <a:pt x="534" y="824"/>
                  </a:cubicBezTo>
                  <a:cubicBezTo>
                    <a:pt x="547" y="836"/>
                    <a:pt x="542" y="857"/>
                    <a:pt x="556" y="869"/>
                  </a:cubicBezTo>
                  <a:cubicBezTo>
                    <a:pt x="573" y="914"/>
                    <a:pt x="589" y="956"/>
                    <a:pt x="606" y="1001"/>
                  </a:cubicBezTo>
                  <a:cubicBezTo>
                    <a:pt x="606" y="1005"/>
                    <a:pt x="605" y="1011"/>
                    <a:pt x="605" y="1016"/>
                  </a:cubicBezTo>
                  <a:cubicBezTo>
                    <a:pt x="600" y="1123"/>
                    <a:pt x="580" y="1146"/>
                    <a:pt x="499" y="1117"/>
                  </a:cubicBezTo>
                  <a:cubicBezTo>
                    <a:pt x="417" y="1086"/>
                    <a:pt x="392" y="1108"/>
                    <a:pt x="406" y="1190"/>
                  </a:cubicBezTo>
                  <a:cubicBezTo>
                    <a:pt x="411" y="1218"/>
                    <a:pt x="403" y="1242"/>
                    <a:pt x="380" y="1260"/>
                  </a:cubicBezTo>
                  <a:cubicBezTo>
                    <a:pt x="369" y="1265"/>
                    <a:pt x="359" y="1265"/>
                    <a:pt x="350" y="1260"/>
                  </a:cubicBezTo>
                  <a:lnTo>
                    <a:pt x="351" y="1259"/>
                  </a:lnTo>
                  <a:cubicBezTo>
                    <a:pt x="345" y="1251"/>
                    <a:pt x="337" y="1245"/>
                    <a:pt x="333" y="1236"/>
                  </a:cubicBezTo>
                  <a:cubicBezTo>
                    <a:pt x="308" y="1182"/>
                    <a:pt x="284" y="1127"/>
                    <a:pt x="259" y="1074"/>
                  </a:cubicBezTo>
                  <a:cubicBezTo>
                    <a:pt x="220" y="924"/>
                    <a:pt x="162" y="779"/>
                    <a:pt x="102" y="637"/>
                  </a:cubicBezTo>
                  <a:cubicBezTo>
                    <a:pt x="64" y="547"/>
                    <a:pt x="47" y="454"/>
                    <a:pt x="21" y="364"/>
                  </a:cubicBezTo>
                  <a:cubicBezTo>
                    <a:pt x="0" y="286"/>
                    <a:pt x="9" y="207"/>
                    <a:pt x="61" y="139"/>
                  </a:cubicBezTo>
                  <a:cubicBezTo>
                    <a:pt x="67" y="129"/>
                    <a:pt x="73" y="118"/>
                    <a:pt x="81" y="109"/>
                  </a:cubicBezTo>
                  <a:cubicBezTo>
                    <a:pt x="88" y="100"/>
                    <a:pt x="96" y="91"/>
                    <a:pt x="105" y="83"/>
                  </a:cubicBezTo>
                  <a:cubicBezTo>
                    <a:pt x="195" y="0"/>
                    <a:pt x="221" y="0"/>
                    <a:pt x="292" y="94"/>
                  </a:cubicBezTo>
                  <a:cubicBezTo>
                    <a:pt x="311" y="121"/>
                    <a:pt x="336" y="144"/>
                    <a:pt x="356" y="171"/>
                  </a:cubicBezTo>
                  <a:cubicBezTo>
                    <a:pt x="363" y="187"/>
                    <a:pt x="365" y="205"/>
                    <a:pt x="363" y="222"/>
                  </a:cubicBezTo>
                  <a:cubicBezTo>
                    <a:pt x="343" y="286"/>
                    <a:pt x="318" y="347"/>
                    <a:pt x="318" y="417"/>
                  </a:cubicBezTo>
                  <a:cubicBezTo>
                    <a:pt x="318" y="494"/>
                    <a:pt x="350" y="529"/>
                    <a:pt x="426" y="517"/>
                  </a:cubicBezTo>
                  <a:cubicBezTo>
                    <a:pt x="478" y="536"/>
                    <a:pt x="437" y="593"/>
                    <a:pt x="466" y="622"/>
                  </a:cubicBezTo>
                  <a:lnTo>
                    <a:pt x="466" y="622"/>
                  </a:lnTo>
                  <a:cubicBezTo>
                    <a:pt x="487" y="640"/>
                    <a:pt x="469" y="672"/>
                    <a:pt x="489" y="692"/>
                  </a:cubicBezTo>
                  <a:cubicBezTo>
                    <a:pt x="490" y="700"/>
                    <a:pt x="492" y="707"/>
                    <a:pt x="493" y="714"/>
                  </a:cubicBezTo>
                  <a:cubicBezTo>
                    <a:pt x="504" y="727"/>
                    <a:pt x="499" y="747"/>
                    <a:pt x="513" y="758"/>
                  </a:cubicBezTo>
                  <a:lnTo>
                    <a:pt x="513" y="758"/>
                  </a:lnTo>
                  <a:cubicBezTo>
                    <a:pt x="524" y="767"/>
                    <a:pt x="521" y="788"/>
                    <a:pt x="530" y="804"/>
                  </a:cubicBezTo>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81" name="Forme libre 2380"/>
            <p:cNvSpPr>
              <a:spLocks noChangeArrowheads="1"/>
            </p:cNvSpPr>
            <p:nvPr userDrawn="1"/>
          </p:nvSpPr>
          <p:spPr bwMode="auto">
            <a:xfrm>
              <a:off x="1971675" y="6384925"/>
              <a:ext cx="254000" cy="195263"/>
            </a:xfrm>
            <a:custGeom>
              <a:avLst/>
              <a:gdLst>
                <a:gd name="T0" fmla="*/ 226 w 706"/>
                <a:gd name="T1" fmla="*/ 386 h 543"/>
                <a:gd name="T2" fmla="*/ 158 w 706"/>
                <a:gd name="T3" fmla="*/ 317 h 543"/>
                <a:gd name="T4" fmla="*/ 132 w 706"/>
                <a:gd name="T5" fmla="*/ 253 h 543"/>
                <a:gd name="T6" fmla="*/ 21 w 706"/>
                <a:gd name="T7" fmla="*/ 97 h 543"/>
                <a:gd name="T8" fmla="*/ 61 w 706"/>
                <a:gd name="T9" fmla="*/ 16 h 543"/>
                <a:gd name="T10" fmla="*/ 278 w 706"/>
                <a:gd name="T11" fmla="*/ 160 h 543"/>
                <a:gd name="T12" fmla="*/ 420 w 706"/>
                <a:gd name="T13" fmla="*/ 287 h 543"/>
                <a:gd name="T14" fmla="*/ 528 w 706"/>
                <a:gd name="T15" fmla="*/ 314 h 543"/>
                <a:gd name="T16" fmla="*/ 682 w 706"/>
                <a:gd name="T17" fmla="*/ 468 h 543"/>
                <a:gd name="T18" fmla="*/ 618 w 706"/>
                <a:gd name="T19" fmla="*/ 522 h 543"/>
                <a:gd name="T20" fmla="*/ 433 w 706"/>
                <a:gd name="T21" fmla="*/ 461 h 543"/>
                <a:gd name="T22" fmla="*/ 252 w 706"/>
                <a:gd name="T23" fmla="*/ 410 h 543"/>
                <a:gd name="T24" fmla="*/ 250 w 706"/>
                <a:gd name="T25" fmla="*/ 409 h 543"/>
                <a:gd name="T26" fmla="*/ 226 w 706"/>
                <a:gd name="T27" fmla="*/ 38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6" h="543">
                  <a:moveTo>
                    <a:pt x="226" y="386"/>
                  </a:moveTo>
                  <a:cubicBezTo>
                    <a:pt x="207" y="359"/>
                    <a:pt x="186" y="334"/>
                    <a:pt x="158" y="317"/>
                  </a:cubicBezTo>
                  <a:cubicBezTo>
                    <a:pt x="136" y="302"/>
                    <a:pt x="125" y="281"/>
                    <a:pt x="132" y="253"/>
                  </a:cubicBezTo>
                  <a:cubicBezTo>
                    <a:pt x="91" y="204"/>
                    <a:pt x="50" y="155"/>
                    <a:pt x="21" y="97"/>
                  </a:cubicBezTo>
                  <a:cubicBezTo>
                    <a:pt x="0" y="53"/>
                    <a:pt x="9" y="24"/>
                    <a:pt x="61" y="16"/>
                  </a:cubicBezTo>
                  <a:cubicBezTo>
                    <a:pt x="172" y="0"/>
                    <a:pt x="241" y="49"/>
                    <a:pt x="278" y="160"/>
                  </a:cubicBezTo>
                  <a:cubicBezTo>
                    <a:pt x="299" y="226"/>
                    <a:pt x="362" y="256"/>
                    <a:pt x="420" y="287"/>
                  </a:cubicBezTo>
                  <a:cubicBezTo>
                    <a:pt x="453" y="305"/>
                    <a:pt x="493" y="299"/>
                    <a:pt x="528" y="314"/>
                  </a:cubicBezTo>
                  <a:cubicBezTo>
                    <a:pt x="623" y="322"/>
                    <a:pt x="646" y="407"/>
                    <a:pt x="682" y="468"/>
                  </a:cubicBezTo>
                  <a:cubicBezTo>
                    <a:pt x="705" y="507"/>
                    <a:pt x="647" y="511"/>
                    <a:pt x="618" y="522"/>
                  </a:cubicBezTo>
                  <a:cubicBezTo>
                    <a:pt x="543" y="542"/>
                    <a:pt x="478" y="508"/>
                    <a:pt x="433" y="461"/>
                  </a:cubicBezTo>
                  <a:cubicBezTo>
                    <a:pt x="378" y="400"/>
                    <a:pt x="325" y="381"/>
                    <a:pt x="252" y="410"/>
                  </a:cubicBezTo>
                  <a:lnTo>
                    <a:pt x="250" y="409"/>
                  </a:lnTo>
                  <a:cubicBezTo>
                    <a:pt x="242" y="398"/>
                    <a:pt x="235" y="392"/>
                    <a:pt x="226" y="386"/>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82" name="Forme libre 2381"/>
            <p:cNvSpPr>
              <a:spLocks noChangeArrowheads="1"/>
            </p:cNvSpPr>
            <p:nvPr userDrawn="1"/>
          </p:nvSpPr>
          <p:spPr bwMode="auto">
            <a:xfrm>
              <a:off x="1928813" y="6275388"/>
              <a:ext cx="231775" cy="233362"/>
            </a:xfrm>
            <a:custGeom>
              <a:avLst/>
              <a:gdLst>
                <a:gd name="T0" fmla="*/ 645 w 646"/>
                <a:gd name="T1" fmla="*/ 620 h 649"/>
                <a:gd name="T2" fmla="*/ 340 w 646"/>
                <a:gd name="T3" fmla="*/ 518 h 649"/>
                <a:gd name="T4" fmla="*/ 323 w 646"/>
                <a:gd name="T5" fmla="*/ 449 h 649"/>
                <a:gd name="T6" fmla="*/ 265 w 646"/>
                <a:gd name="T7" fmla="*/ 370 h 649"/>
                <a:gd name="T8" fmla="*/ 158 w 646"/>
                <a:gd name="T9" fmla="*/ 364 h 649"/>
                <a:gd name="T10" fmla="*/ 250 w 646"/>
                <a:gd name="T11" fmla="*/ 559 h 649"/>
                <a:gd name="T12" fmla="*/ 163 w 646"/>
                <a:gd name="T13" fmla="*/ 475 h 649"/>
                <a:gd name="T14" fmla="*/ 0 w 646"/>
                <a:gd name="T15" fmla="*/ 144 h 649"/>
                <a:gd name="T16" fmla="*/ 25 w 646"/>
                <a:gd name="T17" fmla="*/ 141 h 649"/>
                <a:gd name="T18" fmla="*/ 38 w 646"/>
                <a:gd name="T19" fmla="*/ 138 h 649"/>
                <a:gd name="T20" fmla="*/ 64 w 646"/>
                <a:gd name="T21" fmla="*/ 135 h 649"/>
                <a:gd name="T22" fmla="*/ 88 w 646"/>
                <a:gd name="T23" fmla="*/ 142 h 649"/>
                <a:gd name="T24" fmla="*/ 106 w 646"/>
                <a:gd name="T25" fmla="*/ 158 h 649"/>
                <a:gd name="T26" fmla="*/ 122 w 646"/>
                <a:gd name="T27" fmla="*/ 174 h 649"/>
                <a:gd name="T28" fmla="*/ 134 w 646"/>
                <a:gd name="T29" fmla="*/ 193 h 649"/>
                <a:gd name="T30" fmla="*/ 138 w 646"/>
                <a:gd name="T31" fmla="*/ 202 h 649"/>
                <a:gd name="T32" fmla="*/ 146 w 646"/>
                <a:gd name="T33" fmla="*/ 220 h 649"/>
                <a:gd name="T34" fmla="*/ 151 w 646"/>
                <a:gd name="T35" fmla="*/ 229 h 649"/>
                <a:gd name="T36" fmla="*/ 164 w 646"/>
                <a:gd name="T37" fmla="*/ 243 h 649"/>
                <a:gd name="T38" fmla="*/ 174 w 646"/>
                <a:gd name="T39" fmla="*/ 248 h 649"/>
                <a:gd name="T40" fmla="*/ 192 w 646"/>
                <a:gd name="T41" fmla="*/ 252 h 649"/>
                <a:gd name="T42" fmla="*/ 212 w 646"/>
                <a:gd name="T43" fmla="*/ 251 h 649"/>
                <a:gd name="T44" fmla="*/ 244 w 646"/>
                <a:gd name="T45" fmla="*/ 252 h 649"/>
                <a:gd name="T46" fmla="*/ 255 w 646"/>
                <a:gd name="T47" fmla="*/ 251 h 649"/>
                <a:gd name="T48" fmla="*/ 265 w 646"/>
                <a:gd name="T49" fmla="*/ 248 h 649"/>
                <a:gd name="T50" fmla="*/ 284 w 646"/>
                <a:gd name="T51" fmla="*/ 234 h 649"/>
                <a:gd name="T52" fmla="*/ 287 w 646"/>
                <a:gd name="T53" fmla="*/ 32 h 649"/>
                <a:gd name="T54" fmla="*/ 323 w 646"/>
                <a:gd name="T55" fmla="*/ 0 h 649"/>
                <a:gd name="T56" fmla="*/ 390 w 646"/>
                <a:gd name="T57" fmla="*/ 118 h 649"/>
                <a:gd name="T58" fmla="*/ 502 w 646"/>
                <a:gd name="T59" fmla="*/ 364 h 649"/>
                <a:gd name="T60" fmla="*/ 591 w 646"/>
                <a:gd name="T61" fmla="*/ 500 h 649"/>
                <a:gd name="T62" fmla="*/ 458 w 646"/>
                <a:gd name="T63" fmla="*/ 478 h 649"/>
                <a:gd name="T64" fmla="*/ 645 w 646"/>
                <a:gd name="T65" fmla="*/ 62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6" h="649">
                  <a:moveTo>
                    <a:pt x="645" y="620"/>
                  </a:moveTo>
                  <a:cubicBezTo>
                    <a:pt x="523" y="648"/>
                    <a:pt x="438" y="565"/>
                    <a:pt x="340" y="518"/>
                  </a:cubicBezTo>
                  <a:cubicBezTo>
                    <a:pt x="311" y="504"/>
                    <a:pt x="313" y="475"/>
                    <a:pt x="323" y="449"/>
                  </a:cubicBezTo>
                  <a:cubicBezTo>
                    <a:pt x="348" y="390"/>
                    <a:pt x="316" y="374"/>
                    <a:pt x="265" y="370"/>
                  </a:cubicBezTo>
                  <a:cubicBezTo>
                    <a:pt x="232" y="368"/>
                    <a:pt x="198" y="365"/>
                    <a:pt x="158" y="364"/>
                  </a:cubicBezTo>
                  <a:cubicBezTo>
                    <a:pt x="155" y="451"/>
                    <a:pt x="241" y="487"/>
                    <a:pt x="250" y="559"/>
                  </a:cubicBezTo>
                  <a:cubicBezTo>
                    <a:pt x="210" y="542"/>
                    <a:pt x="183" y="512"/>
                    <a:pt x="163" y="475"/>
                  </a:cubicBezTo>
                  <a:cubicBezTo>
                    <a:pt x="102" y="368"/>
                    <a:pt x="41" y="260"/>
                    <a:pt x="0" y="144"/>
                  </a:cubicBezTo>
                  <a:cubicBezTo>
                    <a:pt x="9" y="142"/>
                    <a:pt x="16" y="142"/>
                    <a:pt x="25" y="141"/>
                  </a:cubicBezTo>
                  <a:cubicBezTo>
                    <a:pt x="30" y="139"/>
                    <a:pt x="35" y="139"/>
                    <a:pt x="38" y="138"/>
                  </a:cubicBezTo>
                  <a:cubicBezTo>
                    <a:pt x="45" y="135"/>
                    <a:pt x="55" y="133"/>
                    <a:pt x="64" y="135"/>
                  </a:cubicBezTo>
                  <a:cubicBezTo>
                    <a:pt x="73" y="136"/>
                    <a:pt x="80" y="139"/>
                    <a:pt x="88" y="142"/>
                  </a:cubicBezTo>
                  <a:cubicBezTo>
                    <a:pt x="94" y="147"/>
                    <a:pt x="99" y="154"/>
                    <a:pt x="106" y="158"/>
                  </a:cubicBezTo>
                  <a:cubicBezTo>
                    <a:pt x="112" y="163"/>
                    <a:pt x="117" y="168"/>
                    <a:pt x="122" y="174"/>
                  </a:cubicBezTo>
                  <a:cubicBezTo>
                    <a:pt x="126" y="180"/>
                    <a:pt x="131" y="187"/>
                    <a:pt x="134" y="193"/>
                  </a:cubicBezTo>
                  <a:lnTo>
                    <a:pt x="138" y="202"/>
                  </a:lnTo>
                  <a:cubicBezTo>
                    <a:pt x="142" y="208"/>
                    <a:pt x="143" y="214"/>
                    <a:pt x="146" y="220"/>
                  </a:cubicBezTo>
                  <a:lnTo>
                    <a:pt x="151" y="229"/>
                  </a:lnTo>
                  <a:cubicBezTo>
                    <a:pt x="155" y="234"/>
                    <a:pt x="160" y="238"/>
                    <a:pt x="164" y="243"/>
                  </a:cubicBezTo>
                  <a:lnTo>
                    <a:pt x="174" y="248"/>
                  </a:lnTo>
                  <a:cubicBezTo>
                    <a:pt x="180" y="249"/>
                    <a:pt x="186" y="251"/>
                    <a:pt x="192" y="252"/>
                  </a:cubicBezTo>
                  <a:cubicBezTo>
                    <a:pt x="200" y="251"/>
                    <a:pt x="206" y="251"/>
                    <a:pt x="212" y="251"/>
                  </a:cubicBezTo>
                  <a:cubicBezTo>
                    <a:pt x="222" y="249"/>
                    <a:pt x="233" y="251"/>
                    <a:pt x="244" y="252"/>
                  </a:cubicBezTo>
                  <a:cubicBezTo>
                    <a:pt x="244" y="252"/>
                    <a:pt x="255" y="253"/>
                    <a:pt x="255" y="251"/>
                  </a:cubicBezTo>
                  <a:cubicBezTo>
                    <a:pt x="255" y="250"/>
                    <a:pt x="265" y="249"/>
                    <a:pt x="265" y="248"/>
                  </a:cubicBezTo>
                  <a:cubicBezTo>
                    <a:pt x="271" y="243"/>
                    <a:pt x="277" y="238"/>
                    <a:pt x="284" y="234"/>
                  </a:cubicBezTo>
                  <a:cubicBezTo>
                    <a:pt x="334" y="167"/>
                    <a:pt x="241" y="100"/>
                    <a:pt x="287" y="32"/>
                  </a:cubicBezTo>
                  <a:cubicBezTo>
                    <a:pt x="294" y="17"/>
                    <a:pt x="305" y="5"/>
                    <a:pt x="323" y="0"/>
                  </a:cubicBezTo>
                  <a:cubicBezTo>
                    <a:pt x="346" y="40"/>
                    <a:pt x="368" y="78"/>
                    <a:pt x="390" y="118"/>
                  </a:cubicBezTo>
                  <a:cubicBezTo>
                    <a:pt x="403" y="211"/>
                    <a:pt x="455" y="286"/>
                    <a:pt x="502" y="364"/>
                  </a:cubicBezTo>
                  <a:cubicBezTo>
                    <a:pt x="529" y="408"/>
                    <a:pt x="558" y="451"/>
                    <a:pt x="591" y="500"/>
                  </a:cubicBezTo>
                  <a:cubicBezTo>
                    <a:pt x="536" y="530"/>
                    <a:pt x="507" y="478"/>
                    <a:pt x="458" y="478"/>
                  </a:cubicBezTo>
                  <a:cubicBezTo>
                    <a:pt x="502" y="559"/>
                    <a:pt x="584" y="577"/>
                    <a:pt x="645" y="620"/>
                  </a:cubicBezTo>
                </a:path>
              </a:pathLst>
            </a:custGeom>
            <a:solidFill>
              <a:srgbClr val="BBBBB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83" name="Forme libre 2382"/>
            <p:cNvSpPr>
              <a:spLocks noChangeArrowheads="1"/>
            </p:cNvSpPr>
            <p:nvPr userDrawn="1"/>
          </p:nvSpPr>
          <p:spPr bwMode="auto">
            <a:xfrm>
              <a:off x="1774825" y="5705475"/>
              <a:ext cx="122238" cy="554038"/>
            </a:xfrm>
            <a:custGeom>
              <a:avLst/>
              <a:gdLst>
                <a:gd name="T0" fmla="*/ 179 w 340"/>
                <a:gd name="T1" fmla="*/ 601 h 1541"/>
                <a:gd name="T2" fmla="*/ 165 w 340"/>
                <a:gd name="T3" fmla="*/ 954 h 1541"/>
                <a:gd name="T4" fmla="*/ 315 w 340"/>
                <a:gd name="T5" fmla="*/ 1418 h 1541"/>
                <a:gd name="T6" fmla="*/ 337 w 340"/>
                <a:gd name="T7" fmla="*/ 1540 h 1541"/>
                <a:gd name="T8" fmla="*/ 227 w 340"/>
                <a:gd name="T9" fmla="*/ 1266 h 1541"/>
                <a:gd name="T10" fmla="*/ 176 w 340"/>
                <a:gd name="T11" fmla="*/ 1153 h 1541"/>
                <a:gd name="T12" fmla="*/ 156 w 340"/>
                <a:gd name="T13" fmla="*/ 1177 h 1541"/>
                <a:gd name="T14" fmla="*/ 137 w 340"/>
                <a:gd name="T15" fmla="*/ 1166 h 1541"/>
                <a:gd name="T16" fmla="*/ 111 w 340"/>
                <a:gd name="T17" fmla="*/ 1033 h 1541"/>
                <a:gd name="T18" fmla="*/ 5 w 340"/>
                <a:gd name="T19" fmla="*/ 123 h 1541"/>
                <a:gd name="T20" fmla="*/ 15 w 340"/>
                <a:gd name="T21" fmla="*/ 0 h 1541"/>
                <a:gd name="T22" fmla="*/ 70 w 340"/>
                <a:gd name="T23" fmla="*/ 52 h 1541"/>
                <a:gd name="T24" fmla="*/ 114 w 340"/>
                <a:gd name="T25" fmla="*/ 383 h 1541"/>
                <a:gd name="T26" fmla="*/ 192 w 340"/>
                <a:gd name="T27" fmla="*/ 513 h 1541"/>
                <a:gd name="T28" fmla="*/ 202 w 340"/>
                <a:gd name="T29" fmla="*/ 578 h 1541"/>
                <a:gd name="T30" fmla="*/ 202 w 340"/>
                <a:gd name="T31" fmla="*/ 580 h 1541"/>
                <a:gd name="T32" fmla="*/ 179 w 340"/>
                <a:gd name="T33" fmla="*/ 601 h 1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0" h="1541">
                  <a:moveTo>
                    <a:pt x="179" y="601"/>
                  </a:moveTo>
                  <a:cubicBezTo>
                    <a:pt x="124" y="717"/>
                    <a:pt x="127" y="832"/>
                    <a:pt x="165" y="954"/>
                  </a:cubicBezTo>
                  <a:cubicBezTo>
                    <a:pt x="212" y="1110"/>
                    <a:pt x="255" y="1267"/>
                    <a:pt x="315" y="1418"/>
                  </a:cubicBezTo>
                  <a:cubicBezTo>
                    <a:pt x="330" y="1458"/>
                    <a:pt x="339" y="1498"/>
                    <a:pt x="337" y="1540"/>
                  </a:cubicBezTo>
                  <a:cubicBezTo>
                    <a:pt x="292" y="1452"/>
                    <a:pt x="263" y="1357"/>
                    <a:pt x="227" y="1266"/>
                  </a:cubicBezTo>
                  <a:cubicBezTo>
                    <a:pt x="212" y="1226"/>
                    <a:pt x="200" y="1185"/>
                    <a:pt x="176" y="1153"/>
                  </a:cubicBezTo>
                  <a:cubicBezTo>
                    <a:pt x="163" y="1136"/>
                    <a:pt x="160" y="1168"/>
                    <a:pt x="156" y="1177"/>
                  </a:cubicBezTo>
                  <a:cubicBezTo>
                    <a:pt x="150" y="1174"/>
                    <a:pt x="143" y="1169"/>
                    <a:pt x="137" y="1166"/>
                  </a:cubicBezTo>
                  <a:cubicBezTo>
                    <a:pt x="128" y="1122"/>
                    <a:pt x="124" y="1076"/>
                    <a:pt x="111" y="1033"/>
                  </a:cubicBezTo>
                  <a:cubicBezTo>
                    <a:pt x="24" y="736"/>
                    <a:pt x="32" y="427"/>
                    <a:pt x="5" y="123"/>
                  </a:cubicBezTo>
                  <a:cubicBezTo>
                    <a:pt x="1" y="82"/>
                    <a:pt x="0" y="39"/>
                    <a:pt x="15" y="0"/>
                  </a:cubicBezTo>
                  <a:cubicBezTo>
                    <a:pt x="44" y="6"/>
                    <a:pt x="60" y="27"/>
                    <a:pt x="70" y="52"/>
                  </a:cubicBezTo>
                  <a:cubicBezTo>
                    <a:pt x="79" y="163"/>
                    <a:pt x="104" y="271"/>
                    <a:pt x="114" y="383"/>
                  </a:cubicBezTo>
                  <a:cubicBezTo>
                    <a:pt x="133" y="430"/>
                    <a:pt x="143" y="482"/>
                    <a:pt x="192" y="513"/>
                  </a:cubicBezTo>
                  <a:cubicBezTo>
                    <a:pt x="214" y="527"/>
                    <a:pt x="229" y="552"/>
                    <a:pt x="202" y="578"/>
                  </a:cubicBezTo>
                  <a:lnTo>
                    <a:pt x="202" y="580"/>
                  </a:lnTo>
                  <a:cubicBezTo>
                    <a:pt x="194" y="586"/>
                    <a:pt x="186" y="594"/>
                    <a:pt x="179" y="601"/>
                  </a:cubicBezTo>
                </a:path>
              </a:pathLst>
            </a:custGeom>
            <a:solidFill>
              <a:srgbClr val="E2E2E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84" name="Forme libre 2383"/>
            <p:cNvSpPr>
              <a:spLocks noChangeArrowheads="1"/>
            </p:cNvSpPr>
            <p:nvPr userDrawn="1"/>
          </p:nvSpPr>
          <p:spPr bwMode="auto">
            <a:xfrm>
              <a:off x="2376488" y="6442075"/>
              <a:ext cx="112712" cy="209550"/>
            </a:xfrm>
            <a:custGeom>
              <a:avLst/>
              <a:gdLst>
                <a:gd name="T0" fmla="*/ 0 w 312"/>
                <a:gd name="T1" fmla="*/ 501 h 583"/>
                <a:gd name="T2" fmla="*/ 276 w 312"/>
                <a:gd name="T3" fmla="*/ 0 h 583"/>
                <a:gd name="T4" fmla="*/ 241 w 312"/>
                <a:gd name="T5" fmla="*/ 242 h 583"/>
                <a:gd name="T6" fmla="*/ 114 w 312"/>
                <a:gd name="T7" fmla="*/ 511 h 583"/>
                <a:gd name="T8" fmla="*/ 0 w 312"/>
                <a:gd name="T9" fmla="*/ 501 h 583"/>
              </a:gdLst>
              <a:ahLst/>
              <a:cxnLst>
                <a:cxn ang="0">
                  <a:pos x="T0" y="T1"/>
                </a:cxn>
                <a:cxn ang="0">
                  <a:pos x="T2" y="T3"/>
                </a:cxn>
                <a:cxn ang="0">
                  <a:pos x="T4" y="T5"/>
                </a:cxn>
                <a:cxn ang="0">
                  <a:pos x="T6" y="T7"/>
                </a:cxn>
                <a:cxn ang="0">
                  <a:pos x="T8" y="T9"/>
                </a:cxn>
              </a:cxnLst>
              <a:rect l="0" t="0" r="r" b="b"/>
              <a:pathLst>
                <a:path w="312" h="583">
                  <a:moveTo>
                    <a:pt x="0" y="501"/>
                  </a:moveTo>
                  <a:cubicBezTo>
                    <a:pt x="97" y="338"/>
                    <a:pt x="197" y="175"/>
                    <a:pt x="276" y="0"/>
                  </a:cubicBezTo>
                  <a:cubicBezTo>
                    <a:pt x="311" y="88"/>
                    <a:pt x="268" y="165"/>
                    <a:pt x="241" y="242"/>
                  </a:cubicBezTo>
                  <a:cubicBezTo>
                    <a:pt x="206" y="333"/>
                    <a:pt x="160" y="422"/>
                    <a:pt x="114" y="511"/>
                  </a:cubicBezTo>
                  <a:cubicBezTo>
                    <a:pt x="76" y="582"/>
                    <a:pt x="50" y="579"/>
                    <a:pt x="0" y="501"/>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85" name="Forme libre 2384"/>
            <p:cNvSpPr>
              <a:spLocks noChangeArrowheads="1"/>
            </p:cNvSpPr>
            <p:nvPr userDrawn="1"/>
          </p:nvSpPr>
          <p:spPr bwMode="auto">
            <a:xfrm>
              <a:off x="2457450" y="6462713"/>
              <a:ext cx="65088" cy="217487"/>
            </a:xfrm>
            <a:custGeom>
              <a:avLst/>
              <a:gdLst>
                <a:gd name="T0" fmla="*/ 181 w 182"/>
                <a:gd name="T1" fmla="*/ 8 h 604"/>
                <a:gd name="T2" fmla="*/ 93 w 182"/>
                <a:gd name="T3" fmla="*/ 463 h 604"/>
                <a:gd name="T4" fmla="*/ 70 w 182"/>
                <a:gd name="T5" fmla="*/ 512 h 604"/>
                <a:gd name="T6" fmla="*/ 70 w 182"/>
                <a:gd name="T7" fmla="*/ 512 h 604"/>
                <a:gd name="T8" fmla="*/ 47 w 182"/>
                <a:gd name="T9" fmla="*/ 557 h 604"/>
                <a:gd name="T10" fmla="*/ 47 w 182"/>
                <a:gd name="T11" fmla="*/ 557 h 604"/>
                <a:gd name="T12" fmla="*/ 1 w 182"/>
                <a:gd name="T13" fmla="*/ 603 h 604"/>
                <a:gd name="T14" fmla="*/ 0 w 182"/>
                <a:gd name="T15" fmla="*/ 487 h 604"/>
                <a:gd name="T16" fmla="*/ 50 w 182"/>
                <a:gd name="T17" fmla="*/ 238 h 604"/>
                <a:gd name="T18" fmla="*/ 122 w 182"/>
                <a:gd name="T19" fmla="*/ 56 h 604"/>
                <a:gd name="T20" fmla="*/ 181 w 182"/>
                <a:gd name="T21" fmla="*/ 8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604">
                  <a:moveTo>
                    <a:pt x="181" y="8"/>
                  </a:moveTo>
                  <a:cubicBezTo>
                    <a:pt x="177" y="165"/>
                    <a:pt x="142" y="315"/>
                    <a:pt x="93" y="463"/>
                  </a:cubicBezTo>
                  <a:cubicBezTo>
                    <a:pt x="80" y="476"/>
                    <a:pt x="85" y="499"/>
                    <a:pt x="70" y="512"/>
                  </a:cubicBezTo>
                  <a:lnTo>
                    <a:pt x="70" y="512"/>
                  </a:lnTo>
                  <a:cubicBezTo>
                    <a:pt x="58" y="525"/>
                    <a:pt x="61" y="547"/>
                    <a:pt x="47" y="557"/>
                  </a:cubicBezTo>
                  <a:lnTo>
                    <a:pt x="47" y="557"/>
                  </a:lnTo>
                  <a:cubicBezTo>
                    <a:pt x="32" y="573"/>
                    <a:pt x="16" y="588"/>
                    <a:pt x="1" y="603"/>
                  </a:cubicBezTo>
                  <a:cubicBezTo>
                    <a:pt x="1" y="565"/>
                    <a:pt x="0" y="525"/>
                    <a:pt x="0" y="487"/>
                  </a:cubicBezTo>
                  <a:cubicBezTo>
                    <a:pt x="6" y="402"/>
                    <a:pt x="25" y="319"/>
                    <a:pt x="50" y="238"/>
                  </a:cubicBezTo>
                  <a:cubicBezTo>
                    <a:pt x="73" y="177"/>
                    <a:pt x="88" y="113"/>
                    <a:pt x="122" y="56"/>
                  </a:cubicBezTo>
                  <a:cubicBezTo>
                    <a:pt x="137" y="32"/>
                    <a:pt x="142" y="0"/>
                    <a:pt x="181" y="8"/>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86" name="Forme libre 2385"/>
            <p:cNvSpPr>
              <a:spLocks noChangeArrowheads="1"/>
            </p:cNvSpPr>
            <p:nvPr userDrawn="1"/>
          </p:nvSpPr>
          <p:spPr bwMode="auto">
            <a:xfrm>
              <a:off x="2062163" y="6510338"/>
              <a:ext cx="131762" cy="85725"/>
            </a:xfrm>
            <a:custGeom>
              <a:avLst/>
              <a:gdLst>
                <a:gd name="T0" fmla="*/ 0 w 368"/>
                <a:gd name="T1" fmla="*/ 61 h 236"/>
                <a:gd name="T2" fmla="*/ 188 w 368"/>
                <a:gd name="T3" fmla="*/ 73 h 236"/>
                <a:gd name="T4" fmla="*/ 367 w 368"/>
                <a:gd name="T5" fmla="*/ 174 h 236"/>
                <a:gd name="T6" fmla="*/ 176 w 368"/>
                <a:gd name="T7" fmla="*/ 148 h 236"/>
                <a:gd name="T8" fmla="*/ 0 w 368"/>
                <a:gd name="T9" fmla="*/ 61 h 236"/>
              </a:gdLst>
              <a:ahLst/>
              <a:cxnLst>
                <a:cxn ang="0">
                  <a:pos x="T0" y="T1"/>
                </a:cxn>
                <a:cxn ang="0">
                  <a:pos x="T2" y="T3"/>
                </a:cxn>
                <a:cxn ang="0">
                  <a:pos x="T4" y="T5"/>
                </a:cxn>
                <a:cxn ang="0">
                  <a:pos x="T6" y="T7"/>
                </a:cxn>
                <a:cxn ang="0">
                  <a:pos x="T8" y="T9"/>
                </a:cxn>
              </a:cxnLst>
              <a:rect l="0" t="0" r="r" b="b"/>
              <a:pathLst>
                <a:path w="368" h="236">
                  <a:moveTo>
                    <a:pt x="0" y="61"/>
                  </a:moveTo>
                  <a:cubicBezTo>
                    <a:pt x="101" y="1"/>
                    <a:pt x="101" y="0"/>
                    <a:pt x="188" y="73"/>
                  </a:cubicBezTo>
                  <a:cubicBezTo>
                    <a:pt x="241" y="117"/>
                    <a:pt x="302" y="148"/>
                    <a:pt x="367" y="174"/>
                  </a:cubicBezTo>
                  <a:cubicBezTo>
                    <a:pt x="293" y="235"/>
                    <a:pt x="228" y="194"/>
                    <a:pt x="176" y="148"/>
                  </a:cubicBezTo>
                  <a:cubicBezTo>
                    <a:pt x="122" y="99"/>
                    <a:pt x="66" y="73"/>
                    <a:pt x="0" y="61"/>
                  </a:cubicBezTo>
                </a:path>
              </a:pathLst>
            </a:custGeom>
            <a:solidFill>
              <a:srgbClr val="D2D2D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87" name="Forme libre 2386"/>
            <p:cNvSpPr>
              <a:spLocks noChangeArrowheads="1"/>
            </p:cNvSpPr>
            <p:nvPr userDrawn="1"/>
          </p:nvSpPr>
          <p:spPr bwMode="auto">
            <a:xfrm>
              <a:off x="2474913" y="6424613"/>
              <a:ext cx="49212" cy="123825"/>
            </a:xfrm>
            <a:custGeom>
              <a:avLst/>
              <a:gdLst>
                <a:gd name="T0" fmla="*/ 133 w 136"/>
                <a:gd name="T1" fmla="*/ 116 h 346"/>
                <a:gd name="T2" fmla="*/ 0 w 136"/>
                <a:gd name="T3" fmla="*/ 345 h 346"/>
                <a:gd name="T4" fmla="*/ 48 w 136"/>
                <a:gd name="T5" fmla="*/ 122 h 346"/>
                <a:gd name="T6" fmla="*/ 22 w 136"/>
                <a:gd name="T7" fmla="*/ 0 h 346"/>
                <a:gd name="T8" fmla="*/ 135 w 136"/>
                <a:gd name="T9" fmla="*/ 21 h 346"/>
                <a:gd name="T10" fmla="*/ 133 w 136"/>
                <a:gd name="T11" fmla="*/ 116 h 346"/>
              </a:gdLst>
              <a:ahLst/>
              <a:cxnLst>
                <a:cxn ang="0">
                  <a:pos x="T0" y="T1"/>
                </a:cxn>
                <a:cxn ang="0">
                  <a:pos x="T2" y="T3"/>
                </a:cxn>
                <a:cxn ang="0">
                  <a:pos x="T4" y="T5"/>
                </a:cxn>
                <a:cxn ang="0">
                  <a:pos x="T6" y="T7"/>
                </a:cxn>
                <a:cxn ang="0">
                  <a:pos x="T8" y="T9"/>
                </a:cxn>
                <a:cxn ang="0">
                  <a:pos x="T10" y="T11"/>
                </a:cxn>
              </a:cxnLst>
              <a:rect l="0" t="0" r="r" b="b"/>
              <a:pathLst>
                <a:path w="136" h="346">
                  <a:moveTo>
                    <a:pt x="133" y="116"/>
                  </a:moveTo>
                  <a:cubicBezTo>
                    <a:pt x="89" y="192"/>
                    <a:pt x="54" y="274"/>
                    <a:pt x="0" y="345"/>
                  </a:cubicBezTo>
                  <a:cubicBezTo>
                    <a:pt x="0" y="267"/>
                    <a:pt x="25" y="195"/>
                    <a:pt x="48" y="122"/>
                  </a:cubicBezTo>
                  <a:cubicBezTo>
                    <a:pt x="61" y="74"/>
                    <a:pt x="68" y="32"/>
                    <a:pt x="22" y="0"/>
                  </a:cubicBezTo>
                  <a:cubicBezTo>
                    <a:pt x="60" y="7"/>
                    <a:pt x="97" y="15"/>
                    <a:pt x="135" y="21"/>
                  </a:cubicBezTo>
                  <a:cubicBezTo>
                    <a:pt x="135" y="55"/>
                    <a:pt x="135" y="85"/>
                    <a:pt x="133" y="116"/>
                  </a:cubicBezTo>
                </a:path>
              </a:pathLst>
            </a:custGeom>
            <a:solidFill>
              <a:srgbClr val="A1A1A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88" name="Forme libre 2387"/>
            <p:cNvSpPr>
              <a:spLocks noChangeArrowheads="1"/>
            </p:cNvSpPr>
            <p:nvPr userDrawn="1"/>
          </p:nvSpPr>
          <p:spPr bwMode="auto">
            <a:xfrm>
              <a:off x="2225675" y="6605588"/>
              <a:ext cx="41275" cy="38100"/>
            </a:xfrm>
            <a:custGeom>
              <a:avLst/>
              <a:gdLst>
                <a:gd name="T0" fmla="*/ 35 w 113"/>
                <a:gd name="T1" fmla="*/ 0 h 106"/>
                <a:gd name="T2" fmla="*/ 109 w 113"/>
                <a:gd name="T3" fmla="*/ 73 h 106"/>
                <a:gd name="T4" fmla="*/ 93 w 113"/>
                <a:gd name="T5" fmla="*/ 99 h 106"/>
                <a:gd name="T6" fmla="*/ 3 w 113"/>
                <a:gd name="T7" fmla="*/ 41 h 106"/>
                <a:gd name="T8" fmla="*/ 35 w 113"/>
                <a:gd name="T9" fmla="*/ 0 h 106"/>
              </a:gdLst>
              <a:ahLst/>
              <a:cxnLst>
                <a:cxn ang="0">
                  <a:pos x="T0" y="T1"/>
                </a:cxn>
                <a:cxn ang="0">
                  <a:pos x="T2" y="T3"/>
                </a:cxn>
                <a:cxn ang="0">
                  <a:pos x="T4" y="T5"/>
                </a:cxn>
                <a:cxn ang="0">
                  <a:pos x="T6" y="T7"/>
                </a:cxn>
                <a:cxn ang="0">
                  <a:pos x="T8" y="T9"/>
                </a:cxn>
              </a:cxnLst>
              <a:rect l="0" t="0" r="r" b="b"/>
              <a:pathLst>
                <a:path w="113" h="106">
                  <a:moveTo>
                    <a:pt x="35" y="0"/>
                  </a:moveTo>
                  <a:cubicBezTo>
                    <a:pt x="77" y="4"/>
                    <a:pt x="98" y="33"/>
                    <a:pt x="109" y="73"/>
                  </a:cubicBezTo>
                  <a:cubicBezTo>
                    <a:pt x="112" y="83"/>
                    <a:pt x="104" y="96"/>
                    <a:pt x="93" y="99"/>
                  </a:cubicBezTo>
                  <a:cubicBezTo>
                    <a:pt x="70" y="105"/>
                    <a:pt x="8" y="65"/>
                    <a:pt x="3" y="41"/>
                  </a:cubicBezTo>
                  <a:cubicBezTo>
                    <a:pt x="0" y="19"/>
                    <a:pt x="12" y="6"/>
                    <a:pt x="35" y="0"/>
                  </a:cubicBezTo>
                </a:path>
              </a:pathLst>
            </a:custGeom>
            <a:solidFill>
              <a:srgbClr val="B1B1B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89" name="Forme libre 2388"/>
            <p:cNvSpPr>
              <a:spLocks noChangeArrowheads="1"/>
            </p:cNvSpPr>
            <p:nvPr userDrawn="1"/>
          </p:nvSpPr>
          <p:spPr bwMode="auto">
            <a:xfrm>
              <a:off x="2138363" y="6596063"/>
              <a:ext cx="34925" cy="36512"/>
            </a:xfrm>
            <a:custGeom>
              <a:avLst/>
              <a:gdLst>
                <a:gd name="T0" fmla="*/ 92 w 99"/>
                <a:gd name="T1" fmla="*/ 15 h 101"/>
                <a:gd name="T2" fmla="*/ 71 w 99"/>
                <a:gd name="T3" fmla="*/ 65 h 101"/>
                <a:gd name="T4" fmla="*/ 28 w 99"/>
                <a:gd name="T5" fmla="*/ 87 h 101"/>
                <a:gd name="T6" fmla="*/ 8 w 99"/>
                <a:gd name="T7" fmla="*/ 61 h 101"/>
                <a:gd name="T8" fmla="*/ 28 w 99"/>
                <a:gd name="T9" fmla="*/ 15 h 101"/>
                <a:gd name="T10" fmla="*/ 92 w 99"/>
                <a:gd name="T11" fmla="*/ 15 h 101"/>
              </a:gdLst>
              <a:ahLst/>
              <a:cxnLst>
                <a:cxn ang="0">
                  <a:pos x="T0" y="T1"/>
                </a:cxn>
                <a:cxn ang="0">
                  <a:pos x="T2" y="T3"/>
                </a:cxn>
                <a:cxn ang="0">
                  <a:pos x="T4" y="T5"/>
                </a:cxn>
                <a:cxn ang="0">
                  <a:pos x="T6" y="T7"/>
                </a:cxn>
                <a:cxn ang="0">
                  <a:pos x="T8" y="T9"/>
                </a:cxn>
                <a:cxn ang="0">
                  <a:pos x="T10" y="T11"/>
                </a:cxn>
              </a:cxnLst>
              <a:rect l="0" t="0" r="r" b="b"/>
              <a:pathLst>
                <a:path w="99" h="101">
                  <a:moveTo>
                    <a:pt x="92" y="15"/>
                  </a:moveTo>
                  <a:cubicBezTo>
                    <a:pt x="98" y="38"/>
                    <a:pt x="78" y="48"/>
                    <a:pt x="71" y="65"/>
                  </a:cubicBezTo>
                  <a:cubicBezTo>
                    <a:pt x="61" y="82"/>
                    <a:pt x="51" y="100"/>
                    <a:pt x="28" y="87"/>
                  </a:cubicBezTo>
                  <a:cubicBezTo>
                    <a:pt x="19" y="82"/>
                    <a:pt x="11" y="71"/>
                    <a:pt x="8" y="61"/>
                  </a:cubicBezTo>
                  <a:cubicBezTo>
                    <a:pt x="0" y="39"/>
                    <a:pt x="8" y="24"/>
                    <a:pt x="28" y="15"/>
                  </a:cubicBezTo>
                  <a:cubicBezTo>
                    <a:pt x="49" y="6"/>
                    <a:pt x="71" y="0"/>
                    <a:pt x="92" y="15"/>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90" name="Forme libre 2389"/>
            <p:cNvSpPr>
              <a:spLocks noChangeArrowheads="1"/>
            </p:cNvSpPr>
            <p:nvPr userDrawn="1"/>
          </p:nvSpPr>
          <p:spPr bwMode="auto">
            <a:xfrm>
              <a:off x="1738313" y="5278438"/>
              <a:ext cx="776287" cy="784225"/>
            </a:xfrm>
            <a:custGeom>
              <a:avLst/>
              <a:gdLst>
                <a:gd name="T0" fmla="*/ 533 w 2155"/>
                <a:gd name="T1" fmla="*/ 343 h 2177"/>
                <a:gd name="T2" fmla="*/ 555 w 2155"/>
                <a:gd name="T3" fmla="*/ 317 h 2177"/>
                <a:gd name="T4" fmla="*/ 618 w 2155"/>
                <a:gd name="T5" fmla="*/ 250 h 2177"/>
                <a:gd name="T6" fmla="*/ 536 w 2155"/>
                <a:gd name="T7" fmla="*/ 198 h 2177"/>
                <a:gd name="T8" fmla="*/ 245 w 2155"/>
                <a:gd name="T9" fmla="*/ 253 h 2177"/>
                <a:gd name="T10" fmla="*/ 42 w 2155"/>
                <a:gd name="T11" fmla="*/ 526 h 2177"/>
                <a:gd name="T12" fmla="*/ 0 w 2155"/>
                <a:gd name="T13" fmla="*/ 594 h 2177"/>
                <a:gd name="T14" fmla="*/ 418 w 2155"/>
                <a:gd name="T15" fmla="*/ 93 h 2177"/>
                <a:gd name="T16" fmla="*/ 1116 w 2155"/>
                <a:gd name="T17" fmla="*/ 300 h 2177"/>
                <a:gd name="T18" fmla="*/ 1780 w 2155"/>
                <a:gd name="T19" fmla="*/ 1160 h 2177"/>
                <a:gd name="T20" fmla="*/ 1803 w 2155"/>
                <a:gd name="T21" fmla="*/ 1185 h 2177"/>
                <a:gd name="T22" fmla="*/ 1829 w 2155"/>
                <a:gd name="T23" fmla="*/ 1208 h 2177"/>
                <a:gd name="T24" fmla="*/ 2150 w 2155"/>
                <a:gd name="T25" fmla="*/ 2060 h 2177"/>
                <a:gd name="T26" fmla="*/ 2138 w 2155"/>
                <a:gd name="T27" fmla="*/ 2107 h 2177"/>
                <a:gd name="T28" fmla="*/ 2136 w 2155"/>
                <a:gd name="T29" fmla="*/ 2130 h 2177"/>
                <a:gd name="T30" fmla="*/ 2138 w 2155"/>
                <a:gd name="T31" fmla="*/ 2176 h 2177"/>
                <a:gd name="T32" fmla="*/ 1986 w 2155"/>
                <a:gd name="T33" fmla="*/ 1811 h 2177"/>
                <a:gd name="T34" fmla="*/ 1605 w 2155"/>
                <a:gd name="T35" fmla="*/ 1038 h 2177"/>
                <a:gd name="T36" fmla="*/ 1531 w 2155"/>
                <a:gd name="T37" fmla="*/ 953 h 2177"/>
                <a:gd name="T38" fmla="*/ 1472 w 2155"/>
                <a:gd name="T39" fmla="*/ 986 h 2177"/>
                <a:gd name="T40" fmla="*/ 1432 w 2155"/>
                <a:gd name="T41" fmla="*/ 995 h 2177"/>
                <a:gd name="T42" fmla="*/ 1408 w 2155"/>
                <a:gd name="T43" fmla="*/ 980 h 2177"/>
                <a:gd name="T44" fmla="*/ 1388 w 2155"/>
                <a:gd name="T45" fmla="*/ 959 h 2177"/>
                <a:gd name="T46" fmla="*/ 1372 w 2155"/>
                <a:gd name="T47" fmla="*/ 936 h 2177"/>
                <a:gd name="T48" fmla="*/ 1362 w 2155"/>
                <a:gd name="T49" fmla="*/ 910 h 2177"/>
                <a:gd name="T50" fmla="*/ 1288 w 2155"/>
                <a:gd name="T51" fmla="*/ 843 h 2177"/>
                <a:gd name="T52" fmla="*/ 1261 w 2155"/>
                <a:gd name="T53" fmla="*/ 829 h 2177"/>
                <a:gd name="T54" fmla="*/ 1230 w 2155"/>
                <a:gd name="T55" fmla="*/ 794 h 2177"/>
                <a:gd name="T56" fmla="*/ 1203 w 2155"/>
                <a:gd name="T57" fmla="*/ 740 h 2177"/>
                <a:gd name="T58" fmla="*/ 1111 w 2155"/>
                <a:gd name="T59" fmla="*/ 636 h 2177"/>
                <a:gd name="T60" fmla="*/ 853 w 2155"/>
                <a:gd name="T61" fmla="*/ 459 h 2177"/>
                <a:gd name="T62" fmla="*/ 636 w 2155"/>
                <a:gd name="T63" fmla="*/ 395 h 2177"/>
                <a:gd name="T64" fmla="*/ 533 w 2155"/>
                <a:gd name="T65" fmla="*/ 343 h 2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55" h="2177">
                  <a:moveTo>
                    <a:pt x="533" y="343"/>
                  </a:moveTo>
                  <a:cubicBezTo>
                    <a:pt x="540" y="334"/>
                    <a:pt x="548" y="326"/>
                    <a:pt x="555" y="317"/>
                  </a:cubicBezTo>
                  <a:cubicBezTo>
                    <a:pt x="575" y="293"/>
                    <a:pt x="630" y="297"/>
                    <a:pt x="618" y="250"/>
                  </a:cubicBezTo>
                  <a:cubicBezTo>
                    <a:pt x="609" y="212"/>
                    <a:pt x="565" y="215"/>
                    <a:pt x="536" y="198"/>
                  </a:cubicBezTo>
                  <a:cubicBezTo>
                    <a:pt x="423" y="136"/>
                    <a:pt x="331" y="180"/>
                    <a:pt x="245" y="253"/>
                  </a:cubicBezTo>
                  <a:cubicBezTo>
                    <a:pt x="157" y="329"/>
                    <a:pt x="105" y="432"/>
                    <a:pt x="42" y="526"/>
                  </a:cubicBezTo>
                  <a:cubicBezTo>
                    <a:pt x="27" y="548"/>
                    <a:pt x="15" y="571"/>
                    <a:pt x="0" y="594"/>
                  </a:cubicBezTo>
                  <a:cubicBezTo>
                    <a:pt x="59" y="360"/>
                    <a:pt x="172" y="171"/>
                    <a:pt x="418" y="93"/>
                  </a:cubicBezTo>
                  <a:cubicBezTo>
                    <a:pt x="699" y="0"/>
                    <a:pt x="914" y="128"/>
                    <a:pt x="1116" y="300"/>
                  </a:cubicBezTo>
                  <a:cubicBezTo>
                    <a:pt x="1376" y="557"/>
                    <a:pt x="1591" y="849"/>
                    <a:pt x="1780" y="1160"/>
                  </a:cubicBezTo>
                  <a:cubicBezTo>
                    <a:pt x="1788" y="1168"/>
                    <a:pt x="1795" y="1177"/>
                    <a:pt x="1803" y="1185"/>
                  </a:cubicBezTo>
                  <a:cubicBezTo>
                    <a:pt x="1814" y="1191"/>
                    <a:pt x="1821" y="1198"/>
                    <a:pt x="1829" y="1208"/>
                  </a:cubicBezTo>
                  <a:cubicBezTo>
                    <a:pt x="1907" y="1502"/>
                    <a:pt x="2064" y="1768"/>
                    <a:pt x="2150" y="2060"/>
                  </a:cubicBezTo>
                  <a:cubicBezTo>
                    <a:pt x="2154" y="2078"/>
                    <a:pt x="2148" y="2093"/>
                    <a:pt x="2138" y="2107"/>
                  </a:cubicBezTo>
                  <a:cubicBezTo>
                    <a:pt x="2136" y="2115"/>
                    <a:pt x="2136" y="2122"/>
                    <a:pt x="2136" y="2130"/>
                  </a:cubicBezTo>
                  <a:cubicBezTo>
                    <a:pt x="2147" y="2145"/>
                    <a:pt x="2147" y="2160"/>
                    <a:pt x="2138" y="2176"/>
                  </a:cubicBezTo>
                  <a:cubicBezTo>
                    <a:pt x="2066" y="2063"/>
                    <a:pt x="2037" y="1933"/>
                    <a:pt x="1986" y="1811"/>
                  </a:cubicBezTo>
                  <a:cubicBezTo>
                    <a:pt x="1875" y="1545"/>
                    <a:pt x="1766" y="1278"/>
                    <a:pt x="1605" y="1038"/>
                  </a:cubicBezTo>
                  <a:cubicBezTo>
                    <a:pt x="1583" y="1008"/>
                    <a:pt x="1565" y="972"/>
                    <a:pt x="1531" y="953"/>
                  </a:cubicBezTo>
                  <a:cubicBezTo>
                    <a:pt x="1493" y="930"/>
                    <a:pt x="1475" y="946"/>
                    <a:pt x="1472" y="986"/>
                  </a:cubicBezTo>
                  <a:cubicBezTo>
                    <a:pt x="1461" y="997"/>
                    <a:pt x="1447" y="998"/>
                    <a:pt x="1432" y="995"/>
                  </a:cubicBezTo>
                  <a:cubicBezTo>
                    <a:pt x="1423" y="992"/>
                    <a:pt x="1415" y="986"/>
                    <a:pt x="1408" y="980"/>
                  </a:cubicBezTo>
                  <a:cubicBezTo>
                    <a:pt x="1401" y="974"/>
                    <a:pt x="1394" y="966"/>
                    <a:pt x="1388" y="959"/>
                  </a:cubicBezTo>
                  <a:cubicBezTo>
                    <a:pt x="1382" y="951"/>
                    <a:pt x="1376" y="943"/>
                    <a:pt x="1372" y="936"/>
                  </a:cubicBezTo>
                  <a:cubicBezTo>
                    <a:pt x="1369" y="927"/>
                    <a:pt x="1365" y="917"/>
                    <a:pt x="1362" y="910"/>
                  </a:cubicBezTo>
                  <a:cubicBezTo>
                    <a:pt x="1350" y="873"/>
                    <a:pt x="1316" y="861"/>
                    <a:pt x="1288" y="843"/>
                  </a:cubicBezTo>
                  <a:cubicBezTo>
                    <a:pt x="1279" y="838"/>
                    <a:pt x="1270" y="833"/>
                    <a:pt x="1261" y="829"/>
                  </a:cubicBezTo>
                  <a:cubicBezTo>
                    <a:pt x="1247" y="820"/>
                    <a:pt x="1238" y="809"/>
                    <a:pt x="1230" y="794"/>
                  </a:cubicBezTo>
                  <a:cubicBezTo>
                    <a:pt x="1224" y="774"/>
                    <a:pt x="1215" y="757"/>
                    <a:pt x="1203" y="740"/>
                  </a:cubicBezTo>
                  <a:cubicBezTo>
                    <a:pt x="1175" y="702"/>
                    <a:pt x="1143" y="669"/>
                    <a:pt x="1111" y="636"/>
                  </a:cubicBezTo>
                  <a:cubicBezTo>
                    <a:pt x="1027" y="574"/>
                    <a:pt x="939" y="519"/>
                    <a:pt x="853" y="459"/>
                  </a:cubicBezTo>
                  <a:cubicBezTo>
                    <a:pt x="788" y="413"/>
                    <a:pt x="719" y="386"/>
                    <a:pt x="636" y="395"/>
                  </a:cubicBezTo>
                  <a:cubicBezTo>
                    <a:pt x="594" y="397"/>
                    <a:pt x="554" y="388"/>
                    <a:pt x="533" y="343"/>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91" name="Forme libre 2390"/>
            <p:cNvSpPr>
              <a:spLocks noChangeArrowheads="1"/>
            </p:cNvSpPr>
            <p:nvPr userDrawn="1"/>
          </p:nvSpPr>
          <p:spPr bwMode="auto">
            <a:xfrm>
              <a:off x="1889125" y="5273675"/>
              <a:ext cx="331788" cy="149225"/>
            </a:xfrm>
            <a:custGeom>
              <a:avLst/>
              <a:gdLst>
                <a:gd name="T0" fmla="*/ 677 w 922"/>
                <a:gd name="T1" fmla="*/ 362 h 416"/>
                <a:gd name="T2" fmla="*/ 547 w 922"/>
                <a:gd name="T3" fmla="*/ 273 h 416"/>
                <a:gd name="T4" fmla="*/ 0 w 922"/>
                <a:gd name="T5" fmla="*/ 110 h 416"/>
                <a:gd name="T6" fmla="*/ 275 w 922"/>
                <a:gd name="T7" fmla="*/ 17 h 416"/>
                <a:gd name="T8" fmla="*/ 525 w 922"/>
                <a:gd name="T9" fmla="*/ 6 h 416"/>
                <a:gd name="T10" fmla="*/ 695 w 922"/>
                <a:gd name="T11" fmla="*/ 107 h 416"/>
                <a:gd name="T12" fmla="*/ 721 w 922"/>
                <a:gd name="T13" fmla="*/ 120 h 416"/>
                <a:gd name="T14" fmla="*/ 757 w 922"/>
                <a:gd name="T15" fmla="*/ 140 h 416"/>
                <a:gd name="T16" fmla="*/ 780 w 922"/>
                <a:gd name="T17" fmla="*/ 154 h 416"/>
                <a:gd name="T18" fmla="*/ 803 w 922"/>
                <a:gd name="T19" fmla="*/ 168 h 416"/>
                <a:gd name="T20" fmla="*/ 816 w 922"/>
                <a:gd name="T21" fmla="*/ 174 h 416"/>
                <a:gd name="T22" fmla="*/ 841 w 922"/>
                <a:gd name="T23" fmla="*/ 186 h 416"/>
                <a:gd name="T24" fmla="*/ 869 w 922"/>
                <a:gd name="T25" fmla="*/ 198 h 416"/>
                <a:gd name="T26" fmla="*/ 904 w 922"/>
                <a:gd name="T27" fmla="*/ 247 h 416"/>
                <a:gd name="T28" fmla="*/ 900 w 922"/>
                <a:gd name="T29" fmla="*/ 325 h 416"/>
                <a:gd name="T30" fmla="*/ 854 w 922"/>
                <a:gd name="T31" fmla="*/ 339 h 416"/>
                <a:gd name="T32" fmla="*/ 834 w 922"/>
                <a:gd name="T33" fmla="*/ 330 h 416"/>
                <a:gd name="T34" fmla="*/ 860 w 922"/>
                <a:gd name="T35" fmla="*/ 383 h 416"/>
                <a:gd name="T36" fmla="*/ 825 w 922"/>
                <a:gd name="T37" fmla="*/ 414 h 416"/>
                <a:gd name="T38" fmla="*/ 793 w 922"/>
                <a:gd name="T39" fmla="*/ 412 h 416"/>
                <a:gd name="T40" fmla="*/ 765 w 922"/>
                <a:gd name="T41" fmla="*/ 397 h 416"/>
                <a:gd name="T42" fmla="*/ 709 w 922"/>
                <a:gd name="T43" fmla="*/ 374 h 416"/>
                <a:gd name="T44" fmla="*/ 677 w 922"/>
                <a:gd name="T45" fmla="*/ 362 h 416"/>
                <a:gd name="T46" fmla="*/ 770 w 922"/>
                <a:gd name="T47" fmla="*/ 272 h 416"/>
                <a:gd name="T48" fmla="*/ 804 w 922"/>
                <a:gd name="T49" fmla="*/ 306 h 416"/>
                <a:gd name="T50" fmla="*/ 770 w 922"/>
                <a:gd name="T51" fmla="*/ 27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22" h="416">
                  <a:moveTo>
                    <a:pt x="677" y="362"/>
                  </a:moveTo>
                  <a:cubicBezTo>
                    <a:pt x="626" y="343"/>
                    <a:pt x="588" y="305"/>
                    <a:pt x="547" y="273"/>
                  </a:cubicBezTo>
                  <a:cubicBezTo>
                    <a:pt x="385" y="148"/>
                    <a:pt x="206" y="85"/>
                    <a:pt x="0" y="110"/>
                  </a:cubicBezTo>
                  <a:cubicBezTo>
                    <a:pt x="87" y="66"/>
                    <a:pt x="182" y="46"/>
                    <a:pt x="275" y="17"/>
                  </a:cubicBezTo>
                  <a:cubicBezTo>
                    <a:pt x="360" y="52"/>
                    <a:pt x="441" y="3"/>
                    <a:pt x="525" y="6"/>
                  </a:cubicBezTo>
                  <a:cubicBezTo>
                    <a:pt x="606" y="0"/>
                    <a:pt x="634" y="81"/>
                    <a:pt x="695" y="107"/>
                  </a:cubicBezTo>
                  <a:cubicBezTo>
                    <a:pt x="704" y="111"/>
                    <a:pt x="712" y="116"/>
                    <a:pt x="721" y="120"/>
                  </a:cubicBezTo>
                  <a:cubicBezTo>
                    <a:pt x="733" y="127"/>
                    <a:pt x="745" y="133"/>
                    <a:pt x="757" y="140"/>
                  </a:cubicBezTo>
                  <a:lnTo>
                    <a:pt x="780" y="154"/>
                  </a:lnTo>
                  <a:lnTo>
                    <a:pt x="803" y="168"/>
                  </a:lnTo>
                  <a:cubicBezTo>
                    <a:pt x="808" y="169"/>
                    <a:pt x="811" y="172"/>
                    <a:pt x="816" y="174"/>
                  </a:cubicBezTo>
                  <a:cubicBezTo>
                    <a:pt x="825" y="179"/>
                    <a:pt x="832" y="182"/>
                    <a:pt x="841" y="186"/>
                  </a:cubicBezTo>
                  <a:cubicBezTo>
                    <a:pt x="851" y="189"/>
                    <a:pt x="860" y="194"/>
                    <a:pt x="869" y="198"/>
                  </a:cubicBezTo>
                  <a:cubicBezTo>
                    <a:pt x="886" y="212"/>
                    <a:pt x="898" y="227"/>
                    <a:pt x="904" y="247"/>
                  </a:cubicBezTo>
                  <a:cubicBezTo>
                    <a:pt x="910" y="273"/>
                    <a:pt x="921" y="301"/>
                    <a:pt x="900" y="325"/>
                  </a:cubicBezTo>
                  <a:cubicBezTo>
                    <a:pt x="886" y="336"/>
                    <a:pt x="870" y="340"/>
                    <a:pt x="854" y="339"/>
                  </a:cubicBezTo>
                  <a:cubicBezTo>
                    <a:pt x="847" y="337"/>
                    <a:pt x="840" y="334"/>
                    <a:pt x="834" y="330"/>
                  </a:cubicBezTo>
                  <a:cubicBezTo>
                    <a:pt x="848" y="343"/>
                    <a:pt x="859" y="359"/>
                    <a:pt x="860" y="383"/>
                  </a:cubicBezTo>
                  <a:cubicBezTo>
                    <a:pt x="854" y="400"/>
                    <a:pt x="841" y="409"/>
                    <a:pt x="825" y="414"/>
                  </a:cubicBezTo>
                  <a:cubicBezTo>
                    <a:pt x="814" y="415"/>
                    <a:pt x="803" y="414"/>
                    <a:pt x="793" y="412"/>
                  </a:cubicBezTo>
                  <a:cubicBezTo>
                    <a:pt x="783" y="408"/>
                    <a:pt x="774" y="403"/>
                    <a:pt x="765" y="397"/>
                  </a:cubicBezTo>
                  <a:cubicBezTo>
                    <a:pt x="747" y="386"/>
                    <a:pt x="730" y="376"/>
                    <a:pt x="709" y="374"/>
                  </a:cubicBezTo>
                  <a:cubicBezTo>
                    <a:pt x="696" y="368"/>
                    <a:pt x="687" y="365"/>
                    <a:pt x="677" y="362"/>
                  </a:cubicBezTo>
                  <a:close/>
                  <a:moveTo>
                    <a:pt x="770" y="272"/>
                  </a:moveTo>
                  <a:cubicBezTo>
                    <a:pt x="777" y="286"/>
                    <a:pt x="790" y="296"/>
                    <a:pt x="804" y="306"/>
                  </a:cubicBezTo>
                  <a:cubicBezTo>
                    <a:pt x="792" y="294"/>
                    <a:pt x="781" y="282"/>
                    <a:pt x="770" y="272"/>
                  </a:cubicBezTo>
                  <a:close/>
                </a:path>
              </a:pathLst>
            </a:custGeom>
            <a:solidFill>
              <a:schemeClr val="accent5">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92" name="Forme libre 2391"/>
            <p:cNvSpPr>
              <a:spLocks noChangeArrowheads="1"/>
            </p:cNvSpPr>
            <p:nvPr userDrawn="1"/>
          </p:nvSpPr>
          <p:spPr bwMode="auto">
            <a:xfrm>
              <a:off x="1841500" y="4772025"/>
              <a:ext cx="400050" cy="560388"/>
            </a:xfrm>
            <a:custGeom>
              <a:avLst/>
              <a:gdLst>
                <a:gd name="T0" fmla="*/ 131 w 1112"/>
                <a:gd name="T1" fmla="*/ 490 h 1555"/>
                <a:gd name="T2" fmla="*/ 130 w 1112"/>
                <a:gd name="T3" fmla="*/ 446 h 1555"/>
                <a:gd name="T4" fmla="*/ 108 w 1112"/>
                <a:gd name="T5" fmla="*/ 423 h 1555"/>
                <a:gd name="T6" fmla="*/ 107 w 1112"/>
                <a:gd name="T7" fmla="*/ 378 h 1555"/>
                <a:gd name="T8" fmla="*/ 75 w 1112"/>
                <a:gd name="T9" fmla="*/ 355 h 1555"/>
                <a:gd name="T10" fmla="*/ 62 w 1112"/>
                <a:gd name="T11" fmla="*/ 319 h 1555"/>
                <a:gd name="T12" fmla="*/ 59 w 1112"/>
                <a:gd name="T13" fmla="*/ 293 h 1555"/>
                <a:gd name="T14" fmla="*/ 41 w 1112"/>
                <a:gd name="T15" fmla="*/ 261 h 1555"/>
                <a:gd name="T16" fmla="*/ 27 w 1112"/>
                <a:gd name="T17" fmla="*/ 239 h 1555"/>
                <a:gd name="T18" fmla="*/ 13 w 1112"/>
                <a:gd name="T19" fmla="*/ 203 h 1555"/>
                <a:gd name="T20" fmla="*/ 4 w 1112"/>
                <a:gd name="T21" fmla="*/ 162 h 1555"/>
                <a:gd name="T22" fmla="*/ 4 w 1112"/>
                <a:gd name="T23" fmla="*/ 131 h 1555"/>
                <a:gd name="T24" fmla="*/ 4 w 1112"/>
                <a:gd name="T25" fmla="*/ 99 h 1555"/>
                <a:gd name="T26" fmla="*/ 32 w 1112"/>
                <a:gd name="T27" fmla="*/ 7 h 1555"/>
                <a:gd name="T28" fmla="*/ 65 w 1112"/>
                <a:gd name="T29" fmla="*/ 3 h 1555"/>
                <a:gd name="T30" fmla="*/ 114 w 1112"/>
                <a:gd name="T31" fmla="*/ 137 h 1555"/>
                <a:gd name="T32" fmla="*/ 757 w 1112"/>
                <a:gd name="T33" fmla="*/ 1267 h 1555"/>
                <a:gd name="T34" fmla="*/ 948 w 1112"/>
                <a:gd name="T35" fmla="*/ 1398 h 1555"/>
                <a:gd name="T36" fmla="*/ 1108 w 1112"/>
                <a:gd name="T37" fmla="*/ 1490 h 1555"/>
                <a:gd name="T38" fmla="*/ 1105 w 1112"/>
                <a:gd name="T39" fmla="*/ 1524 h 1555"/>
                <a:gd name="T40" fmla="*/ 1024 w 1112"/>
                <a:gd name="T41" fmla="*/ 1544 h 1555"/>
                <a:gd name="T42" fmla="*/ 626 w 1112"/>
                <a:gd name="T43" fmla="*/ 1319 h 1555"/>
                <a:gd name="T44" fmla="*/ 522 w 1112"/>
                <a:gd name="T45" fmla="*/ 1224 h 1555"/>
                <a:gd name="T46" fmla="*/ 268 w 1112"/>
                <a:gd name="T47" fmla="*/ 837 h 1555"/>
                <a:gd name="T48" fmla="*/ 262 w 1112"/>
                <a:gd name="T49" fmla="*/ 751 h 1555"/>
                <a:gd name="T50" fmla="*/ 155 w 1112"/>
                <a:gd name="T51" fmla="*/ 514 h 1555"/>
                <a:gd name="T52" fmla="*/ 131 w 1112"/>
                <a:gd name="T53" fmla="*/ 490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2" h="1555">
                  <a:moveTo>
                    <a:pt x="131" y="490"/>
                  </a:moveTo>
                  <a:cubicBezTo>
                    <a:pt x="131" y="475"/>
                    <a:pt x="130" y="459"/>
                    <a:pt x="130" y="446"/>
                  </a:cubicBezTo>
                  <a:cubicBezTo>
                    <a:pt x="122" y="438"/>
                    <a:pt x="116" y="430"/>
                    <a:pt x="108" y="423"/>
                  </a:cubicBezTo>
                  <a:cubicBezTo>
                    <a:pt x="108" y="407"/>
                    <a:pt x="107" y="394"/>
                    <a:pt x="107" y="378"/>
                  </a:cubicBezTo>
                  <a:cubicBezTo>
                    <a:pt x="97" y="368"/>
                    <a:pt x="84" y="365"/>
                    <a:pt x="75" y="355"/>
                  </a:cubicBezTo>
                  <a:cubicBezTo>
                    <a:pt x="67" y="345"/>
                    <a:pt x="64" y="333"/>
                    <a:pt x="62" y="319"/>
                  </a:cubicBezTo>
                  <a:cubicBezTo>
                    <a:pt x="62" y="310"/>
                    <a:pt x="61" y="302"/>
                    <a:pt x="59" y="293"/>
                  </a:cubicBezTo>
                  <a:cubicBezTo>
                    <a:pt x="56" y="281"/>
                    <a:pt x="50" y="270"/>
                    <a:pt x="41" y="261"/>
                  </a:cubicBezTo>
                  <a:cubicBezTo>
                    <a:pt x="35" y="255"/>
                    <a:pt x="30" y="247"/>
                    <a:pt x="27" y="239"/>
                  </a:cubicBezTo>
                  <a:cubicBezTo>
                    <a:pt x="23" y="227"/>
                    <a:pt x="18" y="215"/>
                    <a:pt x="13" y="203"/>
                  </a:cubicBezTo>
                  <a:cubicBezTo>
                    <a:pt x="7" y="189"/>
                    <a:pt x="6" y="177"/>
                    <a:pt x="4" y="162"/>
                  </a:cubicBezTo>
                  <a:cubicBezTo>
                    <a:pt x="4" y="151"/>
                    <a:pt x="4" y="142"/>
                    <a:pt x="4" y="131"/>
                  </a:cubicBezTo>
                  <a:cubicBezTo>
                    <a:pt x="4" y="120"/>
                    <a:pt x="4" y="110"/>
                    <a:pt x="4" y="99"/>
                  </a:cubicBezTo>
                  <a:cubicBezTo>
                    <a:pt x="6" y="67"/>
                    <a:pt x="0" y="32"/>
                    <a:pt x="32" y="7"/>
                  </a:cubicBezTo>
                  <a:cubicBezTo>
                    <a:pt x="42" y="1"/>
                    <a:pt x="53" y="0"/>
                    <a:pt x="65" y="3"/>
                  </a:cubicBezTo>
                  <a:cubicBezTo>
                    <a:pt x="113" y="36"/>
                    <a:pt x="102" y="93"/>
                    <a:pt x="114" y="137"/>
                  </a:cubicBezTo>
                  <a:cubicBezTo>
                    <a:pt x="229" y="571"/>
                    <a:pt x="429" y="956"/>
                    <a:pt x="757" y="1267"/>
                  </a:cubicBezTo>
                  <a:cubicBezTo>
                    <a:pt x="814" y="1321"/>
                    <a:pt x="876" y="1366"/>
                    <a:pt x="948" y="1398"/>
                  </a:cubicBezTo>
                  <a:cubicBezTo>
                    <a:pt x="1006" y="1423"/>
                    <a:pt x="1073" y="1426"/>
                    <a:pt x="1108" y="1490"/>
                  </a:cubicBezTo>
                  <a:cubicBezTo>
                    <a:pt x="1111" y="1502"/>
                    <a:pt x="1110" y="1513"/>
                    <a:pt x="1105" y="1524"/>
                  </a:cubicBezTo>
                  <a:cubicBezTo>
                    <a:pt x="1084" y="1554"/>
                    <a:pt x="1055" y="1548"/>
                    <a:pt x="1024" y="1544"/>
                  </a:cubicBezTo>
                  <a:cubicBezTo>
                    <a:pt x="864" y="1516"/>
                    <a:pt x="733" y="1440"/>
                    <a:pt x="626" y="1319"/>
                  </a:cubicBezTo>
                  <a:cubicBezTo>
                    <a:pt x="594" y="1284"/>
                    <a:pt x="577" y="1234"/>
                    <a:pt x="522" y="1224"/>
                  </a:cubicBezTo>
                  <a:cubicBezTo>
                    <a:pt x="415" y="1110"/>
                    <a:pt x="333" y="980"/>
                    <a:pt x="268" y="837"/>
                  </a:cubicBezTo>
                  <a:cubicBezTo>
                    <a:pt x="287" y="806"/>
                    <a:pt x="275" y="778"/>
                    <a:pt x="262" y="751"/>
                  </a:cubicBezTo>
                  <a:cubicBezTo>
                    <a:pt x="226" y="672"/>
                    <a:pt x="191" y="592"/>
                    <a:pt x="155" y="514"/>
                  </a:cubicBezTo>
                  <a:cubicBezTo>
                    <a:pt x="145" y="505"/>
                    <a:pt x="139" y="497"/>
                    <a:pt x="131" y="490"/>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93" name="Forme libre 2392"/>
            <p:cNvSpPr>
              <a:spLocks noChangeArrowheads="1"/>
            </p:cNvSpPr>
            <p:nvPr userDrawn="1"/>
          </p:nvSpPr>
          <p:spPr bwMode="auto">
            <a:xfrm>
              <a:off x="2028825" y="5203825"/>
              <a:ext cx="306388" cy="150813"/>
            </a:xfrm>
            <a:custGeom>
              <a:avLst/>
              <a:gdLst>
                <a:gd name="T0" fmla="*/ 0 w 851"/>
                <a:gd name="T1" fmla="*/ 25 h 421"/>
                <a:gd name="T2" fmla="*/ 45 w 851"/>
                <a:gd name="T3" fmla="*/ 16 h 421"/>
                <a:gd name="T4" fmla="*/ 110 w 851"/>
                <a:gd name="T5" fmla="*/ 78 h 421"/>
                <a:gd name="T6" fmla="*/ 573 w 851"/>
                <a:gd name="T7" fmla="*/ 323 h 421"/>
                <a:gd name="T8" fmla="*/ 630 w 851"/>
                <a:gd name="T9" fmla="*/ 291 h 421"/>
                <a:gd name="T10" fmla="*/ 714 w 851"/>
                <a:gd name="T11" fmla="*/ 289 h 421"/>
                <a:gd name="T12" fmla="*/ 825 w 851"/>
                <a:gd name="T13" fmla="*/ 309 h 421"/>
                <a:gd name="T14" fmla="*/ 738 w 851"/>
                <a:gd name="T15" fmla="*/ 416 h 421"/>
                <a:gd name="T16" fmla="*/ 385 w 851"/>
                <a:gd name="T17" fmla="*/ 350 h 421"/>
                <a:gd name="T18" fmla="*/ 320 w 851"/>
                <a:gd name="T19" fmla="*/ 344 h 421"/>
                <a:gd name="T20" fmla="*/ 139 w 851"/>
                <a:gd name="T21" fmla="*/ 228 h 421"/>
                <a:gd name="T22" fmla="*/ 65 w 851"/>
                <a:gd name="T23" fmla="*/ 139 h 421"/>
                <a:gd name="T24" fmla="*/ 65 w 851"/>
                <a:gd name="T25" fmla="*/ 121 h 421"/>
                <a:gd name="T26" fmla="*/ 46 w 851"/>
                <a:gd name="T27" fmla="*/ 94 h 421"/>
                <a:gd name="T28" fmla="*/ 40 w 851"/>
                <a:gd name="T29" fmla="*/ 81 h 421"/>
                <a:gd name="T30" fmla="*/ 19 w 851"/>
                <a:gd name="T31" fmla="*/ 51 h 421"/>
                <a:gd name="T32" fmla="*/ 0 w 851"/>
                <a:gd name="T33" fmla="*/ 25 h 421"/>
                <a:gd name="T34" fmla="*/ 17 w 851"/>
                <a:gd name="T35" fmla="*/ 51 h 421"/>
                <a:gd name="T36" fmla="*/ 19 w 851"/>
                <a:gd name="T37" fmla="*/ 52 h 421"/>
                <a:gd name="T38" fmla="*/ 19 w 851"/>
                <a:gd name="T39" fmla="*/ 51 h 421"/>
                <a:gd name="T40" fmla="*/ 17 w 851"/>
                <a:gd name="T41" fmla="*/ 5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1" h="421">
                  <a:moveTo>
                    <a:pt x="0" y="25"/>
                  </a:moveTo>
                  <a:cubicBezTo>
                    <a:pt x="11" y="3"/>
                    <a:pt x="28" y="0"/>
                    <a:pt x="45" y="16"/>
                  </a:cubicBezTo>
                  <a:cubicBezTo>
                    <a:pt x="68" y="36"/>
                    <a:pt x="89" y="57"/>
                    <a:pt x="110" y="78"/>
                  </a:cubicBezTo>
                  <a:cubicBezTo>
                    <a:pt x="240" y="207"/>
                    <a:pt x="390" y="294"/>
                    <a:pt x="573" y="323"/>
                  </a:cubicBezTo>
                  <a:cubicBezTo>
                    <a:pt x="590" y="307"/>
                    <a:pt x="607" y="292"/>
                    <a:pt x="630" y="291"/>
                  </a:cubicBezTo>
                  <a:cubicBezTo>
                    <a:pt x="657" y="289"/>
                    <a:pt x="686" y="292"/>
                    <a:pt x="714" y="289"/>
                  </a:cubicBezTo>
                  <a:cubicBezTo>
                    <a:pt x="753" y="283"/>
                    <a:pt x="793" y="272"/>
                    <a:pt x="825" y="309"/>
                  </a:cubicBezTo>
                  <a:cubicBezTo>
                    <a:pt x="850" y="388"/>
                    <a:pt x="804" y="413"/>
                    <a:pt x="738" y="416"/>
                  </a:cubicBezTo>
                  <a:cubicBezTo>
                    <a:pt x="616" y="420"/>
                    <a:pt x="495" y="416"/>
                    <a:pt x="385" y="350"/>
                  </a:cubicBezTo>
                  <a:cubicBezTo>
                    <a:pt x="364" y="336"/>
                    <a:pt x="343" y="338"/>
                    <a:pt x="320" y="344"/>
                  </a:cubicBezTo>
                  <a:cubicBezTo>
                    <a:pt x="236" y="341"/>
                    <a:pt x="204" y="259"/>
                    <a:pt x="139" y="228"/>
                  </a:cubicBezTo>
                  <a:cubicBezTo>
                    <a:pt x="87" y="220"/>
                    <a:pt x="55" y="197"/>
                    <a:pt x="65" y="139"/>
                  </a:cubicBezTo>
                  <a:lnTo>
                    <a:pt x="65" y="121"/>
                  </a:lnTo>
                  <a:cubicBezTo>
                    <a:pt x="60" y="110"/>
                    <a:pt x="54" y="101"/>
                    <a:pt x="46" y="94"/>
                  </a:cubicBezTo>
                  <a:cubicBezTo>
                    <a:pt x="43" y="91"/>
                    <a:pt x="42" y="86"/>
                    <a:pt x="40" y="81"/>
                  </a:cubicBezTo>
                  <a:cubicBezTo>
                    <a:pt x="39" y="67"/>
                    <a:pt x="32" y="58"/>
                    <a:pt x="19" y="51"/>
                  </a:cubicBezTo>
                  <a:cubicBezTo>
                    <a:pt x="17" y="41"/>
                    <a:pt x="8" y="34"/>
                    <a:pt x="0" y="25"/>
                  </a:cubicBezTo>
                  <a:close/>
                  <a:moveTo>
                    <a:pt x="17" y="51"/>
                  </a:moveTo>
                  <a:lnTo>
                    <a:pt x="19" y="52"/>
                  </a:lnTo>
                  <a:cubicBezTo>
                    <a:pt x="19" y="52"/>
                    <a:pt x="19" y="52"/>
                    <a:pt x="19" y="51"/>
                  </a:cubicBezTo>
                  <a:cubicBezTo>
                    <a:pt x="18" y="51"/>
                    <a:pt x="18" y="51"/>
                    <a:pt x="17" y="51"/>
                  </a:cubicBezTo>
                  <a:close/>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94" name="Forme libre 2393"/>
            <p:cNvSpPr>
              <a:spLocks noChangeArrowheads="1"/>
            </p:cNvSpPr>
            <p:nvPr userDrawn="1"/>
          </p:nvSpPr>
          <p:spPr bwMode="auto">
            <a:xfrm>
              <a:off x="1587500" y="5197475"/>
              <a:ext cx="130175" cy="57150"/>
            </a:xfrm>
            <a:custGeom>
              <a:avLst/>
              <a:gdLst>
                <a:gd name="T0" fmla="*/ 60 w 363"/>
                <a:gd name="T1" fmla="*/ 158 h 159"/>
                <a:gd name="T2" fmla="*/ 58 w 363"/>
                <a:gd name="T3" fmla="*/ 64 h 159"/>
                <a:gd name="T4" fmla="*/ 310 w 363"/>
                <a:gd name="T5" fmla="*/ 18 h 159"/>
                <a:gd name="T6" fmla="*/ 362 w 363"/>
                <a:gd name="T7" fmla="*/ 113 h 159"/>
                <a:gd name="T8" fmla="*/ 211 w 363"/>
                <a:gd name="T9" fmla="*/ 134 h 159"/>
                <a:gd name="T10" fmla="*/ 60 w 363"/>
                <a:gd name="T11" fmla="*/ 158 h 159"/>
              </a:gdLst>
              <a:ahLst/>
              <a:cxnLst>
                <a:cxn ang="0">
                  <a:pos x="T0" y="T1"/>
                </a:cxn>
                <a:cxn ang="0">
                  <a:pos x="T2" y="T3"/>
                </a:cxn>
                <a:cxn ang="0">
                  <a:pos x="T4" y="T5"/>
                </a:cxn>
                <a:cxn ang="0">
                  <a:pos x="T6" y="T7"/>
                </a:cxn>
                <a:cxn ang="0">
                  <a:pos x="T8" y="T9"/>
                </a:cxn>
                <a:cxn ang="0">
                  <a:pos x="T10" y="T11"/>
                </a:cxn>
              </a:cxnLst>
              <a:rect l="0" t="0" r="r" b="b"/>
              <a:pathLst>
                <a:path w="363" h="159">
                  <a:moveTo>
                    <a:pt x="60" y="158"/>
                  </a:moveTo>
                  <a:cubicBezTo>
                    <a:pt x="0" y="128"/>
                    <a:pt x="49" y="96"/>
                    <a:pt x="58" y="64"/>
                  </a:cubicBezTo>
                  <a:cubicBezTo>
                    <a:pt x="138" y="24"/>
                    <a:pt x="220" y="0"/>
                    <a:pt x="310" y="18"/>
                  </a:cubicBezTo>
                  <a:cubicBezTo>
                    <a:pt x="274" y="97"/>
                    <a:pt x="274" y="97"/>
                    <a:pt x="362" y="113"/>
                  </a:cubicBezTo>
                  <a:cubicBezTo>
                    <a:pt x="315" y="143"/>
                    <a:pt x="263" y="139"/>
                    <a:pt x="211" y="134"/>
                  </a:cubicBezTo>
                  <a:cubicBezTo>
                    <a:pt x="157" y="131"/>
                    <a:pt x="107" y="134"/>
                    <a:pt x="60" y="158"/>
                  </a:cubicBezTo>
                </a:path>
              </a:pathLst>
            </a:custGeom>
            <a:solidFill>
              <a:srgbClr val="65656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95" name="Forme libre 2394"/>
            <p:cNvSpPr>
              <a:spLocks noChangeArrowheads="1"/>
            </p:cNvSpPr>
            <p:nvPr userDrawn="1"/>
          </p:nvSpPr>
          <p:spPr bwMode="auto">
            <a:xfrm>
              <a:off x="1982788" y="5253038"/>
              <a:ext cx="96837" cy="53975"/>
            </a:xfrm>
            <a:custGeom>
              <a:avLst/>
              <a:gdLst>
                <a:gd name="T0" fmla="*/ 195 w 271"/>
                <a:gd name="T1" fmla="*/ 0 h 150"/>
                <a:gd name="T2" fmla="*/ 270 w 271"/>
                <a:gd name="T3" fmla="*/ 89 h 150"/>
                <a:gd name="T4" fmla="*/ 52 w 271"/>
                <a:gd name="T5" fmla="*/ 141 h 150"/>
                <a:gd name="T6" fmla="*/ 15 w 271"/>
                <a:gd name="T7" fmla="*/ 69 h 150"/>
                <a:gd name="T8" fmla="*/ 195 w 271"/>
                <a:gd name="T9" fmla="*/ 0 h 150"/>
              </a:gdLst>
              <a:ahLst/>
              <a:cxnLst>
                <a:cxn ang="0">
                  <a:pos x="T0" y="T1"/>
                </a:cxn>
                <a:cxn ang="0">
                  <a:pos x="T2" y="T3"/>
                </a:cxn>
                <a:cxn ang="0">
                  <a:pos x="T4" y="T5"/>
                </a:cxn>
                <a:cxn ang="0">
                  <a:pos x="T6" y="T7"/>
                </a:cxn>
                <a:cxn ang="0">
                  <a:pos x="T8" y="T9"/>
                </a:cxn>
              </a:cxnLst>
              <a:rect l="0" t="0" r="r" b="b"/>
              <a:pathLst>
                <a:path w="271" h="150">
                  <a:moveTo>
                    <a:pt x="195" y="0"/>
                  </a:moveTo>
                  <a:cubicBezTo>
                    <a:pt x="233" y="19"/>
                    <a:pt x="247" y="57"/>
                    <a:pt x="270" y="89"/>
                  </a:cubicBezTo>
                  <a:cubicBezTo>
                    <a:pt x="206" y="144"/>
                    <a:pt x="125" y="127"/>
                    <a:pt x="52" y="141"/>
                  </a:cubicBezTo>
                  <a:cubicBezTo>
                    <a:pt x="10" y="149"/>
                    <a:pt x="0" y="107"/>
                    <a:pt x="15" y="69"/>
                  </a:cubicBezTo>
                  <a:cubicBezTo>
                    <a:pt x="74" y="46"/>
                    <a:pt x="136" y="23"/>
                    <a:pt x="195" y="0"/>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96" name="Forme libre 2395"/>
            <p:cNvSpPr>
              <a:spLocks noChangeArrowheads="1"/>
            </p:cNvSpPr>
            <p:nvPr userDrawn="1"/>
          </p:nvSpPr>
          <p:spPr bwMode="auto">
            <a:xfrm>
              <a:off x="1887538" y="4975225"/>
              <a:ext cx="9525" cy="15875"/>
            </a:xfrm>
            <a:custGeom>
              <a:avLst/>
              <a:gdLst>
                <a:gd name="T0" fmla="*/ 0 w 28"/>
                <a:gd name="T1" fmla="*/ 0 h 45"/>
                <a:gd name="T2" fmla="*/ 27 w 28"/>
                <a:gd name="T3" fmla="*/ 44 h 45"/>
                <a:gd name="T4" fmla="*/ 0 w 28"/>
                <a:gd name="T5" fmla="*/ 0 h 45"/>
              </a:gdLst>
              <a:ahLst/>
              <a:cxnLst>
                <a:cxn ang="0">
                  <a:pos x="T0" y="T1"/>
                </a:cxn>
                <a:cxn ang="0">
                  <a:pos x="T2" y="T3"/>
                </a:cxn>
                <a:cxn ang="0">
                  <a:pos x="T4" y="T5"/>
                </a:cxn>
              </a:cxnLst>
              <a:rect l="0" t="0" r="r" b="b"/>
              <a:pathLst>
                <a:path w="28" h="45">
                  <a:moveTo>
                    <a:pt x="0" y="0"/>
                  </a:moveTo>
                  <a:cubicBezTo>
                    <a:pt x="15" y="10"/>
                    <a:pt x="24" y="26"/>
                    <a:pt x="27" y="44"/>
                  </a:cubicBezTo>
                  <a:cubicBezTo>
                    <a:pt x="20" y="29"/>
                    <a:pt x="11" y="13"/>
                    <a:pt x="0" y="0"/>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97" name="Forme libre 2396"/>
            <p:cNvSpPr>
              <a:spLocks noChangeArrowheads="1"/>
            </p:cNvSpPr>
            <p:nvPr userDrawn="1"/>
          </p:nvSpPr>
          <p:spPr bwMode="auto">
            <a:xfrm>
              <a:off x="1897063" y="4991100"/>
              <a:ext cx="7937" cy="17463"/>
            </a:xfrm>
            <a:custGeom>
              <a:avLst/>
              <a:gdLst>
                <a:gd name="T0" fmla="*/ 0 w 22"/>
                <a:gd name="T1" fmla="*/ 0 h 48"/>
                <a:gd name="T2" fmla="*/ 21 w 22"/>
                <a:gd name="T3" fmla="*/ 47 h 48"/>
                <a:gd name="T4" fmla="*/ 0 w 22"/>
                <a:gd name="T5" fmla="*/ 0 h 48"/>
              </a:gdLst>
              <a:ahLst/>
              <a:cxnLst>
                <a:cxn ang="0">
                  <a:pos x="T0" y="T1"/>
                </a:cxn>
                <a:cxn ang="0">
                  <a:pos x="T2" y="T3"/>
                </a:cxn>
                <a:cxn ang="0">
                  <a:pos x="T4" y="T5"/>
                </a:cxn>
              </a:cxnLst>
              <a:rect l="0" t="0" r="r" b="b"/>
              <a:pathLst>
                <a:path w="22" h="48">
                  <a:moveTo>
                    <a:pt x="0" y="0"/>
                  </a:moveTo>
                  <a:cubicBezTo>
                    <a:pt x="8" y="15"/>
                    <a:pt x="15" y="32"/>
                    <a:pt x="21" y="47"/>
                  </a:cubicBezTo>
                  <a:cubicBezTo>
                    <a:pt x="8" y="34"/>
                    <a:pt x="0" y="18"/>
                    <a:pt x="0" y="0"/>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98" name="Forme libre 2397"/>
            <p:cNvSpPr>
              <a:spLocks noChangeArrowheads="1"/>
            </p:cNvSpPr>
            <p:nvPr userDrawn="1"/>
          </p:nvSpPr>
          <p:spPr bwMode="auto">
            <a:xfrm>
              <a:off x="2036763" y="5221288"/>
              <a:ext cx="7937" cy="11112"/>
            </a:xfrm>
            <a:custGeom>
              <a:avLst/>
              <a:gdLst>
                <a:gd name="T0" fmla="*/ 0 w 24"/>
                <a:gd name="T1" fmla="*/ 0 h 32"/>
                <a:gd name="T2" fmla="*/ 23 w 24"/>
                <a:gd name="T3" fmla="*/ 31 h 32"/>
                <a:gd name="T4" fmla="*/ 0 w 24"/>
                <a:gd name="T5" fmla="*/ 0 h 32"/>
              </a:gdLst>
              <a:ahLst/>
              <a:cxnLst>
                <a:cxn ang="0">
                  <a:pos x="T0" y="T1"/>
                </a:cxn>
                <a:cxn ang="0">
                  <a:pos x="T2" y="T3"/>
                </a:cxn>
                <a:cxn ang="0">
                  <a:pos x="T4" y="T5"/>
                </a:cxn>
              </a:cxnLst>
              <a:rect l="0" t="0" r="r" b="b"/>
              <a:pathLst>
                <a:path w="24" h="32">
                  <a:moveTo>
                    <a:pt x="0" y="0"/>
                  </a:moveTo>
                  <a:cubicBezTo>
                    <a:pt x="8" y="11"/>
                    <a:pt x="16" y="20"/>
                    <a:pt x="23" y="31"/>
                  </a:cubicBezTo>
                  <a:cubicBezTo>
                    <a:pt x="16" y="22"/>
                    <a:pt x="8" y="11"/>
                    <a:pt x="0" y="0"/>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399" name="Forme libre 2398"/>
            <p:cNvSpPr>
              <a:spLocks noChangeArrowheads="1"/>
            </p:cNvSpPr>
            <p:nvPr userDrawn="1"/>
          </p:nvSpPr>
          <p:spPr bwMode="auto">
            <a:xfrm>
              <a:off x="1924050" y="5048250"/>
              <a:ext cx="6350" cy="11113"/>
            </a:xfrm>
            <a:custGeom>
              <a:avLst/>
              <a:gdLst>
                <a:gd name="T0" fmla="*/ 0 w 18"/>
                <a:gd name="T1" fmla="*/ 0 h 29"/>
                <a:gd name="T2" fmla="*/ 17 w 18"/>
                <a:gd name="T3" fmla="*/ 28 h 29"/>
                <a:gd name="T4" fmla="*/ 0 w 18"/>
                <a:gd name="T5" fmla="*/ 0 h 29"/>
              </a:gdLst>
              <a:ahLst/>
              <a:cxnLst>
                <a:cxn ang="0">
                  <a:pos x="T0" y="T1"/>
                </a:cxn>
                <a:cxn ang="0">
                  <a:pos x="T2" y="T3"/>
                </a:cxn>
                <a:cxn ang="0">
                  <a:pos x="T4" y="T5"/>
                </a:cxn>
              </a:cxnLst>
              <a:rect l="0" t="0" r="r" b="b"/>
              <a:pathLst>
                <a:path w="18" h="29">
                  <a:moveTo>
                    <a:pt x="0" y="0"/>
                  </a:moveTo>
                  <a:cubicBezTo>
                    <a:pt x="6" y="9"/>
                    <a:pt x="11" y="19"/>
                    <a:pt x="17" y="28"/>
                  </a:cubicBezTo>
                  <a:cubicBezTo>
                    <a:pt x="11" y="19"/>
                    <a:pt x="5" y="9"/>
                    <a:pt x="0" y="0"/>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00" name="Forme libre 2399"/>
            <p:cNvSpPr>
              <a:spLocks noChangeArrowheads="1"/>
            </p:cNvSpPr>
            <p:nvPr userDrawn="1"/>
          </p:nvSpPr>
          <p:spPr bwMode="auto">
            <a:xfrm>
              <a:off x="1916113" y="5030788"/>
              <a:ext cx="6350" cy="11112"/>
            </a:xfrm>
            <a:custGeom>
              <a:avLst/>
              <a:gdLst>
                <a:gd name="T0" fmla="*/ 0 w 18"/>
                <a:gd name="T1" fmla="*/ 0 h 30"/>
                <a:gd name="T2" fmla="*/ 17 w 18"/>
                <a:gd name="T3" fmla="*/ 29 h 30"/>
                <a:gd name="T4" fmla="*/ 0 w 18"/>
                <a:gd name="T5" fmla="*/ 0 h 30"/>
              </a:gdLst>
              <a:ahLst/>
              <a:cxnLst>
                <a:cxn ang="0">
                  <a:pos x="T0" y="T1"/>
                </a:cxn>
                <a:cxn ang="0">
                  <a:pos x="T2" y="T3"/>
                </a:cxn>
                <a:cxn ang="0">
                  <a:pos x="T4" y="T5"/>
                </a:cxn>
              </a:cxnLst>
              <a:rect l="0" t="0" r="r" b="b"/>
              <a:pathLst>
                <a:path w="18" h="30">
                  <a:moveTo>
                    <a:pt x="0" y="0"/>
                  </a:moveTo>
                  <a:cubicBezTo>
                    <a:pt x="6" y="10"/>
                    <a:pt x="11" y="19"/>
                    <a:pt x="17" y="29"/>
                  </a:cubicBezTo>
                  <a:cubicBezTo>
                    <a:pt x="11" y="19"/>
                    <a:pt x="5" y="10"/>
                    <a:pt x="0" y="0"/>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01" name="Forme libre 2400"/>
            <p:cNvSpPr>
              <a:spLocks noChangeArrowheads="1"/>
            </p:cNvSpPr>
            <p:nvPr userDrawn="1"/>
          </p:nvSpPr>
          <p:spPr bwMode="auto">
            <a:xfrm>
              <a:off x="1908175" y="5014913"/>
              <a:ext cx="6350" cy="9525"/>
            </a:xfrm>
            <a:custGeom>
              <a:avLst/>
              <a:gdLst>
                <a:gd name="T0" fmla="*/ 0 w 16"/>
                <a:gd name="T1" fmla="*/ 0 h 28"/>
                <a:gd name="T2" fmla="*/ 15 w 16"/>
                <a:gd name="T3" fmla="*/ 27 h 28"/>
                <a:gd name="T4" fmla="*/ 0 w 16"/>
                <a:gd name="T5" fmla="*/ 0 h 28"/>
              </a:gdLst>
              <a:ahLst/>
              <a:cxnLst>
                <a:cxn ang="0">
                  <a:pos x="T0" y="T1"/>
                </a:cxn>
                <a:cxn ang="0">
                  <a:pos x="T2" y="T3"/>
                </a:cxn>
                <a:cxn ang="0">
                  <a:pos x="T4" y="T5"/>
                </a:cxn>
              </a:cxnLst>
              <a:rect l="0" t="0" r="r" b="b"/>
              <a:pathLst>
                <a:path w="16" h="28">
                  <a:moveTo>
                    <a:pt x="0" y="0"/>
                  </a:moveTo>
                  <a:cubicBezTo>
                    <a:pt x="5" y="9"/>
                    <a:pt x="11" y="18"/>
                    <a:pt x="15" y="27"/>
                  </a:cubicBezTo>
                  <a:cubicBezTo>
                    <a:pt x="9" y="18"/>
                    <a:pt x="5" y="9"/>
                    <a:pt x="0" y="0"/>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02" name="Forme libre 2401"/>
            <p:cNvSpPr>
              <a:spLocks noChangeArrowheads="1"/>
            </p:cNvSpPr>
            <p:nvPr userDrawn="1"/>
          </p:nvSpPr>
          <p:spPr bwMode="auto">
            <a:xfrm>
              <a:off x="1785938" y="4437063"/>
              <a:ext cx="114300" cy="469900"/>
            </a:xfrm>
            <a:custGeom>
              <a:avLst/>
              <a:gdLst>
                <a:gd name="T0" fmla="*/ 237 w 318"/>
                <a:gd name="T1" fmla="*/ 1238 h 1306"/>
                <a:gd name="T2" fmla="*/ 240 w 318"/>
                <a:gd name="T3" fmla="*/ 1282 h 1306"/>
                <a:gd name="T4" fmla="*/ 246 w 318"/>
                <a:gd name="T5" fmla="*/ 1298 h 1306"/>
                <a:gd name="T6" fmla="*/ 239 w 318"/>
                <a:gd name="T7" fmla="*/ 1305 h 1306"/>
                <a:gd name="T8" fmla="*/ 172 w 318"/>
                <a:gd name="T9" fmla="*/ 1212 h 1306"/>
                <a:gd name="T10" fmla="*/ 129 w 318"/>
                <a:gd name="T11" fmla="*/ 1185 h 1306"/>
                <a:gd name="T12" fmla="*/ 68 w 318"/>
                <a:gd name="T13" fmla="*/ 995 h 1306"/>
                <a:gd name="T14" fmla="*/ 69 w 318"/>
                <a:gd name="T15" fmla="*/ 962 h 1306"/>
                <a:gd name="T16" fmla="*/ 83 w 318"/>
                <a:gd name="T17" fmla="*/ 869 h 1306"/>
                <a:gd name="T18" fmla="*/ 8 w 318"/>
                <a:gd name="T19" fmla="*/ 345 h 1306"/>
                <a:gd name="T20" fmla="*/ 0 w 318"/>
                <a:gd name="T21" fmla="*/ 326 h 1306"/>
                <a:gd name="T22" fmla="*/ 4 w 318"/>
                <a:gd name="T23" fmla="*/ 316 h 1306"/>
                <a:gd name="T24" fmla="*/ 146 w 318"/>
                <a:gd name="T25" fmla="*/ 296 h 1306"/>
                <a:gd name="T26" fmla="*/ 152 w 318"/>
                <a:gd name="T27" fmla="*/ 145 h 1306"/>
                <a:gd name="T28" fmla="*/ 164 w 318"/>
                <a:gd name="T29" fmla="*/ 111 h 1306"/>
                <a:gd name="T30" fmla="*/ 254 w 318"/>
                <a:gd name="T31" fmla="*/ 18 h 1306"/>
                <a:gd name="T32" fmla="*/ 297 w 318"/>
                <a:gd name="T33" fmla="*/ 84 h 1306"/>
                <a:gd name="T34" fmla="*/ 275 w 318"/>
                <a:gd name="T35" fmla="*/ 217 h 1306"/>
                <a:gd name="T36" fmla="*/ 312 w 318"/>
                <a:gd name="T37" fmla="*/ 501 h 1306"/>
                <a:gd name="T38" fmla="*/ 317 w 318"/>
                <a:gd name="T39" fmla="*/ 536 h 1306"/>
                <a:gd name="T40" fmla="*/ 294 w 318"/>
                <a:gd name="T41" fmla="*/ 702 h 1306"/>
                <a:gd name="T42" fmla="*/ 236 w 318"/>
                <a:gd name="T43" fmla="*/ 804 h 1306"/>
                <a:gd name="T44" fmla="*/ 185 w 318"/>
                <a:gd name="T45" fmla="*/ 936 h 1306"/>
                <a:gd name="T46" fmla="*/ 181 w 318"/>
                <a:gd name="T47" fmla="*/ 1029 h 1306"/>
                <a:gd name="T48" fmla="*/ 191 w 318"/>
                <a:gd name="T49" fmla="*/ 1073 h 1306"/>
                <a:gd name="T50" fmla="*/ 193 w 318"/>
                <a:gd name="T51" fmla="*/ 1096 h 1306"/>
                <a:gd name="T52" fmla="*/ 204 w 318"/>
                <a:gd name="T53" fmla="*/ 1117 h 1306"/>
                <a:gd name="T54" fmla="*/ 214 w 318"/>
                <a:gd name="T55" fmla="*/ 1165 h 1306"/>
                <a:gd name="T56" fmla="*/ 214 w 318"/>
                <a:gd name="T57" fmla="*/ 1165 h 1306"/>
                <a:gd name="T58" fmla="*/ 226 w 318"/>
                <a:gd name="T59" fmla="*/ 1198 h 1306"/>
                <a:gd name="T60" fmla="*/ 237 w 318"/>
                <a:gd name="T61" fmla="*/ 1238 h 1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8" h="1306">
                  <a:moveTo>
                    <a:pt x="237" y="1238"/>
                  </a:moveTo>
                  <a:cubicBezTo>
                    <a:pt x="239" y="1253"/>
                    <a:pt x="240" y="1269"/>
                    <a:pt x="240" y="1282"/>
                  </a:cubicBezTo>
                  <a:cubicBezTo>
                    <a:pt x="246" y="1289"/>
                    <a:pt x="249" y="1293"/>
                    <a:pt x="246" y="1298"/>
                  </a:cubicBezTo>
                  <a:cubicBezTo>
                    <a:pt x="243" y="1302"/>
                    <a:pt x="242" y="1305"/>
                    <a:pt x="239" y="1305"/>
                  </a:cubicBezTo>
                  <a:cubicBezTo>
                    <a:pt x="204" y="1284"/>
                    <a:pt x="193" y="1244"/>
                    <a:pt x="172" y="1212"/>
                  </a:cubicBezTo>
                  <a:cubicBezTo>
                    <a:pt x="153" y="1209"/>
                    <a:pt x="139" y="1200"/>
                    <a:pt x="129" y="1185"/>
                  </a:cubicBezTo>
                  <a:cubicBezTo>
                    <a:pt x="117" y="1119"/>
                    <a:pt x="55" y="1069"/>
                    <a:pt x="68" y="995"/>
                  </a:cubicBezTo>
                  <a:cubicBezTo>
                    <a:pt x="68" y="985"/>
                    <a:pt x="69" y="974"/>
                    <a:pt x="69" y="962"/>
                  </a:cubicBezTo>
                  <a:cubicBezTo>
                    <a:pt x="72" y="930"/>
                    <a:pt x="101" y="902"/>
                    <a:pt x="83" y="869"/>
                  </a:cubicBezTo>
                  <a:cubicBezTo>
                    <a:pt x="43" y="696"/>
                    <a:pt x="10" y="522"/>
                    <a:pt x="8" y="345"/>
                  </a:cubicBezTo>
                  <a:cubicBezTo>
                    <a:pt x="2" y="339"/>
                    <a:pt x="0" y="333"/>
                    <a:pt x="0" y="326"/>
                  </a:cubicBezTo>
                  <a:cubicBezTo>
                    <a:pt x="0" y="320"/>
                    <a:pt x="2" y="316"/>
                    <a:pt x="4" y="316"/>
                  </a:cubicBezTo>
                  <a:cubicBezTo>
                    <a:pt x="42" y="256"/>
                    <a:pt x="95" y="293"/>
                    <a:pt x="146" y="296"/>
                  </a:cubicBezTo>
                  <a:cubicBezTo>
                    <a:pt x="172" y="246"/>
                    <a:pt x="130" y="194"/>
                    <a:pt x="152" y="145"/>
                  </a:cubicBezTo>
                  <a:cubicBezTo>
                    <a:pt x="156" y="134"/>
                    <a:pt x="159" y="123"/>
                    <a:pt x="164" y="111"/>
                  </a:cubicBezTo>
                  <a:cubicBezTo>
                    <a:pt x="188" y="74"/>
                    <a:pt x="173" y="0"/>
                    <a:pt x="254" y="18"/>
                  </a:cubicBezTo>
                  <a:cubicBezTo>
                    <a:pt x="278" y="33"/>
                    <a:pt x="291" y="56"/>
                    <a:pt x="297" y="84"/>
                  </a:cubicBezTo>
                  <a:cubicBezTo>
                    <a:pt x="303" y="129"/>
                    <a:pt x="272" y="171"/>
                    <a:pt x="275" y="217"/>
                  </a:cubicBezTo>
                  <a:cubicBezTo>
                    <a:pt x="271" y="314"/>
                    <a:pt x="297" y="407"/>
                    <a:pt x="312" y="501"/>
                  </a:cubicBezTo>
                  <a:cubicBezTo>
                    <a:pt x="315" y="511"/>
                    <a:pt x="317" y="523"/>
                    <a:pt x="317" y="536"/>
                  </a:cubicBezTo>
                  <a:cubicBezTo>
                    <a:pt x="301" y="591"/>
                    <a:pt x="303" y="647"/>
                    <a:pt x="294" y="702"/>
                  </a:cubicBezTo>
                  <a:cubicBezTo>
                    <a:pt x="281" y="740"/>
                    <a:pt x="274" y="783"/>
                    <a:pt x="236" y="804"/>
                  </a:cubicBezTo>
                  <a:cubicBezTo>
                    <a:pt x="179" y="835"/>
                    <a:pt x="197" y="891"/>
                    <a:pt x="185" y="936"/>
                  </a:cubicBezTo>
                  <a:cubicBezTo>
                    <a:pt x="178" y="966"/>
                    <a:pt x="182" y="998"/>
                    <a:pt x="181" y="1029"/>
                  </a:cubicBezTo>
                  <a:cubicBezTo>
                    <a:pt x="181" y="1044"/>
                    <a:pt x="179" y="1059"/>
                    <a:pt x="191" y="1073"/>
                  </a:cubicBezTo>
                  <a:cubicBezTo>
                    <a:pt x="191" y="1081"/>
                    <a:pt x="193" y="1088"/>
                    <a:pt x="193" y="1096"/>
                  </a:cubicBezTo>
                  <a:cubicBezTo>
                    <a:pt x="199" y="1102"/>
                    <a:pt x="202" y="1110"/>
                    <a:pt x="204" y="1117"/>
                  </a:cubicBezTo>
                  <a:cubicBezTo>
                    <a:pt x="205" y="1134"/>
                    <a:pt x="202" y="1151"/>
                    <a:pt x="214" y="1165"/>
                  </a:cubicBezTo>
                  <a:lnTo>
                    <a:pt x="214" y="1165"/>
                  </a:lnTo>
                  <a:cubicBezTo>
                    <a:pt x="223" y="1174"/>
                    <a:pt x="226" y="1186"/>
                    <a:pt x="226" y="1198"/>
                  </a:cubicBezTo>
                  <a:cubicBezTo>
                    <a:pt x="228" y="1215"/>
                    <a:pt x="230" y="1227"/>
                    <a:pt x="237" y="1238"/>
                  </a:cubicBezTo>
                </a:path>
              </a:pathLst>
            </a:custGeom>
            <a:solidFill>
              <a:srgbClr val="31313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03" name="Forme libre 2402"/>
            <p:cNvSpPr>
              <a:spLocks noChangeArrowheads="1"/>
            </p:cNvSpPr>
            <p:nvPr userDrawn="1"/>
          </p:nvSpPr>
          <p:spPr bwMode="auto">
            <a:xfrm>
              <a:off x="1560513" y="4371975"/>
              <a:ext cx="169862" cy="427038"/>
            </a:xfrm>
            <a:custGeom>
              <a:avLst/>
              <a:gdLst>
                <a:gd name="T0" fmla="*/ 19 w 472"/>
                <a:gd name="T1" fmla="*/ 44 h 1186"/>
                <a:gd name="T2" fmla="*/ 40 w 472"/>
                <a:gd name="T3" fmla="*/ 0 h 1186"/>
                <a:gd name="T4" fmla="*/ 57 w 472"/>
                <a:gd name="T5" fmla="*/ 0 h 1186"/>
                <a:gd name="T6" fmla="*/ 196 w 472"/>
                <a:gd name="T7" fmla="*/ 217 h 1186"/>
                <a:gd name="T8" fmla="*/ 362 w 472"/>
                <a:gd name="T9" fmla="*/ 571 h 1186"/>
                <a:gd name="T10" fmla="*/ 422 w 472"/>
                <a:gd name="T11" fmla="*/ 857 h 1186"/>
                <a:gd name="T12" fmla="*/ 462 w 472"/>
                <a:gd name="T13" fmla="*/ 1078 h 1186"/>
                <a:gd name="T14" fmla="*/ 390 w 472"/>
                <a:gd name="T15" fmla="*/ 1185 h 1186"/>
                <a:gd name="T16" fmla="*/ 385 w 472"/>
                <a:gd name="T17" fmla="*/ 1168 h 1186"/>
                <a:gd name="T18" fmla="*/ 277 w 472"/>
                <a:gd name="T19" fmla="*/ 767 h 1186"/>
                <a:gd name="T20" fmla="*/ 97 w 472"/>
                <a:gd name="T21" fmla="*/ 260 h 1186"/>
                <a:gd name="T22" fmla="*/ 19 w 472"/>
                <a:gd name="T23" fmla="*/ 44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2" h="1186">
                  <a:moveTo>
                    <a:pt x="19" y="44"/>
                  </a:moveTo>
                  <a:cubicBezTo>
                    <a:pt x="26" y="29"/>
                    <a:pt x="32" y="15"/>
                    <a:pt x="40" y="0"/>
                  </a:cubicBezTo>
                  <a:cubicBezTo>
                    <a:pt x="46" y="0"/>
                    <a:pt x="51" y="0"/>
                    <a:pt x="57" y="0"/>
                  </a:cubicBezTo>
                  <a:cubicBezTo>
                    <a:pt x="138" y="50"/>
                    <a:pt x="149" y="145"/>
                    <a:pt x="196" y="217"/>
                  </a:cubicBezTo>
                  <a:cubicBezTo>
                    <a:pt x="242" y="339"/>
                    <a:pt x="316" y="449"/>
                    <a:pt x="362" y="571"/>
                  </a:cubicBezTo>
                  <a:cubicBezTo>
                    <a:pt x="385" y="666"/>
                    <a:pt x="390" y="763"/>
                    <a:pt x="422" y="857"/>
                  </a:cubicBezTo>
                  <a:cubicBezTo>
                    <a:pt x="440" y="930"/>
                    <a:pt x="451" y="1005"/>
                    <a:pt x="462" y="1078"/>
                  </a:cubicBezTo>
                  <a:cubicBezTo>
                    <a:pt x="471" y="1151"/>
                    <a:pt x="451" y="1176"/>
                    <a:pt x="390" y="1185"/>
                  </a:cubicBezTo>
                  <a:cubicBezTo>
                    <a:pt x="388" y="1179"/>
                    <a:pt x="387" y="1174"/>
                    <a:pt x="385" y="1168"/>
                  </a:cubicBezTo>
                  <a:cubicBezTo>
                    <a:pt x="327" y="1040"/>
                    <a:pt x="332" y="896"/>
                    <a:pt x="277" y="767"/>
                  </a:cubicBezTo>
                  <a:cubicBezTo>
                    <a:pt x="236" y="591"/>
                    <a:pt x="170" y="424"/>
                    <a:pt x="97" y="260"/>
                  </a:cubicBezTo>
                  <a:cubicBezTo>
                    <a:pt x="77" y="186"/>
                    <a:pt x="0" y="133"/>
                    <a:pt x="19" y="44"/>
                  </a:cubicBezTo>
                </a:path>
              </a:pathLst>
            </a:custGeom>
            <a:solidFill>
              <a:srgbClr val="ECECE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04" name="Forme libre 2403"/>
            <p:cNvSpPr>
              <a:spLocks noChangeArrowheads="1"/>
            </p:cNvSpPr>
            <p:nvPr userDrawn="1"/>
          </p:nvSpPr>
          <p:spPr bwMode="auto">
            <a:xfrm>
              <a:off x="1755775" y="4772025"/>
              <a:ext cx="100013" cy="214313"/>
            </a:xfrm>
            <a:custGeom>
              <a:avLst/>
              <a:gdLst>
                <a:gd name="T0" fmla="*/ 257 w 277"/>
                <a:gd name="T1" fmla="*/ 241 h 594"/>
                <a:gd name="T2" fmla="*/ 258 w 277"/>
                <a:gd name="T3" fmla="*/ 286 h 594"/>
                <a:gd name="T4" fmla="*/ 247 w 277"/>
                <a:gd name="T5" fmla="*/ 593 h 594"/>
                <a:gd name="T6" fmla="*/ 209 w 277"/>
                <a:gd name="T7" fmla="*/ 333 h 594"/>
                <a:gd name="T8" fmla="*/ 208 w 277"/>
                <a:gd name="T9" fmla="*/ 513 h 594"/>
                <a:gd name="T10" fmla="*/ 160 w 277"/>
                <a:gd name="T11" fmla="*/ 553 h 594"/>
                <a:gd name="T12" fmla="*/ 38 w 277"/>
                <a:gd name="T13" fmla="*/ 541 h 594"/>
                <a:gd name="T14" fmla="*/ 38 w 277"/>
                <a:gd name="T15" fmla="*/ 452 h 594"/>
                <a:gd name="T16" fmla="*/ 118 w 277"/>
                <a:gd name="T17" fmla="*/ 157 h 594"/>
                <a:gd name="T18" fmla="*/ 73 w 277"/>
                <a:gd name="T19" fmla="*/ 58 h 594"/>
                <a:gd name="T20" fmla="*/ 73 w 277"/>
                <a:gd name="T21" fmla="*/ 29 h 594"/>
                <a:gd name="T22" fmla="*/ 185 w 277"/>
                <a:gd name="T23" fmla="*/ 32 h 594"/>
                <a:gd name="T24" fmla="*/ 189 w 277"/>
                <a:gd name="T25" fmla="*/ 57 h 594"/>
                <a:gd name="T26" fmla="*/ 257 w 277"/>
                <a:gd name="T27" fmla="*/ 241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7" h="594">
                  <a:moveTo>
                    <a:pt x="257" y="241"/>
                  </a:moveTo>
                  <a:cubicBezTo>
                    <a:pt x="257" y="257"/>
                    <a:pt x="258" y="270"/>
                    <a:pt x="258" y="286"/>
                  </a:cubicBezTo>
                  <a:cubicBezTo>
                    <a:pt x="250" y="383"/>
                    <a:pt x="276" y="483"/>
                    <a:pt x="247" y="593"/>
                  </a:cubicBezTo>
                  <a:cubicBezTo>
                    <a:pt x="214" y="501"/>
                    <a:pt x="260" y="409"/>
                    <a:pt x="209" y="333"/>
                  </a:cubicBezTo>
                  <a:cubicBezTo>
                    <a:pt x="177" y="393"/>
                    <a:pt x="153" y="454"/>
                    <a:pt x="208" y="513"/>
                  </a:cubicBezTo>
                  <a:cubicBezTo>
                    <a:pt x="202" y="538"/>
                    <a:pt x="186" y="556"/>
                    <a:pt x="160" y="553"/>
                  </a:cubicBezTo>
                  <a:cubicBezTo>
                    <a:pt x="119" y="548"/>
                    <a:pt x="73" y="565"/>
                    <a:pt x="38" y="541"/>
                  </a:cubicBezTo>
                  <a:cubicBezTo>
                    <a:pt x="0" y="516"/>
                    <a:pt x="15" y="472"/>
                    <a:pt x="38" y="452"/>
                  </a:cubicBezTo>
                  <a:cubicBezTo>
                    <a:pt x="133" y="371"/>
                    <a:pt x="119" y="263"/>
                    <a:pt x="118" y="157"/>
                  </a:cubicBezTo>
                  <a:cubicBezTo>
                    <a:pt x="118" y="118"/>
                    <a:pt x="105" y="83"/>
                    <a:pt x="73" y="58"/>
                  </a:cubicBezTo>
                  <a:cubicBezTo>
                    <a:pt x="69" y="49"/>
                    <a:pt x="69" y="38"/>
                    <a:pt x="73" y="29"/>
                  </a:cubicBezTo>
                  <a:cubicBezTo>
                    <a:pt x="111" y="0"/>
                    <a:pt x="148" y="9"/>
                    <a:pt x="185" y="32"/>
                  </a:cubicBezTo>
                  <a:cubicBezTo>
                    <a:pt x="186" y="40"/>
                    <a:pt x="188" y="49"/>
                    <a:pt x="189" y="57"/>
                  </a:cubicBezTo>
                  <a:cubicBezTo>
                    <a:pt x="205" y="121"/>
                    <a:pt x="200" y="193"/>
                    <a:pt x="257" y="241"/>
                  </a:cubicBezTo>
                </a:path>
              </a:pathLst>
            </a:custGeom>
            <a:solidFill>
              <a:schemeClr val="accent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05" name="Forme libre 2404"/>
            <p:cNvSpPr>
              <a:spLocks noChangeArrowheads="1"/>
            </p:cNvSpPr>
            <p:nvPr userDrawn="1"/>
          </p:nvSpPr>
          <p:spPr bwMode="auto">
            <a:xfrm>
              <a:off x="1655763" y="4641850"/>
              <a:ext cx="44450" cy="182563"/>
            </a:xfrm>
            <a:custGeom>
              <a:avLst/>
              <a:gdLst>
                <a:gd name="T0" fmla="*/ 30 w 124"/>
                <a:gd name="T1" fmla="*/ 6 h 508"/>
                <a:gd name="T2" fmla="*/ 123 w 124"/>
                <a:gd name="T3" fmla="*/ 417 h 508"/>
                <a:gd name="T4" fmla="*/ 30 w 124"/>
                <a:gd name="T5" fmla="*/ 465 h 508"/>
                <a:gd name="T6" fmla="*/ 35 w 124"/>
                <a:gd name="T7" fmla="*/ 434 h 508"/>
                <a:gd name="T8" fmla="*/ 73 w 124"/>
                <a:gd name="T9" fmla="*/ 368 h 508"/>
                <a:gd name="T10" fmla="*/ 18 w 124"/>
                <a:gd name="T11" fmla="*/ 81 h 508"/>
                <a:gd name="T12" fmla="*/ 9 w 124"/>
                <a:gd name="T13" fmla="*/ 26 h 508"/>
                <a:gd name="T14" fmla="*/ 30 w 124"/>
                <a:gd name="T15" fmla="*/ 6 h 5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508">
                  <a:moveTo>
                    <a:pt x="30" y="6"/>
                  </a:moveTo>
                  <a:cubicBezTo>
                    <a:pt x="76" y="139"/>
                    <a:pt x="117" y="275"/>
                    <a:pt x="123" y="417"/>
                  </a:cubicBezTo>
                  <a:cubicBezTo>
                    <a:pt x="100" y="448"/>
                    <a:pt x="91" y="507"/>
                    <a:pt x="30" y="465"/>
                  </a:cubicBezTo>
                  <a:cubicBezTo>
                    <a:pt x="32" y="454"/>
                    <a:pt x="33" y="445"/>
                    <a:pt x="35" y="434"/>
                  </a:cubicBezTo>
                  <a:cubicBezTo>
                    <a:pt x="100" y="443"/>
                    <a:pt x="77" y="396"/>
                    <a:pt x="73" y="368"/>
                  </a:cubicBezTo>
                  <a:cubicBezTo>
                    <a:pt x="58" y="272"/>
                    <a:pt x="36" y="177"/>
                    <a:pt x="18" y="81"/>
                  </a:cubicBezTo>
                  <a:cubicBezTo>
                    <a:pt x="15" y="63"/>
                    <a:pt x="12" y="45"/>
                    <a:pt x="9" y="26"/>
                  </a:cubicBezTo>
                  <a:cubicBezTo>
                    <a:pt x="0" y="3"/>
                    <a:pt x="10" y="0"/>
                    <a:pt x="30" y="6"/>
                  </a:cubicBezTo>
                </a:path>
              </a:pathLst>
            </a:custGeom>
            <a:solidFill>
              <a:schemeClr val="accent6">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06" name="Forme libre 2405"/>
            <p:cNvSpPr>
              <a:spLocks noChangeArrowheads="1"/>
            </p:cNvSpPr>
            <p:nvPr userDrawn="1"/>
          </p:nvSpPr>
          <p:spPr bwMode="auto">
            <a:xfrm>
              <a:off x="1712913" y="4656138"/>
              <a:ext cx="71437" cy="155575"/>
            </a:xfrm>
            <a:custGeom>
              <a:avLst/>
              <a:gdLst>
                <a:gd name="T0" fmla="*/ 196 w 197"/>
                <a:gd name="T1" fmla="*/ 356 h 432"/>
                <a:gd name="T2" fmla="*/ 194 w 197"/>
                <a:gd name="T3" fmla="*/ 377 h 432"/>
                <a:gd name="T4" fmla="*/ 52 w 197"/>
                <a:gd name="T5" fmla="*/ 383 h 432"/>
                <a:gd name="T6" fmla="*/ 52 w 197"/>
                <a:gd name="T7" fmla="*/ 351 h 432"/>
                <a:gd name="T8" fmla="*/ 26 w 197"/>
                <a:gd name="T9" fmla="*/ 41 h 432"/>
                <a:gd name="T10" fmla="*/ 78 w 197"/>
                <a:gd name="T11" fmla="*/ 11 h 432"/>
                <a:gd name="T12" fmla="*/ 107 w 197"/>
                <a:gd name="T13" fmla="*/ 101 h 432"/>
                <a:gd name="T14" fmla="*/ 191 w 197"/>
                <a:gd name="T15" fmla="*/ 341 h 432"/>
                <a:gd name="T16" fmla="*/ 196 w 197"/>
                <a:gd name="T17" fmla="*/ 35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432">
                  <a:moveTo>
                    <a:pt x="196" y="356"/>
                  </a:moveTo>
                  <a:cubicBezTo>
                    <a:pt x="196" y="363"/>
                    <a:pt x="194" y="370"/>
                    <a:pt x="194" y="377"/>
                  </a:cubicBezTo>
                  <a:cubicBezTo>
                    <a:pt x="148" y="400"/>
                    <a:pt x="101" y="431"/>
                    <a:pt x="52" y="383"/>
                  </a:cubicBezTo>
                  <a:cubicBezTo>
                    <a:pt x="52" y="373"/>
                    <a:pt x="52" y="362"/>
                    <a:pt x="52" y="351"/>
                  </a:cubicBezTo>
                  <a:cubicBezTo>
                    <a:pt x="71" y="246"/>
                    <a:pt x="0" y="148"/>
                    <a:pt x="26" y="41"/>
                  </a:cubicBezTo>
                  <a:cubicBezTo>
                    <a:pt x="37" y="18"/>
                    <a:pt x="49" y="0"/>
                    <a:pt x="78" y="11"/>
                  </a:cubicBezTo>
                  <a:cubicBezTo>
                    <a:pt x="101" y="37"/>
                    <a:pt x="80" y="76"/>
                    <a:pt x="107" y="101"/>
                  </a:cubicBezTo>
                  <a:cubicBezTo>
                    <a:pt x="141" y="179"/>
                    <a:pt x="159" y="263"/>
                    <a:pt x="191" y="341"/>
                  </a:cubicBezTo>
                  <a:cubicBezTo>
                    <a:pt x="194" y="345"/>
                    <a:pt x="196" y="351"/>
                    <a:pt x="196" y="356"/>
                  </a:cubicBezTo>
                </a:path>
              </a:pathLst>
            </a:custGeom>
            <a:solidFill>
              <a:schemeClr val="accent6">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07" name="Forme libre 2406"/>
            <p:cNvSpPr>
              <a:spLocks noChangeArrowheads="1"/>
            </p:cNvSpPr>
            <p:nvPr userDrawn="1"/>
          </p:nvSpPr>
          <p:spPr bwMode="auto">
            <a:xfrm>
              <a:off x="1693863" y="4657725"/>
              <a:ext cx="42862" cy="158750"/>
            </a:xfrm>
            <a:custGeom>
              <a:avLst/>
              <a:gdLst>
                <a:gd name="T0" fmla="*/ 17 w 121"/>
                <a:gd name="T1" fmla="*/ 389 h 442"/>
                <a:gd name="T2" fmla="*/ 54 w 121"/>
                <a:gd name="T3" fmla="*/ 297 h 442"/>
                <a:gd name="T4" fmla="*/ 10 w 121"/>
                <a:gd name="T5" fmla="*/ 51 h 442"/>
                <a:gd name="T6" fmla="*/ 40 w 121"/>
                <a:gd name="T7" fmla="*/ 0 h 442"/>
                <a:gd name="T8" fmla="*/ 113 w 121"/>
                <a:gd name="T9" fmla="*/ 363 h 442"/>
                <a:gd name="T10" fmla="*/ 103 w 121"/>
                <a:gd name="T11" fmla="*/ 377 h 442"/>
                <a:gd name="T12" fmla="*/ 17 w 121"/>
                <a:gd name="T13" fmla="*/ 389 h 442"/>
              </a:gdLst>
              <a:ahLst/>
              <a:cxnLst>
                <a:cxn ang="0">
                  <a:pos x="T0" y="T1"/>
                </a:cxn>
                <a:cxn ang="0">
                  <a:pos x="T2" y="T3"/>
                </a:cxn>
                <a:cxn ang="0">
                  <a:pos x="T4" y="T5"/>
                </a:cxn>
                <a:cxn ang="0">
                  <a:pos x="T6" y="T7"/>
                </a:cxn>
                <a:cxn ang="0">
                  <a:pos x="T8" y="T9"/>
                </a:cxn>
                <a:cxn ang="0">
                  <a:pos x="T10" y="T11"/>
                </a:cxn>
                <a:cxn ang="0">
                  <a:pos x="T12" y="T13"/>
                </a:cxn>
              </a:cxnLst>
              <a:rect l="0" t="0" r="r" b="b"/>
              <a:pathLst>
                <a:path w="121" h="442">
                  <a:moveTo>
                    <a:pt x="17" y="389"/>
                  </a:moveTo>
                  <a:cubicBezTo>
                    <a:pt x="71" y="375"/>
                    <a:pt x="62" y="336"/>
                    <a:pt x="54" y="297"/>
                  </a:cubicBezTo>
                  <a:cubicBezTo>
                    <a:pt x="40" y="215"/>
                    <a:pt x="25" y="134"/>
                    <a:pt x="10" y="51"/>
                  </a:cubicBezTo>
                  <a:cubicBezTo>
                    <a:pt x="0" y="22"/>
                    <a:pt x="0" y="0"/>
                    <a:pt x="40" y="0"/>
                  </a:cubicBezTo>
                  <a:cubicBezTo>
                    <a:pt x="101" y="113"/>
                    <a:pt x="120" y="235"/>
                    <a:pt x="113" y="363"/>
                  </a:cubicBezTo>
                  <a:cubicBezTo>
                    <a:pt x="110" y="368"/>
                    <a:pt x="106" y="372"/>
                    <a:pt x="103" y="377"/>
                  </a:cubicBezTo>
                  <a:cubicBezTo>
                    <a:pt x="52" y="441"/>
                    <a:pt x="52" y="441"/>
                    <a:pt x="17" y="389"/>
                  </a:cubicBezTo>
                </a:path>
              </a:pathLst>
            </a:custGeom>
            <a:solidFill>
              <a:schemeClr val="accent6">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08" name="Forme libre 2407"/>
            <p:cNvSpPr>
              <a:spLocks noChangeArrowheads="1"/>
            </p:cNvSpPr>
            <p:nvPr userDrawn="1"/>
          </p:nvSpPr>
          <p:spPr bwMode="auto">
            <a:xfrm>
              <a:off x="1765300" y="5040313"/>
              <a:ext cx="58738" cy="107950"/>
            </a:xfrm>
            <a:custGeom>
              <a:avLst/>
              <a:gdLst>
                <a:gd name="T0" fmla="*/ 26 w 163"/>
                <a:gd name="T1" fmla="*/ 300 h 301"/>
                <a:gd name="T2" fmla="*/ 47 w 163"/>
                <a:gd name="T3" fmla="*/ 161 h 301"/>
                <a:gd name="T4" fmla="*/ 160 w 163"/>
                <a:gd name="T5" fmla="*/ 3 h 301"/>
                <a:gd name="T6" fmla="*/ 26 w 163"/>
                <a:gd name="T7" fmla="*/ 300 h 301"/>
                <a:gd name="T8" fmla="*/ 162 w 163"/>
                <a:gd name="T9" fmla="*/ 2 h 301"/>
                <a:gd name="T10" fmla="*/ 160 w 163"/>
                <a:gd name="T11" fmla="*/ 0 h 301"/>
                <a:gd name="T12" fmla="*/ 160 w 163"/>
                <a:gd name="T13" fmla="*/ 3 h 301"/>
                <a:gd name="T14" fmla="*/ 162 w 163"/>
                <a:gd name="T15" fmla="*/ 2 h 3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301">
                  <a:moveTo>
                    <a:pt x="26" y="300"/>
                  </a:moveTo>
                  <a:cubicBezTo>
                    <a:pt x="0" y="248"/>
                    <a:pt x="15" y="203"/>
                    <a:pt x="47" y="161"/>
                  </a:cubicBezTo>
                  <a:cubicBezTo>
                    <a:pt x="91" y="112"/>
                    <a:pt x="108" y="45"/>
                    <a:pt x="160" y="3"/>
                  </a:cubicBezTo>
                  <a:cubicBezTo>
                    <a:pt x="153" y="118"/>
                    <a:pt x="89" y="209"/>
                    <a:pt x="26" y="300"/>
                  </a:cubicBezTo>
                  <a:close/>
                  <a:moveTo>
                    <a:pt x="162" y="2"/>
                  </a:moveTo>
                  <a:lnTo>
                    <a:pt x="160" y="0"/>
                  </a:lnTo>
                  <a:cubicBezTo>
                    <a:pt x="160" y="1"/>
                    <a:pt x="160" y="2"/>
                    <a:pt x="160" y="3"/>
                  </a:cubicBezTo>
                  <a:cubicBezTo>
                    <a:pt x="161" y="3"/>
                    <a:pt x="161" y="2"/>
                    <a:pt x="162" y="2"/>
                  </a:cubicBezTo>
                  <a:close/>
                </a:path>
              </a:pathLst>
            </a:custGeom>
            <a:solidFill>
              <a:schemeClr val="accent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09" name="Forme libre 2408"/>
            <p:cNvSpPr>
              <a:spLocks noChangeArrowheads="1"/>
            </p:cNvSpPr>
            <p:nvPr userDrawn="1"/>
          </p:nvSpPr>
          <p:spPr bwMode="auto">
            <a:xfrm>
              <a:off x="1804988" y="4891088"/>
              <a:ext cx="26987" cy="69850"/>
            </a:xfrm>
            <a:custGeom>
              <a:avLst/>
              <a:gdLst>
                <a:gd name="T0" fmla="*/ 72 w 74"/>
                <a:gd name="T1" fmla="*/ 180 h 193"/>
                <a:gd name="T2" fmla="*/ 11 w 74"/>
                <a:gd name="T3" fmla="*/ 141 h 193"/>
                <a:gd name="T4" fmla="*/ 73 w 74"/>
                <a:gd name="T5" fmla="*/ 0 h 193"/>
                <a:gd name="T6" fmla="*/ 72 w 74"/>
                <a:gd name="T7" fmla="*/ 180 h 193"/>
              </a:gdLst>
              <a:ahLst/>
              <a:cxnLst>
                <a:cxn ang="0">
                  <a:pos x="T0" y="T1"/>
                </a:cxn>
                <a:cxn ang="0">
                  <a:pos x="T2" y="T3"/>
                </a:cxn>
                <a:cxn ang="0">
                  <a:pos x="T4" y="T5"/>
                </a:cxn>
                <a:cxn ang="0">
                  <a:pos x="T6" y="T7"/>
                </a:cxn>
              </a:cxnLst>
              <a:rect l="0" t="0" r="r" b="b"/>
              <a:pathLst>
                <a:path w="74" h="193">
                  <a:moveTo>
                    <a:pt x="72" y="180"/>
                  </a:moveTo>
                  <a:cubicBezTo>
                    <a:pt x="35" y="192"/>
                    <a:pt x="15" y="176"/>
                    <a:pt x="11" y="141"/>
                  </a:cubicBezTo>
                  <a:cubicBezTo>
                    <a:pt x="0" y="79"/>
                    <a:pt x="21" y="32"/>
                    <a:pt x="73" y="0"/>
                  </a:cubicBezTo>
                  <a:cubicBezTo>
                    <a:pt x="72" y="60"/>
                    <a:pt x="72" y="121"/>
                    <a:pt x="72" y="180"/>
                  </a:cubicBezTo>
                </a:path>
              </a:pathLst>
            </a:custGeom>
            <a:solidFill>
              <a:schemeClr val="accent6">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10" name="Forme libre 2409"/>
            <p:cNvSpPr>
              <a:spLocks noChangeArrowheads="1"/>
            </p:cNvSpPr>
            <p:nvPr userDrawn="1"/>
          </p:nvSpPr>
          <p:spPr bwMode="auto">
            <a:xfrm>
              <a:off x="1730375" y="5154613"/>
              <a:ext cx="26988" cy="36512"/>
            </a:xfrm>
            <a:custGeom>
              <a:avLst/>
              <a:gdLst>
                <a:gd name="T0" fmla="*/ 52 w 74"/>
                <a:gd name="T1" fmla="*/ 0 h 101"/>
                <a:gd name="T2" fmla="*/ 73 w 74"/>
                <a:gd name="T3" fmla="*/ 44 h 101"/>
                <a:gd name="T4" fmla="*/ 29 w 74"/>
                <a:gd name="T5" fmla="*/ 91 h 101"/>
                <a:gd name="T6" fmla="*/ 6 w 74"/>
                <a:gd name="T7" fmla="*/ 70 h 101"/>
                <a:gd name="T8" fmla="*/ 52 w 74"/>
                <a:gd name="T9" fmla="*/ 0 h 101"/>
              </a:gdLst>
              <a:ahLst/>
              <a:cxnLst>
                <a:cxn ang="0">
                  <a:pos x="T0" y="T1"/>
                </a:cxn>
                <a:cxn ang="0">
                  <a:pos x="T2" y="T3"/>
                </a:cxn>
                <a:cxn ang="0">
                  <a:pos x="T4" y="T5"/>
                </a:cxn>
                <a:cxn ang="0">
                  <a:pos x="T6" y="T7"/>
                </a:cxn>
                <a:cxn ang="0">
                  <a:pos x="T8" y="T9"/>
                </a:cxn>
              </a:cxnLst>
              <a:rect l="0" t="0" r="r" b="b"/>
              <a:pathLst>
                <a:path w="74" h="101">
                  <a:moveTo>
                    <a:pt x="52" y="0"/>
                  </a:moveTo>
                  <a:cubicBezTo>
                    <a:pt x="59" y="15"/>
                    <a:pt x="65" y="29"/>
                    <a:pt x="73" y="44"/>
                  </a:cubicBezTo>
                  <a:cubicBezTo>
                    <a:pt x="58" y="59"/>
                    <a:pt x="44" y="76"/>
                    <a:pt x="29" y="91"/>
                  </a:cubicBezTo>
                  <a:cubicBezTo>
                    <a:pt x="4" y="100"/>
                    <a:pt x="0" y="90"/>
                    <a:pt x="6" y="70"/>
                  </a:cubicBezTo>
                  <a:cubicBezTo>
                    <a:pt x="12" y="41"/>
                    <a:pt x="27" y="18"/>
                    <a:pt x="52" y="0"/>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11" name="Forme libre 2410"/>
            <p:cNvSpPr>
              <a:spLocks noChangeArrowheads="1"/>
            </p:cNvSpPr>
            <p:nvPr userDrawn="1"/>
          </p:nvSpPr>
          <p:spPr bwMode="auto">
            <a:xfrm>
              <a:off x="1708150" y="5180013"/>
              <a:ext cx="33338" cy="28575"/>
            </a:xfrm>
            <a:custGeom>
              <a:avLst/>
              <a:gdLst>
                <a:gd name="T0" fmla="*/ 70 w 94"/>
                <a:gd name="T1" fmla="*/ 0 h 80"/>
                <a:gd name="T2" fmla="*/ 93 w 94"/>
                <a:gd name="T3" fmla="*/ 21 h 80"/>
                <a:gd name="T4" fmla="*/ 0 w 94"/>
                <a:gd name="T5" fmla="*/ 62 h 80"/>
                <a:gd name="T6" fmla="*/ 70 w 94"/>
                <a:gd name="T7" fmla="*/ 0 h 80"/>
              </a:gdLst>
              <a:ahLst/>
              <a:cxnLst>
                <a:cxn ang="0">
                  <a:pos x="T0" y="T1"/>
                </a:cxn>
                <a:cxn ang="0">
                  <a:pos x="T2" y="T3"/>
                </a:cxn>
                <a:cxn ang="0">
                  <a:pos x="T4" y="T5"/>
                </a:cxn>
                <a:cxn ang="0">
                  <a:pos x="T6" y="T7"/>
                </a:cxn>
              </a:cxnLst>
              <a:rect l="0" t="0" r="r" b="b"/>
              <a:pathLst>
                <a:path w="94" h="80">
                  <a:moveTo>
                    <a:pt x="70" y="0"/>
                  </a:moveTo>
                  <a:cubicBezTo>
                    <a:pt x="77" y="7"/>
                    <a:pt x="85" y="15"/>
                    <a:pt x="93" y="21"/>
                  </a:cubicBezTo>
                  <a:cubicBezTo>
                    <a:pt x="65" y="43"/>
                    <a:pt x="44" y="79"/>
                    <a:pt x="0" y="62"/>
                  </a:cubicBezTo>
                  <a:cubicBezTo>
                    <a:pt x="18" y="36"/>
                    <a:pt x="42" y="15"/>
                    <a:pt x="70" y="0"/>
                  </a:cubicBezTo>
                </a:path>
              </a:pathLst>
            </a:custGeom>
            <a:solidFill>
              <a:srgbClr val="65656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12" name="Forme libre 2411"/>
            <p:cNvSpPr>
              <a:spLocks noChangeArrowheads="1"/>
            </p:cNvSpPr>
            <p:nvPr userDrawn="1"/>
          </p:nvSpPr>
          <p:spPr bwMode="auto">
            <a:xfrm>
              <a:off x="1824038" y="5035550"/>
              <a:ext cx="1587" cy="3175"/>
            </a:xfrm>
            <a:custGeom>
              <a:avLst/>
              <a:gdLst>
                <a:gd name="T0" fmla="*/ 0 w 4"/>
                <a:gd name="T1" fmla="*/ 10 h 11"/>
                <a:gd name="T2" fmla="*/ 3 w 4"/>
                <a:gd name="T3" fmla="*/ 0 h 11"/>
                <a:gd name="T4" fmla="*/ 0 w 4"/>
                <a:gd name="T5" fmla="*/ 10 h 11"/>
              </a:gdLst>
              <a:ahLst/>
              <a:cxnLst>
                <a:cxn ang="0">
                  <a:pos x="T0" y="T1"/>
                </a:cxn>
                <a:cxn ang="0">
                  <a:pos x="T2" y="T3"/>
                </a:cxn>
                <a:cxn ang="0">
                  <a:pos x="T4" y="T5"/>
                </a:cxn>
              </a:cxnLst>
              <a:rect l="0" t="0" r="r" b="b"/>
              <a:pathLst>
                <a:path w="4" h="11">
                  <a:moveTo>
                    <a:pt x="0" y="10"/>
                  </a:moveTo>
                  <a:cubicBezTo>
                    <a:pt x="1" y="7"/>
                    <a:pt x="1" y="3"/>
                    <a:pt x="3" y="0"/>
                  </a:cubicBezTo>
                  <a:cubicBezTo>
                    <a:pt x="1" y="3"/>
                    <a:pt x="0" y="6"/>
                    <a:pt x="0" y="10"/>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13" name="Forme libre 2412"/>
            <p:cNvSpPr>
              <a:spLocks noChangeArrowheads="1"/>
            </p:cNvSpPr>
            <p:nvPr userDrawn="1"/>
          </p:nvSpPr>
          <p:spPr bwMode="auto">
            <a:xfrm>
              <a:off x="1889125" y="4948238"/>
              <a:ext cx="7938" cy="9525"/>
            </a:xfrm>
            <a:custGeom>
              <a:avLst/>
              <a:gdLst>
                <a:gd name="T0" fmla="*/ 0 w 22"/>
                <a:gd name="T1" fmla="*/ 0 h 25"/>
                <a:gd name="T2" fmla="*/ 21 w 22"/>
                <a:gd name="T3" fmla="*/ 24 h 25"/>
                <a:gd name="T4" fmla="*/ 0 w 22"/>
                <a:gd name="T5" fmla="*/ 0 h 25"/>
              </a:gdLst>
              <a:ahLst/>
              <a:cxnLst>
                <a:cxn ang="0">
                  <a:pos x="T0" y="T1"/>
                </a:cxn>
                <a:cxn ang="0">
                  <a:pos x="T2" y="T3"/>
                </a:cxn>
                <a:cxn ang="0">
                  <a:pos x="T4" y="T5"/>
                </a:cxn>
              </a:cxnLst>
              <a:rect l="0" t="0" r="r" b="b"/>
              <a:pathLst>
                <a:path w="22" h="25">
                  <a:moveTo>
                    <a:pt x="0" y="0"/>
                  </a:moveTo>
                  <a:cubicBezTo>
                    <a:pt x="8" y="7"/>
                    <a:pt x="14" y="15"/>
                    <a:pt x="21" y="24"/>
                  </a:cubicBezTo>
                  <a:cubicBezTo>
                    <a:pt x="15" y="15"/>
                    <a:pt x="8" y="7"/>
                    <a:pt x="0" y="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14" name="Forme libre 2413"/>
            <p:cNvSpPr>
              <a:spLocks noChangeArrowheads="1"/>
            </p:cNvSpPr>
            <p:nvPr userDrawn="1"/>
          </p:nvSpPr>
          <p:spPr bwMode="auto">
            <a:xfrm>
              <a:off x="1873250" y="4899025"/>
              <a:ext cx="7938" cy="7938"/>
            </a:xfrm>
            <a:custGeom>
              <a:avLst/>
              <a:gdLst>
                <a:gd name="T0" fmla="*/ 0 w 23"/>
                <a:gd name="T1" fmla="*/ 23 h 24"/>
                <a:gd name="T2" fmla="*/ 0 w 23"/>
                <a:gd name="T3" fmla="*/ 0 h 24"/>
                <a:gd name="T4" fmla="*/ 22 w 23"/>
                <a:gd name="T5" fmla="*/ 23 h 24"/>
                <a:gd name="T6" fmla="*/ 0 w 23"/>
                <a:gd name="T7" fmla="*/ 23 h 24"/>
              </a:gdLst>
              <a:ahLst/>
              <a:cxnLst>
                <a:cxn ang="0">
                  <a:pos x="T0" y="T1"/>
                </a:cxn>
                <a:cxn ang="0">
                  <a:pos x="T2" y="T3"/>
                </a:cxn>
                <a:cxn ang="0">
                  <a:pos x="T4" y="T5"/>
                </a:cxn>
                <a:cxn ang="0">
                  <a:pos x="T6" y="T7"/>
                </a:cxn>
              </a:cxnLst>
              <a:rect l="0" t="0" r="r" b="b"/>
              <a:pathLst>
                <a:path w="23" h="24">
                  <a:moveTo>
                    <a:pt x="0" y="23"/>
                  </a:moveTo>
                  <a:cubicBezTo>
                    <a:pt x="0" y="15"/>
                    <a:pt x="0" y="8"/>
                    <a:pt x="0" y="0"/>
                  </a:cubicBezTo>
                  <a:cubicBezTo>
                    <a:pt x="8" y="8"/>
                    <a:pt x="14" y="15"/>
                    <a:pt x="22" y="23"/>
                  </a:cubicBezTo>
                  <a:cubicBezTo>
                    <a:pt x="14" y="23"/>
                    <a:pt x="8" y="23"/>
                    <a:pt x="0" y="23"/>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15" name="Forme libre 2414"/>
            <p:cNvSpPr>
              <a:spLocks noChangeArrowheads="1"/>
            </p:cNvSpPr>
            <p:nvPr userDrawn="1"/>
          </p:nvSpPr>
          <p:spPr bwMode="auto">
            <a:xfrm>
              <a:off x="1749425" y="5151438"/>
              <a:ext cx="1588" cy="4762"/>
            </a:xfrm>
            <a:custGeom>
              <a:avLst/>
              <a:gdLst>
                <a:gd name="T0" fmla="*/ 0 w 4"/>
                <a:gd name="T1" fmla="*/ 11 h 12"/>
                <a:gd name="T2" fmla="*/ 3 w 4"/>
                <a:gd name="T3" fmla="*/ 0 h 12"/>
                <a:gd name="T4" fmla="*/ 0 w 4"/>
                <a:gd name="T5" fmla="*/ 11 h 12"/>
              </a:gdLst>
              <a:ahLst/>
              <a:cxnLst>
                <a:cxn ang="0">
                  <a:pos x="T0" y="T1"/>
                </a:cxn>
                <a:cxn ang="0">
                  <a:pos x="T2" y="T3"/>
                </a:cxn>
                <a:cxn ang="0">
                  <a:pos x="T4" y="T5"/>
                </a:cxn>
              </a:cxnLst>
              <a:rect l="0" t="0" r="r" b="b"/>
              <a:pathLst>
                <a:path w="4" h="12">
                  <a:moveTo>
                    <a:pt x="0" y="11"/>
                  </a:moveTo>
                  <a:cubicBezTo>
                    <a:pt x="1" y="8"/>
                    <a:pt x="1" y="3"/>
                    <a:pt x="3" y="0"/>
                  </a:cubicBezTo>
                  <a:cubicBezTo>
                    <a:pt x="1" y="3"/>
                    <a:pt x="0" y="6"/>
                    <a:pt x="0" y="11"/>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16" name="Forme libre 2415"/>
            <p:cNvSpPr>
              <a:spLocks noChangeArrowheads="1"/>
            </p:cNvSpPr>
            <p:nvPr userDrawn="1"/>
          </p:nvSpPr>
          <p:spPr bwMode="auto">
            <a:xfrm>
              <a:off x="1371600" y="4602163"/>
              <a:ext cx="179388" cy="207963"/>
            </a:xfrm>
            <a:custGeom>
              <a:avLst/>
              <a:gdLst>
                <a:gd name="T0" fmla="*/ 268 w 498"/>
                <a:gd name="T1" fmla="*/ 553 h 577"/>
                <a:gd name="T2" fmla="*/ 258 w 498"/>
                <a:gd name="T3" fmla="*/ 552 h 577"/>
                <a:gd name="T4" fmla="*/ 247 w 498"/>
                <a:gd name="T5" fmla="*/ 553 h 577"/>
                <a:gd name="T6" fmla="*/ 111 w 498"/>
                <a:gd name="T7" fmla="*/ 391 h 577"/>
                <a:gd name="T8" fmla="*/ 18 w 498"/>
                <a:gd name="T9" fmla="*/ 133 h 577"/>
                <a:gd name="T10" fmla="*/ 16 w 498"/>
                <a:gd name="T11" fmla="*/ 0 h 577"/>
                <a:gd name="T12" fmla="*/ 44 w 498"/>
                <a:gd name="T13" fmla="*/ 23 h 577"/>
                <a:gd name="T14" fmla="*/ 59 w 498"/>
                <a:gd name="T15" fmla="*/ 74 h 577"/>
                <a:gd name="T16" fmla="*/ 157 w 498"/>
                <a:gd name="T17" fmla="*/ 393 h 577"/>
                <a:gd name="T18" fmla="*/ 157 w 498"/>
                <a:gd name="T19" fmla="*/ 414 h 577"/>
                <a:gd name="T20" fmla="*/ 174 w 498"/>
                <a:gd name="T21" fmla="*/ 442 h 577"/>
                <a:gd name="T22" fmla="*/ 247 w 498"/>
                <a:gd name="T23" fmla="*/ 504 h 577"/>
                <a:gd name="T24" fmla="*/ 389 w 498"/>
                <a:gd name="T25" fmla="*/ 533 h 577"/>
                <a:gd name="T26" fmla="*/ 497 w 498"/>
                <a:gd name="T27" fmla="*/ 576 h 577"/>
                <a:gd name="T28" fmla="*/ 363 w 498"/>
                <a:gd name="T29" fmla="*/ 575 h 577"/>
                <a:gd name="T30" fmla="*/ 268 w 498"/>
                <a:gd name="T31" fmla="*/ 553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8" h="577">
                  <a:moveTo>
                    <a:pt x="268" y="553"/>
                  </a:moveTo>
                  <a:lnTo>
                    <a:pt x="258" y="552"/>
                  </a:lnTo>
                  <a:lnTo>
                    <a:pt x="247" y="553"/>
                  </a:lnTo>
                  <a:cubicBezTo>
                    <a:pt x="178" y="520"/>
                    <a:pt x="137" y="461"/>
                    <a:pt x="111" y="391"/>
                  </a:cubicBezTo>
                  <a:cubicBezTo>
                    <a:pt x="80" y="306"/>
                    <a:pt x="50" y="219"/>
                    <a:pt x="18" y="133"/>
                  </a:cubicBezTo>
                  <a:cubicBezTo>
                    <a:pt x="1" y="89"/>
                    <a:pt x="0" y="45"/>
                    <a:pt x="16" y="0"/>
                  </a:cubicBezTo>
                  <a:cubicBezTo>
                    <a:pt x="25" y="8"/>
                    <a:pt x="35" y="16"/>
                    <a:pt x="44" y="23"/>
                  </a:cubicBezTo>
                  <a:cubicBezTo>
                    <a:pt x="48" y="40"/>
                    <a:pt x="55" y="57"/>
                    <a:pt x="59" y="74"/>
                  </a:cubicBezTo>
                  <a:cubicBezTo>
                    <a:pt x="154" y="161"/>
                    <a:pt x="201" y="263"/>
                    <a:pt x="157" y="393"/>
                  </a:cubicBezTo>
                  <a:cubicBezTo>
                    <a:pt x="157" y="400"/>
                    <a:pt x="157" y="407"/>
                    <a:pt x="157" y="414"/>
                  </a:cubicBezTo>
                  <a:cubicBezTo>
                    <a:pt x="163" y="423"/>
                    <a:pt x="169" y="432"/>
                    <a:pt x="174" y="442"/>
                  </a:cubicBezTo>
                  <a:cubicBezTo>
                    <a:pt x="192" y="469"/>
                    <a:pt x="212" y="495"/>
                    <a:pt x="247" y="504"/>
                  </a:cubicBezTo>
                  <a:cubicBezTo>
                    <a:pt x="291" y="527"/>
                    <a:pt x="340" y="526"/>
                    <a:pt x="389" y="533"/>
                  </a:cubicBezTo>
                  <a:cubicBezTo>
                    <a:pt x="429" y="539"/>
                    <a:pt x="473" y="533"/>
                    <a:pt x="497" y="576"/>
                  </a:cubicBezTo>
                  <a:cubicBezTo>
                    <a:pt x="453" y="576"/>
                    <a:pt x="407" y="575"/>
                    <a:pt x="363" y="575"/>
                  </a:cubicBezTo>
                  <a:cubicBezTo>
                    <a:pt x="335" y="550"/>
                    <a:pt x="297" y="571"/>
                    <a:pt x="268" y="553"/>
                  </a:cubicBezTo>
                </a:path>
              </a:pathLst>
            </a:custGeom>
            <a:solidFill>
              <a:schemeClr val="accent6">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17" name="Forme libre 2416"/>
            <p:cNvSpPr>
              <a:spLocks noChangeArrowheads="1"/>
            </p:cNvSpPr>
            <p:nvPr userDrawn="1"/>
          </p:nvSpPr>
          <p:spPr bwMode="auto">
            <a:xfrm>
              <a:off x="1533525" y="4694238"/>
              <a:ext cx="9525" cy="7937"/>
            </a:xfrm>
            <a:custGeom>
              <a:avLst/>
              <a:gdLst>
                <a:gd name="T0" fmla="*/ 4 w 28"/>
                <a:gd name="T1" fmla="*/ 20 h 21"/>
                <a:gd name="T2" fmla="*/ 0 w 28"/>
                <a:gd name="T3" fmla="*/ 0 h 21"/>
                <a:gd name="T4" fmla="*/ 4 w 28"/>
                <a:gd name="T5" fmla="*/ 20 h 21"/>
              </a:gdLst>
              <a:ahLst/>
              <a:cxnLst>
                <a:cxn ang="0">
                  <a:pos x="T0" y="T1"/>
                </a:cxn>
                <a:cxn ang="0">
                  <a:pos x="T2" y="T3"/>
                </a:cxn>
                <a:cxn ang="0">
                  <a:pos x="T4" y="T5"/>
                </a:cxn>
              </a:cxnLst>
              <a:rect l="0" t="0" r="r" b="b"/>
              <a:pathLst>
                <a:path w="28" h="21">
                  <a:moveTo>
                    <a:pt x="4" y="20"/>
                  </a:moveTo>
                  <a:cubicBezTo>
                    <a:pt x="3" y="14"/>
                    <a:pt x="1" y="6"/>
                    <a:pt x="0" y="0"/>
                  </a:cubicBezTo>
                  <a:cubicBezTo>
                    <a:pt x="27" y="0"/>
                    <a:pt x="9" y="12"/>
                    <a:pt x="4" y="20"/>
                  </a:cubicBezTo>
                </a:path>
              </a:pathLst>
            </a:custGeom>
            <a:solidFill>
              <a:srgbClr val="38383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18" name="Forme libre 2417"/>
            <p:cNvSpPr>
              <a:spLocks noChangeArrowheads="1"/>
            </p:cNvSpPr>
            <p:nvPr userDrawn="1"/>
          </p:nvSpPr>
          <p:spPr bwMode="auto">
            <a:xfrm>
              <a:off x="1549400" y="4710113"/>
              <a:ext cx="1588" cy="3175"/>
            </a:xfrm>
            <a:custGeom>
              <a:avLst/>
              <a:gdLst>
                <a:gd name="T0" fmla="*/ 3 w 4"/>
                <a:gd name="T1" fmla="*/ 0 h 11"/>
                <a:gd name="T2" fmla="*/ 0 w 4"/>
                <a:gd name="T3" fmla="*/ 10 h 11"/>
                <a:gd name="T4" fmla="*/ 3 w 4"/>
                <a:gd name="T5" fmla="*/ 0 h 11"/>
              </a:gdLst>
              <a:ahLst/>
              <a:cxnLst>
                <a:cxn ang="0">
                  <a:pos x="T0" y="T1"/>
                </a:cxn>
                <a:cxn ang="0">
                  <a:pos x="T2" y="T3"/>
                </a:cxn>
                <a:cxn ang="0">
                  <a:pos x="T4" y="T5"/>
                </a:cxn>
              </a:cxnLst>
              <a:rect l="0" t="0" r="r" b="b"/>
              <a:pathLst>
                <a:path w="4" h="11">
                  <a:moveTo>
                    <a:pt x="3" y="0"/>
                  </a:moveTo>
                  <a:cubicBezTo>
                    <a:pt x="1" y="3"/>
                    <a:pt x="1" y="7"/>
                    <a:pt x="0" y="10"/>
                  </a:cubicBezTo>
                  <a:cubicBezTo>
                    <a:pt x="1" y="7"/>
                    <a:pt x="1" y="4"/>
                    <a:pt x="3" y="0"/>
                  </a:cubicBezTo>
                </a:path>
              </a:pathLst>
            </a:custGeom>
            <a:solidFill>
              <a:srgbClr val="38383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19" name="Forme libre 2418"/>
            <p:cNvSpPr>
              <a:spLocks noChangeArrowheads="1"/>
            </p:cNvSpPr>
            <p:nvPr userDrawn="1"/>
          </p:nvSpPr>
          <p:spPr bwMode="auto">
            <a:xfrm>
              <a:off x="1120775" y="3438525"/>
              <a:ext cx="120650" cy="130175"/>
            </a:xfrm>
            <a:custGeom>
              <a:avLst/>
              <a:gdLst>
                <a:gd name="T0" fmla="*/ 301 w 335"/>
                <a:gd name="T1" fmla="*/ 139 h 362"/>
                <a:gd name="T2" fmla="*/ 293 w 335"/>
                <a:gd name="T3" fmla="*/ 265 h 362"/>
                <a:gd name="T4" fmla="*/ 323 w 335"/>
                <a:gd name="T5" fmla="*/ 352 h 362"/>
                <a:gd name="T6" fmla="*/ 294 w 335"/>
                <a:gd name="T7" fmla="*/ 361 h 362"/>
                <a:gd name="T8" fmla="*/ 253 w 335"/>
                <a:gd name="T9" fmla="*/ 338 h 362"/>
                <a:gd name="T10" fmla="*/ 71 w 335"/>
                <a:gd name="T11" fmla="*/ 184 h 362"/>
                <a:gd name="T12" fmla="*/ 29 w 335"/>
                <a:gd name="T13" fmla="*/ 92 h 362"/>
                <a:gd name="T14" fmla="*/ 52 w 335"/>
                <a:gd name="T15" fmla="*/ 48 h 362"/>
                <a:gd name="T16" fmla="*/ 67 w 335"/>
                <a:gd name="T17" fmla="*/ 48 h 362"/>
                <a:gd name="T18" fmla="*/ 207 w 335"/>
                <a:gd name="T19" fmla="*/ 2 h 362"/>
                <a:gd name="T20" fmla="*/ 238 w 335"/>
                <a:gd name="T21" fmla="*/ 0 h 362"/>
                <a:gd name="T22" fmla="*/ 301 w 335"/>
                <a:gd name="T23" fmla="*/ 139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5" h="362">
                  <a:moveTo>
                    <a:pt x="301" y="139"/>
                  </a:moveTo>
                  <a:cubicBezTo>
                    <a:pt x="235" y="204"/>
                    <a:pt x="233" y="205"/>
                    <a:pt x="293" y="265"/>
                  </a:cubicBezTo>
                  <a:cubicBezTo>
                    <a:pt x="319" y="291"/>
                    <a:pt x="334" y="315"/>
                    <a:pt x="323" y="352"/>
                  </a:cubicBezTo>
                  <a:cubicBezTo>
                    <a:pt x="314" y="358"/>
                    <a:pt x="305" y="361"/>
                    <a:pt x="294" y="361"/>
                  </a:cubicBezTo>
                  <a:cubicBezTo>
                    <a:pt x="279" y="356"/>
                    <a:pt x="265" y="347"/>
                    <a:pt x="253" y="338"/>
                  </a:cubicBezTo>
                  <a:cubicBezTo>
                    <a:pt x="197" y="281"/>
                    <a:pt x="126" y="240"/>
                    <a:pt x="71" y="184"/>
                  </a:cubicBezTo>
                  <a:cubicBezTo>
                    <a:pt x="49" y="159"/>
                    <a:pt x="0" y="142"/>
                    <a:pt x="29" y="92"/>
                  </a:cubicBezTo>
                  <a:cubicBezTo>
                    <a:pt x="36" y="77"/>
                    <a:pt x="44" y="63"/>
                    <a:pt x="52" y="48"/>
                  </a:cubicBezTo>
                  <a:cubicBezTo>
                    <a:pt x="56" y="48"/>
                    <a:pt x="62" y="48"/>
                    <a:pt x="67" y="48"/>
                  </a:cubicBezTo>
                  <a:cubicBezTo>
                    <a:pt x="120" y="52"/>
                    <a:pt x="159" y="13"/>
                    <a:pt x="207" y="2"/>
                  </a:cubicBezTo>
                  <a:cubicBezTo>
                    <a:pt x="218" y="2"/>
                    <a:pt x="227" y="0"/>
                    <a:pt x="238" y="0"/>
                  </a:cubicBezTo>
                  <a:cubicBezTo>
                    <a:pt x="256" y="48"/>
                    <a:pt x="279" y="94"/>
                    <a:pt x="301" y="139"/>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20" name="Forme libre 2419"/>
            <p:cNvSpPr>
              <a:spLocks noChangeArrowheads="1"/>
            </p:cNvSpPr>
            <p:nvPr userDrawn="1"/>
          </p:nvSpPr>
          <p:spPr bwMode="auto">
            <a:xfrm>
              <a:off x="1139825" y="3416300"/>
              <a:ext cx="66675" cy="53975"/>
            </a:xfrm>
            <a:custGeom>
              <a:avLst/>
              <a:gdLst>
                <a:gd name="T0" fmla="*/ 186 w 187"/>
                <a:gd name="T1" fmla="*/ 67 h 152"/>
                <a:gd name="T2" fmla="*/ 181 w 187"/>
                <a:gd name="T3" fmla="*/ 90 h 152"/>
                <a:gd name="T4" fmla="*/ 0 w 187"/>
                <a:gd name="T5" fmla="*/ 113 h 152"/>
                <a:gd name="T6" fmla="*/ 0 w 187"/>
                <a:gd name="T7" fmla="*/ 113 h 152"/>
                <a:gd name="T8" fmla="*/ 157 w 187"/>
                <a:gd name="T9" fmla="*/ 0 h 152"/>
                <a:gd name="T10" fmla="*/ 157 w 187"/>
                <a:gd name="T11" fmla="*/ 0 h 152"/>
                <a:gd name="T12" fmla="*/ 177 w 187"/>
                <a:gd name="T13" fmla="*/ 46 h 152"/>
                <a:gd name="T14" fmla="*/ 186 w 187"/>
                <a:gd name="T15" fmla="*/ 67 h 1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152">
                  <a:moveTo>
                    <a:pt x="186" y="67"/>
                  </a:moveTo>
                  <a:cubicBezTo>
                    <a:pt x="184" y="75"/>
                    <a:pt x="183" y="82"/>
                    <a:pt x="181" y="90"/>
                  </a:cubicBezTo>
                  <a:cubicBezTo>
                    <a:pt x="128" y="151"/>
                    <a:pt x="62" y="125"/>
                    <a:pt x="0" y="113"/>
                  </a:cubicBezTo>
                  <a:lnTo>
                    <a:pt x="0" y="113"/>
                  </a:lnTo>
                  <a:cubicBezTo>
                    <a:pt x="52" y="75"/>
                    <a:pt x="105" y="38"/>
                    <a:pt x="157" y="0"/>
                  </a:cubicBezTo>
                  <a:lnTo>
                    <a:pt x="157" y="0"/>
                  </a:lnTo>
                  <a:cubicBezTo>
                    <a:pt x="172" y="10"/>
                    <a:pt x="168" y="32"/>
                    <a:pt x="177" y="46"/>
                  </a:cubicBezTo>
                  <a:cubicBezTo>
                    <a:pt x="181" y="53"/>
                    <a:pt x="184" y="59"/>
                    <a:pt x="186" y="67"/>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21" name="Forme libre 2420"/>
            <p:cNvSpPr>
              <a:spLocks noChangeArrowheads="1"/>
            </p:cNvSpPr>
            <p:nvPr userDrawn="1"/>
          </p:nvSpPr>
          <p:spPr bwMode="auto">
            <a:xfrm>
              <a:off x="1195388" y="3416300"/>
              <a:ext cx="7937" cy="17463"/>
            </a:xfrm>
            <a:custGeom>
              <a:avLst/>
              <a:gdLst>
                <a:gd name="T0" fmla="*/ 20 w 21"/>
                <a:gd name="T1" fmla="*/ 46 h 47"/>
                <a:gd name="T2" fmla="*/ 0 w 21"/>
                <a:gd name="T3" fmla="*/ 0 h 47"/>
                <a:gd name="T4" fmla="*/ 20 w 21"/>
                <a:gd name="T5" fmla="*/ 46 h 47"/>
              </a:gdLst>
              <a:ahLst/>
              <a:cxnLst>
                <a:cxn ang="0">
                  <a:pos x="T0" y="T1"/>
                </a:cxn>
                <a:cxn ang="0">
                  <a:pos x="T2" y="T3"/>
                </a:cxn>
                <a:cxn ang="0">
                  <a:pos x="T4" y="T5"/>
                </a:cxn>
              </a:cxnLst>
              <a:rect l="0" t="0" r="r" b="b"/>
              <a:pathLst>
                <a:path w="21" h="47">
                  <a:moveTo>
                    <a:pt x="20" y="46"/>
                  </a:moveTo>
                  <a:cubicBezTo>
                    <a:pt x="14" y="30"/>
                    <a:pt x="7" y="15"/>
                    <a:pt x="0" y="0"/>
                  </a:cubicBezTo>
                  <a:cubicBezTo>
                    <a:pt x="13" y="14"/>
                    <a:pt x="20" y="29"/>
                    <a:pt x="20" y="46"/>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22" name="Forme libre 2421"/>
            <p:cNvSpPr>
              <a:spLocks noChangeArrowheads="1"/>
            </p:cNvSpPr>
            <p:nvPr userDrawn="1"/>
          </p:nvSpPr>
          <p:spPr bwMode="auto">
            <a:xfrm>
              <a:off x="1230313" y="3489325"/>
              <a:ext cx="9525" cy="7938"/>
            </a:xfrm>
            <a:custGeom>
              <a:avLst/>
              <a:gdLst>
                <a:gd name="T0" fmla="*/ 24 w 25"/>
                <a:gd name="T1" fmla="*/ 23 h 24"/>
                <a:gd name="T2" fmla="*/ 0 w 25"/>
                <a:gd name="T3" fmla="*/ 0 h 24"/>
                <a:gd name="T4" fmla="*/ 24 w 25"/>
                <a:gd name="T5" fmla="*/ 23 h 24"/>
              </a:gdLst>
              <a:ahLst/>
              <a:cxnLst>
                <a:cxn ang="0">
                  <a:pos x="T0" y="T1"/>
                </a:cxn>
                <a:cxn ang="0">
                  <a:pos x="T2" y="T3"/>
                </a:cxn>
                <a:cxn ang="0">
                  <a:pos x="T4" y="T5"/>
                </a:cxn>
              </a:cxnLst>
              <a:rect l="0" t="0" r="r" b="b"/>
              <a:pathLst>
                <a:path w="25" h="24">
                  <a:moveTo>
                    <a:pt x="24" y="23"/>
                  </a:moveTo>
                  <a:cubicBezTo>
                    <a:pt x="16" y="16"/>
                    <a:pt x="9" y="8"/>
                    <a:pt x="0" y="0"/>
                  </a:cubicBezTo>
                  <a:cubicBezTo>
                    <a:pt x="7" y="8"/>
                    <a:pt x="15" y="16"/>
                    <a:pt x="24" y="23"/>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23" name="Forme libre 2422"/>
            <p:cNvSpPr>
              <a:spLocks noChangeArrowheads="1"/>
            </p:cNvSpPr>
            <p:nvPr userDrawn="1"/>
          </p:nvSpPr>
          <p:spPr bwMode="auto">
            <a:xfrm>
              <a:off x="1317625" y="3489325"/>
              <a:ext cx="76200" cy="47625"/>
            </a:xfrm>
            <a:custGeom>
              <a:avLst/>
              <a:gdLst>
                <a:gd name="T0" fmla="*/ 120 w 212"/>
                <a:gd name="T1" fmla="*/ 0 h 131"/>
                <a:gd name="T2" fmla="*/ 211 w 212"/>
                <a:gd name="T3" fmla="*/ 114 h 131"/>
                <a:gd name="T4" fmla="*/ 0 w 212"/>
                <a:gd name="T5" fmla="*/ 130 h 131"/>
                <a:gd name="T6" fmla="*/ 120 w 212"/>
                <a:gd name="T7" fmla="*/ 0 h 131"/>
              </a:gdLst>
              <a:ahLst/>
              <a:cxnLst>
                <a:cxn ang="0">
                  <a:pos x="T0" y="T1"/>
                </a:cxn>
                <a:cxn ang="0">
                  <a:pos x="T2" y="T3"/>
                </a:cxn>
                <a:cxn ang="0">
                  <a:pos x="T4" y="T5"/>
                </a:cxn>
                <a:cxn ang="0">
                  <a:pos x="T6" y="T7"/>
                </a:cxn>
              </a:cxnLst>
              <a:rect l="0" t="0" r="r" b="b"/>
              <a:pathLst>
                <a:path w="212" h="131">
                  <a:moveTo>
                    <a:pt x="120" y="0"/>
                  </a:moveTo>
                  <a:cubicBezTo>
                    <a:pt x="167" y="24"/>
                    <a:pt x="202" y="60"/>
                    <a:pt x="211" y="114"/>
                  </a:cubicBezTo>
                  <a:cubicBezTo>
                    <a:pt x="149" y="104"/>
                    <a:pt x="86" y="128"/>
                    <a:pt x="0" y="130"/>
                  </a:cubicBezTo>
                  <a:cubicBezTo>
                    <a:pt x="58" y="84"/>
                    <a:pt x="103" y="53"/>
                    <a:pt x="120" y="0"/>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24" name="Forme libre 2423"/>
            <p:cNvSpPr>
              <a:spLocks noChangeArrowheads="1"/>
            </p:cNvSpPr>
            <p:nvPr userDrawn="1"/>
          </p:nvSpPr>
          <p:spPr bwMode="auto">
            <a:xfrm>
              <a:off x="1344613" y="3482975"/>
              <a:ext cx="17462" cy="7938"/>
            </a:xfrm>
            <a:custGeom>
              <a:avLst/>
              <a:gdLst>
                <a:gd name="T0" fmla="*/ 0 w 47"/>
                <a:gd name="T1" fmla="*/ 0 h 23"/>
                <a:gd name="T2" fmla="*/ 46 w 47"/>
                <a:gd name="T3" fmla="*/ 22 h 23"/>
                <a:gd name="T4" fmla="*/ 0 w 47"/>
                <a:gd name="T5" fmla="*/ 0 h 23"/>
              </a:gdLst>
              <a:ahLst/>
              <a:cxnLst>
                <a:cxn ang="0">
                  <a:pos x="T0" y="T1"/>
                </a:cxn>
                <a:cxn ang="0">
                  <a:pos x="T2" y="T3"/>
                </a:cxn>
                <a:cxn ang="0">
                  <a:pos x="T4" y="T5"/>
                </a:cxn>
              </a:cxnLst>
              <a:rect l="0" t="0" r="r" b="b"/>
              <a:pathLst>
                <a:path w="47" h="23">
                  <a:moveTo>
                    <a:pt x="0" y="0"/>
                  </a:moveTo>
                  <a:cubicBezTo>
                    <a:pt x="15" y="7"/>
                    <a:pt x="30" y="15"/>
                    <a:pt x="46" y="22"/>
                  </a:cubicBezTo>
                  <a:cubicBezTo>
                    <a:pt x="30" y="13"/>
                    <a:pt x="15" y="7"/>
                    <a:pt x="0" y="0"/>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25" name="Forme libre 2424"/>
            <p:cNvSpPr>
              <a:spLocks noChangeArrowheads="1"/>
            </p:cNvSpPr>
            <p:nvPr userDrawn="1"/>
          </p:nvSpPr>
          <p:spPr bwMode="auto">
            <a:xfrm>
              <a:off x="1104900" y="3433763"/>
              <a:ext cx="149225" cy="152400"/>
            </a:xfrm>
            <a:custGeom>
              <a:avLst/>
              <a:gdLst>
                <a:gd name="T0" fmla="*/ 73 w 415"/>
                <a:gd name="T1" fmla="*/ 105 h 424"/>
                <a:gd name="T2" fmla="*/ 325 w 415"/>
                <a:gd name="T3" fmla="*/ 336 h 424"/>
                <a:gd name="T4" fmla="*/ 345 w 415"/>
                <a:gd name="T5" fmla="*/ 352 h 424"/>
                <a:gd name="T6" fmla="*/ 368 w 415"/>
                <a:gd name="T7" fmla="*/ 363 h 424"/>
                <a:gd name="T8" fmla="*/ 414 w 415"/>
                <a:gd name="T9" fmla="*/ 404 h 424"/>
                <a:gd name="T10" fmla="*/ 414 w 415"/>
                <a:gd name="T11" fmla="*/ 404 h 424"/>
                <a:gd name="T12" fmla="*/ 345 w 415"/>
                <a:gd name="T13" fmla="*/ 407 h 424"/>
                <a:gd name="T14" fmla="*/ 328 w 415"/>
                <a:gd name="T15" fmla="*/ 400 h 424"/>
                <a:gd name="T16" fmla="*/ 301 w 415"/>
                <a:gd name="T17" fmla="*/ 381 h 424"/>
                <a:gd name="T18" fmla="*/ 301 w 415"/>
                <a:gd name="T19" fmla="*/ 381 h 424"/>
                <a:gd name="T20" fmla="*/ 276 w 415"/>
                <a:gd name="T21" fmla="*/ 363 h 424"/>
                <a:gd name="T22" fmla="*/ 119 w 415"/>
                <a:gd name="T23" fmla="*/ 233 h 424"/>
                <a:gd name="T24" fmla="*/ 0 w 415"/>
                <a:gd name="T25" fmla="*/ 85 h 424"/>
                <a:gd name="T26" fmla="*/ 8 w 415"/>
                <a:gd name="T27" fmla="*/ 0 h 424"/>
                <a:gd name="T28" fmla="*/ 73 w 415"/>
                <a:gd name="T29" fmla="*/ 105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5" h="424">
                  <a:moveTo>
                    <a:pt x="73" y="105"/>
                  </a:moveTo>
                  <a:cubicBezTo>
                    <a:pt x="137" y="203"/>
                    <a:pt x="235" y="265"/>
                    <a:pt x="325" y="336"/>
                  </a:cubicBezTo>
                  <a:cubicBezTo>
                    <a:pt x="330" y="343"/>
                    <a:pt x="337" y="348"/>
                    <a:pt x="345" y="352"/>
                  </a:cubicBezTo>
                  <a:cubicBezTo>
                    <a:pt x="353" y="355"/>
                    <a:pt x="360" y="360"/>
                    <a:pt x="368" y="363"/>
                  </a:cubicBezTo>
                  <a:cubicBezTo>
                    <a:pt x="383" y="377"/>
                    <a:pt x="398" y="391"/>
                    <a:pt x="414" y="404"/>
                  </a:cubicBezTo>
                  <a:lnTo>
                    <a:pt x="414" y="404"/>
                  </a:lnTo>
                  <a:cubicBezTo>
                    <a:pt x="392" y="423"/>
                    <a:pt x="368" y="420"/>
                    <a:pt x="345" y="407"/>
                  </a:cubicBezTo>
                  <a:cubicBezTo>
                    <a:pt x="340" y="404"/>
                    <a:pt x="334" y="401"/>
                    <a:pt x="328" y="400"/>
                  </a:cubicBezTo>
                  <a:cubicBezTo>
                    <a:pt x="316" y="400"/>
                    <a:pt x="305" y="394"/>
                    <a:pt x="301" y="381"/>
                  </a:cubicBezTo>
                  <a:lnTo>
                    <a:pt x="301" y="381"/>
                  </a:lnTo>
                  <a:cubicBezTo>
                    <a:pt x="293" y="374"/>
                    <a:pt x="285" y="368"/>
                    <a:pt x="276" y="363"/>
                  </a:cubicBezTo>
                  <a:cubicBezTo>
                    <a:pt x="224" y="320"/>
                    <a:pt x="171" y="278"/>
                    <a:pt x="119" y="233"/>
                  </a:cubicBezTo>
                  <a:cubicBezTo>
                    <a:pt x="70" y="192"/>
                    <a:pt x="23" y="148"/>
                    <a:pt x="0" y="85"/>
                  </a:cubicBezTo>
                  <a:cubicBezTo>
                    <a:pt x="3" y="56"/>
                    <a:pt x="4" y="29"/>
                    <a:pt x="8" y="0"/>
                  </a:cubicBezTo>
                  <a:cubicBezTo>
                    <a:pt x="30" y="35"/>
                    <a:pt x="52" y="70"/>
                    <a:pt x="73" y="105"/>
                  </a:cubicBezTo>
                </a:path>
              </a:pathLst>
            </a:custGeom>
            <a:solidFill>
              <a:srgbClr val="D4D4D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26" name="Forme libre 2425"/>
            <p:cNvSpPr>
              <a:spLocks noChangeArrowheads="1"/>
            </p:cNvSpPr>
            <p:nvPr userDrawn="1"/>
          </p:nvSpPr>
          <p:spPr bwMode="auto">
            <a:xfrm>
              <a:off x="1008063" y="3328988"/>
              <a:ext cx="73025" cy="96837"/>
            </a:xfrm>
            <a:custGeom>
              <a:avLst/>
              <a:gdLst>
                <a:gd name="T0" fmla="*/ 182 w 204"/>
                <a:gd name="T1" fmla="*/ 240 h 270"/>
                <a:gd name="T2" fmla="*/ 135 w 204"/>
                <a:gd name="T3" fmla="*/ 269 h 270"/>
                <a:gd name="T4" fmla="*/ 86 w 204"/>
                <a:gd name="T5" fmla="*/ 246 h 270"/>
                <a:gd name="T6" fmla="*/ 84 w 204"/>
                <a:gd name="T7" fmla="*/ 211 h 270"/>
                <a:gd name="T8" fmla="*/ 81 w 204"/>
                <a:gd name="T9" fmla="*/ 179 h 270"/>
                <a:gd name="T10" fmla="*/ 84 w 204"/>
                <a:gd name="T11" fmla="*/ 160 h 270"/>
                <a:gd name="T12" fmla="*/ 86 w 204"/>
                <a:gd name="T13" fmla="*/ 151 h 270"/>
                <a:gd name="T14" fmla="*/ 86 w 204"/>
                <a:gd name="T15" fmla="*/ 142 h 270"/>
                <a:gd name="T16" fmla="*/ 83 w 204"/>
                <a:gd name="T17" fmla="*/ 133 h 270"/>
                <a:gd name="T18" fmla="*/ 66 w 204"/>
                <a:gd name="T19" fmla="*/ 116 h 270"/>
                <a:gd name="T20" fmla="*/ 0 w 204"/>
                <a:gd name="T21" fmla="*/ 84 h 270"/>
                <a:gd name="T22" fmla="*/ 47 w 204"/>
                <a:gd name="T23" fmla="*/ 8 h 270"/>
                <a:gd name="T24" fmla="*/ 188 w 204"/>
                <a:gd name="T25" fmla="*/ 75 h 270"/>
                <a:gd name="T26" fmla="*/ 202 w 204"/>
                <a:gd name="T27" fmla="*/ 197 h 270"/>
                <a:gd name="T28" fmla="*/ 203 w 204"/>
                <a:gd name="T29" fmla="*/ 197 h 270"/>
                <a:gd name="T30" fmla="*/ 182 w 204"/>
                <a:gd name="T31" fmla="*/ 24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4" h="270">
                  <a:moveTo>
                    <a:pt x="182" y="240"/>
                  </a:moveTo>
                  <a:cubicBezTo>
                    <a:pt x="167" y="249"/>
                    <a:pt x="151" y="258"/>
                    <a:pt x="135" y="269"/>
                  </a:cubicBezTo>
                  <a:cubicBezTo>
                    <a:pt x="116" y="264"/>
                    <a:pt x="98" y="260"/>
                    <a:pt x="86" y="246"/>
                  </a:cubicBezTo>
                  <a:cubicBezTo>
                    <a:pt x="87" y="234"/>
                    <a:pt x="86" y="221"/>
                    <a:pt x="84" y="211"/>
                  </a:cubicBezTo>
                  <a:cubicBezTo>
                    <a:pt x="81" y="200"/>
                    <a:pt x="80" y="189"/>
                    <a:pt x="81" y="179"/>
                  </a:cubicBezTo>
                  <a:cubicBezTo>
                    <a:pt x="80" y="173"/>
                    <a:pt x="81" y="167"/>
                    <a:pt x="84" y="160"/>
                  </a:cubicBezTo>
                  <a:cubicBezTo>
                    <a:pt x="83" y="160"/>
                    <a:pt x="87" y="151"/>
                    <a:pt x="86" y="151"/>
                  </a:cubicBezTo>
                  <a:cubicBezTo>
                    <a:pt x="84" y="151"/>
                    <a:pt x="87" y="142"/>
                    <a:pt x="86" y="142"/>
                  </a:cubicBezTo>
                  <a:cubicBezTo>
                    <a:pt x="84" y="142"/>
                    <a:pt x="83" y="133"/>
                    <a:pt x="83" y="133"/>
                  </a:cubicBezTo>
                  <a:cubicBezTo>
                    <a:pt x="76" y="127"/>
                    <a:pt x="72" y="121"/>
                    <a:pt x="66" y="116"/>
                  </a:cubicBezTo>
                  <a:cubicBezTo>
                    <a:pt x="46" y="102"/>
                    <a:pt x="20" y="99"/>
                    <a:pt x="0" y="84"/>
                  </a:cubicBezTo>
                  <a:cubicBezTo>
                    <a:pt x="0" y="49"/>
                    <a:pt x="5" y="14"/>
                    <a:pt x="47" y="8"/>
                  </a:cubicBezTo>
                  <a:cubicBezTo>
                    <a:pt x="99" y="0"/>
                    <a:pt x="174" y="37"/>
                    <a:pt x="188" y="75"/>
                  </a:cubicBezTo>
                  <a:cubicBezTo>
                    <a:pt x="203" y="115"/>
                    <a:pt x="202" y="156"/>
                    <a:pt x="202" y="197"/>
                  </a:cubicBezTo>
                  <a:lnTo>
                    <a:pt x="203" y="197"/>
                  </a:lnTo>
                  <a:cubicBezTo>
                    <a:pt x="189" y="205"/>
                    <a:pt x="194" y="226"/>
                    <a:pt x="182" y="240"/>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27" name="Forme libre 2426"/>
            <p:cNvSpPr>
              <a:spLocks noChangeArrowheads="1"/>
            </p:cNvSpPr>
            <p:nvPr userDrawn="1"/>
          </p:nvSpPr>
          <p:spPr bwMode="auto">
            <a:xfrm>
              <a:off x="977900" y="3182938"/>
              <a:ext cx="85725" cy="39687"/>
            </a:xfrm>
            <a:custGeom>
              <a:avLst/>
              <a:gdLst>
                <a:gd name="T0" fmla="*/ 172 w 240"/>
                <a:gd name="T1" fmla="*/ 0 h 112"/>
                <a:gd name="T2" fmla="*/ 239 w 240"/>
                <a:gd name="T3" fmla="*/ 50 h 112"/>
                <a:gd name="T4" fmla="*/ 59 w 240"/>
                <a:gd name="T5" fmla="*/ 99 h 112"/>
                <a:gd name="T6" fmla="*/ 13 w 240"/>
                <a:gd name="T7" fmla="*/ 93 h 112"/>
                <a:gd name="T8" fmla="*/ 13 w 240"/>
                <a:gd name="T9" fmla="*/ 93 h 112"/>
                <a:gd name="T10" fmla="*/ 13 w 240"/>
                <a:gd name="T11" fmla="*/ 70 h 112"/>
                <a:gd name="T12" fmla="*/ 172 w 24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240" h="112">
                  <a:moveTo>
                    <a:pt x="172" y="0"/>
                  </a:moveTo>
                  <a:cubicBezTo>
                    <a:pt x="195" y="17"/>
                    <a:pt x="217" y="33"/>
                    <a:pt x="239" y="50"/>
                  </a:cubicBezTo>
                  <a:cubicBezTo>
                    <a:pt x="174" y="46"/>
                    <a:pt x="117" y="75"/>
                    <a:pt x="59" y="99"/>
                  </a:cubicBezTo>
                  <a:cubicBezTo>
                    <a:pt x="42" y="108"/>
                    <a:pt x="27" y="111"/>
                    <a:pt x="13" y="93"/>
                  </a:cubicBezTo>
                  <a:lnTo>
                    <a:pt x="13" y="93"/>
                  </a:lnTo>
                  <a:cubicBezTo>
                    <a:pt x="0" y="85"/>
                    <a:pt x="0" y="78"/>
                    <a:pt x="13" y="70"/>
                  </a:cubicBezTo>
                  <a:cubicBezTo>
                    <a:pt x="73" y="62"/>
                    <a:pt x="125" y="33"/>
                    <a:pt x="172" y="0"/>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28" name="Forme libre 2427"/>
            <p:cNvSpPr>
              <a:spLocks noChangeArrowheads="1"/>
            </p:cNvSpPr>
            <p:nvPr userDrawn="1"/>
          </p:nvSpPr>
          <p:spPr bwMode="auto">
            <a:xfrm>
              <a:off x="1004888" y="3343275"/>
              <a:ext cx="44450" cy="47625"/>
            </a:xfrm>
            <a:custGeom>
              <a:avLst/>
              <a:gdLst>
                <a:gd name="T0" fmla="*/ 6 w 123"/>
                <a:gd name="T1" fmla="*/ 38 h 134"/>
                <a:gd name="T2" fmla="*/ 122 w 123"/>
                <a:gd name="T3" fmla="*/ 32 h 134"/>
                <a:gd name="T4" fmla="*/ 85 w 123"/>
                <a:gd name="T5" fmla="*/ 118 h 134"/>
                <a:gd name="T6" fmla="*/ 24 w 123"/>
                <a:gd name="T7" fmla="*/ 132 h 134"/>
                <a:gd name="T8" fmla="*/ 6 w 123"/>
                <a:gd name="T9" fmla="*/ 38 h 134"/>
              </a:gdLst>
              <a:ahLst/>
              <a:cxnLst>
                <a:cxn ang="0">
                  <a:pos x="T0" y="T1"/>
                </a:cxn>
                <a:cxn ang="0">
                  <a:pos x="T2" y="T3"/>
                </a:cxn>
                <a:cxn ang="0">
                  <a:pos x="T4" y="T5"/>
                </a:cxn>
                <a:cxn ang="0">
                  <a:pos x="T6" y="T7"/>
                </a:cxn>
                <a:cxn ang="0">
                  <a:pos x="T8" y="T9"/>
                </a:cxn>
              </a:cxnLst>
              <a:rect l="0" t="0" r="r" b="b"/>
              <a:pathLst>
                <a:path w="123" h="134">
                  <a:moveTo>
                    <a:pt x="6" y="38"/>
                  </a:moveTo>
                  <a:cubicBezTo>
                    <a:pt x="42" y="0"/>
                    <a:pt x="82" y="11"/>
                    <a:pt x="122" y="32"/>
                  </a:cubicBezTo>
                  <a:cubicBezTo>
                    <a:pt x="117" y="64"/>
                    <a:pt x="109" y="95"/>
                    <a:pt x="85" y="118"/>
                  </a:cubicBezTo>
                  <a:cubicBezTo>
                    <a:pt x="67" y="133"/>
                    <a:pt x="45" y="130"/>
                    <a:pt x="24" y="132"/>
                  </a:cubicBezTo>
                  <a:cubicBezTo>
                    <a:pt x="0" y="104"/>
                    <a:pt x="1" y="72"/>
                    <a:pt x="6" y="38"/>
                  </a:cubicBezTo>
                </a:path>
              </a:pathLst>
            </a:custGeom>
            <a:solidFill>
              <a:srgbClr val="A9A9A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29" name="Forme libre 2428"/>
            <p:cNvSpPr>
              <a:spLocks noChangeArrowheads="1"/>
            </p:cNvSpPr>
            <p:nvPr userDrawn="1"/>
          </p:nvSpPr>
          <p:spPr bwMode="auto">
            <a:xfrm>
              <a:off x="1014413" y="3370263"/>
              <a:ext cx="38100" cy="47625"/>
            </a:xfrm>
            <a:custGeom>
              <a:avLst/>
              <a:gdLst>
                <a:gd name="T0" fmla="*/ 0 w 108"/>
                <a:gd name="T1" fmla="*/ 60 h 132"/>
                <a:gd name="T2" fmla="*/ 48 w 108"/>
                <a:gd name="T3" fmla="*/ 35 h 132"/>
                <a:gd name="T4" fmla="*/ 60 w 108"/>
                <a:gd name="T5" fmla="*/ 41 h 132"/>
                <a:gd name="T6" fmla="*/ 97 w 108"/>
                <a:gd name="T7" fmla="*/ 99 h 132"/>
                <a:gd name="T8" fmla="*/ 66 w 108"/>
                <a:gd name="T9" fmla="*/ 131 h 132"/>
                <a:gd name="T10" fmla="*/ 0 w 108"/>
                <a:gd name="T11" fmla="*/ 60 h 132"/>
              </a:gdLst>
              <a:ahLst/>
              <a:cxnLst>
                <a:cxn ang="0">
                  <a:pos x="T0" y="T1"/>
                </a:cxn>
                <a:cxn ang="0">
                  <a:pos x="T2" y="T3"/>
                </a:cxn>
                <a:cxn ang="0">
                  <a:pos x="T4" y="T5"/>
                </a:cxn>
                <a:cxn ang="0">
                  <a:pos x="T6" y="T7"/>
                </a:cxn>
                <a:cxn ang="0">
                  <a:pos x="T8" y="T9"/>
                </a:cxn>
                <a:cxn ang="0">
                  <a:pos x="T10" y="T11"/>
                </a:cxn>
              </a:cxnLst>
              <a:rect l="0" t="0" r="r" b="b"/>
              <a:pathLst>
                <a:path w="108" h="132">
                  <a:moveTo>
                    <a:pt x="0" y="60"/>
                  </a:moveTo>
                  <a:cubicBezTo>
                    <a:pt x="4" y="28"/>
                    <a:pt x="10" y="0"/>
                    <a:pt x="48" y="35"/>
                  </a:cubicBezTo>
                  <a:cubicBezTo>
                    <a:pt x="52" y="37"/>
                    <a:pt x="57" y="40"/>
                    <a:pt x="60" y="41"/>
                  </a:cubicBezTo>
                  <a:cubicBezTo>
                    <a:pt x="77" y="58"/>
                    <a:pt x="72" y="89"/>
                    <a:pt x="97" y="99"/>
                  </a:cubicBezTo>
                  <a:cubicBezTo>
                    <a:pt x="107" y="130"/>
                    <a:pt x="81" y="125"/>
                    <a:pt x="66" y="131"/>
                  </a:cubicBezTo>
                  <a:cubicBezTo>
                    <a:pt x="40" y="113"/>
                    <a:pt x="14" y="92"/>
                    <a:pt x="0" y="60"/>
                  </a:cubicBezTo>
                </a:path>
              </a:pathLst>
            </a:custGeom>
            <a:solidFill>
              <a:srgbClr val="E3E3E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30" name="Forme libre 2429"/>
            <p:cNvSpPr>
              <a:spLocks noChangeArrowheads="1"/>
            </p:cNvSpPr>
            <p:nvPr userDrawn="1"/>
          </p:nvSpPr>
          <p:spPr bwMode="auto">
            <a:xfrm>
              <a:off x="973138" y="3200400"/>
              <a:ext cx="9525" cy="15875"/>
            </a:xfrm>
            <a:custGeom>
              <a:avLst/>
              <a:gdLst>
                <a:gd name="T0" fmla="*/ 26 w 27"/>
                <a:gd name="T1" fmla="*/ 20 h 44"/>
                <a:gd name="T2" fmla="*/ 26 w 27"/>
                <a:gd name="T3" fmla="*/ 43 h 44"/>
                <a:gd name="T4" fmla="*/ 0 w 27"/>
                <a:gd name="T5" fmla="*/ 0 h 44"/>
                <a:gd name="T6" fmla="*/ 26 w 27"/>
                <a:gd name="T7" fmla="*/ 20 h 44"/>
              </a:gdLst>
              <a:ahLst/>
              <a:cxnLst>
                <a:cxn ang="0">
                  <a:pos x="T0" y="T1"/>
                </a:cxn>
                <a:cxn ang="0">
                  <a:pos x="T2" y="T3"/>
                </a:cxn>
                <a:cxn ang="0">
                  <a:pos x="T4" y="T5"/>
                </a:cxn>
                <a:cxn ang="0">
                  <a:pos x="T6" y="T7"/>
                </a:cxn>
              </a:cxnLst>
              <a:rect l="0" t="0" r="r" b="b"/>
              <a:pathLst>
                <a:path w="27" h="44">
                  <a:moveTo>
                    <a:pt x="26" y="20"/>
                  </a:moveTo>
                  <a:cubicBezTo>
                    <a:pt x="26" y="28"/>
                    <a:pt x="26" y="35"/>
                    <a:pt x="26" y="43"/>
                  </a:cubicBezTo>
                  <a:cubicBezTo>
                    <a:pt x="13" y="32"/>
                    <a:pt x="4" y="19"/>
                    <a:pt x="0" y="0"/>
                  </a:cubicBezTo>
                  <a:cubicBezTo>
                    <a:pt x="8" y="6"/>
                    <a:pt x="17" y="12"/>
                    <a:pt x="26" y="20"/>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31" name="Forme libre 2430"/>
            <p:cNvSpPr>
              <a:spLocks noChangeArrowheads="1"/>
            </p:cNvSpPr>
            <p:nvPr userDrawn="1"/>
          </p:nvSpPr>
          <p:spPr bwMode="auto">
            <a:xfrm>
              <a:off x="982663" y="3216275"/>
              <a:ext cx="17462" cy="6350"/>
            </a:xfrm>
            <a:custGeom>
              <a:avLst/>
              <a:gdLst>
                <a:gd name="T0" fmla="*/ 0 w 47"/>
                <a:gd name="T1" fmla="*/ 0 h 18"/>
                <a:gd name="T2" fmla="*/ 46 w 47"/>
                <a:gd name="T3" fmla="*/ 6 h 18"/>
                <a:gd name="T4" fmla="*/ 0 w 47"/>
                <a:gd name="T5" fmla="*/ 0 h 18"/>
              </a:gdLst>
              <a:ahLst/>
              <a:cxnLst>
                <a:cxn ang="0">
                  <a:pos x="T0" y="T1"/>
                </a:cxn>
                <a:cxn ang="0">
                  <a:pos x="T2" y="T3"/>
                </a:cxn>
                <a:cxn ang="0">
                  <a:pos x="T4" y="T5"/>
                </a:cxn>
              </a:cxnLst>
              <a:rect l="0" t="0" r="r" b="b"/>
              <a:pathLst>
                <a:path w="47" h="18">
                  <a:moveTo>
                    <a:pt x="0" y="0"/>
                  </a:moveTo>
                  <a:cubicBezTo>
                    <a:pt x="15" y="2"/>
                    <a:pt x="30" y="3"/>
                    <a:pt x="46" y="6"/>
                  </a:cubicBezTo>
                  <a:cubicBezTo>
                    <a:pt x="30" y="17"/>
                    <a:pt x="14" y="15"/>
                    <a:pt x="0" y="0"/>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32" name="Forme libre 2431"/>
            <p:cNvSpPr>
              <a:spLocks noChangeArrowheads="1"/>
            </p:cNvSpPr>
            <p:nvPr userDrawn="1"/>
          </p:nvSpPr>
          <p:spPr bwMode="auto">
            <a:xfrm>
              <a:off x="1212850" y="3571875"/>
              <a:ext cx="9525" cy="7938"/>
            </a:xfrm>
            <a:custGeom>
              <a:avLst/>
              <a:gdLst>
                <a:gd name="T0" fmla="*/ 0 w 28"/>
                <a:gd name="T1" fmla="*/ 0 h 24"/>
                <a:gd name="T2" fmla="*/ 27 w 28"/>
                <a:gd name="T3" fmla="*/ 19 h 24"/>
                <a:gd name="T4" fmla="*/ 0 w 28"/>
                <a:gd name="T5" fmla="*/ 23 h 24"/>
                <a:gd name="T6" fmla="*/ 0 w 28"/>
                <a:gd name="T7" fmla="*/ 0 h 24"/>
              </a:gdLst>
              <a:ahLst/>
              <a:cxnLst>
                <a:cxn ang="0">
                  <a:pos x="T0" y="T1"/>
                </a:cxn>
                <a:cxn ang="0">
                  <a:pos x="T2" y="T3"/>
                </a:cxn>
                <a:cxn ang="0">
                  <a:pos x="T4" y="T5"/>
                </a:cxn>
                <a:cxn ang="0">
                  <a:pos x="T6" y="T7"/>
                </a:cxn>
              </a:cxnLst>
              <a:rect l="0" t="0" r="r" b="b"/>
              <a:pathLst>
                <a:path w="28" h="24">
                  <a:moveTo>
                    <a:pt x="0" y="0"/>
                  </a:moveTo>
                  <a:cubicBezTo>
                    <a:pt x="9" y="7"/>
                    <a:pt x="18" y="13"/>
                    <a:pt x="27" y="19"/>
                  </a:cubicBezTo>
                  <a:cubicBezTo>
                    <a:pt x="18" y="20"/>
                    <a:pt x="9" y="22"/>
                    <a:pt x="0" y="23"/>
                  </a:cubicBezTo>
                  <a:cubicBezTo>
                    <a:pt x="0" y="16"/>
                    <a:pt x="0" y="8"/>
                    <a:pt x="0" y="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33" name="Forme libre 2432"/>
            <p:cNvSpPr>
              <a:spLocks noChangeArrowheads="1"/>
            </p:cNvSpPr>
            <p:nvPr userDrawn="1"/>
          </p:nvSpPr>
          <p:spPr bwMode="auto">
            <a:xfrm>
              <a:off x="1204913" y="3565525"/>
              <a:ext cx="9525" cy="6350"/>
            </a:xfrm>
            <a:custGeom>
              <a:avLst/>
              <a:gdLst>
                <a:gd name="T0" fmla="*/ 0 w 26"/>
                <a:gd name="T1" fmla="*/ 0 h 19"/>
                <a:gd name="T2" fmla="*/ 25 w 26"/>
                <a:gd name="T3" fmla="*/ 18 h 19"/>
                <a:gd name="T4" fmla="*/ 0 w 26"/>
                <a:gd name="T5" fmla="*/ 0 h 19"/>
              </a:gdLst>
              <a:ahLst/>
              <a:cxnLst>
                <a:cxn ang="0">
                  <a:pos x="T0" y="T1"/>
                </a:cxn>
                <a:cxn ang="0">
                  <a:pos x="T2" y="T3"/>
                </a:cxn>
                <a:cxn ang="0">
                  <a:pos x="T4" y="T5"/>
                </a:cxn>
              </a:cxnLst>
              <a:rect l="0" t="0" r="r" b="b"/>
              <a:pathLst>
                <a:path w="26" h="19">
                  <a:moveTo>
                    <a:pt x="0" y="0"/>
                  </a:moveTo>
                  <a:cubicBezTo>
                    <a:pt x="8" y="6"/>
                    <a:pt x="17" y="12"/>
                    <a:pt x="25" y="18"/>
                  </a:cubicBezTo>
                  <a:cubicBezTo>
                    <a:pt x="17" y="12"/>
                    <a:pt x="9" y="6"/>
                    <a:pt x="0" y="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34" name="Forme libre 2433"/>
            <p:cNvSpPr>
              <a:spLocks noChangeArrowheads="1"/>
            </p:cNvSpPr>
            <p:nvPr userDrawn="1"/>
          </p:nvSpPr>
          <p:spPr bwMode="auto">
            <a:xfrm>
              <a:off x="966788" y="3192463"/>
              <a:ext cx="7937" cy="9525"/>
            </a:xfrm>
            <a:custGeom>
              <a:avLst/>
              <a:gdLst>
                <a:gd name="T0" fmla="*/ 0 w 21"/>
                <a:gd name="T1" fmla="*/ 0 h 27"/>
                <a:gd name="T2" fmla="*/ 20 w 21"/>
                <a:gd name="T3" fmla="*/ 26 h 27"/>
                <a:gd name="T4" fmla="*/ 0 w 21"/>
                <a:gd name="T5" fmla="*/ 0 h 27"/>
              </a:gdLst>
              <a:ahLst/>
              <a:cxnLst>
                <a:cxn ang="0">
                  <a:pos x="T0" y="T1"/>
                </a:cxn>
                <a:cxn ang="0">
                  <a:pos x="T2" y="T3"/>
                </a:cxn>
                <a:cxn ang="0">
                  <a:pos x="T4" y="T5"/>
                </a:cxn>
              </a:cxnLst>
              <a:rect l="0" t="0" r="r" b="b"/>
              <a:pathLst>
                <a:path w="21" h="27">
                  <a:moveTo>
                    <a:pt x="0" y="0"/>
                  </a:moveTo>
                  <a:cubicBezTo>
                    <a:pt x="6" y="9"/>
                    <a:pt x="14" y="17"/>
                    <a:pt x="20" y="26"/>
                  </a:cubicBezTo>
                  <a:cubicBezTo>
                    <a:pt x="14" y="17"/>
                    <a:pt x="8" y="9"/>
                    <a:pt x="0" y="0"/>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35" name="Forme libre 2434"/>
            <p:cNvSpPr>
              <a:spLocks noChangeArrowheads="1"/>
            </p:cNvSpPr>
            <p:nvPr userDrawn="1"/>
          </p:nvSpPr>
          <p:spPr bwMode="auto">
            <a:xfrm>
              <a:off x="927100" y="2886075"/>
              <a:ext cx="25400" cy="34925"/>
            </a:xfrm>
            <a:custGeom>
              <a:avLst/>
              <a:gdLst>
                <a:gd name="T0" fmla="*/ 38 w 70"/>
                <a:gd name="T1" fmla="*/ 91 h 95"/>
                <a:gd name="T2" fmla="*/ 38 w 70"/>
                <a:gd name="T3" fmla="*/ 0 h 95"/>
                <a:gd name="T4" fmla="*/ 57 w 70"/>
                <a:gd name="T5" fmla="*/ 93 h 95"/>
                <a:gd name="T6" fmla="*/ 48 w 70"/>
                <a:gd name="T7" fmla="*/ 94 h 95"/>
                <a:gd name="T8" fmla="*/ 38 w 70"/>
                <a:gd name="T9" fmla="*/ 91 h 95"/>
              </a:gdLst>
              <a:ahLst/>
              <a:cxnLst>
                <a:cxn ang="0">
                  <a:pos x="T0" y="T1"/>
                </a:cxn>
                <a:cxn ang="0">
                  <a:pos x="T2" y="T3"/>
                </a:cxn>
                <a:cxn ang="0">
                  <a:pos x="T4" y="T5"/>
                </a:cxn>
                <a:cxn ang="0">
                  <a:pos x="T6" y="T7"/>
                </a:cxn>
                <a:cxn ang="0">
                  <a:pos x="T8" y="T9"/>
                </a:cxn>
              </a:cxnLst>
              <a:rect l="0" t="0" r="r" b="b"/>
              <a:pathLst>
                <a:path w="70" h="95">
                  <a:moveTo>
                    <a:pt x="38" y="91"/>
                  </a:moveTo>
                  <a:cubicBezTo>
                    <a:pt x="26" y="64"/>
                    <a:pt x="0" y="35"/>
                    <a:pt x="38" y="0"/>
                  </a:cubicBezTo>
                  <a:cubicBezTo>
                    <a:pt x="69" y="29"/>
                    <a:pt x="58" y="62"/>
                    <a:pt x="57" y="93"/>
                  </a:cubicBezTo>
                  <a:lnTo>
                    <a:pt x="48" y="94"/>
                  </a:lnTo>
                  <a:lnTo>
                    <a:pt x="38" y="91"/>
                  </a:lnTo>
                </a:path>
              </a:pathLst>
            </a:custGeom>
            <a:solidFill>
              <a:srgbClr val="F0F0F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36" name="Forme libre 2435"/>
            <p:cNvSpPr>
              <a:spLocks noChangeArrowheads="1"/>
            </p:cNvSpPr>
            <p:nvPr userDrawn="1"/>
          </p:nvSpPr>
          <p:spPr bwMode="auto">
            <a:xfrm>
              <a:off x="933450" y="2936875"/>
              <a:ext cx="7938" cy="26988"/>
            </a:xfrm>
            <a:custGeom>
              <a:avLst/>
              <a:gdLst>
                <a:gd name="T0" fmla="*/ 19 w 24"/>
                <a:gd name="T1" fmla="*/ 72 h 73"/>
                <a:gd name="T2" fmla="*/ 0 w 24"/>
                <a:gd name="T3" fmla="*/ 0 h 73"/>
                <a:gd name="T4" fmla="*/ 19 w 24"/>
                <a:gd name="T5" fmla="*/ 72 h 73"/>
              </a:gdLst>
              <a:ahLst/>
              <a:cxnLst>
                <a:cxn ang="0">
                  <a:pos x="T0" y="T1"/>
                </a:cxn>
                <a:cxn ang="0">
                  <a:pos x="T2" y="T3"/>
                </a:cxn>
                <a:cxn ang="0">
                  <a:pos x="T4" y="T5"/>
                </a:cxn>
              </a:cxnLst>
              <a:rect l="0" t="0" r="r" b="b"/>
              <a:pathLst>
                <a:path w="24" h="73">
                  <a:moveTo>
                    <a:pt x="19" y="72"/>
                  </a:moveTo>
                  <a:cubicBezTo>
                    <a:pt x="7" y="49"/>
                    <a:pt x="0" y="26"/>
                    <a:pt x="0" y="0"/>
                  </a:cubicBezTo>
                  <a:cubicBezTo>
                    <a:pt x="17" y="22"/>
                    <a:pt x="23" y="46"/>
                    <a:pt x="19" y="72"/>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37" name="Forme libre 2436"/>
            <p:cNvSpPr>
              <a:spLocks noChangeArrowheads="1"/>
            </p:cNvSpPr>
            <p:nvPr userDrawn="1"/>
          </p:nvSpPr>
          <p:spPr bwMode="auto">
            <a:xfrm>
              <a:off x="4008438" y="1700213"/>
              <a:ext cx="450850" cy="88900"/>
            </a:xfrm>
            <a:custGeom>
              <a:avLst/>
              <a:gdLst>
                <a:gd name="T0" fmla="*/ 1216 w 1254"/>
                <a:gd name="T1" fmla="*/ 230 h 245"/>
                <a:gd name="T2" fmla="*/ 917 w 1254"/>
                <a:gd name="T3" fmla="*/ 185 h 245"/>
                <a:gd name="T4" fmla="*/ 704 w 1254"/>
                <a:gd name="T5" fmla="*/ 181 h 245"/>
                <a:gd name="T6" fmla="*/ 109 w 1254"/>
                <a:gd name="T7" fmla="*/ 125 h 245"/>
                <a:gd name="T8" fmla="*/ 8 w 1254"/>
                <a:gd name="T9" fmla="*/ 87 h 245"/>
                <a:gd name="T10" fmla="*/ 0 w 1254"/>
                <a:gd name="T11" fmla="*/ 67 h 245"/>
                <a:gd name="T12" fmla="*/ 2 w 1254"/>
                <a:gd name="T13" fmla="*/ 46 h 245"/>
                <a:gd name="T14" fmla="*/ 71 w 1254"/>
                <a:gd name="T15" fmla="*/ 23 h 245"/>
                <a:gd name="T16" fmla="*/ 291 w 1254"/>
                <a:gd name="T17" fmla="*/ 67 h 245"/>
                <a:gd name="T18" fmla="*/ 707 w 1254"/>
                <a:gd name="T19" fmla="*/ 107 h 245"/>
                <a:gd name="T20" fmla="*/ 900 w 1254"/>
                <a:gd name="T21" fmla="*/ 50 h 245"/>
                <a:gd name="T22" fmla="*/ 970 w 1254"/>
                <a:gd name="T23" fmla="*/ 84 h 245"/>
                <a:gd name="T24" fmla="*/ 1219 w 1254"/>
                <a:gd name="T25" fmla="*/ 174 h 245"/>
                <a:gd name="T26" fmla="*/ 1245 w 1254"/>
                <a:gd name="T27" fmla="*/ 230 h 245"/>
                <a:gd name="T28" fmla="*/ 1216 w 1254"/>
                <a:gd name="T29" fmla="*/ 23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4" h="245">
                  <a:moveTo>
                    <a:pt x="1216" y="230"/>
                  </a:moveTo>
                  <a:cubicBezTo>
                    <a:pt x="1112" y="244"/>
                    <a:pt x="1019" y="183"/>
                    <a:pt x="917" y="185"/>
                  </a:cubicBezTo>
                  <a:cubicBezTo>
                    <a:pt x="845" y="215"/>
                    <a:pt x="773" y="188"/>
                    <a:pt x="704" y="181"/>
                  </a:cubicBezTo>
                  <a:cubicBezTo>
                    <a:pt x="506" y="165"/>
                    <a:pt x="306" y="157"/>
                    <a:pt x="109" y="125"/>
                  </a:cubicBezTo>
                  <a:cubicBezTo>
                    <a:pt x="74" y="119"/>
                    <a:pt x="34" y="119"/>
                    <a:pt x="8" y="87"/>
                  </a:cubicBezTo>
                  <a:cubicBezTo>
                    <a:pt x="5" y="81"/>
                    <a:pt x="3" y="73"/>
                    <a:pt x="0" y="67"/>
                  </a:cubicBezTo>
                  <a:cubicBezTo>
                    <a:pt x="0" y="59"/>
                    <a:pt x="0" y="53"/>
                    <a:pt x="2" y="46"/>
                  </a:cubicBezTo>
                  <a:cubicBezTo>
                    <a:pt x="19" y="21"/>
                    <a:pt x="37" y="0"/>
                    <a:pt x="71" y="23"/>
                  </a:cubicBezTo>
                  <a:cubicBezTo>
                    <a:pt x="141" y="56"/>
                    <a:pt x="214" y="70"/>
                    <a:pt x="291" y="67"/>
                  </a:cubicBezTo>
                  <a:cubicBezTo>
                    <a:pt x="431" y="64"/>
                    <a:pt x="569" y="84"/>
                    <a:pt x="707" y="107"/>
                  </a:cubicBezTo>
                  <a:cubicBezTo>
                    <a:pt x="781" y="119"/>
                    <a:pt x="851" y="122"/>
                    <a:pt x="900" y="50"/>
                  </a:cubicBezTo>
                  <a:cubicBezTo>
                    <a:pt x="920" y="68"/>
                    <a:pt x="946" y="75"/>
                    <a:pt x="970" y="84"/>
                  </a:cubicBezTo>
                  <a:cubicBezTo>
                    <a:pt x="1063" y="85"/>
                    <a:pt x="1146" y="117"/>
                    <a:pt x="1219" y="174"/>
                  </a:cubicBezTo>
                  <a:cubicBezTo>
                    <a:pt x="1239" y="189"/>
                    <a:pt x="1253" y="204"/>
                    <a:pt x="1245" y="230"/>
                  </a:cubicBezTo>
                  <a:cubicBezTo>
                    <a:pt x="1234" y="240"/>
                    <a:pt x="1225" y="240"/>
                    <a:pt x="1216" y="230"/>
                  </a:cubicBezTo>
                </a:path>
              </a:pathLst>
            </a:custGeom>
            <a:solidFill>
              <a:srgbClr val="70707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38" name="Forme libre 2437"/>
            <p:cNvSpPr>
              <a:spLocks noChangeArrowheads="1"/>
            </p:cNvSpPr>
            <p:nvPr userDrawn="1"/>
          </p:nvSpPr>
          <p:spPr bwMode="auto">
            <a:xfrm>
              <a:off x="4132263" y="1789113"/>
              <a:ext cx="49212" cy="9525"/>
            </a:xfrm>
            <a:custGeom>
              <a:avLst/>
              <a:gdLst>
                <a:gd name="T0" fmla="*/ 137 w 138"/>
                <a:gd name="T1" fmla="*/ 27 h 28"/>
                <a:gd name="T2" fmla="*/ 0 w 138"/>
                <a:gd name="T3" fmla="*/ 26 h 28"/>
                <a:gd name="T4" fmla="*/ 0 w 138"/>
                <a:gd name="T5" fmla="*/ 6 h 28"/>
                <a:gd name="T6" fmla="*/ 137 w 138"/>
                <a:gd name="T7" fmla="*/ 27 h 28"/>
              </a:gdLst>
              <a:ahLst/>
              <a:cxnLst>
                <a:cxn ang="0">
                  <a:pos x="T0" y="T1"/>
                </a:cxn>
                <a:cxn ang="0">
                  <a:pos x="T2" y="T3"/>
                </a:cxn>
                <a:cxn ang="0">
                  <a:pos x="T4" y="T5"/>
                </a:cxn>
                <a:cxn ang="0">
                  <a:pos x="T6" y="T7"/>
                </a:cxn>
              </a:cxnLst>
              <a:rect l="0" t="0" r="r" b="b"/>
              <a:pathLst>
                <a:path w="138" h="28">
                  <a:moveTo>
                    <a:pt x="137" y="27"/>
                  </a:moveTo>
                  <a:cubicBezTo>
                    <a:pt x="91" y="27"/>
                    <a:pt x="45" y="26"/>
                    <a:pt x="0" y="26"/>
                  </a:cubicBezTo>
                  <a:cubicBezTo>
                    <a:pt x="0" y="20"/>
                    <a:pt x="0" y="12"/>
                    <a:pt x="0" y="6"/>
                  </a:cubicBezTo>
                  <a:cubicBezTo>
                    <a:pt x="47" y="4"/>
                    <a:pt x="94" y="0"/>
                    <a:pt x="137" y="27"/>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39" name="Forme libre 2438"/>
            <p:cNvSpPr>
              <a:spLocks noChangeArrowheads="1"/>
            </p:cNvSpPr>
            <p:nvPr userDrawn="1"/>
          </p:nvSpPr>
          <p:spPr bwMode="auto">
            <a:xfrm>
              <a:off x="3998913" y="1700213"/>
              <a:ext cx="34925" cy="17462"/>
            </a:xfrm>
            <a:custGeom>
              <a:avLst/>
              <a:gdLst>
                <a:gd name="T0" fmla="*/ 95 w 96"/>
                <a:gd name="T1" fmla="*/ 23 h 47"/>
                <a:gd name="T2" fmla="*/ 26 w 96"/>
                <a:gd name="T3" fmla="*/ 46 h 47"/>
                <a:gd name="T4" fmla="*/ 0 w 96"/>
                <a:gd name="T5" fmla="*/ 20 h 47"/>
                <a:gd name="T6" fmla="*/ 26 w 96"/>
                <a:gd name="T7" fmla="*/ 0 h 47"/>
                <a:gd name="T8" fmla="*/ 95 w 96"/>
                <a:gd name="T9" fmla="*/ 23 h 47"/>
              </a:gdLst>
              <a:ahLst/>
              <a:cxnLst>
                <a:cxn ang="0">
                  <a:pos x="T0" y="T1"/>
                </a:cxn>
                <a:cxn ang="0">
                  <a:pos x="T2" y="T3"/>
                </a:cxn>
                <a:cxn ang="0">
                  <a:pos x="T4" y="T5"/>
                </a:cxn>
                <a:cxn ang="0">
                  <a:pos x="T6" y="T7"/>
                </a:cxn>
                <a:cxn ang="0">
                  <a:pos x="T8" y="T9"/>
                </a:cxn>
              </a:cxnLst>
              <a:rect l="0" t="0" r="r" b="b"/>
              <a:pathLst>
                <a:path w="96" h="47">
                  <a:moveTo>
                    <a:pt x="95" y="23"/>
                  </a:moveTo>
                  <a:cubicBezTo>
                    <a:pt x="72" y="30"/>
                    <a:pt x="49" y="38"/>
                    <a:pt x="26" y="46"/>
                  </a:cubicBezTo>
                  <a:cubicBezTo>
                    <a:pt x="17" y="36"/>
                    <a:pt x="9" y="29"/>
                    <a:pt x="0" y="20"/>
                  </a:cubicBezTo>
                  <a:cubicBezTo>
                    <a:pt x="9" y="14"/>
                    <a:pt x="17" y="6"/>
                    <a:pt x="26" y="0"/>
                  </a:cubicBezTo>
                  <a:cubicBezTo>
                    <a:pt x="50" y="3"/>
                    <a:pt x="73" y="9"/>
                    <a:pt x="95" y="23"/>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40" name="Forme libre 2439"/>
            <p:cNvSpPr>
              <a:spLocks noChangeArrowheads="1"/>
            </p:cNvSpPr>
            <p:nvPr userDrawn="1"/>
          </p:nvSpPr>
          <p:spPr bwMode="auto">
            <a:xfrm>
              <a:off x="4000500" y="1724025"/>
              <a:ext cx="9525" cy="9525"/>
            </a:xfrm>
            <a:custGeom>
              <a:avLst/>
              <a:gdLst>
                <a:gd name="T0" fmla="*/ 0 w 28"/>
                <a:gd name="T1" fmla="*/ 24 h 28"/>
                <a:gd name="T2" fmla="*/ 22 w 28"/>
                <a:gd name="T3" fmla="*/ 0 h 28"/>
                <a:gd name="T4" fmla="*/ 27 w 28"/>
                <a:gd name="T5" fmla="*/ 8 h 28"/>
                <a:gd name="T6" fmla="*/ 7 w 28"/>
                <a:gd name="T7" fmla="*/ 27 h 28"/>
                <a:gd name="T8" fmla="*/ 0 w 28"/>
                <a:gd name="T9" fmla="*/ 24 h 28"/>
              </a:gdLst>
              <a:ahLst/>
              <a:cxnLst>
                <a:cxn ang="0">
                  <a:pos x="T0" y="T1"/>
                </a:cxn>
                <a:cxn ang="0">
                  <a:pos x="T2" y="T3"/>
                </a:cxn>
                <a:cxn ang="0">
                  <a:pos x="T4" y="T5"/>
                </a:cxn>
                <a:cxn ang="0">
                  <a:pos x="T6" y="T7"/>
                </a:cxn>
                <a:cxn ang="0">
                  <a:pos x="T8" y="T9"/>
                </a:cxn>
              </a:cxnLst>
              <a:rect l="0" t="0" r="r" b="b"/>
              <a:pathLst>
                <a:path w="28" h="28">
                  <a:moveTo>
                    <a:pt x="0" y="24"/>
                  </a:moveTo>
                  <a:cubicBezTo>
                    <a:pt x="7" y="17"/>
                    <a:pt x="15" y="9"/>
                    <a:pt x="22" y="0"/>
                  </a:cubicBezTo>
                  <a:lnTo>
                    <a:pt x="27" y="8"/>
                  </a:lnTo>
                  <a:cubicBezTo>
                    <a:pt x="25" y="18"/>
                    <a:pt x="18" y="26"/>
                    <a:pt x="7" y="27"/>
                  </a:cubicBezTo>
                  <a:lnTo>
                    <a:pt x="0" y="24"/>
                  </a:lnTo>
                </a:path>
              </a:pathLst>
            </a:custGeom>
            <a:solidFill>
              <a:srgbClr val="70707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41" name="Forme libre 2440"/>
            <p:cNvSpPr>
              <a:spLocks noChangeArrowheads="1"/>
            </p:cNvSpPr>
            <p:nvPr userDrawn="1"/>
          </p:nvSpPr>
          <p:spPr bwMode="auto">
            <a:xfrm>
              <a:off x="4262438" y="1643063"/>
              <a:ext cx="604837" cy="161925"/>
            </a:xfrm>
            <a:custGeom>
              <a:avLst/>
              <a:gdLst>
                <a:gd name="T0" fmla="*/ 51 w 1680"/>
                <a:gd name="T1" fmla="*/ 227 h 451"/>
                <a:gd name="T2" fmla="*/ 5 w 1680"/>
                <a:gd name="T3" fmla="*/ 0 h 451"/>
                <a:gd name="T4" fmla="*/ 77 w 1680"/>
                <a:gd name="T5" fmla="*/ 173 h 451"/>
                <a:gd name="T6" fmla="*/ 213 w 1680"/>
                <a:gd name="T7" fmla="*/ 99 h 451"/>
                <a:gd name="T8" fmla="*/ 382 w 1680"/>
                <a:gd name="T9" fmla="*/ 114 h 451"/>
                <a:gd name="T10" fmla="*/ 1043 w 1680"/>
                <a:gd name="T11" fmla="*/ 139 h 451"/>
                <a:gd name="T12" fmla="*/ 1169 w 1680"/>
                <a:gd name="T13" fmla="*/ 186 h 451"/>
                <a:gd name="T14" fmla="*/ 1176 w 1680"/>
                <a:gd name="T15" fmla="*/ 180 h 451"/>
                <a:gd name="T16" fmla="*/ 1184 w 1680"/>
                <a:gd name="T17" fmla="*/ 186 h 451"/>
                <a:gd name="T18" fmla="*/ 1187 w 1680"/>
                <a:gd name="T19" fmla="*/ 208 h 451"/>
                <a:gd name="T20" fmla="*/ 1198 w 1680"/>
                <a:gd name="T21" fmla="*/ 209 h 451"/>
                <a:gd name="T22" fmla="*/ 1421 w 1680"/>
                <a:gd name="T23" fmla="*/ 281 h 451"/>
                <a:gd name="T24" fmla="*/ 1662 w 1680"/>
                <a:gd name="T25" fmla="*/ 399 h 451"/>
                <a:gd name="T26" fmla="*/ 1676 w 1680"/>
                <a:gd name="T27" fmla="*/ 438 h 451"/>
                <a:gd name="T28" fmla="*/ 1647 w 1680"/>
                <a:gd name="T29" fmla="*/ 450 h 451"/>
                <a:gd name="T30" fmla="*/ 1361 w 1680"/>
                <a:gd name="T31" fmla="*/ 389 h 451"/>
                <a:gd name="T32" fmla="*/ 1329 w 1680"/>
                <a:gd name="T33" fmla="*/ 382 h 451"/>
                <a:gd name="T34" fmla="*/ 1160 w 1680"/>
                <a:gd name="T35" fmla="*/ 339 h 451"/>
                <a:gd name="T36" fmla="*/ 1034 w 1680"/>
                <a:gd name="T37" fmla="*/ 269 h 451"/>
                <a:gd name="T38" fmla="*/ 436 w 1680"/>
                <a:gd name="T39" fmla="*/ 217 h 451"/>
                <a:gd name="T40" fmla="*/ 291 w 1680"/>
                <a:gd name="T41" fmla="*/ 264 h 451"/>
                <a:gd name="T42" fmla="*/ 257 w 1680"/>
                <a:gd name="T43" fmla="*/ 272 h 451"/>
                <a:gd name="T44" fmla="*/ 208 w 1680"/>
                <a:gd name="T45" fmla="*/ 211 h 451"/>
                <a:gd name="T46" fmla="*/ 135 w 1680"/>
                <a:gd name="T47" fmla="*/ 212 h 451"/>
                <a:gd name="T48" fmla="*/ 51 w 1680"/>
                <a:gd name="T49" fmla="*/ 22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80" h="451">
                  <a:moveTo>
                    <a:pt x="51" y="227"/>
                  </a:moveTo>
                  <a:cubicBezTo>
                    <a:pt x="66" y="145"/>
                    <a:pt x="0" y="79"/>
                    <a:pt x="5" y="0"/>
                  </a:cubicBezTo>
                  <a:cubicBezTo>
                    <a:pt x="49" y="44"/>
                    <a:pt x="77" y="96"/>
                    <a:pt x="77" y="173"/>
                  </a:cubicBezTo>
                  <a:cubicBezTo>
                    <a:pt x="126" y="82"/>
                    <a:pt x="127" y="81"/>
                    <a:pt x="213" y="99"/>
                  </a:cubicBezTo>
                  <a:cubicBezTo>
                    <a:pt x="269" y="111"/>
                    <a:pt x="326" y="113"/>
                    <a:pt x="382" y="114"/>
                  </a:cubicBezTo>
                  <a:cubicBezTo>
                    <a:pt x="602" y="122"/>
                    <a:pt x="822" y="147"/>
                    <a:pt x="1043" y="139"/>
                  </a:cubicBezTo>
                  <a:cubicBezTo>
                    <a:pt x="1091" y="137"/>
                    <a:pt x="1134" y="153"/>
                    <a:pt x="1169" y="186"/>
                  </a:cubicBezTo>
                  <a:lnTo>
                    <a:pt x="1176" y="180"/>
                  </a:lnTo>
                  <a:lnTo>
                    <a:pt x="1184" y="186"/>
                  </a:lnTo>
                  <a:cubicBezTo>
                    <a:pt x="1185" y="194"/>
                    <a:pt x="1185" y="200"/>
                    <a:pt x="1187" y="208"/>
                  </a:cubicBezTo>
                  <a:lnTo>
                    <a:pt x="1198" y="209"/>
                  </a:lnTo>
                  <a:cubicBezTo>
                    <a:pt x="1269" y="240"/>
                    <a:pt x="1344" y="266"/>
                    <a:pt x="1421" y="281"/>
                  </a:cubicBezTo>
                  <a:cubicBezTo>
                    <a:pt x="1511" y="299"/>
                    <a:pt x="1586" y="351"/>
                    <a:pt x="1662" y="399"/>
                  </a:cubicBezTo>
                  <a:cubicBezTo>
                    <a:pt x="1676" y="408"/>
                    <a:pt x="1679" y="421"/>
                    <a:pt x="1676" y="438"/>
                  </a:cubicBezTo>
                  <a:cubicBezTo>
                    <a:pt x="1668" y="444"/>
                    <a:pt x="1657" y="449"/>
                    <a:pt x="1647" y="450"/>
                  </a:cubicBezTo>
                  <a:cubicBezTo>
                    <a:pt x="1552" y="429"/>
                    <a:pt x="1466" y="362"/>
                    <a:pt x="1361" y="389"/>
                  </a:cubicBezTo>
                  <a:cubicBezTo>
                    <a:pt x="1350" y="388"/>
                    <a:pt x="1340" y="385"/>
                    <a:pt x="1329" y="382"/>
                  </a:cubicBezTo>
                  <a:cubicBezTo>
                    <a:pt x="1276" y="359"/>
                    <a:pt x="1214" y="360"/>
                    <a:pt x="1160" y="339"/>
                  </a:cubicBezTo>
                  <a:cubicBezTo>
                    <a:pt x="1129" y="295"/>
                    <a:pt x="1085" y="273"/>
                    <a:pt x="1034" y="269"/>
                  </a:cubicBezTo>
                  <a:cubicBezTo>
                    <a:pt x="834" y="255"/>
                    <a:pt x="637" y="217"/>
                    <a:pt x="436" y="217"/>
                  </a:cubicBezTo>
                  <a:cubicBezTo>
                    <a:pt x="382" y="217"/>
                    <a:pt x="330" y="221"/>
                    <a:pt x="291" y="264"/>
                  </a:cubicBezTo>
                  <a:cubicBezTo>
                    <a:pt x="280" y="269"/>
                    <a:pt x="269" y="272"/>
                    <a:pt x="257" y="272"/>
                  </a:cubicBezTo>
                  <a:cubicBezTo>
                    <a:pt x="226" y="263"/>
                    <a:pt x="207" y="244"/>
                    <a:pt x="208" y="211"/>
                  </a:cubicBezTo>
                  <a:cubicBezTo>
                    <a:pt x="167" y="153"/>
                    <a:pt x="164" y="151"/>
                    <a:pt x="135" y="212"/>
                  </a:cubicBezTo>
                  <a:cubicBezTo>
                    <a:pt x="112" y="256"/>
                    <a:pt x="80" y="227"/>
                    <a:pt x="51" y="227"/>
                  </a:cubicBezTo>
                </a:path>
              </a:pathLst>
            </a:custGeom>
            <a:solidFill>
              <a:srgbClr val="3B3B3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42" name="Forme libre 2441"/>
            <p:cNvSpPr>
              <a:spLocks noChangeArrowheads="1"/>
            </p:cNvSpPr>
            <p:nvPr userDrawn="1"/>
          </p:nvSpPr>
          <p:spPr bwMode="auto">
            <a:xfrm>
              <a:off x="4065588" y="1662113"/>
              <a:ext cx="28575" cy="38100"/>
            </a:xfrm>
            <a:custGeom>
              <a:avLst/>
              <a:gdLst>
                <a:gd name="T0" fmla="*/ 0 w 78"/>
                <a:gd name="T1" fmla="*/ 15 h 108"/>
                <a:gd name="T2" fmla="*/ 69 w 78"/>
                <a:gd name="T3" fmla="*/ 84 h 108"/>
                <a:gd name="T4" fmla="*/ 0 w 78"/>
                <a:gd name="T5" fmla="*/ 15 h 108"/>
              </a:gdLst>
              <a:ahLst/>
              <a:cxnLst>
                <a:cxn ang="0">
                  <a:pos x="T0" y="T1"/>
                </a:cxn>
                <a:cxn ang="0">
                  <a:pos x="T2" y="T3"/>
                </a:cxn>
                <a:cxn ang="0">
                  <a:pos x="T4" y="T5"/>
                </a:cxn>
              </a:cxnLst>
              <a:rect l="0" t="0" r="r" b="b"/>
              <a:pathLst>
                <a:path w="78" h="108">
                  <a:moveTo>
                    <a:pt x="0" y="15"/>
                  </a:moveTo>
                  <a:cubicBezTo>
                    <a:pt x="75" y="0"/>
                    <a:pt x="77" y="1"/>
                    <a:pt x="69" y="84"/>
                  </a:cubicBezTo>
                  <a:cubicBezTo>
                    <a:pt x="0" y="107"/>
                    <a:pt x="2" y="59"/>
                    <a:pt x="0" y="15"/>
                  </a:cubicBezTo>
                </a:path>
              </a:pathLst>
            </a:custGeom>
            <a:solidFill>
              <a:srgbClr val="70707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43" name="Forme libre 2442"/>
            <p:cNvSpPr>
              <a:spLocks noChangeArrowheads="1"/>
            </p:cNvSpPr>
            <p:nvPr userDrawn="1"/>
          </p:nvSpPr>
          <p:spPr bwMode="auto">
            <a:xfrm>
              <a:off x="4330700" y="1717675"/>
              <a:ext cx="23813" cy="31750"/>
            </a:xfrm>
            <a:custGeom>
              <a:avLst/>
              <a:gdLst>
                <a:gd name="T0" fmla="*/ 17 w 65"/>
                <a:gd name="T1" fmla="*/ 0 h 86"/>
                <a:gd name="T2" fmla="*/ 61 w 65"/>
                <a:gd name="T3" fmla="*/ 45 h 86"/>
                <a:gd name="T4" fmla="*/ 20 w 65"/>
                <a:gd name="T5" fmla="*/ 67 h 86"/>
                <a:gd name="T6" fmla="*/ 0 w 65"/>
                <a:gd name="T7" fmla="*/ 1 h 86"/>
                <a:gd name="T8" fmla="*/ 17 w 65"/>
                <a:gd name="T9" fmla="*/ 0 h 86"/>
              </a:gdLst>
              <a:ahLst/>
              <a:cxnLst>
                <a:cxn ang="0">
                  <a:pos x="T0" y="T1"/>
                </a:cxn>
                <a:cxn ang="0">
                  <a:pos x="T2" y="T3"/>
                </a:cxn>
                <a:cxn ang="0">
                  <a:pos x="T4" y="T5"/>
                </a:cxn>
                <a:cxn ang="0">
                  <a:pos x="T6" y="T7"/>
                </a:cxn>
                <a:cxn ang="0">
                  <a:pos x="T8" y="T9"/>
                </a:cxn>
              </a:cxnLst>
              <a:rect l="0" t="0" r="r" b="b"/>
              <a:pathLst>
                <a:path w="65" h="86">
                  <a:moveTo>
                    <a:pt x="17" y="0"/>
                  </a:moveTo>
                  <a:cubicBezTo>
                    <a:pt x="32" y="15"/>
                    <a:pt x="46" y="30"/>
                    <a:pt x="61" y="45"/>
                  </a:cubicBezTo>
                  <a:cubicBezTo>
                    <a:pt x="64" y="85"/>
                    <a:pt x="46" y="82"/>
                    <a:pt x="20" y="67"/>
                  </a:cubicBezTo>
                  <a:cubicBezTo>
                    <a:pt x="14" y="45"/>
                    <a:pt x="6" y="23"/>
                    <a:pt x="0" y="1"/>
                  </a:cubicBezTo>
                  <a:cubicBezTo>
                    <a:pt x="6" y="1"/>
                    <a:pt x="13" y="1"/>
                    <a:pt x="17" y="0"/>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44" name="Forme libre 2443"/>
            <p:cNvSpPr>
              <a:spLocks noChangeArrowheads="1"/>
            </p:cNvSpPr>
            <p:nvPr userDrawn="1"/>
          </p:nvSpPr>
          <p:spPr bwMode="auto">
            <a:xfrm>
              <a:off x="4098925" y="1708150"/>
              <a:ext cx="17463" cy="7938"/>
            </a:xfrm>
            <a:custGeom>
              <a:avLst/>
              <a:gdLst>
                <a:gd name="T0" fmla="*/ 0 w 47"/>
                <a:gd name="T1" fmla="*/ 0 h 23"/>
                <a:gd name="T2" fmla="*/ 46 w 47"/>
                <a:gd name="T3" fmla="*/ 22 h 23"/>
                <a:gd name="T4" fmla="*/ 0 w 47"/>
                <a:gd name="T5" fmla="*/ 0 h 23"/>
              </a:gdLst>
              <a:ahLst/>
              <a:cxnLst>
                <a:cxn ang="0">
                  <a:pos x="T0" y="T1"/>
                </a:cxn>
                <a:cxn ang="0">
                  <a:pos x="T2" y="T3"/>
                </a:cxn>
                <a:cxn ang="0">
                  <a:pos x="T4" y="T5"/>
                </a:cxn>
              </a:cxnLst>
              <a:rect l="0" t="0" r="r" b="b"/>
              <a:pathLst>
                <a:path w="47" h="23">
                  <a:moveTo>
                    <a:pt x="0" y="0"/>
                  </a:moveTo>
                  <a:cubicBezTo>
                    <a:pt x="15" y="8"/>
                    <a:pt x="30" y="14"/>
                    <a:pt x="46" y="22"/>
                  </a:cubicBezTo>
                  <a:cubicBezTo>
                    <a:pt x="30" y="14"/>
                    <a:pt x="15" y="6"/>
                    <a:pt x="0" y="0"/>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45" name="Forme libre 2444"/>
            <p:cNvSpPr>
              <a:spLocks noChangeArrowheads="1"/>
            </p:cNvSpPr>
            <p:nvPr userDrawn="1"/>
          </p:nvSpPr>
          <p:spPr bwMode="auto">
            <a:xfrm>
              <a:off x="2876550" y="6097588"/>
              <a:ext cx="44450" cy="61912"/>
            </a:xfrm>
            <a:custGeom>
              <a:avLst/>
              <a:gdLst>
                <a:gd name="T0" fmla="*/ 117 w 124"/>
                <a:gd name="T1" fmla="*/ 151 h 172"/>
                <a:gd name="T2" fmla="*/ 16 w 124"/>
                <a:gd name="T3" fmla="*/ 105 h 172"/>
                <a:gd name="T4" fmla="*/ 27 w 124"/>
                <a:gd name="T5" fmla="*/ 0 h 172"/>
                <a:gd name="T6" fmla="*/ 117 w 124"/>
                <a:gd name="T7" fmla="*/ 151 h 172"/>
              </a:gdLst>
              <a:ahLst/>
              <a:cxnLst>
                <a:cxn ang="0">
                  <a:pos x="T0" y="T1"/>
                </a:cxn>
                <a:cxn ang="0">
                  <a:pos x="T2" y="T3"/>
                </a:cxn>
                <a:cxn ang="0">
                  <a:pos x="T4" y="T5"/>
                </a:cxn>
                <a:cxn ang="0">
                  <a:pos x="T6" y="T7"/>
                </a:cxn>
              </a:cxnLst>
              <a:rect l="0" t="0" r="r" b="b"/>
              <a:pathLst>
                <a:path w="124" h="172">
                  <a:moveTo>
                    <a:pt x="117" y="151"/>
                  </a:moveTo>
                  <a:cubicBezTo>
                    <a:pt x="42" y="171"/>
                    <a:pt x="24" y="165"/>
                    <a:pt x="16" y="105"/>
                  </a:cubicBezTo>
                  <a:cubicBezTo>
                    <a:pt x="12" y="70"/>
                    <a:pt x="0" y="32"/>
                    <a:pt x="27" y="0"/>
                  </a:cubicBezTo>
                  <a:cubicBezTo>
                    <a:pt x="123" y="44"/>
                    <a:pt x="123" y="44"/>
                    <a:pt x="117" y="151"/>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46" name="Forme libre 2445"/>
            <p:cNvSpPr>
              <a:spLocks noChangeArrowheads="1"/>
            </p:cNvSpPr>
            <p:nvPr userDrawn="1"/>
          </p:nvSpPr>
          <p:spPr bwMode="auto">
            <a:xfrm>
              <a:off x="2833688" y="6153150"/>
              <a:ext cx="19050" cy="30163"/>
            </a:xfrm>
            <a:custGeom>
              <a:avLst/>
              <a:gdLst>
                <a:gd name="T0" fmla="*/ 8 w 53"/>
                <a:gd name="T1" fmla="*/ 0 h 85"/>
                <a:gd name="T2" fmla="*/ 25 w 53"/>
                <a:gd name="T3" fmla="*/ 84 h 85"/>
                <a:gd name="T4" fmla="*/ 8 w 53"/>
                <a:gd name="T5" fmla="*/ 0 h 85"/>
              </a:gdLst>
              <a:ahLst/>
              <a:cxnLst>
                <a:cxn ang="0">
                  <a:pos x="T0" y="T1"/>
                </a:cxn>
                <a:cxn ang="0">
                  <a:pos x="T2" y="T3"/>
                </a:cxn>
                <a:cxn ang="0">
                  <a:pos x="T4" y="T5"/>
                </a:cxn>
              </a:cxnLst>
              <a:rect l="0" t="0" r="r" b="b"/>
              <a:pathLst>
                <a:path w="53" h="85">
                  <a:moveTo>
                    <a:pt x="8" y="0"/>
                  </a:moveTo>
                  <a:cubicBezTo>
                    <a:pt x="47" y="17"/>
                    <a:pt x="52" y="43"/>
                    <a:pt x="25" y="84"/>
                  </a:cubicBezTo>
                  <a:cubicBezTo>
                    <a:pt x="0" y="57"/>
                    <a:pt x="11" y="26"/>
                    <a:pt x="8" y="0"/>
                  </a:cubicBezTo>
                </a:path>
              </a:pathLst>
            </a:custGeom>
            <a:solidFill>
              <a:srgbClr val="A5A5A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47" name="Forme libre 2446"/>
            <p:cNvSpPr>
              <a:spLocks noChangeArrowheads="1"/>
            </p:cNvSpPr>
            <p:nvPr userDrawn="1"/>
          </p:nvSpPr>
          <p:spPr bwMode="auto">
            <a:xfrm>
              <a:off x="2773363" y="5732463"/>
              <a:ext cx="319087" cy="412750"/>
            </a:xfrm>
            <a:custGeom>
              <a:avLst/>
              <a:gdLst>
                <a:gd name="T0" fmla="*/ 872 w 888"/>
                <a:gd name="T1" fmla="*/ 1119 h 1148"/>
                <a:gd name="T2" fmla="*/ 822 w 888"/>
                <a:gd name="T3" fmla="*/ 1147 h 1148"/>
                <a:gd name="T4" fmla="*/ 302 w 888"/>
                <a:gd name="T5" fmla="*/ 683 h 1148"/>
                <a:gd name="T6" fmla="*/ 72 w 888"/>
                <a:gd name="T7" fmla="*/ 275 h 1148"/>
                <a:gd name="T8" fmla="*/ 11 w 888"/>
                <a:gd name="T9" fmla="*/ 69 h 1148"/>
                <a:gd name="T10" fmla="*/ 46 w 888"/>
                <a:gd name="T11" fmla="*/ 0 h 1148"/>
                <a:gd name="T12" fmla="*/ 61 w 888"/>
                <a:gd name="T13" fmla="*/ 5 h 1148"/>
                <a:gd name="T14" fmla="*/ 307 w 888"/>
                <a:gd name="T15" fmla="*/ 434 h 1148"/>
                <a:gd name="T16" fmla="*/ 377 w 888"/>
                <a:gd name="T17" fmla="*/ 481 h 1148"/>
                <a:gd name="T18" fmla="*/ 418 w 888"/>
                <a:gd name="T19" fmla="*/ 527 h 1148"/>
                <a:gd name="T20" fmla="*/ 464 w 888"/>
                <a:gd name="T21" fmla="*/ 606 h 1148"/>
                <a:gd name="T22" fmla="*/ 556 w 888"/>
                <a:gd name="T23" fmla="*/ 702 h 1148"/>
                <a:gd name="T24" fmla="*/ 725 w 888"/>
                <a:gd name="T25" fmla="*/ 884 h 1148"/>
                <a:gd name="T26" fmla="*/ 754 w 888"/>
                <a:gd name="T27" fmla="*/ 919 h 1148"/>
                <a:gd name="T28" fmla="*/ 776 w 888"/>
                <a:gd name="T29" fmla="*/ 954 h 1148"/>
                <a:gd name="T30" fmla="*/ 783 w 888"/>
                <a:gd name="T31" fmla="*/ 986 h 1148"/>
                <a:gd name="T32" fmla="*/ 785 w 888"/>
                <a:gd name="T33" fmla="*/ 996 h 1148"/>
                <a:gd name="T34" fmla="*/ 790 w 888"/>
                <a:gd name="T35" fmla="*/ 1003 h 1148"/>
                <a:gd name="T36" fmla="*/ 805 w 888"/>
                <a:gd name="T37" fmla="*/ 1017 h 1148"/>
                <a:gd name="T38" fmla="*/ 825 w 888"/>
                <a:gd name="T39" fmla="*/ 1028 h 1148"/>
                <a:gd name="T40" fmla="*/ 848 w 888"/>
                <a:gd name="T41" fmla="*/ 1041 h 1148"/>
                <a:gd name="T42" fmla="*/ 872 w 888"/>
                <a:gd name="T43" fmla="*/ 1119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8" h="1148">
                  <a:moveTo>
                    <a:pt x="872" y="1119"/>
                  </a:moveTo>
                  <a:cubicBezTo>
                    <a:pt x="861" y="1139"/>
                    <a:pt x="841" y="1144"/>
                    <a:pt x="822" y="1147"/>
                  </a:cubicBezTo>
                  <a:cubicBezTo>
                    <a:pt x="614" y="1031"/>
                    <a:pt x="443" y="872"/>
                    <a:pt x="302" y="683"/>
                  </a:cubicBezTo>
                  <a:cubicBezTo>
                    <a:pt x="226" y="547"/>
                    <a:pt x="148" y="411"/>
                    <a:pt x="72" y="275"/>
                  </a:cubicBezTo>
                  <a:cubicBezTo>
                    <a:pt x="52" y="206"/>
                    <a:pt x="31" y="137"/>
                    <a:pt x="11" y="69"/>
                  </a:cubicBezTo>
                  <a:cubicBezTo>
                    <a:pt x="0" y="35"/>
                    <a:pt x="6" y="9"/>
                    <a:pt x="46" y="0"/>
                  </a:cubicBezTo>
                  <a:cubicBezTo>
                    <a:pt x="50" y="1"/>
                    <a:pt x="57" y="3"/>
                    <a:pt x="61" y="5"/>
                  </a:cubicBezTo>
                  <a:cubicBezTo>
                    <a:pt x="156" y="140"/>
                    <a:pt x="232" y="287"/>
                    <a:pt x="307" y="434"/>
                  </a:cubicBezTo>
                  <a:cubicBezTo>
                    <a:pt x="319" y="466"/>
                    <a:pt x="348" y="472"/>
                    <a:pt x="377" y="481"/>
                  </a:cubicBezTo>
                  <a:cubicBezTo>
                    <a:pt x="396" y="493"/>
                    <a:pt x="406" y="510"/>
                    <a:pt x="418" y="527"/>
                  </a:cubicBezTo>
                  <a:cubicBezTo>
                    <a:pt x="431" y="554"/>
                    <a:pt x="448" y="580"/>
                    <a:pt x="464" y="606"/>
                  </a:cubicBezTo>
                  <a:cubicBezTo>
                    <a:pt x="480" y="654"/>
                    <a:pt x="518" y="678"/>
                    <a:pt x="556" y="702"/>
                  </a:cubicBezTo>
                  <a:cubicBezTo>
                    <a:pt x="599" y="774"/>
                    <a:pt x="652" y="838"/>
                    <a:pt x="725" y="884"/>
                  </a:cubicBezTo>
                  <a:cubicBezTo>
                    <a:pt x="738" y="893"/>
                    <a:pt x="745" y="907"/>
                    <a:pt x="754" y="919"/>
                  </a:cubicBezTo>
                  <a:cubicBezTo>
                    <a:pt x="762" y="930"/>
                    <a:pt x="771" y="942"/>
                    <a:pt x="776" y="954"/>
                  </a:cubicBezTo>
                  <a:cubicBezTo>
                    <a:pt x="780" y="965"/>
                    <a:pt x="782" y="976"/>
                    <a:pt x="783" y="986"/>
                  </a:cubicBezTo>
                  <a:cubicBezTo>
                    <a:pt x="785" y="986"/>
                    <a:pt x="785" y="996"/>
                    <a:pt x="785" y="996"/>
                  </a:cubicBezTo>
                  <a:cubicBezTo>
                    <a:pt x="787" y="996"/>
                    <a:pt x="788" y="1005"/>
                    <a:pt x="790" y="1003"/>
                  </a:cubicBezTo>
                  <a:cubicBezTo>
                    <a:pt x="794" y="1008"/>
                    <a:pt x="799" y="1012"/>
                    <a:pt x="805" y="1017"/>
                  </a:cubicBezTo>
                  <a:cubicBezTo>
                    <a:pt x="811" y="1022"/>
                    <a:pt x="819" y="1025"/>
                    <a:pt x="825" y="1028"/>
                  </a:cubicBezTo>
                  <a:cubicBezTo>
                    <a:pt x="834" y="1031"/>
                    <a:pt x="840" y="1035"/>
                    <a:pt x="848" y="1041"/>
                  </a:cubicBezTo>
                  <a:cubicBezTo>
                    <a:pt x="871" y="1063"/>
                    <a:pt x="887" y="1086"/>
                    <a:pt x="872" y="1119"/>
                  </a:cubicBezTo>
                </a:path>
              </a:pathLst>
            </a:custGeom>
            <a:solidFill>
              <a:srgbClr val="F2F2F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48" name="Forme libre 2447"/>
            <p:cNvSpPr>
              <a:spLocks noChangeArrowheads="1"/>
            </p:cNvSpPr>
            <p:nvPr userDrawn="1"/>
          </p:nvSpPr>
          <p:spPr bwMode="auto">
            <a:xfrm>
              <a:off x="1955800" y="4668838"/>
              <a:ext cx="568325" cy="839787"/>
            </a:xfrm>
            <a:custGeom>
              <a:avLst/>
              <a:gdLst>
                <a:gd name="T0" fmla="*/ 452 w 1579"/>
                <a:gd name="T1" fmla="*/ 1745 h 2332"/>
                <a:gd name="T2" fmla="*/ 903 w 1579"/>
                <a:gd name="T3" fmla="*/ 1853 h 2332"/>
                <a:gd name="T4" fmla="*/ 1028 w 1579"/>
                <a:gd name="T5" fmla="*/ 1794 h 2332"/>
                <a:gd name="T6" fmla="*/ 1036 w 1579"/>
                <a:gd name="T7" fmla="*/ 1740 h 2332"/>
                <a:gd name="T8" fmla="*/ 1063 w 1579"/>
                <a:gd name="T9" fmla="*/ 1708 h 2332"/>
                <a:gd name="T10" fmla="*/ 1094 w 1579"/>
                <a:gd name="T11" fmla="*/ 1679 h 2332"/>
                <a:gd name="T12" fmla="*/ 1205 w 1579"/>
                <a:gd name="T13" fmla="*/ 1537 h 2332"/>
                <a:gd name="T14" fmla="*/ 1251 w 1579"/>
                <a:gd name="T15" fmla="*/ 1458 h 2332"/>
                <a:gd name="T16" fmla="*/ 1337 w 1579"/>
                <a:gd name="T17" fmla="*/ 1188 h 2332"/>
                <a:gd name="T18" fmla="*/ 1176 w 1579"/>
                <a:gd name="T19" fmla="*/ 1214 h 2332"/>
                <a:gd name="T20" fmla="*/ 969 w 1579"/>
                <a:gd name="T21" fmla="*/ 879 h 2332"/>
                <a:gd name="T22" fmla="*/ 739 w 1579"/>
                <a:gd name="T23" fmla="*/ 1174 h 2332"/>
                <a:gd name="T24" fmla="*/ 486 w 1579"/>
                <a:gd name="T25" fmla="*/ 983 h 2332"/>
                <a:gd name="T26" fmla="*/ 145 w 1579"/>
                <a:gd name="T27" fmla="*/ 846 h 2332"/>
                <a:gd name="T28" fmla="*/ 397 w 1579"/>
                <a:gd name="T29" fmla="*/ 458 h 2332"/>
                <a:gd name="T30" fmla="*/ 671 w 1579"/>
                <a:gd name="T31" fmla="*/ 726 h 2332"/>
                <a:gd name="T32" fmla="*/ 749 w 1579"/>
                <a:gd name="T33" fmla="*/ 658 h 2332"/>
                <a:gd name="T34" fmla="*/ 778 w 1579"/>
                <a:gd name="T35" fmla="*/ 479 h 2332"/>
                <a:gd name="T36" fmla="*/ 1179 w 1579"/>
                <a:gd name="T37" fmla="*/ 450 h 2332"/>
                <a:gd name="T38" fmla="*/ 1234 w 1579"/>
                <a:gd name="T39" fmla="*/ 358 h 2332"/>
                <a:gd name="T40" fmla="*/ 1253 w 1579"/>
                <a:gd name="T41" fmla="*/ 7 h 2332"/>
                <a:gd name="T42" fmla="*/ 1411 w 1579"/>
                <a:gd name="T43" fmla="*/ 287 h 2332"/>
                <a:gd name="T44" fmla="*/ 1463 w 1579"/>
                <a:gd name="T45" fmla="*/ 820 h 2332"/>
                <a:gd name="T46" fmla="*/ 1466 w 1579"/>
                <a:gd name="T47" fmla="*/ 807 h 2332"/>
                <a:gd name="T48" fmla="*/ 1563 w 1579"/>
                <a:gd name="T49" fmla="*/ 911 h 2332"/>
                <a:gd name="T50" fmla="*/ 1468 w 1579"/>
                <a:gd name="T51" fmla="*/ 1543 h 2332"/>
                <a:gd name="T52" fmla="*/ 1392 w 1579"/>
                <a:gd name="T53" fmla="*/ 1809 h 2332"/>
                <a:gd name="T54" fmla="*/ 1370 w 1579"/>
                <a:gd name="T55" fmla="*/ 1924 h 2332"/>
                <a:gd name="T56" fmla="*/ 1370 w 1579"/>
                <a:gd name="T57" fmla="*/ 2108 h 2332"/>
                <a:gd name="T58" fmla="*/ 1327 w 1579"/>
                <a:gd name="T59" fmla="*/ 2102 h 2332"/>
                <a:gd name="T60" fmla="*/ 1301 w 1579"/>
                <a:gd name="T61" fmla="*/ 2073 h 2332"/>
                <a:gd name="T62" fmla="*/ 1324 w 1579"/>
                <a:gd name="T63" fmla="*/ 2104 h 2332"/>
                <a:gd name="T64" fmla="*/ 1347 w 1579"/>
                <a:gd name="T65" fmla="*/ 2124 h 2332"/>
                <a:gd name="T66" fmla="*/ 1369 w 1579"/>
                <a:gd name="T67" fmla="*/ 2150 h 2332"/>
                <a:gd name="T68" fmla="*/ 1395 w 1579"/>
                <a:gd name="T69" fmla="*/ 2191 h 2332"/>
                <a:gd name="T70" fmla="*/ 1401 w 1579"/>
                <a:gd name="T71" fmla="*/ 2260 h 2332"/>
                <a:gd name="T72" fmla="*/ 1315 w 1579"/>
                <a:gd name="T73" fmla="*/ 2325 h 2332"/>
                <a:gd name="T74" fmla="*/ 1233 w 1579"/>
                <a:gd name="T75" fmla="*/ 2298 h 2332"/>
                <a:gd name="T76" fmla="*/ 1169 w 1579"/>
                <a:gd name="T77" fmla="*/ 2241 h 2332"/>
                <a:gd name="T78" fmla="*/ 1126 w 1579"/>
                <a:gd name="T79" fmla="*/ 2202 h 2332"/>
                <a:gd name="T80" fmla="*/ 1040 w 1579"/>
                <a:gd name="T81" fmla="*/ 2087 h 2332"/>
                <a:gd name="T82" fmla="*/ 996 w 1579"/>
                <a:gd name="T83" fmla="*/ 2046 h 2332"/>
                <a:gd name="T84" fmla="*/ 987 w 1579"/>
                <a:gd name="T85" fmla="*/ 1982 h 2332"/>
                <a:gd name="T86" fmla="*/ 743 w 1579"/>
                <a:gd name="T87" fmla="*/ 1983 h 2332"/>
                <a:gd name="T88" fmla="*/ 695 w 1579"/>
                <a:gd name="T89" fmla="*/ 1950 h 2332"/>
                <a:gd name="T90" fmla="*/ 626 w 1579"/>
                <a:gd name="T91" fmla="*/ 1907 h 2332"/>
                <a:gd name="T92" fmla="*/ 585 w 1579"/>
                <a:gd name="T93" fmla="*/ 1881 h 2332"/>
                <a:gd name="T94" fmla="*/ 559 w 1579"/>
                <a:gd name="T95" fmla="*/ 1860 h 2332"/>
                <a:gd name="T96" fmla="*/ 1349 w 1579"/>
                <a:gd name="T97" fmla="*/ 1116 h 2332"/>
                <a:gd name="T98" fmla="*/ 1349 w 1579"/>
                <a:gd name="T99" fmla="*/ 1116 h 2332"/>
                <a:gd name="T100" fmla="*/ 1349 w 1579"/>
                <a:gd name="T101" fmla="*/ 1116 h 2332"/>
                <a:gd name="T102" fmla="*/ 1359 w 1579"/>
                <a:gd name="T103" fmla="*/ 1053 h 2332"/>
                <a:gd name="T104" fmla="*/ 1359 w 1579"/>
                <a:gd name="T105" fmla="*/ 1053 h 2332"/>
                <a:gd name="T106" fmla="*/ 1282 w 1579"/>
                <a:gd name="T107" fmla="*/ 2040 h 2332"/>
                <a:gd name="T108" fmla="*/ 1284 w 1579"/>
                <a:gd name="T109" fmla="*/ 2043 h 2332"/>
                <a:gd name="T110" fmla="*/ 1230 w 1579"/>
                <a:gd name="T111" fmla="*/ 2133 h 2332"/>
                <a:gd name="T112" fmla="*/ 1230 w 1579"/>
                <a:gd name="T113" fmla="*/ 2133 h 2332"/>
                <a:gd name="T114" fmla="*/ 1046 w 1579"/>
                <a:gd name="T115" fmla="*/ 1956 h 2332"/>
                <a:gd name="T116" fmla="*/ 1162 w 1579"/>
                <a:gd name="T117" fmla="*/ 1896 h 2332"/>
                <a:gd name="T118" fmla="*/ 1178 w 1579"/>
                <a:gd name="T119" fmla="*/ 1878 h 2332"/>
                <a:gd name="T120" fmla="*/ 1154 w 1579"/>
                <a:gd name="T121" fmla="*/ 1902 h 2332"/>
                <a:gd name="T122" fmla="*/ 1200 w 1579"/>
                <a:gd name="T123" fmla="*/ 1863 h 2332"/>
                <a:gd name="T124" fmla="*/ 1184 w 1579"/>
                <a:gd name="T125" fmla="*/ 1874 h 2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79" h="2332">
                  <a:moveTo>
                    <a:pt x="524" y="1829"/>
                  </a:moveTo>
                  <a:cubicBezTo>
                    <a:pt x="509" y="1795"/>
                    <a:pt x="460" y="1788"/>
                    <a:pt x="452" y="1745"/>
                  </a:cubicBezTo>
                  <a:cubicBezTo>
                    <a:pt x="480" y="1724"/>
                    <a:pt x="495" y="1748"/>
                    <a:pt x="512" y="1759"/>
                  </a:cubicBezTo>
                  <a:cubicBezTo>
                    <a:pt x="631" y="1835"/>
                    <a:pt x="762" y="1863"/>
                    <a:pt x="903" y="1853"/>
                  </a:cubicBezTo>
                  <a:cubicBezTo>
                    <a:pt x="950" y="1850"/>
                    <a:pt x="993" y="1841"/>
                    <a:pt x="1028" y="1808"/>
                  </a:cubicBezTo>
                  <a:lnTo>
                    <a:pt x="1028" y="1794"/>
                  </a:lnTo>
                  <a:cubicBezTo>
                    <a:pt x="1027" y="1785"/>
                    <a:pt x="1027" y="1776"/>
                    <a:pt x="1027" y="1766"/>
                  </a:cubicBezTo>
                  <a:cubicBezTo>
                    <a:pt x="1028" y="1757"/>
                    <a:pt x="1031" y="1748"/>
                    <a:pt x="1036" y="1740"/>
                  </a:cubicBezTo>
                  <a:cubicBezTo>
                    <a:pt x="1042" y="1733"/>
                    <a:pt x="1048" y="1725"/>
                    <a:pt x="1054" y="1719"/>
                  </a:cubicBezTo>
                  <a:cubicBezTo>
                    <a:pt x="1057" y="1716"/>
                    <a:pt x="1060" y="1713"/>
                    <a:pt x="1063" y="1708"/>
                  </a:cubicBezTo>
                  <a:lnTo>
                    <a:pt x="1083" y="1689"/>
                  </a:lnTo>
                  <a:cubicBezTo>
                    <a:pt x="1086" y="1685"/>
                    <a:pt x="1091" y="1682"/>
                    <a:pt x="1094" y="1679"/>
                  </a:cubicBezTo>
                  <a:cubicBezTo>
                    <a:pt x="1101" y="1673"/>
                    <a:pt x="1109" y="1666"/>
                    <a:pt x="1115" y="1660"/>
                  </a:cubicBezTo>
                  <a:cubicBezTo>
                    <a:pt x="1152" y="1623"/>
                    <a:pt x="1182" y="1583"/>
                    <a:pt x="1205" y="1537"/>
                  </a:cubicBezTo>
                  <a:cubicBezTo>
                    <a:pt x="1211" y="1528"/>
                    <a:pt x="1216" y="1521"/>
                    <a:pt x="1222" y="1511"/>
                  </a:cubicBezTo>
                  <a:cubicBezTo>
                    <a:pt x="1233" y="1495"/>
                    <a:pt x="1242" y="1476"/>
                    <a:pt x="1251" y="1458"/>
                  </a:cubicBezTo>
                  <a:cubicBezTo>
                    <a:pt x="1283" y="1386"/>
                    <a:pt x="1306" y="1311"/>
                    <a:pt x="1326" y="1237"/>
                  </a:cubicBezTo>
                  <a:cubicBezTo>
                    <a:pt x="1331" y="1220"/>
                    <a:pt x="1334" y="1204"/>
                    <a:pt x="1337" y="1188"/>
                  </a:cubicBezTo>
                  <a:cubicBezTo>
                    <a:pt x="1333" y="1210"/>
                    <a:pt x="1325" y="1230"/>
                    <a:pt x="1309" y="1249"/>
                  </a:cubicBezTo>
                  <a:cubicBezTo>
                    <a:pt x="1253" y="1282"/>
                    <a:pt x="1214" y="1249"/>
                    <a:pt x="1176" y="1214"/>
                  </a:cubicBezTo>
                  <a:cubicBezTo>
                    <a:pt x="1114" y="1131"/>
                    <a:pt x="1033" y="1058"/>
                    <a:pt x="1025" y="942"/>
                  </a:cubicBezTo>
                  <a:cubicBezTo>
                    <a:pt x="1023" y="913"/>
                    <a:pt x="1005" y="882"/>
                    <a:pt x="969" y="879"/>
                  </a:cubicBezTo>
                  <a:cubicBezTo>
                    <a:pt x="927" y="876"/>
                    <a:pt x="910" y="908"/>
                    <a:pt x="894" y="939"/>
                  </a:cubicBezTo>
                  <a:cubicBezTo>
                    <a:pt x="851" y="1023"/>
                    <a:pt x="820" y="1114"/>
                    <a:pt x="739" y="1174"/>
                  </a:cubicBezTo>
                  <a:cubicBezTo>
                    <a:pt x="686" y="1189"/>
                    <a:pt x="663" y="1154"/>
                    <a:pt x="645" y="1116"/>
                  </a:cubicBezTo>
                  <a:cubicBezTo>
                    <a:pt x="611" y="1049"/>
                    <a:pt x="564" y="1000"/>
                    <a:pt x="486" y="983"/>
                  </a:cubicBezTo>
                  <a:cubicBezTo>
                    <a:pt x="442" y="974"/>
                    <a:pt x="402" y="945"/>
                    <a:pt x="373" y="916"/>
                  </a:cubicBezTo>
                  <a:cubicBezTo>
                    <a:pt x="307" y="847"/>
                    <a:pt x="231" y="841"/>
                    <a:pt x="145" y="846"/>
                  </a:cubicBezTo>
                  <a:cubicBezTo>
                    <a:pt x="61" y="794"/>
                    <a:pt x="0" y="584"/>
                    <a:pt x="49" y="516"/>
                  </a:cubicBezTo>
                  <a:cubicBezTo>
                    <a:pt x="132" y="400"/>
                    <a:pt x="297" y="374"/>
                    <a:pt x="397" y="458"/>
                  </a:cubicBezTo>
                  <a:cubicBezTo>
                    <a:pt x="431" y="487"/>
                    <a:pt x="451" y="522"/>
                    <a:pt x="458" y="563"/>
                  </a:cubicBezTo>
                  <a:cubicBezTo>
                    <a:pt x="494" y="740"/>
                    <a:pt x="500" y="745"/>
                    <a:pt x="671" y="726"/>
                  </a:cubicBezTo>
                  <a:cubicBezTo>
                    <a:pt x="684" y="723"/>
                    <a:pt x="698" y="719"/>
                    <a:pt x="710" y="711"/>
                  </a:cubicBezTo>
                  <a:cubicBezTo>
                    <a:pt x="729" y="697"/>
                    <a:pt x="741" y="681"/>
                    <a:pt x="749" y="658"/>
                  </a:cubicBezTo>
                  <a:cubicBezTo>
                    <a:pt x="753" y="644"/>
                    <a:pt x="758" y="630"/>
                    <a:pt x="761" y="617"/>
                  </a:cubicBezTo>
                  <a:cubicBezTo>
                    <a:pt x="782" y="572"/>
                    <a:pt x="735" y="520"/>
                    <a:pt x="778" y="479"/>
                  </a:cubicBezTo>
                  <a:cubicBezTo>
                    <a:pt x="849" y="444"/>
                    <a:pt x="924" y="462"/>
                    <a:pt x="996" y="476"/>
                  </a:cubicBezTo>
                  <a:cubicBezTo>
                    <a:pt x="1062" y="488"/>
                    <a:pt x="1123" y="490"/>
                    <a:pt x="1179" y="450"/>
                  </a:cubicBezTo>
                  <a:cubicBezTo>
                    <a:pt x="1190" y="439"/>
                    <a:pt x="1199" y="427"/>
                    <a:pt x="1205" y="412"/>
                  </a:cubicBezTo>
                  <a:cubicBezTo>
                    <a:pt x="1214" y="394"/>
                    <a:pt x="1228" y="378"/>
                    <a:pt x="1234" y="358"/>
                  </a:cubicBezTo>
                  <a:cubicBezTo>
                    <a:pt x="1263" y="290"/>
                    <a:pt x="1262" y="223"/>
                    <a:pt x="1239" y="152"/>
                  </a:cubicBezTo>
                  <a:cubicBezTo>
                    <a:pt x="1224" y="103"/>
                    <a:pt x="1202" y="51"/>
                    <a:pt x="1253" y="7"/>
                  </a:cubicBezTo>
                  <a:cubicBezTo>
                    <a:pt x="1263" y="3"/>
                    <a:pt x="1275" y="0"/>
                    <a:pt x="1288" y="1"/>
                  </a:cubicBezTo>
                  <a:cubicBezTo>
                    <a:pt x="1385" y="73"/>
                    <a:pt x="1370" y="192"/>
                    <a:pt x="1411" y="287"/>
                  </a:cubicBezTo>
                  <a:cubicBezTo>
                    <a:pt x="1430" y="415"/>
                    <a:pt x="1466" y="540"/>
                    <a:pt x="1474" y="670"/>
                  </a:cubicBezTo>
                  <a:cubicBezTo>
                    <a:pt x="1479" y="717"/>
                    <a:pt x="1465" y="763"/>
                    <a:pt x="1463" y="820"/>
                  </a:cubicBezTo>
                  <a:cubicBezTo>
                    <a:pt x="1460" y="826"/>
                    <a:pt x="1485" y="824"/>
                    <a:pt x="1469" y="818"/>
                  </a:cubicBezTo>
                  <a:cubicBezTo>
                    <a:pt x="1465" y="817"/>
                    <a:pt x="1466" y="814"/>
                    <a:pt x="1466" y="807"/>
                  </a:cubicBezTo>
                  <a:cubicBezTo>
                    <a:pt x="1469" y="783"/>
                    <a:pt x="1480" y="766"/>
                    <a:pt x="1509" y="772"/>
                  </a:cubicBezTo>
                  <a:cubicBezTo>
                    <a:pt x="1567" y="803"/>
                    <a:pt x="1558" y="861"/>
                    <a:pt x="1563" y="911"/>
                  </a:cubicBezTo>
                  <a:cubicBezTo>
                    <a:pt x="1578" y="1102"/>
                    <a:pt x="1532" y="1285"/>
                    <a:pt x="1488" y="1469"/>
                  </a:cubicBezTo>
                  <a:cubicBezTo>
                    <a:pt x="1479" y="1493"/>
                    <a:pt x="1447" y="1511"/>
                    <a:pt x="1468" y="1543"/>
                  </a:cubicBezTo>
                  <a:cubicBezTo>
                    <a:pt x="1477" y="1556"/>
                    <a:pt x="1485" y="1568"/>
                    <a:pt x="1491" y="1583"/>
                  </a:cubicBezTo>
                  <a:cubicBezTo>
                    <a:pt x="1512" y="1682"/>
                    <a:pt x="1437" y="1740"/>
                    <a:pt x="1392" y="1809"/>
                  </a:cubicBezTo>
                  <a:cubicBezTo>
                    <a:pt x="1370" y="1841"/>
                    <a:pt x="1332" y="1858"/>
                    <a:pt x="1370" y="1901"/>
                  </a:cubicBezTo>
                  <a:lnTo>
                    <a:pt x="1370" y="1924"/>
                  </a:lnTo>
                  <a:cubicBezTo>
                    <a:pt x="1367" y="1971"/>
                    <a:pt x="1425" y="1992"/>
                    <a:pt x="1417" y="2041"/>
                  </a:cubicBezTo>
                  <a:cubicBezTo>
                    <a:pt x="1402" y="2064"/>
                    <a:pt x="1385" y="2086"/>
                    <a:pt x="1370" y="2108"/>
                  </a:cubicBezTo>
                  <a:cubicBezTo>
                    <a:pt x="1366" y="2108"/>
                    <a:pt x="1361" y="2110"/>
                    <a:pt x="1355" y="2110"/>
                  </a:cubicBezTo>
                  <a:cubicBezTo>
                    <a:pt x="1346" y="2110"/>
                    <a:pt x="1335" y="2107"/>
                    <a:pt x="1327" y="2102"/>
                  </a:cubicBezTo>
                  <a:cubicBezTo>
                    <a:pt x="1314" y="2094"/>
                    <a:pt x="1307" y="2080"/>
                    <a:pt x="1300" y="2067"/>
                  </a:cubicBezTo>
                  <a:cubicBezTo>
                    <a:pt x="1300" y="2069"/>
                    <a:pt x="1301" y="2071"/>
                    <a:pt x="1301" y="2073"/>
                  </a:cubicBezTo>
                  <a:cubicBezTo>
                    <a:pt x="1303" y="2079"/>
                    <a:pt x="1306" y="2086"/>
                    <a:pt x="1311" y="2090"/>
                  </a:cubicBezTo>
                  <a:lnTo>
                    <a:pt x="1324" y="2104"/>
                  </a:lnTo>
                  <a:cubicBezTo>
                    <a:pt x="1330" y="2107"/>
                    <a:pt x="1335" y="2112"/>
                    <a:pt x="1341" y="2116"/>
                  </a:cubicBezTo>
                  <a:lnTo>
                    <a:pt x="1347" y="2124"/>
                  </a:lnTo>
                  <a:cubicBezTo>
                    <a:pt x="1352" y="2130"/>
                    <a:pt x="1356" y="2136"/>
                    <a:pt x="1361" y="2141"/>
                  </a:cubicBezTo>
                  <a:cubicBezTo>
                    <a:pt x="1361" y="2141"/>
                    <a:pt x="1369" y="2148"/>
                    <a:pt x="1369" y="2150"/>
                  </a:cubicBezTo>
                  <a:cubicBezTo>
                    <a:pt x="1375" y="2156"/>
                    <a:pt x="1379" y="2162"/>
                    <a:pt x="1384" y="2168"/>
                  </a:cubicBezTo>
                  <a:cubicBezTo>
                    <a:pt x="1388" y="2176"/>
                    <a:pt x="1392" y="2182"/>
                    <a:pt x="1395" y="2191"/>
                  </a:cubicBezTo>
                  <a:cubicBezTo>
                    <a:pt x="1398" y="2205"/>
                    <a:pt x="1399" y="2217"/>
                    <a:pt x="1402" y="2231"/>
                  </a:cubicBezTo>
                  <a:cubicBezTo>
                    <a:pt x="1404" y="2240"/>
                    <a:pt x="1404" y="2250"/>
                    <a:pt x="1401" y="2260"/>
                  </a:cubicBezTo>
                  <a:cubicBezTo>
                    <a:pt x="1365" y="2295"/>
                    <a:pt x="1343" y="2273"/>
                    <a:pt x="1326" y="2248"/>
                  </a:cubicBezTo>
                  <a:cubicBezTo>
                    <a:pt x="1332" y="2269"/>
                    <a:pt x="1331" y="2294"/>
                    <a:pt x="1315" y="2325"/>
                  </a:cubicBezTo>
                  <a:cubicBezTo>
                    <a:pt x="1300" y="2331"/>
                    <a:pt x="1285" y="2330"/>
                    <a:pt x="1269" y="2322"/>
                  </a:cubicBezTo>
                  <a:cubicBezTo>
                    <a:pt x="1256" y="2315"/>
                    <a:pt x="1245" y="2305"/>
                    <a:pt x="1233" y="2298"/>
                  </a:cubicBezTo>
                  <a:cubicBezTo>
                    <a:pt x="1219" y="2286"/>
                    <a:pt x="1207" y="2270"/>
                    <a:pt x="1191" y="2258"/>
                  </a:cubicBezTo>
                  <a:cubicBezTo>
                    <a:pt x="1184" y="2254"/>
                    <a:pt x="1176" y="2247"/>
                    <a:pt x="1169" y="2241"/>
                  </a:cubicBezTo>
                  <a:lnTo>
                    <a:pt x="1146" y="2223"/>
                  </a:lnTo>
                  <a:cubicBezTo>
                    <a:pt x="1138" y="2217"/>
                    <a:pt x="1132" y="2209"/>
                    <a:pt x="1126" y="2202"/>
                  </a:cubicBezTo>
                  <a:cubicBezTo>
                    <a:pt x="1100" y="2174"/>
                    <a:pt x="1088" y="2136"/>
                    <a:pt x="1060" y="2108"/>
                  </a:cubicBezTo>
                  <a:cubicBezTo>
                    <a:pt x="1053" y="2102"/>
                    <a:pt x="1046" y="2095"/>
                    <a:pt x="1040" y="2087"/>
                  </a:cubicBezTo>
                  <a:cubicBezTo>
                    <a:pt x="1033" y="2081"/>
                    <a:pt x="1027" y="2073"/>
                    <a:pt x="1019" y="2067"/>
                  </a:cubicBezTo>
                  <a:cubicBezTo>
                    <a:pt x="1011" y="2061"/>
                    <a:pt x="1004" y="2054"/>
                    <a:pt x="996" y="2046"/>
                  </a:cubicBezTo>
                  <a:cubicBezTo>
                    <a:pt x="990" y="2037"/>
                    <a:pt x="985" y="2028"/>
                    <a:pt x="982" y="2018"/>
                  </a:cubicBezTo>
                  <a:cubicBezTo>
                    <a:pt x="980" y="2003"/>
                    <a:pt x="981" y="1991"/>
                    <a:pt x="987" y="1982"/>
                  </a:cubicBezTo>
                  <a:cubicBezTo>
                    <a:pt x="935" y="2001"/>
                    <a:pt x="881" y="2010"/>
                    <a:pt x="820" y="1992"/>
                  </a:cubicBezTo>
                  <a:cubicBezTo>
                    <a:pt x="794" y="1988"/>
                    <a:pt x="768" y="1986"/>
                    <a:pt x="743" y="1983"/>
                  </a:cubicBezTo>
                  <a:cubicBezTo>
                    <a:pt x="733" y="1980"/>
                    <a:pt x="724" y="1977"/>
                    <a:pt x="715" y="1971"/>
                  </a:cubicBezTo>
                  <a:cubicBezTo>
                    <a:pt x="707" y="1965"/>
                    <a:pt x="701" y="1957"/>
                    <a:pt x="695" y="1950"/>
                  </a:cubicBezTo>
                  <a:cubicBezTo>
                    <a:pt x="692" y="1945"/>
                    <a:pt x="689" y="1942"/>
                    <a:pt x="688" y="1937"/>
                  </a:cubicBezTo>
                  <a:cubicBezTo>
                    <a:pt x="675" y="1910"/>
                    <a:pt x="645" y="1922"/>
                    <a:pt x="626" y="1907"/>
                  </a:cubicBezTo>
                  <a:lnTo>
                    <a:pt x="628" y="1907"/>
                  </a:lnTo>
                  <a:cubicBezTo>
                    <a:pt x="619" y="1892"/>
                    <a:pt x="594" y="1898"/>
                    <a:pt x="585" y="1881"/>
                  </a:cubicBezTo>
                  <a:lnTo>
                    <a:pt x="584" y="1879"/>
                  </a:lnTo>
                  <a:cubicBezTo>
                    <a:pt x="575" y="1873"/>
                    <a:pt x="567" y="1867"/>
                    <a:pt x="559" y="1860"/>
                  </a:cubicBezTo>
                  <a:cubicBezTo>
                    <a:pt x="559" y="1840"/>
                    <a:pt x="536" y="1846"/>
                    <a:pt x="524" y="1829"/>
                  </a:cubicBezTo>
                  <a:close/>
                  <a:moveTo>
                    <a:pt x="1349" y="1116"/>
                  </a:moveTo>
                  <a:cubicBezTo>
                    <a:pt x="1346" y="1129"/>
                    <a:pt x="1344" y="1142"/>
                    <a:pt x="1342" y="1155"/>
                  </a:cubicBezTo>
                  <a:cubicBezTo>
                    <a:pt x="1346" y="1143"/>
                    <a:pt x="1347" y="1129"/>
                    <a:pt x="1349" y="1116"/>
                  </a:cubicBezTo>
                  <a:close/>
                  <a:moveTo>
                    <a:pt x="1350" y="1100"/>
                  </a:moveTo>
                  <a:cubicBezTo>
                    <a:pt x="1349" y="1105"/>
                    <a:pt x="1349" y="1110"/>
                    <a:pt x="1349" y="1116"/>
                  </a:cubicBezTo>
                  <a:cubicBezTo>
                    <a:pt x="1349" y="1110"/>
                    <a:pt x="1350" y="1105"/>
                    <a:pt x="1350" y="1100"/>
                  </a:cubicBezTo>
                  <a:close/>
                  <a:moveTo>
                    <a:pt x="1359" y="1053"/>
                  </a:moveTo>
                  <a:cubicBezTo>
                    <a:pt x="1358" y="1062"/>
                    <a:pt x="1356" y="1071"/>
                    <a:pt x="1354" y="1079"/>
                  </a:cubicBezTo>
                  <a:cubicBezTo>
                    <a:pt x="1356" y="1070"/>
                    <a:pt x="1359" y="1062"/>
                    <a:pt x="1359" y="1053"/>
                  </a:cubicBezTo>
                  <a:close/>
                  <a:moveTo>
                    <a:pt x="1282" y="2040"/>
                  </a:moveTo>
                  <a:lnTo>
                    <a:pt x="1282" y="2040"/>
                  </a:lnTo>
                  <a:lnTo>
                    <a:pt x="1282" y="2040"/>
                  </a:lnTo>
                  <a:lnTo>
                    <a:pt x="1284" y="2043"/>
                  </a:lnTo>
                  <a:cubicBezTo>
                    <a:pt x="1284" y="2042"/>
                    <a:pt x="1283" y="2041"/>
                    <a:pt x="1282" y="2040"/>
                  </a:cubicBezTo>
                  <a:close/>
                  <a:moveTo>
                    <a:pt x="1230" y="2133"/>
                  </a:moveTo>
                  <a:cubicBezTo>
                    <a:pt x="1240" y="2154"/>
                    <a:pt x="1264" y="2172"/>
                    <a:pt x="1286" y="2192"/>
                  </a:cubicBezTo>
                  <a:cubicBezTo>
                    <a:pt x="1266" y="2169"/>
                    <a:pt x="1246" y="2149"/>
                    <a:pt x="1230" y="2133"/>
                  </a:cubicBezTo>
                  <a:close/>
                  <a:moveTo>
                    <a:pt x="1136" y="1915"/>
                  </a:moveTo>
                  <a:cubicBezTo>
                    <a:pt x="1105" y="1927"/>
                    <a:pt x="1076" y="1942"/>
                    <a:pt x="1046" y="1956"/>
                  </a:cubicBezTo>
                  <a:cubicBezTo>
                    <a:pt x="1078" y="1947"/>
                    <a:pt x="1108" y="1933"/>
                    <a:pt x="1136" y="1915"/>
                  </a:cubicBezTo>
                  <a:close/>
                  <a:moveTo>
                    <a:pt x="1162" y="1896"/>
                  </a:moveTo>
                  <a:cubicBezTo>
                    <a:pt x="1168" y="1889"/>
                    <a:pt x="1176" y="1881"/>
                    <a:pt x="1182" y="1875"/>
                  </a:cubicBezTo>
                  <a:cubicBezTo>
                    <a:pt x="1181" y="1876"/>
                    <a:pt x="1179" y="1877"/>
                    <a:pt x="1178" y="1878"/>
                  </a:cubicBezTo>
                  <a:lnTo>
                    <a:pt x="1169" y="1887"/>
                  </a:lnTo>
                  <a:cubicBezTo>
                    <a:pt x="1164" y="1893"/>
                    <a:pt x="1159" y="1898"/>
                    <a:pt x="1154" y="1902"/>
                  </a:cubicBezTo>
                  <a:cubicBezTo>
                    <a:pt x="1157" y="1900"/>
                    <a:pt x="1160" y="1898"/>
                    <a:pt x="1162" y="1896"/>
                  </a:cubicBezTo>
                  <a:close/>
                  <a:moveTo>
                    <a:pt x="1200" y="1863"/>
                  </a:moveTo>
                  <a:cubicBezTo>
                    <a:pt x="1199" y="1863"/>
                    <a:pt x="1198" y="1864"/>
                    <a:pt x="1198" y="1864"/>
                  </a:cubicBezTo>
                  <a:cubicBezTo>
                    <a:pt x="1192" y="1867"/>
                    <a:pt x="1189" y="1870"/>
                    <a:pt x="1184" y="1874"/>
                  </a:cubicBezTo>
                  <a:cubicBezTo>
                    <a:pt x="1190" y="1870"/>
                    <a:pt x="1195" y="1866"/>
                    <a:pt x="1200" y="1863"/>
                  </a:cubicBezTo>
                  <a:close/>
                </a:path>
              </a:pathLst>
            </a:custGeom>
            <a:solidFill>
              <a:srgbClr val="22222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49" name="Forme libre 2448"/>
            <p:cNvSpPr>
              <a:spLocks noChangeArrowheads="1"/>
            </p:cNvSpPr>
            <p:nvPr userDrawn="1"/>
          </p:nvSpPr>
          <p:spPr bwMode="auto">
            <a:xfrm>
              <a:off x="2490788" y="4483100"/>
              <a:ext cx="492125" cy="779463"/>
            </a:xfrm>
            <a:custGeom>
              <a:avLst/>
              <a:gdLst>
                <a:gd name="T0" fmla="*/ 70 w 1369"/>
                <a:gd name="T1" fmla="*/ 2140 h 2165"/>
                <a:gd name="T2" fmla="*/ 47 w 1369"/>
                <a:gd name="T3" fmla="*/ 2140 h 2165"/>
                <a:gd name="T4" fmla="*/ 0 w 1369"/>
                <a:gd name="T5" fmla="*/ 2083 h 2165"/>
                <a:gd name="T6" fmla="*/ 39 w 1369"/>
                <a:gd name="T7" fmla="*/ 1980 h 2165"/>
                <a:gd name="T8" fmla="*/ 79 w 1369"/>
                <a:gd name="T9" fmla="*/ 1744 h 2165"/>
                <a:gd name="T10" fmla="*/ 366 w 1369"/>
                <a:gd name="T11" fmla="*/ 1230 h 2165"/>
                <a:gd name="T12" fmla="*/ 560 w 1369"/>
                <a:gd name="T13" fmla="*/ 914 h 2165"/>
                <a:gd name="T14" fmla="*/ 585 w 1369"/>
                <a:gd name="T15" fmla="*/ 882 h 2165"/>
                <a:gd name="T16" fmla="*/ 603 w 1369"/>
                <a:gd name="T17" fmla="*/ 851 h 2165"/>
                <a:gd name="T18" fmla="*/ 600 w 1369"/>
                <a:gd name="T19" fmla="*/ 828 h 2165"/>
                <a:gd name="T20" fmla="*/ 589 w 1369"/>
                <a:gd name="T21" fmla="*/ 807 h 2165"/>
                <a:gd name="T22" fmla="*/ 556 w 1369"/>
                <a:gd name="T23" fmla="*/ 735 h 2165"/>
                <a:gd name="T24" fmla="*/ 545 w 1369"/>
                <a:gd name="T25" fmla="*/ 695 h 2165"/>
                <a:gd name="T26" fmla="*/ 507 w 1369"/>
                <a:gd name="T27" fmla="*/ 651 h 2165"/>
                <a:gd name="T28" fmla="*/ 462 w 1369"/>
                <a:gd name="T29" fmla="*/ 617 h 2165"/>
                <a:gd name="T30" fmla="*/ 450 w 1369"/>
                <a:gd name="T31" fmla="*/ 456 h 2165"/>
                <a:gd name="T32" fmla="*/ 520 w 1369"/>
                <a:gd name="T33" fmla="*/ 404 h 2165"/>
                <a:gd name="T34" fmla="*/ 620 w 1369"/>
                <a:gd name="T35" fmla="*/ 480 h 2165"/>
                <a:gd name="T36" fmla="*/ 731 w 1369"/>
                <a:gd name="T37" fmla="*/ 564 h 2165"/>
                <a:gd name="T38" fmla="*/ 785 w 1369"/>
                <a:gd name="T39" fmla="*/ 462 h 2165"/>
                <a:gd name="T40" fmla="*/ 801 w 1369"/>
                <a:gd name="T41" fmla="*/ 436 h 2165"/>
                <a:gd name="T42" fmla="*/ 840 w 1369"/>
                <a:gd name="T43" fmla="*/ 411 h 2165"/>
                <a:gd name="T44" fmla="*/ 867 w 1369"/>
                <a:gd name="T45" fmla="*/ 404 h 2165"/>
                <a:gd name="T46" fmla="*/ 879 w 1369"/>
                <a:gd name="T47" fmla="*/ 396 h 2165"/>
                <a:gd name="T48" fmla="*/ 977 w 1369"/>
                <a:gd name="T49" fmla="*/ 286 h 2165"/>
                <a:gd name="T50" fmla="*/ 1021 w 1369"/>
                <a:gd name="T51" fmla="*/ 202 h 2165"/>
                <a:gd name="T52" fmla="*/ 1111 w 1369"/>
                <a:gd name="T53" fmla="*/ 97 h 2165"/>
                <a:gd name="T54" fmla="*/ 1266 w 1369"/>
                <a:gd name="T55" fmla="*/ 92 h 2165"/>
                <a:gd name="T56" fmla="*/ 1324 w 1369"/>
                <a:gd name="T57" fmla="*/ 259 h 2165"/>
                <a:gd name="T58" fmla="*/ 1340 w 1369"/>
                <a:gd name="T59" fmla="*/ 304 h 2165"/>
                <a:gd name="T60" fmla="*/ 1351 w 1369"/>
                <a:gd name="T61" fmla="*/ 352 h 2165"/>
                <a:gd name="T62" fmla="*/ 1365 w 1369"/>
                <a:gd name="T63" fmla="*/ 448 h 2165"/>
                <a:gd name="T64" fmla="*/ 1363 w 1369"/>
                <a:gd name="T65" fmla="*/ 481 h 2165"/>
                <a:gd name="T66" fmla="*/ 1340 w 1369"/>
                <a:gd name="T67" fmla="*/ 523 h 2165"/>
                <a:gd name="T68" fmla="*/ 1211 w 1369"/>
                <a:gd name="T69" fmla="*/ 384 h 2165"/>
                <a:gd name="T70" fmla="*/ 969 w 1369"/>
                <a:gd name="T71" fmla="*/ 730 h 2165"/>
                <a:gd name="T72" fmla="*/ 869 w 1369"/>
                <a:gd name="T73" fmla="*/ 996 h 2165"/>
                <a:gd name="T74" fmla="*/ 798 w 1369"/>
                <a:gd name="T75" fmla="*/ 1117 h 2165"/>
                <a:gd name="T76" fmla="*/ 629 w 1369"/>
                <a:gd name="T77" fmla="*/ 1311 h 2165"/>
                <a:gd name="T78" fmla="*/ 609 w 1369"/>
                <a:gd name="T79" fmla="*/ 1350 h 2165"/>
                <a:gd name="T80" fmla="*/ 606 w 1369"/>
                <a:gd name="T81" fmla="*/ 1418 h 2165"/>
                <a:gd name="T82" fmla="*/ 673 w 1369"/>
                <a:gd name="T83" fmla="*/ 1584 h 2165"/>
                <a:gd name="T84" fmla="*/ 658 w 1369"/>
                <a:gd name="T85" fmla="*/ 1612 h 2165"/>
                <a:gd name="T86" fmla="*/ 636 w 1369"/>
                <a:gd name="T87" fmla="*/ 1673 h 2165"/>
                <a:gd name="T88" fmla="*/ 627 w 1369"/>
                <a:gd name="T89" fmla="*/ 1763 h 2165"/>
                <a:gd name="T90" fmla="*/ 601 w 1369"/>
                <a:gd name="T91" fmla="*/ 1780 h 2165"/>
                <a:gd name="T92" fmla="*/ 498 w 1369"/>
                <a:gd name="T93" fmla="*/ 1728 h 2165"/>
                <a:gd name="T94" fmla="*/ 410 w 1369"/>
                <a:gd name="T95" fmla="*/ 1700 h 2165"/>
                <a:gd name="T96" fmla="*/ 352 w 1369"/>
                <a:gd name="T97" fmla="*/ 1757 h 2165"/>
                <a:gd name="T98" fmla="*/ 333 w 1369"/>
                <a:gd name="T99" fmla="*/ 1796 h 2165"/>
                <a:gd name="T100" fmla="*/ 119 w 1369"/>
                <a:gd name="T101" fmla="*/ 2073 h 2165"/>
                <a:gd name="T102" fmla="*/ 143 w 1369"/>
                <a:gd name="T103" fmla="*/ 2119 h 2165"/>
                <a:gd name="T104" fmla="*/ 120 w 1369"/>
                <a:gd name="T105" fmla="*/ 2164 h 2165"/>
                <a:gd name="T106" fmla="*/ 97 w 1369"/>
                <a:gd name="T107" fmla="*/ 2163 h 2165"/>
                <a:gd name="T108" fmla="*/ 70 w 1369"/>
                <a:gd name="T109" fmla="*/ 2140 h 2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69" h="2165">
                  <a:moveTo>
                    <a:pt x="70" y="2140"/>
                  </a:moveTo>
                  <a:cubicBezTo>
                    <a:pt x="62" y="2140"/>
                    <a:pt x="55" y="2140"/>
                    <a:pt x="47" y="2140"/>
                  </a:cubicBezTo>
                  <a:cubicBezTo>
                    <a:pt x="1" y="2146"/>
                    <a:pt x="4" y="2111"/>
                    <a:pt x="0" y="2083"/>
                  </a:cubicBezTo>
                  <a:cubicBezTo>
                    <a:pt x="3" y="2045"/>
                    <a:pt x="16" y="2009"/>
                    <a:pt x="39" y="1980"/>
                  </a:cubicBezTo>
                  <a:cubicBezTo>
                    <a:pt x="97" y="1908"/>
                    <a:pt x="111" y="1830"/>
                    <a:pt x="79" y="1744"/>
                  </a:cubicBezTo>
                  <a:cubicBezTo>
                    <a:pt x="155" y="1563"/>
                    <a:pt x="276" y="1404"/>
                    <a:pt x="366" y="1230"/>
                  </a:cubicBezTo>
                  <a:cubicBezTo>
                    <a:pt x="438" y="1129"/>
                    <a:pt x="488" y="1014"/>
                    <a:pt x="560" y="914"/>
                  </a:cubicBezTo>
                  <a:cubicBezTo>
                    <a:pt x="568" y="903"/>
                    <a:pt x="575" y="891"/>
                    <a:pt x="585" y="882"/>
                  </a:cubicBezTo>
                  <a:cubicBezTo>
                    <a:pt x="594" y="874"/>
                    <a:pt x="601" y="863"/>
                    <a:pt x="603" y="851"/>
                  </a:cubicBezTo>
                  <a:cubicBezTo>
                    <a:pt x="603" y="843"/>
                    <a:pt x="601" y="836"/>
                    <a:pt x="600" y="828"/>
                  </a:cubicBezTo>
                  <a:cubicBezTo>
                    <a:pt x="597" y="821"/>
                    <a:pt x="594" y="813"/>
                    <a:pt x="589" y="807"/>
                  </a:cubicBezTo>
                  <a:cubicBezTo>
                    <a:pt x="575" y="784"/>
                    <a:pt x="559" y="762"/>
                    <a:pt x="556" y="735"/>
                  </a:cubicBezTo>
                  <a:cubicBezTo>
                    <a:pt x="552" y="721"/>
                    <a:pt x="549" y="708"/>
                    <a:pt x="545" y="695"/>
                  </a:cubicBezTo>
                  <a:cubicBezTo>
                    <a:pt x="536" y="678"/>
                    <a:pt x="520" y="665"/>
                    <a:pt x="507" y="651"/>
                  </a:cubicBezTo>
                  <a:cubicBezTo>
                    <a:pt x="493" y="639"/>
                    <a:pt x="478" y="628"/>
                    <a:pt x="462" y="617"/>
                  </a:cubicBezTo>
                  <a:cubicBezTo>
                    <a:pt x="377" y="559"/>
                    <a:pt x="374" y="524"/>
                    <a:pt x="450" y="456"/>
                  </a:cubicBezTo>
                  <a:cubicBezTo>
                    <a:pt x="472" y="436"/>
                    <a:pt x="490" y="410"/>
                    <a:pt x="520" y="404"/>
                  </a:cubicBezTo>
                  <a:cubicBezTo>
                    <a:pt x="578" y="396"/>
                    <a:pt x="600" y="439"/>
                    <a:pt x="620" y="480"/>
                  </a:cubicBezTo>
                  <a:cubicBezTo>
                    <a:pt x="643" y="529"/>
                    <a:pt x="679" y="556"/>
                    <a:pt x="731" y="564"/>
                  </a:cubicBezTo>
                  <a:cubicBezTo>
                    <a:pt x="791" y="552"/>
                    <a:pt x="756" y="491"/>
                    <a:pt x="785" y="462"/>
                  </a:cubicBezTo>
                  <a:cubicBezTo>
                    <a:pt x="789" y="452"/>
                    <a:pt x="795" y="445"/>
                    <a:pt x="801" y="436"/>
                  </a:cubicBezTo>
                  <a:cubicBezTo>
                    <a:pt x="812" y="423"/>
                    <a:pt x="824" y="414"/>
                    <a:pt x="840" y="411"/>
                  </a:cubicBezTo>
                  <a:cubicBezTo>
                    <a:pt x="849" y="410"/>
                    <a:pt x="858" y="407"/>
                    <a:pt x="867" y="404"/>
                  </a:cubicBezTo>
                  <a:cubicBezTo>
                    <a:pt x="872" y="401"/>
                    <a:pt x="875" y="399"/>
                    <a:pt x="879" y="396"/>
                  </a:cubicBezTo>
                  <a:cubicBezTo>
                    <a:pt x="919" y="367"/>
                    <a:pt x="934" y="314"/>
                    <a:pt x="977" y="286"/>
                  </a:cubicBezTo>
                  <a:cubicBezTo>
                    <a:pt x="997" y="262"/>
                    <a:pt x="1000" y="226"/>
                    <a:pt x="1021" y="202"/>
                  </a:cubicBezTo>
                  <a:cubicBezTo>
                    <a:pt x="1061" y="175"/>
                    <a:pt x="1087" y="141"/>
                    <a:pt x="1111" y="97"/>
                  </a:cubicBezTo>
                  <a:cubicBezTo>
                    <a:pt x="1163" y="0"/>
                    <a:pt x="1200" y="7"/>
                    <a:pt x="1266" y="92"/>
                  </a:cubicBezTo>
                  <a:cubicBezTo>
                    <a:pt x="1307" y="144"/>
                    <a:pt x="1308" y="202"/>
                    <a:pt x="1324" y="259"/>
                  </a:cubicBezTo>
                  <a:cubicBezTo>
                    <a:pt x="1330" y="274"/>
                    <a:pt x="1336" y="289"/>
                    <a:pt x="1340" y="304"/>
                  </a:cubicBezTo>
                  <a:cubicBezTo>
                    <a:pt x="1344" y="320"/>
                    <a:pt x="1347" y="336"/>
                    <a:pt x="1351" y="352"/>
                  </a:cubicBezTo>
                  <a:cubicBezTo>
                    <a:pt x="1368" y="382"/>
                    <a:pt x="1366" y="414"/>
                    <a:pt x="1365" y="448"/>
                  </a:cubicBezTo>
                  <a:cubicBezTo>
                    <a:pt x="1365" y="459"/>
                    <a:pt x="1365" y="469"/>
                    <a:pt x="1363" y="481"/>
                  </a:cubicBezTo>
                  <a:cubicBezTo>
                    <a:pt x="1360" y="498"/>
                    <a:pt x="1354" y="512"/>
                    <a:pt x="1340" y="523"/>
                  </a:cubicBezTo>
                  <a:cubicBezTo>
                    <a:pt x="1221" y="541"/>
                    <a:pt x="1244" y="433"/>
                    <a:pt x="1211" y="384"/>
                  </a:cubicBezTo>
                  <a:cubicBezTo>
                    <a:pt x="1131" y="495"/>
                    <a:pt x="1063" y="622"/>
                    <a:pt x="969" y="730"/>
                  </a:cubicBezTo>
                  <a:cubicBezTo>
                    <a:pt x="879" y="798"/>
                    <a:pt x="888" y="903"/>
                    <a:pt x="869" y="996"/>
                  </a:cubicBezTo>
                  <a:cubicBezTo>
                    <a:pt x="858" y="1048"/>
                    <a:pt x="847" y="1089"/>
                    <a:pt x="798" y="1117"/>
                  </a:cubicBezTo>
                  <a:cubicBezTo>
                    <a:pt x="719" y="1161"/>
                    <a:pt x="702" y="1260"/>
                    <a:pt x="629" y="1311"/>
                  </a:cubicBezTo>
                  <a:cubicBezTo>
                    <a:pt x="621" y="1324"/>
                    <a:pt x="615" y="1337"/>
                    <a:pt x="609" y="1350"/>
                  </a:cubicBezTo>
                  <a:cubicBezTo>
                    <a:pt x="595" y="1372"/>
                    <a:pt x="589" y="1395"/>
                    <a:pt x="606" y="1418"/>
                  </a:cubicBezTo>
                  <a:cubicBezTo>
                    <a:pt x="603" y="1483"/>
                    <a:pt x="681" y="1517"/>
                    <a:pt x="673" y="1584"/>
                  </a:cubicBezTo>
                  <a:cubicBezTo>
                    <a:pt x="670" y="1595"/>
                    <a:pt x="664" y="1604"/>
                    <a:pt x="658" y="1612"/>
                  </a:cubicBezTo>
                  <a:cubicBezTo>
                    <a:pt x="647" y="1630"/>
                    <a:pt x="556" y="1615"/>
                    <a:pt x="636" y="1673"/>
                  </a:cubicBezTo>
                  <a:cubicBezTo>
                    <a:pt x="669" y="1696"/>
                    <a:pt x="650" y="1735"/>
                    <a:pt x="627" y="1763"/>
                  </a:cubicBezTo>
                  <a:cubicBezTo>
                    <a:pt x="620" y="1770"/>
                    <a:pt x="611" y="1776"/>
                    <a:pt x="601" y="1780"/>
                  </a:cubicBezTo>
                  <a:cubicBezTo>
                    <a:pt x="552" y="1792"/>
                    <a:pt x="528" y="1755"/>
                    <a:pt x="498" y="1728"/>
                  </a:cubicBezTo>
                  <a:cubicBezTo>
                    <a:pt x="473" y="1705"/>
                    <a:pt x="450" y="1676"/>
                    <a:pt x="410" y="1700"/>
                  </a:cubicBezTo>
                  <a:cubicBezTo>
                    <a:pt x="386" y="1714"/>
                    <a:pt x="366" y="1734"/>
                    <a:pt x="352" y="1757"/>
                  </a:cubicBezTo>
                  <a:cubicBezTo>
                    <a:pt x="345" y="1769"/>
                    <a:pt x="339" y="1783"/>
                    <a:pt x="333" y="1796"/>
                  </a:cubicBezTo>
                  <a:cubicBezTo>
                    <a:pt x="278" y="1902"/>
                    <a:pt x="227" y="2009"/>
                    <a:pt x="119" y="2073"/>
                  </a:cubicBezTo>
                  <a:cubicBezTo>
                    <a:pt x="126" y="2088"/>
                    <a:pt x="134" y="2103"/>
                    <a:pt x="143" y="2119"/>
                  </a:cubicBezTo>
                  <a:cubicBezTo>
                    <a:pt x="154" y="2143"/>
                    <a:pt x="142" y="2157"/>
                    <a:pt x="120" y="2164"/>
                  </a:cubicBezTo>
                  <a:cubicBezTo>
                    <a:pt x="113" y="2164"/>
                    <a:pt x="105" y="2164"/>
                    <a:pt x="97" y="2163"/>
                  </a:cubicBezTo>
                  <a:cubicBezTo>
                    <a:pt x="85" y="2155"/>
                    <a:pt x="85" y="2140"/>
                    <a:pt x="70" y="2140"/>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50" name="Forme libre 2449"/>
            <p:cNvSpPr>
              <a:spLocks noChangeArrowheads="1"/>
            </p:cNvSpPr>
            <p:nvPr userDrawn="1"/>
          </p:nvSpPr>
          <p:spPr bwMode="auto">
            <a:xfrm>
              <a:off x="2598738" y="4940300"/>
              <a:ext cx="227012" cy="288925"/>
            </a:xfrm>
            <a:custGeom>
              <a:avLst/>
              <a:gdLst>
                <a:gd name="T0" fmla="*/ 206 w 629"/>
                <a:gd name="T1" fmla="*/ 138 h 803"/>
                <a:gd name="T2" fmla="*/ 304 w 629"/>
                <a:gd name="T3" fmla="*/ 139 h 803"/>
                <a:gd name="T4" fmla="*/ 275 w 629"/>
                <a:gd name="T5" fmla="*/ 69 h 803"/>
                <a:gd name="T6" fmla="*/ 275 w 629"/>
                <a:gd name="T7" fmla="*/ 25 h 803"/>
                <a:gd name="T8" fmla="*/ 438 w 629"/>
                <a:gd name="T9" fmla="*/ 55 h 803"/>
                <a:gd name="T10" fmla="*/ 583 w 629"/>
                <a:gd name="T11" fmla="*/ 442 h 803"/>
                <a:gd name="T12" fmla="*/ 565 w 629"/>
                <a:gd name="T13" fmla="*/ 495 h 803"/>
                <a:gd name="T14" fmla="*/ 550 w 629"/>
                <a:gd name="T15" fmla="*/ 506 h 803"/>
                <a:gd name="T16" fmla="*/ 357 w 629"/>
                <a:gd name="T17" fmla="*/ 708 h 803"/>
                <a:gd name="T18" fmla="*/ 250 w 629"/>
                <a:gd name="T19" fmla="*/ 802 h 803"/>
                <a:gd name="T20" fmla="*/ 98 w 629"/>
                <a:gd name="T21" fmla="*/ 639 h 803"/>
                <a:gd name="T22" fmla="*/ 2 w 629"/>
                <a:gd name="T23" fmla="*/ 503 h 803"/>
                <a:gd name="T24" fmla="*/ 0 w 629"/>
                <a:gd name="T25" fmla="*/ 459 h 803"/>
                <a:gd name="T26" fmla="*/ 82 w 629"/>
                <a:gd name="T27" fmla="*/ 457 h 803"/>
                <a:gd name="T28" fmla="*/ 70 w 629"/>
                <a:gd name="T29" fmla="*/ 344 h 803"/>
                <a:gd name="T30" fmla="*/ 215 w 629"/>
                <a:gd name="T31" fmla="*/ 423 h 803"/>
                <a:gd name="T32" fmla="*/ 296 w 629"/>
                <a:gd name="T33" fmla="*/ 480 h 803"/>
                <a:gd name="T34" fmla="*/ 263 w 629"/>
                <a:gd name="T35" fmla="*/ 384 h 803"/>
                <a:gd name="T36" fmla="*/ 168 w 629"/>
                <a:gd name="T37" fmla="*/ 303 h 803"/>
                <a:gd name="T38" fmla="*/ 156 w 629"/>
                <a:gd name="T39" fmla="*/ 254 h 803"/>
                <a:gd name="T40" fmla="*/ 205 w 629"/>
                <a:gd name="T41" fmla="*/ 263 h 803"/>
                <a:gd name="T42" fmla="*/ 344 w 629"/>
                <a:gd name="T43" fmla="*/ 321 h 803"/>
                <a:gd name="T44" fmla="*/ 206 w 629"/>
                <a:gd name="T45" fmla="*/ 138 h 803"/>
                <a:gd name="T46" fmla="*/ 354 w 629"/>
                <a:gd name="T47" fmla="*/ 184 h 803"/>
                <a:gd name="T48" fmla="*/ 320 w 629"/>
                <a:gd name="T49" fmla="*/ 152 h 803"/>
                <a:gd name="T50" fmla="*/ 354 w 629"/>
                <a:gd name="T51" fmla="*/ 184 h 803"/>
                <a:gd name="T52" fmla="*/ 148 w 629"/>
                <a:gd name="T53" fmla="*/ 514 h 803"/>
                <a:gd name="T54" fmla="*/ 99 w 629"/>
                <a:gd name="T55" fmla="*/ 473 h 803"/>
                <a:gd name="T56" fmla="*/ 148 w 629"/>
                <a:gd name="T57" fmla="*/ 514 h 803"/>
                <a:gd name="T58" fmla="*/ 333 w 629"/>
                <a:gd name="T59" fmla="*/ 494 h 803"/>
                <a:gd name="T60" fmla="*/ 303 w 629"/>
                <a:gd name="T61" fmla="*/ 487 h 803"/>
                <a:gd name="T62" fmla="*/ 333 w 629"/>
                <a:gd name="T63" fmla="*/ 494 h 803"/>
                <a:gd name="T64" fmla="*/ 368 w 629"/>
                <a:gd name="T65" fmla="*/ 353 h 803"/>
                <a:gd name="T66" fmla="*/ 348 w 629"/>
                <a:gd name="T67" fmla="*/ 327 h 803"/>
                <a:gd name="T68" fmla="*/ 368 w 629"/>
                <a:gd name="T69" fmla="*/ 353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9" h="803">
                  <a:moveTo>
                    <a:pt x="206" y="138"/>
                  </a:moveTo>
                  <a:cubicBezTo>
                    <a:pt x="249" y="108"/>
                    <a:pt x="279" y="119"/>
                    <a:pt x="304" y="139"/>
                  </a:cubicBezTo>
                  <a:cubicBezTo>
                    <a:pt x="287" y="122"/>
                    <a:pt x="273" y="101"/>
                    <a:pt x="275" y="69"/>
                  </a:cubicBezTo>
                  <a:lnTo>
                    <a:pt x="275" y="25"/>
                  </a:lnTo>
                  <a:cubicBezTo>
                    <a:pt x="336" y="0"/>
                    <a:pt x="383" y="29"/>
                    <a:pt x="438" y="55"/>
                  </a:cubicBezTo>
                  <a:cubicBezTo>
                    <a:pt x="622" y="139"/>
                    <a:pt x="628" y="278"/>
                    <a:pt x="583" y="442"/>
                  </a:cubicBezTo>
                  <a:cubicBezTo>
                    <a:pt x="579" y="460"/>
                    <a:pt x="577" y="478"/>
                    <a:pt x="565" y="495"/>
                  </a:cubicBezTo>
                  <a:cubicBezTo>
                    <a:pt x="560" y="498"/>
                    <a:pt x="554" y="503"/>
                    <a:pt x="550" y="506"/>
                  </a:cubicBezTo>
                  <a:cubicBezTo>
                    <a:pt x="454" y="543"/>
                    <a:pt x="409" y="630"/>
                    <a:pt x="357" y="708"/>
                  </a:cubicBezTo>
                  <a:cubicBezTo>
                    <a:pt x="330" y="750"/>
                    <a:pt x="305" y="792"/>
                    <a:pt x="250" y="802"/>
                  </a:cubicBezTo>
                  <a:cubicBezTo>
                    <a:pt x="221" y="727"/>
                    <a:pt x="150" y="692"/>
                    <a:pt x="98" y="639"/>
                  </a:cubicBezTo>
                  <a:cubicBezTo>
                    <a:pt x="58" y="599"/>
                    <a:pt x="6" y="567"/>
                    <a:pt x="2" y="503"/>
                  </a:cubicBezTo>
                  <a:cubicBezTo>
                    <a:pt x="2" y="488"/>
                    <a:pt x="2" y="474"/>
                    <a:pt x="0" y="459"/>
                  </a:cubicBezTo>
                  <a:cubicBezTo>
                    <a:pt x="37" y="434"/>
                    <a:pt x="62" y="441"/>
                    <a:pt x="82" y="457"/>
                  </a:cubicBezTo>
                  <a:cubicBezTo>
                    <a:pt x="57" y="430"/>
                    <a:pt x="43" y="397"/>
                    <a:pt x="70" y="344"/>
                  </a:cubicBezTo>
                  <a:cubicBezTo>
                    <a:pt x="127" y="356"/>
                    <a:pt x="174" y="384"/>
                    <a:pt x="215" y="423"/>
                  </a:cubicBezTo>
                  <a:cubicBezTo>
                    <a:pt x="239" y="446"/>
                    <a:pt x="262" y="470"/>
                    <a:pt x="296" y="480"/>
                  </a:cubicBezTo>
                  <a:cubicBezTo>
                    <a:pt x="318" y="437"/>
                    <a:pt x="298" y="407"/>
                    <a:pt x="263" y="384"/>
                  </a:cubicBezTo>
                  <a:cubicBezTo>
                    <a:pt x="228" y="361"/>
                    <a:pt x="195" y="335"/>
                    <a:pt x="168" y="303"/>
                  </a:cubicBezTo>
                  <a:cubicBezTo>
                    <a:pt x="156" y="289"/>
                    <a:pt x="140" y="271"/>
                    <a:pt x="156" y="254"/>
                  </a:cubicBezTo>
                  <a:cubicBezTo>
                    <a:pt x="173" y="236"/>
                    <a:pt x="191" y="249"/>
                    <a:pt x="205" y="263"/>
                  </a:cubicBezTo>
                  <a:cubicBezTo>
                    <a:pt x="244" y="303"/>
                    <a:pt x="281" y="341"/>
                    <a:pt x="344" y="321"/>
                  </a:cubicBezTo>
                  <a:cubicBezTo>
                    <a:pt x="318" y="245"/>
                    <a:pt x="231" y="216"/>
                    <a:pt x="206" y="138"/>
                  </a:cubicBezTo>
                  <a:close/>
                  <a:moveTo>
                    <a:pt x="354" y="184"/>
                  </a:moveTo>
                  <a:cubicBezTo>
                    <a:pt x="345" y="172"/>
                    <a:pt x="332" y="162"/>
                    <a:pt x="320" y="152"/>
                  </a:cubicBezTo>
                  <a:cubicBezTo>
                    <a:pt x="332" y="163"/>
                    <a:pt x="343" y="175"/>
                    <a:pt x="354" y="184"/>
                  </a:cubicBezTo>
                  <a:close/>
                  <a:moveTo>
                    <a:pt x="148" y="514"/>
                  </a:moveTo>
                  <a:cubicBezTo>
                    <a:pt x="134" y="500"/>
                    <a:pt x="116" y="487"/>
                    <a:pt x="99" y="473"/>
                  </a:cubicBezTo>
                  <a:cubicBezTo>
                    <a:pt x="115" y="490"/>
                    <a:pt x="130" y="509"/>
                    <a:pt x="148" y="514"/>
                  </a:cubicBezTo>
                  <a:close/>
                  <a:moveTo>
                    <a:pt x="333" y="494"/>
                  </a:moveTo>
                  <a:cubicBezTo>
                    <a:pt x="322" y="494"/>
                    <a:pt x="312" y="493"/>
                    <a:pt x="303" y="487"/>
                  </a:cubicBezTo>
                  <a:cubicBezTo>
                    <a:pt x="311" y="494"/>
                    <a:pt x="322" y="494"/>
                    <a:pt x="333" y="494"/>
                  </a:cubicBezTo>
                  <a:close/>
                  <a:moveTo>
                    <a:pt x="368" y="353"/>
                  </a:moveTo>
                  <a:cubicBezTo>
                    <a:pt x="362" y="343"/>
                    <a:pt x="355" y="334"/>
                    <a:pt x="348" y="327"/>
                  </a:cubicBezTo>
                  <a:cubicBezTo>
                    <a:pt x="355" y="335"/>
                    <a:pt x="362" y="344"/>
                    <a:pt x="368" y="353"/>
                  </a:cubicBezTo>
                  <a:close/>
                </a:path>
              </a:pathLst>
            </a:custGeom>
            <a:solidFill>
              <a:srgbClr val="13131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51" name="Forme libre 2450"/>
            <p:cNvSpPr>
              <a:spLocks noChangeArrowheads="1"/>
            </p:cNvSpPr>
            <p:nvPr userDrawn="1"/>
          </p:nvSpPr>
          <p:spPr bwMode="auto">
            <a:xfrm>
              <a:off x="2532063" y="5121275"/>
              <a:ext cx="185737" cy="166688"/>
            </a:xfrm>
            <a:custGeom>
              <a:avLst/>
              <a:gdLst>
                <a:gd name="T0" fmla="*/ 187 w 517"/>
                <a:gd name="T1" fmla="*/ 0 h 465"/>
                <a:gd name="T2" fmla="*/ 350 w 517"/>
                <a:gd name="T3" fmla="*/ 116 h 465"/>
                <a:gd name="T4" fmla="*/ 516 w 517"/>
                <a:gd name="T5" fmla="*/ 113 h 465"/>
                <a:gd name="T6" fmla="*/ 437 w 517"/>
                <a:gd name="T7" fmla="*/ 296 h 465"/>
                <a:gd name="T8" fmla="*/ 393 w 517"/>
                <a:gd name="T9" fmla="*/ 336 h 465"/>
                <a:gd name="T10" fmla="*/ 481 w 517"/>
                <a:gd name="T11" fmla="*/ 408 h 465"/>
                <a:gd name="T12" fmla="*/ 217 w 517"/>
                <a:gd name="T13" fmla="*/ 412 h 465"/>
                <a:gd name="T14" fmla="*/ 54 w 517"/>
                <a:gd name="T15" fmla="*/ 295 h 465"/>
                <a:gd name="T16" fmla="*/ 0 w 517"/>
                <a:gd name="T17" fmla="*/ 295 h 465"/>
                <a:gd name="T18" fmla="*/ 187 w 517"/>
                <a:gd name="T19"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7" h="465">
                  <a:moveTo>
                    <a:pt x="187" y="0"/>
                  </a:moveTo>
                  <a:cubicBezTo>
                    <a:pt x="254" y="20"/>
                    <a:pt x="298" y="75"/>
                    <a:pt x="350" y="116"/>
                  </a:cubicBezTo>
                  <a:cubicBezTo>
                    <a:pt x="400" y="159"/>
                    <a:pt x="446" y="191"/>
                    <a:pt x="516" y="113"/>
                  </a:cubicBezTo>
                  <a:cubicBezTo>
                    <a:pt x="510" y="203"/>
                    <a:pt x="458" y="243"/>
                    <a:pt x="437" y="296"/>
                  </a:cubicBezTo>
                  <a:cubicBezTo>
                    <a:pt x="422" y="310"/>
                    <a:pt x="408" y="324"/>
                    <a:pt x="393" y="336"/>
                  </a:cubicBezTo>
                  <a:cubicBezTo>
                    <a:pt x="402" y="386"/>
                    <a:pt x="463" y="371"/>
                    <a:pt x="481" y="408"/>
                  </a:cubicBezTo>
                  <a:cubicBezTo>
                    <a:pt x="403" y="464"/>
                    <a:pt x="284" y="464"/>
                    <a:pt x="217" y="412"/>
                  </a:cubicBezTo>
                  <a:cubicBezTo>
                    <a:pt x="164" y="371"/>
                    <a:pt x="109" y="333"/>
                    <a:pt x="54" y="295"/>
                  </a:cubicBezTo>
                  <a:cubicBezTo>
                    <a:pt x="37" y="282"/>
                    <a:pt x="19" y="284"/>
                    <a:pt x="0" y="295"/>
                  </a:cubicBezTo>
                  <a:cubicBezTo>
                    <a:pt x="51" y="192"/>
                    <a:pt x="95" y="82"/>
                    <a:pt x="187" y="0"/>
                  </a:cubicBezTo>
                </a:path>
              </a:pathLst>
            </a:custGeom>
            <a:solidFill>
              <a:srgbClr val="31313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52" name="Forme libre 2451"/>
            <p:cNvSpPr>
              <a:spLocks noChangeArrowheads="1"/>
            </p:cNvSpPr>
            <p:nvPr userDrawn="1"/>
          </p:nvSpPr>
          <p:spPr bwMode="auto">
            <a:xfrm>
              <a:off x="2747963" y="5268913"/>
              <a:ext cx="238125" cy="363537"/>
            </a:xfrm>
            <a:custGeom>
              <a:avLst/>
              <a:gdLst>
                <a:gd name="T0" fmla="*/ 340 w 662"/>
                <a:gd name="T1" fmla="*/ 713 h 1010"/>
                <a:gd name="T2" fmla="*/ 134 w 662"/>
                <a:gd name="T3" fmla="*/ 597 h 1010"/>
                <a:gd name="T4" fmla="*/ 128 w 662"/>
                <a:gd name="T5" fmla="*/ 577 h 1010"/>
                <a:gd name="T6" fmla="*/ 157 w 662"/>
                <a:gd name="T7" fmla="*/ 498 h 1010"/>
                <a:gd name="T8" fmla="*/ 104 w 662"/>
                <a:gd name="T9" fmla="*/ 374 h 1010"/>
                <a:gd name="T10" fmla="*/ 87 w 662"/>
                <a:gd name="T11" fmla="*/ 0 h 1010"/>
                <a:gd name="T12" fmla="*/ 120 w 662"/>
                <a:gd name="T13" fmla="*/ 73 h 1010"/>
                <a:gd name="T14" fmla="*/ 377 w 662"/>
                <a:gd name="T15" fmla="*/ 414 h 1010"/>
                <a:gd name="T16" fmla="*/ 469 w 662"/>
                <a:gd name="T17" fmla="*/ 414 h 1010"/>
                <a:gd name="T18" fmla="*/ 495 w 662"/>
                <a:gd name="T19" fmla="*/ 429 h 1010"/>
                <a:gd name="T20" fmla="*/ 469 w 662"/>
                <a:gd name="T21" fmla="*/ 478 h 1010"/>
                <a:gd name="T22" fmla="*/ 461 w 662"/>
                <a:gd name="T23" fmla="*/ 609 h 1010"/>
                <a:gd name="T24" fmla="*/ 614 w 662"/>
                <a:gd name="T25" fmla="*/ 687 h 1010"/>
                <a:gd name="T26" fmla="*/ 612 w 662"/>
                <a:gd name="T27" fmla="*/ 946 h 1010"/>
                <a:gd name="T28" fmla="*/ 495 w 662"/>
                <a:gd name="T29" fmla="*/ 953 h 1010"/>
                <a:gd name="T30" fmla="*/ 429 w 662"/>
                <a:gd name="T31" fmla="*/ 823 h 1010"/>
                <a:gd name="T32" fmla="*/ 340 w 662"/>
                <a:gd name="T33" fmla="*/ 713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2" h="1010">
                  <a:moveTo>
                    <a:pt x="340" y="713"/>
                  </a:moveTo>
                  <a:cubicBezTo>
                    <a:pt x="272" y="675"/>
                    <a:pt x="203" y="636"/>
                    <a:pt x="134" y="597"/>
                  </a:cubicBezTo>
                  <a:cubicBezTo>
                    <a:pt x="125" y="592"/>
                    <a:pt x="124" y="586"/>
                    <a:pt x="128" y="577"/>
                  </a:cubicBezTo>
                  <a:cubicBezTo>
                    <a:pt x="156" y="557"/>
                    <a:pt x="166" y="531"/>
                    <a:pt x="157" y="498"/>
                  </a:cubicBezTo>
                  <a:cubicBezTo>
                    <a:pt x="145" y="453"/>
                    <a:pt x="134" y="409"/>
                    <a:pt x="104" y="374"/>
                  </a:cubicBezTo>
                  <a:cubicBezTo>
                    <a:pt x="0" y="253"/>
                    <a:pt x="0" y="129"/>
                    <a:pt x="87" y="0"/>
                  </a:cubicBezTo>
                  <a:cubicBezTo>
                    <a:pt x="119" y="15"/>
                    <a:pt x="120" y="44"/>
                    <a:pt x="120" y="73"/>
                  </a:cubicBezTo>
                  <a:cubicBezTo>
                    <a:pt x="64" y="250"/>
                    <a:pt x="198" y="429"/>
                    <a:pt x="377" y="414"/>
                  </a:cubicBezTo>
                  <a:cubicBezTo>
                    <a:pt x="408" y="414"/>
                    <a:pt x="438" y="417"/>
                    <a:pt x="469" y="414"/>
                  </a:cubicBezTo>
                  <a:cubicBezTo>
                    <a:pt x="478" y="417"/>
                    <a:pt x="487" y="421"/>
                    <a:pt x="495" y="429"/>
                  </a:cubicBezTo>
                  <a:cubicBezTo>
                    <a:pt x="485" y="446"/>
                    <a:pt x="479" y="462"/>
                    <a:pt x="469" y="478"/>
                  </a:cubicBezTo>
                  <a:cubicBezTo>
                    <a:pt x="437" y="520"/>
                    <a:pt x="421" y="566"/>
                    <a:pt x="461" y="609"/>
                  </a:cubicBezTo>
                  <a:cubicBezTo>
                    <a:pt x="501" y="653"/>
                    <a:pt x="533" y="722"/>
                    <a:pt x="614" y="687"/>
                  </a:cubicBezTo>
                  <a:cubicBezTo>
                    <a:pt x="661" y="772"/>
                    <a:pt x="632" y="864"/>
                    <a:pt x="612" y="946"/>
                  </a:cubicBezTo>
                  <a:cubicBezTo>
                    <a:pt x="597" y="1009"/>
                    <a:pt x="539" y="992"/>
                    <a:pt x="495" y="953"/>
                  </a:cubicBezTo>
                  <a:cubicBezTo>
                    <a:pt x="455" y="917"/>
                    <a:pt x="455" y="864"/>
                    <a:pt x="429" y="823"/>
                  </a:cubicBezTo>
                  <a:cubicBezTo>
                    <a:pt x="406" y="783"/>
                    <a:pt x="388" y="736"/>
                    <a:pt x="340" y="713"/>
                  </a:cubicBezTo>
                </a:path>
              </a:pathLst>
            </a:custGeom>
            <a:solidFill>
              <a:schemeClr val="accent1">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53" name="Forme libre 2452"/>
            <p:cNvSpPr>
              <a:spLocks noChangeArrowheads="1"/>
            </p:cNvSpPr>
            <p:nvPr userDrawn="1"/>
          </p:nvSpPr>
          <p:spPr bwMode="auto">
            <a:xfrm>
              <a:off x="2425700" y="5303838"/>
              <a:ext cx="233363" cy="100012"/>
            </a:xfrm>
            <a:custGeom>
              <a:avLst/>
              <a:gdLst>
                <a:gd name="T0" fmla="*/ 113 w 650"/>
                <a:gd name="T1" fmla="*/ 278 h 279"/>
                <a:gd name="T2" fmla="*/ 69 w 650"/>
                <a:gd name="T3" fmla="*/ 269 h 279"/>
                <a:gd name="T4" fmla="*/ 66 w 650"/>
                <a:gd name="T5" fmla="*/ 160 h 279"/>
                <a:gd name="T6" fmla="*/ 415 w 650"/>
                <a:gd name="T7" fmla="*/ 26 h 279"/>
                <a:gd name="T8" fmla="*/ 507 w 650"/>
                <a:gd name="T9" fmla="*/ 81 h 279"/>
                <a:gd name="T10" fmla="*/ 591 w 650"/>
                <a:gd name="T11" fmla="*/ 140 h 279"/>
                <a:gd name="T12" fmla="*/ 643 w 650"/>
                <a:gd name="T13" fmla="*/ 186 h 279"/>
                <a:gd name="T14" fmla="*/ 582 w 650"/>
                <a:gd name="T15" fmla="*/ 226 h 279"/>
                <a:gd name="T16" fmla="*/ 502 w 650"/>
                <a:gd name="T17" fmla="*/ 215 h 279"/>
                <a:gd name="T18" fmla="*/ 179 w 650"/>
                <a:gd name="T19" fmla="*/ 253 h 279"/>
                <a:gd name="T20" fmla="*/ 113 w 650"/>
                <a:gd name="T21" fmla="*/ 278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279">
                  <a:moveTo>
                    <a:pt x="113" y="278"/>
                  </a:moveTo>
                  <a:cubicBezTo>
                    <a:pt x="98" y="275"/>
                    <a:pt x="82" y="275"/>
                    <a:pt x="69" y="269"/>
                  </a:cubicBezTo>
                  <a:cubicBezTo>
                    <a:pt x="0" y="235"/>
                    <a:pt x="0" y="217"/>
                    <a:pt x="66" y="160"/>
                  </a:cubicBezTo>
                  <a:cubicBezTo>
                    <a:pt x="182" y="116"/>
                    <a:pt x="299" y="69"/>
                    <a:pt x="415" y="26"/>
                  </a:cubicBezTo>
                  <a:cubicBezTo>
                    <a:pt x="486" y="0"/>
                    <a:pt x="489" y="1"/>
                    <a:pt x="507" y="81"/>
                  </a:cubicBezTo>
                  <a:cubicBezTo>
                    <a:pt x="518" y="131"/>
                    <a:pt x="553" y="134"/>
                    <a:pt x="591" y="140"/>
                  </a:cubicBezTo>
                  <a:cubicBezTo>
                    <a:pt x="617" y="145"/>
                    <a:pt x="649" y="148"/>
                    <a:pt x="643" y="186"/>
                  </a:cubicBezTo>
                  <a:cubicBezTo>
                    <a:pt x="638" y="218"/>
                    <a:pt x="609" y="226"/>
                    <a:pt x="582" y="226"/>
                  </a:cubicBezTo>
                  <a:cubicBezTo>
                    <a:pt x="556" y="226"/>
                    <a:pt x="530" y="220"/>
                    <a:pt x="502" y="215"/>
                  </a:cubicBezTo>
                  <a:cubicBezTo>
                    <a:pt x="391" y="200"/>
                    <a:pt x="283" y="209"/>
                    <a:pt x="179" y="253"/>
                  </a:cubicBezTo>
                  <a:cubicBezTo>
                    <a:pt x="157" y="261"/>
                    <a:pt x="136" y="269"/>
                    <a:pt x="113" y="278"/>
                  </a:cubicBezTo>
                </a:path>
              </a:pathLst>
            </a:custGeom>
            <a:solidFill>
              <a:srgbClr val="04040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54" name="Forme libre 2453"/>
            <p:cNvSpPr>
              <a:spLocks noChangeArrowheads="1"/>
            </p:cNvSpPr>
            <p:nvPr userDrawn="1"/>
          </p:nvSpPr>
          <p:spPr bwMode="auto">
            <a:xfrm>
              <a:off x="2865438" y="5505450"/>
              <a:ext cx="153987" cy="217488"/>
            </a:xfrm>
            <a:custGeom>
              <a:avLst/>
              <a:gdLst>
                <a:gd name="T0" fmla="*/ 13 w 427"/>
                <a:gd name="T1" fmla="*/ 57 h 605"/>
                <a:gd name="T2" fmla="*/ 113 w 427"/>
                <a:gd name="T3" fmla="*/ 110 h 605"/>
                <a:gd name="T4" fmla="*/ 242 w 427"/>
                <a:gd name="T5" fmla="*/ 290 h 605"/>
                <a:gd name="T6" fmla="*/ 288 w 427"/>
                <a:gd name="T7" fmla="*/ 32 h 605"/>
                <a:gd name="T8" fmla="*/ 290 w 427"/>
                <a:gd name="T9" fmla="*/ 11 h 605"/>
                <a:gd name="T10" fmla="*/ 320 w 427"/>
                <a:gd name="T11" fmla="*/ 2 h 605"/>
                <a:gd name="T12" fmla="*/ 362 w 427"/>
                <a:gd name="T13" fmla="*/ 26 h 605"/>
                <a:gd name="T14" fmla="*/ 391 w 427"/>
                <a:gd name="T15" fmla="*/ 197 h 605"/>
                <a:gd name="T16" fmla="*/ 380 w 427"/>
                <a:gd name="T17" fmla="*/ 292 h 605"/>
                <a:gd name="T18" fmla="*/ 383 w 427"/>
                <a:gd name="T19" fmla="*/ 388 h 605"/>
                <a:gd name="T20" fmla="*/ 328 w 427"/>
                <a:gd name="T21" fmla="*/ 599 h 605"/>
                <a:gd name="T22" fmla="*/ 250 w 427"/>
                <a:gd name="T23" fmla="*/ 570 h 605"/>
                <a:gd name="T24" fmla="*/ 215 w 427"/>
                <a:gd name="T25" fmla="*/ 536 h 605"/>
                <a:gd name="T26" fmla="*/ 209 w 427"/>
                <a:gd name="T27" fmla="*/ 507 h 605"/>
                <a:gd name="T28" fmla="*/ 198 w 427"/>
                <a:gd name="T29" fmla="*/ 466 h 605"/>
                <a:gd name="T30" fmla="*/ 111 w 427"/>
                <a:gd name="T31" fmla="*/ 431 h 605"/>
                <a:gd name="T32" fmla="*/ 71 w 427"/>
                <a:gd name="T33" fmla="*/ 358 h 605"/>
                <a:gd name="T34" fmla="*/ 13 w 427"/>
                <a:gd name="T35" fmla="*/ 80 h 605"/>
                <a:gd name="T36" fmla="*/ 13 w 427"/>
                <a:gd name="T37" fmla="*/ 5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7" h="605">
                  <a:moveTo>
                    <a:pt x="13" y="57"/>
                  </a:moveTo>
                  <a:cubicBezTo>
                    <a:pt x="67" y="39"/>
                    <a:pt x="87" y="78"/>
                    <a:pt x="113" y="110"/>
                  </a:cubicBezTo>
                  <a:cubicBezTo>
                    <a:pt x="155" y="165"/>
                    <a:pt x="175" y="240"/>
                    <a:pt x="242" y="290"/>
                  </a:cubicBezTo>
                  <a:cubicBezTo>
                    <a:pt x="284" y="203"/>
                    <a:pt x="256" y="112"/>
                    <a:pt x="288" y="32"/>
                  </a:cubicBezTo>
                  <a:cubicBezTo>
                    <a:pt x="288" y="25"/>
                    <a:pt x="290" y="19"/>
                    <a:pt x="290" y="11"/>
                  </a:cubicBezTo>
                  <a:cubicBezTo>
                    <a:pt x="297" y="3"/>
                    <a:pt x="308" y="0"/>
                    <a:pt x="320" y="2"/>
                  </a:cubicBezTo>
                  <a:cubicBezTo>
                    <a:pt x="337" y="5"/>
                    <a:pt x="351" y="13"/>
                    <a:pt x="362" y="26"/>
                  </a:cubicBezTo>
                  <a:cubicBezTo>
                    <a:pt x="383" y="81"/>
                    <a:pt x="365" y="142"/>
                    <a:pt x="391" y="197"/>
                  </a:cubicBezTo>
                  <a:cubicBezTo>
                    <a:pt x="397" y="229"/>
                    <a:pt x="380" y="260"/>
                    <a:pt x="380" y="292"/>
                  </a:cubicBezTo>
                  <a:cubicBezTo>
                    <a:pt x="378" y="324"/>
                    <a:pt x="378" y="356"/>
                    <a:pt x="383" y="388"/>
                  </a:cubicBezTo>
                  <a:cubicBezTo>
                    <a:pt x="360" y="457"/>
                    <a:pt x="426" y="550"/>
                    <a:pt x="328" y="599"/>
                  </a:cubicBezTo>
                  <a:cubicBezTo>
                    <a:pt x="297" y="604"/>
                    <a:pt x="274" y="584"/>
                    <a:pt x="250" y="570"/>
                  </a:cubicBezTo>
                  <a:cubicBezTo>
                    <a:pt x="236" y="561"/>
                    <a:pt x="224" y="552"/>
                    <a:pt x="215" y="536"/>
                  </a:cubicBezTo>
                  <a:cubicBezTo>
                    <a:pt x="212" y="527"/>
                    <a:pt x="209" y="516"/>
                    <a:pt x="209" y="507"/>
                  </a:cubicBezTo>
                  <a:cubicBezTo>
                    <a:pt x="207" y="494"/>
                    <a:pt x="203" y="480"/>
                    <a:pt x="198" y="466"/>
                  </a:cubicBezTo>
                  <a:cubicBezTo>
                    <a:pt x="180" y="426"/>
                    <a:pt x="132" y="458"/>
                    <a:pt x="111" y="431"/>
                  </a:cubicBezTo>
                  <a:cubicBezTo>
                    <a:pt x="91" y="410"/>
                    <a:pt x="84" y="384"/>
                    <a:pt x="71" y="358"/>
                  </a:cubicBezTo>
                  <a:cubicBezTo>
                    <a:pt x="19" y="272"/>
                    <a:pt x="0" y="179"/>
                    <a:pt x="13" y="80"/>
                  </a:cubicBezTo>
                  <a:cubicBezTo>
                    <a:pt x="13" y="72"/>
                    <a:pt x="13" y="64"/>
                    <a:pt x="13" y="57"/>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55" name="Forme libre 2454"/>
            <p:cNvSpPr>
              <a:spLocks noChangeArrowheads="1"/>
            </p:cNvSpPr>
            <p:nvPr userDrawn="1"/>
          </p:nvSpPr>
          <p:spPr bwMode="auto">
            <a:xfrm>
              <a:off x="2409825" y="5226050"/>
              <a:ext cx="120650" cy="134938"/>
            </a:xfrm>
            <a:custGeom>
              <a:avLst/>
              <a:gdLst>
                <a:gd name="T0" fmla="*/ 247 w 335"/>
                <a:gd name="T1" fmla="*/ 9 h 377"/>
                <a:gd name="T2" fmla="*/ 270 w 335"/>
                <a:gd name="T3" fmla="*/ 78 h 377"/>
                <a:gd name="T4" fmla="*/ 298 w 335"/>
                <a:gd name="T5" fmla="*/ 150 h 377"/>
                <a:gd name="T6" fmla="*/ 250 w 335"/>
                <a:gd name="T7" fmla="*/ 217 h 377"/>
                <a:gd name="T8" fmla="*/ 221 w 335"/>
                <a:gd name="T9" fmla="*/ 223 h 377"/>
                <a:gd name="T10" fmla="*/ 120 w 335"/>
                <a:gd name="T11" fmla="*/ 331 h 377"/>
                <a:gd name="T12" fmla="*/ 108 w 335"/>
                <a:gd name="T13" fmla="*/ 350 h 377"/>
                <a:gd name="T14" fmla="*/ 0 w 335"/>
                <a:gd name="T15" fmla="*/ 359 h 377"/>
                <a:gd name="T16" fmla="*/ 200 w 335"/>
                <a:gd name="T17" fmla="*/ 29 h 377"/>
                <a:gd name="T18" fmla="*/ 203 w 335"/>
                <a:gd name="T19" fmla="*/ 17 h 377"/>
                <a:gd name="T20" fmla="*/ 236 w 335"/>
                <a:gd name="T21" fmla="*/ 0 h 377"/>
                <a:gd name="T22" fmla="*/ 247 w 335"/>
                <a:gd name="T23" fmla="*/ 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5" h="377">
                  <a:moveTo>
                    <a:pt x="247" y="9"/>
                  </a:moveTo>
                  <a:cubicBezTo>
                    <a:pt x="249" y="35"/>
                    <a:pt x="255" y="58"/>
                    <a:pt x="270" y="78"/>
                  </a:cubicBezTo>
                  <a:cubicBezTo>
                    <a:pt x="273" y="104"/>
                    <a:pt x="284" y="127"/>
                    <a:pt x="298" y="150"/>
                  </a:cubicBezTo>
                  <a:cubicBezTo>
                    <a:pt x="334" y="217"/>
                    <a:pt x="334" y="217"/>
                    <a:pt x="250" y="217"/>
                  </a:cubicBezTo>
                  <a:cubicBezTo>
                    <a:pt x="239" y="217"/>
                    <a:pt x="220" y="215"/>
                    <a:pt x="221" y="223"/>
                  </a:cubicBezTo>
                  <a:cubicBezTo>
                    <a:pt x="256" y="324"/>
                    <a:pt x="149" y="292"/>
                    <a:pt x="120" y="331"/>
                  </a:cubicBezTo>
                  <a:cubicBezTo>
                    <a:pt x="116" y="338"/>
                    <a:pt x="113" y="344"/>
                    <a:pt x="108" y="350"/>
                  </a:cubicBezTo>
                  <a:cubicBezTo>
                    <a:pt x="75" y="353"/>
                    <a:pt x="44" y="376"/>
                    <a:pt x="0" y="359"/>
                  </a:cubicBezTo>
                  <a:cubicBezTo>
                    <a:pt x="75" y="252"/>
                    <a:pt x="185" y="168"/>
                    <a:pt x="200" y="29"/>
                  </a:cubicBezTo>
                  <a:cubicBezTo>
                    <a:pt x="201" y="24"/>
                    <a:pt x="201" y="20"/>
                    <a:pt x="203" y="17"/>
                  </a:cubicBezTo>
                  <a:cubicBezTo>
                    <a:pt x="210" y="6"/>
                    <a:pt x="221" y="0"/>
                    <a:pt x="236" y="0"/>
                  </a:cubicBezTo>
                  <a:cubicBezTo>
                    <a:pt x="239" y="5"/>
                    <a:pt x="244" y="6"/>
                    <a:pt x="247" y="9"/>
                  </a:cubicBezTo>
                </a:path>
              </a:pathLst>
            </a:custGeom>
            <a:solidFill>
              <a:srgbClr val="31313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56" name="Forme libre 2455"/>
            <p:cNvSpPr>
              <a:spLocks noChangeArrowheads="1"/>
            </p:cNvSpPr>
            <p:nvPr userDrawn="1"/>
          </p:nvSpPr>
          <p:spPr bwMode="auto">
            <a:xfrm>
              <a:off x="2919413" y="5111750"/>
              <a:ext cx="193675" cy="166688"/>
            </a:xfrm>
            <a:custGeom>
              <a:avLst/>
              <a:gdLst>
                <a:gd name="T0" fmla="*/ 87 w 536"/>
                <a:gd name="T1" fmla="*/ 143 h 462"/>
                <a:gd name="T2" fmla="*/ 277 w 536"/>
                <a:gd name="T3" fmla="*/ 214 h 462"/>
                <a:gd name="T4" fmla="*/ 0 w 536"/>
                <a:gd name="T5" fmla="*/ 27 h 462"/>
                <a:gd name="T6" fmla="*/ 23 w 536"/>
                <a:gd name="T7" fmla="*/ 3 h 462"/>
                <a:gd name="T8" fmla="*/ 341 w 536"/>
                <a:gd name="T9" fmla="*/ 156 h 462"/>
                <a:gd name="T10" fmla="*/ 535 w 536"/>
                <a:gd name="T11" fmla="*/ 363 h 462"/>
                <a:gd name="T12" fmla="*/ 422 w 536"/>
                <a:gd name="T13" fmla="*/ 417 h 462"/>
                <a:gd name="T14" fmla="*/ 306 w 536"/>
                <a:gd name="T15" fmla="*/ 347 h 462"/>
                <a:gd name="T16" fmla="*/ 232 w 536"/>
                <a:gd name="T17" fmla="*/ 342 h 462"/>
                <a:gd name="T18" fmla="*/ 208 w 536"/>
                <a:gd name="T19" fmla="*/ 325 h 462"/>
                <a:gd name="T20" fmla="*/ 170 w 536"/>
                <a:gd name="T21" fmla="*/ 214 h 462"/>
                <a:gd name="T22" fmla="*/ 71 w 536"/>
                <a:gd name="T23" fmla="*/ 165 h 462"/>
                <a:gd name="T24" fmla="*/ 87 w 536"/>
                <a:gd name="T25" fmla="*/ 143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6" h="462">
                  <a:moveTo>
                    <a:pt x="87" y="143"/>
                  </a:moveTo>
                  <a:cubicBezTo>
                    <a:pt x="144" y="159"/>
                    <a:pt x="191" y="200"/>
                    <a:pt x="277" y="214"/>
                  </a:cubicBezTo>
                  <a:cubicBezTo>
                    <a:pt x="184" y="121"/>
                    <a:pt x="68" y="110"/>
                    <a:pt x="0" y="27"/>
                  </a:cubicBezTo>
                  <a:cubicBezTo>
                    <a:pt x="5" y="17"/>
                    <a:pt x="13" y="8"/>
                    <a:pt x="23" y="3"/>
                  </a:cubicBezTo>
                  <a:cubicBezTo>
                    <a:pt x="156" y="0"/>
                    <a:pt x="236" y="104"/>
                    <a:pt x="341" y="156"/>
                  </a:cubicBezTo>
                  <a:cubicBezTo>
                    <a:pt x="416" y="215"/>
                    <a:pt x="487" y="278"/>
                    <a:pt x="535" y="363"/>
                  </a:cubicBezTo>
                  <a:cubicBezTo>
                    <a:pt x="529" y="447"/>
                    <a:pt x="486" y="461"/>
                    <a:pt x="422" y="417"/>
                  </a:cubicBezTo>
                  <a:cubicBezTo>
                    <a:pt x="384" y="391"/>
                    <a:pt x="350" y="359"/>
                    <a:pt x="306" y="347"/>
                  </a:cubicBezTo>
                  <a:cubicBezTo>
                    <a:pt x="281" y="334"/>
                    <a:pt x="257" y="344"/>
                    <a:pt x="232" y="342"/>
                  </a:cubicBezTo>
                  <a:cubicBezTo>
                    <a:pt x="223" y="337"/>
                    <a:pt x="216" y="333"/>
                    <a:pt x="208" y="325"/>
                  </a:cubicBezTo>
                  <a:cubicBezTo>
                    <a:pt x="234" y="275"/>
                    <a:pt x="231" y="235"/>
                    <a:pt x="170" y="214"/>
                  </a:cubicBezTo>
                  <a:cubicBezTo>
                    <a:pt x="135" y="202"/>
                    <a:pt x="104" y="182"/>
                    <a:pt x="71" y="165"/>
                  </a:cubicBezTo>
                  <a:cubicBezTo>
                    <a:pt x="72" y="156"/>
                    <a:pt x="78" y="148"/>
                    <a:pt x="87" y="143"/>
                  </a:cubicBez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57" name="Forme libre 2456"/>
            <p:cNvSpPr>
              <a:spLocks noChangeArrowheads="1"/>
            </p:cNvSpPr>
            <p:nvPr userDrawn="1"/>
          </p:nvSpPr>
          <p:spPr bwMode="auto">
            <a:xfrm>
              <a:off x="2871788" y="5291138"/>
              <a:ext cx="88900" cy="134937"/>
            </a:xfrm>
            <a:custGeom>
              <a:avLst/>
              <a:gdLst>
                <a:gd name="T0" fmla="*/ 155 w 247"/>
                <a:gd name="T1" fmla="*/ 372 h 376"/>
                <a:gd name="T2" fmla="*/ 133 w 247"/>
                <a:gd name="T3" fmla="*/ 375 h 376"/>
                <a:gd name="T4" fmla="*/ 16 w 247"/>
                <a:gd name="T5" fmla="*/ 169 h 376"/>
                <a:gd name="T6" fmla="*/ 19 w 247"/>
                <a:gd name="T7" fmla="*/ 96 h 376"/>
                <a:gd name="T8" fmla="*/ 159 w 247"/>
                <a:gd name="T9" fmla="*/ 82 h 376"/>
                <a:gd name="T10" fmla="*/ 216 w 247"/>
                <a:gd name="T11" fmla="*/ 165 h 376"/>
                <a:gd name="T12" fmla="*/ 190 w 247"/>
                <a:gd name="T13" fmla="*/ 314 h 376"/>
                <a:gd name="T14" fmla="*/ 155 w 247"/>
                <a:gd name="T15" fmla="*/ 372 h 3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7" h="376">
                  <a:moveTo>
                    <a:pt x="155" y="372"/>
                  </a:moveTo>
                  <a:cubicBezTo>
                    <a:pt x="147" y="374"/>
                    <a:pt x="141" y="374"/>
                    <a:pt x="133" y="375"/>
                  </a:cubicBezTo>
                  <a:cubicBezTo>
                    <a:pt x="0" y="360"/>
                    <a:pt x="40" y="247"/>
                    <a:pt x="16" y="169"/>
                  </a:cubicBezTo>
                  <a:cubicBezTo>
                    <a:pt x="14" y="145"/>
                    <a:pt x="8" y="120"/>
                    <a:pt x="19" y="96"/>
                  </a:cubicBezTo>
                  <a:cubicBezTo>
                    <a:pt x="57" y="0"/>
                    <a:pt x="107" y="32"/>
                    <a:pt x="159" y="82"/>
                  </a:cubicBezTo>
                  <a:cubicBezTo>
                    <a:pt x="188" y="102"/>
                    <a:pt x="200" y="134"/>
                    <a:pt x="216" y="165"/>
                  </a:cubicBezTo>
                  <a:cubicBezTo>
                    <a:pt x="243" y="221"/>
                    <a:pt x="246" y="272"/>
                    <a:pt x="190" y="314"/>
                  </a:cubicBezTo>
                  <a:cubicBezTo>
                    <a:pt x="173" y="328"/>
                    <a:pt x="165" y="352"/>
                    <a:pt x="155" y="372"/>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58" name="Forme libre 2457"/>
            <p:cNvSpPr>
              <a:spLocks noChangeArrowheads="1"/>
            </p:cNvSpPr>
            <p:nvPr userDrawn="1"/>
          </p:nvSpPr>
          <p:spPr bwMode="auto">
            <a:xfrm>
              <a:off x="2774950" y="5195888"/>
              <a:ext cx="120650" cy="123825"/>
            </a:xfrm>
            <a:custGeom>
              <a:avLst/>
              <a:gdLst>
                <a:gd name="T0" fmla="*/ 12 w 335"/>
                <a:gd name="T1" fmla="*/ 298 h 346"/>
                <a:gd name="T2" fmla="*/ 12 w 335"/>
                <a:gd name="T3" fmla="*/ 208 h 346"/>
                <a:gd name="T4" fmla="*/ 33 w 335"/>
                <a:gd name="T5" fmla="*/ 183 h 346"/>
                <a:gd name="T6" fmla="*/ 58 w 335"/>
                <a:gd name="T7" fmla="*/ 139 h 346"/>
                <a:gd name="T8" fmla="*/ 218 w 335"/>
                <a:gd name="T9" fmla="*/ 0 h 346"/>
                <a:gd name="T10" fmla="*/ 247 w 335"/>
                <a:gd name="T11" fmla="*/ 64 h 346"/>
                <a:gd name="T12" fmla="*/ 253 w 335"/>
                <a:gd name="T13" fmla="*/ 76 h 346"/>
                <a:gd name="T14" fmla="*/ 330 w 335"/>
                <a:gd name="T15" fmla="*/ 202 h 346"/>
                <a:gd name="T16" fmla="*/ 41 w 335"/>
                <a:gd name="T17" fmla="*/ 345 h 346"/>
                <a:gd name="T18" fmla="*/ 10 w 335"/>
                <a:gd name="T19" fmla="*/ 328 h 346"/>
                <a:gd name="T20" fmla="*/ 12 w 335"/>
                <a:gd name="T21" fmla="*/ 29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5" h="346">
                  <a:moveTo>
                    <a:pt x="12" y="298"/>
                  </a:moveTo>
                  <a:cubicBezTo>
                    <a:pt x="12" y="267"/>
                    <a:pt x="12" y="237"/>
                    <a:pt x="12" y="208"/>
                  </a:cubicBezTo>
                  <a:cubicBezTo>
                    <a:pt x="20" y="200"/>
                    <a:pt x="27" y="191"/>
                    <a:pt x="33" y="183"/>
                  </a:cubicBezTo>
                  <a:cubicBezTo>
                    <a:pt x="53" y="174"/>
                    <a:pt x="76" y="168"/>
                    <a:pt x="58" y="139"/>
                  </a:cubicBezTo>
                  <a:cubicBezTo>
                    <a:pt x="90" y="67"/>
                    <a:pt x="140" y="17"/>
                    <a:pt x="218" y="0"/>
                  </a:cubicBezTo>
                  <a:cubicBezTo>
                    <a:pt x="236" y="17"/>
                    <a:pt x="241" y="41"/>
                    <a:pt x="247" y="64"/>
                  </a:cubicBezTo>
                  <a:cubicBezTo>
                    <a:pt x="250" y="67"/>
                    <a:pt x="252" y="72"/>
                    <a:pt x="253" y="76"/>
                  </a:cubicBezTo>
                  <a:cubicBezTo>
                    <a:pt x="276" y="119"/>
                    <a:pt x="334" y="142"/>
                    <a:pt x="330" y="202"/>
                  </a:cubicBezTo>
                  <a:cubicBezTo>
                    <a:pt x="253" y="289"/>
                    <a:pt x="140" y="305"/>
                    <a:pt x="41" y="345"/>
                  </a:cubicBezTo>
                  <a:cubicBezTo>
                    <a:pt x="29" y="342"/>
                    <a:pt x="18" y="338"/>
                    <a:pt x="10" y="328"/>
                  </a:cubicBezTo>
                  <a:cubicBezTo>
                    <a:pt x="0" y="318"/>
                    <a:pt x="1" y="307"/>
                    <a:pt x="12" y="298"/>
                  </a:cubicBezTo>
                </a:path>
              </a:pathLst>
            </a:custGeom>
            <a:solidFill>
              <a:srgbClr val="99999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59" name="Forme libre 2458"/>
            <p:cNvSpPr>
              <a:spLocks noChangeArrowheads="1"/>
            </p:cNvSpPr>
            <p:nvPr userDrawn="1"/>
          </p:nvSpPr>
          <p:spPr bwMode="auto">
            <a:xfrm>
              <a:off x="2978150" y="5224463"/>
              <a:ext cx="80963" cy="158750"/>
            </a:xfrm>
            <a:custGeom>
              <a:avLst/>
              <a:gdLst>
                <a:gd name="T0" fmla="*/ 86 w 226"/>
                <a:gd name="T1" fmla="*/ 405 h 440"/>
                <a:gd name="T2" fmla="*/ 14 w 226"/>
                <a:gd name="T3" fmla="*/ 184 h 440"/>
                <a:gd name="T4" fmla="*/ 41 w 226"/>
                <a:gd name="T5" fmla="*/ 60 h 440"/>
                <a:gd name="T6" fmla="*/ 54 w 226"/>
                <a:gd name="T7" fmla="*/ 57 h 440"/>
                <a:gd name="T8" fmla="*/ 98 w 226"/>
                <a:gd name="T9" fmla="*/ 29 h 440"/>
                <a:gd name="T10" fmla="*/ 124 w 226"/>
                <a:gd name="T11" fmla="*/ 20 h 440"/>
                <a:gd name="T12" fmla="*/ 148 w 226"/>
                <a:gd name="T13" fmla="*/ 5 h 440"/>
                <a:gd name="T14" fmla="*/ 177 w 226"/>
                <a:gd name="T15" fmla="*/ 4 h 440"/>
                <a:gd name="T16" fmla="*/ 225 w 226"/>
                <a:gd name="T17" fmla="*/ 62 h 440"/>
                <a:gd name="T18" fmla="*/ 219 w 226"/>
                <a:gd name="T19" fmla="*/ 109 h 440"/>
                <a:gd name="T20" fmla="*/ 174 w 226"/>
                <a:gd name="T21" fmla="*/ 404 h 440"/>
                <a:gd name="T22" fmla="*/ 86 w 226"/>
                <a:gd name="T23" fmla="*/ 405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6" h="440">
                  <a:moveTo>
                    <a:pt x="86" y="405"/>
                  </a:moveTo>
                  <a:cubicBezTo>
                    <a:pt x="61" y="332"/>
                    <a:pt x="37" y="257"/>
                    <a:pt x="14" y="184"/>
                  </a:cubicBezTo>
                  <a:cubicBezTo>
                    <a:pt x="0" y="138"/>
                    <a:pt x="5" y="95"/>
                    <a:pt x="41" y="60"/>
                  </a:cubicBezTo>
                  <a:cubicBezTo>
                    <a:pt x="46" y="58"/>
                    <a:pt x="51" y="58"/>
                    <a:pt x="54" y="57"/>
                  </a:cubicBezTo>
                  <a:cubicBezTo>
                    <a:pt x="70" y="51"/>
                    <a:pt x="84" y="40"/>
                    <a:pt x="98" y="29"/>
                  </a:cubicBezTo>
                  <a:cubicBezTo>
                    <a:pt x="106" y="26"/>
                    <a:pt x="115" y="23"/>
                    <a:pt x="124" y="20"/>
                  </a:cubicBezTo>
                  <a:cubicBezTo>
                    <a:pt x="132" y="16"/>
                    <a:pt x="141" y="11"/>
                    <a:pt x="148" y="5"/>
                  </a:cubicBezTo>
                  <a:cubicBezTo>
                    <a:pt x="157" y="0"/>
                    <a:pt x="167" y="0"/>
                    <a:pt x="177" y="4"/>
                  </a:cubicBezTo>
                  <a:cubicBezTo>
                    <a:pt x="200" y="17"/>
                    <a:pt x="219" y="36"/>
                    <a:pt x="225" y="62"/>
                  </a:cubicBezTo>
                  <a:cubicBezTo>
                    <a:pt x="225" y="78"/>
                    <a:pt x="222" y="94"/>
                    <a:pt x="219" y="109"/>
                  </a:cubicBezTo>
                  <a:cubicBezTo>
                    <a:pt x="101" y="191"/>
                    <a:pt x="190" y="306"/>
                    <a:pt x="174" y="404"/>
                  </a:cubicBezTo>
                  <a:cubicBezTo>
                    <a:pt x="144" y="439"/>
                    <a:pt x="115" y="422"/>
                    <a:pt x="86" y="405"/>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60" name="Forme libre 2459"/>
            <p:cNvSpPr>
              <a:spLocks noChangeArrowheads="1"/>
            </p:cNvSpPr>
            <p:nvPr userDrawn="1"/>
          </p:nvSpPr>
          <p:spPr bwMode="auto">
            <a:xfrm>
              <a:off x="2974975" y="5456238"/>
              <a:ext cx="147638" cy="150812"/>
            </a:xfrm>
            <a:custGeom>
              <a:avLst/>
              <a:gdLst>
                <a:gd name="T0" fmla="*/ 32 w 411"/>
                <a:gd name="T1" fmla="*/ 168 h 420"/>
                <a:gd name="T2" fmla="*/ 9 w 411"/>
                <a:gd name="T3" fmla="*/ 145 h 420"/>
                <a:gd name="T4" fmla="*/ 3 w 411"/>
                <a:gd name="T5" fmla="*/ 130 h 420"/>
                <a:gd name="T6" fmla="*/ 9 w 411"/>
                <a:gd name="T7" fmla="*/ 123 h 420"/>
                <a:gd name="T8" fmla="*/ 9 w 411"/>
                <a:gd name="T9" fmla="*/ 123 h 420"/>
                <a:gd name="T10" fmla="*/ 30 w 411"/>
                <a:gd name="T11" fmla="*/ 100 h 420"/>
                <a:gd name="T12" fmla="*/ 32 w 411"/>
                <a:gd name="T13" fmla="*/ 100 h 420"/>
                <a:gd name="T14" fmla="*/ 53 w 411"/>
                <a:gd name="T15" fmla="*/ 78 h 420"/>
                <a:gd name="T16" fmla="*/ 54 w 411"/>
                <a:gd name="T17" fmla="*/ 77 h 420"/>
                <a:gd name="T18" fmla="*/ 77 w 411"/>
                <a:gd name="T19" fmla="*/ 55 h 420"/>
                <a:gd name="T20" fmla="*/ 99 w 411"/>
                <a:gd name="T21" fmla="*/ 52 h 420"/>
                <a:gd name="T22" fmla="*/ 123 w 411"/>
                <a:gd name="T23" fmla="*/ 34 h 420"/>
                <a:gd name="T24" fmla="*/ 123 w 411"/>
                <a:gd name="T25" fmla="*/ 34 h 420"/>
                <a:gd name="T26" fmla="*/ 146 w 411"/>
                <a:gd name="T27" fmla="*/ 13 h 420"/>
                <a:gd name="T28" fmla="*/ 167 w 411"/>
                <a:gd name="T29" fmla="*/ 8 h 420"/>
                <a:gd name="T30" fmla="*/ 181 w 411"/>
                <a:gd name="T31" fmla="*/ 0 h 420"/>
                <a:gd name="T32" fmla="*/ 213 w 411"/>
                <a:gd name="T33" fmla="*/ 7 h 420"/>
                <a:gd name="T34" fmla="*/ 381 w 411"/>
                <a:gd name="T35" fmla="*/ 252 h 420"/>
                <a:gd name="T36" fmla="*/ 317 w 411"/>
                <a:gd name="T37" fmla="*/ 410 h 420"/>
                <a:gd name="T38" fmla="*/ 216 w 411"/>
                <a:gd name="T39" fmla="*/ 362 h 420"/>
                <a:gd name="T40" fmla="*/ 206 w 411"/>
                <a:gd name="T41" fmla="*/ 329 h 420"/>
                <a:gd name="T42" fmla="*/ 32 w 411"/>
                <a:gd name="T43" fmla="*/ 168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1" h="420">
                  <a:moveTo>
                    <a:pt x="32" y="168"/>
                  </a:moveTo>
                  <a:cubicBezTo>
                    <a:pt x="24" y="161"/>
                    <a:pt x="16" y="153"/>
                    <a:pt x="9" y="145"/>
                  </a:cubicBezTo>
                  <a:cubicBezTo>
                    <a:pt x="3" y="141"/>
                    <a:pt x="0" y="135"/>
                    <a:pt x="3" y="130"/>
                  </a:cubicBezTo>
                  <a:cubicBezTo>
                    <a:pt x="4" y="126"/>
                    <a:pt x="7" y="123"/>
                    <a:pt x="9" y="123"/>
                  </a:cubicBezTo>
                  <a:lnTo>
                    <a:pt x="9" y="123"/>
                  </a:lnTo>
                  <a:cubicBezTo>
                    <a:pt x="16" y="115"/>
                    <a:pt x="24" y="107"/>
                    <a:pt x="30" y="100"/>
                  </a:cubicBezTo>
                  <a:lnTo>
                    <a:pt x="32" y="100"/>
                  </a:lnTo>
                  <a:cubicBezTo>
                    <a:pt x="39" y="94"/>
                    <a:pt x="47" y="86"/>
                    <a:pt x="53" y="78"/>
                  </a:cubicBezTo>
                  <a:lnTo>
                    <a:pt x="54" y="77"/>
                  </a:lnTo>
                  <a:cubicBezTo>
                    <a:pt x="62" y="71"/>
                    <a:pt x="70" y="63"/>
                    <a:pt x="77" y="55"/>
                  </a:cubicBezTo>
                  <a:cubicBezTo>
                    <a:pt x="85" y="54"/>
                    <a:pt x="91" y="52"/>
                    <a:pt x="99" y="52"/>
                  </a:cubicBezTo>
                  <a:cubicBezTo>
                    <a:pt x="108" y="48"/>
                    <a:pt x="116" y="42"/>
                    <a:pt x="123" y="34"/>
                  </a:cubicBezTo>
                  <a:lnTo>
                    <a:pt x="123" y="34"/>
                  </a:lnTo>
                  <a:cubicBezTo>
                    <a:pt x="131" y="26"/>
                    <a:pt x="138" y="19"/>
                    <a:pt x="146" y="13"/>
                  </a:cubicBezTo>
                  <a:cubicBezTo>
                    <a:pt x="154" y="11"/>
                    <a:pt x="160" y="10"/>
                    <a:pt x="167" y="8"/>
                  </a:cubicBezTo>
                  <a:cubicBezTo>
                    <a:pt x="172" y="5"/>
                    <a:pt x="177" y="3"/>
                    <a:pt x="181" y="0"/>
                  </a:cubicBezTo>
                  <a:cubicBezTo>
                    <a:pt x="192" y="2"/>
                    <a:pt x="203" y="3"/>
                    <a:pt x="213" y="7"/>
                  </a:cubicBezTo>
                  <a:cubicBezTo>
                    <a:pt x="276" y="84"/>
                    <a:pt x="332" y="165"/>
                    <a:pt x="381" y="252"/>
                  </a:cubicBezTo>
                  <a:cubicBezTo>
                    <a:pt x="383" y="315"/>
                    <a:pt x="410" y="387"/>
                    <a:pt x="317" y="410"/>
                  </a:cubicBezTo>
                  <a:cubicBezTo>
                    <a:pt x="271" y="419"/>
                    <a:pt x="241" y="396"/>
                    <a:pt x="216" y="362"/>
                  </a:cubicBezTo>
                  <a:cubicBezTo>
                    <a:pt x="212" y="352"/>
                    <a:pt x="209" y="339"/>
                    <a:pt x="206" y="329"/>
                  </a:cubicBezTo>
                  <a:cubicBezTo>
                    <a:pt x="222" y="223"/>
                    <a:pt x="195" y="181"/>
                    <a:pt x="32" y="168"/>
                  </a:cubicBez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61" name="Forme libre 2460"/>
            <p:cNvSpPr>
              <a:spLocks noChangeArrowheads="1"/>
            </p:cNvSpPr>
            <p:nvPr userDrawn="1"/>
          </p:nvSpPr>
          <p:spPr bwMode="auto">
            <a:xfrm>
              <a:off x="2774950" y="5272088"/>
              <a:ext cx="153988" cy="101600"/>
            </a:xfrm>
            <a:custGeom>
              <a:avLst/>
              <a:gdLst>
                <a:gd name="T0" fmla="*/ 427 w 428"/>
                <a:gd name="T1" fmla="*/ 134 h 283"/>
                <a:gd name="T2" fmla="*/ 374 w 428"/>
                <a:gd name="T3" fmla="*/ 120 h 283"/>
                <a:gd name="T4" fmla="*/ 337 w 428"/>
                <a:gd name="T5" fmla="*/ 156 h 283"/>
                <a:gd name="T6" fmla="*/ 96 w 428"/>
                <a:gd name="T7" fmla="*/ 267 h 283"/>
                <a:gd name="T8" fmla="*/ 23 w 428"/>
                <a:gd name="T9" fmla="*/ 226 h 283"/>
                <a:gd name="T10" fmla="*/ 42 w 428"/>
                <a:gd name="T11" fmla="*/ 127 h 283"/>
                <a:gd name="T12" fmla="*/ 264 w 428"/>
                <a:gd name="T13" fmla="*/ 46 h 283"/>
                <a:gd name="T14" fmla="*/ 383 w 428"/>
                <a:gd name="T15" fmla="*/ 44 h 283"/>
                <a:gd name="T16" fmla="*/ 427 w 428"/>
                <a:gd name="T17" fmla="*/ 13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8" h="283">
                  <a:moveTo>
                    <a:pt x="427" y="134"/>
                  </a:moveTo>
                  <a:cubicBezTo>
                    <a:pt x="409" y="130"/>
                    <a:pt x="392" y="125"/>
                    <a:pt x="374" y="120"/>
                  </a:cubicBezTo>
                  <a:cubicBezTo>
                    <a:pt x="346" y="114"/>
                    <a:pt x="330" y="123"/>
                    <a:pt x="337" y="156"/>
                  </a:cubicBezTo>
                  <a:cubicBezTo>
                    <a:pt x="273" y="227"/>
                    <a:pt x="174" y="223"/>
                    <a:pt x="96" y="267"/>
                  </a:cubicBezTo>
                  <a:cubicBezTo>
                    <a:pt x="68" y="282"/>
                    <a:pt x="38" y="256"/>
                    <a:pt x="23" y="226"/>
                  </a:cubicBezTo>
                  <a:cubicBezTo>
                    <a:pt x="4" y="189"/>
                    <a:pt x="0" y="152"/>
                    <a:pt x="42" y="127"/>
                  </a:cubicBezTo>
                  <a:cubicBezTo>
                    <a:pt x="117" y="102"/>
                    <a:pt x="191" y="76"/>
                    <a:pt x="264" y="46"/>
                  </a:cubicBezTo>
                  <a:cubicBezTo>
                    <a:pt x="302" y="30"/>
                    <a:pt x="343" y="0"/>
                    <a:pt x="383" y="44"/>
                  </a:cubicBezTo>
                  <a:cubicBezTo>
                    <a:pt x="398" y="73"/>
                    <a:pt x="426" y="98"/>
                    <a:pt x="427" y="134"/>
                  </a:cubicBezTo>
                </a:path>
              </a:pathLst>
            </a:custGeom>
            <a:solidFill>
              <a:srgbClr val="B8B8B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62" name="Forme libre 2461"/>
            <p:cNvSpPr>
              <a:spLocks noChangeArrowheads="1"/>
            </p:cNvSpPr>
            <p:nvPr userDrawn="1"/>
          </p:nvSpPr>
          <p:spPr bwMode="auto">
            <a:xfrm>
              <a:off x="2784475" y="5254625"/>
              <a:ext cx="131763" cy="65088"/>
            </a:xfrm>
            <a:custGeom>
              <a:avLst/>
              <a:gdLst>
                <a:gd name="T0" fmla="*/ 354 w 366"/>
                <a:gd name="T1" fmla="*/ 90 h 183"/>
                <a:gd name="T2" fmla="*/ 204 w 366"/>
                <a:gd name="T3" fmla="*/ 139 h 183"/>
                <a:gd name="T4" fmla="*/ 7 w 366"/>
                <a:gd name="T5" fmla="*/ 180 h 183"/>
                <a:gd name="T6" fmla="*/ 0 w 366"/>
                <a:gd name="T7" fmla="*/ 168 h 183"/>
                <a:gd name="T8" fmla="*/ 10 w 366"/>
                <a:gd name="T9" fmla="*/ 159 h 183"/>
                <a:gd name="T10" fmla="*/ 284 w 366"/>
                <a:gd name="T11" fmla="*/ 20 h 183"/>
                <a:gd name="T12" fmla="*/ 349 w 366"/>
                <a:gd name="T13" fmla="*/ 23 h 183"/>
                <a:gd name="T14" fmla="*/ 354 w 366"/>
                <a:gd name="T15" fmla="*/ 38 h 183"/>
                <a:gd name="T16" fmla="*/ 354 w 366"/>
                <a:gd name="T17"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6" h="183">
                  <a:moveTo>
                    <a:pt x="354" y="90"/>
                  </a:moveTo>
                  <a:cubicBezTo>
                    <a:pt x="301" y="96"/>
                    <a:pt x="252" y="118"/>
                    <a:pt x="204" y="139"/>
                  </a:cubicBezTo>
                  <a:cubicBezTo>
                    <a:pt x="142" y="166"/>
                    <a:pt x="76" y="182"/>
                    <a:pt x="7" y="180"/>
                  </a:cubicBezTo>
                  <a:cubicBezTo>
                    <a:pt x="4" y="176"/>
                    <a:pt x="3" y="173"/>
                    <a:pt x="0" y="168"/>
                  </a:cubicBezTo>
                  <a:cubicBezTo>
                    <a:pt x="3" y="165"/>
                    <a:pt x="7" y="162"/>
                    <a:pt x="10" y="159"/>
                  </a:cubicBezTo>
                  <a:cubicBezTo>
                    <a:pt x="93" y="96"/>
                    <a:pt x="203" y="89"/>
                    <a:pt x="284" y="20"/>
                  </a:cubicBezTo>
                  <a:cubicBezTo>
                    <a:pt x="307" y="0"/>
                    <a:pt x="330" y="1"/>
                    <a:pt x="349" y="23"/>
                  </a:cubicBezTo>
                  <a:cubicBezTo>
                    <a:pt x="352" y="27"/>
                    <a:pt x="354" y="34"/>
                    <a:pt x="354" y="38"/>
                  </a:cubicBezTo>
                  <a:cubicBezTo>
                    <a:pt x="365" y="56"/>
                    <a:pt x="365" y="73"/>
                    <a:pt x="354" y="90"/>
                  </a:cubicBezTo>
                </a:path>
              </a:pathLst>
            </a:custGeom>
            <a:solidFill>
              <a:srgbClr val="F6F6F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63" name="Forme libre 2462"/>
            <p:cNvSpPr>
              <a:spLocks noChangeArrowheads="1"/>
            </p:cNvSpPr>
            <p:nvPr userDrawn="1"/>
          </p:nvSpPr>
          <p:spPr bwMode="auto">
            <a:xfrm>
              <a:off x="2836863" y="5192713"/>
              <a:ext cx="73025" cy="71437"/>
            </a:xfrm>
            <a:custGeom>
              <a:avLst/>
              <a:gdLst>
                <a:gd name="T0" fmla="*/ 203 w 204"/>
                <a:gd name="T1" fmla="*/ 196 h 197"/>
                <a:gd name="T2" fmla="*/ 138 w 204"/>
                <a:gd name="T3" fmla="*/ 193 h 197"/>
                <a:gd name="T4" fmla="*/ 2 w 204"/>
                <a:gd name="T5" fmla="*/ 102 h 197"/>
                <a:gd name="T6" fmla="*/ 48 w 204"/>
                <a:gd name="T7" fmla="*/ 10 h 197"/>
                <a:gd name="T8" fmla="*/ 132 w 204"/>
                <a:gd name="T9" fmla="*/ 63 h 197"/>
                <a:gd name="T10" fmla="*/ 203 w 204"/>
                <a:gd name="T11" fmla="*/ 196 h 197"/>
                <a:gd name="T12" fmla="*/ 0 w 204"/>
                <a:gd name="T13" fmla="*/ 101 h 197"/>
                <a:gd name="T14" fmla="*/ 2 w 204"/>
                <a:gd name="T15" fmla="*/ 103 h 197"/>
                <a:gd name="T16" fmla="*/ 2 w 204"/>
                <a:gd name="T17" fmla="*/ 102 h 197"/>
                <a:gd name="T18" fmla="*/ 0 w 204"/>
                <a:gd name="T19" fmla="*/ 10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97">
                  <a:moveTo>
                    <a:pt x="203" y="196"/>
                  </a:moveTo>
                  <a:cubicBezTo>
                    <a:pt x="182" y="194"/>
                    <a:pt x="159" y="193"/>
                    <a:pt x="138" y="193"/>
                  </a:cubicBezTo>
                  <a:lnTo>
                    <a:pt x="2" y="102"/>
                  </a:lnTo>
                  <a:cubicBezTo>
                    <a:pt x="17" y="72"/>
                    <a:pt x="32" y="40"/>
                    <a:pt x="48" y="10"/>
                  </a:cubicBezTo>
                  <a:cubicBezTo>
                    <a:pt x="92" y="0"/>
                    <a:pt x="121" y="25"/>
                    <a:pt x="132" y="63"/>
                  </a:cubicBezTo>
                  <a:cubicBezTo>
                    <a:pt x="145" y="112"/>
                    <a:pt x="179" y="150"/>
                    <a:pt x="203" y="196"/>
                  </a:cubicBezTo>
                  <a:close/>
                  <a:moveTo>
                    <a:pt x="0" y="101"/>
                  </a:moveTo>
                  <a:lnTo>
                    <a:pt x="2" y="103"/>
                  </a:lnTo>
                  <a:lnTo>
                    <a:pt x="2" y="102"/>
                  </a:lnTo>
                  <a:lnTo>
                    <a:pt x="0" y="101"/>
                  </a:lnTo>
                  <a:close/>
                </a:path>
              </a:pathLst>
            </a:custGeom>
            <a:solidFill>
              <a:schemeClr val="accent1">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64" name="Forme libre 2463"/>
            <p:cNvSpPr>
              <a:spLocks noChangeArrowheads="1"/>
            </p:cNvSpPr>
            <p:nvPr userDrawn="1"/>
          </p:nvSpPr>
          <p:spPr bwMode="auto">
            <a:xfrm>
              <a:off x="2797175" y="5065713"/>
              <a:ext cx="142875" cy="63500"/>
            </a:xfrm>
            <a:custGeom>
              <a:avLst/>
              <a:gdLst>
                <a:gd name="T0" fmla="*/ 368 w 399"/>
                <a:gd name="T1" fmla="*/ 153 h 176"/>
                <a:gd name="T2" fmla="*/ 342 w 399"/>
                <a:gd name="T3" fmla="*/ 157 h 176"/>
                <a:gd name="T4" fmla="*/ 275 w 399"/>
                <a:gd name="T5" fmla="*/ 138 h 176"/>
                <a:gd name="T6" fmla="*/ 75 w 399"/>
                <a:gd name="T7" fmla="*/ 156 h 176"/>
                <a:gd name="T8" fmla="*/ 1 w 399"/>
                <a:gd name="T9" fmla="*/ 159 h 176"/>
                <a:gd name="T10" fmla="*/ 13 w 399"/>
                <a:gd name="T11" fmla="*/ 25 h 176"/>
                <a:gd name="T12" fmla="*/ 70 w 399"/>
                <a:gd name="T13" fmla="*/ 5 h 176"/>
                <a:gd name="T14" fmla="*/ 120 w 399"/>
                <a:gd name="T15" fmla="*/ 37 h 176"/>
                <a:gd name="T16" fmla="*/ 149 w 399"/>
                <a:gd name="T17" fmla="*/ 46 h 176"/>
                <a:gd name="T18" fmla="*/ 293 w 399"/>
                <a:gd name="T19" fmla="*/ 55 h 176"/>
                <a:gd name="T20" fmla="*/ 398 w 399"/>
                <a:gd name="T21" fmla="*/ 119 h 176"/>
                <a:gd name="T22" fmla="*/ 368 w 399"/>
                <a:gd name="T23" fmla="*/ 153 h 176"/>
                <a:gd name="T24" fmla="*/ 0 w 399"/>
                <a:gd name="T25" fmla="*/ 157 h 176"/>
                <a:gd name="T26" fmla="*/ 1 w 399"/>
                <a:gd name="T27" fmla="*/ 159 h 176"/>
                <a:gd name="T28" fmla="*/ 1 w 399"/>
                <a:gd name="T29" fmla="*/ 159 h 176"/>
                <a:gd name="T30" fmla="*/ 0 w 399"/>
                <a:gd name="T31" fmla="*/ 1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9" h="176">
                  <a:moveTo>
                    <a:pt x="368" y="153"/>
                  </a:moveTo>
                  <a:cubicBezTo>
                    <a:pt x="359" y="154"/>
                    <a:pt x="351" y="156"/>
                    <a:pt x="342" y="157"/>
                  </a:cubicBezTo>
                  <a:cubicBezTo>
                    <a:pt x="323" y="135"/>
                    <a:pt x="294" y="153"/>
                    <a:pt x="275" y="138"/>
                  </a:cubicBezTo>
                  <a:cubicBezTo>
                    <a:pt x="206" y="128"/>
                    <a:pt x="140" y="133"/>
                    <a:pt x="75" y="156"/>
                  </a:cubicBezTo>
                  <a:cubicBezTo>
                    <a:pt x="51" y="165"/>
                    <a:pt x="25" y="175"/>
                    <a:pt x="1" y="159"/>
                  </a:cubicBezTo>
                  <a:cubicBezTo>
                    <a:pt x="21" y="114"/>
                    <a:pt x="3" y="69"/>
                    <a:pt x="13" y="25"/>
                  </a:cubicBezTo>
                  <a:cubicBezTo>
                    <a:pt x="27" y="2"/>
                    <a:pt x="47" y="0"/>
                    <a:pt x="70" y="5"/>
                  </a:cubicBezTo>
                  <a:cubicBezTo>
                    <a:pt x="90" y="11"/>
                    <a:pt x="104" y="28"/>
                    <a:pt x="120" y="37"/>
                  </a:cubicBezTo>
                  <a:cubicBezTo>
                    <a:pt x="130" y="40"/>
                    <a:pt x="139" y="43"/>
                    <a:pt x="149" y="46"/>
                  </a:cubicBezTo>
                  <a:cubicBezTo>
                    <a:pt x="197" y="63"/>
                    <a:pt x="246" y="44"/>
                    <a:pt x="293" y="55"/>
                  </a:cubicBezTo>
                  <a:cubicBezTo>
                    <a:pt x="336" y="64"/>
                    <a:pt x="385" y="61"/>
                    <a:pt x="398" y="119"/>
                  </a:cubicBezTo>
                  <a:cubicBezTo>
                    <a:pt x="398" y="138"/>
                    <a:pt x="385" y="147"/>
                    <a:pt x="368" y="153"/>
                  </a:cubicBezTo>
                  <a:close/>
                  <a:moveTo>
                    <a:pt x="0" y="157"/>
                  </a:moveTo>
                  <a:lnTo>
                    <a:pt x="1" y="159"/>
                  </a:lnTo>
                  <a:lnTo>
                    <a:pt x="1" y="159"/>
                  </a:lnTo>
                  <a:cubicBezTo>
                    <a:pt x="1" y="158"/>
                    <a:pt x="0" y="158"/>
                    <a:pt x="0" y="157"/>
                  </a:cubicBezTo>
                  <a:close/>
                </a:path>
              </a:pathLst>
            </a:custGeom>
            <a:solidFill>
              <a:srgbClr val="8B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65" name="Forme libre 2464"/>
            <p:cNvSpPr>
              <a:spLocks noChangeArrowheads="1"/>
            </p:cNvSpPr>
            <p:nvPr userDrawn="1"/>
          </p:nvSpPr>
          <p:spPr bwMode="auto">
            <a:xfrm>
              <a:off x="3001963" y="5373688"/>
              <a:ext cx="95250" cy="95250"/>
            </a:xfrm>
            <a:custGeom>
              <a:avLst/>
              <a:gdLst>
                <a:gd name="T0" fmla="*/ 0 w 264"/>
                <a:gd name="T1" fmla="*/ 76 h 265"/>
                <a:gd name="T2" fmla="*/ 24 w 264"/>
                <a:gd name="T3" fmla="*/ 11 h 265"/>
                <a:gd name="T4" fmla="*/ 171 w 264"/>
                <a:gd name="T5" fmla="*/ 82 h 265"/>
                <a:gd name="T6" fmla="*/ 244 w 264"/>
                <a:gd name="T7" fmla="*/ 149 h 265"/>
                <a:gd name="T8" fmla="*/ 253 w 264"/>
                <a:gd name="T9" fmla="*/ 165 h 265"/>
                <a:gd name="T10" fmla="*/ 263 w 264"/>
                <a:gd name="T11" fmla="*/ 198 h 265"/>
                <a:gd name="T12" fmla="*/ 247 w 264"/>
                <a:gd name="T13" fmla="*/ 247 h 265"/>
                <a:gd name="T14" fmla="*/ 218 w 264"/>
                <a:gd name="T15" fmla="*/ 264 h 265"/>
                <a:gd name="T16" fmla="*/ 124 w 264"/>
                <a:gd name="T17" fmla="*/ 246 h 265"/>
                <a:gd name="T18" fmla="*/ 110 w 264"/>
                <a:gd name="T19" fmla="*/ 238 h 265"/>
                <a:gd name="T20" fmla="*/ 117 w 264"/>
                <a:gd name="T21" fmla="*/ 220 h 265"/>
                <a:gd name="T22" fmla="*/ 24 w 264"/>
                <a:gd name="T23" fmla="*/ 127 h 265"/>
                <a:gd name="T24" fmla="*/ 0 w 264"/>
                <a:gd name="T25" fmla="*/ 76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4" h="265">
                  <a:moveTo>
                    <a:pt x="0" y="76"/>
                  </a:moveTo>
                  <a:cubicBezTo>
                    <a:pt x="8" y="55"/>
                    <a:pt x="15" y="33"/>
                    <a:pt x="24" y="11"/>
                  </a:cubicBezTo>
                  <a:cubicBezTo>
                    <a:pt x="90" y="0"/>
                    <a:pt x="119" y="67"/>
                    <a:pt x="171" y="82"/>
                  </a:cubicBezTo>
                  <a:cubicBezTo>
                    <a:pt x="204" y="95"/>
                    <a:pt x="223" y="124"/>
                    <a:pt x="244" y="149"/>
                  </a:cubicBezTo>
                  <a:cubicBezTo>
                    <a:pt x="247" y="154"/>
                    <a:pt x="250" y="159"/>
                    <a:pt x="253" y="165"/>
                  </a:cubicBezTo>
                  <a:cubicBezTo>
                    <a:pt x="258" y="175"/>
                    <a:pt x="261" y="186"/>
                    <a:pt x="263" y="198"/>
                  </a:cubicBezTo>
                  <a:cubicBezTo>
                    <a:pt x="263" y="217"/>
                    <a:pt x="259" y="232"/>
                    <a:pt x="247" y="247"/>
                  </a:cubicBezTo>
                  <a:cubicBezTo>
                    <a:pt x="240" y="255"/>
                    <a:pt x="229" y="259"/>
                    <a:pt x="218" y="264"/>
                  </a:cubicBezTo>
                  <a:cubicBezTo>
                    <a:pt x="186" y="261"/>
                    <a:pt x="156" y="252"/>
                    <a:pt x="124" y="246"/>
                  </a:cubicBezTo>
                  <a:cubicBezTo>
                    <a:pt x="119" y="243"/>
                    <a:pt x="114" y="241"/>
                    <a:pt x="110" y="238"/>
                  </a:cubicBezTo>
                  <a:cubicBezTo>
                    <a:pt x="105" y="229"/>
                    <a:pt x="108" y="223"/>
                    <a:pt x="117" y="220"/>
                  </a:cubicBezTo>
                  <a:cubicBezTo>
                    <a:pt x="117" y="157"/>
                    <a:pt x="46" y="168"/>
                    <a:pt x="24" y="127"/>
                  </a:cubicBezTo>
                  <a:cubicBezTo>
                    <a:pt x="9" y="111"/>
                    <a:pt x="15" y="88"/>
                    <a:pt x="0" y="76"/>
                  </a:cubicBez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66" name="Forme libre 2465"/>
            <p:cNvSpPr>
              <a:spLocks noChangeArrowheads="1"/>
            </p:cNvSpPr>
            <p:nvPr userDrawn="1"/>
          </p:nvSpPr>
          <p:spPr bwMode="auto">
            <a:xfrm>
              <a:off x="3009900" y="5346700"/>
              <a:ext cx="77788" cy="76200"/>
            </a:xfrm>
            <a:custGeom>
              <a:avLst/>
              <a:gdLst>
                <a:gd name="T0" fmla="*/ 118 w 215"/>
                <a:gd name="T1" fmla="*/ 202 h 210"/>
                <a:gd name="T2" fmla="*/ 3 w 215"/>
                <a:gd name="T3" fmla="*/ 86 h 210"/>
                <a:gd name="T4" fmla="*/ 0 w 215"/>
                <a:gd name="T5" fmla="*/ 64 h 210"/>
                <a:gd name="T6" fmla="*/ 70 w 215"/>
                <a:gd name="T7" fmla="*/ 60 h 210"/>
                <a:gd name="T8" fmla="*/ 214 w 215"/>
                <a:gd name="T9" fmla="*/ 96 h 210"/>
                <a:gd name="T10" fmla="*/ 118 w 215"/>
                <a:gd name="T11" fmla="*/ 202 h 210"/>
              </a:gdLst>
              <a:ahLst/>
              <a:cxnLst>
                <a:cxn ang="0">
                  <a:pos x="T0" y="T1"/>
                </a:cxn>
                <a:cxn ang="0">
                  <a:pos x="T2" y="T3"/>
                </a:cxn>
                <a:cxn ang="0">
                  <a:pos x="T4" y="T5"/>
                </a:cxn>
                <a:cxn ang="0">
                  <a:pos x="T6" y="T7"/>
                </a:cxn>
                <a:cxn ang="0">
                  <a:pos x="T8" y="T9"/>
                </a:cxn>
                <a:cxn ang="0">
                  <a:pos x="T10" y="T11"/>
                </a:cxn>
              </a:cxnLst>
              <a:rect l="0" t="0" r="r" b="b"/>
              <a:pathLst>
                <a:path w="215" h="210">
                  <a:moveTo>
                    <a:pt x="118" y="202"/>
                  </a:moveTo>
                  <a:cubicBezTo>
                    <a:pt x="69" y="174"/>
                    <a:pt x="35" y="130"/>
                    <a:pt x="3" y="86"/>
                  </a:cubicBezTo>
                  <a:cubicBezTo>
                    <a:pt x="2" y="78"/>
                    <a:pt x="2" y="72"/>
                    <a:pt x="0" y="64"/>
                  </a:cubicBezTo>
                  <a:cubicBezTo>
                    <a:pt x="23" y="47"/>
                    <a:pt x="48" y="61"/>
                    <a:pt x="70" y="60"/>
                  </a:cubicBezTo>
                  <a:cubicBezTo>
                    <a:pt x="127" y="35"/>
                    <a:pt x="188" y="0"/>
                    <a:pt x="214" y="96"/>
                  </a:cubicBezTo>
                  <a:cubicBezTo>
                    <a:pt x="194" y="142"/>
                    <a:pt x="196" y="209"/>
                    <a:pt x="118" y="202"/>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67" name="Forme libre 2466"/>
            <p:cNvSpPr>
              <a:spLocks noChangeArrowheads="1"/>
            </p:cNvSpPr>
            <p:nvPr userDrawn="1"/>
          </p:nvSpPr>
          <p:spPr bwMode="auto">
            <a:xfrm>
              <a:off x="2646363" y="5241925"/>
              <a:ext cx="61912" cy="31750"/>
            </a:xfrm>
            <a:custGeom>
              <a:avLst/>
              <a:gdLst>
                <a:gd name="T0" fmla="*/ 162 w 174"/>
                <a:gd name="T1" fmla="*/ 78 h 89"/>
                <a:gd name="T2" fmla="*/ 0 w 174"/>
                <a:gd name="T3" fmla="*/ 69 h 89"/>
                <a:gd name="T4" fmla="*/ 74 w 174"/>
                <a:gd name="T5" fmla="*/ 6 h 89"/>
                <a:gd name="T6" fmla="*/ 97 w 174"/>
                <a:gd name="T7" fmla="*/ 7 h 89"/>
                <a:gd name="T8" fmla="*/ 162 w 174"/>
                <a:gd name="T9" fmla="*/ 78 h 89"/>
              </a:gdLst>
              <a:ahLst/>
              <a:cxnLst>
                <a:cxn ang="0">
                  <a:pos x="T0" y="T1"/>
                </a:cxn>
                <a:cxn ang="0">
                  <a:pos x="T2" y="T3"/>
                </a:cxn>
                <a:cxn ang="0">
                  <a:pos x="T4" y="T5"/>
                </a:cxn>
                <a:cxn ang="0">
                  <a:pos x="T6" y="T7"/>
                </a:cxn>
                <a:cxn ang="0">
                  <a:pos x="T8" y="T9"/>
                </a:cxn>
              </a:cxnLst>
              <a:rect l="0" t="0" r="r" b="b"/>
              <a:pathLst>
                <a:path w="174" h="89">
                  <a:moveTo>
                    <a:pt x="162" y="78"/>
                  </a:moveTo>
                  <a:cubicBezTo>
                    <a:pt x="110" y="76"/>
                    <a:pt x="57" y="88"/>
                    <a:pt x="0" y="69"/>
                  </a:cubicBezTo>
                  <a:cubicBezTo>
                    <a:pt x="10" y="26"/>
                    <a:pt x="40" y="15"/>
                    <a:pt x="74" y="6"/>
                  </a:cubicBezTo>
                  <a:cubicBezTo>
                    <a:pt x="81" y="6"/>
                    <a:pt x="89" y="7"/>
                    <a:pt x="97" y="7"/>
                  </a:cubicBezTo>
                  <a:cubicBezTo>
                    <a:pt x="173" y="0"/>
                    <a:pt x="173" y="0"/>
                    <a:pt x="162" y="78"/>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68" name="Forme libre 2467"/>
            <p:cNvSpPr>
              <a:spLocks noChangeArrowheads="1"/>
            </p:cNvSpPr>
            <p:nvPr userDrawn="1"/>
          </p:nvSpPr>
          <p:spPr bwMode="auto">
            <a:xfrm>
              <a:off x="2532063" y="5246688"/>
              <a:ext cx="50800" cy="52387"/>
            </a:xfrm>
            <a:custGeom>
              <a:avLst/>
              <a:gdLst>
                <a:gd name="T0" fmla="*/ 0 w 141"/>
                <a:gd name="T1" fmla="*/ 46 h 145"/>
                <a:gd name="T2" fmla="*/ 23 w 141"/>
                <a:gd name="T3" fmla="*/ 0 h 145"/>
                <a:gd name="T4" fmla="*/ 133 w 141"/>
                <a:gd name="T5" fmla="*/ 95 h 145"/>
                <a:gd name="T6" fmla="*/ 136 w 141"/>
                <a:gd name="T7" fmla="*/ 127 h 145"/>
                <a:gd name="T8" fmla="*/ 97 w 141"/>
                <a:gd name="T9" fmla="*/ 136 h 145"/>
                <a:gd name="T10" fmla="*/ 0 w 141"/>
                <a:gd name="T11" fmla="*/ 46 h 145"/>
              </a:gdLst>
              <a:ahLst/>
              <a:cxnLst>
                <a:cxn ang="0">
                  <a:pos x="T0" y="T1"/>
                </a:cxn>
                <a:cxn ang="0">
                  <a:pos x="T2" y="T3"/>
                </a:cxn>
                <a:cxn ang="0">
                  <a:pos x="T4" y="T5"/>
                </a:cxn>
                <a:cxn ang="0">
                  <a:pos x="T6" y="T7"/>
                </a:cxn>
                <a:cxn ang="0">
                  <a:pos x="T8" y="T9"/>
                </a:cxn>
                <a:cxn ang="0">
                  <a:pos x="T10" y="T11"/>
                </a:cxn>
              </a:cxnLst>
              <a:rect l="0" t="0" r="r" b="b"/>
              <a:pathLst>
                <a:path w="141" h="145">
                  <a:moveTo>
                    <a:pt x="0" y="46"/>
                  </a:moveTo>
                  <a:cubicBezTo>
                    <a:pt x="7" y="31"/>
                    <a:pt x="15" y="15"/>
                    <a:pt x="23" y="0"/>
                  </a:cubicBezTo>
                  <a:cubicBezTo>
                    <a:pt x="68" y="21"/>
                    <a:pt x="105" y="52"/>
                    <a:pt x="133" y="95"/>
                  </a:cubicBezTo>
                  <a:cubicBezTo>
                    <a:pt x="137" y="102"/>
                    <a:pt x="140" y="118"/>
                    <a:pt x="136" y="127"/>
                  </a:cubicBezTo>
                  <a:cubicBezTo>
                    <a:pt x="128" y="144"/>
                    <a:pt x="111" y="142"/>
                    <a:pt x="97" y="136"/>
                  </a:cubicBezTo>
                  <a:cubicBezTo>
                    <a:pt x="55" y="116"/>
                    <a:pt x="17" y="92"/>
                    <a:pt x="0" y="46"/>
                  </a:cubicBezTo>
                </a:path>
              </a:pathLst>
            </a:custGeom>
            <a:solidFill>
              <a:srgbClr val="31313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69" name="Forme libre 2468"/>
            <p:cNvSpPr>
              <a:spLocks noChangeArrowheads="1"/>
            </p:cNvSpPr>
            <p:nvPr userDrawn="1"/>
          </p:nvSpPr>
          <p:spPr bwMode="auto">
            <a:xfrm>
              <a:off x="2614613" y="5399088"/>
              <a:ext cx="58737" cy="34925"/>
            </a:xfrm>
            <a:custGeom>
              <a:avLst/>
              <a:gdLst>
                <a:gd name="T0" fmla="*/ 160 w 161"/>
                <a:gd name="T1" fmla="*/ 33 h 98"/>
                <a:gd name="T2" fmla="*/ 0 w 161"/>
                <a:gd name="T3" fmla="*/ 56 h 98"/>
                <a:gd name="T4" fmla="*/ 160 w 161"/>
                <a:gd name="T5" fmla="*/ 33 h 98"/>
              </a:gdLst>
              <a:ahLst/>
              <a:cxnLst>
                <a:cxn ang="0">
                  <a:pos x="T0" y="T1"/>
                </a:cxn>
                <a:cxn ang="0">
                  <a:pos x="T2" y="T3"/>
                </a:cxn>
                <a:cxn ang="0">
                  <a:pos x="T4" y="T5"/>
                </a:cxn>
              </a:cxnLst>
              <a:rect l="0" t="0" r="r" b="b"/>
              <a:pathLst>
                <a:path w="161" h="98">
                  <a:moveTo>
                    <a:pt x="160" y="33"/>
                  </a:moveTo>
                  <a:cubicBezTo>
                    <a:pt x="85" y="97"/>
                    <a:pt x="78" y="97"/>
                    <a:pt x="0" y="56"/>
                  </a:cubicBezTo>
                  <a:cubicBezTo>
                    <a:pt x="49" y="18"/>
                    <a:pt x="101" y="0"/>
                    <a:pt x="160" y="33"/>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70" name="Forme libre 2469"/>
            <p:cNvSpPr>
              <a:spLocks noChangeArrowheads="1"/>
            </p:cNvSpPr>
            <p:nvPr userDrawn="1"/>
          </p:nvSpPr>
          <p:spPr bwMode="auto">
            <a:xfrm>
              <a:off x="2881313" y="5148263"/>
              <a:ext cx="69850" cy="28575"/>
            </a:xfrm>
            <a:custGeom>
              <a:avLst/>
              <a:gdLst>
                <a:gd name="T0" fmla="*/ 194 w 195"/>
                <a:gd name="T1" fmla="*/ 42 h 79"/>
                <a:gd name="T2" fmla="*/ 176 w 195"/>
                <a:gd name="T3" fmla="*/ 62 h 79"/>
                <a:gd name="T4" fmla="*/ 0 w 195"/>
                <a:gd name="T5" fmla="*/ 38 h 79"/>
                <a:gd name="T6" fmla="*/ 194 w 195"/>
                <a:gd name="T7" fmla="*/ 42 h 79"/>
              </a:gdLst>
              <a:ahLst/>
              <a:cxnLst>
                <a:cxn ang="0">
                  <a:pos x="T0" y="T1"/>
                </a:cxn>
                <a:cxn ang="0">
                  <a:pos x="T2" y="T3"/>
                </a:cxn>
                <a:cxn ang="0">
                  <a:pos x="T4" y="T5"/>
                </a:cxn>
                <a:cxn ang="0">
                  <a:pos x="T6" y="T7"/>
                </a:cxn>
              </a:cxnLst>
              <a:rect l="0" t="0" r="r" b="b"/>
              <a:pathLst>
                <a:path w="195" h="79">
                  <a:moveTo>
                    <a:pt x="194" y="42"/>
                  </a:moveTo>
                  <a:cubicBezTo>
                    <a:pt x="188" y="49"/>
                    <a:pt x="182" y="56"/>
                    <a:pt x="176" y="62"/>
                  </a:cubicBezTo>
                  <a:cubicBezTo>
                    <a:pt x="124" y="52"/>
                    <a:pt x="68" y="78"/>
                    <a:pt x="0" y="38"/>
                  </a:cubicBezTo>
                  <a:cubicBezTo>
                    <a:pt x="78" y="0"/>
                    <a:pt x="136" y="39"/>
                    <a:pt x="194" y="42"/>
                  </a:cubicBezTo>
                </a:path>
              </a:pathLst>
            </a:custGeom>
            <a:solidFill>
              <a:srgbClr val="65656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71" name="Forme libre 2470"/>
            <p:cNvSpPr>
              <a:spLocks noChangeArrowheads="1"/>
            </p:cNvSpPr>
            <p:nvPr userDrawn="1"/>
          </p:nvSpPr>
          <p:spPr bwMode="auto">
            <a:xfrm>
              <a:off x="2992438" y="5221288"/>
              <a:ext cx="42862" cy="31750"/>
            </a:xfrm>
            <a:custGeom>
              <a:avLst/>
              <a:gdLst>
                <a:gd name="T0" fmla="*/ 116 w 117"/>
                <a:gd name="T1" fmla="*/ 21 h 89"/>
                <a:gd name="T2" fmla="*/ 116 w 117"/>
                <a:gd name="T3" fmla="*/ 43 h 89"/>
                <a:gd name="T4" fmla="*/ 97 w 117"/>
                <a:gd name="T5" fmla="*/ 67 h 89"/>
                <a:gd name="T6" fmla="*/ 74 w 117"/>
                <a:gd name="T7" fmla="*/ 72 h 89"/>
                <a:gd name="T8" fmla="*/ 10 w 117"/>
                <a:gd name="T9" fmla="*/ 62 h 89"/>
                <a:gd name="T10" fmla="*/ 1 w 117"/>
                <a:gd name="T11" fmla="*/ 67 h 89"/>
                <a:gd name="T12" fmla="*/ 8 w 117"/>
                <a:gd name="T13" fmla="*/ 46 h 89"/>
                <a:gd name="T14" fmla="*/ 26 w 117"/>
                <a:gd name="T15" fmla="*/ 21 h 89"/>
                <a:gd name="T16" fmla="*/ 95 w 117"/>
                <a:gd name="T17" fmla="*/ 0 h 89"/>
                <a:gd name="T18" fmla="*/ 116 w 117"/>
                <a:gd name="T19" fmla="*/ 21 h 89"/>
                <a:gd name="T20" fmla="*/ 0 w 117"/>
                <a:gd name="T21" fmla="*/ 69 h 89"/>
                <a:gd name="T22" fmla="*/ 1 w 117"/>
                <a:gd name="T23" fmla="*/ 67 h 89"/>
                <a:gd name="T24" fmla="*/ 0 w 117"/>
                <a:gd name="T25" fmla="*/ 6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 h="89">
                  <a:moveTo>
                    <a:pt x="116" y="21"/>
                  </a:moveTo>
                  <a:lnTo>
                    <a:pt x="116" y="43"/>
                  </a:lnTo>
                  <a:cubicBezTo>
                    <a:pt x="110" y="52"/>
                    <a:pt x="104" y="59"/>
                    <a:pt x="97" y="67"/>
                  </a:cubicBezTo>
                  <a:lnTo>
                    <a:pt x="74" y="72"/>
                  </a:lnTo>
                  <a:cubicBezTo>
                    <a:pt x="51" y="78"/>
                    <a:pt x="28" y="88"/>
                    <a:pt x="10" y="62"/>
                  </a:cubicBezTo>
                  <a:cubicBezTo>
                    <a:pt x="5" y="62"/>
                    <a:pt x="3" y="64"/>
                    <a:pt x="1" y="67"/>
                  </a:cubicBezTo>
                  <a:cubicBezTo>
                    <a:pt x="4" y="60"/>
                    <a:pt x="5" y="53"/>
                    <a:pt x="8" y="46"/>
                  </a:cubicBezTo>
                  <a:cubicBezTo>
                    <a:pt x="13" y="36"/>
                    <a:pt x="19" y="27"/>
                    <a:pt x="26" y="21"/>
                  </a:cubicBezTo>
                  <a:cubicBezTo>
                    <a:pt x="45" y="0"/>
                    <a:pt x="71" y="1"/>
                    <a:pt x="95" y="0"/>
                  </a:cubicBezTo>
                  <a:cubicBezTo>
                    <a:pt x="109" y="0"/>
                    <a:pt x="115" y="7"/>
                    <a:pt x="116" y="21"/>
                  </a:cubicBezTo>
                  <a:close/>
                  <a:moveTo>
                    <a:pt x="0" y="69"/>
                  </a:moveTo>
                  <a:cubicBezTo>
                    <a:pt x="1" y="68"/>
                    <a:pt x="1" y="68"/>
                    <a:pt x="1" y="67"/>
                  </a:cubicBezTo>
                  <a:cubicBezTo>
                    <a:pt x="1" y="68"/>
                    <a:pt x="1" y="68"/>
                    <a:pt x="0" y="69"/>
                  </a:cubicBezTo>
                  <a:close/>
                </a:path>
              </a:pathLst>
            </a:custGeom>
            <a:solidFill>
              <a:srgbClr val="E0E0E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72" name="Forme libre 2471"/>
            <p:cNvSpPr>
              <a:spLocks noChangeArrowheads="1"/>
            </p:cNvSpPr>
            <p:nvPr userDrawn="1"/>
          </p:nvSpPr>
          <p:spPr bwMode="auto">
            <a:xfrm>
              <a:off x="2767013" y="5476875"/>
              <a:ext cx="30162" cy="23813"/>
            </a:xfrm>
            <a:custGeom>
              <a:avLst/>
              <a:gdLst>
                <a:gd name="T0" fmla="*/ 77 w 84"/>
                <a:gd name="T1" fmla="*/ 3 h 66"/>
                <a:gd name="T2" fmla="*/ 83 w 84"/>
                <a:gd name="T3" fmla="*/ 23 h 66"/>
                <a:gd name="T4" fmla="*/ 67 w 84"/>
                <a:gd name="T5" fmla="*/ 39 h 66"/>
                <a:gd name="T6" fmla="*/ 12 w 84"/>
                <a:gd name="T7" fmla="*/ 42 h 66"/>
                <a:gd name="T8" fmla="*/ 37 w 84"/>
                <a:gd name="T9" fmla="*/ 0 h 66"/>
                <a:gd name="T10" fmla="*/ 77 w 84"/>
                <a:gd name="T11" fmla="*/ 3 h 66"/>
              </a:gdLst>
              <a:ahLst/>
              <a:cxnLst>
                <a:cxn ang="0">
                  <a:pos x="T0" y="T1"/>
                </a:cxn>
                <a:cxn ang="0">
                  <a:pos x="T2" y="T3"/>
                </a:cxn>
                <a:cxn ang="0">
                  <a:pos x="T4" y="T5"/>
                </a:cxn>
                <a:cxn ang="0">
                  <a:pos x="T6" y="T7"/>
                </a:cxn>
                <a:cxn ang="0">
                  <a:pos x="T8" y="T9"/>
                </a:cxn>
                <a:cxn ang="0">
                  <a:pos x="T10" y="T11"/>
                </a:cxn>
              </a:cxnLst>
              <a:rect l="0" t="0" r="r" b="b"/>
              <a:pathLst>
                <a:path w="84" h="66">
                  <a:moveTo>
                    <a:pt x="77" y="3"/>
                  </a:moveTo>
                  <a:cubicBezTo>
                    <a:pt x="78" y="10"/>
                    <a:pt x="80" y="17"/>
                    <a:pt x="83" y="23"/>
                  </a:cubicBezTo>
                  <a:cubicBezTo>
                    <a:pt x="78" y="28"/>
                    <a:pt x="74" y="36"/>
                    <a:pt x="67" y="39"/>
                  </a:cubicBezTo>
                  <a:cubicBezTo>
                    <a:pt x="49" y="49"/>
                    <a:pt x="28" y="65"/>
                    <a:pt x="12" y="42"/>
                  </a:cubicBezTo>
                  <a:cubicBezTo>
                    <a:pt x="0" y="23"/>
                    <a:pt x="29" y="16"/>
                    <a:pt x="37" y="0"/>
                  </a:cubicBezTo>
                  <a:cubicBezTo>
                    <a:pt x="51" y="0"/>
                    <a:pt x="63" y="2"/>
                    <a:pt x="77" y="3"/>
                  </a:cubicBezTo>
                </a:path>
              </a:pathLst>
            </a:custGeom>
            <a:solidFill>
              <a:srgbClr val="B1B1B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73" name="Forme libre 2472"/>
            <p:cNvSpPr>
              <a:spLocks noChangeArrowheads="1"/>
            </p:cNvSpPr>
            <p:nvPr userDrawn="1"/>
          </p:nvSpPr>
          <p:spPr bwMode="auto">
            <a:xfrm>
              <a:off x="2787650" y="5246688"/>
              <a:ext cx="20638" cy="20637"/>
            </a:xfrm>
            <a:custGeom>
              <a:avLst/>
              <a:gdLst>
                <a:gd name="T0" fmla="*/ 25 w 58"/>
                <a:gd name="T1" fmla="*/ 0 h 58"/>
                <a:gd name="T2" fmla="*/ 52 w 58"/>
                <a:gd name="T3" fmla="*/ 27 h 58"/>
                <a:gd name="T4" fmla="*/ 0 w 58"/>
                <a:gd name="T5" fmla="*/ 44 h 58"/>
                <a:gd name="T6" fmla="*/ 25 w 58"/>
                <a:gd name="T7" fmla="*/ 0 h 58"/>
              </a:gdLst>
              <a:ahLst/>
              <a:cxnLst>
                <a:cxn ang="0">
                  <a:pos x="T0" y="T1"/>
                </a:cxn>
                <a:cxn ang="0">
                  <a:pos x="T2" y="T3"/>
                </a:cxn>
                <a:cxn ang="0">
                  <a:pos x="T4" y="T5"/>
                </a:cxn>
                <a:cxn ang="0">
                  <a:pos x="T6" y="T7"/>
                </a:cxn>
              </a:cxnLst>
              <a:rect l="0" t="0" r="r" b="b"/>
              <a:pathLst>
                <a:path w="58" h="58">
                  <a:moveTo>
                    <a:pt x="25" y="0"/>
                  </a:moveTo>
                  <a:cubicBezTo>
                    <a:pt x="37" y="6"/>
                    <a:pt x="57" y="11"/>
                    <a:pt x="52" y="27"/>
                  </a:cubicBezTo>
                  <a:cubicBezTo>
                    <a:pt x="45" y="57"/>
                    <a:pt x="22" y="52"/>
                    <a:pt x="0" y="44"/>
                  </a:cubicBezTo>
                  <a:cubicBezTo>
                    <a:pt x="8" y="29"/>
                    <a:pt x="17" y="14"/>
                    <a:pt x="25" y="0"/>
                  </a:cubicBezTo>
                </a:path>
              </a:pathLst>
            </a:custGeom>
            <a:solidFill>
              <a:srgbClr val="D0D0D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74" name="Forme libre 2473"/>
            <p:cNvSpPr>
              <a:spLocks noChangeArrowheads="1"/>
            </p:cNvSpPr>
            <p:nvPr userDrawn="1"/>
          </p:nvSpPr>
          <p:spPr bwMode="auto">
            <a:xfrm>
              <a:off x="2590800" y="5410200"/>
              <a:ext cx="25400" cy="7938"/>
            </a:xfrm>
            <a:custGeom>
              <a:avLst/>
              <a:gdLst>
                <a:gd name="T0" fmla="*/ 69 w 70"/>
                <a:gd name="T1" fmla="*/ 23 h 24"/>
                <a:gd name="T2" fmla="*/ 0 w 70"/>
                <a:gd name="T3" fmla="*/ 0 h 24"/>
                <a:gd name="T4" fmla="*/ 69 w 70"/>
                <a:gd name="T5" fmla="*/ 23 h 24"/>
              </a:gdLst>
              <a:ahLst/>
              <a:cxnLst>
                <a:cxn ang="0">
                  <a:pos x="T0" y="T1"/>
                </a:cxn>
                <a:cxn ang="0">
                  <a:pos x="T2" y="T3"/>
                </a:cxn>
                <a:cxn ang="0">
                  <a:pos x="T4" y="T5"/>
                </a:cxn>
              </a:cxnLst>
              <a:rect l="0" t="0" r="r" b="b"/>
              <a:pathLst>
                <a:path w="70" h="24">
                  <a:moveTo>
                    <a:pt x="69" y="23"/>
                  </a:moveTo>
                  <a:cubicBezTo>
                    <a:pt x="44" y="21"/>
                    <a:pt x="20" y="15"/>
                    <a:pt x="0" y="0"/>
                  </a:cubicBezTo>
                  <a:cubicBezTo>
                    <a:pt x="25" y="1"/>
                    <a:pt x="49" y="9"/>
                    <a:pt x="69" y="23"/>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75" name="Forme libre 2474"/>
            <p:cNvSpPr>
              <a:spLocks noChangeArrowheads="1"/>
            </p:cNvSpPr>
            <p:nvPr userDrawn="1"/>
          </p:nvSpPr>
          <p:spPr bwMode="auto">
            <a:xfrm>
              <a:off x="2895600" y="5114925"/>
              <a:ext cx="23813" cy="7938"/>
            </a:xfrm>
            <a:custGeom>
              <a:avLst/>
              <a:gdLst>
                <a:gd name="T0" fmla="*/ 0 w 68"/>
                <a:gd name="T1" fmla="*/ 1 h 22"/>
                <a:gd name="T2" fmla="*/ 67 w 68"/>
                <a:gd name="T3" fmla="*/ 21 h 22"/>
                <a:gd name="T4" fmla="*/ 0 w 68"/>
                <a:gd name="T5" fmla="*/ 1 h 22"/>
              </a:gdLst>
              <a:ahLst/>
              <a:cxnLst>
                <a:cxn ang="0">
                  <a:pos x="T0" y="T1"/>
                </a:cxn>
                <a:cxn ang="0">
                  <a:pos x="T2" y="T3"/>
                </a:cxn>
                <a:cxn ang="0">
                  <a:pos x="T4" y="T5"/>
                </a:cxn>
              </a:cxnLst>
              <a:rect l="0" t="0" r="r" b="b"/>
              <a:pathLst>
                <a:path w="68" h="22">
                  <a:moveTo>
                    <a:pt x="0" y="1"/>
                  </a:moveTo>
                  <a:cubicBezTo>
                    <a:pt x="25" y="0"/>
                    <a:pt x="47" y="4"/>
                    <a:pt x="67" y="21"/>
                  </a:cubicBezTo>
                  <a:cubicBezTo>
                    <a:pt x="43" y="19"/>
                    <a:pt x="20" y="13"/>
                    <a:pt x="0" y="1"/>
                  </a:cubicBezTo>
                </a:path>
              </a:pathLst>
            </a:custGeom>
            <a:solidFill>
              <a:srgbClr val="30303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76" name="Forme libre 2475"/>
            <p:cNvSpPr>
              <a:spLocks noChangeArrowheads="1"/>
            </p:cNvSpPr>
            <p:nvPr userDrawn="1"/>
          </p:nvSpPr>
          <p:spPr bwMode="auto">
            <a:xfrm>
              <a:off x="2913063" y="5268913"/>
              <a:ext cx="7937" cy="19050"/>
            </a:xfrm>
            <a:custGeom>
              <a:avLst/>
              <a:gdLst>
                <a:gd name="T0" fmla="*/ 0 w 21"/>
                <a:gd name="T1" fmla="*/ 50 h 51"/>
                <a:gd name="T2" fmla="*/ 0 w 21"/>
                <a:gd name="T3" fmla="*/ 0 h 51"/>
                <a:gd name="T4" fmla="*/ 0 w 21"/>
                <a:gd name="T5" fmla="*/ 50 h 51"/>
              </a:gdLst>
              <a:ahLst/>
              <a:cxnLst>
                <a:cxn ang="0">
                  <a:pos x="T0" y="T1"/>
                </a:cxn>
                <a:cxn ang="0">
                  <a:pos x="T2" y="T3"/>
                </a:cxn>
                <a:cxn ang="0">
                  <a:pos x="T4" y="T5"/>
                </a:cxn>
              </a:cxnLst>
              <a:rect l="0" t="0" r="r" b="b"/>
              <a:pathLst>
                <a:path w="21" h="51">
                  <a:moveTo>
                    <a:pt x="0" y="50"/>
                  </a:moveTo>
                  <a:cubicBezTo>
                    <a:pt x="0" y="33"/>
                    <a:pt x="0" y="16"/>
                    <a:pt x="0" y="0"/>
                  </a:cubicBezTo>
                  <a:cubicBezTo>
                    <a:pt x="20" y="16"/>
                    <a:pt x="20" y="33"/>
                    <a:pt x="0" y="50"/>
                  </a:cubicBezTo>
                </a:path>
              </a:pathLst>
            </a:custGeom>
            <a:solidFill>
              <a:srgbClr val="B8B8B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77" name="Forme libre 2476"/>
            <p:cNvSpPr>
              <a:spLocks noChangeArrowheads="1"/>
            </p:cNvSpPr>
            <p:nvPr userDrawn="1"/>
          </p:nvSpPr>
          <p:spPr bwMode="auto">
            <a:xfrm>
              <a:off x="3001963" y="5400675"/>
              <a:ext cx="9525" cy="17463"/>
            </a:xfrm>
            <a:custGeom>
              <a:avLst/>
              <a:gdLst>
                <a:gd name="T0" fmla="*/ 2 w 27"/>
                <a:gd name="T1" fmla="*/ 0 h 50"/>
                <a:gd name="T2" fmla="*/ 26 w 27"/>
                <a:gd name="T3" fmla="*/ 49 h 50"/>
                <a:gd name="T4" fmla="*/ 2 w 27"/>
                <a:gd name="T5" fmla="*/ 0 h 50"/>
              </a:gdLst>
              <a:ahLst/>
              <a:cxnLst>
                <a:cxn ang="0">
                  <a:pos x="T0" y="T1"/>
                </a:cxn>
                <a:cxn ang="0">
                  <a:pos x="T2" y="T3"/>
                </a:cxn>
                <a:cxn ang="0">
                  <a:pos x="T4" y="T5"/>
                </a:cxn>
              </a:cxnLst>
              <a:rect l="0" t="0" r="r" b="b"/>
              <a:pathLst>
                <a:path w="27" h="50">
                  <a:moveTo>
                    <a:pt x="2" y="0"/>
                  </a:moveTo>
                  <a:cubicBezTo>
                    <a:pt x="17" y="12"/>
                    <a:pt x="23" y="31"/>
                    <a:pt x="26" y="49"/>
                  </a:cubicBezTo>
                  <a:cubicBezTo>
                    <a:pt x="3" y="40"/>
                    <a:pt x="0" y="22"/>
                    <a:pt x="2" y="0"/>
                  </a:cubicBezTo>
                </a:path>
              </a:pathLst>
            </a:custGeom>
            <a:solidFill>
              <a:srgbClr val="AFAFA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78" name="Forme libre 2477"/>
            <p:cNvSpPr>
              <a:spLocks noChangeArrowheads="1"/>
            </p:cNvSpPr>
            <p:nvPr userDrawn="1"/>
          </p:nvSpPr>
          <p:spPr bwMode="auto">
            <a:xfrm>
              <a:off x="2516188" y="5253038"/>
              <a:ext cx="7937" cy="9525"/>
            </a:xfrm>
            <a:custGeom>
              <a:avLst/>
              <a:gdLst>
                <a:gd name="T0" fmla="*/ 0 w 24"/>
                <a:gd name="T1" fmla="*/ 2 h 26"/>
                <a:gd name="T2" fmla="*/ 23 w 24"/>
                <a:gd name="T3" fmla="*/ 25 h 26"/>
                <a:gd name="T4" fmla="*/ 0 w 24"/>
                <a:gd name="T5" fmla="*/ 2 h 26"/>
              </a:gdLst>
              <a:ahLst/>
              <a:cxnLst>
                <a:cxn ang="0">
                  <a:pos x="T0" y="T1"/>
                </a:cxn>
                <a:cxn ang="0">
                  <a:pos x="T2" y="T3"/>
                </a:cxn>
                <a:cxn ang="0">
                  <a:pos x="T4" y="T5"/>
                </a:cxn>
              </a:cxnLst>
              <a:rect l="0" t="0" r="r" b="b"/>
              <a:pathLst>
                <a:path w="24" h="26">
                  <a:moveTo>
                    <a:pt x="0" y="2"/>
                  </a:moveTo>
                  <a:cubicBezTo>
                    <a:pt x="15" y="0"/>
                    <a:pt x="20" y="11"/>
                    <a:pt x="23" y="25"/>
                  </a:cubicBezTo>
                  <a:cubicBezTo>
                    <a:pt x="15" y="16"/>
                    <a:pt x="8" y="10"/>
                    <a:pt x="0" y="2"/>
                  </a:cubicBezTo>
                </a:path>
              </a:pathLst>
            </a:custGeom>
            <a:solidFill>
              <a:srgbClr val="31313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79" name="Forme libre 2478"/>
            <p:cNvSpPr>
              <a:spLocks noChangeArrowheads="1"/>
            </p:cNvSpPr>
            <p:nvPr userDrawn="1"/>
          </p:nvSpPr>
          <p:spPr bwMode="auto">
            <a:xfrm>
              <a:off x="3035300" y="5451475"/>
              <a:ext cx="9525" cy="6350"/>
            </a:xfrm>
            <a:custGeom>
              <a:avLst/>
              <a:gdLst>
                <a:gd name="T0" fmla="*/ 26 w 27"/>
                <a:gd name="T1" fmla="*/ 0 h 19"/>
                <a:gd name="T2" fmla="*/ 19 w 27"/>
                <a:gd name="T3" fmla="*/ 18 h 19"/>
                <a:gd name="T4" fmla="*/ 0 w 27"/>
                <a:gd name="T5" fmla="*/ 18 h 19"/>
                <a:gd name="T6" fmla="*/ 26 w 27"/>
                <a:gd name="T7" fmla="*/ 0 h 19"/>
              </a:gdLst>
              <a:ahLst/>
              <a:cxnLst>
                <a:cxn ang="0">
                  <a:pos x="T0" y="T1"/>
                </a:cxn>
                <a:cxn ang="0">
                  <a:pos x="T2" y="T3"/>
                </a:cxn>
                <a:cxn ang="0">
                  <a:pos x="T4" y="T5"/>
                </a:cxn>
                <a:cxn ang="0">
                  <a:pos x="T6" y="T7"/>
                </a:cxn>
              </a:cxnLst>
              <a:rect l="0" t="0" r="r" b="b"/>
              <a:pathLst>
                <a:path w="27" h="19">
                  <a:moveTo>
                    <a:pt x="26" y="0"/>
                  </a:moveTo>
                  <a:cubicBezTo>
                    <a:pt x="25" y="6"/>
                    <a:pt x="22" y="12"/>
                    <a:pt x="19" y="18"/>
                  </a:cubicBezTo>
                  <a:cubicBezTo>
                    <a:pt x="13" y="18"/>
                    <a:pt x="7" y="18"/>
                    <a:pt x="0" y="18"/>
                  </a:cubicBezTo>
                  <a:cubicBezTo>
                    <a:pt x="10" y="13"/>
                    <a:pt x="17" y="6"/>
                    <a:pt x="26" y="0"/>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80" name="Forme libre 2479"/>
            <p:cNvSpPr>
              <a:spLocks noChangeArrowheads="1"/>
            </p:cNvSpPr>
            <p:nvPr userDrawn="1"/>
          </p:nvSpPr>
          <p:spPr bwMode="auto">
            <a:xfrm>
              <a:off x="2986088" y="5484813"/>
              <a:ext cx="7937" cy="7937"/>
            </a:xfrm>
            <a:custGeom>
              <a:avLst/>
              <a:gdLst>
                <a:gd name="T0" fmla="*/ 21 w 22"/>
                <a:gd name="T1" fmla="*/ 0 h 22"/>
                <a:gd name="T2" fmla="*/ 0 w 22"/>
                <a:gd name="T3" fmla="*/ 21 h 22"/>
                <a:gd name="T4" fmla="*/ 21 w 22"/>
                <a:gd name="T5" fmla="*/ 0 h 22"/>
              </a:gdLst>
              <a:ahLst/>
              <a:cxnLst>
                <a:cxn ang="0">
                  <a:pos x="T0" y="T1"/>
                </a:cxn>
                <a:cxn ang="0">
                  <a:pos x="T2" y="T3"/>
                </a:cxn>
                <a:cxn ang="0">
                  <a:pos x="T4" y="T5"/>
                </a:cxn>
              </a:cxnLst>
              <a:rect l="0" t="0" r="r" b="b"/>
              <a:pathLst>
                <a:path w="22" h="22">
                  <a:moveTo>
                    <a:pt x="21" y="0"/>
                  </a:moveTo>
                  <a:cubicBezTo>
                    <a:pt x="13" y="7"/>
                    <a:pt x="7" y="15"/>
                    <a:pt x="0" y="21"/>
                  </a:cubicBezTo>
                  <a:cubicBezTo>
                    <a:pt x="6" y="15"/>
                    <a:pt x="13" y="7"/>
                    <a:pt x="21" y="0"/>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81" name="Forme libre 2480"/>
            <p:cNvSpPr>
              <a:spLocks noChangeArrowheads="1"/>
            </p:cNvSpPr>
            <p:nvPr userDrawn="1"/>
          </p:nvSpPr>
          <p:spPr bwMode="auto">
            <a:xfrm>
              <a:off x="2970213" y="5500688"/>
              <a:ext cx="7937" cy="9525"/>
            </a:xfrm>
            <a:custGeom>
              <a:avLst/>
              <a:gdLst>
                <a:gd name="T0" fmla="*/ 22 w 23"/>
                <a:gd name="T1" fmla="*/ 0 h 25"/>
                <a:gd name="T2" fmla="*/ 22 w 23"/>
                <a:gd name="T3" fmla="*/ 22 h 25"/>
                <a:gd name="T4" fmla="*/ 0 w 23"/>
                <a:gd name="T5" fmla="*/ 24 h 25"/>
                <a:gd name="T6" fmla="*/ 22 w 23"/>
                <a:gd name="T7" fmla="*/ 0 h 25"/>
              </a:gdLst>
              <a:ahLst/>
              <a:cxnLst>
                <a:cxn ang="0">
                  <a:pos x="T0" y="T1"/>
                </a:cxn>
                <a:cxn ang="0">
                  <a:pos x="T2" y="T3"/>
                </a:cxn>
                <a:cxn ang="0">
                  <a:pos x="T4" y="T5"/>
                </a:cxn>
                <a:cxn ang="0">
                  <a:pos x="T6" y="T7"/>
                </a:cxn>
              </a:cxnLst>
              <a:rect l="0" t="0" r="r" b="b"/>
              <a:pathLst>
                <a:path w="23" h="25">
                  <a:moveTo>
                    <a:pt x="22" y="0"/>
                  </a:moveTo>
                  <a:cubicBezTo>
                    <a:pt x="22" y="7"/>
                    <a:pt x="22" y="15"/>
                    <a:pt x="22" y="22"/>
                  </a:cubicBezTo>
                  <a:cubicBezTo>
                    <a:pt x="14" y="22"/>
                    <a:pt x="8" y="24"/>
                    <a:pt x="0" y="24"/>
                  </a:cubicBezTo>
                  <a:cubicBezTo>
                    <a:pt x="6" y="16"/>
                    <a:pt x="14" y="9"/>
                    <a:pt x="22" y="0"/>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82" name="Forme libre 2481"/>
            <p:cNvSpPr>
              <a:spLocks noChangeArrowheads="1"/>
            </p:cNvSpPr>
            <p:nvPr userDrawn="1"/>
          </p:nvSpPr>
          <p:spPr bwMode="auto">
            <a:xfrm>
              <a:off x="2978150" y="5492750"/>
              <a:ext cx="7938" cy="7938"/>
            </a:xfrm>
            <a:custGeom>
              <a:avLst/>
              <a:gdLst>
                <a:gd name="T0" fmla="*/ 21 w 22"/>
                <a:gd name="T1" fmla="*/ 0 h 24"/>
                <a:gd name="T2" fmla="*/ 0 w 22"/>
                <a:gd name="T3" fmla="*/ 23 h 24"/>
                <a:gd name="T4" fmla="*/ 21 w 22"/>
                <a:gd name="T5" fmla="*/ 0 h 24"/>
              </a:gdLst>
              <a:ahLst/>
              <a:cxnLst>
                <a:cxn ang="0">
                  <a:pos x="T0" y="T1"/>
                </a:cxn>
                <a:cxn ang="0">
                  <a:pos x="T2" y="T3"/>
                </a:cxn>
                <a:cxn ang="0">
                  <a:pos x="T4" y="T5"/>
                </a:cxn>
              </a:cxnLst>
              <a:rect l="0" t="0" r="r" b="b"/>
              <a:pathLst>
                <a:path w="22" h="24">
                  <a:moveTo>
                    <a:pt x="21" y="0"/>
                  </a:moveTo>
                  <a:cubicBezTo>
                    <a:pt x="13" y="7"/>
                    <a:pt x="6" y="15"/>
                    <a:pt x="0" y="23"/>
                  </a:cubicBezTo>
                  <a:cubicBezTo>
                    <a:pt x="7" y="15"/>
                    <a:pt x="13" y="7"/>
                    <a:pt x="21" y="0"/>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83" name="Forme libre 2482"/>
            <p:cNvSpPr>
              <a:spLocks noChangeArrowheads="1"/>
            </p:cNvSpPr>
            <p:nvPr userDrawn="1"/>
          </p:nvSpPr>
          <p:spPr bwMode="auto">
            <a:xfrm>
              <a:off x="3019425" y="5461000"/>
              <a:ext cx="7938" cy="7938"/>
            </a:xfrm>
            <a:custGeom>
              <a:avLst/>
              <a:gdLst>
                <a:gd name="T0" fmla="*/ 23 w 24"/>
                <a:gd name="T1" fmla="*/ 0 h 22"/>
                <a:gd name="T2" fmla="*/ 0 w 24"/>
                <a:gd name="T3" fmla="*/ 21 h 22"/>
                <a:gd name="T4" fmla="*/ 23 w 24"/>
                <a:gd name="T5" fmla="*/ 0 h 22"/>
              </a:gdLst>
              <a:ahLst/>
              <a:cxnLst>
                <a:cxn ang="0">
                  <a:pos x="T0" y="T1"/>
                </a:cxn>
                <a:cxn ang="0">
                  <a:pos x="T2" y="T3"/>
                </a:cxn>
                <a:cxn ang="0">
                  <a:pos x="T4" y="T5"/>
                </a:cxn>
              </a:cxnLst>
              <a:rect l="0" t="0" r="r" b="b"/>
              <a:pathLst>
                <a:path w="24" h="22">
                  <a:moveTo>
                    <a:pt x="23" y="0"/>
                  </a:moveTo>
                  <a:cubicBezTo>
                    <a:pt x="15" y="8"/>
                    <a:pt x="8" y="14"/>
                    <a:pt x="0" y="21"/>
                  </a:cubicBezTo>
                  <a:cubicBezTo>
                    <a:pt x="8" y="14"/>
                    <a:pt x="15" y="6"/>
                    <a:pt x="23" y="0"/>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84" name="Forme libre 2483"/>
            <p:cNvSpPr>
              <a:spLocks noChangeArrowheads="1"/>
            </p:cNvSpPr>
            <p:nvPr userDrawn="1"/>
          </p:nvSpPr>
          <p:spPr bwMode="auto">
            <a:xfrm>
              <a:off x="2994025" y="5476875"/>
              <a:ext cx="7938" cy="7938"/>
            </a:xfrm>
            <a:custGeom>
              <a:avLst/>
              <a:gdLst>
                <a:gd name="T0" fmla="*/ 23 w 24"/>
                <a:gd name="T1" fmla="*/ 0 h 22"/>
                <a:gd name="T2" fmla="*/ 0 w 24"/>
                <a:gd name="T3" fmla="*/ 21 h 22"/>
                <a:gd name="T4" fmla="*/ 23 w 24"/>
                <a:gd name="T5" fmla="*/ 0 h 22"/>
              </a:gdLst>
              <a:ahLst/>
              <a:cxnLst>
                <a:cxn ang="0">
                  <a:pos x="T0" y="T1"/>
                </a:cxn>
                <a:cxn ang="0">
                  <a:pos x="T2" y="T3"/>
                </a:cxn>
                <a:cxn ang="0">
                  <a:pos x="T4" y="T5"/>
                </a:cxn>
              </a:cxnLst>
              <a:rect l="0" t="0" r="r" b="b"/>
              <a:pathLst>
                <a:path w="24" h="22">
                  <a:moveTo>
                    <a:pt x="23" y="0"/>
                  </a:moveTo>
                  <a:cubicBezTo>
                    <a:pt x="16" y="7"/>
                    <a:pt x="8" y="14"/>
                    <a:pt x="0" y="21"/>
                  </a:cubicBezTo>
                  <a:cubicBezTo>
                    <a:pt x="8" y="15"/>
                    <a:pt x="16" y="7"/>
                    <a:pt x="23" y="0"/>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85" name="Forme libre 2484"/>
            <p:cNvSpPr>
              <a:spLocks noChangeArrowheads="1"/>
            </p:cNvSpPr>
            <p:nvPr userDrawn="1"/>
          </p:nvSpPr>
          <p:spPr bwMode="auto">
            <a:xfrm>
              <a:off x="2994025" y="5229225"/>
              <a:ext cx="7938" cy="9525"/>
            </a:xfrm>
            <a:custGeom>
              <a:avLst/>
              <a:gdLst>
                <a:gd name="T0" fmla="*/ 22 w 23"/>
                <a:gd name="T1" fmla="*/ 0 h 25"/>
                <a:gd name="T2" fmla="*/ 4 w 23"/>
                <a:gd name="T3" fmla="*/ 24 h 25"/>
                <a:gd name="T4" fmla="*/ 0 w 23"/>
                <a:gd name="T5" fmla="*/ 1 h 25"/>
                <a:gd name="T6" fmla="*/ 22 w 23"/>
                <a:gd name="T7" fmla="*/ 0 h 25"/>
              </a:gdLst>
              <a:ahLst/>
              <a:cxnLst>
                <a:cxn ang="0">
                  <a:pos x="T0" y="T1"/>
                </a:cxn>
                <a:cxn ang="0">
                  <a:pos x="T2" y="T3"/>
                </a:cxn>
                <a:cxn ang="0">
                  <a:pos x="T4" y="T5"/>
                </a:cxn>
                <a:cxn ang="0">
                  <a:pos x="T6" y="T7"/>
                </a:cxn>
              </a:cxnLst>
              <a:rect l="0" t="0" r="r" b="b"/>
              <a:pathLst>
                <a:path w="23" h="25">
                  <a:moveTo>
                    <a:pt x="22" y="0"/>
                  </a:moveTo>
                  <a:cubicBezTo>
                    <a:pt x="16" y="7"/>
                    <a:pt x="10" y="16"/>
                    <a:pt x="4" y="24"/>
                  </a:cubicBezTo>
                  <a:cubicBezTo>
                    <a:pt x="2" y="16"/>
                    <a:pt x="2" y="9"/>
                    <a:pt x="0" y="1"/>
                  </a:cubicBezTo>
                  <a:cubicBezTo>
                    <a:pt x="8" y="0"/>
                    <a:pt x="16" y="0"/>
                    <a:pt x="22" y="0"/>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86" name="Forme libre 2485"/>
            <p:cNvSpPr>
              <a:spLocks noChangeArrowheads="1"/>
            </p:cNvSpPr>
            <p:nvPr userDrawn="1"/>
          </p:nvSpPr>
          <p:spPr bwMode="auto">
            <a:xfrm>
              <a:off x="2189163" y="5662613"/>
              <a:ext cx="301625" cy="511175"/>
            </a:xfrm>
            <a:custGeom>
              <a:avLst/>
              <a:gdLst>
                <a:gd name="T0" fmla="*/ 310 w 840"/>
                <a:gd name="T1" fmla="*/ 57 h 1420"/>
                <a:gd name="T2" fmla="*/ 518 w 840"/>
                <a:gd name="T3" fmla="*/ 466 h 1420"/>
                <a:gd name="T4" fmla="*/ 538 w 840"/>
                <a:gd name="T5" fmla="*/ 492 h 1420"/>
                <a:gd name="T6" fmla="*/ 541 w 840"/>
                <a:gd name="T7" fmla="*/ 513 h 1420"/>
                <a:gd name="T8" fmla="*/ 562 w 840"/>
                <a:gd name="T9" fmla="*/ 560 h 1420"/>
                <a:gd name="T10" fmla="*/ 562 w 840"/>
                <a:gd name="T11" fmla="*/ 560 h 1420"/>
                <a:gd name="T12" fmla="*/ 579 w 840"/>
                <a:gd name="T13" fmla="*/ 660 h 1420"/>
                <a:gd name="T14" fmla="*/ 788 w 840"/>
                <a:gd name="T15" fmla="*/ 1180 h 1420"/>
                <a:gd name="T16" fmla="*/ 839 w 840"/>
                <a:gd name="T17" fmla="*/ 1400 h 1420"/>
                <a:gd name="T18" fmla="*/ 813 w 840"/>
                <a:gd name="T19" fmla="*/ 1419 h 1420"/>
                <a:gd name="T20" fmla="*/ 458 w 840"/>
                <a:gd name="T21" fmla="*/ 991 h 1420"/>
                <a:gd name="T22" fmla="*/ 374 w 840"/>
                <a:gd name="T23" fmla="*/ 754 h 1420"/>
                <a:gd name="T24" fmla="*/ 347 w 840"/>
                <a:gd name="T25" fmla="*/ 693 h 1420"/>
                <a:gd name="T26" fmla="*/ 298 w 840"/>
                <a:gd name="T27" fmla="*/ 918 h 1420"/>
                <a:gd name="T28" fmla="*/ 268 w 840"/>
                <a:gd name="T29" fmla="*/ 907 h 1420"/>
                <a:gd name="T30" fmla="*/ 236 w 840"/>
                <a:gd name="T31" fmla="*/ 852 h 1420"/>
                <a:gd name="T32" fmla="*/ 225 w 840"/>
                <a:gd name="T33" fmla="*/ 823 h 1420"/>
                <a:gd name="T34" fmla="*/ 207 w 840"/>
                <a:gd name="T35" fmla="*/ 764 h 1420"/>
                <a:gd name="T36" fmla="*/ 191 w 840"/>
                <a:gd name="T37" fmla="*/ 702 h 1420"/>
                <a:gd name="T38" fmla="*/ 124 w 840"/>
                <a:gd name="T39" fmla="*/ 451 h 1420"/>
                <a:gd name="T40" fmla="*/ 0 w 840"/>
                <a:gd name="T41" fmla="*/ 316 h 1420"/>
                <a:gd name="T42" fmla="*/ 14 w 840"/>
                <a:gd name="T43" fmla="*/ 287 h 1420"/>
                <a:gd name="T44" fmla="*/ 162 w 840"/>
                <a:gd name="T45" fmla="*/ 111 h 1420"/>
                <a:gd name="T46" fmla="*/ 174 w 840"/>
                <a:gd name="T47" fmla="*/ 81 h 1420"/>
                <a:gd name="T48" fmla="*/ 257 w 840"/>
                <a:gd name="T49" fmla="*/ 3 h 1420"/>
                <a:gd name="T50" fmla="*/ 287 w 840"/>
                <a:gd name="T51" fmla="*/ 12 h 1420"/>
                <a:gd name="T52" fmla="*/ 292 w 840"/>
                <a:gd name="T53" fmla="*/ 35 h 1420"/>
                <a:gd name="T54" fmla="*/ 310 w 840"/>
                <a:gd name="T55" fmla="*/ 57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0" h="1420">
                  <a:moveTo>
                    <a:pt x="310" y="57"/>
                  </a:moveTo>
                  <a:cubicBezTo>
                    <a:pt x="385" y="191"/>
                    <a:pt x="466" y="321"/>
                    <a:pt x="518" y="466"/>
                  </a:cubicBezTo>
                  <a:cubicBezTo>
                    <a:pt x="524" y="475"/>
                    <a:pt x="530" y="484"/>
                    <a:pt x="538" y="492"/>
                  </a:cubicBezTo>
                  <a:cubicBezTo>
                    <a:pt x="539" y="499"/>
                    <a:pt x="539" y="505"/>
                    <a:pt x="541" y="513"/>
                  </a:cubicBezTo>
                  <a:cubicBezTo>
                    <a:pt x="553" y="527"/>
                    <a:pt x="549" y="548"/>
                    <a:pt x="562" y="560"/>
                  </a:cubicBezTo>
                  <a:lnTo>
                    <a:pt x="562" y="560"/>
                  </a:lnTo>
                  <a:cubicBezTo>
                    <a:pt x="581" y="591"/>
                    <a:pt x="576" y="626"/>
                    <a:pt x="579" y="660"/>
                  </a:cubicBezTo>
                  <a:cubicBezTo>
                    <a:pt x="597" y="854"/>
                    <a:pt x="683" y="1022"/>
                    <a:pt x="788" y="1180"/>
                  </a:cubicBezTo>
                  <a:cubicBezTo>
                    <a:pt x="810" y="1252"/>
                    <a:pt x="831" y="1324"/>
                    <a:pt x="839" y="1400"/>
                  </a:cubicBezTo>
                  <a:cubicBezTo>
                    <a:pt x="834" y="1411"/>
                    <a:pt x="825" y="1417"/>
                    <a:pt x="813" y="1419"/>
                  </a:cubicBezTo>
                  <a:cubicBezTo>
                    <a:pt x="640" y="1321"/>
                    <a:pt x="530" y="1171"/>
                    <a:pt x="458" y="991"/>
                  </a:cubicBezTo>
                  <a:cubicBezTo>
                    <a:pt x="428" y="913"/>
                    <a:pt x="404" y="832"/>
                    <a:pt x="374" y="754"/>
                  </a:cubicBezTo>
                  <a:cubicBezTo>
                    <a:pt x="365" y="735"/>
                    <a:pt x="364" y="712"/>
                    <a:pt x="347" y="693"/>
                  </a:cubicBezTo>
                  <a:cubicBezTo>
                    <a:pt x="297" y="764"/>
                    <a:pt x="404" y="863"/>
                    <a:pt x="298" y="918"/>
                  </a:cubicBezTo>
                  <a:cubicBezTo>
                    <a:pt x="287" y="918"/>
                    <a:pt x="277" y="915"/>
                    <a:pt x="268" y="907"/>
                  </a:cubicBezTo>
                  <a:cubicBezTo>
                    <a:pt x="252" y="892"/>
                    <a:pt x="245" y="870"/>
                    <a:pt x="236" y="852"/>
                  </a:cubicBezTo>
                  <a:cubicBezTo>
                    <a:pt x="232" y="843"/>
                    <a:pt x="228" y="832"/>
                    <a:pt x="225" y="823"/>
                  </a:cubicBezTo>
                  <a:cubicBezTo>
                    <a:pt x="219" y="803"/>
                    <a:pt x="210" y="785"/>
                    <a:pt x="207" y="764"/>
                  </a:cubicBezTo>
                  <a:cubicBezTo>
                    <a:pt x="202" y="744"/>
                    <a:pt x="197" y="722"/>
                    <a:pt x="191" y="702"/>
                  </a:cubicBezTo>
                  <a:cubicBezTo>
                    <a:pt x="171" y="617"/>
                    <a:pt x="130" y="538"/>
                    <a:pt x="124" y="451"/>
                  </a:cubicBezTo>
                  <a:cubicBezTo>
                    <a:pt x="118" y="370"/>
                    <a:pt x="14" y="385"/>
                    <a:pt x="0" y="316"/>
                  </a:cubicBezTo>
                  <a:cubicBezTo>
                    <a:pt x="2" y="305"/>
                    <a:pt x="6" y="296"/>
                    <a:pt x="14" y="287"/>
                  </a:cubicBezTo>
                  <a:cubicBezTo>
                    <a:pt x="86" y="247"/>
                    <a:pt x="178" y="224"/>
                    <a:pt x="162" y="111"/>
                  </a:cubicBezTo>
                  <a:cubicBezTo>
                    <a:pt x="164" y="101"/>
                    <a:pt x="168" y="90"/>
                    <a:pt x="174" y="81"/>
                  </a:cubicBezTo>
                  <a:cubicBezTo>
                    <a:pt x="202" y="55"/>
                    <a:pt x="216" y="14"/>
                    <a:pt x="257" y="3"/>
                  </a:cubicBezTo>
                  <a:cubicBezTo>
                    <a:pt x="269" y="0"/>
                    <a:pt x="278" y="3"/>
                    <a:pt x="287" y="12"/>
                  </a:cubicBezTo>
                  <a:cubicBezTo>
                    <a:pt x="289" y="20"/>
                    <a:pt x="291" y="28"/>
                    <a:pt x="292" y="35"/>
                  </a:cubicBezTo>
                  <a:cubicBezTo>
                    <a:pt x="297" y="43"/>
                    <a:pt x="303" y="50"/>
                    <a:pt x="310" y="57"/>
                  </a:cubicBezTo>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87" name="Forme libre 2486"/>
            <p:cNvSpPr>
              <a:spLocks noChangeArrowheads="1"/>
            </p:cNvSpPr>
            <p:nvPr userDrawn="1"/>
          </p:nvSpPr>
          <p:spPr bwMode="auto">
            <a:xfrm>
              <a:off x="2309813" y="5934075"/>
              <a:ext cx="196850" cy="317500"/>
            </a:xfrm>
            <a:custGeom>
              <a:avLst/>
              <a:gdLst>
                <a:gd name="T0" fmla="*/ 548 w 549"/>
                <a:gd name="T1" fmla="*/ 883 h 884"/>
                <a:gd name="T2" fmla="*/ 453 w 549"/>
                <a:gd name="T3" fmla="*/ 860 h 884"/>
                <a:gd name="T4" fmla="*/ 346 w 549"/>
                <a:gd name="T5" fmla="*/ 786 h 884"/>
                <a:gd name="T6" fmla="*/ 252 w 549"/>
                <a:gd name="T7" fmla="*/ 621 h 884"/>
                <a:gd name="T8" fmla="*/ 3 w 549"/>
                <a:gd name="T9" fmla="*/ 163 h 884"/>
                <a:gd name="T10" fmla="*/ 0 w 549"/>
                <a:gd name="T11" fmla="*/ 81 h 884"/>
                <a:gd name="T12" fmla="*/ 6 w 549"/>
                <a:gd name="T13" fmla="*/ 49 h 884"/>
                <a:gd name="T14" fmla="*/ 104 w 549"/>
                <a:gd name="T15" fmla="*/ 110 h 884"/>
                <a:gd name="T16" fmla="*/ 307 w 549"/>
                <a:gd name="T17" fmla="*/ 489 h 884"/>
                <a:gd name="T18" fmla="*/ 499 w 549"/>
                <a:gd name="T19" fmla="*/ 681 h 884"/>
                <a:gd name="T20" fmla="*/ 521 w 549"/>
                <a:gd name="T21" fmla="*/ 705 h 884"/>
                <a:gd name="T22" fmla="*/ 530 w 549"/>
                <a:gd name="T23" fmla="*/ 768 h 884"/>
                <a:gd name="T24" fmla="*/ 545 w 549"/>
                <a:gd name="T25" fmla="*/ 841 h 884"/>
                <a:gd name="T26" fmla="*/ 548 w 549"/>
                <a:gd name="T27" fmla="*/ 883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9" h="884">
                  <a:moveTo>
                    <a:pt x="548" y="883"/>
                  </a:moveTo>
                  <a:cubicBezTo>
                    <a:pt x="514" y="881"/>
                    <a:pt x="484" y="873"/>
                    <a:pt x="453" y="860"/>
                  </a:cubicBezTo>
                  <a:cubicBezTo>
                    <a:pt x="403" y="857"/>
                    <a:pt x="362" y="840"/>
                    <a:pt x="346" y="786"/>
                  </a:cubicBezTo>
                  <a:cubicBezTo>
                    <a:pt x="336" y="719"/>
                    <a:pt x="293" y="669"/>
                    <a:pt x="252" y="621"/>
                  </a:cubicBezTo>
                  <a:cubicBezTo>
                    <a:pt x="134" y="487"/>
                    <a:pt x="55" y="333"/>
                    <a:pt x="3" y="163"/>
                  </a:cubicBezTo>
                  <a:cubicBezTo>
                    <a:pt x="10" y="136"/>
                    <a:pt x="6" y="108"/>
                    <a:pt x="0" y="81"/>
                  </a:cubicBezTo>
                  <a:cubicBezTo>
                    <a:pt x="0" y="70"/>
                    <a:pt x="1" y="59"/>
                    <a:pt x="6" y="49"/>
                  </a:cubicBezTo>
                  <a:cubicBezTo>
                    <a:pt x="81" y="0"/>
                    <a:pt x="88" y="73"/>
                    <a:pt x="104" y="110"/>
                  </a:cubicBezTo>
                  <a:cubicBezTo>
                    <a:pt x="160" y="243"/>
                    <a:pt x="223" y="369"/>
                    <a:pt x="307" y="489"/>
                  </a:cubicBezTo>
                  <a:cubicBezTo>
                    <a:pt x="360" y="565"/>
                    <a:pt x="433" y="617"/>
                    <a:pt x="499" y="681"/>
                  </a:cubicBezTo>
                  <a:cubicBezTo>
                    <a:pt x="507" y="689"/>
                    <a:pt x="514" y="696"/>
                    <a:pt x="521" y="705"/>
                  </a:cubicBezTo>
                  <a:cubicBezTo>
                    <a:pt x="524" y="727"/>
                    <a:pt x="527" y="747"/>
                    <a:pt x="530" y="768"/>
                  </a:cubicBezTo>
                  <a:cubicBezTo>
                    <a:pt x="543" y="791"/>
                    <a:pt x="530" y="818"/>
                    <a:pt x="545" y="841"/>
                  </a:cubicBezTo>
                  <a:cubicBezTo>
                    <a:pt x="546" y="852"/>
                    <a:pt x="546" y="867"/>
                    <a:pt x="548" y="883"/>
                  </a:cubicBezTo>
                </a:path>
              </a:pathLst>
            </a:custGeom>
            <a:solidFill>
              <a:srgbClr val="F1F1F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88" name="Forme libre 2487"/>
            <p:cNvSpPr>
              <a:spLocks noChangeArrowheads="1"/>
            </p:cNvSpPr>
            <p:nvPr userDrawn="1"/>
          </p:nvSpPr>
          <p:spPr bwMode="auto">
            <a:xfrm>
              <a:off x="2371725" y="5864225"/>
              <a:ext cx="101600" cy="222250"/>
            </a:xfrm>
            <a:custGeom>
              <a:avLst/>
              <a:gdLst>
                <a:gd name="T0" fmla="*/ 281 w 282"/>
                <a:gd name="T1" fmla="*/ 618 h 619"/>
                <a:gd name="T2" fmla="*/ 113 w 282"/>
                <a:gd name="T3" fmla="*/ 426 h 619"/>
                <a:gd name="T4" fmla="*/ 60 w 282"/>
                <a:gd name="T5" fmla="*/ 319 h 619"/>
                <a:gd name="T6" fmla="*/ 22 w 282"/>
                <a:gd name="T7" fmla="*/ 142 h 619"/>
                <a:gd name="T8" fmla="*/ 54 w 282"/>
                <a:gd name="T9" fmla="*/ 0 h 619"/>
                <a:gd name="T10" fmla="*/ 281 w 282"/>
                <a:gd name="T11" fmla="*/ 618 h 619"/>
              </a:gdLst>
              <a:ahLst/>
              <a:cxnLst>
                <a:cxn ang="0">
                  <a:pos x="T0" y="T1"/>
                </a:cxn>
                <a:cxn ang="0">
                  <a:pos x="T2" y="T3"/>
                </a:cxn>
                <a:cxn ang="0">
                  <a:pos x="T4" y="T5"/>
                </a:cxn>
                <a:cxn ang="0">
                  <a:pos x="T6" y="T7"/>
                </a:cxn>
                <a:cxn ang="0">
                  <a:pos x="T8" y="T9"/>
                </a:cxn>
                <a:cxn ang="0">
                  <a:pos x="T10" y="T11"/>
                </a:cxn>
              </a:cxnLst>
              <a:rect l="0" t="0" r="r" b="b"/>
              <a:pathLst>
                <a:path w="282" h="619">
                  <a:moveTo>
                    <a:pt x="281" y="618"/>
                  </a:moveTo>
                  <a:cubicBezTo>
                    <a:pt x="181" y="594"/>
                    <a:pt x="136" y="513"/>
                    <a:pt x="113" y="426"/>
                  </a:cubicBezTo>
                  <a:cubicBezTo>
                    <a:pt x="103" y="383"/>
                    <a:pt x="92" y="350"/>
                    <a:pt x="60" y="319"/>
                  </a:cubicBezTo>
                  <a:cubicBezTo>
                    <a:pt x="5" y="270"/>
                    <a:pt x="0" y="208"/>
                    <a:pt x="22" y="142"/>
                  </a:cubicBezTo>
                  <a:cubicBezTo>
                    <a:pt x="37" y="95"/>
                    <a:pt x="55" y="50"/>
                    <a:pt x="54" y="0"/>
                  </a:cubicBezTo>
                  <a:cubicBezTo>
                    <a:pt x="161" y="194"/>
                    <a:pt x="220" y="408"/>
                    <a:pt x="281" y="618"/>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89" name="Forme libre 2488"/>
            <p:cNvSpPr>
              <a:spLocks noChangeArrowheads="1"/>
            </p:cNvSpPr>
            <p:nvPr userDrawn="1"/>
          </p:nvSpPr>
          <p:spPr bwMode="auto">
            <a:xfrm>
              <a:off x="2200275" y="5591175"/>
              <a:ext cx="88900" cy="106363"/>
            </a:xfrm>
            <a:custGeom>
              <a:avLst/>
              <a:gdLst>
                <a:gd name="T0" fmla="*/ 237 w 246"/>
                <a:gd name="T1" fmla="*/ 208 h 297"/>
                <a:gd name="T2" fmla="*/ 171 w 246"/>
                <a:gd name="T3" fmla="*/ 296 h 297"/>
                <a:gd name="T4" fmla="*/ 14 w 246"/>
                <a:gd name="T5" fmla="*/ 82 h 297"/>
                <a:gd name="T6" fmla="*/ 31 w 246"/>
                <a:gd name="T7" fmla="*/ 23 h 297"/>
                <a:gd name="T8" fmla="*/ 123 w 246"/>
                <a:gd name="T9" fmla="*/ 49 h 297"/>
                <a:gd name="T10" fmla="*/ 123 w 246"/>
                <a:gd name="T11" fmla="*/ 49 h 297"/>
                <a:gd name="T12" fmla="*/ 144 w 246"/>
                <a:gd name="T13" fmla="*/ 72 h 297"/>
                <a:gd name="T14" fmla="*/ 144 w 246"/>
                <a:gd name="T15" fmla="*/ 72 h 297"/>
                <a:gd name="T16" fmla="*/ 165 w 246"/>
                <a:gd name="T17" fmla="*/ 96 h 297"/>
                <a:gd name="T18" fmla="*/ 190 w 246"/>
                <a:gd name="T19" fmla="*/ 118 h 297"/>
                <a:gd name="T20" fmla="*/ 190 w 246"/>
                <a:gd name="T21" fmla="*/ 118 h 297"/>
                <a:gd name="T22" fmla="*/ 211 w 246"/>
                <a:gd name="T23" fmla="*/ 147 h 297"/>
                <a:gd name="T24" fmla="*/ 219 w 246"/>
                <a:gd name="T25" fmla="*/ 165 h 297"/>
                <a:gd name="T26" fmla="*/ 236 w 246"/>
                <a:gd name="T27" fmla="*/ 186 h 297"/>
                <a:gd name="T28" fmla="*/ 236 w 246"/>
                <a:gd name="T29" fmla="*/ 186 h 297"/>
                <a:gd name="T30" fmla="*/ 243 w 246"/>
                <a:gd name="T31" fmla="*/ 200 h 297"/>
                <a:gd name="T32" fmla="*/ 237 w 246"/>
                <a:gd name="T33" fmla="*/ 208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6" h="297">
                  <a:moveTo>
                    <a:pt x="237" y="208"/>
                  </a:moveTo>
                  <a:cubicBezTo>
                    <a:pt x="228" y="247"/>
                    <a:pt x="205" y="275"/>
                    <a:pt x="171" y="296"/>
                  </a:cubicBezTo>
                  <a:cubicBezTo>
                    <a:pt x="78" y="255"/>
                    <a:pt x="68" y="153"/>
                    <a:pt x="14" y="82"/>
                  </a:cubicBezTo>
                  <a:cubicBezTo>
                    <a:pt x="0" y="64"/>
                    <a:pt x="8" y="37"/>
                    <a:pt x="31" y="23"/>
                  </a:cubicBezTo>
                  <a:cubicBezTo>
                    <a:pt x="69" y="0"/>
                    <a:pt x="95" y="29"/>
                    <a:pt x="123" y="49"/>
                  </a:cubicBezTo>
                  <a:lnTo>
                    <a:pt x="123" y="49"/>
                  </a:lnTo>
                  <a:cubicBezTo>
                    <a:pt x="129" y="58"/>
                    <a:pt x="136" y="64"/>
                    <a:pt x="144" y="72"/>
                  </a:cubicBezTo>
                  <a:lnTo>
                    <a:pt x="144" y="72"/>
                  </a:lnTo>
                  <a:cubicBezTo>
                    <a:pt x="152" y="79"/>
                    <a:pt x="159" y="87"/>
                    <a:pt x="165" y="96"/>
                  </a:cubicBezTo>
                  <a:cubicBezTo>
                    <a:pt x="173" y="104"/>
                    <a:pt x="182" y="110"/>
                    <a:pt x="190" y="118"/>
                  </a:cubicBezTo>
                  <a:lnTo>
                    <a:pt x="190" y="118"/>
                  </a:lnTo>
                  <a:cubicBezTo>
                    <a:pt x="199" y="127"/>
                    <a:pt x="207" y="134"/>
                    <a:pt x="211" y="147"/>
                  </a:cubicBezTo>
                  <a:cubicBezTo>
                    <a:pt x="213" y="153"/>
                    <a:pt x="214" y="159"/>
                    <a:pt x="219" y="165"/>
                  </a:cubicBezTo>
                  <a:cubicBezTo>
                    <a:pt x="223" y="173"/>
                    <a:pt x="229" y="180"/>
                    <a:pt x="236" y="186"/>
                  </a:cubicBezTo>
                  <a:lnTo>
                    <a:pt x="236" y="186"/>
                  </a:lnTo>
                  <a:cubicBezTo>
                    <a:pt x="242" y="191"/>
                    <a:pt x="245" y="195"/>
                    <a:pt x="243" y="200"/>
                  </a:cubicBezTo>
                  <a:cubicBezTo>
                    <a:pt x="242" y="205"/>
                    <a:pt x="239" y="208"/>
                    <a:pt x="237" y="208"/>
                  </a:cubicBezTo>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90" name="Forme libre 2489"/>
            <p:cNvSpPr>
              <a:spLocks noChangeArrowheads="1"/>
            </p:cNvSpPr>
            <p:nvPr userDrawn="1"/>
          </p:nvSpPr>
          <p:spPr bwMode="auto">
            <a:xfrm>
              <a:off x="2498725" y="6210300"/>
              <a:ext cx="11113" cy="26988"/>
            </a:xfrm>
            <a:custGeom>
              <a:avLst/>
              <a:gdLst>
                <a:gd name="T0" fmla="*/ 24 w 31"/>
                <a:gd name="T1" fmla="*/ 73 h 74"/>
                <a:gd name="T2" fmla="*/ 9 w 31"/>
                <a:gd name="T3" fmla="*/ 0 h 74"/>
                <a:gd name="T4" fmla="*/ 24 w 31"/>
                <a:gd name="T5" fmla="*/ 73 h 74"/>
              </a:gdLst>
              <a:ahLst/>
              <a:cxnLst>
                <a:cxn ang="0">
                  <a:pos x="T0" y="T1"/>
                </a:cxn>
                <a:cxn ang="0">
                  <a:pos x="T2" y="T3"/>
                </a:cxn>
                <a:cxn ang="0">
                  <a:pos x="T4" y="T5"/>
                </a:cxn>
              </a:cxnLst>
              <a:rect l="0" t="0" r="r" b="b"/>
              <a:pathLst>
                <a:path w="31" h="74">
                  <a:moveTo>
                    <a:pt x="24" y="73"/>
                  </a:moveTo>
                  <a:cubicBezTo>
                    <a:pt x="9" y="52"/>
                    <a:pt x="0" y="27"/>
                    <a:pt x="9" y="0"/>
                  </a:cubicBezTo>
                  <a:cubicBezTo>
                    <a:pt x="25" y="21"/>
                    <a:pt x="30" y="46"/>
                    <a:pt x="24" y="73"/>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91" name="Forme libre 2490"/>
            <p:cNvSpPr>
              <a:spLocks noChangeArrowheads="1"/>
            </p:cNvSpPr>
            <p:nvPr userDrawn="1"/>
          </p:nvSpPr>
          <p:spPr bwMode="auto">
            <a:xfrm>
              <a:off x="2384425" y="5846763"/>
              <a:ext cx="7938" cy="17462"/>
            </a:xfrm>
            <a:custGeom>
              <a:avLst/>
              <a:gdLst>
                <a:gd name="T0" fmla="*/ 21 w 22"/>
                <a:gd name="T1" fmla="*/ 47 h 48"/>
                <a:gd name="T2" fmla="*/ 14 w 22"/>
                <a:gd name="T3" fmla="*/ 32 h 48"/>
                <a:gd name="T4" fmla="*/ 21 w 22"/>
                <a:gd name="T5" fmla="*/ 47 h 48"/>
                <a:gd name="T6" fmla="*/ 0 w 22"/>
                <a:gd name="T7" fmla="*/ 0 h 48"/>
                <a:gd name="T8" fmla="*/ 14 w 22"/>
                <a:gd name="T9" fmla="*/ 32 h 48"/>
                <a:gd name="T10" fmla="*/ 0 w 22"/>
                <a:gd name="T11" fmla="*/ 0 h 48"/>
              </a:gdLst>
              <a:ahLst/>
              <a:cxnLst>
                <a:cxn ang="0">
                  <a:pos x="T0" y="T1"/>
                </a:cxn>
                <a:cxn ang="0">
                  <a:pos x="T2" y="T3"/>
                </a:cxn>
                <a:cxn ang="0">
                  <a:pos x="T4" y="T5"/>
                </a:cxn>
                <a:cxn ang="0">
                  <a:pos x="T6" y="T7"/>
                </a:cxn>
                <a:cxn ang="0">
                  <a:pos x="T8" y="T9"/>
                </a:cxn>
                <a:cxn ang="0">
                  <a:pos x="T10" y="T11"/>
                </a:cxn>
              </a:cxnLst>
              <a:rect l="0" t="0" r="r" b="b"/>
              <a:pathLst>
                <a:path w="22" h="48">
                  <a:moveTo>
                    <a:pt x="21" y="47"/>
                  </a:moveTo>
                  <a:cubicBezTo>
                    <a:pt x="19" y="42"/>
                    <a:pt x="17" y="37"/>
                    <a:pt x="14" y="32"/>
                  </a:cubicBezTo>
                  <a:cubicBezTo>
                    <a:pt x="17" y="37"/>
                    <a:pt x="19" y="42"/>
                    <a:pt x="21" y="47"/>
                  </a:cubicBezTo>
                  <a:close/>
                  <a:moveTo>
                    <a:pt x="0" y="0"/>
                  </a:moveTo>
                  <a:cubicBezTo>
                    <a:pt x="4" y="10"/>
                    <a:pt x="9" y="21"/>
                    <a:pt x="14" y="32"/>
                  </a:cubicBezTo>
                  <a:cubicBezTo>
                    <a:pt x="10" y="21"/>
                    <a:pt x="5" y="10"/>
                    <a:pt x="0" y="0"/>
                  </a:cubicBezTo>
                  <a:close/>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92" name="Forme libre 2491"/>
            <p:cNvSpPr>
              <a:spLocks noChangeArrowheads="1"/>
            </p:cNvSpPr>
            <p:nvPr userDrawn="1"/>
          </p:nvSpPr>
          <p:spPr bwMode="auto">
            <a:xfrm>
              <a:off x="2482850" y="6629400"/>
              <a:ext cx="7938" cy="17463"/>
            </a:xfrm>
            <a:custGeom>
              <a:avLst/>
              <a:gdLst>
                <a:gd name="T0" fmla="*/ 0 w 24"/>
                <a:gd name="T1" fmla="*/ 49 h 50"/>
                <a:gd name="T2" fmla="*/ 23 w 24"/>
                <a:gd name="T3" fmla="*/ 0 h 50"/>
                <a:gd name="T4" fmla="*/ 0 w 24"/>
                <a:gd name="T5" fmla="*/ 49 h 50"/>
              </a:gdLst>
              <a:ahLst/>
              <a:cxnLst>
                <a:cxn ang="0">
                  <a:pos x="T0" y="T1"/>
                </a:cxn>
                <a:cxn ang="0">
                  <a:pos x="T2" y="T3"/>
                </a:cxn>
                <a:cxn ang="0">
                  <a:pos x="T4" y="T5"/>
                </a:cxn>
              </a:cxnLst>
              <a:rect l="0" t="0" r="r" b="b"/>
              <a:pathLst>
                <a:path w="24" h="50">
                  <a:moveTo>
                    <a:pt x="0" y="49"/>
                  </a:moveTo>
                  <a:cubicBezTo>
                    <a:pt x="7" y="32"/>
                    <a:pt x="15" y="16"/>
                    <a:pt x="23" y="0"/>
                  </a:cubicBezTo>
                  <a:cubicBezTo>
                    <a:pt x="15" y="16"/>
                    <a:pt x="7" y="33"/>
                    <a:pt x="0" y="49"/>
                  </a:cubicBezTo>
                </a:path>
              </a:pathLst>
            </a:custGeom>
            <a:solidFill>
              <a:srgbClr val="26262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93" name="Forme libre 2492"/>
            <p:cNvSpPr>
              <a:spLocks noChangeArrowheads="1"/>
            </p:cNvSpPr>
            <p:nvPr userDrawn="1"/>
          </p:nvSpPr>
          <p:spPr bwMode="auto">
            <a:xfrm>
              <a:off x="2486025" y="6165850"/>
              <a:ext cx="12700" cy="22225"/>
            </a:xfrm>
            <a:custGeom>
              <a:avLst/>
              <a:gdLst>
                <a:gd name="T0" fmla="*/ 33 w 34"/>
                <a:gd name="T1" fmla="*/ 59 h 60"/>
                <a:gd name="T2" fmla="*/ 16 w 34"/>
                <a:gd name="T3" fmla="*/ 55 h 60"/>
                <a:gd name="T4" fmla="*/ 13 w 34"/>
                <a:gd name="T5" fmla="*/ 21 h 60"/>
                <a:gd name="T6" fmla="*/ 17 w 34"/>
                <a:gd name="T7" fmla="*/ 0 h 60"/>
                <a:gd name="T8" fmla="*/ 33 w 34"/>
                <a:gd name="T9" fmla="*/ 59 h 60"/>
              </a:gdLst>
              <a:ahLst/>
              <a:cxnLst>
                <a:cxn ang="0">
                  <a:pos x="T0" y="T1"/>
                </a:cxn>
                <a:cxn ang="0">
                  <a:pos x="T2" y="T3"/>
                </a:cxn>
                <a:cxn ang="0">
                  <a:pos x="T4" y="T5"/>
                </a:cxn>
                <a:cxn ang="0">
                  <a:pos x="T6" y="T7"/>
                </a:cxn>
                <a:cxn ang="0">
                  <a:pos x="T8" y="T9"/>
                </a:cxn>
              </a:cxnLst>
              <a:rect l="0" t="0" r="r" b="b"/>
              <a:pathLst>
                <a:path w="34" h="60">
                  <a:moveTo>
                    <a:pt x="33" y="59"/>
                  </a:moveTo>
                  <a:cubicBezTo>
                    <a:pt x="26" y="59"/>
                    <a:pt x="20" y="58"/>
                    <a:pt x="16" y="55"/>
                  </a:cubicBezTo>
                  <a:cubicBezTo>
                    <a:pt x="5" y="44"/>
                    <a:pt x="0" y="33"/>
                    <a:pt x="13" y="21"/>
                  </a:cubicBezTo>
                  <a:cubicBezTo>
                    <a:pt x="14" y="14"/>
                    <a:pt x="16" y="7"/>
                    <a:pt x="17" y="0"/>
                  </a:cubicBezTo>
                  <a:cubicBezTo>
                    <a:pt x="20" y="20"/>
                    <a:pt x="26" y="40"/>
                    <a:pt x="33" y="59"/>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94" name="Forme libre 2493"/>
            <p:cNvSpPr>
              <a:spLocks noChangeArrowheads="1"/>
            </p:cNvSpPr>
            <p:nvPr userDrawn="1"/>
          </p:nvSpPr>
          <p:spPr bwMode="auto">
            <a:xfrm>
              <a:off x="2508250" y="6045200"/>
              <a:ext cx="6350" cy="19050"/>
            </a:xfrm>
            <a:custGeom>
              <a:avLst/>
              <a:gdLst>
                <a:gd name="T0" fmla="*/ 1 w 19"/>
                <a:gd name="T1" fmla="*/ 46 h 51"/>
                <a:gd name="T2" fmla="*/ 0 w 19"/>
                <a:gd name="T3" fmla="*/ 0 h 51"/>
                <a:gd name="T4" fmla="*/ 16 w 19"/>
                <a:gd name="T5" fmla="*/ 50 h 51"/>
                <a:gd name="T6" fmla="*/ 1 w 19"/>
                <a:gd name="T7" fmla="*/ 46 h 51"/>
              </a:gdLst>
              <a:ahLst/>
              <a:cxnLst>
                <a:cxn ang="0">
                  <a:pos x="T0" y="T1"/>
                </a:cxn>
                <a:cxn ang="0">
                  <a:pos x="T2" y="T3"/>
                </a:cxn>
                <a:cxn ang="0">
                  <a:pos x="T4" y="T5"/>
                </a:cxn>
                <a:cxn ang="0">
                  <a:pos x="T6" y="T7"/>
                </a:cxn>
              </a:cxnLst>
              <a:rect l="0" t="0" r="r" b="b"/>
              <a:pathLst>
                <a:path w="19" h="51">
                  <a:moveTo>
                    <a:pt x="1" y="46"/>
                  </a:moveTo>
                  <a:cubicBezTo>
                    <a:pt x="1" y="30"/>
                    <a:pt x="0" y="15"/>
                    <a:pt x="0" y="0"/>
                  </a:cubicBezTo>
                  <a:cubicBezTo>
                    <a:pt x="12" y="15"/>
                    <a:pt x="18" y="30"/>
                    <a:pt x="16" y="50"/>
                  </a:cubicBezTo>
                  <a:cubicBezTo>
                    <a:pt x="12" y="49"/>
                    <a:pt x="6" y="47"/>
                    <a:pt x="1" y="46"/>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95" name="Forme libre 2494"/>
            <p:cNvSpPr>
              <a:spLocks noChangeArrowheads="1"/>
            </p:cNvSpPr>
            <p:nvPr userDrawn="1"/>
          </p:nvSpPr>
          <p:spPr bwMode="auto">
            <a:xfrm>
              <a:off x="2268538" y="5634038"/>
              <a:ext cx="7937" cy="11112"/>
            </a:xfrm>
            <a:custGeom>
              <a:avLst/>
              <a:gdLst>
                <a:gd name="T0" fmla="*/ 21 w 22"/>
                <a:gd name="T1" fmla="*/ 29 h 30"/>
                <a:gd name="T2" fmla="*/ 12 w 22"/>
                <a:gd name="T3" fmla="*/ 16 h 30"/>
                <a:gd name="T4" fmla="*/ 21 w 22"/>
                <a:gd name="T5" fmla="*/ 29 h 30"/>
                <a:gd name="T6" fmla="*/ 0 w 22"/>
                <a:gd name="T7" fmla="*/ 0 h 30"/>
                <a:gd name="T8" fmla="*/ 12 w 22"/>
                <a:gd name="T9" fmla="*/ 16 h 30"/>
                <a:gd name="T10" fmla="*/ 0 w 22"/>
                <a:gd name="T11" fmla="*/ 0 h 30"/>
              </a:gdLst>
              <a:ahLst/>
              <a:cxnLst>
                <a:cxn ang="0">
                  <a:pos x="T0" y="T1"/>
                </a:cxn>
                <a:cxn ang="0">
                  <a:pos x="T2" y="T3"/>
                </a:cxn>
                <a:cxn ang="0">
                  <a:pos x="T4" y="T5"/>
                </a:cxn>
                <a:cxn ang="0">
                  <a:pos x="T6" y="T7"/>
                </a:cxn>
                <a:cxn ang="0">
                  <a:pos x="T8" y="T9"/>
                </a:cxn>
                <a:cxn ang="0">
                  <a:pos x="T10" y="T11"/>
                </a:cxn>
              </a:cxnLst>
              <a:rect l="0" t="0" r="r" b="b"/>
              <a:pathLst>
                <a:path w="22" h="30">
                  <a:moveTo>
                    <a:pt x="21" y="29"/>
                  </a:moveTo>
                  <a:cubicBezTo>
                    <a:pt x="18" y="25"/>
                    <a:pt x="15" y="20"/>
                    <a:pt x="12" y="16"/>
                  </a:cubicBezTo>
                  <a:cubicBezTo>
                    <a:pt x="15" y="20"/>
                    <a:pt x="18" y="24"/>
                    <a:pt x="21" y="29"/>
                  </a:cubicBezTo>
                  <a:close/>
                  <a:moveTo>
                    <a:pt x="0" y="0"/>
                  </a:moveTo>
                  <a:cubicBezTo>
                    <a:pt x="3" y="5"/>
                    <a:pt x="7" y="10"/>
                    <a:pt x="12" y="16"/>
                  </a:cubicBezTo>
                  <a:cubicBezTo>
                    <a:pt x="8" y="11"/>
                    <a:pt x="4" y="5"/>
                    <a:pt x="0" y="0"/>
                  </a:cubicBezTo>
                  <a:close/>
                </a:path>
              </a:pathLst>
            </a:custGeom>
            <a:solidFill>
              <a:srgbClr val="29292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96" name="Forme libre 2495"/>
            <p:cNvSpPr>
              <a:spLocks noChangeArrowheads="1"/>
            </p:cNvSpPr>
            <p:nvPr userDrawn="1"/>
          </p:nvSpPr>
          <p:spPr bwMode="auto">
            <a:xfrm>
              <a:off x="2295525" y="5675313"/>
              <a:ext cx="6350" cy="7937"/>
            </a:xfrm>
            <a:custGeom>
              <a:avLst/>
              <a:gdLst>
                <a:gd name="T0" fmla="*/ 18 w 19"/>
                <a:gd name="T1" fmla="*/ 22 h 23"/>
                <a:gd name="T2" fmla="*/ 0 w 19"/>
                <a:gd name="T3" fmla="*/ 0 h 23"/>
                <a:gd name="T4" fmla="*/ 18 w 19"/>
                <a:gd name="T5" fmla="*/ 22 h 23"/>
              </a:gdLst>
              <a:ahLst/>
              <a:cxnLst>
                <a:cxn ang="0">
                  <a:pos x="T0" y="T1"/>
                </a:cxn>
                <a:cxn ang="0">
                  <a:pos x="T2" y="T3"/>
                </a:cxn>
                <a:cxn ang="0">
                  <a:pos x="T4" y="T5"/>
                </a:cxn>
              </a:cxnLst>
              <a:rect l="0" t="0" r="r" b="b"/>
              <a:pathLst>
                <a:path w="19" h="23">
                  <a:moveTo>
                    <a:pt x="18" y="22"/>
                  </a:moveTo>
                  <a:cubicBezTo>
                    <a:pt x="12" y="14"/>
                    <a:pt x="6" y="6"/>
                    <a:pt x="0" y="0"/>
                  </a:cubicBezTo>
                  <a:cubicBezTo>
                    <a:pt x="6" y="8"/>
                    <a:pt x="12" y="15"/>
                    <a:pt x="18" y="22"/>
                  </a:cubicBezTo>
                </a:path>
              </a:pathLst>
            </a:custGeom>
            <a:solidFill>
              <a:srgbClr val="29292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97" name="Forme libre 2496"/>
            <p:cNvSpPr>
              <a:spLocks noChangeArrowheads="1"/>
            </p:cNvSpPr>
            <p:nvPr userDrawn="1"/>
          </p:nvSpPr>
          <p:spPr bwMode="auto">
            <a:xfrm>
              <a:off x="2284413" y="5657850"/>
              <a:ext cx="7937" cy="7938"/>
            </a:xfrm>
            <a:custGeom>
              <a:avLst/>
              <a:gdLst>
                <a:gd name="T0" fmla="*/ 3 w 24"/>
                <a:gd name="T1" fmla="*/ 22 h 24"/>
                <a:gd name="T2" fmla="*/ 0 w 24"/>
                <a:gd name="T3" fmla="*/ 0 h 24"/>
                <a:gd name="T4" fmla="*/ 23 w 24"/>
                <a:gd name="T5" fmla="*/ 23 h 24"/>
                <a:gd name="T6" fmla="*/ 3 w 24"/>
                <a:gd name="T7" fmla="*/ 22 h 24"/>
              </a:gdLst>
              <a:ahLst/>
              <a:cxnLst>
                <a:cxn ang="0">
                  <a:pos x="T0" y="T1"/>
                </a:cxn>
                <a:cxn ang="0">
                  <a:pos x="T2" y="T3"/>
                </a:cxn>
                <a:cxn ang="0">
                  <a:pos x="T4" y="T5"/>
                </a:cxn>
                <a:cxn ang="0">
                  <a:pos x="T6" y="T7"/>
                </a:cxn>
              </a:cxnLst>
              <a:rect l="0" t="0" r="r" b="b"/>
              <a:pathLst>
                <a:path w="24" h="24">
                  <a:moveTo>
                    <a:pt x="3" y="22"/>
                  </a:moveTo>
                  <a:cubicBezTo>
                    <a:pt x="2" y="14"/>
                    <a:pt x="0" y="8"/>
                    <a:pt x="0" y="0"/>
                  </a:cubicBezTo>
                  <a:cubicBezTo>
                    <a:pt x="8" y="8"/>
                    <a:pt x="15" y="16"/>
                    <a:pt x="23" y="23"/>
                  </a:cubicBezTo>
                  <a:cubicBezTo>
                    <a:pt x="17" y="22"/>
                    <a:pt x="11" y="22"/>
                    <a:pt x="3" y="22"/>
                  </a:cubicBezTo>
                </a:path>
              </a:pathLst>
            </a:custGeom>
            <a:solidFill>
              <a:srgbClr val="29292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98" name="Forme libre 2497"/>
            <p:cNvSpPr>
              <a:spLocks noChangeArrowheads="1"/>
            </p:cNvSpPr>
            <p:nvPr userDrawn="1"/>
          </p:nvSpPr>
          <p:spPr bwMode="auto">
            <a:xfrm>
              <a:off x="2376488" y="5829300"/>
              <a:ext cx="7937" cy="9525"/>
            </a:xfrm>
            <a:custGeom>
              <a:avLst/>
              <a:gdLst>
                <a:gd name="T0" fmla="*/ 20 w 21"/>
                <a:gd name="T1" fmla="*/ 26 h 27"/>
                <a:gd name="T2" fmla="*/ 0 w 21"/>
                <a:gd name="T3" fmla="*/ 0 h 27"/>
                <a:gd name="T4" fmla="*/ 20 w 21"/>
                <a:gd name="T5" fmla="*/ 26 h 27"/>
              </a:gdLst>
              <a:ahLst/>
              <a:cxnLst>
                <a:cxn ang="0">
                  <a:pos x="T0" y="T1"/>
                </a:cxn>
                <a:cxn ang="0">
                  <a:pos x="T2" y="T3"/>
                </a:cxn>
                <a:cxn ang="0">
                  <a:pos x="T4" y="T5"/>
                </a:cxn>
              </a:cxnLst>
              <a:rect l="0" t="0" r="r" b="b"/>
              <a:pathLst>
                <a:path w="21" h="27">
                  <a:moveTo>
                    <a:pt x="20" y="26"/>
                  </a:moveTo>
                  <a:cubicBezTo>
                    <a:pt x="14" y="17"/>
                    <a:pt x="6" y="9"/>
                    <a:pt x="0" y="0"/>
                  </a:cubicBezTo>
                  <a:cubicBezTo>
                    <a:pt x="6" y="9"/>
                    <a:pt x="12" y="18"/>
                    <a:pt x="20" y="26"/>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499" name="Forme libre 2498"/>
            <p:cNvSpPr>
              <a:spLocks noChangeArrowheads="1"/>
            </p:cNvSpPr>
            <p:nvPr userDrawn="1"/>
          </p:nvSpPr>
          <p:spPr bwMode="auto">
            <a:xfrm>
              <a:off x="2279650" y="5649913"/>
              <a:ext cx="6350" cy="7937"/>
            </a:xfrm>
            <a:custGeom>
              <a:avLst/>
              <a:gdLst>
                <a:gd name="T0" fmla="*/ 17 w 18"/>
                <a:gd name="T1" fmla="*/ 21 h 22"/>
                <a:gd name="T2" fmla="*/ 0 w 18"/>
                <a:gd name="T3" fmla="*/ 0 h 22"/>
                <a:gd name="T4" fmla="*/ 17 w 18"/>
                <a:gd name="T5" fmla="*/ 21 h 22"/>
              </a:gdLst>
              <a:ahLst/>
              <a:cxnLst>
                <a:cxn ang="0">
                  <a:pos x="T0" y="T1"/>
                </a:cxn>
                <a:cxn ang="0">
                  <a:pos x="T2" y="T3"/>
                </a:cxn>
                <a:cxn ang="0">
                  <a:pos x="T4" y="T5"/>
                </a:cxn>
              </a:cxnLst>
              <a:rect l="0" t="0" r="r" b="b"/>
              <a:pathLst>
                <a:path w="18" h="22">
                  <a:moveTo>
                    <a:pt x="17" y="21"/>
                  </a:moveTo>
                  <a:cubicBezTo>
                    <a:pt x="10" y="14"/>
                    <a:pt x="6" y="6"/>
                    <a:pt x="0" y="0"/>
                  </a:cubicBezTo>
                  <a:cubicBezTo>
                    <a:pt x="4" y="6"/>
                    <a:pt x="10" y="14"/>
                    <a:pt x="17" y="21"/>
                  </a:cubicBezTo>
                </a:path>
              </a:pathLst>
            </a:custGeom>
            <a:solidFill>
              <a:srgbClr val="29292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00" name="Forme libre 2499"/>
            <p:cNvSpPr>
              <a:spLocks noChangeArrowheads="1"/>
            </p:cNvSpPr>
            <p:nvPr userDrawn="1"/>
          </p:nvSpPr>
          <p:spPr bwMode="auto">
            <a:xfrm>
              <a:off x="2622550" y="5591175"/>
              <a:ext cx="42863" cy="42863"/>
            </a:xfrm>
            <a:custGeom>
              <a:avLst/>
              <a:gdLst>
                <a:gd name="T0" fmla="*/ 0 w 118"/>
                <a:gd name="T1" fmla="*/ 24 h 117"/>
                <a:gd name="T2" fmla="*/ 21 w 118"/>
                <a:gd name="T3" fmla="*/ 16 h 117"/>
                <a:gd name="T4" fmla="*/ 108 w 118"/>
                <a:gd name="T5" fmla="*/ 50 h 117"/>
                <a:gd name="T6" fmla="*/ 23 w 118"/>
                <a:gd name="T7" fmla="*/ 116 h 117"/>
                <a:gd name="T8" fmla="*/ 0 w 118"/>
                <a:gd name="T9" fmla="*/ 24 h 117"/>
              </a:gdLst>
              <a:ahLst/>
              <a:cxnLst>
                <a:cxn ang="0">
                  <a:pos x="T0" y="T1"/>
                </a:cxn>
                <a:cxn ang="0">
                  <a:pos x="T2" y="T3"/>
                </a:cxn>
                <a:cxn ang="0">
                  <a:pos x="T4" y="T5"/>
                </a:cxn>
                <a:cxn ang="0">
                  <a:pos x="T6" y="T7"/>
                </a:cxn>
                <a:cxn ang="0">
                  <a:pos x="T8" y="T9"/>
                </a:cxn>
              </a:cxnLst>
              <a:rect l="0" t="0" r="r" b="b"/>
              <a:pathLst>
                <a:path w="118" h="117">
                  <a:moveTo>
                    <a:pt x="0" y="24"/>
                  </a:moveTo>
                  <a:cubicBezTo>
                    <a:pt x="7" y="21"/>
                    <a:pt x="13" y="18"/>
                    <a:pt x="21" y="16"/>
                  </a:cubicBezTo>
                  <a:cubicBezTo>
                    <a:pt x="59" y="4"/>
                    <a:pt x="96" y="0"/>
                    <a:pt x="108" y="50"/>
                  </a:cubicBezTo>
                  <a:cubicBezTo>
                    <a:pt x="117" y="93"/>
                    <a:pt x="94" y="109"/>
                    <a:pt x="23" y="116"/>
                  </a:cubicBezTo>
                  <a:cubicBezTo>
                    <a:pt x="9" y="87"/>
                    <a:pt x="0" y="56"/>
                    <a:pt x="0" y="24"/>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01" name="Forme libre 2500"/>
            <p:cNvSpPr>
              <a:spLocks noChangeArrowheads="1"/>
            </p:cNvSpPr>
            <p:nvPr userDrawn="1"/>
          </p:nvSpPr>
          <p:spPr bwMode="auto">
            <a:xfrm>
              <a:off x="2635250" y="5492750"/>
              <a:ext cx="53975" cy="44450"/>
            </a:xfrm>
            <a:custGeom>
              <a:avLst/>
              <a:gdLst>
                <a:gd name="T0" fmla="*/ 81 w 151"/>
                <a:gd name="T1" fmla="*/ 0 h 124"/>
                <a:gd name="T2" fmla="*/ 150 w 151"/>
                <a:gd name="T3" fmla="*/ 23 h 124"/>
                <a:gd name="T4" fmla="*/ 0 w 151"/>
                <a:gd name="T5" fmla="*/ 123 h 124"/>
                <a:gd name="T6" fmla="*/ 81 w 151"/>
                <a:gd name="T7" fmla="*/ 0 h 124"/>
              </a:gdLst>
              <a:ahLst/>
              <a:cxnLst>
                <a:cxn ang="0">
                  <a:pos x="T0" y="T1"/>
                </a:cxn>
                <a:cxn ang="0">
                  <a:pos x="T2" y="T3"/>
                </a:cxn>
                <a:cxn ang="0">
                  <a:pos x="T4" y="T5"/>
                </a:cxn>
                <a:cxn ang="0">
                  <a:pos x="T6" y="T7"/>
                </a:cxn>
              </a:cxnLst>
              <a:rect l="0" t="0" r="r" b="b"/>
              <a:pathLst>
                <a:path w="151" h="124">
                  <a:moveTo>
                    <a:pt x="81" y="0"/>
                  </a:moveTo>
                  <a:cubicBezTo>
                    <a:pt x="98" y="27"/>
                    <a:pt x="121" y="33"/>
                    <a:pt x="150" y="23"/>
                  </a:cubicBezTo>
                  <a:cubicBezTo>
                    <a:pt x="139" y="113"/>
                    <a:pt x="66" y="111"/>
                    <a:pt x="0" y="123"/>
                  </a:cubicBezTo>
                  <a:cubicBezTo>
                    <a:pt x="40" y="90"/>
                    <a:pt x="31" y="27"/>
                    <a:pt x="81" y="0"/>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02" name="Forme libre 2501"/>
            <p:cNvSpPr>
              <a:spLocks noChangeArrowheads="1"/>
            </p:cNvSpPr>
            <p:nvPr userDrawn="1"/>
          </p:nvSpPr>
          <p:spPr bwMode="auto">
            <a:xfrm>
              <a:off x="2389188" y="5594350"/>
              <a:ext cx="193675" cy="384175"/>
            </a:xfrm>
            <a:custGeom>
              <a:avLst/>
              <a:gdLst>
                <a:gd name="T0" fmla="*/ 512 w 539"/>
                <a:gd name="T1" fmla="*/ 977 h 1068"/>
                <a:gd name="T2" fmla="*/ 538 w 539"/>
                <a:gd name="T3" fmla="*/ 1067 h 1068"/>
                <a:gd name="T4" fmla="*/ 471 w 539"/>
                <a:gd name="T5" fmla="*/ 982 h 1068"/>
                <a:gd name="T6" fmla="*/ 212 w 539"/>
                <a:gd name="T7" fmla="*/ 386 h 1068"/>
                <a:gd name="T8" fmla="*/ 80 w 539"/>
                <a:gd name="T9" fmla="*/ 151 h 1068"/>
                <a:gd name="T10" fmla="*/ 66 w 539"/>
                <a:gd name="T11" fmla="*/ 149 h 1068"/>
                <a:gd name="T12" fmla="*/ 32 w 539"/>
                <a:gd name="T13" fmla="*/ 128 h 1068"/>
                <a:gd name="T14" fmla="*/ 18 w 539"/>
                <a:gd name="T15" fmla="*/ 105 h 1068"/>
                <a:gd name="T16" fmla="*/ 2 w 539"/>
                <a:gd name="T17" fmla="*/ 65 h 1068"/>
                <a:gd name="T18" fmla="*/ 3 w 539"/>
                <a:gd name="T19" fmla="*/ 35 h 1068"/>
                <a:gd name="T20" fmla="*/ 52 w 539"/>
                <a:gd name="T21" fmla="*/ 0 h 1068"/>
                <a:gd name="T22" fmla="*/ 106 w 539"/>
                <a:gd name="T23" fmla="*/ 32 h 1068"/>
                <a:gd name="T24" fmla="*/ 133 w 539"/>
                <a:gd name="T25" fmla="*/ 70 h 1068"/>
                <a:gd name="T26" fmla="*/ 162 w 539"/>
                <a:gd name="T27" fmla="*/ 125 h 1068"/>
                <a:gd name="T28" fmla="*/ 280 w 539"/>
                <a:gd name="T29" fmla="*/ 333 h 1068"/>
                <a:gd name="T30" fmla="*/ 486 w 539"/>
                <a:gd name="T31" fmla="*/ 786 h 1068"/>
                <a:gd name="T32" fmla="*/ 512 w 539"/>
                <a:gd name="T33" fmla="*/ 977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9" h="1068">
                  <a:moveTo>
                    <a:pt x="512" y="977"/>
                  </a:moveTo>
                  <a:cubicBezTo>
                    <a:pt x="521" y="1008"/>
                    <a:pt x="529" y="1038"/>
                    <a:pt x="538" y="1067"/>
                  </a:cubicBezTo>
                  <a:cubicBezTo>
                    <a:pt x="492" y="1058"/>
                    <a:pt x="487" y="1014"/>
                    <a:pt x="471" y="982"/>
                  </a:cubicBezTo>
                  <a:cubicBezTo>
                    <a:pt x="368" y="791"/>
                    <a:pt x="304" y="582"/>
                    <a:pt x="212" y="386"/>
                  </a:cubicBezTo>
                  <a:cubicBezTo>
                    <a:pt x="174" y="304"/>
                    <a:pt x="150" y="214"/>
                    <a:pt x="80" y="151"/>
                  </a:cubicBezTo>
                  <a:cubicBezTo>
                    <a:pt x="75" y="151"/>
                    <a:pt x="70" y="149"/>
                    <a:pt x="66" y="149"/>
                  </a:cubicBezTo>
                  <a:cubicBezTo>
                    <a:pt x="52" y="145"/>
                    <a:pt x="43" y="137"/>
                    <a:pt x="32" y="128"/>
                  </a:cubicBezTo>
                  <a:cubicBezTo>
                    <a:pt x="26" y="120"/>
                    <a:pt x="22" y="113"/>
                    <a:pt x="18" y="105"/>
                  </a:cubicBezTo>
                  <a:cubicBezTo>
                    <a:pt x="12" y="93"/>
                    <a:pt x="5" y="79"/>
                    <a:pt x="2" y="65"/>
                  </a:cubicBezTo>
                  <a:cubicBezTo>
                    <a:pt x="0" y="55"/>
                    <a:pt x="2" y="46"/>
                    <a:pt x="3" y="35"/>
                  </a:cubicBezTo>
                  <a:cubicBezTo>
                    <a:pt x="12" y="13"/>
                    <a:pt x="28" y="1"/>
                    <a:pt x="52" y="0"/>
                  </a:cubicBezTo>
                  <a:cubicBezTo>
                    <a:pt x="75" y="1"/>
                    <a:pt x="90" y="15"/>
                    <a:pt x="106" y="32"/>
                  </a:cubicBezTo>
                  <a:cubicBezTo>
                    <a:pt x="115" y="44"/>
                    <a:pt x="124" y="56"/>
                    <a:pt x="133" y="70"/>
                  </a:cubicBezTo>
                  <a:cubicBezTo>
                    <a:pt x="144" y="87"/>
                    <a:pt x="154" y="105"/>
                    <a:pt x="162" y="125"/>
                  </a:cubicBezTo>
                  <a:cubicBezTo>
                    <a:pt x="193" y="198"/>
                    <a:pt x="251" y="258"/>
                    <a:pt x="280" y="333"/>
                  </a:cubicBezTo>
                  <a:cubicBezTo>
                    <a:pt x="356" y="481"/>
                    <a:pt x="414" y="637"/>
                    <a:pt x="486" y="786"/>
                  </a:cubicBezTo>
                  <a:cubicBezTo>
                    <a:pt x="516" y="847"/>
                    <a:pt x="504" y="911"/>
                    <a:pt x="512" y="977"/>
                  </a:cubicBezTo>
                </a:path>
              </a:pathLst>
            </a:custGeom>
            <a:solidFill>
              <a:srgbClr val="E8E8E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03" name="Forme libre 2502"/>
            <p:cNvSpPr>
              <a:spLocks noChangeArrowheads="1"/>
            </p:cNvSpPr>
            <p:nvPr userDrawn="1"/>
          </p:nvSpPr>
          <p:spPr bwMode="auto">
            <a:xfrm>
              <a:off x="2193925" y="5383213"/>
              <a:ext cx="225425" cy="282575"/>
            </a:xfrm>
            <a:custGeom>
              <a:avLst/>
              <a:gdLst>
                <a:gd name="T0" fmla="*/ 0 w 624"/>
                <a:gd name="T1" fmla="*/ 8 h 783"/>
                <a:gd name="T2" fmla="*/ 48 w 624"/>
                <a:gd name="T3" fmla="*/ 9 h 783"/>
                <a:gd name="T4" fmla="*/ 61 w 624"/>
                <a:gd name="T5" fmla="*/ 6 h 783"/>
                <a:gd name="T6" fmla="*/ 85 w 624"/>
                <a:gd name="T7" fmla="*/ 0 h 783"/>
                <a:gd name="T8" fmla="*/ 109 w 624"/>
                <a:gd name="T9" fmla="*/ 5 h 783"/>
                <a:gd name="T10" fmla="*/ 131 w 624"/>
                <a:gd name="T11" fmla="*/ 19 h 783"/>
                <a:gd name="T12" fmla="*/ 151 w 624"/>
                <a:gd name="T13" fmla="*/ 34 h 783"/>
                <a:gd name="T14" fmla="*/ 172 w 624"/>
                <a:gd name="T15" fmla="*/ 49 h 783"/>
                <a:gd name="T16" fmla="*/ 183 w 624"/>
                <a:gd name="T17" fmla="*/ 57 h 783"/>
                <a:gd name="T18" fmla="*/ 206 w 624"/>
                <a:gd name="T19" fmla="*/ 72 h 783"/>
                <a:gd name="T20" fmla="*/ 282 w 624"/>
                <a:gd name="T21" fmla="*/ 136 h 783"/>
                <a:gd name="T22" fmla="*/ 302 w 624"/>
                <a:gd name="T23" fmla="*/ 158 h 783"/>
                <a:gd name="T24" fmla="*/ 398 w 624"/>
                <a:gd name="T25" fmla="*/ 295 h 783"/>
                <a:gd name="T26" fmla="*/ 574 w 624"/>
                <a:gd name="T27" fmla="*/ 649 h 783"/>
                <a:gd name="T28" fmla="*/ 574 w 624"/>
                <a:gd name="T29" fmla="*/ 649 h 783"/>
                <a:gd name="T30" fmla="*/ 598 w 624"/>
                <a:gd name="T31" fmla="*/ 694 h 783"/>
                <a:gd name="T32" fmla="*/ 598 w 624"/>
                <a:gd name="T33" fmla="*/ 694 h 783"/>
                <a:gd name="T34" fmla="*/ 623 w 624"/>
                <a:gd name="T35" fmla="*/ 738 h 783"/>
                <a:gd name="T36" fmla="*/ 623 w 624"/>
                <a:gd name="T37" fmla="*/ 738 h 783"/>
                <a:gd name="T38" fmla="*/ 600 w 624"/>
                <a:gd name="T39" fmla="*/ 782 h 783"/>
                <a:gd name="T40" fmla="*/ 471 w 624"/>
                <a:gd name="T41" fmla="*/ 648 h 783"/>
                <a:gd name="T42" fmla="*/ 219 w 624"/>
                <a:gd name="T43" fmla="*/ 327 h 783"/>
                <a:gd name="T44" fmla="*/ 0 w 624"/>
                <a:gd name="T45" fmla="*/ 8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4" h="783">
                  <a:moveTo>
                    <a:pt x="0" y="8"/>
                  </a:moveTo>
                  <a:cubicBezTo>
                    <a:pt x="16" y="8"/>
                    <a:pt x="32" y="9"/>
                    <a:pt x="48" y="9"/>
                  </a:cubicBezTo>
                  <a:cubicBezTo>
                    <a:pt x="53" y="8"/>
                    <a:pt x="56" y="6"/>
                    <a:pt x="61" y="6"/>
                  </a:cubicBezTo>
                  <a:cubicBezTo>
                    <a:pt x="68" y="3"/>
                    <a:pt x="76" y="2"/>
                    <a:pt x="85" y="0"/>
                  </a:cubicBezTo>
                  <a:cubicBezTo>
                    <a:pt x="94" y="0"/>
                    <a:pt x="102" y="2"/>
                    <a:pt x="109" y="5"/>
                  </a:cubicBezTo>
                  <a:cubicBezTo>
                    <a:pt x="117" y="9"/>
                    <a:pt x="125" y="14"/>
                    <a:pt x="131" y="19"/>
                  </a:cubicBezTo>
                  <a:cubicBezTo>
                    <a:pt x="138" y="23"/>
                    <a:pt x="145" y="29"/>
                    <a:pt x="151" y="34"/>
                  </a:cubicBezTo>
                  <a:cubicBezTo>
                    <a:pt x="158" y="38"/>
                    <a:pt x="164" y="45"/>
                    <a:pt x="172" y="49"/>
                  </a:cubicBezTo>
                  <a:cubicBezTo>
                    <a:pt x="175" y="52"/>
                    <a:pt x="180" y="54"/>
                    <a:pt x="183" y="57"/>
                  </a:cubicBezTo>
                  <a:cubicBezTo>
                    <a:pt x="190" y="61"/>
                    <a:pt x="198" y="67"/>
                    <a:pt x="206" y="72"/>
                  </a:cubicBezTo>
                  <a:cubicBezTo>
                    <a:pt x="232" y="92"/>
                    <a:pt x="259" y="112"/>
                    <a:pt x="282" y="136"/>
                  </a:cubicBezTo>
                  <a:cubicBezTo>
                    <a:pt x="288" y="144"/>
                    <a:pt x="296" y="151"/>
                    <a:pt x="302" y="158"/>
                  </a:cubicBezTo>
                  <a:cubicBezTo>
                    <a:pt x="342" y="197"/>
                    <a:pt x="363" y="252"/>
                    <a:pt x="398" y="295"/>
                  </a:cubicBezTo>
                  <a:cubicBezTo>
                    <a:pt x="465" y="410"/>
                    <a:pt x="540" y="519"/>
                    <a:pt x="574" y="649"/>
                  </a:cubicBezTo>
                  <a:lnTo>
                    <a:pt x="574" y="649"/>
                  </a:lnTo>
                  <a:cubicBezTo>
                    <a:pt x="589" y="660"/>
                    <a:pt x="584" y="683"/>
                    <a:pt x="598" y="694"/>
                  </a:cubicBezTo>
                  <a:lnTo>
                    <a:pt x="598" y="694"/>
                  </a:lnTo>
                  <a:cubicBezTo>
                    <a:pt x="612" y="706"/>
                    <a:pt x="606" y="727"/>
                    <a:pt x="623" y="738"/>
                  </a:cubicBezTo>
                  <a:lnTo>
                    <a:pt x="623" y="738"/>
                  </a:lnTo>
                  <a:cubicBezTo>
                    <a:pt x="615" y="753"/>
                    <a:pt x="607" y="768"/>
                    <a:pt x="600" y="782"/>
                  </a:cubicBezTo>
                  <a:cubicBezTo>
                    <a:pt x="522" y="771"/>
                    <a:pt x="510" y="697"/>
                    <a:pt x="471" y="648"/>
                  </a:cubicBezTo>
                  <a:cubicBezTo>
                    <a:pt x="386" y="541"/>
                    <a:pt x="328" y="414"/>
                    <a:pt x="219" y="327"/>
                  </a:cubicBezTo>
                  <a:cubicBezTo>
                    <a:pt x="149" y="220"/>
                    <a:pt x="30" y="144"/>
                    <a:pt x="0" y="8"/>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04" name="Forme libre 2503"/>
            <p:cNvSpPr>
              <a:spLocks noChangeArrowheads="1"/>
            </p:cNvSpPr>
            <p:nvPr userDrawn="1"/>
          </p:nvSpPr>
          <p:spPr bwMode="auto">
            <a:xfrm>
              <a:off x="2374900" y="5710238"/>
              <a:ext cx="146050" cy="314325"/>
            </a:xfrm>
            <a:custGeom>
              <a:avLst/>
              <a:gdLst>
                <a:gd name="T0" fmla="*/ 362 w 405"/>
                <a:gd name="T1" fmla="*/ 865 h 875"/>
                <a:gd name="T2" fmla="*/ 254 w 405"/>
                <a:gd name="T3" fmla="*/ 601 h 875"/>
                <a:gd name="T4" fmla="*/ 42 w 405"/>
                <a:gd name="T5" fmla="*/ 120 h 875"/>
                <a:gd name="T6" fmla="*/ 0 w 405"/>
                <a:gd name="T7" fmla="*/ 14 h 875"/>
                <a:gd name="T8" fmla="*/ 141 w 405"/>
                <a:gd name="T9" fmla="*/ 149 h 875"/>
                <a:gd name="T10" fmla="*/ 162 w 405"/>
                <a:gd name="T11" fmla="*/ 223 h 875"/>
                <a:gd name="T12" fmla="*/ 217 w 405"/>
                <a:gd name="T13" fmla="*/ 361 h 875"/>
                <a:gd name="T14" fmla="*/ 277 w 405"/>
                <a:gd name="T15" fmla="*/ 518 h 875"/>
                <a:gd name="T16" fmla="*/ 275 w 405"/>
                <a:gd name="T17" fmla="*/ 517 h 875"/>
                <a:gd name="T18" fmla="*/ 352 w 405"/>
                <a:gd name="T19" fmla="*/ 698 h 875"/>
                <a:gd name="T20" fmla="*/ 391 w 405"/>
                <a:gd name="T21" fmla="*/ 839 h 875"/>
                <a:gd name="T22" fmla="*/ 391 w 405"/>
                <a:gd name="T23" fmla="*/ 837 h 875"/>
                <a:gd name="T24" fmla="*/ 394 w 405"/>
                <a:gd name="T25" fmla="*/ 866 h 875"/>
                <a:gd name="T26" fmla="*/ 362 w 405"/>
                <a:gd name="T27" fmla="*/ 865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5" h="875">
                  <a:moveTo>
                    <a:pt x="362" y="865"/>
                  </a:moveTo>
                  <a:cubicBezTo>
                    <a:pt x="326" y="776"/>
                    <a:pt x="289" y="689"/>
                    <a:pt x="254" y="601"/>
                  </a:cubicBezTo>
                  <a:cubicBezTo>
                    <a:pt x="190" y="437"/>
                    <a:pt x="120" y="277"/>
                    <a:pt x="42" y="120"/>
                  </a:cubicBezTo>
                  <a:cubicBezTo>
                    <a:pt x="25" y="86"/>
                    <a:pt x="0" y="55"/>
                    <a:pt x="0" y="14"/>
                  </a:cubicBezTo>
                  <a:cubicBezTo>
                    <a:pt x="104" y="0"/>
                    <a:pt x="120" y="78"/>
                    <a:pt x="141" y="149"/>
                  </a:cubicBezTo>
                  <a:cubicBezTo>
                    <a:pt x="149" y="173"/>
                    <a:pt x="155" y="199"/>
                    <a:pt x="162" y="223"/>
                  </a:cubicBezTo>
                  <a:cubicBezTo>
                    <a:pt x="159" y="278"/>
                    <a:pt x="199" y="315"/>
                    <a:pt x="217" y="361"/>
                  </a:cubicBezTo>
                  <a:cubicBezTo>
                    <a:pt x="222" y="419"/>
                    <a:pt x="262" y="463"/>
                    <a:pt x="277" y="518"/>
                  </a:cubicBezTo>
                  <a:lnTo>
                    <a:pt x="275" y="517"/>
                  </a:lnTo>
                  <a:cubicBezTo>
                    <a:pt x="306" y="575"/>
                    <a:pt x="312" y="643"/>
                    <a:pt x="352" y="698"/>
                  </a:cubicBezTo>
                  <a:cubicBezTo>
                    <a:pt x="364" y="746"/>
                    <a:pt x="376" y="793"/>
                    <a:pt x="391" y="839"/>
                  </a:cubicBezTo>
                  <a:lnTo>
                    <a:pt x="391" y="837"/>
                  </a:lnTo>
                  <a:cubicBezTo>
                    <a:pt x="402" y="846"/>
                    <a:pt x="404" y="856"/>
                    <a:pt x="394" y="866"/>
                  </a:cubicBezTo>
                  <a:cubicBezTo>
                    <a:pt x="384" y="874"/>
                    <a:pt x="373" y="874"/>
                    <a:pt x="362" y="865"/>
                  </a:cubicBezTo>
                </a:path>
              </a:pathLst>
            </a:custGeom>
            <a:solidFill>
              <a:schemeClr val="accent5">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05" name="Forme libre 2504"/>
            <p:cNvSpPr>
              <a:spLocks noChangeArrowheads="1"/>
            </p:cNvSpPr>
            <p:nvPr userDrawn="1"/>
          </p:nvSpPr>
          <p:spPr bwMode="auto">
            <a:xfrm>
              <a:off x="2425700" y="5719763"/>
              <a:ext cx="117475" cy="269875"/>
            </a:xfrm>
            <a:custGeom>
              <a:avLst/>
              <a:gdLst>
                <a:gd name="T0" fmla="*/ 43 w 328"/>
                <a:gd name="T1" fmla="*/ 15 h 751"/>
                <a:gd name="T2" fmla="*/ 327 w 328"/>
                <a:gd name="T3" fmla="*/ 750 h 751"/>
                <a:gd name="T4" fmla="*/ 153 w 328"/>
                <a:gd name="T5" fmla="*/ 369 h 751"/>
                <a:gd name="T6" fmla="*/ 20 w 328"/>
                <a:gd name="T7" fmla="*/ 81 h 751"/>
                <a:gd name="T8" fmla="*/ 8 w 328"/>
                <a:gd name="T9" fmla="*/ 70 h 751"/>
                <a:gd name="T10" fmla="*/ 0 w 328"/>
                <a:gd name="T11" fmla="*/ 41 h 751"/>
                <a:gd name="T12" fmla="*/ 43 w 328"/>
                <a:gd name="T13" fmla="*/ 15 h 751"/>
              </a:gdLst>
              <a:ahLst/>
              <a:cxnLst>
                <a:cxn ang="0">
                  <a:pos x="T0" y="T1"/>
                </a:cxn>
                <a:cxn ang="0">
                  <a:pos x="T2" y="T3"/>
                </a:cxn>
                <a:cxn ang="0">
                  <a:pos x="T4" y="T5"/>
                </a:cxn>
                <a:cxn ang="0">
                  <a:pos x="T6" y="T7"/>
                </a:cxn>
                <a:cxn ang="0">
                  <a:pos x="T8" y="T9"/>
                </a:cxn>
                <a:cxn ang="0">
                  <a:pos x="T10" y="T11"/>
                </a:cxn>
                <a:cxn ang="0">
                  <a:pos x="T12" y="T13"/>
                </a:cxn>
              </a:cxnLst>
              <a:rect l="0" t="0" r="r" b="b"/>
              <a:pathLst>
                <a:path w="328" h="751">
                  <a:moveTo>
                    <a:pt x="43" y="15"/>
                  </a:moveTo>
                  <a:cubicBezTo>
                    <a:pt x="162" y="250"/>
                    <a:pt x="270" y="490"/>
                    <a:pt x="327" y="750"/>
                  </a:cubicBezTo>
                  <a:cubicBezTo>
                    <a:pt x="250" y="631"/>
                    <a:pt x="208" y="498"/>
                    <a:pt x="153" y="369"/>
                  </a:cubicBezTo>
                  <a:cubicBezTo>
                    <a:pt x="111" y="272"/>
                    <a:pt x="78" y="171"/>
                    <a:pt x="20" y="81"/>
                  </a:cubicBezTo>
                  <a:cubicBezTo>
                    <a:pt x="15" y="78"/>
                    <a:pt x="12" y="75"/>
                    <a:pt x="8" y="70"/>
                  </a:cubicBezTo>
                  <a:cubicBezTo>
                    <a:pt x="3" y="61"/>
                    <a:pt x="0" y="52"/>
                    <a:pt x="0" y="41"/>
                  </a:cubicBezTo>
                  <a:cubicBezTo>
                    <a:pt x="9" y="21"/>
                    <a:pt x="14" y="0"/>
                    <a:pt x="43" y="15"/>
                  </a:cubicBezTo>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06" name="Forme libre 2505"/>
            <p:cNvSpPr>
              <a:spLocks noChangeArrowheads="1"/>
            </p:cNvSpPr>
            <p:nvPr userDrawn="1"/>
          </p:nvSpPr>
          <p:spPr bwMode="auto">
            <a:xfrm>
              <a:off x="2371725" y="5670550"/>
              <a:ext cx="61913" cy="93663"/>
            </a:xfrm>
            <a:custGeom>
              <a:avLst/>
              <a:gdLst>
                <a:gd name="T0" fmla="*/ 149 w 170"/>
                <a:gd name="T1" fmla="*/ 260 h 261"/>
                <a:gd name="T2" fmla="*/ 10 w 170"/>
                <a:gd name="T3" fmla="*/ 127 h 261"/>
                <a:gd name="T4" fmla="*/ 1 w 170"/>
                <a:gd name="T5" fmla="*/ 95 h 261"/>
                <a:gd name="T6" fmla="*/ 55 w 170"/>
                <a:gd name="T7" fmla="*/ 0 h 261"/>
                <a:gd name="T8" fmla="*/ 160 w 170"/>
                <a:gd name="T9" fmla="*/ 171 h 261"/>
                <a:gd name="T10" fmla="*/ 169 w 170"/>
                <a:gd name="T11" fmla="*/ 217 h 261"/>
                <a:gd name="T12" fmla="*/ 169 w 170"/>
                <a:gd name="T13" fmla="*/ 219 h 261"/>
                <a:gd name="T14" fmla="*/ 149 w 170"/>
                <a:gd name="T15" fmla="*/ 260 h 261"/>
                <a:gd name="T16" fmla="*/ 9 w 170"/>
                <a:gd name="T17" fmla="*/ 126 h 261"/>
                <a:gd name="T18" fmla="*/ 11 w 170"/>
                <a:gd name="T19" fmla="*/ 127 h 261"/>
                <a:gd name="T20" fmla="*/ 10 w 170"/>
                <a:gd name="T21" fmla="*/ 127 h 261"/>
                <a:gd name="T22" fmla="*/ 9 w 170"/>
                <a:gd name="T23" fmla="*/ 12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261">
                  <a:moveTo>
                    <a:pt x="149" y="260"/>
                  </a:moveTo>
                  <a:cubicBezTo>
                    <a:pt x="90" y="228"/>
                    <a:pt x="60" y="168"/>
                    <a:pt x="10" y="127"/>
                  </a:cubicBezTo>
                  <a:cubicBezTo>
                    <a:pt x="4" y="118"/>
                    <a:pt x="1" y="107"/>
                    <a:pt x="1" y="95"/>
                  </a:cubicBezTo>
                  <a:cubicBezTo>
                    <a:pt x="0" y="54"/>
                    <a:pt x="3" y="13"/>
                    <a:pt x="55" y="0"/>
                  </a:cubicBezTo>
                  <a:cubicBezTo>
                    <a:pt x="128" y="34"/>
                    <a:pt x="140" y="106"/>
                    <a:pt x="160" y="171"/>
                  </a:cubicBezTo>
                  <a:cubicBezTo>
                    <a:pt x="160" y="187"/>
                    <a:pt x="159" y="204"/>
                    <a:pt x="169" y="217"/>
                  </a:cubicBezTo>
                  <a:lnTo>
                    <a:pt x="169" y="219"/>
                  </a:lnTo>
                  <a:cubicBezTo>
                    <a:pt x="162" y="233"/>
                    <a:pt x="156" y="246"/>
                    <a:pt x="149" y="260"/>
                  </a:cubicBezTo>
                  <a:close/>
                  <a:moveTo>
                    <a:pt x="9" y="126"/>
                  </a:moveTo>
                  <a:lnTo>
                    <a:pt x="11" y="127"/>
                  </a:lnTo>
                  <a:cubicBezTo>
                    <a:pt x="10" y="127"/>
                    <a:pt x="10" y="127"/>
                    <a:pt x="10" y="127"/>
                  </a:cubicBezTo>
                  <a:cubicBezTo>
                    <a:pt x="10" y="126"/>
                    <a:pt x="9" y="126"/>
                    <a:pt x="9" y="126"/>
                  </a:cubicBezTo>
                  <a:close/>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07" name="Forme libre 2506"/>
            <p:cNvSpPr>
              <a:spLocks noChangeArrowheads="1"/>
            </p:cNvSpPr>
            <p:nvPr userDrawn="1"/>
          </p:nvSpPr>
          <p:spPr bwMode="auto">
            <a:xfrm>
              <a:off x="2357438" y="5607050"/>
              <a:ext cx="84137" cy="138113"/>
            </a:xfrm>
            <a:custGeom>
              <a:avLst/>
              <a:gdLst>
                <a:gd name="T0" fmla="*/ 190 w 234"/>
                <a:gd name="T1" fmla="*/ 370 h 382"/>
                <a:gd name="T2" fmla="*/ 97 w 234"/>
                <a:gd name="T3" fmla="*/ 188 h 382"/>
                <a:gd name="T4" fmla="*/ 82 w 234"/>
                <a:gd name="T5" fmla="*/ 184 h 382"/>
                <a:gd name="T6" fmla="*/ 44 w 234"/>
                <a:gd name="T7" fmla="*/ 153 h 382"/>
                <a:gd name="T8" fmla="*/ 1 w 234"/>
                <a:gd name="T9" fmla="*/ 45 h 382"/>
                <a:gd name="T10" fmla="*/ 48 w 234"/>
                <a:gd name="T11" fmla="*/ 8 h 382"/>
                <a:gd name="T12" fmla="*/ 145 w 234"/>
                <a:gd name="T13" fmla="*/ 162 h 382"/>
                <a:gd name="T14" fmla="*/ 233 w 234"/>
                <a:gd name="T15" fmla="*/ 329 h 382"/>
                <a:gd name="T16" fmla="*/ 212 w 234"/>
                <a:gd name="T17" fmla="*/ 370 h 382"/>
                <a:gd name="T18" fmla="*/ 190 w 234"/>
                <a:gd name="T19" fmla="*/ 37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4" h="382">
                  <a:moveTo>
                    <a:pt x="190" y="370"/>
                  </a:moveTo>
                  <a:cubicBezTo>
                    <a:pt x="169" y="304"/>
                    <a:pt x="140" y="243"/>
                    <a:pt x="97" y="188"/>
                  </a:cubicBezTo>
                  <a:cubicBezTo>
                    <a:pt x="93" y="187"/>
                    <a:pt x="87" y="185"/>
                    <a:pt x="82" y="184"/>
                  </a:cubicBezTo>
                  <a:cubicBezTo>
                    <a:pt x="67" y="176"/>
                    <a:pt x="55" y="165"/>
                    <a:pt x="44" y="153"/>
                  </a:cubicBezTo>
                  <a:cubicBezTo>
                    <a:pt x="23" y="119"/>
                    <a:pt x="0" y="87"/>
                    <a:pt x="1" y="45"/>
                  </a:cubicBezTo>
                  <a:cubicBezTo>
                    <a:pt x="9" y="22"/>
                    <a:pt x="18" y="0"/>
                    <a:pt x="48" y="8"/>
                  </a:cubicBezTo>
                  <a:cubicBezTo>
                    <a:pt x="81" y="60"/>
                    <a:pt x="113" y="110"/>
                    <a:pt x="145" y="162"/>
                  </a:cubicBezTo>
                  <a:cubicBezTo>
                    <a:pt x="174" y="217"/>
                    <a:pt x="204" y="274"/>
                    <a:pt x="233" y="329"/>
                  </a:cubicBezTo>
                  <a:cubicBezTo>
                    <a:pt x="226" y="342"/>
                    <a:pt x="219" y="356"/>
                    <a:pt x="212" y="370"/>
                  </a:cubicBezTo>
                  <a:cubicBezTo>
                    <a:pt x="203" y="381"/>
                    <a:pt x="197" y="379"/>
                    <a:pt x="190" y="370"/>
                  </a:cubicBezTo>
                </a:path>
              </a:pathLst>
            </a:custGeom>
            <a:solidFill>
              <a:srgbClr val="D1D1D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08" name="Forme libre 2507"/>
            <p:cNvSpPr>
              <a:spLocks noChangeArrowheads="1"/>
            </p:cNvSpPr>
            <p:nvPr userDrawn="1"/>
          </p:nvSpPr>
          <p:spPr bwMode="auto">
            <a:xfrm>
              <a:off x="2474913" y="5897563"/>
              <a:ext cx="31750" cy="73025"/>
            </a:xfrm>
            <a:custGeom>
              <a:avLst/>
              <a:gdLst>
                <a:gd name="T0" fmla="*/ 66 w 86"/>
                <a:gd name="T1" fmla="*/ 185 h 203"/>
                <a:gd name="T2" fmla="*/ 0 w 86"/>
                <a:gd name="T3" fmla="*/ 0 h 203"/>
                <a:gd name="T4" fmla="*/ 85 w 86"/>
                <a:gd name="T5" fmla="*/ 186 h 203"/>
                <a:gd name="T6" fmla="*/ 66 w 86"/>
                <a:gd name="T7" fmla="*/ 185 h 203"/>
              </a:gdLst>
              <a:ahLst/>
              <a:cxnLst>
                <a:cxn ang="0">
                  <a:pos x="T0" y="T1"/>
                </a:cxn>
                <a:cxn ang="0">
                  <a:pos x="T2" y="T3"/>
                </a:cxn>
                <a:cxn ang="0">
                  <a:pos x="T4" y="T5"/>
                </a:cxn>
                <a:cxn ang="0">
                  <a:pos x="T6" y="T7"/>
                </a:cxn>
              </a:cxnLst>
              <a:rect l="0" t="0" r="r" b="b"/>
              <a:pathLst>
                <a:path w="86" h="203">
                  <a:moveTo>
                    <a:pt x="66" y="185"/>
                  </a:moveTo>
                  <a:cubicBezTo>
                    <a:pt x="29" y="128"/>
                    <a:pt x="8" y="67"/>
                    <a:pt x="0" y="0"/>
                  </a:cubicBezTo>
                  <a:cubicBezTo>
                    <a:pt x="46" y="54"/>
                    <a:pt x="58" y="124"/>
                    <a:pt x="85" y="186"/>
                  </a:cubicBezTo>
                  <a:cubicBezTo>
                    <a:pt x="79" y="202"/>
                    <a:pt x="72" y="202"/>
                    <a:pt x="66" y="185"/>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09" name="Forme libre 2508"/>
            <p:cNvSpPr>
              <a:spLocks noChangeArrowheads="1"/>
            </p:cNvSpPr>
            <p:nvPr userDrawn="1"/>
          </p:nvSpPr>
          <p:spPr bwMode="auto">
            <a:xfrm>
              <a:off x="2424113" y="5791200"/>
              <a:ext cx="33337" cy="57150"/>
            </a:xfrm>
            <a:custGeom>
              <a:avLst/>
              <a:gdLst>
                <a:gd name="T0" fmla="*/ 66 w 91"/>
                <a:gd name="T1" fmla="*/ 136 h 157"/>
                <a:gd name="T2" fmla="*/ 28 w 91"/>
                <a:gd name="T3" fmla="*/ 0 h 157"/>
                <a:gd name="T4" fmla="*/ 90 w 91"/>
                <a:gd name="T5" fmla="*/ 134 h 157"/>
                <a:gd name="T6" fmla="*/ 66 w 91"/>
                <a:gd name="T7" fmla="*/ 136 h 157"/>
              </a:gdLst>
              <a:ahLst/>
              <a:cxnLst>
                <a:cxn ang="0">
                  <a:pos x="T0" y="T1"/>
                </a:cxn>
                <a:cxn ang="0">
                  <a:pos x="T2" y="T3"/>
                </a:cxn>
                <a:cxn ang="0">
                  <a:pos x="T4" y="T5"/>
                </a:cxn>
                <a:cxn ang="0">
                  <a:pos x="T6" y="T7"/>
                </a:cxn>
              </a:cxnLst>
              <a:rect l="0" t="0" r="r" b="b"/>
              <a:pathLst>
                <a:path w="91" h="157">
                  <a:moveTo>
                    <a:pt x="66" y="136"/>
                  </a:moveTo>
                  <a:cubicBezTo>
                    <a:pt x="46" y="93"/>
                    <a:pt x="0" y="56"/>
                    <a:pt x="28" y="0"/>
                  </a:cubicBezTo>
                  <a:cubicBezTo>
                    <a:pt x="49" y="44"/>
                    <a:pt x="69" y="90"/>
                    <a:pt x="90" y="134"/>
                  </a:cubicBezTo>
                  <a:cubicBezTo>
                    <a:pt x="83" y="154"/>
                    <a:pt x="75" y="156"/>
                    <a:pt x="66" y="136"/>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10" name="Forme libre 2509"/>
            <p:cNvSpPr>
              <a:spLocks noChangeArrowheads="1"/>
            </p:cNvSpPr>
            <p:nvPr userDrawn="1"/>
          </p:nvSpPr>
          <p:spPr bwMode="auto">
            <a:xfrm>
              <a:off x="2447925" y="5838825"/>
              <a:ext cx="26988" cy="58738"/>
            </a:xfrm>
            <a:custGeom>
              <a:avLst/>
              <a:gdLst>
                <a:gd name="T0" fmla="*/ 0 w 77"/>
                <a:gd name="T1" fmla="*/ 2 h 162"/>
                <a:gd name="T2" fmla="*/ 24 w 77"/>
                <a:gd name="T3" fmla="*/ 0 h 162"/>
                <a:gd name="T4" fmla="*/ 76 w 77"/>
                <a:gd name="T5" fmla="*/ 161 h 162"/>
                <a:gd name="T6" fmla="*/ 0 w 77"/>
                <a:gd name="T7" fmla="*/ 2 h 162"/>
              </a:gdLst>
              <a:ahLst/>
              <a:cxnLst>
                <a:cxn ang="0">
                  <a:pos x="T0" y="T1"/>
                </a:cxn>
                <a:cxn ang="0">
                  <a:pos x="T2" y="T3"/>
                </a:cxn>
                <a:cxn ang="0">
                  <a:pos x="T4" y="T5"/>
                </a:cxn>
                <a:cxn ang="0">
                  <a:pos x="T6" y="T7"/>
                </a:cxn>
              </a:cxnLst>
              <a:rect l="0" t="0" r="r" b="b"/>
              <a:pathLst>
                <a:path w="77" h="162">
                  <a:moveTo>
                    <a:pt x="0" y="2"/>
                  </a:moveTo>
                  <a:cubicBezTo>
                    <a:pt x="8" y="2"/>
                    <a:pt x="17" y="0"/>
                    <a:pt x="24" y="0"/>
                  </a:cubicBezTo>
                  <a:cubicBezTo>
                    <a:pt x="46" y="52"/>
                    <a:pt x="75" y="103"/>
                    <a:pt x="76" y="161"/>
                  </a:cubicBezTo>
                  <a:cubicBezTo>
                    <a:pt x="34" y="116"/>
                    <a:pt x="18" y="58"/>
                    <a:pt x="0" y="2"/>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11" name="Forme libre 2510"/>
            <p:cNvSpPr>
              <a:spLocks noChangeArrowheads="1"/>
            </p:cNvSpPr>
            <p:nvPr userDrawn="1"/>
          </p:nvSpPr>
          <p:spPr bwMode="auto">
            <a:xfrm>
              <a:off x="2498725" y="5962650"/>
              <a:ext cx="20638" cy="49213"/>
            </a:xfrm>
            <a:custGeom>
              <a:avLst/>
              <a:gdLst>
                <a:gd name="T0" fmla="*/ 0 w 56"/>
                <a:gd name="T1" fmla="*/ 0 h 138"/>
                <a:gd name="T2" fmla="*/ 21 w 56"/>
                <a:gd name="T3" fmla="*/ 1 h 138"/>
                <a:gd name="T4" fmla="*/ 50 w 56"/>
                <a:gd name="T5" fmla="*/ 137 h 138"/>
                <a:gd name="T6" fmla="*/ 0 w 56"/>
                <a:gd name="T7" fmla="*/ 0 h 138"/>
              </a:gdLst>
              <a:ahLst/>
              <a:cxnLst>
                <a:cxn ang="0">
                  <a:pos x="T0" y="T1"/>
                </a:cxn>
                <a:cxn ang="0">
                  <a:pos x="T2" y="T3"/>
                </a:cxn>
                <a:cxn ang="0">
                  <a:pos x="T4" y="T5"/>
                </a:cxn>
                <a:cxn ang="0">
                  <a:pos x="T6" y="T7"/>
                </a:cxn>
              </a:cxnLst>
              <a:rect l="0" t="0" r="r" b="b"/>
              <a:pathLst>
                <a:path w="56" h="138">
                  <a:moveTo>
                    <a:pt x="0" y="0"/>
                  </a:moveTo>
                  <a:cubicBezTo>
                    <a:pt x="7" y="0"/>
                    <a:pt x="13" y="1"/>
                    <a:pt x="21" y="1"/>
                  </a:cubicBezTo>
                  <a:cubicBezTo>
                    <a:pt x="38" y="46"/>
                    <a:pt x="55" y="90"/>
                    <a:pt x="50" y="137"/>
                  </a:cubicBezTo>
                  <a:cubicBezTo>
                    <a:pt x="18" y="98"/>
                    <a:pt x="9" y="49"/>
                    <a:pt x="0" y="0"/>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12" name="Forme libre 2511"/>
            <p:cNvSpPr>
              <a:spLocks noChangeArrowheads="1"/>
            </p:cNvSpPr>
            <p:nvPr userDrawn="1"/>
          </p:nvSpPr>
          <p:spPr bwMode="auto">
            <a:xfrm>
              <a:off x="2511425" y="6011863"/>
              <a:ext cx="14288" cy="25400"/>
            </a:xfrm>
            <a:custGeom>
              <a:avLst/>
              <a:gdLst>
                <a:gd name="T0" fmla="*/ 7 w 40"/>
                <a:gd name="T1" fmla="*/ 24 h 71"/>
                <a:gd name="T2" fmla="*/ 15 w 40"/>
                <a:gd name="T3" fmla="*/ 0 h 71"/>
                <a:gd name="T4" fmla="*/ 39 w 40"/>
                <a:gd name="T5" fmla="*/ 70 h 71"/>
                <a:gd name="T6" fmla="*/ 15 w 40"/>
                <a:gd name="T7" fmla="*/ 70 h 71"/>
                <a:gd name="T8" fmla="*/ 7 w 40"/>
                <a:gd name="T9" fmla="*/ 24 h 71"/>
              </a:gdLst>
              <a:ahLst/>
              <a:cxnLst>
                <a:cxn ang="0">
                  <a:pos x="T0" y="T1"/>
                </a:cxn>
                <a:cxn ang="0">
                  <a:pos x="T2" y="T3"/>
                </a:cxn>
                <a:cxn ang="0">
                  <a:pos x="T4" y="T5"/>
                </a:cxn>
                <a:cxn ang="0">
                  <a:pos x="T6" y="T7"/>
                </a:cxn>
                <a:cxn ang="0">
                  <a:pos x="T8" y="T9"/>
                </a:cxn>
              </a:cxnLst>
              <a:rect l="0" t="0" r="r" b="b"/>
              <a:pathLst>
                <a:path w="40" h="71">
                  <a:moveTo>
                    <a:pt x="7" y="24"/>
                  </a:moveTo>
                  <a:cubicBezTo>
                    <a:pt x="10" y="17"/>
                    <a:pt x="12" y="7"/>
                    <a:pt x="15" y="0"/>
                  </a:cubicBezTo>
                  <a:cubicBezTo>
                    <a:pt x="33" y="20"/>
                    <a:pt x="38" y="44"/>
                    <a:pt x="39" y="70"/>
                  </a:cubicBezTo>
                  <a:cubicBezTo>
                    <a:pt x="32" y="70"/>
                    <a:pt x="23" y="70"/>
                    <a:pt x="15" y="70"/>
                  </a:cubicBezTo>
                  <a:cubicBezTo>
                    <a:pt x="0" y="56"/>
                    <a:pt x="3" y="39"/>
                    <a:pt x="7" y="24"/>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13" name="Forme libre 2512"/>
            <p:cNvSpPr>
              <a:spLocks noChangeArrowheads="1"/>
            </p:cNvSpPr>
            <p:nvPr userDrawn="1"/>
          </p:nvSpPr>
          <p:spPr bwMode="auto">
            <a:xfrm>
              <a:off x="2784475" y="5535613"/>
              <a:ext cx="122238" cy="211137"/>
            </a:xfrm>
            <a:custGeom>
              <a:avLst/>
              <a:gdLst>
                <a:gd name="T0" fmla="*/ 239 w 341"/>
                <a:gd name="T1" fmla="*/ 0 h 586"/>
                <a:gd name="T2" fmla="*/ 333 w 341"/>
                <a:gd name="T3" fmla="*/ 274 h 586"/>
                <a:gd name="T4" fmla="*/ 340 w 341"/>
                <a:gd name="T5" fmla="*/ 290 h 586"/>
                <a:gd name="T6" fmla="*/ 339 w 341"/>
                <a:gd name="T7" fmla="*/ 300 h 586"/>
                <a:gd name="T8" fmla="*/ 239 w 341"/>
                <a:gd name="T9" fmla="*/ 469 h 586"/>
                <a:gd name="T10" fmla="*/ 114 w 341"/>
                <a:gd name="T11" fmla="*/ 585 h 586"/>
                <a:gd name="T12" fmla="*/ 30 w 341"/>
                <a:gd name="T13" fmla="*/ 391 h 586"/>
                <a:gd name="T14" fmla="*/ 100 w 341"/>
                <a:gd name="T15" fmla="*/ 315 h 586"/>
                <a:gd name="T16" fmla="*/ 102 w 341"/>
                <a:gd name="T17" fmla="*/ 258 h 586"/>
                <a:gd name="T18" fmla="*/ 239 w 341"/>
                <a:gd name="T19" fmla="*/ 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1" h="586">
                  <a:moveTo>
                    <a:pt x="239" y="0"/>
                  </a:moveTo>
                  <a:cubicBezTo>
                    <a:pt x="316" y="77"/>
                    <a:pt x="305" y="180"/>
                    <a:pt x="333" y="274"/>
                  </a:cubicBezTo>
                  <a:cubicBezTo>
                    <a:pt x="339" y="278"/>
                    <a:pt x="340" y="284"/>
                    <a:pt x="340" y="290"/>
                  </a:cubicBezTo>
                  <a:cubicBezTo>
                    <a:pt x="340" y="297"/>
                    <a:pt x="339" y="300"/>
                    <a:pt x="339" y="300"/>
                  </a:cubicBezTo>
                  <a:cubicBezTo>
                    <a:pt x="308" y="358"/>
                    <a:pt x="210" y="376"/>
                    <a:pt x="239" y="469"/>
                  </a:cubicBezTo>
                  <a:cubicBezTo>
                    <a:pt x="207" y="518"/>
                    <a:pt x="166" y="556"/>
                    <a:pt x="114" y="585"/>
                  </a:cubicBezTo>
                  <a:cubicBezTo>
                    <a:pt x="23" y="548"/>
                    <a:pt x="0" y="481"/>
                    <a:pt x="30" y="391"/>
                  </a:cubicBezTo>
                  <a:cubicBezTo>
                    <a:pt x="73" y="382"/>
                    <a:pt x="99" y="359"/>
                    <a:pt x="100" y="315"/>
                  </a:cubicBezTo>
                  <a:cubicBezTo>
                    <a:pt x="102" y="297"/>
                    <a:pt x="105" y="277"/>
                    <a:pt x="102" y="258"/>
                  </a:cubicBezTo>
                  <a:cubicBezTo>
                    <a:pt x="82" y="136"/>
                    <a:pt x="116" y="43"/>
                    <a:pt x="239" y="0"/>
                  </a:cubicBezTo>
                </a:path>
              </a:pathLst>
            </a:custGeom>
            <a:solidFill>
              <a:schemeClr val="accent1">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14" name="Forme libre 2513"/>
            <p:cNvSpPr>
              <a:spLocks noChangeArrowheads="1"/>
            </p:cNvSpPr>
            <p:nvPr userDrawn="1"/>
          </p:nvSpPr>
          <p:spPr bwMode="auto">
            <a:xfrm>
              <a:off x="2752725" y="5548313"/>
              <a:ext cx="87313" cy="230187"/>
            </a:xfrm>
            <a:custGeom>
              <a:avLst/>
              <a:gdLst>
                <a:gd name="T0" fmla="*/ 117 w 243"/>
                <a:gd name="T1" fmla="*/ 356 h 641"/>
                <a:gd name="T2" fmla="*/ 213 w 243"/>
                <a:gd name="T3" fmla="*/ 533 h 641"/>
                <a:gd name="T4" fmla="*/ 229 w 243"/>
                <a:gd name="T5" fmla="*/ 542 h 641"/>
                <a:gd name="T6" fmla="*/ 230 w 243"/>
                <a:gd name="T7" fmla="*/ 591 h 641"/>
                <a:gd name="T8" fmla="*/ 97 w 243"/>
                <a:gd name="T9" fmla="*/ 512 h 641"/>
                <a:gd name="T10" fmla="*/ 99 w 243"/>
                <a:gd name="T11" fmla="*/ 512 h 641"/>
                <a:gd name="T12" fmla="*/ 9 w 243"/>
                <a:gd name="T13" fmla="*/ 37 h 641"/>
                <a:gd name="T14" fmla="*/ 13 w 243"/>
                <a:gd name="T15" fmla="*/ 3 h 641"/>
                <a:gd name="T16" fmla="*/ 22 w 243"/>
                <a:gd name="T17" fmla="*/ 2 h 641"/>
                <a:gd name="T18" fmla="*/ 30 w 243"/>
                <a:gd name="T19" fmla="*/ 10 h 641"/>
                <a:gd name="T20" fmla="*/ 53 w 243"/>
                <a:gd name="T21" fmla="*/ 101 h 641"/>
                <a:gd name="T22" fmla="*/ 53 w 243"/>
                <a:gd name="T23" fmla="*/ 101 h 641"/>
                <a:gd name="T24" fmla="*/ 117 w 243"/>
                <a:gd name="T25" fmla="*/ 356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 h="641">
                  <a:moveTo>
                    <a:pt x="117" y="356"/>
                  </a:moveTo>
                  <a:cubicBezTo>
                    <a:pt x="137" y="422"/>
                    <a:pt x="140" y="497"/>
                    <a:pt x="213" y="533"/>
                  </a:cubicBezTo>
                  <a:cubicBezTo>
                    <a:pt x="218" y="536"/>
                    <a:pt x="223" y="539"/>
                    <a:pt x="229" y="542"/>
                  </a:cubicBezTo>
                  <a:cubicBezTo>
                    <a:pt x="241" y="558"/>
                    <a:pt x="242" y="575"/>
                    <a:pt x="230" y="591"/>
                  </a:cubicBezTo>
                  <a:cubicBezTo>
                    <a:pt x="142" y="640"/>
                    <a:pt x="137" y="546"/>
                    <a:pt x="97" y="512"/>
                  </a:cubicBezTo>
                  <a:lnTo>
                    <a:pt x="99" y="512"/>
                  </a:lnTo>
                  <a:cubicBezTo>
                    <a:pt x="64" y="355"/>
                    <a:pt x="0" y="202"/>
                    <a:pt x="9" y="37"/>
                  </a:cubicBezTo>
                  <a:cubicBezTo>
                    <a:pt x="9" y="26"/>
                    <a:pt x="10" y="14"/>
                    <a:pt x="13" y="3"/>
                  </a:cubicBezTo>
                  <a:cubicBezTo>
                    <a:pt x="13" y="2"/>
                    <a:pt x="19" y="0"/>
                    <a:pt x="22" y="2"/>
                  </a:cubicBezTo>
                  <a:cubicBezTo>
                    <a:pt x="26" y="3"/>
                    <a:pt x="29" y="6"/>
                    <a:pt x="30" y="10"/>
                  </a:cubicBezTo>
                  <a:cubicBezTo>
                    <a:pt x="55" y="36"/>
                    <a:pt x="27" y="75"/>
                    <a:pt x="53" y="101"/>
                  </a:cubicBezTo>
                  <a:lnTo>
                    <a:pt x="53" y="101"/>
                  </a:lnTo>
                  <a:cubicBezTo>
                    <a:pt x="108" y="176"/>
                    <a:pt x="110" y="266"/>
                    <a:pt x="117" y="356"/>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15" name="Forme libre 2514"/>
            <p:cNvSpPr>
              <a:spLocks noChangeArrowheads="1"/>
            </p:cNvSpPr>
            <p:nvPr userDrawn="1"/>
          </p:nvSpPr>
          <p:spPr bwMode="auto">
            <a:xfrm>
              <a:off x="2771775" y="5583238"/>
              <a:ext cx="44450" cy="92075"/>
            </a:xfrm>
            <a:custGeom>
              <a:avLst/>
              <a:gdLst>
                <a:gd name="T0" fmla="*/ 66 w 122"/>
                <a:gd name="T1" fmla="*/ 254 h 255"/>
                <a:gd name="T2" fmla="*/ 0 w 122"/>
                <a:gd name="T3" fmla="*/ 0 h 255"/>
                <a:gd name="T4" fmla="*/ 66 w 122"/>
                <a:gd name="T5" fmla="*/ 254 h 255"/>
              </a:gdLst>
              <a:ahLst/>
              <a:cxnLst>
                <a:cxn ang="0">
                  <a:pos x="T0" y="T1"/>
                </a:cxn>
                <a:cxn ang="0">
                  <a:pos x="T2" y="T3"/>
                </a:cxn>
                <a:cxn ang="0">
                  <a:pos x="T4" y="T5"/>
                </a:cxn>
              </a:cxnLst>
              <a:rect l="0" t="0" r="r" b="b"/>
              <a:pathLst>
                <a:path w="122" h="255">
                  <a:moveTo>
                    <a:pt x="66" y="254"/>
                  </a:moveTo>
                  <a:cubicBezTo>
                    <a:pt x="23" y="174"/>
                    <a:pt x="9" y="87"/>
                    <a:pt x="0" y="0"/>
                  </a:cubicBezTo>
                  <a:cubicBezTo>
                    <a:pt x="121" y="58"/>
                    <a:pt x="87" y="157"/>
                    <a:pt x="66" y="254"/>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16" name="Forme libre 2515"/>
            <p:cNvSpPr>
              <a:spLocks noChangeArrowheads="1"/>
            </p:cNvSpPr>
            <p:nvPr userDrawn="1"/>
          </p:nvSpPr>
          <p:spPr bwMode="auto">
            <a:xfrm>
              <a:off x="2762250" y="5549900"/>
              <a:ext cx="11113" cy="33338"/>
            </a:xfrm>
            <a:custGeom>
              <a:avLst/>
              <a:gdLst>
                <a:gd name="T0" fmla="*/ 27 w 30"/>
                <a:gd name="T1" fmla="*/ 92 h 93"/>
                <a:gd name="T2" fmla="*/ 4 w 30"/>
                <a:gd name="T3" fmla="*/ 0 h 93"/>
                <a:gd name="T4" fmla="*/ 27 w 30"/>
                <a:gd name="T5" fmla="*/ 92 h 93"/>
              </a:gdLst>
              <a:ahLst/>
              <a:cxnLst>
                <a:cxn ang="0">
                  <a:pos x="T0" y="T1"/>
                </a:cxn>
                <a:cxn ang="0">
                  <a:pos x="T2" y="T3"/>
                </a:cxn>
                <a:cxn ang="0">
                  <a:pos x="T4" y="T5"/>
                </a:cxn>
              </a:cxnLst>
              <a:rect l="0" t="0" r="r" b="b"/>
              <a:pathLst>
                <a:path w="30" h="93">
                  <a:moveTo>
                    <a:pt x="27" y="92"/>
                  </a:moveTo>
                  <a:cubicBezTo>
                    <a:pt x="6" y="64"/>
                    <a:pt x="0" y="34"/>
                    <a:pt x="4" y="0"/>
                  </a:cubicBezTo>
                  <a:cubicBezTo>
                    <a:pt x="24" y="29"/>
                    <a:pt x="29" y="60"/>
                    <a:pt x="27" y="92"/>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17" name="Forme libre 2516"/>
            <p:cNvSpPr>
              <a:spLocks noChangeArrowheads="1"/>
            </p:cNvSpPr>
            <p:nvPr userDrawn="1"/>
          </p:nvSpPr>
          <p:spPr bwMode="auto">
            <a:xfrm>
              <a:off x="2359025" y="5387975"/>
              <a:ext cx="190500" cy="261938"/>
            </a:xfrm>
            <a:custGeom>
              <a:avLst/>
              <a:gdLst>
                <a:gd name="T0" fmla="*/ 189 w 529"/>
                <a:gd name="T1" fmla="*/ 310 h 726"/>
                <a:gd name="T2" fmla="*/ 116 w 529"/>
                <a:gd name="T3" fmla="*/ 164 h 726"/>
                <a:gd name="T4" fmla="*/ 0 w 529"/>
                <a:gd name="T5" fmla="*/ 4 h 726"/>
                <a:gd name="T6" fmla="*/ 107 w 529"/>
                <a:gd name="T7" fmla="*/ 68 h 726"/>
                <a:gd name="T8" fmla="*/ 238 w 529"/>
                <a:gd name="T9" fmla="*/ 226 h 726"/>
                <a:gd name="T10" fmla="*/ 282 w 529"/>
                <a:gd name="T11" fmla="*/ 218 h 726"/>
                <a:gd name="T12" fmla="*/ 302 w 529"/>
                <a:gd name="T13" fmla="*/ 221 h 726"/>
                <a:gd name="T14" fmla="*/ 465 w 529"/>
                <a:gd name="T15" fmla="*/ 471 h 726"/>
                <a:gd name="T16" fmla="*/ 511 w 529"/>
                <a:gd name="T17" fmla="*/ 653 h 726"/>
                <a:gd name="T18" fmla="*/ 490 w 529"/>
                <a:gd name="T19" fmla="*/ 632 h 726"/>
                <a:gd name="T20" fmla="*/ 481 w 529"/>
                <a:gd name="T21" fmla="*/ 612 h 726"/>
                <a:gd name="T22" fmla="*/ 340 w 529"/>
                <a:gd name="T23" fmla="*/ 407 h 726"/>
                <a:gd name="T24" fmla="*/ 460 w 529"/>
                <a:gd name="T25" fmla="*/ 721 h 726"/>
                <a:gd name="T26" fmla="*/ 394 w 529"/>
                <a:gd name="T27" fmla="*/ 633 h 726"/>
                <a:gd name="T28" fmla="*/ 184 w 529"/>
                <a:gd name="T29" fmla="*/ 400 h 726"/>
                <a:gd name="T30" fmla="*/ 177 w 529"/>
                <a:gd name="T31" fmla="*/ 320 h 726"/>
                <a:gd name="T32" fmla="*/ 189 w 529"/>
                <a:gd name="T33" fmla="*/ 310 h 726"/>
                <a:gd name="T34" fmla="*/ 461 w 529"/>
                <a:gd name="T35" fmla="*/ 725 h 726"/>
                <a:gd name="T36" fmla="*/ 462 w 529"/>
                <a:gd name="T37" fmla="*/ 723 h 726"/>
                <a:gd name="T38" fmla="*/ 460 w 529"/>
                <a:gd name="T39" fmla="*/ 721 h 726"/>
                <a:gd name="T40" fmla="*/ 461 w 529"/>
                <a:gd name="T41" fmla="*/ 725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9" h="726">
                  <a:moveTo>
                    <a:pt x="189" y="310"/>
                  </a:moveTo>
                  <a:cubicBezTo>
                    <a:pt x="203" y="242"/>
                    <a:pt x="149" y="207"/>
                    <a:pt x="116" y="164"/>
                  </a:cubicBezTo>
                  <a:cubicBezTo>
                    <a:pt x="76" y="116"/>
                    <a:pt x="30" y="71"/>
                    <a:pt x="0" y="4"/>
                  </a:cubicBezTo>
                  <a:cubicBezTo>
                    <a:pt x="61" y="0"/>
                    <a:pt x="82" y="39"/>
                    <a:pt x="107" y="68"/>
                  </a:cubicBezTo>
                  <a:cubicBezTo>
                    <a:pt x="151" y="120"/>
                    <a:pt x="194" y="174"/>
                    <a:pt x="238" y="226"/>
                  </a:cubicBezTo>
                  <a:cubicBezTo>
                    <a:pt x="255" y="245"/>
                    <a:pt x="270" y="239"/>
                    <a:pt x="282" y="218"/>
                  </a:cubicBezTo>
                  <a:cubicBezTo>
                    <a:pt x="290" y="212"/>
                    <a:pt x="296" y="213"/>
                    <a:pt x="302" y="221"/>
                  </a:cubicBezTo>
                  <a:cubicBezTo>
                    <a:pt x="357" y="305"/>
                    <a:pt x="410" y="389"/>
                    <a:pt x="465" y="471"/>
                  </a:cubicBezTo>
                  <a:cubicBezTo>
                    <a:pt x="464" y="537"/>
                    <a:pt x="528" y="584"/>
                    <a:pt x="511" y="653"/>
                  </a:cubicBezTo>
                  <a:lnTo>
                    <a:pt x="490" y="632"/>
                  </a:lnTo>
                  <a:cubicBezTo>
                    <a:pt x="479" y="629"/>
                    <a:pt x="476" y="621"/>
                    <a:pt x="481" y="612"/>
                  </a:cubicBezTo>
                  <a:cubicBezTo>
                    <a:pt x="452" y="532"/>
                    <a:pt x="397" y="470"/>
                    <a:pt x="340" y="407"/>
                  </a:cubicBezTo>
                  <a:cubicBezTo>
                    <a:pt x="375" y="514"/>
                    <a:pt x="444" y="606"/>
                    <a:pt x="460" y="721"/>
                  </a:cubicBezTo>
                  <a:cubicBezTo>
                    <a:pt x="438" y="691"/>
                    <a:pt x="416" y="663"/>
                    <a:pt x="394" y="633"/>
                  </a:cubicBezTo>
                  <a:cubicBezTo>
                    <a:pt x="296" y="581"/>
                    <a:pt x="259" y="474"/>
                    <a:pt x="184" y="400"/>
                  </a:cubicBezTo>
                  <a:cubicBezTo>
                    <a:pt x="177" y="374"/>
                    <a:pt x="166" y="348"/>
                    <a:pt x="177" y="320"/>
                  </a:cubicBezTo>
                  <a:cubicBezTo>
                    <a:pt x="180" y="317"/>
                    <a:pt x="184" y="314"/>
                    <a:pt x="189" y="310"/>
                  </a:cubicBezTo>
                  <a:close/>
                  <a:moveTo>
                    <a:pt x="461" y="725"/>
                  </a:moveTo>
                  <a:lnTo>
                    <a:pt x="462" y="723"/>
                  </a:lnTo>
                  <a:cubicBezTo>
                    <a:pt x="462" y="722"/>
                    <a:pt x="461" y="721"/>
                    <a:pt x="460" y="721"/>
                  </a:cubicBezTo>
                  <a:cubicBezTo>
                    <a:pt x="460" y="722"/>
                    <a:pt x="461" y="723"/>
                    <a:pt x="461" y="725"/>
                  </a:cubicBezTo>
                  <a:close/>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18" name="Forme libre 2517"/>
            <p:cNvSpPr>
              <a:spLocks noChangeArrowheads="1"/>
            </p:cNvSpPr>
            <p:nvPr userDrawn="1"/>
          </p:nvSpPr>
          <p:spPr bwMode="auto">
            <a:xfrm>
              <a:off x="2419350" y="5521325"/>
              <a:ext cx="187325" cy="388938"/>
            </a:xfrm>
            <a:custGeom>
              <a:avLst/>
              <a:gdLst>
                <a:gd name="T0" fmla="*/ 49 w 522"/>
                <a:gd name="T1" fmla="*/ 11 h 1081"/>
                <a:gd name="T2" fmla="*/ 223 w 522"/>
                <a:gd name="T3" fmla="*/ 266 h 1081"/>
                <a:gd name="T4" fmla="*/ 238 w 522"/>
                <a:gd name="T5" fmla="*/ 373 h 1081"/>
                <a:gd name="T6" fmla="*/ 483 w 522"/>
                <a:gd name="T7" fmla="*/ 938 h 1081"/>
                <a:gd name="T8" fmla="*/ 521 w 522"/>
                <a:gd name="T9" fmla="*/ 1045 h 1081"/>
                <a:gd name="T10" fmla="*/ 496 w 522"/>
                <a:gd name="T11" fmla="*/ 1069 h 1081"/>
                <a:gd name="T12" fmla="*/ 432 w 522"/>
                <a:gd name="T13" fmla="*/ 1020 h 1081"/>
                <a:gd name="T14" fmla="*/ 78 w 522"/>
                <a:gd name="T15" fmla="*/ 284 h 1081"/>
                <a:gd name="T16" fmla="*/ 20 w 522"/>
                <a:gd name="T17" fmla="*/ 5 h 1081"/>
                <a:gd name="T18" fmla="*/ 49 w 522"/>
                <a:gd name="T19" fmla="*/ 11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2" h="1081">
                  <a:moveTo>
                    <a:pt x="49" y="11"/>
                  </a:moveTo>
                  <a:cubicBezTo>
                    <a:pt x="116" y="89"/>
                    <a:pt x="179" y="171"/>
                    <a:pt x="223" y="266"/>
                  </a:cubicBezTo>
                  <a:cubicBezTo>
                    <a:pt x="196" y="305"/>
                    <a:pt x="225" y="339"/>
                    <a:pt x="238" y="373"/>
                  </a:cubicBezTo>
                  <a:cubicBezTo>
                    <a:pt x="319" y="562"/>
                    <a:pt x="402" y="750"/>
                    <a:pt x="483" y="938"/>
                  </a:cubicBezTo>
                  <a:cubicBezTo>
                    <a:pt x="498" y="973"/>
                    <a:pt x="509" y="1009"/>
                    <a:pt x="521" y="1045"/>
                  </a:cubicBezTo>
                  <a:cubicBezTo>
                    <a:pt x="513" y="1052"/>
                    <a:pt x="504" y="1061"/>
                    <a:pt x="496" y="1069"/>
                  </a:cubicBezTo>
                  <a:cubicBezTo>
                    <a:pt x="455" y="1080"/>
                    <a:pt x="441" y="1048"/>
                    <a:pt x="432" y="1020"/>
                  </a:cubicBezTo>
                  <a:cubicBezTo>
                    <a:pt x="341" y="762"/>
                    <a:pt x="199" y="528"/>
                    <a:pt x="78" y="284"/>
                  </a:cubicBezTo>
                  <a:cubicBezTo>
                    <a:pt x="77" y="188"/>
                    <a:pt x="0" y="107"/>
                    <a:pt x="20" y="5"/>
                  </a:cubicBezTo>
                  <a:cubicBezTo>
                    <a:pt x="31" y="0"/>
                    <a:pt x="40" y="2"/>
                    <a:pt x="49" y="11"/>
                  </a:cubicBezTo>
                </a:path>
              </a:pathLst>
            </a:custGeom>
            <a:solidFill>
              <a:schemeClr val="accent5">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19" name="Forme libre 2518"/>
            <p:cNvSpPr>
              <a:spLocks noChangeArrowheads="1"/>
            </p:cNvSpPr>
            <p:nvPr userDrawn="1"/>
          </p:nvSpPr>
          <p:spPr bwMode="auto">
            <a:xfrm>
              <a:off x="2557463" y="5665788"/>
              <a:ext cx="104775" cy="238125"/>
            </a:xfrm>
            <a:custGeom>
              <a:avLst/>
              <a:gdLst>
                <a:gd name="T0" fmla="*/ 0 w 292"/>
                <a:gd name="T1" fmla="*/ 0 h 663"/>
                <a:gd name="T2" fmla="*/ 147 w 292"/>
                <a:gd name="T3" fmla="*/ 267 h 663"/>
                <a:gd name="T4" fmla="*/ 291 w 292"/>
                <a:gd name="T5" fmla="*/ 662 h 663"/>
                <a:gd name="T6" fmla="*/ 126 w 292"/>
                <a:gd name="T7" fmla="*/ 328 h 663"/>
                <a:gd name="T8" fmla="*/ 0 w 292"/>
                <a:gd name="T9" fmla="*/ 0 h 663"/>
              </a:gdLst>
              <a:ahLst/>
              <a:cxnLst>
                <a:cxn ang="0">
                  <a:pos x="T0" y="T1"/>
                </a:cxn>
                <a:cxn ang="0">
                  <a:pos x="T2" y="T3"/>
                </a:cxn>
                <a:cxn ang="0">
                  <a:pos x="T4" y="T5"/>
                </a:cxn>
                <a:cxn ang="0">
                  <a:pos x="T6" y="T7"/>
                </a:cxn>
                <a:cxn ang="0">
                  <a:pos x="T8" y="T9"/>
                </a:cxn>
              </a:cxnLst>
              <a:rect l="0" t="0" r="r" b="b"/>
              <a:pathLst>
                <a:path w="292" h="663">
                  <a:moveTo>
                    <a:pt x="0" y="0"/>
                  </a:moveTo>
                  <a:cubicBezTo>
                    <a:pt x="75" y="75"/>
                    <a:pt x="107" y="174"/>
                    <a:pt x="147" y="267"/>
                  </a:cubicBezTo>
                  <a:cubicBezTo>
                    <a:pt x="204" y="395"/>
                    <a:pt x="266" y="522"/>
                    <a:pt x="291" y="662"/>
                  </a:cubicBezTo>
                  <a:cubicBezTo>
                    <a:pt x="220" y="559"/>
                    <a:pt x="173" y="443"/>
                    <a:pt x="126" y="328"/>
                  </a:cubicBezTo>
                  <a:cubicBezTo>
                    <a:pt x="84" y="218"/>
                    <a:pt x="43" y="108"/>
                    <a:pt x="0" y="0"/>
                  </a:cubicBezTo>
                </a:path>
              </a:pathLst>
            </a:custGeom>
            <a:solidFill>
              <a:srgbClr val="EBEBE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20" name="Forme libre 2519"/>
            <p:cNvSpPr>
              <a:spLocks noChangeArrowheads="1"/>
            </p:cNvSpPr>
            <p:nvPr userDrawn="1"/>
          </p:nvSpPr>
          <p:spPr bwMode="auto">
            <a:xfrm>
              <a:off x="2524125" y="5648325"/>
              <a:ext cx="15875" cy="34925"/>
            </a:xfrm>
            <a:custGeom>
              <a:avLst/>
              <a:gdLst>
                <a:gd name="T0" fmla="*/ 0 w 46"/>
                <a:gd name="T1" fmla="*/ 3 h 97"/>
                <a:gd name="T2" fmla="*/ 4 w 46"/>
                <a:gd name="T3" fmla="*/ 6 h 97"/>
                <a:gd name="T4" fmla="*/ 2 w 46"/>
                <a:gd name="T5" fmla="*/ 0 h 97"/>
                <a:gd name="T6" fmla="*/ 0 w 46"/>
                <a:gd name="T7" fmla="*/ 3 h 97"/>
                <a:gd name="T8" fmla="*/ 43 w 46"/>
                <a:gd name="T9" fmla="*/ 93 h 97"/>
                <a:gd name="T10" fmla="*/ 4 w 46"/>
                <a:gd name="T11" fmla="*/ 6 h 97"/>
                <a:gd name="T12" fmla="*/ 43 w 46"/>
                <a:gd name="T13" fmla="*/ 93 h 97"/>
                <a:gd name="T14" fmla="*/ 43 w 46"/>
                <a:gd name="T15" fmla="*/ 96 h 97"/>
                <a:gd name="T16" fmla="*/ 45 w 46"/>
                <a:gd name="T17" fmla="*/ 96 h 97"/>
                <a:gd name="T18" fmla="*/ 43 w 46"/>
                <a:gd name="T19" fmla="*/ 93 h 97"/>
                <a:gd name="T20" fmla="*/ 43 w 46"/>
                <a:gd name="T21" fmla="*/ 9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97">
                  <a:moveTo>
                    <a:pt x="0" y="3"/>
                  </a:moveTo>
                  <a:cubicBezTo>
                    <a:pt x="2" y="4"/>
                    <a:pt x="3" y="5"/>
                    <a:pt x="4" y="6"/>
                  </a:cubicBezTo>
                  <a:cubicBezTo>
                    <a:pt x="4" y="4"/>
                    <a:pt x="3" y="2"/>
                    <a:pt x="2" y="0"/>
                  </a:cubicBezTo>
                  <a:cubicBezTo>
                    <a:pt x="2" y="1"/>
                    <a:pt x="0" y="3"/>
                    <a:pt x="0" y="3"/>
                  </a:cubicBezTo>
                  <a:close/>
                  <a:moveTo>
                    <a:pt x="43" y="93"/>
                  </a:moveTo>
                  <a:cubicBezTo>
                    <a:pt x="31" y="64"/>
                    <a:pt x="17" y="35"/>
                    <a:pt x="4" y="6"/>
                  </a:cubicBezTo>
                  <a:cubicBezTo>
                    <a:pt x="34" y="28"/>
                    <a:pt x="44" y="58"/>
                    <a:pt x="43" y="93"/>
                  </a:cubicBezTo>
                  <a:close/>
                  <a:moveTo>
                    <a:pt x="43" y="96"/>
                  </a:moveTo>
                  <a:lnTo>
                    <a:pt x="45" y="96"/>
                  </a:lnTo>
                  <a:cubicBezTo>
                    <a:pt x="44" y="95"/>
                    <a:pt x="44" y="94"/>
                    <a:pt x="43" y="93"/>
                  </a:cubicBezTo>
                  <a:cubicBezTo>
                    <a:pt x="43" y="94"/>
                    <a:pt x="43" y="95"/>
                    <a:pt x="43" y="96"/>
                  </a:cubicBezTo>
                  <a:close/>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21" name="Forme libre 2520"/>
            <p:cNvSpPr>
              <a:spLocks noChangeArrowheads="1"/>
            </p:cNvSpPr>
            <p:nvPr userDrawn="1"/>
          </p:nvSpPr>
          <p:spPr bwMode="auto">
            <a:xfrm>
              <a:off x="2530475" y="5608638"/>
              <a:ext cx="3175" cy="7937"/>
            </a:xfrm>
            <a:custGeom>
              <a:avLst/>
              <a:gdLst>
                <a:gd name="T0" fmla="*/ 0 w 10"/>
                <a:gd name="T1" fmla="*/ 0 h 21"/>
                <a:gd name="T2" fmla="*/ 9 w 10"/>
                <a:gd name="T3" fmla="*/ 20 h 21"/>
                <a:gd name="T4" fmla="*/ 0 w 10"/>
                <a:gd name="T5" fmla="*/ 0 h 21"/>
              </a:gdLst>
              <a:ahLst/>
              <a:cxnLst>
                <a:cxn ang="0">
                  <a:pos x="T0" y="T1"/>
                </a:cxn>
                <a:cxn ang="0">
                  <a:pos x="T2" y="T3"/>
                </a:cxn>
                <a:cxn ang="0">
                  <a:pos x="T4" y="T5"/>
                </a:cxn>
              </a:cxnLst>
              <a:rect l="0" t="0" r="r" b="b"/>
              <a:pathLst>
                <a:path w="10" h="21">
                  <a:moveTo>
                    <a:pt x="0" y="0"/>
                  </a:moveTo>
                  <a:cubicBezTo>
                    <a:pt x="5" y="6"/>
                    <a:pt x="9" y="12"/>
                    <a:pt x="9" y="20"/>
                  </a:cubicBezTo>
                  <a:cubicBezTo>
                    <a:pt x="8" y="14"/>
                    <a:pt x="5" y="8"/>
                    <a:pt x="0" y="0"/>
                  </a:cubicBezTo>
                </a:path>
              </a:pathLst>
            </a:custGeom>
            <a:solidFill>
              <a:srgbClr val="EBEBE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22" name="Forme libre 2521"/>
            <p:cNvSpPr>
              <a:spLocks noChangeArrowheads="1"/>
            </p:cNvSpPr>
            <p:nvPr userDrawn="1"/>
          </p:nvSpPr>
          <p:spPr bwMode="auto">
            <a:xfrm>
              <a:off x="2547938" y="5641975"/>
              <a:ext cx="3175" cy="7938"/>
            </a:xfrm>
            <a:custGeom>
              <a:avLst/>
              <a:gdLst>
                <a:gd name="T0" fmla="*/ 0 w 8"/>
                <a:gd name="T1" fmla="*/ 0 h 21"/>
                <a:gd name="T2" fmla="*/ 7 w 8"/>
                <a:gd name="T3" fmla="*/ 20 h 21"/>
                <a:gd name="T4" fmla="*/ 0 w 8"/>
                <a:gd name="T5" fmla="*/ 0 h 21"/>
              </a:gdLst>
              <a:ahLst/>
              <a:cxnLst>
                <a:cxn ang="0">
                  <a:pos x="T0" y="T1"/>
                </a:cxn>
                <a:cxn ang="0">
                  <a:pos x="T2" y="T3"/>
                </a:cxn>
                <a:cxn ang="0">
                  <a:pos x="T4" y="T5"/>
                </a:cxn>
              </a:cxnLst>
              <a:rect l="0" t="0" r="r" b="b"/>
              <a:pathLst>
                <a:path w="8" h="21">
                  <a:moveTo>
                    <a:pt x="0" y="0"/>
                  </a:moveTo>
                  <a:cubicBezTo>
                    <a:pt x="4" y="6"/>
                    <a:pt x="5" y="14"/>
                    <a:pt x="7" y="20"/>
                  </a:cubicBezTo>
                  <a:cubicBezTo>
                    <a:pt x="5" y="14"/>
                    <a:pt x="2" y="8"/>
                    <a:pt x="0" y="0"/>
                  </a:cubicBezTo>
                </a:path>
              </a:pathLst>
            </a:custGeom>
            <a:solidFill>
              <a:srgbClr val="EBEBE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23" name="Forme libre 2522"/>
            <p:cNvSpPr>
              <a:spLocks noChangeArrowheads="1"/>
            </p:cNvSpPr>
            <p:nvPr userDrawn="1"/>
          </p:nvSpPr>
          <p:spPr bwMode="auto">
            <a:xfrm>
              <a:off x="2555875" y="5657850"/>
              <a:ext cx="3175" cy="7938"/>
            </a:xfrm>
            <a:custGeom>
              <a:avLst/>
              <a:gdLst>
                <a:gd name="T0" fmla="*/ 3 w 7"/>
                <a:gd name="T1" fmla="*/ 0 h 23"/>
                <a:gd name="T2" fmla="*/ 6 w 7"/>
                <a:gd name="T3" fmla="*/ 22 h 23"/>
                <a:gd name="T4" fmla="*/ 1 w 7"/>
                <a:gd name="T5" fmla="*/ 8 h 23"/>
                <a:gd name="T6" fmla="*/ 3 w 7"/>
                <a:gd name="T7" fmla="*/ 0 h 23"/>
              </a:gdLst>
              <a:ahLst/>
              <a:cxnLst>
                <a:cxn ang="0">
                  <a:pos x="T0" y="T1"/>
                </a:cxn>
                <a:cxn ang="0">
                  <a:pos x="T2" y="T3"/>
                </a:cxn>
                <a:cxn ang="0">
                  <a:pos x="T4" y="T5"/>
                </a:cxn>
                <a:cxn ang="0">
                  <a:pos x="T6" y="T7"/>
                </a:cxn>
              </a:cxnLst>
              <a:rect l="0" t="0" r="r" b="b"/>
              <a:pathLst>
                <a:path w="7" h="23">
                  <a:moveTo>
                    <a:pt x="3" y="0"/>
                  </a:moveTo>
                  <a:cubicBezTo>
                    <a:pt x="4" y="8"/>
                    <a:pt x="6" y="14"/>
                    <a:pt x="6" y="22"/>
                  </a:cubicBezTo>
                  <a:cubicBezTo>
                    <a:pt x="4" y="17"/>
                    <a:pt x="1" y="13"/>
                    <a:pt x="1" y="8"/>
                  </a:cubicBezTo>
                  <a:cubicBezTo>
                    <a:pt x="0" y="6"/>
                    <a:pt x="1" y="3"/>
                    <a:pt x="3" y="0"/>
                  </a:cubicBezTo>
                </a:path>
              </a:pathLst>
            </a:custGeom>
            <a:solidFill>
              <a:srgbClr val="EBEBE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24" name="Forme libre 2523"/>
            <p:cNvSpPr>
              <a:spLocks noChangeArrowheads="1"/>
            </p:cNvSpPr>
            <p:nvPr userDrawn="1"/>
          </p:nvSpPr>
          <p:spPr bwMode="auto">
            <a:xfrm>
              <a:off x="2538413" y="5683250"/>
              <a:ext cx="1587" cy="1588"/>
            </a:xfrm>
            <a:custGeom>
              <a:avLst/>
              <a:gdLst>
                <a:gd name="T0" fmla="*/ 0 w 6"/>
                <a:gd name="T1" fmla="*/ 0 h 3"/>
                <a:gd name="T2" fmla="*/ 2 w 6"/>
                <a:gd name="T3" fmla="*/ 1 h 3"/>
                <a:gd name="T4" fmla="*/ 0 w 6"/>
                <a:gd name="T5" fmla="*/ 0 h 3"/>
                <a:gd name="T6" fmla="*/ 5 w 6"/>
                <a:gd name="T7" fmla="*/ 2 h 3"/>
                <a:gd name="T8" fmla="*/ 2 w 6"/>
                <a:gd name="T9" fmla="*/ 0 h 3"/>
                <a:gd name="T10" fmla="*/ 2 w 6"/>
                <a:gd name="T11" fmla="*/ 1 h 3"/>
                <a:gd name="T12" fmla="*/ 5 w 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0" y="0"/>
                  </a:moveTo>
                  <a:lnTo>
                    <a:pt x="2" y="1"/>
                  </a:lnTo>
                  <a:cubicBezTo>
                    <a:pt x="1" y="1"/>
                    <a:pt x="0" y="0"/>
                    <a:pt x="0" y="0"/>
                  </a:cubicBezTo>
                  <a:close/>
                  <a:moveTo>
                    <a:pt x="5" y="2"/>
                  </a:moveTo>
                  <a:lnTo>
                    <a:pt x="2" y="0"/>
                  </a:lnTo>
                  <a:cubicBezTo>
                    <a:pt x="2" y="0"/>
                    <a:pt x="2" y="0"/>
                    <a:pt x="2" y="1"/>
                  </a:cubicBezTo>
                  <a:lnTo>
                    <a:pt x="5" y="2"/>
                  </a:lnTo>
                  <a:close/>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25" name="Forme libre 2524"/>
            <p:cNvSpPr>
              <a:spLocks noChangeArrowheads="1"/>
            </p:cNvSpPr>
            <p:nvPr userDrawn="1"/>
          </p:nvSpPr>
          <p:spPr bwMode="auto">
            <a:xfrm>
              <a:off x="2538413" y="5626100"/>
              <a:ext cx="3175" cy="7938"/>
            </a:xfrm>
            <a:custGeom>
              <a:avLst/>
              <a:gdLst>
                <a:gd name="T0" fmla="*/ 0 w 9"/>
                <a:gd name="T1" fmla="*/ 0 h 23"/>
                <a:gd name="T2" fmla="*/ 8 w 9"/>
                <a:gd name="T3" fmla="*/ 22 h 23"/>
                <a:gd name="T4" fmla="*/ 0 w 9"/>
                <a:gd name="T5" fmla="*/ 0 h 23"/>
              </a:gdLst>
              <a:ahLst/>
              <a:cxnLst>
                <a:cxn ang="0">
                  <a:pos x="T0" y="T1"/>
                </a:cxn>
                <a:cxn ang="0">
                  <a:pos x="T2" y="T3"/>
                </a:cxn>
                <a:cxn ang="0">
                  <a:pos x="T4" y="T5"/>
                </a:cxn>
              </a:cxnLst>
              <a:rect l="0" t="0" r="r" b="b"/>
              <a:pathLst>
                <a:path w="9" h="23">
                  <a:moveTo>
                    <a:pt x="0" y="0"/>
                  </a:moveTo>
                  <a:cubicBezTo>
                    <a:pt x="3" y="6"/>
                    <a:pt x="5" y="14"/>
                    <a:pt x="8" y="22"/>
                  </a:cubicBezTo>
                  <a:cubicBezTo>
                    <a:pt x="2" y="15"/>
                    <a:pt x="0" y="8"/>
                    <a:pt x="0" y="0"/>
                  </a:cubicBezTo>
                </a:path>
              </a:pathLst>
            </a:custGeom>
            <a:solidFill>
              <a:srgbClr val="EBEBE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26" name="Forme libre 2525"/>
            <p:cNvSpPr>
              <a:spLocks noChangeArrowheads="1"/>
            </p:cNvSpPr>
            <p:nvPr userDrawn="1"/>
          </p:nvSpPr>
          <p:spPr bwMode="auto">
            <a:xfrm>
              <a:off x="2390775" y="5375275"/>
              <a:ext cx="84138" cy="93663"/>
            </a:xfrm>
            <a:custGeom>
              <a:avLst/>
              <a:gdLst>
                <a:gd name="T0" fmla="*/ 214 w 235"/>
                <a:gd name="T1" fmla="*/ 257 h 258"/>
                <a:gd name="T2" fmla="*/ 194 w 235"/>
                <a:gd name="T3" fmla="*/ 254 h 258"/>
                <a:gd name="T4" fmla="*/ 193 w 235"/>
                <a:gd name="T5" fmla="*/ 257 h 258"/>
                <a:gd name="T6" fmla="*/ 164 w 235"/>
                <a:gd name="T7" fmla="*/ 216 h 258"/>
                <a:gd name="T8" fmla="*/ 162 w 235"/>
                <a:gd name="T9" fmla="*/ 214 h 258"/>
                <a:gd name="T10" fmla="*/ 142 w 235"/>
                <a:gd name="T11" fmla="*/ 191 h 258"/>
                <a:gd name="T12" fmla="*/ 121 w 235"/>
                <a:gd name="T13" fmla="*/ 168 h 258"/>
                <a:gd name="T14" fmla="*/ 100 w 235"/>
                <a:gd name="T15" fmla="*/ 145 h 258"/>
                <a:gd name="T16" fmla="*/ 78 w 235"/>
                <a:gd name="T17" fmla="*/ 115 h 258"/>
                <a:gd name="T18" fmla="*/ 67 w 235"/>
                <a:gd name="T19" fmla="*/ 100 h 258"/>
                <a:gd name="T20" fmla="*/ 51 w 235"/>
                <a:gd name="T21" fmla="*/ 83 h 258"/>
                <a:gd name="T22" fmla="*/ 46 w 235"/>
                <a:gd name="T23" fmla="*/ 78 h 258"/>
                <a:gd name="T24" fmla="*/ 28 w 235"/>
                <a:gd name="T25" fmla="*/ 60 h 258"/>
                <a:gd name="T26" fmla="*/ 25 w 235"/>
                <a:gd name="T27" fmla="*/ 55 h 258"/>
                <a:gd name="T28" fmla="*/ 6 w 235"/>
                <a:gd name="T29" fmla="*/ 32 h 258"/>
                <a:gd name="T30" fmla="*/ 5 w 235"/>
                <a:gd name="T31" fmla="*/ 31 h 258"/>
                <a:gd name="T32" fmla="*/ 29 w 235"/>
                <a:gd name="T33" fmla="*/ 3 h 258"/>
                <a:gd name="T34" fmla="*/ 147 w 235"/>
                <a:gd name="T35" fmla="*/ 123 h 258"/>
                <a:gd name="T36" fmla="*/ 168 w 235"/>
                <a:gd name="T37" fmla="*/ 145 h 258"/>
                <a:gd name="T38" fmla="*/ 234 w 235"/>
                <a:gd name="T39" fmla="*/ 240 h 258"/>
                <a:gd name="T40" fmla="*/ 214 w 235"/>
                <a:gd name="T41" fmla="*/ 25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5" h="258">
                  <a:moveTo>
                    <a:pt x="214" y="257"/>
                  </a:moveTo>
                  <a:cubicBezTo>
                    <a:pt x="208" y="255"/>
                    <a:pt x="202" y="255"/>
                    <a:pt x="194" y="254"/>
                  </a:cubicBezTo>
                  <a:lnTo>
                    <a:pt x="193" y="257"/>
                  </a:lnTo>
                  <a:cubicBezTo>
                    <a:pt x="174" y="249"/>
                    <a:pt x="182" y="225"/>
                    <a:pt x="164" y="216"/>
                  </a:cubicBezTo>
                  <a:lnTo>
                    <a:pt x="162" y="214"/>
                  </a:lnTo>
                  <a:cubicBezTo>
                    <a:pt x="158" y="205"/>
                    <a:pt x="150" y="197"/>
                    <a:pt x="142" y="191"/>
                  </a:cubicBezTo>
                  <a:cubicBezTo>
                    <a:pt x="135" y="182"/>
                    <a:pt x="127" y="176"/>
                    <a:pt x="121" y="168"/>
                  </a:cubicBezTo>
                  <a:cubicBezTo>
                    <a:pt x="113" y="162"/>
                    <a:pt x="104" y="155"/>
                    <a:pt x="100" y="145"/>
                  </a:cubicBezTo>
                  <a:cubicBezTo>
                    <a:pt x="88" y="137"/>
                    <a:pt x="81" y="128"/>
                    <a:pt x="78" y="115"/>
                  </a:cubicBezTo>
                  <a:cubicBezTo>
                    <a:pt x="75" y="109"/>
                    <a:pt x="72" y="104"/>
                    <a:pt x="67" y="100"/>
                  </a:cubicBezTo>
                  <a:cubicBezTo>
                    <a:pt x="64" y="91"/>
                    <a:pt x="58" y="86"/>
                    <a:pt x="51" y="83"/>
                  </a:cubicBezTo>
                  <a:lnTo>
                    <a:pt x="46" y="78"/>
                  </a:lnTo>
                  <a:cubicBezTo>
                    <a:pt x="43" y="69"/>
                    <a:pt x="37" y="63"/>
                    <a:pt x="28" y="60"/>
                  </a:cubicBezTo>
                  <a:lnTo>
                    <a:pt x="25" y="55"/>
                  </a:lnTo>
                  <a:cubicBezTo>
                    <a:pt x="20" y="46"/>
                    <a:pt x="14" y="39"/>
                    <a:pt x="6" y="32"/>
                  </a:cubicBezTo>
                  <a:lnTo>
                    <a:pt x="5" y="31"/>
                  </a:lnTo>
                  <a:cubicBezTo>
                    <a:pt x="0" y="10"/>
                    <a:pt x="8" y="0"/>
                    <a:pt x="29" y="3"/>
                  </a:cubicBezTo>
                  <a:cubicBezTo>
                    <a:pt x="69" y="43"/>
                    <a:pt x="107" y="83"/>
                    <a:pt x="147" y="123"/>
                  </a:cubicBezTo>
                  <a:cubicBezTo>
                    <a:pt x="153" y="132"/>
                    <a:pt x="161" y="139"/>
                    <a:pt x="168" y="145"/>
                  </a:cubicBezTo>
                  <a:cubicBezTo>
                    <a:pt x="190" y="178"/>
                    <a:pt x="212" y="208"/>
                    <a:pt x="234" y="240"/>
                  </a:cubicBezTo>
                  <a:cubicBezTo>
                    <a:pt x="226" y="243"/>
                    <a:pt x="220" y="251"/>
                    <a:pt x="214" y="257"/>
                  </a:cubicBezTo>
                </a:path>
              </a:pathLst>
            </a:custGeom>
            <a:solidFill>
              <a:srgbClr val="ACACA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27" name="Forme libre 2526"/>
            <p:cNvSpPr>
              <a:spLocks noChangeArrowheads="1"/>
            </p:cNvSpPr>
            <p:nvPr userDrawn="1"/>
          </p:nvSpPr>
          <p:spPr bwMode="auto">
            <a:xfrm>
              <a:off x="2432050" y="5597525"/>
              <a:ext cx="182563" cy="368300"/>
            </a:xfrm>
            <a:custGeom>
              <a:avLst/>
              <a:gdLst>
                <a:gd name="T0" fmla="*/ 73 w 508"/>
                <a:gd name="T1" fmla="*/ 51 h 1024"/>
                <a:gd name="T2" fmla="*/ 308 w 508"/>
                <a:gd name="T3" fmla="*/ 503 h 1024"/>
                <a:gd name="T4" fmla="*/ 459 w 508"/>
                <a:gd name="T5" fmla="*/ 857 h 1024"/>
                <a:gd name="T6" fmla="*/ 464 w 508"/>
                <a:gd name="T7" fmla="*/ 900 h 1024"/>
                <a:gd name="T8" fmla="*/ 481 w 508"/>
                <a:gd name="T9" fmla="*/ 926 h 1024"/>
                <a:gd name="T10" fmla="*/ 485 w 508"/>
                <a:gd name="T11" fmla="*/ 946 h 1024"/>
                <a:gd name="T12" fmla="*/ 504 w 508"/>
                <a:gd name="T13" fmla="*/ 972 h 1024"/>
                <a:gd name="T14" fmla="*/ 507 w 508"/>
                <a:gd name="T15" fmla="*/ 993 h 1024"/>
                <a:gd name="T16" fmla="*/ 461 w 508"/>
                <a:gd name="T17" fmla="*/ 1016 h 1024"/>
                <a:gd name="T18" fmla="*/ 461 w 508"/>
                <a:gd name="T19" fmla="*/ 1016 h 1024"/>
                <a:gd name="T20" fmla="*/ 438 w 508"/>
                <a:gd name="T21" fmla="*/ 970 h 1024"/>
                <a:gd name="T22" fmla="*/ 438 w 508"/>
                <a:gd name="T23" fmla="*/ 970 h 1024"/>
                <a:gd name="T24" fmla="*/ 415 w 508"/>
                <a:gd name="T25" fmla="*/ 924 h 1024"/>
                <a:gd name="T26" fmla="*/ 415 w 508"/>
                <a:gd name="T27" fmla="*/ 924 h 1024"/>
                <a:gd name="T28" fmla="*/ 238 w 508"/>
                <a:gd name="T29" fmla="*/ 533 h 1024"/>
                <a:gd name="T30" fmla="*/ 128 w 508"/>
                <a:gd name="T31" fmla="*/ 297 h 1024"/>
                <a:gd name="T32" fmla="*/ 20 w 508"/>
                <a:gd name="T33" fmla="*/ 100 h 1024"/>
                <a:gd name="T34" fmla="*/ 4 w 508"/>
                <a:gd name="T35" fmla="*/ 71 h 1024"/>
                <a:gd name="T36" fmla="*/ 0 w 508"/>
                <a:gd name="T37" fmla="*/ 39 h 1024"/>
                <a:gd name="T38" fmla="*/ 44 w 508"/>
                <a:gd name="T39" fmla="*/ 0 h 1024"/>
                <a:gd name="T40" fmla="*/ 73 w 508"/>
                <a:gd name="T41" fmla="*/ 51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8" h="1024">
                  <a:moveTo>
                    <a:pt x="73" y="51"/>
                  </a:moveTo>
                  <a:cubicBezTo>
                    <a:pt x="145" y="205"/>
                    <a:pt x="244" y="344"/>
                    <a:pt x="308" y="503"/>
                  </a:cubicBezTo>
                  <a:cubicBezTo>
                    <a:pt x="357" y="622"/>
                    <a:pt x="409" y="738"/>
                    <a:pt x="459" y="857"/>
                  </a:cubicBezTo>
                  <a:cubicBezTo>
                    <a:pt x="461" y="871"/>
                    <a:pt x="463" y="885"/>
                    <a:pt x="464" y="900"/>
                  </a:cubicBezTo>
                  <a:cubicBezTo>
                    <a:pt x="470" y="909"/>
                    <a:pt x="475" y="918"/>
                    <a:pt x="481" y="926"/>
                  </a:cubicBezTo>
                  <a:cubicBezTo>
                    <a:pt x="482" y="932"/>
                    <a:pt x="484" y="940"/>
                    <a:pt x="485" y="946"/>
                  </a:cubicBezTo>
                  <a:cubicBezTo>
                    <a:pt x="492" y="955"/>
                    <a:pt x="498" y="962"/>
                    <a:pt x="504" y="972"/>
                  </a:cubicBezTo>
                  <a:cubicBezTo>
                    <a:pt x="505" y="979"/>
                    <a:pt x="505" y="985"/>
                    <a:pt x="507" y="993"/>
                  </a:cubicBezTo>
                  <a:cubicBezTo>
                    <a:pt x="499" y="1017"/>
                    <a:pt x="484" y="1023"/>
                    <a:pt x="461" y="1016"/>
                  </a:cubicBezTo>
                  <a:lnTo>
                    <a:pt x="461" y="1016"/>
                  </a:lnTo>
                  <a:cubicBezTo>
                    <a:pt x="447" y="1004"/>
                    <a:pt x="452" y="982"/>
                    <a:pt x="438" y="970"/>
                  </a:cubicBezTo>
                  <a:lnTo>
                    <a:pt x="438" y="970"/>
                  </a:lnTo>
                  <a:cubicBezTo>
                    <a:pt x="423" y="958"/>
                    <a:pt x="427" y="936"/>
                    <a:pt x="415" y="924"/>
                  </a:cubicBezTo>
                  <a:lnTo>
                    <a:pt x="415" y="924"/>
                  </a:lnTo>
                  <a:cubicBezTo>
                    <a:pt x="337" y="804"/>
                    <a:pt x="293" y="666"/>
                    <a:pt x="238" y="533"/>
                  </a:cubicBezTo>
                  <a:cubicBezTo>
                    <a:pt x="204" y="452"/>
                    <a:pt x="169" y="373"/>
                    <a:pt x="128" y="297"/>
                  </a:cubicBezTo>
                  <a:cubicBezTo>
                    <a:pt x="101" y="226"/>
                    <a:pt x="55" y="165"/>
                    <a:pt x="20" y="100"/>
                  </a:cubicBezTo>
                  <a:cubicBezTo>
                    <a:pt x="14" y="90"/>
                    <a:pt x="9" y="81"/>
                    <a:pt x="4" y="71"/>
                  </a:cubicBezTo>
                  <a:cubicBezTo>
                    <a:pt x="1" y="60"/>
                    <a:pt x="0" y="49"/>
                    <a:pt x="0" y="39"/>
                  </a:cubicBezTo>
                  <a:cubicBezTo>
                    <a:pt x="6" y="16"/>
                    <a:pt x="18" y="0"/>
                    <a:pt x="44" y="0"/>
                  </a:cubicBezTo>
                  <a:cubicBezTo>
                    <a:pt x="64" y="11"/>
                    <a:pt x="81" y="25"/>
                    <a:pt x="73" y="51"/>
                  </a:cubicBezTo>
                </a:path>
              </a:pathLst>
            </a:custGeom>
            <a:solidFill>
              <a:srgbClr val="E9E9E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28" name="Forme libre 2527"/>
            <p:cNvSpPr>
              <a:spLocks noChangeArrowheads="1"/>
            </p:cNvSpPr>
            <p:nvPr userDrawn="1"/>
          </p:nvSpPr>
          <p:spPr bwMode="auto">
            <a:xfrm>
              <a:off x="2474913" y="5699125"/>
              <a:ext cx="107950" cy="249238"/>
            </a:xfrm>
            <a:custGeom>
              <a:avLst/>
              <a:gdLst>
                <a:gd name="T0" fmla="*/ 26 w 299"/>
                <a:gd name="T1" fmla="*/ 0 h 691"/>
                <a:gd name="T2" fmla="*/ 77 w 299"/>
                <a:gd name="T3" fmla="*/ 87 h 691"/>
                <a:gd name="T4" fmla="*/ 298 w 299"/>
                <a:gd name="T5" fmla="*/ 643 h 691"/>
                <a:gd name="T6" fmla="*/ 274 w 299"/>
                <a:gd name="T7" fmla="*/ 690 h 691"/>
                <a:gd name="T8" fmla="*/ 0 w 299"/>
                <a:gd name="T9" fmla="*/ 47 h 691"/>
                <a:gd name="T10" fmla="*/ 26 w 299"/>
                <a:gd name="T11" fmla="*/ 0 h 691"/>
              </a:gdLst>
              <a:ahLst/>
              <a:cxnLst>
                <a:cxn ang="0">
                  <a:pos x="T0" y="T1"/>
                </a:cxn>
                <a:cxn ang="0">
                  <a:pos x="T2" y="T3"/>
                </a:cxn>
                <a:cxn ang="0">
                  <a:pos x="T4" y="T5"/>
                </a:cxn>
                <a:cxn ang="0">
                  <a:pos x="T6" y="T7"/>
                </a:cxn>
                <a:cxn ang="0">
                  <a:pos x="T8" y="T9"/>
                </a:cxn>
                <a:cxn ang="0">
                  <a:pos x="T10" y="T11"/>
                </a:cxn>
              </a:cxnLst>
              <a:rect l="0" t="0" r="r" b="b"/>
              <a:pathLst>
                <a:path w="299" h="691">
                  <a:moveTo>
                    <a:pt x="26" y="0"/>
                  </a:moveTo>
                  <a:cubicBezTo>
                    <a:pt x="43" y="29"/>
                    <a:pt x="65" y="56"/>
                    <a:pt x="77" y="87"/>
                  </a:cubicBezTo>
                  <a:cubicBezTo>
                    <a:pt x="152" y="272"/>
                    <a:pt x="225" y="456"/>
                    <a:pt x="298" y="643"/>
                  </a:cubicBezTo>
                  <a:cubicBezTo>
                    <a:pt x="291" y="658"/>
                    <a:pt x="281" y="675"/>
                    <a:pt x="274" y="690"/>
                  </a:cubicBezTo>
                  <a:cubicBezTo>
                    <a:pt x="194" y="470"/>
                    <a:pt x="100" y="258"/>
                    <a:pt x="0" y="47"/>
                  </a:cubicBezTo>
                  <a:cubicBezTo>
                    <a:pt x="10" y="30"/>
                    <a:pt x="3" y="7"/>
                    <a:pt x="26" y="0"/>
                  </a:cubicBezTo>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29" name="Forme libre 2528"/>
            <p:cNvSpPr>
              <a:spLocks noChangeArrowheads="1"/>
            </p:cNvSpPr>
            <p:nvPr userDrawn="1"/>
          </p:nvSpPr>
          <p:spPr bwMode="auto">
            <a:xfrm>
              <a:off x="2606675" y="5938838"/>
              <a:ext cx="7938" cy="9525"/>
            </a:xfrm>
            <a:custGeom>
              <a:avLst/>
              <a:gdLst>
                <a:gd name="T0" fmla="*/ 19 w 20"/>
                <a:gd name="T1" fmla="*/ 26 h 27"/>
                <a:gd name="T2" fmla="*/ 0 w 20"/>
                <a:gd name="T3" fmla="*/ 0 h 27"/>
                <a:gd name="T4" fmla="*/ 19 w 20"/>
                <a:gd name="T5" fmla="*/ 26 h 27"/>
              </a:gdLst>
              <a:ahLst/>
              <a:cxnLst>
                <a:cxn ang="0">
                  <a:pos x="T0" y="T1"/>
                </a:cxn>
                <a:cxn ang="0">
                  <a:pos x="T2" y="T3"/>
                </a:cxn>
                <a:cxn ang="0">
                  <a:pos x="T4" y="T5"/>
                </a:cxn>
              </a:cxnLst>
              <a:rect l="0" t="0" r="r" b="b"/>
              <a:pathLst>
                <a:path w="20" h="27">
                  <a:moveTo>
                    <a:pt x="19" y="26"/>
                  </a:moveTo>
                  <a:cubicBezTo>
                    <a:pt x="13" y="16"/>
                    <a:pt x="7" y="9"/>
                    <a:pt x="0" y="0"/>
                  </a:cubicBezTo>
                  <a:cubicBezTo>
                    <a:pt x="7" y="7"/>
                    <a:pt x="13" y="16"/>
                    <a:pt x="19" y="26"/>
                  </a:cubicBezTo>
                </a:path>
              </a:pathLst>
            </a:custGeom>
            <a:solidFill>
              <a:srgbClr val="BABAB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30" name="Forme libre 2529"/>
            <p:cNvSpPr>
              <a:spLocks noChangeArrowheads="1"/>
            </p:cNvSpPr>
            <p:nvPr userDrawn="1"/>
          </p:nvSpPr>
          <p:spPr bwMode="auto">
            <a:xfrm>
              <a:off x="2600325" y="5921375"/>
              <a:ext cx="6350" cy="9525"/>
            </a:xfrm>
            <a:custGeom>
              <a:avLst/>
              <a:gdLst>
                <a:gd name="T0" fmla="*/ 17 w 18"/>
                <a:gd name="T1" fmla="*/ 26 h 27"/>
                <a:gd name="T2" fmla="*/ 0 w 18"/>
                <a:gd name="T3" fmla="*/ 0 h 27"/>
                <a:gd name="T4" fmla="*/ 17 w 18"/>
                <a:gd name="T5" fmla="*/ 26 h 27"/>
              </a:gdLst>
              <a:ahLst/>
              <a:cxnLst>
                <a:cxn ang="0">
                  <a:pos x="T0" y="T1"/>
                </a:cxn>
                <a:cxn ang="0">
                  <a:pos x="T2" y="T3"/>
                </a:cxn>
                <a:cxn ang="0">
                  <a:pos x="T4" y="T5"/>
                </a:cxn>
              </a:cxnLst>
              <a:rect l="0" t="0" r="r" b="b"/>
              <a:pathLst>
                <a:path w="18" h="27">
                  <a:moveTo>
                    <a:pt x="17" y="26"/>
                  </a:moveTo>
                  <a:cubicBezTo>
                    <a:pt x="11" y="17"/>
                    <a:pt x="6" y="7"/>
                    <a:pt x="0" y="0"/>
                  </a:cubicBezTo>
                  <a:cubicBezTo>
                    <a:pt x="6" y="7"/>
                    <a:pt x="12" y="17"/>
                    <a:pt x="17" y="26"/>
                  </a:cubicBezTo>
                </a:path>
              </a:pathLst>
            </a:custGeom>
            <a:solidFill>
              <a:srgbClr val="BABAB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31" name="Forme libre 2530"/>
            <p:cNvSpPr>
              <a:spLocks noChangeArrowheads="1"/>
            </p:cNvSpPr>
            <p:nvPr userDrawn="1"/>
          </p:nvSpPr>
          <p:spPr bwMode="auto">
            <a:xfrm>
              <a:off x="2505075" y="6021388"/>
              <a:ext cx="11113" cy="17462"/>
            </a:xfrm>
            <a:custGeom>
              <a:avLst/>
              <a:gdLst>
                <a:gd name="T0" fmla="*/ 23 w 30"/>
                <a:gd name="T1" fmla="*/ 0 h 47"/>
                <a:gd name="T2" fmla="*/ 29 w 30"/>
                <a:gd name="T3" fmla="*/ 46 h 47"/>
                <a:gd name="T4" fmla="*/ 10 w 30"/>
                <a:gd name="T5" fmla="*/ 44 h 47"/>
                <a:gd name="T6" fmla="*/ 0 w 30"/>
                <a:gd name="T7" fmla="*/ 2 h 47"/>
                <a:gd name="T8" fmla="*/ 23 w 30"/>
                <a:gd name="T9" fmla="*/ 0 h 47"/>
              </a:gdLst>
              <a:ahLst/>
              <a:cxnLst>
                <a:cxn ang="0">
                  <a:pos x="T0" y="T1"/>
                </a:cxn>
                <a:cxn ang="0">
                  <a:pos x="T2" y="T3"/>
                </a:cxn>
                <a:cxn ang="0">
                  <a:pos x="T4" y="T5"/>
                </a:cxn>
                <a:cxn ang="0">
                  <a:pos x="T6" y="T7"/>
                </a:cxn>
                <a:cxn ang="0">
                  <a:pos x="T8" y="T9"/>
                </a:cxn>
              </a:cxnLst>
              <a:rect l="0" t="0" r="r" b="b"/>
              <a:pathLst>
                <a:path w="30" h="47">
                  <a:moveTo>
                    <a:pt x="23" y="0"/>
                  </a:moveTo>
                  <a:cubicBezTo>
                    <a:pt x="26" y="15"/>
                    <a:pt x="28" y="31"/>
                    <a:pt x="29" y="46"/>
                  </a:cubicBezTo>
                  <a:cubicBezTo>
                    <a:pt x="23" y="46"/>
                    <a:pt x="16" y="46"/>
                    <a:pt x="10" y="44"/>
                  </a:cubicBezTo>
                  <a:cubicBezTo>
                    <a:pt x="6" y="31"/>
                    <a:pt x="3" y="15"/>
                    <a:pt x="0" y="2"/>
                  </a:cubicBezTo>
                  <a:cubicBezTo>
                    <a:pt x="8" y="2"/>
                    <a:pt x="16" y="0"/>
                    <a:pt x="23" y="0"/>
                  </a:cubicBezTo>
                </a:path>
              </a:pathLst>
            </a:custGeom>
            <a:solidFill>
              <a:srgbClr val="C8C8C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32" name="Forme libre 2531"/>
            <p:cNvSpPr>
              <a:spLocks noChangeArrowheads="1"/>
            </p:cNvSpPr>
            <p:nvPr userDrawn="1"/>
          </p:nvSpPr>
          <p:spPr bwMode="auto">
            <a:xfrm>
              <a:off x="6396038" y="3251200"/>
              <a:ext cx="798512" cy="506413"/>
            </a:xfrm>
            <a:custGeom>
              <a:avLst/>
              <a:gdLst>
                <a:gd name="T0" fmla="*/ 2049 w 2218"/>
                <a:gd name="T1" fmla="*/ 23 h 1406"/>
                <a:gd name="T2" fmla="*/ 2072 w 2218"/>
                <a:gd name="T3" fmla="*/ 23 h 1406"/>
                <a:gd name="T4" fmla="*/ 2193 w 2218"/>
                <a:gd name="T5" fmla="*/ 10 h 1406"/>
                <a:gd name="T6" fmla="*/ 2217 w 2218"/>
                <a:gd name="T7" fmla="*/ 33 h 1406"/>
                <a:gd name="T8" fmla="*/ 2045 w 2218"/>
                <a:gd name="T9" fmla="*/ 400 h 1406"/>
                <a:gd name="T10" fmla="*/ 1833 w 2218"/>
                <a:gd name="T11" fmla="*/ 611 h 1406"/>
                <a:gd name="T12" fmla="*/ 1185 w 2218"/>
                <a:gd name="T13" fmla="*/ 962 h 1406"/>
                <a:gd name="T14" fmla="*/ 582 w 2218"/>
                <a:gd name="T15" fmla="*/ 1227 h 1406"/>
                <a:gd name="T16" fmla="*/ 173 w 2218"/>
                <a:gd name="T17" fmla="*/ 1377 h 1406"/>
                <a:gd name="T18" fmla="*/ 28 w 2218"/>
                <a:gd name="T19" fmla="*/ 1368 h 1406"/>
                <a:gd name="T20" fmla="*/ 60 w 2218"/>
                <a:gd name="T21" fmla="*/ 1267 h 1406"/>
                <a:gd name="T22" fmla="*/ 461 w 2218"/>
                <a:gd name="T23" fmla="*/ 1095 h 1406"/>
                <a:gd name="T24" fmla="*/ 677 w 2218"/>
                <a:gd name="T25" fmla="*/ 937 h 1406"/>
                <a:gd name="T26" fmla="*/ 788 w 2218"/>
                <a:gd name="T27" fmla="*/ 827 h 1406"/>
                <a:gd name="T28" fmla="*/ 959 w 2218"/>
                <a:gd name="T29" fmla="*/ 597 h 1406"/>
                <a:gd name="T30" fmla="*/ 1156 w 2218"/>
                <a:gd name="T31" fmla="*/ 368 h 1406"/>
                <a:gd name="T32" fmla="*/ 1179 w 2218"/>
                <a:gd name="T33" fmla="*/ 368 h 1406"/>
                <a:gd name="T34" fmla="*/ 1362 w 2218"/>
                <a:gd name="T35" fmla="*/ 276 h 1406"/>
                <a:gd name="T36" fmla="*/ 1362 w 2218"/>
                <a:gd name="T37" fmla="*/ 276 h 1406"/>
                <a:gd name="T38" fmla="*/ 1568 w 2218"/>
                <a:gd name="T39" fmla="*/ 207 h 1406"/>
                <a:gd name="T40" fmla="*/ 1568 w 2218"/>
                <a:gd name="T41" fmla="*/ 207 h 1406"/>
                <a:gd name="T42" fmla="*/ 1752 w 2218"/>
                <a:gd name="T43" fmla="*/ 139 h 1406"/>
                <a:gd name="T44" fmla="*/ 1775 w 2218"/>
                <a:gd name="T45" fmla="*/ 116 h 1406"/>
                <a:gd name="T46" fmla="*/ 1797 w 2218"/>
                <a:gd name="T47" fmla="*/ 116 h 1406"/>
                <a:gd name="T48" fmla="*/ 1935 w 2218"/>
                <a:gd name="T49" fmla="*/ 70 h 1406"/>
                <a:gd name="T50" fmla="*/ 1958 w 2218"/>
                <a:gd name="T51" fmla="*/ 70 h 1406"/>
                <a:gd name="T52" fmla="*/ 2004 w 2218"/>
                <a:gd name="T53" fmla="*/ 47 h 1406"/>
                <a:gd name="T54" fmla="*/ 2004 w 2218"/>
                <a:gd name="T55" fmla="*/ 47 h 1406"/>
                <a:gd name="T56" fmla="*/ 2049 w 2218"/>
                <a:gd name="T57" fmla="*/ 23 h 1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18" h="1406">
                  <a:moveTo>
                    <a:pt x="2049" y="23"/>
                  </a:moveTo>
                  <a:cubicBezTo>
                    <a:pt x="2057" y="23"/>
                    <a:pt x="2065" y="23"/>
                    <a:pt x="2072" y="23"/>
                  </a:cubicBezTo>
                  <a:cubicBezTo>
                    <a:pt x="2111" y="0"/>
                    <a:pt x="2153" y="16"/>
                    <a:pt x="2193" y="10"/>
                  </a:cubicBezTo>
                  <a:cubicBezTo>
                    <a:pt x="2205" y="13"/>
                    <a:pt x="2214" y="21"/>
                    <a:pt x="2217" y="33"/>
                  </a:cubicBezTo>
                  <a:cubicBezTo>
                    <a:pt x="2144" y="148"/>
                    <a:pt x="2100" y="276"/>
                    <a:pt x="2045" y="400"/>
                  </a:cubicBezTo>
                  <a:cubicBezTo>
                    <a:pt x="2002" y="498"/>
                    <a:pt x="1924" y="554"/>
                    <a:pt x="1833" y="611"/>
                  </a:cubicBezTo>
                  <a:cubicBezTo>
                    <a:pt x="1622" y="739"/>
                    <a:pt x="1407" y="855"/>
                    <a:pt x="1185" y="962"/>
                  </a:cubicBezTo>
                  <a:cubicBezTo>
                    <a:pt x="987" y="1058"/>
                    <a:pt x="793" y="1162"/>
                    <a:pt x="582" y="1227"/>
                  </a:cubicBezTo>
                  <a:cubicBezTo>
                    <a:pt x="443" y="1270"/>
                    <a:pt x="316" y="1347"/>
                    <a:pt x="173" y="1377"/>
                  </a:cubicBezTo>
                  <a:cubicBezTo>
                    <a:pt x="125" y="1388"/>
                    <a:pt x="73" y="1405"/>
                    <a:pt x="28" y="1368"/>
                  </a:cubicBezTo>
                  <a:cubicBezTo>
                    <a:pt x="0" y="1322"/>
                    <a:pt x="14" y="1285"/>
                    <a:pt x="60" y="1267"/>
                  </a:cubicBezTo>
                  <a:cubicBezTo>
                    <a:pt x="196" y="1214"/>
                    <a:pt x="307" y="1110"/>
                    <a:pt x="461" y="1095"/>
                  </a:cubicBezTo>
                  <a:cubicBezTo>
                    <a:pt x="554" y="1085"/>
                    <a:pt x="622" y="1012"/>
                    <a:pt x="677" y="937"/>
                  </a:cubicBezTo>
                  <a:cubicBezTo>
                    <a:pt x="709" y="895"/>
                    <a:pt x="736" y="846"/>
                    <a:pt x="788" y="827"/>
                  </a:cubicBezTo>
                  <a:cubicBezTo>
                    <a:pt x="898" y="788"/>
                    <a:pt x="954" y="711"/>
                    <a:pt x="959" y="597"/>
                  </a:cubicBezTo>
                  <a:cubicBezTo>
                    <a:pt x="964" y="465"/>
                    <a:pt x="1080" y="435"/>
                    <a:pt x="1156" y="368"/>
                  </a:cubicBezTo>
                  <a:cubicBezTo>
                    <a:pt x="1164" y="368"/>
                    <a:pt x="1171" y="368"/>
                    <a:pt x="1179" y="368"/>
                  </a:cubicBezTo>
                  <a:cubicBezTo>
                    <a:pt x="1237" y="330"/>
                    <a:pt x="1307" y="319"/>
                    <a:pt x="1362" y="276"/>
                  </a:cubicBezTo>
                  <a:lnTo>
                    <a:pt x="1362" y="276"/>
                  </a:lnTo>
                  <a:cubicBezTo>
                    <a:pt x="1429" y="247"/>
                    <a:pt x="1513" y="270"/>
                    <a:pt x="1568" y="207"/>
                  </a:cubicBezTo>
                  <a:lnTo>
                    <a:pt x="1568" y="207"/>
                  </a:lnTo>
                  <a:cubicBezTo>
                    <a:pt x="1628" y="181"/>
                    <a:pt x="1687" y="154"/>
                    <a:pt x="1752" y="139"/>
                  </a:cubicBezTo>
                  <a:cubicBezTo>
                    <a:pt x="1759" y="131"/>
                    <a:pt x="1767" y="123"/>
                    <a:pt x="1775" y="116"/>
                  </a:cubicBezTo>
                  <a:cubicBezTo>
                    <a:pt x="1782" y="116"/>
                    <a:pt x="1790" y="116"/>
                    <a:pt x="1797" y="116"/>
                  </a:cubicBezTo>
                  <a:cubicBezTo>
                    <a:pt x="1843" y="102"/>
                    <a:pt x="1892" y="94"/>
                    <a:pt x="1935" y="70"/>
                  </a:cubicBezTo>
                  <a:cubicBezTo>
                    <a:pt x="1943" y="70"/>
                    <a:pt x="1950" y="70"/>
                    <a:pt x="1958" y="70"/>
                  </a:cubicBezTo>
                  <a:cubicBezTo>
                    <a:pt x="1970" y="56"/>
                    <a:pt x="1991" y="61"/>
                    <a:pt x="2004" y="47"/>
                  </a:cubicBezTo>
                  <a:lnTo>
                    <a:pt x="2004" y="47"/>
                  </a:lnTo>
                  <a:cubicBezTo>
                    <a:pt x="2016" y="30"/>
                    <a:pt x="2037" y="36"/>
                    <a:pt x="2049" y="23"/>
                  </a:cubicBezTo>
                </a:path>
              </a:pathLst>
            </a:custGeom>
            <a:solidFill>
              <a:srgbClr val="7B7B7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33" name="Forme libre 2532"/>
            <p:cNvSpPr>
              <a:spLocks noChangeArrowheads="1"/>
            </p:cNvSpPr>
            <p:nvPr userDrawn="1"/>
          </p:nvSpPr>
          <p:spPr bwMode="auto">
            <a:xfrm>
              <a:off x="6261100" y="3382963"/>
              <a:ext cx="550863" cy="423862"/>
            </a:xfrm>
            <a:custGeom>
              <a:avLst/>
              <a:gdLst>
                <a:gd name="T0" fmla="*/ 1529 w 1530"/>
                <a:gd name="T1" fmla="*/ 0 h 1178"/>
                <a:gd name="T2" fmla="*/ 1445 w 1530"/>
                <a:gd name="T3" fmla="*/ 119 h 1178"/>
                <a:gd name="T4" fmla="*/ 1405 w 1530"/>
                <a:gd name="T5" fmla="*/ 327 h 1178"/>
                <a:gd name="T6" fmla="*/ 1379 w 1530"/>
                <a:gd name="T7" fmla="*/ 397 h 1178"/>
                <a:gd name="T8" fmla="*/ 1182 w 1530"/>
                <a:gd name="T9" fmla="*/ 512 h 1178"/>
                <a:gd name="T10" fmla="*/ 1097 w 1530"/>
                <a:gd name="T11" fmla="*/ 602 h 1178"/>
                <a:gd name="T12" fmla="*/ 801 w 1530"/>
                <a:gd name="T13" fmla="*/ 799 h 1178"/>
                <a:gd name="T14" fmla="*/ 575 w 1530"/>
                <a:gd name="T15" fmla="*/ 912 h 1178"/>
                <a:gd name="T16" fmla="*/ 503 w 1530"/>
                <a:gd name="T17" fmla="*/ 938 h 1178"/>
                <a:gd name="T18" fmla="*/ 405 w 1530"/>
                <a:gd name="T19" fmla="*/ 984 h 1178"/>
                <a:gd name="T20" fmla="*/ 341 w 1530"/>
                <a:gd name="T21" fmla="*/ 1054 h 1178"/>
                <a:gd name="T22" fmla="*/ 117 w 1530"/>
                <a:gd name="T23" fmla="*/ 1148 h 1178"/>
                <a:gd name="T24" fmla="*/ 16 w 1530"/>
                <a:gd name="T25" fmla="*/ 1066 h 1178"/>
                <a:gd name="T26" fmla="*/ 62 w 1530"/>
                <a:gd name="T27" fmla="*/ 939 h 1178"/>
                <a:gd name="T28" fmla="*/ 106 w 1530"/>
                <a:gd name="T29" fmla="*/ 892 h 1178"/>
                <a:gd name="T30" fmla="*/ 456 w 1530"/>
                <a:gd name="T31" fmla="*/ 826 h 1178"/>
                <a:gd name="T32" fmla="*/ 802 w 1530"/>
                <a:gd name="T33" fmla="*/ 611 h 1178"/>
                <a:gd name="T34" fmla="*/ 889 w 1530"/>
                <a:gd name="T35" fmla="*/ 559 h 1178"/>
                <a:gd name="T36" fmla="*/ 923 w 1530"/>
                <a:gd name="T37" fmla="*/ 480 h 1178"/>
                <a:gd name="T38" fmla="*/ 758 w 1530"/>
                <a:gd name="T39" fmla="*/ 316 h 1178"/>
                <a:gd name="T40" fmla="*/ 708 w 1530"/>
                <a:gd name="T41" fmla="*/ 284 h 1178"/>
                <a:gd name="T42" fmla="*/ 750 w 1530"/>
                <a:gd name="T43" fmla="*/ 252 h 1178"/>
                <a:gd name="T44" fmla="*/ 1025 w 1530"/>
                <a:gd name="T45" fmla="*/ 142 h 1178"/>
                <a:gd name="T46" fmla="*/ 1036 w 1530"/>
                <a:gd name="T47" fmla="*/ 138 h 1178"/>
                <a:gd name="T48" fmla="*/ 1529 w 1530"/>
                <a:gd name="T49" fmla="*/ 0 h 1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30" h="1178">
                  <a:moveTo>
                    <a:pt x="1529" y="0"/>
                  </a:moveTo>
                  <a:cubicBezTo>
                    <a:pt x="1518" y="52"/>
                    <a:pt x="1477" y="83"/>
                    <a:pt x="1445" y="119"/>
                  </a:cubicBezTo>
                  <a:cubicBezTo>
                    <a:pt x="1390" y="180"/>
                    <a:pt x="1363" y="249"/>
                    <a:pt x="1405" y="327"/>
                  </a:cubicBezTo>
                  <a:cubicBezTo>
                    <a:pt x="1427" y="365"/>
                    <a:pt x="1413" y="383"/>
                    <a:pt x="1379" y="397"/>
                  </a:cubicBezTo>
                  <a:cubicBezTo>
                    <a:pt x="1311" y="429"/>
                    <a:pt x="1257" y="487"/>
                    <a:pt x="1182" y="512"/>
                  </a:cubicBezTo>
                  <a:cubicBezTo>
                    <a:pt x="1141" y="525"/>
                    <a:pt x="1120" y="565"/>
                    <a:pt x="1097" y="602"/>
                  </a:cubicBezTo>
                  <a:cubicBezTo>
                    <a:pt x="1028" y="712"/>
                    <a:pt x="927" y="774"/>
                    <a:pt x="801" y="799"/>
                  </a:cubicBezTo>
                  <a:cubicBezTo>
                    <a:pt x="715" y="816"/>
                    <a:pt x="627" y="823"/>
                    <a:pt x="575" y="912"/>
                  </a:cubicBezTo>
                  <a:cubicBezTo>
                    <a:pt x="561" y="936"/>
                    <a:pt x="529" y="936"/>
                    <a:pt x="503" y="938"/>
                  </a:cubicBezTo>
                  <a:cubicBezTo>
                    <a:pt x="463" y="939"/>
                    <a:pt x="427" y="944"/>
                    <a:pt x="405" y="984"/>
                  </a:cubicBezTo>
                  <a:cubicBezTo>
                    <a:pt x="401" y="1022"/>
                    <a:pt x="378" y="1042"/>
                    <a:pt x="341" y="1054"/>
                  </a:cubicBezTo>
                  <a:cubicBezTo>
                    <a:pt x="265" y="1080"/>
                    <a:pt x="194" y="1122"/>
                    <a:pt x="117" y="1148"/>
                  </a:cubicBezTo>
                  <a:cubicBezTo>
                    <a:pt x="33" y="1177"/>
                    <a:pt x="0" y="1151"/>
                    <a:pt x="16" y="1066"/>
                  </a:cubicBezTo>
                  <a:cubicBezTo>
                    <a:pt x="23" y="1022"/>
                    <a:pt x="29" y="976"/>
                    <a:pt x="62" y="939"/>
                  </a:cubicBezTo>
                  <a:cubicBezTo>
                    <a:pt x="77" y="924"/>
                    <a:pt x="91" y="907"/>
                    <a:pt x="106" y="892"/>
                  </a:cubicBezTo>
                  <a:cubicBezTo>
                    <a:pt x="230" y="909"/>
                    <a:pt x="352" y="924"/>
                    <a:pt x="456" y="826"/>
                  </a:cubicBezTo>
                  <a:cubicBezTo>
                    <a:pt x="556" y="732"/>
                    <a:pt x="688" y="684"/>
                    <a:pt x="802" y="611"/>
                  </a:cubicBezTo>
                  <a:cubicBezTo>
                    <a:pt x="831" y="593"/>
                    <a:pt x="862" y="577"/>
                    <a:pt x="889" y="559"/>
                  </a:cubicBezTo>
                  <a:cubicBezTo>
                    <a:pt x="917" y="541"/>
                    <a:pt x="927" y="513"/>
                    <a:pt x="923" y="480"/>
                  </a:cubicBezTo>
                  <a:cubicBezTo>
                    <a:pt x="911" y="382"/>
                    <a:pt x="857" y="329"/>
                    <a:pt x="758" y="316"/>
                  </a:cubicBezTo>
                  <a:cubicBezTo>
                    <a:pt x="735" y="313"/>
                    <a:pt x="708" y="315"/>
                    <a:pt x="708" y="284"/>
                  </a:cubicBezTo>
                  <a:cubicBezTo>
                    <a:pt x="708" y="263"/>
                    <a:pt x="732" y="257"/>
                    <a:pt x="750" y="252"/>
                  </a:cubicBezTo>
                  <a:cubicBezTo>
                    <a:pt x="846" y="228"/>
                    <a:pt x="937" y="186"/>
                    <a:pt x="1025" y="142"/>
                  </a:cubicBezTo>
                  <a:cubicBezTo>
                    <a:pt x="1028" y="141"/>
                    <a:pt x="1033" y="139"/>
                    <a:pt x="1036" y="138"/>
                  </a:cubicBezTo>
                  <a:cubicBezTo>
                    <a:pt x="1202" y="92"/>
                    <a:pt x="1366" y="46"/>
                    <a:pt x="1529" y="0"/>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34" name="Forme libre 2533"/>
            <p:cNvSpPr>
              <a:spLocks noChangeArrowheads="1"/>
            </p:cNvSpPr>
            <p:nvPr userDrawn="1"/>
          </p:nvSpPr>
          <p:spPr bwMode="auto">
            <a:xfrm>
              <a:off x="6886575" y="3324225"/>
              <a:ext cx="74613" cy="25400"/>
            </a:xfrm>
            <a:custGeom>
              <a:avLst/>
              <a:gdLst>
                <a:gd name="T0" fmla="*/ 206 w 207"/>
                <a:gd name="T1" fmla="*/ 0 h 70"/>
                <a:gd name="T2" fmla="*/ 113 w 207"/>
                <a:gd name="T3" fmla="*/ 67 h 70"/>
                <a:gd name="T4" fmla="*/ 0 w 207"/>
                <a:gd name="T5" fmla="*/ 69 h 70"/>
                <a:gd name="T6" fmla="*/ 206 w 207"/>
                <a:gd name="T7" fmla="*/ 0 h 70"/>
              </a:gdLst>
              <a:ahLst/>
              <a:cxnLst>
                <a:cxn ang="0">
                  <a:pos x="T0" y="T1"/>
                </a:cxn>
                <a:cxn ang="0">
                  <a:pos x="T2" y="T3"/>
                </a:cxn>
                <a:cxn ang="0">
                  <a:pos x="T4" y="T5"/>
                </a:cxn>
                <a:cxn ang="0">
                  <a:pos x="T6" y="T7"/>
                </a:cxn>
              </a:cxnLst>
              <a:rect l="0" t="0" r="r" b="b"/>
              <a:pathLst>
                <a:path w="207" h="70">
                  <a:moveTo>
                    <a:pt x="206" y="0"/>
                  </a:moveTo>
                  <a:cubicBezTo>
                    <a:pt x="193" y="47"/>
                    <a:pt x="159" y="65"/>
                    <a:pt x="113" y="67"/>
                  </a:cubicBezTo>
                  <a:cubicBezTo>
                    <a:pt x="75" y="69"/>
                    <a:pt x="38" y="69"/>
                    <a:pt x="0" y="69"/>
                  </a:cubicBezTo>
                  <a:cubicBezTo>
                    <a:pt x="63" y="29"/>
                    <a:pt x="133" y="9"/>
                    <a:pt x="206" y="0"/>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35" name="Forme libre 2534"/>
            <p:cNvSpPr>
              <a:spLocks noChangeArrowheads="1"/>
            </p:cNvSpPr>
            <p:nvPr userDrawn="1"/>
          </p:nvSpPr>
          <p:spPr bwMode="auto">
            <a:xfrm>
              <a:off x="6819900" y="3349625"/>
              <a:ext cx="66675" cy="33338"/>
            </a:xfrm>
            <a:custGeom>
              <a:avLst/>
              <a:gdLst>
                <a:gd name="T0" fmla="*/ 183 w 184"/>
                <a:gd name="T1" fmla="*/ 0 h 92"/>
                <a:gd name="T2" fmla="*/ 0 w 184"/>
                <a:gd name="T3" fmla="*/ 91 h 92"/>
                <a:gd name="T4" fmla="*/ 183 w 184"/>
                <a:gd name="T5" fmla="*/ 0 h 92"/>
              </a:gdLst>
              <a:ahLst/>
              <a:cxnLst>
                <a:cxn ang="0">
                  <a:pos x="T0" y="T1"/>
                </a:cxn>
                <a:cxn ang="0">
                  <a:pos x="T2" y="T3"/>
                </a:cxn>
                <a:cxn ang="0">
                  <a:pos x="T4" y="T5"/>
                </a:cxn>
              </a:cxnLst>
              <a:rect l="0" t="0" r="r" b="b"/>
              <a:pathLst>
                <a:path w="184" h="92">
                  <a:moveTo>
                    <a:pt x="183" y="0"/>
                  </a:moveTo>
                  <a:cubicBezTo>
                    <a:pt x="136" y="58"/>
                    <a:pt x="72" y="84"/>
                    <a:pt x="0" y="91"/>
                  </a:cubicBezTo>
                  <a:cubicBezTo>
                    <a:pt x="46" y="29"/>
                    <a:pt x="116" y="18"/>
                    <a:pt x="183" y="0"/>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36" name="Forme libre 2535"/>
            <p:cNvSpPr>
              <a:spLocks noChangeArrowheads="1"/>
            </p:cNvSpPr>
            <p:nvPr userDrawn="1"/>
          </p:nvSpPr>
          <p:spPr bwMode="auto">
            <a:xfrm>
              <a:off x="6959600" y="3300413"/>
              <a:ext cx="66675" cy="25400"/>
            </a:xfrm>
            <a:custGeom>
              <a:avLst/>
              <a:gdLst>
                <a:gd name="T0" fmla="*/ 184 w 185"/>
                <a:gd name="T1" fmla="*/ 1 h 71"/>
                <a:gd name="T2" fmla="*/ 0 w 185"/>
                <a:gd name="T3" fmla="*/ 70 h 71"/>
                <a:gd name="T4" fmla="*/ 184 w 185"/>
                <a:gd name="T5" fmla="*/ 1 h 71"/>
              </a:gdLst>
              <a:ahLst/>
              <a:cxnLst>
                <a:cxn ang="0">
                  <a:pos x="T0" y="T1"/>
                </a:cxn>
                <a:cxn ang="0">
                  <a:pos x="T2" y="T3"/>
                </a:cxn>
                <a:cxn ang="0">
                  <a:pos x="T4" y="T5"/>
                </a:cxn>
              </a:cxnLst>
              <a:rect l="0" t="0" r="r" b="b"/>
              <a:pathLst>
                <a:path w="185" h="71">
                  <a:moveTo>
                    <a:pt x="184" y="1"/>
                  </a:moveTo>
                  <a:cubicBezTo>
                    <a:pt x="127" y="35"/>
                    <a:pt x="68" y="64"/>
                    <a:pt x="0" y="70"/>
                  </a:cubicBezTo>
                  <a:cubicBezTo>
                    <a:pt x="52" y="22"/>
                    <a:pt x="113" y="0"/>
                    <a:pt x="184" y="1"/>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37" name="Forme libre 2536"/>
            <p:cNvSpPr>
              <a:spLocks noChangeArrowheads="1"/>
            </p:cNvSpPr>
            <p:nvPr userDrawn="1"/>
          </p:nvSpPr>
          <p:spPr bwMode="auto">
            <a:xfrm>
              <a:off x="7142163" y="3241675"/>
              <a:ext cx="63500" cy="17463"/>
            </a:xfrm>
            <a:custGeom>
              <a:avLst/>
              <a:gdLst>
                <a:gd name="T0" fmla="*/ 138 w 175"/>
                <a:gd name="T1" fmla="*/ 46 h 47"/>
                <a:gd name="T2" fmla="*/ 0 w 175"/>
                <a:gd name="T3" fmla="*/ 46 h 47"/>
                <a:gd name="T4" fmla="*/ 161 w 175"/>
                <a:gd name="T5" fmla="*/ 0 h 47"/>
                <a:gd name="T6" fmla="*/ 161 w 175"/>
                <a:gd name="T7" fmla="*/ 0 h 47"/>
                <a:gd name="T8" fmla="*/ 138 w 175"/>
                <a:gd name="T9" fmla="*/ 46 h 47"/>
              </a:gdLst>
              <a:ahLst/>
              <a:cxnLst>
                <a:cxn ang="0">
                  <a:pos x="T0" y="T1"/>
                </a:cxn>
                <a:cxn ang="0">
                  <a:pos x="T2" y="T3"/>
                </a:cxn>
                <a:cxn ang="0">
                  <a:pos x="T4" y="T5"/>
                </a:cxn>
                <a:cxn ang="0">
                  <a:pos x="T6" y="T7"/>
                </a:cxn>
                <a:cxn ang="0">
                  <a:pos x="T8" y="T9"/>
                </a:cxn>
              </a:cxnLst>
              <a:rect l="0" t="0" r="r" b="b"/>
              <a:pathLst>
                <a:path w="175" h="47">
                  <a:moveTo>
                    <a:pt x="138" y="46"/>
                  </a:moveTo>
                  <a:cubicBezTo>
                    <a:pt x="92" y="46"/>
                    <a:pt x="46" y="46"/>
                    <a:pt x="0" y="46"/>
                  </a:cubicBezTo>
                  <a:cubicBezTo>
                    <a:pt x="49" y="17"/>
                    <a:pt x="107" y="17"/>
                    <a:pt x="161" y="0"/>
                  </a:cubicBezTo>
                  <a:lnTo>
                    <a:pt x="161" y="0"/>
                  </a:lnTo>
                  <a:cubicBezTo>
                    <a:pt x="174" y="28"/>
                    <a:pt x="155" y="35"/>
                    <a:pt x="138" y="46"/>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38" name="Forme libre 2537"/>
            <p:cNvSpPr>
              <a:spLocks noChangeArrowheads="1"/>
            </p:cNvSpPr>
            <p:nvPr userDrawn="1"/>
          </p:nvSpPr>
          <p:spPr bwMode="auto">
            <a:xfrm>
              <a:off x="7042150" y="3275013"/>
              <a:ext cx="50800" cy="23812"/>
            </a:xfrm>
            <a:custGeom>
              <a:avLst/>
              <a:gdLst>
                <a:gd name="T0" fmla="*/ 138 w 139"/>
                <a:gd name="T1" fmla="*/ 0 h 64"/>
                <a:gd name="T2" fmla="*/ 0 w 139"/>
                <a:gd name="T3" fmla="*/ 46 h 64"/>
                <a:gd name="T4" fmla="*/ 138 w 139"/>
                <a:gd name="T5" fmla="*/ 0 h 64"/>
              </a:gdLst>
              <a:ahLst/>
              <a:cxnLst>
                <a:cxn ang="0">
                  <a:pos x="T0" y="T1"/>
                </a:cxn>
                <a:cxn ang="0">
                  <a:pos x="T2" y="T3"/>
                </a:cxn>
                <a:cxn ang="0">
                  <a:pos x="T4" y="T5"/>
                </a:cxn>
              </a:cxnLst>
              <a:rect l="0" t="0" r="r" b="b"/>
              <a:pathLst>
                <a:path w="139" h="64">
                  <a:moveTo>
                    <a:pt x="138" y="0"/>
                  </a:moveTo>
                  <a:cubicBezTo>
                    <a:pt x="100" y="39"/>
                    <a:pt x="57" y="63"/>
                    <a:pt x="0" y="46"/>
                  </a:cubicBezTo>
                  <a:cubicBezTo>
                    <a:pt x="42" y="16"/>
                    <a:pt x="87" y="3"/>
                    <a:pt x="138" y="0"/>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39" name="Forme libre 2538"/>
            <p:cNvSpPr>
              <a:spLocks noChangeArrowheads="1"/>
            </p:cNvSpPr>
            <p:nvPr userDrawn="1"/>
          </p:nvSpPr>
          <p:spPr bwMode="auto">
            <a:xfrm>
              <a:off x="7100888" y="3267075"/>
              <a:ext cx="17462" cy="7938"/>
            </a:xfrm>
            <a:custGeom>
              <a:avLst/>
              <a:gdLst>
                <a:gd name="T0" fmla="*/ 46 w 47"/>
                <a:gd name="T1" fmla="*/ 0 h 24"/>
                <a:gd name="T2" fmla="*/ 0 w 47"/>
                <a:gd name="T3" fmla="*/ 23 h 24"/>
                <a:gd name="T4" fmla="*/ 46 w 47"/>
                <a:gd name="T5" fmla="*/ 0 h 24"/>
              </a:gdLst>
              <a:ahLst/>
              <a:cxnLst>
                <a:cxn ang="0">
                  <a:pos x="T0" y="T1"/>
                </a:cxn>
                <a:cxn ang="0">
                  <a:pos x="T2" y="T3"/>
                </a:cxn>
                <a:cxn ang="0">
                  <a:pos x="T4" y="T5"/>
                </a:cxn>
              </a:cxnLst>
              <a:rect l="0" t="0" r="r" b="b"/>
              <a:pathLst>
                <a:path w="47" h="24">
                  <a:moveTo>
                    <a:pt x="46" y="0"/>
                  </a:moveTo>
                  <a:cubicBezTo>
                    <a:pt x="30" y="8"/>
                    <a:pt x="15" y="16"/>
                    <a:pt x="0" y="23"/>
                  </a:cubicBezTo>
                  <a:cubicBezTo>
                    <a:pt x="15" y="14"/>
                    <a:pt x="30" y="8"/>
                    <a:pt x="46" y="0"/>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40" name="Forme libre 2539"/>
            <p:cNvSpPr>
              <a:spLocks noChangeArrowheads="1"/>
            </p:cNvSpPr>
            <p:nvPr userDrawn="1"/>
          </p:nvSpPr>
          <p:spPr bwMode="auto">
            <a:xfrm>
              <a:off x="7191375" y="3241675"/>
              <a:ext cx="17463" cy="20638"/>
            </a:xfrm>
            <a:custGeom>
              <a:avLst/>
              <a:gdLst>
                <a:gd name="T0" fmla="*/ 0 w 47"/>
                <a:gd name="T1" fmla="*/ 46 h 59"/>
                <a:gd name="T2" fmla="*/ 23 w 47"/>
                <a:gd name="T3" fmla="*/ 0 h 59"/>
                <a:gd name="T4" fmla="*/ 46 w 47"/>
                <a:gd name="T5" fmla="*/ 0 h 59"/>
                <a:gd name="T6" fmla="*/ 23 w 47"/>
                <a:gd name="T7" fmla="*/ 46 h 59"/>
                <a:gd name="T8" fmla="*/ 0 w 47"/>
                <a:gd name="T9" fmla="*/ 46 h 59"/>
              </a:gdLst>
              <a:ahLst/>
              <a:cxnLst>
                <a:cxn ang="0">
                  <a:pos x="T0" y="T1"/>
                </a:cxn>
                <a:cxn ang="0">
                  <a:pos x="T2" y="T3"/>
                </a:cxn>
                <a:cxn ang="0">
                  <a:pos x="T4" y="T5"/>
                </a:cxn>
                <a:cxn ang="0">
                  <a:pos x="T6" y="T7"/>
                </a:cxn>
                <a:cxn ang="0">
                  <a:pos x="T8" y="T9"/>
                </a:cxn>
              </a:cxnLst>
              <a:rect l="0" t="0" r="r" b="b"/>
              <a:pathLst>
                <a:path w="47" h="59">
                  <a:moveTo>
                    <a:pt x="0" y="46"/>
                  </a:moveTo>
                  <a:cubicBezTo>
                    <a:pt x="7" y="31"/>
                    <a:pt x="15" y="16"/>
                    <a:pt x="23" y="0"/>
                  </a:cubicBezTo>
                  <a:cubicBezTo>
                    <a:pt x="30" y="0"/>
                    <a:pt x="38" y="0"/>
                    <a:pt x="46" y="0"/>
                  </a:cubicBezTo>
                  <a:cubicBezTo>
                    <a:pt x="38" y="16"/>
                    <a:pt x="30" y="31"/>
                    <a:pt x="23" y="46"/>
                  </a:cubicBezTo>
                  <a:cubicBezTo>
                    <a:pt x="15" y="58"/>
                    <a:pt x="7" y="58"/>
                    <a:pt x="0" y="46"/>
                  </a:cubicBezTo>
                </a:path>
              </a:pathLst>
            </a:custGeom>
            <a:solidFill>
              <a:srgbClr val="7B7B7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41" name="Forme libre 2540"/>
            <p:cNvSpPr>
              <a:spLocks noChangeArrowheads="1"/>
            </p:cNvSpPr>
            <p:nvPr userDrawn="1"/>
          </p:nvSpPr>
          <p:spPr bwMode="auto">
            <a:xfrm>
              <a:off x="7069138" y="3217863"/>
              <a:ext cx="195262" cy="406400"/>
            </a:xfrm>
            <a:custGeom>
              <a:avLst/>
              <a:gdLst>
                <a:gd name="T0" fmla="*/ 41 w 543"/>
                <a:gd name="T1" fmla="*/ 1075 h 1131"/>
                <a:gd name="T2" fmla="*/ 18 w 543"/>
                <a:gd name="T3" fmla="*/ 1054 h 1131"/>
                <a:gd name="T4" fmla="*/ 18 w 543"/>
                <a:gd name="T5" fmla="*/ 1054 h 1131"/>
                <a:gd name="T6" fmla="*/ 24 w 543"/>
                <a:gd name="T7" fmla="*/ 982 h 1131"/>
                <a:gd name="T8" fmla="*/ 224 w 543"/>
                <a:gd name="T9" fmla="*/ 641 h 1131"/>
                <a:gd name="T10" fmla="*/ 407 w 543"/>
                <a:gd name="T11" fmla="*/ 298 h 1131"/>
                <a:gd name="T12" fmla="*/ 522 w 543"/>
                <a:gd name="T13" fmla="*/ 0 h 1131"/>
                <a:gd name="T14" fmla="*/ 499 w 543"/>
                <a:gd name="T15" fmla="*/ 188 h 1131"/>
                <a:gd name="T16" fmla="*/ 407 w 543"/>
                <a:gd name="T17" fmla="*/ 504 h 1131"/>
                <a:gd name="T18" fmla="*/ 400 w 543"/>
                <a:gd name="T19" fmla="*/ 538 h 1131"/>
                <a:gd name="T20" fmla="*/ 189 w 543"/>
                <a:gd name="T21" fmla="*/ 951 h 1131"/>
                <a:gd name="T22" fmla="*/ 151 w 543"/>
                <a:gd name="T23" fmla="*/ 1103 h 1131"/>
                <a:gd name="T24" fmla="*/ 41 w 543"/>
                <a:gd name="T25" fmla="*/ 1075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3" h="1131">
                  <a:moveTo>
                    <a:pt x="41" y="1075"/>
                  </a:moveTo>
                  <a:cubicBezTo>
                    <a:pt x="33" y="1067"/>
                    <a:pt x="26" y="1060"/>
                    <a:pt x="18" y="1054"/>
                  </a:cubicBezTo>
                  <a:lnTo>
                    <a:pt x="18" y="1054"/>
                  </a:lnTo>
                  <a:cubicBezTo>
                    <a:pt x="3" y="1028"/>
                    <a:pt x="0" y="999"/>
                    <a:pt x="24" y="982"/>
                  </a:cubicBezTo>
                  <a:cubicBezTo>
                    <a:pt x="145" y="900"/>
                    <a:pt x="151" y="750"/>
                    <a:pt x="224" y="641"/>
                  </a:cubicBezTo>
                  <a:cubicBezTo>
                    <a:pt x="308" y="539"/>
                    <a:pt x="348" y="412"/>
                    <a:pt x="407" y="298"/>
                  </a:cubicBezTo>
                  <a:cubicBezTo>
                    <a:pt x="467" y="206"/>
                    <a:pt x="479" y="98"/>
                    <a:pt x="522" y="0"/>
                  </a:cubicBezTo>
                  <a:cubicBezTo>
                    <a:pt x="542" y="66"/>
                    <a:pt x="524" y="130"/>
                    <a:pt x="499" y="188"/>
                  </a:cubicBezTo>
                  <a:cubicBezTo>
                    <a:pt x="456" y="290"/>
                    <a:pt x="432" y="397"/>
                    <a:pt x="407" y="504"/>
                  </a:cubicBezTo>
                  <a:cubicBezTo>
                    <a:pt x="404" y="515"/>
                    <a:pt x="407" y="530"/>
                    <a:pt x="400" y="538"/>
                  </a:cubicBezTo>
                  <a:cubicBezTo>
                    <a:pt x="293" y="657"/>
                    <a:pt x="302" y="835"/>
                    <a:pt x="189" y="951"/>
                  </a:cubicBezTo>
                  <a:cubicBezTo>
                    <a:pt x="149" y="994"/>
                    <a:pt x="156" y="1051"/>
                    <a:pt x="151" y="1103"/>
                  </a:cubicBezTo>
                  <a:cubicBezTo>
                    <a:pt x="107" y="1130"/>
                    <a:pt x="75" y="1097"/>
                    <a:pt x="41" y="1075"/>
                  </a:cubicBezTo>
                </a:path>
              </a:pathLst>
            </a:custGeom>
            <a:solidFill>
              <a:srgbClr val="39393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42" name="Forme libre 2541"/>
            <p:cNvSpPr>
              <a:spLocks noChangeArrowheads="1"/>
            </p:cNvSpPr>
            <p:nvPr userDrawn="1"/>
          </p:nvSpPr>
          <p:spPr bwMode="auto">
            <a:xfrm>
              <a:off x="7083425" y="3605213"/>
              <a:ext cx="57150" cy="31750"/>
            </a:xfrm>
            <a:custGeom>
              <a:avLst/>
              <a:gdLst>
                <a:gd name="T0" fmla="*/ 0 w 158"/>
                <a:gd name="T1" fmla="*/ 0 h 90"/>
                <a:gd name="T2" fmla="*/ 111 w 158"/>
                <a:gd name="T3" fmla="*/ 28 h 90"/>
                <a:gd name="T4" fmla="*/ 113 w 158"/>
                <a:gd name="T5" fmla="*/ 26 h 90"/>
                <a:gd name="T6" fmla="*/ 137 w 158"/>
                <a:gd name="T7" fmla="*/ 49 h 90"/>
                <a:gd name="T8" fmla="*/ 157 w 158"/>
                <a:gd name="T9" fmla="*/ 72 h 90"/>
                <a:gd name="T10" fmla="*/ 0 w 158"/>
                <a:gd name="T11" fmla="*/ 0 h 90"/>
              </a:gdLst>
              <a:ahLst/>
              <a:cxnLst>
                <a:cxn ang="0">
                  <a:pos x="T0" y="T1"/>
                </a:cxn>
                <a:cxn ang="0">
                  <a:pos x="T2" y="T3"/>
                </a:cxn>
                <a:cxn ang="0">
                  <a:pos x="T4" y="T5"/>
                </a:cxn>
                <a:cxn ang="0">
                  <a:pos x="T6" y="T7"/>
                </a:cxn>
                <a:cxn ang="0">
                  <a:pos x="T8" y="T9"/>
                </a:cxn>
                <a:cxn ang="0">
                  <a:pos x="T10" y="T11"/>
                </a:cxn>
              </a:cxnLst>
              <a:rect l="0" t="0" r="r" b="b"/>
              <a:pathLst>
                <a:path w="158" h="90">
                  <a:moveTo>
                    <a:pt x="0" y="0"/>
                  </a:moveTo>
                  <a:cubicBezTo>
                    <a:pt x="37" y="9"/>
                    <a:pt x="75" y="18"/>
                    <a:pt x="111" y="28"/>
                  </a:cubicBezTo>
                  <a:lnTo>
                    <a:pt x="113" y="26"/>
                  </a:lnTo>
                  <a:cubicBezTo>
                    <a:pt x="122" y="34"/>
                    <a:pt x="130" y="41"/>
                    <a:pt x="137" y="49"/>
                  </a:cubicBezTo>
                  <a:cubicBezTo>
                    <a:pt x="144" y="57"/>
                    <a:pt x="151" y="64"/>
                    <a:pt x="157" y="72"/>
                  </a:cubicBezTo>
                  <a:cubicBezTo>
                    <a:pt x="85" y="89"/>
                    <a:pt x="32" y="66"/>
                    <a:pt x="0" y="0"/>
                  </a:cubicBezTo>
                </a:path>
              </a:pathLst>
            </a:custGeom>
            <a:solidFill>
              <a:srgbClr val="77777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43" name="Forme libre 2542"/>
            <p:cNvSpPr>
              <a:spLocks noChangeArrowheads="1"/>
            </p:cNvSpPr>
            <p:nvPr userDrawn="1"/>
          </p:nvSpPr>
          <p:spPr bwMode="auto">
            <a:xfrm>
              <a:off x="7124700" y="3613150"/>
              <a:ext cx="9525" cy="7938"/>
            </a:xfrm>
            <a:custGeom>
              <a:avLst/>
              <a:gdLst>
                <a:gd name="T0" fmla="*/ 24 w 25"/>
                <a:gd name="T1" fmla="*/ 22 h 23"/>
                <a:gd name="T2" fmla="*/ 0 w 25"/>
                <a:gd name="T3" fmla="*/ 0 h 23"/>
                <a:gd name="T4" fmla="*/ 24 w 25"/>
                <a:gd name="T5" fmla="*/ 22 h 23"/>
              </a:gdLst>
              <a:ahLst/>
              <a:cxnLst>
                <a:cxn ang="0">
                  <a:pos x="T0" y="T1"/>
                </a:cxn>
                <a:cxn ang="0">
                  <a:pos x="T2" y="T3"/>
                </a:cxn>
                <a:cxn ang="0">
                  <a:pos x="T4" y="T5"/>
                </a:cxn>
              </a:cxnLst>
              <a:rect l="0" t="0" r="r" b="b"/>
              <a:pathLst>
                <a:path w="25" h="23">
                  <a:moveTo>
                    <a:pt x="24" y="22"/>
                  </a:moveTo>
                  <a:cubicBezTo>
                    <a:pt x="17" y="15"/>
                    <a:pt x="9" y="7"/>
                    <a:pt x="0" y="0"/>
                  </a:cubicBezTo>
                  <a:cubicBezTo>
                    <a:pt x="8" y="7"/>
                    <a:pt x="17" y="15"/>
                    <a:pt x="24" y="22"/>
                  </a:cubicBezTo>
                </a:path>
              </a:pathLst>
            </a:custGeom>
            <a:solidFill>
              <a:srgbClr val="39393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44" name="Forme libre 2543"/>
            <p:cNvSpPr>
              <a:spLocks noChangeArrowheads="1"/>
            </p:cNvSpPr>
            <p:nvPr userDrawn="1"/>
          </p:nvSpPr>
          <p:spPr bwMode="auto">
            <a:xfrm>
              <a:off x="6253163" y="3259138"/>
              <a:ext cx="947737" cy="587375"/>
            </a:xfrm>
            <a:custGeom>
              <a:avLst/>
              <a:gdLst>
                <a:gd name="T0" fmla="*/ 2608 w 2632"/>
                <a:gd name="T1" fmla="*/ 0 h 1631"/>
                <a:gd name="T2" fmla="*/ 2631 w 2632"/>
                <a:gd name="T3" fmla="*/ 0 h 1631"/>
                <a:gd name="T4" fmla="*/ 2425 w 2632"/>
                <a:gd name="T5" fmla="*/ 571 h 1631"/>
                <a:gd name="T6" fmla="*/ 2096 w 2632"/>
                <a:gd name="T7" fmla="*/ 844 h 1631"/>
                <a:gd name="T8" fmla="*/ 1647 w 2632"/>
                <a:gd name="T9" fmla="*/ 1029 h 1631"/>
                <a:gd name="T10" fmla="*/ 1551 w 2632"/>
                <a:gd name="T11" fmla="*/ 1064 h 1631"/>
                <a:gd name="T12" fmla="*/ 1333 w 2632"/>
                <a:gd name="T13" fmla="*/ 1174 h 1631"/>
                <a:gd name="T14" fmla="*/ 842 w 2632"/>
                <a:gd name="T15" fmla="*/ 1325 h 1631"/>
                <a:gd name="T16" fmla="*/ 135 w 2632"/>
                <a:gd name="T17" fmla="*/ 1579 h 1631"/>
                <a:gd name="T18" fmla="*/ 3 w 2632"/>
                <a:gd name="T19" fmla="*/ 1489 h 1631"/>
                <a:gd name="T20" fmla="*/ 19 w 2632"/>
                <a:gd name="T21" fmla="*/ 1418 h 1631"/>
                <a:gd name="T22" fmla="*/ 19 w 2632"/>
                <a:gd name="T23" fmla="*/ 1418 h 1631"/>
                <a:gd name="T24" fmla="*/ 42 w 2632"/>
                <a:gd name="T25" fmla="*/ 1350 h 1631"/>
                <a:gd name="T26" fmla="*/ 42 w 2632"/>
                <a:gd name="T27" fmla="*/ 1350 h 1631"/>
                <a:gd name="T28" fmla="*/ 87 w 2632"/>
                <a:gd name="T29" fmla="*/ 1279 h 1631"/>
                <a:gd name="T30" fmla="*/ 90 w 2632"/>
                <a:gd name="T31" fmla="*/ 1281 h 1631"/>
                <a:gd name="T32" fmla="*/ 74 w 2632"/>
                <a:gd name="T33" fmla="*/ 1380 h 1631"/>
                <a:gd name="T34" fmla="*/ 154 w 2632"/>
                <a:gd name="T35" fmla="*/ 1446 h 1631"/>
                <a:gd name="T36" fmla="*/ 432 w 2632"/>
                <a:gd name="T37" fmla="*/ 1325 h 1631"/>
                <a:gd name="T38" fmla="*/ 774 w 2632"/>
                <a:gd name="T39" fmla="*/ 1244 h 1631"/>
                <a:gd name="T40" fmla="*/ 1501 w 2632"/>
                <a:gd name="T41" fmla="*/ 919 h 1631"/>
                <a:gd name="T42" fmla="*/ 1878 w 2632"/>
                <a:gd name="T43" fmla="*/ 708 h 1631"/>
                <a:gd name="T44" fmla="*/ 1982 w 2632"/>
                <a:gd name="T45" fmla="*/ 662 h 1631"/>
                <a:gd name="T46" fmla="*/ 2098 w 2632"/>
                <a:gd name="T47" fmla="*/ 595 h 1631"/>
                <a:gd name="T48" fmla="*/ 2191 w 2632"/>
                <a:gd name="T49" fmla="*/ 533 h 1631"/>
                <a:gd name="T50" fmla="*/ 2421 w 2632"/>
                <a:gd name="T51" fmla="*/ 297 h 1631"/>
                <a:gd name="T52" fmla="*/ 2450 w 2632"/>
                <a:gd name="T53" fmla="*/ 223 h 1631"/>
                <a:gd name="T54" fmla="*/ 2577 w 2632"/>
                <a:gd name="T55" fmla="*/ 42 h 1631"/>
                <a:gd name="T56" fmla="*/ 2608 w 2632"/>
                <a:gd name="T57" fmla="*/ 0 h 1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32" h="1631">
                  <a:moveTo>
                    <a:pt x="2608" y="0"/>
                  </a:moveTo>
                  <a:cubicBezTo>
                    <a:pt x="2615" y="0"/>
                    <a:pt x="2623" y="0"/>
                    <a:pt x="2631" y="0"/>
                  </a:cubicBezTo>
                  <a:cubicBezTo>
                    <a:pt x="2589" y="200"/>
                    <a:pt x="2493" y="381"/>
                    <a:pt x="2425" y="571"/>
                  </a:cubicBezTo>
                  <a:cubicBezTo>
                    <a:pt x="2385" y="745"/>
                    <a:pt x="2228" y="785"/>
                    <a:pt x="2096" y="844"/>
                  </a:cubicBezTo>
                  <a:cubicBezTo>
                    <a:pt x="1948" y="910"/>
                    <a:pt x="1794" y="963"/>
                    <a:pt x="1647" y="1029"/>
                  </a:cubicBezTo>
                  <a:cubicBezTo>
                    <a:pt x="1617" y="1043"/>
                    <a:pt x="1586" y="1059"/>
                    <a:pt x="1551" y="1064"/>
                  </a:cubicBezTo>
                  <a:cubicBezTo>
                    <a:pt x="1466" y="1075"/>
                    <a:pt x="1394" y="1113"/>
                    <a:pt x="1333" y="1174"/>
                  </a:cubicBezTo>
                  <a:cubicBezTo>
                    <a:pt x="1166" y="1212"/>
                    <a:pt x="1000" y="1262"/>
                    <a:pt x="842" y="1325"/>
                  </a:cubicBezTo>
                  <a:cubicBezTo>
                    <a:pt x="609" y="1417"/>
                    <a:pt x="361" y="1469"/>
                    <a:pt x="135" y="1579"/>
                  </a:cubicBezTo>
                  <a:cubicBezTo>
                    <a:pt x="32" y="1630"/>
                    <a:pt x="6" y="1607"/>
                    <a:pt x="3" y="1489"/>
                  </a:cubicBezTo>
                  <a:cubicBezTo>
                    <a:pt x="12" y="1466"/>
                    <a:pt x="0" y="1440"/>
                    <a:pt x="19" y="1418"/>
                  </a:cubicBezTo>
                  <a:lnTo>
                    <a:pt x="19" y="1418"/>
                  </a:lnTo>
                  <a:cubicBezTo>
                    <a:pt x="41" y="1400"/>
                    <a:pt x="21" y="1368"/>
                    <a:pt x="42" y="1350"/>
                  </a:cubicBezTo>
                  <a:lnTo>
                    <a:pt x="42" y="1350"/>
                  </a:lnTo>
                  <a:cubicBezTo>
                    <a:pt x="70" y="1334"/>
                    <a:pt x="29" y="1276"/>
                    <a:pt x="87" y="1279"/>
                  </a:cubicBezTo>
                  <a:lnTo>
                    <a:pt x="90" y="1281"/>
                  </a:lnTo>
                  <a:cubicBezTo>
                    <a:pt x="85" y="1314"/>
                    <a:pt x="79" y="1348"/>
                    <a:pt x="74" y="1380"/>
                  </a:cubicBezTo>
                  <a:cubicBezTo>
                    <a:pt x="62" y="1465"/>
                    <a:pt x="76" y="1477"/>
                    <a:pt x="154" y="1446"/>
                  </a:cubicBezTo>
                  <a:cubicBezTo>
                    <a:pt x="247" y="1408"/>
                    <a:pt x="339" y="1365"/>
                    <a:pt x="432" y="1325"/>
                  </a:cubicBezTo>
                  <a:cubicBezTo>
                    <a:pt x="552" y="1330"/>
                    <a:pt x="665" y="1288"/>
                    <a:pt x="774" y="1244"/>
                  </a:cubicBezTo>
                  <a:cubicBezTo>
                    <a:pt x="1018" y="1142"/>
                    <a:pt x="1264" y="1038"/>
                    <a:pt x="1501" y="919"/>
                  </a:cubicBezTo>
                  <a:cubicBezTo>
                    <a:pt x="1629" y="855"/>
                    <a:pt x="1768" y="806"/>
                    <a:pt x="1878" y="708"/>
                  </a:cubicBezTo>
                  <a:cubicBezTo>
                    <a:pt x="1907" y="682"/>
                    <a:pt x="1942" y="667"/>
                    <a:pt x="1982" y="662"/>
                  </a:cubicBezTo>
                  <a:cubicBezTo>
                    <a:pt x="2029" y="656"/>
                    <a:pt x="2067" y="633"/>
                    <a:pt x="2098" y="595"/>
                  </a:cubicBezTo>
                  <a:cubicBezTo>
                    <a:pt x="2122" y="565"/>
                    <a:pt x="2154" y="542"/>
                    <a:pt x="2191" y="533"/>
                  </a:cubicBezTo>
                  <a:cubicBezTo>
                    <a:pt x="2316" y="502"/>
                    <a:pt x="2373" y="404"/>
                    <a:pt x="2421" y="297"/>
                  </a:cubicBezTo>
                  <a:cubicBezTo>
                    <a:pt x="2432" y="273"/>
                    <a:pt x="2444" y="248"/>
                    <a:pt x="2450" y="223"/>
                  </a:cubicBezTo>
                  <a:cubicBezTo>
                    <a:pt x="2470" y="146"/>
                    <a:pt x="2502" y="81"/>
                    <a:pt x="2577" y="42"/>
                  </a:cubicBezTo>
                  <a:cubicBezTo>
                    <a:pt x="2589" y="38"/>
                    <a:pt x="2597" y="15"/>
                    <a:pt x="2608" y="0"/>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45" name="Forme libre 2544"/>
            <p:cNvSpPr>
              <a:spLocks noChangeArrowheads="1"/>
            </p:cNvSpPr>
            <p:nvPr userDrawn="1"/>
          </p:nvSpPr>
          <p:spPr bwMode="auto">
            <a:xfrm>
              <a:off x="6465888" y="3448050"/>
              <a:ext cx="684212" cy="355600"/>
            </a:xfrm>
            <a:custGeom>
              <a:avLst/>
              <a:gdLst>
                <a:gd name="T0" fmla="*/ 1899 w 1900"/>
                <a:gd name="T1" fmla="*/ 0 h 987"/>
                <a:gd name="T2" fmla="*/ 1736 w 1900"/>
                <a:gd name="T3" fmla="*/ 361 h 987"/>
                <a:gd name="T4" fmla="*/ 1693 w 1900"/>
                <a:gd name="T5" fmla="*/ 414 h 987"/>
                <a:gd name="T6" fmla="*/ 1487 w 1900"/>
                <a:gd name="T7" fmla="*/ 506 h 987"/>
                <a:gd name="T8" fmla="*/ 1304 w 1900"/>
                <a:gd name="T9" fmla="*/ 596 h 987"/>
                <a:gd name="T10" fmla="*/ 1249 w 1900"/>
                <a:gd name="T11" fmla="*/ 605 h 987"/>
                <a:gd name="T12" fmla="*/ 1047 w 1900"/>
                <a:gd name="T13" fmla="*/ 666 h 987"/>
                <a:gd name="T14" fmla="*/ 832 w 1900"/>
                <a:gd name="T15" fmla="*/ 720 h 987"/>
                <a:gd name="T16" fmla="*/ 713 w 1900"/>
                <a:gd name="T17" fmla="*/ 749 h 987"/>
                <a:gd name="T18" fmla="*/ 65 w 1900"/>
                <a:gd name="T19" fmla="*/ 978 h 987"/>
                <a:gd name="T20" fmla="*/ 21 w 1900"/>
                <a:gd name="T21" fmla="*/ 986 h 987"/>
                <a:gd name="T22" fmla="*/ 134 w 1900"/>
                <a:gd name="T23" fmla="*/ 859 h 987"/>
                <a:gd name="T24" fmla="*/ 322 w 1900"/>
                <a:gd name="T25" fmla="*/ 790 h 987"/>
                <a:gd name="T26" fmla="*/ 354 w 1900"/>
                <a:gd name="T27" fmla="*/ 778 h 987"/>
                <a:gd name="T28" fmla="*/ 410 w 1900"/>
                <a:gd name="T29" fmla="*/ 746 h 987"/>
                <a:gd name="T30" fmla="*/ 813 w 1900"/>
                <a:gd name="T31" fmla="*/ 585 h 987"/>
                <a:gd name="T32" fmla="*/ 1096 w 1900"/>
                <a:gd name="T33" fmla="*/ 477 h 987"/>
                <a:gd name="T34" fmla="*/ 1591 w 1900"/>
                <a:gd name="T35" fmla="*/ 283 h 987"/>
                <a:gd name="T36" fmla="*/ 1832 w 1900"/>
                <a:gd name="T37" fmla="*/ 92 h 987"/>
                <a:gd name="T38" fmla="*/ 1899 w 1900"/>
                <a:gd name="T39" fmla="*/ 0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00" h="987">
                  <a:moveTo>
                    <a:pt x="1899" y="0"/>
                  </a:moveTo>
                  <a:cubicBezTo>
                    <a:pt x="1872" y="133"/>
                    <a:pt x="1853" y="268"/>
                    <a:pt x="1736" y="361"/>
                  </a:cubicBezTo>
                  <a:cubicBezTo>
                    <a:pt x="1719" y="375"/>
                    <a:pt x="1707" y="396"/>
                    <a:pt x="1693" y="414"/>
                  </a:cubicBezTo>
                  <a:cubicBezTo>
                    <a:pt x="1618" y="430"/>
                    <a:pt x="1548" y="460"/>
                    <a:pt x="1487" y="506"/>
                  </a:cubicBezTo>
                  <a:cubicBezTo>
                    <a:pt x="1432" y="547"/>
                    <a:pt x="1365" y="567"/>
                    <a:pt x="1304" y="596"/>
                  </a:cubicBezTo>
                  <a:cubicBezTo>
                    <a:pt x="1287" y="604"/>
                    <a:pt x="1262" y="613"/>
                    <a:pt x="1249" y="605"/>
                  </a:cubicBezTo>
                  <a:cubicBezTo>
                    <a:pt x="1162" y="564"/>
                    <a:pt x="1104" y="614"/>
                    <a:pt x="1047" y="666"/>
                  </a:cubicBezTo>
                  <a:cubicBezTo>
                    <a:pt x="985" y="726"/>
                    <a:pt x="907" y="715"/>
                    <a:pt x="832" y="720"/>
                  </a:cubicBezTo>
                  <a:cubicBezTo>
                    <a:pt x="789" y="723"/>
                    <a:pt x="751" y="730"/>
                    <a:pt x="713" y="749"/>
                  </a:cubicBezTo>
                  <a:cubicBezTo>
                    <a:pt x="505" y="851"/>
                    <a:pt x="282" y="906"/>
                    <a:pt x="65" y="978"/>
                  </a:cubicBezTo>
                  <a:cubicBezTo>
                    <a:pt x="51" y="983"/>
                    <a:pt x="35" y="983"/>
                    <a:pt x="21" y="986"/>
                  </a:cubicBezTo>
                  <a:cubicBezTo>
                    <a:pt x="0" y="895"/>
                    <a:pt x="88" y="882"/>
                    <a:pt x="134" y="859"/>
                  </a:cubicBezTo>
                  <a:cubicBezTo>
                    <a:pt x="192" y="831"/>
                    <a:pt x="255" y="798"/>
                    <a:pt x="322" y="790"/>
                  </a:cubicBezTo>
                  <a:cubicBezTo>
                    <a:pt x="332" y="788"/>
                    <a:pt x="343" y="784"/>
                    <a:pt x="354" y="778"/>
                  </a:cubicBezTo>
                  <a:cubicBezTo>
                    <a:pt x="371" y="764"/>
                    <a:pt x="387" y="747"/>
                    <a:pt x="410" y="746"/>
                  </a:cubicBezTo>
                  <a:cubicBezTo>
                    <a:pt x="546" y="698"/>
                    <a:pt x="687" y="666"/>
                    <a:pt x="813" y="585"/>
                  </a:cubicBezTo>
                  <a:cubicBezTo>
                    <a:pt x="897" y="532"/>
                    <a:pt x="1015" y="552"/>
                    <a:pt x="1096" y="477"/>
                  </a:cubicBezTo>
                  <a:cubicBezTo>
                    <a:pt x="1261" y="413"/>
                    <a:pt x="1426" y="350"/>
                    <a:pt x="1591" y="283"/>
                  </a:cubicBezTo>
                  <a:cubicBezTo>
                    <a:pt x="1690" y="242"/>
                    <a:pt x="1760" y="165"/>
                    <a:pt x="1832" y="92"/>
                  </a:cubicBezTo>
                  <a:cubicBezTo>
                    <a:pt x="1853" y="62"/>
                    <a:pt x="1864" y="20"/>
                    <a:pt x="1899" y="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46" name="Forme libre 2545"/>
            <p:cNvSpPr>
              <a:spLocks noChangeArrowheads="1"/>
            </p:cNvSpPr>
            <p:nvPr userDrawn="1"/>
          </p:nvSpPr>
          <p:spPr bwMode="auto">
            <a:xfrm>
              <a:off x="6729413" y="3463925"/>
              <a:ext cx="396875" cy="217488"/>
            </a:xfrm>
            <a:custGeom>
              <a:avLst/>
              <a:gdLst>
                <a:gd name="T0" fmla="*/ 1102 w 1103"/>
                <a:gd name="T1" fmla="*/ 47 h 605"/>
                <a:gd name="T2" fmla="*/ 784 w 1103"/>
                <a:gd name="T3" fmla="*/ 322 h 605"/>
                <a:gd name="T4" fmla="*/ 700 w 1103"/>
                <a:gd name="T5" fmla="*/ 357 h 605"/>
                <a:gd name="T6" fmla="*/ 475 w 1103"/>
                <a:gd name="T7" fmla="*/ 427 h 605"/>
                <a:gd name="T8" fmla="*/ 391 w 1103"/>
                <a:gd name="T9" fmla="*/ 459 h 605"/>
                <a:gd name="T10" fmla="*/ 106 w 1103"/>
                <a:gd name="T11" fmla="*/ 557 h 605"/>
                <a:gd name="T12" fmla="*/ 0 w 1103"/>
                <a:gd name="T13" fmla="*/ 574 h 605"/>
                <a:gd name="T14" fmla="*/ 167 w 1103"/>
                <a:gd name="T15" fmla="*/ 462 h 605"/>
                <a:gd name="T16" fmla="*/ 498 w 1103"/>
                <a:gd name="T17" fmla="*/ 323 h 605"/>
                <a:gd name="T18" fmla="*/ 659 w 1103"/>
                <a:gd name="T19" fmla="*/ 265 h 605"/>
                <a:gd name="T20" fmla="*/ 985 w 1103"/>
                <a:gd name="T21" fmla="*/ 108 h 605"/>
                <a:gd name="T22" fmla="*/ 1100 w 1103"/>
                <a:gd name="T23" fmla="*/ 0 h 605"/>
                <a:gd name="T24" fmla="*/ 1102 w 1103"/>
                <a:gd name="T25" fmla="*/ 4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3" h="605">
                  <a:moveTo>
                    <a:pt x="1102" y="47"/>
                  </a:moveTo>
                  <a:cubicBezTo>
                    <a:pt x="1050" y="201"/>
                    <a:pt x="940" y="288"/>
                    <a:pt x="784" y="322"/>
                  </a:cubicBezTo>
                  <a:cubicBezTo>
                    <a:pt x="755" y="328"/>
                    <a:pt x="727" y="343"/>
                    <a:pt x="700" y="357"/>
                  </a:cubicBezTo>
                  <a:cubicBezTo>
                    <a:pt x="628" y="391"/>
                    <a:pt x="561" y="433"/>
                    <a:pt x="475" y="427"/>
                  </a:cubicBezTo>
                  <a:cubicBezTo>
                    <a:pt x="448" y="426"/>
                    <a:pt x="419" y="447"/>
                    <a:pt x="391" y="459"/>
                  </a:cubicBezTo>
                  <a:cubicBezTo>
                    <a:pt x="298" y="496"/>
                    <a:pt x="202" y="525"/>
                    <a:pt x="106" y="557"/>
                  </a:cubicBezTo>
                  <a:cubicBezTo>
                    <a:pt x="74" y="568"/>
                    <a:pt x="40" y="604"/>
                    <a:pt x="0" y="574"/>
                  </a:cubicBezTo>
                  <a:cubicBezTo>
                    <a:pt x="39" y="511"/>
                    <a:pt x="100" y="487"/>
                    <a:pt x="167" y="462"/>
                  </a:cubicBezTo>
                  <a:cubicBezTo>
                    <a:pt x="280" y="423"/>
                    <a:pt x="399" y="398"/>
                    <a:pt x="498" y="323"/>
                  </a:cubicBezTo>
                  <a:cubicBezTo>
                    <a:pt x="546" y="288"/>
                    <a:pt x="607" y="293"/>
                    <a:pt x="659" y="265"/>
                  </a:cubicBezTo>
                  <a:cubicBezTo>
                    <a:pt x="766" y="209"/>
                    <a:pt x="876" y="159"/>
                    <a:pt x="985" y="108"/>
                  </a:cubicBezTo>
                  <a:cubicBezTo>
                    <a:pt x="1037" y="85"/>
                    <a:pt x="1065" y="38"/>
                    <a:pt x="1100" y="0"/>
                  </a:cubicBezTo>
                  <a:cubicBezTo>
                    <a:pt x="1102" y="15"/>
                    <a:pt x="1102" y="32"/>
                    <a:pt x="1102" y="47"/>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47" name="Forme libre 2546"/>
            <p:cNvSpPr>
              <a:spLocks noChangeArrowheads="1"/>
            </p:cNvSpPr>
            <p:nvPr userDrawn="1"/>
          </p:nvSpPr>
          <p:spPr bwMode="auto">
            <a:xfrm>
              <a:off x="7150100" y="3267075"/>
              <a:ext cx="74613" cy="182563"/>
            </a:xfrm>
            <a:custGeom>
              <a:avLst/>
              <a:gdLst>
                <a:gd name="T0" fmla="*/ 183 w 206"/>
                <a:gd name="T1" fmla="*/ 161 h 505"/>
                <a:gd name="T2" fmla="*/ 0 w 206"/>
                <a:gd name="T3" fmla="*/ 504 h 505"/>
                <a:gd name="T4" fmla="*/ 67 w 206"/>
                <a:gd name="T5" fmla="*/ 352 h 505"/>
                <a:gd name="T6" fmla="*/ 145 w 206"/>
                <a:gd name="T7" fmla="*/ 130 h 505"/>
                <a:gd name="T8" fmla="*/ 205 w 206"/>
                <a:gd name="T9" fmla="*/ 0 h 505"/>
                <a:gd name="T10" fmla="*/ 183 w 206"/>
                <a:gd name="T11" fmla="*/ 161 h 505"/>
              </a:gdLst>
              <a:ahLst/>
              <a:cxnLst>
                <a:cxn ang="0">
                  <a:pos x="T0" y="T1"/>
                </a:cxn>
                <a:cxn ang="0">
                  <a:pos x="T2" y="T3"/>
                </a:cxn>
                <a:cxn ang="0">
                  <a:pos x="T4" y="T5"/>
                </a:cxn>
                <a:cxn ang="0">
                  <a:pos x="T6" y="T7"/>
                </a:cxn>
                <a:cxn ang="0">
                  <a:pos x="T8" y="T9"/>
                </a:cxn>
                <a:cxn ang="0">
                  <a:pos x="T10" y="T11"/>
                </a:cxn>
              </a:cxnLst>
              <a:rect l="0" t="0" r="r" b="b"/>
              <a:pathLst>
                <a:path w="206" h="505">
                  <a:moveTo>
                    <a:pt x="183" y="161"/>
                  </a:moveTo>
                  <a:cubicBezTo>
                    <a:pt x="174" y="303"/>
                    <a:pt x="113" y="417"/>
                    <a:pt x="0" y="504"/>
                  </a:cubicBezTo>
                  <a:cubicBezTo>
                    <a:pt x="2" y="443"/>
                    <a:pt x="45" y="402"/>
                    <a:pt x="67" y="352"/>
                  </a:cubicBezTo>
                  <a:cubicBezTo>
                    <a:pt x="99" y="280"/>
                    <a:pt x="132" y="208"/>
                    <a:pt x="145" y="130"/>
                  </a:cubicBezTo>
                  <a:cubicBezTo>
                    <a:pt x="154" y="83"/>
                    <a:pt x="161" y="33"/>
                    <a:pt x="205" y="0"/>
                  </a:cubicBezTo>
                  <a:cubicBezTo>
                    <a:pt x="193" y="52"/>
                    <a:pt x="180" y="106"/>
                    <a:pt x="183" y="161"/>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48" name="Forme libre 2547"/>
            <p:cNvSpPr>
              <a:spLocks noChangeArrowheads="1"/>
            </p:cNvSpPr>
            <p:nvPr userDrawn="1"/>
          </p:nvSpPr>
          <p:spPr bwMode="auto">
            <a:xfrm>
              <a:off x="1255713" y="3646488"/>
              <a:ext cx="7937" cy="17462"/>
            </a:xfrm>
            <a:custGeom>
              <a:avLst/>
              <a:gdLst>
                <a:gd name="T0" fmla="*/ 0 w 21"/>
                <a:gd name="T1" fmla="*/ 47 h 48"/>
                <a:gd name="T2" fmla="*/ 20 w 21"/>
                <a:gd name="T3" fmla="*/ 0 h 48"/>
                <a:gd name="T4" fmla="*/ 0 w 21"/>
                <a:gd name="T5" fmla="*/ 47 h 48"/>
              </a:gdLst>
              <a:ahLst/>
              <a:cxnLst>
                <a:cxn ang="0">
                  <a:pos x="T0" y="T1"/>
                </a:cxn>
                <a:cxn ang="0">
                  <a:pos x="T2" y="T3"/>
                </a:cxn>
                <a:cxn ang="0">
                  <a:pos x="T4" y="T5"/>
                </a:cxn>
              </a:cxnLst>
              <a:rect l="0" t="0" r="r" b="b"/>
              <a:pathLst>
                <a:path w="21" h="48">
                  <a:moveTo>
                    <a:pt x="0" y="47"/>
                  </a:moveTo>
                  <a:cubicBezTo>
                    <a:pt x="6" y="32"/>
                    <a:pt x="12" y="15"/>
                    <a:pt x="20" y="0"/>
                  </a:cubicBezTo>
                  <a:cubicBezTo>
                    <a:pt x="12" y="15"/>
                    <a:pt x="6" y="30"/>
                    <a:pt x="0" y="47"/>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49" name="Forme libre 2548"/>
            <p:cNvSpPr>
              <a:spLocks noChangeArrowheads="1"/>
            </p:cNvSpPr>
            <p:nvPr userDrawn="1"/>
          </p:nvSpPr>
          <p:spPr bwMode="auto">
            <a:xfrm>
              <a:off x="1246188" y="3670300"/>
              <a:ext cx="7937" cy="17463"/>
            </a:xfrm>
            <a:custGeom>
              <a:avLst/>
              <a:gdLst>
                <a:gd name="T0" fmla="*/ 0 w 21"/>
                <a:gd name="T1" fmla="*/ 47 h 48"/>
                <a:gd name="T2" fmla="*/ 20 w 21"/>
                <a:gd name="T3" fmla="*/ 0 h 48"/>
                <a:gd name="T4" fmla="*/ 0 w 21"/>
                <a:gd name="T5" fmla="*/ 47 h 48"/>
              </a:gdLst>
              <a:ahLst/>
              <a:cxnLst>
                <a:cxn ang="0">
                  <a:pos x="T0" y="T1"/>
                </a:cxn>
                <a:cxn ang="0">
                  <a:pos x="T2" y="T3"/>
                </a:cxn>
                <a:cxn ang="0">
                  <a:pos x="T4" y="T5"/>
                </a:cxn>
              </a:cxnLst>
              <a:rect l="0" t="0" r="r" b="b"/>
              <a:pathLst>
                <a:path w="21" h="48">
                  <a:moveTo>
                    <a:pt x="0" y="47"/>
                  </a:moveTo>
                  <a:cubicBezTo>
                    <a:pt x="6" y="32"/>
                    <a:pt x="14" y="15"/>
                    <a:pt x="20" y="0"/>
                  </a:cubicBezTo>
                  <a:cubicBezTo>
                    <a:pt x="14" y="17"/>
                    <a:pt x="6" y="32"/>
                    <a:pt x="0" y="47"/>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50" name="Forme libre 2549"/>
            <p:cNvSpPr>
              <a:spLocks noChangeArrowheads="1"/>
            </p:cNvSpPr>
            <p:nvPr userDrawn="1"/>
          </p:nvSpPr>
          <p:spPr bwMode="auto">
            <a:xfrm>
              <a:off x="1230313" y="3579813"/>
              <a:ext cx="25400" cy="7937"/>
            </a:xfrm>
            <a:custGeom>
              <a:avLst/>
              <a:gdLst>
                <a:gd name="T0" fmla="*/ 0 w 69"/>
                <a:gd name="T1" fmla="*/ 3 h 24"/>
                <a:gd name="T2" fmla="*/ 68 w 69"/>
                <a:gd name="T3" fmla="*/ 0 h 24"/>
                <a:gd name="T4" fmla="*/ 0 w 69"/>
                <a:gd name="T5" fmla="*/ 3 h 24"/>
              </a:gdLst>
              <a:ahLst/>
              <a:cxnLst>
                <a:cxn ang="0">
                  <a:pos x="T0" y="T1"/>
                </a:cxn>
                <a:cxn ang="0">
                  <a:pos x="T2" y="T3"/>
                </a:cxn>
                <a:cxn ang="0">
                  <a:pos x="T4" y="T5"/>
                </a:cxn>
              </a:cxnLst>
              <a:rect l="0" t="0" r="r" b="b"/>
              <a:pathLst>
                <a:path w="69" h="24">
                  <a:moveTo>
                    <a:pt x="0" y="3"/>
                  </a:moveTo>
                  <a:cubicBezTo>
                    <a:pt x="22" y="2"/>
                    <a:pt x="45" y="2"/>
                    <a:pt x="68" y="0"/>
                  </a:cubicBezTo>
                  <a:cubicBezTo>
                    <a:pt x="45" y="23"/>
                    <a:pt x="22" y="19"/>
                    <a:pt x="0" y="3"/>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51" name="Forme libre 2550"/>
            <p:cNvSpPr>
              <a:spLocks noChangeArrowheads="1"/>
            </p:cNvSpPr>
            <p:nvPr userDrawn="1"/>
          </p:nvSpPr>
          <p:spPr bwMode="auto">
            <a:xfrm>
              <a:off x="1073150" y="3398838"/>
              <a:ext cx="7938" cy="17462"/>
            </a:xfrm>
            <a:custGeom>
              <a:avLst/>
              <a:gdLst>
                <a:gd name="T0" fmla="*/ 0 w 21"/>
                <a:gd name="T1" fmla="*/ 48 h 49"/>
                <a:gd name="T2" fmla="*/ 20 w 21"/>
                <a:gd name="T3" fmla="*/ 0 h 49"/>
                <a:gd name="T4" fmla="*/ 0 w 21"/>
                <a:gd name="T5" fmla="*/ 48 h 49"/>
              </a:gdLst>
              <a:ahLst/>
              <a:cxnLst>
                <a:cxn ang="0">
                  <a:pos x="T0" y="T1"/>
                </a:cxn>
                <a:cxn ang="0">
                  <a:pos x="T2" y="T3"/>
                </a:cxn>
                <a:cxn ang="0">
                  <a:pos x="T4" y="T5"/>
                </a:cxn>
              </a:cxnLst>
              <a:rect l="0" t="0" r="r" b="b"/>
              <a:pathLst>
                <a:path w="21" h="49">
                  <a:moveTo>
                    <a:pt x="0" y="48"/>
                  </a:moveTo>
                  <a:cubicBezTo>
                    <a:pt x="6" y="33"/>
                    <a:pt x="14" y="16"/>
                    <a:pt x="20" y="0"/>
                  </a:cubicBezTo>
                  <a:cubicBezTo>
                    <a:pt x="14" y="16"/>
                    <a:pt x="6" y="31"/>
                    <a:pt x="0" y="48"/>
                  </a:cubicBezTo>
                </a:path>
              </a:pathLst>
            </a:custGeom>
            <a:solidFill>
              <a:srgbClr val="17171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52" name="Forme libre 2551"/>
            <p:cNvSpPr>
              <a:spLocks noChangeArrowheads="1"/>
            </p:cNvSpPr>
            <p:nvPr userDrawn="1"/>
          </p:nvSpPr>
          <p:spPr bwMode="auto">
            <a:xfrm>
              <a:off x="1117600" y="3697288"/>
              <a:ext cx="46038" cy="34925"/>
            </a:xfrm>
            <a:custGeom>
              <a:avLst/>
              <a:gdLst>
                <a:gd name="T0" fmla="*/ 127 w 128"/>
                <a:gd name="T1" fmla="*/ 84 h 96"/>
                <a:gd name="T2" fmla="*/ 0 w 128"/>
                <a:gd name="T3" fmla="*/ 72 h 96"/>
                <a:gd name="T4" fmla="*/ 125 w 128"/>
                <a:gd name="T5" fmla="*/ 19 h 96"/>
                <a:gd name="T6" fmla="*/ 127 w 128"/>
                <a:gd name="T7" fmla="*/ 84 h 96"/>
              </a:gdLst>
              <a:ahLst/>
              <a:cxnLst>
                <a:cxn ang="0">
                  <a:pos x="T0" y="T1"/>
                </a:cxn>
                <a:cxn ang="0">
                  <a:pos x="T2" y="T3"/>
                </a:cxn>
                <a:cxn ang="0">
                  <a:pos x="T4" y="T5"/>
                </a:cxn>
                <a:cxn ang="0">
                  <a:pos x="T6" y="T7"/>
                </a:cxn>
              </a:cxnLst>
              <a:rect l="0" t="0" r="r" b="b"/>
              <a:pathLst>
                <a:path w="128" h="96">
                  <a:moveTo>
                    <a:pt x="127" y="84"/>
                  </a:moveTo>
                  <a:cubicBezTo>
                    <a:pt x="86" y="83"/>
                    <a:pt x="44" y="95"/>
                    <a:pt x="0" y="72"/>
                  </a:cubicBezTo>
                  <a:cubicBezTo>
                    <a:pt x="23" y="6"/>
                    <a:pt x="67" y="0"/>
                    <a:pt x="125" y="19"/>
                  </a:cubicBezTo>
                  <a:cubicBezTo>
                    <a:pt x="125" y="41"/>
                    <a:pt x="125" y="63"/>
                    <a:pt x="127" y="84"/>
                  </a:cubicBezTo>
                </a:path>
              </a:pathLst>
            </a:custGeom>
            <a:solidFill>
              <a:srgbClr val="7D7D7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53" name="Forme libre 2552"/>
            <p:cNvSpPr>
              <a:spLocks noChangeArrowheads="1"/>
            </p:cNvSpPr>
            <p:nvPr userDrawn="1"/>
          </p:nvSpPr>
          <p:spPr bwMode="auto">
            <a:xfrm>
              <a:off x="2185988" y="2967038"/>
              <a:ext cx="17462" cy="12700"/>
            </a:xfrm>
            <a:custGeom>
              <a:avLst/>
              <a:gdLst>
                <a:gd name="T0" fmla="*/ 0 w 48"/>
                <a:gd name="T1" fmla="*/ 35 h 36"/>
                <a:gd name="T2" fmla="*/ 47 w 48"/>
                <a:gd name="T3" fmla="*/ 8 h 36"/>
                <a:gd name="T4" fmla="*/ 0 w 48"/>
                <a:gd name="T5" fmla="*/ 35 h 36"/>
              </a:gdLst>
              <a:ahLst/>
              <a:cxnLst>
                <a:cxn ang="0">
                  <a:pos x="T0" y="T1"/>
                </a:cxn>
                <a:cxn ang="0">
                  <a:pos x="T2" y="T3"/>
                </a:cxn>
                <a:cxn ang="0">
                  <a:pos x="T4" y="T5"/>
                </a:cxn>
              </a:cxnLst>
              <a:rect l="0" t="0" r="r" b="b"/>
              <a:pathLst>
                <a:path w="48" h="36">
                  <a:moveTo>
                    <a:pt x="0" y="35"/>
                  </a:moveTo>
                  <a:cubicBezTo>
                    <a:pt x="5" y="6"/>
                    <a:pt x="23" y="0"/>
                    <a:pt x="47" y="8"/>
                  </a:cubicBezTo>
                  <a:cubicBezTo>
                    <a:pt x="35" y="23"/>
                    <a:pt x="20" y="31"/>
                    <a:pt x="0" y="35"/>
                  </a:cubicBezTo>
                </a:path>
              </a:pathLst>
            </a:custGeom>
            <a:solidFill>
              <a:srgbClr val="7C7C7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54" name="Forme libre 2553"/>
            <p:cNvSpPr>
              <a:spLocks noChangeArrowheads="1"/>
            </p:cNvSpPr>
            <p:nvPr userDrawn="1"/>
          </p:nvSpPr>
          <p:spPr bwMode="auto">
            <a:xfrm>
              <a:off x="2359025" y="2838450"/>
              <a:ext cx="9525" cy="1588"/>
            </a:xfrm>
            <a:custGeom>
              <a:avLst/>
              <a:gdLst>
                <a:gd name="T0" fmla="*/ 0 w 26"/>
                <a:gd name="T1" fmla="*/ 2 h 3"/>
                <a:gd name="T2" fmla="*/ 25 w 26"/>
                <a:gd name="T3" fmla="*/ 0 h 3"/>
                <a:gd name="T4" fmla="*/ 0 w 26"/>
                <a:gd name="T5" fmla="*/ 2 h 3"/>
              </a:gdLst>
              <a:ahLst/>
              <a:cxnLst>
                <a:cxn ang="0">
                  <a:pos x="T0" y="T1"/>
                </a:cxn>
                <a:cxn ang="0">
                  <a:pos x="T2" y="T3"/>
                </a:cxn>
                <a:cxn ang="0">
                  <a:pos x="T4" y="T5"/>
                </a:cxn>
              </a:cxnLst>
              <a:rect l="0" t="0" r="r" b="b"/>
              <a:pathLst>
                <a:path w="26" h="3">
                  <a:moveTo>
                    <a:pt x="0" y="2"/>
                  </a:moveTo>
                  <a:cubicBezTo>
                    <a:pt x="8" y="2"/>
                    <a:pt x="17" y="2"/>
                    <a:pt x="25" y="0"/>
                  </a:cubicBezTo>
                  <a:cubicBezTo>
                    <a:pt x="17" y="2"/>
                    <a:pt x="9" y="2"/>
                    <a:pt x="0" y="2"/>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55" name="Forme libre 2554"/>
            <p:cNvSpPr>
              <a:spLocks noChangeArrowheads="1"/>
            </p:cNvSpPr>
            <p:nvPr userDrawn="1"/>
          </p:nvSpPr>
          <p:spPr bwMode="auto">
            <a:xfrm>
              <a:off x="3192463" y="1831975"/>
              <a:ext cx="12700" cy="15875"/>
            </a:xfrm>
            <a:custGeom>
              <a:avLst/>
              <a:gdLst>
                <a:gd name="T0" fmla="*/ 0 w 36"/>
                <a:gd name="T1" fmla="*/ 44 h 45"/>
                <a:gd name="T2" fmla="*/ 0 w 36"/>
                <a:gd name="T3" fmla="*/ 0 h 45"/>
                <a:gd name="T4" fmla="*/ 0 w 36"/>
                <a:gd name="T5" fmla="*/ 44 h 45"/>
              </a:gdLst>
              <a:ahLst/>
              <a:cxnLst>
                <a:cxn ang="0">
                  <a:pos x="T0" y="T1"/>
                </a:cxn>
                <a:cxn ang="0">
                  <a:pos x="T2" y="T3"/>
                </a:cxn>
                <a:cxn ang="0">
                  <a:pos x="T4" y="T5"/>
                </a:cxn>
              </a:cxnLst>
              <a:rect l="0" t="0" r="r" b="b"/>
              <a:pathLst>
                <a:path w="36" h="45">
                  <a:moveTo>
                    <a:pt x="0" y="44"/>
                  </a:moveTo>
                  <a:cubicBezTo>
                    <a:pt x="0" y="29"/>
                    <a:pt x="0" y="15"/>
                    <a:pt x="0" y="0"/>
                  </a:cubicBezTo>
                  <a:cubicBezTo>
                    <a:pt x="35" y="15"/>
                    <a:pt x="21" y="29"/>
                    <a:pt x="0" y="44"/>
                  </a:cubicBezTo>
                </a:path>
              </a:pathLst>
            </a:custGeom>
            <a:solidFill>
              <a:srgbClr val="23232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56" name="Forme libre 2555"/>
            <p:cNvSpPr>
              <a:spLocks noChangeArrowheads="1"/>
            </p:cNvSpPr>
            <p:nvPr userDrawn="1"/>
          </p:nvSpPr>
          <p:spPr bwMode="auto">
            <a:xfrm>
              <a:off x="3603625" y="1782763"/>
              <a:ext cx="87313" cy="206375"/>
            </a:xfrm>
            <a:custGeom>
              <a:avLst/>
              <a:gdLst>
                <a:gd name="T0" fmla="*/ 72 w 242"/>
                <a:gd name="T1" fmla="*/ 0 h 575"/>
                <a:gd name="T2" fmla="*/ 116 w 242"/>
                <a:gd name="T3" fmla="*/ 24 h 575"/>
                <a:gd name="T4" fmla="*/ 195 w 242"/>
                <a:gd name="T5" fmla="*/ 211 h 575"/>
                <a:gd name="T6" fmla="*/ 214 w 242"/>
                <a:gd name="T7" fmla="*/ 365 h 575"/>
                <a:gd name="T8" fmla="*/ 228 w 242"/>
                <a:gd name="T9" fmla="*/ 391 h 575"/>
                <a:gd name="T10" fmla="*/ 240 w 242"/>
                <a:gd name="T11" fmla="*/ 418 h 575"/>
                <a:gd name="T12" fmla="*/ 241 w 242"/>
                <a:gd name="T13" fmla="*/ 447 h 575"/>
                <a:gd name="T14" fmla="*/ 238 w 242"/>
                <a:gd name="T15" fmla="*/ 476 h 575"/>
                <a:gd name="T16" fmla="*/ 221 w 242"/>
                <a:gd name="T17" fmla="*/ 499 h 575"/>
                <a:gd name="T18" fmla="*/ 208 w 242"/>
                <a:gd name="T19" fmla="*/ 504 h 575"/>
                <a:gd name="T20" fmla="*/ 102 w 242"/>
                <a:gd name="T21" fmla="*/ 574 h 575"/>
                <a:gd name="T22" fmla="*/ 41 w 242"/>
                <a:gd name="T23" fmla="*/ 411 h 575"/>
                <a:gd name="T24" fmla="*/ 0 w 242"/>
                <a:gd name="T25" fmla="*/ 362 h 575"/>
                <a:gd name="T26" fmla="*/ 0 w 242"/>
                <a:gd name="T27" fmla="*/ 346 h 575"/>
                <a:gd name="T28" fmla="*/ 5 w 242"/>
                <a:gd name="T29" fmla="*/ 101 h 575"/>
                <a:gd name="T30" fmla="*/ 72 w 242"/>
                <a:gd name="T31" fmla="*/ 0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575">
                  <a:moveTo>
                    <a:pt x="72" y="0"/>
                  </a:moveTo>
                  <a:cubicBezTo>
                    <a:pt x="87" y="7"/>
                    <a:pt x="101" y="17"/>
                    <a:pt x="116" y="24"/>
                  </a:cubicBezTo>
                  <a:cubicBezTo>
                    <a:pt x="176" y="72"/>
                    <a:pt x="199" y="136"/>
                    <a:pt x="195" y="211"/>
                  </a:cubicBezTo>
                  <a:cubicBezTo>
                    <a:pt x="194" y="262"/>
                    <a:pt x="191" y="314"/>
                    <a:pt x="214" y="365"/>
                  </a:cubicBezTo>
                  <a:cubicBezTo>
                    <a:pt x="218" y="374"/>
                    <a:pt x="223" y="383"/>
                    <a:pt x="228" y="391"/>
                  </a:cubicBezTo>
                  <a:cubicBezTo>
                    <a:pt x="232" y="400"/>
                    <a:pt x="237" y="408"/>
                    <a:pt x="240" y="418"/>
                  </a:cubicBezTo>
                  <a:cubicBezTo>
                    <a:pt x="241" y="427"/>
                    <a:pt x="241" y="438"/>
                    <a:pt x="241" y="447"/>
                  </a:cubicBezTo>
                  <a:cubicBezTo>
                    <a:pt x="241" y="456"/>
                    <a:pt x="240" y="467"/>
                    <a:pt x="238" y="476"/>
                  </a:cubicBezTo>
                  <a:cubicBezTo>
                    <a:pt x="235" y="485"/>
                    <a:pt x="229" y="493"/>
                    <a:pt x="221" y="499"/>
                  </a:cubicBezTo>
                  <a:cubicBezTo>
                    <a:pt x="217" y="501"/>
                    <a:pt x="212" y="502"/>
                    <a:pt x="208" y="504"/>
                  </a:cubicBezTo>
                  <a:cubicBezTo>
                    <a:pt x="142" y="521"/>
                    <a:pt x="142" y="521"/>
                    <a:pt x="102" y="574"/>
                  </a:cubicBezTo>
                  <a:cubicBezTo>
                    <a:pt x="84" y="514"/>
                    <a:pt x="34" y="476"/>
                    <a:pt x="41" y="411"/>
                  </a:cubicBezTo>
                  <a:cubicBezTo>
                    <a:pt x="44" y="385"/>
                    <a:pt x="12" y="380"/>
                    <a:pt x="0" y="362"/>
                  </a:cubicBezTo>
                  <a:cubicBezTo>
                    <a:pt x="0" y="357"/>
                    <a:pt x="0" y="353"/>
                    <a:pt x="0" y="346"/>
                  </a:cubicBezTo>
                  <a:cubicBezTo>
                    <a:pt x="2" y="264"/>
                    <a:pt x="3" y="182"/>
                    <a:pt x="5" y="101"/>
                  </a:cubicBezTo>
                  <a:cubicBezTo>
                    <a:pt x="3" y="53"/>
                    <a:pt x="18" y="14"/>
                    <a:pt x="72" y="0"/>
                  </a:cubicBezTo>
                </a:path>
              </a:pathLst>
            </a:custGeom>
            <a:solidFill>
              <a:srgbClr val="1C1C1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57" name="Forme libre 2556"/>
            <p:cNvSpPr>
              <a:spLocks noChangeArrowheads="1"/>
            </p:cNvSpPr>
            <p:nvPr userDrawn="1"/>
          </p:nvSpPr>
          <p:spPr bwMode="auto">
            <a:xfrm>
              <a:off x="3554413" y="1901825"/>
              <a:ext cx="49212" cy="15875"/>
            </a:xfrm>
            <a:custGeom>
              <a:avLst/>
              <a:gdLst>
                <a:gd name="T0" fmla="*/ 134 w 137"/>
                <a:gd name="T1" fmla="*/ 17 h 45"/>
                <a:gd name="T2" fmla="*/ 136 w 137"/>
                <a:gd name="T3" fmla="*/ 32 h 45"/>
                <a:gd name="T4" fmla="*/ 0 w 137"/>
                <a:gd name="T5" fmla="*/ 37 h 45"/>
                <a:gd name="T6" fmla="*/ 134 w 137"/>
                <a:gd name="T7" fmla="*/ 17 h 45"/>
              </a:gdLst>
              <a:ahLst/>
              <a:cxnLst>
                <a:cxn ang="0">
                  <a:pos x="T0" y="T1"/>
                </a:cxn>
                <a:cxn ang="0">
                  <a:pos x="T2" y="T3"/>
                </a:cxn>
                <a:cxn ang="0">
                  <a:pos x="T4" y="T5"/>
                </a:cxn>
                <a:cxn ang="0">
                  <a:pos x="T6" y="T7"/>
                </a:cxn>
              </a:cxnLst>
              <a:rect l="0" t="0" r="r" b="b"/>
              <a:pathLst>
                <a:path w="137" h="45">
                  <a:moveTo>
                    <a:pt x="134" y="17"/>
                  </a:moveTo>
                  <a:cubicBezTo>
                    <a:pt x="134" y="22"/>
                    <a:pt x="134" y="26"/>
                    <a:pt x="136" y="32"/>
                  </a:cubicBezTo>
                  <a:cubicBezTo>
                    <a:pt x="90" y="44"/>
                    <a:pt x="46" y="41"/>
                    <a:pt x="0" y="37"/>
                  </a:cubicBezTo>
                  <a:cubicBezTo>
                    <a:pt x="40" y="0"/>
                    <a:pt x="89" y="14"/>
                    <a:pt x="134" y="17"/>
                  </a:cubicBezTo>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58" name="Forme libre 2557"/>
            <p:cNvSpPr>
              <a:spLocks noChangeArrowheads="1"/>
            </p:cNvSpPr>
            <p:nvPr userDrawn="1"/>
          </p:nvSpPr>
          <p:spPr bwMode="auto">
            <a:xfrm>
              <a:off x="1843088" y="5397500"/>
              <a:ext cx="312737" cy="153988"/>
            </a:xfrm>
            <a:custGeom>
              <a:avLst/>
              <a:gdLst>
                <a:gd name="T0" fmla="*/ 243 w 868"/>
                <a:gd name="T1" fmla="*/ 14 h 428"/>
                <a:gd name="T2" fmla="*/ 861 w 868"/>
                <a:gd name="T3" fmla="*/ 288 h 428"/>
                <a:gd name="T4" fmla="*/ 818 w 868"/>
                <a:gd name="T5" fmla="*/ 405 h 428"/>
                <a:gd name="T6" fmla="*/ 704 w 868"/>
                <a:gd name="T7" fmla="*/ 379 h 428"/>
                <a:gd name="T8" fmla="*/ 623 w 868"/>
                <a:gd name="T9" fmla="*/ 315 h 428"/>
                <a:gd name="T10" fmla="*/ 456 w 868"/>
                <a:gd name="T11" fmla="*/ 201 h 428"/>
                <a:gd name="T12" fmla="*/ 305 w 868"/>
                <a:gd name="T13" fmla="*/ 324 h 428"/>
                <a:gd name="T14" fmla="*/ 273 w 868"/>
                <a:gd name="T15" fmla="*/ 335 h 428"/>
                <a:gd name="T16" fmla="*/ 137 w 868"/>
                <a:gd name="T17" fmla="*/ 340 h 428"/>
                <a:gd name="T18" fmla="*/ 26 w 868"/>
                <a:gd name="T19" fmla="*/ 306 h 428"/>
                <a:gd name="T20" fmla="*/ 68 w 868"/>
                <a:gd name="T21" fmla="*/ 199 h 428"/>
                <a:gd name="T22" fmla="*/ 125 w 868"/>
                <a:gd name="T23" fmla="*/ 81 h 428"/>
                <a:gd name="T24" fmla="*/ 243 w 868"/>
                <a:gd name="T25" fmla="*/ 14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8" h="428">
                  <a:moveTo>
                    <a:pt x="243" y="14"/>
                  </a:moveTo>
                  <a:cubicBezTo>
                    <a:pt x="496" y="0"/>
                    <a:pt x="693" y="112"/>
                    <a:pt x="861" y="288"/>
                  </a:cubicBezTo>
                  <a:cubicBezTo>
                    <a:pt x="853" y="329"/>
                    <a:pt x="867" y="378"/>
                    <a:pt x="818" y="405"/>
                  </a:cubicBezTo>
                  <a:cubicBezTo>
                    <a:pt x="774" y="427"/>
                    <a:pt x="737" y="408"/>
                    <a:pt x="704" y="379"/>
                  </a:cubicBezTo>
                  <a:cubicBezTo>
                    <a:pt x="678" y="356"/>
                    <a:pt x="652" y="333"/>
                    <a:pt x="623" y="315"/>
                  </a:cubicBezTo>
                  <a:cubicBezTo>
                    <a:pt x="566" y="278"/>
                    <a:pt x="530" y="207"/>
                    <a:pt x="456" y="201"/>
                  </a:cubicBezTo>
                  <a:cubicBezTo>
                    <a:pt x="371" y="191"/>
                    <a:pt x="360" y="289"/>
                    <a:pt x="305" y="324"/>
                  </a:cubicBezTo>
                  <a:cubicBezTo>
                    <a:pt x="296" y="330"/>
                    <a:pt x="284" y="333"/>
                    <a:pt x="273" y="335"/>
                  </a:cubicBezTo>
                  <a:cubicBezTo>
                    <a:pt x="227" y="320"/>
                    <a:pt x="183" y="344"/>
                    <a:pt x="137" y="340"/>
                  </a:cubicBezTo>
                  <a:cubicBezTo>
                    <a:pt x="94" y="349"/>
                    <a:pt x="50" y="349"/>
                    <a:pt x="26" y="306"/>
                  </a:cubicBezTo>
                  <a:cubicBezTo>
                    <a:pt x="0" y="257"/>
                    <a:pt x="41" y="228"/>
                    <a:pt x="68" y="199"/>
                  </a:cubicBezTo>
                  <a:cubicBezTo>
                    <a:pt x="101" y="165"/>
                    <a:pt x="136" y="135"/>
                    <a:pt x="125" y="81"/>
                  </a:cubicBezTo>
                  <a:cubicBezTo>
                    <a:pt x="154" y="39"/>
                    <a:pt x="206" y="40"/>
                    <a:pt x="243" y="14"/>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59" name="Forme libre 2558"/>
            <p:cNvSpPr>
              <a:spLocks noChangeArrowheads="1"/>
            </p:cNvSpPr>
            <p:nvPr userDrawn="1"/>
          </p:nvSpPr>
          <p:spPr bwMode="auto">
            <a:xfrm>
              <a:off x="1816100" y="5426075"/>
              <a:ext cx="107950" cy="158750"/>
            </a:xfrm>
            <a:custGeom>
              <a:avLst/>
              <a:gdLst>
                <a:gd name="T0" fmla="*/ 204 w 302"/>
                <a:gd name="T1" fmla="*/ 0 h 441"/>
                <a:gd name="T2" fmla="*/ 301 w 302"/>
                <a:gd name="T3" fmla="*/ 26 h 441"/>
                <a:gd name="T4" fmla="*/ 132 w 302"/>
                <a:gd name="T5" fmla="*/ 208 h 441"/>
                <a:gd name="T6" fmla="*/ 205 w 302"/>
                <a:gd name="T7" fmla="*/ 186 h 441"/>
                <a:gd name="T8" fmla="*/ 217 w 302"/>
                <a:gd name="T9" fmla="*/ 365 h 441"/>
                <a:gd name="T10" fmla="*/ 168 w 302"/>
                <a:gd name="T11" fmla="*/ 426 h 441"/>
                <a:gd name="T12" fmla="*/ 95 w 302"/>
                <a:gd name="T13" fmla="*/ 415 h 441"/>
                <a:gd name="T14" fmla="*/ 83 w 302"/>
                <a:gd name="T15" fmla="*/ 353 h 441"/>
                <a:gd name="T16" fmla="*/ 118 w 302"/>
                <a:gd name="T17" fmla="*/ 261 h 441"/>
                <a:gd name="T18" fmla="*/ 0 w 302"/>
                <a:gd name="T19" fmla="*/ 256 h 441"/>
                <a:gd name="T20" fmla="*/ 204 w 302"/>
                <a:gd name="T21" fmla="*/ 0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2" h="441">
                  <a:moveTo>
                    <a:pt x="204" y="0"/>
                  </a:moveTo>
                  <a:cubicBezTo>
                    <a:pt x="233" y="8"/>
                    <a:pt x="260" y="15"/>
                    <a:pt x="301" y="26"/>
                  </a:cubicBezTo>
                  <a:cubicBezTo>
                    <a:pt x="243" y="88"/>
                    <a:pt x="188" y="146"/>
                    <a:pt x="132" y="208"/>
                  </a:cubicBezTo>
                  <a:cubicBezTo>
                    <a:pt x="175" y="232"/>
                    <a:pt x="184" y="194"/>
                    <a:pt x="205" y="186"/>
                  </a:cubicBezTo>
                  <a:cubicBezTo>
                    <a:pt x="262" y="241"/>
                    <a:pt x="271" y="301"/>
                    <a:pt x="217" y="365"/>
                  </a:cubicBezTo>
                  <a:cubicBezTo>
                    <a:pt x="200" y="385"/>
                    <a:pt x="193" y="412"/>
                    <a:pt x="168" y="426"/>
                  </a:cubicBezTo>
                  <a:cubicBezTo>
                    <a:pt x="142" y="440"/>
                    <a:pt x="116" y="437"/>
                    <a:pt x="95" y="415"/>
                  </a:cubicBezTo>
                  <a:cubicBezTo>
                    <a:pt x="77" y="397"/>
                    <a:pt x="74" y="377"/>
                    <a:pt x="83" y="353"/>
                  </a:cubicBezTo>
                  <a:cubicBezTo>
                    <a:pt x="95" y="322"/>
                    <a:pt x="132" y="301"/>
                    <a:pt x="118" y="261"/>
                  </a:cubicBezTo>
                  <a:cubicBezTo>
                    <a:pt x="80" y="240"/>
                    <a:pt x="40" y="249"/>
                    <a:pt x="0" y="256"/>
                  </a:cubicBezTo>
                  <a:cubicBezTo>
                    <a:pt x="40" y="148"/>
                    <a:pt x="113" y="67"/>
                    <a:pt x="204" y="0"/>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60" name="Forme libre 2559"/>
            <p:cNvSpPr>
              <a:spLocks noChangeArrowheads="1"/>
            </p:cNvSpPr>
            <p:nvPr userDrawn="1"/>
          </p:nvSpPr>
          <p:spPr bwMode="auto">
            <a:xfrm>
              <a:off x="1781175" y="5519738"/>
              <a:ext cx="157163" cy="217487"/>
            </a:xfrm>
            <a:custGeom>
              <a:avLst/>
              <a:gdLst>
                <a:gd name="T0" fmla="*/ 214 w 435"/>
                <a:gd name="T1" fmla="*/ 0 h 606"/>
                <a:gd name="T2" fmla="*/ 216 w 435"/>
                <a:gd name="T3" fmla="*/ 81 h 606"/>
                <a:gd name="T4" fmla="*/ 216 w 435"/>
                <a:gd name="T5" fmla="*/ 131 h 606"/>
                <a:gd name="T6" fmla="*/ 267 w 435"/>
                <a:gd name="T7" fmla="*/ 104 h 606"/>
                <a:gd name="T8" fmla="*/ 278 w 435"/>
                <a:gd name="T9" fmla="*/ 84 h 606"/>
                <a:gd name="T10" fmla="*/ 434 w 435"/>
                <a:gd name="T11" fmla="*/ 205 h 606"/>
                <a:gd name="T12" fmla="*/ 423 w 435"/>
                <a:gd name="T13" fmla="*/ 315 h 606"/>
                <a:gd name="T14" fmla="*/ 400 w 435"/>
                <a:gd name="T15" fmla="*/ 425 h 606"/>
                <a:gd name="T16" fmla="*/ 141 w 435"/>
                <a:gd name="T17" fmla="*/ 599 h 606"/>
                <a:gd name="T18" fmla="*/ 28 w 435"/>
                <a:gd name="T19" fmla="*/ 565 h 606"/>
                <a:gd name="T20" fmla="*/ 0 w 435"/>
                <a:gd name="T21" fmla="*/ 512 h 606"/>
                <a:gd name="T22" fmla="*/ 8 w 435"/>
                <a:gd name="T23" fmla="*/ 385 h 606"/>
                <a:gd name="T24" fmla="*/ 87 w 435"/>
                <a:gd name="T25" fmla="*/ 399 h 606"/>
                <a:gd name="T26" fmla="*/ 110 w 435"/>
                <a:gd name="T27" fmla="*/ 319 h 606"/>
                <a:gd name="T28" fmla="*/ 48 w 435"/>
                <a:gd name="T29" fmla="*/ 220 h 606"/>
                <a:gd name="T30" fmla="*/ 125 w 435"/>
                <a:gd name="T31" fmla="*/ 108 h 606"/>
                <a:gd name="T32" fmla="*/ 214 w 435"/>
                <a:gd name="T33" fmla="*/ 0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5" h="606">
                  <a:moveTo>
                    <a:pt x="214" y="0"/>
                  </a:moveTo>
                  <a:cubicBezTo>
                    <a:pt x="245" y="28"/>
                    <a:pt x="226" y="53"/>
                    <a:pt x="216" y="81"/>
                  </a:cubicBezTo>
                  <a:cubicBezTo>
                    <a:pt x="209" y="98"/>
                    <a:pt x="196" y="119"/>
                    <a:pt x="216" y="131"/>
                  </a:cubicBezTo>
                  <a:cubicBezTo>
                    <a:pt x="243" y="148"/>
                    <a:pt x="255" y="124"/>
                    <a:pt x="267" y="104"/>
                  </a:cubicBezTo>
                  <a:cubicBezTo>
                    <a:pt x="272" y="98"/>
                    <a:pt x="275" y="92"/>
                    <a:pt x="278" y="84"/>
                  </a:cubicBezTo>
                  <a:cubicBezTo>
                    <a:pt x="390" y="46"/>
                    <a:pt x="416" y="121"/>
                    <a:pt x="434" y="205"/>
                  </a:cubicBezTo>
                  <a:cubicBezTo>
                    <a:pt x="428" y="241"/>
                    <a:pt x="425" y="278"/>
                    <a:pt x="423" y="315"/>
                  </a:cubicBezTo>
                  <a:cubicBezTo>
                    <a:pt x="419" y="353"/>
                    <a:pt x="420" y="391"/>
                    <a:pt x="400" y="425"/>
                  </a:cubicBezTo>
                  <a:cubicBezTo>
                    <a:pt x="341" y="522"/>
                    <a:pt x="267" y="602"/>
                    <a:pt x="141" y="599"/>
                  </a:cubicBezTo>
                  <a:cubicBezTo>
                    <a:pt x="98" y="605"/>
                    <a:pt x="63" y="585"/>
                    <a:pt x="28" y="565"/>
                  </a:cubicBezTo>
                  <a:cubicBezTo>
                    <a:pt x="19" y="547"/>
                    <a:pt x="9" y="530"/>
                    <a:pt x="0" y="512"/>
                  </a:cubicBezTo>
                  <a:cubicBezTo>
                    <a:pt x="3" y="469"/>
                    <a:pt x="6" y="426"/>
                    <a:pt x="8" y="385"/>
                  </a:cubicBezTo>
                  <a:cubicBezTo>
                    <a:pt x="31" y="408"/>
                    <a:pt x="54" y="425"/>
                    <a:pt x="87" y="399"/>
                  </a:cubicBezTo>
                  <a:cubicBezTo>
                    <a:pt x="115" y="377"/>
                    <a:pt x="116" y="354"/>
                    <a:pt x="110" y="319"/>
                  </a:cubicBezTo>
                  <a:cubicBezTo>
                    <a:pt x="101" y="276"/>
                    <a:pt x="81" y="246"/>
                    <a:pt x="48" y="220"/>
                  </a:cubicBezTo>
                  <a:cubicBezTo>
                    <a:pt x="63" y="176"/>
                    <a:pt x="72" y="133"/>
                    <a:pt x="125" y="108"/>
                  </a:cubicBezTo>
                  <a:cubicBezTo>
                    <a:pt x="164" y="92"/>
                    <a:pt x="185" y="38"/>
                    <a:pt x="214" y="0"/>
                  </a:cubicBezTo>
                </a:path>
              </a:pathLst>
            </a:custGeom>
            <a:solidFill>
              <a:srgbClr val="F4F4F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61" name="Forme libre 2560"/>
            <p:cNvSpPr>
              <a:spLocks noChangeArrowheads="1"/>
            </p:cNvSpPr>
            <p:nvPr userDrawn="1"/>
          </p:nvSpPr>
          <p:spPr bwMode="auto">
            <a:xfrm>
              <a:off x="6578600" y="5551488"/>
              <a:ext cx="26988" cy="39687"/>
            </a:xfrm>
            <a:custGeom>
              <a:avLst/>
              <a:gdLst>
                <a:gd name="T0" fmla="*/ 35 w 77"/>
                <a:gd name="T1" fmla="*/ 111 h 112"/>
                <a:gd name="T2" fmla="*/ 76 w 77"/>
                <a:gd name="T3" fmla="*/ 0 h 112"/>
                <a:gd name="T4" fmla="*/ 76 w 77"/>
                <a:gd name="T5" fmla="*/ 45 h 112"/>
                <a:gd name="T6" fmla="*/ 35 w 77"/>
                <a:gd name="T7" fmla="*/ 111 h 112"/>
              </a:gdLst>
              <a:ahLst/>
              <a:cxnLst>
                <a:cxn ang="0">
                  <a:pos x="T0" y="T1"/>
                </a:cxn>
                <a:cxn ang="0">
                  <a:pos x="T2" y="T3"/>
                </a:cxn>
                <a:cxn ang="0">
                  <a:pos x="T4" y="T5"/>
                </a:cxn>
                <a:cxn ang="0">
                  <a:pos x="T6" y="T7"/>
                </a:cxn>
              </a:cxnLst>
              <a:rect l="0" t="0" r="r" b="b"/>
              <a:pathLst>
                <a:path w="77" h="112">
                  <a:moveTo>
                    <a:pt x="35" y="111"/>
                  </a:moveTo>
                  <a:cubicBezTo>
                    <a:pt x="0" y="56"/>
                    <a:pt x="52" y="33"/>
                    <a:pt x="76" y="0"/>
                  </a:cubicBezTo>
                  <a:cubicBezTo>
                    <a:pt x="76" y="15"/>
                    <a:pt x="76" y="30"/>
                    <a:pt x="76" y="45"/>
                  </a:cubicBezTo>
                  <a:cubicBezTo>
                    <a:pt x="62" y="67"/>
                    <a:pt x="48" y="90"/>
                    <a:pt x="35" y="111"/>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62" name="Forme libre 2561"/>
            <p:cNvSpPr>
              <a:spLocks noChangeArrowheads="1"/>
            </p:cNvSpPr>
            <p:nvPr userDrawn="1"/>
          </p:nvSpPr>
          <p:spPr bwMode="auto">
            <a:xfrm>
              <a:off x="6910388" y="5345113"/>
              <a:ext cx="7937" cy="15875"/>
            </a:xfrm>
            <a:custGeom>
              <a:avLst/>
              <a:gdLst>
                <a:gd name="T0" fmla="*/ 0 w 24"/>
                <a:gd name="T1" fmla="*/ 0 h 45"/>
                <a:gd name="T2" fmla="*/ 23 w 24"/>
                <a:gd name="T3" fmla="*/ 44 h 45"/>
                <a:gd name="T4" fmla="*/ 0 w 24"/>
                <a:gd name="T5" fmla="*/ 0 h 45"/>
              </a:gdLst>
              <a:ahLst/>
              <a:cxnLst>
                <a:cxn ang="0">
                  <a:pos x="T0" y="T1"/>
                </a:cxn>
                <a:cxn ang="0">
                  <a:pos x="T2" y="T3"/>
                </a:cxn>
                <a:cxn ang="0">
                  <a:pos x="T4" y="T5"/>
                </a:cxn>
              </a:cxnLst>
              <a:rect l="0" t="0" r="r" b="b"/>
              <a:pathLst>
                <a:path w="24" h="45">
                  <a:moveTo>
                    <a:pt x="0" y="0"/>
                  </a:moveTo>
                  <a:cubicBezTo>
                    <a:pt x="8" y="15"/>
                    <a:pt x="15" y="30"/>
                    <a:pt x="23" y="44"/>
                  </a:cubicBezTo>
                  <a:cubicBezTo>
                    <a:pt x="15" y="29"/>
                    <a:pt x="8" y="14"/>
                    <a:pt x="0" y="0"/>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63" name="Forme libre 2562"/>
            <p:cNvSpPr>
              <a:spLocks noChangeArrowheads="1"/>
            </p:cNvSpPr>
            <p:nvPr userDrawn="1"/>
          </p:nvSpPr>
          <p:spPr bwMode="auto">
            <a:xfrm>
              <a:off x="6927850" y="5370513"/>
              <a:ext cx="7938" cy="17462"/>
            </a:xfrm>
            <a:custGeom>
              <a:avLst/>
              <a:gdLst>
                <a:gd name="T0" fmla="*/ 0 w 22"/>
                <a:gd name="T1" fmla="*/ 0 h 48"/>
                <a:gd name="T2" fmla="*/ 21 w 22"/>
                <a:gd name="T3" fmla="*/ 47 h 48"/>
                <a:gd name="T4" fmla="*/ 0 w 22"/>
                <a:gd name="T5" fmla="*/ 0 h 48"/>
              </a:gdLst>
              <a:ahLst/>
              <a:cxnLst>
                <a:cxn ang="0">
                  <a:pos x="T0" y="T1"/>
                </a:cxn>
                <a:cxn ang="0">
                  <a:pos x="T2" y="T3"/>
                </a:cxn>
                <a:cxn ang="0">
                  <a:pos x="T4" y="T5"/>
                </a:cxn>
              </a:cxnLst>
              <a:rect l="0" t="0" r="r" b="b"/>
              <a:pathLst>
                <a:path w="22" h="48">
                  <a:moveTo>
                    <a:pt x="0" y="0"/>
                  </a:moveTo>
                  <a:cubicBezTo>
                    <a:pt x="7" y="15"/>
                    <a:pt x="15" y="32"/>
                    <a:pt x="21" y="47"/>
                  </a:cubicBezTo>
                  <a:cubicBezTo>
                    <a:pt x="14" y="30"/>
                    <a:pt x="6" y="15"/>
                    <a:pt x="0" y="0"/>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64" name="Forme libre 2563"/>
            <p:cNvSpPr>
              <a:spLocks noChangeArrowheads="1"/>
            </p:cNvSpPr>
            <p:nvPr userDrawn="1"/>
          </p:nvSpPr>
          <p:spPr bwMode="auto">
            <a:xfrm>
              <a:off x="6919913" y="5360988"/>
              <a:ext cx="7937" cy="7937"/>
            </a:xfrm>
            <a:custGeom>
              <a:avLst/>
              <a:gdLst>
                <a:gd name="T0" fmla="*/ 0 w 23"/>
                <a:gd name="T1" fmla="*/ 0 h 24"/>
                <a:gd name="T2" fmla="*/ 22 w 23"/>
                <a:gd name="T3" fmla="*/ 23 h 24"/>
                <a:gd name="T4" fmla="*/ 0 w 23"/>
                <a:gd name="T5" fmla="*/ 0 h 24"/>
              </a:gdLst>
              <a:ahLst/>
              <a:cxnLst>
                <a:cxn ang="0">
                  <a:pos x="T0" y="T1"/>
                </a:cxn>
                <a:cxn ang="0">
                  <a:pos x="T2" y="T3"/>
                </a:cxn>
                <a:cxn ang="0">
                  <a:pos x="T4" y="T5"/>
                </a:cxn>
              </a:cxnLst>
              <a:rect l="0" t="0" r="r" b="b"/>
              <a:pathLst>
                <a:path w="23" h="24">
                  <a:moveTo>
                    <a:pt x="0" y="0"/>
                  </a:moveTo>
                  <a:cubicBezTo>
                    <a:pt x="8" y="8"/>
                    <a:pt x="16" y="15"/>
                    <a:pt x="22" y="23"/>
                  </a:cubicBezTo>
                  <a:cubicBezTo>
                    <a:pt x="14" y="17"/>
                    <a:pt x="6" y="8"/>
                    <a:pt x="0" y="0"/>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65" name="Forme libre 2564"/>
            <p:cNvSpPr>
              <a:spLocks noChangeArrowheads="1"/>
            </p:cNvSpPr>
            <p:nvPr userDrawn="1"/>
          </p:nvSpPr>
          <p:spPr bwMode="auto">
            <a:xfrm>
              <a:off x="6621463" y="5619750"/>
              <a:ext cx="74612" cy="104775"/>
            </a:xfrm>
            <a:custGeom>
              <a:avLst/>
              <a:gdLst>
                <a:gd name="T0" fmla="*/ 208 w 209"/>
                <a:gd name="T1" fmla="*/ 83 h 290"/>
                <a:gd name="T2" fmla="*/ 72 w 209"/>
                <a:gd name="T3" fmla="*/ 121 h 290"/>
                <a:gd name="T4" fmla="*/ 144 w 209"/>
                <a:gd name="T5" fmla="*/ 236 h 290"/>
                <a:gd name="T6" fmla="*/ 153 w 209"/>
                <a:gd name="T7" fmla="*/ 275 h 290"/>
                <a:gd name="T8" fmla="*/ 112 w 209"/>
                <a:gd name="T9" fmla="*/ 286 h 290"/>
                <a:gd name="T10" fmla="*/ 37 w 209"/>
                <a:gd name="T11" fmla="*/ 225 h 290"/>
                <a:gd name="T12" fmla="*/ 0 w 209"/>
                <a:gd name="T13" fmla="*/ 84 h 290"/>
                <a:gd name="T14" fmla="*/ 205 w 209"/>
                <a:gd name="T15" fmla="*/ 62 h 290"/>
                <a:gd name="T16" fmla="*/ 208 w 209"/>
                <a:gd name="T17" fmla="*/ 8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290">
                  <a:moveTo>
                    <a:pt x="208" y="83"/>
                  </a:moveTo>
                  <a:cubicBezTo>
                    <a:pt x="177" y="139"/>
                    <a:pt x="116" y="98"/>
                    <a:pt x="72" y="121"/>
                  </a:cubicBezTo>
                  <a:cubicBezTo>
                    <a:pt x="80" y="173"/>
                    <a:pt x="112" y="204"/>
                    <a:pt x="144" y="236"/>
                  </a:cubicBezTo>
                  <a:cubicBezTo>
                    <a:pt x="154" y="246"/>
                    <a:pt x="164" y="260"/>
                    <a:pt x="153" y="275"/>
                  </a:cubicBezTo>
                  <a:cubicBezTo>
                    <a:pt x="144" y="289"/>
                    <a:pt x="127" y="288"/>
                    <a:pt x="112" y="286"/>
                  </a:cubicBezTo>
                  <a:cubicBezTo>
                    <a:pt x="74" y="283"/>
                    <a:pt x="57" y="252"/>
                    <a:pt x="37" y="225"/>
                  </a:cubicBezTo>
                  <a:cubicBezTo>
                    <a:pt x="6" y="182"/>
                    <a:pt x="20" y="129"/>
                    <a:pt x="0" y="84"/>
                  </a:cubicBezTo>
                  <a:cubicBezTo>
                    <a:pt x="89" y="0"/>
                    <a:pt x="89" y="0"/>
                    <a:pt x="205" y="62"/>
                  </a:cubicBezTo>
                  <a:cubicBezTo>
                    <a:pt x="206" y="68"/>
                    <a:pt x="208" y="75"/>
                    <a:pt x="208" y="83"/>
                  </a:cubicBezTo>
                </a:path>
              </a:pathLst>
            </a:custGeom>
            <a:solidFill>
              <a:srgbClr val="6B6B6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66" name="Forme libre 2565"/>
            <p:cNvSpPr>
              <a:spLocks noChangeArrowheads="1"/>
            </p:cNvSpPr>
            <p:nvPr userDrawn="1"/>
          </p:nvSpPr>
          <p:spPr bwMode="auto">
            <a:xfrm>
              <a:off x="6591300" y="5592763"/>
              <a:ext cx="42863" cy="57150"/>
            </a:xfrm>
            <a:custGeom>
              <a:avLst/>
              <a:gdLst>
                <a:gd name="T0" fmla="*/ 0 w 118"/>
                <a:gd name="T1" fmla="*/ 70 h 158"/>
                <a:gd name="T2" fmla="*/ 38 w 118"/>
                <a:gd name="T3" fmla="*/ 0 h 158"/>
                <a:gd name="T4" fmla="*/ 85 w 118"/>
                <a:gd name="T5" fmla="*/ 76 h 158"/>
                <a:gd name="T6" fmla="*/ 65 w 118"/>
                <a:gd name="T7" fmla="*/ 157 h 158"/>
                <a:gd name="T8" fmla="*/ 0 w 118"/>
                <a:gd name="T9" fmla="*/ 70 h 158"/>
              </a:gdLst>
              <a:ahLst/>
              <a:cxnLst>
                <a:cxn ang="0">
                  <a:pos x="T0" y="T1"/>
                </a:cxn>
                <a:cxn ang="0">
                  <a:pos x="T2" y="T3"/>
                </a:cxn>
                <a:cxn ang="0">
                  <a:pos x="T4" y="T5"/>
                </a:cxn>
                <a:cxn ang="0">
                  <a:pos x="T6" y="T7"/>
                </a:cxn>
                <a:cxn ang="0">
                  <a:pos x="T8" y="T9"/>
                </a:cxn>
              </a:cxnLst>
              <a:rect l="0" t="0" r="r" b="b"/>
              <a:pathLst>
                <a:path w="118" h="158">
                  <a:moveTo>
                    <a:pt x="0" y="70"/>
                  </a:moveTo>
                  <a:cubicBezTo>
                    <a:pt x="41" y="62"/>
                    <a:pt x="71" y="48"/>
                    <a:pt x="38" y="0"/>
                  </a:cubicBezTo>
                  <a:cubicBezTo>
                    <a:pt x="90" y="3"/>
                    <a:pt x="117" y="23"/>
                    <a:pt x="85" y="76"/>
                  </a:cubicBezTo>
                  <a:cubicBezTo>
                    <a:pt x="70" y="102"/>
                    <a:pt x="55" y="126"/>
                    <a:pt x="65" y="157"/>
                  </a:cubicBezTo>
                  <a:cubicBezTo>
                    <a:pt x="23" y="143"/>
                    <a:pt x="15" y="103"/>
                    <a:pt x="0" y="70"/>
                  </a:cubicBezTo>
                </a:path>
              </a:pathLst>
            </a:custGeom>
            <a:solidFill>
              <a:srgbClr val="6B6B6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67" name="Forme libre 2566"/>
            <p:cNvSpPr>
              <a:spLocks noChangeArrowheads="1"/>
            </p:cNvSpPr>
            <p:nvPr userDrawn="1"/>
          </p:nvSpPr>
          <p:spPr bwMode="auto">
            <a:xfrm>
              <a:off x="6754813" y="5600700"/>
              <a:ext cx="25400" cy="15875"/>
            </a:xfrm>
            <a:custGeom>
              <a:avLst/>
              <a:gdLst>
                <a:gd name="T0" fmla="*/ 62 w 71"/>
                <a:gd name="T1" fmla="*/ 3 h 45"/>
                <a:gd name="T2" fmla="*/ 43 w 71"/>
                <a:gd name="T3" fmla="*/ 43 h 45"/>
                <a:gd name="T4" fmla="*/ 0 w 71"/>
                <a:gd name="T5" fmla="*/ 0 h 45"/>
                <a:gd name="T6" fmla="*/ 62 w 71"/>
                <a:gd name="T7" fmla="*/ 3 h 45"/>
              </a:gdLst>
              <a:ahLst/>
              <a:cxnLst>
                <a:cxn ang="0">
                  <a:pos x="T0" y="T1"/>
                </a:cxn>
                <a:cxn ang="0">
                  <a:pos x="T2" y="T3"/>
                </a:cxn>
                <a:cxn ang="0">
                  <a:pos x="T4" y="T5"/>
                </a:cxn>
                <a:cxn ang="0">
                  <a:pos x="T6" y="T7"/>
                </a:cxn>
              </a:cxnLst>
              <a:rect l="0" t="0" r="r" b="b"/>
              <a:pathLst>
                <a:path w="71" h="45">
                  <a:moveTo>
                    <a:pt x="62" y="3"/>
                  </a:moveTo>
                  <a:cubicBezTo>
                    <a:pt x="67" y="23"/>
                    <a:pt x="70" y="43"/>
                    <a:pt x="43" y="43"/>
                  </a:cubicBezTo>
                  <a:cubicBezTo>
                    <a:pt x="15" y="44"/>
                    <a:pt x="6" y="23"/>
                    <a:pt x="0" y="0"/>
                  </a:cubicBezTo>
                  <a:cubicBezTo>
                    <a:pt x="20" y="2"/>
                    <a:pt x="41" y="3"/>
                    <a:pt x="62" y="3"/>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68" name="Forme libre 2567"/>
            <p:cNvSpPr>
              <a:spLocks noChangeArrowheads="1"/>
            </p:cNvSpPr>
            <p:nvPr userDrawn="1"/>
          </p:nvSpPr>
          <p:spPr bwMode="auto">
            <a:xfrm>
              <a:off x="6491288" y="5649913"/>
              <a:ext cx="84137" cy="165100"/>
            </a:xfrm>
            <a:custGeom>
              <a:avLst/>
              <a:gdLst>
                <a:gd name="T0" fmla="*/ 65 w 234"/>
                <a:gd name="T1" fmla="*/ 21 h 459"/>
                <a:gd name="T2" fmla="*/ 127 w 234"/>
                <a:gd name="T3" fmla="*/ 26 h 459"/>
                <a:gd name="T4" fmla="*/ 110 w 234"/>
                <a:gd name="T5" fmla="*/ 73 h 459"/>
                <a:gd name="T6" fmla="*/ 110 w 234"/>
                <a:gd name="T7" fmla="*/ 173 h 459"/>
                <a:gd name="T8" fmla="*/ 174 w 234"/>
                <a:gd name="T9" fmla="*/ 266 h 459"/>
                <a:gd name="T10" fmla="*/ 214 w 234"/>
                <a:gd name="T11" fmla="*/ 337 h 459"/>
                <a:gd name="T12" fmla="*/ 111 w 234"/>
                <a:gd name="T13" fmla="*/ 458 h 459"/>
                <a:gd name="T14" fmla="*/ 17 w 234"/>
                <a:gd name="T15" fmla="*/ 386 h 459"/>
                <a:gd name="T16" fmla="*/ 41 w 234"/>
                <a:gd name="T17" fmla="*/ 270 h 459"/>
                <a:gd name="T18" fmla="*/ 65 w 234"/>
                <a:gd name="T19" fmla="*/ 21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4" h="459">
                  <a:moveTo>
                    <a:pt x="65" y="21"/>
                  </a:moveTo>
                  <a:cubicBezTo>
                    <a:pt x="87" y="23"/>
                    <a:pt x="110" y="0"/>
                    <a:pt x="127" y="26"/>
                  </a:cubicBezTo>
                  <a:cubicBezTo>
                    <a:pt x="139" y="46"/>
                    <a:pt x="127" y="63"/>
                    <a:pt x="110" y="73"/>
                  </a:cubicBezTo>
                  <a:cubicBezTo>
                    <a:pt x="62" y="107"/>
                    <a:pt x="72" y="136"/>
                    <a:pt x="110" y="173"/>
                  </a:cubicBezTo>
                  <a:cubicBezTo>
                    <a:pt x="137" y="198"/>
                    <a:pt x="159" y="232"/>
                    <a:pt x="174" y="266"/>
                  </a:cubicBezTo>
                  <a:cubicBezTo>
                    <a:pt x="186" y="292"/>
                    <a:pt x="233" y="311"/>
                    <a:pt x="214" y="337"/>
                  </a:cubicBezTo>
                  <a:cubicBezTo>
                    <a:pt x="182" y="379"/>
                    <a:pt x="191" y="457"/>
                    <a:pt x="111" y="458"/>
                  </a:cubicBezTo>
                  <a:cubicBezTo>
                    <a:pt x="96" y="414"/>
                    <a:pt x="59" y="395"/>
                    <a:pt x="17" y="386"/>
                  </a:cubicBezTo>
                  <a:cubicBezTo>
                    <a:pt x="0" y="342"/>
                    <a:pt x="78" y="319"/>
                    <a:pt x="41" y="270"/>
                  </a:cubicBezTo>
                  <a:cubicBezTo>
                    <a:pt x="3" y="185"/>
                    <a:pt x="26" y="102"/>
                    <a:pt x="65" y="21"/>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69" name="Forme libre 2568"/>
            <p:cNvSpPr>
              <a:spLocks noChangeArrowheads="1"/>
            </p:cNvSpPr>
            <p:nvPr userDrawn="1"/>
          </p:nvSpPr>
          <p:spPr bwMode="auto">
            <a:xfrm>
              <a:off x="6316663" y="5748338"/>
              <a:ext cx="204787" cy="133350"/>
            </a:xfrm>
            <a:custGeom>
              <a:avLst/>
              <a:gdLst>
                <a:gd name="T0" fmla="*/ 533 w 569"/>
                <a:gd name="T1" fmla="*/ 0 h 372"/>
                <a:gd name="T2" fmla="*/ 508 w 569"/>
                <a:gd name="T3" fmla="*/ 116 h 372"/>
                <a:gd name="T4" fmla="*/ 508 w 569"/>
                <a:gd name="T5" fmla="*/ 116 h 372"/>
                <a:gd name="T6" fmla="*/ 462 w 569"/>
                <a:gd name="T7" fmla="*/ 137 h 372"/>
                <a:gd name="T8" fmla="*/ 462 w 569"/>
                <a:gd name="T9" fmla="*/ 137 h 372"/>
                <a:gd name="T10" fmla="*/ 415 w 569"/>
                <a:gd name="T11" fmla="*/ 160 h 372"/>
                <a:gd name="T12" fmla="*/ 198 w 569"/>
                <a:gd name="T13" fmla="*/ 270 h 372"/>
                <a:gd name="T14" fmla="*/ 27 w 569"/>
                <a:gd name="T15" fmla="*/ 368 h 372"/>
                <a:gd name="T16" fmla="*/ 3 w 569"/>
                <a:gd name="T17" fmla="*/ 346 h 372"/>
                <a:gd name="T18" fmla="*/ 0 w 569"/>
                <a:gd name="T19" fmla="*/ 327 h 372"/>
                <a:gd name="T20" fmla="*/ 107 w 569"/>
                <a:gd name="T21" fmla="*/ 287 h 372"/>
                <a:gd name="T22" fmla="*/ 180 w 569"/>
                <a:gd name="T23" fmla="*/ 162 h 372"/>
                <a:gd name="T24" fmla="*/ 322 w 569"/>
                <a:gd name="T25" fmla="*/ 94 h 372"/>
                <a:gd name="T26" fmla="*/ 533 w 569"/>
                <a:gd name="T27"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9" h="372">
                  <a:moveTo>
                    <a:pt x="533" y="0"/>
                  </a:moveTo>
                  <a:cubicBezTo>
                    <a:pt x="568" y="49"/>
                    <a:pt x="540" y="82"/>
                    <a:pt x="508" y="116"/>
                  </a:cubicBezTo>
                  <a:lnTo>
                    <a:pt x="508" y="116"/>
                  </a:lnTo>
                  <a:cubicBezTo>
                    <a:pt x="496" y="128"/>
                    <a:pt x="475" y="125"/>
                    <a:pt x="462" y="137"/>
                  </a:cubicBezTo>
                  <a:lnTo>
                    <a:pt x="462" y="137"/>
                  </a:lnTo>
                  <a:cubicBezTo>
                    <a:pt x="450" y="152"/>
                    <a:pt x="429" y="146"/>
                    <a:pt x="415" y="160"/>
                  </a:cubicBezTo>
                  <a:cubicBezTo>
                    <a:pt x="329" y="171"/>
                    <a:pt x="258" y="201"/>
                    <a:pt x="198" y="270"/>
                  </a:cubicBezTo>
                  <a:cubicBezTo>
                    <a:pt x="155" y="319"/>
                    <a:pt x="105" y="371"/>
                    <a:pt x="27" y="368"/>
                  </a:cubicBezTo>
                  <a:cubicBezTo>
                    <a:pt x="19" y="360"/>
                    <a:pt x="12" y="353"/>
                    <a:pt x="3" y="346"/>
                  </a:cubicBezTo>
                  <a:cubicBezTo>
                    <a:pt x="0" y="340"/>
                    <a:pt x="0" y="334"/>
                    <a:pt x="0" y="327"/>
                  </a:cubicBezTo>
                  <a:cubicBezTo>
                    <a:pt x="44" y="334"/>
                    <a:pt x="79" y="330"/>
                    <a:pt x="107" y="287"/>
                  </a:cubicBezTo>
                  <a:cubicBezTo>
                    <a:pt x="133" y="246"/>
                    <a:pt x="163" y="209"/>
                    <a:pt x="180" y="162"/>
                  </a:cubicBezTo>
                  <a:cubicBezTo>
                    <a:pt x="213" y="68"/>
                    <a:pt x="223" y="67"/>
                    <a:pt x="322" y="94"/>
                  </a:cubicBezTo>
                  <a:cubicBezTo>
                    <a:pt x="427" y="120"/>
                    <a:pt x="481" y="96"/>
                    <a:pt x="533" y="0"/>
                  </a:cubicBezTo>
                </a:path>
              </a:pathLst>
            </a:custGeom>
            <a:solidFill>
              <a:srgbClr val="B4B4B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70" name="Forme libre 2569"/>
            <p:cNvSpPr>
              <a:spLocks noChangeArrowheads="1"/>
            </p:cNvSpPr>
            <p:nvPr userDrawn="1"/>
          </p:nvSpPr>
          <p:spPr bwMode="auto">
            <a:xfrm>
              <a:off x="6356350" y="5478463"/>
              <a:ext cx="169863" cy="88900"/>
            </a:xfrm>
            <a:custGeom>
              <a:avLst/>
              <a:gdLst>
                <a:gd name="T0" fmla="*/ 403 w 472"/>
                <a:gd name="T1" fmla="*/ 105 h 248"/>
                <a:gd name="T2" fmla="*/ 471 w 472"/>
                <a:gd name="T3" fmla="*/ 197 h 248"/>
                <a:gd name="T4" fmla="*/ 307 w 472"/>
                <a:gd name="T5" fmla="*/ 200 h 248"/>
                <a:gd name="T6" fmla="*/ 198 w 472"/>
                <a:gd name="T7" fmla="*/ 223 h 248"/>
                <a:gd name="T8" fmla="*/ 9 w 472"/>
                <a:gd name="T9" fmla="*/ 247 h 248"/>
                <a:gd name="T10" fmla="*/ 0 w 472"/>
                <a:gd name="T11" fmla="*/ 232 h 248"/>
                <a:gd name="T12" fmla="*/ 262 w 472"/>
                <a:gd name="T13" fmla="*/ 27 h 248"/>
                <a:gd name="T14" fmla="*/ 403 w 472"/>
                <a:gd name="T15" fmla="*/ 105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2" h="248">
                  <a:moveTo>
                    <a:pt x="403" y="105"/>
                  </a:moveTo>
                  <a:cubicBezTo>
                    <a:pt x="429" y="134"/>
                    <a:pt x="458" y="160"/>
                    <a:pt x="471" y="197"/>
                  </a:cubicBezTo>
                  <a:cubicBezTo>
                    <a:pt x="416" y="163"/>
                    <a:pt x="363" y="151"/>
                    <a:pt x="307" y="200"/>
                  </a:cubicBezTo>
                  <a:cubicBezTo>
                    <a:pt x="278" y="224"/>
                    <a:pt x="236" y="220"/>
                    <a:pt x="198" y="223"/>
                  </a:cubicBezTo>
                  <a:cubicBezTo>
                    <a:pt x="136" y="229"/>
                    <a:pt x="71" y="238"/>
                    <a:pt x="9" y="247"/>
                  </a:cubicBezTo>
                  <a:cubicBezTo>
                    <a:pt x="6" y="243"/>
                    <a:pt x="3" y="238"/>
                    <a:pt x="0" y="232"/>
                  </a:cubicBezTo>
                  <a:cubicBezTo>
                    <a:pt x="64" y="134"/>
                    <a:pt x="157" y="72"/>
                    <a:pt x="262" y="27"/>
                  </a:cubicBezTo>
                  <a:cubicBezTo>
                    <a:pt x="336" y="0"/>
                    <a:pt x="358" y="75"/>
                    <a:pt x="403" y="105"/>
                  </a:cubicBezTo>
                </a:path>
              </a:pathLst>
            </a:custGeom>
            <a:solidFill>
              <a:srgbClr val="E1E1E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71" name="Forme libre 2570"/>
            <p:cNvSpPr>
              <a:spLocks noChangeArrowheads="1"/>
            </p:cNvSpPr>
            <p:nvPr userDrawn="1"/>
          </p:nvSpPr>
          <p:spPr bwMode="auto">
            <a:xfrm>
              <a:off x="6342063" y="5562600"/>
              <a:ext cx="19050" cy="14288"/>
            </a:xfrm>
            <a:custGeom>
              <a:avLst/>
              <a:gdLst>
                <a:gd name="T0" fmla="*/ 50 w 51"/>
                <a:gd name="T1" fmla="*/ 15 h 40"/>
                <a:gd name="T2" fmla="*/ 4 w 51"/>
                <a:gd name="T3" fmla="*/ 39 h 40"/>
                <a:gd name="T4" fmla="*/ 0 w 51"/>
                <a:gd name="T5" fmla="*/ 33 h 40"/>
                <a:gd name="T6" fmla="*/ 44 w 51"/>
                <a:gd name="T7" fmla="*/ 12 h 40"/>
                <a:gd name="T8" fmla="*/ 50 w 51"/>
                <a:gd name="T9" fmla="*/ 15 h 40"/>
              </a:gdLst>
              <a:ahLst/>
              <a:cxnLst>
                <a:cxn ang="0">
                  <a:pos x="T0" y="T1"/>
                </a:cxn>
                <a:cxn ang="0">
                  <a:pos x="T2" y="T3"/>
                </a:cxn>
                <a:cxn ang="0">
                  <a:pos x="T4" y="T5"/>
                </a:cxn>
                <a:cxn ang="0">
                  <a:pos x="T6" y="T7"/>
                </a:cxn>
                <a:cxn ang="0">
                  <a:pos x="T8" y="T9"/>
                </a:cxn>
              </a:cxnLst>
              <a:rect l="0" t="0" r="r" b="b"/>
              <a:pathLst>
                <a:path w="51" h="40">
                  <a:moveTo>
                    <a:pt x="50" y="15"/>
                  </a:moveTo>
                  <a:cubicBezTo>
                    <a:pt x="35" y="23"/>
                    <a:pt x="20" y="30"/>
                    <a:pt x="4" y="39"/>
                  </a:cubicBezTo>
                  <a:lnTo>
                    <a:pt x="0" y="33"/>
                  </a:lnTo>
                  <a:cubicBezTo>
                    <a:pt x="3" y="3"/>
                    <a:pt x="20" y="0"/>
                    <a:pt x="44" y="12"/>
                  </a:cubicBezTo>
                  <a:lnTo>
                    <a:pt x="50" y="15"/>
                  </a:lnTo>
                </a:path>
              </a:pathLst>
            </a:custGeom>
            <a:solidFill>
              <a:srgbClr val="D8D8D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72" name="Forme libre 2571"/>
            <p:cNvSpPr>
              <a:spLocks noChangeArrowheads="1"/>
            </p:cNvSpPr>
            <p:nvPr userDrawn="1"/>
          </p:nvSpPr>
          <p:spPr bwMode="auto">
            <a:xfrm>
              <a:off x="6019800" y="5416550"/>
              <a:ext cx="407988" cy="258763"/>
            </a:xfrm>
            <a:custGeom>
              <a:avLst/>
              <a:gdLst>
                <a:gd name="T0" fmla="*/ 165 w 1133"/>
                <a:gd name="T1" fmla="*/ 421 h 719"/>
                <a:gd name="T2" fmla="*/ 403 w 1133"/>
                <a:gd name="T3" fmla="*/ 470 h 719"/>
                <a:gd name="T4" fmla="*/ 577 w 1133"/>
                <a:gd name="T5" fmla="*/ 423 h 719"/>
                <a:gd name="T6" fmla="*/ 669 w 1133"/>
                <a:gd name="T7" fmla="*/ 421 h 719"/>
                <a:gd name="T8" fmla="*/ 909 w 1133"/>
                <a:gd name="T9" fmla="*/ 215 h 719"/>
                <a:gd name="T10" fmla="*/ 994 w 1133"/>
                <a:gd name="T11" fmla="*/ 38 h 719"/>
                <a:gd name="T12" fmla="*/ 1129 w 1133"/>
                <a:gd name="T13" fmla="*/ 52 h 719"/>
                <a:gd name="T14" fmla="*/ 1096 w 1133"/>
                <a:gd name="T15" fmla="*/ 117 h 719"/>
                <a:gd name="T16" fmla="*/ 987 w 1133"/>
                <a:gd name="T17" fmla="*/ 318 h 719"/>
                <a:gd name="T18" fmla="*/ 895 w 1133"/>
                <a:gd name="T19" fmla="*/ 406 h 719"/>
                <a:gd name="T20" fmla="*/ 826 w 1133"/>
                <a:gd name="T21" fmla="*/ 443 h 719"/>
                <a:gd name="T22" fmla="*/ 618 w 1133"/>
                <a:gd name="T23" fmla="*/ 499 h 719"/>
                <a:gd name="T24" fmla="*/ 521 w 1133"/>
                <a:gd name="T25" fmla="*/ 528 h 719"/>
                <a:gd name="T26" fmla="*/ 441 w 1133"/>
                <a:gd name="T27" fmla="*/ 718 h 719"/>
                <a:gd name="T28" fmla="*/ 313 w 1133"/>
                <a:gd name="T29" fmla="*/ 606 h 719"/>
                <a:gd name="T30" fmla="*/ 49 w 1133"/>
                <a:gd name="T31" fmla="*/ 580 h 719"/>
                <a:gd name="T32" fmla="*/ 165 w 1133"/>
                <a:gd name="T33" fmla="*/ 42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3" h="719">
                  <a:moveTo>
                    <a:pt x="165" y="421"/>
                  </a:moveTo>
                  <a:cubicBezTo>
                    <a:pt x="247" y="505"/>
                    <a:pt x="312" y="521"/>
                    <a:pt x="403" y="470"/>
                  </a:cubicBezTo>
                  <a:cubicBezTo>
                    <a:pt x="458" y="440"/>
                    <a:pt x="516" y="427"/>
                    <a:pt x="577" y="423"/>
                  </a:cubicBezTo>
                  <a:cubicBezTo>
                    <a:pt x="608" y="420"/>
                    <a:pt x="638" y="423"/>
                    <a:pt x="669" y="421"/>
                  </a:cubicBezTo>
                  <a:cubicBezTo>
                    <a:pt x="819" y="414"/>
                    <a:pt x="878" y="362"/>
                    <a:pt x="909" y="215"/>
                  </a:cubicBezTo>
                  <a:cubicBezTo>
                    <a:pt x="922" y="150"/>
                    <a:pt x="922" y="84"/>
                    <a:pt x="994" y="38"/>
                  </a:cubicBezTo>
                  <a:cubicBezTo>
                    <a:pt x="1052" y="0"/>
                    <a:pt x="1089" y="1"/>
                    <a:pt x="1129" y="52"/>
                  </a:cubicBezTo>
                  <a:cubicBezTo>
                    <a:pt x="1132" y="81"/>
                    <a:pt x="1116" y="104"/>
                    <a:pt x="1096" y="117"/>
                  </a:cubicBezTo>
                  <a:cubicBezTo>
                    <a:pt x="1023" y="165"/>
                    <a:pt x="956" y="206"/>
                    <a:pt x="987" y="318"/>
                  </a:cubicBezTo>
                  <a:cubicBezTo>
                    <a:pt x="1000" y="365"/>
                    <a:pt x="925" y="376"/>
                    <a:pt x="895" y="406"/>
                  </a:cubicBezTo>
                  <a:cubicBezTo>
                    <a:pt x="878" y="432"/>
                    <a:pt x="848" y="429"/>
                    <a:pt x="826" y="443"/>
                  </a:cubicBezTo>
                  <a:cubicBezTo>
                    <a:pt x="757" y="464"/>
                    <a:pt x="690" y="489"/>
                    <a:pt x="618" y="499"/>
                  </a:cubicBezTo>
                  <a:cubicBezTo>
                    <a:pt x="585" y="504"/>
                    <a:pt x="553" y="516"/>
                    <a:pt x="521" y="528"/>
                  </a:cubicBezTo>
                  <a:cubicBezTo>
                    <a:pt x="386" y="579"/>
                    <a:pt x="379" y="598"/>
                    <a:pt x="441" y="718"/>
                  </a:cubicBezTo>
                  <a:cubicBezTo>
                    <a:pt x="386" y="695"/>
                    <a:pt x="354" y="644"/>
                    <a:pt x="313" y="606"/>
                  </a:cubicBezTo>
                  <a:cubicBezTo>
                    <a:pt x="218" y="521"/>
                    <a:pt x="159" y="515"/>
                    <a:pt x="49" y="580"/>
                  </a:cubicBezTo>
                  <a:cubicBezTo>
                    <a:pt x="0" y="461"/>
                    <a:pt x="31" y="420"/>
                    <a:pt x="165" y="421"/>
                  </a:cubicBezTo>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73" name="Forme libre 2572"/>
            <p:cNvSpPr>
              <a:spLocks noChangeArrowheads="1"/>
            </p:cNvSpPr>
            <p:nvPr userDrawn="1"/>
          </p:nvSpPr>
          <p:spPr bwMode="auto">
            <a:xfrm>
              <a:off x="5967413" y="5586413"/>
              <a:ext cx="73025" cy="177800"/>
            </a:xfrm>
            <a:custGeom>
              <a:avLst/>
              <a:gdLst>
                <a:gd name="T0" fmla="*/ 81 w 204"/>
                <a:gd name="T1" fmla="*/ 492 h 493"/>
                <a:gd name="T2" fmla="*/ 52 w 204"/>
                <a:gd name="T3" fmla="*/ 393 h 493"/>
                <a:gd name="T4" fmla="*/ 34 w 204"/>
                <a:gd name="T5" fmla="*/ 220 h 493"/>
                <a:gd name="T6" fmla="*/ 3 w 204"/>
                <a:gd name="T7" fmla="*/ 184 h 493"/>
                <a:gd name="T8" fmla="*/ 12 w 204"/>
                <a:gd name="T9" fmla="*/ 136 h 493"/>
                <a:gd name="T10" fmla="*/ 29 w 204"/>
                <a:gd name="T11" fmla="*/ 109 h 493"/>
                <a:gd name="T12" fmla="*/ 50 w 204"/>
                <a:gd name="T13" fmla="*/ 84 h 493"/>
                <a:gd name="T14" fmla="*/ 75 w 204"/>
                <a:gd name="T15" fmla="*/ 63 h 493"/>
                <a:gd name="T16" fmla="*/ 171 w 204"/>
                <a:gd name="T17" fmla="*/ 40 h 493"/>
                <a:gd name="T18" fmla="*/ 145 w 204"/>
                <a:gd name="T19" fmla="*/ 150 h 493"/>
                <a:gd name="T20" fmla="*/ 81 w 204"/>
                <a:gd name="T21" fmla="*/ 49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493">
                  <a:moveTo>
                    <a:pt x="81" y="492"/>
                  </a:moveTo>
                  <a:cubicBezTo>
                    <a:pt x="40" y="468"/>
                    <a:pt x="50" y="431"/>
                    <a:pt x="52" y="393"/>
                  </a:cubicBezTo>
                  <a:cubicBezTo>
                    <a:pt x="52" y="335"/>
                    <a:pt x="81" y="274"/>
                    <a:pt x="34" y="220"/>
                  </a:cubicBezTo>
                  <a:cubicBezTo>
                    <a:pt x="17" y="214"/>
                    <a:pt x="8" y="200"/>
                    <a:pt x="3" y="184"/>
                  </a:cubicBezTo>
                  <a:cubicBezTo>
                    <a:pt x="0" y="167"/>
                    <a:pt x="3" y="152"/>
                    <a:pt x="12" y="136"/>
                  </a:cubicBezTo>
                  <a:cubicBezTo>
                    <a:pt x="18" y="127"/>
                    <a:pt x="23" y="118"/>
                    <a:pt x="29" y="109"/>
                  </a:cubicBezTo>
                  <a:cubicBezTo>
                    <a:pt x="35" y="100"/>
                    <a:pt x="43" y="92"/>
                    <a:pt x="50" y="84"/>
                  </a:cubicBezTo>
                  <a:cubicBezTo>
                    <a:pt x="58" y="77"/>
                    <a:pt x="67" y="69"/>
                    <a:pt x="75" y="63"/>
                  </a:cubicBezTo>
                  <a:cubicBezTo>
                    <a:pt x="105" y="45"/>
                    <a:pt x="136" y="0"/>
                    <a:pt x="171" y="40"/>
                  </a:cubicBezTo>
                  <a:cubicBezTo>
                    <a:pt x="203" y="78"/>
                    <a:pt x="170" y="116"/>
                    <a:pt x="145" y="150"/>
                  </a:cubicBezTo>
                  <a:cubicBezTo>
                    <a:pt x="66" y="254"/>
                    <a:pt x="79" y="374"/>
                    <a:pt x="81" y="492"/>
                  </a:cubicBezTo>
                </a:path>
              </a:pathLst>
            </a:custGeom>
            <a:solidFill>
              <a:srgbClr val="A9A9A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74" name="Forme libre 2573"/>
            <p:cNvSpPr>
              <a:spLocks noChangeArrowheads="1"/>
            </p:cNvSpPr>
            <p:nvPr userDrawn="1"/>
          </p:nvSpPr>
          <p:spPr bwMode="auto">
            <a:xfrm>
              <a:off x="5972175" y="5534025"/>
              <a:ext cx="117475" cy="107950"/>
            </a:xfrm>
            <a:custGeom>
              <a:avLst/>
              <a:gdLst>
                <a:gd name="T0" fmla="*/ 132 w 326"/>
                <a:gd name="T1" fmla="*/ 299 h 300"/>
                <a:gd name="T2" fmla="*/ 142 w 326"/>
                <a:gd name="T3" fmla="*/ 215 h 300"/>
                <a:gd name="T4" fmla="*/ 66 w 326"/>
                <a:gd name="T5" fmla="*/ 256 h 300"/>
                <a:gd name="T6" fmla="*/ 12 w 326"/>
                <a:gd name="T7" fmla="*/ 232 h 300"/>
                <a:gd name="T8" fmla="*/ 51 w 326"/>
                <a:gd name="T9" fmla="*/ 154 h 300"/>
                <a:gd name="T10" fmla="*/ 101 w 326"/>
                <a:gd name="T11" fmla="*/ 96 h 300"/>
                <a:gd name="T12" fmla="*/ 127 w 326"/>
                <a:gd name="T13" fmla="*/ 78 h 300"/>
                <a:gd name="T14" fmla="*/ 151 w 326"/>
                <a:gd name="T15" fmla="*/ 56 h 300"/>
                <a:gd name="T16" fmla="*/ 321 w 326"/>
                <a:gd name="T17" fmla="*/ 44 h 300"/>
                <a:gd name="T18" fmla="*/ 316 w 326"/>
                <a:gd name="T19" fmla="*/ 75 h 300"/>
                <a:gd name="T20" fmla="*/ 316 w 326"/>
                <a:gd name="T21" fmla="*/ 75 h 300"/>
                <a:gd name="T22" fmla="*/ 293 w 326"/>
                <a:gd name="T23" fmla="*/ 97 h 300"/>
                <a:gd name="T24" fmla="*/ 293 w 326"/>
                <a:gd name="T25" fmla="*/ 97 h 300"/>
                <a:gd name="T26" fmla="*/ 177 w 326"/>
                <a:gd name="T27" fmla="*/ 256 h 300"/>
                <a:gd name="T28" fmla="*/ 132 w 326"/>
                <a:gd name="T29" fmla="*/ 29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6" h="300">
                  <a:moveTo>
                    <a:pt x="132" y="299"/>
                  </a:moveTo>
                  <a:cubicBezTo>
                    <a:pt x="130" y="270"/>
                    <a:pt x="165" y="246"/>
                    <a:pt x="142" y="215"/>
                  </a:cubicBezTo>
                  <a:cubicBezTo>
                    <a:pt x="106" y="210"/>
                    <a:pt x="93" y="246"/>
                    <a:pt x="66" y="256"/>
                  </a:cubicBezTo>
                  <a:cubicBezTo>
                    <a:pt x="45" y="256"/>
                    <a:pt x="25" y="253"/>
                    <a:pt x="12" y="232"/>
                  </a:cubicBezTo>
                  <a:cubicBezTo>
                    <a:pt x="0" y="194"/>
                    <a:pt x="32" y="177"/>
                    <a:pt x="51" y="154"/>
                  </a:cubicBezTo>
                  <a:cubicBezTo>
                    <a:pt x="66" y="133"/>
                    <a:pt x="78" y="110"/>
                    <a:pt x="101" y="96"/>
                  </a:cubicBezTo>
                  <a:cubicBezTo>
                    <a:pt x="110" y="90"/>
                    <a:pt x="119" y="84"/>
                    <a:pt x="127" y="78"/>
                  </a:cubicBezTo>
                  <a:cubicBezTo>
                    <a:pt x="135" y="70"/>
                    <a:pt x="144" y="64"/>
                    <a:pt x="151" y="56"/>
                  </a:cubicBezTo>
                  <a:cubicBezTo>
                    <a:pt x="206" y="38"/>
                    <a:pt x="261" y="0"/>
                    <a:pt x="321" y="44"/>
                  </a:cubicBezTo>
                  <a:cubicBezTo>
                    <a:pt x="325" y="55"/>
                    <a:pt x="324" y="65"/>
                    <a:pt x="316" y="75"/>
                  </a:cubicBezTo>
                  <a:lnTo>
                    <a:pt x="316" y="75"/>
                  </a:lnTo>
                  <a:cubicBezTo>
                    <a:pt x="307" y="82"/>
                    <a:pt x="300" y="88"/>
                    <a:pt x="293" y="97"/>
                  </a:cubicBezTo>
                  <a:lnTo>
                    <a:pt x="293" y="97"/>
                  </a:lnTo>
                  <a:cubicBezTo>
                    <a:pt x="220" y="125"/>
                    <a:pt x="182" y="178"/>
                    <a:pt x="177" y="256"/>
                  </a:cubicBezTo>
                  <a:cubicBezTo>
                    <a:pt x="162" y="268"/>
                    <a:pt x="147" y="284"/>
                    <a:pt x="132" y="299"/>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75" name="Forme libre 2574"/>
            <p:cNvSpPr>
              <a:spLocks noChangeArrowheads="1"/>
            </p:cNvSpPr>
            <p:nvPr userDrawn="1"/>
          </p:nvSpPr>
          <p:spPr bwMode="auto">
            <a:xfrm>
              <a:off x="6076950" y="5838825"/>
              <a:ext cx="33338" cy="9525"/>
            </a:xfrm>
            <a:custGeom>
              <a:avLst/>
              <a:gdLst>
                <a:gd name="T0" fmla="*/ 44 w 94"/>
                <a:gd name="T1" fmla="*/ 24 h 25"/>
                <a:gd name="T2" fmla="*/ 0 w 94"/>
                <a:gd name="T3" fmla="*/ 1 h 25"/>
                <a:gd name="T4" fmla="*/ 93 w 94"/>
                <a:gd name="T5" fmla="*/ 21 h 25"/>
                <a:gd name="T6" fmla="*/ 44 w 94"/>
                <a:gd name="T7" fmla="*/ 24 h 25"/>
              </a:gdLst>
              <a:ahLst/>
              <a:cxnLst>
                <a:cxn ang="0">
                  <a:pos x="T0" y="T1"/>
                </a:cxn>
                <a:cxn ang="0">
                  <a:pos x="T2" y="T3"/>
                </a:cxn>
                <a:cxn ang="0">
                  <a:pos x="T4" y="T5"/>
                </a:cxn>
                <a:cxn ang="0">
                  <a:pos x="T6" y="T7"/>
                </a:cxn>
              </a:cxnLst>
              <a:rect l="0" t="0" r="r" b="b"/>
              <a:pathLst>
                <a:path w="94" h="25">
                  <a:moveTo>
                    <a:pt x="44" y="24"/>
                  </a:moveTo>
                  <a:cubicBezTo>
                    <a:pt x="26" y="24"/>
                    <a:pt x="11" y="17"/>
                    <a:pt x="0" y="1"/>
                  </a:cubicBezTo>
                  <a:cubicBezTo>
                    <a:pt x="32" y="0"/>
                    <a:pt x="64" y="4"/>
                    <a:pt x="93" y="21"/>
                  </a:cubicBezTo>
                  <a:cubicBezTo>
                    <a:pt x="78" y="21"/>
                    <a:pt x="61" y="23"/>
                    <a:pt x="44" y="24"/>
                  </a:cubicBezTo>
                </a:path>
              </a:pathLst>
            </a:custGeom>
            <a:solidFill>
              <a:srgbClr val="26262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76" name="Forme libre 2575"/>
            <p:cNvSpPr>
              <a:spLocks noChangeArrowheads="1"/>
            </p:cNvSpPr>
            <p:nvPr userDrawn="1"/>
          </p:nvSpPr>
          <p:spPr bwMode="auto">
            <a:xfrm>
              <a:off x="6515100" y="5815013"/>
              <a:ext cx="17463" cy="7937"/>
            </a:xfrm>
            <a:custGeom>
              <a:avLst/>
              <a:gdLst>
                <a:gd name="T0" fmla="*/ 47 w 48"/>
                <a:gd name="T1" fmla="*/ 0 h 24"/>
                <a:gd name="T2" fmla="*/ 0 w 48"/>
                <a:gd name="T3" fmla="*/ 23 h 24"/>
                <a:gd name="T4" fmla="*/ 47 w 48"/>
                <a:gd name="T5" fmla="*/ 0 h 24"/>
              </a:gdLst>
              <a:ahLst/>
              <a:cxnLst>
                <a:cxn ang="0">
                  <a:pos x="T0" y="T1"/>
                </a:cxn>
                <a:cxn ang="0">
                  <a:pos x="T2" y="T3"/>
                </a:cxn>
                <a:cxn ang="0">
                  <a:pos x="T4" y="T5"/>
                </a:cxn>
              </a:cxnLst>
              <a:rect l="0" t="0" r="r" b="b"/>
              <a:pathLst>
                <a:path w="48" h="24">
                  <a:moveTo>
                    <a:pt x="47" y="0"/>
                  </a:moveTo>
                  <a:cubicBezTo>
                    <a:pt x="35" y="15"/>
                    <a:pt x="18" y="21"/>
                    <a:pt x="0" y="23"/>
                  </a:cubicBezTo>
                  <a:cubicBezTo>
                    <a:pt x="15" y="15"/>
                    <a:pt x="31" y="8"/>
                    <a:pt x="47" y="0"/>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77" name="Forme libre 2576"/>
            <p:cNvSpPr>
              <a:spLocks noChangeArrowheads="1"/>
            </p:cNvSpPr>
            <p:nvPr userDrawn="1"/>
          </p:nvSpPr>
          <p:spPr bwMode="auto">
            <a:xfrm>
              <a:off x="6499225" y="5822950"/>
              <a:ext cx="17463" cy="9525"/>
            </a:xfrm>
            <a:custGeom>
              <a:avLst/>
              <a:gdLst>
                <a:gd name="T0" fmla="*/ 48 w 49"/>
                <a:gd name="T1" fmla="*/ 0 h 25"/>
                <a:gd name="T2" fmla="*/ 0 w 49"/>
                <a:gd name="T3" fmla="*/ 24 h 25"/>
                <a:gd name="T4" fmla="*/ 48 w 49"/>
                <a:gd name="T5" fmla="*/ 0 h 25"/>
              </a:gdLst>
              <a:ahLst/>
              <a:cxnLst>
                <a:cxn ang="0">
                  <a:pos x="T0" y="T1"/>
                </a:cxn>
                <a:cxn ang="0">
                  <a:pos x="T2" y="T3"/>
                </a:cxn>
                <a:cxn ang="0">
                  <a:pos x="T4" y="T5"/>
                </a:cxn>
              </a:cxnLst>
              <a:rect l="0" t="0" r="r" b="b"/>
              <a:pathLst>
                <a:path w="49" h="25">
                  <a:moveTo>
                    <a:pt x="48" y="0"/>
                  </a:moveTo>
                  <a:cubicBezTo>
                    <a:pt x="35" y="15"/>
                    <a:pt x="20" y="23"/>
                    <a:pt x="0" y="24"/>
                  </a:cubicBezTo>
                  <a:cubicBezTo>
                    <a:pt x="12" y="11"/>
                    <a:pt x="28" y="3"/>
                    <a:pt x="48" y="0"/>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78" name="Forme libre 2577"/>
            <p:cNvSpPr>
              <a:spLocks noChangeArrowheads="1"/>
            </p:cNvSpPr>
            <p:nvPr userDrawn="1"/>
          </p:nvSpPr>
          <p:spPr bwMode="auto">
            <a:xfrm>
              <a:off x="6481763" y="5789613"/>
              <a:ext cx="17462" cy="7937"/>
            </a:xfrm>
            <a:custGeom>
              <a:avLst/>
              <a:gdLst>
                <a:gd name="T0" fmla="*/ 0 w 47"/>
                <a:gd name="T1" fmla="*/ 21 h 22"/>
                <a:gd name="T2" fmla="*/ 46 w 47"/>
                <a:gd name="T3" fmla="*/ 0 h 22"/>
                <a:gd name="T4" fmla="*/ 0 w 47"/>
                <a:gd name="T5" fmla="*/ 21 h 22"/>
              </a:gdLst>
              <a:ahLst/>
              <a:cxnLst>
                <a:cxn ang="0">
                  <a:pos x="T0" y="T1"/>
                </a:cxn>
                <a:cxn ang="0">
                  <a:pos x="T2" y="T3"/>
                </a:cxn>
                <a:cxn ang="0">
                  <a:pos x="T4" y="T5"/>
                </a:cxn>
              </a:cxnLst>
              <a:rect l="0" t="0" r="r" b="b"/>
              <a:pathLst>
                <a:path w="47" h="22">
                  <a:moveTo>
                    <a:pt x="0" y="21"/>
                  </a:moveTo>
                  <a:cubicBezTo>
                    <a:pt x="15" y="14"/>
                    <a:pt x="30" y="6"/>
                    <a:pt x="46" y="0"/>
                  </a:cubicBezTo>
                  <a:cubicBezTo>
                    <a:pt x="30" y="7"/>
                    <a:pt x="15" y="15"/>
                    <a:pt x="0" y="21"/>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79" name="Forme libre 2578"/>
            <p:cNvSpPr>
              <a:spLocks noChangeArrowheads="1"/>
            </p:cNvSpPr>
            <p:nvPr userDrawn="1"/>
          </p:nvSpPr>
          <p:spPr bwMode="auto">
            <a:xfrm>
              <a:off x="5773738" y="5946775"/>
              <a:ext cx="65087" cy="42863"/>
            </a:xfrm>
            <a:custGeom>
              <a:avLst/>
              <a:gdLst>
                <a:gd name="T0" fmla="*/ 0 w 183"/>
                <a:gd name="T1" fmla="*/ 116 h 117"/>
                <a:gd name="T2" fmla="*/ 182 w 183"/>
                <a:gd name="T3" fmla="*/ 0 h 117"/>
                <a:gd name="T4" fmla="*/ 182 w 183"/>
                <a:gd name="T5" fmla="*/ 23 h 117"/>
                <a:gd name="T6" fmla="*/ 0 w 183"/>
                <a:gd name="T7" fmla="*/ 116 h 117"/>
              </a:gdLst>
              <a:ahLst/>
              <a:cxnLst>
                <a:cxn ang="0">
                  <a:pos x="T0" y="T1"/>
                </a:cxn>
                <a:cxn ang="0">
                  <a:pos x="T2" y="T3"/>
                </a:cxn>
                <a:cxn ang="0">
                  <a:pos x="T4" y="T5"/>
                </a:cxn>
                <a:cxn ang="0">
                  <a:pos x="T6" y="T7"/>
                </a:cxn>
              </a:cxnLst>
              <a:rect l="0" t="0" r="r" b="b"/>
              <a:pathLst>
                <a:path w="183" h="117">
                  <a:moveTo>
                    <a:pt x="0" y="116"/>
                  </a:moveTo>
                  <a:cubicBezTo>
                    <a:pt x="53" y="67"/>
                    <a:pt x="111" y="23"/>
                    <a:pt x="182" y="0"/>
                  </a:cubicBezTo>
                  <a:cubicBezTo>
                    <a:pt x="182" y="8"/>
                    <a:pt x="182" y="15"/>
                    <a:pt x="182" y="23"/>
                  </a:cubicBezTo>
                  <a:cubicBezTo>
                    <a:pt x="124" y="58"/>
                    <a:pt x="73" y="110"/>
                    <a:pt x="0" y="116"/>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80" name="Forme libre 2579"/>
            <p:cNvSpPr>
              <a:spLocks noChangeArrowheads="1"/>
            </p:cNvSpPr>
            <p:nvPr userDrawn="1"/>
          </p:nvSpPr>
          <p:spPr bwMode="auto">
            <a:xfrm>
              <a:off x="5740400" y="5988050"/>
              <a:ext cx="33338" cy="7938"/>
            </a:xfrm>
            <a:custGeom>
              <a:avLst/>
              <a:gdLst>
                <a:gd name="T0" fmla="*/ 0 w 94"/>
                <a:gd name="T1" fmla="*/ 0 h 23"/>
                <a:gd name="T2" fmla="*/ 93 w 94"/>
                <a:gd name="T3" fmla="*/ 1 h 23"/>
                <a:gd name="T4" fmla="*/ 0 w 94"/>
                <a:gd name="T5" fmla="*/ 0 h 23"/>
              </a:gdLst>
              <a:ahLst/>
              <a:cxnLst>
                <a:cxn ang="0">
                  <a:pos x="T0" y="T1"/>
                </a:cxn>
                <a:cxn ang="0">
                  <a:pos x="T2" y="T3"/>
                </a:cxn>
                <a:cxn ang="0">
                  <a:pos x="T4" y="T5"/>
                </a:cxn>
              </a:cxnLst>
              <a:rect l="0" t="0" r="r" b="b"/>
              <a:pathLst>
                <a:path w="94" h="23">
                  <a:moveTo>
                    <a:pt x="0" y="0"/>
                  </a:moveTo>
                  <a:cubicBezTo>
                    <a:pt x="31" y="0"/>
                    <a:pt x="63" y="0"/>
                    <a:pt x="93" y="1"/>
                  </a:cubicBezTo>
                  <a:cubicBezTo>
                    <a:pt x="61" y="22"/>
                    <a:pt x="31" y="22"/>
                    <a:pt x="0" y="0"/>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81" name="Forme libre 2580"/>
            <p:cNvSpPr>
              <a:spLocks noChangeArrowheads="1"/>
            </p:cNvSpPr>
            <p:nvPr userDrawn="1"/>
          </p:nvSpPr>
          <p:spPr bwMode="auto">
            <a:xfrm>
              <a:off x="6316663" y="5445125"/>
              <a:ext cx="185737" cy="130175"/>
            </a:xfrm>
            <a:custGeom>
              <a:avLst/>
              <a:gdLst>
                <a:gd name="T0" fmla="*/ 0 w 514"/>
                <a:gd name="T1" fmla="*/ 359 h 360"/>
                <a:gd name="T2" fmla="*/ 49 w 514"/>
                <a:gd name="T3" fmla="*/ 316 h 360"/>
                <a:gd name="T4" fmla="*/ 150 w 514"/>
                <a:gd name="T5" fmla="*/ 171 h 360"/>
                <a:gd name="T6" fmla="*/ 390 w 514"/>
                <a:gd name="T7" fmla="*/ 43 h 360"/>
                <a:gd name="T8" fmla="*/ 513 w 514"/>
                <a:gd name="T9" fmla="*/ 197 h 360"/>
                <a:gd name="T10" fmla="*/ 354 w 514"/>
                <a:gd name="T11" fmla="*/ 193 h 360"/>
                <a:gd name="T12" fmla="*/ 115 w 514"/>
                <a:gd name="T13" fmla="*/ 335 h 360"/>
                <a:gd name="T14" fmla="*/ 70 w 514"/>
                <a:gd name="T15" fmla="*/ 356 h 360"/>
                <a:gd name="T16" fmla="*/ 0 w 514"/>
                <a:gd name="T17" fmla="*/ 359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4" h="360">
                  <a:moveTo>
                    <a:pt x="0" y="359"/>
                  </a:moveTo>
                  <a:cubicBezTo>
                    <a:pt x="17" y="345"/>
                    <a:pt x="32" y="332"/>
                    <a:pt x="49" y="316"/>
                  </a:cubicBezTo>
                  <a:cubicBezTo>
                    <a:pt x="104" y="283"/>
                    <a:pt x="147" y="251"/>
                    <a:pt x="150" y="171"/>
                  </a:cubicBezTo>
                  <a:cubicBezTo>
                    <a:pt x="153" y="66"/>
                    <a:pt x="292" y="0"/>
                    <a:pt x="390" y="43"/>
                  </a:cubicBezTo>
                  <a:cubicBezTo>
                    <a:pt x="434" y="92"/>
                    <a:pt x="487" y="133"/>
                    <a:pt x="513" y="197"/>
                  </a:cubicBezTo>
                  <a:cubicBezTo>
                    <a:pt x="461" y="159"/>
                    <a:pt x="414" y="150"/>
                    <a:pt x="354" y="193"/>
                  </a:cubicBezTo>
                  <a:cubicBezTo>
                    <a:pt x="280" y="248"/>
                    <a:pt x="194" y="289"/>
                    <a:pt x="115" y="335"/>
                  </a:cubicBezTo>
                  <a:cubicBezTo>
                    <a:pt x="99" y="342"/>
                    <a:pt x="86" y="349"/>
                    <a:pt x="70" y="356"/>
                  </a:cubicBezTo>
                  <a:cubicBezTo>
                    <a:pt x="46" y="359"/>
                    <a:pt x="23" y="359"/>
                    <a:pt x="0" y="359"/>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82" name="Forme libre 2581"/>
            <p:cNvSpPr>
              <a:spLocks noChangeArrowheads="1"/>
            </p:cNvSpPr>
            <p:nvPr userDrawn="1"/>
          </p:nvSpPr>
          <p:spPr bwMode="auto">
            <a:xfrm>
              <a:off x="6234113" y="5815013"/>
              <a:ext cx="38100" cy="82550"/>
            </a:xfrm>
            <a:custGeom>
              <a:avLst/>
              <a:gdLst>
                <a:gd name="T0" fmla="*/ 0 w 106"/>
                <a:gd name="T1" fmla="*/ 0 h 230"/>
                <a:gd name="T2" fmla="*/ 70 w 106"/>
                <a:gd name="T3" fmla="*/ 46 h 230"/>
                <a:gd name="T4" fmla="*/ 92 w 106"/>
                <a:gd name="T5" fmla="*/ 92 h 230"/>
                <a:gd name="T6" fmla="*/ 92 w 106"/>
                <a:gd name="T7" fmla="*/ 92 h 230"/>
                <a:gd name="T8" fmla="*/ 104 w 106"/>
                <a:gd name="T9" fmla="*/ 191 h 230"/>
                <a:gd name="T10" fmla="*/ 87 w 106"/>
                <a:gd name="T11" fmla="*/ 226 h 230"/>
                <a:gd name="T12" fmla="*/ 55 w 106"/>
                <a:gd name="T13" fmla="*/ 202 h 230"/>
                <a:gd name="T14" fmla="*/ 0 w 106"/>
                <a:gd name="T15" fmla="*/ 0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230">
                  <a:moveTo>
                    <a:pt x="0" y="0"/>
                  </a:moveTo>
                  <a:cubicBezTo>
                    <a:pt x="32" y="2"/>
                    <a:pt x="55" y="20"/>
                    <a:pt x="70" y="46"/>
                  </a:cubicBezTo>
                  <a:cubicBezTo>
                    <a:pt x="84" y="58"/>
                    <a:pt x="78" y="79"/>
                    <a:pt x="92" y="92"/>
                  </a:cubicBezTo>
                  <a:lnTo>
                    <a:pt x="92" y="92"/>
                  </a:lnTo>
                  <a:cubicBezTo>
                    <a:pt x="96" y="125"/>
                    <a:pt x="101" y="157"/>
                    <a:pt x="104" y="191"/>
                  </a:cubicBezTo>
                  <a:cubicBezTo>
                    <a:pt x="105" y="206"/>
                    <a:pt x="105" y="221"/>
                    <a:pt x="87" y="226"/>
                  </a:cubicBezTo>
                  <a:cubicBezTo>
                    <a:pt x="70" y="229"/>
                    <a:pt x="60" y="217"/>
                    <a:pt x="55" y="202"/>
                  </a:cubicBezTo>
                  <a:cubicBezTo>
                    <a:pt x="38" y="136"/>
                    <a:pt x="5" y="72"/>
                    <a:pt x="0" y="0"/>
                  </a:cubicBezTo>
                </a:path>
              </a:pathLst>
            </a:custGeom>
            <a:solidFill>
              <a:srgbClr val="81818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83" name="Forme libre 2582"/>
            <p:cNvSpPr>
              <a:spLocks noChangeArrowheads="1"/>
            </p:cNvSpPr>
            <p:nvPr userDrawn="1"/>
          </p:nvSpPr>
          <p:spPr bwMode="auto">
            <a:xfrm>
              <a:off x="6259513" y="5830888"/>
              <a:ext cx="7937" cy="17462"/>
            </a:xfrm>
            <a:custGeom>
              <a:avLst/>
              <a:gdLst>
                <a:gd name="T0" fmla="*/ 22 w 23"/>
                <a:gd name="T1" fmla="*/ 46 h 47"/>
                <a:gd name="T2" fmla="*/ 0 w 23"/>
                <a:gd name="T3" fmla="*/ 0 h 47"/>
                <a:gd name="T4" fmla="*/ 22 w 23"/>
                <a:gd name="T5" fmla="*/ 46 h 47"/>
              </a:gdLst>
              <a:ahLst/>
              <a:cxnLst>
                <a:cxn ang="0">
                  <a:pos x="T0" y="T1"/>
                </a:cxn>
                <a:cxn ang="0">
                  <a:pos x="T2" y="T3"/>
                </a:cxn>
                <a:cxn ang="0">
                  <a:pos x="T4" y="T5"/>
                </a:cxn>
              </a:cxnLst>
              <a:rect l="0" t="0" r="r" b="b"/>
              <a:pathLst>
                <a:path w="23" h="47">
                  <a:moveTo>
                    <a:pt x="22" y="46"/>
                  </a:moveTo>
                  <a:cubicBezTo>
                    <a:pt x="14" y="31"/>
                    <a:pt x="8" y="16"/>
                    <a:pt x="0" y="0"/>
                  </a:cubicBezTo>
                  <a:cubicBezTo>
                    <a:pt x="8" y="16"/>
                    <a:pt x="16" y="31"/>
                    <a:pt x="22" y="46"/>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84" name="Forme libre 2583"/>
            <p:cNvSpPr>
              <a:spLocks noChangeArrowheads="1"/>
            </p:cNvSpPr>
            <p:nvPr userDrawn="1"/>
          </p:nvSpPr>
          <p:spPr bwMode="auto">
            <a:xfrm>
              <a:off x="6713538" y="5680075"/>
              <a:ext cx="3175" cy="3175"/>
            </a:xfrm>
            <a:custGeom>
              <a:avLst/>
              <a:gdLst>
                <a:gd name="T0" fmla="*/ 1 w 8"/>
                <a:gd name="T1" fmla="*/ 0 h 9"/>
                <a:gd name="T2" fmla="*/ 7 w 8"/>
                <a:gd name="T3" fmla="*/ 6 h 9"/>
                <a:gd name="T4" fmla="*/ 0 w 8"/>
                <a:gd name="T5" fmla="*/ 8 h 9"/>
                <a:gd name="T6" fmla="*/ 1 w 8"/>
                <a:gd name="T7" fmla="*/ 0 h 9"/>
              </a:gdLst>
              <a:ahLst/>
              <a:cxnLst>
                <a:cxn ang="0">
                  <a:pos x="T0" y="T1"/>
                </a:cxn>
                <a:cxn ang="0">
                  <a:pos x="T2" y="T3"/>
                </a:cxn>
                <a:cxn ang="0">
                  <a:pos x="T4" y="T5"/>
                </a:cxn>
                <a:cxn ang="0">
                  <a:pos x="T6" y="T7"/>
                </a:cxn>
              </a:cxnLst>
              <a:rect l="0" t="0" r="r" b="b"/>
              <a:pathLst>
                <a:path w="8" h="9">
                  <a:moveTo>
                    <a:pt x="1" y="0"/>
                  </a:moveTo>
                  <a:lnTo>
                    <a:pt x="7" y="6"/>
                  </a:lnTo>
                  <a:lnTo>
                    <a:pt x="0" y="8"/>
                  </a:lnTo>
                  <a:lnTo>
                    <a:pt x="1" y="0"/>
                  </a:lnTo>
                </a:path>
              </a:pathLst>
            </a:custGeom>
            <a:solidFill>
              <a:srgbClr val="94949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85" name="Forme libre 2584"/>
            <p:cNvSpPr>
              <a:spLocks noChangeArrowheads="1"/>
            </p:cNvSpPr>
            <p:nvPr userDrawn="1"/>
          </p:nvSpPr>
          <p:spPr bwMode="auto">
            <a:xfrm>
              <a:off x="6762750" y="5683250"/>
              <a:ext cx="3175" cy="6350"/>
            </a:xfrm>
            <a:custGeom>
              <a:avLst/>
              <a:gdLst>
                <a:gd name="T0" fmla="*/ 0 w 7"/>
                <a:gd name="T1" fmla="*/ 0 h 19"/>
                <a:gd name="T2" fmla="*/ 6 w 7"/>
                <a:gd name="T3" fmla="*/ 14 h 19"/>
                <a:gd name="T4" fmla="*/ 0 w 7"/>
                <a:gd name="T5" fmla="*/ 18 h 19"/>
                <a:gd name="T6" fmla="*/ 0 w 7"/>
                <a:gd name="T7" fmla="*/ 0 h 19"/>
              </a:gdLst>
              <a:ahLst/>
              <a:cxnLst>
                <a:cxn ang="0">
                  <a:pos x="T0" y="T1"/>
                </a:cxn>
                <a:cxn ang="0">
                  <a:pos x="T2" y="T3"/>
                </a:cxn>
                <a:cxn ang="0">
                  <a:pos x="T4" y="T5"/>
                </a:cxn>
                <a:cxn ang="0">
                  <a:pos x="T6" y="T7"/>
                </a:cxn>
              </a:cxnLst>
              <a:rect l="0" t="0" r="r" b="b"/>
              <a:pathLst>
                <a:path w="7" h="19">
                  <a:moveTo>
                    <a:pt x="0" y="0"/>
                  </a:moveTo>
                  <a:cubicBezTo>
                    <a:pt x="1" y="5"/>
                    <a:pt x="4" y="9"/>
                    <a:pt x="6" y="14"/>
                  </a:cubicBezTo>
                  <a:cubicBezTo>
                    <a:pt x="6" y="15"/>
                    <a:pt x="3" y="17"/>
                    <a:pt x="0" y="18"/>
                  </a:cubicBezTo>
                  <a:cubicBezTo>
                    <a:pt x="0" y="12"/>
                    <a:pt x="0" y="6"/>
                    <a:pt x="0" y="0"/>
                  </a:cubicBezTo>
                </a:path>
              </a:pathLst>
            </a:custGeom>
            <a:solidFill>
              <a:srgbClr val="94949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86" name="Forme libre 2585"/>
            <p:cNvSpPr>
              <a:spLocks noChangeArrowheads="1"/>
            </p:cNvSpPr>
            <p:nvPr userDrawn="1"/>
          </p:nvSpPr>
          <p:spPr bwMode="auto">
            <a:xfrm>
              <a:off x="5838825" y="5938838"/>
              <a:ext cx="7938" cy="7937"/>
            </a:xfrm>
            <a:custGeom>
              <a:avLst/>
              <a:gdLst>
                <a:gd name="T0" fmla="*/ 0 w 24"/>
                <a:gd name="T1" fmla="*/ 23 h 24"/>
                <a:gd name="T2" fmla="*/ 23 w 24"/>
                <a:gd name="T3" fmla="*/ 0 h 24"/>
                <a:gd name="T4" fmla="*/ 0 w 24"/>
                <a:gd name="T5" fmla="*/ 23 h 24"/>
              </a:gdLst>
              <a:ahLst/>
              <a:cxnLst>
                <a:cxn ang="0">
                  <a:pos x="T0" y="T1"/>
                </a:cxn>
                <a:cxn ang="0">
                  <a:pos x="T2" y="T3"/>
                </a:cxn>
                <a:cxn ang="0">
                  <a:pos x="T4" y="T5"/>
                </a:cxn>
              </a:cxnLst>
              <a:rect l="0" t="0" r="r" b="b"/>
              <a:pathLst>
                <a:path w="24" h="24">
                  <a:moveTo>
                    <a:pt x="0" y="23"/>
                  </a:moveTo>
                  <a:cubicBezTo>
                    <a:pt x="8" y="15"/>
                    <a:pt x="15" y="7"/>
                    <a:pt x="23" y="0"/>
                  </a:cubicBezTo>
                  <a:cubicBezTo>
                    <a:pt x="15" y="9"/>
                    <a:pt x="8" y="15"/>
                    <a:pt x="0" y="23"/>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87" name="Forme libre 2586"/>
            <p:cNvSpPr>
              <a:spLocks noChangeArrowheads="1"/>
            </p:cNvSpPr>
            <p:nvPr userDrawn="1"/>
          </p:nvSpPr>
          <p:spPr bwMode="auto">
            <a:xfrm>
              <a:off x="5715000" y="5373688"/>
              <a:ext cx="395288" cy="284162"/>
            </a:xfrm>
            <a:custGeom>
              <a:avLst/>
              <a:gdLst>
                <a:gd name="T0" fmla="*/ 800 w 1097"/>
                <a:gd name="T1" fmla="*/ 626 h 790"/>
                <a:gd name="T2" fmla="*/ 733 w 1097"/>
                <a:gd name="T3" fmla="*/ 673 h 790"/>
                <a:gd name="T4" fmla="*/ 731 w 1097"/>
                <a:gd name="T5" fmla="*/ 687 h 790"/>
                <a:gd name="T6" fmla="*/ 715 w 1097"/>
                <a:gd name="T7" fmla="*/ 724 h 790"/>
                <a:gd name="T8" fmla="*/ 699 w 1097"/>
                <a:gd name="T9" fmla="*/ 747 h 790"/>
                <a:gd name="T10" fmla="*/ 681 w 1097"/>
                <a:gd name="T11" fmla="*/ 766 h 790"/>
                <a:gd name="T12" fmla="*/ 660 w 1097"/>
                <a:gd name="T13" fmla="*/ 782 h 790"/>
                <a:gd name="T14" fmla="*/ 622 w 1097"/>
                <a:gd name="T15" fmla="*/ 788 h 790"/>
                <a:gd name="T16" fmla="*/ 597 w 1097"/>
                <a:gd name="T17" fmla="*/ 782 h 790"/>
                <a:gd name="T18" fmla="*/ 573 w 1097"/>
                <a:gd name="T19" fmla="*/ 783 h 790"/>
                <a:gd name="T20" fmla="*/ 550 w 1097"/>
                <a:gd name="T21" fmla="*/ 789 h 790"/>
                <a:gd name="T22" fmla="*/ 454 w 1097"/>
                <a:gd name="T23" fmla="*/ 679 h 790"/>
                <a:gd name="T24" fmla="*/ 276 w 1097"/>
                <a:gd name="T25" fmla="*/ 632 h 790"/>
                <a:gd name="T26" fmla="*/ 47 w 1097"/>
                <a:gd name="T27" fmla="*/ 646 h 790"/>
                <a:gd name="T28" fmla="*/ 130 w 1097"/>
                <a:gd name="T29" fmla="*/ 571 h 790"/>
                <a:gd name="T30" fmla="*/ 131 w 1097"/>
                <a:gd name="T31" fmla="*/ 562 h 790"/>
                <a:gd name="T32" fmla="*/ 116 w 1097"/>
                <a:gd name="T33" fmla="*/ 536 h 790"/>
                <a:gd name="T34" fmla="*/ 0 w 1097"/>
                <a:gd name="T35" fmla="*/ 488 h 790"/>
                <a:gd name="T36" fmla="*/ 93 w 1097"/>
                <a:gd name="T37" fmla="*/ 405 h 790"/>
                <a:gd name="T38" fmla="*/ 334 w 1097"/>
                <a:gd name="T39" fmla="*/ 304 h 790"/>
                <a:gd name="T40" fmla="*/ 437 w 1097"/>
                <a:gd name="T41" fmla="*/ 351 h 790"/>
                <a:gd name="T42" fmla="*/ 585 w 1097"/>
                <a:gd name="T43" fmla="*/ 366 h 790"/>
                <a:gd name="T44" fmla="*/ 919 w 1097"/>
                <a:gd name="T45" fmla="*/ 49 h 790"/>
                <a:gd name="T46" fmla="*/ 1049 w 1097"/>
                <a:gd name="T47" fmla="*/ 38 h 790"/>
                <a:gd name="T48" fmla="*/ 1040 w 1097"/>
                <a:gd name="T49" fmla="*/ 192 h 790"/>
                <a:gd name="T50" fmla="*/ 906 w 1097"/>
                <a:gd name="T51" fmla="*/ 427 h 790"/>
                <a:gd name="T52" fmla="*/ 822 w 1097"/>
                <a:gd name="T53" fmla="*/ 530 h 790"/>
                <a:gd name="T54" fmla="*/ 800 w 1097"/>
                <a:gd name="T55" fmla="*/ 62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97" h="790">
                  <a:moveTo>
                    <a:pt x="800" y="626"/>
                  </a:moveTo>
                  <a:cubicBezTo>
                    <a:pt x="777" y="641"/>
                    <a:pt x="756" y="658"/>
                    <a:pt x="733" y="673"/>
                  </a:cubicBezTo>
                  <a:cubicBezTo>
                    <a:pt x="733" y="678"/>
                    <a:pt x="731" y="682"/>
                    <a:pt x="731" y="687"/>
                  </a:cubicBezTo>
                  <a:cubicBezTo>
                    <a:pt x="727" y="699"/>
                    <a:pt x="721" y="711"/>
                    <a:pt x="715" y="724"/>
                  </a:cubicBezTo>
                  <a:cubicBezTo>
                    <a:pt x="710" y="731"/>
                    <a:pt x="704" y="739"/>
                    <a:pt x="699" y="747"/>
                  </a:cubicBezTo>
                  <a:cubicBezTo>
                    <a:pt x="693" y="754"/>
                    <a:pt x="687" y="760"/>
                    <a:pt x="681" y="766"/>
                  </a:cubicBezTo>
                  <a:cubicBezTo>
                    <a:pt x="675" y="773"/>
                    <a:pt x="667" y="777"/>
                    <a:pt x="660" y="782"/>
                  </a:cubicBezTo>
                  <a:cubicBezTo>
                    <a:pt x="648" y="788"/>
                    <a:pt x="635" y="789"/>
                    <a:pt x="622" y="788"/>
                  </a:cubicBezTo>
                  <a:cubicBezTo>
                    <a:pt x="614" y="786"/>
                    <a:pt x="605" y="785"/>
                    <a:pt x="597" y="782"/>
                  </a:cubicBezTo>
                  <a:cubicBezTo>
                    <a:pt x="589" y="780"/>
                    <a:pt x="582" y="780"/>
                    <a:pt x="573" y="783"/>
                  </a:cubicBezTo>
                  <a:cubicBezTo>
                    <a:pt x="565" y="786"/>
                    <a:pt x="557" y="788"/>
                    <a:pt x="550" y="789"/>
                  </a:cubicBezTo>
                  <a:cubicBezTo>
                    <a:pt x="518" y="753"/>
                    <a:pt x="484" y="718"/>
                    <a:pt x="454" y="679"/>
                  </a:cubicBezTo>
                  <a:cubicBezTo>
                    <a:pt x="406" y="617"/>
                    <a:pt x="350" y="597"/>
                    <a:pt x="276" y="632"/>
                  </a:cubicBezTo>
                  <a:cubicBezTo>
                    <a:pt x="199" y="620"/>
                    <a:pt x="124" y="650"/>
                    <a:pt x="47" y="646"/>
                  </a:cubicBezTo>
                  <a:cubicBezTo>
                    <a:pt x="38" y="580"/>
                    <a:pt x="107" y="601"/>
                    <a:pt x="130" y="571"/>
                  </a:cubicBezTo>
                  <a:cubicBezTo>
                    <a:pt x="128" y="571"/>
                    <a:pt x="131" y="562"/>
                    <a:pt x="131" y="562"/>
                  </a:cubicBezTo>
                  <a:cubicBezTo>
                    <a:pt x="127" y="551"/>
                    <a:pt x="122" y="543"/>
                    <a:pt x="116" y="536"/>
                  </a:cubicBezTo>
                  <a:cubicBezTo>
                    <a:pt x="78" y="521"/>
                    <a:pt x="40" y="504"/>
                    <a:pt x="0" y="488"/>
                  </a:cubicBezTo>
                  <a:cubicBezTo>
                    <a:pt x="2" y="427"/>
                    <a:pt x="57" y="424"/>
                    <a:pt x="93" y="405"/>
                  </a:cubicBezTo>
                  <a:cubicBezTo>
                    <a:pt x="170" y="362"/>
                    <a:pt x="250" y="328"/>
                    <a:pt x="334" y="304"/>
                  </a:cubicBezTo>
                  <a:cubicBezTo>
                    <a:pt x="382" y="290"/>
                    <a:pt x="417" y="308"/>
                    <a:pt x="437" y="351"/>
                  </a:cubicBezTo>
                  <a:cubicBezTo>
                    <a:pt x="478" y="440"/>
                    <a:pt x="528" y="423"/>
                    <a:pt x="585" y="366"/>
                  </a:cubicBezTo>
                  <a:cubicBezTo>
                    <a:pt x="695" y="259"/>
                    <a:pt x="837" y="189"/>
                    <a:pt x="919" y="49"/>
                  </a:cubicBezTo>
                  <a:cubicBezTo>
                    <a:pt x="948" y="0"/>
                    <a:pt x="1002" y="3"/>
                    <a:pt x="1049" y="38"/>
                  </a:cubicBezTo>
                  <a:cubicBezTo>
                    <a:pt x="1096" y="93"/>
                    <a:pt x="1067" y="142"/>
                    <a:pt x="1040" y="192"/>
                  </a:cubicBezTo>
                  <a:cubicBezTo>
                    <a:pt x="997" y="272"/>
                    <a:pt x="938" y="342"/>
                    <a:pt x="906" y="427"/>
                  </a:cubicBezTo>
                  <a:cubicBezTo>
                    <a:pt x="895" y="475"/>
                    <a:pt x="858" y="504"/>
                    <a:pt x="822" y="530"/>
                  </a:cubicBezTo>
                  <a:cubicBezTo>
                    <a:pt x="788" y="557"/>
                    <a:pt x="776" y="588"/>
                    <a:pt x="800" y="626"/>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88" name="Forme libre 2587"/>
            <p:cNvSpPr>
              <a:spLocks noChangeArrowheads="1"/>
            </p:cNvSpPr>
            <p:nvPr userDrawn="1"/>
          </p:nvSpPr>
          <p:spPr bwMode="auto">
            <a:xfrm>
              <a:off x="5911850" y="5616575"/>
              <a:ext cx="84138" cy="101600"/>
            </a:xfrm>
            <a:custGeom>
              <a:avLst/>
              <a:gdLst>
                <a:gd name="T0" fmla="*/ 28 w 233"/>
                <a:gd name="T1" fmla="*/ 72 h 281"/>
                <a:gd name="T2" fmla="*/ 48 w 233"/>
                <a:gd name="T3" fmla="*/ 67 h 281"/>
                <a:gd name="T4" fmla="*/ 93 w 233"/>
                <a:gd name="T5" fmla="*/ 45 h 281"/>
                <a:gd name="T6" fmla="*/ 93 w 233"/>
                <a:gd name="T7" fmla="*/ 45 h 281"/>
                <a:gd name="T8" fmla="*/ 139 w 233"/>
                <a:gd name="T9" fmla="*/ 22 h 281"/>
                <a:gd name="T10" fmla="*/ 139 w 233"/>
                <a:gd name="T11" fmla="*/ 22 h 281"/>
                <a:gd name="T12" fmla="*/ 185 w 233"/>
                <a:gd name="T13" fmla="*/ 0 h 281"/>
                <a:gd name="T14" fmla="*/ 232 w 233"/>
                <a:gd name="T15" fmla="*/ 23 h 281"/>
                <a:gd name="T16" fmla="*/ 232 w 233"/>
                <a:gd name="T17" fmla="*/ 23 h 281"/>
                <a:gd name="T18" fmla="*/ 213 w 233"/>
                <a:gd name="T19" fmla="*/ 52 h 281"/>
                <a:gd name="T20" fmla="*/ 206 w 233"/>
                <a:gd name="T21" fmla="*/ 69 h 281"/>
                <a:gd name="T22" fmla="*/ 188 w 233"/>
                <a:gd name="T23" fmla="*/ 96 h 281"/>
                <a:gd name="T24" fmla="*/ 187 w 233"/>
                <a:gd name="T25" fmla="*/ 139 h 281"/>
                <a:gd name="T26" fmla="*/ 187 w 233"/>
                <a:gd name="T27" fmla="*/ 139 h 281"/>
                <a:gd name="T28" fmla="*/ 167 w 233"/>
                <a:gd name="T29" fmla="*/ 185 h 281"/>
                <a:gd name="T30" fmla="*/ 148 w 233"/>
                <a:gd name="T31" fmla="*/ 280 h 281"/>
                <a:gd name="T32" fmla="*/ 23 w 233"/>
                <a:gd name="T33" fmla="*/ 141 h 281"/>
                <a:gd name="T34" fmla="*/ 3 w 233"/>
                <a:gd name="T35" fmla="*/ 113 h 281"/>
                <a:gd name="T36" fmla="*/ 0 w 233"/>
                <a:gd name="T37" fmla="*/ 115 h 281"/>
                <a:gd name="T38" fmla="*/ 5 w 233"/>
                <a:gd name="T39" fmla="*/ 92 h 281"/>
                <a:gd name="T40" fmla="*/ 28 w 233"/>
                <a:gd name="T41" fmla="*/ 7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3" h="281">
                  <a:moveTo>
                    <a:pt x="28" y="72"/>
                  </a:moveTo>
                  <a:cubicBezTo>
                    <a:pt x="34" y="71"/>
                    <a:pt x="41" y="69"/>
                    <a:pt x="48" y="67"/>
                  </a:cubicBezTo>
                  <a:cubicBezTo>
                    <a:pt x="61" y="55"/>
                    <a:pt x="83" y="61"/>
                    <a:pt x="93" y="45"/>
                  </a:cubicBezTo>
                  <a:lnTo>
                    <a:pt x="93" y="45"/>
                  </a:lnTo>
                  <a:cubicBezTo>
                    <a:pt x="107" y="32"/>
                    <a:pt x="127" y="37"/>
                    <a:pt x="139" y="22"/>
                  </a:cubicBezTo>
                  <a:lnTo>
                    <a:pt x="139" y="22"/>
                  </a:lnTo>
                  <a:cubicBezTo>
                    <a:pt x="153" y="9"/>
                    <a:pt x="173" y="14"/>
                    <a:pt x="185" y="0"/>
                  </a:cubicBezTo>
                  <a:cubicBezTo>
                    <a:pt x="200" y="8"/>
                    <a:pt x="216" y="16"/>
                    <a:pt x="232" y="23"/>
                  </a:cubicBezTo>
                  <a:lnTo>
                    <a:pt x="232" y="23"/>
                  </a:lnTo>
                  <a:cubicBezTo>
                    <a:pt x="222" y="29"/>
                    <a:pt x="216" y="40"/>
                    <a:pt x="213" y="52"/>
                  </a:cubicBezTo>
                  <a:cubicBezTo>
                    <a:pt x="211" y="58"/>
                    <a:pt x="209" y="63"/>
                    <a:pt x="206" y="69"/>
                  </a:cubicBezTo>
                  <a:cubicBezTo>
                    <a:pt x="200" y="78"/>
                    <a:pt x="193" y="86"/>
                    <a:pt x="188" y="96"/>
                  </a:cubicBezTo>
                  <a:cubicBezTo>
                    <a:pt x="188" y="110"/>
                    <a:pt x="187" y="125"/>
                    <a:pt x="187" y="139"/>
                  </a:cubicBezTo>
                  <a:lnTo>
                    <a:pt x="187" y="139"/>
                  </a:lnTo>
                  <a:cubicBezTo>
                    <a:pt x="170" y="150"/>
                    <a:pt x="176" y="171"/>
                    <a:pt x="167" y="185"/>
                  </a:cubicBezTo>
                  <a:cubicBezTo>
                    <a:pt x="161" y="214"/>
                    <a:pt x="156" y="243"/>
                    <a:pt x="148" y="280"/>
                  </a:cubicBezTo>
                  <a:cubicBezTo>
                    <a:pt x="86" y="246"/>
                    <a:pt x="60" y="188"/>
                    <a:pt x="23" y="141"/>
                  </a:cubicBezTo>
                  <a:cubicBezTo>
                    <a:pt x="19" y="130"/>
                    <a:pt x="11" y="122"/>
                    <a:pt x="3" y="113"/>
                  </a:cubicBezTo>
                  <a:lnTo>
                    <a:pt x="0" y="115"/>
                  </a:lnTo>
                  <a:cubicBezTo>
                    <a:pt x="3" y="107"/>
                    <a:pt x="5" y="100"/>
                    <a:pt x="5" y="92"/>
                  </a:cubicBezTo>
                  <a:cubicBezTo>
                    <a:pt x="11" y="84"/>
                    <a:pt x="19" y="78"/>
                    <a:pt x="28" y="72"/>
                  </a:cubicBezTo>
                </a:path>
              </a:pathLst>
            </a:custGeom>
            <a:solidFill>
              <a:srgbClr val="30303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89" name="Forme libre 2588"/>
            <p:cNvSpPr>
              <a:spLocks noChangeArrowheads="1"/>
            </p:cNvSpPr>
            <p:nvPr userDrawn="1"/>
          </p:nvSpPr>
          <p:spPr bwMode="auto">
            <a:xfrm>
              <a:off x="5972175" y="5665788"/>
              <a:ext cx="7938" cy="17462"/>
            </a:xfrm>
            <a:custGeom>
              <a:avLst/>
              <a:gdLst>
                <a:gd name="T0" fmla="*/ 1 w 22"/>
                <a:gd name="T1" fmla="*/ 46 h 47"/>
                <a:gd name="T2" fmla="*/ 21 w 22"/>
                <a:gd name="T3" fmla="*/ 0 h 47"/>
                <a:gd name="T4" fmla="*/ 1 w 22"/>
                <a:gd name="T5" fmla="*/ 46 h 47"/>
              </a:gdLst>
              <a:ahLst/>
              <a:cxnLst>
                <a:cxn ang="0">
                  <a:pos x="T0" y="T1"/>
                </a:cxn>
                <a:cxn ang="0">
                  <a:pos x="T2" y="T3"/>
                </a:cxn>
                <a:cxn ang="0">
                  <a:pos x="T4" y="T5"/>
                </a:cxn>
              </a:cxnLst>
              <a:rect l="0" t="0" r="r" b="b"/>
              <a:pathLst>
                <a:path w="22" h="47">
                  <a:moveTo>
                    <a:pt x="1" y="46"/>
                  </a:moveTo>
                  <a:cubicBezTo>
                    <a:pt x="0" y="28"/>
                    <a:pt x="7" y="12"/>
                    <a:pt x="21" y="0"/>
                  </a:cubicBezTo>
                  <a:cubicBezTo>
                    <a:pt x="21" y="20"/>
                    <a:pt x="13" y="34"/>
                    <a:pt x="1" y="46"/>
                  </a:cubicBezTo>
                </a:path>
              </a:pathLst>
            </a:custGeom>
            <a:solidFill>
              <a:srgbClr val="A9A9A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90" name="Forme libre 2589"/>
            <p:cNvSpPr>
              <a:spLocks noChangeArrowheads="1"/>
            </p:cNvSpPr>
            <p:nvPr userDrawn="1"/>
          </p:nvSpPr>
          <p:spPr bwMode="auto">
            <a:xfrm>
              <a:off x="5638800" y="5538788"/>
              <a:ext cx="161925" cy="71437"/>
            </a:xfrm>
            <a:custGeom>
              <a:avLst/>
              <a:gdLst>
                <a:gd name="T0" fmla="*/ 327 w 450"/>
                <a:gd name="T1" fmla="*/ 78 h 198"/>
                <a:gd name="T2" fmla="*/ 394 w 450"/>
                <a:gd name="T3" fmla="*/ 102 h 198"/>
                <a:gd name="T4" fmla="*/ 393 w 450"/>
                <a:gd name="T5" fmla="*/ 102 h 198"/>
                <a:gd name="T6" fmla="*/ 449 w 450"/>
                <a:gd name="T7" fmla="*/ 142 h 198"/>
                <a:gd name="T8" fmla="*/ 258 w 450"/>
                <a:gd name="T9" fmla="*/ 188 h 198"/>
                <a:gd name="T10" fmla="*/ 127 w 450"/>
                <a:gd name="T11" fmla="*/ 197 h 198"/>
                <a:gd name="T12" fmla="*/ 74 w 450"/>
                <a:gd name="T13" fmla="*/ 192 h 198"/>
                <a:gd name="T14" fmla="*/ 64 w 450"/>
                <a:gd name="T15" fmla="*/ 128 h 198"/>
                <a:gd name="T16" fmla="*/ 28 w 450"/>
                <a:gd name="T17" fmla="*/ 43 h 198"/>
                <a:gd name="T18" fmla="*/ 130 w 450"/>
                <a:gd name="T19" fmla="*/ 55 h 198"/>
                <a:gd name="T20" fmla="*/ 228 w 450"/>
                <a:gd name="T21" fmla="*/ 87 h 198"/>
                <a:gd name="T22" fmla="*/ 327 w 450"/>
                <a:gd name="T23" fmla="*/ 7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0" h="198">
                  <a:moveTo>
                    <a:pt x="327" y="78"/>
                  </a:moveTo>
                  <a:cubicBezTo>
                    <a:pt x="352" y="79"/>
                    <a:pt x="374" y="85"/>
                    <a:pt x="394" y="102"/>
                  </a:cubicBezTo>
                  <a:lnTo>
                    <a:pt x="393" y="102"/>
                  </a:lnTo>
                  <a:cubicBezTo>
                    <a:pt x="413" y="108"/>
                    <a:pt x="439" y="104"/>
                    <a:pt x="449" y="142"/>
                  </a:cubicBezTo>
                  <a:cubicBezTo>
                    <a:pt x="384" y="151"/>
                    <a:pt x="315" y="151"/>
                    <a:pt x="258" y="188"/>
                  </a:cubicBezTo>
                  <a:cubicBezTo>
                    <a:pt x="214" y="191"/>
                    <a:pt x="171" y="194"/>
                    <a:pt x="127" y="197"/>
                  </a:cubicBezTo>
                  <a:cubicBezTo>
                    <a:pt x="109" y="195"/>
                    <a:pt x="90" y="194"/>
                    <a:pt x="74" y="192"/>
                  </a:cubicBezTo>
                  <a:cubicBezTo>
                    <a:pt x="81" y="169"/>
                    <a:pt x="80" y="148"/>
                    <a:pt x="64" y="128"/>
                  </a:cubicBezTo>
                  <a:cubicBezTo>
                    <a:pt x="45" y="102"/>
                    <a:pt x="0" y="78"/>
                    <a:pt x="28" y="43"/>
                  </a:cubicBezTo>
                  <a:cubicBezTo>
                    <a:pt x="60" y="0"/>
                    <a:pt x="96" y="47"/>
                    <a:pt x="130" y="55"/>
                  </a:cubicBezTo>
                  <a:cubicBezTo>
                    <a:pt x="164" y="63"/>
                    <a:pt x="196" y="76"/>
                    <a:pt x="228" y="87"/>
                  </a:cubicBezTo>
                  <a:cubicBezTo>
                    <a:pt x="263" y="98"/>
                    <a:pt x="297" y="101"/>
                    <a:pt x="327" y="78"/>
                  </a:cubicBezTo>
                </a:path>
              </a:pathLst>
            </a:custGeom>
            <a:solidFill>
              <a:srgbClr val="6B6B6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91" name="Forme libre 2590"/>
            <p:cNvSpPr>
              <a:spLocks noChangeArrowheads="1"/>
            </p:cNvSpPr>
            <p:nvPr userDrawn="1"/>
          </p:nvSpPr>
          <p:spPr bwMode="auto">
            <a:xfrm>
              <a:off x="5567363" y="5137150"/>
              <a:ext cx="536575" cy="357188"/>
            </a:xfrm>
            <a:custGeom>
              <a:avLst/>
              <a:gdLst>
                <a:gd name="T0" fmla="*/ 894 w 1489"/>
                <a:gd name="T1" fmla="*/ 671 h 994"/>
                <a:gd name="T2" fmla="*/ 778 w 1489"/>
                <a:gd name="T3" fmla="*/ 758 h 994"/>
                <a:gd name="T4" fmla="*/ 735 w 1489"/>
                <a:gd name="T5" fmla="*/ 785 h 994"/>
                <a:gd name="T6" fmla="*/ 704 w 1489"/>
                <a:gd name="T7" fmla="*/ 753 h 994"/>
                <a:gd name="T8" fmla="*/ 573 w 1489"/>
                <a:gd name="T9" fmla="*/ 687 h 994"/>
                <a:gd name="T10" fmla="*/ 542 w 1489"/>
                <a:gd name="T11" fmla="*/ 703 h 994"/>
                <a:gd name="T12" fmla="*/ 391 w 1489"/>
                <a:gd name="T13" fmla="*/ 968 h 994"/>
                <a:gd name="T14" fmla="*/ 347 w 1489"/>
                <a:gd name="T15" fmla="*/ 991 h 994"/>
                <a:gd name="T16" fmla="*/ 64 w 1489"/>
                <a:gd name="T17" fmla="*/ 929 h 994"/>
                <a:gd name="T18" fmla="*/ 38 w 1489"/>
                <a:gd name="T19" fmla="*/ 831 h 994"/>
                <a:gd name="T20" fmla="*/ 69 w 1489"/>
                <a:gd name="T21" fmla="*/ 736 h 994"/>
                <a:gd name="T22" fmla="*/ 110 w 1489"/>
                <a:gd name="T23" fmla="*/ 622 h 994"/>
                <a:gd name="T24" fmla="*/ 125 w 1489"/>
                <a:gd name="T25" fmla="*/ 619 h 994"/>
                <a:gd name="T26" fmla="*/ 567 w 1489"/>
                <a:gd name="T27" fmla="*/ 396 h 994"/>
                <a:gd name="T28" fmla="*/ 649 w 1489"/>
                <a:gd name="T29" fmla="*/ 209 h 994"/>
                <a:gd name="T30" fmla="*/ 764 w 1489"/>
                <a:gd name="T31" fmla="*/ 173 h 994"/>
                <a:gd name="T32" fmla="*/ 1007 w 1489"/>
                <a:gd name="T33" fmla="*/ 96 h 994"/>
                <a:gd name="T34" fmla="*/ 1007 w 1489"/>
                <a:gd name="T35" fmla="*/ 96 h 994"/>
                <a:gd name="T36" fmla="*/ 1052 w 1489"/>
                <a:gd name="T37" fmla="*/ 73 h 994"/>
                <a:gd name="T38" fmla="*/ 1052 w 1489"/>
                <a:gd name="T39" fmla="*/ 73 h 994"/>
                <a:gd name="T40" fmla="*/ 1075 w 1489"/>
                <a:gd name="T41" fmla="*/ 51 h 994"/>
                <a:gd name="T42" fmla="*/ 1075 w 1489"/>
                <a:gd name="T43" fmla="*/ 51 h 994"/>
                <a:gd name="T44" fmla="*/ 1165 w 1489"/>
                <a:gd name="T45" fmla="*/ 21 h 994"/>
                <a:gd name="T46" fmla="*/ 1384 w 1489"/>
                <a:gd name="T47" fmla="*/ 23 h 994"/>
                <a:gd name="T48" fmla="*/ 1480 w 1489"/>
                <a:gd name="T49" fmla="*/ 119 h 994"/>
                <a:gd name="T50" fmla="*/ 1138 w 1489"/>
                <a:gd name="T51" fmla="*/ 532 h 994"/>
                <a:gd name="T52" fmla="*/ 894 w 1489"/>
                <a:gd name="T53" fmla="*/ 671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89" h="994">
                  <a:moveTo>
                    <a:pt x="894" y="671"/>
                  </a:moveTo>
                  <a:cubicBezTo>
                    <a:pt x="857" y="703"/>
                    <a:pt x="807" y="716"/>
                    <a:pt x="778" y="758"/>
                  </a:cubicBezTo>
                  <a:cubicBezTo>
                    <a:pt x="764" y="767"/>
                    <a:pt x="749" y="776"/>
                    <a:pt x="735" y="785"/>
                  </a:cubicBezTo>
                  <a:cubicBezTo>
                    <a:pt x="719" y="779"/>
                    <a:pt x="709" y="768"/>
                    <a:pt x="704" y="753"/>
                  </a:cubicBezTo>
                  <a:cubicBezTo>
                    <a:pt x="674" y="641"/>
                    <a:pt x="674" y="641"/>
                    <a:pt x="573" y="687"/>
                  </a:cubicBezTo>
                  <a:cubicBezTo>
                    <a:pt x="562" y="692"/>
                    <a:pt x="553" y="696"/>
                    <a:pt x="542" y="703"/>
                  </a:cubicBezTo>
                  <a:cubicBezTo>
                    <a:pt x="374" y="785"/>
                    <a:pt x="373" y="788"/>
                    <a:pt x="391" y="968"/>
                  </a:cubicBezTo>
                  <a:cubicBezTo>
                    <a:pt x="376" y="976"/>
                    <a:pt x="362" y="984"/>
                    <a:pt x="347" y="991"/>
                  </a:cubicBezTo>
                  <a:cubicBezTo>
                    <a:pt x="248" y="993"/>
                    <a:pt x="151" y="979"/>
                    <a:pt x="64" y="929"/>
                  </a:cubicBezTo>
                  <a:cubicBezTo>
                    <a:pt x="22" y="904"/>
                    <a:pt x="0" y="875"/>
                    <a:pt x="38" y="831"/>
                  </a:cubicBezTo>
                  <a:cubicBezTo>
                    <a:pt x="61" y="803"/>
                    <a:pt x="67" y="771"/>
                    <a:pt x="69" y="736"/>
                  </a:cubicBezTo>
                  <a:cubicBezTo>
                    <a:pt x="70" y="693"/>
                    <a:pt x="84" y="655"/>
                    <a:pt x="110" y="622"/>
                  </a:cubicBezTo>
                  <a:cubicBezTo>
                    <a:pt x="115" y="620"/>
                    <a:pt x="121" y="620"/>
                    <a:pt x="125" y="619"/>
                  </a:cubicBezTo>
                  <a:cubicBezTo>
                    <a:pt x="275" y="550"/>
                    <a:pt x="442" y="512"/>
                    <a:pt x="567" y="396"/>
                  </a:cubicBezTo>
                  <a:cubicBezTo>
                    <a:pt x="616" y="344"/>
                    <a:pt x="558" y="243"/>
                    <a:pt x="649" y="209"/>
                  </a:cubicBezTo>
                  <a:cubicBezTo>
                    <a:pt x="689" y="203"/>
                    <a:pt x="730" y="203"/>
                    <a:pt x="764" y="173"/>
                  </a:cubicBezTo>
                  <a:cubicBezTo>
                    <a:pt x="832" y="110"/>
                    <a:pt x="918" y="98"/>
                    <a:pt x="1007" y="96"/>
                  </a:cubicBezTo>
                  <a:lnTo>
                    <a:pt x="1007" y="96"/>
                  </a:lnTo>
                  <a:cubicBezTo>
                    <a:pt x="1019" y="83"/>
                    <a:pt x="1040" y="87"/>
                    <a:pt x="1052" y="73"/>
                  </a:cubicBezTo>
                  <a:lnTo>
                    <a:pt x="1052" y="73"/>
                  </a:lnTo>
                  <a:cubicBezTo>
                    <a:pt x="1060" y="66"/>
                    <a:pt x="1068" y="58"/>
                    <a:pt x="1075" y="51"/>
                  </a:cubicBezTo>
                  <a:lnTo>
                    <a:pt x="1075" y="51"/>
                  </a:lnTo>
                  <a:cubicBezTo>
                    <a:pt x="1100" y="23"/>
                    <a:pt x="1133" y="0"/>
                    <a:pt x="1165" y="21"/>
                  </a:cubicBezTo>
                  <a:cubicBezTo>
                    <a:pt x="1240" y="72"/>
                    <a:pt x="1309" y="40"/>
                    <a:pt x="1384" y="23"/>
                  </a:cubicBezTo>
                  <a:cubicBezTo>
                    <a:pt x="1465" y="3"/>
                    <a:pt x="1488" y="37"/>
                    <a:pt x="1480" y="119"/>
                  </a:cubicBezTo>
                  <a:cubicBezTo>
                    <a:pt x="1460" y="338"/>
                    <a:pt x="1295" y="429"/>
                    <a:pt x="1138" y="532"/>
                  </a:cubicBezTo>
                  <a:cubicBezTo>
                    <a:pt x="1060" y="583"/>
                    <a:pt x="965" y="606"/>
                    <a:pt x="894" y="671"/>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92" name="Forme libre 2591"/>
            <p:cNvSpPr>
              <a:spLocks noChangeArrowheads="1"/>
            </p:cNvSpPr>
            <p:nvPr userDrawn="1"/>
          </p:nvSpPr>
          <p:spPr bwMode="auto">
            <a:xfrm>
              <a:off x="5580063" y="5235575"/>
              <a:ext cx="198437" cy="125413"/>
            </a:xfrm>
            <a:custGeom>
              <a:avLst/>
              <a:gdLst>
                <a:gd name="T0" fmla="*/ 75 w 553"/>
                <a:gd name="T1" fmla="*/ 345 h 350"/>
                <a:gd name="T2" fmla="*/ 11 w 553"/>
                <a:gd name="T3" fmla="*/ 187 h 350"/>
                <a:gd name="T4" fmla="*/ 2 w 553"/>
                <a:gd name="T5" fmla="*/ 171 h 350"/>
                <a:gd name="T6" fmla="*/ 39 w 553"/>
                <a:gd name="T7" fmla="*/ 109 h 350"/>
                <a:gd name="T8" fmla="*/ 329 w 553"/>
                <a:gd name="T9" fmla="*/ 18 h 350"/>
                <a:gd name="T10" fmla="*/ 420 w 553"/>
                <a:gd name="T11" fmla="*/ 4 h 350"/>
                <a:gd name="T12" fmla="*/ 530 w 553"/>
                <a:gd name="T13" fmla="*/ 70 h 350"/>
                <a:gd name="T14" fmla="*/ 489 w 553"/>
                <a:gd name="T15" fmla="*/ 177 h 350"/>
                <a:gd name="T16" fmla="*/ 78 w 553"/>
                <a:gd name="T17" fmla="*/ 349 h 350"/>
                <a:gd name="T18" fmla="*/ 75 w 553"/>
                <a:gd name="T19" fmla="*/ 345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3" h="350">
                  <a:moveTo>
                    <a:pt x="75" y="345"/>
                  </a:moveTo>
                  <a:cubicBezTo>
                    <a:pt x="72" y="285"/>
                    <a:pt x="110" y="209"/>
                    <a:pt x="11" y="187"/>
                  </a:cubicBezTo>
                  <a:cubicBezTo>
                    <a:pt x="8" y="181"/>
                    <a:pt x="5" y="177"/>
                    <a:pt x="2" y="171"/>
                  </a:cubicBezTo>
                  <a:cubicBezTo>
                    <a:pt x="0" y="142"/>
                    <a:pt x="13" y="105"/>
                    <a:pt x="39" y="109"/>
                  </a:cubicBezTo>
                  <a:cubicBezTo>
                    <a:pt x="152" y="126"/>
                    <a:pt x="229" y="41"/>
                    <a:pt x="329" y="18"/>
                  </a:cubicBezTo>
                  <a:cubicBezTo>
                    <a:pt x="359" y="10"/>
                    <a:pt x="390" y="0"/>
                    <a:pt x="420" y="4"/>
                  </a:cubicBezTo>
                  <a:cubicBezTo>
                    <a:pt x="466" y="10"/>
                    <a:pt x="510" y="22"/>
                    <a:pt x="530" y="70"/>
                  </a:cubicBezTo>
                  <a:cubicBezTo>
                    <a:pt x="552" y="117"/>
                    <a:pt x="520" y="148"/>
                    <a:pt x="489" y="177"/>
                  </a:cubicBezTo>
                  <a:cubicBezTo>
                    <a:pt x="358" y="247"/>
                    <a:pt x="228" y="322"/>
                    <a:pt x="78" y="349"/>
                  </a:cubicBezTo>
                  <a:lnTo>
                    <a:pt x="75" y="345"/>
                  </a:lnTo>
                </a:path>
              </a:pathLst>
            </a:custGeom>
            <a:solidFill>
              <a:srgbClr val="7A7A7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93" name="Forme libre 2592"/>
            <p:cNvSpPr>
              <a:spLocks noChangeArrowheads="1"/>
            </p:cNvSpPr>
            <p:nvPr userDrawn="1"/>
          </p:nvSpPr>
          <p:spPr bwMode="auto">
            <a:xfrm>
              <a:off x="5467350" y="5346700"/>
              <a:ext cx="93663" cy="58738"/>
            </a:xfrm>
            <a:custGeom>
              <a:avLst/>
              <a:gdLst>
                <a:gd name="T0" fmla="*/ 0 w 262"/>
                <a:gd name="T1" fmla="*/ 89 h 164"/>
                <a:gd name="T2" fmla="*/ 191 w 262"/>
                <a:gd name="T3" fmla="*/ 18 h 164"/>
                <a:gd name="T4" fmla="*/ 257 w 262"/>
                <a:gd name="T5" fmla="*/ 75 h 164"/>
                <a:gd name="T6" fmla="*/ 168 w 262"/>
                <a:gd name="T7" fmla="*/ 150 h 164"/>
                <a:gd name="T8" fmla="*/ 0 w 262"/>
                <a:gd name="T9" fmla="*/ 89 h 164"/>
              </a:gdLst>
              <a:ahLst/>
              <a:cxnLst>
                <a:cxn ang="0">
                  <a:pos x="T0" y="T1"/>
                </a:cxn>
                <a:cxn ang="0">
                  <a:pos x="T2" y="T3"/>
                </a:cxn>
                <a:cxn ang="0">
                  <a:pos x="T4" y="T5"/>
                </a:cxn>
                <a:cxn ang="0">
                  <a:pos x="T6" y="T7"/>
                </a:cxn>
                <a:cxn ang="0">
                  <a:pos x="T8" y="T9"/>
                </a:cxn>
              </a:cxnLst>
              <a:rect l="0" t="0" r="r" b="b"/>
              <a:pathLst>
                <a:path w="262" h="164">
                  <a:moveTo>
                    <a:pt x="0" y="89"/>
                  </a:moveTo>
                  <a:cubicBezTo>
                    <a:pt x="54" y="35"/>
                    <a:pt x="112" y="0"/>
                    <a:pt x="191" y="18"/>
                  </a:cubicBezTo>
                  <a:cubicBezTo>
                    <a:pt x="225" y="26"/>
                    <a:pt x="261" y="24"/>
                    <a:pt x="257" y="75"/>
                  </a:cubicBezTo>
                  <a:cubicBezTo>
                    <a:pt x="251" y="130"/>
                    <a:pt x="216" y="163"/>
                    <a:pt x="168" y="150"/>
                  </a:cubicBezTo>
                  <a:cubicBezTo>
                    <a:pt x="110" y="134"/>
                    <a:pt x="52" y="119"/>
                    <a:pt x="0" y="89"/>
                  </a:cubicBezTo>
                </a:path>
              </a:pathLst>
            </a:custGeom>
            <a:solidFill>
              <a:srgbClr val="5C5C5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94" name="Forme libre 2593"/>
            <p:cNvSpPr>
              <a:spLocks noChangeArrowheads="1"/>
            </p:cNvSpPr>
            <p:nvPr userDrawn="1"/>
          </p:nvSpPr>
          <p:spPr bwMode="auto">
            <a:xfrm>
              <a:off x="5400675" y="5308600"/>
              <a:ext cx="115888" cy="77788"/>
            </a:xfrm>
            <a:custGeom>
              <a:avLst/>
              <a:gdLst>
                <a:gd name="T0" fmla="*/ 0 w 323"/>
                <a:gd name="T1" fmla="*/ 146 h 217"/>
                <a:gd name="T2" fmla="*/ 3 w 323"/>
                <a:gd name="T3" fmla="*/ 126 h 217"/>
                <a:gd name="T4" fmla="*/ 244 w 323"/>
                <a:gd name="T5" fmla="*/ 0 h 217"/>
                <a:gd name="T6" fmla="*/ 313 w 323"/>
                <a:gd name="T7" fmla="*/ 18 h 217"/>
                <a:gd name="T8" fmla="*/ 322 w 323"/>
                <a:gd name="T9" fmla="*/ 33 h 217"/>
                <a:gd name="T10" fmla="*/ 223 w 323"/>
                <a:gd name="T11" fmla="*/ 102 h 217"/>
                <a:gd name="T12" fmla="*/ 184 w 323"/>
                <a:gd name="T13" fmla="*/ 194 h 217"/>
                <a:gd name="T14" fmla="*/ 184 w 323"/>
                <a:gd name="T15" fmla="*/ 194 h 217"/>
                <a:gd name="T16" fmla="*/ 94 w 323"/>
                <a:gd name="T17" fmla="*/ 216 h 217"/>
                <a:gd name="T18" fmla="*/ 0 w 323"/>
                <a:gd name="T19" fmla="*/ 14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3" h="217">
                  <a:moveTo>
                    <a:pt x="0" y="146"/>
                  </a:moveTo>
                  <a:cubicBezTo>
                    <a:pt x="1" y="140"/>
                    <a:pt x="1" y="134"/>
                    <a:pt x="3" y="126"/>
                  </a:cubicBezTo>
                  <a:cubicBezTo>
                    <a:pt x="55" y="30"/>
                    <a:pt x="152" y="21"/>
                    <a:pt x="244" y="0"/>
                  </a:cubicBezTo>
                  <a:cubicBezTo>
                    <a:pt x="268" y="0"/>
                    <a:pt x="293" y="0"/>
                    <a:pt x="313" y="18"/>
                  </a:cubicBezTo>
                  <a:cubicBezTo>
                    <a:pt x="316" y="22"/>
                    <a:pt x="319" y="29"/>
                    <a:pt x="322" y="33"/>
                  </a:cubicBezTo>
                  <a:cubicBezTo>
                    <a:pt x="288" y="56"/>
                    <a:pt x="253" y="76"/>
                    <a:pt x="223" y="102"/>
                  </a:cubicBezTo>
                  <a:cubicBezTo>
                    <a:pt x="195" y="125"/>
                    <a:pt x="161" y="148"/>
                    <a:pt x="184" y="194"/>
                  </a:cubicBezTo>
                  <a:lnTo>
                    <a:pt x="184" y="194"/>
                  </a:lnTo>
                  <a:cubicBezTo>
                    <a:pt x="157" y="213"/>
                    <a:pt x="126" y="216"/>
                    <a:pt x="94" y="216"/>
                  </a:cubicBezTo>
                  <a:cubicBezTo>
                    <a:pt x="50" y="209"/>
                    <a:pt x="27" y="174"/>
                    <a:pt x="0" y="146"/>
                  </a:cubicBezTo>
                </a:path>
              </a:pathLst>
            </a:custGeom>
            <a:solidFill>
              <a:srgbClr val="7A7A7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95" name="Forme libre 2594"/>
            <p:cNvSpPr>
              <a:spLocks noChangeArrowheads="1"/>
            </p:cNvSpPr>
            <p:nvPr userDrawn="1"/>
          </p:nvSpPr>
          <p:spPr bwMode="auto">
            <a:xfrm>
              <a:off x="5513388" y="5276850"/>
              <a:ext cx="69850" cy="49213"/>
            </a:xfrm>
            <a:custGeom>
              <a:avLst/>
              <a:gdLst>
                <a:gd name="T0" fmla="*/ 192 w 193"/>
                <a:gd name="T1" fmla="*/ 74 h 136"/>
                <a:gd name="T2" fmla="*/ 9 w 193"/>
                <a:gd name="T3" fmla="*/ 120 h 136"/>
                <a:gd name="T4" fmla="*/ 7 w 193"/>
                <a:gd name="T5" fmla="*/ 119 h 136"/>
                <a:gd name="T6" fmla="*/ 88 w 193"/>
                <a:gd name="T7" fmla="*/ 6 h 136"/>
                <a:gd name="T8" fmla="*/ 123 w 193"/>
                <a:gd name="T9" fmla="*/ 0 h 136"/>
                <a:gd name="T10" fmla="*/ 192 w 193"/>
                <a:gd name="T11" fmla="*/ 74 h 136"/>
              </a:gdLst>
              <a:ahLst/>
              <a:cxnLst>
                <a:cxn ang="0">
                  <a:pos x="T0" y="T1"/>
                </a:cxn>
                <a:cxn ang="0">
                  <a:pos x="T2" y="T3"/>
                </a:cxn>
                <a:cxn ang="0">
                  <a:pos x="T4" y="T5"/>
                </a:cxn>
                <a:cxn ang="0">
                  <a:pos x="T6" y="T7"/>
                </a:cxn>
                <a:cxn ang="0">
                  <a:pos x="T8" y="T9"/>
                </a:cxn>
                <a:cxn ang="0">
                  <a:pos x="T10" y="T11"/>
                </a:cxn>
              </a:cxnLst>
              <a:rect l="0" t="0" r="r" b="b"/>
              <a:pathLst>
                <a:path w="193" h="136">
                  <a:moveTo>
                    <a:pt x="192" y="74"/>
                  </a:moveTo>
                  <a:cubicBezTo>
                    <a:pt x="143" y="135"/>
                    <a:pt x="73" y="114"/>
                    <a:pt x="9" y="120"/>
                  </a:cubicBezTo>
                  <a:lnTo>
                    <a:pt x="7" y="119"/>
                  </a:lnTo>
                  <a:cubicBezTo>
                    <a:pt x="0" y="56"/>
                    <a:pt x="56" y="41"/>
                    <a:pt x="88" y="6"/>
                  </a:cubicBezTo>
                  <a:cubicBezTo>
                    <a:pt x="99" y="1"/>
                    <a:pt x="111" y="0"/>
                    <a:pt x="123" y="0"/>
                  </a:cubicBezTo>
                  <a:cubicBezTo>
                    <a:pt x="168" y="4"/>
                    <a:pt x="177" y="41"/>
                    <a:pt x="192" y="74"/>
                  </a:cubicBezTo>
                </a:path>
              </a:pathLst>
            </a:custGeom>
            <a:solidFill>
              <a:srgbClr val="7A7A7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96" name="Forme libre 2595"/>
            <p:cNvSpPr>
              <a:spLocks noChangeArrowheads="1"/>
            </p:cNvSpPr>
            <p:nvPr userDrawn="1"/>
          </p:nvSpPr>
          <p:spPr bwMode="auto">
            <a:xfrm>
              <a:off x="5364163" y="5076825"/>
              <a:ext cx="460375" cy="244475"/>
            </a:xfrm>
            <a:custGeom>
              <a:avLst/>
              <a:gdLst>
                <a:gd name="T0" fmla="*/ 536 w 1281"/>
                <a:gd name="T1" fmla="*/ 581 h 679"/>
                <a:gd name="T2" fmla="*/ 516 w 1281"/>
                <a:gd name="T3" fmla="*/ 588 h 679"/>
                <a:gd name="T4" fmla="*/ 350 w 1281"/>
                <a:gd name="T5" fmla="*/ 664 h 679"/>
                <a:gd name="T6" fmla="*/ 125 w 1281"/>
                <a:gd name="T7" fmla="*/ 586 h 679"/>
                <a:gd name="T8" fmla="*/ 35 w 1281"/>
                <a:gd name="T9" fmla="*/ 539 h 679"/>
                <a:gd name="T10" fmla="*/ 20 w 1281"/>
                <a:gd name="T11" fmla="*/ 534 h 679"/>
                <a:gd name="T12" fmla="*/ 2 w 1281"/>
                <a:gd name="T13" fmla="*/ 494 h 679"/>
                <a:gd name="T14" fmla="*/ 32 w 1281"/>
                <a:gd name="T15" fmla="*/ 462 h 679"/>
                <a:gd name="T16" fmla="*/ 58 w 1281"/>
                <a:gd name="T17" fmla="*/ 452 h 679"/>
                <a:gd name="T18" fmla="*/ 96 w 1281"/>
                <a:gd name="T19" fmla="*/ 439 h 679"/>
                <a:gd name="T20" fmla="*/ 176 w 1281"/>
                <a:gd name="T21" fmla="*/ 392 h 679"/>
                <a:gd name="T22" fmla="*/ 257 w 1281"/>
                <a:gd name="T23" fmla="*/ 400 h 679"/>
                <a:gd name="T24" fmla="*/ 339 w 1281"/>
                <a:gd name="T25" fmla="*/ 371 h 679"/>
                <a:gd name="T26" fmla="*/ 494 w 1281"/>
                <a:gd name="T27" fmla="*/ 151 h 679"/>
                <a:gd name="T28" fmla="*/ 515 w 1281"/>
                <a:gd name="T29" fmla="*/ 33 h 679"/>
                <a:gd name="T30" fmla="*/ 661 w 1281"/>
                <a:gd name="T31" fmla="*/ 15 h 679"/>
                <a:gd name="T32" fmla="*/ 877 w 1281"/>
                <a:gd name="T33" fmla="*/ 148 h 679"/>
                <a:gd name="T34" fmla="*/ 917 w 1281"/>
                <a:gd name="T35" fmla="*/ 278 h 679"/>
                <a:gd name="T36" fmla="*/ 1019 w 1281"/>
                <a:gd name="T37" fmla="*/ 323 h 679"/>
                <a:gd name="T38" fmla="*/ 1170 w 1281"/>
                <a:gd name="T39" fmla="*/ 244 h 679"/>
                <a:gd name="T40" fmla="*/ 1280 w 1281"/>
                <a:gd name="T41" fmla="*/ 218 h 679"/>
                <a:gd name="T42" fmla="*/ 1118 w 1281"/>
                <a:gd name="T43" fmla="*/ 384 h 679"/>
                <a:gd name="T44" fmla="*/ 536 w 1281"/>
                <a:gd name="T45" fmla="*/ 581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81" h="679">
                  <a:moveTo>
                    <a:pt x="536" y="581"/>
                  </a:moveTo>
                  <a:cubicBezTo>
                    <a:pt x="529" y="581"/>
                    <a:pt x="523" y="585"/>
                    <a:pt x="516" y="588"/>
                  </a:cubicBezTo>
                  <a:cubicBezTo>
                    <a:pt x="474" y="643"/>
                    <a:pt x="413" y="656"/>
                    <a:pt x="350" y="664"/>
                  </a:cubicBezTo>
                  <a:cubicBezTo>
                    <a:pt x="261" y="678"/>
                    <a:pt x="191" y="640"/>
                    <a:pt x="125" y="586"/>
                  </a:cubicBezTo>
                  <a:cubicBezTo>
                    <a:pt x="95" y="571"/>
                    <a:pt x="64" y="554"/>
                    <a:pt x="35" y="539"/>
                  </a:cubicBezTo>
                  <a:cubicBezTo>
                    <a:pt x="31" y="537"/>
                    <a:pt x="26" y="536"/>
                    <a:pt x="20" y="534"/>
                  </a:cubicBezTo>
                  <a:cubicBezTo>
                    <a:pt x="6" y="523"/>
                    <a:pt x="0" y="511"/>
                    <a:pt x="2" y="494"/>
                  </a:cubicBezTo>
                  <a:cubicBezTo>
                    <a:pt x="6" y="479"/>
                    <a:pt x="19" y="468"/>
                    <a:pt x="32" y="462"/>
                  </a:cubicBezTo>
                  <a:cubicBezTo>
                    <a:pt x="41" y="459"/>
                    <a:pt x="49" y="455"/>
                    <a:pt x="58" y="452"/>
                  </a:cubicBezTo>
                  <a:cubicBezTo>
                    <a:pt x="71" y="446"/>
                    <a:pt x="84" y="446"/>
                    <a:pt x="96" y="439"/>
                  </a:cubicBezTo>
                  <a:cubicBezTo>
                    <a:pt x="122" y="423"/>
                    <a:pt x="145" y="401"/>
                    <a:pt x="176" y="392"/>
                  </a:cubicBezTo>
                  <a:cubicBezTo>
                    <a:pt x="203" y="386"/>
                    <a:pt x="231" y="389"/>
                    <a:pt x="257" y="400"/>
                  </a:cubicBezTo>
                  <a:cubicBezTo>
                    <a:pt x="292" y="412"/>
                    <a:pt x="315" y="391"/>
                    <a:pt x="339" y="371"/>
                  </a:cubicBezTo>
                  <a:cubicBezTo>
                    <a:pt x="454" y="342"/>
                    <a:pt x="489" y="258"/>
                    <a:pt x="494" y="151"/>
                  </a:cubicBezTo>
                  <a:cubicBezTo>
                    <a:pt x="495" y="111"/>
                    <a:pt x="478" y="67"/>
                    <a:pt x="515" y="33"/>
                  </a:cubicBezTo>
                  <a:cubicBezTo>
                    <a:pt x="564" y="27"/>
                    <a:pt x="613" y="23"/>
                    <a:pt x="661" y="15"/>
                  </a:cubicBezTo>
                  <a:cubicBezTo>
                    <a:pt x="781" y="0"/>
                    <a:pt x="839" y="35"/>
                    <a:pt x="877" y="148"/>
                  </a:cubicBezTo>
                  <a:cubicBezTo>
                    <a:pt x="892" y="191"/>
                    <a:pt x="901" y="235"/>
                    <a:pt x="917" y="278"/>
                  </a:cubicBezTo>
                  <a:cubicBezTo>
                    <a:pt x="938" y="339"/>
                    <a:pt x="959" y="349"/>
                    <a:pt x="1019" y="323"/>
                  </a:cubicBezTo>
                  <a:cubicBezTo>
                    <a:pt x="1071" y="301"/>
                    <a:pt x="1120" y="271"/>
                    <a:pt x="1170" y="244"/>
                  </a:cubicBezTo>
                  <a:cubicBezTo>
                    <a:pt x="1204" y="226"/>
                    <a:pt x="1240" y="217"/>
                    <a:pt x="1280" y="218"/>
                  </a:cubicBezTo>
                  <a:cubicBezTo>
                    <a:pt x="1275" y="322"/>
                    <a:pt x="1188" y="357"/>
                    <a:pt x="1118" y="384"/>
                  </a:cubicBezTo>
                  <a:cubicBezTo>
                    <a:pt x="927" y="459"/>
                    <a:pt x="745" y="563"/>
                    <a:pt x="536" y="581"/>
                  </a:cubicBezTo>
                </a:path>
              </a:pathLst>
            </a:custGeom>
            <a:solidFill>
              <a:srgbClr val="F1F1F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97" name="Forme libre 2596"/>
            <p:cNvSpPr>
              <a:spLocks noChangeArrowheads="1"/>
            </p:cNvSpPr>
            <p:nvPr userDrawn="1"/>
          </p:nvSpPr>
          <p:spPr bwMode="auto">
            <a:xfrm>
              <a:off x="5162550" y="5122863"/>
              <a:ext cx="214313" cy="282575"/>
            </a:xfrm>
            <a:custGeom>
              <a:avLst/>
              <a:gdLst>
                <a:gd name="T0" fmla="*/ 226 w 595"/>
                <a:gd name="T1" fmla="*/ 782 h 783"/>
                <a:gd name="T2" fmla="*/ 161 w 595"/>
                <a:gd name="T3" fmla="*/ 753 h 783"/>
                <a:gd name="T4" fmla="*/ 121 w 595"/>
                <a:gd name="T5" fmla="*/ 509 h 783"/>
                <a:gd name="T6" fmla="*/ 8 w 595"/>
                <a:gd name="T7" fmla="*/ 437 h 783"/>
                <a:gd name="T8" fmla="*/ 35 w 595"/>
                <a:gd name="T9" fmla="*/ 336 h 783"/>
                <a:gd name="T10" fmla="*/ 54 w 595"/>
                <a:gd name="T11" fmla="*/ 274 h 783"/>
                <a:gd name="T12" fmla="*/ 129 w 595"/>
                <a:gd name="T13" fmla="*/ 121 h 783"/>
                <a:gd name="T14" fmla="*/ 341 w 595"/>
                <a:gd name="T15" fmla="*/ 0 h 783"/>
                <a:gd name="T16" fmla="*/ 350 w 595"/>
                <a:gd name="T17" fmla="*/ 14 h 783"/>
                <a:gd name="T18" fmla="*/ 462 w 595"/>
                <a:gd name="T19" fmla="*/ 275 h 783"/>
                <a:gd name="T20" fmla="*/ 594 w 595"/>
                <a:gd name="T21" fmla="*/ 413 h 783"/>
                <a:gd name="T22" fmla="*/ 594 w 595"/>
                <a:gd name="T23" fmla="*/ 413 h 783"/>
                <a:gd name="T24" fmla="*/ 457 w 595"/>
                <a:gd name="T25" fmla="*/ 565 h 783"/>
                <a:gd name="T26" fmla="*/ 274 w 595"/>
                <a:gd name="T27" fmla="*/ 674 h 783"/>
                <a:gd name="T28" fmla="*/ 226 w 595"/>
                <a:gd name="T29" fmla="*/ 782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5" h="783">
                  <a:moveTo>
                    <a:pt x="226" y="782"/>
                  </a:moveTo>
                  <a:cubicBezTo>
                    <a:pt x="205" y="773"/>
                    <a:pt x="182" y="762"/>
                    <a:pt x="161" y="753"/>
                  </a:cubicBezTo>
                  <a:cubicBezTo>
                    <a:pt x="179" y="666"/>
                    <a:pt x="144" y="588"/>
                    <a:pt x="121" y="509"/>
                  </a:cubicBezTo>
                  <a:cubicBezTo>
                    <a:pt x="106" y="454"/>
                    <a:pt x="58" y="437"/>
                    <a:pt x="8" y="437"/>
                  </a:cubicBezTo>
                  <a:cubicBezTo>
                    <a:pt x="0" y="394"/>
                    <a:pt x="23" y="367"/>
                    <a:pt x="35" y="336"/>
                  </a:cubicBezTo>
                  <a:cubicBezTo>
                    <a:pt x="43" y="315"/>
                    <a:pt x="64" y="294"/>
                    <a:pt x="54" y="274"/>
                  </a:cubicBezTo>
                  <a:cubicBezTo>
                    <a:pt x="3" y="182"/>
                    <a:pt x="74" y="159"/>
                    <a:pt x="129" y="121"/>
                  </a:cubicBezTo>
                  <a:cubicBezTo>
                    <a:pt x="196" y="74"/>
                    <a:pt x="251" y="7"/>
                    <a:pt x="341" y="0"/>
                  </a:cubicBezTo>
                  <a:cubicBezTo>
                    <a:pt x="344" y="5"/>
                    <a:pt x="347" y="10"/>
                    <a:pt x="350" y="14"/>
                  </a:cubicBezTo>
                  <a:cubicBezTo>
                    <a:pt x="289" y="176"/>
                    <a:pt x="289" y="175"/>
                    <a:pt x="462" y="275"/>
                  </a:cubicBezTo>
                  <a:cubicBezTo>
                    <a:pt x="518" y="309"/>
                    <a:pt x="541" y="376"/>
                    <a:pt x="594" y="413"/>
                  </a:cubicBezTo>
                  <a:lnTo>
                    <a:pt x="594" y="413"/>
                  </a:lnTo>
                  <a:cubicBezTo>
                    <a:pt x="582" y="494"/>
                    <a:pt x="517" y="527"/>
                    <a:pt x="457" y="565"/>
                  </a:cubicBezTo>
                  <a:cubicBezTo>
                    <a:pt x="397" y="604"/>
                    <a:pt x="335" y="637"/>
                    <a:pt x="274" y="674"/>
                  </a:cubicBezTo>
                  <a:cubicBezTo>
                    <a:pt x="231" y="697"/>
                    <a:pt x="205" y="729"/>
                    <a:pt x="226" y="782"/>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98" name="Forme libre 2597"/>
            <p:cNvSpPr>
              <a:spLocks noChangeArrowheads="1"/>
            </p:cNvSpPr>
            <p:nvPr userDrawn="1"/>
          </p:nvSpPr>
          <p:spPr bwMode="auto">
            <a:xfrm>
              <a:off x="5386388" y="5287963"/>
              <a:ext cx="112712" cy="66675"/>
            </a:xfrm>
            <a:custGeom>
              <a:avLst/>
              <a:gdLst>
                <a:gd name="T0" fmla="*/ 67 w 315"/>
                <a:gd name="T1" fmla="*/ 0 h 186"/>
                <a:gd name="T2" fmla="*/ 299 w 315"/>
                <a:gd name="T3" fmla="*/ 70 h 186"/>
                <a:gd name="T4" fmla="*/ 298 w 315"/>
                <a:gd name="T5" fmla="*/ 92 h 186"/>
                <a:gd name="T6" fmla="*/ 46 w 315"/>
                <a:gd name="T7" fmla="*/ 185 h 186"/>
                <a:gd name="T8" fmla="*/ 55 w 315"/>
                <a:gd name="T9" fmla="*/ 116 h 186"/>
                <a:gd name="T10" fmla="*/ 67 w 315"/>
                <a:gd name="T11" fmla="*/ 0 h 186"/>
              </a:gdLst>
              <a:ahLst/>
              <a:cxnLst>
                <a:cxn ang="0">
                  <a:pos x="T0" y="T1"/>
                </a:cxn>
                <a:cxn ang="0">
                  <a:pos x="T2" y="T3"/>
                </a:cxn>
                <a:cxn ang="0">
                  <a:pos x="T4" y="T5"/>
                </a:cxn>
                <a:cxn ang="0">
                  <a:pos x="T6" y="T7"/>
                </a:cxn>
                <a:cxn ang="0">
                  <a:pos x="T8" y="T9"/>
                </a:cxn>
                <a:cxn ang="0">
                  <a:pos x="T10" y="T11"/>
                </a:cxn>
              </a:cxnLst>
              <a:rect l="0" t="0" r="r" b="b"/>
              <a:pathLst>
                <a:path w="315" h="186">
                  <a:moveTo>
                    <a:pt x="67" y="0"/>
                  </a:moveTo>
                  <a:cubicBezTo>
                    <a:pt x="146" y="14"/>
                    <a:pt x="223" y="43"/>
                    <a:pt x="299" y="70"/>
                  </a:cubicBezTo>
                  <a:cubicBezTo>
                    <a:pt x="314" y="78"/>
                    <a:pt x="314" y="86"/>
                    <a:pt x="298" y="92"/>
                  </a:cubicBezTo>
                  <a:cubicBezTo>
                    <a:pt x="214" y="122"/>
                    <a:pt x="130" y="154"/>
                    <a:pt x="46" y="185"/>
                  </a:cubicBezTo>
                  <a:cubicBezTo>
                    <a:pt x="0" y="156"/>
                    <a:pt x="37" y="135"/>
                    <a:pt x="55" y="116"/>
                  </a:cubicBezTo>
                  <a:cubicBezTo>
                    <a:pt x="94" y="79"/>
                    <a:pt x="104" y="43"/>
                    <a:pt x="67" y="0"/>
                  </a:cubicBezTo>
                </a:path>
              </a:pathLst>
            </a:custGeom>
            <a:solidFill>
              <a:srgbClr val="BBBBB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599" name="Forme libre 2598"/>
            <p:cNvSpPr>
              <a:spLocks noChangeArrowheads="1"/>
            </p:cNvSpPr>
            <p:nvPr userDrawn="1"/>
          </p:nvSpPr>
          <p:spPr bwMode="auto">
            <a:xfrm>
              <a:off x="5162550" y="5459413"/>
              <a:ext cx="9525" cy="7937"/>
            </a:xfrm>
            <a:custGeom>
              <a:avLst/>
              <a:gdLst>
                <a:gd name="T0" fmla="*/ 21 w 25"/>
                <a:gd name="T1" fmla="*/ 21 h 22"/>
                <a:gd name="T2" fmla="*/ 0 w 25"/>
                <a:gd name="T3" fmla="*/ 21 h 22"/>
                <a:gd name="T4" fmla="*/ 24 w 25"/>
                <a:gd name="T5" fmla="*/ 0 h 22"/>
                <a:gd name="T6" fmla="*/ 21 w 25"/>
                <a:gd name="T7" fmla="*/ 21 h 22"/>
              </a:gdLst>
              <a:ahLst/>
              <a:cxnLst>
                <a:cxn ang="0">
                  <a:pos x="T0" y="T1"/>
                </a:cxn>
                <a:cxn ang="0">
                  <a:pos x="T2" y="T3"/>
                </a:cxn>
                <a:cxn ang="0">
                  <a:pos x="T4" y="T5"/>
                </a:cxn>
                <a:cxn ang="0">
                  <a:pos x="T6" y="T7"/>
                </a:cxn>
              </a:cxnLst>
              <a:rect l="0" t="0" r="r" b="b"/>
              <a:pathLst>
                <a:path w="25" h="22">
                  <a:moveTo>
                    <a:pt x="21" y="21"/>
                  </a:moveTo>
                  <a:cubicBezTo>
                    <a:pt x="14" y="21"/>
                    <a:pt x="7" y="21"/>
                    <a:pt x="0" y="21"/>
                  </a:cubicBezTo>
                  <a:cubicBezTo>
                    <a:pt x="7" y="14"/>
                    <a:pt x="17" y="8"/>
                    <a:pt x="24" y="0"/>
                  </a:cubicBezTo>
                  <a:cubicBezTo>
                    <a:pt x="23" y="9"/>
                    <a:pt x="23" y="15"/>
                    <a:pt x="21" y="21"/>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00" name="Forme libre 2599"/>
            <p:cNvSpPr>
              <a:spLocks noChangeArrowheads="1"/>
            </p:cNvSpPr>
            <p:nvPr userDrawn="1"/>
          </p:nvSpPr>
          <p:spPr bwMode="auto">
            <a:xfrm>
              <a:off x="5668963" y="5330825"/>
              <a:ext cx="185737" cy="155575"/>
            </a:xfrm>
            <a:custGeom>
              <a:avLst/>
              <a:gdLst>
                <a:gd name="T0" fmla="*/ 105 w 515"/>
                <a:gd name="T1" fmla="*/ 430 h 431"/>
                <a:gd name="T2" fmla="*/ 36 w 515"/>
                <a:gd name="T3" fmla="*/ 366 h 431"/>
                <a:gd name="T4" fmla="*/ 131 w 515"/>
                <a:gd name="T5" fmla="*/ 165 h 431"/>
                <a:gd name="T6" fmla="*/ 443 w 515"/>
                <a:gd name="T7" fmla="*/ 23 h 431"/>
                <a:gd name="T8" fmla="*/ 501 w 515"/>
                <a:gd name="T9" fmla="*/ 73 h 431"/>
                <a:gd name="T10" fmla="*/ 449 w 515"/>
                <a:gd name="T11" fmla="*/ 247 h 431"/>
                <a:gd name="T12" fmla="*/ 105 w 515"/>
                <a:gd name="T13" fmla="*/ 430 h 431"/>
              </a:gdLst>
              <a:ahLst/>
              <a:cxnLst>
                <a:cxn ang="0">
                  <a:pos x="T0" y="T1"/>
                </a:cxn>
                <a:cxn ang="0">
                  <a:pos x="T2" y="T3"/>
                </a:cxn>
                <a:cxn ang="0">
                  <a:pos x="T4" y="T5"/>
                </a:cxn>
                <a:cxn ang="0">
                  <a:pos x="T6" y="T7"/>
                </a:cxn>
                <a:cxn ang="0">
                  <a:pos x="T8" y="T9"/>
                </a:cxn>
                <a:cxn ang="0">
                  <a:pos x="T10" y="T11"/>
                </a:cxn>
                <a:cxn ang="0">
                  <a:pos x="T12" y="T13"/>
                </a:cxn>
              </a:cxnLst>
              <a:rect l="0" t="0" r="r" b="b"/>
              <a:pathLst>
                <a:path w="515" h="431">
                  <a:moveTo>
                    <a:pt x="105" y="430"/>
                  </a:moveTo>
                  <a:cubicBezTo>
                    <a:pt x="69" y="424"/>
                    <a:pt x="46" y="406"/>
                    <a:pt x="36" y="366"/>
                  </a:cubicBezTo>
                  <a:cubicBezTo>
                    <a:pt x="1" y="226"/>
                    <a:pt x="0" y="226"/>
                    <a:pt x="131" y="165"/>
                  </a:cubicBezTo>
                  <a:cubicBezTo>
                    <a:pt x="235" y="116"/>
                    <a:pt x="337" y="67"/>
                    <a:pt x="443" y="23"/>
                  </a:cubicBezTo>
                  <a:cubicBezTo>
                    <a:pt x="496" y="0"/>
                    <a:pt x="514" y="16"/>
                    <a:pt x="501" y="73"/>
                  </a:cubicBezTo>
                  <a:cubicBezTo>
                    <a:pt x="487" y="133"/>
                    <a:pt x="466" y="189"/>
                    <a:pt x="449" y="247"/>
                  </a:cubicBezTo>
                  <a:cubicBezTo>
                    <a:pt x="349" y="337"/>
                    <a:pt x="223" y="377"/>
                    <a:pt x="105" y="430"/>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01" name="Forme libre 2600"/>
            <p:cNvSpPr>
              <a:spLocks noChangeArrowheads="1"/>
            </p:cNvSpPr>
            <p:nvPr userDrawn="1"/>
          </p:nvSpPr>
          <p:spPr bwMode="auto">
            <a:xfrm>
              <a:off x="5845175" y="5386388"/>
              <a:ext cx="190500" cy="101600"/>
            </a:xfrm>
            <a:custGeom>
              <a:avLst/>
              <a:gdLst>
                <a:gd name="T0" fmla="*/ 372 w 527"/>
                <a:gd name="T1" fmla="*/ 49 h 282"/>
                <a:gd name="T2" fmla="*/ 390 w 527"/>
                <a:gd name="T3" fmla="*/ 44 h 282"/>
                <a:gd name="T4" fmla="*/ 440 w 527"/>
                <a:gd name="T5" fmla="*/ 21 h 282"/>
                <a:gd name="T6" fmla="*/ 439 w 527"/>
                <a:gd name="T7" fmla="*/ 21 h 282"/>
                <a:gd name="T8" fmla="*/ 509 w 527"/>
                <a:gd name="T9" fmla="*/ 27 h 282"/>
                <a:gd name="T10" fmla="*/ 492 w 527"/>
                <a:gd name="T11" fmla="*/ 98 h 282"/>
                <a:gd name="T12" fmla="*/ 51 w 527"/>
                <a:gd name="T13" fmla="*/ 281 h 282"/>
                <a:gd name="T14" fmla="*/ 0 w 527"/>
                <a:gd name="T15" fmla="*/ 226 h 282"/>
                <a:gd name="T16" fmla="*/ 5 w 527"/>
                <a:gd name="T17" fmla="*/ 206 h 282"/>
                <a:gd name="T18" fmla="*/ 5 w 527"/>
                <a:gd name="T19" fmla="*/ 206 h 282"/>
                <a:gd name="T20" fmla="*/ 98 w 527"/>
                <a:gd name="T21" fmla="*/ 160 h 282"/>
                <a:gd name="T22" fmla="*/ 326 w 527"/>
                <a:gd name="T23" fmla="*/ 69 h 282"/>
                <a:gd name="T24" fmla="*/ 372 w 527"/>
                <a:gd name="T25" fmla="*/ 4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282">
                  <a:moveTo>
                    <a:pt x="372" y="49"/>
                  </a:moveTo>
                  <a:cubicBezTo>
                    <a:pt x="378" y="46"/>
                    <a:pt x="382" y="44"/>
                    <a:pt x="390" y="44"/>
                  </a:cubicBezTo>
                  <a:cubicBezTo>
                    <a:pt x="407" y="35"/>
                    <a:pt x="428" y="38"/>
                    <a:pt x="440" y="21"/>
                  </a:cubicBezTo>
                  <a:lnTo>
                    <a:pt x="439" y="21"/>
                  </a:lnTo>
                  <a:cubicBezTo>
                    <a:pt x="463" y="9"/>
                    <a:pt x="491" y="0"/>
                    <a:pt x="509" y="27"/>
                  </a:cubicBezTo>
                  <a:cubicBezTo>
                    <a:pt x="526" y="53"/>
                    <a:pt x="514" y="85"/>
                    <a:pt x="492" y="98"/>
                  </a:cubicBezTo>
                  <a:cubicBezTo>
                    <a:pt x="352" y="176"/>
                    <a:pt x="223" y="279"/>
                    <a:pt x="51" y="281"/>
                  </a:cubicBezTo>
                  <a:cubicBezTo>
                    <a:pt x="29" y="266"/>
                    <a:pt x="7" y="253"/>
                    <a:pt x="0" y="226"/>
                  </a:cubicBezTo>
                  <a:cubicBezTo>
                    <a:pt x="2" y="220"/>
                    <a:pt x="4" y="212"/>
                    <a:pt x="5" y="206"/>
                  </a:cubicBezTo>
                  <a:lnTo>
                    <a:pt x="5" y="206"/>
                  </a:lnTo>
                  <a:cubicBezTo>
                    <a:pt x="31" y="180"/>
                    <a:pt x="68" y="176"/>
                    <a:pt x="98" y="160"/>
                  </a:cubicBezTo>
                  <a:cubicBezTo>
                    <a:pt x="175" y="130"/>
                    <a:pt x="249" y="99"/>
                    <a:pt x="326" y="69"/>
                  </a:cubicBezTo>
                  <a:cubicBezTo>
                    <a:pt x="338" y="55"/>
                    <a:pt x="359" y="61"/>
                    <a:pt x="372" y="49"/>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02" name="Forme libre 2601"/>
            <p:cNvSpPr>
              <a:spLocks noChangeArrowheads="1"/>
            </p:cNvSpPr>
            <p:nvPr userDrawn="1"/>
          </p:nvSpPr>
          <p:spPr bwMode="auto">
            <a:xfrm>
              <a:off x="5691188" y="5467350"/>
              <a:ext cx="171450" cy="84138"/>
            </a:xfrm>
            <a:custGeom>
              <a:avLst/>
              <a:gdLst>
                <a:gd name="T0" fmla="*/ 426 w 478"/>
                <a:gd name="T1" fmla="*/ 0 h 232"/>
                <a:gd name="T2" fmla="*/ 477 w 478"/>
                <a:gd name="T3" fmla="*/ 26 h 232"/>
                <a:gd name="T4" fmla="*/ 474 w 478"/>
                <a:gd name="T5" fmla="*/ 39 h 232"/>
                <a:gd name="T6" fmla="*/ 442 w 478"/>
                <a:gd name="T7" fmla="*/ 57 h 232"/>
                <a:gd name="T8" fmla="*/ 407 w 478"/>
                <a:gd name="T9" fmla="*/ 71 h 232"/>
                <a:gd name="T10" fmla="*/ 65 w 478"/>
                <a:gd name="T11" fmla="*/ 231 h 232"/>
                <a:gd name="T12" fmla="*/ 61 w 478"/>
                <a:gd name="T13" fmla="*/ 170 h 232"/>
                <a:gd name="T14" fmla="*/ 379 w 478"/>
                <a:gd name="T15" fmla="*/ 25 h 232"/>
                <a:gd name="T16" fmla="*/ 408 w 478"/>
                <a:gd name="T17" fmla="*/ 8 h 232"/>
                <a:gd name="T18" fmla="*/ 426 w 478"/>
                <a:gd name="T19"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 h="232">
                  <a:moveTo>
                    <a:pt x="426" y="0"/>
                  </a:moveTo>
                  <a:cubicBezTo>
                    <a:pt x="443" y="10"/>
                    <a:pt x="460" y="17"/>
                    <a:pt x="477" y="26"/>
                  </a:cubicBezTo>
                  <a:cubicBezTo>
                    <a:pt x="475" y="31"/>
                    <a:pt x="475" y="34"/>
                    <a:pt x="474" y="39"/>
                  </a:cubicBezTo>
                  <a:cubicBezTo>
                    <a:pt x="466" y="49"/>
                    <a:pt x="454" y="54"/>
                    <a:pt x="442" y="57"/>
                  </a:cubicBezTo>
                  <a:cubicBezTo>
                    <a:pt x="430" y="62"/>
                    <a:pt x="417" y="63"/>
                    <a:pt x="407" y="71"/>
                  </a:cubicBezTo>
                  <a:cubicBezTo>
                    <a:pt x="286" y="110"/>
                    <a:pt x="171" y="161"/>
                    <a:pt x="65" y="231"/>
                  </a:cubicBezTo>
                  <a:cubicBezTo>
                    <a:pt x="0" y="213"/>
                    <a:pt x="25" y="188"/>
                    <a:pt x="61" y="170"/>
                  </a:cubicBezTo>
                  <a:cubicBezTo>
                    <a:pt x="165" y="116"/>
                    <a:pt x="268" y="63"/>
                    <a:pt x="379" y="25"/>
                  </a:cubicBezTo>
                  <a:cubicBezTo>
                    <a:pt x="390" y="22"/>
                    <a:pt x="399" y="14"/>
                    <a:pt x="408" y="8"/>
                  </a:cubicBezTo>
                  <a:cubicBezTo>
                    <a:pt x="413" y="3"/>
                    <a:pt x="420" y="0"/>
                    <a:pt x="426" y="0"/>
                  </a:cubicBezTo>
                </a:path>
              </a:pathLst>
            </a:custGeom>
            <a:solidFill>
              <a:srgbClr val="C0C0C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03" name="Forme libre 2602"/>
            <p:cNvSpPr>
              <a:spLocks noChangeArrowheads="1"/>
            </p:cNvSpPr>
            <p:nvPr userDrawn="1"/>
          </p:nvSpPr>
          <p:spPr bwMode="auto">
            <a:xfrm>
              <a:off x="5827713" y="5470525"/>
              <a:ext cx="11112" cy="6350"/>
            </a:xfrm>
            <a:custGeom>
              <a:avLst/>
              <a:gdLst>
                <a:gd name="T0" fmla="*/ 29 w 30"/>
                <a:gd name="T1" fmla="*/ 0 h 17"/>
                <a:gd name="T2" fmla="*/ 0 w 30"/>
                <a:gd name="T3" fmla="*/ 16 h 17"/>
                <a:gd name="T4" fmla="*/ 29 w 30"/>
                <a:gd name="T5" fmla="*/ 0 h 17"/>
              </a:gdLst>
              <a:ahLst/>
              <a:cxnLst>
                <a:cxn ang="0">
                  <a:pos x="T0" y="T1"/>
                </a:cxn>
                <a:cxn ang="0">
                  <a:pos x="T2" y="T3"/>
                </a:cxn>
                <a:cxn ang="0">
                  <a:pos x="T4" y="T5"/>
                </a:cxn>
              </a:cxnLst>
              <a:rect l="0" t="0" r="r" b="b"/>
              <a:pathLst>
                <a:path w="30" h="17">
                  <a:moveTo>
                    <a:pt x="29" y="0"/>
                  </a:moveTo>
                  <a:cubicBezTo>
                    <a:pt x="20" y="6"/>
                    <a:pt x="9" y="10"/>
                    <a:pt x="0" y="16"/>
                  </a:cubicBezTo>
                  <a:cubicBezTo>
                    <a:pt x="9" y="10"/>
                    <a:pt x="18" y="6"/>
                    <a:pt x="29" y="0"/>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04" name="Forme libre 2603"/>
            <p:cNvSpPr>
              <a:spLocks noChangeArrowheads="1"/>
            </p:cNvSpPr>
            <p:nvPr userDrawn="1"/>
          </p:nvSpPr>
          <p:spPr bwMode="auto">
            <a:xfrm>
              <a:off x="1797050" y="4129088"/>
              <a:ext cx="149225" cy="209550"/>
            </a:xfrm>
            <a:custGeom>
              <a:avLst/>
              <a:gdLst>
                <a:gd name="T0" fmla="*/ 24 w 415"/>
                <a:gd name="T1" fmla="*/ 582 h 583"/>
                <a:gd name="T2" fmla="*/ 0 w 415"/>
                <a:gd name="T3" fmla="*/ 582 h 583"/>
                <a:gd name="T4" fmla="*/ 188 w 415"/>
                <a:gd name="T5" fmla="*/ 127 h 583"/>
                <a:gd name="T6" fmla="*/ 348 w 415"/>
                <a:gd name="T7" fmla="*/ 11 h 583"/>
                <a:gd name="T8" fmla="*/ 379 w 415"/>
                <a:gd name="T9" fmla="*/ 1 h 583"/>
                <a:gd name="T10" fmla="*/ 412 w 415"/>
                <a:gd name="T11" fmla="*/ 38 h 583"/>
                <a:gd name="T12" fmla="*/ 409 w 415"/>
                <a:gd name="T13" fmla="*/ 72 h 583"/>
                <a:gd name="T14" fmla="*/ 66 w 415"/>
                <a:gd name="T15" fmla="*/ 536 h 583"/>
                <a:gd name="T16" fmla="*/ 24 w 415"/>
                <a:gd name="T17" fmla="*/ 582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5" h="583">
                  <a:moveTo>
                    <a:pt x="24" y="582"/>
                  </a:moveTo>
                  <a:cubicBezTo>
                    <a:pt x="17" y="582"/>
                    <a:pt x="9" y="582"/>
                    <a:pt x="0" y="582"/>
                  </a:cubicBezTo>
                  <a:cubicBezTo>
                    <a:pt x="17" y="412"/>
                    <a:pt x="98" y="267"/>
                    <a:pt x="188" y="127"/>
                  </a:cubicBezTo>
                  <a:cubicBezTo>
                    <a:pt x="241" y="89"/>
                    <a:pt x="295" y="49"/>
                    <a:pt x="348" y="11"/>
                  </a:cubicBezTo>
                  <a:cubicBezTo>
                    <a:pt x="357" y="3"/>
                    <a:pt x="367" y="0"/>
                    <a:pt x="379" y="1"/>
                  </a:cubicBezTo>
                  <a:cubicBezTo>
                    <a:pt x="396" y="9"/>
                    <a:pt x="406" y="21"/>
                    <a:pt x="412" y="38"/>
                  </a:cubicBezTo>
                  <a:cubicBezTo>
                    <a:pt x="414" y="50"/>
                    <a:pt x="414" y="61"/>
                    <a:pt x="409" y="72"/>
                  </a:cubicBezTo>
                  <a:cubicBezTo>
                    <a:pt x="250" y="194"/>
                    <a:pt x="141" y="351"/>
                    <a:pt x="66" y="536"/>
                  </a:cubicBezTo>
                  <a:cubicBezTo>
                    <a:pt x="57" y="560"/>
                    <a:pt x="46" y="574"/>
                    <a:pt x="24" y="582"/>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05" name="Forme libre 2604"/>
            <p:cNvSpPr>
              <a:spLocks noChangeArrowheads="1"/>
            </p:cNvSpPr>
            <p:nvPr userDrawn="1"/>
          </p:nvSpPr>
          <p:spPr bwMode="auto">
            <a:xfrm>
              <a:off x="1914525" y="4032250"/>
              <a:ext cx="65088" cy="101600"/>
            </a:xfrm>
            <a:custGeom>
              <a:avLst/>
              <a:gdLst>
                <a:gd name="T0" fmla="*/ 51 w 181"/>
                <a:gd name="T1" fmla="*/ 281 h 282"/>
                <a:gd name="T2" fmla="*/ 23 w 181"/>
                <a:gd name="T3" fmla="*/ 279 h 282"/>
                <a:gd name="T4" fmla="*/ 22 w 181"/>
                <a:gd name="T5" fmla="*/ 233 h 282"/>
                <a:gd name="T6" fmla="*/ 71 w 181"/>
                <a:gd name="T7" fmla="*/ 0 h 282"/>
                <a:gd name="T8" fmla="*/ 129 w 181"/>
                <a:gd name="T9" fmla="*/ 52 h 282"/>
                <a:gd name="T10" fmla="*/ 51 w 181"/>
                <a:gd name="T11" fmla="*/ 281 h 282"/>
              </a:gdLst>
              <a:ahLst/>
              <a:cxnLst>
                <a:cxn ang="0">
                  <a:pos x="T0" y="T1"/>
                </a:cxn>
                <a:cxn ang="0">
                  <a:pos x="T2" y="T3"/>
                </a:cxn>
                <a:cxn ang="0">
                  <a:pos x="T4" y="T5"/>
                </a:cxn>
                <a:cxn ang="0">
                  <a:pos x="T6" y="T7"/>
                </a:cxn>
                <a:cxn ang="0">
                  <a:pos x="T8" y="T9"/>
                </a:cxn>
                <a:cxn ang="0">
                  <a:pos x="T10" y="T11"/>
                </a:cxn>
              </a:cxnLst>
              <a:rect l="0" t="0" r="r" b="b"/>
              <a:pathLst>
                <a:path w="181" h="282">
                  <a:moveTo>
                    <a:pt x="51" y="281"/>
                  </a:moveTo>
                  <a:cubicBezTo>
                    <a:pt x="42" y="281"/>
                    <a:pt x="32" y="279"/>
                    <a:pt x="23" y="279"/>
                  </a:cubicBezTo>
                  <a:cubicBezTo>
                    <a:pt x="23" y="264"/>
                    <a:pt x="25" y="249"/>
                    <a:pt x="22" y="233"/>
                  </a:cubicBezTo>
                  <a:cubicBezTo>
                    <a:pt x="0" y="148"/>
                    <a:pt x="16" y="70"/>
                    <a:pt x="71" y="0"/>
                  </a:cubicBezTo>
                  <a:cubicBezTo>
                    <a:pt x="90" y="17"/>
                    <a:pt x="109" y="33"/>
                    <a:pt x="129" y="52"/>
                  </a:cubicBezTo>
                  <a:cubicBezTo>
                    <a:pt x="180" y="172"/>
                    <a:pt x="150" y="264"/>
                    <a:pt x="51" y="281"/>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06" name="Forme libre 2605"/>
            <p:cNvSpPr>
              <a:spLocks noChangeArrowheads="1"/>
            </p:cNvSpPr>
            <p:nvPr userDrawn="1"/>
          </p:nvSpPr>
          <p:spPr bwMode="auto">
            <a:xfrm>
              <a:off x="1930400" y="4024313"/>
              <a:ext cx="9525" cy="7937"/>
            </a:xfrm>
            <a:custGeom>
              <a:avLst/>
              <a:gdLst>
                <a:gd name="T0" fmla="*/ 0 w 26"/>
                <a:gd name="T1" fmla="*/ 0 h 24"/>
                <a:gd name="T2" fmla="*/ 25 w 26"/>
                <a:gd name="T3" fmla="*/ 23 h 24"/>
                <a:gd name="T4" fmla="*/ 0 w 26"/>
                <a:gd name="T5" fmla="*/ 0 h 24"/>
              </a:gdLst>
              <a:ahLst/>
              <a:cxnLst>
                <a:cxn ang="0">
                  <a:pos x="T0" y="T1"/>
                </a:cxn>
                <a:cxn ang="0">
                  <a:pos x="T2" y="T3"/>
                </a:cxn>
                <a:cxn ang="0">
                  <a:pos x="T4" y="T5"/>
                </a:cxn>
              </a:cxnLst>
              <a:rect l="0" t="0" r="r" b="b"/>
              <a:pathLst>
                <a:path w="26" h="24">
                  <a:moveTo>
                    <a:pt x="0" y="0"/>
                  </a:moveTo>
                  <a:cubicBezTo>
                    <a:pt x="8" y="7"/>
                    <a:pt x="17" y="15"/>
                    <a:pt x="25" y="23"/>
                  </a:cubicBezTo>
                  <a:cubicBezTo>
                    <a:pt x="15" y="15"/>
                    <a:pt x="8" y="7"/>
                    <a:pt x="0" y="0"/>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07" name="Forme libre 2606"/>
            <p:cNvSpPr>
              <a:spLocks noChangeArrowheads="1"/>
            </p:cNvSpPr>
            <p:nvPr userDrawn="1"/>
          </p:nvSpPr>
          <p:spPr bwMode="auto">
            <a:xfrm>
              <a:off x="1916113" y="3870325"/>
              <a:ext cx="95250" cy="142875"/>
            </a:xfrm>
            <a:custGeom>
              <a:avLst/>
              <a:gdLst>
                <a:gd name="T0" fmla="*/ 14 w 263"/>
                <a:gd name="T1" fmla="*/ 111 h 395"/>
                <a:gd name="T2" fmla="*/ 0 w 263"/>
                <a:gd name="T3" fmla="*/ 82 h 395"/>
                <a:gd name="T4" fmla="*/ 28 w 263"/>
                <a:gd name="T5" fmla="*/ 46 h 395"/>
                <a:gd name="T6" fmla="*/ 127 w 263"/>
                <a:gd name="T7" fmla="*/ 36 h 395"/>
                <a:gd name="T8" fmla="*/ 174 w 263"/>
                <a:gd name="T9" fmla="*/ 162 h 395"/>
                <a:gd name="T10" fmla="*/ 262 w 263"/>
                <a:gd name="T11" fmla="*/ 363 h 395"/>
                <a:gd name="T12" fmla="*/ 248 w 263"/>
                <a:gd name="T13" fmla="*/ 389 h 395"/>
                <a:gd name="T14" fmla="*/ 220 w 263"/>
                <a:gd name="T15" fmla="*/ 385 h 395"/>
                <a:gd name="T16" fmla="*/ 219 w 263"/>
                <a:gd name="T17" fmla="*/ 385 h 395"/>
                <a:gd name="T18" fmla="*/ 197 w 263"/>
                <a:gd name="T19" fmla="*/ 365 h 395"/>
                <a:gd name="T20" fmla="*/ 29 w 263"/>
                <a:gd name="T21" fmla="*/ 133 h 395"/>
                <a:gd name="T22" fmla="*/ 14 w 263"/>
                <a:gd name="T23" fmla="*/ 11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3" h="395">
                  <a:moveTo>
                    <a:pt x="14" y="111"/>
                  </a:moveTo>
                  <a:cubicBezTo>
                    <a:pt x="10" y="102"/>
                    <a:pt x="5" y="91"/>
                    <a:pt x="0" y="82"/>
                  </a:cubicBezTo>
                  <a:cubicBezTo>
                    <a:pt x="10" y="70"/>
                    <a:pt x="19" y="58"/>
                    <a:pt x="28" y="46"/>
                  </a:cubicBezTo>
                  <a:cubicBezTo>
                    <a:pt x="65" y="3"/>
                    <a:pt x="91" y="0"/>
                    <a:pt x="127" y="36"/>
                  </a:cubicBezTo>
                  <a:cubicBezTo>
                    <a:pt x="161" y="71"/>
                    <a:pt x="174" y="117"/>
                    <a:pt x="174" y="162"/>
                  </a:cubicBezTo>
                  <a:cubicBezTo>
                    <a:pt x="176" y="243"/>
                    <a:pt x="207" y="308"/>
                    <a:pt x="262" y="363"/>
                  </a:cubicBezTo>
                  <a:cubicBezTo>
                    <a:pt x="260" y="374"/>
                    <a:pt x="255" y="383"/>
                    <a:pt x="248" y="389"/>
                  </a:cubicBezTo>
                  <a:cubicBezTo>
                    <a:pt x="237" y="394"/>
                    <a:pt x="228" y="392"/>
                    <a:pt x="220" y="385"/>
                  </a:cubicBezTo>
                  <a:lnTo>
                    <a:pt x="219" y="385"/>
                  </a:lnTo>
                  <a:cubicBezTo>
                    <a:pt x="213" y="377"/>
                    <a:pt x="205" y="369"/>
                    <a:pt x="197" y="365"/>
                  </a:cubicBezTo>
                  <a:cubicBezTo>
                    <a:pt x="141" y="287"/>
                    <a:pt x="86" y="209"/>
                    <a:pt x="29" y="133"/>
                  </a:cubicBezTo>
                  <a:cubicBezTo>
                    <a:pt x="28" y="125"/>
                    <a:pt x="23" y="117"/>
                    <a:pt x="14" y="111"/>
                  </a:cubicBez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08" name="Forme libre 2607"/>
            <p:cNvSpPr>
              <a:spLocks noChangeArrowheads="1"/>
            </p:cNvSpPr>
            <p:nvPr userDrawn="1"/>
          </p:nvSpPr>
          <p:spPr bwMode="auto">
            <a:xfrm>
              <a:off x="2000250" y="4002088"/>
              <a:ext cx="93663" cy="119062"/>
            </a:xfrm>
            <a:custGeom>
              <a:avLst/>
              <a:gdLst>
                <a:gd name="T0" fmla="*/ 9 w 262"/>
                <a:gd name="T1" fmla="*/ 24 h 331"/>
                <a:gd name="T2" fmla="*/ 28 w 262"/>
                <a:gd name="T3" fmla="*/ 0 h 331"/>
                <a:gd name="T4" fmla="*/ 99 w 262"/>
                <a:gd name="T5" fmla="*/ 70 h 331"/>
                <a:gd name="T6" fmla="*/ 237 w 262"/>
                <a:gd name="T7" fmla="*/ 252 h 331"/>
                <a:gd name="T8" fmla="*/ 235 w 262"/>
                <a:gd name="T9" fmla="*/ 317 h 331"/>
                <a:gd name="T10" fmla="*/ 191 w 262"/>
                <a:gd name="T11" fmla="*/ 296 h 331"/>
                <a:gd name="T12" fmla="*/ 6 w 262"/>
                <a:gd name="T13" fmla="*/ 44 h 331"/>
                <a:gd name="T14" fmla="*/ 2 w 262"/>
                <a:gd name="T15" fmla="*/ 30 h 331"/>
                <a:gd name="T16" fmla="*/ 9 w 262"/>
                <a:gd name="T17" fmla="*/ 24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2" h="331">
                  <a:moveTo>
                    <a:pt x="9" y="24"/>
                  </a:moveTo>
                  <a:cubicBezTo>
                    <a:pt x="15" y="16"/>
                    <a:pt x="21" y="7"/>
                    <a:pt x="28" y="0"/>
                  </a:cubicBezTo>
                  <a:cubicBezTo>
                    <a:pt x="52" y="23"/>
                    <a:pt x="76" y="47"/>
                    <a:pt x="99" y="70"/>
                  </a:cubicBezTo>
                  <a:cubicBezTo>
                    <a:pt x="136" y="137"/>
                    <a:pt x="192" y="191"/>
                    <a:pt x="237" y="252"/>
                  </a:cubicBezTo>
                  <a:cubicBezTo>
                    <a:pt x="255" y="275"/>
                    <a:pt x="261" y="299"/>
                    <a:pt x="235" y="317"/>
                  </a:cubicBezTo>
                  <a:cubicBezTo>
                    <a:pt x="217" y="330"/>
                    <a:pt x="203" y="311"/>
                    <a:pt x="191" y="296"/>
                  </a:cubicBezTo>
                  <a:cubicBezTo>
                    <a:pt x="125" y="215"/>
                    <a:pt x="79" y="119"/>
                    <a:pt x="6" y="44"/>
                  </a:cubicBezTo>
                  <a:cubicBezTo>
                    <a:pt x="2" y="39"/>
                    <a:pt x="0" y="35"/>
                    <a:pt x="2" y="30"/>
                  </a:cubicBezTo>
                  <a:cubicBezTo>
                    <a:pt x="5" y="26"/>
                    <a:pt x="8" y="24"/>
                    <a:pt x="9" y="24"/>
                  </a:cubicBezTo>
                </a:path>
              </a:pathLst>
            </a:custGeom>
            <a:solidFill>
              <a:srgbClr val="DADAD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09" name="Forme libre 2608"/>
            <p:cNvSpPr>
              <a:spLocks noChangeArrowheads="1"/>
            </p:cNvSpPr>
            <p:nvPr userDrawn="1"/>
          </p:nvSpPr>
          <p:spPr bwMode="auto">
            <a:xfrm>
              <a:off x="1933575" y="4051300"/>
              <a:ext cx="236538" cy="109538"/>
            </a:xfrm>
            <a:custGeom>
              <a:avLst/>
              <a:gdLst>
                <a:gd name="T0" fmla="*/ 381 w 657"/>
                <a:gd name="T1" fmla="*/ 159 h 305"/>
                <a:gd name="T2" fmla="*/ 427 w 657"/>
                <a:gd name="T3" fmla="*/ 115 h 305"/>
                <a:gd name="T4" fmla="*/ 540 w 657"/>
                <a:gd name="T5" fmla="*/ 133 h 305"/>
                <a:gd name="T6" fmla="*/ 656 w 657"/>
                <a:gd name="T7" fmla="*/ 135 h 305"/>
                <a:gd name="T8" fmla="*/ 652 w 657"/>
                <a:gd name="T9" fmla="*/ 151 h 305"/>
                <a:gd name="T10" fmla="*/ 410 w 657"/>
                <a:gd name="T11" fmla="*/ 283 h 305"/>
                <a:gd name="T12" fmla="*/ 326 w 657"/>
                <a:gd name="T13" fmla="*/ 304 h 305"/>
                <a:gd name="T14" fmla="*/ 126 w 657"/>
                <a:gd name="T15" fmla="*/ 298 h 305"/>
                <a:gd name="T16" fmla="*/ 16 w 657"/>
                <a:gd name="T17" fmla="*/ 251 h 305"/>
                <a:gd name="T18" fmla="*/ 0 w 657"/>
                <a:gd name="T19" fmla="*/ 231 h 305"/>
                <a:gd name="T20" fmla="*/ 24 w 657"/>
                <a:gd name="T21" fmla="*/ 209 h 305"/>
                <a:gd name="T22" fmla="*/ 78 w 657"/>
                <a:gd name="T23" fmla="*/ 0 h 305"/>
                <a:gd name="T24" fmla="*/ 179 w 657"/>
                <a:gd name="T25" fmla="*/ 65 h 305"/>
                <a:gd name="T26" fmla="*/ 224 w 657"/>
                <a:gd name="T27" fmla="*/ 110 h 305"/>
                <a:gd name="T28" fmla="*/ 279 w 657"/>
                <a:gd name="T29" fmla="*/ 182 h 305"/>
                <a:gd name="T30" fmla="*/ 381 w 657"/>
                <a:gd name="T31" fmla="*/ 159 h 305"/>
                <a:gd name="T32" fmla="*/ 180 w 657"/>
                <a:gd name="T33" fmla="*/ 66 h 305"/>
                <a:gd name="T34" fmla="*/ 178 w 657"/>
                <a:gd name="T35" fmla="*/ 64 h 305"/>
                <a:gd name="T36" fmla="*/ 179 w 657"/>
                <a:gd name="T37" fmla="*/ 65 h 305"/>
                <a:gd name="T38" fmla="*/ 180 w 657"/>
                <a:gd name="T39" fmla="*/ 6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7" h="305">
                  <a:moveTo>
                    <a:pt x="381" y="159"/>
                  </a:moveTo>
                  <a:cubicBezTo>
                    <a:pt x="421" y="168"/>
                    <a:pt x="430" y="148"/>
                    <a:pt x="427" y="115"/>
                  </a:cubicBezTo>
                  <a:cubicBezTo>
                    <a:pt x="461" y="151"/>
                    <a:pt x="498" y="148"/>
                    <a:pt x="540" y="133"/>
                  </a:cubicBezTo>
                  <a:cubicBezTo>
                    <a:pt x="577" y="119"/>
                    <a:pt x="618" y="96"/>
                    <a:pt x="656" y="135"/>
                  </a:cubicBezTo>
                  <a:cubicBezTo>
                    <a:pt x="655" y="141"/>
                    <a:pt x="653" y="145"/>
                    <a:pt x="652" y="151"/>
                  </a:cubicBezTo>
                  <a:cubicBezTo>
                    <a:pt x="591" y="231"/>
                    <a:pt x="487" y="232"/>
                    <a:pt x="410" y="283"/>
                  </a:cubicBezTo>
                  <a:cubicBezTo>
                    <a:pt x="383" y="290"/>
                    <a:pt x="357" y="304"/>
                    <a:pt x="326" y="304"/>
                  </a:cubicBezTo>
                  <a:cubicBezTo>
                    <a:pt x="261" y="287"/>
                    <a:pt x="194" y="304"/>
                    <a:pt x="126" y="298"/>
                  </a:cubicBezTo>
                  <a:cubicBezTo>
                    <a:pt x="85" y="293"/>
                    <a:pt x="47" y="280"/>
                    <a:pt x="16" y="251"/>
                  </a:cubicBezTo>
                  <a:cubicBezTo>
                    <a:pt x="10" y="244"/>
                    <a:pt x="6" y="237"/>
                    <a:pt x="0" y="231"/>
                  </a:cubicBezTo>
                  <a:cubicBezTo>
                    <a:pt x="9" y="223"/>
                    <a:pt x="24" y="217"/>
                    <a:pt x="24" y="209"/>
                  </a:cubicBezTo>
                  <a:cubicBezTo>
                    <a:pt x="26" y="135"/>
                    <a:pt x="61" y="70"/>
                    <a:pt x="78" y="0"/>
                  </a:cubicBezTo>
                  <a:cubicBezTo>
                    <a:pt x="111" y="21"/>
                    <a:pt x="144" y="44"/>
                    <a:pt x="179" y="65"/>
                  </a:cubicBezTo>
                  <a:cubicBezTo>
                    <a:pt x="191" y="83"/>
                    <a:pt x="200" y="106"/>
                    <a:pt x="224" y="110"/>
                  </a:cubicBezTo>
                  <a:cubicBezTo>
                    <a:pt x="242" y="135"/>
                    <a:pt x="259" y="159"/>
                    <a:pt x="279" y="182"/>
                  </a:cubicBezTo>
                  <a:cubicBezTo>
                    <a:pt x="322" y="232"/>
                    <a:pt x="339" y="229"/>
                    <a:pt x="381" y="159"/>
                  </a:cubicBezTo>
                  <a:close/>
                  <a:moveTo>
                    <a:pt x="180" y="66"/>
                  </a:moveTo>
                  <a:lnTo>
                    <a:pt x="178" y="64"/>
                  </a:lnTo>
                  <a:cubicBezTo>
                    <a:pt x="179" y="65"/>
                    <a:pt x="179" y="65"/>
                    <a:pt x="179" y="65"/>
                  </a:cubicBezTo>
                  <a:lnTo>
                    <a:pt x="180" y="66"/>
                  </a:lnTo>
                  <a:close/>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10" name="Forme libre 2609"/>
            <p:cNvSpPr>
              <a:spLocks noChangeArrowheads="1"/>
            </p:cNvSpPr>
            <p:nvPr userDrawn="1"/>
          </p:nvSpPr>
          <p:spPr bwMode="auto">
            <a:xfrm>
              <a:off x="1997075" y="4075113"/>
              <a:ext cx="17463" cy="19050"/>
            </a:xfrm>
            <a:custGeom>
              <a:avLst/>
              <a:gdLst>
                <a:gd name="T0" fmla="*/ 46 w 47"/>
                <a:gd name="T1" fmla="*/ 46 h 54"/>
                <a:gd name="T2" fmla="*/ 0 w 47"/>
                <a:gd name="T3" fmla="*/ 0 h 54"/>
                <a:gd name="T4" fmla="*/ 46 w 47"/>
                <a:gd name="T5" fmla="*/ 46 h 54"/>
              </a:gdLst>
              <a:ahLst/>
              <a:cxnLst>
                <a:cxn ang="0">
                  <a:pos x="T0" y="T1"/>
                </a:cxn>
                <a:cxn ang="0">
                  <a:pos x="T2" y="T3"/>
                </a:cxn>
                <a:cxn ang="0">
                  <a:pos x="T4" y="T5"/>
                </a:cxn>
              </a:cxnLst>
              <a:rect l="0" t="0" r="r" b="b"/>
              <a:pathLst>
                <a:path w="47" h="54">
                  <a:moveTo>
                    <a:pt x="46" y="46"/>
                  </a:moveTo>
                  <a:cubicBezTo>
                    <a:pt x="8" y="53"/>
                    <a:pt x="5" y="24"/>
                    <a:pt x="0" y="0"/>
                  </a:cubicBezTo>
                  <a:cubicBezTo>
                    <a:pt x="23" y="6"/>
                    <a:pt x="35" y="26"/>
                    <a:pt x="46" y="46"/>
                  </a:cubicBezTo>
                </a:path>
              </a:pathLst>
            </a:custGeom>
            <a:solidFill>
              <a:srgbClr val="BDBDB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11" name="Forme libre 2610"/>
            <p:cNvSpPr>
              <a:spLocks noChangeArrowheads="1"/>
            </p:cNvSpPr>
            <p:nvPr userDrawn="1"/>
          </p:nvSpPr>
          <p:spPr bwMode="auto">
            <a:xfrm>
              <a:off x="1997075" y="4008438"/>
              <a:ext cx="7938" cy="7937"/>
            </a:xfrm>
            <a:custGeom>
              <a:avLst/>
              <a:gdLst>
                <a:gd name="T0" fmla="*/ 21 w 22"/>
                <a:gd name="T1" fmla="*/ 3 h 24"/>
                <a:gd name="T2" fmla="*/ 20 w 22"/>
                <a:gd name="T3" fmla="*/ 23 h 24"/>
                <a:gd name="T4" fmla="*/ 0 w 22"/>
                <a:gd name="T5" fmla="*/ 2 h 24"/>
                <a:gd name="T6" fmla="*/ 21 w 22"/>
                <a:gd name="T7" fmla="*/ 3 h 24"/>
              </a:gdLst>
              <a:ahLst/>
              <a:cxnLst>
                <a:cxn ang="0">
                  <a:pos x="T0" y="T1"/>
                </a:cxn>
                <a:cxn ang="0">
                  <a:pos x="T2" y="T3"/>
                </a:cxn>
                <a:cxn ang="0">
                  <a:pos x="T4" y="T5"/>
                </a:cxn>
                <a:cxn ang="0">
                  <a:pos x="T6" y="T7"/>
                </a:cxn>
              </a:cxnLst>
              <a:rect l="0" t="0" r="r" b="b"/>
              <a:pathLst>
                <a:path w="22" h="24">
                  <a:moveTo>
                    <a:pt x="21" y="3"/>
                  </a:moveTo>
                  <a:cubicBezTo>
                    <a:pt x="21" y="9"/>
                    <a:pt x="20" y="17"/>
                    <a:pt x="20" y="23"/>
                  </a:cubicBezTo>
                  <a:cubicBezTo>
                    <a:pt x="14" y="15"/>
                    <a:pt x="6" y="8"/>
                    <a:pt x="0" y="2"/>
                  </a:cubicBezTo>
                  <a:cubicBezTo>
                    <a:pt x="6" y="0"/>
                    <a:pt x="14" y="2"/>
                    <a:pt x="21" y="3"/>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12" name="Forme libre 2611"/>
            <p:cNvSpPr>
              <a:spLocks noChangeArrowheads="1"/>
            </p:cNvSpPr>
            <p:nvPr userDrawn="1"/>
          </p:nvSpPr>
          <p:spPr bwMode="auto">
            <a:xfrm>
              <a:off x="1922463" y="3910013"/>
              <a:ext cx="6350" cy="7937"/>
            </a:xfrm>
            <a:custGeom>
              <a:avLst/>
              <a:gdLst>
                <a:gd name="T0" fmla="*/ 0 w 16"/>
                <a:gd name="T1" fmla="*/ 0 h 22"/>
                <a:gd name="T2" fmla="*/ 15 w 16"/>
                <a:gd name="T3" fmla="*/ 21 h 22"/>
                <a:gd name="T4" fmla="*/ 0 w 16"/>
                <a:gd name="T5" fmla="*/ 0 h 22"/>
              </a:gdLst>
              <a:ahLst/>
              <a:cxnLst>
                <a:cxn ang="0">
                  <a:pos x="T0" y="T1"/>
                </a:cxn>
                <a:cxn ang="0">
                  <a:pos x="T2" y="T3"/>
                </a:cxn>
                <a:cxn ang="0">
                  <a:pos x="T4" y="T5"/>
                </a:cxn>
              </a:cxnLst>
              <a:rect l="0" t="0" r="r" b="b"/>
              <a:pathLst>
                <a:path w="16" h="22">
                  <a:moveTo>
                    <a:pt x="0" y="0"/>
                  </a:moveTo>
                  <a:cubicBezTo>
                    <a:pt x="5" y="7"/>
                    <a:pt x="11" y="13"/>
                    <a:pt x="15" y="21"/>
                  </a:cubicBezTo>
                  <a:cubicBezTo>
                    <a:pt x="11" y="13"/>
                    <a:pt x="6" y="7"/>
                    <a:pt x="0"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13" name="Forme libre 2612"/>
            <p:cNvSpPr>
              <a:spLocks noChangeArrowheads="1"/>
            </p:cNvSpPr>
            <p:nvPr userDrawn="1"/>
          </p:nvSpPr>
          <p:spPr bwMode="auto">
            <a:xfrm>
              <a:off x="2254250" y="4006850"/>
              <a:ext cx="539750" cy="657225"/>
            </a:xfrm>
            <a:custGeom>
              <a:avLst/>
              <a:gdLst>
                <a:gd name="T0" fmla="*/ 1482 w 1500"/>
                <a:gd name="T1" fmla="*/ 1767 h 1825"/>
                <a:gd name="T2" fmla="*/ 1481 w 1500"/>
                <a:gd name="T3" fmla="*/ 1795 h 1825"/>
                <a:gd name="T4" fmla="*/ 1374 w 1500"/>
                <a:gd name="T5" fmla="*/ 1740 h 1825"/>
                <a:gd name="T6" fmla="*/ 1211 w 1500"/>
                <a:gd name="T7" fmla="*/ 1234 h 1825"/>
                <a:gd name="T8" fmla="*/ 966 w 1500"/>
                <a:gd name="T9" fmla="*/ 776 h 1825"/>
                <a:gd name="T10" fmla="*/ 852 w 1500"/>
                <a:gd name="T11" fmla="*/ 747 h 1825"/>
                <a:gd name="T12" fmla="*/ 668 w 1500"/>
                <a:gd name="T13" fmla="*/ 575 h 1825"/>
                <a:gd name="T14" fmla="*/ 565 w 1500"/>
                <a:gd name="T15" fmla="*/ 440 h 1825"/>
                <a:gd name="T16" fmla="*/ 503 w 1500"/>
                <a:gd name="T17" fmla="*/ 390 h 1825"/>
                <a:gd name="T18" fmla="*/ 389 w 1500"/>
                <a:gd name="T19" fmla="*/ 310 h 1825"/>
                <a:gd name="T20" fmla="*/ 227 w 1500"/>
                <a:gd name="T21" fmla="*/ 281 h 1825"/>
                <a:gd name="T22" fmla="*/ 106 w 1500"/>
                <a:gd name="T23" fmla="*/ 123 h 1825"/>
                <a:gd name="T24" fmla="*/ 3 w 1500"/>
                <a:gd name="T25" fmla="*/ 0 h 1825"/>
                <a:gd name="T26" fmla="*/ 389 w 1500"/>
                <a:gd name="T27" fmla="*/ 118 h 1825"/>
                <a:gd name="T28" fmla="*/ 502 w 1500"/>
                <a:gd name="T29" fmla="*/ 135 h 1825"/>
                <a:gd name="T30" fmla="*/ 777 w 1500"/>
                <a:gd name="T31" fmla="*/ 361 h 1825"/>
                <a:gd name="T32" fmla="*/ 1070 w 1500"/>
                <a:gd name="T33" fmla="*/ 640 h 1825"/>
                <a:gd name="T34" fmla="*/ 1101 w 1500"/>
                <a:gd name="T35" fmla="*/ 678 h 1825"/>
                <a:gd name="T36" fmla="*/ 1117 w 1500"/>
                <a:gd name="T37" fmla="*/ 707 h 1825"/>
                <a:gd name="T38" fmla="*/ 1331 w 1500"/>
                <a:gd name="T39" fmla="*/ 1262 h 1825"/>
                <a:gd name="T40" fmla="*/ 1473 w 1500"/>
                <a:gd name="T41" fmla="*/ 1691 h 1825"/>
                <a:gd name="T42" fmla="*/ 1482 w 1500"/>
                <a:gd name="T43" fmla="*/ 1767 h 1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00" h="1825">
                  <a:moveTo>
                    <a:pt x="1482" y="1767"/>
                  </a:moveTo>
                  <a:cubicBezTo>
                    <a:pt x="1482" y="1776"/>
                    <a:pt x="1481" y="1786"/>
                    <a:pt x="1481" y="1795"/>
                  </a:cubicBezTo>
                  <a:cubicBezTo>
                    <a:pt x="1421" y="1824"/>
                    <a:pt x="1392" y="1787"/>
                    <a:pt x="1374" y="1740"/>
                  </a:cubicBezTo>
                  <a:cubicBezTo>
                    <a:pt x="1311" y="1573"/>
                    <a:pt x="1235" y="1410"/>
                    <a:pt x="1211" y="1234"/>
                  </a:cubicBezTo>
                  <a:cubicBezTo>
                    <a:pt x="1185" y="1048"/>
                    <a:pt x="1062" y="920"/>
                    <a:pt x="966" y="776"/>
                  </a:cubicBezTo>
                  <a:cubicBezTo>
                    <a:pt x="939" y="733"/>
                    <a:pt x="891" y="752"/>
                    <a:pt x="852" y="747"/>
                  </a:cubicBezTo>
                  <a:cubicBezTo>
                    <a:pt x="760" y="723"/>
                    <a:pt x="717" y="645"/>
                    <a:pt x="668" y="575"/>
                  </a:cubicBezTo>
                  <a:cubicBezTo>
                    <a:pt x="636" y="527"/>
                    <a:pt x="595" y="489"/>
                    <a:pt x="565" y="440"/>
                  </a:cubicBezTo>
                  <a:cubicBezTo>
                    <a:pt x="554" y="413"/>
                    <a:pt x="531" y="401"/>
                    <a:pt x="503" y="390"/>
                  </a:cubicBezTo>
                  <a:cubicBezTo>
                    <a:pt x="465" y="362"/>
                    <a:pt x="429" y="333"/>
                    <a:pt x="389" y="310"/>
                  </a:cubicBezTo>
                  <a:cubicBezTo>
                    <a:pt x="340" y="269"/>
                    <a:pt x="294" y="213"/>
                    <a:pt x="227" y="281"/>
                  </a:cubicBezTo>
                  <a:cubicBezTo>
                    <a:pt x="105" y="278"/>
                    <a:pt x="76" y="242"/>
                    <a:pt x="106" y="123"/>
                  </a:cubicBezTo>
                  <a:cubicBezTo>
                    <a:pt x="74" y="81"/>
                    <a:pt x="0" y="78"/>
                    <a:pt x="3" y="0"/>
                  </a:cubicBezTo>
                  <a:cubicBezTo>
                    <a:pt x="132" y="40"/>
                    <a:pt x="261" y="78"/>
                    <a:pt x="389" y="118"/>
                  </a:cubicBezTo>
                  <a:cubicBezTo>
                    <a:pt x="433" y="81"/>
                    <a:pt x="468" y="112"/>
                    <a:pt x="502" y="135"/>
                  </a:cubicBezTo>
                  <a:cubicBezTo>
                    <a:pt x="598" y="205"/>
                    <a:pt x="710" y="255"/>
                    <a:pt x="777" y="361"/>
                  </a:cubicBezTo>
                  <a:cubicBezTo>
                    <a:pt x="852" y="477"/>
                    <a:pt x="978" y="541"/>
                    <a:pt x="1070" y="640"/>
                  </a:cubicBezTo>
                  <a:cubicBezTo>
                    <a:pt x="1082" y="652"/>
                    <a:pt x="1091" y="665"/>
                    <a:pt x="1101" y="678"/>
                  </a:cubicBezTo>
                  <a:cubicBezTo>
                    <a:pt x="1107" y="688"/>
                    <a:pt x="1111" y="698"/>
                    <a:pt x="1117" y="707"/>
                  </a:cubicBezTo>
                  <a:cubicBezTo>
                    <a:pt x="1229" y="877"/>
                    <a:pt x="1325" y="1051"/>
                    <a:pt x="1331" y="1262"/>
                  </a:cubicBezTo>
                  <a:cubicBezTo>
                    <a:pt x="1372" y="1407"/>
                    <a:pt x="1424" y="1549"/>
                    <a:pt x="1473" y="1691"/>
                  </a:cubicBezTo>
                  <a:cubicBezTo>
                    <a:pt x="1481" y="1715"/>
                    <a:pt x="1499" y="1740"/>
                    <a:pt x="1482" y="1767"/>
                  </a:cubicBezTo>
                </a:path>
              </a:pathLst>
            </a:custGeom>
            <a:solidFill>
              <a:srgbClr val="3A3A3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14" name="Forme libre 2613"/>
            <p:cNvSpPr>
              <a:spLocks noChangeArrowheads="1"/>
            </p:cNvSpPr>
            <p:nvPr userDrawn="1"/>
          </p:nvSpPr>
          <p:spPr bwMode="auto">
            <a:xfrm>
              <a:off x="2159000" y="4049713"/>
              <a:ext cx="254000" cy="206375"/>
            </a:xfrm>
            <a:custGeom>
              <a:avLst/>
              <a:gdLst>
                <a:gd name="T0" fmla="*/ 373 w 707"/>
                <a:gd name="T1" fmla="*/ 0 h 572"/>
                <a:gd name="T2" fmla="*/ 419 w 707"/>
                <a:gd name="T3" fmla="*/ 56 h 572"/>
                <a:gd name="T4" fmla="*/ 489 w 707"/>
                <a:gd name="T5" fmla="*/ 139 h 572"/>
                <a:gd name="T6" fmla="*/ 526 w 707"/>
                <a:gd name="T7" fmla="*/ 122 h 572"/>
                <a:gd name="T8" fmla="*/ 553 w 707"/>
                <a:gd name="T9" fmla="*/ 129 h 572"/>
                <a:gd name="T10" fmla="*/ 579 w 707"/>
                <a:gd name="T11" fmla="*/ 142 h 572"/>
                <a:gd name="T12" fmla="*/ 607 w 707"/>
                <a:gd name="T13" fmla="*/ 151 h 572"/>
                <a:gd name="T14" fmla="*/ 633 w 707"/>
                <a:gd name="T15" fmla="*/ 166 h 572"/>
                <a:gd name="T16" fmla="*/ 655 w 707"/>
                <a:gd name="T17" fmla="*/ 187 h 572"/>
                <a:gd name="T18" fmla="*/ 680 w 707"/>
                <a:gd name="T19" fmla="*/ 209 h 572"/>
                <a:gd name="T20" fmla="*/ 697 w 707"/>
                <a:gd name="T21" fmla="*/ 256 h 572"/>
                <a:gd name="T22" fmla="*/ 610 w 707"/>
                <a:gd name="T23" fmla="*/ 374 h 572"/>
                <a:gd name="T24" fmla="*/ 254 w 707"/>
                <a:gd name="T25" fmla="*/ 548 h 572"/>
                <a:gd name="T26" fmla="*/ 167 w 707"/>
                <a:gd name="T27" fmla="*/ 563 h 572"/>
                <a:gd name="T28" fmla="*/ 133 w 707"/>
                <a:gd name="T29" fmla="*/ 555 h 572"/>
                <a:gd name="T30" fmla="*/ 103 w 707"/>
                <a:gd name="T31" fmla="*/ 537 h 572"/>
                <a:gd name="T32" fmla="*/ 42 w 707"/>
                <a:gd name="T33" fmla="*/ 471 h 572"/>
                <a:gd name="T34" fmla="*/ 155 w 707"/>
                <a:gd name="T35" fmla="*/ 311 h 572"/>
                <a:gd name="T36" fmla="*/ 176 w 707"/>
                <a:gd name="T37" fmla="*/ 302 h 572"/>
                <a:gd name="T38" fmla="*/ 173 w 707"/>
                <a:gd name="T39" fmla="*/ 282 h 572"/>
                <a:gd name="T40" fmla="*/ 112 w 707"/>
                <a:gd name="T41" fmla="*/ 136 h 572"/>
                <a:gd name="T42" fmla="*/ 147 w 707"/>
                <a:gd name="T43" fmla="*/ 24 h 572"/>
                <a:gd name="T44" fmla="*/ 147 w 707"/>
                <a:gd name="T45" fmla="*/ 24 h 572"/>
                <a:gd name="T46" fmla="*/ 193 w 707"/>
                <a:gd name="T47" fmla="*/ 4 h 572"/>
                <a:gd name="T48" fmla="*/ 373 w 707"/>
                <a:gd name="T49" fmla="*/ 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07" h="572">
                  <a:moveTo>
                    <a:pt x="373" y="0"/>
                  </a:moveTo>
                  <a:cubicBezTo>
                    <a:pt x="390" y="16"/>
                    <a:pt x="423" y="21"/>
                    <a:pt x="419" y="56"/>
                  </a:cubicBezTo>
                  <a:cubicBezTo>
                    <a:pt x="411" y="111"/>
                    <a:pt x="448" y="126"/>
                    <a:pt x="489" y="139"/>
                  </a:cubicBezTo>
                  <a:cubicBezTo>
                    <a:pt x="498" y="126"/>
                    <a:pt x="510" y="122"/>
                    <a:pt x="526" y="122"/>
                  </a:cubicBezTo>
                  <a:cubicBezTo>
                    <a:pt x="535" y="123"/>
                    <a:pt x="544" y="126"/>
                    <a:pt x="553" y="129"/>
                  </a:cubicBezTo>
                  <a:cubicBezTo>
                    <a:pt x="562" y="134"/>
                    <a:pt x="570" y="137"/>
                    <a:pt x="579" y="142"/>
                  </a:cubicBezTo>
                  <a:cubicBezTo>
                    <a:pt x="588" y="145"/>
                    <a:pt x="597" y="148"/>
                    <a:pt x="607" y="151"/>
                  </a:cubicBezTo>
                  <a:cubicBezTo>
                    <a:pt x="616" y="154"/>
                    <a:pt x="625" y="160"/>
                    <a:pt x="633" y="166"/>
                  </a:cubicBezTo>
                  <a:cubicBezTo>
                    <a:pt x="640" y="172"/>
                    <a:pt x="648" y="180"/>
                    <a:pt x="655" y="187"/>
                  </a:cubicBezTo>
                  <a:cubicBezTo>
                    <a:pt x="665" y="195"/>
                    <a:pt x="672" y="201"/>
                    <a:pt x="680" y="209"/>
                  </a:cubicBezTo>
                  <a:cubicBezTo>
                    <a:pt x="691" y="223"/>
                    <a:pt x="697" y="238"/>
                    <a:pt x="697" y="256"/>
                  </a:cubicBezTo>
                  <a:cubicBezTo>
                    <a:pt x="706" y="323"/>
                    <a:pt x="660" y="358"/>
                    <a:pt x="610" y="374"/>
                  </a:cubicBezTo>
                  <a:cubicBezTo>
                    <a:pt x="481" y="412"/>
                    <a:pt x="358" y="461"/>
                    <a:pt x="254" y="548"/>
                  </a:cubicBezTo>
                  <a:cubicBezTo>
                    <a:pt x="226" y="571"/>
                    <a:pt x="196" y="562"/>
                    <a:pt x="167" y="563"/>
                  </a:cubicBezTo>
                  <a:cubicBezTo>
                    <a:pt x="155" y="563"/>
                    <a:pt x="144" y="560"/>
                    <a:pt x="133" y="555"/>
                  </a:cubicBezTo>
                  <a:cubicBezTo>
                    <a:pt x="122" y="549"/>
                    <a:pt x="113" y="543"/>
                    <a:pt x="103" y="537"/>
                  </a:cubicBezTo>
                  <a:cubicBezTo>
                    <a:pt x="78" y="519"/>
                    <a:pt x="57" y="499"/>
                    <a:pt x="42" y="471"/>
                  </a:cubicBezTo>
                  <a:cubicBezTo>
                    <a:pt x="0" y="371"/>
                    <a:pt x="2" y="371"/>
                    <a:pt x="155" y="311"/>
                  </a:cubicBezTo>
                  <a:cubicBezTo>
                    <a:pt x="162" y="308"/>
                    <a:pt x="170" y="307"/>
                    <a:pt x="176" y="302"/>
                  </a:cubicBezTo>
                  <a:cubicBezTo>
                    <a:pt x="188" y="294"/>
                    <a:pt x="206" y="287"/>
                    <a:pt x="173" y="282"/>
                  </a:cubicBezTo>
                  <a:cubicBezTo>
                    <a:pt x="54" y="267"/>
                    <a:pt x="34" y="230"/>
                    <a:pt x="112" y="136"/>
                  </a:cubicBezTo>
                  <a:cubicBezTo>
                    <a:pt x="144" y="97"/>
                    <a:pt x="107" y="52"/>
                    <a:pt x="147" y="24"/>
                  </a:cubicBezTo>
                  <a:lnTo>
                    <a:pt x="147" y="24"/>
                  </a:lnTo>
                  <a:cubicBezTo>
                    <a:pt x="159" y="10"/>
                    <a:pt x="179" y="15"/>
                    <a:pt x="193" y="4"/>
                  </a:cubicBezTo>
                  <a:cubicBezTo>
                    <a:pt x="252" y="1"/>
                    <a:pt x="312" y="1"/>
                    <a:pt x="373" y="0"/>
                  </a:cubicBezTo>
                </a:path>
              </a:pathLst>
            </a:custGeom>
            <a:solidFill>
              <a:srgbClr val="0F0F0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15" name="Forme libre 2614"/>
            <p:cNvSpPr>
              <a:spLocks noChangeArrowheads="1"/>
            </p:cNvSpPr>
            <p:nvPr userDrawn="1"/>
          </p:nvSpPr>
          <p:spPr bwMode="auto">
            <a:xfrm>
              <a:off x="2206625" y="3844925"/>
              <a:ext cx="300038" cy="209550"/>
            </a:xfrm>
            <a:custGeom>
              <a:avLst/>
              <a:gdLst>
                <a:gd name="T0" fmla="*/ 149 w 834"/>
                <a:gd name="T1" fmla="*/ 386 h 583"/>
                <a:gd name="T2" fmla="*/ 59 w 834"/>
                <a:gd name="T3" fmla="*/ 295 h 583"/>
                <a:gd name="T4" fmla="*/ 56 w 834"/>
                <a:gd name="T5" fmla="*/ 168 h 583"/>
                <a:gd name="T6" fmla="*/ 171 w 834"/>
                <a:gd name="T7" fmla="*/ 99 h 583"/>
                <a:gd name="T8" fmla="*/ 360 w 834"/>
                <a:gd name="T9" fmla="*/ 40 h 583"/>
                <a:gd name="T10" fmla="*/ 436 w 834"/>
                <a:gd name="T11" fmla="*/ 14 h 583"/>
                <a:gd name="T12" fmla="*/ 482 w 834"/>
                <a:gd name="T13" fmla="*/ 124 h 583"/>
                <a:gd name="T14" fmla="*/ 470 w 834"/>
                <a:gd name="T15" fmla="*/ 153 h 583"/>
                <a:gd name="T16" fmla="*/ 446 w 834"/>
                <a:gd name="T17" fmla="*/ 194 h 583"/>
                <a:gd name="T18" fmla="*/ 491 w 834"/>
                <a:gd name="T19" fmla="*/ 182 h 583"/>
                <a:gd name="T20" fmla="*/ 585 w 834"/>
                <a:gd name="T21" fmla="*/ 212 h 583"/>
                <a:gd name="T22" fmla="*/ 659 w 834"/>
                <a:gd name="T23" fmla="*/ 331 h 583"/>
                <a:gd name="T24" fmla="*/ 818 w 834"/>
                <a:gd name="T25" fmla="*/ 402 h 583"/>
                <a:gd name="T26" fmla="*/ 815 w 834"/>
                <a:gd name="T27" fmla="*/ 472 h 583"/>
                <a:gd name="T28" fmla="*/ 565 w 834"/>
                <a:gd name="T29" fmla="*/ 495 h 583"/>
                <a:gd name="T30" fmla="*/ 459 w 834"/>
                <a:gd name="T31" fmla="*/ 452 h 583"/>
                <a:gd name="T32" fmla="*/ 265 w 834"/>
                <a:gd name="T33" fmla="*/ 389 h 583"/>
                <a:gd name="T34" fmla="*/ 149 w 834"/>
                <a:gd name="T35" fmla="*/ 38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4" h="583">
                  <a:moveTo>
                    <a:pt x="149" y="386"/>
                  </a:moveTo>
                  <a:cubicBezTo>
                    <a:pt x="119" y="356"/>
                    <a:pt x="88" y="325"/>
                    <a:pt x="59" y="295"/>
                  </a:cubicBezTo>
                  <a:cubicBezTo>
                    <a:pt x="0" y="253"/>
                    <a:pt x="4" y="211"/>
                    <a:pt x="56" y="168"/>
                  </a:cubicBezTo>
                  <a:cubicBezTo>
                    <a:pt x="91" y="140"/>
                    <a:pt x="125" y="110"/>
                    <a:pt x="171" y="99"/>
                  </a:cubicBezTo>
                  <a:cubicBezTo>
                    <a:pt x="232" y="75"/>
                    <a:pt x="313" y="111"/>
                    <a:pt x="360" y="40"/>
                  </a:cubicBezTo>
                  <a:cubicBezTo>
                    <a:pt x="380" y="14"/>
                    <a:pt x="403" y="0"/>
                    <a:pt x="436" y="14"/>
                  </a:cubicBezTo>
                  <a:cubicBezTo>
                    <a:pt x="465" y="44"/>
                    <a:pt x="482" y="81"/>
                    <a:pt x="482" y="124"/>
                  </a:cubicBezTo>
                  <a:cubicBezTo>
                    <a:pt x="481" y="134"/>
                    <a:pt x="476" y="144"/>
                    <a:pt x="470" y="153"/>
                  </a:cubicBezTo>
                  <a:cubicBezTo>
                    <a:pt x="461" y="166"/>
                    <a:pt x="433" y="177"/>
                    <a:pt x="446" y="194"/>
                  </a:cubicBezTo>
                  <a:cubicBezTo>
                    <a:pt x="458" y="209"/>
                    <a:pt x="475" y="182"/>
                    <a:pt x="491" y="182"/>
                  </a:cubicBezTo>
                  <a:cubicBezTo>
                    <a:pt x="528" y="177"/>
                    <a:pt x="556" y="195"/>
                    <a:pt x="585" y="212"/>
                  </a:cubicBezTo>
                  <a:cubicBezTo>
                    <a:pt x="618" y="247"/>
                    <a:pt x="615" y="304"/>
                    <a:pt x="659" y="331"/>
                  </a:cubicBezTo>
                  <a:cubicBezTo>
                    <a:pt x="696" y="392"/>
                    <a:pt x="777" y="354"/>
                    <a:pt x="818" y="402"/>
                  </a:cubicBezTo>
                  <a:cubicBezTo>
                    <a:pt x="832" y="426"/>
                    <a:pt x="833" y="449"/>
                    <a:pt x="815" y="472"/>
                  </a:cubicBezTo>
                  <a:cubicBezTo>
                    <a:pt x="734" y="499"/>
                    <a:pt x="656" y="582"/>
                    <a:pt x="565" y="495"/>
                  </a:cubicBezTo>
                  <a:cubicBezTo>
                    <a:pt x="542" y="450"/>
                    <a:pt x="502" y="452"/>
                    <a:pt x="459" y="452"/>
                  </a:cubicBezTo>
                  <a:cubicBezTo>
                    <a:pt x="389" y="452"/>
                    <a:pt x="319" y="452"/>
                    <a:pt x="265" y="389"/>
                  </a:cubicBezTo>
                  <a:cubicBezTo>
                    <a:pt x="232" y="350"/>
                    <a:pt x="189" y="382"/>
                    <a:pt x="149" y="386"/>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16" name="Forme libre 2615"/>
            <p:cNvSpPr>
              <a:spLocks noChangeArrowheads="1"/>
            </p:cNvSpPr>
            <p:nvPr userDrawn="1"/>
          </p:nvSpPr>
          <p:spPr bwMode="auto">
            <a:xfrm>
              <a:off x="2376488" y="4022725"/>
              <a:ext cx="347662" cy="255588"/>
            </a:xfrm>
            <a:custGeom>
              <a:avLst/>
              <a:gdLst>
                <a:gd name="T0" fmla="*/ 701 w 966"/>
                <a:gd name="T1" fmla="*/ 627 h 708"/>
                <a:gd name="T2" fmla="*/ 406 w 966"/>
                <a:gd name="T3" fmla="*/ 345 h 708"/>
                <a:gd name="T4" fmla="*/ 48 w 966"/>
                <a:gd name="T5" fmla="*/ 72 h 708"/>
                <a:gd name="T6" fmla="*/ 35 w 966"/>
                <a:gd name="T7" fmla="*/ 56 h 708"/>
                <a:gd name="T8" fmla="*/ 10 w 966"/>
                <a:gd name="T9" fmla="*/ 17 h 708"/>
                <a:gd name="T10" fmla="*/ 59 w 966"/>
                <a:gd name="T11" fmla="*/ 10 h 708"/>
                <a:gd name="T12" fmla="*/ 256 w 966"/>
                <a:gd name="T13" fmla="*/ 65 h 708"/>
                <a:gd name="T14" fmla="*/ 577 w 966"/>
                <a:gd name="T15" fmla="*/ 163 h 708"/>
                <a:gd name="T16" fmla="*/ 560 w 966"/>
                <a:gd name="T17" fmla="*/ 246 h 708"/>
                <a:gd name="T18" fmla="*/ 572 w 966"/>
                <a:gd name="T19" fmla="*/ 354 h 708"/>
                <a:gd name="T20" fmla="*/ 772 w 966"/>
                <a:gd name="T21" fmla="*/ 490 h 708"/>
                <a:gd name="T22" fmla="*/ 896 w 966"/>
                <a:gd name="T23" fmla="*/ 603 h 708"/>
                <a:gd name="T24" fmla="*/ 920 w 966"/>
                <a:gd name="T25" fmla="*/ 695 h 708"/>
                <a:gd name="T26" fmla="*/ 855 w 966"/>
                <a:gd name="T27" fmla="*/ 705 h 708"/>
                <a:gd name="T28" fmla="*/ 821 w 966"/>
                <a:gd name="T29" fmla="*/ 702 h 708"/>
                <a:gd name="T30" fmla="*/ 780 w 966"/>
                <a:gd name="T31" fmla="*/ 678 h 708"/>
                <a:gd name="T32" fmla="*/ 701 w 966"/>
                <a:gd name="T33" fmla="*/ 62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6" h="708">
                  <a:moveTo>
                    <a:pt x="701" y="627"/>
                  </a:moveTo>
                  <a:cubicBezTo>
                    <a:pt x="600" y="537"/>
                    <a:pt x="499" y="446"/>
                    <a:pt x="406" y="345"/>
                  </a:cubicBezTo>
                  <a:cubicBezTo>
                    <a:pt x="303" y="233"/>
                    <a:pt x="189" y="134"/>
                    <a:pt x="48" y="72"/>
                  </a:cubicBezTo>
                  <a:cubicBezTo>
                    <a:pt x="44" y="67"/>
                    <a:pt x="39" y="61"/>
                    <a:pt x="35" y="56"/>
                  </a:cubicBezTo>
                  <a:cubicBezTo>
                    <a:pt x="22" y="44"/>
                    <a:pt x="0" y="35"/>
                    <a:pt x="10" y="17"/>
                  </a:cubicBezTo>
                  <a:cubicBezTo>
                    <a:pt x="19" y="0"/>
                    <a:pt x="42" y="10"/>
                    <a:pt x="59" y="10"/>
                  </a:cubicBezTo>
                  <a:cubicBezTo>
                    <a:pt x="123" y="35"/>
                    <a:pt x="197" y="27"/>
                    <a:pt x="256" y="65"/>
                  </a:cubicBezTo>
                  <a:cubicBezTo>
                    <a:pt x="360" y="108"/>
                    <a:pt x="474" y="119"/>
                    <a:pt x="577" y="163"/>
                  </a:cubicBezTo>
                  <a:cubicBezTo>
                    <a:pt x="595" y="195"/>
                    <a:pt x="580" y="220"/>
                    <a:pt x="560" y="246"/>
                  </a:cubicBezTo>
                  <a:cubicBezTo>
                    <a:pt x="531" y="284"/>
                    <a:pt x="529" y="322"/>
                    <a:pt x="572" y="354"/>
                  </a:cubicBezTo>
                  <a:cubicBezTo>
                    <a:pt x="671" y="351"/>
                    <a:pt x="734" y="403"/>
                    <a:pt x="772" y="490"/>
                  </a:cubicBezTo>
                  <a:cubicBezTo>
                    <a:pt x="812" y="530"/>
                    <a:pt x="856" y="565"/>
                    <a:pt x="896" y="603"/>
                  </a:cubicBezTo>
                  <a:cubicBezTo>
                    <a:pt x="930" y="627"/>
                    <a:pt x="965" y="650"/>
                    <a:pt x="920" y="695"/>
                  </a:cubicBezTo>
                  <a:cubicBezTo>
                    <a:pt x="899" y="707"/>
                    <a:pt x="876" y="705"/>
                    <a:pt x="855" y="705"/>
                  </a:cubicBezTo>
                  <a:cubicBezTo>
                    <a:pt x="844" y="705"/>
                    <a:pt x="833" y="704"/>
                    <a:pt x="821" y="702"/>
                  </a:cubicBezTo>
                  <a:cubicBezTo>
                    <a:pt x="806" y="698"/>
                    <a:pt x="792" y="688"/>
                    <a:pt x="780" y="678"/>
                  </a:cubicBezTo>
                  <a:cubicBezTo>
                    <a:pt x="757" y="653"/>
                    <a:pt x="733" y="635"/>
                    <a:pt x="701" y="627"/>
                  </a:cubicBezTo>
                </a:path>
              </a:pathLst>
            </a:custGeom>
            <a:solidFill>
              <a:srgbClr val="EBEBE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17" name="Forme libre 2616"/>
            <p:cNvSpPr>
              <a:spLocks noChangeArrowheads="1"/>
            </p:cNvSpPr>
            <p:nvPr userDrawn="1"/>
          </p:nvSpPr>
          <p:spPr bwMode="auto">
            <a:xfrm>
              <a:off x="2130425" y="4056063"/>
              <a:ext cx="144463" cy="127000"/>
            </a:xfrm>
            <a:custGeom>
              <a:avLst/>
              <a:gdLst>
                <a:gd name="T0" fmla="*/ 221 w 403"/>
                <a:gd name="T1" fmla="*/ 5 h 353"/>
                <a:gd name="T2" fmla="*/ 365 w 403"/>
                <a:gd name="T3" fmla="*/ 75 h 353"/>
                <a:gd name="T4" fmla="*/ 278 w 403"/>
                <a:gd name="T5" fmla="*/ 129 h 353"/>
                <a:gd name="T6" fmla="*/ 206 w 403"/>
                <a:gd name="T7" fmla="*/ 162 h 353"/>
                <a:gd name="T8" fmla="*/ 192 w 403"/>
                <a:gd name="T9" fmla="*/ 202 h 353"/>
                <a:gd name="T10" fmla="*/ 228 w 403"/>
                <a:gd name="T11" fmla="*/ 223 h 353"/>
                <a:gd name="T12" fmla="*/ 351 w 403"/>
                <a:gd name="T13" fmla="*/ 225 h 353"/>
                <a:gd name="T14" fmla="*/ 400 w 403"/>
                <a:gd name="T15" fmla="*/ 268 h 353"/>
                <a:gd name="T16" fmla="*/ 357 w 403"/>
                <a:gd name="T17" fmla="*/ 313 h 353"/>
                <a:gd name="T18" fmla="*/ 246 w 403"/>
                <a:gd name="T19" fmla="*/ 327 h 353"/>
                <a:gd name="T20" fmla="*/ 142 w 403"/>
                <a:gd name="T21" fmla="*/ 329 h 353"/>
                <a:gd name="T22" fmla="*/ 27 w 403"/>
                <a:gd name="T23" fmla="*/ 292 h 353"/>
                <a:gd name="T24" fmla="*/ 61 w 403"/>
                <a:gd name="T25" fmla="*/ 168 h 353"/>
                <a:gd name="T26" fmla="*/ 107 w 403"/>
                <a:gd name="T27" fmla="*/ 121 h 353"/>
                <a:gd name="T28" fmla="*/ 107 w 403"/>
                <a:gd name="T29" fmla="*/ 121 h 353"/>
                <a:gd name="T30" fmla="*/ 221 w 403"/>
                <a:gd name="T31" fmla="*/ 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3" h="353">
                  <a:moveTo>
                    <a:pt x="221" y="5"/>
                  </a:moveTo>
                  <a:cubicBezTo>
                    <a:pt x="238" y="80"/>
                    <a:pt x="304" y="69"/>
                    <a:pt x="365" y="75"/>
                  </a:cubicBezTo>
                  <a:cubicBezTo>
                    <a:pt x="345" y="121"/>
                    <a:pt x="307" y="116"/>
                    <a:pt x="278" y="129"/>
                  </a:cubicBezTo>
                  <a:cubicBezTo>
                    <a:pt x="253" y="139"/>
                    <a:pt x="229" y="149"/>
                    <a:pt x="206" y="162"/>
                  </a:cubicBezTo>
                  <a:cubicBezTo>
                    <a:pt x="192" y="170"/>
                    <a:pt x="188" y="185"/>
                    <a:pt x="192" y="202"/>
                  </a:cubicBezTo>
                  <a:cubicBezTo>
                    <a:pt x="198" y="219"/>
                    <a:pt x="212" y="225"/>
                    <a:pt x="228" y="223"/>
                  </a:cubicBezTo>
                  <a:cubicBezTo>
                    <a:pt x="269" y="220"/>
                    <a:pt x="310" y="208"/>
                    <a:pt x="351" y="225"/>
                  </a:cubicBezTo>
                  <a:cubicBezTo>
                    <a:pt x="373" y="234"/>
                    <a:pt x="397" y="240"/>
                    <a:pt x="400" y="268"/>
                  </a:cubicBezTo>
                  <a:cubicBezTo>
                    <a:pt x="402" y="295"/>
                    <a:pt x="377" y="304"/>
                    <a:pt x="357" y="313"/>
                  </a:cubicBezTo>
                  <a:cubicBezTo>
                    <a:pt x="321" y="329"/>
                    <a:pt x="282" y="327"/>
                    <a:pt x="246" y="327"/>
                  </a:cubicBezTo>
                  <a:cubicBezTo>
                    <a:pt x="211" y="297"/>
                    <a:pt x="177" y="312"/>
                    <a:pt x="142" y="329"/>
                  </a:cubicBezTo>
                  <a:cubicBezTo>
                    <a:pt x="93" y="352"/>
                    <a:pt x="52" y="339"/>
                    <a:pt x="27" y="292"/>
                  </a:cubicBezTo>
                  <a:cubicBezTo>
                    <a:pt x="0" y="243"/>
                    <a:pt x="8" y="197"/>
                    <a:pt x="61" y="168"/>
                  </a:cubicBezTo>
                  <a:cubicBezTo>
                    <a:pt x="82" y="158"/>
                    <a:pt x="96" y="141"/>
                    <a:pt x="107" y="121"/>
                  </a:cubicBezTo>
                  <a:lnTo>
                    <a:pt x="107" y="121"/>
                  </a:lnTo>
                  <a:cubicBezTo>
                    <a:pt x="118" y="55"/>
                    <a:pt x="140" y="0"/>
                    <a:pt x="221" y="5"/>
                  </a:cubicBezTo>
                </a:path>
              </a:pathLst>
            </a:custGeom>
            <a:solidFill>
              <a:srgbClr val="26262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18" name="Forme libre 2617"/>
            <p:cNvSpPr>
              <a:spLocks noChangeArrowheads="1"/>
            </p:cNvSpPr>
            <p:nvPr userDrawn="1"/>
          </p:nvSpPr>
          <p:spPr bwMode="auto">
            <a:xfrm>
              <a:off x="2398713" y="3990975"/>
              <a:ext cx="153987" cy="68263"/>
            </a:xfrm>
            <a:custGeom>
              <a:avLst/>
              <a:gdLst>
                <a:gd name="T0" fmla="*/ 162 w 427"/>
                <a:gd name="T1" fmla="*/ 190 h 191"/>
                <a:gd name="T2" fmla="*/ 0 w 427"/>
                <a:gd name="T3" fmla="*/ 96 h 191"/>
                <a:gd name="T4" fmla="*/ 31 w 427"/>
                <a:gd name="T5" fmla="*/ 89 h 191"/>
                <a:gd name="T6" fmla="*/ 281 w 427"/>
                <a:gd name="T7" fmla="*/ 48 h 191"/>
                <a:gd name="T8" fmla="*/ 426 w 427"/>
                <a:gd name="T9" fmla="*/ 109 h 191"/>
                <a:gd name="T10" fmla="*/ 180 w 427"/>
                <a:gd name="T11" fmla="*/ 186 h 191"/>
                <a:gd name="T12" fmla="*/ 162 w 427"/>
                <a:gd name="T13" fmla="*/ 190 h 191"/>
              </a:gdLst>
              <a:ahLst/>
              <a:cxnLst>
                <a:cxn ang="0">
                  <a:pos x="T0" y="T1"/>
                </a:cxn>
                <a:cxn ang="0">
                  <a:pos x="T2" y="T3"/>
                </a:cxn>
                <a:cxn ang="0">
                  <a:pos x="T4" y="T5"/>
                </a:cxn>
                <a:cxn ang="0">
                  <a:pos x="T6" y="T7"/>
                </a:cxn>
                <a:cxn ang="0">
                  <a:pos x="T8" y="T9"/>
                </a:cxn>
                <a:cxn ang="0">
                  <a:pos x="T10" y="T11"/>
                </a:cxn>
                <a:cxn ang="0">
                  <a:pos x="T12" y="T13"/>
                </a:cxn>
              </a:cxnLst>
              <a:rect l="0" t="0" r="r" b="b"/>
              <a:pathLst>
                <a:path w="427" h="191">
                  <a:moveTo>
                    <a:pt x="162" y="190"/>
                  </a:moveTo>
                  <a:cubicBezTo>
                    <a:pt x="109" y="159"/>
                    <a:pt x="55" y="128"/>
                    <a:pt x="0" y="96"/>
                  </a:cubicBezTo>
                  <a:cubicBezTo>
                    <a:pt x="9" y="93"/>
                    <a:pt x="20" y="92"/>
                    <a:pt x="31" y="89"/>
                  </a:cubicBezTo>
                  <a:cubicBezTo>
                    <a:pt x="118" y="99"/>
                    <a:pt x="194" y="44"/>
                    <a:pt x="281" y="48"/>
                  </a:cubicBezTo>
                  <a:cubicBezTo>
                    <a:pt x="357" y="0"/>
                    <a:pt x="408" y="20"/>
                    <a:pt x="426" y="109"/>
                  </a:cubicBezTo>
                  <a:cubicBezTo>
                    <a:pt x="361" y="186"/>
                    <a:pt x="261" y="156"/>
                    <a:pt x="180" y="186"/>
                  </a:cubicBezTo>
                  <a:cubicBezTo>
                    <a:pt x="174" y="188"/>
                    <a:pt x="168" y="190"/>
                    <a:pt x="162" y="190"/>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19" name="Forme libre 2618"/>
            <p:cNvSpPr>
              <a:spLocks noChangeArrowheads="1"/>
            </p:cNvSpPr>
            <p:nvPr userDrawn="1"/>
          </p:nvSpPr>
          <p:spPr bwMode="auto">
            <a:xfrm>
              <a:off x="2211388" y="4051300"/>
              <a:ext cx="17462" cy="7938"/>
            </a:xfrm>
            <a:custGeom>
              <a:avLst/>
              <a:gdLst>
                <a:gd name="T0" fmla="*/ 46 w 47"/>
                <a:gd name="T1" fmla="*/ 0 h 21"/>
                <a:gd name="T2" fmla="*/ 0 w 47"/>
                <a:gd name="T3" fmla="*/ 20 h 21"/>
                <a:gd name="T4" fmla="*/ 46 w 47"/>
                <a:gd name="T5" fmla="*/ 0 h 21"/>
              </a:gdLst>
              <a:ahLst/>
              <a:cxnLst>
                <a:cxn ang="0">
                  <a:pos x="T0" y="T1"/>
                </a:cxn>
                <a:cxn ang="0">
                  <a:pos x="T2" y="T3"/>
                </a:cxn>
                <a:cxn ang="0">
                  <a:pos x="T4" y="T5"/>
                </a:cxn>
              </a:cxnLst>
              <a:rect l="0" t="0" r="r" b="b"/>
              <a:pathLst>
                <a:path w="47" h="21">
                  <a:moveTo>
                    <a:pt x="46" y="0"/>
                  </a:moveTo>
                  <a:cubicBezTo>
                    <a:pt x="31" y="6"/>
                    <a:pt x="16" y="14"/>
                    <a:pt x="0" y="20"/>
                  </a:cubicBezTo>
                  <a:cubicBezTo>
                    <a:pt x="16" y="14"/>
                    <a:pt x="31" y="8"/>
                    <a:pt x="46" y="0"/>
                  </a:cubicBezTo>
                </a:path>
              </a:pathLst>
            </a:custGeom>
            <a:solidFill>
              <a:srgbClr val="26262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20" name="Forme libre 2619"/>
            <p:cNvSpPr>
              <a:spLocks noChangeArrowheads="1"/>
            </p:cNvSpPr>
            <p:nvPr userDrawn="1"/>
          </p:nvSpPr>
          <p:spPr bwMode="auto">
            <a:xfrm>
              <a:off x="2128838" y="3729038"/>
              <a:ext cx="155575" cy="223837"/>
            </a:xfrm>
            <a:custGeom>
              <a:avLst/>
              <a:gdLst>
                <a:gd name="T0" fmla="*/ 411 w 430"/>
                <a:gd name="T1" fmla="*/ 458 h 620"/>
                <a:gd name="T2" fmla="*/ 295 w 430"/>
                <a:gd name="T3" fmla="*/ 542 h 620"/>
                <a:gd name="T4" fmla="*/ 273 w 430"/>
                <a:gd name="T5" fmla="*/ 619 h 620"/>
                <a:gd name="T6" fmla="*/ 133 w 430"/>
                <a:gd name="T7" fmla="*/ 513 h 620"/>
                <a:gd name="T8" fmla="*/ 14 w 430"/>
                <a:gd name="T9" fmla="*/ 364 h 620"/>
                <a:gd name="T10" fmla="*/ 0 w 430"/>
                <a:gd name="T11" fmla="*/ 344 h 620"/>
                <a:gd name="T12" fmla="*/ 0 w 430"/>
                <a:gd name="T13" fmla="*/ 344 h 620"/>
                <a:gd name="T14" fmla="*/ 59 w 430"/>
                <a:gd name="T15" fmla="*/ 42 h 620"/>
                <a:gd name="T16" fmla="*/ 78 w 430"/>
                <a:gd name="T17" fmla="*/ 15 h 620"/>
                <a:gd name="T18" fmla="*/ 108 w 430"/>
                <a:gd name="T19" fmla="*/ 1 h 620"/>
                <a:gd name="T20" fmla="*/ 142 w 430"/>
                <a:gd name="T21" fmla="*/ 4 h 620"/>
                <a:gd name="T22" fmla="*/ 180 w 430"/>
                <a:gd name="T23" fmla="*/ 32 h 620"/>
                <a:gd name="T24" fmla="*/ 195 w 430"/>
                <a:gd name="T25" fmla="*/ 56 h 620"/>
                <a:gd name="T26" fmla="*/ 209 w 430"/>
                <a:gd name="T27" fmla="*/ 79 h 620"/>
                <a:gd name="T28" fmla="*/ 221 w 430"/>
                <a:gd name="T29" fmla="*/ 101 h 620"/>
                <a:gd name="T30" fmla="*/ 235 w 430"/>
                <a:gd name="T31" fmla="*/ 120 h 620"/>
                <a:gd name="T32" fmla="*/ 247 w 430"/>
                <a:gd name="T33" fmla="*/ 139 h 620"/>
                <a:gd name="T34" fmla="*/ 258 w 430"/>
                <a:gd name="T35" fmla="*/ 158 h 620"/>
                <a:gd name="T36" fmla="*/ 269 w 430"/>
                <a:gd name="T37" fmla="*/ 177 h 620"/>
                <a:gd name="T38" fmla="*/ 279 w 430"/>
                <a:gd name="T39" fmla="*/ 199 h 620"/>
                <a:gd name="T40" fmla="*/ 292 w 430"/>
                <a:gd name="T41" fmla="*/ 220 h 620"/>
                <a:gd name="T42" fmla="*/ 302 w 430"/>
                <a:gd name="T43" fmla="*/ 258 h 620"/>
                <a:gd name="T44" fmla="*/ 403 w 430"/>
                <a:gd name="T45" fmla="*/ 385 h 620"/>
                <a:gd name="T46" fmla="*/ 411 w 430"/>
                <a:gd name="T47" fmla="*/ 458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0" h="620">
                  <a:moveTo>
                    <a:pt x="411" y="458"/>
                  </a:moveTo>
                  <a:cubicBezTo>
                    <a:pt x="366" y="478"/>
                    <a:pt x="342" y="526"/>
                    <a:pt x="295" y="542"/>
                  </a:cubicBezTo>
                  <a:cubicBezTo>
                    <a:pt x="258" y="556"/>
                    <a:pt x="263" y="588"/>
                    <a:pt x="273" y="619"/>
                  </a:cubicBezTo>
                  <a:cubicBezTo>
                    <a:pt x="208" y="610"/>
                    <a:pt x="171" y="558"/>
                    <a:pt x="133" y="513"/>
                  </a:cubicBezTo>
                  <a:cubicBezTo>
                    <a:pt x="90" y="466"/>
                    <a:pt x="53" y="414"/>
                    <a:pt x="14" y="364"/>
                  </a:cubicBezTo>
                  <a:cubicBezTo>
                    <a:pt x="11" y="356"/>
                    <a:pt x="6" y="348"/>
                    <a:pt x="0" y="344"/>
                  </a:cubicBezTo>
                  <a:lnTo>
                    <a:pt x="0" y="344"/>
                  </a:lnTo>
                  <a:cubicBezTo>
                    <a:pt x="72" y="254"/>
                    <a:pt x="59" y="145"/>
                    <a:pt x="59" y="42"/>
                  </a:cubicBezTo>
                  <a:cubicBezTo>
                    <a:pt x="64" y="32"/>
                    <a:pt x="70" y="23"/>
                    <a:pt x="78" y="15"/>
                  </a:cubicBezTo>
                  <a:cubicBezTo>
                    <a:pt x="87" y="9"/>
                    <a:pt x="98" y="4"/>
                    <a:pt x="108" y="1"/>
                  </a:cubicBezTo>
                  <a:cubicBezTo>
                    <a:pt x="119" y="0"/>
                    <a:pt x="131" y="1"/>
                    <a:pt x="142" y="4"/>
                  </a:cubicBezTo>
                  <a:cubicBezTo>
                    <a:pt x="157" y="10"/>
                    <a:pt x="169" y="20"/>
                    <a:pt x="180" y="32"/>
                  </a:cubicBezTo>
                  <a:cubicBezTo>
                    <a:pt x="185" y="39"/>
                    <a:pt x="191" y="47"/>
                    <a:pt x="195" y="56"/>
                  </a:cubicBezTo>
                  <a:cubicBezTo>
                    <a:pt x="200" y="64"/>
                    <a:pt x="204" y="71"/>
                    <a:pt x="209" y="79"/>
                  </a:cubicBezTo>
                  <a:cubicBezTo>
                    <a:pt x="214" y="85"/>
                    <a:pt x="218" y="93"/>
                    <a:pt x="221" y="101"/>
                  </a:cubicBezTo>
                  <a:cubicBezTo>
                    <a:pt x="226" y="107"/>
                    <a:pt x="230" y="113"/>
                    <a:pt x="235" y="120"/>
                  </a:cubicBezTo>
                  <a:cubicBezTo>
                    <a:pt x="240" y="126"/>
                    <a:pt x="244" y="133"/>
                    <a:pt x="247" y="139"/>
                  </a:cubicBezTo>
                  <a:cubicBezTo>
                    <a:pt x="252" y="144"/>
                    <a:pt x="255" y="152"/>
                    <a:pt x="258" y="158"/>
                  </a:cubicBezTo>
                  <a:cubicBezTo>
                    <a:pt x="261" y="165"/>
                    <a:pt x="266" y="171"/>
                    <a:pt x="269" y="177"/>
                  </a:cubicBezTo>
                  <a:cubicBezTo>
                    <a:pt x="272" y="185"/>
                    <a:pt x="276" y="192"/>
                    <a:pt x="279" y="199"/>
                  </a:cubicBezTo>
                  <a:cubicBezTo>
                    <a:pt x="282" y="207"/>
                    <a:pt x="287" y="214"/>
                    <a:pt x="292" y="220"/>
                  </a:cubicBezTo>
                  <a:cubicBezTo>
                    <a:pt x="298" y="232"/>
                    <a:pt x="302" y="245"/>
                    <a:pt x="302" y="258"/>
                  </a:cubicBezTo>
                  <a:cubicBezTo>
                    <a:pt x="316" y="316"/>
                    <a:pt x="372" y="341"/>
                    <a:pt x="403" y="385"/>
                  </a:cubicBezTo>
                  <a:cubicBezTo>
                    <a:pt x="418" y="406"/>
                    <a:pt x="429" y="431"/>
                    <a:pt x="411" y="458"/>
                  </a:cubicBezTo>
                </a:path>
              </a:pathLst>
            </a:custGeom>
            <a:solidFill>
              <a:srgbClr val="78787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21" name="Forme libre 2620"/>
            <p:cNvSpPr>
              <a:spLocks noChangeArrowheads="1"/>
            </p:cNvSpPr>
            <p:nvPr userDrawn="1"/>
          </p:nvSpPr>
          <p:spPr bwMode="auto">
            <a:xfrm>
              <a:off x="2019300" y="3590925"/>
              <a:ext cx="152400" cy="155575"/>
            </a:xfrm>
            <a:custGeom>
              <a:avLst/>
              <a:gdLst>
                <a:gd name="T0" fmla="*/ 139 w 424"/>
                <a:gd name="T1" fmla="*/ 411 h 430"/>
                <a:gd name="T2" fmla="*/ 0 w 424"/>
                <a:gd name="T3" fmla="*/ 49 h 430"/>
                <a:gd name="T4" fmla="*/ 191 w 424"/>
                <a:gd name="T5" fmla="*/ 14 h 430"/>
                <a:gd name="T6" fmla="*/ 250 w 424"/>
                <a:gd name="T7" fmla="*/ 43 h 430"/>
                <a:gd name="T8" fmla="*/ 334 w 424"/>
                <a:gd name="T9" fmla="*/ 102 h 430"/>
                <a:gd name="T10" fmla="*/ 403 w 424"/>
                <a:gd name="T11" fmla="*/ 203 h 430"/>
                <a:gd name="T12" fmla="*/ 421 w 424"/>
                <a:gd name="T13" fmla="*/ 348 h 430"/>
                <a:gd name="T14" fmla="*/ 418 w 424"/>
                <a:gd name="T15" fmla="*/ 380 h 430"/>
                <a:gd name="T16" fmla="*/ 397 w 424"/>
                <a:gd name="T17" fmla="*/ 406 h 430"/>
                <a:gd name="T18" fmla="*/ 398 w 424"/>
                <a:gd name="T19" fmla="*/ 406 h 430"/>
                <a:gd name="T20" fmla="*/ 308 w 424"/>
                <a:gd name="T21" fmla="*/ 385 h 430"/>
                <a:gd name="T22" fmla="*/ 168 w 424"/>
                <a:gd name="T23" fmla="*/ 399 h 430"/>
                <a:gd name="T24" fmla="*/ 139 w 424"/>
                <a:gd name="T25" fmla="*/ 41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4" h="430">
                  <a:moveTo>
                    <a:pt x="139" y="411"/>
                  </a:moveTo>
                  <a:cubicBezTo>
                    <a:pt x="76" y="298"/>
                    <a:pt x="38" y="176"/>
                    <a:pt x="0" y="49"/>
                  </a:cubicBezTo>
                  <a:cubicBezTo>
                    <a:pt x="64" y="14"/>
                    <a:pt x="131" y="35"/>
                    <a:pt x="191" y="14"/>
                  </a:cubicBezTo>
                  <a:cubicBezTo>
                    <a:pt x="223" y="0"/>
                    <a:pt x="240" y="20"/>
                    <a:pt x="250" y="43"/>
                  </a:cubicBezTo>
                  <a:cubicBezTo>
                    <a:pt x="267" y="81"/>
                    <a:pt x="298" y="95"/>
                    <a:pt x="334" y="102"/>
                  </a:cubicBezTo>
                  <a:cubicBezTo>
                    <a:pt x="371" y="127"/>
                    <a:pt x="394" y="160"/>
                    <a:pt x="403" y="203"/>
                  </a:cubicBezTo>
                  <a:cubicBezTo>
                    <a:pt x="400" y="252"/>
                    <a:pt x="400" y="302"/>
                    <a:pt x="421" y="348"/>
                  </a:cubicBezTo>
                  <a:cubicBezTo>
                    <a:pt x="423" y="359"/>
                    <a:pt x="421" y="370"/>
                    <a:pt x="418" y="380"/>
                  </a:cubicBezTo>
                  <a:cubicBezTo>
                    <a:pt x="412" y="389"/>
                    <a:pt x="405" y="397"/>
                    <a:pt x="397" y="406"/>
                  </a:cubicBezTo>
                  <a:lnTo>
                    <a:pt x="398" y="406"/>
                  </a:lnTo>
                  <a:cubicBezTo>
                    <a:pt x="362" y="429"/>
                    <a:pt x="336" y="405"/>
                    <a:pt x="308" y="385"/>
                  </a:cubicBezTo>
                  <a:cubicBezTo>
                    <a:pt x="218" y="301"/>
                    <a:pt x="218" y="301"/>
                    <a:pt x="168" y="399"/>
                  </a:cubicBezTo>
                  <a:cubicBezTo>
                    <a:pt x="159" y="405"/>
                    <a:pt x="150" y="409"/>
                    <a:pt x="139" y="411"/>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22" name="Forme libre 2621"/>
            <p:cNvSpPr>
              <a:spLocks noChangeArrowheads="1"/>
            </p:cNvSpPr>
            <p:nvPr userDrawn="1"/>
          </p:nvSpPr>
          <p:spPr bwMode="auto">
            <a:xfrm>
              <a:off x="2087563" y="3721100"/>
              <a:ext cx="109537" cy="131763"/>
            </a:xfrm>
            <a:custGeom>
              <a:avLst/>
              <a:gdLst>
                <a:gd name="T0" fmla="*/ 136 w 304"/>
                <a:gd name="T1" fmla="*/ 0 h 367"/>
                <a:gd name="T2" fmla="*/ 205 w 304"/>
                <a:gd name="T3" fmla="*/ 46 h 367"/>
                <a:gd name="T4" fmla="*/ 268 w 304"/>
                <a:gd name="T5" fmla="*/ 225 h 367"/>
                <a:gd name="T6" fmla="*/ 249 w 304"/>
                <a:gd name="T7" fmla="*/ 317 h 367"/>
                <a:gd name="T8" fmla="*/ 112 w 304"/>
                <a:gd name="T9" fmla="*/ 366 h 367"/>
                <a:gd name="T10" fmla="*/ 0 w 304"/>
                <a:gd name="T11" fmla="*/ 180 h 367"/>
                <a:gd name="T12" fmla="*/ 103 w 304"/>
                <a:gd name="T13" fmla="*/ 5 h 367"/>
                <a:gd name="T14" fmla="*/ 136 w 304"/>
                <a:gd name="T15" fmla="*/ 0 h 3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4" h="367">
                  <a:moveTo>
                    <a:pt x="136" y="0"/>
                  </a:moveTo>
                  <a:cubicBezTo>
                    <a:pt x="159" y="16"/>
                    <a:pt x="182" y="31"/>
                    <a:pt x="205" y="46"/>
                  </a:cubicBezTo>
                  <a:cubicBezTo>
                    <a:pt x="206" y="113"/>
                    <a:pt x="225" y="173"/>
                    <a:pt x="268" y="225"/>
                  </a:cubicBezTo>
                  <a:cubicBezTo>
                    <a:pt x="303" y="267"/>
                    <a:pt x="283" y="289"/>
                    <a:pt x="249" y="317"/>
                  </a:cubicBezTo>
                  <a:cubicBezTo>
                    <a:pt x="208" y="351"/>
                    <a:pt x="153" y="337"/>
                    <a:pt x="112" y="366"/>
                  </a:cubicBezTo>
                  <a:cubicBezTo>
                    <a:pt x="52" y="317"/>
                    <a:pt x="31" y="245"/>
                    <a:pt x="0" y="180"/>
                  </a:cubicBezTo>
                  <a:cubicBezTo>
                    <a:pt x="5" y="104"/>
                    <a:pt x="45" y="49"/>
                    <a:pt x="103" y="5"/>
                  </a:cubicBezTo>
                  <a:cubicBezTo>
                    <a:pt x="115" y="0"/>
                    <a:pt x="126" y="0"/>
                    <a:pt x="136" y="0"/>
                  </a:cubicBezTo>
                </a:path>
              </a:pathLst>
            </a:custGeom>
            <a:solidFill>
              <a:srgbClr val="E3E3E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23" name="Forme libre 2622"/>
            <p:cNvSpPr>
              <a:spLocks noChangeArrowheads="1"/>
            </p:cNvSpPr>
            <p:nvPr userDrawn="1"/>
          </p:nvSpPr>
          <p:spPr bwMode="auto">
            <a:xfrm>
              <a:off x="2003425" y="3462338"/>
              <a:ext cx="219075" cy="127000"/>
            </a:xfrm>
            <a:custGeom>
              <a:avLst/>
              <a:gdLst>
                <a:gd name="T0" fmla="*/ 600 w 607"/>
                <a:gd name="T1" fmla="*/ 55 h 354"/>
                <a:gd name="T2" fmla="*/ 590 w 607"/>
                <a:gd name="T3" fmla="*/ 76 h 354"/>
                <a:gd name="T4" fmla="*/ 396 w 607"/>
                <a:gd name="T5" fmla="*/ 202 h 354"/>
                <a:gd name="T6" fmla="*/ 347 w 607"/>
                <a:gd name="T7" fmla="*/ 226 h 354"/>
                <a:gd name="T8" fmla="*/ 312 w 607"/>
                <a:gd name="T9" fmla="*/ 244 h 354"/>
                <a:gd name="T10" fmla="*/ 208 w 607"/>
                <a:gd name="T11" fmla="*/ 302 h 354"/>
                <a:gd name="T12" fmla="*/ 52 w 607"/>
                <a:gd name="T13" fmla="*/ 309 h 354"/>
                <a:gd name="T14" fmla="*/ 6 w 607"/>
                <a:gd name="T15" fmla="*/ 286 h 354"/>
                <a:gd name="T16" fmla="*/ 17 w 607"/>
                <a:gd name="T17" fmla="*/ 234 h 354"/>
                <a:gd name="T18" fmla="*/ 157 w 607"/>
                <a:gd name="T19" fmla="*/ 144 h 354"/>
                <a:gd name="T20" fmla="*/ 182 w 607"/>
                <a:gd name="T21" fmla="*/ 127 h 354"/>
                <a:gd name="T22" fmla="*/ 376 w 607"/>
                <a:gd name="T23" fmla="*/ 37 h 354"/>
                <a:gd name="T24" fmla="*/ 422 w 607"/>
                <a:gd name="T25" fmla="*/ 23 h 354"/>
                <a:gd name="T26" fmla="*/ 550 w 607"/>
                <a:gd name="T27" fmla="*/ 0 h 354"/>
                <a:gd name="T28" fmla="*/ 582 w 607"/>
                <a:gd name="T29" fmla="*/ 11 h 354"/>
                <a:gd name="T30" fmla="*/ 600 w 607"/>
                <a:gd name="T31" fmla="*/ 55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7" h="354">
                  <a:moveTo>
                    <a:pt x="600" y="55"/>
                  </a:moveTo>
                  <a:cubicBezTo>
                    <a:pt x="597" y="63"/>
                    <a:pt x="593" y="70"/>
                    <a:pt x="590" y="76"/>
                  </a:cubicBezTo>
                  <a:cubicBezTo>
                    <a:pt x="556" y="165"/>
                    <a:pt x="458" y="157"/>
                    <a:pt x="396" y="202"/>
                  </a:cubicBezTo>
                  <a:cubicBezTo>
                    <a:pt x="380" y="212"/>
                    <a:pt x="365" y="222"/>
                    <a:pt x="347" y="226"/>
                  </a:cubicBezTo>
                  <a:cubicBezTo>
                    <a:pt x="335" y="231"/>
                    <a:pt x="321" y="235"/>
                    <a:pt x="312" y="244"/>
                  </a:cubicBezTo>
                  <a:cubicBezTo>
                    <a:pt x="287" y="281"/>
                    <a:pt x="281" y="353"/>
                    <a:pt x="208" y="302"/>
                  </a:cubicBezTo>
                  <a:cubicBezTo>
                    <a:pt x="156" y="283"/>
                    <a:pt x="104" y="312"/>
                    <a:pt x="52" y="309"/>
                  </a:cubicBezTo>
                  <a:cubicBezTo>
                    <a:pt x="34" y="307"/>
                    <a:pt x="14" y="309"/>
                    <a:pt x="6" y="286"/>
                  </a:cubicBezTo>
                  <a:cubicBezTo>
                    <a:pt x="0" y="266"/>
                    <a:pt x="5" y="249"/>
                    <a:pt x="17" y="234"/>
                  </a:cubicBezTo>
                  <a:cubicBezTo>
                    <a:pt x="55" y="189"/>
                    <a:pt x="113" y="177"/>
                    <a:pt x="157" y="144"/>
                  </a:cubicBezTo>
                  <a:cubicBezTo>
                    <a:pt x="165" y="138"/>
                    <a:pt x="173" y="131"/>
                    <a:pt x="182" y="127"/>
                  </a:cubicBezTo>
                  <a:cubicBezTo>
                    <a:pt x="235" y="72"/>
                    <a:pt x="313" y="70"/>
                    <a:pt x="376" y="37"/>
                  </a:cubicBezTo>
                  <a:cubicBezTo>
                    <a:pt x="391" y="31"/>
                    <a:pt x="405" y="23"/>
                    <a:pt x="422" y="23"/>
                  </a:cubicBezTo>
                  <a:cubicBezTo>
                    <a:pt x="466" y="21"/>
                    <a:pt x="507" y="3"/>
                    <a:pt x="550" y="0"/>
                  </a:cubicBezTo>
                  <a:cubicBezTo>
                    <a:pt x="561" y="2"/>
                    <a:pt x="571" y="5"/>
                    <a:pt x="582" y="11"/>
                  </a:cubicBezTo>
                  <a:cubicBezTo>
                    <a:pt x="599" y="23"/>
                    <a:pt x="606" y="37"/>
                    <a:pt x="600" y="55"/>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24" name="Forme libre 2623"/>
            <p:cNvSpPr>
              <a:spLocks noChangeArrowheads="1"/>
            </p:cNvSpPr>
            <p:nvPr userDrawn="1"/>
          </p:nvSpPr>
          <p:spPr bwMode="auto">
            <a:xfrm>
              <a:off x="2081213" y="3495675"/>
              <a:ext cx="146050" cy="146050"/>
            </a:xfrm>
            <a:custGeom>
              <a:avLst/>
              <a:gdLst>
                <a:gd name="T0" fmla="*/ 107 w 406"/>
                <a:gd name="T1" fmla="*/ 93 h 404"/>
                <a:gd name="T2" fmla="*/ 159 w 406"/>
                <a:gd name="T3" fmla="*/ 78 h 404"/>
                <a:gd name="T4" fmla="*/ 347 w 406"/>
                <a:gd name="T5" fmla="*/ 15 h 404"/>
                <a:gd name="T6" fmla="*/ 405 w 406"/>
                <a:gd name="T7" fmla="*/ 64 h 404"/>
                <a:gd name="T8" fmla="*/ 352 w 406"/>
                <a:gd name="T9" fmla="*/ 136 h 404"/>
                <a:gd name="T10" fmla="*/ 306 w 406"/>
                <a:gd name="T11" fmla="*/ 156 h 404"/>
                <a:gd name="T12" fmla="*/ 277 w 406"/>
                <a:gd name="T13" fmla="*/ 165 h 404"/>
                <a:gd name="T14" fmla="*/ 199 w 406"/>
                <a:gd name="T15" fmla="*/ 241 h 404"/>
                <a:gd name="T16" fmla="*/ 181 w 406"/>
                <a:gd name="T17" fmla="*/ 346 h 404"/>
                <a:gd name="T18" fmla="*/ 132 w 406"/>
                <a:gd name="T19" fmla="*/ 389 h 404"/>
                <a:gd name="T20" fmla="*/ 68 w 406"/>
                <a:gd name="T21" fmla="*/ 366 h 404"/>
                <a:gd name="T22" fmla="*/ 22 w 406"/>
                <a:gd name="T23" fmla="*/ 278 h 404"/>
                <a:gd name="T24" fmla="*/ 0 w 406"/>
                <a:gd name="T25" fmla="*/ 209 h 404"/>
                <a:gd name="T26" fmla="*/ 43 w 406"/>
                <a:gd name="T27" fmla="*/ 165 h 404"/>
                <a:gd name="T28" fmla="*/ 94 w 406"/>
                <a:gd name="T29" fmla="*/ 96 h 404"/>
                <a:gd name="T30" fmla="*/ 103 w 406"/>
                <a:gd name="T31" fmla="*/ 88 h 404"/>
                <a:gd name="T32" fmla="*/ 107 w 406"/>
                <a:gd name="T33" fmla="*/ 93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6" h="404">
                  <a:moveTo>
                    <a:pt x="107" y="93"/>
                  </a:moveTo>
                  <a:cubicBezTo>
                    <a:pt x="127" y="94"/>
                    <a:pt x="144" y="88"/>
                    <a:pt x="159" y="78"/>
                  </a:cubicBezTo>
                  <a:cubicBezTo>
                    <a:pt x="211" y="26"/>
                    <a:pt x="286" y="44"/>
                    <a:pt x="347" y="15"/>
                  </a:cubicBezTo>
                  <a:cubicBezTo>
                    <a:pt x="381" y="0"/>
                    <a:pt x="401" y="30"/>
                    <a:pt x="405" y="64"/>
                  </a:cubicBezTo>
                  <a:cubicBezTo>
                    <a:pt x="402" y="99"/>
                    <a:pt x="376" y="117"/>
                    <a:pt x="352" y="136"/>
                  </a:cubicBezTo>
                  <a:cubicBezTo>
                    <a:pt x="338" y="146"/>
                    <a:pt x="323" y="154"/>
                    <a:pt x="306" y="156"/>
                  </a:cubicBezTo>
                  <a:cubicBezTo>
                    <a:pt x="297" y="159"/>
                    <a:pt x="286" y="162"/>
                    <a:pt x="277" y="165"/>
                  </a:cubicBezTo>
                  <a:cubicBezTo>
                    <a:pt x="239" y="178"/>
                    <a:pt x="211" y="201"/>
                    <a:pt x="199" y="241"/>
                  </a:cubicBezTo>
                  <a:cubicBezTo>
                    <a:pt x="188" y="276"/>
                    <a:pt x="190" y="313"/>
                    <a:pt x="181" y="346"/>
                  </a:cubicBezTo>
                  <a:cubicBezTo>
                    <a:pt x="172" y="369"/>
                    <a:pt x="156" y="383"/>
                    <a:pt x="132" y="389"/>
                  </a:cubicBezTo>
                  <a:cubicBezTo>
                    <a:pt x="103" y="403"/>
                    <a:pt x="82" y="393"/>
                    <a:pt x="68" y="366"/>
                  </a:cubicBezTo>
                  <a:cubicBezTo>
                    <a:pt x="53" y="335"/>
                    <a:pt x="37" y="307"/>
                    <a:pt x="22" y="278"/>
                  </a:cubicBezTo>
                  <a:cubicBezTo>
                    <a:pt x="14" y="255"/>
                    <a:pt x="8" y="232"/>
                    <a:pt x="0" y="209"/>
                  </a:cubicBezTo>
                  <a:cubicBezTo>
                    <a:pt x="22" y="201"/>
                    <a:pt x="42" y="189"/>
                    <a:pt x="43" y="165"/>
                  </a:cubicBezTo>
                  <a:cubicBezTo>
                    <a:pt x="46" y="131"/>
                    <a:pt x="68" y="113"/>
                    <a:pt x="94" y="96"/>
                  </a:cubicBezTo>
                  <a:lnTo>
                    <a:pt x="103" y="88"/>
                  </a:lnTo>
                  <a:lnTo>
                    <a:pt x="107" y="93"/>
                  </a:lnTo>
                </a:path>
              </a:pathLst>
            </a:custGeom>
            <a:solidFill>
              <a:srgbClr val="F1F1F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25" name="Forme libre 2624"/>
            <p:cNvSpPr>
              <a:spLocks noChangeArrowheads="1"/>
            </p:cNvSpPr>
            <p:nvPr userDrawn="1"/>
          </p:nvSpPr>
          <p:spPr bwMode="auto">
            <a:xfrm>
              <a:off x="1981200" y="3382963"/>
              <a:ext cx="101600" cy="106362"/>
            </a:xfrm>
            <a:custGeom>
              <a:avLst/>
              <a:gdLst>
                <a:gd name="T0" fmla="*/ 0 w 283"/>
                <a:gd name="T1" fmla="*/ 203 h 297"/>
                <a:gd name="T2" fmla="*/ 157 w 283"/>
                <a:gd name="T3" fmla="*/ 215 h 297"/>
                <a:gd name="T4" fmla="*/ 67 w 283"/>
                <a:gd name="T5" fmla="*/ 146 h 297"/>
                <a:gd name="T6" fmla="*/ 161 w 283"/>
                <a:gd name="T7" fmla="*/ 0 h 297"/>
                <a:gd name="T8" fmla="*/ 226 w 283"/>
                <a:gd name="T9" fmla="*/ 116 h 297"/>
                <a:gd name="T10" fmla="*/ 282 w 283"/>
                <a:gd name="T11" fmla="*/ 230 h 297"/>
                <a:gd name="T12" fmla="*/ 248 w 283"/>
                <a:gd name="T13" fmla="*/ 296 h 297"/>
                <a:gd name="T14" fmla="*/ 108 w 283"/>
                <a:gd name="T15" fmla="*/ 290 h 297"/>
                <a:gd name="T16" fmla="*/ 0 w 283"/>
                <a:gd name="T17" fmla="*/ 203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3" h="297">
                  <a:moveTo>
                    <a:pt x="0" y="203"/>
                  </a:moveTo>
                  <a:cubicBezTo>
                    <a:pt x="48" y="252"/>
                    <a:pt x="100" y="262"/>
                    <a:pt x="157" y="215"/>
                  </a:cubicBezTo>
                  <a:cubicBezTo>
                    <a:pt x="148" y="160"/>
                    <a:pt x="82" y="198"/>
                    <a:pt x="67" y="146"/>
                  </a:cubicBezTo>
                  <a:cubicBezTo>
                    <a:pt x="129" y="120"/>
                    <a:pt x="140" y="56"/>
                    <a:pt x="161" y="0"/>
                  </a:cubicBezTo>
                  <a:cubicBezTo>
                    <a:pt x="219" y="20"/>
                    <a:pt x="192" y="84"/>
                    <a:pt x="226" y="116"/>
                  </a:cubicBezTo>
                  <a:cubicBezTo>
                    <a:pt x="271" y="142"/>
                    <a:pt x="276" y="186"/>
                    <a:pt x="282" y="230"/>
                  </a:cubicBezTo>
                  <a:cubicBezTo>
                    <a:pt x="282" y="258"/>
                    <a:pt x="276" y="282"/>
                    <a:pt x="248" y="296"/>
                  </a:cubicBezTo>
                  <a:cubicBezTo>
                    <a:pt x="203" y="267"/>
                    <a:pt x="155" y="287"/>
                    <a:pt x="108" y="290"/>
                  </a:cubicBezTo>
                  <a:cubicBezTo>
                    <a:pt x="32" y="296"/>
                    <a:pt x="22" y="287"/>
                    <a:pt x="0" y="203"/>
                  </a:cubicBezTo>
                </a:path>
              </a:pathLst>
            </a:custGeom>
            <a:solidFill>
              <a:srgbClr val="A2A2A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26" name="Forme libre 2625"/>
            <p:cNvSpPr>
              <a:spLocks noChangeArrowheads="1"/>
            </p:cNvSpPr>
            <p:nvPr userDrawn="1"/>
          </p:nvSpPr>
          <p:spPr bwMode="auto">
            <a:xfrm>
              <a:off x="2066925" y="3455988"/>
              <a:ext cx="80963" cy="79375"/>
            </a:xfrm>
            <a:custGeom>
              <a:avLst/>
              <a:gdLst>
                <a:gd name="T0" fmla="*/ 10 w 227"/>
                <a:gd name="T1" fmla="*/ 97 h 219"/>
                <a:gd name="T2" fmla="*/ 14 w 227"/>
                <a:gd name="T3" fmla="*/ 27 h 219"/>
                <a:gd name="T4" fmla="*/ 156 w 227"/>
                <a:gd name="T5" fmla="*/ 17 h 219"/>
                <a:gd name="T6" fmla="*/ 220 w 227"/>
                <a:gd name="T7" fmla="*/ 99 h 219"/>
                <a:gd name="T8" fmla="*/ 146 w 227"/>
                <a:gd name="T9" fmla="*/ 128 h 219"/>
                <a:gd name="T10" fmla="*/ 43 w 227"/>
                <a:gd name="T11" fmla="*/ 218 h 219"/>
                <a:gd name="T12" fmla="*/ 9 w 227"/>
                <a:gd name="T13" fmla="*/ 165 h 219"/>
                <a:gd name="T14" fmla="*/ 12 w 227"/>
                <a:gd name="T15" fmla="*/ 119 h 219"/>
                <a:gd name="T16" fmla="*/ 10 w 227"/>
                <a:gd name="T17" fmla="*/ 9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219">
                  <a:moveTo>
                    <a:pt x="10" y="97"/>
                  </a:moveTo>
                  <a:cubicBezTo>
                    <a:pt x="12" y="75"/>
                    <a:pt x="12" y="50"/>
                    <a:pt x="14" y="27"/>
                  </a:cubicBezTo>
                  <a:cubicBezTo>
                    <a:pt x="58" y="0"/>
                    <a:pt x="108" y="18"/>
                    <a:pt x="156" y="17"/>
                  </a:cubicBezTo>
                  <a:cubicBezTo>
                    <a:pt x="207" y="15"/>
                    <a:pt x="226" y="50"/>
                    <a:pt x="220" y="99"/>
                  </a:cubicBezTo>
                  <a:cubicBezTo>
                    <a:pt x="195" y="108"/>
                    <a:pt x="171" y="119"/>
                    <a:pt x="146" y="128"/>
                  </a:cubicBezTo>
                  <a:cubicBezTo>
                    <a:pt x="82" y="151"/>
                    <a:pt x="82" y="151"/>
                    <a:pt x="43" y="218"/>
                  </a:cubicBezTo>
                  <a:cubicBezTo>
                    <a:pt x="15" y="210"/>
                    <a:pt x="17" y="185"/>
                    <a:pt x="9" y="165"/>
                  </a:cubicBezTo>
                  <a:cubicBezTo>
                    <a:pt x="0" y="149"/>
                    <a:pt x="0" y="134"/>
                    <a:pt x="12" y="119"/>
                  </a:cubicBezTo>
                  <a:cubicBezTo>
                    <a:pt x="10" y="110"/>
                    <a:pt x="10" y="104"/>
                    <a:pt x="10" y="97"/>
                  </a:cubicBezTo>
                </a:path>
              </a:pathLst>
            </a:custGeom>
            <a:solidFill>
              <a:srgbClr val="68686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27" name="Forme libre 2626"/>
            <p:cNvSpPr>
              <a:spLocks noChangeArrowheads="1"/>
            </p:cNvSpPr>
            <p:nvPr userDrawn="1"/>
          </p:nvSpPr>
          <p:spPr bwMode="auto">
            <a:xfrm>
              <a:off x="2068513" y="3711575"/>
              <a:ext cx="68262" cy="74613"/>
            </a:xfrm>
            <a:custGeom>
              <a:avLst/>
              <a:gdLst>
                <a:gd name="T0" fmla="*/ 187 w 188"/>
                <a:gd name="T1" fmla="*/ 46 h 208"/>
                <a:gd name="T2" fmla="*/ 55 w 188"/>
                <a:gd name="T3" fmla="*/ 204 h 208"/>
                <a:gd name="T4" fmla="*/ 55 w 188"/>
                <a:gd name="T5" fmla="*/ 207 h 208"/>
                <a:gd name="T6" fmla="*/ 31 w 188"/>
                <a:gd name="T7" fmla="*/ 160 h 208"/>
                <a:gd name="T8" fmla="*/ 0 w 188"/>
                <a:gd name="T9" fmla="*/ 75 h 208"/>
                <a:gd name="T10" fmla="*/ 14 w 188"/>
                <a:gd name="T11" fmla="*/ 64 h 208"/>
                <a:gd name="T12" fmla="*/ 187 w 188"/>
                <a:gd name="T13" fmla="*/ 46 h 208"/>
              </a:gdLst>
              <a:ahLst/>
              <a:cxnLst>
                <a:cxn ang="0">
                  <a:pos x="T0" y="T1"/>
                </a:cxn>
                <a:cxn ang="0">
                  <a:pos x="T2" y="T3"/>
                </a:cxn>
                <a:cxn ang="0">
                  <a:pos x="T4" y="T5"/>
                </a:cxn>
                <a:cxn ang="0">
                  <a:pos x="T6" y="T7"/>
                </a:cxn>
                <a:cxn ang="0">
                  <a:pos x="T8" y="T9"/>
                </a:cxn>
                <a:cxn ang="0">
                  <a:pos x="T10" y="T11"/>
                </a:cxn>
                <a:cxn ang="0">
                  <a:pos x="T12" y="T13"/>
                </a:cxn>
              </a:cxnLst>
              <a:rect l="0" t="0" r="r" b="b"/>
              <a:pathLst>
                <a:path w="188" h="208">
                  <a:moveTo>
                    <a:pt x="187" y="46"/>
                  </a:moveTo>
                  <a:cubicBezTo>
                    <a:pt x="165" y="116"/>
                    <a:pt x="86" y="139"/>
                    <a:pt x="55" y="204"/>
                  </a:cubicBezTo>
                  <a:lnTo>
                    <a:pt x="55" y="207"/>
                  </a:lnTo>
                  <a:cubicBezTo>
                    <a:pt x="39" y="196"/>
                    <a:pt x="45" y="174"/>
                    <a:pt x="31" y="160"/>
                  </a:cubicBezTo>
                  <a:cubicBezTo>
                    <a:pt x="20" y="131"/>
                    <a:pt x="11" y="104"/>
                    <a:pt x="0" y="75"/>
                  </a:cubicBezTo>
                  <a:cubicBezTo>
                    <a:pt x="5" y="72"/>
                    <a:pt x="10" y="69"/>
                    <a:pt x="14" y="64"/>
                  </a:cubicBezTo>
                  <a:cubicBezTo>
                    <a:pt x="71" y="40"/>
                    <a:pt x="124" y="0"/>
                    <a:pt x="187" y="46"/>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28" name="Forme libre 2627"/>
            <p:cNvSpPr>
              <a:spLocks noChangeArrowheads="1"/>
            </p:cNvSpPr>
            <p:nvPr userDrawn="1"/>
          </p:nvSpPr>
          <p:spPr bwMode="auto">
            <a:xfrm>
              <a:off x="2062163" y="3497263"/>
              <a:ext cx="7937" cy="17462"/>
            </a:xfrm>
            <a:custGeom>
              <a:avLst/>
              <a:gdLst>
                <a:gd name="T0" fmla="*/ 22 w 23"/>
                <a:gd name="T1" fmla="*/ 0 h 47"/>
                <a:gd name="T2" fmla="*/ 21 w 23"/>
                <a:gd name="T3" fmla="*/ 46 h 47"/>
                <a:gd name="T4" fmla="*/ 0 w 23"/>
                <a:gd name="T5" fmla="*/ 46 h 47"/>
                <a:gd name="T6" fmla="*/ 22 w 23"/>
                <a:gd name="T7" fmla="*/ 0 h 47"/>
              </a:gdLst>
              <a:ahLst/>
              <a:cxnLst>
                <a:cxn ang="0">
                  <a:pos x="T0" y="T1"/>
                </a:cxn>
                <a:cxn ang="0">
                  <a:pos x="T2" y="T3"/>
                </a:cxn>
                <a:cxn ang="0">
                  <a:pos x="T4" y="T5"/>
                </a:cxn>
                <a:cxn ang="0">
                  <a:pos x="T6" y="T7"/>
                </a:cxn>
              </a:cxnLst>
              <a:rect l="0" t="0" r="r" b="b"/>
              <a:pathLst>
                <a:path w="23" h="47">
                  <a:moveTo>
                    <a:pt x="22" y="0"/>
                  </a:moveTo>
                  <a:cubicBezTo>
                    <a:pt x="22" y="16"/>
                    <a:pt x="21" y="31"/>
                    <a:pt x="21" y="46"/>
                  </a:cubicBezTo>
                  <a:cubicBezTo>
                    <a:pt x="13" y="46"/>
                    <a:pt x="7" y="46"/>
                    <a:pt x="0" y="46"/>
                  </a:cubicBezTo>
                  <a:cubicBezTo>
                    <a:pt x="7" y="31"/>
                    <a:pt x="15" y="16"/>
                    <a:pt x="22" y="0"/>
                  </a:cubicBezTo>
                </a:path>
              </a:pathLst>
            </a:custGeom>
            <a:solidFill>
              <a:srgbClr val="A2A2A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29" name="Forme libre 2628"/>
            <p:cNvSpPr>
              <a:spLocks noChangeArrowheads="1"/>
            </p:cNvSpPr>
            <p:nvPr userDrawn="1"/>
          </p:nvSpPr>
          <p:spPr bwMode="auto">
            <a:xfrm>
              <a:off x="2079625" y="3770313"/>
              <a:ext cx="9525" cy="17462"/>
            </a:xfrm>
            <a:custGeom>
              <a:avLst/>
              <a:gdLst>
                <a:gd name="T0" fmla="*/ 0 w 25"/>
                <a:gd name="T1" fmla="*/ 0 h 48"/>
                <a:gd name="T2" fmla="*/ 24 w 25"/>
                <a:gd name="T3" fmla="*/ 47 h 48"/>
                <a:gd name="T4" fmla="*/ 0 w 25"/>
                <a:gd name="T5" fmla="*/ 0 h 48"/>
              </a:gdLst>
              <a:ahLst/>
              <a:cxnLst>
                <a:cxn ang="0">
                  <a:pos x="T0" y="T1"/>
                </a:cxn>
                <a:cxn ang="0">
                  <a:pos x="T2" y="T3"/>
                </a:cxn>
                <a:cxn ang="0">
                  <a:pos x="T4" y="T5"/>
                </a:cxn>
              </a:cxnLst>
              <a:rect l="0" t="0" r="r" b="b"/>
              <a:pathLst>
                <a:path w="25" h="48">
                  <a:moveTo>
                    <a:pt x="0" y="0"/>
                  </a:moveTo>
                  <a:cubicBezTo>
                    <a:pt x="8" y="16"/>
                    <a:pt x="17" y="30"/>
                    <a:pt x="24" y="47"/>
                  </a:cubicBezTo>
                  <a:cubicBezTo>
                    <a:pt x="17" y="30"/>
                    <a:pt x="9" y="16"/>
                    <a:pt x="0" y="0"/>
                  </a:cubicBezTo>
                </a:path>
              </a:pathLst>
            </a:custGeom>
            <a:solidFill>
              <a:srgbClr val="E3E3E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30" name="Forme libre 2629"/>
            <p:cNvSpPr>
              <a:spLocks noChangeArrowheads="1"/>
            </p:cNvSpPr>
            <p:nvPr userDrawn="1"/>
          </p:nvSpPr>
          <p:spPr bwMode="auto">
            <a:xfrm>
              <a:off x="1801813" y="4124325"/>
              <a:ext cx="285750" cy="269875"/>
            </a:xfrm>
            <a:custGeom>
              <a:avLst/>
              <a:gdLst>
                <a:gd name="T0" fmla="*/ 13 w 792"/>
                <a:gd name="T1" fmla="*/ 596 h 748"/>
                <a:gd name="T2" fmla="*/ 246 w 792"/>
                <a:gd name="T3" fmla="*/ 150 h 748"/>
                <a:gd name="T4" fmla="*/ 380 w 792"/>
                <a:gd name="T5" fmla="*/ 67 h 748"/>
                <a:gd name="T6" fmla="*/ 716 w 792"/>
                <a:gd name="T7" fmla="*/ 86 h 748"/>
                <a:gd name="T8" fmla="*/ 762 w 792"/>
                <a:gd name="T9" fmla="*/ 144 h 748"/>
                <a:gd name="T10" fmla="*/ 730 w 792"/>
                <a:gd name="T11" fmla="*/ 365 h 748"/>
                <a:gd name="T12" fmla="*/ 684 w 792"/>
                <a:gd name="T13" fmla="*/ 391 h 748"/>
                <a:gd name="T14" fmla="*/ 401 w 792"/>
                <a:gd name="T15" fmla="*/ 458 h 748"/>
                <a:gd name="T16" fmla="*/ 368 w 792"/>
                <a:gd name="T17" fmla="*/ 454 h 748"/>
                <a:gd name="T18" fmla="*/ 345 w 792"/>
                <a:gd name="T19" fmla="*/ 429 h 748"/>
                <a:gd name="T20" fmla="*/ 435 w 792"/>
                <a:gd name="T21" fmla="*/ 272 h 748"/>
                <a:gd name="T22" fmla="*/ 136 w 792"/>
                <a:gd name="T23" fmla="*/ 649 h 748"/>
                <a:gd name="T24" fmla="*/ 0 w 792"/>
                <a:gd name="T25" fmla="*/ 687 h 748"/>
                <a:gd name="T26" fmla="*/ 13 w 792"/>
                <a:gd name="T27" fmla="*/ 59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2" h="748">
                  <a:moveTo>
                    <a:pt x="13" y="596"/>
                  </a:moveTo>
                  <a:cubicBezTo>
                    <a:pt x="49" y="425"/>
                    <a:pt x="114" y="271"/>
                    <a:pt x="246" y="150"/>
                  </a:cubicBezTo>
                  <a:cubicBezTo>
                    <a:pt x="285" y="113"/>
                    <a:pt x="327" y="81"/>
                    <a:pt x="380" y="67"/>
                  </a:cubicBezTo>
                  <a:cubicBezTo>
                    <a:pt x="496" y="0"/>
                    <a:pt x="604" y="54"/>
                    <a:pt x="716" y="86"/>
                  </a:cubicBezTo>
                  <a:cubicBezTo>
                    <a:pt x="745" y="95"/>
                    <a:pt x="765" y="119"/>
                    <a:pt x="762" y="144"/>
                  </a:cubicBezTo>
                  <a:cubicBezTo>
                    <a:pt x="751" y="217"/>
                    <a:pt x="791" y="300"/>
                    <a:pt x="730" y="365"/>
                  </a:cubicBezTo>
                  <a:cubicBezTo>
                    <a:pt x="717" y="379"/>
                    <a:pt x="701" y="387"/>
                    <a:pt x="684" y="391"/>
                  </a:cubicBezTo>
                  <a:cubicBezTo>
                    <a:pt x="591" y="417"/>
                    <a:pt x="490" y="409"/>
                    <a:pt x="401" y="458"/>
                  </a:cubicBezTo>
                  <a:cubicBezTo>
                    <a:pt x="389" y="460"/>
                    <a:pt x="378" y="458"/>
                    <a:pt x="368" y="454"/>
                  </a:cubicBezTo>
                  <a:cubicBezTo>
                    <a:pt x="359" y="448"/>
                    <a:pt x="349" y="440"/>
                    <a:pt x="345" y="429"/>
                  </a:cubicBezTo>
                  <a:cubicBezTo>
                    <a:pt x="327" y="348"/>
                    <a:pt x="401" y="322"/>
                    <a:pt x="435" y="272"/>
                  </a:cubicBezTo>
                  <a:cubicBezTo>
                    <a:pt x="294" y="364"/>
                    <a:pt x="184" y="480"/>
                    <a:pt x="136" y="649"/>
                  </a:cubicBezTo>
                  <a:cubicBezTo>
                    <a:pt x="114" y="723"/>
                    <a:pt x="65" y="747"/>
                    <a:pt x="0" y="687"/>
                  </a:cubicBezTo>
                  <a:cubicBezTo>
                    <a:pt x="1" y="658"/>
                    <a:pt x="7" y="626"/>
                    <a:pt x="13" y="596"/>
                  </a:cubicBezTo>
                </a:path>
              </a:pathLst>
            </a:custGeom>
            <a:solidFill>
              <a:srgbClr val="20202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31" name="Forme libre 2630"/>
            <p:cNvSpPr>
              <a:spLocks noChangeArrowheads="1"/>
            </p:cNvSpPr>
            <p:nvPr userDrawn="1"/>
          </p:nvSpPr>
          <p:spPr bwMode="auto">
            <a:xfrm>
              <a:off x="1798638" y="4194175"/>
              <a:ext cx="222250" cy="304800"/>
            </a:xfrm>
            <a:custGeom>
              <a:avLst/>
              <a:gdLst>
                <a:gd name="T0" fmla="*/ 6 w 616"/>
                <a:gd name="T1" fmla="*/ 493 h 847"/>
                <a:gd name="T2" fmla="*/ 94 w 616"/>
                <a:gd name="T3" fmla="*/ 423 h 847"/>
                <a:gd name="T4" fmla="*/ 340 w 616"/>
                <a:gd name="T5" fmla="*/ 76 h 847"/>
                <a:gd name="T6" fmla="*/ 574 w 616"/>
                <a:gd name="T7" fmla="*/ 15 h 847"/>
                <a:gd name="T8" fmla="*/ 609 w 616"/>
                <a:gd name="T9" fmla="*/ 38 h 847"/>
                <a:gd name="T10" fmla="*/ 578 w 616"/>
                <a:gd name="T11" fmla="*/ 76 h 847"/>
                <a:gd name="T12" fmla="*/ 366 w 616"/>
                <a:gd name="T13" fmla="*/ 239 h 847"/>
                <a:gd name="T14" fmla="*/ 181 w 616"/>
                <a:gd name="T15" fmla="*/ 693 h 847"/>
                <a:gd name="T16" fmla="*/ 160 w 616"/>
                <a:gd name="T17" fmla="*/ 812 h 847"/>
                <a:gd name="T18" fmla="*/ 160 w 616"/>
                <a:gd name="T19" fmla="*/ 812 h 847"/>
                <a:gd name="T20" fmla="*/ 56 w 616"/>
                <a:gd name="T21" fmla="*/ 768 h 847"/>
                <a:gd name="T22" fmla="*/ 0 w 616"/>
                <a:gd name="T23" fmla="*/ 560 h 847"/>
                <a:gd name="T24" fmla="*/ 6 w 616"/>
                <a:gd name="T25" fmla="*/ 493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6" h="847">
                  <a:moveTo>
                    <a:pt x="6" y="493"/>
                  </a:moveTo>
                  <a:cubicBezTo>
                    <a:pt x="53" y="491"/>
                    <a:pt x="84" y="473"/>
                    <a:pt x="94" y="423"/>
                  </a:cubicBezTo>
                  <a:cubicBezTo>
                    <a:pt x="128" y="273"/>
                    <a:pt x="232" y="172"/>
                    <a:pt x="340" y="76"/>
                  </a:cubicBezTo>
                  <a:cubicBezTo>
                    <a:pt x="407" y="16"/>
                    <a:pt x="487" y="0"/>
                    <a:pt x="574" y="15"/>
                  </a:cubicBezTo>
                  <a:cubicBezTo>
                    <a:pt x="589" y="18"/>
                    <a:pt x="606" y="21"/>
                    <a:pt x="609" y="38"/>
                  </a:cubicBezTo>
                  <a:cubicBezTo>
                    <a:pt x="615" y="62"/>
                    <a:pt x="597" y="71"/>
                    <a:pt x="578" y="76"/>
                  </a:cubicBezTo>
                  <a:cubicBezTo>
                    <a:pt x="482" y="97"/>
                    <a:pt x="423" y="165"/>
                    <a:pt x="366" y="239"/>
                  </a:cubicBezTo>
                  <a:cubicBezTo>
                    <a:pt x="273" y="377"/>
                    <a:pt x="273" y="554"/>
                    <a:pt x="181" y="693"/>
                  </a:cubicBezTo>
                  <a:cubicBezTo>
                    <a:pt x="157" y="730"/>
                    <a:pt x="186" y="775"/>
                    <a:pt x="160" y="812"/>
                  </a:cubicBezTo>
                  <a:lnTo>
                    <a:pt x="160" y="812"/>
                  </a:lnTo>
                  <a:cubicBezTo>
                    <a:pt x="105" y="846"/>
                    <a:pt x="79" y="811"/>
                    <a:pt x="56" y="768"/>
                  </a:cubicBezTo>
                  <a:cubicBezTo>
                    <a:pt x="21" y="702"/>
                    <a:pt x="13" y="630"/>
                    <a:pt x="0" y="560"/>
                  </a:cubicBezTo>
                  <a:cubicBezTo>
                    <a:pt x="3" y="539"/>
                    <a:pt x="4" y="516"/>
                    <a:pt x="6" y="493"/>
                  </a:cubicBezTo>
                </a:path>
              </a:pathLst>
            </a:custGeom>
            <a:solidFill>
              <a:srgbClr val="11111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32" name="Forme libre 2631"/>
            <p:cNvSpPr>
              <a:spLocks noChangeArrowheads="1"/>
            </p:cNvSpPr>
            <p:nvPr userDrawn="1"/>
          </p:nvSpPr>
          <p:spPr bwMode="auto">
            <a:xfrm>
              <a:off x="1778000" y="4397375"/>
              <a:ext cx="88900" cy="209550"/>
            </a:xfrm>
            <a:custGeom>
              <a:avLst/>
              <a:gdLst>
                <a:gd name="T0" fmla="*/ 58 w 247"/>
                <a:gd name="T1" fmla="*/ 0 h 582"/>
                <a:gd name="T2" fmla="*/ 136 w 247"/>
                <a:gd name="T3" fmla="*/ 120 h 582"/>
                <a:gd name="T4" fmla="*/ 218 w 247"/>
                <a:gd name="T5" fmla="*/ 250 h 582"/>
                <a:gd name="T6" fmla="*/ 240 w 247"/>
                <a:gd name="T7" fmla="*/ 511 h 582"/>
                <a:gd name="T8" fmla="*/ 206 w 247"/>
                <a:gd name="T9" fmla="*/ 575 h 582"/>
                <a:gd name="T10" fmla="*/ 154 w 247"/>
                <a:gd name="T11" fmla="*/ 528 h 582"/>
                <a:gd name="T12" fmla="*/ 43 w 247"/>
                <a:gd name="T13" fmla="*/ 433 h 582"/>
                <a:gd name="T14" fmla="*/ 37 w 247"/>
                <a:gd name="T15" fmla="*/ 0 h 582"/>
                <a:gd name="T16" fmla="*/ 58 w 247"/>
                <a:gd name="T17" fmla="*/ 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582">
                  <a:moveTo>
                    <a:pt x="58" y="0"/>
                  </a:moveTo>
                  <a:cubicBezTo>
                    <a:pt x="98" y="30"/>
                    <a:pt x="121" y="71"/>
                    <a:pt x="136" y="120"/>
                  </a:cubicBezTo>
                  <a:cubicBezTo>
                    <a:pt x="151" y="169"/>
                    <a:pt x="163" y="224"/>
                    <a:pt x="218" y="250"/>
                  </a:cubicBezTo>
                  <a:cubicBezTo>
                    <a:pt x="234" y="336"/>
                    <a:pt x="246" y="423"/>
                    <a:pt x="240" y="511"/>
                  </a:cubicBezTo>
                  <a:cubicBezTo>
                    <a:pt x="238" y="537"/>
                    <a:pt x="238" y="569"/>
                    <a:pt x="206" y="575"/>
                  </a:cubicBezTo>
                  <a:cubicBezTo>
                    <a:pt x="173" y="581"/>
                    <a:pt x="159" y="554"/>
                    <a:pt x="154" y="528"/>
                  </a:cubicBezTo>
                  <a:cubicBezTo>
                    <a:pt x="142" y="465"/>
                    <a:pt x="102" y="438"/>
                    <a:pt x="43" y="433"/>
                  </a:cubicBezTo>
                  <a:cubicBezTo>
                    <a:pt x="18" y="288"/>
                    <a:pt x="0" y="145"/>
                    <a:pt x="37" y="0"/>
                  </a:cubicBezTo>
                  <a:cubicBezTo>
                    <a:pt x="44" y="0"/>
                    <a:pt x="50" y="0"/>
                    <a:pt x="58" y="0"/>
                  </a:cubicBezTo>
                </a:path>
              </a:pathLst>
            </a:custGeom>
            <a:solidFill>
              <a:srgbClr val="20202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33" name="Forme libre 2632"/>
            <p:cNvSpPr>
              <a:spLocks noChangeArrowheads="1"/>
            </p:cNvSpPr>
            <p:nvPr userDrawn="1"/>
          </p:nvSpPr>
          <p:spPr bwMode="auto">
            <a:xfrm>
              <a:off x="1708150" y="4338638"/>
              <a:ext cx="84138" cy="223837"/>
            </a:xfrm>
            <a:custGeom>
              <a:avLst/>
              <a:gdLst>
                <a:gd name="T0" fmla="*/ 228 w 235"/>
                <a:gd name="T1" fmla="*/ 160 h 621"/>
                <a:gd name="T2" fmla="*/ 234 w 235"/>
                <a:gd name="T3" fmla="*/ 594 h 621"/>
                <a:gd name="T4" fmla="*/ 226 w 235"/>
                <a:gd name="T5" fmla="*/ 620 h 621"/>
                <a:gd name="T6" fmla="*/ 202 w 235"/>
                <a:gd name="T7" fmla="*/ 400 h 621"/>
                <a:gd name="T8" fmla="*/ 153 w 235"/>
                <a:gd name="T9" fmla="*/ 275 h 621"/>
                <a:gd name="T10" fmla="*/ 0 w 235"/>
                <a:gd name="T11" fmla="*/ 0 h 621"/>
                <a:gd name="T12" fmla="*/ 171 w 235"/>
                <a:gd name="T13" fmla="*/ 142 h 621"/>
                <a:gd name="T14" fmla="*/ 228 w 235"/>
                <a:gd name="T15" fmla="*/ 160 h 6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621">
                  <a:moveTo>
                    <a:pt x="228" y="160"/>
                  </a:moveTo>
                  <a:cubicBezTo>
                    <a:pt x="226" y="305"/>
                    <a:pt x="220" y="450"/>
                    <a:pt x="234" y="594"/>
                  </a:cubicBezTo>
                  <a:cubicBezTo>
                    <a:pt x="231" y="603"/>
                    <a:pt x="228" y="611"/>
                    <a:pt x="226" y="620"/>
                  </a:cubicBezTo>
                  <a:cubicBezTo>
                    <a:pt x="180" y="551"/>
                    <a:pt x="206" y="473"/>
                    <a:pt x="202" y="400"/>
                  </a:cubicBezTo>
                  <a:cubicBezTo>
                    <a:pt x="199" y="351"/>
                    <a:pt x="186" y="317"/>
                    <a:pt x="153" y="275"/>
                  </a:cubicBezTo>
                  <a:cubicBezTo>
                    <a:pt x="89" y="194"/>
                    <a:pt x="51" y="93"/>
                    <a:pt x="0" y="0"/>
                  </a:cubicBezTo>
                  <a:cubicBezTo>
                    <a:pt x="67" y="33"/>
                    <a:pt x="156" y="43"/>
                    <a:pt x="171" y="142"/>
                  </a:cubicBezTo>
                  <a:cubicBezTo>
                    <a:pt x="174" y="168"/>
                    <a:pt x="205" y="166"/>
                    <a:pt x="228" y="160"/>
                  </a:cubicBezTo>
                </a:path>
              </a:pathLst>
            </a:custGeom>
            <a:solidFill>
              <a:srgbClr val="69696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34" name="Forme libre 2633"/>
            <p:cNvSpPr>
              <a:spLocks noChangeArrowheads="1"/>
            </p:cNvSpPr>
            <p:nvPr userDrawn="1"/>
          </p:nvSpPr>
          <p:spPr bwMode="auto">
            <a:xfrm>
              <a:off x="1681163" y="4254500"/>
              <a:ext cx="74612" cy="85725"/>
            </a:xfrm>
            <a:custGeom>
              <a:avLst/>
              <a:gdLst>
                <a:gd name="T0" fmla="*/ 28 w 206"/>
                <a:gd name="T1" fmla="*/ 163 h 239"/>
                <a:gd name="T2" fmla="*/ 5 w 206"/>
                <a:gd name="T3" fmla="*/ 70 h 239"/>
                <a:gd name="T4" fmla="*/ 46 w 206"/>
                <a:gd name="T5" fmla="*/ 6 h 239"/>
                <a:gd name="T6" fmla="*/ 158 w 206"/>
                <a:gd name="T7" fmla="*/ 41 h 239"/>
                <a:gd name="T8" fmla="*/ 199 w 206"/>
                <a:gd name="T9" fmla="*/ 181 h 239"/>
                <a:gd name="T10" fmla="*/ 145 w 206"/>
                <a:gd name="T11" fmla="*/ 227 h 239"/>
                <a:gd name="T12" fmla="*/ 69 w 206"/>
                <a:gd name="T13" fmla="*/ 210 h 239"/>
                <a:gd name="T14" fmla="*/ 46 w 206"/>
                <a:gd name="T15" fmla="*/ 188 h 239"/>
                <a:gd name="T16" fmla="*/ 28 w 206"/>
                <a:gd name="T17" fmla="*/ 163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239">
                  <a:moveTo>
                    <a:pt x="28" y="163"/>
                  </a:moveTo>
                  <a:cubicBezTo>
                    <a:pt x="20" y="133"/>
                    <a:pt x="13" y="100"/>
                    <a:pt x="5" y="70"/>
                  </a:cubicBezTo>
                  <a:cubicBezTo>
                    <a:pt x="0" y="36"/>
                    <a:pt x="3" y="9"/>
                    <a:pt x="46" y="6"/>
                  </a:cubicBezTo>
                  <a:cubicBezTo>
                    <a:pt x="87" y="4"/>
                    <a:pt x="132" y="0"/>
                    <a:pt x="158" y="41"/>
                  </a:cubicBezTo>
                  <a:cubicBezTo>
                    <a:pt x="184" y="84"/>
                    <a:pt x="193" y="133"/>
                    <a:pt x="199" y="181"/>
                  </a:cubicBezTo>
                  <a:cubicBezTo>
                    <a:pt x="205" y="220"/>
                    <a:pt x="187" y="238"/>
                    <a:pt x="145" y="227"/>
                  </a:cubicBezTo>
                  <a:cubicBezTo>
                    <a:pt x="119" y="221"/>
                    <a:pt x="93" y="217"/>
                    <a:pt x="69" y="210"/>
                  </a:cubicBezTo>
                  <a:cubicBezTo>
                    <a:pt x="61" y="203"/>
                    <a:pt x="54" y="195"/>
                    <a:pt x="46" y="188"/>
                  </a:cubicBezTo>
                  <a:cubicBezTo>
                    <a:pt x="40" y="180"/>
                    <a:pt x="34" y="171"/>
                    <a:pt x="28" y="163"/>
                  </a:cubicBezTo>
                </a:path>
              </a:pathLst>
            </a:custGeom>
            <a:solidFill>
              <a:srgbClr val="29292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35" name="Forme libre 2634"/>
            <p:cNvSpPr>
              <a:spLocks noChangeArrowheads="1"/>
            </p:cNvSpPr>
            <p:nvPr userDrawn="1"/>
          </p:nvSpPr>
          <p:spPr bwMode="auto">
            <a:xfrm>
              <a:off x="1520825" y="4108450"/>
              <a:ext cx="123825" cy="106363"/>
            </a:xfrm>
            <a:custGeom>
              <a:avLst/>
              <a:gdLst>
                <a:gd name="T0" fmla="*/ 333 w 343"/>
                <a:gd name="T1" fmla="*/ 273 h 294"/>
                <a:gd name="T2" fmla="*/ 245 w 343"/>
                <a:gd name="T3" fmla="*/ 235 h 294"/>
                <a:gd name="T4" fmla="*/ 150 w 343"/>
                <a:gd name="T5" fmla="*/ 185 h 294"/>
                <a:gd name="T6" fmla="*/ 31 w 343"/>
                <a:gd name="T7" fmla="*/ 89 h 294"/>
                <a:gd name="T8" fmla="*/ 33 w 343"/>
                <a:gd name="T9" fmla="*/ 24 h 294"/>
                <a:gd name="T10" fmla="*/ 225 w 343"/>
                <a:gd name="T11" fmla="*/ 70 h 294"/>
                <a:gd name="T12" fmla="*/ 269 w 343"/>
                <a:gd name="T13" fmla="*/ 107 h 294"/>
                <a:gd name="T14" fmla="*/ 341 w 343"/>
                <a:gd name="T15" fmla="*/ 162 h 294"/>
                <a:gd name="T16" fmla="*/ 333 w 343"/>
                <a:gd name="T17" fmla="*/ 2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3" h="294">
                  <a:moveTo>
                    <a:pt x="333" y="273"/>
                  </a:moveTo>
                  <a:cubicBezTo>
                    <a:pt x="289" y="293"/>
                    <a:pt x="260" y="279"/>
                    <a:pt x="245" y="235"/>
                  </a:cubicBezTo>
                  <a:cubicBezTo>
                    <a:pt x="229" y="188"/>
                    <a:pt x="200" y="166"/>
                    <a:pt x="150" y="185"/>
                  </a:cubicBezTo>
                  <a:cubicBezTo>
                    <a:pt x="110" y="153"/>
                    <a:pt x="71" y="121"/>
                    <a:pt x="31" y="89"/>
                  </a:cubicBezTo>
                  <a:cubicBezTo>
                    <a:pt x="0" y="66"/>
                    <a:pt x="17" y="46"/>
                    <a:pt x="33" y="24"/>
                  </a:cubicBezTo>
                  <a:cubicBezTo>
                    <a:pt x="106" y="0"/>
                    <a:pt x="162" y="47"/>
                    <a:pt x="225" y="70"/>
                  </a:cubicBezTo>
                  <a:cubicBezTo>
                    <a:pt x="229" y="95"/>
                    <a:pt x="245" y="119"/>
                    <a:pt x="269" y="107"/>
                  </a:cubicBezTo>
                  <a:cubicBezTo>
                    <a:pt x="335" y="75"/>
                    <a:pt x="339" y="119"/>
                    <a:pt x="341" y="162"/>
                  </a:cubicBezTo>
                  <a:cubicBezTo>
                    <a:pt x="342" y="198"/>
                    <a:pt x="336" y="237"/>
                    <a:pt x="333" y="273"/>
                  </a:cubicBezTo>
                </a:path>
              </a:pathLst>
            </a:custGeom>
            <a:solidFill>
              <a:srgbClr val="7C7C7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36" name="Forme libre 2635"/>
            <p:cNvSpPr>
              <a:spLocks noChangeArrowheads="1"/>
            </p:cNvSpPr>
            <p:nvPr userDrawn="1"/>
          </p:nvSpPr>
          <p:spPr bwMode="auto">
            <a:xfrm>
              <a:off x="1755775" y="4629150"/>
              <a:ext cx="68263" cy="158750"/>
            </a:xfrm>
            <a:custGeom>
              <a:avLst/>
              <a:gdLst>
                <a:gd name="T0" fmla="*/ 185 w 189"/>
                <a:gd name="T1" fmla="*/ 427 h 442"/>
                <a:gd name="T2" fmla="*/ 75 w 189"/>
                <a:gd name="T3" fmla="*/ 432 h 442"/>
                <a:gd name="T4" fmla="*/ 69 w 189"/>
                <a:gd name="T5" fmla="*/ 424 h 442"/>
                <a:gd name="T6" fmla="*/ 29 w 189"/>
                <a:gd name="T7" fmla="*/ 200 h 442"/>
                <a:gd name="T8" fmla="*/ 0 w 189"/>
                <a:gd name="T9" fmla="*/ 19 h 442"/>
                <a:gd name="T10" fmla="*/ 23 w 189"/>
                <a:gd name="T11" fmla="*/ 0 h 442"/>
                <a:gd name="T12" fmla="*/ 104 w 189"/>
                <a:gd name="T13" fmla="*/ 325 h 442"/>
                <a:gd name="T14" fmla="*/ 168 w 189"/>
                <a:gd name="T15" fmla="*/ 337 h 442"/>
                <a:gd name="T16" fmla="*/ 185 w 189"/>
                <a:gd name="T17" fmla="*/ 427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 h="442">
                  <a:moveTo>
                    <a:pt x="185" y="427"/>
                  </a:moveTo>
                  <a:cubicBezTo>
                    <a:pt x="148" y="441"/>
                    <a:pt x="111" y="435"/>
                    <a:pt x="75" y="432"/>
                  </a:cubicBezTo>
                  <a:lnTo>
                    <a:pt x="69" y="424"/>
                  </a:lnTo>
                  <a:cubicBezTo>
                    <a:pt x="27" y="354"/>
                    <a:pt x="23" y="278"/>
                    <a:pt x="29" y="200"/>
                  </a:cubicBezTo>
                  <a:cubicBezTo>
                    <a:pt x="20" y="140"/>
                    <a:pt x="11" y="79"/>
                    <a:pt x="0" y="19"/>
                  </a:cubicBezTo>
                  <a:cubicBezTo>
                    <a:pt x="8" y="13"/>
                    <a:pt x="15" y="6"/>
                    <a:pt x="23" y="0"/>
                  </a:cubicBezTo>
                  <a:cubicBezTo>
                    <a:pt x="58" y="107"/>
                    <a:pt x="84" y="215"/>
                    <a:pt x="104" y="325"/>
                  </a:cubicBezTo>
                  <a:cubicBezTo>
                    <a:pt x="113" y="377"/>
                    <a:pt x="128" y="378"/>
                    <a:pt x="168" y="337"/>
                  </a:cubicBezTo>
                  <a:cubicBezTo>
                    <a:pt x="188" y="365"/>
                    <a:pt x="186" y="397"/>
                    <a:pt x="185" y="427"/>
                  </a:cubicBezTo>
                </a:path>
              </a:pathLst>
            </a:custGeom>
            <a:solidFill>
              <a:schemeClr val="accent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37" name="Forme libre 2636"/>
            <p:cNvSpPr>
              <a:spLocks noChangeArrowheads="1"/>
            </p:cNvSpPr>
            <p:nvPr userDrawn="1"/>
          </p:nvSpPr>
          <p:spPr bwMode="auto">
            <a:xfrm>
              <a:off x="1519238" y="4098925"/>
              <a:ext cx="87312" cy="50800"/>
            </a:xfrm>
            <a:custGeom>
              <a:avLst/>
              <a:gdLst>
                <a:gd name="T0" fmla="*/ 229 w 241"/>
                <a:gd name="T1" fmla="*/ 96 h 140"/>
                <a:gd name="T2" fmla="*/ 37 w 241"/>
                <a:gd name="T3" fmla="*/ 50 h 140"/>
                <a:gd name="T4" fmla="*/ 6 w 241"/>
                <a:gd name="T5" fmla="*/ 21 h 140"/>
                <a:gd name="T6" fmla="*/ 33 w 241"/>
                <a:gd name="T7" fmla="*/ 0 h 140"/>
                <a:gd name="T8" fmla="*/ 223 w 241"/>
                <a:gd name="T9" fmla="*/ 58 h 140"/>
                <a:gd name="T10" fmla="*/ 229 w 241"/>
                <a:gd name="T11" fmla="*/ 96 h 140"/>
              </a:gdLst>
              <a:ahLst/>
              <a:cxnLst>
                <a:cxn ang="0">
                  <a:pos x="T0" y="T1"/>
                </a:cxn>
                <a:cxn ang="0">
                  <a:pos x="T2" y="T3"/>
                </a:cxn>
                <a:cxn ang="0">
                  <a:pos x="T4" y="T5"/>
                </a:cxn>
                <a:cxn ang="0">
                  <a:pos x="T6" y="T7"/>
                </a:cxn>
                <a:cxn ang="0">
                  <a:pos x="T8" y="T9"/>
                </a:cxn>
                <a:cxn ang="0">
                  <a:pos x="T10" y="T11"/>
                </a:cxn>
              </a:cxnLst>
              <a:rect l="0" t="0" r="r" b="b"/>
              <a:pathLst>
                <a:path w="241" h="140">
                  <a:moveTo>
                    <a:pt x="229" y="96"/>
                  </a:moveTo>
                  <a:cubicBezTo>
                    <a:pt x="151" y="139"/>
                    <a:pt x="96" y="82"/>
                    <a:pt x="37" y="50"/>
                  </a:cubicBezTo>
                  <a:cubicBezTo>
                    <a:pt x="26" y="41"/>
                    <a:pt x="9" y="32"/>
                    <a:pt x="6" y="21"/>
                  </a:cubicBezTo>
                  <a:cubicBezTo>
                    <a:pt x="0" y="2"/>
                    <a:pt x="20" y="0"/>
                    <a:pt x="33" y="0"/>
                  </a:cubicBezTo>
                  <a:cubicBezTo>
                    <a:pt x="101" y="3"/>
                    <a:pt x="166" y="20"/>
                    <a:pt x="223" y="58"/>
                  </a:cubicBezTo>
                  <a:cubicBezTo>
                    <a:pt x="235" y="67"/>
                    <a:pt x="240" y="82"/>
                    <a:pt x="229" y="96"/>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38" name="Forme libre 2637"/>
            <p:cNvSpPr>
              <a:spLocks noChangeArrowheads="1"/>
            </p:cNvSpPr>
            <p:nvPr userDrawn="1"/>
          </p:nvSpPr>
          <p:spPr bwMode="auto">
            <a:xfrm>
              <a:off x="1692275" y="4313238"/>
              <a:ext cx="6350" cy="9525"/>
            </a:xfrm>
            <a:custGeom>
              <a:avLst/>
              <a:gdLst>
                <a:gd name="T0" fmla="*/ 0 w 19"/>
                <a:gd name="T1" fmla="*/ 0 h 27"/>
                <a:gd name="T2" fmla="*/ 18 w 19"/>
                <a:gd name="T3" fmla="*/ 26 h 27"/>
                <a:gd name="T4" fmla="*/ 0 w 19"/>
                <a:gd name="T5" fmla="*/ 0 h 27"/>
              </a:gdLst>
              <a:ahLst/>
              <a:cxnLst>
                <a:cxn ang="0">
                  <a:pos x="T0" y="T1"/>
                </a:cxn>
                <a:cxn ang="0">
                  <a:pos x="T2" y="T3"/>
                </a:cxn>
                <a:cxn ang="0">
                  <a:pos x="T4" y="T5"/>
                </a:cxn>
              </a:cxnLst>
              <a:rect l="0" t="0" r="r" b="b"/>
              <a:pathLst>
                <a:path w="19" h="27">
                  <a:moveTo>
                    <a:pt x="0" y="0"/>
                  </a:moveTo>
                  <a:cubicBezTo>
                    <a:pt x="12" y="5"/>
                    <a:pt x="18" y="12"/>
                    <a:pt x="18" y="26"/>
                  </a:cubicBezTo>
                  <a:cubicBezTo>
                    <a:pt x="12" y="17"/>
                    <a:pt x="6" y="8"/>
                    <a:pt x="0" y="0"/>
                  </a:cubicBezTo>
                </a:path>
              </a:pathLst>
            </a:custGeom>
            <a:solidFill>
              <a:srgbClr val="A5A5A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39" name="Forme libre 2638"/>
            <p:cNvSpPr>
              <a:spLocks noChangeArrowheads="1"/>
            </p:cNvSpPr>
            <p:nvPr userDrawn="1"/>
          </p:nvSpPr>
          <p:spPr bwMode="auto">
            <a:xfrm>
              <a:off x="1352550" y="3629025"/>
              <a:ext cx="17463" cy="17463"/>
            </a:xfrm>
            <a:custGeom>
              <a:avLst/>
              <a:gdLst>
                <a:gd name="T0" fmla="*/ 0 w 48"/>
                <a:gd name="T1" fmla="*/ 47 h 48"/>
                <a:gd name="T2" fmla="*/ 3 w 48"/>
                <a:gd name="T3" fmla="*/ 3 h 48"/>
                <a:gd name="T4" fmla="*/ 22 w 48"/>
                <a:gd name="T5" fmla="*/ 43 h 48"/>
                <a:gd name="T6" fmla="*/ 0 w 48"/>
                <a:gd name="T7" fmla="*/ 47 h 48"/>
              </a:gdLst>
              <a:ahLst/>
              <a:cxnLst>
                <a:cxn ang="0">
                  <a:pos x="T0" y="T1"/>
                </a:cxn>
                <a:cxn ang="0">
                  <a:pos x="T2" y="T3"/>
                </a:cxn>
                <a:cxn ang="0">
                  <a:pos x="T4" y="T5"/>
                </a:cxn>
                <a:cxn ang="0">
                  <a:pos x="T6" y="T7"/>
                </a:cxn>
              </a:cxnLst>
              <a:rect l="0" t="0" r="r" b="b"/>
              <a:pathLst>
                <a:path w="48" h="48">
                  <a:moveTo>
                    <a:pt x="0" y="47"/>
                  </a:moveTo>
                  <a:cubicBezTo>
                    <a:pt x="2" y="32"/>
                    <a:pt x="2" y="18"/>
                    <a:pt x="3" y="3"/>
                  </a:cubicBezTo>
                  <a:cubicBezTo>
                    <a:pt x="47" y="0"/>
                    <a:pt x="40" y="18"/>
                    <a:pt x="22" y="43"/>
                  </a:cubicBezTo>
                  <a:cubicBezTo>
                    <a:pt x="14" y="44"/>
                    <a:pt x="6" y="44"/>
                    <a:pt x="0" y="47"/>
                  </a:cubicBezTo>
                </a:path>
              </a:pathLst>
            </a:custGeom>
            <a:solidFill>
              <a:srgbClr val="BDBDB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40" name="Forme libre 2639"/>
            <p:cNvSpPr>
              <a:spLocks noChangeArrowheads="1"/>
            </p:cNvSpPr>
            <p:nvPr userDrawn="1"/>
          </p:nvSpPr>
          <p:spPr bwMode="auto">
            <a:xfrm>
              <a:off x="2057400" y="3313113"/>
              <a:ext cx="150813" cy="107950"/>
            </a:xfrm>
            <a:custGeom>
              <a:avLst/>
              <a:gdLst>
                <a:gd name="T0" fmla="*/ 17 w 420"/>
                <a:gd name="T1" fmla="*/ 214 h 298"/>
                <a:gd name="T2" fmla="*/ 13 w 420"/>
                <a:gd name="T3" fmla="*/ 124 h 298"/>
                <a:gd name="T4" fmla="*/ 123 w 420"/>
                <a:gd name="T5" fmla="*/ 6 h 298"/>
                <a:gd name="T6" fmla="*/ 335 w 420"/>
                <a:gd name="T7" fmla="*/ 54 h 298"/>
                <a:gd name="T8" fmla="*/ 335 w 420"/>
                <a:gd name="T9" fmla="*/ 54 h 298"/>
                <a:gd name="T10" fmla="*/ 324 w 420"/>
                <a:gd name="T11" fmla="*/ 208 h 298"/>
                <a:gd name="T12" fmla="*/ 72 w 420"/>
                <a:gd name="T13" fmla="*/ 297 h 298"/>
                <a:gd name="T14" fmla="*/ 42 w 420"/>
                <a:gd name="T15" fmla="*/ 278 h 298"/>
                <a:gd name="T16" fmla="*/ 17 w 420"/>
                <a:gd name="T17" fmla="*/ 21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298">
                  <a:moveTo>
                    <a:pt x="17" y="214"/>
                  </a:moveTo>
                  <a:cubicBezTo>
                    <a:pt x="16" y="184"/>
                    <a:pt x="14" y="153"/>
                    <a:pt x="13" y="124"/>
                  </a:cubicBezTo>
                  <a:cubicBezTo>
                    <a:pt x="0" y="40"/>
                    <a:pt x="52" y="13"/>
                    <a:pt x="123" y="6"/>
                  </a:cubicBezTo>
                  <a:cubicBezTo>
                    <a:pt x="197" y="0"/>
                    <a:pt x="266" y="28"/>
                    <a:pt x="335" y="54"/>
                  </a:cubicBezTo>
                  <a:lnTo>
                    <a:pt x="335" y="54"/>
                  </a:lnTo>
                  <a:cubicBezTo>
                    <a:pt x="419" y="112"/>
                    <a:pt x="376" y="176"/>
                    <a:pt x="324" y="208"/>
                  </a:cubicBezTo>
                  <a:cubicBezTo>
                    <a:pt x="249" y="254"/>
                    <a:pt x="165" y="295"/>
                    <a:pt x="72" y="297"/>
                  </a:cubicBezTo>
                  <a:cubicBezTo>
                    <a:pt x="61" y="292"/>
                    <a:pt x="51" y="286"/>
                    <a:pt x="42" y="278"/>
                  </a:cubicBezTo>
                  <a:cubicBezTo>
                    <a:pt x="22" y="260"/>
                    <a:pt x="29" y="232"/>
                    <a:pt x="17" y="214"/>
                  </a:cubicBezTo>
                </a:path>
              </a:pathLst>
            </a:custGeom>
            <a:solidFill>
              <a:srgbClr val="0A0A0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41" name="Forme libre 2640"/>
            <p:cNvSpPr>
              <a:spLocks noChangeArrowheads="1"/>
            </p:cNvSpPr>
            <p:nvPr userDrawn="1"/>
          </p:nvSpPr>
          <p:spPr bwMode="auto">
            <a:xfrm>
              <a:off x="2060575" y="3397250"/>
              <a:ext cx="169863" cy="92075"/>
            </a:xfrm>
            <a:custGeom>
              <a:avLst/>
              <a:gdLst>
                <a:gd name="T0" fmla="*/ 232 w 470"/>
                <a:gd name="T1" fmla="*/ 255 h 256"/>
                <a:gd name="T2" fmla="*/ 98 w 470"/>
                <a:gd name="T3" fmla="*/ 211 h 256"/>
                <a:gd name="T4" fmla="*/ 26 w 470"/>
                <a:gd name="T5" fmla="*/ 185 h 256"/>
                <a:gd name="T6" fmla="*/ 0 w 470"/>
                <a:gd name="T7" fmla="*/ 75 h 256"/>
                <a:gd name="T8" fmla="*/ 5 w 470"/>
                <a:gd name="T9" fmla="*/ 23 h 256"/>
                <a:gd name="T10" fmla="*/ 26 w 470"/>
                <a:gd name="T11" fmla="*/ 24 h 256"/>
                <a:gd name="T12" fmla="*/ 26 w 470"/>
                <a:gd name="T13" fmla="*/ 24 h 256"/>
                <a:gd name="T14" fmla="*/ 199 w 470"/>
                <a:gd name="T15" fmla="*/ 49 h 256"/>
                <a:gd name="T16" fmla="*/ 362 w 470"/>
                <a:gd name="T17" fmla="*/ 6 h 256"/>
                <a:gd name="T18" fmla="*/ 463 w 470"/>
                <a:gd name="T19" fmla="*/ 92 h 256"/>
                <a:gd name="T20" fmla="*/ 460 w 470"/>
                <a:gd name="T21" fmla="*/ 98 h 256"/>
                <a:gd name="T22" fmla="*/ 414 w 470"/>
                <a:gd name="T23" fmla="*/ 203 h 256"/>
                <a:gd name="T24" fmla="*/ 394 w 470"/>
                <a:gd name="T25" fmla="*/ 206 h 256"/>
                <a:gd name="T26" fmla="*/ 275 w 470"/>
                <a:gd name="T27" fmla="*/ 249 h 256"/>
                <a:gd name="T28" fmla="*/ 232 w 470"/>
                <a:gd name="T29" fmla="*/ 255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0" h="256">
                  <a:moveTo>
                    <a:pt x="232" y="255"/>
                  </a:moveTo>
                  <a:cubicBezTo>
                    <a:pt x="192" y="226"/>
                    <a:pt x="153" y="197"/>
                    <a:pt x="98" y="211"/>
                  </a:cubicBezTo>
                  <a:cubicBezTo>
                    <a:pt x="69" y="218"/>
                    <a:pt x="46" y="203"/>
                    <a:pt x="26" y="185"/>
                  </a:cubicBezTo>
                  <a:cubicBezTo>
                    <a:pt x="17" y="148"/>
                    <a:pt x="8" y="111"/>
                    <a:pt x="0" y="75"/>
                  </a:cubicBezTo>
                  <a:cubicBezTo>
                    <a:pt x="2" y="58"/>
                    <a:pt x="3" y="40"/>
                    <a:pt x="5" y="23"/>
                  </a:cubicBezTo>
                  <a:cubicBezTo>
                    <a:pt x="12" y="8"/>
                    <a:pt x="20" y="8"/>
                    <a:pt x="26" y="24"/>
                  </a:cubicBezTo>
                  <a:lnTo>
                    <a:pt x="26" y="24"/>
                  </a:lnTo>
                  <a:cubicBezTo>
                    <a:pt x="75" y="90"/>
                    <a:pt x="139" y="78"/>
                    <a:pt x="199" y="49"/>
                  </a:cubicBezTo>
                  <a:cubicBezTo>
                    <a:pt x="250" y="23"/>
                    <a:pt x="305" y="11"/>
                    <a:pt x="362" y="6"/>
                  </a:cubicBezTo>
                  <a:cubicBezTo>
                    <a:pt x="420" y="0"/>
                    <a:pt x="469" y="15"/>
                    <a:pt x="463" y="92"/>
                  </a:cubicBezTo>
                  <a:lnTo>
                    <a:pt x="460" y="98"/>
                  </a:lnTo>
                  <a:cubicBezTo>
                    <a:pt x="420" y="122"/>
                    <a:pt x="458" y="182"/>
                    <a:pt x="414" y="203"/>
                  </a:cubicBezTo>
                  <a:cubicBezTo>
                    <a:pt x="408" y="205"/>
                    <a:pt x="400" y="205"/>
                    <a:pt x="394" y="206"/>
                  </a:cubicBezTo>
                  <a:cubicBezTo>
                    <a:pt x="356" y="223"/>
                    <a:pt x="304" y="205"/>
                    <a:pt x="275" y="249"/>
                  </a:cubicBezTo>
                  <a:cubicBezTo>
                    <a:pt x="260" y="252"/>
                    <a:pt x="246" y="253"/>
                    <a:pt x="232" y="255"/>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42" name="Forme libre 2641"/>
            <p:cNvSpPr>
              <a:spLocks noChangeArrowheads="1"/>
            </p:cNvSpPr>
            <p:nvPr userDrawn="1"/>
          </p:nvSpPr>
          <p:spPr bwMode="auto">
            <a:xfrm>
              <a:off x="2052638" y="3278188"/>
              <a:ext cx="147637" cy="79375"/>
            </a:xfrm>
            <a:custGeom>
              <a:avLst/>
              <a:gdLst>
                <a:gd name="T0" fmla="*/ 350 w 409"/>
                <a:gd name="T1" fmla="*/ 153 h 222"/>
                <a:gd name="T2" fmla="*/ 133 w 409"/>
                <a:gd name="T3" fmla="*/ 153 h 222"/>
                <a:gd name="T4" fmla="*/ 28 w 409"/>
                <a:gd name="T5" fmla="*/ 221 h 222"/>
                <a:gd name="T6" fmla="*/ 11 w 409"/>
                <a:gd name="T7" fmla="*/ 8 h 222"/>
                <a:gd name="T8" fmla="*/ 289 w 409"/>
                <a:gd name="T9" fmla="*/ 101 h 222"/>
                <a:gd name="T10" fmla="*/ 283 w 409"/>
                <a:gd name="T11" fmla="*/ 20 h 222"/>
                <a:gd name="T12" fmla="*/ 324 w 409"/>
                <a:gd name="T13" fmla="*/ 12 h 222"/>
                <a:gd name="T14" fmla="*/ 350 w 409"/>
                <a:gd name="T15" fmla="*/ 153 h 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9" h="222">
                  <a:moveTo>
                    <a:pt x="350" y="153"/>
                  </a:moveTo>
                  <a:cubicBezTo>
                    <a:pt x="278" y="153"/>
                    <a:pt x="205" y="153"/>
                    <a:pt x="133" y="153"/>
                  </a:cubicBezTo>
                  <a:cubicBezTo>
                    <a:pt x="83" y="153"/>
                    <a:pt x="43" y="170"/>
                    <a:pt x="28" y="221"/>
                  </a:cubicBezTo>
                  <a:cubicBezTo>
                    <a:pt x="0" y="156"/>
                    <a:pt x="37" y="89"/>
                    <a:pt x="11" y="8"/>
                  </a:cubicBezTo>
                  <a:cubicBezTo>
                    <a:pt x="113" y="41"/>
                    <a:pt x="215" y="21"/>
                    <a:pt x="289" y="101"/>
                  </a:cubicBezTo>
                  <a:cubicBezTo>
                    <a:pt x="312" y="66"/>
                    <a:pt x="281" y="44"/>
                    <a:pt x="283" y="20"/>
                  </a:cubicBezTo>
                  <a:cubicBezTo>
                    <a:pt x="293" y="0"/>
                    <a:pt x="309" y="2"/>
                    <a:pt x="324" y="12"/>
                  </a:cubicBezTo>
                  <a:cubicBezTo>
                    <a:pt x="406" y="61"/>
                    <a:pt x="408" y="69"/>
                    <a:pt x="350" y="153"/>
                  </a:cubicBezTo>
                </a:path>
              </a:pathLst>
            </a:custGeom>
            <a:solidFill>
              <a:srgbClr val="20202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43" name="Forme libre 2642"/>
            <p:cNvSpPr>
              <a:spLocks noChangeArrowheads="1"/>
            </p:cNvSpPr>
            <p:nvPr userDrawn="1"/>
          </p:nvSpPr>
          <p:spPr bwMode="auto">
            <a:xfrm>
              <a:off x="2144713" y="3263900"/>
              <a:ext cx="33337" cy="20638"/>
            </a:xfrm>
            <a:custGeom>
              <a:avLst/>
              <a:gdLst>
                <a:gd name="T0" fmla="*/ 66 w 94"/>
                <a:gd name="T1" fmla="*/ 50 h 59"/>
                <a:gd name="T2" fmla="*/ 25 w 94"/>
                <a:gd name="T3" fmla="*/ 58 h 59"/>
                <a:gd name="T4" fmla="*/ 0 w 94"/>
                <a:gd name="T5" fmla="*/ 29 h 59"/>
                <a:gd name="T6" fmla="*/ 49 w 94"/>
                <a:gd name="T7" fmla="*/ 7 h 59"/>
                <a:gd name="T8" fmla="*/ 86 w 94"/>
                <a:gd name="T9" fmla="*/ 15 h 59"/>
                <a:gd name="T10" fmla="*/ 66 w 94"/>
                <a:gd name="T11" fmla="*/ 50 h 59"/>
              </a:gdLst>
              <a:ahLst/>
              <a:cxnLst>
                <a:cxn ang="0">
                  <a:pos x="T0" y="T1"/>
                </a:cxn>
                <a:cxn ang="0">
                  <a:pos x="T2" y="T3"/>
                </a:cxn>
                <a:cxn ang="0">
                  <a:pos x="T4" y="T5"/>
                </a:cxn>
                <a:cxn ang="0">
                  <a:pos x="T6" y="T7"/>
                </a:cxn>
                <a:cxn ang="0">
                  <a:pos x="T8" y="T9"/>
                </a:cxn>
                <a:cxn ang="0">
                  <a:pos x="T10" y="T11"/>
                </a:cxn>
              </a:cxnLst>
              <a:rect l="0" t="0" r="r" b="b"/>
              <a:pathLst>
                <a:path w="94" h="59">
                  <a:moveTo>
                    <a:pt x="66" y="50"/>
                  </a:moveTo>
                  <a:cubicBezTo>
                    <a:pt x="52" y="53"/>
                    <a:pt x="38" y="55"/>
                    <a:pt x="25" y="58"/>
                  </a:cubicBezTo>
                  <a:cubicBezTo>
                    <a:pt x="17" y="49"/>
                    <a:pt x="8" y="40"/>
                    <a:pt x="0" y="29"/>
                  </a:cubicBezTo>
                  <a:cubicBezTo>
                    <a:pt x="17" y="21"/>
                    <a:pt x="32" y="14"/>
                    <a:pt x="49" y="7"/>
                  </a:cubicBezTo>
                  <a:cubicBezTo>
                    <a:pt x="63" y="3"/>
                    <a:pt x="80" y="0"/>
                    <a:pt x="86" y="15"/>
                  </a:cubicBezTo>
                  <a:cubicBezTo>
                    <a:pt x="93" y="33"/>
                    <a:pt x="75" y="41"/>
                    <a:pt x="66" y="50"/>
                  </a:cubicBezTo>
                </a:path>
              </a:pathLst>
            </a:custGeom>
            <a:solidFill>
              <a:srgbClr val="92929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44" name="Forme libre 2643"/>
            <p:cNvSpPr>
              <a:spLocks noChangeArrowheads="1"/>
            </p:cNvSpPr>
            <p:nvPr userDrawn="1"/>
          </p:nvSpPr>
          <p:spPr bwMode="auto">
            <a:xfrm>
              <a:off x="2162175" y="3222625"/>
              <a:ext cx="17463" cy="12700"/>
            </a:xfrm>
            <a:custGeom>
              <a:avLst/>
              <a:gdLst>
                <a:gd name="T0" fmla="*/ 46 w 47"/>
                <a:gd name="T1" fmla="*/ 8 h 35"/>
                <a:gd name="T2" fmla="*/ 24 w 47"/>
                <a:gd name="T3" fmla="*/ 34 h 35"/>
                <a:gd name="T4" fmla="*/ 6 w 47"/>
                <a:gd name="T5" fmla="*/ 14 h 35"/>
                <a:gd name="T6" fmla="*/ 46 w 47"/>
                <a:gd name="T7" fmla="*/ 8 h 35"/>
              </a:gdLst>
              <a:ahLst/>
              <a:cxnLst>
                <a:cxn ang="0">
                  <a:pos x="T0" y="T1"/>
                </a:cxn>
                <a:cxn ang="0">
                  <a:pos x="T2" y="T3"/>
                </a:cxn>
                <a:cxn ang="0">
                  <a:pos x="T4" y="T5"/>
                </a:cxn>
                <a:cxn ang="0">
                  <a:pos x="T6" y="T7"/>
                </a:cxn>
              </a:cxnLst>
              <a:rect l="0" t="0" r="r" b="b"/>
              <a:pathLst>
                <a:path w="47" h="35">
                  <a:moveTo>
                    <a:pt x="46" y="8"/>
                  </a:moveTo>
                  <a:cubicBezTo>
                    <a:pt x="38" y="17"/>
                    <a:pt x="32" y="25"/>
                    <a:pt x="24" y="34"/>
                  </a:cubicBezTo>
                  <a:cubicBezTo>
                    <a:pt x="15" y="29"/>
                    <a:pt x="0" y="26"/>
                    <a:pt x="6" y="14"/>
                  </a:cubicBezTo>
                  <a:cubicBezTo>
                    <a:pt x="14" y="0"/>
                    <a:pt x="30" y="5"/>
                    <a:pt x="46" y="8"/>
                  </a:cubicBezTo>
                </a:path>
              </a:pathLst>
            </a:custGeom>
            <a:solidFill>
              <a:srgbClr val="B9B9B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45" name="Forme libre 2644"/>
            <p:cNvSpPr>
              <a:spLocks noChangeArrowheads="1"/>
            </p:cNvSpPr>
            <p:nvPr userDrawn="1"/>
          </p:nvSpPr>
          <p:spPr bwMode="auto">
            <a:xfrm>
              <a:off x="2063750" y="3390900"/>
              <a:ext cx="7938" cy="15875"/>
            </a:xfrm>
            <a:custGeom>
              <a:avLst/>
              <a:gdLst>
                <a:gd name="T0" fmla="*/ 21 w 22"/>
                <a:gd name="T1" fmla="*/ 45 h 46"/>
                <a:gd name="T2" fmla="*/ 0 w 22"/>
                <a:gd name="T3" fmla="*/ 44 h 46"/>
                <a:gd name="T4" fmla="*/ 1 w 22"/>
                <a:gd name="T5" fmla="*/ 0 h 46"/>
                <a:gd name="T6" fmla="*/ 21 w 22"/>
                <a:gd name="T7" fmla="*/ 45 h 46"/>
              </a:gdLst>
              <a:ahLst/>
              <a:cxnLst>
                <a:cxn ang="0">
                  <a:pos x="T0" y="T1"/>
                </a:cxn>
                <a:cxn ang="0">
                  <a:pos x="T2" y="T3"/>
                </a:cxn>
                <a:cxn ang="0">
                  <a:pos x="T4" y="T5"/>
                </a:cxn>
                <a:cxn ang="0">
                  <a:pos x="T6" y="T7"/>
                </a:cxn>
              </a:cxnLst>
              <a:rect l="0" t="0" r="r" b="b"/>
              <a:pathLst>
                <a:path w="22" h="46">
                  <a:moveTo>
                    <a:pt x="21" y="45"/>
                  </a:moveTo>
                  <a:cubicBezTo>
                    <a:pt x="13" y="45"/>
                    <a:pt x="7" y="45"/>
                    <a:pt x="0" y="44"/>
                  </a:cubicBezTo>
                  <a:cubicBezTo>
                    <a:pt x="0" y="29"/>
                    <a:pt x="0" y="15"/>
                    <a:pt x="1" y="0"/>
                  </a:cubicBezTo>
                  <a:cubicBezTo>
                    <a:pt x="7" y="16"/>
                    <a:pt x="15" y="30"/>
                    <a:pt x="21" y="45"/>
                  </a:cubicBezTo>
                </a:path>
              </a:pathLst>
            </a:custGeom>
            <a:solidFill>
              <a:srgbClr val="20202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46" name="Forme libre 2645"/>
            <p:cNvSpPr>
              <a:spLocks noChangeArrowheads="1"/>
            </p:cNvSpPr>
            <p:nvPr userDrawn="1"/>
          </p:nvSpPr>
          <p:spPr bwMode="auto">
            <a:xfrm>
              <a:off x="5224463" y="1146175"/>
              <a:ext cx="119062" cy="265113"/>
            </a:xfrm>
            <a:custGeom>
              <a:avLst/>
              <a:gdLst>
                <a:gd name="T0" fmla="*/ 266 w 331"/>
                <a:gd name="T1" fmla="*/ 737 h 738"/>
                <a:gd name="T2" fmla="*/ 187 w 331"/>
                <a:gd name="T3" fmla="*/ 735 h 738"/>
                <a:gd name="T4" fmla="*/ 0 w 331"/>
                <a:gd name="T5" fmla="*/ 617 h 738"/>
                <a:gd name="T6" fmla="*/ 42 w 331"/>
                <a:gd name="T7" fmla="*/ 194 h 738"/>
                <a:gd name="T8" fmla="*/ 83 w 331"/>
                <a:gd name="T9" fmla="*/ 144 h 738"/>
                <a:gd name="T10" fmla="*/ 95 w 331"/>
                <a:gd name="T11" fmla="*/ 113 h 738"/>
                <a:gd name="T12" fmla="*/ 260 w 331"/>
                <a:gd name="T13" fmla="*/ 71 h 738"/>
                <a:gd name="T14" fmla="*/ 252 w 331"/>
                <a:gd name="T15" fmla="*/ 372 h 738"/>
                <a:gd name="T16" fmla="*/ 294 w 331"/>
                <a:gd name="T17" fmla="*/ 581 h 738"/>
                <a:gd name="T18" fmla="*/ 313 w 331"/>
                <a:gd name="T19" fmla="*/ 610 h 738"/>
                <a:gd name="T20" fmla="*/ 266 w 331"/>
                <a:gd name="T21" fmla="*/ 737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1" h="738">
                  <a:moveTo>
                    <a:pt x="266" y="737"/>
                  </a:moveTo>
                  <a:cubicBezTo>
                    <a:pt x="240" y="737"/>
                    <a:pt x="213" y="735"/>
                    <a:pt x="187" y="735"/>
                  </a:cubicBezTo>
                  <a:cubicBezTo>
                    <a:pt x="138" y="675"/>
                    <a:pt x="34" y="701"/>
                    <a:pt x="0" y="617"/>
                  </a:cubicBezTo>
                  <a:cubicBezTo>
                    <a:pt x="0" y="475"/>
                    <a:pt x="29" y="336"/>
                    <a:pt x="42" y="194"/>
                  </a:cubicBezTo>
                  <a:cubicBezTo>
                    <a:pt x="43" y="173"/>
                    <a:pt x="60" y="153"/>
                    <a:pt x="83" y="144"/>
                  </a:cubicBezTo>
                  <a:cubicBezTo>
                    <a:pt x="87" y="133"/>
                    <a:pt x="92" y="124"/>
                    <a:pt x="95" y="113"/>
                  </a:cubicBezTo>
                  <a:cubicBezTo>
                    <a:pt x="130" y="11"/>
                    <a:pt x="171" y="0"/>
                    <a:pt x="260" y="71"/>
                  </a:cubicBezTo>
                  <a:cubicBezTo>
                    <a:pt x="294" y="171"/>
                    <a:pt x="262" y="272"/>
                    <a:pt x="252" y="372"/>
                  </a:cubicBezTo>
                  <a:cubicBezTo>
                    <a:pt x="246" y="446"/>
                    <a:pt x="199" y="526"/>
                    <a:pt x="294" y="581"/>
                  </a:cubicBezTo>
                  <a:cubicBezTo>
                    <a:pt x="303" y="588"/>
                    <a:pt x="309" y="599"/>
                    <a:pt x="313" y="610"/>
                  </a:cubicBezTo>
                  <a:cubicBezTo>
                    <a:pt x="330" y="665"/>
                    <a:pt x="312" y="706"/>
                    <a:pt x="266" y="737"/>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47" name="Forme libre 2646"/>
            <p:cNvSpPr>
              <a:spLocks noChangeArrowheads="1"/>
            </p:cNvSpPr>
            <p:nvPr userDrawn="1"/>
          </p:nvSpPr>
          <p:spPr bwMode="auto">
            <a:xfrm>
              <a:off x="5310188" y="1154113"/>
              <a:ext cx="125412" cy="260350"/>
            </a:xfrm>
            <a:custGeom>
              <a:avLst/>
              <a:gdLst>
                <a:gd name="T0" fmla="*/ 348 w 349"/>
                <a:gd name="T1" fmla="*/ 695 h 723"/>
                <a:gd name="T2" fmla="*/ 348 w 349"/>
                <a:gd name="T3" fmla="*/ 718 h 723"/>
                <a:gd name="T4" fmla="*/ 163 w 349"/>
                <a:gd name="T5" fmla="*/ 715 h 723"/>
                <a:gd name="T6" fmla="*/ 55 w 349"/>
                <a:gd name="T7" fmla="*/ 589 h 723"/>
                <a:gd name="T8" fmla="*/ 45 w 349"/>
                <a:gd name="T9" fmla="*/ 577 h 723"/>
                <a:gd name="T10" fmla="*/ 7 w 349"/>
                <a:gd name="T11" fmla="*/ 524 h 723"/>
                <a:gd name="T12" fmla="*/ 91 w 349"/>
                <a:gd name="T13" fmla="*/ 35 h 723"/>
                <a:gd name="T14" fmla="*/ 233 w 349"/>
                <a:gd name="T15" fmla="*/ 33 h 723"/>
                <a:gd name="T16" fmla="*/ 255 w 349"/>
                <a:gd name="T17" fmla="*/ 124 h 723"/>
                <a:gd name="T18" fmla="*/ 209 w 349"/>
                <a:gd name="T19" fmla="*/ 560 h 723"/>
                <a:gd name="T20" fmla="*/ 219 w 349"/>
                <a:gd name="T21" fmla="*/ 586 h 723"/>
                <a:gd name="T22" fmla="*/ 235 w 349"/>
                <a:gd name="T23" fmla="*/ 608 h 723"/>
                <a:gd name="T24" fmla="*/ 253 w 349"/>
                <a:gd name="T25" fmla="*/ 626 h 723"/>
                <a:gd name="T26" fmla="*/ 348 w 349"/>
                <a:gd name="T27" fmla="*/ 695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9" h="723">
                  <a:moveTo>
                    <a:pt x="348" y="695"/>
                  </a:moveTo>
                  <a:cubicBezTo>
                    <a:pt x="348" y="702"/>
                    <a:pt x="348" y="710"/>
                    <a:pt x="348" y="718"/>
                  </a:cubicBezTo>
                  <a:cubicBezTo>
                    <a:pt x="287" y="722"/>
                    <a:pt x="226" y="722"/>
                    <a:pt x="163" y="715"/>
                  </a:cubicBezTo>
                  <a:cubicBezTo>
                    <a:pt x="125" y="673"/>
                    <a:pt x="70" y="649"/>
                    <a:pt x="55" y="589"/>
                  </a:cubicBezTo>
                  <a:cubicBezTo>
                    <a:pt x="51" y="585"/>
                    <a:pt x="48" y="582"/>
                    <a:pt x="45" y="577"/>
                  </a:cubicBezTo>
                  <a:cubicBezTo>
                    <a:pt x="26" y="565"/>
                    <a:pt x="6" y="548"/>
                    <a:pt x="7" y="524"/>
                  </a:cubicBezTo>
                  <a:cubicBezTo>
                    <a:pt x="19" y="359"/>
                    <a:pt x="0" y="186"/>
                    <a:pt x="91" y="35"/>
                  </a:cubicBezTo>
                  <a:cubicBezTo>
                    <a:pt x="139" y="0"/>
                    <a:pt x="186" y="0"/>
                    <a:pt x="233" y="33"/>
                  </a:cubicBezTo>
                  <a:cubicBezTo>
                    <a:pt x="271" y="56"/>
                    <a:pt x="261" y="90"/>
                    <a:pt x="255" y="124"/>
                  </a:cubicBezTo>
                  <a:cubicBezTo>
                    <a:pt x="227" y="269"/>
                    <a:pt x="218" y="415"/>
                    <a:pt x="209" y="560"/>
                  </a:cubicBezTo>
                  <a:cubicBezTo>
                    <a:pt x="212" y="569"/>
                    <a:pt x="215" y="579"/>
                    <a:pt x="219" y="586"/>
                  </a:cubicBezTo>
                  <a:cubicBezTo>
                    <a:pt x="224" y="594"/>
                    <a:pt x="229" y="602"/>
                    <a:pt x="235" y="608"/>
                  </a:cubicBezTo>
                  <a:cubicBezTo>
                    <a:pt x="241" y="614"/>
                    <a:pt x="247" y="620"/>
                    <a:pt x="253" y="626"/>
                  </a:cubicBezTo>
                  <a:cubicBezTo>
                    <a:pt x="239" y="710"/>
                    <a:pt x="302" y="690"/>
                    <a:pt x="348" y="695"/>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48" name="Forme libre 2647"/>
            <p:cNvSpPr>
              <a:spLocks noChangeArrowheads="1"/>
            </p:cNvSpPr>
            <p:nvPr userDrawn="1"/>
          </p:nvSpPr>
          <p:spPr bwMode="auto">
            <a:xfrm>
              <a:off x="5386388" y="1027113"/>
              <a:ext cx="195262" cy="128587"/>
            </a:xfrm>
            <a:custGeom>
              <a:avLst/>
              <a:gdLst>
                <a:gd name="T0" fmla="*/ 341 w 543"/>
                <a:gd name="T1" fmla="*/ 329 h 358"/>
                <a:gd name="T2" fmla="*/ 156 w 543"/>
                <a:gd name="T3" fmla="*/ 331 h 358"/>
                <a:gd name="T4" fmla="*/ 23 w 543"/>
                <a:gd name="T5" fmla="*/ 281 h 358"/>
                <a:gd name="T6" fmla="*/ 98 w 543"/>
                <a:gd name="T7" fmla="*/ 38 h 358"/>
                <a:gd name="T8" fmla="*/ 129 w 543"/>
                <a:gd name="T9" fmla="*/ 21 h 358"/>
                <a:gd name="T10" fmla="*/ 248 w 543"/>
                <a:gd name="T11" fmla="*/ 10 h 358"/>
                <a:gd name="T12" fmla="*/ 393 w 543"/>
                <a:gd name="T13" fmla="*/ 113 h 358"/>
                <a:gd name="T14" fmla="*/ 538 w 543"/>
                <a:gd name="T15" fmla="*/ 323 h 358"/>
                <a:gd name="T16" fmla="*/ 341 w 543"/>
                <a:gd name="T17" fmla="*/ 32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3" h="358">
                  <a:moveTo>
                    <a:pt x="341" y="329"/>
                  </a:moveTo>
                  <a:cubicBezTo>
                    <a:pt x="280" y="348"/>
                    <a:pt x="217" y="339"/>
                    <a:pt x="156" y="331"/>
                  </a:cubicBezTo>
                  <a:cubicBezTo>
                    <a:pt x="115" y="305"/>
                    <a:pt x="40" y="357"/>
                    <a:pt x="23" y="281"/>
                  </a:cubicBezTo>
                  <a:cubicBezTo>
                    <a:pt x="0" y="187"/>
                    <a:pt x="25" y="103"/>
                    <a:pt x="98" y="38"/>
                  </a:cubicBezTo>
                  <a:cubicBezTo>
                    <a:pt x="107" y="32"/>
                    <a:pt x="118" y="26"/>
                    <a:pt x="129" y="21"/>
                  </a:cubicBezTo>
                  <a:cubicBezTo>
                    <a:pt x="167" y="1"/>
                    <a:pt x="207" y="0"/>
                    <a:pt x="248" y="10"/>
                  </a:cubicBezTo>
                  <a:cubicBezTo>
                    <a:pt x="287" y="55"/>
                    <a:pt x="321" y="103"/>
                    <a:pt x="393" y="113"/>
                  </a:cubicBezTo>
                  <a:cubicBezTo>
                    <a:pt x="442" y="119"/>
                    <a:pt x="542" y="281"/>
                    <a:pt x="538" y="323"/>
                  </a:cubicBezTo>
                  <a:cubicBezTo>
                    <a:pt x="471" y="328"/>
                    <a:pt x="407" y="316"/>
                    <a:pt x="341" y="329"/>
                  </a:cubicBezTo>
                </a:path>
              </a:pathLst>
            </a:custGeom>
            <a:solidFill>
              <a:srgbClr val="CFCFC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49" name="Forme libre 2648"/>
            <p:cNvSpPr>
              <a:spLocks noChangeArrowheads="1"/>
            </p:cNvSpPr>
            <p:nvPr userDrawn="1"/>
          </p:nvSpPr>
          <p:spPr bwMode="auto">
            <a:xfrm>
              <a:off x="5140325" y="1154113"/>
              <a:ext cx="87313" cy="242887"/>
            </a:xfrm>
            <a:custGeom>
              <a:avLst/>
              <a:gdLst>
                <a:gd name="T0" fmla="*/ 174 w 242"/>
                <a:gd name="T1" fmla="*/ 673 h 674"/>
                <a:gd name="T2" fmla="*/ 116 w 242"/>
                <a:gd name="T3" fmla="*/ 623 h 674"/>
                <a:gd name="T4" fmla="*/ 40 w 242"/>
                <a:gd name="T5" fmla="*/ 626 h 674"/>
                <a:gd name="T6" fmla="*/ 14 w 242"/>
                <a:gd name="T7" fmla="*/ 597 h 674"/>
                <a:gd name="T8" fmla="*/ 0 w 242"/>
                <a:gd name="T9" fmla="*/ 516 h 674"/>
                <a:gd name="T10" fmla="*/ 86 w 242"/>
                <a:gd name="T11" fmla="*/ 30 h 674"/>
                <a:gd name="T12" fmla="*/ 241 w 242"/>
                <a:gd name="T13" fmla="*/ 7 h 674"/>
                <a:gd name="T14" fmla="*/ 173 w 242"/>
                <a:gd name="T15" fmla="*/ 348 h 674"/>
                <a:gd name="T16" fmla="*/ 194 w 242"/>
                <a:gd name="T17" fmla="*/ 595 h 674"/>
                <a:gd name="T18" fmla="*/ 202 w 242"/>
                <a:gd name="T19" fmla="*/ 627 h 674"/>
                <a:gd name="T20" fmla="*/ 179 w 242"/>
                <a:gd name="T21" fmla="*/ 670 h 674"/>
                <a:gd name="T22" fmla="*/ 174 w 242"/>
                <a:gd name="T23" fmla="*/ 673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2" h="674">
                  <a:moveTo>
                    <a:pt x="174" y="673"/>
                  </a:moveTo>
                  <a:cubicBezTo>
                    <a:pt x="154" y="656"/>
                    <a:pt x="135" y="641"/>
                    <a:pt x="116" y="623"/>
                  </a:cubicBezTo>
                  <a:cubicBezTo>
                    <a:pt x="89" y="595"/>
                    <a:pt x="64" y="603"/>
                    <a:pt x="40" y="626"/>
                  </a:cubicBezTo>
                  <a:cubicBezTo>
                    <a:pt x="28" y="618"/>
                    <a:pt x="20" y="609"/>
                    <a:pt x="14" y="597"/>
                  </a:cubicBezTo>
                  <a:cubicBezTo>
                    <a:pt x="6" y="571"/>
                    <a:pt x="5" y="543"/>
                    <a:pt x="0" y="516"/>
                  </a:cubicBezTo>
                  <a:cubicBezTo>
                    <a:pt x="17" y="353"/>
                    <a:pt x="17" y="185"/>
                    <a:pt x="86" y="30"/>
                  </a:cubicBezTo>
                  <a:cubicBezTo>
                    <a:pt x="135" y="0"/>
                    <a:pt x="188" y="9"/>
                    <a:pt x="241" y="7"/>
                  </a:cubicBezTo>
                  <a:cubicBezTo>
                    <a:pt x="220" y="120"/>
                    <a:pt x="182" y="232"/>
                    <a:pt x="173" y="348"/>
                  </a:cubicBezTo>
                  <a:cubicBezTo>
                    <a:pt x="165" y="432"/>
                    <a:pt x="150" y="516"/>
                    <a:pt x="194" y="595"/>
                  </a:cubicBezTo>
                  <a:cubicBezTo>
                    <a:pt x="199" y="606"/>
                    <a:pt x="202" y="617"/>
                    <a:pt x="202" y="627"/>
                  </a:cubicBezTo>
                  <a:cubicBezTo>
                    <a:pt x="200" y="644"/>
                    <a:pt x="190" y="658"/>
                    <a:pt x="179" y="670"/>
                  </a:cubicBezTo>
                  <a:lnTo>
                    <a:pt x="174" y="673"/>
                  </a:ln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50" name="Forme libre 2649"/>
            <p:cNvSpPr>
              <a:spLocks noChangeArrowheads="1"/>
            </p:cNvSpPr>
            <p:nvPr userDrawn="1"/>
          </p:nvSpPr>
          <p:spPr bwMode="auto">
            <a:xfrm>
              <a:off x="5291138" y="1163638"/>
              <a:ext cx="52387" cy="219075"/>
            </a:xfrm>
            <a:custGeom>
              <a:avLst/>
              <a:gdLst>
                <a:gd name="T0" fmla="*/ 144 w 145"/>
                <a:gd name="T1" fmla="*/ 6 h 607"/>
                <a:gd name="T2" fmla="*/ 98 w 145"/>
                <a:gd name="T3" fmla="*/ 548 h 607"/>
                <a:gd name="T4" fmla="*/ 51 w 145"/>
                <a:gd name="T5" fmla="*/ 602 h 607"/>
                <a:gd name="T6" fmla="*/ 3 w 145"/>
                <a:gd name="T7" fmla="*/ 543 h 607"/>
                <a:gd name="T8" fmla="*/ 2 w 145"/>
                <a:gd name="T9" fmla="*/ 510 h 607"/>
                <a:gd name="T10" fmla="*/ 77 w 145"/>
                <a:gd name="T11" fmla="*/ 20 h 607"/>
                <a:gd name="T12" fmla="*/ 144 w 145"/>
                <a:gd name="T13" fmla="*/ 6 h 607"/>
              </a:gdLst>
              <a:ahLst/>
              <a:cxnLst>
                <a:cxn ang="0">
                  <a:pos x="T0" y="T1"/>
                </a:cxn>
                <a:cxn ang="0">
                  <a:pos x="T2" y="T3"/>
                </a:cxn>
                <a:cxn ang="0">
                  <a:pos x="T4" y="T5"/>
                </a:cxn>
                <a:cxn ang="0">
                  <a:pos x="T6" y="T7"/>
                </a:cxn>
                <a:cxn ang="0">
                  <a:pos x="T8" y="T9"/>
                </a:cxn>
                <a:cxn ang="0">
                  <a:pos x="T10" y="T11"/>
                </a:cxn>
                <a:cxn ang="0">
                  <a:pos x="T12" y="T13"/>
                </a:cxn>
              </a:cxnLst>
              <a:rect l="0" t="0" r="r" b="b"/>
              <a:pathLst>
                <a:path w="145" h="607">
                  <a:moveTo>
                    <a:pt x="144" y="6"/>
                  </a:moveTo>
                  <a:cubicBezTo>
                    <a:pt x="128" y="186"/>
                    <a:pt x="113" y="368"/>
                    <a:pt x="98" y="548"/>
                  </a:cubicBezTo>
                  <a:cubicBezTo>
                    <a:pt x="84" y="568"/>
                    <a:pt x="89" y="606"/>
                    <a:pt x="51" y="602"/>
                  </a:cubicBezTo>
                  <a:cubicBezTo>
                    <a:pt x="18" y="598"/>
                    <a:pt x="9" y="571"/>
                    <a:pt x="3" y="543"/>
                  </a:cubicBezTo>
                  <a:cubicBezTo>
                    <a:pt x="0" y="533"/>
                    <a:pt x="0" y="521"/>
                    <a:pt x="2" y="510"/>
                  </a:cubicBezTo>
                  <a:cubicBezTo>
                    <a:pt x="18" y="345"/>
                    <a:pt x="15" y="177"/>
                    <a:pt x="77" y="20"/>
                  </a:cubicBezTo>
                  <a:cubicBezTo>
                    <a:pt x="99" y="14"/>
                    <a:pt x="119" y="0"/>
                    <a:pt x="144" y="6"/>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51" name="Forme libre 2650"/>
            <p:cNvSpPr>
              <a:spLocks noChangeArrowheads="1"/>
            </p:cNvSpPr>
            <p:nvPr userDrawn="1"/>
          </p:nvSpPr>
          <p:spPr bwMode="auto">
            <a:xfrm>
              <a:off x="5192713" y="1165225"/>
              <a:ext cx="73025" cy="230188"/>
            </a:xfrm>
            <a:custGeom>
              <a:avLst/>
              <a:gdLst>
                <a:gd name="T0" fmla="*/ 173 w 201"/>
                <a:gd name="T1" fmla="*/ 90 h 641"/>
                <a:gd name="T2" fmla="*/ 129 w 201"/>
                <a:gd name="T3" fmla="*/ 594 h 641"/>
                <a:gd name="T4" fmla="*/ 121 w 201"/>
                <a:gd name="T5" fmla="*/ 624 h 641"/>
                <a:gd name="T6" fmla="*/ 34 w 201"/>
                <a:gd name="T7" fmla="*/ 591 h 641"/>
                <a:gd name="T8" fmla="*/ 35 w 201"/>
                <a:gd name="T9" fmla="*/ 591 h 641"/>
                <a:gd name="T10" fmla="*/ 19 w 201"/>
                <a:gd name="T11" fmla="*/ 411 h 641"/>
                <a:gd name="T12" fmla="*/ 51 w 201"/>
                <a:gd name="T13" fmla="*/ 117 h 641"/>
                <a:gd name="T14" fmla="*/ 126 w 201"/>
                <a:gd name="T15" fmla="*/ 0 h 641"/>
                <a:gd name="T16" fmla="*/ 173 w 201"/>
                <a:gd name="T17" fmla="*/ 9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641">
                  <a:moveTo>
                    <a:pt x="173" y="90"/>
                  </a:moveTo>
                  <a:cubicBezTo>
                    <a:pt x="158" y="258"/>
                    <a:pt x="144" y="426"/>
                    <a:pt x="129" y="594"/>
                  </a:cubicBezTo>
                  <a:cubicBezTo>
                    <a:pt x="133" y="606"/>
                    <a:pt x="130" y="617"/>
                    <a:pt x="121" y="624"/>
                  </a:cubicBezTo>
                  <a:cubicBezTo>
                    <a:pt x="81" y="640"/>
                    <a:pt x="54" y="626"/>
                    <a:pt x="34" y="591"/>
                  </a:cubicBezTo>
                  <a:lnTo>
                    <a:pt x="35" y="591"/>
                  </a:lnTo>
                  <a:cubicBezTo>
                    <a:pt x="0" y="533"/>
                    <a:pt x="16" y="472"/>
                    <a:pt x="19" y="411"/>
                  </a:cubicBezTo>
                  <a:cubicBezTo>
                    <a:pt x="23" y="313"/>
                    <a:pt x="38" y="215"/>
                    <a:pt x="51" y="117"/>
                  </a:cubicBezTo>
                  <a:cubicBezTo>
                    <a:pt x="57" y="70"/>
                    <a:pt x="66" y="18"/>
                    <a:pt x="126" y="0"/>
                  </a:cubicBezTo>
                  <a:cubicBezTo>
                    <a:pt x="200" y="0"/>
                    <a:pt x="162" y="58"/>
                    <a:pt x="173" y="90"/>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52" name="Forme libre 2651"/>
            <p:cNvSpPr>
              <a:spLocks noChangeArrowheads="1"/>
            </p:cNvSpPr>
            <p:nvPr userDrawn="1"/>
          </p:nvSpPr>
          <p:spPr bwMode="auto">
            <a:xfrm>
              <a:off x="5114925" y="1165225"/>
              <a:ext cx="57150" cy="220663"/>
            </a:xfrm>
            <a:custGeom>
              <a:avLst/>
              <a:gdLst>
                <a:gd name="T0" fmla="*/ 104 w 158"/>
                <a:gd name="T1" fmla="*/ 570 h 611"/>
                <a:gd name="T2" fmla="*/ 110 w 158"/>
                <a:gd name="T3" fmla="*/ 593 h 611"/>
                <a:gd name="T4" fmla="*/ 110 w 158"/>
                <a:gd name="T5" fmla="*/ 593 h 611"/>
                <a:gd name="T6" fmla="*/ 84 w 158"/>
                <a:gd name="T7" fmla="*/ 610 h 611"/>
                <a:gd name="T8" fmla="*/ 40 w 158"/>
                <a:gd name="T9" fmla="*/ 596 h 611"/>
                <a:gd name="T10" fmla="*/ 17 w 158"/>
                <a:gd name="T11" fmla="*/ 480 h 611"/>
                <a:gd name="T12" fmla="*/ 75 w 158"/>
                <a:gd name="T13" fmla="*/ 77 h 611"/>
                <a:gd name="T14" fmla="*/ 157 w 158"/>
                <a:gd name="T15" fmla="*/ 0 h 611"/>
                <a:gd name="T16" fmla="*/ 111 w 158"/>
                <a:gd name="T17" fmla="*/ 504 h 611"/>
                <a:gd name="T18" fmla="*/ 104 w 158"/>
                <a:gd name="T19" fmla="*/ 57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611">
                  <a:moveTo>
                    <a:pt x="104" y="570"/>
                  </a:moveTo>
                  <a:cubicBezTo>
                    <a:pt x="105" y="578"/>
                    <a:pt x="107" y="585"/>
                    <a:pt x="110" y="593"/>
                  </a:cubicBezTo>
                  <a:lnTo>
                    <a:pt x="110" y="593"/>
                  </a:lnTo>
                  <a:cubicBezTo>
                    <a:pt x="102" y="601"/>
                    <a:pt x="95" y="607"/>
                    <a:pt x="84" y="610"/>
                  </a:cubicBezTo>
                  <a:cubicBezTo>
                    <a:pt x="69" y="607"/>
                    <a:pt x="52" y="605"/>
                    <a:pt x="40" y="596"/>
                  </a:cubicBezTo>
                  <a:cubicBezTo>
                    <a:pt x="0" y="564"/>
                    <a:pt x="12" y="518"/>
                    <a:pt x="17" y="480"/>
                  </a:cubicBezTo>
                  <a:cubicBezTo>
                    <a:pt x="34" y="346"/>
                    <a:pt x="56" y="211"/>
                    <a:pt x="75" y="77"/>
                  </a:cubicBezTo>
                  <a:cubicBezTo>
                    <a:pt x="82" y="28"/>
                    <a:pt x="110" y="3"/>
                    <a:pt x="157" y="0"/>
                  </a:cubicBezTo>
                  <a:cubicBezTo>
                    <a:pt x="150" y="168"/>
                    <a:pt x="134" y="338"/>
                    <a:pt x="111" y="504"/>
                  </a:cubicBezTo>
                  <a:cubicBezTo>
                    <a:pt x="87" y="521"/>
                    <a:pt x="85" y="544"/>
                    <a:pt x="104" y="570"/>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53" name="Forme libre 2652"/>
            <p:cNvSpPr>
              <a:spLocks noChangeArrowheads="1"/>
            </p:cNvSpPr>
            <p:nvPr userDrawn="1"/>
          </p:nvSpPr>
          <p:spPr bwMode="auto">
            <a:xfrm>
              <a:off x="5362575" y="1157288"/>
              <a:ext cx="55563" cy="228600"/>
            </a:xfrm>
            <a:custGeom>
              <a:avLst/>
              <a:gdLst>
                <a:gd name="T0" fmla="*/ 35 w 153"/>
                <a:gd name="T1" fmla="*/ 594 h 636"/>
                <a:gd name="T2" fmla="*/ 50 w 153"/>
                <a:gd name="T3" fmla="*/ 212 h 636"/>
                <a:gd name="T4" fmla="*/ 87 w 153"/>
                <a:gd name="T5" fmla="*/ 23 h 636"/>
                <a:gd name="T6" fmla="*/ 148 w 153"/>
                <a:gd name="T7" fmla="*/ 61 h 636"/>
                <a:gd name="T8" fmla="*/ 119 w 153"/>
                <a:gd name="T9" fmla="*/ 365 h 636"/>
                <a:gd name="T10" fmla="*/ 107 w 153"/>
                <a:gd name="T11" fmla="*/ 568 h 636"/>
                <a:gd name="T12" fmla="*/ 107 w 153"/>
                <a:gd name="T13" fmla="*/ 570 h 636"/>
                <a:gd name="T14" fmla="*/ 90 w 153"/>
                <a:gd name="T15" fmla="*/ 617 h 636"/>
                <a:gd name="T16" fmla="*/ 64 w 153"/>
                <a:gd name="T17" fmla="*/ 635 h 636"/>
                <a:gd name="T18" fmla="*/ 35 w 153"/>
                <a:gd name="T19" fmla="*/ 59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636">
                  <a:moveTo>
                    <a:pt x="35" y="594"/>
                  </a:moveTo>
                  <a:cubicBezTo>
                    <a:pt x="0" y="466"/>
                    <a:pt x="39" y="339"/>
                    <a:pt x="50" y="212"/>
                  </a:cubicBezTo>
                  <a:cubicBezTo>
                    <a:pt x="55" y="148"/>
                    <a:pt x="75" y="86"/>
                    <a:pt x="87" y="23"/>
                  </a:cubicBezTo>
                  <a:cubicBezTo>
                    <a:pt x="129" y="0"/>
                    <a:pt x="152" y="11"/>
                    <a:pt x="148" y="61"/>
                  </a:cubicBezTo>
                  <a:cubicBezTo>
                    <a:pt x="139" y="162"/>
                    <a:pt x="129" y="264"/>
                    <a:pt x="119" y="365"/>
                  </a:cubicBezTo>
                  <a:cubicBezTo>
                    <a:pt x="111" y="432"/>
                    <a:pt x="104" y="499"/>
                    <a:pt x="107" y="568"/>
                  </a:cubicBezTo>
                  <a:lnTo>
                    <a:pt x="107" y="570"/>
                  </a:lnTo>
                  <a:cubicBezTo>
                    <a:pt x="94" y="583"/>
                    <a:pt x="100" y="603"/>
                    <a:pt x="90" y="617"/>
                  </a:cubicBezTo>
                  <a:cubicBezTo>
                    <a:pt x="81" y="623"/>
                    <a:pt x="73" y="629"/>
                    <a:pt x="64" y="635"/>
                  </a:cubicBezTo>
                  <a:cubicBezTo>
                    <a:pt x="47" y="626"/>
                    <a:pt x="53" y="603"/>
                    <a:pt x="35" y="594"/>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54" name="Forme libre 2653"/>
            <p:cNvSpPr>
              <a:spLocks noChangeArrowheads="1"/>
            </p:cNvSpPr>
            <p:nvPr userDrawn="1"/>
          </p:nvSpPr>
          <p:spPr bwMode="auto">
            <a:xfrm>
              <a:off x="5338763" y="1022350"/>
              <a:ext cx="107950" cy="127000"/>
            </a:xfrm>
            <a:custGeom>
              <a:avLst/>
              <a:gdLst>
                <a:gd name="T0" fmla="*/ 246 w 302"/>
                <a:gd name="T1" fmla="*/ 74 h 354"/>
                <a:gd name="T2" fmla="*/ 258 w 302"/>
                <a:gd name="T3" fmla="*/ 119 h 354"/>
                <a:gd name="T4" fmla="*/ 223 w 302"/>
                <a:gd name="T5" fmla="*/ 260 h 354"/>
                <a:gd name="T6" fmla="*/ 290 w 302"/>
                <a:gd name="T7" fmla="*/ 344 h 354"/>
                <a:gd name="T8" fmla="*/ 85 w 302"/>
                <a:gd name="T9" fmla="*/ 346 h 354"/>
                <a:gd name="T10" fmla="*/ 63 w 302"/>
                <a:gd name="T11" fmla="*/ 51 h 354"/>
                <a:gd name="T12" fmla="*/ 128 w 302"/>
                <a:gd name="T13" fmla="*/ 49 h 354"/>
                <a:gd name="T14" fmla="*/ 246 w 302"/>
                <a:gd name="T15" fmla="*/ 74 h 3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354">
                  <a:moveTo>
                    <a:pt x="246" y="74"/>
                  </a:moveTo>
                  <a:cubicBezTo>
                    <a:pt x="252" y="89"/>
                    <a:pt x="301" y="97"/>
                    <a:pt x="258" y="119"/>
                  </a:cubicBezTo>
                  <a:cubicBezTo>
                    <a:pt x="192" y="156"/>
                    <a:pt x="192" y="199"/>
                    <a:pt x="223" y="260"/>
                  </a:cubicBezTo>
                  <a:cubicBezTo>
                    <a:pt x="253" y="324"/>
                    <a:pt x="252" y="329"/>
                    <a:pt x="290" y="344"/>
                  </a:cubicBezTo>
                  <a:cubicBezTo>
                    <a:pt x="221" y="353"/>
                    <a:pt x="153" y="350"/>
                    <a:pt x="85" y="346"/>
                  </a:cubicBezTo>
                  <a:cubicBezTo>
                    <a:pt x="12" y="274"/>
                    <a:pt x="0" y="116"/>
                    <a:pt x="63" y="51"/>
                  </a:cubicBezTo>
                  <a:cubicBezTo>
                    <a:pt x="84" y="51"/>
                    <a:pt x="107" y="49"/>
                    <a:pt x="128" y="49"/>
                  </a:cubicBezTo>
                  <a:cubicBezTo>
                    <a:pt x="177" y="16"/>
                    <a:pt x="221" y="0"/>
                    <a:pt x="246" y="74"/>
                  </a:cubicBezTo>
                </a:path>
              </a:pathLst>
            </a:custGeom>
            <a:solidFill>
              <a:srgbClr val="B4B4B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55" name="Forme libre 2654"/>
            <p:cNvSpPr>
              <a:spLocks noChangeArrowheads="1"/>
            </p:cNvSpPr>
            <p:nvPr userDrawn="1"/>
          </p:nvSpPr>
          <p:spPr bwMode="auto">
            <a:xfrm>
              <a:off x="5272088" y="1041400"/>
              <a:ext cx="106362" cy="106363"/>
            </a:xfrm>
            <a:custGeom>
              <a:avLst/>
              <a:gdLst>
                <a:gd name="T0" fmla="*/ 245 w 297"/>
                <a:gd name="T1" fmla="*/ 0 h 294"/>
                <a:gd name="T2" fmla="*/ 251 w 297"/>
                <a:gd name="T3" fmla="*/ 84 h 294"/>
                <a:gd name="T4" fmla="*/ 266 w 297"/>
                <a:gd name="T5" fmla="*/ 238 h 294"/>
                <a:gd name="T6" fmla="*/ 267 w 297"/>
                <a:gd name="T7" fmla="*/ 293 h 294"/>
                <a:gd name="T8" fmla="*/ 130 w 297"/>
                <a:gd name="T9" fmla="*/ 293 h 294"/>
                <a:gd name="T10" fmla="*/ 132 w 297"/>
                <a:gd name="T11" fmla="*/ 21 h 294"/>
                <a:gd name="T12" fmla="*/ 153 w 297"/>
                <a:gd name="T13" fmla="*/ 20 h 294"/>
                <a:gd name="T14" fmla="*/ 245 w 297"/>
                <a:gd name="T15" fmla="*/ 0 h 2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7" h="294">
                  <a:moveTo>
                    <a:pt x="245" y="0"/>
                  </a:moveTo>
                  <a:cubicBezTo>
                    <a:pt x="229" y="29"/>
                    <a:pt x="228" y="59"/>
                    <a:pt x="251" y="84"/>
                  </a:cubicBezTo>
                  <a:cubicBezTo>
                    <a:pt x="296" y="133"/>
                    <a:pt x="295" y="183"/>
                    <a:pt x="266" y="238"/>
                  </a:cubicBezTo>
                  <a:cubicBezTo>
                    <a:pt x="258" y="252"/>
                    <a:pt x="266" y="275"/>
                    <a:pt x="267" y="293"/>
                  </a:cubicBezTo>
                  <a:cubicBezTo>
                    <a:pt x="222" y="293"/>
                    <a:pt x="176" y="293"/>
                    <a:pt x="130" y="293"/>
                  </a:cubicBezTo>
                  <a:cubicBezTo>
                    <a:pt x="0" y="218"/>
                    <a:pt x="0" y="142"/>
                    <a:pt x="132" y="21"/>
                  </a:cubicBezTo>
                  <a:cubicBezTo>
                    <a:pt x="139" y="21"/>
                    <a:pt x="145" y="21"/>
                    <a:pt x="153" y="20"/>
                  </a:cubicBezTo>
                  <a:cubicBezTo>
                    <a:pt x="183" y="15"/>
                    <a:pt x="214" y="7"/>
                    <a:pt x="245" y="0"/>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56" name="Forme libre 2655"/>
            <p:cNvSpPr>
              <a:spLocks noChangeArrowheads="1"/>
            </p:cNvSpPr>
            <p:nvPr userDrawn="1"/>
          </p:nvSpPr>
          <p:spPr bwMode="auto">
            <a:xfrm>
              <a:off x="5508625" y="1162050"/>
              <a:ext cx="46038" cy="206375"/>
            </a:xfrm>
            <a:custGeom>
              <a:avLst/>
              <a:gdLst>
                <a:gd name="T0" fmla="*/ 121 w 128"/>
                <a:gd name="T1" fmla="*/ 76 h 573"/>
                <a:gd name="T2" fmla="*/ 66 w 128"/>
                <a:gd name="T3" fmla="*/ 553 h 573"/>
                <a:gd name="T4" fmla="*/ 6 w 128"/>
                <a:gd name="T5" fmla="*/ 534 h 573"/>
                <a:gd name="T6" fmla="*/ 74 w 128"/>
                <a:gd name="T7" fmla="*/ 17 h 573"/>
                <a:gd name="T8" fmla="*/ 90 w 128"/>
                <a:gd name="T9" fmla="*/ 0 h 573"/>
                <a:gd name="T10" fmla="*/ 121 w 128"/>
                <a:gd name="T11" fmla="*/ 76 h 573"/>
              </a:gdLst>
              <a:ahLst/>
              <a:cxnLst>
                <a:cxn ang="0">
                  <a:pos x="T0" y="T1"/>
                </a:cxn>
                <a:cxn ang="0">
                  <a:pos x="T2" y="T3"/>
                </a:cxn>
                <a:cxn ang="0">
                  <a:pos x="T4" y="T5"/>
                </a:cxn>
                <a:cxn ang="0">
                  <a:pos x="T6" y="T7"/>
                </a:cxn>
                <a:cxn ang="0">
                  <a:pos x="T8" y="T9"/>
                </a:cxn>
                <a:cxn ang="0">
                  <a:pos x="T10" y="T11"/>
                </a:cxn>
              </a:cxnLst>
              <a:rect l="0" t="0" r="r" b="b"/>
              <a:pathLst>
                <a:path w="128" h="573">
                  <a:moveTo>
                    <a:pt x="121" y="76"/>
                  </a:moveTo>
                  <a:cubicBezTo>
                    <a:pt x="103" y="235"/>
                    <a:pt x="84" y="394"/>
                    <a:pt x="66" y="553"/>
                  </a:cubicBezTo>
                  <a:cubicBezTo>
                    <a:pt x="39" y="568"/>
                    <a:pt x="8" y="572"/>
                    <a:pt x="6" y="534"/>
                  </a:cubicBezTo>
                  <a:cubicBezTo>
                    <a:pt x="0" y="359"/>
                    <a:pt x="10" y="183"/>
                    <a:pt x="74" y="17"/>
                  </a:cubicBezTo>
                  <a:cubicBezTo>
                    <a:pt x="77" y="10"/>
                    <a:pt x="84" y="6"/>
                    <a:pt x="90" y="0"/>
                  </a:cubicBezTo>
                  <a:cubicBezTo>
                    <a:pt x="127" y="13"/>
                    <a:pt x="113" y="49"/>
                    <a:pt x="121" y="76"/>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57" name="Forme libre 2656"/>
            <p:cNvSpPr>
              <a:spLocks noChangeArrowheads="1"/>
            </p:cNvSpPr>
            <p:nvPr userDrawn="1"/>
          </p:nvSpPr>
          <p:spPr bwMode="auto">
            <a:xfrm>
              <a:off x="5183188" y="1155700"/>
              <a:ext cx="53975" cy="222250"/>
            </a:xfrm>
            <a:custGeom>
              <a:avLst/>
              <a:gdLst>
                <a:gd name="T0" fmla="*/ 151 w 152"/>
                <a:gd name="T1" fmla="*/ 26 h 618"/>
                <a:gd name="T2" fmla="*/ 91 w 152"/>
                <a:gd name="T3" fmla="*/ 324 h 618"/>
                <a:gd name="T4" fmla="*/ 61 w 152"/>
                <a:gd name="T5" fmla="*/ 617 h 618"/>
                <a:gd name="T6" fmla="*/ 4 w 152"/>
                <a:gd name="T7" fmla="*/ 466 h 618"/>
                <a:gd name="T8" fmla="*/ 47 w 152"/>
                <a:gd name="T9" fmla="*/ 139 h 618"/>
                <a:gd name="T10" fmla="*/ 122 w 152"/>
                <a:gd name="T11" fmla="*/ 0 h 618"/>
                <a:gd name="T12" fmla="*/ 151 w 152"/>
                <a:gd name="T13" fmla="*/ 26 h 618"/>
              </a:gdLst>
              <a:ahLst/>
              <a:cxnLst>
                <a:cxn ang="0">
                  <a:pos x="T0" y="T1"/>
                </a:cxn>
                <a:cxn ang="0">
                  <a:pos x="T2" y="T3"/>
                </a:cxn>
                <a:cxn ang="0">
                  <a:pos x="T4" y="T5"/>
                </a:cxn>
                <a:cxn ang="0">
                  <a:pos x="T6" y="T7"/>
                </a:cxn>
                <a:cxn ang="0">
                  <a:pos x="T8" y="T9"/>
                </a:cxn>
                <a:cxn ang="0">
                  <a:pos x="T10" y="T11"/>
                </a:cxn>
                <a:cxn ang="0">
                  <a:pos x="T12" y="T13"/>
                </a:cxn>
              </a:cxnLst>
              <a:rect l="0" t="0" r="r" b="b"/>
              <a:pathLst>
                <a:path w="152" h="618">
                  <a:moveTo>
                    <a:pt x="151" y="26"/>
                  </a:moveTo>
                  <a:cubicBezTo>
                    <a:pt x="102" y="120"/>
                    <a:pt x="104" y="223"/>
                    <a:pt x="91" y="324"/>
                  </a:cubicBezTo>
                  <a:cubicBezTo>
                    <a:pt x="79" y="422"/>
                    <a:pt x="70" y="520"/>
                    <a:pt x="61" y="617"/>
                  </a:cubicBezTo>
                  <a:cubicBezTo>
                    <a:pt x="1" y="582"/>
                    <a:pt x="0" y="521"/>
                    <a:pt x="4" y="466"/>
                  </a:cubicBezTo>
                  <a:cubicBezTo>
                    <a:pt x="14" y="356"/>
                    <a:pt x="30" y="248"/>
                    <a:pt x="47" y="139"/>
                  </a:cubicBezTo>
                  <a:cubicBezTo>
                    <a:pt x="55" y="86"/>
                    <a:pt x="85" y="42"/>
                    <a:pt x="122" y="0"/>
                  </a:cubicBezTo>
                  <a:cubicBezTo>
                    <a:pt x="131" y="10"/>
                    <a:pt x="140" y="17"/>
                    <a:pt x="151" y="26"/>
                  </a:cubicBezTo>
                </a:path>
              </a:pathLst>
            </a:custGeom>
            <a:solidFill>
              <a:schemeClr val="accent4">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58" name="Forme libre 2657"/>
            <p:cNvSpPr>
              <a:spLocks noChangeArrowheads="1"/>
            </p:cNvSpPr>
            <p:nvPr userDrawn="1"/>
          </p:nvSpPr>
          <p:spPr bwMode="auto">
            <a:xfrm>
              <a:off x="5238750" y="1049338"/>
              <a:ext cx="80963" cy="98425"/>
            </a:xfrm>
            <a:custGeom>
              <a:avLst/>
              <a:gdLst>
                <a:gd name="T0" fmla="*/ 226 w 227"/>
                <a:gd name="T1" fmla="*/ 0 h 275"/>
                <a:gd name="T2" fmla="*/ 192 w 227"/>
                <a:gd name="T3" fmla="*/ 167 h 275"/>
                <a:gd name="T4" fmla="*/ 226 w 227"/>
                <a:gd name="T5" fmla="*/ 272 h 275"/>
                <a:gd name="T6" fmla="*/ 88 w 227"/>
                <a:gd name="T7" fmla="*/ 274 h 275"/>
                <a:gd name="T8" fmla="*/ 139 w 227"/>
                <a:gd name="T9" fmla="*/ 17 h 275"/>
                <a:gd name="T10" fmla="*/ 226 w 227"/>
                <a:gd name="T11" fmla="*/ 0 h 275"/>
              </a:gdLst>
              <a:ahLst/>
              <a:cxnLst>
                <a:cxn ang="0">
                  <a:pos x="T0" y="T1"/>
                </a:cxn>
                <a:cxn ang="0">
                  <a:pos x="T2" y="T3"/>
                </a:cxn>
                <a:cxn ang="0">
                  <a:pos x="T4" y="T5"/>
                </a:cxn>
                <a:cxn ang="0">
                  <a:pos x="T6" y="T7"/>
                </a:cxn>
                <a:cxn ang="0">
                  <a:pos x="T8" y="T9"/>
                </a:cxn>
                <a:cxn ang="0">
                  <a:pos x="T10" y="T11"/>
                </a:cxn>
              </a:cxnLst>
              <a:rect l="0" t="0" r="r" b="b"/>
              <a:pathLst>
                <a:path w="227" h="275">
                  <a:moveTo>
                    <a:pt x="226" y="0"/>
                  </a:moveTo>
                  <a:cubicBezTo>
                    <a:pt x="218" y="57"/>
                    <a:pt x="192" y="109"/>
                    <a:pt x="192" y="167"/>
                  </a:cubicBezTo>
                  <a:cubicBezTo>
                    <a:pt x="190" y="208"/>
                    <a:pt x="201" y="240"/>
                    <a:pt x="226" y="272"/>
                  </a:cubicBezTo>
                  <a:cubicBezTo>
                    <a:pt x="180" y="272"/>
                    <a:pt x="134" y="272"/>
                    <a:pt x="88" y="274"/>
                  </a:cubicBezTo>
                  <a:cubicBezTo>
                    <a:pt x="0" y="182"/>
                    <a:pt x="26" y="51"/>
                    <a:pt x="139" y="17"/>
                  </a:cubicBezTo>
                  <a:cubicBezTo>
                    <a:pt x="166" y="8"/>
                    <a:pt x="197" y="5"/>
                    <a:pt x="226" y="0"/>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59" name="Forme libre 2658"/>
            <p:cNvSpPr>
              <a:spLocks noChangeArrowheads="1"/>
            </p:cNvSpPr>
            <p:nvPr userDrawn="1"/>
          </p:nvSpPr>
          <p:spPr bwMode="auto">
            <a:xfrm>
              <a:off x="5441950" y="1166813"/>
              <a:ext cx="50800" cy="209550"/>
            </a:xfrm>
            <a:custGeom>
              <a:avLst/>
              <a:gdLst>
                <a:gd name="T0" fmla="*/ 63 w 142"/>
                <a:gd name="T1" fmla="*/ 523 h 583"/>
                <a:gd name="T2" fmla="*/ 49 w 142"/>
                <a:gd name="T3" fmla="*/ 569 h 583"/>
                <a:gd name="T4" fmla="*/ 47 w 142"/>
                <a:gd name="T5" fmla="*/ 570 h 583"/>
                <a:gd name="T6" fmla="*/ 0 w 142"/>
                <a:gd name="T7" fmla="*/ 521 h 583"/>
                <a:gd name="T8" fmla="*/ 93 w 142"/>
                <a:gd name="T9" fmla="*/ 0 h 583"/>
                <a:gd name="T10" fmla="*/ 92 w 142"/>
                <a:gd name="T11" fmla="*/ 265 h 583"/>
                <a:gd name="T12" fmla="*/ 63 w 142"/>
                <a:gd name="T13" fmla="*/ 523 h 583"/>
              </a:gdLst>
              <a:ahLst/>
              <a:cxnLst>
                <a:cxn ang="0">
                  <a:pos x="T0" y="T1"/>
                </a:cxn>
                <a:cxn ang="0">
                  <a:pos x="T2" y="T3"/>
                </a:cxn>
                <a:cxn ang="0">
                  <a:pos x="T4" y="T5"/>
                </a:cxn>
                <a:cxn ang="0">
                  <a:pos x="T6" y="T7"/>
                </a:cxn>
                <a:cxn ang="0">
                  <a:pos x="T8" y="T9"/>
                </a:cxn>
                <a:cxn ang="0">
                  <a:pos x="T10" y="T11"/>
                </a:cxn>
                <a:cxn ang="0">
                  <a:pos x="T12" y="T13"/>
                </a:cxn>
              </a:cxnLst>
              <a:rect l="0" t="0" r="r" b="b"/>
              <a:pathLst>
                <a:path w="142" h="583">
                  <a:moveTo>
                    <a:pt x="63" y="523"/>
                  </a:moveTo>
                  <a:cubicBezTo>
                    <a:pt x="58" y="538"/>
                    <a:pt x="54" y="553"/>
                    <a:pt x="49" y="569"/>
                  </a:cubicBezTo>
                  <a:lnTo>
                    <a:pt x="47" y="570"/>
                  </a:lnTo>
                  <a:cubicBezTo>
                    <a:pt x="3" y="582"/>
                    <a:pt x="20" y="533"/>
                    <a:pt x="0" y="521"/>
                  </a:cubicBezTo>
                  <a:cubicBezTo>
                    <a:pt x="11" y="216"/>
                    <a:pt x="34" y="88"/>
                    <a:pt x="93" y="0"/>
                  </a:cubicBezTo>
                  <a:cubicBezTo>
                    <a:pt x="141" y="92"/>
                    <a:pt x="96" y="179"/>
                    <a:pt x="92" y="265"/>
                  </a:cubicBezTo>
                  <a:cubicBezTo>
                    <a:pt x="89" y="352"/>
                    <a:pt x="73" y="437"/>
                    <a:pt x="63" y="523"/>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60" name="Forme libre 2659"/>
            <p:cNvSpPr>
              <a:spLocks noChangeArrowheads="1"/>
            </p:cNvSpPr>
            <p:nvPr userDrawn="1"/>
          </p:nvSpPr>
          <p:spPr bwMode="auto">
            <a:xfrm>
              <a:off x="5508625" y="1135063"/>
              <a:ext cx="82550" cy="12700"/>
            </a:xfrm>
            <a:custGeom>
              <a:avLst/>
              <a:gdLst>
                <a:gd name="T0" fmla="*/ 0 w 231"/>
                <a:gd name="T1" fmla="*/ 29 h 37"/>
                <a:gd name="T2" fmla="*/ 203 w 231"/>
                <a:gd name="T3" fmla="*/ 7 h 37"/>
                <a:gd name="T4" fmla="*/ 230 w 231"/>
                <a:gd name="T5" fmla="*/ 14 h 37"/>
                <a:gd name="T6" fmla="*/ 136 w 231"/>
                <a:gd name="T7" fmla="*/ 36 h 37"/>
                <a:gd name="T8" fmla="*/ 0 w 231"/>
                <a:gd name="T9" fmla="*/ 29 h 37"/>
              </a:gdLst>
              <a:ahLst/>
              <a:cxnLst>
                <a:cxn ang="0">
                  <a:pos x="T0" y="T1"/>
                </a:cxn>
                <a:cxn ang="0">
                  <a:pos x="T2" y="T3"/>
                </a:cxn>
                <a:cxn ang="0">
                  <a:pos x="T4" y="T5"/>
                </a:cxn>
                <a:cxn ang="0">
                  <a:pos x="T6" y="T7"/>
                </a:cxn>
                <a:cxn ang="0">
                  <a:pos x="T8" y="T9"/>
                </a:cxn>
              </a:cxnLst>
              <a:rect l="0" t="0" r="r" b="b"/>
              <a:pathLst>
                <a:path w="231" h="37">
                  <a:moveTo>
                    <a:pt x="0" y="29"/>
                  </a:moveTo>
                  <a:cubicBezTo>
                    <a:pt x="66" y="0"/>
                    <a:pt x="136" y="16"/>
                    <a:pt x="203" y="7"/>
                  </a:cubicBezTo>
                  <a:cubicBezTo>
                    <a:pt x="214" y="2"/>
                    <a:pt x="223" y="5"/>
                    <a:pt x="230" y="14"/>
                  </a:cubicBezTo>
                  <a:cubicBezTo>
                    <a:pt x="198" y="22"/>
                    <a:pt x="168" y="29"/>
                    <a:pt x="136" y="36"/>
                  </a:cubicBezTo>
                  <a:cubicBezTo>
                    <a:pt x="92" y="34"/>
                    <a:pt x="46" y="33"/>
                    <a:pt x="0" y="29"/>
                  </a:cubicBezTo>
                </a:path>
              </a:pathLst>
            </a:custGeom>
            <a:solidFill>
              <a:srgbClr val="B3B3B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61" name="Forme libre 2660"/>
            <p:cNvSpPr>
              <a:spLocks noChangeArrowheads="1"/>
            </p:cNvSpPr>
            <p:nvPr userDrawn="1"/>
          </p:nvSpPr>
          <p:spPr bwMode="auto">
            <a:xfrm>
              <a:off x="5110163" y="1100138"/>
              <a:ext cx="11112" cy="11112"/>
            </a:xfrm>
            <a:custGeom>
              <a:avLst/>
              <a:gdLst>
                <a:gd name="T0" fmla="*/ 10 w 33"/>
                <a:gd name="T1" fmla="*/ 0 h 33"/>
                <a:gd name="T2" fmla="*/ 27 w 33"/>
                <a:gd name="T3" fmla="*/ 11 h 33"/>
                <a:gd name="T4" fmla="*/ 13 w 33"/>
                <a:gd name="T5" fmla="*/ 29 h 33"/>
                <a:gd name="T6" fmla="*/ 1 w 33"/>
                <a:gd name="T7" fmla="*/ 14 h 33"/>
                <a:gd name="T8" fmla="*/ 10 w 33"/>
                <a:gd name="T9" fmla="*/ 0 h 33"/>
              </a:gdLst>
              <a:ahLst/>
              <a:cxnLst>
                <a:cxn ang="0">
                  <a:pos x="T0" y="T1"/>
                </a:cxn>
                <a:cxn ang="0">
                  <a:pos x="T2" y="T3"/>
                </a:cxn>
                <a:cxn ang="0">
                  <a:pos x="T4" y="T5"/>
                </a:cxn>
                <a:cxn ang="0">
                  <a:pos x="T6" y="T7"/>
                </a:cxn>
                <a:cxn ang="0">
                  <a:pos x="T8" y="T9"/>
                </a:cxn>
              </a:cxnLst>
              <a:rect l="0" t="0" r="r" b="b"/>
              <a:pathLst>
                <a:path w="33" h="33">
                  <a:moveTo>
                    <a:pt x="10" y="0"/>
                  </a:moveTo>
                  <a:cubicBezTo>
                    <a:pt x="16" y="3"/>
                    <a:pt x="24" y="6"/>
                    <a:pt x="27" y="11"/>
                  </a:cubicBezTo>
                  <a:cubicBezTo>
                    <a:pt x="32" y="23"/>
                    <a:pt x="27" y="32"/>
                    <a:pt x="13" y="29"/>
                  </a:cubicBezTo>
                  <a:cubicBezTo>
                    <a:pt x="7" y="28"/>
                    <a:pt x="1" y="20"/>
                    <a:pt x="1" y="14"/>
                  </a:cubicBezTo>
                  <a:cubicBezTo>
                    <a:pt x="0" y="11"/>
                    <a:pt x="7" y="5"/>
                    <a:pt x="10" y="0"/>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62" name="Forme libre 2661"/>
            <p:cNvSpPr>
              <a:spLocks noChangeArrowheads="1"/>
            </p:cNvSpPr>
            <p:nvPr userDrawn="1"/>
          </p:nvSpPr>
          <p:spPr bwMode="auto">
            <a:xfrm>
              <a:off x="5443538" y="1354138"/>
              <a:ext cx="17462" cy="23812"/>
            </a:xfrm>
            <a:custGeom>
              <a:avLst/>
              <a:gdLst>
                <a:gd name="T0" fmla="*/ 0 w 48"/>
                <a:gd name="T1" fmla="*/ 0 h 67"/>
                <a:gd name="T2" fmla="*/ 47 w 48"/>
                <a:gd name="T3" fmla="*/ 49 h 67"/>
                <a:gd name="T4" fmla="*/ 4 w 48"/>
                <a:gd name="T5" fmla="*/ 66 h 67"/>
                <a:gd name="T6" fmla="*/ 0 w 48"/>
                <a:gd name="T7" fmla="*/ 0 h 67"/>
              </a:gdLst>
              <a:ahLst/>
              <a:cxnLst>
                <a:cxn ang="0">
                  <a:pos x="T0" y="T1"/>
                </a:cxn>
                <a:cxn ang="0">
                  <a:pos x="T2" y="T3"/>
                </a:cxn>
                <a:cxn ang="0">
                  <a:pos x="T4" y="T5"/>
                </a:cxn>
                <a:cxn ang="0">
                  <a:pos x="T6" y="T7"/>
                </a:cxn>
              </a:cxnLst>
              <a:rect l="0" t="0" r="r" b="b"/>
              <a:pathLst>
                <a:path w="48" h="67">
                  <a:moveTo>
                    <a:pt x="0" y="0"/>
                  </a:moveTo>
                  <a:cubicBezTo>
                    <a:pt x="15" y="17"/>
                    <a:pt x="32" y="32"/>
                    <a:pt x="47" y="49"/>
                  </a:cubicBezTo>
                  <a:cubicBezTo>
                    <a:pt x="35" y="61"/>
                    <a:pt x="19" y="64"/>
                    <a:pt x="4" y="66"/>
                  </a:cubicBezTo>
                  <a:cubicBezTo>
                    <a:pt x="1" y="43"/>
                    <a:pt x="0" y="22"/>
                    <a:pt x="0" y="0"/>
                  </a:cubicBezTo>
                </a:path>
              </a:pathLst>
            </a:custGeom>
            <a:solidFill>
              <a:srgbClr val="A1A1A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63" name="Forme libre 2662"/>
            <p:cNvSpPr>
              <a:spLocks noChangeArrowheads="1"/>
            </p:cNvSpPr>
            <p:nvPr userDrawn="1"/>
          </p:nvSpPr>
          <p:spPr bwMode="auto">
            <a:xfrm>
              <a:off x="5141913" y="1377950"/>
              <a:ext cx="12700" cy="25400"/>
            </a:xfrm>
            <a:custGeom>
              <a:avLst/>
              <a:gdLst>
                <a:gd name="T0" fmla="*/ 18 w 37"/>
                <a:gd name="T1" fmla="*/ 3 h 70"/>
                <a:gd name="T2" fmla="*/ 33 w 37"/>
                <a:gd name="T3" fmla="*/ 0 h 70"/>
                <a:gd name="T4" fmla="*/ 10 w 37"/>
                <a:gd name="T5" fmla="*/ 69 h 70"/>
                <a:gd name="T6" fmla="*/ 9 w 37"/>
                <a:gd name="T7" fmla="*/ 43 h 70"/>
                <a:gd name="T8" fmla="*/ 0 w 37"/>
                <a:gd name="T9" fmla="*/ 20 h 70"/>
                <a:gd name="T10" fmla="*/ 18 w 37"/>
                <a:gd name="T11" fmla="*/ 3 h 70"/>
              </a:gdLst>
              <a:ahLst/>
              <a:cxnLst>
                <a:cxn ang="0">
                  <a:pos x="T0" y="T1"/>
                </a:cxn>
                <a:cxn ang="0">
                  <a:pos x="T2" y="T3"/>
                </a:cxn>
                <a:cxn ang="0">
                  <a:pos x="T4" y="T5"/>
                </a:cxn>
                <a:cxn ang="0">
                  <a:pos x="T6" y="T7"/>
                </a:cxn>
                <a:cxn ang="0">
                  <a:pos x="T8" y="T9"/>
                </a:cxn>
                <a:cxn ang="0">
                  <a:pos x="T10" y="T11"/>
                </a:cxn>
              </a:cxnLst>
              <a:rect l="0" t="0" r="r" b="b"/>
              <a:pathLst>
                <a:path w="37" h="70">
                  <a:moveTo>
                    <a:pt x="18" y="3"/>
                  </a:moveTo>
                  <a:cubicBezTo>
                    <a:pt x="23" y="2"/>
                    <a:pt x="29" y="0"/>
                    <a:pt x="33" y="0"/>
                  </a:cubicBezTo>
                  <a:cubicBezTo>
                    <a:pt x="36" y="26"/>
                    <a:pt x="29" y="51"/>
                    <a:pt x="10" y="69"/>
                  </a:cubicBezTo>
                  <a:cubicBezTo>
                    <a:pt x="10" y="60"/>
                    <a:pt x="9" y="52"/>
                    <a:pt x="9" y="43"/>
                  </a:cubicBezTo>
                  <a:cubicBezTo>
                    <a:pt x="3" y="37"/>
                    <a:pt x="0" y="29"/>
                    <a:pt x="0" y="20"/>
                  </a:cubicBezTo>
                  <a:cubicBezTo>
                    <a:pt x="3" y="11"/>
                    <a:pt x="9" y="7"/>
                    <a:pt x="18" y="3"/>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64" name="Forme libre 2663"/>
            <p:cNvSpPr>
              <a:spLocks noChangeArrowheads="1"/>
            </p:cNvSpPr>
            <p:nvPr userDrawn="1"/>
          </p:nvSpPr>
          <p:spPr bwMode="auto">
            <a:xfrm>
              <a:off x="5127625" y="1379538"/>
              <a:ext cx="20638" cy="12700"/>
            </a:xfrm>
            <a:custGeom>
              <a:avLst/>
              <a:gdLst>
                <a:gd name="T0" fmla="*/ 56 w 57"/>
                <a:gd name="T1" fmla="*/ 0 h 34"/>
                <a:gd name="T2" fmla="*/ 50 w 57"/>
                <a:gd name="T3" fmla="*/ 22 h 34"/>
                <a:gd name="T4" fmla="*/ 19 w 57"/>
                <a:gd name="T5" fmla="*/ 25 h 34"/>
                <a:gd name="T6" fmla="*/ 0 w 57"/>
                <a:gd name="T7" fmla="*/ 0 h 34"/>
                <a:gd name="T8" fmla="*/ 56 w 57"/>
                <a:gd name="T9" fmla="*/ 0 h 34"/>
              </a:gdLst>
              <a:ahLst/>
              <a:cxnLst>
                <a:cxn ang="0">
                  <a:pos x="T0" y="T1"/>
                </a:cxn>
                <a:cxn ang="0">
                  <a:pos x="T2" y="T3"/>
                </a:cxn>
                <a:cxn ang="0">
                  <a:pos x="T4" y="T5"/>
                </a:cxn>
                <a:cxn ang="0">
                  <a:pos x="T6" y="T7"/>
                </a:cxn>
                <a:cxn ang="0">
                  <a:pos x="T8" y="T9"/>
                </a:cxn>
              </a:cxnLst>
              <a:rect l="0" t="0" r="r" b="b"/>
              <a:pathLst>
                <a:path w="57" h="34">
                  <a:moveTo>
                    <a:pt x="56" y="0"/>
                  </a:moveTo>
                  <a:cubicBezTo>
                    <a:pt x="56" y="8"/>
                    <a:pt x="55" y="14"/>
                    <a:pt x="50" y="22"/>
                  </a:cubicBezTo>
                  <a:cubicBezTo>
                    <a:pt x="41" y="33"/>
                    <a:pt x="30" y="33"/>
                    <a:pt x="19" y="25"/>
                  </a:cubicBezTo>
                  <a:cubicBezTo>
                    <a:pt x="13" y="17"/>
                    <a:pt x="6" y="8"/>
                    <a:pt x="0" y="0"/>
                  </a:cubicBezTo>
                  <a:cubicBezTo>
                    <a:pt x="19" y="0"/>
                    <a:pt x="38" y="0"/>
                    <a:pt x="56" y="0"/>
                  </a:cubicBezTo>
                </a:path>
              </a:pathLst>
            </a:custGeom>
            <a:solidFill>
              <a:srgbClr val="B4B4B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65" name="Forme libre 2664"/>
            <p:cNvSpPr>
              <a:spLocks noChangeArrowheads="1"/>
            </p:cNvSpPr>
            <p:nvPr userDrawn="1"/>
          </p:nvSpPr>
          <p:spPr bwMode="auto">
            <a:xfrm>
              <a:off x="5135563" y="1385888"/>
              <a:ext cx="11112" cy="7937"/>
            </a:xfrm>
            <a:custGeom>
              <a:avLst/>
              <a:gdLst>
                <a:gd name="T0" fmla="*/ 0 w 32"/>
                <a:gd name="T1" fmla="*/ 3 h 21"/>
                <a:gd name="T2" fmla="*/ 31 w 32"/>
                <a:gd name="T3" fmla="*/ 0 h 21"/>
                <a:gd name="T4" fmla="*/ 27 w 32"/>
                <a:gd name="T5" fmla="*/ 20 h 21"/>
                <a:gd name="T6" fmla="*/ 0 w 32"/>
                <a:gd name="T7" fmla="*/ 3 h 21"/>
              </a:gdLst>
              <a:ahLst/>
              <a:cxnLst>
                <a:cxn ang="0">
                  <a:pos x="T0" y="T1"/>
                </a:cxn>
                <a:cxn ang="0">
                  <a:pos x="T2" y="T3"/>
                </a:cxn>
                <a:cxn ang="0">
                  <a:pos x="T4" y="T5"/>
                </a:cxn>
                <a:cxn ang="0">
                  <a:pos x="T6" y="T7"/>
                </a:cxn>
              </a:cxnLst>
              <a:rect l="0" t="0" r="r" b="b"/>
              <a:pathLst>
                <a:path w="32" h="21">
                  <a:moveTo>
                    <a:pt x="0" y="3"/>
                  </a:moveTo>
                  <a:cubicBezTo>
                    <a:pt x="11" y="2"/>
                    <a:pt x="20" y="2"/>
                    <a:pt x="31" y="0"/>
                  </a:cubicBezTo>
                  <a:cubicBezTo>
                    <a:pt x="31" y="6"/>
                    <a:pt x="29" y="14"/>
                    <a:pt x="27" y="20"/>
                  </a:cubicBezTo>
                  <a:cubicBezTo>
                    <a:pt x="17" y="14"/>
                    <a:pt x="8" y="9"/>
                    <a:pt x="0" y="3"/>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66" name="Forme libre 2665"/>
            <p:cNvSpPr>
              <a:spLocks noChangeArrowheads="1"/>
            </p:cNvSpPr>
            <p:nvPr userDrawn="1"/>
          </p:nvSpPr>
          <p:spPr bwMode="auto">
            <a:xfrm>
              <a:off x="5389563" y="963613"/>
              <a:ext cx="303212" cy="176212"/>
            </a:xfrm>
            <a:custGeom>
              <a:avLst/>
              <a:gdLst>
                <a:gd name="T0" fmla="*/ 565 w 841"/>
                <a:gd name="T1" fmla="*/ 490 h 491"/>
                <a:gd name="T2" fmla="*/ 538 w 841"/>
                <a:gd name="T3" fmla="*/ 483 h 491"/>
                <a:gd name="T4" fmla="*/ 418 w 841"/>
                <a:gd name="T5" fmla="*/ 444 h 491"/>
                <a:gd name="T6" fmla="*/ 379 w 841"/>
                <a:gd name="T7" fmla="*/ 411 h 491"/>
                <a:gd name="T8" fmla="*/ 281 w 841"/>
                <a:gd name="T9" fmla="*/ 308 h 491"/>
                <a:gd name="T10" fmla="*/ 243 w 841"/>
                <a:gd name="T11" fmla="*/ 215 h 491"/>
                <a:gd name="T12" fmla="*/ 116 w 841"/>
                <a:gd name="T13" fmla="*/ 209 h 491"/>
                <a:gd name="T14" fmla="*/ 0 w 841"/>
                <a:gd name="T15" fmla="*/ 159 h 491"/>
                <a:gd name="T16" fmla="*/ 124 w 841"/>
                <a:gd name="T17" fmla="*/ 50 h 491"/>
                <a:gd name="T18" fmla="*/ 244 w 841"/>
                <a:gd name="T19" fmla="*/ 32 h 491"/>
                <a:gd name="T20" fmla="*/ 403 w 841"/>
                <a:gd name="T21" fmla="*/ 29 h 491"/>
                <a:gd name="T22" fmla="*/ 611 w 841"/>
                <a:gd name="T23" fmla="*/ 8 h 491"/>
                <a:gd name="T24" fmla="*/ 676 w 841"/>
                <a:gd name="T25" fmla="*/ 8 h 491"/>
                <a:gd name="T26" fmla="*/ 702 w 841"/>
                <a:gd name="T27" fmla="*/ 27 h 491"/>
                <a:gd name="T28" fmla="*/ 725 w 841"/>
                <a:gd name="T29" fmla="*/ 365 h 491"/>
                <a:gd name="T30" fmla="*/ 609 w 841"/>
                <a:gd name="T31" fmla="*/ 486 h 491"/>
                <a:gd name="T32" fmla="*/ 565 w 841"/>
                <a:gd name="T33" fmla="*/ 490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1" h="491">
                  <a:moveTo>
                    <a:pt x="565" y="490"/>
                  </a:moveTo>
                  <a:cubicBezTo>
                    <a:pt x="556" y="487"/>
                    <a:pt x="547" y="486"/>
                    <a:pt x="538" y="483"/>
                  </a:cubicBezTo>
                  <a:cubicBezTo>
                    <a:pt x="498" y="470"/>
                    <a:pt x="458" y="457"/>
                    <a:pt x="418" y="444"/>
                  </a:cubicBezTo>
                  <a:cubicBezTo>
                    <a:pt x="400" y="438"/>
                    <a:pt x="373" y="429"/>
                    <a:pt x="379" y="411"/>
                  </a:cubicBezTo>
                  <a:cubicBezTo>
                    <a:pt x="403" y="319"/>
                    <a:pt x="333" y="324"/>
                    <a:pt x="281" y="308"/>
                  </a:cubicBezTo>
                  <a:cubicBezTo>
                    <a:pt x="215" y="287"/>
                    <a:pt x="215" y="287"/>
                    <a:pt x="243" y="215"/>
                  </a:cubicBezTo>
                  <a:cubicBezTo>
                    <a:pt x="202" y="185"/>
                    <a:pt x="159" y="214"/>
                    <a:pt x="116" y="209"/>
                  </a:cubicBezTo>
                  <a:cubicBezTo>
                    <a:pt x="79" y="185"/>
                    <a:pt x="0" y="234"/>
                    <a:pt x="0" y="159"/>
                  </a:cubicBezTo>
                  <a:cubicBezTo>
                    <a:pt x="0" y="92"/>
                    <a:pt x="61" y="66"/>
                    <a:pt x="124" y="50"/>
                  </a:cubicBezTo>
                  <a:cubicBezTo>
                    <a:pt x="163" y="41"/>
                    <a:pt x="206" y="49"/>
                    <a:pt x="244" y="32"/>
                  </a:cubicBezTo>
                  <a:cubicBezTo>
                    <a:pt x="298" y="31"/>
                    <a:pt x="350" y="29"/>
                    <a:pt x="403" y="29"/>
                  </a:cubicBezTo>
                  <a:cubicBezTo>
                    <a:pt x="470" y="0"/>
                    <a:pt x="544" y="37"/>
                    <a:pt x="611" y="8"/>
                  </a:cubicBezTo>
                  <a:cubicBezTo>
                    <a:pt x="632" y="8"/>
                    <a:pt x="654" y="8"/>
                    <a:pt x="676" y="8"/>
                  </a:cubicBezTo>
                  <a:cubicBezTo>
                    <a:pt x="684" y="14"/>
                    <a:pt x="693" y="21"/>
                    <a:pt x="702" y="27"/>
                  </a:cubicBezTo>
                  <a:cubicBezTo>
                    <a:pt x="838" y="142"/>
                    <a:pt x="840" y="241"/>
                    <a:pt x="725" y="365"/>
                  </a:cubicBezTo>
                  <a:cubicBezTo>
                    <a:pt x="687" y="406"/>
                    <a:pt x="632" y="431"/>
                    <a:pt x="609" y="486"/>
                  </a:cubicBezTo>
                  <a:cubicBezTo>
                    <a:pt x="592" y="489"/>
                    <a:pt x="579" y="489"/>
                    <a:pt x="565" y="490"/>
                  </a:cubicBezTo>
                </a:path>
              </a:pathLst>
            </a:custGeom>
            <a:solidFill>
              <a:srgbClr val="DADAD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67" name="Forme libre 2666"/>
            <p:cNvSpPr>
              <a:spLocks noChangeArrowheads="1"/>
            </p:cNvSpPr>
            <p:nvPr userDrawn="1"/>
          </p:nvSpPr>
          <p:spPr bwMode="auto">
            <a:xfrm>
              <a:off x="5322888" y="969963"/>
              <a:ext cx="153987" cy="79375"/>
            </a:xfrm>
            <a:custGeom>
              <a:avLst/>
              <a:gdLst>
                <a:gd name="T0" fmla="*/ 428 w 429"/>
                <a:gd name="T1" fmla="*/ 15 h 219"/>
                <a:gd name="T2" fmla="*/ 254 w 429"/>
                <a:gd name="T3" fmla="*/ 107 h 219"/>
                <a:gd name="T4" fmla="*/ 222 w 429"/>
                <a:gd name="T5" fmla="*/ 145 h 219"/>
                <a:gd name="T6" fmla="*/ 266 w 429"/>
                <a:gd name="T7" fmla="*/ 169 h 219"/>
                <a:gd name="T8" fmla="*/ 310 w 429"/>
                <a:gd name="T9" fmla="*/ 172 h 219"/>
                <a:gd name="T10" fmla="*/ 310 w 429"/>
                <a:gd name="T11" fmla="*/ 217 h 219"/>
                <a:gd name="T12" fmla="*/ 289 w 429"/>
                <a:gd name="T13" fmla="*/ 218 h 219"/>
                <a:gd name="T14" fmla="*/ 171 w 429"/>
                <a:gd name="T15" fmla="*/ 194 h 219"/>
                <a:gd name="T16" fmla="*/ 0 w 429"/>
                <a:gd name="T17" fmla="*/ 162 h 219"/>
                <a:gd name="T18" fmla="*/ 83 w 429"/>
                <a:gd name="T19" fmla="*/ 62 h 219"/>
                <a:gd name="T20" fmla="*/ 428 w 429"/>
                <a:gd name="T21" fmla="*/ 1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219">
                  <a:moveTo>
                    <a:pt x="428" y="15"/>
                  </a:moveTo>
                  <a:cubicBezTo>
                    <a:pt x="364" y="35"/>
                    <a:pt x="306" y="64"/>
                    <a:pt x="254" y="107"/>
                  </a:cubicBezTo>
                  <a:cubicBezTo>
                    <a:pt x="240" y="119"/>
                    <a:pt x="218" y="122"/>
                    <a:pt x="222" y="145"/>
                  </a:cubicBezTo>
                  <a:cubicBezTo>
                    <a:pt x="227" y="168"/>
                    <a:pt x="249" y="168"/>
                    <a:pt x="266" y="169"/>
                  </a:cubicBezTo>
                  <a:cubicBezTo>
                    <a:pt x="281" y="171"/>
                    <a:pt x="295" y="171"/>
                    <a:pt x="310" y="172"/>
                  </a:cubicBezTo>
                  <a:cubicBezTo>
                    <a:pt x="324" y="188"/>
                    <a:pt x="324" y="201"/>
                    <a:pt x="310" y="217"/>
                  </a:cubicBezTo>
                  <a:cubicBezTo>
                    <a:pt x="303" y="217"/>
                    <a:pt x="295" y="218"/>
                    <a:pt x="289" y="218"/>
                  </a:cubicBezTo>
                  <a:cubicBezTo>
                    <a:pt x="254" y="194"/>
                    <a:pt x="212" y="195"/>
                    <a:pt x="171" y="194"/>
                  </a:cubicBezTo>
                  <a:cubicBezTo>
                    <a:pt x="121" y="159"/>
                    <a:pt x="60" y="180"/>
                    <a:pt x="0" y="162"/>
                  </a:cubicBezTo>
                  <a:cubicBezTo>
                    <a:pt x="3" y="104"/>
                    <a:pt x="46" y="85"/>
                    <a:pt x="83" y="62"/>
                  </a:cubicBezTo>
                  <a:cubicBezTo>
                    <a:pt x="191" y="0"/>
                    <a:pt x="310" y="10"/>
                    <a:pt x="428" y="15"/>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68" name="Forme libre 2667"/>
            <p:cNvSpPr>
              <a:spLocks noChangeArrowheads="1"/>
            </p:cNvSpPr>
            <p:nvPr userDrawn="1"/>
          </p:nvSpPr>
          <p:spPr bwMode="auto">
            <a:xfrm>
              <a:off x="5534025" y="962025"/>
              <a:ext cx="74613" cy="15875"/>
            </a:xfrm>
            <a:custGeom>
              <a:avLst/>
              <a:gdLst>
                <a:gd name="T0" fmla="*/ 207 w 208"/>
                <a:gd name="T1" fmla="*/ 14 h 45"/>
                <a:gd name="T2" fmla="*/ 0 w 208"/>
                <a:gd name="T3" fmla="*/ 35 h 45"/>
                <a:gd name="T4" fmla="*/ 207 w 208"/>
                <a:gd name="T5" fmla="*/ 14 h 45"/>
              </a:gdLst>
              <a:ahLst/>
              <a:cxnLst>
                <a:cxn ang="0">
                  <a:pos x="T0" y="T1"/>
                </a:cxn>
                <a:cxn ang="0">
                  <a:pos x="T2" y="T3"/>
                </a:cxn>
                <a:cxn ang="0">
                  <a:pos x="T4" y="T5"/>
                </a:cxn>
              </a:cxnLst>
              <a:rect l="0" t="0" r="r" b="b"/>
              <a:pathLst>
                <a:path w="208" h="45">
                  <a:moveTo>
                    <a:pt x="207" y="14"/>
                  </a:moveTo>
                  <a:cubicBezTo>
                    <a:pt x="140" y="44"/>
                    <a:pt x="70" y="33"/>
                    <a:pt x="0" y="35"/>
                  </a:cubicBezTo>
                  <a:cubicBezTo>
                    <a:pt x="65" y="0"/>
                    <a:pt x="137" y="15"/>
                    <a:pt x="207" y="14"/>
                  </a:cubicBezTo>
                </a:path>
              </a:pathLst>
            </a:custGeom>
            <a:solidFill>
              <a:srgbClr val="9F9F9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69" name="Forme libre 2668"/>
            <p:cNvSpPr>
              <a:spLocks noChangeArrowheads="1"/>
            </p:cNvSpPr>
            <p:nvPr userDrawn="1"/>
          </p:nvSpPr>
          <p:spPr bwMode="auto">
            <a:xfrm>
              <a:off x="5630863" y="965200"/>
              <a:ext cx="11112" cy="12700"/>
            </a:xfrm>
            <a:custGeom>
              <a:avLst/>
              <a:gdLst>
                <a:gd name="T0" fmla="*/ 3 w 29"/>
                <a:gd name="T1" fmla="*/ 22 h 34"/>
                <a:gd name="T2" fmla="*/ 0 w 29"/>
                <a:gd name="T3" fmla="*/ 3 h 34"/>
                <a:gd name="T4" fmla="*/ 23 w 29"/>
                <a:gd name="T5" fmla="*/ 0 h 34"/>
                <a:gd name="T6" fmla="*/ 26 w 29"/>
                <a:gd name="T7" fmla="*/ 4 h 34"/>
                <a:gd name="T8" fmla="*/ 3 w 29"/>
                <a:gd name="T9" fmla="*/ 22 h 34"/>
              </a:gdLst>
              <a:ahLst/>
              <a:cxnLst>
                <a:cxn ang="0">
                  <a:pos x="T0" y="T1"/>
                </a:cxn>
                <a:cxn ang="0">
                  <a:pos x="T2" y="T3"/>
                </a:cxn>
                <a:cxn ang="0">
                  <a:pos x="T4" y="T5"/>
                </a:cxn>
                <a:cxn ang="0">
                  <a:pos x="T6" y="T7"/>
                </a:cxn>
                <a:cxn ang="0">
                  <a:pos x="T8" y="T9"/>
                </a:cxn>
              </a:cxnLst>
              <a:rect l="0" t="0" r="r" b="b"/>
              <a:pathLst>
                <a:path w="29" h="34">
                  <a:moveTo>
                    <a:pt x="3" y="22"/>
                  </a:moveTo>
                  <a:cubicBezTo>
                    <a:pt x="3" y="16"/>
                    <a:pt x="2" y="10"/>
                    <a:pt x="0" y="3"/>
                  </a:cubicBezTo>
                  <a:cubicBezTo>
                    <a:pt x="8" y="1"/>
                    <a:pt x="16" y="1"/>
                    <a:pt x="23" y="0"/>
                  </a:cubicBezTo>
                  <a:lnTo>
                    <a:pt x="26" y="4"/>
                  </a:lnTo>
                  <a:cubicBezTo>
                    <a:pt x="28" y="21"/>
                    <a:pt x="25" y="33"/>
                    <a:pt x="3" y="22"/>
                  </a:cubicBezTo>
                </a:path>
              </a:pathLst>
            </a:custGeom>
            <a:solidFill>
              <a:srgbClr val="9F9F9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70" name="Forme libre 2669"/>
            <p:cNvSpPr>
              <a:spLocks noChangeArrowheads="1"/>
            </p:cNvSpPr>
            <p:nvPr userDrawn="1"/>
          </p:nvSpPr>
          <p:spPr bwMode="auto">
            <a:xfrm>
              <a:off x="4979988" y="1195388"/>
              <a:ext cx="12700" cy="68262"/>
            </a:xfrm>
            <a:custGeom>
              <a:avLst/>
              <a:gdLst>
                <a:gd name="T0" fmla="*/ 23 w 36"/>
                <a:gd name="T1" fmla="*/ 0 h 188"/>
                <a:gd name="T2" fmla="*/ 5 w 36"/>
                <a:gd name="T3" fmla="*/ 187 h 188"/>
                <a:gd name="T4" fmla="*/ 23 w 36"/>
                <a:gd name="T5" fmla="*/ 0 h 188"/>
              </a:gdLst>
              <a:ahLst/>
              <a:cxnLst>
                <a:cxn ang="0">
                  <a:pos x="T0" y="T1"/>
                </a:cxn>
                <a:cxn ang="0">
                  <a:pos x="T2" y="T3"/>
                </a:cxn>
                <a:cxn ang="0">
                  <a:pos x="T4" y="T5"/>
                </a:cxn>
              </a:cxnLst>
              <a:rect l="0" t="0" r="r" b="b"/>
              <a:pathLst>
                <a:path w="36" h="188">
                  <a:moveTo>
                    <a:pt x="23" y="0"/>
                  </a:moveTo>
                  <a:cubicBezTo>
                    <a:pt x="31" y="65"/>
                    <a:pt x="35" y="127"/>
                    <a:pt x="5" y="187"/>
                  </a:cubicBezTo>
                  <a:cubicBezTo>
                    <a:pt x="2" y="124"/>
                    <a:pt x="0" y="62"/>
                    <a:pt x="23" y="0"/>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71" name="Forme libre 2670"/>
            <p:cNvSpPr>
              <a:spLocks noChangeArrowheads="1"/>
            </p:cNvSpPr>
            <p:nvPr userDrawn="1"/>
          </p:nvSpPr>
          <p:spPr bwMode="auto">
            <a:xfrm>
              <a:off x="4972050" y="1287463"/>
              <a:ext cx="12700" cy="58737"/>
            </a:xfrm>
            <a:custGeom>
              <a:avLst/>
              <a:gdLst>
                <a:gd name="T0" fmla="*/ 26 w 35"/>
                <a:gd name="T1" fmla="*/ 0 h 164"/>
                <a:gd name="T2" fmla="*/ 8 w 35"/>
                <a:gd name="T3" fmla="*/ 163 h 164"/>
                <a:gd name="T4" fmla="*/ 26 w 35"/>
                <a:gd name="T5" fmla="*/ 0 h 164"/>
              </a:gdLst>
              <a:ahLst/>
              <a:cxnLst>
                <a:cxn ang="0">
                  <a:pos x="T0" y="T1"/>
                </a:cxn>
                <a:cxn ang="0">
                  <a:pos x="T2" y="T3"/>
                </a:cxn>
                <a:cxn ang="0">
                  <a:pos x="T4" y="T5"/>
                </a:cxn>
              </a:cxnLst>
              <a:rect l="0" t="0" r="r" b="b"/>
              <a:pathLst>
                <a:path w="35" h="164">
                  <a:moveTo>
                    <a:pt x="26" y="0"/>
                  </a:moveTo>
                  <a:cubicBezTo>
                    <a:pt x="34" y="56"/>
                    <a:pt x="34" y="111"/>
                    <a:pt x="8" y="163"/>
                  </a:cubicBezTo>
                  <a:cubicBezTo>
                    <a:pt x="0" y="107"/>
                    <a:pt x="3" y="53"/>
                    <a:pt x="26" y="0"/>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72" name="Forme libre 2671"/>
            <p:cNvSpPr>
              <a:spLocks noChangeArrowheads="1"/>
            </p:cNvSpPr>
            <p:nvPr userDrawn="1"/>
          </p:nvSpPr>
          <p:spPr bwMode="auto">
            <a:xfrm>
              <a:off x="4989513" y="1147763"/>
              <a:ext cx="9525" cy="25400"/>
            </a:xfrm>
            <a:custGeom>
              <a:avLst/>
              <a:gdLst>
                <a:gd name="T0" fmla="*/ 0 w 27"/>
                <a:gd name="T1" fmla="*/ 26 h 69"/>
                <a:gd name="T2" fmla="*/ 26 w 27"/>
                <a:gd name="T3" fmla="*/ 0 h 69"/>
                <a:gd name="T4" fmla="*/ 5 w 27"/>
                <a:gd name="T5" fmla="*/ 68 h 69"/>
                <a:gd name="T6" fmla="*/ 0 w 27"/>
                <a:gd name="T7" fmla="*/ 26 h 69"/>
              </a:gdLst>
              <a:ahLst/>
              <a:cxnLst>
                <a:cxn ang="0">
                  <a:pos x="T0" y="T1"/>
                </a:cxn>
                <a:cxn ang="0">
                  <a:pos x="T2" y="T3"/>
                </a:cxn>
                <a:cxn ang="0">
                  <a:pos x="T4" y="T5"/>
                </a:cxn>
                <a:cxn ang="0">
                  <a:pos x="T6" y="T7"/>
                </a:cxn>
              </a:cxnLst>
              <a:rect l="0" t="0" r="r" b="b"/>
              <a:pathLst>
                <a:path w="27" h="69">
                  <a:moveTo>
                    <a:pt x="0" y="26"/>
                  </a:moveTo>
                  <a:cubicBezTo>
                    <a:pt x="9" y="16"/>
                    <a:pt x="17" y="9"/>
                    <a:pt x="26" y="0"/>
                  </a:cubicBezTo>
                  <a:cubicBezTo>
                    <a:pt x="23" y="24"/>
                    <a:pt x="20" y="48"/>
                    <a:pt x="5" y="68"/>
                  </a:cubicBezTo>
                  <a:cubicBezTo>
                    <a:pt x="2" y="53"/>
                    <a:pt x="0" y="39"/>
                    <a:pt x="0" y="26"/>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73" name="Forme libre 2672"/>
            <p:cNvSpPr>
              <a:spLocks noChangeArrowheads="1"/>
            </p:cNvSpPr>
            <p:nvPr userDrawn="1"/>
          </p:nvSpPr>
          <p:spPr bwMode="auto">
            <a:xfrm>
              <a:off x="4502150" y="1154113"/>
              <a:ext cx="11113" cy="52387"/>
            </a:xfrm>
            <a:custGeom>
              <a:avLst/>
              <a:gdLst>
                <a:gd name="T0" fmla="*/ 23 w 32"/>
                <a:gd name="T1" fmla="*/ 0 h 145"/>
                <a:gd name="T2" fmla="*/ 5 w 32"/>
                <a:gd name="T3" fmla="*/ 144 h 145"/>
                <a:gd name="T4" fmla="*/ 23 w 32"/>
                <a:gd name="T5" fmla="*/ 0 h 145"/>
              </a:gdLst>
              <a:ahLst/>
              <a:cxnLst>
                <a:cxn ang="0">
                  <a:pos x="T0" y="T1"/>
                </a:cxn>
                <a:cxn ang="0">
                  <a:pos x="T2" y="T3"/>
                </a:cxn>
                <a:cxn ang="0">
                  <a:pos x="T4" y="T5"/>
                </a:cxn>
              </a:cxnLst>
              <a:rect l="0" t="0" r="r" b="b"/>
              <a:pathLst>
                <a:path w="32" h="145">
                  <a:moveTo>
                    <a:pt x="23" y="0"/>
                  </a:moveTo>
                  <a:cubicBezTo>
                    <a:pt x="28" y="49"/>
                    <a:pt x="31" y="98"/>
                    <a:pt x="5" y="144"/>
                  </a:cubicBezTo>
                  <a:cubicBezTo>
                    <a:pt x="0" y="94"/>
                    <a:pt x="0" y="45"/>
                    <a:pt x="23" y="0"/>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74" name="Forme libre 2673"/>
            <p:cNvSpPr>
              <a:spLocks noChangeArrowheads="1"/>
            </p:cNvSpPr>
            <p:nvPr userDrawn="1"/>
          </p:nvSpPr>
          <p:spPr bwMode="auto">
            <a:xfrm>
              <a:off x="4349750" y="1171575"/>
              <a:ext cx="15875" cy="42863"/>
            </a:xfrm>
            <a:custGeom>
              <a:avLst/>
              <a:gdLst>
                <a:gd name="T0" fmla="*/ 18 w 44"/>
                <a:gd name="T1" fmla="*/ 116 h 117"/>
                <a:gd name="T2" fmla="*/ 38 w 44"/>
                <a:gd name="T3" fmla="*/ 0 h 117"/>
                <a:gd name="T4" fmla="*/ 18 w 44"/>
                <a:gd name="T5" fmla="*/ 116 h 117"/>
              </a:gdLst>
              <a:ahLst/>
              <a:cxnLst>
                <a:cxn ang="0">
                  <a:pos x="T0" y="T1"/>
                </a:cxn>
                <a:cxn ang="0">
                  <a:pos x="T2" y="T3"/>
                </a:cxn>
                <a:cxn ang="0">
                  <a:pos x="T4" y="T5"/>
                </a:cxn>
              </a:cxnLst>
              <a:rect l="0" t="0" r="r" b="b"/>
              <a:pathLst>
                <a:path w="44" h="117">
                  <a:moveTo>
                    <a:pt x="18" y="116"/>
                  </a:moveTo>
                  <a:cubicBezTo>
                    <a:pt x="0" y="73"/>
                    <a:pt x="10" y="35"/>
                    <a:pt x="38" y="0"/>
                  </a:cubicBezTo>
                  <a:cubicBezTo>
                    <a:pt x="38" y="39"/>
                    <a:pt x="43" y="81"/>
                    <a:pt x="18" y="116"/>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75" name="Forme libre 2674"/>
            <p:cNvSpPr>
              <a:spLocks noChangeArrowheads="1"/>
            </p:cNvSpPr>
            <p:nvPr userDrawn="1"/>
          </p:nvSpPr>
          <p:spPr bwMode="auto">
            <a:xfrm>
              <a:off x="5176838" y="1611313"/>
              <a:ext cx="228600" cy="238125"/>
            </a:xfrm>
            <a:custGeom>
              <a:avLst/>
              <a:gdLst>
                <a:gd name="T0" fmla="*/ 209 w 636"/>
                <a:gd name="T1" fmla="*/ 22 h 663"/>
                <a:gd name="T2" fmla="*/ 210 w 636"/>
                <a:gd name="T3" fmla="*/ 135 h 663"/>
                <a:gd name="T4" fmla="*/ 195 w 636"/>
                <a:gd name="T5" fmla="*/ 165 h 663"/>
                <a:gd name="T6" fmla="*/ 232 w 636"/>
                <a:gd name="T7" fmla="*/ 229 h 663"/>
                <a:gd name="T8" fmla="*/ 394 w 636"/>
                <a:gd name="T9" fmla="*/ 228 h 663"/>
                <a:gd name="T10" fmla="*/ 394 w 636"/>
                <a:gd name="T11" fmla="*/ 228 h 663"/>
                <a:gd name="T12" fmla="*/ 578 w 636"/>
                <a:gd name="T13" fmla="*/ 185 h 663"/>
                <a:gd name="T14" fmla="*/ 545 w 636"/>
                <a:gd name="T15" fmla="*/ 291 h 663"/>
                <a:gd name="T16" fmla="*/ 587 w 636"/>
                <a:gd name="T17" fmla="*/ 526 h 663"/>
                <a:gd name="T18" fmla="*/ 624 w 636"/>
                <a:gd name="T19" fmla="*/ 553 h 663"/>
                <a:gd name="T20" fmla="*/ 633 w 636"/>
                <a:gd name="T21" fmla="*/ 588 h 663"/>
                <a:gd name="T22" fmla="*/ 479 w 636"/>
                <a:gd name="T23" fmla="*/ 648 h 663"/>
                <a:gd name="T24" fmla="*/ 273 w 636"/>
                <a:gd name="T25" fmla="*/ 604 h 663"/>
                <a:gd name="T26" fmla="*/ 238 w 636"/>
                <a:gd name="T27" fmla="*/ 591 h 663"/>
                <a:gd name="T28" fmla="*/ 187 w 636"/>
                <a:gd name="T29" fmla="*/ 570 h 663"/>
                <a:gd name="T30" fmla="*/ 157 w 636"/>
                <a:gd name="T31" fmla="*/ 552 h 663"/>
                <a:gd name="T32" fmla="*/ 138 w 636"/>
                <a:gd name="T33" fmla="*/ 523 h 663"/>
                <a:gd name="T34" fmla="*/ 138 w 636"/>
                <a:gd name="T35" fmla="*/ 491 h 663"/>
                <a:gd name="T36" fmla="*/ 172 w 636"/>
                <a:gd name="T37" fmla="*/ 347 h 663"/>
                <a:gd name="T38" fmla="*/ 157 w 636"/>
                <a:gd name="T39" fmla="*/ 321 h 663"/>
                <a:gd name="T40" fmla="*/ 142 w 636"/>
                <a:gd name="T41" fmla="*/ 297 h 663"/>
                <a:gd name="T42" fmla="*/ 27 w 636"/>
                <a:gd name="T43" fmla="*/ 171 h 663"/>
                <a:gd name="T44" fmla="*/ 4 w 636"/>
                <a:gd name="T45" fmla="*/ 113 h 663"/>
                <a:gd name="T46" fmla="*/ 76 w 636"/>
                <a:gd name="T47" fmla="*/ 20 h 663"/>
                <a:gd name="T48" fmla="*/ 209 w 636"/>
                <a:gd name="T49" fmla="*/ 22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6" h="663">
                  <a:moveTo>
                    <a:pt x="209" y="22"/>
                  </a:moveTo>
                  <a:cubicBezTo>
                    <a:pt x="172" y="60"/>
                    <a:pt x="216" y="97"/>
                    <a:pt x="210" y="135"/>
                  </a:cubicBezTo>
                  <a:cubicBezTo>
                    <a:pt x="206" y="145"/>
                    <a:pt x="201" y="156"/>
                    <a:pt x="195" y="165"/>
                  </a:cubicBezTo>
                  <a:cubicBezTo>
                    <a:pt x="160" y="214"/>
                    <a:pt x="183" y="229"/>
                    <a:pt x="232" y="229"/>
                  </a:cubicBezTo>
                  <a:cubicBezTo>
                    <a:pt x="287" y="260"/>
                    <a:pt x="340" y="263"/>
                    <a:pt x="394" y="228"/>
                  </a:cubicBezTo>
                  <a:lnTo>
                    <a:pt x="394" y="228"/>
                  </a:lnTo>
                  <a:cubicBezTo>
                    <a:pt x="455" y="214"/>
                    <a:pt x="517" y="200"/>
                    <a:pt x="578" y="185"/>
                  </a:cubicBezTo>
                  <a:cubicBezTo>
                    <a:pt x="604" y="232"/>
                    <a:pt x="577" y="262"/>
                    <a:pt x="545" y="291"/>
                  </a:cubicBezTo>
                  <a:cubicBezTo>
                    <a:pt x="435" y="388"/>
                    <a:pt x="452" y="480"/>
                    <a:pt x="587" y="526"/>
                  </a:cubicBezTo>
                  <a:cubicBezTo>
                    <a:pt x="603" y="530"/>
                    <a:pt x="612" y="542"/>
                    <a:pt x="624" y="553"/>
                  </a:cubicBezTo>
                  <a:cubicBezTo>
                    <a:pt x="632" y="564"/>
                    <a:pt x="635" y="576"/>
                    <a:pt x="633" y="588"/>
                  </a:cubicBezTo>
                  <a:cubicBezTo>
                    <a:pt x="603" y="662"/>
                    <a:pt x="536" y="643"/>
                    <a:pt x="479" y="648"/>
                  </a:cubicBezTo>
                  <a:cubicBezTo>
                    <a:pt x="406" y="654"/>
                    <a:pt x="342" y="619"/>
                    <a:pt x="273" y="604"/>
                  </a:cubicBezTo>
                  <a:cubicBezTo>
                    <a:pt x="261" y="601"/>
                    <a:pt x="248" y="596"/>
                    <a:pt x="238" y="591"/>
                  </a:cubicBezTo>
                  <a:cubicBezTo>
                    <a:pt x="221" y="584"/>
                    <a:pt x="204" y="579"/>
                    <a:pt x="187" y="570"/>
                  </a:cubicBezTo>
                  <a:cubicBezTo>
                    <a:pt x="177" y="564"/>
                    <a:pt x="168" y="558"/>
                    <a:pt x="157" y="552"/>
                  </a:cubicBezTo>
                  <a:cubicBezTo>
                    <a:pt x="148" y="544"/>
                    <a:pt x="142" y="533"/>
                    <a:pt x="138" y="523"/>
                  </a:cubicBezTo>
                  <a:cubicBezTo>
                    <a:pt x="135" y="512"/>
                    <a:pt x="135" y="501"/>
                    <a:pt x="138" y="491"/>
                  </a:cubicBezTo>
                  <a:cubicBezTo>
                    <a:pt x="135" y="440"/>
                    <a:pt x="216" y="408"/>
                    <a:pt x="172" y="347"/>
                  </a:cubicBezTo>
                  <a:cubicBezTo>
                    <a:pt x="166" y="339"/>
                    <a:pt x="161" y="330"/>
                    <a:pt x="157" y="321"/>
                  </a:cubicBezTo>
                  <a:cubicBezTo>
                    <a:pt x="154" y="312"/>
                    <a:pt x="149" y="303"/>
                    <a:pt x="142" y="297"/>
                  </a:cubicBezTo>
                  <a:cubicBezTo>
                    <a:pt x="109" y="249"/>
                    <a:pt x="93" y="190"/>
                    <a:pt x="27" y="171"/>
                  </a:cubicBezTo>
                  <a:cubicBezTo>
                    <a:pt x="3" y="164"/>
                    <a:pt x="0" y="138"/>
                    <a:pt x="4" y="113"/>
                  </a:cubicBezTo>
                  <a:cubicBezTo>
                    <a:pt x="13" y="71"/>
                    <a:pt x="32" y="37"/>
                    <a:pt x="76" y="20"/>
                  </a:cubicBezTo>
                  <a:cubicBezTo>
                    <a:pt x="122" y="0"/>
                    <a:pt x="164" y="17"/>
                    <a:pt x="209" y="22"/>
                  </a:cubicBezTo>
                </a:path>
              </a:pathLst>
            </a:custGeom>
            <a:solidFill>
              <a:srgbClr val="49494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76" name="Forme libre 2675"/>
            <p:cNvSpPr>
              <a:spLocks noChangeArrowheads="1"/>
            </p:cNvSpPr>
            <p:nvPr userDrawn="1"/>
          </p:nvSpPr>
          <p:spPr bwMode="auto">
            <a:xfrm>
              <a:off x="5172075" y="1722438"/>
              <a:ext cx="122238" cy="134937"/>
            </a:xfrm>
            <a:custGeom>
              <a:avLst/>
              <a:gdLst>
                <a:gd name="T0" fmla="*/ 203 w 338"/>
                <a:gd name="T1" fmla="*/ 214 h 375"/>
                <a:gd name="T2" fmla="*/ 226 w 338"/>
                <a:gd name="T3" fmla="*/ 215 h 375"/>
                <a:gd name="T4" fmla="*/ 250 w 338"/>
                <a:gd name="T5" fmla="*/ 238 h 375"/>
                <a:gd name="T6" fmla="*/ 272 w 338"/>
                <a:gd name="T7" fmla="*/ 238 h 375"/>
                <a:gd name="T8" fmla="*/ 291 w 338"/>
                <a:gd name="T9" fmla="*/ 351 h 375"/>
                <a:gd name="T10" fmla="*/ 258 w 338"/>
                <a:gd name="T11" fmla="*/ 369 h 375"/>
                <a:gd name="T12" fmla="*/ 201 w 338"/>
                <a:gd name="T13" fmla="*/ 365 h 375"/>
                <a:gd name="T14" fmla="*/ 75 w 338"/>
                <a:gd name="T15" fmla="*/ 313 h 375"/>
                <a:gd name="T16" fmla="*/ 18 w 338"/>
                <a:gd name="T17" fmla="*/ 217 h 375"/>
                <a:gd name="T18" fmla="*/ 134 w 338"/>
                <a:gd name="T19" fmla="*/ 124 h 375"/>
                <a:gd name="T20" fmla="*/ 157 w 338"/>
                <a:gd name="T21" fmla="*/ 9 h 375"/>
                <a:gd name="T22" fmla="*/ 180 w 338"/>
                <a:gd name="T23" fmla="*/ 9 h 375"/>
                <a:gd name="T24" fmla="*/ 180 w 338"/>
                <a:gd name="T25" fmla="*/ 9 h 375"/>
                <a:gd name="T26" fmla="*/ 198 w 338"/>
                <a:gd name="T27" fmla="*/ 127 h 375"/>
                <a:gd name="T28" fmla="*/ 182 w 338"/>
                <a:gd name="T29" fmla="*/ 192 h 375"/>
                <a:gd name="T30" fmla="*/ 182 w 338"/>
                <a:gd name="T31" fmla="*/ 192 h 375"/>
                <a:gd name="T32" fmla="*/ 203 w 338"/>
                <a:gd name="T33" fmla="*/ 21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8" h="375">
                  <a:moveTo>
                    <a:pt x="203" y="214"/>
                  </a:moveTo>
                  <a:cubicBezTo>
                    <a:pt x="211" y="214"/>
                    <a:pt x="218" y="214"/>
                    <a:pt x="226" y="215"/>
                  </a:cubicBezTo>
                  <a:cubicBezTo>
                    <a:pt x="233" y="223"/>
                    <a:pt x="243" y="229"/>
                    <a:pt x="250" y="238"/>
                  </a:cubicBezTo>
                  <a:cubicBezTo>
                    <a:pt x="258" y="238"/>
                    <a:pt x="265" y="238"/>
                    <a:pt x="272" y="238"/>
                  </a:cubicBezTo>
                  <a:cubicBezTo>
                    <a:pt x="296" y="273"/>
                    <a:pt x="337" y="304"/>
                    <a:pt x="291" y="351"/>
                  </a:cubicBezTo>
                  <a:cubicBezTo>
                    <a:pt x="281" y="359"/>
                    <a:pt x="270" y="365"/>
                    <a:pt x="258" y="369"/>
                  </a:cubicBezTo>
                  <a:cubicBezTo>
                    <a:pt x="238" y="374"/>
                    <a:pt x="220" y="372"/>
                    <a:pt x="201" y="365"/>
                  </a:cubicBezTo>
                  <a:cubicBezTo>
                    <a:pt x="159" y="348"/>
                    <a:pt x="114" y="336"/>
                    <a:pt x="75" y="313"/>
                  </a:cubicBezTo>
                  <a:cubicBezTo>
                    <a:pt x="39" y="292"/>
                    <a:pt x="0" y="270"/>
                    <a:pt x="18" y="217"/>
                  </a:cubicBezTo>
                  <a:cubicBezTo>
                    <a:pt x="76" y="211"/>
                    <a:pt x="114" y="177"/>
                    <a:pt x="134" y="124"/>
                  </a:cubicBezTo>
                  <a:cubicBezTo>
                    <a:pt x="152" y="87"/>
                    <a:pt x="157" y="49"/>
                    <a:pt x="157" y="9"/>
                  </a:cubicBezTo>
                  <a:cubicBezTo>
                    <a:pt x="165" y="0"/>
                    <a:pt x="172" y="0"/>
                    <a:pt x="180" y="9"/>
                  </a:cubicBezTo>
                  <a:lnTo>
                    <a:pt x="180" y="9"/>
                  </a:lnTo>
                  <a:cubicBezTo>
                    <a:pt x="227" y="41"/>
                    <a:pt x="252" y="78"/>
                    <a:pt x="198" y="127"/>
                  </a:cubicBezTo>
                  <a:cubicBezTo>
                    <a:pt x="178" y="145"/>
                    <a:pt x="157" y="163"/>
                    <a:pt x="182" y="192"/>
                  </a:cubicBezTo>
                  <a:lnTo>
                    <a:pt x="182" y="192"/>
                  </a:lnTo>
                  <a:cubicBezTo>
                    <a:pt x="188" y="200"/>
                    <a:pt x="195" y="206"/>
                    <a:pt x="203" y="214"/>
                  </a:cubicBezTo>
                </a:path>
              </a:pathLst>
            </a:custGeom>
            <a:solidFill>
              <a:srgbClr val="29292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77" name="Forme libre 2676"/>
            <p:cNvSpPr>
              <a:spLocks noChangeArrowheads="1"/>
            </p:cNvSpPr>
            <p:nvPr userDrawn="1"/>
          </p:nvSpPr>
          <p:spPr bwMode="auto">
            <a:xfrm>
              <a:off x="5227638" y="1716088"/>
              <a:ext cx="9525" cy="7937"/>
            </a:xfrm>
            <a:custGeom>
              <a:avLst/>
              <a:gdLst>
                <a:gd name="T0" fmla="*/ 24 w 25"/>
                <a:gd name="T1" fmla="*/ 23 h 24"/>
                <a:gd name="T2" fmla="*/ 1 w 25"/>
                <a:gd name="T3" fmla="*/ 23 h 24"/>
                <a:gd name="T4" fmla="*/ 0 w 25"/>
                <a:gd name="T5" fmla="*/ 0 h 24"/>
                <a:gd name="T6" fmla="*/ 24 w 25"/>
                <a:gd name="T7" fmla="*/ 23 h 24"/>
              </a:gdLst>
              <a:ahLst/>
              <a:cxnLst>
                <a:cxn ang="0">
                  <a:pos x="T0" y="T1"/>
                </a:cxn>
                <a:cxn ang="0">
                  <a:pos x="T2" y="T3"/>
                </a:cxn>
                <a:cxn ang="0">
                  <a:pos x="T4" y="T5"/>
                </a:cxn>
                <a:cxn ang="0">
                  <a:pos x="T6" y="T7"/>
                </a:cxn>
              </a:cxnLst>
              <a:rect l="0" t="0" r="r" b="b"/>
              <a:pathLst>
                <a:path w="25" h="24">
                  <a:moveTo>
                    <a:pt x="24" y="23"/>
                  </a:moveTo>
                  <a:cubicBezTo>
                    <a:pt x="16" y="23"/>
                    <a:pt x="9" y="23"/>
                    <a:pt x="1" y="23"/>
                  </a:cubicBezTo>
                  <a:cubicBezTo>
                    <a:pt x="1" y="15"/>
                    <a:pt x="0" y="8"/>
                    <a:pt x="0" y="0"/>
                  </a:cubicBezTo>
                  <a:cubicBezTo>
                    <a:pt x="7" y="8"/>
                    <a:pt x="15" y="15"/>
                    <a:pt x="24" y="23"/>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78" name="Forme libre 2677"/>
            <p:cNvSpPr>
              <a:spLocks noChangeArrowheads="1"/>
            </p:cNvSpPr>
            <p:nvPr userDrawn="1"/>
          </p:nvSpPr>
          <p:spPr bwMode="auto">
            <a:xfrm>
              <a:off x="5303838" y="1628775"/>
              <a:ext cx="169862" cy="193675"/>
            </a:xfrm>
            <a:custGeom>
              <a:avLst/>
              <a:gdLst>
                <a:gd name="T0" fmla="*/ 247 w 471"/>
                <a:gd name="T1" fmla="*/ 513 h 539"/>
                <a:gd name="T2" fmla="*/ 0 w 471"/>
                <a:gd name="T3" fmla="*/ 481 h 539"/>
                <a:gd name="T4" fmla="*/ 20 w 471"/>
                <a:gd name="T5" fmla="*/ 260 h 539"/>
                <a:gd name="T6" fmla="*/ 227 w 471"/>
                <a:gd name="T7" fmla="*/ 133 h 539"/>
                <a:gd name="T8" fmla="*/ 226 w 471"/>
                <a:gd name="T9" fmla="*/ 133 h 539"/>
                <a:gd name="T10" fmla="*/ 342 w 471"/>
                <a:gd name="T11" fmla="*/ 40 h 539"/>
                <a:gd name="T12" fmla="*/ 360 w 471"/>
                <a:gd name="T13" fmla="*/ 38 h 539"/>
                <a:gd name="T14" fmla="*/ 464 w 471"/>
                <a:gd name="T15" fmla="*/ 23 h 539"/>
                <a:gd name="T16" fmla="*/ 363 w 471"/>
                <a:gd name="T17" fmla="*/ 477 h 539"/>
                <a:gd name="T18" fmla="*/ 359 w 471"/>
                <a:gd name="T19" fmla="*/ 492 h 539"/>
                <a:gd name="T20" fmla="*/ 247 w 471"/>
                <a:gd name="T21" fmla="*/ 513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1" h="539">
                  <a:moveTo>
                    <a:pt x="247" y="513"/>
                  </a:moveTo>
                  <a:cubicBezTo>
                    <a:pt x="165" y="521"/>
                    <a:pt x="84" y="512"/>
                    <a:pt x="0" y="481"/>
                  </a:cubicBezTo>
                  <a:cubicBezTo>
                    <a:pt x="85" y="414"/>
                    <a:pt x="85" y="414"/>
                    <a:pt x="20" y="260"/>
                  </a:cubicBezTo>
                  <a:cubicBezTo>
                    <a:pt x="85" y="213"/>
                    <a:pt x="177" y="206"/>
                    <a:pt x="227" y="133"/>
                  </a:cubicBezTo>
                  <a:lnTo>
                    <a:pt x="226" y="133"/>
                  </a:lnTo>
                  <a:cubicBezTo>
                    <a:pt x="266" y="103"/>
                    <a:pt x="296" y="61"/>
                    <a:pt x="342" y="40"/>
                  </a:cubicBezTo>
                  <a:cubicBezTo>
                    <a:pt x="348" y="40"/>
                    <a:pt x="354" y="38"/>
                    <a:pt x="360" y="38"/>
                  </a:cubicBezTo>
                  <a:cubicBezTo>
                    <a:pt x="394" y="40"/>
                    <a:pt x="418" y="0"/>
                    <a:pt x="464" y="23"/>
                  </a:cubicBezTo>
                  <a:cubicBezTo>
                    <a:pt x="443" y="176"/>
                    <a:pt x="470" y="339"/>
                    <a:pt x="363" y="477"/>
                  </a:cubicBezTo>
                  <a:cubicBezTo>
                    <a:pt x="362" y="481"/>
                    <a:pt x="360" y="486"/>
                    <a:pt x="359" y="492"/>
                  </a:cubicBezTo>
                  <a:cubicBezTo>
                    <a:pt x="331" y="538"/>
                    <a:pt x="284" y="504"/>
                    <a:pt x="247" y="513"/>
                  </a:cubicBezTo>
                </a:path>
              </a:pathLst>
            </a:custGeom>
            <a:solidFill>
              <a:srgbClr val="C1C1C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79" name="Forme libre 2678"/>
            <p:cNvSpPr>
              <a:spLocks noChangeArrowheads="1"/>
            </p:cNvSpPr>
            <p:nvPr userDrawn="1"/>
          </p:nvSpPr>
          <p:spPr bwMode="auto">
            <a:xfrm>
              <a:off x="5319713" y="1652588"/>
              <a:ext cx="31750" cy="20637"/>
            </a:xfrm>
            <a:custGeom>
              <a:avLst/>
              <a:gdLst>
                <a:gd name="T0" fmla="*/ 0 w 87"/>
                <a:gd name="T1" fmla="*/ 40 h 59"/>
                <a:gd name="T2" fmla="*/ 23 w 87"/>
                <a:gd name="T3" fmla="*/ 18 h 59"/>
                <a:gd name="T4" fmla="*/ 63 w 87"/>
                <a:gd name="T5" fmla="*/ 3 h 59"/>
                <a:gd name="T6" fmla="*/ 86 w 87"/>
                <a:gd name="T7" fmla="*/ 17 h 59"/>
                <a:gd name="T8" fmla="*/ 78 w 87"/>
                <a:gd name="T9" fmla="*/ 35 h 59"/>
                <a:gd name="T10" fmla="*/ 0 w 87"/>
                <a:gd name="T11" fmla="*/ 40 h 59"/>
              </a:gdLst>
              <a:ahLst/>
              <a:cxnLst>
                <a:cxn ang="0">
                  <a:pos x="T0" y="T1"/>
                </a:cxn>
                <a:cxn ang="0">
                  <a:pos x="T2" y="T3"/>
                </a:cxn>
                <a:cxn ang="0">
                  <a:pos x="T4" y="T5"/>
                </a:cxn>
                <a:cxn ang="0">
                  <a:pos x="T6" y="T7"/>
                </a:cxn>
                <a:cxn ang="0">
                  <a:pos x="T8" y="T9"/>
                </a:cxn>
                <a:cxn ang="0">
                  <a:pos x="T10" y="T11"/>
                </a:cxn>
              </a:cxnLst>
              <a:rect l="0" t="0" r="r" b="b"/>
              <a:pathLst>
                <a:path w="87" h="59">
                  <a:moveTo>
                    <a:pt x="0" y="40"/>
                  </a:moveTo>
                  <a:cubicBezTo>
                    <a:pt x="8" y="32"/>
                    <a:pt x="15" y="24"/>
                    <a:pt x="23" y="18"/>
                  </a:cubicBezTo>
                  <a:cubicBezTo>
                    <a:pt x="37" y="14"/>
                    <a:pt x="49" y="8"/>
                    <a:pt x="63" y="3"/>
                  </a:cubicBezTo>
                  <a:cubicBezTo>
                    <a:pt x="73" y="0"/>
                    <a:pt x="84" y="5"/>
                    <a:pt x="86" y="17"/>
                  </a:cubicBezTo>
                  <a:cubicBezTo>
                    <a:pt x="86" y="23"/>
                    <a:pt x="83" y="30"/>
                    <a:pt x="78" y="35"/>
                  </a:cubicBezTo>
                  <a:cubicBezTo>
                    <a:pt x="53" y="58"/>
                    <a:pt x="28" y="56"/>
                    <a:pt x="0" y="40"/>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80" name="Forme libre 2679"/>
            <p:cNvSpPr>
              <a:spLocks noChangeArrowheads="1"/>
            </p:cNvSpPr>
            <p:nvPr userDrawn="1"/>
          </p:nvSpPr>
          <p:spPr bwMode="auto">
            <a:xfrm>
              <a:off x="5386388" y="1643063"/>
              <a:ext cx="42862" cy="34925"/>
            </a:xfrm>
            <a:custGeom>
              <a:avLst/>
              <a:gdLst>
                <a:gd name="T0" fmla="*/ 116 w 117"/>
                <a:gd name="T1" fmla="*/ 0 h 95"/>
                <a:gd name="T2" fmla="*/ 0 w 117"/>
                <a:gd name="T3" fmla="*/ 94 h 95"/>
                <a:gd name="T4" fmla="*/ 116 w 117"/>
                <a:gd name="T5" fmla="*/ 0 h 95"/>
              </a:gdLst>
              <a:ahLst/>
              <a:cxnLst>
                <a:cxn ang="0">
                  <a:pos x="T0" y="T1"/>
                </a:cxn>
                <a:cxn ang="0">
                  <a:pos x="T2" y="T3"/>
                </a:cxn>
                <a:cxn ang="0">
                  <a:pos x="T4" y="T5"/>
                </a:cxn>
              </a:cxnLst>
              <a:rect l="0" t="0" r="r" b="b"/>
              <a:pathLst>
                <a:path w="117" h="95">
                  <a:moveTo>
                    <a:pt x="116" y="0"/>
                  </a:moveTo>
                  <a:cubicBezTo>
                    <a:pt x="85" y="42"/>
                    <a:pt x="50" y="77"/>
                    <a:pt x="0" y="94"/>
                  </a:cubicBezTo>
                  <a:cubicBezTo>
                    <a:pt x="24" y="45"/>
                    <a:pt x="59" y="8"/>
                    <a:pt x="116" y="0"/>
                  </a:cubicBezTo>
                </a:path>
              </a:pathLst>
            </a:custGeom>
            <a:solidFill>
              <a:srgbClr val="49494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81" name="Forme libre 2680"/>
            <p:cNvSpPr>
              <a:spLocks noChangeArrowheads="1"/>
            </p:cNvSpPr>
            <p:nvPr userDrawn="1"/>
          </p:nvSpPr>
          <p:spPr bwMode="auto">
            <a:xfrm>
              <a:off x="5392738" y="1500188"/>
              <a:ext cx="33337" cy="20637"/>
            </a:xfrm>
            <a:custGeom>
              <a:avLst/>
              <a:gdLst>
                <a:gd name="T0" fmla="*/ 93 w 94"/>
                <a:gd name="T1" fmla="*/ 33 h 56"/>
                <a:gd name="T2" fmla="*/ 93 w 94"/>
                <a:gd name="T3" fmla="*/ 55 h 56"/>
                <a:gd name="T4" fmla="*/ 0 w 94"/>
                <a:gd name="T5" fmla="*/ 52 h 56"/>
                <a:gd name="T6" fmla="*/ 3 w 94"/>
                <a:gd name="T7" fmla="*/ 32 h 56"/>
                <a:gd name="T8" fmla="*/ 93 w 94"/>
                <a:gd name="T9" fmla="*/ 33 h 56"/>
              </a:gdLst>
              <a:ahLst/>
              <a:cxnLst>
                <a:cxn ang="0">
                  <a:pos x="T0" y="T1"/>
                </a:cxn>
                <a:cxn ang="0">
                  <a:pos x="T2" y="T3"/>
                </a:cxn>
                <a:cxn ang="0">
                  <a:pos x="T4" y="T5"/>
                </a:cxn>
                <a:cxn ang="0">
                  <a:pos x="T6" y="T7"/>
                </a:cxn>
                <a:cxn ang="0">
                  <a:pos x="T8" y="T9"/>
                </a:cxn>
              </a:cxnLst>
              <a:rect l="0" t="0" r="r" b="b"/>
              <a:pathLst>
                <a:path w="94" h="56">
                  <a:moveTo>
                    <a:pt x="93" y="33"/>
                  </a:moveTo>
                  <a:cubicBezTo>
                    <a:pt x="93" y="41"/>
                    <a:pt x="93" y="47"/>
                    <a:pt x="93" y="55"/>
                  </a:cubicBezTo>
                  <a:cubicBezTo>
                    <a:pt x="62" y="53"/>
                    <a:pt x="30" y="52"/>
                    <a:pt x="0" y="52"/>
                  </a:cubicBezTo>
                  <a:cubicBezTo>
                    <a:pt x="1" y="46"/>
                    <a:pt x="1" y="38"/>
                    <a:pt x="3" y="32"/>
                  </a:cubicBezTo>
                  <a:cubicBezTo>
                    <a:pt x="33" y="1"/>
                    <a:pt x="64" y="0"/>
                    <a:pt x="93" y="33"/>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82" name="Forme libre 2681"/>
            <p:cNvSpPr>
              <a:spLocks noChangeArrowheads="1"/>
            </p:cNvSpPr>
            <p:nvPr userDrawn="1"/>
          </p:nvSpPr>
          <p:spPr bwMode="auto">
            <a:xfrm>
              <a:off x="5322888" y="1427163"/>
              <a:ext cx="263525" cy="85725"/>
            </a:xfrm>
            <a:custGeom>
              <a:avLst/>
              <a:gdLst>
                <a:gd name="T0" fmla="*/ 286 w 731"/>
                <a:gd name="T1" fmla="*/ 236 h 237"/>
                <a:gd name="T2" fmla="*/ 194 w 731"/>
                <a:gd name="T3" fmla="*/ 233 h 237"/>
                <a:gd name="T4" fmla="*/ 112 w 731"/>
                <a:gd name="T5" fmla="*/ 142 h 237"/>
                <a:gd name="T6" fmla="*/ 48 w 731"/>
                <a:gd name="T7" fmla="*/ 73 h 237"/>
                <a:gd name="T8" fmla="*/ 11 w 731"/>
                <a:gd name="T9" fmla="*/ 3 h 237"/>
                <a:gd name="T10" fmla="*/ 122 w 731"/>
                <a:gd name="T11" fmla="*/ 0 h 237"/>
                <a:gd name="T12" fmla="*/ 127 w 731"/>
                <a:gd name="T13" fmla="*/ 4 h 237"/>
                <a:gd name="T14" fmla="*/ 588 w 731"/>
                <a:gd name="T15" fmla="*/ 131 h 237"/>
                <a:gd name="T16" fmla="*/ 726 w 731"/>
                <a:gd name="T17" fmla="*/ 156 h 237"/>
                <a:gd name="T18" fmla="*/ 720 w 731"/>
                <a:gd name="T19" fmla="*/ 185 h 237"/>
                <a:gd name="T20" fmla="*/ 286 w 731"/>
                <a:gd name="T21" fmla="*/ 23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1" h="237">
                  <a:moveTo>
                    <a:pt x="286" y="236"/>
                  </a:moveTo>
                  <a:cubicBezTo>
                    <a:pt x="255" y="235"/>
                    <a:pt x="225" y="235"/>
                    <a:pt x="194" y="233"/>
                  </a:cubicBezTo>
                  <a:cubicBezTo>
                    <a:pt x="159" y="211"/>
                    <a:pt x="110" y="203"/>
                    <a:pt x="112" y="142"/>
                  </a:cubicBezTo>
                  <a:cubicBezTo>
                    <a:pt x="112" y="105"/>
                    <a:pt x="78" y="87"/>
                    <a:pt x="48" y="73"/>
                  </a:cubicBezTo>
                  <a:cubicBezTo>
                    <a:pt x="16" y="59"/>
                    <a:pt x="0" y="38"/>
                    <a:pt x="11" y="3"/>
                  </a:cubicBezTo>
                  <a:cubicBezTo>
                    <a:pt x="48" y="1"/>
                    <a:pt x="86" y="1"/>
                    <a:pt x="122" y="0"/>
                  </a:cubicBezTo>
                  <a:lnTo>
                    <a:pt x="127" y="4"/>
                  </a:lnTo>
                  <a:cubicBezTo>
                    <a:pt x="263" y="113"/>
                    <a:pt x="411" y="166"/>
                    <a:pt x="588" y="131"/>
                  </a:cubicBezTo>
                  <a:cubicBezTo>
                    <a:pt x="632" y="122"/>
                    <a:pt x="686" y="111"/>
                    <a:pt x="726" y="156"/>
                  </a:cubicBezTo>
                  <a:cubicBezTo>
                    <a:pt x="730" y="166"/>
                    <a:pt x="727" y="177"/>
                    <a:pt x="720" y="185"/>
                  </a:cubicBezTo>
                  <a:cubicBezTo>
                    <a:pt x="576" y="209"/>
                    <a:pt x="432" y="232"/>
                    <a:pt x="286" y="236"/>
                  </a:cubicBezTo>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83" name="Forme libre 2682"/>
            <p:cNvSpPr>
              <a:spLocks noChangeArrowheads="1"/>
            </p:cNvSpPr>
            <p:nvPr userDrawn="1"/>
          </p:nvSpPr>
          <p:spPr bwMode="auto">
            <a:xfrm>
              <a:off x="5227638" y="1355725"/>
              <a:ext cx="63500" cy="53975"/>
            </a:xfrm>
            <a:custGeom>
              <a:avLst/>
              <a:gdLst>
                <a:gd name="T0" fmla="*/ 22 w 178"/>
                <a:gd name="T1" fmla="*/ 85 h 152"/>
                <a:gd name="T2" fmla="*/ 29 w 178"/>
                <a:gd name="T3" fmla="*/ 64 h 152"/>
                <a:gd name="T4" fmla="*/ 67 w 178"/>
                <a:gd name="T5" fmla="*/ 0 h 152"/>
                <a:gd name="T6" fmla="*/ 177 w 178"/>
                <a:gd name="T7" fmla="*/ 149 h 152"/>
                <a:gd name="T8" fmla="*/ 0 w 178"/>
                <a:gd name="T9" fmla="*/ 151 h 152"/>
                <a:gd name="T10" fmla="*/ 1 w 178"/>
                <a:gd name="T11" fmla="*/ 133 h 152"/>
                <a:gd name="T12" fmla="*/ 22 w 178"/>
                <a:gd name="T13" fmla="*/ 85 h 152"/>
              </a:gdLst>
              <a:ahLst/>
              <a:cxnLst>
                <a:cxn ang="0">
                  <a:pos x="T0" y="T1"/>
                </a:cxn>
                <a:cxn ang="0">
                  <a:pos x="T2" y="T3"/>
                </a:cxn>
                <a:cxn ang="0">
                  <a:pos x="T4" y="T5"/>
                </a:cxn>
                <a:cxn ang="0">
                  <a:pos x="T6" y="T7"/>
                </a:cxn>
                <a:cxn ang="0">
                  <a:pos x="T8" y="T9"/>
                </a:cxn>
                <a:cxn ang="0">
                  <a:pos x="T10" y="T11"/>
                </a:cxn>
                <a:cxn ang="0">
                  <a:pos x="T12" y="T13"/>
                </a:cxn>
              </a:cxnLst>
              <a:rect l="0" t="0" r="r" b="b"/>
              <a:pathLst>
                <a:path w="178" h="152">
                  <a:moveTo>
                    <a:pt x="22" y="85"/>
                  </a:moveTo>
                  <a:cubicBezTo>
                    <a:pt x="24" y="78"/>
                    <a:pt x="26" y="72"/>
                    <a:pt x="29" y="64"/>
                  </a:cubicBezTo>
                  <a:cubicBezTo>
                    <a:pt x="39" y="46"/>
                    <a:pt x="51" y="27"/>
                    <a:pt x="67" y="0"/>
                  </a:cubicBezTo>
                  <a:cubicBezTo>
                    <a:pt x="103" y="53"/>
                    <a:pt x="169" y="79"/>
                    <a:pt x="177" y="149"/>
                  </a:cubicBezTo>
                  <a:cubicBezTo>
                    <a:pt x="117" y="149"/>
                    <a:pt x="59" y="151"/>
                    <a:pt x="0" y="151"/>
                  </a:cubicBezTo>
                  <a:cubicBezTo>
                    <a:pt x="1" y="145"/>
                    <a:pt x="1" y="139"/>
                    <a:pt x="1" y="133"/>
                  </a:cubicBezTo>
                  <a:cubicBezTo>
                    <a:pt x="0" y="114"/>
                    <a:pt x="10" y="99"/>
                    <a:pt x="22" y="85"/>
                  </a:cubicBezTo>
                </a:path>
              </a:pathLst>
            </a:custGeom>
            <a:solidFill>
              <a:schemeClr val="accent4">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84" name="Forme libre 2683"/>
            <p:cNvSpPr>
              <a:spLocks noChangeArrowheads="1"/>
            </p:cNvSpPr>
            <p:nvPr userDrawn="1"/>
          </p:nvSpPr>
          <p:spPr bwMode="auto">
            <a:xfrm>
              <a:off x="5321300" y="1365250"/>
              <a:ext cx="58738" cy="47625"/>
            </a:xfrm>
            <a:custGeom>
              <a:avLst/>
              <a:gdLst>
                <a:gd name="T0" fmla="*/ 24 w 162"/>
                <a:gd name="T1" fmla="*/ 0 h 131"/>
                <a:gd name="T2" fmla="*/ 142 w 162"/>
                <a:gd name="T3" fmla="*/ 78 h 131"/>
                <a:gd name="T4" fmla="*/ 132 w 162"/>
                <a:gd name="T5" fmla="*/ 126 h 131"/>
                <a:gd name="T6" fmla="*/ 21 w 162"/>
                <a:gd name="T7" fmla="*/ 130 h 131"/>
                <a:gd name="T8" fmla="*/ 0 w 162"/>
                <a:gd name="T9" fmla="*/ 126 h 131"/>
                <a:gd name="T10" fmla="*/ 24 w 162"/>
                <a:gd name="T11" fmla="*/ 0 h 131"/>
              </a:gdLst>
              <a:ahLst/>
              <a:cxnLst>
                <a:cxn ang="0">
                  <a:pos x="T0" y="T1"/>
                </a:cxn>
                <a:cxn ang="0">
                  <a:pos x="T2" y="T3"/>
                </a:cxn>
                <a:cxn ang="0">
                  <a:pos x="T4" y="T5"/>
                </a:cxn>
                <a:cxn ang="0">
                  <a:pos x="T6" y="T7"/>
                </a:cxn>
                <a:cxn ang="0">
                  <a:pos x="T8" y="T9"/>
                </a:cxn>
                <a:cxn ang="0">
                  <a:pos x="T10" y="T11"/>
                </a:cxn>
              </a:cxnLst>
              <a:rect l="0" t="0" r="r" b="b"/>
              <a:pathLst>
                <a:path w="162" h="131">
                  <a:moveTo>
                    <a:pt x="24" y="0"/>
                  </a:moveTo>
                  <a:cubicBezTo>
                    <a:pt x="74" y="8"/>
                    <a:pt x="105" y="49"/>
                    <a:pt x="142" y="78"/>
                  </a:cubicBezTo>
                  <a:cubicBezTo>
                    <a:pt x="161" y="93"/>
                    <a:pt x="143" y="112"/>
                    <a:pt x="132" y="126"/>
                  </a:cubicBezTo>
                  <a:cubicBezTo>
                    <a:pt x="96" y="127"/>
                    <a:pt x="58" y="129"/>
                    <a:pt x="21" y="130"/>
                  </a:cubicBezTo>
                  <a:cubicBezTo>
                    <a:pt x="13" y="129"/>
                    <a:pt x="7" y="126"/>
                    <a:pt x="0" y="126"/>
                  </a:cubicBezTo>
                  <a:cubicBezTo>
                    <a:pt x="7" y="84"/>
                    <a:pt x="15" y="42"/>
                    <a:pt x="24" y="0"/>
                  </a:cubicBezTo>
                </a:path>
              </a:pathLst>
            </a:custGeom>
            <a:solidFill>
              <a:schemeClr val="accent4">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85" name="Forme libre 2684"/>
            <p:cNvSpPr>
              <a:spLocks noChangeArrowheads="1"/>
            </p:cNvSpPr>
            <p:nvPr userDrawn="1"/>
          </p:nvSpPr>
          <p:spPr bwMode="auto">
            <a:xfrm>
              <a:off x="5260975" y="1692275"/>
              <a:ext cx="58738" cy="22225"/>
            </a:xfrm>
            <a:custGeom>
              <a:avLst/>
              <a:gdLst>
                <a:gd name="T0" fmla="*/ 162 w 163"/>
                <a:gd name="T1" fmla="*/ 0 h 62"/>
                <a:gd name="T2" fmla="*/ 0 w 163"/>
                <a:gd name="T3" fmla="*/ 2 h 62"/>
                <a:gd name="T4" fmla="*/ 162 w 163"/>
                <a:gd name="T5" fmla="*/ 0 h 62"/>
              </a:gdLst>
              <a:ahLst/>
              <a:cxnLst>
                <a:cxn ang="0">
                  <a:pos x="T0" y="T1"/>
                </a:cxn>
                <a:cxn ang="0">
                  <a:pos x="T2" y="T3"/>
                </a:cxn>
                <a:cxn ang="0">
                  <a:pos x="T4" y="T5"/>
                </a:cxn>
              </a:cxnLst>
              <a:rect l="0" t="0" r="r" b="b"/>
              <a:pathLst>
                <a:path w="163" h="62">
                  <a:moveTo>
                    <a:pt x="162" y="0"/>
                  </a:moveTo>
                  <a:cubicBezTo>
                    <a:pt x="90" y="60"/>
                    <a:pt x="73" y="61"/>
                    <a:pt x="0" y="2"/>
                  </a:cubicBezTo>
                  <a:cubicBezTo>
                    <a:pt x="54" y="0"/>
                    <a:pt x="109" y="0"/>
                    <a:pt x="162" y="0"/>
                  </a:cubicBezTo>
                </a:path>
              </a:pathLst>
            </a:custGeom>
            <a:solidFill>
              <a:srgbClr val="2C2C2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86" name="Forme libre 2685"/>
            <p:cNvSpPr>
              <a:spLocks noChangeArrowheads="1"/>
            </p:cNvSpPr>
            <p:nvPr userDrawn="1"/>
          </p:nvSpPr>
          <p:spPr bwMode="auto">
            <a:xfrm>
              <a:off x="5040313" y="1306513"/>
              <a:ext cx="23812" cy="31750"/>
            </a:xfrm>
            <a:custGeom>
              <a:avLst/>
              <a:gdLst>
                <a:gd name="T0" fmla="*/ 67 w 68"/>
                <a:gd name="T1" fmla="*/ 17 h 86"/>
                <a:gd name="T2" fmla="*/ 64 w 68"/>
                <a:gd name="T3" fmla="*/ 85 h 86"/>
                <a:gd name="T4" fmla="*/ 0 w 68"/>
                <a:gd name="T5" fmla="*/ 85 h 86"/>
                <a:gd name="T6" fmla="*/ 4 w 68"/>
                <a:gd name="T7" fmla="*/ 18 h 86"/>
                <a:gd name="T8" fmla="*/ 67 w 68"/>
                <a:gd name="T9" fmla="*/ 17 h 86"/>
              </a:gdLst>
              <a:ahLst/>
              <a:cxnLst>
                <a:cxn ang="0">
                  <a:pos x="T0" y="T1"/>
                </a:cxn>
                <a:cxn ang="0">
                  <a:pos x="T2" y="T3"/>
                </a:cxn>
                <a:cxn ang="0">
                  <a:pos x="T4" y="T5"/>
                </a:cxn>
                <a:cxn ang="0">
                  <a:pos x="T6" y="T7"/>
                </a:cxn>
                <a:cxn ang="0">
                  <a:pos x="T8" y="T9"/>
                </a:cxn>
              </a:cxnLst>
              <a:rect l="0" t="0" r="r" b="b"/>
              <a:pathLst>
                <a:path w="68" h="86">
                  <a:moveTo>
                    <a:pt x="67" y="17"/>
                  </a:moveTo>
                  <a:cubicBezTo>
                    <a:pt x="65" y="40"/>
                    <a:pt x="65" y="63"/>
                    <a:pt x="64" y="85"/>
                  </a:cubicBezTo>
                  <a:cubicBezTo>
                    <a:pt x="43" y="85"/>
                    <a:pt x="21" y="85"/>
                    <a:pt x="0" y="85"/>
                  </a:cubicBezTo>
                  <a:cubicBezTo>
                    <a:pt x="1" y="63"/>
                    <a:pt x="3" y="40"/>
                    <a:pt x="4" y="18"/>
                  </a:cubicBezTo>
                  <a:cubicBezTo>
                    <a:pt x="24" y="0"/>
                    <a:pt x="46" y="0"/>
                    <a:pt x="67" y="17"/>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87" name="Forme libre 2686"/>
            <p:cNvSpPr>
              <a:spLocks noChangeArrowheads="1"/>
            </p:cNvSpPr>
            <p:nvPr userDrawn="1"/>
          </p:nvSpPr>
          <p:spPr bwMode="auto">
            <a:xfrm>
              <a:off x="5040313" y="1295400"/>
              <a:ext cx="23812" cy="19050"/>
            </a:xfrm>
            <a:custGeom>
              <a:avLst/>
              <a:gdLst>
                <a:gd name="T0" fmla="*/ 64 w 66"/>
                <a:gd name="T1" fmla="*/ 49 h 51"/>
                <a:gd name="T2" fmla="*/ 0 w 66"/>
                <a:gd name="T3" fmla="*/ 50 h 51"/>
                <a:gd name="T4" fmla="*/ 14 w 66"/>
                <a:gd name="T5" fmla="*/ 0 h 51"/>
                <a:gd name="T6" fmla="*/ 65 w 66"/>
                <a:gd name="T7" fmla="*/ 27 h 51"/>
                <a:gd name="T8" fmla="*/ 64 w 66"/>
                <a:gd name="T9" fmla="*/ 49 h 51"/>
              </a:gdLst>
              <a:ahLst/>
              <a:cxnLst>
                <a:cxn ang="0">
                  <a:pos x="T0" y="T1"/>
                </a:cxn>
                <a:cxn ang="0">
                  <a:pos x="T2" y="T3"/>
                </a:cxn>
                <a:cxn ang="0">
                  <a:pos x="T4" y="T5"/>
                </a:cxn>
                <a:cxn ang="0">
                  <a:pos x="T6" y="T7"/>
                </a:cxn>
                <a:cxn ang="0">
                  <a:pos x="T8" y="T9"/>
                </a:cxn>
              </a:cxnLst>
              <a:rect l="0" t="0" r="r" b="b"/>
              <a:pathLst>
                <a:path w="66" h="51">
                  <a:moveTo>
                    <a:pt x="64" y="49"/>
                  </a:moveTo>
                  <a:cubicBezTo>
                    <a:pt x="43" y="49"/>
                    <a:pt x="21" y="49"/>
                    <a:pt x="0" y="50"/>
                  </a:cubicBezTo>
                  <a:cubicBezTo>
                    <a:pt x="4" y="33"/>
                    <a:pt x="9" y="17"/>
                    <a:pt x="14" y="0"/>
                  </a:cubicBezTo>
                  <a:cubicBezTo>
                    <a:pt x="30" y="9"/>
                    <a:pt x="49" y="18"/>
                    <a:pt x="65" y="27"/>
                  </a:cubicBezTo>
                  <a:cubicBezTo>
                    <a:pt x="65" y="33"/>
                    <a:pt x="65" y="41"/>
                    <a:pt x="64" y="49"/>
                  </a:cubicBezTo>
                </a:path>
              </a:pathLst>
            </a:custGeom>
            <a:solidFill>
              <a:srgbClr val="C0C0C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88" name="Forme libre 2687"/>
            <p:cNvSpPr>
              <a:spLocks noChangeArrowheads="1"/>
            </p:cNvSpPr>
            <p:nvPr userDrawn="1"/>
          </p:nvSpPr>
          <p:spPr bwMode="auto">
            <a:xfrm>
              <a:off x="5203825" y="1377950"/>
              <a:ext cx="31750" cy="26988"/>
            </a:xfrm>
            <a:custGeom>
              <a:avLst/>
              <a:gdLst>
                <a:gd name="T0" fmla="*/ 88 w 89"/>
                <a:gd name="T1" fmla="*/ 23 h 73"/>
                <a:gd name="T2" fmla="*/ 69 w 89"/>
                <a:gd name="T3" fmla="*/ 72 h 73"/>
                <a:gd name="T4" fmla="*/ 44 w 89"/>
                <a:gd name="T5" fmla="*/ 71 h 73"/>
                <a:gd name="T6" fmla="*/ 44 w 89"/>
                <a:gd name="T7" fmla="*/ 71 h 73"/>
                <a:gd name="T8" fmla="*/ 0 w 89"/>
                <a:gd name="T9" fmla="*/ 46 h 73"/>
                <a:gd name="T10" fmla="*/ 0 w 89"/>
                <a:gd name="T11" fmla="*/ 0 h 73"/>
                <a:gd name="T12" fmla="*/ 88 w 89"/>
                <a:gd name="T13" fmla="*/ 23 h 73"/>
              </a:gdLst>
              <a:ahLst/>
              <a:cxnLst>
                <a:cxn ang="0">
                  <a:pos x="T0" y="T1"/>
                </a:cxn>
                <a:cxn ang="0">
                  <a:pos x="T2" y="T3"/>
                </a:cxn>
                <a:cxn ang="0">
                  <a:pos x="T4" y="T5"/>
                </a:cxn>
                <a:cxn ang="0">
                  <a:pos x="T6" y="T7"/>
                </a:cxn>
                <a:cxn ang="0">
                  <a:pos x="T8" y="T9"/>
                </a:cxn>
                <a:cxn ang="0">
                  <a:pos x="T10" y="T11"/>
                </a:cxn>
                <a:cxn ang="0">
                  <a:pos x="T12" y="T13"/>
                </a:cxn>
              </a:cxnLst>
              <a:rect l="0" t="0" r="r" b="b"/>
              <a:pathLst>
                <a:path w="89" h="73">
                  <a:moveTo>
                    <a:pt x="88" y="23"/>
                  </a:moveTo>
                  <a:cubicBezTo>
                    <a:pt x="88" y="43"/>
                    <a:pt x="79" y="57"/>
                    <a:pt x="69" y="72"/>
                  </a:cubicBezTo>
                  <a:cubicBezTo>
                    <a:pt x="61" y="72"/>
                    <a:pt x="52" y="71"/>
                    <a:pt x="44" y="71"/>
                  </a:cubicBezTo>
                  <a:lnTo>
                    <a:pt x="44" y="71"/>
                  </a:lnTo>
                  <a:cubicBezTo>
                    <a:pt x="29" y="63"/>
                    <a:pt x="14" y="55"/>
                    <a:pt x="0" y="46"/>
                  </a:cubicBezTo>
                  <a:cubicBezTo>
                    <a:pt x="0" y="31"/>
                    <a:pt x="0" y="16"/>
                    <a:pt x="0" y="0"/>
                  </a:cubicBezTo>
                  <a:cubicBezTo>
                    <a:pt x="29" y="13"/>
                    <a:pt x="55" y="29"/>
                    <a:pt x="88" y="23"/>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89" name="Forme libre 2688"/>
            <p:cNvSpPr>
              <a:spLocks noChangeArrowheads="1"/>
            </p:cNvSpPr>
            <p:nvPr userDrawn="1"/>
          </p:nvSpPr>
          <p:spPr bwMode="auto">
            <a:xfrm>
              <a:off x="4598988" y="1336675"/>
              <a:ext cx="3175" cy="1588"/>
            </a:xfrm>
            <a:custGeom>
              <a:avLst/>
              <a:gdLst>
                <a:gd name="T0" fmla="*/ 10 w 11"/>
                <a:gd name="T1" fmla="*/ 3 h 4"/>
                <a:gd name="T2" fmla="*/ 0 w 11"/>
                <a:gd name="T3" fmla="*/ 0 h 4"/>
                <a:gd name="T4" fmla="*/ 10 w 11"/>
                <a:gd name="T5" fmla="*/ 3 h 4"/>
              </a:gdLst>
              <a:ahLst/>
              <a:cxnLst>
                <a:cxn ang="0">
                  <a:pos x="T0" y="T1"/>
                </a:cxn>
                <a:cxn ang="0">
                  <a:pos x="T2" y="T3"/>
                </a:cxn>
                <a:cxn ang="0">
                  <a:pos x="T4" y="T5"/>
                </a:cxn>
              </a:cxnLst>
              <a:rect l="0" t="0" r="r" b="b"/>
              <a:pathLst>
                <a:path w="11" h="4">
                  <a:moveTo>
                    <a:pt x="10" y="3"/>
                  </a:moveTo>
                  <a:cubicBezTo>
                    <a:pt x="7" y="2"/>
                    <a:pt x="3" y="2"/>
                    <a:pt x="0" y="0"/>
                  </a:cubicBezTo>
                  <a:cubicBezTo>
                    <a:pt x="3" y="0"/>
                    <a:pt x="7" y="2"/>
                    <a:pt x="10" y="3"/>
                  </a:cubicBezTo>
                </a:path>
              </a:pathLst>
            </a:custGeom>
            <a:solidFill>
              <a:srgbClr val="B5B5B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90" name="Forme libre 2689"/>
            <p:cNvSpPr>
              <a:spLocks noChangeArrowheads="1"/>
            </p:cNvSpPr>
            <p:nvPr userDrawn="1"/>
          </p:nvSpPr>
          <p:spPr bwMode="auto">
            <a:xfrm>
              <a:off x="4683125" y="1677988"/>
              <a:ext cx="19050" cy="42862"/>
            </a:xfrm>
            <a:custGeom>
              <a:avLst/>
              <a:gdLst>
                <a:gd name="T0" fmla="*/ 4 w 54"/>
                <a:gd name="T1" fmla="*/ 110 h 119"/>
                <a:gd name="T2" fmla="*/ 0 w 54"/>
                <a:gd name="T3" fmla="*/ 89 h 119"/>
                <a:gd name="T4" fmla="*/ 47 w 54"/>
                <a:gd name="T5" fmla="*/ 0 h 119"/>
                <a:gd name="T6" fmla="*/ 30 w 54"/>
                <a:gd name="T7" fmla="*/ 110 h 119"/>
                <a:gd name="T8" fmla="*/ 29 w 54"/>
                <a:gd name="T9" fmla="*/ 110 h 119"/>
                <a:gd name="T10" fmla="*/ 4 w 54"/>
                <a:gd name="T11" fmla="*/ 110 h 119"/>
              </a:gdLst>
              <a:ahLst/>
              <a:cxnLst>
                <a:cxn ang="0">
                  <a:pos x="T0" y="T1"/>
                </a:cxn>
                <a:cxn ang="0">
                  <a:pos x="T2" y="T3"/>
                </a:cxn>
                <a:cxn ang="0">
                  <a:pos x="T4" y="T5"/>
                </a:cxn>
                <a:cxn ang="0">
                  <a:pos x="T6" y="T7"/>
                </a:cxn>
                <a:cxn ang="0">
                  <a:pos x="T8" y="T9"/>
                </a:cxn>
                <a:cxn ang="0">
                  <a:pos x="T10" y="T11"/>
                </a:cxn>
              </a:cxnLst>
              <a:rect l="0" t="0" r="r" b="b"/>
              <a:pathLst>
                <a:path w="54" h="119">
                  <a:moveTo>
                    <a:pt x="4" y="110"/>
                  </a:moveTo>
                  <a:cubicBezTo>
                    <a:pt x="3" y="102"/>
                    <a:pt x="1" y="96"/>
                    <a:pt x="0" y="89"/>
                  </a:cubicBezTo>
                  <a:cubicBezTo>
                    <a:pt x="3" y="52"/>
                    <a:pt x="10" y="18"/>
                    <a:pt x="47" y="0"/>
                  </a:cubicBezTo>
                  <a:cubicBezTo>
                    <a:pt x="53" y="38"/>
                    <a:pt x="42" y="75"/>
                    <a:pt x="30" y="110"/>
                  </a:cubicBezTo>
                  <a:lnTo>
                    <a:pt x="29" y="110"/>
                  </a:lnTo>
                  <a:cubicBezTo>
                    <a:pt x="20" y="118"/>
                    <a:pt x="12" y="118"/>
                    <a:pt x="4" y="110"/>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91" name="Forme libre 2690"/>
            <p:cNvSpPr>
              <a:spLocks noChangeArrowheads="1"/>
            </p:cNvSpPr>
            <p:nvPr userDrawn="1"/>
          </p:nvSpPr>
          <p:spPr bwMode="auto">
            <a:xfrm>
              <a:off x="4256088" y="1633538"/>
              <a:ext cx="7937" cy="9525"/>
            </a:xfrm>
            <a:custGeom>
              <a:avLst/>
              <a:gdLst>
                <a:gd name="T0" fmla="*/ 0 w 24"/>
                <a:gd name="T1" fmla="*/ 22 h 25"/>
                <a:gd name="T2" fmla="*/ 2 w 24"/>
                <a:gd name="T3" fmla="*/ 0 h 25"/>
                <a:gd name="T4" fmla="*/ 23 w 24"/>
                <a:gd name="T5" fmla="*/ 24 h 25"/>
                <a:gd name="T6" fmla="*/ 0 w 24"/>
                <a:gd name="T7" fmla="*/ 22 h 25"/>
              </a:gdLst>
              <a:ahLst/>
              <a:cxnLst>
                <a:cxn ang="0">
                  <a:pos x="T0" y="T1"/>
                </a:cxn>
                <a:cxn ang="0">
                  <a:pos x="T2" y="T3"/>
                </a:cxn>
                <a:cxn ang="0">
                  <a:pos x="T4" y="T5"/>
                </a:cxn>
                <a:cxn ang="0">
                  <a:pos x="T6" y="T7"/>
                </a:cxn>
              </a:cxnLst>
              <a:rect l="0" t="0" r="r" b="b"/>
              <a:pathLst>
                <a:path w="24" h="25">
                  <a:moveTo>
                    <a:pt x="0" y="22"/>
                  </a:moveTo>
                  <a:cubicBezTo>
                    <a:pt x="0" y="15"/>
                    <a:pt x="0" y="7"/>
                    <a:pt x="2" y="0"/>
                  </a:cubicBezTo>
                  <a:cubicBezTo>
                    <a:pt x="9" y="7"/>
                    <a:pt x="15" y="16"/>
                    <a:pt x="23" y="24"/>
                  </a:cubicBezTo>
                  <a:cubicBezTo>
                    <a:pt x="15" y="24"/>
                    <a:pt x="8" y="24"/>
                    <a:pt x="0" y="22"/>
                  </a:cubicBezTo>
                </a:path>
              </a:pathLst>
            </a:custGeom>
            <a:solidFill>
              <a:srgbClr val="3B3B3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92" name="Forme libre 2691"/>
            <p:cNvSpPr>
              <a:spLocks noChangeArrowheads="1"/>
            </p:cNvSpPr>
            <p:nvPr userDrawn="1"/>
          </p:nvSpPr>
          <p:spPr bwMode="auto">
            <a:xfrm>
              <a:off x="4956175" y="1749425"/>
              <a:ext cx="461963" cy="396875"/>
            </a:xfrm>
            <a:custGeom>
              <a:avLst/>
              <a:gdLst>
                <a:gd name="T0" fmla="*/ 617 w 1285"/>
                <a:gd name="T1" fmla="*/ 140 h 1102"/>
                <a:gd name="T2" fmla="*/ 825 w 1285"/>
                <a:gd name="T3" fmla="*/ 230 h 1102"/>
                <a:gd name="T4" fmla="*/ 849 w 1285"/>
                <a:gd name="T5" fmla="*/ 252 h 1102"/>
                <a:gd name="T6" fmla="*/ 872 w 1285"/>
                <a:gd name="T7" fmla="*/ 253 h 1102"/>
                <a:gd name="T8" fmla="*/ 1246 w 1285"/>
                <a:gd name="T9" fmla="*/ 380 h 1102"/>
                <a:gd name="T10" fmla="*/ 1268 w 1285"/>
                <a:gd name="T11" fmla="*/ 494 h 1102"/>
                <a:gd name="T12" fmla="*/ 1136 w 1285"/>
                <a:gd name="T13" fmla="*/ 1011 h 1102"/>
                <a:gd name="T14" fmla="*/ 1077 w 1285"/>
                <a:gd name="T15" fmla="*/ 1092 h 1102"/>
                <a:gd name="T16" fmla="*/ 981 w 1285"/>
                <a:gd name="T17" fmla="*/ 1032 h 1102"/>
                <a:gd name="T18" fmla="*/ 979 w 1285"/>
                <a:gd name="T19" fmla="*/ 997 h 1102"/>
                <a:gd name="T20" fmla="*/ 787 w 1285"/>
                <a:gd name="T21" fmla="*/ 652 h 1102"/>
                <a:gd name="T22" fmla="*/ 463 w 1285"/>
                <a:gd name="T23" fmla="*/ 498 h 1102"/>
                <a:gd name="T24" fmla="*/ 361 w 1285"/>
                <a:gd name="T25" fmla="*/ 461 h 1102"/>
                <a:gd name="T26" fmla="*/ 263 w 1285"/>
                <a:gd name="T27" fmla="*/ 395 h 1102"/>
                <a:gd name="T28" fmla="*/ 254 w 1285"/>
                <a:gd name="T29" fmla="*/ 362 h 1102"/>
                <a:gd name="T30" fmla="*/ 255 w 1285"/>
                <a:gd name="T31" fmla="*/ 345 h 1102"/>
                <a:gd name="T32" fmla="*/ 231 w 1285"/>
                <a:gd name="T33" fmla="*/ 287 h 1102"/>
                <a:gd name="T34" fmla="*/ 49 w 1285"/>
                <a:gd name="T35" fmla="*/ 100 h 1102"/>
                <a:gd name="T36" fmla="*/ 27 w 1285"/>
                <a:gd name="T37" fmla="*/ 0 h 1102"/>
                <a:gd name="T38" fmla="*/ 355 w 1285"/>
                <a:gd name="T39" fmla="*/ 126 h 1102"/>
                <a:gd name="T40" fmla="*/ 347 w 1285"/>
                <a:gd name="T41" fmla="*/ 93 h 1102"/>
                <a:gd name="T42" fmla="*/ 393 w 1285"/>
                <a:gd name="T43" fmla="*/ 70 h 1102"/>
                <a:gd name="T44" fmla="*/ 504 w 1285"/>
                <a:gd name="T45" fmla="*/ 94 h 1102"/>
                <a:gd name="T46" fmla="*/ 529 w 1285"/>
                <a:gd name="T47" fmla="*/ 114 h 1102"/>
                <a:gd name="T48" fmla="*/ 550 w 1285"/>
                <a:gd name="T49" fmla="*/ 116 h 1102"/>
                <a:gd name="T50" fmla="*/ 573 w 1285"/>
                <a:gd name="T51" fmla="*/ 136 h 1102"/>
                <a:gd name="T52" fmla="*/ 617 w 1285"/>
                <a:gd name="T53" fmla="*/ 140 h 1102"/>
                <a:gd name="T54" fmla="*/ 402 w 1285"/>
                <a:gd name="T55" fmla="*/ 148 h 1102"/>
                <a:gd name="T56" fmla="*/ 413 w 1285"/>
                <a:gd name="T57" fmla="*/ 153 h 1102"/>
                <a:gd name="T58" fmla="*/ 403 w 1285"/>
                <a:gd name="T59" fmla="*/ 148 h 1102"/>
                <a:gd name="T60" fmla="*/ 391 w 1285"/>
                <a:gd name="T61" fmla="*/ 143 h 1102"/>
                <a:gd name="T62" fmla="*/ 402 w 1285"/>
                <a:gd name="T63" fmla="*/ 148 h 1102"/>
                <a:gd name="T64" fmla="*/ 478 w 1285"/>
                <a:gd name="T65" fmla="*/ 299 h 1102"/>
                <a:gd name="T66" fmla="*/ 507 w 1285"/>
                <a:gd name="T67" fmla="*/ 241 h 1102"/>
                <a:gd name="T68" fmla="*/ 478 w 1285"/>
                <a:gd name="T69" fmla="*/ 299 h 1102"/>
                <a:gd name="T70" fmla="*/ 425 w 1285"/>
                <a:gd name="T71" fmla="*/ 346 h 1102"/>
                <a:gd name="T72" fmla="*/ 431 w 1285"/>
                <a:gd name="T73" fmla="*/ 349 h 1102"/>
                <a:gd name="T74" fmla="*/ 433 w 1285"/>
                <a:gd name="T75" fmla="*/ 347 h 1102"/>
                <a:gd name="T76" fmla="*/ 425 w 1285"/>
                <a:gd name="T77" fmla="*/ 346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5" h="1102">
                  <a:moveTo>
                    <a:pt x="617" y="140"/>
                  </a:moveTo>
                  <a:cubicBezTo>
                    <a:pt x="678" y="189"/>
                    <a:pt x="750" y="212"/>
                    <a:pt x="825" y="230"/>
                  </a:cubicBezTo>
                  <a:cubicBezTo>
                    <a:pt x="832" y="238"/>
                    <a:pt x="840" y="246"/>
                    <a:pt x="849" y="252"/>
                  </a:cubicBezTo>
                  <a:cubicBezTo>
                    <a:pt x="857" y="252"/>
                    <a:pt x="864" y="252"/>
                    <a:pt x="872" y="253"/>
                  </a:cubicBezTo>
                  <a:cubicBezTo>
                    <a:pt x="1020" y="227"/>
                    <a:pt x="1133" y="305"/>
                    <a:pt x="1246" y="380"/>
                  </a:cubicBezTo>
                  <a:cubicBezTo>
                    <a:pt x="1284" y="406"/>
                    <a:pt x="1283" y="452"/>
                    <a:pt x="1268" y="494"/>
                  </a:cubicBezTo>
                  <a:cubicBezTo>
                    <a:pt x="1204" y="661"/>
                    <a:pt x="1168" y="835"/>
                    <a:pt x="1136" y="1011"/>
                  </a:cubicBezTo>
                  <a:cubicBezTo>
                    <a:pt x="1129" y="1052"/>
                    <a:pt x="1118" y="1084"/>
                    <a:pt x="1077" y="1092"/>
                  </a:cubicBezTo>
                  <a:cubicBezTo>
                    <a:pt x="1029" y="1101"/>
                    <a:pt x="997" y="1076"/>
                    <a:pt x="981" y="1032"/>
                  </a:cubicBezTo>
                  <a:cubicBezTo>
                    <a:pt x="979" y="1020"/>
                    <a:pt x="978" y="1008"/>
                    <a:pt x="979" y="997"/>
                  </a:cubicBezTo>
                  <a:cubicBezTo>
                    <a:pt x="1036" y="818"/>
                    <a:pt x="968" y="716"/>
                    <a:pt x="787" y="652"/>
                  </a:cubicBezTo>
                  <a:cubicBezTo>
                    <a:pt x="672" y="612"/>
                    <a:pt x="573" y="546"/>
                    <a:pt x="463" y="498"/>
                  </a:cubicBezTo>
                  <a:cubicBezTo>
                    <a:pt x="429" y="482"/>
                    <a:pt x="397" y="465"/>
                    <a:pt x="361" y="461"/>
                  </a:cubicBezTo>
                  <a:cubicBezTo>
                    <a:pt x="318" y="455"/>
                    <a:pt x="290" y="424"/>
                    <a:pt x="263" y="395"/>
                  </a:cubicBezTo>
                  <a:cubicBezTo>
                    <a:pt x="257" y="384"/>
                    <a:pt x="254" y="374"/>
                    <a:pt x="254" y="362"/>
                  </a:cubicBezTo>
                  <a:cubicBezTo>
                    <a:pt x="254" y="355"/>
                    <a:pt x="255" y="349"/>
                    <a:pt x="255" y="345"/>
                  </a:cubicBezTo>
                  <a:cubicBezTo>
                    <a:pt x="261" y="319"/>
                    <a:pt x="252" y="301"/>
                    <a:pt x="231" y="287"/>
                  </a:cubicBezTo>
                  <a:cubicBezTo>
                    <a:pt x="157" y="238"/>
                    <a:pt x="110" y="163"/>
                    <a:pt x="49" y="100"/>
                  </a:cubicBezTo>
                  <a:cubicBezTo>
                    <a:pt x="21" y="71"/>
                    <a:pt x="0" y="41"/>
                    <a:pt x="27" y="0"/>
                  </a:cubicBezTo>
                  <a:cubicBezTo>
                    <a:pt x="139" y="33"/>
                    <a:pt x="248" y="77"/>
                    <a:pt x="355" y="126"/>
                  </a:cubicBezTo>
                  <a:cubicBezTo>
                    <a:pt x="348" y="119"/>
                    <a:pt x="344" y="109"/>
                    <a:pt x="347" y="93"/>
                  </a:cubicBezTo>
                  <a:lnTo>
                    <a:pt x="393" y="70"/>
                  </a:lnTo>
                  <a:cubicBezTo>
                    <a:pt x="429" y="78"/>
                    <a:pt x="467" y="85"/>
                    <a:pt x="504" y="94"/>
                  </a:cubicBezTo>
                  <a:cubicBezTo>
                    <a:pt x="513" y="100"/>
                    <a:pt x="521" y="107"/>
                    <a:pt x="529" y="114"/>
                  </a:cubicBezTo>
                  <a:cubicBezTo>
                    <a:pt x="536" y="116"/>
                    <a:pt x="544" y="116"/>
                    <a:pt x="550" y="116"/>
                  </a:cubicBezTo>
                  <a:cubicBezTo>
                    <a:pt x="558" y="122"/>
                    <a:pt x="565" y="129"/>
                    <a:pt x="573" y="136"/>
                  </a:cubicBezTo>
                  <a:cubicBezTo>
                    <a:pt x="587" y="137"/>
                    <a:pt x="602" y="139"/>
                    <a:pt x="617" y="140"/>
                  </a:cubicBezTo>
                  <a:close/>
                  <a:moveTo>
                    <a:pt x="402" y="148"/>
                  </a:moveTo>
                  <a:cubicBezTo>
                    <a:pt x="406" y="150"/>
                    <a:pt x="409" y="151"/>
                    <a:pt x="413" y="153"/>
                  </a:cubicBezTo>
                  <a:cubicBezTo>
                    <a:pt x="410" y="151"/>
                    <a:pt x="407" y="150"/>
                    <a:pt x="403" y="148"/>
                  </a:cubicBezTo>
                  <a:cubicBezTo>
                    <a:pt x="400" y="146"/>
                    <a:pt x="395" y="144"/>
                    <a:pt x="391" y="143"/>
                  </a:cubicBezTo>
                  <a:cubicBezTo>
                    <a:pt x="395" y="144"/>
                    <a:pt x="398" y="146"/>
                    <a:pt x="402" y="148"/>
                  </a:cubicBezTo>
                  <a:close/>
                  <a:moveTo>
                    <a:pt x="478" y="299"/>
                  </a:moveTo>
                  <a:cubicBezTo>
                    <a:pt x="497" y="275"/>
                    <a:pt x="507" y="257"/>
                    <a:pt x="507" y="241"/>
                  </a:cubicBezTo>
                  <a:cubicBezTo>
                    <a:pt x="504" y="256"/>
                    <a:pt x="494" y="274"/>
                    <a:pt x="478" y="299"/>
                  </a:cubicBezTo>
                  <a:close/>
                  <a:moveTo>
                    <a:pt x="425" y="346"/>
                  </a:moveTo>
                  <a:cubicBezTo>
                    <a:pt x="417" y="345"/>
                    <a:pt x="419" y="345"/>
                    <a:pt x="431" y="349"/>
                  </a:cubicBezTo>
                  <a:cubicBezTo>
                    <a:pt x="432" y="349"/>
                    <a:pt x="432" y="348"/>
                    <a:pt x="433" y="347"/>
                  </a:cubicBezTo>
                  <a:cubicBezTo>
                    <a:pt x="430" y="347"/>
                    <a:pt x="427" y="347"/>
                    <a:pt x="425" y="346"/>
                  </a:cubicBezTo>
                  <a:close/>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93" name="Forme libre 2692"/>
            <p:cNvSpPr>
              <a:spLocks noChangeArrowheads="1"/>
            </p:cNvSpPr>
            <p:nvPr userDrawn="1"/>
          </p:nvSpPr>
          <p:spPr bwMode="auto">
            <a:xfrm>
              <a:off x="5137150" y="1782763"/>
              <a:ext cx="9525" cy="7937"/>
            </a:xfrm>
            <a:custGeom>
              <a:avLst/>
              <a:gdLst>
                <a:gd name="T0" fmla="*/ 24 w 25"/>
                <a:gd name="T1" fmla="*/ 20 h 21"/>
                <a:gd name="T2" fmla="*/ 0 w 25"/>
                <a:gd name="T3" fmla="*/ 0 h 21"/>
                <a:gd name="T4" fmla="*/ 24 w 25"/>
                <a:gd name="T5" fmla="*/ 20 h 21"/>
              </a:gdLst>
              <a:ahLst/>
              <a:cxnLst>
                <a:cxn ang="0">
                  <a:pos x="T0" y="T1"/>
                </a:cxn>
                <a:cxn ang="0">
                  <a:pos x="T2" y="T3"/>
                </a:cxn>
                <a:cxn ang="0">
                  <a:pos x="T4" y="T5"/>
                </a:cxn>
              </a:cxnLst>
              <a:rect l="0" t="0" r="r" b="b"/>
              <a:pathLst>
                <a:path w="25" h="21">
                  <a:moveTo>
                    <a:pt x="24" y="20"/>
                  </a:moveTo>
                  <a:cubicBezTo>
                    <a:pt x="17" y="14"/>
                    <a:pt x="8" y="6"/>
                    <a:pt x="0" y="0"/>
                  </a:cubicBezTo>
                  <a:cubicBezTo>
                    <a:pt x="9" y="8"/>
                    <a:pt x="17" y="14"/>
                    <a:pt x="24" y="20"/>
                  </a:cubicBezTo>
                </a:path>
              </a:pathLst>
            </a:custGeom>
            <a:solidFill>
              <a:srgbClr val="29292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94" name="Forme libre 2693"/>
            <p:cNvSpPr>
              <a:spLocks noChangeArrowheads="1"/>
            </p:cNvSpPr>
            <p:nvPr userDrawn="1"/>
          </p:nvSpPr>
          <p:spPr bwMode="auto">
            <a:xfrm>
              <a:off x="4994275" y="1874838"/>
              <a:ext cx="336550" cy="881062"/>
            </a:xfrm>
            <a:custGeom>
              <a:avLst/>
              <a:gdLst>
                <a:gd name="T0" fmla="*/ 170 w 936"/>
                <a:gd name="T1" fmla="*/ 20 h 2449"/>
                <a:gd name="T2" fmla="*/ 262 w 936"/>
                <a:gd name="T3" fmla="*/ 67 h 2449"/>
                <a:gd name="T4" fmla="*/ 758 w 936"/>
                <a:gd name="T5" fmla="*/ 380 h 2449"/>
                <a:gd name="T6" fmla="*/ 898 w 936"/>
                <a:gd name="T7" fmla="*/ 504 h 2449"/>
                <a:gd name="T8" fmla="*/ 905 w 936"/>
                <a:gd name="T9" fmla="*/ 600 h 2449"/>
                <a:gd name="T10" fmla="*/ 810 w 936"/>
                <a:gd name="T11" fmla="*/ 602 h 2449"/>
                <a:gd name="T12" fmla="*/ 782 w 936"/>
                <a:gd name="T13" fmla="*/ 588 h 2449"/>
                <a:gd name="T14" fmla="*/ 744 w 936"/>
                <a:gd name="T15" fmla="*/ 568 h 2449"/>
                <a:gd name="T16" fmla="*/ 720 w 936"/>
                <a:gd name="T17" fmla="*/ 557 h 2449"/>
                <a:gd name="T18" fmla="*/ 685 w 936"/>
                <a:gd name="T19" fmla="*/ 542 h 2449"/>
                <a:gd name="T20" fmla="*/ 660 w 936"/>
                <a:gd name="T21" fmla="*/ 534 h 2449"/>
                <a:gd name="T22" fmla="*/ 625 w 936"/>
                <a:gd name="T23" fmla="*/ 519 h 2449"/>
                <a:gd name="T24" fmla="*/ 601 w 936"/>
                <a:gd name="T25" fmla="*/ 510 h 2449"/>
                <a:gd name="T26" fmla="*/ 547 w 936"/>
                <a:gd name="T27" fmla="*/ 492 h 2449"/>
                <a:gd name="T28" fmla="*/ 398 w 936"/>
                <a:gd name="T29" fmla="*/ 446 h 2449"/>
                <a:gd name="T30" fmla="*/ 288 w 936"/>
                <a:gd name="T31" fmla="*/ 527 h 2449"/>
                <a:gd name="T32" fmla="*/ 269 w 936"/>
                <a:gd name="T33" fmla="*/ 621 h 2449"/>
                <a:gd name="T34" fmla="*/ 242 w 936"/>
                <a:gd name="T35" fmla="*/ 747 h 2449"/>
                <a:gd name="T36" fmla="*/ 285 w 936"/>
                <a:gd name="T37" fmla="*/ 826 h 2449"/>
                <a:gd name="T38" fmla="*/ 436 w 936"/>
                <a:gd name="T39" fmla="*/ 908 h 2449"/>
                <a:gd name="T40" fmla="*/ 607 w 936"/>
                <a:gd name="T41" fmla="*/ 905 h 2449"/>
                <a:gd name="T42" fmla="*/ 692 w 936"/>
                <a:gd name="T43" fmla="*/ 1018 h 2449"/>
                <a:gd name="T44" fmla="*/ 672 w 936"/>
                <a:gd name="T45" fmla="*/ 1092 h 2449"/>
                <a:gd name="T46" fmla="*/ 643 w 936"/>
                <a:gd name="T47" fmla="*/ 1112 h 2449"/>
                <a:gd name="T48" fmla="*/ 387 w 936"/>
                <a:gd name="T49" fmla="*/ 1170 h 2449"/>
                <a:gd name="T50" fmla="*/ 201 w 936"/>
                <a:gd name="T51" fmla="*/ 1165 h 2449"/>
                <a:gd name="T52" fmla="*/ 140 w 936"/>
                <a:gd name="T53" fmla="*/ 1107 h 2449"/>
                <a:gd name="T54" fmla="*/ 92 w 936"/>
                <a:gd name="T55" fmla="*/ 1217 h 2449"/>
                <a:gd name="T56" fmla="*/ 94 w 936"/>
                <a:gd name="T57" fmla="*/ 1541 h 2449"/>
                <a:gd name="T58" fmla="*/ 135 w 936"/>
                <a:gd name="T59" fmla="*/ 1667 h 2449"/>
                <a:gd name="T60" fmla="*/ 153 w 936"/>
                <a:gd name="T61" fmla="*/ 1745 h 2449"/>
                <a:gd name="T62" fmla="*/ 169 w 936"/>
                <a:gd name="T63" fmla="*/ 1823 h 2449"/>
                <a:gd name="T64" fmla="*/ 170 w 936"/>
                <a:gd name="T65" fmla="*/ 1909 h 2449"/>
                <a:gd name="T66" fmla="*/ 172 w 936"/>
                <a:gd name="T67" fmla="*/ 2000 h 2449"/>
                <a:gd name="T68" fmla="*/ 140 w 936"/>
                <a:gd name="T69" fmla="*/ 2347 h 2449"/>
                <a:gd name="T70" fmla="*/ 101 w 936"/>
                <a:gd name="T71" fmla="*/ 2448 h 2449"/>
                <a:gd name="T72" fmla="*/ 37 w 936"/>
                <a:gd name="T73" fmla="*/ 2020 h 2449"/>
                <a:gd name="T74" fmla="*/ 11 w 936"/>
                <a:gd name="T75" fmla="*/ 1532 h 2449"/>
                <a:gd name="T76" fmla="*/ 11 w 936"/>
                <a:gd name="T77" fmla="*/ 1292 h 2449"/>
                <a:gd name="T78" fmla="*/ 78 w 936"/>
                <a:gd name="T79" fmla="*/ 912 h 2449"/>
                <a:gd name="T80" fmla="*/ 126 w 936"/>
                <a:gd name="T81" fmla="*/ 620 h 2449"/>
                <a:gd name="T82" fmla="*/ 155 w 936"/>
                <a:gd name="T83" fmla="*/ 235 h 2449"/>
                <a:gd name="T84" fmla="*/ 109 w 936"/>
                <a:gd name="T85" fmla="*/ 62 h 2449"/>
                <a:gd name="T86" fmla="*/ 147 w 936"/>
                <a:gd name="T87" fmla="*/ 0 h 2449"/>
                <a:gd name="T88" fmla="*/ 147 w 936"/>
                <a:gd name="T89" fmla="*/ 0 h 2449"/>
                <a:gd name="T90" fmla="*/ 170 w 936"/>
                <a:gd name="T91" fmla="*/ 20 h 2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6" h="2449">
                  <a:moveTo>
                    <a:pt x="170" y="20"/>
                  </a:moveTo>
                  <a:cubicBezTo>
                    <a:pt x="205" y="27"/>
                    <a:pt x="233" y="49"/>
                    <a:pt x="262" y="67"/>
                  </a:cubicBezTo>
                  <a:cubicBezTo>
                    <a:pt x="416" y="189"/>
                    <a:pt x="587" y="284"/>
                    <a:pt x="758" y="380"/>
                  </a:cubicBezTo>
                  <a:cubicBezTo>
                    <a:pt x="813" y="411"/>
                    <a:pt x="877" y="437"/>
                    <a:pt x="898" y="504"/>
                  </a:cubicBezTo>
                  <a:cubicBezTo>
                    <a:pt x="908" y="534"/>
                    <a:pt x="935" y="568"/>
                    <a:pt x="905" y="600"/>
                  </a:cubicBezTo>
                  <a:cubicBezTo>
                    <a:pt x="876" y="631"/>
                    <a:pt x="842" y="614"/>
                    <a:pt x="810" y="602"/>
                  </a:cubicBezTo>
                  <a:cubicBezTo>
                    <a:pt x="801" y="597"/>
                    <a:pt x="792" y="592"/>
                    <a:pt x="782" y="588"/>
                  </a:cubicBezTo>
                  <a:cubicBezTo>
                    <a:pt x="770" y="582"/>
                    <a:pt x="758" y="574"/>
                    <a:pt x="744" y="568"/>
                  </a:cubicBezTo>
                  <a:cubicBezTo>
                    <a:pt x="737" y="565"/>
                    <a:pt x="729" y="560"/>
                    <a:pt x="720" y="557"/>
                  </a:cubicBezTo>
                  <a:cubicBezTo>
                    <a:pt x="708" y="553"/>
                    <a:pt x="697" y="547"/>
                    <a:pt x="685" y="542"/>
                  </a:cubicBezTo>
                  <a:cubicBezTo>
                    <a:pt x="677" y="539"/>
                    <a:pt x="669" y="537"/>
                    <a:pt x="660" y="534"/>
                  </a:cubicBezTo>
                  <a:cubicBezTo>
                    <a:pt x="648" y="530"/>
                    <a:pt x="637" y="524"/>
                    <a:pt x="625" y="519"/>
                  </a:cubicBezTo>
                  <a:cubicBezTo>
                    <a:pt x="617" y="516"/>
                    <a:pt x="608" y="513"/>
                    <a:pt x="601" y="510"/>
                  </a:cubicBezTo>
                  <a:cubicBezTo>
                    <a:pt x="582" y="502"/>
                    <a:pt x="566" y="496"/>
                    <a:pt x="547" y="492"/>
                  </a:cubicBezTo>
                  <a:cubicBezTo>
                    <a:pt x="497" y="479"/>
                    <a:pt x="456" y="449"/>
                    <a:pt x="398" y="446"/>
                  </a:cubicBezTo>
                  <a:cubicBezTo>
                    <a:pt x="327" y="443"/>
                    <a:pt x="300" y="466"/>
                    <a:pt x="288" y="527"/>
                  </a:cubicBezTo>
                  <a:cubicBezTo>
                    <a:pt x="275" y="557"/>
                    <a:pt x="272" y="589"/>
                    <a:pt x="269" y="621"/>
                  </a:cubicBezTo>
                  <a:cubicBezTo>
                    <a:pt x="268" y="666"/>
                    <a:pt x="242" y="702"/>
                    <a:pt x="242" y="747"/>
                  </a:cubicBezTo>
                  <a:cubicBezTo>
                    <a:pt x="236" y="785"/>
                    <a:pt x="248" y="820"/>
                    <a:pt x="285" y="826"/>
                  </a:cubicBezTo>
                  <a:cubicBezTo>
                    <a:pt x="346" y="837"/>
                    <a:pt x="391" y="870"/>
                    <a:pt x="436" y="908"/>
                  </a:cubicBezTo>
                  <a:cubicBezTo>
                    <a:pt x="495" y="959"/>
                    <a:pt x="550" y="883"/>
                    <a:pt x="607" y="905"/>
                  </a:cubicBezTo>
                  <a:cubicBezTo>
                    <a:pt x="659" y="925"/>
                    <a:pt x="697" y="956"/>
                    <a:pt x="692" y="1018"/>
                  </a:cubicBezTo>
                  <a:cubicBezTo>
                    <a:pt x="686" y="1043"/>
                    <a:pt x="686" y="1069"/>
                    <a:pt x="672" y="1092"/>
                  </a:cubicBezTo>
                  <a:cubicBezTo>
                    <a:pt x="665" y="1101"/>
                    <a:pt x="656" y="1109"/>
                    <a:pt x="643" y="1112"/>
                  </a:cubicBezTo>
                  <a:cubicBezTo>
                    <a:pt x="538" y="1040"/>
                    <a:pt x="463" y="1083"/>
                    <a:pt x="387" y="1170"/>
                  </a:cubicBezTo>
                  <a:cubicBezTo>
                    <a:pt x="300" y="1267"/>
                    <a:pt x="253" y="1261"/>
                    <a:pt x="201" y="1165"/>
                  </a:cubicBezTo>
                  <a:cubicBezTo>
                    <a:pt x="190" y="1134"/>
                    <a:pt x="176" y="1109"/>
                    <a:pt x="140" y="1107"/>
                  </a:cubicBezTo>
                  <a:cubicBezTo>
                    <a:pt x="91" y="1130"/>
                    <a:pt x="92" y="1173"/>
                    <a:pt x="92" y="1217"/>
                  </a:cubicBezTo>
                  <a:cubicBezTo>
                    <a:pt x="94" y="1325"/>
                    <a:pt x="110" y="1434"/>
                    <a:pt x="94" y="1541"/>
                  </a:cubicBezTo>
                  <a:cubicBezTo>
                    <a:pt x="86" y="1591"/>
                    <a:pt x="120" y="1625"/>
                    <a:pt x="135" y="1667"/>
                  </a:cubicBezTo>
                  <a:cubicBezTo>
                    <a:pt x="140" y="1693"/>
                    <a:pt x="150" y="1719"/>
                    <a:pt x="153" y="1745"/>
                  </a:cubicBezTo>
                  <a:cubicBezTo>
                    <a:pt x="156" y="1771"/>
                    <a:pt x="161" y="1797"/>
                    <a:pt x="169" y="1823"/>
                  </a:cubicBezTo>
                  <a:cubicBezTo>
                    <a:pt x="173" y="1852"/>
                    <a:pt x="169" y="1880"/>
                    <a:pt x="170" y="1909"/>
                  </a:cubicBezTo>
                  <a:cubicBezTo>
                    <a:pt x="172" y="1939"/>
                    <a:pt x="176" y="1970"/>
                    <a:pt x="172" y="2000"/>
                  </a:cubicBezTo>
                  <a:cubicBezTo>
                    <a:pt x="121" y="2112"/>
                    <a:pt x="162" y="2232"/>
                    <a:pt x="140" y="2347"/>
                  </a:cubicBezTo>
                  <a:cubicBezTo>
                    <a:pt x="132" y="2382"/>
                    <a:pt x="143" y="2425"/>
                    <a:pt x="101" y="2448"/>
                  </a:cubicBezTo>
                  <a:cubicBezTo>
                    <a:pt x="63" y="2307"/>
                    <a:pt x="56" y="2164"/>
                    <a:pt x="37" y="2020"/>
                  </a:cubicBezTo>
                  <a:cubicBezTo>
                    <a:pt x="18" y="1858"/>
                    <a:pt x="0" y="1695"/>
                    <a:pt x="11" y="1532"/>
                  </a:cubicBezTo>
                  <a:cubicBezTo>
                    <a:pt x="11" y="1452"/>
                    <a:pt x="12" y="1371"/>
                    <a:pt x="11" y="1292"/>
                  </a:cubicBezTo>
                  <a:cubicBezTo>
                    <a:pt x="8" y="1160"/>
                    <a:pt x="46" y="1035"/>
                    <a:pt x="78" y="912"/>
                  </a:cubicBezTo>
                  <a:cubicBezTo>
                    <a:pt x="103" y="815"/>
                    <a:pt x="123" y="719"/>
                    <a:pt x="126" y="620"/>
                  </a:cubicBezTo>
                  <a:cubicBezTo>
                    <a:pt x="130" y="492"/>
                    <a:pt x="107" y="362"/>
                    <a:pt x="155" y="235"/>
                  </a:cubicBezTo>
                  <a:cubicBezTo>
                    <a:pt x="176" y="177"/>
                    <a:pt x="123" y="120"/>
                    <a:pt x="109" y="62"/>
                  </a:cubicBezTo>
                  <a:cubicBezTo>
                    <a:pt x="101" y="24"/>
                    <a:pt x="104" y="3"/>
                    <a:pt x="147" y="0"/>
                  </a:cubicBezTo>
                  <a:lnTo>
                    <a:pt x="147" y="0"/>
                  </a:lnTo>
                  <a:cubicBezTo>
                    <a:pt x="155" y="6"/>
                    <a:pt x="162" y="12"/>
                    <a:pt x="170" y="20"/>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95" name="Forme libre 2694"/>
            <p:cNvSpPr>
              <a:spLocks noChangeArrowheads="1"/>
            </p:cNvSpPr>
            <p:nvPr userDrawn="1"/>
          </p:nvSpPr>
          <p:spPr bwMode="auto">
            <a:xfrm>
              <a:off x="4810125" y="1971675"/>
              <a:ext cx="207963" cy="404813"/>
            </a:xfrm>
            <a:custGeom>
              <a:avLst/>
              <a:gdLst>
                <a:gd name="T0" fmla="*/ 478 w 577"/>
                <a:gd name="T1" fmla="*/ 0 h 1126"/>
                <a:gd name="T2" fmla="*/ 558 w 577"/>
                <a:gd name="T3" fmla="*/ 241 h 1126"/>
                <a:gd name="T4" fmla="*/ 555 w 577"/>
                <a:gd name="T5" fmla="*/ 328 h 1126"/>
                <a:gd name="T6" fmla="*/ 522 w 577"/>
                <a:gd name="T7" fmla="*/ 641 h 1126"/>
                <a:gd name="T8" fmla="*/ 476 w 577"/>
                <a:gd name="T9" fmla="*/ 1030 h 1126"/>
                <a:gd name="T10" fmla="*/ 476 w 577"/>
                <a:gd name="T11" fmla="*/ 1053 h 1126"/>
                <a:gd name="T12" fmla="*/ 464 w 577"/>
                <a:gd name="T13" fmla="*/ 1096 h 1126"/>
                <a:gd name="T14" fmla="*/ 231 w 577"/>
                <a:gd name="T15" fmla="*/ 1108 h 1126"/>
                <a:gd name="T16" fmla="*/ 183 w 577"/>
                <a:gd name="T17" fmla="*/ 1114 h 1126"/>
                <a:gd name="T18" fmla="*/ 119 w 577"/>
                <a:gd name="T19" fmla="*/ 1125 h 1126"/>
                <a:gd name="T20" fmla="*/ 87 w 577"/>
                <a:gd name="T21" fmla="*/ 1111 h 1126"/>
                <a:gd name="T22" fmla="*/ 46 w 577"/>
                <a:gd name="T23" fmla="*/ 971 h 1126"/>
                <a:gd name="T24" fmla="*/ 137 w 577"/>
                <a:gd name="T25" fmla="*/ 830 h 1126"/>
                <a:gd name="T26" fmla="*/ 324 w 577"/>
                <a:gd name="T27" fmla="*/ 748 h 1126"/>
                <a:gd name="T28" fmla="*/ 354 w 577"/>
                <a:gd name="T29" fmla="*/ 780 h 1126"/>
                <a:gd name="T30" fmla="*/ 325 w 577"/>
                <a:gd name="T31" fmla="*/ 748 h 1126"/>
                <a:gd name="T32" fmla="*/ 295 w 577"/>
                <a:gd name="T33" fmla="*/ 614 h 1126"/>
                <a:gd name="T34" fmla="*/ 369 w 577"/>
                <a:gd name="T35" fmla="*/ 475 h 1126"/>
                <a:gd name="T36" fmla="*/ 337 w 577"/>
                <a:gd name="T37" fmla="*/ 363 h 1126"/>
                <a:gd name="T38" fmla="*/ 43 w 577"/>
                <a:gd name="T39" fmla="*/ 235 h 1126"/>
                <a:gd name="T40" fmla="*/ 9 w 577"/>
                <a:gd name="T41" fmla="*/ 175 h 1126"/>
                <a:gd name="T42" fmla="*/ 179 w 577"/>
                <a:gd name="T43" fmla="*/ 126 h 1126"/>
                <a:gd name="T44" fmla="*/ 435 w 577"/>
                <a:gd name="T45" fmla="*/ 18 h 1126"/>
                <a:gd name="T46" fmla="*/ 478 w 577"/>
                <a:gd name="T47" fmla="*/ 0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7" h="1126">
                  <a:moveTo>
                    <a:pt x="478" y="0"/>
                  </a:moveTo>
                  <a:cubicBezTo>
                    <a:pt x="508" y="79"/>
                    <a:pt x="501" y="169"/>
                    <a:pt x="558" y="241"/>
                  </a:cubicBezTo>
                  <a:cubicBezTo>
                    <a:pt x="576" y="264"/>
                    <a:pt x="559" y="299"/>
                    <a:pt x="555" y="328"/>
                  </a:cubicBezTo>
                  <a:cubicBezTo>
                    <a:pt x="539" y="432"/>
                    <a:pt x="516" y="534"/>
                    <a:pt x="522" y="641"/>
                  </a:cubicBezTo>
                  <a:cubicBezTo>
                    <a:pt x="490" y="769"/>
                    <a:pt x="466" y="898"/>
                    <a:pt x="476" y="1030"/>
                  </a:cubicBezTo>
                  <a:cubicBezTo>
                    <a:pt x="476" y="1038"/>
                    <a:pt x="476" y="1046"/>
                    <a:pt x="476" y="1053"/>
                  </a:cubicBezTo>
                  <a:cubicBezTo>
                    <a:pt x="486" y="1072"/>
                    <a:pt x="476" y="1084"/>
                    <a:pt x="464" y="1096"/>
                  </a:cubicBezTo>
                  <a:cubicBezTo>
                    <a:pt x="388" y="1125"/>
                    <a:pt x="307" y="1084"/>
                    <a:pt x="231" y="1108"/>
                  </a:cubicBezTo>
                  <a:cubicBezTo>
                    <a:pt x="215" y="1110"/>
                    <a:pt x="198" y="1111"/>
                    <a:pt x="183" y="1114"/>
                  </a:cubicBezTo>
                  <a:cubicBezTo>
                    <a:pt x="162" y="1119"/>
                    <a:pt x="140" y="1125"/>
                    <a:pt x="119" y="1125"/>
                  </a:cubicBezTo>
                  <a:cubicBezTo>
                    <a:pt x="107" y="1124"/>
                    <a:pt x="98" y="1117"/>
                    <a:pt x="87" y="1111"/>
                  </a:cubicBezTo>
                  <a:cubicBezTo>
                    <a:pt x="37" y="1075"/>
                    <a:pt x="21" y="1029"/>
                    <a:pt x="46" y="971"/>
                  </a:cubicBezTo>
                  <a:cubicBezTo>
                    <a:pt x="93" y="936"/>
                    <a:pt x="119" y="882"/>
                    <a:pt x="137" y="830"/>
                  </a:cubicBezTo>
                  <a:cubicBezTo>
                    <a:pt x="172" y="731"/>
                    <a:pt x="234" y="713"/>
                    <a:pt x="324" y="748"/>
                  </a:cubicBezTo>
                  <a:cubicBezTo>
                    <a:pt x="336" y="756"/>
                    <a:pt x="347" y="766"/>
                    <a:pt x="354" y="780"/>
                  </a:cubicBezTo>
                  <a:cubicBezTo>
                    <a:pt x="347" y="766"/>
                    <a:pt x="337" y="757"/>
                    <a:pt x="325" y="748"/>
                  </a:cubicBezTo>
                  <a:cubicBezTo>
                    <a:pt x="264" y="714"/>
                    <a:pt x="260" y="662"/>
                    <a:pt x="295" y="614"/>
                  </a:cubicBezTo>
                  <a:cubicBezTo>
                    <a:pt x="327" y="569"/>
                    <a:pt x="337" y="517"/>
                    <a:pt x="369" y="475"/>
                  </a:cubicBezTo>
                  <a:cubicBezTo>
                    <a:pt x="405" y="429"/>
                    <a:pt x="388" y="389"/>
                    <a:pt x="337" y="363"/>
                  </a:cubicBezTo>
                  <a:cubicBezTo>
                    <a:pt x="237" y="325"/>
                    <a:pt x="151" y="255"/>
                    <a:pt x="43" y="235"/>
                  </a:cubicBezTo>
                  <a:cubicBezTo>
                    <a:pt x="14" y="229"/>
                    <a:pt x="0" y="207"/>
                    <a:pt x="9" y="175"/>
                  </a:cubicBezTo>
                  <a:cubicBezTo>
                    <a:pt x="55" y="123"/>
                    <a:pt x="117" y="120"/>
                    <a:pt x="179" y="126"/>
                  </a:cubicBezTo>
                  <a:cubicBezTo>
                    <a:pt x="287" y="139"/>
                    <a:pt x="374" y="113"/>
                    <a:pt x="435" y="18"/>
                  </a:cubicBezTo>
                  <a:cubicBezTo>
                    <a:pt x="447" y="6"/>
                    <a:pt x="463" y="1"/>
                    <a:pt x="478" y="0"/>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96" name="Forme libre 2695"/>
            <p:cNvSpPr>
              <a:spLocks noChangeArrowheads="1"/>
            </p:cNvSpPr>
            <p:nvPr userDrawn="1"/>
          </p:nvSpPr>
          <p:spPr bwMode="auto">
            <a:xfrm>
              <a:off x="4668838" y="1909763"/>
              <a:ext cx="312737" cy="142875"/>
            </a:xfrm>
            <a:custGeom>
              <a:avLst/>
              <a:gdLst>
                <a:gd name="T0" fmla="*/ 869 w 870"/>
                <a:gd name="T1" fmla="*/ 171 h 398"/>
                <a:gd name="T2" fmla="*/ 715 w 870"/>
                <a:gd name="T3" fmla="*/ 334 h 398"/>
                <a:gd name="T4" fmla="*/ 411 w 870"/>
                <a:gd name="T5" fmla="*/ 354 h 398"/>
                <a:gd name="T6" fmla="*/ 87 w 870"/>
                <a:gd name="T7" fmla="*/ 380 h 398"/>
                <a:gd name="T8" fmla="*/ 21 w 870"/>
                <a:gd name="T9" fmla="*/ 171 h 398"/>
                <a:gd name="T10" fmla="*/ 24 w 870"/>
                <a:gd name="T11" fmla="*/ 128 h 398"/>
                <a:gd name="T12" fmla="*/ 90 w 870"/>
                <a:gd name="T13" fmla="*/ 100 h 398"/>
                <a:gd name="T14" fmla="*/ 182 w 870"/>
                <a:gd name="T15" fmla="*/ 79 h 398"/>
                <a:gd name="T16" fmla="*/ 226 w 870"/>
                <a:gd name="T17" fmla="*/ 71 h 398"/>
                <a:gd name="T18" fmla="*/ 625 w 870"/>
                <a:gd name="T19" fmla="*/ 64 h 398"/>
                <a:gd name="T20" fmla="*/ 867 w 870"/>
                <a:gd name="T21" fmla="*/ 125 h 398"/>
                <a:gd name="T22" fmla="*/ 869 w 870"/>
                <a:gd name="T23" fmla="*/ 17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70" h="398">
                  <a:moveTo>
                    <a:pt x="869" y="171"/>
                  </a:moveTo>
                  <a:cubicBezTo>
                    <a:pt x="858" y="299"/>
                    <a:pt x="841" y="320"/>
                    <a:pt x="715" y="334"/>
                  </a:cubicBezTo>
                  <a:cubicBezTo>
                    <a:pt x="614" y="346"/>
                    <a:pt x="510" y="323"/>
                    <a:pt x="411" y="354"/>
                  </a:cubicBezTo>
                  <a:cubicBezTo>
                    <a:pt x="305" y="392"/>
                    <a:pt x="197" y="397"/>
                    <a:pt x="87" y="380"/>
                  </a:cubicBezTo>
                  <a:cubicBezTo>
                    <a:pt x="18" y="325"/>
                    <a:pt x="0" y="255"/>
                    <a:pt x="21" y="171"/>
                  </a:cubicBezTo>
                  <a:cubicBezTo>
                    <a:pt x="23" y="157"/>
                    <a:pt x="24" y="143"/>
                    <a:pt x="24" y="128"/>
                  </a:cubicBezTo>
                  <a:cubicBezTo>
                    <a:pt x="37" y="97"/>
                    <a:pt x="58" y="85"/>
                    <a:pt x="90" y="100"/>
                  </a:cubicBezTo>
                  <a:cubicBezTo>
                    <a:pt x="121" y="93"/>
                    <a:pt x="151" y="87"/>
                    <a:pt x="182" y="79"/>
                  </a:cubicBezTo>
                  <a:cubicBezTo>
                    <a:pt x="197" y="78"/>
                    <a:pt x="214" y="79"/>
                    <a:pt x="226" y="71"/>
                  </a:cubicBezTo>
                  <a:cubicBezTo>
                    <a:pt x="357" y="0"/>
                    <a:pt x="490" y="29"/>
                    <a:pt x="625" y="64"/>
                  </a:cubicBezTo>
                  <a:cubicBezTo>
                    <a:pt x="705" y="85"/>
                    <a:pt x="786" y="105"/>
                    <a:pt x="867" y="125"/>
                  </a:cubicBezTo>
                  <a:cubicBezTo>
                    <a:pt x="869" y="142"/>
                    <a:pt x="869" y="157"/>
                    <a:pt x="869" y="171"/>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97" name="Forme libre 2696"/>
            <p:cNvSpPr>
              <a:spLocks noChangeArrowheads="1"/>
            </p:cNvSpPr>
            <p:nvPr userDrawn="1"/>
          </p:nvSpPr>
          <p:spPr bwMode="auto">
            <a:xfrm>
              <a:off x="4935538" y="2409825"/>
              <a:ext cx="95250" cy="563563"/>
            </a:xfrm>
            <a:custGeom>
              <a:avLst/>
              <a:gdLst>
                <a:gd name="T0" fmla="*/ 153 w 263"/>
                <a:gd name="T1" fmla="*/ 478 h 1565"/>
                <a:gd name="T2" fmla="*/ 233 w 263"/>
                <a:gd name="T3" fmla="*/ 1330 h 1565"/>
                <a:gd name="T4" fmla="*/ 243 w 263"/>
                <a:gd name="T5" fmla="*/ 1556 h 1565"/>
                <a:gd name="T6" fmla="*/ 205 w 263"/>
                <a:gd name="T7" fmla="*/ 1553 h 1565"/>
                <a:gd name="T8" fmla="*/ 142 w 263"/>
                <a:gd name="T9" fmla="*/ 1187 h 1565"/>
                <a:gd name="T10" fmla="*/ 54 w 263"/>
                <a:gd name="T11" fmla="*/ 414 h 1565"/>
                <a:gd name="T12" fmla="*/ 6 w 263"/>
                <a:gd name="T13" fmla="*/ 83 h 1565"/>
                <a:gd name="T14" fmla="*/ 113 w 263"/>
                <a:gd name="T15" fmla="*/ 2 h 1565"/>
                <a:gd name="T16" fmla="*/ 131 w 263"/>
                <a:gd name="T17" fmla="*/ 0 h 1565"/>
                <a:gd name="T18" fmla="*/ 154 w 263"/>
                <a:gd name="T19" fmla="*/ 46 h 1565"/>
                <a:gd name="T20" fmla="*/ 154 w 263"/>
                <a:gd name="T21" fmla="*/ 69 h 1565"/>
                <a:gd name="T22" fmla="*/ 154 w 263"/>
                <a:gd name="T23" fmla="*/ 413 h 1565"/>
                <a:gd name="T24" fmla="*/ 154 w 263"/>
                <a:gd name="T25" fmla="*/ 413 h 1565"/>
                <a:gd name="T26" fmla="*/ 153 w 263"/>
                <a:gd name="T27" fmla="*/ 478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3" h="1565">
                  <a:moveTo>
                    <a:pt x="153" y="478"/>
                  </a:moveTo>
                  <a:cubicBezTo>
                    <a:pt x="186" y="761"/>
                    <a:pt x="262" y="1040"/>
                    <a:pt x="233" y="1330"/>
                  </a:cubicBezTo>
                  <a:cubicBezTo>
                    <a:pt x="225" y="1404"/>
                    <a:pt x="239" y="1480"/>
                    <a:pt x="243" y="1556"/>
                  </a:cubicBezTo>
                  <a:cubicBezTo>
                    <a:pt x="230" y="1564"/>
                    <a:pt x="217" y="1562"/>
                    <a:pt x="205" y="1553"/>
                  </a:cubicBezTo>
                  <a:cubicBezTo>
                    <a:pt x="141" y="1439"/>
                    <a:pt x="154" y="1309"/>
                    <a:pt x="142" y="1187"/>
                  </a:cubicBezTo>
                  <a:cubicBezTo>
                    <a:pt x="115" y="929"/>
                    <a:pt x="84" y="672"/>
                    <a:pt x="54" y="414"/>
                  </a:cubicBezTo>
                  <a:cubicBezTo>
                    <a:pt x="40" y="303"/>
                    <a:pt x="0" y="196"/>
                    <a:pt x="6" y="83"/>
                  </a:cubicBezTo>
                  <a:cubicBezTo>
                    <a:pt x="9" y="13"/>
                    <a:pt x="63" y="11"/>
                    <a:pt x="113" y="2"/>
                  </a:cubicBezTo>
                  <a:cubicBezTo>
                    <a:pt x="119" y="2"/>
                    <a:pt x="125" y="0"/>
                    <a:pt x="131" y="0"/>
                  </a:cubicBezTo>
                  <a:cubicBezTo>
                    <a:pt x="139" y="16"/>
                    <a:pt x="147" y="31"/>
                    <a:pt x="154" y="46"/>
                  </a:cubicBezTo>
                  <a:cubicBezTo>
                    <a:pt x="154" y="54"/>
                    <a:pt x="154" y="61"/>
                    <a:pt x="154" y="69"/>
                  </a:cubicBezTo>
                  <a:cubicBezTo>
                    <a:pt x="136" y="184"/>
                    <a:pt x="136" y="298"/>
                    <a:pt x="154" y="413"/>
                  </a:cubicBezTo>
                  <a:lnTo>
                    <a:pt x="154" y="413"/>
                  </a:lnTo>
                  <a:cubicBezTo>
                    <a:pt x="168" y="432"/>
                    <a:pt x="170" y="455"/>
                    <a:pt x="153" y="478"/>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98" name="Forme libre 2697"/>
            <p:cNvSpPr>
              <a:spLocks noChangeArrowheads="1"/>
            </p:cNvSpPr>
            <p:nvPr userDrawn="1"/>
          </p:nvSpPr>
          <p:spPr bwMode="auto">
            <a:xfrm>
              <a:off x="4716463" y="1689100"/>
              <a:ext cx="282575" cy="260350"/>
            </a:xfrm>
            <a:custGeom>
              <a:avLst/>
              <a:gdLst>
                <a:gd name="T0" fmla="*/ 735 w 785"/>
                <a:gd name="T1" fmla="*/ 692 h 725"/>
                <a:gd name="T2" fmla="*/ 182 w 785"/>
                <a:gd name="T3" fmla="*/ 92 h 725"/>
                <a:gd name="T4" fmla="*/ 0 w 785"/>
                <a:gd name="T5" fmla="*/ 19 h 725"/>
                <a:gd name="T6" fmla="*/ 185 w 785"/>
                <a:gd name="T7" fmla="*/ 29 h 725"/>
                <a:gd name="T8" fmla="*/ 232 w 785"/>
                <a:gd name="T9" fmla="*/ 51 h 725"/>
                <a:gd name="T10" fmla="*/ 254 w 785"/>
                <a:gd name="T11" fmla="*/ 52 h 725"/>
                <a:gd name="T12" fmla="*/ 301 w 785"/>
                <a:gd name="T13" fmla="*/ 74 h 725"/>
                <a:gd name="T14" fmla="*/ 301 w 785"/>
                <a:gd name="T15" fmla="*/ 74 h 725"/>
                <a:gd name="T16" fmla="*/ 636 w 785"/>
                <a:gd name="T17" fmla="*/ 326 h 725"/>
                <a:gd name="T18" fmla="*/ 781 w 785"/>
                <a:gd name="T19" fmla="*/ 689 h 725"/>
                <a:gd name="T20" fmla="*/ 759 w 785"/>
                <a:gd name="T21" fmla="*/ 715 h 725"/>
                <a:gd name="T22" fmla="*/ 735 w 785"/>
                <a:gd name="T23" fmla="*/ 692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5" h="725">
                  <a:moveTo>
                    <a:pt x="735" y="692"/>
                  </a:moveTo>
                  <a:cubicBezTo>
                    <a:pt x="674" y="377"/>
                    <a:pt x="466" y="199"/>
                    <a:pt x="182" y="92"/>
                  </a:cubicBezTo>
                  <a:cubicBezTo>
                    <a:pt x="127" y="71"/>
                    <a:pt x="66" y="63"/>
                    <a:pt x="0" y="19"/>
                  </a:cubicBezTo>
                  <a:cubicBezTo>
                    <a:pt x="77" y="0"/>
                    <a:pt x="129" y="34"/>
                    <a:pt x="185" y="29"/>
                  </a:cubicBezTo>
                  <a:cubicBezTo>
                    <a:pt x="199" y="43"/>
                    <a:pt x="220" y="37"/>
                    <a:pt x="232" y="51"/>
                  </a:cubicBezTo>
                  <a:cubicBezTo>
                    <a:pt x="240" y="51"/>
                    <a:pt x="246" y="52"/>
                    <a:pt x="254" y="52"/>
                  </a:cubicBezTo>
                  <a:cubicBezTo>
                    <a:pt x="268" y="64"/>
                    <a:pt x="289" y="60"/>
                    <a:pt x="301" y="74"/>
                  </a:cubicBezTo>
                  <a:lnTo>
                    <a:pt x="301" y="74"/>
                  </a:lnTo>
                  <a:cubicBezTo>
                    <a:pt x="422" y="145"/>
                    <a:pt x="544" y="214"/>
                    <a:pt x="636" y="326"/>
                  </a:cubicBezTo>
                  <a:cubicBezTo>
                    <a:pt x="723" y="432"/>
                    <a:pt x="781" y="548"/>
                    <a:pt x="781" y="689"/>
                  </a:cubicBezTo>
                  <a:cubicBezTo>
                    <a:pt x="781" y="701"/>
                    <a:pt x="784" y="724"/>
                    <a:pt x="759" y="715"/>
                  </a:cubicBezTo>
                  <a:cubicBezTo>
                    <a:pt x="749" y="713"/>
                    <a:pt x="743" y="701"/>
                    <a:pt x="735" y="692"/>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699" name="Forme libre 2698"/>
            <p:cNvSpPr>
              <a:spLocks noChangeArrowheads="1"/>
            </p:cNvSpPr>
            <p:nvPr userDrawn="1"/>
          </p:nvSpPr>
          <p:spPr bwMode="auto">
            <a:xfrm>
              <a:off x="4864100" y="2339975"/>
              <a:ext cx="120650" cy="82550"/>
            </a:xfrm>
            <a:custGeom>
              <a:avLst/>
              <a:gdLst>
                <a:gd name="T0" fmla="*/ 57 w 337"/>
                <a:gd name="T1" fmla="*/ 31 h 230"/>
                <a:gd name="T2" fmla="*/ 67 w 337"/>
                <a:gd name="T3" fmla="*/ 29 h 230"/>
                <a:gd name="T4" fmla="*/ 306 w 337"/>
                <a:gd name="T5" fmla="*/ 51 h 230"/>
                <a:gd name="T6" fmla="*/ 330 w 337"/>
                <a:gd name="T7" fmla="*/ 119 h 230"/>
                <a:gd name="T8" fmla="*/ 328 w 337"/>
                <a:gd name="T9" fmla="*/ 191 h 230"/>
                <a:gd name="T10" fmla="*/ 327 w 337"/>
                <a:gd name="T11" fmla="*/ 188 h 230"/>
                <a:gd name="T12" fmla="*/ 89 w 337"/>
                <a:gd name="T13" fmla="*/ 216 h 230"/>
                <a:gd name="T14" fmla="*/ 35 w 337"/>
                <a:gd name="T15" fmla="*/ 60 h 230"/>
                <a:gd name="T16" fmla="*/ 57 w 337"/>
                <a:gd name="T17" fmla="*/ 3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7" h="230">
                  <a:moveTo>
                    <a:pt x="57" y="31"/>
                  </a:moveTo>
                  <a:cubicBezTo>
                    <a:pt x="60" y="31"/>
                    <a:pt x="64" y="31"/>
                    <a:pt x="67" y="29"/>
                  </a:cubicBezTo>
                  <a:cubicBezTo>
                    <a:pt x="174" y="0"/>
                    <a:pt x="194" y="2"/>
                    <a:pt x="306" y="51"/>
                  </a:cubicBezTo>
                  <a:cubicBezTo>
                    <a:pt x="324" y="69"/>
                    <a:pt x="336" y="90"/>
                    <a:pt x="330" y="119"/>
                  </a:cubicBezTo>
                  <a:cubicBezTo>
                    <a:pt x="330" y="144"/>
                    <a:pt x="328" y="167"/>
                    <a:pt x="328" y="191"/>
                  </a:cubicBezTo>
                  <a:lnTo>
                    <a:pt x="327" y="188"/>
                  </a:lnTo>
                  <a:cubicBezTo>
                    <a:pt x="249" y="210"/>
                    <a:pt x="168" y="202"/>
                    <a:pt x="89" y="216"/>
                  </a:cubicBezTo>
                  <a:cubicBezTo>
                    <a:pt x="12" y="229"/>
                    <a:pt x="0" y="188"/>
                    <a:pt x="35" y="60"/>
                  </a:cubicBezTo>
                  <a:cubicBezTo>
                    <a:pt x="38" y="48"/>
                    <a:pt x="46" y="39"/>
                    <a:pt x="57" y="31"/>
                  </a:cubicBezTo>
                </a:path>
              </a:pathLst>
            </a:custGeom>
            <a:solidFill>
              <a:srgbClr val="A6A6A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00" name="Forme libre 2699"/>
            <p:cNvSpPr>
              <a:spLocks noChangeArrowheads="1"/>
            </p:cNvSpPr>
            <p:nvPr userDrawn="1"/>
          </p:nvSpPr>
          <p:spPr bwMode="auto">
            <a:xfrm>
              <a:off x="4964113" y="1743075"/>
              <a:ext cx="182562" cy="142875"/>
            </a:xfrm>
            <a:custGeom>
              <a:avLst/>
              <a:gdLst>
                <a:gd name="T0" fmla="*/ 389 w 508"/>
                <a:gd name="T1" fmla="*/ 362 h 398"/>
                <a:gd name="T2" fmla="*/ 437 w 508"/>
                <a:gd name="T3" fmla="*/ 299 h 398"/>
                <a:gd name="T4" fmla="*/ 409 w 508"/>
                <a:gd name="T5" fmla="*/ 205 h 398"/>
                <a:gd name="T6" fmla="*/ 307 w 508"/>
                <a:gd name="T7" fmla="*/ 157 h 398"/>
                <a:gd name="T8" fmla="*/ 0 w 508"/>
                <a:gd name="T9" fmla="*/ 20 h 398"/>
                <a:gd name="T10" fmla="*/ 223 w 508"/>
                <a:gd name="T11" fmla="*/ 79 h 398"/>
                <a:gd name="T12" fmla="*/ 319 w 508"/>
                <a:gd name="T13" fmla="*/ 113 h 398"/>
                <a:gd name="T14" fmla="*/ 457 w 508"/>
                <a:gd name="T15" fmla="*/ 189 h 398"/>
                <a:gd name="T16" fmla="*/ 489 w 508"/>
                <a:gd name="T17" fmla="*/ 296 h 398"/>
                <a:gd name="T18" fmla="*/ 389 w 508"/>
                <a:gd name="T19" fmla="*/ 36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398">
                  <a:moveTo>
                    <a:pt x="389" y="362"/>
                  </a:moveTo>
                  <a:cubicBezTo>
                    <a:pt x="405" y="340"/>
                    <a:pt x="423" y="321"/>
                    <a:pt x="437" y="299"/>
                  </a:cubicBezTo>
                  <a:cubicBezTo>
                    <a:pt x="460" y="259"/>
                    <a:pt x="449" y="226"/>
                    <a:pt x="409" y="205"/>
                  </a:cubicBezTo>
                  <a:cubicBezTo>
                    <a:pt x="377" y="186"/>
                    <a:pt x="342" y="171"/>
                    <a:pt x="307" y="157"/>
                  </a:cubicBezTo>
                  <a:cubicBezTo>
                    <a:pt x="203" y="114"/>
                    <a:pt x="97" y="76"/>
                    <a:pt x="0" y="20"/>
                  </a:cubicBezTo>
                  <a:cubicBezTo>
                    <a:pt x="85" y="0"/>
                    <a:pt x="145" y="69"/>
                    <a:pt x="223" y="79"/>
                  </a:cubicBezTo>
                  <a:cubicBezTo>
                    <a:pt x="257" y="84"/>
                    <a:pt x="287" y="101"/>
                    <a:pt x="319" y="113"/>
                  </a:cubicBezTo>
                  <a:cubicBezTo>
                    <a:pt x="359" y="150"/>
                    <a:pt x="411" y="163"/>
                    <a:pt x="457" y="189"/>
                  </a:cubicBezTo>
                  <a:cubicBezTo>
                    <a:pt x="501" y="214"/>
                    <a:pt x="507" y="253"/>
                    <a:pt x="489" y="296"/>
                  </a:cubicBezTo>
                  <a:cubicBezTo>
                    <a:pt x="470" y="334"/>
                    <a:pt x="461" y="397"/>
                    <a:pt x="389" y="362"/>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01" name="Forme libre 2700"/>
            <p:cNvSpPr>
              <a:spLocks noChangeArrowheads="1"/>
            </p:cNvSpPr>
            <p:nvPr userDrawn="1"/>
          </p:nvSpPr>
          <p:spPr bwMode="auto">
            <a:xfrm>
              <a:off x="4972050" y="2203450"/>
              <a:ext cx="26988" cy="139700"/>
            </a:xfrm>
            <a:custGeom>
              <a:avLst/>
              <a:gdLst>
                <a:gd name="T0" fmla="*/ 28 w 75"/>
                <a:gd name="T1" fmla="*/ 389 h 390"/>
                <a:gd name="T2" fmla="*/ 7 w 75"/>
                <a:gd name="T3" fmla="*/ 291 h 390"/>
                <a:gd name="T4" fmla="*/ 74 w 75"/>
                <a:gd name="T5" fmla="*/ 0 h 390"/>
                <a:gd name="T6" fmla="*/ 28 w 75"/>
                <a:gd name="T7" fmla="*/ 389 h 390"/>
              </a:gdLst>
              <a:ahLst/>
              <a:cxnLst>
                <a:cxn ang="0">
                  <a:pos x="T0" y="T1"/>
                </a:cxn>
                <a:cxn ang="0">
                  <a:pos x="T2" y="T3"/>
                </a:cxn>
                <a:cxn ang="0">
                  <a:pos x="T4" y="T5"/>
                </a:cxn>
                <a:cxn ang="0">
                  <a:pos x="T6" y="T7"/>
                </a:cxn>
              </a:cxnLst>
              <a:rect l="0" t="0" r="r" b="b"/>
              <a:pathLst>
                <a:path w="75" h="390">
                  <a:moveTo>
                    <a:pt x="28" y="389"/>
                  </a:moveTo>
                  <a:cubicBezTo>
                    <a:pt x="10" y="358"/>
                    <a:pt x="0" y="325"/>
                    <a:pt x="7" y="291"/>
                  </a:cubicBezTo>
                  <a:cubicBezTo>
                    <a:pt x="25" y="194"/>
                    <a:pt x="16" y="88"/>
                    <a:pt x="74" y="0"/>
                  </a:cubicBezTo>
                  <a:cubicBezTo>
                    <a:pt x="54" y="128"/>
                    <a:pt x="58" y="261"/>
                    <a:pt x="28" y="389"/>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02" name="Forme libre 2701"/>
            <p:cNvSpPr>
              <a:spLocks noChangeArrowheads="1"/>
            </p:cNvSpPr>
            <p:nvPr userDrawn="1"/>
          </p:nvSpPr>
          <p:spPr bwMode="auto">
            <a:xfrm>
              <a:off x="4973638" y="2351088"/>
              <a:ext cx="15875" cy="33337"/>
            </a:xfrm>
            <a:custGeom>
              <a:avLst/>
              <a:gdLst>
                <a:gd name="T0" fmla="*/ 24 w 45"/>
                <a:gd name="T1" fmla="*/ 90 h 91"/>
                <a:gd name="T2" fmla="*/ 0 w 45"/>
                <a:gd name="T3" fmla="*/ 22 h 91"/>
                <a:gd name="T4" fmla="*/ 21 w 45"/>
                <a:gd name="T5" fmla="*/ 0 h 91"/>
                <a:gd name="T6" fmla="*/ 24 w 45"/>
                <a:gd name="T7" fmla="*/ 90 h 91"/>
              </a:gdLst>
              <a:ahLst/>
              <a:cxnLst>
                <a:cxn ang="0">
                  <a:pos x="T0" y="T1"/>
                </a:cxn>
                <a:cxn ang="0">
                  <a:pos x="T2" y="T3"/>
                </a:cxn>
                <a:cxn ang="0">
                  <a:pos x="T4" y="T5"/>
                </a:cxn>
                <a:cxn ang="0">
                  <a:pos x="T6" y="T7"/>
                </a:cxn>
              </a:cxnLst>
              <a:rect l="0" t="0" r="r" b="b"/>
              <a:pathLst>
                <a:path w="45" h="91">
                  <a:moveTo>
                    <a:pt x="24" y="90"/>
                  </a:moveTo>
                  <a:cubicBezTo>
                    <a:pt x="16" y="68"/>
                    <a:pt x="7" y="45"/>
                    <a:pt x="0" y="22"/>
                  </a:cubicBezTo>
                  <a:cubicBezTo>
                    <a:pt x="7" y="14"/>
                    <a:pt x="13" y="8"/>
                    <a:pt x="21" y="0"/>
                  </a:cubicBezTo>
                  <a:cubicBezTo>
                    <a:pt x="42" y="31"/>
                    <a:pt x="44" y="60"/>
                    <a:pt x="24" y="90"/>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03" name="Forme libre 2702"/>
            <p:cNvSpPr>
              <a:spLocks noChangeArrowheads="1"/>
            </p:cNvSpPr>
            <p:nvPr userDrawn="1"/>
          </p:nvSpPr>
          <p:spPr bwMode="auto">
            <a:xfrm>
              <a:off x="4618038" y="1743075"/>
              <a:ext cx="249237" cy="133350"/>
            </a:xfrm>
            <a:custGeom>
              <a:avLst/>
              <a:gdLst>
                <a:gd name="T0" fmla="*/ 667 w 691"/>
                <a:gd name="T1" fmla="*/ 156 h 369"/>
                <a:gd name="T2" fmla="*/ 689 w 691"/>
                <a:gd name="T3" fmla="*/ 159 h 369"/>
                <a:gd name="T4" fmla="*/ 690 w 691"/>
                <a:gd name="T5" fmla="*/ 182 h 369"/>
                <a:gd name="T6" fmla="*/ 606 w 691"/>
                <a:gd name="T7" fmla="*/ 264 h 369"/>
                <a:gd name="T8" fmla="*/ 510 w 691"/>
                <a:gd name="T9" fmla="*/ 340 h 369"/>
                <a:gd name="T10" fmla="*/ 431 w 691"/>
                <a:gd name="T11" fmla="*/ 348 h 369"/>
                <a:gd name="T12" fmla="*/ 253 w 691"/>
                <a:gd name="T13" fmla="*/ 304 h 369"/>
                <a:gd name="T14" fmla="*/ 145 w 691"/>
                <a:gd name="T15" fmla="*/ 241 h 369"/>
                <a:gd name="T16" fmla="*/ 3 w 691"/>
                <a:gd name="T17" fmla="*/ 67 h 369"/>
                <a:gd name="T18" fmla="*/ 148 w 691"/>
                <a:gd name="T19" fmla="*/ 24 h 369"/>
                <a:gd name="T20" fmla="*/ 183 w 691"/>
                <a:gd name="T21" fmla="*/ 44 h 369"/>
                <a:gd name="T22" fmla="*/ 371 w 691"/>
                <a:gd name="T23" fmla="*/ 41 h 369"/>
                <a:gd name="T24" fmla="*/ 371 w 691"/>
                <a:gd name="T25" fmla="*/ 41 h 369"/>
                <a:gd name="T26" fmla="*/ 667 w 691"/>
                <a:gd name="T27" fmla="*/ 15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1" h="369">
                  <a:moveTo>
                    <a:pt x="667" y="156"/>
                  </a:moveTo>
                  <a:cubicBezTo>
                    <a:pt x="675" y="157"/>
                    <a:pt x="681" y="157"/>
                    <a:pt x="689" y="159"/>
                  </a:cubicBezTo>
                  <a:cubicBezTo>
                    <a:pt x="689" y="166"/>
                    <a:pt x="689" y="174"/>
                    <a:pt x="690" y="182"/>
                  </a:cubicBezTo>
                  <a:cubicBezTo>
                    <a:pt x="655" y="201"/>
                    <a:pt x="608" y="214"/>
                    <a:pt x="606" y="264"/>
                  </a:cubicBezTo>
                  <a:cubicBezTo>
                    <a:pt x="603" y="330"/>
                    <a:pt x="568" y="347"/>
                    <a:pt x="510" y="340"/>
                  </a:cubicBezTo>
                  <a:cubicBezTo>
                    <a:pt x="484" y="339"/>
                    <a:pt x="457" y="342"/>
                    <a:pt x="431" y="348"/>
                  </a:cubicBezTo>
                  <a:cubicBezTo>
                    <a:pt x="362" y="368"/>
                    <a:pt x="304" y="356"/>
                    <a:pt x="253" y="304"/>
                  </a:cubicBezTo>
                  <a:cubicBezTo>
                    <a:pt x="224" y="273"/>
                    <a:pt x="182" y="263"/>
                    <a:pt x="145" y="241"/>
                  </a:cubicBezTo>
                  <a:cubicBezTo>
                    <a:pt x="78" y="201"/>
                    <a:pt x="0" y="166"/>
                    <a:pt x="3" y="67"/>
                  </a:cubicBezTo>
                  <a:cubicBezTo>
                    <a:pt x="35" y="0"/>
                    <a:pt x="93" y="15"/>
                    <a:pt x="148" y="24"/>
                  </a:cubicBezTo>
                  <a:cubicBezTo>
                    <a:pt x="159" y="30"/>
                    <a:pt x="171" y="38"/>
                    <a:pt x="183" y="44"/>
                  </a:cubicBezTo>
                  <a:cubicBezTo>
                    <a:pt x="246" y="69"/>
                    <a:pt x="308" y="6"/>
                    <a:pt x="371" y="41"/>
                  </a:cubicBezTo>
                  <a:lnTo>
                    <a:pt x="371" y="41"/>
                  </a:lnTo>
                  <a:cubicBezTo>
                    <a:pt x="469" y="79"/>
                    <a:pt x="562" y="134"/>
                    <a:pt x="667" y="156"/>
                  </a:cubicBezTo>
                </a:path>
              </a:pathLst>
            </a:custGeom>
            <a:solidFill>
              <a:srgbClr val="78787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04" name="Forme libre 2703"/>
            <p:cNvSpPr>
              <a:spLocks noChangeArrowheads="1"/>
            </p:cNvSpPr>
            <p:nvPr userDrawn="1"/>
          </p:nvSpPr>
          <p:spPr bwMode="auto">
            <a:xfrm>
              <a:off x="4830763" y="1862138"/>
              <a:ext cx="127000" cy="66675"/>
            </a:xfrm>
            <a:custGeom>
              <a:avLst/>
              <a:gdLst>
                <a:gd name="T0" fmla="*/ 214 w 352"/>
                <a:gd name="T1" fmla="*/ 145 h 186"/>
                <a:gd name="T2" fmla="*/ 0 w 352"/>
                <a:gd name="T3" fmla="*/ 70 h 186"/>
                <a:gd name="T4" fmla="*/ 307 w 352"/>
                <a:gd name="T5" fmla="*/ 77 h 186"/>
                <a:gd name="T6" fmla="*/ 351 w 352"/>
                <a:gd name="T7" fmla="*/ 170 h 186"/>
                <a:gd name="T8" fmla="*/ 214 w 352"/>
                <a:gd name="T9" fmla="*/ 145 h 186"/>
              </a:gdLst>
              <a:ahLst/>
              <a:cxnLst>
                <a:cxn ang="0">
                  <a:pos x="T0" y="T1"/>
                </a:cxn>
                <a:cxn ang="0">
                  <a:pos x="T2" y="T3"/>
                </a:cxn>
                <a:cxn ang="0">
                  <a:pos x="T4" y="T5"/>
                </a:cxn>
                <a:cxn ang="0">
                  <a:pos x="T6" y="T7"/>
                </a:cxn>
                <a:cxn ang="0">
                  <a:pos x="T8" y="T9"/>
                </a:cxn>
              </a:cxnLst>
              <a:rect l="0" t="0" r="r" b="b"/>
              <a:pathLst>
                <a:path w="352" h="186">
                  <a:moveTo>
                    <a:pt x="214" y="145"/>
                  </a:moveTo>
                  <a:cubicBezTo>
                    <a:pt x="154" y="106"/>
                    <a:pt x="78" y="115"/>
                    <a:pt x="0" y="70"/>
                  </a:cubicBezTo>
                  <a:cubicBezTo>
                    <a:pt x="116" y="0"/>
                    <a:pt x="211" y="38"/>
                    <a:pt x="307" y="77"/>
                  </a:cubicBezTo>
                  <a:cubicBezTo>
                    <a:pt x="328" y="103"/>
                    <a:pt x="348" y="129"/>
                    <a:pt x="351" y="170"/>
                  </a:cubicBezTo>
                  <a:cubicBezTo>
                    <a:pt x="299" y="185"/>
                    <a:pt x="258" y="151"/>
                    <a:pt x="214" y="145"/>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05" name="Forme libre 2704"/>
            <p:cNvSpPr>
              <a:spLocks noChangeArrowheads="1"/>
            </p:cNvSpPr>
            <p:nvPr userDrawn="1"/>
          </p:nvSpPr>
          <p:spPr bwMode="auto">
            <a:xfrm>
              <a:off x="4783138" y="1700213"/>
              <a:ext cx="17462" cy="7937"/>
            </a:xfrm>
            <a:custGeom>
              <a:avLst/>
              <a:gdLst>
                <a:gd name="T0" fmla="*/ 47 w 48"/>
                <a:gd name="T1" fmla="*/ 22 h 23"/>
                <a:gd name="T2" fmla="*/ 0 w 48"/>
                <a:gd name="T3" fmla="*/ 0 h 23"/>
                <a:gd name="T4" fmla="*/ 47 w 48"/>
                <a:gd name="T5" fmla="*/ 22 h 23"/>
              </a:gdLst>
              <a:ahLst/>
              <a:cxnLst>
                <a:cxn ang="0">
                  <a:pos x="T0" y="T1"/>
                </a:cxn>
                <a:cxn ang="0">
                  <a:pos x="T2" y="T3"/>
                </a:cxn>
                <a:cxn ang="0">
                  <a:pos x="T4" y="T5"/>
                </a:cxn>
              </a:cxnLst>
              <a:rect l="0" t="0" r="r" b="b"/>
              <a:pathLst>
                <a:path w="48" h="23">
                  <a:moveTo>
                    <a:pt x="47" y="22"/>
                  </a:moveTo>
                  <a:cubicBezTo>
                    <a:pt x="32" y="14"/>
                    <a:pt x="15" y="8"/>
                    <a:pt x="0" y="0"/>
                  </a:cubicBezTo>
                  <a:cubicBezTo>
                    <a:pt x="15" y="8"/>
                    <a:pt x="32" y="16"/>
                    <a:pt x="47" y="22"/>
                  </a:cubicBezTo>
                </a:path>
              </a:pathLst>
            </a:custGeom>
            <a:solidFill>
              <a:srgbClr val="68686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06" name="Forme libre 2705"/>
            <p:cNvSpPr>
              <a:spLocks noChangeArrowheads="1"/>
            </p:cNvSpPr>
            <p:nvPr userDrawn="1"/>
          </p:nvSpPr>
          <p:spPr bwMode="auto">
            <a:xfrm>
              <a:off x="5575300" y="963613"/>
              <a:ext cx="177800" cy="176212"/>
            </a:xfrm>
            <a:custGeom>
              <a:avLst/>
              <a:gdLst>
                <a:gd name="T0" fmla="*/ 158 w 495"/>
                <a:gd name="T1" fmla="*/ 27 h 490"/>
                <a:gd name="T2" fmla="*/ 183 w 495"/>
                <a:gd name="T3" fmla="*/ 9 h 490"/>
                <a:gd name="T4" fmla="*/ 388 w 495"/>
                <a:gd name="T5" fmla="*/ 6 h 490"/>
                <a:gd name="T6" fmla="*/ 482 w 495"/>
                <a:gd name="T7" fmla="*/ 49 h 490"/>
                <a:gd name="T8" fmla="*/ 388 w 495"/>
                <a:gd name="T9" fmla="*/ 182 h 490"/>
                <a:gd name="T10" fmla="*/ 476 w 495"/>
                <a:gd name="T11" fmla="*/ 212 h 490"/>
                <a:gd name="T12" fmla="*/ 435 w 495"/>
                <a:gd name="T13" fmla="*/ 304 h 490"/>
                <a:gd name="T14" fmla="*/ 372 w 495"/>
                <a:gd name="T15" fmla="*/ 391 h 490"/>
                <a:gd name="T16" fmla="*/ 235 w 495"/>
                <a:gd name="T17" fmla="*/ 379 h 490"/>
                <a:gd name="T18" fmla="*/ 227 w 495"/>
                <a:gd name="T19" fmla="*/ 486 h 490"/>
                <a:gd name="T20" fmla="*/ 90 w 495"/>
                <a:gd name="T21" fmla="*/ 489 h 490"/>
                <a:gd name="T22" fmla="*/ 36 w 495"/>
                <a:gd name="T23" fmla="*/ 447 h 490"/>
                <a:gd name="T24" fmla="*/ 6 w 495"/>
                <a:gd name="T25" fmla="*/ 408 h 490"/>
                <a:gd name="T26" fmla="*/ 50 w 495"/>
                <a:gd name="T27" fmla="*/ 377 h 490"/>
                <a:gd name="T28" fmla="*/ 149 w 495"/>
                <a:gd name="T29" fmla="*/ 350 h 490"/>
                <a:gd name="T30" fmla="*/ 217 w 495"/>
                <a:gd name="T31" fmla="*/ 238 h 490"/>
                <a:gd name="T32" fmla="*/ 194 w 495"/>
                <a:gd name="T33" fmla="*/ 111 h 490"/>
                <a:gd name="T34" fmla="*/ 158 w 495"/>
                <a:gd name="T35" fmla="*/ 2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5" h="490">
                  <a:moveTo>
                    <a:pt x="158" y="27"/>
                  </a:moveTo>
                  <a:cubicBezTo>
                    <a:pt x="166" y="21"/>
                    <a:pt x="175" y="15"/>
                    <a:pt x="183" y="9"/>
                  </a:cubicBezTo>
                  <a:cubicBezTo>
                    <a:pt x="252" y="8"/>
                    <a:pt x="319" y="8"/>
                    <a:pt x="388" y="6"/>
                  </a:cubicBezTo>
                  <a:cubicBezTo>
                    <a:pt x="423" y="12"/>
                    <a:pt x="470" y="0"/>
                    <a:pt x="482" y="49"/>
                  </a:cubicBezTo>
                  <a:cubicBezTo>
                    <a:pt x="494" y="92"/>
                    <a:pt x="452" y="148"/>
                    <a:pt x="388" y="182"/>
                  </a:cubicBezTo>
                  <a:cubicBezTo>
                    <a:pt x="412" y="200"/>
                    <a:pt x="449" y="182"/>
                    <a:pt x="476" y="212"/>
                  </a:cubicBezTo>
                  <a:cubicBezTo>
                    <a:pt x="449" y="235"/>
                    <a:pt x="404" y="247"/>
                    <a:pt x="435" y="304"/>
                  </a:cubicBezTo>
                  <a:cubicBezTo>
                    <a:pt x="461" y="351"/>
                    <a:pt x="417" y="379"/>
                    <a:pt x="372" y="391"/>
                  </a:cubicBezTo>
                  <a:cubicBezTo>
                    <a:pt x="331" y="402"/>
                    <a:pt x="290" y="389"/>
                    <a:pt x="235" y="379"/>
                  </a:cubicBezTo>
                  <a:cubicBezTo>
                    <a:pt x="252" y="420"/>
                    <a:pt x="256" y="457"/>
                    <a:pt x="227" y="486"/>
                  </a:cubicBezTo>
                  <a:cubicBezTo>
                    <a:pt x="181" y="487"/>
                    <a:pt x="136" y="487"/>
                    <a:pt x="90" y="489"/>
                  </a:cubicBezTo>
                  <a:cubicBezTo>
                    <a:pt x="76" y="470"/>
                    <a:pt x="59" y="457"/>
                    <a:pt x="36" y="447"/>
                  </a:cubicBezTo>
                  <a:cubicBezTo>
                    <a:pt x="20" y="440"/>
                    <a:pt x="0" y="432"/>
                    <a:pt x="6" y="408"/>
                  </a:cubicBezTo>
                  <a:cubicBezTo>
                    <a:pt x="12" y="388"/>
                    <a:pt x="33" y="385"/>
                    <a:pt x="50" y="377"/>
                  </a:cubicBezTo>
                  <a:cubicBezTo>
                    <a:pt x="81" y="363"/>
                    <a:pt x="117" y="392"/>
                    <a:pt x="149" y="350"/>
                  </a:cubicBezTo>
                  <a:cubicBezTo>
                    <a:pt x="177" y="315"/>
                    <a:pt x="217" y="296"/>
                    <a:pt x="217" y="238"/>
                  </a:cubicBezTo>
                  <a:cubicBezTo>
                    <a:pt x="217" y="192"/>
                    <a:pt x="224" y="153"/>
                    <a:pt x="194" y="111"/>
                  </a:cubicBezTo>
                  <a:cubicBezTo>
                    <a:pt x="177" y="87"/>
                    <a:pt x="171" y="55"/>
                    <a:pt x="158" y="27"/>
                  </a:cubicBezTo>
                </a:path>
              </a:pathLst>
            </a:custGeom>
            <a:solidFill>
              <a:srgbClr val="CFCFC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07" name="Forme libre 2706"/>
            <p:cNvSpPr>
              <a:spLocks noChangeArrowheads="1"/>
            </p:cNvSpPr>
            <p:nvPr userDrawn="1"/>
          </p:nvSpPr>
          <p:spPr bwMode="auto">
            <a:xfrm>
              <a:off x="5713413" y="1149350"/>
              <a:ext cx="19050" cy="12700"/>
            </a:xfrm>
            <a:custGeom>
              <a:avLst/>
              <a:gdLst>
                <a:gd name="T0" fmla="*/ 0 w 53"/>
                <a:gd name="T1" fmla="*/ 15 h 34"/>
                <a:gd name="T2" fmla="*/ 0 w 53"/>
                <a:gd name="T3" fmla="*/ 0 h 34"/>
                <a:gd name="T4" fmla="*/ 52 w 53"/>
                <a:gd name="T5" fmla="*/ 0 h 34"/>
                <a:gd name="T6" fmla="*/ 51 w 53"/>
                <a:gd name="T7" fmla="*/ 15 h 34"/>
                <a:gd name="T8" fmla="*/ 0 w 53"/>
                <a:gd name="T9" fmla="*/ 15 h 34"/>
              </a:gdLst>
              <a:ahLst/>
              <a:cxnLst>
                <a:cxn ang="0">
                  <a:pos x="T0" y="T1"/>
                </a:cxn>
                <a:cxn ang="0">
                  <a:pos x="T2" y="T3"/>
                </a:cxn>
                <a:cxn ang="0">
                  <a:pos x="T4" y="T5"/>
                </a:cxn>
                <a:cxn ang="0">
                  <a:pos x="T6" y="T7"/>
                </a:cxn>
                <a:cxn ang="0">
                  <a:pos x="T8" y="T9"/>
                </a:cxn>
              </a:cxnLst>
              <a:rect l="0" t="0" r="r" b="b"/>
              <a:pathLst>
                <a:path w="53" h="34">
                  <a:moveTo>
                    <a:pt x="0" y="15"/>
                  </a:moveTo>
                  <a:cubicBezTo>
                    <a:pt x="0" y="10"/>
                    <a:pt x="0" y="6"/>
                    <a:pt x="0" y="0"/>
                  </a:cubicBezTo>
                  <a:cubicBezTo>
                    <a:pt x="17" y="0"/>
                    <a:pt x="36" y="0"/>
                    <a:pt x="52" y="0"/>
                  </a:cubicBezTo>
                  <a:cubicBezTo>
                    <a:pt x="52" y="4"/>
                    <a:pt x="52" y="10"/>
                    <a:pt x="51" y="15"/>
                  </a:cubicBezTo>
                  <a:cubicBezTo>
                    <a:pt x="34" y="33"/>
                    <a:pt x="17" y="32"/>
                    <a:pt x="0" y="15"/>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08" name="Forme libre 2707"/>
            <p:cNvSpPr>
              <a:spLocks noChangeArrowheads="1"/>
            </p:cNvSpPr>
            <p:nvPr userDrawn="1"/>
          </p:nvSpPr>
          <p:spPr bwMode="auto">
            <a:xfrm>
              <a:off x="5711825" y="1139825"/>
              <a:ext cx="3175" cy="9525"/>
            </a:xfrm>
            <a:custGeom>
              <a:avLst/>
              <a:gdLst>
                <a:gd name="T0" fmla="*/ 5 w 11"/>
                <a:gd name="T1" fmla="*/ 25 h 26"/>
                <a:gd name="T2" fmla="*/ 10 w 11"/>
                <a:gd name="T3" fmla="*/ 0 h 26"/>
                <a:gd name="T4" fmla="*/ 5 w 11"/>
                <a:gd name="T5" fmla="*/ 25 h 26"/>
              </a:gdLst>
              <a:ahLst/>
              <a:cxnLst>
                <a:cxn ang="0">
                  <a:pos x="T0" y="T1"/>
                </a:cxn>
                <a:cxn ang="0">
                  <a:pos x="T2" y="T3"/>
                </a:cxn>
                <a:cxn ang="0">
                  <a:pos x="T4" y="T5"/>
                </a:cxn>
              </a:cxnLst>
              <a:rect l="0" t="0" r="r" b="b"/>
              <a:pathLst>
                <a:path w="11" h="26">
                  <a:moveTo>
                    <a:pt x="5" y="25"/>
                  </a:moveTo>
                  <a:cubicBezTo>
                    <a:pt x="0" y="15"/>
                    <a:pt x="2" y="8"/>
                    <a:pt x="10" y="0"/>
                  </a:cubicBezTo>
                  <a:cubicBezTo>
                    <a:pt x="8" y="9"/>
                    <a:pt x="6" y="17"/>
                    <a:pt x="5" y="25"/>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09" name="Forme libre 2708"/>
            <p:cNvSpPr>
              <a:spLocks noChangeArrowheads="1"/>
            </p:cNvSpPr>
            <p:nvPr userDrawn="1"/>
          </p:nvSpPr>
          <p:spPr bwMode="auto">
            <a:xfrm>
              <a:off x="5815013" y="1289050"/>
              <a:ext cx="1587" cy="6350"/>
            </a:xfrm>
            <a:custGeom>
              <a:avLst/>
              <a:gdLst>
                <a:gd name="T0" fmla="*/ 0 w 4"/>
                <a:gd name="T1" fmla="*/ 0 h 18"/>
                <a:gd name="T2" fmla="*/ 0 w 4"/>
                <a:gd name="T3" fmla="*/ 17 h 18"/>
                <a:gd name="T4" fmla="*/ 0 w 4"/>
                <a:gd name="T5" fmla="*/ 0 h 18"/>
              </a:gdLst>
              <a:ahLst/>
              <a:cxnLst>
                <a:cxn ang="0">
                  <a:pos x="T0" y="T1"/>
                </a:cxn>
                <a:cxn ang="0">
                  <a:pos x="T2" y="T3"/>
                </a:cxn>
                <a:cxn ang="0">
                  <a:pos x="T4" y="T5"/>
                </a:cxn>
              </a:cxnLst>
              <a:rect l="0" t="0" r="r" b="b"/>
              <a:pathLst>
                <a:path w="4" h="18">
                  <a:moveTo>
                    <a:pt x="0" y="0"/>
                  </a:moveTo>
                  <a:cubicBezTo>
                    <a:pt x="3" y="6"/>
                    <a:pt x="3" y="11"/>
                    <a:pt x="0" y="17"/>
                  </a:cubicBezTo>
                  <a:cubicBezTo>
                    <a:pt x="0" y="11"/>
                    <a:pt x="0" y="5"/>
                    <a:pt x="0" y="0"/>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10" name="Forme libre 2709"/>
            <p:cNvSpPr>
              <a:spLocks noChangeArrowheads="1"/>
            </p:cNvSpPr>
            <p:nvPr userDrawn="1"/>
          </p:nvSpPr>
          <p:spPr bwMode="auto">
            <a:xfrm>
              <a:off x="5816600" y="1270000"/>
              <a:ext cx="6350" cy="7938"/>
            </a:xfrm>
            <a:custGeom>
              <a:avLst/>
              <a:gdLst>
                <a:gd name="T0" fmla="*/ 16 w 17"/>
                <a:gd name="T1" fmla="*/ 0 h 23"/>
                <a:gd name="T2" fmla="*/ 0 w 17"/>
                <a:gd name="T3" fmla="*/ 22 h 23"/>
                <a:gd name="T4" fmla="*/ 16 w 17"/>
                <a:gd name="T5" fmla="*/ 0 h 23"/>
              </a:gdLst>
              <a:ahLst/>
              <a:cxnLst>
                <a:cxn ang="0">
                  <a:pos x="T0" y="T1"/>
                </a:cxn>
                <a:cxn ang="0">
                  <a:pos x="T2" y="T3"/>
                </a:cxn>
                <a:cxn ang="0">
                  <a:pos x="T4" y="T5"/>
                </a:cxn>
              </a:cxnLst>
              <a:rect l="0" t="0" r="r" b="b"/>
              <a:pathLst>
                <a:path w="17" h="23">
                  <a:moveTo>
                    <a:pt x="16" y="0"/>
                  </a:moveTo>
                  <a:cubicBezTo>
                    <a:pt x="10" y="7"/>
                    <a:pt x="6" y="15"/>
                    <a:pt x="0" y="22"/>
                  </a:cubicBezTo>
                  <a:cubicBezTo>
                    <a:pt x="4" y="15"/>
                    <a:pt x="10" y="7"/>
                    <a:pt x="16" y="0"/>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11" name="Forme libre 2710"/>
            <p:cNvSpPr>
              <a:spLocks noChangeArrowheads="1"/>
            </p:cNvSpPr>
            <p:nvPr userDrawn="1"/>
          </p:nvSpPr>
          <p:spPr bwMode="auto">
            <a:xfrm>
              <a:off x="5748338" y="1147763"/>
              <a:ext cx="22225" cy="58737"/>
            </a:xfrm>
            <a:custGeom>
              <a:avLst/>
              <a:gdLst>
                <a:gd name="T0" fmla="*/ 23 w 62"/>
                <a:gd name="T1" fmla="*/ 162 h 163"/>
                <a:gd name="T2" fmla="*/ 61 w 62"/>
                <a:gd name="T3" fmla="*/ 0 h 163"/>
                <a:gd name="T4" fmla="*/ 23 w 62"/>
                <a:gd name="T5" fmla="*/ 162 h 163"/>
              </a:gdLst>
              <a:ahLst/>
              <a:cxnLst>
                <a:cxn ang="0">
                  <a:pos x="T0" y="T1"/>
                </a:cxn>
                <a:cxn ang="0">
                  <a:pos x="T2" y="T3"/>
                </a:cxn>
                <a:cxn ang="0">
                  <a:pos x="T4" y="T5"/>
                </a:cxn>
              </a:cxnLst>
              <a:rect l="0" t="0" r="r" b="b"/>
              <a:pathLst>
                <a:path w="62" h="163">
                  <a:moveTo>
                    <a:pt x="23" y="162"/>
                  </a:moveTo>
                  <a:cubicBezTo>
                    <a:pt x="0" y="99"/>
                    <a:pt x="12" y="44"/>
                    <a:pt x="61" y="0"/>
                  </a:cubicBezTo>
                  <a:cubicBezTo>
                    <a:pt x="52" y="53"/>
                    <a:pt x="49" y="110"/>
                    <a:pt x="23" y="162"/>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12" name="Forme libre 2711"/>
            <p:cNvSpPr>
              <a:spLocks noChangeArrowheads="1"/>
            </p:cNvSpPr>
            <p:nvPr userDrawn="1"/>
          </p:nvSpPr>
          <p:spPr bwMode="auto">
            <a:xfrm>
              <a:off x="5734050" y="1295400"/>
              <a:ext cx="30163" cy="39688"/>
            </a:xfrm>
            <a:custGeom>
              <a:avLst/>
              <a:gdLst>
                <a:gd name="T0" fmla="*/ 76 w 85"/>
                <a:gd name="T1" fmla="*/ 108 h 109"/>
                <a:gd name="T2" fmla="*/ 35 w 85"/>
                <a:gd name="T3" fmla="*/ 98 h 109"/>
                <a:gd name="T4" fmla="*/ 34 w 85"/>
                <a:gd name="T5" fmla="*/ 95 h 109"/>
                <a:gd name="T6" fmla="*/ 56 w 85"/>
                <a:gd name="T7" fmla="*/ 0 h 109"/>
                <a:gd name="T8" fmla="*/ 84 w 85"/>
                <a:gd name="T9" fmla="*/ 1 h 109"/>
                <a:gd name="T10" fmla="*/ 76 w 85"/>
                <a:gd name="T11" fmla="*/ 108 h 109"/>
              </a:gdLst>
              <a:ahLst/>
              <a:cxnLst>
                <a:cxn ang="0">
                  <a:pos x="T0" y="T1"/>
                </a:cxn>
                <a:cxn ang="0">
                  <a:pos x="T2" y="T3"/>
                </a:cxn>
                <a:cxn ang="0">
                  <a:pos x="T4" y="T5"/>
                </a:cxn>
                <a:cxn ang="0">
                  <a:pos x="T6" y="T7"/>
                </a:cxn>
                <a:cxn ang="0">
                  <a:pos x="T8" y="T9"/>
                </a:cxn>
                <a:cxn ang="0">
                  <a:pos x="T10" y="T11"/>
                </a:cxn>
              </a:cxnLst>
              <a:rect l="0" t="0" r="r" b="b"/>
              <a:pathLst>
                <a:path w="85" h="109">
                  <a:moveTo>
                    <a:pt x="76" y="108"/>
                  </a:moveTo>
                  <a:cubicBezTo>
                    <a:pt x="63" y="105"/>
                    <a:pt x="49" y="101"/>
                    <a:pt x="35" y="98"/>
                  </a:cubicBezTo>
                  <a:lnTo>
                    <a:pt x="34" y="95"/>
                  </a:lnTo>
                  <a:cubicBezTo>
                    <a:pt x="31" y="61"/>
                    <a:pt x="0" y="20"/>
                    <a:pt x="56" y="0"/>
                  </a:cubicBezTo>
                  <a:cubicBezTo>
                    <a:pt x="66" y="0"/>
                    <a:pt x="75" y="1"/>
                    <a:pt x="84" y="1"/>
                  </a:cubicBezTo>
                  <a:cubicBezTo>
                    <a:pt x="82" y="38"/>
                    <a:pt x="79" y="73"/>
                    <a:pt x="76" y="108"/>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13" name="Forme libre 2712"/>
            <p:cNvSpPr>
              <a:spLocks noChangeArrowheads="1"/>
            </p:cNvSpPr>
            <p:nvPr userDrawn="1"/>
          </p:nvSpPr>
          <p:spPr bwMode="auto">
            <a:xfrm>
              <a:off x="5737225" y="1279525"/>
              <a:ext cx="17463" cy="50800"/>
            </a:xfrm>
            <a:custGeom>
              <a:avLst/>
              <a:gdLst>
                <a:gd name="T0" fmla="*/ 47 w 48"/>
                <a:gd name="T1" fmla="*/ 44 h 140"/>
                <a:gd name="T2" fmla="*/ 25 w 48"/>
                <a:gd name="T3" fmla="*/ 139 h 140"/>
                <a:gd name="T4" fmla="*/ 28 w 48"/>
                <a:gd name="T5" fmla="*/ 0 h 140"/>
                <a:gd name="T6" fmla="*/ 47 w 48"/>
                <a:gd name="T7" fmla="*/ 44 h 140"/>
              </a:gdLst>
              <a:ahLst/>
              <a:cxnLst>
                <a:cxn ang="0">
                  <a:pos x="T0" y="T1"/>
                </a:cxn>
                <a:cxn ang="0">
                  <a:pos x="T2" y="T3"/>
                </a:cxn>
                <a:cxn ang="0">
                  <a:pos x="T4" y="T5"/>
                </a:cxn>
                <a:cxn ang="0">
                  <a:pos x="T6" y="T7"/>
                </a:cxn>
              </a:cxnLst>
              <a:rect l="0" t="0" r="r" b="b"/>
              <a:pathLst>
                <a:path w="48" h="140">
                  <a:moveTo>
                    <a:pt x="47" y="44"/>
                  </a:moveTo>
                  <a:cubicBezTo>
                    <a:pt x="31" y="73"/>
                    <a:pt x="29" y="106"/>
                    <a:pt x="25" y="139"/>
                  </a:cubicBezTo>
                  <a:cubicBezTo>
                    <a:pt x="0" y="91"/>
                    <a:pt x="0" y="45"/>
                    <a:pt x="28" y="0"/>
                  </a:cubicBezTo>
                  <a:cubicBezTo>
                    <a:pt x="34" y="15"/>
                    <a:pt x="41" y="30"/>
                    <a:pt x="47" y="44"/>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14" name="Forme libre 2713"/>
            <p:cNvSpPr>
              <a:spLocks noChangeArrowheads="1"/>
            </p:cNvSpPr>
            <p:nvPr userDrawn="1"/>
          </p:nvSpPr>
          <p:spPr bwMode="auto">
            <a:xfrm>
              <a:off x="5745163" y="1220788"/>
              <a:ext cx="11112" cy="25400"/>
            </a:xfrm>
            <a:custGeom>
              <a:avLst/>
              <a:gdLst>
                <a:gd name="T0" fmla="*/ 11 w 32"/>
                <a:gd name="T1" fmla="*/ 70 h 71"/>
                <a:gd name="T2" fmla="*/ 9 w 32"/>
                <a:gd name="T3" fmla="*/ 2 h 71"/>
                <a:gd name="T4" fmla="*/ 31 w 32"/>
                <a:gd name="T5" fmla="*/ 0 h 71"/>
                <a:gd name="T6" fmla="*/ 11 w 32"/>
                <a:gd name="T7" fmla="*/ 70 h 71"/>
              </a:gdLst>
              <a:ahLst/>
              <a:cxnLst>
                <a:cxn ang="0">
                  <a:pos x="T0" y="T1"/>
                </a:cxn>
                <a:cxn ang="0">
                  <a:pos x="T2" y="T3"/>
                </a:cxn>
                <a:cxn ang="0">
                  <a:pos x="T4" y="T5"/>
                </a:cxn>
                <a:cxn ang="0">
                  <a:pos x="T6" y="T7"/>
                </a:cxn>
              </a:cxnLst>
              <a:rect l="0" t="0" r="r" b="b"/>
              <a:pathLst>
                <a:path w="32" h="71">
                  <a:moveTo>
                    <a:pt x="11" y="70"/>
                  </a:moveTo>
                  <a:cubicBezTo>
                    <a:pt x="0" y="48"/>
                    <a:pt x="0" y="25"/>
                    <a:pt x="9" y="2"/>
                  </a:cubicBezTo>
                  <a:cubicBezTo>
                    <a:pt x="17" y="2"/>
                    <a:pt x="23" y="0"/>
                    <a:pt x="31" y="0"/>
                  </a:cubicBezTo>
                  <a:cubicBezTo>
                    <a:pt x="31" y="25"/>
                    <a:pt x="27" y="49"/>
                    <a:pt x="11" y="70"/>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15" name="Forme libre 2714"/>
            <p:cNvSpPr>
              <a:spLocks noChangeArrowheads="1"/>
            </p:cNvSpPr>
            <p:nvPr userDrawn="1"/>
          </p:nvSpPr>
          <p:spPr bwMode="auto">
            <a:xfrm>
              <a:off x="5748338" y="1271588"/>
              <a:ext cx="1587" cy="7937"/>
            </a:xfrm>
            <a:custGeom>
              <a:avLst/>
              <a:gdLst>
                <a:gd name="T0" fmla="*/ 0 w 5"/>
                <a:gd name="T1" fmla="*/ 22 h 23"/>
                <a:gd name="T2" fmla="*/ 0 w 5"/>
                <a:gd name="T3" fmla="*/ 0 h 23"/>
                <a:gd name="T4" fmla="*/ 4 w 5"/>
                <a:gd name="T5" fmla="*/ 15 h 23"/>
                <a:gd name="T6" fmla="*/ 0 w 5"/>
                <a:gd name="T7" fmla="*/ 22 h 23"/>
              </a:gdLst>
              <a:ahLst/>
              <a:cxnLst>
                <a:cxn ang="0">
                  <a:pos x="T0" y="T1"/>
                </a:cxn>
                <a:cxn ang="0">
                  <a:pos x="T2" y="T3"/>
                </a:cxn>
                <a:cxn ang="0">
                  <a:pos x="T4" y="T5"/>
                </a:cxn>
                <a:cxn ang="0">
                  <a:pos x="T6" y="T7"/>
                </a:cxn>
              </a:cxnLst>
              <a:rect l="0" t="0" r="r" b="b"/>
              <a:pathLst>
                <a:path w="5" h="23">
                  <a:moveTo>
                    <a:pt x="0" y="22"/>
                  </a:moveTo>
                  <a:cubicBezTo>
                    <a:pt x="0" y="14"/>
                    <a:pt x="0" y="8"/>
                    <a:pt x="0" y="0"/>
                  </a:cubicBezTo>
                  <a:cubicBezTo>
                    <a:pt x="1" y="5"/>
                    <a:pt x="3" y="9"/>
                    <a:pt x="4" y="15"/>
                  </a:cubicBezTo>
                  <a:cubicBezTo>
                    <a:pt x="4" y="17"/>
                    <a:pt x="1" y="20"/>
                    <a:pt x="0" y="22"/>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16" name="Forme libre 2715"/>
            <p:cNvSpPr>
              <a:spLocks noChangeArrowheads="1"/>
            </p:cNvSpPr>
            <p:nvPr userDrawn="1"/>
          </p:nvSpPr>
          <p:spPr bwMode="auto">
            <a:xfrm>
              <a:off x="5746750" y="1263650"/>
              <a:ext cx="3175" cy="9525"/>
            </a:xfrm>
            <a:custGeom>
              <a:avLst/>
              <a:gdLst>
                <a:gd name="T0" fmla="*/ 5 w 7"/>
                <a:gd name="T1" fmla="*/ 24 h 25"/>
                <a:gd name="T2" fmla="*/ 0 w 7"/>
                <a:gd name="T3" fmla="*/ 7 h 25"/>
                <a:gd name="T4" fmla="*/ 5 w 7"/>
                <a:gd name="T5" fmla="*/ 0 h 25"/>
                <a:gd name="T6" fmla="*/ 5 w 7"/>
                <a:gd name="T7" fmla="*/ 24 h 25"/>
              </a:gdLst>
              <a:ahLst/>
              <a:cxnLst>
                <a:cxn ang="0">
                  <a:pos x="T0" y="T1"/>
                </a:cxn>
                <a:cxn ang="0">
                  <a:pos x="T2" y="T3"/>
                </a:cxn>
                <a:cxn ang="0">
                  <a:pos x="T4" y="T5"/>
                </a:cxn>
                <a:cxn ang="0">
                  <a:pos x="T6" y="T7"/>
                </a:cxn>
              </a:cxnLst>
              <a:rect l="0" t="0" r="r" b="b"/>
              <a:pathLst>
                <a:path w="7" h="25">
                  <a:moveTo>
                    <a:pt x="5" y="24"/>
                  </a:moveTo>
                  <a:cubicBezTo>
                    <a:pt x="3" y="18"/>
                    <a:pt x="2" y="13"/>
                    <a:pt x="0" y="7"/>
                  </a:cubicBezTo>
                  <a:cubicBezTo>
                    <a:pt x="0" y="6"/>
                    <a:pt x="3" y="3"/>
                    <a:pt x="5" y="0"/>
                  </a:cubicBezTo>
                  <a:cubicBezTo>
                    <a:pt x="6" y="9"/>
                    <a:pt x="6" y="17"/>
                    <a:pt x="5" y="24"/>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17" name="Forme libre 2716"/>
            <p:cNvSpPr>
              <a:spLocks noChangeArrowheads="1"/>
            </p:cNvSpPr>
            <p:nvPr userDrawn="1"/>
          </p:nvSpPr>
          <p:spPr bwMode="auto">
            <a:xfrm>
              <a:off x="5748338" y="1254125"/>
              <a:ext cx="3175" cy="7938"/>
            </a:xfrm>
            <a:custGeom>
              <a:avLst/>
              <a:gdLst>
                <a:gd name="T0" fmla="*/ 0 w 9"/>
                <a:gd name="T1" fmla="*/ 23 h 24"/>
                <a:gd name="T2" fmla="*/ 2 w 9"/>
                <a:gd name="T3" fmla="*/ 0 h 24"/>
                <a:gd name="T4" fmla="*/ 0 w 9"/>
                <a:gd name="T5" fmla="*/ 23 h 24"/>
              </a:gdLst>
              <a:ahLst/>
              <a:cxnLst>
                <a:cxn ang="0">
                  <a:pos x="T0" y="T1"/>
                </a:cxn>
                <a:cxn ang="0">
                  <a:pos x="T2" y="T3"/>
                </a:cxn>
                <a:cxn ang="0">
                  <a:pos x="T4" y="T5"/>
                </a:cxn>
              </a:cxnLst>
              <a:rect l="0" t="0" r="r" b="b"/>
              <a:pathLst>
                <a:path w="9" h="24">
                  <a:moveTo>
                    <a:pt x="0" y="23"/>
                  </a:moveTo>
                  <a:cubicBezTo>
                    <a:pt x="0" y="15"/>
                    <a:pt x="2" y="7"/>
                    <a:pt x="2" y="0"/>
                  </a:cubicBezTo>
                  <a:cubicBezTo>
                    <a:pt x="8" y="7"/>
                    <a:pt x="6" y="17"/>
                    <a:pt x="0" y="23"/>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18" name="Forme libre 2717"/>
            <p:cNvSpPr>
              <a:spLocks noChangeArrowheads="1"/>
            </p:cNvSpPr>
            <p:nvPr userDrawn="1"/>
          </p:nvSpPr>
          <p:spPr bwMode="auto">
            <a:xfrm>
              <a:off x="5746750" y="1247775"/>
              <a:ext cx="1588" cy="7938"/>
            </a:xfrm>
            <a:custGeom>
              <a:avLst/>
              <a:gdLst>
                <a:gd name="T0" fmla="*/ 5 w 6"/>
                <a:gd name="T1" fmla="*/ 20 h 21"/>
                <a:gd name="T2" fmla="*/ 0 w 6"/>
                <a:gd name="T3" fmla="*/ 6 h 21"/>
                <a:gd name="T4" fmla="*/ 5 w 6"/>
                <a:gd name="T5" fmla="*/ 0 h 21"/>
                <a:gd name="T6" fmla="*/ 5 w 6"/>
                <a:gd name="T7" fmla="*/ 20 h 21"/>
              </a:gdLst>
              <a:ahLst/>
              <a:cxnLst>
                <a:cxn ang="0">
                  <a:pos x="T0" y="T1"/>
                </a:cxn>
                <a:cxn ang="0">
                  <a:pos x="T2" y="T3"/>
                </a:cxn>
                <a:cxn ang="0">
                  <a:pos x="T4" y="T5"/>
                </a:cxn>
                <a:cxn ang="0">
                  <a:pos x="T6" y="T7"/>
                </a:cxn>
              </a:cxnLst>
              <a:rect l="0" t="0" r="r" b="b"/>
              <a:pathLst>
                <a:path w="6" h="21">
                  <a:moveTo>
                    <a:pt x="5" y="20"/>
                  </a:moveTo>
                  <a:cubicBezTo>
                    <a:pt x="3" y="15"/>
                    <a:pt x="2" y="11"/>
                    <a:pt x="0" y="6"/>
                  </a:cubicBezTo>
                  <a:cubicBezTo>
                    <a:pt x="0" y="5"/>
                    <a:pt x="3" y="1"/>
                    <a:pt x="5" y="0"/>
                  </a:cubicBezTo>
                  <a:cubicBezTo>
                    <a:pt x="5" y="6"/>
                    <a:pt x="5" y="12"/>
                    <a:pt x="5" y="20"/>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19" name="Forme libre 2718"/>
            <p:cNvSpPr>
              <a:spLocks noChangeArrowheads="1"/>
            </p:cNvSpPr>
            <p:nvPr userDrawn="1"/>
          </p:nvSpPr>
          <p:spPr bwMode="auto">
            <a:xfrm>
              <a:off x="5756275" y="1214438"/>
              <a:ext cx="1588" cy="7937"/>
            </a:xfrm>
            <a:custGeom>
              <a:avLst/>
              <a:gdLst>
                <a:gd name="T0" fmla="*/ 0 w 5"/>
                <a:gd name="T1" fmla="*/ 21 h 22"/>
                <a:gd name="T2" fmla="*/ 1 w 5"/>
                <a:gd name="T3" fmla="*/ 0 h 22"/>
                <a:gd name="T4" fmla="*/ 4 w 5"/>
                <a:gd name="T5" fmla="*/ 15 h 22"/>
                <a:gd name="T6" fmla="*/ 0 w 5"/>
                <a:gd name="T7" fmla="*/ 21 h 22"/>
              </a:gdLst>
              <a:ahLst/>
              <a:cxnLst>
                <a:cxn ang="0">
                  <a:pos x="T0" y="T1"/>
                </a:cxn>
                <a:cxn ang="0">
                  <a:pos x="T2" y="T3"/>
                </a:cxn>
                <a:cxn ang="0">
                  <a:pos x="T4" y="T5"/>
                </a:cxn>
                <a:cxn ang="0">
                  <a:pos x="T6" y="T7"/>
                </a:cxn>
              </a:cxnLst>
              <a:rect l="0" t="0" r="r" b="b"/>
              <a:pathLst>
                <a:path w="5" h="22">
                  <a:moveTo>
                    <a:pt x="0" y="21"/>
                  </a:moveTo>
                  <a:cubicBezTo>
                    <a:pt x="0" y="14"/>
                    <a:pt x="0" y="7"/>
                    <a:pt x="1" y="0"/>
                  </a:cubicBezTo>
                  <a:cubicBezTo>
                    <a:pt x="3" y="4"/>
                    <a:pt x="4" y="9"/>
                    <a:pt x="4" y="15"/>
                  </a:cubicBezTo>
                  <a:cubicBezTo>
                    <a:pt x="4" y="17"/>
                    <a:pt x="1" y="18"/>
                    <a:pt x="0" y="21"/>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20" name="Forme libre 2719"/>
            <p:cNvSpPr>
              <a:spLocks noChangeArrowheads="1"/>
            </p:cNvSpPr>
            <p:nvPr userDrawn="1"/>
          </p:nvSpPr>
          <p:spPr bwMode="auto">
            <a:xfrm>
              <a:off x="5694363" y="1154113"/>
              <a:ext cx="38100" cy="85725"/>
            </a:xfrm>
            <a:custGeom>
              <a:avLst/>
              <a:gdLst>
                <a:gd name="T0" fmla="*/ 54 w 106"/>
                <a:gd name="T1" fmla="*/ 0 h 236"/>
                <a:gd name="T2" fmla="*/ 105 w 106"/>
                <a:gd name="T3" fmla="*/ 1 h 236"/>
                <a:gd name="T4" fmla="*/ 100 w 106"/>
                <a:gd name="T5" fmla="*/ 140 h 236"/>
                <a:gd name="T6" fmla="*/ 80 w 106"/>
                <a:gd name="T7" fmla="*/ 234 h 236"/>
                <a:gd name="T8" fmla="*/ 32 w 106"/>
                <a:gd name="T9" fmla="*/ 235 h 236"/>
                <a:gd name="T10" fmla="*/ 21 w 106"/>
                <a:gd name="T11" fmla="*/ 227 h 236"/>
                <a:gd name="T12" fmla="*/ 10 w 106"/>
                <a:gd name="T13" fmla="*/ 203 h 236"/>
                <a:gd name="T14" fmla="*/ 15 w 106"/>
                <a:gd name="T15" fmla="*/ 166 h 236"/>
                <a:gd name="T16" fmla="*/ 15 w 106"/>
                <a:gd name="T17" fmla="*/ 166 h 236"/>
                <a:gd name="T18" fmla="*/ 30 w 106"/>
                <a:gd name="T19" fmla="*/ 72 h 236"/>
                <a:gd name="T20" fmla="*/ 33 w 106"/>
                <a:gd name="T21" fmla="*/ 50 h 236"/>
                <a:gd name="T22" fmla="*/ 51 w 106"/>
                <a:gd name="T23" fmla="*/ 3 h 236"/>
                <a:gd name="T24" fmla="*/ 54 w 106"/>
                <a:gd name="T25"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236">
                  <a:moveTo>
                    <a:pt x="54" y="0"/>
                  </a:moveTo>
                  <a:cubicBezTo>
                    <a:pt x="71" y="0"/>
                    <a:pt x="88" y="1"/>
                    <a:pt x="105" y="1"/>
                  </a:cubicBezTo>
                  <a:cubicBezTo>
                    <a:pt x="103" y="47"/>
                    <a:pt x="102" y="93"/>
                    <a:pt x="100" y="140"/>
                  </a:cubicBezTo>
                  <a:cubicBezTo>
                    <a:pt x="80" y="168"/>
                    <a:pt x="105" y="206"/>
                    <a:pt x="80" y="234"/>
                  </a:cubicBezTo>
                  <a:cubicBezTo>
                    <a:pt x="64" y="234"/>
                    <a:pt x="48" y="235"/>
                    <a:pt x="32" y="235"/>
                  </a:cubicBezTo>
                  <a:cubicBezTo>
                    <a:pt x="29" y="232"/>
                    <a:pt x="24" y="230"/>
                    <a:pt x="21" y="227"/>
                  </a:cubicBezTo>
                  <a:cubicBezTo>
                    <a:pt x="16" y="220"/>
                    <a:pt x="12" y="211"/>
                    <a:pt x="10" y="203"/>
                  </a:cubicBezTo>
                  <a:cubicBezTo>
                    <a:pt x="9" y="191"/>
                    <a:pt x="0" y="177"/>
                    <a:pt x="15" y="166"/>
                  </a:cubicBezTo>
                  <a:lnTo>
                    <a:pt x="15" y="166"/>
                  </a:lnTo>
                  <a:cubicBezTo>
                    <a:pt x="21" y="134"/>
                    <a:pt x="12" y="101"/>
                    <a:pt x="30" y="72"/>
                  </a:cubicBezTo>
                  <a:cubicBezTo>
                    <a:pt x="32" y="66"/>
                    <a:pt x="32" y="58"/>
                    <a:pt x="33" y="50"/>
                  </a:cubicBezTo>
                  <a:cubicBezTo>
                    <a:pt x="36" y="33"/>
                    <a:pt x="47" y="20"/>
                    <a:pt x="51" y="3"/>
                  </a:cubicBezTo>
                  <a:lnTo>
                    <a:pt x="54" y="0"/>
                  </a:ln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21" name="Forme libre 2720"/>
            <p:cNvSpPr>
              <a:spLocks noChangeArrowheads="1"/>
            </p:cNvSpPr>
            <p:nvPr userDrawn="1"/>
          </p:nvSpPr>
          <p:spPr bwMode="auto">
            <a:xfrm>
              <a:off x="5722938" y="1204913"/>
              <a:ext cx="9525" cy="42862"/>
            </a:xfrm>
            <a:custGeom>
              <a:avLst/>
              <a:gdLst>
                <a:gd name="T0" fmla="*/ 0 w 26"/>
                <a:gd name="T1" fmla="*/ 94 h 117"/>
                <a:gd name="T2" fmla="*/ 20 w 26"/>
                <a:gd name="T3" fmla="*/ 0 h 117"/>
                <a:gd name="T4" fmla="*/ 25 w 26"/>
                <a:gd name="T5" fmla="*/ 48 h 117"/>
                <a:gd name="T6" fmla="*/ 2 w 26"/>
                <a:gd name="T7" fmla="*/ 116 h 117"/>
                <a:gd name="T8" fmla="*/ 0 w 26"/>
                <a:gd name="T9" fmla="*/ 94 h 117"/>
              </a:gdLst>
              <a:ahLst/>
              <a:cxnLst>
                <a:cxn ang="0">
                  <a:pos x="T0" y="T1"/>
                </a:cxn>
                <a:cxn ang="0">
                  <a:pos x="T2" y="T3"/>
                </a:cxn>
                <a:cxn ang="0">
                  <a:pos x="T4" y="T5"/>
                </a:cxn>
                <a:cxn ang="0">
                  <a:pos x="T6" y="T7"/>
                </a:cxn>
                <a:cxn ang="0">
                  <a:pos x="T8" y="T9"/>
                </a:cxn>
              </a:cxnLst>
              <a:rect l="0" t="0" r="r" b="b"/>
              <a:pathLst>
                <a:path w="26" h="117">
                  <a:moveTo>
                    <a:pt x="0" y="94"/>
                  </a:moveTo>
                  <a:cubicBezTo>
                    <a:pt x="4" y="61"/>
                    <a:pt x="4" y="29"/>
                    <a:pt x="20" y="0"/>
                  </a:cubicBezTo>
                  <a:cubicBezTo>
                    <a:pt x="22" y="16"/>
                    <a:pt x="23" y="32"/>
                    <a:pt x="25" y="48"/>
                  </a:cubicBezTo>
                  <a:cubicBezTo>
                    <a:pt x="22" y="72"/>
                    <a:pt x="17" y="97"/>
                    <a:pt x="2" y="116"/>
                  </a:cubicBezTo>
                  <a:cubicBezTo>
                    <a:pt x="2" y="109"/>
                    <a:pt x="0" y="101"/>
                    <a:pt x="0" y="94"/>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22" name="Forme libre 2721"/>
            <p:cNvSpPr>
              <a:spLocks noChangeArrowheads="1"/>
            </p:cNvSpPr>
            <p:nvPr userDrawn="1"/>
          </p:nvSpPr>
          <p:spPr bwMode="auto">
            <a:xfrm>
              <a:off x="6013450" y="1154113"/>
              <a:ext cx="34925" cy="130175"/>
            </a:xfrm>
            <a:custGeom>
              <a:avLst/>
              <a:gdLst>
                <a:gd name="T0" fmla="*/ 61 w 98"/>
                <a:gd name="T1" fmla="*/ 341 h 360"/>
                <a:gd name="T2" fmla="*/ 27 w 98"/>
                <a:gd name="T3" fmla="*/ 359 h 360"/>
                <a:gd name="T4" fmla="*/ 64 w 98"/>
                <a:gd name="T5" fmla="*/ 0 h 360"/>
                <a:gd name="T6" fmla="*/ 93 w 98"/>
                <a:gd name="T7" fmla="*/ 28 h 360"/>
                <a:gd name="T8" fmla="*/ 61 w 98"/>
                <a:gd name="T9" fmla="*/ 341 h 360"/>
              </a:gdLst>
              <a:ahLst/>
              <a:cxnLst>
                <a:cxn ang="0">
                  <a:pos x="T0" y="T1"/>
                </a:cxn>
                <a:cxn ang="0">
                  <a:pos x="T2" y="T3"/>
                </a:cxn>
                <a:cxn ang="0">
                  <a:pos x="T4" y="T5"/>
                </a:cxn>
                <a:cxn ang="0">
                  <a:pos x="T6" y="T7"/>
                </a:cxn>
                <a:cxn ang="0">
                  <a:pos x="T8" y="T9"/>
                </a:cxn>
              </a:cxnLst>
              <a:rect l="0" t="0" r="r" b="b"/>
              <a:pathLst>
                <a:path w="98" h="360">
                  <a:moveTo>
                    <a:pt x="61" y="341"/>
                  </a:moveTo>
                  <a:cubicBezTo>
                    <a:pt x="50" y="347"/>
                    <a:pt x="38" y="353"/>
                    <a:pt x="27" y="359"/>
                  </a:cubicBezTo>
                  <a:cubicBezTo>
                    <a:pt x="0" y="236"/>
                    <a:pt x="36" y="118"/>
                    <a:pt x="64" y="0"/>
                  </a:cubicBezTo>
                  <a:cubicBezTo>
                    <a:pt x="73" y="10"/>
                    <a:pt x="84" y="19"/>
                    <a:pt x="93" y="28"/>
                  </a:cubicBezTo>
                  <a:cubicBezTo>
                    <a:pt x="97" y="135"/>
                    <a:pt x="71" y="237"/>
                    <a:pt x="61" y="341"/>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23" name="Forme libre 2722"/>
            <p:cNvSpPr>
              <a:spLocks noChangeArrowheads="1"/>
            </p:cNvSpPr>
            <p:nvPr userDrawn="1"/>
          </p:nvSpPr>
          <p:spPr bwMode="auto">
            <a:xfrm>
              <a:off x="5927725" y="1222375"/>
              <a:ext cx="26988" cy="63500"/>
            </a:xfrm>
            <a:custGeom>
              <a:avLst/>
              <a:gdLst>
                <a:gd name="T0" fmla="*/ 23 w 74"/>
                <a:gd name="T1" fmla="*/ 1 h 175"/>
                <a:gd name="T2" fmla="*/ 70 w 74"/>
                <a:gd name="T3" fmla="*/ 0 h 175"/>
                <a:gd name="T4" fmla="*/ 50 w 74"/>
                <a:gd name="T5" fmla="*/ 160 h 175"/>
                <a:gd name="T6" fmla="*/ 6 w 74"/>
                <a:gd name="T7" fmla="*/ 160 h 175"/>
                <a:gd name="T8" fmla="*/ 23 w 74"/>
                <a:gd name="T9" fmla="*/ 1 h 175"/>
              </a:gdLst>
              <a:ahLst/>
              <a:cxnLst>
                <a:cxn ang="0">
                  <a:pos x="T0" y="T1"/>
                </a:cxn>
                <a:cxn ang="0">
                  <a:pos x="T2" y="T3"/>
                </a:cxn>
                <a:cxn ang="0">
                  <a:pos x="T4" y="T5"/>
                </a:cxn>
                <a:cxn ang="0">
                  <a:pos x="T6" y="T7"/>
                </a:cxn>
                <a:cxn ang="0">
                  <a:pos x="T8" y="T9"/>
                </a:cxn>
              </a:cxnLst>
              <a:rect l="0" t="0" r="r" b="b"/>
              <a:pathLst>
                <a:path w="74" h="175">
                  <a:moveTo>
                    <a:pt x="23" y="1"/>
                  </a:moveTo>
                  <a:cubicBezTo>
                    <a:pt x="38" y="1"/>
                    <a:pt x="55" y="0"/>
                    <a:pt x="70" y="0"/>
                  </a:cubicBezTo>
                  <a:cubicBezTo>
                    <a:pt x="73" y="55"/>
                    <a:pt x="61" y="107"/>
                    <a:pt x="50" y="160"/>
                  </a:cubicBezTo>
                  <a:cubicBezTo>
                    <a:pt x="35" y="174"/>
                    <a:pt x="20" y="174"/>
                    <a:pt x="6" y="160"/>
                  </a:cubicBezTo>
                  <a:cubicBezTo>
                    <a:pt x="18" y="107"/>
                    <a:pt x="0" y="52"/>
                    <a:pt x="23" y="1"/>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24" name="Forme libre 2723"/>
            <p:cNvSpPr>
              <a:spLocks noChangeArrowheads="1"/>
            </p:cNvSpPr>
            <p:nvPr userDrawn="1"/>
          </p:nvSpPr>
          <p:spPr bwMode="auto">
            <a:xfrm>
              <a:off x="5970588" y="1255713"/>
              <a:ext cx="23812" cy="26987"/>
            </a:xfrm>
            <a:custGeom>
              <a:avLst/>
              <a:gdLst>
                <a:gd name="T0" fmla="*/ 16 w 65"/>
                <a:gd name="T1" fmla="*/ 0 h 73"/>
                <a:gd name="T2" fmla="*/ 53 w 65"/>
                <a:gd name="T3" fmla="*/ 0 h 73"/>
                <a:gd name="T4" fmla="*/ 24 w 65"/>
                <a:gd name="T5" fmla="*/ 69 h 73"/>
                <a:gd name="T6" fmla="*/ 16 w 65"/>
                <a:gd name="T7" fmla="*/ 0 h 73"/>
              </a:gdLst>
              <a:ahLst/>
              <a:cxnLst>
                <a:cxn ang="0">
                  <a:pos x="T0" y="T1"/>
                </a:cxn>
                <a:cxn ang="0">
                  <a:pos x="T2" y="T3"/>
                </a:cxn>
                <a:cxn ang="0">
                  <a:pos x="T4" y="T5"/>
                </a:cxn>
                <a:cxn ang="0">
                  <a:pos x="T6" y="T7"/>
                </a:cxn>
              </a:cxnLst>
              <a:rect l="0" t="0" r="r" b="b"/>
              <a:pathLst>
                <a:path w="65" h="73">
                  <a:moveTo>
                    <a:pt x="16" y="0"/>
                  </a:moveTo>
                  <a:cubicBezTo>
                    <a:pt x="29" y="0"/>
                    <a:pt x="41" y="0"/>
                    <a:pt x="53" y="0"/>
                  </a:cubicBezTo>
                  <a:cubicBezTo>
                    <a:pt x="55" y="29"/>
                    <a:pt x="64" y="72"/>
                    <a:pt x="24" y="69"/>
                  </a:cubicBezTo>
                  <a:cubicBezTo>
                    <a:pt x="0" y="69"/>
                    <a:pt x="10" y="26"/>
                    <a:pt x="16" y="0"/>
                  </a:cubicBezTo>
                </a:path>
              </a:pathLst>
            </a:custGeom>
            <a:solidFill>
              <a:srgbClr val="B9B9B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25" name="Forme libre 2724"/>
            <p:cNvSpPr>
              <a:spLocks noChangeArrowheads="1"/>
            </p:cNvSpPr>
            <p:nvPr userDrawn="1"/>
          </p:nvSpPr>
          <p:spPr bwMode="auto">
            <a:xfrm>
              <a:off x="5930900" y="1279525"/>
              <a:ext cx="15875" cy="22225"/>
            </a:xfrm>
            <a:custGeom>
              <a:avLst/>
              <a:gdLst>
                <a:gd name="T0" fmla="*/ 0 w 45"/>
                <a:gd name="T1" fmla="*/ 0 h 62"/>
                <a:gd name="T2" fmla="*/ 44 w 45"/>
                <a:gd name="T3" fmla="*/ 0 h 62"/>
                <a:gd name="T4" fmla="*/ 36 w 45"/>
                <a:gd name="T5" fmla="*/ 61 h 62"/>
                <a:gd name="T6" fmla="*/ 6 w 45"/>
                <a:gd name="T7" fmla="*/ 61 h 62"/>
                <a:gd name="T8" fmla="*/ 0 w 45"/>
                <a:gd name="T9" fmla="*/ 0 h 62"/>
              </a:gdLst>
              <a:ahLst/>
              <a:cxnLst>
                <a:cxn ang="0">
                  <a:pos x="T0" y="T1"/>
                </a:cxn>
                <a:cxn ang="0">
                  <a:pos x="T2" y="T3"/>
                </a:cxn>
                <a:cxn ang="0">
                  <a:pos x="T4" y="T5"/>
                </a:cxn>
                <a:cxn ang="0">
                  <a:pos x="T6" y="T7"/>
                </a:cxn>
                <a:cxn ang="0">
                  <a:pos x="T8" y="T9"/>
                </a:cxn>
              </a:cxnLst>
              <a:rect l="0" t="0" r="r" b="b"/>
              <a:pathLst>
                <a:path w="45" h="62">
                  <a:moveTo>
                    <a:pt x="0" y="0"/>
                  </a:moveTo>
                  <a:cubicBezTo>
                    <a:pt x="15" y="0"/>
                    <a:pt x="30" y="0"/>
                    <a:pt x="44" y="0"/>
                  </a:cubicBezTo>
                  <a:cubicBezTo>
                    <a:pt x="41" y="19"/>
                    <a:pt x="38" y="41"/>
                    <a:pt x="36" y="61"/>
                  </a:cubicBezTo>
                  <a:cubicBezTo>
                    <a:pt x="26" y="61"/>
                    <a:pt x="16" y="61"/>
                    <a:pt x="6" y="61"/>
                  </a:cubicBezTo>
                  <a:cubicBezTo>
                    <a:pt x="4" y="41"/>
                    <a:pt x="1" y="21"/>
                    <a:pt x="0" y="0"/>
                  </a:cubicBezTo>
                </a:path>
              </a:pathLst>
            </a:custGeom>
            <a:solidFill>
              <a:srgbClr val="B6B6B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26" name="Forme libre 2725"/>
            <p:cNvSpPr>
              <a:spLocks noChangeArrowheads="1"/>
            </p:cNvSpPr>
            <p:nvPr userDrawn="1"/>
          </p:nvSpPr>
          <p:spPr bwMode="auto">
            <a:xfrm>
              <a:off x="5994400" y="1230313"/>
              <a:ext cx="1588" cy="7937"/>
            </a:xfrm>
            <a:custGeom>
              <a:avLst/>
              <a:gdLst>
                <a:gd name="T0" fmla="*/ 0 w 4"/>
                <a:gd name="T1" fmla="*/ 23 h 24"/>
                <a:gd name="T2" fmla="*/ 3 w 4"/>
                <a:gd name="T3" fmla="*/ 0 h 24"/>
                <a:gd name="T4" fmla="*/ 0 w 4"/>
                <a:gd name="T5" fmla="*/ 23 h 24"/>
              </a:gdLst>
              <a:ahLst/>
              <a:cxnLst>
                <a:cxn ang="0">
                  <a:pos x="T0" y="T1"/>
                </a:cxn>
                <a:cxn ang="0">
                  <a:pos x="T2" y="T3"/>
                </a:cxn>
                <a:cxn ang="0">
                  <a:pos x="T4" y="T5"/>
                </a:cxn>
              </a:cxnLst>
              <a:rect l="0" t="0" r="r" b="b"/>
              <a:pathLst>
                <a:path w="4" h="24">
                  <a:moveTo>
                    <a:pt x="0" y="23"/>
                  </a:moveTo>
                  <a:cubicBezTo>
                    <a:pt x="1" y="15"/>
                    <a:pt x="1" y="8"/>
                    <a:pt x="3" y="0"/>
                  </a:cubicBezTo>
                  <a:cubicBezTo>
                    <a:pt x="1" y="8"/>
                    <a:pt x="0" y="15"/>
                    <a:pt x="0" y="23"/>
                  </a:cubicBezTo>
                </a:path>
              </a:pathLst>
            </a:custGeom>
            <a:solidFill>
              <a:srgbClr val="B9B9B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27" name="Forme libre 2726"/>
            <p:cNvSpPr>
              <a:spLocks noChangeArrowheads="1"/>
            </p:cNvSpPr>
            <p:nvPr userDrawn="1"/>
          </p:nvSpPr>
          <p:spPr bwMode="auto">
            <a:xfrm>
              <a:off x="5978525" y="1228725"/>
              <a:ext cx="1588" cy="11113"/>
            </a:xfrm>
            <a:custGeom>
              <a:avLst/>
              <a:gdLst>
                <a:gd name="T0" fmla="*/ 0 w 3"/>
                <a:gd name="T1" fmla="*/ 0 h 29"/>
                <a:gd name="T2" fmla="*/ 2 w 3"/>
                <a:gd name="T3" fmla="*/ 28 h 29"/>
                <a:gd name="T4" fmla="*/ 0 w 3"/>
                <a:gd name="T5" fmla="*/ 0 h 29"/>
              </a:gdLst>
              <a:ahLst/>
              <a:cxnLst>
                <a:cxn ang="0">
                  <a:pos x="T0" y="T1"/>
                </a:cxn>
                <a:cxn ang="0">
                  <a:pos x="T2" y="T3"/>
                </a:cxn>
                <a:cxn ang="0">
                  <a:pos x="T4" y="T5"/>
                </a:cxn>
              </a:cxnLst>
              <a:rect l="0" t="0" r="r" b="b"/>
              <a:pathLst>
                <a:path w="3" h="29">
                  <a:moveTo>
                    <a:pt x="0" y="0"/>
                  </a:moveTo>
                  <a:cubicBezTo>
                    <a:pt x="0" y="9"/>
                    <a:pt x="0" y="18"/>
                    <a:pt x="2" y="28"/>
                  </a:cubicBezTo>
                  <a:cubicBezTo>
                    <a:pt x="0" y="20"/>
                    <a:pt x="0" y="9"/>
                    <a:pt x="0" y="0"/>
                  </a:cubicBezTo>
                </a:path>
              </a:pathLst>
            </a:custGeom>
            <a:solidFill>
              <a:srgbClr val="B9B9B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28" name="Forme libre 2727"/>
            <p:cNvSpPr>
              <a:spLocks noChangeArrowheads="1"/>
            </p:cNvSpPr>
            <p:nvPr userDrawn="1"/>
          </p:nvSpPr>
          <p:spPr bwMode="auto">
            <a:xfrm>
              <a:off x="5883275" y="1266825"/>
              <a:ext cx="22225" cy="36513"/>
            </a:xfrm>
            <a:custGeom>
              <a:avLst/>
              <a:gdLst>
                <a:gd name="T0" fmla="*/ 55 w 62"/>
                <a:gd name="T1" fmla="*/ 100 h 101"/>
                <a:gd name="T2" fmla="*/ 0 w 62"/>
                <a:gd name="T3" fmla="*/ 100 h 101"/>
                <a:gd name="T4" fmla="*/ 17 w 62"/>
                <a:gd name="T5" fmla="*/ 14 h 101"/>
                <a:gd name="T6" fmla="*/ 61 w 62"/>
                <a:gd name="T7" fmla="*/ 14 h 101"/>
                <a:gd name="T8" fmla="*/ 55 w 62"/>
                <a:gd name="T9" fmla="*/ 100 h 101"/>
              </a:gdLst>
              <a:ahLst/>
              <a:cxnLst>
                <a:cxn ang="0">
                  <a:pos x="T0" y="T1"/>
                </a:cxn>
                <a:cxn ang="0">
                  <a:pos x="T2" y="T3"/>
                </a:cxn>
                <a:cxn ang="0">
                  <a:pos x="T4" y="T5"/>
                </a:cxn>
                <a:cxn ang="0">
                  <a:pos x="T6" y="T7"/>
                </a:cxn>
                <a:cxn ang="0">
                  <a:pos x="T8" y="T9"/>
                </a:cxn>
              </a:cxnLst>
              <a:rect l="0" t="0" r="r" b="b"/>
              <a:pathLst>
                <a:path w="62" h="101">
                  <a:moveTo>
                    <a:pt x="55" y="100"/>
                  </a:moveTo>
                  <a:cubicBezTo>
                    <a:pt x="37" y="100"/>
                    <a:pt x="19" y="100"/>
                    <a:pt x="0" y="100"/>
                  </a:cubicBezTo>
                  <a:cubicBezTo>
                    <a:pt x="6" y="71"/>
                    <a:pt x="11" y="42"/>
                    <a:pt x="17" y="14"/>
                  </a:cubicBezTo>
                  <a:cubicBezTo>
                    <a:pt x="32" y="0"/>
                    <a:pt x="46" y="0"/>
                    <a:pt x="61" y="14"/>
                  </a:cubicBezTo>
                  <a:cubicBezTo>
                    <a:pt x="58" y="42"/>
                    <a:pt x="57" y="71"/>
                    <a:pt x="55" y="100"/>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29" name="Forme libre 2728"/>
            <p:cNvSpPr>
              <a:spLocks noChangeArrowheads="1"/>
            </p:cNvSpPr>
            <p:nvPr userDrawn="1"/>
          </p:nvSpPr>
          <p:spPr bwMode="auto">
            <a:xfrm>
              <a:off x="5888038" y="1249363"/>
              <a:ext cx="15875" cy="22225"/>
            </a:xfrm>
            <a:custGeom>
              <a:avLst/>
              <a:gdLst>
                <a:gd name="T0" fmla="*/ 44 w 46"/>
                <a:gd name="T1" fmla="*/ 61 h 62"/>
                <a:gd name="T2" fmla="*/ 0 w 46"/>
                <a:gd name="T3" fmla="*/ 61 h 62"/>
                <a:gd name="T4" fmla="*/ 4 w 46"/>
                <a:gd name="T5" fmla="*/ 15 h 62"/>
                <a:gd name="T6" fmla="*/ 45 w 46"/>
                <a:gd name="T7" fmla="*/ 15 h 62"/>
                <a:gd name="T8" fmla="*/ 44 w 46"/>
                <a:gd name="T9" fmla="*/ 61 h 62"/>
              </a:gdLst>
              <a:ahLst/>
              <a:cxnLst>
                <a:cxn ang="0">
                  <a:pos x="T0" y="T1"/>
                </a:cxn>
                <a:cxn ang="0">
                  <a:pos x="T2" y="T3"/>
                </a:cxn>
                <a:cxn ang="0">
                  <a:pos x="T4" y="T5"/>
                </a:cxn>
                <a:cxn ang="0">
                  <a:pos x="T6" y="T7"/>
                </a:cxn>
                <a:cxn ang="0">
                  <a:pos x="T8" y="T9"/>
                </a:cxn>
              </a:cxnLst>
              <a:rect l="0" t="0" r="r" b="b"/>
              <a:pathLst>
                <a:path w="46" h="62">
                  <a:moveTo>
                    <a:pt x="44" y="61"/>
                  </a:moveTo>
                  <a:cubicBezTo>
                    <a:pt x="29" y="61"/>
                    <a:pt x="15" y="61"/>
                    <a:pt x="0" y="61"/>
                  </a:cubicBezTo>
                  <a:cubicBezTo>
                    <a:pt x="1" y="45"/>
                    <a:pt x="3" y="30"/>
                    <a:pt x="4" y="15"/>
                  </a:cubicBezTo>
                  <a:cubicBezTo>
                    <a:pt x="18" y="1"/>
                    <a:pt x="32" y="0"/>
                    <a:pt x="45" y="15"/>
                  </a:cubicBezTo>
                  <a:cubicBezTo>
                    <a:pt x="45" y="32"/>
                    <a:pt x="44" y="45"/>
                    <a:pt x="44" y="61"/>
                  </a:cubicBezTo>
                </a:path>
              </a:pathLst>
            </a:custGeom>
            <a:solidFill>
              <a:srgbClr val="C8C8C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30" name="Forme libre 2729"/>
            <p:cNvSpPr>
              <a:spLocks noChangeArrowheads="1"/>
            </p:cNvSpPr>
            <p:nvPr userDrawn="1"/>
          </p:nvSpPr>
          <p:spPr bwMode="auto">
            <a:xfrm>
              <a:off x="5889625" y="1246188"/>
              <a:ext cx="17463" cy="7937"/>
            </a:xfrm>
            <a:custGeom>
              <a:avLst/>
              <a:gdLst>
                <a:gd name="T0" fmla="*/ 42 w 48"/>
                <a:gd name="T1" fmla="*/ 23 h 24"/>
                <a:gd name="T2" fmla="*/ 1 w 48"/>
                <a:gd name="T3" fmla="*/ 23 h 24"/>
                <a:gd name="T4" fmla="*/ 0 w 48"/>
                <a:gd name="T5" fmla="*/ 0 h 24"/>
                <a:gd name="T6" fmla="*/ 47 w 48"/>
                <a:gd name="T7" fmla="*/ 2 h 24"/>
                <a:gd name="T8" fmla="*/ 42 w 48"/>
                <a:gd name="T9" fmla="*/ 23 h 24"/>
              </a:gdLst>
              <a:ahLst/>
              <a:cxnLst>
                <a:cxn ang="0">
                  <a:pos x="T0" y="T1"/>
                </a:cxn>
                <a:cxn ang="0">
                  <a:pos x="T2" y="T3"/>
                </a:cxn>
                <a:cxn ang="0">
                  <a:pos x="T4" y="T5"/>
                </a:cxn>
                <a:cxn ang="0">
                  <a:pos x="T6" y="T7"/>
                </a:cxn>
                <a:cxn ang="0">
                  <a:pos x="T8" y="T9"/>
                </a:cxn>
              </a:cxnLst>
              <a:rect l="0" t="0" r="r" b="b"/>
              <a:pathLst>
                <a:path w="48" h="24">
                  <a:moveTo>
                    <a:pt x="42" y="23"/>
                  </a:moveTo>
                  <a:cubicBezTo>
                    <a:pt x="29" y="23"/>
                    <a:pt x="15" y="23"/>
                    <a:pt x="1" y="23"/>
                  </a:cubicBezTo>
                  <a:cubicBezTo>
                    <a:pt x="1" y="16"/>
                    <a:pt x="0" y="8"/>
                    <a:pt x="0" y="0"/>
                  </a:cubicBezTo>
                  <a:cubicBezTo>
                    <a:pt x="15" y="0"/>
                    <a:pt x="30" y="2"/>
                    <a:pt x="47" y="2"/>
                  </a:cubicBezTo>
                  <a:cubicBezTo>
                    <a:pt x="44" y="8"/>
                    <a:pt x="42" y="16"/>
                    <a:pt x="42" y="23"/>
                  </a:cubicBezTo>
                </a:path>
              </a:pathLst>
            </a:custGeom>
            <a:solidFill>
              <a:srgbClr val="C3C3C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31" name="Forme libre 2730"/>
            <p:cNvSpPr>
              <a:spLocks noChangeArrowheads="1"/>
            </p:cNvSpPr>
            <p:nvPr userDrawn="1"/>
          </p:nvSpPr>
          <p:spPr bwMode="auto">
            <a:xfrm>
              <a:off x="5937250" y="1212850"/>
              <a:ext cx="1588" cy="9525"/>
            </a:xfrm>
            <a:custGeom>
              <a:avLst/>
              <a:gdLst>
                <a:gd name="T0" fmla="*/ 2 w 3"/>
                <a:gd name="T1" fmla="*/ 0 h 27"/>
                <a:gd name="T2" fmla="*/ 0 w 3"/>
                <a:gd name="T3" fmla="*/ 26 h 27"/>
                <a:gd name="T4" fmla="*/ 2 w 3"/>
                <a:gd name="T5" fmla="*/ 0 h 27"/>
              </a:gdLst>
              <a:ahLst/>
              <a:cxnLst>
                <a:cxn ang="0">
                  <a:pos x="T0" y="T1"/>
                </a:cxn>
                <a:cxn ang="0">
                  <a:pos x="T2" y="T3"/>
                </a:cxn>
                <a:cxn ang="0">
                  <a:pos x="T4" y="T5"/>
                </a:cxn>
              </a:cxnLst>
              <a:rect l="0" t="0" r="r" b="b"/>
              <a:pathLst>
                <a:path w="3" h="27">
                  <a:moveTo>
                    <a:pt x="2" y="0"/>
                  </a:moveTo>
                  <a:cubicBezTo>
                    <a:pt x="2" y="9"/>
                    <a:pt x="2" y="17"/>
                    <a:pt x="0" y="26"/>
                  </a:cubicBezTo>
                  <a:cubicBezTo>
                    <a:pt x="0" y="17"/>
                    <a:pt x="0" y="8"/>
                    <a:pt x="2" y="0"/>
                  </a:cubicBezTo>
                </a:path>
              </a:pathLst>
            </a:custGeom>
            <a:solidFill>
              <a:srgbClr val="B9B9B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32" name="Forme libre 2731"/>
            <p:cNvSpPr>
              <a:spLocks noChangeArrowheads="1"/>
            </p:cNvSpPr>
            <p:nvPr userDrawn="1"/>
          </p:nvSpPr>
          <p:spPr bwMode="auto">
            <a:xfrm>
              <a:off x="5830888" y="1281113"/>
              <a:ext cx="6350" cy="25400"/>
            </a:xfrm>
            <a:custGeom>
              <a:avLst/>
              <a:gdLst>
                <a:gd name="T0" fmla="*/ 0 w 18"/>
                <a:gd name="T1" fmla="*/ 70 h 71"/>
                <a:gd name="T2" fmla="*/ 17 w 18"/>
                <a:gd name="T3" fmla="*/ 0 h 71"/>
                <a:gd name="T4" fmla="*/ 0 w 18"/>
                <a:gd name="T5" fmla="*/ 70 h 71"/>
              </a:gdLst>
              <a:ahLst/>
              <a:cxnLst>
                <a:cxn ang="0">
                  <a:pos x="T0" y="T1"/>
                </a:cxn>
                <a:cxn ang="0">
                  <a:pos x="T2" y="T3"/>
                </a:cxn>
                <a:cxn ang="0">
                  <a:pos x="T4" y="T5"/>
                </a:cxn>
              </a:cxnLst>
              <a:rect l="0" t="0" r="r" b="b"/>
              <a:pathLst>
                <a:path w="18" h="71">
                  <a:moveTo>
                    <a:pt x="0" y="70"/>
                  </a:moveTo>
                  <a:cubicBezTo>
                    <a:pt x="0" y="46"/>
                    <a:pt x="3" y="21"/>
                    <a:pt x="17" y="0"/>
                  </a:cubicBezTo>
                  <a:cubicBezTo>
                    <a:pt x="17" y="25"/>
                    <a:pt x="14" y="49"/>
                    <a:pt x="0" y="70"/>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33" name="Forme libre 2732"/>
            <p:cNvSpPr>
              <a:spLocks noChangeArrowheads="1"/>
            </p:cNvSpPr>
            <p:nvPr userDrawn="1"/>
          </p:nvSpPr>
          <p:spPr bwMode="auto">
            <a:xfrm>
              <a:off x="5835650" y="1263650"/>
              <a:ext cx="3175" cy="7938"/>
            </a:xfrm>
            <a:custGeom>
              <a:avLst/>
              <a:gdLst>
                <a:gd name="T0" fmla="*/ 3 w 7"/>
                <a:gd name="T1" fmla="*/ 20 h 21"/>
                <a:gd name="T2" fmla="*/ 6 w 7"/>
                <a:gd name="T3" fmla="*/ 0 h 21"/>
                <a:gd name="T4" fmla="*/ 3 w 7"/>
                <a:gd name="T5" fmla="*/ 20 h 21"/>
              </a:gdLst>
              <a:ahLst/>
              <a:cxnLst>
                <a:cxn ang="0">
                  <a:pos x="T0" y="T1"/>
                </a:cxn>
                <a:cxn ang="0">
                  <a:pos x="T2" y="T3"/>
                </a:cxn>
                <a:cxn ang="0">
                  <a:pos x="T4" y="T5"/>
                </a:cxn>
              </a:cxnLst>
              <a:rect l="0" t="0" r="r" b="b"/>
              <a:pathLst>
                <a:path w="7" h="21">
                  <a:moveTo>
                    <a:pt x="3" y="20"/>
                  </a:moveTo>
                  <a:cubicBezTo>
                    <a:pt x="0" y="12"/>
                    <a:pt x="1" y="6"/>
                    <a:pt x="6" y="0"/>
                  </a:cubicBezTo>
                  <a:cubicBezTo>
                    <a:pt x="6" y="6"/>
                    <a:pt x="4" y="12"/>
                    <a:pt x="3" y="20"/>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34" name="Forme libre 2733"/>
            <p:cNvSpPr>
              <a:spLocks noChangeArrowheads="1"/>
            </p:cNvSpPr>
            <p:nvPr userDrawn="1"/>
          </p:nvSpPr>
          <p:spPr bwMode="auto">
            <a:xfrm>
              <a:off x="5838825" y="1255713"/>
              <a:ext cx="1588" cy="7937"/>
            </a:xfrm>
            <a:custGeom>
              <a:avLst/>
              <a:gdLst>
                <a:gd name="T0" fmla="*/ 0 w 4"/>
                <a:gd name="T1" fmla="*/ 22 h 23"/>
                <a:gd name="T2" fmla="*/ 0 w 4"/>
                <a:gd name="T3" fmla="*/ 0 h 23"/>
                <a:gd name="T4" fmla="*/ 3 w 4"/>
                <a:gd name="T5" fmla="*/ 16 h 23"/>
                <a:gd name="T6" fmla="*/ 0 w 4"/>
                <a:gd name="T7" fmla="*/ 22 h 23"/>
              </a:gdLst>
              <a:ahLst/>
              <a:cxnLst>
                <a:cxn ang="0">
                  <a:pos x="T0" y="T1"/>
                </a:cxn>
                <a:cxn ang="0">
                  <a:pos x="T2" y="T3"/>
                </a:cxn>
                <a:cxn ang="0">
                  <a:pos x="T4" y="T5"/>
                </a:cxn>
                <a:cxn ang="0">
                  <a:pos x="T6" y="T7"/>
                </a:cxn>
              </a:cxnLst>
              <a:rect l="0" t="0" r="r" b="b"/>
              <a:pathLst>
                <a:path w="4" h="23">
                  <a:moveTo>
                    <a:pt x="0" y="22"/>
                  </a:moveTo>
                  <a:cubicBezTo>
                    <a:pt x="0" y="14"/>
                    <a:pt x="0" y="6"/>
                    <a:pt x="0" y="0"/>
                  </a:cubicBezTo>
                  <a:cubicBezTo>
                    <a:pt x="2" y="5"/>
                    <a:pt x="3" y="11"/>
                    <a:pt x="3" y="16"/>
                  </a:cubicBezTo>
                  <a:cubicBezTo>
                    <a:pt x="3" y="17"/>
                    <a:pt x="2" y="20"/>
                    <a:pt x="0" y="22"/>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35" name="Forme libre 2734"/>
            <p:cNvSpPr>
              <a:spLocks noChangeArrowheads="1"/>
            </p:cNvSpPr>
            <p:nvPr userDrawn="1"/>
          </p:nvSpPr>
          <p:spPr bwMode="auto">
            <a:xfrm>
              <a:off x="5838825" y="1238250"/>
              <a:ext cx="1588" cy="9525"/>
            </a:xfrm>
            <a:custGeom>
              <a:avLst/>
              <a:gdLst>
                <a:gd name="T0" fmla="*/ 0 w 3"/>
                <a:gd name="T1" fmla="*/ 24 h 25"/>
                <a:gd name="T2" fmla="*/ 2 w 3"/>
                <a:gd name="T3" fmla="*/ 0 h 25"/>
                <a:gd name="T4" fmla="*/ 0 w 3"/>
                <a:gd name="T5" fmla="*/ 24 h 25"/>
              </a:gdLst>
              <a:ahLst/>
              <a:cxnLst>
                <a:cxn ang="0">
                  <a:pos x="T0" y="T1"/>
                </a:cxn>
                <a:cxn ang="0">
                  <a:pos x="T2" y="T3"/>
                </a:cxn>
                <a:cxn ang="0">
                  <a:pos x="T4" y="T5"/>
                </a:cxn>
              </a:cxnLst>
              <a:rect l="0" t="0" r="r" b="b"/>
              <a:pathLst>
                <a:path w="3" h="25">
                  <a:moveTo>
                    <a:pt x="0" y="24"/>
                  </a:moveTo>
                  <a:cubicBezTo>
                    <a:pt x="0" y="17"/>
                    <a:pt x="0" y="8"/>
                    <a:pt x="2" y="0"/>
                  </a:cubicBezTo>
                  <a:cubicBezTo>
                    <a:pt x="0" y="8"/>
                    <a:pt x="0" y="15"/>
                    <a:pt x="0" y="24"/>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36" name="Forme libre 2735"/>
            <p:cNvSpPr>
              <a:spLocks noChangeArrowheads="1"/>
            </p:cNvSpPr>
            <p:nvPr userDrawn="1"/>
          </p:nvSpPr>
          <p:spPr bwMode="auto">
            <a:xfrm>
              <a:off x="6094413" y="1246188"/>
              <a:ext cx="3175" cy="7937"/>
            </a:xfrm>
            <a:custGeom>
              <a:avLst/>
              <a:gdLst>
                <a:gd name="T0" fmla="*/ 3 w 8"/>
                <a:gd name="T1" fmla="*/ 23 h 24"/>
                <a:gd name="T2" fmla="*/ 0 w 8"/>
                <a:gd name="T3" fmla="*/ 0 h 24"/>
                <a:gd name="T4" fmla="*/ 6 w 8"/>
                <a:gd name="T5" fmla="*/ 16 h 24"/>
                <a:gd name="T6" fmla="*/ 3 w 8"/>
                <a:gd name="T7" fmla="*/ 23 h 24"/>
              </a:gdLst>
              <a:ahLst/>
              <a:cxnLst>
                <a:cxn ang="0">
                  <a:pos x="T0" y="T1"/>
                </a:cxn>
                <a:cxn ang="0">
                  <a:pos x="T2" y="T3"/>
                </a:cxn>
                <a:cxn ang="0">
                  <a:pos x="T4" y="T5"/>
                </a:cxn>
                <a:cxn ang="0">
                  <a:pos x="T6" y="T7"/>
                </a:cxn>
              </a:cxnLst>
              <a:rect l="0" t="0" r="r" b="b"/>
              <a:pathLst>
                <a:path w="8" h="24">
                  <a:moveTo>
                    <a:pt x="3" y="23"/>
                  </a:moveTo>
                  <a:cubicBezTo>
                    <a:pt x="1" y="16"/>
                    <a:pt x="1" y="8"/>
                    <a:pt x="0" y="0"/>
                  </a:cubicBezTo>
                  <a:cubicBezTo>
                    <a:pt x="1" y="5"/>
                    <a:pt x="4" y="10"/>
                    <a:pt x="6" y="16"/>
                  </a:cubicBezTo>
                  <a:cubicBezTo>
                    <a:pt x="7" y="19"/>
                    <a:pt x="4" y="22"/>
                    <a:pt x="3" y="23"/>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37" name="Forme libre 2736"/>
            <p:cNvSpPr>
              <a:spLocks noChangeArrowheads="1"/>
            </p:cNvSpPr>
            <p:nvPr userDrawn="1"/>
          </p:nvSpPr>
          <p:spPr bwMode="auto">
            <a:xfrm>
              <a:off x="5427663" y="1517650"/>
              <a:ext cx="106362" cy="100013"/>
            </a:xfrm>
            <a:custGeom>
              <a:avLst/>
              <a:gdLst>
                <a:gd name="T0" fmla="*/ 294 w 295"/>
                <a:gd name="T1" fmla="*/ 4 h 279"/>
                <a:gd name="T2" fmla="*/ 245 w 295"/>
                <a:gd name="T3" fmla="*/ 67 h 279"/>
                <a:gd name="T4" fmla="*/ 86 w 295"/>
                <a:gd name="T5" fmla="*/ 278 h 279"/>
                <a:gd name="T6" fmla="*/ 153 w 295"/>
                <a:gd name="T7" fmla="*/ 39 h 279"/>
                <a:gd name="T8" fmla="*/ 294 w 295"/>
                <a:gd name="T9" fmla="*/ 4 h 279"/>
              </a:gdLst>
              <a:ahLst/>
              <a:cxnLst>
                <a:cxn ang="0">
                  <a:pos x="T0" y="T1"/>
                </a:cxn>
                <a:cxn ang="0">
                  <a:pos x="T2" y="T3"/>
                </a:cxn>
                <a:cxn ang="0">
                  <a:pos x="T4" y="T5"/>
                </a:cxn>
                <a:cxn ang="0">
                  <a:pos x="T6" y="T7"/>
                </a:cxn>
                <a:cxn ang="0">
                  <a:pos x="T8" y="T9"/>
                </a:cxn>
              </a:cxnLst>
              <a:rect l="0" t="0" r="r" b="b"/>
              <a:pathLst>
                <a:path w="295" h="279">
                  <a:moveTo>
                    <a:pt x="294" y="4"/>
                  </a:moveTo>
                  <a:cubicBezTo>
                    <a:pt x="278" y="26"/>
                    <a:pt x="266" y="55"/>
                    <a:pt x="245" y="67"/>
                  </a:cubicBezTo>
                  <a:cubicBezTo>
                    <a:pt x="156" y="113"/>
                    <a:pt x="120" y="194"/>
                    <a:pt x="86" y="278"/>
                  </a:cubicBezTo>
                  <a:cubicBezTo>
                    <a:pt x="0" y="159"/>
                    <a:pt x="16" y="105"/>
                    <a:pt x="153" y="39"/>
                  </a:cubicBezTo>
                  <a:cubicBezTo>
                    <a:pt x="199" y="18"/>
                    <a:pt x="243" y="0"/>
                    <a:pt x="294" y="4"/>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38" name="Forme libre 2737"/>
            <p:cNvSpPr>
              <a:spLocks noChangeArrowheads="1"/>
            </p:cNvSpPr>
            <p:nvPr userDrawn="1"/>
          </p:nvSpPr>
          <p:spPr bwMode="auto">
            <a:xfrm>
              <a:off x="5583238" y="1403350"/>
              <a:ext cx="123825" cy="92075"/>
            </a:xfrm>
            <a:custGeom>
              <a:avLst/>
              <a:gdLst>
                <a:gd name="T0" fmla="*/ 0 w 343"/>
                <a:gd name="T1" fmla="*/ 252 h 256"/>
                <a:gd name="T2" fmla="*/ 1 w 343"/>
                <a:gd name="T3" fmla="*/ 231 h 256"/>
                <a:gd name="T4" fmla="*/ 15 w 343"/>
                <a:gd name="T5" fmla="*/ 203 h 256"/>
                <a:gd name="T6" fmla="*/ 274 w 343"/>
                <a:gd name="T7" fmla="*/ 3 h 256"/>
                <a:gd name="T8" fmla="*/ 274 w 343"/>
                <a:gd name="T9" fmla="*/ 0 h 256"/>
                <a:gd name="T10" fmla="*/ 319 w 343"/>
                <a:gd name="T11" fmla="*/ 69 h 256"/>
                <a:gd name="T12" fmla="*/ 297 w 343"/>
                <a:gd name="T13" fmla="*/ 185 h 256"/>
                <a:gd name="T14" fmla="*/ 297 w 343"/>
                <a:gd name="T15" fmla="*/ 185 h 256"/>
                <a:gd name="T16" fmla="*/ 251 w 343"/>
                <a:gd name="T17" fmla="*/ 208 h 256"/>
                <a:gd name="T18" fmla="*/ 0 w 343"/>
                <a:gd name="T19"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3" h="256">
                  <a:moveTo>
                    <a:pt x="0" y="252"/>
                  </a:moveTo>
                  <a:cubicBezTo>
                    <a:pt x="0" y="244"/>
                    <a:pt x="1" y="238"/>
                    <a:pt x="1" y="231"/>
                  </a:cubicBezTo>
                  <a:cubicBezTo>
                    <a:pt x="3" y="220"/>
                    <a:pt x="7" y="211"/>
                    <a:pt x="15" y="203"/>
                  </a:cubicBezTo>
                  <a:cubicBezTo>
                    <a:pt x="94" y="127"/>
                    <a:pt x="174" y="52"/>
                    <a:pt x="274" y="3"/>
                  </a:cubicBezTo>
                  <a:lnTo>
                    <a:pt x="274" y="0"/>
                  </a:lnTo>
                  <a:cubicBezTo>
                    <a:pt x="314" y="6"/>
                    <a:pt x="342" y="23"/>
                    <a:pt x="319" y="69"/>
                  </a:cubicBezTo>
                  <a:cubicBezTo>
                    <a:pt x="300" y="106"/>
                    <a:pt x="274" y="141"/>
                    <a:pt x="297" y="185"/>
                  </a:cubicBezTo>
                  <a:lnTo>
                    <a:pt x="297" y="185"/>
                  </a:lnTo>
                  <a:cubicBezTo>
                    <a:pt x="285" y="199"/>
                    <a:pt x="264" y="194"/>
                    <a:pt x="251" y="208"/>
                  </a:cubicBezTo>
                  <a:cubicBezTo>
                    <a:pt x="169" y="226"/>
                    <a:pt x="88" y="255"/>
                    <a:pt x="0" y="252"/>
                  </a:cubicBezTo>
                </a:path>
              </a:pathLst>
            </a:custGeom>
            <a:solidFill>
              <a:srgbClr val="77777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39" name="Forme libre 2738"/>
            <p:cNvSpPr>
              <a:spLocks noChangeArrowheads="1"/>
            </p:cNvSpPr>
            <p:nvPr userDrawn="1"/>
          </p:nvSpPr>
          <p:spPr bwMode="auto">
            <a:xfrm>
              <a:off x="5060950" y="1800225"/>
              <a:ext cx="571500" cy="465138"/>
            </a:xfrm>
            <a:custGeom>
              <a:avLst/>
              <a:gdLst>
                <a:gd name="T0" fmla="*/ 30 w 1589"/>
                <a:gd name="T1" fmla="*/ 820 h 1292"/>
                <a:gd name="T2" fmla="*/ 32 w 1589"/>
                <a:gd name="T3" fmla="*/ 707 h 1292"/>
                <a:gd name="T4" fmla="*/ 330 w 1589"/>
                <a:gd name="T5" fmla="*/ 666 h 1292"/>
                <a:gd name="T6" fmla="*/ 718 w 1589"/>
                <a:gd name="T7" fmla="*/ 869 h 1292"/>
                <a:gd name="T8" fmla="*/ 779 w 1589"/>
                <a:gd name="T9" fmla="*/ 910 h 1292"/>
                <a:gd name="T10" fmla="*/ 808 w 1589"/>
                <a:gd name="T11" fmla="*/ 854 h 1292"/>
                <a:gd name="T12" fmla="*/ 820 w 1589"/>
                <a:gd name="T13" fmla="*/ 605 h 1292"/>
                <a:gd name="T14" fmla="*/ 837 w 1589"/>
                <a:gd name="T15" fmla="*/ 530 h 1292"/>
                <a:gd name="T16" fmla="*/ 918 w 1589"/>
                <a:gd name="T17" fmla="*/ 344 h 1292"/>
                <a:gd name="T18" fmla="*/ 879 w 1589"/>
                <a:gd name="T19" fmla="*/ 252 h 1292"/>
                <a:gd name="T20" fmla="*/ 579 w 1589"/>
                <a:gd name="T21" fmla="*/ 113 h 1292"/>
                <a:gd name="T22" fmla="*/ 577 w 1589"/>
                <a:gd name="T23" fmla="*/ 23 h 1292"/>
                <a:gd name="T24" fmla="*/ 945 w 1589"/>
                <a:gd name="T25" fmla="*/ 49 h 1292"/>
                <a:gd name="T26" fmla="*/ 1038 w 1589"/>
                <a:gd name="T27" fmla="*/ 0 h 1292"/>
                <a:gd name="T28" fmla="*/ 1038 w 1589"/>
                <a:gd name="T29" fmla="*/ 0 h 1292"/>
                <a:gd name="T30" fmla="*/ 1473 w 1589"/>
                <a:gd name="T31" fmla="*/ 45 h 1292"/>
                <a:gd name="T32" fmla="*/ 1588 w 1589"/>
                <a:gd name="T33" fmla="*/ 87 h 1292"/>
                <a:gd name="T34" fmla="*/ 1588 w 1589"/>
                <a:gd name="T35" fmla="*/ 112 h 1292"/>
                <a:gd name="T36" fmla="*/ 1580 w 1589"/>
                <a:gd name="T37" fmla="*/ 132 h 1292"/>
                <a:gd name="T38" fmla="*/ 1522 w 1589"/>
                <a:gd name="T39" fmla="*/ 342 h 1292"/>
                <a:gd name="T40" fmla="*/ 1452 w 1589"/>
                <a:gd name="T41" fmla="*/ 445 h 1292"/>
                <a:gd name="T42" fmla="*/ 1383 w 1589"/>
                <a:gd name="T43" fmla="*/ 469 h 1292"/>
                <a:gd name="T44" fmla="*/ 1301 w 1589"/>
                <a:gd name="T45" fmla="*/ 498 h 1292"/>
                <a:gd name="T46" fmla="*/ 1125 w 1589"/>
                <a:gd name="T47" fmla="*/ 704 h 1292"/>
                <a:gd name="T48" fmla="*/ 1122 w 1589"/>
                <a:gd name="T49" fmla="*/ 748 h 1292"/>
                <a:gd name="T50" fmla="*/ 1017 w 1589"/>
                <a:gd name="T51" fmla="*/ 794 h 1292"/>
                <a:gd name="T52" fmla="*/ 898 w 1589"/>
                <a:gd name="T53" fmla="*/ 999 h 1292"/>
                <a:gd name="T54" fmla="*/ 860 w 1589"/>
                <a:gd name="T55" fmla="*/ 1165 h 1292"/>
                <a:gd name="T56" fmla="*/ 681 w 1589"/>
                <a:gd name="T57" fmla="*/ 1202 h 1292"/>
                <a:gd name="T58" fmla="*/ 531 w 1589"/>
                <a:gd name="T59" fmla="*/ 1133 h 1292"/>
                <a:gd name="T60" fmla="*/ 324 w 1589"/>
                <a:gd name="T61" fmla="*/ 1057 h 1292"/>
                <a:gd name="T62" fmla="*/ 131 w 1589"/>
                <a:gd name="T63" fmla="*/ 973 h 1292"/>
                <a:gd name="T64" fmla="*/ 30 w 1589"/>
                <a:gd name="T65" fmla="*/ 820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89" h="1292">
                  <a:moveTo>
                    <a:pt x="30" y="820"/>
                  </a:moveTo>
                  <a:cubicBezTo>
                    <a:pt x="30" y="782"/>
                    <a:pt x="32" y="745"/>
                    <a:pt x="32" y="707"/>
                  </a:cubicBezTo>
                  <a:cubicBezTo>
                    <a:pt x="119" y="611"/>
                    <a:pt x="230" y="648"/>
                    <a:pt x="330" y="666"/>
                  </a:cubicBezTo>
                  <a:cubicBezTo>
                    <a:pt x="478" y="692"/>
                    <a:pt x="601" y="776"/>
                    <a:pt x="718" y="869"/>
                  </a:cubicBezTo>
                  <a:cubicBezTo>
                    <a:pt x="734" y="889"/>
                    <a:pt x="747" y="920"/>
                    <a:pt x="779" y="910"/>
                  </a:cubicBezTo>
                  <a:cubicBezTo>
                    <a:pt x="805" y="903"/>
                    <a:pt x="806" y="875"/>
                    <a:pt x="808" y="854"/>
                  </a:cubicBezTo>
                  <a:cubicBezTo>
                    <a:pt x="811" y="771"/>
                    <a:pt x="846" y="689"/>
                    <a:pt x="820" y="605"/>
                  </a:cubicBezTo>
                  <a:cubicBezTo>
                    <a:pt x="812" y="579"/>
                    <a:pt x="817" y="550"/>
                    <a:pt x="837" y="530"/>
                  </a:cubicBezTo>
                  <a:cubicBezTo>
                    <a:pt x="892" y="480"/>
                    <a:pt x="893" y="406"/>
                    <a:pt x="918" y="344"/>
                  </a:cubicBezTo>
                  <a:cubicBezTo>
                    <a:pt x="936" y="296"/>
                    <a:pt x="921" y="272"/>
                    <a:pt x="879" y="252"/>
                  </a:cubicBezTo>
                  <a:cubicBezTo>
                    <a:pt x="779" y="205"/>
                    <a:pt x="679" y="159"/>
                    <a:pt x="579" y="113"/>
                  </a:cubicBezTo>
                  <a:cubicBezTo>
                    <a:pt x="597" y="83"/>
                    <a:pt x="583" y="52"/>
                    <a:pt x="577" y="23"/>
                  </a:cubicBezTo>
                  <a:cubicBezTo>
                    <a:pt x="698" y="57"/>
                    <a:pt x="818" y="93"/>
                    <a:pt x="945" y="49"/>
                  </a:cubicBezTo>
                  <a:cubicBezTo>
                    <a:pt x="971" y="25"/>
                    <a:pt x="1011" y="25"/>
                    <a:pt x="1038" y="0"/>
                  </a:cubicBezTo>
                  <a:lnTo>
                    <a:pt x="1038" y="0"/>
                  </a:lnTo>
                  <a:cubicBezTo>
                    <a:pt x="1180" y="49"/>
                    <a:pt x="1325" y="52"/>
                    <a:pt x="1473" y="45"/>
                  </a:cubicBezTo>
                  <a:cubicBezTo>
                    <a:pt x="1516" y="43"/>
                    <a:pt x="1554" y="60"/>
                    <a:pt x="1588" y="87"/>
                  </a:cubicBezTo>
                  <a:cubicBezTo>
                    <a:pt x="1588" y="95"/>
                    <a:pt x="1588" y="104"/>
                    <a:pt x="1588" y="112"/>
                  </a:cubicBezTo>
                  <a:cubicBezTo>
                    <a:pt x="1586" y="119"/>
                    <a:pt x="1585" y="130"/>
                    <a:pt x="1580" y="132"/>
                  </a:cubicBezTo>
                  <a:cubicBezTo>
                    <a:pt x="1444" y="170"/>
                    <a:pt x="1475" y="254"/>
                    <a:pt x="1522" y="342"/>
                  </a:cubicBezTo>
                  <a:cubicBezTo>
                    <a:pt x="1515" y="387"/>
                    <a:pt x="1489" y="420"/>
                    <a:pt x="1452" y="445"/>
                  </a:cubicBezTo>
                  <a:cubicBezTo>
                    <a:pt x="1429" y="452"/>
                    <a:pt x="1406" y="460"/>
                    <a:pt x="1383" y="469"/>
                  </a:cubicBezTo>
                  <a:cubicBezTo>
                    <a:pt x="1357" y="481"/>
                    <a:pt x="1330" y="490"/>
                    <a:pt x="1301" y="498"/>
                  </a:cubicBezTo>
                  <a:cubicBezTo>
                    <a:pt x="1101" y="486"/>
                    <a:pt x="1099" y="486"/>
                    <a:pt x="1125" y="704"/>
                  </a:cubicBezTo>
                  <a:cubicBezTo>
                    <a:pt x="1127" y="719"/>
                    <a:pt x="1127" y="733"/>
                    <a:pt x="1122" y="748"/>
                  </a:cubicBezTo>
                  <a:cubicBezTo>
                    <a:pt x="1101" y="794"/>
                    <a:pt x="1055" y="785"/>
                    <a:pt x="1017" y="794"/>
                  </a:cubicBezTo>
                  <a:cubicBezTo>
                    <a:pt x="927" y="832"/>
                    <a:pt x="918" y="921"/>
                    <a:pt x="898" y="999"/>
                  </a:cubicBezTo>
                  <a:cubicBezTo>
                    <a:pt x="884" y="1054"/>
                    <a:pt x="878" y="1110"/>
                    <a:pt x="860" y="1165"/>
                  </a:cubicBezTo>
                  <a:cubicBezTo>
                    <a:pt x="823" y="1275"/>
                    <a:pt x="751" y="1291"/>
                    <a:pt x="681" y="1202"/>
                  </a:cubicBezTo>
                  <a:cubicBezTo>
                    <a:pt x="641" y="1153"/>
                    <a:pt x="606" y="1124"/>
                    <a:pt x="531" y="1133"/>
                  </a:cubicBezTo>
                  <a:cubicBezTo>
                    <a:pt x="461" y="1141"/>
                    <a:pt x="385" y="1109"/>
                    <a:pt x="324" y="1057"/>
                  </a:cubicBezTo>
                  <a:cubicBezTo>
                    <a:pt x="269" y="1010"/>
                    <a:pt x="200" y="984"/>
                    <a:pt x="131" y="973"/>
                  </a:cubicBezTo>
                  <a:cubicBezTo>
                    <a:pt x="36" y="956"/>
                    <a:pt x="0" y="913"/>
                    <a:pt x="30" y="820"/>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40" name="Forme libre 2739"/>
            <p:cNvSpPr>
              <a:spLocks noChangeArrowheads="1"/>
            </p:cNvSpPr>
            <p:nvPr userDrawn="1"/>
          </p:nvSpPr>
          <p:spPr bwMode="auto">
            <a:xfrm>
              <a:off x="5541963" y="1835150"/>
              <a:ext cx="177800" cy="101600"/>
            </a:xfrm>
            <a:custGeom>
              <a:avLst/>
              <a:gdLst>
                <a:gd name="T0" fmla="*/ 166 w 496"/>
                <a:gd name="T1" fmla="*/ 246 h 284"/>
                <a:gd name="T2" fmla="*/ 108 w 496"/>
                <a:gd name="T3" fmla="*/ 216 h 284"/>
                <a:gd name="T4" fmla="*/ 0 w 496"/>
                <a:gd name="T5" fmla="*/ 39 h 284"/>
                <a:gd name="T6" fmla="*/ 253 w 496"/>
                <a:gd name="T7" fmla="*/ 16 h 284"/>
                <a:gd name="T8" fmla="*/ 443 w 496"/>
                <a:gd name="T9" fmla="*/ 83 h 284"/>
                <a:gd name="T10" fmla="*/ 483 w 496"/>
                <a:gd name="T11" fmla="*/ 150 h 284"/>
                <a:gd name="T12" fmla="*/ 388 w 496"/>
                <a:gd name="T13" fmla="*/ 173 h 284"/>
                <a:gd name="T14" fmla="*/ 166 w 496"/>
                <a:gd name="T15" fmla="*/ 246 h 2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6" h="284">
                  <a:moveTo>
                    <a:pt x="166" y="246"/>
                  </a:moveTo>
                  <a:cubicBezTo>
                    <a:pt x="144" y="242"/>
                    <a:pt x="115" y="237"/>
                    <a:pt x="108" y="216"/>
                  </a:cubicBezTo>
                  <a:cubicBezTo>
                    <a:pt x="90" y="150"/>
                    <a:pt x="47" y="97"/>
                    <a:pt x="0" y="39"/>
                  </a:cubicBezTo>
                  <a:cubicBezTo>
                    <a:pt x="89" y="0"/>
                    <a:pt x="173" y="22"/>
                    <a:pt x="253" y="16"/>
                  </a:cubicBezTo>
                  <a:cubicBezTo>
                    <a:pt x="319" y="29"/>
                    <a:pt x="380" y="58"/>
                    <a:pt x="443" y="83"/>
                  </a:cubicBezTo>
                  <a:cubicBezTo>
                    <a:pt x="473" y="95"/>
                    <a:pt x="495" y="112"/>
                    <a:pt x="483" y="150"/>
                  </a:cubicBezTo>
                  <a:cubicBezTo>
                    <a:pt x="450" y="155"/>
                    <a:pt x="417" y="155"/>
                    <a:pt x="388" y="173"/>
                  </a:cubicBezTo>
                  <a:cubicBezTo>
                    <a:pt x="321" y="268"/>
                    <a:pt x="276" y="283"/>
                    <a:pt x="166" y="246"/>
                  </a:cubicBezTo>
                </a:path>
              </a:pathLst>
            </a:custGeom>
            <a:solidFill>
              <a:srgbClr val="31313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41" name="Forme libre 2740"/>
            <p:cNvSpPr>
              <a:spLocks noChangeArrowheads="1"/>
            </p:cNvSpPr>
            <p:nvPr userDrawn="1"/>
          </p:nvSpPr>
          <p:spPr bwMode="auto">
            <a:xfrm>
              <a:off x="5572125" y="1895475"/>
              <a:ext cx="222250" cy="168275"/>
            </a:xfrm>
            <a:custGeom>
              <a:avLst/>
              <a:gdLst>
                <a:gd name="T0" fmla="*/ 80 w 616"/>
                <a:gd name="T1" fmla="*/ 76 h 467"/>
                <a:gd name="T2" fmla="*/ 302 w 616"/>
                <a:gd name="T3" fmla="*/ 1 h 467"/>
                <a:gd name="T4" fmla="*/ 325 w 616"/>
                <a:gd name="T5" fmla="*/ 9 h 467"/>
                <a:gd name="T6" fmla="*/ 555 w 616"/>
                <a:gd name="T7" fmla="*/ 244 h 467"/>
                <a:gd name="T8" fmla="*/ 578 w 616"/>
                <a:gd name="T9" fmla="*/ 373 h 467"/>
                <a:gd name="T10" fmla="*/ 557 w 616"/>
                <a:gd name="T11" fmla="*/ 374 h 467"/>
                <a:gd name="T12" fmla="*/ 551 w 616"/>
                <a:gd name="T13" fmla="*/ 389 h 467"/>
                <a:gd name="T14" fmla="*/ 555 w 616"/>
                <a:gd name="T15" fmla="*/ 397 h 467"/>
                <a:gd name="T16" fmla="*/ 555 w 616"/>
                <a:gd name="T17" fmla="*/ 397 h 467"/>
                <a:gd name="T18" fmla="*/ 485 w 616"/>
                <a:gd name="T19" fmla="*/ 461 h 467"/>
                <a:gd name="T20" fmla="*/ 392 w 616"/>
                <a:gd name="T21" fmla="*/ 411 h 467"/>
                <a:gd name="T22" fmla="*/ 314 w 616"/>
                <a:gd name="T23" fmla="*/ 301 h 467"/>
                <a:gd name="T24" fmla="*/ 235 w 616"/>
                <a:gd name="T25" fmla="*/ 305 h 467"/>
                <a:gd name="T26" fmla="*/ 120 w 616"/>
                <a:gd name="T27" fmla="*/ 353 h 467"/>
                <a:gd name="T28" fmla="*/ 53 w 616"/>
                <a:gd name="T29" fmla="*/ 273 h 467"/>
                <a:gd name="T30" fmla="*/ 0 w 616"/>
                <a:gd name="T31" fmla="*/ 142 h 467"/>
                <a:gd name="T32" fmla="*/ 80 w 616"/>
                <a:gd name="T33" fmla="*/ 7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6" h="467">
                  <a:moveTo>
                    <a:pt x="80" y="76"/>
                  </a:moveTo>
                  <a:cubicBezTo>
                    <a:pt x="160" y="66"/>
                    <a:pt x="219" y="0"/>
                    <a:pt x="302" y="1"/>
                  </a:cubicBezTo>
                  <a:cubicBezTo>
                    <a:pt x="310" y="5"/>
                    <a:pt x="317" y="6"/>
                    <a:pt x="325" y="9"/>
                  </a:cubicBezTo>
                  <a:cubicBezTo>
                    <a:pt x="403" y="87"/>
                    <a:pt x="456" y="188"/>
                    <a:pt x="555" y="244"/>
                  </a:cubicBezTo>
                  <a:cubicBezTo>
                    <a:pt x="615" y="278"/>
                    <a:pt x="604" y="324"/>
                    <a:pt x="578" y="373"/>
                  </a:cubicBezTo>
                  <a:cubicBezTo>
                    <a:pt x="571" y="373"/>
                    <a:pt x="565" y="373"/>
                    <a:pt x="557" y="374"/>
                  </a:cubicBezTo>
                  <a:cubicBezTo>
                    <a:pt x="551" y="379"/>
                    <a:pt x="550" y="384"/>
                    <a:pt x="551" y="389"/>
                  </a:cubicBezTo>
                  <a:cubicBezTo>
                    <a:pt x="553" y="393"/>
                    <a:pt x="554" y="397"/>
                    <a:pt x="555" y="397"/>
                  </a:cubicBezTo>
                  <a:lnTo>
                    <a:pt x="555" y="397"/>
                  </a:lnTo>
                  <a:cubicBezTo>
                    <a:pt x="566" y="455"/>
                    <a:pt x="523" y="457"/>
                    <a:pt x="485" y="461"/>
                  </a:cubicBezTo>
                  <a:cubicBezTo>
                    <a:pt x="444" y="466"/>
                    <a:pt x="409" y="450"/>
                    <a:pt x="392" y="411"/>
                  </a:cubicBezTo>
                  <a:cubicBezTo>
                    <a:pt x="374" y="368"/>
                    <a:pt x="349" y="331"/>
                    <a:pt x="314" y="301"/>
                  </a:cubicBezTo>
                  <a:cubicBezTo>
                    <a:pt x="284" y="273"/>
                    <a:pt x="261" y="281"/>
                    <a:pt x="235" y="305"/>
                  </a:cubicBezTo>
                  <a:cubicBezTo>
                    <a:pt x="196" y="321"/>
                    <a:pt x="158" y="336"/>
                    <a:pt x="120" y="353"/>
                  </a:cubicBezTo>
                  <a:cubicBezTo>
                    <a:pt x="79" y="342"/>
                    <a:pt x="48" y="318"/>
                    <a:pt x="53" y="273"/>
                  </a:cubicBezTo>
                  <a:cubicBezTo>
                    <a:pt x="58" y="218"/>
                    <a:pt x="25" y="182"/>
                    <a:pt x="0" y="142"/>
                  </a:cubicBezTo>
                  <a:cubicBezTo>
                    <a:pt x="27" y="119"/>
                    <a:pt x="54" y="98"/>
                    <a:pt x="80" y="76"/>
                  </a:cubicBezTo>
                </a:path>
              </a:pathLst>
            </a:custGeom>
            <a:solidFill>
              <a:srgbClr val="C7C7C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42" name="Forme libre 2741"/>
            <p:cNvSpPr>
              <a:spLocks noChangeArrowheads="1"/>
            </p:cNvSpPr>
            <p:nvPr userDrawn="1"/>
          </p:nvSpPr>
          <p:spPr bwMode="auto">
            <a:xfrm>
              <a:off x="5689600" y="1898650"/>
              <a:ext cx="93663" cy="93663"/>
            </a:xfrm>
            <a:custGeom>
              <a:avLst/>
              <a:gdLst>
                <a:gd name="T0" fmla="*/ 231 w 258"/>
                <a:gd name="T1" fmla="*/ 249 h 259"/>
                <a:gd name="T2" fmla="*/ 77 w 258"/>
                <a:gd name="T3" fmla="*/ 151 h 259"/>
                <a:gd name="T4" fmla="*/ 0 w 258"/>
                <a:gd name="T5" fmla="*/ 0 h 259"/>
                <a:gd name="T6" fmla="*/ 159 w 258"/>
                <a:gd name="T7" fmla="*/ 121 h 259"/>
                <a:gd name="T8" fmla="*/ 257 w 258"/>
                <a:gd name="T9" fmla="*/ 229 h 259"/>
                <a:gd name="T10" fmla="*/ 231 w 258"/>
                <a:gd name="T11" fmla="*/ 249 h 259"/>
              </a:gdLst>
              <a:ahLst/>
              <a:cxnLst>
                <a:cxn ang="0">
                  <a:pos x="T0" y="T1"/>
                </a:cxn>
                <a:cxn ang="0">
                  <a:pos x="T2" y="T3"/>
                </a:cxn>
                <a:cxn ang="0">
                  <a:pos x="T4" y="T5"/>
                </a:cxn>
                <a:cxn ang="0">
                  <a:pos x="T6" y="T7"/>
                </a:cxn>
                <a:cxn ang="0">
                  <a:pos x="T8" y="T9"/>
                </a:cxn>
                <a:cxn ang="0">
                  <a:pos x="T10" y="T11"/>
                </a:cxn>
              </a:cxnLst>
              <a:rect l="0" t="0" r="r" b="b"/>
              <a:pathLst>
                <a:path w="258" h="259">
                  <a:moveTo>
                    <a:pt x="231" y="249"/>
                  </a:moveTo>
                  <a:cubicBezTo>
                    <a:pt x="153" y="258"/>
                    <a:pt x="115" y="203"/>
                    <a:pt x="77" y="151"/>
                  </a:cubicBezTo>
                  <a:cubicBezTo>
                    <a:pt x="43" y="105"/>
                    <a:pt x="8" y="60"/>
                    <a:pt x="0" y="0"/>
                  </a:cubicBezTo>
                  <a:cubicBezTo>
                    <a:pt x="75" y="11"/>
                    <a:pt x="110" y="75"/>
                    <a:pt x="159" y="121"/>
                  </a:cubicBezTo>
                  <a:cubicBezTo>
                    <a:pt x="194" y="154"/>
                    <a:pt x="225" y="193"/>
                    <a:pt x="257" y="229"/>
                  </a:cubicBezTo>
                  <a:cubicBezTo>
                    <a:pt x="255" y="244"/>
                    <a:pt x="252" y="257"/>
                    <a:pt x="231" y="249"/>
                  </a:cubicBezTo>
                </a:path>
              </a:pathLst>
            </a:custGeom>
            <a:solidFill>
              <a:srgbClr val="A2A2A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43" name="Forme libre 2742"/>
            <p:cNvSpPr>
              <a:spLocks noChangeArrowheads="1"/>
            </p:cNvSpPr>
            <p:nvPr userDrawn="1"/>
          </p:nvSpPr>
          <p:spPr bwMode="auto">
            <a:xfrm>
              <a:off x="5754688" y="1981200"/>
              <a:ext cx="66675" cy="60325"/>
            </a:xfrm>
            <a:custGeom>
              <a:avLst/>
              <a:gdLst>
                <a:gd name="T0" fmla="*/ 52 w 186"/>
                <a:gd name="T1" fmla="*/ 21 h 169"/>
                <a:gd name="T2" fmla="*/ 76 w 186"/>
                <a:gd name="T3" fmla="*/ 1 h 169"/>
                <a:gd name="T4" fmla="*/ 144 w 186"/>
                <a:gd name="T5" fmla="*/ 0 h 169"/>
                <a:gd name="T6" fmla="*/ 159 w 186"/>
                <a:gd name="T7" fmla="*/ 27 h 169"/>
                <a:gd name="T8" fmla="*/ 185 w 186"/>
                <a:gd name="T9" fmla="*/ 136 h 169"/>
                <a:gd name="T10" fmla="*/ 72 w 186"/>
                <a:gd name="T11" fmla="*/ 136 h 169"/>
                <a:gd name="T12" fmla="*/ 52 w 186"/>
                <a:gd name="T13" fmla="*/ 21 h 169"/>
              </a:gdLst>
              <a:ahLst/>
              <a:cxnLst>
                <a:cxn ang="0">
                  <a:pos x="T0" y="T1"/>
                </a:cxn>
                <a:cxn ang="0">
                  <a:pos x="T2" y="T3"/>
                </a:cxn>
                <a:cxn ang="0">
                  <a:pos x="T4" y="T5"/>
                </a:cxn>
                <a:cxn ang="0">
                  <a:pos x="T6" y="T7"/>
                </a:cxn>
                <a:cxn ang="0">
                  <a:pos x="T8" y="T9"/>
                </a:cxn>
                <a:cxn ang="0">
                  <a:pos x="T10" y="T11"/>
                </a:cxn>
                <a:cxn ang="0">
                  <a:pos x="T12" y="T13"/>
                </a:cxn>
              </a:cxnLst>
              <a:rect l="0" t="0" r="r" b="b"/>
              <a:pathLst>
                <a:path w="186" h="169">
                  <a:moveTo>
                    <a:pt x="52" y="21"/>
                  </a:moveTo>
                  <a:cubicBezTo>
                    <a:pt x="60" y="15"/>
                    <a:pt x="69" y="7"/>
                    <a:pt x="76" y="1"/>
                  </a:cubicBezTo>
                  <a:cubicBezTo>
                    <a:pt x="99" y="1"/>
                    <a:pt x="121" y="0"/>
                    <a:pt x="144" y="0"/>
                  </a:cubicBezTo>
                  <a:cubicBezTo>
                    <a:pt x="150" y="9"/>
                    <a:pt x="162" y="24"/>
                    <a:pt x="159" y="27"/>
                  </a:cubicBezTo>
                  <a:cubicBezTo>
                    <a:pt x="122" y="73"/>
                    <a:pt x="157" y="105"/>
                    <a:pt x="185" y="136"/>
                  </a:cubicBezTo>
                  <a:cubicBezTo>
                    <a:pt x="140" y="168"/>
                    <a:pt x="107" y="148"/>
                    <a:pt x="72" y="136"/>
                  </a:cubicBezTo>
                  <a:cubicBezTo>
                    <a:pt x="0" y="110"/>
                    <a:pt x="60" y="58"/>
                    <a:pt x="52" y="21"/>
                  </a:cubicBezTo>
                </a:path>
              </a:pathLst>
            </a:custGeom>
            <a:solidFill>
              <a:srgbClr val="E9E9E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44" name="Forme libre 2743"/>
            <p:cNvSpPr>
              <a:spLocks noChangeArrowheads="1"/>
            </p:cNvSpPr>
            <p:nvPr userDrawn="1"/>
          </p:nvSpPr>
          <p:spPr bwMode="auto">
            <a:xfrm>
              <a:off x="5830888" y="1930400"/>
              <a:ext cx="58737" cy="42863"/>
            </a:xfrm>
            <a:custGeom>
              <a:avLst/>
              <a:gdLst>
                <a:gd name="T0" fmla="*/ 159 w 162"/>
                <a:gd name="T1" fmla="*/ 47 h 119"/>
                <a:gd name="T2" fmla="*/ 161 w 162"/>
                <a:gd name="T3" fmla="*/ 69 h 119"/>
                <a:gd name="T4" fmla="*/ 0 w 162"/>
                <a:gd name="T5" fmla="*/ 113 h 119"/>
                <a:gd name="T6" fmla="*/ 115 w 162"/>
                <a:gd name="T7" fmla="*/ 0 h 119"/>
                <a:gd name="T8" fmla="*/ 159 w 162"/>
                <a:gd name="T9" fmla="*/ 47 h 119"/>
              </a:gdLst>
              <a:ahLst/>
              <a:cxnLst>
                <a:cxn ang="0">
                  <a:pos x="T0" y="T1"/>
                </a:cxn>
                <a:cxn ang="0">
                  <a:pos x="T2" y="T3"/>
                </a:cxn>
                <a:cxn ang="0">
                  <a:pos x="T4" y="T5"/>
                </a:cxn>
                <a:cxn ang="0">
                  <a:pos x="T6" y="T7"/>
                </a:cxn>
                <a:cxn ang="0">
                  <a:pos x="T8" y="T9"/>
                </a:cxn>
              </a:cxnLst>
              <a:rect l="0" t="0" r="r" b="b"/>
              <a:pathLst>
                <a:path w="162" h="119">
                  <a:moveTo>
                    <a:pt x="159" y="47"/>
                  </a:moveTo>
                  <a:cubicBezTo>
                    <a:pt x="159" y="55"/>
                    <a:pt x="161" y="63"/>
                    <a:pt x="161" y="69"/>
                  </a:cubicBezTo>
                  <a:cubicBezTo>
                    <a:pt x="110" y="93"/>
                    <a:pt x="58" y="118"/>
                    <a:pt x="0" y="113"/>
                  </a:cubicBezTo>
                  <a:cubicBezTo>
                    <a:pt x="34" y="72"/>
                    <a:pt x="52" y="14"/>
                    <a:pt x="115" y="0"/>
                  </a:cubicBezTo>
                  <a:cubicBezTo>
                    <a:pt x="129" y="17"/>
                    <a:pt x="144" y="32"/>
                    <a:pt x="159" y="47"/>
                  </a:cubicBezTo>
                </a:path>
              </a:pathLst>
            </a:custGeom>
            <a:solidFill>
              <a:srgbClr val="AFAFA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45" name="Forme libre 2744"/>
            <p:cNvSpPr>
              <a:spLocks noChangeArrowheads="1"/>
            </p:cNvSpPr>
            <p:nvPr userDrawn="1"/>
          </p:nvSpPr>
          <p:spPr bwMode="auto">
            <a:xfrm>
              <a:off x="5578475" y="2170113"/>
              <a:ext cx="430213" cy="466725"/>
            </a:xfrm>
            <a:custGeom>
              <a:avLst/>
              <a:gdLst>
                <a:gd name="T0" fmla="*/ 791 w 1197"/>
                <a:gd name="T1" fmla="*/ 531 h 1297"/>
                <a:gd name="T2" fmla="*/ 837 w 1197"/>
                <a:gd name="T3" fmla="*/ 715 h 1297"/>
                <a:gd name="T4" fmla="*/ 840 w 1197"/>
                <a:gd name="T5" fmla="*/ 757 h 1297"/>
                <a:gd name="T6" fmla="*/ 848 w 1197"/>
                <a:gd name="T7" fmla="*/ 776 h 1297"/>
                <a:gd name="T8" fmla="*/ 846 w 1197"/>
                <a:gd name="T9" fmla="*/ 786 h 1297"/>
                <a:gd name="T10" fmla="*/ 796 w 1197"/>
                <a:gd name="T11" fmla="*/ 896 h 1297"/>
                <a:gd name="T12" fmla="*/ 796 w 1197"/>
                <a:gd name="T13" fmla="*/ 896 h 1297"/>
                <a:gd name="T14" fmla="*/ 813 w 1197"/>
                <a:gd name="T15" fmla="*/ 1167 h 1297"/>
                <a:gd name="T16" fmla="*/ 655 w 1197"/>
                <a:gd name="T17" fmla="*/ 1248 h 1297"/>
                <a:gd name="T18" fmla="*/ 356 w 1197"/>
                <a:gd name="T19" fmla="*/ 1278 h 1297"/>
                <a:gd name="T20" fmla="*/ 231 w 1197"/>
                <a:gd name="T21" fmla="*/ 1200 h 1297"/>
                <a:gd name="T22" fmla="*/ 75 w 1197"/>
                <a:gd name="T23" fmla="*/ 1083 h 1297"/>
                <a:gd name="T24" fmla="*/ 46 w 1197"/>
                <a:gd name="T25" fmla="*/ 974 h 1297"/>
                <a:gd name="T26" fmla="*/ 20 w 1197"/>
                <a:gd name="T27" fmla="*/ 617 h 1297"/>
                <a:gd name="T28" fmla="*/ 9 w 1197"/>
                <a:gd name="T29" fmla="*/ 530 h 1297"/>
                <a:gd name="T30" fmla="*/ 31 w 1197"/>
                <a:gd name="T31" fmla="*/ 505 h 1297"/>
                <a:gd name="T32" fmla="*/ 116 w 1197"/>
                <a:gd name="T33" fmla="*/ 501 h 1297"/>
                <a:gd name="T34" fmla="*/ 303 w 1197"/>
                <a:gd name="T35" fmla="*/ 463 h 1297"/>
                <a:gd name="T36" fmla="*/ 466 w 1197"/>
                <a:gd name="T37" fmla="*/ 256 h 1297"/>
                <a:gd name="T38" fmla="*/ 481 w 1197"/>
                <a:gd name="T39" fmla="*/ 244 h 1297"/>
                <a:gd name="T40" fmla="*/ 469 w 1197"/>
                <a:gd name="T41" fmla="*/ 243 h 1297"/>
                <a:gd name="T42" fmla="*/ 440 w 1197"/>
                <a:gd name="T43" fmla="*/ 244 h 1297"/>
                <a:gd name="T44" fmla="*/ 316 w 1197"/>
                <a:gd name="T45" fmla="*/ 264 h 1297"/>
                <a:gd name="T46" fmla="*/ 243 w 1197"/>
                <a:gd name="T47" fmla="*/ 208 h 1297"/>
                <a:gd name="T48" fmla="*/ 594 w 1197"/>
                <a:gd name="T49" fmla="*/ 110 h 1297"/>
                <a:gd name="T50" fmla="*/ 723 w 1197"/>
                <a:gd name="T51" fmla="*/ 44 h 1297"/>
                <a:gd name="T52" fmla="*/ 854 w 1197"/>
                <a:gd name="T53" fmla="*/ 21 h 1297"/>
                <a:gd name="T54" fmla="*/ 1036 w 1197"/>
                <a:gd name="T55" fmla="*/ 130 h 1297"/>
                <a:gd name="T56" fmla="*/ 1136 w 1197"/>
                <a:gd name="T57" fmla="*/ 185 h 1297"/>
                <a:gd name="T58" fmla="*/ 1159 w 1197"/>
                <a:gd name="T59" fmla="*/ 208 h 1297"/>
                <a:gd name="T60" fmla="*/ 1185 w 1197"/>
                <a:gd name="T61" fmla="*/ 261 h 1297"/>
                <a:gd name="T62" fmla="*/ 991 w 1197"/>
                <a:gd name="T63" fmla="*/ 256 h 1297"/>
                <a:gd name="T64" fmla="*/ 962 w 1197"/>
                <a:gd name="T65" fmla="*/ 263 h 1297"/>
                <a:gd name="T66" fmla="*/ 906 w 1197"/>
                <a:gd name="T67" fmla="*/ 276 h 1297"/>
                <a:gd name="T68" fmla="*/ 880 w 1197"/>
                <a:gd name="T69" fmla="*/ 285 h 1297"/>
                <a:gd name="T70" fmla="*/ 816 w 1197"/>
                <a:gd name="T71" fmla="*/ 289 h 1297"/>
                <a:gd name="T72" fmla="*/ 804 w 1197"/>
                <a:gd name="T73" fmla="*/ 305 h 1297"/>
                <a:gd name="T74" fmla="*/ 800 w 1197"/>
                <a:gd name="T75" fmla="*/ 327 h 1297"/>
                <a:gd name="T76" fmla="*/ 804 w 1197"/>
                <a:gd name="T77" fmla="*/ 350 h 1297"/>
                <a:gd name="T78" fmla="*/ 799 w 1197"/>
                <a:gd name="T79" fmla="*/ 374 h 1297"/>
                <a:gd name="T80" fmla="*/ 791 w 1197"/>
                <a:gd name="T81" fmla="*/ 398 h 1297"/>
                <a:gd name="T82" fmla="*/ 781 w 1197"/>
                <a:gd name="T83" fmla="*/ 464 h 1297"/>
                <a:gd name="T84" fmla="*/ 791 w 1197"/>
                <a:gd name="T85" fmla="*/ 531 h 1297"/>
                <a:gd name="T86" fmla="*/ 723 w 1197"/>
                <a:gd name="T87" fmla="*/ 866 h 1297"/>
                <a:gd name="T88" fmla="*/ 626 w 1197"/>
                <a:gd name="T89" fmla="*/ 789 h 1297"/>
                <a:gd name="T90" fmla="*/ 391 w 1197"/>
                <a:gd name="T91" fmla="*/ 895 h 1297"/>
                <a:gd name="T92" fmla="*/ 431 w 1197"/>
                <a:gd name="T93" fmla="*/ 996 h 1297"/>
                <a:gd name="T94" fmla="*/ 660 w 1197"/>
                <a:gd name="T95" fmla="*/ 944 h 1297"/>
                <a:gd name="T96" fmla="*/ 768 w 1197"/>
                <a:gd name="T97" fmla="*/ 887 h 1297"/>
                <a:gd name="T98" fmla="*/ 723 w 1197"/>
                <a:gd name="T99" fmla="*/ 866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97" h="1297">
                  <a:moveTo>
                    <a:pt x="791" y="531"/>
                  </a:moveTo>
                  <a:cubicBezTo>
                    <a:pt x="796" y="595"/>
                    <a:pt x="807" y="658"/>
                    <a:pt x="837" y="715"/>
                  </a:cubicBezTo>
                  <a:cubicBezTo>
                    <a:pt x="839" y="728"/>
                    <a:pt x="839" y="744"/>
                    <a:pt x="840" y="757"/>
                  </a:cubicBezTo>
                  <a:cubicBezTo>
                    <a:pt x="845" y="763"/>
                    <a:pt x="848" y="770"/>
                    <a:pt x="848" y="776"/>
                  </a:cubicBezTo>
                  <a:cubicBezTo>
                    <a:pt x="848" y="783"/>
                    <a:pt x="848" y="786"/>
                    <a:pt x="846" y="786"/>
                  </a:cubicBezTo>
                  <a:cubicBezTo>
                    <a:pt x="816" y="817"/>
                    <a:pt x="875" y="889"/>
                    <a:pt x="796" y="896"/>
                  </a:cubicBezTo>
                  <a:lnTo>
                    <a:pt x="796" y="896"/>
                  </a:lnTo>
                  <a:cubicBezTo>
                    <a:pt x="898" y="979"/>
                    <a:pt x="826" y="1078"/>
                    <a:pt x="813" y="1167"/>
                  </a:cubicBezTo>
                  <a:cubicBezTo>
                    <a:pt x="800" y="1251"/>
                    <a:pt x="717" y="1237"/>
                    <a:pt x="655" y="1248"/>
                  </a:cubicBezTo>
                  <a:cubicBezTo>
                    <a:pt x="556" y="1266"/>
                    <a:pt x="455" y="1246"/>
                    <a:pt x="356" y="1278"/>
                  </a:cubicBezTo>
                  <a:cubicBezTo>
                    <a:pt x="298" y="1296"/>
                    <a:pt x="260" y="1244"/>
                    <a:pt x="231" y="1200"/>
                  </a:cubicBezTo>
                  <a:cubicBezTo>
                    <a:pt x="194" y="1141"/>
                    <a:pt x="158" y="1083"/>
                    <a:pt x="75" y="1083"/>
                  </a:cubicBezTo>
                  <a:cubicBezTo>
                    <a:pt x="29" y="1057"/>
                    <a:pt x="29" y="1018"/>
                    <a:pt x="46" y="974"/>
                  </a:cubicBezTo>
                  <a:cubicBezTo>
                    <a:pt x="97" y="850"/>
                    <a:pt x="98" y="731"/>
                    <a:pt x="20" y="617"/>
                  </a:cubicBezTo>
                  <a:cubicBezTo>
                    <a:pt x="2" y="589"/>
                    <a:pt x="0" y="560"/>
                    <a:pt x="9" y="530"/>
                  </a:cubicBezTo>
                  <a:cubicBezTo>
                    <a:pt x="14" y="519"/>
                    <a:pt x="22" y="511"/>
                    <a:pt x="31" y="505"/>
                  </a:cubicBezTo>
                  <a:cubicBezTo>
                    <a:pt x="58" y="490"/>
                    <a:pt x="89" y="484"/>
                    <a:pt x="116" y="501"/>
                  </a:cubicBezTo>
                  <a:cubicBezTo>
                    <a:pt x="193" y="548"/>
                    <a:pt x="239" y="499"/>
                    <a:pt x="303" y="463"/>
                  </a:cubicBezTo>
                  <a:cubicBezTo>
                    <a:pt x="391" y="412"/>
                    <a:pt x="376" y="295"/>
                    <a:pt x="466" y="256"/>
                  </a:cubicBezTo>
                  <a:cubicBezTo>
                    <a:pt x="474" y="253"/>
                    <a:pt x="480" y="250"/>
                    <a:pt x="481" y="244"/>
                  </a:cubicBezTo>
                  <a:cubicBezTo>
                    <a:pt x="478" y="244"/>
                    <a:pt x="474" y="243"/>
                    <a:pt x="469" y="243"/>
                  </a:cubicBezTo>
                  <a:cubicBezTo>
                    <a:pt x="458" y="243"/>
                    <a:pt x="449" y="244"/>
                    <a:pt x="440" y="244"/>
                  </a:cubicBezTo>
                  <a:cubicBezTo>
                    <a:pt x="397" y="250"/>
                    <a:pt x="358" y="264"/>
                    <a:pt x="316" y="264"/>
                  </a:cubicBezTo>
                  <a:cubicBezTo>
                    <a:pt x="278" y="264"/>
                    <a:pt x="237" y="266"/>
                    <a:pt x="243" y="208"/>
                  </a:cubicBezTo>
                  <a:cubicBezTo>
                    <a:pt x="350" y="139"/>
                    <a:pt x="468" y="102"/>
                    <a:pt x="594" y="110"/>
                  </a:cubicBezTo>
                  <a:cubicBezTo>
                    <a:pt x="655" y="114"/>
                    <a:pt x="697" y="99"/>
                    <a:pt x="723" y="44"/>
                  </a:cubicBezTo>
                  <a:cubicBezTo>
                    <a:pt x="765" y="26"/>
                    <a:pt x="805" y="0"/>
                    <a:pt x="854" y="21"/>
                  </a:cubicBezTo>
                  <a:cubicBezTo>
                    <a:pt x="923" y="41"/>
                    <a:pt x="1013" y="23"/>
                    <a:pt x="1036" y="130"/>
                  </a:cubicBezTo>
                  <a:cubicBezTo>
                    <a:pt x="1042" y="154"/>
                    <a:pt x="1100" y="171"/>
                    <a:pt x="1136" y="185"/>
                  </a:cubicBezTo>
                  <a:lnTo>
                    <a:pt x="1159" y="208"/>
                  </a:lnTo>
                  <a:cubicBezTo>
                    <a:pt x="1178" y="221"/>
                    <a:pt x="1196" y="234"/>
                    <a:pt x="1185" y="261"/>
                  </a:cubicBezTo>
                  <a:cubicBezTo>
                    <a:pt x="1120" y="322"/>
                    <a:pt x="1057" y="240"/>
                    <a:pt x="991" y="256"/>
                  </a:cubicBezTo>
                  <a:cubicBezTo>
                    <a:pt x="982" y="258"/>
                    <a:pt x="972" y="259"/>
                    <a:pt x="962" y="263"/>
                  </a:cubicBezTo>
                  <a:cubicBezTo>
                    <a:pt x="944" y="267"/>
                    <a:pt x="926" y="270"/>
                    <a:pt x="906" y="276"/>
                  </a:cubicBezTo>
                  <a:cubicBezTo>
                    <a:pt x="897" y="279"/>
                    <a:pt x="888" y="282"/>
                    <a:pt x="880" y="285"/>
                  </a:cubicBezTo>
                  <a:cubicBezTo>
                    <a:pt x="859" y="290"/>
                    <a:pt x="837" y="285"/>
                    <a:pt x="816" y="289"/>
                  </a:cubicBezTo>
                  <a:cubicBezTo>
                    <a:pt x="810" y="293"/>
                    <a:pt x="805" y="298"/>
                    <a:pt x="804" y="305"/>
                  </a:cubicBezTo>
                  <a:cubicBezTo>
                    <a:pt x="802" y="313"/>
                    <a:pt x="800" y="319"/>
                    <a:pt x="800" y="327"/>
                  </a:cubicBezTo>
                  <a:cubicBezTo>
                    <a:pt x="802" y="334"/>
                    <a:pt x="804" y="342"/>
                    <a:pt x="804" y="350"/>
                  </a:cubicBezTo>
                  <a:cubicBezTo>
                    <a:pt x="804" y="359"/>
                    <a:pt x="802" y="366"/>
                    <a:pt x="799" y="374"/>
                  </a:cubicBezTo>
                  <a:cubicBezTo>
                    <a:pt x="796" y="382"/>
                    <a:pt x="793" y="391"/>
                    <a:pt x="791" y="398"/>
                  </a:cubicBezTo>
                  <a:cubicBezTo>
                    <a:pt x="787" y="420"/>
                    <a:pt x="784" y="443"/>
                    <a:pt x="781" y="464"/>
                  </a:cubicBezTo>
                  <a:cubicBezTo>
                    <a:pt x="782" y="487"/>
                    <a:pt x="776" y="510"/>
                    <a:pt x="791" y="531"/>
                  </a:cubicBezTo>
                  <a:close/>
                  <a:moveTo>
                    <a:pt x="723" y="866"/>
                  </a:moveTo>
                  <a:cubicBezTo>
                    <a:pt x="694" y="837"/>
                    <a:pt x="692" y="770"/>
                    <a:pt x="626" y="789"/>
                  </a:cubicBezTo>
                  <a:cubicBezTo>
                    <a:pt x="544" y="815"/>
                    <a:pt x="452" y="825"/>
                    <a:pt x="391" y="895"/>
                  </a:cubicBezTo>
                  <a:cubicBezTo>
                    <a:pt x="348" y="945"/>
                    <a:pt x="379" y="983"/>
                    <a:pt x="431" y="996"/>
                  </a:cubicBezTo>
                  <a:cubicBezTo>
                    <a:pt x="513" y="1017"/>
                    <a:pt x="597" y="1020"/>
                    <a:pt x="660" y="944"/>
                  </a:cubicBezTo>
                  <a:cubicBezTo>
                    <a:pt x="691" y="906"/>
                    <a:pt x="723" y="878"/>
                    <a:pt x="768" y="887"/>
                  </a:cubicBezTo>
                  <a:cubicBezTo>
                    <a:pt x="752" y="882"/>
                    <a:pt x="735" y="878"/>
                    <a:pt x="723" y="866"/>
                  </a:cubicBezTo>
                  <a:close/>
                </a:path>
              </a:pathLst>
            </a:custGeom>
            <a:solidFill>
              <a:srgbClr val="C6C6C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46" name="Forme libre 2745"/>
            <p:cNvSpPr>
              <a:spLocks noChangeArrowheads="1"/>
            </p:cNvSpPr>
            <p:nvPr userDrawn="1"/>
          </p:nvSpPr>
          <p:spPr bwMode="auto">
            <a:xfrm>
              <a:off x="5561013" y="2212975"/>
              <a:ext cx="250825" cy="182563"/>
            </a:xfrm>
            <a:custGeom>
              <a:avLst/>
              <a:gdLst>
                <a:gd name="T0" fmla="*/ 496 w 697"/>
                <a:gd name="T1" fmla="*/ 44 h 505"/>
                <a:gd name="T2" fmla="*/ 675 w 697"/>
                <a:gd name="T3" fmla="*/ 89 h 505"/>
                <a:gd name="T4" fmla="*/ 680 w 697"/>
                <a:gd name="T5" fmla="*/ 150 h 505"/>
                <a:gd name="T6" fmla="*/ 621 w 697"/>
                <a:gd name="T7" fmla="*/ 192 h 505"/>
                <a:gd name="T8" fmla="*/ 481 w 697"/>
                <a:gd name="T9" fmla="*/ 228 h 505"/>
                <a:gd name="T10" fmla="*/ 596 w 697"/>
                <a:gd name="T11" fmla="*/ 238 h 505"/>
                <a:gd name="T12" fmla="*/ 486 w 697"/>
                <a:gd name="T13" fmla="*/ 289 h 505"/>
                <a:gd name="T14" fmla="*/ 446 w 697"/>
                <a:gd name="T15" fmla="*/ 325 h 505"/>
                <a:gd name="T16" fmla="*/ 247 w 697"/>
                <a:gd name="T17" fmla="*/ 504 h 505"/>
                <a:gd name="T18" fmla="*/ 85 w 697"/>
                <a:gd name="T19" fmla="*/ 409 h 505"/>
                <a:gd name="T20" fmla="*/ 67 w 697"/>
                <a:gd name="T21" fmla="*/ 281 h 505"/>
                <a:gd name="T22" fmla="*/ 160 w 697"/>
                <a:gd name="T23" fmla="*/ 160 h 505"/>
                <a:gd name="T24" fmla="*/ 246 w 697"/>
                <a:gd name="T25" fmla="*/ 90 h 505"/>
                <a:gd name="T26" fmla="*/ 290 w 697"/>
                <a:gd name="T27" fmla="*/ 89 h 505"/>
                <a:gd name="T28" fmla="*/ 496 w 697"/>
                <a:gd name="T29" fmla="*/ 4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7" h="505">
                  <a:moveTo>
                    <a:pt x="496" y="44"/>
                  </a:moveTo>
                  <a:cubicBezTo>
                    <a:pt x="570" y="0"/>
                    <a:pt x="612" y="81"/>
                    <a:pt x="675" y="89"/>
                  </a:cubicBezTo>
                  <a:cubicBezTo>
                    <a:pt x="696" y="92"/>
                    <a:pt x="686" y="128"/>
                    <a:pt x="680" y="150"/>
                  </a:cubicBezTo>
                  <a:cubicBezTo>
                    <a:pt x="672" y="179"/>
                    <a:pt x="654" y="197"/>
                    <a:pt x="621" y="192"/>
                  </a:cubicBezTo>
                  <a:cubicBezTo>
                    <a:pt x="573" y="186"/>
                    <a:pt x="522" y="177"/>
                    <a:pt x="481" y="228"/>
                  </a:cubicBezTo>
                  <a:cubicBezTo>
                    <a:pt x="516" y="269"/>
                    <a:pt x="560" y="228"/>
                    <a:pt x="596" y="238"/>
                  </a:cubicBezTo>
                  <a:cubicBezTo>
                    <a:pt x="568" y="279"/>
                    <a:pt x="568" y="281"/>
                    <a:pt x="486" y="289"/>
                  </a:cubicBezTo>
                  <a:cubicBezTo>
                    <a:pt x="463" y="292"/>
                    <a:pt x="458" y="313"/>
                    <a:pt x="446" y="325"/>
                  </a:cubicBezTo>
                  <a:cubicBezTo>
                    <a:pt x="385" y="388"/>
                    <a:pt x="345" y="476"/>
                    <a:pt x="247" y="504"/>
                  </a:cubicBezTo>
                  <a:cubicBezTo>
                    <a:pt x="206" y="452"/>
                    <a:pt x="148" y="426"/>
                    <a:pt x="85" y="409"/>
                  </a:cubicBezTo>
                  <a:cubicBezTo>
                    <a:pt x="8" y="359"/>
                    <a:pt x="0" y="324"/>
                    <a:pt x="67" y="281"/>
                  </a:cubicBezTo>
                  <a:cubicBezTo>
                    <a:pt x="116" y="249"/>
                    <a:pt x="137" y="206"/>
                    <a:pt x="160" y="160"/>
                  </a:cubicBezTo>
                  <a:cubicBezTo>
                    <a:pt x="185" y="131"/>
                    <a:pt x="220" y="116"/>
                    <a:pt x="246" y="90"/>
                  </a:cubicBezTo>
                  <a:cubicBezTo>
                    <a:pt x="261" y="90"/>
                    <a:pt x="275" y="89"/>
                    <a:pt x="290" y="89"/>
                  </a:cubicBezTo>
                  <a:cubicBezTo>
                    <a:pt x="366" y="113"/>
                    <a:pt x="431" y="73"/>
                    <a:pt x="496" y="44"/>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47" name="Forme libre 2746"/>
            <p:cNvSpPr>
              <a:spLocks noChangeArrowheads="1"/>
            </p:cNvSpPr>
            <p:nvPr userDrawn="1"/>
          </p:nvSpPr>
          <p:spPr bwMode="auto">
            <a:xfrm>
              <a:off x="5435600" y="1954213"/>
              <a:ext cx="147638" cy="146050"/>
            </a:xfrm>
            <a:custGeom>
              <a:avLst/>
              <a:gdLst>
                <a:gd name="T0" fmla="*/ 67 w 412"/>
                <a:gd name="T1" fmla="*/ 304 h 404"/>
                <a:gd name="T2" fmla="*/ 9 w 412"/>
                <a:gd name="T3" fmla="*/ 249 h 404"/>
                <a:gd name="T4" fmla="*/ 10 w 412"/>
                <a:gd name="T5" fmla="*/ 58 h 404"/>
                <a:gd name="T6" fmla="*/ 61 w 412"/>
                <a:gd name="T7" fmla="*/ 0 h 404"/>
                <a:gd name="T8" fmla="*/ 252 w 412"/>
                <a:gd name="T9" fmla="*/ 3 h 404"/>
                <a:gd name="T10" fmla="*/ 250 w 412"/>
                <a:gd name="T11" fmla="*/ 158 h 404"/>
                <a:gd name="T12" fmla="*/ 317 w 412"/>
                <a:gd name="T13" fmla="*/ 231 h 404"/>
                <a:gd name="T14" fmla="*/ 411 w 412"/>
                <a:gd name="T15" fmla="*/ 278 h 404"/>
                <a:gd name="T16" fmla="*/ 411 w 412"/>
                <a:gd name="T17" fmla="*/ 322 h 404"/>
                <a:gd name="T18" fmla="*/ 359 w 412"/>
                <a:gd name="T19" fmla="*/ 377 h 404"/>
                <a:gd name="T20" fmla="*/ 207 w 412"/>
                <a:gd name="T21" fmla="*/ 396 h 404"/>
                <a:gd name="T22" fmla="*/ 67 w 412"/>
                <a:gd name="T23" fmla="*/ 3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04">
                  <a:moveTo>
                    <a:pt x="67" y="304"/>
                  </a:moveTo>
                  <a:cubicBezTo>
                    <a:pt x="41" y="293"/>
                    <a:pt x="0" y="293"/>
                    <a:pt x="9" y="249"/>
                  </a:cubicBezTo>
                  <a:cubicBezTo>
                    <a:pt x="23" y="185"/>
                    <a:pt x="18" y="122"/>
                    <a:pt x="10" y="58"/>
                  </a:cubicBezTo>
                  <a:cubicBezTo>
                    <a:pt x="6" y="22"/>
                    <a:pt x="21" y="0"/>
                    <a:pt x="61" y="0"/>
                  </a:cubicBezTo>
                  <a:cubicBezTo>
                    <a:pt x="125" y="2"/>
                    <a:pt x="188" y="3"/>
                    <a:pt x="252" y="3"/>
                  </a:cubicBezTo>
                  <a:cubicBezTo>
                    <a:pt x="278" y="54"/>
                    <a:pt x="236" y="104"/>
                    <a:pt x="250" y="158"/>
                  </a:cubicBezTo>
                  <a:cubicBezTo>
                    <a:pt x="261" y="199"/>
                    <a:pt x="268" y="229"/>
                    <a:pt x="317" y="231"/>
                  </a:cubicBezTo>
                  <a:cubicBezTo>
                    <a:pt x="362" y="222"/>
                    <a:pt x="392" y="237"/>
                    <a:pt x="411" y="278"/>
                  </a:cubicBezTo>
                  <a:cubicBezTo>
                    <a:pt x="411" y="293"/>
                    <a:pt x="411" y="307"/>
                    <a:pt x="411" y="322"/>
                  </a:cubicBezTo>
                  <a:cubicBezTo>
                    <a:pt x="394" y="341"/>
                    <a:pt x="383" y="367"/>
                    <a:pt x="359" y="377"/>
                  </a:cubicBezTo>
                  <a:cubicBezTo>
                    <a:pt x="310" y="399"/>
                    <a:pt x="259" y="403"/>
                    <a:pt x="207" y="396"/>
                  </a:cubicBezTo>
                  <a:cubicBezTo>
                    <a:pt x="149" y="382"/>
                    <a:pt x="108" y="344"/>
                    <a:pt x="67" y="304"/>
                  </a:cubicBezTo>
                </a:path>
              </a:pathLst>
            </a:custGeom>
            <a:solidFill>
              <a:srgbClr val="BBBBB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48" name="Forme libre 2747"/>
            <p:cNvSpPr>
              <a:spLocks noChangeArrowheads="1"/>
            </p:cNvSpPr>
            <p:nvPr userDrawn="1"/>
          </p:nvSpPr>
          <p:spPr bwMode="auto">
            <a:xfrm>
              <a:off x="5654675" y="1960563"/>
              <a:ext cx="149225" cy="155575"/>
            </a:xfrm>
            <a:custGeom>
              <a:avLst/>
              <a:gdLst>
                <a:gd name="T0" fmla="*/ 7 w 413"/>
                <a:gd name="T1" fmla="*/ 125 h 430"/>
                <a:gd name="T2" fmla="*/ 48 w 413"/>
                <a:gd name="T3" fmla="*/ 0 h 430"/>
                <a:gd name="T4" fmla="*/ 203 w 413"/>
                <a:gd name="T5" fmla="*/ 208 h 430"/>
                <a:gd name="T6" fmla="*/ 328 w 413"/>
                <a:gd name="T7" fmla="*/ 217 h 430"/>
                <a:gd name="T8" fmla="*/ 412 w 413"/>
                <a:gd name="T9" fmla="*/ 316 h 430"/>
                <a:gd name="T10" fmla="*/ 282 w 413"/>
                <a:gd name="T11" fmla="*/ 377 h 430"/>
                <a:gd name="T12" fmla="*/ 282 w 413"/>
                <a:gd name="T13" fmla="*/ 377 h 430"/>
                <a:gd name="T14" fmla="*/ 139 w 413"/>
                <a:gd name="T15" fmla="*/ 377 h 430"/>
                <a:gd name="T16" fmla="*/ 106 w 413"/>
                <a:gd name="T17" fmla="*/ 267 h 430"/>
                <a:gd name="T18" fmla="*/ 7 w 413"/>
                <a:gd name="T19" fmla="*/ 12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3" h="430">
                  <a:moveTo>
                    <a:pt x="7" y="125"/>
                  </a:moveTo>
                  <a:cubicBezTo>
                    <a:pt x="10" y="86"/>
                    <a:pt x="0" y="41"/>
                    <a:pt x="48" y="0"/>
                  </a:cubicBezTo>
                  <a:cubicBezTo>
                    <a:pt x="68" y="99"/>
                    <a:pt x="172" y="118"/>
                    <a:pt x="203" y="208"/>
                  </a:cubicBezTo>
                  <a:cubicBezTo>
                    <a:pt x="215" y="241"/>
                    <a:pt x="284" y="234"/>
                    <a:pt x="328" y="217"/>
                  </a:cubicBezTo>
                  <a:cubicBezTo>
                    <a:pt x="371" y="235"/>
                    <a:pt x="401" y="264"/>
                    <a:pt x="412" y="316"/>
                  </a:cubicBezTo>
                  <a:cubicBezTo>
                    <a:pt x="368" y="338"/>
                    <a:pt x="325" y="357"/>
                    <a:pt x="282" y="377"/>
                  </a:cubicBezTo>
                  <a:lnTo>
                    <a:pt x="282" y="377"/>
                  </a:lnTo>
                  <a:cubicBezTo>
                    <a:pt x="235" y="429"/>
                    <a:pt x="180" y="397"/>
                    <a:pt x="139" y="377"/>
                  </a:cubicBezTo>
                  <a:cubicBezTo>
                    <a:pt x="102" y="360"/>
                    <a:pt x="97" y="313"/>
                    <a:pt x="106" y="267"/>
                  </a:cubicBezTo>
                  <a:cubicBezTo>
                    <a:pt x="120" y="202"/>
                    <a:pt x="79" y="150"/>
                    <a:pt x="7" y="125"/>
                  </a:cubicBezTo>
                </a:path>
              </a:pathLst>
            </a:custGeom>
            <a:solidFill>
              <a:srgbClr val="E9E9E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49" name="Forme libre 2748"/>
            <p:cNvSpPr>
              <a:spLocks noChangeArrowheads="1"/>
            </p:cNvSpPr>
            <p:nvPr userDrawn="1"/>
          </p:nvSpPr>
          <p:spPr bwMode="auto">
            <a:xfrm>
              <a:off x="5857875" y="2128838"/>
              <a:ext cx="195263" cy="112712"/>
            </a:xfrm>
            <a:custGeom>
              <a:avLst/>
              <a:gdLst>
                <a:gd name="T0" fmla="*/ 361 w 543"/>
                <a:gd name="T1" fmla="*/ 297 h 313"/>
                <a:gd name="T2" fmla="*/ 209 w 543"/>
                <a:gd name="T3" fmla="*/ 271 h 313"/>
                <a:gd name="T4" fmla="*/ 174 w 543"/>
                <a:gd name="T5" fmla="*/ 245 h 313"/>
                <a:gd name="T6" fmla="*/ 64 w 543"/>
                <a:gd name="T7" fmla="*/ 159 h 313"/>
                <a:gd name="T8" fmla="*/ 18 w 543"/>
                <a:gd name="T9" fmla="*/ 91 h 313"/>
                <a:gd name="T10" fmla="*/ 103 w 543"/>
                <a:gd name="T11" fmla="*/ 112 h 313"/>
                <a:gd name="T12" fmla="*/ 261 w 543"/>
                <a:gd name="T13" fmla="*/ 51 h 313"/>
                <a:gd name="T14" fmla="*/ 316 w 543"/>
                <a:gd name="T15" fmla="*/ 0 h 313"/>
                <a:gd name="T16" fmla="*/ 360 w 543"/>
                <a:gd name="T17" fmla="*/ 16 h 313"/>
                <a:gd name="T18" fmla="*/ 523 w 543"/>
                <a:gd name="T19" fmla="*/ 159 h 313"/>
                <a:gd name="T20" fmla="*/ 542 w 543"/>
                <a:gd name="T21" fmla="*/ 208 h 313"/>
                <a:gd name="T22" fmla="*/ 441 w 543"/>
                <a:gd name="T23" fmla="*/ 208 h 313"/>
                <a:gd name="T24" fmla="*/ 383 w 543"/>
                <a:gd name="T25" fmla="*/ 231 h 313"/>
                <a:gd name="T26" fmla="*/ 383 w 543"/>
                <a:gd name="T27" fmla="*/ 231 h 313"/>
                <a:gd name="T28" fmla="*/ 291 w 543"/>
                <a:gd name="T29" fmla="*/ 208 h 313"/>
                <a:gd name="T30" fmla="*/ 291 w 543"/>
                <a:gd name="T31" fmla="*/ 208 h 313"/>
                <a:gd name="T32" fmla="*/ 361 w 543"/>
                <a:gd name="T33" fmla="*/ 29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3" h="313">
                  <a:moveTo>
                    <a:pt x="361" y="297"/>
                  </a:moveTo>
                  <a:cubicBezTo>
                    <a:pt x="306" y="312"/>
                    <a:pt x="256" y="298"/>
                    <a:pt x="209" y="271"/>
                  </a:cubicBezTo>
                  <a:cubicBezTo>
                    <a:pt x="195" y="263"/>
                    <a:pt x="172" y="249"/>
                    <a:pt x="174" y="245"/>
                  </a:cubicBezTo>
                  <a:cubicBezTo>
                    <a:pt x="218" y="110"/>
                    <a:pt x="90" y="200"/>
                    <a:pt x="64" y="159"/>
                  </a:cubicBezTo>
                  <a:cubicBezTo>
                    <a:pt x="38" y="144"/>
                    <a:pt x="0" y="136"/>
                    <a:pt x="18" y="91"/>
                  </a:cubicBezTo>
                  <a:cubicBezTo>
                    <a:pt x="47" y="98"/>
                    <a:pt x="76" y="104"/>
                    <a:pt x="103" y="112"/>
                  </a:cubicBezTo>
                  <a:cubicBezTo>
                    <a:pt x="160" y="127"/>
                    <a:pt x="230" y="103"/>
                    <a:pt x="261" y="51"/>
                  </a:cubicBezTo>
                  <a:cubicBezTo>
                    <a:pt x="274" y="28"/>
                    <a:pt x="288" y="7"/>
                    <a:pt x="316" y="0"/>
                  </a:cubicBezTo>
                  <a:cubicBezTo>
                    <a:pt x="332" y="2"/>
                    <a:pt x="348" y="7"/>
                    <a:pt x="360" y="16"/>
                  </a:cubicBezTo>
                  <a:cubicBezTo>
                    <a:pt x="421" y="57"/>
                    <a:pt x="493" y="84"/>
                    <a:pt x="523" y="159"/>
                  </a:cubicBezTo>
                  <a:cubicBezTo>
                    <a:pt x="529" y="176"/>
                    <a:pt x="536" y="191"/>
                    <a:pt x="542" y="208"/>
                  </a:cubicBezTo>
                  <a:cubicBezTo>
                    <a:pt x="508" y="208"/>
                    <a:pt x="474" y="219"/>
                    <a:pt x="441" y="208"/>
                  </a:cubicBezTo>
                  <a:cubicBezTo>
                    <a:pt x="415" y="199"/>
                    <a:pt x="397" y="210"/>
                    <a:pt x="383" y="231"/>
                  </a:cubicBezTo>
                  <a:lnTo>
                    <a:pt x="383" y="231"/>
                  </a:lnTo>
                  <a:cubicBezTo>
                    <a:pt x="352" y="223"/>
                    <a:pt x="322" y="216"/>
                    <a:pt x="291" y="208"/>
                  </a:cubicBezTo>
                  <a:lnTo>
                    <a:pt x="291" y="208"/>
                  </a:lnTo>
                  <a:cubicBezTo>
                    <a:pt x="316" y="236"/>
                    <a:pt x="339" y="266"/>
                    <a:pt x="361" y="297"/>
                  </a:cubicBez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50" name="Forme libre 2749"/>
            <p:cNvSpPr>
              <a:spLocks noChangeArrowheads="1"/>
            </p:cNvSpPr>
            <p:nvPr userDrawn="1"/>
          </p:nvSpPr>
          <p:spPr bwMode="auto">
            <a:xfrm>
              <a:off x="5527675" y="1941513"/>
              <a:ext cx="88900" cy="114300"/>
            </a:xfrm>
            <a:custGeom>
              <a:avLst/>
              <a:gdLst>
                <a:gd name="T0" fmla="*/ 152 w 246"/>
                <a:gd name="T1" fmla="*/ 316 h 317"/>
                <a:gd name="T2" fmla="*/ 58 w 246"/>
                <a:gd name="T3" fmla="*/ 313 h 317"/>
                <a:gd name="T4" fmla="*/ 14 w 246"/>
                <a:gd name="T5" fmla="*/ 203 h 317"/>
                <a:gd name="T6" fmla="*/ 80 w 246"/>
                <a:gd name="T7" fmla="*/ 38 h 317"/>
                <a:gd name="T8" fmla="*/ 124 w 246"/>
                <a:gd name="T9" fmla="*/ 15 h 317"/>
                <a:gd name="T10" fmla="*/ 181 w 246"/>
                <a:gd name="T11" fmla="*/ 8 h 317"/>
                <a:gd name="T12" fmla="*/ 237 w 246"/>
                <a:gd name="T13" fmla="*/ 58 h 317"/>
                <a:gd name="T14" fmla="*/ 245 w 246"/>
                <a:gd name="T15" fmla="*/ 226 h 317"/>
                <a:gd name="T16" fmla="*/ 152 w 246"/>
                <a:gd name="T17" fmla="*/ 3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6" h="317">
                  <a:moveTo>
                    <a:pt x="152" y="316"/>
                  </a:moveTo>
                  <a:cubicBezTo>
                    <a:pt x="121" y="298"/>
                    <a:pt x="89" y="301"/>
                    <a:pt x="58" y="313"/>
                  </a:cubicBezTo>
                  <a:cubicBezTo>
                    <a:pt x="0" y="295"/>
                    <a:pt x="6" y="251"/>
                    <a:pt x="14" y="203"/>
                  </a:cubicBezTo>
                  <a:cubicBezTo>
                    <a:pt x="23" y="142"/>
                    <a:pt x="64" y="95"/>
                    <a:pt x="80" y="38"/>
                  </a:cubicBezTo>
                  <a:cubicBezTo>
                    <a:pt x="90" y="25"/>
                    <a:pt x="107" y="18"/>
                    <a:pt x="124" y="15"/>
                  </a:cubicBezTo>
                  <a:cubicBezTo>
                    <a:pt x="142" y="12"/>
                    <a:pt x="161" y="11"/>
                    <a:pt x="181" y="8"/>
                  </a:cubicBezTo>
                  <a:cubicBezTo>
                    <a:pt x="222" y="0"/>
                    <a:pt x="234" y="23"/>
                    <a:pt x="237" y="58"/>
                  </a:cubicBezTo>
                  <a:cubicBezTo>
                    <a:pt x="243" y="115"/>
                    <a:pt x="225" y="171"/>
                    <a:pt x="245" y="226"/>
                  </a:cubicBezTo>
                  <a:cubicBezTo>
                    <a:pt x="214" y="255"/>
                    <a:pt x="167" y="269"/>
                    <a:pt x="152" y="316"/>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51" name="Forme libre 2750"/>
            <p:cNvSpPr>
              <a:spLocks noChangeArrowheads="1"/>
            </p:cNvSpPr>
            <p:nvPr userDrawn="1"/>
          </p:nvSpPr>
          <p:spPr bwMode="auto">
            <a:xfrm>
              <a:off x="5519738" y="2263775"/>
              <a:ext cx="104775" cy="231775"/>
            </a:xfrm>
            <a:custGeom>
              <a:avLst/>
              <a:gdLst>
                <a:gd name="T0" fmla="*/ 292 w 293"/>
                <a:gd name="T1" fmla="*/ 15 h 645"/>
                <a:gd name="T2" fmla="*/ 278 w 293"/>
                <a:gd name="T3" fmla="*/ 93 h 645"/>
                <a:gd name="T4" fmla="*/ 238 w 293"/>
                <a:gd name="T5" fmla="*/ 157 h 645"/>
                <a:gd name="T6" fmla="*/ 200 w 293"/>
                <a:gd name="T7" fmla="*/ 267 h 645"/>
                <a:gd name="T8" fmla="*/ 198 w 293"/>
                <a:gd name="T9" fmla="*/ 268 h 645"/>
                <a:gd name="T10" fmla="*/ 153 w 293"/>
                <a:gd name="T11" fmla="*/ 375 h 645"/>
                <a:gd name="T12" fmla="*/ 102 w 293"/>
                <a:gd name="T13" fmla="*/ 610 h 645"/>
                <a:gd name="T14" fmla="*/ 4 w 293"/>
                <a:gd name="T15" fmla="*/ 531 h 645"/>
                <a:gd name="T16" fmla="*/ 53 w 293"/>
                <a:gd name="T17" fmla="*/ 114 h 645"/>
                <a:gd name="T18" fmla="*/ 72 w 293"/>
                <a:gd name="T19" fmla="*/ 84 h 645"/>
                <a:gd name="T20" fmla="*/ 221 w 293"/>
                <a:gd name="T21" fmla="*/ 82 h 645"/>
                <a:gd name="T22" fmla="*/ 223 w 293"/>
                <a:gd name="T23" fmla="*/ 61 h 645"/>
                <a:gd name="T24" fmla="*/ 246 w 293"/>
                <a:gd name="T25" fmla="*/ 38 h 645"/>
                <a:gd name="T26" fmla="*/ 246 w 293"/>
                <a:gd name="T27" fmla="*/ 38 h 645"/>
                <a:gd name="T28" fmla="*/ 292 w 293"/>
                <a:gd name="T29" fmla="*/ 15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3" h="645">
                  <a:moveTo>
                    <a:pt x="292" y="15"/>
                  </a:moveTo>
                  <a:cubicBezTo>
                    <a:pt x="287" y="41"/>
                    <a:pt x="276" y="67"/>
                    <a:pt x="278" y="93"/>
                  </a:cubicBezTo>
                  <a:cubicBezTo>
                    <a:pt x="281" y="128"/>
                    <a:pt x="279" y="149"/>
                    <a:pt x="238" y="157"/>
                  </a:cubicBezTo>
                  <a:cubicBezTo>
                    <a:pt x="165" y="169"/>
                    <a:pt x="176" y="216"/>
                    <a:pt x="200" y="267"/>
                  </a:cubicBezTo>
                  <a:lnTo>
                    <a:pt x="198" y="268"/>
                  </a:lnTo>
                  <a:cubicBezTo>
                    <a:pt x="166" y="296"/>
                    <a:pt x="159" y="336"/>
                    <a:pt x="153" y="375"/>
                  </a:cubicBezTo>
                  <a:cubicBezTo>
                    <a:pt x="151" y="458"/>
                    <a:pt x="176" y="545"/>
                    <a:pt x="102" y="610"/>
                  </a:cubicBezTo>
                  <a:cubicBezTo>
                    <a:pt x="20" y="644"/>
                    <a:pt x="9" y="592"/>
                    <a:pt x="4" y="531"/>
                  </a:cubicBezTo>
                  <a:cubicBezTo>
                    <a:pt x="0" y="390"/>
                    <a:pt x="35" y="253"/>
                    <a:pt x="53" y="114"/>
                  </a:cubicBezTo>
                  <a:cubicBezTo>
                    <a:pt x="56" y="102"/>
                    <a:pt x="63" y="93"/>
                    <a:pt x="72" y="84"/>
                  </a:cubicBezTo>
                  <a:cubicBezTo>
                    <a:pt x="121" y="59"/>
                    <a:pt x="171" y="149"/>
                    <a:pt x="221" y="82"/>
                  </a:cubicBezTo>
                  <a:cubicBezTo>
                    <a:pt x="221" y="74"/>
                    <a:pt x="223" y="68"/>
                    <a:pt x="223" y="61"/>
                  </a:cubicBezTo>
                  <a:cubicBezTo>
                    <a:pt x="230" y="53"/>
                    <a:pt x="238" y="45"/>
                    <a:pt x="246" y="38"/>
                  </a:cubicBezTo>
                  <a:lnTo>
                    <a:pt x="246" y="38"/>
                  </a:lnTo>
                  <a:cubicBezTo>
                    <a:pt x="258" y="24"/>
                    <a:pt x="266" y="0"/>
                    <a:pt x="292" y="15"/>
                  </a:cubicBezTo>
                </a:path>
              </a:pathLst>
            </a:custGeom>
            <a:solidFill>
              <a:srgbClr val="C9C9C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52" name="Forme libre 2751"/>
            <p:cNvSpPr>
              <a:spLocks noChangeArrowheads="1"/>
            </p:cNvSpPr>
            <p:nvPr userDrawn="1"/>
          </p:nvSpPr>
          <p:spPr bwMode="auto">
            <a:xfrm>
              <a:off x="5532438" y="2070100"/>
              <a:ext cx="66675" cy="249238"/>
            </a:xfrm>
            <a:custGeom>
              <a:avLst/>
              <a:gdLst>
                <a:gd name="T0" fmla="*/ 186 w 187"/>
                <a:gd name="T1" fmla="*/ 618 h 691"/>
                <a:gd name="T2" fmla="*/ 50 w 187"/>
                <a:gd name="T3" fmla="*/ 620 h 691"/>
                <a:gd name="T4" fmla="*/ 0 w 187"/>
                <a:gd name="T5" fmla="*/ 527 h 691"/>
                <a:gd name="T6" fmla="*/ 29 w 187"/>
                <a:gd name="T7" fmla="*/ 141 h 691"/>
                <a:gd name="T8" fmla="*/ 96 w 187"/>
                <a:gd name="T9" fmla="*/ 26 h 691"/>
                <a:gd name="T10" fmla="*/ 141 w 187"/>
                <a:gd name="T11" fmla="*/ 0 h 691"/>
                <a:gd name="T12" fmla="*/ 119 w 187"/>
                <a:gd name="T13" fmla="*/ 338 h 691"/>
                <a:gd name="T14" fmla="*/ 96 w 187"/>
                <a:gd name="T15" fmla="*/ 528 h 691"/>
                <a:gd name="T16" fmla="*/ 186 w 187"/>
                <a:gd name="T17" fmla="*/ 618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691">
                  <a:moveTo>
                    <a:pt x="186" y="618"/>
                  </a:moveTo>
                  <a:cubicBezTo>
                    <a:pt x="134" y="690"/>
                    <a:pt x="134" y="690"/>
                    <a:pt x="50" y="620"/>
                  </a:cubicBezTo>
                  <a:cubicBezTo>
                    <a:pt x="6" y="605"/>
                    <a:pt x="0" y="565"/>
                    <a:pt x="0" y="527"/>
                  </a:cubicBezTo>
                  <a:cubicBezTo>
                    <a:pt x="3" y="399"/>
                    <a:pt x="15" y="269"/>
                    <a:pt x="29" y="141"/>
                  </a:cubicBezTo>
                  <a:cubicBezTo>
                    <a:pt x="34" y="93"/>
                    <a:pt x="58" y="55"/>
                    <a:pt x="96" y="26"/>
                  </a:cubicBezTo>
                  <a:cubicBezTo>
                    <a:pt x="112" y="17"/>
                    <a:pt x="127" y="9"/>
                    <a:pt x="141" y="0"/>
                  </a:cubicBezTo>
                  <a:cubicBezTo>
                    <a:pt x="150" y="113"/>
                    <a:pt x="148" y="226"/>
                    <a:pt x="119" y="338"/>
                  </a:cubicBezTo>
                  <a:cubicBezTo>
                    <a:pt x="102" y="400"/>
                    <a:pt x="96" y="464"/>
                    <a:pt x="96" y="528"/>
                  </a:cubicBezTo>
                  <a:cubicBezTo>
                    <a:pt x="96" y="591"/>
                    <a:pt x="124" y="622"/>
                    <a:pt x="186" y="618"/>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53" name="Forme libre 2752"/>
            <p:cNvSpPr>
              <a:spLocks noChangeArrowheads="1"/>
            </p:cNvSpPr>
            <p:nvPr userDrawn="1"/>
          </p:nvSpPr>
          <p:spPr bwMode="auto">
            <a:xfrm>
              <a:off x="5838825" y="2157413"/>
              <a:ext cx="42863" cy="49212"/>
            </a:xfrm>
            <a:custGeom>
              <a:avLst/>
              <a:gdLst>
                <a:gd name="T0" fmla="*/ 70 w 117"/>
                <a:gd name="T1" fmla="*/ 14 h 137"/>
                <a:gd name="T2" fmla="*/ 116 w 117"/>
                <a:gd name="T3" fmla="*/ 82 h 137"/>
                <a:gd name="T4" fmla="*/ 85 w 117"/>
                <a:gd name="T5" fmla="*/ 93 h 137"/>
                <a:gd name="T6" fmla="*/ 0 w 117"/>
                <a:gd name="T7" fmla="*/ 81 h 137"/>
                <a:gd name="T8" fmla="*/ 3 w 117"/>
                <a:gd name="T9" fmla="*/ 61 h 137"/>
                <a:gd name="T10" fmla="*/ 26 w 117"/>
                <a:gd name="T11" fmla="*/ 15 h 137"/>
                <a:gd name="T12" fmla="*/ 26 w 117"/>
                <a:gd name="T13" fmla="*/ 15 h 137"/>
                <a:gd name="T14" fmla="*/ 70 w 117"/>
                <a:gd name="T15" fmla="*/ 14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37">
                  <a:moveTo>
                    <a:pt x="70" y="14"/>
                  </a:moveTo>
                  <a:cubicBezTo>
                    <a:pt x="85" y="36"/>
                    <a:pt x="100" y="59"/>
                    <a:pt x="116" y="82"/>
                  </a:cubicBezTo>
                  <a:cubicBezTo>
                    <a:pt x="105" y="85"/>
                    <a:pt x="91" y="85"/>
                    <a:pt x="85" y="93"/>
                  </a:cubicBezTo>
                  <a:cubicBezTo>
                    <a:pt x="48" y="136"/>
                    <a:pt x="21" y="127"/>
                    <a:pt x="0" y="81"/>
                  </a:cubicBezTo>
                  <a:cubicBezTo>
                    <a:pt x="1" y="75"/>
                    <a:pt x="1" y="67"/>
                    <a:pt x="3" y="61"/>
                  </a:cubicBezTo>
                  <a:cubicBezTo>
                    <a:pt x="16" y="49"/>
                    <a:pt x="10" y="27"/>
                    <a:pt x="26" y="15"/>
                  </a:cubicBezTo>
                  <a:lnTo>
                    <a:pt x="26" y="15"/>
                  </a:lnTo>
                  <a:cubicBezTo>
                    <a:pt x="39" y="1"/>
                    <a:pt x="55" y="0"/>
                    <a:pt x="70" y="14"/>
                  </a:cubicBezTo>
                </a:path>
              </a:pathLst>
            </a:custGeom>
            <a:solidFill>
              <a:srgbClr val="B7B7B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54" name="Forme libre 2753"/>
            <p:cNvSpPr>
              <a:spLocks noChangeArrowheads="1"/>
            </p:cNvSpPr>
            <p:nvPr userDrawn="1"/>
          </p:nvSpPr>
          <p:spPr bwMode="auto">
            <a:xfrm>
              <a:off x="5607050" y="2244725"/>
              <a:ext cx="42863" cy="33338"/>
            </a:xfrm>
            <a:custGeom>
              <a:avLst/>
              <a:gdLst>
                <a:gd name="T0" fmla="*/ 48 w 117"/>
                <a:gd name="T1" fmla="*/ 67 h 91"/>
                <a:gd name="T2" fmla="*/ 0 w 117"/>
                <a:gd name="T3" fmla="*/ 90 h 91"/>
                <a:gd name="T4" fmla="*/ 116 w 117"/>
                <a:gd name="T5" fmla="*/ 0 h 91"/>
                <a:gd name="T6" fmla="*/ 48 w 117"/>
                <a:gd name="T7" fmla="*/ 67 h 91"/>
              </a:gdLst>
              <a:ahLst/>
              <a:cxnLst>
                <a:cxn ang="0">
                  <a:pos x="T0" y="T1"/>
                </a:cxn>
                <a:cxn ang="0">
                  <a:pos x="T2" y="T3"/>
                </a:cxn>
                <a:cxn ang="0">
                  <a:pos x="T4" y="T5"/>
                </a:cxn>
                <a:cxn ang="0">
                  <a:pos x="T6" y="T7"/>
                </a:cxn>
              </a:cxnLst>
              <a:rect l="0" t="0" r="r" b="b"/>
              <a:pathLst>
                <a:path w="117" h="91">
                  <a:moveTo>
                    <a:pt x="48" y="67"/>
                  </a:moveTo>
                  <a:cubicBezTo>
                    <a:pt x="32" y="74"/>
                    <a:pt x="17" y="82"/>
                    <a:pt x="0" y="90"/>
                  </a:cubicBezTo>
                  <a:cubicBezTo>
                    <a:pt x="22" y="38"/>
                    <a:pt x="63" y="10"/>
                    <a:pt x="116" y="0"/>
                  </a:cubicBezTo>
                  <a:cubicBezTo>
                    <a:pt x="106" y="33"/>
                    <a:pt x="78" y="50"/>
                    <a:pt x="48" y="67"/>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55" name="Forme libre 2754"/>
            <p:cNvSpPr>
              <a:spLocks noChangeArrowheads="1"/>
            </p:cNvSpPr>
            <p:nvPr userDrawn="1"/>
          </p:nvSpPr>
          <p:spPr bwMode="auto">
            <a:xfrm>
              <a:off x="5848350" y="2141538"/>
              <a:ext cx="23813" cy="20637"/>
            </a:xfrm>
            <a:custGeom>
              <a:avLst/>
              <a:gdLst>
                <a:gd name="T0" fmla="*/ 45 w 65"/>
                <a:gd name="T1" fmla="*/ 55 h 57"/>
                <a:gd name="T2" fmla="*/ 0 w 65"/>
                <a:gd name="T3" fmla="*/ 56 h 57"/>
                <a:gd name="T4" fmla="*/ 6 w 65"/>
                <a:gd name="T5" fmla="*/ 36 h 57"/>
                <a:gd name="T6" fmla="*/ 44 w 65"/>
                <a:gd name="T7" fmla="*/ 9 h 57"/>
                <a:gd name="T8" fmla="*/ 45 w 65"/>
                <a:gd name="T9" fmla="*/ 55 h 57"/>
              </a:gdLst>
              <a:ahLst/>
              <a:cxnLst>
                <a:cxn ang="0">
                  <a:pos x="T0" y="T1"/>
                </a:cxn>
                <a:cxn ang="0">
                  <a:pos x="T2" y="T3"/>
                </a:cxn>
                <a:cxn ang="0">
                  <a:pos x="T4" y="T5"/>
                </a:cxn>
                <a:cxn ang="0">
                  <a:pos x="T6" y="T7"/>
                </a:cxn>
                <a:cxn ang="0">
                  <a:pos x="T8" y="T9"/>
                </a:cxn>
              </a:cxnLst>
              <a:rect l="0" t="0" r="r" b="b"/>
              <a:pathLst>
                <a:path w="65" h="57">
                  <a:moveTo>
                    <a:pt x="45" y="55"/>
                  </a:moveTo>
                  <a:cubicBezTo>
                    <a:pt x="30" y="55"/>
                    <a:pt x="15" y="56"/>
                    <a:pt x="0" y="56"/>
                  </a:cubicBezTo>
                  <a:cubicBezTo>
                    <a:pt x="1" y="50"/>
                    <a:pt x="3" y="42"/>
                    <a:pt x="6" y="36"/>
                  </a:cubicBezTo>
                  <a:cubicBezTo>
                    <a:pt x="13" y="19"/>
                    <a:pt x="22" y="0"/>
                    <a:pt x="44" y="9"/>
                  </a:cubicBezTo>
                  <a:cubicBezTo>
                    <a:pt x="64" y="18"/>
                    <a:pt x="50" y="38"/>
                    <a:pt x="45" y="55"/>
                  </a:cubicBez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56" name="Forme libre 2755"/>
            <p:cNvSpPr>
              <a:spLocks noChangeArrowheads="1"/>
            </p:cNvSpPr>
            <p:nvPr userDrawn="1"/>
          </p:nvSpPr>
          <p:spPr bwMode="auto">
            <a:xfrm>
              <a:off x="5970588" y="2120900"/>
              <a:ext cx="14287" cy="17463"/>
            </a:xfrm>
            <a:custGeom>
              <a:avLst/>
              <a:gdLst>
                <a:gd name="T0" fmla="*/ 21 w 39"/>
                <a:gd name="T1" fmla="*/ 46 h 47"/>
                <a:gd name="T2" fmla="*/ 0 w 39"/>
                <a:gd name="T3" fmla="*/ 23 h 47"/>
                <a:gd name="T4" fmla="*/ 23 w 39"/>
                <a:gd name="T5" fmla="*/ 0 h 47"/>
                <a:gd name="T6" fmla="*/ 24 w 39"/>
                <a:gd name="T7" fmla="*/ 2 h 47"/>
                <a:gd name="T8" fmla="*/ 32 w 39"/>
                <a:gd name="T9" fmla="*/ 37 h 47"/>
                <a:gd name="T10" fmla="*/ 21 w 39"/>
                <a:gd name="T11" fmla="*/ 46 h 47"/>
              </a:gdLst>
              <a:ahLst/>
              <a:cxnLst>
                <a:cxn ang="0">
                  <a:pos x="T0" y="T1"/>
                </a:cxn>
                <a:cxn ang="0">
                  <a:pos x="T2" y="T3"/>
                </a:cxn>
                <a:cxn ang="0">
                  <a:pos x="T4" y="T5"/>
                </a:cxn>
                <a:cxn ang="0">
                  <a:pos x="T6" y="T7"/>
                </a:cxn>
                <a:cxn ang="0">
                  <a:pos x="T8" y="T9"/>
                </a:cxn>
                <a:cxn ang="0">
                  <a:pos x="T10" y="T11"/>
                </a:cxn>
              </a:cxnLst>
              <a:rect l="0" t="0" r="r" b="b"/>
              <a:pathLst>
                <a:path w="39" h="47">
                  <a:moveTo>
                    <a:pt x="21" y="46"/>
                  </a:moveTo>
                  <a:cubicBezTo>
                    <a:pt x="13" y="38"/>
                    <a:pt x="6" y="31"/>
                    <a:pt x="0" y="23"/>
                  </a:cubicBezTo>
                  <a:cubicBezTo>
                    <a:pt x="7" y="15"/>
                    <a:pt x="15" y="8"/>
                    <a:pt x="23" y="0"/>
                  </a:cubicBezTo>
                  <a:lnTo>
                    <a:pt x="24" y="2"/>
                  </a:lnTo>
                  <a:cubicBezTo>
                    <a:pt x="36" y="11"/>
                    <a:pt x="38" y="23"/>
                    <a:pt x="32" y="37"/>
                  </a:cubicBezTo>
                  <a:cubicBezTo>
                    <a:pt x="29" y="40"/>
                    <a:pt x="24" y="43"/>
                    <a:pt x="21" y="46"/>
                  </a:cubicBezTo>
                </a:path>
              </a:pathLst>
            </a:custGeom>
            <a:solidFill>
              <a:srgbClr val="DEDED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57" name="Forme libre 2756"/>
            <p:cNvSpPr>
              <a:spLocks noChangeArrowheads="1"/>
            </p:cNvSpPr>
            <p:nvPr userDrawn="1"/>
          </p:nvSpPr>
          <p:spPr bwMode="auto">
            <a:xfrm>
              <a:off x="5888038" y="1955800"/>
              <a:ext cx="11112" cy="6350"/>
            </a:xfrm>
            <a:custGeom>
              <a:avLst/>
              <a:gdLst>
                <a:gd name="T0" fmla="*/ 0 w 30"/>
                <a:gd name="T1" fmla="*/ 0 h 19"/>
                <a:gd name="T2" fmla="*/ 22 w 30"/>
                <a:gd name="T3" fmla="*/ 0 h 19"/>
                <a:gd name="T4" fmla="*/ 29 w 30"/>
                <a:gd name="T5" fmla="*/ 18 h 19"/>
                <a:gd name="T6" fmla="*/ 0 w 30"/>
                <a:gd name="T7" fmla="*/ 0 h 19"/>
              </a:gdLst>
              <a:ahLst/>
              <a:cxnLst>
                <a:cxn ang="0">
                  <a:pos x="T0" y="T1"/>
                </a:cxn>
                <a:cxn ang="0">
                  <a:pos x="T2" y="T3"/>
                </a:cxn>
                <a:cxn ang="0">
                  <a:pos x="T4" y="T5"/>
                </a:cxn>
                <a:cxn ang="0">
                  <a:pos x="T6" y="T7"/>
                </a:cxn>
              </a:cxnLst>
              <a:rect l="0" t="0" r="r" b="b"/>
              <a:pathLst>
                <a:path w="30" h="19">
                  <a:moveTo>
                    <a:pt x="0" y="0"/>
                  </a:moveTo>
                  <a:cubicBezTo>
                    <a:pt x="7" y="0"/>
                    <a:pt x="15" y="0"/>
                    <a:pt x="22" y="0"/>
                  </a:cubicBezTo>
                  <a:cubicBezTo>
                    <a:pt x="26" y="6"/>
                    <a:pt x="27" y="12"/>
                    <a:pt x="29" y="18"/>
                  </a:cubicBezTo>
                  <a:cubicBezTo>
                    <a:pt x="19" y="12"/>
                    <a:pt x="9" y="6"/>
                    <a:pt x="0" y="0"/>
                  </a:cubicBezTo>
                </a:path>
              </a:pathLst>
            </a:custGeom>
            <a:solidFill>
              <a:srgbClr val="AFAFA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58" name="Forme libre 2757"/>
            <p:cNvSpPr>
              <a:spLocks noChangeArrowheads="1"/>
            </p:cNvSpPr>
            <p:nvPr userDrawn="1"/>
          </p:nvSpPr>
          <p:spPr bwMode="auto">
            <a:xfrm>
              <a:off x="5599113" y="2276475"/>
              <a:ext cx="7937" cy="7938"/>
            </a:xfrm>
            <a:custGeom>
              <a:avLst/>
              <a:gdLst>
                <a:gd name="T0" fmla="*/ 23 w 24"/>
                <a:gd name="T1" fmla="*/ 0 h 24"/>
                <a:gd name="T2" fmla="*/ 0 w 24"/>
                <a:gd name="T3" fmla="*/ 23 h 24"/>
                <a:gd name="T4" fmla="*/ 23 w 24"/>
                <a:gd name="T5" fmla="*/ 0 h 24"/>
              </a:gdLst>
              <a:ahLst/>
              <a:cxnLst>
                <a:cxn ang="0">
                  <a:pos x="T0" y="T1"/>
                </a:cxn>
                <a:cxn ang="0">
                  <a:pos x="T2" y="T3"/>
                </a:cxn>
                <a:cxn ang="0">
                  <a:pos x="T4" y="T5"/>
                </a:cxn>
              </a:cxnLst>
              <a:rect l="0" t="0" r="r" b="b"/>
              <a:pathLst>
                <a:path w="24" h="24">
                  <a:moveTo>
                    <a:pt x="23" y="0"/>
                  </a:moveTo>
                  <a:cubicBezTo>
                    <a:pt x="15" y="8"/>
                    <a:pt x="7" y="15"/>
                    <a:pt x="0" y="23"/>
                  </a:cubicBezTo>
                  <a:cubicBezTo>
                    <a:pt x="7" y="17"/>
                    <a:pt x="15" y="8"/>
                    <a:pt x="23" y="0"/>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59" name="Forme libre 2758"/>
            <p:cNvSpPr>
              <a:spLocks noChangeArrowheads="1"/>
            </p:cNvSpPr>
            <p:nvPr userDrawn="1"/>
          </p:nvSpPr>
          <p:spPr bwMode="auto">
            <a:xfrm>
              <a:off x="5978525" y="2095500"/>
              <a:ext cx="120650" cy="90488"/>
            </a:xfrm>
            <a:custGeom>
              <a:avLst/>
              <a:gdLst>
                <a:gd name="T0" fmla="*/ 186 w 335"/>
                <a:gd name="T1" fmla="*/ 249 h 250"/>
                <a:gd name="T2" fmla="*/ 0 w 335"/>
                <a:gd name="T3" fmla="*/ 113 h 250"/>
                <a:gd name="T4" fmla="*/ 0 w 335"/>
                <a:gd name="T5" fmla="*/ 113 h 250"/>
                <a:gd name="T6" fmla="*/ 47 w 335"/>
                <a:gd name="T7" fmla="*/ 69 h 250"/>
                <a:gd name="T8" fmla="*/ 227 w 335"/>
                <a:gd name="T9" fmla="*/ 23 h 250"/>
                <a:gd name="T10" fmla="*/ 270 w 335"/>
                <a:gd name="T11" fmla="*/ 1 h 250"/>
                <a:gd name="T12" fmla="*/ 285 w 335"/>
                <a:gd name="T13" fmla="*/ 0 h 250"/>
                <a:gd name="T14" fmla="*/ 332 w 335"/>
                <a:gd name="T15" fmla="*/ 47 h 250"/>
                <a:gd name="T16" fmla="*/ 252 w 335"/>
                <a:gd name="T17" fmla="*/ 206 h 250"/>
                <a:gd name="T18" fmla="*/ 186 w 335"/>
                <a:gd name="T19" fmla="*/ 249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5" h="250">
                  <a:moveTo>
                    <a:pt x="186" y="249"/>
                  </a:moveTo>
                  <a:cubicBezTo>
                    <a:pt x="114" y="217"/>
                    <a:pt x="19" y="217"/>
                    <a:pt x="0" y="113"/>
                  </a:cubicBezTo>
                  <a:lnTo>
                    <a:pt x="0" y="113"/>
                  </a:lnTo>
                  <a:cubicBezTo>
                    <a:pt x="13" y="94"/>
                    <a:pt x="27" y="79"/>
                    <a:pt x="47" y="69"/>
                  </a:cubicBezTo>
                  <a:cubicBezTo>
                    <a:pt x="111" y="69"/>
                    <a:pt x="171" y="49"/>
                    <a:pt x="227" y="23"/>
                  </a:cubicBezTo>
                  <a:cubicBezTo>
                    <a:pt x="241" y="15"/>
                    <a:pt x="256" y="7"/>
                    <a:pt x="270" y="1"/>
                  </a:cubicBezTo>
                  <a:cubicBezTo>
                    <a:pt x="274" y="1"/>
                    <a:pt x="281" y="1"/>
                    <a:pt x="285" y="0"/>
                  </a:cubicBezTo>
                  <a:cubicBezTo>
                    <a:pt x="316" y="1"/>
                    <a:pt x="334" y="15"/>
                    <a:pt x="332" y="47"/>
                  </a:cubicBezTo>
                  <a:cubicBezTo>
                    <a:pt x="305" y="99"/>
                    <a:pt x="252" y="139"/>
                    <a:pt x="252" y="206"/>
                  </a:cubicBezTo>
                  <a:cubicBezTo>
                    <a:pt x="236" y="230"/>
                    <a:pt x="195" y="215"/>
                    <a:pt x="186" y="249"/>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60" name="Forme libre 2759"/>
            <p:cNvSpPr>
              <a:spLocks noChangeArrowheads="1"/>
            </p:cNvSpPr>
            <p:nvPr userDrawn="1"/>
          </p:nvSpPr>
          <p:spPr bwMode="auto">
            <a:xfrm>
              <a:off x="5978525" y="2120900"/>
              <a:ext cx="17463" cy="15875"/>
            </a:xfrm>
            <a:custGeom>
              <a:avLst/>
              <a:gdLst>
                <a:gd name="T0" fmla="*/ 47 w 48"/>
                <a:gd name="T1" fmla="*/ 0 h 45"/>
                <a:gd name="T2" fmla="*/ 0 w 48"/>
                <a:gd name="T3" fmla="*/ 44 h 45"/>
                <a:gd name="T4" fmla="*/ 2 w 48"/>
                <a:gd name="T5" fmla="*/ 0 h 45"/>
                <a:gd name="T6" fmla="*/ 47 w 48"/>
                <a:gd name="T7" fmla="*/ 0 h 45"/>
              </a:gdLst>
              <a:ahLst/>
              <a:cxnLst>
                <a:cxn ang="0">
                  <a:pos x="T0" y="T1"/>
                </a:cxn>
                <a:cxn ang="0">
                  <a:pos x="T2" y="T3"/>
                </a:cxn>
                <a:cxn ang="0">
                  <a:pos x="T4" y="T5"/>
                </a:cxn>
                <a:cxn ang="0">
                  <a:pos x="T6" y="T7"/>
                </a:cxn>
              </a:cxnLst>
              <a:rect l="0" t="0" r="r" b="b"/>
              <a:pathLst>
                <a:path w="48" h="45">
                  <a:moveTo>
                    <a:pt x="47" y="0"/>
                  </a:moveTo>
                  <a:cubicBezTo>
                    <a:pt x="32" y="15"/>
                    <a:pt x="15" y="29"/>
                    <a:pt x="0" y="44"/>
                  </a:cubicBezTo>
                  <a:cubicBezTo>
                    <a:pt x="0" y="29"/>
                    <a:pt x="2" y="15"/>
                    <a:pt x="2" y="0"/>
                  </a:cubicBezTo>
                  <a:cubicBezTo>
                    <a:pt x="17" y="0"/>
                    <a:pt x="32" y="0"/>
                    <a:pt x="47" y="0"/>
                  </a:cubicBez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61" name="Forme libre 2760"/>
            <p:cNvSpPr>
              <a:spLocks noChangeArrowheads="1"/>
            </p:cNvSpPr>
            <p:nvPr userDrawn="1"/>
          </p:nvSpPr>
          <p:spPr bwMode="auto">
            <a:xfrm>
              <a:off x="6075363" y="2078038"/>
              <a:ext cx="85725" cy="33337"/>
            </a:xfrm>
            <a:custGeom>
              <a:avLst/>
              <a:gdLst>
                <a:gd name="T0" fmla="*/ 9 w 240"/>
                <a:gd name="T1" fmla="*/ 29 h 94"/>
                <a:gd name="T2" fmla="*/ 190 w 240"/>
                <a:gd name="T3" fmla="*/ 6 h 94"/>
                <a:gd name="T4" fmla="*/ 234 w 240"/>
                <a:gd name="T5" fmla="*/ 56 h 94"/>
                <a:gd name="T6" fmla="*/ 200 w 240"/>
                <a:gd name="T7" fmla="*/ 78 h 94"/>
                <a:gd name="T8" fmla="*/ 8 w 240"/>
                <a:gd name="T9" fmla="*/ 49 h 94"/>
                <a:gd name="T10" fmla="*/ 0 w 240"/>
                <a:gd name="T11" fmla="*/ 53 h 94"/>
                <a:gd name="T12" fmla="*/ 9 w 240"/>
                <a:gd name="T13" fmla="*/ 29 h 94"/>
              </a:gdLst>
              <a:ahLst/>
              <a:cxnLst>
                <a:cxn ang="0">
                  <a:pos x="T0" y="T1"/>
                </a:cxn>
                <a:cxn ang="0">
                  <a:pos x="T2" y="T3"/>
                </a:cxn>
                <a:cxn ang="0">
                  <a:pos x="T4" y="T5"/>
                </a:cxn>
                <a:cxn ang="0">
                  <a:pos x="T6" y="T7"/>
                </a:cxn>
                <a:cxn ang="0">
                  <a:pos x="T8" y="T9"/>
                </a:cxn>
                <a:cxn ang="0">
                  <a:pos x="T10" y="T11"/>
                </a:cxn>
                <a:cxn ang="0">
                  <a:pos x="T12" y="T13"/>
                </a:cxn>
              </a:cxnLst>
              <a:rect l="0" t="0" r="r" b="b"/>
              <a:pathLst>
                <a:path w="240" h="94">
                  <a:moveTo>
                    <a:pt x="9" y="29"/>
                  </a:moveTo>
                  <a:cubicBezTo>
                    <a:pt x="66" y="0"/>
                    <a:pt x="129" y="6"/>
                    <a:pt x="190" y="6"/>
                  </a:cubicBezTo>
                  <a:cubicBezTo>
                    <a:pt x="223" y="6"/>
                    <a:pt x="239" y="21"/>
                    <a:pt x="234" y="56"/>
                  </a:cubicBezTo>
                  <a:cubicBezTo>
                    <a:pt x="223" y="64"/>
                    <a:pt x="213" y="72"/>
                    <a:pt x="200" y="78"/>
                  </a:cubicBezTo>
                  <a:cubicBezTo>
                    <a:pt x="133" y="93"/>
                    <a:pt x="69" y="84"/>
                    <a:pt x="8" y="49"/>
                  </a:cubicBezTo>
                  <a:lnTo>
                    <a:pt x="0" y="53"/>
                  </a:lnTo>
                  <a:cubicBezTo>
                    <a:pt x="5" y="44"/>
                    <a:pt x="6" y="37"/>
                    <a:pt x="9" y="29"/>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62" name="Forme libre 2761"/>
            <p:cNvSpPr>
              <a:spLocks noChangeArrowheads="1"/>
            </p:cNvSpPr>
            <p:nvPr userDrawn="1"/>
          </p:nvSpPr>
          <p:spPr bwMode="auto">
            <a:xfrm>
              <a:off x="5576888" y="1152525"/>
              <a:ext cx="50800" cy="177800"/>
            </a:xfrm>
            <a:custGeom>
              <a:avLst/>
              <a:gdLst>
                <a:gd name="T0" fmla="*/ 79 w 143"/>
                <a:gd name="T1" fmla="*/ 491 h 492"/>
                <a:gd name="T2" fmla="*/ 18 w 143"/>
                <a:gd name="T3" fmla="*/ 491 h 492"/>
                <a:gd name="T4" fmla="*/ 10 w 143"/>
                <a:gd name="T5" fmla="*/ 391 h 492"/>
                <a:gd name="T6" fmla="*/ 62 w 143"/>
                <a:gd name="T7" fmla="*/ 78 h 492"/>
                <a:gd name="T8" fmla="*/ 111 w 143"/>
                <a:gd name="T9" fmla="*/ 0 h 492"/>
                <a:gd name="T10" fmla="*/ 136 w 143"/>
                <a:gd name="T11" fmla="*/ 80 h 492"/>
                <a:gd name="T12" fmla="*/ 140 w 143"/>
                <a:gd name="T13" fmla="*/ 93 h 492"/>
                <a:gd name="T14" fmla="*/ 136 w 143"/>
                <a:gd name="T15" fmla="*/ 101 h 492"/>
                <a:gd name="T16" fmla="*/ 130 w 143"/>
                <a:gd name="T17" fmla="*/ 190 h 492"/>
                <a:gd name="T18" fmla="*/ 79 w 143"/>
                <a:gd name="T19" fmla="*/ 491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492">
                  <a:moveTo>
                    <a:pt x="79" y="491"/>
                  </a:moveTo>
                  <a:cubicBezTo>
                    <a:pt x="59" y="491"/>
                    <a:pt x="39" y="491"/>
                    <a:pt x="18" y="491"/>
                  </a:cubicBezTo>
                  <a:cubicBezTo>
                    <a:pt x="0" y="458"/>
                    <a:pt x="6" y="423"/>
                    <a:pt x="10" y="391"/>
                  </a:cubicBezTo>
                  <a:cubicBezTo>
                    <a:pt x="26" y="286"/>
                    <a:pt x="42" y="182"/>
                    <a:pt x="62" y="78"/>
                  </a:cubicBezTo>
                  <a:cubicBezTo>
                    <a:pt x="67" y="49"/>
                    <a:pt x="76" y="19"/>
                    <a:pt x="111" y="0"/>
                  </a:cubicBezTo>
                  <a:cubicBezTo>
                    <a:pt x="140" y="20"/>
                    <a:pt x="130" y="52"/>
                    <a:pt x="136" y="80"/>
                  </a:cubicBezTo>
                  <a:cubicBezTo>
                    <a:pt x="140" y="84"/>
                    <a:pt x="142" y="88"/>
                    <a:pt x="140" y="93"/>
                  </a:cubicBezTo>
                  <a:cubicBezTo>
                    <a:pt x="139" y="97"/>
                    <a:pt x="137" y="101"/>
                    <a:pt x="136" y="101"/>
                  </a:cubicBezTo>
                  <a:cubicBezTo>
                    <a:pt x="134" y="130"/>
                    <a:pt x="131" y="159"/>
                    <a:pt x="130" y="190"/>
                  </a:cubicBezTo>
                  <a:cubicBezTo>
                    <a:pt x="97" y="286"/>
                    <a:pt x="105" y="391"/>
                    <a:pt x="79" y="491"/>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63" name="Forme libre 2762"/>
            <p:cNvSpPr>
              <a:spLocks noChangeArrowheads="1"/>
            </p:cNvSpPr>
            <p:nvPr userDrawn="1"/>
          </p:nvSpPr>
          <p:spPr bwMode="auto">
            <a:xfrm>
              <a:off x="5627688" y="1189038"/>
              <a:ext cx="23812" cy="58737"/>
            </a:xfrm>
            <a:custGeom>
              <a:avLst/>
              <a:gdLst>
                <a:gd name="T0" fmla="*/ 61 w 68"/>
                <a:gd name="T1" fmla="*/ 0 h 161"/>
                <a:gd name="T2" fmla="*/ 36 w 68"/>
                <a:gd name="T3" fmla="*/ 160 h 161"/>
                <a:gd name="T4" fmla="*/ 61 w 68"/>
                <a:gd name="T5" fmla="*/ 0 h 161"/>
              </a:gdLst>
              <a:ahLst/>
              <a:cxnLst>
                <a:cxn ang="0">
                  <a:pos x="T0" y="T1"/>
                </a:cxn>
                <a:cxn ang="0">
                  <a:pos x="T2" y="T3"/>
                </a:cxn>
                <a:cxn ang="0">
                  <a:pos x="T4" y="T5"/>
                </a:cxn>
              </a:cxnLst>
              <a:rect l="0" t="0" r="r" b="b"/>
              <a:pathLst>
                <a:path w="68" h="161">
                  <a:moveTo>
                    <a:pt x="61" y="0"/>
                  </a:moveTo>
                  <a:cubicBezTo>
                    <a:pt x="67" y="55"/>
                    <a:pt x="64" y="110"/>
                    <a:pt x="36" y="160"/>
                  </a:cubicBezTo>
                  <a:cubicBezTo>
                    <a:pt x="26" y="104"/>
                    <a:pt x="0" y="46"/>
                    <a:pt x="61"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64" name="Forme libre 2763"/>
            <p:cNvSpPr>
              <a:spLocks noChangeArrowheads="1"/>
            </p:cNvSpPr>
            <p:nvPr userDrawn="1"/>
          </p:nvSpPr>
          <p:spPr bwMode="auto">
            <a:xfrm>
              <a:off x="5651500" y="1147763"/>
              <a:ext cx="14288" cy="23812"/>
            </a:xfrm>
            <a:custGeom>
              <a:avLst/>
              <a:gdLst>
                <a:gd name="T0" fmla="*/ 40 w 41"/>
                <a:gd name="T1" fmla="*/ 0 h 68"/>
                <a:gd name="T2" fmla="*/ 19 w 41"/>
                <a:gd name="T3" fmla="*/ 67 h 68"/>
                <a:gd name="T4" fmla="*/ 14 w 41"/>
                <a:gd name="T5" fmla="*/ 44 h 68"/>
                <a:gd name="T6" fmla="*/ 16 w 41"/>
                <a:gd name="T7" fmla="*/ 21 h 68"/>
                <a:gd name="T8" fmla="*/ 40 w 41"/>
                <a:gd name="T9" fmla="*/ 0 h 68"/>
              </a:gdLst>
              <a:ahLst/>
              <a:cxnLst>
                <a:cxn ang="0">
                  <a:pos x="T0" y="T1"/>
                </a:cxn>
                <a:cxn ang="0">
                  <a:pos x="T2" y="T3"/>
                </a:cxn>
                <a:cxn ang="0">
                  <a:pos x="T4" y="T5"/>
                </a:cxn>
                <a:cxn ang="0">
                  <a:pos x="T6" y="T7"/>
                </a:cxn>
                <a:cxn ang="0">
                  <a:pos x="T8" y="T9"/>
                </a:cxn>
              </a:cxnLst>
              <a:rect l="0" t="0" r="r" b="b"/>
              <a:pathLst>
                <a:path w="41" h="68">
                  <a:moveTo>
                    <a:pt x="40" y="0"/>
                  </a:moveTo>
                  <a:cubicBezTo>
                    <a:pt x="39" y="24"/>
                    <a:pt x="34" y="47"/>
                    <a:pt x="19" y="67"/>
                  </a:cubicBezTo>
                  <a:cubicBezTo>
                    <a:pt x="17" y="59"/>
                    <a:pt x="16" y="51"/>
                    <a:pt x="14" y="44"/>
                  </a:cubicBezTo>
                  <a:cubicBezTo>
                    <a:pt x="0" y="36"/>
                    <a:pt x="0" y="29"/>
                    <a:pt x="16" y="21"/>
                  </a:cubicBezTo>
                  <a:cubicBezTo>
                    <a:pt x="23" y="15"/>
                    <a:pt x="32" y="7"/>
                    <a:pt x="40" y="0"/>
                  </a:cubicBezTo>
                </a:path>
              </a:pathLst>
            </a:custGeom>
            <a:solidFill>
              <a:srgbClr val="B0B0B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65" name="Forme libre 2764"/>
            <p:cNvSpPr>
              <a:spLocks noChangeArrowheads="1"/>
            </p:cNvSpPr>
            <p:nvPr userDrawn="1"/>
          </p:nvSpPr>
          <p:spPr bwMode="auto">
            <a:xfrm>
              <a:off x="5649913" y="1155700"/>
              <a:ext cx="7937" cy="7938"/>
            </a:xfrm>
            <a:custGeom>
              <a:avLst/>
              <a:gdLst>
                <a:gd name="T0" fmla="*/ 20 w 21"/>
                <a:gd name="T1" fmla="*/ 0 h 24"/>
                <a:gd name="T2" fmla="*/ 18 w 21"/>
                <a:gd name="T3" fmla="*/ 23 h 24"/>
                <a:gd name="T4" fmla="*/ 20 w 21"/>
                <a:gd name="T5" fmla="*/ 0 h 24"/>
              </a:gdLst>
              <a:ahLst/>
              <a:cxnLst>
                <a:cxn ang="0">
                  <a:pos x="T0" y="T1"/>
                </a:cxn>
                <a:cxn ang="0">
                  <a:pos x="T2" y="T3"/>
                </a:cxn>
                <a:cxn ang="0">
                  <a:pos x="T4" y="T5"/>
                </a:cxn>
              </a:cxnLst>
              <a:rect l="0" t="0" r="r" b="b"/>
              <a:pathLst>
                <a:path w="21" h="24">
                  <a:moveTo>
                    <a:pt x="20" y="0"/>
                  </a:moveTo>
                  <a:cubicBezTo>
                    <a:pt x="20" y="8"/>
                    <a:pt x="20" y="16"/>
                    <a:pt x="18" y="23"/>
                  </a:cubicBezTo>
                  <a:cubicBezTo>
                    <a:pt x="0" y="14"/>
                    <a:pt x="3" y="7"/>
                    <a:pt x="20"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66" name="Forme libre 2765"/>
            <p:cNvSpPr>
              <a:spLocks noChangeArrowheads="1"/>
            </p:cNvSpPr>
            <p:nvPr userDrawn="1"/>
          </p:nvSpPr>
          <p:spPr bwMode="auto">
            <a:xfrm>
              <a:off x="5624513" y="1181100"/>
              <a:ext cx="3175" cy="7938"/>
            </a:xfrm>
            <a:custGeom>
              <a:avLst/>
              <a:gdLst>
                <a:gd name="T0" fmla="*/ 2 w 7"/>
                <a:gd name="T1" fmla="*/ 20 h 21"/>
                <a:gd name="T2" fmla="*/ 2 w 7"/>
                <a:gd name="T3" fmla="*/ 0 h 21"/>
                <a:gd name="T4" fmla="*/ 2 w 7"/>
                <a:gd name="T5" fmla="*/ 20 h 21"/>
              </a:gdLst>
              <a:ahLst/>
              <a:cxnLst>
                <a:cxn ang="0">
                  <a:pos x="T0" y="T1"/>
                </a:cxn>
                <a:cxn ang="0">
                  <a:pos x="T2" y="T3"/>
                </a:cxn>
                <a:cxn ang="0">
                  <a:pos x="T4" y="T5"/>
                </a:cxn>
              </a:cxnLst>
              <a:rect l="0" t="0" r="r" b="b"/>
              <a:pathLst>
                <a:path w="7" h="21">
                  <a:moveTo>
                    <a:pt x="2" y="20"/>
                  </a:moveTo>
                  <a:cubicBezTo>
                    <a:pt x="2" y="13"/>
                    <a:pt x="0" y="6"/>
                    <a:pt x="2" y="0"/>
                  </a:cubicBezTo>
                  <a:cubicBezTo>
                    <a:pt x="6" y="6"/>
                    <a:pt x="6" y="12"/>
                    <a:pt x="2" y="2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67" name="Forme libre 2766"/>
            <p:cNvSpPr>
              <a:spLocks noChangeArrowheads="1"/>
            </p:cNvSpPr>
            <p:nvPr userDrawn="1"/>
          </p:nvSpPr>
          <p:spPr bwMode="auto">
            <a:xfrm>
              <a:off x="5648325" y="1173163"/>
              <a:ext cx="4763" cy="7937"/>
            </a:xfrm>
            <a:custGeom>
              <a:avLst/>
              <a:gdLst>
                <a:gd name="T0" fmla="*/ 11 w 12"/>
                <a:gd name="T1" fmla="*/ 0 h 22"/>
                <a:gd name="T2" fmla="*/ 5 w 12"/>
                <a:gd name="T3" fmla="*/ 21 h 22"/>
                <a:gd name="T4" fmla="*/ 11 w 12"/>
                <a:gd name="T5" fmla="*/ 0 h 22"/>
              </a:gdLst>
              <a:ahLst/>
              <a:cxnLst>
                <a:cxn ang="0">
                  <a:pos x="T0" y="T1"/>
                </a:cxn>
                <a:cxn ang="0">
                  <a:pos x="T2" y="T3"/>
                </a:cxn>
                <a:cxn ang="0">
                  <a:pos x="T4" y="T5"/>
                </a:cxn>
              </a:cxnLst>
              <a:rect l="0" t="0" r="r" b="b"/>
              <a:pathLst>
                <a:path w="12" h="22">
                  <a:moveTo>
                    <a:pt x="11" y="0"/>
                  </a:moveTo>
                  <a:cubicBezTo>
                    <a:pt x="9" y="7"/>
                    <a:pt x="6" y="14"/>
                    <a:pt x="5" y="21"/>
                  </a:cubicBezTo>
                  <a:cubicBezTo>
                    <a:pt x="0" y="12"/>
                    <a:pt x="3" y="4"/>
                    <a:pt x="11"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68" name="Forme libre 2767"/>
            <p:cNvSpPr>
              <a:spLocks noChangeArrowheads="1"/>
            </p:cNvSpPr>
            <p:nvPr userDrawn="1"/>
          </p:nvSpPr>
          <p:spPr bwMode="auto">
            <a:xfrm>
              <a:off x="5649913" y="1179513"/>
              <a:ext cx="3175" cy="9525"/>
            </a:xfrm>
            <a:custGeom>
              <a:avLst/>
              <a:gdLst>
                <a:gd name="T0" fmla="*/ 0 w 7"/>
                <a:gd name="T1" fmla="*/ 0 h 27"/>
                <a:gd name="T2" fmla="*/ 6 w 7"/>
                <a:gd name="T3" fmla="*/ 18 h 27"/>
                <a:gd name="T4" fmla="*/ 0 w 7"/>
                <a:gd name="T5" fmla="*/ 26 h 27"/>
                <a:gd name="T6" fmla="*/ 0 w 7"/>
                <a:gd name="T7" fmla="*/ 0 h 27"/>
              </a:gdLst>
              <a:ahLst/>
              <a:cxnLst>
                <a:cxn ang="0">
                  <a:pos x="T0" y="T1"/>
                </a:cxn>
                <a:cxn ang="0">
                  <a:pos x="T2" y="T3"/>
                </a:cxn>
                <a:cxn ang="0">
                  <a:pos x="T4" y="T5"/>
                </a:cxn>
                <a:cxn ang="0">
                  <a:pos x="T6" y="T7"/>
                </a:cxn>
              </a:cxnLst>
              <a:rect l="0" t="0" r="r" b="b"/>
              <a:pathLst>
                <a:path w="7" h="27">
                  <a:moveTo>
                    <a:pt x="0" y="0"/>
                  </a:moveTo>
                  <a:cubicBezTo>
                    <a:pt x="1" y="6"/>
                    <a:pt x="4" y="12"/>
                    <a:pt x="6" y="18"/>
                  </a:cubicBezTo>
                  <a:cubicBezTo>
                    <a:pt x="6" y="22"/>
                    <a:pt x="3" y="23"/>
                    <a:pt x="0" y="26"/>
                  </a:cubicBezTo>
                  <a:cubicBezTo>
                    <a:pt x="0" y="18"/>
                    <a:pt x="0" y="9"/>
                    <a:pt x="0"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69" name="Forme libre 2768"/>
            <p:cNvSpPr>
              <a:spLocks noChangeArrowheads="1"/>
            </p:cNvSpPr>
            <p:nvPr userDrawn="1"/>
          </p:nvSpPr>
          <p:spPr bwMode="auto">
            <a:xfrm>
              <a:off x="5691188" y="1214438"/>
              <a:ext cx="15875" cy="33337"/>
            </a:xfrm>
            <a:custGeom>
              <a:avLst/>
              <a:gdLst>
                <a:gd name="T0" fmla="*/ 26 w 45"/>
                <a:gd name="T1" fmla="*/ 0 h 93"/>
                <a:gd name="T2" fmla="*/ 44 w 45"/>
                <a:gd name="T3" fmla="*/ 43 h 93"/>
                <a:gd name="T4" fmla="*/ 38 w 45"/>
                <a:gd name="T5" fmla="*/ 60 h 93"/>
                <a:gd name="T6" fmla="*/ 44 w 45"/>
                <a:gd name="T7" fmla="*/ 69 h 93"/>
                <a:gd name="T8" fmla="*/ 43 w 45"/>
                <a:gd name="T9" fmla="*/ 71 h 93"/>
                <a:gd name="T10" fmla="*/ 20 w 45"/>
                <a:gd name="T11" fmla="*/ 92 h 93"/>
                <a:gd name="T12" fmla="*/ 26 w 45"/>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45" h="93">
                  <a:moveTo>
                    <a:pt x="26" y="0"/>
                  </a:moveTo>
                  <a:cubicBezTo>
                    <a:pt x="32" y="14"/>
                    <a:pt x="38" y="29"/>
                    <a:pt x="44" y="43"/>
                  </a:cubicBezTo>
                  <a:cubicBezTo>
                    <a:pt x="38" y="49"/>
                    <a:pt x="36" y="54"/>
                    <a:pt x="38" y="60"/>
                  </a:cubicBezTo>
                  <a:cubicBezTo>
                    <a:pt x="40" y="66"/>
                    <a:pt x="41" y="69"/>
                    <a:pt x="44" y="69"/>
                  </a:cubicBezTo>
                  <a:lnTo>
                    <a:pt x="43" y="71"/>
                  </a:lnTo>
                  <a:cubicBezTo>
                    <a:pt x="35" y="78"/>
                    <a:pt x="27" y="84"/>
                    <a:pt x="20" y="92"/>
                  </a:cubicBezTo>
                  <a:cubicBezTo>
                    <a:pt x="1" y="58"/>
                    <a:pt x="0" y="28"/>
                    <a:pt x="26" y="0"/>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70" name="Forme libre 2769"/>
            <p:cNvSpPr>
              <a:spLocks noChangeArrowheads="1"/>
            </p:cNvSpPr>
            <p:nvPr userDrawn="1"/>
          </p:nvSpPr>
          <p:spPr bwMode="auto">
            <a:xfrm>
              <a:off x="5689600" y="1179513"/>
              <a:ext cx="17463" cy="34925"/>
            </a:xfrm>
            <a:custGeom>
              <a:avLst/>
              <a:gdLst>
                <a:gd name="T0" fmla="*/ 43 w 49"/>
                <a:gd name="T1" fmla="*/ 0 h 96"/>
                <a:gd name="T2" fmla="*/ 28 w 49"/>
                <a:gd name="T3" fmla="*/ 95 h 96"/>
                <a:gd name="T4" fmla="*/ 43 w 49"/>
                <a:gd name="T5" fmla="*/ 0 h 96"/>
              </a:gdLst>
              <a:ahLst/>
              <a:cxnLst>
                <a:cxn ang="0">
                  <a:pos x="T0" y="T1"/>
                </a:cxn>
                <a:cxn ang="0">
                  <a:pos x="T2" y="T3"/>
                </a:cxn>
                <a:cxn ang="0">
                  <a:pos x="T4" y="T5"/>
                </a:cxn>
              </a:cxnLst>
              <a:rect l="0" t="0" r="r" b="b"/>
              <a:pathLst>
                <a:path w="49" h="96">
                  <a:moveTo>
                    <a:pt x="43" y="0"/>
                  </a:moveTo>
                  <a:cubicBezTo>
                    <a:pt x="48" y="34"/>
                    <a:pt x="46" y="66"/>
                    <a:pt x="28" y="95"/>
                  </a:cubicBezTo>
                  <a:cubicBezTo>
                    <a:pt x="14" y="60"/>
                    <a:pt x="0" y="26"/>
                    <a:pt x="43" y="0"/>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71" name="Forme libre 2770"/>
            <p:cNvSpPr>
              <a:spLocks noChangeArrowheads="1"/>
            </p:cNvSpPr>
            <p:nvPr userDrawn="1"/>
          </p:nvSpPr>
          <p:spPr bwMode="auto">
            <a:xfrm>
              <a:off x="5688013" y="1254125"/>
              <a:ext cx="9525" cy="19050"/>
            </a:xfrm>
            <a:custGeom>
              <a:avLst/>
              <a:gdLst>
                <a:gd name="T0" fmla="*/ 25 w 26"/>
                <a:gd name="T1" fmla="*/ 0 h 51"/>
                <a:gd name="T2" fmla="*/ 11 w 26"/>
                <a:gd name="T3" fmla="*/ 50 h 51"/>
                <a:gd name="T4" fmla="*/ 25 w 26"/>
                <a:gd name="T5" fmla="*/ 0 h 51"/>
              </a:gdLst>
              <a:ahLst/>
              <a:cxnLst>
                <a:cxn ang="0">
                  <a:pos x="T0" y="T1"/>
                </a:cxn>
                <a:cxn ang="0">
                  <a:pos x="T2" y="T3"/>
                </a:cxn>
                <a:cxn ang="0">
                  <a:pos x="T4" y="T5"/>
                </a:cxn>
              </a:cxnLst>
              <a:rect l="0" t="0" r="r" b="b"/>
              <a:pathLst>
                <a:path w="26" h="51">
                  <a:moveTo>
                    <a:pt x="25" y="0"/>
                  </a:moveTo>
                  <a:cubicBezTo>
                    <a:pt x="20" y="17"/>
                    <a:pt x="15" y="33"/>
                    <a:pt x="11" y="50"/>
                  </a:cubicBezTo>
                  <a:cubicBezTo>
                    <a:pt x="2" y="30"/>
                    <a:pt x="0" y="12"/>
                    <a:pt x="25" y="0"/>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72" name="Forme libre 2771"/>
            <p:cNvSpPr>
              <a:spLocks noChangeArrowheads="1"/>
            </p:cNvSpPr>
            <p:nvPr userDrawn="1"/>
          </p:nvSpPr>
          <p:spPr bwMode="auto">
            <a:xfrm>
              <a:off x="5703888" y="1154113"/>
              <a:ext cx="11112" cy="17462"/>
            </a:xfrm>
            <a:custGeom>
              <a:avLst/>
              <a:gdLst>
                <a:gd name="T0" fmla="*/ 28 w 29"/>
                <a:gd name="T1" fmla="*/ 0 h 49"/>
                <a:gd name="T2" fmla="*/ 10 w 29"/>
                <a:gd name="T3" fmla="*/ 48 h 49"/>
                <a:gd name="T4" fmla="*/ 28 w 29"/>
                <a:gd name="T5" fmla="*/ 0 h 49"/>
              </a:gdLst>
              <a:ahLst/>
              <a:cxnLst>
                <a:cxn ang="0">
                  <a:pos x="T0" y="T1"/>
                </a:cxn>
                <a:cxn ang="0">
                  <a:pos x="T2" y="T3"/>
                </a:cxn>
                <a:cxn ang="0">
                  <a:pos x="T4" y="T5"/>
                </a:cxn>
              </a:cxnLst>
              <a:rect l="0" t="0" r="r" b="b"/>
              <a:pathLst>
                <a:path w="29" h="49">
                  <a:moveTo>
                    <a:pt x="28" y="0"/>
                  </a:moveTo>
                  <a:cubicBezTo>
                    <a:pt x="22" y="16"/>
                    <a:pt x="16" y="32"/>
                    <a:pt x="10" y="48"/>
                  </a:cubicBezTo>
                  <a:cubicBezTo>
                    <a:pt x="0" y="26"/>
                    <a:pt x="11" y="13"/>
                    <a:pt x="28" y="0"/>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73" name="Forme libre 2772"/>
            <p:cNvSpPr>
              <a:spLocks noChangeArrowheads="1"/>
            </p:cNvSpPr>
            <p:nvPr userDrawn="1"/>
          </p:nvSpPr>
          <p:spPr bwMode="auto">
            <a:xfrm>
              <a:off x="5686425" y="1287463"/>
              <a:ext cx="4763" cy="15875"/>
            </a:xfrm>
            <a:custGeom>
              <a:avLst/>
              <a:gdLst>
                <a:gd name="T0" fmla="*/ 13 w 14"/>
                <a:gd name="T1" fmla="*/ 0 h 45"/>
                <a:gd name="T2" fmla="*/ 13 w 14"/>
                <a:gd name="T3" fmla="*/ 44 h 45"/>
                <a:gd name="T4" fmla="*/ 13 w 14"/>
                <a:gd name="T5" fmla="*/ 0 h 45"/>
              </a:gdLst>
              <a:ahLst/>
              <a:cxnLst>
                <a:cxn ang="0">
                  <a:pos x="T0" y="T1"/>
                </a:cxn>
                <a:cxn ang="0">
                  <a:pos x="T2" y="T3"/>
                </a:cxn>
                <a:cxn ang="0">
                  <a:pos x="T4" y="T5"/>
                </a:cxn>
              </a:cxnLst>
              <a:rect l="0" t="0" r="r" b="b"/>
              <a:pathLst>
                <a:path w="14" h="45">
                  <a:moveTo>
                    <a:pt x="13" y="0"/>
                  </a:moveTo>
                  <a:cubicBezTo>
                    <a:pt x="13" y="15"/>
                    <a:pt x="13" y="31"/>
                    <a:pt x="13" y="44"/>
                  </a:cubicBezTo>
                  <a:cubicBezTo>
                    <a:pt x="1" y="29"/>
                    <a:pt x="0" y="15"/>
                    <a:pt x="13" y="0"/>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74" name="Forme libre 2773"/>
            <p:cNvSpPr>
              <a:spLocks noChangeArrowheads="1"/>
            </p:cNvSpPr>
            <p:nvPr userDrawn="1"/>
          </p:nvSpPr>
          <p:spPr bwMode="auto">
            <a:xfrm>
              <a:off x="5691188" y="1279525"/>
              <a:ext cx="3175" cy="9525"/>
            </a:xfrm>
            <a:custGeom>
              <a:avLst/>
              <a:gdLst>
                <a:gd name="T0" fmla="*/ 0 w 7"/>
                <a:gd name="T1" fmla="*/ 0 h 25"/>
                <a:gd name="T2" fmla="*/ 0 w 7"/>
                <a:gd name="T3" fmla="*/ 24 h 25"/>
                <a:gd name="T4" fmla="*/ 0 w 7"/>
                <a:gd name="T5" fmla="*/ 0 h 25"/>
              </a:gdLst>
              <a:ahLst/>
              <a:cxnLst>
                <a:cxn ang="0">
                  <a:pos x="T0" y="T1"/>
                </a:cxn>
                <a:cxn ang="0">
                  <a:pos x="T2" y="T3"/>
                </a:cxn>
                <a:cxn ang="0">
                  <a:pos x="T4" y="T5"/>
                </a:cxn>
              </a:cxnLst>
              <a:rect l="0" t="0" r="r" b="b"/>
              <a:pathLst>
                <a:path w="7" h="25">
                  <a:moveTo>
                    <a:pt x="0" y="0"/>
                  </a:moveTo>
                  <a:cubicBezTo>
                    <a:pt x="6" y="7"/>
                    <a:pt x="6" y="16"/>
                    <a:pt x="0" y="24"/>
                  </a:cubicBezTo>
                  <a:cubicBezTo>
                    <a:pt x="0" y="16"/>
                    <a:pt x="0" y="7"/>
                    <a:pt x="0" y="0"/>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75" name="Forme libre 2774"/>
            <p:cNvSpPr>
              <a:spLocks noChangeArrowheads="1"/>
            </p:cNvSpPr>
            <p:nvPr userDrawn="1"/>
          </p:nvSpPr>
          <p:spPr bwMode="auto">
            <a:xfrm>
              <a:off x="5689600" y="1271588"/>
              <a:ext cx="3175" cy="7937"/>
            </a:xfrm>
            <a:custGeom>
              <a:avLst/>
              <a:gdLst>
                <a:gd name="T0" fmla="*/ 6 w 7"/>
                <a:gd name="T1" fmla="*/ 0 h 21"/>
                <a:gd name="T2" fmla="*/ 6 w 7"/>
                <a:gd name="T3" fmla="*/ 20 h 21"/>
                <a:gd name="T4" fmla="*/ 1 w 7"/>
                <a:gd name="T5" fmla="*/ 6 h 21"/>
                <a:gd name="T6" fmla="*/ 6 w 7"/>
                <a:gd name="T7" fmla="*/ 0 h 21"/>
              </a:gdLst>
              <a:ahLst/>
              <a:cxnLst>
                <a:cxn ang="0">
                  <a:pos x="T0" y="T1"/>
                </a:cxn>
                <a:cxn ang="0">
                  <a:pos x="T2" y="T3"/>
                </a:cxn>
                <a:cxn ang="0">
                  <a:pos x="T4" y="T5"/>
                </a:cxn>
                <a:cxn ang="0">
                  <a:pos x="T6" y="T7"/>
                </a:cxn>
              </a:cxnLst>
              <a:rect l="0" t="0" r="r" b="b"/>
              <a:pathLst>
                <a:path w="7" h="21">
                  <a:moveTo>
                    <a:pt x="6" y="0"/>
                  </a:moveTo>
                  <a:cubicBezTo>
                    <a:pt x="6" y="6"/>
                    <a:pt x="6" y="12"/>
                    <a:pt x="6" y="20"/>
                  </a:cubicBezTo>
                  <a:cubicBezTo>
                    <a:pt x="4" y="15"/>
                    <a:pt x="3" y="10"/>
                    <a:pt x="1" y="6"/>
                  </a:cubicBezTo>
                  <a:cubicBezTo>
                    <a:pt x="0" y="4"/>
                    <a:pt x="3" y="1"/>
                    <a:pt x="6" y="0"/>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76" name="Forme libre 2775"/>
            <p:cNvSpPr>
              <a:spLocks noChangeArrowheads="1"/>
            </p:cNvSpPr>
            <p:nvPr userDrawn="1"/>
          </p:nvSpPr>
          <p:spPr bwMode="auto">
            <a:xfrm>
              <a:off x="5368925" y="1411288"/>
              <a:ext cx="271463" cy="92075"/>
            </a:xfrm>
            <a:custGeom>
              <a:avLst/>
              <a:gdLst>
                <a:gd name="T0" fmla="*/ 617 w 754"/>
                <a:gd name="T1" fmla="*/ 206 h 256"/>
                <a:gd name="T2" fmla="*/ 596 w 754"/>
                <a:gd name="T3" fmla="*/ 208 h 256"/>
                <a:gd name="T4" fmla="*/ 303 w 754"/>
                <a:gd name="T5" fmla="*/ 241 h 256"/>
                <a:gd name="T6" fmla="*/ 167 w 754"/>
                <a:gd name="T7" fmla="*/ 252 h 256"/>
                <a:gd name="T8" fmla="*/ 126 w 754"/>
                <a:gd name="T9" fmla="*/ 241 h 256"/>
                <a:gd name="T10" fmla="*/ 0 w 754"/>
                <a:gd name="T11" fmla="*/ 49 h 256"/>
                <a:gd name="T12" fmla="*/ 440 w 754"/>
                <a:gd name="T13" fmla="*/ 21 h 256"/>
                <a:gd name="T14" fmla="*/ 527 w 754"/>
                <a:gd name="T15" fmla="*/ 0 h 256"/>
                <a:gd name="T16" fmla="*/ 709 w 754"/>
                <a:gd name="T17" fmla="*/ 2 h 256"/>
                <a:gd name="T18" fmla="*/ 656 w 754"/>
                <a:gd name="T19" fmla="*/ 131 h 256"/>
                <a:gd name="T20" fmla="*/ 617 w 754"/>
                <a:gd name="T21" fmla="*/ 20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4" h="256">
                  <a:moveTo>
                    <a:pt x="617" y="206"/>
                  </a:moveTo>
                  <a:cubicBezTo>
                    <a:pt x="610" y="206"/>
                    <a:pt x="604" y="208"/>
                    <a:pt x="596" y="208"/>
                  </a:cubicBezTo>
                  <a:cubicBezTo>
                    <a:pt x="497" y="200"/>
                    <a:pt x="401" y="226"/>
                    <a:pt x="303" y="241"/>
                  </a:cubicBezTo>
                  <a:cubicBezTo>
                    <a:pt x="257" y="249"/>
                    <a:pt x="213" y="255"/>
                    <a:pt x="167" y="252"/>
                  </a:cubicBezTo>
                  <a:cubicBezTo>
                    <a:pt x="152" y="250"/>
                    <a:pt x="126" y="246"/>
                    <a:pt x="126" y="241"/>
                  </a:cubicBezTo>
                  <a:cubicBezTo>
                    <a:pt x="121" y="153"/>
                    <a:pt x="13" y="131"/>
                    <a:pt x="0" y="49"/>
                  </a:cubicBezTo>
                  <a:cubicBezTo>
                    <a:pt x="147" y="43"/>
                    <a:pt x="292" y="17"/>
                    <a:pt x="440" y="21"/>
                  </a:cubicBezTo>
                  <a:cubicBezTo>
                    <a:pt x="469" y="23"/>
                    <a:pt x="498" y="8"/>
                    <a:pt x="527" y="0"/>
                  </a:cubicBezTo>
                  <a:cubicBezTo>
                    <a:pt x="588" y="0"/>
                    <a:pt x="648" y="2"/>
                    <a:pt x="709" y="2"/>
                  </a:cubicBezTo>
                  <a:cubicBezTo>
                    <a:pt x="753" y="70"/>
                    <a:pt x="691" y="99"/>
                    <a:pt x="656" y="131"/>
                  </a:cubicBezTo>
                  <a:cubicBezTo>
                    <a:pt x="633" y="154"/>
                    <a:pt x="610" y="170"/>
                    <a:pt x="617" y="206"/>
                  </a:cubicBezTo>
                </a:path>
              </a:pathLst>
            </a:custGeom>
            <a:solidFill>
              <a:srgbClr val="A1A1A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77" name="Forme libre 2776"/>
            <p:cNvSpPr>
              <a:spLocks noChangeArrowheads="1"/>
            </p:cNvSpPr>
            <p:nvPr userDrawn="1"/>
          </p:nvSpPr>
          <p:spPr bwMode="auto">
            <a:xfrm>
              <a:off x="5537200" y="1403350"/>
              <a:ext cx="146050" cy="82550"/>
            </a:xfrm>
            <a:custGeom>
              <a:avLst/>
              <a:gdLst>
                <a:gd name="T0" fmla="*/ 151 w 404"/>
                <a:gd name="T1" fmla="*/ 227 h 228"/>
                <a:gd name="T2" fmla="*/ 41 w 404"/>
                <a:gd name="T3" fmla="*/ 204 h 228"/>
                <a:gd name="T4" fmla="*/ 3 w 404"/>
                <a:gd name="T5" fmla="*/ 177 h 228"/>
                <a:gd name="T6" fmla="*/ 46 w 404"/>
                <a:gd name="T7" fmla="*/ 146 h 228"/>
                <a:gd name="T8" fmla="*/ 245 w 404"/>
                <a:gd name="T9" fmla="*/ 23 h 228"/>
                <a:gd name="T10" fmla="*/ 245 w 404"/>
                <a:gd name="T11" fmla="*/ 0 h 228"/>
                <a:gd name="T12" fmla="*/ 403 w 404"/>
                <a:gd name="T13" fmla="*/ 1 h 228"/>
                <a:gd name="T14" fmla="*/ 293 w 404"/>
                <a:gd name="T15" fmla="*/ 142 h 228"/>
                <a:gd name="T16" fmla="*/ 151 w 404"/>
                <a:gd name="T17" fmla="*/ 2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4" h="228">
                  <a:moveTo>
                    <a:pt x="151" y="227"/>
                  </a:moveTo>
                  <a:cubicBezTo>
                    <a:pt x="118" y="206"/>
                    <a:pt x="80" y="206"/>
                    <a:pt x="41" y="204"/>
                  </a:cubicBezTo>
                  <a:cubicBezTo>
                    <a:pt x="23" y="203"/>
                    <a:pt x="0" y="203"/>
                    <a:pt x="3" y="177"/>
                  </a:cubicBezTo>
                  <a:cubicBezTo>
                    <a:pt x="6" y="155"/>
                    <a:pt x="28" y="145"/>
                    <a:pt x="46" y="146"/>
                  </a:cubicBezTo>
                  <a:cubicBezTo>
                    <a:pt x="148" y="162"/>
                    <a:pt x="193" y="87"/>
                    <a:pt x="245" y="23"/>
                  </a:cubicBezTo>
                  <a:cubicBezTo>
                    <a:pt x="245" y="15"/>
                    <a:pt x="245" y="7"/>
                    <a:pt x="245" y="0"/>
                  </a:cubicBezTo>
                  <a:cubicBezTo>
                    <a:pt x="298" y="0"/>
                    <a:pt x="351" y="0"/>
                    <a:pt x="403" y="1"/>
                  </a:cubicBezTo>
                  <a:cubicBezTo>
                    <a:pt x="379" y="58"/>
                    <a:pt x="316" y="93"/>
                    <a:pt x="293" y="142"/>
                  </a:cubicBezTo>
                  <a:cubicBezTo>
                    <a:pt x="261" y="213"/>
                    <a:pt x="214" y="223"/>
                    <a:pt x="151" y="227"/>
                  </a:cubicBezTo>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78" name="Forme libre 2777"/>
            <p:cNvSpPr>
              <a:spLocks noChangeArrowheads="1"/>
            </p:cNvSpPr>
            <p:nvPr userDrawn="1"/>
          </p:nvSpPr>
          <p:spPr bwMode="auto">
            <a:xfrm>
              <a:off x="5395913" y="1362075"/>
              <a:ext cx="6350" cy="17463"/>
            </a:xfrm>
            <a:custGeom>
              <a:avLst/>
              <a:gdLst>
                <a:gd name="T0" fmla="*/ 0 w 19"/>
                <a:gd name="T1" fmla="*/ 47 h 48"/>
                <a:gd name="T2" fmla="*/ 17 w 19"/>
                <a:gd name="T3" fmla="*/ 0 h 48"/>
                <a:gd name="T4" fmla="*/ 18 w 19"/>
                <a:gd name="T5" fmla="*/ 47 h 48"/>
                <a:gd name="T6" fmla="*/ 0 w 19"/>
                <a:gd name="T7" fmla="*/ 47 h 48"/>
              </a:gdLst>
              <a:ahLst/>
              <a:cxnLst>
                <a:cxn ang="0">
                  <a:pos x="T0" y="T1"/>
                </a:cxn>
                <a:cxn ang="0">
                  <a:pos x="T2" y="T3"/>
                </a:cxn>
                <a:cxn ang="0">
                  <a:pos x="T4" y="T5"/>
                </a:cxn>
                <a:cxn ang="0">
                  <a:pos x="T6" y="T7"/>
                </a:cxn>
              </a:cxnLst>
              <a:rect l="0" t="0" r="r" b="b"/>
              <a:pathLst>
                <a:path w="19" h="48">
                  <a:moveTo>
                    <a:pt x="0" y="47"/>
                  </a:moveTo>
                  <a:cubicBezTo>
                    <a:pt x="1" y="30"/>
                    <a:pt x="3" y="13"/>
                    <a:pt x="17" y="0"/>
                  </a:cubicBezTo>
                  <a:cubicBezTo>
                    <a:pt x="17" y="15"/>
                    <a:pt x="17" y="30"/>
                    <a:pt x="18" y="47"/>
                  </a:cubicBezTo>
                  <a:cubicBezTo>
                    <a:pt x="10" y="47"/>
                    <a:pt x="6" y="47"/>
                    <a:pt x="0" y="47"/>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79" name="Forme libre 2778"/>
            <p:cNvSpPr>
              <a:spLocks noChangeArrowheads="1"/>
            </p:cNvSpPr>
            <p:nvPr userDrawn="1"/>
          </p:nvSpPr>
          <p:spPr bwMode="auto">
            <a:xfrm>
              <a:off x="3019425" y="2366963"/>
              <a:ext cx="322263" cy="215900"/>
            </a:xfrm>
            <a:custGeom>
              <a:avLst/>
              <a:gdLst>
                <a:gd name="T0" fmla="*/ 892 w 893"/>
                <a:gd name="T1" fmla="*/ 0 h 601"/>
                <a:gd name="T2" fmla="*/ 707 w 893"/>
                <a:gd name="T3" fmla="*/ 176 h 601"/>
                <a:gd name="T4" fmla="*/ 469 w 893"/>
                <a:gd name="T5" fmla="*/ 252 h 601"/>
                <a:gd name="T6" fmla="*/ 345 w 893"/>
                <a:gd name="T7" fmla="*/ 309 h 601"/>
                <a:gd name="T8" fmla="*/ 267 w 893"/>
                <a:gd name="T9" fmla="*/ 354 h 601"/>
                <a:gd name="T10" fmla="*/ 229 w 893"/>
                <a:gd name="T11" fmla="*/ 484 h 601"/>
                <a:gd name="T12" fmla="*/ 81 w 893"/>
                <a:gd name="T13" fmla="*/ 597 h 601"/>
                <a:gd name="T14" fmla="*/ 49 w 893"/>
                <a:gd name="T15" fmla="*/ 580 h 601"/>
                <a:gd name="T16" fmla="*/ 0 w 893"/>
                <a:gd name="T17" fmla="*/ 512 h 601"/>
                <a:gd name="T18" fmla="*/ 35 w 893"/>
                <a:gd name="T19" fmla="*/ 438 h 601"/>
                <a:gd name="T20" fmla="*/ 113 w 893"/>
                <a:gd name="T21" fmla="*/ 327 h 601"/>
                <a:gd name="T22" fmla="*/ 133 w 893"/>
                <a:gd name="T23" fmla="*/ 304 h 601"/>
                <a:gd name="T24" fmla="*/ 313 w 893"/>
                <a:gd name="T25" fmla="*/ 237 h 601"/>
                <a:gd name="T26" fmla="*/ 551 w 893"/>
                <a:gd name="T27" fmla="*/ 118 h 601"/>
                <a:gd name="T28" fmla="*/ 790 w 893"/>
                <a:gd name="T29" fmla="*/ 49 h 601"/>
                <a:gd name="T30" fmla="*/ 892 w 893"/>
                <a:gd name="T31"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3" h="601">
                  <a:moveTo>
                    <a:pt x="892" y="0"/>
                  </a:moveTo>
                  <a:cubicBezTo>
                    <a:pt x="855" y="84"/>
                    <a:pt x="794" y="144"/>
                    <a:pt x="707" y="176"/>
                  </a:cubicBezTo>
                  <a:cubicBezTo>
                    <a:pt x="629" y="205"/>
                    <a:pt x="556" y="246"/>
                    <a:pt x="469" y="252"/>
                  </a:cubicBezTo>
                  <a:cubicBezTo>
                    <a:pt x="425" y="255"/>
                    <a:pt x="384" y="283"/>
                    <a:pt x="345" y="309"/>
                  </a:cubicBezTo>
                  <a:cubicBezTo>
                    <a:pt x="321" y="325"/>
                    <a:pt x="295" y="344"/>
                    <a:pt x="267" y="354"/>
                  </a:cubicBezTo>
                  <a:cubicBezTo>
                    <a:pt x="174" y="391"/>
                    <a:pt x="174" y="391"/>
                    <a:pt x="229" y="484"/>
                  </a:cubicBezTo>
                  <a:cubicBezTo>
                    <a:pt x="232" y="593"/>
                    <a:pt x="220" y="600"/>
                    <a:pt x="81" y="597"/>
                  </a:cubicBezTo>
                  <a:cubicBezTo>
                    <a:pt x="69" y="594"/>
                    <a:pt x="58" y="588"/>
                    <a:pt x="49" y="580"/>
                  </a:cubicBezTo>
                  <a:cubicBezTo>
                    <a:pt x="28" y="562"/>
                    <a:pt x="2" y="545"/>
                    <a:pt x="0" y="512"/>
                  </a:cubicBezTo>
                  <a:cubicBezTo>
                    <a:pt x="2" y="483"/>
                    <a:pt x="23" y="463"/>
                    <a:pt x="35" y="438"/>
                  </a:cubicBezTo>
                  <a:cubicBezTo>
                    <a:pt x="58" y="399"/>
                    <a:pt x="101" y="374"/>
                    <a:pt x="113" y="327"/>
                  </a:cubicBezTo>
                  <a:cubicBezTo>
                    <a:pt x="119" y="319"/>
                    <a:pt x="125" y="312"/>
                    <a:pt x="133" y="304"/>
                  </a:cubicBezTo>
                  <a:cubicBezTo>
                    <a:pt x="211" y="332"/>
                    <a:pt x="286" y="289"/>
                    <a:pt x="313" y="237"/>
                  </a:cubicBezTo>
                  <a:cubicBezTo>
                    <a:pt x="370" y="133"/>
                    <a:pt x="460" y="128"/>
                    <a:pt x="551" y="118"/>
                  </a:cubicBezTo>
                  <a:cubicBezTo>
                    <a:pt x="635" y="109"/>
                    <a:pt x="719" y="106"/>
                    <a:pt x="790" y="49"/>
                  </a:cubicBezTo>
                  <a:cubicBezTo>
                    <a:pt x="820" y="25"/>
                    <a:pt x="855" y="9"/>
                    <a:pt x="892" y="0"/>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80" name="Forme libre 2779"/>
            <p:cNvSpPr>
              <a:spLocks noChangeArrowheads="1"/>
            </p:cNvSpPr>
            <p:nvPr userDrawn="1"/>
          </p:nvSpPr>
          <p:spPr bwMode="auto">
            <a:xfrm>
              <a:off x="2970213" y="2447925"/>
              <a:ext cx="100012" cy="60325"/>
            </a:xfrm>
            <a:custGeom>
              <a:avLst/>
              <a:gdLst>
                <a:gd name="T0" fmla="*/ 272 w 276"/>
                <a:gd name="T1" fmla="*/ 81 h 166"/>
                <a:gd name="T2" fmla="*/ 275 w 276"/>
                <a:gd name="T3" fmla="*/ 97 h 166"/>
                <a:gd name="T4" fmla="*/ 120 w 276"/>
                <a:gd name="T5" fmla="*/ 132 h 166"/>
                <a:gd name="T6" fmla="*/ 29 w 276"/>
                <a:gd name="T7" fmla="*/ 35 h 166"/>
                <a:gd name="T8" fmla="*/ 162 w 276"/>
                <a:gd name="T9" fmla="*/ 7 h 166"/>
                <a:gd name="T10" fmla="*/ 272 w 276"/>
                <a:gd name="T11" fmla="*/ 81 h 166"/>
              </a:gdLst>
              <a:ahLst/>
              <a:cxnLst>
                <a:cxn ang="0">
                  <a:pos x="T0" y="T1"/>
                </a:cxn>
                <a:cxn ang="0">
                  <a:pos x="T2" y="T3"/>
                </a:cxn>
                <a:cxn ang="0">
                  <a:pos x="T4" y="T5"/>
                </a:cxn>
                <a:cxn ang="0">
                  <a:pos x="T6" y="T7"/>
                </a:cxn>
                <a:cxn ang="0">
                  <a:pos x="T8" y="T9"/>
                </a:cxn>
                <a:cxn ang="0">
                  <a:pos x="T10" y="T11"/>
                </a:cxn>
              </a:cxnLst>
              <a:rect l="0" t="0" r="r" b="b"/>
              <a:pathLst>
                <a:path w="276" h="166">
                  <a:moveTo>
                    <a:pt x="272" y="81"/>
                  </a:moveTo>
                  <a:cubicBezTo>
                    <a:pt x="273" y="87"/>
                    <a:pt x="273" y="91"/>
                    <a:pt x="275" y="97"/>
                  </a:cubicBezTo>
                  <a:cubicBezTo>
                    <a:pt x="236" y="165"/>
                    <a:pt x="175" y="136"/>
                    <a:pt x="120" y="132"/>
                  </a:cubicBezTo>
                  <a:cubicBezTo>
                    <a:pt x="79" y="110"/>
                    <a:pt x="0" y="123"/>
                    <a:pt x="29" y="35"/>
                  </a:cubicBezTo>
                  <a:cubicBezTo>
                    <a:pt x="72" y="18"/>
                    <a:pt x="113" y="0"/>
                    <a:pt x="162" y="7"/>
                  </a:cubicBezTo>
                  <a:cubicBezTo>
                    <a:pt x="197" y="32"/>
                    <a:pt x="235" y="56"/>
                    <a:pt x="272" y="81"/>
                  </a:cubicBezTo>
                </a:path>
              </a:pathLst>
            </a:custGeom>
            <a:solidFill>
              <a:srgbClr val="3A3A3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81" name="Forme libre 2780"/>
            <p:cNvSpPr>
              <a:spLocks noChangeArrowheads="1"/>
            </p:cNvSpPr>
            <p:nvPr userDrawn="1"/>
          </p:nvSpPr>
          <p:spPr bwMode="auto">
            <a:xfrm>
              <a:off x="2814638" y="2406650"/>
              <a:ext cx="96837" cy="52388"/>
            </a:xfrm>
            <a:custGeom>
              <a:avLst/>
              <a:gdLst>
                <a:gd name="T0" fmla="*/ 62 w 269"/>
                <a:gd name="T1" fmla="*/ 145 h 146"/>
                <a:gd name="T2" fmla="*/ 0 w 269"/>
                <a:gd name="T3" fmla="*/ 102 h 146"/>
                <a:gd name="T4" fmla="*/ 246 w 269"/>
                <a:gd name="T5" fmla="*/ 0 h 146"/>
                <a:gd name="T6" fmla="*/ 212 w 269"/>
                <a:gd name="T7" fmla="*/ 100 h 146"/>
                <a:gd name="T8" fmla="*/ 62 w 269"/>
                <a:gd name="T9" fmla="*/ 145 h 146"/>
              </a:gdLst>
              <a:ahLst/>
              <a:cxnLst>
                <a:cxn ang="0">
                  <a:pos x="T0" y="T1"/>
                </a:cxn>
                <a:cxn ang="0">
                  <a:pos x="T2" y="T3"/>
                </a:cxn>
                <a:cxn ang="0">
                  <a:pos x="T4" y="T5"/>
                </a:cxn>
                <a:cxn ang="0">
                  <a:pos x="T6" y="T7"/>
                </a:cxn>
                <a:cxn ang="0">
                  <a:pos x="T8" y="T9"/>
                </a:cxn>
              </a:cxnLst>
              <a:rect l="0" t="0" r="r" b="b"/>
              <a:pathLst>
                <a:path w="269" h="146">
                  <a:moveTo>
                    <a:pt x="62" y="145"/>
                  </a:moveTo>
                  <a:cubicBezTo>
                    <a:pt x="56" y="111"/>
                    <a:pt x="15" y="126"/>
                    <a:pt x="0" y="102"/>
                  </a:cubicBezTo>
                  <a:cubicBezTo>
                    <a:pt x="58" y="10"/>
                    <a:pt x="171" y="62"/>
                    <a:pt x="246" y="0"/>
                  </a:cubicBezTo>
                  <a:cubicBezTo>
                    <a:pt x="268" y="52"/>
                    <a:pt x="244" y="79"/>
                    <a:pt x="212" y="100"/>
                  </a:cubicBezTo>
                  <a:cubicBezTo>
                    <a:pt x="168" y="131"/>
                    <a:pt x="117" y="145"/>
                    <a:pt x="62" y="145"/>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82" name="Forme libre 2781"/>
            <p:cNvSpPr>
              <a:spLocks noChangeArrowheads="1"/>
            </p:cNvSpPr>
            <p:nvPr userDrawn="1"/>
          </p:nvSpPr>
          <p:spPr bwMode="auto">
            <a:xfrm>
              <a:off x="2832100" y="2459038"/>
              <a:ext cx="6350" cy="3175"/>
            </a:xfrm>
            <a:custGeom>
              <a:avLst/>
              <a:gdLst>
                <a:gd name="T0" fmla="*/ 15 w 16"/>
                <a:gd name="T1" fmla="*/ 0 h 9"/>
                <a:gd name="T2" fmla="*/ 6 w 16"/>
                <a:gd name="T3" fmla="*/ 6 h 9"/>
                <a:gd name="T4" fmla="*/ 15 w 16"/>
                <a:gd name="T5" fmla="*/ 0 h 9"/>
              </a:gdLst>
              <a:ahLst/>
              <a:cxnLst>
                <a:cxn ang="0">
                  <a:pos x="T0" y="T1"/>
                </a:cxn>
                <a:cxn ang="0">
                  <a:pos x="T2" y="T3"/>
                </a:cxn>
                <a:cxn ang="0">
                  <a:pos x="T4" y="T5"/>
                </a:cxn>
              </a:cxnLst>
              <a:rect l="0" t="0" r="r" b="b"/>
              <a:pathLst>
                <a:path w="16" h="9">
                  <a:moveTo>
                    <a:pt x="15" y="0"/>
                  </a:moveTo>
                  <a:cubicBezTo>
                    <a:pt x="12" y="3"/>
                    <a:pt x="9" y="8"/>
                    <a:pt x="6" y="6"/>
                  </a:cubicBezTo>
                  <a:cubicBezTo>
                    <a:pt x="0" y="6"/>
                    <a:pt x="3" y="2"/>
                    <a:pt x="15" y="0"/>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83" name="Forme libre 2782"/>
            <p:cNvSpPr>
              <a:spLocks noChangeArrowheads="1"/>
            </p:cNvSpPr>
            <p:nvPr userDrawn="1"/>
          </p:nvSpPr>
          <p:spPr bwMode="auto">
            <a:xfrm>
              <a:off x="2887663" y="2532063"/>
              <a:ext cx="161925" cy="93662"/>
            </a:xfrm>
            <a:custGeom>
              <a:avLst/>
              <a:gdLst>
                <a:gd name="T0" fmla="*/ 250 w 451"/>
                <a:gd name="T1" fmla="*/ 210 h 258"/>
                <a:gd name="T2" fmla="*/ 87 w 451"/>
                <a:gd name="T3" fmla="*/ 235 h 258"/>
                <a:gd name="T4" fmla="*/ 0 w 451"/>
                <a:gd name="T5" fmla="*/ 254 h 258"/>
                <a:gd name="T6" fmla="*/ 159 w 451"/>
                <a:gd name="T7" fmla="*/ 0 h 258"/>
                <a:gd name="T8" fmla="*/ 175 w 451"/>
                <a:gd name="T9" fmla="*/ 0 h 258"/>
                <a:gd name="T10" fmla="*/ 435 w 451"/>
                <a:gd name="T11" fmla="*/ 93 h 258"/>
                <a:gd name="T12" fmla="*/ 436 w 451"/>
                <a:gd name="T13" fmla="*/ 93 h 258"/>
                <a:gd name="T14" fmla="*/ 375 w 451"/>
                <a:gd name="T15" fmla="*/ 161 h 258"/>
                <a:gd name="T16" fmla="*/ 250 w 451"/>
                <a:gd name="T17" fmla="*/ 21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1" h="258">
                  <a:moveTo>
                    <a:pt x="250" y="210"/>
                  </a:moveTo>
                  <a:cubicBezTo>
                    <a:pt x="192" y="200"/>
                    <a:pt x="137" y="208"/>
                    <a:pt x="87" y="235"/>
                  </a:cubicBezTo>
                  <a:cubicBezTo>
                    <a:pt x="59" y="251"/>
                    <a:pt x="32" y="257"/>
                    <a:pt x="0" y="254"/>
                  </a:cubicBezTo>
                  <a:cubicBezTo>
                    <a:pt x="50" y="168"/>
                    <a:pt x="120" y="93"/>
                    <a:pt x="159" y="0"/>
                  </a:cubicBezTo>
                  <a:cubicBezTo>
                    <a:pt x="165" y="0"/>
                    <a:pt x="169" y="0"/>
                    <a:pt x="175" y="0"/>
                  </a:cubicBezTo>
                  <a:cubicBezTo>
                    <a:pt x="272" y="6"/>
                    <a:pt x="354" y="49"/>
                    <a:pt x="435" y="93"/>
                  </a:cubicBezTo>
                  <a:lnTo>
                    <a:pt x="436" y="93"/>
                  </a:lnTo>
                  <a:cubicBezTo>
                    <a:pt x="450" y="147"/>
                    <a:pt x="417" y="162"/>
                    <a:pt x="375" y="161"/>
                  </a:cubicBezTo>
                  <a:cubicBezTo>
                    <a:pt x="323" y="156"/>
                    <a:pt x="285" y="174"/>
                    <a:pt x="250" y="210"/>
                  </a:cubicBezTo>
                </a:path>
              </a:pathLst>
            </a:custGeom>
            <a:solidFill>
              <a:srgbClr val="BEBEB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84" name="Forme libre 2783"/>
            <p:cNvSpPr>
              <a:spLocks noChangeArrowheads="1"/>
            </p:cNvSpPr>
            <p:nvPr userDrawn="1"/>
          </p:nvSpPr>
          <p:spPr bwMode="auto">
            <a:xfrm>
              <a:off x="2789238" y="2640013"/>
              <a:ext cx="139700" cy="69850"/>
            </a:xfrm>
            <a:custGeom>
              <a:avLst/>
              <a:gdLst>
                <a:gd name="T0" fmla="*/ 301 w 389"/>
                <a:gd name="T1" fmla="*/ 42 h 196"/>
                <a:gd name="T2" fmla="*/ 388 w 389"/>
                <a:gd name="T3" fmla="*/ 163 h 196"/>
                <a:gd name="T4" fmla="*/ 0 w 389"/>
                <a:gd name="T5" fmla="*/ 50 h 196"/>
                <a:gd name="T6" fmla="*/ 68 w 389"/>
                <a:gd name="T7" fmla="*/ 4 h 196"/>
                <a:gd name="T8" fmla="*/ 87 w 389"/>
                <a:gd name="T9" fmla="*/ 1 h 196"/>
                <a:gd name="T10" fmla="*/ 301 w 389"/>
                <a:gd name="T11" fmla="*/ 26 h 196"/>
                <a:gd name="T12" fmla="*/ 307 w 389"/>
                <a:gd name="T13" fmla="*/ 36 h 196"/>
                <a:gd name="T14" fmla="*/ 301 w 389"/>
                <a:gd name="T15" fmla="*/ 42 h 1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9" h="196">
                  <a:moveTo>
                    <a:pt x="301" y="42"/>
                  </a:moveTo>
                  <a:cubicBezTo>
                    <a:pt x="312" y="96"/>
                    <a:pt x="349" y="131"/>
                    <a:pt x="388" y="163"/>
                  </a:cubicBezTo>
                  <a:cubicBezTo>
                    <a:pt x="239" y="195"/>
                    <a:pt x="104" y="174"/>
                    <a:pt x="0" y="50"/>
                  </a:cubicBezTo>
                  <a:cubicBezTo>
                    <a:pt x="23" y="35"/>
                    <a:pt x="45" y="19"/>
                    <a:pt x="68" y="4"/>
                  </a:cubicBezTo>
                  <a:cubicBezTo>
                    <a:pt x="74" y="1"/>
                    <a:pt x="81" y="0"/>
                    <a:pt x="87" y="1"/>
                  </a:cubicBezTo>
                  <a:cubicBezTo>
                    <a:pt x="159" y="6"/>
                    <a:pt x="231" y="4"/>
                    <a:pt x="301" y="26"/>
                  </a:cubicBezTo>
                  <a:cubicBezTo>
                    <a:pt x="307" y="30"/>
                    <a:pt x="309" y="33"/>
                    <a:pt x="307" y="36"/>
                  </a:cubicBezTo>
                  <a:cubicBezTo>
                    <a:pt x="306" y="39"/>
                    <a:pt x="304" y="42"/>
                    <a:pt x="301" y="42"/>
                  </a:cubicBezTo>
                </a:path>
              </a:pathLst>
            </a:custGeom>
            <a:solidFill>
              <a:srgbClr val="2F2F2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85" name="Forme libre 2784"/>
            <p:cNvSpPr>
              <a:spLocks noChangeArrowheads="1"/>
            </p:cNvSpPr>
            <p:nvPr userDrawn="1"/>
          </p:nvSpPr>
          <p:spPr bwMode="auto">
            <a:xfrm>
              <a:off x="2968625" y="2460625"/>
              <a:ext cx="77788" cy="87313"/>
            </a:xfrm>
            <a:custGeom>
              <a:avLst/>
              <a:gdLst>
                <a:gd name="T0" fmla="*/ 32 w 218"/>
                <a:gd name="T1" fmla="*/ 0 h 244"/>
                <a:gd name="T2" fmla="*/ 119 w 218"/>
                <a:gd name="T3" fmla="*/ 65 h 244"/>
                <a:gd name="T4" fmla="*/ 179 w 218"/>
                <a:gd name="T5" fmla="*/ 204 h 244"/>
                <a:gd name="T6" fmla="*/ 63 w 218"/>
                <a:gd name="T7" fmla="*/ 198 h 244"/>
                <a:gd name="T8" fmla="*/ 8 w 218"/>
                <a:gd name="T9" fmla="*/ 90 h 244"/>
                <a:gd name="T10" fmla="*/ 32 w 218"/>
                <a:gd name="T11" fmla="*/ 0 h 244"/>
              </a:gdLst>
              <a:ahLst/>
              <a:cxnLst>
                <a:cxn ang="0">
                  <a:pos x="T0" y="T1"/>
                </a:cxn>
                <a:cxn ang="0">
                  <a:pos x="T2" y="T3"/>
                </a:cxn>
                <a:cxn ang="0">
                  <a:pos x="T4" y="T5"/>
                </a:cxn>
                <a:cxn ang="0">
                  <a:pos x="T6" y="T7"/>
                </a:cxn>
                <a:cxn ang="0">
                  <a:pos x="T8" y="T9"/>
                </a:cxn>
                <a:cxn ang="0">
                  <a:pos x="T10" y="T11"/>
                </a:cxn>
              </a:cxnLst>
              <a:rect l="0" t="0" r="r" b="b"/>
              <a:pathLst>
                <a:path w="218" h="244">
                  <a:moveTo>
                    <a:pt x="32" y="0"/>
                  </a:moveTo>
                  <a:cubicBezTo>
                    <a:pt x="40" y="50"/>
                    <a:pt x="87" y="47"/>
                    <a:pt x="119" y="65"/>
                  </a:cubicBezTo>
                  <a:cubicBezTo>
                    <a:pt x="196" y="87"/>
                    <a:pt x="217" y="134"/>
                    <a:pt x="179" y="204"/>
                  </a:cubicBezTo>
                  <a:cubicBezTo>
                    <a:pt x="138" y="243"/>
                    <a:pt x="99" y="236"/>
                    <a:pt x="63" y="198"/>
                  </a:cubicBezTo>
                  <a:cubicBezTo>
                    <a:pt x="34" y="168"/>
                    <a:pt x="46" y="116"/>
                    <a:pt x="8" y="90"/>
                  </a:cubicBezTo>
                  <a:cubicBezTo>
                    <a:pt x="3" y="56"/>
                    <a:pt x="0" y="23"/>
                    <a:pt x="32" y="0"/>
                  </a:cubicBezTo>
                </a:path>
              </a:pathLst>
            </a:custGeom>
            <a:solidFill>
              <a:srgbClr val="A8A8A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86" name="Forme libre 2785"/>
            <p:cNvSpPr>
              <a:spLocks noChangeArrowheads="1"/>
            </p:cNvSpPr>
            <p:nvPr userDrawn="1"/>
          </p:nvSpPr>
          <p:spPr bwMode="auto">
            <a:xfrm>
              <a:off x="2967038" y="2490788"/>
              <a:ext cx="50800" cy="31750"/>
            </a:xfrm>
            <a:custGeom>
              <a:avLst/>
              <a:gdLst>
                <a:gd name="T0" fmla="*/ 9 w 139"/>
                <a:gd name="T1" fmla="*/ 4 h 86"/>
                <a:gd name="T2" fmla="*/ 95 w 139"/>
                <a:gd name="T3" fmla="*/ 20 h 86"/>
                <a:gd name="T4" fmla="*/ 73 w 139"/>
                <a:gd name="T5" fmla="*/ 73 h 86"/>
                <a:gd name="T6" fmla="*/ 46 w 139"/>
                <a:gd name="T7" fmla="*/ 85 h 86"/>
                <a:gd name="T8" fmla="*/ 0 w 139"/>
                <a:gd name="T9" fmla="*/ 49 h 86"/>
                <a:gd name="T10" fmla="*/ 9 w 139"/>
                <a:gd name="T11" fmla="*/ 4 h 86"/>
              </a:gdLst>
              <a:ahLst/>
              <a:cxnLst>
                <a:cxn ang="0">
                  <a:pos x="T0" y="T1"/>
                </a:cxn>
                <a:cxn ang="0">
                  <a:pos x="T2" y="T3"/>
                </a:cxn>
                <a:cxn ang="0">
                  <a:pos x="T4" y="T5"/>
                </a:cxn>
                <a:cxn ang="0">
                  <a:pos x="T6" y="T7"/>
                </a:cxn>
                <a:cxn ang="0">
                  <a:pos x="T8" y="T9"/>
                </a:cxn>
                <a:cxn ang="0">
                  <a:pos x="T10" y="T11"/>
                </a:cxn>
              </a:cxnLst>
              <a:rect l="0" t="0" r="r" b="b"/>
              <a:pathLst>
                <a:path w="139" h="86">
                  <a:moveTo>
                    <a:pt x="9" y="4"/>
                  </a:moveTo>
                  <a:cubicBezTo>
                    <a:pt x="40" y="4"/>
                    <a:pt x="72" y="0"/>
                    <a:pt x="95" y="20"/>
                  </a:cubicBezTo>
                  <a:cubicBezTo>
                    <a:pt x="138" y="53"/>
                    <a:pt x="110" y="67"/>
                    <a:pt x="73" y="73"/>
                  </a:cubicBezTo>
                  <a:cubicBezTo>
                    <a:pt x="66" y="81"/>
                    <a:pt x="57" y="84"/>
                    <a:pt x="46" y="85"/>
                  </a:cubicBezTo>
                  <a:cubicBezTo>
                    <a:pt x="23" y="82"/>
                    <a:pt x="8" y="71"/>
                    <a:pt x="0" y="49"/>
                  </a:cubicBezTo>
                  <a:cubicBezTo>
                    <a:pt x="5" y="35"/>
                    <a:pt x="8" y="20"/>
                    <a:pt x="9" y="4"/>
                  </a:cubicBezTo>
                </a:path>
              </a:pathLst>
            </a:custGeom>
            <a:solidFill>
              <a:srgbClr val="7C7C7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87" name="Forme libre 2786"/>
            <p:cNvSpPr>
              <a:spLocks noChangeArrowheads="1"/>
            </p:cNvSpPr>
            <p:nvPr userDrawn="1"/>
          </p:nvSpPr>
          <p:spPr bwMode="auto">
            <a:xfrm>
              <a:off x="2951163" y="2508250"/>
              <a:ext cx="39687" cy="31750"/>
            </a:xfrm>
            <a:custGeom>
              <a:avLst/>
              <a:gdLst>
                <a:gd name="T0" fmla="*/ 46 w 109"/>
                <a:gd name="T1" fmla="*/ 0 h 88"/>
                <a:gd name="T2" fmla="*/ 96 w 109"/>
                <a:gd name="T3" fmla="*/ 25 h 88"/>
                <a:gd name="T4" fmla="*/ 61 w 109"/>
                <a:gd name="T5" fmla="*/ 84 h 88"/>
                <a:gd name="T6" fmla="*/ 6 w 109"/>
                <a:gd name="T7" fmla="*/ 58 h 88"/>
                <a:gd name="T8" fmla="*/ 0 w 109"/>
                <a:gd name="T9" fmla="*/ 43 h 88"/>
                <a:gd name="T10" fmla="*/ 46 w 109"/>
                <a:gd name="T11" fmla="*/ 0 h 88"/>
              </a:gdLst>
              <a:ahLst/>
              <a:cxnLst>
                <a:cxn ang="0">
                  <a:pos x="T0" y="T1"/>
                </a:cxn>
                <a:cxn ang="0">
                  <a:pos x="T2" y="T3"/>
                </a:cxn>
                <a:cxn ang="0">
                  <a:pos x="T4" y="T5"/>
                </a:cxn>
                <a:cxn ang="0">
                  <a:pos x="T6" y="T7"/>
                </a:cxn>
                <a:cxn ang="0">
                  <a:pos x="T8" y="T9"/>
                </a:cxn>
                <a:cxn ang="0">
                  <a:pos x="T10" y="T11"/>
                </a:cxn>
              </a:cxnLst>
              <a:rect l="0" t="0" r="r" b="b"/>
              <a:pathLst>
                <a:path w="109" h="88">
                  <a:moveTo>
                    <a:pt x="46" y="0"/>
                  </a:moveTo>
                  <a:cubicBezTo>
                    <a:pt x="62" y="8"/>
                    <a:pt x="79" y="17"/>
                    <a:pt x="96" y="25"/>
                  </a:cubicBezTo>
                  <a:cubicBezTo>
                    <a:pt x="108" y="58"/>
                    <a:pt x="88" y="73"/>
                    <a:pt x="61" y="84"/>
                  </a:cubicBezTo>
                  <a:cubicBezTo>
                    <a:pt x="38" y="87"/>
                    <a:pt x="21" y="75"/>
                    <a:pt x="6" y="58"/>
                  </a:cubicBezTo>
                  <a:cubicBezTo>
                    <a:pt x="4" y="54"/>
                    <a:pt x="1" y="49"/>
                    <a:pt x="0" y="43"/>
                  </a:cubicBezTo>
                  <a:cubicBezTo>
                    <a:pt x="17" y="29"/>
                    <a:pt x="32" y="14"/>
                    <a:pt x="46" y="0"/>
                  </a:cubicBezTo>
                </a:path>
              </a:pathLst>
            </a:custGeom>
            <a:solidFill>
              <a:srgbClr val="A8A8A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88" name="Forme libre 2787"/>
            <p:cNvSpPr>
              <a:spLocks noChangeArrowheads="1"/>
            </p:cNvSpPr>
            <p:nvPr userDrawn="1"/>
          </p:nvSpPr>
          <p:spPr bwMode="auto">
            <a:xfrm>
              <a:off x="2944813" y="2524125"/>
              <a:ext cx="11112" cy="11113"/>
            </a:xfrm>
            <a:custGeom>
              <a:avLst/>
              <a:gdLst>
                <a:gd name="T0" fmla="*/ 0 w 31"/>
                <a:gd name="T1" fmla="*/ 23 h 29"/>
                <a:gd name="T2" fmla="*/ 21 w 31"/>
                <a:gd name="T3" fmla="*/ 0 h 29"/>
                <a:gd name="T4" fmla="*/ 30 w 31"/>
                <a:gd name="T5" fmla="*/ 5 h 29"/>
                <a:gd name="T6" fmla="*/ 10 w 31"/>
                <a:gd name="T7" fmla="*/ 28 h 29"/>
                <a:gd name="T8" fmla="*/ 0 w 31"/>
                <a:gd name="T9" fmla="*/ 23 h 29"/>
              </a:gdLst>
              <a:ahLst/>
              <a:cxnLst>
                <a:cxn ang="0">
                  <a:pos x="T0" y="T1"/>
                </a:cxn>
                <a:cxn ang="0">
                  <a:pos x="T2" y="T3"/>
                </a:cxn>
                <a:cxn ang="0">
                  <a:pos x="T4" y="T5"/>
                </a:cxn>
                <a:cxn ang="0">
                  <a:pos x="T6" y="T7"/>
                </a:cxn>
                <a:cxn ang="0">
                  <a:pos x="T8" y="T9"/>
                </a:cxn>
              </a:cxnLst>
              <a:rect l="0" t="0" r="r" b="b"/>
              <a:pathLst>
                <a:path w="31" h="29">
                  <a:moveTo>
                    <a:pt x="0" y="23"/>
                  </a:moveTo>
                  <a:cubicBezTo>
                    <a:pt x="7" y="16"/>
                    <a:pt x="13" y="8"/>
                    <a:pt x="21" y="0"/>
                  </a:cubicBezTo>
                  <a:lnTo>
                    <a:pt x="30" y="5"/>
                  </a:lnTo>
                  <a:cubicBezTo>
                    <a:pt x="30" y="19"/>
                    <a:pt x="22" y="26"/>
                    <a:pt x="10" y="28"/>
                  </a:cubicBezTo>
                  <a:lnTo>
                    <a:pt x="0" y="23"/>
                  </a:lnTo>
                </a:path>
              </a:pathLst>
            </a:custGeom>
            <a:solidFill>
              <a:srgbClr val="BEBEB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89" name="Forme libre 2788"/>
            <p:cNvSpPr>
              <a:spLocks noChangeArrowheads="1"/>
            </p:cNvSpPr>
            <p:nvPr userDrawn="1"/>
          </p:nvSpPr>
          <p:spPr bwMode="auto">
            <a:xfrm>
              <a:off x="2944813" y="2538413"/>
              <a:ext cx="530225" cy="274637"/>
            </a:xfrm>
            <a:custGeom>
              <a:avLst/>
              <a:gdLst>
                <a:gd name="T0" fmla="*/ 91 w 1474"/>
                <a:gd name="T1" fmla="*/ 196 h 762"/>
                <a:gd name="T2" fmla="*/ 59 w 1474"/>
                <a:gd name="T3" fmla="*/ 147 h 762"/>
                <a:gd name="T4" fmla="*/ 0 w 1474"/>
                <a:gd name="T5" fmla="*/ 84 h 762"/>
                <a:gd name="T6" fmla="*/ 277 w 1474"/>
                <a:gd name="T7" fmla="*/ 78 h 762"/>
                <a:gd name="T8" fmla="*/ 436 w 1474"/>
                <a:gd name="T9" fmla="*/ 12 h 762"/>
                <a:gd name="T10" fmla="*/ 710 w 1474"/>
                <a:gd name="T11" fmla="*/ 35 h 762"/>
                <a:gd name="T12" fmla="*/ 841 w 1474"/>
                <a:gd name="T13" fmla="*/ 159 h 762"/>
                <a:gd name="T14" fmla="*/ 949 w 1474"/>
                <a:gd name="T15" fmla="*/ 258 h 762"/>
                <a:gd name="T16" fmla="*/ 1116 w 1474"/>
                <a:gd name="T17" fmla="*/ 371 h 762"/>
                <a:gd name="T18" fmla="*/ 1310 w 1474"/>
                <a:gd name="T19" fmla="*/ 447 h 762"/>
                <a:gd name="T20" fmla="*/ 1392 w 1474"/>
                <a:gd name="T21" fmla="*/ 467 h 762"/>
                <a:gd name="T22" fmla="*/ 1453 w 1474"/>
                <a:gd name="T23" fmla="*/ 585 h 762"/>
                <a:gd name="T24" fmla="*/ 1473 w 1474"/>
                <a:gd name="T25" fmla="*/ 651 h 762"/>
                <a:gd name="T26" fmla="*/ 1469 w 1474"/>
                <a:gd name="T27" fmla="*/ 684 h 762"/>
                <a:gd name="T28" fmla="*/ 1322 w 1474"/>
                <a:gd name="T29" fmla="*/ 713 h 762"/>
                <a:gd name="T30" fmla="*/ 952 w 1474"/>
                <a:gd name="T31" fmla="*/ 635 h 762"/>
                <a:gd name="T32" fmla="*/ 815 w 1474"/>
                <a:gd name="T33" fmla="*/ 594 h 762"/>
                <a:gd name="T34" fmla="*/ 685 w 1474"/>
                <a:gd name="T35" fmla="*/ 502 h 762"/>
                <a:gd name="T36" fmla="*/ 662 w 1474"/>
                <a:gd name="T37" fmla="*/ 483 h 762"/>
                <a:gd name="T38" fmla="*/ 650 w 1474"/>
                <a:gd name="T39" fmla="*/ 455 h 762"/>
                <a:gd name="T40" fmla="*/ 568 w 1474"/>
                <a:gd name="T41" fmla="*/ 388 h 762"/>
                <a:gd name="T42" fmla="*/ 539 w 1474"/>
                <a:gd name="T43" fmla="*/ 382 h 762"/>
                <a:gd name="T44" fmla="*/ 435 w 1474"/>
                <a:gd name="T45" fmla="*/ 324 h 762"/>
                <a:gd name="T46" fmla="*/ 346 w 1474"/>
                <a:gd name="T47" fmla="*/ 266 h 762"/>
                <a:gd name="T48" fmla="*/ 262 w 1474"/>
                <a:gd name="T49" fmla="*/ 199 h 762"/>
                <a:gd name="T50" fmla="*/ 218 w 1474"/>
                <a:gd name="T51" fmla="*/ 226 h 762"/>
                <a:gd name="T52" fmla="*/ 143 w 1474"/>
                <a:gd name="T53" fmla="*/ 260 h 762"/>
                <a:gd name="T54" fmla="*/ 91 w 1474"/>
                <a:gd name="T55" fmla="*/ 196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74" h="762">
                  <a:moveTo>
                    <a:pt x="91" y="196"/>
                  </a:moveTo>
                  <a:cubicBezTo>
                    <a:pt x="100" y="166"/>
                    <a:pt x="82" y="156"/>
                    <a:pt x="59" y="147"/>
                  </a:cubicBezTo>
                  <a:cubicBezTo>
                    <a:pt x="33" y="136"/>
                    <a:pt x="1" y="130"/>
                    <a:pt x="0" y="84"/>
                  </a:cubicBezTo>
                  <a:cubicBezTo>
                    <a:pt x="93" y="84"/>
                    <a:pt x="187" y="134"/>
                    <a:pt x="277" y="78"/>
                  </a:cubicBezTo>
                  <a:cubicBezTo>
                    <a:pt x="345" y="89"/>
                    <a:pt x="400" y="72"/>
                    <a:pt x="436" y="12"/>
                  </a:cubicBezTo>
                  <a:cubicBezTo>
                    <a:pt x="529" y="0"/>
                    <a:pt x="616" y="50"/>
                    <a:pt x="710" y="35"/>
                  </a:cubicBezTo>
                  <a:cubicBezTo>
                    <a:pt x="723" y="108"/>
                    <a:pt x="768" y="147"/>
                    <a:pt x="841" y="159"/>
                  </a:cubicBezTo>
                  <a:cubicBezTo>
                    <a:pt x="899" y="168"/>
                    <a:pt x="933" y="197"/>
                    <a:pt x="949" y="258"/>
                  </a:cubicBezTo>
                  <a:cubicBezTo>
                    <a:pt x="974" y="345"/>
                    <a:pt x="1020" y="362"/>
                    <a:pt x="1116" y="371"/>
                  </a:cubicBezTo>
                  <a:cubicBezTo>
                    <a:pt x="1185" y="379"/>
                    <a:pt x="1261" y="385"/>
                    <a:pt x="1310" y="447"/>
                  </a:cubicBezTo>
                  <a:cubicBezTo>
                    <a:pt x="1333" y="478"/>
                    <a:pt x="1362" y="475"/>
                    <a:pt x="1392" y="467"/>
                  </a:cubicBezTo>
                  <a:cubicBezTo>
                    <a:pt x="1446" y="490"/>
                    <a:pt x="1432" y="547"/>
                    <a:pt x="1453" y="585"/>
                  </a:cubicBezTo>
                  <a:cubicBezTo>
                    <a:pt x="1459" y="606"/>
                    <a:pt x="1469" y="628"/>
                    <a:pt x="1473" y="651"/>
                  </a:cubicBezTo>
                  <a:cubicBezTo>
                    <a:pt x="1473" y="661"/>
                    <a:pt x="1472" y="672"/>
                    <a:pt x="1469" y="684"/>
                  </a:cubicBezTo>
                  <a:cubicBezTo>
                    <a:pt x="1432" y="757"/>
                    <a:pt x="1380" y="761"/>
                    <a:pt x="1322" y="713"/>
                  </a:cubicBezTo>
                  <a:cubicBezTo>
                    <a:pt x="1212" y="623"/>
                    <a:pt x="1097" y="568"/>
                    <a:pt x="952" y="635"/>
                  </a:cubicBezTo>
                  <a:cubicBezTo>
                    <a:pt x="905" y="657"/>
                    <a:pt x="864" y="602"/>
                    <a:pt x="815" y="594"/>
                  </a:cubicBezTo>
                  <a:cubicBezTo>
                    <a:pt x="766" y="573"/>
                    <a:pt x="733" y="527"/>
                    <a:pt x="685" y="502"/>
                  </a:cubicBezTo>
                  <a:cubicBezTo>
                    <a:pt x="676" y="496"/>
                    <a:pt x="668" y="490"/>
                    <a:pt x="662" y="483"/>
                  </a:cubicBezTo>
                  <a:cubicBezTo>
                    <a:pt x="658" y="475"/>
                    <a:pt x="653" y="466"/>
                    <a:pt x="650" y="455"/>
                  </a:cubicBezTo>
                  <a:cubicBezTo>
                    <a:pt x="633" y="420"/>
                    <a:pt x="612" y="391"/>
                    <a:pt x="568" y="388"/>
                  </a:cubicBezTo>
                  <a:cubicBezTo>
                    <a:pt x="558" y="388"/>
                    <a:pt x="548" y="385"/>
                    <a:pt x="539" y="382"/>
                  </a:cubicBezTo>
                  <a:cubicBezTo>
                    <a:pt x="507" y="357"/>
                    <a:pt x="476" y="331"/>
                    <a:pt x="435" y="324"/>
                  </a:cubicBezTo>
                  <a:cubicBezTo>
                    <a:pt x="406" y="304"/>
                    <a:pt x="386" y="270"/>
                    <a:pt x="346" y="266"/>
                  </a:cubicBezTo>
                  <a:cubicBezTo>
                    <a:pt x="332" y="226"/>
                    <a:pt x="302" y="205"/>
                    <a:pt x="262" y="199"/>
                  </a:cubicBezTo>
                  <a:cubicBezTo>
                    <a:pt x="242" y="196"/>
                    <a:pt x="218" y="185"/>
                    <a:pt x="218" y="226"/>
                  </a:cubicBezTo>
                  <a:cubicBezTo>
                    <a:pt x="219" y="287"/>
                    <a:pt x="171" y="257"/>
                    <a:pt x="143" y="260"/>
                  </a:cubicBezTo>
                  <a:cubicBezTo>
                    <a:pt x="100" y="264"/>
                    <a:pt x="85" y="238"/>
                    <a:pt x="91" y="196"/>
                  </a:cubicBezTo>
                </a:path>
              </a:pathLst>
            </a:custGeom>
            <a:solidFill>
              <a:srgbClr val="78787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90" name="Forme libre 2789"/>
            <p:cNvSpPr>
              <a:spLocks noChangeArrowheads="1"/>
            </p:cNvSpPr>
            <p:nvPr userDrawn="1"/>
          </p:nvSpPr>
          <p:spPr bwMode="auto">
            <a:xfrm>
              <a:off x="2751138" y="2668588"/>
              <a:ext cx="419100" cy="350837"/>
            </a:xfrm>
            <a:custGeom>
              <a:avLst/>
              <a:gdLst>
                <a:gd name="T0" fmla="*/ 54 w 1163"/>
                <a:gd name="T1" fmla="*/ 930 h 974"/>
                <a:gd name="T2" fmla="*/ 33 w 1163"/>
                <a:gd name="T3" fmla="*/ 815 h 974"/>
                <a:gd name="T4" fmla="*/ 54 w 1163"/>
                <a:gd name="T5" fmla="*/ 744 h 974"/>
                <a:gd name="T6" fmla="*/ 32 w 1163"/>
                <a:gd name="T7" fmla="*/ 681 h 974"/>
                <a:gd name="T8" fmla="*/ 6 w 1163"/>
                <a:gd name="T9" fmla="*/ 195 h 974"/>
                <a:gd name="T10" fmla="*/ 32 w 1163"/>
                <a:gd name="T11" fmla="*/ 0 h 974"/>
                <a:gd name="T12" fmla="*/ 56 w 1163"/>
                <a:gd name="T13" fmla="*/ 174 h 974"/>
                <a:gd name="T14" fmla="*/ 109 w 1163"/>
                <a:gd name="T15" fmla="*/ 244 h 974"/>
                <a:gd name="T16" fmla="*/ 244 w 1163"/>
                <a:gd name="T17" fmla="*/ 237 h 974"/>
                <a:gd name="T18" fmla="*/ 251 w 1163"/>
                <a:gd name="T19" fmla="*/ 269 h 974"/>
                <a:gd name="T20" fmla="*/ 351 w 1163"/>
                <a:gd name="T21" fmla="*/ 426 h 974"/>
                <a:gd name="T22" fmla="*/ 389 w 1163"/>
                <a:gd name="T23" fmla="*/ 434 h 974"/>
                <a:gd name="T24" fmla="*/ 455 w 1163"/>
                <a:gd name="T25" fmla="*/ 344 h 974"/>
                <a:gd name="T26" fmla="*/ 545 w 1163"/>
                <a:gd name="T27" fmla="*/ 394 h 974"/>
                <a:gd name="T28" fmla="*/ 728 w 1163"/>
                <a:gd name="T29" fmla="*/ 463 h 974"/>
                <a:gd name="T30" fmla="*/ 855 w 1163"/>
                <a:gd name="T31" fmla="*/ 415 h 974"/>
                <a:gd name="T32" fmla="*/ 1079 w 1163"/>
                <a:gd name="T33" fmla="*/ 399 h 974"/>
                <a:gd name="T34" fmla="*/ 1160 w 1163"/>
                <a:gd name="T35" fmla="*/ 551 h 974"/>
                <a:gd name="T36" fmla="*/ 1159 w 1163"/>
                <a:gd name="T37" fmla="*/ 586 h 974"/>
                <a:gd name="T38" fmla="*/ 1123 w 1163"/>
                <a:gd name="T39" fmla="*/ 623 h 974"/>
                <a:gd name="T40" fmla="*/ 1061 w 1163"/>
                <a:gd name="T41" fmla="*/ 615 h 974"/>
                <a:gd name="T42" fmla="*/ 1026 w 1163"/>
                <a:gd name="T43" fmla="*/ 593 h 974"/>
                <a:gd name="T44" fmla="*/ 1007 w 1163"/>
                <a:gd name="T45" fmla="*/ 576 h 974"/>
                <a:gd name="T46" fmla="*/ 988 w 1163"/>
                <a:gd name="T47" fmla="*/ 564 h 974"/>
                <a:gd name="T48" fmla="*/ 977 w 1163"/>
                <a:gd name="T49" fmla="*/ 560 h 974"/>
                <a:gd name="T50" fmla="*/ 965 w 1163"/>
                <a:gd name="T51" fmla="*/ 559 h 974"/>
                <a:gd name="T52" fmla="*/ 952 w 1163"/>
                <a:gd name="T53" fmla="*/ 559 h 974"/>
                <a:gd name="T54" fmla="*/ 913 w 1163"/>
                <a:gd name="T55" fmla="*/ 562 h 974"/>
                <a:gd name="T56" fmla="*/ 306 w 1163"/>
                <a:gd name="T57" fmla="*/ 739 h 974"/>
                <a:gd name="T58" fmla="*/ 175 w 1163"/>
                <a:gd name="T59" fmla="*/ 809 h 974"/>
                <a:gd name="T60" fmla="*/ 166 w 1163"/>
                <a:gd name="T61" fmla="*/ 814 h 974"/>
                <a:gd name="T62" fmla="*/ 167 w 1163"/>
                <a:gd name="T63" fmla="*/ 973 h 974"/>
                <a:gd name="T64" fmla="*/ 125 w 1163"/>
                <a:gd name="T65" fmla="*/ 971 h 974"/>
                <a:gd name="T66" fmla="*/ 54 w 1163"/>
                <a:gd name="T67" fmla="*/ 93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63" h="974">
                  <a:moveTo>
                    <a:pt x="54" y="930"/>
                  </a:moveTo>
                  <a:cubicBezTo>
                    <a:pt x="120" y="881"/>
                    <a:pt x="117" y="860"/>
                    <a:pt x="33" y="815"/>
                  </a:cubicBezTo>
                  <a:cubicBezTo>
                    <a:pt x="41" y="791"/>
                    <a:pt x="48" y="768"/>
                    <a:pt x="54" y="744"/>
                  </a:cubicBezTo>
                  <a:cubicBezTo>
                    <a:pt x="39" y="725"/>
                    <a:pt x="30" y="704"/>
                    <a:pt x="32" y="681"/>
                  </a:cubicBezTo>
                  <a:cubicBezTo>
                    <a:pt x="42" y="518"/>
                    <a:pt x="0" y="357"/>
                    <a:pt x="6" y="195"/>
                  </a:cubicBezTo>
                  <a:cubicBezTo>
                    <a:pt x="32" y="133"/>
                    <a:pt x="27" y="66"/>
                    <a:pt x="32" y="0"/>
                  </a:cubicBezTo>
                  <a:cubicBezTo>
                    <a:pt x="64" y="57"/>
                    <a:pt x="51" y="118"/>
                    <a:pt x="56" y="174"/>
                  </a:cubicBezTo>
                  <a:cubicBezTo>
                    <a:pt x="59" y="211"/>
                    <a:pt x="62" y="243"/>
                    <a:pt x="109" y="244"/>
                  </a:cubicBezTo>
                  <a:cubicBezTo>
                    <a:pt x="155" y="258"/>
                    <a:pt x="198" y="205"/>
                    <a:pt x="244" y="237"/>
                  </a:cubicBezTo>
                  <a:cubicBezTo>
                    <a:pt x="250" y="246"/>
                    <a:pt x="253" y="257"/>
                    <a:pt x="251" y="269"/>
                  </a:cubicBezTo>
                  <a:cubicBezTo>
                    <a:pt x="366" y="270"/>
                    <a:pt x="328" y="367"/>
                    <a:pt x="351" y="426"/>
                  </a:cubicBezTo>
                  <a:cubicBezTo>
                    <a:pt x="357" y="443"/>
                    <a:pt x="366" y="476"/>
                    <a:pt x="389" y="434"/>
                  </a:cubicBezTo>
                  <a:cubicBezTo>
                    <a:pt x="407" y="400"/>
                    <a:pt x="418" y="362"/>
                    <a:pt x="455" y="344"/>
                  </a:cubicBezTo>
                  <a:cubicBezTo>
                    <a:pt x="500" y="330"/>
                    <a:pt x="529" y="356"/>
                    <a:pt x="545" y="394"/>
                  </a:cubicBezTo>
                  <a:cubicBezTo>
                    <a:pt x="580" y="489"/>
                    <a:pt x="644" y="498"/>
                    <a:pt x="728" y="463"/>
                  </a:cubicBezTo>
                  <a:cubicBezTo>
                    <a:pt x="769" y="444"/>
                    <a:pt x="818" y="447"/>
                    <a:pt x="855" y="415"/>
                  </a:cubicBezTo>
                  <a:cubicBezTo>
                    <a:pt x="966" y="318"/>
                    <a:pt x="975" y="318"/>
                    <a:pt x="1079" y="399"/>
                  </a:cubicBezTo>
                  <a:cubicBezTo>
                    <a:pt x="1107" y="449"/>
                    <a:pt x="1145" y="495"/>
                    <a:pt x="1160" y="551"/>
                  </a:cubicBezTo>
                  <a:cubicBezTo>
                    <a:pt x="1162" y="564"/>
                    <a:pt x="1162" y="574"/>
                    <a:pt x="1159" y="586"/>
                  </a:cubicBezTo>
                  <a:cubicBezTo>
                    <a:pt x="1152" y="603"/>
                    <a:pt x="1140" y="615"/>
                    <a:pt x="1123" y="623"/>
                  </a:cubicBezTo>
                  <a:cubicBezTo>
                    <a:pt x="1102" y="629"/>
                    <a:pt x="1081" y="620"/>
                    <a:pt x="1061" y="615"/>
                  </a:cubicBezTo>
                  <a:cubicBezTo>
                    <a:pt x="1047" y="611"/>
                    <a:pt x="1036" y="603"/>
                    <a:pt x="1026" y="593"/>
                  </a:cubicBezTo>
                  <a:cubicBezTo>
                    <a:pt x="1020" y="586"/>
                    <a:pt x="1013" y="582"/>
                    <a:pt x="1007" y="576"/>
                  </a:cubicBezTo>
                  <a:cubicBezTo>
                    <a:pt x="1001" y="571"/>
                    <a:pt x="995" y="567"/>
                    <a:pt x="988" y="564"/>
                  </a:cubicBezTo>
                  <a:cubicBezTo>
                    <a:pt x="984" y="562"/>
                    <a:pt x="980" y="562"/>
                    <a:pt x="977" y="560"/>
                  </a:cubicBezTo>
                  <a:cubicBezTo>
                    <a:pt x="972" y="560"/>
                    <a:pt x="969" y="559"/>
                    <a:pt x="965" y="559"/>
                  </a:cubicBezTo>
                  <a:lnTo>
                    <a:pt x="952" y="559"/>
                  </a:lnTo>
                  <a:cubicBezTo>
                    <a:pt x="939" y="559"/>
                    <a:pt x="926" y="560"/>
                    <a:pt x="913" y="562"/>
                  </a:cubicBezTo>
                  <a:cubicBezTo>
                    <a:pt x="707" y="609"/>
                    <a:pt x="513" y="695"/>
                    <a:pt x="306" y="739"/>
                  </a:cubicBezTo>
                  <a:cubicBezTo>
                    <a:pt x="255" y="747"/>
                    <a:pt x="207" y="764"/>
                    <a:pt x="175" y="809"/>
                  </a:cubicBezTo>
                  <a:lnTo>
                    <a:pt x="166" y="814"/>
                  </a:lnTo>
                  <a:cubicBezTo>
                    <a:pt x="132" y="867"/>
                    <a:pt x="206" y="919"/>
                    <a:pt x="167" y="973"/>
                  </a:cubicBezTo>
                  <a:cubicBezTo>
                    <a:pt x="154" y="973"/>
                    <a:pt x="138" y="971"/>
                    <a:pt x="125" y="971"/>
                  </a:cubicBezTo>
                  <a:cubicBezTo>
                    <a:pt x="102" y="959"/>
                    <a:pt x="79" y="944"/>
                    <a:pt x="54" y="930"/>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91" name="Forme libre 2790"/>
            <p:cNvSpPr>
              <a:spLocks noChangeArrowheads="1"/>
            </p:cNvSpPr>
            <p:nvPr userDrawn="1"/>
          </p:nvSpPr>
          <p:spPr bwMode="auto">
            <a:xfrm>
              <a:off x="2778125" y="2657475"/>
              <a:ext cx="150813" cy="85725"/>
            </a:xfrm>
            <a:custGeom>
              <a:avLst/>
              <a:gdLst>
                <a:gd name="T0" fmla="*/ 30 w 419"/>
                <a:gd name="T1" fmla="*/ 0 h 238"/>
                <a:gd name="T2" fmla="*/ 310 w 419"/>
                <a:gd name="T3" fmla="*/ 84 h 238"/>
                <a:gd name="T4" fmla="*/ 418 w 419"/>
                <a:gd name="T5" fmla="*/ 113 h 238"/>
                <a:gd name="T6" fmla="*/ 333 w 419"/>
                <a:gd name="T7" fmla="*/ 167 h 238"/>
                <a:gd name="T8" fmla="*/ 134 w 419"/>
                <a:gd name="T9" fmla="*/ 207 h 238"/>
                <a:gd name="T10" fmla="*/ 9 w 419"/>
                <a:gd name="T11" fmla="*/ 101 h 238"/>
                <a:gd name="T12" fmla="*/ 30 w 419"/>
                <a:gd name="T13" fmla="*/ 0 h 238"/>
              </a:gdLst>
              <a:ahLst/>
              <a:cxnLst>
                <a:cxn ang="0">
                  <a:pos x="T0" y="T1"/>
                </a:cxn>
                <a:cxn ang="0">
                  <a:pos x="T2" y="T3"/>
                </a:cxn>
                <a:cxn ang="0">
                  <a:pos x="T4" y="T5"/>
                </a:cxn>
                <a:cxn ang="0">
                  <a:pos x="T6" y="T7"/>
                </a:cxn>
                <a:cxn ang="0">
                  <a:pos x="T8" y="T9"/>
                </a:cxn>
                <a:cxn ang="0">
                  <a:pos x="T10" y="T11"/>
                </a:cxn>
                <a:cxn ang="0">
                  <a:pos x="T12" y="T13"/>
                </a:cxn>
              </a:cxnLst>
              <a:rect l="0" t="0" r="r" b="b"/>
              <a:pathLst>
                <a:path w="419" h="238">
                  <a:moveTo>
                    <a:pt x="30" y="0"/>
                  </a:moveTo>
                  <a:cubicBezTo>
                    <a:pt x="127" y="17"/>
                    <a:pt x="217" y="55"/>
                    <a:pt x="310" y="84"/>
                  </a:cubicBezTo>
                  <a:cubicBezTo>
                    <a:pt x="345" y="95"/>
                    <a:pt x="380" y="112"/>
                    <a:pt x="418" y="113"/>
                  </a:cubicBezTo>
                  <a:cubicBezTo>
                    <a:pt x="415" y="171"/>
                    <a:pt x="365" y="162"/>
                    <a:pt x="333" y="167"/>
                  </a:cubicBezTo>
                  <a:cubicBezTo>
                    <a:pt x="266" y="176"/>
                    <a:pt x="200" y="185"/>
                    <a:pt x="134" y="207"/>
                  </a:cubicBezTo>
                  <a:cubicBezTo>
                    <a:pt x="36" y="237"/>
                    <a:pt x="0" y="204"/>
                    <a:pt x="9" y="101"/>
                  </a:cubicBezTo>
                  <a:cubicBezTo>
                    <a:pt x="12" y="68"/>
                    <a:pt x="23" y="34"/>
                    <a:pt x="30" y="0"/>
                  </a:cubicBezTo>
                </a:path>
              </a:pathLst>
            </a:custGeom>
            <a:solidFill>
              <a:srgbClr val="18181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92" name="Forme libre 2791"/>
            <p:cNvSpPr>
              <a:spLocks noChangeArrowheads="1"/>
            </p:cNvSpPr>
            <p:nvPr userDrawn="1"/>
          </p:nvSpPr>
          <p:spPr bwMode="auto">
            <a:xfrm>
              <a:off x="2936875" y="2705100"/>
              <a:ext cx="166688" cy="104775"/>
            </a:xfrm>
            <a:custGeom>
              <a:avLst/>
              <a:gdLst>
                <a:gd name="T0" fmla="*/ 20 w 463"/>
                <a:gd name="T1" fmla="*/ 42 h 291"/>
                <a:gd name="T2" fmla="*/ 340 w 463"/>
                <a:gd name="T3" fmla="*/ 0 h 291"/>
                <a:gd name="T4" fmla="*/ 386 w 463"/>
                <a:gd name="T5" fmla="*/ 14 h 291"/>
                <a:gd name="T6" fmla="*/ 441 w 463"/>
                <a:gd name="T7" fmla="*/ 69 h 291"/>
                <a:gd name="T8" fmla="*/ 392 w 463"/>
                <a:gd name="T9" fmla="*/ 243 h 291"/>
                <a:gd name="T10" fmla="*/ 224 w 463"/>
                <a:gd name="T11" fmla="*/ 165 h 291"/>
                <a:gd name="T12" fmla="*/ 192 w 463"/>
                <a:gd name="T13" fmla="*/ 161 h 291"/>
                <a:gd name="T14" fmla="*/ 30 w 463"/>
                <a:gd name="T15" fmla="*/ 119 h 291"/>
                <a:gd name="T16" fmla="*/ 20 w 463"/>
                <a:gd name="T17" fmla="*/ 42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3" h="291">
                  <a:moveTo>
                    <a:pt x="20" y="42"/>
                  </a:moveTo>
                  <a:cubicBezTo>
                    <a:pt x="123" y="8"/>
                    <a:pt x="232" y="2"/>
                    <a:pt x="340" y="0"/>
                  </a:cubicBezTo>
                  <a:cubicBezTo>
                    <a:pt x="352" y="14"/>
                    <a:pt x="371" y="11"/>
                    <a:pt x="386" y="14"/>
                  </a:cubicBezTo>
                  <a:cubicBezTo>
                    <a:pt x="417" y="20"/>
                    <a:pt x="436" y="39"/>
                    <a:pt x="441" y="69"/>
                  </a:cubicBezTo>
                  <a:cubicBezTo>
                    <a:pt x="427" y="127"/>
                    <a:pt x="462" y="203"/>
                    <a:pt x="392" y="243"/>
                  </a:cubicBezTo>
                  <a:cubicBezTo>
                    <a:pt x="305" y="290"/>
                    <a:pt x="287" y="181"/>
                    <a:pt x="224" y="165"/>
                  </a:cubicBezTo>
                  <a:cubicBezTo>
                    <a:pt x="213" y="164"/>
                    <a:pt x="203" y="162"/>
                    <a:pt x="192" y="161"/>
                  </a:cubicBezTo>
                  <a:cubicBezTo>
                    <a:pt x="133" y="165"/>
                    <a:pt x="79" y="150"/>
                    <a:pt x="30" y="119"/>
                  </a:cubicBezTo>
                  <a:cubicBezTo>
                    <a:pt x="0" y="97"/>
                    <a:pt x="7" y="69"/>
                    <a:pt x="20" y="42"/>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93" name="Forme libre 2792"/>
            <p:cNvSpPr>
              <a:spLocks noChangeArrowheads="1"/>
            </p:cNvSpPr>
            <p:nvPr userDrawn="1"/>
          </p:nvSpPr>
          <p:spPr bwMode="auto">
            <a:xfrm>
              <a:off x="3067050" y="2678113"/>
              <a:ext cx="128588" cy="93662"/>
            </a:xfrm>
            <a:custGeom>
              <a:avLst/>
              <a:gdLst>
                <a:gd name="T0" fmla="*/ 48 w 359"/>
                <a:gd name="T1" fmla="*/ 148 h 259"/>
                <a:gd name="T2" fmla="*/ 1 w 359"/>
                <a:gd name="T3" fmla="*/ 105 h 259"/>
                <a:gd name="T4" fmla="*/ 0 w 359"/>
                <a:gd name="T5" fmla="*/ 78 h 259"/>
                <a:gd name="T6" fmla="*/ 189 w 359"/>
                <a:gd name="T7" fmla="*/ 37 h 259"/>
                <a:gd name="T8" fmla="*/ 262 w 359"/>
                <a:gd name="T9" fmla="*/ 1 h 259"/>
                <a:gd name="T10" fmla="*/ 320 w 359"/>
                <a:gd name="T11" fmla="*/ 35 h 259"/>
                <a:gd name="T12" fmla="*/ 336 w 359"/>
                <a:gd name="T13" fmla="*/ 66 h 259"/>
                <a:gd name="T14" fmla="*/ 352 w 359"/>
                <a:gd name="T15" fmla="*/ 113 h 259"/>
                <a:gd name="T16" fmla="*/ 290 w 359"/>
                <a:gd name="T17" fmla="*/ 229 h 259"/>
                <a:gd name="T18" fmla="*/ 242 w 359"/>
                <a:gd name="T19" fmla="*/ 247 h 259"/>
                <a:gd name="T20" fmla="*/ 210 w 359"/>
                <a:gd name="T21" fmla="*/ 252 h 259"/>
                <a:gd name="T22" fmla="*/ 119 w 359"/>
                <a:gd name="T23" fmla="*/ 227 h 259"/>
                <a:gd name="T24" fmla="*/ 71 w 359"/>
                <a:gd name="T25" fmla="*/ 189 h 259"/>
                <a:gd name="T26" fmla="*/ 48 w 359"/>
                <a:gd name="T27" fmla="*/ 14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9" h="259">
                  <a:moveTo>
                    <a:pt x="48" y="148"/>
                  </a:moveTo>
                  <a:cubicBezTo>
                    <a:pt x="33" y="134"/>
                    <a:pt x="16" y="121"/>
                    <a:pt x="1" y="105"/>
                  </a:cubicBezTo>
                  <a:cubicBezTo>
                    <a:pt x="15" y="95"/>
                    <a:pt x="9" y="85"/>
                    <a:pt x="0" y="78"/>
                  </a:cubicBezTo>
                  <a:cubicBezTo>
                    <a:pt x="58" y="43"/>
                    <a:pt x="131" y="72"/>
                    <a:pt x="189" y="37"/>
                  </a:cubicBezTo>
                  <a:cubicBezTo>
                    <a:pt x="203" y="3"/>
                    <a:pt x="230" y="0"/>
                    <a:pt x="262" y="1"/>
                  </a:cubicBezTo>
                  <a:cubicBezTo>
                    <a:pt x="287" y="3"/>
                    <a:pt x="305" y="18"/>
                    <a:pt x="320" y="35"/>
                  </a:cubicBezTo>
                  <a:cubicBezTo>
                    <a:pt x="326" y="44"/>
                    <a:pt x="331" y="55"/>
                    <a:pt x="336" y="66"/>
                  </a:cubicBezTo>
                  <a:cubicBezTo>
                    <a:pt x="339" y="82"/>
                    <a:pt x="346" y="98"/>
                    <a:pt x="352" y="113"/>
                  </a:cubicBezTo>
                  <a:cubicBezTo>
                    <a:pt x="358" y="166"/>
                    <a:pt x="322" y="195"/>
                    <a:pt x="290" y="229"/>
                  </a:cubicBezTo>
                  <a:cubicBezTo>
                    <a:pt x="274" y="235"/>
                    <a:pt x="258" y="241"/>
                    <a:pt x="242" y="247"/>
                  </a:cubicBezTo>
                  <a:cubicBezTo>
                    <a:pt x="232" y="249"/>
                    <a:pt x="221" y="250"/>
                    <a:pt x="210" y="252"/>
                  </a:cubicBezTo>
                  <a:cubicBezTo>
                    <a:pt x="175" y="258"/>
                    <a:pt x="148" y="241"/>
                    <a:pt x="119" y="227"/>
                  </a:cubicBezTo>
                  <a:cubicBezTo>
                    <a:pt x="100" y="218"/>
                    <a:pt x="81" y="209"/>
                    <a:pt x="71" y="189"/>
                  </a:cubicBezTo>
                  <a:cubicBezTo>
                    <a:pt x="65" y="174"/>
                    <a:pt x="59" y="160"/>
                    <a:pt x="48" y="148"/>
                  </a:cubicBezTo>
                </a:path>
              </a:pathLst>
            </a:custGeom>
            <a:solidFill>
              <a:srgbClr val="A2A2A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94" name="Forme libre 2793"/>
            <p:cNvSpPr>
              <a:spLocks noChangeArrowheads="1"/>
            </p:cNvSpPr>
            <p:nvPr userDrawn="1"/>
          </p:nvSpPr>
          <p:spPr bwMode="auto">
            <a:xfrm>
              <a:off x="2790825" y="2720975"/>
              <a:ext cx="173038" cy="52388"/>
            </a:xfrm>
            <a:custGeom>
              <a:avLst/>
              <a:gdLst>
                <a:gd name="T0" fmla="*/ 425 w 480"/>
                <a:gd name="T1" fmla="*/ 0 h 146"/>
                <a:gd name="T2" fmla="*/ 420 w 480"/>
                <a:gd name="T3" fmla="*/ 47 h 146"/>
                <a:gd name="T4" fmla="*/ 371 w 480"/>
                <a:gd name="T5" fmla="*/ 113 h 146"/>
                <a:gd name="T6" fmla="*/ 276 w 480"/>
                <a:gd name="T7" fmla="*/ 137 h 146"/>
                <a:gd name="T8" fmla="*/ 169 w 480"/>
                <a:gd name="T9" fmla="*/ 120 h 146"/>
                <a:gd name="T10" fmla="*/ 130 w 480"/>
                <a:gd name="T11" fmla="*/ 100 h 146"/>
                <a:gd name="T12" fmla="*/ 0 w 480"/>
                <a:gd name="T13" fmla="*/ 102 h 146"/>
                <a:gd name="T14" fmla="*/ 425 w 480"/>
                <a:gd name="T15" fmla="*/ 0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0" h="146">
                  <a:moveTo>
                    <a:pt x="425" y="0"/>
                  </a:moveTo>
                  <a:cubicBezTo>
                    <a:pt x="479" y="21"/>
                    <a:pt x="429" y="32"/>
                    <a:pt x="420" y="47"/>
                  </a:cubicBezTo>
                  <a:cubicBezTo>
                    <a:pt x="415" y="77"/>
                    <a:pt x="402" y="100"/>
                    <a:pt x="371" y="113"/>
                  </a:cubicBezTo>
                  <a:cubicBezTo>
                    <a:pt x="339" y="116"/>
                    <a:pt x="307" y="122"/>
                    <a:pt x="276" y="137"/>
                  </a:cubicBezTo>
                  <a:cubicBezTo>
                    <a:pt x="238" y="145"/>
                    <a:pt x="205" y="123"/>
                    <a:pt x="169" y="120"/>
                  </a:cubicBezTo>
                  <a:cubicBezTo>
                    <a:pt x="154" y="117"/>
                    <a:pt x="140" y="111"/>
                    <a:pt x="130" y="100"/>
                  </a:cubicBezTo>
                  <a:cubicBezTo>
                    <a:pt x="87" y="90"/>
                    <a:pt x="44" y="125"/>
                    <a:pt x="0" y="102"/>
                  </a:cubicBezTo>
                  <a:cubicBezTo>
                    <a:pt x="140" y="61"/>
                    <a:pt x="279" y="22"/>
                    <a:pt x="425" y="0"/>
                  </a:cubicBezTo>
                </a:path>
              </a:pathLst>
            </a:custGeom>
            <a:solidFill>
              <a:srgbClr val="D2D2D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95" name="Forme libre 2794"/>
            <p:cNvSpPr>
              <a:spLocks noChangeArrowheads="1"/>
            </p:cNvSpPr>
            <p:nvPr userDrawn="1"/>
          </p:nvSpPr>
          <p:spPr bwMode="auto">
            <a:xfrm>
              <a:off x="3073400" y="2657475"/>
              <a:ext cx="106363" cy="34925"/>
            </a:xfrm>
            <a:custGeom>
              <a:avLst/>
              <a:gdLst>
                <a:gd name="T0" fmla="*/ 258 w 296"/>
                <a:gd name="T1" fmla="*/ 92 h 99"/>
                <a:gd name="T2" fmla="*/ 173 w 296"/>
                <a:gd name="T3" fmla="*/ 91 h 99"/>
                <a:gd name="T4" fmla="*/ 0 w 296"/>
                <a:gd name="T5" fmla="*/ 86 h 99"/>
                <a:gd name="T6" fmla="*/ 66 w 296"/>
                <a:gd name="T7" fmla="*/ 17 h 99"/>
                <a:gd name="T8" fmla="*/ 113 w 296"/>
                <a:gd name="T9" fmla="*/ 10 h 99"/>
                <a:gd name="T10" fmla="*/ 193 w 296"/>
                <a:gd name="T11" fmla="*/ 17 h 99"/>
                <a:gd name="T12" fmla="*/ 214 w 296"/>
                <a:gd name="T13" fmla="*/ 19 h 99"/>
                <a:gd name="T14" fmla="*/ 295 w 296"/>
                <a:gd name="T15" fmla="*/ 66 h 99"/>
                <a:gd name="T16" fmla="*/ 258 w 296"/>
                <a:gd name="T17" fmla="*/ 9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6" h="99">
                  <a:moveTo>
                    <a:pt x="258" y="92"/>
                  </a:moveTo>
                  <a:cubicBezTo>
                    <a:pt x="229" y="92"/>
                    <a:pt x="202" y="91"/>
                    <a:pt x="173" y="91"/>
                  </a:cubicBezTo>
                  <a:cubicBezTo>
                    <a:pt x="115" y="89"/>
                    <a:pt x="57" y="88"/>
                    <a:pt x="0" y="86"/>
                  </a:cubicBezTo>
                  <a:cubicBezTo>
                    <a:pt x="8" y="48"/>
                    <a:pt x="49" y="45"/>
                    <a:pt x="66" y="17"/>
                  </a:cubicBezTo>
                  <a:cubicBezTo>
                    <a:pt x="81" y="10"/>
                    <a:pt x="98" y="10"/>
                    <a:pt x="113" y="10"/>
                  </a:cubicBezTo>
                  <a:cubicBezTo>
                    <a:pt x="141" y="10"/>
                    <a:pt x="167" y="10"/>
                    <a:pt x="193" y="17"/>
                  </a:cubicBezTo>
                  <a:cubicBezTo>
                    <a:pt x="200" y="19"/>
                    <a:pt x="208" y="19"/>
                    <a:pt x="214" y="19"/>
                  </a:cubicBezTo>
                  <a:cubicBezTo>
                    <a:pt x="262" y="0"/>
                    <a:pt x="283" y="25"/>
                    <a:pt x="295" y="66"/>
                  </a:cubicBezTo>
                  <a:cubicBezTo>
                    <a:pt x="291" y="84"/>
                    <a:pt x="281" y="98"/>
                    <a:pt x="258" y="92"/>
                  </a:cubicBezTo>
                </a:path>
              </a:pathLst>
            </a:custGeom>
            <a:solidFill>
              <a:srgbClr val="2B2B2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96" name="Forme libre 2795"/>
            <p:cNvSpPr>
              <a:spLocks noChangeArrowheads="1"/>
            </p:cNvSpPr>
            <p:nvPr userDrawn="1"/>
          </p:nvSpPr>
          <p:spPr bwMode="auto">
            <a:xfrm>
              <a:off x="2897188" y="2635250"/>
              <a:ext cx="79375" cy="38100"/>
            </a:xfrm>
            <a:custGeom>
              <a:avLst/>
              <a:gdLst>
                <a:gd name="T0" fmla="*/ 0 w 220"/>
                <a:gd name="T1" fmla="*/ 55 h 105"/>
                <a:gd name="T2" fmla="*/ 0 w 220"/>
                <a:gd name="T3" fmla="*/ 39 h 105"/>
                <a:gd name="T4" fmla="*/ 84 w 220"/>
                <a:gd name="T5" fmla="*/ 13 h 105"/>
                <a:gd name="T6" fmla="*/ 177 w 220"/>
                <a:gd name="T7" fmla="*/ 39 h 105"/>
                <a:gd name="T8" fmla="*/ 200 w 220"/>
                <a:gd name="T9" fmla="*/ 104 h 105"/>
                <a:gd name="T10" fmla="*/ 0 w 220"/>
                <a:gd name="T11" fmla="*/ 55 h 105"/>
              </a:gdLst>
              <a:ahLst/>
              <a:cxnLst>
                <a:cxn ang="0">
                  <a:pos x="T0" y="T1"/>
                </a:cxn>
                <a:cxn ang="0">
                  <a:pos x="T2" y="T3"/>
                </a:cxn>
                <a:cxn ang="0">
                  <a:pos x="T4" y="T5"/>
                </a:cxn>
                <a:cxn ang="0">
                  <a:pos x="T6" y="T7"/>
                </a:cxn>
                <a:cxn ang="0">
                  <a:pos x="T8" y="T9"/>
                </a:cxn>
                <a:cxn ang="0">
                  <a:pos x="T10" y="T11"/>
                </a:cxn>
              </a:cxnLst>
              <a:rect l="0" t="0" r="r" b="b"/>
              <a:pathLst>
                <a:path w="220" h="105">
                  <a:moveTo>
                    <a:pt x="0" y="55"/>
                  </a:moveTo>
                  <a:cubicBezTo>
                    <a:pt x="0" y="49"/>
                    <a:pt x="0" y="45"/>
                    <a:pt x="0" y="39"/>
                  </a:cubicBezTo>
                  <a:cubicBezTo>
                    <a:pt x="22" y="6"/>
                    <a:pt x="49" y="0"/>
                    <a:pt x="84" y="13"/>
                  </a:cubicBezTo>
                  <a:cubicBezTo>
                    <a:pt x="115" y="23"/>
                    <a:pt x="147" y="31"/>
                    <a:pt x="177" y="39"/>
                  </a:cubicBezTo>
                  <a:cubicBezTo>
                    <a:pt x="194" y="57"/>
                    <a:pt x="219" y="74"/>
                    <a:pt x="200" y="104"/>
                  </a:cubicBezTo>
                  <a:cubicBezTo>
                    <a:pt x="135" y="92"/>
                    <a:pt x="64" y="86"/>
                    <a:pt x="0" y="55"/>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97" name="Forme libre 2796"/>
            <p:cNvSpPr>
              <a:spLocks noChangeArrowheads="1"/>
            </p:cNvSpPr>
            <p:nvPr userDrawn="1"/>
          </p:nvSpPr>
          <p:spPr bwMode="auto">
            <a:xfrm>
              <a:off x="3057525" y="2630488"/>
              <a:ext cx="60325" cy="58737"/>
            </a:xfrm>
            <a:custGeom>
              <a:avLst/>
              <a:gdLst>
                <a:gd name="T0" fmla="*/ 123 w 169"/>
                <a:gd name="T1" fmla="*/ 119 h 163"/>
                <a:gd name="T2" fmla="*/ 45 w 169"/>
                <a:gd name="T3" fmla="*/ 162 h 163"/>
                <a:gd name="T4" fmla="*/ 33 w 169"/>
                <a:gd name="T5" fmla="*/ 135 h 163"/>
                <a:gd name="T6" fmla="*/ 36 w 169"/>
                <a:gd name="T7" fmla="*/ 6 h 163"/>
                <a:gd name="T8" fmla="*/ 148 w 169"/>
                <a:gd name="T9" fmla="*/ 26 h 163"/>
                <a:gd name="T10" fmla="*/ 166 w 169"/>
                <a:gd name="T11" fmla="*/ 70 h 163"/>
                <a:gd name="T12" fmla="*/ 123 w 169"/>
                <a:gd name="T13" fmla="*/ 119 h 163"/>
              </a:gdLst>
              <a:ahLst/>
              <a:cxnLst>
                <a:cxn ang="0">
                  <a:pos x="T0" y="T1"/>
                </a:cxn>
                <a:cxn ang="0">
                  <a:pos x="T2" y="T3"/>
                </a:cxn>
                <a:cxn ang="0">
                  <a:pos x="T4" y="T5"/>
                </a:cxn>
                <a:cxn ang="0">
                  <a:pos x="T6" y="T7"/>
                </a:cxn>
                <a:cxn ang="0">
                  <a:pos x="T8" y="T9"/>
                </a:cxn>
                <a:cxn ang="0">
                  <a:pos x="T10" y="T11"/>
                </a:cxn>
                <a:cxn ang="0">
                  <a:pos x="T12" y="T13"/>
                </a:cxn>
              </a:cxnLst>
              <a:rect l="0" t="0" r="r" b="b"/>
              <a:pathLst>
                <a:path w="169" h="163">
                  <a:moveTo>
                    <a:pt x="123" y="119"/>
                  </a:moveTo>
                  <a:cubicBezTo>
                    <a:pt x="97" y="133"/>
                    <a:pt x="71" y="148"/>
                    <a:pt x="45" y="162"/>
                  </a:cubicBezTo>
                  <a:cubicBezTo>
                    <a:pt x="29" y="159"/>
                    <a:pt x="0" y="157"/>
                    <a:pt x="33" y="135"/>
                  </a:cubicBezTo>
                  <a:cubicBezTo>
                    <a:pt x="96" y="92"/>
                    <a:pt x="77" y="51"/>
                    <a:pt x="36" y="6"/>
                  </a:cubicBezTo>
                  <a:cubicBezTo>
                    <a:pt x="76" y="0"/>
                    <a:pt x="110" y="18"/>
                    <a:pt x="148" y="26"/>
                  </a:cubicBezTo>
                  <a:cubicBezTo>
                    <a:pt x="160" y="38"/>
                    <a:pt x="168" y="52"/>
                    <a:pt x="166" y="70"/>
                  </a:cubicBezTo>
                  <a:cubicBezTo>
                    <a:pt x="161" y="96"/>
                    <a:pt x="140" y="105"/>
                    <a:pt x="123" y="119"/>
                  </a:cubicBezTo>
                </a:path>
              </a:pathLst>
            </a:custGeom>
            <a:solidFill>
              <a:srgbClr val="9F9F9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98" name="Forme libre 2797"/>
            <p:cNvSpPr>
              <a:spLocks noChangeArrowheads="1"/>
            </p:cNvSpPr>
            <p:nvPr userDrawn="1"/>
          </p:nvSpPr>
          <p:spPr bwMode="auto">
            <a:xfrm>
              <a:off x="2960688" y="2649538"/>
              <a:ext cx="41275" cy="23812"/>
            </a:xfrm>
            <a:custGeom>
              <a:avLst/>
              <a:gdLst>
                <a:gd name="T0" fmla="*/ 24 w 114"/>
                <a:gd name="T1" fmla="*/ 65 h 66"/>
                <a:gd name="T2" fmla="*/ 1 w 114"/>
                <a:gd name="T3" fmla="*/ 0 h 66"/>
                <a:gd name="T4" fmla="*/ 69 w 114"/>
                <a:gd name="T5" fmla="*/ 1 h 66"/>
                <a:gd name="T6" fmla="*/ 67 w 114"/>
                <a:gd name="T7" fmla="*/ 64 h 66"/>
                <a:gd name="T8" fmla="*/ 24 w 114"/>
                <a:gd name="T9" fmla="*/ 65 h 66"/>
              </a:gdLst>
              <a:ahLst/>
              <a:cxnLst>
                <a:cxn ang="0">
                  <a:pos x="T0" y="T1"/>
                </a:cxn>
                <a:cxn ang="0">
                  <a:pos x="T2" y="T3"/>
                </a:cxn>
                <a:cxn ang="0">
                  <a:pos x="T4" y="T5"/>
                </a:cxn>
                <a:cxn ang="0">
                  <a:pos x="T6" y="T7"/>
                </a:cxn>
                <a:cxn ang="0">
                  <a:pos x="T8" y="T9"/>
                </a:cxn>
              </a:cxnLst>
              <a:rect l="0" t="0" r="r" b="b"/>
              <a:pathLst>
                <a:path w="114" h="66">
                  <a:moveTo>
                    <a:pt x="24" y="65"/>
                  </a:moveTo>
                  <a:cubicBezTo>
                    <a:pt x="12" y="45"/>
                    <a:pt x="0" y="24"/>
                    <a:pt x="1" y="0"/>
                  </a:cubicBezTo>
                  <a:cubicBezTo>
                    <a:pt x="24" y="0"/>
                    <a:pt x="46" y="0"/>
                    <a:pt x="69" y="1"/>
                  </a:cubicBezTo>
                  <a:cubicBezTo>
                    <a:pt x="105" y="22"/>
                    <a:pt x="113" y="44"/>
                    <a:pt x="67" y="64"/>
                  </a:cubicBezTo>
                  <a:cubicBezTo>
                    <a:pt x="52" y="64"/>
                    <a:pt x="38" y="65"/>
                    <a:pt x="24" y="65"/>
                  </a:cubicBezTo>
                </a:path>
              </a:pathLst>
            </a:custGeom>
            <a:solidFill>
              <a:srgbClr val="E8E8E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799" name="Forme libre 2798"/>
            <p:cNvSpPr>
              <a:spLocks noChangeArrowheads="1"/>
            </p:cNvSpPr>
            <p:nvPr userDrawn="1"/>
          </p:nvSpPr>
          <p:spPr bwMode="auto">
            <a:xfrm>
              <a:off x="2986088" y="2647950"/>
              <a:ext cx="23812" cy="23813"/>
            </a:xfrm>
            <a:custGeom>
              <a:avLst/>
              <a:gdLst>
                <a:gd name="T0" fmla="*/ 0 w 65"/>
                <a:gd name="T1" fmla="*/ 66 h 67"/>
                <a:gd name="T2" fmla="*/ 2 w 65"/>
                <a:gd name="T3" fmla="*/ 3 h 67"/>
                <a:gd name="T4" fmla="*/ 64 w 65"/>
                <a:gd name="T5" fmla="*/ 34 h 67"/>
                <a:gd name="T6" fmla="*/ 0 w 65"/>
                <a:gd name="T7" fmla="*/ 66 h 67"/>
              </a:gdLst>
              <a:ahLst/>
              <a:cxnLst>
                <a:cxn ang="0">
                  <a:pos x="T0" y="T1"/>
                </a:cxn>
                <a:cxn ang="0">
                  <a:pos x="T2" y="T3"/>
                </a:cxn>
                <a:cxn ang="0">
                  <a:pos x="T4" y="T5"/>
                </a:cxn>
                <a:cxn ang="0">
                  <a:pos x="T6" y="T7"/>
                </a:cxn>
              </a:cxnLst>
              <a:rect l="0" t="0" r="r" b="b"/>
              <a:pathLst>
                <a:path w="65" h="67">
                  <a:moveTo>
                    <a:pt x="0" y="66"/>
                  </a:moveTo>
                  <a:cubicBezTo>
                    <a:pt x="11" y="44"/>
                    <a:pt x="11" y="24"/>
                    <a:pt x="2" y="3"/>
                  </a:cubicBezTo>
                  <a:cubicBezTo>
                    <a:pt x="28" y="5"/>
                    <a:pt x="64" y="0"/>
                    <a:pt x="64" y="34"/>
                  </a:cubicBezTo>
                  <a:cubicBezTo>
                    <a:pt x="63" y="64"/>
                    <a:pt x="26" y="66"/>
                    <a:pt x="0" y="66"/>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00" name="Forme libre 2799"/>
            <p:cNvSpPr>
              <a:spLocks noChangeArrowheads="1"/>
            </p:cNvSpPr>
            <p:nvPr userDrawn="1"/>
          </p:nvSpPr>
          <p:spPr bwMode="auto">
            <a:xfrm>
              <a:off x="3059113" y="2705100"/>
              <a:ext cx="26987" cy="11113"/>
            </a:xfrm>
            <a:custGeom>
              <a:avLst/>
              <a:gdLst>
                <a:gd name="T0" fmla="*/ 22 w 73"/>
                <a:gd name="T1" fmla="*/ 3 h 33"/>
                <a:gd name="T2" fmla="*/ 43 w 73"/>
                <a:gd name="T3" fmla="*/ 6 h 33"/>
                <a:gd name="T4" fmla="*/ 72 w 73"/>
                <a:gd name="T5" fmla="*/ 21 h 33"/>
                <a:gd name="T6" fmla="*/ 44 w 73"/>
                <a:gd name="T7" fmla="*/ 29 h 33"/>
                <a:gd name="T8" fmla="*/ 23 w 73"/>
                <a:gd name="T9" fmla="*/ 32 h 33"/>
                <a:gd name="T10" fmla="*/ 0 w 73"/>
                <a:gd name="T11" fmla="*/ 6 h 33"/>
                <a:gd name="T12" fmla="*/ 22 w 73"/>
                <a:gd name="T13" fmla="*/ 3 h 33"/>
              </a:gdLst>
              <a:ahLst/>
              <a:cxnLst>
                <a:cxn ang="0">
                  <a:pos x="T0" y="T1"/>
                </a:cxn>
                <a:cxn ang="0">
                  <a:pos x="T2" y="T3"/>
                </a:cxn>
                <a:cxn ang="0">
                  <a:pos x="T4" y="T5"/>
                </a:cxn>
                <a:cxn ang="0">
                  <a:pos x="T6" y="T7"/>
                </a:cxn>
                <a:cxn ang="0">
                  <a:pos x="T8" y="T9"/>
                </a:cxn>
                <a:cxn ang="0">
                  <a:pos x="T10" y="T11"/>
                </a:cxn>
                <a:cxn ang="0">
                  <a:pos x="T12" y="T13"/>
                </a:cxn>
              </a:cxnLst>
              <a:rect l="0" t="0" r="r" b="b"/>
              <a:pathLst>
                <a:path w="73" h="33">
                  <a:moveTo>
                    <a:pt x="22" y="3"/>
                  </a:moveTo>
                  <a:cubicBezTo>
                    <a:pt x="29" y="4"/>
                    <a:pt x="35" y="4"/>
                    <a:pt x="43" y="6"/>
                  </a:cubicBezTo>
                  <a:cubicBezTo>
                    <a:pt x="54" y="9"/>
                    <a:pt x="72" y="0"/>
                    <a:pt x="72" y="21"/>
                  </a:cubicBezTo>
                  <a:cubicBezTo>
                    <a:pt x="72" y="24"/>
                    <a:pt x="54" y="27"/>
                    <a:pt x="44" y="29"/>
                  </a:cubicBezTo>
                  <a:cubicBezTo>
                    <a:pt x="38" y="30"/>
                    <a:pt x="31" y="30"/>
                    <a:pt x="23" y="32"/>
                  </a:cubicBezTo>
                  <a:cubicBezTo>
                    <a:pt x="15" y="23"/>
                    <a:pt x="8" y="15"/>
                    <a:pt x="0" y="6"/>
                  </a:cubicBezTo>
                  <a:cubicBezTo>
                    <a:pt x="6" y="4"/>
                    <a:pt x="14" y="3"/>
                    <a:pt x="22" y="3"/>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01" name="Forme libre 2800"/>
            <p:cNvSpPr>
              <a:spLocks noChangeArrowheads="1"/>
            </p:cNvSpPr>
            <p:nvPr userDrawn="1"/>
          </p:nvSpPr>
          <p:spPr bwMode="auto">
            <a:xfrm>
              <a:off x="3736975" y="1844675"/>
              <a:ext cx="271463" cy="222250"/>
            </a:xfrm>
            <a:custGeom>
              <a:avLst/>
              <a:gdLst>
                <a:gd name="T0" fmla="*/ 205 w 752"/>
                <a:gd name="T1" fmla="*/ 8 h 616"/>
                <a:gd name="T2" fmla="*/ 571 w 752"/>
                <a:gd name="T3" fmla="*/ 124 h 616"/>
                <a:gd name="T4" fmla="*/ 617 w 752"/>
                <a:gd name="T5" fmla="*/ 174 h 616"/>
                <a:gd name="T6" fmla="*/ 680 w 752"/>
                <a:gd name="T7" fmla="*/ 334 h 616"/>
                <a:gd name="T8" fmla="*/ 623 w 752"/>
                <a:gd name="T9" fmla="*/ 521 h 616"/>
                <a:gd name="T10" fmla="*/ 597 w 752"/>
                <a:gd name="T11" fmla="*/ 560 h 616"/>
                <a:gd name="T12" fmla="*/ 373 w 752"/>
                <a:gd name="T13" fmla="*/ 513 h 616"/>
                <a:gd name="T14" fmla="*/ 266 w 752"/>
                <a:gd name="T15" fmla="*/ 510 h 616"/>
                <a:gd name="T16" fmla="*/ 84 w 752"/>
                <a:gd name="T17" fmla="*/ 499 h 616"/>
                <a:gd name="T18" fmla="*/ 52 w 752"/>
                <a:gd name="T19" fmla="*/ 458 h 616"/>
                <a:gd name="T20" fmla="*/ 0 w 752"/>
                <a:gd name="T21" fmla="*/ 395 h 616"/>
                <a:gd name="T22" fmla="*/ 0 w 752"/>
                <a:gd name="T23" fmla="*/ 377 h 616"/>
                <a:gd name="T24" fmla="*/ 8 w 752"/>
                <a:gd name="T25" fmla="*/ 351 h 616"/>
                <a:gd name="T26" fmla="*/ 46 w 752"/>
                <a:gd name="T27" fmla="*/ 295 h 616"/>
                <a:gd name="T28" fmla="*/ 70 w 752"/>
                <a:gd name="T29" fmla="*/ 258 h 616"/>
                <a:gd name="T30" fmla="*/ 125 w 752"/>
                <a:gd name="T31" fmla="*/ 73 h 616"/>
                <a:gd name="T32" fmla="*/ 205 w 752"/>
                <a:gd name="T33" fmla="*/ 8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2" h="616">
                  <a:moveTo>
                    <a:pt x="205" y="8"/>
                  </a:moveTo>
                  <a:cubicBezTo>
                    <a:pt x="322" y="58"/>
                    <a:pt x="449" y="85"/>
                    <a:pt x="571" y="124"/>
                  </a:cubicBezTo>
                  <a:cubicBezTo>
                    <a:pt x="587" y="140"/>
                    <a:pt x="603" y="156"/>
                    <a:pt x="617" y="174"/>
                  </a:cubicBezTo>
                  <a:cubicBezTo>
                    <a:pt x="629" y="231"/>
                    <a:pt x="638" y="287"/>
                    <a:pt x="680" y="334"/>
                  </a:cubicBezTo>
                  <a:cubicBezTo>
                    <a:pt x="751" y="420"/>
                    <a:pt x="651" y="461"/>
                    <a:pt x="623" y="521"/>
                  </a:cubicBezTo>
                  <a:cubicBezTo>
                    <a:pt x="616" y="534"/>
                    <a:pt x="606" y="548"/>
                    <a:pt x="597" y="560"/>
                  </a:cubicBezTo>
                  <a:cubicBezTo>
                    <a:pt x="486" y="615"/>
                    <a:pt x="438" y="608"/>
                    <a:pt x="373" y="513"/>
                  </a:cubicBezTo>
                  <a:cubicBezTo>
                    <a:pt x="333" y="458"/>
                    <a:pt x="299" y="498"/>
                    <a:pt x="266" y="510"/>
                  </a:cubicBezTo>
                  <a:cubicBezTo>
                    <a:pt x="203" y="533"/>
                    <a:pt x="141" y="582"/>
                    <a:pt x="84" y="499"/>
                  </a:cubicBezTo>
                  <a:cubicBezTo>
                    <a:pt x="78" y="482"/>
                    <a:pt x="69" y="467"/>
                    <a:pt x="52" y="458"/>
                  </a:cubicBezTo>
                  <a:cubicBezTo>
                    <a:pt x="26" y="444"/>
                    <a:pt x="3" y="427"/>
                    <a:pt x="0" y="395"/>
                  </a:cubicBezTo>
                  <a:cubicBezTo>
                    <a:pt x="0" y="389"/>
                    <a:pt x="0" y="383"/>
                    <a:pt x="0" y="377"/>
                  </a:cubicBezTo>
                  <a:cubicBezTo>
                    <a:pt x="0" y="368"/>
                    <a:pt x="3" y="359"/>
                    <a:pt x="8" y="351"/>
                  </a:cubicBezTo>
                  <a:cubicBezTo>
                    <a:pt x="26" y="336"/>
                    <a:pt x="32" y="313"/>
                    <a:pt x="46" y="295"/>
                  </a:cubicBezTo>
                  <a:cubicBezTo>
                    <a:pt x="55" y="282"/>
                    <a:pt x="63" y="272"/>
                    <a:pt x="70" y="258"/>
                  </a:cubicBezTo>
                  <a:cubicBezTo>
                    <a:pt x="104" y="201"/>
                    <a:pt x="115" y="137"/>
                    <a:pt x="125" y="73"/>
                  </a:cubicBezTo>
                  <a:cubicBezTo>
                    <a:pt x="131" y="27"/>
                    <a:pt x="151" y="0"/>
                    <a:pt x="205" y="8"/>
                  </a:cubicBezTo>
                </a:path>
              </a:pathLst>
            </a:custGeom>
            <a:solidFill>
              <a:srgbClr val="0D0D0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02" name="Forme libre 2801"/>
            <p:cNvSpPr>
              <a:spLocks noChangeArrowheads="1"/>
            </p:cNvSpPr>
            <p:nvPr userDrawn="1"/>
          </p:nvSpPr>
          <p:spPr bwMode="auto">
            <a:xfrm>
              <a:off x="3695700" y="1987550"/>
              <a:ext cx="457200" cy="422275"/>
            </a:xfrm>
            <a:custGeom>
              <a:avLst/>
              <a:gdLst>
                <a:gd name="T0" fmla="*/ 251 w 1268"/>
                <a:gd name="T1" fmla="*/ 78 h 1171"/>
                <a:gd name="T2" fmla="*/ 293 w 1268"/>
                <a:gd name="T3" fmla="*/ 111 h 1171"/>
                <a:gd name="T4" fmla="*/ 368 w 1268"/>
                <a:gd name="T5" fmla="*/ 61 h 1171"/>
                <a:gd name="T6" fmla="*/ 539 w 1268"/>
                <a:gd name="T7" fmla="*/ 11 h 1171"/>
                <a:gd name="T8" fmla="*/ 572 w 1268"/>
                <a:gd name="T9" fmla="*/ 119 h 1171"/>
                <a:gd name="T10" fmla="*/ 557 w 1268"/>
                <a:gd name="T11" fmla="*/ 136 h 1171"/>
                <a:gd name="T12" fmla="*/ 558 w 1268"/>
                <a:gd name="T13" fmla="*/ 153 h 1171"/>
                <a:gd name="T14" fmla="*/ 685 w 1268"/>
                <a:gd name="T15" fmla="*/ 142 h 1171"/>
                <a:gd name="T16" fmla="*/ 954 w 1268"/>
                <a:gd name="T17" fmla="*/ 156 h 1171"/>
                <a:gd name="T18" fmla="*/ 1062 w 1268"/>
                <a:gd name="T19" fmla="*/ 235 h 1171"/>
                <a:gd name="T20" fmla="*/ 1230 w 1268"/>
                <a:gd name="T21" fmla="*/ 342 h 1171"/>
                <a:gd name="T22" fmla="*/ 1160 w 1268"/>
                <a:gd name="T23" fmla="*/ 501 h 1171"/>
                <a:gd name="T24" fmla="*/ 1088 w 1268"/>
                <a:gd name="T25" fmla="*/ 718 h 1171"/>
                <a:gd name="T26" fmla="*/ 1055 w 1268"/>
                <a:gd name="T27" fmla="*/ 861 h 1171"/>
                <a:gd name="T28" fmla="*/ 931 w 1268"/>
                <a:gd name="T29" fmla="*/ 907 h 1171"/>
                <a:gd name="T30" fmla="*/ 894 w 1268"/>
                <a:gd name="T31" fmla="*/ 1170 h 1171"/>
                <a:gd name="T32" fmla="*/ 804 w 1268"/>
                <a:gd name="T33" fmla="*/ 1043 h 1171"/>
                <a:gd name="T34" fmla="*/ 820 w 1268"/>
                <a:gd name="T35" fmla="*/ 713 h 1171"/>
                <a:gd name="T36" fmla="*/ 881 w 1268"/>
                <a:gd name="T37" fmla="*/ 624 h 1171"/>
                <a:gd name="T38" fmla="*/ 914 w 1268"/>
                <a:gd name="T39" fmla="*/ 612 h 1171"/>
                <a:gd name="T40" fmla="*/ 974 w 1268"/>
                <a:gd name="T41" fmla="*/ 570 h 1171"/>
                <a:gd name="T42" fmla="*/ 936 w 1268"/>
                <a:gd name="T43" fmla="*/ 429 h 1171"/>
                <a:gd name="T44" fmla="*/ 940 w 1268"/>
                <a:gd name="T45" fmla="*/ 383 h 1171"/>
                <a:gd name="T46" fmla="*/ 937 w 1268"/>
                <a:gd name="T47" fmla="*/ 340 h 1171"/>
                <a:gd name="T48" fmla="*/ 700 w 1268"/>
                <a:gd name="T49" fmla="*/ 249 h 1171"/>
                <a:gd name="T50" fmla="*/ 227 w 1268"/>
                <a:gd name="T51" fmla="*/ 212 h 1171"/>
                <a:gd name="T52" fmla="*/ 175 w 1268"/>
                <a:gd name="T53" fmla="*/ 223 h 1171"/>
                <a:gd name="T54" fmla="*/ 142 w 1268"/>
                <a:gd name="T55" fmla="*/ 223 h 1171"/>
                <a:gd name="T56" fmla="*/ 30 w 1268"/>
                <a:gd name="T57" fmla="*/ 197 h 1171"/>
                <a:gd name="T58" fmla="*/ 6 w 1268"/>
                <a:gd name="T59" fmla="*/ 176 h 1171"/>
                <a:gd name="T60" fmla="*/ 0 w 1268"/>
                <a:gd name="T61" fmla="*/ 143 h 1171"/>
                <a:gd name="T62" fmla="*/ 0 w 1268"/>
                <a:gd name="T63" fmla="*/ 122 h 1171"/>
                <a:gd name="T64" fmla="*/ 233 w 1268"/>
                <a:gd name="T65" fmla="*/ 52 h 1171"/>
                <a:gd name="T66" fmla="*/ 251 w 1268"/>
                <a:gd name="T67" fmla="*/ 78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8" h="1171">
                  <a:moveTo>
                    <a:pt x="251" y="78"/>
                  </a:moveTo>
                  <a:cubicBezTo>
                    <a:pt x="247" y="111"/>
                    <a:pt x="265" y="119"/>
                    <a:pt x="293" y="111"/>
                  </a:cubicBezTo>
                  <a:cubicBezTo>
                    <a:pt x="323" y="104"/>
                    <a:pt x="345" y="79"/>
                    <a:pt x="368" y="61"/>
                  </a:cubicBezTo>
                  <a:cubicBezTo>
                    <a:pt x="418" y="23"/>
                    <a:pt x="474" y="0"/>
                    <a:pt x="539" y="11"/>
                  </a:cubicBezTo>
                  <a:cubicBezTo>
                    <a:pt x="607" y="21"/>
                    <a:pt x="620" y="63"/>
                    <a:pt x="572" y="119"/>
                  </a:cubicBezTo>
                  <a:cubicBezTo>
                    <a:pt x="568" y="125"/>
                    <a:pt x="561" y="130"/>
                    <a:pt x="557" y="136"/>
                  </a:cubicBezTo>
                  <a:cubicBezTo>
                    <a:pt x="555" y="139"/>
                    <a:pt x="557" y="143"/>
                    <a:pt x="558" y="153"/>
                  </a:cubicBezTo>
                  <a:cubicBezTo>
                    <a:pt x="601" y="171"/>
                    <a:pt x="644" y="166"/>
                    <a:pt x="685" y="142"/>
                  </a:cubicBezTo>
                  <a:cubicBezTo>
                    <a:pt x="775" y="140"/>
                    <a:pt x="865" y="136"/>
                    <a:pt x="954" y="156"/>
                  </a:cubicBezTo>
                  <a:cubicBezTo>
                    <a:pt x="1000" y="169"/>
                    <a:pt x="1021" y="217"/>
                    <a:pt x="1062" y="235"/>
                  </a:cubicBezTo>
                  <a:cubicBezTo>
                    <a:pt x="1085" y="322"/>
                    <a:pt x="1175" y="305"/>
                    <a:pt x="1230" y="342"/>
                  </a:cubicBezTo>
                  <a:cubicBezTo>
                    <a:pt x="1255" y="415"/>
                    <a:pt x="1267" y="475"/>
                    <a:pt x="1160" y="501"/>
                  </a:cubicBezTo>
                  <a:cubicBezTo>
                    <a:pt x="1056" y="525"/>
                    <a:pt x="1046" y="579"/>
                    <a:pt x="1088" y="718"/>
                  </a:cubicBezTo>
                  <a:cubicBezTo>
                    <a:pt x="1084" y="766"/>
                    <a:pt x="1070" y="814"/>
                    <a:pt x="1055" y="861"/>
                  </a:cubicBezTo>
                  <a:cubicBezTo>
                    <a:pt x="1032" y="934"/>
                    <a:pt x="988" y="953"/>
                    <a:pt x="931" y="907"/>
                  </a:cubicBezTo>
                  <a:cubicBezTo>
                    <a:pt x="917" y="991"/>
                    <a:pt x="1044" y="1096"/>
                    <a:pt x="894" y="1170"/>
                  </a:cubicBezTo>
                  <a:cubicBezTo>
                    <a:pt x="820" y="1159"/>
                    <a:pt x="801" y="1095"/>
                    <a:pt x="804" y="1043"/>
                  </a:cubicBezTo>
                  <a:cubicBezTo>
                    <a:pt x="810" y="933"/>
                    <a:pt x="807" y="823"/>
                    <a:pt x="820" y="713"/>
                  </a:cubicBezTo>
                  <a:cubicBezTo>
                    <a:pt x="824" y="672"/>
                    <a:pt x="839" y="640"/>
                    <a:pt x="881" y="624"/>
                  </a:cubicBezTo>
                  <a:cubicBezTo>
                    <a:pt x="891" y="618"/>
                    <a:pt x="904" y="615"/>
                    <a:pt x="914" y="612"/>
                  </a:cubicBezTo>
                  <a:cubicBezTo>
                    <a:pt x="940" y="608"/>
                    <a:pt x="983" y="635"/>
                    <a:pt x="974" y="570"/>
                  </a:cubicBezTo>
                  <a:cubicBezTo>
                    <a:pt x="966" y="521"/>
                    <a:pt x="933" y="479"/>
                    <a:pt x="936" y="429"/>
                  </a:cubicBezTo>
                  <a:cubicBezTo>
                    <a:pt x="936" y="414"/>
                    <a:pt x="937" y="398"/>
                    <a:pt x="940" y="383"/>
                  </a:cubicBezTo>
                  <a:cubicBezTo>
                    <a:pt x="945" y="368"/>
                    <a:pt x="943" y="354"/>
                    <a:pt x="937" y="340"/>
                  </a:cubicBezTo>
                  <a:cubicBezTo>
                    <a:pt x="884" y="244"/>
                    <a:pt x="781" y="275"/>
                    <a:pt x="700" y="249"/>
                  </a:cubicBezTo>
                  <a:cubicBezTo>
                    <a:pt x="540" y="258"/>
                    <a:pt x="386" y="200"/>
                    <a:pt x="227" y="212"/>
                  </a:cubicBezTo>
                  <a:cubicBezTo>
                    <a:pt x="210" y="220"/>
                    <a:pt x="192" y="221"/>
                    <a:pt x="175" y="223"/>
                  </a:cubicBezTo>
                  <a:cubicBezTo>
                    <a:pt x="164" y="223"/>
                    <a:pt x="152" y="223"/>
                    <a:pt x="142" y="223"/>
                  </a:cubicBezTo>
                  <a:cubicBezTo>
                    <a:pt x="103" y="217"/>
                    <a:pt x="67" y="205"/>
                    <a:pt x="30" y="197"/>
                  </a:cubicBezTo>
                  <a:cubicBezTo>
                    <a:pt x="21" y="192"/>
                    <a:pt x="12" y="185"/>
                    <a:pt x="6" y="176"/>
                  </a:cubicBezTo>
                  <a:cubicBezTo>
                    <a:pt x="1" y="165"/>
                    <a:pt x="0" y="156"/>
                    <a:pt x="0" y="143"/>
                  </a:cubicBezTo>
                  <a:cubicBezTo>
                    <a:pt x="0" y="136"/>
                    <a:pt x="0" y="128"/>
                    <a:pt x="0" y="122"/>
                  </a:cubicBezTo>
                  <a:cubicBezTo>
                    <a:pt x="67" y="64"/>
                    <a:pt x="135" y="9"/>
                    <a:pt x="233" y="52"/>
                  </a:cubicBezTo>
                  <a:cubicBezTo>
                    <a:pt x="241" y="59"/>
                    <a:pt x="247" y="69"/>
                    <a:pt x="251" y="78"/>
                  </a:cubicBezTo>
                </a:path>
              </a:pathLst>
            </a:custGeom>
            <a:solidFill>
              <a:srgbClr val="1E1E1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03" name="Forme libre 2802"/>
            <p:cNvSpPr>
              <a:spLocks noChangeArrowheads="1"/>
            </p:cNvSpPr>
            <p:nvPr userDrawn="1"/>
          </p:nvSpPr>
          <p:spPr bwMode="auto">
            <a:xfrm>
              <a:off x="3629025" y="2058988"/>
              <a:ext cx="77788" cy="120650"/>
            </a:xfrm>
            <a:custGeom>
              <a:avLst/>
              <a:gdLst>
                <a:gd name="T0" fmla="*/ 3 w 216"/>
                <a:gd name="T1" fmla="*/ 169 h 337"/>
                <a:gd name="T2" fmla="*/ 0 w 216"/>
                <a:gd name="T3" fmla="*/ 150 h 337"/>
                <a:gd name="T4" fmla="*/ 87 w 216"/>
                <a:gd name="T5" fmla="*/ 29 h 337"/>
                <a:gd name="T6" fmla="*/ 195 w 216"/>
                <a:gd name="T7" fmla="*/ 73 h 337"/>
                <a:gd name="T8" fmla="*/ 186 w 216"/>
                <a:gd name="T9" fmla="*/ 240 h 337"/>
                <a:gd name="T10" fmla="*/ 94 w 216"/>
                <a:gd name="T11" fmla="*/ 333 h 337"/>
                <a:gd name="T12" fmla="*/ 20 w 216"/>
                <a:gd name="T13" fmla="*/ 232 h 337"/>
                <a:gd name="T14" fmla="*/ 3 w 216"/>
                <a:gd name="T15" fmla="*/ 169 h 3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 h="337">
                  <a:moveTo>
                    <a:pt x="3" y="169"/>
                  </a:moveTo>
                  <a:cubicBezTo>
                    <a:pt x="3" y="162"/>
                    <a:pt x="3" y="156"/>
                    <a:pt x="0" y="150"/>
                  </a:cubicBezTo>
                  <a:cubicBezTo>
                    <a:pt x="10" y="96"/>
                    <a:pt x="36" y="55"/>
                    <a:pt x="87" y="29"/>
                  </a:cubicBezTo>
                  <a:cubicBezTo>
                    <a:pt x="142" y="0"/>
                    <a:pt x="178" y="14"/>
                    <a:pt x="195" y="73"/>
                  </a:cubicBezTo>
                  <a:cubicBezTo>
                    <a:pt x="215" y="130"/>
                    <a:pt x="186" y="185"/>
                    <a:pt x="186" y="240"/>
                  </a:cubicBezTo>
                  <a:cubicBezTo>
                    <a:pt x="186" y="298"/>
                    <a:pt x="149" y="336"/>
                    <a:pt x="94" y="333"/>
                  </a:cubicBezTo>
                  <a:cubicBezTo>
                    <a:pt x="39" y="330"/>
                    <a:pt x="4" y="296"/>
                    <a:pt x="20" y="232"/>
                  </a:cubicBezTo>
                  <a:cubicBezTo>
                    <a:pt x="23" y="209"/>
                    <a:pt x="15" y="189"/>
                    <a:pt x="3" y="169"/>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04" name="Forme libre 2803"/>
            <p:cNvSpPr>
              <a:spLocks noChangeArrowheads="1"/>
            </p:cNvSpPr>
            <p:nvPr userDrawn="1"/>
          </p:nvSpPr>
          <p:spPr bwMode="auto">
            <a:xfrm>
              <a:off x="3675063" y="1987550"/>
              <a:ext cx="107950" cy="49213"/>
            </a:xfrm>
            <a:custGeom>
              <a:avLst/>
              <a:gdLst>
                <a:gd name="T0" fmla="*/ 285 w 301"/>
                <a:gd name="T1" fmla="*/ 72 h 137"/>
                <a:gd name="T2" fmla="*/ 256 w 301"/>
                <a:gd name="T3" fmla="*/ 62 h 137"/>
                <a:gd name="T4" fmla="*/ 55 w 301"/>
                <a:gd name="T5" fmla="*/ 120 h 137"/>
                <a:gd name="T6" fmla="*/ 0 w 301"/>
                <a:gd name="T7" fmla="*/ 86 h 137"/>
                <a:gd name="T8" fmla="*/ 169 w 301"/>
                <a:gd name="T9" fmla="*/ 3 h 137"/>
                <a:gd name="T10" fmla="*/ 287 w 301"/>
                <a:gd name="T11" fmla="*/ 8 h 137"/>
                <a:gd name="T12" fmla="*/ 285 w 301"/>
                <a:gd name="T13" fmla="*/ 72 h 137"/>
              </a:gdLst>
              <a:ahLst/>
              <a:cxnLst>
                <a:cxn ang="0">
                  <a:pos x="T0" y="T1"/>
                </a:cxn>
                <a:cxn ang="0">
                  <a:pos x="T2" y="T3"/>
                </a:cxn>
                <a:cxn ang="0">
                  <a:pos x="T4" y="T5"/>
                </a:cxn>
                <a:cxn ang="0">
                  <a:pos x="T6" y="T7"/>
                </a:cxn>
                <a:cxn ang="0">
                  <a:pos x="T8" y="T9"/>
                </a:cxn>
                <a:cxn ang="0">
                  <a:pos x="T10" y="T11"/>
                </a:cxn>
                <a:cxn ang="0">
                  <a:pos x="T12" y="T13"/>
                </a:cxn>
              </a:cxnLst>
              <a:rect l="0" t="0" r="r" b="b"/>
              <a:pathLst>
                <a:path w="301" h="137">
                  <a:moveTo>
                    <a:pt x="285" y="72"/>
                  </a:moveTo>
                  <a:cubicBezTo>
                    <a:pt x="274" y="68"/>
                    <a:pt x="258" y="60"/>
                    <a:pt x="256" y="62"/>
                  </a:cubicBezTo>
                  <a:cubicBezTo>
                    <a:pt x="204" y="136"/>
                    <a:pt x="126" y="118"/>
                    <a:pt x="55" y="120"/>
                  </a:cubicBezTo>
                  <a:cubicBezTo>
                    <a:pt x="36" y="109"/>
                    <a:pt x="18" y="97"/>
                    <a:pt x="0" y="86"/>
                  </a:cubicBezTo>
                  <a:cubicBezTo>
                    <a:pt x="39" y="17"/>
                    <a:pt x="100" y="0"/>
                    <a:pt x="169" y="3"/>
                  </a:cubicBezTo>
                  <a:cubicBezTo>
                    <a:pt x="209" y="5"/>
                    <a:pt x="247" y="7"/>
                    <a:pt x="287" y="8"/>
                  </a:cubicBezTo>
                  <a:cubicBezTo>
                    <a:pt x="296" y="29"/>
                    <a:pt x="300" y="51"/>
                    <a:pt x="285" y="72"/>
                  </a:cubicBezTo>
                </a:path>
              </a:pathLst>
            </a:custGeom>
            <a:solidFill>
              <a:srgbClr val="3E3E3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05" name="Forme libre 2804"/>
            <p:cNvSpPr>
              <a:spLocks noChangeArrowheads="1"/>
            </p:cNvSpPr>
            <p:nvPr userDrawn="1"/>
          </p:nvSpPr>
          <p:spPr bwMode="auto">
            <a:xfrm>
              <a:off x="3648075" y="2033588"/>
              <a:ext cx="107950" cy="44450"/>
            </a:xfrm>
            <a:custGeom>
              <a:avLst/>
              <a:gdLst>
                <a:gd name="T0" fmla="*/ 268 w 298"/>
                <a:gd name="T1" fmla="*/ 60 h 125"/>
                <a:gd name="T2" fmla="*/ 290 w 298"/>
                <a:gd name="T3" fmla="*/ 63 h 125"/>
                <a:gd name="T4" fmla="*/ 288 w 298"/>
                <a:gd name="T5" fmla="*/ 96 h 125"/>
                <a:gd name="T6" fmla="*/ 236 w 298"/>
                <a:gd name="T7" fmla="*/ 116 h 125"/>
                <a:gd name="T8" fmla="*/ 39 w 298"/>
                <a:gd name="T9" fmla="*/ 60 h 125"/>
                <a:gd name="T10" fmla="*/ 4 w 298"/>
                <a:gd name="T11" fmla="*/ 23 h 125"/>
                <a:gd name="T12" fmla="*/ 52 w 298"/>
                <a:gd name="T13" fmla="*/ 11 h 125"/>
                <a:gd name="T14" fmla="*/ 84 w 298"/>
                <a:gd name="T15" fmla="*/ 17 h 125"/>
                <a:gd name="T16" fmla="*/ 154 w 298"/>
                <a:gd name="T17" fmla="*/ 35 h 125"/>
                <a:gd name="T18" fmla="*/ 154 w 298"/>
                <a:gd name="T19" fmla="*/ 35 h 125"/>
                <a:gd name="T20" fmla="*/ 268 w 298"/>
                <a:gd name="T21" fmla="*/ 6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8" h="125">
                  <a:moveTo>
                    <a:pt x="268" y="60"/>
                  </a:moveTo>
                  <a:cubicBezTo>
                    <a:pt x="276" y="60"/>
                    <a:pt x="282" y="61"/>
                    <a:pt x="290" y="63"/>
                  </a:cubicBezTo>
                  <a:cubicBezTo>
                    <a:pt x="297" y="75"/>
                    <a:pt x="297" y="86"/>
                    <a:pt x="288" y="96"/>
                  </a:cubicBezTo>
                  <a:cubicBezTo>
                    <a:pt x="273" y="110"/>
                    <a:pt x="256" y="115"/>
                    <a:pt x="236" y="116"/>
                  </a:cubicBezTo>
                  <a:cubicBezTo>
                    <a:pt x="163" y="124"/>
                    <a:pt x="97" y="107"/>
                    <a:pt x="39" y="60"/>
                  </a:cubicBezTo>
                  <a:cubicBezTo>
                    <a:pt x="26" y="49"/>
                    <a:pt x="0" y="43"/>
                    <a:pt x="4" y="23"/>
                  </a:cubicBezTo>
                  <a:cubicBezTo>
                    <a:pt x="10" y="0"/>
                    <a:pt x="35" y="11"/>
                    <a:pt x="52" y="11"/>
                  </a:cubicBezTo>
                  <a:cubicBezTo>
                    <a:pt x="62" y="12"/>
                    <a:pt x="73" y="15"/>
                    <a:pt x="84" y="17"/>
                  </a:cubicBezTo>
                  <a:cubicBezTo>
                    <a:pt x="105" y="32"/>
                    <a:pt x="134" y="15"/>
                    <a:pt x="154" y="35"/>
                  </a:cubicBezTo>
                  <a:lnTo>
                    <a:pt x="154" y="35"/>
                  </a:lnTo>
                  <a:cubicBezTo>
                    <a:pt x="188" y="66"/>
                    <a:pt x="233" y="34"/>
                    <a:pt x="268" y="60"/>
                  </a:cubicBezTo>
                </a:path>
              </a:pathLst>
            </a:custGeom>
            <a:solidFill>
              <a:srgbClr val="ACACA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06" name="Forme libre 2805"/>
            <p:cNvSpPr>
              <a:spLocks noChangeArrowheads="1"/>
            </p:cNvSpPr>
            <p:nvPr userDrawn="1"/>
          </p:nvSpPr>
          <p:spPr bwMode="auto">
            <a:xfrm>
              <a:off x="3660775" y="2054225"/>
              <a:ext cx="80963" cy="52388"/>
            </a:xfrm>
            <a:custGeom>
              <a:avLst/>
              <a:gdLst>
                <a:gd name="T0" fmla="*/ 6 w 224"/>
                <a:gd name="T1" fmla="*/ 0 h 144"/>
                <a:gd name="T2" fmla="*/ 211 w 224"/>
                <a:gd name="T3" fmla="*/ 23 h 144"/>
                <a:gd name="T4" fmla="*/ 220 w 224"/>
                <a:gd name="T5" fmla="*/ 53 h 144"/>
                <a:gd name="T6" fmla="*/ 75 w 224"/>
                <a:gd name="T7" fmla="*/ 114 h 144"/>
                <a:gd name="T8" fmla="*/ 0 w 224"/>
                <a:gd name="T9" fmla="*/ 41 h 144"/>
                <a:gd name="T10" fmla="*/ 6 w 224"/>
                <a:gd name="T11" fmla="*/ 0 h 144"/>
              </a:gdLst>
              <a:ahLst/>
              <a:cxnLst>
                <a:cxn ang="0">
                  <a:pos x="T0" y="T1"/>
                </a:cxn>
                <a:cxn ang="0">
                  <a:pos x="T2" y="T3"/>
                </a:cxn>
                <a:cxn ang="0">
                  <a:pos x="T4" y="T5"/>
                </a:cxn>
                <a:cxn ang="0">
                  <a:pos x="T6" y="T7"/>
                </a:cxn>
                <a:cxn ang="0">
                  <a:pos x="T8" y="T9"/>
                </a:cxn>
                <a:cxn ang="0">
                  <a:pos x="T10" y="T11"/>
                </a:cxn>
              </a:cxnLst>
              <a:rect l="0" t="0" r="r" b="b"/>
              <a:pathLst>
                <a:path w="224" h="144">
                  <a:moveTo>
                    <a:pt x="6" y="0"/>
                  </a:moveTo>
                  <a:cubicBezTo>
                    <a:pt x="72" y="24"/>
                    <a:pt x="142" y="21"/>
                    <a:pt x="211" y="23"/>
                  </a:cubicBezTo>
                  <a:cubicBezTo>
                    <a:pt x="220" y="32"/>
                    <a:pt x="223" y="41"/>
                    <a:pt x="220" y="53"/>
                  </a:cubicBezTo>
                  <a:cubicBezTo>
                    <a:pt x="180" y="94"/>
                    <a:pt x="143" y="143"/>
                    <a:pt x="75" y="114"/>
                  </a:cubicBezTo>
                  <a:cubicBezTo>
                    <a:pt x="73" y="67"/>
                    <a:pt x="43" y="47"/>
                    <a:pt x="0" y="41"/>
                  </a:cubicBezTo>
                  <a:cubicBezTo>
                    <a:pt x="1" y="27"/>
                    <a:pt x="4" y="13"/>
                    <a:pt x="6" y="0"/>
                  </a:cubicBezTo>
                </a:path>
              </a:pathLst>
            </a:custGeom>
            <a:solidFill>
              <a:srgbClr val="79797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07" name="Forme libre 2806"/>
            <p:cNvSpPr>
              <a:spLocks noChangeArrowheads="1"/>
            </p:cNvSpPr>
            <p:nvPr userDrawn="1"/>
          </p:nvSpPr>
          <p:spPr bwMode="auto">
            <a:xfrm>
              <a:off x="3684588" y="1941513"/>
              <a:ext cx="60325" cy="41275"/>
            </a:xfrm>
            <a:custGeom>
              <a:avLst/>
              <a:gdLst>
                <a:gd name="T0" fmla="*/ 166 w 167"/>
                <a:gd name="T1" fmla="*/ 109 h 114"/>
                <a:gd name="T2" fmla="*/ 145 w 167"/>
                <a:gd name="T3" fmla="*/ 113 h 114"/>
                <a:gd name="T4" fmla="*/ 6 w 167"/>
                <a:gd name="T5" fmla="*/ 109 h 114"/>
                <a:gd name="T6" fmla="*/ 29 w 167"/>
                <a:gd name="T7" fmla="*/ 40 h 114"/>
                <a:gd name="T8" fmla="*/ 166 w 167"/>
                <a:gd name="T9" fmla="*/ 109 h 114"/>
              </a:gdLst>
              <a:ahLst/>
              <a:cxnLst>
                <a:cxn ang="0">
                  <a:pos x="T0" y="T1"/>
                </a:cxn>
                <a:cxn ang="0">
                  <a:pos x="T2" y="T3"/>
                </a:cxn>
                <a:cxn ang="0">
                  <a:pos x="T4" y="T5"/>
                </a:cxn>
                <a:cxn ang="0">
                  <a:pos x="T6" y="T7"/>
                </a:cxn>
                <a:cxn ang="0">
                  <a:pos x="T8" y="T9"/>
                </a:cxn>
              </a:cxnLst>
              <a:rect l="0" t="0" r="r" b="b"/>
              <a:pathLst>
                <a:path w="167" h="114">
                  <a:moveTo>
                    <a:pt x="166" y="109"/>
                  </a:moveTo>
                  <a:cubicBezTo>
                    <a:pt x="159" y="109"/>
                    <a:pt x="153" y="110"/>
                    <a:pt x="145" y="113"/>
                  </a:cubicBezTo>
                  <a:cubicBezTo>
                    <a:pt x="99" y="112"/>
                    <a:pt x="53" y="110"/>
                    <a:pt x="6" y="109"/>
                  </a:cubicBezTo>
                  <a:cubicBezTo>
                    <a:pt x="0" y="81"/>
                    <a:pt x="8" y="58"/>
                    <a:pt x="29" y="40"/>
                  </a:cubicBezTo>
                  <a:cubicBezTo>
                    <a:pt x="153" y="0"/>
                    <a:pt x="162" y="5"/>
                    <a:pt x="166" y="109"/>
                  </a:cubicBezTo>
                </a:path>
              </a:pathLst>
            </a:custGeom>
            <a:solidFill>
              <a:srgbClr val="79797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08" name="Forme libre 2807"/>
            <p:cNvSpPr>
              <a:spLocks noChangeArrowheads="1"/>
            </p:cNvSpPr>
            <p:nvPr userDrawn="1"/>
          </p:nvSpPr>
          <p:spPr bwMode="auto">
            <a:xfrm>
              <a:off x="3517900" y="1968500"/>
              <a:ext cx="36513" cy="28575"/>
            </a:xfrm>
            <a:custGeom>
              <a:avLst/>
              <a:gdLst>
                <a:gd name="T0" fmla="*/ 81 w 101"/>
                <a:gd name="T1" fmla="*/ 78 h 79"/>
                <a:gd name="T2" fmla="*/ 41 w 101"/>
                <a:gd name="T3" fmla="*/ 73 h 79"/>
                <a:gd name="T4" fmla="*/ 9 w 101"/>
                <a:gd name="T5" fmla="*/ 20 h 79"/>
                <a:gd name="T6" fmla="*/ 58 w 101"/>
                <a:gd name="T7" fmla="*/ 11 h 79"/>
                <a:gd name="T8" fmla="*/ 81 w 101"/>
                <a:gd name="T9" fmla="*/ 78 h 79"/>
              </a:gdLst>
              <a:ahLst/>
              <a:cxnLst>
                <a:cxn ang="0">
                  <a:pos x="T0" y="T1"/>
                </a:cxn>
                <a:cxn ang="0">
                  <a:pos x="T2" y="T3"/>
                </a:cxn>
                <a:cxn ang="0">
                  <a:pos x="T4" y="T5"/>
                </a:cxn>
                <a:cxn ang="0">
                  <a:pos x="T6" y="T7"/>
                </a:cxn>
                <a:cxn ang="0">
                  <a:pos x="T8" y="T9"/>
                </a:cxn>
              </a:cxnLst>
              <a:rect l="0" t="0" r="r" b="b"/>
              <a:pathLst>
                <a:path w="101" h="79">
                  <a:moveTo>
                    <a:pt x="81" y="78"/>
                  </a:moveTo>
                  <a:cubicBezTo>
                    <a:pt x="67" y="76"/>
                    <a:pt x="54" y="75"/>
                    <a:pt x="41" y="73"/>
                  </a:cubicBezTo>
                  <a:cubicBezTo>
                    <a:pt x="31" y="55"/>
                    <a:pt x="0" y="44"/>
                    <a:pt x="9" y="20"/>
                  </a:cubicBezTo>
                  <a:cubicBezTo>
                    <a:pt x="17" y="0"/>
                    <a:pt x="40" y="5"/>
                    <a:pt x="58" y="11"/>
                  </a:cubicBezTo>
                  <a:cubicBezTo>
                    <a:pt x="96" y="20"/>
                    <a:pt x="100" y="46"/>
                    <a:pt x="81" y="78"/>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09" name="Forme libre 2808"/>
            <p:cNvSpPr>
              <a:spLocks noChangeArrowheads="1"/>
            </p:cNvSpPr>
            <p:nvPr userDrawn="1"/>
          </p:nvSpPr>
          <p:spPr bwMode="auto">
            <a:xfrm>
              <a:off x="3567113" y="1944688"/>
              <a:ext cx="30162" cy="12700"/>
            </a:xfrm>
            <a:custGeom>
              <a:avLst/>
              <a:gdLst>
                <a:gd name="T0" fmla="*/ 82 w 83"/>
                <a:gd name="T1" fmla="*/ 10 h 37"/>
                <a:gd name="T2" fmla="*/ 42 w 83"/>
                <a:gd name="T3" fmla="*/ 35 h 37"/>
                <a:gd name="T4" fmla="*/ 0 w 83"/>
                <a:gd name="T5" fmla="*/ 30 h 37"/>
                <a:gd name="T6" fmla="*/ 82 w 83"/>
                <a:gd name="T7" fmla="*/ 10 h 37"/>
              </a:gdLst>
              <a:ahLst/>
              <a:cxnLst>
                <a:cxn ang="0">
                  <a:pos x="T0" y="T1"/>
                </a:cxn>
                <a:cxn ang="0">
                  <a:pos x="T2" y="T3"/>
                </a:cxn>
                <a:cxn ang="0">
                  <a:pos x="T4" y="T5"/>
                </a:cxn>
                <a:cxn ang="0">
                  <a:pos x="T6" y="T7"/>
                </a:cxn>
              </a:cxnLst>
              <a:rect l="0" t="0" r="r" b="b"/>
              <a:pathLst>
                <a:path w="83" h="37">
                  <a:moveTo>
                    <a:pt x="82" y="10"/>
                  </a:moveTo>
                  <a:cubicBezTo>
                    <a:pt x="73" y="35"/>
                    <a:pt x="56" y="33"/>
                    <a:pt x="42" y="35"/>
                  </a:cubicBezTo>
                  <a:cubicBezTo>
                    <a:pt x="32" y="36"/>
                    <a:pt x="23" y="32"/>
                    <a:pt x="0" y="30"/>
                  </a:cubicBezTo>
                  <a:cubicBezTo>
                    <a:pt x="32" y="3"/>
                    <a:pt x="55" y="0"/>
                    <a:pt x="82" y="10"/>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10" name="Forme libre 2809"/>
            <p:cNvSpPr>
              <a:spLocks noChangeArrowheads="1"/>
            </p:cNvSpPr>
            <p:nvPr userDrawn="1"/>
          </p:nvSpPr>
          <p:spPr bwMode="auto">
            <a:xfrm>
              <a:off x="3605213" y="2006600"/>
              <a:ext cx="22225" cy="15875"/>
            </a:xfrm>
            <a:custGeom>
              <a:avLst/>
              <a:gdLst>
                <a:gd name="T0" fmla="*/ 58 w 62"/>
                <a:gd name="T1" fmla="*/ 20 h 43"/>
                <a:gd name="T2" fmla="*/ 39 w 62"/>
                <a:gd name="T3" fmla="*/ 40 h 43"/>
                <a:gd name="T4" fmla="*/ 4 w 62"/>
                <a:gd name="T5" fmla="*/ 20 h 43"/>
                <a:gd name="T6" fmla="*/ 22 w 62"/>
                <a:gd name="T7" fmla="*/ 0 h 43"/>
                <a:gd name="T8" fmla="*/ 58 w 62"/>
                <a:gd name="T9" fmla="*/ 20 h 43"/>
              </a:gdLst>
              <a:ahLst/>
              <a:cxnLst>
                <a:cxn ang="0">
                  <a:pos x="T0" y="T1"/>
                </a:cxn>
                <a:cxn ang="0">
                  <a:pos x="T2" y="T3"/>
                </a:cxn>
                <a:cxn ang="0">
                  <a:pos x="T4" y="T5"/>
                </a:cxn>
                <a:cxn ang="0">
                  <a:pos x="T6" y="T7"/>
                </a:cxn>
                <a:cxn ang="0">
                  <a:pos x="T8" y="T9"/>
                </a:cxn>
              </a:cxnLst>
              <a:rect l="0" t="0" r="r" b="b"/>
              <a:pathLst>
                <a:path w="62" h="43">
                  <a:moveTo>
                    <a:pt x="58" y="20"/>
                  </a:moveTo>
                  <a:cubicBezTo>
                    <a:pt x="61" y="36"/>
                    <a:pt x="51" y="40"/>
                    <a:pt x="39" y="40"/>
                  </a:cubicBezTo>
                  <a:cubicBezTo>
                    <a:pt x="24" y="42"/>
                    <a:pt x="10" y="36"/>
                    <a:pt x="4" y="20"/>
                  </a:cubicBezTo>
                  <a:cubicBezTo>
                    <a:pt x="0" y="7"/>
                    <a:pt x="9" y="0"/>
                    <a:pt x="22" y="0"/>
                  </a:cubicBezTo>
                  <a:cubicBezTo>
                    <a:pt x="38" y="0"/>
                    <a:pt x="51" y="5"/>
                    <a:pt x="58" y="20"/>
                  </a:cubicBezTo>
                </a:path>
              </a:pathLst>
            </a:custGeom>
            <a:solidFill>
              <a:srgbClr val="92929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11" name="Forme libre 2810"/>
            <p:cNvSpPr>
              <a:spLocks noChangeArrowheads="1"/>
            </p:cNvSpPr>
            <p:nvPr userDrawn="1"/>
          </p:nvSpPr>
          <p:spPr bwMode="auto">
            <a:xfrm>
              <a:off x="3668713" y="1958975"/>
              <a:ext cx="28575" cy="25400"/>
            </a:xfrm>
            <a:custGeom>
              <a:avLst/>
              <a:gdLst>
                <a:gd name="T0" fmla="*/ 77 w 78"/>
                <a:gd name="T1" fmla="*/ 15 h 72"/>
                <a:gd name="T2" fmla="*/ 51 w 78"/>
                <a:gd name="T3" fmla="*/ 58 h 72"/>
                <a:gd name="T4" fmla="*/ 23 w 78"/>
                <a:gd name="T5" fmla="*/ 68 h 72"/>
                <a:gd name="T6" fmla="*/ 28 w 78"/>
                <a:gd name="T7" fmla="*/ 12 h 72"/>
                <a:gd name="T8" fmla="*/ 28 w 78"/>
                <a:gd name="T9" fmla="*/ 12 h 72"/>
                <a:gd name="T10" fmla="*/ 77 w 78"/>
                <a:gd name="T11" fmla="*/ 15 h 72"/>
              </a:gdLst>
              <a:ahLst/>
              <a:cxnLst>
                <a:cxn ang="0">
                  <a:pos x="T0" y="T1"/>
                </a:cxn>
                <a:cxn ang="0">
                  <a:pos x="T2" y="T3"/>
                </a:cxn>
                <a:cxn ang="0">
                  <a:pos x="T4" y="T5"/>
                </a:cxn>
                <a:cxn ang="0">
                  <a:pos x="T6" y="T7"/>
                </a:cxn>
                <a:cxn ang="0">
                  <a:pos x="T8" y="T9"/>
                </a:cxn>
                <a:cxn ang="0">
                  <a:pos x="T10" y="T11"/>
                </a:cxn>
              </a:cxnLst>
              <a:rect l="0" t="0" r="r" b="b"/>
              <a:pathLst>
                <a:path w="78" h="72">
                  <a:moveTo>
                    <a:pt x="77" y="15"/>
                  </a:moveTo>
                  <a:cubicBezTo>
                    <a:pt x="67" y="29"/>
                    <a:pt x="60" y="44"/>
                    <a:pt x="51" y="58"/>
                  </a:cubicBezTo>
                  <a:cubicBezTo>
                    <a:pt x="41" y="62"/>
                    <a:pt x="26" y="71"/>
                    <a:pt x="23" y="68"/>
                  </a:cubicBezTo>
                  <a:cubicBezTo>
                    <a:pt x="0" y="48"/>
                    <a:pt x="29" y="32"/>
                    <a:pt x="28" y="12"/>
                  </a:cubicBezTo>
                  <a:lnTo>
                    <a:pt x="28" y="12"/>
                  </a:lnTo>
                  <a:cubicBezTo>
                    <a:pt x="45" y="0"/>
                    <a:pt x="60" y="1"/>
                    <a:pt x="77" y="15"/>
                  </a:cubicBezTo>
                </a:path>
              </a:pathLst>
            </a:custGeom>
            <a:solidFill>
              <a:srgbClr val="3E3E3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12" name="Forme libre 2811"/>
            <p:cNvSpPr>
              <a:spLocks noChangeArrowheads="1"/>
            </p:cNvSpPr>
            <p:nvPr userDrawn="1"/>
          </p:nvSpPr>
          <p:spPr bwMode="auto">
            <a:xfrm>
              <a:off x="3678238" y="2038350"/>
              <a:ext cx="25400" cy="9525"/>
            </a:xfrm>
            <a:custGeom>
              <a:avLst/>
              <a:gdLst>
                <a:gd name="T0" fmla="*/ 70 w 71"/>
                <a:gd name="T1" fmla="*/ 23 h 27"/>
                <a:gd name="T2" fmla="*/ 0 w 71"/>
                <a:gd name="T3" fmla="*/ 4 h 27"/>
                <a:gd name="T4" fmla="*/ 46 w 71"/>
                <a:gd name="T5" fmla="*/ 0 h 27"/>
                <a:gd name="T6" fmla="*/ 70 w 71"/>
                <a:gd name="T7" fmla="*/ 23 h 27"/>
              </a:gdLst>
              <a:ahLst/>
              <a:cxnLst>
                <a:cxn ang="0">
                  <a:pos x="T0" y="T1"/>
                </a:cxn>
                <a:cxn ang="0">
                  <a:pos x="T2" y="T3"/>
                </a:cxn>
                <a:cxn ang="0">
                  <a:pos x="T4" y="T5"/>
                </a:cxn>
                <a:cxn ang="0">
                  <a:pos x="T6" y="T7"/>
                </a:cxn>
              </a:cxnLst>
              <a:rect l="0" t="0" r="r" b="b"/>
              <a:pathLst>
                <a:path w="71" h="27">
                  <a:moveTo>
                    <a:pt x="70" y="23"/>
                  </a:moveTo>
                  <a:cubicBezTo>
                    <a:pt x="44" y="26"/>
                    <a:pt x="22" y="20"/>
                    <a:pt x="0" y="4"/>
                  </a:cubicBezTo>
                  <a:cubicBezTo>
                    <a:pt x="15" y="3"/>
                    <a:pt x="31" y="1"/>
                    <a:pt x="46" y="0"/>
                  </a:cubicBezTo>
                  <a:cubicBezTo>
                    <a:pt x="55" y="8"/>
                    <a:pt x="63" y="15"/>
                    <a:pt x="70" y="23"/>
                  </a:cubicBezTo>
                </a:path>
              </a:pathLst>
            </a:custGeom>
            <a:solidFill>
              <a:srgbClr val="79797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13" name="Forme libre 2812"/>
            <p:cNvSpPr>
              <a:spLocks noChangeArrowheads="1"/>
            </p:cNvSpPr>
            <p:nvPr userDrawn="1"/>
          </p:nvSpPr>
          <p:spPr bwMode="auto">
            <a:xfrm>
              <a:off x="3592513" y="2066925"/>
              <a:ext cx="307975" cy="658813"/>
            </a:xfrm>
            <a:custGeom>
              <a:avLst/>
              <a:gdLst>
                <a:gd name="T0" fmla="*/ 265 w 857"/>
                <a:gd name="T1" fmla="*/ 81 h 1831"/>
                <a:gd name="T2" fmla="*/ 397 w 857"/>
                <a:gd name="T3" fmla="*/ 11 h 1831"/>
                <a:gd name="T4" fmla="*/ 428 w 857"/>
                <a:gd name="T5" fmla="*/ 11 h 1831"/>
                <a:gd name="T6" fmla="*/ 446 w 857"/>
                <a:gd name="T7" fmla="*/ 241 h 1831"/>
                <a:gd name="T8" fmla="*/ 436 w 857"/>
                <a:gd name="T9" fmla="*/ 40 h 1831"/>
                <a:gd name="T10" fmla="*/ 446 w 857"/>
                <a:gd name="T11" fmla="*/ 8 h 1831"/>
                <a:gd name="T12" fmla="*/ 480 w 857"/>
                <a:gd name="T13" fmla="*/ 2 h 1831"/>
                <a:gd name="T14" fmla="*/ 686 w 857"/>
                <a:gd name="T15" fmla="*/ 66 h 1831"/>
                <a:gd name="T16" fmla="*/ 765 w 857"/>
                <a:gd name="T17" fmla="*/ 213 h 1831"/>
                <a:gd name="T18" fmla="*/ 770 w 857"/>
                <a:gd name="T19" fmla="*/ 617 h 1831"/>
                <a:gd name="T20" fmla="*/ 663 w 857"/>
                <a:gd name="T21" fmla="*/ 1277 h 1831"/>
                <a:gd name="T22" fmla="*/ 610 w 857"/>
                <a:gd name="T23" fmla="*/ 1375 h 1831"/>
                <a:gd name="T24" fmla="*/ 599 w 857"/>
                <a:gd name="T25" fmla="*/ 1407 h 1831"/>
                <a:gd name="T26" fmla="*/ 581 w 857"/>
                <a:gd name="T27" fmla="*/ 1434 h 1831"/>
                <a:gd name="T28" fmla="*/ 539 w 857"/>
                <a:gd name="T29" fmla="*/ 1459 h 1831"/>
                <a:gd name="T30" fmla="*/ 512 w 857"/>
                <a:gd name="T31" fmla="*/ 1472 h 1831"/>
                <a:gd name="T32" fmla="*/ 483 w 857"/>
                <a:gd name="T33" fmla="*/ 1483 h 1831"/>
                <a:gd name="T34" fmla="*/ 405 w 857"/>
                <a:gd name="T35" fmla="*/ 1558 h 1831"/>
                <a:gd name="T36" fmla="*/ 332 w 857"/>
                <a:gd name="T37" fmla="*/ 1498 h 1831"/>
                <a:gd name="T38" fmla="*/ 336 w 857"/>
                <a:gd name="T39" fmla="*/ 1469 h 1831"/>
                <a:gd name="T40" fmla="*/ 330 w 857"/>
                <a:gd name="T41" fmla="*/ 1508 h 1831"/>
                <a:gd name="T42" fmla="*/ 272 w 857"/>
                <a:gd name="T43" fmla="*/ 1642 h 1831"/>
                <a:gd name="T44" fmla="*/ 178 w 857"/>
                <a:gd name="T45" fmla="*/ 1720 h 1831"/>
                <a:gd name="T46" fmla="*/ 159 w 857"/>
                <a:gd name="T47" fmla="*/ 1746 h 1831"/>
                <a:gd name="T48" fmla="*/ 139 w 857"/>
                <a:gd name="T49" fmla="*/ 1772 h 1831"/>
                <a:gd name="T50" fmla="*/ 5 w 857"/>
                <a:gd name="T51" fmla="*/ 1789 h 1831"/>
                <a:gd name="T52" fmla="*/ 10 w 857"/>
                <a:gd name="T53" fmla="*/ 1760 h 1831"/>
                <a:gd name="T54" fmla="*/ 75 w 857"/>
                <a:gd name="T55" fmla="*/ 1584 h 1831"/>
                <a:gd name="T56" fmla="*/ 101 w 857"/>
                <a:gd name="T57" fmla="*/ 1465 h 1831"/>
                <a:gd name="T58" fmla="*/ 127 w 857"/>
                <a:gd name="T59" fmla="*/ 1069 h 1831"/>
                <a:gd name="T60" fmla="*/ 147 w 857"/>
                <a:gd name="T61" fmla="*/ 1005 h 1831"/>
                <a:gd name="T62" fmla="*/ 191 w 857"/>
                <a:gd name="T63" fmla="*/ 1107 h 1831"/>
                <a:gd name="T64" fmla="*/ 193 w 857"/>
                <a:gd name="T65" fmla="*/ 1447 h 1831"/>
                <a:gd name="T66" fmla="*/ 193 w 857"/>
                <a:gd name="T67" fmla="*/ 1440 h 1831"/>
                <a:gd name="T68" fmla="*/ 194 w 857"/>
                <a:gd name="T69" fmla="*/ 451 h 1831"/>
                <a:gd name="T70" fmla="*/ 147 w 857"/>
                <a:gd name="T71" fmla="*/ 318 h 1831"/>
                <a:gd name="T72" fmla="*/ 101 w 857"/>
                <a:gd name="T73" fmla="*/ 155 h 1831"/>
                <a:gd name="T74" fmla="*/ 132 w 857"/>
                <a:gd name="T75" fmla="*/ 235 h 1831"/>
                <a:gd name="T76" fmla="*/ 187 w 857"/>
                <a:gd name="T77" fmla="*/ 292 h 1831"/>
                <a:gd name="T78" fmla="*/ 231 w 857"/>
                <a:gd name="T79" fmla="*/ 214 h 1831"/>
                <a:gd name="T80" fmla="*/ 216 w 857"/>
                <a:gd name="T81" fmla="*/ 171 h 1831"/>
                <a:gd name="T82" fmla="*/ 265 w 857"/>
                <a:gd name="T83" fmla="*/ 81 h 1831"/>
                <a:gd name="T84" fmla="*/ 457 w 857"/>
                <a:gd name="T85" fmla="*/ 872 h 1831"/>
                <a:gd name="T86" fmla="*/ 447 w 857"/>
                <a:gd name="T87" fmla="*/ 474 h 1831"/>
                <a:gd name="T88" fmla="*/ 457 w 857"/>
                <a:gd name="T89" fmla="*/ 872 h 1831"/>
                <a:gd name="T90" fmla="*/ 358 w 857"/>
                <a:gd name="T91" fmla="*/ 1405 h 1831"/>
                <a:gd name="T92" fmla="*/ 356 w 857"/>
                <a:gd name="T93" fmla="*/ 1408 h 1831"/>
                <a:gd name="T94" fmla="*/ 352 w 857"/>
                <a:gd name="T95" fmla="*/ 1420 h 1831"/>
                <a:gd name="T96" fmla="*/ 358 w 857"/>
                <a:gd name="T97" fmla="*/ 1405 h 1831"/>
                <a:gd name="T98" fmla="*/ 377 w 857"/>
                <a:gd name="T99" fmla="*/ 1359 h 1831"/>
                <a:gd name="T100" fmla="*/ 376 w 857"/>
                <a:gd name="T101" fmla="*/ 1366 h 1831"/>
                <a:gd name="T102" fmla="*/ 377 w 857"/>
                <a:gd name="T103" fmla="*/ 1359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1831">
                  <a:moveTo>
                    <a:pt x="265" y="81"/>
                  </a:moveTo>
                  <a:cubicBezTo>
                    <a:pt x="292" y="26"/>
                    <a:pt x="338" y="5"/>
                    <a:pt x="397" y="11"/>
                  </a:cubicBezTo>
                  <a:cubicBezTo>
                    <a:pt x="408" y="2"/>
                    <a:pt x="417" y="2"/>
                    <a:pt x="428" y="11"/>
                  </a:cubicBezTo>
                  <a:cubicBezTo>
                    <a:pt x="439" y="87"/>
                    <a:pt x="444" y="164"/>
                    <a:pt x="446" y="241"/>
                  </a:cubicBezTo>
                  <a:cubicBezTo>
                    <a:pt x="445" y="174"/>
                    <a:pt x="442" y="107"/>
                    <a:pt x="436" y="40"/>
                  </a:cubicBezTo>
                  <a:cubicBezTo>
                    <a:pt x="436" y="28"/>
                    <a:pt x="439" y="17"/>
                    <a:pt x="446" y="8"/>
                  </a:cubicBezTo>
                  <a:cubicBezTo>
                    <a:pt x="457" y="2"/>
                    <a:pt x="468" y="0"/>
                    <a:pt x="480" y="2"/>
                  </a:cubicBezTo>
                  <a:cubicBezTo>
                    <a:pt x="547" y="29"/>
                    <a:pt x="616" y="51"/>
                    <a:pt x="686" y="66"/>
                  </a:cubicBezTo>
                  <a:cubicBezTo>
                    <a:pt x="778" y="86"/>
                    <a:pt x="802" y="144"/>
                    <a:pt x="765" y="213"/>
                  </a:cubicBezTo>
                  <a:cubicBezTo>
                    <a:pt x="689" y="353"/>
                    <a:pt x="753" y="480"/>
                    <a:pt x="770" y="617"/>
                  </a:cubicBezTo>
                  <a:cubicBezTo>
                    <a:pt x="798" y="842"/>
                    <a:pt x="856" y="1083"/>
                    <a:pt x="663" y="1277"/>
                  </a:cubicBezTo>
                  <a:cubicBezTo>
                    <a:pt x="637" y="1303"/>
                    <a:pt x="625" y="1340"/>
                    <a:pt x="610" y="1375"/>
                  </a:cubicBezTo>
                  <a:cubicBezTo>
                    <a:pt x="607" y="1385"/>
                    <a:pt x="602" y="1396"/>
                    <a:pt x="599" y="1407"/>
                  </a:cubicBezTo>
                  <a:cubicBezTo>
                    <a:pt x="594" y="1417"/>
                    <a:pt x="588" y="1427"/>
                    <a:pt x="581" y="1434"/>
                  </a:cubicBezTo>
                  <a:cubicBezTo>
                    <a:pt x="568" y="1445"/>
                    <a:pt x="555" y="1453"/>
                    <a:pt x="539" y="1459"/>
                  </a:cubicBezTo>
                  <a:cubicBezTo>
                    <a:pt x="530" y="1463"/>
                    <a:pt x="521" y="1466"/>
                    <a:pt x="512" y="1472"/>
                  </a:cubicBezTo>
                  <a:cubicBezTo>
                    <a:pt x="503" y="1477"/>
                    <a:pt x="494" y="1480"/>
                    <a:pt x="483" y="1483"/>
                  </a:cubicBezTo>
                  <a:cubicBezTo>
                    <a:pt x="440" y="1491"/>
                    <a:pt x="440" y="1541"/>
                    <a:pt x="405" y="1558"/>
                  </a:cubicBezTo>
                  <a:cubicBezTo>
                    <a:pt x="352" y="1575"/>
                    <a:pt x="332" y="1547"/>
                    <a:pt x="332" y="1498"/>
                  </a:cubicBezTo>
                  <a:cubicBezTo>
                    <a:pt x="332" y="1488"/>
                    <a:pt x="334" y="1479"/>
                    <a:pt x="336" y="1469"/>
                  </a:cubicBezTo>
                  <a:cubicBezTo>
                    <a:pt x="333" y="1482"/>
                    <a:pt x="330" y="1494"/>
                    <a:pt x="330" y="1508"/>
                  </a:cubicBezTo>
                  <a:cubicBezTo>
                    <a:pt x="324" y="1558"/>
                    <a:pt x="327" y="1613"/>
                    <a:pt x="272" y="1642"/>
                  </a:cubicBezTo>
                  <a:cubicBezTo>
                    <a:pt x="239" y="1665"/>
                    <a:pt x="207" y="1691"/>
                    <a:pt x="178" y="1720"/>
                  </a:cubicBezTo>
                  <a:cubicBezTo>
                    <a:pt x="170" y="1727"/>
                    <a:pt x="164" y="1737"/>
                    <a:pt x="159" y="1746"/>
                  </a:cubicBezTo>
                  <a:cubicBezTo>
                    <a:pt x="155" y="1755"/>
                    <a:pt x="147" y="1764"/>
                    <a:pt x="139" y="1772"/>
                  </a:cubicBezTo>
                  <a:cubicBezTo>
                    <a:pt x="95" y="1782"/>
                    <a:pt x="55" y="1830"/>
                    <a:pt x="5" y="1789"/>
                  </a:cubicBezTo>
                  <a:cubicBezTo>
                    <a:pt x="0" y="1778"/>
                    <a:pt x="2" y="1769"/>
                    <a:pt x="10" y="1760"/>
                  </a:cubicBezTo>
                  <a:cubicBezTo>
                    <a:pt x="16" y="1695"/>
                    <a:pt x="25" y="1634"/>
                    <a:pt x="75" y="1584"/>
                  </a:cubicBezTo>
                  <a:cubicBezTo>
                    <a:pt x="106" y="1552"/>
                    <a:pt x="104" y="1506"/>
                    <a:pt x="101" y="1465"/>
                  </a:cubicBezTo>
                  <a:cubicBezTo>
                    <a:pt x="92" y="1332"/>
                    <a:pt x="126" y="1201"/>
                    <a:pt x="127" y="1069"/>
                  </a:cubicBezTo>
                  <a:cubicBezTo>
                    <a:pt x="127" y="1048"/>
                    <a:pt x="139" y="1027"/>
                    <a:pt x="147" y="1005"/>
                  </a:cubicBezTo>
                  <a:cubicBezTo>
                    <a:pt x="193" y="1025"/>
                    <a:pt x="190" y="1066"/>
                    <a:pt x="191" y="1107"/>
                  </a:cubicBezTo>
                  <a:cubicBezTo>
                    <a:pt x="197" y="1222"/>
                    <a:pt x="190" y="1336"/>
                    <a:pt x="193" y="1447"/>
                  </a:cubicBezTo>
                  <a:cubicBezTo>
                    <a:pt x="193" y="1444"/>
                    <a:pt x="194" y="1441"/>
                    <a:pt x="193" y="1440"/>
                  </a:cubicBezTo>
                  <a:cubicBezTo>
                    <a:pt x="205" y="1109"/>
                    <a:pt x="170" y="781"/>
                    <a:pt x="194" y="451"/>
                  </a:cubicBezTo>
                  <a:cubicBezTo>
                    <a:pt x="197" y="405"/>
                    <a:pt x="197" y="350"/>
                    <a:pt x="147" y="318"/>
                  </a:cubicBezTo>
                  <a:cubicBezTo>
                    <a:pt x="80" y="278"/>
                    <a:pt x="107" y="211"/>
                    <a:pt x="101" y="155"/>
                  </a:cubicBezTo>
                  <a:cubicBezTo>
                    <a:pt x="124" y="177"/>
                    <a:pt x="135" y="202"/>
                    <a:pt x="132" y="235"/>
                  </a:cubicBezTo>
                  <a:cubicBezTo>
                    <a:pt x="129" y="271"/>
                    <a:pt x="149" y="297"/>
                    <a:pt x="187" y="292"/>
                  </a:cubicBezTo>
                  <a:cubicBezTo>
                    <a:pt x="231" y="286"/>
                    <a:pt x="237" y="251"/>
                    <a:pt x="231" y="214"/>
                  </a:cubicBezTo>
                  <a:cubicBezTo>
                    <a:pt x="228" y="199"/>
                    <a:pt x="223" y="184"/>
                    <a:pt x="216" y="171"/>
                  </a:cubicBezTo>
                  <a:cubicBezTo>
                    <a:pt x="188" y="110"/>
                    <a:pt x="233" y="100"/>
                    <a:pt x="265" y="81"/>
                  </a:cubicBezTo>
                  <a:close/>
                  <a:moveTo>
                    <a:pt x="457" y="872"/>
                  </a:moveTo>
                  <a:cubicBezTo>
                    <a:pt x="447" y="740"/>
                    <a:pt x="447" y="607"/>
                    <a:pt x="447" y="474"/>
                  </a:cubicBezTo>
                  <a:cubicBezTo>
                    <a:pt x="446" y="607"/>
                    <a:pt x="445" y="740"/>
                    <a:pt x="457" y="872"/>
                  </a:cubicBezTo>
                  <a:close/>
                  <a:moveTo>
                    <a:pt x="358" y="1405"/>
                  </a:moveTo>
                  <a:cubicBezTo>
                    <a:pt x="357" y="1406"/>
                    <a:pt x="357" y="1407"/>
                    <a:pt x="356" y="1408"/>
                  </a:cubicBezTo>
                  <a:lnTo>
                    <a:pt x="352" y="1420"/>
                  </a:lnTo>
                  <a:cubicBezTo>
                    <a:pt x="354" y="1415"/>
                    <a:pt x="356" y="1410"/>
                    <a:pt x="358" y="1405"/>
                  </a:cubicBezTo>
                  <a:close/>
                  <a:moveTo>
                    <a:pt x="377" y="1359"/>
                  </a:moveTo>
                  <a:lnTo>
                    <a:pt x="376" y="1366"/>
                  </a:lnTo>
                  <a:cubicBezTo>
                    <a:pt x="378" y="1360"/>
                    <a:pt x="378" y="1359"/>
                    <a:pt x="377" y="1359"/>
                  </a:cubicBezTo>
                  <a:close/>
                </a:path>
              </a:pathLst>
            </a:custGeom>
            <a:solidFill>
              <a:srgbClr val="28282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14" name="Forme libre 2813"/>
            <p:cNvSpPr>
              <a:spLocks noChangeArrowheads="1"/>
            </p:cNvSpPr>
            <p:nvPr userDrawn="1"/>
          </p:nvSpPr>
          <p:spPr bwMode="auto">
            <a:xfrm>
              <a:off x="3567113" y="2178050"/>
              <a:ext cx="112712" cy="465138"/>
            </a:xfrm>
            <a:custGeom>
              <a:avLst/>
              <a:gdLst>
                <a:gd name="T0" fmla="*/ 220 w 312"/>
                <a:gd name="T1" fmla="*/ 1284 h 1291"/>
                <a:gd name="T2" fmla="*/ 218 w 312"/>
                <a:gd name="T3" fmla="*/ 690 h 1291"/>
                <a:gd name="T4" fmla="*/ 191 w 312"/>
                <a:gd name="T5" fmla="*/ 646 h 1291"/>
                <a:gd name="T6" fmla="*/ 136 w 312"/>
                <a:gd name="T7" fmla="*/ 678 h 1291"/>
                <a:gd name="T8" fmla="*/ 105 w 312"/>
                <a:gd name="T9" fmla="*/ 834 h 1291"/>
                <a:gd name="T10" fmla="*/ 104 w 312"/>
                <a:gd name="T11" fmla="*/ 1131 h 1291"/>
                <a:gd name="T12" fmla="*/ 56 w 312"/>
                <a:gd name="T13" fmla="*/ 1234 h 1291"/>
                <a:gd name="T14" fmla="*/ 7 w 312"/>
                <a:gd name="T15" fmla="*/ 1118 h 1291"/>
                <a:gd name="T16" fmla="*/ 26 w 312"/>
                <a:gd name="T17" fmla="*/ 1064 h 1291"/>
                <a:gd name="T18" fmla="*/ 52 w 312"/>
                <a:gd name="T19" fmla="*/ 1002 h 1291"/>
                <a:gd name="T20" fmla="*/ 68 w 312"/>
                <a:gd name="T21" fmla="*/ 513 h 1291"/>
                <a:gd name="T22" fmla="*/ 70 w 312"/>
                <a:gd name="T23" fmla="*/ 285 h 1291"/>
                <a:gd name="T24" fmla="*/ 140 w 312"/>
                <a:gd name="T25" fmla="*/ 252 h 1291"/>
                <a:gd name="T26" fmla="*/ 218 w 312"/>
                <a:gd name="T27" fmla="*/ 207 h 1291"/>
                <a:gd name="T28" fmla="*/ 220 w 312"/>
                <a:gd name="T29" fmla="*/ 1 h 1291"/>
                <a:gd name="T30" fmla="*/ 311 w 312"/>
                <a:gd name="T31" fmla="*/ 104 h 1291"/>
                <a:gd name="T32" fmla="*/ 311 w 312"/>
                <a:gd name="T33" fmla="*/ 435 h 1291"/>
                <a:gd name="T34" fmla="*/ 311 w 312"/>
                <a:gd name="T35" fmla="*/ 1191 h 1291"/>
                <a:gd name="T36" fmla="*/ 220 w 312"/>
                <a:gd name="T37" fmla="*/ 1284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291">
                  <a:moveTo>
                    <a:pt x="220" y="1284"/>
                  </a:moveTo>
                  <a:cubicBezTo>
                    <a:pt x="220" y="1086"/>
                    <a:pt x="218" y="889"/>
                    <a:pt x="218" y="690"/>
                  </a:cubicBezTo>
                  <a:cubicBezTo>
                    <a:pt x="215" y="670"/>
                    <a:pt x="212" y="650"/>
                    <a:pt x="191" y="646"/>
                  </a:cubicBezTo>
                  <a:cubicBezTo>
                    <a:pt x="165" y="641"/>
                    <a:pt x="146" y="656"/>
                    <a:pt x="136" y="678"/>
                  </a:cubicBezTo>
                  <a:cubicBezTo>
                    <a:pt x="113" y="727"/>
                    <a:pt x="105" y="780"/>
                    <a:pt x="105" y="834"/>
                  </a:cubicBezTo>
                  <a:cubicBezTo>
                    <a:pt x="105" y="933"/>
                    <a:pt x="107" y="1032"/>
                    <a:pt x="104" y="1131"/>
                  </a:cubicBezTo>
                  <a:cubicBezTo>
                    <a:pt x="102" y="1171"/>
                    <a:pt x="113" y="1221"/>
                    <a:pt x="56" y="1234"/>
                  </a:cubicBezTo>
                  <a:cubicBezTo>
                    <a:pt x="29" y="1240"/>
                    <a:pt x="0" y="1174"/>
                    <a:pt x="7" y="1118"/>
                  </a:cubicBezTo>
                  <a:cubicBezTo>
                    <a:pt x="10" y="1099"/>
                    <a:pt x="20" y="1083"/>
                    <a:pt x="26" y="1064"/>
                  </a:cubicBezTo>
                  <a:cubicBezTo>
                    <a:pt x="35" y="1043"/>
                    <a:pt x="52" y="1023"/>
                    <a:pt x="52" y="1002"/>
                  </a:cubicBezTo>
                  <a:cubicBezTo>
                    <a:pt x="49" y="838"/>
                    <a:pt x="105" y="678"/>
                    <a:pt x="68" y="513"/>
                  </a:cubicBezTo>
                  <a:cubicBezTo>
                    <a:pt x="52" y="438"/>
                    <a:pt x="53" y="362"/>
                    <a:pt x="70" y="285"/>
                  </a:cubicBezTo>
                  <a:cubicBezTo>
                    <a:pt x="79" y="247"/>
                    <a:pt x="91" y="223"/>
                    <a:pt x="140" y="252"/>
                  </a:cubicBezTo>
                  <a:cubicBezTo>
                    <a:pt x="203" y="288"/>
                    <a:pt x="215" y="281"/>
                    <a:pt x="218" y="207"/>
                  </a:cubicBezTo>
                  <a:cubicBezTo>
                    <a:pt x="221" y="139"/>
                    <a:pt x="220" y="70"/>
                    <a:pt x="220" y="1"/>
                  </a:cubicBezTo>
                  <a:cubicBezTo>
                    <a:pt x="290" y="0"/>
                    <a:pt x="311" y="41"/>
                    <a:pt x="311" y="104"/>
                  </a:cubicBezTo>
                  <a:cubicBezTo>
                    <a:pt x="310" y="214"/>
                    <a:pt x="311" y="325"/>
                    <a:pt x="311" y="435"/>
                  </a:cubicBezTo>
                  <a:cubicBezTo>
                    <a:pt x="311" y="687"/>
                    <a:pt x="311" y="939"/>
                    <a:pt x="311" y="1191"/>
                  </a:cubicBezTo>
                  <a:cubicBezTo>
                    <a:pt x="287" y="1231"/>
                    <a:pt x="287" y="1290"/>
                    <a:pt x="220" y="1284"/>
                  </a:cubicBezTo>
                </a:path>
              </a:pathLst>
            </a:custGeom>
            <a:solidFill>
              <a:srgbClr val="17171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15" name="Forme libre 2814"/>
            <p:cNvSpPr>
              <a:spLocks noChangeArrowheads="1"/>
            </p:cNvSpPr>
            <p:nvPr userDrawn="1"/>
          </p:nvSpPr>
          <p:spPr bwMode="auto">
            <a:xfrm>
              <a:off x="3463925" y="2714625"/>
              <a:ext cx="96838" cy="144463"/>
            </a:xfrm>
            <a:custGeom>
              <a:avLst/>
              <a:gdLst>
                <a:gd name="T0" fmla="*/ 72 w 270"/>
                <a:gd name="T1" fmla="*/ 0 h 403"/>
                <a:gd name="T2" fmla="*/ 160 w 270"/>
                <a:gd name="T3" fmla="*/ 49 h 403"/>
                <a:gd name="T4" fmla="*/ 269 w 270"/>
                <a:gd name="T5" fmla="*/ 112 h 403"/>
                <a:gd name="T6" fmla="*/ 234 w 270"/>
                <a:gd name="T7" fmla="*/ 205 h 403"/>
                <a:gd name="T8" fmla="*/ 203 w 270"/>
                <a:gd name="T9" fmla="*/ 278 h 403"/>
                <a:gd name="T10" fmla="*/ 131 w 270"/>
                <a:gd name="T11" fmla="*/ 379 h 403"/>
                <a:gd name="T12" fmla="*/ 14 w 270"/>
                <a:gd name="T13" fmla="*/ 238 h 403"/>
                <a:gd name="T14" fmla="*/ 12 w 270"/>
                <a:gd name="T15" fmla="*/ 90 h 403"/>
                <a:gd name="T16" fmla="*/ 52 w 270"/>
                <a:gd name="T17" fmla="*/ 3 h 403"/>
                <a:gd name="T18" fmla="*/ 72 w 270"/>
                <a:gd name="T19"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0" h="403">
                  <a:moveTo>
                    <a:pt x="72" y="0"/>
                  </a:moveTo>
                  <a:cubicBezTo>
                    <a:pt x="101" y="17"/>
                    <a:pt x="131" y="32"/>
                    <a:pt x="160" y="49"/>
                  </a:cubicBezTo>
                  <a:cubicBezTo>
                    <a:pt x="197" y="69"/>
                    <a:pt x="260" y="43"/>
                    <a:pt x="269" y="112"/>
                  </a:cubicBezTo>
                  <a:cubicBezTo>
                    <a:pt x="261" y="145"/>
                    <a:pt x="241" y="173"/>
                    <a:pt x="234" y="205"/>
                  </a:cubicBezTo>
                  <a:cubicBezTo>
                    <a:pt x="222" y="228"/>
                    <a:pt x="211" y="252"/>
                    <a:pt x="203" y="278"/>
                  </a:cubicBezTo>
                  <a:cubicBezTo>
                    <a:pt x="191" y="321"/>
                    <a:pt x="205" y="402"/>
                    <a:pt x="131" y="379"/>
                  </a:cubicBezTo>
                  <a:cubicBezTo>
                    <a:pt x="78" y="362"/>
                    <a:pt x="0" y="326"/>
                    <a:pt x="14" y="238"/>
                  </a:cubicBezTo>
                  <a:cubicBezTo>
                    <a:pt x="23" y="188"/>
                    <a:pt x="17" y="141"/>
                    <a:pt x="12" y="90"/>
                  </a:cubicBezTo>
                  <a:cubicBezTo>
                    <a:pt x="12" y="55"/>
                    <a:pt x="12" y="20"/>
                    <a:pt x="52" y="3"/>
                  </a:cubicBezTo>
                  <a:cubicBezTo>
                    <a:pt x="61" y="2"/>
                    <a:pt x="66" y="2"/>
                    <a:pt x="72" y="0"/>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16" name="Forme libre 2815"/>
            <p:cNvSpPr>
              <a:spLocks noChangeArrowheads="1"/>
            </p:cNvSpPr>
            <p:nvPr userDrawn="1"/>
          </p:nvSpPr>
          <p:spPr bwMode="auto">
            <a:xfrm>
              <a:off x="3521075" y="2687638"/>
              <a:ext cx="98425" cy="85725"/>
            </a:xfrm>
            <a:custGeom>
              <a:avLst/>
              <a:gdLst>
                <a:gd name="T0" fmla="*/ 95 w 274"/>
                <a:gd name="T1" fmla="*/ 185 h 238"/>
                <a:gd name="T2" fmla="*/ 0 w 274"/>
                <a:gd name="T3" fmla="*/ 121 h 238"/>
                <a:gd name="T4" fmla="*/ 18 w 274"/>
                <a:gd name="T5" fmla="*/ 109 h 238"/>
                <a:gd name="T6" fmla="*/ 209 w 274"/>
                <a:gd name="T7" fmla="*/ 28 h 238"/>
                <a:gd name="T8" fmla="*/ 209 w 274"/>
                <a:gd name="T9" fmla="*/ 52 h 238"/>
                <a:gd name="T10" fmla="*/ 194 w 274"/>
                <a:gd name="T11" fmla="*/ 219 h 238"/>
                <a:gd name="T12" fmla="*/ 160 w 274"/>
                <a:gd name="T13" fmla="*/ 236 h 238"/>
                <a:gd name="T14" fmla="*/ 110 w 274"/>
                <a:gd name="T15" fmla="*/ 219 h 238"/>
                <a:gd name="T16" fmla="*/ 95 w 274"/>
                <a:gd name="T17" fmla="*/ 18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4" h="238">
                  <a:moveTo>
                    <a:pt x="95" y="185"/>
                  </a:moveTo>
                  <a:cubicBezTo>
                    <a:pt x="63" y="164"/>
                    <a:pt x="30" y="142"/>
                    <a:pt x="0" y="121"/>
                  </a:cubicBezTo>
                  <a:cubicBezTo>
                    <a:pt x="6" y="117"/>
                    <a:pt x="17" y="115"/>
                    <a:pt x="18" y="109"/>
                  </a:cubicBezTo>
                  <a:cubicBezTo>
                    <a:pt x="50" y="8"/>
                    <a:pt x="122" y="0"/>
                    <a:pt x="209" y="28"/>
                  </a:cubicBezTo>
                  <a:cubicBezTo>
                    <a:pt x="209" y="36"/>
                    <a:pt x="209" y="45"/>
                    <a:pt x="209" y="52"/>
                  </a:cubicBezTo>
                  <a:cubicBezTo>
                    <a:pt x="273" y="113"/>
                    <a:pt x="224" y="165"/>
                    <a:pt x="194" y="219"/>
                  </a:cubicBezTo>
                  <a:cubicBezTo>
                    <a:pt x="185" y="226"/>
                    <a:pt x="174" y="233"/>
                    <a:pt x="160" y="236"/>
                  </a:cubicBezTo>
                  <a:cubicBezTo>
                    <a:pt x="140" y="237"/>
                    <a:pt x="124" y="231"/>
                    <a:pt x="110" y="219"/>
                  </a:cubicBezTo>
                  <a:cubicBezTo>
                    <a:pt x="101" y="208"/>
                    <a:pt x="96" y="197"/>
                    <a:pt x="95" y="185"/>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17" name="Forme libre 2816"/>
            <p:cNvSpPr>
              <a:spLocks noChangeArrowheads="1"/>
            </p:cNvSpPr>
            <p:nvPr userDrawn="1"/>
          </p:nvSpPr>
          <p:spPr bwMode="auto">
            <a:xfrm>
              <a:off x="3446463" y="2681288"/>
              <a:ext cx="36512" cy="73025"/>
            </a:xfrm>
            <a:custGeom>
              <a:avLst/>
              <a:gdLst>
                <a:gd name="T0" fmla="*/ 29 w 100"/>
                <a:gd name="T1" fmla="*/ 204 h 205"/>
                <a:gd name="T2" fmla="*/ 0 w 100"/>
                <a:gd name="T3" fmla="*/ 67 h 205"/>
                <a:gd name="T4" fmla="*/ 27 w 100"/>
                <a:gd name="T5" fmla="*/ 0 h 205"/>
                <a:gd name="T6" fmla="*/ 50 w 100"/>
                <a:gd name="T7" fmla="*/ 23 h 205"/>
                <a:gd name="T8" fmla="*/ 78 w 100"/>
                <a:gd name="T9" fmla="*/ 94 h 205"/>
                <a:gd name="T10" fmla="*/ 29 w 100"/>
                <a:gd name="T11" fmla="*/ 204 h 205"/>
              </a:gdLst>
              <a:ahLst/>
              <a:cxnLst>
                <a:cxn ang="0">
                  <a:pos x="T0" y="T1"/>
                </a:cxn>
                <a:cxn ang="0">
                  <a:pos x="T2" y="T3"/>
                </a:cxn>
                <a:cxn ang="0">
                  <a:pos x="T4" y="T5"/>
                </a:cxn>
                <a:cxn ang="0">
                  <a:pos x="T6" y="T7"/>
                </a:cxn>
                <a:cxn ang="0">
                  <a:pos x="T8" y="T9"/>
                </a:cxn>
                <a:cxn ang="0">
                  <a:pos x="T10" y="T11"/>
                </a:cxn>
              </a:cxnLst>
              <a:rect l="0" t="0" r="r" b="b"/>
              <a:pathLst>
                <a:path w="100" h="205">
                  <a:moveTo>
                    <a:pt x="29" y="204"/>
                  </a:moveTo>
                  <a:cubicBezTo>
                    <a:pt x="4" y="161"/>
                    <a:pt x="4" y="114"/>
                    <a:pt x="0" y="67"/>
                  </a:cubicBezTo>
                  <a:cubicBezTo>
                    <a:pt x="4" y="42"/>
                    <a:pt x="9" y="18"/>
                    <a:pt x="27" y="0"/>
                  </a:cubicBezTo>
                  <a:cubicBezTo>
                    <a:pt x="35" y="7"/>
                    <a:pt x="43" y="15"/>
                    <a:pt x="50" y="23"/>
                  </a:cubicBezTo>
                  <a:cubicBezTo>
                    <a:pt x="65" y="44"/>
                    <a:pt x="75" y="68"/>
                    <a:pt x="78" y="94"/>
                  </a:cubicBezTo>
                  <a:cubicBezTo>
                    <a:pt x="61" y="132"/>
                    <a:pt x="99" y="194"/>
                    <a:pt x="29" y="204"/>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18" name="Forme libre 2817"/>
            <p:cNvSpPr>
              <a:spLocks noChangeArrowheads="1"/>
            </p:cNvSpPr>
            <p:nvPr userDrawn="1"/>
          </p:nvSpPr>
          <p:spPr bwMode="auto">
            <a:xfrm>
              <a:off x="3463925" y="2689225"/>
              <a:ext cx="17463" cy="28575"/>
            </a:xfrm>
            <a:custGeom>
              <a:avLst/>
              <a:gdLst>
                <a:gd name="T0" fmla="*/ 3 w 47"/>
                <a:gd name="T1" fmla="*/ 66 h 79"/>
                <a:gd name="T2" fmla="*/ 0 w 47"/>
                <a:gd name="T3" fmla="*/ 0 h 79"/>
                <a:gd name="T4" fmla="*/ 46 w 47"/>
                <a:gd name="T5" fmla="*/ 47 h 79"/>
                <a:gd name="T6" fmla="*/ 40 w 47"/>
                <a:gd name="T7" fmla="*/ 61 h 79"/>
                <a:gd name="T8" fmla="*/ 3 w 47"/>
                <a:gd name="T9" fmla="*/ 66 h 79"/>
              </a:gdLst>
              <a:ahLst/>
              <a:cxnLst>
                <a:cxn ang="0">
                  <a:pos x="T0" y="T1"/>
                </a:cxn>
                <a:cxn ang="0">
                  <a:pos x="T2" y="T3"/>
                </a:cxn>
                <a:cxn ang="0">
                  <a:pos x="T4" y="T5"/>
                </a:cxn>
                <a:cxn ang="0">
                  <a:pos x="T6" y="T7"/>
                </a:cxn>
                <a:cxn ang="0">
                  <a:pos x="T8" y="T9"/>
                </a:cxn>
              </a:cxnLst>
              <a:rect l="0" t="0" r="r" b="b"/>
              <a:pathLst>
                <a:path w="47" h="79">
                  <a:moveTo>
                    <a:pt x="3" y="66"/>
                  </a:moveTo>
                  <a:cubicBezTo>
                    <a:pt x="2" y="44"/>
                    <a:pt x="2" y="21"/>
                    <a:pt x="0" y="0"/>
                  </a:cubicBezTo>
                  <a:cubicBezTo>
                    <a:pt x="15" y="15"/>
                    <a:pt x="31" y="31"/>
                    <a:pt x="46" y="47"/>
                  </a:cubicBezTo>
                  <a:cubicBezTo>
                    <a:pt x="44" y="52"/>
                    <a:pt x="43" y="57"/>
                    <a:pt x="40" y="61"/>
                  </a:cubicBezTo>
                  <a:cubicBezTo>
                    <a:pt x="29" y="70"/>
                    <a:pt x="17" y="78"/>
                    <a:pt x="3" y="66"/>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19" name="Forme libre 2818"/>
            <p:cNvSpPr>
              <a:spLocks noChangeArrowheads="1"/>
            </p:cNvSpPr>
            <p:nvPr userDrawn="1"/>
          </p:nvSpPr>
          <p:spPr bwMode="auto">
            <a:xfrm>
              <a:off x="3479800" y="2706688"/>
              <a:ext cx="9525" cy="9525"/>
            </a:xfrm>
            <a:custGeom>
              <a:avLst/>
              <a:gdLst>
                <a:gd name="T0" fmla="*/ 1 w 27"/>
                <a:gd name="T1" fmla="*/ 0 h 25"/>
                <a:gd name="T2" fmla="*/ 26 w 27"/>
                <a:gd name="T3" fmla="*/ 21 h 25"/>
                <a:gd name="T4" fmla="*/ 20 w 27"/>
                <a:gd name="T5" fmla="*/ 24 h 25"/>
                <a:gd name="T6" fmla="*/ 0 w 27"/>
                <a:gd name="T7" fmla="*/ 6 h 25"/>
                <a:gd name="T8" fmla="*/ 1 w 27"/>
                <a:gd name="T9" fmla="*/ 0 h 25"/>
              </a:gdLst>
              <a:ahLst/>
              <a:cxnLst>
                <a:cxn ang="0">
                  <a:pos x="T0" y="T1"/>
                </a:cxn>
                <a:cxn ang="0">
                  <a:pos x="T2" y="T3"/>
                </a:cxn>
                <a:cxn ang="0">
                  <a:pos x="T4" y="T5"/>
                </a:cxn>
                <a:cxn ang="0">
                  <a:pos x="T6" y="T7"/>
                </a:cxn>
                <a:cxn ang="0">
                  <a:pos x="T8" y="T9"/>
                </a:cxn>
              </a:cxnLst>
              <a:rect l="0" t="0" r="r" b="b"/>
              <a:pathLst>
                <a:path w="27" h="25">
                  <a:moveTo>
                    <a:pt x="1" y="0"/>
                  </a:moveTo>
                  <a:cubicBezTo>
                    <a:pt x="9" y="7"/>
                    <a:pt x="18" y="14"/>
                    <a:pt x="26" y="21"/>
                  </a:cubicBezTo>
                  <a:lnTo>
                    <a:pt x="20" y="24"/>
                  </a:lnTo>
                  <a:cubicBezTo>
                    <a:pt x="9" y="23"/>
                    <a:pt x="1" y="17"/>
                    <a:pt x="0" y="6"/>
                  </a:cubicBezTo>
                  <a:lnTo>
                    <a:pt x="1" y="0"/>
                  </a:ln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20" name="Forme libre 2819"/>
            <p:cNvSpPr>
              <a:spLocks noChangeArrowheads="1"/>
            </p:cNvSpPr>
            <p:nvPr userDrawn="1"/>
          </p:nvSpPr>
          <p:spPr bwMode="auto">
            <a:xfrm>
              <a:off x="1222375" y="4645025"/>
              <a:ext cx="39688" cy="90488"/>
            </a:xfrm>
            <a:custGeom>
              <a:avLst/>
              <a:gdLst>
                <a:gd name="T0" fmla="*/ 110 w 111"/>
                <a:gd name="T1" fmla="*/ 17 h 252"/>
                <a:gd name="T2" fmla="*/ 92 w 111"/>
                <a:gd name="T3" fmla="*/ 94 h 252"/>
                <a:gd name="T4" fmla="*/ 86 w 111"/>
                <a:gd name="T5" fmla="*/ 222 h 252"/>
                <a:gd name="T6" fmla="*/ 61 w 111"/>
                <a:gd name="T7" fmla="*/ 242 h 252"/>
                <a:gd name="T8" fmla="*/ 17 w 111"/>
                <a:gd name="T9" fmla="*/ 207 h 252"/>
                <a:gd name="T10" fmla="*/ 22 w 111"/>
                <a:gd name="T11" fmla="*/ 39 h 252"/>
                <a:gd name="T12" fmla="*/ 46 w 111"/>
                <a:gd name="T13" fmla="*/ 17 h 252"/>
                <a:gd name="T14" fmla="*/ 110 w 111"/>
                <a:gd name="T15" fmla="*/ 17 h 2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52">
                  <a:moveTo>
                    <a:pt x="110" y="17"/>
                  </a:moveTo>
                  <a:cubicBezTo>
                    <a:pt x="104" y="43"/>
                    <a:pt x="98" y="68"/>
                    <a:pt x="92" y="94"/>
                  </a:cubicBezTo>
                  <a:cubicBezTo>
                    <a:pt x="104" y="138"/>
                    <a:pt x="103" y="181"/>
                    <a:pt x="86" y="222"/>
                  </a:cubicBezTo>
                  <a:cubicBezTo>
                    <a:pt x="80" y="231"/>
                    <a:pt x="72" y="239"/>
                    <a:pt x="61" y="242"/>
                  </a:cubicBezTo>
                  <a:cubicBezTo>
                    <a:pt x="29" y="251"/>
                    <a:pt x="23" y="231"/>
                    <a:pt x="17" y="207"/>
                  </a:cubicBezTo>
                  <a:cubicBezTo>
                    <a:pt x="0" y="150"/>
                    <a:pt x="19" y="95"/>
                    <a:pt x="22" y="39"/>
                  </a:cubicBezTo>
                  <a:cubicBezTo>
                    <a:pt x="29" y="31"/>
                    <a:pt x="38" y="25"/>
                    <a:pt x="46" y="17"/>
                  </a:cubicBezTo>
                  <a:cubicBezTo>
                    <a:pt x="66" y="0"/>
                    <a:pt x="87" y="2"/>
                    <a:pt x="110" y="17"/>
                  </a:cubicBezTo>
                </a:path>
              </a:pathLst>
            </a:custGeom>
            <a:solidFill>
              <a:schemeClr val="accent6">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21" name="Forme libre 2820"/>
            <p:cNvSpPr>
              <a:spLocks noChangeArrowheads="1"/>
            </p:cNvSpPr>
            <p:nvPr userDrawn="1"/>
          </p:nvSpPr>
          <p:spPr bwMode="auto">
            <a:xfrm>
              <a:off x="1243013" y="4479925"/>
              <a:ext cx="38100" cy="55563"/>
            </a:xfrm>
            <a:custGeom>
              <a:avLst/>
              <a:gdLst>
                <a:gd name="T0" fmla="*/ 104 w 105"/>
                <a:gd name="T1" fmla="*/ 60 h 156"/>
                <a:gd name="T2" fmla="*/ 55 w 105"/>
                <a:gd name="T3" fmla="*/ 155 h 156"/>
                <a:gd name="T4" fmla="*/ 0 w 105"/>
                <a:gd name="T5" fmla="*/ 9 h 156"/>
                <a:gd name="T6" fmla="*/ 104 w 105"/>
                <a:gd name="T7" fmla="*/ 60 h 156"/>
              </a:gdLst>
              <a:ahLst/>
              <a:cxnLst>
                <a:cxn ang="0">
                  <a:pos x="T0" y="T1"/>
                </a:cxn>
                <a:cxn ang="0">
                  <a:pos x="T2" y="T3"/>
                </a:cxn>
                <a:cxn ang="0">
                  <a:pos x="T4" y="T5"/>
                </a:cxn>
                <a:cxn ang="0">
                  <a:pos x="T6" y="T7"/>
                </a:cxn>
              </a:cxnLst>
              <a:rect l="0" t="0" r="r" b="b"/>
              <a:pathLst>
                <a:path w="105" h="156">
                  <a:moveTo>
                    <a:pt x="104" y="60"/>
                  </a:moveTo>
                  <a:cubicBezTo>
                    <a:pt x="62" y="78"/>
                    <a:pt x="56" y="115"/>
                    <a:pt x="55" y="155"/>
                  </a:cubicBezTo>
                  <a:cubicBezTo>
                    <a:pt x="23" y="113"/>
                    <a:pt x="1" y="69"/>
                    <a:pt x="0" y="9"/>
                  </a:cubicBezTo>
                  <a:cubicBezTo>
                    <a:pt x="50" y="0"/>
                    <a:pt x="75" y="34"/>
                    <a:pt x="104" y="60"/>
                  </a:cubicBezTo>
                </a:path>
              </a:pathLst>
            </a:custGeom>
            <a:solidFill>
              <a:schemeClr val="accent6">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22" name="Forme libre 2821"/>
            <p:cNvSpPr>
              <a:spLocks noChangeArrowheads="1"/>
            </p:cNvSpPr>
            <p:nvPr userDrawn="1"/>
          </p:nvSpPr>
          <p:spPr bwMode="auto">
            <a:xfrm>
              <a:off x="1195388" y="4370388"/>
              <a:ext cx="14287" cy="34925"/>
            </a:xfrm>
            <a:custGeom>
              <a:avLst/>
              <a:gdLst>
                <a:gd name="T0" fmla="*/ 28 w 40"/>
                <a:gd name="T1" fmla="*/ 27 h 97"/>
                <a:gd name="T2" fmla="*/ 28 w 40"/>
                <a:gd name="T3" fmla="*/ 69 h 97"/>
                <a:gd name="T4" fmla="*/ 19 w 40"/>
                <a:gd name="T5" fmla="*/ 96 h 97"/>
                <a:gd name="T6" fmla="*/ 19 w 40"/>
                <a:gd name="T7" fmla="*/ 0 h 97"/>
                <a:gd name="T8" fmla="*/ 28 w 40"/>
                <a:gd name="T9" fmla="*/ 27 h 97"/>
              </a:gdLst>
              <a:ahLst/>
              <a:cxnLst>
                <a:cxn ang="0">
                  <a:pos x="T0" y="T1"/>
                </a:cxn>
                <a:cxn ang="0">
                  <a:pos x="T2" y="T3"/>
                </a:cxn>
                <a:cxn ang="0">
                  <a:pos x="T4" y="T5"/>
                </a:cxn>
                <a:cxn ang="0">
                  <a:pos x="T6" y="T7"/>
                </a:cxn>
                <a:cxn ang="0">
                  <a:pos x="T8" y="T9"/>
                </a:cxn>
              </a:cxnLst>
              <a:rect l="0" t="0" r="r" b="b"/>
              <a:pathLst>
                <a:path w="40" h="97">
                  <a:moveTo>
                    <a:pt x="28" y="27"/>
                  </a:moveTo>
                  <a:cubicBezTo>
                    <a:pt x="28" y="41"/>
                    <a:pt x="28" y="55"/>
                    <a:pt x="28" y="69"/>
                  </a:cubicBezTo>
                  <a:cubicBezTo>
                    <a:pt x="25" y="78"/>
                    <a:pt x="22" y="87"/>
                    <a:pt x="19" y="96"/>
                  </a:cubicBezTo>
                  <a:cubicBezTo>
                    <a:pt x="0" y="64"/>
                    <a:pt x="2" y="32"/>
                    <a:pt x="19" y="0"/>
                  </a:cubicBezTo>
                  <a:cubicBezTo>
                    <a:pt x="36" y="4"/>
                    <a:pt x="39" y="14"/>
                    <a:pt x="28" y="27"/>
                  </a:cubicBezTo>
                </a:path>
              </a:pathLst>
            </a:custGeom>
            <a:solidFill>
              <a:srgbClr val="7B7B7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23" name="Forme libre 2822"/>
            <p:cNvSpPr>
              <a:spLocks noChangeArrowheads="1"/>
            </p:cNvSpPr>
            <p:nvPr userDrawn="1"/>
          </p:nvSpPr>
          <p:spPr bwMode="auto">
            <a:xfrm>
              <a:off x="1239838" y="4643438"/>
              <a:ext cx="23812" cy="7937"/>
            </a:xfrm>
            <a:custGeom>
              <a:avLst/>
              <a:gdLst>
                <a:gd name="T0" fmla="*/ 65 w 66"/>
                <a:gd name="T1" fmla="*/ 21 h 24"/>
                <a:gd name="T2" fmla="*/ 0 w 66"/>
                <a:gd name="T3" fmla="*/ 23 h 24"/>
                <a:gd name="T4" fmla="*/ 65 w 66"/>
                <a:gd name="T5" fmla="*/ 21 h 24"/>
              </a:gdLst>
              <a:ahLst/>
              <a:cxnLst>
                <a:cxn ang="0">
                  <a:pos x="T0" y="T1"/>
                </a:cxn>
                <a:cxn ang="0">
                  <a:pos x="T2" y="T3"/>
                </a:cxn>
                <a:cxn ang="0">
                  <a:pos x="T4" y="T5"/>
                </a:cxn>
              </a:cxnLst>
              <a:rect l="0" t="0" r="r" b="b"/>
              <a:pathLst>
                <a:path w="66" h="24">
                  <a:moveTo>
                    <a:pt x="65" y="21"/>
                  </a:moveTo>
                  <a:cubicBezTo>
                    <a:pt x="44" y="21"/>
                    <a:pt x="21" y="23"/>
                    <a:pt x="0" y="23"/>
                  </a:cubicBezTo>
                  <a:cubicBezTo>
                    <a:pt x="21" y="0"/>
                    <a:pt x="42" y="3"/>
                    <a:pt x="65" y="21"/>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24" name="Forme libre 2823"/>
            <p:cNvSpPr>
              <a:spLocks noChangeArrowheads="1"/>
            </p:cNvSpPr>
            <p:nvPr userDrawn="1"/>
          </p:nvSpPr>
          <p:spPr bwMode="auto">
            <a:xfrm>
              <a:off x="1244600" y="4721225"/>
              <a:ext cx="63500" cy="112713"/>
            </a:xfrm>
            <a:custGeom>
              <a:avLst/>
              <a:gdLst>
                <a:gd name="T0" fmla="*/ 0 w 176"/>
                <a:gd name="T1" fmla="*/ 32 h 314"/>
                <a:gd name="T2" fmla="*/ 7 w 176"/>
                <a:gd name="T3" fmla="*/ 15 h 314"/>
                <a:gd name="T4" fmla="*/ 49 w 176"/>
                <a:gd name="T5" fmla="*/ 15 h 314"/>
                <a:gd name="T6" fmla="*/ 55 w 176"/>
                <a:gd name="T7" fmla="*/ 37 h 314"/>
                <a:gd name="T8" fmla="*/ 73 w 176"/>
                <a:gd name="T9" fmla="*/ 84 h 314"/>
                <a:gd name="T10" fmla="*/ 73 w 176"/>
                <a:gd name="T11" fmla="*/ 84 h 314"/>
                <a:gd name="T12" fmla="*/ 139 w 176"/>
                <a:gd name="T13" fmla="*/ 234 h 314"/>
                <a:gd name="T14" fmla="*/ 157 w 176"/>
                <a:gd name="T15" fmla="*/ 292 h 314"/>
                <a:gd name="T16" fmla="*/ 96 w 176"/>
                <a:gd name="T17" fmla="*/ 289 h 314"/>
                <a:gd name="T18" fmla="*/ 44 w 176"/>
                <a:gd name="T19" fmla="*/ 246 h 314"/>
                <a:gd name="T20" fmla="*/ 0 w 176"/>
                <a:gd name="T21" fmla="*/ 32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6" h="314">
                  <a:moveTo>
                    <a:pt x="0" y="32"/>
                  </a:moveTo>
                  <a:cubicBezTo>
                    <a:pt x="1" y="26"/>
                    <a:pt x="3" y="20"/>
                    <a:pt x="7" y="15"/>
                  </a:cubicBezTo>
                  <a:cubicBezTo>
                    <a:pt x="21" y="0"/>
                    <a:pt x="35" y="0"/>
                    <a:pt x="49" y="15"/>
                  </a:cubicBezTo>
                  <a:cubicBezTo>
                    <a:pt x="50" y="23"/>
                    <a:pt x="53" y="29"/>
                    <a:pt x="55" y="37"/>
                  </a:cubicBezTo>
                  <a:cubicBezTo>
                    <a:pt x="64" y="51"/>
                    <a:pt x="59" y="72"/>
                    <a:pt x="73" y="84"/>
                  </a:cubicBezTo>
                  <a:lnTo>
                    <a:pt x="73" y="84"/>
                  </a:lnTo>
                  <a:cubicBezTo>
                    <a:pt x="65" y="147"/>
                    <a:pt x="102" y="191"/>
                    <a:pt x="139" y="234"/>
                  </a:cubicBezTo>
                  <a:cubicBezTo>
                    <a:pt x="152" y="249"/>
                    <a:pt x="175" y="267"/>
                    <a:pt x="157" y="292"/>
                  </a:cubicBezTo>
                  <a:cubicBezTo>
                    <a:pt x="139" y="313"/>
                    <a:pt x="114" y="301"/>
                    <a:pt x="96" y="289"/>
                  </a:cubicBezTo>
                  <a:cubicBezTo>
                    <a:pt x="78" y="277"/>
                    <a:pt x="61" y="260"/>
                    <a:pt x="44" y="246"/>
                  </a:cubicBezTo>
                  <a:cubicBezTo>
                    <a:pt x="9" y="177"/>
                    <a:pt x="1" y="106"/>
                    <a:pt x="0" y="32"/>
                  </a:cubicBezTo>
                </a:path>
              </a:pathLst>
            </a:custGeom>
            <a:solidFill>
              <a:srgbClr val="E9E9E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25" name="Forme libre 2824"/>
            <p:cNvSpPr>
              <a:spLocks noChangeArrowheads="1"/>
            </p:cNvSpPr>
            <p:nvPr userDrawn="1"/>
          </p:nvSpPr>
          <p:spPr bwMode="auto">
            <a:xfrm>
              <a:off x="1184275" y="4281488"/>
              <a:ext cx="28575" cy="100012"/>
            </a:xfrm>
            <a:custGeom>
              <a:avLst/>
              <a:gdLst>
                <a:gd name="T0" fmla="*/ 59 w 80"/>
                <a:gd name="T1" fmla="*/ 276 h 277"/>
                <a:gd name="T2" fmla="*/ 50 w 80"/>
                <a:gd name="T3" fmla="*/ 249 h 277"/>
                <a:gd name="T4" fmla="*/ 51 w 80"/>
                <a:gd name="T5" fmla="*/ 231 h 277"/>
                <a:gd name="T6" fmla="*/ 38 w 80"/>
                <a:gd name="T7" fmla="*/ 203 h 277"/>
                <a:gd name="T8" fmla="*/ 33 w 80"/>
                <a:gd name="T9" fmla="*/ 137 h 277"/>
                <a:gd name="T10" fmla="*/ 12 w 80"/>
                <a:gd name="T11" fmla="*/ 110 h 277"/>
                <a:gd name="T12" fmla="*/ 7 w 80"/>
                <a:gd name="T13" fmla="*/ 69 h 277"/>
                <a:gd name="T14" fmla="*/ 2 w 80"/>
                <a:gd name="T15" fmla="*/ 53 h 277"/>
                <a:gd name="T16" fmla="*/ 8 w 80"/>
                <a:gd name="T17" fmla="*/ 47 h 277"/>
                <a:gd name="T18" fmla="*/ 79 w 80"/>
                <a:gd name="T19" fmla="*/ 0 h 277"/>
                <a:gd name="T20" fmla="*/ 74 w 80"/>
                <a:gd name="T21" fmla="*/ 179 h 277"/>
                <a:gd name="T22" fmla="*/ 59 w 80"/>
                <a:gd name="T23" fmla="*/ 27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277">
                  <a:moveTo>
                    <a:pt x="59" y="276"/>
                  </a:moveTo>
                  <a:cubicBezTo>
                    <a:pt x="56" y="267"/>
                    <a:pt x="53" y="258"/>
                    <a:pt x="50" y="249"/>
                  </a:cubicBezTo>
                  <a:cubicBezTo>
                    <a:pt x="50" y="243"/>
                    <a:pt x="51" y="237"/>
                    <a:pt x="51" y="231"/>
                  </a:cubicBezTo>
                  <a:cubicBezTo>
                    <a:pt x="47" y="221"/>
                    <a:pt x="41" y="212"/>
                    <a:pt x="38" y="203"/>
                  </a:cubicBezTo>
                  <a:cubicBezTo>
                    <a:pt x="36" y="182"/>
                    <a:pt x="34" y="159"/>
                    <a:pt x="33" y="137"/>
                  </a:cubicBezTo>
                  <a:cubicBezTo>
                    <a:pt x="24" y="130"/>
                    <a:pt x="16" y="121"/>
                    <a:pt x="12" y="110"/>
                  </a:cubicBezTo>
                  <a:cubicBezTo>
                    <a:pt x="10" y="96"/>
                    <a:pt x="8" y="82"/>
                    <a:pt x="7" y="69"/>
                  </a:cubicBezTo>
                  <a:cubicBezTo>
                    <a:pt x="2" y="64"/>
                    <a:pt x="0" y="58"/>
                    <a:pt x="2" y="53"/>
                  </a:cubicBezTo>
                  <a:cubicBezTo>
                    <a:pt x="3" y="49"/>
                    <a:pt x="7" y="47"/>
                    <a:pt x="8" y="47"/>
                  </a:cubicBezTo>
                  <a:cubicBezTo>
                    <a:pt x="21" y="15"/>
                    <a:pt x="45" y="1"/>
                    <a:pt x="79" y="0"/>
                  </a:cubicBezTo>
                  <a:cubicBezTo>
                    <a:pt x="71" y="60"/>
                    <a:pt x="62" y="118"/>
                    <a:pt x="74" y="179"/>
                  </a:cubicBezTo>
                  <a:cubicBezTo>
                    <a:pt x="79" y="211"/>
                    <a:pt x="74" y="244"/>
                    <a:pt x="59" y="276"/>
                  </a:cubicBezTo>
                </a:path>
              </a:pathLst>
            </a:custGeom>
            <a:solidFill>
              <a:schemeClr val="accent6">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26" name="Forme libre 2825"/>
            <p:cNvSpPr>
              <a:spLocks noChangeArrowheads="1"/>
            </p:cNvSpPr>
            <p:nvPr userDrawn="1"/>
          </p:nvSpPr>
          <p:spPr bwMode="auto">
            <a:xfrm>
              <a:off x="1171575" y="4289425"/>
              <a:ext cx="9525" cy="7938"/>
            </a:xfrm>
            <a:custGeom>
              <a:avLst/>
              <a:gdLst>
                <a:gd name="T0" fmla="*/ 0 w 25"/>
                <a:gd name="T1" fmla="*/ 20 h 23"/>
                <a:gd name="T2" fmla="*/ 1 w 25"/>
                <a:gd name="T3" fmla="*/ 0 h 23"/>
                <a:gd name="T4" fmla="*/ 24 w 25"/>
                <a:gd name="T5" fmla="*/ 22 h 23"/>
                <a:gd name="T6" fmla="*/ 0 w 25"/>
                <a:gd name="T7" fmla="*/ 20 h 23"/>
              </a:gdLst>
              <a:ahLst/>
              <a:cxnLst>
                <a:cxn ang="0">
                  <a:pos x="T0" y="T1"/>
                </a:cxn>
                <a:cxn ang="0">
                  <a:pos x="T2" y="T3"/>
                </a:cxn>
                <a:cxn ang="0">
                  <a:pos x="T4" y="T5"/>
                </a:cxn>
                <a:cxn ang="0">
                  <a:pos x="T6" y="T7"/>
                </a:cxn>
              </a:cxnLst>
              <a:rect l="0" t="0" r="r" b="b"/>
              <a:pathLst>
                <a:path w="25" h="23">
                  <a:moveTo>
                    <a:pt x="0" y="20"/>
                  </a:moveTo>
                  <a:cubicBezTo>
                    <a:pt x="0" y="14"/>
                    <a:pt x="1" y="7"/>
                    <a:pt x="1" y="0"/>
                  </a:cubicBezTo>
                  <a:cubicBezTo>
                    <a:pt x="9" y="8"/>
                    <a:pt x="16" y="14"/>
                    <a:pt x="24" y="22"/>
                  </a:cubicBezTo>
                  <a:cubicBezTo>
                    <a:pt x="16" y="20"/>
                    <a:pt x="9" y="20"/>
                    <a:pt x="0" y="2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27" name="Forme libre 2826"/>
            <p:cNvSpPr>
              <a:spLocks noChangeArrowheads="1"/>
            </p:cNvSpPr>
            <p:nvPr userDrawn="1"/>
          </p:nvSpPr>
          <p:spPr bwMode="auto">
            <a:xfrm>
              <a:off x="1189038" y="4321175"/>
              <a:ext cx="7937" cy="9525"/>
            </a:xfrm>
            <a:custGeom>
              <a:avLst/>
              <a:gdLst>
                <a:gd name="T0" fmla="*/ 0 w 22"/>
                <a:gd name="T1" fmla="*/ 0 h 28"/>
                <a:gd name="T2" fmla="*/ 21 w 22"/>
                <a:gd name="T3" fmla="*/ 27 h 28"/>
                <a:gd name="T4" fmla="*/ 0 w 22"/>
                <a:gd name="T5" fmla="*/ 0 h 28"/>
              </a:gdLst>
              <a:ahLst/>
              <a:cxnLst>
                <a:cxn ang="0">
                  <a:pos x="T0" y="T1"/>
                </a:cxn>
                <a:cxn ang="0">
                  <a:pos x="T2" y="T3"/>
                </a:cxn>
                <a:cxn ang="0">
                  <a:pos x="T4" y="T5"/>
                </a:cxn>
              </a:cxnLst>
              <a:rect l="0" t="0" r="r" b="b"/>
              <a:pathLst>
                <a:path w="22" h="28">
                  <a:moveTo>
                    <a:pt x="0" y="0"/>
                  </a:moveTo>
                  <a:cubicBezTo>
                    <a:pt x="7" y="9"/>
                    <a:pt x="15" y="18"/>
                    <a:pt x="21" y="27"/>
                  </a:cubicBezTo>
                  <a:cubicBezTo>
                    <a:pt x="13" y="18"/>
                    <a:pt x="7" y="9"/>
                    <a:pt x="0"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28" name="Forme libre 2827"/>
            <p:cNvSpPr>
              <a:spLocks noChangeArrowheads="1"/>
            </p:cNvSpPr>
            <p:nvPr userDrawn="1"/>
          </p:nvSpPr>
          <p:spPr bwMode="auto">
            <a:xfrm>
              <a:off x="1181100" y="4297363"/>
              <a:ext cx="7938" cy="7937"/>
            </a:xfrm>
            <a:custGeom>
              <a:avLst/>
              <a:gdLst>
                <a:gd name="T0" fmla="*/ 19 w 20"/>
                <a:gd name="T1" fmla="*/ 2 h 24"/>
                <a:gd name="T2" fmla="*/ 18 w 20"/>
                <a:gd name="T3" fmla="*/ 23 h 24"/>
                <a:gd name="T4" fmla="*/ 0 w 20"/>
                <a:gd name="T5" fmla="*/ 0 h 24"/>
                <a:gd name="T6" fmla="*/ 19 w 20"/>
                <a:gd name="T7" fmla="*/ 2 h 24"/>
              </a:gdLst>
              <a:ahLst/>
              <a:cxnLst>
                <a:cxn ang="0">
                  <a:pos x="T0" y="T1"/>
                </a:cxn>
                <a:cxn ang="0">
                  <a:pos x="T2" y="T3"/>
                </a:cxn>
                <a:cxn ang="0">
                  <a:pos x="T4" y="T5"/>
                </a:cxn>
                <a:cxn ang="0">
                  <a:pos x="T6" y="T7"/>
                </a:cxn>
              </a:cxnLst>
              <a:rect l="0" t="0" r="r" b="b"/>
              <a:pathLst>
                <a:path w="20" h="24">
                  <a:moveTo>
                    <a:pt x="19" y="2"/>
                  </a:moveTo>
                  <a:cubicBezTo>
                    <a:pt x="19" y="9"/>
                    <a:pt x="19" y="17"/>
                    <a:pt x="18" y="23"/>
                  </a:cubicBezTo>
                  <a:cubicBezTo>
                    <a:pt x="12" y="16"/>
                    <a:pt x="6" y="8"/>
                    <a:pt x="0" y="0"/>
                  </a:cubicBezTo>
                  <a:cubicBezTo>
                    <a:pt x="6" y="0"/>
                    <a:pt x="12" y="2"/>
                    <a:pt x="19" y="2"/>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29" name="Forme libre 2828"/>
            <p:cNvSpPr>
              <a:spLocks noChangeArrowheads="1"/>
            </p:cNvSpPr>
            <p:nvPr userDrawn="1"/>
          </p:nvSpPr>
          <p:spPr bwMode="auto">
            <a:xfrm>
              <a:off x="1393825" y="4627563"/>
              <a:ext cx="73025" cy="115887"/>
            </a:xfrm>
            <a:custGeom>
              <a:avLst/>
              <a:gdLst>
                <a:gd name="T0" fmla="*/ 97 w 205"/>
                <a:gd name="T1" fmla="*/ 319 h 320"/>
                <a:gd name="T2" fmla="*/ 0 w 205"/>
                <a:gd name="T3" fmla="*/ 0 h 320"/>
                <a:gd name="T4" fmla="*/ 163 w 205"/>
                <a:gd name="T5" fmla="*/ 284 h 320"/>
                <a:gd name="T6" fmla="*/ 97 w 205"/>
                <a:gd name="T7" fmla="*/ 319 h 320"/>
              </a:gdLst>
              <a:ahLst/>
              <a:cxnLst>
                <a:cxn ang="0">
                  <a:pos x="T0" y="T1"/>
                </a:cxn>
                <a:cxn ang="0">
                  <a:pos x="T2" y="T3"/>
                </a:cxn>
                <a:cxn ang="0">
                  <a:pos x="T4" y="T5"/>
                </a:cxn>
                <a:cxn ang="0">
                  <a:pos x="T6" y="T7"/>
                </a:cxn>
              </a:cxnLst>
              <a:rect l="0" t="0" r="r" b="b"/>
              <a:pathLst>
                <a:path w="205" h="320">
                  <a:moveTo>
                    <a:pt x="97" y="319"/>
                  </a:moveTo>
                  <a:cubicBezTo>
                    <a:pt x="65" y="212"/>
                    <a:pt x="32" y="106"/>
                    <a:pt x="0" y="0"/>
                  </a:cubicBezTo>
                  <a:cubicBezTo>
                    <a:pt x="117" y="26"/>
                    <a:pt x="204" y="177"/>
                    <a:pt x="163" y="284"/>
                  </a:cubicBezTo>
                  <a:cubicBezTo>
                    <a:pt x="151" y="313"/>
                    <a:pt x="123" y="314"/>
                    <a:pt x="97" y="319"/>
                  </a:cubicBezTo>
                </a:path>
              </a:pathLst>
            </a:custGeom>
            <a:solidFill>
              <a:schemeClr val="accent6">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30" name="Forme libre 2829"/>
            <p:cNvSpPr>
              <a:spLocks noChangeArrowheads="1"/>
            </p:cNvSpPr>
            <p:nvPr userDrawn="1"/>
          </p:nvSpPr>
          <p:spPr bwMode="auto">
            <a:xfrm>
              <a:off x="1592263" y="4460875"/>
              <a:ext cx="73025" cy="190500"/>
            </a:xfrm>
            <a:custGeom>
              <a:avLst/>
              <a:gdLst>
                <a:gd name="T0" fmla="*/ 203 w 204"/>
                <a:gd name="T1" fmla="*/ 508 h 531"/>
                <a:gd name="T2" fmla="*/ 182 w 204"/>
                <a:gd name="T3" fmla="*/ 530 h 531"/>
                <a:gd name="T4" fmla="*/ 0 w 204"/>
                <a:gd name="T5" fmla="*/ 47 h 531"/>
                <a:gd name="T6" fmla="*/ 24 w 204"/>
                <a:gd name="T7" fmla="*/ 0 h 531"/>
                <a:gd name="T8" fmla="*/ 203 w 204"/>
                <a:gd name="T9" fmla="*/ 508 h 531"/>
              </a:gdLst>
              <a:ahLst/>
              <a:cxnLst>
                <a:cxn ang="0">
                  <a:pos x="T0" y="T1"/>
                </a:cxn>
                <a:cxn ang="0">
                  <a:pos x="T2" y="T3"/>
                </a:cxn>
                <a:cxn ang="0">
                  <a:pos x="T4" y="T5"/>
                </a:cxn>
                <a:cxn ang="0">
                  <a:pos x="T6" y="T7"/>
                </a:cxn>
                <a:cxn ang="0">
                  <a:pos x="T8" y="T9"/>
                </a:cxn>
              </a:cxnLst>
              <a:rect l="0" t="0" r="r" b="b"/>
              <a:pathLst>
                <a:path w="204" h="531">
                  <a:moveTo>
                    <a:pt x="203" y="508"/>
                  </a:moveTo>
                  <a:cubicBezTo>
                    <a:pt x="195" y="516"/>
                    <a:pt x="189" y="522"/>
                    <a:pt x="182" y="530"/>
                  </a:cubicBezTo>
                  <a:cubicBezTo>
                    <a:pt x="134" y="363"/>
                    <a:pt x="67" y="206"/>
                    <a:pt x="0" y="47"/>
                  </a:cubicBezTo>
                  <a:cubicBezTo>
                    <a:pt x="9" y="32"/>
                    <a:pt x="1" y="7"/>
                    <a:pt x="24" y="0"/>
                  </a:cubicBezTo>
                  <a:cubicBezTo>
                    <a:pt x="107" y="160"/>
                    <a:pt x="150" y="336"/>
                    <a:pt x="203" y="508"/>
                  </a:cubicBezTo>
                </a:path>
              </a:pathLst>
            </a:custGeom>
            <a:solidFill>
              <a:schemeClr val="accent6">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31" name="Forme libre 2830"/>
            <p:cNvSpPr>
              <a:spLocks noChangeArrowheads="1"/>
            </p:cNvSpPr>
            <p:nvPr userDrawn="1"/>
          </p:nvSpPr>
          <p:spPr bwMode="auto">
            <a:xfrm>
              <a:off x="1543050" y="4364038"/>
              <a:ext cx="58738" cy="115887"/>
            </a:xfrm>
            <a:custGeom>
              <a:avLst/>
              <a:gdLst>
                <a:gd name="T0" fmla="*/ 161 w 162"/>
                <a:gd name="T1" fmla="*/ 272 h 320"/>
                <a:gd name="T2" fmla="*/ 137 w 162"/>
                <a:gd name="T3" fmla="*/ 319 h 320"/>
                <a:gd name="T4" fmla="*/ 0 w 162"/>
                <a:gd name="T5" fmla="*/ 44 h 320"/>
                <a:gd name="T6" fmla="*/ 22 w 162"/>
                <a:gd name="T7" fmla="*/ 0 h 320"/>
                <a:gd name="T8" fmla="*/ 67 w 162"/>
                <a:gd name="T9" fmla="*/ 69 h 320"/>
                <a:gd name="T10" fmla="*/ 161 w 162"/>
                <a:gd name="T11" fmla="*/ 272 h 320"/>
              </a:gdLst>
              <a:ahLst/>
              <a:cxnLst>
                <a:cxn ang="0">
                  <a:pos x="T0" y="T1"/>
                </a:cxn>
                <a:cxn ang="0">
                  <a:pos x="T2" y="T3"/>
                </a:cxn>
                <a:cxn ang="0">
                  <a:pos x="T4" y="T5"/>
                </a:cxn>
                <a:cxn ang="0">
                  <a:pos x="T6" y="T7"/>
                </a:cxn>
                <a:cxn ang="0">
                  <a:pos x="T8" y="T9"/>
                </a:cxn>
                <a:cxn ang="0">
                  <a:pos x="T10" y="T11"/>
                </a:cxn>
              </a:cxnLst>
              <a:rect l="0" t="0" r="r" b="b"/>
              <a:pathLst>
                <a:path w="162" h="320">
                  <a:moveTo>
                    <a:pt x="161" y="272"/>
                  </a:moveTo>
                  <a:cubicBezTo>
                    <a:pt x="154" y="287"/>
                    <a:pt x="145" y="304"/>
                    <a:pt x="137" y="319"/>
                  </a:cubicBezTo>
                  <a:cubicBezTo>
                    <a:pt x="91" y="228"/>
                    <a:pt x="45" y="136"/>
                    <a:pt x="0" y="44"/>
                  </a:cubicBezTo>
                  <a:cubicBezTo>
                    <a:pt x="7" y="29"/>
                    <a:pt x="15" y="14"/>
                    <a:pt x="22" y="0"/>
                  </a:cubicBezTo>
                  <a:cubicBezTo>
                    <a:pt x="38" y="23"/>
                    <a:pt x="53" y="46"/>
                    <a:pt x="67" y="69"/>
                  </a:cubicBezTo>
                  <a:cubicBezTo>
                    <a:pt x="99" y="136"/>
                    <a:pt x="129" y="203"/>
                    <a:pt x="161" y="272"/>
                  </a:cubicBezTo>
                </a:path>
              </a:pathLst>
            </a:custGeom>
            <a:solidFill>
              <a:schemeClr val="accent6">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32" name="Forme libre 2831"/>
            <p:cNvSpPr>
              <a:spLocks noChangeArrowheads="1"/>
            </p:cNvSpPr>
            <p:nvPr userDrawn="1"/>
          </p:nvSpPr>
          <p:spPr bwMode="auto">
            <a:xfrm>
              <a:off x="1651000" y="4710113"/>
              <a:ext cx="7938" cy="25400"/>
            </a:xfrm>
            <a:custGeom>
              <a:avLst/>
              <a:gdLst>
                <a:gd name="T0" fmla="*/ 23 w 24"/>
                <a:gd name="T1" fmla="*/ 68 h 69"/>
                <a:gd name="T2" fmla="*/ 0 w 24"/>
                <a:gd name="T3" fmla="*/ 0 h 69"/>
                <a:gd name="T4" fmla="*/ 23 w 24"/>
                <a:gd name="T5" fmla="*/ 68 h 69"/>
              </a:gdLst>
              <a:ahLst/>
              <a:cxnLst>
                <a:cxn ang="0">
                  <a:pos x="T0" y="T1"/>
                </a:cxn>
                <a:cxn ang="0">
                  <a:pos x="T2" y="T3"/>
                </a:cxn>
                <a:cxn ang="0">
                  <a:pos x="T4" y="T5"/>
                </a:cxn>
              </a:cxnLst>
              <a:rect l="0" t="0" r="r" b="b"/>
              <a:pathLst>
                <a:path w="24" h="69">
                  <a:moveTo>
                    <a:pt x="23" y="68"/>
                  </a:moveTo>
                  <a:cubicBezTo>
                    <a:pt x="6" y="48"/>
                    <a:pt x="0" y="26"/>
                    <a:pt x="0" y="0"/>
                  </a:cubicBezTo>
                  <a:cubicBezTo>
                    <a:pt x="15" y="21"/>
                    <a:pt x="23" y="44"/>
                    <a:pt x="23" y="68"/>
                  </a:cubicBezTo>
                </a:path>
              </a:pathLst>
            </a:custGeom>
            <a:solidFill>
              <a:srgbClr val="BCBCB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33" name="Forme libre 2832"/>
            <p:cNvSpPr>
              <a:spLocks noChangeArrowheads="1"/>
            </p:cNvSpPr>
            <p:nvPr userDrawn="1"/>
          </p:nvSpPr>
          <p:spPr bwMode="auto">
            <a:xfrm>
              <a:off x="1649413" y="4446588"/>
              <a:ext cx="92075" cy="231775"/>
            </a:xfrm>
            <a:custGeom>
              <a:avLst/>
              <a:gdLst>
                <a:gd name="T0" fmla="*/ 255 w 256"/>
                <a:gd name="T1" fmla="*/ 596 h 644"/>
                <a:gd name="T2" fmla="*/ 227 w 256"/>
                <a:gd name="T3" fmla="*/ 643 h 644"/>
                <a:gd name="T4" fmla="*/ 172 w 256"/>
                <a:gd name="T5" fmla="*/ 567 h 644"/>
                <a:gd name="T6" fmla="*/ 0 w 256"/>
                <a:gd name="T7" fmla="*/ 73 h 644"/>
                <a:gd name="T8" fmla="*/ 49 w 256"/>
                <a:gd name="T9" fmla="*/ 0 h 644"/>
                <a:gd name="T10" fmla="*/ 255 w 256"/>
                <a:gd name="T11" fmla="*/ 596 h 644"/>
              </a:gdLst>
              <a:ahLst/>
              <a:cxnLst>
                <a:cxn ang="0">
                  <a:pos x="T0" y="T1"/>
                </a:cxn>
                <a:cxn ang="0">
                  <a:pos x="T2" y="T3"/>
                </a:cxn>
                <a:cxn ang="0">
                  <a:pos x="T4" y="T5"/>
                </a:cxn>
                <a:cxn ang="0">
                  <a:pos x="T6" y="T7"/>
                </a:cxn>
                <a:cxn ang="0">
                  <a:pos x="T8" y="T9"/>
                </a:cxn>
                <a:cxn ang="0">
                  <a:pos x="T10" y="T11"/>
                </a:cxn>
              </a:cxnLst>
              <a:rect l="0" t="0" r="r" b="b"/>
              <a:pathLst>
                <a:path w="256" h="644">
                  <a:moveTo>
                    <a:pt x="255" y="596"/>
                  </a:moveTo>
                  <a:cubicBezTo>
                    <a:pt x="246" y="611"/>
                    <a:pt x="236" y="626"/>
                    <a:pt x="227" y="643"/>
                  </a:cubicBezTo>
                  <a:cubicBezTo>
                    <a:pt x="177" y="641"/>
                    <a:pt x="178" y="593"/>
                    <a:pt x="172" y="567"/>
                  </a:cubicBezTo>
                  <a:cubicBezTo>
                    <a:pt x="137" y="394"/>
                    <a:pt x="58" y="238"/>
                    <a:pt x="0" y="73"/>
                  </a:cubicBezTo>
                  <a:cubicBezTo>
                    <a:pt x="7" y="43"/>
                    <a:pt x="18" y="14"/>
                    <a:pt x="49" y="0"/>
                  </a:cubicBezTo>
                  <a:cubicBezTo>
                    <a:pt x="131" y="194"/>
                    <a:pt x="194" y="394"/>
                    <a:pt x="255" y="596"/>
                  </a:cubicBezTo>
                </a:path>
              </a:pathLst>
            </a:custGeom>
            <a:solidFill>
              <a:schemeClr val="accent6">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34" name="Forme libre 2833"/>
            <p:cNvSpPr>
              <a:spLocks noChangeArrowheads="1"/>
            </p:cNvSpPr>
            <p:nvPr userDrawn="1"/>
          </p:nvSpPr>
          <p:spPr bwMode="auto">
            <a:xfrm>
              <a:off x="1598613" y="4344988"/>
              <a:ext cx="68262" cy="123825"/>
            </a:xfrm>
            <a:custGeom>
              <a:avLst/>
              <a:gdLst>
                <a:gd name="T0" fmla="*/ 189 w 190"/>
                <a:gd name="T1" fmla="*/ 279 h 346"/>
                <a:gd name="T2" fmla="*/ 172 w 190"/>
                <a:gd name="T3" fmla="*/ 345 h 346"/>
                <a:gd name="T4" fmla="*/ 3 w 190"/>
                <a:gd name="T5" fmla="*/ 68 h 346"/>
                <a:gd name="T6" fmla="*/ 29 w 190"/>
                <a:gd name="T7" fmla="*/ 10 h 346"/>
                <a:gd name="T8" fmla="*/ 59 w 190"/>
                <a:gd name="T9" fmla="*/ 0 h 346"/>
                <a:gd name="T10" fmla="*/ 189 w 190"/>
                <a:gd name="T11" fmla="*/ 279 h 346"/>
              </a:gdLst>
              <a:ahLst/>
              <a:cxnLst>
                <a:cxn ang="0">
                  <a:pos x="T0" y="T1"/>
                </a:cxn>
                <a:cxn ang="0">
                  <a:pos x="T2" y="T3"/>
                </a:cxn>
                <a:cxn ang="0">
                  <a:pos x="T4" y="T5"/>
                </a:cxn>
                <a:cxn ang="0">
                  <a:pos x="T6" y="T7"/>
                </a:cxn>
                <a:cxn ang="0">
                  <a:pos x="T8" y="T9"/>
                </a:cxn>
                <a:cxn ang="0">
                  <a:pos x="T10" y="T11"/>
                </a:cxn>
              </a:cxnLst>
              <a:rect l="0" t="0" r="r" b="b"/>
              <a:pathLst>
                <a:path w="190" h="346">
                  <a:moveTo>
                    <a:pt x="189" y="279"/>
                  </a:moveTo>
                  <a:cubicBezTo>
                    <a:pt x="183" y="300"/>
                    <a:pt x="178" y="322"/>
                    <a:pt x="172" y="345"/>
                  </a:cubicBezTo>
                  <a:cubicBezTo>
                    <a:pt x="64" y="284"/>
                    <a:pt x="52" y="165"/>
                    <a:pt x="3" y="68"/>
                  </a:cubicBezTo>
                  <a:cubicBezTo>
                    <a:pt x="0" y="44"/>
                    <a:pt x="12" y="26"/>
                    <a:pt x="29" y="10"/>
                  </a:cubicBezTo>
                  <a:cubicBezTo>
                    <a:pt x="38" y="4"/>
                    <a:pt x="49" y="0"/>
                    <a:pt x="59" y="0"/>
                  </a:cubicBezTo>
                  <a:cubicBezTo>
                    <a:pt x="107" y="91"/>
                    <a:pt x="162" y="180"/>
                    <a:pt x="189" y="279"/>
                  </a:cubicBezTo>
                </a:path>
              </a:pathLst>
            </a:custGeom>
            <a:solidFill>
              <a:schemeClr val="accent6">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35" name="Forme libre 2834"/>
            <p:cNvSpPr>
              <a:spLocks noChangeArrowheads="1"/>
            </p:cNvSpPr>
            <p:nvPr userDrawn="1"/>
          </p:nvSpPr>
          <p:spPr bwMode="auto">
            <a:xfrm>
              <a:off x="1744663" y="4684713"/>
              <a:ext cx="39687" cy="98425"/>
            </a:xfrm>
            <a:custGeom>
              <a:avLst/>
              <a:gdLst>
                <a:gd name="T0" fmla="*/ 60 w 111"/>
                <a:gd name="T1" fmla="*/ 48 h 273"/>
                <a:gd name="T2" fmla="*/ 100 w 111"/>
                <a:gd name="T3" fmla="*/ 272 h 273"/>
                <a:gd name="T4" fmla="*/ 39 w 111"/>
                <a:gd name="T5" fmla="*/ 185 h 273"/>
                <a:gd name="T6" fmla="*/ 11 w 111"/>
                <a:gd name="T7" fmla="*/ 28 h 273"/>
                <a:gd name="T8" fmla="*/ 14 w 111"/>
                <a:gd name="T9" fmla="*/ 0 h 273"/>
                <a:gd name="T10" fmla="*/ 60 w 111"/>
                <a:gd name="T11" fmla="*/ 48 h 273"/>
              </a:gdLst>
              <a:ahLst/>
              <a:cxnLst>
                <a:cxn ang="0">
                  <a:pos x="T0" y="T1"/>
                </a:cxn>
                <a:cxn ang="0">
                  <a:pos x="T2" y="T3"/>
                </a:cxn>
                <a:cxn ang="0">
                  <a:pos x="T4" y="T5"/>
                </a:cxn>
                <a:cxn ang="0">
                  <a:pos x="T6" y="T7"/>
                </a:cxn>
                <a:cxn ang="0">
                  <a:pos x="T8" y="T9"/>
                </a:cxn>
                <a:cxn ang="0">
                  <a:pos x="T10" y="T11"/>
                </a:cxn>
              </a:cxnLst>
              <a:rect l="0" t="0" r="r" b="b"/>
              <a:pathLst>
                <a:path w="111" h="273">
                  <a:moveTo>
                    <a:pt x="60" y="48"/>
                  </a:moveTo>
                  <a:cubicBezTo>
                    <a:pt x="83" y="121"/>
                    <a:pt x="110" y="193"/>
                    <a:pt x="100" y="272"/>
                  </a:cubicBezTo>
                  <a:cubicBezTo>
                    <a:pt x="54" y="261"/>
                    <a:pt x="45" y="223"/>
                    <a:pt x="39" y="185"/>
                  </a:cubicBezTo>
                  <a:cubicBezTo>
                    <a:pt x="29" y="133"/>
                    <a:pt x="20" y="80"/>
                    <a:pt x="11" y="28"/>
                  </a:cubicBezTo>
                  <a:cubicBezTo>
                    <a:pt x="0" y="17"/>
                    <a:pt x="0" y="8"/>
                    <a:pt x="14" y="0"/>
                  </a:cubicBezTo>
                  <a:cubicBezTo>
                    <a:pt x="31" y="16"/>
                    <a:pt x="29" y="46"/>
                    <a:pt x="60" y="48"/>
                  </a:cubicBezTo>
                </a:path>
              </a:pathLst>
            </a:custGeom>
            <a:solidFill>
              <a:schemeClr val="accent6">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36" name="Forme libre 2835"/>
            <p:cNvSpPr>
              <a:spLocks noChangeArrowheads="1"/>
            </p:cNvSpPr>
            <p:nvPr userDrawn="1"/>
          </p:nvSpPr>
          <p:spPr bwMode="auto">
            <a:xfrm>
              <a:off x="1557338" y="4244975"/>
              <a:ext cx="65087" cy="90488"/>
            </a:xfrm>
            <a:custGeom>
              <a:avLst/>
              <a:gdLst>
                <a:gd name="T0" fmla="*/ 28 w 181"/>
                <a:gd name="T1" fmla="*/ 9 h 253"/>
                <a:gd name="T2" fmla="*/ 180 w 181"/>
                <a:gd name="T3" fmla="*/ 239 h 253"/>
                <a:gd name="T4" fmla="*/ 173 w 181"/>
                <a:gd name="T5" fmla="*/ 238 h 253"/>
                <a:gd name="T6" fmla="*/ 142 w 181"/>
                <a:gd name="T7" fmla="*/ 252 h 253"/>
                <a:gd name="T8" fmla="*/ 0 w 181"/>
                <a:gd name="T9" fmla="*/ 13 h 253"/>
                <a:gd name="T10" fmla="*/ 5 w 181"/>
                <a:gd name="T11" fmla="*/ 9 h 253"/>
                <a:gd name="T12" fmla="*/ 28 w 181"/>
                <a:gd name="T13" fmla="*/ 9 h 253"/>
              </a:gdLst>
              <a:ahLst/>
              <a:cxnLst>
                <a:cxn ang="0">
                  <a:pos x="T0" y="T1"/>
                </a:cxn>
                <a:cxn ang="0">
                  <a:pos x="T2" y="T3"/>
                </a:cxn>
                <a:cxn ang="0">
                  <a:pos x="T4" y="T5"/>
                </a:cxn>
                <a:cxn ang="0">
                  <a:pos x="T6" y="T7"/>
                </a:cxn>
                <a:cxn ang="0">
                  <a:pos x="T8" y="T9"/>
                </a:cxn>
                <a:cxn ang="0">
                  <a:pos x="T10" y="T11"/>
                </a:cxn>
                <a:cxn ang="0">
                  <a:pos x="T12" y="T13"/>
                </a:cxn>
              </a:cxnLst>
              <a:rect l="0" t="0" r="r" b="b"/>
              <a:pathLst>
                <a:path w="181" h="253">
                  <a:moveTo>
                    <a:pt x="28" y="9"/>
                  </a:moveTo>
                  <a:cubicBezTo>
                    <a:pt x="80" y="84"/>
                    <a:pt x="138" y="157"/>
                    <a:pt x="180" y="239"/>
                  </a:cubicBezTo>
                  <a:lnTo>
                    <a:pt x="173" y="238"/>
                  </a:lnTo>
                  <a:cubicBezTo>
                    <a:pt x="165" y="247"/>
                    <a:pt x="154" y="252"/>
                    <a:pt x="142" y="252"/>
                  </a:cubicBezTo>
                  <a:cubicBezTo>
                    <a:pt x="74" y="184"/>
                    <a:pt x="11" y="116"/>
                    <a:pt x="0" y="13"/>
                  </a:cubicBezTo>
                  <a:lnTo>
                    <a:pt x="5" y="9"/>
                  </a:lnTo>
                  <a:cubicBezTo>
                    <a:pt x="12" y="0"/>
                    <a:pt x="20" y="1"/>
                    <a:pt x="28" y="9"/>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37" name="Forme libre 2836"/>
            <p:cNvSpPr>
              <a:spLocks noChangeArrowheads="1"/>
            </p:cNvSpPr>
            <p:nvPr userDrawn="1"/>
          </p:nvSpPr>
          <p:spPr bwMode="auto">
            <a:xfrm>
              <a:off x="1739900" y="4660900"/>
              <a:ext cx="9525" cy="33338"/>
            </a:xfrm>
            <a:custGeom>
              <a:avLst/>
              <a:gdLst>
                <a:gd name="T0" fmla="*/ 26 w 27"/>
                <a:gd name="T1" fmla="*/ 65 h 94"/>
                <a:gd name="T2" fmla="*/ 23 w 27"/>
                <a:gd name="T3" fmla="*/ 93 h 94"/>
                <a:gd name="T4" fmla="*/ 2 w 27"/>
                <a:gd name="T5" fmla="*/ 0 h 94"/>
                <a:gd name="T6" fmla="*/ 26 w 27"/>
                <a:gd name="T7" fmla="*/ 65 h 94"/>
              </a:gdLst>
              <a:ahLst/>
              <a:cxnLst>
                <a:cxn ang="0">
                  <a:pos x="T0" y="T1"/>
                </a:cxn>
                <a:cxn ang="0">
                  <a:pos x="T2" y="T3"/>
                </a:cxn>
                <a:cxn ang="0">
                  <a:pos x="T4" y="T5"/>
                </a:cxn>
                <a:cxn ang="0">
                  <a:pos x="T6" y="T7"/>
                </a:cxn>
              </a:cxnLst>
              <a:rect l="0" t="0" r="r" b="b"/>
              <a:pathLst>
                <a:path w="27" h="94">
                  <a:moveTo>
                    <a:pt x="26" y="65"/>
                  </a:moveTo>
                  <a:cubicBezTo>
                    <a:pt x="25" y="74"/>
                    <a:pt x="25" y="84"/>
                    <a:pt x="23" y="93"/>
                  </a:cubicBezTo>
                  <a:cubicBezTo>
                    <a:pt x="5" y="64"/>
                    <a:pt x="0" y="32"/>
                    <a:pt x="2" y="0"/>
                  </a:cubicBezTo>
                  <a:cubicBezTo>
                    <a:pt x="17" y="18"/>
                    <a:pt x="23" y="41"/>
                    <a:pt x="26" y="65"/>
                  </a:cubicBezTo>
                </a:path>
              </a:pathLst>
            </a:custGeom>
            <a:solidFill>
              <a:srgbClr val="B7B7B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38" name="Forme libre 2837"/>
            <p:cNvSpPr>
              <a:spLocks noChangeArrowheads="1"/>
            </p:cNvSpPr>
            <p:nvPr userDrawn="1"/>
          </p:nvSpPr>
          <p:spPr bwMode="auto">
            <a:xfrm>
              <a:off x="1603375" y="4330700"/>
              <a:ext cx="17463" cy="17463"/>
            </a:xfrm>
            <a:custGeom>
              <a:avLst/>
              <a:gdLst>
                <a:gd name="T0" fmla="*/ 17 w 47"/>
                <a:gd name="T1" fmla="*/ 0 h 48"/>
                <a:gd name="T2" fmla="*/ 46 w 47"/>
                <a:gd name="T3" fmla="*/ 0 h 48"/>
                <a:gd name="T4" fmla="*/ 46 w 47"/>
                <a:gd name="T5" fmla="*/ 41 h 48"/>
                <a:gd name="T6" fmla="*/ 37 w 47"/>
                <a:gd name="T7" fmla="*/ 47 h 48"/>
                <a:gd name="T8" fmla="*/ 17 w 47"/>
                <a:gd name="T9" fmla="*/ 0 h 48"/>
              </a:gdLst>
              <a:ahLst/>
              <a:cxnLst>
                <a:cxn ang="0">
                  <a:pos x="T0" y="T1"/>
                </a:cxn>
                <a:cxn ang="0">
                  <a:pos x="T2" y="T3"/>
                </a:cxn>
                <a:cxn ang="0">
                  <a:pos x="T4" y="T5"/>
                </a:cxn>
                <a:cxn ang="0">
                  <a:pos x="T6" y="T7"/>
                </a:cxn>
                <a:cxn ang="0">
                  <a:pos x="T8" y="T9"/>
                </a:cxn>
              </a:cxnLst>
              <a:rect l="0" t="0" r="r" b="b"/>
              <a:pathLst>
                <a:path w="47" h="48">
                  <a:moveTo>
                    <a:pt x="17" y="0"/>
                  </a:moveTo>
                  <a:cubicBezTo>
                    <a:pt x="26" y="0"/>
                    <a:pt x="35" y="0"/>
                    <a:pt x="46" y="0"/>
                  </a:cubicBezTo>
                  <a:cubicBezTo>
                    <a:pt x="46" y="14"/>
                    <a:pt x="46" y="27"/>
                    <a:pt x="46" y="41"/>
                  </a:cubicBezTo>
                  <a:cubicBezTo>
                    <a:pt x="43" y="43"/>
                    <a:pt x="40" y="46"/>
                    <a:pt x="37" y="47"/>
                  </a:cubicBezTo>
                  <a:cubicBezTo>
                    <a:pt x="0" y="43"/>
                    <a:pt x="0" y="24"/>
                    <a:pt x="17" y="0"/>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39" name="Forme libre 2838"/>
            <p:cNvSpPr>
              <a:spLocks noChangeArrowheads="1"/>
            </p:cNvSpPr>
            <p:nvPr userDrawn="1"/>
          </p:nvSpPr>
          <p:spPr bwMode="auto">
            <a:xfrm>
              <a:off x="1558925" y="4238625"/>
              <a:ext cx="7938" cy="9525"/>
            </a:xfrm>
            <a:custGeom>
              <a:avLst/>
              <a:gdLst>
                <a:gd name="T0" fmla="*/ 23 w 24"/>
                <a:gd name="T1" fmla="*/ 25 h 26"/>
                <a:gd name="T2" fmla="*/ 0 w 24"/>
                <a:gd name="T3" fmla="*/ 25 h 26"/>
                <a:gd name="T4" fmla="*/ 3 w 24"/>
                <a:gd name="T5" fmla="*/ 0 h 26"/>
                <a:gd name="T6" fmla="*/ 23 w 24"/>
                <a:gd name="T7" fmla="*/ 25 h 26"/>
              </a:gdLst>
              <a:ahLst/>
              <a:cxnLst>
                <a:cxn ang="0">
                  <a:pos x="T0" y="T1"/>
                </a:cxn>
                <a:cxn ang="0">
                  <a:pos x="T2" y="T3"/>
                </a:cxn>
                <a:cxn ang="0">
                  <a:pos x="T4" y="T5"/>
                </a:cxn>
                <a:cxn ang="0">
                  <a:pos x="T6" y="T7"/>
                </a:cxn>
              </a:cxnLst>
              <a:rect l="0" t="0" r="r" b="b"/>
              <a:pathLst>
                <a:path w="24" h="26">
                  <a:moveTo>
                    <a:pt x="23" y="25"/>
                  </a:moveTo>
                  <a:cubicBezTo>
                    <a:pt x="15" y="25"/>
                    <a:pt x="7" y="25"/>
                    <a:pt x="0" y="25"/>
                  </a:cubicBezTo>
                  <a:cubicBezTo>
                    <a:pt x="1" y="17"/>
                    <a:pt x="3" y="8"/>
                    <a:pt x="3" y="0"/>
                  </a:cubicBezTo>
                  <a:cubicBezTo>
                    <a:pt x="9" y="10"/>
                    <a:pt x="17" y="17"/>
                    <a:pt x="23" y="25"/>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40" name="Forme libre 2839"/>
            <p:cNvSpPr>
              <a:spLocks noChangeArrowheads="1"/>
            </p:cNvSpPr>
            <p:nvPr userDrawn="1"/>
          </p:nvSpPr>
          <p:spPr bwMode="auto">
            <a:xfrm>
              <a:off x="1495425" y="4195763"/>
              <a:ext cx="120650" cy="168275"/>
            </a:xfrm>
            <a:custGeom>
              <a:avLst/>
              <a:gdLst>
                <a:gd name="T0" fmla="*/ 315 w 334"/>
                <a:gd name="T1" fmla="*/ 371 h 468"/>
                <a:gd name="T2" fmla="*/ 333 w 334"/>
                <a:gd name="T3" fmla="*/ 420 h 468"/>
                <a:gd name="T4" fmla="*/ 313 w 334"/>
                <a:gd name="T5" fmla="*/ 464 h 468"/>
                <a:gd name="T6" fmla="*/ 257 w 334"/>
                <a:gd name="T7" fmla="*/ 446 h 468"/>
                <a:gd name="T8" fmla="*/ 238 w 334"/>
                <a:gd name="T9" fmla="*/ 423 h 468"/>
                <a:gd name="T10" fmla="*/ 222 w 334"/>
                <a:gd name="T11" fmla="*/ 365 h 468"/>
                <a:gd name="T12" fmla="*/ 223 w 334"/>
                <a:gd name="T13" fmla="*/ 350 h 468"/>
                <a:gd name="T14" fmla="*/ 73 w 334"/>
                <a:gd name="T15" fmla="*/ 114 h 468"/>
                <a:gd name="T16" fmla="*/ 19 w 334"/>
                <a:gd name="T17" fmla="*/ 0 h 468"/>
                <a:gd name="T18" fmla="*/ 173 w 334"/>
                <a:gd name="T19" fmla="*/ 148 h 468"/>
                <a:gd name="T20" fmla="*/ 315 w 334"/>
                <a:gd name="T21" fmla="*/ 371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4" h="468">
                  <a:moveTo>
                    <a:pt x="315" y="371"/>
                  </a:moveTo>
                  <a:cubicBezTo>
                    <a:pt x="321" y="388"/>
                    <a:pt x="327" y="403"/>
                    <a:pt x="333" y="420"/>
                  </a:cubicBezTo>
                  <a:cubicBezTo>
                    <a:pt x="327" y="435"/>
                    <a:pt x="319" y="449"/>
                    <a:pt x="313" y="464"/>
                  </a:cubicBezTo>
                  <a:cubicBezTo>
                    <a:pt x="292" y="467"/>
                    <a:pt x="274" y="459"/>
                    <a:pt x="257" y="446"/>
                  </a:cubicBezTo>
                  <a:cubicBezTo>
                    <a:pt x="249" y="440"/>
                    <a:pt x="243" y="430"/>
                    <a:pt x="238" y="423"/>
                  </a:cubicBezTo>
                  <a:cubicBezTo>
                    <a:pt x="232" y="403"/>
                    <a:pt x="222" y="386"/>
                    <a:pt x="222" y="365"/>
                  </a:cubicBezTo>
                  <a:cubicBezTo>
                    <a:pt x="222" y="360"/>
                    <a:pt x="222" y="354"/>
                    <a:pt x="223" y="350"/>
                  </a:cubicBezTo>
                  <a:cubicBezTo>
                    <a:pt x="200" y="253"/>
                    <a:pt x="124" y="192"/>
                    <a:pt x="73" y="114"/>
                  </a:cubicBezTo>
                  <a:cubicBezTo>
                    <a:pt x="51" y="79"/>
                    <a:pt x="0" y="55"/>
                    <a:pt x="19" y="0"/>
                  </a:cubicBezTo>
                  <a:cubicBezTo>
                    <a:pt x="70" y="49"/>
                    <a:pt x="121" y="99"/>
                    <a:pt x="173" y="148"/>
                  </a:cubicBezTo>
                  <a:cubicBezTo>
                    <a:pt x="219" y="221"/>
                    <a:pt x="266" y="296"/>
                    <a:pt x="315" y="371"/>
                  </a:cubicBezTo>
                </a:path>
              </a:pathLst>
            </a:custGeom>
            <a:solidFill>
              <a:schemeClr val="accent6">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41" name="Forme libre 2840"/>
            <p:cNvSpPr>
              <a:spLocks noChangeArrowheads="1"/>
            </p:cNvSpPr>
            <p:nvPr userDrawn="1"/>
          </p:nvSpPr>
          <p:spPr bwMode="auto">
            <a:xfrm>
              <a:off x="1452563" y="4200525"/>
              <a:ext cx="150812" cy="169863"/>
            </a:xfrm>
            <a:custGeom>
              <a:avLst/>
              <a:gdLst>
                <a:gd name="T0" fmla="*/ 41 w 418"/>
                <a:gd name="T1" fmla="*/ 0 h 474"/>
                <a:gd name="T2" fmla="*/ 289 w 418"/>
                <a:gd name="T3" fmla="*/ 281 h 474"/>
                <a:gd name="T4" fmla="*/ 344 w 418"/>
                <a:gd name="T5" fmla="*/ 336 h 474"/>
                <a:gd name="T6" fmla="*/ 344 w 418"/>
                <a:gd name="T7" fmla="*/ 334 h 474"/>
                <a:gd name="T8" fmla="*/ 365 w 418"/>
                <a:gd name="T9" fmla="*/ 380 h 474"/>
                <a:gd name="T10" fmla="*/ 345 w 418"/>
                <a:gd name="T11" fmla="*/ 470 h 474"/>
                <a:gd name="T12" fmla="*/ 342 w 418"/>
                <a:gd name="T13" fmla="*/ 473 h 474"/>
                <a:gd name="T14" fmla="*/ 52 w 418"/>
                <a:gd name="T15" fmla="*/ 57 h 474"/>
                <a:gd name="T16" fmla="*/ 41 w 418"/>
                <a:gd name="T17"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8" h="474">
                  <a:moveTo>
                    <a:pt x="41" y="0"/>
                  </a:moveTo>
                  <a:cubicBezTo>
                    <a:pt x="130" y="89"/>
                    <a:pt x="218" y="177"/>
                    <a:pt x="289" y="281"/>
                  </a:cubicBezTo>
                  <a:cubicBezTo>
                    <a:pt x="304" y="302"/>
                    <a:pt x="318" y="327"/>
                    <a:pt x="344" y="336"/>
                  </a:cubicBezTo>
                  <a:lnTo>
                    <a:pt x="344" y="334"/>
                  </a:lnTo>
                  <a:cubicBezTo>
                    <a:pt x="356" y="348"/>
                    <a:pt x="360" y="363"/>
                    <a:pt x="365" y="380"/>
                  </a:cubicBezTo>
                  <a:cubicBezTo>
                    <a:pt x="362" y="411"/>
                    <a:pt x="417" y="455"/>
                    <a:pt x="345" y="470"/>
                  </a:cubicBezTo>
                  <a:lnTo>
                    <a:pt x="342" y="473"/>
                  </a:lnTo>
                  <a:cubicBezTo>
                    <a:pt x="261" y="324"/>
                    <a:pt x="157" y="189"/>
                    <a:pt x="52" y="57"/>
                  </a:cubicBezTo>
                  <a:cubicBezTo>
                    <a:pt x="41" y="43"/>
                    <a:pt x="0" y="28"/>
                    <a:pt x="41" y="0"/>
                  </a:cubicBezTo>
                </a:path>
              </a:pathLst>
            </a:custGeom>
            <a:solidFill>
              <a:schemeClr val="accent6">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42" name="Forme libre 2841"/>
            <p:cNvSpPr>
              <a:spLocks noChangeArrowheads="1"/>
            </p:cNvSpPr>
            <p:nvPr userDrawn="1"/>
          </p:nvSpPr>
          <p:spPr bwMode="auto">
            <a:xfrm>
              <a:off x="1450975" y="4181475"/>
              <a:ext cx="17463" cy="9525"/>
            </a:xfrm>
            <a:custGeom>
              <a:avLst/>
              <a:gdLst>
                <a:gd name="T0" fmla="*/ 0 w 49"/>
                <a:gd name="T1" fmla="*/ 1 h 25"/>
                <a:gd name="T2" fmla="*/ 25 w 49"/>
                <a:gd name="T3" fmla="*/ 0 h 25"/>
                <a:gd name="T4" fmla="*/ 48 w 49"/>
                <a:gd name="T5" fmla="*/ 24 h 25"/>
                <a:gd name="T6" fmla="*/ 0 w 49"/>
                <a:gd name="T7" fmla="*/ 1 h 25"/>
              </a:gdLst>
              <a:ahLst/>
              <a:cxnLst>
                <a:cxn ang="0">
                  <a:pos x="T0" y="T1"/>
                </a:cxn>
                <a:cxn ang="0">
                  <a:pos x="T2" y="T3"/>
                </a:cxn>
                <a:cxn ang="0">
                  <a:pos x="T4" y="T5"/>
                </a:cxn>
                <a:cxn ang="0">
                  <a:pos x="T6" y="T7"/>
                </a:cxn>
              </a:cxnLst>
              <a:rect l="0" t="0" r="r" b="b"/>
              <a:pathLst>
                <a:path w="49" h="25">
                  <a:moveTo>
                    <a:pt x="0" y="1"/>
                  </a:moveTo>
                  <a:cubicBezTo>
                    <a:pt x="8" y="1"/>
                    <a:pt x="17" y="1"/>
                    <a:pt x="25" y="0"/>
                  </a:cubicBezTo>
                  <a:cubicBezTo>
                    <a:pt x="33" y="7"/>
                    <a:pt x="40" y="15"/>
                    <a:pt x="48" y="24"/>
                  </a:cubicBezTo>
                  <a:cubicBezTo>
                    <a:pt x="33" y="16"/>
                    <a:pt x="17" y="9"/>
                    <a:pt x="0" y="1"/>
                  </a:cubicBezTo>
                </a:path>
              </a:pathLst>
            </a:custGeom>
            <a:solidFill>
              <a:srgbClr val="EFEFE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43" name="Forme libre 2842"/>
            <p:cNvSpPr>
              <a:spLocks noChangeArrowheads="1"/>
            </p:cNvSpPr>
            <p:nvPr userDrawn="1"/>
          </p:nvSpPr>
          <p:spPr bwMode="auto">
            <a:xfrm>
              <a:off x="1468438" y="4189413"/>
              <a:ext cx="3175" cy="7937"/>
            </a:xfrm>
            <a:custGeom>
              <a:avLst/>
              <a:gdLst>
                <a:gd name="T0" fmla="*/ 0 w 7"/>
                <a:gd name="T1" fmla="*/ 0 h 21"/>
                <a:gd name="T2" fmla="*/ 1 w 7"/>
                <a:gd name="T3" fmla="*/ 20 h 21"/>
                <a:gd name="T4" fmla="*/ 0 w 7"/>
                <a:gd name="T5" fmla="*/ 0 h 21"/>
              </a:gdLst>
              <a:ahLst/>
              <a:cxnLst>
                <a:cxn ang="0">
                  <a:pos x="T0" y="T1"/>
                </a:cxn>
                <a:cxn ang="0">
                  <a:pos x="T2" y="T3"/>
                </a:cxn>
                <a:cxn ang="0">
                  <a:pos x="T4" y="T5"/>
                </a:cxn>
              </a:cxnLst>
              <a:rect l="0" t="0" r="r" b="b"/>
              <a:pathLst>
                <a:path w="7" h="21">
                  <a:moveTo>
                    <a:pt x="0" y="0"/>
                  </a:moveTo>
                  <a:cubicBezTo>
                    <a:pt x="6" y="7"/>
                    <a:pt x="6" y="14"/>
                    <a:pt x="1" y="20"/>
                  </a:cubicBezTo>
                  <a:cubicBezTo>
                    <a:pt x="0" y="14"/>
                    <a:pt x="0" y="8"/>
                    <a:pt x="0" y="0"/>
                  </a:cubicBezTo>
                </a:path>
              </a:pathLst>
            </a:custGeom>
            <a:solidFill>
              <a:srgbClr val="EFEFE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44" name="Forme libre 2843"/>
            <p:cNvSpPr>
              <a:spLocks noChangeArrowheads="1"/>
            </p:cNvSpPr>
            <p:nvPr userDrawn="1"/>
          </p:nvSpPr>
          <p:spPr bwMode="auto">
            <a:xfrm>
              <a:off x="3890963" y="6018213"/>
              <a:ext cx="282575" cy="269875"/>
            </a:xfrm>
            <a:custGeom>
              <a:avLst/>
              <a:gdLst>
                <a:gd name="T0" fmla="*/ 142 w 786"/>
                <a:gd name="T1" fmla="*/ 737 h 750"/>
                <a:gd name="T2" fmla="*/ 0 w 786"/>
                <a:gd name="T3" fmla="*/ 699 h 750"/>
                <a:gd name="T4" fmla="*/ 15 w 786"/>
                <a:gd name="T5" fmla="*/ 671 h 750"/>
                <a:gd name="T6" fmla="*/ 291 w 786"/>
                <a:gd name="T7" fmla="*/ 394 h 750"/>
                <a:gd name="T8" fmla="*/ 308 w 786"/>
                <a:gd name="T9" fmla="*/ 27 h 750"/>
                <a:gd name="T10" fmla="*/ 334 w 786"/>
                <a:gd name="T11" fmla="*/ 4 h 750"/>
                <a:gd name="T12" fmla="*/ 369 w 786"/>
                <a:gd name="T13" fmla="*/ 1 h 750"/>
                <a:gd name="T14" fmla="*/ 400 w 786"/>
                <a:gd name="T15" fmla="*/ 16 h 750"/>
                <a:gd name="T16" fmla="*/ 424 w 786"/>
                <a:gd name="T17" fmla="*/ 38 h 750"/>
                <a:gd name="T18" fmla="*/ 476 w 786"/>
                <a:gd name="T19" fmla="*/ 452 h 750"/>
                <a:gd name="T20" fmla="*/ 600 w 786"/>
                <a:gd name="T21" fmla="*/ 615 h 750"/>
                <a:gd name="T22" fmla="*/ 783 w 786"/>
                <a:gd name="T23" fmla="*/ 671 h 750"/>
                <a:gd name="T24" fmla="*/ 783 w 786"/>
                <a:gd name="T25" fmla="*/ 671 h 750"/>
                <a:gd name="T26" fmla="*/ 785 w 786"/>
                <a:gd name="T27" fmla="*/ 696 h 750"/>
                <a:gd name="T28" fmla="*/ 594 w 786"/>
                <a:gd name="T29" fmla="*/ 748 h 750"/>
                <a:gd name="T30" fmla="*/ 142 w 786"/>
                <a:gd name="T31" fmla="*/ 737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6" h="750">
                  <a:moveTo>
                    <a:pt x="142" y="737"/>
                  </a:moveTo>
                  <a:cubicBezTo>
                    <a:pt x="94" y="725"/>
                    <a:pt x="47" y="713"/>
                    <a:pt x="0" y="699"/>
                  </a:cubicBezTo>
                  <a:cubicBezTo>
                    <a:pt x="1" y="688"/>
                    <a:pt x="6" y="679"/>
                    <a:pt x="15" y="671"/>
                  </a:cubicBezTo>
                  <a:cubicBezTo>
                    <a:pt x="195" y="667"/>
                    <a:pt x="238" y="520"/>
                    <a:pt x="291" y="394"/>
                  </a:cubicBezTo>
                  <a:cubicBezTo>
                    <a:pt x="342" y="277"/>
                    <a:pt x="308" y="149"/>
                    <a:pt x="308" y="27"/>
                  </a:cubicBezTo>
                  <a:cubicBezTo>
                    <a:pt x="314" y="16"/>
                    <a:pt x="323" y="9"/>
                    <a:pt x="334" y="4"/>
                  </a:cubicBezTo>
                  <a:cubicBezTo>
                    <a:pt x="345" y="0"/>
                    <a:pt x="357" y="0"/>
                    <a:pt x="369" y="1"/>
                  </a:cubicBezTo>
                  <a:cubicBezTo>
                    <a:pt x="380" y="4"/>
                    <a:pt x="391" y="9"/>
                    <a:pt x="400" y="16"/>
                  </a:cubicBezTo>
                  <a:cubicBezTo>
                    <a:pt x="409" y="22"/>
                    <a:pt x="417" y="30"/>
                    <a:pt x="424" y="38"/>
                  </a:cubicBezTo>
                  <a:cubicBezTo>
                    <a:pt x="517" y="166"/>
                    <a:pt x="522" y="308"/>
                    <a:pt x="476" y="452"/>
                  </a:cubicBezTo>
                  <a:cubicBezTo>
                    <a:pt x="443" y="558"/>
                    <a:pt x="456" y="584"/>
                    <a:pt x="600" y="615"/>
                  </a:cubicBezTo>
                  <a:cubicBezTo>
                    <a:pt x="647" y="678"/>
                    <a:pt x="737" y="604"/>
                    <a:pt x="783" y="671"/>
                  </a:cubicBezTo>
                  <a:lnTo>
                    <a:pt x="783" y="671"/>
                  </a:lnTo>
                  <a:cubicBezTo>
                    <a:pt x="783" y="679"/>
                    <a:pt x="783" y="688"/>
                    <a:pt x="785" y="696"/>
                  </a:cubicBezTo>
                  <a:cubicBezTo>
                    <a:pt x="730" y="743"/>
                    <a:pt x="662" y="749"/>
                    <a:pt x="594" y="748"/>
                  </a:cubicBezTo>
                  <a:cubicBezTo>
                    <a:pt x="443" y="743"/>
                    <a:pt x="291" y="740"/>
                    <a:pt x="142" y="737"/>
                  </a:cubicBezTo>
                </a:path>
              </a:pathLst>
            </a:custGeom>
            <a:solidFill>
              <a:srgbClr val="3A3A3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45" name="Forme libre 2844"/>
            <p:cNvSpPr>
              <a:spLocks noChangeArrowheads="1"/>
            </p:cNvSpPr>
            <p:nvPr userDrawn="1"/>
          </p:nvSpPr>
          <p:spPr bwMode="auto">
            <a:xfrm>
              <a:off x="4291013" y="5510213"/>
              <a:ext cx="303212" cy="333375"/>
            </a:xfrm>
            <a:custGeom>
              <a:avLst/>
              <a:gdLst>
                <a:gd name="T0" fmla="*/ 749 w 844"/>
                <a:gd name="T1" fmla="*/ 828 h 925"/>
                <a:gd name="T2" fmla="*/ 843 w 844"/>
                <a:gd name="T3" fmla="*/ 892 h 925"/>
                <a:gd name="T4" fmla="*/ 738 w 844"/>
                <a:gd name="T5" fmla="*/ 867 h 925"/>
                <a:gd name="T6" fmla="*/ 614 w 844"/>
                <a:gd name="T7" fmla="*/ 779 h 925"/>
                <a:gd name="T8" fmla="*/ 600 w 844"/>
                <a:gd name="T9" fmla="*/ 783 h 925"/>
                <a:gd name="T10" fmla="*/ 571 w 844"/>
                <a:gd name="T11" fmla="*/ 791 h 925"/>
                <a:gd name="T12" fmla="*/ 556 w 844"/>
                <a:gd name="T13" fmla="*/ 790 h 925"/>
                <a:gd name="T14" fmla="*/ 501 w 844"/>
                <a:gd name="T15" fmla="*/ 764 h 925"/>
                <a:gd name="T16" fmla="*/ 286 w 844"/>
                <a:gd name="T17" fmla="*/ 469 h 925"/>
                <a:gd name="T18" fmla="*/ 147 w 844"/>
                <a:gd name="T19" fmla="*/ 391 h 925"/>
                <a:gd name="T20" fmla="*/ 0 w 844"/>
                <a:gd name="T21" fmla="*/ 232 h 925"/>
                <a:gd name="T22" fmla="*/ 268 w 844"/>
                <a:gd name="T23" fmla="*/ 0 h 925"/>
                <a:gd name="T24" fmla="*/ 466 w 844"/>
                <a:gd name="T25" fmla="*/ 136 h 925"/>
                <a:gd name="T26" fmla="*/ 555 w 844"/>
                <a:gd name="T27" fmla="*/ 195 h 925"/>
                <a:gd name="T28" fmla="*/ 584 w 844"/>
                <a:gd name="T29" fmla="*/ 208 h 925"/>
                <a:gd name="T30" fmla="*/ 698 w 844"/>
                <a:gd name="T31" fmla="*/ 339 h 925"/>
                <a:gd name="T32" fmla="*/ 712 w 844"/>
                <a:gd name="T33" fmla="*/ 388 h 925"/>
                <a:gd name="T34" fmla="*/ 758 w 844"/>
                <a:gd name="T35" fmla="*/ 608 h 925"/>
                <a:gd name="T36" fmla="*/ 749 w 844"/>
                <a:gd name="T37" fmla="*/ 828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4" h="925">
                  <a:moveTo>
                    <a:pt x="749" y="828"/>
                  </a:moveTo>
                  <a:cubicBezTo>
                    <a:pt x="768" y="866"/>
                    <a:pt x="802" y="884"/>
                    <a:pt x="843" y="892"/>
                  </a:cubicBezTo>
                  <a:cubicBezTo>
                    <a:pt x="799" y="924"/>
                    <a:pt x="768" y="896"/>
                    <a:pt x="738" y="867"/>
                  </a:cubicBezTo>
                  <a:cubicBezTo>
                    <a:pt x="700" y="832"/>
                    <a:pt x="669" y="790"/>
                    <a:pt x="614" y="779"/>
                  </a:cubicBezTo>
                  <a:cubicBezTo>
                    <a:pt x="610" y="780"/>
                    <a:pt x="605" y="782"/>
                    <a:pt x="600" y="783"/>
                  </a:cubicBezTo>
                  <a:cubicBezTo>
                    <a:pt x="591" y="788"/>
                    <a:pt x="582" y="790"/>
                    <a:pt x="571" y="791"/>
                  </a:cubicBezTo>
                  <a:cubicBezTo>
                    <a:pt x="567" y="791"/>
                    <a:pt x="561" y="790"/>
                    <a:pt x="556" y="790"/>
                  </a:cubicBezTo>
                  <a:cubicBezTo>
                    <a:pt x="535" y="786"/>
                    <a:pt x="517" y="779"/>
                    <a:pt x="501" y="764"/>
                  </a:cubicBezTo>
                  <a:cubicBezTo>
                    <a:pt x="417" y="675"/>
                    <a:pt x="310" y="606"/>
                    <a:pt x="286" y="469"/>
                  </a:cubicBezTo>
                  <a:cubicBezTo>
                    <a:pt x="275" y="403"/>
                    <a:pt x="182" y="440"/>
                    <a:pt x="147" y="391"/>
                  </a:cubicBezTo>
                  <a:cubicBezTo>
                    <a:pt x="104" y="333"/>
                    <a:pt x="20" y="312"/>
                    <a:pt x="0" y="232"/>
                  </a:cubicBezTo>
                  <a:cubicBezTo>
                    <a:pt x="51" y="111"/>
                    <a:pt x="148" y="43"/>
                    <a:pt x="268" y="0"/>
                  </a:cubicBezTo>
                  <a:cubicBezTo>
                    <a:pt x="355" y="14"/>
                    <a:pt x="417" y="64"/>
                    <a:pt x="466" y="136"/>
                  </a:cubicBezTo>
                  <a:cubicBezTo>
                    <a:pt x="487" y="168"/>
                    <a:pt x="507" y="200"/>
                    <a:pt x="555" y="195"/>
                  </a:cubicBezTo>
                  <a:cubicBezTo>
                    <a:pt x="565" y="197"/>
                    <a:pt x="575" y="202"/>
                    <a:pt x="584" y="208"/>
                  </a:cubicBezTo>
                  <a:cubicBezTo>
                    <a:pt x="614" y="258"/>
                    <a:pt x="649" y="304"/>
                    <a:pt x="698" y="339"/>
                  </a:cubicBezTo>
                  <a:cubicBezTo>
                    <a:pt x="707" y="354"/>
                    <a:pt x="709" y="371"/>
                    <a:pt x="712" y="388"/>
                  </a:cubicBezTo>
                  <a:cubicBezTo>
                    <a:pt x="773" y="452"/>
                    <a:pt x="772" y="527"/>
                    <a:pt x="758" y="608"/>
                  </a:cubicBezTo>
                  <a:cubicBezTo>
                    <a:pt x="743" y="680"/>
                    <a:pt x="715" y="753"/>
                    <a:pt x="749" y="828"/>
                  </a:cubicBezTo>
                </a:path>
              </a:pathLst>
            </a:custGeom>
            <a:solidFill>
              <a:srgbClr val="38383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46" name="Forme libre 2845"/>
            <p:cNvSpPr>
              <a:spLocks noChangeArrowheads="1"/>
            </p:cNvSpPr>
            <p:nvPr userDrawn="1"/>
          </p:nvSpPr>
          <p:spPr bwMode="auto">
            <a:xfrm>
              <a:off x="4106863" y="5632450"/>
              <a:ext cx="431800" cy="209550"/>
            </a:xfrm>
            <a:custGeom>
              <a:avLst/>
              <a:gdLst>
                <a:gd name="T0" fmla="*/ 690 w 1201"/>
                <a:gd name="T1" fmla="*/ 0 h 580"/>
                <a:gd name="T2" fmla="*/ 861 w 1201"/>
                <a:gd name="T3" fmla="*/ 163 h 580"/>
                <a:gd name="T4" fmla="*/ 986 w 1201"/>
                <a:gd name="T5" fmla="*/ 319 h 580"/>
                <a:gd name="T6" fmla="*/ 1057 w 1201"/>
                <a:gd name="T7" fmla="*/ 391 h 580"/>
                <a:gd name="T8" fmla="*/ 1101 w 1201"/>
                <a:gd name="T9" fmla="*/ 415 h 580"/>
                <a:gd name="T10" fmla="*/ 1101 w 1201"/>
                <a:gd name="T11" fmla="*/ 415 h 580"/>
                <a:gd name="T12" fmla="*/ 1124 w 1201"/>
                <a:gd name="T13" fmla="*/ 438 h 580"/>
                <a:gd name="T14" fmla="*/ 1124 w 1201"/>
                <a:gd name="T15" fmla="*/ 438 h 580"/>
                <a:gd name="T16" fmla="*/ 1136 w 1201"/>
                <a:gd name="T17" fmla="*/ 457 h 580"/>
                <a:gd name="T18" fmla="*/ 1174 w 1201"/>
                <a:gd name="T19" fmla="*/ 542 h 580"/>
                <a:gd name="T20" fmla="*/ 1092 w 1201"/>
                <a:gd name="T21" fmla="*/ 512 h 580"/>
                <a:gd name="T22" fmla="*/ 983 w 1201"/>
                <a:gd name="T23" fmla="*/ 495 h 580"/>
                <a:gd name="T24" fmla="*/ 627 w 1201"/>
                <a:gd name="T25" fmla="*/ 420 h 580"/>
                <a:gd name="T26" fmla="*/ 298 w 1201"/>
                <a:gd name="T27" fmla="*/ 393 h 580"/>
                <a:gd name="T28" fmla="*/ 65 w 1201"/>
                <a:gd name="T29" fmla="*/ 443 h 580"/>
                <a:gd name="T30" fmla="*/ 0 w 1201"/>
                <a:gd name="T31" fmla="*/ 391 h 580"/>
                <a:gd name="T32" fmla="*/ 9 w 1201"/>
                <a:gd name="T33" fmla="*/ 377 h 580"/>
                <a:gd name="T34" fmla="*/ 38 w 1201"/>
                <a:gd name="T35" fmla="*/ 365 h 580"/>
                <a:gd name="T36" fmla="*/ 157 w 1201"/>
                <a:gd name="T37" fmla="*/ 328 h 580"/>
                <a:gd name="T38" fmla="*/ 437 w 1201"/>
                <a:gd name="T39" fmla="*/ 228 h 580"/>
                <a:gd name="T40" fmla="*/ 690 w 1201"/>
                <a:gd name="T41" fmla="*/ 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1" h="580">
                  <a:moveTo>
                    <a:pt x="690" y="0"/>
                  </a:moveTo>
                  <a:cubicBezTo>
                    <a:pt x="769" y="32"/>
                    <a:pt x="832" y="73"/>
                    <a:pt x="861" y="163"/>
                  </a:cubicBezTo>
                  <a:cubicBezTo>
                    <a:pt x="882" y="226"/>
                    <a:pt x="936" y="275"/>
                    <a:pt x="986" y="319"/>
                  </a:cubicBezTo>
                  <a:cubicBezTo>
                    <a:pt x="1011" y="342"/>
                    <a:pt x="1038" y="362"/>
                    <a:pt x="1057" y="391"/>
                  </a:cubicBezTo>
                  <a:cubicBezTo>
                    <a:pt x="1069" y="405"/>
                    <a:pt x="1090" y="400"/>
                    <a:pt x="1101" y="415"/>
                  </a:cubicBezTo>
                  <a:lnTo>
                    <a:pt x="1101" y="415"/>
                  </a:lnTo>
                  <a:cubicBezTo>
                    <a:pt x="1108" y="423"/>
                    <a:pt x="1116" y="431"/>
                    <a:pt x="1124" y="438"/>
                  </a:cubicBezTo>
                  <a:lnTo>
                    <a:pt x="1124" y="438"/>
                  </a:lnTo>
                  <a:cubicBezTo>
                    <a:pt x="1128" y="444"/>
                    <a:pt x="1133" y="451"/>
                    <a:pt x="1136" y="457"/>
                  </a:cubicBezTo>
                  <a:cubicBezTo>
                    <a:pt x="1153" y="486"/>
                    <a:pt x="1200" y="513"/>
                    <a:pt x="1174" y="542"/>
                  </a:cubicBezTo>
                  <a:cubicBezTo>
                    <a:pt x="1144" y="579"/>
                    <a:pt x="1118" y="528"/>
                    <a:pt x="1092" y="512"/>
                  </a:cubicBezTo>
                  <a:cubicBezTo>
                    <a:pt x="1057" y="489"/>
                    <a:pt x="1021" y="487"/>
                    <a:pt x="983" y="495"/>
                  </a:cubicBezTo>
                  <a:cubicBezTo>
                    <a:pt x="853" y="521"/>
                    <a:pt x="740" y="498"/>
                    <a:pt x="627" y="420"/>
                  </a:cubicBezTo>
                  <a:cubicBezTo>
                    <a:pt x="530" y="351"/>
                    <a:pt x="418" y="318"/>
                    <a:pt x="298" y="393"/>
                  </a:cubicBezTo>
                  <a:cubicBezTo>
                    <a:pt x="230" y="434"/>
                    <a:pt x="142" y="414"/>
                    <a:pt x="65" y="443"/>
                  </a:cubicBezTo>
                  <a:cubicBezTo>
                    <a:pt x="35" y="454"/>
                    <a:pt x="12" y="422"/>
                    <a:pt x="0" y="391"/>
                  </a:cubicBezTo>
                  <a:cubicBezTo>
                    <a:pt x="3" y="386"/>
                    <a:pt x="6" y="382"/>
                    <a:pt x="9" y="377"/>
                  </a:cubicBezTo>
                  <a:cubicBezTo>
                    <a:pt x="18" y="371"/>
                    <a:pt x="27" y="367"/>
                    <a:pt x="38" y="365"/>
                  </a:cubicBezTo>
                  <a:cubicBezTo>
                    <a:pt x="81" y="360"/>
                    <a:pt x="122" y="357"/>
                    <a:pt x="157" y="328"/>
                  </a:cubicBezTo>
                  <a:cubicBezTo>
                    <a:pt x="238" y="263"/>
                    <a:pt x="340" y="255"/>
                    <a:pt x="437" y="228"/>
                  </a:cubicBezTo>
                  <a:cubicBezTo>
                    <a:pt x="557" y="192"/>
                    <a:pt x="673" y="148"/>
                    <a:pt x="690" y="0"/>
                  </a:cubicBezTo>
                </a:path>
              </a:pathLst>
            </a:custGeom>
            <a:solidFill>
              <a:srgbClr val="11111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47" name="Forme libre 2846"/>
            <p:cNvSpPr>
              <a:spLocks noChangeArrowheads="1"/>
            </p:cNvSpPr>
            <p:nvPr userDrawn="1"/>
          </p:nvSpPr>
          <p:spPr bwMode="auto">
            <a:xfrm>
              <a:off x="4068763" y="5756275"/>
              <a:ext cx="215900" cy="195263"/>
            </a:xfrm>
            <a:custGeom>
              <a:avLst/>
              <a:gdLst>
                <a:gd name="T0" fmla="*/ 107 w 601"/>
                <a:gd name="T1" fmla="*/ 49 h 542"/>
                <a:gd name="T2" fmla="*/ 92 w 601"/>
                <a:gd name="T3" fmla="*/ 156 h 542"/>
                <a:gd name="T4" fmla="*/ 179 w 601"/>
                <a:gd name="T5" fmla="*/ 260 h 542"/>
                <a:gd name="T6" fmla="*/ 189 w 601"/>
                <a:gd name="T7" fmla="*/ 202 h 542"/>
                <a:gd name="T8" fmla="*/ 299 w 601"/>
                <a:gd name="T9" fmla="*/ 168 h 542"/>
                <a:gd name="T10" fmla="*/ 434 w 601"/>
                <a:gd name="T11" fmla="*/ 173 h 542"/>
                <a:gd name="T12" fmla="*/ 573 w 601"/>
                <a:gd name="T13" fmla="*/ 182 h 542"/>
                <a:gd name="T14" fmla="*/ 544 w 601"/>
                <a:gd name="T15" fmla="*/ 350 h 542"/>
                <a:gd name="T16" fmla="*/ 453 w 601"/>
                <a:gd name="T17" fmla="*/ 396 h 542"/>
                <a:gd name="T18" fmla="*/ 405 w 601"/>
                <a:gd name="T19" fmla="*/ 484 h 542"/>
                <a:gd name="T20" fmla="*/ 183 w 601"/>
                <a:gd name="T21" fmla="*/ 443 h 542"/>
                <a:gd name="T22" fmla="*/ 47 w 601"/>
                <a:gd name="T23" fmla="*/ 342 h 542"/>
                <a:gd name="T24" fmla="*/ 29 w 601"/>
                <a:gd name="T25" fmla="*/ 312 h 542"/>
                <a:gd name="T26" fmla="*/ 12 w 601"/>
                <a:gd name="T27" fmla="*/ 261 h 542"/>
                <a:gd name="T28" fmla="*/ 0 w 601"/>
                <a:gd name="T29" fmla="*/ 228 h 542"/>
                <a:gd name="T30" fmla="*/ 5 w 601"/>
                <a:gd name="T31" fmla="*/ 81 h 542"/>
                <a:gd name="T32" fmla="*/ 99 w 601"/>
                <a:gd name="T33" fmla="*/ 17 h 542"/>
                <a:gd name="T34" fmla="*/ 107 w 601"/>
                <a:gd name="T35" fmla="*/ 49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1" h="542">
                  <a:moveTo>
                    <a:pt x="107" y="49"/>
                  </a:moveTo>
                  <a:cubicBezTo>
                    <a:pt x="66" y="80"/>
                    <a:pt x="58" y="116"/>
                    <a:pt x="92" y="156"/>
                  </a:cubicBezTo>
                  <a:cubicBezTo>
                    <a:pt x="121" y="191"/>
                    <a:pt x="137" y="235"/>
                    <a:pt x="179" y="260"/>
                  </a:cubicBezTo>
                  <a:cubicBezTo>
                    <a:pt x="212" y="246"/>
                    <a:pt x="182" y="222"/>
                    <a:pt x="189" y="202"/>
                  </a:cubicBezTo>
                  <a:cubicBezTo>
                    <a:pt x="212" y="151"/>
                    <a:pt x="246" y="136"/>
                    <a:pt x="299" y="168"/>
                  </a:cubicBezTo>
                  <a:cubicBezTo>
                    <a:pt x="347" y="197"/>
                    <a:pt x="383" y="205"/>
                    <a:pt x="434" y="173"/>
                  </a:cubicBezTo>
                  <a:cubicBezTo>
                    <a:pt x="501" y="130"/>
                    <a:pt x="547" y="138"/>
                    <a:pt x="573" y="182"/>
                  </a:cubicBezTo>
                  <a:cubicBezTo>
                    <a:pt x="600" y="228"/>
                    <a:pt x="586" y="312"/>
                    <a:pt x="544" y="350"/>
                  </a:cubicBezTo>
                  <a:cubicBezTo>
                    <a:pt x="518" y="373"/>
                    <a:pt x="486" y="385"/>
                    <a:pt x="453" y="396"/>
                  </a:cubicBezTo>
                  <a:cubicBezTo>
                    <a:pt x="409" y="411"/>
                    <a:pt x="395" y="440"/>
                    <a:pt x="405" y="484"/>
                  </a:cubicBezTo>
                  <a:cubicBezTo>
                    <a:pt x="292" y="541"/>
                    <a:pt x="263" y="536"/>
                    <a:pt x="183" y="443"/>
                  </a:cubicBezTo>
                  <a:cubicBezTo>
                    <a:pt x="145" y="399"/>
                    <a:pt x="89" y="380"/>
                    <a:pt x="47" y="342"/>
                  </a:cubicBezTo>
                  <a:cubicBezTo>
                    <a:pt x="40" y="333"/>
                    <a:pt x="34" y="322"/>
                    <a:pt x="29" y="312"/>
                  </a:cubicBezTo>
                  <a:cubicBezTo>
                    <a:pt x="24" y="295"/>
                    <a:pt x="18" y="277"/>
                    <a:pt x="12" y="261"/>
                  </a:cubicBezTo>
                  <a:cubicBezTo>
                    <a:pt x="6" y="251"/>
                    <a:pt x="3" y="240"/>
                    <a:pt x="0" y="228"/>
                  </a:cubicBezTo>
                  <a:cubicBezTo>
                    <a:pt x="3" y="179"/>
                    <a:pt x="1" y="130"/>
                    <a:pt x="5" y="81"/>
                  </a:cubicBezTo>
                  <a:cubicBezTo>
                    <a:pt x="17" y="31"/>
                    <a:pt x="41" y="0"/>
                    <a:pt x="99" y="17"/>
                  </a:cubicBezTo>
                  <a:cubicBezTo>
                    <a:pt x="111" y="25"/>
                    <a:pt x="114" y="35"/>
                    <a:pt x="107" y="49"/>
                  </a:cubicBezTo>
                </a:path>
              </a:pathLst>
            </a:custGeom>
            <a:solidFill>
              <a:srgbClr val="28282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48" name="Forme libre 2847"/>
            <p:cNvSpPr>
              <a:spLocks noChangeArrowheads="1"/>
            </p:cNvSpPr>
            <p:nvPr userDrawn="1"/>
          </p:nvSpPr>
          <p:spPr bwMode="auto">
            <a:xfrm>
              <a:off x="4141788" y="5986463"/>
              <a:ext cx="128587" cy="274637"/>
            </a:xfrm>
            <a:custGeom>
              <a:avLst/>
              <a:gdLst>
                <a:gd name="T0" fmla="*/ 182 w 358"/>
                <a:gd name="T1" fmla="*/ 667 h 763"/>
                <a:gd name="T2" fmla="*/ 90 w 358"/>
                <a:gd name="T3" fmla="*/ 734 h 763"/>
                <a:gd name="T4" fmla="*/ 26 w 358"/>
                <a:gd name="T5" fmla="*/ 684 h 763"/>
                <a:gd name="T6" fmla="*/ 0 w 358"/>
                <a:gd name="T7" fmla="*/ 284 h 763"/>
                <a:gd name="T8" fmla="*/ 79 w 358"/>
                <a:gd name="T9" fmla="*/ 210 h 763"/>
                <a:gd name="T10" fmla="*/ 272 w 358"/>
                <a:gd name="T11" fmla="*/ 13 h 763"/>
                <a:gd name="T12" fmla="*/ 301 w 358"/>
                <a:gd name="T13" fmla="*/ 0 h 763"/>
                <a:gd name="T14" fmla="*/ 344 w 358"/>
                <a:gd name="T15" fmla="*/ 138 h 763"/>
                <a:gd name="T16" fmla="*/ 344 w 358"/>
                <a:gd name="T17" fmla="*/ 184 h 763"/>
                <a:gd name="T18" fmla="*/ 319 w 358"/>
                <a:gd name="T19" fmla="*/ 299 h 763"/>
                <a:gd name="T20" fmla="*/ 267 w 358"/>
                <a:gd name="T21" fmla="*/ 323 h 763"/>
                <a:gd name="T22" fmla="*/ 255 w 358"/>
                <a:gd name="T23" fmla="*/ 332 h 763"/>
                <a:gd name="T24" fmla="*/ 220 w 358"/>
                <a:gd name="T25" fmla="*/ 613 h 763"/>
                <a:gd name="T26" fmla="*/ 182 w 358"/>
                <a:gd name="T27" fmla="*/ 667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8" h="763">
                  <a:moveTo>
                    <a:pt x="182" y="667"/>
                  </a:moveTo>
                  <a:cubicBezTo>
                    <a:pt x="151" y="690"/>
                    <a:pt x="121" y="713"/>
                    <a:pt x="90" y="734"/>
                  </a:cubicBezTo>
                  <a:cubicBezTo>
                    <a:pt x="34" y="762"/>
                    <a:pt x="11" y="717"/>
                    <a:pt x="26" y="684"/>
                  </a:cubicBezTo>
                  <a:cubicBezTo>
                    <a:pt x="85" y="543"/>
                    <a:pt x="18" y="416"/>
                    <a:pt x="0" y="284"/>
                  </a:cubicBezTo>
                  <a:cubicBezTo>
                    <a:pt x="12" y="244"/>
                    <a:pt x="49" y="230"/>
                    <a:pt x="79" y="210"/>
                  </a:cubicBezTo>
                  <a:cubicBezTo>
                    <a:pt x="159" y="160"/>
                    <a:pt x="232" y="103"/>
                    <a:pt x="272" y="13"/>
                  </a:cubicBezTo>
                  <a:cubicBezTo>
                    <a:pt x="279" y="6"/>
                    <a:pt x="290" y="1"/>
                    <a:pt x="301" y="0"/>
                  </a:cubicBezTo>
                  <a:cubicBezTo>
                    <a:pt x="334" y="39"/>
                    <a:pt x="327" y="93"/>
                    <a:pt x="344" y="138"/>
                  </a:cubicBezTo>
                  <a:cubicBezTo>
                    <a:pt x="356" y="154"/>
                    <a:pt x="357" y="169"/>
                    <a:pt x="344" y="184"/>
                  </a:cubicBezTo>
                  <a:cubicBezTo>
                    <a:pt x="342" y="224"/>
                    <a:pt x="345" y="264"/>
                    <a:pt x="319" y="299"/>
                  </a:cubicBezTo>
                  <a:cubicBezTo>
                    <a:pt x="304" y="313"/>
                    <a:pt x="284" y="316"/>
                    <a:pt x="267" y="323"/>
                  </a:cubicBezTo>
                  <a:cubicBezTo>
                    <a:pt x="263" y="326"/>
                    <a:pt x="260" y="329"/>
                    <a:pt x="255" y="332"/>
                  </a:cubicBezTo>
                  <a:cubicBezTo>
                    <a:pt x="235" y="426"/>
                    <a:pt x="258" y="522"/>
                    <a:pt x="220" y="613"/>
                  </a:cubicBezTo>
                  <a:cubicBezTo>
                    <a:pt x="211" y="636"/>
                    <a:pt x="200" y="653"/>
                    <a:pt x="182" y="667"/>
                  </a:cubicBezTo>
                </a:path>
              </a:pathLst>
            </a:custGeom>
            <a:solidFill>
              <a:srgbClr val="9E9E9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49" name="Forme libre 2848"/>
            <p:cNvSpPr>
              <a:spLocks noChangeArrowheads="1"/>
            </p:cNvSpPr>
            <p:nvPr userDrawn="1"/>
          </p:nvSpPr>
          <p:spPr bwMode="auto">
            <a:xfrm>
              <a:off x="4086225" y="5895975"/>
              <a:ext cx="153988" cy="109538"/>
            </a:xfrm>
            <a:custGeom>
              <a:avLst/>
              <a:gdLst>
                <a:gd name="T0" fmla="*/ 379 w 427"/>
                <a:gd name="T1" fmla="*/ 142 h 306"/>
                <a:gd name="T2" fmla="*/ 426 w 427"/>
                <a:gd name="T3" fmla="*/ 204 h 306"/>
                <a:gd name="T4" fmla="*/ 418 w 427"/>
                <a:gd name="T5" fmla="*/ 221 h 306"/>
                <a:gd name="T6" fmla="*/ 386 w 427"/>
                <a:gd name="T7" fmla="*/ 239 h 306"/>
                <a:gd name="T8" fmla="*/ 59 w 427"/>
                <a:gd name="T9" fmla="*/ 183 h 306"/>
                <a:gd name="T10" fmla="*/ 20 w 427"/>
                <a:gd name="T11" fmla="*/ 50 h 306"/>
                <a:gd name="T12" fmla="*/ 50 w 427"/>
                <a:gd name="T13" fmla="*/ 4 h 306"/>
                <a:gd name="T14" fmla="*/ 61 w 427"/>
                <a:gd name="T15" fmla="*/ 1 h 306"/>
                <a:gd name="T16" fmla="*/ 379 w 427"/>
                <a:gd name="T17" fmla="*/ 14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7" h="306">
                  <a:moveTo>
                    <a:pt x="379" y="142"/>
                  </a:moveTo>
                  <a:cubicBezTo>
                    <a:pt x="401" y="157"/>
                    <a:pt x="418" y="177"/>
                    <a:pt x="426" y="204"/>
                  </a:cubicBezTo>
                  <a:cubicBezTo>
                    <a:pt x="423" y="210"/>
                    <a:pt x="421" y="215"/>
                    <a:pt x="418" y="221"/>
                  </a:cubicBezTo>
                  <a:cubicBezTo>
                    <a:pt x="409" y="230"/>
                    <a:pt x="398" y="236"/>
                    <a:pt x="386" y="239"/>
                  </a:cubicBezTo>
                  <a:cubicBezTo>
                    <a:pt x="269" y="271"/>
                    <a:pt x="149" y="305"/>
                    <a:pt x="59" y="183"/>
                  </a:cubicBezTo>
                  <a:cubicBezTo>
                    <a:pt x="30" y="143"/>
                    <a:pt x="0" y="103"/>
                    <a:pt x="20" y="50"/>
                  </a:cubicBezTo>
                  <a:cubicBezTo>
                    <a:pt x="26" y="32"/>
                    <a:pt x="33" y="15"/>
                    <a:pt x="50" y="4"/>
                  </a:cubicBezTo>
                  <a:cubicBezTo>
                    <a:pt x="53" y="3"/>
                    <a:pt x="59" y="0"/>
                    <a:pt x="61" y="1"/>
                  </a:cubicBezTo>
                  <a:cubicBezTo>
                    <a:pt x="148" y="91"/>
                    <a:pt x="269" y="105"/>
                    <a:pt x="379" y="142"/>
                  </a:cubicBezTo>
                </a:path>
              </a:pathLst>
            </a:custGeom>
            <a:solidFill>
              <a:srgbClr val="47474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50" name="Forme libre 2849"/>
            <p:cNvSpPr>
              <a:spLocks noChangeArrowheads="1"/>
            </p:cNvSpPr>
            <p:nvPr userDrawn="1"/>
          </p:nvSpPr>
          <p:spPr bwMode="auto">
            <a:xfrm>
              <a:off x="4089400" y="5864225"/>
              <a:ext cx="134938" cy="82550"/>
            </a:xfrm>
            <a:custGeom>
              <a:avLst/>
              <a:gdLst>
                <a:gd name="T0" fmla="*/ 373 w 374"/>
                <a:gd name="T1" fmla="*/ 228 h 229"/>
                <a:gd name="T2" fmla="*/ 275 w 374"/>
                <a:gd name="T3" fmla="*/ 212 h 229"/>
                <a:gd name="T4" fmla="*/ 52 w 374"/>
                <a:gd name="T5" fmla="*/ 92 h 229"/>
                <a:gd name="T6" fmla="*/ 35 w 374"/>
                <a:gd name="T7" fmla="*/ 90 h 229"/>
                <a:gd name="T8" fmla="*/ 9 w 374"/>
                <a:gd name="T9" fmla="*/ 70 h 229"/>
                <a:gd name="T10" fmla="*/ 6 w 374"/>
                <a:gd name="T11" fmla="*/ 23 h 229"/>
                <a:gd name="T12" fmla="*/ 29 w 374"/>
                <a:gd name="T13" fmla="*/ 0 h 229"/>
                <a:gd name="T14" fmla="*/ 179 w 374"/>
                <a:gd name="T15" fmla="*/ 151 h 229"/>
                <a:gd name="T16" fmla="*/ 260 w 374"/>
                <a:gd name="T17" fmla="*/ 180 h 229"/>
                <a:gd name="T18" fmla="*/ 348 w 374"/>
                <a:gd name="T19" fmla="*/ 183 h 229"/>
                <a:gd name="T20" fmla="*/ 373 w 374"/>
                <a:gd name="T21" fmla="*/ 22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4" h="229">
                  <a:moveTo>
                    <a:pt x="373" y="228"/>
                  </a:moveTo>
                  <a:cubicBezTo>
                    <a:pt x="340" y="221"/>
                    <a:pt x="307" y="211"/>
                    <a:pt x="275" y="212"/>
                  </a:cubicBezTo>
                  <a:cubicBezTo>
                    <a:pt x="177" y="214"/>
                    <a:pt x="105" y="171"/>
                    <a:pt x="52" y="92"/>
                  </a:cubicBezTo>
                  <a:cubicBezTo>
                    <a:pt x="46" y="92"/>
                    <a:pt x="41" y="90"/>
                    <a:pt x="35" y="90"/>
                  </a:cubicBezTo>
                  <a:cubicBezTo>
                    <a:pt x="24" y="86"/>
                    <a:pt x="17" y="79"/>
                    <a:pt x="9" y="70"/>
                  </a:cubicBezTo>
                  <a:cubicBezTo>
                    <a:pt x="1" y="55"/>
                    <a:pt x="0" y="40"/>
                    <a:pt x="6" y="23"/>
                  </a:cubicBezTo>
                  <a:cubicBezTo>
                    <a:pt x="11" y="14"/>
                    <a:pt x="18" y="6"/>
                    <a:pt x="29" y="0"/>
                  </a:cubicBezTo>
                  <a:cubicBezTo>
                    <a:pt x="79" y="50"/>
                    <a:pt x="130" y="101"/>
                    <a:pt x="179" y="151"/>
                  </a:cubicBezTo>
                  <a:cubicBezTo>
                    <a:pt x="201" y="174"/>
                    <a:pt x="229" y="183"/>
                    <a:pt x="260" y="180"/>
                  </a:cubicBezTo>
                  <a:cubicBezTo>
                    <a:pt x="290" y="179"/>
                    <a:pt x="319" y="174"/>
                    <a:pt x="348" y="183"/>
                  </a:cubicBezTo>
                  <a:cubicBezTo>
                    <a:pt x="357" y="197"/>
                    <a:pt x="365" y="212"/>
                    <a:pt x="373" y="228"/>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51" name="Forme libre 2850"/>
            <p:cNvSpPr>
              <a:spLocks noChangeArrowheads="1"/>
            </p:cNvSpPr>
            <p:nvPr userDrawn="1"/>
          </p:nvSpPr>
          <p:spPr bwMode="auto">
            <a:xfrm>
              <a:off x="4618038" y="5813425"/>
              <a:ext cx="17462" cy="9525"/>
            </a:xfrm>
            <a:custGeom>
              <a:avLst/>
              <a:gdLst>
                <a:gd name="T0" fmla="*/ 0 w 49"/>
                <a:gd name="T1" fmla="*/ 25 h 26"/>
                <a:gd name="T2" fmla="*/ 48 w 49"/>
                <a:gd name="T3" fmla="*/ 0 h 26"/>
                <a:gd name="T4" fmla="*/ 0 w 49"/>
                <a:gd name="T5" fmla="*/ 25 h 26"/>
              </a:gdLst>
              <a:ahLst/>
              <a:cxnLst>
                <a:cxn ang="0">
                  <a:pos x="T0" y="T1"/>
                </a:cxn>
                <a:cxn ang="0">
                  <a:pos x="T2" y="T3"/>
                </a:cxn>
                <a:cxn ang="0">
                  <a:pos x="T4" y="T5"/>
                </a:cxn>
              </a:cxnLst>
              <a:rect l="0" t="0" r="r" b="b"/>
              <a:pathLst>
                <a:path w="49" h="26">
                  <a:moveTo>
                    <a:pt x="0" y="25"/>
                  </a:moveTo>
                  <a:cubicBezTo>
                    <a:pt x="13" y="11"/>
                    <a:pt x="28" y="2"/>
                    <a:pt x="48" y="0"/>
                  </a:cubicBezTo>
                  <a:cubicBezTo>
                    <a:pt x="31" y="8"/>
                    <a:pt x="16" y="17"/>
                    <a:pt x="0" y="25"/>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52" name="Forme libre 2851"/>
            <p:cNvSpPr>
              <a:spLocks noChangeArrowheads="1"/>
            </p:cNvSpPr>
            <p:nvPr userDrawn="1"/>
          </p:nvSpPr>
          <p:spPr bwMode="auto">
            <a:xfrm>
              <a:off x="4265613" y="6037263"/>
              <a:ext cx="7937" cy="17462"/>
            </a:xfrm>
            <a:custGeom>
              <a:avLst/>
              <a:gdLst>
                <a:gd name="T0" fmla="*/ 0 w 22"/>
                <a:gd name="T1" fmla="*/ 46 h 49"/>
                <a:gd name="T2" fmla="*/ 0 w 22"/>
                <a:gd name="T3" fmla="*/ 0 h 49"/>
                <a:gd name="T4" fmla="*/ 21 w 22"/>
                <a:gd name="T5" fmla="*/ 46 h 49"/>
                <a:gd name="T6" fmla="*/ 0 w 22"/>
                <a:gd name="T7" fmla="*/ 46 h 49"/>
              </a:gdLst>
              <a:ahLst/>
              <a:cxnLst>
                <a:cxn ang="0">
                  <a:pos x="T0" y="T1"/>
                </a:cxn>
                <a:cxn ang="0">
                  <a:pos x="T2" y="T3"/>
                </a:cxn>
                <a:cxn ang="0">
                  <a:pos x="T4" y="T5"/>
                </a:cxn>
                <a:cxn ang="0">
                  <a:pos x="T6" y="T7"/>
                </a:cxn>
              </a:cxnLst>
              <a:rect l="0" t="0" r="r" b="b"/>
              <a:pathLst>
                <a:path w="22" h="49">
                  <a:moveTo>
                    <a:pt x="0" y="46"/>
                  </a:moveTo>
                  <a:cubicBezTo>
                    <a:pt x="0" y="31"/>
                    <a:pt x="0" y="16"/>
                    <a:pt x="0" y="0"/>
                  </a:cubicBezTo>
                  <a:cubicBezTo>
                    <a:pt x="7" y="16"/>
                    <a:pt x="13" y="31"/>
                    <a:pt x="21" y="46"/>
                  </a:cubicBezTo>
                  <a:cubicBezTo>
                    <a:pt x="13" y="48"/>
                    <a:pt x="6" y="48"/>
                    <a:pt x="0" y="46"/>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53" name="Forme libre 2852"/>
            <p:cNvSpPr>
              <a:spLocks noChangeArrowheads="1"/>
            </p:cNvSpPr>
            <p:nvPr userDrawn="1"/>
          </p:nvSpPr>
          <p:spPr bwMode="auto">
            <a:xfrm>
              <a:off x="4238625" y="5978525"/>
              <a:ext cx="11113" cy="9525"/>
            </a:xfrm>
            <a:custGeom>
              <a:avLst/>
              <a:gdLst>
                <a:gd name="T0" fmla="*/ 22 w 29"/>
                <a:gd name="T1" fmla="*/ 7 h 28"/>
                <a:gd name="T2" fmla="*/ 28 w 29"/>
                <a:gd name="T3" fmla="*/ 26 h 28"/>
                <a:gd name="T4" fmla="*/ 16 w 29"/>
                <a:gd name="T5" fmla="*/ 27 h 28"/>
                <a:gd name="T6" fmla="*/ 0 w 29"/>
                <a:gd name="T7" fmla="*/ 7 h 28"/>
                <a:gd name="T8" fmla="*/ 22 w 29"/>
                <a:gd name="T9" fmla="*/ 7 h 28"/>
              </a:gdLst>
              <a:ahLst/>
              <a:cxnLst>
                <a:cxn ang="0">
                  <a:pos x="T0" y="T1"/>
                </a:cxn>
                <a:cxn ang="0">
                  <a:pos x="T2" y="T3"/>
                </a:cxn>
                <a:cxn ang="0">
                  <a:pos x="T4" y="T5"/>
                </a:cxn>
                <a:cxn ang="0">
                  <a:pos x="T6" y="T7"/>
                </a:cxn>
                <a:cxn ang="0">
                  <a:pos x="T8" y="T9"/>
                </a:cxn>
              </a:cxnLst>
              <a:rect l="0" t="0" r="r" b="b"/>
              <a:pathLst>
                <a:path w="29" h="28">
                  <a:moveTo>
                    <a:pt x="22" y="7"/>
                  </a:moveTo>
                  <a:cubicBezTo>
                    <a:pt x="25" y="13"/>
                    <a:pt x="26" y="19"/>
                    <a:pt x="28" y="26"/>
                  </a:cubicBezTo>
                  <a:cubicBezTo>
                    <a:pt x="23" y="26"/>
                    <a:pt x="19" y="27"/>
                    <a:pt x="16" y="27"/>
                  </a:cubicBezTo>
                  <a:cubicBezTo>
                    <a:pt x="5" y="24"/>
                    <a:pt x="0" y="18"/>
                    <a:pt x="0" y="7"/>
                  </a:cubicBezTo>
                  <a:cubicBezTo>
                    <a:pt x="6" y="0"/>
                    <a:pt x="14" y="0"/>
                    <a:pt x="22" y="7"/>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54" name="Forme libre 2853"/>
            <p:cNvSpPr>
              <a:spLocks noChangeArrowheads="1"/>
            </p:cNvSpPr>
            <p:nvPr userDrawn="1"/>
          </p:nvSpPr>
          <p:spPr bwMode="auto">
            <a:xfrm>
              <a:off x="4237038" y="5969000"/>
              <a:ext cx="11112" cy="12700"/>
            </a:xfrm>
            <a:custGeom>
              <a:avLst/>
              <a:gdLst>
                <a:gd name="T0" fmla="*/ 29 w 30"/>
                <a:gd name="T1" fmla="*/ 33 h 36"/>
                <a:gd name="T2" fmla="*/ 6 w 30"/>
                <a:gd name="T3" fmla="*/ 35 h 36"/>
                <a:gd name="T4" fmla="*/ 0 w 30"/>
                <a:gd name="T5" fmla="*/ 26 h 36"/>
                <a:gd name="T6" fmla="*/ 3 w 30"/>
                <a:gd name="T7" fmla="*/ 15 h 36"/>
                <a:gd name="T8" fmla="*/ 9 w 30"/>
                <a:gd name="T9" fmla="*/ 0 h 36"/>
                <a:gd name="T10" fmla="*/ 29 w 30"/>
                <a:gd name="T11" fmla="*/ 33 h 36"/>
              </a:gdLst>
              <a:ahLst/>
              <a:cxnLst>
                <a:cxn ang="0">
                  <a:pos x="T0" y="T1"/>
                </a:cxn>
                <a:cxn ang="0">
                  <a:pos x="T2" y="T3"/>
                </a:cxn>
                <a:cxn ang="0">
                  <a:pos x="T4" y="T5"/>
                </a:cxn>
                <a:cxn ang="0">
                  <a:pos x="T6" y="T7"/>
                </a:cxn>
                <a:cxn ang="0">
                  <a:pos x="T8" y="T9"/>
                </a:cxn>
                <a:cxn ang="0">
                  <a:pos x="T10" y="T11"/>
                </a:cxn>
              </a:cxnLst>
              <a:rect l="0" t="0" r="r" b="b"/>
              <a:pathLst>
                <a:path w="30" h="36">
                  <a:moveTo>
                    <a:pt x="29" y="33"/>
                  </a:moveTo>
                  <a:cubicBezTo>
                    <a:pt x="21" y="33"/>
                    <a:pt x="13" y="33"/>
                    <a:pt x="6" y="35"/>
                  </a:cubicBezTo>
                  <a:lnTo>
                    <a:pt x="0" y="26"/>
                  </a:lnTo>
                  <a:lnTo>
                    <a:pt x="3" y="15"/>
                  </a:lnTo>
                  <a:cubicBezTo>
                    <a:pt x="4" y="10"/>
                    <a:pt x="7" y="4"/>
                    <a:pt x="9" y="0"/>
                  </a:cubicBezTo>
                  <a:cubicBezTo>
                    <a:pt x="15" y="12"/>
                    <a:pt x="21" y="23"/>
                    <a:pt x="29" y="33"/>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55" name="Forme libre 2854"/>
            <p:cNvSpPr>
              <a:spLocks noChangeArrowheads="1"/>
            </p:cNvSpPr>
            <p:nvPr userDrawn="1"/>
          </p:nvSpPr>
          <p:spPr bwMode="auto">
            <a:xfrm>
              <a:off x="4467225" y="5303838"/>
              <a:ext cx="300038" cy="174625"/>
            </a:xfrm>
            <a:custGeom>
              <a:avLst/>
              <a:gdLst>
                <a:gd name="T0" fmla="*/ 53 w 834"/>
                <a:gd name="T1" fmla="*/ 380 h 486"/>
                <a:gd name="T2" fmla="*/ 394 w 834"/>
                <a:gd name="T3" fmla="*/ 157 h 486"/>
                <a:gd name="T4" fmla="*/ 540 w 834"/>
                <a:gd name="T5" fmla="*/ 53 h 486"/>
                <a:gd name="T6" fmla="*/ 743 w 834"/>
                <a:gd name="T7" fmla="*/ 24 h 486"/>
                <a:gd name="T8" fmla="*/ 824 w 834"/>
                <a:gd name="T9" fmla="*/ 110 h 486"/>
                <a:gd name="T10" fmla="*/ 777 w 834"/>
                <a:gd name="T11" fmla="*/ 201 h 486"/>
                <a:gd name="T12" fmla="*/ 714 w 834"/>
                <a:gd name="T13" fmla="*/ 316 h 486"/>
                <a:gd name="T14" fmla="*/ 719 w 834"/>
                <a:gd name="T15" fmla="*/ 342 h 486"/>
                <a:gd name="T16" fmla="*/ 621 w 834"/>
                <a:gd name="T17" fmla="*/ 350 h 486"/>
                <a:gd name="T18" fmla="*/ 436 w 834"/>
                <a:gd name="T19" fmla="*/ 362 h 486"/>
                <a:gd name="T20" fmla="*/ 416 w 834"/>
                <a:gd name="T21" fmla="*/ 386 h 486"/>
                <a:gd name="T22" fmla="*/ 394 w 834"/>
                <a:gd name="T23" fmla="*/ 409 h 486"/>
                <a:gd name="T24" fmla="*/ 380 w 834"/>
                <a:gd name="T25" fmla="*/ 418 h 486"/>
                <a:gd name="T26" fmla="*/ 334 w 834"/>
                <a:gd name="T27" fmla="*/ 438 h 486"/>
                <a:gd name="T28" fmla="*/ 300 w 834"/>
                <a:gd name="T29" fmla="*/ 440 h 486"/>
                <a:gd name="T30" fmla="*/ 106 w 834"/>
                <a:gd name="T31" fmla="*/ 461 h 486"/>
                <a:gd name="T32" fmla="*/ 26 w 834"/>
                <a:gd name="T33" fmla="*/ 456 h 486"/>
                <a:gd name="T34" fmla="*/ 53 w 834"/>
                <a:gd name="T35" fmla="*/ 38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4" h="486">
                  <a:moveTo>
                    <a:pt x="53" y="380"/>
                  </a:moveTo>
                  <a:cubicBezTo>
                    <a:pt x="149" y="279"/>
                    <a:pt x="270" y="215"/>
                    <a:pt x="394" y="157"/>
                  </a:cubicBezTo>
                  <a:cubicBezTo>
                    <a:pt x="442" y="124"/>
                    <a:pt x="494" y="92"/>
                    <a:pt x="540" y="53"/>
                  </a:cubicBezTo>
                  <a:cubicBezTo>
                    <a:pt x="604" y="0"/>
                    <a:pt x="673" y="11"/>
                    <a:pt x="743" y="24"/>
                  </a:cubicBezTo>
                  <a:cubicBezTo>
                    <a:pt x="789" y="33"/>
                    <a:pt x="813" y="66"/>
                    <a:pt x="824" y="110"/>
                  </a:cubicBezTo>
                  <a:cubicBezTo>
                    <a:pt x="833" y="153"/>
                    <a:pt x="818" y="188"/>
                    <a:pt x="777" y="201"/>
                  </a:cubicBezTo>
                  <a:cubicBezTo>
                    <a:pt x="713" y="221"/>
                    <a:pt x="726" y="275"/>
                    <a:pt x="714" y="316"/>
                  </a:cubicBezTo>
                  <a:cubicBezTo>
                    <a:pt x="719" y="327"/>
                    <a:pt x="719" y="334"/>
                    <a:pt x="719" y="342"/>
                  </a:cubicBezTo>
                  <a:cubicBezTo>
                    <a:pt x="688" y="380"/>
                    <a:pt x="653" y="380"/>
                    <a:pt x="621" y="350"/>
                  </a:cubicBezTo>
                  <a:cubicBezTo>
                    <a:pt x="552" y="281"/>
                    <a:pt x="494" y="304"/>
                    <a:pt x="436" y="362"/>
                  </a:cubicBezTo>
                  <a:cubicBezTo>
                    <a:pt x="430" y="371"/>
                    <a:pt x="423" y="379"/>
                    <a:pt x="416" y="386"/>
                  </a:cubicBezTo>
                  <a:cubicBezTo>
                    <a:pt x="408" y="394"/>
                    <a:pt x="403" y="402"/>
                    <a:pt x="394" y="409"/>
                  </a:cubicBezTo>
                  <a:lnTo>
                    <a:pt x="380" y="418"/>
                  </a:lnTo>
                  <a:cubicBezTo>
                    <a:pt x="365" y="426"/>
                    <a:pt x="349" y="434"/>
                    <a:pt x="334" y="438"/>
                  </a:cubicBezTo>
                  <a:cubicBezTo>
                    <a:pt x="323" y="440"/>
                    <a:pt x="313" y="441"/>
                    <a:pt x="300" y="440"/>
                  </a:cubicBezTo>
                  <a:cubicBezTo>
                    <a:pt x="230" y="392"/>
                    <a:pt x="168" y="420"/>
                    <a:pt x="106" y="461"/>
                  </a:cubicBezTo>
                  <a:cubicBezTo>
                    <a:pt x="79" y="479"/>
                    <a:pt x="48" y="485"/>
                    <a:pt x="26" y="456"/>
                  </a:cubicBezTo>
                  <a:cubicBezTo>
                    <a:pt x="0" y="421"/>
                    <a:pt x="38" y="405"/>
                    <a:pt x="53" y="380"/>
                  </a:cubicBezTo>
                </a:path>
              </a:pathLst>
            </a:custGeom>
            <a:solidFill>
              <a:srgbClr val="23232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56" name="Forme libre 2855"/>
            <p:cNvSpPr>
              <a:spLocks noChangeArrowheads="1"/>
            </p:cNvSpPr>
            <p:nvPr userDrawn="1"/>
          </p:nvSpPr>
          <p:spPr bwMode="auto">
            <a:xfrm>
              <a:off x="4779963" y="5246688"/>
              <a:ext cx="158750" cy="74612"/>
            </a:xfrm>
            <a:custGeom>
              <a:avLst/>
              <a:gdLst>
                <a:gd name="T0" fmla="*/ 307 w 439"/>
                <a:gd name="T1" fmla="*/ 0 h 207"/>
                <a:gd name="T2" fmla="*/ 403 w 439"/>
                <a:gd name="T3" fmla="*/ 24 h 207"/>
                <a:gd name="T4" fmla="*/ 421 w 439"/>
                <a:gd name="T5" fmla="*/ 69 h 207"/>
                <a:gd name="T6" fmla="*/ 298 w 439"/>
                <a:gd name="T7" fmla="*/ 69 h 207"/>
                <a:gd name="T8" fmla="*/ 47 w 439"/>
                <a:gd name="T9" fmla="*/ 182 h 207"/>
                <a:gd name="T10" fmla="*/ 11 w 439"/>
                <a:gd name="T11" fmla="*/ 206 h 207"/>
                <a:gd name="T12" fmla="*/ 84 w 439"/>
                <a:gd name="T13" fmla="*/ 67 h 207"/>
                <a:gd name="T14" fmla="*/ 195 w 439"/>
                <a:gd name="T15" fmla="*/ 46 h 207"/>
                <a:gd name="T16" fmla="*/ 307 w 439"/>
                <a:gd name="T1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9" h="207">
                  <a:moveTo>
                    <a:pt x="307" y="0"/>
                  </a:moveTo>
                  <a:cubicBezTo>
                    <a:pt x="336" y="20"/>
                    <a:pt x="370" y="21"/>
                    <a:pt x="403" y="24"/>
                  </a:cubicBezTo>
                  <a:cubicBezTo>
                    <a:pt x="438" y="27"/>
                    <a:pt x="438" y="44"/>
                    <a:pt x="421" y="69"/>
                  </a:cubicBezTo>
                  <a:cubicBezTo>
                    <a:pt x="380" y="69"/>
                    <a:pt x="339" y="70"/>
                    <a:pt x="298" y="69"/>
                  </a:cubicBezTo>
                  <a:cubicBezTo>
                    <a:pt x="195" y="66"/>
                    <a:pt x="102" y="81"/>
                    <a:pt x="47" y="182"/>
                  </a:cubicBezTo>
                  <a:cubicBezTo>
                    <a:pt x="41" y="192"/>
                    <a:pt x="23" y="199"/>
                    <a:pt x="11" y="206"/>
                  </a:cubicBezTo>
                  <a:cubicBezTo>
                    <a:pt x="0" y="113"/>
                    <a:pt x="8" y="99"/>
                    <a:pt x="84" y="67"/>
                  </a:cubicBezTo>
                  <a:cubicBezTo>
                    <a:pt x="119" y="52"/>
                    <a:pt x="157" y="46"/>
                    <a:pt x="195" y="46"/>
                  </a:cubicBezTo>
                  <a:cubicBezTo>
                    <a:pt x="238" y="46"/>
                    <a:pt x="275" y="31"/>
                    <a:pt x="307" y="0"/>
                  </a:cubicBezTo>
                </a:path>
              </a:pathLst>
            </a:custGeom>
            <a:solidFill>
              <a:srgbClr val="3B3B3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57" name="Forme libre 2856"/>
            <p:cNvSpPr>
              <a:spLocks noChangeArrowheads="1"/>
            </p:cNvSpPr>
            <p:nvPr userDrawn="1"/>
          </p:nvSpPr>
          <p:spPr bwMode="auto">
            <a:xfrm>
              <a:off x="4491038" y="5530850"/>
              <a:ext cx="158750" cy="123825"/>
            </a:xfrm>
            <a:custGeom>
              <a:avLst/>
              <a:gdLst>
                <a:gd name="T0" fmla="*/ 125 w 442"/>
                <a:gd name="T1" fmla="*/ 330 h 346"/>
                <a:gd name="T2" fmla="*/ 101 w 442"/>
                <a:gd name="T3" fmla="*/ 309 h 346"/>
                <a:gd name="T4" fmla="*/ 76 w 442"/>
                <a:gd name="T5" fmla="*/ 166 h 346"/>
                <a:gd name="T6" fmla="*/ 102 w 442"/>
                <a:gd name="T7" fmla="*/ 153 h 346"/>
                <a:gd name="T8" fmla="*/ 130 w 442"/>
                <a:gd name="T9" fmla="*/ 142 h 346"/>
                <a:gd name="T10" fmla="*/ 145 w 442"/>
                <a:gd name="T11" fmla="*/ 141 h 346"/>
                <a:gd name="T12" fmla="*/ 188 w 442"/>
                <a:gd name="T13" fmla="*/ 142 h 346"/>
                <a:gd name="T14" fmla="*/ 301 w 442"/>
                <a:gd name="T15" fmla="*/ 52 h 346"/>
                <a:gd name="T16" fmla="*/ 441 w 442"/>
                <a:gd name="T17" fmla="*/ 101 h 346"/>
                <a:gd name="T18" fmla="*/ 427 w 442"/>
                <a:gd name="T19" fmla="*/ 105 h 346"/>
                <a:gd name="T20" fmla="*/ 397 w 442"/>
                <a:gd name="T21" fmla="*/ 176 h 346"/>
                <a:gd name="T22" fmla="*/ 246 w 442"/>
                <a:gd name="T23" fmla="*/ 330 h 346"/>
                <a:gd name="T24" fmla="*/ 168 w 442"/>
                <a:gd name="T25" fmla="*/ 334 h 346"/>
                <a:gd name="T26" fmla="*/ 125 w 442"/>
                <a:gd name="T27" fmla="*/ 33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2" h="346">
                  <a:moveTo>
                    <a:pt x="125" y="330"/>
                  </a:moveTo>
                  <a:cubicBezTo>
                    <a:pt x="117" y="322"/>
                    <a:pt x="108" y="316"/>
                    <a:pt x="101" y="309"/>
                  </a:cubicBezTo>
                  <a:cubicBezTo>
                    <a:pt x="82" y="263"/>
                    <a:pt x="0" y="229"/>
                    <a:pt x="76" y="166"/>
                  </a:cubicBezTo>
                  <a:cubicBezTo>
                    <a:pt x="85" y="162"/>
                    <a:pt x="93" y="157"/>
                    <a:pt x="102" y="153"/>
                  </a:cubicBezTo>
                  <a:cubicBezTo>
                    <a:pt x="110" y="147"/>
                    <a:pt x="120" y="144"/>
                    <a:pt x="130" y="142"/>
                  </a:cubicBezTo>
                  <a:cubicBezTo>
                    <a:pt x="134" y="142"/>
                    <a:pt x="139" y="141"/>
                    <a:pt x="145" y="141"/>
                  </a:cubicBezTo>
                  <a:cubicBezTo>
                    <a:pt x="159" y="141"/>
                    <a:pt x="174" y="144"/>
                    <a:pt x="188" y="142"/>
                  </a:cubicBezTo>
                  <a:cubicBezTo>
                    <a:pt x="249" y="141"/>
                    <a:pt x="261" y="79"/>
                    <a:pt x="301" y="52"/>
                  </a:cubicBezTo>
                  <a:cubicBezTo>
                    <a:pt x="368" y="9"/>
                    <a:pt x="423" y="0"/>
                    <a:pt x="441" y="101"/>
                  </a:cubicBezTo>
                  <a:cubicBezTo>
                    <a:pt x="436" y="102"/>
                    <a:pt x="432" y="104"/>
                    <a:pt x="427" y="105"/>
                  </a:cubicBezTo>
                  <a:cubicBezTo>
                    <a:pt x="406" y="124"/>
                    <a:pt x="401" y="148"/>
                    <a:pt x="397" y="176"/>
                  </a:cubicBezTo>
                  <a:cubicBezTo>
                    <a:pt x="378" y="293"/>
                    <a:pt x="362" y="312"/>
                    <a:pt x="246" y="330"/>
                  </a:cubicBezTo>
                  <a:cubicBezTo>
                    <a:pt x="220" y="334"/>
                    <a:pt x="194" y="333"/>
                    <a:pt x="168" y="334"/>
                  </a:cubicBezTo>
                  <a:cubicBezTo>
                    <a:pt x="154" y="345"/>
                    <a:pt x="140" y="344"/>
                    <a:pt x="125" y="330"/>
                  </a:cubicBezTo>
                </a:path>
              </a:pathLst>
            </a:custGeom>
            <a:solidFill>
              <a:srgbClr val="D8D8D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58" name="Forme libre 2857"/>
            <p:cNvSpPr>
              <a:spLocks noChangeArrowheads="1"/>
            </p:cNvSpPr>
            <p:nvPr userDrawn="1"/>
          </p:nvSpPr>
          <p:spPr bwMode="auto">
            <a:xfrm>
              <a:off x="4537075" y="5649913"/>
              <a:ext cx="46038" cy="158750"/>
            </a:xfrm>
            <a:custGeom>
              <a:avLst/>
              <a:gdLst>
                <a:gd name="T0" fmla="*/ 0 w 128"/>
                <a:gd name="T1" fmla="*/ 0 h 442"/>
                <a:gd name="T2" fmla="*/ 44 w 128"/>
                <a:gd name="T3" fmla="*/ 3 h 442"/>
                <a:gd name="T4" fmla="*/ 127 w 128"/>
                <a:gd name="T5" fmla="*/ 38 h 442"/>
                <a:gd name="T6" fmla="*/ 64 w 128"/>
                <a:gd name="T7" fmla="*/ 441 h 442"/>
                <a:gd name="T8" fmla="*/ 38 w 128"/>
                <a:gd name="T9" fmla="*/ 252 h 442"/>
                <a:gd name="T10" fmla="*/ 0 w 128"/>
                <a:gd name="T11" fmla="*/ 0 h 442"/>
              </a:gdLst>
              <a:ahLst/>
              <a:cxnLst>
                <a:cxn ang="0">
                  <a:pos x="T0" y="T1"/>
                </a:cxn>
                <a:cxn ang="0">
                  <a:pos x="T2" y="T3"/>
                </a:cxn>
                <a:cxn ang="0">
                  <a:pos x="T4" y="T5"/>
                </a:cxn>
                <a:cxn ang="0">
                  <a:pos x="T6" y="T7"/>
                </a:cxn>
                <a:cxn ang="0">
                  <a:pos x="T8" y="T9"/>
                </a:cxn>
                <a:cxn ang="0">
                  <a:pos x="T10" y="T11"/>
                </a:cxn>
              </a:cxnLst>
              <a:rect l="0" t="0" r="r" b="b"/>
              <a:pathLst>
                <a:path w="128" h="442">
                  <a:moveTo>
                    <a:pt x="0" y="0"/>
                  </a:moveTo>
                  <a:cubicBezTo>
                    <a:pt x="15" y="1"/>
                    <a:pt x="29" y="1"/>
                    <a:pt x="44" y="3"/>
                  </a:cubicBezTo>
                  <a:cubicBezTo>
                    <a:pt x="72" y="15"/>
                    <a:pt x="99" y="26"/>
                    <a:pt x="127" y="38"/>
                  </a:cubicBezTo>
                  <a:cubicBezTo>
                    <a:pt x="61" y="166"/>
                    <a:pt x="111" y="310"/>
                    <a:pt x="64" y="441"/>
                  </a:cubicBezTo>
                  <a:cubicBezTo>
                    <a:pt x="5" y="385"/>
                    <a:pt x="9" y="316"/>
                    <a:pt x="38" y="252"/>
                  </a:cubicBezTo>
                  <a:cubicBezTo>
                    <a:pt x="82" y="156"/>
                    <a:pt x="73" y="75"/>
                    <a:pt x="0" y="0"/>
                  </a:cubicBezTo>
                </a:path>
              </a:pathLst>
            </a:custGeom>
            <a:solidFill>
              <a:srgbClr val="8B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59" name="Forme libre 2858"/>
            <p:cNvSpPr>
              <a:spLocks noChangeArrowheads="1"/>
            </p:cNvSpPr>
            <p:nvPr userDrawn="1"/>
          </p:nvSpPr>
          <p:spPr bwMode="auto">
            <a:xfrm>
              <a:off x="4637088" y="5591175"/>
              <a:ext cx="38100" cy="41275"/>
            </a:xfrm>
            <a:custGeom>
              <a:avLst/>
              <a:gdLst>
                <a:gd name="T0" fmla="*/ 16 w 108"/>
                <a:gd name="T1" fmla="*/ 0 h 115"/>
                <a:gd name="T2" fmla="*/ 107 w 108"/>
                <a:gd name="T3" fmla="*/ 67 h 115"/>
                <a:gd name="T4" fmla="*/ 31 w 108"/>
                <a:gd name="T5" fmla="*/ 93 h 115"/>
                <a:gd name="T6" fmla="*/ 16 w 108"/>
                <a:gd name="T7" fmla="*/ 0 h 115"/>
              </a:gdLst>
              <a:ahLst/>
              <a:cxnLst>
                <a:cxn ang="0">
                  <a:pos x="T0" y="T1"/>
                </a:cxn>
                <a:cxn ang="0">
                  <a:pos x="T2" y="T3"/>
                </a:cxn>
                <a:cxn ang="0">
                  <a:pos x="T4" y="T5"/>
                </a:cxn>
                <a:cxn ang="0">
                  <a:pos x="T6" y="T7"/>
                </a:cxn>
              </a:cxnLst>
              <a:rect l="0" t="0" r="r" b="b"/>
              <a:pathLst>
                <a:path w="108" h="115">
                  <a:moveTo>
                    <a:pt x="16" y="0"/>
                  </a:moveTo>
                  <a:cubicBezTo>
                    <a:pt x="46" y="22"/>
                    <a:pt x="77" y="44"/>
                    <a:pt x="107" y="67"/>
                  </a:cubicBezTo>
                  <a:cubicBezTo>
                    <a:pt x="83" y="82"/>
                    <a:pt x="58" y="114"/>
                    <a:pt x="31" y="93"/>
                  </a:cubicBezTo>
                  <a:cubicBezTo>
                    <a:pt x="0" y="71"/>
                    <a:pt x="13" y="33"/>
                    <a:pt x="16" y="0"/>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60" name="Forme libre 2859"/>
            <p:cNvSpPr>
              <a:spLocks noChangeArrowheads="1"/>
            </p:cNvSpPr>
            <p:nvPr userDrawn="1"/>
          </p:nvSpPr>
          <p:spPr bwMode="auto">
            <a:xfrm>
              <a:off x="4562475" y="5407025"/>
              <a:ext cx="179388" cy="161925"/>
            </a:xfrm>
            <a:custGeom>
              <a:avLst/>
              <a:gdLst>
                <a:gd name="T0" fmla="*/ 246 w 500"/>
                <a:gd name="T1" fmla="*/ 444 h 450"/>
                <a:gd name="T2" fmla="*/ 133 w 500"/>
                <a:gd name="T3" fmla="*/ 446 h 450"/>
                <a:gd name="T4" fmla="*/ 0 w 500"/>
                <a:gd name="T5" fmla="*/ 282 h 450"/>
                <a:gd name="T6" fmla="*/ 65 w 500"/>
                <a:gd name="T7" fmla="*/ 127 h 450"/>
                <a:gd name="T8" fmla="*/ 65 w 500"/>
                <a:gd name="T9" fmla="*/ 127 h 450"/>
                <a:gd name="T10" fmla="*/ 88 w 500"/>
                <a:gd name="T11" fmla="*/ 81 h 450"/>
                <a:gd name="T12" fmla="*/ 88 w 500"/>
                <a:gd name="T13" fmla="*/ 81 h 450"/>
                <a:gd name="T14" fmla="*/ 111 w 500"/>
                <a:gd name="T15" fmla="*/ 58 h 450"/>
                <a:gd name="T16" fmla="*/ 111 w 500"/>
                <a:gd name="T17" fmla="*/ 58 h 450"/>
                <a:gd name="T18" fmla="*/ 180 w 500"/>
                <a:gd name="T19" fmla="*/ 23 h 450"/>
                <a:gd name="T20" fmla="*/ 397 w 500"/>
                <a:gd name="T21" fmla="*/ 98 h 450"/>
                <a:gd name="T22" fmla="*/ 453 w 500"/>
                <a:gd name="T23" fmla="*/ 174 h 450"/>
                <a:gd name="T24" fmla="*/ 499 w 500"/>
                <a:gd name="T25" fmla="*/ 284 h 450"/>
                <a:gd name="T26" fmla="*/ 476 w 500"/>
                <a:gd name="T27" fmla="*/ 310 h 450"/>
                <a:gd name="T28" fmla="*/ 476 w 500"/>
                <a:gd name="T29" fmla="*/ 310 h 450"/>
                <a:gd name="T30" fmla="*/ 432 w 500"/>
                <a:gd name="T31" fmla="*/ 334 h 450"/>
                <a:gd name="T32" fmla="*/ 432 w 500"/>
                <a:gd name="T33" fmla="*/ 334 h 450"/>
                <a:gd name="T34" fmla="*/ 407 w 500"/>
                <a:gd name="T35" fmla="*/ 356 h 450"/>
                <a:gd name="T36" fmla="*/ 407 w 500"/>
                <a:gd name="T37" fmla="*/ 356 h 450"/>
                <a:gd name="T38" fmla="*/ 363 w 500"/>
                <a:gd name="T39" fmla="*/ 380 h 450"/>
                <a:gd name="T40" fmla="*/ 363 w 500"/>
                <a:gd name="T41" fmla="*/ 380 h 450"/>
                <a:gd name="T42" fmla="*/ 339 w 500"/>
                <a:gd name="T43" fmla="*/ 400 h 450"/>
                <a:gd name="T44" fmla="*/ 339 w 500"/>
                <a:gd name="T45" fmla="*/ 400 h 450"/>
                <a:gd name="T46" fmla="*/ 294 w 500"/>
                <a:gd name="T47" fmla="*/ 424 h 450"/>
                <a:gd name="T48" fmla="*/ 246 w 500"/>
                <a:gd name="T49" fmla="*/ 444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0" h="450">
                  <a:moveTo>
                    <a:pt x="246" y="444"/>
                  </a:moveTo>
                  <a:cubicBezTo>
                    <a:pt x="207" y="411"/>
                    <a:pt x="169" y="383"/>
                    <a:pt x="133" y="446"/>
                  </a:cubicBezTo>
                  <a:cubicBezTo>
                    <a:pt x="17" y="449"/>
                    <a:pt x="30" y="348"/>
                    <a:pt x="0" y="282"/>
                  </a:cubicBezTo>
                  <a:cubicBezTo>
                    <a:pt x="26" y="232"/>
                    <a:pt x="3" y="160"/>
                    <a:pt x="65" y="127"/>
                  </a:cubicBezTo>
                  <a:lnTo>
                    <a:pt x="65" y="127"/>
                  </a:lnTo>
                  <a:cubicBezTo>
                    <a:pt x="78" y="114"/>
                    <a:pt x="75" y="92"/>
                    <a:pt x="88" y="81"/>
                  </a:cubicBezTo>
                  <a:lnTo>
                    <a:pt x="88" y="81"/>
                  </a:lnTo>
                  <a:cubicBezTo>
                    <a:pt x="96" y="72"/>
                    <a:pt x="104" y="64"/>
                    <a:pt x="111" y="58"/>
                  </a:cubicBezTo>
                  <a:lnTo>
                    <a:pt x="111" y="58"/>
                  </a:lnTo>
                  <a:cubicBezTo>
                    <a:pt x="133" y="43"/>
                    <a:pt x="154" y="26"/>
                    <a:pt x="180" y="23"/>
                  </a:cubicBezTo>
                  <a:cubicBezTo>
                    <a:pt x="268" y="0"/>
                    <a:pt x="320" y="82"/>
                    <a:pt x="397" y="98"/>
                  </a:cubicBezTo>
                  <a:cubicBezTo>
                    <a:pt x="432" y="110"/>
                    <a:pt x="433" y="150"/>
                    <a:pt x="453" y="174"/>
                  </a:cubicBezTo>
                  <a:cubicBezTo>
                    <a:pt x="469" y="211"/>
                    <a:pt x="484" y="247"/>
                    <a:pt x="499" y="284"/>
                  </a:cubicBezTo>
                  <a:cubicBezTo>
                    <a:pt x="493" y="293"/>
                    <a:pt x="485" y="302"/>
                    <a:pt x="476" y="310"/>
                  </a:cubicBezTo>
                  <a:lnTo>
                    <a:pt x="476" y="310"/>
                  </a:lnTo>
                  <a:cubicBezTo>
                    <a:pt x="465" y="325"/>
                    <a:pt x="443" y="319"/>
                    <a:pt x="432" y="334"/>
                  </a:cubicBezTo>
                  <a:lnTo>
                    <a:pt x="432" y="334"/>
                  </a:lnTo>
                  <a:cubicBezTo>
                    <a:pt x="424" y="340"/>
                    <a:pt x="417" y="350"/>
                    <a:pt x="407" y="356"/>
                  </a:cubicBezTo>
                  <a:lnTo>
                    <a:pt x="407" y="356"/>
                  </a:lnTo>
                  <a:cubicBezTo>
                    <a:pt x="397" y="371"/>
                    <a:pt x="374" y="365"/>
                    <a:pt x="363" y="380"/>
                  </a:cubicBezTo>
                  <a:lnTo>
                    <a:pt x="363" y="380"/>
                  </a:lnTo>
                  <a:cubicBezTo>
                    <a:pt x="356" y="388"/>
                    <a:pt x="349" y="397"/>
                    <a:pt x="339" y="400"/>
                  </a:cubicBezTo>
                  <a:lnTo>
                    <a:pt x="339" y="400"/>
                  </a:lnTo>
                  <a:cubicBezTo>
                    <a:pt x="328" y="415"/>
                    <a:pt x="305" y="409"/>
                    <a:pt x="294" y="424"/>
                  </a:cubicBezTo>
                  <a:cubicBezTo>
                    <a:pt x="279" y="431"/>
                    <a:pt x="262" y="438"/>
                    <a:pt x="246" y="444"/>
                  </a:cubicBezTo>
                </a:path>
              </a:pathLst>
            </a:custGeom>
            <a:solidFill>
              <a:srgbClr val="65656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61" name="Forme libre 2860"/>
            <p:cNvSpPr>
              <a:spLocks noChangeArrowheads="1"/>
            </p:cNvSpPr>
            <p:nvPr userDrawn="1"/>
          </p:nvSpPr>
          <p:spPr bwMode="auto">
            <a:xfrm>
              <a:off x="4668838" y="5549900"/>
              <a:ext cx="15875" cy="9525"/>
            </a:xfrm>
            <a:custGeom>
              <a:avLst/>
              <a:gdLst>
                <a:gd name="T0" fmla="*/ 0 w 46"/>
                <a:gd name="T1" fmla="*/ 24 h 25"/>
                <a:gd name="T2" fmla="*/ 29 w 46"/>
                <a:gd name="T3" fmla="*/ 8 h 25"/>
                <a:gd name="T4" fmla="*/ 0 w 46"/>
                <a:gd name="T5" fmla="*/ 24 h 25"/>
                <a:gd name="T6" fmla="*/ 45 w 46"/>
                <a:gd name="T7" fmla="*/ 0 h 25"/>
                <a:gd name="T8" fmla="*/ 29 w 46"/>
                <a:gd name="T9" fmla="*/ 8 h 25"/>
                <a:gd name="T10" fmla="*/ 45 w 46"/>
                <a:gd name="T11" fmla="*/ 0 h 25"/>
              </a:gdLst>
              <a:ahLst/>
              <a:cxnLst>
                <a:cxn ang="0">
                  <a:pos x="T0" y="T1"/>
                </a:cxn>
                <a:cxn ang="0">
                  <a:pos x="T2" y="T3"/>
                </a:cxn>
                <a:cxn ang="0">
                  <a:pos x="T4" y="T5"/>
                </a:cxn>
                <a:cxn ang="0">
                  <a:pos x="T6" y="T7"/>
                </a:cxn>
                <a:cxn ang="0">
                  <a:pos x="T8" y="T9"/>
                </a:cxn>
                <a:cxn ang="0">
                  <a:pos x="T10" y="T11"/>
                </a:cxn>
              </a:cxnLst>
              <a:rect l="0" t="0" r="r" b="b"/>
              <a:pathLst>
                <a:path w="46" h="25">
                  <a:moveTo>
                    <a:pt x="0" y="24"/>
                  </a:moveTo>
                  <a:cubicBezTo>
                    <a:pt x="10" y="19"/>
                    <a:pt x="20" y="14"/>
                    <a:pt x="29" y="8"/>
                  </a:cubicBezTo>
                  <a:cubicBezTo>
                    <a:pt x="20" y="13"/>
                    <a:pt x="10" y="19"/>
                    <a:pt x="0" y="24"/>
                  </a:cubicBezTo>
                  <a:close/>
                  <a:moveTo>
                    <a:pt x="45" y="0"/>
                  </a:moveTo>
                  <a:cubicBezTo>
                    <a:pt x="40" y="3"/>
                    <a:pt x="35" y="6"/>
                    <a:pt x="29" y="8"/>
                  </a:cubicBezTo>
                  <a:cubicBezTo>
                    <a:pt x="34" y="6"/>
                    <a:pt x="39" y="3"/>
                    <a:pt x="45" y="0"/>
                  </a:cubicBezTo>
                  <a:close/>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62" name="Forme libre 2861"/>
            <p:cNvSpPr>
              <a:spLocks noChangeArrowheads="1"/>
            </p:cNvSpPr>
            <p:nvPr userDrawn="1"/>
          </p:nvSpPr>
          <p:spPr bwMode="auto">
            <a:xfrm>
              <a:off x="4684713" y="5543550"/>
              <a:ext cx="9525" cy="7938"/>
            </a:xfrm>
            <a:custGeom>
              <a:avLst/>
              <a:gdLst>
                <a:gd name="T0" fmla="*/ 0 w 25"/>
                <a:gd name="T1" fmla="*/ 20 h 24"/>
                <a:gd name="T2" fmla="*/ 24 w 25"/>
                <a:gd name="T3" fmla="*/ 0 h 24"/>
                <a:gd name="T4" fmla="*/ 24 w 25"/>
                <a:gd name="T5" fmla="*/ 23 h 24"/>
                <a:gd name="T6" fmla="*/ 0 w 25"/>
                <a:gd name="T7" fmla="*/ 20 h 24"/>
              </a:gdLst>
              <a:ahLst/>
              <a:cxnLst>
                <a:cxn ang="0">
                  <a:pos x="T0" y="T1"/>
                </a:cxn>
                <a:cxn ang="0">
                  <a:pos x="T2" y="T3"/>
                </a:cxn>
                <a:cxn ang="0">
                  <a:pos x="T4" y="T5"/>
                </a:cxn>
                <a:cxn ang="0">
                  <a:pos x="T6" y="T7"/>
                </a:cxn>
              </a:cxnLst>
              <a:rect l="0" t="0" r="r" b="b"/>
              <a:pathLst>
                <a:path w="25" h="24">
                  <a:moveTo>
                    <a:pt x="0" y="20"/>
                  </a:moveTo>
                  <a:cubicBezTo>
                    <a:pt x="7" y="14"/>
                    <a:pt x="17" y="6"/>
                    <a:pt x="24" y="0"/>
                  </a:cubicBezTo>
                  <a:cubicBezTo>
                    <a:pt x="24" y="8"/>
                    <a:pt x="24" y="15"/>
                    <a:pt x="24" y="23"/>
                  </a:cubicBezTo>
                  <a:cubicBezTo>
                    <a:pt x="17" y="20"/>
                    <a:pt x="7" y="20"/>
                    <a:pt x="0" y="20"/>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63" name="Forme libre 2862"/>
            <p:cNvSpPr>
              <a:spLocks noChangeArrowheads="1"/>
            </p:cNvSpPr>
            <p:nvPr userDrawn="1"/>
          </p:nvSpPr>
          <p:spPr bwMode="auto">
            <a:xfrm>
              <a:off x="4052888" y="6032500"/>
              <a:ext cx="130175" cy="242888"/>
            </a:xfrm>
            <a:custGeom>
              <a:avLst/>
              <a:gdLst>
                <a:gd name="T0" fmla="*/ 266 w 362"/>
                <a:gd name="T1" fmla="*/ 146 h 674"/>
                <a:gd name="T2" fmla="*/ 322 w 362"/>
                <a:gd name="T3" fmla="*/ 530 h 674"/>
                <a:gd name="T4" fmla="*/ 333 w 362"/>
                <a:gd name="T5" fmla="*/ 608 h 674"/>
                <a:gd name="T6" fmla="*/ 333 w 362"/>
                <a:gd name="T7" fmla="*/ 630 h 674"/>
                <a:gd name="T8" fmla="*/ 125 w 362"/>
                <a:gd name="T9" fmla="*/ 630 h 674"/>
                <a:gd name="T10" fmla="*/ 125 w 362"/>
                <a:gd name="T11" fmla="*/ 566 h 674"/>
                <a:gd name="T12" fmla="*/ 81 w 362"/>
                <a:gd name="T13" fmla="*/ 169 h 674"/>
                <a:gd name="T14" fmla="*/ 8 w 362"/>
                <a:gd name="T15" fmla="*/ 24 h 674"/>
                <a:gd name="T16" fmla="*/ 51 w 362"/>
                <a:gd name="T17" fmla="*/ 3 h 674"/>
                <a:gd name="T18" fmla="*/ 186 w 362"/>
                <a:gd name="T19" fmla="*/ 55 h 674"/>
                <a:gd name="T20" fmla="*/ 234 w 362"/>
                <a:gd name="T21" fmla="*/ 65 h 674"/>
                <a:gd name="T22" fmla="*/ 257 w 362"/>
                <a:gd name="T23" fmla="*/ 87 h 674"/>
                <a:gd name="T24" fmla="*/ 267 w 362"/>
                <a:gd name="T25" fmla="*/ 131 h 674"/>
                <a:gd name="T26" fmla="*/ 266 w 362"/>
                <a:gd name="T27" fmla="*/ 1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674">
                  <a:moveTo>
                    <a:pt x="266" y="146"/>
                  </a:moveTo>
                  <a:cubicBezTo>
                    <a:pt x="361" y="262"/>
                    <a:pt x="344" y="395"/>
                    <a:pt x="322" y="530"/>
                  </a:cubicBezTo>
                  <a:cubicBezTo>
                    <a:pt x="318" y="557"/>
                    <a:pt x="292" y="586"/>
                    <a:pt x="333" y="608"/>
                  </a:cubicBezTo>
                  <a:cubicBezTo>
                    <a:pt x="333" y="615"/>
                    <a:pt x="333" y="623"/>
                    <a:pt x="333" y="630"/>
                  </a:cubicBezTo>
                  <a:cubicBezTo>
                    <a:pt x="264" y="635"/>
                    <a:pt x="194" y="673"/>
                    <a:pt x="125" y="630"/>
                  </a:cubicBezTo>
                  <a:cubicBezTo>
                    <a:pt x="112" y="609"/>
                    <a:pt x="112" y="588"/>
                    <a:pt x="125" y="566"/>
                  </a:cubicBezTo>
                  <a:cubicBezTo>
                    <a:pt x="223" y="421"/>
                    <a:pt x="174" y="293"/>
                    <a:pt x="81" y="169"/>
                  </a:cubicBezTo>
                  <a:cubicBezTo>
                    <a:pt x="48" y="125"/>
                    <a:pt x="0" y="88"/>
                    <a:pt x="8" y="24"/>
                  </a:cubicBezTo>
                  <a:cubicBezTo>
                    <a:pt x="18" y="10"/>
                    <a:pt x="34" y="4"/>
                    <a:pt x="51" y="3"/>
                  </a:cubicBezTo>
                  <a:cubicBezTo>
                    <a:pt x="104" y="0"/>
                    <a:pt x="138" y="44"/>
                    <a:pt x="186" y="55"/>
                  </a:cubicBezTo>
                  <a:cubicBezTo>
                    <a:pt x="203" y="56"/>
                    <a:pt x="219" y="58"/>
                    <a:pt x="234" y="65"/>
                  </a:cubicBezTo>
                  <a:cubicBezTo>
                    <a:pt x="243" y="72"/>
                    <a:pt x="251" y="78"/>
                    <a:pt x="257" y="87"/>
                  </a:cubicBezTo>
                  <a:cubicBezTo>
                    <a:pt x="266" y="101"/>
                    <a:pt x="269" y="116"/>
                    <a:pt x="267" y="131"/>
                  </a:cubicBezTo>
                  <a:cubicBezTo>
                    <a:pt x="266" y="137"/>
                    <a:pt x="266" y="142"/>
                    <a:pt x="266" y="146"/>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64" name="Forme libre 2863"/>
            <p:cNvSpPr>
              <a:spLocks noChangeArrowheads="1"/>
            </p:cNvSpPr>
            <p:nvPr userDrawn="1"/>
          </p:nvSpPr>
          <p:spPr bwMode="auto">
            <a:xfrm>
              <a:off x="4186238" y="6078538"/>
              <a:ext cx="69850" cy="149225"/>
            </a:xfrm>
            <a:custGeom>
              <a:avLst/>
              <a:gdLst>
                <a:gd name="T0" fmla="*/ 55 w 192"/>
                <a:gd name="T1" fmla="*/ 412 h 413"/>
                <a:gd name="T2" fmla="*/ 79 w 192"/>
                <a:gd name="T3" fmla="*/ 259 h 413"/>
                <a:gd name="T4" fmla="*/ 67 w 192"/>
                <a:gd name="T5" fmla="*/ 197 h 413"/>
                <a:gd name="T6" fmla="*/ 145 w 192"/>
                <a:gd name="T7" fmla="*/ 0 h 413"/>
                <a:gd name="T8" fmla="*/ 145 w 192"/>
                <a:gd name="T9" fmla="*/ 0 h 413"/>
                <a:gd name="T10" fmla="*/ 191 w 192"/>
                <a:gd name="T11" fmla="*/ 45 h 413"/>
                <a:gd name="T12" fmla="*/ 142 w 192"/>
                <a:gd name="T13" fmla="*/ 291 h 413"/>
                <a:gd name="T14" fmla="*/ 55 w 192"/>
                <a:gd name="T15" fmla="*/ 412 h 4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413">
                  <a:moveTo>
                    <a:pt x="55" y="412"/>
                  </a:moveTo>
                  <a:cubicBezTo>
                    <a:pt x="70" y="361"/>
                    <a:pt x="53" y="308"/>
                    <a:pt x="79" y="259"/>
                  </a:cubicBezTo>
                  <a:cubicBezTo>
                    <a:pt x="91" y="238"/>
                    <a:pt x="78" y="216"/>
                    <a:pt x="67" y="197"/>
                  </a:cubicBezTo>
                  <a:cubicBezTo>
                    <a:pt x="0" y="62"/>
                    <a:pt x="6" y="50"/>
                    <a:pt x="145" y="0"/>
                  </a:cubicBezTo>
                  <a:lnTo>
                    <a:pt x="145" y="0"/>
                  </a:lnTo>
                  <a:cubicBezTo>
                    <a:pt x="152" y="22"/>
                    <a:pt x="168" y="39"/>
                    <a:pt x="191" y="45"/>
                  </a:cubicBezTo>
                  <a:cubicBezTo>
                    <a:pt x="157" y="123"/>
                    <a:pt x="166" y="210"/>
                    <a:pt x="142" y="291"/>
                  </a:cubicBezTo>
                  <a:cubicBezTo>
                    <a:pt x="128" y="340"/>
                    <a:pt x="119" y="397"/>
                    <a:pt x="55" y="412"/>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65" name="Forme libre 2864"/>
            <p:cNvSpPr>
              <a:spLocks noChangeArrowheads="1"/>
            </p:cNvSpPr>
            <p:nvPr userDrawn="1"/>
          </p:nvSpPr>
          <p:spPr bwMode="auto">
            <a:xfrm>
              <a:off x="4603750" y="5389563"/>
              <a:ext cx="157163" cy="79375"/>
            </a:xfrm>
            <a:custGeom>
              <a:avLst/>
              <a:gdLst>
                <a:gd name="T0" fmla="*/ 340 w 436"/>
                <a:gd name="T1" fmla="*/ 220 h 221"/>
                <a:gd name="T2" fmla="*/ 270 w 436"/>
                <a:gd name="T3" fmla="*/ 174 h 221"/>
                <a:gd name="T4" fmla="*/ 256 w 436"/>
                <a:gd name="T5" fmla="*/ 171 h 221"/>
                <a:gd name="T6" fmla="*/ 223 w 436"/>
                <a:gd name="T7" fmla="*/ 144 h 221"/>
                <a:gd name="T8" fmla="*/ 68 w 436"/>
                <a:gd name="T9" fmla="*/ 81 h 221"/>
                <a:gd name="T10" fmla="*/ 0 w 436"/>
                <a:gd name="T11" fmla="*/ 104 h 221"/>
                <a:gd name="T12" fmla="*/ 119 w 436"/>
                <a:gd name="T13" fmla="*/ 23 h 221"/>
                <a:gd name="T14" fmla="*/ 218 w 436"/>
                <a:gd name="T15" fmla="*/ 35 h 221"/>
                <a:gd name="T16" fmla="*/ 343 w 436"/>
                <a:gd name="T17" fmla="*/ 102 h 221"/>
                <a:gd name="T18" fmla="*/ 435 w 436"/>
                <a:gd name="T19" fmla="*/ 125 h 221"/>
                <a:gd name="T20" fmla="*/ 340 w 436"/>
                <a:gd name="T21" fmla="*/ 22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6" h="221">
                  <a:moveTo>
                    <a:pt x="340" y="220"/>
                  </a:moveTo>
                  <a:cubicBezTo>
                    <a:pt x="317" y="205"/>
                    <a:pt x="293" y="189"/>
                    <a:pt x="270" y="174"/>
                  </a:cubicBezTo>
                  <a:cubicBezTo>
                    <a:pt x="265" y="173"/>
                    <a:pt x="261" y="173"/>
                    <a:pt x="256" y="171"/>
                  </a:cubicBezTo>
                  <a:cubicBezTo>
                    <a:pt x="243" y="165"/>
                    <a:pt x="233" y="154"/>
                    <a:pt x="223" y="144"/>
                  </a:cubicBezTo>
                  <a:cubicBezTo>
                    <a:pt x="183" y="92"/>
                    <a:pt x="130" y="78"/>
                    <a:pt x="68" y="81"/>
                  </a:cubicBezTo>
                  <a:cubicBezTo>
                    <a:pt x="46" y="89"/>
                    <a:pt x="23" y="96"/>
                    <a:pt x="0" y="104"/>
                  </a:cubicBezTo>
                  <a:cubicBezTo>
                    <a:pt x="27" y="60"/>
                    <a:pt x="78" y="49"/>
                    <a:pt x="119" y="23"/>
                  </a:cubicBezTo>
                  <a:cubicBezTo>
                    <a:pt x="157" y="0"/>
                    <a:pt x="189" y="5"/>
                    <a:pt x="218" y="35"/>
                  </a:cubicBezTo>
                  <a:cubicBezTo>
                    <a:pt x="252" y="70"/>
                    <a:pt x="290" y="101"/>
                    <a:pt x="343" y="102"/>
                  </a:cubicBezTo>
                  <a:cubicBezTo>
                    <a:pt x="371" y="122"/>
                    <a:pt x="403" y="125"/>
                    <a:pt x="435" y="125"/>
                  </a:cubicBezTo>
                  <a:cubicBezTo>
                    <a:pt x="395" y="150"/>
                    <a:pt x="342" y="159"/>
                    <a:pt x="340" y="220"/>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66" name="Forme libre 2865"/>
            <p:cNvSpPr>
              <a:spLocks noChangeArrowheads="1"/>
            </p:cNvSpPr>
            <p:nvPr userDrawn="1"/>
          </p:nvSpPr>
          <p:spPr bwMode="auto">
            <a:xfrm>
              <a:off x="4694238" y="5534025"/>
              <a:ext cx="15875" cy="9525"/>
            </a:xfrm>
            <a:custGeom>
              <a:avLst/>
              <a:gdLst>
                <a:gd name="T0" fmla="*/ 0 w 45"/>
                <a:gd name="T1" fmla="*/ 25 h 26"/>
                <a:gd name="T2" fmla="*/ 44 w 45"/>
                <a:gd name="T3" fmla="*/ 0 h 26"/>
                <a:gd name="T4" fmla="*/ 0 w 45"/>
                <a:gd name="T5" fmla="*/ 25 h 26"/>
              </a:gdLst>
              <a:ahLst/>
              <a:cxnLst>
                <a:cxn ang="0">
                  <a:pos x="T0" y="T1"/>
                </a:cxn>
                <a:cxn ang="0">
                  <a:pos x="T2" y="T3"/>
                </a:cxn>
                <a:cxn ang="0">
                  <a:pos x="T4" y="T5"/>
                </a:cxn>
              </a:cxnLst>
              <a:rect l="0" t="0" r="r" b="b"/>
              <a:pathLst>
                <a:path w="45" h="26">
                  <a:moveTo>
                    <a:pt x="0" y="25"/>
                  </a:moveTo>
                  <a:cubicBezTo>
                    <a:pt x="15" y="17"/>
                    <a:pt x="29" y="8"/>
                    <a:pt x="44" y="0"/>
                  </a:cubicBezTo>
                  <a:cubicBezTo>
                    <a:pt x="29" y="8"/>
                    <a:pt x="13" y="17"/>
                    <a:pt x="0" y="25"/>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67" name="Forme libre 2866"/>
            <p:cNvSpPr>
              <a:spLocks noChangeArrowheads="1"/>
            </p:cNvSpPr>
            <p:nvPr userDrawn="1"/>
          </p:nvSpPr>
          <p:spPr bwMode="auto">
            <a:xfrm>
              <a:off x="4718050" y="5518150"/>
              <a:ext cx="15875" cy="9525"/>
            </a:xfrm>
            <a:custGeom>
              <a:avLst/>
              <a:gdLst>
                <a:gd name="T0" fmla="*/ 0 w 46"/>
                <a:gd name="T1" fmla="*/ 25 h 26"/>
                <a:gd name="T2" fmla="*/ 45 w 46"/>
                <a:gd name="T3" fmla="*/ 0 h 26"/>
                <a:gd name="T4" fmla="*/ 0 w 46"/>
                <a:gd name="T5" fmla="*/ 25 h 26"/>
              </a:gdLst>
              <a:ahLst/>
              <a:cxnLst>
                <a:cxn ang="0">
                  <a:pos x="T0" y="T1"/>
                </a:cxn>
                <a:cxn ang="0">
                  <a:pos x="T2" y="T3"/>
                </a:cxn>
                <a:cxn ang="0">
                  <a:pos x="T4" y="T5"/>
                </a:cxn>
              </a:cxnLst>
              <a:rect l="0" t="0" r="r" b="b"/>
              <a:pathLst>
                <a:path w="46" h="26">
                  <a:moveTo>
                    <a:pt x="0" y="25"/>
                  </a:moveTo>
                  <a:cubicBezTo>
                    <a:pt x="16" y="17"/>
                    <a:pt x="29" y="8"/>
                    <a:pt x="45" y="0"/>
                  </a:cubicBezTo>
                  <a:cubicBezTo>
                    <a:pt x="29" y="8"/>
                    <a:pt x="14" y="17"/>
                    <a:pt x="0" y="25"/>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68" name="Forme libre 2867"/>
            <p:cNvSpPr>
              <a:spLocks noChangeArrowheads="1"/>
            </p:cNvSpPr>
            <p:nvPr userDrawn="1"/>
          </p:nvSpPr>
          <p:spPr bwMode="auto">
            <a:xfrm>
              <a:off x="4708525" y="5526088"/>
              <a:ext cx="9525" cy="7937"/>
            </a:xfrm>
            <a:custGeom>
              <a:avLst/>
              <a:gdLst>
                <a:gd name="T0" fmla="*/ 0 w 26"/>
                <a:gd name="T1" fmla="*/ 21 h 22"/>
                <a:gd name="T2" fmla="*/ 25 w 26"/>
                <a:gd name="T3" fmla="*/ 0 h 22"/>
                <a:gd name="T4" fmla="*/ 0 w 26"/>
                <a:gd name="T5" fmla="*/ 21 h 22"/>
              </a:gdLst>
              <a:ahLst/>
              <a:cxnLst>
                <a:cxn ang="0">
                  <a:pos x="T0" y="T1"/>
                </a:cxn>
                <a:cxn ang="0">
                  <a:pos x="T2" y="T3"/>
                </a:cxn>
                <a:cxn ang="0">
                  <a:pos x="T4" y="T5"/>
                </a:cxn>
              </a:cxnLst>
              <a:rect l="0" t="0" r="r" b="b"/>
              <a:pathLst>
                <a:path w="26" h="22">
                  <a:moveTo>
                    <a:pt x="0" y="21"/>
                  </a:moveTo>
                  <a:cubicBezTo>
                    <a:pt x="8" y="14"/>
                    <a:pt x="16" y="7"/>
                    <a:pt x="25" y="0"/>
                  </a:cubicBezTo>
                  <a:cubicBezTo>
                    <a:pt x="17" y="7"/>
                    <a:pt x="10" y="15"/>
                    <a:pt x="0" y="21"/>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69" name="Forme libre 2868"/>
            <p:cNvSpPr>
              <a:spLocks noChangeArrowheads="1"/>
            </p:cNvSpPr>
            <p:nvPr userDrawn="1"/>
          </p:nvSpPr>
          <p:spPr bwMode="auto">
            <a:xfrm>
              <a:off x="4733925" y="5508625"/>
              <a:ext cx="7938" cy="9525"/>
            </a:xfrm>
            <a:custGeom>
              <a:avLst/>
              <a:gdLst>
                <a:gd name="T0" fmla="*/ 0 w 24"/>
                <a:gd name="T1" fmla="*/ 26 h 27"/>
                <a:gd name="T2" fmla="*/ 23 w 24"/>
                <a:gd name="T3" fmla="*/ 0 h 27"/>
                <a:gd name="T4" fmla="*/ 0 w 24"/>
                <a:gd name="T5" fmla="*/ 26 h 27"/>
              </a:gdLst>
              <a:ahLst/>
              <a:cxnLst>
                <a:cxn ang="0">
                  <a:pos x="T0" y="T1"/>
                </a:cxn>
                <a:cxn ang="0">
                  <a:pos x="T2" y="T3"/>
                </a:cxn>
                <a:cxn ang="0">
                  <a:pos x="T4" y="T5"/>
                </a:cxn>
              </a:cxnLst>
              <a:rect l="0" t="0" r="r" b="b"/>
              <a:pathLst>
                <a:path w="24" h="27">
                  <a:moveTo>
                    <a:pt x="0" y="26"/>
                  </a:moveTo>
                  <a:cubicBezTo>
                    <a:pt x="8" y="17"/>
                    <a:pt x="15" y="10"/>
                    <a:pt x="23" y="0"/>
                  </a:cubicBezTo>
                  <a:cubicBezTo>
                    <a:pt x="15" y="10"/>
                    <a:pt x="8" y="19"/>
                    <a:pt x="0" y="26"/>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70" name="Forme libre 2869"/>
            <p:cNvSpPr>
              <a:spLocks noChangeArrowheads="1"/>
            </p:cNvSpPr>
            <p:nvPr userDrawn="1"/>
          </p:nvSpPr>
          <p:spPr bwMode="auto">
            <a:xfrm>
              <a:off x="4916488" y="4827588"/>
              <a:ext cx="361950" cy="277812"/>
            </a:xfrm>
            <a:custGeom>
              <a:avLst/>
              <a:gdLst>
                <a:gd name="T0" fmla="*/ 24 w 1004"/>
                <a:gd name="T1" fmla="*/ 772 h 773"/>
                <a:gd name="T2" fmla="*/ 23 w 1004"/>
                <a:gd name="T3" fmla="*/ 724 h 773"/>
                <a:gd name="T4" fmla="*/ 47 w 1004"/>
                <a:gd name="T5" fmla="*/ 633 h 773"/>
                <a:gd name="T6" fmla="*/ 145 w 1004"/>
                <a:gd name="T7" fmla="*/ 504 h 773"/>
                <a:gd name="T8" fmla="*/ 261 w 1004"/>
                <a:gd name="T9" fmla="*/ 474 h 773"/>
                <a:gd name="T10" fmla="*/ 455 w 1004"/>
                <a:gd name="T11" fmla="*/ 440 h 773"/>
                <a:gd name="T12" fmla="*/ 608 w 1004"/>
                <a:gd name="T13" fmla="*/ 228 h 773"/>
                <a:gd name="T14" fmla="*/ 890 w 1004"/>
                <a:gd name="T15" fmla="*/ 0 h 773"/>
                <a:gd name="T16" fmla="*/ 868 w 1004"/>
                <a:gd name="T17" fmla="*/ 291 h 773"/>
                <a:gd name="T18" fmla="*/ 539 w 1004"/>
                <a:gd name="T19" fmla="*/ 517 h 773"/>
                <a:gd name="T20" fmla="*/ 426 w 1004"/>
                <a:gd name="T21" fmla="*/ 594 h 773"/>
                <a:gd name="T22" fmla="*/ 350 w 1004"/>
                <a:gd name="T23" fmla="*/ 643 h 773"/>
                <a:gd name="T24" fmla="*/ 24 w 1004"/>
                <a:gd name="T25" fmla="*/ 77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4" h="773">
                  <a:moveTo>
                    <a:pt x="24" y="772"/>
                  </a:moveTo>
                  <a:cubicBezTo>
                    <a:pt x="24" y="756"/>
                    <a:pt x="23" y="740"/>
                    <a:pt x="23" y="724"/>
                  </a:cubicBezTo>
                  <a:cubicBezTo>
                    <a:pt x="0" y="685"/>
                    <a:pt x="27" y="660"/>
                    <a:pt x="47" y="633"/>
                  </a:cubicBezTo>
                  <a:cubicBezTo>
                    <a:pt x="96" y="602"/>
                    <a:pt x="132" y="562"/>
                    <a:pt x="145" y="504"/>
                  </a:cubicBezTo>
                  <a:cubicBezTo>
                    <a:pt x="177" y="468"/>
                    <a:pt x="220" y="469"/>
                    <a:pt x="261" y="474"/>
                  </a:cubicBezTo>
                  <a:cubicBezTo>
                    <a:pt x="336" y="523"/>
                    <a:pt x="403" y="503"/>
                    <a:pt x="455" y="440"/>
                  </a:cubicBezTo>
                  <a:cubicBezTo>
                    <a:pt x="510" y="373"/>
                    <a:pt x="571" y="317"/>
                    <a:pt x="608" y="228"/>
                  </a:cubicBezTo>
                  <a:cubicBezTo>
                    <a:pt x="654" y="118"/>
                    <a:pt x="750" y="19"/>
                    <a:pt x="890" y="0"/>
                  </a:cubicBezTo>
                  <a:cubicBezTo>
                    <a:pt x="1003" y="89"/>
                    <a:pt x="994" y="207"/>
                    <a:pt x="868" y="291"/>
                  </a:cubicBezTo>
                  <a:cubicBezTo>
                    <a:pt x="767" y="379"/>
                    <a:pt x="657" y="454"/>
                    <a:pt x="539" y="517"/>
                  </a:cubicBezTo>
                  <a:cubicBezTo>
                    <a:pt x="500" y="538"/>
                    <a:pt x="463" y="565"/>
                    <a:pt x="426" y="594"/>
                  </a:cubicBezTo>
                  <a:cubicBezTo>
                    <a:pt x="402" y="613"/>
                    <a:pt x="380" y="636"/>
                    <a:pt x="350" y="643"/>
                  </a:cubicBezTo>
                  <a:cubicBezTo>
                    <a:pt x="236" y="669"/>
                    <a:pt x="131" y="721"/>
                    <a:pt x="24" y="772"/>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71" name="Forme libre 2870"/>
            <p:cNvSpPr>
              <a:spLocks noChangeArrowheads="1"/>
            </p:cNvSpPr>
            <p:nvPr userDrawn="1"/>
          </p:nvSpPr>
          <p:spPr bwMode="auto">
            <a:xfrm>
              <a:off x="5237163" y="4902200"/>
              <a:ext cx="195262" cy="114300"/>
            </a:xfrm>
            <a:custGeom>
              <a:avLst/>
              <a:gdLst>
                <a:gd name="T0" fmla="*/ 0 w 542"/>
                <a:gd name="T1" fmla="*/ 197 h 318"/>
                <a:gd name="T2" fmla="*/ 3 w 542"/>
                <a:gd name="T3" fmla="*/ 106 h 318"/>
                <a:gd name="T4" fmla="*/ 37 w 542"/>
                <a:gd name="T5" fmla="*/ 36 h 318"/>
                <a:gd name="T6" fmla="*/ 504 w 542"/>
                <a:gd name="T7" fmla="*/ 81 h 318"/>
                <a:gd name="T8" fmla="*/ 467 w 542"/>
                <a:gd name="T9" fmla="*/ 317 h 318"/>
                <a:gd name="T10" fmla="*/ 458 w 542"/>
                <a:gd name="T11" fmla="*/ 290 h 318"/>
                <a:gd name="T12" fmla="*/ 441 w 542"/>
                <a:gd name="T13" fmla="*/ 248 h 318"/>
                <a:gd name="T14" fmla="*/ 142 w 542"/>
                <a:gd name="T15" fmla="*/ 224 h 318"/>
                <a:gd name="T16" fmla="*/ 20 w 542"/>
                <a:gd name="T17" fmla="*/ 223 h 318"/>
                <a:gd name="T18" fmla="*/ 0 w 542"/>
                <a:gd name="T19" fmla="*/ 19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2" h="318">
                  <a:moveTo>
                    <a:pt x="0" y="197"/>
                  </a:moveTo>
                  <a:cubicBezTo>
                    <a:pt x="2" y="166"/>
                    <a:pt x="2" y="137"/>
                    <a:pt x="3" y="106"/>
                  </a:cubicBezTo>
                  <a:cubicBezTo>
                    <a:pt x="9" y="81"/>
                    <a:pt x="11" y="52"/>
                    <a:pt x="37" y="36"/>
                  </a:cubicBezTo>
                  <a:cubicBezTo>
                    <a:pt x="197" y="0"/>
                    <a:pt x="353" y="18"/>
                    <a:pt x="504" y="81"/>
                  </a:cubicBezTo>
                  <a:cubicBezTo>
                    <a:pt x="541" y="168"/>
                    <a:pt x="541" y="248"/>
                    <a:pt x="467" y="317"/>
                  </a:cubicBezTo>
                  <a:cubicBezTo>
                    <a:pt x="452" y="313"/>
                    <a:pt x="449" y="302"/>
                    <a:pt x="458" y="290"/>
                  </a:cubicBezTo>
                  <a:cubicBezTo>
                    <a:pt x="454" y="276"/>
                    <a:pt x="452" y="258"/>
                    <a:pt x="441" y="248"/>
                  </a:cubicBezTo>
                  <a:cubicBezTo>
                    <a:pt x="386" y="200"/>
                    <a:pt x="206" y="183"/>
                    <a:pt x="142" y="224"/>
                  </a:cubicBezTo>
                  <a:cubicBezTo>
                    <a:pt x="98" y="252"/>
                    <a:pt x="60" y="262"/>
                    <a:pt x="20" y="223"/>
                  </a:cubicBezTo>
                  <a:cubicBezTo>
                    <a:pt x="14" y="212"/>
                    <a:pt x="8" y="204"/>
                    <a:pt x="0" y="197"/>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72" name="Forme libre 2871"/>
            <p:cNvSpPr>
              <a:spLocks noChangeArrowheads="1"/>
            </p:cNvSpPr>
            <p:nvPr userDrawn="1"/>
          </p:nvSpPr>
          <p:spPr bwMode="auto">
            <a:xfrm>
              <a:off x="5226050" y="4735513"/>
              <a:ext cx="106363" cy="206375"/>
            </a:xfrm>
            <a:custGeom>
              <a:avLst/>
              <a:gdLst>
                <a:gd name="T0" fmla="*/ 76 w 296"/>
                <a:gd name="T1" fmla="*/ 525 h 573"/>
                <a:gd name="T2" fmla="*/ 35 w 296"/>
                <a:gd name="T3" fmla="*/ 572 h 573"/>
                <a:gd name="T4" fmla="*/ 8 w 296"/>
                <a:gd name="T5" fmla="*/ 547 h 573"/>
                <a:gd name="T6" fmla="*/ 38 w 296"/>
                <a:gd name="T7" fmla="*/ 487 h 573"/>
                <a:gd name="T8" fmla="*/ 11 w 296"/>
                <a:gd name="T9" fmla="*/ 276 h 573"/>
                <a:gd name="T10" fmla="*/ 4 w 296"/>
                <a:gd name="T11" fmla="*/ 243 h 573"/>
                <a:gd name="T12" fmla="*/ 101 w 296"/>
                <a:gd name="T13" fmla="*/ 113 h 573"/>
                <a:gd name="T14" fmla="*/ 249 w 296"/>
                <a:gd name="T15" fmla="*/ 20 h 573"/>
                <a:gd name="T16" fmla="*/ 284 w 296"/>
                <a:gd name="T17" fmla="*/ 107 h 573"/>
                <a:gd name="T18" fmla="*/ 76 w 296"/>
                <a:gd name="T19" fmla="*/ 525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6" h="573">
                  <a:moveTo>
                    <a:pt x="76" y="525"/>
                  </a:moveTo>
                  <a:cubicBezTo>
                    <a:pt x="63" y="540"/>
                    <a:pt x="49" y="557"/>
                    <a:pt x="35" y="572"/>
                  </a:cubicBezTo>
                  <a:cubicBezTo>
                    <a:pt x="26" y="563"/>
                    <a:pt x="17" y="556"/>
                    <a:pt x="8" y="547"/>
                  </a:cubicBezTo>
                  <a:cubicBezTo>
                    <a:pt x="17" y="527"/>
                    <a:pt x="27" y="507"/>
                    <a:pt x="38" y="487"/>
                  </a:cubicBezTo>
                  <a:cubicBezTo>
                    <a:pt x="79" y="409"/>
                    <a:pt x="78" y="339"/>
                    <a:pt x="11" y="276"/>
                  </a:cubicBezTo>
                  <a:cubicBezTo>
                    <a:pt x="3" y="267"/>
                    <a:pt x="0" y="255"/>
                    <a:pt x="4" y="243"/>
                  </a:cubicBezTo>
                  <a:cubicBezTo>
                    <a:pt x="37" y="200"/>
                    <a:pt x="72" y="159"/>
                    <a:pt x="101" y="113"/>
                  </a:cubicBezTo>
                  <a:cubicBezTo>
                    <a:pt x="133" y="62"/>
                    <a:pt x="168" y="0"/>
                    <a:pt x="249" y="20"/>
                  </a:cubicBezTo>
                  <a:cubicBezTo>
                    <a:pt x="284" y="40"/>
                    <a:pt x="295" y="72"/>
                    <a:pt x="284" y="107"/>
                  </a:cubicBezTo>
                  <a:cubicBezTo>
                    <a:pt x="237" y="259"/>
                    <a:pt x="180" y="404"/>
                    <a:pt x="76" y="525"/>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73" name="Forme libre 2872"/>
            <p:cNvSpPr>
              <a:spLocks noChangeArrowheads="1"/>
            </p:cNvSpPr>
            <p:nvPr userDrawn="1"/>
          </p:nvSpPr>
          <p:spPr bwMode="auto">
            <a:xfrm>
              <a:off x="5265738" y="5013325"/>
              <a:ext cx="139700" cy="93663"/>
            </a:xfrm>
            <a:custGeom>
              <a:avLst/>
              <a:gdLst>
                <a:gd name="T0" fmla="*/ 49 w 386"/>
                <a:gd name="T1" fmla="*/ 256 h 260"/>
                <a:gd name="T2" fmla="*/ 55 w 386"/>
                <a:gd name="T3" fmla="*/ 168 h 260"/>
                <a:gd name="T4" fmla="*/ 301 w 386"/>
                <a:gd name="T5" fmla="*/ 24 h 260"/>
                <a:gd name="T6" fmla="*/ 351 w 386"/>
                <a:gd name="T7" fmla="*/ 0 h 260"/>
                <a:gd name="T8" fmla="*/ 363 w 386"/>
                <a:gd name="T9" fmla="*/ 10 h 260"/>
                <a:gd name="T10" fmla="*/ 366 w 386"/>
                <a:gd name="T11" fmla="*/ 85 h 260"/>
                <a:gd name="T12" fmla="*/ 357 w 386"/>
                <a:gd name="T13" fmla="*/ 134 h 260"/>
                <a:gd name="T14" fmla="*/ 340 w 386"/>
                <a:gd name="T15" fmla="*/ 161 h 260"/>
                <a:gd name="T16" fmla="*/ 302 w 386"/>
                <a:gd name="T17" fmla="*/ 192 h 260"/>
                <a:gd name="T18" fmla="*/ 192 w 386"/>
                <a:gd name="T19" fmla="*/ 252 h 260"/>
                <a:gd name="T20" fmla="*/ 78 w 386"/>
                <a:gd name="T21" fmla="*/ 247 h 260"/>
                <a:gd name="T22" fmla="*/ 49 w 386"/>
                <a:gd name="T23" fmla="*/ 25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6" h="260">
                  <a:moveTo>
                    <a:pt x="49" y="256"/>
                  </a:moveTo>
                  <a:cubicBezTo>
                    <a:pt x="21" y="224"/>
                    <a:pt x="0" y="184"/>
                    <a:pt x="55" y="168"/>
                  </a:cubicBezTo>
                  <a:cubicBezTo>
                    <a:pt x="150" y="140"/>
                    <a:pt x="237" y="102"/>
                    <a:pt x="301" y="24"/>
                  </a:cubicBezTo>
                  <a:cubicBezTo>
                    <a:pt x="311" y="10"/>
                    <a:pt x="334" y="7"/>
                    <a:pt x="351" y="0"/>
                  </a:cubicBezTo>
                  <a:cubicBezTo>
                    <a:pt x="356" y="3"/>
                    <a:pt x="359" y="7"/>
                    <a:pt x="363" y="10"/>
                  </a:cubicBezTo>
                  <a:cubicBezTo>
                    <a:pt x="385" y="35"/>
                    <a:pt x="374" y="61"/>
                    <a:pt x="366" y="85"/>
                  </a:cubicBezTo>
                  <a:cubicBezTo>
                    <a:pt x="363" y="100"/>
                    <a:pt x="362" y="117"/>
                    <a:pt x="357" y="134"/>
                  </a:cubicBezTo>
                  <a:cubicBezTo>
                    <a:pt x="354" y="145"/>
                    <a:pt x="348" y="154"/>
                    <a:pt x="340" y="161"/>
                  </a:cubicBezTo>
                  <a:cubicBezTo>
                    <a:pt x="328" y="174"/>
                    <a:pt x="316" y="183"/>
                    <a:pt x="302" y="192"/>
                  </a:cubicBezTo>
                  <a:cubicBezTo>
                    <a:pt x="267" y="215"/>
                    <a:pt x="243" y="259"/>
                    <a:pt x="192" y="252"/>
                  </a:cubicBezTo>
                  <a:cubicBezTo>
                    <a:pt x="154" y="235"/>
                    <a:pt x="118" y="213"/>
                    <a:pt x="78" y="247"/>
                  </a:cubicBezTo>
                  <a:cubicBezTo>
                    <a:pt x="69" y="253"/>
                    <a:pt x="59" y="256"/>
                    <a:pt x="49" y="256"/>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74" name="Forme libre 2873"/>
            <p:cNvSpPr>
              <a:spLocks noChangeArrowheads="1"/>
            </p:cNvSpPr>
            <p:nvPr userDrawn="1"/>
          </p:nvSpPr>
          <p:spPr bwMode="auto">
            <a:xfrm>
              <a:off x="5283200" y="5097463"/>
              <a:ext cx="47625" cy="46037"/>
            </a:xfrm>
            <a:custGeom>
              <a:avLst/>
              <a:gdLst>
                <a:gd name="T0" fmla="*/ 7 w 131"/>
                <a:gd name="T1" fmla="*/ 70 h 129"/>
                <a:gd name="T2" fmla="*/ 6 w 131"/>
                <a:gd name="T3" fmla="*/ 46 h 129"/>
                <a:gd name="T4" fmla="*/ 0 w 131"/>
                <a:gd name="T5" fmla="*/ 26 h 129"/>
                <a:gd name="T6" fmla="*/ 10 w 131"/>
                <a:gd name="T7" fmla="*/ 23 h 129"/>
                <a:gd name="T8" fmla="*/ 113 w 131"/>
                <a:gd name="T9" fmla="*/ 37 h 129"/>
                <a:gd name="T10" fmla="*/ 116 w 131"/>
                <a:gd name="T11" fmla="*/ 107 h 129"/>
                <a:gd name="T12" fmla="*/ 70 w 131"/>
                <a:gd name="T13" fmla="*/ 125 h 129"/>
                <a:gd name="T14" fmla="*/ 7 w 131"/>
                <a:gd name="T15" fmla="*/ 70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29">
                  <a:moveTo>
                    <a:pt x="7" y="70"/>
                  </a:moveTo>
                  <a:cubicBezTo>
                    <a:pt x="7" y="63"/>
                    <a:pt x="7" y="55"/>
                    <a:pt x="6" y="46"/>
                  </a:cubicBezTo>
                  <a:cubicBezTo>
                    <a:pt x="4" y="40"/>
                    <a:pt x="3" y="32"/>
                    <a:pt x="0" y="26"/>
                  </a:cubicBezTo>
                  <a:lnTo>
                    <a:pt x="10" y="23"/>
                  </a:lnTo>
                  <a:cubicBezTo>
                    <a:pt x="49" y="0"/>
                    <a:pt x="82" y="5"/>
                    <a:pt x="113" y="37"/>
                  </a:cubicBezTo>
                  <a:cubicBezTo>
                    <a:pt x="128" y="60"/>
                    <a:pt x="130" y="83"/>
                    <a:pt x="116" y="107"/>
                  </a:cubicBezTo>
                  <a:cubicBezTo>
                    <a:pt x="104" y="122"/>
                    <a:pt x="88" y="128"/>
                    <a:pt x="70" y="125"/>
                  </a:cubicBezTo>
                  <a:cubicBezTo>
                    <a:pt x="43" y="115"/>
                    <a:pt x="24" y="93"/>
                    <a:pt x="7" y="70"/>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75" name="Forme libre 2874"/>
            <p:cNvSpPr>
              <a:spLocks noChangeArrowheads="1"/>
            </p:cNvSpPr>
            <p:nvPr userDrawn="1"/>
          </p:nvSpPr>
          <p:spPr bwMode="auto">
            <a:xfrm>
              <a:off x="5392738" y="5005388"/>
              <a:ext cx="9525" cy="11112"/>
            </a:xfrm>
            <a:custGeom>
              <a:avLst/>
              <a:gdLst>
                <a:gd name="T0" fmla="*/ 24 w 25"/>
                <a:gd name="T1" fmla="*/ 0 h 32"/>
                <a:gd name="T2" fmla="*/ 24 w 25"/>
                <a:gd name="T3" fmla="*/ 22 h 32"/>
                <a:gd name="T4" fmla="*/ 6 w 25"/>
                <a:gd name="T5" fmla="*/ 28 h 32"/>
                <a:gd name="T6" fmla="*/ 0 w 25"/>
                <a:gd name="T7" fmla="*/ 22 h 32"/>
                <a:gd name="T8" fmla="*/ 24 w 25"/>
                <a:gd name="T9" fmla="*/ 0 h 32"/>
              </a:gdLst>
              <a:ahLst/>
              <a:cxnLst>
                <a:cxn ang="0">
                  <a:pos x="T0" y="T1"/>
                </a:cxn>
                <a:cxn ang="0">
                  <a:pos x="T2" y="T3"/>
                </a:cxn>
                <a:cxn ang="0">
                  <a:pos x="T4" y="T5"/>
                </a:cxn>
                <a:cxn ang="0">
                  <a:pos x="T6" y="T7"/>
                </a:cxn>
                <a:cxn ang="0">
                  <a:pos x="T8" y="T9"/>
                </a:cxn>
              </a:cxnLst>
              <a:rect l="0" t="0" r="r" b="b"/>
              <a:pathLst>
                <a:path w="25" h="32">
                  <a:moveTo>
                    <a:pt x="24" y="0"/>
                  </a:moveTo>
                  <a:cubicBezTo>
                    <a:pt x="24" y="8"/>
                    <a:pt x="24" y="14"/>
                    <a:pt x="24" y="22"/>
                  </a:cubicBezTo>
                  <a:cubicBezTo>
                    <a:pt x="20" y="29"/>
                    <a:pt x="13" y="31"/>
                    <a:pt x="6" y="28"/>
                  </a:cubicBezTo>
                  <a:lnTo>
                    <a:pt x="0" y="22"/>
                  </a:lnTo>
                  <a:cubicBezTo>
                    <a:pt x="7" y="15"/>
                    <a:pt x="15" y="8"/>
                    <a:pt x="24" y="0"/>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76" name="Forme libre 2875"/>
            <p:cNvSpPr>
              <a:spLocks noChangeArrowheads="1"/>
            </p:cNvSpPr>
            <p:nvPr userDrawn="1"/>
          </p:nvSpPr>
          <p:spPr bwMode="auto">
            <a:xfrm>
              <a:off x="5237163" y="4973638"/>
              <a:ext cx="6350" cy="9525"/>
            </a:xfrm>
            <a:custGeom>
              <a:avLst/>
              <a:gdLst>
                <a:gd name="T0" fmla="*/ 0 w 19"/>
                <a:gd name="T1" fmla="*/ 0 h 25"/>
                <a:gd name="T2" fmla="*/ 18 w 19"/>
                <a:gd name="T3" fmla="*/ 24 h 25"/>
                <a:gd name="T4" fmla="*/ 0 w 19"/>
                <a:gd name="T5" fmla="*/ 0 h 25"/>
              </a:gdLst>
              <a:ahLst/>
              <a:cxnLst>
                <a:cxn ang="0">
                  <a:pos x="T0" y="T1"/>
                </a:cxn>
                <a:cxn ang="0">
                  <a:pos x="T2" y="T3"/>
                </a:cxn>
                <a:cxn ang="0">
                  <a:pos x="T4" y="T5"/>
                </a:cxn>
              </a:cxnLst>
              <a:rect l="0" t="0" r="r" b="b"/>
              <a:pathLst>
                <a:path w="19" h="25">
                  <a:moveTo>
                    <a:pt x="0" y="0"/>
                  </a:moveTo>
                  <a:cubicBezTo>
                    <a:pt x="6" y="7"/>
                    <a:pt x="12" y="15"/>
                    <a:pt x="18" y="24"/>
                  </a:cubicBezTo>
                  <a:cubicBezTo>
                    <a:pt x="14" y="15"/>
                    <a:pt x="6" y="7"/>
                    <a:pt x="0" y="0"/>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77" name="Forme libre 2876"/>
            <p:cNvSpPr>
              <a:spLocks noChangeArrowheads="1"/>
            </p:cNvSpPr>
            <p:nvPr userDrawn="1"/>
          </p:nvSpPr>
          <p:spPr bwMode="auto">
            <a:xfrm>
              <a:off x="4672013" y="4965700"/>
              <a:ext cx="228600" cy="255588"/>
            </a:xfrm>
            <a:custGeom>
              <a:avLst/>
              <a:gdLst>
                <a:gd name="T0" fmla="*/ 530 w 636"/>
                <a:gd name="T1" fmla="*/ 404 h 708"/>
                <a:gd name="T2" fmla="*/ 490 w 636"/>
                <a:gd name="T3" fmla="*/ 407 h 708"/>
                <a:gd name="T4" fmla="*/ 468 w 636"/>
                <a:gd name="T5" fmla="*/ 411 h 708"/>
                <a:gd name="T6" fmla="*/ 423 w 636"/>
                <a:gd name="T7" fmla="*/ 432 h 708"/>
                <a:gd name="T8" fmla="*/ 238 w 636"/>
                <a:gd name="T9" fmla="*/ 594 h 708"/>
                <a:gd name="T10" fmla="*/ 55 w 636"/>
                <a:gd name="T11" fmla="*/ 704 h 708"/>
                <a:gd name="T12" fmla="*/ 18 w 636"/>
                <a:gd name="T13" fmla="*/ 672 h 708"/>
                <a:gd name="T14" fmla="*/ 50 w 636"/>
                <a:gd name="T15" fmla="*/ 525 h 708"/>
                <a:gd name="T16" fmla="*/ 50 w 636"/>
                <a:gd name="T17" fmla="*/ 418 h 708"/>
                <a:gd name="T18" fmla="*/ 65 w 636"/>
                <a:gd name="T19" fmla="*/ 372 h 708"/>
                <a:gd name="T20" fmla="*/ 235 w 636"/>
                <a:gd name="T21" fmla="*/ 207 h 708"/>
                <a:gd name="T22" fmla="*/ 360 w 636"/>
                <a:gd name="T23" fmla="*/ 114 h 708"/>
                <a:gd name="T24" fmla="*/ 444 w 636"/>
                <a:gd name="T25" fmla="*/ 36 h 708"/>
                <a:gd name="T26" fmla="*/ 560 w 636"/>
                <a:gd name="T27" fmla="*/ 18 h 708"/>
                <a:gd name="T28" fmla="*/ 585 w 636"/>
                <a:gd name="T29" fmla="*/ 42 h 708"/>
                <a:gd name="T30" fmla="*/ 635 w 636"/>
                <a:gd name="T31" fmla="*/ 200 h 708"/>
                <a:gd name="T32" fmla="*/ 546 w 636"/>
                <a:gd name="T33" fmla="*/ 377 h 708"/>
                <a:gd name="T34" fmla="*/ 530 w 636"/>
                <a:gd name="T35" fmla="*/ 404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6" h="708">
                  <a:moveTo>
                    <a:pt x="530" y="404"/>
                  </a:moveTo>
                  <a:cubicBezTo>
                    <a:pt x="516" y="406"/>
                    <a:pt x="504" y="406"/>
                    <a:pt x="490" y="407"/>
                  </a:cubicBezTo>
                  <a:cubicBezTo>
                    <a:pt x="482" y="409"/>
                    <a:pt x="473" y="407"/>
                    <a:pt x="468" y="411"/>
                  </a:cubicBezTo>
                  <a:cubicBezTo>
                    <a:pt x="455" y="421"/>
                    <a:pt x="401" y="349"/>
                    <a:pt x="423" y="432"/>
                  </a:cubicBezTo>
                  <a:cubicBezTo>
                    <a:pt x="378" y="505"/>
                    <a:pt x="305" y="546"/>
                    <a:pt x="238" y="594"/>
                  </a:cubicBezTo>
                  <a:cubicBezTo>
                    <a:pt x="169" y="617"/>
                    <a:pt x="140" y="707"/>
                    <a:pt x="55" y="704"/>
                  </a:cubicBezTo>
                  <a:cubicBezTo>
                    <a:pt x="38" y="698"/>
                    <a:pt x="26" y="687"/>
                    <a:pt x="18" y="672"/>
                  </a:cubicBezTo>
                  <a:cubicBezTo>
                    <a:pt x="0" y="617"/>
                    <a:pt x="68" y="580"/>
                    <a:pt x="50" y="525"/>
                  </a:cubicBezTo>
                  <a:cubicBezTo>
                    <a:pt x="56" y="490"/>
                    <a:pt x="56" y="453"/>
                    <a:pt x="50" y="418"/>
                  </a:cubicBezTo>
                  <a:cubicBezTo>
                    <a:pt x="52" y="401"/>
                    <a:pt x="56" y="386"/>
                    <a:pt x="65" y="372"/>
                  </a:cubicBezTo>
                  <a:cubicBezTo>
                    <a:pt x="129" y="327"/>
                    <a:pt x="191" y="273"/>
                    <a:pt x="235" y="207"/>
                  </a:cubicBezTo>
                  <a:cubicBezTo>
                    <a:pt x="267" y="159"/>
                    <a:pt x="314" y="139"/>
                    <a:pt x="360" y="114"/>
                  </a:cubicBezTo>
                  <a:cubicBezTo>
                    <a:pt x="395" y="96"/>
                    <a:pt x="414" y="59"/>
                    <a:pt x="444" y="36"/>
                  </a:cubicBezTo>
                  <a:cubicBezTo>
                    <a:pt x="481" y="18"/>
                    <a:pt x="517" y="0"/>
                    <a:pt x="560" y="18"/>
                  </a:cubicBezTo>
                  <a:cubicBezTo>
                    <a:pt x="571" y="24"/>
                    <a:pt x="578" y="32"/>
                    <a:pt x="585" y="42"/>
                  </a:cubicBezTo>
                  <a:cubicBezTo>
                    <a:pt x="580" y="102"/>
                    <a:pt x="624" y="145"/>
                    <a:pt x="635" y="200"/>
                  </a:cubicBezTo>
                  <a:cubicBezTo>
                    <a:pt x="626" y="268"/>
                    <a:pt x="530" y="294"/>
                    <a:pt x="546" y="377"/>
                  </a:cubicBezTo>
                  <a:cubicBezTo>
                    <a:pt x="542" y="388"/>
                    <a:pt x="537" y="397"/>
                    <a:pt x="530" y="404"/>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78" name="Forme libre 2877"/>
            <p:cNvSpPr>
              <a:spLocks noChangeArrowheads="1"/>
            </p:cNvSpPr>
            <p:nvPr userDrawn="1"/>
          </p:nvSpPr>
          <p:spPr bwMode="auto">
            <a:xfrm>
              <a:off x="4049713" y="5421313"/>
              <a:ext cx="377825" cy="311150"/>
            </a:xfrm>
            <a:custGeom>
              <a:avLst/>
              <a:gdLst>
                <a:gd name="T0" fmla="*/ 942 w 1050"/>
                <a:gd name="T1" fmla="*/ 136 h 864"/>
                <a:gd name="T2" fmla="*/ 939 w 1050"/>
                <a:gd name="T3" fmla="*/ 151 h 864"/>
                <a:gd name="T4" fmla="*/ 916 w 1050"/>
                <a:gd name="T5" fmla="*/ 176 h 864"/>
                <a:gd name="T6" fmla="*/ 892 w 1050"/>
                <a:gd name="T7" fmla="*/ 199 h 864"/>
                <a:gd name="T8" fmla="*/ 890 w 1050"/>
                <a:gd name="T9" fmla="*/ 199 h 864"/>
                <a:gd name="T10" fmla="*/ 756 w 1050"/>
                <a:gd name="T11" fmla="*/ 356 h 864"/>
                <a:gd name="T12" fmla="*/ 664 w 1050"/>
                <a:gd name="T13" fmla="*/ 438 h 864"/>
                <a:gd name="T14" fmla="*/ 220 w 1050"/>
                <a:gd name="T15" fmla="*/ 848 h 864"/>
                <a:gd name="T16" fmla="*/ 82 w 1050"/>
                <a:gd name="T17" fmla="*/ 826 h 864"/>
                <a:gd name="T18" fmla="*/ 12 w 1050"/>
                <a:gd name="T19" fmla="*/ 741 h 864"/>
                <a:gd name="T20" fmla="*/ 49 w 1050"/>
                <a:gd name="T21" fmla="*/ 591 h 864"/>
                <a:gd name="T22" fmla="*/ 263 w 1050"/>
                <a:gd name="T23" fmla="*/ 474 h 864"/>
                <a:gd name="T24" fmla="*/ 334 w 1050"/>
                <a:gd name="T25" fmla="*/ 464 h 864"/>
                <a:gd name="T26" fmla="*/ 349 w 1050"/>
                <a:gd name="T27" fmla="*/ 491 h 864"/>
                <a:gd name="T28" fmla="*/ 702 w 1050"/>
                <a:gd name="T29" fmla="*/ 191 h 864"/>
                <a:gd name="T30" fmla="*/ 912 w 1050"/>
                <a:gd name="T31" fmla="*/ 12 h 864"/>
                <a:gd name="T32" fmla="*/ 964 w 1050"/>
                <a:gd name="T33" fmla="*/ 3 h 864"/>
                <a:gd name="T34" fmla="*/ 996 w 1050"/>
                <a:gd name="T35" fmla="*/ 17 h 864"/>
                <a:gd name="T36" fmla="*/ 942 w 1050"/>
                <a:gd name="T37" fmla="*/ 136 h 864"/>
                <a:gd name="T38" fmla="*/ 330 w 1050"/>
                <a:gd name="T39" fmla="*/ 521 h 864"/>
                <a:gd name="T40" fmla="*/ 327 w 1050"/>
                <a:gd name="T41" fmla="*/ 524 h 864"/>
                <a:gd name="T42" fmla="*/ 333 w 1050"/>
                <a:gd name="T43" fmla="*/ 519 h 864"/>
                <a:gd name="T44" fmla="*/ 335 w 1050"/>
                <a:gd name="T45" fmla="*/ 516 h 864"/>
                <a:gd name="T46" fmla="*/ 330 w 1050"/>
                <a:gd name="T47" fmla="*/ 521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50" h="864">
                  <a:moveTo>
                    <a:pt x="942" y="136"/>
                  </a:moveTo>
                  <a:cubicBezTo>
                    <a:pt x="942" y="141"/>
                    <a:pt x="941" y="147"/>
                    <a:pt x="939" y="151"/>
                  </a:cubicBezTo>
                  <a:cubicBezTo>
                    <a:pt x="931" y="160"/>
                    <a:pt x="925" y="168"/>
                    <a:pt x="916" y="176"/>
                  </a:cubicBezTo>
                  <a:cubicBezTo>
                    <a:pt x="909" y="185"/>
                    <a:pt x="902" y="193"/>
                    <a:pt x="892" y="199"/>
                  </a:cubicBezTo>
                  <a:lnTo>
                    <a:pt x="890" y="199"/>
                  </a:lnTo>
                  <a:cubicBezTo>
                    <a:pt x="884" y="284"/>
                    <a:pt x="802" y="304"/>
                    <a:pt x="756" y="356"/>
                  </a:cubicBezTo>
                  <a:cubicBezTo>
                    <a:pt x="728" y="387"/>
                    <a:pt x="690" y="406"/>
                    <a:pt x="664" y="438"/>
                  </a:cubicBezTo>
                  <a:cubicBezTo>
                    <a:pt x="504" y="561"/>
                    <a:pt x="342" y="683"/>
                    <a:pt x="220" y="848"/>
                  </a:cubicBezTo>
                  <a:cubicBezTo>
                    <a:pt x="171" y="854"/>
                    <a:pt x="124" y="863"/>
                    <a:pt x="82" y="826"/>
                  </a:cubicBezTo>
                  <a:cubicBezTo>
                    <a:pt x="55" y="800"/>
                    <a:pt x="29" y="776"/>
                    <a:pt x="12" y="741"/>
                  </a:cubicBezTo>
                  <a:cubicBezTo>
                    <a:pt x="12" y="689"/>
                    <a:pt x="0" y="632"/>
                    <a:pt x="49" y="591"/>
                  </a:cubicBezTo>
                  <a:cubicBezTo>
                    <a:pt x="137" y="583"/>
                    <a:pt x="198" y="524"/>
                    <a:pt x="263" y="474"/>
                  </a:cubicBezTo>
                  <a:cubicBezTo>
                    <a:pt x="286" y="455"/>
                    <a:pt x="310" y="445"/>
                    <a:pt x="334" y="464"/>
                  </a:cubicBezTo>
                  <a:cubicBezTo>
                    <a:pt x="346" y="473"/>
                    <a:pt x="350" y="483"/>
                    <a:pt x="349" y="491"/>
                  </a:cubicBezTo>
                  <a:cubicBezTo>
                    <a:pt x="434" y="354"/>
                    <a:pt x="598" y="306"/>
                    <a:pt x="702" y="191"/>
                  </a:cubicBezTo>
                  <a:cubicBezTo>
                    <a:pt x="779" y="139"/>
                    <a:pt x="841" y="70"/>
                    <a:pt x="912" y="12"/>
                  </a:cubicBezTo>
                  <a:cubicBezTo>
                    <a:pt x="928" y="3"/>
                    <a:pt x="945" y="0"/>
                    <a:pt x="964" y="3"/>
                  </a:cubicBezTo>
                  <a:cubicBezTo>
                    <a:pt x="976" y="6"/>
                    <a:pt x="986" y="11"/>
                    <a:pt x="996" y="17"/>
                  </a:cubicBezTo>
                  <a:cubicBezTo>
                    <a:pt x="1049" y="89"/>
                    <a:pt x="960" y="96"/>
                    <a:pt x="942" y="136"/>
                  </a:cubicBezTo>
                  <a:close/>
                  <a:moveTo>
                    <a:pt x="330" y="521"/>
                  </a:moveTo>
                  <a:lnTo>
                    <a:pt x="327" y="524"/>
                  </a:lnTo>
                  <a:cubicBezTo>
                    <a:pt x="329" y="522"/>
                    <a:pt x="331" y="521"/>
                    <a:pt x="333" y="519"/>
                  </a:cubicBezTo>
                  <a:cubicBezTo>
                    <a:pt x="333" y="518"/>
                    <a:pt x="334" y="517"/>
                    <a:pt x="335" y="516"/>
                  </a:cubicBezTo>
                  <a:cubicBezTo>
                    <a:pt x="333" y="517"/>
                    <a:pt x="331" y="519"/>
                    <a:pt x="330" y="521"/>
                  </a:cubicBezTo>
                  <a:close/>
                </a:path>
              </a:pathLst>
            </a:custGeom>
            <a:solidFill>
              <a:srgbClr val="28282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79" name="Forme libre 2878"/>
            <p:cNvSpPr>
              <a:spLocks noChangeArrowheads="1"/>
            </p:cNvSpPr>
            <p:nvPr userDrawn="1"/>
          </p:nvSpPr>
          <p:spPr bwMode="auto">
            <a:xfrm>
              <a:off x="4424363" y="5411788"/>
              <a:ext cx="161925" cy="184150"/>
            </a:xfrm>
            <a:custGeom>
              <a:avLst/>
              <a:gdLst>
                <a:gd name="T0" fmla="*/ 446 w 449"/>
                <a:gd name="T1" fmla="*/ 112 h 511"/>
                <a:gd name="T2" fmla="*/ 423 w 449"/>
                <a:gd name="T3" fmla="*/ 270 h 511"/>
                <a:gd name="T4" fmla="*/ 285 w 449"/>
                <a:gd name="T5" fmla="*/ 455 h 511"/>
                <a:gd name="T6" fmla="*/ 274 w 449"/>
                <a:gd name="T7" fmla="*/ 486 h 511"/>
                <a:gd name="T8" fmla="*/ 196 w 449"/>
                <a:gd name="T9" fmla="*/ 500 h 511"/>
                <a:gd name="T10" fmla="*/ 172 w 449"/>
                <a:gd name="T11" fmla="*/ 500 h 511"/>
                <a:gd name="T12" fmla="*/ 75 w 449"/>
                <a:gd name="T13" fmla="*/ 153 h 511"/>
                <a:gd name="T14" fmla="*/ 170 w 449"/>
                <a:gd name="T15" fmla="*/ 81 h 511"/>
                <a:gd name="T16" fmla="*/ 190 w 449"/>
                <a:gd name="T17" fmla="*/ 125 h 511"/>
                <a:gd name="T18" fmla="*/ 278 w 449"/>
                <a:gd name="T19" fmla="*/ 77 h 511"/>
                <a:gd name="T20" fmla="*/ 446 w 449"/>
                <a:gd name="T21" fmla="*/ 112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9" h="511">
                  <a:moveTo>
                    <a:pt x="446" y="112"/>
                  </a:moveTo>
                  <a:cubicBezTo>
                    <a:pt x="448" y="167"/>
                    <a:pt x="434" y="219"/>
                    <a:pt x="423" y="270"/>
                  </a:cubicBezTo>
                  <a:cubicBezTo>
                    <a:pt x="272" y="287"/>
                    <a:pt x="272" y="287"/>
                    <a:pt x="285" y="455"/>
                  </a:cubicBezTo>
                  <a:cubicBezTo>
                    <a:pt x="286" y="466"/>
                    <a:pt x="278" y="477"/>
                    <a:pt x="274" y="486"/>
                  </a:cubicBezTo>
                  <a:cubicBezTo>
                    <a:pt x="251" y="510"/>
                    <a:pt x="223" y="509"/>
                    <a:pt x="196" y="500"/>
                  </a:cubicBezTo>
                  <a:cubicBezTo>
                    <a:pt x="188" y="500"/>
                    <a:pt x="181" y="500"/>
                    <a:pt x="172" y="500"/>
                  </a:cubicBezTo>
                  <a:cubicBezTo>
                    <a:pt x="17" y="371"/>
                    <a:pt x="0" y="309"/>
                    <a:pt x="75" y="153"/>
                  </a:cubicBezTo>
                  <a:cubicBezTo>
                    <a:pt x="101" y="122"/>
                    <a:pt x="132" y="98"/>
                    <a:pt x="170" y="81"/>
                  </a:cubicBezTo>
                  <a:cubicBezTo>
                    <a:pt x="170" y="99"/>
                    <a:pt x="146" y="133"/>
                    <a:pt x="190" y="125"/>
                  </a:cubicBezTo>
                  <a:cubicBezTo>
                    <a:pt x="223" y="119"/>
                    <a:pt x="251" y="98"/>
                    <a:pt x="278" y="77"/>
                  </a:cubicBezTo>
                  <a:cubicBezTo>
                    <a:pt x="375" y="0"/>
                    <a:pt x="384" y="3"/>
                    <a:pt x="446" y="112"/>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80" name="Forme libre 2879"/>
            <p:cNvSpPr>
              <a:spLocks noChangeArrowheads="1"/>
            </p:cNvSpPr>
            <p:nvPr userDrawn="1"/>
          </p:nvSpPr>
          <p:spPr bwMode="auto">
            <a:xfrm>
              <a:off x="4387850" y="5194300"/>
              <a:ext cx="307975" cy="276225"/>
            </a:xfrm>
            <a:custGeom>
              <a:avLst/>
              <a:gdLst>
                <a:gd name="T0" fmla="*/ 0 w 855"/>
                <a:gd name="T1" fmla="*/ 768 h 769"/>
                <a:gd name="T2" fmla="*/ 43 w 855"/>
                <a:gd name="T3" fmla="*/ 669 h 769"/>
                <a:gd name="T4" fmla="*/ 83 w 855"/>
                <a:gd name="T5" fmla="*/ 563 h 769"/>
                <a:gd name="T6" fmla="*/ 208 w 855"/>
                <a:gd name="T7" fmla="*/ 463 h 769"/>
                <a:gd name="T8" fmla="*/ 219 w 855"/>
                <a:gd name="T9" fmla="*/ 450 h 769"/>
                <a:gd name="T10" fmla="*/ 243 w 855"/>
                <a:gd name="T11" fmla="*/ 431 h 769"/>
                <a:gd name="T12" fmla="*/ 593 w 855"/>
                <a:gd name="T13" fmla="*/ 163 h 769"/>
                <a:gd name="T14" fmla="*/ 617 w 855"/>
                <a:gd name="T15" fmla="*/ 147 h 769"/>
                <a:gd name="T16" fmla="*/ 640 w 855"/>
                <a:gd name="T17" fmla="*/ 130 h 769"/>
                <a:gd name="T18" fmla="*/ 663 w 855"/>
                <a:gd name="T19" fmla="*/ 111 h 769"/>
                <a:gd name="T20" fmla="*/ 674 w 855"/>
                <a:gd name="T21" fmla="*/ 102 h 769"/>
                <a:gd name="T22" fmla="*/ 697 w 855"/>
                <a:gd name="T23" fmla="*/ 85 h 769"/>
                <a:gd name="T24" fmla="*/ 820 w 855"/>
                <a:gd name="T25" fmla="*/ 29 h 769"/>
                <a:gd name="T26" fmla="*/ 849 w 855"/>
                <a:gd name="T27" fmla="*/ 56 h 769"/>
                <a:gd name="T28" fmla="*/ 852 w 855"/>
                <a:gd name="T29" fmla="*/ 69 h 769"/>
                <a:gd name="T30" fmla="*/ 852 w 855"/>
                <a:gd name="T31" fmla="*/ 93 h 769"/>
                <a:gd name="T32" fmla="*/ 846 w 855"/>
                <a:gd name="T33" fmla="*/ 104 h 769"/>
                <a:gd name="T34" fmla="*/ 831 w 855"/>
                <a:gd name="T35" fmla="*/ 122 h 769"/>
                <a:gd name="T36" fmla="*/ 822 w 855"/>
                <a:gd name="T37" fmla="*/ 130 h 769"/>
                <a:gd name="T38" fmla="*/ 802 w 855"/>
                <a:gd name="T39" fmla="*/ 142 h 769"/>
                <a:gd name="T40" fmla="*/ 793 w 855"/>
                <a:gd name="T41" fmla="*/ 148 h 769"/>
                <a:gd name="T42" fmla="*/ 776 w 855"/>
                <a:gd name="T43" fmla="*/ 163 h 769"/>
                <a:gd name="T44" fmla="*/ 768 w 855"/>
                <a:gd name="T45" fmla="*/ 171 h 769"/>
                <a:gd name="T46" fmla="*/ 751 w 855"/>
                <a:gd name="T47" fmla="*/ 188 h 769"/>
                <a:gd name="T48" fmla="*/ 742 w 855"/>
                <a:gd name="T49" fmla="*/ 195 h 769"/>
                <a:gd name="T50" fmla="*/ 726 w 855"/>
                <a:gd name="T51" fmla="*/ 212 h 769"/>
                <a:gd name="T52" fmla="*/ 716 w 855"/>
                <a:gd name="T53" fmla="*/ 221 h 769"/>
                <a:gd name="T54" fmla="*/ 698 w 855"/>
                <a:gd name="T55" fmla="*/ 238 h 769"/>
                <a:gd name="T56" fmla="*/ 677 w 855"/>
                <a:gd name="T57" fmla="*/ 255 h 769"/>
                <a:gd name="T58" fmla="*/ 611 w 855"/>
                <a:gd name="T59" fmla="*/ 310 h 769"/>
                <a:gd name="T60" fmla="*/ 90 w 855"/>
                <a:gd name="T61" fmla="*/ 716 h 769"/>
                <a:gd name="T62" fmla="*/ 0 w 855"/>
                <a:gd name="T63" fmla="*/ 768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5" h="769">
                  <a:moveTo>
                    <a:pt x="0" y="768"/>
                  </a:moveTo>
                  <a:cubicBezTo>
                    <a:pt x="8" y="733"/>
                    <a:pt x="55" y="713"/>
                    <a:pt x="43" y="669"/>
                  </a:cubicBezTo>
                  <a:cubicBezTo>
                    <a:pt x="14" y="617"/>
                    <a:pt x="46" y="588"/>
                    <a:pt x="83" y="563"/>
                  </a:cubicBezTo>
                  <a:cubicBezTo>
                    <a:pt x="128" y="534"/>
                    <a:pt x="174" y="507"/>
                    <a:pt x="208" y="463"/>
                  </a:cubicBezTo>
                  <a:cubicBezTo>
                    <a:pt x="211" y="458"/>
                    <a:pt x="214" y="453"/>
                    <a:pt x="219" y="450"/>
                  </a:cubicBezTo>
                  <a:cubicBezTo>
                    <a:pt x="226" y="443"/>
                    <a:pt x="234" y="435"/>
                    <a:pt x="243" y="431"/>
                  </a:cubicBezTo>
                  <a:cubicBezTo>
                    <a:pt x="368" y="351"/>
                    <a:pt x="474" y="249"/>
                    <a:pt x="593" y="163"/>
                  </a:cubicBezTo>
                  <a:cubicBezTo>
                    <a:pt x="600" y="157"/>
                    <a:pt x="608" y="151"/>
                    <a:pt x="617" y="147"/>
                  </a:cubicBezTo>
                  <a:cubicBezTo>
                    <a:pt x="625" y="140"/>
                    <a:pt x="632" y="134"/>
                    <a:pt x="640" y="130"/>
                  </a:cubicBezTo>
                  <a:cubicBezTo>
                    <a:pt x="648" y="124"/>
                    <a:pt x="655" y="118"/>
                    <a:pt x="663" y="111"/>
                  </a:cubicBezTo>
                  <a:cubicBezTo>
                    <a:pt x="666" y="108"/>
                    <a:pt x="671" y="105"/>
                    <a:pt x="674" y="102"/>
                  </a:cubicBezTo>
                  <a:cubicBezTo>
                    <a:pt x="681" y="96"/>
                    <a:pt x="689" y="90"/>
                    <a:pt x="697" y="85"/>
                  </a:cubicBezTo>
                  <a:cubicBezTo>
                    <a:pt x="739" y="70"/>
                    <a:pt x="756" y="0"/>
                    <a:pt x="820" y="29"/>
                  </a:cubicBezTo>
                  <a:cubicBezTo>
                    <a:pt x="829" y="38"/>
                    <a:pt x="840" y="47"/>
                    <a:pt x="849" y="56"/>
                  </a:cubicBezTo>
                  <a:cubicBezTo>
                    <a:pt x="851" y="61"/>
                    <a:pt x="851" y="64"/>
                    <a:pt x="852" y="69"/>
                  </a:cubicBezTo>
                  <a:cubicBezTo>
                    <a:pt x="854" y="76"/>
                    <a:pt x="854" y="85"/>
                    <a:pt x="852" y="93"/>
                  </a:cubicBezTo>
                  <a:cubicBezTo>
                    <a:pt x="851" y="96"/>
                    <a:pt x="849" y="101"/>
                    <a:pt x="846" y="104"/>
                  </a:cubicBezTo>
                  <a:cubicBezTo>
                    <a:pt x="842" y="110"/>
                    <a:pt x="835" y="116"/>
                    <a:pt x="831" y="122"/>
                  </a:cubicBezTo>
                  <a:cubicBezTo>
                    <a:pt x="828" y="125"/>
                    <a:pt x="825" y="127"/>
                    <a:pt x="822" y="130"/>
                  </a:cubicBezTo>
                  <a:cubicBezTo>
                    <a:pt x="816" y="134"/>
                    <a:pt x="808" y="137"/>
                    <a:pt x="802" y="142"/>
                  </a:cubicBezTo>
                  <a:cubicBezTo>
                    <a:pt x="799" y="143"/>
                    <a:pt x="796" y="147"/>
                    <a:pt x="793" y="148"/>
                  </a:cubicBezTo>
                  <a:cubicBezTo>
                    <a:pt x="787" y="153"/>
                    <a:pt x="781" y="159"/>
                    <a:pt x="776" y="163"/>
                  </a:cubicBezTo>
                  <a:cubicBezTo>
                    <a:pt x="773" y="166"/>
                    <a:pt x="770" y="168"/>
                    <a:pt x="768" y="171"/>
                  </a:cubicBezTo>
                  <a:cubicBezTo>
                    <a:pt x="762" y="177"/>
                    <a:pt x="757" y="182"/>
                    <a:pt x="751" y="188"/>
                  </a:cubicBezTo>
                  <a:cubicBezTo>
                    <a:pt x="747" y="191"/>
                    <a:pt x="745" y="194"/>
                    <a:pt x="742" y="195"/>
                  </a:cubicBezTo>
                  <a:cubicBezTo>
                    <a:pt x="736" y="202"/>
                    <a:pt x="732" y="208"/>
                    <a:pt x="726" y="212"/>
                  </a:cubicBezTo>
                  <a:cubicBezTo>
                    <a:pt x="722" y="215"/>
                    <a:pt x="719" y="218"/>
                    <a:pt x="716" y="221"/>
                  </a:cubicBezTo>
                  <a:cubicBezTo>
                    <a:pt x="710" y="227"/>
                    <a:pt x="704" y="234"/>
                    <a:pt x="698" y="238"/>
                  </a:cubicBezTo>
                  <a:cubicBezTo>
                    <a:pt x="690" y="244"/>
                    <a:pt x="684" y="249"/>
                    <a:pt x="677" y="255"/>
                  </a:cubicBezTo>
                  <a:cubicBezTo>
                    <a:pt x="655" y="275"/>
                    <a:pt x="632" y="292"/>
                    <a:pt x="611" y="310"/>
                  </a:cubicBezTo>
                  <a:cubicBezTo>
                    <a:pt x="440" y="449"/>
                    <a:pt x="278" y="600"/>
                    <a:pt x="90" y="716"/>
                  </a:cubicBezTo>
                  <a:cubicBezTo>
                    <a:pt x="61" y="734"/>
                    <a:pt x="31" y="751"/>
                    <a:pt x="0" y="768"/>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81" name="Forme libre 2880"/>
            <p:cNvSpPr>
              <a:spLocks noChangeArrowheads="1"/>
            </p:cNvSpPr>
            <p:nvPr userDrawn="1"/>
          </p:nvSpPr>
          <p:spPr bwMode="auto">
            <a:xfrm>
              <a:off x="4421188" y="5175250"/>
              <a:ext cx="336550" cy="282575"/>
            </a:xfrm>
            <a:custGeom>
              <a:avLst/>
              <a:gdLst>
                <a:gd name="T0" fmla="*/ 0 w 937"/>
                <a:gd name="T1" fmla="*/ 768 h 787"/>
                <a:gd name="T2" fmla="*/ 414 w 937"/>
                <a:gd name="T3" fmla="*/ 419 h 787"/>
                <a:gd name="T4" fmla="*/ 506 w 937"/>
                <a:gd name="T5" fmla="*/ 336 h 787"/>
                <a:gd name="T6" fmla="*/ 594 w 937"/>
                <a:gd name="T7" fmla="*/ 262 h 787"/>
                <a:gd name="T8" fmla="*/ 618 w 937"/>
                <a:gd name="T9" fmla="*/ 241 h 787"/>
                <a:gd name="T10" fmla="*/ 641 w 937"/>
                <a:gd name="T11" fmla="*/ 219 h 787"/>
                <a:gd name="T12" fmla="*/ 663 w 937"/>
                <a:gd name="T13" fmla="*/ 196 h 787"/>
                <a:gd name="T14" fmla="*/ 687 w 937"/>
                <a:gd name="T15" fmla="*/ 173 h 787"/>
                <a:gd name="T16" fmla="*/ 710 w 937"/>
                <a:gd name="T17" fmla="*/ 150 h 787"/>
                <a:gd name="T18" fmla="*/ 732 w 937"/>
                <a:gd name="T19" fmla="*/ 127 h 787"/>
                <a:gd name="T20" fmla="*/ 756 w 937"/>
                <a:gd name="T21" fmla="*/ 103 h 787"/>
                <a:gd name="T22" fmla="*/ 759 w 937"/>
                <a:gd name="T23" fmla="*/ 106 h 787"/>
                <a:gd name="T24" fmla="*/ 936 w 937"/>
                <a:gd name="T25" fmla="*/ 12 h 787"/>
                <a:gd name="T26" fmla="*/ 564 w 937"/>
                <a:gd name="T27" fmla="*/ 363 h 787"/>
                <a:gd name="T28" fmla="*/ 78 w 937"/>
                <a:gd name="T29" fmla="*/ 743 h 787"/>
                <a:gd name="T30" fmla="*/ 0 w 937"/>
                <a:gd name="T31" fmla="*/ 768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7" h="787">
                  <a:moveTo>
                    <a:pt x="0" y="768"/>
                  </a:moveTo>
                  <a:cubicBezTo>
                    <a:pt x="138" y="652"/>
                    <a:pt x="277" y="537"/>
                    <a:pt x="414" y="419"/>
                  </a:cubicBezTo>
                  <a:cubicBezTo>
                    <a:pt x="446" y="394"/>
                    <a:pt x="475" y="365"/>
                    <a:pt x="506" y="336"/>
                  </a:cubicBezTo>
                  <a:cubicBezTo>
                    <a:pt x="533" y="308"/>
                    <a:pt x="565" y="285"/>
                    <a:pt x="594" y="262"/>
                  </a:cubicBezTo>
                  <a:cubicBezTo>
                    <a:pt x="603" y="256"/>
                    <a:pt x="609" y="248"/>
                    <a:pt x="618" y="241"/>
                  </a:cubicBezTo>
                  <a:cubicBezTo>
                    <a:pt x="624" y="233"/>
                    <a:pt x="632" y="226"/>
                    <a:pt x="641" y="219"/>
                  </a:cubicBezTo>
                  <a:cubicBezTo>
                    <a:pt x="646" y="210"/>
                    <a:pt x="655" y="203"/>
                    <a:pt x="663" y="196"/>
                  </a:cubicBezTo>
                  <a:cubicBezTo>
                    <a:pt x="669" y="187"/>
                    <a:pt x="677" y="179"/>
                    <a:pt x="687" y="173"/>
                  </a:cubicBezTo>
                  <a:cubicBezTo>
                    <a:pt x="692" y="164"/>
                    <a:pt x="700" y="156"/>
                    <a:pt x="710" y="150"/>
                  </a:cubicBezTo>
                  <a:cubicBezTo>
                    <a:pt x="715" y="141"/>
                    <a:pt x="723" y="133"/>
                    <a:pt x="732" y="127"/>
                  </a:cubicBezTo>
                  <a:cubicBezTo>
                    <a:pt x="738" y="117"/>
                    <a:pt x="746" y="109"/>
                    <a:pt x="756" y="103"/>
                  </a:cubicBezTo>
                  <a:lnTo>
                    <a:pt x="759" y="106"/>
                  </a:lnTo>
                  <a:cubicBezTo>
                    <a:pt x="822" y="82"/>
                    <a:pt x="854" y="0"/>
                    <a:pt x="936" y="12"/>
                  </a:cubicBezTo>
                  <a:cubicBezTo>
                    <a:pt x="833" y="151"/>
                    <a:pt x="694" y="253"/>
                    <a:pt x="564" y="363"/>
                  </a:cubicBezTo>
                  <a:cubicBezTo>
                    <a:pt x="408" y="496"/>
                    <a:pt x="240" y="616"/>
                    <a:pt x="78" y="743"/>
                  </a:cubicBezTo>
                  <a:cubicBezTo>
                    <a:pt x="57" y="762"/>
                    <a:pt x="35" y="786"/>
                    <a:pt x="0" y="768"/>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82" name="Forme libre 2881"/>
            <p:cNvSpPr>
              <a:spLocks noChangeArrowheads="1"/>
            </p:cNvSpPr>
            <p:nvPr userDrawn="1"/>
          </p:nvSpPr>
          <p:spPr bwMode="auto">
            <a:xfrm>
              <a:off x="4384675" y="5467350"/>
              <a:ext cx="103188" cy="142875"/>
            </a:xfrm>
            <a:custGeom>
              <a:avLst/>
              <a:gdLst>
                <a:gd name="T0" fmla="*/ 189 w 287"/>
                <a:gd name="T1" fmla="*/ 0 h 399"/>
                <a:gd name="T2" fmla="*/ 195 w 287"/>
                <a:gd name="T3" fmla="*/ 90 h 399"/>
                <a:gd name="T4" fmla="*/ 258 w 287"/>
                <a:gd name="T5" fmla="*/ 275 h 399"/>
                <a:gd name="T6" fmla="*/ 286 w 287"/>
                <a:gd name="T7" fmla="*/ 348 h 399"/>
                <a:gd name="T8" fmla="*/ 246 w 287"/>
                <a:gd name="T9" fmla="*/ 382 h 399"/>
                <a:gd name="T10" fmla="*/ 229 w 287"/>
                <a:gd name="T11" fmla="*/ 368 h 399"/>
                <a:gd name="T12" fmla="*/ 12 w 287"/>
                <a:gd name="T13" fmla="*/ 143 h 399"/>
                <a:gd name="T14" fmla="*/ 81 w 287"/>
                <a:gd name="T15" fmla="*/ 73 h 399"/>
                <a:gd name="T16" fmla="*/ 189 w 287"/>
                <a:gd name="T17"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7" h="399">
                  <a:moveTo>
                    <a:pt x="189" y="0"/>
                  </a:moveTo>
                  <a:cubicBezTo>
                    <a:pt x="202" y="29"/>
                    <a:pt x="197" y="59"/>
                    <a:pt x="195" y="90"/>
                  </a:cubicBezTo>
                  <a:cubicBezTo>
                    <a:pt x="191" y="160"/>
                    <a:pt x="194" y="227"/>
                    <a:pt x="258" y="275"/>
                  </a:cubicBezTo>
                  <a:cubicBezTo>
                    <a:pt x="281" y="292"/>
                    <a:pt x="282" y="321"/>
                    <a:pt x="286" y="348"/>
                  </a:cubicBezTo>
                  <a:cubicBezTo>
                    <a:pt x="281" y="369"/>
                    <a:pt x="281" y="398"/>
                    <a:pt x="246" y="382"/>
                  </a:cubicBezTo>
                  <a:cubicBezTo>
                    <a:pt x="240" y="379"/>
                    <a:pt x="231" y="374"/>
                    <a:pt x="229" y="368"/>
                  </a:cubicBezTo>
                  <a:cubicBezTo>
                    <a:pt x="188" y="263"/>
                    <a:pt x="92" y="211"/>
                    <a:pt x="12" y="143"/>
                  </a:cubicBezTo>
                  <a:cubicBezTo>
                    <a:pt x="0" y="87"/>
                    <a:pt x="53" y="93"/>
                    <a:pt x="81" y="73"/>
                  </a:cubicBezTo>
                  <a:cubicBezTo>
                    <a:pt x="116" y="49"/>
                    <a:pt x="153" y="24"/>
                    <a:pt x="189" y="0"/>
                  </a:cubicBezTo>
                </a:path>
              </a:pathLst>
            </a:custGeom>
            <a:solidFill>
              <a:srgbClr val="23232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83" name="Forme libre 2882"/>
            <p:cNvSpPr>
              <a:spLocks noChangeArrowheads="1"/>
            </p:cNvSpPr>
            <p:nvPr userDrawn="1"/>
          </p:nvSpPr>
          <p:spPr bwMode="auto">
            <a:xfrm>
              <a:off x="4229100" y="5486400"/>
              <a:ext cx="184150" cy="133350"/>
            </a:xfrm>
            <a:custGeom>
              <a:avLst/>
              <a:gdLst>
                <a:gd name="T0" fmla="*/ 511 w 512"/>
                <a:gd name="T1" fmla="*/ 21 h 372"/>
                <a:gd name="T2" fmla="*/ 443 w 512"/>
                <a:gd name="T3" fmla="*/ 91 h 372"/>
                <a:gd name="T4" fmla="*/ 259 w 512"/>
                <a:gd name="T5" fmla="*/ 270 h 372"/>
                <a:gd name="T6" fmla="*/ 189 w 512"/>
                <a:gd name="T7" fmla="*/ 296 h 372"/>
                <a:gd name="T8" fmla="*/ 120 w 512"/>
                <a:gd name="T9" fmla="*/ 371 h 372"/>
                <a:gd name="T10" fmla="*/ 142 w 512"/>
                <a:gd name="T11" fmla="*/ 226 h 372"/>
                <a:gd name="T12" fmla="*/ 392 w 512"/>
                <a:gd name="T13" fmla="*/ 21 h 372"/>
                <a:gd name="T14" fmla="*/ 511 w 512"/>
                <a:gd name="T15" fmla="*/ 21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2" h="372">
                  <a:moveTo>
                    <a:pt x="511" y="21"/>
                  </a:moveTo>
                  <a:cubicBezTo>
                    <a:pt x="488" y="44"/>
                    <a:pt x="466" y="69"/>
                    <a:pt x="443" y="91"/>
                  </a:cubicBezTo>
                  <a:cubicBezTo>
                    <a:pt x="377" y="146"/>
                    <a:pt x="290" y="177"/>
                    <a:pt x="259" y="270"/>
                  </a:cubicBezTo>
                  <a:cubicBezTo>
                    <a:pt x="250" y="299"/>
                    <a:pt x="207" y="270"/>
                    <a:pt x="189" y="296"/>
                  </a:cubicBezTo>
                  <a:cubicBezTo>
                    <a:pt x="188" y="340"/>
                    <a:pt x="166" y="366"/>
                    <a:pt x="120" y="371"/>
                  </a:cubicBezTo>
                  <a:cubicBezTo>
                    <a:pt x="0" y="304"/>
                    <a:pt x="117" y="272"/>
                    <a:pt x="142" y="226"/>
                  </a:cubicBezTo>
                  <a:cubicBezTo>
                    <a:pt x="223" y="154"/>
                    <a:pt x="296" y="73"/>
                    <a:pt x="392" y="21"/>
                  </a:cubicBezTo>
                  <a:cubicBezTo>
                    <a:pt x="432" y="49"/>
                    <a:pt x="472" y="0"/>
                    <a:pt x="511" y="21"/>
                  </a:cubicBezTo>
                </a:path>
              </a:pathLst>
            </a:custGeom>
            <a:solidFill>
              <a:srgbClr val="7A7A7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84" name="Forme libre 2883"/>
            <p:cNvSpPr>
              <a:spLocks noChangeArrowheads="1"/>
            </p:cNvSpPr>
            <p:nvPr userDrawn="1"/>
          </p:nvSpPr>
          <p:spPr bwMode="auto">
            <a:xfrm>
              <a:off x="4786313" y="5054600"/>
              <a:ext cx="79375" cy="76200"/>
            </a:xfrm>
            <a:custGeom>
              <a:avLst/>
              <a:gdLst>
                <a:gd name="T0" fmla="*/ 106 w 221"/>
                <a:gd name="T1" fmla="*/ 185 h 212"/>
                <a:gd name="T2" fmla="*/ 0 w 221"/>
                <a:gd name="T3" fmla="*/ 0 h 212"/>
                <a:gd name="T4" fmla="*/ 116 w 221"/>
                <a:gd name="T5" fmla="*/ 93 h 212"/>
                <a:gd name="T6" fmla="*/ 174 w 221"/>
                <a:gd name="T7" fmla="*/ 160 h 212"/>
                <a:gd name="T8" fmla="*/ 220 w 221"/>
                <a:gd name="T9" fmla="*/ 208 h 212"/>
                <a:gd name="T10" fmla="*/ 106 w 221"/>
                <a:gd name="T11" fmla="*/ 185 h 212"/>
              </a:gdLst>
              <a:ahLst/>
              <a:cxnLst>
                <a:cxn ang="0">
                  <a:pos x="T0" y="T1"/>
                </a:cxn>
                <a:cxn ang="0">
                  <a:pos x="T2" y="T3"/>
                </a:cxn>
                <a:cxn ang="0">
                  <a:pos x="T4" y="T5"/>
                </a:cxn>
                <a:cxn ang="0">
                  <a:pos x="T6" y="T7"/>
                </a:cxn>
                <a:cxn ang="0">
                  <a:pos x="T8" y="T9"/>
                </a:cxn>
                <a:cxn ang="0">
                  <a:pos x="T10" y="T11"/>
                </a:cxn>
              </a:cxnLst>
              <a:rect l="0" t="0" r="r" b="b"/>
              <a:pathLst>
                <a:path w="221" h="212">
                  <a:moveTo>
                    <a:pt x="106" y="185"/>
                  </a:moveTo>
                  <a:cubicBezTo>
                    <a:pt x="64" y="131"/>
                    <a:pt x="17" y="83"/>
                    <a:pt x="0" y="0"/>
                  </a:cubicBezTo>
                  <a:cubicBezTo>
                    <a:pt x="57" y="23"/>
                    <a:pt x="107" y="32"/>
                    <a:pt x="116" y="93"/>
                  </a:cubicBezTo>
                  <a:cubicBezTo>
                    <a:pt x="121" y="128"/>
                    <a:pt x="153" y="139"/>
                    <a:pt x="174" y="160"/>
                  </a:cubicBezTo>
                  <a:cubicBezTo>
                    <a:pt x="190" y="176"/>
                    <a:pt x="205" y="193"/>
                    <a:pt x="220" y="208"/>
                  </a:cubicBezTo>
                  <a:cubicBezTo>
                    <a:pt x="180" y="211"/>
                    <a:pt x="142" y="202"/>
                    <a:pt x="106" y="185"/>
                  </a:cubicBezTo>
                </a:path>
              </a:pathLst>
            </a:custGeom>
            <a:solidFill>
              <a:srgbClr val="B6B6B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85" name="Forme libre 2884"/>
            <p:cNvSpPr>
              <a:spLocks noChangeArrowheads="1"/>
            </p:cNvSpPr>
            <p:nvPr userDrawn="1"/>
          </p:nvSpPr>
          <p:spPr bwMode="auto">
            <a:xfrm>
              <a:off x="4370388" y="5484813"/>
              <a:ext cx="9525" cy="7937"/>
            </a:xfrm>
            <a:custGeom>
              <a:avLst/>
              <a:gdLst>
                <a:gd name="T0" fmla="*/ 0 w 26"/>
                <a:gd name="T1" fmla="*/ 23 h 24"/>
                <a:gd name="T2" fmla="*/ 25 w 26"/>
                <a:gd name="T3" fmla="*/ 0 h 24"/>
                <a:gd name="T4" fmla="*/ 0 w 26"/>
                <a:gd name="T5" fmla="*/ 23 h 24"/>
              </a:gdLst>
              <a:ahLst/>
              <a:cxnLst>
                <a:cxn ang="0">
                  <a:pos x="T0" y="T1"/>
                </a:cxn>
                <a:cxn ang="0">
                  <a:pos x="T2" y="T3"/>
                </a:cxn>
                <a:cxn ang="0">
                  <a:pos x="T4" y="T5"/>
                </a:cxn>
              </a:cxnLst>
              <a:rect l="0" t="0" r="r" b="b"/>
              <a:pathLst>
                <a:path w="26" h="24">
                  <a:moveTo>
                    <a:pt x="0" y="23"/>
                  </a:moveTo>
                  <a:cubicBezTo>
                    <a:pt x="8" y="15"/>
                    <a:pt x="17" y="7"/>
                    <a:pt x="25" y="0"/>
                  </a:cubicBezTo>
                  <a:cubicBezTo>
                    <a:pt x="16" y="7"/>
                    <a:pt x="8" y="15"/>
                    <a:pt x="0" y="23"/>
                  </a:cubicBezTo>
                </a:path>
              </a:pathLst>
            </a:custGeom>
            <a:solidFill>
              <a:srgbClr val="7A7A7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86" name="Forme libre 2885"/>
            <p:cNvSpPr>
              <a:spLocks noChangeArrowheads="1"/>
            </p:cNvSpPr>
            <p:nvPr userDrawn="1"/>
          </p:nvSpPr>
          <p:spPr bwMode="auto">
            <a:xfrm>
              <a:off x="4864100" y="5046663"/>
              <a:ext cx="77788" cy="65087"/>
            </a:xfrm>
            <a:custGeom>
              <a:avLst/>
              <a:gdLst>
                <a:gd name="T0" fmla="*/ 0 w 217"/>
                <a:gd name="T1" fmla="*/ 181 h 182"/>
                <a:gd name="T2" fmla="*/ 4 w 217"/>
                <a:gd name="T3" fmla="*/ 163 h 182"/>
                <a:gd name="T4" fmla="*/ 4 w 217"/>
                <a:gd name="T5" fmla="*/ 146 h 182"/>
                <a:gd name="T6" fmla="*/ 9 w 217"/>
                <a:gd name="T7" fmla="*/ 113 h 182"/>
                <a:gd name="T8" fmla="*/ 157 w 217"/>
                <a:gd name="T9" fmla="*/ 0 h 182"/>
                <a:gd name="T10" fmla="*/ 216 w 217"/>
                <a:gd name="T11" fmla="*/ 56 h 182"/>
                <a:gd name="T12" fmla="*/ 168 w 217"/>
                <a:gd name="T13" fmla="*/ 119 h 182"/>
                <a:gd name="T14" fmla="*/ 0 w 217"/>
                <a:gd name="T15" fmla="*/ 181 h 1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7" h="182">
                  <a:moveTo>
                    <a:pt x="0" y="181"/>
                  </a:moveTo>
                  <a:cubicBezTo>
                    <a:pt x="1" y="175"/>
                    <a:pt x="3" y="169"/>
                    <a:pt x="4" y="163"/>
                  </a:cubicBezTo>
                  <a:cubicBezTo>
                    <a:pt x="4" y="157"/>
                    <a:pt x="4" y="152"/>
                    <a:pt x="4" y="146"/>
                  </a:cubicBezTo>
                  <a:cubicBezTo>
                    <a:pt x="3" y="136"/>
                    <a:pt x="4" y="123"/>
                    <a:pt x="9" y="113"/>
                  </a:cubicBezTo>
                  <a:cubicBezTo>
                    <a:pt x="48" y="62"/>
                    <a:pt x="91" y="16"/>
                    <a:pt x="157" y="0"/>
                  </a:cubicBezTo>
                  <a:cubicBezTo>
                    <a:pt x="190" y="3"/>
                    <a:pt x="213" y="20"/>
                    <a:pt x="216" y="56"/>
                  </a:cubicBezTo>
                  <a:cubicBezTo>
                    <a:pt x="200" y="78"/>
                    <a:pt x="184" y="97"/>
                    <a:pt x="168" y="119"/>
                  </a:cubicBezTo>
                  <a:cubicBezTo>
                    <a:pt x="106" y="123"/>
                    <a:pt x="62" y="178"/>
                    <a:pt x="0" y="181"/>
                  </a:cubicBezTo>
                </a:path>
              </a:pathLst>
            </a:custGeom>
            <a:solidFill>
              <a:srgbClr val="BEBEB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87" name="Forme libre 2886"/>
            <p:cNvSpPr>
              <a:spLocks noChangeArrowheads="1"/>
            </p:cNvSpPr>
            <p:nvPr userDrawn="1"/>
          </p:nvSpPr>
          <p:spPr bwMode="auto">
            <a:xfrm>
              <a:off x="4148138" y="825500"/>
              <a:ext cx="26987" cy="9525"/>
            </a:xfrm>
            <a:custGeom>
              <a:avLst/>
              <a:gdLst>
                <a:gd name="T0" fmla="*/ 72 w 73"/>
                <a:gd name="T1" fmla="*/ 2 h 26"/>
                <a:gd name="T2" fmla="*/ 0 w 73"/>
                <a:gd name="T3" fmla="*/ 25 h 26"/>
                <a:gd name="T4" fmla="*/ 72 w 73"/>
                <a:gd name="T5" fmla="*/ 2 h 26"/>
              </a:gdLst>
              <a:ahLst/>
              <a:cxnLst>
                <a:cxn ang="0">
                  <a:pos x="T0" y="T1"/>
                </a:cxn>
                <a:cxn ang="0">
                  <a:pos x="T2" y="T3"/>
                </a:cxn>
                <a:cxn ang="0">
                  <a:pos x="T4" y="T5"/>
                </a:cxn>
              </a:cxnLst>
              <a:rect l="0" t="0" r="r" b="b"/>
              <a:pathLst>
                <a:path w="73" h="26">
                  <a:moveTo>
                    <a:pt x="72" y="2"/>
                  </a:moveTo>
                  <a:cubicBezTo>
                    <a:pt x="48" y="9"/>
                    <a:pt x="25" y="17"/>
                    <a:pt x="0" y="25"/>
                  </a:cubicBezTo>
                  <a:cubicBezTo>
                    <a:pt x="22" y="8"/>
                    <a:pt x="46" y="0"/>
                    <a:pt x="72" y="2"/>
                  </a:cubicBezTo>
                </a:path>
              </a:pathLst>
            </a:custGeom>
            <a:solidFill>
              <a:srgbClr val="1F1F1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88" name="Forme libre 2887"/>
            <p:cNvSpPr>
              <a:spLocks noChangeArrowheads="1"/>
            </p:cNvSpPr>
            <p:nvPr userDrawn="1"/>
          </p:nvSpPr>
          <p:spPr bwMode="auto">
            <a:xfrm>
              <a:off x="5921375" y="4716463"/>
              <a:ext cx="452438" cy="127000"/>
            </a:xfrm>
            <a:custGeom>
              <a:avLst/>
              <a:gdLst>
                <a:gd name="T0" fmla="*/ 711 w 1257"/>
                <a:gd name="T1" fmla="*/ 49 h 351"/>
                <a:gd name="T2" fmla="*/ 803 w 1257"/>
                <a:gd name="T3" fmla="*/ 49 h 351"/>
                <a:gd name="T4" fmla="*/ 501 w 1257"/>
                <a:gd name="T5" fmla="*/ 95 h 351"/>
                <a:gd name="T6" fmla="*/ 314 w 1257"/>
                <a:gd name="T7" fmla="*/ 127 h 351"/>
                <a:gd name="T8" fmla="*/ 365 w 1257"/>
                <a:gd name="T9" fmla="*/ 161 h 351"/>
                <a:gd name="T10" fmla="*/ 433 w 1257"/>
                <a:gd name="T11" fmla="*/ 162 h 351"/>
                <a:gd name="T12" fmla="*/ 933 w 1257"/>
                <a:gd name="T13" fmla="*/ 159 h 351"/>
                <a:gd name="T14" fmla="*/ 1256 w 1257"/>
                <a:gd name="T15" fmla="*/ 262 h 351"/>
                <a:gd name="T16" fmla="*/ 1252 w 1257"/>
                <a:gd name="T17" fmla="*/ 281 h 351"/>
                <a:gd name="T18" fmla="*/ 1246 w 1257"/>
                <a:gd name="T19" fmla="*/ 289 h 351"/>
                <a:gd name="T20" fmla="*/ 1191 w 1257"/>
                <a:gd name="T21" fmla="*/ 300 h 351"/>
                <a:gd name="T22" fmla="*/ 87 w 1257"/>
                <a:gd name="T23" fmla="*/ 350 h 351"/>
                <a:gd name="T24" fmla="*/ 79 w 1257"/>
                <a:gd name="T25" fmla="*/ 350 h 351"/>
                <a:gd name="T26" fmla="*/ 71 w 1257"/>
                <a:gd name="T27" fmla="*/ 349 h 351"/>
                <a:gd name="T28" fmla="*/ 58 w 1257"/>
                <a:gd name="T29" fmla="*/ 335 h 351"/>
                <a:gd name="T30" fmla="*/ 232 w 1257"/>
                <a:gd name="T31" fmla="*/ 31 h 351"/>
                <a:gd name="T32" fmla="*/ 711 w 1257"/>
                <a:gd name="T33" fmla="*/ 49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7" h="351">
                  <a:moveTo>
                    <a:pt x="711" y="49"/>
                  </a:moveTo>
                  <a:cubicBezTo>
                    <a:pt x="742" y="49"/>
                    <a:pt x="772" y="49"/>
                    <a:pt x="803" y="49"/>
                  </a:cubicBezTo>
                  <a:cubicBezTo>
                    <a:pt x="705" y="81"/>
                    <a:pt x="603" y="94"/>
                    <a:pt x="501" y="95"/>
                  </a:cubicBezTo>
                  <a:cubicBezTo>
                    <a:pt x="436" y="97"/>
                    <a:pt x="372" y="95"/>
                    <a:pt x="314" y="127"/>
                  </a:cubicBezTo>
                  <a:cubicBezTo>
                    <a:pt x="317" y="164"/>
                    <a:pt x="345" y="159"/>
                    <a:pt x="365" y="161"/>
                  </a:cubicBezTo>
                  <a:cubicBezTo>
                    <a:pt x="388" y="164"/>
                    <a:pt x="410" y="165"/>
                    <a:pt x="433" y="162"/>
                  </a:cubicBezTo>
                  <a:cubicBezTo>
                    <a:pt x="600" y="133"/>
                    <a:pt x="766" y="167"/>
                    <a:pt x="933" y="159"/>
                  </a:cubicBezTo>
                  <a:cubicBezTo>
                    <a:pt x="1061" y="153"/>
                    <a:pt x="1154" y="214"/>
                    <a:pt x="1256" y="262"/>
                  </a:cubicBezTo>
                  <a:cubicBezTo>
                    <a:pt x="1253" y="274"/>
                    <a:pt x="1253" y="278"/>
                    <a:pt x="1252" y="281"/>
                  </a:cubicBezTo>
                  <a:cubicBezTo>
                    <a:pt x="1250" y="284"/>
                    <a:pt x="1247" y="289"/>
                    <a:pt x="1246" y="289"/>
                  </a:cubicBezTo>
                  <a:cubicBezTo>
                    <a:pt x="1227" y="294"/>
                    <a:pt x="1209" y="300"/>
                    <a:pt x="1191" y="300"/>
                  </a:cubicBezTo>
                  <a:cubicBezTo>
                    <a:pt x="823" y="297"/>
                    <a:pt x="455" y="332"/>
                    <a:pt x="87" y="350"/>
                  </a:cubicBezTo>
                  <a:lnTo>
                    <a:pt x="79" y="350"/>
                  </a:lnTo>
                  <a:lnTo>
                    <a:pt x="71" y="349"/>
                  </a:lnTo>
                  <a:cubicBezTo>
                    <a:pt x="67" y="344"/>
                    <a:pt x="62" y="339"/>
                    <a:pt x="58" y="335"/>
                  </a:cubicBezTo>
                  <a:cubicBezTo>
                    <a:pt x="0" y="98"/>
                    <a:pt x="6" y="75"/>
                    <a:pt x="232" y="31"/>
                  </a:cubicBezTo>
                  <a:cubicBezTo>
                    <a:pt x="389" y="0"/>
                    <a:pt x="552" y="13"/>
                    <a:pt x="711" y="49"/>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89" name="Forme libre 2888"/>
            <p:cNvSpPr>
              <a:spLocks noChangeArrowheads="1"/>
            </p:cNvSpPr>
            <p:nvPr userDrawn="1"/>
          </p:nvSpPr>
          <p:spPr bwMode="auto">
            <a:xfrm>
              <a:off x="5503863" y="4760913"/>
              <a:ext cx="371475" cy="214312"/>
            </a:xfrm>
            <a:custGeom>
              <a:avLst/>
              <a:gdLst>
                <a:gd name="T0" fmla="*/ 861 w 1030"/>
                <a:gd name="T1" fmla="*/ 290 h 594"/>
                <a:gd name="T2" fmla="*/ 212 w 1030"/>
                <a:gd name="T3" fmla="*/ 554 h 594"/>
                <a:gd name="T4" fmla="*/ 60 w 1030"/>
                <a:gd name="T5" fmla="*/ 590 h 594"/>
                <a:gd name="T6" fmla="*/ 35 w 1030"/>
                <a:gd name="T7" fmla="*/ 564 h 594"/>
                <a:gd name="T8" fmla="*/ 2 w 1030"/>
                <a:gd name="T9" fmla="*/ 411 h 594"/>
                <a:gd name="T10" fmla="*/ 182 w 1030"/>
                <a:gd name="T11" fmla="*/ 295 h 594"/>
                <a:gd name="T12" fmla="*/ 225 w 1030"/>
                <a:gd name="T13" fmla="*/ 304 h 594"/>
                <a:gd name="T14" fmla="*/ 338 w 1030"/>
                <a:gd name="T15" fmla="*/ 302 h 594"/>
                <a:gd name="T16" fmla="*/ 458 w 1030"/>
                <a:gd name="T17" fmla="*/ 228 h 594"/>
                <a:gd name="T18" fmla="*/ 594 w 1030"/>
                <a:gd name="T19" fmla="*/ 167 h 594"/>
                <a:gd name="T20" fmla="*/ 703 w 1030"/>
                <a:gd name="T21" fmla="*/ 164 h 594"/>
                <a:gd name="T22" fmla="*/ 848 w 1030"/>
                <a:gd name="T23" fmla="*/ 83 h 594"/>
                <a:gd name="T24" fmla="*/ 973 w 1030"/>
                <a:gd name="T25" fmla="*/ 28 h 594"/>
                <a:gd name="T26" fmla="*/ 997 w 1030"/>
                <a:gd name="T27" fmla="*/ 148 h 594"/>
                <a:gd name="T28" fmla="*/ 1002 w 1030"/>
                <a:gd name="T29" fmla="*/ 194 h 594"/>
                <a:gd name="T30" fmla="*/ 991 w 1030"/>
                <a:gd name="T31" fmla="*/ 226 h 594"/>
                <a:gd name="T32" fmla="*/ 861 w 1030"/>
                <a:gd name="T33" fmla="*/ 29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0" h="594">
                  <a:moveTo>
                    <a:pt x="861" y="290"/>
                  </a:moveTo>
                  <a:cubicBezTo>
                    <a:pt x="652" y="394"/>
                    <a:pt x="431" y="469"/>
                    <a:pt x="212" y="554"/>
                  </a:cubicBezTo>
                  <a:cubicBezTo>
                    <a:pt x="164" y="574"/>
                    <a:pt x="113" y="593"/>
                    <a:pt x="60" y="590"/>
                  </a:cubicBezTo>
                  <a:cubicBezTo>
                    <a:pt x="49" y="583"/>
                    <a:pt x="41" y="574"/>
                    <a:pt x="35" y="564"/>
                  </a:cubicBezTo>
                  <a:cubicBezTo>
                    <a:pt x="25" y="513"/>
                    <a:pt x="0" y="466"/>
                    <a:pt x="2" y="411"/>
                  </a:cubicBezTo>
                  <a:cubicBezTo>
                    <a:pt x="5" y="275"/>
                    <a:pt x="60" y="237"/>
                    <a:pt x="182" y="295"/>
                  </a:cubicBezTo>
                  <a:cubicBezTo>
                    <a:pt x="196" y="301"/>
                    <a:pt x="211" y="301"/>
                    <a:pt x="225" y="304"/>
                  </a:cubicBezTo>
                  <a:cubicBezTo>
                    <a:pt x="263" y="306"/>
                    <a:pt x="299" y="309"/>
                    <a:pt x="338" y="302"/>
                  </a:cubicBezTo>
                  <a:cubicBezTo>
                    <a:pt x="386" y="292"/>
                    <a:pt x="426" y="264"/>
                    <a:pt x="458" y="228"/>
                  </a:cubicBezTo>
                  <a:cubicBezTo>
                    <a:pt x="495" y="185"/>
                    <a:pt x="539" y="165"/>
                    <a:pt x="594" y="167"/>
                  </a:cubicBezTo>
                  <a:cubicBezTo>
                    <a:pt x="631" y="168"/>
                    <a:pt x="666" y="170"/>
                    <a:pt x="703" y="164"/>
                  </a:cubicBezTo>
                  <a:cubicBezTo>
                    <a:pt x="765" y="160"/>
                    <a:pt x="805" y="122"/>
                    <a:pt x="848" y="83"/>
                  </a:cubicBezTo>
                  <a:cubicBezTo>
                    <a:pt x="881" y="51"/>
                    <a:pt x="915" y="0"/>
                    <a:pt x="973" y="28"/>
                  </a:cubicBezTo>
                  <a:cubicBezTo>
                    <a:pt x="1029" y="55"/>
                    <a:pt x="1000" y="105"/>
                    <a:pt x="997" y="148"/>
                  </a:cubicBezTo>
                  <a:cubicBezTo>
                    <a:pt x="996" y="164"/>
                    <a:pt x="1002" y="179"/>
                    <a:pt x="1002" y="194"/>
                  </a:cubicBezTo>
                  <a:cubicBezTo>
                    <a:pt x="1000" y="205"/>
                    <a:pt x="996" y="215"/>
                    <a:pt x="991" y="226"/>
                  </a:cubicBezTo>
                  <a:cubicBezTo>
                    <a:pt x="964" y="278"/>
                    <a:pt x="897" y="252"/>
                    <a:pt x="861" y="290"/>
                  </a:cubicBezTo>
                </a:path>
              </a:pathLst>
            </a:custGeom>
            <a:solidFill>
              <a:srgbClr val="92929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90" name="Forme libre 2889"/>
            <p:cNvSpPr>
              <a:spLocks noChangeArrowheads="1"/>
            </p:cNvSpPr>
            <p:nvPr userDrawn="1"/>
          </p:nvSpPr>
          <p:spPr bwMode="auto">
            <a:xfrm>
              <a:off x="5411788" y="5035550"/>
              <a:ext cx="166687" cy="201613"/>
            </a:xfrm>
            <a:custGeom>
              <a:avLst/>
              <a:gdLst>
                <a:gd name="T0" fmla="*/ 385 w 461"/>
                <a:gd name="T1" fmla="*/ 148 h 558"/>
                <a:gd name="T2" fmla="*/ 290 w 461"/>
                <a:gd name="T3" fmla="*/ 520 h 558"/>
                <a:gd name="T4" fmla="*/ 247 w 461"/>
                <a:gd name="T5" fmla="*/ 557 h 558"/>
                <a:gd name="T6" fmla="*/ 73 w 461"/>
                <a:gd name="T7" fmla="*/ 459 h 558"/>
                <a:gd name="T8" fmla="*/ 55 w 461"/>
                <a:gd name="T9" fmla="*/ 427 h 558"/>
                <a:gd name="T10" fmla="*/ 112 w 461"/>
                <a:gd name="T11" fmla="*/ 12 h 558"/>
                <a:gd name="T12" fmla="*/ 385 w 461"/>
                <a:gd name="T13" fmla="*/ 148 h 558"/>
              </a:gdLst>
              <a:ahLst/>
              <a:cxnLst>
                <a:cxn ang="0">
                  <a:pos x="T0" y="T1"/>
                </a:cxn>
                <a:cxn ang="0">
                  <a:pos x="T2" y="T3"/>
                </a:cxn>
                <a:cxn ang="0">
                  <a:pos x="T4" y="T5"/>
                </a:cxn>
                <a:cxn ang="0">
                  <a:pos x="T6" y="T7"/>
                </a:cxn>
                <a:cxn ang="0">
                  <a:pos x="T8" y="T9"/>
                </a:cxn>
                <a:cxn ang="0">
                  <a:pos x="T10" y="T11"/>
                </a:cxn>
                <a:cxn ang="0">
                  <a:pos x="T12" y="T13"/>
                </a:cxn>
              </a:cxnLst>
              <a:rect l="0" t="0" r="r" b="b"/>
              <a:pathLst>
                <a:path w="461" h="558">
                  <a:moveTo>
                    <a:pt x="385" y="148"/>
                  </a:moveTo>
                  <a:cubicBezTo>
                    <a:pt x="460" y="299"/>
                    <a:pt x="429" y="420"/>
                    <a:pt x="290" y="520"/>
                  </a:cubicBezTo>
                  <a:cubicBezTo>
                    <a:pt x="275" y="531"/>
                    <a:pt x="261" y="545"/>
                    <a:pt x="247" y="557"/>
                  </a:cubicBezTo>
                  <a:cubicBezTo>
                    <a:pt x="186" y="531"/>
                    <a:pt x="121" y="513"/>
                    <a:pt x="73" y="459"/>
                  </a:cubicBezTo>
                  <a:cubicBezTo>
                    <a:pt x="64" y="450"/>
                    <a:pt x="60" y="439"/>
                    <a:pt x="55" y="427"/>
                  </a:cubicBezTo>
                  <a:cubicBezTo>
                    <a:pt x="29" y="284"/>
                    <a:pt x="0" y="139"/>
                    <a:pt x="112" y="12"/>
                  </a:cubicBezTo>
                  <a:cubicBezTo>
                    <a:pt x="231" y="0"/>
                    <a:pt x="318" y="53"/>
                    <a:pt x="385" y="148"/>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91" name="Forme libre 2890"/>
            <p:cNvSpPr>
              <a:spLocks noChangeArrowheads="1"/>
            </p:cNvSpPr>
            <p:nvPr userDrawn="1"/>
          </p:nvSpPr>
          <p:spPr bwMode="auto">
            <a:xfrm>
              <a:off x="5330825" y="4787900"/>
              <a:ext cx="195263" cy="260350"/>
            </a:xfrm>
            <a:custGeom>
              <a:avLst/>
              <a:gdLst>
                <a:gd name="T0" fmla="*/ 540 w 543"/>
                <a:gd name="T1" fmla="*/ 492 h 722"/>
                <a:gd name="T2" fmla="*/ 542 w 543"/>
                <a:gd name="T3" fmla="*/ 514 h 722"/>
                <a:gd name="T4" fmla="*/ 387 w 543"/>
                <a:gd name="T5" fmla="*/ 523 h 722"/>
                <a:gd name="T6" fmla="*/ 267 w 543"/>
                <a:gd name="T7" fmla="*/ 672 h 722"/>
                <a:gd name="T8" fmla="*/ 197 w 543"/>
                <a:gd name="T9" fmla="*/ 721 h 722"/>
                <a:gd name="T10" fmla="*/ 151 w 543"/>
                <a:gd name="T11" fmla="*/ 698 h 722"/>
                <a:gd name="T12" fmla="*/ 178 w 543"/>
                <a:gd name="T13" fmla="*/ 631 h 722"/>
                <a:gd name="T14" fmla="*/ 197 w 543"/>
                <a:gd name="T15" fmla="*/ 625 h 722"/>
                <a:gd name="T16" fmla="*/ 198 w 543"/>
                <a:gd name="T17" fmla="*/ 420 h 722"/>
                <a:gd name="T18" fmla="*/ 96 w 543"/>
                <a:gd name="T19" fmla="*/ 376 h 722"/>
                <a:gd name="T20" fmla="*/ 42 w 543"/>
                <a:gd name="T21" fmla="*/ 249 h 722"/>
                <a:gd name="T22" fmla="*/ 116 w 543"/>
                <a:gd name="T23" fmla="*/ 150 h 722"/>
                <a:gd name="T24" fmla="*/ 372 w 543"/>
                <a:gd name="T25" fmla="*/ 91 h 722"/>
                <a:gd name="T26" fmla="*/ 400 w 543"/>
                <a:gd name="T27" fmla="*/ 110 h 722"/>
                <a:gd name="T28" fmla="*/ 433 w 543"/>
                <a:gd name="T29" fmla="*/ 220 h 722"/>
                <a:gd name="T30" fmla="*/ 481 w 543"/>
                <a:gd name="T31" fmla="*/ 364 h 722"/>
                <a:gd name="T32" fmla="*/ 491 w 543"/>
                <a:gd name="T33" fmla="*/ 391 h 722"/>
                <a:gd name="T34" fmla="*/ 505 w 543"/>
                <a:gd name="T35" fmla="*/ 416 h 722"/>
                <a:gd name="T36" fmla="*/ 540 w 543"/>
                <a:gd name="T37" fmla="*/ 492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3" h="722">
                  <a:moveTo>
                    <a:pt x="540" y="492"/>
                  </a:moveTo>
                  <a:cubicBezTo>
                    <a:pt x="540" y="500"/>
                    <a:pt x="542" y="506"/>
                    <a:pt x="542" y="514"/>
                  </a:cubicBezTo>
                  <a:cubicBezTo>
                    <a:pt x="491" y="538"/>
                    <a:pt x="439" y="511"/>
                    <a:pt x="387" y="523"/>
                  </a:cubicBezTo>
                  <a:cubicBezTo>
                    <a:pt x="282" y="549"/>
                    <a:pt x="278" y="552"/>
                    <a:pt x="267" y="672"/>
                  </a:cubicBezTo>
                  <a:cubicBezTo>
                    <a:pt x="255" y="704"/>
                    <a:pt x="226" y="714"/>
                    <a:pt x="197" y="721"/>
                  </a:cubicBezTo>
                  <a:cubicBezTo>
                    <a:pt x="178" y="721"/>
                    <a:pt x="161" y="714"/>
                    <a:pt x="151" y="698"/>
                  </a:cubicBezTo>
                  <a:cubicBezTo>
                    <a:pt x="160" y="675"/>
                    <a:pt x="169" y="654"/>
                    <a:pt x="178" y="631"/>
                  </a:cubicBezTo>
                  <a:cubicBezTo>
                    <a:pt x="184" y="630"/>
                    <a:pt x="190" y="628"/>
                    <a:pt x="197" y="625"/>
                  </a:cubicBezTo>
                  <a:cubicBezTo>
                    <a:pt x="264" y="558"/>
                    <a:pt x="219" y="489"/>
                    <a:pt x="198" y="420"/>
                  </a:cubicBezTo>
                  <a:cubicBezTo>
                    <a:pt x="166" y="399"/>
                    <a:pt x="134" y="379"/>
                    <a:pt x="96" y="376"/>
                  </a:cubicBezTo>
                  <a:cubicBezTo>
                    <a:pt x="0" y="367"/>
                    <a:pt x="13" y="306"/>
                    <a:pt x="42" y="249"/>
                  </a:cubicBezTo>
                  <a:cubicBezTo>
                    <a:pt x="61" y="214"/>
                    <a:pt x="93" y="184"/>
                    <a:pt x="116" y="150"/>
                  </a:cubicBezTo>
                  <a:cubicBezTo>
                    <a:pt x="213" y="7"/>
                    <a:pt x="239" y="0"/>
                    <a:pt x="372" y="91"/>
                  </a:cubicBezTo>
                  <a:cubicBezTo>
                    <a:pt x="383" y="95"/>
                    <a:pt x="392" y="103"/>
                    <a:pt x="400" y="110"/>
                  </a:cubicBezTo>
                  <a:cubicBezTo>
                    <a:pt x="421" y="144"/>
                    <a:pt x="420" y="184"/>
                    <a:pt x="433" y="220"/>
                  </a:cubicBezTo>
                  <a:cubicBezTo>
                    <a:pt x="438" y="272"/>
                    <a:pt x="464" y="317"/>
                    <a:pt x="481" y="364"/>
                  </a:cubicBezTo>
                  <a:cubicBezTo>
                    <a:pt x="484" y="373"/>
                    <a:pt x="488" y="382"/>
                    <a:pt x="491" y="391"/>
                  </a:cubicBezTo>
                  <a:cubicBezTo>
                    <a:pt x="496" y="399"/>
                    <a:pt x="500" y="408"/>
                    <a:pt x="505" y="416"/>
                  </a:cubicBezTo>
                  <a:cubicBezTo>
                    <a:pt x="516" y="443"/>
                    <a:pt x="540" y="462"/>
                    <a:pt x="540" y="492"/>
                  </a:cubicBezTo>
                </a:path>
              </a:pathLst>
            </a:custGeom>
            <a:solidFill>
              <a:srgbClr val="C8C8C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92" name="Forme libre 2891"/>
            <p:cNvSpPr>
              <a:spLocks noChangeArrowheads="1"/>
            </p:cNvSpPr>
            <p:nvPr userDrawn="1"/>
          </p:nvSpPr>
          <p:spPr bwMode="auto">
            <a:xfrm>
              <a:off x="5557838" y="5156200"/>
              <a:ext cx="290512" cy="153988"/>
            </a:xfrm>
            <a:custGeom>
              <a:avLst/>
              <a:gdLst>
                <a:gd name="T0" fmla="*/ 0 w 809"/>
                <a:gd name="T1" fmla="*/ 361 h 427"/>
                <a:gd name="T2" fmla="*/ 113 w 809"/>
                <a:gd name="T3" fmla="*/ 313 h 427"/>
                <a:gd name="T4" fmla="*/ 692 w 809"/>
                <a:gd name="T5" fmla="*/ 47 h 427"/>
                <a:gd name="T6" fmla="*/ 742 w 809"/>
                <a:gd name="T7" fmla="*/ 1 h 427"/>
                <a:gd name="T8" fmla="*/ 782 w 809"/>
                <a:gd name="T9" fmla="*/ 0 h 427"/>
                <a:gd name="T10" fmla="*/ 787 w 809"/>
                <a:gd name="T11" fmla="*/ 96 h 427"/>
                <a:gd name="T12" fmla="*/ 707 w 809"/>
                <a:gd name="T13" fmla="*/ 177 h 427"/>
                <a:gd name="T14" fmla="*/ 691 w 809"/>
                <a:gd name="T15" fmla="*/ 180 h 427"/>
                <a:gd name="T16" fmla="*/ 640 w 809"/>
                <a:gd name="T17" fmla="*/ 384 h 427"/>
                <a:gd name="T18" fmla="*/ 529 w 809"/>
                <a:gd name="T19" fmla="*/ 384 h 427"/>
                <a:gd name="T20" fmla="*/ 483 w 809"/>
                <a:gd name="T21" fmla="*/ 277 h 427"/>
                <a:gd name="T22" fmla="*/ 266 w 809"/>
                <a:gd name="T23" fmla="*/ 331 h 427"/>
                <a:gd name="T24" fmla="*/ 119 w 809"/>
                <a:gd name="T25" fmla="*/ 366 h 427"/>
                <a:gd name="T26" fmla="*/ 72 w 809"/>
                <a:gd name="T27" fmla="*/ 407 h 427"/>
                <a:gd name="T28" fmla="*/ 0 w 809"/>
                <a:gd name="T29" fmla="*/ 36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9" h="427">
                  <a:moveTo>
                    <a:pt x="0" y="361"/>
                  </a:moveTo>
                  <a:cubicBezTo>
                    <a:pt x="32" y="332"/>
                    <a:pt x="75" y="326"/>
                    <a:pt x="113" y="313"/>
                  </a:cubicBezTo>
                  <a:cubicBezTo>
                    <a:pt x="313" y="242"/>
                    <a:pt x="503" y="145"/>
                    <a:pt x="692" y="47"/>
                  </a:cubicBezTo>
                  <a:cubicBezTo>
                    <a:pt x="712" y="36"/>
                    <a:pt x="726" y="16"/>
                    <a:pt x="742" y="1"/>
                  </a:cubicBezTo>
                  <a:cubicBezTo>
                    <a:pt x="756" y="1"/>
                    <a:pt x="768" y="1"/>
                    <a:pt x="782" y="0"/>
                  </a:cubicBezTo>
                  <a:cubicBezTo>
                    <a:pt x="808" y="30"/>
                    <a:pt x="796" y="64"/>
                    <a:pt x="787" y="96"/>
                  </a:cubicBezTo>
                  <a:cubicBezTo>
                    <a:pt x="776" y="139"/>
                    <a:pt x="739" y="155"/>
                    <a:pt x="707" y="177"/>
                  </a:cubicBezTo>
                  <a:cubicBezTo>
                    <a:pt x="701" y="178"/>
                    <a:pt x="697" y="178"/>
                    <a:pt x="691" y="180"/>
                  </a:cubicBezTo>
                  <a:cubicBezTo>
                    <a:pt x="648" y="242"/>
                    <a:pt x="681" y="322"/>
                    <a:pt x="640" y="384"/>
                  </a:cubicBezTo>
                  <a:cubicBezTo>
                    <a:pt x="603" y="368"/>
                    <a:pt x="567" y="426"/>
                    <a:pt x="529" y="384"/>
                  </a:cubicBezTo>
                  <a:cubicBezTo>
                    <a:pt x="562" y="310"/>
                    <a:pt x="555" y="290"/>
                    <a:pt x="483" y="277"/>
                  </a:cubicBezTo>
                  <a:cubicBezTo>
                    <a:pt x="403" y="265"/>
                    <a:pt x="333" y="297"/>
                    <a:pt x="266" y="331"/>
                  </a:cubicBezTo>
                  <a:cubicBezTo>
                    <a:pt x="219" y="355"/>
                    <a:pt x="179" y="389"/>
                    <a:pt x="119" y="366"/>
                  </a:cubicBezTo>
                  <a:cubicBezTo>
                    <a:pt x="95" y="357"/>
                    <a:pt x="84" y="387"/>
                    <a:pt x="72" y="407"/>
                  </a:cubicBezTo>
                  <a:cubicBezTo>
                    <a:pt x="43" y="401"/>
                    <a:pt x="22" y="381"/>
                    <a:pt x="0" y="361"/>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93" name="Forme libre 2892"/>
            <p:cNvSpPr>
              <a:spLocks noChangeArrowheads="1"/>
            </p:cNvSpPr>
            <p:nvPr userDrawn="1"/>
          </p:nvSpPr>
          <p:spPr bwMode="auto">
            <a:xfrm>
              <a:off x="5805488" y="5119688"/>
              <a:ext cx="123825" cy="112712"/>
            </a:xfrm>
            <a:custGeom>
              <a:avLst/>
              <a:gdLst>
                <a:gd name="T0" fmla="*/ 44 w 344"/>
                <a:gd name="T1" fmla="*/ 165 h 314"/>
                <a:gd name="T2" fmla="*/ 91 w 344"/>
                <a:gd name="T3" fmla="*/ 100 h 314"/>
                <a:gd name="T4" fmla="*/ 319 w 344"/>
                <a:gd name="T5" fmla="*/ 0 h 314"/>
                <a:gd name="T6" fmla="*/ 204 w 344"/>
                <a:gd name="T7" fmla="*/ 101 h 314"/>
                <a:gd name="T8" fmla="*/ 343 w 344"/>
                <a:gd name="T9" fmla="*/ 142 h 314"/>
                <a:gd name="T10" fmla="*/ 64 w 344"/>
                <a:gd name="T11" fmla="*/ 297 h 314"/>
                <a:gd name="T12" fmla="*/ 0 w 344"/>
                <a:gd name="T13" fmla="*/ 280 h 314"/>
                <a:gd name="T14" fmla="*/ 0 w 344"/>
                <a:gd name="T15" fmla="*/ 280 h 314"/>
                <a:gd name="T16" fmla="*/ 44 w 344"/>
                <a:gd name="T17" fmla="*/ 16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4" h="314">
                  <a:moveTo>
                    <a:pt x="44" y="165"/>
                  </a:moveTo>
                  <a:cubicBezTo>
                    <a:pt x="59" y="144"/>
                    <a:pt x="76" y="121"/>
                    <a:pt x="91" y="100"/>
                  </a:cubicBezTo>
                  <a:cubicBezTo>
                    <a:pt x="166" y="66"/>
                    <a:pt x="236" y="19"/>
                    <a:pt x="319" y="0"/>
                  </a:cubicBezTo>
                  <a:cubicBezTo>
                    <a:pt x="299" y="48"/>
                    <a:pt x="242" y="58"/>
                    <a:pt x="204" y="101"/>
                  </a:cubicBezTo>
                  <a:cubicBezTo>
                    <a:pt x="255" y="121"/>
                    <a:pt x="328" y="52"/>
                    <a:pt x="343" y="142"/>
                  </a:cubicBezTo>
                  <a:cubicBezTo>
                    <a:pt x="250" y="194"/>
                    <a:pt x="157" y="245"/>
                    <a:pt x="64" y="297"/>
                  </a:cubicBezTo>
                  <a:cubicBezTo>
                    <a:pt x="36" y="312"/>
                    <a:pt x="13" y="313"/>
                    <a:pt x="0" y="280"/>
                  </a:cubicBezTo>
                  <a:lnTo>
                    <a:pt x="0" y="280"/>
                  </a:lnTo>
                  <a:cubicBezTo>
                    <a:pt x="32" y="249"/>
                    <a:pt x="30" y="203"/>
                    <a:pt x="44" y="165"/>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94" name="Forme libre 2893"/>
            <p:cNvSpPr>
              <a:spLocks noChangeArrowheads="1"/>
            </p:cNvSpPr>
            <p:nvPr userDrawn="1"/>
          </p:nvSpPr>
          <p:spPr bwMode="auto">
            <a:xfrm>
              <a:off x="5810250" y="4799013"/>
              <a:ext cx="134938" cy="96837"/>
            </a:xfrm>
            <a:custGeom>
              <a:avLst/>
              <a:gdLst>
                <a:gd name="T0" fmla="*/ 309 w 377"/>
                <a:gd name="T1" fmla="*/ 166 h 268"/>
                <a:gd name="T2" fmla="*/ 31 w 377"/>
                <a:gd name="T3" fmla="*/ 188 h 268"/>
                <a:gd name="T4" fmla="*/ 125 w 377"/>
                <a:gd name="T5" fmla="*/ 96 h 268"/>
                <a:gd name="T6" fmla="*/ 125 w 377"/>
                <a:gd name="T7" fmla="*/ 96 h 268"/>
                <a:gd name="T8" fmla="*/ 322 w 377"/>
                <a:gd name="T9" fmla="*/ 18 h 268"/>
                <a:gd name="T10" fmla="*/ 356 w 377"/>
                <a:gd name="T11" fmla="*/ 35 h 268"/>
                <a:gd name="T12" fmla="*/ 365 w 377"/>
                <a:gd name="T13" fmla="*/ 102 h 268"/>
                <a:gd name="T14" fmla="*/ 309 w 377"/>
                <a:gd name="T15" fmla="*/ 166 h 2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7" h="268">
                  <a:moveTo>
                    <a:pt x="309" y="166"/>
                  </a:moveTo>
                  <a:cubicBezTo>
                    <a:pt x="220" y="234"/>
                    <a:pt x="130" y="267"/>
                    <a:pt x="31" y="188"/>
                  </a:cubicBezTo>
                  <a:cubicBezTo>
                    <a:pt x="0" y="93"/>
                    <a:pt x="86" y="119"/>
                    <a:pt x="125" y="96"/>
                  </a:cubicBezTo>
                  <a:lnTo>
                    <a:pt x="125" y="96"/>
                  </a:lnTo>
                  <a:cubicBezTo>
                    <a:pt x="164" y="0"/>
                    <a:pt x="245" y="14"/>
                    <a:pt x="322" y="18"/>
                  </a:cubicBezTo>
                  <a:cubicBezTo>
                    <a:pt x="335" y="21"/>
                    <a:pt x="345" y="26"/>
                    <a:pt x="356" y="35"/>
                  </a:cubicBezTo>
                  <a:cubicBezTo>
                    <a:pt x="376" y="55"/>
                    <a:pt x="373" y="79"/>
                    <a:pt x="365" y="102"/>
                  </a:cubicBezTo>
                  <a:cubicBezTo>
                    <a:pt x="359" y="133"/>
                    <a:pt x="327" y="144"/>
                    <a:pt x="309" y="166"/>
                  </a:cubicBezTo>
                </a:path>
              </a:pathLst>
            </a:custGeom>
            <a:solidFill>
              <a:srgbClr val="1C1C1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95" name="Forme libre 2894"/>
            <p:cNvSpPr>
              <a:spLocks noChangeArrowheads="1"/>
            </p:cNvSpPr>
            <p:nvPr userDrawn="1"/>
          </p:nvSpPr>
          <p:spPr bwMode="auto">
            <a:xfrm>
              <a:off x="5376863" y="5032375"/>
              <a:ext cx="80962" cy="157163"/>
            </a:xfrm>
            <a:custGeom>
              <a:avLst/>
              <a:gdLst>
                <a:gd name="T0" fmla="*/ 23 w 223"/>
                <a:gd name="T1" fmla="*/ 22 h 438"/>
                <a:gd name="T2" fmla="*/ 66 w 223"/>
                <a:gd name="T3" fmla="*/ 16 h 438"/>
                <a:gd name="T4" fmla="*/ 185 w 223"/>
                <a:gd name="T5" fmla="*/ 19 h 438"/>
                <a:gd name="T6" fmla="*/ 207 w 223"/>
                <a:gd name="T7" fmla="*/ 23 h 438"/>
                <a:gd name="T8" fmla="*/ 207 w 223"/>
                <a:gd name="T9" fmla="*/ 98 h 438"/>
                <a:gd name="T10" fmla="*/ 193 w 223"/>
                <a:gd name="T11" fmla="*/ 378 h 438"/>
                <a:gd name="T12" fmla="*/ 207 w 223"/>
                <a:gd name="T13" fmla="*/ 433 h 438"/>
                <a:gd name="T14" fmla="*/ 31 w 223"/>
                <a:gd name="T15" fmla="*/ 245 h 438"/>
                <a:gd name="T16" fmla="*/ 0 w 223"/>
                <a:gd name="T17" fmla="*/ 65 h 438"/>
                <a:gd name="T18" fmla="*/ 23 w 223"/>
                <a:gd name="T19" fmla="*/ 22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438">
                  <a:moveTo>
                    <a:pt x="23" y="22"/>
                  </a:moveTo>
                  <a:cubicBezTo>
                    <a:pt x="37" y="20"/>
                    <a:pt x="52" y="17"/>
                    <a:pt x="66" y="16"/>
                  </a:cubicBezTo>
                  <a:cubicBezTo>
                    <a:pt x="106" y="7"/>
                    <a:pt x="145" y="0"/>
                    <a:pt x="185" y="19"/>
                  </a:cubicBezTo>
                  <a:cubicBezTo>
                    <a:pt x="193" y="19"/>
                    <a:pt x="199" y="20"/>
                    <a:pt x="207" y="23"/>
                  </a:cubicBezTo>
                  <a:cubicBezTo>
                    <a:pt x="217" y="48"/>
                    <a:pt x="222" y="74"/>
                    <a:pt x="207" y="98"/>
                  </a:cubicBezTo>
                  <a:cubicBezTo>
                    <a:pt x="145" y="188"/>
                    <a:pt x="158" y="283"/>
                    <a:pt x="193" y="378"/>
                  </a:cubicBezTo>
                  <a:cubicBezTo>
                    <a:pt x="199" y="394"/>
                    <a:pt x="202" y="414"/>
                    <a:pt x="207" y="433"/>
                  </a:cubicBezTo>
                  <a:cubicBezTo>
                    <a:pt x="115" y="437"/>
                    <a:pt x="8" y="333"/>
                    <a:pt x="31" y="245"/>
                  </a:cubicBezTo>
                  <a:cubicBezTo>
                    <a:pt x="49" y="175"/>
                    <a:pt x="29" y="121"/>
                    <a:pt x="0" y="65"/>
                  </a:cubicBezTo>
                  <a:cubicBezTo>
                    <a:pt x="6" y="51"/>
                    <a:pt x="14" y="36"/>
                    <a:pt x="23" y="22"/>
                  </a:cubicBezTo>
                </a:path>
              </a:pathLst>
            </a:custGeom>
            <a:solidFill>
              <a:srgbClr val="57575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96" name="Forme libre 2895"/>
            <p:cNvSpPr>
              <a:spLocks noChangeArrowheads="1"/>
            </p:cNvSpPr>
            <p:nvPr userDrawn="1"/>
          </p:nvSpPr>
          <p:spPr bwMode="auto">
            <a:xfrm>
              <a:off x="5813425" y="4833938"/>
              <a:ext cx="42863" cy="33337"/>
            </a:xfrm>
            <a:custGeom>
              <a:avLst/>
              <a:gdLst>
                <a:gd name="T0" fmla="*/ 116 w 117"/>
                <a:gd name="T1" fmla="*/ 0 h 94"/>
                <a:gd name="T2" fmla="*/ 22 w 117"/>
                <a:gd name="T3" fmla="*/ 91 h 94"/>
                <a:gd name="T4" fmla="*/ 0 w 117"/>
                <a:gd name="T5" fmla="*/ 88 h 94"/>
                <a:gd name="T6" fmla="*/ 116 w 117"/>
                <a:gd name="T7" fmla="*/ 0 h 94"/>
              </a:gdLst>
              <a:ahLst/>
              <a:cxnLst>
                <a:cxn ang="0">
                  <a:pos x="T0" y="T1"/>
                </a:cxn>
                <a:cxn ang="0">
                  <a:pos x="T2" y="T3"/>
                </a:cxn>
                <a:cxn ang="0">
                  <a:pos x="T4" y="T5"/>
                </a:cxn>
                <a:cxn ang="0">
                  <a:pos x="T6" y="T7"/>
                </a:cxn>
              </a:cxnLst>
              <a:rect l="0" t="0" r="r" b="b"/>
              <a:pathLst>
                <a:path w="117" h="94">
                  <a:moveTo>
                    <a:pt x="116" y="0"/>
                  </a:moveTo>
                  <a:cubicBezTo>
                    <a:pt x="89" y="35"/>
                    <a:pt x="19" y="27"/>
                    <a:pt x="22" y="91"/>
                  </a:cubicBezTo>
                  <a:cubicBezTo>
                    <a:pt x="14" y="93"/>
                    <a:pt x="8" y="91"/>
                    <a:pt x="0" y="88"/>
                  </a:cubicBezTo>
                  <a:cubicBezTo>
                    <a:pt x="11" y="7"/>
                    <a:pt x="11" y="7"/>
                    <a:pt x="116" y="0"/>
                  </a:cubicBezTo>
                </a:path>
              </a:pathLst>
            </a:custGeom>
            <a:solidFill>
              <a:srgbClr val="7B7B7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97" name="Forme libre 2896"/>
            <p:cNvSpPr>
              <a:spLocks noChangeArrowheads="1"/>
            </p:cNvSpPr>
            <p:nvPr userDrawn="1"/>
          </p:nvSpPr>
          <p:spPr bwMode="auto">
            <a:xfrm>
              <a:off x="5400675" y="5030788"/>
              <a:ext cx="42863" cy="7937"/>
            </a:xfrm>
            <a:custGeom>
              <a:avLst/>
              <a:gdLst>
                <a:gd name="T0" fmla="*/ 119 w 120"/>
                <a:gd name="T1" fmla="*/ 23 h 24"/>
                <a:gd name="T2" fmla="*/ 0 w 120"/>
                <a:gd name="T3" fmla="*/ 20 h 24"/>
                <a:gd name="T4" fmla="*/ 73 w 120"/>
                <a:gd name="T5" fmla="*/ 0 h 24"/>
                <a:gd name="T6" fmla="*/ 119 w 120"/>
                <a:gd name="T7" fmla="*/ 23 h 24"/>
              </a:gdLst>
              <a:ahLst/>
              <a:cxnLst>
                <a:cxn ang="0">
                  <a:pos x="T0" y="T1"/>
                </a:cxn>
                <a:cxn ang="0">
                  <a:pos x="T2" y="T3"/>
                </a:cxn>
                <a:cxn ang="0">
                  <a:pos x="T4" y="T5"/>
                </a:cxn>
                <a:cxn ang="0">
                  <a:pos x="T6" y="T7"/>
                </a:cxn>
              </a:cxnLst>
              <a:rect l="0" t="0" r="r" b="b"/>
              <a:pathLst>
                <a:path w="120" h="24">
                  <a:moveTo>
                    <a:pt x="119" y="23"/>
                  </a:moveTo>
                  <a:cubicBezTo>
                    <a:pt x="79" y="21"/>
                    <a:pt x="39" y="20"/>
                    <a:pt x="0" y="20"/>
                  </a:cubicBezTo>
                  <a:cubicBezTo>
                    <a:pt x="21" y="3"/>
                    <a:pt x="47" y="1"/>
                    <a:pt x="73" y="0"/>
                  </a:cubicBezTo>
                  <a:cubicBezTo>
                    <a:pt x="90" y="8"/>
                    <a:pt x="105" y="15"/>
                    <a:pt x="119" y="23"/>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98" name="Forme libre 2897"/>
            <p:cNvSpPr>
              <a:spLocks noChangeArrowheads="1"/>
            </p:cNvSpPr>
            <p:nvPr userDrawn="1"/>
          </p:nvSpPr>
          <p:spPr bwMode="auto">
            <a:xfrm>
              <a:off x="5921375" y="4835525"/>
              <a:ext cx="25400" cy="23813"/>
            </a:xfrm>
            <a:custGeom>
              <a:avLst/>
              <a:gdLst>
                <a:gd name="T0" fmla="*/ 0 w 69"/>
                <a:gd name="T1" fmla="*/ 67 h 68"/>
                <a:gd name="T2" fmla="*/ 41 w 69"/>
                <a:gd name="T3" fmla="*/ 14 h 68"/>
                <a:gd name="T4" fmla="*/ 62 w 69"/>
                <a:gd name="T5" fmla="*/ 11 h 68"/>
                <a:gd name="T6" fmla="*/ 68 w 69"/>
                <a:gd name="T7" fmla="*/ 20 h 68"/>
                <a:gd name="T8" fmla="*/ 0 w 69"/>
                <a:gd name="T9" fmla="*/ 67 h 68"/>
              </a:gdLst>
              <a:ahLst/>
              <a:cxnLst>
                <a:cxn ang="0">
                  <a:pos x="T0" y="T1"/>
                </a:cxn>
                <a:cxn ang="0">
                  <a:pos x="T2" y="T3"/>
                </a:cxn>
                <a:cxn ang="0">
                  <a:pos x="T4" y="T5"/>
                </a:cxn>
                <a:cxn ang="0">
                  <a:pos x="T6" y="T7"/>
                </a:cxn>
                <a:cxn ang="0">
                  <a:pos x="T8" y="T9"/>
                </a:cxn>
              </a:cxnLst>
              <a:rect l="0" t="0" r="r" b="b"/>
              <a:pathLst>
                <a:path w="69" h="68">
                  <a:moveTo>
                    <a:pt x="0" y="67"/>
                  </a:moveTo>
                  <a:cubicBezTo>
                    <a:pt x="13" y="49"/>
                    <a:pt x="27" y="31"/>
                    <a:pt x="41" y="14"/>
                  </a:cubicBezTo>
                  <a:cubicBezTo>
                    <a:pt x="47" y="0"/>
                    <a:pt x="55" y="0"/>
                    <a:pt x="62" y="11"/>
                  </a:cubicBezTo>
                  <a:lnTo>
                    <a:pt x="68" y="20"/>
                  </a:lnTo>
                  <a:cubicBezTo>
                    <a:pt x="47" y="38"/>
                    <a:pt x="32" y="64"/>
                    <a:pt x="0" y="67"/>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899" name="Forme libre 2898"/>
            <p:cNvSpPr>
              <a:spLocks noChangeArrowheads="1"/>
            </p:cNvSpPr>
            <p:nvPr userDrawn="1"/>
          </p:nvSpPr>
          <p:spPr bwMode="auto">
            <a:xfrm>
              <a:off x="5986463" y="5081588"/>
              <a:ext cx="17462" cy="7937"/>
            </a:xfrm>
            <a:custGeom>
              <a:avLst/>
              <a:gdLst>
                <a:gd name="T0" fmla="*/ 47 w 48"/>
                <a:gd name="T1" fmla="*/ 0 h 22"/>
                <a:gd name="T2" fmla="*/ 0 w 48"/>
                <a:gd name="T3" fmla="*/ 21 h 22"/>
                <a:gd name="T4" fmla="*/ 47 w 48"/>
                <a:gd name="T5" fmla="*/ 0 h 22"/>
              </a:gdLst>
              <a:ahLst/>
              <a:cxnLst>
                <a:cxn ang="0">
                  <a:pos x="T0" y="T1"/>
                </a:cxn>
                <a:cxn ang="0">
                  <a:pos x="T2" y="T3"/>
                </a:cxn>
                <a:cxn ang="0">
                  <a:pos x="T4" y="T5"/>
                </a:cxn>
              </a:cxnLst>
              <a:rect l="0" t="0" r="r" b="b"/>
              <a:pathLst>
                <a:path w="48" h="22">
                  <a:moveTo>
                    <a:pt x="47" y="0"/>
                  </a:moveTo>
                  <a:cubicBezTo>
                    <a:pt x="32" y="8"/>
                    <a:pt x="15" y="15"/>
                    <a:pt x="0" y="21"/>
                  </a:cubicBezTo>
                  <a:cubicBezTo>
                    <a:pt x="12" y="8"/>
                    <a:pt x="29" y="0"/>
                    <a:pt x="47" y="0"/>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00" name="Forme libre 2899"/>
            <p:cNvSpPr>
              <a:spLocks noChangeArrowheads="1"/>
            </p:cNvSpPr>
            <p:nvPr userDrawn="1"/>
          </p:nvSpPr>
          <p:spPr bwMode="auto">
            <a:xfrm>
              <a:off x="5970588" y="5087938"/>
              <a:ext cx="17462" cy="7937"/>
            </a:xfrm>
            <a:custGeom>
              <a:avLst/>
              <a:gdLst>
                <a:gd name="T0" fmla="*/ 47 w 48"/>
                <a:gd name="T1" fmla="*/ 0 h 24"/>
                <a:gd name="T2" fmla="*/ 0 w 48"/>
                <a:gd name="T3" fmla="*/ 23 h 24"/>
                <a:gd name="T4" fmla="*/ 47 w 48"/>
                <a:gd name="T5" fmla="*/ 0 h 24"/>
              </a:gdLst>
              <a:ahLst/>
              <a:cxnLst>
                <a:cxn ang="0">
                  <a:pos x="T0" y="T1"/>
                </a:cxn>
                <a:cxn ang="0">
                  <a:pos x="T2" y="T3"/>
                </a:cxn>
                <a:cxn ang="0">
                  <a:pos x="T4" y="T5"/>
                </a:cxn>
              </a:cxnLst>
              <a:rect l="0" t="0" r="r" b="b"/>
              <a:pathLst>
                <a:path w="48" h="24">
                  <a:moveTo>
                    <a:pt x="47" y="0"/>
                  </a:moveTo>
                  <a:cubicBezTo>
                    <a:pt x="32" y="8"/>
                    <a:pt x="15" y="16"/>
                    <a:pt x="0" y="23"/>
                  </a:cubicBezTo>
                  <a:cubicBezTo>
                    <a:pt x="12" y="8"/>
                    <a:pt x="28" y="0"/>
                    <a:pt x="47" y="0"/>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01" name="Forme libre 2900"/>
            <p:cNvSpPr>
              <a:spLocks noChangeArrowheads="1"/>
            </p:cNvSpPr>
            <p:nvPr userDrawn="1"/>
          </p:nvSpPr>
          <p:spPr bwMode="auto">
            <a:xfrm>
              <a:off x="5953125" y="5095875"/>
              <a:ext cx="17463" cy="7938"/>
            </a:xfrm>
            <a:custGeom>
              <a:avLst/>
              <a:gdLst>
                <a:gd name="T0" fmla="*/ 48 w 49"/>
                <a:gd name="T1" fmla="*/ 0 h 24"/>
                <a:gd name="T2" fmla="*/ 0 w 49"/>
                <a:gd name="T3" fmla="*/ 23 h 24"/>
                <a:gd name="T4" fmla="*/ 48 w 49"/>
                <a:gd name="T5" fmla="*/ 0 h 24"/>
              </a:gdLst>
              <a:ahLst/>
              <a:cxnLst>
                <a:cxn ang="0">
                  <a:pos x="T0" y="T1"/>
                </a:cxn>
                <a:cxn ang="0">
                  <a:pos x="T2" y="T3"/>
                </a:cxn>
                <a:cxn ang="0">
                  <a:pos x="T4" y="T5"/>
                </a:cxn>
              </a:cxnLst>
              <a:rect l="0" t="0" r="r" b="b"/>
              <a:pathLst>
                <a:path w="49" h="24">
                  <a:moveTo>
                    <a:pt x="48" y="0"/>
                  </a:moveTo>
                  <a:cubicBezTo>
                    <a:pt x="32" y="7"/>
                    <a:pt x="16" y="15"/>
                    <a:pt x="0" y="23"/>
                  </a:cubicBezTo>
                  <a:cubicBezTo>
                    <a:pt x="11" y="7"/>
                    <a:pt x="28" y="1"/>
                    <a:pt x="48" y="0"/>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02" name="Forme libre 2901"/>
            <p:cNvSpPr>
              <a:spLocks noChangeArrowheads="1"/>
            </p:cNvSpPr>
            <p:nvPr userDrawn="1"/>
          </p:nvSpPr>
          <p:spPr bwMode="auto">
            <a:xfrm>
              <a:off x="5937250" y="5105400"/>
              <a:ext cx="17463" cy="7938"/>
            </a:xfrm>
            <a:custGeom>
              <a:avLst/>
              <a:gdLst>
                <a:gd name="T0" fmla="*/ 49 w 50"/>
                <a:gd name="T1" fmla="*/ 0 h 23"/>
                <a:gd name="T2" fmla="*/ 0 w 50"/>
                <a:gd name="T3" fmla="*/ 22 h 23"/>
                <a:gd name="T4" fmla="*/ 49 w 50"/>
                <a:gd name="T5" fmla="*/ 0 h 23"/>
              </a:gdLst>
              <a:ahLst/>
              <a:cxnLst>
                <a:cxn ang="0">
                  <a:pos x="T0" y="T1"/>
                </a:cxn>
                <a:cxn ang="0">
                  <a:pos x="T2" y="T3"/>
                </a:cxn>
                <a:cxn ang="0">
                  <a:pos x="T4" y="T5"/>
                </a:cxn>
              </a:cxnLst>
              <a:rect l="0" t="0" r="r" b="b"/>
              <a:pathLst>
                <a:path w="50" h="23">
                  <a:moveTo>
                    <a:pt x="49" y="0"/>
                  </a:moveTo>
                  <a:cubicBezTo>
                    <a:pt x="32" y="7"/>
                    <a:pt x="17" y="15"/>
                    <a:pt x="0" y="22"/>
                  </a:cubicBezTo>
                  <a:cubicBezTo>
                    <a:pt x="12" y="7"/>
                    <a:pt x="29" y="0"/>
                    <a:pt x="49" y="0"/>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03" name="Forme libre 2902"/>
            <p:cNvSpPr>
              <a:spLocks noChangeArrowheads="1"/>
            </p:cNvSpPr>
            <p:nvPr userDrawn="1"/>
          </p:nvSpPr>
          <p:spPr bwMode="auto">
            <a:xfrm>
              <a:off x="6024563" y="5062538"/>
              <a:ext cx="20637" cy="9525"/>
            </a:xfrm>
            <a:custGeom>
              <a:avLst/>
              <a:gdLst>
                <a:gd name="T0" fmla="*/ 55 w 56"/>
                <a:gd name="T1" fmla="*/ 0 h 25"/>
                <a:gd name="T2" fmla="*/ 0 w 56"/>
                <a:gd name="T3" fmla="*/ 24 h 25"/>
                <a:gd name="T4" fmla="*/ 55 w 56"/>
                <a:gd name="T5" fmla="*/ 0 h 25"/>
              </a:gdLst>
              <a:ahLst/>
              <a:cxnLst>
                <a:cxn ang="0">
                  <a:pos x="T0" y="T1"/>
                </a:cxn>
                <a:cxn ang="0">
                  <a:pos x="T2" y="T3"/>
                </a:cxn>
                <a:cxn ang="0">
                  <a:pos x="T4" y="T5"/>
                </a:cxn>
              </a:cxnLst>
              <a:rect l="0" t="0" r="r" b="b"/>
              <a:pathLst>
                <a:path w="56" h="25">
                  <a:moveTo>
                    <a:pt x="55" y="0"/>
                  </a:moveTo>
                  <a:cubicBezTo>
                    <a:pt x="40" y="15"/>
                    <a:pt x="22" y="23"/>
                    <a:pt x="0" y="24"/>
                  </a:cubicBezTo>
                  <a:cubicBezTo>
                    <a:pt x="16" y="9"/>
                    <a:pt x="34" y="3"/>
                    <a:pt x="55" y="0"/>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04" name="Forme libre 2903"/>
            <p:cNvSpPr>
              <a:spLocks noChangeArrowheads="1"/>
            </p:cNvSpPr>
            <p:nvPr userDrawn="1"/>
          </p:nvSpPr>
          <p:spPr bwMode="auto">
            <a:xfrm>
              <a:off x="6003925" y="5073650"/>
              <a:ext cx="15875" cy="7938"/>
            </a:xfrm>
            <a:custGeom>
              <a:avLst/>
              <a:gdLst>
                <a:gd name="T0" fmla="*/ 44 w 45"/>
                <a:gd name="T1" fmla="*/ 0 h 22"/>
                <a:gd name="T2" fmla="*/ 0 w 45"/>
                <a:gd name="T3" fmla="*/ 21 h 22"/>
                <a:gd name="T4" fmla="*/ 44 w 45"/>
                <a:gd name="T5" fmla="*/ 0 h 22"/>
              </a:gdLst>
              <a:ahLst/>
              <a:cxnLst>
                <a:cxn ang="0">
                  <a:pos x="T0" y="T1"/>
                </a:cxn>
                <a:cxn ang="0">
                  <a:pos x="T2" y="T3"/>
                </a:cxn>
                <a:cxn ang="0">
                  <a:pos x="T4" y="T5"/>
                </a:cxn>
              </a:cxnLst>
              <a:rect l="0" t="0" r="r" b="b"/>
              <a:pathLst>
                <a:path w="45" h="22">
                  <a:moveTo>
                    <a:pt x="44" y="0"/>
                  </a:moveTo>
                  <a:cubicBezTo>
                    <a:pt x="29" y="7"/>
                    <a:pt x="14" y="13"/>
                    <a:pt x="0" y="21"/>
                  </a:cubicBezTo>
                  <a:cubicBezTo>
                    <a:pt x="10" y="7"/>
                    <a:pt x="26" y="0"/>
                    <a:pt x="44" y="0"/>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05" name="Forme libre 2904"/>
            <p:cNvSpPr>
              <a:spLocks noChangeArrowheads="1"/>
            </p:cNvSpPr>
            <p:nvPr userDrawn="1"/>
          </p:nvSpPr>
          <p:spPr bwMode="auto">
            <a:xfrm>
              <a:off x="5919788" y="5111750"/>
              <a:ext cx="17462" cy="9525"/>
            </a:xfrm>
            <a:custGeom>
              <a:avLst/>
              <a:gdLst>
                <a:gd name="T0" fmla="*/ 49 w 50"/>
                <a:gd name="T1" fmla="*/ 0 h 25"/>
                <a:gd name="T2" fmla="*/ 0 w 50"/>
                <a:gd name="T3" fmla="*/ 24 h 25"/>
                <a:gd name="T4" fmla="*/ 49 w 50"/>
                <a:gd name="T5" fmla="*/ 0 h 25"/>
              </a:gdLst>
              <a:ahLst/>
              <a:cxnLst>
                <a:cxn ang="0">
                  <a:pos x="T0" y="T1"/>
                </a:cxn>
                <a:cxn ang="0">
                  <a:pos x="T2" y="T3"/>
                </a:cxn>
                <a:cxn ang="0">
                  <a:pos x="T4" y="T5"/>
                </a:cxn>
              </a:cxnLst>
              <a:rect l="0" t="0" r="r" b="b"/>
              <a:pathLst>
                <a:path w="50" h="25">
                  <a:moveTo>
                    <a:pt x="49" y="0"/>
                  </a:moveTo>
                  <a:cubicBezTo>
                    <a:pt x="32" y="8"/>
                    <a:pt x="15" y="15"/>
                    <a:pt x="0" y="24"/>
                  </a:cubicBezTo>
                  <a:cubicBezTo>
                    <a:pt x="11" y="8"/>
                    <a:pt x="29" y="0"/>
                    <a:pt x="49" y="0"/>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06" name="Forme libre 2905"/>
            <p:cNvSpPr>
              <a:spLocks noChangeArrowheads="1"/>
            </p:cNvSpPr>
            <p:nvPr userDrawn="1"/>
          </p:nvSpPr>
          <p:spPr bwMode="auto">
            <a:xfrm>
              <a:off x="6143625" y="4838700"/>
              <a:ext cx="66675" cy="20638"/>
            </a:xfrm>
            <a:custGeom>
              <a:avLst/>
              <a:gdLst>
                <a:gd name="T0" fmla="*/ 21 w 184"/>
                <a:gd name="T1" fmla="*/ 56 h 57"/>
                <a:gd name="T2" fmla="*/ 0 w 184"/>
                <a:gd name="T3" fmla="*/ 34 h 57"/>
                <a:gd name="T4" fmla="*/ 183 w 184"/>
                <a:gd name="T5" fmla="*/ 34 h 57"/>
                <a:gd name="T6" fmla="*/ 21 w 184"/>
                <a:gd name="T7" fmla="*/ 56 h 57"/>
              </a:gdLst>
              <a:ahLst/>
              <a:cxnLst>
                <a:cxn ang="0">
                  <a:pos x="T0" y="T1"/>
                </a:cxn>
                <a:cxn ang="0">
                  <a:pos x="T2" y="T3"/>
                </a:cxn>
                <a:cxn ang="0">
                  <a:pos x="T4" y="T5"/>
                </a:cxn>
                <a:cxn ang="0">
                  <a:pos x="T6" y="T7"/>
                </a:cxn>
              </a:cxnLst>
              <a:rect l="0" t="0" r="r" b="b"/>
              <a:pathLst>
                <a:path w="184" h="57">
                  <a:moveTo>
                    <a:pt x="21" y="56"/>
                  </a:moveTo>
                  <a:cubicBezTo>
                    <a:pt x="13" y="49"/>
                    <a:pt x="7" y="41"/>
                    <a:pt x="0" y="34"/>
                  </a:cubicBezTo>
                  <a:cubicBezTo>
                    <a:pt x="61" y="1"/>
                    <a:pt x="122" y="0"/>
                    <a:pt x="183" y="34"/>
                  </a:cubicBezTo>
                  <a:cubicBezTo>
                    <a:pt x="128" y="34"/>
                    <a:pt x="71" y="21"/>
                    <a:pt x="21" y="56"/>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07" name="Forme libre 2906"/>
            <p:cNvSpPr>
              <a:spLocks noChangeArrowheads="1"/>
            </p:cNvSpPr>
            <p:nvPr userDrawn="1"/>
          </p:nvSpPr>
          <p:spPr bwMode="auto">
            <a:xfrm>
              <a:off x="6218238" y="4875213"/>
              <a:ext cx="15875" cy="7937"/>
            </a:xfrm>
            <a:custGeom>
              <a:avLst/>
              <a:gdLst>
                <a:gd name="T0" fmla="*/ 45 w 46"/>
                <a:gd name="T1" fmla="*/ 23 h 24"/>
                <a:gd name="T2" fmla="*/ 0 w 46"/>
                <a:gd name="T3" fmla="*/ 0 h 24"/>
                <a:gd name="T4" fmla="*/ 45 w 46"/>
                <a:gd name="T5" fmla="*/ 23 h 24"/>
              </a:gdLst>
              <a:ahLst/>
              <a:cxnLst>
                <a:cxn ang="0">
                  <a:pos x="T0" y="T1"/>
                </a:cxn>
                <a:cxn ang="0">
                  <a:pos x="T2" y="T3"/>
                </a:cxn>
                <a:cxn ang="0">
                  <a:pos x="T4" y="T5"/>
                </a:cxn>
              </a:cxnLst>
              <a:rect l="0" t="0" r="r" b="b"/>
              <a:pathLst>
                <a:path w="46" h="24">
                  <a:moveTo>
                    <a:pt x="45" y="23"/>
                  </a:moveTo>
                  <a:cubicBezTo>
                    <a:pt x="29" y="15"/>
                    <a:pt x="14" y="8"/>
                    <a:pt x="0" y="0"/>
                  </a:cubicBezTo>
                  <a:cubicBezTo>
                    <a:pt x="14" y="6"/>
                    <a:pt x="29" y="14"/>
                    <a:pt x="45" y="23"/>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08" name="Forme libre 2907"/>
            <p:cNvSpPr>
              <a:spLocks noChangeArrowheads="1"/>
            </p:cNvSpPr>
            <p:nvPr userDrawn="1"/>
          </p:nvSpPr>
          <p:spPr bwMode="auto">
            <a:xfrm>
              <a:off x="6242050" y="4884738"/>
              <a:ext cx="3175" cy="7937"/>
            </a:xfrm>
            <a:custGeom>
              <a:avLst/>
              <a:gdLst>
                <a:gd name="T0" fmla="*/ 2 w 9"/>
                <a:gd name="T1" fmla="*/ 19 h 20"/>
                <a:gd name="T2" fmla="*/ 0 w 9"/>
                <a:gd name="T3" fmla="*/ 0 h 20"/>
                <a:gd name="T4" fmla="*/ 2 w 9"/>
                <a:gd name="T5" fmla="*/ 19 h 20"/>
              </a:gdLst>
              <a:ahLst/>
              <a:cxnLst>
                <a:cxn ang="0">
                  <a:pos x="T0" y="T1"/>
                </a:cxn>
                <a:cxn ang="0">
                  <a:pos x="T2" y="T3"/>
                </a:cxn>
                <a:cxn ang="0">
                  <a:pos x="T4" y="T5"/>
                </a:cxn>
              </a:cxnLst>
              <a:rect l="0" t="0" r="r" b="b"/>
              <a:pathLst>
                <a:path w="9" h="20">
                  <a:moveTo>
                    <a:pt x="2" y="19"/>
                  </a:moveTo>
                  <a:cubicBezTo>
                    <a:pt x="2" y="12"/>
                    <a:pt x="2" y="6"/>
                    <a:pt x="0" y="0"/>
                  </a:cubicBezTo>
                  <a:cubicBezTo>
                    <a:pt x="8" y="5"/>
                    <a:pt x="8" y="11"/>
                    <a:pt x="2" y="19"/>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09" name="Forme libre 2908"/>
            <p:cNvSpPr>
              <a:spLocks noChangeArrowheads="1"/>
            </p:cNvSpPr>
            <p:nvPr userDrawn="1"/>
          </p:nvSpPr>
          <p:spPr bwMode="auto">
            <a:xfrm>
              <a:off x="6216650" y="4865688"/>
              <a:ext cx="1588" cy="7937"/>
            </a:xfrm>
            <a:custGeom>
              <a:avLst/>
              <a:gdLst>
                <a:gd name="T0" fmla="*/ 5 w 6"/>
                <a:gd name="T1" fmla="*/ 23 h 24"/>
                <a:gd name="T2" fmla="*/ 0 w 6"/>
                <a:gd name="T3" fmla="*/ 7 h 24"/>
                <a:gd name="T4" fmla="*/ 3 w 6"/>
                <a:gd name="T5" fmla="*/ 0 h 24"/>
                <a:gd name="T6" fmla="*/ 5 w 6"/>
                <a:gd name="T7" fmla="*/ 23 h 24"/>
              </a:gdLst>
              <a:ahLst/>
              <a:cxnLst>
                <a:cxn ang="0">
                  <a:pos x="T0" y="T1"/>
                </a:cxn>
                <a:cxn ang="0">
                  <a:pos x="T2" y="T3"/>
                </a:cxn>
                <a:cxn ang="0">
                  <a:pos x="T4" y="T5"/>
                </a:cxn>
                <a:cxn ang="0">
                  <a:pos x="T6" y="T7"/>
                </a:cxn>
              </a:cxnLst>
              <a:rect l="0" t="0" r="r" b="b"/>
              <a:pathLst>
                <a:path w="6" h="24">
                  <a:moveTo>
                    <a:pt x="5" y="23"/>
                  </a:moveTo>
                  <a:cubicBezTo>
                    <a:pt x="3" y="18"/>
                    <a:pt x="2" y="12"/>
                    <a:pt x="0" y="7"/>
                  </a:cubicBezTo>
                  <a:cubicBezTo>
                    <a:pt x="0" y="4"/>
                    <a:pt x="2" y="3"/>
                    <a:pt x="3" y="0"/>
                  </a:cubicBezTo>
                  <a:cubicBezTo>
                    <a:pt x="5" y="7"/>
                    <a:pt x="5" y="15"/>
                    <a:pt x="5" y="23"/>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10" name="Forme libre 2909"/>
            <p:cNvSpPr>
              <a:spLocks noChangeArrowheads="1"/>
            </p:cNvSpPr>
            <p:nvPr userDrawn="1"/>
          </p:nvSpPr>
          <p:spPr bwMode="auto">
            <a:xfrm>
              <a:off x="6210300" y="4849813"/>
              <a:ext cx="7938" cy="9525"/>
            </a:xfrm>
            <a:custGeom>
              <a:avLst/>
              <a:gdLst>
                <a:gd name="T0" fmla="*/ 21 w 22"/>
                <a:gd name="T1" fmla="*/ 24 h 25"/>
                <a:gd name="T2" fmla="*/ 11 w 22"/>
                <a:gd name="T3" fmla="*/ 12 h 25"/>
                <a:gd name="T4" fmla="*/ 21 w 22"/>
                <a:gd name="T5" fmla="*/ 24 h 25"/>
                <a:gd name="T6" fmla="*/ 0 w 22"/>
                <a:gd name="T7" fmla="*/ 0 h 25"/>
                <a:gd name="T8" fmla="*/ 11 w 22"/>
                <a:gd name="T9" fmla="*/ 12 h 25"/>
                <a:gd name="T10" fmla="*/ 0 w 22"/>
                <a:gd name="T11" fmla="*/ 0 h 25"/>
              </a:gdLst>
              <a:ahLst/>
              <a:cxnLst>
                <a:cxn ang="0">
                  <a:pos x="T0" y="T1"/>
                </a:cxn>
                <a:cxn ang="0">
                  <a:pos x="T2" y="T3"/>
                </a:cxn>
                <a:cxn ang="0">
                  <a:pos x="T4" y="T5"/>
                </a:cxn>
                <a:cxn ang="0">
                  <a:pos x="T6" y="T7"/>
                </a:cxn>
                <a:cxn ang="0">
                  <a:pos x="T8" y="T9"/>
                </a:cxn>
                <a:cxn ang="0">
                  <a:pos x="T10" y="T11"/>
                </a:cxn>
              </a:cxnLst>
              <a:rect l="0" t="0" r="r" b="b"/>
              <a:pathLst>
                <a:path w="22" h="25">
                  <a:moveTo>
                    <a:pt x="21" y="24"/>
                  </a:moveTo>
                  <a:cubicBezTo>
                    <a:pt x="18" y="20"/>
                    <a:pt x="14" y="16"/>
                    <a:pt x="11" y="12"/>
                  </a:cubicBezTo>
                  <a:cubicBezTo>
                    <a:pt x="14" y="16"/>
                    <a:pt x="18" y="20"/>
                    <a:pt x="21" y="24"/>
                  </a:cubicBezTo>
                  <a:close/>
                  <a:moveTo>
                    <a:pt x="0" y="0"/>
                  </a:moveTo>
                  <a:cubicBezTo>
                    <a:pt x="3" y="4"/>
                    <a:pt x="7" y="8"/>
                    <a:pt x="11" y="12"/>
                  </a:cubicBezTo>
                  <a:cubicBezTo>
                    <a:pt x="8" y="8"/>
                    <a:pt x="4" y="4"/>
                    <a:pt x="0" y="0"/>
                  </a:cubicBezTo>
                  <a:close/>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11" name="Forme libre 2910"/>
            <p:cNvSpPr>
              <a:spLocks noChangeArrowheads="1"/>
            </p:cNvSpPr>
            <p:nvPr userDrawn="1"/>
          </p:nvSpPr>
          <p:spPr bwMode="auto">
            <a:xfrm>
              <a:off x="7137400" y="4400550"/>
              <a:ext cx="244475" cy="144463"/>
            </a:xfrm>
            <a:custGeom>
              <a:avLst/>
              <a:gdLst>
                <a:gd name="T0" fmla="*/ 631 w 678"/>
                <a:gd name="T1" fmla="*/ 124 h 402"/>
                <a:gd name="T2" fmla="*/ 448 w 678"/>
                <a:gd name="T3" fmla="*/ 218 h 402"/>
                <a:gd name="T4" fmla="*/ 84 w 678"/>
                <a:gd name="T5" fmla="*/ 382 h 402"/>
                <a:gd name="T6" fmla="*/ 37 w 678"/>
                <a:gd name="T7" fmla="*/ 401 h 402"/>
                <a:gd name="T8" fmla="*/ 37 w 678"/>
                <a:gd name="T9" fmla="*/ 401 h 402"/>
                <a:gd name="T10" fmla="*/ 37 w 678"/>
                <a:gd name="T11" fmla="*/ 327 h 402"/>
                <a:gd name="T12" fmla="*/ 269 w 678"/>
                <a:gd name="T13" fmla="*/ 168 h 402"/>
                <a:gd name="T14" fmla="*/ 425 w 678"/>
                <a:gd name="T15" fmla="*/ 78 h 402"/>
                <a:gd name="T16" fmla="*/ 486 w 678"/>
                <a:gd name="T17" fmla="*/ 52 h 402"/>
                <a:gd name="T18" fmla="*/ 677 w 678"/>
                <a:gd name="T19" fmla="*/ 101 h 402"/>
                <a:gd name="T20" fmla="*/ 677 w 678"/>
                <a:gd name="T21" fmla="*/ 101 h 402"/>
                <a:gd name="T22" fmla="*/ 631 w 678"/>
                <a:gd name="T23" fmla="*/ 12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8" h="402">
                  <a:moveTo>
                    <a:pt x="631" y="124"/>
                  </a:moveTo>
                  <a:cubicBezTo>
                    <a:pt x="570" y="156"/>
                    <a:pt x="509" y="186"/>
                    <a:pt x="448" y="218"/>
                  </a:cubicBezTo>
                  <a:cubicBezTo>
                    <a:pt x="321" y="259"/>
                    <a:pt x="208" y="331"/>
                    <a:pt x="84" y="382"/>
                  </a:cubicBezTo>
                  <a:cubicBezTo>
                    <a:pt x="69" y="389"/>
                    <a:pt x="47" y="385"/>
                    <a:pt x="37" y="401"/>
                  </a:cubicBezTo>
                  <a:lnTo>
                    <a:pt x="37" y="401"/>
                  </a:lnTo>
                  <a:cubicBezTo>
                    <a:pt x="17" y="377"/>
                    <a:pt x="0" y="353"/>
                    <a:pt x="37" y="327"/>
                  </a:cubicBezTo>
                  <a:cubicBezTo>
                    <a:pt x="113" y="272"/>
                    <a:pt x="182" y="209"/>
                    <a:pt x="269" y="168"/>
                  </a:cubicBezTo>
                  <a:cubicBezTo>
                    <a:pt x="322" y="142"/>
                    <a:pt x="373" y="108"/>
                    <a:pt x="425" y="78"/>
                  </a:cubicBezTo>
                  <a:cubicBezTo>
                    <a:pt x="444" y="69"/>
                    <a:pt x="466" y="61"/>
                    <a:pt x="486" y="52"/>
                  </a:cubicBezTo>
                  <a:cubicBezTo>
                    <a:pt x="588" y="0"/>
                    <a:pt x="605" y="3"/>
                    <a:pt x="677" y="101"/>
                  </a:cubicBezTo>
                  <a:lnTo>
                    <a:pt x="677" y="101"/>
                  </a:lnTo>
                  <a:cubicBezTo>
                    <a:pt x="664" y="116"/>
                    <a:pt x="643" y="110"/>
                    <a:pt x="631" y="124"/>
                  </a:cubicBezTo>
                </a:path>
              </a:pathLst>
            </a:custGeom>
            <a:solidFill>
              <a:srgbClr val="D8D8D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12" name="Forme libre 2911"/>
            <p:cNvSpPr>
              <a:spLocks noChangeArrowheads="1"/>
            </p:cNvSpPr>
            <p:nvPr userDrawn="1"/>
          </p:nvSpPr>
          <p:spPr bwMode="auto">
            <a:xfrm>
              <a:off x="7150100" y="4538663"/>
              <a:ext cx="17463" cy="7937"/>
            </a:xfrm>
            <a:custGeom>
              <a:avLst/>
              <a:gdLst>
                <a:gd name="T0" fmla="*/ 0 w 48"/>
                <a:gd name="T1" fmla="*/ 19 h 20"/>
                <a:gd name="T2" fmla="*/ 47 w 48"/>
                <a:gd name="T3" fmla="*/ 0 h 20"/>
                <a:gd name="T4" fmla="*/ 0 w 48"/>
                <a:gd name="T5" fmla="*/ 19 h 20"/>
              </a:gdLst>
              <a:ahLst/>
              <a:cxnLst>
                <a:cxn ang="0">
                  <a:pos x="T0" y="T1"/>
                </a:cxn>
                <a:cxn ang="0">
                  <a:pos x="T2" y="T3"/>
                </a:cxn>
                <a:cxn ang="0">
                  <a:pos x="T4" y="T5"/>
                </a:cxn>
              </a:cxnLst>
              <a:rect l="0" t="0" r="r" b="b"/>
              <a:pathLst>
                <a:path w="48" h="20">
                  <a:moveTo>
                    <a:pt x="0" y="19"/>
                  </a:moveTo>
                  <a:cubicBezTo>
                    <a:pt x="14" y="7"/>
                    <a:pt x="29" y="0"/>
                    <a:pt x="47" y="0"/>
                  </a:cubicBezTo>
                  <a:cubicBezTo>
                    <a:pt x="30" y="6"/>
                    <a:pt x="15" y="12"/>
                    <a:pt x="0" y="19"/>
                  </a:cubicBezTo>
                </a:path>
              </a:pathLst>
            </a:custGeom>
            <a:solidFill>
              <a:srgbClr val="9F9F9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13" name="Forme libre 2912"/>
            <p:cNvSpPr>
              <a:spLocks noChangeArrowheads="1"/>
            </p:cNvSpPr>
            <p:nvPr userDrawn="1"/>
          </p:nvSpPr>
          <p:spPr bwMode="auto">
            <a:xfrm>
              <a:off x="7010400" y="4767263"/>
              <a:ext cx="7938" cy="17462"/>
            </a:xfrm>
            <a:custGeom>
              <a:avLst/>
              <a:gdLst>
                <a:gd name="T0" fmla="*/ 21 w 24"/>
                <a:gd name="T1" fmla="*/ 47 h 48"/>
                <a:gd name="T2" fmla="*/ 0 w 24"/>
                <a:gd name="T3" fmla="*/ 0 h 48"/>
                <a:gd name="T4" fmla="*/ 21 w 24"/>
                <a:gd name="T5" fmla="*/ 24 h 48"/>
                <a:gd name="T6" fmla="*/ 21 w 24"/>
                <a:gd name="T7" fmla="*/ 47 h 48"/>
              </a:gdLst>
              <a:ahLst/>
              <a:cxnLst>
                <a:cxn ang="0">
                  <a:pos x="T0" y="T1"/>
                </a:cxn>
                <a:cxn ang="0">
                  <a:pos x="T2" y="T3"/>
                </a:cxn>
                <a:cxn ang="0">
                  <a:pos x="T4" y="T5"/>
                </a:cxn>
                <a:cxn ang="0">
                  <a:pos x="T6" y="T7"/>
                </a:cxn>
              </a:cxnLst>
              <a:rect l="0" t="0" r="r" b="b"/>
              <a:pathLst>
                <a:path w="24" h="48">
                  <a:moveTo>
                    <a:pt x="21" y="47"/>
                  </a:moveTo>
                  <a:cubicBezTo>
                    <a:pt x="14" y="32"/>
                    <a:pt x="7" y="15"/>
                    <a:pt x="0" y="0"/>
                  </a:cubicBezTo>
                  <a:cubicBezTo>
                    <a:pt x="7" y="8"/>
                    <a:pt x="15" y="15"/>
                    <a:pt x="21" y="24"/>
                  </a:cubicBezTo>
                  <a:cubicBezTo>
                    <a:pt x="23" y="32"/>
                    <a:pt x="21" y="40"/>
                    <a:pt x="21" y="47"/>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14" name="Forme libre 2913"/>
            <p:cNvSpPr>
              <a:spLocks noChangeArrowheads="1"/>
            </p:cNvSpPr>
            <p:nvPr userDrawn="1"/>
          </p:nvSpPr>
          <p:spPr bwMode="auto">
            <a:xfrm>
              <a:off x="7199313" y="4586288"/>
              <a:ext cx="9525" cy="7937"/>
            </a:xfrm>
            <a:custGeom>
              <a:avLst/>
              <a:gdLst>
                <a:gd name="T0" fmla="*/ 25 w 26"/>
                <a:gd name="T1" fmla="*/ 21 h 22"/>
                <a:gd name="T2" fmla="*/ 0 w 26"/>
                <a:gd name="T3" fmla="*/ 0 h 22"/>
                <a:gd name="T4" fmla="*/ 25 w 26"/>
                <a:gd name="T5" fmla="*/ 21 h 22"/>
              </a:gdLst>
              <a:ahLst/>
              <a:cxnLst>
                <a:cxn ang="0">
                  <a:pos x="T0" y="T1"/>
                </a:cxn>
                <a:cxn ang="0">
                  <a:pos x="T2" y="T3"/>
                </a:cxn>
                <a:cxn ang="0">
                  <a:pos x="T4" y="T5"/>
                </a:cxn>
              </a:cxnLst>
              <a:rect l="0" t="0" r="r" b="b"/>
              <a:pathLst>
                <a:path w="26" h="22">
                  <a:moveTo>
                    <a:pt x="25" y="21"/>
                  </a:moveTo>
                  <a:cubicBezTo>
                    <a:pt x="17" y="13"/>
                    <a:pt x="8" y="6"/>
                    <a:pt x="0" y="0"/>
                  </a:cubicBezTo>
                  <a:cubicBezTo>
                    <a:pt x="8" y="7"/>
                    <a:pt x="17" y="15"/>
                    <a:pt x="25" y="21"/>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15" name="Forme libre 2914"/>
            <p:cNvSpPr>
              <a:spLocks noChangeArrowheads="1"/>
            </p:cNvSpPr>
            <p:nvPr userDrawn="1"/>
          </p:nvSpPr>
          <p:spPr bwMode="auto">
            <a:xfrm>
              <a:off x="6200775" y="5018088"/>
              <a:ext cx="222250" cy="228600"/>
            </a:xfrm>
            <a:custGeom>
              <a:avLst/>
              <a:gdLst>
                <a:gd name="T0" fmla="*/ 596 w 618"/>
                <a:gd name="T1" fmla="*/ 245 h 635"/>
                <a:gd name="T2" fmla="*/ 466 w 618"/>
                <a:gd name="T3" fmla="*/ 238 h 635"/>
                <a:gd name="T4" fmla="*/ 393 w 618"/>
                <a:gd name="T5" fmla="*/ 248 h 635"/>
                <a:gd name="T6" fmla="*/ 399 w 618"/>
                <a:gd name="T7" fmla="*/ 330 h 635"/>
                <a:gd name="T8" fmla="*/ 587 w 618"/>
                <a:gd name="T9" fmla="*/ 568 h 635"/>
                <a:gd name="T10" fmla="*/ 611 w 618"/>
                <a:gd name="T11" fmla="*/ 616 h 635"/>
                <a:gd name="T12" fmla="*/ 544 w 618"/>
                <a:gd name="T13" fmla="*/ 591 h 635"/>
                <a:gd name="T14" fmla="*/ 257 w 618"/>
                <a:gd name="T15" fmla="*/ 367 h 635"/>
                <a:gd name="T16" fmla="*/ 104 w 618"/>
                <a:gd name="T17" fmla="*/ 348 h 635"/>
                <a:gd name="T18" fmla="*/ 0 w 618"/>
                <a:gd name="T19" fmla="*/ 312 h 635"/>
                <a:gd name="T20" fmla="*/ 0 w 618"/>
                <a:gd name="T21" fmla="*/ 312 h 635"/>
                <a:gd name="T22" fmla="*/ 23 w 618"/>
                <a:gd name="T23" fmla="*/ 289 h 635"/>
                <a:gd name="T24" fmla="*/ 23 w 618"/>
                <a:gd name="T25" fmla="*/ 289 h 635"/>
                <a:gd name="T26" fmla="*/ 46 w 618"/>
                <a:gd name="T27" fmla="*/ 243 h 635"/>
                <a:gd name="T28" fmla="*/ 46 w 618"/>
                <a:gd name="T29" fmla="*/ 243 h 635"/>
                <a:gd name="T30" fmla="*/ 275 w 618"/>
                <a:gd name="T31" fmla="*/ 14 h 635"/>
                <a:gd name="T32" fmla="*/ 298 w 618"/>
                <a:gd name="T33" fmla="*/ 16 h 635"/>
                <a:gd name="T34" fmla="*/ 572 w 618"/>
                <a:gd name="T35" fmla="*/ 222 h 635"/>
                <a:gd name="T36" fmla="*/ 596 w 618"/>
                <a:gd name="T37" fmla="*/ 24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8" h="635">
                  <a:moveTo>
                    <a:pt x="596" y="245"/>
                  </a:moveTo>
                  <a:cubicBezTo>
                    <a:pt x="552" y="275"/>
                    <a:pt x="509" y="254"/>
                    <a:pt x="466" y="238"/>
                  </a:cubicBezTo>
                  <a:cubicBezTo>
                    <a:pt x="440" y="229"/>
                    <a:pt x="413" y="225"/>
                    <a:pt x="393" y="248"/>
                  </a:cubicBezTo>
                  <a:cubicBezTo>
                    <a:pt x="367" y="277"/>
                    <a:pt x="381" y="304"/>
                    <a:pt x="399" y="330"/>
                  </a:cubicBezTo>
                  <a:cubicBezTo>
                    <a:pt x="459" y="413"/>
                    <a:pt x="494" y="513"/>
                    <a:pt x="587" y="568"/>
                  </a:cubicBezTo>
                  <a:cubicBezTo>
                    <a:pt x="602" y="578"/>
                    <a:pt x="617" y="593"/>
                    <a:pt x="611" y="616"/>
                  </a:cubicBezTo>
                  <a:cubicBezTo>
                    <a:pt x="579" y="634"/>
                    <a:pt x="564" y="605"/>
                    <a:pt x="544" y="591"/>
                  </a:cubicBezTo>
                  <a:cubicBezTo>
                    <a:pt x="448" y="518"/>
                    <a:pt x="352" y="445"/>
                    <a:pt x="257" y="367"/>
                  </a:cubicBezTo>
                  <a:cubicBezTo>
                    <a:pt x="208" y="327"/>
                    <a:pt x="164" y="307"/>
                    <a:pt x="104" y="348"/>
                  </a:cubicBezTo>
                  <a:cubicBezTo>
                    <a:pt x="59" y="381"/>
                    <a:pt x="17" y="373"/>
                    <a:pt x="0" y="312"/>
                  </a:cubicBezTo>
                  <a:lnTo>
                    <a:pt x="0" y="312"/>
                  </a:lnTo>
                  <a:cubicBezTo>
                    <a:pt x="8" y="304"/>
                    <a:pt x="14" y="295"/>
                    <a:pt x="23" y="289"/>
                  </a:cubicBezTo>
                  <a:lnTo>
                    <a:pt x="23" y="289"/>
                  </a:lnTo>
                  <a:cubicBezTo>
                    <a:pt x="37" y="277"/>
                    <a:pt x="33" y="255"/>
                    <a:pt x="46" y="243"/>
                  </a:cubicBezTo>
                  <a:lnTo>
                    <a:pt x="46" y="243"/>
                  </a:lnTo>
                  <a:cubicBezTo>
                    <a:pt x="54" y="81"/>
                    <a:pt x="135" y="0"/>
                    <a:pt x="275" y="14"/>
                  </a:cubicBezTo>
                  <a:cubicBezTo>
                    <a:pt x="283" y="14"/>
                    <a:pt x="291" y="16"/>
                    <a:pt x="298" y="16"/>
                  </a:cubicBezTo>
                  <a:cubicBezTo>
                    <a:pt x="431" y="29"/>
                    <a:pt x="503" y="122"/>
                    <a:pt x="572" y="222"/>
                  </a:cubicBezTo>
                  <a:cubicBezTo>
                    <a:pt x="581" y="229"/>
                    <a:pt x="588" y="237"/>
                    <a:pt x="596" y="245"/>
                  </a:cubicBezTo>
                </a:path>
              </a:pathLst>
            </a:custGeom>
            <a:solidFill>
              <a:srgbClr val="1C1C1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16" name="Forme libre 2915"/>
            <p:cNvSpPr>
              <a:spLocks noChangeArrowheads="1"/>
            </p:cNvSpPr>
            <p:nvPr userDrawn="1"/>
          </p:nvSpPr>
          <p:spPr bwMode="auto">
            <a:xfrm>
              <a:off x="6308725" y="4999038"/>
              <a:ext cx="104775" cy="100012"/>
            </a:xfrm>
            <a:custGeom>
              <a:avLst/>
              <a:gdLst>
                <a:gd name="T0" fmla="*/ 273 w 289"/>
                <a:gd name="T1" fmla="*/ 275 h 276"/>
                <a:gd name="T2" fmla="*/ 81 w 289"/>
                <a:gd name="T3" fmla="*/ 146 h 276"/>
                <a:gd name="T4" fmla="*/ 0 w 289"/>
                <a:gd name="T5" fmla="*/ 69 h 276"/>
                <a:gd name="T6" fmla="*/ 172 w 289"/>
                <a:gd name="T7" fmla="*/ 17 h 276"/>
                <a:gd name="T8" fmla="*/ 272 w 289"/>
                <a:gd name="T9" fmla="*/ 84 h 276"/>
                <a:gd name="T10" fmla="*/ 273 w 289"/>
                <a:gd name="T11" fmla="*/ 275 h 276"/>
              </a:gdLst>
              <a:ahLst/>
              <a:cxnLst>
                <a:cxn ang="0">
                  <a:pos x="T0" y="T1"/>
                </a:cxn>
                <a:cxn ang="0">
                  <a:pos x="T2" y="T3"/>
                </a:cxn>
                <a:cxn ang="0">
                  <a:pos x="T4" y="T5"/>
                </a:cxn>
                <a:cxn ang="0">
                  <a:pos x="T6" y="T7"/>
                </a:cxn>
                <a:cxn ang="0">
                  <a:pos x="T8" y="T9"/>
                </a:cxn>
                <a:cxn ang="0">
                  <a:pos x="T10" y="T11"/>
                </a:cxn>
              </a:cxnLst>
              <a:rect l="0" t="0" r="r" b="b"/>
              <a:pathLst>
                <a:path w="289" h="276">
                  <a:moveTo>
                    <a:pt x="273" y="275"/>
                  </a:moveTo>
                  <a:cubicBezTo>
                    <a:pt x="195" y="253"/>
                    <a:pt x="131" y="209"/>
                    <a:pt x="81" y="146"/>
                  </a:cubicBezTo>
                  <a:cubicBezTo>
                    <a:pt x="58" y="117"/>
                    <a:pt x="27" y="94"/>
                    <a:pt x="0" y="69"/>
                  </a:cubicBezTo>
                  <a:cubicBezTo>
                    <a:pt x="58" y="50"/>
                    <a:pt x="114" y="30"/>
                    <a:pt x="172" y="17"/>
                  </a:cubicBezTo>
                  <a:cubicBezTo>
                    <a:pt x="238" y="0"/>
                    <a:pt x="266" y="18"/>
                    <a:pt x="272" y="84"/>
                  </a:cubicBezTo>
                  <a:cubicBezTo>
                    <a:pt x="278" y="146"/>
                    <a:pt x="288" y="211"/>
                    <a:pt x="273" y="275"/>
                  </a:cubicBezTo>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17" name="Forme libre 2916"/>
            <p:cNvSpPr>
              <a:spLocks noChangeArrowheads="1"/>
            </p:cNvSpPr>
            <p:nvPr userDrawn="1"/>
          </p:nvSpPr>
          <p:spPr bwMode="auto">
            <a:xfrm>
              <a:off x="6196013" y="4986338"/>
              <a:ext cx="104775" cy="119062"/>
            </a:xfrm>
            <a:custGeom>
              <a:avLst/>
              <a:gdLst>
                <a:gd name="T0" fmla="*/ 289 w 290"/>
                <a:gd name="T1" fmla="*/ 102 h 332"/>
                <a:gd name="T2" fmla="*/ 60 w 290"/>
                <a:gd name="T3" fmla="*/ 331 h 332"/>
                <a:gd name="T4" fmla="*/ 5 w 290"/>
                <a:gd name="T5" fmla="*/ 223 h 332"/>
                <a:gd name="T6" fmla="*/ 61 w 290"/>
                <a:gd name="T7" fmla="*/ 107 h 332"/>
                <a:gd name="T8" fmla="*/ 127 w 290"/>
                <a:gd name="T9" fmla="*/ 64 h 332"/>
                <a:gd name="T10" fmla="*/ 289 w 290"/>
                <a:gd name="T11" fmla="*/ 102 h 332"/>
              </a:gdLst>
              <a:ahLst/>
              <a:cxnLst>
                <a:cxn ang="0">
                  <a:pos x="T0" y="T1"/>
                </a:cxn>
                <a:cxn ang="0">
                  <a:pos x="T2" y="T3"/>
                </a:cxn>
                <a:cxn ang="0">
                  <a:pos x="T4" y="T5"/>
                </a:cxn>
                <a:cxn ang="0">
                  <a:pos x="T6" y="T7"/>
                </a:cxn>
                <a:cxn ang="0">
                  <a:pos x="T8" y="T9"/>
                </a:cxn>
                <a:cxn ang="0">
                  <a:pos x="T10" y="T11"/>
                </a:cxn>
              </a:cxnLst>
              <a:rect l="0" t="0" r="r" b="b"/>
              <a:pathLst>
                <a:path w="290" h="332">
                  <a:moveTo>
                    <a:pt x="289" y="102"/>
                  </a:moveTo>
                  <a:cubicBezTo>
                    <a:pt x="194" y="160"/>
                    <a:pt x="110" y="229"/>
                    <a:pt x="60" y="331"/>
                  </a:cubicBezTo>
                  <a:cubicBezTo>
                    <a:pt x="49" y="291"/>
                    <a:pt x="0" y="270"/>
                    <a:pt x="5" y="223"/>
                  </a:cubicBezTo>
                  <a:cubicBezTo>
                    <a:pt x="9" y="178"/>
                    <a:pt x="16" y="133"/>
                    <a:pt x="61" y="107"/>
                  </a:cubicBezTo>
                  <a:cubicBezTo>
                    <a:pt x="84" y="94"/>
                    <a:pt x="107" y="79"/>
                    <a:pt x="127" y="64"/>
                  </a:cubicBezTo>
                  <a:cubicBezTo>
                    <a:pt x="220" y="0"/>
                    <a:pt x="223" y="0"/>
                    <a:pt x="289" y="102"/>
                  </a:cubicBezTo>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18" name="Forme libre 2917"/>
            <p:cNvSpPr>
              <a:spLocks noChangeArrowheads="1"/>
            </p:cNvSpPr>
            <p:nvPr userDrawn="1"/>
          </p:nvSpPr>
          <p:spPr bwMode="auto">
            <a:xfrm>
              <a:off x="6202363" y="5121275"/>
              <a:ext cx="7937" cy="9525"/>
            </a:xfrm>
            <a:custGeom>
              <a:avLst/>
              <a:gdLst>
                <a:gd name="T0" fmla="*/ 23 w 24"/>
                <a:gd name="T1" fmla="*/ 1 h 25"/>
                <a:gd name="T2" fmla="*/ 0 w 24"/>
                <a:gd name="T3" fmla="*/ 24 h 25"/>
                <a:gd name="T4" fmla="*/ 0 w 24"/>
                <a:gd name="T5" fmla="*/ 1 h 25"/>
                <a:gd name="T6" fmla="*/ 23 w 24"/>
                <a:gd name="T7" fmla="*/ 1 h 25"/>
              </a:gdLst>
              <a:ahLst/>
              <a:cxnLst>
                <a:cxn ang="0">
                  <a:pos x="T0" y="T1"/>
                </a:cxn>
                <a:cxn ang="0">
                  <a:pos x="T2" y="T3"/>
                </a:cxn>
                <a:cxn ang="0">
                  <a:pos x="T4" y="T5"/>
                </a:cxn>
                <a:cxn ang="0">
                  <a:pos x="T6" y="T7"/>
                </a:cxn>
              </a:cxnLst>
              <a:rect l="0" t="0" r="r" b="b"/>
              <a:pathLst>
                <a:path w="24" h="25">
                  <a:moveTo>
                    <a:pt x="23" y="1"/>
                  </a:moveTo>
                  <a:cubicBezTo>
                    <a:pt x="15" y="9"/>
                    <a:pt x="8" y="17"/>
                    <a:pt x="0" y="24"/>
                  </a:cubicBezTo>
                  <a:cubicBezTo>
                    <a:pt x="0" y="17"/>
                    <a:pt x="0" y="9"/>
                    <a:pt x="0" y="1"/>
                  </a:cubicBezTo>
                  <a:cubicBezTo>
                    <a:pt x="8" y="0"/>
                    <a:pt x="15" y="0"/>
                    <a:pt x="23" y="1"/>
                  </a:cubicBezTo>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19" name="Forme libre 2918"/>
            <p:cNvSpPr>
              <a:spLocks noChangeArrowheads="1"/>
            </p:cNvSpPr>
            <p:nvPr userDrawn="1"/>
          </p:nvSpPr>
          <p:spPr bwMode="auto">
            <a:xfrm>
              <a:off x="6554788" y="4727575"/>
              <a:ext cx="330200" cy="320675"/>
            </a:xfrm>
            <a:custGeom>
              <a:avLst/>
              <a:gdLst>
                <a:gd name="T0" fmla="*/ 854 w 919"/>
                <a:gd name="T1" fmla="*/ 367 h 890"/>
                <a:gd name="T2" fmla="*/ 610 w 919"/>
                <a:gd name="T3" fmla="*/ 640 h 890"/>
                <a:gd name="T4" fmla="*/ 236 w 919"/>
                <a:gd name="T5" fmla="*/ 802 h 890"/>
                <a:gd name="T6" fmla="*/ 121 w 919"/>
                <a:gd name="T7" fmla="*/ 848 h 890"/>
                <a:gd name="T8" fmla="*/ 121 w 919"/>
                <a:gd name="T9" fmla="*/ 848 h 890"/>
                <a:gd name="T10" fmla="*/ 40 w 919"/>
                <a:gd name="T11" fmla="*/ 874 h 890"/>
                <a:gd name="T12" fmla="*/ 8 w 919"/>
                <a:gd name="T13" fmla="*/ 784 h 890"/>
                <a:gd name="T14" fmla="*/ 213 w 919"/>
                <a:gd name="T15" fmla="*/ 459 h 890"/>
                <a:gd name="T16" fmla="*/ 213 w 919"/>
                <a:gd name="T17" fmla="*/ 436 h 890"/>
                <a:gd name="T18" fmla="*/ 349 w 919"/>
                <a:gd name="T19" fmla="*/ 312 h 890"/>
                <a:gd name="T20" fmla="*/ 491 w 919"/>
                <a:gd name="T21" fmla="*/ 171 h 890"/>
                <a:gd name="T22" fmla="*/ 706 w 919"/>
                <a:gd name="T23" fmla="*/ 48 h 890"/>
                <a:gd name="T24" fmla="*/ 743 w 919"/>
                <a:gd name="T25" fmla="*/ 20 h 890"/>
                <a:gd name="T26" fmla="*/ 814 w 919"/>
                <a:gd name="T27" fmla="*/ 52 h 890"/>
                <a:gd name="T28" fmla="*/ 849 w 919"/>
                <a:gd name="T29" fmla="*/ 146 h 890"/>
                <a:gd name="T30" fmla="*/ 866 w 919"/>
                <a:gd name="T31" fmla="*/ 313 h 890"/>
                <a:gd name="T32" fmla="*/ 854 w 919"/>
                <a:gd name="T33" fmla="*/ 36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9" h="890">
                  <a:moveTo>
                    <a:pt x="854" y="367"/>
                  </a:moveTo>
                  <a:cubicBezTo>
                    <a:pt x="804" y="486"/>
                    <a:pt x="727" y="578"/>
                    <a:pt x="610" y="640"/>
                  </a:cubicBezTo>
                  <a:cubicBezTo>
                    <a:pt x="489" y="704"/>
                    <a:pt x="376" y="785"/>
                    <a:pt x="236" y="802"/>
                  </a:cubicBezTo>
                  <a:cubicBezTo>
                    <a:pt x="199" y="820"/>
                    <a:pt x="156" y="827"/>
                    <a:pt x="121" y="848"/>
                  </a:cubicBezTo>
                  <a:lnTo>
                    <a:pt x="121" y="848"/>
                  </a:lnTo>
                  <a:cubicBezTo>
                    <a:pt x="95" y="860"/>
                    <a:pt x="75" y="889"/>
                    <a:pt x="40" y="874"/>
                  </a:cubicBezTo>
                  <a:cubicBezTo>
                    <a:pt x="7" y="851"/>
                    <a:pt x="0" y="817"/>
                    <a:pt x="8" y="784"/>
                  </a:cubicBezTo>
                  <a:cubicBezTo>
                    <a:pt x="40" y="653"/>
                    <a:pt x="57" y="512"/>
                    <a:pt x="213" y="459"/>
                  </a:cubicBezTo>
                  <a:cubicBezTo>
                    <a:pt x="213" y="451"/>
                    <a:pt x="213" y="443"/>
                    <a:pt x="213" y="436"/>
                  </a:cubicBezTo>
                  <a:cubicBezTo>
                    <a:pt x="306" y="448"/>
                    <a:pt x="336" y="372"/>
                    <a:pt x="349" y="312"/>
                  </a:cubicBezTo>
                  <a:cubicBezTo>
                    <a:pt x="367" y="225"/>
                    <a:pt x="416" y="191"/>
                    <a:pt x="491" y="171"/>
                  </a:cubicBezTo>
                  <a:cubicBezTo>
                    <a:pt x="573" y="149"/>
                    <a:pt x="646" y="110"/>
                    <a:pt x="706" y="48"/>
                  </a:cubicBezTo>
                  <a:cubicBezTo>
                    <a:pt x="717" y="37"/>
                    <a:pt x="729" y="26"/>
                    <a:pt x="743" y="20"/>
                  </a:cubicBezTo>
                  <a:cubicBezTo>
                    <a:pt x="779" y="3"/>
                    <a:pt x="813" y="0"/>
                    <a:pt x="814" y="52"/>
                  </a:cubicBezTo>
                  <a:cubicBezTo>
                    <a:pt x="816" y="89"/>
                    <a:pt x="823" y="121"/>
                    <a:pt x="849" y="146"/>
                  </a:cubicBezTo>
                  <a:cubicBezTo>
                    <a:pt x="903" y="197"/>
                    <a:pt x="918" y="251"/>
                    <a:pt x="866" y="313"/>
                  </a:cubicBezTo>
                  <a:cubicBezTo>
                    <a:pt x="854" y="324"/>
                    <a:pt x="857" y="347"/>
                    <a:pt x="854" y="367"/>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20" name="Forme libre 2919"/>
            <p:cNvSpPr>
              <a:spLocks noChangeArrowheads="1"/>
            </p:cNvSpPr>
            <p:nvPr userDrawn="1"/>
          </p:nvSpPr>
          <p:spPr bwMode="auto">
            <a:xfrm>
              <a:off x="6862763" y="4665663"/>
              <a:ext cx="158750" cy="93662"/>
            </a:xfrm>
            <a:custGeom>
              <a:avLst/>
              <a:gdLst>
                <a:gd name="T0" fmla="*/ 409 w 440"/>
                <a:gd name="T1" fmla="*/ 258 h 259"/>
                <a:gd name="T2" fmla="*/ 383 w 440"/>
                <a:gd name="T3" fmla="*/ 102 h 259"/>
                <a:gd name="T4" fmla="*/ 336 w 440"/>
                <a:gd name="T5" fmla="*/ 50 h 259"/>
                <a:gd name="T6" fmla="*/ 299 w 440"/>
                <a:gd name="T7" fmla="*/ 102 h 259"/>
                <a:gd name="T8" fmla="*/ 296 w 440"/>
                <a:gd name="T9" fmla="*/ 159 h 259"/>
                <a:gd name="T10" fmla="*/ 219 w 440"/>
                <a:gd name="T11" fmla="*/ 234 h 259"/>
                <a:gd name="T12" fmla="*/ 0 w 440"/>
                <a:gd name="T13" fmla="*/ 189 h 259"/>
                <a:gd name="T14" fmla="*/ 122 w 440"/>
                <a:gd name="T15" fmla="*/ 140 h 259"/>
                <a:gd name="T16" fmla="*/ 265 w 440"/>
                <a:gd name="T17" fmla="*/ 64 h 259"/>
                <a:gd name="T18" fmla="*/ 378 w 440"/>
                <a:gd name="T19" fmla="*/ 11 h 259"/>
                <a:gd name="T20" fmla="*/ 435 w 440"/>
                <a:gd name="T21" fmla="*/ 121 h 259"/>
                <a:gd name="T22" fmla="*/ 435 w 440"/>
                <a:gd name="T23" fmla="*/ 143 h 259"/>
                <a:gd name="T24" fmla="*/ 409 w 440"/>
                <a:gd name="T25" fmla="*/ 25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0" h="259">
                  <a:moveTo>
                    <a:pt x="409" y="258"/>
                  </a:moveTo>
                  <a:cubicBezTo>
                    <a:pt x="378" y="209"/>
                    <a:pt x="392" y="154"/>
                    <a:pt x="383" y="102"/>
                  </a:cubicBezTo>
                  <a:cubicBezTo>
                    <a:pt x="378" y="75"/>
                    <a:pt x="371" y="46"/>
                    <a:pt x="336" y="50"/>
                  </a:cubicBezTo>
                  <a:cubicBezTo>
                    <a:pt x="310" y="53"/>
                    <a:pt x="302" y="78"/>
                    <a:pt x="299" y="102"/>
                  </a:cubicBezTo>
                  <a:cubicBezTo>
                    <a:pt x="296" y="121"/>
                    <a:pt x="296" y="140"/>
                    <a:pt x="296" y="159"/>
                  </a:cubicBezTo>
                  <a:cubicBezTo>
                    <a:pt x="296" y="209"/>
                    <a:pt x="291" y="249"/>
                    <a:pt x="219" y="234"/>
                  </a:cubicBezTo>
                  <a:cubicBezTo>
                    <a:pt x="183" y="226"/>
                    <a:pt x="35" y="208"/>
                    <a:pt x="0" y="189"/>
                  </a:cubicBezTo>
                  <a:cubicBezTo>
                    <a:pt x="29" y="145"/>
                    <a:pt x="76" y="145"/>
                    <a:pt x="122" y="140"/>
                  </a:cubicBezTo>
                  <a:cubicBezTo>
                    <a:pt x="180" y="136"/>
                    <a:pt x="236" y="122"/>
                    <a:pt x="265" y="64"/>
                  </a:cubicBezTo>
                  <a:cubicBezTo>
                    <a:pt x="290" y="17"/>
                    <a:pt x="328" y="0"/>
                    <a:pt x="378" y="11"/>
                  </a:cubicBezTo>
                  <a:cubicBezTo>
                    <a:pt x="439" y="24"/>
                    <a:pt x="432" y="75"/>
                    <a:pt x="435" y="121"/>
                  </a:cubicBezTo>
                  <a:cubicBezTo>
                    <a:pt x="435" y="128"/>
                    <a:pt x="435" y="136"/>
                    <a:pt x="435" y="143"/>
                  </a:cubicBezTo>
                  <a:cubicBezTo>
                    <a:pt x="424" y="182"/>
                    <a:pt x="416" y="220"/>
                    <a:pt x="409" y="258"/>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21" name="Forme libre 2920"/>
            <p:cNvSpPr>
              <a:spLocks noChangeArrowheads="1"/>
            </p:cNvSpPr>
            <p:nvPr userDrawn="1"/>
          </p:nvSpPr>
          <p:spPr bwMode="auto">
            <a:xfrm>
              <a:off x="5888038" y="5081588"/>
              <a:ext cx="255587" cy="296862"/>
            </a:xfrm>
            <a:custGeom>
              <a:avLst/>
              <a:gdLst>
                <a:gd name="T0" fmla="*/ 0 w 711"/>
                <a:gd name="T1" fmla="*/ 825 h 826"/>
                <a:gd name="T2" fmla="*/ 90 w 711"/>
                <a:gd name="T3" fmla="*/ 741 h 826"/>
                <a:gd name="T4" fmla="*/ 392 w 711"/>
                <a:gd name="T5" fmla="*/ 542 h 826"/>
                <a:gd name="T6" fmla="*/ 555 w 711"/>
                <a:gd name="T7" fmla="*/ 259 h 826"/>
                <a:gd name="T8" fmla="*/ 507 w 711"/>
                <a:gd name="T9" fmla="*/ 229 h 826"/>
                <a:gd name="T10" fmla="*/ 320 w 711"/>
                <a:gd name="T11" fmla="*/ 281 h 826"/>
                <a:gd name="T12" fmla="*/ 236 w 711"/>
                <a:gd name="T13" fmla="*/ 229 h 826"/>
                <a:gd name="T14" fmla="*/ 183 w 711"/>
                <a:gd name="T15" fmla="*/ 206 h 826"/>
                <a:gd name="T16" fmla="*/ 255 w 711"/>
                <a:gd name="T17" fmla="*/ 113 h 826"/>
                <a:gd name="T18" fmla="*/ 355 w 711"/>
                <a:gd name="T19" fmla="*/ 101 h 826"/>
                <a:gd name="T20" fmla="*/ 449 w 711"/>
                <a:gd name="T21" fmla="*/ 69 h 826"/>
                <a:gd name="T22" fmla="*/ 629 w 711"/>
                <a:gd name="T23" fmla="*/ 3 h 826"/>
                <a:gd name="T24" fmla="*/ 682 w 711"/>
                <a:gd name="T25" fmla="*/ 72 h 826"/>
                <a:gd name="T26" fmla="*/ 635 w 711"/>
                <a:gd name="T27" fmla="*/ 235 h 826"/>
                <a:gd name="T28" fmla="*/ 662 w 711"/>
                <a:gd name="T29" fmla="*/ 325 h 826"/>
                <a:gd name="T30" fmla="*/ 710 w 711"/>
                <a:gd name="T31" fmla="*/ 411 h 826"/>
                <a:gd name="T32" fmla="*/ 710 w 711"/>
                <a:gd name="T33" fmla="*/ 411 h 826"/>
                <a:gd name="T34" fmla="*/ 366 w 711"/>
                <a:gd name="T35" fmla="*/ 640 h 826"/>
                <a:gd name="T36" fmla="*/ 366 w 711"/>
                <a:gd name="T37" fmla="*/ 640 h 826"/>
                <a:gd name="T38" fmla="*/ 320 w 711"/>
                <a:gd name="T39" fmla="*/ 663 h 826"/>
                <a:gd name="T40" fmla="*/ 320 w 711"/>
                <a:gd name="T41" fmla="*/ 663 h 826"/>
                <a:gd name="T42" fmla="*/ 297 w 711"/>
                <a:gd name="T43" fmla="*/ 684 h 826"/>
                <a:gd name="T44" fmla="*/ 0 w 711"/>
                <a:gd name="T45" fmla="*/ 825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11" h="826">
                  <a:moveTo>
                    <a:pt x="0" y="825"/>
                  </a:moveTo>
                  <a:cubicBezTo>
                    <a:pt x="21" y="788"/>
                    <a:pt x="48" y="754"/>
                    <a:pt x="90" y="741"/>
                  </a:cubicBezTo>
                  <a:cubicBezTo>
                    <a:pt x="210" y="702"/>
                    <a:pt x="297" y="614"/>
                    <a:pt x="392" y="542"/>
                  </a:cubicBezTo>
                  <a:cubicBezTo>
                    <a:pt x="482" y="473"/>
                    <a:pt x="513" y="360"/>
                    <a:pt x="555" y="259"/>
                  </a:cubicBezTo>
                  <a:cubicBezTo>
                    <a:pt x="572" y="221"/>
                    <a:pt x="534" y="218"/>
                    <a:pt x="507" y="229"/>
                  </a:cubicBezTo>
                  <a:cubicBezTo>
                    <a:pt x="445" y="252"/>
                    <a:pt x="384" y="270"/>
                    <a:pt x="320" y="281"/>
                  </a:cubicBezTo>
                  <a:cubicBezTo>
                    <a:pt x="274" y="289"/>
                    <a:pt x="236" y="296"/>
                    <a:pt x="236" y="229"/>
                  </a:cubicBezTo>
                  <a:cubicBezTo>
                    <a:pt x="236" y="194"/>
                    <a:pt x="204" y="206"/>
                    <a:pt x="183" y="206"/>
                  </a:cubicBezTo>
                  <a:cubicBezTo>
                    <a:pt x="172" y="150"/>
                    <a:pt x="233" y="146"/>
                    <a:pt x="255" y="113"/>
                  </a:cubicBezTo>
                  <a:cubicBezTo>
                    <a:pt x="281" y="69"/>
                    <a:pt x="320" y="88"/>
                    <a:pt x="355" y="101"/>
                  </a:cubicBezTo>
                  <a:cubicBezTo>
                    <a:pt x="394" y="114"/>
                    <a:pt x="420" y="88"/>
                    <a:pt x="449" y="69"/>
                  </a:cubicBezTo>
                  <a:cubicBezTo>
                    <a:pt x="502" y="30"/>
                    <a:pt x="563" y="8"/>
                    <a:pt x="629" y="3"/>
                  </a:cubicBezTo>
                  <a:cubicBezTo>
                    <a:pt x="682" y="0"/>
                    <a:pt x="699" y="20"/>
                    <a:pt x="682" y="72"/>
                  </a:cubicBezTo>
                  <a:cubicBezTo>
                    <a:pt x="665" y="127"/>
                    <a:pt x="665" y="186"/>
                    <a:pt x="635" y="235"/>
                  </a:cubicBezTo>
                  <a:cubicBezTo>
                    <a:pt x="609" y="276"/>
                    <a:pt x="618" y="305"/>
                    <a:pt x="662" y="325"/>
                  </a:cubicBezTo>
                  <a:cubicBezTo>
                    <a:pt x="697" y="342"/>
                    <a:pt x="705" y="376"/>
                    <a:pt x="710" y="411"/>
                  </a:cubicBezTo>
                  <a:lnTo>
                    <a:pt x="710" y="411"/>
                  </a:lnTo>
                  <a:cubicBezTo>
                    <a:pt x="633" y="545"/>
                    <a:pt x="482" y="566"/>
                    <a:pt x="366" y="640"/>
                  </a:cubicBezTo>
                  <a:lnTo>
                    <a:pt x="366" y="640"/>
                  </a:lnTo>
                  <a:cubicBezTo>
                    <a:pt x="354" y="652"/>
                    <a:pt x="332" y="649"/>
                    <a:pt x="320" y="663"/>
                  </a:cubicBezTo>
                  <a:lnTo>
                    <a:pt x="320" y="663"/>
                  </a:lnTo>
                  <a:cubicBezTo>
                    <a:pt x="313" y="670"/>
                    <a:pt x="305" y="678"/>
                    <a:pt x="297" y="684"/>
                  </a:cubicBezTo>
                  <a:cubicBezTo>
                    <a:pt x="198" y="731"/>
                    <a:pt x="106" y="794"/>
                    <a:pt x="0" y="825"/>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22" name="Forme libre 2921"/>
            <p:cNvSpPr>
              <a:spLocks noChangeArrowheads="1"/>
            </p:cNvSpPr>
            <p:nvPr userDrawn="1"/>
          </p:nvSpPr>
          <p:spPr bwMode="auto">
            <a:xfrm>
              <a:off x="6480175" y="4824413"/>
              <a:ext cx="150813" cy="292100"/>
            </a:xfrm>
            <a:custGeom>
              <a:avLst/>
              <a:gdLst>
                <a:gd name="T0" fmla="*/ 418 w 419"/>
                <a:gd name="T1" fmla="*/ 185 h 812"/>
                <a:gd name="T2" fmla="*/ 368 w 419"/>
                <a:gd name="T3" fmla="*/ 286 h 812"/>
                <a:gd name="T4" fmla="*/ 327 w 419"/>
                <a:gd name="T5" fmla="*/ 348 h 812"/>
                <a:gd name="T6" fmla="*/ 259 w 419"/>
                <a:gd name="T7" fmla="*/ 597 h 812"/>
                <a:gd name="T8" fmla="*/ 123 w 419"/>
                <a:gd name="T9" fmla="*/ 807 h 812"/>
                <a:gd name="T10" fmla="*/ 120 w 419"/>
                <a:gd name="T11" fmla="*/ 800 h 812"/>
                <a:gd name="T12" fmla="*/ 29 w 419"/>
                <a:gd name="T13" fmla="*/ 804 h 812"/>
                <a:gd name="T14" fmla="*/ 64 w 419"/>
                <a:gd name="T15" fmla="*/ 694 h 812"/>
                <a:gd name="T16" fmla="*/ 145 w 419"/>
                <a:gd name="T17" fmla="*/ 568 h 812"/>
                <a:gd name="T18" fmla="*/ 171 w 419"/>
                <a:gd name="T19" fmla="*/ 342 h 812"/>
                <a:gd name="T20" fmla="*/ 73 w 419"/>
                <a:gd name="T21" fmla="*/ 177 h 812"/>
                <a:gd name="T22" fmla="*/ 136 w 419"/>
                <a:gd name="T23" fmla="*/ 104 h 812"/>
                <a:gd name="T24" fmla="*/ 308 w 419"/>
                <a:gd name="T25" fmla="*/ 25 h 812"/>
                <a:gd name="T26" fmla="*/ 369 w 419"/>
                <a:gd name="T27" fmla="*/ 64 h 812"/>
                <a:gd name="T28" fmla="*/ 418 w 419"/>
                <a:gd name="T29" fmla="*/ 185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9" h="812">
                  <a:moveTo>
                    <a:pt x="418" y="185"/>
                  </a:moveTo>
                  <a:cubicBezTo>
                    <a:pt x="417" y="226"/>
                    <a:pt x="418" y="271"/>
                    <a:pt x="368" y="286"/>
                  </a:cubicBezTo>
                  <a:cubicBezTo>
                    <a:pt x="339" y="295"/>
                    <a:pt x="334" y="322"/>
                    <a:pt x="327" y="348"/>
                  </a:cubicBezTo>
                  <a:cubicBezTo>
                    <a:pt x="304" y="431"/>
                    <a:pt x="255" y="507"/>
                    <a:pt x="259" y="597"/>
                  </a:cubicBezTo>
                  <a:cubicBezTo>
                    <a:pt x="308" y="773"/>
                    <a:pt x="284" y="811"/>
                    <a:pt x="123" y="807"/>
                  </a:cubicBezTo>
                  <a:lnTo>
                    <a:pt x="120" y="800"/>
                  </a:lnTo>
                  <a:cubicBezTo>
                    <a:pt x="88" y="761"/>
                    <a:pt x="58" y="774"/>
                    <a:pt x="29" y="804"/>
                  </a:cubicBezTo>
                  <a:cubicBezTo>
                    <a:pt x="0" y="753"/>
                    <a:pt x="10" y="715"/>
                    <a:pt x="64" y="694"/>
                  </a:cubicBezTo>
                  <a:cubicBezTo>
                    <a:pt x="123" y="671"/>
                    <a:pt x="139" y="625"/>
                    <a:pt x="145" y="568"/>
                  </a:cubicBezTo>
                  <a:cubicBezTo>
                    <a:pt x="152" y="492"/>
                    <a:pt x="162" y="417"/>
                    <a:pt x="171" y="342"/>
                  </a:cubicBezTo>
                  <a:cubicBezTo>
                    <a:pt x="186" y="213"/>
                    <a:pt x="186" y="213"/>
                    <a:pt x="73" y="177"/>
                  </a:cubicBezTo>
                  <a:cubicBezTo>
                    <a:pt x="76" y="138"/>
                    <a:pt x="105" y="115"/>
                    <a:pt x="136" y="104"/>
                  </a:cubicBezTo>
                  <a:cubicBezTo>
                    <a:pt x="197" y="83"/>
                    <a:pt x="256" y="64"/>
                    <a:pt x="308" y="25"/>
                  </a:cubicBezTo>
                  <a:cubicBezTo>
                    <a:pt x="340" y="0"/>
                    <a:pt x="365" y="29"/>
                    <a:pt x="369" y="64"/>
                  </a:cubicBezTo>
                  <a:cubicBezTo>
                    <a:pt x="374" y="107"/>
                    <a:pt x="375" y="154"/>
                    <a:pt x="418" y="185"/>
                  </a:cubicBezTo>
                </a:path>
              </a:pathLst>
            </a:custGeom>
            <a:solidFill>
              <a:srgbClr val="7E7E7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23" name="Forme libre 2922"/>
            <p:cNvSpPr>
              <a:spLocks noChangeArrowheads="1"/>
            </p:cNvSpPr>
            <p:nvPr userDrawn="1"/>
          </p:nvSpPr>
          <p:spPr bwMode="auto">
            <a:xfrm>
              <a:off x="6411913" y="5018088"/>
              <a:ext cx="373062" cy="220662"/>
            </a:xfrm>
            <a:custGeom>
              <a:avLst/>
              <a:gdLst>
                <a:gd name="T0" fmla="*/ 809 w 1038"/>
                <a:gd name="T1" fmla="*/ 58 h 614"/>
                <a:gd name="T2" fmla="*/ 1037 w 1038"/>
                <a:gd name="T3" fmla="*/ 0 h 614"/>
                <a:gd name="T4" fmla="*/ 832 w 1038"/>
                <a:gd name="T5" fmla="*/ 170 h 614"/>
                <a:gd name="T6" fmla="*/ 427 w 1038"/>
                <a:gd name="T7" fmla="*/ 475 h 614"/>
                <a:gd name="T8" fmla="*/ 121 w 1038"/>
                <a:gd name="T9" fmla="*/ 530 h 614"/>
                <a:gd name="T10" fmla="*/ 101 w 1038"/>
                <a:gd name="T11" fmla="*/ 519 h 614"/>
                <a:gd name="T12" fmla="*/ 101 w 1038"/>
                <a:gd name="T13" fmla="*/ 519 h 614"/>
                <a:gd name="T14" fmla="*/ 61 w 1038"/>
                <a:gd name="T15" fmla="*/ 489 h 614"/>
                <a:gd name="T16" fmla="*/ 114 w 1038"/>
                <a:gd name="T17" fmla="*/ 367 h 614"/>
                <a:gd name="T18" fmla="*/ 282 w 1038"/>
                <a:gd name="T19" fmla="*/ 416 h 614"/>
                <a:gd name="T20" fmla="*/ 374 w 1038"/>
                <a:gd name="T21" fmla="*/ 403 h 614"/>
                <a:gd name="T22" fmla="*/ 464 w 1038"/>
                <a:gd name="T23" fmla="*/ 312 h 614"/>
                <a:gd name="T24" fmla="*/ 634 w 1038"/>
                <a:gd name="T25" fmla="*/ 119 h 614"/>
                <a:gd name="T26" fmla="*/ 698 w 1038"/>
                <a:gd name="T27" fmla="*/ 109 h 614"/>
                <a:gd name="T28" fmla="*/ 698 w 1038"/>
                <a:gd name="T29" fmla="*/ 109 h 614"/>
                <a:gd name="T30" fmla="*/ 721 w 1038"/>
                <a:gd name="T31" fmla="*/ 86 h 614"/>
                <a:gd name="T32" fmla="*/ 721 w 1038"/>
                <a:gd name="T33" fmla="*/ 87 h 614"/>
                <a:gd name="T34" fmla="*/ 788 w 1038"/>
                <a:gd name="T35" fmla="*/ 63 h 614"/>
                <a:gd name="T36" fmla="*/ 809 w 1038"/>
                <a:gd name="T37" fmla="*/ 58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8" h="614">
                  <a:moveTo>
                    <a:pt x="809" y="58"/>
                  </a:moveTo>
                  <a:cubicBezTo>
                    <a:pt x="883" y="61"/>
                    <a:pt x="945" y="19"/>
                    <a:pt x="1037" y="0"/>
                  </a:cubicBezTo>
                  <a:cubicBezTo>
                    <a:pt x="976" y="92"/>
                    <a:pt x="902" y="138"/>
                    <a:pt x="832" y="170"/>
                  </a:cubicBezTo>
                  <a:cubicBezTo>
                    <a:pt x="673" y="243"/>
                    <a:pt x="544" y="345"/>
                    <a:pt x="427" y="475"/>
                  </a:cubicBezTo>
                  <a:cubicBezTo>
                    <a:pt x="305" y="613"/>
                    <a:pt x="299" y="608"/>
                    <a:pt x="121" y="530"/>
                  </a:cubicBezTo>
                  <a:cubicBezTo>
                    <a:pt x="113" y="527"/>
                    <a:pt x="107" y="523"/>
                    <a:pt x="101" y="519"/>
                  </a:cubicBezTo>
                  <a:lnTo>
                    <a:pt x="101" y="519"/>
                  </a:lnTo>
                  <a:cubicBezTo>
                    <a:pt x="88" y="509"/>
                    <a:pt x="72" y="501"/>
                    <a:pt x="61" y="489"/>
                  </a:cubicBezTo>
                  <a:cubicBezTo>
                    <a:pt x="0" y="414"/>
                    <a:pt x="37" y="381"/>
                    <a:pt x="114" y="367"/>
                  </a:cubicBezTo>
                  <a:cubicBezTo>
                    <a:pt x="174" y="373"/>
                    <a:pt x="226" y="402"/>
                    <a:pt x="282" y="416"/>
                  </a:cubicBezTo>
                  <a:cubicBezTo>
                    <a:pt x="318" y="425"/>
                    <a:pt x="347" y="428"/>
                    <a:pt x="374" y="403"/>
                  </a:cubicBezTo>
                  <a:cubicBezTo>
                    <a:pt x="405" y="373"/>
                    <a:pt x="434" y="342"/>
                    <a:pt x="464" y="312"/>
                  </a:cubicBezTo>
                  <a:cubicBezTo>
                    <a:pt x="460" y="222"/>
                    <a:pt x="533" y="139"/>
                    <a:pt x="634" y="119"/>
                  </a:cubicBezTo>
                  <a:cubicBezTo>
                    <a:pt x="655" y="115"/>
                    <a:pt x="678" y="124"/>
                    <a:pt x="698" y="109"/>
                  </a:cubicBezTo>
                  <a:lnTo>
                    <a:pt x="698" y="109"/>
                  </a:lnTo>
                  <a:cubicBezTo>
                    <a:pt x="705" y="100"/>
                    <a:pt x="713" y="92"/>
                    <a:pt x="721" y="86"/>
                  </a:cubicBezTo>
                  <a:lnTo>
                    <a:pt x="721" y="87"/>
                  </a:lnTo>
                  <a:cubicBezTo>
                    <a:pt x="737" y="63"/>
                    <a:pt x="771" y="86"/>
                    <a:pt x="788" y="63"/>
                  </a:cubicBezTo>
                  <a:cubicBezTo>
                    <a:pt x="795" y="60"/>
                    <a:pt x="802" y="58"/>
                    <a:pt x="809" y="58"/>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24" name="Forme libre 2923"/>
            <p:cNvSpPr>
              <a:spLocks noChangeArrowheads="1"/>
            </p:cNvSpPr>
            <p:nvPr userDrawn="1"/>
          </p:nvSpPr>
          <p:spPr bwMode="auto">
            <a:xfrm>
              <a:off x="6524625" y="5030788"/>
              <a:ext cx="139700" cy="106362"/>
            </a:xfrm>
            <a:custGeom>
              <a:avLst/>
              <a:gdLst>
                <a:gd name="T0" fmla="*/ 387 w 388"/>
                <a:gd name="T1" fmla="*/ 69 h 295"/>
                <a:gd name="T2" fmla="*/ 155 w 388"/>
                <a:gd name="T3" fmla="*/ 274 h 295"/>
                <a:gd name="T4" fmla="*/ 0 w 388"/>
                <a:gd name="T5" fmla="*/ 233 h 295"/>
                <a:gd name="T6" fmla="*/ 136 w 388"/>
                <a:gd name="T7" fmla="*/ 23 h 295"/>
                <a:gd name="T8" fmla="*/ 205 w 388"/>
                <a:gd name="T9" fmla="*/ 0 h 295"/>
                <a:gd name="T10" fmla="*/ 254 w 388"/>
                <a:gd name="T11" fmla="*/ 78 h 295"/>
                <a:gd name="T12" fmla="*/ 387 w 388"/>
                <a:gd name="T13" fmla="*/ 69 h 295"/>
              </a:gdLst>
              <a:ahLst/>
              <a:cxnLst>
                <a:cxn ang="0">
                  <a:pos x="T0" y="T1"/>
                </a:cxn>
                <a:cxn ang="0">
                  <a:pos x="T2" y="T3"/>
                </a:cxn>
                <a:cxn ang="0">
                  <a:pos x="T4" y="T5"/>
                </a:cxn>
                <a:cxn ang="0">
                  <a:pos x="T6" y="T7"/>
                </a:cxn>
                <a:cxn ang="0">
                  <a:pos x="T8" y="T9"/>
                </a:cxn>
                <a:cxn ang="0">
                  <a:pos x="T10" y="T11"/>
                </a:cxn>
                <a:cxn ang="0">
                  <a:pos x="T12" y="T13"/>
                </a:cxn>
              </a:cxnLst>
              <a:rect l="0" t="0" r="r" b="b"/>
              <a:pathLst>
                <a:path w="388" h="295">
                  <a:moveTo>
                    <a:pt x="387" y="69"/>
                  </a:moveTo>
                  <a:cubicBezTo>
                    <a:pt x="278" y="103"/>
                    <a:pt x="228" y="202"/>
                    <a:pt x="155" y="274"/>
                  </a:cubicBezTo>
                  <a:cubicBezTo>
                    <a:pt x="94" y="294"/>
                    <a:pt x="48" y="260"/>
                    <a:pt x="0" y="233"/>
                  </a:cubicBezTo>
                  <a:cubicBezTo>
                    <a:pt x="115" y="208"/>
                    <a:pt x="120" y="112"/>
                    <a:pt x="136" y="23"/>
                  </a:cubicBezTo>
                  <a:cubicBezTo>
                    <a:pt x="159" y="16"/>
                    <a:pt x="182" y="8"/>
                    <a:pt x="205" y="0"/>
                  </a:cubicBezTo>
                  <a:cubicBezTo>
                    <a:pt x="174" y="80"/>
                    <a:pt x="179" y="89"/>
                    <a:pt x="254" y="78"/>
                  </a:cubicBezTo>
                  <a:cubicBezTo>
                    <a:pt x="298" y="71"/>
                    <a:pt x="342" y="68"/>
                    <a:pt x="387" y="69"/>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25" name="Forme libre 2924"/>
            <p:cNvSpPr>
              <a:spLocks noChangeArrowheads="1"/>
            </p:cNvSpPr>
            <p:nvPr userDrawn="1"/>
          </p:nvSpPr>
          <p:spPr bwMode="auto">
            <a:xfrm>
              <a:off x="6456363" y="5122863"/>
              <a:ext cx="90487" cy="69850"/>
            </a:xfrm>
            <a:custGeom>
              <a:avLst/>
              <a:gdLst>
                <a:gd name="T0" fmla="*/ 252 w 253"/>
                <a:gd name="T1" fmla="*/ 110 h 195"/>
                <a:gd name="T2" fmla="*/ 102 w 253"/>
                <a:gd name="T3" fmla="*/ 157 h 195"/>
                <a:gd name="T4" fmla="*/ 0 w 253"/>
                <a:gd name="T5" fmla="*/ 111 h 195"/>
                <a:gd name="T6" fmla="*/ 68 w 253"/>
                <a:gd name="T7" fmla="*/ 21 h 195"/>
                <a:gd name="T8" fmla="*/ 88 w 253"/>
                <a:gd name="T9" fmla="*/ 18 h 195"/>
                <a:gd name="T10" fmla="*/ 252 w 253"/>
                <a:gd name="T11" fmla="*/ 110 h 195"/>
              </a:gdLst>
              <a:ahLst/>
              <a:cxnLst>
                <a:cxn ang="0">
                  <a:pos x="T0" y="T1"/>
                </a:cxn>
                <a:cxn ang="0">
                  <a:pos x="T2" y="T3"/>
                </a:cxn>
                <a:cxn ang="0">
                  <a:pos x="T4" y="T5"/>
                </a:cxn>
                <a:cxn ang="0">
                  <a:pos x="T6" y="T7"/>
                </a:cxn>
                <a:cxn ang="0">
                  <a:pos x="T8" y="T9"/>
                </a:cxn>
                <a:cxn ang="0">
                  <a:pos x="T10" y="T11"/>
                </a:cxn>
              </a:cxnLst>
              <a:rect l="0" t="0" r="r" b="b"/>
              <a:pathLst>
                <a:path w="253" h="195">
                  <a:moveTo>
                    <a:pt x="252" y="110"/>
                  </a:moveTo>
                  <a:cubicBezTo>
                    <a:pt x="192" y="192"/>
                    <a:pt x="192" y="194"/>
                    <a:pt x="102" y="157"/>
                  </a:cubicBezTo>
                  <a:cubicBezTo>
                    <a:pt x="67" y="143"/>
                    <a:pt x="35" y="127"/>
                    <a:pt x="0" y="111"/>
                  </a:cubicBezTo>
                  <a:cubicBezTo>
                    <a:pt x="0" y="63"/>
                    <a:pt x="45" y="50"/>
                    <a:pt x="68" y="21"/>
                  </a:cubicBezTo>
                  <a:cubicBezTo>
                    <a:pt x="74" y="20"/>
                    <a:pt x="82" y="20"/>
                    <a:pt x="88" y="18"/>
                  </a:cubicBezTo>
                  <a:cubicBezTo>
                    <a:pt x="172" y="0"/>
                    <a:pt x="203" y="72"/>
                    <a:pt x="252" y="110"/>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26" name="Forme libre 2925"/>
            <p:cNvSpPr>
              <a:spLocks noChangeArrowheads="1"/>
            </p:cNvSpPr>
            <p:nvPr userDrawn="1"/>
          </p:nvSpPr>
          <p:spPr bwMode="auto">
            <a:xfrm>
              <a:off x="6489700" y="5087938"/>
              <a:ext cx="33338" cy="26987"/>
            </a:xfrm>
            <a:custGeom>
              <a:avLst/>
              <a:gdLst>
                <a:gd name="T0" fmla="*/ 0 w 92"/>
                <a:gd name="T1" fmla="*/ 75 h 76"/>
                <a:gd name="T2" fmla="*/ 35 w 92"/>
                <a:gd name="T3" fmla="*/ 20 h 76"/>
                <a:gd name="T4" fmla="*/ 91 w 92"/>
                <a:gd name="T5" fmla="*/ 70 h 76"/>
                <a:gd name="T6" fmla="*/ 0 w 92"/>
                <a:gd name="T7" fmla="*/ 75 h 76"/>
              </a:gdLst>
              <a:ahLst/>
              <a:cxnLst>
                <a:cxn ang="0">
                  <a:pos x="T0" y="T1"/>
                </a:cxn>
                <a:cxn ang="0">
                  <a:pos x="T2" y="T3"/>
                </a:cxn>
                <a:cxn ang="0">
                  <a:pos x="T4" y="T5"/>
                </a:cxn>
                <a:cxn ang="0">
                  <a:pos x="T6" y="T7"/>
                </a:cxn>
              </a:cxnLst>
              <a:rect l="0" t="0" r="r" b="b"/>
              <a:pathLst>
                <a:path w="92" h="76">
                  <a:moveTo>
                    <a:pt x="0" y="75"/>
                  </a:moveTo>
                  <a:cubicBezTo>
                    <a:pt x="6" y="53"/>
                    <a:pt x="13" y="32"/>
                    <a:pt x="35" y="20"/>
                  </a:cubicBezTo>
                  <a:cubicBezTo>
                    <a:pt x="73" y="0"/>
                    <a:pt x="87" y="12"/>
                    <a:pt x="91" y="70"/>
                  </a:cubicBezTo>
                  <a:cubicBezTo>
                    <a:pt x="61" y="71"/>
                    <a:pt x="30" y="73"/>
                    <a:pt x="0" y="75"/>
                  </a:cubicBezTo>
                </a:path>
              </a:pathLst>
            </a:custGeom>
            <a:solidFill>
              <a:srgbClr val="9F9F9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27" name="Forme libre 2926"/>
            <p:cNvSpPr>
              <a:spLocks noChangeArrowheads="1"/>
            </p:cNvSpPr>
            <p:nvPr userDrawn="1"/>
          </p:nvSpPr>
          <p:spPr bwMode="auto">
            <a:xfrm>
              <a:off x="6853238" y="4576763"/>
              <a:ext cx="25400" cy="7937"/>
            </a:xfrm>
            <a:custGeom>
              <a:avLst/>
              <a:gdLst>
                <a:gd name="T0" fmla="*/ 0 w 69"/>
                <a:gd name="T1" fmla="*/ 0 h 22"/>
                <a:gd name="T2" fmla="*/ 68 w 69"/>
                <a:gd name="T3" fmla="*/ 20 h 22"/>
                <a:gd name="T4" fmla="*/ 0 w 69"/>
                <a:gd name="T5" fmla="*/ 0 h 22"/>
              </a:gdLst>
              <a:ahLst/>
              <a:cxnLst>
                <a:cxn ang="0">
                  <a:pos x="T0" y="T1"/>
                </a:cxn>
                <a:cxn ang="0">
                  <a:pos x="T2" y="T3"/>
                </a:cxn>
                <a:cxn ang="0">
                  <a:pos x="T4" y="T5"/>
                </a:cxn>
              </a:cxnLst>
              <a:rect l="0" t="0" r="r" b="b"/>
              <a:pathLst>
                <a:path w="69" h="22">
                  <a:moveTo>
                    <a:pt x="0" y="0"/>
                  </a:moveTo>
                  <a:cubicBezTo>
                    <a:pt x="24" y="0"/>
                    <a:pt x="48" y="6"/>
                    <a:pt x="68" y="20"/>
                  </a:cubicBezTo>
                  <a:cubicBezTo>
                    <a:pt x="44" y="21"/>
                    <a:pt x="19" y="15"/>
                    <a:pt x="0" y="0"/>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28" name="Forme libre 2927"/>
            <p:cNvSpPr>
              <a:spLocks noChangeArrowheads="1"/>
            </p:cNvSpPr>
            <p:nvPr userDrawn="1"/>
          </p:nvSpPr>
          <p:spPr bwMode="auto">
            <a:xfrm>
              <a:off x="6232525" y="3724275"/>
              <a:ext cx="366713" cy="149225"/>
            </a:xfrm>
            <a:custGeom>
              <a:avLst/>
              <a:gdLst>
                <a:gd name="T0" fmla="*/ 1016 w 1017"/>
                <a:gd name="T1" fmla="*/ 57 h 415"/>
                <a:gd name="T2" fmla="*/ 765 w 1017"/>
                <a:gd name="T3" fmla="*/ 158 h 415"/>
                <a:gd name="T4" fmla="*/ 672 w 1017"/>
                <a:gd name="T5" fmla="*/ 216 h 415"/>
                <a:gd name="T6" fmla="*/ 344 w 1017"/>
                <a:gd name="T7" fmla="*/ 332 h 415"/>
                <a:gd name="T8" fmla="*/ 118 w 1017"/>
                <a:gd name="T9" fmla="*/ 404 h 415"/>
                <a:gd name="T10" fmla="*/ 14 w 1017"/>
                <a:gd name="T11" fmla="*/ 304 h 415"/>
                <a:gd name="T12" fmla="*/ 31 w 1017"/>
                <a:gd name="T13" fmla="*/ 263 h 415"/>
                <a:gd name="T14" fmla="*/ 47 w 1017"/>
                <a:gd name="T15" fmla="*/ 271 h 415"/>
                <a:gd name="T16" fmla="*/ 156 w 1017"/>
                <a:gd name="T17" fmla="*/ 298 h 415"/>
                <a:gd name="T18" fmla="*/ 738 w 1017"/>
                <a:gd name="T19" fmla="*/ 96 h 415"/>
                <a:gd name="T20" fmla="*/ 854 w 1017"/>
                <a:gd name="T21" fmla="*/ 44 h 415"/>
                <a:gd name="T22" fmla="*/ 1016 w 1017"/>
                <a:gd name="T23" fmla="*/ 5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7" h="415">
                  <a:moveTo>
                    <a:pt x="1016" y="57"/>
                  </a:moveTo>
                  <a:cubicBezTo>
                    <a:pt x="933" y="90"/>
                    <a:pt x="849" y="125"/>
                    <a:pt x="765" y="158"/>
                  </a:cubicBezTo>
                  <a:cubicBezTo>
                    <a:pt x="730" y="172"/>
                    <a:pt x="695" y="184"/>
                    <a:pt x="672" y="216"/>
                  </a:cubicBezTo>
                  <a:cubicBezTo>
                    <a:pt x="576" y="289"/>
                    <a:pt x="454" y="292"/>
                    <a:pt x="344" y="332"/>
                  </a:cubicBezTo>
                  <a:cubicBezTo>
                    <a:pt x="270" y="358"/>
                    <a:pt x="199" y="395"/>
                    <a:pt x="118" y="404"/>
                  </a:cubicBezTo>
                  <a:cubicBezTo>
                    <a:pt x="18" y="414"/>
                    <a:pt x="0" y="401"/>
                    <a:pt x="14" y="304"/>
                  </a:cubicBezTo>
                  <a:cubicBezTo>
                    <a:pt x="15" y="291"/>
                    <a:pt x="24" y="277"/>
                    <a:pt x="31" y="263"/>
                  </a:cubicBezTo>
                  <a:cubicBezTo>
                    <a:pt x="37" y="266"/>
                    <a:pt x="41" y="268"/>
                    <a:pt x="47" y="271"/>
                  </a:cubicBezTo>
                  <a:cubicBezTo>
                    <a:pt x="76" y="307"/>
                    <a:pt x="108" y="320"/>
                    <a:pt x="156" y="298"/>
                  </a:cubicBezTo>
                  <a:cubicBezTo>
                    <a:pt x="344" y="211"/>
                    <a:pt x="541" y="155"/>
                    <a:pt x="738" y="96"/>
                  </a:cubicBezTo>
                  <a:cubicBezTo>
                    <a:pt x="779" y="84"/>
                    <a:pt x="814" y="61"/>
                    <a:pt x="854" y="44"/>
                  </a:cubicBezTo>
                  <a:cubicBezTo>
                    <a:pt x="907" y="20"/>
                    <a:pt x="967" y="0"/>
                    <a:pt x="1016" y="57"/>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29" name="Forme libre 2928"/>
            <p:cNvSpPr>
              <a:spLocks noChangeArrowheads="1"/>
            </p:cNvSpPr>
            <p:nvPr userDrawn="1"/>
          </p:nvSpPr>
          <p:spPr bwMode="auto">
            <a:xfrm>
              <a:off x="6242050" y="3794125"/>
              <a:ext cx="19050" cy="26988"/>
            </a:xfrm>
            <a:custGeom>
              <a:avLst/>
              <a:gdLst>
                <a:gd name="T0" fmla="*/ 2 w 53"/>
                <a:gd name="T1" fmla="*/ 1 h 74"/>
                <a:gd name="T2" fmla="*/ 23 w 53"/>
                <a:gd name="T3" fmla="*/ 0 h 74"/>
                <a:gd name="T4" fmla="*/ 34 w 53"/>
                <a:gd name="T5" fmla="*/ 12 h 74"/>
                <a:gd name="T6" fmla="*/ 2 w 53"/>
                <a:gd name="T7" fmla="*/ 69 h 74"/>
                <a:gd name="T8" fmla="*/ 0 w 53"/>
                <a:gd name="T9" fmla="*/ 69 h 74"/>
                <a:gd name="T10" fmla="*/ 2 w 53"/>
                <a:gd name="T11" fmla="*/ 1 h 74"/>
              </a:gdLst>
              <a:ahLst/>
              <a:cxnLst>
                <a:cxn ang="0">
                  <a:pos x="T0" y="T1"/>
                </a:cxn>
                <a:cxn ang="0">
                  <a:pos x="T2" y="T3"/>
                </a:cxn>
                <a:cxn ang="0">
                  <a:pos x="T4" y="T5"/>
                </a:cxn>
                <a:cxn ang="0">
                  <a:pos x="T6" y="T7"/>
                </a:cxn>
                <a:cxn ang="0">
                  <a:pos x="T8" y="T9"/>
                </a:cxn>
                <a:cxn ang="0">
                  <a:pos x="T10" y="T11"/>
                </a:cxn>
              </a:cxnLst>
              <a:rect l="0" t="0" r="r" b="b"/>
              <a:pathLst>
                <a:path w="53" h="74">
                  <a:moveTo>
                    <a:pt x="2" y="1"/>
                  </a:moveTo>
                  <a:cubicBezTo>
                    <a:pt x="9" y="1"/>
                    <a:pt x="17" y="0"/>
                    <a:pt x="23" y="0"/>
                  </a:cubicBezTo>
                  <a:cubicBezTo>
                    <a:pt x="26" y="5"/>
                    <a:pt x="31" y="9"/>
                    <a:pt x="34" y="12"/>
                  </a:cubicBezTo>
                  <a:cubicBezTo>
                    <a:pt x="29" y="35"/>
                    <a:pt x="52" y="73"/>
                    <a:pt x="2" y="69"/>
                  </a:cubicBezTo>
                  <a:lnTo>
                    <a:pt x="0" y="69"/>
                  </a:lnTo>
                  <a:cubicBezTo>
                    <a:pt x="2" y="47"/>
                    <a:pt x="2" y="24"/>
                    <a:pt x="2" y="1"/>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30" name="Forme libre 2929"/>
            <p:cNvSpPr>
              <a:spLocks noChangeArrowheads="1"/>
            </p:cNvSpPr>
            <p:nvPr userDrawn="1"/>
          </p:nvSpPr>
          <p:spPr bwMode="auto">
            <a:xfrm>
              <a:off x="7089775" y="3665538"/>
              <a:ext cx="19050" cy="22225"/>
            </a:xfrm>
            <a:custGeom>
              <a:avLst/>
              <a:gdLst>
                <a:gd name="T0" fmla="*/ 52 w 53"/>
                <a:gd name="T1" fmla="*/ 36 h 62"/>
                <a:gd name="T2" fmla="*/ 6 w 53"/>
                <a:gd name="T3" fmla="*/ 36 h 62"/>
                <a:gd name="T4" fmla="*/ 19 w 53"/>
                <a:gd name="T5" fmla="*/ 10 h 62"/>
                <a:gd name="T6" fmla="*/ 52 w 53"/>
                <a:gd name="T7" fmla="*/ 36 h 62"/>
              </a:gdLst>
              <a:ahLst/>
              <a:cxnLst>
                <a:cxn ang="0">
                  <a:pos x="T0" y="T1"/>
                </a:cxn>
                <a:cxn ang="0">
                  <a:pos x="T2" y="T3"/>
                </a:cxn>
                <a:cxn ang="0">
                  <a:pos x="T4" y="T5"/>
                </a:cxn>
                <a:cxn ang="0">
                  <a:pos x="T6" y="T7"/>
                </a:cxn>
              </a:cxnLst>
              <a:rect l="0" t="0" r="r" b="b"/>
              <a:pathLst>
                <a:path w="53" h="62">
                  <a:moveTo>
                    <a:pt x="52" y="36"/>
                  </a:moveTo>
                  <a:cubicBezTo>
                    <a:pt x="37" y="38"/>
                    <a:pt x="20" y="61"/>
                    <a:pt x="6" y="36"/>
                  </a:cubicBezTo>
                  <a:cubicBezTo>
                    <a:pt x="0" y="26"/>
                    <a:pt x="8" y="13"/>
                    <a:pt x="19" y="10"/>
                  </a:cubicBezTo>
                  <a:cubicBezTo>
                    <a:pt x="45" y="0"/>
                    <a:pt x="49" y="18"/>
                    <a:pt x="52" y="36"/>
                  </a:cubicBezTo>
                </a:path>
              </a:pathLst>
            </a:custGeom>
            <a:solidFill>
              <a:srgbClr val="A5A5A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31" name="Forme libre 2930"/>
            <p:cNvSpPr>
              <a:spLocks noChangeArrowheads="1"/>
            </p:cNvSpPr>
            <p:nvPr userDrawn="1"/>
          </p:nvSpPr>
          <p:spPr bwMode="auto">
            <a:xfrm>
              <a:off x="7307263" y="4281488"/>
              <a:ext cx="165100" cy="123825"/>
            </a:xfrm>
            <a:custGeom>
              <a:avLst/>
              <a:gdLst>
                <a:gd name="T0" fmla="*/ 459 w 460"/>
                <a:gd name="T1" fmla="*/ 0 h 345"/>
                <a:gd name="T2" fmla="*/ 376 w 460"/>
                <a:gd name="T3" fmla="*/ 78 h 345"/>
                <a:gd name="T4" fmla="*/ 202 w 460"/>
                <a:gd name="T5" fmla="*/ 223 h 345"/>
                <a:gd name="T6" fmla="*/ 0 w 460"/>
                <a:gd name="T7" fmla="*/ 344 h 345"/>
                <a:gd name="T8" fmla="*/ 365 w 460"/>
                <a:gd name="T9" fmla="*/ 41 h 345"/>
                <a:gd name="T10" fmla="*/ 459 w 460"/>
                <a:gd name="T11" fmla="*/ 0 h 345"/>
              </a:gdLst>
              <a:ahLst/>
              <a:cxnLst>
                <a:cxn ang="0">
                  <a:pos x="T0" y="T1"/>
                </a:cxn>
                <a:cxn ang="0">
                  <a:pos x="T2" y="T3"/>
                </a:cxn>
                <a:cxn ang="0">
                  <a:pos x="T4" y="T5"/>
                </a:cxn>
                <a:cxn ang="0">
                  <a:pos x="T6" y="T7"/>
                </a:cxn>
                <a:cxn ang="0">
                  <a:pos x="T8" y="T9"/>
                </a:cxn>
                <a:cxn ang="0">
                  <a:pos x="T10" y="T11"/>
                </a:cxn>
              </a:cxnLst>
              <a:rect l="0" t="0" r="r" b="b"/>
              <a:pathLst>
                <a:path w="460" h="345">
                  <a:moveTo>
                    <a:pt x="459" y="0"/>
                  </a:moveTo>
                  <a:cubicBezTo>
                    <a:pt x="439" y="34"/>
                    <a:pt x="410" y="58"/>
                    <a:pt x="376" y="78"/>
                  </a:cubicBezTo>
                  <a:cubicBezTo>
                    <a:pt x="310" y="118"/>
                    <a:pt x="254" y="166"/>
                    <a:pt x="202" y="223"/>
                  </a:cubicBezTo>
                  <a:cubicBezTo>
                    <a:pt x="147" y="282"/>
                    <a:pt x="81" y="325"/>
                    <a:pt x="0" y="344"/>
                  </a:cubicBezTo>
                  <a:cubicBezTo>
                    <a:pt x="123" y="243"/>
                    <a:pt x="243" y="142"/>
                    <a:pt x="365" y="41"/>
                  </a:cubicBezTo>
                  <a:cubicBezTo>
                    <a:pt x="393" y="18"/>
                    <a:pt x="425" y="6"/>
                    <a:pt x="459" y="0"/>
                  </a:cubicBezTo>
                </a:path>
              </a:pathLst>
            </a:custGeom>
            <a:solidFill>
              <a:srgbClr val="9F9F9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32" name="Forme libre 2931"/>
            <p:cNvSpPr>
              <a:spLocks noChangeArrowheads="1"/>
            </p:cNvSpPr>
            <p:nvPr userDrawn="1"/>
          </p:nvSpPr>
          <p:spPr bwMode="auto">
            <a:xfrm>
              <a:off x="7362825" y="4098925"/>
              <a:ext cx="25400" cy="7938"/>
            </a:xfrm>
            <a:custGeom>
              <a:avLst/>
              <a:gdLst>
                <a:gd name="T0" fmla="*/ 70 w 71"/>
                <a:gd name="T1" fmla="*/ 0 h 23"/>
                <a:gd name="T2" fmla="*/ 0 w 71"/>
                <a:gd name="T3" fmla="*/ 21 h 23"/>
                <a:gd name="T4" fmla="*/ 70 w 71"/>
                <a:gd name="T5" fmla="*/ 0 h 23"/>
              </a:gdLst>
              <a:ahLst/>
              <a:cxnLst>
                <a:cxn ang="0">
                  <a:pos x="T0" y="T1"/>
                </a:cxn>
                <a:cxn ang="0">
                  <a:pos x="T2" y="T3"/>
                </a:cxn>
                <a:cxn ang="0">
                  <a:pos x="T4" y="T5"/>
                </a:cxn>
              </a:cxnLst>
              <a:rect l="0" t="0" r="r" b="b"/>
              <a:pathLst>
                <a:path w="71" h="23">
                  <a:moveTo>
                    <a:pt x="70" y="0"/>
                  </a:moveTo>
                  <a:cubicBezTo>
                    <a:pt x="50" y="16"/>
                    <a:pt x="26" y="22"/>
                    <a:pt x="0" y="21"/>
                  </a:cubicBezTo>
                  <a:cubicBezTo>
                    <a:pt x="21" y="6"/>
                    <a:pt x="46" y="0"/>
                    <a:pt x="70" y="0"/>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33" name="Forme libre 2932"/>
            <p:cNvSpPr>
              <a:spLocks noChangeArrowheads="1"/>
            </p:cNvSpPr>
            <p:nvPr userDrawn="1"/>
          </p:nvSpPr>
          <p:spPr bwMode="auto">
            <a:xfrm>
              <a:off x="7299325" y="4405313"/>
              <a:ext cx="7938" cy="7937"/>
            </a:xfrm>
            <a:custGeom>
              <a:avLst/>
              <a:gdLst>
                <a:gd name="T0" fmla="*/ 22 w 23"/>
                <a:gd name="T1" fmla="*/ 0 h 23"/>
                <a:gd name="T2" fmla="*/ 0 w 23"/>
                <a:gd name="T3" fmla="*/ 22 h 23"/>
                <a:gd name="T4" fmla="*/ 22 w 23"/>
                <a:gd name="T5" fmla="*/ 0 h 23"/>
              </a:gdLst>
              <a:ahLst/>
              <a:cxnLst>
                <a:cxn ang="0">
                  <a:pos x="T0" y="T1"/>
                </a:cxn>
                <a:cxn ang="0">
                  <a:pos x="T2" y="T3"/>
                </a:cxn>
                <a:cxn ang="0">
                  <a:pos x="T4" y="T5"/>
                </a:cxn>
              </a:cxnLst>
              <a:rect l="0" t="0" r="r" b="b"/>
              <a:pathLst>
                <a:path w="23" h="23">
                  <a:moveTo>
                    <a:pt x="22" y="0"/>
                  </a:moveTo>
                  <a:cubicBezTo>
                    <a:pt x="15" y="7"/>
                    <a:pt x="7" y="15"/>
                    <a:pt x="0" y="22"/>
                  </a:cubicBezTo>
                  <a:cubicBezTo>
                    <a:pt x="7" y="13"/>
                    <a:pt x="15" y="6"/>
                    <a:pt x="22" y="0"/>
                  </a:cubicBezTo>
                </a:path>
              </a:pathLst>
            </a:custGeom>
            <a:solidFill>
              <a:srgbClr val="9F9F9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34" name="Forme libre 2933"/>
            <p:cNvSpPr>
              <a:spLocks noChangeArrowheads="1"/>
            </p:cNvSpPr>
            <p:nvPr userDrawn="1"/>
          </p:nvSpPr>
          <p:spPr bwMode="auto">
            <a:xfrm>
              <a:off x="6910388" y="4362450"/>
              <a:ext cx="26987" cy="7938"/>
            </a:xfrm>
            <a:custGeom>
              <a:avLst/>
              <a:gdLst>
                <a:gd name="T0" fmla="*/ 72 w 73"/>
                <a:gd name="T1" fmla="*/ 19 h 23"/>
                <a:gd name="T2" fmla="*/ 0 w 73"/>
                <a:gd name="T3" fmla="*/ 3 h 23"/>
                <a:gd name="T4" fmla="*/ 72 w 73"/>
                <a:gd name="T5" fmla="*/ 19 h 23"/>
              </a:gdLst>
              <a:ahLst/>
              <a:cxnLst>
                <a:cxn ang="0">
                  <a:pos x="T0" y="T1"/>
                </a:cxn>
                <a:cxn ang="0">
                  <a:pos x="T2" y="T3"/>
                </a:cxn>
                <a:cxn ang="0">
                  <a:pos x="T4" y="T5"/>
                </a:cxn>
              </a:cxnLst>
              <a:rect l="0" t="0" r="r" b="b"/>
              <a:pathLst>
                <a:path w="73" h="23">
                  <a:moveTo>
                    <a:pt x="72" y="19"/>
                  </a:moveTo>
                  <a:cubicBezTo>
                    <a:pt x="46" y="22"/>
                    <a:pt x="23" y="16"/>
                    <a:pt x="0" y="3"/>
                  </a:cubicBezTo>
                  <a:cubicBezTo>
                    <a:pt x="27" y="0"/>
                    <a:pt x="50" y="4"/>
                    <a:pt x="72" y="19"/>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35" name="Forme libre 2934"/>
            <p:cNvSpPr>
              <a:spLocks noChangeArrowheads="1"/>
            </p:cNvSpPr>
            <p:nvPr userDrawn="1"/>
          </p:nvSpPr>
          <p:spPr bwMode="auto">
            <a:xfrm>
              <a:off x="6992938" y="4346575"/>
              <a:ext cx="25400" cy="11113"/>
            </a:xfrm>
            <a:custGeom>
              <a:avLst/>
              <a:gdLst>
                <a:gd name="T0" fmla="*/ 0 w 71"/>
                <a:gd name="T1" fmla="*/ 2 h 29"/>
                <a:gd name="T2" fmla="*/ 70 w 71"/>
                <a:gd name="T3" fmla="*/ 22 h 29"/>
                <a:gd name="T4" fmla="*/ 0 w 71"/>
                <a:gd name="T5" fmla="*/ 2 h 29"/>
              </a:gdLst>
              <a:ahLst/>
              <a:cxnLst>
                <a:cxn ang="0">
                  <a:pos x="T0" y="T1"/>
                </a:cxn>
                <a:cxn ang="0">
                  <a:pos x="T2" y="T3"/>
                </a:cxn>
                <a:cxn ang="0">
                  <a:pos x="T4" y="T5"/>
                </a:cxn>
              </a:cxnLst>
              <a:rect l="0" t="0" r="r" b="b"/>
              <a:pathLst>
                <a:path w="71" h="29">
                  <a:moveTo>
                    <a:pt x="0" y="2"/>
                  </a:moveTo>
                  <a:cubicBezTo>
                    <a:pt x="26" y="0"/>
                    <a:pt x="49" y="8"/>
                    <a:pt x="70" y="22"/>
                  </a:cubicBezTo>
                  <a:cubicBezTo>
                    <a:pt x="44" y="28"/>
                    <a:pt x="20" y="22"/>
                    <a:pt x="0" y="2"/>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36" name="Forme libre 2935"/>
            <p:cNvSpPr>
              <a:spLocks noChangeArrowheads="1"/>
            </p:cNvSpPr>
            <p:nvPr userDrawn="1"/>
          </p:nvSpPr>
          <p:spPr bwMode="auto">
            <a:xfrm>
              <a:off x="7042150" y="4348163"/>
              <a:ext cx="19050" cy="6350"/>
            </a:xfrm>
            <a:custGeom>
              <a:avLst/>
              <a:gdLst>
                <a:gd name="T0" fmla="*/ 0 w 51"/>
                <a:gd name="T1" fmla="*/ 15 h 18"/>
                <a:gd name="T2" fmla="*/ 50 w 51"/>
                <a:gd name="T3" fmla="*/ 0 h 18"/>
                <a:gd name="T4" fmla="*/ 0 w 51"/>
                <a:gd name="T5" fmla="*/ 15 h 18"/>
              </a:gdLst>
              <a:ahLst/>
              <a:cxnLst>
                <a:cxn ang="0">
                  <a:pos x="T0" y="T1"/>
                </a:cxn>
                <a:cxn ang="0">
                  <a:pos x="T2" y="T3"/>
                </a:cxn>
                <a:cxn ang="0">
                  <a:pos x="T4" y="T5"/>
                </a:cxn>
              </a:cxnLst>
              <a:rect l="0" t="0" r="r" b="b"/>
              <a:pathLst>
                <a:path w="51" h="18">
                  <a:moveTo>
                    <a:pt x="0" y="15"/>
                  </a:moveTo>
                  <a:cubicBezTo>
                    <a:pt x="17" y="10"/>
                    <a:pt x="34" y="4"/>
                    <a:pt x="50" y="0"/>
                  </a:cubicBezTo>
                  <a:cubicBezTo>
                    <a:pt x="35" y="10"/>
                    <a:pt x="18" y="17"/>
                    <a:pt x="0" y="15"/>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37" name="Forme libre 2936"/>
            <p:cNvSpPr>
              <a:spLocks noChangeArrowheads="1"/>
            </p:cNvSpPr>
            <p:nvPr userDrawn="1"/>
          </p:nvSpPr>
          <p:spPr bwMode="auto">
            <a:xfrm>
              <a:off x="5118100" y="3130550"/>
              <a:ext cx="298450" cy="415925"/>
            </a:xfrm>
            <a:custGeom>
              <a:avLst/>
              <a:gdLst>
                <a:gd name="T0" fmla="*/ 103 w 828"/>
                <a:gd name="T1" fmla="*/ 1068 h 1154"/>
                <a:gd name="T2" fmla="*/ 36 w 828"/>
                <a:gd name="T3" fmla="*/ 720 h 1154"/>
                <a:gd name="T4" fmla="*/ 3 w 828"/>
                <a:gd name="T5" fmla="*/ 686 h 1154"/>
                <a:gd name="T6" fmla="*/ 0 w 828"/>
                <a:gd name="T7" fmla="*/ 652 h 1154"/>
                <a:gd name="T8" fmla="*/ 0 w 828"/>
                <a:gd name="T9" fmla="*/ 619 h 1154"/>
                <a:gd name="T10" fmla="*/ 6 w 828"/>
                <a:gd name="T11" fmla="*/ 548 h 1154"/>
                <a:gd name="T12" fmla="*/ 152 w 828"/>
                <a:gd name="T13" fmla="*/ 333 h 1154"/>
                <a:gd name="T14" fmla="*/ 351 w 828"/>
                <a:gd name="T15" fmla="*/ 231 h 1154"/>
                <a:gd name="T16" fmla="*/ 528 w 828"/>
                <a:gd name="T17" fmla="*/ 121 h 1154"/>
                <a:gd name="T18" fmla="*/ 531 w 828"/>
                <a:gd name="T19" fmla="*/ 116 h 1154"/>
                <a:gd name="T20" fmla="*/ 534 w 828"/>
                <a:gd name="T21" fmla="*/ 112 h 1154"/>
                <a:gd name="T22" fmla="*/ 728 w 828"/>
                <a:gd name="T23" fmla="*/ 26 h 1154"/>
                <a:gd name="T24" fmla="*/ 820 w 828"/>
                <a:gd name="T25" fmla="*/ 226 h 1154"/>
                <a:gd name="T26" fmla="*/ 646 w 828"/>
                <a:gd name="T27" fmla="*/ 732 h 1154"/>
                <a:gd name="T28" fmla="*/ 473 w 828"/>
                <a:gd name="T29" fmla="*/ 871 h 1154"/>
                <a:gd name="T30" fmla="*/ 224 w 828"/>
                <a:gd name="T31" fmla="*/ 1095 h 1154"/>
                <a:gd name="T32" fmla="*/ 103 w 828"/>
                <a:gd name="T33" fmla="*/ 1068 h 1154"/>
                <a:gd name="T34" fmla="*/ 531 w 828"/>
                <a:gd name="T35" fmla="*/ 116 h 1154"/>
                <a:gd name="T36" fmla="*/ 531 w 828"/>
                <a:gd name="T37" fmla="*/ 116 h 1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8" h="1154">
                  <a:moveTo>
                    <a:pt x="103" y="1068"/>
                  </a:moveTo>
                  <a:cubicBezTo>
                    <a:pt x="65" y="955"/>
                    <a:pt x="64" y="834"/>
                    <a:pt x="36" y="720"/>
                  </a:cubicBezTo>
                  <a:cubicBezTo>
                    <a:pt x="18" y="715"/>
                    <a:pt x="9" y="703"/>
                    <a:pt x="3" y="686"/>
                  </a:cubicBezTo>
                  <a:cubicBezTo>
                    <a:pt x="1" y="675"/>
                    <a:pt x="0" y="663"/>
                    <a:pt x="0" y="652"/>
                  </a:cubicBezTo>
                  <a:lnTo>
                    <a:pt x="0" y="619"/>
                  </a:lnTo>
                  <a:cubicBezTo>
                    <a:pt x="0" y="596"/>
                    <a:pt x="0" y="571"/>
                    <a:pt x="6" y="548"/>
                  </a:cubicBezTo>
                  <a:cubicBezTo>
                    <a:pt x="53" y="475"/>
                    <a:pt x="84" y="393"/>
                    <a:pt x="152" y="333"/>
                  </a:cubicBezTo>
                  <a:cubicBezTo>
                    <a:pt x="212" y="281"/>
                    <a:pt x="270" y="238"/>
                    <a:pt x="351" y="231"/>
                  </a:cubicBezTo>
                  <a:cubicBezTo>
                    <a:pt x="427" y="223"/>
                    <a:pt x="487" y="185"/>
                    <a:pt x="528" y="121"/>
                  </a:cubicBezTo>
                  <a:cubicBezTo>
                    <a:pt x="530" y="117"/>
                    <a:pt x="531" y="116"/>
                    <a:pt x="531" y="116"/>
                  </a:cubicBezTo>
                  <a:cubicBezTo>
                    <a:pt x="532" y="115"/>
                    <a:pt x="533" y="114"/>
                    <a:pt x="534" y="112"/>
                  </a:cubicBezTo>
                  <a:cubicBezTo>
                    <a:pt x="583" y="48"/>
                    <a:pt x="647" y="0"/>
                    <a:pt x="728" y="26"/>
                  </a:cubicBezTo>
                  <a:cubicBezTo>
                    <a:pt x="820" y="57"/>
                    <a:pt x="827" y="153"/>
                    <a:pt x="820" y="226"/>
                  </a:cubicBezTo>
                  <a:cubicBezTo>
                    <a:pt x="800" y="406"/>
                    <a:pt x="743" y="577"/>
                    <a:pt x="646" y="732"/>
                  </a:cubicBezTo>
                  <a:cubicBezTo>
                    <a:pt x="604" y="796"/>
                    <a:pt x="548" y="836"/>
                    <a:pt x="473" y="871"/>
                  </a:cubicBezTo>
                  <a:cubicBezTo>
                    <a:pt x="374" y="916"/>
                    <a:pt x="308" y="1022"/>
                    <a:pt x="224" y="1095"/>
                  </a:cubicBezTo>
                  <a:cubicBezTo>
                    <a:pt x="172" y="1138"/>
                    <a:pt x="126" y="1153"/>
                    <a:pt x="103" y="1068"/>
                  </a:cubicBezTo>
                  <a:close/>
                  <a:moveTo>
                    <a:pt x="531" y="116"/>
                  </a:moveTo>
                  <a:cubicBezTo>
                    <a:pt x="531" y="115"/>
                    <a:pt x="529" y="118"/>
                    <a:pt x="531" y="116"/>
                  </a:cubicBezTo>
                  <a:close/>
                </a:path>
              </a:pathLst>
            </a:custGeom>
            <a:solidFill>
              <a:srgbClr val="0D0D0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38" name="Forme libre 2937"/>
            <p:cNvSpPr>
              <a:spLocks noChangeArrowheads="1"/>
            </p:cNvSpPr>
            <p:nvPr userDrawn="1"/>
          </p:nvSpPr>
          <p:spPr bwMode="auto">
            <a:xfrm>
              <a:off x="5092700" y="3021013"/>
              <a:ext cx="352425" cy="554037"/>
            </a:xfrm>
            <a:custGeom>
              <a:avLst/>
              <a:gdLst>
                <a:gd name="T0" fmla="*/ 172 w 978"/>
                <a:gd name="T1" fmla="*/ 1373 h 1537"/>
                <a:gd name="T2" fmla="*/ 241 w 978"/>
                <a:gd name="T3" fmla="*/ 1385 h 1537"/>
                <a:gd name="T4" fmla="*/ 388 w 978"/>
                <a:gd name="T5" fmla="*/ 1257 h 1537"/>
                <a:gd name="T6" fmla="*/ 580 w 978"/>
                <a:gd name="T7" fmla="*/ 1098 h 1537"/>
                <a:gd name="T8" fmla="*/ 736 w 978"/>
                <a:gd name="T9" fmla="*/ 890 h 1537"/>
                <a:gd name="T10" fmla="*/ 829 w 978"/>
                <a:gd name="T11" fmla="*/ 621 h 1537"/>
                <a:gd name="T12" fmla="*/ 814 w 978"/>
                <a:gd name="T13" fmla="*/ 420 h 1537"/>
                <a:gd name="T14" fmla="*/ 724 w 978"/>
                <a:gd name="T15" fmla="*/ 385 h 1537"/>
                <a:gd name="T16" fmla="*/ 643 w 978"/>
                <a:gd name="T17" fmla="*/ 461 h 1537"/>
                <a:gd name="T18" fmla="*/ 427 w 978"/>
                <a:gd name="T19" fmla="*/ 591 h 1537"/>
                <a:gd name="T20" fmla="*/ 266 w 978"/>
                <a:gd name="T21" fmla="*/ 666 h 1537"/>
                <a:gd name="T22" fmla="*/ 99 w 978"/>
                <a:gd name="T23" fmla="*/ 869 h 1537"/>
                <a:gd name="T24" fmla="*/ 62 w 978"/>
                <a:gd name="T25" fmla="*/ 858 h 1537"/>
                <a:gd name="T26" fmla="*/ 11 w 978"/>
                <a:gd name="T27" fmla="*/ 435 h 1537"/>
                <a:gd name="T28" fmla="*/ 58 w 978"/>
                <a:gd name="T29" fmla="*/ 411 h 1537"/>
                <a:gd name="T30" fmla="*/ 96 w 978"/>
                <a:gd name="T31" fmla="*/ 430 h 1537"/>
                <a:gd name="T32" fmla="*/ 247 w 978"/>
                <a:gd name="T33" fmla="*/ 464 h 1537"/>
                <a:gd name="T34" fmla="*/ 516 w 978"/>
                <a:gd name="T35" fmla="*/ 201 h 1537"/>
                <a:gd name="T36" fmla="*/ 528 w 978"/>
                <a:gd name="T37" fmla="*/ 84 h 1537"/>
                <a:gd name="T38" fmla="*/ 536 w 978"/>
                <a:gd name="T39" fmla="*/ 50 h 1537"/>
                <a:gd name="T40" fmla="*/ 588 w 978"/>
                <a:gd name="T41" fmla="*/ 6 h 1537"/>
                <a:gd name="T42" fmla="*/ 640 w 978"/>
                <a:gd name="T43" fmla="*/ 4 h 1537"/>
                <a:gd name="T44" fmla="*/ 653 w 978"/>
                <a:gd name="T45" fmla="*/ 15 h 1537"/>
                <a:gd name="T46" fmla="*/ 739 w 978"/>
                <a:gd name="T47" fmla="*/ 108 h 1537"/>
                <a:gd name="T48" fmla="*/ 873 w 978"/>
                <a:gd name="T49" fmla="*/ 133 h 1537"/>
                <a:gd name="T50" fmla="*/ 939 w 978"/>
                <a:gd name="T51" fmla="*/ 218 h 1537"/>
                <a:gd name="T52" fmla="*/ 953 w 978"/>
                <a:gd name="T53" fmla="*/ 363 h 1537"/>
                <a:gd name="T54" fmla="*/ 938 w 978"/>
                <a:gd name="T55" fmla="*/ 507 h 1537"/>
                <a:gd name="T56" fmla="*/ 861 w 978"/>
                <a:gd name="T57" fmla="*/ 798 h 1537"/>
                <a:gd name="T58" fmla="*/ 837 w 978"/>
                <a:gd name="T59" fmla="*/ 999 h 1537"/>
                <a:gd name="T60" fmla="*/ 750 w 978"/>
                <a:gd name="T61" fmla="*/ 1205 h 1537"/>
                <a:gd name="T62" fmla="*/ 595 w 978"/>
                <a:gd name="T63" fmla="*/ 1280 h 1537"/>
                <a:gd name="T64" fmla="*/ 418 w 978"/>
                <a:gd name="T65" fmla="*/ 1347 h 1537"/>
                <a:gd name="T66" fmla="*/ 318 w 978"/>
                <a:gd name="T67" fmla="*/ 1483 h 1537"/>
                <a:gd name="T68" fmla="*/ 221 w 978"/>
                <a:gd name="T69" fmla="*/ 1502 h 1537"/>
                <a:gd name="T70" fmla="*/ 198 w 978"/>
                <a:gd name="T71" fmla="*/ 1478 h 1537"/>
                <a:gd name="T72" fmla="*/ 172 w 978"/>
                <a:gd name="T73" fmla="*/ 1373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8" h="1537">
                  <a:moveTo>
                    <a:pt x="172" y="1373"/>
                  </a:moveTo>
                  <a:cubicBezTo>
                    <a:pt x="192" y="1391"/>
                    <a:pt x="214" y="1409"/>
                    <a:pt x="241" y="1385"/>
                  </a:cubicBezTo>
                  <a:cubicBezTo>
                    <a:pt x="290" y="1342"/>
                    <a:pt x="340" y="1302"/>
                    <a:pt x="388" y="1257"/>
                  </a:cubicBezTo>
                  <a:cubicBezTo>
                    <a:pt x="447" y="1199"/>
                    <a:pt x="502" y="1139"/>
                    <a:pt x="580" y="1098"/>
                  </a:cubicBezTo>
                  <a:cubicBezTo>
                    <a:pt x="660" y="1057"/>
                    <a:pt x="695" y="968"/>
                    <a:pt x="736" y="890"/>
                  </a:cubicBezTo>
                  <a:cubicBezTo>
                    <a:pt x="782" y="806"/>
                    <a:pt x="803" y="711"/>
                    <a:pt x="829" y="621"/>
                  </a:cubicBezTo>
                  <a:cubicBezTo>
                    <a:pt x="847" y="554"/>
                    <a:pt x="843" y="487"/>
                    <a:pt x="814" y="420"/>
                  </a:cubicBezTo>
                  <a:cubicBezTo>
                    <a:pt x="794" y="372"/>
                    <a:pt x="765" y="366"/>
                    <a:pt x="724" y="385"/>
                  </a:cubicBezTo>
                  <a:cubicBezTo>
                    <a:pt x="687" y="400"/>
                    <a:pt x="663" y="427"/>
                    <a:pt x="643" y="461"/>
                  </a:cubicBezTo>
                  <a:cubicBezTo>
                    <a:pt x="594" y="540"/>
                    <a:pt x="525" y="591"/>
                    <a:pt x="427" y="591"/>
                  </a:cubicBezTo>
                  <a:cubicBezTo>
                    <a:pt x="362" y="591"/>
                    <a:pt x="311" y="623"/>
                    <a:pt x="266" y="666"/>
                  </a:cubicBezTo>
                  <a:cubicBezTo>
                    <a:pt x="201" y="727"/>
                    <a:pt x="151" y="798"/>
                    <a:pt x="99" y="869"/>
                  </a:cubicBezTo>
                  <a:cubicBezTo>
                    <a:pt x="84" y="872"/>
                    <a:pt x="72" y="869"/>
                    <a:pt x="62" y="858"/>
                  </a:cubicBezTo>
                  <a:cubicBezTo>
                    <a:pt x="18" y="721"/>
                    <a:pt x="0" y="580"/>
                    <a:pt x="11" y="435"/>
                  </a:cubicBezTo>
                  <a:cubicBezTo>
                    <a:pt x="23" y="418"/>
                    <a:pt x="38" y="411"/>
                    <a:pt x="58" y="411"/>
                  </a:cubicBezTo>
                  <a:cubicBezTo>
                    <a:pt x="73" y="412"/>
                    <a:pt x="93" y="415"/>
                    <a:pt x="96" y="430"/>
                  </a:cubicBezTo>
                  <a:cubicBezTo>
                    <a:pt x="125" y="542"/>
                    <a:pt x="179" y="516"/>
                    <a:pt x="247" y="464"/>
                  </a:cubicBezTo>
                  <a:cubicBezTo>
                    <a:pt x="348" y="389"/>
                    <a:pt x="467" y="333"/>
                    <a:pt x="516" y="201"/>
                  </a:cubicBezTo>
                  <a:cubicBezTo>
                    <a:pt x="531" y="162"/>
                    <a:pt x="540" y="125"/>
                    <a:pt x="528" y="84"/>
                  </a:cubicBezTo>
                  <a:cubicBezTo>
                    <a:pt x="528" y="72"/>
                    <a:pt x="531" y="61"/>
                    <a:pt x="536" y="50"/>
                  </a:cubicBezTo>
                  <a:cubicBezTo>
                    <a:pt x="550" y="30"/>
                    <a:pt x="565" y="15"/>
                    <a:pt x="588" y="6"/>
                  </a:cubicBezTo>
                  <a:cubicBezTo>
                    <a:pt x="605" y="3"/>
                    <a:pt x="621" y="0"/>
                    <a:pt x="640" y="4"/>
                  </a:cubicBezTo>
                  <a:cubicBezTo>
                    <a:pt x="644" y="7"/>
                    <a:pt x="649" y="12"/>
                    <a:pt x="653" y="15"/>
                  </a:cubicBezTo>
                  <a:cubicBezTo>
                    <a:pt x="657" y="69"/>
                    <a:pt x="693" y="93"/>
                    <a:pt x="739" y="108"/>
                  </a:cubicBezTo>
                  <a:cubicBezTo>
                    <a:pt x="783" y="124"/>
                    <a:pt x="828" y="127"/>
                    <a:pt x="873" y="133"/>
                  </a:cubicBezTo>
                  <a:cubicBezTo>
                    <a:pt x="924" y="139"/>
                    <a:pt x="948" y="168"/>
                    <a:pt x="939" y="218"/>
                  </a:cubicBezTo>
                  <a:cubicBezTo>
                    <a:pt x="928" y="269"/>
                    <a:pt x="931" y="316"/>
                    <a:pt x="953" y="363"/>
                  </a:cubicBezTo>
                  <a:cubicBezTo>
                    <a:pt x="977" y="414"/>
                    <a:pt x="945" y="459"/>
                    <a:pt x="938" y="507"/>
                  </a:cubicBezTo>
                  <a:cubicBezTo>
                    <a:pt x="924" y="606"/>
                    <a:pt x="924" y="710"/>
                    <a:pt x="861" y="798"/>
                  </a:cubicBezTo>
                  <a:cubicBezTo>
                    <a:pt x="820" y="857"/>
                    <a:pt x="838" y="931"/>
                    <a:pt x="837" y="999"/>
                  </a:cubicBezTo>
                  <a:cubicBezTo>
                    <a:pt x="808" y="1067"/>
                    <a:pt x="771" y="1131"/>
                    <a:pt x="750" y="1205"/>
                  </a:cubicBezTo>
                  <a:cubicBezTo>
                    <a:pt x="728" y="1280"/>
                    <a:pt x="673" y="1316"/>
                    <a:pt x="595" y="1280"/>
                  </a:cubicBezTo>
                  <a:cubicBezTo>
                    <a:pt x="510" y="1240"/>
                    <a:pt x="455" y="1269"/>
                    <a:pt x="418" y="1347"/>
                  </a:cubicBezTo>
                  <a:cubicBezTo>
                    <a:pt x="394" y="1399"/>
                    <a:pt x="350" y="1437"/>
                    <a:pt x="318" y="1483"/>
                  </a:cubicBezTo>
                  <a:cubicBezTo>
                    <a:pt x="295" y="1515"/>
                    <a:pt x="261" y="1536"/>
                    <a:pt x="221" y="1502"/>
                  </a:cubicBezTo>
                  <a:cubicBezTo>
                    <a:pt x="214" y="1495"/>
                    <a:pt x="206" y="1486"/>
                    <a:pt x="198" y="1478"/>
                  </a:cubicBezTo>
                  <a:cubicBezTo>
                    <a:pt x="185" y="1449"/>
                    <a:pt x="171" y="1412"/>
                    <a:pt x="172" y="1373"/>
                  </a:cubicBezTo>
                </a:path>
              </a:pathLst>
            </a:custGeom>
            <a:solidFill>
              <a:srgbClr val="19191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39" name="Forme libre 2938"/>
            <p:cNvSpPr>
              <a:spLocks noChangeArrowheads="1"/>
            </p:cNvSpPr>
            <p:nvPr userDrawn="1"/>
          </p:nvSpPr>
          <p:spPr bwMode="auto">
            <a:xfrm>
              <a:off x="4884738" y="2428875"/>
              <a:ext cx="188912" cy="1114425"/>
            </a:xfrm>
            <a:custGeom>
              <a:avLst/>
              <a:gdLst>
                <a:gd name="T0" fmla="*/ 178 w 523"/>
                <a:gd name="T1" fmla="*/ 12 h 3094"/>
                <a:gd name="T2" fmla="*/ 282 w 523"/>
                <a:gd name="T3" fmla="*/ 767 h 3094"/>
                <a:gd name="T4" fmla="*/ 362 w 523"/>
                <a:gd name="T5" fmla="*/ 1501 h 3094"/>
                <a:gd name="T6" fmla="*/ 443 w 523"/>
                <a:gd name="T7" fmla="*/ 2468 h 3094"/>
                <a:gd name="T8" fmla="*/ 454 w 523"/>
                <a:gd name="T9" fmla="*/ 2602 h 3094"/>
                <a:gd name="T10" fmla="*/ 455 w 523"/>
                <a:gd name="T11" fmla="*/ 2625 h 3094"/>
                <a:gd name="T12" fmla="*/ 516 w 523"/>
                <a:gd name="T13" fmla="*/ 3022 h 3094"/>
                <a:gd name="T14" fmla="*/ 501 w 523"/>
                <a:gd name="T15" fmla="*/ 3085 h 3094"/>
                <a:gd name="T16" fmla="*/ 466 w 523"/>
                <a:gd name="T17" fmla="*/ 3085 h 3094"/>
                <a:gd name="T18" fmla="*/ 425 w 523"/>
                <a:gd name="T19" fmla="*/ 3009 h 3094"/>
                <a:gd name="T20" fmla="*/ 414 w 523"/>
                <a:gd name="T21" fmla="*/ 2961 h 3094"/>
                <a:gd name="T22" fmla="*/ 399 w 523"/>
                <a:gd name="T23" fmla="*/ 2902 h 3094"/>
                <a:gd name="T24" fmla="*/ 391 w 523"/>
                <a:gd name="T25" fmla="*/ 2842 h 3094"/>
                <a:gd name="T26" fmla="*/ 376 w 523"/>
                <a:gd name="T27" fmla="*/ 2783 h 3094"/>
                <a:gd name="T28" fmla="*/ 368 w 523"/>
                <a:gd name="T29" fmla="*/ 2720 h 3094"/>
                <a:gd name="T30" fmla="*/ 351 w 523"/>
                <a:gd name="T31" fmla="*/ 2637 h 3094"/>
                <a:gd name="T32" fmla="*/ 291 w 523"/>
                <a:gd name="T33" fmla="*/ 2059 h 3094"/>
                <a:gd name="T34" fmla="*/ 267 w 523"/>
                <a:gd name="T35" fmla="*/ 1969 h 3094"/>
                <a:gd name="T36" fmla="*/ 239 w 523"/>
                <a:gd name="T37" fmla="*/ 1782 h 3094"/>
                <a:gd name="T38" fmla="*/ 216 w 523"/>
                <a:gd name="T39" fmla="*/ 1478 h 3094"/>
                <a:gd name="T40" fmla="*/ 184 w 523"/>
                <a:gd name="T41" fmla="*/ 1356 h 3094"/>
                <a:gd name="T42" fmla="*/ 174 w 523"/>
                <a:gd name="T43" fmla="*/ 1171 h 3094"/>
                <a:gd name="T44" fmla="*/ 177 w 523"/>
                <a:gd name="T45" fmla="*/ 984 h 3094"/>
                <a:gd name="T46" fmla="*/ 151 w 523"/>
                <a:gd name="T47" fmla="*/ 594 h 3094"/>
                <a:gd name="T48" fmla="*/ 77 w 523"/>
                <a:gd name="T49" fmla="*/ 498 h 3094"/>
                <a:gd name="T50" fmla="*/ 77 w 523"/>
                <a:gd name="T51" fmla="*/ 254 h 3094"/>
                <a:gd name="T52" fmla="*/ 108 w 523"/>
                <a:gd name="T53" fmla="*/ 164 h 3094"/>
                <a:gd name="T54" fmla="*/ 148 w 523"/>
                <a:gd name="T55" fmla="*/ 5 h 3094"/>
                <a:gd name="T56" fmla="*/ 178 w 523"/>
                <a:gd name="T57" fmla="*/ 12 h 3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3" h="3094">
                  <a:moveTo>
                    <a:pt x="178" y="12"/>
                  </a:moveTo>
                  <a:cubicBezTo>
                    <a:pt x="233" y="261"/>
                    <a:pt x="252" y="515"/>
                    <a:pt x="282" y="767"/>
                  </a:cubicBezTo>
                  <a:cubicBezTo>
                    <a:pt x="311" y="1011"/>
                    <a:pt x="338" y="1257"/>
                    <a:pt x="362" y="1501"/>
                  </a:cubicBezTo>
                  <a:cubicBezTo>
                    <a:pt x="379" y="1824"/>
                    <a:pt x="454" y="2143"/>
                    <a:pt x="443" y="2468"/>
                  </a:cubicBezTo>
                  <a:cubicBezTo>
                    <a:pt x="441" y="2512"/>
                    <a:pt x="431" y="2558"/>
                    <a:pt x="454" y="2602"/>
                  </a:cubicBezTo>
                  <a:cubicBezTo>
                    <a:pt x="454" y="2610"/>
                    <a:pt x="454" y="2618"/>
                    <a:pt x="455" y="2625"/>
                  </a:cubicBezTo>
                  <a:cubicBezTo>
                    <a:pt x="475" y="2758"/>
                    <a:pt x="484" y="2893"/>
                    <a:pt x="516" y="3022"/>
                  </a:cubicBezTo>
                  <a:cubicBezTo>
                    <a:pt x="522" y="3045"/>
                    <a:pt x="519" y="3067"/>
                    <a:pt x="501" y="3085"/>
                  </a:cubicBezTo>
                  <a:cubicBezTo>
                    <a:pt x="490" y="3091"/>
                    <a:pt x="478" y="3093"/>
                    <a:pt x="466" y="3085"/>
                  </a:cubicBezTo>
                  <a:cubicBezTo>
                    <a:pt x="441" y="3065"/>
                    <a:pt x="437" y="3035"/>
                    <a:pt x="425" y="3009"/>
                  </a:cubicBezTo>
                  <a:cubicBezTo>
                    <a:pt x="420" y="2993"/>
                    <a:pt x="417" y="2977"/>
                    <a:pt x="414" y="2961"/>
                  </a:cubicBezTo>
                  <a:cubicBezTo>
                    <a:pt x="409" y="2941"/>
                    <a:pt x="401" y="2922"/>
                    <a:pt x="399" y="2902"/>
                  </a:cubicBezTo>
                  <a:cubicBezTo>
                    <a:pt x="398" y="2882"/>
                    <a:pt x="397" y="2860"/>
                    <a:pt x="391" y="2842"/>
                  </a:cubicBezTo>
                  <a:cubicBezTo>
                    <a:pt x="385" y="2822"/>
                    <a:pt x="378" y="2804"/>
                    <a:pt x="376" y="2783"/>
                  </a:cubicBezTo>
                  <a:cubicBezTo>
                    <a:pt x="375" y="2761"/>
                    <a:pt x="374" y="2740"/>
                    <a:pt x="368" y="2720"/>
                  </a:cubicBezTo>
                  <a:cubicBezTo>
                    <a:pt x="362" y="2692"/>
                    <a:pt x="353" y="2667"/>
                    <a:pt x="351" y="2637"/>
                  </a:cubicBezTo>
                  <a:cubicBezTo>
                    <a:pt x="316" y="2447"/>
                    <a:pt x="273" y="2256"/>
                    <a:pt x="291" y="2059"/>
                  </a:cubicBezTo>
                  <a:cubicBezTo>
                    <a:pt x="294" y="2025"/>
                    <a:pt x="290" y="1996"/>
                    <a:pt x="267" y="1969"/>
                  </a:cubicBezTo>
                  <a:cubicBezTo>
                    <a:pt x="219" y="1912"/>
                    <a:pt x="244" y="1845"/>
                    <a:pt x="239" y="1782"/>
                  </a:cubicBezTo>
                  <a:cubicBezTo>
                    <a:pt x="268" y="1678"/>
                    <a:pt x="227" y="1579"/>
                    <a:pt x="216" y="1478"/>
                  </a:cubicBezTo>
                  <a:cubicBezTo>
                    <a:pt x="227" y="1433"/>
                    <a:pt x="226" y="1388"/>
                    <a:pt x="184" y="1356"/>
                  </a:cubicBezTo>
                  <a:cubicBezTo>
                    <a:pt x="158" y="1295"/>
                    <a:pt x="174" y="1233"/>
                    <a:pt x="174" y="1171"/>
                  </a:cubicBezTo>
                  <a:cubicBezTo>
                    <a:pt x="210" y="1110"/>
                    <a:pt x="210" y="1048"/>
                    <a:pt x="177" y="984"/>
                  </a:cubicBezTo>
                  <a:cubicBezTo>
                    <a:pt x="206" y="851"/>
                    <a:pt x="160" y="724"/>
                    <a:pt x="151" y="594"/>
                  </a:cubicBezTo>
                  <a:cubicBezTo>
                    <a:pt x="148" y="551"/>
                    <a:pt x="142" y="500"/>
                    <a:pt x="77" y="498"/>
                  </a:cubicBezTo>
                  <a:cubicBezTo>
                    <a:pt x="0" y="406"/>
                    <a:pt x="0" y="322"/>
                    <a:pt x="77" y="254"/>
                  </a:cubicBezTo>
                  <a:cubicBezTo>
                    <a:pt x="105" y="229"/>
                    <a:pt x="114" y="199"/>
                    <a:pt x="108" y="164"/>
                  </a:cubicBezTo>
                  <a:cubicBezTo>
                    <a:pt x="85" y="101"/>
                    <a:pt x="44" y="35"/>
                    <a:pt x="148" y="5"/>
                  </a:cubicBezTo>
                  <a:cubicBezTo>
                    <a:pt x="157" y="0"/>
                    <a:pt x="169" y="5"/>
                    <a:pt x="178" y="12"/>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40" name="Forme libre 2939"/>
            <p:cNvSpPr>
              <a:spLocks noChangeArrowheads="1"/>
            </p:cNvSpPr>
            <p:nvPr userDrawn="1"/>
          </p:nvSpPr>
          <p:spPr bwMode="auto">
            <a:xfrm>
              <a:off x="5029200" y="2541588"/>
              <a:ext cx="357188" cy="869950"/>
            </a:xfrm>
            <a:custGeom>
              <a:avLst/>
              <a:gdLst>
                <a:gd name="T0" fmla="*/ 215 w 993"/>
                <a:gd name="T1" fmla="*/ 1768 h 2417"/>
                <a:gd name="T2" fmla="*/ 244 w 993"/>
                <a:gd name="T3" fmla="*/ 2049 h 2417"/>
                <a:gd name="T4" fmla="*/ 258 w 993"/>
                <a:gd name="T5" fmla="*/ 2197 h 2417"/>
                <a:gd name="T6" fmla="*/ 273 w 993"/>
                <a:gd name="T7" fmla="*/ 2269 h 2417"/>
                <a:gd name="T8" fmla="*/ 276 w 993"/>
                <a:gd name="T9" fmla="*/ 2290 h 2417"/>
                <a:gd name="T10" fmla="*/ 278 w 993"/>
                <a:gd name="T11" fmla="*/ 2313 h 2417"/>
                <a:gd name="T12" fmla="*/ 284 w 993"/>
                <a:gd name="T13" fmla="*/ 2355 h 2417"/>
                <a:gd name="T14" fmla="*/ 238 w 993"/>
                <a:gd name="T15" fmla="*/ 2416 h 2417"/>
                <a:gd name="T16" fmla="*/ 166 w 993"/>
                <a:gd name="T17" fmla="*/ 2014 h 2417"/>
                <a:gd name="T18" fmla="*/ 117 w 993"/>
                <a:gd name="T19" fmla="*/ 1606 h 2417"/>
                <a:gd name="T20" fmla="*/ 50 w 993"/>
                <a:gd name="T21" fmla="*/ 1050 h 2417"/>
                <a:gd name="T22" fmla="*/ 29 w 993"/>
                <a:gd name="T23" fmla="*/ 800 h 2417"/>
                <a:gd name="T24" fmla="*/ 6 w 993"/>
                <a:gd name="T25" fmla="*/ 662 h 2417"/>
                <a:gd name="T26" fmla="*/ 4 w 993"/>
                <a:gd name="T27" fmla="*/ 594 h 2417"/>
                <a:gd name="T28" fmla="*/ 6 w 993"/>
                <a:gd name="T29" fmla="*/ 267 h 2417"/>
                <a:gd name="T30" fmla="*/ 27 w 993"/>
                <a:gd name="T31" fmla="*/ 136 h 2417"/>
                <a:gd name="T32" fmla="*/ 102 w 993"/>
                <a:gd name="T33" fmla="*/ 233 h 2417"/>
                <a:gd name="T34" fmla="*/ 133 w 993"/>
                <a:gd name="T35" fmla="*/ 239 h 2417"/>
                <a:gd name="T36" fmla="*/ 305 w 993"/>
                <a:gd name="T37" fmla="*/ 221 h 2417"/>
                <a:gd name="T38" fmla="*/ 493 w 993"/>
                <a:gd name="T39" fmla="*/ 155 h 2417"/>
                <a:gd name="T40" fmla="*/ 756 w 993"/>
                <a:gd name="T41" fmla="*/ 64 h 2417"/>
                <a:gd name="T42" fmla="*/ 974 w 993"/>
                <a:gd name="T43" fmla="*/ 49 h 2417"/>
                <a:gd name="T44" fmla="*/ 992 w 993"/>
                <a:gd name="T45" fmla="*/ 99 h 2417"/>
                <a:gd name="T46" fmla="*/ 982 w 993"/>
                <a:gd name="T47" fmla="*/ 133 h 2417"/>
                <a:gd name="T48" fmla="*/ 834 w 993"/>
                <a:gd name="T49" fmla="*/ 215 h 2417"/>
                <a:gd name="T50" fmla="*/ 214 w 993"/>
                <a:gd name="T51" fmla="*/ 417 h 2417"/>
                <a:gd name="T52" fmla="*/ 146 w 993"/>
                <a:gd name="T53" fmla="*/ 685 h 2417"/>
                <a:gd name="T54" fmla="*/ 133 w 993"/>
                <a:gd name="T55" fmla="*/ 896 h 2417"/>
                <a:gd name="T56" fmla="*/ 163 w 993"/>
                <a:gd name="T57" fmla="*/ 1046 h 2417"/>
                <a:gd name="T58" fmla="*/ 178 w 993"/>
                <a:gd name="T59" fmla="*/ 1134 h 2417"/>
                <a:gd name="T60" fmla="*/ 186 w 993"/>
                <a:gd name="T61" fmla="*/ 1255 h 2417"/>
                <a:gd name="T62" fmla="*/ 203 w 993"/>
                <a:gd name="T63" fmla="*/ 1307 h 2417"/>
                <a:gd name="T64" fmla="*/ 239 w 993"/>
                <a:gd name="T65" fmla="*/ 1622 h 2417"/>
                <a:gd name="T66" fmla="*/ 215 w 993"/>
                <a:gd name="T67" fmla="*/ 1768 h 2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3" h="2417">
                  <a:moveTo>
                    <a:pt x="215" y="1768"/>
                  </a:moveTo>
                  <a:cubicBezTo>
                    <a:pt x="188" y="1866"/>
                    <a:pt x="232" y="1956"/>
                    <a:pt x="244" y="2049"/>
                  </a:cubicBezTo>
                  <a:cubicBezTo>
                    <a:pt x="250" y="2098"/>
                    <a:pt x="258" y="2147"/>
                    <a:pt x="258" y="2197"/>
                  </a:cubicBezTo>
                  <a:cubicBezTo>
                    <a:pt x="272" y="2220"/>
                    <a:pt x="252" y="2249"/>
                    <a:pt x="273" y="2269"/>
                  </a:cubicBezTo>
                  <a:cubicBezTo>
                    <a:pt x="276" y="2275"/>
                    <a:pt x="278" y="2283"/>
                    <a:pt x="276" y="2290"/>
                  </a:cubicBezTo>
                  <a:cubicBezTo>
                    <a:pt x="270" y="2298"/>
                    <a:pt x="272" y="2306"/>
                    <a:pt x="278" y="2313"/>
                  </a:cubicBezTo>
                  <a:cubicBezTo>
                    <a:pt x="279" y="2327"/>
                    <a:pt x="282" y="2341"/>
                    <a:pt x="284" y="2355"/>
                  </a:cubicBezTo>
                  <a:cubicBezTo>
                    <a:pt x="273" y="2373"/>
                    <a:pt x="278" y="2400"/>
                    <a:pt x="238" y="2416"/>
                  </a:cubicBezTo>
                  <a:cubicBezTo>
                    <a:pt x="210" y="2281"/>
                    <a:pt x="172" y="2151"/>
                    <a:pt x="166" y="2014"/>
                  </a:cubicBezTo>
                  <a:cubicBezTo>
                    <a:pt x="162" y="1877"/>
                    <a:pt x="137" y="1742"/>
                    <a:pt x="117" y="1606"/>
                  </a:cubicBezTo>
                  <a:cubicBezTo>
                    <a:pt x="90" y="1421"/>
                    <a:pt x="44" y="1240"/>
                    <a:pt x="50" y="1050"/>
                  </a:cubicBezTo>
                  <a:cubicBezTo>
                    <a:pt x="53" y="968"/>
                    <a:pt x="36" y="884"/>
                    <a:pt x="29" y="800"/>
                  </a:cubicBezTo>
                  <a:cubicBezTo>
                    <a:pt x="0" y="757"/>
                    <a:pt x="35" y="705"/>
                    <a:pt x="6" y="662"/>
                  </a:cubicBezTo>
                  <a:cubicBezTo>
                    <a:pt x="6" y="640"/>
                    <a:pt x="6" y="617"/>
                    <a:pt x="4" y="594"/>
                  </a:cubicBezTo>
                  <a:cubicBezTo>
                    <a:pt x="4" y="485"/>
                    <a:pt x="4" y="377"/>
                    <a:pt x="6" y="267"/>
                  </a:cubicBezTo>
                  <a:cubicBezTo>
                    <a:pt x="6" y="223"/>
                    <a:pt x="3" y="177"/>
                    <a:pt x="27" y="136"/>
                  </a:cubicBezTo>
                  <a:cubicBezTo>
                    <a:pt x="84" y="145"/>
                    <a:pt x="62" y="212"/>
                    <a:pt x="102" y="233"/>
                  </a:cubicBezTo>
                  <a:cubicBezTo>
                    <a:pt x="113" y="235"/>
                    <a:pt x="122" y="238"/>
                    <a:pt x="133" y="239"/>
                  </a:cubicBezTo>
                  <a:cubicBezTo>
                    <a:pt x="194" y="270"/>
                    <a:pt x="247" y="278"/>
                    <a:pt x="305" y="221"/>
                  </a:cubicBezTo>
                  <a:cubicBezTo>
                    <a:pt x="353" y="174"/>
                    <a:pt x="420" y="155"/>
                    <a:pt x="493" y="155"/>
                  </a:cubicBezTo>
                  <a:cubicBezTo>
                    <a:pt x="589" y="155"/>
                    <a:pt x="662" y="79"/>
                    <a:pt x="756" y="64"/>
                  </a:cubicBezTo>
                  <a:cubicBezTo>
                    <a:pt x="827" y="53"/>
                    <a:pt x="898" y="0"/>
                    <a:pt x="974" y="49"/>
                  </a:cubicBezTo>
                  <a:cubicBezTo>
                    <a:pt x="986" y="62"/>
                    <a:pt x="992" y="79"/>
                    <a:pt x="992" y="99"/>
                  </a:cubicBezTo>
                  <a:cubicBezTo>
                    <a:pt x="991" y="111"/>
                    <a:pt x="988" y="123"/>
                    <a:pt x="982" y="133"/>
                  </a:cubicBezTo>
                  <a:cubicBezTo>
                    <a:pt x="945" y="181"/>
                    <a:pt x="890" y="201"/>
                    <a:pt x="834" y="215"/>
                  </a:cubicBezTo>
                  <a:cubicBezTo>
                    <a:pt x="626" y="281"/>
                    <a:pt x="423" y="354"/>
                    <a:pt x="214" y="417"/>
                  </a:cubicBezTo>
                  <a:cubicBezTo>
                    <a:pt x="97" y="452"/>
                    <a:pt x="76" y="539"/>
                    <a:pt x="146" y="685"/>
                  </a:cubicBezTo>
                  <a:cubicBezTo>
                    <a:pt x="162" y="757"/>
                    <a:pt x="119" y="824"/>
                    <a:pt x="133" y="896"/>
                  </a:cubicBezTo>
                  <a:cubicBezTo>
                    <a:pt x="136" y="948"/>
                    <a:pt x="139" y="998"/>
                    <a:pt x="163" y="1046"/>
                  </a:cubicBezTo>
                  <a:cubicBezTo>
                    <a:pt x="175" y="1073"/>
                    <a:pt x="180" y="1104"/>
                    <a:pt x="178" y="1134"/>
                  </a:cubicBezTo>
                  <a:cubicBezTo>
                    <a:pt x="169" y="1176"/>
                    <a:pt x="180" y="1215"/>
                    <a:pt x="186" y="1255"/>
                  </a:cubicBezTo>
                  <a:cubicBezTo>
                    <a:pt x="191" y="1273"/>
                    <a:pt x="198" y="1289"/>
                    <a:pt x="203" y="1307"/>
                  </a:cubicBezTo>
                  <a:cubicBezTo>
                    <a:pt x="198" y="1414"/>
                    <a:pt x="233" y="1516"/>
                    <a:pt x="239" y="1622"/>
                  </a:cubicBezTo>
                  <a:cubicBezTo>
                    <a:pt x="238" y="1673"/>
                    <a:pt x="243" y="1722"/>
                    <a:pt x="215" y="1768"/>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41" name="Forme libre 2940"/>
            <p:cNvSpPr>
              <a:spLocks noChangeArrowheads="1"/>
            </p:cNvSpPr>
            <p:nvPr userDrawn="1"/>
          </p:nvSpPr>
          <p:spPr bwMode="auto">
            <a:xfrm>
              <a:off x="5086350" y="3571875"/>
              <a:ext cx="225425" cy="487363"/>
            </a:xfrm>
            <a:custGeom>
              <a:avLst/>
              <a:gdLst>
                <a:gd name="T0" fmla="*/ 626 w 627"/>
                <a:gd name="T1" fmla="*/ 1352 h 1353"/>
                <a:gd name="T2" fmla="*/ 443 w 627"/>
                <a:gd name="T3" fmla="*/ 1124 h 1353"/>
                <a:gd name="T4" fmla="*/ 283 w 627"/>
                <a:gd name="T5" fmla="*/ 850 h 1353"/>
                <a:gd name="T6" fmla="*/ 98 w 627"/>
                <a:gd name="T7" fmla="*/ 322 h 1353"/>
                <a:gd name="T8" fmla="*/ 28 w 627"/>
                <a:gd name="T9" fmla="*/ 279 h 1353"/>
                <a:gd name="T10" fmla="*/ 64 w 627"/>
                <a:gd name="T11" fmla="*/ 173 h 1353"/>
                <a:gd name="T12" fmla="*/ 124 w 627"/>
                <a:gd name="T13" fmla="*/ 144 h 1353"/>
                <a:gd name="T14" fmla="*/ 235 w 627"/>
                <a:gd name="T15" fmla="*/ 9 h 1353"/>
                <a:gd name="T16" fmla="*/ 301 w 627"/>
                <a:gd name="T17" fmla="*/ 3 h 1353"/>
                <a:gd name="T18" fmla="*/ 428 w 627"/>
                <a:gd name="T19" fmla="*/ 131 h 1353"/>
                <a:gd name="T20" fmla="*/ 405 w 627"/>
                <a:gd name="T21" fmla="*/ 200 h 1353"/>
                <a:gd name="T22" fmla="*/ 359 w 627"/>
                <a:gd name="T23" fmla="*/ 397 h 1353"/>
                <a:gd name="T24" fmla="*/ 403 w 627"/>
                <a:gd name="T25" fmla="*/ 470 h 1353"/>
                <a:gd name="T26" fmla="*/ 417 w 627"/>
                <a:gd name="T27" fmla="*/ 498 h 1353"/>
                <a:gd name="T28" fmla="*/ 429 w 627"/>
                <a:gd name="T29" fmla="*/ 544 h 1353"/>
                <a:gd name="T30" fmla="*/ 441 w 627"/>
                <a:gd name="T31" fmla="*/ 590 h 1353"/>
                <a:gd name="T32" fmla="*/ 446 w 627"/>
                <a:gd name="T33" fmla="*/ 642 h 1353"/>
                <a:gd name="T34" fmla="*/ 397 w 627"/>
                <a:gd name="T35" fmla="*/ 733 h 1353"/>
                <a:gd name="T36" fmla="*/ 365 w 627"/>
                <a:gd name="T37" fmla="*/ 766 h 1353"/>
                <a:gd name="T38" fmla="*/ 417 w 627"/>
                <a:gd name="T39" fmla="*/ 915 h 1353"/>
                <a:gd name="T40" fmla="*/ 626 w 627"/>
                <a:gd name="T41" fmla="*/ 1352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7" h="1353">
                  <a:moveTo>
                    <a:pt x="626" y="1352"/>
                  </a:moveTo>
                  <a:cubicBezTo>
                    <a:pt x="541" y="1295"/>
                    <a:pt x="490" y="1210"/>
                    <a:pt x="443" y="1124"/>
                  </a:cubicBezTo>
                  <a:cubicBezTo>
                    <a:pt x="383" y="1036"/>
                    <a:pt x="327" y="947"/>
                    <a:pt x="283" y="850"/>
                  </a:cubicBezTo>
                  <a:cubicBezTo>
                    <a:pt x="231" y="671"/>
                    <a:pt x="141" y="505"/>
                    <a:pt x="98" y="322"/>
                  </a:cubicBezTo>
                  <a:cubicBezTo>
                    <a:pt x="92" y="295"/>
                    <a:pt x="64" y="273"/>
                    <a:pt x="28" y="279"/>
                  </a:cubicBezTo>
                  <a:cubicBezTo>
                    <a:pt x="0" y="231"/>
                    <a:pt x="14" y="195"/>
                    <a:pt x="64" y="173"/>
                  </a:cubicBezTo>
                  <a:cubicBezTo>
                    <a:pt x="84" y="163"/>
                    <a:pt x="104" y="154"/>
                    <a:pt x="124" y="144"/>
                  </a:cubicBezTo>
                  <a:cubicBezTo>
                    <a:pt x="137" y="79"/>
                    <a:pt x="197" y="53"/>
                    <a:pt x="235" y="9"/>
                  </a:cubicBezTo>
                  <a:cubicBezTo>
                    <a:pt x="257" y="0"/>
                    <a:pt x="279" y="1"/>
                    <a:pt x="301" y="3"/>
                  </a:cubicBezTo>
                  <a:cubicBezTo>
                    <a:pt x="359" y="29"/>
                    <a:pt x="374" y="99"/>
                    <a:pt x="428" y="131"/>
                  </a:cubicBezTo>
                  <a:cubicBezTo>
                    <a:pt x="440" y="160"/>
                    <a:pt x="429" y="186"/>
                    <a:pt x="405" y="200"/>
                  </a:cubicBezTo>
                  <a:cubicBezTo>
                    <a:pt x="318" y="250"/>
                    <a:pt x="333" y="322"/>
                    <a:pt x="359" y="397"/>
                  </a:cubicBezTo>
                  <a:cubicBezTo>
                    <a:pt x="365" y="426"/>
                    <a:pt x="383" y="449"/>
                    <a:pt x="403" y="470"/>
                  </a:cubicBezTo>
                  <a:cubicBezTo>
                    <a:pt x="409" y="479"/>
                    <a:pt x="414" y="489"/>
                    <a:pt x="417" y="498"/>
                  </a:cubicBezTo>
                  <a:cubicBezTo>
                    <a:pt x="422" y="513"/>
                    <a:pt x="426" y="528"/>
                    <a:pt x="429" y="544"/>
                  </a:cubicBezTo>
                  <a:cubicBezTo>
                    <a:pt x="432" y="559"/>
                    <a:pt x="437" y="576"/>
                    <a:pt x="441" y="590"/>
                  </a:cubicBezTo>
                  <a:cubicBezTo>
                    <a:pt x="444" y="607"/>
                    <a:pt x="446" y="625"/>
                    <a:pt x="446" y="642"/>
                  </a:cubicBezTo>
                  <a:cubicBezTo>
                    <a:pt x="443" y="680"/>
                    <a:pt x="441" y="717"/>
                    <a:pt x="397" y="733"/>
                  </a:cubicBezTo>
                  <a:cubicBezTo>
                    <a:pt x="374" y="730"/>
                    <a:pt x="360" y="740"/>
                    <a:pt x="365" y="766"/>
                  </a:cubicBezTo>
                  <a:cubicBezTo>
                    <a:pt x="374" y="819"/>
                    <a:pt x="397" y="866"/>
                    <a:pt x="417" y="915"/>
                  </a:cubicBezTo>
                  <a:cubicBezTo>
                    <a:pt x="481" y="1063"/>
                    <a:pt x="554" y="1208"/>
                    <a:pt x="626" y="1352"/>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42" name="Forme libre 2941"/>
            <p:cNvSpPr>
              <a:spLocks noChangeArrowheads="1"/>
            </p:cNvSpPr>
            <p:nvPr userDrawn="1"/>
          </p:nvSpPr>
          <p:spPr bwMode="auto">
            <a:xfrm>
              <a:off x="5010150" y="2970213"/>
              <a:ext cx="63500" cy="395287"/>
            </a:xfrm>
            <a:custGeom>
              <a:avLst/>
              <a:gdLst>
                <a:gd name="T0" fmla="*/ 104 w 177"/>
                <a:gd name="T1" fmla="*/ 1099 h 1100"/>
                <a:gd name="T2" fmla="*/ 61 w 177"/>
                <a:gd name="T3" fmla="*/ 808 h 1100"/>
                <a:gd name="T4" fmla="*/ 42 w 177"/>
                <a:gd name="T5" fmla="*/ 569 h 1100"/>
                <a:gd name="T6" fmla="*/ 13 w 177"/>
                <a:gd name="T7" fmla="*/ 0 h 1100"/>
                <a:gd name="T8" fmla="*/ 34 w 177"/>
                <a:gd name="T9" fmla="*/ 0 h 1100"/>
                <a:gd name="T10" fmla="*/ 74 w 177"/>
                <a:gd name="T11" fmla="*/ 383 h 1100"/>
                <a:gd name="T12" fmla="*/ 144 w 177"/>
                <a:gd name="T13" fmla="*/ 867 h 1100"/>
                <a:gd name="T14" fmla="*/ 109 w 177"/>
                <a:gd name="T15" fmla="*/ 941 h 1100"/>
                <a:gd name="T16" fmla="*/ 104 w 177"/>
                <a:gd name="T17" fmla="*/ 1099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100">
                  <a:moveTo>
                    <a:pt x="104" y="1099"/>
                  </a:moveTo>
                  <a:cubicBezTo>
                    <a:pt x="67" y="1005"/>
                    <a:pt x="74" y="905"/>
                    <a:pt x="61" y="808"/>
                  </a:cubicBezTo>
                  <a:cubicBezTo>
                    <a:pt x="52" y="728"/>
                    <a:pt x="43" y="649"/>
                    <a:pt x="42" y="569"/>
                  </a:cubicBezTo>
                  <a:cubicBezTo>
                    <a:pt x="37" y="379"/>
                    <a:pt x="0" y="191"/>
                    <a:pt x="13" y="0"/>
                  </a:cubicBezTo>
                  <a:cubicBezTo>
                    <a:pt x="20" y="0"/>
                    <a:pt x="28" y="0"/>
                    <a:pt x="34" y="0"/>
                  </a:cubicBezTo>
                  <a:cubicBezTo>
                    <a:pt x="29" y="130"/>
                    <a:pt x="45" y="258"/>
                    <a:pt x="74" y="383"/>
                  </a:cubicBezTo>
                  <a:cubicBezTo>
                    <a:pt x="109" y="542"/>
                    <a:pt x="106" y="707"/>
                    <a:pt x="144" y="867"/>
                  </a:cubicBezTo>
                  <a:cubicBezTo>
                    <a:pt x="150" y="892"/>
                    <a:pt x="176" y="944"/>
                    <a:pt x="109" y="941"/>
                  </a:cubicBezTo>
                  <a:cubicBezTo>
                    <a:pt x="107" y="992"/>
                    <a:pt x="106" y="1046"/>
                    <a:pt x="104" y="1099"/>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43" name="Forme libre 2942"/>
            <p:cNvSpPr>
              <a:spLocks noChangeArrowheads="1"/>
            </p:cNvSpPr>
            <p:nvPr userDrawn="1"/>
          </p:nvSpPr>
          <p:spPr bwMode="auto">
            <a:xfrm>
              <a:off x="5095875" y="3640138"/>
              <a:ext cx="98425" cy="236537"/>
            </a:xfrm>
            <a:custGeom>
              <a:avLst/>
              <a:gdLst>
                <a:gd name="T0" fmla="*/ 0 w 275"/>
                <a:gd name="T1" fmla="*/ 86 h 657"/>
                <a:gd name="T2" fmla="*/ 58 w 275"/>
                <a:gd name="T3" fmla="*/ 11 h 657"/>
                <a:gd name="T4" fmla="*/ 119 w 275"/>
                <a:gd name="T5" fmla="*/ 48 h 657"/>
                <a:gd name="T6" fmla="*/ 242 w 275"/>
                <a:gd name="T7" fmla="*/ 560 h 657"/>
                <a:gd name="T8" fmla="*/ 255 w 275"/>
                <a:gd name="T9" fmla="*/ 656 h 657"/>
                <a:gd name="T10" fmla="*/ 0 w 275"/>
                <a:gd name="T11" fmla="*/ 86 h 657"/>
              </a:gdLst>
              <a:ahLst/>
              <a:cxnLst>
                <a:cxn ang="0">
                  <a:pos x="T0" y="T1"/>
                </a:cxn>
                <a:cxn ang="0">
                  <a:pos x="T2" y="T3"/>
                </a:cxn>
                <a:cxn ang="0">
                  <a:pos x="T4" y="T5"/>
                </a:cxn>
                <a:cxn ang="0">
                  <a:pos x="T6" y="T7"/>
                </a:cxn>
                <a:cxn ang="0">
                  <a:pos x="T8" y="T9"/>
                </a:cxn>
                <a:cxn ang="0">
                  <a:pos x="T10" y="T11"/>
                </a:cxn>
              </a:cxnLst>
              <a:rect l="0" t="0" r="r" b="b"/>
              <a:pathLst>
                <a:path w="275" h="657">
                  <a:moveTo>
                    <a:pt x="0" y="86"/>
                  </a:moveTo>
                  <a:cubicBezTo>
                    <a:pt x="4" y="49"/>
                    <a:pt x="19" y="22"/>
                    <a:pt x="58" y="11"/>
                  </a:cubicBezTo>
                  <a:cubicBezTo>
                    <a:pt x="93" y="0"/>
                    <a:pt x="119" y="3"/>
                    <a:pt x="119" y="48"/>
                  </a:cubicBezTo>
                  <a:cubicBezTo>
                    <a:pt x="120" y="228"/>
                    <a:pt x="184" y="393"/>
                    <a:pt x="242" y="560"/>
                  </a:cubicBezTo>
                  <a:cubicBezTo>
                    <a:pt x="253" y="592"/>
                    <a:pt x="274" y="621"/>
                    <a:pt x="255" y="656"/>
                  </a:cubicBezTo>
                  <a:cubicBezTo>
                    <a:pt x="158" y="471"/>
                    <a:pt x="71" y="283"/>
                    <a:pt x="0" y="86"/>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44" name="Forme libre 2943"/>
            <p:cNvSpPr>
              <a:spLocks noChangeArrowheads="1"/>
            </p:cNvSpPr>
            <p:nvPr userDrawn="1"/>
          </p:nvSpPr>
          <p:spPr bwMode="auto">
            <a:xfrm>
              <a:off x="4999038" y="3557588"/>
              <a:ext cx="85725" cy="73025"/>
            </a:xfrm>
            <a:custGeom>
              <a:avLst/>
              <a:gdLst>
                <a:gd name="T0" fmla="*/ 225 w 237"/>
                <a:gd name="T1" fmla="*/ 88 h 204"/>
                <a:gd name="T2" fmla="*/ 155 w 237"/>
                <a:gd name="T3" fmla="*/ 183 h 204"/>
                <a:gd name="T4" fmla="*/ 73 w 237"/>
                <a:gd name="T5" fmla="*/ 200 h 204"/>
                <a:gd name="T6" fmla="*/ 14 w 237"/>
                <a:gd name="T7" fmla="*/ 59 h 204"/>
                <a:gd name="T8" fmla="*/ 94 w 237"/>
                <a:gd name="T9" fmla="*/ 0 h 204"/>
                <a:gd name="T10" fmla="*/ 176 w 237"/>
                <a:gd name="T11" fmla="*/ 12 h 204"/>
                <a:gd name="T12" fmla="*/ 225 w 237"/>
                <a:gd name="T13" fmla="*/ 88 h 204"/>
              </a:gdLst>
              <a:ahLst/>
              <a:cxnLst>
                <a:cxn ang="0">
                  <a:pos x="T0" y="T1"/>
                </a:cxn>
                <a:cxn ang="0">
                  <a:pos x="T2" y="T3"/>
                </a:cxn>
                <a:cxn ang="0">
                  <a:pos x="T4" y="T5"/>
                </a:cxn>
                <a:cxn ang="0">
                  <a:pos x="T6" y="T7"/>
                </a:cxn>
                <a:cxn ang="0">
                  <a:pos x="T8" y="T9"/>
                </a:cxn>
                <a:cxn ang="0">
                  <a:pos x="T10" y="T11"/>
                </a:cxn>
                <a:cxn ang="0">
                  <a:pos x="T12" y="T13"/>
                </a:cxn>
              </a:cxnLst>
              <a:rect l="0" t="0" r="r" b="b"/>
              <a:pathLst>
                <a:path w="237" h="204">
                  <a:moveTo>
                    <a:pt x="225" y="88"/>
                  </a:moveTo>
                  <a:cubicBezTo>
                    <a:pt x="236" y="168"/>
                    <a:pt x="236" y="168"/>
                    <a:pt x="155" y="183"/>
                  </a:cubicBezTo>
                  <a:cubicBezTo>
                    <a:pt x="129" y="195"/>
                    <a:pt x="102" y="203"/>
                    <a:pt x="73" y="200"/>
                  </a:cubicBezTo>
                  <a:cubicBezTo>
                    <a:pt x="0" y="175"/>
                    <a:pt x="2" y="119"/>
                    <a:pt x="14" y="59"/>
                  </a:cubicBezTo>
                  <a:cubicBezTo>
                    <a:pt x="25" y="20"/>
                    <a:pt x="53" y="1"/>
                    <a:pt x="94" y="0"/>
                  </a:cubicBezTo>
                  <a:cubicBezTo>
                    <a:pt x="121" y="4"/>
                    <a:pt x="149" y="6"/>
                    <a:pt x="176" y="12"/>
                  </a:cubicBezTo>
                  <a:cubicBezTo>
                    <a:pt x="215" y="23"/>
                    <a:pt x="227" y="52"/>
                    <a:pt x="225" y="88"/>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45" name="Forme libre 2944"/>
            <p:cNvSpPr>
              <a:spLocks noChangeArrowheads="1"/>
            </p:cNvSpPr>
            <p:nvPr userDrawn="1"/>
          </p:nvSpPr>
          <p:spPr bwMode="auto">
            <a:xfrm>
              <a:off x="5106988" y="3571875"/>
              <a:ext cx="71437" cy="52388"/>
            </a:xfrm>
            <a:custGeom>
              <a:avLst/>
              <a:gdLst>
                <a:gd name="T0" fmla="*/ 177 w 197"/>
                <a:gd name="T1" fmla="*/ 25 h 144"/>
                <a:gd name="T2" fmla="*/ 66 w 197"/>
                <a:gd name="T3" fmla="*/ 143 h 144"/>
                <a:gd name="T4" fmla="*/ 11 w 197"/>
                <a:gd name="T5" fmla="*/ 55 h 144"/>
                <a:gd name="T6" fmla="*/ 99 w 197"/>
                <a:gd name="T7" fmla="*/ 2 h 144"/>
                <a:gd name="T8" fmla="*/ 156 w 197"/>
                <a:gd name="T9" fmla="*/ 0 h 144"/>
                <a:gd name="T10" fmla="*/ 165 w 197"/>
                <a:gd name="T11" fmla="*/ 0 h 144"/>
                <a:gd name="T12" fmla="*/ 179 w 197"/>
                <a:gd name="T13" fmla="*/ 14 h 144"/>
                <a:gd name="T14" fmla="*/ 177 w 197"/>
                <a:gd name="T15" fmla="*/ 25 h 1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7" h="144">
                  <a:moveTo>
                    <a:pt x="177" y="25"/>
                  </a:moveTo>
                  <a:cubicBezTo>
                    <a:pt x="196" y="132"/>
                    <a:pt x="196" y="132"/>
                    <a:pt x="66" y="143"/>
                  </a:cubicBezTo>
                  <a:cubicBezTo>
                    <a:pt x="29" y="126"/>
                    <a:pt x="0" y="100"/>
                    <a:pt x="11" y="55"/>
                  </a:cubicBezTo>
                  <a:cubicBezTo>
                    <a:pt x="21" y="11"/>
                    <a:pt x="61" y="5"/>
                    <a:pt x="99" y="2"/>
                  </a:cubicBezTo>
                  <a:cubicBezTo>
                    <a:pt x="118" y="0"/>
                    <a:pt x="138" y="0"/>
                    <a:pt x="156" y="0"/>
                  </a:cubicBezTo>
                  <a:lnTo>
                    <a:pt x="165" y="0"/>
                  </a:lnTo>
                  <a:cubicBezTo>
                    <a:pt x="171" y="4"/>
                    <a:pt x="176" y="8"/>
                    <a:pt x="179" y="14"/>
                  </a:cubicBezTo>
                  <a:cubicBezTo>
                    <a:pt x="179" y="16"/>
                    <a:pt x="177" y="25"/>
                    <a:pt x="177" y="25"/>
                  </a:cubicBezTo>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46" name="Forme libre 2945"/>
            <p:cNvSpPr>
              <a:spLocks noChangeArrowheads="1"/>
            </p:cNvSpPr>
            <p:nvPr userDrawn="1"/>
          </p:nvSpPr>
          <p:spPr bwMode="auto">
            <a:xfrm>
              <a:off x="5041900" y="3375025"/>
              <a:ext cx="42863" cy="215900"/>
            </a:xfrm>
            <a:custGeom>
              <a:avLst/>
              <a:gdLst>
                <a:gd name="T0" fmla="*/ 104 w 121"/>
                <a:gd name="T1" fmla="*/ 597 h 598"/>
                <a:gd name="T2" fmla="*/ 61 w 121"/>
                <a:gd name="T3" fmla="*/ 548 h 598"/>
                <a:gd name="T4" fmla="*/ 39 w 121"/>
                <a:gd name="T5" fmla="*/ 458 h 598"/>
                <a:gd name="T6" fmla="*/ 46 w 121"/>
                <a:gd name="T7" fmla="*/ 338 h 598"/>
                <a:gd name="T8" fmla="*/ 14 w 121"/>
                <a:gd name="T9" fmla="*/ 0 h 598"/>
                <a:gd name="T10" fmla="*/ 116 w 121"/>
                <a:gd name="T11" fmla="*/ 556 h 598"/>
                <a:gd name="T12" fmla="*/ 104 w 121"/>
                <a:gd name="T13" fmla="*/ 597 h 598"/>
              </a:gdLst>
              <a:ahLst/>
              <a:cxnLst>
                <a:cxn ang="0">
                  <a:pos x="T0" y="T1"/>
                </a:cxn>
                <a:cxn ang="0">
                  <a:pos x="T2" y="T3"/>
                </a:cxn>
                <a:cxn ang="0">
                  <a:pos x="T4" y="T5"/>
                </a:cxn>
                <a:cxn ang="0">
                  <a:pos x="T6" y="T7"/>
                </a:cxn>
                <a:cxn ang="0">
                  <a:pos x="T8" y="T9"/>
                </a:cxn>
                <a:cxn ang="0">
                  <a:pos x="T10" y="T11"/>
                </a:cxn>
                <a:cxn ang="0">
                  <a:pos x="T12" y="T13"/>
                </a:cxn>
              </a:cxnLst>
              <a:rect l="0" t="0" r="r" b="b"/>
              <a:pathLst>
                <a:path w="121" h="598">
                  <a:moveTo>
                    <a:pt x="104" y="597"/>
                  </a:moveTo>
                  <a:cubicBezTo>
                    <a:pt x="90" y="581"/>
                    <a:pt x="77" y="564"/>
                    <a:pt x="61" y="548"/>
                  </a:cubicBezTo>
                  <a:cubicBezTo>
                    <a:pt x="34" y="524"/>
                    <a:pt x="0" y="500"/>
                    <a:pt x="39" y="458"/>
                  </a:cubicBezTo>
                  <a:cubicBezTo>
                    <a:pt x="61" y="419"/>
                    <a:pt x="54" y="379"/>
                    <a:pt x="46" y="338"/>
                  </a:cubicBezTo>
                  <a:cubicBezTo>
                    <a:pt x="26" y="226"/>
                    <a:pt x="5" y="115"/>
                    <a:pt x="14" y="0"/>
                  </a:cubicBezTo>
                  <a:cubicBezTo>
                    <a:pt x="63" y="184"/>
                    <a:pt x="86" y="370"/>
                    <a:pt x="116" y="556"/>
                  </a:cubicBezTo>
                  <a:cubicBezTo>
                    <a:pt x="120" y="568"/>
                    <a:pt x="109" y="584"/>
                    <a:pt x="104" y="597"/>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47" name="Forme libre 2946"/>
            <p:cNvSpPr>
              <a:spLocks noChangeArrowheads="1"/>
            </p:cNvSpPr>
            <p:nvPr userDrawn="1"/>
          </p:nvSpPr>
          <p:spPr bwMode="auto">
            <a:xfrm>
              <a:off x="4970463" y="3616325"/>
              <a:ext cx="85725" cy="46038"/>
            </a:xfrm>
            <a:custGeom>
              <a:avLst/>
              <a:gdLst>
                <a:gd name="T0" fmla="*/ 168 w 237"/>
                <a:gd name="T1" fmla="*/ 15 h 129"/>
                <a:gd name="T2" fmla="*/ 236 w 237"/>
                <a:gd name="T3" fmla="*/ 19 h 129"/>
                <a:gd name="T4" fmla="*/ 214 w 237"/>
                <a:gd name="T5" fmla="*/ 60 h 129"/>
                <a:gd name="T6" fmla="*/ 75 w 237"/>
                <a:gd name="T7" fmla="*/ 128 h 129"/>
                <a:gd name="T8" fmla="*/ 81 w 237"/>
                <a:gd name="T9" fmla="*/ 17 h 129"/>
                <a:gd name="T10" fmla="*/ 168 w 237"/>
                <a:gd name="T11" fmla="*/ 15 h 129"/>
              </a:gdLst>
              <a:ahLst/>
              <a:cxnLst>
                <a:cxn ang="0">
                  <a:pos x="T0" y="T1"/>
                </a:cxn>
                <a:cxn ang="0">
                  <a:pos x="T2" y="T3"/>
                </a:cxn>
                <a:cxn ang="0">
                  <a:pos x="T4" y="T5"/>
                </a:cxn>
                <a:cxn ang="0">
                  <a:pos x="T6" y="T7"/>
                </a:cxn>
                <a:cxn ang="0">
                  <a:pos x="T8" y="T9"/>
                </a:cxn>
                <a:cxn ang="0">
                  <a:pos x="T10" y="T11"/>
                </a:cxn>
              </a:cxnLst>
              <a:rect l="0" t="0" r="r" b="b"/>
              <a:pathLst>
                <a:path w="237" h="129">
                  <a:moveTo>
                    <a:pt x="168" y="15"/>
                  </a:moveTo>
                  <a:cubicBezTo>
                    <a:pt x="191" y="17"/>
                    <a:pt x="213" y="17"/>
                    <a:pt x="236" y="19"/>
                  </a:cubicBezTo>
                  <a:cubicBezTo>
                    <a:pt x="228" y="32"/>
                    <a:pt x="222" y="46"/>
                    <a:pt x="214" y="60"/>
                  </a:cubicBezTo>
                  <a:cubicBezTo>
                    <a:pt x="164" y="77"/>
                    <a:pt x="104" y="70"/>
                    <a:pt x="75" y="128"/>
                  </a:cubicBezTo>
                  <a:cubicBezTo>
                    <a:pt x="0" y="87"/>
                    <a:pt x="32" y="49"/>
                    <a:pt x="81" y="17"/>
                  </a:cubicBezTo>
                  <a:cubicBezTo>
                    <a:pt x="107" y="0"/>
                    <a:pt x="139" y="23"/>
                    <a:pt x="168" y="15"/>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48" name="Forme libre 2947"/>
            <p:cNvSpPr>
              <a:spLocks noChangeArrowheads="1"/>
            </p:cNvSpPr>
            <p:nvPr userDrawn="1"/>
          </p:nvSpPr>
          <p:spPr bwMode="auto">
            <a:xfrm>
              <a:off x="4976813" y="2433638"/>
              <a:ext cx="12700" cy="123825"/>
            </a:xfrm>
            <a:custGeom>
              <a:avLst/>
              <a:gdLst>
                <a:gd name="T0" fmla="*/ 35 w 36"/>
                <a:gd name="T1" fmla="*/ 344 h 345"/>
                <a:gd name="T2" fmla="*/ 35 w 36"/>
                <a:gd name="T3" fmla="*/ 0 h 345"/>
                <a:gd name="T4" fmla="*/ 35 w 36"/>
                <a:gd name="T5" fmla="*/ 344 h 345"/>
              </a:gdLst>
              <a:ahLst/>
              <a:cxnLst>
                <a:cxn ang="0">
                  <a:pos x="T0" y="T1"/>
                </a:cxn>
                <a:cxn ang="0">
                  <a:pos x="T2" y="T3"/>
                </a:cxn>
                <a:cxn ang="0">
                  <a:pos x="T4" y="T5"/>
                </a:cxn>
              </a:cxnLst>
              <a:rect l="0" t="0" r="r" b="b"/>
              <a:pathLst>
                <a:path w="36" h="345">
                  <a:moveTo>
                    <a:pt x="35" y="344"/>
                  </a:moveTo>
                  <a:cubicBezTo>
                    <a:pt x="0" y="229"/>
                    <a:pt x="0" y="114"/>
                    <a:pt x="35" y="0"/>
                  </a:cubicBezTo>
                  <a:cubicBezTo>
                    <a:pt x="35" y="114"/>
                    <a:pt x="35" y="229"/>
                    <a:pt x="35" y="344"/>
                  </a:cubicBezTo>
                </a:path>
              </a:pathLst>
            </a:custGeom>
            <a:solidFill>
              <a:srgbClr val="68686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49" name="Forme libre 2948"/>
            <p:cNvSpPr>
              <a:spLocks noChangeArrowheads="1"/>
            </p:cNvSpPr>
            <p:nvPr userDrawn="1"/>
          </p:nvSpPr>
          <p:spPr bwMode="auto">
            <a:xfrm>
              <a:off x="5029200" y="2779713"/>
              <a:ext cx="11113" cy="50800"/>
            </a:xfrm>
            <a:custGeom>
              <a:avLst/>
              <a:gdLst>
                <a:gd name="T0" fmla="*/ 4 w 33"/>
                <a:gd name="T1" fmla="*/ 0 h 139"/>
                <a:gd name="T2" fmla="*/ 27 w 33"/>
                <a:gd name="T3" fmla="*/ 138 h 139"/>
                <a:gd name="T4" fmla="*/ 4 w 33"/>
                <a:gd name="T5" fmla="*/ 0 h 139"/>
              </a:gdLst>
              <a:ahLst/>
              <a:cxnLst>
                <a:cxn ang="0">
                  <a:pos x="T0" y="T1"/>
                </a:cxn>
                <a:cxn ang="0">
                  <a:pos x="T2" y="T3"/>
                </a:cxn>
                <a:cxn ang="0">
                  <a:pos x="T4" y="T5"/>
                </a:cxn>
              </a:cxnLst>
              <a:rect l="0" t="0" r="r" b="b"/>
              <a:pathLst>
                <a:path w="33" h="139">
                  <a:moveTo>
                    <a:pt x="4" y="0"/>
                  </a:moveTo>
                  <a:cubicBezTo>
                    <a:pt x="32" y="43"/>
                    <a:pt x="26" y="91"/>
                    <a:pt x="27" y="138"/>
                  </a:cubicBezTo>
                  <a:cubicBezTo>
                    <a:pt x="0" y="97"/>
                    <a:pt x="4" y="48"/>
                    <a:pt x="4" y="0"/>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50" name="Forme libre 2949"/>
            <p:cNvSpPr>
              <a:spLocks noChangeArrowheads="1"/>
            </p:cNvSpPr>
            <p:nvPr userDrawn="1"/>
          </p:nvSpPr>
          <p:spPr bwMode="auto">
            <a:xfrm>
              <a:off x="4989513" y="2557463"/>
              <a:ext cx="6350" cy="25400"/>
            </a:xfrm>
            <a:custGeom>
              <a:avLst/>
              <a:gdLst>
                <a:gd name="T0" fmla="*/ 0 w 18"/>
                <a:gd name="T1" fmla="*/ 68 h 69"/>
                <a:gd name="T2" fmla="*/ 0 w 18"/>
                <a:gd name="T3" fmla="*/ 0 h 69"/>
                <a:gd name="T4" fmla="*/ 0 w 18"/>
                <a:gd name="T5" fmla="*/ 68 h 69"/>
              </a:gdLst>
              <a:ahLst/>
              <a:cxnLst>
                <a:cxn ang="0">
                  <a:pos x="T0" y="T1"/>
                </a:cxn>
                <a:cxn ang="0">
                  <a:pos x="T2" y="T3"/>
                </a:cxn>
                <a:cxn ang="0">
                  <a:pos x="T4" y="T5"/>
                </a:cxn>
              </a:cxnLst>
              <a:rect l="0" t="0" r="r" b="b"/>
              <a:pathLst>
                <a:path w="18" h="69">
                  <a:moveTo>
                    <a:pt x="0" y="68"/>
                  </a:moveTo>
                  <a:cubicBezTo>
                    <a:pt x="0" y="45"/>
                    <a:pt x="0" y="22"/>
                    <a:pt x="0" y="0"/>
                  </a:cubicBezTo>
                  <a:cubicBezTo>
                    <a:pt x="17" y="22"/>
                    <a:pt x="17" y="45"/>
                    <a:pt x="0" y="68"/>
                  </a:cubicBezTo>
                </a:path>
              </a:pathLst>
            </a:custGeom>
            <a:solidFill>
              <a:srgbClr val="68686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51" name="Forme libre 2950"/>
            <p:cNvSpPr>
              <a:spLocks noChangeArrowheads="1"/>
            </p:cNvSpPr>
            <p:nvPr userDrawn="1"/>
          </p:nvSpPr>
          <p:spPr bwMode="auto">
            <a:xfrm>
              <a:off x="5162550" y="3556000"/>
              <a:ext cx="14288" cy="20638"/>
            </a:xfrm>
            <a:custGeom>
              <a:avLst/>
              <a:gdLst>
                <a:gd name="T0" fmla="*/ 3 w 39"/>
                <a:gd name="T1" fmla="*/ 0 h 56"/>
                <a:gd name="T2" fmla="*/ 25 w 39"/>
                <a:gd name="T3" fmla="*/ 0 h 56"/>
                <a:gd name="T4" fmla="*/ 38 w 39"/>
                <a:gd name="T5" fmla="*/ 33 h 56"/>
                <a:gd name="T6" fmla="*/ 23 w 39"/>
                <a:gd name="T7" fmla="*/ 53 h 56"/>
                <a:gd name="T8" fmla="*/ 2 w 39"/>
                <a:gd name="T9" fmla="*/ 45 h 56"/>
                <a:gd name="T10" fmla="*/ 0 w 39"/>
                <a:gd name="T11" fmla="*/ 47 h 56"/>
                <a:gd name="T12" fmla="*/ 3 w 39"/>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39" h="56">
                  <a:moveTo>
                    <a:pt x="3" y="0"/>
                  </a:moveTo>
                  <a:cubicBezTo>
                    <a:pt x="11" y="0"/>
                    <a:pt x="17" y="0"/>
                    <a:pt x="25" y="0"/>
                  </a:cubicBezTo>
                  <a:cubicBezTo>
                    <a:pt x="34" y="9"/>
                    <a:pt x="38" y="21"/>
                    <a:pt x="38" y="33"/>
                  </a:cubicBezTo>
                  <a:cubicBezTo>
                    <a:pt x="35" y="41"/>
                    <a:pt x="31" y="49"/>
                    <a:pt x="23" y="53"/>
                  </a:cubicBezTo>
                  <a:cubicBezTo>
                    <a:pt x="14" y="55"/>
                    <a:pt x="6" y="52"/>
                    <a:pt x="2" y="45"/>
                  </a:cubicBezTo>
                  <a:lnTo>
                    <a:pt x="0" y="47"/>
                  </a:lnTo>
                  <a:cubicBezTo>
                    <a:pt x="2" y="32"/>
                    <a:pt x="2" y="15"/>
                    <a:pt x="3" y="0"/>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52" name="Forme libre 2951"/>
            <p:cNvSpPr>
              <a:spLocks noChangeArrowheads="1"/>
            </p:cNvSpPr>
            <p:nvPr userDrawn="1"/>
          </p:nvSpPr>
          <p:spPr bwMode="auto">
            <a:xfrm>
              <a:off x="5230813" y="3609975"/>
              <a:ext cx="460375" cy="611188"/>
            </a:xfrm>
            <a:custGeom>
              <a:avLst/>
              <a:gdLst>
                <a:gd name="T0" fmla="*/ 1090 w 1277"/>
                <a:gd name="T1" fmla="*/ 1681 h 1697"/>
                <a:gd name="T2" fmla="*/ 1047 w 1277"/>
                <a:gd name="T3" fmla="*/ 1679 h 1697"/>
                <a:gd name="T4" fmla="*/ 707 w 1277"/>
                <a:gd name="T5" fmla="*/ 1552 h 1697"/>
                <a:gd name="T6" fmla="*/ 287 w 1277"/>
                <a:gd name="T7" fmla="*/ 1177 h 1697"/>
                <a:gd name="T8" fmla="*/ 104 w 1277"/>
                <a:gd name="T9" fmla="*/ 877 h 1697"/>
                <a:gd name="T10" fmla="*/ 85 w 1277"/>
                <a:gd name="T11" fmla="*/ 848 h 1697"/>
                <a:gd name="T12" fmla="*/ 81 w 1277"/>
                <a:gd name="T13" fmla="*/ 832 h 1697"/>
                <a:gd name="T14" fmla="*/ 58 w 1277"/>
                <a:gd name="T15" fmla="*/ 787 h 1697"/>
                <a:gd name="T16" fmla="*/ 58 w 1277"/>
                <a:gd name="T17" fmla="*/ 786 h 1697"/>
                <a:gd name="T18" fmla="*/ 46 w 1277"/>
                <a:gd name="T19" fmla="*/ 732 h 1697"/>
                <a:gd name="T20" fmla="*/ 44 w 1277"/>
                <a:gd name="T21" fmla="*/ 411 h 1697"/>
                <a:gd name="T22" fmla="*/ 146 w 1277"/>
                <a:gd name="T23" fmla="*/ 66 h 1697"/>
                <a:gd name="T24" fmla="*/ 328 w 1277"/>
                <a:gd name="T25" fmla="*/ 103 h 1697"/>
                <a:gd name="T26" fmla="*/ 633 w 1277"/>
                <a:gd name="T27" fmla="*/ 768 h 1697"/>
                <a:gd name="T28" fmla="*/ 688 w 1277"/>
                <a:gd name="T29" fmla="*/ 958 h 1697"/>
                <a:gd name="T30" fmla="*/ 875 w 1277"/>
                <a:gd name="T31" fmla="*/ 1148 h 1697"/>
                <a:gd name="T32" fmla="*/ 986 w 1277"/>
                <a:gd name="T33" fmla="*/ 1175 h 1697"/>
                <a:gd name="T34" fmla="*/ 1253 w 1277"/>
                <a:gd name="T35" fmla="*/ 1563 h 1697"/>
                <a:gd name="T36" fmla="*/ 1090 w 1277"/>
                <a:gd name="T37" fmla="*/ 1681 h 1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77" h="1697">
                  <a:moveTo>
                    <a:pt x="1090" y="1681"/>
                  </a:moveTo>
                  <a:cubicBezTo>
                    <a:pt x="1076" y="1681"/>
                    <a:pt x="1061" y="1679"/>
                    <a:pt x="1047" y="1679"/>
                  </a:cubicBezTo>
                  <a:cubicBezTo>
                    <a:pt x="913" y="1693"/>
                    <a:pt x="806" y="1633"/>
                    <a:pt x="707" y="1552"/>
                  </a:cubicBezTo>
                  <a:cubicBezTo>
                    <a:pt x="554" y="1441"/>
                    <a:pt x="415" y="1316"/>
                    <a:pt x="287" y="1177"/>
                  </a:cubicBezTo>
                  <a:cubicBezTo>
                    <a:pt x="210" y="1087"/>
                    <a:pt x="159" y="981"/>
                    <a:pt x="104" y="877"/>
                  </a:cubicBezTo>
                  <a:cubicBezTo>
                    <a:pt x="96" y="868"/>
                    <a:pt x="88" y="861"/>
                    <a:pt x="85" y="848"/>
                  </a:cubicBezTo>
                  <a:cubicBezTo>
                    <a:pt x="85" y="842"/>
                    <a:pt x="84" y="836"/>
                    <a:pt x="81" y="832"/>
                  </a:cubicBezTo>
                  <a:cubicBezTo>
                    <a:pt x="68" y="819"/>
                    <a:pt x="73" y="798"/>
                    <a:pt x="58" y="787"/>
                  </a:cubicBezTo>
                  <a:lnTo>
                    <a:pt x="58" y="786"/>
                  </a:lnTo>
                  <a:cubicBezTo>
                    <a:pt x="46" y="769"/>
                    <a:pt x="49" y="751"/>
                    <a:pt x="46" y="732"/>
                  </a:cubicBezTo>
                  <a:cubicBezTo>
                    <a:pt x="96" y="625"/>
                    <a:pt x="79" y="519"/>
                    <a:pt x="44" y="411"/>
                  </a:cubicBezTo>
                  <a:cubicBezTo>
                    <a:pt x="0" y="274"/>
                    <a:pt x="30" y="158"/>
                    <a:pt x="146" y="66"/>
                  </a:cubicBezTo>
                  <a:cubicBezTo>
                    <a:pt x="230" y="0"/>
                    <a:pt x="285" y="7"/>
                    <a:pt x="328" y="103"/>
                  </a:cubicBezTo>
                  <a:cubicBezTo>
                    <a:pt x="429" y="326"/>
                    <a:pt x="513" y="554"/>
                    <a:pt x="633" y="768"/>
                  </a:cubicBezTo>
                  <a:cubicBezTo>
                    <a:pt x="666" y="826"/>
                    <a:pt x="676" y="893"/>
                    <a:pt x="688" y="958"/>
                  </a:cubicBezTo>
                  <a:cubicBezTo>
                    <a:pt x="707" y="1062"/>
                    <a:pt x="765" y="1129"/>
                    <a:pt x="875" y="1148"/>
                  </a:cubicBezTo>
                  <a:cubicBezTo>
                    <a:pt x="913" y="1154"/>
                    <a:pt x="950" y="1165"/>
                    <a:pt x="986" y="1175"/>
                  </a:cubicBezTo>
                  <a:cubicBezTo>
                    <a:pt x="1186" y="1229"/>
                    <a:pt x="1276" y="1360"/>
                    <a:pt x="1253" y="1563"/>
                  </a:cubicBezTo>
                  <a:cubicBezTo>
                    <a:pt x="1243" y="1672"/>
                    <a:pt x="1209" y="1696"/>
                    <a:pt x="1090" y="1681"/>
                  </a:cubicBezTo>
                </a:path>
              </a:pathLst>
            </a:custGeom>
            <a:solidFill>
              <a:srgbClr val="0C0C0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53" name="Forme libre 2952"/>
            <p:cNvSpPr>
              <a:spLocks noChangeArrowheads="1"/>
            </p:cNvSpPr>
            <p:nvPr userDrawn="1"/>
          </p:nvSpPr>
          <p:spPr bwMode="auto">
            <a:xfrm>
              <a:off x="5186363" y="3587750"/>
              <a:ext cx="534987" cy="638175"/>
            </a:xfrm>
            <a:custGeom>
              <a:avLst/>
              <a:gdLst>
                <a:gd name="T0" fmla="*/ 1217 w 1485"/>
                <a:gd name="T1" fmla="*/ 1745 h 1773"/>
                <a:gd name="T2" fmla="*/ 1325 w 1485"/>
                <a:gd name="T3" fmla="*/ 1652 h 1773"/>
                <a:gd name="T4" fmla="*/ 1116 w 1485"/>
                <a:gd name="T5" fmla="*/ 1300 h 1773"/>
                <a:gd name="T6" fmla="*/ 971 w 1485"/>
                <a:gd name="T7" fmla="*/ 1267 h 1773"/>
                <a:gd name="T8" fmla="*/ 768 w 1485"/>
                <a:gd name="T9" fmla="*/ 1074 h 1773"/>
                <a:gd name="T10" fmla="*/ 625 w 1485"/>
                <a:gd name="T11" fmla="*/ 694 h 1773"/>
                <a:gd name="T12" fmla="*/ 437 w 1485"/>
                <a:gd name="T13" fmla="*/ 232 h 1773"/>
                <a:gd name="T14" fmla="*/ 373 w 1485"/>
                <a:gd name="T15" fmla="*/ 135 h 1773"/>
                <a:gd name="T16" fmla="*/ 261 w 1485"/>
                <a:gd name="T17" fmla="*/ 202 h 1773"/>
                <a:gd name="T18" fmla="*/ 212 w 1485"/>
                <a:gd name="T19" fmla="*/ 394 h 1773"/>
                <a:gd name="T20" fmla="*/ 252 w 1485"/>
                <a:gd name="T21" fmla="*/ 560 h 1773"/>
                <a:gd name="T22" fmla="*/ 275 w 1485"/>
                <a:gd name="T23" fmla="*/ 671 h 1773"/>
                <a:gd name="T24" fmla="*/ 183 w 1485"/>
                <a:gd name="T25" fmla="*/ 809 h 1773"/>
                <a:gd name="T26" fmla="*/ 162 w 1485"/>
                <a:gd name="T27" fmla="*/ 806 h 1773"/>
                <a:gd name="T28" fmla="*/ 162 w 1485"/>
                <a:gd name="T29" fmla="*/ 806 h 1773"/>
                <a:gd name="T30" fmla="*/ 140 w 1485"/>
                <a:gd name="T31" fmla="*/ 757 h 1773"/>
                <a:gd name="T32" fmla="*/ 137 w 1485"/>
                <a:gd name="T33" fmla="*/ 737 h 1773"/>
                <a:gd name="T34" fmla="*/ 118 w 1485"/>
                <a:gd name="T35" fmla="*/ 689 h 1773"/>
                <a:gd name="T36" fmla="*/ 118 w 1485"/>
                <a:gd name="T37" fmla="*/ 689 h 1773"/>
                <a:gd name="T38" fmla="*/ 114 w 1485"/>
                <a:gd name="T39" fmla="*/ 581 h 1773"/>
                <a:gd name="T40" fmla="*/ 98 w 1485"/>
                <a:gd name="T41" fmla="*/ 555 h 1773"/>
                <a:gd name="T42" fmla="*/ 90 w 1485"/>
                <a:gd name="T43" fmla="*/ 512 h 1773"/>
                <a:gd name="T44" fmla="*/ 69 w 1485"/>
                <a:gd name="T45" fmla="*/ 463 h 1773"/>
                <a:gd name="T46" fmla="*/ 69 w 1485"/>
                <a:gd name="T47" fmla="*/ 463 h 1773"/>
                <a:gd name="T48" fmla="*/ 63 w 1485"/>
                <a:gd name="T49" fmla="*/ 454 h 1773"/>
                <a:gd name="T50" fmla="*/ 61 w 1485"/>
                <a:gd name="T51" fmla="*/ 214 h 1773"/>
                <a:gd name="T52" fmla="*/ 365 w 1485"/>
                <a:gd name="T53" fmla="*/ 19 h 1773"/>
                <a:gd name="T54" fmla="*/ 454 w 1485"/>
                <a:gd name="T55" fmla="*/ 41 h 1773"/>
                <a:gd name="T56" fmla="*/ 548 w 1485"/>
                <a:gd name="T57" fmla="*/ 161 h 1773"/>
                <a:gd name="T58" fmla="*/ 800 w 1485"/>
                <a:gd name="T59" fmla="*/ 691 h 1773"/>
                <a:gd name="T60" fmla="*/ 800 w 1485"/>
                <a:gd name="T61" fmla="*/ 714 h 1773"/>
                <a:gd name="T62" fmla="*/ 812 w 1485"/>
                <a:gd name="T63" fmla="*/ 803 h 1773"/>
                <a:gd name="T64" fmla="*/ 858 w 1485"/>
                <a:gd name="T65" fmla="*/ 952 h 1773"/>
                <a:gd name="T66" fmla="*/ 1142 w 1485"/>
                <a:gd name="T67" fmla="*/ 1097 h 1773"/>
                <a:gd name="T68" fmla="*/ 1307 w 1485"/>
                <a:gd name="T69" fmla="*/ 978 h 1773"/>
                <a:gd name="T70" fmla="*/ 1350 w 1485"/>
                <a:gd name="T71" fmla="*/ 940 h 1773"/>
                <a:gd name="T72" fmla="*/ 1434 w 1485"/>
                <a:gd name="T73" fmla="*/ 916 h 1773"/>
                <a:gd name="T74" fmla="*/ 1466 w 1485"/>
                <a:gd name="T75" fmla="*/ 995 h 1773"/>
                <a:gd name="T76" fmla="*/ 1443 w 1485"/>
                <a:gd name="T77" fmla="*/ 1244 h 1773"/>
                <a:gd name="T78" fmla="*/ 1438 w 1485"/>
                <a:gd name="T79" fmla="*/ 1311 h 1773"/>
                <a:gd name="T80" fmla="*/ 1400 w 1485"/>
                <a:gd name="T81" fmla="*/ 1769 h 1773"/>
                <a:gd name="T82" fmla="*/ 1307 w 1485"/>
                <a:gd name="T83" fmla="*/ 1772 h 1773"/>
                <a:gd name="T84" fmla="*/ 1217 w 1485"/>
                <a:gd name="T85" fmla="*/ 1745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5" h="1773">
                  <a:moveTo>
                    <a:pt x="1217" y="1745"/>
                  </a:moveTo>
                  <a:cubicBezTo>
                    <a:pt x="1281" y="1746"/>
                    <a:pt x="1318" y="1713"/>
                    <a:pt x="1325" y="1652"/>
                  </a:cubicBezTo>
                  <a:cubicBezTo>
                    <a:pt x="1344" y="1514"/>
                    <a:pt x="1307" y="1339"/>
                    <a:pt x="1116" y="1300"/>
                  </a:cubicBezTo>
                  <a:cubicBezTo>
                    <a:pt x="1067" y="1291"/>
                    <a:pt x="1020" y="1276"/>
                    <a:pt x="971" y="1267"/>
                  </a:cubicBezTo>
                  <a:cubicBezTo>
                    <a:pt x="843" y="1244"/>
                    <a:pt x="786" y="1200"/>
                    <a:pt x="768" y="1074"/>
                  </a:cubicBezTo>
                  <a:cubicBezTo>
                    <a:pt x="748" y="935"/>
                    <a:pt x="689" y="815"/>
                    <a:pt x="625" y="694"/>
                  </a:cubicBezTo>
                  <a:cubicBezTo>
                    <a:pt x="547" y="546"/>
                    <a:pt x="473" y="397"/>
                    <a:pt x="437" y="232"/>
                  </a:cubicBezTo>
                  <a:cubicBezTo>
                    <a:pt x="429" y="196"/>
                    <a:pt x="424" y="141"/>
                    <a:pt x="373" y="135"/>
                  </a:cubicBezTo>
                  <a:cubicBezTo>
                    <a:pt x="322" y="129"/>
                    <a:pt x="290" y="167"/>
                    <a:pt x="261" y="202"/>
                  </a:cubicBezTo>
                  <a:cubicBezTo>
                    <a:pt x="215" y="258"/>
                    <a:pt x="200" y="324"/>
                    <a:pt x="212" y="394"/>
                  </a:cubicBezTo>
                  <a:cubicBezTo>
                    <a:pt x="223" y="451"/>
                    <a:pt x="240" y="506"/>
                    <a:pt x="252" y="560"/>
                  </a:cubicBezTo>
                  <a:cubicBezTo>
                    <a:pt x="261" y="596"/>
                    <a:pt x="272" y="633"/>
                    <a:pt x="275" y="671"/>
                  </a:cubicBezTo>
                  <a:cubicBezTo>
                    <a:pt x="282" y="767"/>
                    <a:pt x="278" y="773"/>
                    <a:pt x="183" y="809"/>
                  </a:cubicBezTo>
                  <a:cubicBezTo>
                    <a:pt x="174" y="824"/>
                    <a:pt x="166" y="822"/>
                    <a:pt x="162" y="806"/>
                  </a:cubicBezTo>
                  <a:lnTo>
                    <a:pt x="162" y="806"/>
                  </a:lnTo>
                  <a:cubicBezTo>
                    <a:pt x="148" y="792"/>
                    <a:pt x="151" y="772"/>
                    <a:pt x="140" y="757"/>
                  </a:cubicBezTo>
                  <a:cubicBezTo>
                    <a:pt x="140" y="751"/>
                    <a:pt x="139" y="743"/>
                    <a:pt x="137" y="737"/>
                  </a:cubicBezTo>
                  <a:cubicBezTo>
                    <a:pt x="125" y="723"/>
                    <a:pt x="130" y="703"/>
                    <a:pt x="118" y="689"/>
                  </a:cubicBezTo>
                  <a:lnTo>
                    <a:pt x="118" y="689"/>
                  </a:lnTo>
                  <a:cubicBezTo>
                    <a:pt x="116" y="653"/>
                    <a:pt x="116" y="618"/>
                    <a:pt x="114" y="581"/>
                  </a:cubicBezTo>
                  <a:cubicBezTo>
                    <a:pt x="108" y="572"/>
                    <a:pt x="104" y="564"/>
                    <a:pt x="98" y="555"/>
                  </a:cubicBezTo>
                  <a:cubicBezTo>
                    <a:pt x="95" y="540"/>
                    <a:pt x="93" y="527"/>
                    <a:pt x="90" y="512"/>
                  </a:cubicBezTo>
                  <a:cubicBezTo>
                    <a:pt x="79" y="497"/>
                    <a:pt x="82" y="477"/>
                    <a:pt x="69" y="463"/>
                  </a:cubicBezTo>
                  <a:lnTo>
                    <a:pt x="69" y="463"/>
                  </a:lnTo>
                  <a:cubicBezTo>
                    <a:pt x="67" y="460"/>
                    <a:pt x="63" y="457"/>
                    <a:pt x="63" y="454"/>
                  </a:cubicBezTo>
                  <a:cubicBezTo>
                    <a:pt x="73" y="373"/>
                    <a:pt x="0" y="281"/>
                    <a:pt x="61" y="214"/>
                  </a:cubicBezTo>
                  <a:cubicBezTo>
                    <a:pt x="142" y="125"/>
                    <a:pt x="260" y="77"/>
                    <a:pt x="365" y="19"/>
                  </a:cubicBezTo>
                  <a:cubicBezTo>
                    <a:pt x="400" y="0"/>
                    <a:pt x="438" y="6"/>
                    <a:pt x="454" y="41"/>
                  </a:cubicBezTo>
                  <a:cubicBezTo>
                    <a:pt x="475" y="90"/>
                    <a:pt x="512" y="132"/>
                    <a:pt x="548" y="161"/>
                  </a:cubicBezTo>
                  <a:cubicBezTo>
                    <a:pt x="725" y="297"/>
                    <a:pt x="728" y="510"/>
                    <a:pt x="800" y="691"/>
                  </a:cubicBezTo>
                  <a:cubicBezTo>
                    <a:pt x="800" y="699"/>
                    <a:pt x="800" y="706"/>
                    <a:pt x="800" y="714"/>
                  </a:cubicBezTo>
                  <a:cubicBezTo>
                    <a:pt x="789" y="746"/>
                    <a:pt x="799" y="775"/>
                    <a:pt x="812" y="803"/>
                  </a:cubicBezTo>
                  <a:cubicBezTo>
                    <a:pt x="835" y="850"/>
                    <a:pt x="852" y="897"/>
                    <a:pt x="858" y="952"/>
                  </a:cubicBezTo>
                  <a:cubicBezTo>
                    <a:pt x="873" y="1090"/>
                    <a:pt x="1017" y="1158"/>
                    <a:pt x="1142" y="1097"/>
                  </a:cubicBezTo>
                  <a:cubicBezTo>
                    <a:pt x="1203" y="1067"/>
                    <a:pt x="1264" y="1036"/>
                    <a:pt x="1307" y="978"/>
                  </a:cubicBezTo>
                  <a:cubicBezTo>
                    <a:pt x="1318" y="963"/>
                    <a:pt x="1335" y="951"/>
                    <a:pt x="1350" y="940"/>
                  </a:cubicBezTo>
                  <a:cubicBezTo>
                    <a:pt x="1374" y="922"/>
                    <a:pt x="1402" y="902"/>
                    <a:pt x="1434" y="916"/>
                  </a:cubicBezTo>
                  <a:cubicBezTo>
                    <a:pt x="1469" y="929"/>
                    <a:pt x="1467" y="964"/>
                    <a:pt x="1466" y="995"/>
                  </a:cubicBezTo>
                  <a:cubicBezTo>
                    <a:pt x="1458" y="1077"/>
                    <a:pt x="1472" y="1163"/>
                    <a:pt x="1443" y="1244"/>
                  </a:cubicBezTo>
                  <a:cubicBezTo>
                    <a:pt x="1435" y="1264"/>
                    <a:pt x="1432" y="1291"/>
                    <a:pt x="1438" y="1311"/>
                  </a:cubicBezTo>
                  <a:cubicBezTo>
                    <a:pt x="1484" y="1470"/>
                    <a:pt x="1437" y="1619"/>
                    <a:pt x="1400" y="1769"/>
                  </a:cubicBezTo>
                  <a:cubicBezTo>
                    <a:pt x="1370" y="1771"/>
                    <a:pt x="1338" y="1771"/>
                    <a:pt x="1307" y="1772"/>
                  </a:cubicBezTo>
                  <a:cubicBezTo>
                    <a:pt x="1275" y="1768"/>
                    <a:pt x="1245" y="1763"/>
                    <a:pt x="1217" y="1745"/>
                  </a:cubicBezTo>
                </a:path>
              </a:pathLst>
            </a:custGeom>
            <a:solidFill>
              <a:srgbClr val="18181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54" name="Forme libre 2953"/>
            <p:cNvSpPr>
              <a:spLocks noChangeArrowheads="1"/>
            </p:cNvSpPr>
            <p:nvPr userDrawn="1"/>
          </p:nvSpPr>
          <p:spPr bwMode="auto">
            <a:xfrm>
              <a:off x="5659438" y="4233863"/>
              <a:ext cx="503237" cy="150812"/>
            </a:xfrm>
            <a:custGeom>
              <a:avLst/>
              <a:gdLst>
                <a:gd name="T0" fmla="*/ 817 w 1398"/>
                <a:gd name="T1" fmla="*/ 151 h 420"/>
                <a:gd name="T2" fmla="*/ 1048 w 1398"/>
                <a:gd name="T3" fmla="*/ 83 h 420"/>
                <a:gd name="T4" fmla="*/ 1216 w 1398"/>
                <a:gd name="T5" fmla="*/ 20 h 420"/>
                <a:gd name="T6" fmla="*/ 1367 w 1398"/>
                <a:gd name="T7" fmla="*/ 61 h 420"/>
                <a:gd name="T8" fmla="*/ 1367 w 1398"/>
                <a:gd name="T9" fmla="*/ 62 h 420"/>
                <a:gd name="T10" fmla="*/ 1321 w 1398"/>
                <a:gd name="T11" fmla="*/ 173 h 420"/>
                <a:gd name="T12" fmla="*/ 1265 w 1398"/>
                <a:gd name="T13" fmla="*/ 232 h 420"/>
                <a:gd name="T14" fmla="*/ 1217 w 1398"/>
                <a:gd name="T15" fmla="*/ 257 h 420"/>
                <a:gd name="T16" fmla="*/ 662 w 1398"/>
                <a:gd name="T17" fmla="*/ 400 h 420"/>
                <a:gd name="T18" fmla="*/ 382 w 1398"/>
                <a:gd name="T19" fmla="*/ 354 h 420"/>
                <a:gd name="T20" fmla="*/ 100 w 1398"/>
                <a:gd name="T21" fmla="*/ 272 h 420"/>
                <a:gd name="T22" fmla="*/ 0 w 1398"/>
                <a:gd name="T23" fmla="*/ 209 h 420"/>
                <a:gd name="T24" fmla="*/ 338 w 1398"/>
                <a:gd name="T25" fmla="*/ 194 h 420"/>
                <a:gd name="T26" fmla="*/ 403 w 1398"/>
                <a:gd name="T27" fmla="*/ 194 h 420"/>
                <a:gd name="T28" fmla="*/ 794 w 1398"/>
                <a:gd name="T29" fmla="*/ 150 h 420"/>
                <a:gd name="T30" fmla="*/ 817 w 1398"/>
                <a:gd name="T31" fmla="*/ 151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8" h="420">
                  <a:moveTo>
                    <a:pt x="817" y="151"/>
                  </a:moveTo>
                  <a:cubicBezTo>
                    <a:pt x="900" y="150"/>
                    <a:pt x="976" y="125"/>
                    <a:pt x="1048" y="83"/>
                  </a:cubicBezTo>
                  <a:cubicBezTo>
                    <a:pt x="1101" y="57"/>
                    <a:pt x="1156" y="29"/>
                    <a:pt x="1216" y="20"/>
                  </a:cubicBezTo>
                  <a:cubicBezTo>
                    <a:pt x="1271" y="12"/>
                    <a:pt x="1329" y="0"/>
                    <a:pt x="1367" y="61"/>
                  </a:cubicBezTo>
                  <a:cubicBezTo>
                    <a:pt x="1367" y="61"/>
                    <a:pt x="1367" y="61"/>
                    <a:pt x="1367" y="62"/>
                  </a:cubicBezTo>
                  <a:cubicBezTo>
                    <a:pt x="1397" y="117"/>
                    <a:pt x="1353" y="143"/>
                    <a:pt x="1321" y="173"/>
                  </a:cubicBezTo>
                  <a:cubicBezTo>
                    <a:pt x="1307" y="197"/>
                    <a:pt x="1294" y="222"/>
                    <a:pt x="1265" y="232"/>
                  </a:cubicBezTo>
                  <a:cubicBezTo>
                    <a:pt x="1249" y="241"/>
                    <a:pt x="1234" y="251"/>
                    <a:pt x="1217" y="257"/>
                  </a:cubicBezTo>
                  <a:cubicBezTo>
                    <a:pt x="1039" y="333"/>
                    <a:pt x="851" y="368"/>
                    <a:pt x="662" y="400"/>
                  </a:cubicBezTo>
                  <a:cubicBezTo>
                    <a:pt x="570" y="379"/>
                    <a:pt x="468" y="419"/>
                    <a:pt x="382" y="354"/>
                  </a:cubicBezTo>
                  <a:cubicBezTo>
                    <a:pt x="287" y="327"/>
                    <a:pt x="193" y="301"/>
                    <a:pt x="100" y="272"/>
                  </a:cubicBezTo>
                  <a:cubicBezTo>
                    <a:pt x="66" y="261"/>
                    <a:pt x="25" y="258"/>
                    <a:pt x="0" y="209"/>
                  </a:cubicBezTo>
                  <a:cubicBezTo>
                    <a:pt x="113" y="180"/>
                    <a:pt x="226" y="205"/>
                    <a:pt x="338" y="194"/>
                  </a:cubicBezTo>
                  <a:lnTo>
                    <a:pt x="403" y="194"/>
                  </a:lnTo>
                  <a:cubicBezTo>
                    <a:pt x="530" y="144"/>
                    <a:pt x="666" y="179"/>
                    <a:pt x="794" y="150"/>
                  </a:cubicBezTo>
                  <a:cubicBezTo>
                    <a:pt x="804" y="153"/>
                    <a:pt x="810" y="151"/>
                    <a:pt x="817" y="151"/>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55" name="Forme libre 2954"/>
            <p:cNvSpPr>
              <a:spLocks noChangeArrowheads="1"/>
            </p:cNvSpPr>
            <p:nvPr userDrawn="1"/>
          </p:nvSpPr>
          <p:spPr bwMode="auto">
            <a:xfrm>
              <a:off x="5788025" y="4297363"/>
              <a:ext cx="430213" cy="127000"/>
            </a:xfrm>
            <a:custGeom>
              <a:avLst/>
              <a:gdLst>
                <a:gd name="T0" fmla="*/ 25 w 1194"/>
                <a:gd name="T1" fmla="*/ 185 h 352"/>
                <a:gd name="T2" fmla="*/ 322 w 1194"/>
                <a:gd name="T3" fmla="*/ 185 h 352"/>
                <a:gd name="T4" fmla="*/ 452 w 1194"/>
                <a:gd name="T5" fmla="*/ 186 h 352"/>
                <a:gd name="T6" fmla="*/ 596 w 1194"/>
                <a:gd name="T7" fmla="*/ 185 h 352"/>
                <a:gd name="T8" fmla="*/ 933 w 1194"/>
                <a:gd name="T9" fmla="*/ 89 h 352"/>
                <a:gd name="T10" fmla="*/ 890 w 1194"/>
                <a:gd name="T11" fmla="*/ 53 h 352"/>
                <a:gd name="T12" fmla="*/ 895 w 1194"/>
                <a:gd name="T13" fmla="*/ 24 h 352"/>
                <a:gd name="T14" fmla="*/ 962 w 1194"/>
                <a:gd name="T15" fmla="*/ 0 h 352"/>
                <a:gd name="T16" fmla="*/ 1010 w 1194"/>
                <a:gd name="T17" fmla="*/ 24 h 352"/>
                <a:gd name="T18" fmla="*/ 1080 w 1194"/>
                <a:gd name="T19" fmla="*/ 119 h 352"/>
                <a:gd name="T20" fmla="*/ 1193 w 1194"/>
                <a:gd name="T21" fmla="*/ 181 h 352"/>
                <a:gd name="T22" fmla="*/ 84 w 1194"/>
                <a:gd name="T23" fmla="*/ 253 h 352"/>
                <a:gd name="T24" fmla="*/ 0 w 1194"/>
                <a:gd name="T25" fmla="*/ 206 h 352"/>
                <a:gd name="T26" fmla="*/ 25 w 1194"/>
                <a:gd name="T27" fmla="*/ 185 h 352"/>
                <a:gd name="T28" fmla="*/ 945 w 1194"/>
                <a:gd name="T29" fmla="*/ 118 h 352"/>
                <a:gd name="T30" fmla="*/ 944 w 1194"/>
                <a:gd name="T31" fmla="*/ 104 h 352"/>
                <a:gd name="T32" fmla="*/ 936 w 1194"/>
                <a:gd name="T33" fmla="*/ 92 h 352"/>
                <a:gd name="T34" fmla="*/ 945 w 1194"/>
                <a:gd name="T35" fmla="*/ 118 h 352"/>
                <a:gd name="T36" fmla="*/ 892 w 1194"/>
                <a:gd name="T37" fmla="*/ 169 h 352"/>
                <a:gd name="T38" fmla="*/ 931 w 1194"/>
                <a:gd name="T39" fmla="*/ 151 h 352"/>
                <a:gd name="T40" fmla="*/ 892 w 1194"/>
                <a:gd name="T41" fmla="*/ 16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4" h="352">
                  <a:moveTo>
                    <a:pt x="25" y="185"/>
                  </a:moveTo>
                  <a:lnTo>
                    <a:pt x="322" y="185"/>
                  </a:lnTo>
                  <a:cubicBezTo>
                    <a:pt x="367" y="159"/>
                    <a:pt x="409" y="181"/>
                    <a:pt x="452" y="186"/>
                  </a:cubicBezTo>
                  <a:cubicBezTo>
                    <a:pt x="501" y="209"/>
                    <a:pt x="539" y="207"/>
                    <a:pt x="596" y="185"/>
                  </a:cubicBezTo>
                  <a:cubicBezTo>
                    <a:pt x="704" y="142"/>
                    <a:pt x="804" y="60"/>
                    <a:pt x="933" y="89"/>
                  </a:cubicBezTo>
                  <a:cubicBezTo>
                    <a:pt x="918" y="78"/>
                    <a:pt x="897" y="73"/>
                    <a:pt x="890" y="53"/>
                  </a:cubicBezTo>
                  <a:cubicBezTo>
                    <a:pt x="887" y="42"/>
                    <a:pt x="889" y="33"/>
                    <a:pt x="895" y="24"/>
                  </a:cubicBezTo>
                  <a:cubicBezTo>
                    <a:pt x="918" y="17"/>
                    <a:pt x="939" y="7"/>
                    <a:pt x="962" y="0"/>
                  </a:cubicBezTo>
                  <a:cubicBezTo>
                    <a:pt x="978" y="7"/>
                    <a:pt x="994" y="15"/>
                    <a:pt x="1010" y="24"/>
                  </a:cubicBezTo>
                  <a:cubicBezTo>
                    <a:pt x="1032" y="56"/>
                    <a:pt x="1057" y="87"/>
                    <a:pt x="1080" y="119"/>
                  </a:cubicBezTo>
                  <a:cubicBezTo>
                    <a:pt x="1101" y="171"/>
                    <a:pt x="1159" y="154"/>
                    <a:pt x="1193" y="181"/>
                  </a:cubicBezTo>
                  <a:cubicBezTo>
                    <a:pt x="828" y="276"/>
                    <a:pt x="461" y="351"/>
                    <a:pt x="84" y="253"/>
                  </a:cubicBezTo>
                  <a:cubicBezTo>
                    <a:pt x="51" y="244"/>
                    <a:pt x="15" y="244"/>
                    <a:pt x="0" y="206"/>
                  </a:cubicBezTo>
                  <a:cubicBezTo>
                    <a:pt x="9" y="201"/>
                    <a:pt x="17" y="192"/>
                    <a:pt x="25" y="185"/>
                  </a:cubicBezTo>
                  <a:close/>
                  <a:moveTo>
                    <a:pt x="945" y="118"/>
                  </a:moveTo>
                  <a:cubicBezTo>
                    <a:pt x="945" y="113"/>
                    <a:pt x="945" y="109"/>
                    <a:pt x="944" y="104"/>
                  </a:cubicBezTo>
                  <a:cubicBezTo>
                    <a:pt x="942" y="99"/>
                    <a:pt x="939" y="95"/>
                    <a:pt x="936" y="92"/>
                  </a:cubicBezTo>
                  <a:cubicBezTo>
                    <a:pt x="941" y="102"/>
                    <a:pt x="944" y="110"/>
                    <a:pt x="945" y="118"/>
                  </a:cubicBezTo>
                  <a:close/>
                  <a:moveTo>
                    <a:pt x="892" y="169"/>
                  </a:moveTo>
                  <a:cubicBezTo>
                    <a:pt x="905" y="166"/>
                    <a:pt x="921" y="161"/>
                    <a:pt x="931" y="151"/>
                  </a:cubicBezTo>
                  <a:cubicBezTo>
                    <a:pt x="920" y="159"/>
                    <a:pt x="905" y="164"/>
                    <a:pt x="892" y="169"/>
                  </a:cubicBezTo>
                  <a:close/>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56" name="Forme libre 2955"/>
            <p:cNvSpPr>
              <a:spLocks noChangeArrowheads="1"/>
            </p:cNvSpPr>
            <p:nvPr userDrawn="1"/>
          </p:nvSpPr>
          <p:spPr bwMode="auto">
            <a:xfrm>
              <a:off x="5592763" y="4327525"/>
              <a:ext cx="642937" cy="96838"/>
            </a:xfrm>
            <a:custGeom>
              <a:avLst/>
              <a:gdLst>
                <a:gd name="T0" fmla="*/ 547 w 1786"/>
                <a:gd name="T1" fmla="*/ 124 h 270"/>
                <a:gd name="T2" fmla="*/ 1200 w 1786"/>
                <a:gd name="T3" fmla="*/ 179 h 270"/>
                <a:gd name="T4" fmla="*/ 1741 w 1786"/>
                <a:gd name="T5" fmla="*/ 98 h 270"/>
                <a:gd name="T6" fmla="*/ 1785 w 1786"/>
                <a:gd name="T7" fmla="*/ 121 h 270"/>
                <a:gd name="T8" fmla="*/ 1684 w 1786"/>
                <a:gd name="T9" fmla="*/ 138 h 270"/>
                <a:gd name="T10" fmla="*/ 573 w 1786"/>
                <a:gd name="T11" fmla="*/ 188 h 270"/>
                <a:gd name="T12" fmla="*/ 66 w 1786"/>
                <a:gd name="T13" fmla="*/ 52 h 270"/>
                <a:gd name="T14" fmla="*/ 46 w 1786"/>
                <a:gd name="T15" fmla="*/ 52 h 270"/>
                <a:gd name="T16" fmla="*/ 21 w 1786"/>
                <a:gd name="T17" fmla="*/ 52 h 270"/>
                <a:gd name="T18" fmla="*/ 0 w 1786"/>
                <a:gd name="T19" fmla="*/ 29 h 270"/>
                <a:gd name="T20" fmla="*/ 119 w 1786"/>
                <a:gd name="T21" fmla="*/ 25 h 270"/>
                <a:gd name="T22" fmla="*/ 414 w 1786"/>
                <a:gd name="T23" fmla="*/ 104 h 270"/>
                <a:gd name="T24" fmla="*/ 547 w 1786"/>
                <a:gd name="T25" fmla="*/ 124 h 270"/>
                <a:gd name="T26" fmla="*/ 66 w 1786"/>
                <a:gd name="T27" fmla="*/ 52 h 270"/>
                <a:gd name="T28" fmla="*/ 67 w 1786"/>
                <a:gd name="T29" fmla="*/ 54 h 270"/>
                <a:gd name="T30" fmla="*/ 66 w 1786"/>
                <a:gd name="T31" fmla="*/ 5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86" h="270">
                  <a:moveTo>
                    <a:pt x="547" y="124"/>
                  </a:moveTo>
                  <a:cubicBezTo>
                    <a:pt x="760" y="191"/>
                    <a:pt x="976" y="200"/>
                    <a:pt x="1200" y="179"/>
                  </a:cubicBezTo>
                  <a:cubicBezTo>
                    <a:pt x="1384" y="162"/>
                    <a:pt x="1558" y="100"/>
                    <a:pt x="1741" y="98"/>
                  </a:cubicBezTo>
                  <a:cubicBezTo>
                    <a:pt x="1756" y="106"/>
                    <a:pt x="1771" y="113"/>
                    <a:pt x="1785" y="121"/>
                  </a:cubicBezTo>
                  <a:cubicBezTo>
                    <a:pt x="1752" y="127"/>
                    <a:pt x="1716" y="129"/>
                    <a:pt x="1684" y="138"/>
                  </a:cubicBezTo>
                  <a:cubicBezTo>
                    <a:pt x="1318" y="235"/>
                    <a:pt x="948" y="269"/>
                    <a:pt x="573" y="188"/>
                  </a:cubicBezTo>
                  <a:cubicBezTo>
                    <a:pt x="409" y="124"/>
                    <a:pt x="237" y="90"/>
                    <a:pt x="66" y="52"/>
                  </a:cubicBezTo>
                  <a:cubicBezTo>
                    <a:pt x="60" y="45"/>
                    <a:pt x="53" y="45"/>
                    <a:pt x="46" y="52"/>
                  </a:cubicBezTo>
                  <a:lnTo>
                    <a:pt x="21" y="52"/>
                  </a:lnTo>
                  <a:cubicBezTo>
                    <a:pt x="14" y="45"/>
                    <a:pt x="6" y="37"/>
                    <a:pt x="0" y="29"/>
                  </a:cubicBezTo>
                  <a:cubicBezTo>
                    <a:pt x="38" y="0"/>
                    <a:pt x="79" y="14"/>
                    <a:pt x="119" y="25"/>
                  </a:cubicBezTo>
                  <a:cubicBezTo>
                    <a:pt x="217" y="51"/>
                    <a:pt x="316" y="77"/>
                    <a:pt x="414" y="104"/>
                  </a:cubicBezTo>
                  <a:cubicBezTo>
                    <a:pt x="457" y="118"/>
                    <a:pt x="501" y="124"/>
                    <a:pt x="547" y="124"/>
                  </a:cubicBezTo>
                  <a:close/>
                  <a:moveTo>
                    <a:pt x="66" y="52"/>
                  </a:moveTo>
                  <a:lnTo>
                    <a:pt x="67" y="54"/>
                  </a:lnTo>
                  <a:cubicBezTo>
                    <a:pt x="67" y="53"/>
                    <a:pt x="67" y="53"/>
                    <a:pt x="66" y="52"/>
                  </a:cubicBezTo>
                  <a:close/>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57" name="Forme libre 2956"/>
            <p:cNvSpPr>
              <a:spLocks noChangeArrowheads="1"/>
            </p:cNvSpPr>
            <p:nvPr userDrawn="1"/>
          </p:nvSpPr>
          <p:spPr bwMode="auto">
            <a:xfrm>
              <a:off x="5449888" y="4148138"/>
              <a:ext cx="158750" cy="92075"/>
            </a:xfrm>
            <a:custGeom>
              <a:avLst/>
              <a:gdLst>
                <a:gd name="T0" fmla="*/ 118 w 440"/>
                <a:gd name="T1" fmla="*/ 26 h 256"/>
                <a:gd name="T2" fmla="*/ 439 w 440"/>
                <a:gd name="T3" fmla="*/ 186 h 256"/>
                <a:gd name="T4" fmla="*/ 301 w 440"/>
                <a:gd name="T5" fmla="*/ 255 h 256"/>
                <a:gd name="T6" fmla="*/ 0 w 440"/>
                <a:gd name="T7" fmla="*/ 50 h 256"/>
                <a:gd name="T8" fmla="*/ 118 w 440"/>
                <a:gd name="T9" fmla="*/ 26 h 256"/>
              </a:gdLst>
              <a:ahLst/>
              <a:cxnLst>
                <a:cxn ang="0">
                  <a:pos x="T0" y="T1"/>
                </a:cxn>
                <a:cxn ang="0">
                  <a:pos x="T2" y="T3"/>
                </a:cxn>
                <a:cxn ang="0">
                  <a:pos x="T4" y="T5"/>
                </a:cxn>
                <a:cxn ang="0">
                  <a:pos x="T6" y="T7"/>
                </a:cxn>
                <a:cxn ang="0">
                  <a:pos x="T8" y="T9"/>
                </a:cxn>
              </a:cxnLst>
              <a:rect l="0" t="0" r="r" b="b"/>
              <a:pathLst>
                <a:path w="440" h="256">
                  <a:moveTo>
                    <a:pt x="118" y="26"/>
                  </a:moveTo>
                  <a:cubicBezTo>
                    <a:pt x="225" y="79"/>
                    <a:pt x="332" y="133"/>
                    <a:pt x="439" y="186"/>
                  </a:cubicBezTo>
                  <a:cubicBezTo>
                    <a:pt x="391" y="205"/>
                    <a:pt x="356" y="249"/>
                    <a:pt x="301" y="255"/>
                  </a:cubicBezTo>
                  <a:cubicBezTo>
                    <a:pt x="193" y="200"/>
                    <a:pt x="83" y="146"/>
                    <a:pt x="0" y="50"/>
                  </a:cubicBezTo>
                  <a:cubicBezTo>
                    <a:pt x="33" y="0"/>
                    <a:pt x="77" y="18"/>
                    <a:pt x="118" y="26"/>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58" name="Forme libre 2957"/>
            <p:cNvSpPr>
              <a:spLocks noChangeArrowheads="1"/>
            </p:cNvSpPr>
            <p:nvPr userDrawn="1"/>
          </p:nvSpPr>
          <p:spPr bwMode="auto">
            <a:xfrm>
              <a:off x="5335588" y="4033838"/>
              <a:ext cx="158750" cy="138112"/>
            </a:xfrm>
            <a:custGeom>
              <a:avLst/>
              <a:gdLst>
                <a:gd name="T0" fmla="*/ 438 w 439"/>
                <a:gd name="T1" fmla="*/ 342 h 383"/>
                <a:gd name="T2" fmla="*/ 322 w 439"/>
                <a:gd name="T3" fmla="*/ 366 h 383"/>
                <a:gd name="T4" fmla="*/ 0 w 439"/>
                <a:gd name="T5" fmla="*/ 0 h 383"/>
                <a:gd name="T6" fmla="*/ 438 w 439"/>
                <a:gd name="T7" fmla="*/ 342 h 383"/>
              </a:gdLst>
              <a:ahLst/>
              <a:cxnLst>
                <a:cxn ang="0">
                  <a:pos x="T0" y="T1"/>
                </a:cxn>
                <a:cxn ang="0">
                  <a:pos x="T2" y="T3"/>
                </a:cxn>
                <a:cxn ang="0">
                  <a:pos x="T4" y="T5"/>
                </a:cxn>
                <a:cxn ang="0">
                  <a:pos x="T6" y="T7"/>
                </a:cxn>
              </a:cxnLst>
              <a:rect l="0" t="0" r="r" b="b"/>
              <a:pathLst>
                <a:path w="439" h="383">
                  <a:moveTo>
                    <a:pt x="438" y="342"/>
                  </a:moveTo>
                  <a:cubicBezTo>
                    <a:pt x="406" y="382"/>
                    <a:pt x="365" y="377"/>
                    <a:pt x="322" y="366"/>
                  </a:cubicBezTo>
                  <a:cubicBezTo>
                    <a:pt x="197" y="259"/>
                    <a:pt x="75" y="151"/>
                    <a:pt x="0" y="0"/>
                  </a:cubicBezTo>
                  <a:cubicBezTo>
                    <a:pt x="159" y="98"/>
                    <a:pt x="298" y="220"/>
                    <a:pt x="438" y="342"/>
                  </a:cubicBezTo>
                </a:path>
              </a:pathLst>
            </a:custGeom>
            <a:solidFill>
              <a:srgbClr val="25252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59" name="Forme libre 2958"/>
            <p:cNvSpPr>
              <a:spLocks noChangeArrowheads="1"/>
            </p:cNvSpPr>
            <p:nvPr userDrawn="1"/>
          </p:nvSpPr>
          <p:spPr bwMode="auto">
            <a:xfrm>
              <a:off x="5311775" y="4057650"/>
              <a:ext cx="19050" cy="23813"/>
            </a:xfrm>
            <a:custGeom>
              <a:avLst/>
              <a:gdLst>
                <a:gd name="T0" fmla="*/ 0 w 53"/>
                <a:gd name="T1" fmla="*/ 0 h 64"/>
                <a:gd name="T2" fmla="*/ 52 w 53"/>
                <a:gd name="T3" fmla="*/ 63 h 64"/>
                <a:gd name="T4" fmla="*/ 0 w 53"/>
                <a:gd name="T5" fmla="*/ 0 h 64"/>
              </a:gdLst>
              <a:ahLst/>
              <a:cxnLst>
                <a:cxn ang="0">
                  <a:pos x="T0" y="T1"/>
                </a:cxn>
                <a:cxn ang="0">
                  <a:pos x="T2" y="T3"/>
                </a:cxn>
                <a:cxn ang="0">
                  <a:pos x="T4" y="T5"/>
                </a:cxn>
              </a:cxnLst>
              <a:rect l="0" t="0" r="r" b="b"/>
              <a:pathLst>
                <a:path w="53" h="64">
                  <a:moveTo>
                    <a:pt x="0" y="0"/>
                  </a:moveTo>
                  <a:cubicBezTo>
                    <a:pt x="22" y="16"/>
                    <a:pt x="47" y="26"/>
                    <a:pt x="52" y="63"/>
                  </a:cubicBezTo>
                  <a:cubicBezTo>
                    <a:pt x="14" y="55"/>
                    <a:pt x="8" y="26"/>
                    <a:pt x="0" y="0"/>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60" name="Forme libre 2959"/>
            <p:cNvSpPr>
              <a:spLocks noChangeArrowheads="1"/>
            </p:cNvSpPr>
            <p:nvPr userDrawn="1"/>
          </p:nvSpPr>
          <p:spPr bwMode="auto">
            <a:xfrm>
              <a:off x="5229225" y="3835400"/>
              <a:ext cx="7938" cy="17463"/>
            </a:xfrm>
            <a:custGeom>
              <a:avLst/>
              <a:gdLst>
                <a:gd name="T0" fmla="*/ 0 w 20"/>
                <a:gd name="T1" fmla="*/ 0 h 49"/>
                <a:gd name="T2" fmla="*/ 19 w 20"/>
                <a:gd name="T3" fmla="*/ 48 h 49"/>
                <a:gd name="T4" fmla="*/ 0 w 20"/>
                <a:gd name="T5" fmla="*/ 0 h 49"/>
              </a:gdLst>
              <a:ahLst/>
              <a:cxnLst>
                <a:cxn ang="0">
                  <a:pos x="T0" y="T1"/>
                </a:cxn>
                <a:cxn ang="0">
                  <a:pos x="T2" y="T3"/>
                </a:cxn>
                <a:cxn ang="0">
                  <a:pos x="T4" y="T5"/>
                </a:cxn>
              </a:cxnLst>
              <a:rect l="0" t="0" r="r" b="b"/>
              <a:pathLst>
                <a:path w="20" h="49">
                  <a:moveTo>
                    <a:pt x="0" y="0"/>
                  </a:moveTo>
                  <a:cubicBezTo>
                    <a:pt x="6" y="16"/>
                    <a:pt x="13" y="31"/>
                    <a:pt x="19" y="48"/>
                  </a:cubicBezTo>
                  <a:cubicBezTo>
                    <a:pt x="12" y="31"/>
                    <a:pt x="6" y="16"/>
                    <a:pt x="0" y="0"/>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61" name="Forme libre 2960"/>
            <p:cNvSpPr>
              <a:spLocks noChangeArrowheads="1"/>
            </p:cNvSpPr>
            <p:nvPr userDrawn="1"/>
          </p:nvSpPr>
          <p:spPr bwMode="auto">
            <a:xfrm>
              <a:off x="5237163" y="3859213"/>
              <a:ext cx="7937" cy="17462"/>
            </a:xfrm>
            <a:custGeom>
              <a:avLst/>
              <a:gdLst>
                <a:gd name="T0" fmla="*/ 0 w 22"/>
                <a:gd name="T1" fmla="*/ 0 h 50"/>
                <a:gd name="T2" fmla="*/ 21 w 22"/>
                <a:gd name="T3" fmla="*/ 49 h 50"/>
                <a:gd name="T4" fmla="*/ 0 w 22"/>
                <a:gd name="T5" fmla="*/ 0 h 50"/>
              </a:gdLst>
              <a:ahLst/>
              <a:cxnLst>
                <a:cxn ang="0">
                  <a:pos x="T0" y="T1"/>
                </a:cxn>
                <a:cxn ang="0">
                  <a:pos x="T2" y="T3"/>
                </a:cxn>
                <a:cxn ang="0">
                  <a:pos x="T4" y="T5"/>
                </a:cxn>
              </a:cxnLst>
              <a:rect l="0" t="0" r="r" b="b"/>
              <a:pathLst>
                <a:path w="22" h="50">
                  <a:moveTo>
                    <a:pt x="0" y="0"/>
                  </a:moveTo>
                  <a:cubicBezTo>
                    <a:pt x="7" y="16"/>
                    <a:pt x="13" y="32"/>
                    <a:pt x="21" y="49"/>
                  </a:cubicBezTo>
                  <a:cubicBezTo>
                    <a:pt x="13" y="32"/>
                    <a:pt x="7" y="15"/>
                    <a:pt x="0" y="0"/>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62" name="Forme libre 2961"/>
            <p:cNvSpPr>
              <a:spLocks noChangeArrowheads="1"/>
            </p:cNvSpPr>
            <p:nvPr userDrawn="1"/>
          </p:nvSpPr>
          <p:spPr bwMode="auto">
            <a:xfrm>
              <a:off x="5245100" y="3876675"/>
              <a:ext cx="7938" cy="17463"/>
            </a:xfrm>
            <a:custGeom>
              <a:avLst/>
              <a:gdLst>
                <a:gd name="T0" fmla="*/ 0 w 22"/>
                <a:gd name="T1" fmla="*/ 0 h 47"/>
                <a:gd name="T2" fmla="*/ 21 w 22"/>
                <a:gd name="T3" fmla="*/ 3 h 47"/>
                <a:gd name="T4" fmla="*/ 21 w 22"/>
                <a:gd name="T5" fmla="*/ 46 h 47"/>
                <a:gd name="T6" fmla="*/ 0 w 22"/>
                <a:gd name="T7" fmla="*/ 0 h 47"/>
              </a:gdLst>
              <a:ahLst/>
              <a:cxnLst>
                <a:cxn ang="0">
                  <a:pos x="T0" y="T1"/>
                </a:cxn>
                <a:cxn ang="0">
                  <a:pos x="T2" y="T3"/>
                </a:cxn>
                <a:cxn ang="0">
                  <a:pos x="T4" y="T5"/>
                </a:cxn>
                <a:cxn ang="0">
                  <a:pos x="T6" y="T7"/>
                </a:cxn>
              </a:cxnLst>
              <a:rect l="0" t="0" r="r" b="b"/>
              <a:pathLst>
                <a:path w="22" h="47">
                  <a:moveTo>
                    <a:pt x="0" y="0"/>
                  </a:moveTo>
                  <a:cubicBezTo>
                    <a:pt x="8" y="2"/>
                    <a:pt x="14" y="2"/>
                    <a:pt x="21" y="3"/>
                  </a:cubicBezTo>
                  <a:cubicBezTo>
                    <a:pt x="21" y="17"/>
                    <a:pt x="21" y="32"/>
                    <a:pt x="21" y="46"/>
                  </a:cubicBezTo>
                  <a:cubicBezTo>
                    <a:pt x="14" y="32"/>
                    <a:pt x="8" y="17"/>
                    <a:pt x="0" y="0"/>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63" name="Forme libre 2962"/>
            <p:cNvSpPr>
              <a:spLocks noChangeArrowheads="1"/>
            </p:cNvSpPr>
            <p:nvPr userDrawn="1"/>
          </p:nvSpPr>
          <p:spPr bwMode="auto">
            <a:xfrm>
              <a:off x="5253038" y="3894138"/>
              <a:ext cx="7937" cy="15875"/>
            </a:xfrm>
            <a:custGeom>
              <a:avLst/>
              <a:gdLst>
                <a:gd name="T0" fmla="*/ 0 w 24"/>
                <a:gd name="T1" fmla="*/ 0 h 46"/>
                <a:gd name="T2" fmla="*/ 23 w 24"/>
                <a:gd name="T3" fmla="*/ 45 h 46"/>
                <a:gd name="T4" fmla="*/ 0 w 24"/>
                <a:gd name="T5" fmla="*/ 0 h 46"/>
              </a:gdLst>
              <a:ahLst/>
              <a:cxnLst>
                <a:cxn ang="0">
                  <a:pos x="T0" y="T1"/>
                </a:cxn>
                <a:cxn ang="0">
                  <a:pos x="T2" y="T3"/>
                </a:cxn>
                <a:cxn ang="0">
                  <a:pos x="T4" y="T5"/>
                </a:cxn>
              </a:cxnLst>
              <a:rect l="0" t="0" r="r" b="b"/>
              <a:pathLst>
                <a:path w="24" h="46">
                  <a:moveTo>
                    <a:pt x="0" y="0"/>
                  </a:moveTo>
                  <a:cubicBezTo>
                    <a:pt x="8" y="16"/>
                    <a:pt x="16" y="29"/>
                    <a:pt x="23" y="45"/>
                  </a:cubicBezTo>
                  <a:cubicBezTo>
                    <a:pt x="16" y="31"/>
                    <a:pt x="8" y="16"/>
                    <a:pt x="0" y="0"/>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64" name="Forme libre 2963"/>
            <p:cNvSpPr>
              <a:spLocks noChangeArrowheads="1"/>
            </p:cNvSpPr>
            <p:nvPr userDrawn="1"/>
          </p:nvSpPr>
          <p:spPr bwMode="auto">
            <a:xfrm>
              <a:off x="5699125" y="4429125"/>
              <a:ext cx="42863" cy="17463"/>
            </a:xfrm>
            <a:custGeom>
              <a:avLst/>
              <a:gdLst>
                <a:gd name="T0" fmla="*/ 116 w 117"/>
                <a:gd name="T1" fmla="*/ 46 h 47"/>
                <a:gd name="T2" fmla="*/ 0 w 117"/>
                <a:gd name="T3" fmla="*/ 0 h 47"/>
                <a:gd name="T4" fmla="*/ 116 w 117"/>
                <a:gd name="T5" fmla="*/ 46 h 47"/>
              </a:gdLst>
              <a:ahLst/>
              <a:cxnLst>
                <a:cxn ang="0">
                  <a:pos x="T0" y="T1"/>
                </a:cxn>
                <a:cxn ang="0">
                  <a:pos x="T2" y="T3"/>
                </a:cxn>
                <a:cxn ang="0">
                  <a:pos x="T4" y="T5"/>
                </a:cxn>
              </a:cxnLst>
              <a:rect l="0" t="0" r="r" b="b"/>
              <a:pathLst>
                <a:path w="117" h="47">
                  <a:moveTo>
                    <a:pt x="116" y="46"/>
                  </a:moveTo>
                  <a:cubicBezTo>
                    <a:pt x="72" y="46"/>
                    <a:pt x="32" y="33"/>
                    <a:pt x="0" y="0"/>
                  </a:cubicBezTo>
                  <a:cubicBezTo>
                    <a:pt x="44" y="1"/>
                    <a:pt x="82" y="15"/>
                    <a:pt x="116" y="46"/>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65" name="Forme libre 2964"/>
            <p:cNvSpPr>
              <a:spLocks noChangeArrowheads="1"/>
            </p:cNvSpPr>
            <p:nvPr userDrawn="1"/>
          </p:nvSpPr>
          <p:spPr bwMode="auto">
            <a:xfrm>
              <a:off x="5764213" y="4452938"/>
              <a:ext cx="28575" cy="14287"/>
            </a:xfrm>
            <a:custGeom>
              <a:avLst/>
              <a:gdLst>
                <a:gd name="T0" fmla="*/ 78 w 79"/>
                <a:gd name="T1" fmla="*/ 40 h 41"/>
                <a:gd name="T2" fmla="*/ 0 w 79"/>
                <a:gd name="T3" fmla="*/ 0 h 41"/>
                <a:gd name="T4" fmla="*/ 78 w 79"/>
                <a:gd name="T5" fmla="*/ 40 h 41"/>
              </a:gdLst>
              <a:ahLst/>
              <a:cxnLst>
                <a:cxn ang="0">
                  <a:pos x="T0" y="T1"/>
                </a:cxn>
                <a:cxn ang="0">
                  <a:pos x="T2" y="T3"/>
                </a:cxn>
                <a:cxn ang="0">
                  <a:pos x="T4" y="T5"/>
                </a:cxn>
              </a:cxnLst>
              <a:rect l="0" t="0" r="r" b="b"/>
              <a:pathLst>
                <a:path w="79" h="41">
                  <a:moveTo>
                    <a:pt x="78" y="40"/>
                  </a:moveTo>
                  <a:cubicBezTo>
                    <a:pt x="47" y="36"/>
                    <a:pt x="21" y="23"/>
                    <a:pt x="0" y="0"/>
                  </a:cubicBezTo>
                  <a:cubicBezTo>
                    <a:pt x="32" y="2"/>
                    <a:pt x="58" y="14"/>
                    <a:pt x="78" y="40"/>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66" name="Forme libre 2965"/>
            <p:cNvSpPr>
              <a:spLocks noChangeArrowheads="1"/>
            </p:cNvSpPr>
            <p:nvPr userDrawn="1"/>
          </p:nvSpPr>
          <p:spPr bwMode="auto">
            <a:xfrm>
              <a:off x="5740400" y="4445000"/>
              <a:ext cx="25400" cy="7938"/>
            </a:xfrm>
            <a:custGeom>
              <a:avLst/>
              <a:gdLst>
                <a:gd name="T0" fmla="*/ 69 w 70"/>
                <a:gd name="T1" fmla="*/ 22 h 23"/>
                <a:gd name="T2" fmla="*/ 0 w 70"/>
                <a:gd name="T3" fmla="*/ 0 h 23"/>
                <a:gd name="T4" fmla="*/ 69 w 70"/>
                <a:gd name="T5" fmla="*/ 22 h 23"/>
              </a:gdLst>
              <a:ahLst/>
              <a:cxnLst>
                <a:cxn ang="0">
                  <a:pos x="T0" y="T1"/>
                </a:cxn>
                <a:cxn ang="0">
                  <a:pos x="T2" y="T3"/>
                </a:cxn>
                <a:cxn ang="0">
                  <a:pos x="T4" y="T5"/>
                </a:cxn>
              </a:cxnLst>
              <a:rect l="0" t="0" r="r" b="b"/>
              <a:pathLst>
                <a:path w="70" h="23">
                  <a:moveTo>
                    <a:pt x="69" y="22"/>
                  </a:moveTo>
                  <a:cubicBezTo>
                    <a:pt x="43" y="22"/>
                    <a:pt x="20" y="16"/>
                    <a:pt x="0" y="0"/>
                  </a:cubicBezTo>
                  <a:cubicBezTo>
                    <a:pt x="26" y="0"/>
                    <a:pt x="49" y="6"/>
                    <a:pt x="69" y="22"/>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67" name="Forme libre 2966"/>
            <p:cNvSpPr>
              <a:spLocks noChangeArrowheads="1"/>
            </p:cNvSpPr>
            <p:nvPr userDrawn="1"/>
          </p:nvSpPr>
          <p:spPr bwMode="auto">
            <a:xfrm>
              <a:off x="4926013" y="3630613"/>
              <a:ext cx="473075" cy="644525"/>
            </a:xfrm>
            <a:custGeom>
              <a:avLst/>
              <a:gdLst>
                <a:gd name="T0" fmla="*/ 430 w 1312"/>
                <a:gd name="T1" fmla="*/ 682 h 1792"/>
                <a:gd name="T2" fmla="*/ 627 w 1312"/>
                <a:gd name="T3" fmla="*/ 989 h 1792"/>
                <a:gd name="T4" fmla="*/ 728 w 1312"/>
                <a:gd name="T5" fmla="*/ 1096 h 1792"/>
                <a:gd name="T6" fmla="*/ 728 w 1312"/>
                <a:gd name="T7" fmla="*/ 1096 h 1792"/>
                <a:gd name="T8" fmla="*/ 750 w 1312"/>
                <a:gd name="T9" fmla="*/ 1119 h 1792"/>
                <a:gd name="T10" fmla="*/ 750 w 1312"/>
                <a:gd name="T11" fmla="*/ 1119 h 1792"/>
                <a:gd name="T12" fmla="*/ 912 w 1312"/>
                <a:gd name="T13" fmla="*/ 1346 h 1792"/>
                <a:gd name="T14" fmla="*/ 1218 w 1312"/>
                <a:gd name="T15" fmla="*/ 1665 h 1792"/>
                <a:gd name="T16" fmla="*/ 1303 w 1312"/>
                <a:gd name="T17" fmla="*/ 1757 h 1792"/>
                <a:gd name="T18" fmla="*/ 1309 w 1312"/>
                <a:gd name="T19" fmla="*/ 1775 h 1792"/>
                <a:gd name="T20" fmla="*/ 1305 w 1312"/>
                <a:gd name="T21" fmla="*/ 1785 h 1792"/>
                <a:gd name="T22" fmla="*/ 1277 w 1312"/>
                <a:gd name="T23" fmla="*/ 1782 h 1792"/>
                <a:gd name="T24" fmla="*/ 1277 w 1312"/>
                <a:gd name="T25" fmla="*/ 1782 h 1792"/>
                <a:gd name="T26" fmla="*/ 1254 w 1312"/>
                <a:gd name="T27" fmla="*/ 1759 h 1792"/>
                <a:gd name="T28" fmla="*/ 1254 w 1312"/>
                <a:gd name="T29" fmla="*/ 1759 h 1792"/>
                <a:gd name="T30" fmla="*/ 1231 w 1312"/>
                <a:gd name="T31" fmla="*/ 1736 h 1792"/>
                <a:gd name="T32" fmla="*/ 1231 w 1312"/>
                <a:gd name="T33" fmla="*/ 1736 h 1792"/>
                <a:gd name="T34" fmla="*/ 1089 w 1312"/>
                <a:gd name="T35" fmla="*/ 1652 h 1792"/>
                <a:gd name="T36" fmla="*/ 236 w 1312"/>
                <a:gd name="T37" fmla="*/ 567 h 1792"/>
                <a:gd name="T38" fmla="*/ 49 w 1312"/>
                <a:gd name="T39" fmla="*/ 231 h 1792"/>
                <a:gd name="T40" fmla="*/ 84 w 1312"/>
                <a:gd name="T41" fmla="*/ 8 h 1792"/>
                <a:gd name="T42" fmla="*/ 148 w 1312"/>
                <a:gd name="T43" fmla="*/ 39 h 1792"/>
                <a:gd name="T44" fmla="*/ 332 w 1312"/>
                <a:gd name="T45" fmla="*/ 436 h 1792"/>
                <a:gd name="T46" fmla="*/ 361 w 1312"/>
                <a:gd name="T47" fmla="*/ 543 h 1792"/>
                <a:gd name="T48" fmla="*/ 361 w 1312"/>
                <a:gd name="T49" fmla="*/ 543 h 1792"/>
                <a:gd name="T50" fmla="*/ 384 w 1312"/>
                <a:gd name="T51" fmla="*/ 589 h 1792"/>
                <a:gd name="T52" fmla="*/ 384 w 1312"/>
                <a:gd name="T53" fmla="*/ 589 h 1792"/>
                <a:gd name="T54" fmla="*/ 407 w 1312"/>
                <a:gd name="T55" fmla="*/ 635 h 1792"/>
                <a:gd name="T56" fmla="*/ 407 w 1312"/>
                <a:gd name="T57" fmla="*/ 635 h 1792"/>
                <a:gd name="T58" fmla="*/ 430 w 1312"/>
                <a:gd name="T59" fmla="*/ 682 h 1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12" h="1792">
                  <a:moveTo>
                    <a:pt x="430" y="682"/>
                  </a:moveTo>
                  <a:cubicBezTo>
                    <a:pt x="495" y="784"/>
                    <a:pt x="561" y="887"/>
                    <a:pt x="627" y="989"/>
                  </a:cubicBezTo>
                  <a:cubicBezTo>
                    <a:pt x="654" y="1032"/>
                    <a:pt x="685" y="1068"/>
                    <a:pt x="728" y="1096"/>
                  </a:cubicBezTo>
                  <a:lnTo>
                    <a:pt x="728" y="1096"/>
                  </a:lnTo>
                  <a:cubicBezTo>
                    <a:pt x="735" y="1104"/>
                    <a:pt x="744" y="1111"/>
                    <a:pt x="750" y="1119"/>
                  </a:cubicBezTo>
                  <a:lnTo>
                    <a:pt x="750" y="1119"/>
                  </a:lnTo>
                  <a:cubicBezTo>
                    <a:pt x="799" y="1198"/>
                    <a:pt x="850" y="1276"/>
                    <a:pt x="912" y="1346"/>
                  </a:cubicBezTo>
                  <a:cubicBezTo>
                    <a:pt x="1005" y="1462"/>
                    <a:pt x="1117" y="1559"/>
                    <a:pt x="1218" y="1665"/>
                  </a:cubicBezTo>
                  <a:cubicBezTo>
                    <a:pt x="1247" y="1696"/>
                    <a:pt x="1274" y="1727"/>
                    <a:pt x="1303" y="1757"/>
                  </a:cubicBezTo>
                  <a:cubicBezTo>
                    <a:pt x="1309" y="1763"/>
                    <a:pt x="1311" y="1769"/>
                    <a:pt x="1309" y="1775"/>
                  </a:cubicBezTo>
                  <a:cubicBezTo>
                    <a:pt x="1308" y="1782"/>
                    <a:pt x="1306" y="1785"/>
                    <a:pt x="1305" y="1785"/>
                  </a:cubicBezTo>
                  <a:cubicBezTo>
                    <a:pt x="1296" y="1791"/>
                    <a:pt x="1286" y="1791"/>
                    <a:pt x="1277" y="1782"/>
                  </a:cubicBezTo>
                  <a:lnTo>
                    <a:pt x="1277" y="1782"/>
                  </a:lnTo>
                  <a:cubicBezTo>
                    <a:pt x="1270" y="1774"/>
                    <a:pt x="1262" y="1766"/>
                    <a:pt x="1254" y="1759"/>
                  </a:cubicBezTo>
                  <a:lnTo>
                    <a:pt x="1254" y="1759"/>
                  </a:lnTo>
                  <a:cubicBezTo>
                    <a:pt x="1247" y="1751"/>
                    <a:pt x="1239" y="1743"/>
                    <a:pt x="1231" y="1736"/>
                  </a:cubicBezTo>
                  <a:lnTo>
                    <a:pt x="1231" y="1736"/>
                  </a:lnTo>
                  <a:cubicBezTo>
                    <a:pt x="1177" y="1722"/>
                    <a:pt x="1129" y="1694"/>
                    <a:pt x="1089" y="1652"/>
                  </a:cubicBezTo>
                  <a:cubicBezTo>
                    <a:pt x="770" y="1317"/>
                    <a:pt x="469" y="969"/>
                    <a:pt x="236" y="567"/>
                  </a:cubicBezTo>
                  <a:cubicBezTo>
                    <a:pt x="173" y="456"/>
                    <a:pt x="116" y="341"/>
                    <a:pt x="49" y="231"/>
                  </a:cubicBezTo>
                  <a:cubicBezTo>
                    <a:pt x="0" y="152"/>
                    <a:pt x="5" y="72"/>
                    <a:pt x="84" y="8"/>
                  </a:cubicBezTo>
                  <a:cubicBezTo>
                    <a:pt x="115" y="0"/>
                    <a:pt x="141" y="11"/>
                    <a:pt x="148" y="39"/>
                  </a:cubicBezTo>
                  <a:cubicBezTo>
                    <a:pt x="189" y="182"/>
                    <a:pt x="271" y="304"/>
                    <a:pt x="332" y="436"/>
                  </a:cubicBezTo>
                  <a:cubicBezTo>
                    <a:pt x="349" y="471"/>
                    <a:pt x="335" y="513"/>
                    <a:pt x="361" y="543"/>
                  </a:cubicBezTo>
                  <a:lnTo>
                    <a:pt x="361" y="543"/>
                  </a:lnTo>
                  <a:cubicBezTo>
                    <a:pt x="375" y="555"/>
                    <a:pt x="370" y="577"/>
                    <a:pt x="384" y="589"/>
                  </a:cubicBezTo>
                  <a:lnTo>
                    <a:pt x="384" y="589"/>
                  </a:lnTo>
                  <a:cubicBezTo>
                    <a:pt x="398" y="601"/>
                    <a:pt x="393" y="622"/>
                    <a:pt x="407" y="635"/>
                  </a:cubicBezTo>
                  <a:lnTo>
                    <a:pt x="407" y="635"/>
                  </a:lnTo>
                  <a:cubicBezTo>
                    <a:pt x="421" y="648"/>
                    <a:pt x="414" y="671"/>
                    <a:pt x="430" y="682"/>
                  </a:cubicBezTo>
                </a:path>
              </a:pathLst>
            </a:custGeom>
            <a:solidFill>
              <a:srgbClr val="69696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68" name="Forme libre 2967"/>
            <p:cNvSpPr>
              <a:spLocks noChangeArrowheads="1"/>
            </p:cNvSpPr>
            <p:nvPr userDrawn="1"/>
          </p:nvSpPr>
          <p:spPr bwMode="auto">
            <a:xfrm>
              <a:off x="5391150" y="4264025"/>
              <a:ext cx="398463" cy="242888"/>
            </a:xfrm>
            <a:custGeom>
              <a:avLst/>
              <a:gdLst>
                <a:gd name="T0" fmla="*/ 6 w 1107"/>
                <a:gd name="T1" fmla="*/ 24 h 674"/>
                <a:gd name="T2" fmla="*/ 8 w 1107"/>
                <a:gd name="T3" fmla="*/ 0 h 674"/>
                <a:gd name="T4" fmla="*/ 261 w 1107"/>
                <a:gd name="T5" fmla="*/ 183 h 674"/>
                <a:gd name="T6" fmla="*/ 280 w 1107"/>
                <a:gd name="T7" fmla="*/ 187 h 674"/>
                <a:gd name="T8" fmla="*/ 304 w 1107"/>
                <a:gd name="T9" fmla="*/ 207 h 674"/>
                <a:gd name="T10" fmla="*/ 304 w 1107"/>
                <a:gd name="T11" fmla="*/ 207 h 674"/>
                <a:gd name="T12" fmla="*/ 328 w 1107"/>
                <a:gd name="T13" fmla="*/ 229 h 674"/>
                <a:gd name="T14" fmla="*/ 690 w 1107"/>
                <a:gd name="T15" fmla="*/ 439 h 674"/>
                <a:gd name="T16" fmla="*/ 692 w 1107"/>
                <a:gd name="T17" fmla="*/ 438 h 674"/>
                <a:gd name="T18" fmla="*/ 716 w 1107"/>
                <a:gd name="T19" fmla="*/ 458 h 674"/>
                <a:gd name="T20" fmla="*/ 733 w 1107"/>
                <a:gd name="T21" fmla="*/ 462 h 674"/>
                <a:gd name="T22" fmla="*/ 762 w 1107"/>
                <a:gd name="T23" fmla="*/ 481 h 674"/>
                <a:gd name="T24" fmla="*/ 764 w 1107"/>
                <a:gd name="T25" fmla="*/ 481 h 674"/>
                <a:gd name="T26" fmla="*/ 808 w 1107"/>
                <a:gd name="T27" fmla="*/ 502 h 674"/>
                <a:gd name="T28" fmla="*/ 826 w 1107"/>
                <a:gd name="T29" fmla="*/ 507 h 674"/>
                <a:gd name="T30" fmla="*/ 854 w 1107"/>
                <a:gd name="T31" fmla="*/ 525 h 674"/>
                <a:gd name="T32" fmla="*/ 991 w 1107"/>
                <a:gd name="T33" fmla="*/ 592 h 674"/>
                <a:gd name="T34" fmla="*/ 1106 w 1107"/>
                <a:gd name="T35" fmla="*/ 665 h 674"/>
                <a:gd name="T36" fmla="*/ 855 w 1107"/>
                <a:gd name="T37" fmla="*/ 595 h 674"/>
                <a:gd name="T38" fmla="*/ 855 w 1107"/>
                <a:gd name="T39" fmla="*/ 595 h 674"/>
                <a:gd name="T40" fmla="*/ 809 w 1107"/>
                <a:gd name="T41" fmla="*/ 572 h 674"/>
                <a:gd name="T42" fmla="*/ 764 w 1107"/>
                <a:gd name="T43" fmla="*/ 549 h 674"/>
                <a:gd name="T44" fmla="*/ 764 w 1107"/>
                <a:gd name="T45" fmla="*/ 549 h 674"/>
                <a:gd name="T46" fmla="*/ 718 w 1107"/>
                <a:gd name="T47" fmla="*/ 526 h 674"/>
                <a:gd name="T48" fmla="*/ 718 w 1107"/>
                <a:gd name="T49" fmla="*/ 526 h 674"/>
                <a:gd name="T50" fmla="*/ 672 w 1107"/>
                <a:gd name="T51" fmla="*/ 504 h 674"/>
                <a:gd name="T52" fmla="*/ 672 w 1107"/>
                <a:gd name="T53" fmla="*/ 504 h 674"/>
                <a:gd name="T54" fmla="*/ 626 w 1107"/>
                <a:gd name="T55" fmla="*/ 479 h 674"/>
                <a:gd name="T56" fmla="*/ 99 w 1107"/>
                <a:gd name="T57" fmla="*/ 114 h 674"/>
                <a:gd name="T58" fmla="*/ 9 w 1107"/>
                <a:gd name="T59" fmla="*/ 44 h 674"/>
                <a:gd name="T60" fmla="*/ 9 w 1107"/>
                <a:gd name="T61" fmla="*/ 44 h 674"/>
                <a:gd name="T62" fmla="*/ 2 w 1107"/>
                <a:gd name="T63" fmla="*/ 29 h 674"/>
                <a:gd name="T64" fmla="*/ 6 w 1107"/>
                <a:gd name="T65" fmla="*/ 24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7" h="674">
                  <a:moveTo>
                    <a:pt x="6" y="24"/>
                  </a:moveTo>
                  <a:cubicBezTo>
                    <a:pt x="6" y="16"/>
                    <a:pt x="8" y="7"/>
                    <a:pt x="8" y="0"/>
                  </a:cubicBezTo>
                  <a:cubicBezTo>
                    <a:pt x="105" y="42"/>
                    <a:pt x="170" y="132"/>
                    <a:pt x="261" y="183"/>
                  </a:cubicBezTo>
                  <a:cubicBezTo>
                    <a:pt x="267" y="184"/>
                    <a:pt x="273" y="186"/>
                    <a:pt x="280" y="187"/>
                  </a:cubicBezTo>
                  <a:cubicBezTo>
                    <a:pt x="289" y="194"/>
                    <a:pt x="296" y="200"/>
                    <a:pt x="304" y="207"/>
                  </a:cubicBezTo>
                  <a:lnTo>
                    <a:pt x="304" y="207"/>
                  </a:lnTo>
                  <a:cubicBezTo>
                    <a:pt x="312" y="215"/>
                    <a:pt x="319" y="224"/>
                    <a:pt x="328" y="229"/>
                  </a:cubicBezTo>
                  <a:cubicBezTo>
                    <a:pt x="451" y="296"/>
                    <a:pt x="554" y="395"/>
                    <a:pt x="690" y="439"/>
                  </a:cubicBezTo>
                  <a:lnTo>
                    <a:pt x="692" y="438"/>
                  </a:lnTo>
                  <a:cubicBezTo>
                    <a:pt x="701" y="444"/>
                    <a:pt x="709" y="450"/>
                    <a:pt x="716" y="458"/>
                  </a:cubicBezTo>
                  <a:cubicBezTo>
                    <a:pt x="721" y="461"/>
                    <a:pt x="727" y="462"/>
                    <a:pt x="733" y="462"/>
                  </a:cubicBezTo>
                  <a:cubicBezTo>
                    <a:pt x="745" y="465"/>
                    <a:pt x="753" y="473"/>
                    <a:pt x="762" y="481"/>
                  </a:cubicBezTo>
                  <a:lnTo>
                    <a:pt x="764" y="481"/>
                  </a:lnTo>
                  <a:cubicBezTo>
                    <a:pt x="774" y="496"/>
                    <a:pt x="796" y="490"/>
                    <a:pt x="808" y="502"/>
                  </a:cubicBezTo>
                  <a:cubicBezTo>
                    <a:pt x="814" y="505"/>
                    <a:pt x="820" y="507"/>
                    <a:pt x="826" y="507"/>
                  </a:cubicBezTo>
                  <a:cubicBezTo>
                    <a:pt x="837" y="510"/>
                    <a:pt x="846" y="517"/>
                    <a:pt x="854" y="525"/>
                  </a:cubicBezTo>
                  <a:cubicBezTo>
                    <a:pt x="900" y="548"/>
                    <a:pt x="945" y="569"/>
                    <a:pt x="991" y="592"/>
                  </a:cubicBezTo>
                  <a:cubicBezTo>
                    <a:pt x="1020" y="632"/>
                    <a:pt x="1071" y="636"/>
                    <a:pt x="1106" y="665"/>
                  </a:cubicBezTo>
                  <a:cubicBezTo>
                    <a:pt x="1014" y="673"/>
                    <a:pt x="944" y="600"/>
                    <a:pt x="855" y="595"/>
                  </a:cubicBezTo>
                  <a:lnTo>
                    <a:pt x="855" y="595"/>
                  </a:lnTo>
                  <a:cubicBezTo>
                    <a:pt x="843" y="581"/>
                    <a:pt x="822" y="586"/>
                    <a:pt x="809" y="572"/>
                  </a:cubicBezTo>
                  <a:cubicBezTo>
                    <a:pt x="797" y="559"/>
                    <a:pt x="776" y="563"/>
                    <a:pt x="764" y="549"/>
                  </a:cubicBezTo>
                  <a:lnTo>
                    <a:pt x="764" y="549"/>
                  </a:lnTo>
                  <a:cubicBezTo>
                    <a:pt x="751" y="536"/>
                    <a:pt x="730" y="540"/>
                    <a:pt x="718" y="526"/>
                  </a:cubicBezTo>
                  <a:lnTo>
                    <a:pt x="718" y="526"/>
                  </a:lnTo>
                  <a:cubicBezTo>
                    <a:pt x="706" y="513"/>
                    <a:pt x="684" y="517"/>
                    <a:pt x="672" y="504"/>
                  </a:cubicBezTo>
                  <a:lnTo>
                    <a:pt x="672" y="504"/>
                  </a:lnTo>
                  <a:cubicBezTo>
                    <a:pt x="660" y="490"/>
                    <a:pt x="638" y="494"/>
                    <a:pt x="626" y="479"/>
                  </a:cubicBezTo>
                  <a:cubicBezTo>
                    <a:pt x="444" y="365"/>
                    <a:pt x="264" y="250"/>
                    <a:pt x="99" y="114"/>
                  </a:cubicBezTo>
                  <a:cubicBezTo>
                    <a:pt x="67" y="93"/>
                    <a:pt x="40" y="67"/>
                    <a:pt x="9" y="44"/>
                  </a:cubicBezTo>
                  <a:lnTo>
                    <a:pt x="9" y="44"/>
                  </a:lnTo>
                  <a:cubicBezTo>
                    <a:pt x="2" y="39"/>
                    <a:pt x="0" y="35"/>
                    <a:pt x="2" y="29"/>
                  </a:cubicBezTo>
                  <a:cubicBezTo>
                    <a:pt x="2" y="26"/>
                    <a:pt x="3" y="24"/>
                    <a:pt x="6" y="24"/>
                  </a:cubicBezTo>
                </a:path>
              </a:pathLst>
            </a:custGeom>
            <a:solidFill>
              <a:srgbClr val="77777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69" name="Forme libre 2968"/>
            <p:cNvSpPr>
              <a:spLocks noChangeArrowheads="1"/>
            </p:cNvSpPr>
            <p:nvPr userDrawn="1"/>
          </p:nvSpPr>
          <p:spPr bwMode="auto">
            <a:xfrm>
              <a:off x="5195888" y="4033838"/>
              <a:ext cx="58737" cy="82550"/>
            </a:xfrm>
            <a:custGeom>
              <a:avLst/>
              <a:gdLst>
                <a:gd name="T0" fmla="*/ 162 w 163"/>
                <a:gd name="T1" fmla="*/ 227 h 228"/>
                <a:gd name="T2" fmla="*/ 0 w 163"/>
                <a:gd name="T3" fmla="*/ 0 h 228"/>
                <a:gd name="T4" fmla="*/ 162 w 163"/>
                <a:gd name="T5" fmla="*/ 227 h 228"/>
              </a:gdLst>
              <a:ahLst/>
              <a:cxnLst>
                <a:cxn ang="0">
                  <a:pos x="T0" y="T1"/>
                </a:cxn>
                <a:cxn ang="0">
                  <a:pos x="T2" y="T3"/>
                </a:cxn>
                <a:cxn ang="0">
                  <a:pos x="T4" y="T5"/>
                </a:cxn>
              </a:cxnLst>
              <a:rect l="0" t="0" r="r" b="b"/>
              <a:pathLst>
                <a:path w="163" h="228">
                  <a:moveTo>
                    <a:pt x="162" y="227"/>
                  </a:moveTo>
                  <a:cubicBezTo>
                    <a:pt x="81" y="171"/>
                    <a:pt x="29" y="93"/>
                    <a:pt x="0" y="0"/>
                  </a:cubicBezTo>
                  <a:cubicBezTo>
                    <a:pt x="69" y="65"/>
                    <a:pt x="121" y="143"/>
                    <a:pt x="162" y="227"/>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70" name="Forme libre 2969"/>
            <p:cNvSpPr>
              <a:spLocks noChangeArrowheads="1"/>
            </p:cNvSpPr>
            <p:nvPr userDrawn="1"/>
          </p:nvSpPr>
          <p:spPr bwMode="auto">
            <a:xfrm>
              <a:off x="4852988" y="3549650"/>
              <a:ext cx="220662" cy="277813"/>
            </a:xfrm>
            <a:custGeom>
              <a:avLst/>
              <a:gdLst>
                <a:gd name="T0" fmla="*/ 564 w 611"/>
                <a:gd name="T1" fmla="*/ 769 h 770"/>
                <a:gd name="T2" fmla="*/ 495 w 611"/>
                <a:gd name="T3" fmla="*/ 654 h 770"/>
                <a:gd name="T4" fmla="*/ 325 w 611"/>
                <a:gd name="T5" fmla="*/ 286 h 770"/>
                <a:gd name="T6" fmla="*/ 290 w 611"/>
                <a:gd name="T7" fmla="*/ 243 h 770"/>
                <a:gd name="T8" fmla="*/ 99 w 611"/>
                <a:gd name="T9" fmla="*/ 324 h 770"/>
                <a:gd name="T10" fmla="*/ 31 w 611"/>
                <a:gd name="T11" fmla="*/ 232 h 770"/>
                <a:gd name="T12" fmla="*/ 31 w 611"/>
                <a:gd name="T13" fmla="*/ 92 h 770"/>
                <a:gd name="T14" fmla="*/ 188 w 611"/>
                <a:gd name="T15" fmla="*/ 40 h 770"/>
                <a:gd name="T16" fmla="*/ 334 w 611"/>
                <a:gd name="T17" fmla="*/ 70 h 770"/>
                <a:gd name="T18" fmla="*/ 448 w 611"/>
                <a:gd name="T19" fmla="*/ 81 h 770"/>
                <a:gd name="T20" fmla="*/ 495 w 611"/>
                <a:gd name="T21" fmla="*/ 197 h 770"/>
                <a:gd name="T22" fmla="*/ 425 w 611"/>
                <a:gd name="T23" fmla="*/ 235 h 770"/>
                <a:gd name="T24" fmla="*/ 403 w 611"/>
                <a:gd name="T25" fmla="*/ 311 h 770"/>
                <a:gd name="T26" fmla="*/ 567 w 611"/>
                <a:gd name="T27" fmla="*/ 654 h 770"/>
                <a:gd name="T28" fmla="*/ 610 w 611"/>
                <a:gd name="T29" fmla="*/ 746 h 770"/>
                <a:gd name="T30" fmla="*/ 564 w 611"/>
                <a:gd name="T31" fmla="*/ 769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1" h="770">
                  <a:moveTo>
                    <a:pt x="564" y="769"/>
                  </a:moveTo>
                  <a:cubicBezTo>
                    <a:pt x="523" y="741"/>
                    <a:pt x="514" y="695"/>
                    <a:pt x="495" y="654"/>
                  </a:cubicBezTo>
                  <a:cubicBezTo>
                    <a:pt x="439" y="531"/>
                    <a:pt x="367" y="417"/>
                    <a:pt x="325" y="286"/>
                  </a:cubicBezTo>
                  <a:cubicBezTo>
                    <a:pt x="321" y="269"/>
                    <a:pt x="302" y="256"/>
                    <a:pt x="290" y="243"/>
                  </a:cubicBezTo>
                  <a:cubicBezTo>
                    <a:pt x="241" y="304"/>
                    <a:pt x="159" y="287"/>
                    <a:pt x="99" y="324"/>
                  </a:cubicBezTo>
                  <a:cubicBezTo>
                    <a:pt x="49" y="315"/>
                    <a:pt x="46" y="267"/>
                    <a:pt x="31" y="232"/>
                  </a:cubicBezTo>
                  <a:cubicBezTo>
                    <a:pt x="26" y="185"/>
                    <a:pt x="0" y="139"/>
                    <a:pt x="31" y="92"/>
                  </a:cubicBezTo>
                  <a:cubicBezTo>
                    <a:pt x="75" y="50"/>
                    <a:pt x="118" y="0"/>
                    <a:pt x="188" y="40"/>
                  </a:cubicBezTo>
                  <a:cubicBezTo>
                    <a:pt x="223" y="113"/>
                    <a:pt x="272" y="130"/>
                    <a:pt x="334" y="70"/>
                  </a:cubicBezTo>
                  <a:cubicBezTo>
                    <a:pt x="376" y="49"/>
                    <a:pt x="415" y="37"/>
                    <a:pt x="448" y="81"/>
                  </a:cubicBezTo>
                  <a:cubicBezTo>
                    <a:pt x="450" y="125"/>
                    <a:pt x="456" y="168"/>
                    <a:pt x="495" y="197"/>
                  </a:cubicBezTo>
                  <a:cubicBezTo>
                    <a:pt x="472" y="209"/>
                    <a:pt x="448" y="221"/>
                    <a:pt x="425" y="235"/>
                  </a:cubicBezTo>
                  <a:cubicBezTo>
                    <a:pt x="394" y="253"/>
                    <a:pt x="385" y="278"/>
                    <a:pt x="403" y="311"/>
                  </a:cubicBezTo>
                  <a:cubicBezTo>
                    <a:pt x="445" y="432"/>
                    <a:pt x="509" y="542"/>
                    <a:pt x="567" y="654"/>
                  </a:cubicBezTo>
                  <a:cubicBezTo>
                    <a:pt x="582" y="685"/>
                    <a:pt x="604" y="711"/>
                    <a:pt x="610" y="746"/>
                  </a:cubicBezTo>
                  <a:cubicBezTo>
                    <a:pt x="587" y="740"/>
                    <a:pt x="570" y="746"/>
                    <a:pt x="564" y="769"/>
                  </a:cubicBezTo>
                </a:path>
              </a:pathLst>
            </a:custGeom>
            <a:solidFill>
              <a:srgbClr val="82828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71" name="Forme libre 2970"/>
            <p:cNvSpPr>
              <a:spLocks noChangeArrowheads="1"/>
            </p:cNvSpPr>
            <p:nvPr userDrawn="1"/>
          </p:nvSpPr>
          <p:spPr bwMode="auto">
            <a:xfrm>
              <a:off x="5084763" y="3843338"/>
              <a:ext cx="19050" cy="25400"/>
            </a:xfrm>
            <a:custGeom>
              <a:avLst/>
              <a:gdLst>
                <a:gd name="T0" fmla="*/ 54 w 55"/>
                <a:gd name="T1" fmla="*/ 70 h 71"/>
                <a:gd name="T2" fmla="*/ 9 w 55"/>
                <a:gd name="T3" fmla="*/ 24 h 71"/>
                <a:gd name="T4" fmla="*/ 3 w 55"/>
                <a:gd name="T5" fmla="*/ 8 h 71"/>
                <a:gd name="T6" fmla="*/ 10 w 55"/>
                <a:gd name="T7" fmla="*/ 0 h 71"/>
                <a:gd name="T8" fmla="*/ 54 w 55"/>
                <a:gd name="T9" fmla="*/ 70 h 71"/>
              </a:gdLst>
              <a:ahLst/>
              <a:cxnLst>
                <a:cxn ang="0">
                  <a:pos x="T0" y="T1"/>
                </a:cxn>
                <a:cxn ang="0">
                  <a:pos x="T2" y="T3"/>
                </a:cxn>
                <a:cxn ang="0">
                  <a:pos x="T4" y="T5"/>
                </a:cxn>
                <a:cxn ang="0">
                  <a:pos x="T6" y="T7"/>
                </a:cxn>
                <a:cxn ang="0">
                  <a:pos x="T8" y="T9"/>
                </a:cxn>
              </a:cxnLst>
              <a:rect l="0" t="0" r="r" b="b"/>
              <a:pathLst>
                <a:path w="55" h="71">
                  <a:moveTo>
                    <a:pt x="54" y="70"/>
                  </a:moveTo>
                  <a:cubicBezTo>
                    <a:pt x="39" y="55"/>
                    <a:pt x="24" y="40"/>
                    <a:pt x="9" y="24"/>
                  </a:cubicBezTo>
                  <a:cubicBezTo>
                    <a:pt x="1" y="18"/>
                    <a:pt x="0" y="14"/>
                    <a:pt x="3" y="8"/>
                  </a:cubicBezTo>
                  <a:cubicBezTo>
                    <a:pt x="6" y="3"/>
                    <a:pt x="7" y="0"/>
                    <a:pt x="10" y="0"/>
                  </a:cubicBezTo>
                  <a:cubicBezTo>
                    <a:pt x="33" y="18"/>
                    <a:pt x="50" y="41"/>
                    <a:pt x="54" y="70"/>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72" name="Forme libre 2971"/>
            <p:cNvSpPr>
              <a:spLocks noChangeArrowheads="1"/>
            </p:cNvSpPr>
            <p:nvPr userDrawn="1"/>
          </p:nvSpPr>
          <p:spPr bwMode="auto">
            <a:xfrm>
              <a:off x="5080000" y="3835400"/>
              <a:ext cx="9525" cy="17463"/>
            </a:xfrm>
            <a:custGeom>
              <a:avLst/>
              <a:gdLst>
                <a:gd name="T0" fmla="*/ 24 w 25"/>
                <a:gd name="T1" fmla="*/ 21 h 47"/>
                <a:gd name="T2" fmla="*/ 23 w 25"/>
                <a:gd name="T3" fmla="*/ 46 h 47"/>
                <a:gd name="T4" fmla="*/ 0 w 25"/>
                <a:gd name="T5" fmla="*/ 0 h 47"/>
                <a:gd name="T6" fmla="*/ 24 w 25"/>
                <a:gd name="T7" fmla="*/ 21 h 47"/>
              </a:gdLst>
              <a:ahLst/>
              <a:cxnLst>
                <a:cxn ang="0">
                  <a:pos x="T0" y="T1"/>
                </a:cxn>
                <a:cxn ang="0">
                  <a:pos x="T2" y="T3"/>
                </a:cxn>
                <a:cxn ang="0">
                  <a:pos x="T4" y="T5"/>
                </a:cxn>
                <a:cxn ang="0">
                  <a:pos x="T6" y="T7"/>
                </a:cxn>
              </a:cxnLst>
              <a:rect l="0" t="0" r="r" b="b"/>
              <a:pathLst>
                <a:path w="25" h="47">
                  <a:moveTo>
                    <a:pt x="24" y="21"/>
                  </a:moveTo>
                  <a:cubicBezTo>
                    <a:pt x="24" y="29"/>
                    <a:pt x="23" y="37"/>
                    <a:pt x="23" y="46"/>
                  </a:cubicBezTo>
                  <a:cubicBezTo>
                    <a:pt x="15" y="31"/>
                    <a:pt x="7" y="15"/>
                    <a:pt x="0" y="0"/>
                  </a:cubicBezTo>
                  <a:cubicBezTo>
                    <a:pt x="7" y="6"/>
                    <a:pt x="15" y="14"/>
                    <a:pt x="24" y="21"/>
                  </a:cubicBezTo>
                </a:path>
              </a:pathLst>
            </a:custGeom>
            <a:solidFill>
              <a:srgbClr val="82828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73" name="Forme libre 2972"/>
            <p:cNvSpPr>
              <a:spLocks noChangeArrowheads="1"/>
            </p:cNvSpPr>
            <p:nvPr userDrawn="1"/>
          </p:nvSpPr>
          <p:spPr bwMode="auto">
            <a:xfrm>
              <a:off x="5064125" y="3843338"/>
              <a:ext cx="7938" cy="17462"/>
            </a:xfrm>
            <a:custGeom>
              <a:avLst/>
              <a:gdLst>
                <a:gd name="T0" fmla="*/ 23 w 24"/>
                <a:gd name="T1" fmla="*/ 46 h 47"/>
                <a:gd name="T2" fmla="*/ 0 w 24"/>
                <a:gd name="T3" fmla="*/ 0 h 47"/>
                <a:gd name="T4" fmla="*/ 23 w 24"/>
                <a:gd name="T5" fmla="*/ 46 h 47"/>
              </a:gdLst>
              <a:ahLst/>
              <a:cxnLst>
                <a:cxn ang="0">
                  <a:pos x="T0" y="T1"/>
                </a:cxn>
                <a:cxn ang="0">
                  <a:pos x="T2" y="T3"/>
                </a:cxn>
                <a:cxn ang="0">
                  <a:pos x="T4" y="T5"/>
                </a:cxn>
              </a:cxnLst>
              <a:rect l="0" t="0" r="r" b="b"/>
              <a:pathLst>
                <a:path w="24" h="47">
                  <a:moveTo>
                    <a:pt x="23" y="46"/>
                  </a:moveTo>
                  <a:cubicBezTo>
                    <a:pt x="15" y="31"/>
                    <a:pt x="8" y="16"/>
                    <a:pt x="0" y="0"/>
                  </a:cubicBezTo>
                  <a:cubicBezTo>
                    <a:pt x="8" y="17"/>
                    <a:pt x="15" y="31"/>
                    <a:pt x="23" y="46"/>
                  </a:cubicBezTo>
                </a:path>
              </a:pathLst>
            </a:custGeom>
            <a:solidFill>
              <a:srgbClr val="82828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74" name="Forme libre 2973"/>
            <p:cNvSpPr>
              <a:spLocks noChangeArrowheads="1"/>
            </p:cNvSpPr>
            <p:nvPr userDrawn="1"/>
          </p:nvSpPr>
          <p:spPr bwMode="auto">
            <a:xfrm>
              <a:off x="5492750" y="4332288"/>
              <a:ext cx="9525" cy="7937"/>
            </a:xfrm>
            <a:custGeom>
              <a:avLst/>
              <a:gdLst>
                <a:gd name="T0" fmla="*/ 24 w 25"/>
                <a:gd name="T1" fmla="*/ 20 h 21"/>
                <a:gd name="T2" fmla="*/ 0 w 25"/>
                <a:gd name="T3" fmla="*/ 0 h 21"/>
                <a:gd name="T4" fmla="*/ 24 w 25"/>
                <a:gd name="T5" fmla="*/ 20 h 21"/>
              </a:gdLst>
              <a:ahLst/>
              <a:cxnLst>
                <a:cxn ang="0">
                  <a:pos x="T0" y="T1"/>
                </a:cxn>
                <a:cxn ang="0">
                  <a:pos x="T2" y="T3"/>
                </a:cxn>
                <a:cxn ang="0">
                  <a:pos x="T4" y="T5"/>
                </a:cxn>
              </a:cxnLst>
              <a:rect l="0" t="0" r="r" b="b"/>
              <a:pathLst>
                <a:path w="25" h="21">
                  <a:moveTo>
                    <a:pt x="24" y="20"/>
                  </a:moveTo>
                  <a:cubicBezTo>
                    <a:pt x="16" y="14"/>
                    <a:pt x="7" y="7"/>
                    <a:pt x="0" y="0"/>
                  </a:cubicBezTo>
                  <a:cubicBezTo>
                    <a:pt x="7" y="7"/>
                    <a:pt x="16" y="13"/>
                    <a:pt x="24" y="20"/>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75" name="Forme libre 2974"/>
            <p:cNvSpPr>
              <a:spLocks noChangeArrowheads="1"/>
            </p:cNvSpPr>
            <p:nvPr userDrawn="1"/>
          </p:nvSpPr>
          <p:spPr bwMode="auto">
            <a:xfrm>
              <a:off x="5608638" y="4346575"/>
              <a:ext cx="7937" cy="1588"/>
            </a:xfrm>
            <a:custGeom>
              <a:avLst/>
              <a:gdLst>
                <a:gd name="T0" fmla="*/ 0 w 23"/>
                <a:gd name="T1" fmla="*/ 0 h 2"/>
                <a:gd name="T2" fmla="*/ 22 w 23"/>
                <a:gd name="T3" fmla="*/ 1 h 2"/>
                <a:gd name="T4" fmla="*/ 0 w 23"/>
                <a:gd name="T5" fmla="*/ 0 h 2"/>
              </a:gdLst>
              <a:ahLst/>
              <a:cxnLst>
                <a:cxn ang="0">
                  <a:pos x="T0" y="T1"/>
                </a:cxn>
                <a:cxn ang="0">
                  <a:pos x="T2" y="T3"/>
                </a:cxn>
                <a:cxn ang="0">
                  <a:pos x="T4" y="T5"/>
                </a:cxn>
              </a:cxnLst>
              <a:rect l="0" t="0" r="r" b="b"/>
              <a:pathLst>
                <a:path w="23" h="2">
                  <a:moveTo>
                    <a:pt x="0" y="0"/>
                  </a:moveTo>
                  <a:cubicBezTo>
                    <a:pt x="8" y="0"/>
                    <a:pt x="16" y="1"/>
                    <a:pt x="22" y="1"/>
                  </a:cubicBezTo>
                  <a:cubicBezTo>
                    <a:pt x="16" y="1"/>
                    <a:pt x="8" y="1"/>
                    <a:pt x="0" y="0"/>
                  </a:cubicBezTo>
                </a:path>
              </a:pathLst>
            </a:custGeom>
            <a:solidFill>
              <a:srgbClr val="D5D5D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76" name="Forme libre 2975"/>
            <p:cNvSpPr>
              <a:spLocks noChangeArrowheads="1"/>
            </p:cNvSpPr>
            <p:nvPr userDrawn="1"/>
          </p:nvSpPr>
          <p:spPr bwMode="auto">
            <a:xfrm>
              <a:off x="7173913" y="3695700"/>
              <a:ext cx="17462" cy="4763"/>
            </a:xfrm>
            <a:custGeom>
              <a:avLst/>
              <a:gdLst>
                <a:gd name="T0" fmla="*/ 0 w 49"/>
                <a:gd name="T1" fmla="*/ 3 h 14"/>
                <a:gd name="T2" fmla="*/ 48 w 49"/>
                <a:gd name="T3" fmla="*/ 0 h 14"/>
                <a:gd name="T4" fmla="*/ 0 w 49"/>
                <a:gd name="T5" fmla="*/ 3 h 14"/>
              </a:gdLst>
              <a:ahLst/>
              <a:cxnLst>
                <a:cxn ang="0">
                  <a:pos x="T0" y="T1"/>
                </a:cxn>
                <a:cxn ang="0">
                  <a:pos x="T2" y="T3"/>
                </a:cxn>
                <a:cxn ang="0">
                  <a:pos x="T4" y="T5"/>
                </a:cxn>
              </a:cxnLst>
              <a:rect l="0" t="0" r="r" b="b"/>
              <a:pathLst>
                <a:path w="49" h="14">
                  <a:moveTo>
                    <a:pt x="0" y="3"/>
                  </a:moveTo>
                  <a:cubicBezTo>
                    <a:pt x="16" y="1"/>
                    <a:pt x="31" y="1"/>
                    <a:pt x="48" y="0"/>
                  </a:cubicBezTo>
                  <a:cubicBezTo>
                    <a:pt x="32" y="13"/>
                    <a:pt x="17" y="13"/>
                    <a:pt x="0" y="3"/>
                  </a:cubicBezTo>
                </a:path>
              </a:pathLst>
            </a:custGeom>
            <a:solidFill>
              <a:srgbClr val="60606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77" name="Forme libre 2976"/>
            <p:cNvSpPr>
              <a:spLocks noChangeArrowheads="1"/>
            </p:cNvSpPr>
            <p:nvPr userDrawn="1"/>
          </p:nvSpPr>
          <p:spPr bwMode="auto">
            <a:xfrm>
              <a:off x="4716463" y="3708400"/>
              <a:ext cx="777875" cy="742950"/>
            </a:xfrm>
            <a:custGeom>
              <a:avLst/>
              <a:gdLst>
                <a:gd name="T0" fmla="*/ 1676 w 2161"/>
                <a:gd name="T1" fmla="*/ 1613 h 2062"/>
                <a:gd name="T2" fmla="*/ 2041 w 2161"/>
                <a:gd name="T3" fmla="*/ 1911 h 2062"/>
                <a:gd name="T4" fmla="*/ 2043 w 2161"/>
                <a:gd name="T5" fmla="*/ 1913 h 2062"/>
                <a:gd name="T6" fmla="*/ 2061 w 2161"/>
                <a:gd name="T7" fmla="*/ 1929 h 2062"/>
                <a:gd name="T8" fmla="*/ 2160 w 2161"/>
                <a:gd name="T9" fmla="*/ 2023 h 2062"/>
                <a:gd name="T10" fmla="*/ 2153 w 2161"/>
                <a:gd name="T11" fmla="*/ 2038 h 2062"/>
                <a:gd name="T12" fmla="*/ 1957 w 2161"/>
                <a:gd name="T13" fmla="*/ 1987 h 2062"/>
                <a:gd name="T14" fmla="*/ 1013 w 2161"/>
                <a:gd name="T15" fmla="*/ 1059 h 2062"/>
                <a:gd name="T16" fmla="*/ 759 w 2161"/>
                <a:gd name="T17" fmla="*/ 816 h 2062"/>
                <a:gd name="T18" fmla="*/ 691 w 2161"/>
                <a:gd name="T19" fmla="*/ 758 h 2062"/>
                <a:gd name="T20" fmla="*/ 530 w 2161"/>
                <a:gd name="T21" fmla="*/ 747 h 2062"/>
                <a:gd name="T22" fmla="*/ 458 w 2161"/>
                <a:gd name="T23" fmla="*/ 770 h 2062"/>
                <a:gd name="T24" fmla="*/ 428 w 2161"/>
                <a:gd name="T25" fmla="*/ 757 h 2062"/>
                <a:gd name="T26" fmla="*/ 353 w 2161"/>
                <a:gd name="T27" fmla="*/ 479 h 2062"/>
                <a:gd name="T28" fmla="*/ 231 w 2161"/>
                <a:gd name="T29" fmla="*/ 451 h 2062"/>
                <a:gd name="T30" fmla="*/ 84 w 2161"/>
                <a:gd name="T31" fmla="*/ 521 h 2062"/>
                <a:gd name="T32" fmla="*/ 23 w 2161"/>
                <a:gd name="T33" fmla="*/ 410 h 2062"/>
                <a:gd name="T34" fmla="*/ 127 w 2161"/>
                <a:gd name="T35" fmla="*/ 297 h 2062"/>
                <a:gd name="T36" fmla="*/ 312 w 2161"/>
                <a:gd name="T37" fmla="*/ 211 h 2062"/>
                <a:gd name="T38" fmla="*/ 281 w 2161"/>
                <a:gd name="T39" fmla="*/ 110 h 2062"/>
                <a:gd name="T40" fmla="*/ 283 w 2161"/>
                <a:gd name="T41" fmla="*/ 29 h 2062"/>
                <a:gd name="T42" fmla="*/ 312 w 2161"/>
                <a:gd name="T43" fmla="*/ 11 h 2062"/>
                <a:gd name="T44" fmla="*/ 417 w 2161"/>
                <a:gd name="T45" fmla="*/ 78 h 2062"/>
                <a:gd name="T46" fmla="*/ 515 w 2161"/>
                <a:gd name="T47" fmla="*/ 282 h 2062"/>
                <a:gd name="T48" fmla="*/ 701 w 2161"/>
                <a:gd name="T49" fmla="*/ 485 h 2062"/>
                <a:gd name="T50" fmla="*/ 847 w 2161"/>
                <a:gd name="T51" fmla="*/ 619 h 2062"/>
                <a:gd name="T52" fmla="*/ 1024 w 2161"/>
                <a:gd name="T53" fmla="*/ 790 h 2062"/>
                <a:gd name="T54" fmla="*/ 1565 w 2161"/>
                <a:gd name="T55" fmla="*/ 1444 h 2062"/>
                <a:gd name="T56" fmla="*/ 1607 w 2161"/>
                <a:gd name="T57" fmla="*/ 1523 h 2062"/>
                <a:gd name="T58" fmla="*/ 1629 w 2161"/>
                <a:gd name="T59" fmla="*/ 1563 h 2062"/>
                <a:gd name="T60" fmla="*/ 1626 w 2161"/>
                <a:gd name="T61" fmla="*/ 1564 h 2062"/>
                <a:gd name="T62" fmla="*/ 1676 w 2161"/>
                <a:gd name="T63" fmla="*/ 1613 h 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61" h="2062">
                  <a:moveTo>
                    <a:pt x="1676" y="1613"/>
                  </a:moveTo>
                  <a:cubicBezTo>
                    <a:pt x="1792" y="1720"/>
                    <a:pt x="1904" y="1830"/>
                    <a:pt x="2041" y="1911"/>
                  </a:cubicBezTo>
                  <a:lnTo>
                    <a:pt x="2043" y="1913"/>
                  </a:lnTo>
                  <a:cubicBezTo>
                    <a:pt x="2047" y="1920"/>
                    <a:pt x="2053" y="1925"/>
                    <a:pt x="2061" y="1929"/>
                  </a:cubicBezTo>
                  <a:cubicBezTo>
                    <a:pt x="2095" y="1960"/>
                    <a:pt x="2127" y="1992"/>
                    <a:pt x="2160" y="2023"/>
                  </a:cubicBezTo>
                  <a:cubicBezTo>
                    <a:pt x="2157" y="2027"/>
                    <a:pt x="2156" y="2033"/>
                    <a:pt x="2153" y="2038"/>
                  </a:cubicBezTo>
                  <a:cubicBezTo>
                    <a:pt x="2078" y="2061"/>
                    <a:pt x="2014" y="2033"/>
                    <a:pt x="1957" y="1987"/>
                  </a:cubicBezTo>
                  <a:cubicBezTo>
                    <a:pt x="1620" y="1702"/>
                    <a:pt x="1281" y="1416"/>
                    <a:pt x="1013" y="1059"/>
                  </a:cubicBezTo>
                  <a:cubicBezTo>
                    <a:pt x="942" y="961"/>
                    <a:pt x="816" y="926"/>
                    <a:pt x="759" y="816"/>
                  </a:cubicBezTo>
                  <a:cubicBezTo>
                    <a:pt x="741" y="793"/>
                    <a:pt x="710" y="781"/>
                    <a:pt x="691" y="758"/>
                  </a:cubicBezTo>
                  <a:cubicBezTo>
                    <a:pt x="640" y="696"/>
                    <a:pt x="590" y="668"/>
                    <a:pt x="530" y="747"/>
                  </a:cubicBezTo>
                  <a:cubicBezTo>
                    <a:pt x="515" y="769"/>
                    <a:pt x="486" y="773"/>
                    <a:pt x="458" y="770"/>
                  </a:cubicBezTo>
                  <a:cubicBezTo>
                    <a:pt x="448" y="769"/>
                    <a:pt x="437" y="763"/>
                    <a:pt x="428" y="757"/>
                  </a:cubicBezTo>
                  <a:cubicBezTo>
                    <a:pt x="378" y="671"/>
                    <a:pt x="399" y="566"/>
                    <a:pt x="353" y="479"/>
                  </a:cubicBezTo>
                  <a:cubicBezTo>
                    <a:pt x="323" y="428"/>
                    <a:pt x="277" y="430"/>
                    <a:pt x="231" y="451"/>
                  </a:cubicBezTo>
                  <a:cubicBezTo>
                    <a:pt x="182" y="474"/>
                    <a:pt x="138" y="506"/>
                    <a:pt x="84" y="521"/>
                  </a:cubicBezTo>
                  <a:cubicBezTo>
                    <a:pt x="0" y="518"/>
                    <a:pt x="5" y="470"/>
                    <a:pt x="23" y="410"/>
                  </a:cubicBezTo>
                  <a:cubicBezTo>
                    <a:pt x="40" y="355"/>
                    <a:pt x="126" y="366"/>
                    <a:pt x="127" y="297"/>
                  </a:cubicBezTo>
                  <a:cubicBezTo>
                    <a:pt x="103" y="145"/>
                    <a:pt x="168" y="124"/>
                    <a:pt x="312" y="211"/>
                  </a:cubicBezTo>
                  <a:cubicBezTo>
                    <a:pt x="324" y="171"/>
                    <a:pt x="300" y="142"/>
                    <a:pt x="281" y="110"/>
                  </a:cubicBezTo>
                  <a:cubicBezTo>
                    <a:pt x="265" y="83"/>
                    <a:pt x="265" y="55"/>
                    <a:pt x="283" y="29"/>
                  </a:cubicBezTo>
                  <a:cubicBezTo>
                    <a:pt x="291" y="20"/>
                    <a:pt x="300" y="14"/>
                    <a:pt x="312" y="11"/>
                  </a:cubicBezTo>
                  <a:cubicBezTo>
                    <a:pt x="368" y="0"/>
                    <a:pt x="394" y="37"/>
                    <a:pt x="417" y="78"/>
                  </a:cubicBezTo>
                  <a:cubicBezTo>
                    <a:pt x="452" y="145"/>
                    <a:pt x="489" y="210"/>
                    <a:pt x="515" y="282"/>
                  </a:cubicBezTo>
                  <a:cubicBezTo>
                    <a:pt x="550" y="375"/>
                    <a:pt x="582" y="462"/>
                    <a:pt x="701" y="485"/>
                  </a:cubicBezTo>
                  <a:cubicBezTo>
                    <a:pt x="765" y="497"/>
                    <a:pt x="809" y="566"/>
                    <a:pt x="847" y="619"/>
                  </a:cubicBezTo>
                  <a:cubicBezTo>
                    <a:pt x="897" y="688"/>
                    <a:pt x="957" y="743"/>
                    <a:pt x="1024" y="790"/>
                  </a:cubicBezTo>
                  <a:cubicBezTo>
                    <a:pt x="1180" y="1027"/>
                    <a:pt x="1383" y="1227"/>
                    <a:pt x="1565" y="1444"/>
                  </a:cubicBezTo>
                  <a:cubicBezTo>
                    <a:pt x="1584" y="1468"/>
                    <a:pt x="1597" y="1496"/>
                    <a:pt x="1607" y="1523"/>
                  </a:cubicBezTo>
                  <a:cubicBezTo>
                    <a:pt x="1613" y="1537"/>
                    <a:pt x="1613" y="1555"/>
                    <a:pt x="1629" y="1563"/>
                  </a:cubicBezTo>
                  <a:lnTo>
                    <a:pt x="1626" y="1564"/>
                  </a:lnTo>
                  <a:cubicBezTo>
                    <a:pt x="1646" y="1580"/>
                    <a:pt x="1661" y="1597"/>
                    <a:pt x="1676" y="1613"/>
                  </a:cubicBezTo>
                </a:path>
              </a:pathLst>
            </a:custGeom>
            <a:solidFill>
              <a:srgbClr val="7A7A7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78" name="Forme libre 2977"/>
            <p:cNvSpPr>
              <a:spLocks noChangeArrowheads="1"/>
            </p:cNvSpPr>
            <p:nvPr userDrawn="1"/>
          </p:nvSpPr>
          <p:spPr bwMode="auto">
            <a:xfrm>
              <a:off x="5518150" y="4460875"/>
              <a:ext cx="458788" cy="220663"/>
            </a:xfrm>
            <a:custGeom>
              <a:avLst/>
              <a:gdLst>
                <a:gd name="T0" fmla="*/ 23 w 1273"/>
                <a:gd name="T1" fmla="*/ 0 h 615"/>
                <a:gd name="T2" fmla="*/ 1233 w 1273"/>
                <a:gd name="T3" fmla="*/ 508 h 615"/>
                <a:gd name="T4" fmla="*/ 1251 w 1273"/>
                <a:gd name="T5" fmla="*/ 569 h 615"/>
                <a:gd name="T6" fmla="*/ 1057 w 1273"/>
                <a:gd name="T7" fmla="*/ 553 h 615"/>
                <a:gd name="T8" fmla="*/ 379 w 1273"/>
                <a:gd name="T9" fmla="*/ 305 h 615"/>
                <a:gd name="T10" fmla="*/ 184 w 1273"/>
                <a:gd name="T11" fmla="*/ 206 h 615"/>
                <a:gd name="T12" fmla="*/ 159 w 1273"/>
                <a:gd name="T13" fmla="*/ 189 h 615"/>
                <a:gd name="T14" fmla="*/ 126 w 1273"/>
                <a:gd name="T15" fmla="*/ 160 h 615"/>
                <a:gd name="T16" fmla="*/ 104 w 1273"/>
                <a:gd name="T17" fmla="*/ 142 h 615"/>
                <a:gd name="T18" fmla="*/ 60 w 1273"/>
                <a:gd name="T19" fmla="*/ 108 h 615"/>
                <a:gd name="T20" fmla="*/ 37 w 1273"/>
                <a:gd name="T21" fmla="*/ 91 h 615"/>
                <a:gd name="T22" fmla="*/ 19 w 1273"/>
                <a:gd name="T23" fmla="*/ 70 h 615"/>
                <a:gd name="T24" fmla="*/ 11 w 1273"/>
                <a:gd name="T25" fmla="*/ 58 h 615"/>
                <a:gd name="T26" fmla="*/ 5 w 1273"/>
                <a:gd name="T27" fmla="*/ 17 h 615"/>
                <a:gd name="T28" fmla="*/ 23 w 1273"/>
                <a:gd name="T29" fmla="*/ 0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3" h="615">
                  <a:moveTo>
                    <a:pt x="23" y="0"/>
                  </a:moveTo>
                  <a:cubicBezTo>
                    <a:pt x="397" y="236"/>
                    <a:pt x="805" y="397"/>
                    <a:pt x="1233" y="508"/>
                  </a:cubicBezTo>
                  <a:cubicBezTo>
                    <a:pt x="1254" y="524"/>
                    <a:pt x="1272" y="540"/>
                    <a:pt x="1251" y="569"/>
                  </a:cubicBezTo>
                  <a:cubicBezTo>
                    <a:pt x="1182" y="614"/>
                    <a:pt x="1118" y="568"/>
                    <a:pt x="1057" y="553"/>
                  </a:cubicBezTo>
                  <a:cubicBezTo>
                    <a:pt x="822" y="498"/>
                    <a:pt x="602" y="397"/>
                    <a:pt x="379" y="305"/>
                  </a:cubicBezTo>
                  <a:cubicBezTo>
                    <a:pt x="304" y="290"/>
                    <a:pt x="252" y="232"/>
                    <a:pt x="184" y="206"/>
                  </a:cubicBezTo>
                  <a:cubicBezTo>
                    <a:pt x="174" y="201"/>
                    <a:pt x="167" y="195"/>
                    <a:pt x="159" y="189"/>
                  </a:cubicBezTo>
                  <a:cubicBezTo>
                    <a:pt x="149" y="180"/>
                    <a:pt x="138" y="169"/>
                    <a:pt x="126" y="160"/>
                  </a:cubicBezTo>
                  <a:cubicBezTo>
                    <a:pt x="118" y="154"/>
                    <a:pt x="110" y="148"/>
                    <a:pt x="104" y="142"/>
                  </a:cubicBezTo>
                  <a:cubicBezTo>
                    <a:pt x="90" y="130"/>
                    <a:pt x="75" y="119"/>
                    <a:pt x="60" y="108"/>
                  </a:cubicBezTo>
                  <a:cubicBezTo>
                    <a:pt x="52" y="104"/>
                    <a:pt x="45" y="98"/>
                    <a:pt x="37" y="91"/>
                  </a:cubicBezTo>
                  <a:cubicBezTo>
                    <a:pt x="31" y="85"/>
                    <a:pt x="25" y="78"/>
                    <a:pt x="19" y="70"/>
                  </a:cubicBezTo>
                  <a:cubicBezTo>
                    <a:pt x="16" y="65"/>
                    <a:pt x="14" y="62"/>
                    <a:pt x="11" y="58"/>
                  </a:cubicBezTo>
                  <a:cubicBezTo>
                    <a:pt x="5" y="44"/>
                    <a:pt x="0" y="30"/>
                    <a:pt x="5" y="17"/>
                  </a:cubicBezTo>
                  <a:cubicBezTo>
                    <a:pt x="6" y="9"/>
                    <a:pt x="14" y="3"/>
                    <a:pt x="23" y="0"/>
                  </a:cubicBezTo>
                </a:path>
              </a:pathLst>
            </a:custGeom>
            <a:solidFill>
              <a:srgbClr val="7A7A7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79" name="Forme libre 2978"/>
            <p:cNvSpPr>
              <a:spLocks noChangeArrowheads="1"/>
            </p:cNvSpPr>
            <p:nvPr userDrawn="1"/>
          </p:nvSpPr>
          <p:spPr bwMode="auto">
            <a:xfrm>
              <a:off x="5962650" y="4643438"/>
              <a:ext cx="41275" cy="19050"/>
            </a:xfrm>
            <a:custGeom>
              <a:avLst/>
              <a:gdLst>
                <a:gd name="T0" fmla="*/ 25 w 116"/>
                <a:gd name="T1" fmla="*/ 45 h 55"/>
                <a:gd name="T2" fmla="*/ 0 w 116"/>
                <a:gd name="T3" fmla="*/ 0 h 55"/>
                <a:gd name="T4" fmla="*/ 115 w 116"/>
                <a:gd name="T5" fmla="*/ 23 h 55"/>
                <a:gd name="T6" fmla="*/ 46 w 116"/>
                <a:gd name="T7" fmla="*/ 43 h 55"/>
                <a:gd name="T8" fmla="*/ 25 w 116"/>
                <a:gd name="T9" fmla="*/ 45 h 55"/>
              </a:gdLst>
              <a:ahLst/>
              <a:cxnLst>
                <a:cxn ang="0">
                  <a:pos x="T0" y="T1"/>
                </a:cxn>
                <a:cxn ang="0">
                  <a:pos x="T2" y="T3"/>
                </a:cxn>
                <a:cxn ang="0">
                  <a:pos x="T4" y="T5"/>
                </a:cxn>
                <a:cxn ang="0">
                  <a:pos x="T6" y="T7"/>
                </a:cxn>
                <a:cxn ang="0">
                  <a:pos x="T8" y="T9"/>
                </a:cxn>
              </a:cxnLst>
              <a:rect l="0" t="0" r="r" b="b"/>
              <a:pathLst>
                <a:path w="116" h="55">
                  <a:moveTo>
                    <a:pt x="25" y="45"/>
                  </a:moveTo>
                  <a:cubicBezTo>
                    <a:pt x="17" y="29"/>
                    <a:pt x="8" y="16"/>
                    <a:pt x="0" y="0"/>
                  </a:cubicBezTo>
                  <a:cubicBezTo>
                    <a:pt x="40" y="0"/>
                    <a:pt x="80" y="2"/>
                    <a:pt x="115" y="23"/>
                  </a:cubicBezTo>
                  <a:cubicBezTo>
                    <a:pt x="92" y="29"/>
                    <a:pt x="69" y="35"/>
                    <a:pt x="46" y="43"/>
                  </a:cubicBezTo>
                  <a:cubicBezTo>
                    <a:pt x="37" y="52"/>
                    <a:pt x="31" y="54"/>
                    <a:pt x="25" y="45"/>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80" name="Forme libre 2979"/>
            <p:cNvSpPr>
              <a:spLocks noChangeArrowheads="1"/>
            </p:cNvSpPr>
            <p:nvPr userDrawn="1"/>
          </p:nvSpPr>
          <p:spPr bwMode="auto">
            <a:xfrm>
              <a:off x="5491163" y="4437063"/>
              <a:ext cx="36512" cy="36512"/>
            </a:xfrm>
            <a:custGeom>
              <a:avLst/>
              <a:gdLst>
                <a:gd name="T0" fmla="*/ 8 w 102"/>
                <a:gd name="T1" fmla="*/ 0 h 103"/>
                <a:gd name="T2" fmla="*/ 101 w 102"/>
                <a:gd name="T3" fmla="*/ 67 h 103"/>
                <a:gd name="T4" fmla="*/ 94 w 102"/>
                <a:gd name="T5" fmla="*/ 76 h 103"/>
                <a:gd name="T6" fmla="*/ 2 w 102"/>
                <a:gd name="T7" fmla="*/ 7 h 103"/>
                <a:gd name="T8" fmla="*/ 8 w 102"/>
                <a:gd name="T9" fmla="*/ 0 h 103"/>
              </a:gdLst>
              <a:ahLst/>
              <a:cxnLst>
                <a:cxn ang="0">
                  <a:pos x="T0" y="T1"/>
                </a:cxn>
                <a:cxn ang="0">
                  <a:pos x="T2" y="T3"/>
                </a:cxn>
                <a:cxn ang="0">
                  <a:pos x="T4" y="T5"/>
                </a:cxn>
                <a:cxn ang="0">
                  <a:pos x="T6" y="T7"/>
                </a:cxn>
                <a:cxn ang="0">
                  <a:pos x="T8" y="T9"/>
                </a:cxn>
              </a:cxnLst>
              <a:rect l="0" t="0" r="r" b="b"/>
              <a:pathLst>
                <a:path w="102" h="103">
                  <a:moveTo>
                    <a:pt x="8" y="0"/>
                  </a:moveTo>
                  <a:cubicBezTo>
                    <a:pt x="46" y="12"/>
                    <a:pt x="74" y="38"/>
                    <a:pt x="101" y="67"/>
                  </a:cubicBezTo>
                  <a:cubicBezTo>
                    <a:pt x="98" y="70"/>
                    <a:pt x="97" y="73"/>
                    <a:pt x="94" y="76"/>
                  </a:cubicBezTo>
                  <a:cubicBezTo>
                    <a:pt x="26" y="102"/>
                    <a:pt x="0" y="73"/>
                    <a:pt x="2" y="7"/>
                  </a:cubicBezTo>
                  <a:lnTo>
                    <a:pt x="8" y="0"/>
                  </a:lnTo>
                </a:path>
              </a:pathLst>
            </a:custGeom>
            <a:solidFill>
              <a:srgbClr val="7A7A7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81" name="Forme libre 2980"/>
            <p:cNvSpPr>
              <a:spLocks noChangeArrowheads="1"/>
            </p:cNvSpPr>
            <p:nvPr userDrawn="1"/>
          </p:nvSpPr>
          <p:spPr bwMode="auto">
            <a:xfrm>
              <a:off x="6003925" y="4651375"/>
              <a:ext cx="42863" cy="9525"/>
            </a:xfrm>
            <a:custGeom>
              <a:avLst/>
              <a:gdLst>
                <a:gd name="T0" fmla="*/ 116 w 117"/>
                <a:gd name="T1" fmla="*/ 23 h 26"/>
                <a:gd name="T2" fmla="*/ 0 w 117"/>
                <a:gd name="T3" fmla="*/ 0 h 26"/>
                <a:gd name="T4" fmla="*/ 116 w 117"/>
                <a:gd name="T5" fmla="*/ 23 h 26"/>
              </a:gdLst>
              <a:ahLst/>
              <a:cxnLst>
                <a:cxn ang="0">
                  <a:pos x="T0" y="T1"/>
                </a:cxn>
                <a:cxn ang="0">
                  <a:pos x="T2" y="T3"/>
                </a:cxn>
                <a:cxn ang="0">
                  <a:pos x="T4" y="T5"/>
                </a:cxn>
              </a:cxnLst>
              <a:rect l="0" t="0" r="r" b="b"/>
              <a:pathLst>
                <a:path w="117" h="26">
                  <a:moveTo>
                    <a:pt x="116" y="23"/>
                  </a:moveTo>
                  <a:cubicBezTo>
                    <a:pt x="77" y="25"/>
                    <a:pt x="35" y="25"/>
                    <a:pt x="0" y="0"/>
                  </a:cubicBezTo>
                  <a:cubicBezTo>
                    <a:pt x="40" y="0"/>
                    <a:pt x="80" y="2"/>
                    <a:pt x="116" y="23"/>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82" name="Forme libre 2981"/>
            <p:cNvSpPr>
              <a:spLocks noChangeArrowheads="1"/>
            </p:cNvSpPr>
            <p:nvPr userDrawn="1"/>
          </p:nvSpPr>
          <p:spPr bwMode="auto">
            <a:xfrm>
              <a:off x="6053138" y="4660900"/>
              <a:ext cx="41275" cy="9525"/>
            </a:xfrm>
            <a:custGeom>
              <a:avLst/>
              <a:gdLst>
                <a:gd name="T0" fmla="*/ 114 w 115"/>
                <a:gd name="T1" fmla="*/ 21 h 25"/>
                <a:gd name="T2" fmla="*/ 0 w 115"/>
                <a:gd name="T3" fmla="*/ 1 h 25"/>
                <a:gd name="T4" fmla="*/ 114 w 115"/>
                <a:gd name="T5" fmla="*/ 21 h 25"/>
              </a:gdLst>
              <a:ahLst/>
              <a:cxnLst>
                <a:cxn ang="0">
                  <a:pos x="T0" y="T1"/>
                </a:cxn>
                <a:cxn ang="0">
                  <a:pos x="T2" y="T3"/>
                </a:cxn>
                <a:cxn ang="0">
                  <a:pos x="T4" y="T5"/>
                </a:cxn>
              </a:cxnLst>
              <a:rect l="0" t="0" r="r" b="b"/>
              <a:pathLst>
                <a:path w="115" h="25">
                  <a:moveTo>
                    <a:pt x="114" y="21"/>
                  </a:moveTo>
                  <a:cubicBezTo>
                    <a:pt x="75" y="24"/>
                    <a:pt x="35" y="24"/>
                    <a:pt x="0" y="1"/>
                  </a:cubicBezTo>
                  <a:cubicBezTo>
                    <a:pt x="39" y="0"/>
                    <a:pt x="79" y="0"/>
                    <a:pt x="114" y="21"/>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83" name="Forme libre 2982"/>
            <p:cNvSpPr>
              <a:spLocks noChangeArrowheads="1"/>
            </p:cNvSpPr>
            <p:nvPr userDrawn="1"/>
          </p:nvSpPr>
          <p:spPr bwMode="auto">
            <a:xfrm>
              <a:off x="5451475" y="4395788"/>
              <a:ext cx="6350" cy="6350"/>
            </a:xfrm>
            <a:custGeom>
              <a:avLst/>
              <a:gdLst>
                <a:gd name="T0" fmla="*/ 18 w 19"/>
                <a:gd name="T1" fmla="*/ 17 h 18"/>
                <a:gd name="T2" fmla="*/ 0 w 19"/>
                <a:gd name="T3" fmla="*/ 0 h 18"/>
                <a:gd name="T4" fmla="*/ 18 w 19"/>
                <a:gd name="T5" fmla="*/ 17 h 18"/>
              </a:gdLst>
              <a:ahLst/>
              <a:cxnLst>
                <a:cxn ang="0">
                  <a:pos x="T0" y="T1"/>
                </a:cxn>
                <a:cxn ang="0">
                  <a:pos x="T2" y="T3"/>
                </a:cxn>
                <a:cxn ang="0">
                  <a:pos x="T4" y="T5"/>
                </a:cxn>
              </a:cxnLst>
              <a:rect l="0" t="0" r="r" b="b"/>
              <a:pathLst>
                <a:path w="19" h="18">
                  <a:moveTo>
                    <a:pt x="18" y="17"/>
                  </a:moveTo>
                  <a:cubicBezTo>
                    <a:pt x="12" y="11"/>
                    <a:pt x="6" y="6"/>
                    <a:pt x="0" y="0"/>
                  </a:cubicBezTo>
                  <a:cubicBezTo>
                    <a:pt x="6" y="6"/>
                    <a:pt x="12" y="12"/>
                    <a:pt x="18" y="17"/>
                  </a:cubicBezTo>
                </a:path>
              </a:pathLst>
            </a:custGeom>
            <a:solidFill>
              <a:srgbClr val="E1E1E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84" name="Forme libre 2983"/>
            <p:cNvSpPr>
              <a:spLocks noChangeArrowheads="1"/>
            </p:cNvSpPr>
            <p:nvPr userDrawn="1"/>
          </p:nvSpPr>
          <p:spPr bwMode="auto">
            <a:xfrm>
              <a:off x="5665788" y="4437063"/>
              <a:ext cx="15875" cy="7937"/>
            </a:xfrm>
            <a:custGeom>
              <a:avLst/>
              <a:gdLst>
                <a:gd name="T0" fmla="*/ 44 w 45"/>
                <a:gd name="T1" fmla="*/ 21 h 22"/>
                <a:gd name="T2" fmla="*/ 0 w 45"/>
                <a:gd name="T3" fmla="*/ 0 h 22"/>
                <a:gd name="T4" fmla="*/ 44 w 45"/>
                <a:gd name="T5" fmla="*/ 21 h 22"/>
              </a:gdLst>
              <a:ahLst/>
              <a:cxnLst>
                <a:cxn ang="0">
                  <a:pos x="T0" y="T1"/>
                </a:cxn>
                <a:cxn ang="0">
                  <a:pos x="T2" y="T3"/>
                </a:cxn>
                <a:cxn ang="0">
                  <a:pos x="T4" y="T5"/>
                </a:cxn>
              </a:cxnLst>
              <a:rect l="0" t="0" r="r" b="b"/>
              <a:pathLst>
                <a:path w="45" h="22">
                  <a:moveTo>
                    <a:pt x="44" y="21"/>
                  </a:moveTo>
                  <a:cubicBezTo>
                    <a:pt x="29" y="13"/>
                    <a:pt x="15" y="7"/>
                    <a:pt x="0" y="0"/>
                  </a:cubicBezTo>
                  <a:cubicBezTo>
                    <a:pt x="13" y="7"/>
                    <a:pt x="29" y="13"/>
                    <a:pt x="44" y="21"/>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85" name="Forme libre 2984"/>
            <p:cNvSpPr>
              <a:spLocks noChangeArrowheads="1"/>
            </p:cNvSpPr>
            <p:nvPr userDrawn="1"/>
          </p:nvSpPr>
          <p:spPr bwMode="auto">
            <a:xfrm>
              <a:off x="5688013" y="4446588"/>
              <a:ext cx="11112" cy="6350"/>
            </a:xfrm>
            <a:custGeom>
              <a:avLst/>
              <a:gdLst>
                <a:gd name="T0" fmla="*/ 28 w 29"/>
                <a:gd name="T1" fmla="*/ 18 h 19"/>
                <a:gd name="T2" fmla="*/ 0 w 29"/>
                <a:gd name="T3" fmla="*/ 0 h 19"/>
                <a:gd name="T4" fmla="*/ 28 w 29"/>
                <a:gd name="T5" fmla="*/ 18 h 19"/>
              </a:gdLst>
              <a:ahLst/>
              <a:cxnLst>
                <a:cxn ang="0">
                  <a:pos x="T0" y="T1"/>
                </a:cxn>
                <a:cxn ang="0">
                  <a:pos x="T2" y="T3"/>
                </a:cxn>
                <a:cxn ang="0">
                  <a:pos x="T4" y="T5"/>
                </a:cxn>
              </a:cxnLst>
              <a:rect l="0" t="0" r="r" b="b"/>
              <a:pathLst>
                <a:path w="29" h="19">
                  <a:moveTo>
                    <a:pt x="28" y="18"/>
                  </a:moveTo>
                  <a:cubicBezTo>
                    <a:pt x="19" y="12"/>
                    <a:pt x="9" y="6"/>
                    <a:pt x="0" y="0"/>
                  </a:cubicBezTo>
                  <a:cubicBezTo>
                    <a:pt x="8" y="6"/>
                    <a:pt x="19" y="12"/>
                    <a:pt x="28" y="18"/>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86" name="Forme libre 2985"/>
            <p:cNvSpPr>
              <a:spLocks noChangeArrowheads="1"/>
            </p:cNvSpPr>
            <p:nvPr userDrawn="1"/>
          </p:nvSpPr>
          <p:spPr bwMode="auto">
            <a:xfrm>
              <a:off x="5654675" y="4430713"/>
              <a:ext cx="11113" cy="7937"/>
            </a:xfrm>
            <a:custGeom>
              <a:avLst/>
              <a:gdLst>
                <a:gd name="T0" fmla="*/ 29 w 30"/>
                <a:gd name="T1" fmla="*/ 19 h 20"/>
                <a:gd name="T2" fmla="*/ 0 w 30"/>
                <a:gd name="T3" fmla="*/ 0 h 20"/>
                <a:gd name="T4" fmla="*/ 29 w 30"/>
                <a:gd name="T5" fmla="*/ 19 h 20"/>
              </a:gdLst>
              <a:ahLst/>
              <a:cxnLst>
                <a:cxn ang="0">
                  <a:pos x="T0" y="T1"/>
                </a:cxn>
                <a:cxn ang="0">
                  <a:pos x="T2" y="T3"/>
                </a:cxn>
                <a:cxn ang="0">
                  <a:pos x="T4" y="T5"/>
                </a:cxn>
              </a:cxnLst>
              <a:rect l="0" t="0" r="r" b="b"/>
              <a:pathLst>
                <a:path w="30" h="20">
                  <a:moveTo>
                    <a:pt x="29" y="19"/>
                  </a:moveTo>
                  <a:cubicBezTo>
                    <a:pt x="20" y="13"/>
                    <a:pt x="9" y="6"/>
                    <a:pt x="0" y="0"/>
                  </a:cubicBezTo>
                  <a:cubicBezTo>
                    <a:pt x="9" y="5"/>
                    <a:pt x="20" y="13"/>
                    <a:pt x="29" y="19"/>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87" name="Forme libre 2986"/>
            <p:cNvSpPr>
              <a:spLocks noChangeArrowheads="1"/>
            </p:cNvSpPr>
            <p:nvPr userDrawn="1"/>
          </p:nvSpPr>
          <p:spPr bwMode="auto">
            <a:xfrm>
              <a:off x="5640388" y="4421188"/>
              <a:ext cx="9525" cy="7937"/>
            </a:xfrm>
            <a:custGeom>
              <a:avLst/>
              <a:gdLst>
                <a:gd name="T0" fmla="*/ 24 w 25"/>
                <a:gd name="T1" fmla="*/ 20 h 21"/>
                <a:gd name="T2" fmla="*/ 0 w 25"/>
                <a:gd name="T3" fmla="*/ 0 h 21"/>
                <a:gd name="T4" fmla="*/ 24 w 25"/>
                <a:gd name="T5" fmla="*/ 20 h 21"/>
              </a:gdLst>
              <a:ahLst/>
              <a:cxnLst>
                <a:cxn ang="0">
                  <a:pos x="T0" y="T1"/>
                </a:cxn>
                <a:cxn ang="0">
                  <a:pos x="T2" y="T3"/>
                </a:cxn>
                <a:cxn ang="0">
                  <a:pos x="T4" y="T5"/>
                </a:cxn>
              </a:cxnLst>
              <a:rect l="0" t="0" r="r" b="b"/>
              <a:pathLst>
                <a:path w="25" h="21">
                  <a:moveTo>
                    <a:pt x="24" y="20"/>
                  </a:moveTo>
                  <a:cubicBezTo>
                    <a:pt x="17" y="14"/>
                    <a:pt x="7" y="6"/>
                    <a:pt x="0" y="0"/>
                  </a:cubicBezTo>
                  <a:cubicBezTo>
                    <a:pt x="7" y="6"/>
                    <a:pt x="15" y="12"/>
                    <a:pt x="24" y="20"/>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88" name="Forme libre 2987"/>
            <p:cNvSpPr>
              <a:spLocks noChangeArrowheads="1"/>
            </p:cNvSpPr>
            <p:nvPr userDrawn="1"/>
          </p:nvSpPr>
          <p:spPr bwMode="auto">
            <a:xfrm>
              <a:off x="5789613" y="4503738"/>
              <a:ext cx="9525" cy="7937"/>
            </a:xfrm>
            <a:custGeom>
              <a:avLst/>
              <a:gdLst>
                <a:gd name="T0" fmla="*/ 0 w 25"/>
                <a:gd name="T1" fmla="*/ 0 h 21"/>
                <a:gd name="T2" fmla="*/ 24 w 25"/>
                <a:gd name="T3" fmla="*/ 20 h 21"/>
                <a:gd name="T4" fmla="*/ 0 w 25"/>
                <a:gd name="T5" fmla="*/ 0 h 21"/>
              </a:gdLst>
              <a:ahLst/>
              <a:cxnLst>
                <a:cxn ang="0">
                  <a:pos x="T0" y="T1"/>
                </a:cxn>
                <a:cxn ang="0">
                  <a:pos x="T2" y="T3"/>
                </a:cxn>
                <a:cxn ang="0">
                  <a:pos x="T4" y="T5"/>
                </a:cxn>
              </a:cxnLst>
              <a:rect l="0" t="0" r="r" b="b"/>
              <a:pathLst>
                <a:path w="25" h="21">
                  <a:moveTo>
                    <a:pt x="0" y="0"/>
                  </a:moveTo>
                  <a:cubicBezTo>
                    <a:pt x="7" y="7"/>
                    <a:pt x="15" y="14"/>
                    <a:pt x="24" y="20"/>
                  </a:cubicBezTo>
                  <a:cubicBezTo>
                    <a:pt x="15" y="13"/>
                    <a:pt x="7" y="7"/>
                    <a:pt x="0" y="0"/>
                  </a:cubicBezTo>
                </a:path>
              </a:pathLst>
            </a:custGeom>
            <a:solidFill>
              <a:srgbClr val="77777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89" name="Forme libre 2988"/>
            <p:cNvSpPr>
              <a:spLocks noChangeArrowheads="1"/>
            </p:cNvSpPr>
            <p:nvPr userDrawn="1"/>
          </p:nvSpPr>
          <p:spPr bwMode="auto">
            <a:xfrm>
              <a:off x="4886325" y="3633788"/>
              <a:ext cx="481013" cy="638175"/>
            </a:xfrm>
            <a:custGeom>
              <a:avLst/>
              <a:gdLst>
                <a:gd name="T0" fmla="*/ 12 w 1337"/>
                <a:gd name="T1" fmla="*/ 77 h 1773"/>
                <a:gd name="T2" fmla="*/ 104 w 1337"/>
                <a:gd name="T3" fmla="*/ 0 h 1773"/>
                <a:gd name="T4" fmla="*/ 192 w 1337"/>
                <a:gd name="T5" fmla="*/ 10 h 1773"/>
                <a:gd name="T6" fmla="*/ 232 w 1337"/>
                <a:gd name="T7" fmla="*/ 273 h 1773"/>
                <a:gd name="T8" fmla="*/ 759 w 1337"/>
                <a:gd name="T9" fmla="*/ 1097 h 1773"/>
                <a:gd name="T10" fmla="*/ 1336 w 1337"/>
                <a:gd name="T11" fmla="*/ 1726 h 1773"/>
                <a:gd name="T12" fmla="*/ 1291 w 1337"/>
                <a:gd name="T13" fmla="*/ 1772 h 1773"/>
                <a:gd name="T14" fmla="*/ 1036 w 1337"/>
                <a:gd name="T15" fmla="*/ 1544 h 1773"/>
                <a:gd name="T16" fmla="*/ 655 w 1337"/>
                <a:gd name="T17" fmla="*/ 1133 h 1773"/>
                <a:gd name="T18" fmla="*/ 78 w 1337"/>
                <a:gd name="T19" fmla="*/ 273 h 1773"/>
                <a:gd name="T20" fmla="*/ 7 w 1337"/>
                <a:gd name="T21" fmla="*/ 142 h 1773"/>
                <a:gd name="T22" fmla="*/ 4 w 1337"/>
                <a:gd name="T23" fmla="*/ 93 h 1773"/>
                <a:gd name="T24" fmla="*/ 12 w 1337"/>
                <a:gd name="T25" fmla="*/ 77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7" h="1773">
                  <a:moveTo>
                    <a:pt x="12" y="77"/>
                  </a:moveTo>
                  <a:cubicBezTo>
                    <a:pt x="18" y="21"/>
                    <a:pt x="53" y="0"/>
                    <a:pt x="104" y="0"/>
                  </a:cubicBezTo>
                  <a:cubicBezTo>
                    <a:pt x="133" y="0"/>
                    <a:pt x="163" y="6"/>
                    <a:pt x="192" y="10"/>
                  </a:cubicBezTo>
                  <a:cubicBezTo>
                    <a:pt x="166" y="105"/>
                    <a:pt x="192" y="189"/>
                    <a:pt x="232" y="273"/>
                  </a:cubicBezTo>
                  <a:cubicBezTo>
                    <a:pt x="374" y="568"/>
                    <a:pt x="556" y="838"/>
                    <a:pt x="759" y="1097"/>
                  </a:cubicBezTo>
                  <a:cubicBezTo>
                    <a:pt x="935" y="1323"/>
                    <a:pt x="1139" y="1521"/>
                    <a:pt x="1336" y="1726"/>
                  </a:cubicBezTo>
                  <a:cubicBezTo>
                    <a:pt x="1314" y="1733"/>
                    <a:pt x="1300" y="1749"/>
                    <a:pt x="1291" y="1772"/>
                  </a:cubicBezTo>
                  <a:cubicBezTo>
                    <a:pt x="1187" y="1717"/>
                    <a:pt x="1110" y="1630"/>
                    <a:pt x="1036" y="1544"/>
                  </a:cubicBezTo>
                  <a:cubicBezTo>
                    <a:pt x="912" y="1404"/>
                    <a:pt x="785" y="1268"/>
                    <a:pt x="655" y="1133"/>
                  </a:cubicBezTo>
                  <a:cubicBezTo>
                    <a:pt x="452" y="852"/>
                    <a:pt x="273" y="557"/>
                    <a:pt x="78" y="273"/>
                  </a:cubicBezTo>
                  <a:cubicBezTo>
                    <a:pt x="50" y="232"/>
                    <a:pt x="30" y="186"/>
                    <a:pt x="7" y="142"/>
                  </a:cubicBezTo>
                  <a:cubicBezTo>
                    <a:pt x="1" y="126"/>
                    <a:pt x="0" y="110"/>
                    <a:pt x="4" y="93"/>
                  </a:cubicBezTo>
                  <a:cubicBezTo>
                    <a:pt x="10" y="88"/>
                    <a:pt x="10" y="84"/>
                    <a:pt x="12" y="77"/>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90" name="Forme libre 2989"/>
            <p:cNvSpPr>
              <a:spLocks noChangeArrowheads="1"/>
            </p:cNvSpPr>
            <p:nvPr userDrawn="1"/>
          </p:nvSpPr>
          <p:spPr bwMode="auto">
            <a:xfrm>
              <a:off x="5116513" y="4033838"/>
              <a:ext cx="309562" cy="314325"/>
            </a:xfrm>
            <a:custGeom>
              <a:avLst/>
              <a:gdLst>
                <a:gd name="T0" fmla="*/ 59 w 862"/>
                <a:gd name="T1" fmla="*/ 0 h 872"/>
                <a:gd name="T2" fmla="*/ 653 w 862"/>
                <a:gd name="T3" fmla="*/ 666 h 872"/>
                <a:gd name="T4" fmla="*/ 861 w 862"/>
                <a:gd name="T5" fmla="*/ 871 h 872"/>
                <a:gd name="T6" fmla="*/ 687 w 862"/>
                <a:gd name="T7" fmla="*/ 753 h 872"/>
                <a:gd name="T8" fmla="*/ 581 w 862"/>
                <a:gd name="T9" fmla="*/ 652 h 872"/>
                <a:gd name="T10" fmla="*/ 520 w 862"/>
                <a:gd name="T11" fmla="*/ 661 h 872"/>
                <a:gd name="T12" fmla="*/ 491 w 862"/>
                <a:gd name="T13" fmla="*/ 643 h 872"/>
                <a:gd name="T14" fmla="*/ 157 w 862"/>
                <a:gd name="T15" fmla="*/ 249 h 872"/>
                <a:gd name="T16" fmla="*/ 29 w 862"/>
                <a:gd name="T17" fmla="*/ 78 h 872"/>
                <a:gd name="T18" fmla="*/ 59 w 862"/>
                <a:gd name="T19" fmla="*/ 0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2" h="872">
                  <a:moveTo>
                    <a:pt x="59" y="0"/>
                  </a:moveTo>
                  <a:cubicBezTo>
                    <a:pt x="245" y="232"/>
                    <a:pt x="456" y="443"/>
                    <a:pt x="653" y="666"/>
                  </a:cubicBezTo>
                  <a:cubicBezTo>
                    <a:pt x="711" y="745"/>
                    <a:pt x="807" y="787"/>
                    <a:pt x="861" y="871"/>
                  </a:cubicBezTo>
                  <a:cubicBezTo>
                    <a:pt x="789" y="852"/>
                    <a:pt x="737" y="802"/>
                    <a:pt x="687" y="753"/>
                  </a:cubicBezTo>
                  <a:cubicBezTo>
                    <a:pt x="652" y="720"/>
                    <a:pt x="618" y="684"/>
                    <a:pt x="581" y="652"/>
                  </a:cubicBezTo>
                  <a:cubicBezTo>
                    <a:pt x="558" y="632"/>
                    <a:pt x="536" y="625"/>
                    <a:pt x="520" y="661"/>
                  </a:cubicBezTo>
                  <a:cubicBezTo>
                    <a:pt x="511" y="655"/>
                    <a:pt x="502" y="649"/>
                    <a:pt x="491" y="643"/>
                  </a:cubicBezTo>
                  <a:cubicBezTo>
                    <a:pt x="412" y="484"/>
                    <a:pt x="276" y="374"/>
                    <a:pt x="157" y="249"/>
                  </a:cubicBezTo>
                  <a:cubicBezTo>
                    <a:pt x="108" y="197"/>
                    <a:pt x="59" y="145"/>
                    <a:pt x="29" y="78"/>
                  </a:cubicBezTo>
                  <a:cubicBezTo>
                    <a:pt x="13" y="41"/>
                    <a:pt x="0" y="6"/>
                    <a:pt x="59" y="0"/>
                  </a:cubicBezTo>
                </a:path>
              </a:pathLst>
            </a:custGeom>
            <a:solidFill>
              <a:srgbClr val="B3B3B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91" name="Forme libre 2990"/>
            <p:cNvSpPr>
              <a:spLocks noChangeArrowheads="1"/>
            </p:cNvSpPr>
            <p:nvPr userDrawn="1"/>
          </p:nvSpPr>
          <p:spPr bwMode="auto">
            <a:xfrm>
              <a:off x="5392738" y="4279900"/>
              <a:ext cx="33337" cy="25400"/>
            </a:xfrm>
            <a:custGeom>
              <a:avLst/>
              <a:gdLst>
                <a:gd name="T0" fmla="*/ 0 w 91"/>
                <a:gd name="T1" fmla="*/ 0 h 72"/>
                <a:gd name="T2" fmla="*/ 90 w 91"/>
                <a:gd name="T3" fmla="*/ 71 h 72"/>
                <a:gd name="T4" fmla="*/ 0 w 91"/>
                <a:gd name="T5" fmla="*/ 0 h 72"/>
              </a:gdLst>
              <a:ahLst/>
              <a:cxnLst>
                <a:cxn ang="0">
                  <a:pos x="T0" y="T1"/>
                </a:cxn>
                <a:cxn ang="0">
                  <a:pos x="T2" y="T3"/>
                </a:cxn>
                <a:cxn ang="0">
                  <a:pos x="T4" y="T5"/>
                </a:cxn>
              </a:cxnLst>
              <a:rect l="0" t="0" r="r" b="b"/>
              <a:pathLst>
                <a:path w="91" h="72">
                  <a:moveTo>
                    <a:pt x="0" y="0"/>
                  </a:moveTo>
                  <a:cubicBezTo>
                    <a:pt x="41" y="10"/>
                    <a:pt x="70" y="36"/>
                    <a:pt x="90" y="71"/>
                  </a:cubicBezTo>
                  <a:cubicBezTo>
                    <a:pt x="51" y="62"/>
                    <a:pt x="22" y="37"/>
                    <a:pt x="0" y="0"/>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92" name="Forme libre 2991"/>
            <p:cNvSpPr>
              <a:spLocks noChangeArrowheads="1"/>
            </p:cNvSpPr>
            <p:nvPr userDrawn="1"/>
          </p:nvSpPr>
          <p:spPr bwMode="auto">
            <a:xfrm>
              <a:off x="5681663" y="4470400"/>
              <a:ext cx="17462" cy="7938"/>
            </a:xfrm>
            <a:custGeom>
              <a:avLst/>
              <a:gdLst>
                <a:gd name="T0" fmla="*/ 0 w 47"/>
                <a:gd name="T1" fmla="*/ 0 h 24"/>
                <a:gd name="T2" fmla="*/ 46 w 47"/>
                <a:gd name="T3" fmla="*/ 23 h 24"/>
                <a:gd name="T4" fmla="*/ 0 w 47"/>
                <a:gd name="T5" fmla="*/ 0 h 24"/>
              </a:gdLst>
              <a:ahLst/>
              <a:cxnLst>
                <a:cxn ang="0">
                  <a:pos x="T0" y="T1"/>
                </a:cxn>
                <a:cxn ang="0">
                  <a:pos x="T2" y="T3"/>
                </a:cxn>
                <a:cxn ang="0">
                  <a:pos x="T4" y="T5"/>
                </a:cxn>
              </a:cxnLst>
              <a:rect l="0" t="0" r="r" b="b"/>
              <a:pathLst>
                <a:path w="47" h="24">
                  <a:moveTo>
                    <a:pt x="0" y="0"/>
                  </a:moveTo>
                  <a:cubicBezTo>
                    <a:pt x="15" y="7"/>
                    <a:pt x="30" y="15"/>
                    <a:pt x="46" y="23"/>
                  </a:cubicBezTo>
                  <a:cubicBezTo>
                    <a:pt x="30" y="14"/>
                    <a:pt x="15" y="6"/>
                    <a:pt x="0" y="0"/>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93" name="Forme libre 2992"/>
            <p:cNvSpPr>
              <a:spLocks noChangeArrowheads="1"/>
            </p:cNvSpPr>
            <p:nvPr userDrawn="1"/>
          </p:nvSpPr>
          <p:spPr bwMode="auto">
            <a:xfrm>
              <a:off x="5384800" y="4273550"/>
              <a:ext cx="9525" cy="7938"/>
            </a:xfrm>
            <a:custGeom>
              <a:avLst/>
              <a:gdLst>
                <a:gd name="T0" fmla="*/ 23 w 26"/>
                <a:gd name="T1" fmla="*/ 0 h 24"/>
                <a:gd name="T2" fmla="*/ 25 w 26"/>
                <a:gd name="T3" fmla="*/ 23 h 24"/>
                <a:gd name="T4" fmla="*/ 0 w 26"/>
                <a:gd name="T5" fmla="*/ 0 h 24"/>
                <a:gd name="T6" fmla="*/ 23 w 26"/>
                <a:gd name="T7" fmla="*/ 0 h 24"/>
              </a:gdLst>
              <a:ahLst/>
              <a:cxnLst>
                <a:cxn ang="0">
                  <a:pos x="T0" y="T1"/>
                </a:cxn>
                <a:cxn ang="0">
                  <a:pos x="T2" y="T3"/>
                </a:cxn>
                <a:cxn ang="0">
                  <a:pos x="T4" y="T5"/>
                </a:cxn>
                <a:cxn ang="0">
                  <a:pos x="T6" y="T7"/>
                </a:cxn>
              </a:cxnLst>
              <a:rect l="0" t="0" r="r" b="b"/>
              <a:pathLst>
                <a:path w="26" h="24">
                  <a:moveTo>
                    <a:pt x="23" y="0"/>
                  </a:moveTo>
                  <a:cubicBezTo>
                    <a:pt x="23" y="8"/>
                    <a:pt x="23" y="15"/>
                    <a:pt x="25" y="23"/>
                  </a:cubicBezTo>
                  <a:cubicBezTo>
                    <a:pt x="17" y="15"/>
                    <a:pt x="9" y="8"/>
                    <a:pt x="0" y="0"/>
                  </a:cubicBezTo>
                  <a:cubicBezTo>
                    <a:pt x="8" y="0"/>
                    <a:pt x="16" y="0"/>
                    <a:pt x="23" y="0"/>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94" name="Forme libre 2993"/>
            <p:cNvSpPr>
              <a:spLocks noChangeArrowheads="1"/>
            </p:cNvSpPr>
            <p:nvPr userDrawn="1"/>
          </p:nvSpPr>
          <p:spPr bwMode="auto">
            <a:xfrm>
              <a:off x="5303838" y="4271963"/>
              <a:ext cx="17462" cy="15875"/>
            </a:xfrm>
            <a:custGeom>
              <a:avLst/>
              <a:gdLst>
                <a:gd name="T0" fmla="*/ 47 w 48"/>
                <a:gd name="T1" fmla="*/ 45 h 46"/>
                <a:gd name="T2" fmla="*/ 0 w 48"/>
                <a:gd name="T3" fmla="*/ 0 h 46"/>
                <a:gd name="T4" fmla="*/ 47 w 48"/>
                <a:gd name="T5" fmla="*/ 45 h 46"/>
              </a:gdLst>
              <a:ahLst/>
              <a:cxnLst>
                <a:cxn ang="0">
                  <a:pos x="T0" y="T1"/>
                </a:cxn>
                <a:cxn ang="0">
                  <a:pos x="T2" y="T3"/>
                </a:cxn>
                <a:cxn ang="0">
                  <a:pos x="T4" y="T5"/>
                </a:cxn>
              </a:cxnLst>
              <a:rect l="0" t="0" r="r" b="b"/>
              <a:pathLst>
                <a:path w="48" h="46">
                  <a:moveTo>
                    <a:pt x="47" y="45"/>
                  </a:moveTo>
                  <a:cubicBezTo>
                    <a:pt x="26" y="35"/>
                    <a:pt x="10" y="19"/>
                    <a:pt x="0" y="0"/>
                  </a:cubicBezTo>
                  <a:cubicBezTo>
                    <a:pt x="23" y="6"/>
                    <a:pt x="38" y="21"/>
                    <a:pt x="47" y="45"/>
                  </a:cubicBezTo>
                </a:path>
              </a:pathLst>
            </a:custGeom>
            <a:solidFill>
              <a:srgbClr val="9B9B9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95" name="Forme libre 2994"/>
            <p:cNvSpPr>
              <a:spLocks noChangeArrowheads="1"/>
            </p:cNvSpPr>
            <p:nvPr userDrawn="1"/>
          </p:nvSpPr>
          <p:spPr bwMode="auto">
            <a:xfrm>
              <a:off x="5430838" y="4471988"/>
              <a:ext cx="739775" cy="319087"/>
            </a:xfrm>
            <a:custGeom>
              <a:avLst/>
              <a:gdLst>
                <a:gd name="T0" fmla="*/ 1504 w 2054"/>
                <a:gd name="T1" fmla="*/ 521 h 887"/>
                <a:gd name="T2" fmla="*/ 1524 w 2054"/>
                <a:gd name="T3" fmla="*/ 521 h 887"/>
                <a:gd name="T4" fmla="*/ 1843 w 2054"/>
                <a:gd name="T5" fmla="*/ 595 h 887"/>
                <a:gd name="T6" fmla="*/ 2053 w 2054"/>
                <a:gd name="T7" fmla="*/ 661 h 887"/>
                <a:gd name="T8" fmla="*/ 2003 w 2054"/>
                <a:gd name="T9" fmla="*/ 664 h 887"/>
                <a:gd name="T10" fmla="*/ 1860 w 2054"/>
                <a:gd name="T11" fmla="*/ 710 h 887"/>
                <a:gd name="T12" fmla="*/ 1580 w 2054"/>
                <a:gd name="T13" fmla="*/ 681 h 887"/>
                <a:gd name="T14" fmla="*/ 1441 w 2054"/>
                <a:gd name="T15" fmla="*/ 643 h 887"/>
                <a:gd name="T16" fmla="*/ 1380 w 2054"/>
                <a:gd name="T17" fmla="*/ 621 h 887"/>
                <a:gd name="T18" fmla="*/ 1336 w 2054"/>
                <a:gd name="T19" fmla="*/ 614 h 887"/>
                <a:gd name="T20" fmla="*/ 1221 w 2054"/>
                <a:gd name="T21" fmla="*/ 594 h 887"/>
                <a:gd name="T22" fmla="*/ 1194 w 2054"/>
                <a:gd name="T23" fmla="*/ 583 h 887"/>
                <a:gd name="T24" fmla="*/ 1152 w 2054"/>
                <a:gd name="T25" fmla="*/ 571 h 887"/>
                <a:gd name="T26" fmla="*/ 1068 w 2054"/>
                <a:gd name="T27" fmla="*/ 559 h 887"/>
                <a:gd name="T28" fmla="*/ 1043 w 2054"/>
                <a:gd name="T29" fmla="*/ 547 h 887"/>
                <a:gd name="T30" fmla="*/ 1001 w 2054"/>
                <a:gd name="T31" fmla="*/ 536 h 887"/>
                <a:gd name="T32" fmla="*/ 959 w 2054"/>
                <a:gd name="T33" fmla="*/ 527 h 887"/>
                <a:gd name="T34" fmla="*/ 916 w 2054"/>
                <a:gd name="T35" fmla="*/ 511 h 887"/>
                <a:gd name="T36" fmla="*/ 740 w 2054"/>
                <a:gd name="T37" fmla="*/ 563 h 887"/>
                <a:gd name="T38" fmla="*/ 681 w 2054"/>
                <a:gd name="T39" fmla="*/ 611 h 887"/>
                <a:gd name="T40" fmla="*/ 649 w 2054"/>
                <a:gd name="T41" fmla="*/ 606 h 887"/>
                <a:gd name="T42" fmla="*/ 623 w 2054"/>
                <a:gd name="T43" fmla="*/ 485 h 887"/>
                <a:gd name="T44" fmla="*/ 641 w 2054"/>
                <a:gd name="T45" fmla="*/ 394 h 887"/>
                <a:gd name="T46" fmla="*/ 526 w 2054"/>
                <a:gd name="T47" fmla="*/ 424 h 887"/>
                <a:gd name="T48" fmla="*/ 154 w 2054"/>
                <a:gd name="T49" fmla="*/ 847 h 887"/>
                <a:gd name="T50" fmla="*/ 100 w 2054"/>
                <a:gd name="T51" fmla="*/ 886 h 887"/>
                <a:gd name="T52" fmla="*/ 67 w 2054"/>
                <a:gd name="T53" fmla="*/ 875 h 887"/>
                <a:gd name="T54" fmla="*/ 80 w 2054"/>
                <a:gd name="T55" fmla="*/ 681 h 887"/>
                <a:gd name="T56" fmla="*/ 94 w 2054"/>
                <a:gd name="T57" fmla="*/ 652 h 887"/>
                <a:gd name="T58" fmla="*/ 109 w 2054"/>
                <a:gd name="T59" fmla="*/ 626 h 887"/>
                <a:gd name="T60" fmla="*/ 119 w 2054"/>
                <a:gd name="T61" fmla="*/ 614 h 887"/>
                <a:gd name="T62" fmla="*/ 138 w 2054"/>
                <a:gd name="T63" fmla="*/ 592 h 887"/>
                <a:gd name="T64" fmla="*/ 149 w 2054"/>
                <a:gd name="T65" fmla="*/ 582 h 887"/>
                <a:gd name="T66" fmla="*/ 171 w 2054"/>
                <a:gd name="T67" fmla="*/ 562 h 887"/>
                <a:gd name="T68" fmla="*/ 181 w 2054"/>
                <a:gd name="T69" fmla="*/ 551 h 887"/>
                <a:gd name="T70" fmla="*/ 203 w 2054"/>
                <a:gd name="T71" fmla="*/ 528 h 887"/>
                <a:gd name="T72" fmla="*/ 325 w 2054"/>
                <a:gd name="T73" fmla="*/ 431 h 887"/>
                <a:gd name="T74" fmla="*/ 331 w 2054"/>
                <a:gd name="T75" fmla="*/ 200 h 887"/>
                <a:gd name="T76" fmla="*/ 270 w 2054"/>
                <a:gd name="T77" fmla="*/ 154 h 887"/>
                <a:gd name="T78" fmla="*/ 253 w 2054"/>
                <a:gd name="T79" fmla="*/ 111 h 887"/>
                <a:gd name="T80" fmla="*/ 233 w 2054"/>
                <a:gd name="T81" fmla="*/ 70 h 887"/>
                <a:gd name="T82" fmla="*/ 233 w 2054"/>
                <a:gd name="T83" fmla="*/ 24 h 887"/>
                <a:gd name="T84" fmla="*/ 287 w 2054"/>
                <a:gd name="T85" fmla="*/ 20 h 887"/>
                <a:gd name="T86" fmla="*/ 287 w 2054"/>
                <a:gd name="T87" fmla="*/ 20 h 887"/>
                <a:gd name="T88" fmla="*/ 310 w 2054"/>
                <a:gd name="T89" fmla="*/ 43 h 887"/>
                <a:gd name="T90" fmla="*/ 310 w 2054"/>
                <a:gd name="T91" fmla="*/ 43 h 887"/>
                <a:gd name="T92" fmla="*/ 378 w 2054"/>
                <a:gd name="T93" fmla="*/ 88 h 887"/>
                <a:gd name="T94" fmla="*/ 378 w 2054"/>
                <a:gd name="T95" fmla="*/ 88 h 887"/>
                <a:gd name="T96" fmla="*/ 424 w 2054"/>
                <a:gd name="T97" fmla="*/ 111 h 887"/>
                <a:gd name="T98" fmla="*/ 424 w 2054"/>
                <a:gd name="T99" fmla="*/ 111 h 887"/>
                <a:gd name="T100" fmla="*/ 630 w 2054"/>
                <a:gd name="T101" fmla="*/ 226 h 887"/>
                <a:gd name="T102" fmla="*/ 1313 w 2054"/>
                <a:gd name="T103" fmla="*/ 485 h 887"/>
                <a:gd name="T104" fmla="*/ 1504 w 2054"/>
                <a:gd name="T105" fmla="*/ 521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4" h="887">
                  <a:moveTo>
                    <a:pt x="1504" y="521"/>
                  </a:moveTo>
                  <a:cubicBezTo>
                    <a:pt x="1510" y="521"/>
                    <a:pt x="1517" y="521"/>
                    <a:pt x="1524" y="521"/>
                  </a:cubicBezTo>
                  <a:cubicBezTo>
                    <a:pt x="1626" y="562"/>
                    <a:pt x="1736" y="574"/>
                    <a:pt x="1843" y="595"/>
                  </a:cubicBezTo>
                  <a:cubicBezTo>
                    <a:pt x="1914" y="609"/>
                    <a:pt x="1997" y="595"/>
                    <a:pt x="2053" y="661"/>
                  </a:cubicBezTo>
                  <a:cubicBezTo>
                    <a:pt x="2037" y="663"/>
                    <a:pt x="2020" y="664"/>
                    <a:pt x="2003" y="664"/>
                  </a:cubicBezTo>
                  <a:cubicBezTo>
                    <a:pt x="1969" y="725"/>
                    <a:pt x="1904" y="715"/>
                    <a:pt x="1860" y="710"/>
                  </a:cubicBezTo>
                  <a:cubicBezTo>
                    <a:pt x="1766" y="701"/>
                    <a:pt x="1672" y="702"/>
                    <a:pt x="1580" y="681"/>
                  </a:cubicBezTo>
                  <a:cubicBezTo>
                    <a:pt x="1536" y="660"/>
                    <a:pt x="1485" y="661"/>
                    <a:pt x="1441" y="643"/>
                  </a:cubicBezTo>
                  <a:cubicBezTo>
                    <a:pt x="1421" y="635"/>
                    <a:pt x="1401" y="626"/>
                    <a:pt x="1380" y="621"/>
                  </a:cubicBezTo>
                  <a:cubicBezTo>
                    <a:pt x="1365" y="618"/>
                    <a:pt x="1351" y="615"/>
                    <a:pt x="1336" y="614"/>
                  </a:cubicBezTo>
                  <a:cubicBezTo>
                    <a:pt x="1296" y="612"/>
                    <a:pt x="1258" y="608"/>
                    <a:pt x="1221" y="594"/>
                  </a:cubicBezTo>
                  <a:cubicBezTo>
                    <a:pt x="1212" y="591"/>
                    <a:pt x="1203" y="586"/>
                    <a:pt x="1194" y="583"/>
                  </a:cubicBezTo>
                  <a:cubicBezTo>
                    <a:pt x="1180" y="579"/>
                    <a:pt x="1168" y="573"/>
                    <a:pt x="1152" y="571"/>
                  </a:cubicBezTo>
                  <a:cubicBezTo>
                    <a:pt x="1123" y="571"/>
                    <a:pt x="1094" y="574"/>
                    <a:pt x="1068" y="559"/>
                  </a:cubicBezTo>
                  <a:cubicBezTo>
                    <a:pt x="1059" y="554"/>
                    <a:pt x="1052" y="551"/>
                    <a:pt x="1043" y="547"/>
                  </a:cubicBezTo>
                  <a:cubicBezTo>
                    <a:pt x="1029" y="542"/>
                    <a:pt x="1015" y="537"/>
                    <a:pt x="1001" y="536"/>
                  </a:cubicBezTo>
                  <a:cubicBezTo>
                    <a:pt x="986" y="534"/>
                    <a:pt x="972" y="531"/>
                    <a:pt x="959" y="527"/>
                  </a:cubicBezTo>
                  <a:cubicBezTo>
                    <a:pt x="943" y="522"/>
                    <a:pt x="930" y="518"/>
                    <a:pt x="916" y="511"/>
                  </a:cubicBezTo>
                  <a:cubicBezTo>
                    <a:pt x="841" y="475"/>
                    <a:pt x="780" y="484"/>
                    <a:pt x="740" y="563"/>
                  </a:cubicBezTo>
                  <a:cubicBezTo>
                    <a:pt x="728" y="586"/>
                    <a:pt x="710" y="605"/>
                    <a:pt x="681" y="611"/>
                  </a:cubicBezTo>
                  <a:cubicBezTo>
                    <a:pt x="670" y="612"/>
                    <a:pt x="659" y="609"/>
                    <a:pt x="649" y="606"/>
                  </a:cubicBezTo>
                  <a:cubicBezTo>
                    <a:pt x="603" y="574"/>
                    <a:pt x="606" y="533"/>
                    <a:pt x="623" y="485"/>
                  </a:cubicBezTo>
                  <a:cubicBezTo>
                    <a:pt x="633" y="456"/>
                    <a:pt x="671" y="431"/>
                    <a:pt x="641" y="394"/>
                  </a:cubicBezTo>
                  <a:cubicBezTo>
                    <a:pt x="587" y="347"/>
                    <a:pt x="557" y="395"/>
                    <a:pt x="526" y="424"/>
                  </a:cubicBezTo>
                  <a:cubicBezTo>
                    <a:pt x="387" y="553"/>
                    <a:pt x="251" y="682"/>
                    <a:pt x="154" y="847"/>
                  </a:cubicBezTo>
                  <a:cubicBezTo>
                    <a:pt x="142" y="867"/>
                    <a:pt x="126" y="884"/>
                    <a:pt x="100" y="886"/>
                  </a:cubicBezTo>
                  <a:cubicBezTo>
                    <a:pt x="88" y="886"/>
                    <a:pt x="77" y="883"/>
                    <a:pt x="67" y="875"/>
                  </a:cubicBezTo>
                  <a:cubicBezTo>
                    <a:pt x="0" y="805"/>
                    <a:pt x="65" y="745"/>
                    <a:pt x="80" y="681"/>
                  </a:cubicBezTo>
                  <a:cubicBezTo>
                    <a:pt x="85" y="672"/>
                    <a:pt x="90" y="661"/>
                    <a:pt x="94" y="652"/>
                  </a:cubicBezTo>
                  <a:cubicBezTo>
                    <a:pt x="99" y="643"/>
                    <a:pt x="105" y="634"/>
                    <a:pt x="109" y="626"/>
                  </a:cubicBezTo>
                  <a:cubicBezTo>
                    <a:pt x="113" y="621"/>
                    <a:pt x="116" y="618"/>
                    <a:pt x="119" y="614"/>
                  </a:cubicBezTo>
                  <a:cubicBezTo>
                    <a:pt x="125" y="606"/>
                    <a:pt x="132" y="598"/>
                    <a:pt x="138" y="592"/>
                  </a:cubicBezTo>
                  <a:cubicBezTo>
                    <a:pt x="142" y="589"/>
                    <a:pt x="146" y="585"/>
                    <a:pt x="149" y="582"/>
                  </a:cubicBezTo>
                  <a:cubicBezTo>
                    <a:pt x="157" y="574"/>
                    <a:pt x="163" y="568"/>
                    <a:pt x="171" y="562"/>
                  </a:cubicBezTo>
                  <a:cubicBezTo>
                    <a:pt x="174" y="559"/>
                    <a:pt x="178" y="556"/>
                    <a:pt x="181" y="551"/>
                  </a:cubicBezTo>
                  <a:cubicBezTo>
                    <a:pt x="189" y="544"/>
                    <a:pt x="195" y="536"/>
                    <a:pt x="203" y="528"/>
                  </a:cubicBezTo>
                  <a:cubicBezTo>
                    <a:pt x="230" y="479"/>
                    <a:pt x="282" y="461"/>
                    <a:pt x="325" y="431"/>
                  </a:cubicBezTo>
                  <a:cubicBezTo>
                    <a:pt x="435" y="354"/>
                    <a:pt x="436" y="281"/>
                    <a:pt x="331" y="200"/>
                  </a:cubicBezTo>
                  <a:cubicBezTo>
                    <a:pt x="308" y="189"/>
                    <a:pt x="285" y="175"/>
                    <a:pt x="270" y="154"/>
                  </a:cubicBezTo>
                  <a:cubicBezTo>
                    <a:pt x="262" y="140"/>
                    <a:pt x="258" y="125"/>
                    <a:pt x="253" y="111"/>
                  </a:cubicBezTo>
                  <a:cubicBezTo>
                    <a:pt x="247" y="98"/>
                    <a:pt x="239" y="84"/>
                    <a:pt x="233" y="70"/>
                  </a:cubicBezTo>
                  <a:cubicBezTo>
                    <a:pt x="227" y="55"/>
                    <a:pt x="226" y="40"/>
                    <a:pt x="233" y="24"/>
                  </a:cubicBezTo>
                  <a:cubicBezTo>
                    <a:pt x="250" y="6"/>
                    <a:pt x="267" y="0"/>
                    <a:pt x="287" y="20"/>
                  </a:cubicBezTo>
                  <a:lnTo>
                    <a:pt x="287" y="20"/>
                  </a:lnTo>
                  <a:cubicBezTo>
                    <a:pt x="294" y="27"/>
                    <a:pt x="302" y="35"/>
                    <a:pt x="310" y="43"/>
                  </a:cubicBezTo>
                  <a:lnTo>
                    <a:pt x="310" y="43"/>
                  </a:lnTo>
                  <a:cubicBezTo>
                    <a:pt x="331" y="61"/>
                    <a:pt x="357" y="72"/>
                    <a:pt x="378" y="88"/>
                  </a:cubicBezTo>
                  <a:lnTo>
                    <a:pt x="378" y="88"/>
                  </a:lnTo>
                  <a:cubicBezTo>
                    <a:pt x="390" y="102"/>
                    <a:pt x="412" y="98"/>
                    <a:pt x="424" y="111"/>
                  </a:cubicBezTo>
                  <a:lnTo>
                    <a:pt x="424" y="111"/>
                  </a:lnTo>
                  <a:cubicBezTo>
                    <a:pt x="491" y="151"/>
                    <a:pt x="554" y="201"/>
                    <a:pt x="630" y="226"/>
                  </a:cubicBezTo>
                  <a:cubicBezTo>
                    <a:pt x="849" y="337"/>
                    <a:pt x="1081" y="412"/>
                    <a:pt x="1313" y="485"/>
                  </a:cubicBezTo>
                  <a:cubicBezTo>
                    <a:pt x="1374" y="505"/>
                    <a:pt x="1437" y="525"/>
                    <a:pt x="1504" y="521"/>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96" name="Forme libre 2995"/>
            <p:cNvSpPr>
              <a:spLocks noChangeArrowheads="1"/>
            </p:cNvSpPr>
            <p:nvPr userDrawn="1"/>
          </p:nvSpPr>
          <p:spPr bwMode="auto">
            <a:xfrm>
              <a:off x="5892800" y="4694238"/>
              <a:ext cx="293688" cy="146050"/>
            </a:xfrm>
            <a:custGeom>
              <a:avLst/>
              <a:gdLst>
                <a:gd name="T0" fmla="*/ 286 w 815"/>
                <a:gd name="T1" fmla="*/ 0 h 407"/>
                <a:gd name="T2" fmla="*/ 721 w 815"/>
                <a:gd name="T3" fmla="*/ 46 h 407"/>
                <a:gd name="T4" fmla="*/ 781 w 815"/>
                <a:gd name="T5" fmla="*/ 67 h 407"/>
                <a:gd name="T6" fmla="*/ 791 w 815"/>
                <a:gd name="T7" fmla="*/ 113 h 407"/>
                <a:gd name="T8" fmla="*/ 393 w 815"/>
                <a:gd name="T9" fmla="*/ 136 h 407"/>
                <a:gd name="T10" fmla="*/ 223 w 815"/>
                <a:gd name="T11" fmla="*/ 160 h 407"/>
                <a:gd name="T12" fmla="*/ 168 w 815"/>
                <a:gd name="T13" fmla="*/ 295 h 407"/>
                <a:gd name="T14" fmla="*/ 147 w 815"/>
                <a:gd name="T15" fmla="*/ 403 h 407"/>
                <a:gd name="T16" fmla="*/ 125 w 815"/>
                <a:gd name="T17" fmla="*/ 406 h 407"/>
                <a:gd name="T18" fmla="*/ 129 w 815"/>
                <a:gd name="T19" fmla="*/ 345 h 407"/>
                <a:gd name="T20" fmla="*/ 93 w 815"/>
                <a:gd name="T21" fmla="*/ 321 h 407"/>
                <a:gd name="T22" fmla="*/ 66 w 815"/>
                <a:gd name="T23" fmla="*/ 310 h 407"/>
                <a:gd name="T24" fmla="*/ 34 w 815"/>
                <a:gd name="T25" fmla="*/ 279 h 407"/>
                <a:gd name="T26" fmla="*/ 26 w 815"/>
                <a:gd name="T27" fmla="*/ 237 h 407"/>
                <a:gd name="T28" fmla="*/ 25 w 815"/>
                <a:gd name="T29" fmla="*/ 207 h 407"/>
                <a:gd name="T30" fmla="*/ 9 w 815"/>
                <a:gd name="T31" fmla="*/ 163 h 407"/>
                <a:gd name="T32" fmla="*/ 77 w 815"/>
                <a:gd name="T33" fmla="*/ 46 h 407"/>
                <a:gd name="T34" fmla="*/ 286 w 815"/>
                <a:gd name="T35" fmla="*/ 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5" h="407">
                  <a:moveTo>
                    <a:pt x="286" y="0"/>
                  </a:moveTo>
                  <a:cubicBezTo>
                    <a:pt x="429" y="23"/>
                    <a:pt x="574" y="47"/>
                    <a:pt x="721" y="46"/>
                  </a:cubicBezTo>
                  <a:cubicBezTo>
                    <a:pt x="741" y="53"/>
                    <a:pt x="761" y="61"/>
                    <a:pt x="781" y="67"/>
                  </a:cubicBezTo>
                  <a:cubicBezTo>
                    <a:pt x="814" y="76"/>
                    <a:pt x="807" y="93"/>
                    <a:pt x="791" y="113"/>
                  </a:cubicBezTo>
                  <a:cubicBezTo>
                    <a:pt x="658" y="136"/>
                    <a:pt x="526" y="139"/>
                    <a:pt x="393" y="136"/>
                  </a:cubicBezTo>
                  <a:cubicBezTo>
                    <a:pt x="335" y="134"/>
                    <a:pt x="278" y="148"/>
                    <a:pt x="223" y="160"/>
                  </a:cubicBezTo>
                  <a:cubicBezTo>
                    <a:pt x="145" y="178"/>
                    <a:pt x="118" y="230"/>
                    <a:pt x="168" y="295"/>
                  </a:cubicBezTo>
                  <a:cubicBezTo>
                    <a:pt x="214" y="353"/>
                    <a:pt x="182" y="372"/>
                    <a:pt x="147" y="403"/>
                  </a:cubicBezTo>
                  <a:cubicBezTo>
                    <a:pt x="139" y="404"/>
                    <a:pt x="132" y="404"/>
                    <a:pt x="125" y="406"/>
                  </a:cubicBezTo>
                  <a:cubicBezTo>
                    <a:pt x="127" y="386"/>
                    <a:pt x="127" y="365"/>
                    <a:pt x="129" y="345"/>
                  </a:cubicBezTo>
                  <a:cubicBezTo>
                    <a:pt x="119" y="333"/>
                    <a:pt x="107" y="325"/>
                    <a:pt x="93" y="321"/>
                  </a:cubicBezTo>
                  <a:cubicBezTo>
                    <a:pt x="84" y="317"/>
                    <a:pt x="75" y="314"/>
                    <a:pt x="66" y="310"/>
                  </a:cubicBezTo>
                  <a:cubicBezTo>
                    <a:pt x="52" y="302"/>
                    <a:pt x="41" y="293"/>
                    <a:pt x="34" y="279"/>
                  </a:cubicBezTo>
                  <a:cubicBezTo>
                    <a:pt x="28" y="266"/>
                    <a:pt x="28" y="250"/>
                    <a:pt x="26" y="237"/>
                  </a:cubicBezTo>
                  <a:cubicBezTo>
                    <a:pt x="26" y="227"/>
                    <a:pt x="26" y="217"/>
                    <a:pt x="25" y="207"/>
                  </a:cubicBezTo>
                  <a:cubicBezTo>
                    <a:pt x="23" y="192"/>
                    <a:pt x="16" y="178"/>
                    <a:pt x="9" y="163"/>
                  </a:cubicBezTo>
                  <a:cubicBezTo>
                    <a:pt x="0" y="105"/>
                    <a:pt x="22" y="67"/>
                    <a:pt x="77" y="46"/>
                  </a:cubicBezTo>
                  <a:cubicBezTo>
                    <a:pt x="150" y="49"/>
                    <a:pt x="225" y="56"/>
                    <a:pt x="286" y="0"/>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97" name="Forme libre 2996"/>
            <p:cNvSpPr>
              <a:spLocks noChangeArrowheads="1"/>
            </p:cNvSpPr>
            <p:nvPr userDrawn="1"/>
          </p:nvSpPr>
          <p:spPr bwMode="auto">
            <a:xfrm>
              <a:off x="6275388" y="4702175"/>
              <a:ext cx="25400" cy="7938"/>
            </a:xfrm>
            <a:custGeom>
              <a:avLst/>
              <a:gdLst>
                <a:gd name="T0" fmla="*/ 0 w 71"/>
                <a:gd name="T1" fmla="*/ 20 h 21"/>
                <a:gd name="T2" fmla="*/ 70 w 71"/>
                <a:gd name="T3" fmla="*/ 0 h 21"/>
                <a:gd name="T4" fmla="*/ 0 w 71"/>
                <a:gd name="T5" fmla="*/ 20 h 21"/>
              </a:gdLst>
              <a:ahLst/>
              <a:cxnLst>
                <a:cxn ang="0">
                  <a:pos x="T0" y="T1"/>
                </a:cxn>
                <a:cxn ang="0">
                  <a:pos x="T2" y="T3"/>
                </a:cxn>
                <a:cxn ang="0">
                  <a:pos x="T4" y="T5"/>
                </a:cxn>
              </a:cxnLst>
              <a:rect l="0" t="0" r="r" b="b"/>
              <a:pathLst>
                <a:path w="71" h="21">
                  <a:moveTo>
                    <a:pt x="0" y="20"/>
                  </a:moveTo>
                  <a:cubicBezTo>
                    <a:pt x="21" y="6"/>
                    <a:pt x="46" y="0"/>
                    <a:pt x="70" y="0"/>
                  </a:cubicBezTo>
                  <a:cubicBezTo>
                    <a:pt x="49" y="13"/>
                    <a:pt x="25" y="20"/>
                    <a:pt x="0" y="20"/>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98" name="Forme libre 2997"/>
            <p:cNvSpPr>
              <a:spLocks noChangeArrowheads="1"/>
            </p:cNvSpPr>
            <p:nvPr userDrawn="1"/>
          </p:nvSpPr>
          <p:spPr bwMode="auto">
            <a:xfrm>
              <a:off x="7542213" y="3894138"/>
              <a:ext cx="133350" cy="107950"/>
            </a:xfrm>
            <a:custGeom>
              <a:avLst/>
              <a:gdLst>
                <a:gd name="T0" fmla="*/ 219 w 372"/>
                <a:gd name="T1" fmla="*/ 0 h 301"/>
                <a:gd name="T2" fmla="*/ 306 w 372"/>
                <a:gd name="T3" fmla="*/ 2 h 301"/>
                <a:gd name="T4" fmla="*/ 277 w 372"/>
                <a:gd name="T5" fmla="*/ 265 h 301"/>
                <a:gd name="T6" fmla="*/ 151 w 372"/>
                <a:gd name="T7" fmla="*/ 269 h 301"/>
                <a:gd name="T8" fmla="*/ 125 w 372"/>
                <a:gd name="T9" fmla="*/ 249 h 301"/>
                <a:gd name="T10" fmla="*/ 80 w 372"/>
                <a:gd name="T11" fmla="*/ 225 h 301"/>
                <a:gd name="T12" fmla="*/ 148 w 372"/>
                <a:gd name="T13" fmla="*/ 42 h 301"/>
                <a:gd name="T14" fmla="*/ 148 w 372"/>
                <a:gd name="T15" fmla="*/ 42 h 301"/>
                <a:gd name="T16" fmla="*/ 219 w 372"/>
                <a:gd name="T17"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2" h="301">
                  <a:moveTo>
                    <a:pt x="219" y="0"/>
                  </a:moveTo>
                  <a:cubicBezTo>
                    <a:pt x="248" y="0"/>
                    <a:pt x="277" y="2"/>
                    <a:pt x="306" y="2"/>
                  </a:cubicBezTo>
                  <a:cubicBezTo>
                    <a:pt x="371" y="92"/>
                    <a:pt x="358" y="196"/>
                    <a:pt x="277" y="265"/>
                  </a:cubicBezTo>
                  <a:cubicBezTo>
                    <a:pt x="235" y="300"/>
                    <a:pt x="193" y="280"/>
                    <a:pt x="151" y="269"/>
                  </a:cubicBezTo>
                  <a:cubicBezTo>
                    <a:pt x="142" y="263"/>
                    <a:pt x="134" y="255"/>
                    <a:pt x="125" y="249"/>
                  </a:cubicBezTo>
                  <a:cubicBezTo>
                    <a:pt x="109" y="242"/>
                    <a:pt x="96" y="233"/>
                    <a:pt x="80" y="225"/>
                  </a:cubicBezTo>
                  <a:cubicBezTo>
                    <a:pt x="0" y="126"/>
                    <a:pt x="97" y="92"/>
                    <a:pt x="148" y="42"/>
                  </a:cubicBezTo>
                  <a:lnTo>
                    <a:pt x="148" y="42"/>
                  </a:lnTo>
                  <a:cubicBezTo>
                    <a:pt x="172" y="28"/>
                    <a:pt x="197" y="14"/>
                    <a:pt x="219" y="0"/>
                  </a:cubicBezTo>
                </a:path>
              </a:pathLst>
            </a:custGeom>
            <a:solidFill>
              <a:srgbClr val="10101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2999" name="Forme libre 2998"/>
            <p:cNvSpPr>
              <a:spLocks noChangeArrowheads="1"/>
            </p:cNvSpPr>
            <p:nvPr userDrawn="1"/>
          </p:nvSpPr>
          <p:spPr bwMode="auto">
            <a:xfrm>
              <a:off x="7550150" y="3910013"/>
              <a:ext cx="46038" cy="66675"/>
            </a:xfrm>
            <a:custGeom>
              <a:avLst/>
              <a:gdLst>
                <a:gd name="T0" fmla="*/ 125 w 126"/>
                <a:gd name="T1" fmla="*/ 0 h 184"/>
                <a:gd name="T2" fmla="*/ 58 w 126"/>
                <a:gd name="T3" fmla="*/ 183 h 184"/>
                <a:gd name="T4" fmla="*/ 37 w 126"/>
                <a:gd name="T5" fmla="*/ 62 h 184"/>
                <a:gd name="T6" fmla="*/ 125 w 126"/>
                <a:gd name="T7" fmla="*/ 0 h 184"/>
              </a:gdLst>
              <a:ahLst/>
              <a:cxnLst>
                <a:cxn ang="0">
                  <a:pos x="T0" y="T1"/>
                </a:cxn>
                <a:cxn ang="0">
                  <a:pos x="T2" y="T3"/>
                </a:cxn>
                <a:cxn ang="0">
                  <a:pos x="T4" y="T5"/>
                </a:cxn>
                <a:cxn ang="0">
                  <a:pos x="T6" y="T7"/>
                </a:cxn>
              </a:cxnLst>
              <a:rect l="0" t="0" r="r" b="b"/>
              <a:pathLst>
                <a:path w="126" h="184">
                  <a:moveTo>
                    <a:pt x="125" y="0"/>
                  </a:moveTo>
                  <a:cubicBezTo>
                    <a:pt x="92" y="56"/>
                    <a:pt x="18" y="99"/>
                    <a:pt x="58" y="183"/>
                  </a:cubicBezTo>
                  <a:cubicBezTo>
                    <a:pt x="0" y="151"/>
                    <a:pt x="8" y="107"/>
                    <a:pt x="37" y="62"/>
                  </a:cubicBezTo>
                  <a:cubicBezTo>
                    <a:pt x="56" y="29"/>
                    <a:pt x="87" y="9"/>
                    <a:pt x="125" y="0"/>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00" name="Forme libre 2999"/>
            <p:cNvSpPr>
              <a:spLocks noChangeArrowheads="1"/>
            </p:cNvSpPr>
            <p:nvPr userDrawn="1"/>
          </p:nvSpPr>
          <p:spPr bwMode="auto">
            <a:xfrm>
              <a:off x="5487988" y="2665413"/>
              <a:ext cx="639762" cy="311150"/>
            </a:xfrm>
            <a:custGeom>
              <a:avLst/>
              <a:gdLst>
                <a:gd name="T0" fmla="*/ 1777 w 1778"/>
                <a:gd name="T1" fmla="*/ 66 h 864"/>
                <a:gd name="T2" fmla="*/ 1730 w 1778"/>
                <a:gd name="T3" fmla="*/ 134 h 864"/>
                <a:gd name="T4" fmla="*/ 1422 w 1778"/>
                <a:gd name="T5" fmla="*/ 253 h 864"/>
                <a:gd name="T6" fmla="*/ 828 w 1778"/>
                <a:gd name="T7" fmla="*/ 405 h 864"/>
                <a:gd name="T8" fmla="*/ 733 w 1778"/>
                <a:gd name="T9" fmla="*/ 443 h 864"/>
                <a:gd name="T10" fmla="*/ 699 w 1778"/>
                <a:gd name="T11" fmla="*/ 450 h 864"/>
                <a:gd name="T12" fmla="*/ 623 w 1778"/>
                <a:gd name="T13" fmla="*/ 478 h 864"/>
                <a:gd name="T14" fmla="*/ 594 w 1778"/>
                <a:gd name="T15" fmla="*/ 485 h 864"/>
                <a:gd name="T16" fmla="*/ 534 w 1778"/>
                <a:gd name="T17" fmla="*/ 499 h 864"/>
                <a:gd name="T18" fmla="*/ 337 w 1778"/>
                <a:gd name="T19" fmla="*/ 540 h 864"/>
                <a:gd name="T20" fmla="*/ 261 w 1778"/>
                <a:gd name="T21" fmla="*/ 637 h 864"/>
                <a:gd name="T22" fmla="*/ 282 w 1778"/>
                <a:gd name="T23" fmla="*/ 701 h 864"/>
                <a:gd name="T24" fmla="*/ 350 w 1778"/>
                <a:gd name="T25" fmla="*/ 710 h 864"/>
                <a:gd name="T26" fmla="*/ 368 w 1778"/>
                <a:gd name="T27" fmla="*/ 760 h 864"/>
                <a:gd name="T28" fmla="*/ 287 w 1778"/>
                <a:gd name="T29" fmla="*/ 841 h 864"/>
                <a:gd name="T30" fmla="*/ 214 w 1778"/>
                <a:gd name="T31" fmla="*/ 841 h 864"/>
                <a:gd name="T32" fmla="*/ 11 w 1778"/>
                <a:gd name="T33" fmla="*/ 661 h 864"/>
                <a:gd name="T34" fmla="*/ 6 w 1778"/>
                <a:gd name="T35" fmla="*/ 646 h 864"/>
                <a:gd name="T36" fmla="*/ 1 w 1778"/>
                <a:gd name="T37" fmla="*/ 600 h 864"/>
                <a:gd name="T38" fmla="*/ 11 w 1778"/>
                <a:gd name="T39" fmla="*/ 569 h 864"/>
                <a:gd name="T40" fmla="*/ 50 w 1778"/>
                <a:gd name="T41" fmla="*/ 519 h 864"/>
                <a:gd name="T42" fmla="*/ 192 w 1778"/>
                <a:gd name="T43" fmla="*/ 455 h 864"/>
                <a:gd name="T44" fmla="*/ 218 w 1778"/>
                <a:gd name="T45" fmla="*/ 435 h 864"/>
                <a:gd name="T46" fmla="*/ 258 w 1778"/>
                <a:gd name="T47" fmla="*/ 403 h 864"/>
                <a:gd name="T48" fmla="*/ 392 w 1778"/>
                <a:gd name="T49" fmla="*/ 342 h 864"/>
                <a:gd name="T50" fmla="*/ 971 w 1778"/>
                <a:gd name="T51" fmla="*/ 195 h 864"/>
                <a:gd name="T52" fmla="*/ 1003 w 1778"/>
                <a:gd name="T53" fmla="*/ 189 h 864"/>
                <a:gd name="T54" fmla="*/ 1081 w 1778"/>
                <a:gd name="T55" fmla="*/ 168 h 864"/>
                <a:gd name="T56" fmla="*/ 1113 w 1778"/>
                <a:gd name="T57" fmla="*/ 159 h 864"/>
                <a:gd name="T58" fmla="*/ 1197 w 1778"/>
                <a:gd name="T59" fmla="*/ 143 h 864"/>
                <a:gd name="T60" fmla="*/ 1687 w 1778"/>
                <a:gd name="T61" fmla="*/ 23 h 864"/>
                <a:gd name="T62" fmla="*/ 1777 w 1778"/>
                <a:gd name="T63" fmla="*/ 66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78" h="864">
                  <a:moveTo>
                    <a:pt x="1777" y="66"/>
                  </a:moveTo>
                  <a:cubicBezTo>
                    <a:pt x="1762" y="88"/>
                    <a:pt x="1747" y="111"/>
                    <a:pt x="1730" y="134"/>
                  </a:cubicBezTo>
                  <a:cubicBezTo>
                    <a:pt x="1649" y="229"/>
                    <a:pt x="1525" y="224"/>
                    <a:pt x="1422" y="253"/>
                  </a:cubicBezTo>
                  <a:cubicBezTo>
                    <a:pt x="1225" y="307"/>
                    <a:pt x="1029" y="366"/>
                    <a:pt x="828" y="405"/>
                  </a:cubicBezTo>
                  <a:cubicBezTo>
                    <a:pt x="794" y="411"/>
                    <a:pt x="766" y="435"/>
                    <a:pt x="733" y="443"/>
                  </a:cubicBezTo>
                  <a:cubicBezTo>
                    <a:pt x="722" y="444"/>
                    <a:pt x="710" y="447"/>
                    <a:pt x="699" y="450"/>
                  </a:cubicBezTo>
                  <a:cubicBezTo>
                    <a:pt x="675" y="464"/>
                    <a:pt x="649" y="470"/>
                    <a:pt x="623" y="478"/>
                  </a:cubicBezTo>
                  <a:cubicBezTo>
                    <a:pt x="612" y="479"/>
                    <a:pt x="603" y="482"/>
                    <a:pt x="594" y="485"/>
                  </a:cubicBezTo>
                  <a:cubicBezTo>
                    <a:pt x="574" y="490"/>
                    <a:pt x="554" y="493"/>
                    <a:pt x="534" y="499"/>
                  </a:cubicBezTo>
                  <a:cubicBezTo>
                    <a:pt x="469" y="511"/>
                    <a:pt x="401" y="522"/>
                    <a:pt x="337" y="540"/>
                  </a:cubicBezTo>
                  <a:cubicBezTo>
                    <a:pt x="327" y="585"/>
                    <a:pt x="292" y="608"/>
                    <a:pt x="261" y="637"/>
                  </a:cubicBezTo>
                  <a:cubicBezTo>
                    <a:pt x="230" y="667"/>
                    <a:pt x="241" y="692"/>
                    <a:pt x="282" y="701"/>
                  </a:cubicBezTo>
                  <a:cubicBezTo>
                    <a:pt x="304" y="705"/>
                    <a:pt x="328" y="705"/>
                    <a:pt x="350" y="710"/>
                  </a:cubicBezTo>
                  <a:cubicBezTo>
                    <a:pt x="377" y="718"/>
                    <a:pt x="388" y="736"/>
                    <a:pt x="368" y="760"/>
                  </a:cubicBezTo>
                  <a:cubicBezTo>
                    <a:pt x="343" y="789"/>
                    <a:pt x="316" y="815"/>
                    <a:pt x="287" y="841"/>
                  </a:cubicBezTo>
                  <a:cubicBezTo>
                    <a:pt x="264" y="863"/>
                    <a:pt x="237" y="861"/>
                    <a:pt x="214" y="841"/>
                  </a:cubicBezTo>
                  <a:cubicBezTo>
                    <a:pt x="148" y="779"/>
                    <a:pt x="58" y="744"/>
                    <a:pt x="11" y="661"/>
                  </a:cubicBezTo>
                  <a:cubicBezTo>
                    <a:pt x="9" y="657"/>
                    <a:pt x="7" y="652"/>
                    <a:pt x="6" y="646"/>
                  </a:cubicBezTo>
                  <a:cubicBezTo>
                    <a:pt x="1" y="631"/>
                    <a:pt x="0" y="615"/>
                    <a:pt x="1" y="600"/>
                  </a:cubicBezTo>
                  <a:cubicBezTo>
                    <a:pt x="3" y="589"/>
                    <a:pt x="6" y="580"/>
                    <a:pt x="11" y="569"/>
                  </a:cubicBezTo>
                  <a:cubicBezTo>
                    <a:pt x="23" y="551"/>
                    <a:pt x="30" y="530"/>
                    <a:pt x="50" y="519"/>
                  </a:cubicBezTo>
                  <a:cubicBezTo>
                    <a:pt x="104" y="511"/>
                    <a:pt x="157" y="507"/>
                    <a:pt x="192" y="455"/>
                  </a:cubicBezTo>
                  <a:cubicBezTo>
                    <a:pt x="200" y="447"/>
                    <a:pt x="209" y="441"/>
                    <a:pt x="218" y="435"/>
                  </a:cubicBezTo>
                  <a:cubicBezTo>
                    <a:pt x="232" y="424"/>
                    <a:pt x="244" y="414"/>
                    <a:pt x="258" y="403"/>
                  </a:cubicBezTo>
                  <a:cubicBezTo>
                    <a:pt x="298" y="371"/>
                    <a:pt x="343" y="350"/>
                    <a:pt x="392" y="342"/>
                  </a:cubicBezTo>
                  <a:cubicBezTo>
                    <a:pt x="589" y="311"/>
                    <a:pt x="779" y="250"/>
                    <a:pt x="971" y="195"/>
                  </a:cubicBezTo>
                  <a:cubicBezTo>
                    <a:pt x="982" y="192"/>
                    <a:pt x="992" y="191"/>
                    <a:pt x="1003" y="189"/>
                  </a:cubicBezTo>
                  <a:cubicBezTo>
                    <a:pt x="1029" y="185"/>
                    <a:pt x="1055" y="175"/>
                    <a:pt x="1081" y="168"/>
                  </a:cubicBezTo>
                  <a:cubicBezTo>
                    <a:pt x="1092" y="165"/>
                    <a:pt x="1102" y="162"/>
                    <a:pt x="1113" y="159"/>
                  </a:cubicBezTo>
                  <a:cubicBezTo>
                    <a:pt x="1141" y="150"/>
                    <a:pt x="1167" y="140"/>
                    <a:pt x="1197" y="143"/>
                  </a:cubicBezTo>
                  <a:cubicBezTo>
                    <a:pt x="1360" y="102"/>
                    <a:pt x="1522" y="61"/>
                    <a:pt x="1687" y="23"/>
                  </a:cubicBezTo>
                  <a:cubicBezTo>
                    <a:pt x="1729" y="15"/>
                    <a:pt x="1771" y="0"/>
                    <a:pt x="1777" y="66"/>
                  </a:cubicBezTo>
                </a:path>
              </a:pathLst>
            </a:custGeom>
            <a:solidFill>
              <a:schemeClr val="accent3">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01" name="Forme libre 3000"/>
            <p:cNvSpPr>
              <a:spLocks noChangeArrowheads="1"/>
            </p:cNvSpPr>
            <p:nvPr userDrawn="1"/>
          </p:nvSpPr>
          <p:spPr bwMode="auto">
            <a:xfrm>
              <a:off x="5170488" y="3382963"/>
              <a:ext cx="317500" cy="454025"/>
            </a:xfrm>
            <a:custGeom>
              <a:avLst/>
              <a:gdLst>
                <a:gd name="T0" fmla="*/ 850 w 880"/>
                <a:gd name="T1" fmla="*/ 1259 h 1260"/>
                <a:gd name="T2" fmla="*/ 713 w 880"/>
                <a:gd name="T3" fmla="*/ 965 h 1260"/>
                <a:gd name="T4" fmla="*/ 653 w 880"/>
                <a:gd name="T5" fmla="*/ 846 h 1260"/>
                <a:gd name="T6" fmla="*/ 482 w 880"/>
                <a:gd name="T7" fmla="*/ 649 h 1260"/>
                <a:gd name="T8" fmla="*/ 407 w 880"/>
                <a:gd name="T9" fmla="*/ 639 h 1260"/>
                <a:gd name="T10" fmla="*/ 218 w 880"/>
                <a:gd name="T11" fmla="*/ 744 h 1260"/>
                <a:gd name="T12" fmla="*/ 122 w 880"/>
                <a:gd name="T13" fmla="*/ 916 h 1260"/>
                <a:gd name="T14" fmla="*/ 116 w 880"/>
                <a:gd name="T15" fmla="*/ 1029 h 1260"/>
                <a:gd name="T16" fmla="*/ 91 w 880"/>
                <a:gd name="T17" fmla="*/ 939 h 1260"/>
                <a:gd name="T18" fmla="*/ 79 w 880"/>
                <a:gd name="T19" fmla="*/ 863 h 1260"/>
                <a:gd name="T20" fmla="*/ 169 w 880"/>
                <a:gd name="T21" fmla="*/ 692 h 1260"/>
                <a:gd name="T22" fmla="*/ 339 w 880"/>
                <a:gd name="T23" fmla="*/ 535 h 1260"/>
                <a:gd name="T24" fmla="*/ 320 w 880"/>
                <a:gd name="T25" fmla="*/ 414 h 1260"/>
                <a:gd name="T26" fmla="*/ 215 w 880"/>
                <a:gd name="T27" fmla="*/ 449 h 1260"/>
                <a:gd name="T28" fmla="*/ 62 w 880"/>
                <a:gd name="T29" fmla="*/ 538 h 1260"/>
                <a:gd name="T30" fmla="*/ 1 w 880"/>
                <a:gd name="T31" fmla="*/ 524 h 1260"/>
                <a:gd name="T32" fmla="*/ 0 w 880"/>
                <a:gd name="T33" fmla="*/ 481 h 1260"/>
                <a:gd name="T34" fmla="*/ 85 w 880"/>
                <a:gd name="T35" fmla="*/ 443 h 1260"/>
                <a:gd name="T36" fmla="*/ 171 w 880"/>
                <a:gd name="T37" fmla="*/ 322 h 1260"/>
                <a:gd name="T38" fmla="*/ 389 w 880"/>
                <a:gd name="T39" fmla="*/ 231 h 1260"/>
                <a:gd name="T40" fmla="*/ 508 w 880"/>
                <a:gd name="T41" fmla="*/ 173 h 1260"/>
                <a:gd name="T42" fmla="*/ 618 w 880"/>
                <a:gd name="T43" fmla="*/ 0 h 1260"/>
                <a:gd name="T44" fmla="*/ 572 w 880"/>
                <a:gd name="T45" fmla="*/ 206 h 1260"/>
                <a:gd name="T46" fmla="*/ 517 w 880"/>
                <a:gd name="T47" fmla="*/ 354 h 1260"/>
                <a:gd name="T48" fmla="*/ 525 w 880"/>
                <a:gd name="T49" fmla="*/ 571 h 1260"/>
                <a:gd name="T50" fmla="*/ 714 w 880"/>
                <a:gd name="T51" fmla="*/ 793 h 1260"/>
                <a:gd name="T52" fmla="*/ 804 w 880"/>
                <a:gd name="T53" fmla="*/ 941 h 1260"/>
                <a:gd name="T54" fmla="*/ 849 w 880"/>
                <a:gd name="T55" fmla="*/ 1104 h 1260"/>
                <a:gd name="T56" fmla="*/ 850 w 880"/>
                <a:gd name="T57" fmla="*/ 1259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80" h="1260">
                  <a:moveTo>
                    <a:pt x="850" y="1259"/>
                  </a:moveTo>
                  <a:cubicBezTo>
                    <a:pt x="786" y="1169"/>
                    <a:pt x="722" y="1081"/>
                    <a:pt x="713" y="965"/>
                  </a:cubicBezTo>
                  <a:cubicBezTo>
                    <a:pt x="710" y="916"/>
                    <a:pt x="688" y="878"/>
                    <a:pt x="653" y="846"/>
                  </a:cubicBezTo>
                  <a:cubicBezTo>
                    <a:pt x="589" y="787"/>
                    <a:pt x="533" y="719"/>
                    <a:pt x="482" y="649"/>
                  </a:cubicBezTo>
                  <a:cubicBezTo>
                    <a:pt x="458" y="616"/>
                    <a:pt x="436" y="614"/>
                    <a:pt x="407" y="639"/>
                  </a:cubicBezTo>
                  <a:cubicBezTo>
                    <a:pt x="352" y="687"/>
                    <a:pt x="284" y="712"/>
                    <a:pt x="218" y="744"/>
                  </a:cubicBezTo>
                  <a:cubicBezTo>
                    <a:pt x="146" y="781"/>
                    <a:pt x="102" y="831"/>
                    <a:pt x="122" y="916"/>
                  </a:cubicBezTo>
                  <a:cubicBezTo>
                    <a:pt x="131" y="955"/>
                    <a:pt x="125" y="993"/>
                    <a:pt x="116" y="1029"/>
                  </a:cubicBezTo>
                  <a:cubicBezTo>
                    <a:pt x="96" y="1002"/>
                    <a:pt x="94" y="971"/>
                    <a:pt x="91" y="939"/>
                  </a:cubicBezTo>
                  <a:cubicBezTo>
                    <a:pt x="71" y="916"/>
                    <a:pt x="88" y="886"/>
                    <a:pt x="79" y="863"/>
                  </a:cubicBezTo>
                  <a:cubicBezTo>
                    <a:pt x="38" y="767"/>
                    <a:pt x="49" y="713"/>
                    <a:pt x="169" y="692"/>
                  </a:cubicBezTo>
                  <a:cubicBezTo>
                    <a:pt x="246" y="678"/>
                    <a:pt x="299" y="605"/>
                    <a:pt x="339" y="535"/>
                  </a:cubicBezTo>
                  <a:cubicBezTo>
                    <a:pt x="363" y="493"/>
                    <a:pt x="368" y="445"/>
                    <a:pt x="320" y="414"/>
                  </a:cubicBezTo>
                  <a:cubicBezTo>
                    <a:pt x="276" y="385"/>
                    <a:pt x="242" y="412"/>
                    <a:pt x="215" y="449"/>
                  </a:cubicBezTo>
                  <a:cubicBezTo>
                    <a:pt x="177" y="500"/>
                    <a:pt x="125" y="527"/>
                    <a:pt x="62" y="538"/>
                  </a:cubicBezTo>
                  <a:cubicBezTo>
                    <a:pt x="41" y="536"/>
                    <a:pt x="18" y="545"/>
                    <a:pt x="1" y="524"/>
                  </a:cubicBezTo>
                  <a:cubicBezTo>
                    <a:pt x="1" y="510"/>
                    <a:pt x="0" y="495"/>
                    <a:pt x="0" y="481"/>
                  </a:cubicBezTo>
                  <a:cubicBezTo>
                    <a:pt x="39" y="495"/>
                    <a:pt x="64" y="475"/>
                    <a:pt x="85" y="443"/>
                  </a:cubicBezTo>
                  <a:cubicBezTo>
                    <a:pt x="113" y="402"/>
                    <a:pt x="143" y="364"/>
                    <a:pt x="171" y="322"/>
                  </a:cubicBezTo>
                  <a:cubicBezTo>
                    <a:pt x="232" y="232"/>
                    <a:pt x="287" y="203"/>
                    <a:pt x="389" y="231"/>
                  </a:cubicBezTo>
                  <a:cubicBezTo>
                    <a:pt x="452" y="248"/>
                    <a:pt x="482" y="220"/>
                    <a:pt x="508" y="173"/>
                  </a:cubicBezTo>
                  <a:cubicBezTo>
                    <a:pt x="540" y="112"/>
                    <a:pt x="571" y="51"/>
                    <a:pt x="618" y="0"/>
                  </a:cubicBezTo>
                  <a:cubicBezTo>
                    <a:pt x="615" y="72"/>
                    <a:pt x="566" y="133"/>
                    <a:pt x="572" y="206"/>
                  </a:cubicBezTo>
                  <a:cubicBezTo>
                    <a:pt x="562" y="258"/>
                    <a:pt x="539" y="307"/>
                    <a:pt x="517" y="354"/>
                  </a:cubicBezTo>
                  <a:cubicBezTo>
                    <a:pt x="484" y="428"/>
                    <a:pt x="484" y="498"/>
                    <a:pt x="525" y="571"/>
                  </a:cubicBezTo>
                  <a:cubicBezTo>
                    <a:pt x="575" y="658"/>
                    <a:pt x="630" y="739"/>
                    <a:pt x="714" y="793"/>
                  </a:cubicBezTo>
                  <a:cubicBezTo>
                    <a:pt x="771" y="828"/>
                    <a:pt x="798" y="878"/>
                    <a:pt x="804" y="941"/>
                  </a:cubicBezTo>
                  <a:cubicBezTo>
                    <a:pt x="809" y="997"/>
                    <a:pt x="820" y="1052"/>
                    <a:pt x="849" y="1104"/>
                  </a:cubicBezTo>
                  <a:cubicBezTo>
                    <a:pt x="879" y="1154"/>
                    <a:pt x="853" y="1207"/>
                    <a:pt x="850" y="1259"/>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02" name="Forme libre 3001"/>
            <p:cNvSpPr>
              <a:spLocks noChangeArrowheads="1"/>
            </p:cNvSpPr>
            <p:nvPr userDrawn="1"/>
          </p:nvSpPr>
          <p:spPr bwMode="auto">
            <a:xfrm>
              <a:off x="5607050" y="2727325"/>
              <a:ext cx="484188" cy="182563"/>
            </a:xfrm>
            <a:custGeom>
              <a:avLst/>
              <a:gdLst>
                <a:gd name="T0" fmla="*/ 238 w 1345"/>
                <a:gd name="T1" fmla="*/ 449 h 506"/>
                <a:gd name="T2" fmla="*/ 0 w 1345"/>
                <a:gd name="T3" fmla="*/ 505 h 506"/>
                <a:gd name="T4" fmla="*/ 71 w 1345"/>
                <a:gd name="T5" fmla="*/ 420 h 506"/>
                <a:gd name="T6" fmla="*/ 166 w 1345"/>
                <a:gd name="T7" fmla="*/ 333 h 506"/>
                <a:gd name="T8" fmla="*/ 334 w 1345"/>
                <a:gd name="T9" fmla="*/ 295 h 506"/>
                <a:gd name="T10" fmla="*/ 398 w 1345"/>
                <a:gd name="T11" fmla="*/ 273 h 506"/>
                <a:gd name="T12" fmla="*/ 430 w 1345"/>
                <a:gd name="T13" fmla="*/ 264 h 506"/>
                <a:gd name="T14" fmla="*/ 491 w 1345"/>
                <a:gd name="T15" fmla="*/ 235 h 506"/>
                <a:gd name="T16" fmla="*/ 528 w 1345"/>
                <a:gd name="T17" fmla="*/ 234 h 506"/>
                <a:gd name="T18" fmla="*/ 1185 w 1345"/>
                <a:gd name="T19" fmla="*/ 56 h 506"/>
                <a:gd name="T20" fmla="*/ 1344 w 1345"/>
                <a:gd name="T21" fmla="*/ 116 h 506"/>
                <a:gd name="T22" fmla="*/ 1206 w 1345"/>
                <a:gd name="T23" fmla="*/ 250 h 506"/>
                <a:gd name="T24" fmla="*/ 688 w 1345"/>
                <a:gd name="T25" fmla="*/ 402 h 506"/>
                <a:gd name="T26" fmla="*/ 655 w 1345"/>
                <a:gd name="T27" fmla="*/ 409 h 506"/>
                <a:gd name="T28" fmla="*/ 571 w 1345"/>
                <a:gd name="T29" fmla="*/ 414 h 506"/>
                <a:gd name="T30" fmla="*/ 333 w 1345"/>
                <a:gd name="T31" fmla="*/ 495 h 506"/>
                <a:gd name="T32" fmla="*/ 297 w 1345"/>
                <a:gd name="T33" fmla="*/ 496 h 506"/>
                <a:gd name="T34" fmla="*/ 238 w 1345"/>
                <a:gd name="T35" fmla="*/ 449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5" h="506">
                  <a:moveTo>
                    <a:pt x="238" y="449"/>
                  </a:moveTo>
                  <a:cubicBezTo>
                    <a:pt x="157" y="438"/>
                    <a:pt x="85" y="479"/>
                    <a:pt x="0" y="505"/>
                  </a:cubicBezTo>
                  <a:cubicBezTo>
                    <a:pt x="12" y="453"/>
                    <a:pt x="53" y="447"/>
                    <a:pt x="71" y="420"/>
                  </a:cubicBezTo>
                  <a:cubicBezTo>
                    <a:pt x="62" y="347"/>
                    <a:pt x="125" y="340"/>
                    <a:pt x="166" y="333"/>
                  </a:cubicBezTo>
                  <a:cubicBezTo>
                    <a:pt x="223" y="321"/>
                    <a:pt x="279" y="307"/>
                    <a:pt x="334" y="295"/>
                  </a:cubicBezTo>
                  <a:cubicBezTo>
                    <a:pt x="356" y="287"/>
                    <a:pt x="375" y="275"/>
                    <a:pt x="398" y="273"/>
                  </a:cubicBezTo>
                  <a:cubicBezTo>
                    <a:pt x="409" y="272"/>
                    <a:pt x="420" y="269"/>
                    <a:pt x="430" y="264"/>
                  </a:cubicBezTo>
                  <a:cubicBezTo>
                    <a:pt x="450" y="255"/>
                    <a:pt x="470" y="244"/>
                    <a:pt x="491" y="235"/>
                  </a:cubicBezTo>
                  <a:cubicBezTo>
                    <a:pt x="504" y="232"/>
                    <a:pt x="516" y="232"/>
                    <a:pt x="528" y="234"/>
                  </a:cubicBezTo>
                  <a:cubicBezTo>
                    <a:pt x="745" y="166"/>
                    <a:pt x="968" y="125"/>
                    <a:pt x="1185" y="56"/>
                  </a:cubicBezTo>
                  <a:cubicBezTo>
                    <a:pt x="1241" y="38"/>
                    <a:pt x="1327" y="0"/>
                    <a:pt x="1344" y="116"/>
                  </a:cubicBezTo>
                  <a:cubicBezTo>
                    <a:pt x="1331" y="195"/>
                    <a:pt x="1287" y="241"/>
                    <a:pt x="1206" y="250"/>
                  </a:cubicBezTo>
                  <a:cubicBezTo>
                    <a:pt x="1034" y="298"/>
                    <a:pt x="858" y="342"/>
                    <a:pt x="688" y="402"/>
                  </a:cubicBezTo>
                  <a:cubicBezTo>
                    <a:pt x="676" y="403"/>
                    <a:pt x="666" y="406"/>
                    <a:pt x="655" y="409"/>
                  </a:cubicBezTo>
                  <a:cubicBezTo>
                    <a:pt x="627" y="421"/>
                    <a:pt x="598" y="414"/>
                    <a:pt x="571" y="414"/>
                  </a:cubicBezTo>
                  <a:cubicBezTo>
                    <a:pt x="482" y="414"/>
                    <a:pt x="424" y="504"/>
                    <a:pt x="333" y="495"/>
                  </a:cubicBezTo>
                  <a:cubicBezTo>
                    <a:pt x="320" y="498"/>
                    <a:pt x="308" y="498"/>
                    <a:pt x="297" y="496"/>
                  </a:cubicBezTo>
                  <a:cubicBezTo>
                    <a:pt x="270" y="487"/>
                    <a:pt x="255" y="467"/>
                    <a:pt x="238" y="449"/>
                  </a:cubicBezTo>
                </a:path>
              </a:pathLst>
            </a:custGeom>
            <a:solidFill>
              <a:schemeClr val="accent3">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03" name="Forme libre 3002"/>
            <p:cNvSpPr>
              <a:spLocks noChangeArrowheads="1"/>
            </p:cNvSpPr>
            <p:nvPr userDrawn="1"/>
          </p:nvSpPr>
          <p:spPr bwMode="auto">
            <a:xfrm>
              <a:off x="5851525" y="2809875"/>
              <a:ext cx="234950" cy="112713"/>
            </a:xfrm>
            <a:custGeom>
              <a:avLst/>
              <a:gdLst>
                <a:gd name="T0" fmla="*/ 110 w 654"/>
                <a:gd name="T1" fmla="*/ 289 h 311"/>
                <a:gd name="T2" fmla="*/ 55 w 654"/>
                <a:gd name="T3" fmla="*/ 284 h 311"/>
                <a:gd name="T4" fmla="*/ 35 w 654"/>
                <a:gd name="T5" fmla="*/ 218 h 311"/>
                <a:gd name="T6" fmla="*/ 46 w 654"/>
                <a:gd name="T7" fmla="*/ 191 h 311"/>
                <a:gd name="T8" fmla="*/ 108 w 654"/>
                <a:gd name="T9" fmla="*/ 151 h 311"/>
                <a:gd name="T10" fmla="*/ 134 w 654"/>
                <a:gd name="T11" fmla="*/ 133 h 311"/>
                <a:gd name="T12" fmla="*/ 181 w 654"/>
                <a:gd name="T13" fmla="*/ 119 h 311"/>
                <a:gd name="T14" fmla="*/ 496 w 654"/>
                <a:gd name="T15" fmla="*/ 26 h 311"/>
                <a:gd name="T16" fmla="*/ 638 w 654"/>
                <a:gd name="T17" fmla="*/ 89 h 311"/>
                <a:gd name="T18" fmla="*/ 539 w 654"/>
                <a:gd name="T19" fmla="*/ 238 h 311"/>
                <a:gd name="T20" fmla="*/ 316 w 654"/>
                <a:gd name="T21" fmla="*/ 304 h 311"/>
                <a:gd name="T22" fmla="*/ 247 w 654"/>
                <a:gd name="T23" fmla="*/ 308 h 311"/>
                <a:gd name="T24" fmla="*/ 217 w 654"/>
                <a:gd name="T25" fmla="*/ 307 h 311"/>
                <a:gd name="T26" fmla="*/ 172 w 654"/>
                <a:gd name="T27" fmla="*/ 305 h 311"/>
                <a:gd name="T28" fmla="*/ 131 w 654"/>
                <a:gd name="T29" fmla="*/ 304 h 311"/>
                <a:gd name="T30" fmla="*/ 110 w 654"/>
                <a:gd name="T31" fmla="*/ 28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4" h="311">
                  <a:moveTo>
                    <a:pt x="110" y="289"/>
                  </a:moveTo>
                  <a:cubicBezTo>
                    <a:pt x="91" y="287"/>
                    <a:pt x="73" y="286"/>
                    <a:pt x="55" y="284"/>
                  </a:cubicBezTo>
                  <a:cubicBezTo>
                    <a:pt x="0" y="276"/>
                    <a:pt x="7" y="250"/>
                    <a:pt x="35" y="218"/>
                  </a:cubicBezTo>
                  <a:cubicBezTo>
                    <a:pt x="36" y="208"/>
                    <a:pt x="39" y="198"/>
                    <a:pt x="46" y="191"/>
                  </a:cubicBezTo>
                  <a:cubicBezTo>
                    <a:pt x="62" y="169"/>
                    <a:pt x="88" y="166"/>
                    <a:pt x="108" y="151"/>
                  </a:cubicBezTo>
                  <a:cubicBezTo>
                    <a:pt x="116" y="143"/>
                    <a:pt x="125" y="139"/>
                    <a:pt x="134" y="133"/>
                  </a:cubicBezTo>
                  <a:cubicBezTo>
                    <a:pt x="149" y="127"/>
                    <a:pt x="166" y="125"/>
                    <a:pt x="181" y="119"/>
                  </a:cubicBezTo>
                  <a:cubicBezTo>
                    <a:pt x="285" y="85"/>
                    <a:pt x="391" y="56"/>
                    <a:pt x="496" y="26"/>
                  </a:cubicBezTo>
                  <a:cubicBezTo>
                    <a:pt x="556" y="18"/>
                    <a:pt x="621" y="0"/>
                    <a:pt x="638" y="89"/>
                  </a:cubicBezTo>
                  <a:cubicBezTo>
                    <a:pt x="653" y="169"/>
                    <a:pt x="615" y="214"/>
                    <a:pt x="539" y="238"/>
                  </a:cubicBezTo>
                  <a:cubicBezTo>
                    <a:pt x="465" y="263"/>
                    <a:pt x="380" y="247"/>
                    <a:pt x="316" y="304"/>
                  </a:cubicBezTo>
                  <a:cubicBezTo>
                    <a:pt x="293" y="310"/>
                    <a:pt x="270" y="308"/>
                    <a:pt x="247" y="308"/>
                  </a:cubicBezTo>
                  <a:cubicBezTo>
                    <a:pt x="236" y="308"/>
                    <a:pt x="227" y="307"/>
                    <a:pt x="217" y="307"/>
                  </a:cubicBezTo>
                  <a:cubicBezTo>
                    <a:pt x="203" y="305"/>
                    <a:pt x="188" y="305"/>
                    <a:pt x="172" y="305"/>
                  </a:cubicBezTo>
                  <a:cubicBezTo>
                    <a:pt x="159" y="305"/>
                    <a:pt x="145" y="307"/>
                    <a:pt x="131" y="304"/>
                  </a:cubicBezTo>
                  <a:cubicBezTo>
                    <a:pt x="123" y="299"/>
                    <a:pt x="116" y="295"/>
                    <a:pt x="110" y="289"/>
                  </a:cubicBezTo>
                </a:path>
              </a:pathLst>
            </a:custGeom>
            <a:solidFill>
              <a:schemeClr val="accent3">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04" name="Forme libre 3003"/>
            <p:cNvSpPr>
              <a:spLocks noChangeArrowheads="1"/>
            </p:cNvSpPr>
            <p:nvPr userDrawn="1"/>
          </p:nvSpPr>
          <p:spPr bwMode="auto">
            <a:xfrm>
              <a:off x="5326063" y="2847975"/>
              <a:ext cx="179387" cy="195263"/>
            </a:xfrm>
            <a:custGeom>
              <a:avLst/>
              <a:gdLst>
                <a:gd name="T0" fmla="*/ 463 w 498"/>
                <a:gd name="T1" fmla="*/ 156 h 543"/>
                <a:gd name="T2" fmla="*/ 352 w 498"/>
                <a:gd name="T3" fmla="*/ 283 h 543"/>
                <a:gd name="T4" fmla="*/ 100 w 498"/>
                <a:gd name="T5" fmla="*/ 507 h 543"/>
                <a:gd name="T6" fmla="*/ 28 w 498"/>
                <a:gd name="T7" fmla="*/ 500 h 543"/>
                <a:gd name="T8" fmla="*/ 0 w 498"/>
                <a:gd name="T9" fmla="*/ 440 h 543"/>
                <a:gd name="T10" fmla="*/ 101 w 498"/>
                <a:gd name="T11" fmla="*/ 281 h 543"/>
                <a:gd name="T12" fmla="*/ 197 w 498"/>
                <a:gd name="T13" fmla="*/ 226 h 543"/>
                <a:gd name="T14" fmla="*/ 365 w 498"/>
                <a:gd name="T15" fmla="*/ 101 h 543"/>
                <a:gd name="T16" fmla="*/ 492 w 498"/>
                <a:gd name="T17" fmla="*/ 42 h 543"/>
                <a:gd name="T18" fmla="*/ 484 w 498"/>
                <a:gd name="T19" fmla="*/ 87 h 543"/>
                <a:gd name="T20" fmla="*/ 484 w 498"/>
                <a:gd name="T21" fmla="*/ 87 h 543"/>
                <a:gd name="T22" fmla="*/ 463 w 498"/>
                <a:gd name="T23" fmla="*/ 15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8" h="543">
                  <a:moveTo>
                    <a:pt x="463" y="156"/>
                  </a:moveTo>
                  <a:cubicBezTo>
                    <a:pt x="426" y="199"/>
                    <a:pt x="382" y="237"/>
                    <a:pt x="352" y="283"/>
                  </a:cubicBezTo>
                  <a:cubicBezTo>
                    <a:pt x="287" y="381"/>
                    <a:pt x="188" y="437"/>
                    <a:pt x="100" y="507"/>
                  </a:cubicBezTo>
                  <a:cubicBezTo>
                    <a:pt x="74" y="527"/>
                    <a:pt x="48" y="542"/>
                    <a:pt x="28" y="500"/>
                  </a:cubicBezTo>
                  <a:cubicBezTo>
                    <a:pt x="22" y="478"/>
                    <a:pt x="3" y="463"/>
                    <a:pt x="0" y="440"/>
                  </a:cubicBezTo>
                  <a:cubicBezTo>
                    <a:pt x="11" y="371"/>
                    <a:pt x="28" y="309"/>
                    <a:pt x="101" y="281"/>
                  </a:cubicBezTo>
                  <a:cubicBezTo>
                    <a:pt x="139" y="274"/>
                    <a:pt x="162" y="240"/>
                    <a:pt x="197" y="226"/>
                  </a:cubicBezTo>
                  <a:cubicBezTo>
                    <a:pt x="278" y="219"/>
                    <a:pt x="335" y="184"/>
                    <a:pt x="365" y="101"/>
                  </a:cubicBezTo>
                  <a:cubicBezTo>
                    <a:pt x="385" y="46"/>
                    <a:pt x="422" y="0"/>
                    <a:pt x="492" y="42"/>
                  </a:cubicBezTo>
                  <a:cubicBezTo>
                    <a:pt x="495" y="58"/>
                    <a:pt x="497" y="74"/>
                    <a:pt x="484" y="87"/>
                  </a:cubicBezTo>
                  <a:lnTo>
                    <a:pt x="484" y="87"/>
                  </a:lnTo>
                  <a:cubicBezTo>
                    <a:pt x="465" y="107"/>
                    <a:pt x="484" y="139"/>
                    <a:pt x="463" y="156"/>
                  </a:cubicBezTo>
                </a:path>
              </a:pathLst>
            </a:custGeom>
            <a:solidFill>
              <a:srgbClr val="30303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05" name="Forme libre 3004"/>
            <p:cNvSpPr>
              <a:spLocks noChangeArrowheads="1"/>
            </p:cNvSpPr>
            <p:nvPr userDrawn="1"/>
          </p:nvSpPr>
          <p:spPr bwMode="auto">
            <a:xfrm>
              <a:off x="5608638" y="2797175"/>
              <a:ext cx="180975" cy="82550"/>
            </a:xfrm>
            <a:custGeom>
              <a:avLst/>
              <a:gdLst>
                <a:gd name="T0" fmla="*/ 365 w 502"/>
                <a:gd name="T1" fmla="*/ 136 h 229"/>
                <a:gd name="T2" fmla="*/ 67 w 502"/>
                <a:gd name="T3" fmla="*/ 228 h 229"/>
                <a:gd name="T4" fmla="*/ 3 w 502"/>
                <a:gd name="T5" fmla="*/ 177 h 229"/>
                <a:gd name="T6" fmla="*/ 48 w 502"/>
                <a:gd name="T7" fmla="*/ 122 h 229"/>
                <a:gd name="T8" fmla="*/ 202 w 502"/>
                <a:gd name="T9" fmla="*/ 89 h 229"/>
                <a:gd name="T10" fmla="*/ 252 w 502"/>
                <a:gd name="T11" fmla="*/ 72 h 229"/>
                <a:gd name="T12" fmla="*/ 274 w 502"/>
                <a:gd name="T13" fmla="*/ 69 h 229"/>
                <a:gd name="T14" fmla="*/ 344 w 502"/>
                <a:gd name="T15" fmla="*/ 49 h 229"/>
                <a:gd name="T16" fmla="*/ 365 w 502"/>
                <a:gd name="T17" fmla="*/ 46 h 229"/>
                <a:gd name="T18" fmla="*/ 501 w 502"/>
                <a:gd name="T19" fmla="*/ 92 h 229"/>
                <a:gd name="T20" fmla="*/ 483 w 502"/>
                <a:gd name="T21" fmla="*/ 95 h 229"/>
                <a:gd name="T22" fmla="*/ 436 w 502"/>
                <a:gd name="T23" fmla="*/ 115 h 229"/>
                <a:gd name="T24" fmla="*/ 416 w 502"/>
                <a:gd name="T25" fmla="*/ 119 h 229"/>
                <a:gd name="T26" fmla="*/ 365 w 502"/>
                <a:gd name="T27" fmla="*/ 13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2" h="229">
                  <a:moveTo>
                    <a:pt x="365" y="136"/>
                  </a:moveTo>
                  <a:cubicBezTo>
                    <a:pt x="268" y="170"/>
                    <a:pt x="161" y="180"/>
                    <a:pt x="67" y="228"/>
                  </a:cubicBezTo>
                  <a:cubicBezTo>
                    <a:pt x="34" y="226"/>
                    <a:pt x="23" y="196"/>
                    <a:pt x="3" y="177"/>
                  </a:cubicBezTo>
                  <a:cubicBezTo>
                    <a:pt x="0" y="144"/>
                    <a:pt x="22" y="129"/>
                    <a:pt x="48" y="122"/>
                  </a:cubicBezTo>
                  <a:cubicBezTo>
                    <a:pt x="98" y="109"/>
                    <a:pt x="150" y="100"/>
                    <a:pt x="202" y="89"/>
                  </a:cubicBezTo>
                  <a:cubicBezTo>
                    <a:pt x="217" y="81"/>
                    <a:pt x="237" y="84"/>
                    <a:pt x="252" y="72"/>
                  </a:cubicBezTo>
                  <a:cubicBezTo>
                    <a:pt x="260" y="71"/>
                    <a:pt x="266" y="69"/>
                    <a:pt x="274" y="69"/>
                  </a:cubicBezTo>
                  <a:cubicBezTo>
                    <a:pt x="293" y="51"/>
                    <a:pt x="324" y="67"/>
                    <a:pt x="344" y="49"/>
                  </a:cubicBezTo>
                  <a:cubicBezTo>
                    <a:pt x="352" y="48"/>
                    <a:pt x="358" y="46"/>
                    <a:pt x="365" y="46"/>
                  </a:cubicBezTo>
                  <a:cubicBezTo>
                    <a:pt x="417" y="42"/>
                    <a:pt x="481" y="0"/>
                    <a:pt x="501" y="92"/>
                  </a:cubicBezTo>
                  <a:cubicBezTo>
                    <a:pt x="495" y="93"/>
                    <a:pt x="489" y="95"/>
                    <a:pt x="483" y="95"/>
                  </a:cubicBezTo>
                  <a:cubicBezTo>
                    <a:pt x="469" y="107"/>
                    <a:pt x="448" y="101"/>
                    <a:pt x="436" y="115"/>
                  </a:cubicBezTo>
                  <a:cubicBezTo>
                    <a:pt x="429" y="116"/>
                    <a:pt x="422" y="118"/>
                    <a:pt x="416" y="119"/>
                  </a:cubicBezTo>
                  <a:cubicBezTo>
                    <a:pt x="399" y="129"/>
                    <a:pt x="379" y="124"/>
                    <a:pt x="365" y="136"/>
                  </a:cubicBezTo>
                </a:path>
              </a:pathLst>
            </a:custGeom>
            <a:solidFill>
              <a:srgbClr val="86868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06" name="Forme libre 3005"/>
            <p:cNvSpPr>
              <a:spLocks noChangeArrowheads="1"/>
            </p:cNvSpPr>
            <p:nvPr userDrawn="1"/>
          </p:nvSpPr>
          <p:spPr bwMode="auto">
            <a:xfrm>
              <a:off x="5645150" y="2874963"/>
              <a:ext cx="176213" cy="68262"/>
            </a:xfrm>
            <a:custGeom>
              <a:avLst/>
              <a:gdLst>
                <a:gd name="T0" fmla="*/ 196 w 491"/>
                <a:gd name="T1" fmla="*/ 35 h 189"/>
                <a:gd name="T2" fmla="*/ 214 w 491"/>
                <a:gd name="T3" fmla="*/ 32 h 189"/>
                <a:gd name="T4" fmla="*/ 411 w 491"/>
                <a:gd name="T5" fmla="*/ 6 h 189"/>
                <a:gd name="T6" fmla="*/ 490 w 491"/>
                <a:gd name="T7" fmla="*/ 56 h 189"/>
                <a:gd name="T8" fmla="*/ 472 w 491"/>
                <a:gd name="T9" fmla="*/ 61 h 189"/>
                <a:gd name="T10" fmla="*/ 422 w 491"/>
                <a:gd name="T11" fmla="*/ 78 h 189"/>
                <a:gd name="T12" fmla="*/ 107 w 491"/>
                <a:gd name="T13" fmla="*/ 172 h 189"/>
                <a:gd name="T14" fmla="*/ 17 w 491"/>
                <a:gd name="T15" fmla="*/ 137 h 189"/>
                <a:gd name="T16" fmla="*/ 78 w 491"/>
                <a:gd name="T17" fmla="*/ 64 h 189"/>
                <a:gd name="T18" fmla="*/ 122 w 491"/>
                <a:gd name="T19" fmla="*/ 58 h 189"/>
                <a:gd name="T20" fmla="*/ 196 w 491"/>
                <a:gd name="T21" fmla="*/ 3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1" h="189">
                  <a:moveTo>
                    <a:pt x="196" y="35"/>
                  </a:moveTo>
                  <a:cubicBezTo>
                    <a:pt x="202" y="32"/>
                    <a:pt x="208" y="30"/>
                    <a:pt x="214" y="32"/>
                  </a:cubicBezTo>
                  <a:cubicBezTo>
                    <a:pt x="280" y="16"/>
                    <a:pt x="345" y="15"/>
                    <a:pt x="411" y="6"/>
                  </a:cubicBezTo>
                  <a:cubicBezTo>
                    <a:pt x="451" y="0"/>
                    <a:pt x="486" y="4"/>
                    <a:pt x="490" y="56"/>
                  </a:cubicBezTo>
                  <a:cubicBezTo>
                    <a:pt x="484" y="59"/>
                    <a:pt x="478" y="61"/>
                    <a:pt x="472" y="61"/>
                  </a:cubicBezTo>
                  <a:cubicBezTo>
                    <a:pt x="457" y="70"/>
                    <a:pt x="437" y="67"/>
                    <a:pt x="422" y="78"/>
                  </a:cubicBezTo>
                  <a:cubicBezTo>
                    <a:pt x="316" y="110"/>
                    <a:pt x="212" y="142"/>
                    <a:pt x="107" y="172"/>
                  </a:cubicBezTo>
                  <a:cubicBezTo>
                    <a:pt x="67" y="184"/>
                    <a:pt x="32" y="188"/>
                    <a:pt x="17" y="137"/>
                  </a:cubicBezTo>
                  <a:cubicBezTo>
                    <a:pt x="0" y="81"/>
                    <a:pt x="43" y="75"/>
                    <a:pt x="78" y="64"/>
                  </a:cubicBezTo>
                  <a:cubicBezTo>
                    <a:pt x="92" y="59"/>
                    <a:pt x="109" y="59"/>
                    <a:pt x="122" y="58"/>
                  </a:cubicBezTo>
                  <a:cubicBezTo>
                    <a:pt x="144" y="35"/>
                    <a:pt x="176" y="56"/>
                    <a:pt x="196" y="35"/>
                  </a:cubicBezTo>
                </a:path>
              </a:pathLst>
            </a:custGeom>
            <a:solidFill>
              <a:srgbClr val="BFBFB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07" name="Forme libre 3006"/>
            <p:cNvSpPr>
              <a:spLocks noChangeArrowheads="1"/>
            </p:cNvSpPr>
            <p:nvPr userDrawn="1"/>
          </p:nvSpPr>
          <p:spPr bwMode="auto">
            <a:xfrm>
              <a:off x="5721350" y="2836863"/>
              <a:ext cx="169863" cy="58737"/>
            </a:xfrm>
            <a:custGeom>
              <a:avLst/>
              <a:gdLst>
                <a:gd name="T0" fmla="*/ 278 w 474"/>
                <a:gd name="T1" fmla="*/ 162 h 163"/>
                <a:gd name="T2" fmla="*/ 0 w 474"/>
                <a:gd name="T3" fmla="*/ 138 h 163"/>
                <a:gd name="T4" fmla="*/ 255 w 474"/>
                <a:gd name="T5" fmla="*/ 67 h 163"/>
                <a:gd name="T6" fmla="*/ 325 w 474"/>
                <a:gd name="T7" fmla="*/ 49 h 163"/>
                <a:gd name="T8" fmla="*/ 325 w 474"/>
                <a:gd name="T9" fmla="*/ 49 h 163"/>
                <a:gd name="T10" fmla="*/ 473 w 474"/>
                <a:gd name="T11" fmla="*/ 103 h 163"/>
                <a:gd name="T12" fmla="*/ 411 w 474"/>
                <a:gd name="T13" fmla="*/ 138 h 163"/>
                <a:gd name="T14" fmla="*/ 392 w 474"/>
                <a:gd name="T15" fmla="*/ 142 h 163"/>
                <a:gd name="T16" fmla="*/ 278 w 474"/>
                <a:gd name="T17" fmla="*/ 16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4" h="163">
                  <a:moveTo>
                    <a:pt x="278" y="162"/>
                  </a:moveTo>
                  <a:cubicBezTo>
                    <a:pt x="188" y="119"/>
                    <a:pt x="91" y="151"/>
                    <a:pt x="0" y="138"/>
                  </a:cubicBezTo>
                  <a:cubicBezTo>
                    <a:pt x="79" y="97"/>
                    <a:pt x="169" y="90"/>
                    <a:pt x="255" y="67"/>
                  </a:cubicBezTo>
                  <a:cubicBezTo>
                    <a:pt x="276" y="54"/>
                    <a:pt x="305" y="69"/>
                    <a:pt x="325" y="49"/>
                  </a:cubicBezTo>
                  <a:lnTo>
                    <a:pt x="325" y="49"/>
                  </a:lnTo>
                  <a:cubicBezTo>
                    <a:pt x="385" y="38"/>
                    <a:pt x="453" y="0"/>
                    <a:pt x="473" y="103"/>
                  </a:cubicBezTo>
                  <a:cubicBezTo>
                    <a:pt x="464" y="136"/>
                    <a:pt x="431" y="124"/>
                    <a:pt x="411" y="138"/>
                  </a:cubicBezTo>
                  <a:cubicBezTo>
                    <a:pt x="405" y="138"/>
                    <a:pt x="398" y="139"/>
                    <a:pt x="392" y="142"/>
                  </a:cubicBezTo>
                  <a:cubicBezTo>
                    <a:pt x="356" y="148"/>
                    <a:pt x="318" y="155"/>
                    <a:pt x="278" y="162"/>
                  </a:cubicBezTo>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08" name="Forme libre 3007"/>
            <p:cNvSpPr>
              <a:spLocks noChangeArrowheads="1"/>
            </p:cNvSpPr>
            <p:nvPr userDrawn="1"/>
          </p:nvSpPr>
          <p:spPr bwMode="auto">
            <a:xfrm>
              <a:off x="5829300" y="2905125"/>
              <a:ext cx="115888" cy="65088"/>
            </a:xfrm>
            <a:custGeom>
              <a:avLst/>
              <a:gdLst>
                <a:gd name="T0" fmla="*/ 323 w 324"/>
                <a:gd name="T1" fmla="*/ 111 h 182"/>
                <a:gd name="T2" fmla="*/ 73 w 324"/>
                <a:gd name="T3" fmla="*/ 181 h 182"/>
                <a:gd name="T4" fmla="*/ 0 w 324"/>
                <a:gd name="T5" fmla="*/ 87 h 182"/>
                <a:gd name="T6" fmla="*/ 163 w 324"/>
                <a:gd name="T7" fmla="*/ 42 h 182"/>
                <a:gd name="T8" fmla="*/ 323 w 324"/>
                <a:gd name="T9" fmla="*/ 111 h 182"/>
              </a:gdLst>
              <a:ahLst/>
              <a:cxnLst>
                <a:cxn ang="0">
                  <a:pos x="T0" y="T1"/>
                </a:cxn>
                <a:cxn ang="0">
                  <a:pos x="T2" y="T3"/>
                </a:cxn>
                <a:cxn ang="0">
                  <a:pos x="T4" y="T5"/>
                </a:cxn>
                <a:cxn ang="0">
                  <a:pos x="T6" y="T7"/>
                </a:cxn>
                <a:cxn ang="0">
                  <a:pos x="T8" y="T9"/>
                </a:cxn>
              </a:cxnLst>
              <a:rect l="0" t="0" r="r" b="b"/>
              <a:pathLst>
                <a:path w="324" h="182">
                  <a:moveTo>
                    <a:pt x="323" y="111"/>
                  </a:moveTo>
                  <a:cubicBezTo>
                    <a:pt x="239" y="136"/>
                    <a:pt x="160" y="172"/>
                    <a:pt x="73" y="181"/>
                  </a:cubicBezTo>
                  <a:cubicBezTo>
                    <a:pt x="56" y="143"/>
                    <a:pt x="61" y="90"/>
                    <a:pt x="0" y="87"/>
                  </a:cubicBezTo>
                  <a:cubicBezTo>
                    <a:pt x="50" y="59"/>
                    <a:pt x="107" y="50"/>
                    <a:pt x="163" y="42"/>
                  </a:cubicBezTo>
                  <a:cubicBezTo>
                    <a:pt x="236" y="16"/>
                    <a:pt x="308" y="0"/>
                    <a:pt x="323" y="111"/>
                  </a:cubicBezTo>
                </a:path>
              </a:pathLst>
            </a:custGeom>
            <a:solidFill>
              <a:srgbClr val="CDCDC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09" name="Forme libre 3008"/>
            <p:cNvSpPr>
              <a:spLocks noChangeArrowheads="1"/>
            </p:cNvSpPr>
            <p:nvPr userDrawn="1"/>
          </p:nvSpPr>
          <p:spPr bwMode="auto">
            <a:xfrm>
              <a:off x="5888038" y="2890838"/>
              <a:ext cx="112712" cy="57150"/>
            </a:xfrm>
            <a:custGeom>
              <a:avLst/>
              <a:gdLst>
                <a:gd name="T0" fmla="*/ 161 w 314"/>
                <a:gd name="T1" fmla="*/ 151 h 159"/>
                <a:gd name="T2" fmla="*/ 0 w 314"/>
                <a:gd name="T3" fmla="*/ 82 h 159"/>
                <a:gd name="T4" fmla="*/ 7 w 314"/>
                <a:gd name="T5" fmla="*/ 64 h 159"/>
                <a:gd name="T6" fmla="*/ 24 w 314"/>
                <a:gd name="T7" fmla="*/ 59 h 159"/>
                <a:gd name="T8" fmla="*/ 62 w 314"/>
                <a:gd name="T9" fmla="*/ 49 h 159"/>
                <a:gd name="T10" fmla="*/ 117 w 314"/>
                <a:gd name="T11" fmla="*/ 40 h 159"/>
                <a:gd name="T12" fmla="*/ 116 w 314"/>
                <a:gd name="T13" fmla="*/ 38 h 159"/>
                <a:gd name="T14" fmla="*/ 166 w 314"/>
                <a:gd name="T15" fmla="*/ 26 h 159"/>
                <a:gd name="T16" fmla="*/ 313 w 314"/>
                <a:gd name="T17" fmla="*/ 92 h 159"/>
                <a:gd name="T18" fmla="*/ 273 w 314"/>
                <a:gd name="T19" fmla="*/ 148 h 159"/>
                <a:gd name="T20" fmla="*/ 222 w 314"/>
                <a:gd name="T21" fmla="*/ 154 h 159"/>
                <a:gd name="T22" fmla="*/ 206 w 314"/>
                <a:gd name="T23" fmla="*/ 150 h 159"/>
                <a:gd name="T24" fmla="*/ 161 w 314"/>
                <a:gd name="T25" fmla="*/ 15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4" h="159">
                  <a:moveTo>
                    <a:pt x="161" y="151"/>
                  </a:moveTo>
                  <a:cubicBezTo>
                    <a:pt x="117" y="105"/>
                    <a:pt x="64" y="84"/>
                    <a:pt x="0" y="82"/>
                  </a:cubicBezTo>
                  <a:cubicBezTo>
                    <a:pt x="3" y="76"/>
                    <a:pt x="6" y="70"/>
                    <a:pt x="7" y="64"/>
                  </a:cubicBezTo>
                  <a:cubicBezTo>
                    <a:pt x="13" y="64"/>
                    <a:pt x="19" y="63"/>
                    <a:pt x="24" y="59"/>
                  </a:cubicBezTo>
                  <a:cubicBezTo>
                    <a:pt x="35" y="49"/>
                    <a:pt x="48" y="49"/>
                    <a:pt x="62" y="49"/>
                  </a:cubicBezTo>
                  <a:cubicBezTo>
                    <a:pt x="80" y="49"/>
                    <a:pt x="100" y="50"/>
                    <a:pt x="117" y="40"/>
                  </a:cubicBezTo>
                  <a:lnTo>
                    <a:pt x="116" y="38"/>
                  </a:lnTo>
                  <a:cubicBezTo>
                    <a:pt x="131" y="24"/>
                    <a:pt x="149" y="27"/>
                    <a:pt x="166" y="26"/>
                  </a:cubicBezTo>
                  <a:cubicBezTo>
                    <a:pt x="222" y="32"/>
                    <a:pt x="296" y="0"/>
                    <a:pt x="313" y="92"/>
                  </a:cubicBezTo>
                  <a:cubicBezTo>
                    <a:pt x="311" y="119"/>
                    <a:pt x="293" y="134"/>
                    <a:pt x="273" y="148"/>
                  </a:cubicBezTo>
                  <a:cubicBezTo>
                    <a:pt x="258" y="157"/>
                    <a:pt x="241" y="158"/>
                    <a:pt x="222" y="154"/>
                  </a:cubicBezTo>
                  <a:cubicBezTo>
                    <a:pt x="216" y="152"/>
                    <a:pt x="212" y="151"/>
                    <a:pt x="206" y="150"/>
                  </a:cubicBezTo>
                  <a:cubicBezTo>
                    <a:pt x="193" y="153"/>
                    <a:pt x="177" y="153"/>
                    <a:pt x="161" y="151"/>
                  </a:cubicBez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10" name="Forme libre 3009"/>
            <p:cNvSpPr>
              <a:spLocks noChangeArrowheads="1"/>
            </p:cNvSpPr>
            <p:nvPr userDrawn="1"/>
          </p:nvSpPr>
          <p:spPr bwMode="auto">
            <a:xfrm>
              <a:off x="5322888" y="3011488"/>
              <a:ext cx="23812" cy="17462"/>
            </a:xfrm>
            <a:custGeom>
              <a:avLst/>
              <a:gdLst>
                <a:gd name="T0" fmla="*/ 34 w 68"/>
                <a:gd name="T1" fmla="*/ 0 h 47"/>
                <a:gd name="T2" fmla="*/ 34 w 68"/>
                <a:gd name="T3" fmla="*/ 46 h 47"/>
                <a:gd name="T4" fmla="*/ 11 w 68"/>
                <a:gd name="T5" fmla="*/ 46 h 47"/>
                <a:gd name="T6" fmla="*/ 20 w 68"/>
                <a:gd name="T7" fmla="*/ 7 h 47"/>
                <a:gd name="T8" fmla="*/ 34 w 68"/>
                <a:gd name="T9" fmla="*/ 0 h 47"/>
              </a:gdLst>
              <a:ahLst/>
              <a:cxnLst>
                <a:cxn ang="0">
                  <a:pos x="T0" y="T1"/>
                </a:cxn>
                <a:cxn ang="0">
                  <a:pos x="T2" y="T3"/>
                </a:cxn>
                <a:cxn ang="0">
                  <a:pos x="T4" y="T5"/>
                </a:cxn>
                <a:cxn ang="0">
                  <a:pos x="T6" y="T7"/>
                </a:cxn>
                <a:cxn ang="0">
                  <a:pos x="T8" y="T9"/>
                </a:cxn>
              </a:cxnLst>
              <a:rect l="0" t="0" r="r" b="b"/>
              <a:pathLst>
                <a:path w="68" h="47">
                  <a:moveTo>
                    <a:pt x="34" y="0"/>
                  </a:moveTo>
                  <a:cubicBezTo>
                    <a:pt x="67" y="16"/>
                    <a:pt x="54" y="31"/>
                    <a:pt x="34" y="46"/>
                  </a:cubicBezTo>
                  <a:cubicBezTo>
                    <a:pt x="26" y="46"/>
                    <a:pt x="19" y="46"/>
                    <a:pt x="11" y="46"/>
                  </a:cubicBezTo>
                  <a:cubicBezTo>
                    <a:pt x="0" y="29"/>
                    <a:pt x="8" y="17"/>
                    <a:pt x="20" y="7"/>
                  </a:cubicBezTo>
                  <a:cubicBezTo>
                    <a:pt x="25" y="3"/>
                    <a:pt x="29" y="2"/>
                    <a:pt x="34" y="0"/>
                  </a:cubicBezTo>
                </a:path>
              </a:pathLst>
            </a:custGeom>
            <a:solidFill>
              <a:srgbClr val="19191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11" name="Forme libre 3010"/>
            <p:cNvSpPr>
              <a:spLocks noChangeArrowheads="1"/>
            </p:cNvSpPr>
            <p:nvPr userDrawn="1"/>
          </p:nvSpPr>
          <p:spPr bwMode="auto">
            <a:xfrm>
              <a:off x="5689600" y="2887663"/>
              <a:ext cx="25400" cy="7937"/>
            </a:xfrm>
            <a:custGeom>
              <a:avLst/>
              <a:gdLst>
                <a:gd name="T0" fmla="*/ 71 w 72"/>
                <a:gd name="T1" fmla="*/ 0 h 24"/>
                <a:gd name="T2" fmla="*/ 0 w 72"/>
                <a:gd name="T3" fmla="*/ 21 h 24"/>
                <a:gd name="T4" fmla="*/ 8 w 72"/>
                <a:gd name="T5" fmla="*/ 3 h 24"/>
                <a:gd name="T6" fmla="*/ 71 w 72"/>
                <a:gd name="T7" fmla="*/ 0 h 24"/>
              </a:gdLst>
              <a:ahLst/>
              <a:cxnLst>
                <a:cxn ang="0">
                  <a:pos x="T0" y="T1"/>
                </a:cxn>
                <a:cxn ang="0">
                  <a:pos x="T2" y="T3"/>
                </a:cxn>
                <a:cxn ang="0">
                  <a:pos x="T4" y="T5"/>
                </a:cxn>
                <a:cxn ang="0">
                  <a:pos x="T6" y="T7"/>
                </a:cxn>
              </a:cxnLst>
              <a:rect l="0" t="0" r="r" b="b"/>
              <a:pathLst>
                <a:path w="72" h="24">
                  <a:moveTo>
                    <a:pt x="71" y="0"/>
                  </a:moveTo>
                  <a:cubicBezTo>
                    <a:pt x="49" y="15"/>
                    <a:pt x="26" y="23"/>
                    <a:pt x="0" y="21"/>
                  </a:cubicBezTo>
                  <a:cubicBezTo>
                    <a:pt x="3" y="15"/>
                    <a:pt x="6" y="9"/>
                    <a:pt x="8" y="3"/>
                  </a:cubicBezTo>
                  <a:cubicBezTo>
                    <a:pt x="29" y="3"/>
                    <a:pt x="49" y="1"/>
                    <a:pt x="71" y="0"/>
                  </a:cubicBezTo>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12" name="Forme libre 3011"/>
            <p:cNvSpPr>
              <a:spLocks noChangeArrowheads="1"/>
            </p:cNvSpPr>
            <p:nvPr userDrawn="1"/>
          </p:nvSpPr>
          <p:spPr bwMode="auto">
            <a:xfrm>
              <a:off x="5795963" y="2936875"/>
              <a:ext cx="25400" cy="9525"/>
            </a:xfrm>
            <a:custGeom>
              <a:avLst/>
              <a:gdLst>
                <a:gd name="T0" fmla="*/ 71 w 72"/>
                <a:gd name="T1" fmla="*/ 3 h 25"/>
                <a:gd name="T2" fmla="*/ 0 w 72"/>
                <a:gd name="T3" fmla="*/ 23 h 25"/>
                <a:gd name="T4" fmla="*/ 71 w 72"/>
                <a:gd name="T5" fmla="*/ 3 h 25"/>
              </a:gdLst>
              <a:ahLst/>
              <a:cxnLst>
                <a:cxn ang="0">
                  <a:pos x="T0" y="T1"/>
                </a:cxn>
                <a:cxn ang="0">
                  <a:pos x="T2" y="T3"/>
                </a:cxn>
                <a:cxn ang="0">
                  <a:pos x="T4" y="T5"/>
                </a:cxn>
              </a:cxnLst>
              <a:rect l="0" t="0" r="r" b="b"/>
              <a:pathLst>
                <a:path w="72" h="25">
                  <a:moveTo>
                    <a:pt x="71" y="3"/>
                  </a:moveTo>
                  <a:cubicBezTo>
                    <a:pt x="50" y="18"/>
                    <a:pt x="26" y="24"/>
                    <a:pt x="0" y="23"/>
                  </a:cubicBezTo>
                  <a:cubicBezTo>
                    <a:pt x="19" y="6"/>
                    <a:pt x="44" y="0"/>
                    <a:pt x="71" y="3"/>
                  </a:cubicBezTo>
                </a:path>
              </a:pathLst>
            </a:custGeom>
            <a:solidFill>
              <a:srgbClr val="CDCDC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13" name="Forme libre 3012"/>
            <p:cNvSpPr>
              <a:spLocks noChangeArrowheads="1"/>
            </p:cNvSpPr>
            <p:nvPr userDrawn="1"/>
          </p:nvSpPr>
          <p:spPr bwMode="auto">
            <a:xfrm>
              <a:off x="5797550" y="2897188"/>
              <a:ext cx="19050" cy="6350"/>
            </a:xfrm>
            <a:custGeom>
              <a:avLst/>
              <a:gdLst>
                <a:gd name="T0" fmla="*/ 0 w 51"/>
                <a:gd name="T1" fmla="*/ 17 h 18"/>
                <a:gd name="T2" fmla="*/ 50 w 51"/>
                <a:gd name="T3" fmla="*/ 0 h 18"/>
                <a:gd name="T4" fmla="*/ 0 w 51"/>
                <a:gd name="T5" fmla="*/ 17 h 18"/>
              </a:gdLst>
              <a:ahLst/>
              <a:cxnLst>
                <a:cxn ang="0">
                  <a:pos x="T0" y="T1"/>
                </a:cxn>
                <a:cxn ang="0">
                  <a:pos x="T2" y="T3"/>
                </a:cxn>
                <a:cxn ang="0">
                  <a:pos x="T4" y="T5"/>
                </a:cxn>
              </a:cxnLst>
              <a:rect l="0" t="0" r="r" b="b"/>
              <a:pathLst>
                <a:path w="51" h="18">
                  <a:moveTo>
                    <a:pt x="0" y="17"/>
                  </a:moveTo>
                  <a:cubicBezTo>
                    <a:pt x="16" y="10"/>
                    <a:pt x="33" y="4"/>
                    <a:pt x="50" y="0"/>
                  </a:cubicBezTo>
                  <a:cubicBezTo>
                    <a:pt x="35" y="12"/>
                    <a:pt x="18" y="17"/>
                    <a:pt x="0" y="17"/>
                  </a:cubicBezTo>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14" name="Forme libre 3013"/>
            <p:cNvSpPr>
              <a:spLocks noChangeArrowheads="1"/>
            </p:cNvSpPr>
            <p:nvPr userDrawn="1"/>
          </p:nvSpPr>
          <p:spPr bwMode="auto">
            <a:xfrm>
              <a:off x="5805488" y="4281488"/>
              <a:ext cx="141287" cy="26987"/>
            </a:xfrm>
            <a:custGeom>
              <a:avLst/>
              <a:gdLst>
                <a:gd name="T0" fmla="*/ 391 w 392"/>
                <a:gd name="T1" fmla="*/ 23 h 73"/>
                <a:gd name="T2" fmla="*/ 0 w 392"/>
                <a:gd name="T3" fmla="*/ 67 h 73"/>
                <a:gd name="T4" fmla="*/ 208 w 392"/>
                <a:gd name="T5" fmla="*/ 0 h 73"/>
                <a:gd name="T6" fmla="*/ 208 w 392"/>
                <a:gd name="T7" fmla="*/ 0 h 73"/>
                <a:gd name="T8" fmla="*/ 391 w 392"/>
                <a:gd name="T9" fmla="*/ 23 h 73"/>
              </a:gdLst>
              <a:ahLst/>
              <a:cxnLst>
                <a:cxn ang="0">
                  <a:pos x="T0" y="T1"/>
                </a:cxn>
                <a:cxn ang="0">
                  <a:pos x="T2" y="T3"/>
                </a:cxn>
                <a:cxn ang="0">
                  <a:pos x="T4" y="T5"/>
                </a:cxn>
                <a:cxn ang="0">
                  <a:pos x="T6" y="T7"/>
                </a:cxn>
                <a:cxn ang="0">
                  <a:pos x="T8" y="T9"/>
                </a:cxn>
              </a:cxnLst>
              <a:rect l="0" t="0" r="r" b="b"/>
              <a:pathLst>
                <a:path w="392" h="73">
                  <a:moveTo>
                    <a:pt x="391" y="23"/>
                  </a:moveTo>
                  <a:cubicBezTo>
                    <a:pt x="264" y="64"/>
                    <a:pt x="133" y="72"/>
                    <a:pt x="0" y="67"/>
                  </a:cubicBezTo>
                  <a:cubicBezTo>
                    <a:pt x="61" y="18"/>
                    <a:pt x="131" y="1"/>
                    <a:pt x="208" y="0"/>
                  </a:cubicBezTo>
                  <a:lnTo>
                    <a:pt x="208" y="0"/>
                  </a:lnTo>
                  <a:cubicBezTo>
                    <a:pt x="264" y="35"/>
                    <a:pt x="330" y="18"/>
                    <a:pt x="391" y="23"/>
                  </a:cubicBezTo>
                </a:path>
              </a:pathLst>
            </a:custGeom>
            <a:solidFill>
              <a:srgbClr val="81818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15" name="Forme libre 3014"/>
            <p:cNvSpPr>
              <a:spLocks noChangeArrowheads="1"/>
            </p:cNvSpPr>
            <p:nvPr userDrawn="1"/>
          </p:nvSpPr>
          <p:spPr bwMode="auto">
            <a:xfrm>
              <a:off x="5880100" y="4278313"/>
              <a:ext cx="4763" cy="3175"/>
            </a:xfrm>
            <a:custGeom>
              <a:avLst/>
              <a:gdLst>
                <a:gd name="T0" fmla="*/ 0 w 13"/>
                <a:gd name="T1" fmla="*/ 8 h 9"/>
                <a:gd name="T2" fmla="*/ 12 w 13"/>
                <a:gd name="T3" fmla="*/ 0 h 9"/>
                <a:gd name="T4" fmla="*/ 7 w 13"/>
                <a:gd name="T5" fmla="*/ 5 h 9"/>
                <a:gd name="T6" fmla="*/ 0 w 13"/>
                <a:gd name="T7" fmla="*/ 8 h 9"/>
              </a:gdLst>
              <a:ahLst/>
              <a:cxnLst>
                <a:cxn ang="0">
                  <a:pos x="T0" y="T1"/>
                </a:cxn>
                <a:cxn ang="0">
                  <a:pos x="T2" y="T3"/>
                </a:cxn>
                <a:cxn ang="0">
                  <a:pos x="T4" y="T5"/>
                </a:cxn>
                <a:cxn ang="0">
                  <a:pos x="T6" y="T7"/>
                </a:cxn>
              </a:cxnLst>
              <a:rect l="0" t="0" r="r" b="b"/>
              <a:pathLst>
                <a:path w="13" h="9">
                  <a:moveTo>
                    <a:pt x="0" y="8"/>
                  </a:moveTo>
                  <a:cubicBezTo>
                    <a:pt x="4" y="5"/>
                    <a:pt x="9" y="3"/>
                    <a:pt x="12" y="0"/>
                  </a:cubicBezTo>
                  <a:cubicBezTo>
                    <a:pt x="10" y="2"/>
                    <a:pt x="9" y="3"/>
                    <a:pt x="7" y="5"/>
                  </a:cubicBezTo>
                  <a:cubicBezTo>
                    <a:pt x="4" y="6"/>
                    <a:pt x="3" y="6"/>
                    <a:pt x="0" y="8"/>
                  </a:cubicBezTo>
                </a:path>
              </a:pathLst>
            </a:custGeom>
            <a:solidFill>
              <a:srgbClr val="81818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16" name="Forme libre 3015"/>
            <p:cNvSpPr>
              <a:spLocks noChangeArrowheads="1"/>
            </p:cNvSpPr>
            <p:nvPr userDrawn="1"/>
          </p:nvSpPr>
          <p:spPr bwMode="auto">
            <a:xfrm>
              <a:off x="5986463" y="2968625"/>
              <a:ext cx="79375" cy="36513"/>
            </a:xfrm>
            <a:custGeom>
              <a:avLst/>
              <a:gdLst>
                <a:gd name="T0" fmla="*/ 208 w 222"/>
                <a:gd name="T1" fmla="*/ 90 h 102"/>
                <a:gd name="T2" fmla="*/ 146 w 222"/>
                <a:gd name="T3" fmla="*/ 101 h 102"/>
                <a:gd name="T4" fmla="*/ 0 w 222"/>
                <a:gd name="T5" fmla="*/ 26 h 102"/>
                <a:gd name="T6" fmla="*/ 70 w 222"/>
                <a:gd name="T7" fmla="*/ 0 h 102"/>
                <a:gd name="T8" fmla="*/ 180 w 222"/>
                <a:gd name="T9" fmla="*/ 24 h 102"/>
                <a:gd name="T10" fmla="*/ 208 w 222"/>
                <a:gd name="T11" fmla="*/ 90 h 102"/>
              </a:gdLst>
              <a:ahLst/>
              <a:cxnLst>
                <a:cxn ang="0">
                  <a:pos x="T0" y="T1"/>
                </a:cxn>
                <a:cxn ang="0">
                  <a:pos x="T2" y="T3"/>
                </a:cxn>
                <a:cxn ang="0">
                  <a:pos x="T4" y="T5"/>
                </a:cxn>
                <a:cxn ang="0">
                  <a:pos x="T6" y="T7"/>
                </a:cxn>
                <a:cxn ang="0">
                  <a:pos x="T8" y="T9"/>
                </a:cxn>
                <a:cxn ang="0">
                  <a:pos x="T10" y="T11"/>
                </a:cxn>
              </a:cxnLst>
              <a:rect l="0" t="0" r="r" b="b"/>
              <a:pathLst>
                <a:path w="222" h="102">
                  <a:moveTo>
                    <a:pt x="208" y="90"/>
                  </a:moveTo>
                  <a:cubicBezTo>
                    <a:pt x="188" y="93"/>
                    <a:pt x="166" y="97"/>
                    <a:pt x="146" y="101"/>
                  </a:cubicBezTo>
                  <a:cubicBezTo>
                    <a:pt x="96" y="78"/>
                    <a:pt x="55" y="39"/>
                    <a:pt x="0" y="26"/>
                  </a:cubicBezTo>
                  <a:cubicBezTo>
                    <a:pt x="20" y="7"/>
                    <a:pt x="46" y="6"/>
                    <a:pt x="70" y="0"/>
                  </a:cubicBezTo>
                  <a:cubicBezTo>
                    <a:pt x="108" y="3"/>
                    <a:pt x="145" y="6"/>
                    <a:pt x="180" y="24"/>
                  </a:cubicBezTo>
                  <a:cubicBezTo>
                    <a:pt x="209" y="39"/>
                    <a:pt x="221" y="59"/>
                    <a:pt x="208" y="90"/>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17" name="Forme libre 3016"/>
            <p:cNvSpPr>
              <a:spLocks noChangeArrowheads="1"/>
            </p:cNvSpPr>
            <p:nvPr userDrawn="1"/>
          </p:nvSpPr>
          <p:spPr bwMode="auto">
            <a:xfrm>
              <a:off x="6027738" y="3005138"/>
              <a:ext cx="11112" cy="6350"/>
            </a:xfrm>
            <a:custGeom>
              <a:avLst/>
              <a:gdLst>
                <a:gd name="T0" fmla="*/ 23 w 30"/>
                <a:gd name="T1" fmla="*/ 18 h 19"/>
                <a:gd name="T2" fmla="*/ 0 w 30"/>
                <a:gd name="T3" fmla="*/ 13 h 19"/>
                <a:gd name="T4" fmla="*/ 29 w 30"/>
                <a:gd name="T5" fmla="*/ 0 h 19"/>
                <a:gd name="T6" fmla="*/ 23 w 30"/>
                <a:gd name="T7" fmla="*/ 18 h 19"/>
              </a:gdLst>
              <a:ahLst/>
              <a:cxnLst>
                <a:cxn ang="0">
                  <a:pos x="T0" y="T1"/>
                </a:cxn>
                <a:cxn ang="0">
                  <a:pos x="T2" y="T3"/>
                </a:cxn>
                <a:cxn ang="0">
                  <a:pos x="T4" y="T5"/>
                </a:cxn>
                <a:cxn ang="0">
                  <a:pos x="T6" y="T7"/>
                </a:cxn>
              </a:cxnLst>
              <a:rect l="0" t="0" r="r" b="b"/>
              <a:pathLst>
                <a:path w="30" h="19">
                  <a:moveTo>
                    <a:pt x="23" y="18"/>
                  </a:moveTo>
                  <a:cubicBezTo>
                    <a:pt x="16" y="16"/>
                    <a:pt x="8" y="15"/>
                    <a:pt x="0" y="13"/>
                  </a:cubicBezTo>
                  <a:cubicBezTo>
                    <a:pt x="10" y="9"/>
                    <a:pt x="19" y="4"/>
                    <a:pt x="29" y="0"/>
                  </a:cubicBezTo>
                  <a:cubicBezTo>
                    <a:pt x="29" y="6"/>
                    <a:pt x="26" y="12"/>
                    <a:pt x="23" y="18"/>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18" name="Forme libre 3017"/>
            <p:cNvSpPr>
              <a:spLocks noChangeArrowheads="1"/>
            </p:cNvSpPr>
            <p:nvPr userDrawn="1"/>
          </p:nvSpPr>
          <p:spPr bwMode="auto">
            <a:xfrm>
              <a:off x="5830888" y="2971800"/>
              <a:ext cx="20637" cy="6350"/>
            </a:xfrm>
            <a:custGeom>
              <a:avLst/>
              <a:gdLst>
                <a:gd name="T0" fmla="*/ 56 w 57"/>
                <a:gd name="T1" fmla="*/ 0 h 19"/>
                <a:gd name="T2" fmla="*/ 0 w 57"/>
                <a:gd name="T3" fmla="*/ 17 h 19"/>
                <a:gd name="T4" fmla="*/ 56 w 57"/>
                <a:gd name="T5" fmla="*/ 0 h 19"/>
              </a:gdLst>
              <a:ahLst/>
              <a:cxnLst>
                <a:cxn ang="0">
                  <a:pos x="T0" y="T1"/>
                </a:cxn>
                <a:cxn ang="0">
                  <a:pos x="T2" y="T3"/>
                </a:cxn>
                <a:cxn ang="0">
                  <a:pos x="T4" y="T5"/>
                </a:cxn>
              </a:cxnLst>
              <a:rect l="0" t="0" r="r" b="b"/>
              <a:pathLst>
                <a:path w="57" h="19">
                  <a:moveTo>
                    <a:pt x="56" y="0"/>
                  </a:moveTo>
                  <a:cubicBezTo>
                    <a:pt x="41" y="15"/>
                    <a:pt x="21" y="18"/>
                    <a:pt x="0" y="17"/>
                  </a:cubicBezTo>
                  <a:cubicBezTo>
                    <a:pt x="20" y="11"/>
                    <a:pt x="38" y="6"/>
                    <a:pt x="56" y="0"/>
                  </a:cubicBezTo>
                </a:path>
              </a:pathLst>
            </a:custGeom>
            <a:solidFill>
              <a:srgbClr val="CDCDC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19" name="Forme libre 3018"/>
            <p:cNvSpPr>
              <a:spLocks noChangeArrowheads="1"/>
            </p:cNvSpPr>
            <p:nvPr userDrawn="1"/>
          </p:nvSpPr>
          <p:spPr bwMode="auto">
            <a:xfrm>
              <a:off x="5813425" y="2979738"/>
              <a:ext cx="19050" cy="6350"/>
            </a:xfrm>
            <a:custGeom>
              <a:avLst/>
              <a:gdLst>
                <a:gd name="T0" fmla="*/ 51 w 52"/>
                <a:gd name="T1" fmla="*/ 1 h 19"/>
                <a:gd name="T2" fmla="*/ 0 w 52"/>
                <a:gd name="T3" fmla="*/ 18 h 19"/>
                <a:gd name="T4" fmla="*/ 51 w 52"/>
                <a:gd name="T5" fmla="*/ 1 h 19"/>
              </a:gdLst>
              <a:ahLst/>
              <a:cxnLst>
                <a:cxn ang="0">
                  <a:pos x="T0" y="T1"/>
                </a:cxn>
                <a:cxn ang="0">
                  <a:pos x="T2" y="T3"/>
                </a:cxn>
                <a:cxn ang="0">
                  <a:pos x="T4" y="T5"/>
                </a:cxn>
              </a:cxnLst>
              <a:rect l="0" t="0" r="r" b="b"/>
              <a:pathLst>
                <a:path w="52" h="19">
                  <a:moveTo>
                    <a:pt x="51" y="1"/>
                  </a:moveTo>
                  <a:cubicBezTo>
                    <a:pt x="34" y="7"/>
                    <a:pt x="17" y="12"/>
                    <a:pt x="0" y="18"/>
                  </a:cubicBezTo>
                  <a:cubicBezTo>
                    <a:pt x="14" y="4"/>
                    <a:pt x="31" y="0"/>
                    <a:pt x="51" y="1"/>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20" name="Forme libre 3019"/>
            <p:cNvSpPr>
              <a:spLocks noChangeArrowheads="1"/>
            </p:cNvSpPr>
            <p:nvPr userDrawn="1"/>
          </p:nvSpPr>
          <p:spPr bwMode="auto">
            <a:xfrm>
              <a:off x="5943600" y="2881313"/>
              <a:ext cx="174625" cy="82550"/>
            </a:xfrm>
            <a:custGeom>
              <a:avLst/>
              <a:gdLst>
                <a:gd name="T0" fmla="*/ 465 w 487"/>
                <a:gd name="T1" fmla="*/ 87 h 230"/>
                <a:gd name="T2" fmla="*/ 405 w 487"/>
                <a:gd name="T3" fmla="*/ 185 h 230"/>
                <a:gd name="T4" fmla="*/ 307 w 487"/>
                <a:gd name="T5" fmla="*/ 200 h 230"/>
                <a:gd name="T6" fmla="*/ 237 w 487"/>
                <a:gd name="T7" fmla="*/ 215 h 230"/>
                <a:gd name="T8" fmla="*/ 191 w 487"/>
                <a:gd name="T9" fmla="*/ 221 h 230"/>
                <a:gd name="T10" fmla="*/ 46 w 487"/>
                <a:gd name="T11" fmla="*/ 217 h 230"/>
                <a:gd name="T12" fmla="*/ 54 w 487"/>
                <a:gd name="T13" fmla="*/ 174 h 230"/>
                <a:gd name="T14" fmla="*/ 54 w 487"/>
                <a:gd name="T15" fmla="*/ 174 h 230"/>
                <a:gd name="T16" fmla="*/ 119 w 487"/>
                <a:gd name="T17" fmla="*/ 145 h 230"/>
                <a:gd name="T18" fmla="*/ 147 w 487"/>
                <a:gd name="T19" fmla="*/ 133 h 230"/>
                <a:gd name="T20" fmla="*/ 187 w 487"/>
                <a:gd name="T21" fmla="*/ 84 h 230"/>
                <a:gd name="T22" fmla="*/ 408 w 487"/>
                <a:gd name="T23" fmla="*/ 27 h 230"/>
                <a:gd name="T24" fmla="*/ 451 w 487"/>
                <a:gd name="T25" fmla="*/ 55 h 230"/>
                <a:gd name="T26" fmla="*/ 460 w 487"/>
                <a:gd name="T27" fmla="*/ 69 h 230"/>
                <a:gd name="T28" fmla="*/ 465 w 487"/>
                <a:gd name="T29" fmla="*/ 87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230">
                  <a:moveTo>
                    <a:pt x="465" y="87"/>
                  </a:moveTo>
                  <a:cubicBezTo>
                    <a:pt x="486" y="145"/>
                    <a:pt x="466" y="177"/>
                    <a:pt x="405" y="185"/>
                  </a:cubicBezTo>
                  <a:cubicBezTo>
                    <a:pt x="373" y="189"/>
                    <a:pt x="341" y="195"/>
                    <a:pt x="307" y="200"/>
                  </a:cubicBezTo>
                  <a:cubicBezTo>
                    <a:pt x="287" y="217"/>
                    <a:pt x="260" y="203"/>
                    <a:pt x="237" y="215"/>
                  </a:cubicBezTo>
                  <a:cubicBezTo>
                    <a:pt x="222" y="217"/>
                    <a:pt x="206" y="218"/>
                    <a:pt x="191" y="221"/>
                  </a:cubicBezTo>
                  <a:cubicBezTo>
                    <a:pt x="142" y="221"/>
                    <a:pt x="92" y="229"/>
                    <a:pt x="46" y="217"/>
                  </a:cubicBezTo>
                  <a:cubicBezTo>
                    <a:pt x="0" y="205"/>
                    <a:pt x="51" y="189"/>
                    <a:pt x="54" y="174"/>
                  </a:cubicBezTo>
                  <a:lnTo>
                    <a:pt x="54" y="174"/>
                  </a:lnTo>
                  <a:cubicBezTo>
                    <a:pt x="74" y="157"/>
                    <a:pt x="103" y="166"/>
                    <a:pt x="119" y="145"/>
                  </a:cubicBezTo>
                  <a:cubicBezTo>
                    <a:pt x="129" y="140"/>
                    <a:pt x="138" y="137"/>
                    <a:pt x="147" y="133"/>
                  </a:cubicBezTo>
                  <a:cubicBezTo>
                    <a:pt x="165" y="121"/>
                    <a:pt x="168" y="96"/>
                    <a:pt x="187" y="84"/>
                  </a:cubicBezTo>
                  <a:cubicBezTo>
                    <a:pt x="257" y="49"/>
                    <a:pt x="322" y="0"/>
                    <a:pt x="408" y="27"/>
                  </a:cubicBezTo>
                  <a:cubicBezTo>
                    <a:pt x="425" y="34"/>
                    <a:pt x="439" y="43"/>
                    <a:pt x="451" y="55"/>
                  </a:cubicBezTo>
                  <a:cubicBezTo>
                    <a:pt x="454" y="60"/>
                    <a:pt x="457" y="64"/>
                    <a:pt x="460" y="69"/>
                  </a:cubicBezTo>
                  <a:cubicBezTo>
                    <a:pt x="461" y="76"/>
                    <a:pt x="463" y="82"/>
                    <a:pt x="465" y="87"/>
                  </a:cubicBezTo>
                </a:path>
              </a:pathLst>
            </a:custGeom>
            <a:solidFill>
              <a:schemeClr val="accent3">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21" name="Forme libre 3020"/>
            <p:cNvSpPr>
              <a:spLocks noChangeArrowheads="1"/>
            </p:cNvSpPr>
            <p:nvPr userDrawn="1"/>
          </p:nvSpPr>
          <p:spPr bwMode="auto">
            <a:xfrm>
              <a:off x="7677150" y="4025900"/>
              <a:ext cx="214313" cy="212725"/>
            </a:xfrm>
            <a:custGeom>
              <a:avLst/>
              <a:gdLst>
                <a:gd name="T0" fmla="*/ 550 w 597"/>
                <a:gd name="T1" fmla="*/ 44 h 592"/>
                <a:gd name="T2" fmla="*/ 449 w 597"/>
                <a:gd name="T3" fmla="*/ 81 h 592"/>
                <a:gd name="T4" fmla="*/ 298 w 597"/>
                <a:gd name="T5" fmla="*/ 136 h 592"/>
                <a:gd name="T6" fmla="*/ 298 w 597"/>
                <a:gd name="T7" fmla="*/ 136 h 592"/>
                <a:gd name="T8" fmla="*/ 275 w 597"/>
                <a:gd name="T9" fmla="*/ 182 h 592"/>
                <a:gd name="T10" fmla="*/ 274 w 597"/>
                <a:gd name="T11" fmla="*/ 205 h 592"/>
                <a:gd name="T12" fmla="*/ 252 w 597"/>
                <a:gd name="T13" fmla="*/ 227 h 592"/>
                <a:gd name="T14" fmla="*/ 196 w 597"/>
                <a:gd name="T15" fmla="*/ 421 h 592"/>
                <a:gd name="T16" fmla="*/ 22 w 597"/>
                <a:gd name="T17" fmla="*/ 591 h 592"/>
                <a:gd name="T18" fmla="*/ 0 w 597"/>
                <a:gd name="T19" fmla="*/ 434 h 592"/>
                <a:gd name="T20" fmla="*/ 124 w 597"/>
                <a:gd name="T21" fmla="*/ 191 h 592"/>
                <a:gd name="T22" fmla="*/ 237 w 597"/>
                <a:gd name="T23" fmla="*/ 91 h 592"/>
                <a:gd name="T24" fmla="*/ 390 w 597"/>
                <a:gd name="T25" fmla="*/ 0 h 592"/>
                <a:gd name="T26" fmla="*/ 475 w 597"/>
                <a:gd name="T27" fmla="*/ 27 h 592"/>
                <a:gd name="T28" fmla="*/ 594 w 597"/>
                <a:gd name="T29" fmla="*/ 1 h 592"/>
                <a:gd name="T30" fmla="*/ 596 w 597"/>
                <a:gd name="T31" fmla="*/ 23 h 592"/>
                <a:gd name="T32" fmla="*/ 585 w 597"/>
                <a:gd name="T33" fmla="*/ 23 h 592"/>
                <a:gd name="T34" fmla="*/ 574 w 597"/>
                <a:gd name="T35" fmla="*/ 23 h 592"/>
                <a:gd name="T36" fmla="*/ 550 w 597"/>
                <a:gd name="T37" fmla="*/ 44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7" h="592">
                  <a:moveTo>
                    <a:pt x="550" y="44"/>
                  </a:moveTo>
                  <a:cubicBezTo>
                    <a:pt x="522" y="73"/>
                    <a:pt x="490" y="82"/>
                    <a:pt x="449" y="81"/>
                  </a:cubicBezTo>
                  <a:cubicBezTo>
                    <a:pt x="393" y="79"/>
                    <a:pt x="336" y="85"/>
                    <a:pt x="298" y="136"/>
                  </a:cubicBezTo>
                  <a:lnTo>
                    <a:pt x="298" y="136"/>
                  </a:lnTo>
                  <a:cubicBezTo>
                    <a:pt x="283" y="146"/>
                    <a:pt x="289" y="169"/>
                    <a:pt x="275" y="182"/>
                  </a:cubicBezTo>
                  <a:cubicBezTo>
                    <a:pt x="275" y="189"/>
                    <a:pt x="274" y="197"/>
                    <a:pt x="274" y="205"/>
                  </a:cubicBezTo>
                  <a:cubicBezTo>
                    <a:pt x="266" y="212"/>
                    <a:pt x="260" y="221"/>
                    <a:pt x="252" y="227"/>
                  </a:cubicBezTo>
                  <a:cubicBezTo>
                    <a:pt x="234" y="292"/>
                    <a:pt x="217" y="357"/>
                    <a:pt x="196" y="421"/>
                  </a:cubicBezTo>
                  <a:cubicBezTo>
                    <a:pt x="167" y="507"/>
                    <a:pt x="122" y="579"/>
                    <a:pt x="22" y="591"/>
                  </a:cubicBezTo>
                  <a:cubicBezTo>
                    <a:pt x="54" y="533"/>
                    <a:pt x="34" y="482"/>
                    <a:pt x="0" y="434"/>
                  </a:cubicBezTo>
                  <a:cubicBezTo>
                    <a:pt x="41" y="353"/>
                    <a:pt x="84" y="273"/>
                    <a:pt x="124" y="191"/>
                  </a:cubicBezTo>
                  <a:cubicBezTo>
                    <a:pt x="148" y="140"/>
                    <a:pt x="177" y="96"/>
                    <a:pt x="237" y="91"/>
                  </a:cubicBezTo>
                  <a:cubicBezTo>
                    <a:pt x="306" y="87"/>
                    <a:pt x="327" y="11"/>
                    <a:pt x="390" y="0"/>
                  </a:cubicBezTo>
                  <a:cubicBezTo>
                    <a:pt x="409" y="38"/>
                    <a:pt x="440" y="38"/>
                    <a:pt x="475" y="27"/>
                  </a:cubicBezTo>
                  <a:cubicBezTo>
                    <a:pt x="515" y="15"/>
                    <a:pt x="553" y="1"/>
                    <a:pt x="594" y="1"/>
                  </a:cubicBezTo>
                  <a:cubicBezTo>
                    <a:pt x="596" y="9"/>
                    <a:pt x="596" y="15"/>
                    <a:pt x="596" y="23"/>
                  </a:cubicBezTo>
                  <a:lnTo>
                    <a:pt x="585" y="23"/>
                  </a:lnTo>
                  <a:lnTo>
                    <a:pt x="574" y="23"/>
                  </a:lnTo>
                  <a:cubicBezTo>
                    <a:pt x="565" y="30"/>
                    <a:pt x="556" y="37"/>
                    <a:pt x="550" y="44"/>
                  </a:cubicBezTo>
                </a:path>
              </a:pathLst>
            </a:custGeom>
            <a:solidFill>
              <a:srgbClr val="B7B7B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22" name="Forme libre 3021"/>
            <p:cNvSpPr>
              <a:spLocks noChangeArrowheads="1"/>
            </p:cNvSpPr>
            <p:nvPr userDrawn="1"/>
          </p:nvSpPr>
          <p:spPr bwMode="auto">
            <a:xfrm>
              <a:off x="7439025" y="4262438"/>
              <a:ext cx="114300" cy="87312"/>
            </a:xfrm>
            <a:custGeom>
              <a:avLst/>
              <a:gdLst>
                <a:gd name="T0" fmla="*/ 0 w 319"/>
                <a:gd name="T1" fmla="*/ 212 h 242"/>
                <a:gd name="T2" fmla="*/ 254 w 319"/>
                <a:gd name="T3" fmla="*/ 22 h 242"/>
                <a:gd name="T4" fmla="*/ 318 w 319"/>
                <a:gd name="T5" fmla="*/ 7 h 242"/>
                <a:gd name="T6" fmla="*/ 214 w 319"/>
                <a:gd name="T7" fmla="*/ 152 h 242"/>
                <a:gd name="T8" fmla="*/ 25 w 319"/>
                <a:gd name="T9" fmla="*/ 233 h 242"/>
                <a:gd name="T10" fmla="*/ 0 w 319"/>
                <a:gd name="T11" fmla="*/ 212 h 242"/>
              </a:gdLst>
              <a:ahLst/>
              <a:cxnLst>
                <a:cxn ang="0">
                  <a:pos x="T0" y="T1"/>
                </a:cxn>
                <a:cxn ang="0">
                  <a:pos x="T2" y="T3"/>
                </a:cxn>
                <a:cxn ang="0">
                  <a:pos x="T4" y="T5"/>
                </a:cxn>
                <a:cxn ang="0">
                  <a:pos x="T6" y="T7"/>
                </a:cxn>
                <a:cxn ang="0">
                  <a:pos x="T8" y="T9"/>
                </a:cxn>
                <a:cxn ang="0">
                  <a:pos x="T10" y="T11"/>
                </a:cxn>
              </a:cxnLst>
              <a:rect l="0" t="0" r="r" b="b"/>
              <a:pathLst>
                <a:path w="319" h="242">
                  <a:moveTo>
                    <a:pt x="0" y="212"/>
                  </a:moveTo>
                  <a:cubicBezTo>
                    <a:pt x="75" y="135"/>
                    <a:pt x="168" y="85"/>
                    <a:pt x="254" y="22"/>
                  </a:cubicBezTo>
                  <a:cubicBezTo>
                    <a:pt x="272" y="9"/>
                    <a:pt x="294" y="0"/>
                    <a:pt x="318" y="7"/>
                  </a:cubicBezTo>
                  <a:cubicBezTo>
                    <a:pt x="295" y="64"/>
                    <a:pt x="254" y="108"/>
                    <a:pt x="214" y="152"/>
                  </a:cubicBezTo>
                  <a:cubicBezTo>
                    <a:pt x="164" y="209"/>
                    <a:pt x="103" y="241"/>
                    <a:pt x="25" y="233"/>
                  </a:cubicBezTo>
                  <a:cubicBezTo>
                    <a:pt x="14" y="229"/>
                    <a:pt x="7" y="219"/>
                    <a:pt x="0" y="212"/>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23" name="Forme libre 3022"/>
            <p:cNvSpPr>
              <a:spLocks noChangeArrowheads="1"/>
            </p:cNvSpPr>
            <p:nvPr userDrawn="1"/>
          </p:nvSpPr>
          <p:spPr bwMode="auto">
            <a:xfrm>
              <a:off x="7777163" y="4240213"/>
              <a:ext cx="17462" cy="7937"/>
            </a:xfrm>
            <a:custGeom>
              <a:avLst/>
              <a:gdLst>
                <a:gd name="T0" fmla="*/ 47 w 48"/>
                <a:gd name="T1" fmla="*/ 0 h 24"/>
                <a:gd name="T2" fmla="*/ 0 w 48"/>
                <a:gd name="T3" fmla="*/ 23 h 24"/>
                <a:gd name="T4" fmla="*/ 47 w 48"/>
                <a:gd name="T5" fmla="*/ 0 h 24"/>
              </a:gdLst>
              <a:ahLst/>
              <a:cxnLst>
                <a:cxn ang="0">
                  <a:pos x="T0" y="T1"/>
                </a:cxn>
                <a:cxn ang="0">
                  <a:pos x="T2" y="T3"/>
                </a:cxn>
                <a:cxn ang="0">
                  <a:pos x="T4" y="T5"/>
                </a:cxn>
              </a:cxnLst>
              <a:rect l="0" t="0" r="r" b="b"/>
              <a:pathLst>
                <a:path w="48" h="24">
                  <a:moveTo>
                    <a:pt x="47" y="0"/>
                  </a:moveTo>
                  <a:cubicBezTo>
                    <a:pt x="32" y="8"/>
                    <a:pt x="17" y="16"/>
                    <a:pt x="0" y="23"/>
                  </a:cubicBezTo>
                  <a:cubicBezTo>
                    <a:pt x="15" y="16"/>
                    <a:pt x="32" y="8"/>
                    <a:pt x="47" y="0"/>
                  </a:cubicBezTo>
                </a:path>
              </a:pathLst>
            </a:custGeom>
            <a:solidFill>
              <a:srgbClr val="C9C9C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24" name="Forme libre 3023"/>
            <p:cNvSpPr>
              <a:spLocks noChangeArrowheads="1"/>
            </p:cNvSpPr>
            <p:nvPr userDrawn="1"/>
          </p:nvSpPr>
          <p:spPr bwMode="auto">
            <a:xfrm>
              <a:off x="7759700" y="4248150"/>
              <a:ext cx="17463" cy="9525"/>
            </a:xfrm>
            <a:custGeom>
              <a:avLst/>
              <a:gdLst>
                <a:gd name="T0" fmla="*/ 48 w 49"/>
                <a:gd name="T1" fmla="*/ 0 h 26"/>
                <a:gd name="T2" fmla="*/ 0 w 49"/>
                <a:gd name="T3" fmla="*/ 25 h 26"/>
                <a:gd name="T4" fmla="*/ 48 w 49"/>
                <a:gd name="T5" fmla="*/ 0 h 26"/>
              </a:gdLst>
              <a:ahLst/>
              <a:cxnLst>
                <a:cxn ang="0">
                  <a:pos x="T0" y="T1"/>
                </a:cxn>
                <a:cxn ang="0">
                  <a:pos x="T2" y="T3"/>
                </a:cxn>
                <a:cxn ang="0">
                  <a:pos x="T4" y="T5"/>
                </a:cxn>
              </a:cxnLst>
              <a:rect l="0" t="0" r="r" b="b"/>
              <a:pathLst>
                <a:path w="49" h="26">
                  <a:moveTo>
                    <a:pt x="48" y="0"/>
                  </a:moveTo>
                  <a:cubicBezTo>
                    <a:pt x="32" y="8"/>
                    <a:pt x="17" y="17"/>
                    <a:pt x="0" y="25"/>
                  </a:cubicBezTo>
                  <a:cubicBezTo>
                    <a:pt x="16" y="17"/>
                    <a:pt x="31" y="8"/>
                    <a:pt x="48" y="0"/>
                  </a:cubicBezTo>
                </a:path>
              </a:pathLst>
            </a:custGeom>
            <a:solidFill>
              <a:srgbClr val="C9C9C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25" name="Forme libre 3024"/>
            <p:cNvSpPr>
              <a:spLocks noChangeArrowheads="1"/>
            </p:cNvSpPr>
            <p:nvPr userDrawn="1"/>
          </p:nvSpPr>
          <p:spPr bwMode="auto">
            <a:xfrm>
              <a:off x="7769225" y="4098925"/>
              <a:ext cx="7938" cy="7938"/>
            </a:xfrm>
            <a:custGeom>
              <a:avLst/>
              <a:gdLst>
                <a:gd name="T0" fmla="*/ 0 w 23"/>
                <a:gd name="T1" fmla="*/ 23 h 24"/>
                <a:gd name="T2" fmla="*/ 22 w 23"/>
                <a:gd name="T3" fmla="*/ 0 h 24"/>
                <a:gd name="T4" fmla="*/ 0 w 23"/>
                <a:gd name="T5" fmla="*/ 23 h 24"/>
              </a:gdLst>
              <a:ahLst/>
              <a:cxnLst>
                <a:cxn ang="0">
                  <a:pos x="T0" y="T1"/>
                </a:cxn>
                <a:cxn ang="0">
                  <a:pos x="T2" y="T3"/>
                </a:cxn>
                <a:cxn ang="0">
                  <a:pos x="T4" y="T5"/>
                </a:cxn>
              </a:cxnLst>
              <a:rect l="0" t="0" r="r" b="b"/>
              <a:pathLst>
                <a:path w="23" h="24">
                  <a:moveTo>
                    <a:pt x="0" y="23"/>
                  </a:moveTo>
                  <a:cubicBezTo>
                    <a:pt x="8" y="15"/>
                    <a:pt x="15" y="8"/>
                    <a:pt x="22" y="0"/>
                  </a:cubicBezTo>
                  <a:cubicBezTo>
                    <a:pt x="15" y="6"/>
                    <a:pt x="8" y="15"/>
                    <a:pt x="0" y="23"/>
                  </a:cubicBezTo>
                </a:path>
              </a:pathLst>
            </a:custGeom>
            <a:solidFill>
              <a:srgbClr val="C9C9C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26" name="Forme libre 3025"/>
            <p:cNvSpPr>
              <a:spLocks noChangeArrowheads="1"/>
            </p:cNvSpPr>
            <p:nvPr userDrawn="1"/>
          </p:nvSpPr>
          <p:spPr bwMode="auto">
            <a:xfrm>
              <a:off x="7439025" y="4338638"/>
              <a:ext cx="9525" cy="7937"/>
            </a:xfrm>
            <a:custGeom>
              <a:avLst/>
              <a:gdLst>
                <a:gd name="T0" fmla="*/ 0 w 27"/>
                <a:gd name="T1" fmla="*/ 0 h 21"/>
                <a:gd name="T2" fmla="*/ 26 w 27"/>
                <a:gd name="T3" fmla="*/ 20 h 21"/>
                <a:gd name="T4" fmla="*/ 0 w 27"/>
                <a:gd name="T5" fmla="*/ 0 h 21"/>
              </a:gdLst>
              <a:ahLst/>
              <a:cxnLst>
                <a:cxn ang="0">
                  <a:pos x="T0" y="T1"/>
                </a:cxn>
                <a:cxn ang="0">
                  <a:pos x="T2" y="T3"/>
                </a:cxn>
                <a:cxn ang="0">
                  <a:pos x="T4" y="T5"/>
                </a:cxn>
              </a:cxnLst>
              <a:rect l="0" t="0" r="r" b="b"/>
              <a:pathLst>
                <a:path w="27" h="21">
                  <a:moveTo>
                    <a:pt x="0" y="0"/>
                  </a:moveTo>
                  <a:cubicBezTo>
                    <a:pt x="9" y="6"/>
                    <a:pt x="17" y="14"/>
                    <a:pt x="26" y="20"/>
                  </a:cubicBezTo>
                  <a:cubicBezTo>
                    <a:pt x="18" y="14"/>
                    <a:pt x="9" y="6"/>
                    <a:pt x="0" y="0"/>
                  </a:cubicBezTo>
                </a:path>
              </a:pathLst>
            </a:custGeom>
            <a:solidFill>
              <a:srgbClr val="ADADA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27" name="Forme libre 3026"/>
            <p:cNvSpPr>
              <a:spLocks noChangeArrowheads="1"/>
            </p:cNvSpPr>
            <p:nvPr userDrawn="1"/>
          </p:nvSpPr>
          <p:spPr bwMode="auto">
            <a:xfrm>
              <a:off x="6597650" y="5014913"/>
              <a:ext cx="41275" cy="15875"/>
            </a:xfrm>
            <a:custGeom>
              <a:avLst/>
              <a:gdLst>
                <a:gd name="T0" fmla="*/ 0 w 115"/>
                <a:gd name="T1" fmla="*/ 45 h 46"/>
                <a:gd name="T2" fmla="*/ 114 w 115"/>
                <a:gd name="T3" fmla="*/ 0 h 46"/>
                <a:gd name="T4" fmla="*/ 0 w 115"/>
                <a:gd name="T5" fmla="*/ 45 h 46"/>
              </a:gdLst>
              <a:ahLst/>
              <a:cxnLst>
                <a:cxn ang="0">
                  <a:pos x="T0" y="T1"/>
                </a:cxn>
                <a:cxn ang="0">
                  <a:pos x="T2" y="T3"/>
                </a:cxn>
                <a:cxn ang="0">
                  <a:pos x="T4" y="T5"/>
                </a:cxn>
              </a:cxnLst>
              <a:rect l="0" t="0" r="r" b="b"/>
              <a:pathLst>
                <a:path w="115" h="46">
                  <a:moveTo>
                    <a:pt x="0" y="45"/>
                  </a:moveTo>
                  <a:cubicBezTo>
                    <a:pt x="32" y="13"/>
                    <a:pt x="70" y="0"/>
                    <a:pt x="114" y="0"/>
                  </a:cubicBezTo>
                  <a:cubicBezTo>
                    <a:pt x="82" y="29"/>
                    <a:pt x="44" y="42"/>
                    <a:pt x="0" y="45"/>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28" name="Forme libre 3027"/>
            <p:cNvSpPr>
              <a:spLocks noChangeArrowheads="1"/>
            </p:cNvSpPr>
            <p:nvPr userDrawn="1"/>
          </p:nvSpPr>
          <p:spPr bwMode="auto">
            <a:xfrm>
              <a:off x="6672263" y="5038725"/>
              <a:ext cx="23812" cy="9525"/>
            </a:xfrm>
            <a:custGeom>
              <a:avLst/>
              <a:gdLst>
                <a:gd name="T0" fmla="*/ 67 w 68"/>
                <a:gd name="T1" fmla="*/ 0 h 25"/>
                <a:gd name="T2" fmla="*/ 0 w 68"/>
                <a:gd name="T3" fmla="*/ 24 h 25"/>
                <a:gd name="T4" fmla="*/ 67 w 68"/>
                <a:gd name="T5" fmla="*/ 0 h 25"/>
              </a:gdLst>
              <a:ahLst/>
              <a:cxnLst>
                <a:cxn ang="0">
                  <a:pos x="T0" y="T1"/>
                </a:cxn>
                <a:cxn ang="0">
                  <a:pos x="T2" y="T3"/>
                </a:cxn>
                <a:cxn ang="0">
                  <a:pos x="T4" y="T5"/>
                </a:cxn>
              </a:cxnLst>
              <a:rect l="0" t="0" r="r" b="b"/>
              <a:pathLst>
                <a:path w="68" h="25">
                  <a:moveTo>
                    <a:pt x="67" y="0"/>
                  </a:moveTo>
                  <a:cubicBezTo>
                    <a:pt x="47" y="17"/>
                    <a:pt x="24" y="23"/>
                    <a:pt x="0" y="24"/>
                  </a:cubicBezTo>
                  <a:cubicBezTo>
                    <a:pt x="20" y="7"/>
                    <a:pt x="42" y="1"/>
                    <a:pt x="67" y="0"/>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29" name="Forme libre 3028"/>
            <p:cNvSpPr>
              <a:spLocks noChangeArrowheads="1"/>
            </p:cNvSpPr>
            <p:nvPr userDrawn="1"/>
          </p:nvSpPr>
          <p:spPr bwMode="auto">
            <a:xfrm>
              <a:off x="7331075" y="4702175"/>
              <a:ext cx="7938" cy="7938"/>
            </a:xfrm>
            <a:custGeom>
              <a:avLst/>
              <a:gdLst>
                <a:gd name="T0" fmla="*/ 0 w 24"/>
                <a:gd name="T1" fmla="*/ 0 h 24"/>
                <a:gd name="T2" fmla="*/ 23 w 24"/>
                <a:gd name="T3" fmla="*/ 23 h 24"/>
                <a:gd name="T4" fmla="*/ 0 w 24"/>
                <a:gd name="T5" fmla="*/ 0 h 24"/>
              </a:gdLst>
              <a:ahLst/>
              <a:cxnLst>
                <a:cxn ang="0">
                  <a:pos x="T0" y="T1"/>
                </a:cxn>
                <a:cxn ang="0">
                  <a:pos x="T2" y="T3"/>
                </a:cxn>
                <a:cxn ang="0">
                  <a:pos x="T4" y="T5"/>
                </a:cxn>
              </a:cxnLst>
              <a:rect l="0" t="0" r="r" b="b"/>
              <a:pathLst>
                <a:path w="24" h="24">
                  <a:moveTo>
                    <a:pt x="0" y="0"/>
                  </a:moveTo>
                  <a:cubicBezTo>
                    <a:pt x="8" y="8"/>
                    <a:pt x="15" y="15"/>
                    <a:pt x="23" y="23"/>
                  </a:cubicBezTo>
                  <a:cubicBezTo>
                    <a:pt x="15" y="14"/>
                    <a:pt x="8" y="8"/>
                    <a:pt x="0" y="0"/>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30" name="Forme libre 3029"/>
            <p:cNvSpPr>
              <a:spLocks noChangeArrowheads="1"/>
            </p:cNvSpPr>
            <p:nvPr userDrawn="1"/>
          </p:nvSpPr>
          <p:spPr bwMode="auto">
            <a:xfrm>
              <a:off x="6664325" y="5048250"/>
              <a:ext cx="7938" cy="7938"/>
            </a:xfrm>
            <a:custGeom>
              <a:avLst/>
              <a:gdLst>
                <a:gd name="T0" fmla="*/ 23 w 24"/>
                <a:gd name="T1" fmla="*/ 0 h 24"/>
                <a:gd name="T2" fmla="*/ 0 w 24"/>
                <a:gd name="T3" fmla="*/ 23 h 24"/>
                <a:gd name="T4" fmla="*/ 23 w 24"/>
                <a:gd name="T5" fmla="*/ 0 h 24"/>
              </a:gdLst>
              <a:ahLst/>
              <a:cxnLst>
                <a:cxn ang="0">
                  <a:pos x="T0" y="T1"/>
                </a:cxn>
                <a:cxn ang="0">
                  <a:pos x="T2" y="T3"/>
                </a:cxn>
                <a:cxn ang="0">
                  <a:pos x="T4" y="T5"/>
                </a:cxn>
              </a:cxnLst>
              <a:rect l="0" t="0" r="r" b="b"/>
              <a:pathLst>
                <a:path w="24" h="24">
                  <a:moveTo>
                    <a:pt x="23" y="0"/>
                  </a:moveTo>
                  <a:cubicBezTo>
                    <a:pt x="16" y="8"/>
                    <a:pt x="8" y="16"/>
                    <a:pt x="0" y="23"/>
                  </a:cubicBezTo>
                  <a:cubicBezTo>
                    <a:pt x="6" y="16"/>
                    <a:pt x="14" y="8"/>
                    <a:pt x="23" y="0"/>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31" name="Forme libre 3030"/>
            <p:cNvSpPr>
              <a:spLocks noChangeArrowheads="1"/>
            </p:cNvSpPr>
            <p:nvPr userDrawn="1"/>
          </p:nvSpPr>
          <p:spPr bwMode="auto">
            <a:xfrm>
              <a:off x="7364413" y="4437063"/>
              <a:ext cx="17462" cy="7937"/>
            </a:xfrm>
            <a:custGeom>
              <a:avLst/>
              <a:gdLst>
                <a:gd name="T0" fmla="*/ 0 w 47"/>
                <a:gd name="T1" fmla="*/ 22 h 23"/>
                <a:gd name="T2" fmla="*/ 46 w 47"/>
                <a:gd name="T3" fmla="*/ 0 h 23"/>
                <a:gd name="T4" fmla="*/ 0 w 47"/>
                <a:gd name="T5" fmla="*/ 22 h 23"/>
              </a:gdLst>
              <a:ahLst/>
              <a:cxnLst>
                <a:cxn ang="0">
                  <a:pos x="T0" y="T1"/>
                </a:cxn>
                <a:cxn ang="0">
                  <a:pos x="T2" y="T3"/>
                </a:cxn>
                <a:cxn ang="0">
                  <a:pos x="T4" y="T5"/>
                </a:cxn>
              </a:cxnLst>
              <a:rect l="0" t="0" r="r" b="b"/>
              <a:pathLst>
                <a:path w="47" h="23">
                  <a:moveTo>
                    <a:pt x="0" y="22"/>
                  </a:moveTo>
                  <a:cubicBezTo>
                    <a:pt x="15" y="14"/>
                    <a:pt x="30" y="6"/>
                    <a:pt x="46" y="0"/>
                  </a:cubicBezTo>
                  <a:cubicBezTo>
                    <a:pt x="32" y="12"/>
                    <a:pt x="18" y="20"/>
                    <a:pt x="0" y="22"/>
                  </a:cubicBezTo>
                </a:path>
              </a:pathLst>
            </a:custGeom>
            <a:solidFill>
              <a:srgbClr val="ADADA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32" name="Forme libre 3031"/>
            <p:cNvSpPr>
              <a:spLocks noChangeArrowheads="1"/>
            </p:cNvSpPr>
            <p:nvPr userDrawn="1"/>
          </p:nvSpPr>
          <p:spPr bwMode="auto">
            <a:xfrm>
              <a:off x="7875588" y="4033838"/>
              <a:ext cx="7937" cy="7937"/>
            </a:xfrm>
            <a:custGeom>
              <a:avLst/>
              <a:gdLst>
                <a:gd name="T0" fmla="*/ 0 w 24"/>
                <a:gd name="T1" fmla="*/ 23 h 24"/>
                <a:gd name="T2" fmla="*/ 23 w 24"/>
                <a:gd name="T3" fmla="*/ 0 h 24"/>
                <a:gd name="T4" fmla="*/ 0 w 24"/>
                <a:gd name="T5" fmla="*/ 23 h 24"/>
              </a:gdLst>
              <a:ahLst/>
              <a:cxnLst>
                <a:cxn ang="0">
                  <a:pos x="T0" y="T1"/>
                </a:cxn>
                <a:cxn ang="0">
                  <a:pos x="T2" y="T3"/>
                </a:cxn>
                <a:cxn ang="0">
                  <a:pos x="T4" y="T5"/>
                </a:cxn>
              </a:cxnLst>
              <a:rect l="0" t="0" r="r" b="b"/>
              <a:pathLst>
                <a:path w="24" h="24">
                  <a:moveTo>
                    <a:pt x="0" y="23"/>
                  </a:moveTo>
                  <a:cubicBezTo>
                    <a:pt x="8" y="16"/>
                    <a:pt x="15" y="8"/>
                    <a:pt x="23" y="0"/>
                  </a:cubicBezTo>
                  <a:cubicBezTo>
                    <a:pt x="15" y="9"/>
                    <a:pt x="8" y="16"/>
                    <a:pt x="0" y="23"/>
                  </a:cubicBezTo>
                </a:path>
              </a:pathLst>
            </a:custGeom>
            <a:solidFill>
              <a:srgbClr val="C9C9C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33" name="Forme libre 3032"/>
            <p:cNvSpPr>
              <a:spLocks noChangeArrowheads="1"/>
            </p:cNvSpPr>
            <p:nvPr userDrawn="1"/>
          </p:nvSpPr>
          <p:spPr bwMode="auto">
            <a:xfrm>
              <a:off x="5837238" y="5322888"/>
              <a:ext cx="322262" cy="238125"/>
            </a:xfrm>
            <a:custGeom>
              <a:avLst/>
              <a:gdLst>
                <a:gd name="T0" fmla="*/ 0 w 897"/>
                <a:gd name="T1" fmla="*/ 469 h 660"/>
                <a:gd name="T2" fmla="*/ 26 w 897"/>
                <a:gd name="T3" fmla="*/ 449 h 660"/>
                <a:gd name="T4" fmla="*/ 72 w 897"/>
                <a:gd name="T5" fmla="*/ 426 h 660"/>
                <a:gd name="T6" fmla="*/ 72 w 897"/>
                <a:gd name="T7" fmla="*/ 426 h 660"/>
                <a:gd name="T8" fmla="*/ 477 w 897"/>
                <a:gd name="T9" fmla="*/ 240 h 660"/>
                <a:gd name="T10" fmla="*/ 460 w 897"/>
                <a:gd name="T11" fmla="*/ 197 h 660"/>
                <a:gd name="T12" fmla="*/ 811 w 897"/>
                <a:gd name="T13" fmla="*/ 16 h 660"/>
                <a:gd name="T14" fmla="*/ 875 w 897"/>
                <a:gd name="T15" fmla="*/ 14 h 660"/>
                <a:gd name="T16" fmla="*/ 690 w 897"/>
                <a:gd name="T17" fmla="*/ 199 h 660"/>
                <a:gd name="T18" fmla="*/ 557 w 897"/>
                <a:gd name="T19" fmla="*/ 292 h 660"/>
                <a:gd name="T20" fmla="*/ 393 w 897"/>
                <a:gd name="T21" fmla="*/ 462 h 660"/>
                <a:gd name="T22" fmla="*/ 281 w 897"/>
                <a:gd name="T23" fmla="*/ 558 h 660"/>
                <a:gd name="T24" fmla="*/ 192 w 897"/>
                <a:gd name="T25" fmla="*/ 628 h 660"/>
                <a:gd name="T26" fmla="*/ 52 w 897"/>
                <a:gd name="T27" fmla="*/ 565 h 660"/>
                <a:gd name="T28" fmla="*/ 0 w 897"/>
                <a:gd name="T29" fmla="*/ 469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7" h="660">
                  <a:moveTo>
                    <a:pt x="0" y="469"/>
                  </a:moveTo>
                  <a:cubicBezTo>
                    <a:pt x="9" y="462"/>
                    <a:pt x="17" y="455"/>
                    <a:pt x="26" y="449"/>
                  </a:cubicBezTo>
                  <a:cubicBezTo>
                    <a:pt x="38" y="434"/>
                    <a:pt x="60" y="442"/>
                    <a:pt x="72" y="426"/>
                  </a:cubicBezTo>
                  <a:lnTo>
                    <a:pt x="72" y="426"/>
                  </a:lnTo>
                  <a:cubicBezTo>
                    <a:pt x="214" y="379"/>
                    <a:pt x="342" y="304"/>
                    <a:pt x="477" y="240"/>
                  </a:cubicBezTo>
                  <a:cubicBezTo>
                    <a:pt x="527" y="216"/>
                    <a:pt x="487" y="203"/>
                    <a:pt x="460" y="197"/>
                  </a:cubicBezTo>
                  <a:cubicBezTo>
                    <a:pt x="571" y="126"/>
                    <a:pt x="693" y="75"/>
                    <a:pt x="811" y="16"/>
                  </a:cubicBezTo>
                  <a:cubicBezTo>
                    <a:pt x="831" y="5"/>
                    <a:pt x="854" y="0"/>
                    <a:pt x="875" y="14"/>
                  </a:cubicBezTo>
                  <a:cubicBezTo>
                    <a:pt x="896" y="155"/>
                    <a:pt x="829" y="222"/>
                    <a:pt x="690" y="199"/>
                  </a:cubicBezTo>
                  <a:cubicBezTo>
                    <a:pt x="626" y="202"/>
                    <a:pt x="583" y="237"/>
                    <a:pt x="557" y="292"/>
                  </a:cubicBezTo>
                  <a:cubicBezTo>
                    <a:pt x="521" y="367"/>
                    <a:pt x="464" y="422"/>
                    <a:pt x="393" y="462"/>
                  </a:cubicBezTo>
                  <a:cubicBezTo>
                    <a:pt x="348" y="486"/>
                    <a:pt x="310" y="516"/>
                    <a:pt x="281" y="558"/>
                  </a:cubicBezTo>
                  <a:cubicBezTo>
                    <a:pt x="258" y="590"/>
                    <a:pt x="229" y="613"/>
                    <a:pt x="192" y="628"/>
                  </a:cubicBezTo>
                  <a:cubicBezTo>
                    <a:pt x="121" y="659"/>
                    <a:pt x="73" y="640"/>
                    <a:pt x="52" y="565"/>
                  </a:cubicBezTo>
                  <a:cubicBezTo>
                    <a:pt x="43" y="527"/>
                    <a:pt x="41" y="487"/>
                    <a:pt x="0" y="469"/>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34" name="Forme libre 3033"/>
            <p:cNvSpPr>
              <a:spLocks noChangeArrowheads="1"/>
            </p:cNvSpPr>
            <p:nvPr userDrawn="1"/>
          </p:nvSpPr>
          <p:spPr bwMode="auto">
            <a:xfrm>
              <a:off x="6024563" y="5327650"/>
              <a:ext cx="146050" cy="206375"/>
            </a:xfrm>
            <a:custGeom>
              <a:avLst/>
              <a:gdLst>
                <a:gd name="T0" fmla="*/ 169 w 405"/>
                <a:gd name="T1" fmla="*/ 184 h 575"/>
                <a:gd name="T2" fmla="*/ 275 w 405"/>
                <a:gd name="T3" fmla="*/ 122 h 575"/>
                <a:gd name="T4" fmla="*/ 354 w 405"/>
                <a:gd name="T5" fmla="*/ 0 h 575"/>
                <a:gd name="T6" fmla="*/ 377 w 405"/>
                <a:gd name="T7" fmla="*/ 68 h 575"/>
                <a:gd name="T8" fmla="*/ 310 w 405"/>
                <a:gd name="T9" fmla="*/ 328 h 575"/>
                <a:gd name="T10" fmla="*/ 259 w 405"/>
                <a:gd name="T11" fmla="*/ 478 h 575"/>
                <a:gd name="T12" fmla="*/ 41 w 405"/>
                <a:gd name="T13" fmla="*/ 572 h 575"/>
                <a:gd name="T14" fmla="*/ 11 w 405"/>
                <a:gd name="T15" fmla="*/ 554 h 575"/>
                <a:gd name="T16" fmla="*/ 4 w 405"/>
                <a:gd name="T17" fmla="*/ 522 h 575"/>
                <a:gd name="T18" fmla="*/ 122 w 405"/>
                <a:gd name="T19" fmla="*/ 308 h 575"/>
                <a:gd name="T20" fmla="*/ 169 w 405"/>
                <a:gd name="T21" fmla="*/ 184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5" h="575">
                  <a:moveTo>
                    <a:pt x="169" y="184"/>
                  </a:moveTo>
                  <a:cubicBezTo>
                    <a:pt x="204" y="163"/>
                    <a:pt x="238" y="139"/>
                    <a:pt x="275" y="122"/>
                  </a:cubicBezTo>
                  <a:cubicBezTo>
                    <a:pt x="328" y="97"/>
                    <a:pt x="356" y="59"/>
                    <a:pt x="354" y="0"/>
                  </a:cubicBezTo>
                  <a:cubicBezTo>
                    <a:pt x="371" y="19"/>
                    <a:pt x="377" y="42"/>
                    <a:pt x="377" y="68"/>
                  </a:cubicBezTo>
                  <a:cubicBezTo>
                    <a:pt x="404" y="168"/>
                    <a:pt x="398" y="256"/>
                    <a:pt x="310" y="328"/>
                  </a:cubicBezTo>
                  <a:cubicBezTo>
                    <a:pt x="266" y="363"/>
                    <a:pt x="246" y="416"/>
                    <a:pt x="259" y="478"/>
                  </a:cubicBezTo>
                  <a:cubicBezTo>
                    <a:pt x="206" y="555"/>
                    <a:pt x="128" y="574"/>
                    <a:pt x="41" y="572"/>
                  </a:cubicBezTo>
                  <a:cubicBezTo>
                    <a:pt x="29" y="571"/>
                    <a:pt x="18" y="565"/>
                    <a:pt x="11" y="554"/>
                  </a:cubicBezTo>
                  <a:cubicBezTo>
                    <a:pt x="7" y="543"/>
                    <a:pt x="0" y="528"/>
                    <a:pt x="4" y="522"/>
                  </a:cubicBezTo>
                  <a:cubicBezTo>
                    <a:pt x="58" y="458"/>
                    <a:pt x="72" y="374"/>
                    <a:pt x="122" y="308"/>
                  </a:cubicBezTo>
                  <a:cubicBezTo>
                    <a:pt x="149" y="270"/>
                    <a:pt x="166" y="230"/>
                    <a:pt x="169" y="184"/>
                  </a:cubicBezTo>
                </a:path>
              </a:pathLst>
            </a:custGeom>
            <a:solidFill>
              <a:srgbClr val="70707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35" name="Forme libre 3034"/>
            <p:cNvSpPr>
              <a:spLocks noChangeArrowheads="1"/>
            </p:cNvSpPr>
            <p:nvPr userDrawn="1"/>
          </p:nvSpPr>
          <p:spPr bwMode="auto">
            <a:xfrm>
              <a:off x="6088063" y="5351463"/>
              <a:ext cx="109537" cy="185737"/>
            </a:xfrm>
            <a:custGeom>
              <a:avLst/>
              <a:gdLst>
                <a:gd name="T0" fmla="*/ 64 w 303"/>
                <a:gd name="T1" fmla="*/ 391 h 515"/>
                <a:gd name="T2" fmla="*/ 23 w 303"/>
                <a:gd name="T3" fmla="*/ 334 h 515"/>
                <a:gd name="T4" fmla="*/ 117 w 303"/>
                <a:gd name="T5" fmla="*/ 195 h 515"/>
                <a:gd name="T6" fmla="*/ 205 w 303"/>
                <a:gd name="T7" fmla="*/ 0 h 515"/>
                <a:gd name="T8" fmla="*/ 284 w 303"/>
                <a:gd name="T9" fmla="*/ 319 h 515"/>
                <a:gd name="T10" fmla="*/ 238 w 303"/>
                <a:gd name="T11" fmla="*/ 424 h 515"/>
                <a:gd name="T12" fmla="*/ 88 w 303"/>
                <a:gd name="T13" fmla="*/ 505 h 515"/>
                <a:gd name="T14" fmla="*/ 61 w 303"/>
                <a:gd name="T15" fmla="*/ 510 h 515"/>
                <a:gd name="T16" fmla="*/ 76 w 303"/>
                <a:gd name="T17" fmla="*/ 433 h 515"/>
                <a:gd name="T18" fmla="*/ 64 w 303"/>
                <a:gd name="T19" fmla="*/ 391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15">
                  <a:moveTo>
                    <a:pt x="64" y="391"/>
                  </a:moveTo>
                  <a:cubicBezTo>
                    <a:pt x="30" y="386"/>
                    <a:pt x="0" y="375"/>
                    <a:pt x="23" y="334"/>
                  </a:cubicBezTo>
                  <a:cubicBezTo>
                    <a:pt x="49" y="284"/>
                    <a:pt x="69" y="226"/>
                    <a:pt x="117" y="195"/>
                  </a:cubicBezTo>
                  <a:cubicBezTo>
                    <a:pt x="191" y="148"/>
                    <a:pt x="209" y="81"/>
                    <a:pt x="205" y="0"/>
                  </a:cubicBezTo>
                  <a:cubicBezTo>
                    <a:pt x="250" y="102"/>
                    <a:pt x="243" y="217"/>
                    <a:pt x="284" y="319"/>
                  </a:cubicBezTo>
                  <a:cubicBezTo>
                    <a:pt x="302" y="363"/>
                    <a:pt x="278" y="401"/>
                    <a:pt x="238" y="424"/>
                  </a:cubicBezTo>
                  <a:cubicBezTo>
                    <a:pt x="189" y="453"/>
                    <a:pt x="137" y="479"/>
                    <a:pt x="88" y="505"/>
                  </a:cubicBezTo>
                  <a:cubicBezTo>
                    <a:pt x="81" y="513"/>
                    <a:pt x="72" y="514"/>
                    <a:pt x="61" y="510"/>
                  </a:cubicBezTo>
                  <a:cubicBezTo>
                    <a:pt x="38" y="479"/>
                    <a:pt x="55" y="452"/>
                    <a:pt x="76" y="433"/>
                  </a:cubicBezTo>
                  <a:cubicBezTo>
                    <a:pt x="111" y="406"/>
                    <a:pt x="70" y="404"/>
                    <a:pt x="64" y="391"/>
                  </a:cubicBezTo>
                </a:path>
              </a:pathLst>
            </a:custGeom>
            <a:solidFill>
              <a:srgbClr val="5C5C5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36" name="Forme libre 3035"/>
            <p:cNvSpPr>
              <a:spLocks noChangeArrowheads="1"/>
            </p:cNvSpPr>
            <p:nvPr userDrawn="1"/>
          </p:nvSpPr>
          <p:spPr bwMode="auto">
            <a:xfrm>
              <a:off x="6334125" y="5435600"/>
              <a:ext cx="122238" cy="125413"/>
            </a:xfrm>
            <a:custGeom>
              <a:avLst/>
              <a:gdLst>
                <a:gd name="T0" fmla="*/ 340 w 341"/>
                <a:gd name="T1" fmla="*/ 74 h 348"/>
                <a:gd name="T2" fmla="*/ 116 w 341"/>
                <a:gd name="T3" fmla="*/ 252 h 348"/>
                <a:gd name="T4" fmla="*/ 0 w 341"/>
                <a:gd name="T5" fmla="*/ 347 h 348"/>
                <a:gd name="T6" fmla="*/ 70 w 341"/>
                <a:gd name="T7" fmla="*/ 170 h 348"/>
                <a:gd name="T8" fmla="*/ 134 w 341"/>
                <a:gd name="T9" fmla="*/ 64 h 348"/>
                <a:gd name="T10" fmla="*/ 253 w 341"/>
                <a:gd name="T11" fmla="*/ 0 h 348"/>
                <a:gd name="T12" fmla="*/ 340 w 341"/>
                <a:gd name="T13" fmla="*/ 74 h 348"/>
              </a:gdLst>
              <a:ahLst/>
              <a:cxnLst>
                <a:cxn ang="0">
                  <a:pos x="T0" y="T1"/>
                </a:cxn>
                <a:cxn ang="0">
                  <a:pos x="T2" y="T3"/>
                </a:cxn>
                <a:cxn ang="0">
                  <a:pos x="T4" y="T5"/>
                </a:cxn>
                <a:cxn ang="0">
                  <a:pos x="T6" y="T7"/>
                </a:cxn>
                <a:cxn ang="0">
                  <a:pos x="T8" y="T9"/>
                </a:cxn>
                <a:cxn ang="0">
                  <a:pos x="T10" y="T11"/>
                </a:cxn>
                <a:cxn ang="0">
                  <a:pos x="T12" y="T13"/>
                </a:cxn>
              </a:cxnLst>
              <a:rect l="0" t="0" r="r" b="b"/>
              <a:pathLst>
                <a:path w="341" h="348">
                  <a:moveTo>
                    <a:pt x="340" y="74"/>
                  </a:moveTo>
                  <a:cubicBezTo>
                    <a:pt x="236" y="97"/>
                    <a:pt x="152" y="147"/>
                    <a:pt x="116" y="252"/>
                  </a:cubicBezTo>
                  <a:cubicBezTo>
                    <a:pt x="96" y="310"/>
                    <a:pt x="51" y="333"/>
                    <a:pt x="0" y="347"/>
                  </a:cubicBezTo>
                  <a:cubicBezTo>
                    <a:pt x="53" y="300"/>
                    <a:pt x="85" y="246"/>
                    <a:pt x="70" y="170"/>
                  </a:cubicBezTo>
                  <a:cubicBezTo>
                    <a:pt x="61" y="121"/>
                    <a:pt x="82" y="83"/>
                    <a:pt x="134" y="64"/>
                  </a:cubicBezTo>
                  <a:cubicBezTo>
                    <a:pt x="177" y="49"/>
                    <a:pt x="207" y="11"/>
                    <a:pt x="253" y="0"/>
                  </a:cubicBezTo>
                  <a:cubicBezTo>
                    <a:pt x="293" y="13"/>
                    <a:pt x="323" y="34"/>
                    <a:pt x="340" y="74"/>
                  </a:cubicBezTo>
                </a:path>
              </a:pathLst>
            </a:custGeom>
            <a:solidFill>
              <a:srgbClr val="67676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37" name="Forme libre 3036"/>
            <p:cNvSpPr>
              <a:spLocks noChangeArrowheads="1"/>
            </p:cNvSpPr>
            <p:nvPr userDrawn="1"/>
          </p:nvSpPr>
          <p:spPr bwMode="auto">
            <a:xfrm>
              <a:off x="6019800" y="5229225"/>
              <a:ext cx="123825" cy="82550"/>
            </a:xfrm>
            <a:custGeom>
              <a:avLst/>
              <a:gdLst>
                <a:gd name="T0" fmla="*/ 0 w 345"/>
                <a:gd name="T1" fmla="*/ 229 h 230"/>
                <a:gd name="T2" fmla="*/ 127 w 345"/>
                <a:gd name="T3" fmla="*/ 139 h 230"/>
                <a:gd name="T4" fmla="*/ 344 w 345"/>
                <a:gd name="T5" fmla="*/ 0 h 230"/>
                <a:gd name="T6" fmla="*/ 128 w 345"/>
                <a:gd name="T7" fmla="*/ 188 h 230"/>
                <a:gd name="T8" fmla="*/ 0 w 345"/>
                <a:gd name="T9" fmla="*/ 229 h 230"/>
              </a:gdLst>
              <a:ahLst/>
              <a:cxnLst>
                <a:cxn ang="0">
                  <a:pos x="T0" y="T1"/>
                </a:cxn>
                <a:cxn ang="0">
                  <a:pos x="T2" y="T3"/>
                </a:cxn>
                <a:cxn ang="0">
                  <a:pos x="T4" y="T5"/>
                </a:cxn>
                <a:cxn ang="0">
                  <a:pos x="T6" y="T7"/>
                </a:cxn>
                <a:cxn ang="0">
                  <a:pos x="T8" y="T9"/>
                </a:cxn>
              </a:cxnLst>
              <a:rect l="0" t="0" r="r" b="b"/>
              <a:pathLst>
                <a:path w="345" h="230">
                  <a:moveTo>
                    <a:pt x="0" y="229"/>
                  </a:moveTo>
                  <a:cubicBezTo>
                    <a:pt x="31" y="182"/>
                    <a:pt x="81" y="162"/>
                    <a:pt x="127" y="139"/>
                  </a:cubicBezTo>
                  <a:cubicBezTo>
                    <a:pt x="205" y="99"/>
                    <a:pt x="276" y="54"/>
                    <a:pt x="344" y="0"/>
                  </a:cubicBezTo>
                  <a:cubicBezTo>
                    <a:pt x="304" y="99"/>
                    <a:pt x="246" y="176"/>
                    <a:pt x="128" y="188"/>
                  </a:cubicBezTo>
                  <a:cubicBezTo>
                    <a:pt x="84" y="193"/>
                    <a:pt x="47" y="228"/>
                    <a:pt x="0" y="229"/>
                  </a:cubicBezTo>
                </a:path>
              </a:pathLst>
            </a:custGeom>
            <a:solidFill>
              <a:srgbClr val="4E4E4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38" name="Forme libre 3037"/>
            <p:cNvSpPr>
              <a:spLocks noChangeArrowheads="1"/>
            </p:cNvSpPr>
            <p:nvPr userDrawn="1"/>
          </p:nvSpPr>
          <p:spPr bwMode="auto">
            <a:xfrm>
              <a:off x="5846763" y="5443538"/>
              <a:ext cx="33337" cy="17462"/>
            </a:xfrm>
            <a:custGeom>
              <a:avLst/>
              <a:gdLst>
                <a:gd name="T0" fmla="*/ 93 w 94"/>
                <a:gd name="T1" fmla="*/ 0 h 47"/>
                <a:gd name="T2" fmla="*/ 0 w 94"/>
                <a:gd name="T3" fmla="*/ 46 h 47"/>
                <a:gd name="T4" fmla="*/ 93 w 94"/>
                <a:gd name="T5" fmla="*/ 0 h 47"/>
              </a:gdLst>
              <a:ahLst/>
              <a:cxnLst>
                <a:cxn ang="0">
                  <a:pos x="T0" y="T1"/>
                </a:cxn>
                <a:cxn ang="0">
                  <a:pos x="T2" y="T3"/>
                </a:cxn>
                <a:cxn ang="0">
                  <a:pos x="T4" y="T5"/>
                </a:cxn>
              </a:cxnLst>
              <a:rect l="0" t="0" r="r" b="b"/>
              <a:pathLst>
                <a:path w="94" h="47">
                  <a:moveTo>
                    <a:pt x="93" y="0"/>
                  </a:moveTo>
                  <a:cubicBezTo>
                    <a:pt x="67" y="24"/>
                    <a:pt x="37" y="41"/>
                    <a:pt x="0" y="46"/>
                  </a:cubicBezTo>
                  <a:cubicBezTo>
                    <a:pt x="21" y="12"/>
                    <a:pt x="55" y="0"/>
                    <a:pt x="93" y="0"/>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39" name="Forme libre 3038"/>
            <p:cNvSpPr>
              <a:spLocks noChangeArrowheads="1"/>
            </p:cNvSpPr>
            <p:nvPr userDrawn="1"/>
          </p:nvSpPr>
          <p:spPr bwMode="auto">
            <a:xfrm>
              <a:off x="6083300" y="5537200"/>
              <a:ext cx="20638" cy="22225"/>
            </a:xfrm>
            <a:custGeom>
              <a:avLst/>
              <a:gdLst>
                <a:gd name="T0" fmla="*/ 9 w 59"/>
                <a:gd name="T1" fmla="*/ 59 h 60"/>
                <a:gd name="T2" fmla="*/ 8 w 59"/>
                <a:gd name="T3" fmla="*/ 33 h 60"/>
                <a:gd name="T4" fmla="*/ 37 w 59"/>
                <a:gd name="T5" fmla="*/ 0 h 60"/>
                <a:gd name="T6" fmla="*/ 58 w 59"/>
                <a:gd name="T7" fmla="*/ 17 h 60"/>
                <a:gd name="T8" fmla="*/ 9 w 59"/>
                <a:gd name="T9" fmla="*/ 59 h 60"/>
              </a:gdLst>
              <a:ahLst/>
              <a:cxnLst>
                <a:cxn ang="0">
                  <a:pos x="T0" y="T1"/>
                </a:cxn>
                <a:cxn ang="0">
                  <a:pos x="T2" y="T3"/>
                </a:cxn>
                <a:cxn ang="0">
                  <a:pos x="T4" y="T5"/>
                </a:cxn>
                <a:cxn ang="0">
                  <a:pos x="T6" y="T7"/>
                </a:cxn>
                <a:cxn ang="0">
                  <a:pos x="T8" y="T9"/>
                </a:cxn>
              </a:cxnLst>
              <a:rect l="0" t="0" r="r" b="b"/>
              <a:pathLst>
                <a:path w="59" h="60">
                  <a:moveTo>
                    <a:pt x="9" y="59"/>
                  </a:moveTo>
                  <a:cubicBezTo>
                    <a:pt x="9" y="50"/>
                    <a:pt x="8" y="43"/>
                    <a:pt x="8" y="33"/>
                  </a:cubicBezTo>
                  <a:cubicBezTo>
                    <a:pt x="0" y="8"/>
                    <a:pt x="17" y="1"/>
                    <a:pt x="37" y="0"/>
                  </a:cubicBezTo>
                  <a:cubicBezTo>
                    <a:pt x="46" y="1"/>
                    <a:pt x="54" y="8"/>
                    <a:pt x="58" y="17"/>
                  </a:cubicBezTo>
                  <a:cubicBezTo>
                    <a:pt x="41" y="30"/>
                    <a:pt x="26" y="46"/>
                    <a:pt x="9" y="59"/>
                  </a:cubicBezTo>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40" name="Forme libre 3039"/>
            <p:cNvSpPr>
              <a:spLocks noChangeArrowheads="1"/>
            </p:cNvSpPr>
            <p:nvPr userDrawn="1"/>
          </p:nvSpPr>
          <p:spPr bwMode="auto">
            <a:xfrm>
              <a:off x="5962650" y="5403850"/>
              <a:ext cx="15875" cy="7938"/>
            </a:xfrm>
            <a:custGeom>
              <a:avLst/>
              <a:gdLst>
                <a:gd name="T0" fmla="*/ 45 w 46"/>
                <a:gd name="T1" fmla="*/ 0 h 22"/>
                <a:gd name="T2" fmla="*/ 0 w 46"/>
                <a:gd name="T3" fmla="*/ 21 h 22"/>
                <a:gd name="T4" fmla="*/ 45 w 46"/>
                <a:gd name="T5" fmla="*/ 0 h 22"/>
              </a:gdLst>
              <a:ahLst/>
              <a:cxnLst>
                <a:cxn ang="0">
                  <a:pos x="T0" y="T1"/>
                </a:cxn>
                <a:cxn ang="0">
                  <a:pos x="T2" y="T3"/>
                </a:cxn>
                <a:cxn ang="0">
                  <a:pos x="T4" y="T5"/>
                </a:cxn>
              </a:cxnLst>
              <a:rect l="0" t="0" r="r" b="b"/>
              <a:pathLst>
                <a:path w="46" h="22">
                  <a:moveTo>
                    <a:pt x="45" y="0"/>
                  </a:moveTo>
                  <a:cubicBezTo>
                    <a:pt x="29" y="7"/>
                    <a:pt x="14" y="14"/>
                    <a:pt x="0" y="21"/>
                  </a:cubicBezTo>
                  <a:cubicBezTo>
                    <a:pt x="14" y="14"/>
                    <a:pt x="29" y="6"/>
                    <a:pt x="45" y="0"/>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41" name="Forme libre 3040"/>
            <p:cNvSpPr>
              <a:spLocks noChangeArrowheads="1"/>
            </p:cNvSpPr>
            <p:nvPr userDrawn="1"/>
          </p:nvSpPr>
          <p:spPr bwMode="auto">
            <a:xfrm>
              <a:off x="5986463" y="5392738"/>
              <a:ext cx="19050" cy="7937"/>
            </a:xfrm>
            <a:custGeom>
              <a:avLst/>
              <a:gdLst>
                <a:gd name="T0" fmla="*/ 50 w 51"/>
                <a:gd name="T1" fmla="*/ 0 h 24"/>
                <a:gd name="T2" fmla="*/ 0 w 51"/>
                <a:gd name="T3" fmla="*/ 23 h 24"/>
                <a:gd name="T4" fmla="*/ 50 w 51"/>
                <a:gd name="T5" fmla="*/ 0 h 24"/>
              </a:gdLst>
              <a:ahLst/>
              <a:cxnLst>
                <a:cxn ang="0">
                  <a:pos x="T0" y="T1"/>
                </a:cxn>
                <a:cxn ang="0">
                  <a:pos x="T2" y="T3"/>
                </a:cxn>
                <a:cxn ang="0">
                  <a:pos x="T4" y="T5"/>
                </a:cxn>
              </a:cxnLst>
              <a:rect l="0" t="0" r="r" b="b"/>
              <a:pathLst>
                <a:path w="51" h="24">
                  <a:moveTo>
                    <a:pt x="50" y="0"/>
                  </a:moveTo>
                  <a:cubicBezTo>
                    <a:pt x="33" y="8"/>
                    <a:pt x="17" y="16"/>
                    <a:pt x="0" y="23"/>
                  </a:cubicBezTo>
                  <a:cubicBezTo>
                    <a:pt x="14" y="9"/>
                    <a:pt x="30" y="2"/>
                    <a:pt x="50" y="0"/>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42" name="Forme libre 3041"/>
            <p:cNvSpPr>
              <a:spLocks noChangeArrowheads="1"/>
            </p:cNvSpPr>
            <p:nvPr userDrawn="1"/>
          </p:nvSpPr>
          <p:spPr bwMode="auto">
            <a:xfrm>
              <a:off x="6102350" y="5532438"/>
              <a:ext cx="19050" cy="11112"/>
            </a:xfrm>
            <a:custGeom>
              <a:avLst/>
              <a:gdLst>
                <a:gd name="T0" fmla="*/ 25 w 51"/>
                <a:gd name="T1" fmla="*/ 3 h 31"/>
                <a:gd name="T2" fmla="*/ 50 w 51"/>
                <a:gd name="T3" fmla="*/ 4 h 31"/>
                <a:gd name="T4" fmla="*/ 8 w 51"/>
                <a:gd name="T5" fmla="*/ 30 h 31"/>
                <a:gd name="T6" fmla="*/ 2 w 51"/>
                <a:gd name="T7" fmla="*/ 23 h 31"/>
                <a:gd name="T8" fmla="*/ 25 w 51"/>
                <a:gd name="T9" fmla="*/ 3 h 31"/>
              </a:gdLst>
              <a:ahLst/>
              <a:cxnLst>
                <a:cxn ang="0">
                  <a:pos x="T0" y="T1"/>
                </a:cxn>
                <a:cxn ang="0">
                  <a:pos x="T2" y="T3"/>
                </a:cxn>
                <a:cxn ang="0">
                  <a:pos x="T4" y="T5"/>
                </a:cxn>
                <a:cxn ang="0">
                  <a:pos x="T6" y="T7"/>
                </a:cxn>
                <a:cxn ang="0">
                  <a:pos x="T8" y="T9"/>
                </a:cxn>
              </a:cxnLst>
              <a:rect l="0" t="0" r="r" b="b"/>
              <a:pathLst>
                <a:path w="51" h="31">
                  <a:moveTo>
                    <a:pt x="25" y="3"/>
                  </a:moveTo>
                  <a:cubicBezTo>
                    <a:pt x="34" y="3"/>
                    <a:pt x="41" y="4"/>
                    <a:pt x="50" y="4"/>
                  </a:cubicBezTo>
                  <a:cubicBezTo>
                    <a:pt x="37" y="13"/>
                    <a:pt x="21" y="21"/>
                    <a:pt x="8" y="30"/>
                  </a:cubicBezTo>
                  <a:lnTo>
                    <a:pt x="2" y="23"/>
                  </a:lnTo>
                  <a:cubicBezTo>
                    <a:pt x="0" y="7"/>
                    <a:pt x="6" y="0"/>
                    <a:pt x="25" y="3"/>
                  </a:cubicBezTo>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43" name="Forme libre 3042"/>
            <p:cNvSpPr>
              <a:spLocks noChangeArrowheads="1"/>
            </p:cNvSpPr>
            <p:nvPr userDrawn="1"/>
          </p:nvSpPr>
          <p:spPr bwMode="auto">
            <a:xfrm>
              <a:off x="5995988" y="5319713"/>
              <a:ext cx="7937" cy="7937"/>
            </a:xfrm>
            <a:custGeom>
              <a:avLst/>
              <a:gdLst>
                <a:gd name="T0" fmla="*/ 0 w 24"/>
                <a:gd name="T1" fmla="*/ 22 h 23"/>
                <a:gd name="T2" fmla="*/ 23 w 24"/>
                <a:gd name="T3" fmla="*/ 0 h 23"/>
                <a:gd name="T4" fmla="*/ 0 w 24"/>
                <a:gd name="T5" fmla="*/ 22 h 23"/>
              </a:gdLst>
              <a:ahLst/>
              <a:cxnLst>
                <a:cxn ang="0">
                  <a:pos x="T0" y="T1"/>
                </a:cxn>
                <a:cxn ang="0">
                  <a:pos x="T2" y="T3"/>
                </a:cxn>
                <a:cxn ang="0">
                  <a:pos x="T4" y="T5"/>
                </a:cxn>
              </a:cxnLst>
              <a:rect l="0" t="0" r="r" b="b"/>
              <a:pathLst>
                <a:path w="24" h="23">
                  <a:moveTo>
                    <a:pt x="0" y="22"/>
                  </a:moveTo>
                  <a:cubicBezTo>
                    <a:pt x="8" y="14"/>
                    <a:pt x="16" y="8"/>
                    <a:pt x="23" y="0"/>
                  </a:cubicBezTo>
                  <a:cubicBezTo>
                    <a:pt x="16" y="6"/>
                    <a:pt x="8" y="14"/>
                    <a:pt x="0" y="22"/>
                  </a:cubicBezTo>
                </a:path>
              </a:pathLst>
            </a:custGeom>
            <a:solidFill>
              <a:srgbClr val="4E4E4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44" name="Forme libre 3043"/>
            <p:cNvSpPr>
              <a:spLocks noChangeArrowheads="1"/>
            </p:cNvSpPr>
            <p:nvPr userDrawn="1"/>
          </p:nvSpPr>
          <p:spPr bwMode="auto">
            <a:xfrm>
              <a:off x="6408738" y="5130800"/>
              <a:ext cx="73025" cy="73025"/>
            </a:xfrm>
            <a:custGeom>
              <a:avLst/>
              <a:gdLst>
                <a:gd name="T0" fmla="*/ 203 w 204"/>
                <a:gd name="T1" fmla="*/ 0 h 204"/>
                <a:gd name="T2" fmla="*/ 134 w 204"/>
                <a:gd name="T3" fmla="*/ 90 h 204"/>
                <a:gd name="T4" fmla="*/ 90 w 204"/>
                <a:gd name="T5" fmla="*/ 181 h 204"/>
                <a:gd name="T6" fmla="*/ 94 w 204"/>
                <a:gd name="T7" fmla="*/ 196 h 204"/>
                <a:gd name="T8" fmla="*/ 88 w 204"/>
                <a:gd name="T9" fmla="*/ 203 h 204"/>
                <a:gd name="T10" fmla="*/ 136 w 204"/>
                <a:gd name="T11" fmla="*/ 8 h 204"/>
                <a:gd name="T12" fmla="*/ 203 w 204"/>
                <a:gd name="T13" fmla="*/ 0 h 204"/>
              </a:gdLst>
              <a:ahLst/>
              <a:cxnLst>
                <a:cxn ang="0">
                  <a:pos x="T0" y="T1"/>
                </a:cxn>
                <a:cxn ang="0">
                  <a:pos x="T2" y="T3"/>
                </a:cxn>
                <a:cxn ang="0">
                  <a:pos x="T4" y="T5"/>
                </a:cxn>
                <a:cxn ang="0">
                  <a:pos x="T6" y="T7"/>
                </a:cxn>
                <a:cxn ang="0">
                  <a:pos x="T8" y="T9"/>
                </a:cxn>
                <a:cxn ang="0">
                  <a:pos x="T10" y="T11"/>
                </a:cxn>
                <a:cxn ang="0">
                  <a:pos x="T12" y="T13"/>
                </a:cxn>
              </a:cxnLst>
              <a:rect l="0" t="0" r="r" b="b"/>
              <a:pathLst>
                <a:path w="204" h="204">
                  <a:moveTo>
                    <a:pt x="203" y="0"/>
                  </a:moveTo>
                  <a:cubicBezTo>
                    <a:pt x="200" y="46"/>
                    <a:pt x="181" y="80"/>
                    <a:pt x="134" y="90"/>
                  </a:cubicBezTo>
                  <a:cubicBezTo>
                    <a:pt x="53" y="100"/>
                    <a:pt x="53" y="100"/>
                    <a:pt x="90" y="181"/>
                  </a:cubicBezTo>
                  <a:cubicBezTo>
                    <a:pt x="96" y="187"/>
                    <a:pt x="97" y="191"/>
                    <a:pt x="94" y="196"/>
                  </a:cubicBezTo>
                  <a:cubicBezTo>
                    <a:pt x="93" y="200"/>
                    <a:pt x="90" y="203"/>
                    <a:pt x="88" y="203"/>
                  </a:cubicBezTo>
                  <a:cubicBezTo>
                    <a:pt x="0" y="107"/>
                    <a:pt x="13" y="48"/>
                    <a:pt x="136" y="8"/>
                  </a:cubicBezTo>
                  <a:cubicBezTo>
                    <a:pt x="157" y="2"/>
                    <a:pt x="181" y="3"/>
                    <a:pt x="203" y="0"/>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45" name="Forme libre 3044"/>
            <p:cNvSpPr>
              <a:spLocks noChangeArrowheads="1"/>
            </p:cNvSpPr>
            <p:nvPr userDrawn="1"/>
          </p:nvSpPr>
          <p:spPr bwMode="auto">
            <a:xfrm>
              <a:off x="6440488" y="5195888"/>
              <a:ext cx="7937" cy="9525"/>
            </a:xfrm>
            <a:custGeom>
              <a:avLst/>
              <a:gdLst>
                <a:gd name="T0" fmla="*/ 0 w 23"/>
                <a:gd name="T1" fmla="*/ 23 h 25"/>
                <a:gd name="T2" fmla="*/ 2 w 23"/>
                <a:gd name="T3" fmla="*/ 0 h 25"/>
                <a:gd name="T4" fmla="*/ 22 w 23"/>
                <a:gd name="T5" fmla="*/ 24 h 25"/>
                <a:gd name="T6" fmla="*/ 0 w 23"/>
                <a:gd name="T7" fmla="*/ 23 h 25"/>
              </a:gdLst>
              <a:ahLst/>
              <a:cxnLst>
                <a:cxn ang="0">
                  <a:pos x="T0" y="T1"/>
                </a:cxn>
                <a:cxn ang="0">
                  <a:pos x="T2" y="T3"/>
                </a:cxn>
                <a:cxn ang="0">
                  <a:pos x="T4" y="T5"/>
                </a:cxn>
                <a:cxn ang="0">
                  <a:pos x="T6" y="T7"/>
                </a:cxn>
              </a:cxnLst>
              <a:rect l="0" t="0" r="r" b="b"/>
              <a:pathLst>
                <a:path w="23" h="25">
                  <a:moveTo>
                    <a:pt x="0" y="23"/>
                  </a:moveTo>
                  <a:cubicBezTo>
                    <a:pt x="0" y="15"/>
                    <a:pt x="2" y="8"/>
                    <a:pt x="2" y="0"/>
                  </a:cubicBezTo>
                  <a:cubicBezTo>
                    <a:pt x="8" y="8"/>
                    <a:pt x="16" y="17"/>
                    <a:pt x="22" y="24"/>
                  </a:cubicBezTo>
                  <a:cubicBezTo>
                    <a:pt x="16" y="24"/>
                    <a:pt x="8" y="24"/>
                    <a:pt x="0" y="23"/>
                  </a:cubicBezTo>
                </a:path>
              </a:pathLst>
            </a:custGeom>
            <a:solidFill>
              <a:srgbClr val="78787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46" name="Forme libre 3045"/>
            <p:cNvSpPr>
              <a:spLocks noChangeArrowheads="1"/>
            </p:cNvSpPr>
            <p:nvPr userDrawn="1"/>
          </p:nvSpPr>
          <p:spPr bwMode="auto">
            <a:xfrm>
              <a:off x="5432425" y="527050"/>
              <a:ext cx="165100" cy="73025"/>
            </a:xfrm>
            <a:custGeom>
              <a:avLst/>
              <a:gdLst>
                <a:gd name="T0" fmla="*/ 457 w 458"/>
                <a:gd name="T1" fmla="*/ 14 h 203"/>
                <a:gd name="T2" fmla="*/ 431 w 458"/>
                <a:gd name="T3" fmla="*/ 112 h 203"/>
                <a:gd name="T4" fmla="*/ 290 w 458"/>
                <a:gd name="T5" fmla="*/ 161 h 203"/>
                <a:gd name="T6" fmla="*/ 164 w 458"/>
                <a:gd name="T7" fmla="*/ 168 h 203"/>
                <a:gd name="T8" fmla="*/ 38 w 458"/>
                <a:gd name="T9" fmla="*/ 117 h 203"/>
                <a:gd name="T10" fmla="*/ 2 w 458"/>
                <a:gd name="T11" fmla="*/ 63 h 203"/>
                <a:gd name="T12" fmla="*/ 51 w 458"/>
                <a:gd name="T13" fmla="*/ 23 h 203"/>
                <a:gd name="T14" fmla="*/ 229 w 458"/>
                <a:gd name="T15" fmla="*/ 5 h 203"/>
                <a:gd name="T16" fmla="*/ 457 w 458"/>
                <a:gd name="T17" fmla="*/ 1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8" h="203">
                  <a:moveTo>
                    <a:pt x="457" y="14"/>
                  </a:moveTo>
                  <a:cubicBezTo>
                    <a:pt x="448" y="46"/>
                    <a:pt x="440" y="80"/>
                    <a:pt x="431" y="112"/>
                  </a:cubicBezTo>
                  <a:cubicBezTo>
                    <a:pt x="380" y="118"/>
                    <a:pt x="330" y="113"/>
                    <a:pt x="290" y="161"/>
                  </a:cubicBezTo>
                  <a:cubicBezTo>
                    <a:pt x="257" y="202"/>
                    <a:pt x="206" y="162"/>
                    <a:pt x="164" y="168"/>
                  </a:cubicBezTo>
                  <a:cubicBezTo>
                    <a:pt x="122" y="152"/>
                    <a:pt x="80" y="135"/>
                    <a:pt x="38" y="117"/>
                  </a:cubicBezTo>
                  <a:cubicBezTo>
                    <a:pt x="18" y="107"/>
                    <a:pt x="0" y="89"/>
                    <a:pt x="2" y="63"/>
                  </a:cubicBezTo>
                  <a:cubicBezTo>
                    <a:pt x="5" y="36"/>
                    <a:pt x="28" y="29"/>
                    <a:pt x="51" y="23"/>
                  </a:cubicBezTo>
                  <a:cubicBezTo>
                    <a:pt x="109" y="5"/>
                    <a:pt x="170" y="5"/>
                    <a:pt x="229" y="5"/>
                  </a:cubicBezTo>
                  <a:cubicBezTo>
                    <a:pt x="306" y="7"/>
                    <a:pt x="382" y="0"/>
                    <a:pt x="457" y="14"/>
                  </a:cubicBezTo>
                </a:path>
              </a:pathLst>
            </a:custGeom>
            <a:solidFill>
              <a:srgbClr val="12121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47" name="Forme libre 3046"/>
            <p:cNvSpPr>
              <a:spLocks noChangeArrowheads="1"/>
            </p:cNvSpPr>
            <p:nvPr userDrawn="1"/>
          </p:nvSpPr>
          <p:spPr bwMode="auto">
            <a:xfrm>
              <a:off x="2032000" y="3019425"/>
              <a:ext cx="112713" cy="146050"/>
            </a:xfrm>
            <a:custGeom>
              <a:avLst/>
              <a:gdLst>
                <a:gd name="T0" fmla="*/ 313 w 314"/>
                <a:gd name="T1" fmla="*/ 46 h 407"/>
                <a:gd name="T2" fmla="*/ 153 w 314"/>
                <a:gd name="T3" fmla="*/ 160 h 407"/>
                <a:gd name="T4" fmla="*/ 107 w 314"/>
                <a:gd name="T5" fmla="*/ 183 h 407"/>
                <a:gd name="T6" fmla="*/ 72 w 314"/>
                <a:gd name="T7" fmla="*/ 227 h 407"/>
                <a:gd name="T8" fmla="*/ 67 w 314"/>
                <a:gd name="T9" fmla="*/ 311 h 407"/>
                <a:gd name="T10" fmla="*/ 145 w 314"/>
                <a:gd name="T11" fmla="*/ 299 h 407"/>
                <a:gd name="T12" fmla="*/ 292 w 314"/>
                <a:gd name="T13" fmla="*/ 322 h 407"/>
                <a:gd name="T14" fmla="*/ 177 w 314"/>
                <a:gd name="T15" fmla="*/ 369 h 407"/>
                <a:gd name="T16" fmla="*/ 177 w 314"/>
                <a:gd name="T17" fmla="*/ 369 h 407"/>
                <a:gd name="T18" fmla="*/ 86 w 314"/>
                <a:gd name="T19" fmla="*/ 389 h 407"/>
                <a:gd name="T20" fmla="*/ 64 w 314"/>
                <a:gd name="T21" fmla="*/ 394 h 407"/>
                <a:gd name="T22" fmla="*/ 17 w 314"/>
                <a:gd name="T23" fmla="*/ 391 h 407"/>
                <a:gd name="T24" fmla="*/ 9 w 314"/>
                <a:gd name="T25" fmla="*/ 200 h 407"/>
                <a:gd name="T26" fmla="*/ 38 w 314"/>
                <a:gd name="T27" fmla="*/ 131 h 407"/>
                <a:gd name="T28" fmla="*/ 313 w 314"/>
                <a:gd name="T29" fmla="*/ 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4" h="407">
                  <a:moveTo>
                    <a:pt x="313" y="46"/>
                  </a:moveTo>
                  <a:cubicBezTo>
                    <a:pt x="251" y="72"/>
                    <a:pt x="191" y="99"/>
                    <a:pt x="153" y="160"/>
                  </a:cubicBezTo>
                  <a:cubicBezTo>
                    <a:pt x="133" y="159"/>
                    <a:pt x="116" y="163"/>
                    <a:pt x="107" y="183"/>
                  </a:cubicBezTo>
                  <a:cubicBezTo>
                    <a:pt x="95" y="197"/>
                    <a:pt x="81" y="211"/>
                    <a:pt x="72" y="227"/>
                  </a:cubicBezTo>
                  <a:cubicBezTo>
                    <a:pt x="57" y="253"/>
                    <a:pt x="44" y="285"/>
                    <a:pt x="67" y="311"/>
                  </a:cubicBezTo>
                  <a:cubicBezTo>
                    <a:pt x="96" y="345"/>
                    <a:pt x="122" y="314"/>
                    <a:pt x="145" y="299"/>
                  </a:cubicBezTo>
                  <a:cubicBezTo>
                    <a:pt x="202" y="259"/>
                    <a:pt x="244" y="304"/>
                    <a:pt x="292" y="322"/>
                  </a:cubicBezTo>
                  <a:cubicBezTo>
                    <a:pt x="254" y="337"/>
                    <a:pt x="215" y="353"/>
                    <a:pt x="177" y="369"/>
                  </a:cubicBezTo>
                  <a:lnTo>
                    <a:pt x="177" y="369"/>
                  </a:lnTo>
                  <a:cubicBezTo>
                    <a:pt x="150" y="392"/>
                    <a:pt x="113" y="368"/>
                    <a:pt x="86" y="389"/>
                  </a:cubicBezTo>
                  <a:cubicBezTo>
                    <a:pt x="78" y="391"/>
                    <a:pt x="72" y="392"/>
                    <a:pt x="64" y="394"/>
                  </a:cubicBezTo>
                  <a:cubicBezTo>
                    <a:pt x="47" y="406"/>
                    <a:pt x="32" y="406"/>
                    <a:pt x="17" y="391"/>
                  </a:cubicBezTo>
                  <a:cubicBezTo>
                    <a:pt x="11" y="327"/>
                    <a:pt x="31" y="262"/>
                    <a:pt x="9" y="200"/>
                  </a:cubicBezTo>
                  <a:cubicBezTo>
                    <a:pt x="0" y="171"/>
                    <a:pt x="18" y="148"/>
                    <a:pt x="38" y="131"/>
                  </a:cubicBezTo>
                  <a:cubicBezTo>
                    <a:pt x="118" y="61"/>
                    <a:pt x="199" y="0"/>
                    <a:pt x="313" y="46"/>
                  </a:cubicBezTo>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48" name="Forme libre 3047"/>
            <p:cNvSpPr>
              <a:spLocks noChangeArrowheads="1"/>
            </p:cNvSpPr>
            <p:nvPr userDrawn="1"/>
          </p:nvSpPr>
          <p:spPr bwMode="auto">
            <a:xfrm>
              <a:off x="2095500" y="2873375"/>
              <a:ext cx="69850" cy="80963"/>
            </a:xfrm>
            <a:custGeom>
              <a:avLst/>
              <a:gdLst>
                <a:gd name="T0" fmla="*/ 0 w 194"/>
                <a:gd name="T1" fmla="*/ 63 h 227"/>
                <a:gd name="T2" fmla="*/ 0 w 194"/>
                <a:gd name="T3" fmla="*/ 21 h 227"/>
                <a:gd name="T4" fmla="*/ 185 w 194"/>
                <a:gd name="T5" fmla="*/ 0 h 227"/>
                <a:gd name="T6" fmla="*/ 193 w 194"/>
                <a:gd name="T7" fmla="*/ 15 h 227"/>
                <a:gd name="T8" fmla="*/ 190 w 194"/>
                <a:gd name="T9" fmla="*/ 25 h 227"/>
                <a:gd name="T10" fmla="*/ 186 w 194"/>
                <a:gd name="T11" fmla="*/ 81 h 227"/>
                <a:gd name="T12" fmla="*/ 139 w 194"/>
                <a:gd name="T13" fmla="*/ 163 h 227"/>
                <a:gd name="T14" fmla="*/ 58 w 194"/>
                <a:gd name="T15" fmla="*/ 105 h 227"/>
                <a:gd name="T16" fmla="*/ 26 w 194"/>
                <a:gd name="T17" fmla="*/ 226 h 227"/>
                <a:gd name="T18" fmla="*/ 0 w 194"/>
                <a:gd name="T19" fmla="*/ 6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227">
                  <a:moveTo>
                    <a:pt x="0" y="63"/>
                  </a:moveTo>
                  <a:cubicBezTo>
                    <a:pt x="0" y="49"/>
                    <a:pt x="0" y="35"/>
                    <a:pt x="0" y="21"/>
                  </a:cubicBezTo>
                  <a:cubicBezTo>
                    <a:pt x="61" y="14"/>
                    <a:pt x="125" y="20"/>
                    <a:pt x="185" y="0"/>
                  </a:cubicBezTo>
                  <a:cubicBezTo>
                    <a:pt x="191" y="5"/>
                    <a:pt x="193" y="9"/>
                    <a:pt x="193" y="15"/>
                  </a:cubicBezTo>
                  <a:cubicBezTo>
                    <a:pt x="191" y="21"/>
                    <a:pt x="191" y="25"/>
                    <a:pt x="190" y="25"/>
                  </a:cubicBezTo>
                  <a:cubicBezTo>
                    <a:pt x="188" y="43"/>
                    <a:pt x="188" y="63"/>
                    <a:pt x="186" y="81"/>
                  </a:cubicBezTo>
                  <a:cubicBezTo>
                    <a:pt x="182" y="115"/>
                    <a:pt x="180" y="150"/>
                    <a:pt x="139" y="163"/>
                  </a:cubicBezTo>
                  <a:cubicBezTo>
                    <a:pt x="87" y="180"/>
                    <a:pt x="80" y="134"/>
                    <a:pt x="58" y="105"/>
                  </a:cubicBezTo>
                  <a:cubicBezTo>
                    <a:pt x="35" y="142"/>
                    <a:pt x="61" y="185"/>
                    <a:pt x="26" y="226"/>
                  </a:cubicBezTo>
                  <a:cubicBezTo>
                    <a:pt x="2" y="170"/>
                    <a:pt x="38" y="109"/>
                    <a:pt x="0" y="63"/>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49" name="Forme libre 3048"/>
            <p:cNvSpPr>
              <a:spLocks noChangeArrowheads="1"/>
            </p:cNvSpPr>
            <p:nvPr userDrawn="1"/>
          </p:nvSpPr>
          <p:spPr bwMode="auto">
            <a:xfrm>
              <a:off x="2032000" y="2895600"/>
              <a:ext cx="58738" cy="100013"/>
            </a:xfrm>
            <a:custGeom>
              <a:avLst/>
              <a:gdLst>
                <a:gd name="T0" fmla="*/ 38 w 161"/>
                <a:gd name="T1" fmla="*/ 254 h 276"/>
                <a:gd name="T2" fmla="*/ 14 w 161"/>
                <a:gd name="T3" fmla="*/ 254 h 276"/>
                <a:gd name="T4" fmla="*/ 14 w 161"/>
                <a:gd name="T5" fmla="*/ 254 h 276"/>
                <a:gd name="T6" fmla="*/ 8 w 161"/>
                <a:gd name="T7" fmla="*/ 237 h 276"/>
                <a:gd name="T8" fmla="*/ 15 w 161"/>
                <a:gd name="T9" fmla="*/ 229 h 276"/>
                <a:gd name="T10" fmla="*/ 15 w 161"/>
                <a:gd name="T11" fmla="*/ 138 h 276"/>
                <a:gd name="T12" fmla="*/ 37 w 161"/>
                <a:gd name="T13" fmla="*/ 70 h 276"/>
                <a:gd name="T14" fmla="*/ 102 w 161"/>
                <a:gd name="T15" fmla="*/ 12 h 276"/>
                <a:gd name="T16" fmla="*/ 139 w 161"/>
                <a:gd name="T17" fmla="*/ 93 h 276"/>
                <a:gd name="T18" fmla="*/ 60 w 161"/>
                <a:gd name="T19" fmla="*/ 275 h 276"/>
                <a:gd name="T20" fmla="*/ 60 w 161"/>
                <a:gd name="T21" fmla="*/ 275 h 276"/>
                <a:gd name="T22" fmla="*/ 38 w 161"/>
                <a:gd name="T23" fmla="*/ 25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1" h="276">
                  <a:moveTo>
                    <a:pt x="38" y="254"/>
                  </a:moveTo>
                  <a:cubicBezTo>
                    <a:pt x="31" y="254"/>
                    <a:pt x="23" y="254"/>
                    <a:pt x="14" y="254"/>
                  </a:cubicBezTo>
                  <a:lnTo>
                    <a:pt x="14" y="254"/>
                  </a:lnTo>
                  <a:cubicBezTo>
                    <a:pt x="8" y="248"/>
                    <a:pt x="6" y="241"/>
                    <a:pt x="8" y="237"/>
                  </a:cubicBezTo>
                  <a:cubicBezTo>
                    <a:pt x="11" y="232"/>
                    <a:pt x="12" y="229"/>
                    <a:pt x="15" y="229"/>
                  </a:cubicBezTo>
                  <a:cubicBezTo>
                    <a:pt x="15" y="199"/>
                    <a:pt x="15" y="168"/>
                    <a:pt x="15" y="138"/>
                  </a:cubicBezTo>
                  <a:cubicBezTo>
                    <a:pt x="0" y="109"/>
                    <a:pt x="21" y="90"/>
                    <a:pt x="37" y="70"/>
                  </a:cubicBezTo>
                  <a:cubicBezTo>
                    <a:pt x="44" y="34"/>
                    <a:pt x="57" y="0"/>
                    <a:pt x="102" y="12"/>
                  </a:cubicBezTo>
                  <a:cubicBezTo>
                    <a:pt x="144" y="23"/>
                    <a:pt x="160" y="64"/>
                    <a:pt x="139" y="93"/>
                  </a:cubicBezTo>
                  <a:cubicBezTo>
                    <a:pt x="98" y="150"/>
                    <a:pt x="98" y="220"/>
                    <a:pt x="60" y="275"/>
                  </a:cubicBezTo>
                  <a:lnTo>
                    <a:pt x="60" y="275"/>
                  </a:lnTo>
                  <a:cubicBezTo>
                    <a:pt x="54" y="267"/>
                    <a:pt x="44" y="261"/>
                    <a:pt x="38" y="254"/>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50" name="Forme libre 3049"/>
            <p:cNvSpPr>
              <a:spLocks noChangeArrowheads="1"/>
            </p:cNvSpPr>
            <p:nvPr userDrawn="1"/>
          </p:nvSpPr>
          <p:spPr bwMode="auto">
            <a:xfrm>
              <a:off x="2111375" y="2984500"/>
              <a:ext cx="33338" cy="36513"/>
            </a:xfrm>
            <a:custGeom>
              <a:avLst/>
              <a:gdLst>
                <a:gd name="T0" fmla="*/ 90 w 91"/>
                <a:gd name="T1" fmla="*/ 70 h 100"/>
                <a:gd name="T2" fmla="*/ 6 w 91"/>
                <a:gd name="T3" fmla="*/ 55 h 100"/>
                <a:gd name="T4" fmla="*/ 23 w 91"/>
                <a:gd name="T5" fmla="*/ 18 h 100"/>
                <a:gd name="T6" fmla="*/ 90 w 91"/>
                <a:gd name="T7" fmla="*/ 70 h 100"/>
              </a:gdLst>
              <a:ahLst/>
              <a:cxnLst>
                <a:cxn ang="0">
                  <a:pos x="T0" y="T1"/>
                </a:cxn>
                <a:cxn ang="0">
                  <a:pos x="T2" y="T3"/>
                </a:cxn>
                <a:cxn ang="0">
                  <a:pos x="T4" y="T5"/>
                </a:cxn>
                <a:cxn ang="0">
                  <a:pos x="T6" y="T7"/>
                </a:cxn>
              </a:cxnLst>
              <a:rect l="0" t="0" r="r" b="b"/>
              <a:pathLst>
                <a:path w="91" h="100">
                  <a:moveTo>
                    <a:pt x="90" y="70"/>
                  </a:moveTo>
                  <a:cubicBezTo>
                    <a:pt x="60" y="80"/>
                    <a:pt x="24" y="99"/>
                    <a:pt x="6" y="55"/>
                  </a:cubicBezTo>
                  <a:cubicBezTo>
                    <a:pt x="0" y="40"/>
                    <a:pt x="9" y="23"/>
                    <a:pt x="23" y="18"/>
                  </a:cubicBezTo>
                  <a:cubicBezTo>
                    <a:pt x="70" y="0"/>
                    <a:pt x="75" y="41"/>
                    <a:pt x="90" y="70"/>
                  </a:cubicBezTo>
                </a:path>
              </a:pathLst>
            </a:custGeom>
            <a:solidFill>
              <a:srgbClr val="C1C1C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51" name="Forme libre 3050"/>
            <p:cNvSpPr>
              <a:spLocks noChangeArrowheads="1"/>
            </p:cNvSpPr>
            <p:nvPr userDrawn="1"/>
          </p:nvSpPr>
          <p:spPr bwMode="auto">
            <a:xfrm>
              <a:off x="2028825" y="2921000"/>
              <a:ext cx="15875" cy="25400"/>
            </a:xfrm>
            <a:custGeom>
              <a:avLst/>
              <a:gdLst>
                <a:gd name="T0" fmla="*/ 45 w 46"/>
                <a:gd name="T1" fmla="*/ 0 h 69"/>
                <a:gd name="T2" fmla="*/ 23 w 46"/>
                <a:gd name="T3" fmla="*/ 68 h 69"/>
                <a:gd name="T4" fmla="*/ 45 w 46"/>
                <a:gd name="T5" fmla="*/ 0 h 69"/>
              </a:gdLst>
              <a:ahLst/>
              <a:cxnLst>
                <a:cxn ang="0">
                  <a:pos x="T0" y="T1"/>
                </a:cxn>
                <a:cxn ang="0">
                  <a:pos x="T2" y="T3"/>
                </a:cxn>
                <a:cxn ang="0">
                  <a:pos x="T4" y="T5"/>
                </a:cxn>
              </a:cxnLst>
              <a:rect l="0" t="0" r="r" b="b"/>
              <a:pathLst>
                <a:path w="46" h="69">
                  <a:moveTo>
                    <a:pt x="45" y="0"/>
                  </a:moveTo>
                  <a:cubicBezTo>
                    <a:pt x="37" y="23"/>
                    <a:pt x="29" y="45"/>
                    <a:pt x="23" y="68"/>
                  </a:cubicBezTo>
                  <a:cubicBezTo>
                    <a:pt x="0" y="36"/>
                    <a:pt x="8" y="14"/>
                    <a:pt x="45" y="0"/>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52" name="Forme libre 3051"/>
            <p:cNvSpPr>
              <a:spLocks noChangeArrowheads="1"/>
            </p:cNvSpPr>
            <p:nvPr userDrawn="1"/>
          </p:nvSpPr>
          <p:spPr bwMode="auto">
            <a:xfrm>
              <a:off x="2189163" y="2924175"/>
              <a:ext cx="3175" cy="3175"/>
            </a:xfrm>
            <a:custGeom>
              <a:avLst/>
              <a:gdLst>
                <a:gd name="T0" fmla="*/ 0 w 7"/>
                <a:gd name="T1" fmla="*/ 3 h 9"/>
                <a:gd name="T2" fmla="*/ 6 w 7"/>
                <a:gd name="T3" fmla="*/ 0 h 9"/>
                <a:gd name="T4" fmla="*/ 6 w 7"/>
                <a:gd name="T5" fmla="*/ 8 h 9"/>
                <a:gd name="T6" fmla="*/ 0 w 7"/>
                <a:gd name="T7" fmla="*/ 3 h 9"/>
              </a:gdLst>
              <a:ahLst/>
              <a:cxnLst>
                <a:cxn ang="0">
                  <a:pos x="T0" y="T1"/>
                </a:cxn>
                <a:cxn ang="0">
                  <a:pos x="T2" y="T3"/>
                </a:cxn>
                <a:cxn ang="0">
                  <a:pos x="T4" y="T5"/>
                </a:cxn>
                <a:cxn ang="0">
                  <a:pos x="T6" y="T7"/>
                </a:cxn>
              </a:cxnLst>
              <a:rect l="0" t="0" r="r" b="b"/>
              <a:pathLst>
                <a:path w="7" h="9">
                  <a:moveTo>
                    <a:pt x="0" y="3"/>
                  </a:moveTo>
                  <a:lnTo>
                    <a:pt x="6" y="0"/>
                  </a:lnTo>
                  <a:lnTo>
                    <a:pt x="6" y="8"/>
                  </a:lnTo>
                  <a:lnTo>
                    <a:pt x="0" y="3"/>
                  </a:ln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53" name="Forme libre 3052"/>
            <p:cNvSpPr>
              <a:spLocks noChangeArrowheads="1"/>
            </p:cNvSpPr>
            <p:nvPr userDrawn="1"/>
          </p:nvSpPr>
          <p:spPr bwMode="auto">
            <a:xfrm>
              <a:off x="2038350" y="3159125"/>
              <a:ext cx="17463" cy="9525"/>
            </a:xfrm>
            <a:custGeom>
              <a:avLst/>
              <a:gdLst>
                <a:gd name="T0" fmla="*/ 0 w 48"/>
                <a:gd name="T1" fmla="*/ 0 h 26"/>
                <a:gd name="T2" fmla="*/ 47 w 48"/>
                <a:gd name="T3" fmla="*/ 3 h 26"/>
                <a:gd name="T4" fmla="*/ 43 w 48"/>
                <a:gd name="T5" fmla="*/ 25 h 26"/>
                <a:gd name="T6" fmla="*/ 0 w 48"/>
                <a:gd name="T7" fmla="*/ 23 h 26"/>
                <a:gd name="T8" fmla="*/ 0 w 48"/>
                <a:gd name="T9" fmla="*/ 0 h 26"/>
              </a:gdLst>
              <a:ahLst/>
              <a:cxnLst>
                <a:cxn ang="0">
                  <a:pos x="T0" y="T1"/>
                </a:cxn>
                <a:cxn ang="0">
                  <a:pos x="T2" y="T3"/>
                </a:cxn>
                <a:cxn ang="0">
                  <a:pos x="T4" y="T5"/>
                </a:cxn>
                <a:cxn ang="0">
                  <a:pos x="T6" y="T7"/>
                </a:cxn>
                <a:cxn ang="0">
                  <a:pos x="T8" y="T9"/>
                </a:cxn>
              </a:cxnLst>
              <a:rect l="0" t="0" r="r" b="b"/>
              <a:pathLst>
                <a:path w="48" h="26">
                  <a:moveTo>
                    <a:pt x="0" y="0"/>
                  </a:moveTo>
                  <a:cubicBezTo>
                    <a:pt x="15" y="2"/>
                    <a:pt x="32" y="2"/>
                    <a:pt x="47" y="3"/>
                  </a:cubicBezTo>
                  <a:cubicBezTo>
                    <a:pt x="46" y="11"/>
                    <a:pt x="44" y="17"/>
                    <a:pt x="43" y="25"/>
                  </a:cubicBezTo>
                  <a:cubicBezTo>
                    <a:pt x="29" y="25"/>
                    <a:pt x="15" y="23"/>
                    <a:pt x="0" y="23"/>
                  </a:cubicBezTo>
                  <a:cubicBezTo>
                    <a:pt x="0" y="14"/>
                    <a:pt x="0" y="8"/>
                    <a:pt x="0" y="0"/>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54" name="Forme libre 3053"/>
            <p:cNvSpPr>
              <a:spLocks noChangeArrowheads="1"/>
            </p:cNvSpPr>
            <p:nvPr userDrawn="1"/>
          </p:nvSpPr>
          <p:spPr bwMode="auto">
            <a:xfrm>
              <a:off x="2028825" y="2978150"/>
              <a:ext cx="7938" cy="9525"/>
            </a:xfrm>
            <a:custGeom>
              <a:avLst/>
              <a:gdLst>
                <a:gd name="T0" fmla="*/ 23 w 24"/>
                <a:gd name="T1" fmla="*/ 0 h 26"/>
                <a:gd name="T2" fmla="*/ 22 w 24"/>
                <a:gd name="T3" fmla="*/ 25 h 26"/>
                <a:gd name="T4" fmla="*/ 0 w 24"/>
                <a:gd name="T5" fmla="*/ 0 h 26"/>
                <a:gd name="T6" fmla="*/ 23 w 24"/>
                <a:gd name="T7" fmla="*/ 0 h 26"/>
              </a:gdLst>
              <a:ahLst/>
              <a:cxnLst>
                <a:cxn ang="0">
                  <a:pos x="T0" y="T1"/>
                </a:cxn>
                <a:cxn ang="0">
                  <a:pos x="T2" y="T3"/>
                </a:cxn>
                <a:cxn ang="0">
                  <a:pos x="T4" y="T5"/>
                </a:cxn>
                <a:cxn ang="0">
                  <a:pos x="T6" y="T7"/>
                </a:cxn>
              </a:cxnLst>
              <a:rect l="0" t="0" r="r" b="b"/>
              <a:pathLst>
                <a:path w="24" h="26">
                  <a:moveTo>
                    <a:pt x="23" y="0"/>
                  </a:moveTo>
                  <a:cubicBezTo>
                    <a:pt x="23" y="8"/>
                    <a:pt x="22" y="17"/>
                    <a:pt x="22" y="25"/>
                  </a:cubicBezTo>
                  <a:cubicBezTo>
                    <a:pt x="14" y="17"/>
                    <a:pt x="8" y="9"/>
                    <a:pt x="0" y="0"/>
                  </a:cubicBezTo>
                  <a:cubicBezTo>
                    <a:pt x="8" y="0"/>
                    <a:pt x="16" y="0"/>
                    <a:pt x="23" y="0"/>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55" name="Forme libre 3054"/>
            <p:cNvSpPr>
              <a:spLocks noChangeArrowheads="1"/>
            </p:cNvSpPr>
            <p:nvPr userDrawn="1"/>
          </p:nvSpPr>
          <p:spPr bwMode="auto">
            <a:xfrm>
              <a:off x="2020888" y="2970213"/>
              <a:ext cx="9525" cy="7937"/>
            </a:xfrm>
            <a:custGeom>
              <a:avLst/>
              <a:gdLst>
                <a:gd name="T0" fmla="*/ 24 w 25"/>
                <a:gd name="T1" fmla="*/ 23 h 24"/>
                <a:gd name="T2" fmla="*/ 0 w 25"/>
                <a:gd name="T3" fmla="*/ 0 h 24"/>
                <a:gd name="T4" fmla="*/ 24 w 25"/>
                <a:gd name="T5" fmla="*/ 23 h 24"/>
              </a:gdLst>
              <a:ahLst/>
              <a:cxnLst>
                <a:cxn ang="0">
                  <a:pos x="T0" y="T1"/>
                </a:cxn>
                <a:cxn ang="0">
                  <a:pos x="T2" y="T3"/>
                </a:cxn>
                <a:cxn ang="0">
                  <a:pos x="T4" y="T5"/>
                </a:cxn>
              </a:cxnLst>
              <a:rect l="0" t="0" r="r" b="b"/>
              <a:pathLst>
                <a:path w="25" h="24">
                  <a:moveTo>
                    <a:pt x="24" y="23"/>
                  </a:moveTo>
                  <a:cubicBezTo>
                    <a:pt x="17" y="15"/>
                    <a:pt x="8" y="7"/>
                    <a:pt x="0" y="0"/>
                  </a:cubicBezTo>
                  <a:cubicBezTo>
                    <a:pt x="8" y="7"/>
                    <a:pt x="15" y="15"/>
                    <a:pt x="24" y="23"/>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56" name="Forme libre 3055"/>
            <p:cNvSpPr>
              <a:spLocks noChangeArrowheads="1"/>
            </p:cNvSpPr>
            <p:nvPr userDrawn="1"/>
          </p:nvSpPr>
          <p:spPr bwMode="auto">
            <a:xfrm>
              <a:off x="2162175" y="2871788"/>
              <a:ext cx="7938" cy="11112"/>
            </a:xfrm>
            <a:custGeom>
              <a:avLst/>
              <a:gdLst>
                <a:gd name="T0" fmla="*/ 3 w 24"/>
                <a:gd name="T1" fmla="*/ 31 h 32"/>
                <a:gd name="T2" fmla="*/ 0 w 24"/>
                <a:gd name="T3" fmla="*/ 6 h 32"/>
                <a:gd name="T4" fmla="*/ 23 w 24"/>
                <a:gd name="T5" fmla="*/ 0 h 32"/>
                <a:gd name="T6" fmla="*/ 3 w 24"/>
                <a:gd name="T7" fmla="*/ 31 h 32"/>
              </a:gdLst>
              <a:ahLst/>
              <a:cxnLst>
                <a:cxn ang="0">
                  <a:pos x="T0" y="T1"/>
                </a:cxn>
                <a:cxn ang="0">
                  <a:pos x="T2" y="T3"/>
                </a:cxn>
                <a:cxn ang="0">
                  <a:pos x="T4" y="T5"/>
                </a:cxn>
                <a:cxn ang="0">
                  <a:pos x="T6" y="T7"/>
                </a:cxn>
              </a:cxnLst>
              <a:rect l="0" t="0" r="r" b="b"/>
              <a:pathLst>
                <a:path w="24" h="32">
                  <a:moveTo>
                    <a:pt x="3" y="31"/>
                  </a:moveTo>
                  <a:cubicBezTo>
                    <a:pt x="1" y="23"/>
                    <a:pt x="0" y="15"/>
                    <a:pt x="0" y="6"/>
                  </a:cubicBezTo>
                  <a:cubicBezTo>
                    <a:pt x="8" y="5"/>
                    <a:pt x="15" y="2"/>
                    <a:pt x="23" y="0"/>
                  </a:cubicBezTo>
                  <a:cubicBezTo>
                    <a:pt x="17" y="9"/>
                    <a:pt x="11" y="20"/>
                    <a:pt x="3" y="31"/>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57" name="Forme libre 3056"/>
            <p:cNvSpPr>
              <a:spLocks noChangeArrowheads="1"/>
            </p:cNvSpPr>
            <p:nvPr userDrawn="1"/>
          </p:nvSpPr>
          <p:spPr bwMode="auto">
            <a:xfrm>
              <a:off x="2062163" y="3151188"/>
              <a:ext cx="33337" cy="7937"/>
            </a:xfrm>
            <a:custGeom>
              <a:avLst/>
              <a:gdLst>
                <a:gd name="T0" fmla="*/ 0 w 93"/>
                <a:gd name="T1" fmla="*/ 22 h 24"/>
                <a:gd name="T2" fmla="*/ 92 w 93"/>
                <a:gd name="T3" fmla="*/ 2 h 24"/>
                <a:gd name="T4" fmla="*/ 0 w 93"/>
                <a:gd name="T5" fmla="*/ 22 h 24"/>
              </a:gdLst>
              <a:ahLst/>
              <a:cxnLst>
                <a:cxn ang="0">
                  <a:pos x="T0" y="T1"/>
                </a:cxn>
                <a:cxn ang="0">
                  <a:pos x="T2" y="T3"/>
                </a:cxn>
                <a:cxn ang="0">
                  <a:pos x="T4" y="T5"/>
                </a:cxn>
              </a:cxnLst>
              <a:rect l="0" t="0" r="r" b="b"/>
              <a:pathLst>
                <a:path w="93" h="24">
                  <a:moveTo>
                    <a:pt x="0" y="22"/>
                  </a:moveTo>
                  <a:cubicBezTo>
                    <a:pt x="28" y="3"/>
                    <a:pt x="60" y="0"/>
                    <a:pt x="92" y="2"/>
                  </a:cubicBezTo>
                  <a:cubicBezTo>
                    <a:pt x="64" y="22"/>
                    <a:pt x="34" y="23"/>
                    <a:pt x="0" y="22"/>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58" name="Forme libre 3057"/>
            <p:cNvSpPr>
              <a:spLocks noChangeArrowheads="1"/>
            </p:cNvSpPr>
            <p:nvPr userDrawn="1"/>
          </p:nvSpPr>
          <p:spPr bwMode="auto">
            <a:xfrm>
              <a:off x="1995488" y="2952750"/>
              <a:ext cx="9525" cy="9525"/>
            </a:xfrm>
            <a:custGeom>
              <a:avLst/>
              <a:gdLst>
                <a:gd name="T0" fmla="*/ 25 w 26"/>
                <a:gd name="T1" fmla="*/ 25 h 26"/>
                <a:gd name="T2" fmla="*/ 0 w 26"/>
                <a:gd name="T3" fmla="*/ 0 h 26"/>
                <a:gd name="T4" fmla="*/ 25 w 26"/>
                <a:gd name="T5" fmla="*/ 25 h 26"/>
              </a:gdLst>
              <a:ahLst/>
              <a:cxnLst>
                <a:cxn ang="0">
                  <a:pos x="T0" y="T1"/>
                </a:cxn>
                <a:cxn ang="0">
                  <a:pos x="T2" y="T3"/>
                </a:cxn>
                <a:cxn ang="0">
                  <a:pos x="T4" y="T5"/>
                </a:cxn>
              </a:cxnLst>
              <a:rect l="0" t="0" r="r" b="b"/>
              <a:pathLst>
                <a:path w="26" h="26">
                  <a:moveTo>
                    <a:pt x="25" y="25"/>
                  </a:moveTo>
                  <a:cubicBezTo>
                    <a:pt x="17" y="16"/>
                    <a:pt x="8" y="9"/>
                    <a:pt x="0" y="0"/>
                  </a:cubicBezTo>
                  <a:cubicBezTo>
                    <a:pt x="8" y="9"/>
                    <a:pt x="16" y="18"/>
                    <a:pt x="25" y="25"/>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59" name="Forme libre 3058"/>
            <p:cNvSpPr>
              <a:spLocks noChangeArrowheads="1"/>
            </p:cNvSpPr>
            <p:nvPr userDrawn="1"/>
          </p:nvSpPr>
          <p:spPr bwMode="auto">
            <a:xfrm>
              <a:off x="1979613" y="2936875"/>
              <a:ext cx="9525" cy="9525"/>
            </a:xfrm>
            <a:custGeom>
              <a:avLst/>
              <a:gdLst>
                <a:gd name="T0" fmla="*/ 25 w 26"/>
                <a:gd name="T1" fmla="*/ 25 h 26"/>
                <a:gd name="T2" fmla="*/ 0 w 26"/>
                <a:gd name="T3" fmla="*/ 0 h 26"/>
                <a:gd name="T4" fmla="*/ 25 w 26"/>
                <a:gd name="T5" fmla="*/ 25 h 26"/>
              </a:gdLst>
              <a:ahLst/>
              <a:cxnLst>
                <a:cxn ang="0">
                  <a:pos x="T0" y="T1"/>
                </a:cxn>
                <a:cxn ang="0">
                  <a:pos x="T2" y="T3"/>
                </a:cxn>
                <a:cxn ang="0">
                  <a:pos x="T4" y="T5"/>
                </a:cxn>
              </a:cxnLst>
              <a:rect l="0" t="0" r="r" b="b"/>
              <a:pathLst>
                <a:path w="26" h="26">
                  <a:moveTo>
                    <a:pt x="25" y="25"/>
                  </a:moveTo>
                  <a:cubicBezTo>
                    <a:pt x="17" y="17"/>
                    <a:pt x="10" y="8"/>
                    <a:pt x="0" y="0"/>
                  </a:cubicBezTo>
                  <a:cubicBezTo>
                    <a:pt x="8" y="8"/>
                    <a:pt x="16" y="16"/>
                    <a:pt x="25" y="25"/>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60" name="Forme libre 3059"/>
            <p:cNvSpPr>
              <a:spLocks noChangeArrowheads="1"/>
            </p:cNvSpPr>
            <p:nvPr userDrawn="1"/>
          </p:nvSpPr>
          <p:spPr bwMode="auto">
            <a:xfrm>
              <a:off x="3216275" y="6513513"/>
              <a:ext cx="503238" cy="341312"/>
            </a:xfrm>
            <a:custGeom>
              <a:avLst/>
              <a:gdLst>
                <a:gd name="T0" fmla="*/ 0 w 1398"/>
                <a:gd name="T1" fmla="*/ 5 h 946"/>
                <a:gd name="T2" fmla="*/ 34 w 1398"/>
                <a:gd name="T3" fmla="*/ 0 h 946"/>
                <a:gd name="T4" fmla="*/ 348 w 1398"/>
                <a:gd name="T5" fmla="*/ 173 h 946"/>
                <a:gd name="T6" fmla="*/ 510 w 1398"/>
                <a:gd name="T7" fmla="*/ 315 h 946"/>
                <a:gd name="T8" fmla="*/ 763 w 1398"/>
                <a:gd name="T9" fmla="*/ 507 h 946"/>
                <a:gd name="T10" fmla="*/ 950 w 1398"/>
                <a:gd name="T11" fmla="*/ 579 h 946"/>
                <a:gd name="T12" fmla="*/ 1147 w 1398"/>
                <a:gd name="T13" fmla="*/ 623 h 946"/>
                <a:gd name="T14" fmla="*/ 1257 w 1398"/>
                <a:gd name="T15" fmla="*/ 638 h 946"/>
                <a:gd name="T16" fmla="*/ 1371 w 1398"/>
                <a:gd name="T17" fmla="*/ 730 h 946"/>
                <a:gd name="T18" fmla="*/ 1397 w 1398"/>
                <a:gd name="T19" fmla="*/ 945 h 946"/>
                <a:gd name="T20" fmla="*/ 1206 w 1398"/>
                <a:gd name="T21" fmla="*/ 872 h 946"/>
                <a:gd name="T22" fmla="*/ 1089 w 1398"/>
                <a:gd name="T23" fmla="*/ 806 h 946"/>
                <a:gd name="T24" fmla="*/ 663 w 1398"/>
                <a:gd name="T25" fmla="*/ 522 h 946"/>
                <a:gd name="T26" fmla="*/ 301 w 1398"/>
                <a:gd name="T27" fmla="*/ 240 h 946"/>
                <a:gd name="T28" fmla="*/ 237 w 1398"/>
                <a:gd name="T29" fmla="*/ 200 h 946"/>
                <a:gd name="T30" fmla="*/ 110 w 1398"/>
                <a:gd name="T31" fmla="*/ 119 h 946"/>
                <a:gd name="T32" fmla="*/ 0 w 1398"/>
                <a:gd name="T33" fmla="*/ 5 h 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8" h="946">
                  <a:moveTo>
                    <a:pt x="0" y="5"/>
                  </a:moveTo>
                  <a:cubicBezTo>
                    <a:pt x="11" y="3"/>
                    <a:pt x="23" y="0"/>
                    <a:pt x="34" y="0"/>
                  </a:cubicBezTo>
                  <a:cubicBezTo>
                    <a:pt x="52" y="2"/>
                    <a:pt x="336" y="156"/>
                    <a:pt x="348" y="173"/>
                  </a:cubicBezTo>
                  <a:cubicBezTo>
                    <a:pt x="391" y="232"/>
                    <a:pt x="449" y="276"/>
                    <a:pt x="510" y="315"/>
                  </a:cubicBezTo>
                  <a:cubicBezTo>
                    <a:pt x="602" y="370"/>
                    <a:pt x="689" y="431"/>
                    <a:pt x="763" y="507"/>
                  </a:cubicBezTo>
                  <a:cubicBezTo>
                    <a:pt x="815" y="559"/>
                    <a:pt x="876" y="580"/>
                    <a:pt x="950" y="579"/>
                  </a:cubicBezTo>
                  <a:cubicBezTo>
                    <a:pt x="1019" y="576"/>
                    <a:pt x="1086" y="582"/>
                    <a:pt x="1147" y="623"/>
                  </a:cubicBezTo>
                  <a:cubicBezTo>
                    <a:pt x="1180" y="644"/>
                    <a:pt x="1219" y="641"/>
                    <a:pt x="1257" y="638"/>
                  </a:cubicBezTo>
                  <a:cubicBezTo>
                    <a:pt x="1333" y="632"/>
                    <a:pt x="1359" y="654"/>
                    <a:pt x="1371" y="730"/>
                  </a:cubicBezTo>
                  <a:cubicBezTo>
                    <a:pt x="1382" y="802"/>
                    <a:pt x="1388" y="873"/>
                    <a:pt x="1397" y="945"/>
                  </a:cubicBezTo>
                  <a:cubicBezTo>
                    <a:pt x="1336" y="915"/>
                    <a:pt x="1277" y="881"/>
                    <a:pt x="1206" y="872"/>
                  </a:cubicBezTo>
                  <a:cubicBezTo>
                    <a:pt x="1159" y="866"/>
                    <a:pt x="1121" y="840"/>
                    <a:pt x="1089" y="806"/>
                  </a:cubicBezTo>
                  <a:cubicBezTo>
                    <a:pt x="968" y="681"/>
                    <a:pt x="811" y="606"/>
                    <a:pt x="663" y="522"/>
                  </a:cubicBezTo>
                  <a:cubicBezTo>
                    <a:pt x="527" y="446"/>
                    <a:pt x="380" y="388"/>
                    <a:pt x="301" y="240"/>
                  </a:cubicBezTo>
                  <a:cubicBezTo>
                    <a:pt x="287" y="215"/>
                    <a:pt x="266" y="199"/>
                    <a:pt x="237" y="200"/>
                  </a:cubicBezTo>
                  <a:cubicBezTo>
                    <a:pt x="174" y="205"/>
                    <a:pt x="136" y="168"/>
                    <a:pt x="110" y="119"/>
                  </a:cubicBezTo>
                  <a:cubicBezTo>
                    <a:pt x="82" y="70"/>
                    <a:pt x="23" y="55"/>
                    <a:pt x="0" y="5"/>
                  </a:cubicBezTo>
                </a:path>
              </a:pathLst>
            </a:custGeom>
            <a:solidFill>
              <a:srgbClr val="2B2B2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61" name="Forme libre 3060"/>
            <p:cNvSpPr>
              <a:spLocks noChangeArrowheads="1"/>
            </p:cNvSpPr>
            <p:nvPr userDrawn="1"/>
          </p:nvSpPr>
          <p:spPr bwMode="auto">
            <a:xfrm>
              <a:off x="3586163" y="6110288"/>
              <a:ext cx="303212" cy="222250"/>
            </a:xfrm>
            <a:custGeom>
              <a:avLst/>
              <a:gdLst>
                <a:gd name="T0" fmla="*/ 602 w 841"/>
                <a:gd name="T1" fmla="*/ 347 h 617"/>
                <a:gd name="T2" fmla="*/ 509 w 841"/>
                <a:gd name="T3" fmla="*/ 393 h 617"/>
                <a:gd name="T4" fmla="*/ 509 w 841"/>
                <a:gd name="T5" fmla="*/ 393 h 617"/>
                <a:gd name="T6" fmla="*/ 463 w 841"/>
                <a:gd name="T7" fmla="*/ 412 h 617"/>
                <a:gd name="T8" fmla="*/ 98 w 841"/>
                <a:gd name="T9" fmla="*/ 576 h 617"/>
                <a:gd name="T10" fmla="*/ 51 w 841"/>
                <a:gd name="T11" fmla="*/ 597 h 617"/>
                <a:gd name="T12" fmla="*/ 51 w 841"/>
                <a:gd name="T13" fmla="*/ 597 h 617"/>
                <a:gd name="T14" fmla="*/ 0 w 841"/>
                <a:gd name="T15" fmla="*/ 570 h 617"/>
                <a:gd name="T16" fmla="*/ 11 w 841"/>
                <a:gd name="T17" fmla="*/ 553 h 617"/>
                <a:gd name="T18" fmla="*/ 29 w 841"/>
                <a:gd name="T19" fmla="*/ 528 h 617"/>
                <a:gd name="T20" fmla="*/ 286 w 841"/>
                <a:gd name="T21" fmla="*/ 286 h 617"/>
                <a:gd name="T22" fmla="*/ 558 w 841"/>
                <a:gd name="T23" fmla="*/ 142 h 617"/>
                <a:gd name="T24" fmla="*/ 776 w 841"/>
                <a:gd name="T25" fmla="*/ 20 h 617"/>
                <a:gd name="T26" fmla="*/ 823 w 841"/>
                <a:gd name="T27" fmla="*/ 76 h 617"/>
                <a:gd name="T28" fmla="*/ 805 w 841"/>
                <a:gd name="T29" fmla="*/ 180 h 617"/>
                <a:gd name="T30" fmla="*/ 777 w 841"/>
                <a:gd name="T31" fmla="*/ 241 h 617"/>
                <a:gd name="T32" fmla="*/ 751 w 841"/>
                <a:gd name="T33" fmla="*/ 281 h 617"/>
                <a:gd name="T34" fmla="*/ 722 w 841"/>
                <a:gd name="T35" fmla="*/ 316 h 617"/>
                <a:gd name="T36" fmla="*/ 689 w 841"/>
                <a:gd name="T37" fmla="*/ 344 h 617"/>
                <a:gd name="T38" fmla="*/ 663 w 841"/>
                <a:gd name="T39" fmla="*/ 354 h 617"/>
                <a:gd name="T40" fmla="*/ 620 w 841"/>
                <a:gd name="T41" fmla="*/ 351 h 617"/>
                <a:gd name="T42" fmla="*/ 602 w 841"/>
                <a:gd name="T43" fmla="*/ 347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1" h="617">
                  <a:moveTo>
                    <a:pt x="602" y="347"/>
                  </a:moveTo>
                  <a:cubicBezTo>
                    <a:pt x="565" y="350"/>
                    <a:pt x="533" y="364"/>
                    <a:pt x="509" y="393"/>
                  </a:cubicBezTo>
                  <a:lnTo>
                    <a:pt x="509" y="393"/>
                  </a:lnTo>
                  <a:cubicBezTo>
                    <a:pt x="496" y="405"/>
                    <a:pt x="475" y="402"/>
                    <a:pt x="463" y="412"/>
                  </a:cubicBezTo>
                  <a:cubicBezTo>
                    <a:pt x="342" y="469"/>
                    <a:pt x="223" y="530"/>
                    <a:pt x="98" y="576"/>
                  </a:cubicBezTo>
                  <a:cubicBezTo>
                    <a:pt x="84" y="590"/>
                    <a:pt x="64" y="585"/>
                    <a:pt x="51" y="597"/>
                  </a:cubicBezTo>
                  <a:lnTo>
                    <a:pt x="51" y="597"/>
                  </a:lnTo>
                  <a:cubicBezTo>
                    <a:pt x="18" y="616"/>
                    <a:pt x="0" y="609"/>
                    <a:pt x="0" y="570"/>
                  </a:cubicBezTo>
                  <a:cubicBezTo>
                    <a:pt x="2" y="564"/>
                    <a:pt x="6" y="558"/>
                    <a:pt x="11" y="553"/>
                  </a:cubicBezTo>
                  <a:cubicBezTo>
                    <a:pt x="15" y="544"/>
                    <a:pt x="22" y="536"/>
                    <a:pt x="29" y="528"/>
                  </a:cubicBezTo>
                  <a:cubicBezTo>
                    <a:pt x="81" y="412"/>
                    <a:pt x="165" y="335"/>
                    <a:pt x="286" y="286"/>
                  </a:cubicBezTo>
                  <a:cubicBezTo>
                    <a:pt x="380" y="248"/>
                    <a:pt x="475" y="206"/>
                    <a:pt x="558" y="142"/>
                  </a:cubicBezTo>
                  <a:cubicBezTo>
                    <a:pt x="642" y="121"/>
                    <a:pt x="669" y="0"/>
                    <a:pt x="776" y="20"/>
                  </a:cubicBezTo>
                  <a:cubicBezTo>
                    <a:pt x="802" y="31"/>
                    <a:pt x="814" y="52"/>
                    <a:pt x="823" y="76"/>
                  </a:cubicBezTo>
                  <a:cubicBezTo>
                    <a:pt x="840" y="115"/>
                    <a:pt x="825" y="148"/>
                    <a:pt x="805" y="180"/>
                  </a:cubicBezTo>
                  <a:cubicBezTo>
                    <a:pt x="794" y="200"/>
                    <a:pt x="785" y="220"/>
                    <a:pt x="777" y="241"/>
                  </a:cubicBezTo>
                  <a:cubicBezTo>
                    <a:pt x="773" y="257"/>
                    <a:pt x="762" y="269"/>
                    <a:pt x="751" y="281"/>
                  </a:cubicBezTo>
                  <a:cubicBezTo>
                    <a:pt x="742" y="293"/>
                    <a:pt x="732" y="304"/>
                    <a:pt x="722" y="316"/>
                  </a:cubicBezTo>
                  <a:cubicBezTo>
                    <a:pt x="712" y="327"/>
                    <a:pt x="701" y="336"/>
                    <a:pt x="689" y="344"/>
                  </a:cubicBezTo>
                  <a:cubicBezTo>
                    <a:pt x="681" y="348"/>
                    <a:pt x="672" y="353"/>
                    <a:pt x="663" y="354"/>
                  </a:cubicBezTo>
                  <a:cubicBezTo>
                    <a:pt x="649" y="356"/>
                    <a:pt x="634" y="354"/>
                    <a:pt x="620" y="351"/>
                  </a:cubicBezTo>
                  <a:cubicBezTo>
                    <a:pt x="611" y="350"/>
                    <a:pt x="606" y="348"/>
                    <a:pt x="602" y="347"/>
                  </a:cubicBezTo>
                </a:path>
              </a:pathLst>
            </a:custGeom>
            <a:solidFill>
              <a:srgbClr val="F6F6F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62" name="Forme libre 3061"/>
            <p:cNvSpPr>
              <a:spLocks noChangeArrowheads="1"/>
            </p:cNvSpPr>
            <p:nvPr userDrawn="1"/>
          </p:nvSpPr>
          <p:spPr bwMode="auto">
            <a:xfrm>
              <a:off x="3541713" y="6315075"/>
              <a:ext cx="63500" cy="49213"/>
            </a:xfrm>
            <a:custGeom>
              <a:avLst/>
              <a:gdLst>
                <a:gd name="T0" fmla="*/ 124 w 175"/>
                <a:gd name="T1" fmla="*/ 0 h 137"/>
                <a:gd name="T2" fmla="*/ 174 w 175"/>
                <a:gd name="T3" fmla="*/ 27 h 137"/>
                <a:gd name="T4" fmla="*/ 59 w 175"/>
                <a:gd name="T5" fmla="*/ 119 h 137"/>
                <a:gd name="T6" fmla="*/ 34 w 175"/>
                <a:gd name="T7" fmla="*/ 136 h 137"/>
                <a:gd name="T8" fmla="*/ 15 w 175"/>
                <a:gd name="T9" fmla="*/ 108 h 137"/>
                <a:gd name="T10" fmla="*/ 124 w 175"/>
                <a:gd name="T11" fmla="*/ 0 h 137"/>
              </a:gdLst>
              <a:ahLst/>
              <a:cxnLst>
                <a:cxn ang="0">
                  <a:pos x="T0" y="T1"/>
                </a:cxn>
                <a:cxn ang="0">
                  <a:pos x="T2" y="T3"/>
                </a:cxn>
                <a:cxn ang="0">
                  <a:pos x="T4" y="T5"/>
                </a:cxn>
                <a:cxn ang="0">
                  <a:pos x="T6" y="T7"/>
                </a:cxn>
                <a:cxn ang="0">
                  <a:pos x="T8" y="T9"/>
                </a:cxn>
                <a:cxn ang="0">
                  <a:pos x="T10" y="T11"/>
                </a:cxn>
              </a:cxnLst>
              <a:rect l="0" t="0" r="r" b="b"/>
              <a:pathLst>
                <a:path w="175" h="137">
                  <a:moveTo>
                    <a:pt x="124" y="0"/>
                  </a:moveTo>
                  <a:cubicBezTo>
                    <a:pt x="140" y="9"/>
                    <a:pt x="157" y="18"/>
                    <a:pt x="174" y="27"/>
                  </a:cubicBezTo>
                  <a:cubicBezTo>
                    <a:pt x="140" y="64"/>
                    <a:pt x="89" y="78"/>
                    <a:pt x="59" y="119"/>
                  </a:cubicBezTo>
                  <a:cubicBezTo>
                    <a:pt x="50" y="125"/>
                    <a:pt x="43" y="130"/>
                    <a:pt x="34" y="136"/>
                  </a:cubicBezTo>
                  <a:cubicBezTo>
                    <a:pt x="18" y="133"/>
                    <a:pt x="0" y="125"/>
                    <a:pt x="15" y="108"/>
                  </a:cubicBezTo>
                  <a:cubicBezTo>
                    <a:pt x="50" y="70"/>
                    <a:pt x="87" y="35"/>
                    <a:pt x="124" y="0"/>
                  </a:cubicBezTo>
                </a:path>
              </a:pathLst>
            </a:custGeom>
            <a:solidFill>
              <a:srgbClr val="C7C7C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63" name="Forme libre 3062"/>
            <p:cNvSpPr>
              <a:spLocks noChangeArrowheads="1"/>
            </p:cNvSpPr>
            <p:nvPr userDrawn="1"/>
          </p:nvSpPr>
          <p:spPr bwMode="auto">
            <a:xfrm>
              <a:off x="3605213" y="6318250"/>
              <a:ext cx="17462" cy="7938"/>
            </a:xfrm>
            <a:custGeom>
              <a:avLst/>
              <a:gdLst>
                <a:gd name="T0" fmla="*/ 0 w 48"/>
                <a:gd name="T1" fmla="*/ 21 h 22"/>
                <a:gd name="T2" fmla="*/ 47 w 48"/>
                <a:gd name="T3" fmla="*/ 0 h 22"/>
                <a:gd name="T4" fmla="*/ 0 w 48"/>
                <a:gd name="T5" fmla="*/ 21 h 22"/>
              </a:gdLst>
              <a:ahLst/>
              <a:cxnLst>
                <a:cxn ang="0">
                  <a:pos x="T0" y="T1"/>
                </a:cxn>
                <a:cxn ang="0">
                  <a:pos x="T2" y="T3"/>
                </a:cxn>
                <a:cxn ang="0">
                  <a:pos x="T4" y="T5"/>
                </a:cxn>
              </a:cxnLst>
              <a:rect l="0" t="0" r="r" b="b"/>
              <a:pathLst>
                <a:path w="48" h="22">
                  <a:moveTo>
                    <a:pt x="0" y="21"/>
                  </a:moveTo>
                  <a:cubicBezTo>
                    <a:pt x="12" y="7"/>
                    <a:pt x="29" y="0"/>
                    <a:pt x="47" y="0"/>
                  </a:cubicBezTo>
                  <a:cubicBezTo>
                    <a:pt x="33" y="14"/>
                    <a:pt x="18" y="21"/>
                    <a:pt x="0" y="21"/>
                  </a:cubicBezTo>
                </a:path>
              </a:pathLst>
            </a:custGeom>
            <a:solidFill>
              <a:srgbClr val="C7C7C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64" name="Forme libre 3063"/>
            <p:cNvSpPr>
              <a:spLocks noChangeArrowheads="1"/>
            </p:cNvSpPr>
            <p:nvPr userDrawn="1"/>
          </p:nvSpPr>
          <p:spPr bwMode="auto">
            <a:xfrm>
              <a:off x="3752850" y="6251575"/>
              <a:ext cx="17463" cy="7938"/>
            </a:xfrm>
            <a:custGeom>
              <a:avLst/>
              <a:gdLst>
                <a:gd name="T0" fmla="*/ 0 w 47"/>
                <a:gd name="T1" fmla="*/ 19 h 22"/>
                <a:gd name="T2" fmla="*/ 46 w 47"/>
                <a:gd name="T3" fmla="*/ 0 h 22"/>
                <a:gd name="T4" fmla="*/ 0 w 47"/>
                <a:gd name="T5" fmla="*/ 19 h 22"/>
              </a:gdLst>
              <a:ahLst/>
              <a:cxnLst>
                <a:cxn ang="0">
                  <a:pos x="T0" y="T1"/>
                </a:cxn>
                <a:cxn ang="0">
                  <a:pos x="T2" y="T3"/>
                </a:cxn>
                <a:cxn ang="0">
                  <a:pos x="T4" y="T5"/>
                </a:cxn>
              </a:cxnLst>
              <a:rect l="0" t="0" r="r" b="b"/>
              <a:pathLst>
                <a:path w="47" h="22">
                  <a:moveTo>
                    <a:pt x="0" y="19"/>
                  </a:moveTo>
                  <a:cubicBezTo>
                    <a:pt x="12" y="6"/>
                    <a:pt x="27" y="0"/>
                    <a:pt x="46" y="0"/>
                  </a:cubicBezTo>
                  <a:cubicBezTo>
                    <a:pt x="33" y="13"/>
                    <a:pt x="18" y="21"/>
                    <a:pt x="0" y="19"/>
                  </a:cubicBezTo>
                </a:path>
              </a:pathLst>
            </a:custGeom>
            <a:solidFill>
              <a:srgbClr val="C7C7C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65" name="Forme libre 3064"/>
            <p:cNvSpPr>
              <a:spLocks noChangeArrowheads="1"/>
            </p:cNvSpPr>
            <p:nvPr userDrawn="1"/>
          </p:nvSpPr>
          <p:spPr bwMode="auto">
            <a:xfrm>
              <a:off x="3409950" y="6037263"/>
              <a:ext cx="238125" cy="314325"/>
            </a:xfrm>
            <a:custGeom>
              <a:avLst/>
              <a:gdLst>
                <a:gd name="T0" fmla="*/ 611 w 663"/>
                <a:gd name="T1" fmla="*/ 347 h 873"/>
                <a:gd name="T2" fmla="*/ 587 w 663"/>
                <a:gd name="T3" fmla="*/ 478 h 873"/>
                <a:gd name="T4" fmla="*/ 475 w 663"/>
                <a:gd name="T5" fmla="*/ 689 h 873"/>
                <a:gd name="T6" fmla="*/ 475 w 663"/>
                <a:gd name="T7" fmla="*/ 687 h 873"/>
                <a:gd name="T8" fmla="*/ 440 w 663"/>
                <a:gd name="T9" fmla="*/ 661 h 873"/>
                <a:gd name="T10" fmla="*/ 420 w 663"/>
                <a:gd name="T11" fmla="*/ 693 h 873"/>
                <a:gd name="T12" fmla="*/ 321 w 663"/>
                <a:gd name="T13" fmla="*/ 799 h 873"/>
                <a:gd name="T14" fmla="*/ 226 w 663"/>
                <a:gd name="T15" fmla="*/ 835 h 873"/>
                <a:gd name="T16" fmla="*/ 97 w 663"/>
                <a:gd name="T17" fmla="*/ 870 h 873"/>
                <a:gd name="T18" fmla="*/ 16 w 663"/>
                <a:gd name="T19" fmla="*/ 756 h 873"/>
                <a:gd name="T20" fmla="*/ 97 w 663"/>
                <a:gd name="T21" fmla="*/ 644 h 873"/>
                <a:gd name="T22" fmla="*/ 214 w 663"/>
                <a:gd name="T23" fmla="*/ 551 h 873"/>
                <a:gd name="T24" fmla="*/ 231 w 663"/>
                <a:gd name="T25" fmla="*/ 386 h 873"/>
                <a:gd name="T26" fmla="*/ 181 w 663"/>
                <a:gd name="T27" fmla="*/ 299 h 873"/>
                <a:gd name="T28" fmla="*/ 190 w 663"/>
                <a:gd name="T29" fmla="*/ 269 h 873"/>
                <a:gd name="T30" fmla="*/ 310 w 663"/>
                <a:gd name="T31" fmla="*/ 278 h 873"/>
                <a:gd name="T32" fmla="*/ 417 w 663"/>
                <a:gd name="T33" fmla="*/ 227 h 873"/>
                <a:gd name="T34" fmla="*/ 457 w 663"/>
                <a:gd name="T35" fmla="*/ 72 h 873"/>
                <a:gd name="T36" fmla="*/ 623 w 663"/>
                <a:gd name="T37" fmla="*/ 105 h 873"/>
                <a:gd name="T38" fmla="*/ 643 w 663"/>
                <a:gd name="T39" fmla="*/ 153 h 873"/>
                <a:gd name="T40" fmla="*/ 657 w 663"/>
                <a:gd name="T41" fmla="*/ 205 h 873"/>
                <a:gd name="T42" fmla="*/ 611 w 663"/>
                <a:gd name="T43" fmla="*/ 347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63" h="873">
                  <a:moveTo>
                    <a:pt x="611" y="347"/>
                  </a:moveTo>
                  <a:cubicBezTo>
                    <a:pt x="591" y="388"/>
                    <a:pt x="591" y="434"/>
                    <a:pt x="587" y="478"/>
                  </a:cubicBezTo>
                  <a:cubicBezTo>
                    <a:pt x="579" y="563"/>
                    <a:pt x="547" y="638"/>
                    <a:pt x="475" y="689"/>
                  </a:cubicBezTo>
                  <a:lnTo>
                    <a:pt x="475" y="687"/>
                  </a:lnTo>
                  <a:cubicBezTo>
                    <a:pt x="468" y="673"/>
                    <a:pt x="457" y="661"/>
                    <a:pt x="440" y="661"/>
                  </a:cubicBezTo>
                  <a:cubicBezTo>
                    <a:pt x="419" y="661"/>
                    <a:pt x="420" y="678"/>
                    <a:pt x="420" y="693"/>
                  </a:cubicBezTo>
                  <a:cubicBezTo>
                    <a:pt x="423" y="789"/>
                    <a:pt x="423" y="789"/>
                    <a:pt x="321" y="799"/>
                  </a:cubicBezTo>
                  <a:cubicBezTo>
                    <a:pt x="286" y="802"/>
                    <a:pt x="257" y="820"/>
                    <a:pt x="226" y="835"/>
                  </a:cubicBezTo>
                  <a:cubicBezTo>
                    <a:pt x="185" y="855"/>
                    <a:pt x="144" y="872"/>
                    <a:pt x="97" y="870"/>
                  </a:cubicBezTo>
                  <a:cubicBezTo>
                    <a:pt x="16" y="869"/>
                    <a:pt x="0" y="847"/>
                    <a:pt x="16" y="756"/>
                  </a:cubicBezTo>
                  <a:cubicBezTo>
                    <a:pt x="5" y="690"/>
                    <a:pt x="81" y="690"/>
                    <a:pt x="97" y="644"/>
                  </a:cubicBezTo>
                  <a:cubicBezTo>
                    <a:pt x="146" y="626"/>
                    <a:pt x="184" y="592"/>
                    <a:pt x="214" y="551"/>
                  </a:cubicBezTo>
                  <a:cubicBezTo>
                    <a:pt x="286" y="502"/>
                    <a:pt x="243" y="443"/>
                    <a:pt x="231" y="386"/>
                  </a:cubicBezTo>
                  <a:cubicBezTo>
                    <a:pt x="223" y="353"/>
                    <a:pt x="184" y="337"/>
                    <a:pt x="181" y="299"/>
                  </a:cubicBezTo>
                  <a:cubicBezTo>
                    <a:pt x="181" y="289"/>
                    <a:pt x="185" y="278"/>
                    <a:pt x="190" y="269"/>
                  </a:cubicBezTo>
                  <a:cubicBezTo>
                    <a:pt x="234" y="229"/>
                    <a:pt x="271" y="252"/>
                    <a:pt x="310" y="278"/>
                  </a:cubicBezTo>
                  <a:cubicBezTo>
                    <a:pt x="385" y="327"/>
                    <a:pt x="397" y="316"/>
                    <a:pt x="417" y="227"/>
                  </a:cubicBezTo>
                  <a:cubicBezTo>
                    <a:pt x="430" y="176"/>
                    <a:pt x="393" y="111"/>
                    <a:pt x="457" y="72"/>
                  </a:cubicBezTo>
                  <a:cubicBezTo>
                    <a:pt x="510" y="90"/>
                    <a:pt x="588" y="0"/>
                    <a:pt x="623" y="105"/>
                  </a:cubicBezTo>
                  <a:cubicBezTo>
                    <a:pt x="630" y="122"/>
                    <a:pt x="636" y="137"/>
                    <a:pt x="643" y="153"/>
                  </a:cubicBezTo>
                  <a:cubicBezTo>
                    <a:pt x="652" y="169"/>
                    <a:pt x="657" y="186"/>
                    <a:pt x="657" y="205"/>
                  </a:cubicBezTo>
                  <a:cubicBezTo>
                    <a:pt x="662" y="261"/>
                    <a:pt x="648" y="307"/>
                    <a:pt x="611" y="347"/>
                  </a:cubicBezTo>
                </a:path>
              </a:pathLst>
            </a:custGeom>
            <a:solidFill>
              <a:srgbClr val="23232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66" name="Forme libre 3065"/>
            <p:cNvSpPr>
              <a:spLocks noChangeArrowheads="1"/>
            </p:cNvSpPr>
            <p:nvPr userDrawn="1"/>
          </p:nvSpPr>
          <p:spPr bwMode="auto">
            <a:xfrm>
              <a:off x="3621088" y="5957888"/>
              <a:ext cx="292100" cy="204787"/>
            </a:xfrm>
            <a:custGeom>
              <a:avLst/>
              <a:gdLst>
                <a:gd name="T0" fmla="*/ 3 w 813"/>
                <a:gd name="T1" fmla="*/ 383 h 569"/>
                <a:gd name="T2" fmla="*/ 0 w 813"/>
                <a:gd name="T3" fmla="*/ 339 h 569"/>
                <a:gd name="T4" fmla="*/ 105 w 813"/>
                <a:gd name="T5" fmla="*/ 266 h 569"/>
                <a:gd name="T6" fmla="*/ 233 w 813"/>
                <a:gd name="T7" fmla="*/ 177 h 569"/>
                <a:gd name="T8" fmla="*/ 681 w 813"/>
                <a:gd name="T9" fmla="*/ 11 h 569"/>
                <a:gd name="T10" fmla="*/ 747 w 813"/>
                <a:gd name="T11" fmla="*/ 21 h 569"/>
                <a:gd name="T12" fmla="*/ 768 w 813"/>
                <a:gd name="T13" fmla="*/ 52 h 569"/>
                <a:gd name="T14" fmla="*/ 667 w 813"/>
                <a:gd name="T15" fmla="*/ 473 h 569"/>
                <a:gd name="T16" fmla="*/ 463 w 813"/>
                <a:gd name="T17" fmla="*/ 568 h 569"/>
                <a:gd name="T18" fmla="*/ 508 w 813"/>
                <a:gd name="T19" fmla="*/ 519 h 569"/>
                <a:gd name="T20" fmla="*/ 528 w 813"/>
                <a:gd name="T21" fmla="*/ 386 h 569"/>
                <a:gd name="T22" fmla="*/ 466 w 813"/>
                <a:gd name="T23" fmla="*/ 373 h 569"/>
                <a:gd name="T24" fmla="*/ 424 w 813"/>
                <a:gd name="T25" fmla="*/ 412 h 569"/>
                <a:gd name="T26" fmla="*/ 273 w 813"/>
                <a:gd name="T27" fmla="*/ 409 h 569"/>
                <a:gd name="T28" fmla="*/ 136 w 813"/>
                <a:gd name="T29" fmla="*/ 449 h 569"/>
                <a:gd name="T30" fmla="*/ 26 w 813"/>
                <a:gd name="T31" fmla="*/ 567 h 569"/>
                <a:gd name="T32" fmla="*/ 24 w 813"/>
                <a:gd name="T33" fmla="*/ 408 h 569"/>
                <a:gd name="T34" fmla="*/ 3 w 813"/>
                <a:gd name="T35" fmla="*/ 38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3" h="569">
                  <a:moveTo>
                    <a:pt x="3" y="383"/>
                  </a:moveTo>
                  <a:cubicBezTo>
                    <a:pt x="1" y="368"/>
                    <a:pt x="0" y="354"/>
                    <a:pt x="0" y="339"/>
                  </a:cubicBezTo>
                  <a:cubicBezTo>
                    <a:pt x="33" y="313"/>
                    <a:pt x="76" y="299"/>
                    <a:pt x="105" y="266"/>
                  </a:cubicBezTo>
                  <a:cubicBezTo>
                    <a:pt x="136" y="218"/>
                    <a:pt x="183" y="192"/>
                    <a:pt x="233" y="177"/>
                  </a:cubicBezTo>
                  <a:cubicBezTo>
                    <a:pt x="385" y="128"/>
                    <a:pt x="542" y="92"/>
                    <a:pt x="681" y="11"/>
                  </a:cubicBezTo>
                  <a:cubicBezTo>
                    <a:pt x="699" y="0"/>
                    <a:pt x="725" y="8"/>
                    <a:pt x="747" y="21"/>
                  </a:cubicBezTo>
                  <a:cubicBezTo>
                    <a:pt x="756" y="31"/>
                    <a:pt x="763" y="41"/>
                    <a:pt x="768" y="52"/>
                  </a:cubicBezTo>
                  <a:cubicBezTo>
                    <a:pt x="812" y="203"/>
                    <a:pt x="765" y="399"/>
                    <a:pt x="667" y="473"/>
                  </a:cubicBezTo>
                  <a:cubicBezTo>
                    <a:pt x="595" y="499"/>
                    <a:pt x="537" y="553"/>
                    <a:pt x="463" y="568"/>
                  </a:cubicBezTo>
                  <a:cubicBezTo>
                    <a:pt x="478" y="551"/>
                    <a:pt x="492" y="531"/>
                    <a:pt x="508" y="519"/>
                  </a:cubicBezTo>
                  <a:cubicBezTo>
                    <a:pt x="559" y="481"/>
                    <a:pt x="547" y="434"/>
                    <a:pt x="528" y="386"/>
                  </a:cubicBezTo>
                  <a:cubicBezTo>
                    <a:pt x="516" y="353"/>
                    <a:pt x="493" y="350"/>
                    <a:pt x="466" y="373"/>
                  </a:cubicBezTo>
                  <a:cubicBezTo>
                    <a:pt x="452" y="385"/>
                    <a:pt x="440" y="400"/>
                    <a:pt x="424" y="412"/>
                  </a:cubicBezTo>
                  <a:cubicBezTo>
                    <a:pt x="357" y="464"/>
                    <a:pt x="340" y="463"/>
                    <a:pt x="273" y="409"/>
                  </a:cubicBezTo>
                  <a:cubicBezTo>
                    <a:pt x="200" y="350"/>
                    <a:pt x="171" y="357"/>
                    <a:pt x="136" y="449"/>
                  </a:cubicBezTo>
                  <a:cubicBezTo>
                    <a:pt x="114" y="504"/>
                    <a:pt x="88" y="551"/>
                    <a:pt x="26" y="567"/>
                  </a:cubicBezTo>
                  <a:cubicBezTo>
                    <a:pt x="26" y="513"/>
                    <a:pt x="26" y="460"/>
                    <a:pt x="24" y="408"/>
                  </a:cubicBezTo>
                  <a:cubicBezTo>
                    <a:pt x="17" y="399"/>
                    <a:pt x="11" y="391"/>
                    <a:pt x="3" y="383"/>
                  </a:cubicBezTo>
                </a:path>
              </a:pathLst>
            </a:custGeom>
            <a:solidFill>
              <a:srgbClr val="47474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67" name="Forme libre 3066"/>
            <p:cNvSpPr>
              <a:spLocks noChangeArrowheads="1"/>
            </p:cNvSpPr>
            <p:nvPr userDrawn="1"/>
          </p:nvSpPr>
          <p:spPr bwMode="auto">
            <a:xfrm>
              <a:off x="3257550" y="6223000"/>
              <a:ext cx="147638" cy="100013"/>
            </a:xfrm>
            <a:custGeom>
              <a:avLst/>
              <a:gdLst>
                <a:gd name="T0" fmla="*/ 0 w 409"/>
                <a:gd name="T1" fmla="*/ 35 h 277"/>
                <a:gd name="T2" fmla="*/ 49 w 409"/>
                <a:gd name="T3" fmla="*/ 10 h 277"/>
                <a:gd name="T4" fmla="*/ 95 w 409"/>
                <a:gd name="T5" fmla="*/ 56 h 277"/>
                <a:gd name="T6" fmla="*/ 113 w 409"/>
                <a:gd name="T7" fmla="*/ 82 h 277"/>
                <a:gd name="T8" fmla="*/ 139 w 409"/>
                <a:gd name="T9" fmla="*/ 97 h 277"/>
                <a:gd name="T10" fmla="*/ 159 w 409"/>
                <a:gd name="T11" fmla="*/ 99 h 277"/>
                <a:gd name="T12" fmla="*/ 304 w 409"/>
                <a:gd name="T13" fmla="*/ 82 h 277"/>
                <a:gd name="T14" fmla="*/ 366 w 409"/>
                <a:gd name="T15" fmla="*/ 163 h 277"/>
                <a:gd name="T16" fmla="*/ 388 w 409"/>
                <a:gd name="T17" fmla="*/ 239 h 277"/>
                <a:gd name="T18" fmla="*/ 379 w 409"/>
                <a:gd name="T19" fmla="*/ 242 h 277"/>
                <a:gd name="T20" fmla="*/ 370 w 409"/>
                <a:gd name="T21" fmla="*/ 242 h 277"/>
                <a:gd name="T22" fmla="*/ 224 w 409"/>
                <a:gd name="T23" fmla="*/ 244 h 277"/>
                <a:gd name="T24" fmla="*/ 113 w 409"/>
                <a:gd name="T25" fmla="*/ 191 h 277"/>
                <a:gd name="T26" fmla="*/ 0 w 409"/>
                <a:gd name="T27" fmla="*/ 35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9" h="277">
                  <a:moveTo>
                    <a:pt x="0" y="35"/>
                  </a:moveTo>
                  <a:cubicBezTo>
                    <a:pt x="3" y="0"/>
                    <a:pt x="26" y="6"/>
                    <a:pt x="49" y="10"/>
                  </a:cubicBezTo>
                  <a:cubicBezTo>
                    <a:pt x="75" y="15"/>
                    <a:pt x="92" y="29"/>
                    <a:pt x="95" y="56"/>
                  </a:cubicBezTo>
                  <a:cubicBezTo>
                    <a:pt x="101" y="65"/>
                    <a:pt x="107" y="73"/>
                    <a:pt x="113" y="82"/>
                  </a:cubicBezTo>
                  <a:cubicBezTo>
                    <a:pt x="122" y="88"/>
                    <a:pt x="130" y="93"/>
                    <a:pt x="139" y="97"/>
                  </a:cubicBezTo>
                  <a:cubicBezTo>
                    <a:pt x="145" y="99"/>
                    <a:pt x="153" y="99"/>
                    <a:pt x="159" y="99"/>
                  </a:cubicBezTo>
                  <a:cubicBezTo>
                    <a:pt x="215" y="21"/>
                    <a:pt x="244" y="16"/>
                    <a:pt x="304" y="82"/>
                  </a:cubicBezTo>
                  <a:cubicBezTo>
                    <a:pt x="327" y="108"/>
                    <a:pt x="347" y="136"/>
                    <a:pt x="366" y="163"/>
                  </a:cubicBezTo>
                  <a:cubicBezTo>
                    <a:pt x="382" y="186"/>
                    <a:pt x="408" y="206"/>
                    <a:pt x="388" y="239"/>
                  </a:cubicBezTo>
                  <a:lnTo>
                    <a:pt x="379" y="242"/>
                  </a:lnTo>
                  <a:lnTo>
                    <a:pt x="370" y="242"/>
                  </a:lnTo>
                  <a:cubicBezTo>
                    <a:pt x="322" y="276"/>
                    <a:pt x="273" y="253"/>
                    <a:pt x="224" y="244"/>
                  </a:cubicBezTo>
                  <a:cubicBezTo>
                    <a:pt x="174" y="253"/>
                    <a:pt x="137" y="241"/>
                    <a:pt x="113" y="191"/>
                  </a:cubicBezTo>
                  <a:cubicBezTo>
                    <a:pt x="85" y="131"/>
                    <a:pt x="55" y="74"/>
                    <a:pt x="0" y="35"/>
                  </a:cubicBezTo>
                </a:path>
              </a:pathLst>
            </a:custGeom>
            <a:solidFill>
              <a:srgbClr val="EAEAE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68" name="Forme libre 3067"/>
            <p:cNvSpPr>
              <a:spLocks noChangeArrowheads="1"/>
            </p:cNvSpPr>
            <p:nvPr userDrawn="1"/>
          </p:nvSpPr>
          <p:spPr bwMode="auto">
            <a:xfrm>
              <a:off x="3378200" y="6205538"/>
              <a:ext cx="103188" cy="104775"/>
            </a:xfrm>
            <a:custGeom>
              <a:avLst/>
              <a:gdLst>
                <a:gd name="T0" fmla="*/ 54 w 285"/>
                <a:gd name="T1" fmla="*/ 288 h 289"/>
                <a:gd name="T2" fmla="*/ 10 w 285"/>
                <a:gd name="T3" fmla="*/ 241 h 289"/>
                <a:gd name="T4" fmla="*/ 42 w 285"/>
                <a:gd name="T5" fmla="*/ 122 h 289"/>
                <a:gd name="T6" fmla="*/ 112 w 285"/>
                <a:gd name="T7" fmla="*/ 6 h 289"/>
                <a:gd name="T8" fmla="*/ 243 w 285"/>
                <a:gd name="T9" fmla="*/ 81 h 289"/>
                <a:gd name="T10" fmla="*/ 214 w 285"/>
                <a:gd name="T11" fmla="*/ 221 h 289"/>
                <a:gd name="T12" fmla="*/ 98 w 285"/>
                <a:gd name="T13" fmla="*/ 288 h 289"/>
                <a:gd name="T14" fmla="*/ 54 w 285"/>
                <a:gd name="T15" fmla="*/ 288 h 2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289">
                  <a:moveTo>
                    <a:pt x="54" y="288"/>
                  </a:moveTo>
                  <a:cubicBezTo>
                    <a:pt x="39" y="273"/>
                    <a:pt x="25" y="256"/>
                    <a:pt x="10" y="241"/>
                  </a:cubicBezTo>
                  <a:cubicBezTo>
                    <a:pt x="0" y="197"/>
                    <a:pt x="33" y="162"/>
                    <a:pt x="42" y="122"/>
                  </a:cubicBezTo>
                  <a:cubicBezTo>
                    <a:pt x="52" y="76"/>
                    <a:pt x="51" y="14"/>
                    <a:pt x="112" y="6"/>
                  </a:cubicBezTo>
                  <a:cubicBezTo>
                    <a:pt x="167" y="0"/>
                    <a:pt x="211" y="38"/>
                    <a:pt x="243" y="81"/>
                  </a:cubicBezTo>
                  <a:cubicBezTo>
                    <a:pt x="284" y="137"/>
                    <a:pt x="248" y="180"/>
                    <a:pt x="214" y="221"/>
                  </a:cubicBezTo>
                  <a:cubicBezTo>
                    <a:pt x="190" y="267"/>
                    <a:pt x="130" y="252"/>
                    <a:pt x="98" y="288"/>
                  </a:cubicBezTo>
                  <a:cubicBezTo>
                    <a:pt x="84" y="288"/>
                    <a:pt x="69" y="288"/>
                    <a:pt x="54" y="288"/>
                  </a:cubicBezTo>
                </a:path>
              </a:pathLst>
            </a:custGeom>
            <a:solidFill>
              <a:srgbClr val="CFCFC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69" name="Forme libre 3068"/>
            <p:cNvSpPr>
              <a:spLocks noChangeArrowheads="1"/>
            </p:cNvSpPr>
            <p:nvPr userDrawn="1"/>
          </p:nvSpPr>
          <p:spPr bwMode="auto">
            <a:xfrm>
              <a:off x="3328988" y="6292850"/>
              <a:ext cx="63500" cy="65088"/>
            </a:xfrm>
            <a:custGeom>
              <a:avLst/>
              <a:gdLst>
                <a:gd name="T0" fmla="*/ 29 w 175"/>
                <a:gd name="T1" fmla="*/ 50 h 181"/>
                <a:gd name="T2" fmla="*/ 174 w 175"/>
                <a:gd name="T3" fmla="*/ 48 h 181"/>
                <a:gd name="T4" fmla="*/ 0 w 175"/>
                <a:gd name="T5" fmla="*/ 180 h 181"/>
                <a:gd name="T6" fmla="*/ 58 w 175"/>
                <a:gd name="T7" fmla="*/ 128 h 181"/>
                <a:gd name="T8" fmla="*/ 29 w 175"/>
                <a:gd name="T9" fmla="*/ 50 h 181"/>
              </a:gdLst>
              <a:ahLst/>
              <a:cxnLst>
                <a:cxn ang="0">
                  <a:pos x="T0" y="T1"/>
                </a:cxn>
                <a:cxn ang="0">
                  <a:pos x="T2" y="T3"/>
                </a:cxn>
                <a:cxn ang="0">
                  <a:pos x="T4" y="T5"/>
                </a:cxn>
                <a:cxn ang="0">
                  <a:pos x="T6" y="T7"/>
                </a:cxn>
                <a:cxn ang="0">
                  <a:pos x="T8" y="T9"/>
                </a:cxn>
              </a:cxnLst>
              <a:rect l="0" t="0" r="r" b="b"/>
              <a:pathLst>
                <a:path w="175" h="181">
                  <a:moveTo>
                    <a:pt x="29" y="50"/>
                  </a:moveTo>
                  <a:cubicBezTo>
                    <a:pt x="76" y="0"/>
                    <a:pt x="125" y="38"/>
                    <a:pt x="174" y="48"/>
                  </a:cubicBezTo>
                  <a:cubicBezTo>
                    <a:pt x="124" y="102"/>
                    <a:pt x="78" y="160"/>
                    <a:pt x="0" y="180"/>
                  </a:cubicBezTo>
                  <a:cubicBezTo>
                    <a:pt x="20" y="163"/>
                    <a:pt x="43" y="148"/>
                    <a:pt x="58" y="128"/>
                  </a:cubicBezTo>
                  <a:cubicBezTo>
                    <a:pt x="82" y="91"/>
                    <a:pt x="32" y="79"/>
                    <a:pt x="29" y="50"/>
                  </a:cubicBezTo>
                </a:path>
              </a:pathLst>
            </a:custGeom>
            <a:solidFill>
              <a:srgbClr val="CFCFC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70" name="Forme libre 3069"/>
            <p:cNvSpPr>
              <a:spLocks noChangeArrowheads="1"/>
            </p:cNvSpPr>
            <p:nvPr userDrawn="1"/>
          </p:nvSpPr>
          <p:spPr bwMode="auto">
            <a:xfrm>
              <a:off x="3381375" y="6364288"/>
              <a:ext cx="7938" cy="9525"/>
            </a:xfrm>
            <a:custGeom>
              <a:avLst/>
              <a:gdLst>
                <a:gd name="T0" fmla="*/ 19 w 20"/>
                <a:gd name="T1" fmla="*/ 12 h 27"/>
                <a:gd name="T2" fmla="*/ 9 w 20"/>
                <a:gd name="T3" fmla="*/ 26 h 27"/>
                <a:gd name="T4" fmla="*/ 0 w 20"/>
                <a:gd name="T5" fmla="*/ 11 h 27"/>
                <a:gd name="T6" fmla="*/ 6 w 20"/>
                <a:gd name="T7" fmla="*/ 3 h 27"/>
                <a:gd name="T8" fmla="*/ 19 w 20"/>
                <a:gd name="T9" fmla="*/ 12 h 27"/>
              </a:gdLst>
              <a:ahLst/>
              <a:cxnLst>
                <a:cxn ang="0">
                  <a:pos x="T0" y="T1"/>
                </a:cxn>
                <a:cxn ang="0">
                  <a:pos x="T2" y="T3"/>
                </a:cxn>
                <a:cxn ang="0">
                  <a:pos x="T4" y="T5"/>
                </a:cxn>
                <a:cxn ang="0">
                  <a:pos x="T6" y="T7"/>
                </a:cxn>
                <a:cxn ang="0">
                  <a:pos x="T8" y="T9"/>
                </a:cxn>
              </a:cxnLst>
              <a:rect l="0" t="0" r="r" b="b"/>
              <a:pathLst>
                <a:path w="20" h="27">
                  <a:moveTo>
                    <a:pt x="19" y="12"/>
                  </a:moveTo>
                  <a:cubicBezTo>
                    <a:pt x="16" y="17"/>
                    <a:pt x="12" y="21"/>
                    <a:pt x="9" y="26"/>
                  </a:cubicBezTo>
                  <a:cubicBezTo>
                    <a:pt x="6" y="21"/>
                    <a:pt x="1" y="17"/>
                    <a:pt x="0" y="11"/>
                  </a:cubicBezTo>
                  <a:cubicBezTo>
                    <a:pt x="0" y="9"/>
                    <a:pt x="3" y="5"/>
                    <a:pt x="6" y="3"/>
                  </a:cubicBezTo>
                  <a:cubicBezTo>
                    <a:pt x="13" y="0"/>
                    <a:pt x="18" y="5"/>
                    <a:pt x="19" y="12"/>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71" name="Forme libre 3070"/>
            <p:cNvSpPr>
              <a:spLocks noChangeArrowheads="1"/>
            </p:cNvSpPr>
            <p:nvPr userDrawn="1"/>
          </p:nvSpPr>
          <p:spPr bwMode="auto">
            <a:xfrm>
              <a:off x="3522663" y="6345238"/>
              <a:ext cx="6350" cy="6350"/>
            </a:xfrm>
            <a:custGeom>
              <a:avLst/>
              <a:gdLst>
                <a:gd name="T0" fmla="*/ 4 w 16"/>
                <a:gd name="T1" fmla="*/ 0 h 18"/>
                <a:gd name="T2" fmla="*/ 12 w 16"/>
                <a:gd name="T3" fmla="*/ 2 h 18"/>
                <a:gd name="T4" fmla="*/ 13 w 16"/>
                <a:gd name="T5" fmla="*/ 9 h 18"/>
                <a:gd name="T6" fmla="*/ 1 w 16"/>
                <a:gd name="T7" fmla="*/ 8 h 18"/>
                <a:gd name="T8" fmla="*/ 4 w 16"/>
                <a:gd name="T9" fmla="*/ 0 h 18"/>
              </a:gdLst>
              <a:ahLst/>
              <a:cxnLst>
                <a:cxn ang="0">
                  <a:pos x="T0" y="T1"/>
                </a:cxn>
                <a:cxn ang="0">
                  <a:pos x="T2" y="T3"/>
                </a:cxn>
                <a:cxn ang="0">
                  <a:pos x="T4" y="T5"/>
                </a:cxn>
                <a:cxn ang="0">
                  <a:pos x="T6" y="T7"/>
                </a:cxn>
                <a:cxn ang="0">
                  <a:pos x="T8" y="T9"/>
                </a:cxn>
              </a:cxnLst>
              <a:rect l="0" t="0" r="r" b="b"/>
              <a:pathLst>
                <a:path w="16" h="18">
                  <a:moveTo>
                    <a:pt x="4" y="0"/>
                  </a:moveTo>
                  <a:cubicBezTo>
                    <a:pt x="7" y="0"/>
                    <a:pt x="10" y="1"/>
                    <a:pt x="12" y="2"/>
                  </a:cubicBezTo>
                  <a:cubicBezTo>
                    <a:pt x="13" y="4"/>
                    <a:pt x="15" y="8"/>
                    <a:pt x="13" y="9"/>
                  </a:cubicBezTo>
                  <a:cubicBezTo>
                    <a:pt x="9" y="17"/>
                    <a:pt x="3" y="15"/>
                    <a:pt x="1" y="8"/>
                  </a:cubicBezTo>
                  <a:cubicBezTo>
                    <a:pt x="0" y="5"/>
                    <a:pt x="3" y="2"/>
                    <a:pt x="4" y="0"/>
                  </a:cubicBezTo>
                </a:path>
              </a:pathLst>
            </a:custGeom>
            <a:solidFill>
              <a:srgbClr val="D8D8D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72" name="Forme libre 3071"/>
            <p:cNvSpPr>
              <a:spLocks noChangeArrowheads="1"/>
            </p:cNvSpPr>
            <p:nvPr userDrawn="1"/>
          </p:nvSpPr>
          <p:spPr bwMode="auto">
            <a:xfrm>
              <a:off x="3589338" y="6300788"/>
              <a:ext cx="7937" cy="9525"/>
            </a:xfrm>
            <a:custGeom>
              <a:avLst/>
              <a:gdLst>
                <a:gd name="T0" fmla="*/ 19 w 20"/>
                <a:gd name="T1" fmla="*/ 0 h 26"/>
                <a:gd name="T2" fmla="*/ 0 w 20"/>
                <a:gd name="T3" fmla="*/ 25 h 26"/>
                <a:gd name="T4" fmla="*/ 19 w 20"/>
                <a:gd name="T5" fmla="*/ 0 h 26"/>
              </a:gdLst>
              <a:ahLst/>
              <a:cxnLst>
                <a:cxn ang="0">
                  <a:pos x="T0" y="T1"/>
                </a:cxn>
                <a:cxn ang="0">
                  <a:pos x="T2" y="T3"/>
                </a:cxn>
                <a:cxn ang="0">
                  <a:pos x="T4" y="T5"/>
                </a:cxn>
              </a:cxnLst>
              <a:rect l="0" t="0" r="r" b="b"/>
              <a:pathLst>
                <a:path w="20" h="26">
                  <a:moveTo>
                    <a:pt x="19" y="0"/>
                  </a:moveTo>
                  <a:cubicBezTo>
                    <a:pt x="13" y="8"/>
                    <a:pt x="6" y="16"/>
                    <a:pt x="0" y="25"/>
                  </a:cubicBezTo>
                  <a:cubicBezTo>
                    <a:pt x="6" y="17"/>
                    <a:pt x="13" y="8"/>
                    <a:pt x="19" y="0"/>
                  </a:cubicBezTo>
                </a:path>
              </a:pathLst>
            </a:custGeom>
            <a:solidFill>
              <a:srgbClr val="C7C7C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73" name="Forme libre 3072"/>
            <p:cNvSpPr>
              <a:spLocks noChangeArrowheads="1"/>
            </p:cNvSpPr>
            <p:nvPr userDrawn="1"/>
          </p:nvSpPr>
          <p:spPr bwMode="auto">
            <a:xfrm>
              <a:off x="3576638" y="6284913"/>
              <a:ext cx="3175" cy="3175"/>
            </a:xfrm>
            <a:custGeom>
              <a:avLst/>
              <a:gdLst>
                <a:gd name="T0" fmla="*/ 10 w 11"/>
                <a:gd name="T1" fmla="*/ 0 h 10"/>
                <a:gd name="T2" fmla="*/ 0 w 11"/>
                <a:gd name="T3" fmla="*/ 9 h 10"/>
                <a:gd name="T4" fmla="*/ 10 w 11"/>
                <a:gd name="T5" fmla="*/ 0 h 10"/>
              </a:gdLst>
              <a:ahLst/>
              <a:cxnLst>
                <a:cxn ang="0">
                  <a:pos x="T0" y="T1"/>
                </a:cxn>
                <a:cxn ang="0">
                  <a:pos x="T2" y="T3"/>
                </a:cxn>
                <a:cxn ang="0">
                  <a:pos x="T4" y="T5"/>
                </a:cxn>
              </a:cxnLst>
              <a:rect l="0" t="0" r="r" b="b"/>
              <a:pathLst>
                <a:path w="11" h="10">
                  <a:moveTo>
                    <a:pt x="10" y="0"/>
                  </a:moveTo>
                  <a:cubicBezTo>
                    <a:pt x="7" y="3"/>
                    <a:pt x="3" y="6"/>
                    <a:pt x="0" y="9"/>
                  </a:cubicBezTo>
                  <a:cubicBezTo>
                    <a:pt x="3" y="6"/>
                    <a:pt x="6" y="3"/>
                    <a:pt x="10" y="0"/>
                  </a:cubicBezTo>
                </a:path>
              </a:pathLst>
            </a:custGeom>
            <a:solidFill>
              <a:srgbClr val="CFCFC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74" name="Forme libre 3073"/>
            <p:cNvSpPr>
              <a:spLocks noChangeArrowheads="1"/>
            </p:cNvSpPr>
            <p:nvPr userDrawn="1"/>
          </p:nvSpPr>
          <p:spPr bwMode="auto">
            <a:xfrm>
              <a:off x="3127375" y="5938838"/>
              <a:ext cx="153988" cy="190500"/>
            </a:xfrm>
            <a:custGeom>
              <a:avLst/>
              <a:gdLst>
                <a:gd name="T0" fmla="*/ 386 w 427"/>
                <a:gd name="T1" fmla="*/ 325 h 528"/>
                <a:gd name="T2" fmla="*/ 311 w 427"/>
                <a:gd name="T3" fmla="*/ 373 h 528"/>
                <a:gd name="T4" fmla="*/ 314 w 427"/>
                <a:gd name="T5" fmla="*/ 503 h 528"/>
                <a:gd name="T6" fmla="*/ 247 w 427"/>
                <a:gd name="T7" fmla="*/ 527 h 528"/>
                <a:gd name="T8" fmla="*/ 207 w 427"/>
                <a:gd name="T9" fmla="*/ 521 h 528"/>
                <a:gd name="T10" fmla="*/ 169 w 427"/>
                <a:gd name="T11" fmla="*/ 506 h 528"/>
                <a:gd name="T12" fmla="*/ 117 w 427"/>
                <a:gd name="T13" fmla="*/ 483 h 528"/>
                <a:gd name="T14" fmla="*/ 93 w 427"/>
                <a:gd name="T15" fmla="*/ 463 h 528"/>
                <a:gd name="T16" fmla="*/ 13 w 427"/>
                <a:gd name="T17" fmla="*/ 208 h 528"/>
                <a:gd name="T18" fmla="*/ 67 w 427"/>
                <a:gd name="T19" fmla="*/ 95 h 528"/>
                <a:gd name="T20" fmla="*/ 103 w 427"/>
                <a:gd name="T21" fmla="*/ 18 h 528"/>
                <a:gd name="T22" fmla="*/ 184 w 427"/>
                <a:gd name="T23" fmla="*/ 38 h 528"/>
                <a:gd name="T24" fmla="*/ 423 w 427"/>
                <a:gd name="T25" fmla="*/ 257 h 528"/>
                <a:gd name="T26" fmla="*/ 386 w 427"/>
                <a:gd name="T27" fmla="*/ 325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7" h="528">
                  <a:moveTo>
                    <a:pt x="386" y="325"/>
                  </a:moveTo>
                  <a:cubicBezTo>
                    <a:pt x="361" y="341"/>
                    <a:pt x="336" y="356"/>
                    <a:pt x="311" y="373"/>
                  </a:cubicBezTo>
                  <a:cubicBezTo>
                    <a:pt x="239" y="422"/>
                    <a:pt x="241" y="440"/>
                    <a:pt x="314" y="503"/>
                  </a:cubicBezTo>
                  <a:cubicBezTo>
                    <a:pt x="293" y="515"/>
                    <a:pt x="273" y="527"/>
                    <a:pt x="247" y="527"/>
                  </a:cubicBezTo>
                  <a:cubicBezTo>
                    <a:pt x="233" y="527"/>
                    <a:pt x="219" y="525"/>
                    <a:pt x="207" y="521"/>
                  </a:cubicBezTo>
                  <a:cubicBezTo>
                    <a:pt x="195" y="516"/>
                    <a:pt x="183" y="510"/>
                    <a:pt x="169" y="506"/>
                  </a:cubicBezTo>
                  <a:cubicBezTo>
                    <a:pt x="152" y="496"/>
                    <a:pt x="134" y="492"/>
                    <a:pt x="117" y="483"/>
                  </a:cubicBezTo>
                  <a:cubicBezTo>
                    <a:pt x="108" y="477"/>
                    <a:pt x="100" y="470"/>
                    <a:pt x="93" y="463"/>
                  </a:cubicBezTo>
                  <a:cubicBezTo>
                    <a:pt x="42" y="385"/>
                    <a:pt x="0" y="306"/>
                    <a:pt x="13" y="208"/>
                  </a:cubicBezTo>
                  <a:cubicBezTo>
                    <a:pt x="38" y="174"/>
                    <a:pt x="84" y="151"/>
                    <a:pt x="67" y="95"/>
                  </a:cubicBezTo>
                  <a:cubicBezTo>
                    <a:pt x="58" y="64"/>
                    <a:pt x="74" y="35"/>
                    <a:pt x="103" y="18"/>
                  </a:cubicBezTo>
                  <a:cubicBezTo>
                    <a:pt x="135" y="0"/>
                    <a:pt x="168" y="14"/>
                    <a:pt x="184" y="38"/>
                  </a:cubicBezTo>
                  <a:cubicBezTo>
                    <a:pt x="247" y="130"/>
                    <a:pt x="345" y="182"/>
                    <a:pt x="423" y="257"/>
                  </a:cubicBezTo>
                  <a:cubicBezTo>
                    <a:pt x="426" y="287"/>
                    <a:pt x="394" y="301"/>
                    <a:pt x="386" y="325"/>
                  </a:cubicBezTo>
                </a:path>
              </a:pathLst>
            </a:custGeom>
            <a:solidFill>
              <a:srgbClr val="8D8D8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75" name="Forme libre 3074"/>
            <p:cNvSpPr>
              <a:spLocks noChangeArrowheads="1"/>
            </p:cNvSpPr>
            <p:nvPr userDrawn="1"/>
          </p:nvSpPr>
          <p:spPr bwMode="auto">
            <a:xfrm>
              <a:off x="2976563" y="5842000"/>
              <a:ext cx="201612" cy="212725"/>
            </a:xfrm>
            <a:custGeom>
              <a:avLst/>
              <a:gdLst>
                <a:gd name="T0" fmla="*/ 417 w 558"/>
                <a:gd name="T1" fmla="*/ 588 h 591"/>
                <a:gd name="T2" fmla="*/ 393 w 558"/>
                <a:gd name="T3" fmla="*/ 590 h 591"/>
                <a:gd name="T4" fmla="*/ 376 w 558"/>
                <a:gd name="T5" fmla="*/ 587 h 591"/>
                <a:gd name="T6" fmla="*/ 335 w 558"/>
                <a:gd name="T7" fmla="*/ 561 h 591"/>
                <a:gd name="T8" fmla="*/ 319 w 558"/>
                <a:gd name="T9" fmla="*/ 532 h 591"/>
                <a:gd name="T10" fmla="*/ 309 w 558"/>
                <a:gd name="T11" fmla="*/ 410 h 591"/>
                <a:gd name="T12" fmla="*/ 244 w 558"/>
                <a:gd name="T13" fmla="*/ 367 h 591"/>
                <a:gd name="T14" fmla="*/ 218 w 558"/>
                <a:gd name="T15" fmla="*/ 344 h 591"/>
                <a:gd name="T16" fmla="*/ 104 w 558"/>
                <a:gd name="T17" fmla="*/ 278 h 591"/>
                <a:gd name="T18" fmla="*/ 9 w 558"/>
                <a:gd name="T19" fmla="*/ 217 h 591"/>
                <a:gd name="T20" fmla="*/ 61 w 558"/>
                <a:gd name="T21" fmla="*/ 127 h 591"/>
                <a:gd name="T22" fmla="*/ 185 w 558"/>
                <a:gd name="T23" fmla="*/ 52 h 591"/>
                <a:gd name="T24" fmla="*/ 321 w 558"/>
                <a:gd name="T25" fmla="*/ 14 h 591"/>
                <a:gd name="T26" fmla="*/ 454 w 558"/>
                <a:gd name="T27" fmla="*/ 35 h 591"/>
                <a:gd name="T28" fmla="*/ 533 w 558"/>
                <a:gd name="T29" fmla="*/ 126 h 591"/>
                <a:gd name="T30" fmla="*/ 525 w 558"/>
                <a:gd name="T31" fmla="*/ 226 h 591"/>
                <a:gd name="T32" fmla="*/ 480 w 558"/>
                <a:gd name="T33" fmla="*/ 336 h 591"/>
                <a:gd name="T34" fmla="*/ 417 w 558"/>
                <a:gd name="T35" fmla="*/ 588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8" h="591">
                  <a:moveTo>
                    <a:pt x="417" y="588"/>
                  </a:moveTo>
                  <a:cubicBezTo>
                    <a:pt x="409" y="588"/>
                    <a:pt x="400" y="588"/>
                    <a:pt x="393" y="590"/>
                  </a:cubicBezTo>
                  <a:cubicBezTo>
                    <a:pt x="386" y="588"/>
                    <a:pt x="382" y="588"/>
                    <a:pt x="376" y="587"/>
                  </a:cubicBezTo>
                  <a:cubicBezTo>
                    <a:pt x="360" y="581"/>
                    <a:pt x="345" y="573"/>
                    <a:pt x="335" y="561"/>
                  </a:cubicBezTo>
                  <a:cubicBezTo>
                    <a:pt x="327" y="552"/>
                    <a:pt x="322" y="542"/>
                    <a:pt x="319" y="532"/>
                  </a:cubicBezTo>
                  <a:cubicBezTo>
                    <a:pt x="315" y="491"/>
                    <a:pt x="302" y="446"/>
                    <a:pt x="309" y="410"/>
                  </a:cubicBezTo>
                  <a:cubicBezTo>
                    <a:pt x="321" y="329"/>
                    <a:pt x="264" y="382"/>
                    <a:pt x="244" y="367"/>
                  </a:cubicBezTo>
                  <a:cubicBezTo>
                    <a:pt x="234" y="361"/>
                    <a:pt x="226" y="353"/>
                    <a:pt x="218" y="344"/>
                  </a:cubicBezTo>
                  <a:cubicBezTo>
                    <a:pt x="202" y="286"/>
                    <a:pt x="157" y="275"/>
                    <a:pt x="104" y="278"/>
                  </a:cubicBezTo>
                  <a:cubicBezTo>
                    <a:pt x="58" y="280"/>
                    <a:pt x="20" y="266"/>
                    <a:pt x="9" y="217"/>
                  </a:cubicBezTo>
                  <a:cubicBezTo>
                    <a:pt x="0" y="174"/>
                    <a:pt x="23" y="142"/>
                    <a:pt x="61" y="127"/>
                  </a:cubicBezTo>
                  <a:cubicBezTo>
                    <a:pt x="107" y="109"/>
                    <a:pt x="131" y="57"/>
                    <a:pt x="185" y="52"/>
                  </a:cubicBezTo>
                  <a:cubicBezTo>
                    <a:pt x="234" y="52"/>
                    <a:pt x="284" y="54"/>
                    <a:pt x="321" y="14"/>
                  </a:cubicBezTo>
                  <a:cubicBezTo>
                    <a:pt x="368" y="0"/>
                    <a:pt x="412" y="11"/>
                    <a:pt x="454" y="35"/>
                  </a:cubicBezTo>
                  <a:cubicBezTo>
                    <a:pt x="477" y="68"/>
                    <a:pt x="510" y="92"/>
                    <a:pt x="533" y="126"/>
                  </a:cubicBezTo>
                  <a:cubicBezTo>
                    <a:pt x="557" y="161"/>
                    <a:pt x="552" y="194"/>
                    <a:pt x="525" y="226"/>
                  </a:cubicBezTo>
                  <a:cubicBezTo>
                    <a:pt x="497" y="258"/>
                    <a:pt x="484" y="295"/>
                    <a:pt x="480" y="336"/>
                  </a:cubicBezTo>
                  <a:cubicBezTo>
                    <a:pt x="402" y="405"/>
                    <a:pt x="458" y="509"/>
                    <a:pt x="417" y="588"/>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76" name="Forme libre 3075"/>
            <p:cNvSpPr>
              <a:spLocks noChangeArrowheads="1"/>
            </p:cNvSpPr>
            <p:nvPr userDrawn="1"/>
          </p:nvSpPr>
          <p:spPr bwMode="auto">
            <a:xfrm>
              <a:off x="3044825" y="5981700"/>
              <a:ext cx="111125" cy="163513"/>
            </a:xfrm>
            <a:custGeom>
              <a:avLst/>
              <a:gdLst>
                <a:gd name="T0" fmla="*/ 116 w 308"/>
                <a:gd name="T1" fmla="*/ 424 h 453"/>
                <a:gd name="T2" fmla="*/ 43 w 308"/>
                <a:gd name="T3" fmla="*/ 378 h 453"/>
                <a:gd name="T4" fmla="*/ 18 w 308"/>
                <a:gd name="T5" fmla="*/ 360 h 453"/>
                <a:gd name="T6" fmla="*/ 18 w 308"/>
                <a:gd name="T7" fmla="*/ 360 h 453"/>
                <a:gd name="T8" fmla="*/ 2 w 308"/>
                <a:gd name="T9" fmla="*/ 314 h 453"/>
                <a:gd name="T10" fmla="*/ 20 w 308"/>
                <a:gd name="T11" fmla="*/ 267 h 453"/>
                <a:gd name="T12" fmla="*/ 43 w 308"/>
                <a:gd name="T13" fmla="*/ 75 h 453"/>
                <a:gd name="T14" fmla="*/ 179 w 308"/>
                <a:gd name="T15" fmla="*/ 152 h 453"/>
                <a:gd name="T16" fmla="*/ 179 w 308"/>
                <a:gd name="T17" fmla="*/ 152 h 453"/>
                <a:gd name="T18" fmla="*/ 202 w 308"/>
                <a:gd name="T19" fmla="*/ 198 h 453"/>
                <a:gd name="T20" fmla="*/ 202 w 308"/>
                <a:gd name="T21" fmla="*/ 198 h 453"/>
                <a:gd name="T22" fmla="*/ 293 w 308"/>
                <a:gd name="T23" fmla="*/ 404 h 453"/>
                <a:gd name="T24" fmla="*/ 293 w 308"/>
                <a:gd name="T25" fmla="*/ 449 h 453"/>
                <a:gd name="T26" fmla="*/ 197 w 308"/>
                <a:gd name="T27" fmla="*/ 452 h 453"/>
                <a:gd name="T28" fmla="*/ 116 w 308"/>
                <a:gd name="T29" fmla="*/ 42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8" h="453">
                  <a:moveTo>
                    <a:pt x="116" y="424"/>
                  </a:moveTo>
                  <a:cubicBezTo>
                    <a:pt x="92" y="409"/>
                    <a:pt x="67" y="394"/>
                    <a:pt x="43" y="378"/>
                  </a:cubicBezTo>
                  <a:cubicBezTo>
                    <a:pt x="34" y="374"/>
                    <a:pt x="26" y="368"/>
                    <a:pt x="18" y="360"/>
                  </a:cubicBezTo>
                  <a:lnTo>
                    <a:pt x="18" y="360"/>
                  </a:lnTo>
                  <a:cubicBezTo>
                    <a:pt x="6" y="346"/>
                    <a:pt x="0" y="333"/>
                    <a:pt x="2" y="314"/>
                  </a:cubicBezTo>
                  <a:cubicBezTo>
                    <a:pt x="8" y="299"/>
                    <a:pt x="17" y="284"/>
                    <a:pt x="20" y="267"/>
                  </a:cubicBezTo>
                  <a:cubicBezTo>
                    <a:pt x="29" y="203"/>
                    <a:pt x="2" y="136"/>
                    <a:pt x="43" y="75"/>
                  </a:cubicBezTo>
                  <a:cubicBezTo>
                    <a:pt x="147" y="0"/>
                    <a:pt x="150" y="99"/>
                    <a:pt x="179" y="152"/>
                  </a:cubicBezTo>
                  <a:lnTo>
                    <a:pt x="179" y="152"/>
                  </a:lnTo>
                  <a:cubicBezTo>
                    <a:pt x="192" y="165"/>
                    <a:pt x="188" y="186"/>
                    <a:pt x="202" y="198"/>
                  </a:cubicBezTo>
                  <a:lnTo>
                    <a:pt x="202" y="198"/>
                  </a:lnTo>
                  <a:cubicBezTo>
                    <a:pt x="218" y="273"/>
                    <a:pt x="247" y="343"/>
                    <a:pt x="293" y="404"/>
                  </a:cubicBezTo>
                  <a:cubicBezTo>
                    <a:pt x="307" y="420"/>
                    <a:pt x="307" y="433"/>
                    <a:pt x="293" y="449"/>
                  </a:cubicBezTo>
                  <a:cubicBezTo>
                    <a:pt x="261" y="450"/>
                    <a:pt x="229" y="450"/>
                    <a:pt x="197" y="452"/>
                  </a:cubicBezTo>
                  <a:cubicBezTo>
                    <a:pt x="171" y="444"/>
                    <a:pt x="144" y="435"/>
                    <a:pt x="116" y="424"/>
                  </a:cubicBezTo>
                </a:path>
              </a:pathLst>
            </a:custGeom>
            <a:solidFill>
              <a:srgbClr val="17171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77" name="Forme libre 3076"/>
            <p:cNvSpPr>
              <a:spLocks noChangeArrowheads="1"/>
            </p:cNvSpPr>
            <p:nvPr userDrawn="1"/>
          </p:nvSpPr>
          <p:spPr bwMode="auto">
            <a:xfrm>
              <a:off x="3105150" y="5945188"/>
              <a:ext cx="112713" cy="190500"/>
            </a:xfrm>
            <a:custGeom>
              <a:avLst/>
              <a:gdLst>
                <a:gd name="T0" fmla="*/ 58 w 311"/>
                <a:gd name="T1" fmla="*/ 302 h 531"/>
                <a:gd name="T2" fmla="*/ 56 w 311"/>
                <a:gd name="T3" fmla="*/ 0 h 531"/>
                <a:gd name="T4" fmla="*/ 102 w 311"/>
                <a:gd name="T5" fmla="*/ 188 h 531"/>
                <a:gd name="T6" fmla="*/ 195 w 311"/>
                <a:gd name="T7" fmla="*/ 438 h 531"/>
                <a:gd name="T8" fmla="*/ 287 w 311"/>
                <a:gd name="T9" fmla="*/ 440 h 531"/>
                <a:gd name="T10" fmla="*/ 292 w 311"/>
                <a:gd name="T11" fmla="*/ 486 h 531"/>
                <a:gd name="T12" fmla="*/ 310 w 311"/>
                <a:gd name="T13" fmla="*/ 508 h 531"/>
                <a:gd name="T14" fmla="*/ 240 w 311"/>
                <a:gd name="T15" fmla="*/ 528 h 531"/>
                <a:gd name="T16" fmla="*/ 231 w 311"/>
                <a:gd name="T17" fmla="*/ 528 h 531"/>
                <a:gd name="T18" fmla="*/ 221 w 311"/>
                <a:gd name="T19" fmla="*/ 527 h 531"/>
                <a:gd name="T20" fmla="*/ 192 w 311"/>
                <a:gd name="T21" fmla="*/ 515 h 531"/>
                <a:gd name="T22" fmla="*/ 58 w 311"/>
                <a:gd name="T23" fmla="*/ 302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1" h="531">
                  <a:moveTo>
                    <a:pt x="58" y="302"/>
                  </a:moveTo>
                  <a:cubicBezTo>
                    <a:pt x="43" y="202"/>
                    <a:pt x="0" y="101"/>
                    <a:pt x="56" y="0"/>
                  </a:cubicBezTo>
                  <a:cubicBezTo>
                    <a:pt x="142" y="47"/>
                    <a:pt x="153" y="90"/>
                    <a:pt x="102" y="188"/>
                  </a:cubicBezTo>
                  <a:cubicBezTo>
                    <a:pt x="99" y="284"/>
                    <a:pt x="108" y="375"/>
                    <a:pt x="195" y="438"/>
                  </a:cubicBezTo>
                  <a:cubicBezTo>
                    <a:pt x="225" y="399"/>
                    <a:pt x="255" y="401"/>
                    <a:pt x="287" y="440"/>
                  </a:cubicBezTo>
                  <a:cubicBezTo>
                    <a:pt x="269" y="457"/>
                    <a:pt x="275" y="472"/>
                    <a:pt x="292" y="486"/>
                  </a:cubicBezTo>
                  <a:lnTo>
                    <a:pt x="310" y="508"/>
                  </a:lnTo>
                  <a:cubicBezTo>
                    <a:pt x="290" y="530"/>
                    <a:pt x="261" y="513"/>
                    <a:pt x="240" y="528"/>
                  </a:cubicBezTo>
                  <a:lnTo>
                    <a:pt x="231" y="528"/>
                  </a:lnTo>
                  <a:lnTo>
                    <a:pt x="221" y="527"/>
                  </a:lnTo>
                  <a:cubicBezTo>
                    <a:pt x="212" y="522"/>
                    <a:pt x="202" y="518"/>
                    <a:pt x="192" y="515"/>
                  </a:cubicBezTo>
                  <a:cubicBezTo>
                    <a:pt x="102" y="473"/>
                    <a:pt x="95" y="379"/>
                    <a:pt x="58" y="302"/>
                  </a:cubicBezTo>
                </a:path>
              </a:pathLst>
            </a:custGeom>
            <a:solidFill>
              <a:srgbClr val="E6E6E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78" name="Forme libre 3077"/>
            <p:cNvSpPr>
              <a:spLocks noChangeArrowheads="1"/>
            </p:cNvSpPr>
            <p:nvPr userDrawn="1"/>
          </p:nvSpPr>
          <p:spPr bwMode="auto">
            <a:xfrm>
              <a:off x="3192463" y="6127750"/>
              <a:ext cx="25400" cy="9525"/>
            </a:xfrm>
            <a:custGeom>
              <a:avLst/>
              <a:gdLst>
                <a:gd name="T0" fmla="*/ 0 w 71"/>
                <a:gd name="T1" fmla="*/ 21 h 28"/>
                <a:gd name="T2" fmla="*/ 70 w 71"/>
                <a:gd name="T3" fmla="*/ 1 h 28"/>
                <a:gd name="T4" fmla="*/ 0 w 71"/>
                <a:gd name="T5" fmla="*/ 21 h 28"/>
              </a:gdLst>
              <a:ahLst/>
              <a:cxnLst>
                <a:cxn ang="0">
                  <a:pos x="T0" y="T1"/>
                </a:cxn>
                <a:cxn ang="0">
                  <a:pos x="T2" y="T3"/>
                </a:cxn>
                <a:cxn ang="0">
                  <a:pos x="T4" y="T5"/>
                </a:cxn>
              </a:cxnLst>
              <a:rect l="0" t="0" r="r" b="b"/>
              <a:pathLst>
                <a:path w="71" h="28">
                  <a:moveTo>
                    <a:pt x="0" y="21"/>
                  </a:moveTo>
                  <a:cubicBezTo>
                    <a:pt x="21" y="8"/>
                    <a:pt x="44" y="0"/>
                    <a:pt x="70" y="1"/>
                  </a:cubicBezTo>
                  <a:cubicBezTo>
                    <a:pt x="50" y="21"/>
                    <a:pt x="26" y="27"/>
                    <a:pt x="0" y="21"/>
                  </a:cubicBezTo>
                </a:path>
              </a:pathLst>
            </a:custGeom>
            <a:solidFill>
              <a:srgbClr val="8D8D8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79" name="Forme libre 3078"/>
            <p:cNvSpPr>
              <a:spLocks noChangeArrowheads="1"/>
            </p:cNvSpPr>
            <p:nvPr userDrawn="1"/>
          </p:nvSpPr>
          <p:spPr bwMode="auto">
            <a:xfrm>
              <a:off x="3151188" y="6129338"/>
              <a:ext cx="12700" cy="15875"/>
            </a:xfrm>
            <a:custGeom>
              <a:avLst/>
              <a:gdLst>
                <a:gd name="T0" fmla="*/ 0 w 34"/>
                <a:gd name="T1" fmla="*/ 44 h 45"/>
                <a:gd name="T2" fmla="*/ 0 w 34"/>
                <a:gd name="T3" fmla="*/ 0 h 45"/>
                <a:gd name="T4" fmla="*/ 0 w 34"/>
                <a:gd name="T5" fmla="*/ 44 h 45"/>
              </a:gdLst>
              <a:ahLst/>
              <a:cxnLst>
                <a:cxn ang="0">
                  <a:pos x="T0" y="T1"/>
                </a:cxn>
                <a:cxn ang="0">
                  <a:pos x="T2" y="T3"/>
                </a:cxn>
                <a:cxn ang="0">
                  <a:pos x="T4" y="T5"/>
                </a:cxn>
              </a:cxnLst>
              <a:rect l="0" t="0" r="r" b="b"/>
              <a:pathLst>
                <a:path w="34" h="45">
                  <a:moveTo>
                    <a:pt x="0" y="44"/>
                  </a:moveTo>
                  <a:cubicBezTo>
                    <a:pt x="0" y="29"/>
                    <a:pt x="0" y="13"/>
                    <a:pt x="0" y="0"/>
                  </a:cubicBezTo>
                  <a:cubicBezTo>
                    <a:pt x="20" y="13"/>
                    <a:pt x="33" y="29"/>
                    <a:pt x="0" y="44"/>
                  </a:cubicBezTo>
                </a:path>
              </a:pathLst>
            </a:custGeom>
            <a:solidFill>
              <a:srgbClr val="17171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80" name="Forme libre 3079"/>
            <p:cNvSpPr>
              <a:spLocks noChangeArrowheads="1"/>
            </p:cNvSpPr>
            <p:nvPr userDrawn="1"/>
          </p:nvSpPr>
          <p:spPr bwMode="auto">
            <a:xfrm>
              <a:off x="3175000" y="6129338"/>
              <a:ext cx="11113" cy="4762"/>
            </a:xfrm>
            <a:custGeom>
              <a:avLst/>
              <a:gdLst>
                <a:gd name="T0" fmla="*/ 0 w 30"/>
                <a:gd name="T1" fmla="*/ 0 h 13"/>
                <a:gd name="T2" fmla="*/ 29 w 30"/>
                <a:gd name="T3" fmla="*/ 12 h 13"/>
                <a:gd name="T4" fmla="*/ 0 w 30"/>
                <a:gd name="T5" fmla="*/ 0 h 13"/>
              </a:gdLst>
              <a:ahLst/>
              <a:cxnLst>
                <a:cxn ang="0">
                  <a:pos x="T0" y="T1"/>
                </a:cxn>
                <a:cxn ang="0">
                  <a:pos x="T2" y="T3"/>
                </a:cxn>
                <a:cxn ang="0">
                  <a:pos x="T4" y="T5"/>
                </a:cxn>
              </a:cxnLst>
              <a:rect l="0" t="0" r="r" b="b"/>
              <a:pathLst>
                <a:path w="30" h="13">
                  <a:moveTo>
                    <a:pt x="0" y="0"/>
                  </a:moveTo>
                  <a:cubicBezTo>
                    <a:pt x="10" y="4"/>
                    <a:pt x="20" y="7"/>
                    <a:pt x="29" y="12"/>
                  </a:cubicBezTo>
                  <a:cubicBezTo>
                    <a:pt x="19" y="9"/>
                    <a:pt x="10" y="4"/>
                    <a:pt x="0" y="0"/>
                  </a:cubicBezTo>
                </a:path>
              </a:pathLst>
            </a:custGeom>
            <a:solidFill>
              <a:srgbClr val="8D8D8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81" name="Forme libre 3080"/>
            <p:cNvSpPr>
              <a:spLocks noChangeArrowheads="1"/>
            </p:cNvSpPr>
            <p:nvPr userDrawn="1"/>
          </p:nvSpPr>
          <p:spPr bwMode="auto">
            <a:xfrm>
              <a:off x="3295650" y="5649913"/>
              <a:ext cx="285750" cy="417512"/>
            </a:xfrm>
            <a:custGeom>
              <a:avLst/>
              <a:gdLst>
                <a:gd name="T0" fmla="*/ 168 w 792"/>
                <a:gd name="T1" fmla="*/ 1142 h 1158"/>
                <a:gd name="T2" fmla="*/ 188 w 792"/>
                <a:gd name="T3" fmla="*/ 657 h 1158"/>
                <a:gd name="T4" fmla="*/ 128 w 792"/>
                <a:gd name="T5" fmla="*/ 458 h 1158"/>
                <a:gd name="T6" fmla="*/ 30 w 792"/>
                <a:gd name="T7" fmla="*/ 316 h 1158"/>
                <a:gd name="T8" fmla="*/ 24 w 792"/>
                <a:gd name="T9" fmla="*/ 217 h 1158"/>
                <a:gd name="T10" fmla="*/ 17 w 792"/>
                <a:gd name="T11" fmla="*/ 183 h 1158"/>
                <a:gd name="T12" fmla="*/ 3 w 792"/>
                <a:gd name="T13" fmla="*/ 134 h 1158"/>
                <a:gd name="T14" fmla="*/ 0 w 792"/>
                <a:gd name="T15" fmla="*/ 85 h 1158"/>
                <a:gd name="T16" fmla="*/ 1 w 792"/>
                <a:gd name="T17" fmla="*/ 52 h 1158"/>
                <a:gd name="T18" fmla="*/ 44 w 792"/>
                <a:gd name="T19" fmla="*/ 3 h 1158"/>
                <a:gd name="T20" fmla="*/ 96 w 792"/>
                <a:gd name="T21" fmla="*/ 12 h 1158"/>
                <a:gd name="T22" fmla="*/ 139 w 792"/>
                <a:gd name="T23" fmla="*/ 41 h 1158"/>
                <a:gd name="T24" fmla="*/ 151 w 792"/>
                <a:gd name="T25" fmla="*/ 72 h 1158"/>
                <a:gd name="T26" fmla="*/ 165 w 792"/>
                <a:gd name="T27" fmla="*/ 150 h 1158"/>
                <a:gd name="T28" fmla="*/ 253 w 792"/>
                <a:gd name="T29" fmla="*/ 278 h 1158"/>
                <a:gd name="T30" fmla="*/ 282 w 792"/>
                <a:gd name="T31" fmla="*/ 298 h 1158"/>
                <a:gd name="T32" fmla="*/ 331 w 792"/>
                <a:gd name="T33" fmla="*/ 481 h 1158"/>
                <a:gd name="T34" fmla="*/ 339 w 792"/>
                <a:gd name="T35" fmla="*/ 834 h 1158"/>
                <a:gd name="T36" fmla="*/ 353 w 792"/>
                <a:gd name="T37" fmla="*/ 938 h 1158"/>
                <a:gd name="T38" fmla="*/ 452 w 792"/>
                <a:gd name="T39" fmla="*/ 896 h 1158"/>
                <a:gd name="T40" fmla="*/ 631 w 792"/>
                <a:gd name="T41" fmla="*/ 757 h 1158"/>
                <a:gd name="T42" fmla="*/ 736 w 792"/>
                <a:gd name="T43" fmla="*/ 712 h 1158"/>
                <a:gd name="T44" fmla="*/ 773 w 792"/>
                <a:gd name="T45" fmla="*/ 832 h 1158"/>
                <a:gd name="T46" fmla="*/ 757 w 792"/>
                <a:gd name="T47" fmla="*/ 875 h 1158"/>
                <a:gd name="T48" fmla="*/ 728 w 792"/>
                <a:gd name="T49" fmla="*/ 892 h 1158"/>
                <a:gd name="T50" fmla="*/ 385 w 792"/>
                <a:gd name="T51" fmla="*/ 1081 h 1158"/>
                <a:gd name="T52" fmla="*/ 180 w 792"/>
                <a:gd name="T53" fmla="*/ 1148 h 1158"/>
                <a:gd name="T54" fmla="*/ 168 w 792"/>
                <a:gd name="T55" fmla="*/ 1142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2" h="1158">
                  <a:moveTo>
                    <a:pt x="168" y="1142"/>
                  </a:moveTo>
                  <a:cubicBezTo>
                    <a:pt x="198" y="982"/>
                    <a:pt x="195" y="818"/>
                    <a:pt x="188" y="657"/>
                  </a:cubicBezTo>
                  <a:cubicBezTo>
                    <a:pt x="185" y="588"/>
                    <a:pt x="191" y="512"/>
                    <a:pt x="128" y="458"/>
                  </a:cubicBezTo>
                  <a:cubicBezTo>
                    <a:pt x="55" y="438"/>
                    <a:pt x="30" y="383"/>
                    <a:pt x="30" y="316"/>
                  </a:cubicBezTo>
                  <a:cubicBezTo>
                    <a:pt x="30" y="282"/>
                    <a:pt x="33" y="249"/>
                    <a:pt x="24" y="217"/>
                  </a:cubicBezTo>
                  <a:cubicBezTo>
                    <a:pt x="21" y="206"/>
                    <a:pt x="18" y="194"/>
                    <a:pt x="17" y="183"/>
                  </a:cubicBezTo>
                  <a:cubicBezTo>
                    <a:pt x="12" y="168"/>
                    <a:pt x="7" y="151"/>
                    <a:pt x="3" y="134"/>
                  </a:cubicBezTo>
                  <a:cubicBezTo>
                    <a:pt x="0" y="118"/>
                    <a:pt x="0" y="101"/>
                    <a:pt x="0" y="85"/>
                  </a:cubicBezTo>
                  <a:cubicBezTo>
                    <a:pt x="0" y="75"/>
                    <a:pt x="1" y="63"/>
                    <a:pt x="1" y="52"/>
                  </a:cubicBezTo>
                  <a:cubicBezTo>
                    <a:pt x="6" y="27"/>
                    <a:pt x="20" y="11"/>
                    <a:pt x="44" y="3"/>
                  </a:cubicBezTo>
                  <a:cubicBezTo>
                    <a:pt x="62" y="0"/>
                    <a:pt x="79" y="8"/>
                    <a:pt x="96" y="12"/>
                  </a:cubicBezTo>
                  <a:cubicBezTo>
                    <a:pt x="113" y="18"/>
                    <a:pt x="128" y="27"/>
                    <a:pt x="139" y="41"/>
                  </a:cubicBezTo>
                  <a:cubicBezTo>
                    <a:pt x="145" y="50"/>
                    <a:pt x="148" y="61"/>
                    <a:pt x="151" y="72"/>
                  </a:cubicBezTo>
                  <a:cubicBezTo>
                    <a:pt x="159" y="98"/>
                    <a:pt x="157" y="125"/>
                    <a:pt x="165" y="150"/>
                  </a:cubicBezTo>
                  <a:cubicBezTo>
                    <a:pt x="192" y="194"/>
                    <a:pt x="150" y="287"/>
                    <a:pt x="253" y="278"/>
                  </a:cubicBezTo>
                  <a:cubicBezTo>
                    <a:pt x="266" y="281"/>
                    <a:pt x="275" y="289"/>
                    <a:pt x="282" y="298"/>
                  </a:cubicBezTo>
                  <a:cubicBezTo>
                    <a:pt x="314" y="354"/>
                    <a:pt x="327" y="417"/>
                    <a:pt x="331" y="481"/>
                  </a:cubicBezTo>
                  <a:cubicBezTo>
                    <a:pt x="345" y="599"/>
                    <a:pt x="337" y="716"/>
                    <a:pt x="339" y="834"/>
                  </a:cubicBezTo>
                  <a:cubicBezTo>
                    <a:pt x="347" y="869"/>
                    <a:pt x="311" y="916"/>
                    <a:pt x="353" y="938"/>
                  </a:cubicBezTo>
                  <a:cubicBezTo>
                    <a:pt x="389" y="956"/>
                    <a:pt x="426" y="921"/>
                    <a:pt x="452" y="896"/>
                  </a:cubicBezTo>
                  <a:cubicBezTo>
                    <a:pt x="507" y="843"/>
                    <a:pt x="579" y="812"/>
                    <a:pt x="631" y="757"/>
                  </a:cubicBezTo>
                  <a:cubicBezTo>
                    <a:pt x="658" y="728"/>
                    <a:pt x="687" y="689"/>
                    <a:pt x="736" y="712"/>
                  </a:cubicBezTo>
                  <a:cubicBezTo>
                    <a:pt x="791" y="736"/>
                    <a:pt x="773" y="788"/>
                    <a:pt x="773" y="832"/>
                  </a:cubicBezTo>
                  <a:cubicBezTo>
                    <a:pt x="773" y="847"/>
                    <a:pt x="766" y="861"/>
                    <a:pt x="757" y="875"/>
                  </a:cubicBezTo>
                  <a:cubicBezTo>
                    <a:pt x="750" y="883"/>
                    <a:pt x="739" y="889"/>
                    <a:pt x="728" y="892"/>
                  </a:cubicBezTo>
                  <a:cubicBezTo>
                    <a:pt x="582" y="893"/>
                    <a:pt x="501" y="1020"/>
                    <a:pt x="385" y="1081"/>
                  </a:cubicBezTo>
                  <a:cubicBezTo>
                    <a:pt x="317" y="1116"/>
                    <a:pt x="259" y="1157"/>
                    <a:pt x="180" y="1148"/>
                  </a:cubicBezTo>
                  <a:cubicBezTo>
                    <a:pt x="179" y="1147"/>
                    <a:pt x="172" y="1145"/>
                    <a:pt x="168" y="1142"/>
                  </a:cubicBezTo>
                </a:path>
              </a:pathLst>
            </a:custGeom>
            <a:solidFill>
              <a:schemeClr val="accent1">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82" name="Forme libre 3081"/>
            <p:cNvSpPr>
              <a:spLocks noChangeArrowheads="1"/>
            </p:cNvSpPr>
            <p:nvPr userDrawn="1"/>
          </p:nvSpPr>
          <p:spPr bwMode="auto">
            <a:xfrm>
              <a:off x="3211513" y="5715000"/>
              <a:ext cx="136525" cy="166688"/>
            </a:xfrm>
            <a:custGeom>
              <a:avLst/>
              <a:gdLst>
                <a:gd name="T0" fmla="*/ 294 w 379"/>
                <a:gd name="T1" fmla="*/ 0 h 461"/>
                <a:gd name="T2" fmla="*/ 365 w 379"/>
                <a:gd name="T3" fmla="*/ 280 h 461"/>
                <a:gd name="T4" fmla="*/ 366 w 379"/>
                <a:gd name="T5" fmla="*/ 295 h 461"/>
                <a:gd name="T6" fmla="*/ 331 w 379"/>
                <a:gd name="T7" fmla="*/ 359 h 461"/>
                <a:gd name="T8" fmla="*/ 314 w 379"/>
                <a:gd name="T9" fmla="*/ 414 h 461"/>
                <a:gd name="T10" fmla="*/ 294 w 379"/>
                <a:gd name="T11" fmla="*/ 455 h 461"/>
                <a:gd name="T12" fmla="*/ 259 w 379"/>
                <a:gd name="T13" fmla="*/ 458 h 461"/>
                <a:gd name="T14" fmla="*/ 197 w 379"/>
                <a:gd name="T15" fmla="*/ 402 h 461"/>
                <a:gd name="T16" fmla="*/ 29 w 379"/>
                <a:gd name="T17" fmla="*/ 196 h 461"/>
                <a:gd name="T18" fmla="*/ 10 w 379"/>
                <a:gd name="T19" fmla="*/ 96 h 461"/>
                <a:gd name="T20" fmla="*/ 108 w 379"/>
                <a:gd name="T21" fmla="*/ 58 h 461"/>
                <a:gd name="T22" fmla="*/ 236 w 379"/>
                <a:gd name="T23" fmla="*/ 20 h 461"/>
                <a:gd name="T24" fmla="*/ 294 w 379"/>
                <a:gd name="T25" fmla="*/ 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9" h="461">
                  <a:moveTo>
                    <a:pt x="294" y="0"/>
                  </a:moveTo>
                  <a:cubicBezTo>
                    <a:pt x="317" y="93"/>
                    <a:pt x="325" y="191"/>
                    <a:pt x="365" y="280"/>
                  </a:cubicBezTo>
                  <a:cubicBezTo>
                    <a:pt x="365" y="284"/>
                    <a:pt x="365" y="290"/>
                    <a:pt x="366" y="295"/>
                  </a:cubicBezTo>
                  <a:cubicBezTo>
                    <a:pt x="354" y="316"/>
                    <a:pt x="378" y="353"/>
                    <a:pt x="331" y="359"/>
                  </a:cubicBezTo>
                  <a:cubicBezTo>
                    <a:pt x="304" y="364"/>
                    <a:pt x="319" y="394"/>
                    <a:pt x="314" y="414"/>
                  </a:cubicBezTo>
                  <a:cubicBezTo>
                    <a:pt x="322" y="434"/>
                    <a:pt x="311" y="446"/>
                    <a:pt x="294" y="455"/>
                  </a:cubicBezTo>
                  <a:cubicBezTo>
                    <a:pt x="284" y="460"/>
                    <a:pt x="272" y="460"/>
                    <a:pt x="259" y="458"/>
                  </a:cubicBezTo>
                  <a:cubicBezTo>
                    <a:pt x="232" y="448"/>
                    <a:pt x="206" y="434"/>
                    <a:pt x="197" y="402"/>
                  </a:cubicBezTo>
                  <a:cubicBezTo>
                    <a:pt x="201" y="286"/>
                    <a:pt x="159" y="234"/>
                    <a:pt x="29" y="196"/>
                  </a:cubicBezTo>
                  <a:cubicBezTo>
                    <a:pt x="0" y="167"/>
                    <a:pt x="3" y="131"/>
                    <a:pt x="10" y="96"/>
                  </a:cubicBezTo>
                  <a:cubicBezTo>
                    <a:pt x="30" y="52"/>
                    <a:pt x="71" y="57"/>
                    <a:pt x="108" y="58"/>
                  </a:cubicBezTo>
                  <a:cubicBezTo>
                    <a:pt x="155" y="60"/>
                    <a:pt x="197" y="44"/>
                    <a:pt x="236" y="20"/>
                  </a:cubicBezTo>
                  <a:cubicBezTo>
                    <a:pt x="253" y="12"/>
                    <a:pt x="272" y="0"/>
                    <a:pt x="294" y="0"/>
                  </a:cubicBezTo>
                </a:path>
              </a:pathLst>
            </a:custGeom>
            <a:solidFill>
              <a:schemeClr val="accent1">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83" name="Forme libre 3082"/>
            <p:cNvSpPr>
              <a:spLocks noChangeArrowheads="1"/>
            </p:cNvSpPr>
            <p:nvPr userDrawn="1"/>
          </p:nvSpPr>
          <p:spPr bwMode="auto">
            <a:xfrm>
              <a:off x="3348038" y="6061075"/>
              <a:ext cx="15875" cy="23813"/>
            </a:xfrm>
            <a:custGeom>
              <a:avLst/>
              <a:gdLst>
                <a:gd name="T0" fmla="*/ 29 w 44"/>
                <a:gd name="T1" fmla="*/ 32 h 68"/>
                <a:gd name="T2" fmla="*/ 0 w 44"/>
                <a:gd name="T3" fmla="*/ 67 h 68"/>
                <a:gd name="T4" fmla="*/ 23 w 44"/>
                <a:gd name="T5" fmla="*/ 0 h 68"/>
                <a:gd name="T6" fmla="*/ 26 w 44"/>
                <a:gd name="T7" fmla="*/ 2 h 68"/>
                <a:gd name="T8" fmla="*/ 29 w 44"/>
                <a:gd name="T9" fmla="*/ 32 h 68"/>
              </a:gdLst>
              <a:ahLst/>
              <a:cxnLst>
                <a:cxn ang="0">
                  <a:pos x="T0" y="T1"/>
                </a:cxn>
                <a:cxn ang="0">
                  <a:pos x="T2" y="T3"/>
                </a:cxn>
                <a:cxn ang="0">
                  <a:pos x="T4" y="T5"/>
                </a:cxn>
                <a:cxn ang="0">
                  <a:pos x="T6" y="T7"/>
                </a:cxn>
                <a:cxn ang="0">
                  <a:pos x="T8" y="T9"/>
                </a:cxn>
              </a:cxnLst>
              <a:rect l="0" t="0" r="r" b="b"/>
              <a:pathLst>
                <a:path w="44" h="68">
                  <a:moveTo>
                    <a:pt x="29" y="32"/>
                  </a:moveTo>
                  <a:cubicBezTo>
                    <a:pt x="20" y="44"/>
                    <a:pt x="9" y="55"/>
                    <a:pt x="0" y="67"/>
                  </a:cubicBezTo>
                  <a:cubicBezTo>
                    <a:pt x="0" y="41"/>
                    <a:pt x="9" y="20"/>
                    <a:pt x="23" y="0"/>
                  </a:cubicBezTo>
                  <a:lnTo>
                    <a:pt x="26" y="2"/>
                  </a:lnTo>
                  <a:cubicBezTo>
                    <a:pt x="41" y="11"/>
                    <a:pt x="43" y="22"/>
                    <a:pt x="29" y="32"/>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84" name="Forme libre 3083"/>
            <p:cNvSpPr>
              <a:spLocks noChangeArrowheads="1"/>
            </p:cNvSpPr>
            <p:nvPr userDrawn="1"/>
          </p:nvSpPr>
          <p:spPr bwMode="auto">
            <a:xfrm>
              <a:off x="3340100" y="6086475"/>
              <a:ext cx="7938" cy="17463"/>
            </a:xfrm>
            <a:custGeom>
              <a:avLst/>
              <a:gdLst>
                <a:gd name="T0" fmla="*/ 23 w 24"/>
                <a:gd name="T1" fmla="*/ 0 h 47"/>
                <a:gd name="T2" fmla="*/ 0 w 24"/>
                <a:gd name="T3" fmla="*/ 46 h 47"/>
                <a:gd name="T4" fmla="*/ 23 w 24"/>
                <a:gd name="T5" fmla="*/ 0 h 47"/>
              </a:gdLst>
              <a:ahLst/>
              <a:cxnLst>
                <a:cxn ang="0">
                  <a:pos x="T0" y="T1"/>
                </a:cxn>
                <a:cxn ang="0">
                  <a:pos x="T2" y="T3"/>
                </a:cxn>
                <a:cxn ang="0">
                  <a:pos x="T4" y="T5"/>
                </a:cxn>
              </a:cxnLst>
              <a:rect l="0" t="0" r="r" b="b"/>
              <a:pathLst>
                <a:path w="24" h="47">
                  <a:moveTo>
                    <a:pt x="23" y="0"/>
                  </a:moveTo>
                  <a:cubicBezTo>
                    <a:pt x="23" y="18"/>
                    <a:pt x="15" y="34"/>
                    <a:pt x="0" y="46"/>
                  </a:cubicBezTo>
                  <a:cubicBezTo>
                    <a:pt x="8" y="30"/>
                    <a:pt x="15" y="15"/>
                    <a:pt x="23" y="0"/>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85" name="Forme libre 3084"/>
            <p:cNvSpPr>
              <a:spLocks noChangeArrowheads="1"/>
            </p:cNvSpPr>
            <p:nvPr userDrawn="1"/>
          </p:nvSpPr>
          <p:spPr bwMode="auto">
            <a:xfrm>
              <a:off x="3314700" y="6113463"/>
              <a:ext cx="192088" cy="179387"/>
            </a:xfrm>
            <a:custGeom>
              <a:avLst/>
              <a:gdLst>
                <a:gd name="T0" fmla="*/ 392 w 534"/>
                <a:gd name="T1" fmla="*/ 478 h 498"/>
                <a:gd name="T2" fmla="*/ 279 w 534"/>
                <a:gd name="T3" fmla="*/ 301 h 498"/>
                <a:gd name="T4" fmla="*/ 188 w 534"/>
                <a:gd name="T5" fmla="*/ 497 h 498"/>
                <a:gd name="T6" fmla="*/ 91 w 534"/>
                <a:gd name="T7" fmla="*/ 405 h 498"/>
                <a:gd name="T8" fmla="*/ 0 w 534"/>
                <a:gd name="T9" fmla="*/ 405 h 498"/>
                <a:gd name="T10" fmla="*/ 29 w 534"/>
                <a:gd name="T11" fmla="*/ 335 h 498"/>
                <a:gd name="T12" fmla="*/ 136 w 534"/>
                <a:gd name="T13" fmla="*/ 234 h 498"/>
                <a:gd name="T14" fmla="*/ 346 w 534"/>
                <a:gd name="T15" fmla="*/ 43 h 498"/>
                <a:gd name="T16" fmla="*/ 346 w 534"/>
                <a:gd name="T17" fmla="*/ 45 h 498"/>
                <a:gd name="T18" fmla="*/ 461 w 534"/>
                <a:gd name="T19" fmla="*/ 66 h 498"/>
                <a:gd name="T20" fmla="*/ 462 w 534"/>
                <a:gd name="T21" fmla="*/ 84 h 498"/>
                <a:gd name="T22" fmla="*/ 533 w 534"/>
                <a:gd name="T23" fmla="*/ 388 h 498"/>
                <a:gd name="T24" fmla="*/ 392 w 534"/>
                <a:gd name="T25" fmla="*/ 47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4" h="498">
                  <a:moveTo>
                    <a:pt x="392" y="478"/>
                  </a:moveTo>
                  <a:cubicBezTo>
                    <a:pt x="432" y="379"/>
                    <a:pt x="342" y="358"/>
                    <a:pt x="279" y="301"/>
                  </a:cubicBezTo>
                  <a:cubicBezTo>
                    <a:pt x="301" y="399"/>
                    <a:pt x="287" y="472"/>
                    <a:pt x="188" y="497"/>
                  </a:cubicBezTo>
                  <a:cubicBezTo>
                    <a:pt x="149" y="472"/>
                    <a:pt x="117" y="442"/>
                    <a:pt x="91" y="405"/>
                  </a:cubicBezTo>
                  <a:cubicBezTo>
                    <a:pt x="61" y="359"/>
                    <a:pt x="30" y="376"/>
                    <a:pt x="0" y="405"/>
                  </a:cubicBezTo>
                  <a:cubicBezTo>
                    <a:pt x="3" y="379"/>
                    <a:pt x="7" y="353"/>
                    <a:pt x="29" y="335"/>
                  </a:cubicBezTo>
                  <a:cubicBezTo>
                    <a:pt x="33" y="267"/>
                    <a:pt x="81" y="243"/>
                    <a:pt x="136" y="234"/>
                  </a:cubicBezTo>
                  <a:cubicBezTo>
                    <a:pt x="247" y="212"/>
                    <a:pt x="320" y="156"/>
                    <a:pt x="346" y="43"/>
                  </a:cubicBezTo>
                  <a:lnTo>
                    <a:pt x="346" y="45"/>
                  </a:lnTo>
                  <a:cubicBezTo>
                    <a:pt x="394" y="0"/>
                    <a:pt x="430" y="14"/>
                    <a:pt x="461" y="66"/>
                  </a:cubicBezTo>
                  <a:cubicBezTo>
                    <a:pt x="462" y="72"/>
                    <a:pt x="462" y="78"/>
                    <a:pt x="462" y="84"/>
                  </a:cubicBezTo>
                  <a:cubicBezTo>
                    <a:pt x="508" y="180"/>
                    <a:pt x="524" y="284"/>
                    <a:pt x="533" y="388"/>
                  </a:cubicBezTo>
                  <a:cubicBezTo>
                    <a:pt x="501" y="442"/>
                    <a:pt x="440" y="449"/>
                    <a:pt x="392" y="478"/>
                  </a:cubicBezTo>
                </a:path>
              </a:pathLst>
            </a:custGeom>
            <a:solidFill>
              <a:srgbClr val="9F9F9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86" name="Forme libre 3085"/>
            <p:cNvSpPr>
              <a:spLocks noChangeArrowheads="1"/>
            </p:cNvSpPr>
            <p:nvPr userDrawn="1"/>
          </p:nvSpPr>
          <p:spPr bwMode="auto">
            <a:xfrm>
              <a:off x="3352800" y="5994400"/>
              <a:ext cx="271463" cy="204788"/>
            </a:xfrm>
            <a:custGeom>
              <a:avLst/>
              <a:gdLst>
                <a:gd name="T0" fmla="*/ 357 w 755"/>
                <a:gd name="T1" fmla="*/ 397 h 567"/>
                <a:gd name="T2" fmla="*/ 242 w 755"/>
                <a:gd name="T3" fmla="*/ 376 h 567"/>
                <a:gd name="T4" fmla="*/ 59 w 755"/>
                <a:gd name="T5" fmla="*/ 398 h 567"/>
                <a:gd name="T6" fmla="*/ 53 w 755"/>
                <a:gd name="T7" fmla="*/ 337 h 567"/>
                <a:gd name="T8" fmla="*/ 203 w 755"/>
                <a:gd name="T9" fmla="*/ 269 h 567"/>
                <a:gd name="T10" fmla="*/ 302 w 755"/>
                <a:gd name="T11" fmla="*/ 246 h 567"/>
                <a:gd name="T12" fmla="*/ 574 w 755"/>
                <a:gd name="T13" fmla="*/ 69 h 567"/>
                <a:gd name="T14" fmla="*/ 673 w 755"/>
                <a:gd name="T15" fmla="*/ 33 h 567"/>
                <a:gd name="T16" fmla="*/ 630 w 755"/>
                <a:gd name="T17" fmla="*/ 215 h 567"/>
                <a:gd name="T18" fmla="*/ 630 w 755"/>
                <a:gd name="T19" fmla="*/ 327 h 567"/>
                <a:gd name="T20" fmla="*/ 607 w 755"/>
                <a:gd name="T21" fmla="*/ 493 h 567"/>
                <a:gd name="T22" fmla="*/ 563 w 755"/>
                <a:gd name="T23" fmla="*/ 554 h 567"/>
                <a:gd name="T24" fmla="*/ 493 w 755"/>
                <a:gd name="T25" fmla="*/ 510 h 567"/>
                <a:gd name="T26" fmla="*/ 357 w 755"/>
                <a:gd name="T27" fmla="*/ 39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5" h="567">
                  <a:moveTo>
                    <a:pt x="357" y="397"/>
                  </a:moveTo>
                  <a:cubicBezTo>
                    <a:pt x="319" y="389"/>
                    <a:pt x="281" y="382"/>
                    <a:pt x="242" y="376"/>
                  </a:cubicBezTo>
                  <a:cubicBezTo>
                    <a:pt x="174" y="321"/>
                    <a:pt x="120" y="389"/>
                    <a:pt x="59" y="398"/>
                  </a:cubicBezTo>
                  <a:cubicBezTo>
                    <a:pt x="0" y="385"/>
                    <a:pt x="38" y="350"/>
                    <a:pt x="53" y="337"/>
                  </a:cubicBezTo>
                  <a:cubicBezTo>
                    <a:pt x="97" y="304"/>
                    <a:pt x="142" y="264"/>
                    <a:pt x="203" y="269"/>
                  </a:cubicBezTo>
                  <a:cubicBezTo>
                    <a:pt x="239" y="273"/>
                    <a:pt x="271" y="259"/>
                    <a:pt x="302" y="246"/>
                  </a:cubicBezTo>
                  <a:cubicBezTo>
                    <a:pt x="427" y="238"/>
                    <a:pt x="522" y="191"/>
                    <a:pt x="574" y="69"/>
                  </a:cubicBezTo>
                  <a:cubicBezTo>
                    <a:pt x="591" y="30"/>
                    <a:pt x="624" y="0"/>
                    <a:pt x="673" y="33"/>
                  </a:cubicBezTo>
                  <a:cubicBezTo>
                    <a:pt x="699" y="104"/>
                    <a:pt x="754" y="180"/>
                    <a:pt x="630" y="215"/>
                  </a:cubicBezTo>
                  <a:cubicBezTo>
                    <a:pt x="612" y="252"/>
                    <a:pt x="627" y="290"/>
                    <a:pt x="630" y="327"/>
                  </a:cubicBezTo>
                  <a:cubicBezTo>
                    <a:pt x="633" y="385"/>
                    <a:pt x="623" y="440"/>
                    <a:pt x="607" y="493"/>
                  </a:cubicBezTo>
                  <a:cubicBezTo>
                    <a:pt x="600" y="519"/>
                    <a:pt x="592" y="547"/>
                    <a:pt x="563" y="554"/>
                  </a:cubicBezTo>
                  <a:cubicBezTo>
                    <a:pt x="525" y="566"/>
                    <a:pt x="511" y="533"/>
                    <a:pt x="493" y="510"/>
                  </a:cubicBezTo>
                  <a:cubicBezTo>
                    <a:pt x="456" y="461"/>
                    <a:pt x="421" y="411"/>
                    <a:pt x="357" y="397"/>
                  </a:cubicBezTo>
                </a:path>
              </a:pathLst>
            </a:custGeom>
            <a:solidFill>
              <a:srgbClr val="14141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87" name="Forme libre 3086"/>
            <p:cNvSpPr>
              <a:spLocks noChangeArrowheads="1"/>
            </p:cNvSpPr>
            <p:nvPr userDrawn="1"/>
          </p:nvSpPr>
          <p:spPr bwMode="auto">
            <a:xfrm>
              <a:off x="3284538" y="6127750"/>
              <a:ext cx="190500" cy="104775"/>
            </a:xfrm>
            <a:custGeom>
              <a:avLst/>
              <a:gdLst>
                <a:gd name="T0" fmla="*/ 434 w 527"/>
                <a:gd name="T1" fmla="*/ 0 h 293"/>
                <a:gd name="T2" fmla="*/ 388 w 527"/>
                <a:gd name="T3" fmla="*/ 187 h 293"/>
                <a:gd name="T4" fmla="*/ 116 w 527"/>
                <a:gd name="T5" fmla="*/ 292 h 293"/>
                <a:gd name="T6" fmla="*/ 130 w 527"/>
                <a:gd name="T7" fmla="*/ 120 h 293"/>
                <a:gd name="T8" fmla="*/ 434 w 527"/>
                <a:gd name="T9" fmla="*/ 0 h 293"/>
              </a:gdLst>
              <a:ahLst/>
              <a:cxnLst>
                <a:cxn ang="0">
                  <a:pos x="T0" y="T1"/>
                </a:cxn>
                <a:cxn ang="0">
                  <a:pos x="T2" y="T3"/>
                </a:cxn>
                <a:cxn ang="0">
                  <a:pos x="T4" y="T5"/>
                </a:cxn>
                <a:cxn ang="0">
                  <a:pos x="T6" y="T7"/>
                </a:cxn>
                <a:cxn ang="0">
                  <a:pos x="T8" y="T9"/>
                </a:cxn>
              </a:cxnLst>
              <a:rect l="0" t="0" r="r" b="b"/>
              <a:pathLst>
                <a:path w="527" h="293">
                  <a:moveTo>
                    <a:pt x="434" y="0"/>
                  </a:moveTo>
                  <a:cubicBezTo>
                    <a:pt x="524" y="118"/>
                    <a:pt x="526" y="123"/>
                    <a:pt x="388" y="187"/>
                  </a:cubicBezTo>
                  <a:cubicBezTo>
                    <a:pt x="301" y="228"/>
                    <a:pt x="206" y="257"/>
                    <a:pt x="116" y="292"/>
                  </a:cubicBezTo>
                  <a:cubicBezTo>
                    <a:pt x="0" y="226"/>
                    <a:pt x="8" y="165"/>
                    <a:pt x="130" y="120"/>
                  </a:cubicBezTo>
                  <a:cubicBezTo>
                    <a:pt x="231" y="83"/>
                    <a:pt x="322" y="17"/>
                    <a:pt x="434" y="0"/>
                  </a:cubicBezTo>
                </a:path>
              </a:pathLst>
            </a:custGeom>
            <a:solidFill>
              <a:srgbClr val="2F2F2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88" name="Forme libre 3087"/>
            <p:cNvSpPr>
              <a:spLocks noChangeArrowheads="1"/>
            </p:cNvSpPr>
            <p:nvPr userDrawn="1"/>
          </p:nvSpPr>
          <p:spPr bwMode="auto">
            <a:xfrm>
              <a:off x="3340100" y="6053138"/>
              <a:ext cx="103188" cy="98425"/>
            </a:xfrm>
            <a:custGeom>
              <a:avLst/>
              <a:gdLst>
                <a:gd name="T0" fmla="*/ 257 w 288"/>
                <a:gd name="T1" fmla="*/ 137 h 273"/>
                <a:gd name="T2" fmla="*/ 95 w 288"/>
                <a:gd name="T3" fmla="*/ 232 h 273"/>
                <a:gd name="T4" fmla="*/ 0 w 288"/>
                <a:gd name="T5" fmla="*/ 252 h 273"/>
                <a:gd name="T6" fmla="*/ 46 w 288"/>
                <a:gd name="T7" fmla="*/ 185 h 273"/>
                <a:gd name="T8" fmla="*/ 70 w 288"/>
                <a:gd name="T9" fmla="*/ 139 h 273"/>
                <a:gd name="T10" fmla="*/ 70 w 288"/>
                <a:gd name="T11" fmla="*/ 139 h 273"/>
                <a:gd name="T12" fmla="*/ 229 w 288"/>
                <a:gd name="T13" fmla="*/ 20 h 273"/>
                <a:gd name="T14" fmla="*/ 270 w 288"/>
                <a:gd name="T15" fmla="*/ 53 h 273"/>
                <a:gd name="T16" fmla="*/ 257 w 288"/>
                <a:gd name="T17" fmla="*/ 137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8" h="273">
                  <a:moveTo>
                    <a:pt x="257" y="137"/>
                  </a:moveTo>
                  <a:cubicBezTo>
                    <a:pt x="195" y="156"/>
                    <a:pt x="118" y="148"/>
                    <a:pt x="95" y="232"/>
                  </a:cubicBezTo>
                  <a:cubicBezTo>
                    <a:pt x="66" y="252"/>
                    <a:pt x="37" y="272"/>
                    <a:pt x="0" y="252"/>
                  </a:cubicBezTo>
                  <a:cubicBezTo>
                    <a:pt x="15" y="229"/>
                    <a:pt x="31" y="206"/>
                    <a:pt x="46" y="185"/>
                  </a:cubicBezTo>
                  <a:cubicBezTo>
                    <a:pt x="63" y="174"/>
                    <a:pt x="58" y="152"/>
                    <a:pt x="70" y="139"/>
                  </a:cubicBezTo>
                  <a:lnTo>
                    <a:pt x="70" y="139"/>
                  </a:lnTo>
                  <a:cubicBezTo>
                    <a:pt x="122" y="99"/>
                    <a:pt x="131" y="0"/>
                    <a:pt x="229" y="20"/>
                  </a:cubicBezTo>
                  <a:cubicBezTo>
                    <a:pt x="246" y="27"/>
                    <a:pt x="260" y="39"/>
                    <a:pt x="270" y="53"/>
                  </a:cubicBezTo>
                  <a:cubicBezTo>
                    <a:pt x="287" y="85"/>
                    <a:pt x="272" y="111"/>
                    <a:pt x="257" y="137"/>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89" name="Forme libre 3088"/>
            <p:cNvSpPr>
              <a:spLocks noChangeArrowheads="1"/>
            </p:cNvSpPr>
            <p:nvPr userDrawn="1"/>
          </p:nvSpPr>
          <p:spPr bwMode="auto">
            <a:xfrm>
              <a:off x="3275013" y="6221413"/>
              <a:ext cx="26987" cy="22225"/>
            </a:xfrm>
            <a:custGeom>
              <a:avLst/>
              <a:gdLst>
                <a:gd name="T0" fmla="*/ 46 w 73"/>
                <a:gd name="T1" fmla="*/ 61 h 62"/>
                <a:gd name="T2" fmla="*/ 0 w 73"/>
                <a:gd name="T3" fmla="*/ 15 h 62"/>
                <a:gd name="T4" fmla="*/ 56 w 73"/>
                <a:gd name="T5" fmla="*/ 21 h 62"/>
                <a:gd name="T6" fmla="*/ 46 w 73"/>
                <a:gd name="T7" fmla="*/ 61 h 62"/>
              </a:gdLst>
              <a:ahLst/>
              <a:cxnLst>
                <a:cxn ang="0">
                  <a:pos x="T0" y="T1"/>
                </a:cxn>
                <a:cxn ang="0">
                  <a:pos x="T2" y="T3"/>
                </a:cxn>
                <a:cxn ang="0">
                  <a:pos x="T4" y="T5"/>
                </a:cxn>
                <a:cxn ang="0">
                  <a:pos x="T6" y="T7"/>
                </a:cxn>
              </a:cxnLst>
              <a:rect l="0" t="0" r="r" b="b"/>
              <a:pathLst>
                <a:path w="73" h="62">
                  <a:moveTo>
                    <a:pt x="46" y="61"/>
                  </a:moveTo>
                  <a:cubicBezTo>
                    <a:pt x="30" y="46"/>
                    <a:pt x="15" y="31"/>
                    <a:pt x="0" y="15"/>
                  </a:cubicBezTo>
                  <a:cubicBezTo>
                    <a:pt x="20" y="0"/>
                    <a:pt x="40" y="2"/>
                    <a:pt x="56" y="21"/>
                  </a:cubicBezTo>
                  <a:cubicBezTo>
                    <a:pt x="72" y="38"/>
                    <a:pt x="65" y="52"/>
                    <a:pt x="46" y="61"/>
                  </a:cubicBezTo>
                </a:path>
              </a:pathLst>
            </a:custGeom>
            <a:solidFill>
              <a:srgbClr val="17171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90" name="Forme libre 3089"/>
            <p:cNvSpPr>
              <a:spLocks noChangeArrowheads="1"/>
            </p:cNvSpPr>
            <p:nvPr userDrawn="1"/>
          </p:nvSpPr>
          <p:spPr bwMode="auto">
            <a:xfrm>
              <a:off x="3214688" y="5861050"/>
              <a:ext cx="128587" cy="185738"/>
            </a:xfrm>
            <a:custGeom>
              <a:avLst/>
              <a:gdLst>
                <a:gd name="T0" fmla="*/ 282 w 355"/>
                <a:gd name="T1" fmla="*/ 35 h 517"/>
                <a:gd name="T2" fmla="*/ 304 w 355"/>
                <a:gd name="T3" fmla="*/ 11 h 517"/>
                <a:gd name="T4" fmla="*/ 284 w 355"/>
                <a:gd name="T5" fmla="*/ 432 h 517"/>
                <a:gd name="T6" fmla="*/ 259 w 355"/>
                <a:gd name="T7" fmla="*/ 497 h 517"/>
                <a:gd name="T8" fmla="*/ 256 w 355"/>
                <a:gd name="T9" fmla="*/ 515 h 517"/>
                <a:gd name="T10" fmla="*/ 209 w 355"/>
                <a:gd name="T11" fmla="*/ 516 h 517"/>
                <a:gd name="T12" fmla="*/ 175 w 355"/>
                <a:gd name="T13" fmla="*/ 481 h 517"/>
                <a:gd name="T14" fmla="*/ 30 w 355"/>
                <a:gd name="T15" fmla="*/ 194 h 517"/>
                <a:gd name="T16" fmla="*/ 12 w 355"/>
                <a:gd name="T17" fmla="*/ 106 h 517"/>
                <a:gd name="T18" fmla="*/ 107 w 355"/>
                <a:gd name="T19" fmla="*/ 11 h 517"/>
                <a:gd name="T20" fmla="*/ 282 w 355"/>
                <a:gd name="T21" fmla="*/ 35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 h="517">
                  <a:moveTo>
                    <a:pt x="282" y="35"/>
                  </a:moveTo>
                  <a:cubicBezTo>
                    <a:pt x="290" y="28"/>
                    <a:pt x="298" y="19"/>
                    <a:pt x="304" y="11"/>
                  </a:cubicBezTo>
                  <a:cubicBezTo>
                    <a:pt x="354" y="155"/>
                    <a:pt x="324" y="293"/>
                    <a:pt x="284" y="432"/>
                  </a:cubicBezTo>
                  <a:cubicBezTo>
                    <a:pt x="278" y="454"/>
                    <a:pt x="269" y="475"/>
                    <a:pt x="259" y="497"/>
                  </a:cubicBezTo>
                  <a:cubicBezTo>
                    <a:pt x="258" y="503"/>
                    <a:pt x="258" y="509"/>
                    <a:pt x="256" y="515"/>
                  </a:cubicBezTo>
                  <a:cubicBezTo>
                    <a:pt x="241" y="515"/>
                    <a:pt x="224" y="516"/>
                    <a:pt x="209" y="516"/>
                  </a:cubicBezTo>
                  <a:cubicBezTo>
                    <a:pt x="192" y="510"/>
                    <a:pt x="180" y="500"/>
                    <a:pt x="175" y="481"/>
                  </a:cubicBezTo>
                  <a:cubicBezTo>
                    <a:pt x="95" y="402"/>
                    <a:pt x="55" y="303"/>
                    <a:pt x="30" y="194"/>
                  </a:cubicBezTo>
                  <a:cubicBezTo>
                    <a:pt x="23" y="165"/>
                    <a:pt x="17" y="136"/>
                    <a:pt x="12" y="106"/>
                  </a:cubicBezTo>
                  <a:cubicBezTo>
                    <a:pt x="0" y="31"/>
                    <a:pt x="33" y="0"/>
                    <a:pt x="107" y="11"/>
                  </a:cubicBezTo>
                  <a:cubicBezTo>
                    <a:pt x="165" y="19"/>
                    <a:pt x="221" y="42"/>
                    <a:pt x="282" y="35"/>
                  </a:cubicBezTo>
                </a:path>
              </a:pathLst>
            </a:custGeom>
            <a:solidFill>
              <a:schemeClr val="accent1">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91" name="Forme libre 3090"/>
            <p:cNvSpPr>
              <a:spLocks noChangeArrowheads="1"/>
            </p:cNvSpPr>
            <p:nvPr userDrawn="1"/>
          </p:nvSpPr>
          <p:spPr bwMode="auto">
            <a:xfrm>
              <a:off x="3262313" y="6032500"/>
              <a:ext cx="28575" cy="23813"/>
            </a:xfrm>
            <a:custGeom>
              <a:avLst/>
              <a:gdLst>
                <a:gd name="T0" fmla="*/ 61 w 79"/>
                <a:gd name="T1" fmla="*/ 9 h 66"/>
                <a:gd name="T2" fmla="*/ 78 w 79"/>
                <a:gd name="T3" fmla="*/ 38 h 66"/>
                <a:gd name="T4" fmla="*/ 14 w 79"/>
                <a:gd name="T5" fmla="*/ 65 h 66"/>
                <a:gd name="T6" fmla="*/ 35 w 79"/>
                <a:gd name="T7" fmla="*/ 9 h 66"/>
                <a:gd name="T8" fmla="*/ 61 w 79"/>
                <a:gd name="T9" fmla="*/ 9 h 66"/>
              </a:gdLst>
              <a:ahLst/>
              <a:cxnLst>
                <a:cxn ang="0">
                  <a:pos x="T0" y="T1"/>
                </a:cxn>
                <a:cxn ang="0">
                  <a:pos x="T2" y="T3"/>
                </a:cxn>
                <a:cxn ang="0">
                  <a:pos x="T4" y="T5"/>
                </a:cxn>
                <a:cxn ang="0">
                  <a:pos x="T6" y="T7"/>
                </a:cxn>
                <a:cxn ang="0">
                  <a:pos x="T8" y="T9"/>
                </a:cxn>
              </a:cxnLst>
              <a:rect l="0" t="0" r="r" b="b"/>
              <a:pathLst>
                <a:path w="79" h="66">
                  <a:moveTo>
                    <a:pt x="61" y="9"/>
                  </a:moveTo>
                  <a:cubicBezTo>
                    <a:pt x="67" y="18"/>
                    <a:pt x="72" y="27"/>
                    <a:pt x="78" y="38"/>
                  </a:cubicBezTo>
                  <a:cubicBezTo>
                    <a:pt x="57" y="47"/>
                    <a:pt x="35" y="56"/>
                    <a:pt x="14" y="65"/>
                  </a:cubicBezTo>
                  <a:cubicBezTo>
                    <a:pt x="0" y="39"/>
                    <a:pt x="15" y="23"/>
                    <a:pt x="35" y="9"/>
                  </a:cubicBezTo>
                  <a:cubicBezTo>
                    <a:pt x="44" y="0"/>
                    <a:pt x="54" y="1"/>
                    <a:pt x="61" y="9"/>
                  </a:cubicBezTo>
                </a:path>
              </a:pathLst>
            </a:custGeom>
            <a:solidFill>
              <a:srgbClr val="BEBEB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92" name="Forme libre 3091"/>
            <p:cNvSpPr>
              <a:spLocks noChangeArrowheads="1"/>
            </p:cNvSpPr>
            <p:nvPr userDrawn="1"/>
          </p:nvSpPr>
          <p:spPr bwMode="auto">
            <a:xfrm>
              <a:off x="3357563" y="5946775"/>
              <a:ext cx="204787" cy="157163"/>
            </a:xfrm>
            <a:custGeom>
              <a:avLst/>
              <a:gdLst>
                <a:gd name="T0" fmla="*/ 180 w 569"/>
                <a:gd name="T1" fmla="*/ 343 h 436"/>
                <a:gd name="T2" fmla="*/ 20 w 569"/>
                <a:gd name="T3" fmla="*/ 435 h 436"/>
                <a:gd name="T4" fmla="*/ 3 w 569"/>
                <a:gd name="T5" fmla="*/ 352 h 436"/>
                <a:gd name="T6" fmla="*/ 0 w 569"/>
                <a:gd name="T7" fmla="*/ 322 h 436"/>
                <a:gd name="T8" fmla="*/ 304 w 569"/>
                <a:gd name="T9" fmla="*/ 160 h 436"/>
                <a:gd name="T10" fmla="*/ 467 w 569"/>
                <a:gd name="T11" fmla="*/ 39 h 436"/>
                <a:gd name="T12" fmla="*/ 550 w 569"/>
                <a:gd name="T13" fmla="*/ 48 h 436"/>
                <a:gd name="T14" fmla="*/ 537 w 569"/>
                <a:gd name="T15" fmla="*/ 148 h 436"/>
                <a:gd name="T16" fmla="*/ 420 w 569"/>
                <a:gd name="T17" fmla="*/ 239 h 436"/>
                <a:gd name="T18" fmla="*/ 348 w 569"/>
                <a:gd name="T19" fmla="*/ 297 h 436"/>
                <a:gd name="T20" fmla="*/ 322 w 569"/>
                <a:gd name="T21" fmla="*/ 313 h 436"/>
                <a:gd name="T22" fmla="*/ 252 w 569"/>
                <a:gd name="T23" fmla="*/ 335 h 436"/>
                <a:gd name="T24" fmla="*/ 224 w 569"/>
                <a:gd name="T25" fmla="*/ 342 h 436"/>
                <a:gd name="T26" fmla="*/ 197 w 569"/>
                <a:gd name="T27" fmla="*/ 343 h 436"/>
                <a:gd name="T28" fmla="*/ 180 w 569"/>
                <a:gd name="T29" fmla="*/ 34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9" h="436">
                  <a:moveTo>
                    <a:pt x="180" y="343"/>
                  </a:moveTo>
                  <a:cubicBezTo>
                    <a:pt x="117" y="358"/>
                    <a:pt x="79" y="416"/>
                    <a:pt x="20" y="435"/>
                  </a:cubicBezTo>
                  <a:cubicBezTo>
                    <a:pt x="15" y="407"/>
                    <a:pt x="55" y="371"/>
                    <a:pt x="3" y="352"/>
                  </a:cubicBezTo>
                  <a:cubicBezTo>
                    <a:pt x="1" y="342"/>
                    <a:pt x="1" y="332"/>
                    <a:pt x="0" y="322"/>
                  </a:cubicBezTo>
                  <a:cubicBezTo>
                    <a:pt x="105" y="274"/>
                    <a:pt x="208" y="222"/>
                    <a:pt x="304" y="160"/>
                  </a:cubicBezTo>
                  <a:cubicBezTo>
                    <a:pt x="360" y="123"/>
                    <a:pt x="409" y="76"/>
                    <a:pt x="467" y="39"/>
                  </a:cubicBezTo>
                  <a:cubicBezTo>
                    <a:pt x="498" y="21"/>
                    <a:pt x="527" y="0"/>
                    <a:pt x="550" y="48"/>
                  </a:cubicBezTo>
                  <a:cubicBezTo>
                    <a:pt x="568" y="84"/>
                    <a:pt x="553" y="116"/>
                    <a:pt x="537" y="148"/>
                  </a:cubicBezTo>
                  <a:cubicBezTo>
                    <a:pt x="502" y="183"/>
                    <a:pt x="455" y="203"/>
                    <a:pt x="420" y="239"/>
                  </a:cubicBezTo>
                  <a:cubicBezTo>
                    <a:pt x="397" y="259"/>
                    <a:pt x="374" y="282"/>
                    <a:pt x="348" y="297"/>
                  </a:cubicBezTo>
                  <a:cubicBezTo>
                    <a:pt x="339" y="303"/>
                    <a:pt x="331" y="308"/>
                    <a:pt x="322" y="313"/>
                  </a:cubicBezTo>
                  <a:cubicBezTo>
                    <a:pt x="301" y="328"/>
                    <a:pt x="278" y="334"/>
                    <a:pt x="252" y="335"/>
                  </a:cubicBezTo>
                  <a:cubicBezTo>
                    <a:pt x="243" y="337"/>
                    <a:pt x="234" y="340"/>
                    <a:pt x="224" y="342"/>
                  </a:cubicBezTo>
                  <a:cubicBezTo>
                    <a:pt x="215" y="343"/>
                    <a:pt x="206" y="343"/>
                    <a:pt x="197" y="343"/>
                  </a:cubicBezTo>
                  <a:cubicBezTo>
                    <a:pt x="191" y="343"/>
                    <a:pt x="185" y="343"/>
                    <a:pt x="180" y="343"/>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93" name="Forme libre 3092"/>
            <p:cNvSpPr>
              <a:spLocks noChangeArrowheads="1"/>
            </p:cNvSpPr>
            <p:nvPr userDrawn="1"/>
          </p:nvSpPr>
          <p:spPr bwMode="auto">
            <a:xfrm>
              <a:off x="3355975" y="6102350"/>
              <a:ext cx="9525" cy="17463"/>
            </a:xfrm>
            <a:custGeom>
              <a:avLst/>
              <a:gdLst>
                <a:gd name="T0" fmla="*/ 25 w 26"/>
                <a:gd name="T1" fmla="*/ 0 h 47"/>
                <a:gd name="T2" fmla="*/ 0 w 26"/>
                <a:gd name="T3" fmla="*/ 46 h 47"/>
                <a:gd name="T4" fmla="*/ 25 w 26"/>
                <a:gd name="T5" fmla="*/ 0 h 47"/>
              </a:gdLst>
              <a:ahLst/>
              <a:cxnLst>
                <a:cxn ang="0">
                  <a:pos x="T0" y="T1"/>
                </a:cxn>
                <a:cxn ang="0">
                  <a:pos x="T2" y="T3"/>
                </a:cxn>
                <a:cxn ang="0">
                  <a:pos x="T4" y="T5"/>
                </a:cxn>
              </a:cxnLst>
              <a:rect l="0" t="0" r="r" b="b"/>
              <a:pathLst>
                <a:path w="26" h="47">
                  <a:moveTo>
                    <a:pt x="25" y="0"/>
                  </a:moveTo>
                  <a:cubicBezTo>
                    <a:pt x="22" y="18"/>
                    <a:pt x="14" y="33"/>
                    <a:pt x="0" y="46"/>
                  </a:cubicBezTo>
                  <a:cubicBezTo>
                    <a:pt x="3" y="27"/>
                    <a:pt x="9" y="10"/>
                    <a:pt x="25" y="0"/>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94" name="Forme libre 3093"/>
            <p:cNvSpPr>
              <a:spLocks noChangeArrowheads="1"/>
            </p:cNvSpPr>
            <p:nvPr userDrawn="1"/>
          </p:nvSpPr>
          <p:spPr bwMode="auto">
            <a:xfrm>
              <a:off x="3233738" y="6370638"/>
              <a:ext cx="15875" cy="6350"/>
            </a:xfrm>
            <a:custGeom>
              <a:avLst/>
              <a:gdLst>
                <a:gd name="T0" fmla="*/ 44 w 45"/>
                <a:gd name="T1" fmla="*/ 17 h 18"/>
                <a:gd name="T2" fmla="*/ 0 w 45"/>
                <a:gd name="T3" fmla="*/ 11 h 18"/>
                <a:gd name="T4" fmla="*/ 44 w 45"/>
                <a:gd name="T5" fmla="*/ 17 h 18"/>
              </a:gdLst>
              <a:ahLst/>
              <a:cxnLst>
                <a:cxn ang="0">
                  <a:pos x="T0" y="T1"/>
                </a:cxn>
                <a:cxn ang="0">
                  <a:pos x="T2" y="T3"/>
                </a:cxn>
                <a:cxn ang="0">
                  <a:pos x="T4" y="T5"/>
                </a:cxn>
              </a:cxnLst>
              <a:rect l="0" t="0" r="r" b="b"/>
              <a:pathLst>
                <a:path w="45" h="18">
                  <a:moveTo>
                    <a:pt x="44" y="17"/>
                  </a:moveTo>
                  <a:cubicBezTo>
                    <a:pt x="29" y="16"/>
                    <a:pt x="14" y="14"/>
                    <a:pt x="0" y="11"/>
                  </a:cubicBezTo>
                  <a:cubicBezTo>
                    <a:pt x="17" y="0"/>
                    <a:pt x="30" y="2"/>
                    <a:pt x="44" y="17"/>
                  </a:cubicBezTo>
                </a:path>
              </a:pathLst>
            </a:custGeom>
            <a:solidFill>
              <a:srgbClr val="2B2B2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95" name="Forme libre 3094"/>
            <p:cNvSpPr>
              <a:spLocks noChangeArrowheads="1"/>
            </p:cNvSpPr>
            <p:nvPr userDrawn="1"/>
          </p:nvSpPr>
          <p:spPr bwMode="auto">
            <a:xfrm>
              <a:off x="3851275" y="6242050"/>
              <a:ext cx="42863" cy="28575"/>
            </a:xfrm>
            <a:custGeom>
              <a:avLst/>
              <a:gdLst>
                <a:gd name="T0" fmla="*/ 112 w 120"/>
                <a:gd name="T1" fmla="*/ 80 h 81"/>
                <a:gd name="T2" fmla="*/ 0 w 120"/>
                <a:gd name="T3" fmla="*/ 52 h 81"/>
                <a:gd name="T4" fmla="*/ 11 w 120"/>
                <a:gd name="T5" fmla="*/ 35 h 81"/>
                <a:gd name="T6" fmla="*/ 119 w 120"/>
                <a:gd name="T7" fmla="*/ 67 h 81"/>
                <a:gd name="T8" fmla="*/ 112 w 120"/>
                <a:gd name="T9" fmla="*/ 80 h 81"/>
              </a:gdLst>
              <a:ahLst/>
              <a:cxnLst>
                <a:cxn ang="0">
                  <a:pos x="T0" y="T1"/>
                </a:cxn>
                <a:cxn ang="0">
                  <a:pos x="T2" y="T3"/>
                </a:cxn>
                <a:cxn ang="0">
                  <a:pos x="T4" y="T5"/>
                </a:cxn>
                <a:cxn ang="0">
                  <a:pos x="T6" y="T7"/>
                </a:cxn>
                <a:cxn ang="0">
                  <a:pos x="T8" y="T9"/>
                </a:cxn>
              </a:cxnLst>
              <a:rect l="0" t="0" r="r" b="b"/>
              <a:pathLst>
                <a:path w="120" h="81">
                  <a:moveTo>
                    <a:pt x="112" y="80"/>
                  </a:moveTo>
                  <a:cubicBezTo>
                    <a:pt x="72" y="78"/>
                    <a:pt x="35" y="72"/>
                    <a:pt x="0" y="52"/>
                  </a:cubicBezTo>
                  <a:cubicBezTo>
                    <a:pt x="3" y="46"/>
                    <a:pt x="8" y="41"/>
                    <a:pt x="11" y="35"/>
                  </a:cubicBezTo>
                  <a:cubicBezTo>
                    <a:pt x="57" y="12"/>
                    <a:pt x="99" y="0"/>
                    <a:pt x="119" y="67"/>
                  </a:cubicBezTo>
                  <a:cubicBezTo>
                    <a:pt x="116" y="72"/>
                    <a:pt x="113" y="75"/>
                    <a:pt x="112" y="80"/>
                  </a:cubicBezTo>
                </a:path>
              </a:pathLst>
            </a:custGeom>
            <a:solidFill>
              <a:srgbClr val="3A3A3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96" name="Forme libre 3095"/>
            <p:cNvSpPr>
              <a:spLocks noChangeArrowheads="1"/>
            </p:cNvSpPr>
            <p:nvPr userDrawn="1"/>
          </p:nvSpPr>
          <p:spPr bwMode="auto">
            <a:xfrm>
              <a:off x="3803650" y="6229350"/>
              <a:ext cx="26988" cy="23813"/>
            </a:xfrm>
            <a:custGeom>
              <a:avLst/>
              <a:gdLst>
                <a:gd name="T0" fmla="*/ 65 w 76"/>
                <a:gd name="T1" fmla="*/ 63 h 64"/>
                <a:gd name="T2" fmla="*/ 0 w 76"/>
                <a:gd name="T3" fmla="*/ 16 h 64"/>
                <a:gd name="T4" fmla="*/ 0 w 76"/>
                <a:gd name="T5" fmla="*/ 16 h 64"/>
                <a:gd name="T6" fmla="*/ 46 w 76"/>
                <a:gd name="T7" fmla="*/ 10 h 64"/>
                <a:gd name="T8" fmla="*/ 75 w 76"/>
                <a:gd name="T9" fmla="*/ 48 h 64"/>
                <a:gd name="T10" fmla="*/ 65 w 76"/>
                <a:gd name="T11" fmla="*/ 63 h 64"/>
              </a:gdLst>
              <a:ahLst/>
              <a:cxnLst>
                <a:cxn ang="0">
                  <a:pos x="T0" y="T1"/>
                </a:cxn>
                <a:cxn ang="0">
                  <a:pos x="T2" y="T3"/>
                </a:cxn>
                <a:cxn ang="0">
                  <a:pos x="T4" y="T5"/>
                </a:cxn>
                <a:cxn ang="0">
                  <a:pos x="T6" y="T7"/>
                </a:cxn>
                <a:cxn ang="0">
                  <a:pos x="T8" y="T9"/>
                </a:cxn>
                <a:cxn ang="0">
                  <a:pos x="T10" y="T11"/>
                </a:cxn>
              </a:cxnLst>
              <a:rect l="0" t="0" r="r" b="b"/>
              <a:pathLst>
                <a:path w="76" h="64">
                  <a:moveTo>
                    <a:pt x="65" y="63"/>
                  </a:moveTo>
                  <a:cubicBezTo>
                    <a:pt x="35" y="60"/>
                    <a:pt x="9" y="49"/>
                    <a:pt x="0" y="16"/>
                  </a:cubicBezTo>
                  <a:lnTo>
                    <a:pt x="0" y="16"/>
                  </a:lnTo>
                  <a:cubicBezTo>
                    <a:pt x="14" y="0"/>
                    <a:pt x="29" y="4"/>
                    <a:pt x="46" y="10"/>
                  </a:cubicBezTo>
                  <a:cubicBezTo>
                    <a:pt x="62" y="17"/>
                    <a:pt x="72" y="30"/>
                    <a:pt x="75" y="48"/>
                  </a:cubicBezTo>
                  <a:cubicBezTo>
                    <a:pt x="70" y="54"/>
                    <a:pt x="67" y="59"/>
                    <a:pt x="65" y="63"/>
                  </a:cubicBezTo>
                </a:path>
              </a:pathLst>
            </a:custGeom>
            <a:solidFill>
              <a:srgbClr val="3A3A3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97" name="Forme libre 3096"/>
            <p:cNvSpPr>
              <a:spLocks noChangeArrowheads="1"/>
            </p:cNvSpPr>
            <p:nvPr userDrawn="1"/>
          </p:nvSpPr>
          <p:spPr bwMode="auto">
            <a:xfrm>
              <a:off x="3825875" y="6243638"/>
              <a:ext cx="26988" cy="17462"/>
            </a:xfrm>
            <a:custGeom>
              <a:avLst/>
              <a:gdLst>
                <a:gd name="T0" fmla="*/ 69 w 75"/>
                <a:gd name="T1" fmla="*/ 49 h 50"/>
                <a:gd name="T2" fmla="*/ 0 w 75"/>
                <a:gd name="T3" fmla="*/ 26 h 50"/>
                <a:gd name="T4" fmla="*/ 7 w 75"/>
                <a:gd name="T5" fmla="*/ 17 h 50"/>
                <a:gd name="T6" fmla="*/ 74 w 75"/>
                <a:gd name="T7" fmla="*/ 40 h 50"/>
                <a:gd name="T8" fmla="*/ 69 w 75"/>
                <a:gd name="T9" fmla="*/ 49 h 50"/>
              </a:gdLst>
              <a:ahLst/>
              <a:cxnLst>
                <a:cxn ang="0">
                  <a:pos x="T0" y="T1"/>
                </a:cxn>
                <a:cxn ang="0">
                  <a:pos x="T2" y="T3"/>
                </a:cxn>
                <a:cxn ang="0">
                  <a:pos x="T4" y="T5"/>
                </a:cxn>
                <a:cxn ang="0">
                  <a:pos x="T6" y="T7"/>
                </a:cxn>
                <a:cxn ang="0">
                  <a:pos x="T8" y="T9"/>
                </a:cxn>
              </a:cxnLst>
              <a:rect l="0" t="0" r="r" b="b"/>
              <a:pathLst>
                <a:path w="75" h="50">
                  <a:moveTo>
                    <a:pt x="69" y="49"/>
                  </a:moveTo>
                  <a:cubicBezTo>
                    <a:pt x="43" y="49"/>
                    <a:pt x="20" y="41"/>
                    <a:pt x="0" y="26"/>
                  </a:cubicBezTo>
                  <a:lnTo>
                    <a:pt x="7" y="17"/>
                  </a:lnTo>
                  <a:cubicBezTo>
                    <a:pt x="37" y="2"/>
                    <a:pt x="63" y="0"/>
                    <a:pt x="74" y="40"/>
                  </a:cubicBezTo>
                  <a:lnTo>
                    <a:pt x="69" y="49"/>
                  </a:lnTo>
                </a:path>
              </a:pathLst>
            </a:custGeom>
            <a:solidFill>
              <a:srgbClr val="3A3A3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98" name="Forme libre 3097"/>
            <p:cNvSpPr>
              <a:spLocks noChangeArrowheads="1"/>
            </p:cNvSpPr>
            <p:nvPr userDrawn="1"/>
          </p:nvSpPr>
          <p:spPr bwMode="auto">
            <a:xfrm>
              <a:off x="4356100" y="1693863"/>
              <a:ext cx="328613" cy="127000"/>
            </a:xfrm>
            <a:custGeom>
              <a:avLst/>
              <a:gdLst>
                <a:gd name="T0" fmla="*/ 891 w 915"/>
                <a:gd name="T1" fmla="*/ 200 h 351"/>
                <a:gd name="T2" fmla="*/ 731 w 915"/>
                <a:gd name="T3" fmla="*/ 207 h 351"/>
                <a:gd name="T4" fmla="*/ 616 w 915"/>
                <a:gd name="T5" fmla="*/ 207 h 351"/>
                <a:gd name="T6" fmla="*/ 571 w 915"/>
                <a:gd name="T7" fmla="*/ 239 h 351"/>
                <a:gd name="T8" fmla="*/ 383 w 915"/>
                <a:gd name="T9" fmla="*/ 288 h 351"/>
                <a:gd name="T10" fmla="*/ 354 w 915"/>
                <a:gd name="T11" fmla="*/ 271 h 351"/>
                <a:gd name="T12" fmla="*/ 51 w 915"/>
                <a:gd name="T13" fmla="*/ 146 h 351"/>
                <a:gd name="T14" fmla="*/ 24 w 915"/>
                <a:gd name="T15" fmla="*/ 127 h 351"/>
                <a:gd name="T16" fmla="*/ 19 w 915"/>
                <a:gd name="T17" fmla="*/ 112 h 351"/>
                <a:gd name="T18" fmla="*/ 0 w 915"/>
                <a:gd name="T19" fmla="*/ 40 h 351"/>
                <a:gd name="T20" fmla="*/ 342 w 915"/>
                <a:gd name="T21" fmla="*/ 25 h 351"/>
                <a:gd name="T22" fmla="*/ 771 w 915"/>
                <a:gd name="T23" fmla="*/ 66 h 351"/>
                <a:gd name="T24" fmla="*/ 914 w 915"/>
                <a:gd name="T25" fmla="*/ 179 h 351"/>
                <a:gd name="T26" fmla="*/ 911 w 915"/>
                <a:gd name="T27" fmla="*/ 190 h 351"/>
                <a:gd name="T28" fmla="*/ 891 w 915"/>
                <a:gd name="T29" fmla="*/ 20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5" h="351">
                  <a:moveTo>
                    <a:pt x="891" y="200"/>
                  </a:moveTo>
                  <a:cubicBezTo>
                    <a:pt x="838" y="202"/>
                    <a:pt x="784" y="205"/>
                    <a:pt x="731" y="207"/>
                  </a:cubicBezTo>
                  <a:cubicBezTo>
                    <a:pt x="693" y="207"/>
                    <a:pt x="655" y="207"/>
                    <a:pt x="616" y="207"/>
                  </a:cubicBezTo>
                  <a:cubicBezTo>
                    <a:pt x="600" y="214"/>
                    <a:pt x="581" y="222"/>
                    <a:pt x="571" y="239"/>
                  </a:cubicBezTo>
                  <a:cubicBezTo>
                    <a:pt x="499" y="350"/>
                    <a:pt x="499" y="350"/>
                    <a:pt x="383" y="288"/>
                  </a:cubicBezTo>
                  <a:cubicBezTo>
                    <a:pt x="374" y="281"/>
                    <a:pt x="363" y="277"/>
                    <a:pt x="354" y="271"/>
                  </a:cubicBezTo>
                  <a:cubicBezTo>
                    <a:pt x="268" y="191"/>
                    <a:pt x="154" y="185"/>
                    <a:pt x="51" y="146"/>
                  </a:cubicBezTo>
                  <a:cubicBezTo>
                    <a:pt x="41" y="141"/>
                    <a:pt x="32" y="135"/>
                    <a:pt x="24" y="127"/>
                  </a:cubicBezTo>
                  <a:cubicBezTo>
                    <a:pt x="22" y="123"/>
                    <a:pt x="21" y="116"/>
                    <a:pt x="19" y="112"/>
                  </a:cubicBezTo>
                  <a:cubicBezTo>
                    <a:pt x="13" y="91"/>
                    <a:pt x="7" y="69"/>
                    <a:pt x="0" y="40"/>
                  </a:cubicBezTo>
                  <a:cubicBezTo>
                    <a:pt x="113" y="0"/>
                    <a:pt x="229" y="17"/>
                    <a:pt x="342" y="25"/>
                  </a:cubicBezTo>
                  <a:cubicBezTo>
                    <a:pt x="485" y="34"/>
                    <a:pt x="627" y="54"/>
                    <a:pt x="771" y="66"/>
                  </a:cubicBezTo>
                  <a:cubicBezTo>
                    <a:pt x="844" y="74"/>
                    <a:pt x="907" y="91"/>
                    <a:pt x="914" y="179"/>
                  </a:cubicBezTo>
                  <a:lnTo>
                    <a:pt x="911" y="190"/>
                  </a:lnTo>
                  <a:cubicBezTo>
                    <a:pt x="904" y="193"/>
                    <a:pt x="897" y="196"/>
                    <a:pt x="891" y="200"/>
                  </a:cubicBezTo>
                </a:path>
              </a:pathLst>
            </a:custGeom>
            <a:solidFill>
              <a:srgbClr val="20202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099" name="Forme libre 3098"/>
            <p:cNvSpPr>
              <a:spLocks noChangeArrowheads="1"/>
            </p:cNvSpPr>
            <p:nvPr userDrawn="1"/>
          </p:nvSpPr>
          <p:spPr bwMode="auto">
            <a:xfrm>
              <a:off x="4651375" y="1962150"/>
              <a:ext cx="198438" cy="179388"/>
            </a:xfrm>
            <a:custGeom>
              <a:avLst/>
              <a:gdLst>
                <a:gd name="T0" fmla="*/ 68 w 553"/>
                <a:gd name="T1" fmla="*/ 29 h 497"/>
                <a:gd name="T2" fmla="*/ 137 w 553"/>
                <a:gd name="T3" fmla="*/ 212 h 497"/>
                <a:gd name="T4" fmla="*/ 323 w 553"/>
                <a:gd name="T5" fmla="*/ 232 h 497"/>
                <a:gd name="T6" fmla="*/ 447 w 553"/>
                <a:gd name="T7" fmla="*/ 240 h 497"/>
                <a:gd name="T8" fmla="*/ 548 w 553"/>
                <a:gd name="T9" fmla="*/ 312 h 497"/>
                <a:gd name="T10" fmla="*/ 470 w 553"/>
                <a:gd name="T11" fmla="*/ 414 h 497"/>
                <a:gd name="T12" fmla="*/ 137 w 553"/>
                <a:gd name="T13" fmla="*/ 486 h 497"/>
                <a:gd name="T14" fmla="*/ 137 w 553"/>
                <a:gd name="T15" fmla="*/ 486 h 497"/>
                <a:gd name="T16" fmla="*/ 110 w 553"/>
                <a:gd name="T17" fmla="*/ 490 h 497"/>
                <a:gd name="T18" fmla="*/ 93 w 553"/>
                <a:gd name="T19" fmla="*/ 293 h 497"/>
                <a:gd name="T20" fmla="*/ 24 w 553"/>
                <a:gd name="T21" fmla="*/ 144 h 497"/>
                <a:gd name="T22" fmla="*/ 1 w 553"/>
                <a:gd name="T23" fmla="*/ 61 h 497"/>
                <a:gd name="T24" fmla="*/ 68 w 553"/>
                <a:gd name="T25" fmla="*/ 2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3" h="497">
                  <a:moveTo>
                    <a:pt x="68" y="29"/>
                  </a:moveTo>
                  <a:cubicBezTo>
                    <a:pt x="91" y="90"/>
                    <a:pt x="114" y="151"/>
                    <a:pt x="137" y="212"/>
                  </a:cubicBezTo>
                  <a:cubicBezTo>
                    <a:pt x="194" y="263"/>
                    <a:pt x="262" y="232"/>
                    <a:pt x="323" y="232"/>
                  </a:cubicBezTo>
                  <a:cubicBezTo>
                    <a:pt x="365" y="232"/>
                    <a:pt x="406" y="228"/>
                    <a:pt x="447" y="240"/>
                  </a:cubicBezTo>
                  <a:cubicBezTo>
                    <a:pt x="490" y="252"/>
                    <a:pt x="543" y="249"/>
                    <a:pt x="548" y="312"/>
                  </a:cubicBezTo>
                  <a:cubicBezTo>
                    <a:pt x="552" y="367"/>
                    <a:pt x="510" y="396"/>
                    <a:pt x="470" y="414"/>
                  </a:cubicBezTo>
                  <a:cubicBezTo>
                    <a:pt x="366" y="464"/>
                    <a:pt x="255" y="495"/>
                    <a:pt x="137" y="486"/>
                  </a:cubicBezTo>
                  <a:lnTo>
                    <a:pt x="137" y="486"/>
                  </a:lnTo>
                  <a:cubicBezTo>
                    <a:pt x="129" y="493"/>
                    <a:pt x="120" y="496"/>
                    <a:pt x="110" y="490"/>
                  </a:cubicBezTo>
                  <a:cubicBezTo>
                    <a:pt x="76" y="428"/>
                    <a:pt x="99" y="359"/>
                    <a:pt x="93" y="293"/>
                  </a:cubicBezTo>
                  <a:cubicBezTo>
                    <a:pt x="88" y="234"/>
                    <a:pt x="91" y="173"/>
                    <a:pt x="24" y="144"/>
                  </a:cubicBezTo>
                  <a:cubicBezTo>
                    <a:pt x="7" y="119"/>
                    <a:pt x="1" y="92"/>
                    <a:pt x="1" y="61"/>
                  </a:cubicBezTo>
                  <a:cubicBezTo>
                    <a:pt x="0" y="0"/>
                    <a:pt x="29" y="5"/>
                    <a:pt x="68" y="29"/>
                  </a:cubicBezTo>
                </a:path>
              </a:pathLst>
            </a:custGeom>
            <a:solidFill>
              <a:srgbClr val="97979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00" name="Forme libre 3099"/>
            <p:cNvSpPr>
              <a:spLocks noChangeArrowheads="1"/>
            </p:cNvSpPr>
            <p:nvPr userDrawn="1"/>
          </p:nvSpPr>
          <p:spPr bwMode="auto">
            <a:xfrm>
              <a:off x="4002088" y="1727200"/>
              <a:ext cx="336550" cy="53975"/>
            </a:xfrm>
            <a:custGeom>
              <a:avLst/>
              <a:gdLst>
                <a:gd name="T0" fmla="*/ 0 w 934"/>
                <a:gd name="T1" fmla="*/ 19 h 149"/>
                <a:gd name="T2" fmla="*/ 19 w 934"/>
                <a:gd name="T3" fmla="*/ 0 h 149"/>
                <a:gd name="T4" fmla="*/ 526 w 934"/>
                <a:gd name="T5" fmla="*/ 61 h 149"/>
                <a:gd name="T6" fmla="*/ 933 w 934"/>
                <a:gd name="T7" fmla="*/ 110 h 149"/>
                <a:gd name="T8" fmla="*/ 704 w 934"/>
                <a:gd name="T9" fmla="*/ 134 h 149"/>
                <a:gd name="T10" fmla="*/ 113 w 934"/>
                <a:gd name="T11" fmla="*/ 81 h 149"/>
                <a:gd name="T12" fmla="*/ 0 w 934"/>
                <a:gd name="T13" fmla="*/ 19 h 149"/>
              </a:gdLst>
              <a:ahLst/>
              <a:cxnLst>
                <a:cxn ang="0">
                  <a:pos x="T0" y="T1"/>
                </a:cxn>
                <a:cxn ang="0">
                  <a:pos x="T2" y="T3"/>
                </a:cxn>
                <a:cxn ang="0">
                  <a:pos x="T4" y="T5"/>
                </a:cxn>
                <a:cxn ang="0">
                  <a:pos x="T6" y="T7"/>
                </a:cxn>
                <a:cxn ang="0">
                  <a:pos x="T8" y="T9"/>
                </a:cxn>
                <a:cxn ang="0">
                  <a:pos x="T10" y="T11"/>
                </a:cxn>
                <a:cxn ang="0">
                  <a:pos x="T12" y="T13"/>
                </a:cxn>
              </a:cxnLst>
              <a:rect l="0" t="0" r="r" b="b"/>
              <a:pathLst>
                <a:path w="934" h="149">
                  <a:moveTo>
                    <a:pt x="0" y="19"/>
                  </a:moveTo>
                  <a:cubicBezTo>
                    <a:pt x="6" y="13"/>
                    <a:pt x="13" y="7"/>
                    <a:pt x="19" y="0"/>
                  </a:cubicBezTo>
                  <a:cubicBezTo>
                    <a:pt x="186" y="44"/>
                    <a:pt x="358" y="35"/>
                    <a:pt x="526" y="61"/>
                  </a:cubicBezTo>
                  <a:cubicBezTo>
                    <a:pt x="661" y="81"/>
                    <a:pt x="797" y="93"/>
                    <a:pt x="933" y="110"/>
                  </a:cubicBezTo>
                  <a:cubicBezTo>
                    <a:pt x="859" y="148"/>
                    <a:pt x="780" y="125"/>
                    <a:pt x="704" y="134"/>
                  </a:cubicBezTo>
                  <a:cubicBezTo>
                    <a:pt x="507" y="114"/>
                    <a:pt x="308" y="120"/>
                    <a:pt x="113" y="81"/>
                  </a:cubicBezTo>
                  <a:cubicBezTo>
                    <a:pt x="71" y="71"/>
                    <a:pt x="18" y="76"/>
                    <a:pt x="0" y="19"/>
                  </a:cubicBezTo>
                </a:path>
              </a:pathLst>
            </a:custGeom>
            <a:solidFill>
              <a:srgbClr val="9B9B9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01" name="Forme libre 3100"/>
            <p:cNvSpPr>
              <a:spLocks noChangeArrowheads="1"/>
            </p:cNvSpPr>
            <p:nvPr userDrawn="1"/>
          </p:nvSpPr>
          <p:spPr bwMode="auto">
            <a:xfrm>
              <a:off x="4445000" y="1766888"/>
              <a:ext cx="163513" cy="115887"/>
            </a:xfrm>
            <a:custGeom>
              <a:avLst/>
              <a:gdLst>
                <a:gd name="T0" fmla="*/ 115 w 455"/>
                <a:gd name="T1" fmla="*/ 45 h 320"/>
                <a:gd name="T2" fmla="*/ 185 w 455"/>
                <a:gd name="T3" fmla="*/ 79 h 320"/>
                <a:gd name="T4" fmla="*/ 297 w 455"/>
                <a:gd name="T5" fmla="*/ 42 h 320"/>
                <a:gd name="T6" fmla="*/ 367 w 455"/>
                <a:gd name="T7" fmla="*/ 3 h 320"/>
                <a:gd name="T8" fmla="*/ 385 w 455"/>
                <a:gd name="T9" fmla="*/ 213 h 320"/>
                <a:gd name="T10" fmla="*/ 454 w 455"/>
                <a:gd name="T11" fmla="*/ 300 h 320"/>
                <a:gd name="T12" fmla="*/ 368 w 455"/>
                <a:gd name="T13" fmla="*/ 291 h 320"/>
                <a:gd name="T14" fmla="*/ 0 w 455"/>
                <a:gd name="T15" fmla="*/ 45 h 320"/>
                <a:gd name="T16" fmla="*/ 25 w 455"/>
                <a:gd name="T17" fmla="*/ 45 h 320"/>
                <a:gd name="T18" fmla="*/ 115 w 455"/>
                <a:gd name="T19" fmla="*/ 4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5" h="320">
                  <a:moveTo>
                    <a:pt x="115" y="45"/>
                  </a:moveTo>
                  <a:cubicBezTo>
                    <a:pt x="138" y="56"/>
                    <a:pt x="164" y="65"/>
                    <a:pt x="185" y="79"/>
                  </a:cubicBezTo>
                  <a:cubicBezTo>
                    <a:pt x="237" y="108"/>
                    <a:pt x="275" y="108"/>
                    <a:pt x="297" y="42"/>
                  </a:cubicBezTo>
                  <a:cubicBezTo>
                    <a:pt x="307" y="9"/>
                    <a:pt x="335" y="0"/>
                    <a:pt x="367" y="3"/>
                  </a:cubicBezTo>
                  <a:cubicBezTo>
                    <a:pt x="306" y="109"/>
                    <a:pt x="309" y="129"/>
                    <a:pt x="385" y="213"/>
                  </a:cubicBezTo>
                  <a:cubicBezTo>
                    <a:pt x="410" y="241"/>
                    <a:pt x="446" y="259"/>
                    <a:pt x="454" y="300"/>
                  </a:cubicBezTo>
                  <a:cubicBezTo>
                    <a:pt x="422" y="319"/>
                    <a:pt x="390" y="314"/>
                    <a:pt x="368" y="291"/>
                  </a:cubicBezTo>
                  <a:cubicBezTo>
                    <a:pt x="263" y="183"/>
                    <a:pt x="133" y="113"/>
                    <a:pt x="0" y="45"/>
                  </a:cubicBezTo>
                  <a:cubicBezTo>
                    <a:pt x="8" y="45"/>
                    <a:pt x="16" y="45"/>
                    <a:pt x="25" y="45"/>
                  </a:cubicBezTo>
                  <a:cubicBezTo>
                    <a:pt x="55" y="18"/>
                    <a:pt x="86" y="29"/>
                    <a:pt x="115" y="45"/>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02" name="Forme libre 3101"/>
            <p:cNvSpPr>
              <a:spLocks noChangeArrowheads="1"/>
            </p:cNvSpPr>
            <p:nvPr userDrawn="1"/>
          </p:nvSpPr>
          <p:spPr bwMode="auto">
            <a:xfrm>
              <a:off x="4649788" y="1992313"/>
              <a:ext cx="49212" cy="236537"/>
            </a:xfrm>
            <a:custGeom>
              <a:avLst/>
              <a:gdLst>
                <a:gd name="T0" fmla="*/ 29 w 135"/>
                <a:gd name="T1" fmla="*/ 59 h 656"/>
                <a:gd name="T2" fmla="*/ 65 w 135"/>
                <a:gd name="T3" fmla="*/ 33 h 656"/>
                <a:gd name="T4" fmla="*/ 120 w 135"/>
                <a:gd name="T5" fmla="*/ 213 h 656"/>
                <a:gd name="T6" fmla="*/ 120 w 135"/>
                <a:gd name="T7" fmla="*/ 404 h 656"/>
                <a:gd name="T8" fmla="*/ 117 w 135"/>
                <a:gd name="T9" fmla="*/ 449 h 656"/>
                <a:gd name="T10" fmla="*/ 117 w 135"/>
                <a:gd name="T11" fmla="*/ 447 h 656"/>
                <a:gd name="T12" fmla="*/ 105 w 135"/>
                <a:gd name="T13" fmla="*/ 516 h 656"/>
                <a:gd name="T14" fmla="*/ 76 w 135"/>
                <a:gd name="T15" fmla="*/ 565 h 656"/>
                <a:gd name="T16" fmla="*/ 68 w 135"/>
                <a:gd name="T17" fmla="*/ 583 h 656"/>
                <a:gd name="T18" fmla="*/ 45 w 135"/>
                <a:gd name="T19" fmla="*/ 629 h 656"/>
                <a:gd name="T20" fmla="*/ 45 w 135"/>
                <a:gd name="T21" fmla="*/ 629 h 656"/>
                <a:gd name="T22" fmla="*/ 25 w 135"/>
                <a:gd name="T23" fmla="*/ 655 h 656"/>
                <a:gd name="T24" fmla="*/ 25 w 135"/>
                <a:gd name="T25" fmla="*/ 655 h 656"/>
                <a:gd name="T26" fmla="*/ 36 w 135"/>
                <a:gd name="T27" fmla="*/ 523 h 656"/>
                <a:gd name="T28" fmla="*/ 68 w 135"/>
                <a:gd name="T29" fmla="*/ 221 h 656"/>
                <a:gd name="T30" fmla="*/ 29 w 135"/>
                <a:gd name="T31" fmla="*/ 59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656">
                  <a:moveTo>
                    <a:pt x="29" y="59"/>
                  </a:moveTo>
                  <a:cubicBezTo>
                    <a:pt x="35" y="41"/>
                    <a:pt x="36" y="0"/>
                    <a:pt x="65" y="33"/>
                  </a:cubicBezTo>
                  <a:cubicBezTo>
                    <a:pt x="108" y="82"/>
                    <a:pt x="117" y="148"/>
                    <a:pt x="120" y="213"/>
                  </a:cubicBezTo>
                  <a:cubicBezTo>
                    <a:pt x="123" y="277"/>
                    <a:pt x="120" y="340"/>
                    <a:pt x="120" y="404"/>
                  </a:cubicBezTo>
                  <a:cubicBezTo>
                    <a:pt x="132" y="420"/>
                    <a:pt x="134" y="435"/>
                    <a:pt x="117" y="449"/>
                  </a:cubicBezTo>
                  <a:lnTo>
                    <a:pt x="117" y="447"/>
                  </a:lnTo>
                  <a:cubicBezTo>
                    <a:pt x="100" y="467"/>
                    <a:pt x="111" y="493"/>
                    <a:pt x="105" y="516"/>
                  </a:cubicBezTo>
                  <a:cubicBezTo>
                    <a:pt x="94" y="531"/>
                    <a:pt x="84" y="548"/>
                    <a:pt x="76" y="565"/>
                  </a:cubicBezTo>
                  <a:cubicBezTo>
                    <a:pt x="73" y="571"/>
                    <a:pt x="71" y="577"/>
                    <a:pt x="68" y="583"/>
                  </a:cubicBezTo>
                  <a:cubicBezTo>
                    <a:pt x="59" y="598"/>
                    <a:pt x="65" y="620"/>
                    <a:pt x="45" y="629"/>
                  </a:cubicBezTo>
                  <a:lnTo>
                    <a:pt x="45" y="629"/>
                  </a:lnTo>
                  <a:cubicBezTo>
                    <a:pt x="42" y="641"/>
                    <a:pt x="32" y="646"/>
                    <a:pt x="25" y="655"/>
                  </a:cubicBezTo>
                  <a:lnTo>
                    <a:pt x="25" y="655"/>
                  </a:lnTo>
                  <a:cubicBezTo>
                    <a:pt x="0" y="609"/>
                    <a:pt x="24" y="566"/>
                    <a:pt x="36" y="523"/>
                  </a:cubicBezTo>
                  <a:cubicBezTo>
                    <a:pt x="65" y="424"/>
                    <a:pt x="71" y="323"/>
                    <a:pt x="68" y="221"/>
                  </a:cubicBezTo>
                  <a:cubicBezTo>
                    <a:pt x="70" y="165"/>
                    <a:pt x="58" y="110"/>
                    <a:pt x="29" y="59"/>
                  </a:cubicBezTo>
                </a:path>
              </a:pathLst>
            </a:custGeom>
            <a:solidFill>
              <a:srgbClr val="DADAD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03" name="Forme libre 3102"/>
            <p:cNvSpPr>
              <a:spLocks noChangeArrowheads="1"/>
            </p:cNvSpPr>
            <p:nvPr userDrawn="1"/>
          </p:nvSpPr>
          <p:spPr bwMode="auto">
            <a:xfrm>
              <a:off x="4656138" y="1889125"/>
              <a:ext cx="77787" cy="68263"/>
            </a:xfrm>
            <a:custGeom>
              <a:avLst/>
              <a:gdLst>
                <a:gd name="T0" fmla="*/ 127 w 214"/>
                <a:gd name="T1" fmla="*/ 160 h 188"/>
                <a:gd name="T2" fmla="*/ 61 w 214"/>
                <a:gd name="T3" fmla="*/ 187 h 188"/>
                <a:gd name="T4" fmla="*/ 29 w 214"/>
                <a:gd name="T5" fmla="*/ 59 h 188"/>
                <a:gd name="T6" fmla="*/ 173 w 214"/>
                <a:gd name="T7" fmla="*/ 10 h 188"/>
                <a:gd name="T8" fmla="*/ 196 w 214"/>
                <a:gd name="T9" fmla="*/ 71 h 188"/>
                <a:gd name="T10" fmla="*/ 127 w 214"/>
                <a:gd name="T11" fmla="*/ 160 h 188"/>
              </a:gdLst>
              <a:ahLst/>
              <a:cxnLst>
                <a:cxn ang="0">
                  <a:pos x="T0" y="T1"/>
                </a:cxn>
                <a:cxn ang="0">
                  <a:pos x="T2" y="T3"/>
                </a:cxn>
                <a:cxn ang="0">
                  <a:pos x="T4" y="T5"/>
                </a:cxn>
                <a:cxn ang="0">
                  <a:pos x="T6" y="T7"/>
                </a:cxn>
                <a:cxn ang="0">
                  <a:pos x="T8" y="T9"/>
                </a:cxn>
                <a:cxn ang="0">
                  <a:pos x="T10" y="T11"/>
                </a:cxn>
              </a:cxnLst>
              <a:rect l="0" t="0" r="r" b="b"/>
              <a:pathLst>
                <a:path w="214" h="188">
                  <a:moveTo>
                    <a:pt x="127" y="160"/>
                  </a:moveTo>
                  <a:cubicBezTo>
                    <a:pt x="106" y="169"/>
                    <a:pt x="84" y="178"/>
                    <a:pt x="61" y="187"/>
                  </a:cubicBezTo>
                  <a:cubicBezTo>
                    <a:pt x="17" y="152"/>
                    <a:pt x="0" y="111"/>
                    <a:pt x="29" y="59"/>
                  </a:cubicBezTo>
                  <a:cubicBezTo>
                    <a:pt x="45" y="32"/>
                    <a:pt x="138" y="0"/>
                    <a:pt x="173" y="10"/>
                  </a:cubicBezTo>
                  <a:cubicBezTo>
                    <a:pt x="206" y="19"/>
                    <a:pt x="213" y="44"/>
                    <a:pt x="196" y="71"/>
                  </a:cubicBezTo>
                  <a:cubicBezTo>
                    <a:pt x="176" y="102"/>
                    <a:pt x="150" y="129"/>
                    <a:pt x="127" y="160"/>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04" name="Forme libre 3103"/>
            <p:cNvSpPr>
              <a:spLocks noChangeArrowheads="1"/>
            </p:cNvSpPr>
            <p:nvPr userDrawn="1"/>
          </p:nvSpPr>
          <p:spPr bwMode="auto">
            <a:xfrm>
              <a:off x="4343400" y="1889125"/>
              <a:ext cx="180975" cy="120650"/>
            </a:xfrm>
            <a:custGeom>
              <a:avLst/>
              <a:gdLst>
                <a:gd name="T0" fmla="*/ 421 w 503"/>
                <a:gd name="T1" fmla="*/ 301 h 336"/>
                <a:gd name="T2" fmla="*/ 362 w 503"/>
                <a:gd name="T3" fmla="*/ 272 h 336"/>
                <a:gd name="T4" fmla="*/ 260 w 503"/>
                <a:gd name="T5" fmla="*/ 301 h 336"/>
                <a:gd name="T6" fmla="*/ 128 w 503"/>
                <a:gd name="T7" fmla="*/ 305 h 336"/>
                <a:gd name="T8" fmla="*/ 140 w 503"/>
                <a:gd name="T9" fmla="*/ 73 h 336"/>
                <a:gd name="T10" fmla="*/ 189 w 503"/>
                <a:gd name="T11" fmla="*/ 115 h 336"/>
                <a:gd name="T12" fmla="*/ 235 w 503"/>
                <a:gd name="T13" fmla="*/ 191 h 336"/>
                <a:gd name="T14" fmla="*/ 321 w 503"/>
                <a:gd name="T15" fmla="*/ 75 h 336"/>
                <a:gd name="T16" fmla="*/ 302 w 503"/>
                <a:gd name="T17" fmla="*/ 0 h 336"/>
                <a:gd name="T18" fmla="*/ 421 w 503"/>
                <a:gd name="T19" fmla="*/ 3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3" h="336">
                  <a:moveTo>
                    <a:pt x="421" y="301"/>
                  </a:moveTo>
                  <a:cubicBezTo>
                    <a:pt x="402" y="290"/>
                    <a:pt x="382" y="281"/>
                    <a:pt x="362" y="272"/>
                  </a:cubicBezTo>
                  <a:cubicBezTo>
                    <a:pt x="319" y="251"/>
                    <a:pt x="284" y="255"/>
                    <a:pt x="260" y="301"/>
                  </a:cubicBezTo>
                  <a:cubicBezTo>
                    <a:pt x="217" y="319"/>
                    <a:pt x="173" y="335"/>
                    <a:pt x="128" y="305"/>
                  </a:cubicBezTo>
                  <a:cubicBezTo>
                    <a:pt x="1" y="222"/>
                    <a:pt x="0" y="145"/>
                    <a:pt x="140" y="73"/>
                  </a:cubicBezTo>
                  <a:cubicBezTo>
                    <a:pt x="157" y="87"/>
                    <a:pt x="173" y="101"/>
                    <a:pt x="189" y="115"/>
                  </a:cubicBezTo>
                  <a:cubicBezTo>
                    <a:pt x="211" y="136"/>
                    <a:pt x="232" y="159"/>
                    <a:pt x="235" y="191"/>
                  </a:cubicBezTo>
                  <a:cubicBezTo>
                    <a:pt x="310" y="177"/>
                    <a:pt x="333" y="144"/>
                    <a:pt x="321" y="75"/>
                  </a:cubicBezTo>
                  <a:cubicBezTo>
                    <a:pt x="316" y="49"/>
                    <a:pt x="269" y="34"/>
                    <a:pt x="302" y="0"/>
                  </a:cubicBezTo>
                  <a:cubicBezTo>
                    <a:pt x="444" y="63"/>
                    <a:pt x="502" y="211"/>
                    <a:pt x="421" y="301"/>
                  </a:cubicBezTo>
                </a:path>
              </a:pathLst>
            </a:custGeom>
            <a:solidFill>
              <a:srgbClr val="15151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05" name="Forme libre 3104"/>
            <p:cNvSpPr>
              <a:spLocks noChangeArrowheads="1"/>
            </p:cNvSpPr>
            <p:nvPr userDrawn="1"/>
          </p:nvSpPr>
          <p:spPr bwMode="auto">
            <a:xfrm>
              <a:off x="4430713" y="1852613"/>
              <a:ext cx="104775" cy="146050"/>
            </a:xfrm>
            <a:custGeom>
              <a:avLst/>
              <a:gdLst>
                <a:gd name="T0" fmla="*/ 178 w 289"/>
                <a:gd name="T1" fmla="*/ 403 h 404"/>
                <a:gd name="T2" fmla="*/ 61 w 289"/>
                <a:gd name="T3" fmla="*/ 102 h 404"/>
                <a:gd name="T4" fmla="*/ 0 w 289"/>
                <a:gd name="T5" fmla="*/ 3 h 404"/>
                <a:gd name="T6" fmla="*/ 97 w 289"/>
                <a:gd name="T7" fmla="*/ 67 h 404"/>
                <a:gd name="T8" fmla="*/ 247 w 289"/>
                <a:gd name="T9" fmla="*/ 291 h 404"/>
                <a:gd name="T10" fmla="*/ 210 w 289"/>
                <a:gd name="T11" fmla="*/ 395 h 404"/>
                <a:gd name="T12" fmla="*/ 178 w 289"/>
                <a:gd name="T13" fmla="*/ 403 h 404"/>
              </a:gdLst>
              <a:ahLst/>
              <a:cxnLst>
                <a:cxn ang="0">
                  <a:pos x="T0" y="T1"/>
                </a:cxn>
                <a:cxn ang="0">
                  <a:pos x="T2" y="T3"/>
                </a:cxn>
                <a:cxn ang="0">
                  <a:pos x="T4" y="T5"/>
                </a:cxn>
                <a:cxn ang="0">
                  <a:pos x="T6" y="T7"/>
                </a:cxn>
                <a:cxn ang="0">
                  <a:pos x="T8" y="T9"/>
                </a:cxn>
                <a:cxn ang="0">
                  <a:pos x="T10" y="T11"/>
                </a:cxn>
                <a:cxn ang="0">
                  <a:pos x="T12" y="T13"/>
                </a:cxn>
              </a:cxnLst>
              <a:rect l="0" t="0" r="r" b="b"/>
              <a:pathLst>
                <a:path w="289" h="404">
                  <a:moveTo>
                    <a:pt x="178" y="403"/>
                  </a:moveTo>
                  <a:cubicBezTo>
                    <a:pt x="235" y="265"/>
                    <a:pt x="148" y="185"/>
                    <a:pt x="61" y="102"/>
                  </a:cubicBezTo>
                  <a:cubicBezTo>
                    <a:pt x="46" y="68"/>
                    <a:pt x="6" y="50"/>
                    <a:pt x="0" y="3"/>
                  </a:cubicBezTo>
                  <a:cubicBezTo>
                    <a:pt x="50" y="0"/>
                    <a:pt x="75" y="35"/>
                    <a:pt x="97" y="67"/>
                  </a:cubicBezTo>
                  <a:cubicBezTo>
                    <a:pt x="149" y="140"/>
                    <a:pt x="200" y="215"/>
                    <a:pt x="247" y="291"/>
                  </a:cubicBezTo>
                  <a:cubicBezTo>
                    <a:pt x="288" y="357"/>
                    <a:pt x="285" y="365"/>
                    <a:pt x="210" y="395"/>
                  </a:cubicBezTo>
                  <a:cubicBezTo>
                    <a:pt x="201" y="398"/>
                    <a:pt x="189" y="400"/>
                    <a:pt x="178" y="403"/>
                  </a:cubicBezTo>
                </a:path>
              </a:pathLst>
            </a:custGeom>
            <a:solidFill>
              <a:srgbClr val="30303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06" name="Forme libre 3105"/>
            <p:cNvSpPr>
              <a:spLocks noChangeArrowheads="1"/>
            </p:cNvSpPr>
            <p:nvPr userDrawn="1"/>
          </p:nvSpPr>
          <p:spPr bwMode="auto">
            <a:xfrm>
              <a:off x="4406900" y="1930400"/>
              <a:ext cx="33338" cy="26988"/>
            </a:xfrm>
            <a:custGeom>
              <a:avLst/>
              <a:gdLst>
                <a:gd name="T0" fmla="*/ 60 w 93"/>
                <a:gd name="T1" fmla="*/ 76 h 77"/>
                <a:gd name="T2" fmla="*/ 14 w 93"/>
                <a:gd name="T3" fmla="*/ 0 h 77"/>
                <a:gd name="T4" fmla="*/ 60 w 93"/>
                <a:gd name="T5" fmla="*/ 76 h 77"/>
              </a:gdLst>
              <a:ahLst/>
              <a:cxnLst>
                <a:cxn ang="0">
                  <a:pos x="T0" y="T1"/>
                </a:cxn>
                <a:cxn ang="0">
                  <a:pos x="T2" y="T3"/>
                </a:cxn>
                <a:cxn ang="0">
                  <a:pos x="T4" y="T5"/>
                </a:cxn>
              </a:cxnLst>
              <a:rect l="0" t="0" r="r" b="b"/>
              <a:pathLst>
                <a:path w="93" h="77">
                  <a:moveTo>
                    <a:pt x="60" y="76"/>
                  </a:moveTo>
                  <a:cubicBezTo>
                    <a:pt x="21" y="64"/>
                    <a:pt x="0" y="42"/>
                    <a:pt x="14" y="0"/>
                  </a:cubicBezTo>
                  <a:cubicBezTo>
                    <a:pt x="89" y="10"/>
                    <a:pt x="92" y="16"/>
                    <a:pt x="60" y="76"/>
                  </a:cubicBezTo>
                </a:path>
              </a:pathLst>
            </a:custGeom>
            <a:solidFill>
              <a:srgbClr val="D2D2D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07" name="Forme libre 3106"/>
            <p:cNvSpPr>
              <a:spLocks noChangeArrowheads="1"/>
            </p:cNvSpPr>
            <p:nvPr userDrawn="1"/>
          </p:nvSpPr>
          <p:spPr bwMode="auto">
            <a:xfrm>
              <a:off x="4398963" y="1897063"/>
              <a:ext cx="20637" cy="20637"/>
            </a:xfrm>
            <a:custGeom>
              <a:avLst/>
              <a:gdLst>
                <a:gd name="T0" fmla="*/ 0 w 56"/>
                <a:gd name="T1" fmla="*/ 44 h 56"/>
                <a:gd name="T2" fmla="*/ 14 w 56"/>
                <a:gd name="T3" fmla="*/ 0 h 56"/>
                <a:gd name="T4" fmla="*/ 49 w 56"/>
                <a:gd name="T5" fmla="*/ 34 h 56"/>
                <a:gd name="T6" fmla="*/ 0 w 56"/>
                <a:gd name="T7" fmla="*/ 44 h 56"/>
              </a:gdLst>
              <a:ahLst/>
              <a:cxnLst>
                <a:cxn ang="0">
                  <a:pos x="T0" y="T1"/>
                </a:cxn>
                <a:cxn ang="0">
                  <a:pos x="T2" y="T3"/>
                </a:cxn>
                <a:cxn ang="0">
                  <a:pos x="T4" y="T5"/>
                </a:cxn>
                <a:cxn ang="0">
                  <a:pos x="T6" y="T7"/>
                </a:cxn>
              </a:cxnLst>
              <a:rect l="0" t="0" r="r" b="b"/>
              <a:pathLst>
                <a:path w="56" h="56">
                  <a:moveTo>
                    <a:pt x="0" y="44"/>
                  </a:moveTo>
                  <a:cubicBezTo>
                    <a:pt x="0" y="27"/>
                    <a:pt x="3" y="12"/>
                    <a:pt x="14" y="0"/>
                  </a:cubicBezTo>
                  <a:cubicBezTo>
                    <a:pt x="32" y="5"/>
                    <a:pt x="55" y="12"/>
                    <a:pt x="49" y="34"/>
                  </a:cubicBezTo>
                  <a:cubicBezTo>
                    <a:pt x="43" y="55"/>
                    <a:pt x="19" y="47"/>
                    <a:pt x="0" y="44"/>
                  </a:cubicBezTo>
                </a:path>
              </a:pathLst>
            </a:custGeom>
            <a:solidFill>
              <a:srgbClr val="B6B6B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08" name="Forme libre 3107"/>
            <p:cNvSpPr>
              <a:spLocks noChangeArrowheads="1"/>
            </p:cNvSpPr>
            <p:nvPr userDrawn="1"/>
          </p:nvSpPr>
          <p:spPr bwMode="auto">
            <a:xfrm>
              <a:off x="3925888" y="1857375"/>
              <a:ext cx="655637" cy="685800"/>
            </a:xfrm>
            <a:custGeom>
              <a:avLst/>
              <a:gdLst>
                <a:gd name="T0" fmla="*/ 686 w 1822"/>
                <a:gd name="T1" fmla="*/ 251 h 1903"/>
                <a:gd name="T2" fmla="*/ 886 w 1822"/>
                <a:gd name="T3" fmla="*/ 363 h 1903"/>
                <a:gd name="T4" fmla="*/ 1356 w 1822"/>
                <a:gd name="T5" fmla="*/ 725 h 1903"/>
                <a:gd name="T6" fmla="*/ 1466 w 1822"/>
                <a:gd name="T7" fmla="*/ 824 h 1903"/>
                <a:gd name="T8" fmla="*/ 1466 w 1822"/>
                <a:gd name="T9" fmla="*/ 824 h 1903"/>
                <a:gd name="T10" fmla="*/ 1489 w 1822"/>
                <a:gd name="T11" fmla="*/ 847 h 1903"/>
                <a:gd name="T12" fmla="*/ 1512 w 1822"/>
                <a:gd name="T13" fmla="*/ 870 h 1903"/>
                <a:gd name="T14" fmla="*/ 1512 w 1822"/>
                <a:gd name="T15" fmla="*/ 870 h 1903"/>
                <a:gd name="T16" fmla="*/ 1560 w 1822"/>
                <a:gd name="T17" fmla="*/ 937 h 1903"/>
                <a:gd name="T18" fmla="*/ 1801 w 1822"/>
                <a:gd name="T19" fmla="*/ 1294 h 1903"/>
                <a:gd name="T20" fmla="*/ 1786 w 1822"/>
                <a:gd name="T21" fmla="*/ 1372 h 1903"/>
                <a:gd name="T22" fmla="*/ 1624 w 1822"/>
                <a:gd name="T23" fmla="*/ 1232 h 1903"/>
                <a:gd name="T24" fmla="*/ 1517 w 1822"/>
                <a:gd name="T25" fmla="*/ 1097 h 1903"/>
                <a:gd name="T26" fmla="*/ 1492 w 1822"/>
                <a:gd name="T27" fmla="*/ 1075 h 1903"/>
                <a:gd name="T28" fmla="*/ 1474 w 1822"/>
                <a:gd name="T29" fmla="*/ 1047 h 1903"/>
                <a:gd name="T30" fmla="*/ 1262 w 1822"/>
                <a:gd name="T31" fmla="*/ 816 h 1903"/>
                <a:gd name="T32" fmla="*/ 1159 w 1822"/>
                <a:gd name="T33" fmla="*/ 699 h 1903"/>
                <a:gd name="T34" fmla="*/ 1065 w 1822"/>
                <a:gd name="T35" fmla="*/ 653 h 1903"/>
                <a:gd name="T36" fmla="*/ 1057 w 1822"/>
                <a:gd name="T37" fmla="*/ 661 h 1903"/>
                <a:gd name="T38" fmla="*/ 1088 w 1822"/>
                <a:gd name="T39" fmla="*/ 994 h 1903"/>
                <a:gd name="T40" fmla="*/ 851 w 1822"/>
                <a:gd name="T41" fmla="*/ 1435 h 1903"/>
                <a:gd name="T42" fmla="*/ 817 w 1822"/>
                <a:gd name="T43" fmla="*/ 1427 h 1903"/>
                <a:gd name="T44" fmla="*/ 811 w 1822"/>
                <a:gd name="T45" fmla="*/ 1426 h 1903"/>
                <a:gd name="T46" fmla="*/ 810 w 1822"/>
                <a:gd name="T47" fmla="*/ 1433 h 1903"/>
                <a:gd name="T48" fmla="*/ 614 w 1822"/>
                <a:gd name="T49" fmla="*/ 1699 h 1903"/>
                <a:gd name="T50" fmla="*/ 529 w 1822"/>
                <a:gd name="T51" fmla="*/ 1856 h 1903"/>
                <a:gd name="T52" fmla="*/ 460 w 1822"/>
                <a:gd name="T53" fmla="*/ 1902 h 1903"/>
                <a:gd name="T54" fmla="*/ 378 w 1822"/>
                <a:gd name="T55" fmla="*/ 1750 h 1903"/>
                <a:gd name="T56" fmla="*/ 405 w 1822"/>
                <a:gd name="T57" fmla="*/ 1633 h 1903"/>
                <a:gd name="T58" fmla="*/ 401 w 1822"/>
                <a:gd name="T59" fmla="*/ 1600 h 1903"/>
                <a:gd name="T60" fmla="*/ 401 w 1822"/>
                <a:gd name="T61" fmla="*/ 1566 h 1903"/>
                <a:gd name="T62" fmla="*/ 405 w 1822"/>
                <a:gd name="T63" fmla="*/ 1551 h 1903"/>
                <a:gd name="T64" fmla="*/ 439 w 1822"/>
                <a:gd name="T65" fmla="*/ 1495 h 1903"/>
                <a:gd name="T66" fmla="*/ 767 w 1822"/>
                <a:gd name="T67" fmla="*/ 923 h 1903"/>
                <a:gd name="T68" fmla="*/ 776 w 1822"/>
                <a:gd name="T69" fmla="*/ 681 h 1903"/>
                <a:gd name="T70" fmla="*/ 856 w 1822"/>
                <a:gd name="T71" fmla="*/ 587 h 1903"/>
                <a:gd name="T72" fmla="*/ 827 w 1822"/>
                <a:gd name="T73" fmla="*/ 497 h 1903"/>
                <a:gd name="T74" fmla="*/ 539 w 1822"/>
                <a:gd name="T75" fmla="*/ 345 h 1903"/>
                <a:gd name="T76" fmla="*/ 436 w 1822"/>
                <a:gd name="T77" fmla="*/ 229 h 1903"/>
                <a:gd name="T78" fmla="*/ 349 w 1822"/>
                <a:gd name="T79" fmla="*/ 149 h 1903"/>
                <a:gd name="T80" fmla="*/ 109 w 1822"/>
                <a:gd name="T81" fmla="*/ 56 h 1903"/>
                <a:gd name="T82" fmla="*/ 0 w 1822"/>
                <a:gd name="T83" fmla="*/ 0 h 1903"/>
                <a:gd name="T84" fmla="*/ 364 w 1822"/>
                <a:gd name="T85" fmla="*/ 114 h 1903"/>
                <a:gd name="T86" fmla="*/ 503 w 1822"/>
                <a:gd name="T87" fmla="*/ 161 h 1903"/>
                <a:gd name="T88" fmla="*/ 527 w 1822"/>
                <a:gd name="T89" fmla="*/ 183 h 1903"/>
                <a:gd name="T90" fmla="*/ 550 w 1822"/>
                <a:gd name="T91" fmla="*/ 184 h 1903"/>
                <a:gd name="T92" fmla="*/ 596 w 1822"/>
                <a:gd name="T93" fmla="*/ 207 h 1903"/>
                <a:gd name="T94" fmla="*/ 596 w 1822"/>
                <a:gd name="T95" fmla="*/ 207 h 1903"/>
                <a:gd name="T96" fmla="*/ 642 w 1822"/>
                <a:gd name="T97" fmla="*/ 230 h 1903"/>
                <a:gd name="T98" fmla="*/ 663 w 1822"/>
                <a:gd name="T99" fmla="*/ 230 h 1903"/>
                <a:gd name="T100" fmla="*/ 686 w 1822"/>
                <a:gd name="T101" fmla="*/ 251 h 1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2" h="1903">
                  <a:moveTo>
                    <a:pt x="686" y="251"/>
                  </a:moveTo>
                  <a:cubicBezTo>
                    <a:pt x="746" y="302"/>
                    <a:pt x="819" y="325"/>
                    <a:pt x="886" y="363"/>
                  </a:cubicBezTo>
                  <a:cubicBezTo>
                    <a:pt x="1060" y="461"/>
                    <a:pt x="1218" y="580"/>
                    <a:pt x="1356" y="725"/>
                  </a:cubicBezTo>
                  <a:cubicBezTo>
                    <a:pt x="1390" y="760"/>
                    <a:pt x="1424" y="798"/>
                    <a:pt x="1466" y="824"/>
                  </a:cubicBezTo>
                  <a:lnTo>
                    <a:pt x="1466" y="824"/>
                  </a:lnTo>
                  <a:cubicBezTo>
                    <a:pt x="1473" y="833"/>
                    <a:pt x="1481" y="839"/>
                    <a:pt x="1489" y="847"/>
                  </a:cubicBezTo>
                  <a:cubicBezTo>
                    <a:pt x="1496" y="855"/>
                    <a:pt x="1505" y="862"/>
                    <a:pt x="1512" y="870"/>
                  </a:cubicBezTo>
                  <a:lnTo>
                    <a:pt x="1512" y="870"/>
                  </a:lnTo>
                  <a:cubicBezTo>
                    <a:pt x="1531" y="890"/>
                    <a:pt x="1540" y="917"/>
                    <a:pt x="1560" y="937"/>
                  </a:cubicBezTo>
                  <a:cubicBezTo>
                    <a:pt x="1659" y="1044"/>
                    <a:pt x="1726" y="1172"/>
                    <a:pt x="1801" y="1294"/>
                  </a:cubicBezTo>
                  <a:cubicBezTo>
                    <a:pt x="1819" y="1323"/>
                    <a:pt x="1821" y="1353"/>
                    <a:pt x="1786" y="1372"/>
                  </a:cubicBezTo>
                  <a:cubicBezTo>
                    <a:pt x="1688" y="1375"/>
                    <a:pt x="1665" y="1294"/>
                    <a:pt x="1624" y="1232"/>
                  </a:cubicBezTo>
                  <a:cubicBezTo>
                    <a:pt x="1592" y="1183"/>
                    <a:pt x="1561" y="1134"/>
                    <a:pt x="1517" y="1097"/>
                  </a:cubicBezTo>
                  <a:cubicBezTo>
                    <a:pt x="1509" y="1090"/>
                    <a:pt x="1500" y="1084"/>
                    <a:pt x="1492" y="1075"/>
                  </a:cubicBezTo>
                  <a:cubicBezTo>
                    <a:pt x="1485" y="1067"/>
                    <a:pt x="1479" y="1056"/>
                    <a:pt x="1474" y="1047"/>
                  </a:cubicBezTo>
                  <a:cubicBezTo>
                    <a:pt x="1451" y="926"/>
                    <a:pt x="1343" y="884"/>
                    <a:pt x="1262" y="816"/>
                  </a:cubicBezTo>
                  <a:cubicBezTo>
                    <a:pt x="1216" y="787"/>
                    <a:pt x="1205" y="728"/>
                    <a:pt x="1159" y="699"/>
                  </a:cubicBezTo>
                  <a:cubicBezTo>
                    <a:pt x="1134" y="673"/>
                    <a:pt x="1104" y="650"/>
                    <a:pt x="1065" y="653"/>
                  </a:cubicBezTo>
                  <a:cubicBezTo>
                    <a:pt x="1065" y="655"/>
                    <a:pt x="1056" y="659"/>
                    <a:pt x="1057" y="661"/>
                  </a:cubicBezTo>
                  <a:cubicBezTo>
                    <a:pt x="1005" y="778"/>
                    <a:pt x="1062" y="885"/>
                    <a:pt x="1088" y="994"/>
                  </a:cubicBezTo>
                  <a:cubicBezTo>
                    <a:pt x="1050" y="1163"/>
                    <a:pt x="996" y="1323"/>
                    <a:pt x="851" y="1435"/>
                  </a:cubicBezTo>
                  <a:cubicBezTo>
                    <a:pt x="839" y="1436"/>
                    <a:pt x="827" y="1435"/>
                    <a:pt x="817" y="1427"/>
                  </a:cubicBezTo>
                  <a:cubicBezTo>
                    <a:pt x="817" y="1429"/>
                    <a:pt x="811" y="1426"/>
                    <a:pt x="811" y="1426"/>
                  </a:cubicBezTo>
                  <a:cubicBezTo>
                    <a:pt x="811" y="1426"/>
                    <a:pt x="810" y="1432"/>
                    <a:pt x="810" y="1433"/>
                  </a:cubicBezTo>
                  <a:cubicBezTo>
                    <a:pt x="762" y="1536"/>
                    <a:pt x="683" y="1614"/>
                    <a:pt x="614" y="1699"/>
                  </a:cubicBezTo>
                  <a:cubicBezTo>
                    <a:pt x="576" y="1748"/>
                    <a:pt x="541" y="1795"/>
                    <a:pt x="529" y="1856"/>
                  </a:cubicBezTo>
                  <a:cubicBezTo>
                    <a:pt x="514" y="1884"/>
                    <a:pt x="491" y="1901"/>
                    <a:pt x="460" y="1902"/>
                  </a:cubicBezTo>
                  <a:cubicBezTo>
                    <a:pt x="373" y="1884"/>
                    <a:pt x="352" y="1832"/>
                    <a:pt x="378" y="1750"/>
                  </a:cubicBezTo>
                  <a:cubicBezTo>
                    <a:pt x="390" y="1713"/>
                    <a:pt x="417" y="1678"/>
                    <a:pt x="405" y="1633"/>
                  </a:cubicBezTo>
                  <a:cubicBezTo>
                    <a:pt x="402" y="1623"/>
                    <a:pt x="401" y="1612"/>
                    <a:pt x="401" y="1600"/>
                  </a:cubicBezTo>
                  <a:cubicBezTo>
                    <a:pt x="399" y="1589"/>
                    <a:pt x="399" y="1577"/>
                    <a:pt x="401" y="1566"/>
                  </a:cubicBezTo>
                  <a:cubicBezTo>
                    <a:pt x="402" y="1562"/>
                    <a:pt x="404" y="1556"/>
                    <a:pt x="405" y="1551"/>
                  </a:cubicBezTo>
                  <a:cubicBezTo>
                    <a:pt x="413" y="1531"/>
                    <a:pt x="422" y="1511"/>
                    <a:pt x="439" y="1495"/>
                  </a:cubicBezTo>
                  <a:cubicBezTo>
                    <a:pt x="579" y="1322"/>
                    <a:pt x="709" y="1143"/>
                    <a:pt x="767" y="923"/>
                  </a:cubicBezTo>
                  <a:cubicBezTo>
                    <a:pt x="782" y="842"/>
                    <a:pt x="758" y="760"/>
                    <a:pt x="776" y="681"/>
                  </a:cubicBezTo>
                  <a:cubicBezTo>
                    <a:pt x="801" y="647"/>
                    <a:pt x="865" y="649"/>
                    <a:pt x="856" y="587"/>
                  </a:cubicBezTo>
                  <a:cubicBezTo>
                    <a:pt x="856" y="554"/>
                    <a:pt x="860" y="520"/>
                    <a:pt x="827" y="497"/>
                  </a:cubicBezTo>
                  <a:cubicBezTo>
                    <a:pt x="736" y="436"/>
                    <a:pt x="636" y="395"/>
                    <a:pt x="539" y="345"/>
                  </a:cubicBezTo>
                  <a:cubicBezTo>
                    <a:pt x="509" y="302"/>
                    <a:pt x="439" y="296"/>
                    <a:pt x="436" y="229"/>
                  </a:cubicBezTo>
                  <a:cubicBezTo>
                    <a:pt x="425" y="183"/>
                    <a:pt x="388" y="164"/>
                    <a:pt x="349" y="149"/>
                  </a:cubicBezTo>
                  <a:cubicBezTo>
                    <a:pt x="268" y="119"/>
                    <a:pt x="188" y="87"/>
                    <a:pt x="109" y="56"/>
                  </a:cubicBezTo>
                  <a:cubicBezTo>
                    <a:pt x="71" y="41"/>
                    <a:pt x="31" y="30"/>
                    <a:pt x="0" y="0"/>
                  </a:cubicBezTo>
                  <a:cubicBezTo>
                    <a:pt x="127" y="21"/>
                    <a:pt x="245" y="73"/>
                    <a:pt x="364" y="114"/>
                  </a:cubicBezTo>
                  <a:cubicBezTo>
                    <a:pt x="410" y="129"/>
                    <a:pt x="455" y="146"/>
                    <a:pt x="503" y="161"/>
                  </a:cubicBezTo>
                  <a:cubicBezTo>
                    <a:pt x="510" y="167"/>
                    <a:pt x="520" y="175"/>
                    <a:pt x="527" y="183"/>
                  </a:cubicBezTo>
                  <a:cubicBezTo>
                    <a:pt x="535" y="183"/>
                    <a:pt x="543" y="184"/>
                    <a:pt x="550" y="184"/>
                  </a:cubicBezTo>
                  <a:cubicBezTo>
                    <a:pt x="562" y="198"/>
                    <a:pt x="584" y="193"/>
                    <a:pt x="596" y="207"/>
                  </a:cubicBezTo>
                  <a:lnTo>
                    <a:pt x="596" y="207"/>
                  </a:lnTo>
                  <a:cubicBezTo>
                    <a:pt x="608" y="221"/>
                    <a:pt x="630" y="216"/>
                    <a:pt x="642" y="230"/>
                  </a:cubicBezTo>
                  <a:cubicBezTo>
                    <a:pt x="649" y="230"/>
                    <a:pt x="656" y="230"/>
                    <a:pt x="663" y="230"/>
                  </a:cubicBezTo>
                  <a:cubicBezTo>
                    <a:pt x="671" y="235"/>
                    <a:pt x="678" y="244"/>
                    <a:pt x="686" y="251"/>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09" name="Forme libre 3108"/>
            <p:cNvSpPr>
              <a:spLocks noChangeArrowheads="1"/>
            </p:cNvSpPr>
            <p:nvPr userDrawn="1"/>
          </p:nvSpPr>
          <p:spPr bwMode="auto">
            <a:xfrm>
              <a:off x="4106863" y="1914525"/>
              <a:ext cx="9525" cy="7938"/>
            </a:xfrm>
            <a:custGeom>
              <a:avLst/>
              <a:gdLst>
                <a:gd name="T0" fmla="*/ 25 w 26"/>
                <a:gd name="T1" fmla="*/ 21 h 22"/>
                <a:gd name="T2" fmla="*/ 0 w 26"/>
                <a:gd name="T3" fmla="*/ 0 h 22"/>
                <a:gd name="T4" fmla="*/ 25 w 26"/>
                <a:gd name="T5" fmla="*/ 21 h 22"/>
              </a:gdLst>
              <a:ahLst/>
              <a:cxnLst>
                <a:cxn ang="0">
                  <a:pos x="T0" y="T1"/>
                </a:cxn>
                <a:cxn ang="0">
                  <a:pos x="T2" y="T3"/>
                </a:cxn>
                <a:cxn ang="0">
                  <a:pos x="T4" y="T5"/>
                </a:cxn>
              </a:cxnLst>
              <a:rect l="0" t="0" r="r" b="b"/>
              <a:pathLst>
                <a:path w="26" h="22">
                  <a:moveTo>
                    <a:pt x="25" y="21"/>
                  </a:moveTo>
                  <a:cubicBezTo>
                    <a:pt x="17" y="14"/>
                    <a:pt x="8" y="7"/>
                    <a:pt x="0" y="0"/>
                  </a:cubicBezTo>
                  <a:cubicBezTo>
                    <a:pt x="8" y="7"/>
                    <a:pt x="16" y="14"/>
                    <a:pt x="25" y="21"/>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10" name="Forme libre 3109"/>
            <p:cNvSpPr>
              <a:spLocks noChangeArrowheads="1"/>
            </p:cNvSpPr>
            <p:nvPr userDrawn="1"/>
          </p:nvSpPr>
          <p:spPr bwMode="auto">
            <a:xfrm>
              <a:off x="4700588" y="2027238"/>
              <a:ext cx="239712" cy="485775"/>
            </a:xfrm>
            <a:custGeom>
              <a:avLst/>
              <a:gdLst>
                <a:gd name="T0" fmla="*/ 2 w 665"/>
                <a:gd name="T1" fmla="*/ 304 h 1351"/>
                <a:gd name="T2" fmla="*/ 67 w 665"/>
                <a:gd name="T3" fmla="*/ 248 h 1351"/>
                <a:gd name="T4" fmla="*/ 324 w 665"/>
                <a:gd name="T5" fmla="*/ 174 h 1351"/>
                <a:gd name="T6" fmla="*/ 368 w 665"/>
                <a:gd name="T7" fmla="*/ 115 h 1351"/>
                <a:gd name="T8" fmla="*/ 304 w 665"/>
                <a:gd name="T9" fmla="*/ 80 h 1351"/>
                <a:gd name="T10" fmla="*/ 99 w 665"/>
                <a:gd name="T11" fmla="*/ 84 h 1351"/>
                <a:gd name="T12" fmla="*/ 0 w 665"/>
                <a:gd name="T13" fmla="*/ 31 h 1351"/>
                <a:gd name="T14" fmla="*/ 321 w 665"/>
                <a:gd name="T15" fmla="*/ 31 h 1351"/>
                <a:gd name="T16" fmla="*/ 620 w 665"/>
                <a:gd name="T17" fmla="*/ 135 h 1351"/>
                <a:gd name="T18" fmla="*/ 664 w 665"/>
                <a:gd name="T19" fmla="*/ 168 h 1351"/>
                <a:gd name="T20" fmla="*/ 444 w 665"/>
                <a:gd name="T21" fmla="*/ 475 h 1351"/>
                <a:gd name="T22" fmla="*/ 362 w 665"/>
                <a:gd name="T23" fmla="*/ 445 h 1351"/>
                <a:gd name="T24" fmla="*/ 295 w 665"/>
                <a:gd name="T25" fmla="*/ 419 h 1351"/>
                <a:gd name="T26" fmla="*/ 273 w 665"/>
                <a:gd name="T27" fmla="*/ 512 h 1351"/>
                <a:gd name="T28" fmla="*/ 391 w 665"/>
                <a:gd name="T29" fmla="*/ 755 h 1351"/>
                <a:gd name="T30" fmla="*/ 370 w 665"/>
                <a:gd name="T31" fmla="*/ 834 h 1351"/>
                <a:gd name="T32" fmla="*/ 414 w 665"/>
                <a:gd name="T33" fmla="*/ 950 h 1351"/>
                <a:gd name="T34" fmla="*/ 418 w 665"/>
                <a:gd name="T35" fmla="*/ 967 h 1351"/>
                <a:gd name="T36" fmla="*/ 382 w 665"/>
                <a:gd name="T37" fmla="*/ 1285 h 1351"/>
                <a:gd name="T38" fmla="*/ 312 w 665"/>
                <a:gd name="T39" fmla="*/ 1350 h 1351"/>
                <a:gd name="T40" fmla="*/ 247 w 665"/>
                <a:gd name="T41" fmla="*/ 1100 h 1351"/>
                <a:gd name="T42" fmla="*/ 258 w 665"/>
                <a:gd name="T43" fmla="*/ 1033 h 1351"/>
                <a:gd name="T44" fmla="*/ 209 w 665"/>
                <a:gd name="T45" fmla="*/ 933 h 1351"/>
                <a:gd name="T46" fmla="*/ 116 w 665"/>
                <a:gd name="T47" fmla="*/ 860 h 1351"/>
                <a:gd name="T48" fmla="*/ 98 w 665"/>
                <a:gd name="T49" fmla="*/ 784 h 1351"/>
                <a:gd name="T50" fmla="*/ 20 w 665"/>
                <a:gd name="T51" fmla="*/ 370 h 1351"/>
                <a:gd name="T52" fmla="*/ 2 w 665"/>
                <a:gd name="T53" fmla="*/ 304 h 1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5" h="1351">
                  <a:moveTo>
                    <a:pt x="2" y="304"/>
                  </a:moveTo>
                  <a:cubicBezTo>
                    <a:pt x="5" y="265"/>
                    <a:pt x="21" y="246"/>
                    <a:pt x="67" y="248"/>
                  </a:cubicBezTo>
                  <a:cubicBezTo>
                    <a:pt x="159" y="249"/>
                    <a:pt x="243" y="214"/>
                    <a:pt x="324" y="174"/>
                  </a:cubicBezTo>
                  <a:cubicBezTo>
                    <a:pt x="347" y="164"/>
                    <a:pt x="374" y="147"/>
                    <a:pt x="368" y="115"/>
                  </a:cubicBezTo>
                  <a:cubicBezTo>
                    <a:pt x="362" y="83"/>
                    <a:pt x="330" y="81"/>
                    <a:pt x="304" y="80"/>
                  </a:cubicBezTo>
                  <a:cubicBezTo>
                    <a:pt x="235" y="75"/>
                    <a:pt x="168" y="74"/>
                    <a:pt x="99" y="84"/>
                  </a:cubicBezTo>
                  <a:cubicBezTo>
                    <a:pt x="53" y="92"/>
                    <a:pt x="17" y="81"/>
                    <a:pt x="0" y="31"/>
                  </a:cubicBezTo>
                  <a:cubicBezTo>
                    <a:pt x="107" y="43"/>
                    <a:pt x="214" y="0"/>
                    <a:pt x="321" y="31"/>
                  </a:cubicBezTo>
                  <a:cubicBezTo>
                    <a:pt x="423" y="57"/>
                    <a:pt x="525" y="86"/>
                    <a:pt x="620" y="135"/>
                  </a:cubicBezTo>
                  <a:cubicBezTo>
                    <a:pt x="637" y="144"/>
                    <a:pt x="654" y="153"/>
                    <a:pt x="664" y="168"/>
                  </a:cubicBezTo>
                  <a:cubicBezTo>
                    <a:pt x="652" y="315"/>
                    <a:pt x="564" y="405"/>
                    <a:pt x="444" y="475"/>
                  </a:cubicBezTo>
                  <a:cubicBezTo>
                    <a:pt x="412" y="475"/>
                    <a:pt x="385" y="466"/>
                    <a:pt x="362" y="445"/>
                  </a:cubicBezTo>
                  <a:cubicBezTo>
                    <a:pt x="342" y="428"/>
                    <a:pt x="324" y="400"/>
                    <a:pt x="295" y="419"/>
                  </a:cubicBezTo>
                  <a:cubicBezTo>
                    <a:pt x="260" y="440"/>
                    <a:pt x="266" y="477"/>
                    <a:pt x="273" y="512"/>
                  </a:cubicBezTo>
                  <a:cubicBezTo>
                    <a:pt x="293" y="602"/>
                    <a:pt x="347" y="675"/>
                    <a:pt x="391" y="755"/>
                  </a:cubicBezTo>
                  <a:cubicBezTo>
                    <a:pt x="396" y="784"/>
                    <a:pt x="385" y="810"/>
                    <a:pt x="370" y="834"/>
                  </a:cubicBezTo>
                  <a:cubicBezTo>
                    <a:pt x="394" y="869"/>
                    <a:pt x="403" y="911"/>
                    <a:pt x="414" y="950"/>
                  </a:cubicBezTo>
                  <a:cubicBezTo>
                    <a:pt x="415" y="956"/>
                    <a:pt x="417" y="961"/>
                    <a:pt x="418" y="967"/>
                  </a:cubicBezTo>
                  <a:cubicBezTo>
                    <a:pt x="409" y="1074"/>
                    <a:pt x="437" y="1184"/>
                    <a:pt x="382" y="1285"/>
                  </a:cubicBezTo>
                  <a:cubicBezTo>
                    <a:pt x="365" y="1314"/>
                    <a:pt x="354" y="1347"/>
                    <a:pt x="312" y="1350"/>
                  </a:cubicBezTo>
                  <a:cubicBezTo>
                    <a:pt x="225" y="1283"/>
                    <a:pt x="226" y="1195"/>
                    <a:pt x="247" y="1100"/>
                  </a:cubicBezTo>
                  <a:cubicBezTo>
                    <a:pt x="254" y="1079"/>
                    <a:pt x="252" y="1054"/>
                    <a:pt x="258" y="1033"/>
                  </a:cubicBezTo>
                  <a:cubicBezTo>
                    <a:pt x="272" y="985"/>
                    <a:pt x="257" y="955"/>
                    <a:pt x="209" y="933"/>
                  </a:cubicBezTo>
                  <a:cubicBezTo>
                    <a:pt x="174" y="917"/>
                    <a:pt x="125" y="912"/>
                    <a:pt x="116" y="860"/>
                  </a:cubicBezTo>
                  <a:cubicBezTo>
                    <a:pt x="110" y="834"/>
                    <a:pt x="110" y="807"/>
                    <a:pt x="98" y="784"/>
                  </a:cubicBezTo>
                  <a:cubicBezTo>
                    <a:pt x="32" y="652"/>
                    <a:pt x="14" y="515"/>
                    <a:pt x="20" y="370"/>
                  </a:cubicBezTo>
                  <a:cubicBezTo>
                    <a:pt x="23" y="345"/>
                    <a:pt x="14" y="324"/>
                    <a:pt x="2" y="304"/>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11" name="Forme libre 3110"/>
            <p:cNvSpPr>
              <a:spLocks noChangeArrowheads="1"/>
            </p:cNvSpPr>
            <p:nvPr userDrawn="1"/>
          </p:nvSpPr>
          <p:spPr bwMode="auto">
            <a:xfrm>
              <a:off x="4697413" y="2335213"/>
              <a:ext cx="117475" cy="79375"/>
            </a:xfrm>
            <a:custGeom>
              <a:avLst/>
              <a:gdLst>
                <a:gd name="T0" fmla="*/ 126 w 328"/>
                <a:gd name="T1" fmla="*/ 0 h 221"/>
                <a:gd name="T2" fmla="*/ 159 w 328"/>
                <a:gd name="T3" fmla="*/ 2 h 221"/>
                <a:gd name="T4" fmla="*/ 327 w 328"/>
                <a:gd name="T5" fmla="*/ 177 h 221"/>
                <a:gd name="T6" fmla="*/ 310 w 328"/>
                <a:gd name="T7" fmla="*/ 205 h 221"/>
                <a:gd name="T8" fmla="*/ 71 w 328"/>
                <a:gd name="T9" fmla="*/ 215 h 221"/>
                <a:gd name="T10" fmla="*/ 8 w 328"/>
                <a:gd name="T11" fmla="*/ 156 h 221"/>
                <a:gd name="T12" fmla="*/ 22 w 328"/>
                <a:gd name="T13" fmla="*/ 34 h 221"/>
                <a:gd name="T14" fmla="*/ 36 w 328"/>
                <a:gd name="T15" fmla="*/ 23 h 221"/>
                <a:gd name="T16" fmla="*/ 58 w 328"/>
                <a:gd name="T17" fmla="*/ 20 h 221"/>
                <a:gd name="T18" fmla="*/ 109 w 328"/>
                <a:gd name="T19" fmla="*/ 3 h 221"/>
                <a:gd name="T20" fmla="*/ 126 w 328"/>
                <a:gd name="T21"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8" h="221">
                  <a:moveTo>
                    <a:pt x="126" y="0"/>
                  </a:moveTo>
                  <a:cubicBezTo>
                    <a:pt x="136" y="0"/>
                    <a:pt x="149" y="0"/>
                    <a:pt x="159" y="2"/>
                  </a:cubicBezTo>
                  <a:cubicBezTo>
                    <a:pt x="294" y="20"/>
                    <a:pt x="309" y="35"/>
                    <a:pt x="327" y="177"/>
                  </a:cubicBezTo>
                  <a:cubicBezTo>
                    <a:pt x="324" y="188"/>
                    <a:pt x="315" y="206"/>
                    <a:pt x="310" y="205"/>
                  </a:cubicBezTo>
                  <a:cubicBezTo>
                    <a:pt x="228" y="177"/>
                    <a:pt x="150" y="205"/>
                    <a:pt x="71" y="215"/>
                  </a:cubicBezTo>
                  <a:cubicBezTo>
                    <a:pt x="34" y="220"/>
                    <a:pt x="2" y="203"/>
                    <a:pt x="8" y="156"/>
                  </a:cubicBezTo>
                  <a:cubicBezTo>
                    <a:pt x="13" y="115"/>
                    <a:pt x="0" y="72"/>
                    <a:pt x="22" y="34"/>
                  </a:cubicBezTo>
                  <a:cubicBezTo>
                    <a:pt x="26" y="31"/>
                    <a:pt x="31" y="26"/>
                    <a:pt x="36" y="23"/>
                  </a:cubicBezTo>
                  <a:cubicBezTo>
                    <a:pt x="43" y="23"/>
                    <a:pt x="51" y="21"/>
                    <a:pt x="58" y="20"/>
                  </a:cubicBezTo>
                  <a:cubicBezTo>
                    <a:pt x="74" y="8"/>
                    <a:pt x="94" y="11"/>
                    <a:pt x="109" y="3"/>
                  </a:cubicBezTo>
                  <a:cubicBezTo>
                    <a:pt x="113" y="3"/>
                    <a:pt x="120" y="2"/>
                    <a:pt x="126" y="0"/>
                  </a:cubicBez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12" name="Forme libre 3111"/>
            <p:cNvSpPr>
              <a:spLocks noChangeArrowheads="1"/>
            </p:cNvSpPr>
            <p:nvPr userDrawn="1"/>
          </p:nvSpPr>
          <p:spPr bwMode="auto">
            <a:xfrm>
              <a:off x="4673600" y="2327275"/>
              <a:ext cx="36513" cy="36513"/>
            </a:xfrm>
            <a:custGeom>
              <a:avLst/>
              <a:gdLst>
                <a:gd name="T0" fmla="*/ 54 w 101"/>
                <a:gd name="T1" fmla="*/ 88 h 103"/>
                <a:gd name="T2" fmla="*/ 0 w 101"/>
                <a:gd name="T3" fmla="*/ 0 h 103"/>
                <a:gd name="T4" fmla="*/ 98 w 101"/>
                <a:gd name="T5" fmla="*/ 44 h 103"/>
                <a:gd name="T6" fmla="*/ 100 w 101"/>
                <a:gd name="T7" fmla="*/ 44 h 103"/>
                <a:gd name="T8" fmla="*/ 54 w 101"/>
                <a:gd name="T9" fmla="*/ 88 h 103"/>
              </a:gdLst>
              <a:ahLst/>
              <a:cxnLst>
                <a:cxn ang="0">
                  <a:pos x="T0" y="T1"/>
                </a:cxn>
                <a:cxn ang="0">
                  <a:pos x="T2" y="T3"/>
                </a:cxn>
                <a:cxn ang="0">
                  <a:pos x="T4" y="T5"/>
                </a:cxn>
                <a:cxn ang="0">
                  <a:pos x="T6" y="T7"/>
                </a:cxn>
                <a:cxn ang="0">
                  <a:pos x="T8" y="T9"/>
                </a:cxn>
              </a:cxnLst>
              <a:rect l="0" t="0" r="r" b="b"/>
              <a:pathLst>
                <a:path w="101" h="103">
                  <a:moveTo>
                    <a:pt x="54" y="88"/>
                  </a:moveTo>
                  <a:cubicBezTo>
                    <a:pt x="35" y="59"/>
                    <a:pt x="19" y="29"/>
                    <a:pt x="0" y="0"/>
                  </a:cubicBezTo>
                  <a:cubicBezTo>
                    <a:pt x="35" y="10"/>
                    <a:pt x="69" y="21"/>
                    <a:pt x="98" y="44"/>
                  </a:cubicBezTo>
                  <a:lnTo>
                    <a:pt x="100" y="44"/>
                  </a:lnTo>
                  <a:cubicBezTo>
                    <a:pt x="78" y="52"/>
                    <a:pt x="96" y="102"/>
                    <a:pt x="54" y="88"/>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13" name="Forme libre 3112"/>
            <p:cNvSpPr>
              <a:spLocks noChangeArrowheads="1"/>
            </p:cNvSpPr>
            <p:nvPr userDrawn="1"/>
          </p:nvSpPr>
          <p:spPr bwMode="auto">
            <a:xfrm>
              <a:off x="4679950" y="2154238"/>
              <a:ext cx="14288" cy="34925"/>
            </a:xfrm>
            <a:custGeom>
              <a:avLst/>
              <a:gdLst>
                <a:gd name="T0" fmla="*/ 10 w 39"/>
                <a:gd name="T1" fmla="*/ 67 h 95"/>
                <a:gd name="T2" fmla="*/ 35 w 39"/>
                <a:gd name="T3" fmla="*/ 0 h 95"/>
                <a:gd name="T4" fmla="*/ 16 w 39"/>
                <a:gd name="T5" fmla="*/ 94 h 95"/>
                <a:gd name="T6" fmla="*/ 10 w 39"/>
                <a:gd name="T7" fmla="*/ 67 h 95"/>
              </a:gdLst>
              <a:ahLst/>
              <a:cxnLst>
                <a:cxn ang="0">
                  <a:pos x="T0" y="T1"/>
                </a:cxn>
                <a:cxn ang="0">
                  <a:pos x="T2" y="T3"/>
                </a:cxn>
                <a:cxn ang="0">
                  <a:pos x="T4" y="T5"/>
                </a:cxn>
                <a:cxn ang="0">
                  <a:pos x="T6" y="T7"/>
                </a:cxn>
              </a:cxnLst>
              <a:rect l="0" t="0" r="r" b="b"/>
              <a:pathLst>
                <a:path w="39" h="95">
                  <a:moveTo>
                    <a:pt x="10" y="67"/>
                  </a:moveTo>
                  <a:cubicBezTo>
                    <a:pt x="18" y="44"/>
                    <a:pt x="27" y="23"/>
                    <a:pt x="35" y="0"/>
                  </a:cubicBezTo>
                  <a:cubicBezTo>
                    <a:pt x="38" y="33"/>
                    <a:pt x="33" y="65"/>
                    <a:pt x="16" y="94"/>
                  </a:cubicBezTo>
                  <a:cubicBezTo>
                    <a:pt x="3" y="87"/>
                    <a:pt x="0" y="77"/>
                    <a:pt x="10" y="67"/>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14" name="Forme libre 3113"/>
            <p:cNvSpPr>
              <a:spLocks noChangeArrowheads="1"/>
            </p:cNvSpPr>
            <p:nvPr userDrawn="1"/>
          </p:nvSpPr>
          <p:spPr bwMode="auto">
            <a:xfrm>
              <a:off x="4692650" y="2136775"/>
              <a:ext cx="9525" cy="17463"/>
            </a:xfrm>
            <a:custGeom>
              <a:avLst/>
              <a:gdLst>
                <a:gd name="T0" fmla="*/ 0 w 25"/>
                <a:gd name="T1" fmla="*/ 46 h 47"/>
                <a:gd name="T2" fmla="*/ 3 w 25"/>
                <a:gd name="T3" fmla="*/ 1 h 47"/>
                <a:gd name="T4" fmla="*/ 24 w 25"/>
                <a:gd name="T5" fmla="*/ 0 h 47"/>
                <a:gd name="T6" fmla="*/ 0 w 25"/>
                <a:gd name="T7" fmla="*/ 46 h 47"/>
              </a:gdLst>
              <a:ahLst/>
              <a:cxnLst>
                <a:cxn ang="0">
                  <a:pos x="T0" y="T1"/>
                </a:cxn>
                <a:cxn ang="0">
                  <a:pos x="T2" y="T3"/>
                </a:cxn>
                <a:cxn ang="0">
                  <a:pos x="T4" y="T5"/>
                </a:cxn>
                <a:cxn ang="0">
                  <a:pos x="T6" y="T7"/>
                </a:cxn>
              </a:cxnLst>
              <a:rect l="0" t="0" r="r" b="b"/>
              <a:pathLst>
                <a:path w="25" h="47">
                  <a:moveTo>
                    <a:pt x="0" y="46"/>
                  </a:moveTo>
                  <a:cubicBezTo>
                    <a:pt x="1" y="30"/>
                    <a:pt x="1" y="15"/>
                    <a:pt x="3" y="1"/>
                  </a:cubicBezTo>
                  <a:cubicBezTo>
                    <a:pt x="10" y="1"/>
                    <a:pt x="16" y="0"/>
                    <a:pt x="24" y="0"/>
                  </a:cubicBezTo>
                  <a:cubicBezTo>
                    <a:pt x="15" y="15"/>
                    <a:pt x="7" y="30"/>
                    <a:pt x="0" y="46"/>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15" name="Forme libre 3114"/>
            <p:cNvSpPr>
              <a:spLocks noChangeArrowheads="1"/>
            </p:cNvSpPr>
            <p:nvPr userDrawn="1"/>
          </p:nvSpPr>
          <p:spPr bwMode="auto">
            <a:xfrm>
              <a:off x="4667250" y="2201863"/>
              <a:ext cx="7938" cy="15875"/>
            </a:xfrm>
            <a:custGeom>
              <a:avLst/>
              <a:gdLst>
                <a:gd name="T0" fmla="*/ 0 w 24"/>
                <a:gd name="T1" fmla="*/ 45 h 46"/>
                <a:gd name="T2" fmla="*/ 23 w 24"/>
                <a:gd name="T3" fmla="*/ 0 h 46"/>
                <a:gd name="T4" fmla="*/ 0 w 24"/>
                <a:gd name="T5" fmla="*/ 45 h 46"/>
              </a:gdLst>
              <a:ahLst/>
              <a:cxnLst>
                <a:cxn ang="0">
                  <a:pos x="T0" y="T1"/>
                </a:cxn>
                <a:cxn ang="0">
                  <a:pos x="T2" y="T3"/>
                </a:cxn>
                <a:cxn ang="0">
                  <a:pos x="T4" y="T5"/>
                </a:cxn>
              </a:cxnLst>
              <a:rect l="0" t="0" r="r" b="b"/>
              <a:pathLst>
                <a:path w="24" h="46">
                  <a:moveTo>
                    <a:pt x="0" y="45"/>
                  </a:moveTo>
                  <a:cubicBezTo>
                    <a:pt x="8" y="30"/>
                    <a:pt x="15" y="15"/>
                    <a:pt x="23" y="0"/>
                  </a:cubicBezTo>
                  <a:cubicBezTo>
                    <a:pt x="23" y="18"/>
                    <a:pt x="15" y="33"/>
                    <a:pt x="0" y="45"/>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16" name="Forme libre 3115"/>
            <p:cNvSpPr>
              <a:spLocks noChangeArrowheads="1"/>
            </p:cNvSpPr>
            <p:nvPr userDrawn="1"/>
          </p:nvSpPr>
          <p:spPr bwMode="auto">
            <a:xfrm>
              <a:off x="4676775" y="2178050"/>
              <a:ext cx="7938" cy="19050"/>
            </a:xfrm>
            <a:custGeom>
              <a:avLst/>
              <a:gdLst>
                <a:gd name="T0" fmla="*/ 17 w 24"/>
                <a:gd name="T1" fmla="*/ 0 h 51"/>
                <a:gd name="T2" fmla="*/ 23 w 24"/>
                <a:gd name="T3" fmla="*/ 27 h 51"/>
                <a:gd name="T4" fmla="*/ 0 w 24"/>
                <a:gd name="T5" fmla="*/ 50 h 51"/>
                <a:gd name="T6" fmla="*/ 17 w 24"/>
                <a:gd name="T7" fmla="*/ 0 h 51"/>
              </a:gdLst>
              <a:ahLst/>
              <a:cxnLst>
                <a:cxn ang="0">
                  <a:pos x="T0" y="T1"/>
                </a:cxn>
                <a:cxn ang="0">
                  <a:pos x="T2" y="T3"/>
                </a:cxn>
                <a:cxn ang="0">
                  <a:pos x="T4" y="T5"/>
                </a:cxn>
                <a:cxn ang="0">
                  <a:pos x="T6" y="T7"/>
                </a:cxn>
              </a:cxnLst>
              <a:rect l="0" t="0" r="r" b="b"/>
              <a:pathLst>
                <a:path w="24" h="51">
                  <a:moveTo>
                    <a:pt x="17" y="0"/>
                  </a:moveTo>
                  <a:cubicBezTo>
                    <a:pt x="19" y="9"/>
                    <a:pt x="22" y="18"/>
                    <a:pt x="23" y="27"/>
                  </a:cubicBezTo>
                  <a:cubicBezTo>
                    <a:pt x="16" y="35"/>
                    <a:pt x="8" y="43"/>
                    <a:pt x="0" y="50"/>
                  </a:cubicBezTo>
                  <a:cubicBezTo>
                    <a:pt x="7" y="32"/>
                    <a:pt x="11" y="15"/>
                    <a:pt x="17" y="0"/>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17" name="Forme libre 3116"/>
            <p:cNvSpPr>
              <a:spLocks noChangeArrowheads="1"/>
            </p:cNvSpPr>
            <p:nvPr userDrawn="1"/>
          </p:nvSpPr>
          <p:spPr bwMode="auto">
            <a:xfrm>
              <a:off x="4718050" y="2336800"/>
              <a:ext cx="19050" cy="6350"/>
            </a:xfrm>
            <a:custGeom>
              <a:avLst/>
              <a:gdLst>
                <a:gd name="T0" fmla="*/ 50 w 51"/>
                <a:gd name="T1" fmla="*/ 0 h 18"/>
                <a:gd name="T2" fmla="*/ 0 w 51"/>
                <a:gd name="T3" fmla="*/ 17 h 18"/>
                <a:gd name="T4" fmla="*/ 50 w 51"/>
                <a:gd name="T5" fmla="*/ 0 h 18"/>
              </a:gdLst>
              <a:ahLst/>
              <a:cxnLst>
                <a:cxn ang="0">
                  <a:pos x="T0" y="T1"/>
                </a:cxn>
                <a:cxn ang="0">
                  <a:pos x="T2" y="T3"/>
                </a:cxn>
                <a:cxn ang="0">
                  <a:pos x="T4" y="T5"/>
                </a:cxn>
              </a:cxnLst>
              <a:rect l="0" t="0" r="r" b="b"/>
              <a:pathLst>
                <a:path w="51" h="18">
                  <a:moveTo>
                    <a:pt x="50" y="0"/>
                  </a:moveTo>
                  <a:cubicBezTo>
                    <a:pt x="33" y="6"/>
                    <a:pt x="17" y="12"/>
                    <a:pt x="0" y="17"/>
                  </a:cubicBezTo>
                  <a:cubicBezTo>
                    <a:pt x="17" y="11"/>
                    <a:pt x="33" y="6"/>
                    <a:pt x="50"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18" name="Forme libre 3117"/>
            <p:cNvSpPr>
              <a:spLocks noChangeArrowheads="1"/>
            </p:cNvSpPr>
            <p:nvPr userDrawn="1"/>
          </p:nvSpPr>
          <p:spPr bwMode="auto">
            <a:xfrm>
              <a:off x="4660900" y="2219325"/>
              <a:ext cx="7938" cy="9525"/>
            </a:xfrm>
            <a:custGeom>
              <a:avLst/>
              <a:gdLst>
                <a:gd name="T0" fmla="*/ 0 w 20"/>
                <a:gd name="T1" fmla="*/ 26 h 27"/>
                <a:gd name="T2" fmla="*/ 19 w 20"/>
                <a:gd name="T3" fmla="*/ 0 h 27"/>
                <a:gd name="T4" fmla="*/ 0 w 20"/>
                <a:gd name="T5" fmla="*/ 26 h 27"/>
              </a:gdLst>
              <a:ahLst/>
              <a:cxnLst>
                <a:cxn ang="0">
                  <a:pos x="T0" y="T1"/>
                </a:cxn>
                <a:cxn ang="0">
                  <a:pos x="T2" y="T3"/>
                </a:cxn>
                <a:cxn ang="0">
                  <a:pos x="T4" y="T5"/>
                </a:cxn>
              </a:cxnLst>
              <a:rect l="0" t="0" r="r" b="b"/>
              <a:pathLst>
                <a:path w="20" h="27">
                  <a:moveTo>
                    <a:pt x="0" y="26"/>
                  </a:moveTo>
                  <a:cubicBezTo>
                    <a:pt x="6" y="17"/>
                    <a:pt x="13" y="9"/>
                    <a:pt x="19" y="0"/>
                  </a:cubicBezTo>
                  <a:cubicBezTo>
                    <a:pt x="12" y="8"/>
                    <a:pt x="6" y="17"/>
                    <a:pt x="0" y="26"/>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19" name="Forme libre 3118"/>
            <p:cNvSpPr>
              <a:spLocks noChangeArrowheads="1"/>
            </p:cNvSpPr>
            <p:nvPr userDrawn="1"/>
          </p:nvSpPr>
          <p:spPr bwMode="auto">
            <a:xfrm>
              <a:off x="4327525" y="1824038"/>
              <a:ext cx="26988" cy="47625"/>
            </a:xfrm>
            <a:custGeom>
              <a:avLst/>
              <a:gdLst>
                <a:gd name="T0" fmla="*/ 75 w 76"/>
                <a:gd name="T1" fmla="*/ 92 h 131"/>
                <a:gd name="T2" fmla="*/ 22 w 76"/>
                <a:gd name="T3" fmla="*/ 101 h 131"/>
                <a:gd name="T4" fmla="*/ 32 w 76"/>
                <a:gd name="T5" fmla="*/ 11 h 131"/>
                <a:gd name="T6" fmla="*/ 67 w 76"/>
                <a:gd name="T7" fmla="*/ 25 h 131"/>
                <a:gd name="T8" fmla="*/ 75 w 76"/>
                <a:gd name="T9" fmla="*/ 92 h 131"/>
              </a:gdLst>
              <a:ahLst/>
              <a:cxnLst>
                <a:cxn ang="0">
                  <a:pos x="T0" y="T1"/>
                </a:cxn>
                <a:cxn ang="0">
                  <a:pos x="T2" y="T3"/>
                </a:cxn>
                <a:cxn ang="0">
                  <a:pos x="T4" y="T5"/>
                </a:cxn>
                <a:cxn ang="0">
                  <a:pos x="T6" y="T7"/>
                </a:cxn>
                <a:cxn ang="0">
                  <a:pos x="T8" y="T9"/>
                </a:cxn>
              </a:cxnLst>
              <a:rect l="0" t="0" r="r" b="b"/>
              <a:pathLst>
                <a:path w="76" h="131">
                  <a:moveTo>
                    <a:pt x="75" y="92"/>
                  </a:moveTo>
                  <a:cubicBezTo>
                    <a:pt x="58" y="104"/>
                    <a:pt x="40" y="130"/>
                    <a:pt x="22" y="101"/>
                  </a:cubicBezTo>
                  <a:cubicBezTo>
                    <a:pt x="3" y="72"/>
                    <a:pt x="0" y="37"/>
                    <a:pt x="32" y="11"/>
                  </a:cubicBezTo>
                  <a:cubicBezTo>
                    <a:pt x="46" y="0"/>
                    <a:pt x="64" y="11"/>
                    <a:pt x="67" y="25"/>
                  </a:cubicBezTo>
                  <a:cubicBezTo>
                    <a:pt x="72" y="48"/>
                    <a:pt x="72" y="71"/>
                    <a:pt x="75" y="92"/>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20" name="Forme libre 3119"/>
            <p:cNvSpPr>
              <a:spLocks noChangeArrowheads="1"/>
            </p:cNvSpPr>
            <p:nvPr userDrawn="1"/>
          </p:nvSpPr>
          <p:spPr bwMode="auto">
            <a:xfrm>
              <a:off x="4625975" y="2343150"/>
              <a:ext cx="244475" cy="909638"/>
            </a:xfrm>
            <a:custGeom>
              <a:avLst/>
              <a:gdLst>
                <a:gd name="T0" fmla="*/ 188 w 679"/>
                <a:gd name="T1" fmla="*/ 44 h 2527"/>
                <a:gd name="T2" fmla="*/ 234 w 679"/>
                <a:gd name="T3" fmla="*/ 0 h 2527"/>
                <a:gd name="T4" fmla="*/ 240 w 679"/>
                <a:gd name="T5" fmla="*/ 131 h 2527"/>
                <a:gd name="T6" fmla="*/ 356 w 679"/>
                <a:gd name="T7" fmla="*/ 116 h 2527"/>
                <a:gd name="T8" fmla="*/ 525 w 679"/>
                <a:gd name="T9" fmla="*/ 154 h 2527"/>
                <a:gd name="T10" fmla="*/ 504 w 679"/>
                <a:gd name="T11" fmla="*/ 206 h 2527"/>
                <a:gd name="T12" fmla="*/ 453 w 679"/>
                <a:gd name="T13" fmla="*/ 241 h 2527"/>
                <a:gd name="T14" fmla="*/ 429 w 679"/>
                <a:gd name="T15" fmla="*/ 275 h 2527"/>
                <a:gd name="T16" fmla="*/ 418 w 679"/>
                <a:gd name="T17" fmla="*/ 490 h 2527"/>
                <a:gd name="T18" fmla="*/ 405 w 679"/>
                <a:gd name="T19" fmla="*/ 548 h 2527"/>
                <a:gd name="T20" fmla="*/ 450 w 679"/>
                <a:gd name="T21" fmla="*/ 699 h 2527"/>
                <a:gd name="T22" fmla="*/ 573 w 679"/>
                <a:gd name="T23" fmla="*/ 1190 h 2527"/>
                <a:gd name="T24" fmla="*/ 608 w 679"/>
                <a:gd name="T25" fmla="*/ 1293 h 2527"/>
                <a:gd name="T26" fmla="*/ 605 w 679"/>
                <a:gd name="T27" fmla="*/ 1332 h 2527"/>
                <a:gd name="T28" fmla="*/ 594 w 679"/>
                <a:gd name="T29" fmla="*/ 1675 h 2527"/>
                <a:gd name="T30" fmla="*/ 676 w 679"/>
                <a:gd name="T31" fmla="*/ 2414 h 2527"/>
                <a:gd name="T32" fmla="*/ 669 w 679"/>
                <a:gd name="T33" fmla="*/ 2477 h 2527"/>
                <a:gd name="T34" fmla="*/ 577 w 679"/>
                <a:gd name="T35" fmla="*/ 2457 h 2527"/>
                <a:gd name="T36" fmla="*/ 478 w 679"/>
                <a:gd name="T37" fmla="*/ 2327 h 2527"/>
                <a:gd name="T38" fmla="*/ 450 w 679"/>
                <a:gd name="T39" fmla="*/ 2107 h 2527"/>
                <a:gd name="T40" fmla="*/ 369 w 679"/>
                <a:gd name="T41" fmla="*/ 1434 h 2527"/>
                <a:gd name="T42" fmla="*/ 264 w 679"/>
                <a:gd name="T43" fmla="*/ 892 h 2527"/>
                <a:gd name="T44" fmla="*/ 212 w 679"/>
                <a:gd name="T45" fmla="*/ 754 h 2527"/>
                <a:gd name="T46" fmla="*/ 101 w 679"/>
                <a:gd name="T47" fmla="*/ 415 h 2527"/>
                <a:gd name="T48" fmla="*/ 27 w 679"/>
                <a:gd name="T49" fmla="*/ 337 h 2527"/>
                <a:gd name="T50" fmla="*/ 67 w 679"/>
                <a:gd name="T51" fmla="*/ 197 h 2527"/>
                <a:gd name="T52" fmla="*/ 151 w 679"/>
                <a:gd name="T53" fmla="*/ 140 h 2527"/>
                <a:gd name="T54" fmla="*/ 162 w 679"/>
                <a:gd name="T55" fmla="*/ 63 h 2527"/>
                <a:gd name="T56" fmla="*/ 188 w 679"/>
                <a:gd name="T57" fmla="*/ 44 h 2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9" h="2527">
                  <a:moveTo>
                    <a:pt x="188" y="44"/>
                  </a:moveTo>
                  <a:cubicBezTo>
                    <a:pt x="203" y="29"/>
                    <a:pt x="218" y="15"/>
                    <a:pt x="234" y="0"/>
                  </a:cubicBezTo>
                  <a:cubicBezTo>
                    <a:pt x="232" y="44"/>
                    <a:pt x="211" y="99"/>
                    <a:pt x="240" y="131"/>
                  </a:cubicBezTo>
                  <a:cubicBezTo>
                    <a:pt x="270" y="166"/>
                    <a:pt x="318" y="127"/>
                    <a:pt x="356" y="116"/>
                  </a:cubicBezTo>
                  <a:cubicBezTo>
                    <a:pt x="421" y="98"/>
                    <a:pt x="469" y="147"/>
                    <a:pt x="525" y="154"/>
                  </a:cubicBezTo>
                  <a:cubicBezTo>
                    <a:pt x="518" y="171"/>
                    <a:pt x="511" y="189"/>
                    <a:pt x="504" y="206"/>
                  </a:cubicBezTo>
                  <a:cubicBezTo>
                    <a:pt x="487" y="218"/>
                    <a:pt x="467" y="224"/>
                    <a:pt x="453" y="241"/>
                  </a:cubicBezTo>
                  <a:cubicBezTo>
                    <a:pt x="446" y="253"/>
                    <a:pt x="440" y="267"/>
                    <a:pt x="429" y="275"/>
                  </a:cubicBezTo>
                  <a:cubicBezTo>
                    <a:pt x="478" y="350"/>
                    <a:pt x="438" y="420"/>
                    <a:pt x="418" y="490"/>
                  </a:cubicBezTo>
                  <a:cubicBezTo>
                    <a:pt x="418" y="510"/>
                    <a:pt x="409" y="528"/>
                    <a:pt x="405" y="548"/>
                  </a:cubicBezTo>
                  <a:cubicBezTo>
                    <a:pt x="376" y="612"/>
                    <a:pt x="440" y="647"/>
                    <a:pt x="450" y="699"/>
                  </a:cubicBezTo>
                  <a:cubicBezTo>
                    <a:pt x="499" y="861"/>
                    <a:pt x="548" y="1022"/>
                    <a:pt x="573" y="1190"/>
                  </a:cubicBezTo>
                  <a:cubicBezTo>
                    <a:pt x="580" y="1225"/>
                    <a:pt x="603" y="1257"/>
                    <a:pt x="608" y="1293"/>
                  </a:cubicBezTo>
                  <a:cubicBezTo>
                    <a:pt x="608" y="1306"/>
                    <a:pt x="606" y="1319"/>
                    <a:pt x="605" y="1332"/>
                  </a:cubicBezTo>
                  <a:cubicBezTo>
                    <a:pt x="551" y="1445"/>
                    <a:pt x="577" y="1561"/>
                    <a:pt x="594" y="1675"/>
                  </a:cubicBezTo>
                  <a:cubicBezTo>
                    <a:pt x="631" y="1921"/>
                    <a:pt x="666" y="2167"/>
                    <a:pt x="676" y="2414"/>
                  </a:cubicBezTo>
                  <a:cubicBezTo>
                    <a:pt x="678" y="2436"/>
                    <a:pt x="676" y="2457"/>
                    <a:pt x="669" y="2477"/>
                  </a:cubicBezTo>
                  <a:cubicBezTo>
                    <a:pt x="627" y="2526"/>
                    <a:pt x="588" y="2504"/>
                    <a:pt x="577" y="2457"/>
                  </a:cubicBezTo>
                  <a:cubicBezTo>
                    <a:pt x="562" y="2396"/>
                    <a:pt x="516" y="2367"/>
                    <a:pt x="478" y="2327"/>
                  </a:cubicBezTo>
                  <a:cubicBezTo>
                    <a:pt x="463" y="2254"/>
                    <a:pt x="440" y="2182"/>
                    <a:pt x="450" y="2107"/>
                  </a:cubicBezTo>
                  <a:cubicBezTo>
                    <a:pt x="473" y="1877"/>
                    <a:pt x="406" y="1657"/>
                    <a:pt x="369" y="1434"/>
                  </a:cubicBezTo>
                  <a:cubicBezTo>
                    <a:pt x="340" y="1252"/>
                    <a:pt x="285" y="1075"/>
                    <a:pt x="264" y="892"/>
                  </a:cubicBezTo>
                  <a:cubicBezTo>
                    <a:pt x="258" y="843"/>
                    <a:pt x="238" y="797"/>
                    <a:pt x="212" y="754"/>
                  </a:cubicBezTo>
                  <a:cubicBezTo>
                    <a:pt x="185" y="638"/>
                    <a:pt x="153" y="524"/>
                    <a:pt x="101" y="415"/>
                  </a:cubicBezTo>
                  <a:cubicBezTo>
                    <a:pt x="85" y="382"/>
                    <a:pt x="81" y="336"/>
                    <a:pt x="27" y="337"/>
                  </a:cubicBezTo>
                  <a:cubicBezTo>
                    <a:pt x="0" y="246"/>
                    <a:pt x="0" y="244"/>
                    <a:pt x="67" y="197"/>
                  </a:cubicBezTo>
                  <a:cubicBezTo>
                    <a:pt x="95" y="177"/>
                    <a:pt x="122" y="157"/>
                    <a:pt x="151" y="140"/>
                  </a:cubicBezTo>
                  <a:cubicBezTo>
                    <a:pt x="191" y="118"/>
                    <a:pt x="172" y="90"/>
                    <a:pt x="162" y="63"/>
                  </a:cubicBezTo>
                  <a:cubicBezTo>
                    <a:pt x="171" y="60"/>
                    <a:pt x="180" y="52"/>
                    <a:pt x="188" y="44"/>
                  </a:cubicBezTo>
                </a:path>
              </a:pathLst>
            </a:custGeom>
            <a:solidFill>
              <a:srgbClr val="72727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21" name="Forme libre 3120"/>
            <p:cNvSpPr>
              <a:spLocks noChangeArrowheads="1"/>
            </p:cNvSpPr>
            <p:nvPr userDrawn="1"/>
          </p:nvSpPr>
          <p:spPr bwMode="auto">
            <a:xfrm>
              <a:off x="4540250" y="2482850"/>
              <a:ext cx="223838" cy="454025"/>
            </a:xfrm>
            <a:custGeom>
              <a:avLst/>
              <a:gdLst>
                <a:gd name="T0" fmla="*/ 239 w 621"/>
                <a:gd name="T1" fmla="*/ 0 h 1260"/>
                <a:gd name="T2" fmla="*/ 244 w 621"/>
                <a:gd name="T3" fmla="*/ 171 h 1260"/>
                <a:gd name="T4" fmla="*/ 346 w 621"/>
                <a:gd name="T5" fmla="*/ 236 h 1260"/>
                <a:gd name="T6" fmla="*/ 378 w 621"/>
                <a:gd name="T7" fmla="*/ 320 h 1260"/>
                <a:gd name="T8" fmla="*/ 404 w 621"/>
                <a:gd name="T9" fmla="*/ 381 h 1260"/>
                <a:gd name="T10" fmla="*/ 423 w 621"/>
                <a:gd name="T11" fmla="*/ 529 h 1260"/>
                <a:gd name="T12" fmla="*/ 513 w 621"/>
                <a:gd name="T13" fmla="*/ 628 h 1260"/>
                <a:gd name="T14" fmla="*/ 588 w 621"/>
                <a:gd name="T15" fmla="*/ 949 h 1260"/>
                <a:gd name="T16" fmla="*/ 600 w 621"/>
                <a:gd name="T17" fmla="*/ 1016 h 1260"/>
                <a:gd name="T18" fmla="*/ 620 w 621"/>
                <a:gd name="T19" fmla="*/ 1079 h 1260"/>
                <a:gd name="T20" fmla="*/ 615 w 621"/>
                <a:gd name="T21" fmla="*/ 1129 h 1260"/>
                <a:gd name="T22" fmla="*/ 589 w 621"/>
                <a:gd name="T23" fmla="*/ 1173 h 1260"/>
                <a:gd name="T24" fmla="*/ 504 w 621"/>
                <a:gd name="T25" fmla="*/ 1259 h 1260"/>
                <a:gd name="T26" fmla="*/ 438 w 621"/>
                <a:gd name="T27" fmla="*/ 1163 h 1260"/>
                <a:gd name="T28" fmla="*/ 398 w 621"/>
                <a:gd name="T29" fmla="*/ 969 h 1260"/>
                <a:gd name="T30" fmla="*/ 368 w 621"/>
                <a:gd name="T31" fmla="*/ 886 h 1260"/>
                <a:gd name="T32" fmla="*/ 366 w 621"/>
                <a:gd name="T33" fmla="*/ 875 h 1260"/>
                <a:gd name="T34" fmla="*/ 187 w 621"/>
                <a:gd name="T35" fmla="*/ 578 h 1260"/>
                <a:gd name="T36" fmla="*/ 71 w 621"/>
                <a:gd name="T37" fmla="*/ 315 h 1260"/>
                <a:gd name="T38" fmla="*/ 0 w 621"/>
                <a:gd name="T39" fmla="*/ 121 h 1260"/>
                <a:gd name="T40" fmla="*/ 81 w 621"/>
                <a:gd name="T41" fmla="*/ 78 h 1260"/>
                <a:gd name="T42" fmla="*/ 239 w 621"/>
                <a:gd name="T43"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1" h="1260">
                  <a:moveTo>
                    <a:pt x="239" y="0"/>
                  </a:moveTo>
                  <a:cubicBezTo>
                    <a:pt x="302" y="90"/>
                    <a:pt x="302" y="90"/>
                    <a:pt x="244" y="171"/>
                  </a:cubicBezTo>
                  <a:cubicBezTo>
                    <a:pt x="308" y="155"/>
                    <a:pt x="333" y="188"/>
                    <a:pt x="346" y="236"/>
                  </a:cubicBezTo>
                  <a:cubicBezTo>
                    <a:pt x="355" y="265"/>
                    <a:pt x="368" y="292"/>
                    <a:pt x="378" y="320"/>
                  </a:cubicBezTo>
                  <a:cubicBezTo>
                    <a:pt x="395" y="336"/>
                    <a:pt x="407" y="355"/>
                    <a:pt x="404" y="381"/>
                  </a:cubicBezTo>
                  <a:cubicBezTo>
                    <a:pt x="365" y="436"/>
                    <a:pt x="386" y="483"/>
                    <a:pt x="423" y="529"/>
                  </a:cubicBezTo>
                  <a:cubicBezTo>
                    <a:pt x="452" y="562"/>
                    <a:pt x="482" y="594"/>
                    <a:pt x="513" y="628"/>
                  </a:cubicBezTo>
                  <a:cubicBezTo>
                    <a:pt x="548" y="732"/>
                    <a:pt x="565" y="842"/>
                    <a:pt x="588" y="949"/>
                  </a:cubicBezTo>
                  <a:cubicBezTo>
                    <a:pt x="595" y="970"/>
                    <a:pt x="598" y="993"/>
                    <a:pt x="600" y="1016"/>
                  </a:cubicBezTo>
                  <a:cubicBezTo>
                    <a:pt x="604" y="1037"/>
                    <a:pt x="620" y="1056"/>
                    <a:pt x="620" y="1079"/>
                  </a:cubicBezTo>
                  <a:cubicBezTo>
                    <a:pt x="620" y="1095"/>
                    <a:pt x="618" y="1112"/>
                    <a:pt x="615" y="1129"/>
                  </a:cubicBezTo>
                  <a:cubicBezTo>
                    <a:pt x="609" y="1146"/>
                    <a:pt x="598" y="1159"/>
                    <a:pt x="589" y="1173"/>
                  </a:cubicBezTo>
                  <a:cubicBezTo>
                    <a:pt x="560" y="1201"/>
                    <a:pt x="556" y="1253"/>
                    <a:pt x="504" y="1259"/>
                  </a:cubicBezTo>
                  <a:cubicBezTo>
                    <a:pt x="442" y="1254"/>
                    <a:pt x="439" y="1208"/>
                    <a:pt x="438" y="1163"/>
                  </a:cubicBezTo>
                  <a:cubicBezTo>
                    <a:pt x="436" y="1095"/>
                    <a:pt x="429" y="1030"/>
                    <a:pt x="398" y="969"/>
                  </a:cubicBezTo>
                  <a:cubicBezTo>
                    <a:pt x="388" y="941"/>
                    <a:pt x="371" y="917"/>
                    <a:pt x="368" y="886"/>
                  </a:cubicBezTo>
                  <a:cubicBezTo>
                    <a:pt x="366" y="880"/>
                    <a:pt x="365" y="877"/>
                    <a:pt x="366" y="875"/>
                  </a:cubicBezTo>
                  <a:cubicBezTo>
                    <a:pt x="391" y="726"/>
                    <a:pt x="310" y="640"/>
                    <a:pt x="187" y="578"/>
                  </a:cubicBezTo>
                  <a:cubicBezTo>
                    <a:pt x="105" y="509"/>
                    <a:pt x="41" y="437"/>
                    <a:pt x="71" y="315"/>
                  </a:cubicBezTo>
                  <a:cubicBezTo>
                    <a:pt x="91" y="240"/>
                    <a:pt x="9" y="191"/>
                    <a:pt x="0" y="121"/>
                  </a:cubicBezTo>
                  <a:cubicBezTo>
                    <a:pt x="13" y="83"/>
                    <a:pt x="44" y="72"/>
                    <a:pt x="81" y="78"/>
                  </a:cubicBezTo>
                  <a:cubicBezTo>
                    <a:pt x="151" y="87"/>
                    <a:pt x="200" y="57"/>
                    <a:pt x="239" y="0"/>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22" name="Forme libre 3121"/>
            <p:cNvSpPr>
              <a:spLocks noChangeArrowheads="1"/>
            </p:cNvSpPr>
            <p:nvPr userDrawn="1"/>
          </p:nvSpPr>
          <p:spPr bwMode="auto">
            <a:xfrm>
              <a:off x="4341813" y="2417763"/>
              <a:ext cx="285750" cy="150812"/>
            </a:xfrm>
            <a:custGeom>
              <a:avLst/>
              <a:gdLst>
                <a:gd name="T0" fmla="*/ 792 w 793"/>
                <a:gd name="T1" fmla="*/ 183 h 420"/>
                <a:gd name="T2" fmla="*/ 568 w 793"/>
                <a:gd name="T3" fmla="*/ 295 h 420"/>
                <a:gd name="T4" fmla="*/ 501 w 793"/>
                <a:gd name="T5" fmla="*/ 350 h 420"/>
                <a:gd name="T6" fmla="*/ 447 w 793"/>
                <a:gd name="T7" fmla="*/ 388 h 420"/>
                <a:gd name="T8" fmla="*/ 75 w 793"/>
                <a:gd name="T9" fmla="*/ 419 h 420"/>
                <a:gd name="T10" fmla="*/ 56 w 793"/>
                <a:gd name="T11" fmla="*/ 310 h 420"/>
                <a:gd name="T12" fmla="*/ 197 w 793"/>
                <a:gd name="T13" fmla="*/ 199 h 420"/>
                <a:gd name="T14" fmla="*/ 223 w 793"/>
                <a:gd name="T15" fmla="*/ 179 h 420"/>
                <a:gd name="T16" fmla="*/ 261 w 793"/>
                <a:gd name="T17" fmla="*/ 151 h 420"/>
                <a:gd name="T18" fmla="*/ 284 w 793"/>
                <a:gd name="T19" fmla="*/ 128 h 420"/>
                <a:gd name="T20" fmla="*/ 412 w 793"/>
                <a:gd name="T21" fmla="*/ 38 h 420"/>
                <a:gd name="T22" fmla="*/ 539 w 793"/>
                <a:gd name="T23" fmla="*/ 72 h 420"/>
                <a:gd name="T24" fmla="*/ 542 w 793"/>
                <a:gd name="T25" fmla="*/ 89 h 420"/>
                <a:gd name="T26" fmla="*/ 673 w 793"/>
                <a:gd name="T27" fmla="*/ 186 h 420"/>
                <a:gd name="T28" fmla="*/ 745 w 793"/>
                <a:gd name="T29" fmla="*/ 183 h 420"/>
                <a:gd name="T30" fmla="*/ 792 w 793"/>
                <a:gd name="T31" fmla="*/ 18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3" h="420">
                  <a:moveTo>
                    <a:pt x="792" y="183"/>
                  </a:moveTo>
                  <a:cubicBezTo>
                    <a:pt x="762" y="330"/>
                    <a:pt x="713" y="354"/>
                    <a:pt x="568" y="295"/>
                  </a:cubicBezTo>
                  <a:cubicBezTo>
                    <a:pt x="548" y="316"/>
                    <a:pt x="522" y="332"/>
                    <a:pt x="501" y="350"/>
                  </a:cubicBezTo>
                  <a:cubicBezTo>
                    <a:pt x="482" y="362"/>
                    <a:pt x="466" y="376"/>
                    <a:pt x="447" y="388"/>
                  </a:cubicBezTo>
                  <a:cubicBezTo>
                    <a:pt x="322" y="383"/>
                    <a:pt x="197" y="379"/>
                    <a:pt x="75" y="419"/>
                  </a:cubicBezTo>
                  <a:cubicBezTo>
                    <a:pt x="0" y="394"/>
                    <a:pt x="17" y="350"/>
                    <a:pt x="56" y="310"/>
                  </a:cubicBezTo>
                  <a:cubicBezTo>
                    <a:pt x="99" y="267"/>
                    <a:pt x="149" y="235"/>
                    <a:pt x="197" y="199"/>
                  </a:cubicBezTo>
                  <a:cubicBezTo>
                    <a:pt x="204" y="193"/>
                    <a:pt x="214" y="185"/>
                    <a:pt x="223" y="179"/>
                  </a:cubicBezTo>
                  <a:cubicBezTo>
                    <a:pt x="237" y="170"/>
                    <a:pt x="249" y="160"/>
                    <a:pt x="261" y="151"/>
                  </a:cubicBezTo>
                  <a:cubicBezTo>
                    <a:pt x="269" y="144"/>
                    <a:pt x="276" y="138"/>
                    <a:pt x="284" y="128"/>
                  </a:cubicBezTo>
                  <a:cubicBezTo>
                    <a:pt x="319" y="87"/>
                    <a:pt x="369" y="69"/>
                    <a:pt x="412" y="38"/>
                  </a:cubicBezTo>
                  <a:cubicBezTo>
                    <a:pt x="467" y="0"/>
                    <a:pt x="510" y="9"/>
                    <a:pt x="539" y="72"/>
                  </a:cubicBezTo>
                  <a:cubicBezTo>
                    <a:pt x="540" y="78"/>
                    <a:pt x="540" y="83"/>
                    <a:pt x="542" y="89"/>
                  </a:cubicBezTo>
                  <a:cubicBezTo>
                    <a:pt x="563" y="153"/>
                    <a:pt x="621" y="165"/>
                    <a:pt x="673" y="186"/>
                  </a:cubicBezTo>
                  <a:cubicBezTo>
                    <a:pt x="698" y="196"/>
                    <a:pt x="722" y="200"/>
                    <a:pt x="745" y="183"/>
                  </a:cubicBezTo>
                  <a:cubicBezTo>
                    <a:pt x="763" y="183"/>
                    <a:pt x="777" y="183"/>
                    <a:pt x="792" y="183"/>
                  </a:cubicBezTo>
                </a:path>
              </a:pathLst>
            </a:custGeom>
            <a:solidFill>
              <a:srgbClr val="0A0A0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23" name="Forme libre 3122"/>
            <p:cNvSpPr>
              <a:spLocks noChangeArrowheads="1"/>
            </p:cNvSpPr>
            <p:nvPr userDrawn="1"/>
          </p:nvSpPr>
          <p:spPr bwMode="auto">
            <a:xfrm>
              <a:off x="4632325" y="2441575"/>
              <a:ext cx="84138" cy="188913"/>
            </a:xfrm>
            <a:custGeom>
              <a:avLst/>
              <a:gdLst>
                <a:gd name="T0" fmla="*/ 9 w 233"/>
                <a:gd name="T1" fmla="*/ 70 h 523"/>
                <a:gd name="T2" fmla="*/ 37 w 233"/>
                <a:gd name="T3" fmla="*/ 4 h 523"/>
                <a:gd name="T4" fmla="*/ 81 w 233"/>
                <a:gd name="T5" fmla="*/ 49 h 523"/>
                <a:gd name="T6" fmla="*/ 217 w 233"/>
                <a:gd name="T7" fmla="*/ 459 h 523"/>
                <a:gd name="T8" fmla="*/ 165 w 233"/>
                <a:gd name="T9" fmla="*/ 501 h 523"/>
                <a:gd name="T10" fmla="*/ 147 w 233"/>
                <a:gd name="T11" fmla="*/ 437 h 523"/>
                <a:gd name="T12" fmla="*/ 9 w 233"/>
                <a:gd name="T13" fmla="*/ 70 h 523"/>
              </a:gdLst>
              <a:ahLst/>
              <a:cxnLst>
                <a:cxn ang="0">
                  <a:pos x="T0" y="T1"/>
                </a:cxn>
                <a:cxn ang="0">
                  <a:pos x="T2" y="T3"/>
                </a:cxn>
                <a:cxn ang="0">
                  <a:pos x="T4" y="T5"/>
                </a:cxn>
                <a:cxn ang="0">
                  <a:pos x="T6" y="T7"/>
                </a:cxn>
                <a:cxn ang="0">
                  <a:pos x="T8" y="T9"/>
                </a:cxn>
                <a:cxn ang="0">
                  <a:pos x="T10" y="T11"/>
                </a:cxn>
                <a:cxn ang="0">
                  <a:pos x="T12" y="T13"/>
                </a:cxn>
              </a:cxnLst>
              <a:rect l="0" t="0" r="r" b="b"/>
              <a:pathLst>
                <a:path w="233" h="523">
                  <a:moveTo>
                    <a:pt x="9" y="70"/>
                  </a:moveTo>
                  <a:cubicBezTo>
                    <a:pt x="14" y="46"/>
                    <a:pt x="0" y="10"/>
                    <a:pt x="37" y="4"/>
                  </a:cubicBezTo>
                  <a:cubicBezTo>
                    <a:pt x="64" y="0"/>
                    <a:pt x="72" y="29"/>
                    <a:pt x="81" y="49"/>
                  </a:cubicBezTo>
                  <a:cubicBezTo>
                    <a:pt x="132" y="183"/>
                    <a:pt x="194" y="316"/>
                    <a:pt x="217" y="459"/>
                  </a:cubicBezTo>
                  <a:cubicBezTo>
                    <a:pt x="232" y="513"/>
                    <a:pt x="211" y="522"/>
                    <a:pt x="165" y="501"/>
                  </a:cubicBezTo>
                  <a:cubicBezTo>
                    <a:pt x="147" y="482"/>
                    <a:pt x="147" y="459"/>
                    <a:pt x="147" y="437"/>
                  </a:cubicBezTo>
                  <a:cubicBezTo>
                    <a:pt x="119" y="308"/>
                    <a:pt x="70" y="186"/>
                    <a:pt x="9" y="70"/>
                  </a:cubicBezTo>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24" name="Forme libre 3123"/>
            <p:cNvSpPr>
              <a:spLocks noChangeArrowheads="1"/>
            </p:cNvSpPr>
            <p:nvPr userDrawn="1"/>
          </p:nvSpPr>
          <p:spPr bwMode="auto">
            <a:xfrm>
              <a:off x="4514850" y="2366963"/>
              <a:ext cx="131763" cy="84137"/>
            </a:xfrm>
            <a:custGeom>
              <a:avLst/>
              <a:gdLst>
                <a:gd name="T0" fmla="*/ 82 w 367"/>
                <a:gd name="T1" fmla="*/ 23 h 233"/>
                <a:gd name="T2" fmla="*/ 98 w 367"/>
                <a:gd name="T3" fmla="*/ 130 h 233"/>
                <a:gd name="T4" fmla="*/ 232 w 367"/>
                <a:gd name="T5" fmla="*/ 63 h 233"/>
                <a:gd name="T6" fmla="*/ 360 w 367"/>
                <a:gd name="T7" fmla="*/ 0 h 233"/>
                <a:gd name="T8" fmla="*/ 290 w 367"/>
                <a:gd name="T9" fmla="*/ 112 h 233"/>
                <a:gd name="T10" fmla="*/ 62 w 367"/>
                <a:gd name="T11" fmla="*/ 229 h 233"/>
                <a:gd name="T12" fmla="*/ 58 w 367"/>
                <a:gd name="T13" fmla="*/ 232 h 233"/>
                <a:gd name="T14" fmla="*/ 1 w 367"/>
                <a:gd name="T15" fmla="*/ 110 h 233"/>
                <a:gd name="T16" fmla="*/ 82 w 367"/>
                <a:gd name="T17" fmla="*/ 2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7" h="233">
                  <a:moveTo>
                    <a:pt x="82" y="23"/>
                  </a:moveTo>
                  <a:cubicBezTo>
                    <a:pt x="85" y="57"/>
                    <a:pt x="76" y="92"/>
                    <a:pt x="98" y="130"/>
                  </a:cubicBezTo>
                  <a:cubicBezTo>
                    <a:pt x="151" y="127"/>
                    <a:pt x="188" y="86"/>
                    <a:pt x="232" y="63"/>
                  </a:cubicBezTo>
                  <a:cubicBezTo>
                    <a:pt x="275" y="40"/>
                    <a:pt x="331" y="49"/>
                    <a:pt x="360" y="0"/>
                  </a:cubicBezTo>
                  <a:cubicBezTo>
                    <a:pt x="366" y="83"/>
                    <a:pt x="360" y="99"/>
                    <a:pt x="290" y="112"/>
                  </a:cubicBezTo>
                  <a:cubicBezTo>
                    <a:pt x="200" y="127"/>
                    <a:pt x="128" y="170"/>
                    <a:pt x="62" y="229"/>
                  </a:cubicBezTo>
                  <a:lnTo>
                    <a:pt x="58" y="232"/>
                  </a:lnTo>
                  <a:cubicBezTo>
                    <a:pt x="41" y="191"/>
                    <a:pt x="1" y="159"/>
                    <a:pt x="1" y="110"/>
                  </a:cubicBezTo>
                  <a:cubicBezTo>
                    <a:pt x="0" y="52"/>
                    <a:pt x="18" y="15"/>
                    <a:pt x="82" y="23"/>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25" name="Forme libre 3124"/>
            <p:cNvSpPr>
              <a:spLocks noChangeArrowheads="1"/>
            </p:cNvSpPr>
            <p:nvPr userDrawn="1"/>
          </p:nvSpPr>
          <p:spPr bwMode="auto">
            <a:xfrm>
              <a:off x="4667250" y="2598738"/>
              <a:ext cx="95250" cy="231775"/>
            </a:xfrm>
            <a:custGeom>
              <a:avLst/>
              <a:gdLst>
                <a:gd name="T0" fmla="*/ 49 w 264"/>
                <a:gd name="T1" fmla="*/ 0 h 642"/>
                <a:gd name="T2" fmla="*/ 72 w 264"/>
                <a:gd name="T3" fmla="*/ 45 h 642"/>
                <a:gd name="T4" fmla="*/ 204 w 264"/>
                <a:gd name="T5" fmla="*/ 413 h 642"/>
                <a:gd name="T6" fmla="*/ 208 w 264"/>
                <a:gd name="T7" fmla="*/ 641 h 642"/>
                <a:gd name="T8" fmla="*/ 116 w 264"/>
                <a:gd name="T9" fmla="*/ 320 h 642"/>
                <a:gd name="T10" fmla="*/ 97 w 264"/>
                <a:gd name="T11" fmla="*/ 281 h 642"/>
                <a:gd name="T12" fmla="*/ 71 w 264"/>
                <a:gd name="T13" fmla="*/ 226 h 642"/>
                <a:gd name="T14" fmla="*/ 26 w 264"/>
                <a:gd name="T15" fmla="*/ 68 h 642"/>
                <a:gd name="T16" fmla="*/ 26 w 264"/>
                <a:gd name="T17" fmla="*/ 0 h 642"/>
                <a:gd name="T18" fmla="*/ 49 w 264"/>
                <a:gd name="T1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49" y="0"/>
                  </a:moveTo>
                  <a:cubicBezTo>
                    <a:pt x="57" y="15"/>
                    <a:pt x="65" y="30"/>
                    <a:pt x="72" y="45"/>
                  </a:cubicBezTo>
                  <a:cubicBezTo>
                    <a:pt x="181" y="145"/>
                    <a:pt x="167" y="288"/>
                    <a:pt x="204" y="413"/>
                  </a:cubicBezTo>
                  <a:cubicBezTo>
                    <a:pt x="225" y="485"/>
                    <a:pt x="263" y="565"/>
                    <a:pt x="208" y="641"/>
                  </a:cubicBezTo>
                  <a:cubicBezTo>
                    <a:pt x="168" y="537"/>
                    <a:pt x="162" y="423"/>
                    <a:pt x="116" y="320"/>
                  </a:cubicBezTo>
                  <a:cubicBezTo>
                    <a:pt x="106" y="310"/>
                    <a:pt x="101" y="294"/>
                    <a:pt x="97" y="281"/>
                  </a:cubicBezTo>
                  <a:cubicBezTo>
                    <a:pt x="94" y="259"/>
                    <a:pt x="81" y="242"/>
                    <a:pt x="71" y="226"/>
                  </a:cubicBezTo>
                  <a:cubicBezTo>
                    <a:pt x="51" y="175"/>
                    <a:pt x="0" y="132"/>
                    <a:pt x="26" y="68"/>
                  </a:cubicBezTo>
                  <a:cubicBezTo>
                    <a:pt x="26" y="45"/>
                    <a:pt x="26" y="22"/>
                    <a:pt x="26" y="0"/>
                  </a:cubicBezTo>
                  <a:cubicBezTo>
                    <a:pt x="34" y="1"/>
                    <a:pt x="42" y="1"/>
                    <a:pt x="49" y="0"/>
                  </a:cubicBezTo>
                </a:path>
              </a:pathLst>
            </a:custGeom>
            <a:solidFill>
              <a:srgbClr val="5C5C5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26" name="Forme libre 3125"/>
            <p:cNvSpPr>
              <a:spLocks noChangeArrowheads="1"/>
            </p:cNvSpPr>
            <p:nvPr userDrawn="1"/>
          </p:nvSpPr>
          <p:spPr bwMode="auto">
            <a:xfrm>
              <a:off x="4584700" y="2482850"/>
              <a:ext cx="26988" cy="7938"/>
            </a:xfrm>
            <a:custGeom>
              <a:avLst/>
              <a:gdLst>
                <a:gd name="T0" fmla="*/ 72 w 73"/>
                <a:gd name="T1" fmla="*/ 0 h 24"/>
                <a:gd name="T2" fmla="*/ 0 w 73"/>
                <a:gd name="T3" fmla="*/ 3 h 24"/>
                <a:gd name="T4" fmla="*/ 72 w 73"/>
                <a:gd name="T5" fmla="*/ 0 h 24"/>
              </a:gdLst>
              <a:ahLst/>
              <a:cxnLst>
                <a:cxn ang="0">
                  <a:pos x="T0" y="T1"/>
                </a:cxn>
                <a:cxn ang="0">
                  <a:pos x="T2" y="T3"/>
                </a:cxn>
                <a:cxn ang="0">
                  <a:pos x="T4" y="T5"/>
                </a:cxn>
              </a:cxnLst>
              <a:rect l="0" t="0" r="r" b="b"/>
              <a:pathLst>
                <a:path w="73" h="24">
                  <a:moveTo>
                    <a:pt x="72" y="0"/>
                  </a:moveTo>
                  <a:cubicBezTo>
                    <a:pt x="49" y="19"/>
                    <a:pt x="25" y="23"/>
                    <a:pt x="0" y="3"/>
                  </a:cubicBezTo>
                  <a:cubicBezTo>
                    <a:pt x="25" y="2"/>
                    <a:pt x="49" y="2"/>
                    <a:pt x="72" y="0"/>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27" name="Forme libre 3126"/>
            <p:cNvSpPr>
              <a:spLocks noChangeArrowheads="1"/>
            </p:cNvSpPr>
            <p:nvPr userDrawn="1"/>
          </p:nvSpPr>
          <p:spPr bwMode="auto">
            <a:xfrm>
              <a:off x="4159250" y="2286000"/>
              <a:ext cx="407988" cy="354013"/>
            </a:xfrm>
            <a:custGeom>
              <a:avLst/>
              <a:gdLst>
                <a:gd name="T0" fmla="*/ 1067 w 1134"/>
                <a:gd name="T1" fmla="*/ 249 h 983"/>
                <a:gd name="T2" fmla="*/ 1020 w 1134"/>
                <a:gd name="T3" fmla="*/ 344 h 983"/>
                <a:gd name="T4" fmla="*/ 791 w 1134"/>
                <a:gd name="T5" fmla="*/ 547 h 983"/>
                <a:gd name="T6" fmla="*/ 791 w 1134"/>
                <a:gd name="T7" fmla="*/ 547 h 983"/>
                <a:gd name="T8" fmla="*/ 747 w 1134"/>
                <a:gd name="T9" fmla="*/ 571 h 983"/>
                <a:gd name="T10" fmla="*/ 747 w 1134"/>
                <a:gd name="T11" fmla="*/ 571 h 983"/>
                <a:gd name="T12" fmla="*/ 666 w 1134"/>
                <a:gd name="T13" fmla="*/ 605 h 983"/>
                <a:gd name="T14" fmla="*/ 657 w 1134"/>
                <a:gd name="T15" fmla="*/ 597 h 983"/>
                <a:gd name="T16" fmla="*/ 663 w 1134"/>
                <a:gd name="T17" fmla="*/ 608 h 983"/>
                <a:gd name="T18" fmla="*/ 559 w 1134"/>
                <a:gd name="T19" fmla="*/ 700 h 983"/>
                <a:gd name="T20" fmla="*/ 522 w 1134"/>
                <a:gd name="T21" fmla="*/ 726 h 983"/>
                <a:gd name="T22" fmla="*/ 502 w 1134"/>
                <a:gd name="T23" fmla="*/ 750 h 983"/>
                <a:gd name="T24" fmla="*/ 473 w 1134"/>
                <a:gd name="T25" fmla="*/ 765 h 983"/>
                <a:gd name="T26" fmla="*/ 441 w 1134"/>
                <a:gd name="T27" fmla="*/ 765 h 983"/>
                <a:gd name="T28" fmla="*/ 325 w 1134"/>
                <a:gd name="T29" fmla="*/ 803 h 983"/>
                <a:gd name="T30" fmla="*/ 124 w 1134"/>
                <a:gd name="T31" fmla="*/ 982 h 983"/>
                <a:gd name="T32" fmla="*/ 76 w 1134"/>
                <a:gd name="T33" fmla="*/ 771 h 983"/>
                <a:gd name="T34" fmla="*/ 310 w 1134"/>
                <a:gd name="T35" fmla="*/ 577 h 983"/>
                <a:gd name="T36" fmla="*/ 469 w 1134"/>
                <a:gd name="T37" fmla="*/ 446 h 983"/>
                <a:gd name="T38" fmla="*/ 602 w 1134"/>
                <a:gd name="T39" fmla="*/ 333 h 983"/>
                <a:gd name="T40" fmla="*/ 681 w 1134"/>
                <a:gd name="T41" fmla="*/ 286 h 983"/>
                <a:gd name="T42" fmla="*/ 905 w 1134"/>
                <a:gd name="T43" fmla="*/ 54 h 983"/>
                <a:gd name="T44" fmla="*/ 1020 w 1134"/>
                <a:gd name="T45" fmla="*/ 0 h 983"/>
                <a:gd name="T46" fmla="*/ 1133 w 1134"/>
                <a:gd name="T47" fmla="*/ 182 h 983"/>
                <a:gd name="T48" fmla="*/ 1112 w 1134"/>
                <a:gd name="T49" fmla="*/ 206 h 983"/>
                <a:gd name="T50" fmla="*/ 1089 w 1134"/>
                <a:gd name="T51" fmla="*/ 229 h 983"/>
                <a:gd name="T52" fmla="*/ 1089 w 1134"/>
                <a:gd name="T53" fmla="*/ 229 h 983"/>
                <a:gd name="T54" fmla="*/ 1067 w 1134"/>
                <a:gd name="T55" fmla="*/ 249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34" h="983">
                  <a:moveTo>
                    <a:pt x="1067" y="249"/>
                  </a:moveTo>
                  <a:cubicBezTo>
                    <a:pt x="1035" y="272"/>
                    <a:pt x="1025" y="307"/>
                    <a:pt x="1020" y="344"/>
                  </a:cubicBezTo>
                  <a:cubicBezTo>
                    <a:pt x="947" y="416"/>
                    <a:pt x="849" y="457"/>
                    <a:pt x="791" y="547"/>
                  </a:cubicBezTo>
                  <a:lnTo>
                    <a:pt x="791" y="547"/>
                  </a:lnTo>
                  <a:cubicBezTo>
                    <a:pt x="780" y="564"/>
                    <a:pt x="759" y="558"/>
                    <a:pt x="747" y="571"/>
                  </a:cubicBezTo>
                  <a:lnTo>
                    <a:pt x="747" y="571"/>
                  </a:lnTo>
                  <a:cubicBezTo>
                    <a:pt x="721" y="587"/>
                    <a:pt x="699" y="611"/>
                    <a:pt x="666" y="605"/>
                  </a:cubicBezTo>
                  <a:cubicBezTo>
                    <a:pt x="658" y="599"/>
                    <a:pt x="657" y="596"/>
                    <a:pt x="657" y="597"/>
                  </a:cubicBezTo>
                  <a:cubicBezTo>
                    <a:pt x="658" y="603"/>
                    <a:pt x="660" y="606"/>
                    <a:pt x="663" y="608"/>
                  </a:cubicBezTo>
                  <a:cubicBezTo>
                    <a:pt x="647" y="660"/>
                    <a:pt x="591" y="666"/>
                    <a:pt x="559" y="700"/>
                  </a:cubicBezTo>
                  <a:cubicBezTo>
                    <a:pt x="547" y="707"/>
                    <a:pt x="533" y="715"/>
                    <a:pt x="522" y="726"/>
                  </a:cubicBezTo>
                  <a:cubicBezTo>
                    <a:pt x="516" y="733"/>
                    <a:pt x="510" y="742"/>
                    <a:pt x="502" y="750"/>
                  </a:cubicBezTo>
                  <a:cubicBezTo>
                    <a:pt x="493" y="758"/>
                    <a:pt x="484" y="762"/>
                    <a:pt x="473" y="765"/>
                  </a:cubicBezTo>
                  <a:cubicBezTo>
                    <a:pt x="463" y="767"/>
                    <a:pt x="452" y="767"/>
                    <a:pt x="441" y="765"/>
                  </a:cubicBezTo>
                  <a:cubicBezTo>
                    <a:pt x="389" y="739"/>
                    <a:pt x="360" y="767"/>
                    <a:pt x="325" y="803"/>
                  </a:cubicBezTo>
                  <a:cubicBezTo>
                    <a:pt x="264" y="869"/>
                    <a:pt x="211" y="945"/>
                    <a:pt x="124" y="982"/>
                  </a:cubicBezTo>
                  <a:cubicBezTo>
                    <a:pt x="0" y="936"/>
                    <a:pt x="63" y="848"/>
                    <a:pt x="76" y="771"/>
                  </a:cubicBezTo>
                  <a:cubicBezTo>
                    <a:pt x="142" y="692"/>
                    <a:pt x="230" y="640"/>
                    <a:pt x="310" y="577"/>
                  </a:cubicBezTo>
                  <a:cubicBezTo>
                    <a:pt x="397" y="576"/>
                    <a:pt x="435" y="513"/>
                    <a:pt x="469" y="446"/>
                  </a:cubicBezTo>
                  <a:cubicBezTo>
                    <a:pt x="507" y="402"/>
                    <a:pt x="557" y="371"/>
                    <a:pt x="602" y="333"/>
                  </a:cubicBezTo>
                  <a:cubicBezTo>
                    <a:pt x="631" y="322"/>
                    <a:pt x="657" y="307"/>
                    <a:pt x="681" y="286"/>
                  </a:cubicBezTo>
                  <a:cubicBezTo>
                    <a:pt x="770" y="222"/>
                    <a:pt x="847" y="148"/>
                    <a:pt x="905" y="54"/>
                  </a:cubicBezTo>
                  <a:cubicBezTo>
                    <a:pt x="941" y="29"/>
                    <a:pt x="985" y="23"/>
                    <a:pt x="1020" y="0"/>
                  </a:cubicBezTo>
                  <a:cubicBezTo>
                    <a:pt x="1046" y="69"/>
                    <a:pt x="1087" y="127"/>
                    <a:pt x="1133" y="182"/>
                  </a:cubicBezTo>
                  <a:cubicBezTo>
                    <a:pt x="1125" y="190"/>
                    <a:pt x="1119" y="198"/>
                    <a:pt x="1112" y="206"/>
                  </a:cubicBezTo>
                  <a:cubicBezTo>
                    <a:pt x="1104" y="213"/>
                    <a:pt x="1096" y="222"/>
                    <a:pt x="1089" y="229"/>
                  </a:cubicBezTo>
                  <a:lnTo>
                    <a:pt x="1089" y="229"/>
                  </a:lnTo>
                  <a:cubicBezTo>
                    <a:pt x="1084" y="235"/>
                    <a:pt x="1076" y="241"/>
                    <a:pt x="1067" y="249"/>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28" name="Forme libre 3127"/>
            <p:cNvSpPr>
              <a:spLocks noChangeArrowheads="1"/>
            </p:cNvSpPr>
            <p:nvPr userDrawn="1"/>
          </p:nvSpPr>
          <p:spPr bwMode="auto">
            <a:xfrm>
              <a:off x="4470400" y="2170113"/>
              <a:ext cx="17463" cy="25400"/>
            </a:xfrm>
            <a:custGeom>
              <a:avLst/>
              <a:gdLst>
                <a:gd name="T0" fmla="*/ 48 w 49"/>
                <a:gd name="T1" fmla="*/ 68 h 69"/>
                <a:gd name="T2" fmla="*/ 0 w 49"/>
                <a:gd name="T3" fmla="*/ 0 h 69"/>
                <a:gd name="T4" fmla="*/ 48 w 49"/>
                <a:gd name="T5" fmla="*/ 68 h 69"/>
              </a:gdLst>
              <a:ahLst/>
              <a:cxnLst>
                <a:cxn ang="0">
                  <a:pos x="T0" y="T1"/>
                </a:cxn>
                <a:cxn ang="0">
                  <a:pos x="T2" y="T3"/>
                </a:cxn>
                <a:cxn ang="0">
                  <a:pos x="T4" y="T5"/>
                </a:cxn>
              </a:cxnLst>
              <a:rect l="0" t="0" r="r" b="b"/>
              <a:pathLst>
                <a:path w="49" h="69">
                  <a:moveTo>
                    <a:pt x="48" y="68"/>
                  </a:moveTo>
                  <a:cubicBezTo>
                    <a:pt x="22" y="52"/>
                    <a:pt x="6" y="29"/>
                    <a:pt x="0" y="0"/>
                  </a:cubicBezTo>
                  <a:cubicBezTo>
                    <a:pt x="26" y="17"/>
                    <a:pt x="41" y="40"/>
                    <a:pt x="48" y="68"/>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29" name="Forme libre 3128"/>
            <p:cNvSpPr>
              <a:spLocks noChangeArrowheads="1"/>
            </p:cNvSpPr>
            <p:nvPr userDrawn="1"/>
          </p:nvSpPr>
          <p:spPr bwMode="auto">
            <a:xfrm>
              <a:off x="4454525" y="2154238"/>
              <a:ext cx="7938" cy="7937"/>
            </a:xfrm>
            <a:custGeom>
              <a:avLst/>
              <a:gdLst>
                <a:gd name="T0" fmla="*/ 23 w 24"/>
                <a:gd name="T1" fmla="*/ 23 h 24"/>
                <a:gd name="T2" fmla="*/ 0 w 24"/>
                <a:gd name="T3" fmla="*/ 0 h 24"/>
                <a:gd name="T4" fmla="*/ 23 w 24"/>
                <a:gd name="T5" fmla="*/ 23 h 24"/>
              </a:gdLst>
              <a:ahLst/>
              <a:cxnLst>
                <a:cxn ang="0">
                  <a:pos x="T0" y="T1"/>
                </a:cxn>
                <a:cxn ang="0">
                  <a:pos x="T2" y="T3"/>
                </a:cxn>
                <a:cxn ang="0">
                  <a:pos x="T4" y="T5"/>
                </a:cxn>
              </a:cxnLst>
              <a:rect l="0" t="0" r="r" b="b"/>
              <a:pathLst>
                <a:path w="24" h="24">
                  <a:moveTo>
                    <a:pt x="23" y="23"/>
                  </a:moveTo>
                  <a:cubicBezTo>
                    <a:pt x="15" y="15"/>
                    <a:pt x="8" y="8"/>
                    <a:pt x="0" y="0"/>
                  </a:cubicBezTo>
                  <a:cubicBezTo>
                    <a:pt x="8" y="6"/>
                    <a:pt x="15" y="15"/>
                    <a:pt x="23" y="23"/>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30" name="Forme libre 3129"/>
            <p:cNvSpPr>
              <a:spLocks noChangeArrowheads="1"/>
            </p:cNvSpPr>
            <p:nvPr userDrawn="1"/>
          </p:nvSpPr>
          <p:spPr bwMode="auto">
            <a:xfrm>
              <a:off x="4552950" y="2359025"/>
              <a:ext cx="7938" cy="7938"/>
            </a:xfrm>
            <a:custGeom>
              <a:avLst/>
              <a:gdLst>
                <a:gd name="T0" fmla="*/ 0 w 24"/>
                <a:gd name="T1" fmla="*/ 23 h 24"/>
                <a:gd name="T2" fmla="*/ 23 w 24"/>
                <a:gd name="T3" fmla="*/ 0 h 24"/>
                <a:gd name="T4" fmla="*/ 0 w 24"/>
                <a:gd name="T5" fmla="*/ 23 h 24"/>
              </a:gdLst>
              <a:ahLst/>
              <a:cxnLst>
                <a:cxn ang="0">
                  <a:pos x="T0" y="T1"/>
                </a:cxn>
                <a:cxn ang="0">
                  <a:pos x="T2" y="T3"/>
                </a:cxn>
                <a:cxn ang="0">
                  <a:pos x="T4" y="T5"/>
                </a:cxn>
              </a:cxnLst>
              <a:rect l="0" t="0" r="r" b="b"/>
              <a:pathLst>
                <a:path w="24" h="24">
                  <a:moveTo>
                    <a:pt x="0" y="23"/>
                  </a:moveTo>
                  <a:cubicBezTo>
                    <a:pt x="8" y="16"/>
                    <a:pt x="16" y="8"/>
                    <a:pt x="23" y="0"/>
                  </a:cubicBezTo>
                  <a:cubicBezTo>
                    <a:pt x="17" y="8"/>
                    <a:pt x="9" y="16"/>
                    <a:pt x="0" y="23"/>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31" name="Forme libre 3130"/>
            <p:cNvSpPr>
              <a:spLocks noChangeArrowheads="1"/>
            </p:cNvSpPr>
            <p:nvPr userDrawn="1"/>
          </p:nvSpPr>
          <p:spPr bwMode="auto">
            <a:xfrm>
              <a:off x="3941763" y="1889125"/>
              <a:ext cx="190500" cy="173038"/>
            </a:xfrm>
            <a:custGeom>
              <a:avLst/>
              <a:gdLst>
                <a:gd name="T0" fmla="*/ 391 w 530"/>
                <a:gd name="T1" fmla="*/ 139 h 482"/>
                <a:gd name="T2" fmla="*/ 529 w 530"/>
                <a:gd name="T3" fmla="*/ 208 h 482"/>
                <a:gd name="T4" fmla="*/ 387 w 530"/>
                <a:gd name="T5" fmla="*/ 350 h 482"/>
                <a:gd name="T6" fmla="*/ 332 w 530"/>
                <a:gd name="T7" fmla="*/ 364 h 482"/>
                <a:gd name="T8" fmla="*/ 312 w 530"/>
                <a:gd name="T9" fmla="*/ 379 h 482"/>
                <a:gd name="T10" fmla="*/ 301 w 530"/>
                <a:gd name="T11" fmla="*/ 466 h 482"/>
                <a:gd name="T12" fmla="*/ 277 w 530"/>
                <a:gd name="T13" fmla="*/ 460 h 482"/>
                <a:gd name="T14" fmla="*/ 2 w 530"/>
                <a:gd name="T15" fmla="*/ 414 h 482"/>
                <a:gd name="T16" fmla="*/ 23 w 530"/>
                <a:gd name="T17" fmla="*/ 389 h 482"/>
                <a:gd name="T18" fmla="*/ 113 w 530"/>
                <a:gd name="T19" fmla="*/ 315 h 482"/>
                <a:gd name="T20" fmla="*/ 119 w 530"/>
                <a:gd name="T21" fmla="*/ 287 h 482"/>
                <a:gd name="T22" fmla="*/ 121 w 530"/>
                <a:gd name="T23" fmla="*/ 266 h 482"/>
                <a:gd name="T24" fmla="*/ 0 w 530"/>
                <a:gd name="T25" fmla="*/ 69 h 482"/>
                <a:gd name="T26" fmla="*/ 0 w 530"/>
                <a:gd name="T27" fmla="*/ 0 h 482"/>
                <a:gd name="T28" fmla="*/ 391 w 530"/>
                <a:gd name="T29" fmla="*/ 139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0" h="482">
                  <a:moveTo>
                    <a:pt x="391" y="139"/>
                  </a:moveTo>
                  <a:cubicBezTo>
                    <a:pt x="437" y="163"/>
                    <a:pt x="490" y="171"/>
                    <a:pt x="529" y="208"/>
                  </a:cubicBezTo>
                  <a:cubicBezTo>
                    <a:pt x="507" y="281"/>
                    <a:pt x="428" y="296"/>
                    <a:pt x="387" y="350"/>
                  </a:cubicBezTo>
                  <a:cubicBezTo>
                    <a:pt x="368" y="356"/>
                    <a:pt x="350" y="356"/>
                    <a:pt x="332" y="364"/>
                  </a:cubicBezTo>
                  <a:cubicBezTo>
                    <a:pt x="324" y="368"/>
                    <a:pt x="318" y="373"/>
                    <a:pt x="312" y="379"/>
                  </a:cubicBezTo>
                  <a:cubicBezTo>
                    <a:pt x="287" y="405"/>
                    <a:pt x="332" y="440"/>
                    <a:pt x="301" y="466"/>
                  </a:cubicBezTo>
                  <a:cubicBezTo>
                    <a:pt x="290" y="470"/>
                    <a:pt x="283" y="467"/>
                    <a:pt x="277" y="460"/>
                  </a:cubicBezTo>
                  <a:cubicBezTo>
                    <a:pt x="183" y="455"/>
                    <a:pt x="84" y="481"/>
                    <a:pt x="2" y="414"/>
                  </a:cubicBezTo>
                  <a:cubicBezTo>
                    <a:pt x="9" y="406"/>
                    <a:pt x="17" y="397"/>
                    <a:pt x="23" y="389"/>
                  </a:cubicBezTo>
                  <a:cubicBezTo>
                    <a:pt x="51" y="362"/>
                    <a:pt x="92" y="351"/>
                    <a:pt x="113" y="315"/>
                  </a:cubicBezTo>
                  <a:cubicBezTo>
                    <a:pt x="115" y="305"/>
                    <a:pt x="118" y="296"/>
                    <a:pt x="119" y="287"/>
                  </a:cubicBezTo>
                  <a:cubicBezTo>
                    <a:pt x="122" y="280"/>
                    <a:pt x="125" y="267"/>
                    <a:pt x="121" y="266"/>
                  </a:cubicBezTo>
                  <a:cubicBezTo>
                    <a:pt x="25" y="234"/>
                    <a:pt x="25" y="145"/>
                    <a:pt x="0" y="69"/>
                  </a:cubicBezTo>
                  <a:cubicBezTo>
                    <a:pt x="0" y="46"/>
                    <a:pt x="0" y="23"/>
                    <a:pt x="0" y="0"/>
                  </a:cubicBezTo>
                  <a:cubicBezTo>
                    <a:pt x="139" y="26"/>
                    <a:pt x="263" y="89"/>
                    <a:pt x="391" y="139"/>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32" name="Forme libre 3131"/>
            <p:cNvSpPr>
              <a:spLocks noChangeArrowheads="1"/>
            </p:cNvSpPr>
            <p:nvPr userDrawn="1"/>
          </p:nvSpPr>
          <p:spPr bwMode="auto">
            <a:xfrm>
              <a:off x="3646488" y="1790700"/>
              <a:ext cx="149225" cy="174625"/>
            </a:xfrm>
            <a:custGeom>
              <a:avLst/>
              <a:gdLst>
                <a:gd name="T0" fmla="*/ 46 w 413"/>
                <a:gd name="T1" fmla="*/ 412 h 485"/>
                <a:gd name="T2" fmla="*/ 21 w 413"/>
                <a:gd name="T3" fmla="*/ 352 h 485"/>
                <a:gd name="T4" fmla="*/ 0 w 413"/>
                <a:gd name="T5" fmla="*/ 0 h 485"/>
                <a:gd name="T6" fmla="*/ 69 w 413"/>
                <a:gd name="T7" fmla="*/ 0 h 485"/>
                <a:gd name="T8" fmla="*/ 299 w 413"/>
                <a:gd name="T9" fmla="*/ 88 h 485"/>
                <a:gd name="T10" fmla="*/ 412 w 413"/>
                <a:gd name="T11" fmla="*/ 136 h 485"/>
                <a:gd name="T12" fmla="*/ 351 w 413"/>
                <a:gd name="T13" fmla="*/ 272 h 485"/>
                <a:gd name="T14" fmla="*/ 322 w 413"/>
                <a:gd name="T15" fmla="*/ 317 h 485"/>
                <a:gd name="T16" fmla="*/ 92 w 413"/>
                <a:gd name="T17" fmla="*/ 433 h 485"/>
                <a:gd name="T18" fmla="*/ 92 w 413"/>
                <a:gd name="T19" fmla="*/ 433 h 485"/>
                <a:gd name="T20" fmla="*/ 69 w 413"/>
                <a:gd name="T21" fmla="*/ 411 h 485"/>
                <a:gd name="T22" fmla="*/ 69 w 413"/>
                <a:gd name="T23" fmla="*/ 411 h 485"/>
                <a:gd name="T24" fmla="*/ 46 w 413"/>
                <a:gd name="T25" fmla="*/ 412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3" h="485">
                  <a:moveTo>
                    <a:pt x="46" y="412"/>
                  </a:moveTo>
                  <a:cubicBezTo>
                    <a:pt x="23" y="398"/>
                    <a:pt x="20" y="377"/>
                    <a:pt x="21" y="352"/>
                  </a:cubicBezTo>
                  <a:cubicBezTo>
                    <a:pt x="31" y="233"/>
                    <a:pt x="18" y="117"/>
                    <a:pt x="0" y="0"/>
                  </a:cubicBezTo>
                  <a:cubicBezTo>
                    <a:pt x="23" y="0"/>
                    <a:pt x="46" y="0"/>
                    <a:pt x="69" y="0"/>
                  </a:cubicBezTo>
                  <a:cubicBezTo>
                    <a:pt x="141" y="44"/>
                    <a:pt x="223" y="57"/>
                    <a:pt x="299" y="88"/>
                  </a:cubicBezTo>
                  <a:cubicBezTo>
                    <a:pt x="338" y="103"/>
                    <a:pt x="376" y="120"/>
                    <a:pt x="412" y="136"/>
                  </a:cubicBezTo>
                  <a:cubicBezTo>
                    <a:pt x="405" y="188"/>
                    <a:pt x="406" y="243"/>
                    <a:pt x="351" y="272"/>
                  </a:cubicBezTo>
                  <a:cubicBezTo>
                    <a:pt x="335" y="281"/>
                    <a:pt x="327" y="299"/>
                    <a:pt x="322" y="317"/>
                  </a:cubicBezTo>
                  <a:cubicBezTo>
                    <a:pt x="287" y="456"/>
                    <a:pt x="234" y="484"/>
                    <a:pt x="92" y="433"/>
                  </a:cubicBezTo>
                  <a:lnTo>
                    <a:pt x="92" y="433"/>
                  </a:lnTo>
                  <a:cubicBezTo>
                    <a:pt x="84" y="426"/>
                    <a:pt x="76" y="418"/>
                    <a:pt x="69" y="411"/>
                  </a:cubicBezTo>
                  <a:lnTo>
                    <a:pt x="69" y="411"/>
                  </a:lnTo>
                  <a:cubicBezTo>
                    <a:pt x="61" y="404"/>
                    <a:pt x="54" y="404"/>
                    <a:pt x="46" y="412"/>
                  </a:cubicBezTo>
                </a:path>
              </a:pathLst>
            </a:custGeom>
            <a:solidFill>
              <a:srgbClr val="3B3B3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33" name="Forme libre 3132"/>
            <p:cNvSpPr>
              <a:spLocks noChangeArrowheads="1"/>
            </p:cNvSpPr>
            <p:nvPr userDrawn="1"/>
          </p:nvSpPr>
          <p:spPr bwMode="auto">
            <a:xfrm>
              <a:off x="3678238" y="1836738"/>
              <a:ext cx="133350" cy="144462"/>
            </a:xfrm>
            <a:custGeom>
              <a:avLst/>
              <a:gdLst>
                <a:gd name="T0" fmla="*/ 3 w 369"/>
                <a:gd name="T1" fmla="*/ 308 h 403"/>
                <a:gd name="T2" fmla="*/ 82 w 369"/>
                <a:gd name="T3" fmla="*/ 308 h 403"/>
                <a:gd name="T4" fmla="*/ 165 w 369"/>
                <a:gd name="T5" fmla="*/ 208 h 403"/>
                <a:gd name="T6" fmla="*/ 180 w 369"/>
                <a:gd name="T7" fmla="*/ 96 h 403"/>
                <a:gd name="T8" fmla="*/ 209 w 369"/>
                <a:gd name="T9" fmla="*/ 15 h 403"/>
                <a:gd name="T10" fmla="*/ 279 w 369"/>
                <a:gd name="T11" fmla="*/ 75 h 403"/>
                <a:gd name="T12" fmla="*/ 322 w 369"/>
                <a:gd name="T13" fmla="*/ 11 h 403"/>
                <a:gd name="T14" fmla="*/ 368 w 369"/>
                <a:gd name="T15" fmla="*/ 32 h 403"/>
                <a:gd name="T16" fmla="*/ 331 w 369"/>
                <a:gd name="T17" fmla="*/ 134 h 403"/>
                <a:gd name="T18" fmla="*/ 271 w 369"/>
                <a:gd name="T19" fmla="*/ 337 h 403"/>
                <a:gd name="T20" fmla="*/ 273 w 369"/>
                <a:gd name="T21" fmla="*/ 374 h 403"/>
                <a:gd name="T22" fmla="*/ 183 w 369"/>
                <a:gd name="T23" fmla="*/ 400 h 403"/>
                <a:gd name="T24" fmla="*/ 49 w 369"/>
                <a:gd name="T25" fmla="*/ 357 h 403"/>
                <a:gd name="T26" fmla="*/ 0 w 369"/>
                <a:gd name="T27" fmla="*/ 356 h 403"/>
                <a:gd name="T28" fmla="*/ 3 w 369"/>
                <a:gd name="T29" fmla="*/ 308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9" h="403">
                  <a:moveTo>
                    <a:pt x="3" y="308"/>
                  </a:moveTo>
                  <a:cubicBezTo>
                    <a:pt x="29" y="308"/>
                    <a:pt x="56" y="310"/>
                    <a:pt x="82" y="308"/>
                  </a:cubicBezTo>
                  <a:cubicBezTo>
                    <a:pt x="172" y="304"/>
                    <a:pt x="181" y="296"/>
                    <a:pt x="165" y="208"/>
                  </a:cubicBezTo>
                  <a:cubicBezTo>
                    <a:pt x="157" y="166"/>
                    <a:pt x="171" y="133"/>
                    <a:pt x="180" y="96"/>
                  </a:cubicBezTo>
                  <a:cubicBezTo>
                    <a:pt x="187" y="69"/>
                    <a:pt x="175" y="27"/>
                    <a:pt x="209" y="15"/>
                  </a:cubicBezTo>
                  <a:cubicBezTo>
                    <a:pt x="255" y="0"/>
                    <a:pt x="241" y="70"/>
                    <a:pt x="279" y="75"/>
                  </a:cubicBezTo>
                  <a:cubicBezTo>
                    <a:pt x="305" y="61"/>
                    <a:pt x="305" y="29"/>
                    <a:pt x="322" y="11"/>
                  </a:cubicBezTo>
                  <a:cubicBezTo>
                    <a:pt x="337" y="18"/>
                    <a:pt x="352" y="26"/>
                    <a:pt x="368" y="32"/>
                  </a:cubicBezTo>
                  <a:cubicBezTo>
                    <a:pt x="329" y="57"/>
                    <a:pt x="336" y="96"/>
                    <a:pt x="331" y="134"/>
                  </a:cubicBezTo>
                  <a:cubicBezTo>
                    <a:pt x="320" y="205"/>
                    <a:pt x="333" y="283"/>
                    <a:pt x="271" y="337"/>
                  </a:cubicBezTo>
                  <a:cubicBezTo>
                    <a:pt x="262" y="350"/>
                    <a:pt x="262" y="362"/>
                    <a:pt x="273" y="374"/>
                  </a:cubicBezTo>
                  <a:cubicBezTo>
                    <a:pt x="247" y="399"/>
                    <a:pt x="215" y="402"/>
                    <a:pt x="183" y="400"/>
                  </a:cubicBezTo>
                  <a:cubicBezTo>
                    <a:pt x="157" y="328"/>
                    <a:pt x="102" y="348"/>
                    <a:pt x="49" y="357"/>
                  </a:cubicBezTo>
                  <a:cubicBezTo>
                    <a:pt x="32" y="357"/>
                    <a:pt x="16" y="356"/>
                    <a:pt x="0" y="356"/>
                  </a:cubicBezTo>
                  <a:cubicBezTo>
                    <a:pt x="3" y="337"/>
                    <a:pt x="3" y="324"/>
                    <a:pt x="3" y="308"/>
                  </a:cubicBezTo>
                </a:path>
              </a:pathLst>
            </a:custGeom>
            <a:solidFill>
              <a:srgbClr val="28282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34" name="Forme libre 3133"/>
            <p:cNvSpPr>
              <a:spLocks noChangeArrowheads="1"/>
            </p:cNvSpPr>
            <p:nvPr userDrawn="1"/>
          </p:nvSpPr>
          <p:spPr bwMode="auto">
            <a:xfrm>
              <a:off x="6099175" y="2097088"/>
              <a:ext cx="63500" cy="66675"/>
            </a:xfrm>
            <a:custGeom>
              <a:avLst/>
              <a:gdLst>
                <a:gd name="T0" fmla="*/ 152 w 176"/>
                <a:gd name="T1" fmla="*/ 0 h 185"/>
                <a:gd name="T2" fmla="*/ 171 w 176"/>
                <a:gd name="T3" fmla="*/ 3 h 185"/>
                <a:gd name="T4" fmla="*/ 175 w 176"/>
                <a:gd name="T5" fmla="*/ 64 h 185"/>
                <a:gd name="T6" fmla="*/ 144 w 176"/>
                <a:gd name="T7" fmla="*/ 182 h 185"/>
                <a:gd name="T8" fmla="*/ 7 w 176"/>
                <a:gd name="T9" fmla="*/ 90 h 185"/>
                <a:gd name="T10" fmla="*/ 17 w 176"/>
                <a:gd name="T11" fmla="*/ 46 h 185"/>
                <a:gd name="T12" fmla="*/ 152 w 176"/>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176" h="185">
                  <a:moveTo>
                    <a:pt x="152" y="0"/>
                  </a:moveTo>
                  <a:cubicBezTo>
                    <a:pt x="158" y="2"/>
                    <a:pt x="164" y="2"/>
                    <a:pt x="171" y="3"/>
                  </a:cubicBezTo>
                  <a:cubicBezTo>
                    <a:pt x="173" y="23"/>
                    <a:pt x="175" y="45"/>
                    <a:pt x="175" y="64"/>
                  </a:cubicBezTo>
                  <a:cubicBezTo>
                    <a:pt x="168" y="104"/>
                    <a:pt x="162" y="144"/>
                    <a:pt x="144" y="182"/>
                  </a:cubicBezTo>
                  <a:cubicBezTo>
                    <a:pt x="77" y="184"/>
                    <a:pt x="52" y="121"/>
                    <a:pt x="7" y="90"/>
                  </a:cubicBezTo>
                  <a:cubicBezTo>
                    <a:pt x="0" y="74"/>
                    <a:pt x="7" y="58"/>
                    <a:pt x="17" y="46"/>
                  </a:cubicBezTo>
                  <a:cubicBezTo>
                    <a:pt x="57" y="16"/>
                    <a:pt x="106" y="11"/>
                    <a:pt x="152" y="0"/>
                  </a:cubicBezTo>
                </a:path>
              </a:pathLst>
            </a:custGeom>
            <a:solidFill>
              <a:srgbClr val="79797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35" name="Forme libre 3134"/>
            <p:cNvSpPr>
              <a:spLocks noChangeArrowheads="1"/>
            </p:cNvSpPr>
            <p:nvPr userDrawn="1"/>
          </p:nvSpPr>
          <p:spPr bwMode="auto">
            <a:xfrm>
              <a:off x="6267450" y="3671888"/>
              <a:ext cx="25400" cy="74612"/>
            </a:xfrm>
            <a:custGeom>
              <a:avLst/>
              <a:gdLst>
                <a:gd name="T0" fmla="*/ 45 w 70"/>
                <a:gd name="T1" fmla="*/ 136 h 207"/>
                <a:gd name="T2" fmla="*/ 0 w 70"/>
                <a:gd name="T3" fmla="*/ 206 h 207"/>
                <a:gd name="T4" fmla="*/ 23 w 70"/>
                <a:gd name="T5" fmla="*/ 46 h 207"/>
                <a:gd name="T6" fmla="*/ 46 w 70"/>
                <a:gd name="T7" fmla="*/ 0 h 207"/>
                <a:gd name="T8" fmla="*/ 69 w 70"/>
                <a:gd name="T9" fmla="*/ 0 h 207"/>
                <a:gd name="T10" fmla="*/ 45 w 70"/>
                <a:gd name="T11" fmla="*/ 136 h 207"/>
              </a:gdLst>
              <a:ahLst/>
              <a:cxnLst>
                <a:cxn ang="0">
                  <a:pos x="T0" y="T1"/>
                </a:cxn>
                <a:cxn ang="0">
                  <a:pos x="T2" y="T3"/>
                </a:cxn>
                <a:cxn ang="0">
                  <a:pos x="T4" y="T5"/>
                </a:cxn>
                <a:cxn ang="0">
                  <a:pos x="T6" y="T7"/>
                </a:cxn>
                <a:cxn ang="0">
                  <a:pos x="T8" y="T9"/>
                </a:cxn>
                <a:cxn ang="0">
                  <a:pos x="T10" y="T11"/>
                </a:cxn>
              </a:cxnLst>
              <a:rect l="0" t="0" r="r" b="b"/>
              <a:pathLst>
                <a:path w="70" h="207">
                  <a:moveTo>
                    <a:pt x="45" y="136"/>
                  </a:moveTo>
                  <a:cubicBezTo>
                    <a:pt x="29" y="159"/>
                    <a:pt x="16" y="183"/>
                    <a:pt x="0" y="206"/>
                  </a:cubicBezTo>
                  <a:cubicBezTo>
                    <a:pt x="8" y="153"/>
                    <a:pt x="16" y="99"/>
                    <a:pt x="23" y="46"/>
                  </a:cubicBezTo>
                  <a:cubicBezTo>
                    <a:pt x="31" y="30"/>
                    <a:pt x="38" y="15"/>
                    <a:pt x="46" y="0"/>
                  </a:cubicBezTo>
                  <a:cubicBezTo>
                    <a:pt x="54" y="0"/>
                    <a:pt x="61" y="0"/>
                    <a:pt x="69" y="0"/>
                  </a:cubicBezTo>
                  <a:cubicBezTo>
                    <a:pt x="61" y="44"/>
                    <a:pt x="52" y="90"/>
                    <a:pt x="45" y="136"/>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36" name="Forme libre 3135"/>
            <p:cNvSpPr>
              <a:spLocks noChangeArrowheads="1"/>
            </p:cNvSpPr>
            <p:nvPr userDrawn="1"/>
          </p:nvSpPr>
          <p:spPr bwMode="auto">
            <a:xfrm>
              <a:off x="6300788" y="3621088"/>
              <a:ext cx="7937" cy="25400"/>
            </a:xfrm>
            <a:custGeom>
              <a:avLst/>
              <a:gdLst>
                <a:gd name="T0" fmla="*/ 0 w 24"/>
                <a:gd name="T1" fmla="*/ 69 h 70"/>
                <a:gd name="T2" fmla="*/ 23 w 24"/>
                <a:gd name="T3" fmla="*/ 0 h 70"/>
                <a:gd name="T4" fmla="*/ 0 w 24"/>
                <a:gd name="T5" fmla="*/ 69 h 70"/>
              </a:gdLst>
              <a:ahLst/>
              <a:cxnLst>
                <a:cxn ang="0">
                  <a:pos x="T0" y="T1"/>
                </a:cxn>
                <a:cxn ang="0">
                  <a:pos x="T2" y="T3"/>
                </a:cxn>
                <a:cxn ang="0">
                  <a:pos x="T4" y="T5"/>
                </a:cxn>
              </a:cxnLst>
              <a:rect l="0" t="0" r="r" b="b"/>
              <a:pathLst>
                <a:path w="24" h="70">
                  <a:moveTo>
                    <a:pt x="0" y="69"/>
                  </a:moveTo>
                  <a:cubicBezTo>
                    <a:pt x="1" y="45"/>
                    <a:pt x="8" y="20"/>
                    <a:pt x="23" y="0"/>
                  </a:cubicBezTo>
                  <a:cubicBezTo>
                    <a:pt x="21" y="25"/>
                    <a:pt x="15" y="48"/>
                    <a:pt x="0" y="69"/>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37" name="Forme libre 3136"/>
            <p:cNvSpPr>
              <a:spLocks noChangeArrowheads="1"/>
            </p:cNvSpPr>
            <p:nvPr userDrawn="1"/>
          </p:nvSpPr>
          <p:spPr bwMode="auto">
            <a:xfrm>
              <a:off x="6292850" y="3646488"/>
              <a:ext cx="7938" cy="25400"/>
            </a:xfrm>
            <a:custGeom>
              <a:avLst/>
              <a:gdLst>
                <a:gd name="T0" fmla="*/ 0 w 24"/>
                <a:gd name="T1" fmla="*/ 69 h 70"/>
                <a:gd name="T2" fmla="*/ 23 w 24"/>
                <a:gd name="T3" fmla="*/ 0 h 70"/>
                <a:gd name="T4" fmla="*/ 0 w 24"/>
                <a:gd name="T5" fmla="*/ 69 h 70"/>
              </a:gdLst>
              <a:ahLst/>
              <a:cxnLst>
                <a:cxn ang="0">
                  <a:pos x="T0" y="T1"/>
                </a:cxn>
                <a:cxn ang="0">
                  <a:pos x="T2" y="T3"/>
                </a:cxn>
                <a:cxn ang="0">
                  <a:pos x="T4" y="T5"/>
                </a:cxn>
              </a:cxnLst>
              <a:rect l="0" t="0" r="r" b="b"/>
              <a:pathLst>
                <a:path w="24" h="70">
                  <a:moveTo>
                    <a:pt x="0" y="69"/>
                  </a:moveTo>
                  <a:cubicBezTo>
                    <a:pt x="2" y="44"/>
                    <a:pt x="8" y="20"/>
                    <a:pt x="23" y="0"/>
                  </a:cubicBezTo>
                  <a:cubicBezTo>
                    <a:pt x="21" y="25"/>
                    <a:pt x="15" y="48"/>
                    <a:pt x="0" y="69"/>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38" name="Forme libre 3137"/>
            <p:cNvSpPr>
              <a:spLocks noChangeArrowheads="1"/>
            </p:cNvSpPr>
            <p:nvPr userDrawn="1"/>
          </p:nvSpPr>
          <p:spPr bwMode="auto">
            <a:xfrm>
              <a:off x="5995988" y="2244725"/>
              <a:ext cx="158750" cy="136525"/>
            </a:xfrm>
            <a:custGeom>
              <a:avLst/>
              <a:gdLst>
                <a:gd name="T0" fmla="*/ 22 w 440"/>
                <a:gd name="T1" fmla="*/ 47 h 379"/>
                <a:gd name="T2" fmla="*/ 0 w 440"/>
                <a:gd name="T3" fmla="*/ 0 h 379"/>
                <a:gd name="T4" fmla="*/ 439 w 440"/>
                <a:gd name="T5" fmla="*/ 342 h 379"/>
                <a:gd name="T6" fmla="*/ 428 w 440"/>
                <a:gd name="T7" fmla="*/ 355 h 379"/>
                <a:gd name="T8" fmla="*/ 329 w 440"/>
                <a:gd name="T9" fmla="*/ 322 h 379"/>
                <a:gd name="T10" fmla="*/ 61 w 440"/>
                <a:gd name="T11" fmla="*/ 128 h 379"/>
                <a:gd name="T12" fmla="*/ 22 w 440"/>
                <a:gd name="T13" fmla="*/ 47 h 379"/>
              </a:gdLst>
              <a:ahLst/>
              <a:cxnLst>
                <a:cxn ang="0">
                  <a:pos x="T0" y="T1"/>
                </a:cxn>
                <a:cxn ang="0">
                  <a:pos x="T2" y="T3"/>
                </a:cxn>
                <a:cxn ang="0">
                  <a:pos x="T4" y="T5"/>
                </a:cxn>
                <a:cxn ang="0">
                  <a:pos x="T6" y="T7"/>
                </a:cxn>
                <a:cxn ang="0">
                  <a:pos x="T8" y="T9"/>
                </a:cxn>
                <a:cxn ang="0">
                  <a:pos x="T10" y="T11"/>
                </a:cxn>
                <a:cxn ang="0">
                  <a:pos x="T12" y="T13"/>
                </a:cxn>
              </a:cxnLst>
              <a:rect l="0" t="0" r="r" b="b"/>
              <a:pathLst>
                <a:path w="440" h="379">
                  <a:moveTo>
                    <a:pt x="22" y="47"/>
                  </a:moveTo>
                  <a:cubicBezTo>
                    <a:pt x="14" y="32"/>
                    <a:pt x="8" y="15"/>
                    <a:pt x="0" y="0"/>
                  </a:cubicBezTo>
                  <a:cubicBezTo>
                    <a:pt x="167" y="87"/>
                    <a:pt x="307" y="207"/>
                    <a:pt x="439" y="342"/>
                  </a:cubicBezTo>
                  <a:cubicBezTo>
                    <a:pt x="436" y="346"/>
                    <a:pt x="431" y="351"/>
                    <a:pt x="428" y="355"/>
                  </a:cubicBezTo>
                  <a:cubicBezTo>
                    <a:pt x="384" y="378"/>
                    <a:pt x="359" y="343"/>
                    <a:pt x="329" y="322"/>
                  </a:cubicBezTo>
                  <a:cubicBezTo>
                    <a:pt x="239" y="258"/>
                    <a:pt x="167" y="171"/>
                    <a:pt x="61" y="128"/>
                  </a:cubicBezTo>
                  <a:cubicBezTo>
                    <a:pt x="28" y="114"/>
                    <a:pt x="3" y="88"/>
                    <a:pt x="22" y="47"/>
                  </a:cubicBez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39" name="Forme libre 3138"/>
            <p:cNvSpPr>
              <a:spLocks noChangeArrowheads="1"/>
            </p:cNvSpPr>
            <p:nvPr userDrawn="1"/>
          </p:nvSpPr>
          <p:spPr bwMode="auto">
            <a:xfrm>
              <a:off x="6130925" y="2366963"/>
              <a:ext cx="104775" cy="95250"/>
            </a:xfrm>
            <a:custGeom>
              <a:avLst/>
              <a:gdLst>
                <a:gd name="T0" fmla="*/ 289 w 290"/>
                <a:gd name="T1" fmla="*/ 230 h 266"/>
                <a:gd name="T2" fmla="*/ 289 w 290"/>
                <a:gd name="T3" fmla="*/ 253 h 266"/>
                <a:gd name="T4" fmla="*/ 275 w 290"/>
                <a:gd name="T5" fmla="*/ 262 h 266"/>
                <a:gd name="T6" fmla="*/ 151 w 290"/>
                <a:gd name="T7" fmla="*/ 198 h 266"/>
                <a:gd name="T8" fmla="*/ 55 w 290"/>
                <a:gd name="T9" fmla="*/ 103 h 266"/>
                <a:gd name="T10" fmla="*/ 57 w 290"/>
                <a:gd name="T11" fmla="*/ 4 h 266"/>
                <a:gd name="T12" fmla="*/ 63 w 290"/>
                <a:gd name="T13" fmla="*/ 0 h 266"/>
                <a:gd name="T14" fmla="*/ 289 w 290"/>
                <a:gd name="T15" fmla="*/ 23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 h="266">
                  <a:moveTo>
                    <a:pt x="289" y="230"/>
                  </a:moveTo>
                  <a:cubicBezTo>
                    <a:pt x="289" y="238"/>
                    <a:pt x="289" y="246"/>
                    <a:pt x="289" y="253"/>
                  </a:cubicBezTo>
                  <a:cubicBezTo>
                    <a:pt x="284" y="256"/>
                    <a:pt x="279" y="259"/>
                    <a:pt x="275" y="262"/>
                  </a:cubicBezTo>
                  <a:cubicBezTo>
                    <a:pt x="220" y="265"/>
                    <a:pt x="194" y="215"/>
                    <a:pt x="151" y="198"/>
                  </a:cubicBezTo>
                  <a:cubicBezTo>
                    <a:pt x="122" y="165"/>
                    <a:pt x="86" y="136"/>
                    <a:pt x="55" y="103"/>
                  </a:cubicBezTo>
                  <a:cubicBezTo>
                    <a:pt x="23" y="71"/>
                    <a:pt x="0" y="36"/>
                    <a:pt x="57" y="4"/>
                  </a:cubicBezTo>
                  <a:lnTo>
                    <a:pt x="63" y="0"/>
                  </a:lnTo>
                  <a:cubicBezTo>
                    <a:pt x="147" y="67"/>
                    <a:pt x="218" y="148"/>
                    <a:pt x="289" y="230"/>
                  </a:cubicBez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40" name="Forme libre 3139"/>
            <p:cNvSpPr>
              <a:spLocks noChangeArrowheads="1"/>
            </p:cNvSpPr>
            <p:nvPr userDrawn="1"/>
          </p:nvSpPr>
          <p:spPr bwMode="auto">
            <a:xfrm>
              <a:off x="6061075" y="2212975"/>
              <a:ext cx="9525" cy="6350"/>
            </a:xfrm>
            <a:custGeom>
              <a:avLst/>
              <a:gdLst>
                <a:gd name="T0" fmla="*/ 0 w 26"/>
                <a:gd name="T1" fmla="*/ 0 h 19"/>
                <a:gd name="T2" fmla="*/ 25 w 26"/>
                <a:gd name="T3" fmla="*/ 18 h 19"/>
                <a:gd name="T4" fmla="*/ 0 w 26"/>
                <a:gd name="T5" fmla="*/ 0 h 19"/>
              </a:gdLst>
              <a:ahLst/>
              <a:cxnLst>
                <a:cxn ang="0">
                  <a:pos x="T0" y="T1"/>
                </a:cxn>
                <a:cxn ang="0">
                  <a:pos x="T2" y="T3"/>
                </a:cxn>
                <a:cxn ang="0">
                  <a:pos x="T4" y="T5"/>
                </a:cxn>
              </a:cxnLst>
              <a:rect l="0" t="0" r="r" b="b"/>
              <a:pathLst>
                <a:path w="26" h="19">
                  <a:moveTo>
                    <a:pt x="0" y="0"/>
                  </a:moveTo>
                  <a:cubicBezTo>
                    <a:pt x="8" y="6"/>
                    <a:pt x="17" y="12"/>
                    <a:pt x="25" y="18"/>
                  </a:cubicBezTo>
                  <a:cubicBezTo>
                    <a:pt x="17" y="13"/>
                    <a:pt x="8" y="6"/>
                    <a:pt x="0" y="0"/>
                  </a:cubicBez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41" name="Forme libre 3140"/>
            <p:cNvSpPr>
              <a:spLocks noChangeArrowheads="1"/>
            </p:cNvSpPr>
            <p:nvPr userDrawn="1"/>
          </p:nvSpPr>
          <p:spPr bwMode="auto">
            <a:xfrm>
              <a:off x="6053138" y="2203450"/>
              <a:ext cx="7937" cy="7938"/>
            </a:xfrm>
            <a:custGeom>
              <a:avLst/>
              <a:gdLst>
                <a:gd name="T0" fmla="*/ 0 w 21"/>
                <a:gd name="T1" fmla="*/ 0 h 24"/>
                <a:gd name="T2" fmla="*/ 20 w 21"/>
                <a:gd name="T3" fmla="*/ 23 h 24"/>
                <a:gd name="T4" fmla="*/ 0 w 21"/>
                <a:gd name="T5" fmla="*/ 0 h 24"/>
              </a:gdLst>
              <a:ahLst/>
              <a:cxnLst>
                <a:cxn ang="0">
                  <a:pos x="T0" y="T1"/>
                </a:cxn>
                <a:cxn ang="0">
                  <a:pos x="T2" y="T3"/>
                </a:cxn>
                <a:cxn ang="0">
                  <a:pos x="T4" y="T5"/>
                </a:cxn>
              </a:cxnLst>
              <a:rect l="0" t="0" r="r" b="b"/>
              <a:pathLst>
                <a:path w="21" h="24">
                  <a:moveTo>
                    <a:pt x="0" y="0"/>
                  </a:moveTo>
                  <a:cubicBezTo>
                    <a:pt x="6" y="8"/>
                    <a:pt x="12" y="15"/>
                    <a:pt x="20" y="23"/>
                  </a:cubicBezTo>
                  <a:cubicBezTo>
                    <a:pt x="14" y="15"/>
                    <a:pt x="8" y="8"/>
                    <a:pt x="0" y="0"/>
                  </a:cubicBez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42" name="Forme libre 3141"/>
            <p:cNvSpPr>
              <a:spLocks noChangeArrowheads="1"/>
            </p:cNvSpPr>
            <p:nvPr userDrawn="1"/>
          </p:nvSpPr>
          <p:spPr bwMode="auto">
            <a:xfrm>
              <a:off x="6245225" y="2474913"/>
              <a:ext cx="31750" cy="31750"/>
            </a:xfrm>
            <a:custGeom>
              <a:avLst/>
              <a:gdLst>
                <a:gd name="T0" fmla="*/ 85 w 86"/>
                <a:gd name="T1" fmla="*/ 70 h 86"/>
                <a:gd name="T2" fmla="*/ 81 w 86"/>
                <a:gd name="T3" fmla="*/ 85 h 86"/>
                <a:gd name="T4" fmla="*/ 67 w 86"/>
                <a:gd name="T5" fmla="*/ 85 h 86"/>
                <a:gd name="T6" fmla="*/ 7 w 86"/>
                <a:gd name="T7" fmla="*/ 11 h 86"/>
                <a:gd name="T8" fmla="*/ 18 w 86"/>
                <a:gd name="T9" fmla="*/ 0 h 86"/>
                <a:gd name="T10" fmla="*/ 85 w 86"/>
                <a:gd name="T11" fmla="*/ 70 h 86"/>
              </a:gdLst>
              <a:ahLst/>
              <a:cxnLst>
                <a:cxn ang="0">
                  <a:pos x="T0" y="T1"/>
                </a:cxn>
                <a:cxn ang="0">
                  <a:pos x="T2" y="T3"/>
                </a:cxn>
                <a:cxn ang="0">
                  <a:pos x="T4" y="T5"/>
                </a:cxn>
                <a:cxn ang="0">
                  <a:pos x="T6" y="T7"/>
                </a:cxn>
                <a:cxn ang="0">
                  <a:pos x="T8" y="T9"/>
                </a:cxn>
                <a:cxn ang="0">
                  <a:pos x="T10" y="T11"/>
                </a:cxn>
              </a:cxnLst>
              <a:rect l="0" t="0" r="r" b="b"/>
              <a:pathLst>
                <a:path w="86" h="86">
                  <a:moveTo>
                    <a:pt x="85" y="70"/>
                  </a:moveTo>
                  <a:cubicBezTo>
                    <a:pt x="84" y="76"/>
                    <a:pt x="82" y="81"/>
                    <a:pt x="81" y="85"/>
                  </a:cubicBezTo>
                  <a:cubicBezTo>
                    <a:pt x="76" y="85"/>
                    <a:pt x="71" y="85"/>
                    <a:pt x="67" y="85"/>
                  </a:cubicBezTo>
                  <a:cubicBezTo>
                    <a:pt x="32" y="72"/>
                    <a:pt x="0" y="58"/>
                    <a:pt x="7" y="11"/>
                  </a:cubicBezTo>
                  <a:cubicBezTo>
                    <a:pt x="10" y="8"/>
                    <a:pt x="15" y="3"/>
                    <a:pt x="18" y="0"/>
                  </a:cubicBezTo>
                  <a:cubicBezTo>
                    <a:pt x="45" y="18"/>
                    <a:pt x="68" y="41"/>
                    <a:pt x="85" y="70"/>
                  </a:cubicBez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43" name="Forme libre 3142"/>
            <p:cNvSpPr>
              <a:spLocks noChangeArrowheads="1"/>
            </p:cNvSpPr>
            <p:nvPr userDrawn="1"/>
          </p:nvSpPr>
          <p:spPr bwMode="auto">
            <a:xfrm>
              <a:off x="6242050" y="2466975"/>
              <a:ext cx="9525" cy="9525"/>
            </a:xfrm>
            <a:custGeom>
              <a:avLst/>
              <a:gdLst>
                <a:gd name="T0" fmla="*/ 5 w 28"/>
                <a:gd name="T1" fmla="*/ 0 h 27"/>
                <a:gd name="T2" fmla="*/ 27 w 28"/>
                <a:gd name="T3" fmla="*/ 23 h 27"/>
                <a:gd name="T4" fmla="*/ 23 w 28"/>
                <a:gd name="T5" fmla="*/ 26 h 27"/>
                <a:gd name="T6" fmla="*/ 0 w 28"/>
                <a:gd name="T7" fmla="*/ 14 h 27"/>
                <a:gd name="T8" fmla="*/ 5 w 28"/>
                <a:gd name="T9" fmla="*/ 0 h 27"/>
              </a:gdLst>
              <a:ahLst/>
              <a:cxnLst>
                <a:cxn ang="0">
                  <a:pos x="T0" y="T1"/>
                </a:cxn>
                <a:cxn ang="0">
                  <a:pos x="T2" y="T3"/>
                </a:cxn>
                <a:cxn ang="0">
                  <a:pos x="T4" y="T5"/>
                </a:cxn>
                <a:cxn ang="0">
                  <a:pos x="T6" y="T7"/>
                </a:cxn>
                <a:cxn ang="0">
                  <a:pos x="T8" y="T9"/>
                </a:cxn>
              </a:cxnLst>
              <a:rect l="0" t="0" r="r" b="b"/>
              <a:pathLst>
                <a:path w="28" h="27">
                  <a:moveTo>
                    <a:pt x="5" y="0"/>
                  </a:moveTo>
                  <a:cubicBezTo>
                    <a:pt x="12" y="8"/>
                    <a:pt x="20" y="15"/>
                    <a:pt x="27" y="23"/>
                  </a:cubicBezTo>
                  <a:lnTo>
                    <a:pt x="23" y="26"/>
                  </a:lnTo>
                  <a:cubicBezTo>
                    <a:pt x="12" y="26"/>
                    <a:pt x="5" y="23"/>
                    <a:pt x="0" y="14"/>
                  </a:cubicBezTo>
                  <a:cubicBezTo>
                    <a:pt x="1" y="9"/>
                    <a:pt x="3" y="5"/>
                    <a:pt x="5" y="0"/>
                  </a:cubicBez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44" name="Forme libre 3143"/>
            <p:cNvSpPr>
              <a:spLocks noChangeArrowheads="1"/>
            </p:cNvSpPr>
            <p:nvPr userDrawn="1"/>
          </p:nvSpPr>
          <p:spPr bwMode="auto">
            <a:xfrm>
              <a:off x="6232525" y="2459038"/>
              <a:ext cx="11113" cy="11112"/>
            </a:xfrm>
            <a:custGeom>
              <a:avLst/>
              <a:gdLst>
                <a:gd name="T0" fmla="*/ 6 w 30"/>
                <a:gd name="T1" fmla="*/ 0 h 30"/>
                <a:gd name="T2" fmla="*/ 29 w 30"/>
                <a:gd name="T3" fmla="*/ 23 h 30"/>
                <a:gd name="T4" fmla="*/ 25 w 30"/>
                <a:gd name="T5" fmla="*/ 26 h 30"/>
                <a:gd name="T6" fmla="*/ 3 w 30"/>
                <a:gd name="T7" fmla="*/ 3 h 30"/>
                <a:gd name="T8" fmla="*/ 6 w 30"/>
                <a:gd name="T9" fmla="*/ 0 h 30"/>
              </a:gdLst>
              <a:ahLst/>
              <a:cxnLst>
                <a:cxn ang="0">
                  <a:pos x="T0" y="T1"/>
                </a:cxn>
                <a:cxn ang="0">
                  <a:pos x="T2" y="T3"/>
                </a:cxn>
                <a:cxn ang="0">
                  <a:pos x="T4" y="T5"/>
                </a:cxn>
                <a:cxn ang="0">
                  <a:pos x="T6" y="T7"/>
                </a:cxn>
                <a:cxn ang="0">
                  <a:pos x="T8" y="T9"/>
                </a:cxn>
              </a:cxnLst>
              <a:rect l="0" t="0" r="r" b="b"/>
              <a:pathLst>
                <a:path w="30" h="30">
                  <a:moveTo>
                    <a:pt x="6" y="0"/>
                  </a:moveTo>
                  <a:cubicBezTo>
                    <a:pt x="13" y="8"/>
                    <a:pt x="21" y="15"/>
                    <a:pt x="29" y="23"/>
                  </a:cubicBezTo>
                  <a:lnTo>
                    <a:pt x="25" y="26"/>
                  </a:lnTo>
                  <a:cubicBezTo>
                    <a:pt x="7" y="29"/>
                    <a:pt x="0" y="22"/>
                    <a:pt x="3" y="3"/>
                  </a:cubicBezTo>
                  <a:lnTo>
                    <a:pt x="6" y="0"/>
                  </a:ln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45" name="Forme libre 3144"/>
            <p:cNvSpPr>
              <a:spLocks noChangeArrowheads="1"/>
            </p:cNvSpPr>
            <p:nvPr userDrawn="1"/>
          </p:nvSpPr>
          <p:spPr bwMode="auto">
            <a:xfrm>
              <a:off x="6054725" y="2095500"/>
              <a:ext cx="69850" cy="77788"/>
            </a:xfrm>
            <a:custGeom>
              <a:avLst/>
              <a:gdLst>
                <a:gd name="T0" fmla="*/ 156 w 192"/>
                <a:gd name="T1" fmla="*/ 65 h 216"/>
                <a:gd name="T2" fmla="*/ 129 w 192"/>
                <a:gd name="T3" fmla="*/ 94 h 216"/>
                <a:gd name="T4" fmla="*/ 132 w 192"/>
                <a:gd name="T5" fmla="*/ 185 h 216"/>
                <a:gd name="T6" fmla="*/ 60 w 192"/>
                <a:gd name="T7" fmla="*/ 204 h 216"/>
                <a:gd name="T8" fmla="*/ 43 w 192"/>
                <a:gd name="T9" fmla="*/ 209 h 216"/>
                <a:gd name="T10" fmla="*/ 29 w 192"/>
                <a:gd name="T11" fmla="*/ 113 h 216"/>
                <a:gd name="T12" fmla="*/ 107 w 192"/>
                <a:gd name="T13" fmla="*/ 47 h 216"/>
                <a:gd name="T14" fmla="*/ 177 w 192"/>
                <a:gd name="T15" fmla="*/ 27 h 216"/>
                <a:gd name="T16" fmla="*/ 156 w 192"/>
                <a:gd name="T17" fmla="*/ 6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216">
                  <a:moveTo>
                    <a:pt x="156" y="65"/>
                  </a:moveTo>
                  <a:cubicBezTo>
                    <a:pt x="147" y="75"/>
                    <a:pt x="138" y="85"/>
                    <a:pt x="129" y="94"/>
                  </a:cubicBezTo>
                  <a:cubicBezTo>
                    <a:pt x="116" y="125"/>
                    <a:pt x="135" y="154"/>
                    <a:pt x="132" y="185"/>
                  </a:cubicBezTo>
                  <a:cubicBezTo>
                    <a:pt x="115" y="215"/>
                    <a:pt x="83" y="194"/>
                    <a:pt x="60" y="204"/>
                  </a:cubicBezTo>
                  <a:cubicBezTo>
                    <a:pt x="54" y="204"/>
                    <a:pt x="48" y="206"/>
                    <a:pt x="43" y="209"/>
                  </a:cubicBezTo>
                  <a:cubicBezTo>
                    <a:pt x="0" y="181"/>
                    <a:pt x="0" y="146"/>
                    <a:pt x="29" y="113"/>
                  </a:cubicBezTo>
                  <a:cubicBezTo>
                    <a:pt x="51" y="87"/>
                    <a:pt x="81" y="68"/>
                    <a:pt x="107" y="47"/>
                  </a:cubicBezTo>
                  <a:cubicBezTo>
                    <a:pt x="127" y="24"/>
                    <a:pt x="148" y="0"/>
                    <a:pt x="177" y="27"/>
                  </a:cubicBezTo>
                  <a:cubicBezTo>
                    <a:pt x="191" y="41"/>
                    <a:pt x="174" y="59"/>
                    <a:pt x="156" y="65"/>
                  </a:cubicBezTo>
                </a:path>
              </a:pathLst>
            </a:custGeom>
            <a:solidFill>
              <a:srgbClr val="EEEEE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46" name="Forme libre 3145"/>
            <p:cNvSpPr>
              <a:spLocks noChangeArrowheads="1"/>
            </p:cNvSpPr>
            <p:nvPr userDrawn="1"/>
          </p:nvSpPr>
          <p:spPr bwMode="auto">
            <a:xfrm>
              <a:off x="6103938" y="2165350"/>
              <a:ext cx="31750" cy="38100"/>
            </a:xfrm>
            <a:custGeom>
              <a:avLst/>
              <a:gdLst>
                <a:gd name="T0" fmla="*/ 44 w 89"/>
                <a:gd name="T1" fmla="*/ 37 h 108"/>
                <a:gd name="T2" fmla="*/ 88 w 89"/>
                <a:gd name="T3" fmla="*/ 60 h 108"/>
                <a:gd name="T4" fmla="*/ 4 w 89"/>
                <a:gd name="T5" fmla="*/ 98 h 108"/>
                <a:gd name="T6" fmla="*/ 44 w 89"/>
                <a:gd name="T7" fmla="*/ 37 h 108"/>
              </a:gdLst>
              <a:ahLst/>
              <a:cxnLst>
                <a:cxn ang="0">
                  <a:pos x="T0" y="T1"/>
                </a:cxn>
                <a:cxn ang="0">
                  <a:pos x="T2" y="T3"/>
                </a:cxn>
                <a:cxn ang="0">
                  <a:pos x="T4" y="T5"/>
                </a:cxn>
                <a:cxn ang="0">
                  <a:pos x="T6" y="T7"/>
                </a:cxn>
              </a:cxnLst>
              <a:rect l="0" t="0" r="r" b="b"/>
              <a:pathLst>
                <a:path w="89" h="108">
                  <a:moveTo>
                    <a:pt x="44" y="37"/>
                  </a:moveTo>
                  <a:cubicBezTo>
                    <a:pt x="82" y="0"/>
                    <a:pt x="88" y="23"/>
                    <a:pt x="88" y="60"/>
                  </a:cubicBezTo>
                  <a:cubicBezTo>
                    <a:pt x="65" y="84"/>
                    <a:pt x="42" y="107"/>
                    <a:pt x="4" y="98"/>
                  </a:cubicBezTo>
                  <a:cubicBezTo>
                    <a:pt x="0" y="66"/>
                    <a:pt x="35" y="60"/>
                    <a:pt x="44" y="37"/>
                  </a:cubicBezTo>
                </a:path>
              </a:pathLst>
            </a:custGeom>
            <a:solidFill>
              <a:srgbClr val="DADAD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47" name="Forme libre 3146"/>
            <p:cNvSpPr>
              <a:spLocks noChangeArrowheads="1"/>
            </p:cNvSpPr>
            <p:nvPr userDrawn="1"/>
          </p:nvSpPr>
          <p:spPr bwMode="auto">
            <a:xfrm>
              <a:off x="6076950" y="2162175"/>
              <a:ext cx="42863" cy="15875"/>
            </a:xfrm>
            <a:custGeom>
              <a:avLst/>
              <a:gdLst>
                <a:gd name="T0" fmla="*/ 0 w 120"/>
                <a:gd name="T1" fmla="*/ 19 h 43"/>
                <a:gd name="T2" fmla="*/ 72 w 120"/>
                <a:gd name="T3" fmla="*/ 0 h 43"/>
                <a:gd name="T4" fmla="*/ 119 w 120"/>
                <a:gd name="T5" fmla="*/ 24 h 43"/>
                <a:gd name="T6" fmla="*/ 0 w 120"/>
                <a:gd name="T7" fmla="*/ 19 h 43"/>
              </a:gdLst>
              <a:ahLst/>
              <a:cxnLst>
                <a:cxn ang="0">
                  <a:pos x="T0" y="T1"/>
                </a:cxn>
                <a:cxn ang="0">
                  <a:pos x="T2" y="T3"/>
                </a:cxn>
                <a:cxn ang="0">
                  <a:pos x="T4" y="T5"/>
                </a:cxn>
                <a:cxn ang="0">
                  <a:pos x="T6" y="T7"/>
                </a:cxn>
              </a:cxnLst>
              <a:rect l="0" t="0" r="r" b="b"/>
              <a:pathLst>
                <a:path w="120" h="43">
                  <a:moveTo>
                    <a:pt x="0" y="19"/>
                  </a:moveTo>
                  <a:cubicBezTo>
                    <a:pt x="24" y="13"/>
                    <a:pt x="49" y="6"/>
                    <a:pt x="72" y="0"/>
                  </a:cubicBezTo>
                  <a:cubicBezTo>
                    <a:pt x="87" y="7"/>
                    <a:pt x="104" y="16"/>
                    <a:pt x="119" y="24"/>
                  </a:cubicBezTo>
                  <a:cubicBezTo>
                    <a:pt x="78" y="33"/>
                    <a:pt x="38" y="42"/>
                    <a:pt x="0" y="19"/>
                  </a:cubicBezTo>
                </a:path>
              </a:pathLst>
            </a:custGeom>
            <a:solidFill>
              <a:srgbClr val="79797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48" name="Forme libre 3147"/>
            <p:cNvSpPr>
              <a:spLocks noChangeArrowheads="1"/>
            </p:cNvSpPr>
            <p:nvPr userDrawn="1"/>
          </p:nvSpPr>
          <p:spPr bwMode="auto">
            <a:xfrm>
              <a:off x="5456238" y="2474913"/>
              <a:ext cx="519112" cy="298450"/>
            </a:xfrm>
            <a:custGeom>
              <a:avLst/>
              <a:gdLst>
                <a:gd name="T0" fmla="*/ 1199 w 1440"/>
                <a:gd name="T1" fmla="*/ 0 h 828"/>
                <a:gd name="T2" fmla="*/ 1222 w 1440"/>
                <a:gd name="T3" fmla="*/ 25 h 828"/>
                <a:gd name="T4" fmla="*/ 1288 w 1440"/>
                <a:gd name="T5" fmla="*/ 74 h 828"/>
                <a:gd name="T6" fmla="*/ 1304 w 1440"/>
                <a:gd name="T7" fmla="*/ 103 h 828"/>
                <a:gd name="T8" fmla="*/ 1347 w 1440"/>
                <a:gd name="T9" fmla="*/ 228 h 828"/>
                <a:gd name="T10" fmla="*/ 1439 w 1440"/>
                <a:gd name="T11" fmla="*/ 599 h 828"/>
                <a:gd name="T12" fmla="*/ 1234 w 1440"/>
                <a:gd name="T13" fmla="*/ 663 h 828"/>
                <a:gd name="T14" fmla="*/ 1004 w 1440"/>
                <a:gd name="T15" fmla="*/ 723 h 828"/>
                <a:gd name="T16" fmla="*/ 802 w 1440"/>
                <a:gd name="T17" fmla="*/ 807 h 828"/>
                <a:gd name="T18" fmla="*/ 655 w 1440"/>
                <a:gd name="T19" fmla="*/ 709 h 828"/>
                <a:gd name="T20" fmla="*/ 519 w 1440"/>
                <a:gd name="T21" fmla="*/ 520 h 828"/>
                <a:gd name="T22" fmla="*/ 426 w 1440"/>
                <a:gd name="T23" fmla="*/ 527 h 828"/>
                <a:gd name="T24" fmla="*/ 223 w 1440"/>
                <a:gd name="T25" fmla="*/ 550 h 828"/>
                <a:gd name="T26" fmla="*/ 153 w 1440"/>
                <a:gd name="T27" fmla="*/ 552 h 828"/>
                <a:gd name="T28" fmla="*/ 49 w 1440"/>
                <a:gd name="T29" fmla="*/ 553 h 828"/>
                <a:gd name="T30" fmla="*/ 11 w 1440"/>
                <a:gd name="T31" fmla="*/ 518 h 828"/>
                <a:gd name="T32" fmla="*/ 2 w 1440"/>
                <a:gd name="T33" fmla="*/ 485 h 828"/>
                <a:gd name="T34" fmla="*/ 14 w 1440"/>
                <a:gd name="T35" fmla="*/ 434 h 828"/>
                <a:gd name="T36" fmla="*/ 37 w 1440"/>
                <a:gd name="T37" fmla="*/ 410 h 828"/>
                <a:gd name="T38" fmla="*/ 112 w 1440"/>
                <a:gd name="T39" fmla="*/ 361 h 828"/>
                <a:gd name="T40" fmla="*/ 440 w 1440"/>
                <a:gd name="T41" fmla="*/ 260 h 828"/>
                <a:gd name="T42" fmla="*/ 533 w 1440"/>
                <a:gd name="T43" fmla="*/ 298 h 828"/>
                <a:gd name="T44" fmla="*/ 625 w 1440"/>
                <a:gd name="T45" fmla="*/ 396 h 828"/>
                <a:gd name="T46" fmla="*/ 773 w 1440"/>
                <a:gd name="T47" fmla="*/ 427 h 828"/>
                <a:gd name="T48" fmla="*/ 1025 w 1440"/>
                <a:gd name="T49" fmla="*/ 454 h 828"/>
                <a:gd name="T50" fmla="*/ 1143 w 1440"/>
                <a:gd name="T51" fmla="*/ 408 h 828"/>
                <a:gd name="T52" fmla="*/ 1161 w 1440"/>
                <a:gd name="T53" fmla="*/ 121 h 828"/>
                <a:gd name="T54" fmla="*/ 1199 w 1440"/>
                <a:gd name="T55"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40" h="828">
                  <a:moveTo>
                    <a:pt x="1199" y="0"/>
                  </a:moveTo>
                  <a:cubicBezTo>
                    <a:pt x="1207" y="8"/>
                    <a:pt x="1214" y="17"/>
                    <a:pt x="1222" y="25"/>
                  </a:cubicBezTo>
                  <a:cubicBezTo>
                    <a:pt x="1252" y="29"/>
                    <a:pt x="1269" y="54"/>
                    <a:pt x="1288" y="74"/>
                  </a:cubicBezTo>
                  <a:cubicBezTo>
                    <a:pt x="1292" y="83"/>
                    <a:pt x="1298" y="94"/>
                    <a:pt x="1304" y="103"/>
                  </a:cubicBezTo>
                  <a:cubicBezTo>
                    <a:pt x="1340" y="138"/>
                    <a:pt x="1340" y="184"/>
                    <a:pt x="1347" y="228"/>
                  </a:cubicBezTo>
                  <a:cubicBezTo>
                    <a:pt x="1370" y="353"/>
                    <a:pt x="1437" y="468"/>
                    <a:pt x="1439" y="599"/>
                  </a:cubicBezTo>
                  <a:cubicBezTo>
                    <a:pt x="1391" y="685"/>
                    <a:pt x="1309" y="679"/>
                    <a:pt x="1234" y="663"/>
                  </a:cubicBezTo>
                  <a:cubicBezTo>
                    <a:pt x="1144" y="645"/>
                    <a:pt x="1068" y="656"/>
                    <a:pt x="1004" y="723"/>
                  </a:cubicBezTo>
                  <a:cubicBezTo>
                    <a:pt x="941" y="764"/>
                    <a:pt x="872" y="787"/>
                    <a:pt x="802" y="807"/>
                  </a:cubicBezTo>
                  <a:cubicBezTo>
                    <a:pt x="718" y="827"/>
                    <a:pt x="674" y="790"/>
                    <a:pt x="655" y="709"/>
                  </a:cubicBezTo>
                  <a:cubicBezTo>
                    <a:pt x="637" y="628"/>
                    <a:pt x="578" y="573"/>
                    <a:pt x="519" y="520"/>
                  </a:cubicBezTo>
                  <a:cubicBezTo>
                    <a:pt x="486" y="491"/>
                    <a:pt x="463" y="486"/>
                    <a:pt x="426" y="527"/>
                  </a:cubicBezTo>
                  <a:cubicBezTo>
                    <a:pt x="335" y="631"/>
                    <a:pt x="330" y="630"/>
                    <a:pt x="223" y="550"/>
                  </a:cubicBezTo>
                  <a:cubicBezTo>
                    <a:pt x="197" y="530"/>
                    <a:pt x="174" y="530"/>
                    <a:pt x="153" y="552"/>
                  </a:cubicBezTo>
                  <a:cubicBezTo>
                    <a:pt x="118" y="585"/>
                    <a:pt x="84" y="572"/>
                    <a:pt x="49" y="553"/>
                  </a:cubicBezTo>
                  <a:cubicBezTo>
                    <a:pt x="34" y="544"/>
                    <a:pt x="22" y="533"/>
                    <a:pt x="11" y="518"/>
                  </a:cubicBezTo>
                  <a:cubicBezTo>
                    <a:pt x="5" y="507"/>
                    <a:pt x="2" y="497"/>
                    <a:pt x="2" y="485"/>
                  </a:cubicBezTo>
                  <a:cubicBezTo>
                    <a:pt x="0" y="466"/>
                    <a:pt x="5" y="449"/>
                    <a:pt x="14" y="434"/>
                  </a:cubicBezTo>
                  <a:cubicBezTo>
                    <a:pt x="22" y="425"/>
                    <a:pt x="29" y="417"/>
                    <a:pt x="37" y="410"/>
                  </a:cubicBezTo>
                  <a:cubicBezTo>
                    <a:pt x="61" y="393"/>
                    <a:pt x="80" y="359"/>
                    <a:pt x="112" y="361"/>
                  </a:cubicBezTo>
                  <a:cubicBezTo>
                    <a:pt x="235" y="370"/>
                    <a:pt x="342" y="341"/>
                    <a:pt x="440" y="260"/>
                  </a:cubicBezTo>
                  <a:cubicBezTo>
                    <a:pt x="474" y="233"/>
                    <a:pt x="513" y="268"/>
                    <a:pt x="533" y="298"/>
                  </a:cubicBezTo>
                  <a:cubicBezTo>
                    <a:pt x="559" y="336"/>
                    <a:pt x="591" y="367"/>
                    <a:pt x="625" y="396"/>
                  </a:cubicBezTo>
                  <a:cubicBezTo>
                    <a:pt x="668" y="434"/>
                    <a:pt x="697" y="462"/>
                    <a:pt x="773" y="427"/>
                  </a:cubicBezTo>
                  <a:cubicBezTo>
                    <a:pt x="840" y="394"/>
                    <a:pt x="944" y="367"/>
                    <a:pt x="1025" y="454"/>
                  </a:cubicBezTo>
                  <a:cubicBezTo>
                    <a:pt x="1077" y="511"/>
                    <a:pt x="1127" y="488"/>
                    <a:pt x="1143" y="408"/>
                  </a:cubicBezTo>
                  <a:cubicBezTo>
                    <a:pt x="1161" y="314"/>
                    <a:pt x="1170" y="219"/>
                    <a:pt x="1161" y="121"/>
                  </a:cubicBezTo>
                  <a:cubicBezTo>
                    <a:pt x="1158" y="77"/>
                    <a:pt x="1133" y="22"/>
                    <a:pt x="1199" y="0"/>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49" name="Forme libre 3148"/>
            <p:cNvSpPr>
              <a:spLocks noChangeArrowheads="1"/>
            </p:cNvSpPr>
            <p:nvPr userDrawn="1"/>
          </p:nvSpPr>
          <p:spPr bwMode="auto">
            <a:xfrm>
              <a:off x="5448300" y="2451100"/>
              <a:ext cx="446088" cy="246063"/>
            </a:xfrm>
            <a:custGeom>
              <a:avLst/>
              <a:gdLst>
                <a:gd name="T0" fmla="*/ 1220 w 1239"/>
                <a:gd name="T1" fmla="*/ 68 h 683"/>
                <a:gd name="T2" fmla="*/ 1205 w 1239"/>
                <a:gd name="T3" fmla="*/ 201 h 683"/>
                <a:gd name="T4" fmla="*/ 1234 w 1239"/>
                <a:gd name="T5" fmla="*/ 517 h 683"/>
                <a:gd name="T6" fmla="*/ 1173 w 1239"/>
                <a:gd name="T7" fmla="*/ 614 h 683"/>
                <a:gd name="T8" fmla="*/ 1034 w 1239"/>
                <a:gd name="T9" fmla="*/ 615 h 683"/>
                <a:gd name="T10" fmla="*/ 942 w 1239"/>
                <a:gd name="T11" fmla="*/ 527 h 683"/>
                <a:gd name="T12" fmla="*/ 802 w 1239"/>
                <a:gd name="T13" fmla="*/ 534 h 683"/>
                <a:gd name="T14" fmla="*/ 763 w 1239"/>
                <a:gd name="T15" fmla="*/ 682 h 683"/>
                <a:gd name="T16" fmla="*/ 676 w 1239"/>
                <a:gd name="T17" fmla="*/ 553 h 683"/>
                <a:gd name="T18" fmla="*/ 507 w 1239"/>
                <a:gd name="T19" fmla="*/ 386 h 683"/>
                <a:gd name="T20" fmla="*/ 427 w 1239"/>
                <a:gd name="T21" fmla="*/ 392 h 683"/>
                <a:gd name="T22" fmla="*/ 238 w 1239"/>
                <a:gd name="T23" fmla="*/ 466 h 683"/>
                <a:gd name="T24" fmla="*/ 76 w 1239"/>
                <a:gd name="T25" fmla="*/ 505 h 683"/>
                <a:gd name="T26" fmla="*/ 8 w 1239"/>
                <a:gd name="T27" fmla="*/ 444 h 683"/>
                <a:gd name="T28" fmla="*/ 4 w 1239"/>
                <a:gd name="T29" fmla="*/ 389 h 683"/>
                <a:gd name="T30" fmla="*/ 276 w 1239"/>
                <a:gd name="T31" fmla="*/ 298 h 683"/>
                <a:gd name="T32" fmla="*/ 441 w 1239"/>
                <a:gd name="T33" fmla="*/ 275 h 683"/>
                <a:gd name="T34" fmla="*/ 496 w 1239"/>
                <a:gd name="T35" fmla="*/ 261 h 683"/>
                <a:gd name="T36" fmla="*/ 595 w 1239"/>
                <a:gd name="T37" fmla="*/ 320 h 683"/>
                <a:gd name="T38" fmla="*/ 611 w 1239"/>
                <a:gd name="T39" fmla="*/ 363 h 683"/>
                <a:gd name="T40" fmla="*/ 748 w 1239"/>
                <a:gd name="T41" fmla="*/ 430 h 683"/>
                <a:gd name="T42" fmla="*/ 837 w 1239"/>
                <a:gd name="T43" fmla="*/ 420 h 683"/>
                <a:gd name="T44" fmla="*/ 983 w 1239"/>
                <a:gd name="T45" fmla="*/ 400 h 683"/>
                <a:gd name="T46" fmla="*/ 994 w 1239"/>
                <a:gd name="T47" fmla="*/ 398 h 683"/>
                <a:gd name="T48" fmla="*/ 1110 w 1239"/>
                <a:gd name="T49" fmla="*/ 388 h 683"/>
                <a:gd name="T50" fmla="*/ 1160 w 1239"/>
                <a:gd name="T51" fmla="*/ 204 h 683"/>
                <a:gd name="T52" fmla="*/ 1151 w 1239"/>
                <a:gd name="T53" fmla="*/ 114 h 683"/>
                <a:gd name="T54" fmla="*/ 1151 w 1239"/>
                <a:gd name="T55" fmla="*/ 114 h 683"/>
                <a:gd name="T56" fmla="*/ 1196 w 1239"/>
                <a:gd name="T57" fmla="*/ 0 h 683"/>
                <a:gd name="T58" fmla="*/ 1217 w 1239"/>
                <a:gd name="T59" fmla="*/ 24 h 683"/>
                <a:gd name="T60" fmla="*/ 1220 w 1239"/>
                <a:gd name="T61" fmla="*/ 68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39" h="683">
                  <a:moveTo>
                    <a:pt x="1220" y="68"/>
                  </a:moveTo>
                  <a:cubicBezTo>
                    <a:pt x="1196" y="110"/>
                    <a:pt x="1191" y="157"/>
                    <a:pt x="1205" y="201"/>
                  </a:cubicBezTo>
                  <a:cubicBezTo>
                    <a:pt x="1238" y="305"/>
                    <a:pt x="1228" y="412"/>
                    <a:pt x="1234" y="517"/>
                  </a:cubicBezTo>
                  <a:cubicBezTo>
                    <a:pt x="1237" y="565"/>
                    <a:pt x="1221" y="597"/>
                    <a:pt x="1173" y="614"/>
                  </a:cubicBezTo>
                  <a:cubicBezTo>
                    <a:pt x="1126" y="630"/>
                    <a:pt x="1081" y="653"/>
                    <a:pt x="1034" y="615"/>
                  </a:cubicBezTo>
                  <a:cubicBezTo>
                    <a:pt x="1000" y="588"/>
                    <a:pt x="997" y="517"/>
                    <a:pt x="942" y="527"/>
                  </a:cubicBezTo>
                  <a:cubicBezTo>
                    <a:pt x="896" y="534"/>
                    <a:pt x="852" y="527"/>
                    <a:pt x="802" y="534"/>
                  </a:cubicBezTo>
                  <a:cubicBezTo>
                    <a:pt x="792" y="582"/>
                    <a:pt x="823" y="641"/>
                    <a:pt x="763" y="682"/>
                  </a:cubicBezTo>
                  <a:cubicBezTo>
                    <a:pt x="734" y="640"/>
                    <a:pt x="698" y="598"/>
                    <a:pt x="676" y="553"/>
                  </a:cubicBezTo>
                  <a:cubicBezTo>
                    <a:pt x="640" y="475"/>
                    <a:pt x="562" y="443"/>
                    <a:pt x="507" y="386"/>
                  </a:cubicBezTo>
                  <a:cubicBezTo>
                    <a:pt x="481" y="360"/>
                    <a:pt x="444" y="363"/>
                    <a:pt x="427" y="392"/>
                  </a:cubicBezTo>
                  <a:cubicBezTo>
                    <a:pt x="383" y="470"/>
                    <a:pt x="308" y="473"/>
                    <a:pt x="238" y="466"/>
                  </a:cubicBezTo>
                  <a:cubicBezTo>
                    <a:pt x="176" y="458"/>
                    <a:pt x="127" y="479"/>
                    <a:pt x="76" y="505"/>
                  </a:cubicBezTo>
                  <a:cubicBezTo>
                    <a:pt x="44" y="495"/>
                    <a:pt x="20" y="476"/>
                    <a:pt x="8" y="444"/>
                  </a:cubicBezTo>
                  <a:cubicBezTo>
                    <a:pt x="4" y="426"/>
                    <a:pt x="0" y="407"/>
                    <a:pt x="4" y="389"/>
                  </a:cubicBezTo>
                  <a:cubicBezTo>
                    <a:pt x="66" y="272"/>
                    <a:pt x="174" y="293"/>
                    <a:pt x="276" y="298"/>
                  </a:cubicBezTo>
                  <a:cubicBezTo>
                    <a:pt x="337" y="327"/>
                    <a:pt x="388" y="285"/>
                    <a:pt x="441" y="275"/>
                  </a:cubicBezTo>
                  <a:cubicBezTo>
                    <a:pt x="460" y="270"/>
                    <a:pt x="478" y="265"/>
                    <a:pt x="496" y="261"/>
                  </a:cubicBezTo>
                  <a:cubicBezTo>
                    <a:pt x="548" y="249"/>
                    <a:pt x="586" y="261"/>
                    <a:pt x="595" y="320"/>
                  </a:cubicBezTo>
                  <a:cubicBezTo>
                    <a:pt x="599" y="336"/>
                    <a:pt x="605" y="349"/>
                    <a:pt x="611" y="363"/>
                  </a:cubicBezTo>
                  <a:cubicBezTo>
                    <a:pt x="646" y="446"/>
                    <a:pt x="661" y="455"/>
                    <a:pt x="748" y="430"/>
                  </a:cubicBezTo>
                  <a:cubicBezTo>
                    <a:pt x="777" y="423"/>
                    <a:pt x="806" y="414"/>
                    <a:pt x="837" y="420"/>
                  </a:cubicBezTo>
                  <a:cubicBezTo>
                    <a:pt x="887" y="429"/>
                    <a:pt x="941" y="453"/>
                    <a:pt x="983" y="400"/>
                  </a:cubicBezTo>
                  <a:cubicBezTo>
                    <a:pt x="985" y="398"/>
                    <a:pt x="991" y="397"/>
                    <a:pt x="994" y="398"/>
                  </a:cubicBezTo>
                  <a:cubicBezTo>
                    <a:pt x="1034" y="400"/>
                    <a:pt x="1081" y="432"/>
                    <a:pt x="1110" y="388"/>
                  </a:cubicBezTo>
                  <a:cubicBezTo>
                    <a:pt x="1145" y="334"/>
                    <a:pt x="1154" y="269"/>
                    <a:pt x="1160" y="204"/>
                  </a:cubicBezTo>
                  <a:cubicBezTo>
                    <a:pt x="1164" y="175"/>
                    <a:pt x="1154" y="145"/>
                    <a:pt x="1151" y="114"/>
                  </a:cubicBezTo>
                  <a:lnTo>
                    <a:pt x="1151" y="114"/>
                  </a:lnTo>
                  <a:cubicBezTo>
                    <a:pt x="1174" y="79"/>
                    <a:pt x="1160" y="29"/>
                    <a:pt x="1196" y="0"/>
                  </a:cubicBezTo>
                  <a:cubicBezTo>
                    <a:pt x="1211" y="0"/>
                    <a:pt x="1211" y="15"/>
                    <a:pt x="1217" y="24"/>
                  </a:cubicBezTo>
                  <a:cubicBezTo>
                    <a:pt x="1219" y="38"/>
                    <a:pt x="1220" y="53"/>
                    <a:pt x="1220" y="68"/>
                  </a:cubicBezTo>
                </a:path>
              </a:pathLst>
            </a:custGeom>
            <a:solidFill>
              <a:srgbClr val="B7B7B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50" name="Forme libre 3149"/>
            <p:cNvSpPr>
              <a:spLocks noChangeArrowheads="1"/>
            </p:cNvSpPr>
            <p:nvPr userDrawn="1"/>
          </p:nvSpPr>
          <p:spPr bwMode="auto">
            <a:xfrm>
              <a:off x="5895975" y="2444750"/>
              <a:ext cx="274638" cy="225425"/>
            </a:xfrm>
            <a:custGeom>
              <a:avLst/>
              <a:gdLst>
                <a:gd name="T0" fmla="*/ 23 w 764"/>
                <a:gd name="T1" fmla="*/ 181 h 624"/>
                <a:gd name="T2" fmla="*/ 0 w 764"/>
                <a:gd name="T3" fmla="*/ 112 h 624"/>
                <a:gd name="T4" fmla="*/ 102 w 764"/>
                <a:gd name="T5" fmla="*/ 10 h 624"/>
                <a:gd name="T6" fmla="*/ 258 w 764"/>
                <a:gd name="T7" fmla="*/ 65 h 624"/>
                <a:gd name="T8" fmla="*/ 399 w 764"/>
                <a:gd name="T9" fmla="*/ 121 h 624"/>
                <a:gd name="T10" fmla="*/ 481 w 764"/>
                <a:gd name="T11" fmla="*/ 149 h 624"/>
                <a:gd name="T12" fmla="*/ 658 w 764"/>
                <a:gd name="T13" fmla="*/ 217 h 624"/>
                <a:gd name="T14" fmla="*/ 757 w 764"/>
                <a:gd name="T15" fmla="*/ 362 h 624"/>
                <a:gd name="T16" fmla="*/ 710 w 764"/>
                <a:gd name="T17" fmla="*/ 565 h 624"/>
                <a:gd name="T18" fmla="*/ 608 w 764"/>
                <a:gd name="T19" fmla="*/ 622 h 624"/>
                <a:gd name="T20" fmla="*/ 432 w 764"/>
                <a:gd name="T21" fmla="*/ 555 h 624"/>
                <a:gd name="T22" fmla="*/ 386 w 764"/>
                <a:gd name="T23" fmla="*/ 491 h 624"/>
                <a:gd name="T24" fmla="*/ 46 w 764"/>
                <a:gd name="T25" fmla="*/ 181 h 624"/>
                <a:gd name="T26" fmla="*/ 23 w 764"/>
                <a:gd name="T27" fmla="*/ 1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4" h="624">
                  <a:moveTo>
                    <a:pt x="23" y="181"/>
                  </a:moveTo>
                  <a:cubicBezTo>
                    <a:pt x="8" y="161"/>
                    <a:pt x="3" y="136"/>
                    <a:pt x="0" y="112"/>
                  </a:cubicBezTo>
                  <a:cubicBezTo>
                    <a:pt x="12" y="14"/>
                    <a:pt x="14" y="22"/>
                    <a:pt x="102" y="10"/>
                  </a:cubicBezTo>
                  <a:cubicBezTo>
                    <a:pt x="169" y="0"/>
                    <a:pt x="214" y="17"/>
                    <a:pt x="258" y="65"/>
                  </a:cubicBezTo>
                  <a:cubicBezTo>
                    <a:pt x="295" y="103"/>
                    <a:pt x="337" y="136"/>
                    <a:pt x="399" y="121"/>
                  </a:cubicBezTo>
                  <a:cubicBezTo>
                    <a:pt x="431" y="113"/>
                    <a:pt x="455" y="132"/>
                    <a:pt x="481" y="149"/>
                  </a:cubicBezTo>
                  <a:cubicBezTo>
                    <a:pt x="534" y="184"/>
                    <a:pt x="588" y="213"/>
                    <a:pt x="658" y="217"/>
                  </a:cubicBezTo>
                  <a:cubicBezTo>
                    <a:pt x="734" y="222"/>
                    <a:pt x="763" y="274"/>
                    <a:pt x="757" y="362"/>
                  </a:cubicBezTo>
                  <a:cubicBezTo>
                    <a:pt x="716" y="425"/>
                    <a:pt x="734" y="500"/>
                    <a:pt x="710" y="565"/>
                  </a:cubicBezTo>
                  <a:cubicBezTo>
                    <a:pt x="678" y="588"/>
                    <a:pt x="654" y="623"/>
                    <a:pt x="608" y="622"/>
                  </a:cubicBezTo>
                  <a:cubicBezTo>
                    <a:pt x="553" y="588"/>
                    <a:pt x="486" y="591"/>
                    <a:pt x="432" y="555"/>
                  </a:cubicBezTo>
                  <a:cubicBezTo>
                    <a:pt x="411" y="539"/>
                    <a:pt x="392" y="517"/>
                    <a:pt x="386" y="491"/>
                  </a:cubicBezTo>
                  <a:cubicBezTo>
                    <a:pt x="342" y="310"/>
                    <a:pt x="163" y="280"/>
                    <a:pt x="46" y="181"/>
                  </a:cubicBezTo>
                  <a:cubicBezTo>
                    <a:pt x="41" y="178"/>
                    <a:pt x="30" y="181"/>
                    <a:pt x="23" y="181"/>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51" name="Forme libre 3150"/>
            <p:cNvSpPr>
              <a:spLocks noChangeArrowheads="1"/>
            </p:cNvSpPr>
            <p:nvPr userDrawn="1"/>
          </p:nvSpPr>
          <p:spPr bwMode="auto">
            <a:xfrm>
              <a:off x="5878513" y="2441575"/>
              <a:ext cx="7937" cy="17463"/>
            </a:xfrm>
            <a:custGeom>
              <a:avLst/>
              <a:gdLst>
                <a:gd name="T0" fmla="*/ 21 w 22"/>
                <a:gd name="T1" fmla="*/ 47 h 48"/>
                <a:gd name="T2" fmla="*/ 0 w 22"/>
                <a:gd name="T3" fmla="*/ 23 h 48"/>
                <a:gd name="T4" fmla="*/ 4 w 22"/>
                <a:gd name="T5" fmla="*/ 0 h 48"/>
                <a:gd name="T6" fmla="*/ 21 w 22"/>
                <a:gd name="T7" fmla="*/ 47 h 48"/>
              </a:gdLst>
              <a:ahLst/>
              <a:cxnLst>
                <a:cxn ang="0">
                  <a:pos x="T0" y="T1"/>
                </a:cxn>
                <a:cxn ang="0">
                  <a:pos x="T2" y="T3"/>
                </a:cxn>
                <a:cxn ang="0">
                  <a:pos x="T4" y="T5"/>
                </a:cxn>
                <a:cxn ang="0">
                  <a:pos x="T6" y="T7"/>
                </a:cxn>
              </a:cxnLst>
              <a:rect l="0" t="0" r="r" b="b"/>
              <a:pathLst>
                <a:path w="22" h="48">
                  <a:moveTo>
                    <a:pt x="21" y="47"/>
                  </a:moveTo>
                  <a:cubicBezTo>
                    <a:pt x="13" y="40"/>
                    <a:pt x="7" y="32"/>
                    <a:pt x="0" y="23"/>
                  </a:cubicBezTo>
                  <a:cubicBezTo>
                    <a:pt x="1" y="15"/>
                    <a:pt x="3" y="7"/>
                    <a:pt x="4" y="0"/>
                  </a:cubicBezTo>
                  <a:cubicBezTo>
                    <a:pt x="10" y="17"/>
                    <a:pt x="15" y="32"/>
                    <a:pt x="21" y="47"/>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52" name="Forme libre 3151"/>
            <p:cNvSpPr>
              <a:spLocks noChangeArrowheads="1"/>
            </p:cNvSpPr>
            <p:nvPr userDrawn="1"/>
          </p:nvSpPr>
          <p:spPr bwMode="auto">
            <a:xfrm>
              <a:off x="5738813" y="2714625"/>
              <a:ext cx="395287" cy="115888"/>
            </a:xfrm>
            <a:custGeom>
              <a:avLst/>
              <a:gdLst>
                <a:gd name="T0" fmla="*/ 136 w 1096"/>
                <a:gd name="T1" fmla="*/ 319 h 323"/>
                <a:gd name="T2" fmla="*/ 0 w 1096"/>
                <a:gd name="T3" fmla="*/ 274 h 323"/>
                <a:gd name="T4" fmla="*/ 459 w 1096"/>
                <a:gd name="T5" fmla="*/ 144 h 323"/>
                <a:gd name="T6" fmla="*/ 1032 w 1096"/>
                <a:gd name="T7" fmla="*/ 0 h 323"/>
                <a:gd name="T8" fmla="*/ 989 w 1096"/>
                <a:gd name="T9" fmla="*/ 158 h 323"/>
                <a:gd name="T10" fmla="*/ 1029 w 1096"/>
                <a:gd name="T11" fmla="*/ 187 h 323"/>
                <a:gd name="T12" fmla="*/ 1076 w 1096"/>
                <a:gd name="T13" fmla="*/ 174 h 323"/>
                <a:gd name="T14" fmla="*/ 1093 w 1096"/>
                <a:gd name="T15" fmla="*/ 226 h 323"/>
                <a:gd name="T16" fmla="*/ 1012 w 1096"/>
                <a:gd name="T17" fmla="*/ 322 h 323"/>
                <a:gd name="T18" fmla="*/ 997 w 1096"/>
                <a:gd name="T19" fmla="*/ 318 h 323"/>
                <a:gd name="T20" fmla="*/ 963 w 1096"/>
                <a:gd name="T21" fmla="*/ 159 h 323"/>
                <a:gd name="T22" fmla="*/ 838 w 1096"/>
                <a:gd name="T23" fmla="*/ 130 h 323"/>
                <a:gd name="T24" fmla="*/ 279 w 1096"/>
                <a:gd name="T25" fmla="*/ 283 h 323"/>
                <a:gd name="T26" fmla="*/ 136 w 1096"/>
                <a:gd name="T27" fmla="*/ 31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6" h="323">
                  <a:moveTo>
                    <a:pt x="136" y="319"/>
                  </a:moveTo>
                  <a:cubicBezTo>
                    <a:pt x="97" y="281"/>
                    <a:pt x="49" y="278"/>
                    <a:pt x="0" y="274"/>
                  </a:cubicBezTo>
                  <a:cubicBezTo>
                    <a:pt x="149" y="216"/>
                    <a:pt x="305" y="183"/>
                    <a:pt x="459" y="144"/>
                  </a:cubicBezTo>
                  <a:cubicBezTo>
                    <a:pt x="650" y="96"/>
                    <a:pt x="838" y="35"/>
                    <a:pt x="1032" y="0"/>
                  </a:cubicBezTo>
                  <a:cubicBezTo>
                    <a:pt x="1020" y="54"/>
                    <a:pt x="989" y="101"/>
                    <a:pt x="989" y="158"/>
                  </a:cubicBezTo>
                  <a:cubicBezTo>
                    <a:pt x="989" y="185"/>
                    <a:pt x="986" y="219"/>
                    <a:pt x="1029" y="187"/>
                  </a:cubicBezTo>
                  <a:cubicBezTo>
                    <a:pt x="1044" y="176"/>
                    <a:pt x="1055" y="156"/>
                    <a:pt x="1076" y="174"/>
                  </a:cubicBezTo>
                  <a:cubicBezTo>
                    <a:pt x="1092" y="188"/>
                    <a:pt x="1095" y="206"/>
                    <a:pt x="1093" y="226"/>
                  </a:cubicBezTo>
                  <a:cubicBezTo>
                    <a:pt x="1085" y="275"/>
                    <a:pt x="1060" y="309"/>
                    <a:pt x="1012" y="322"/>
                  </a:cubicBezTo>
                  <a:cubicBezTo>
                    <a:pt x="1008" y="321"/>
                    <a:pt x="1003" y="319"/>
                    <a:pt x="997" y="318"/>
                  </a:cubicBezTo>
                  <a:cubicBezTo>
                    <a:pt x="931" y="277"/>
                    <a:pt x="930" y="222"/>
                    <a:pt x="963" y="159"/>
                  </a:cubicBezTo>
                  <a:cubicBezTo>
                    <a:pt x="936" y="89"/>
                    <a:pt x="882" y="119"/>
                    <a:pt x="838" y="130"/>
                  </a:cubicBezTo>
                  <a:cubicBezTo>
                    <a:pt x="652" y="179"/>
                    <a:pt x="465" y="232"/>
                    <a:pt x="279" y="283"/>
                  </a:cubicBezTo>
                  <a:cubicBezTo>
                    <a:pt x="232" y="298"/>
                    <a:pt x="185" y="309"/>
                    <a:pt x="136" y="319"/>
                  </a:cubicBezTo>
                </a:path>
              </a:pathLst>
            </a:custGeom>
            <a:solidFill>
              <a:srgbClr val="5C5C5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53" name="Forme libre 3152"/>
            <p:cNvSpPr>
              <a:spLocks noChangeArrowheads="1"/>
            </p:cNvSpPr>
            <p:nvPr userDrawn="1"/>
          </p:nvSpPr>
          <p:spPr bwMode="auto">
            <a:xfrm>
              <a:off x="6137275" y="2709863"/>
              <a:ext cx="104775" cy="112712"/>
            </a:xfrm>
            <a:custGeom>
              <a:avLst/>
              <a:gdLst>
                <a:gd name="T0" fmla="*/ 156 w 291"/>
                <a:gd name="T1" fmla="*/ 10 h 311"/>
                <a:gd name="T2" fmla="*/ 259 w 291"/>
                <a:gd name="T3" fmla="*/ 36 h 311"/>
                <a:gd name="T4" fmla="*/ 227 w 291"/>
                <a:gd name="T5" fmla="*/ 184 h 311"/>
                <a:gd name="T6" fmla="*/ 67 w 291"/>
                <a:gd name="T7" fmla="*/ 310 h 311"/>
                <a:gd name="T8" fmla="*/ 90 w 291"/>
                <a:gd name="T9" fmla="*/ 82 h 311"/>
                <a:gd name="T10" fmla="*/ 156 w 291"/>
                <a:gd name="T11" fmla="*/ 10 h 311"/>
              </a:gdLst>
              <a:ahLst/>
              <a:cxnLst>
                <a:cxn ang="0">
                  <a:pos x="T0" y="T1"/>
                </a:cxn>
                <a:cxn ang="0">
                  <a:pos x="T2" y="T3"/>
                </a:cxn>
                <a:cxn ang="0">
                  <a:pos x="T4" y="T5"/>
                </a:cxn>
                <a:cxn ang="0">
                  <a:pos x="T6" y="T7"/>
                </a:cxn>
                <a:cxn ang="0">
                  <a:pos x="T8" y="T9"/>
                </a:cxn>
                <a:cxn ang="0">
                  <a:pos x="T10" y="T11"/>
                </a:cxn>
              </a:cxnLst>
              <a:rect l="0" t="0" r="r" b="b"/>
              <a:pathLst>
                <a:path w="291" h="311">
                  <a:moveTo>
                    <a:pt x="156" y="10"/>
                  </a:moveTo>
                  <a:cubicBezTo>
                    <a:pt x="194" y="4"/>
                    <a:pt x="232" y="0"/>
                    <a:pt x="259" y="36"/>
                  </a:cubicBezTo>
                  <a:cubicBezTo>
                    <a:pt x="290" y="76"/>
                    <a:pt x="281" y="157"/>
                    <a:pt x="227" y="184"/>
                  </a:cubicBezTo>
                  <a:cubicBezTo>
                    <a:pt x="165" y="216"/>
                    <a:pt x="124" y="273"/>
                    <a:pt x="67" y="310"/>
                  </a:cubicBezTo>
                  <a:cubicBezTo>
                    <a:pt x="0" y="226"/>
                    <a:pt x="43" y="154"/>
                    <a:pt x="90" y="82"/>
                  </a:cubicBezTo>
                  <a:cubicBezTo>
                    <a:pt x="142" y="85"/>
                    <a:pt x="145" y="44"/>
                    <a:pt x="156" y="10"/>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54" name="Forme libre 3153"/>
            <p:cNvSpPr>
              <a:spLocks noChangeArrowheads="1"/>
            </p:cNvSpPr>
            <p:nvPr userDrawn="1"/>
          </p:nvSpPr>
          <p:spPr bwMode="auto">
            <a:xfrm>
              <a:off x="6088063" y="2827338"/>
              <a:ext cx="96837" cy="57150"/>
            </a:xfrm>
            <a:custGeom>
              <a:avLst/>
              <a:gdLst>
                <a:gd name="T0" fmla="*/ 156 w 267"/>
                <a:gd name="T1" fmla="*/ 29 h 160"/>
                <a:gd name="T2" fmla="*/ 266 w 267"/>
                <a:gd name="T3" fmla="*/ 23 h 160"/>
                <a:gd name="T4" fmla="*/ 165 w 267"/>
                <a:gd name="T5" fmla="*/ 150 h 160"/>
                <a:gd name="T6" fmla="*/ 29 w 267"/>
                <a:gd name="T7" fmla="*/ 147 h 160"/>
                <a:gd name="T8" fmla="*/ 4 w 267"/>
                <a:gd name="T9" fmla="*/ 123 h 160"/>
                <a:gd name="T10" fmla="*/ 12 w 267"/>
                <a:gd name="T11" fmla="*/ 74 h 160"/>
                <a:gd name="T12" fmla="*/ 40 w 267"/>
                <a:gd name="T13" fmla="*/ 55 h 160"/>
                <a:gd name="T14" fmla="*/ 107 w 267"/>
                <a:gd name="T15" fmla="*/ 52 h 160"/>
                <a:gd name="T16" fmla="*/ 131 w 267"/>
                <a:gd name="T17" fmla="*/ 31 h 160"/>
                <a:gd name="T18" fmla="*/ 150 w 267"/>
                <a:gd name="T19" fmla="*/ 25 h 160"/>
                <a:gd name="T20" fmla="*/ 156 w 267"/>
                <a:gd name="T21" fmla="*/ 2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7" h="160">
                  <a:moveTo>
                    <a:pt x="156" y="29"/>
                  </a:moveTo>
                  <a:cubicBezTo>
                    <a:pt x="195" y="61"/>
                    <a:pt x="227" y="0"/>
                    <a:pt x="266" y="23"/>
                  </a:cubicBezTo>
                  <a:cubicBezTo>
                    <a:pt x="263" y="89"/>
                    <a:pt x="215" y="121"/>
                    <a:pt x="165" y="150"/>
                  </a:cubicBezTo>
                  <a:cubicBezTo>
                    <a:pt x="119" y="155"/>
                    <a:pt x="73" y="159"/>
                    <a:pt x="29" y="147"/>
                  </a:cubicBezTo>
                  <a:cubicBezTo>
                    <a:pt x="18" y="141"/>
                    <a:pt x="11" y="133"/>
                    <a:pt x="4" y="123"/>
                  </a:cubicBezTo>
                  <a:cubicBezTo>
                    <a:pt x="0" y="104"/>
                    <a:pt x="1" y="89"/>
                    <a:pt x="12" y="74"/>
                  </a:cubicBezTo>
                  <a:cubicBezTo>
                    <a:pt x="20" y="64"/>
                    <a:pt x="29" y="58"/>
                    <a:pt x="40" y="55"/>
                  </a:cubicBezTo>
                  <a:cubicBezTo>
                    <a:pt x="63" y="54"/>
                    <a:pt x="84" y="46"/>
                    <a:pt x="107" y="52"/>
                  </a:cubicBezTo>
                  <a:cubicBezTo>
                    <a:pt x="114" y="45"/>
                    <a:pt x="124" y="39"/>
                    <a:pt x="131" y="31"/>
                  </a:cubicBezTo>
                  <a:cubicBezTo>
                    <a:pt x="136" y="25"/>
                    <a:pt x="142" y="22"/>
                    <a:pt x="150" y="25"/>
                  </a:cubicBezTo>
                  <a:lnTo>
                    <a:pt x="156" y="29"/>
                  </a:lnTo>
                </a:path>
              </a:pathLst>
            </a:custGeom>
            <a:solidFill>
              <a:srgbClr val="99999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55" name="Forme libre 3154"/>
            <p:cNvSpPr>
              <a:spLocks noChangeArrowheads="1"/>
            </p:cNvSpPr>
            <p:nvPr userDrawn="1"/>
          </p:nvSpPr>
          <p:spPr bwMode="auto">
            <a:xfrm>
              <a:off x="6169025" y="2714625"/>
              <a:ext cx="30163" cy="39688"/>
            </a:xfrm>
            <a:custGeom>
              <a:avLst/>
              <a:gdLst>
                <a:gd name="T0" fmla="*/ 68 w 85"/>
                <a:gd name="T1" fmla="*/ 0 h 111"/>
                <a:gd name="T2" fmla="*/ 81 w 85"/>
                <a:gd name="T3" fmla="*/ 52 h 111"/>
                <a:gd name="T4" fmla="*/ 49 w 85"/>
                <a:gd name="T5" fmla="*/ 103 h 111"/>
                <a:gd name="T6" fmla="*/ 0 w 85"/>
                <a:gd name="T7" fmla="*/ 72 h 111"/>
                <a:gd name="T8" fmla="*/ 68 w 85"/>
                <a:gd name="T9" fmla="*/ 0 h 111"/>
              </a:gdLst>
              <a:ahLst/>
              <a:cxnLst>
                <a:cxn ang="0">
                  <a:pos x="T0" y="T1"/>
                </a:cxn>
                <a:cxn ang="0">
                  <a:pos x="T2" y="T3"/>
                </a:cxn>
                <a:cxn ang="0">
                  <a:pos x="T4" y="T5"/>
                </a:cxn>
                <a:cxn ang="0">
                  <a:pos x="T6" y="T7"/>
                </a:cxn>
                <a:cxn ang="0">
                  <a:pos x="T8" y="T9"/>
                </a:cxn>
              </a:cxnLst>
              <a:rect l="0" t="0" r="r" b="b"/>
              <a:pathLst>
                <a:path w="85" h="111">
                  <a:moveTo>
                    <a:pt x="68" y="0"/>
                  </a:moveTo>
                  <a:cubicBezTo>
                    <a:pt x="72" y="17"/>
                    <a:pt x="80" y="34"/>
                    <a:pt x="81" y="52"/>
                  </a:cubicBezTo>
                  <a:cubicBezTo>
                    <a:pt x="84" y="75"/>
                    <a:pt x="74" y="95"/>
                    <a:pt x="49" y="103"/>
                  </a:cubicBezTo>
                  <a:cubicBezTo>
                    <a:pt x="23" y="110"/>
                    <a:pt x="11" y="92"/>
                    <a:pt x="0" y="72"/>
                  </a:cubicBezTo>
                  <a:cubicBezTo>
                    <a:pt x="17" y="41"/>
                    <a:pt x="37" y="16"/>
                    <a:pt x="68" y="0"/>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56" name="Forme libre 3155"/>
            <p:cNvSpPr>
              <a:spLocks noChangeArrowheads="1"/>
            </p:cNvSpPr>
            <p:nvPr userDrawn="1"/>
          </p:nvSpPr>
          <p:spPr bwMode="auto">
            <a:xfrm>
              <a:off x="6083300" y="2824163"/>
              <a:ext cx="44450" cy="31750"/>
            </a:xfrm>
            <a:custGeom>
              <a:avLst/>
              <a:gdLst>
                <a:gd name="T0" fmla="*/ 122 w 123"/>
                <a:gd name="T1" fmla="*/ 60 h 87"/>
                <a:gd name="T2" fmla="*/ 58 w 123"/>
                <a:gd name="T3" fmla="*/ 86 h 87"/>
                <a:gd name="T4" fmla="*/ 0 w 123"/>
                <a:gd name="T5" fmla="*/ 38 h 87"/>
                <a:gd name="T6" fmla="*/ 11 w 123"/>
                <a:gd name="T7" fmla="*/ 8 h 87"/>
                <a:gd name="T8" fmla="*/ 55 w 123"/>
                <a:gd name="T9" fmla="*/ 14 h 87"/>
                <a:gd name="T10" fmla="*/ 58 w 123"/>
                <a:gd name="T11" fmla="*/ 17 h 87"/>
                <a:gd name="T12" fmla="*/ 122 w 123"/>
                <a:gd name="T13" fmla="*/ 60 h 87"/>
              </a:gdLst>
              <a:ahLst/>
              <a:cxnLst>
                <a:cxn ang="0">
                  <a:pos x="T0" y="T1"/>
                </a:cxn>
                <a:cxn ang="0">
                  <a:pos x="T2" y="T3"/>
                </a:cxn>
                <a:cxn ang="0">
                  <a:pos x="T4" y="T5"/>
                </a:cxn>
                <a:cxn ang="0">
                  <a:pos x="T6" y="T7"/>
                </a:cxn>
                <a:cxn ang="0">
                  <a:pos x="T8" y="T9"/>
                </a:cxn>
                <a:cxn ang="0">
                  <a:pos x="T10" y="T11"/>
                </a:cxn>
                <a:cxn ang="0">
                  <a:pos x="T12" y="T13"/>
                </a:cxn>
              </a:cxnLst>
              <a:rect l="0" t="0" r="r" b="b"/>
              <a:pathLst>
                <a:path w="123" h="87">
                  <a:moveTo>
                    <a:pt x="122" y="60"/>
                  </a:moveTo>
                  <a:cubicBezTo>
                    <a:pt x="101" y="69"/>
                    <a:pt x="80" y="77"/>
                    <a:pt x="58" y="86"/>
                  </a:cubicBezTo>
                  <a:cubicBezTo>
                    <a:pt x="28" y="84"/>
                    <a:pt x="6" y="70"/>
                    <a:pt x="0" y="38"/>
                  </a:cubicBezTo>
                  <a:cubicBezTo>
                    <a:pt x="0" y="28"/>
                    <a:pt x="3" y="17"/>
                    <a:pt x="11" y="8"/>
                  </a:cubicBezTo>
                  <a:cubicBezTo>
                    <a:pt x="28" y="0"/>
                    <a:pt x="41" y="0"/>
                    <a:pt x="55" y="14"/>
                  </a:cubicBezTo>
                  <a:lnTo>
                    <a:pt x="58" y="17"/>
                  </a:lnTo>
                  <a:cubicBezTo>
                    <a:pt x="78" y="31"/>
                    <a:pt x="99" y="44"/>
                    <a:pt x="122" y="60"/>
                  </a:cubicBezTo>
                </a:path>
              </a:pathLst>
            </a:custGeom>
            <a:solidFill>
              <a:srgbClr val="5C5C5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57" name="Forme libre 3156"/>
            <p:cNvSpPr>
              <a:spLocks noChangeArrowheads="1"/>
            </p:cNvSpPr>
            <p:nvPr userDrawn="1"/>
          </p:nvSpPr>
          <p:spPr bwMode="auto">
            <a:xfrm>
              <a:off x="6135688" y="2835275"/>
              <a:ext cx="6350" cy="3175"/>
            </a:xfrm>
            <a:custGeom>
              <a:avLst/>
              <a:gdLst>
                <a:gd name="T0" fmla="*/ 18 w 19"/>
                <a:gd name="T1" fmla="*/ 1 h 8"/>
                <a:gd name="T2" fmla="*/ 0 w 19"/>
                <a:gd name="T3" fmla="*/ 7 h 8"/>
                <a:gd name="T4" fmla="*/ 18 w 19"/>
                <a:gd name="T5" fmla="*/ 1 h 8"/>
              </a:gdLst>
              <a:ahLst/>
              <a:cxnLst>
                <a:cxn ang="0">
                  <a:pos x="T0" y="T1"/>
                </a:cxn>
                <a:cxn ang="0">
                  <a:pos x="T2" y="T3"/>
                </a:cxn>
                <a:cxn ang="0">
                  <a:pos x="T4" y="T5"/>
                </a:cxn>
              </a:cxnLst>
              <a:rect l="0" t="0" r="r" b="b"/>
              <a:pathLst>
                <a:path w="19" h="8">
                  <a:moveTo>
                    <a:pt x="18" y="1"/>
                  </a:moveTo>
                  <a:cubicBezTo>
                    <a:pt x="12" y="4"/>
                    <a:pt x="6" y="6"/>
                    <a:pt x="0" y="7"/>
                  </a:cubicBezTo>
                  <a:cubicBezTo>
                    <a:pt x="4" y="3"/>
                    <a:pt x="10" y="0"/>
                    <a:pt x="18" y="1"/>
                  </a:cubicBezTo>
                </a:path>
              </a:pathLst>
            </a:custGeom>
            <a:solidFill>
              <a:srgbClr val="5C5C5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58" name="Forme libre 3157"/>
            <p:cNvSpPr>
              <a:spLocks noChangeArrowheads="1"/>
            </p:cNvSpPr>
            <p:nvPr userDrawn="1"/>
          </p:nvSpPr>
          <p:spPr bwMode="auto">
            <a:xfrm>
              <a:off x="6099175" y="2836863"/>
              <a:ext cx="95250" cy="77787"/>
            </a:xfrm>
            <a:custGeom>
              <a:avLst/>
              <a:gdLst>
                <a:gd name="T0" fmla="*/ 126 w 264"/>
                <a:gd name="T1" fmla="*/ 96 h 217"/>
                <a:gd name="T2" fmla="*/ 237 w 264"/>
                <a:gd name="T3" fmla="*/ 0 h 217"/>
                <a:gd name="T4" fmla="*/ 263 w 264"/>
                <a:gd name="T5" fmla="*/ 48 h 217"/>
                <a:gd name="T6" fmla="*/ 80 w 264"/>
                <a:gd name="T7" fmla="*/ 211 h 217"/>
                <a:gd name="T8" fmla="*/ 33 w 264"/>
                <a:gd name="T9" fmla="*/ 216 h 217"/>
                <a:gd name="T10" fmla="*/ 34 w 264"/>
                <a:gd name="T11" fmla="*/ 214 h 217"/>
                <a:gd name="T12" fmla="*/ 8 w 264"/>
                <a:gd name="T13" fmla="*/ 194 h 217"/>
                <a:gd name="T14" fmla="*/ 4 w 264"/>
                <a:gd name="T15" fmla="*/ 164 h 217"/>
                <a:gd name="T16" fmla="*/ 126 w 264"/>
                <a:gd name="T17" fmla="*/ 9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217">
                  <a:moveTo>
                    <a:pt x="126" y="96"/>
                  </a:moveTo>
                  <a:cubicBezTo>
                    <a:pt x="171" y="74"/>
                    <a:pt x="200" y="32"/>
                    <a:pt x="237" y="0"/>
                  </a:cubicBezTo>
                  <a:cubicBezTo>
                    <a:pt x="246" y="16"/>
                    <a:pt x="254" y="31"/>
                    <a:pt x="263" y="48"/>
                  </a:cubicBezTo>
                  <a:cubicBezTo>
                    <a:pt x="217" y="119"/>
                    <a:pt x="175" y="194"/>
                    <a:pt x="80" y="211"/>
                  </a:cubicBezTo>
                  <a:cubicBezTo>
                    <a:pt x="65" y="213"/>
                    <a:pt x="49" y="214"/>
                    <a:pt x="33" y="216"/>
                  </a:cubicBezTo>
                  <a:lnTo>
                    <a:pt x="34" y="214"/>
                  </a:lnTo>
                  <a:cubicBezTo>
                    <a:pt x="26" y="208"/>
                    <a:pt x="17" y="200"/>
                    <a:pt x="8" y="194"/>
                  </a:cubicBezTo>
                  <a:cubicBezTo>
                    <a:pt x="2" y="185"/>
                    <a:pt x="0" y="174"/>
                    <a:pt x="4" y="164"/>
                  </a:cubicBezTo>
                  <a:cubicBezTo>
                    <a:pt x="33" y="121"/>
                    <a:pt x="78" y="107"/>
                    <a:pt x="126" y="96"/>
                  </a:cubicBezTo>
                </a:path>
              </a:pathLst>
            </a:custGeom>
            <a:solidFill>
              <a:srgbClr val="E1E1E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59" name="Forme libre 3158"/>
            <p:cNvSpPr>
              <a:spLocks noChangeArrowheads="1"/>
            </p:cNvSpPr>
            <p:nvPr userDrawn="1"/>
          </p:nvSpPr>
          <p:spPr bwMode="auto">
            <a:xfrm>
              <a:off x="6126163" y="2852738"/>
              <a:ext cx="68262" cy="77787"/>
            </a:xfrm>
            <a:custGeom>
              <a:avLst/>
              <a:gdLst>
                <a:gd name="T0" fmla="*/ 0 w 189"/>
                <a:gd name="T1" fmla="*/ 163 h 214"/>
                <a:gd name="T2" fmla="*/ 184 w 189"/>
                <a:gd name="T3" fmla="*/ 0 h 214"/>
                <a:gd name="T4" fmla="*/ 188 w 189"/>
                <a:gd name="T5" fmla="*/ 30 h 214"/>
                <a:gd name="T6" fmla="*/ 2 w 189"/>
                <a:gd name="T7" fmla="*/ 213 h 214"/>
                <a:gd name="T8" fmla="*/ 0 w 189"/>
                <a:gd name="T9" fmla="*/ 163 h 214"/>
              </a:gdLst>
              <a:ahLst/>
              <a:cxnLst>
                <a:cxn ang="0">
                  <a:pos x="T0" y="T1"/>
                </a:cxn>
                <a:cxn ang="0">
                  <a:pos x="T2" y="T3"/>
                </a:cxn>
                <a:cxn ang="0">
                  <a:pos x="T4" y="T5"/>
                </a:cxn>
                <a:cxn ang="0">
                  <a:pos x="T6" y="T7"/>
                </a:cxn>
                <a:cxn ang="0">
                  <a:pos x="T8" y="T9"/>
                </a:cxn>
              </a:cxnLst>
              <a:rect l="0" t="0" r="r" b="b"/>
              <a:pathLst>
                <a:path w="189" h="214">
                  <a:moveTo>
                    <a:pt x="0" y="163"/>
                  </a:moveTo>
                  <a:cubicBezTo>
                    <a:pt x="61" y="108"/>
                    <a:pt x="122" y="55"/>
                    <a:pt x="184" y="0"/>
                  </a:cubicBezTo>
                  <a:cubicBezTo>
                    <a:pt x="185" y="10"/>
                    <a:pt x="187" y="19"/>
                    <a:pt x="188" y="30"/>
                  </a:cubicBezTo>
                  <a:cubicBezTo>
                    <a:pt x="138" y="103"/>
                    <a:pt x="89" y="177"/>
                    <a:pt x="2" y="213"/>
                  </a:cubicBezTo>
                  <a:cubicBezTo>
                    <a:pt x="3" y="195"/>
                    <a:pt x="2" y="178"/>
                    <a:pt x="0" y="163"/>
                  </a:cubicBezTo>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60" name="Forme libre 3159"/>
            <p:cNvSpPr>
              <a:spLocks noChangeArrowheads="1"/>
            </p:cNvSpPr>
            <p:nvPr userDrawn="1"/>
          </p:nvSpPr>
          <p:spPr bwMode="auto">
            <a:xfrm>
              <a:off x="5805488" y="2647950"/>
              <a:ext cx="346075" cy="104775"/>
            </a:xfrm>
            <a:custGeom>
              <a:avLst/>
              <a:gdLst>
                <a:gd name="T0" fmla="*/ 849 w 963"/>
                <a:gd name="T1" fmla="*/ 26 h 290"/>
                <a:gd name="T2" fmla="*/ 962 w 963"/>
                <a:gd name="T3" fmla="*/ 0 h 290"/>
                <a:gd name="T4" fmla="*/ 896 w 963"/>
                <a:gd name="T5" fmla="*/ 117 h 290"/>
                <a:gd name="T6" fmla="*/ 777 w 963"/>
                <a:gd name="T7" fmla="*/ 117 h 290"/>
                <a:gd name="T8" fmla="*/ 302 w 963"/>
                <a:gd name="T9" fmla="*/ 233 h 290"/>
                <a:gd name="T10" fmla="*/ 231 w 963"/>
                <a:gd name="T11" fmla="*/ 252 h 290"/>
                <a:gd name="T12" fmla="*/ 209 w 963"/>
                <a:gd name="T13" fmla="*/ 255 h 290"/>
                <a:gd name="T14" fmla="*/ 139 w 963"/>
                <a:gd name="T15" fmla="*/ 275 h 290"/>
                <a:gd name="T16" fmla="*/ 116 w 963"/>
                <a:gd name="T17" fmla="*/ 280 h 290"/>
                <a:gd name="T18" fmla="*/ 79 w 963"/>
                <a:gd name="T19" fmla="*/ 275 h 290"/>
                <a:gd name="T20" fmla="*/ 0 w 963"/>
                <a:gd name="T21" fmla="*/ 210 h 290"/>
                <a:gd name="T22" fmla="*/ 253 w 963"/>
                <a:gd name="T23" fmla="*/ 139 h 290"/>
                <a:gd name="T24" fmla="*/ 434 w 963"/>
                <a:gd name="T25" fmla="*/ 121 h 290"/>
                <a:gd name="T26" fmla="*/ 704 w 963"/>
                <a:gd name="T27" fmla="*/ 17 h 290"/>
                <a:gd name="T28" fmla="*/ 765 w 963"/>
                <a:gd name="T29" fmla="*/ 16 h 290"/>
                <a:gd name="T30" fmla="*/ 793 w 963"/>
                <a:gd name="T31" fmla="*/ 20 h 290"/>
                <a:gd name="T32" fmla="*/ 834 w 963"/>
                <a:gd name="T33" fmla="*/ 26 h 290"/>
                <a:gd name="T34" fmla="*/ 849 w 963"/>
                <a:gd name="T35" fmla="*/ 26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3" h="290">
                  <a:moveTo>
                    <a:pt x="849" y="26"/>
                  </a:moveTo>
                  <a:cubicBezTo>
                    <a:pt x="887" y="17"/>
                    <a:pt x="924" y="10"/>
                    <a:pt x="962" y="0"/>
                  </a:cubicBezTo>
                  <a:cubicBezTo>
                    <a:pt x="941" y="39"/>
                    <a:pt x="918" y="78"/>
                    <a:pt x="896" y="117"/>
                  </a:cubicBezTo>
                  <a:cubicBezTo>
                    <a:pt x="857" y="83"/>
                    <a:pt x="815" y="107"/>
                    <a:pt x="777" y="117"/>
                  </a:cubicBezTo>
                  <a:cubicBezTo>
                    <a:pt x="618" y="153"/>
                    <a:pt x="461" y="193"/>
                    <a:pt x="302" y="233"/>
                  </a:cubicBezTo>
                  <a:cubicBezTo>
                    <a:pt x="282" y="251"/>
                    <a:pt x="252" y="234"/>
                    <a:pt x="231" y="252"/>
                  </a:cubicBezTo>
                  <a:cubicBezTo>
                    <a:pt x="223" y="255"/>
                    <a:pt x="217" y="255"/>
                    <a:pt x="209" y="255"/>
                  </a:cubicBezTo>
                  <a:cubicBezTo>
                    <a:pt x="189" y="274"/>
                    <a:pt x="159" y="257"/>
                    <a:pt x="139" y="275"/>
                  </a:cubicBezTo>
                  <a:cubicBezTo>
                    <a:pt x="131" y="278"/>
                    <a:pt x="124" y="278"/>
                    <a:pt x="116" y="280"/>
                  </a:cubicBezTo>
                  <a:cubicBezTo>
                    <a:pt x="102" y="289"/>
                    <a:pt x="78" y="283"/>
                    <a:pt x="79" y="275"/>
                  </a:cubicBezTo>
                  <a:cubicBezTo>
                    <a:pt x="89" y="207"/>
                    <a:pt x="24" y="233"/>
                    <a:pt x="0" y="210"/>
                  </a:cubicBezTo>
                  <a:cubicBezTo>
                    <a:pt x="67" y="123"/>
                    <a:pt x="157" y="110"/>
                    <a:pt x="253" y="139"/>
                  </a:cubicBezTo>
                  <a:cubicBezTo>
                    <a:pt x="318" y="158"/>
                    <a:pt x="379" y="173"/>
                    <a:pt x="434" y="121"/>
                  </a:cubicBezTo>
                  <a:cubicBezTo>
                    <a:pt x="507" y="45"/>
                    <a:pt x="611" y="43"/>
                    <a:pt x="704" y="17"/>
                  </a:cubicBezTo>
                  <a:cubicBezTo>
                    <a:pt x="724" y="16"/>
                    <a:pt x="744" y="16"/>
                    <a:pt x="765" y="16"/>
                  </a:cubicBezTo>
                  <a:cubicBezTo>
                    <a:pt x="774" y="16"/>
                    <a:pt x="783" y="17"/>
                    <a:pt x="793" y="20"/>
                  </a:cubicBezTo>
                  <a:cubicBezTo>
                    <a:pt x="806" y="23"/>
                    <a:pt x="820" y="25"/>
                    <a:pt x="834" y="26"/>
                  </a:cubicBezTo>
                  <a:cubicBezTo>
                    <a:pt x="840" y="25"/>
                    <a:pt x="844" y="25"/>
                    <a:pt x="849" y="26"/>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61" name="Forme libre 3160"/>
            <p:cNvSpPr>
              <a:spLocks noChangeArrowheads="1"/>
            </p:cNvSpPr>
            <p:nvPr userDrawn="1"/>
          </p:nvSpPr>
          <p:spPr bwMode="auto">
            <a:xfrm>
              <a:off x="5851525" y="2279650"/>
              <a:ext cx="347663" cy="171450"/>
            </a:xfrm>
            <a:custGeom>
              <a:avLst/>
              <a:gdLst>
                <a:gd name="T0" fmla="*/ 33 w 966"/>
                <a:gd name="T1" fmla="*/ 224 h 477"/>
                <a:gd name="T2" fmla="*/ 10 w 966"/>
                <a:gd name="T3" fmla="*/ 154 h 477"/>
                <a:gd name="T4" fmla="*/ 4 w 966"/>
                <a:gd name="T5" fmla="*/ 107 h 477"/>
                <a:gd name="T6" fmla="*/ 273 w 966"/>
                <a:gd name="T7" fmla="*/ 44 h 477"/>
                <a:gd name="T8" fmla="*/ 614 w 966"/>
                <a:gd name="T9" fmla="*/ 197 h 477"/>
                <a:gd name="T10" fmla="*/ 931 w 966"/>
                <a:gd name="T11" fmla="*/ 420 h 477"/>
                <a:gd name="T12" fmla="*/ 951 w 966"/>
                <a:gd name="T13" fmla="*/ 476 h 477"/>
                <a:gd name="T14" fmla="*/ 624 w 966"/>
                <a:gd name="T15" fmla="*/ 331 h 477"/>
                <a:gd name="T16" fmla="*/ 565 w 966"/>
                <a:gd name="T17" fmla="*/ 302 h 477"/>
                <a:gd name="T18" fmla="*/ 340 w 966"/>
                <a:gd name="T19" fmla="*/ 288 h 477"/>
                <a:gd name="T20" fmla="*/ 290 w 966"/>
                <a:gd name="T21" fmla="*/ 270 h 477"/>
                <a:gd name="T22" fmla="*/ 160 w 966"/>
                <a:gd name="T23" fmla="*/ 218 h 477"/>
                <a:gd name="T24" fmla="*/ 75 w 966"/>
                <a:gd name="T25" fmla="*/ 189 h 477"/>
                <a:gd name="T26" fmla="*/ 33 w 966"/>
                <a:gd name="T27" fmla="*/ 224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6" h="477">
                  <a:moveTo>
                    <a:pt x="33" y="224"/>
                  </a:moveTo>
                  <a:cubicBezTo>
                    <a:pt x="26" y="201"/>
                    <a:pt x="18" y="177"/>
                    <a:pt x="10" y="154"/>
                  </a:cubicBezTo>
                  <a:cubicBezTo>
                    <a:pt x="0" y="140"/>
                    <a:pt x="1" y="124"/>
                    <a:pt x="4" y="107"/>
                  </a:cubicBezTo>
                  <a:cubicBezTo>
                    <a:pt x="90" y="18"/>
                    <a:pt x="166" y="0"/>
                    <a:pt x="273" y="44"/>
                  </a:cubicBezTo>
                  <a:cubicBezTo>
                    <a:pt x="388" y="91"/>
                    <a:pt x="504" y="139"/>
                    <a:pt x="614" y="197"/>
                  </a:cubicBezTo>
                  <a:cubicBezTo>
                    <a:pt x="728" y="258"/>
                    <a:pt x="820" y="354"/>
                    <a:pt x="931" y="420"/>
                  </a:cubicBezTo>
                  <a:cubicBezTo>
                    <a:pt x="940" y="438"/>
                    <a:pt x="965" y="450"/>
                    <a:pt x="951" y="476"/>
                  </a:cubicBezTo>
                  <a:cubicBezTo>
                    <a:pt x="837" y="438"/>
                    <a:pt x="711" y="429"/>
                    <a:pt x="624" y="331"/>
                  </a:cubicBezTo>
                  <a:cubicBezTo>
                    <a:pt x="609" y="314"/>
                    <a:pt x="586" y="296"/>
                    <a:pt x="565" y="302"/>
                  </a:cubicBezTo>
                  <a:cubicBezTo>
                    <a:pt x="488" y="322"/>
                    <a:pt x="417" y="264"/>
                    <a:pt x="340" y="288"/>
                  </a:cubicBezTo>
                  <a:cubicBezTo>
                    <a:pt x="322" y="295"/>
                    <a:pt x="298" y="290"/>
                    <a:pt x="290" y="270"/>
                  </a:cubicBezTo>
                  <a:cubicBezTo>
                    <a:pt x="265" y="200"/>
                    <a:pt x="215" y="208"/>
                    <a:pt x="160" y="218"/>
                  </a:cubicBezTo>
                  <a:cubicBezTo>
                    <a:pt x="128" y="224"/>
                    <a:pt x="104" y="201"/>
                    <a:pt x="75" y="189"/>
                  </a:cubicBezTo>
                  <a:cubicBezTo>
                    <a:pt x="39" y="172"/>
                    <a:pt x="38" y="201"/>
                    <a:pt x="33" y="224"/>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62" name="Forme libre 3161"/>
            <p:cNvSpPr>
              <a:spLocks noChangeArrowheads="1"/>
            </p:cNvSpPr>
            <p:nvPr userDrawn="1"/>
          </p:nvSpPr>
          <p:spPr bwMode="auto">
            <a:xfrm>
              <a:off x="6184900" y="2430463"/>
              <a:ext cx="85725" cy="76200"/>
            </a:xfrm>
            <a:custGeom>
              <a:avLst/>
              <a:gdLst>
                <a:gd name="T0" fmla="*/ 23 w 236"/>
                <a:gd name="T1" fmla="*/ 55 h 210"/>
                <a:gd name="T2" fmla="*/ 0 w 236"/>
                <a:gd name="T3" fmla="*/ 9 h 210"/>
                <a:gd name="T4" fmla="*/ 12 w 236"/>
                <a:gd name="T5" fmla="*/ 0 h 210"/>
                <a:gd name="T6" fmla="*/ 26 w 236"/>
                <a:gd name="T7" fmla="*/ 7 h 210"/>
                <a:gd name="T8" fmla="*/ 137 w 236"/>
                <a:gd name="T9" fmla="*/ 79 h 210"/>
                <a:gd name="T10" fmla="*/ 160 w 236"/>
                <a:gd name="T11" fmla="*/ 102 h 210"/>
                <a:gd name="T12" fmla="*/ 181 w 236"/>
                <a:gd name="T13" fmla="*/ 125 h 210"/>
                <a:gd name="T14" fmla="*/ 235 w 236"/>
                <a:gd name="T15" fmla="*/ 209 h 210"/>
                <a:gd name="T16" fmla="*/ 23 w 236"/>
                <a:gd name="T17" fmla="*/ 5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210">
                  <a:moveTo>
                    <a:pt x="23" y="55"/>
                  </a:moveTo>
                  <a:cubicBezTo>
                    <a:pt x="15" y="39"/>
                    <a:pt x="7" y="24"/>
                    <a:pt x="0" y="9"/>
                  </a:cubicBezTo>
                  <a:cubicBezTo>
                    <a:pt x="4" y="6"/>
                    <a:pt x="7" y="3"/>
                    <a:pt x="12" y="0"/>
                  </a:cubicBezTo>
                  <a:cubicBezTo>
                    <a:pt x="16" y="3"/>
                    <a:pt x="21" y="4"/>
                    <a:pt x="26" y="7"/>
                  </a:cubicBezTo>
                  <a:cubicBezTo>
                    <a:pt x="62" y="32"/>
                    <a:pt x="100" y="55"/>
                    <a:pt x="137" y="79"/>
                  </a:cubicBezTo>
                  <a:cubicBezTo>
                    <a:pt x="145" y="87"/>
                    <a:pt x="152" y="94"/>
                    <a:pt x="160" y="102"/>
                  </a:cubicBezTo>
                  <a:cubicBezTo>
                    <a:pt x="168" y="110"/>
                    <a:pt x="174" y="117"/>
                    <a:pt x="181" y="125"/>
                  </a:cubicBezTo>
                  <a:cubicBezTo>
                    <a:pt x="192" y="157"/>
                    <a:pt x="212" y="185"/>
                    <a:pt x="235" y="209"/>
                  </a:cubicBezTo>
                  <a:cubicBezTo>
                    <a:pt x="143" y="185"/>
                    <a:pt x="85" y="117"/>
                    <a:pt x="23" y="55"/>
                  </a:cubicBezTo>
                </a:path>
              </a:pathLst>
            </a:custGeom>
            <a:solidFill>
              <a:srgbClr val="A1A1A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63" name="Forme libre 3162"/>
            <p:cNvSpPr>
              <a:spLocks noChangeArrowheads="1"/>
            </p:cNvSpPr>
            <p:nvPr userDrawn="1"/>
          </p:nvSpPr>
          <p:spPr bwMode="auto">
            <a:xfrm>
              <a:off x="6153150" y="2882900"/>
              <a:ext cx="58738" cy="88900"/>
            </a:xfrm>
            <a:custGeom>
              <a:avLst/>
              <a:gdLst>
                <a:gd name="T0" fmla="*/ 42 w 161"/>
                <a:gd name="T1" fmla="*/ 245 h 246"/>
                <a:gd name="T2" fmla="*/ 26 w 161"/>
                <a:gd name="T3" fmla="*/ 241 h 246"/>
                <a:gd name="T4" fmla="*/ 0 w 161"/>
                <a:gd name="T5" fmla="*/ 197 h 246"/>
                <a:gd name="T6" fmla="*/ 151 w 161"/>
                <a:gd name="T7" fmla="*/ 0 h 246"/>
                <a:gd name="T8" fmla="*/ 106 w 161"/>
                <a:gd name="T9" fmla="*/ 126 h 246"/>
                <a:gd name="T10" fmla="*/ 42 w 161"/>
                <a:gd name="T11" fmla="*/ 245 h 246"/>
              </a:gdLst>
              <a:ahLst/>
              <a:cxnLst>
                <a:cxn ang="0">
                  <a:pos x="T0" y="T1"/>
                </a:cxn>
                <a:cxn ang="0">
                  <a:pos x="T2" y="T3"/>
                </a:cxn>
                <a:cxn ang="0">
                  <a:pos x="T4" y="T5"/>
                </a:cxn>
                <a:cxn ang="0">
                  <a:pos x="T6" y="T7"/>
                </a:cxn>
                <a:cxn ang="0">
                  <a:pos x="T8" y="T9"/>
                </a:cxn>
                <a:cxn ang="0">
                  <a:pos x="T10" y="T11"/>
                </a:cxn>
              </a:cxnLst>
              <a:rect l="0" t="0" r="r" b="b"/>
              <a:pathLst>
                <a:path w="161" h="246">
                  <a:moveTo>
                    <a:pt x="42" y="245"/>
                  </a:moveTo>
                  <a:cubicBezTo>
                    <a:pt x="36" y="244"/>
                    <a:pt x="32" y="242"/>
                    <a:pt x="26" y="241"/>
                  </a:cubicBezTo>
                  <a:cubicBezTo>
                    <a:pt x="16" y="226"/>
                    <a:pt x="9" y="210"/>
                    <a:pt x="0" y="197"/>
                  </a:cubicBezTo>
                  <a:cubicBezTo>
                    <a:pt x="50" y="131"/>
                    <a:pt x="100" y="65"/>
                    <a:pt x="151" y="0"/>
                  </a:cubicBezTo>
                  <a:cubicBezTo>
                    <a:pt x="160" y="51"/>
                    <a:pt x="129" y="88"/>
                    <a:pt x="106" y="126"/>
                  </a:cubicBezTo>
                  <a:cubicBezTo>
                    <a:pt x="85" y="166"/>
                    <a:pt x="64" y="206"/>
                    <a:pt x="42" y="245"/>
                  </a:cubicBezTo>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64" name="Forme libre 3163"/>
            <p:cNvSpPr>
              <a:spLocks noChangeArrowheads="1"/>
            </p:cNvSpPr>
            <p:nvPr userDrawn="1"/>
          </p:nvSpPr>
          <p:spPr bwMode="auto">
            <a:xfrm>
              <a:off x="6259513" y="3744913"/>
              <a:ext cx="7937" cy="25400"/>
            </a:xfrm>
            <a:custGeom>
              <a:avLst/>
              <a:gdLst>
                <a:gd name="T0" fmla="*/ 23 w 24"/>
                <a:gd name="T1" fmla="*/ 0 h 70"/>
                <a:gd name="T2" fmla="*/ 0 w 24"/>
                <a:gd name="T3" fmla="*/ 69 h 70"/>
                <a:gd name="T4" fmla="*/ 23 w 24"/>
                <a:gd name="T5" fmla="*/ 0 h 70"/>
              </a:gdLst>
              <a:ahLst/>
              <a:cxnLst>
                <a:cxn ang="0">
                  <a:pos x="T0" y="T1"/>
                </a:cxn>
                <a:cxn ang="0">
                  <a:pos x="T2" y="T3"/>
                </a:cxn>
                <a:cxn ang="0">
                  <a:pos x="T4" y="T5"/>
                </a:cxn>
              </a:cxnLst>
              <a:rect l="0" t="0" r="r" b="b"/>
              <a:pathLst>
                <a:path w="24" h="70">
                  <a:moveTo>
                    <a:pt x="23" y="0"/>
                  </a:moveTo>
                  <a:cubicBezTo>
                    <a:pt x="22" y="24"/>
                    <a:pt x="16" y="49"/>
                    <a:pt x="0" y="69"/>
                  </a:cubicBezTo>
                  <a:cubicBezTo>
                    <a:pt x="2" y="43"/>
                    <a:pt x="8" y="20"/>
                    <a:pt x="23" y="0"/>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65" name="Forme libre 3164"/>
            <p:cNvSpPr>
              <a:spLocks noChangeArrowheads="1"/>
            </p:cNvSpPr>
            <p:nvPr userDrawn="1"/>
          </p:nvSpPr>
          <p:spPr bwMode="auto">
            <a:xfrm>
              <a:off x="6249988" y="3770313"/>
              <a:ext cx="9525" cy="30162"/>
            </a:xfrm>
            <a:custGeom>
              <a:avLst/>
              <a:gdLst>
                <a:gd name="T0" fmla="*/ 24 w 25"/>
                <a:gd name="T1" fmla="*/ 0 h 84"/>
                <a:gd name="T2" fmla="*/ 23 w 25"/>
                <a:gd name="T3" fmla="*/ 66 h 84"/>
                <a:gd name="T4" fmla="*/ 1 w 25"/>
                <a:gd name="T5" fmla="*/ 67 h 84"/>
                <a:gd name="T6" fmla="*/ 0 w 25"/>
                <a:gd name="T7" fmla="*/ 66 h 84"/>
                <a:gd name="T8" fmla="*/ 24 w 25"/>
                <a:gd name="T9" fmla="*/ 0 h 84"/>
              </a:gdLst>
              <a:ahLst/>
              <a:cxnLst>
                <a:cxn ang="0">
                  <a:pos x="T0" y="T1"/>
                </a:cxn>
                <a:cxn ang="0">
                  <a:pos x="T2" y="T3"/>
                </a:cxn>
                <a:cxn ang="0">
                  <a:pos x="T4" y="T5"/>
                </a:cxn>
                <a:cxn ang="0">
                  <a:pos x="T6" y="T7"/>
                </a:cxn>
                <a:cxn ang="0">
                  <a:pos x="T8" y="T9"/>
                </a:cxn>
              </a:cxnLst>
              <a:rect l="0" t="0" r="r" b="b"/>
              <a:pathLst>
                <a:path w="25" h="84">
                  <a:moveTo>
                    <a:pt x="24" y="0"/>
                  </a:moveTo>
                  <a:cubicBezTo>
                    <a:pt x="24" y="23"/>
                    <a:pt x="23" y="45"/>
                    <a:pt x="23" y="66"/>
                  </a:cubicBezTo>
                  <a:cubicBezTo>
                    <a:pt x="17" y="83"/>
                    <a:pt x="9" y="83"/>
                    <a:pt x="1" y="67"/>
                  </a:cubicBezTo>
                  <a:lnTo>
                    <a:pt x="0" y="66"/>
                  </a:lnTo>
                  <a:cubicBezTo>
                    <a:pt x="3" y="42"/>
                    <a:pt x="9" y="20"/>
                    <a:pt x="24" y="0"/>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66" name="Forme libre 3165"/>
            <p:cNvSpPr>
              <a:spLocks noChangeArrowheads="1"/>
            </p:cNvSpPr>
            <p:nvPr userDrawn="1"/>
          </p:nvSpPr>
          <p:spPr bwMode="auto">
            <a:xfrm>
              <a:off x="6029325" y="2954338"/>
              <a:ext cx="25400" cy="6350"/>
            </a:xfrm>
            <a:custGeom>
              <a:avLst/>
              <a:gdLst>
                <a:gd name="T0" fmla="*/ 0 w 71"/>
                <a:gd name="T1" fmla="*/ 17 h 19"/>
                <a:gd name="T2" fmla="*/ 70 w 71"/>
                <a:gd name="T3" fmla="*/ 2 h 19"/>
                <a:gd name="T4" fmla="*/ 0 w 71"/>
                <a:gd name="T5" fmla="*/ 17 h 19"/>
              </a:gdLst>
              <a:ahLst/>
              <a:cxnLst>
                <a:cxn ang="0">
                  <a:pos x="T0" y="T1"/>
                </a:cxn>
                <a:cxn ang="0">
                  <a:pos x="T2" y="T3"/>
                </a:cxn>
                <a:cxn ang="0">
                  <a:pos x="T4" y="T5"/>
                </a:cxn>
              </a:cxnLst>
              <a:rect l="0" t="0" r="r" b="b"/>
              <a:pathLst>
                <a:path w="71" h="19">
                  <a:moveTo>
                    <a:pt x="0" y="17"/>
                  </a:moveTo>
                  <a:cubicBezTo>
                    <a:pt x="21" y="6"/>
                    <a:pt x="46" y="0"/>
                    <a:pt x="70" y="2"/>
                  </a:cubicBezTo>
                  <a:cubicBezTo>
                    <a:pt x="49" y="14"/>
                    <a:pt x="24" y="18"/>
                    <a:pt x="0" y="17"/>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67" name="Forme libre 3166"/>
            <p:cNvSpPr>
              <a:spLocks noChangeArrowheads="1"/>
            </p:cNvSpPr>
            <p:nvPr userDrawn="1"/>
          </p:nvSpPr>
          <p:spPr bwMode="auto">
            <a:xfrm>
              <a:off x="2535238" y="2971800"/>
              <a:ext cx="366712" cy="238125"/>
            </a:xfrm>
            <a:custGeom>
              <a:avLst/>
              <a:gdLst>
                <a:gd name="T0" fmla="*/ 17 w 1018"/>
                <a:gd name="T1" fmla="*/ 496 h 661"/>
                <a:gd name="T2" fmla="*/ 59 w 1018"/>
                <a:gd name="T3" fmla="*/ 498 h 661"/>
                <a:gd name="T4" fmla="*/ 282 w 1018"/>
                <a:gd name="T5" fmla="*/ 347 h 661"/>
                <a:gd name="T6" fmla="*/ 313 w 1018"/>
                <a:gd name="T7" fmla="*/ 281 h 661"/>
                <a:gd name="T8" fmla="*/ 269 w 1018"/>
                <a:gd name="T9" fmla="*/ 53 h 661"/>
                <a:gd name="T10" fmla="*/ 269 w 1018"/>
                <a:gd name="T11" fmla="*/ 38 h 661"/>
                <a:gd name="T12" fmla="*/ 401 w 1018"/>
                <a:gd name="T13" fmla="*/ 104 h 661"/>
                <a:gd name="T14" fmla="*/ 812 w 1018"/>
                <a:gd name="T15" fmla="*/ 371 h 661"/>
                <a:gd name="T16" fmla="*/ 936 w 1018"/>
                <a:gd name="T17" fmla="*/ 379 h 661"/>
                <a:gd name="T18" fmla="*/ 954 w 1018"/>
                <a:gd name="T19" fmla="*/ 382 h 661"/>
                <a:gd name="T20" fmla="*/ 980 w 1018"/>
                <a:gd name="T21" fmla="*/ 447 h 661"/>
                <a:gd name="T22" fmla="*/ 988 w 1018"/>
                <a:gd name="T23" fmla="*/ 545 h 661"/>
                <a:gd name="T24" fmla="*/ 826 w 1018"/>
                <a:gd name="T25" fmla="*/ 606 h 661"/>
                <a:gd name="T26" fmla="*/ 681 w 1018"/>
                <a:gd name="T27" fmla="*/ 583 h 661"/>
                <a:gd name="T28" fmla="*/ 623 w 1018"/>
                <a:gd name="T29" fmla="*/ 567 h 661"/>
                <a:gd name="T30" fmla="*/ 592 w 1018"/>
                <a:gd name="T31" fmla="*/ 571 h 661"/>
                <a:gd name="T32" fmla="*/ 475 w 1018"/>
                <a:gd name="T33" fmla="*/ 634 h 661"/>
                <a:gd name="T34" fmla="*/ 314 w 1018"/>
                <a:gd name="T35" fmla="*/ 657 h 661"/>
                <a:gd name="T36" fmla="*/ 292 w 1018"/>
                <a:gd name="T37" fmla="*/ 634 h 661"/>
                <a:gd name="T38" fmla="*/ 246 w 1018"/>
                <a:gd name="T39" fmla="*/ 634 h 661"/>
                <a:gd name="T40" fmla="*/ 223 w 1018"/>
                <a:gd name="T41" fmla="*/ 611 h 661"/>
                <a:gd name="T42" fmla="*/ 177 w 1018"/>
                <a:gd name="T43" fmla="*/ 611 h 661"/>
                <a:gd name="T44" fmla="*/ 154 w 1018"/>
                <a:gd name="T45" fmla="*/ 588 h 661"/>
                <a:gd name="T46" fmla="*/ 154 w 1018"/>
                <a:gd name="T47" fmla="*/ 588 h 661"/>
                <a:gd name="T48" fmla="*/ 108 w 1018"/>
                <a:gd name="T49" fmla="*/ 565 h 661"/>
                <a:gd name="T50" fmla="*/ 85 w 1018"/>
                <a:gd name="T51" fmla="*/ 563 h 661"/>
                <a:gd name="T52" fmla="*/ 17 w 1018"/>
                <a:gd name="T53" fmla="*/ 496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18" h="661">
                  <a:moveTo>
                    <a:pt x="17" y="496"/>
                  </a:moveTo>
                  <a:cubicBezTo>
                    <a:pt x="30" y="496"/>
                    <a:pt x="46" y="498"/>
                    <a:pt x="59" y="498"/>
                  </a:cubicBezTo>
                  <a:cubicBezTo>
                    <a:pt x="124" y="432"/>
                    <a:pt x="197" y="380"/>
                    <a:pt x="282" y="347"/>
                  </a:cubicBezTo>
                  <a:cubicBezTo>
                    <a:pt x="316" y="336"/>
                    <a:pt x="339" y="316"/>
                    <a:pt x="313" y="281"/>
                  </a:cubicBezTo>
                  <a:cubicBezTo>
                    <a:pt x="263" y="212"/>
                    <a:pt x="269" y="133"/>
                    <a:pt x="269" y="53"/>
                  </a:cubicBezTo>
                  <a:cubicBezTo>
                    <a:pt x="269" y="49"/>
                    <a:pt x="269" y="43"/>
                    <a:pt x="269" y="38"/>
                  </a:cubicBezTo>
                  <a:cubicBezTo>
                    <a:pt x="342" y="0"/>
                    <a:pt x="377" y="56"/>
                    <a:pt x="401" y="104"/>
                  </a:cubicBezTo>
                  <a:cubicBezTo>
                    <a:pt x="489" y="272"/>
                    <a:pt x="640" y="337"/>
                    <a:pt x="812" y="371"/>
                  </a:cubicBezTo>
                  <a:cubicBezTo>
                    <a:pt x="852" y="379"/>
                    <a:pt x="895" y="376"/>
                    <a:pt x="936" y="379"/>
                  </a:cubicBezTo>
                  <a:cubicBezTo>
                    <a:pt x="944" y="370"/>
                    <a:pt x="950" y="371"/>
                    <a:pt x="954" y="382"/>
                  </a:cubicBezTo>
                  <a:cubicBezTo>
                    <a:pt x="963" y="403"/>
                    <a:pt x="971" y="426"/>
                    <a:pt x="980" y="447"/>
                  </a:cubicBezTo>
                  <a:cubicBezTo>
                    <a:pt x="1003" y="478"/>
                    <a:pt x="1017" y="510"/>
                    <a:pt x="988" y="545"/>
                  </a:cubicBezTo>
                  <a:cubicBezTo>
                    <a:pt x="939" y="580"/>
                    <a:pt x="886" y="600"/>
                    <a:pt x="826" y="606"/>
                  </a:cubicBezTo>
                  <a:cubicBezTo>
                    <a:pt x="774" y="621"/>
                    <a:pt x="728" y="602"/>
                    <a:pt x="681" y="583"/>
                  </a:cubicBezTo>
                  <a:cubicBezTo>
                    <a:pt x="661" y="577"/>
                    <a:pt x="644" y="567"/>
                    <a:pt x="623" y="567"/>
                  </a:cubicBezTo>
                  <a:cubicBezTo>
                    <a:pt x="612" y="568"/>
                    <a:pt x="603" y="570"/>
                    <a:pt x="592" y="571"/>
                  </a:cubicBezTo>
                  <a:cubicBezTo>
                    <a:pt x="543" y="574"/>
                    <a:pt x="504" y="594"/>
                    <a:pt x="475" y="634"/>
                  </a:cubicBezTo>
                  <a:cubicBezTo>
                    <a:pt x="423" y="647"/>
                    <a:pt x="369" y="660"/>
                    <a:pt x="314" y="657"/>
                  </a:cubicBezTo>
                  <a:cubicBezTo>
                    <a:pt x="307" y="649"/>
                    <a:pt x="298" y="643"/>
                    <a:pt x="292" y="634"/>
                  </a:cubicBezTo>
                  <a:cubicBezTo>
                    <a:pt x="276" y="634"/>
                    <a:pt x="261" y="634"/>
                    <a:pt x="246" y="634"/>
                  </a:cubicBezTo>
                  <a:cubicBezTo>
                    <a:pt x="238" y="626"/>
                    <a:pt x="229" y="620"/>
                    <a:pt x="223" y="611"/>
                  </a:cubicBezTo>
                  <a:cubicBezTo>
                    <a:pt x="208" y="611"/>
                    <a:pt x="192" y="611"/>
                    <a:pt x="177" y="611"/>
                  </a:cubicBezTo>
                  <a:cubicBezTo>
                    <a:pt x="169" y="603"/>
                    <a:pt x="162" y="596"/>
                    <a:pt x="154" y="588"/>
                  </a:cubicBezTo>
                  <a:lnTo>
                    <a:pt x="154" y="588"/>
                  </a:lnTo>
                  <a:cubicBezTo>
                    <a:pt x="142" y="574"/>
                    <a:pt x="120" y="579"/>
                    <a:pt x="108" y="565"/>
                  </a:cubicBezTo>
                  <a:cubicBezTo>
                    <a:pt x="101" y="565"/>
                    <a:pt x="93" y="565"/>
                    <a:pt x="85" y="563"/>
                  </a:cubicBezTo>
                  <a:cubicBezTo>
                    <a:pt x="56" y="550"/>
                    <a:pt x="0" y="559"/>
                    <a:pt x="17" y="496"/>
                  </a:cubicBezTo>
                </a:path>
              </a:pathLst>
            </a:custGeom>
            <a:solidFill>
              <a:schemeClr val="accent3">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68" name="Forme libre 3167"/>
            <p:cNvSpPr>
              <a:spLocks noChangeArrowheads="1"/>
            </p:cNvSpPr>
            <p:nvPr userDrawn="1"/>
          </p:nvSpPr>
          <p:spPr bwMode="auto">
            <a:xfrm>
              <a:off x="2859088" y="3054350"/>
              <a:ext cx="327025" cy="311150"/>
            </a:xfrm>
            <a:custGeom>
              <a:avLst/>
              <a:gdLst>
                <a:gd name="T0" fmla="*/ 80 w 910"/>
                <a:gd name="T1" fmla="*/ 289 h 865"/>
                <a:gd name="T2" fmla="*/ 80 w 910"/>
                <a:gd name="T3" fmla="*/ 221 h 865"/>
                <a:gd name="T4" fmla="*/ 101 w 910"/>
                <a:gd name="T5" fmla="*/ 221 h 865"/>
                <a:gd name="T6" fmla="*/ 170 w 910"/>
                <a:gd name="T7" fmla="*/ 203 h 865"/>
                <a:gd name="T8" fmla="*/ 171 w 910"/>
                <a:gd name="T9" fmla="*/ 197 h 865"/>
                <a:gd name="T10" fmla="*/ 213 w 910"/>
                <a:gd name="T11" fmla="*/ 96 h 865"/>
                <a:gd name="T12" fmla="*/ 376 w 910"/>
                <a:gd name="T13" fmla="*/ 53 h 865"/>
                <a:gd name="T14" fmla="*/ 429 w 910"/>
                <a:gd name="T15" fmla="*/ 52 h 865"/>
                <a:gd name="T16" fmla="*/ 678 w 910"/>
                <a:gd name="T17" fmla="*/ 17 h 865"/>
                <a:gd name="T18" fmla="*/ 749 w 910"/>
                <a:gd name="T19" fmla="*/ 6 h 865"/>
                <a:gd name="T20" fmla="*/ 822 w 910"/>
                <a:gd name="T21" fmla="*/ 17 h 865"/>
                <a:gd name="T22" fmla="*/ 764 w 910"/>
                <a:gd name="T23" fmla="*/ 177 h 865"/>
                <a:gd name="T24" fmla="*/ 587 w 910"/>
                <a:gd name="T25" fmla="*/ 246 h 865"/>
                <a:gd name="T26" fmla="*/ 513 w 910"/>
                <a:gd name="T27" fmla="*/ 298 h 865"/>
                <a:gd name="T28" fmla="*/ 549 w 910"/>
                <a:gd name="T29" fmla="*/ 312 h 865"/>
                <a:gd name="T30" fmla="*/ 660 w 910"/>
                <a:gd name="T31" fmla="*/ 283 h 865"/>
                <a:gd name="T32" fmla="*/ 691 w 910"/>
                <a:gd name="T33" fmla="*/ 283 h 865"/>
                <a:gd name="T34" fmla="*/ 723 w 910"/>
                <a:gd name="T35" fmla="*/ 284 h 865"/>
                <a:gd name="T36" fmla="*/ 753 w 910"/>
                <a:gd name="T37" fmla="*/ 292 h 865"/>
                <a:gd name="T38" fmla="*/ 788 w 910"/>
                <a:gd name="T39" fmla="*/ 324 h 865"/>
                <a:gd name="T40" fmla="*/ 802 w 910"/>
                <a:gd name="T41" fmla="*/ 353 h 865"/>
                <a:gd name="T42" fmla="*/ 817 w 910"/>
                <a:gd name="T43" fmla="*/ 399 h 865"/>
                <a:gd name="T44" fmla="*/ 715 w 910"/>
                <a:gd name="T45" fmla="*/ 502 h 865"/>
                <a:gd name="T46" fmla="*/ 550 w 910"/>
                <a:gd name="T47" fmla="*/ 669 h 865"/>
                <a:gd name="T48" fmla="*/ 535 w 910"/>
                <a:gd name="T49" fmla="*/ 716 h 865"/>
                <a:gd name="T50" fmla="*/ 509 w 910"/>
                <a:gd name="T51" fmla="*/ 739 h 865"/>
                <a:gd name="T52" fmla="*/ 254 w 910"/>
                <a:gd name="T53" fmla="*/ 817 h 865"/>
                <a:gd name="T54" fmla="*/ 234 w 910"/>
                <a:gd name="T55" fmla="*/ 790 h 865"/>
                <a:gd name="T56" fmla="*/ 327 w 910"/>
                <a:gd name="T57" fmla="*/ 548 h 865"/>
                <a:gd name="T58" fmla="*/ 338 w 910"/>
                <a:gd name="T59" fmla="*/ 545 h 865"/>
                <a:gd name="T60" fmla="*/ 411 w 910"/>
                <a:gd name="T61" fmla="*/ 489 h 865"/>
                <a:gd name="T62" fmla="*/ 310 w 910"/>
                <a:gd name="T63" fmla="*/ 438 h 865"/>
                <a:gd name="T64" fmla="*/ 6 w 910"/>
                <a:gd name="T65" fmla="*/ 457 h 865"/>
                <a:gd name="T66" fmla="*/ 87 w 910"/>
                <a:gd name="T67" fmla="*/ 377 h 865"/>
                <a:gd name="T68" fmla="*/ 185 w 910"/>
                <a:gd name="T69" fmla="*/ 374 h 865"/>
                <a:gd name="T70" fmla="*/ 190 w 910"/>
                <a:gd name="T71" fmla="*/ 373 h 865"/>
                <a:gd name="T72" fmla="*/ 196 w 910"/>
                <a:gd name="T73" fmla="*/ 371 h 865"/>
                <a:gd name="T74" fmla="*/ 194 w 910"/>
                <a:gd name="T75" fmla="*/ 371 h 865"/>
                <a:gd name="T76" fmla="*/ 80 w 910"/>
                <a:gd name="T77" fmla="*/ 289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0" h="865">
                  <a:moveTo>
                    <a:pt x="80" y="289"/>
                  </a:moveTo>
                  <a:cubicBezTo>
                    <a:pt x="75" y="266"/>
                    <a:pt x="69" y="244"/>
                    <a:pt x="80" y="221"/>
                  </a:cubicBezTo>
                  <a:lnTo>
                    <a:pt x="101" y="221"/>
                  </a:lnTo>
                  <a:cubicBezTo>
                    <a:pt x="121" y="202"/>
                    <a:pt x="150" y="218"/>
                    <a:pt x="170" y="203"/>
                  </a:cubicBezTo>
                  <a:lnTo>
                    <a:pt x="171" y="197"/>
                  </a:lnTo>
                  <a:cubicBezTo>
                    <a:pt x="203" y="171"/>
                    <a:pt x="197" y="130"/>
                    <a:pt x="213" y="96"/>
                  </a:cubicBezTo>
                  <a:cubicBezTo>
                    <a:pt x="261" y="61"/>
                    <a:pt x="323" y="72"/>
                    <a:pt x="376" y="53"/>
                  </a:cubicBezTo>
                  <a:cubicBezTo>
                    <a:pt x="394" y="52"/>
                    <a:pt x="411" y="52"/>
                    <a:pt x="429" y="52"/>
                  </a:cubicBezTo>
                  <a:cubicBezTo>
                    <a:pt x="515" y="58"/>
                    <a:pt x="596" y="26"/>
                    <a:pt x="678" y="17"/>
                  </a:cubicBezTo>
                  <a:cubicBezTo>
                    <a:pt x="700" y="0"/>
                    <a:pt x="726" y="8"/>
                    <a:pt x="749" y="6"/>
                  </a:cubicBezTo>
                  <a:cubicBezTo>
                    <a:pt x="773" y="9"/>
                    <a:pt x="799" y="5"/>
                    <a:pt x="822" y="17"/>
                  </a:cubicBezTo>
                  <a:cubicBezTo>
                    <a:pt x="909" y="108"/>
                    <a:pt x="785" y="124"/>
                    <a:pt x="764" y="177"/>
                  </a:cubicBezTo>
                  <a:cubicBezTo>
                    <a:pt x="713" y="221"/>
                    <a:pt x="646" y="225"/>
                    <a:pt x="587" y="246"/>
                  </a:cubicBezTo>
                  <a:cubicBezTo>
                    <a:pt x="558" y="257"/>
                    <a:pt x="520" y="255"/>
                    <a:pt x="513" y="298"/>
                  </a:cubicBezTo>
                  <a:cubicBezTo>
                    <a:pt x="521" y="313"/>
                    <a:pt x="535" y="315"/>
                    <a:pt x="549" y="312"/>
                  </a:cubicBezTo>
                  <a:cubicBezTo>
                    <a:pt x="587" y="307"/>
                    <a:pt x="620" y="279"/>
                    <a:pt x="660" y="283"/>
                  </a:cubicBezTo>
                  <a:lnTo>
                    <a:pt x="691" y="283"/>
                  </a:lnTo>
                  <a:cubicBezTo>
                    <a:pt x="701" y="283"/>
                    <a:pt x="712" y="283"/>
                    <a:pt x="723" y="284"/>
                  </a:cubicBezTo>
                  <a:cubicBezTo>
                    <a:pt x="733" y="286"/>
                    <a:pt x="744" y="287"/>
                    <a:pt x="753" y="292"/>
                  </a:cubicBezTo>
                  <a:cubicBezTo>
                    <a:pt x="767" y="301"/>
                    <a:pt x="779" y="312"/>
                    <a:pt x="788" y="324"/>
                  </a:cubicBezTo>
                  <a:cubicBezTo>
                    <a:pt x="793" y="333"/>
                    <a:pt x="799" y="344"/>
                    <a:pt x="802" y="353"/>
                  </a:cubicBezTo>
                  <a:cubicBezTo>
                    <a:pt x="808" y="368"/>
                    <a:pt x="814" y="383"/>
                    <a:pt x="817" y="399"/>
                  </a:cubicBezTo>
                  <a:cubicBezTo>
                    <a:pt x="820" y="469"/>
                    <a:pt x="764" y="489"/>
                    <a:pt x="715" y="502"/>
                  </a:cubicBezTo>
                  <a:cubicBezTo>
                    <a:pt x="625" y="527"/>
                    <a:pt x="574" y="583"/>
                    <a:pt x="550" y="669"/>
                  </a:cubicBezTo>
                  <a:cubicBezTo>
                    <a:pt x="545" y="684"/>
                    <a:pt x="542" y="701"/>
                    <a:pt x="535" y="716"/>
                  </a:cubicBezTo>
                  <a:cubicBezTo>
                    <a:pt x="527" y="725"/>
                    <a:pt x="520" y="733"/>
                    <a:pt x="509" y="739"/>
                  </a:cubicBezTo>
                  <a:cubicBezTo>
                    <a:pt x="428" y="777"/>
                    <a:pt x="361" y="864"/>
                    <a:pt x="254" y="817"/>
                  </a:cubicBezTo>
                  <a:cubicBezTo>
                    <a:pt x="245" y="809"/>
                    <a:pt x="239" y="800"/>
                    <a:pt x="234" y="790"/>
                  </a:cubicBezTo>
                  <a:cubicBezTo>
                    <a:pt x="249" y="704"/>
                    <a:pt x="200" y="591"/>
                    <a:pt x="327" y="548"/>
                  </a:cubicBezTo>
                  <a:cubicBezTo>
                    <a:pt x="330" y="547"/>
                    <a:pt x="335" y="547"/>
                    <a:pt x="338" y="545"/>
                  </a:cubicBezTo>
                  <a:cubicBezTo>
                    <a:pt x="368" y="533"/>
                    <a:pt x="417" y="531"/>
                    <a:pt x="411" y="489"/>
                  </a:cubicBezTo>
                  <a:cubicBezTo>
                    <a:pt x="403" y="440"/>
                    <a:pt x="352" y="426"/>
                    <a:pt x="310" y="438"/>
                  </a:cubicBezTo>
                  <a:cubicBezTo>
                    <a:pt x="210" y="469"/>
                    <a:pt x="109" y="467"/>
                    <a:pt x="6" y="457"/>
                  </a:cubicBezTo>
                  <a:cubicBezTo>
                    <a:pt x="0" y="396"/>
                    <a:pt x="46" y="388"/>
                    <a:pt x="87" y="377"/>
                  </a:cubicBezTo>
                  <a:cubicBezTo>
                    <a:pt x="119" y="382"/>
                    <a:pt x="151" y="380"/>
                    <a:pt x="185" y="374"/>
                  </a:cubicBezTo>
                  <a:cubicBezTo>
                    <a:pt x="187" y="374"/>
                    <a:pt x="189" y="373"/>
                    <a:pt x="190" y="373"/>
                  </a:cubicBezTo>
                  <a:cubicBezTo>
                    <a:pt x="189" y="373"/>
                    <a:pt x="190" y="373"/>
                    <a:pt x="196" y="371"/>
                  </a:cubicBezTo>
                  <a:cubicBezTo>
                    <a:pt x="210" y="368"/>
                    <a:pt x="210" y="367"/>
                    <a:pt x="194" y="371"/>
                  </a:cubicBezTo>
                  <a:cubicBezTo>
                    <a:pt x="141" y="367"/>
                    <a:pt x="92" y="354"/>
                    <a:pt x="80" y="289"/>
                  </a:cubicBezTo>
                </a:path>
              </a:pathLst>
            </a:custGeom>
            <a:solidFill>
              <a:schemeClr val="accent3">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69" name="Forme libre 3168"/>
            <p:cNvSpPr>
              <a:spLocks noChangeArrowheads="1"/>
            </p:cNvSpPr>
            <p:nvPr userDrawn="1"/>
          </p:nvSpPr>
          <p:spPr bwMode="auto">
            <a:xfrm>
              <a:off x="2906713" y="2901950"/>
              <a:ext cx="288925" cy="128588"/>
            </a:xfrm>
            <a:custGeom>
              <a:avLst/>
              <a:gdLst>
                <a:gd name="T0" fmla="*/ 59 w 801"/>
                <a:gd name="T1" fmla="*/ 323 h 358"/>
                <a:gd name="T2" fmla="*/ 32 w 801"/>
                <a:gd name="T3" fmla="*/ 303 h 358"/>
                <a:gd name="T4" fmla="*/ 111 w 801"/>
                <a:gd name="T5" fmla="*/ 172 h 358"/>
                <a:gd name="T6" fmla="*/ 598 w 801"/>
                <a:gd name="T7" fmla="*/ 6 h 358"/>
                <a:gd name="T8" fmla="*/ 685 w 801"/>
                <a:gd name="T9" fmla="*/ 0 h 358"/>
                <a:gd name="T10" fmla="*/ 717 w 801"/>
                <a:gd name="T11" fmla="*/ 10 h 358"/>
                <a:gd name="T12" fmla="*/ 754 w 801"/>
                <a:gd name="T13" fmla="*/ 48 h 358"/>
                <a:gd name="T14" fmla="*/ 777 w 801"/>
                <a:gd name="T15" fmla="*/ 76 h 358"/>
                <a:gd name="T16" fmla="*/ 778 w 801"/>
                <a:gd name="T17" fmla="*/ 181 h 358"/>
                <a:gd name="T18" fmla="*/ 707 w 801"/>
                <a:gd name="T19" fmla="*/ 285 h 358"/>
                <a:gd name="T20" fmla="*/ 467 w 801"/>
                <a:gd name="T21" fmla="*/ 337 h 358"/>
                <a:gd name="T22" fmla="*/ 371 w 801"/>
                <a:gd name="T23" fmla="*/ 284 h 358"/>
                <a:gd name="T24" fmla="*/ 387 w 801"/>
                <a:gd name="T25" fmla="*/ 232 h 358"/>
                <a:gd name="T26" fmla="*/ 223 w 801"/>
                <a:gd name="T27" fmla="*/ 325 h 358"/>
                <a:gd name="T28" fmla="*/ 195 w 801"/>
                <a:gd name="T29" fmla="*/ 340 h 358"/>
                <a:gd name="T30" fmla="*/ 133 w 801"/>
                <a:gd name="T31" fmla="*/ 354 h 358"/>
                <a:gd name="T32" fmla="*/ 59 w 801"/>
                <a:gd name="T33" fmla="*/ 323 h 358"/>
                <a:gd name="T34" fmla="*/ 493 w 801"/>
                <a:gd name="T35" fmla="*/ 192 h 358"/>
                <a:gd name="T36" fmla="*/ 442 w 801"/>
                <a:gd name="T37" fmla="*/ 210 h 358"/>
                <a:gd name="T38" fmla="*/ 493 w 801"/>
                <a:gd name="T39" fmla="*/ 19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1" h="358">
                  <a:moveTo>
                    <a:pt x="59" y="323"/>
                  </a:moveTo>
                  <a:cubicBezTo>
                    <a:pt x="50" y="317"/>
                    <a:pt x="41" y="310"/>
                    <a:pt x="32" y="303"/>
                  </a:cubicBezTo>
                  <a:cubicBezTo>
                    <a:pt x="0" y="224"/>
                    <a:pt x="38" y="195"/>
                    <a:pt x="111" y="172"/>
                  </a:cubicBezTo>
                  <a:cubicBezTo>
                    <a:pt x="275" y="120"/>
                    <a:pt x="438" y="67"/>
                    <a:pt x="598" y="6"/>
                  </a:cubicBezTo>
                  <a:cubicBezTo>
                    <a:pt x="627" y="4"/>
                    <a:pt x="656" y="1"/>
                    <a:pt x="685" y="0"/>
                  </a:cubicBezTo>
                  <a:cubicBezTo>
                    <a:pt x="698" y="1"/>
                    <a:pt x="708" y="4"/>
                    <a:pt x="717" y="10"/>
                  </a:cubicBezTo>
                  <a:cubicBezTo>
                    <a:pt x="731" y="22"/>
                    <a:pt x="742" y="36"/>
                    <a:pt x="754" y="48"/>
                  </a:cubicBezTo>
                  <a:cubicBezTo>
                    <a:pt x="763" y="56"/>
                    <a:pt x="771" y="65"/>
                    <a:pt x="777" y="76"/>
                  </a:cubicBezTo>
                  <a:cubicBezTo>
                    <a:pt x="789" y="111"/>
                    <a:pt x="800" y="146"/>
                    <a:pt x="778" y="181"/>
                  </a:cubicBezTo>
                  <a:cubicBezTo>
                    <a:pt x="759" y="218"/>
                    <a:pt x="745" y="261"/>
                    <a:pt x="707" y="285"/>
                  </a:cubicBezTo>
                  <a:cubicBezTo>
                    <a:pt x="632" y="323"/>
                    <a:pt x="549" y="328"/>
                    <a:pt x="467" y="337"/>
                  </a:cubicBezTo>
                  <a:cubicBezTo>
                    <a:pt x="424" y="337"/>
                    <a:pt x="372" y="337"/>
                    <a:pt x="371" y="284"/>
                  </a:cubicBezTo>
                  <a:cubicBezTo>
                    <a:pt x="369" y="258"/>
                    <a:pt x="376" y="243"/>
                    <a:pt x="387" y="232"/>
                  </a:cubicBezTo>
                  <a:cubicBezTo>
                    <a:pt x="331" y="256"/>
                    <a:pt x="274" y="285"/>
                    <a:pt x="223" y="325"/>
                  </a:cubicBezTo>
                  <a:cubicBezTo>
                    <a:pt x="213" y="331"/>
                    <a:pt x="204" y="335"/>
                    <a:pt x="195" y="340"/>
                  </a:cubicBezTo>
                  <a:cubicBezTo>
                    <a:pt x="175" y="349"/>
                    <a:pt x="154" y="352"/>
                    <a:pt x="133" y="354"/>
                  </a:cubicBezTo>
                  <a:cubicBezTo>
                    <a:pt x="102" y="357"/>
                    <a:pt x="79" y="346"/>
                    <a:pt x="59" y="323"/>
                  </a:cubicBezTo>
                  <a:close/>
                  <a:moveTo>
                    <a:pt x="493" y="192"/>
                  </a:moveTo>
                  <a:cubicBezTo>
                    <a:pt x="476" y="198"/>
                    <a:pt x="459" y="204"/>
                    <a:pt x="442" y="210"/>
                  </a:cubicBezTo>
                  <a:cubicBezTo>
                    <a:pt x="462" y="206"/>
                    <a:pt x="481" y="203"/>
                    <a:pt x="493" y="192"/>
                  </a:cubicBezTo>
                  <a:close/>
                </a:path>
              </a:pathLst>
            </a:custGeom>
            <a:solidFill>
              <a:srgbClr val="F6F6F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70" name="Forme libre 3169"/>
            <p:cNvSpPr>
              <a:spLocks noChangeArrowheads="1"/>
            </p:cNvSpPr>
            <p:nvPr userDrawn="1"/>
          </p:nvSpPr>
          <p:spPr bwMode="auto">
            <a:xfrm>
              <a:off x="2894013" y="2995613"/>
              <a:ext cx="184150" cy="98425"/>
            </a:xfrm>
            <a:custGeom>
              <a:avLst/>
              <a:gdLst>
                <a:gd name="T0" fmla="*/ 211 w 510"/>
                <a:gd name="T1" fmla="*/ 26 h 274"/>
                <a:gd name="T2" fmla="*/ 232 w 510"/>
                <a:gd name="T3" fmla="*/ 21 h 274"/>
                <a:gd name="T4" fmla="*/ 460 w 510"/>
                <a:gd name="T5" fmla="*/ 56 h 274"/>
                <a:gd name="T6" fmla="*/ 492 w 510"/>
                <a:gd name="T7" fmla="*/ 67 h 274"/>
                <a:gd name="T8" fmla="*/ 455 w 510"/>
                <a:gd name="T9" fmla="*/ 151 h 274"/>
                <a:gd name="T10" fmla="*/ 318 w 510"/>
                <a:gd name="T11" fmla="*/ 239 h 274"/>
                <a:gd name="T12" fmla="*/ 47 w 510"/>
                <a:gd name="T13" fmla="*/ 252 h 274"/>
                <a:gd name="T14" fmla="*/ 38 w 510"/>
                <a:gd name="T15" fmla="*/ 135 h 274"/>
                <a:gd name="T16" fmla="*/ 96 w 510"/>
                <a:gd name="T17" fmla="*/ 67 h 274"/>
                <a:gd name="T18" fmla="*/ 163 w 510"/>
                <a:gd name="T19" fmla="*/ 45 h 274"/>
                <a:gd name="T20" fmla="*/ 211 w 510"/>
                <a:gd name="T21" fmla="*/ 2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0" h="274">
                  <a:moveTo>
                    <a:pt x="211" y="26"/>
                  </a:moveTo>
                  <a:cubicBezTo>
                    <a:pt x="217" y="22"/>
                    <a:pt x="225" y="21"/>
                    <a:pt x="232" y="21"/>
                  </a:cubicBezTo>
                  <a:cubicBezTo>
                    <a:pt x="313" y="0"/>
                    <a:pt x="388" y="15"/>
                    <a:pt x="460" y="56"/>
                  </a:cubicBezTo>
                  <a:cubicBezTo>
                    <a:pt x="472" y="56"/>
                    <a:pt x="483" y="59"/>
                    <a:pt x="492" y="67"/>
                  </a:cubicBezTo>
                  <a:cubicBezTo>
                    <a:pt x="509" y="108"/>
                    <a:pt x="481" y="129"/>
                    <a:pt x="455" y="151"/>
                  </a:cubicBezTo>
                  <a:cubicBezTo>
                    <a:pt x="431" y="212"/>
                    <a:pt x="379" y="233"/>
                    <a:pt x="318" y="239"/>
                  </a:cubicBezTo>
                  <a:cubicBezTo>
                    <a:pt x="229" y="273"/>
                    <a:pt x="137" y="218"/>
                    <a:pt x="47" y="252"/>
                  </a:cubicBezTo>
                  <a:cubicBezTo>
                    <a:pt x="9" y="216"/>
                    <a:pt x="0" y="178"/>
                    <a:pt x="38" y="135"/>
                  </a:cubicBezTo>
                  <a:cubicBezTo>
                    <a:pt x="58" y="113"/>
                    <a:pt x="78" y="90"/>
                    <a:pt x="96" y="67"/>
                  </a:cubicBezTo>
                  <a:cubicBezTo>
                    <a:pt x="119" y="59"/>
                    <a:pt x="142" y="53"/>
                    <a:pt x="163" y="45"/>
                  </a:cubicBezTo>
                  <a:cubicBezTo>
                    <a:pt x="177" y="30"/>
                    <a:pt x="197" y="35"/>
                    <a:pt x="211" y="26"/>
                  </a:cubicBezTo>
                </a:path>
              </a:pathLst>
            </a:custGeom>
            <a:solidFill>
              <a:schemeClr val="accent3">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71" name="Forme libre 3170"/>
            <p:cNvSpPr>
              <a:spLocks noChangeArrowheads="1"/>
            </p:cNvSpPr>
            <p:nvPr userDrawn="1"/>
          </p:nvSpPr>
          <p:spPr bwMode="auto">
            <a:xfrm>
              <a:off x="2879725" y="2863850"/>
              <a:ext cx="269875" cy="147638"/>
            </a:xfrm>
            <a:custGeom>
              <a:avLst/>
              <a:gdLst>
                <a:gd name="T0" fmla="*/ 703 w 751"/>
                <a:gd name="T1" fmla="*/ 155 h 411"/>
                <a:gd name="T2" fmla="*/ 176 w 751"/>
                <a:gd name="T3" fmla="*/ 329 h 411"/>
                <a:gd name="T4" fmla="*/ 110 w 751"/>
                <a:gd name="T5" fmla="*/ 410 h 411"/>
                <a:gd name="T6" fmla="*/ 68 w 751"/>
                <a:gd name="T7" fmla="*/ 387 h 411"/>
                <a:gd name="T8" fmla="*/ 100 w 751"/>
                <a:gd name="T9" fmla="*/ 206 h 411"/>
                <a:gd name="T10" fmla="*/ 390 w 751"/>
                <a:gd name="T11" fmla="*/ 126 h 411"/>
                <a:gd name="T12" fmla="*/ 684 w 751"/>
                <a:gd name="T13" fmla="*/ 0 h 411"/>
                <a:gd name="T14" fmla="*/ 709 w 751"/>
                <a:gd name="T15" fmla="*/ 45 h 411"/>
                <a:gd name="T16" fmla="*/ 749 w 751"/>
                <a:gd name="T17" fmla="*/ 97 h 411"/>
                <a:gd name="T18" fmla="*/ 703 w 751"/>
                <a:gd name="T19" fmla="*/ 155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1" h="411">
                  <a:moveTo>
                    <a:pt x="703" y="155"/>
                  </a:moveTo>
                  <a:cubicBezTo>
                    <a:pt x="521" y="197"/>
                    <a:pt x="349" y="264"/>
                    <a:pt x="176" y="329"/>
                  </a:cubicBezTo>
                  <a:cubicBezTo>
                    <a:pt x="139" y="343"/>
                    <a:pt x="107" y="363"/>
                    <a:pt x="110" y="410"/>
                  </a:cubicBezTo>
                  <a:cubicBezTo>
                    <a:pt x="97" y="403"/>
                    <a:pt x="81" y="395"/>
                    <a:pt x="68" y="387"/>
                  </a:cubicBezTo>
                  <a:cubicBezTo>
                    <a:pt x="0" y="290"/>
                    <a:pt x="9" y="261"/>
                    <a:pt x="100" y="206"/>
                  </a:cubicBezTo>
                  <a:cubicBezTo>
                    <a:pt x="190" y="151"/>
                    <a:pt x="290" y="140"/>
                    <a:pt x="390" y="126"/>
                  </a:cubicBezTo>
                  <a:cubicBezTo>
                    <a:pt x="504" y="122"/>
                    <a:pt x="578" y="23"/>
                    <a:pt x="684" y="0"/>
                  </a:cubicBezTo>
                  <a:cubicBezTo>
                    <a:pt x="692" y="15"/>
                    <a:pt x="701" y="30"/>
                    <a:pt x="709" y="45"/>
                  </a:cubicBezTo>
                  <a:cubicBezTo>
                    <a:pt x="724" y="61"/>
                    <a:pt x="742" y="74"/>
                    <a:pt x="749" y="97"/>
                  </a:cubicBezTo>
                  <a:cubicBezTo>
                    <a:pt x="750" y="129"/>
                    <a:pt x="732" y="146"/>
                    <a:pt x="703" y="155"/>
                  </a:cubicBezTo>
                </a:path>
              </a:pathLst>
            </a:custGeom>
            <a:solidFill>
              <a:schemeClr val="accent3">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72" name="Forme libre 3171"/>
            <p:cNvSpPr>
              <a:spLocks noChangeArrowheads="1"/>
            </p:cNvSpPr>
            <p:nvPr userDrawn="1"/>
          </p:nvSpPr>
          <p:spPr bwMode="auto">
            <a:xfrm>
              <a:off x="2814638" y="2908300"/>
              <a:ext cx="220662" cy="95250"/>
            </a:xfrm>
            <a:custGeom>
              <a:avLst/>
              <a:gdLst>
                <a:gd name="T0" fmla="*/ 612 w 613"/>
                <a:gd name="T1" fmla="*/ 56 h 265"/>
                <a:gd name="T2" fmla="*/ 427 w 613"/>
                <a:gd name="T3" fmla="*/ 101 h 265"/>
                <a:gd name="T4" fmla="*/ 349 w 613"/>
                <a:gd name="T5" fmla="*/ 108 h 265"/>
                <a:gd name="T6" fmla="*/ 246 w 613"/>
                <a:gd name="T7" fmla="*/ 264 h 265"/>
                <a:gd name="T8" fmla="*/ 155 w 613"/>
                <a:gd name="T9" fmla="*/ 258 h 265"/>
                <a:gd name="T10" fmla="*/ 134 w 613"/>
                <a:gd name="T11" fmla="*/ 235 h 265"/>
                <a:gd name="T12" fmla="*/ 23 w 613"/>
                <a:gd name="T13" fmla="*/ 146 h 265"/>
                <a:gd name="T14" fmla="*/ 0 w 613"/>
                <a:gd name="T15" fmla="*/ 146 h 265"/>
                <a:gd name="T16" fmla="*/ 111 w 613"/>
                <a:gd name="T17" fmla="*/ 36 h 265"/>
                <a:gd name="T18" fmla="*/ 241 w 613"/>
                <a:gd name="T19" fmla="*/ 47 h 265"/>
                <a:gd name="T20" fmla="*/ 510 w 613"/>
                <a:gd name="T21" fmla="*/ 7 h 265"/>
                <a:gd name="T22" fmla="*/ 612 w 613"/>
                <a:gd name="T23" fmla="*/ 56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3" h="265">
                  <a:moveTo>
                    <a:pt x="612" y="56"/>
                  </a:moveTo>
                  <a:cubicBezTo>
                    <a:pt x="554" y="87"/>
                    <a:pt x="490" y="91"/>
                    <a:pt x="427" y="101"/>
                  </a:cubicBezTo>
                  <a:cubicBezTo>
                    <a:pt x="401" y="104"/>
                    <a:pt x="375" y="102"/>
                    <a:pt x="349" y="108"/>
                  </a:cubicBezTo>
                  <a:cubicBezTo>
                    <a:pt x="253" y="127"/>
                    <a:pt x="201" y="137"/>
                    <a:pt x="246" y="264"/>
                  </a:cubicBezTo>
                  <a:cubicBezTo>
                    <a:pt x="215" y="262"/>
                    <a:pt x="186" y="261"/>
                    <a:pt x="155" y="258"/>
                  </a:cubicBezTo>
                  <a:cubicBezTo>
                    <a:pt x="145" y="256"/>
                    <a:pt x="137" y="247"/>
                    <a:pt x="134" y="235"/>
                  </a:cubicBezTo>
                  <a:cubicBezTo>
                    <a:pt x="117" y="149"/>
                    <a:pt x="117" y="149"/>
                    <a:pt x="23" y="146"/>
                  </a:cubicBezTo>
                  <a:cubicBezTo>
                    <a:pt x="15" y="146"/>
                    <a:pt x="7" y="146"/>
                    <a:pt x="0" y="146"/>
                  </a:cubicBezTo>
                  <a:cubicBezTo>
                    <a:pt x="7" y="65"/>
                    <a:pt x="7" y="65"/>
                    <a:pt x="111" y="36"/>
                  </a:cubicBezTo>
                  <a:cubicBezTo>
                    <a:pt x="152" y="62"/>
                    <a:pt x="195" y="62"/>
                    <a:pt x="241" y="47"/>
                  </a:cubicBezTo>
                  <a:cubicBezTo>
                    <a:pt x="328" y="17"/>
                    <a:pt x="420" y="21"/>
                    <a:pt x="510" y="7"/>
                  </a:cubicBezTo>
                  <a:cubicBezTo>
                    <a:pt x="551" y="0"/>
                    <a:pt x="595" y="3"/>
                    <a:pt x="612" y="56"/>
                  </a:cubicBezTo>
                </a:path>
              </a:pathLst>
            </a:custGeom>
            <a:solidFill>
              <a:schemeClr val="accent3">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73" name="Forme libre 3172"/>
            <p:cNvSpPr>
              <a:spLocks noChangeArrowheads="1"/>
            </p:cNvSpPr>
            <p:nvPr userDrawn="1"/>
          </p:nvSpPr>
          <p:spPr bwMode="auto">
            <a:xfrm>
              <a:off x="2909888" y="3052763"/>
              <a:ext cx="103187" cy="50800"/>
            </a:xfrm>
            <a:custGeom>
              <a:avLst/>
              <a:gdLst>
                <a:gd name="T0" fmla="*/ 0 w 285"/>
                <a:gd name="T1" fmla="*/ 92 h 142"/>
                <a:gd name="T2" fmla="*/ 46 w 285"/>
                <a:gd name="T3" fmla="*/ 29 h 142"/>
                <a:gd name="T4" fmla="*/ 103 w 285"/>
                <a:gd name="T5" fmla="*/ 22 h 142"/>
                <a:gd name="T6" fmla="*/ 277 w 285"/>
                <a:gd name="T7" fmla="*/ 71 h 142"/>
                <a:gd name="T8" fmla="*/ 283 w 285"/>
                <a:gd name="T9" fmla="*/ 86 h 142"/>
                <a:gd name="T10" fmla="*/ 277 w 285"/>
                <a:gd name="T11" fmla="*/ 94 h 142"/>
                <a:gd name="T12" fmla="*/ 232 w 285"/>
                <a:gd name="T13" fmla="*/ 97 h 142"/>
                <a:gd name="T14" fmla="*/ 58 w 285"/>
                <a:gd name="T15" fmla="*/ 129 h 142"/>
                <a:gd name="T16" fmla="*/ 46 w 285"/>
                <a:gd name="T17" fmla="*/ 141 h 142"/>
                <a:gd name="T18" fmla="*/ 0 w 285"/>
                <a:gd name="T19" fmla="*/ 9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142">
                  <a:moveTo>
                    <a:pt x="0" y="92"/>
                  </a:moveTo>
                  <a:cubicBezTo>
                    <a:pt x="16" y="71"/>
                    <a:pt x="29" y="49"/>
                    <a:pt x="46" y="29"/>
                  </a:cubicBezTo>
                  <a:cubicBezTo>
                    <a:pt x="61" y="10"/>
                    <a:pt x="86" y="0"/>
                    <a:pt x="103" y="22"/>
                  </a:cubicBezTo>
                  <a:cubicBezTo>
                    <a:pt x="150" y="81"/>
                    <a:pt x="216" y="68"/>
                    <a:pt x="277" y="71"/>
                  </a:cubicBezTo>
                  <a:cubicBezTo>
                    <a:pt x="283" y="75"/>
                    <a:pt x="284" y="81"/>
                    <a:pt x="283" y="86"/>
                  </a:cubicBezTo>
                  <a:cubicBezTo>
                    <a:pt x="281" y="90"/>
                    <a:pt x="278" y="94"/>
                    <a:pt x="277" y="94"/>
                  </a:cubicBezTo>
                  <a:cubicBezTo>
                    <a:pt x="262" y="95"/>
                    <a:pt x="248" y="95"/>
                    <a:pt x="232" y="97"/>
                  </a:cubicBezTo>
                  <a:cubicBezTo>
                    <a:pt x="179" y="127"/>
                    <a:pt x="109" y="77"/>
                    <a:pt x="58" y="129"/>
                  </a:cubicBezTo>
                  <a:cubicBezTo>
                    <a:pt x="54" y="133"/>
                    <a:pt x="51" y="136"/>
                    <a:pt x="46" y="141"/>
                  </a:cubicBezTo>
                  <a:cubicBezTo>
                    <a:pt x="32" y="124"/>
                    <a:pt x="17" y="107"/>
                    <a:pt x="0" y="92"/>
                  </a:cubicBezTo>
                </a:path>
              </a:pathLst>
            </a:custGeom>
            <a:solidFill>
              <a:schemeClr val="accent3">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74" name="Forme libre 3173"/>
            <p:cNvSpPr>
              <a:spLocks noChangeArrowheads="1"/>
            </p:cNvSpPr>
            <p:nvPr userDrawn="1"/>
          </p:nvSpPr>
          <p:spPr bwMode="auto">
            <a:xfrm>
              <a:off x="2794000" y="2963863"/>
              <a:ext cx="42863" cy="57150"/>
            </a:xfrm>
            <a:custGeom>
              <a:avLst/>
              <a:gdLst>
                <a:gd name="T0" fmla="*/ 52 w 119"/>
                <a:gd name="T1" fmla="*/ 157 h 158"/>
                <a:gd name="T2" fmla="*/ 9 w 119"/>
                <a:gd name="T3" fmla="*/ 72 h 158"/>
                <a:gd name="T4" fmla="*/ 50 w 119"/>
                <a:gd name="T5" fmla="*/ 0 h 158"/>
                <a:gd name="T6" fmla="*/ 99 w 119"/>
                <a:gd name="T7" fmla="*/ 87 h 158"/>
                <a:gd name="T8" fmla="*/ 52 w 119"/>
                <a:gd name="T9" fmla="*/ 157 h 158"/>
              </a:gdLst>
              <a:ahLst/>
              <a:cxnLst>
                <a:cxn ang="0">
                  <a:pos x="T0" y="T1"/>
                </a:cxn>
                <a:cxn ang="0">
                  <a:pos x="T2" y="T3"/>
                </a:cxn>
                <a:cxn ang="0">
                  <a:pos x="T4" y="T5"/>
                </a:cxn>
                <a:cxn ang="0">
                  <a:pos x="T6" y="T7"/>
                </a:cxn>
                <a:cxn ang="0">
                  <a:pos x="T8" y="T9"/>
                </a:cxn>
              </a:cxnLst>
              <a:rect l="0" t="0" r="r" b="b"/>
              <a:pathLst>
                <a:path w="119" h="158">
                  <a:moveTo>
                    <a:pt x="52" y="157"/>
                  </a:moveTo>
                  <a:cubicBezTo>
                    <a:pt x="35" y="130"/>
                    <a:pt x="11" y="105"/>
                    <a:pt x="9" y="72"/>
                  </a:cubicBezTo>
                  <a:cubicBezTo>
                    <a:pt x="8" y="41"/>
                    <a:pt x="0" y="3"/>
                    <a:pt x="50" y="0"/>
                  </a:cubicBezTo>
                  <a:cubicBezTo>
                    <a:pt x="67" y="29"/>
                    <a:pt x="87" y="57"/>
                    <a:pt x="99" y="87"/>
                  </a:cubicBezTo>
                  <a:cubicBezTo>
                    <a:pt x="118" y="128"/>
                    <a:pt x="105" y="157"/>
                    <a:pt x="52" y="157"/>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75" name="Forme libre 3174"/>
            <p:cNvSpPr>
              <a:spLocks noChangeArrowheads="1"/>
            </p:cNvSpPr>
            <p:nvPr userDrawn="1"/>
          </p:nvSpPr>
          <p:spPr bwMode="auto">
            <a:xfrm>
              <a:off x="2847975" y="3014663"/>
              <a:ext cx="47625" cy="28575"/>
            </a:xfrm>
            <a:custGeom>
              <a:avLst/>
              <a:gdLst>
                <a:gd name="T0" fmla="*/ 45 w 134"/>
                <a:gd name="T1" fmla="*/ 76 h 79"/>
                <a:gd name="T2" fmla="*/ 6 w 134"/>
                <a:gd name="T3" fmla="*/ 46 h 79"/>
                <a:gd name="T4" fmla="*/ 80 w 134"/>
                <a:gd name="T5" fmla="*/ 2 h 79"/>
                <a:gd name="T6" fmla="*/ 127 w 134"/>
                <a:gd name="T7" fmla="*/ 37 h 79"/>
                <a:gd name="T8" fmla="*/ 45 w 134"/>
                <a:gd name="T9" fmla="*/ 76 h 79"/>
              </a:gdLst>
              <a:ahLst/>
              <a:cxnLst>
                <a:cxn ang="0">
                  <a:pos x="T0" y="T1"/>
                </a:cxn>
                <a:cxn ang="0">
                  <a:pos x="T2" y="T3"/>
                </a:cxn>
                <a:cxn ang="0">
                  <a:pos x="T4" y="T5"/>
                </a:cxn>
                <a:cxn ang="0">
                  <a:pos x="T6" y="T7"/>
                </a:cxn>
                <a:cxn ang="0">
                  <a:pos x="T8" y="T9"/>
                </a:cxn>
              </a:cxnLst>
              <a:rect l="0" t="0" r="r" b="b"/>
              <a:pathLst>
                <a:path w="134" h="79">
                  <a:moveTo>
                    <a:pt x="45" y="76"/>
                  </a:moveTo>
                  <a:cubicBezTo>
                    <a:pt x="23" y="75"/>
                    <a:pt x="0" y="70"/>
                    <a:pt x="6" y="46"/>
                  </a:cubicBezTo>
                  <a:cubicBezTo>
                    <a:pt x="16" y="11"/>
                    <a:pt x="49" y="3"/>
                    <a:pt x="80" y="2"/>
                  </a:cubicBezTo>
                  <a:cubicBezTo>
                    <a:pt x="103" y="0"/>
                    <a:pt x="133" y="11"/>
                    <a:pt x="127" y="37"/>
                  </a:cubicBezTo>
                  <a:cubicBezTo>
                    <a:pt x="116" y="78"/>
                    <a:pt x="74" y="70"/>
                    <a:pt x="45" y="76"/>
                  </a:cubicBezTo>
                </a:path>
              </a:pathLst>
            </a:custGeom>
            <a:solidFill>
              <a:srgbClr val="CDCDC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76" name="Forme libre 3175"/>
            <p:cNvSpPr>
              <a:spLocks noChangeArrowheads="1"/>
            </p:cNvSpPr>
            <p:nvPr userDrawn="1"/>
          </p:nvSpPr>
          <p:spPr bwMode="auto">
            <a:xfrm>
              <a:off x="2786063" y="3060700"/>
              <a:ext cx="39687" cy="28575"/>
            </a:xfrm>
            <a:custGeom>
              <a:avLst/>
              <a:gdLst>
                <a:gd name="T0" fmla="*/ 27 w 112"/>
                <a:gd name="T1" fmla="*/ 49 h 81"/>
                <a:gd name="T2" fmla="*/ 49 w 112"/>
                <a:gd name="T3" fmla="*/ 0 h 81"/>
                <a:gd name="T4" fmla="*/ 111 w 112"/>
                <a:gd name="T5" fmla="*/ 57 h 81"/>
                <a:gd name="T6" fmla="*/ 27 w 112"/>
                <a:gd name="T7" fmla="*/ 49 h 81"/>
              </a:gdLst>
              <a:ahLst/>
              <a:cxnLst>
                <a:cxn ang="0">
                  <a:pos x="T0" y="T1"/>
                </a:cxn>
                <a:cxn ang="0">
                  <a:pos x="T2" y="T3"/>
                </a:cxn>
                <a:cxn ang="0">
                  <a:pos x="T4" y="T5"/>
                </a:cxn>
                <a:cxn ang="0">
                  <a:pos x="T6" y="T7"/>
                </a:cxn>
              </a:cxnLst>
              <a:rect l="0" t="0" r="r" b="b"/>
              <a:pathLst>
                <a:path w="112" h="81">
                  <a:moveTo>
                    <a:pt x="27" y="49"/>
                  </a:moveTo>
                  <a:cubicBezTo>
                    <a:pt x="0" y="17"/>
                    <a:pt x="21" y="8"/>
                    <a:pt x="49" y="0"/>
                  </a:cubicBezTo>
                  <a:cubicBezTo>
                    <a:pt x="65" y="23"/>
                    <a:pt x="104" y="23"/>
                    <a:pt x="111" y="57"/>
                  </a:cubicBezTo>
                  <a:cubicBezTo>
                    <a:pt x="81" y="80"/>
                    <a:pt x="55" y="52"/>
                    <a:pt x="27" y="49"/>
                  </a:cubicBezTo>
                </a:path>
              </a:pathLst>
            </a:custGeom>
            <a:solidFill>
              <a:srgbClr val="ADADA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77" name="Forme libre 3176"/>
            <p:cNvSpPr>
              <a:spLocks noChangeArrowheads="1"/>
            </p:cNvSpPr>
            <p:nvPr userDrawn="1"/>
          </p:nvSpPr>
          <p:spPr bwMode="auto">
            <a:xfrm>
              <a:off x="2619375" y="2986088"/>
              <a:ext cx="26988" cy="57150"/>
            </a:xfrm>
            <a:custGeom>
              <a:avLst/>
              <a:gdLst>
                <a:gd name="T0" fmla="*/ 12 w 77"/>
                <a:gd name="T1" fmla="*/ 156 h 157"/>
                <a:gd name="T2" fmla="*/ 5 w 77"/>
                <a:gd name="T3" fmla="*/ 93 h 157"/>
                <a:gd name="T4" fmla="*/ 32 w 77"/>
                <a:gd name="T5" fmla="*/ 0 h 157"/>
                <a:gd name="T6" fmla="*/ 32 w 77"/>
                <a:gd name="T7" fmla="*/ 0 h 157"/>
                <a:gd name="T8" fmla="*/ 12 w 77"/>
                <a:gd name="T9" fmla="*/ 156 h 157"/>
              </a:gdLst>
              <a:ahLst/>
              <a:cxnLst>
                <a:cxn ang="0">
                  <a:pos x="T0" y="T1"/>
                </a:cxn>
                <a:cxn ang="0">
                  <a:pos x="T2" y="T3"/>
                </a:cxn>
                <a:cxn ang="0">
                  <a:pos x="T4" y="T5"/>
                </a:cxn>
                <a:cxn ang="0">
                  <a:pos x="T6" y="T7"/>
                </a:cxn>
                <a:cxn ang="0">
                  <a:pos x="T8" y="T9"/>
                </a:cxn>
              </a:cxnLst>
              <a:rect l="0" t="0" r="r" b="b"/>
              <a:pathLst>
                <a:path w="77" h="157">
                  <a:moveTo>
                    <a:pt x="12" y="156"/>
                  </a:moveTo>
                  <a:cubicBezTo>
                    <a:pt x="9" y="135"/>
                    <a:pt x="8" y="115"/>
                    <a:pt x="5" y="93"/>
                  </a:cubicBezTo>
                  <a:cubicBezTo>
                    <a:pt x="12" y="61"/>
                    <a:pt x="0" y="25"/>
                    <a:pt x="32" y="0"/>
                  </a:cubicBezTo>
                  <a:lnTo>
                    <a:pt x="32" y="0"/>
                  </a:lnTo>
                  <a:cubicBezTo>
                    <a:pt x="40" y="55"/>
                    <a:pt x="76" y="112"/>
                    <a:pt x="12" y="156"/>
                  </a:cubicBezTo>
                </a:path>
              </a:pathLst>
            </a:custGeom>
            <a:solidFill>
              <a:srgbClr val="C1C1C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78" name="Forme libre 3177"/>
            <p:cNvSpPr>
              <a:spLocks noChangeArrowheads="1"/>
            </p:cNvSpPr>
            <p:nvPr userDrawn="1"/>
          </p:nvSpPr>
          <p:spPr bwMode="auto">
            <a:xfrm>
              <a:off x="2871788" y="3098800"/>
              <a:ext cx="26987" cy="14288"/>
            </a:xfrm>
            <a:custGeom>
              <a:avLst/>
              <a:gdLst>
                <a:gd name="T0" fmla="*/ 18 w 74"/>
                <a:gd name="T1" fmla="*/ 34 h 41"/>
                <a:gd name="T2" fmla="*/ 0 w 74"/>
                <a:gd name="T3" fmla="*/ 31 h 41"/>
                <a:gd name="T4" fmla="*/ 73 w 74"/>
                <a:gd name="T5" fmla="*/ 0 h 41"/>
                <a:gd name="T6" fmla="*/ 18 w 74"/>
                <a:gd name="T7" fmla="*/ 34 h 41"/>
              </a:gdLst>
              <a:ahLst/>
              <a:cxnLst>
                <a:cxn ang="0">
                  <a:pos x="T0" y="T1"/>
                </a:cxn>
                <a:cxn ang="0">
                  <a:pos x="T2" y="T3"/>
                </a:cxn>
                <a:cxn ang="0">
                  <a:pos x="T4" y="T5"/>
                </a:cxn>
                <a:cxn ang="0">
                  <a:pos x="T6" y="T7"/>
                </a:cxn>
              </a:cxnLst>
              <a:rect l="0" t="0" r="r" b="b"/>
              <a:pathLst>
                <a:path w="74" h="41">
                  <a:moveTo>
                    <a:pt x="18" y="34"/>
                  </a:moveTo>
                  <a:cubicBezTo>
                    <a:pt x="12" y="32"/>
                    <a:pt x="6" y="31"/>
                    <a:pt x="0" y="31"/>
                  </a:cubicBezTo>
                  <a:cubicBezTo>
                    <a:pt x="21" y="12"/>
                    <a:pt x="46" y="5"/>
                    <a:pt x="73" y="0"/>
                  </a:cubicBezTo>
                  <a:cubicBezTo>
                    <a:pt x="70" y="40"/>
                    <a:pt x="38" y="26"/>
                    <a:pt x="18" y="34"/>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79" name="Forme libre 3178"/>
            <p:cNvSpPr>
              <a:spLocks noChangeArrowheads="1"/>
            </p:cNvSpPr>
            <p:nvPr userDrawn="1"/>
          </p:nvSpPr>
          <p:spPr bwMode="auto">
            <a:xfrm>
              <a:off x="2919413" y="3097213"/>
              <a:ext cx="23812" cy="28575"/>
            </a:xfrm>
            <a:custGeom>
              <a:avLst/>
              <a:gdLst>
                <a:gd name="T0" fmla="*/ 54 w 65"/>
                <a:gd name="T1" fmla="*/ 11 h 81"/>
                <a:gd name="T2" fmla="*/ 0 w 65"/>
                <a:gd name="T3" fmla="*/ 80 h 81"/>
                <a:gd name="T4" fmla="*/ 22 w 65"/>
                <a:gd name="T5" fmla="*/ 15 h 81"/>
                <a:gd name="T6" fmla="*/ 23 w 65"/>
                <a:gd name="T7" fmla="*/ 14 h 81"/>
                <a:gd name="T8" fmla="*/ 54 w 65"/>
                <a:gd name="T9" fmla="*/ 11 h 81"/>
              </a:gdLst>
              <a:ahLst/>
              <a:cxnLst>
                <a:cxn ang="0">
                  <a:pos x="T0" y="T1"/>
                </a:cxn>
                <a:cxn ang="0">
                  <a:pos x="T2" y="T3"/>
                </a:cxn>
                <a:cxn ang="0">
                  <a:pos x="T4" y="T5"/>
                </a:cxn>
                <a:cxn ang="0">
                  <a:pos x="T6" y="T7"/>
                </a:cxn>
                <a:cxn ang="0">
                  <a:pos x="T8" y="T9"/>
                </a:cxn>
              </a:cxnLst>
              <a:rect l="0" t="0" r="r" b="b"/>
              <a:pathLst>
                <a:path w="65" h="81">
                  <a:moveTo>
                    <a:pt x="54" y="11"/>
                  </a:moveTo>
                  <a:cubicBezTo>
                    <a:pt x="64" y="55"/>
                    <a:pt x="31" y="67"/>
                    <a:pt x="0" y="80"/>
                  </a:cubicBezTo>
                  <a:cubicBezTo>
                    <a:pt x="8" y="58"/>
                    <a:pt x="16" y="37"/>
                    <a:pt x="22" y="15"/>
                  </a:cubicBezTo>
                  <a:lnTo>
                    <a:pt x="23" y="14"/>
                  </a:lnTo>
                  <a:cubicBezTo>
                    <a:pt x="32" y="2"/>
                    <a:pt x="42" y="0"/>
                    <a:pt x="54" y="11"/>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80" name="Forme libre 3179"/>
            <p:cNvSpPr>
              <a:spLocks noChangeArrowheads="1"/>
            </p:cNvSpPr>
            <p:nvPr userDrawn="1"/>
          </p:nvSpPr>
          <p:spPr bwMode="auto">
            <a:xfrm>
              <a:off x="2601913" y="2946400"/>
              <a:ext cx="15875" cy="33338"/>
            </a:xfrm>
            <a:custGeom>
              <a:avLst/>
              <a:gdLst>
                <a:gd name="T0" fmla="*/ 32 w 42"/>
                <a:gd name="T1" fmla="*/ 0 h 92"/>
                <a:gd name="T2" fmla="*/ 41 w 42"/>
                <a:gd name="T3" fmla="*/ 61 h 92"/>
                <a:gd name="T4" fmla="*/ 14 w 42"/>
                <a:gd name="T5" fmla="*/ 65 h 92"/>
                <a:gd name="T6" fmla="*/ 14 w 42"/>
                <a:gd name="T7" fmla="*/ 20 h 92"/>
                <a:gd name="T8" fmla="*/ 32 w 42"/>
                <a:gd name="T9" fmla="*/ 0 h 92"/>
              </a:gdLst>
              <a:ahLst/>
              <a:cxnLst>
                <a:cxn ang="0">
                  <a:pos x="T0" y="T1"/>
                </a:cxn>
                <a:cxn ang="0">
                  <a:pos x="T2" y="T3"/>
                </a:cxn>
                <a:cxn ang="0">
                  <a:pos x="T4" y="T5"/>
                </a:cxn>
                <a:cxn ang="0">
                  <a:pos x="T6" y="T7"/>
                </a:cxn>
                <a:cxn ang="0">
                  <a:pos x="T8" y="T9"/>
                </a:cxn>
              </a:cxnLst>
              <a:rect l="0" t="0" r="r" b="b"/>
              <a:pathLst>
                <a:path w="42" h="92">
                  <a:moveTo>
                    <a:pt x="32" y="0"/>
                  </a:moveTo>
                  <a:cubicBezTo>
                    <a:pt x="35" y="20"/>
                    <a:pt x="38" y="41"/>
                    <a:pt x="41" y="61"/>
                  </a:cubicBezTo>
                  <a:cubicBezTo>
                    <a:pt x="34" y="73"/>
                    <a:pt x="28" y="91"/>
                    <a:pt x="14" y="65"/>
                  </a:cubicBezTo>
                  <a:cubicBezTo>
                    <a:pt x="0" y="50"/>
                    <a:pt x="0" y="35"/>
                    <a:pt x="14" y="20"/>
                  </a:cubicBezTo>
                  <a:cubicBezTo>
                    <a:pt x="20" y="13"/>
                    <a:pt x="26" y="7"/>
                    <a:pt x="32" y="0"/>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81" name="Forme libre 3180"/>
            <p:cNvSpPr>
              <a:spLocks noChangeArrowheads="1"/>
            </p:cNvSpPr>
            <p:nvPr userDrawn="1"/>
          </p:nvSpPr>
          <p:spPr bwMode="auto">
            <a:xfrm>
              <a:off x="2894013" y="3127375"/>
              <a:ext cx="25400" cy="7938"/>
            </a:xfrm>
            <a:custGeom>
              <a:avLst/>
              <a:gdLst>
                <a:gd name="T0" fmla="*/ 69 w 70"/>
                <a:gd name="T1" fmla="*/ 3 h 24"/>
                <a:gd name="T2" fmla="*/ 0 w 70"/>
                <a:gd name="T3" fmla="*/ 23 h 24"/>
                <a:gd name="T4" fmla="*/ 69 w 70"/>
                <a:gd name="T5" fmla="*/ 3 h 24"/>
              </a:gdLst>
              <a:ahLst/>
              <a:cxnLst>
                <a:cxn ang="0">
                  <a:pos x="T0" y="T1"/>
                </a:cxn>
                <a:cxn ang="0">
                  <a:pos x="T2" y="T3"/>
                </a:cxn>
                <a:cxn ang="0">
                  <a:pos x="T4" y="T5"/>
                </a:cxn>
              </a:cxnLst>
              <a:rect l="0" t="0" r="r" b="b"/>
              <a:pathLst>
                <a:path w="70" h="24">
                  <a:moveTo>
                    <a:pt x="69" y="3"/>
                  </a:moveTo>
                  <a:cubicBezTo>
                    <a:pt x="47" y="17"/>
                    <a:pt x="25" y="21"/>
                    <a:pt x="0" y="23"/>
                  </a:cubicBezTo>
                  <a:cubicBezTo>
                    <a:pt x="21" y="6"/>
                    <a:pt x="44" y="0"/>
                    <a:pt x="69" y="3"/>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82" name="Forme libre 3181"/>
            <p:cNvSpPr>
              <a:spLocks noChangeArrowheads="1"/>
            </p:cNvSpPr>
            <p:nvPr userDrawn="1"/>
          </p:nvSpPr>
          <p:spPr bwMode="auto">
            <a:xfrm>
              <a:off x="2601913" y="2954338"/>
              <a:ext cx="4762" cy="17462"/>
            </a:xfrm>
            <a:custGeom>
              <a:avLst/>
              <a:gdLst>
                <a:gd name="T0" fmla="*/ 12 w 13"/>
                <a:gd name="T1" fmla="*/ 0 h 47"/>
                <a:gd name="T2" fmla="*/ 12 w 13"/>
                <a:gd name="T3" fmla="*/ 46 h 47"/>
                <a:gd name="T4" fmla="*/ 12 w 13"/>
                <a:gd name="T5" fmla="*/ 0 h 47"/>
              </a:gdLst>
              <a:ahLst/>
              <a:cxnLst>
                <a:cxn ang="0">
                  <a:pos x="T0" y="T1"/>
                </a:cxn>
                <a:cxn ang="0">
                  <a:pos x="T2" y="T3"/>
                </a:cxn>
                <a:cxn ang="0">
                  <a:pos x="T4" y="T5"/>
                </a:cxn>
              </a:cxnLst>
              <a:rect l="0" t="0" r="r" b="b"/>
              <a:pathLst>
                <a:path w="13" h="47">
                  <a:moveTo>
                    <a:pt x="12" y="0"/>
                  </a:moveTo>
                  <a:cubicBezTo>
                    <a:pt x="12" y="15"/>
                    <a:pt x="12" y="31"/>
                    <a:pt x="12" y="46"/>
                  </a:cubicBezTo>
                  <a:cubicBezTo>
                    <a:pt x="0" y="29"/>
                    <a:pt x="0" y="14"/>
                    <a:pt x="12" y="0"/>
                  </a:cubicBezTo>
                </a:path>
              </a:pathLst>
            </a:custGeom>
            <a:solidFill>
              <a:srgbClr val="65656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83" name="Forme libre 3182"/>
            <p:cNvSpPr>
              <a:spLocks noChangeArrowheads="1"/>
            </p:cNvSpPr>
            <p:nvPr userDrawn="1"/>
          </p:nvSpPr>
          <p:spPr bwMode="auto">
            <a:xfrm>
              <a:off x="2538413" y="3049588"/>
              <a:ext cx="85725" cy="88900"/>
            </a:xfrm>
            <a:custGeom>
              <a:avLst/>
              <a:gdLst>
                <a:gd name="T0" fmla="*/ 121 w 236"/>
                <a:gd name="T1" fmla="*/ 10 h 248"/>
                <a:gd name="T2" fmla="*/ 235 w 236"/>
                <a:gd name="T3" fmla="*/ 99 h 248"/>
                <a:gd name="T4" fmla="*/ 11 w 236"/>
                <a:gd name="T5" fmla="*/ 183 h 248"/>
                <a:gd name="T6" fmla="*/ 8 w 236"/>
                <a:gd name="T7" fmla="*/ 146 h 248"/>
                <a:gd name="T8" fmla="*/ 121 w 236"/>
                <a:gd name="T9" fmla="*/ 10 h 248"/>
              </a:gdLst>
              <a:ahLst/>
              <a:cxnLst>
                <a:cxn ang="0">
                  <a:pos x="T0" y="T1"/>
                </a:cxn>
                <a:cxn ang="0">
                  <a:pos x="T2" y="T3"/>
                </a:cxn>
                <a:cxn ang="0">
                  <a:pos x="T4" y="T5"/>
                </a:cxn>
                <a:cxn ang="0">
                  <a:pos x="T6" y="T7"/>
                </a:cxn>
                <a:cxn ang="0">
                  <a:pos x="T8" y="T9"/>
                </a:cxn>
              </a:cxnLst>
              <a:rect l="0" t="0" r="r" b="b"/>
              <a:pathLst>
                <a:path w="236" h="248">
                  <a:moveTo>
                    <a:pt x="121" y="10"/>
                  </a:moveTo>
                  <a:cubicBezTo>
                    <a:pt x="151" y="49"/>
                    <a:pt x="174" y="99"/>
                    <a:pt x="235" y="99"/>
                  </a:cubicBezTo>
                  <a:cubicBezTo>
                    <a:pt x="191" y="217"/>
                    <a:pt x="107" y="247"/>
                    <a:pt x="11" y="183"/>
                  </a:cubicBezTo>
                  <a:cubicBezTo>
                    <a:pt x="2" y="172"/>
                    <a:pt x="0" y="160"/>
                    <a:pt x="8" y="146"/>
                  </a:cubicBezTo>
                  <a:cubicBezTo>
                    <a:pt x="31" y="90"/>
                    <a:pt x="15" y="0"/>
                    <a:pt x="121" y="10"/>
                  </a:cubicBezTo>
                </a:path>
              </a:pathLst>
            </a:custGeom>
            <a:solidFill>
              <a:schemeClr val="accent3">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84" name="Forme libre 3183"/>
            <p:cNvSpPr>
              <a:spLocks noChangeArrowheads="1"/>
            </p:cNvSpPr>
            <p:nvPr userDrawn="1"/>
          </p:nvSpPr>
          <p:spPr bwMode="auto">
            <a:xfrm>
              <a:off x="2506663" y="3087688"/>
              <a:ext cx="38100" cy="39687"/>
            </a:xfrm>
            <a:custGeom>
              <a:avLst/>
              <a:gdLst>
                <a:gd name="T0" fmla="*/ 91 w 107"/>
                <a:gd name="T1" fmla="*/ 44 h 111"/>
                <a:gd name="T2" fmla="*/ 93 w 107"/>
                <a:gd name="T3" fmla="*/ 68 h 111"/>
                <a:gd name="T4" fmla="*/ 94 w 107"/>
                <a:gd name="T5" fmla="*/ 110 h 111"/>
                <a:gd name="T6" fmla="*/ 22 w 107"/>
                <a:gd name="T7" fmla="*/ 42 h 111"/>
                <a:gd name="T8" fmla="*/ 44 w 107"/>
                <a:gd name="T9" fmla="*/ 0 h 111"/>
                <a:gd name="T10" fmla="*/ 91 w 107"/>
                <a:gd name="T11" fmla="*/ 44 h 111"/>
              </a:gdLst>
              <a:ahLst/>
              <a:cxnLst>
                <a:cxn ang="0">
                  <a:pos x="T0" y="T1"/>
                </a:cxn>
                <a:cxn ang="0">
                  <a:pos x="T2" y="T3"/>
                </a:cxn>
                <a:cxn ang="0">
                  <a:pos x="T4" y="T5"/>
                </a:cxn>
                <a:cxn ang="0">
                  <a:pos x="T6" y="T7"/>
                </a:cxn>
                <a:cxn ang="0">
                  <a:pos x="T8" y="T9"/>
                </a:cxn>
                <a:cxn ang="0">
                  <a:pos x="T10" y="T11"/>
                </a:cxn>
              </a:cxnLst>
              <a:rect l="0" t="0" r="r" b="b"/>
              <a:pathLst>
                <a:path w="107" h="111">
                  <a:moveTo>
                    <a:pt x="91" y="44"/>
                  </a:moveTo>
                  <a:cubicBezTo>
                    <a:pt x="91" y="52"/>
                    <a:pt x="91" y="59"/>
                    <a:pt x="93" y="68"/>
                  </a:cubicBezTo>
                  <a:cubicBezTo>
                    <a:pt x="105" y="82"/>
                    <a:pt x="106" y="96"/>
                    <a:pt x="94" y="110"/>
                  </a:cubicBezTo>
                  <a:cubicBezTo>
                    <a:pt x="70" y="87"/>
                    <a:pt x="43" y="66"/>
                    <a:pt x="22" y="42"/>
                  </a:cubicBezTo>
                  <a:cubicBezTo>
                    <a:pt x="0" y="17"/>
                    <a:pt x="16" y="4"/>
                    <a:pt x="44" y="0"/>
                  </a:cubicBezTo>
                  <a:cubicBezTo>
                    <a:pt x="59" y="13"/>
                    <a:pt x="76" y="29"/>
                    <a:pt x="91" y="44"/>
                  </a:cubicBezTo>
                </a:path>
              </a:pathLst>
            </a:custGeom>
            <a:solidFill>
              <a:srgbClr val="9F9F9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85" name="Forme libre 3184"/>
            <p:cNvSpPr>
              <a:spLocks noChangeArrowheads="1"/>
            </p:cNvSpPr>
            <p:nvPr userDrawn="1"/>
          </p:nvSpPr>
          <p:spPr bwMode="auto">
            <a:xfrm>
              <a:off x="2541588" y="3052763"/>
              <a:ext cx="115887" cy="107950"/>
            </a:xfrm>
            <a:custGeom>
              <a:avLst/>
              <a:gdLst>
                <a:gd name="T0" fmla="*/ 1 w 321"/>
                <a:gd name="T1" fmla="*/ 204 h 298"/>
                <a:gd name="T2" fmla="*/ 0 w 321"/>
                <a:gd name="T3" fmla="*/ 162 h 298"/>
                <a:gd name="T4" fmla="*/ 152 w 321"/>
                <a:gd name="T5" fmla="*/ 136 h 298"/>
                <a:gd name="T6" fmla="*/ 227 w 321"/>
                <a:gd name="T7" fmla="*/ 91 h 298"/>
                <a:gd name="T8" fmla="*/ 233 w 321"/>
                <a:gd name="T9" fmla="*/ 74 h 298"/>
                <a:gd name="T10" fmla="*/ 265 w 321"/>
                <a:gd name="T11" fmla="*/ 2 h 298"/>
                <a:gd name="T12" fmla="*/ 308 w 321"/>
                <a:gd name="T13" fmla="*/ 69 h 298"/>
                <a:gd name="T14" fmla="*/ 276 w 321"/>
                <a:gd name="T15" fmla="*/ 161 h 298"/>
                <a:gd name="T16" fmla="*/ 107 w 321"/>
                <a:gd name="T17" fmla="*/ 272 h 298"/>
                <a:gd name="T18" fmla="*/ 44 w 321"/>
                <a:gd name="T19" fmla="*/ 275 h 298"/>
                <a:gd name="T20" fmla="*/ 1 w 321"/>
                <a:gd name="T21" fmla="*/ 20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1" h="298">
                  <a:moveTo>
                    <a:pt x="1" y="204"/>
                  </a:moveTo>
                  <a:cubicBezTo>
                    <a:pt x="1" y="190"/>
                    <a:pt x="1" y="176"/>
                    <a:pt x="0" y="162"/>
                  </a:cubicBezTo>
                  <a:cubicBezTo>
                    <a:pt x="56" y="187"/>
                    <a:pt x="110" y="190"/>
                    <a:pt x="152" y="136"/>
                  </a:cubicBezTo>
                  <a:cubicBezTo>
                    <a:pt x="172" y="112"/>
                    <a:pt x="213" y="123"/>
                    <a:pt x="227" y="91"/>
                  </a:cubicBezTo>
                  <a:cubicBezTo>
                    <a:pt x="230" y="86"/>
                    <a:pt x="232" y="80"/>
                    <a:pt x="233" y="74"/>
                  </a:cubicBezTo>
                  <a:cubicBezTo>
                    <a:pt x="252" y="52"/>
                    <a:pt x="223" y="4"/>
                    <a:pt x="265" y="2"/>
                  </a:cubicBezTo>
                  <a:cubicBezTo>
                    <a:pt x="304" y="0"/>
                    <a:pt x="299" y="43"/>
                    <a:pt x="308" y="69"/>
                  </a:cubicBezTo>
                  <a:cubicBezTo>
                    <a:pt x="320" y="106"/>
                    <a:pt x="320" y="142"/>
                    <a:pt x="276" y="161"/>
                  </a:cubicBezTo>
                  <a:cubicBezTo>
                    <a:pt x="220" y="197"/>
                    <a:pt x="149" y="216"/>
                    <a:pt x="107" y="272"/>
                  </a:cubicBezTo>
                  <a:cubicBezTo>
                    <a:pt x="88" y="297"/>
                    <a:pt x="65" y="275"/>
                    <a:pt x="44" y="275"/>
                  </a:cubicBezTo>
                  <a:cubicBezTo>
                    <a:pt x="29" y="251"/>
                    <a:pt x="15" y="226"/>
                    <a:pt x="1" y="204"/>
                  </a:cubicBezTo>
                </a:path>
              </a:pathLst>
            </a:custGeom>
            <a:solidFill>
              <a:schemeClr val="accent3">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86" name="Forme libre 3185"/>
            <p:cNvSpPr>
              <a:spLocks noChangeArrowheads="1"/>
            </p:cNvSpPr>
            <p:nvPr userDrawn="1"/>
          </p:nvSpPr>
          <p:spPr bwMode="auto">
            <a:xfrm>
              <a:off x="2624138" y="2986088"/>
              <a:ext cx="57150" cy="141287"/>
            </a:xfrm>
            <a:custGeom>
              <a:avLst/>
              <a:gdLst>
                <a:gd name="T0" fmla="*/ 45 w 160"/>
                <a:gd name="T1" fmla="*/ 345 h 392"/>
                <a:gd name="T2" fmla="*/ 32 w 160"/>
                <a:gd name="T3" fmla="*/ 222 h 392"/>
                <a:gd name="T4" fmla="*/ 2 w 160"/>
                <a:gd name="T5" fmla="*/ 258 h 392"/>
                <a:gd name="T6" fmla="*/ 0 w 160"/>
                <a:gd name="T7" fmla="*/ 156 h 392"/>
                <a:gd name="T8" fmla="*/ 20 w 160"/>
                <a:gd name="T9" fmla="*/ 0 h 392"/>
                <a:gd name="T10" fmla="*/ 159 w 160"/>
                <a:gd name="T11" fmla="*/ 374 h 392"/>
                <a:gd name="T12" fmla="*/ 45 w 160"/>
                <a:gd name="T13" fmla="*/ 345 h 392"/>
              </a:gdLst>
              <a:ahLst/>
              <a:cxnLst>
                <a:cxn ang="0">
                  <a:pos x="T0" y="T1"/>
                </a:cxn>
                <a:cxn ang="0">
                  <a:pos x="T2" y="T3"/>
                </a:cxn>
                <a:cxn ang="0">
                  <a:pos x="T4" y="T5"/>
                </a:cxn>
                <a:cxn ang="0">
                  <a:pos x="T6" y="T7"/>
                </a:cxn>
                <a:cxn ang="0">
                  <a:pos x="T8" y="T9"/>
                </a:cxn>
                <a:cxn ang="0">
                  <a:pos x="T10" y="T11"/>
                </a:cxn>
                <a:cxn ang="0">
                  <a:pos x="T12" y="T13"/>
                </a:cxn>
              </a:cxnLst>
              <a:rect l="0" t="0" r="r" b="b"/>
              <a:pathLst>
                <a:path w="160" h="392">
                  <a:moveTo>
                    <a:pt x="45" y="345"/>
                  </a:moveTo>
                  <a:cubicBezTo>
                    <a:pt x="60" y="303"/>
                    <a:pt x="49" y="264"/>
                    <a:pt x="32" y="222"/>
                  </a:cubicBezTo>
                  <a:cubicBezTo>
                    <a:pt x="20" y="237"/>
                    <a:pt x="11" y="248"/>
                    <a:pt x="2" y="258"/>
                  </a:cubicBezTo>
                  <a:cubicBezTo>
                    <a:pt x="2" y="225"/>
                    <a:pt x="0" y="190"/>
                    <a:pt x="0" y="156"/>
                  </a:cubicBezTo>
                  <a:cubicBezTo>
                    <a:pt x="35" y="109"/>
                    <a:pt x="17" y="54"/>
                    <a:pt x="20" y="0"/>
                  </a:cubicBezTo>
                  <a:cubicBezTo>
                    <a:pt x="46" y="130"/>
                    <a:pt x="119" y="244"/>
                    <a:pt x="159" y="374"/>
                  </a:cubicBezTo>
                  <a:cubicBezTo>
                    <a:pt x="104" y="391"/>
                    <a:pt x="80" y="354"/>
                    <a:pt x="45" y="345"/>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87" name="Forme libre 3186"/>
            <p:cNvSpPr>
              <a:spLocks noChangeArrowheads="1"/>
            </p:cNvSpPr>
            <p:nvPr userDrawn="1"/>
          </p:nvSpPr>
          <p:spPr bwMode="auto">
            <a:xfrm>
              <a:off x="2201863" y="3109913"/>
              <a:ext cx="390525" cy="704850"/>
            </a:xfrm>
            <a:custGeom>
              <a:avLst/>
              <a:gdLst>
                <a:gd name="T0" fmla="*/ 275 w 1085"/>
                <a:gd name="T1" fmla="*/ 1376 h 1957"/>
                <a:gd name="T2" fmla="*/ 215 w 1085"/>
                <a:gd name="T3" fmla="*/ 1021 h 1957"/>
                <a:gd name="T4" fmla="*/ 211 w 1085"/>
                <a:gd name="T5" fmla="*/ 1011 h 1957"/>
                <a:gd name="T6" fmla="*/ 118 w 1085"/>
                <a:gd name="T7" fmla="*/ 746 h 1957"/>
                <a:gd name="T8" fmla="*/ 31 w 1085"/>
                <a:gd name="T9" fmla="*/ 464 h 1957"/>
                <a:gd name="T10" fmla="*/ 93 w 1085"/>
                <a:gd name="T11" fmla="*/ 0 h 1957"/>
                <a:gd name="T12" fmla="*/ 70 w 1085"/>
                <a:gd name="T13" fmla="*/ 206 h 1957"/>
                <a:gd name="T14" fmla="*/ 114 w 1085"/>
                <a:gd name="T15" fmla="*/ 269 h 1957"/>
                <a:gd name="T16" fmla="*/ 150 w 1085"/>
                <a:gd name="T17" fmla="*/ 562 h 1957"/>
                <a:gd name="T18" fmla="*/ 116 w 1085"/>
                <a:gd name="T19" fmla="*/ 641 h 1957"/>
                <a:gd name="T20" fmla="*/ 290 w 1085"/>
                <a:gd name="T21" fmla="*/ 960 h 1957"/>
                <a:gd name="T22" fmla="*/ 531 w 1085"/>
                <a:gd name="T23" fmla="*/ 1214 h 1957"/>
                <a:gd name="T24" fmla="*/ 817 w 1085"/>
                <a:gd name="T25" fmla="*/ 1423 h 1957"/>
                <a:gd name="T26" fmla="*/ 873 w 1085"/>
                <a:gd name="T27" fmla="*/ 1493 h 1957"/>
                <a:gd name="T28" fmla="*/ 1057 w 1085"/>
                <a:gd name="T29" fmla="*/ 1809 h 1957"/>
                <a:gd name="T30" fmla="*/ 1064 w 1085"/>
                <a:gd name="T31" fmla="*/ 1895 h 1957"/>
                <a:gd name="T32" fmla="*/ 951 w 1085"/>
                <a:gd name="T33" fmla="*/ 1938 h 1957"/>
                <a:gd name="T34" fmla="*/ 928 w 1085"/>
                <a:gd name="T35" fmla="*/ 1912 h 1957"/>
                <a:gd name="T36" fmla="*/ 898 w 1085"/>
                <a:gd name="T37" fmla="*/ 1760 h 1957"/>
                <a:gd name="T38" fmla="*/ 586 w 1085"/>
                <a:gd name="T39" fmla="*/ 1649 h 1957"/>
                <a:gd name="T40" fmla="*/ 553 w 1085"/>
                <a:gd name="T41" fmla="*/ 1655 h 1957"/>
                <a:gd name="T42" fmla="*/ 536 w 1085"/>
                <a:gd name="T43" fmla="*/ 1652 h 1957"/>
                <a:gd name="T44" fmla="*/ 508 w 1085"/>
                <a:gd name="T45" fmla="*/ 1631 h 1957"/>
                <a:gd name="T46" fmla="*/ 483 w 1085"/>
                <a:gd name="T47" fmla="*/ 1501 h 1957"/>
                <a:gd name="T48" fmla="*/ 403 w 1085"/>
                <a:gd name="T49" fmla="*/ 1405 h 1957"/>
                <a:gd name="T50" fmla="*/ 348 w 1085"/>
                <a:gd name="T51" fmla="*/ 1463 h 1957"/>
                <a:gd name="T52" fmla="*/ 301 w 1085"/>
                <a:gd name="T53" fmla="*/ 1481 h 1957"/>
                <a:gd name="T54" fmla="*/ 260 w 1085"/>
                <a:gd name="T55" fmla="*/ 1446 h 1957"/>
                <a:gd name="T56" fmla="*/ 275 w 1085"/>
                <a:gd name="T57" fmla="*/ 1376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5" h="1957">
                  <a:moveTo>
                    <a:pt x="275" y="1376"/>
                  </a:moveTo>
                  <a:cubicBezTo>
                    <a:pt x="292" y="1252"/>
                    <a:pt x="260" y="1136"/>
                    <a:pt x="215" y="1021"/>
                  </a:cubicBezTo>
                  <a:cubicBezTo>
                    <a:pt x="214" y="1018"/>
                    <a:pt x="214" y="1012"/>
                    <a:pt x="211" y="1011"/>
                  </a:cubicBezTo>
                  <a:cubicBezTo>
                    <a:pt x="110" y="947"/>
                    <a:pt x="140" y="838"/>
                    <a:pt x="118" y="746"/>
                  </a:cubicBezTo>
                  <a:cubicBezTo>
                    <a:pt x="93" y="650"/>
                    <a:pt x="43" y="560"/>
                    <a:pt x="31" y="464"/>
                  </a:cubicBezTo>
                  <a:cubicBezTo>
                    <a:pt x="11" y="307"/>
                    <a:pt x="0" y="145"/>
                    <a:pt x="93" y="0"/>
                  </a:cubicBezTo>
                  <a:cubicBezTo>
                    <a:pt x="84" y="68"/>
                    <a:pt x="64" y="136"/>
                    <a:pt x="70" y="206"/>
                  </a:cubicBezTo>
                  <a:cubicBezTo>
                    <a:pt x="95" y="220"/>
                    <a:pt x="116" y="239"/>
                    <a:pt x="114" y="269"/>
                  </a:cubicBezTo>
                  <a:cubicBezTo>
                    <a:pt x="108" y="369"/>
                    <a:pt x="121" y="466"/>
                    <a:pt x="150" y="562"/>
                  </a:cubicBezTo>
                  <a:cubicBezTo>
                    <a:pt x="160" y="595"/>
                    <a:pt x="139" y="620"/>
                    <a:pt x="116" y="641"/>
                  </a:cubicBezTo>
                  <a:cubicBezTo>
                    <a:pt x="166" y="751"/>
                    <a:pt x="237" y="850"/>
                    <a:pt x="290" y="960"/>
                  </a:cubicBezTo>
                  <a:cubicBezTo>
                    <a:pt x="339" y="1063"/>
                    <a:pt x="432" y="1148"/>
                    <a:pt x="531" y="1214"/>
                  </a:cubicBezTo>
                  <a:cubicBezTo>
                    <a:pt x="631" y="1279"/>
                    <a:pt x="721" y="1356"/>
                    <a:pt x="817" y="1423"/>
                  </a:cubicBezTo>
                  <a:cubicBezTo>
                    <a:pt x="843" y="1441"/>
                    <a:pt x="863" y="1464"/>
                    <a:pt x="873" y="1493"/>
                  </a:cubicBezTo>
                  <a:cubicBezTo>
                    <a:pt x="916" y="1609"/>
                    <a:pt x="997" y="1704"/>
                    <a:pt x="1057" y="1809"/>
                  </a:cubicBezTo>
                  <a:cubicBezTo>
                    <a:pt x="1084" y="1837"/>
                    <a:pt x="1081" y="1865"/>
                    <a:pt x="1064" y="1895"/>
                  </a:cubicBezTo>
                  <a:cubicBezTo>
                    <a:pt x="1032" y="1923"/>
                    <a:pt x="1000" y="1956"/>
                    <a:pt x="951" y="1938"/>
                  </a:cubicBezTo>
                  <a:cubicBezTo>
                    <a:pt x="941" y="1932"/>
                    <a:pt x="933" y="1923"/>
                    <a:pt x="928" y="1912"/>
                  </a:cubicBezTo>
                  <a:cubicBezTo>
                    <a:pt x="945" y="1857"/>
                    <a:pt x="910" y="1811"/>
                    <a:pt x="898" y="1760"/>
                  </a:cubicBezTo>
                  <a:cubicBezTo>
                    <a:pt x="831" y="1622"/>
                    <a:pt x="718" y="1608"/>
                    <a:pt x="586" y="1649"/>
                  </a:cubicBezTo>
                  <a:cubicBezTo>
                    <a:pt x="576" y="1652"/>
                    <a:pt x="563" y="1654"/>
                    <a:pt x="553" y="1655"/>
                  </a:cubicBezTo>
                  <a:cubicBezTo>
                    <a:pt x="547" y="1654"/>
                    <a:pt x="542" y="1652"/>
                    <a:pt x="536" y="1652"/>
                  </a:cubicBezTo>
                  <a:cubicBezTo>
                    <a:pt x="525" y="1647"/>
                    <a:pt x="516" y="1640"/>
                    <a:pt x="508" y="1631"/>
                  </a:cubicBezTo>
                  <a:cubicBezTo>
                    <a:pt x="492" y="1589"/>
                    <a:pt x="499" y="1542"/>
                    <a:pt x="483" y="1501"/>
                  </a:cubicBezTo>
                  <a:cubicBezTo>
                    <a:pt x="475" y="1454"/>
                    <a:pt x="449" y="1417"/>
                    <a:pt x="403" y="1405"/>
                  </a:cubicBezTo>
                  <a:cubicBezTo>
                    <a:pt x="365" y="1396"/>
                    <a:pt x="365" y="1441"/>
                    <a:pt x="348" y="1463"/>
                  </a:cubicBezTo>
                  <a:cubicBezTo>
                    <a:pt x="334" y="1476"/>
                    <a:pt x="319" y="1483"/>
                    <a:pt x="301" y="1481"/>
                  </a:cubicBezTo>
                  <a:cubicBezTo>
                    <a:pt x="282" y="1475"/>
                    <a:pt x="269" y="1464"/>
                    <a:pt x="260" y="1446"/>
                  </a:cubicBezTo>
                  <a:cubicBezTo>
                    <a:pt x="249" y="1417"/>
                    <a:pt x="250" y="1394"/>
                    <a:pt x="275" y="1376"/>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88" name="Forme libre 3187"/>
            <p:cNvSpPr>
              <a:spLocks noChangeArrowheads="1"/>
            </p:cNvSpPr>
            <p:nvPr userDrawn="1"/>
          </p:nvSpPr>
          <p:spPr bwMode="auto">
            <a:xfrm>
              <a:off x="2217738" y="3095625"/>
              <a:ext cx="146050" cy="334963"/>
            </a:xfrm>
            <a:custGeom>
              <a:avLst/>
              <a:gdLst>
                <a:gd name="T0" fmla="*/ 72 w 407"/>
                <a:gd name="T1" fmla="*/ 681 h 932"/>
                <a:gd name="T2" fmla="*/ 63 w 407"/>
                <a:gd name="T3" fmla="*/ 636 h 932"/>
                <a:gd name="T4" fmla="*/ 26 w 407"/>
                <a:gd name="T5" fmla="*/ 245 h 932"/>
                <a:gd name="T6" fmla="*/ 129 w 407"/>
                <a:gd name="T7" fmla="*/ 47 h 932"/>
                <a:gd name="T8" fmla="*/ 188 w 407"/>
                <a:gd name="T9" fmla="*/ 3 h 932"/>
                <a:gd name="T10" fmla="*/ 226 w 407"/>
                <a:gd name="T11" fmla="*/ 64 h 932"/>
                <a:gd name="T12" fmla="*/ 287 w 407"/>
                <a:gd name="T13" fmla="*/ 557 h 932"/>
                <a:gd name="T14" fmla="*/ 316 w 407"/>
                <a:gd name="T15" fmla="*/ 777 h 932"/>
                <a:gd name="T16" fmla="*/ 365 w 407"/>
                <a:gd name="T17" fmla="*/ 835 h 932"/>
                <a:gd name="T18" fmla="*/ 396 w 407"/>
                <a:gd name="T19" fmla="*/ 888 h 932"/>
                <a:gd name="T20" fmla="*/ 341 w 407"/>
                <a:gd name="T21" fmla="*/ 925 h 932"/>
                <a:gd name="T22" fmla="*/ 257 w 407"/>
                <a:gd name="T23" fmla="*/ 885 h 932"/>
                <a:gd name="T24" fmla="*/ 185 w 407"/>
                <a:gd name="T25" fmla="*/ 760 h 932"/>
                <a:gd name="T26" fmla="*/ 72 w 407"/>
                <a:gd name="T27" fmla="*/ 681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7" h="932">
                  <a:moveTo>
                    <a:pt x="72" y="681"/>
                  </a:moveTo>
                  <a:cubicBezTo>
                    <a:pt x="69" y="665"/>
                    <a:pt x="69" y="649"/>
                    <a:pt x="63" y="636"/>
                  </a:cubicBezTo>
                  <a:cubicBezTo>
                    <a:pt x="0" y="511"/>
                    <a:pt x="0" y="380"/>
                    <a:pt x="26" y="245"/>
                  </a:cubicBezTo>
                  <a:cubicBezTo>
                    <a:pt x="60" y="180"/>
                    <a:pt x="95" y="113"/>
                    <a:pt x="129" y="47"/>
                  </a:cubicBezTo>
                  <a:cubicBezTo>
                    <a:pt x="141" y="22"/>
                    <a:pt x="158" y="0"/>
                    <a:pt x="188" y="3"/>
                  </a:cubicBezTo>
                  <a:cubicBezTo>
                    <a:pt x="225" y="6"/>
                    <a:pt x="226" y="41"/>
                    <a:pt x="226" y="64"/>
                  </a:cubicBezTo>
                  <a:cubicBezTo>
                    <a:pt x="235" y="230"/>
                    <a:pt x="277" y="392"/>
                    <a:pt x="287" y="557"/>
                  </a:cubicBezTo>
                  <a:cubicBezTo>
                    <a:pt x="292" y="632"/>
                    <a:pt x="321" y="702"/>
                    <a:pt x="316" y="777"/>
                  </a:cubicBezTo>
                  <a:cubicBezTo>
                    <a:pt x="315" y="807"/>
                    <a:pt x="342" y="821"/>
                    <a:pt x="365" y="835"/>
                  </a:cubicBezTo>
                  <a:cubicBezTo>
                    <a:pt x="384" y="847"/>
                    <a:pt x="406" y="861"/>
                    <a:pt x="396" y="888"/>
                  </a:cubicBezTo>
                  <a:cubicBezTo>
                    <a:pt x="387" y="911"/>
                    <a:pt x="365" y="920"/>
                    <a:pt x="341" y="925"/>
                  </a:cubicBezTo>
                  <a:cubicBezTo>
                    <a:pt x="304" y="931"/>
                    <a:pt x="264" y="922"/>
                    <a:pt x="257" y="885"/>
                  </a:cubicBezTo>
                  <a:cubicBezTo>
                    <a:pt x="245" y="833"/>
                    <a:pt x="200" y="804"/>
                    <a:pt x="185" y="760"/>
                  </a:cubicBezTo>
                  <a:cubicBezTo>
                    <a:pt x="164" y="702"/>
                    <a:pt x="119" y="691"/>
                    <a:pt x="72" y="681"/>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89" name="Forme libre 3188"/>
            <p:cNvSpPr>
              <a:spLocks noChangeArrowheads="1"/>
            </p:cNvSpPr>
            <p:nvPr userDrawn="1"/>
          </p:nvSpPr>
          <p:spPr bwMode="auto">
            <a:xfrm>
              <a:off x="2393950" y="3455988"/>
              <a:ext cx="285750" cy="288925"/>
            </a:xfrm>
            <a:custGeom>
              <a:avLst/>
              <a:gdLst>
                <a:gd name="T0" fmla="*/ 544 w 792"/>
                <a:gd name="T1" fmla="*/ 783 h 804"/>
                <a:gd name="T2" fmla="*/ 255 w 792"/>
                <a:gd name="T3" fmla="*/ 340 h 804"/>
                <a:gd name="T4" fmla="*/ 33 w 792"/>
                <a:gd name="T5" fmla="*/ 134 h 804"/>
                <a:gd name="T6" fmla="*/ 34 w 792"/>
                <a:gd name="T7" fmla="*/ 58 h 804"/>
                <a:gd name="T8" fmla="*/ 124 w 792"/>
                <a:gd name="T9" fmla="*/ 10 h 804"/>
                <a:gd name="T10" fmla="*/ 194 w 792"/>
                <a:gd name="T11" fmla="*/ 67 h 804"/>
                <a:gd name="T12" fmla="*/ 248 w 792"/>
                <a:gd name="T13" fmla="*/ 75 h 804"/>
                <a:gd name="T14" fmla="*/ 248 w 792"/>
                <a:gd name="T15" fmla="*/ 75 h 804"/>
                <a:gd name="T16" fmla="*/ 791 w 792"/>
                <a:gd name="T17" fmla="*/ 647 h 804"/>
                <a:gd name="T18" fmla="*/ 715 w 792"/>
                <a:gd name="T19" fmla="*/ 731 h 804"/>
                <a:gd name="T20" fmla="*/ 573 w 792"/>
                <a:gd name="T21" fmla="*/ 801 h 804"/>
                <a:gd name="T22" fmla="*/ 544 w 792"/>
                <a:gd name="T23" fmla="*/ 78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2" h="804">
                  <a:moveTo>
                    <a:pt x="544" y="783"/>
                  </a:moveTo>
                  <a:cubicBezTo>
                    <a:pt x="492" y="608"/>
                    <a:pt x="420" y="443"/>
                    <a:pt x="255" y="340"/>
                  </a:cubicBezTo>
                  <a:cubicBezTo>
                    <a:pt x="168" y="285"/>
                    <a:pt x="123" y="186"/>
                    <a:pt x="33" y="134"/>
                  </a:cubicBezTo>
                  <a:cubicBezTo>
                    <a:pt x="0" y="116"/>
                    <a:pt x="5" y="82"/>
                    <a:pt x="34" y="58"/>
                  </a:cubicBezTo>
                  <a:cubicBezTo>
                    <a:pt x="60" y="36"/>
                    <a:pt x="89" y="17"/>
                    <a:pt x="124" y="10"/>
                  </a:cubicBezTo>
                  <a:cubicBezTo>
                    <a:pt x="171" y="0"/>
                    <a:pt x="178" y="38"/>
                    <a:pt x="194" y="67"/>
                  </a:cubicBezTo>
                  <a:cubicBezTo>
                    <a:pt x="205" y="85"/>
                    <a:pt x="230" y="76"/>
                    <a:pt x="248" y="75"/>
                  </a:cubicBezTo>
                  <a:lnTo>
                    <a:pt x="248" y="75"/>
                  </a:lnTo>
                  <a:cubicBezTo>
                    <a:pt x="463" y="233"/>
                    <a:pt x="657" y="414"/>
                    <a:pt x="791" y="647"/>
                  </a:cubicBezTo>
                  <a:cubicBezTo>
                    <a:pt x="790" y="698"/>
                    <a:pt x="744" y="707"/>
                    <a:pt x="715" y="731"/>
                  </a:cubicBezTo>
                  <a:cubicBezTo>
                    <a:pt x="666" y="751"/>
                    <a:pt x="633" y="803"/>
                    <a:pt x="573" y="801"/>
                  </a:cubicBezTo>
                  <a:cubicBezTo>
                    <a:pt x="561" y="795"/>
                    <a:pt x="552" y="789"/>
                    <a:pt x="544" y="783"/>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90" name="Forme libre 3189"/>
            <p:cNvSpPr>
              <a:spLocks noChangeArrowheads="1"/>
            </p:cNvSpPr>
            <p:nvPr userDrawn="1"/>
          </p:nvSpPr>
          <p:spPr bwMode="auto">
            <a:xfrm>
              <a:off x="2408238" y="3736975"/>
              <a:ext cx="268287" cy="266700"/>
            </a:xfrm>
            <a:custGeom>
              <a:avLst/>
              <a:gdLst>
                <a:gd name="T0" fmla="*/ 505 w 746"/>
                <a:gd name="T1" fmla="*/ 0 h 742"/>
                <a:gd name="T2" fmla="*/ 528 w 746"/>
                <a:gd name="T3" fmla="*/ 0 h 742"/>
                <a:gd name="T4" fmla="*/ 650 w 746"/>
                <a:gd name="T5" fmla="*/ 129 h 742"/>
                <a:gd name="T6" fmla="*/ 659 w 746"/>
                <a:gd name="T7" fmla="*/ 161 h 742"/>
                <a:gd name="T8" fmla="*/ 696 w 746"/>
                <a:gd name="T9" fmla="*/ 271 h 742"/>
                <a:gd name="T10" fmla="*/ 742 w 746"/>
                <a:gd name="T11" fmla="*/ 378 h 742"/>
                <a:gd name="T12" fmla="*/ 708 w 746"/>
                <a:gd name="T13" fmla="*/ 508 h 742"/>
                <a:gd name="T14" fmla="*/ 461 w 746"/>
                <a:gd name="T15" fmla="*/ 711 h 742"/>
                <a:gd name="T16" fmla="*/ 435 w 746"/>
                <a:gd name="T17" fmla="*/ 598 h 742"/>
                <a:gd name="T18" fmla="*/ 386 w 746"/>
                <a:gd name="T19" fmla="*/ 582 h 742"/>
                <a:gd name="T20" fmla="*/ 378 w 746"/>
                <a:gd name="T21" fmla="*/ 612 h 742"/>
                <a:gd name="T22" fmla="*/ 389 w 746"/>
                <a:gd name="T23" fmla="*/ 634 h 742"/>
                <a:gd name="T24" fmla="*/ 392 w 746"/>
                <a:gd name="T25" fmla="*/ 648 h 742"/>
                <a:gd name="T26" fmla="*/ 391 w 746"/>
                <a:gd name="T27" fmla="*/ 679 h 742"/>
                <a:gd name="T28" fmla="*/ 265 w 746"/>
                <a:gd name="T29" fmla="*/ 723 h 742"/>
                <a:gd name="T30" fmla="*/ 53 w 746"/>
                <a:gd name="T31" fmla="*/ 685 h 742"/>
                <a:gd name="T32" fmla="*/ 0 w 746"/>
                <a:gd name="T33" fmla="*/ 555 h 742"/>
                <a:gd name="T34" fmla="*/ 3 w 746"/>
                <a:gd name="T35" fmla="*/ 540 h 742"/>
                <a:gd name="T36" fmla="*/ 81 w 746"/>
                <a:gd name="T37" fmla="*/ 411 h 742"/>
                <a:gd name="T38" fmla="*/ 232 w 746"/>
                <a:gd name="T39" fmla="*/ 373 h 742"/>
                <a:gd name="T40" fmla="*/ 435 w 746"/>
                <a:gd name="T41" fmla="*/ 282 h 742"/>
                <a:gd name="T42" fmla="*/ 417 w 746"/>
                <a:gd name="T43" fmla="*/ 243 h 742"/>
                <a:gd name="T44" fmla="*/ 413 w 746"/>
                <a:gd name="T45" fmla="*/ 214 h 742"/>
                <a:gd name="T46" fmla="*/ 461 w 746"/>
                <a:gd name="T47" fmla="*/ 138 h 742"/>
                <a:gd name="T48" fmla="*/ 485 w 746"/>
                <a:gd name="T49" fmla="*/ 70 h 742"/>
                <a:gd name="T50" fmla="*/ 505 w 746"/>
                <a:gd name="T51"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6" h="742">
                  <a:moveTo>
                    <a:pt x="505" y="0"/>
                  </a:moveTo>
                  <a:cubicBezTo>
                    <a:pt x="513" y="0"/>
                    <a:pt x="520" y="0"/>
                    <a:pt x="528" y="0"/>
                  </a:cubicBezTo>
                  <a:cubicBezTo>
                    <a:pt x="592" y="22"/>
                    <a:pt x="606" y="89"/>
                    <a:pt x="650" y="129"/>
                  </a:cubicBezTo>
                  <a:cubicBezTo>
                    <a:pt x="656" y="140"/>
                    <a:pt x="658" y="150"/>
                    <a:pt x="659" y="161"/>
                  </a:cubicBezTo>
                  <a:cubicBezTo>
                    <a:pt x="655" y="202"/>
                    <a:pt x="661" y="242"/>
                    <a:pt x="696" y="271"/>
                  </a:cubicBezTo>
                  <a:cubicBezTo>
                    <a:pt x="730" y="298"/>
                    <a:pt x="745" y="334"/>
                    <a:pt x="742" y="378"/>
                  </a:cubicBezTo>
                  <a:cubicBezTo>
                    <a:pt x="725" y="419"/>
                    <a:pt x="707" y="457"/>
                    <a:pt x="708" y="508"/>
                  </a:cubicBezTo>
                  <a:cubicBezTo>
                    <a:pt x="714" y="651"/>
                    <a:pt x="612" y="732"/>
                    <a:pt x="461" y="711"/>
                  </a:cubicBezTo>
                  <a:cubicBezTo>
                    <a:pt x="418" y="680"/>
                    <a:pt x="432" y="641"/>
                    <a:pt x="435" y="598"/>
                  </a:cubicBezTo>
                  <a:cubicBezTo>
                    <a:pt x="438" y="550"/>
                    <a:pt x="404" y="578"/>
                    <a:pt x="386" y="582"/>
                  </a:cubicBezTo>
                  <a:cubicBezTo>
                    <a:pt x="380" y="592"/>
                    <a:pt x="377" y="601"/>
                    <a:pt x="378" y="612"/>
                  </a:cubicBezTo>
                  <a:cubicBezTo>
                    <a:pt x="383" y="619"/>
                    <a:pt x="386" y="627"/>
                    <a:pt x="389" y="634"/>
                  </a:cubicBezTo>
                  <a:cubicBezTo>
                    <a:pt x="391" y="639"/>
                    <a:pt x="391" y="644"/>
                    <a:pt x="392" y="648"/>
                  </a:cubicBezTo>
                  <a:cubicBezTo>
                    <a:pt x="394" y="659"/>
                    <a:pt x="394" y="668"/>
                    <a:pt x="391" y="679"/>
                  </a:cubicBezTo>
                  <a:cubicBezTo>
                    <a:pt x="366" y="741"/>
                    <a:pt x="313" y="725"/>
                    <a:pt x="265" y="723"/>
                  </a:cubicBezTo>
                  <a:cubicBezTo>
                    <a:pt x="197" y="703"/>
                    <a:pt x="132" y="648"/>
                    <a:pt x="53" y="685"/>
                  </a:cubicBezTo>
                  <a:cubicBezTo>
                    <a:pt x="19" y="648"/>
                    <a:pt x="29" y="593"/>
                    <a:pt x="0" y="555"/>
                  </a:cubicBezTo>
                  <a:cubicBezTo>
                    <a:pt x="1" y="550"/>
                    <a:pt x="1" y="544"/>
                    <a:pt x="3" y="540"/>
                  </a:cubicBezTo>
                  <a:cubicBezTo>
                    <a:pt x="38" y="502"/>
                    <a:pt x="24" y="436"/>
                    <a:pt x="81" y="411"/>
                  </a:cubicBezTo>
                  <a:cubicBezTo>
                    <a:pt x="136" y="415"/>
                    <a:pt x="178" y="372"/>
                    <a:pt x="232" y="373"/>
                  </a:cubicBezTo>
                  <a:cubicBezTo>
                    <a:pt x="326" y="404"/>
                    <a:pt x="400" y="384"/>
                    <a:pt x="435" y="282"/>
                  </a:cubicBezTo>
                  <a:cubicBezTo>
                    <a:pt x="429" y="268"/>
                    <a:pt x="421" y="256"/>
                    <a:pt x="417" y="243"/>
                  </a:cubicBezTo>
                  <a:cubicBezTo>
                    <a:pt x="413" y="234"/>
                    <a:pt x="413" y="224"/>
                    <a:pt x="413" y="214"/>
                  </a:cubicBezTo>
                  <a:cubicBezTo>
                    <a:pt x="424" y="185"/>
                    <a:pt x="446" y="164"/>
                    <a:pt x="461" y="138"/>
                  </a:cubicBezTo>
                  <a:cubicBezTo>
                    <a:pt x="468" y="116"/>
                    <a:pt x="476" y="93"/>
                    <a:pt x="485" y="70"/>
                  </a:cubicBezTo>
                  <a:cubicBezTo>
                    <a:pt x="497" y="47"/>
                    <a:pt x="504" y="25"/>
                    <a:pt x="505" y="0"/>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91" name="Forme libre 3190"/>
            <p:cNvSpPr>
              <a:spLocks noChangeArrowheads="1"/>
            </p:cNvSpPr>
            <p:nvPr userDrawn="1"/>
          </p:nvSpPr>
          <p:spPr bwMode="auto">
            <a:xfrm>
              <a:off x="2168525" y="3517900"/>
              <a:ext cx="150813" cy="173038"/>
            </a:xfrm>
            <a:custGeom>
              <a:avLst/>
              <a:gdLst>
                <a:gd name="T0" fmla="*/ 368 w 418"/>
                <a:gd name="T1" fmla="*/ 243 h 482"/>
                <a:gd name="T2" fmla="*/ 369 w 418"/>
                <a:gd name="T3" fmla="*/ 311 h 482"/>
                <a:gd name="T4" fmla="*/ 342 w 418"/>
                <a:gd name="T5" fmla="*/ 469 h 482"/>
                <a:gd name="T6" fmla="*/ 305 w 418"/>
                <a:gd name="T7" fmla="*/ 481 h 482"/>
                <a:gd name="T8" fmla="*/ 157 w 418"/>
                <a:gd name="T9" fmla="*/ 9 h 482"/>
                <a:gd name="T10" fmla="*/ 207 w 418"/>
                <a:gd name="T11" fmla="*/ 17 h 482"/>
                <a:gd name="T12" fmla="*/ 261 w 418"/>
                <a:gd name="T13" fmla="*/ 35 h 482"/>
                <a:gd name="T14" fmla="*/ 328 w 418"/>
                <a:gd name="T15" fmla="*/ 146 h 482"/>
                <a:gd name="T16" fmla="*/ 368 w 418"/>
                <a:gd name="T17" fmla="*/ 243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8" h="482">
                  <a:moveTo>
                    <a:pt x="368" y="243"/>
                  </a:moveTo>
                  <a:cubicBezTo>
                    <a:pt x="368" y="266"/>
                    <a:pt x="369" y="288"/>
                    <a:pt x="369" y="311"/>
                  </a:cubicBezTo>
                  <a:cubicBezTo>
                    <a:pt x="417" y="374"/>
                    <a:pt x="394" y="424"/>
                    <a:pt x="342" y="469"/>
                  </a:cubicBezTo>
                  <a:cubicBezTo>
                    <a:pt x="331" y="475"/>
                    <a:pt x="317" y="479"/>
                    <a:pt x="305" y="481"/>
                  </a:cubicBezTo>
                  <a:cubicBezTo>
                    <a:pt x="69" y="421"/>
                    <a:pt x="0" y="198"/>
                    <a:pt x="157" y="9"/>
                  </a:cubicBezTo>
                  <a:cubicBezTo>
                    <a:pt x="175" y="0"/>
                    <a:pt x="194" y="1"/>
                    <a:pt x="207" y="17"/>
                  </a:cubicBezTo>
                  <a:cubicBezTo>
                    <a:pt x="226" y="23"/>
                    <a:pt x="243" y="30"/>
                    <a:pt x="261" y="35"/>
                  </a:cubicBezTo>
                  <a:cubicBezTo>
                    <a:pt x="340" y="61"/>
                    <a:pt x="348" y="67"/>
                    <a:pt x="328" y="146"/>
                  </a:cubicBezTo>
                  <a:cubicBezTo>
                    <a:pt x="317" y="195"/>
                    <a:pt x="333" y="220"/>
                    <a:pt x="368" y="243"/>
                  </a:cubicBezTo>
                </a:path>
              </a:pathLst>
            </a:custGeom>
            <a:solidFill>
              <a:srgbClr val="20202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92" name="Forme libre 3191"/>
            <p:cNvSpPr>
              <a:spLocks noChangeArrowheads="1"/>
            </p:cNvSpPr>
            <p:nvPr userDrawn="1"/>
          </p:nvSpPr>
          <p:spPr bwMode="auto">
            <a:xfrm>
              <a:off x="2070100" y="3332163"/>
              <a:ext cx="166688" cy="130175"/>
            </a:xfrm>
            <a:custGeom>
              <a:avLst/>
              <a:gdLst>
                <a:gd name="T0" fmla="*/ 435 w 461"/>
                <a:gd name="T1" fmla="*/ 274 h 360"/>
                <a:gd name="T2" fmla="*/ 354 w 461"/>
                <a:gd name="T3" fmla="*/ 235 h 360"/>
                <a:gd name="T4" fmla="*/ 150 w 461"/>
                <a:gd name="T5" fmla="*/ 306 h 360"/>
                <a:gd name="T6" fmla="*/ 0 w 461"/>
                <a:gd name="T7" fmla="*/ 206 h 360"/>
                <a:gd name="T8" fmla="*/ 253 w 461"/>
                <a:gd name="T9" fmla="*/ 116 h 360"/>
                <a:gd name="T10" fmla="*/ 298 w 461"/>
                <a:gd name="T11" fmla="*/ 0 h 360"/>
                <a:gd name="T12" fmla="*/ 362 w 461"/>
                <a:gd name="T13" fmla="*/ 74 h 360"/>
                <a:gd name="T14" fmla="*/ 415 w 461"/>
                <a:gd name="T15" fmla="*/ 187 h 360"/>
                <a:gd name="T16" fmla="*/ 435 w 461"/>
                <a:gd name="T17" fmla="*/ 274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1" h="360">
                  <a:moveTo>
                    <a:pt x="435" y="274"/>
                  </a:moveTo>
                  <a:cubicBezTo>
                    <a:pt x="417" y="241"/>
                    <a:pt x="399" y="222"/>
                    <a:pt x="354" y="235"/>
                  </a:cubicBezTo>
                  <a:cubicBezTo>
                    <a:pt x="286" y="258"/>
                    <a:pt x="217" y="277"/>
                    <a:pt x="150" y="306"/>
                  </a:cubicBezTo>
                  <a:cubicBezTo>
                    <a:pt x="27" y="359"/>
                    <a:pt x="11" y="345"/>
                    <a:pt x="0" y="206"/>
                  </a:cubicBezTo>
                  <a:cubicBezTo>
                    <a:pt x="89" y="190"/>
                    <a:pt x="168" y="142"/>
                    <a:pt x="253" y="116"/>
                  </a:cubicBezTo>
                  <a:cubicBezTo>
                    <a:pt x="315" y="98"/>
                    <a:pt x="322" y="54"/>
                    <a:pt x="298" y="0"/>
                  </a:cubicBezTo>
                  <a:cubicBezTo>
                    <a:pt x="342" y="5"/>
                    <a:pt x="368" y="29"/>
                    <a:pt x="362" y="74"/>
                  </a:cubicBezTo>
                  <a:cubicBezTo>
                    <a:pt x="356" y="124"/>
                    <a:pt x="373" y="159"/>
                    <a:pt x="415" y="187"/>
                  </a:cubicBezTo>
                  <a:cubicBezTo>
                    <a:pt x="446" y="209"/>
                    <a:pt x="460" y="238"/>
                    <a:pt x="435" y="274"/>
                  </a:cubicBezTo>
                </a:path>
              </a:pathLst>
            </a:custGeom>
            <a:solidFill>
              <a:srgbClr val="20202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93" name="Forme libre 3192"/>
            <p:cNvSpPr>
              <a:spLocks noChangeArrowheads="1"/>
            </p:cNvSpPr>
            <p:nvPr userDrawn="1"/>
          </p:nvSpPr>
          <p:spPr bwMode="auto">
            <a:xfrm>
              <a:off x="2135188" y="3489325"/>
              <a:ext cx="127000" cy="36513"/>
            </a:xfrm>
            <a:custGeom>
              <a:avLst/>
              <a:gdLst>
                <a:gd name="T0" fmla="*/ 299 w 351"/>
                <a:gd name="T1" fmla="*/ 95 h 102"/>
                <a:gd name="T2" fmla="*/ 255 w 351"/>
                <a:gd name="T3" fmla="*/ 93 h 102"/>
                <a:gd name="T4" fmla="*/ 229 w 351"/>
                <a:gd name="T5" fmla="*/ 89 h 102"/>
                <a:gd name="T6" fmla="*/ 171 w 351"/>
                <a:gd name="T7" fmla="*/ 56 h 102"/>
                <a:gd name="T8" fmla="*/ 8 w 351"/>
                <a:gd name="T9" fmla="*/ 95 h 102"/>
                <a:gd name="T10" fmla="*/ 55 w 351"/>
                <a:gd name="T11" fmla="*/ 49 h 102"/>
                <a:gd name="T12" fmla="*/ 226 w 351"/>
                <a:gd name="T13" fmla="*/ 0 h 102"/>
                <a:gd name="T14" fmla="*/ 329 w 351"/>
                <a:gd name="T15" fmla="*/ 55 h 102"/>
                <a:gd name="T16" fmla="*/ 299 w 351"/>
                <a:gd name="T17" fmla="*/ 9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1" h="102">
                  <a:moveTo>
                    <a:pt x="299" y="95"/>
                  </a:moveTo>
                  <a:cubicBezTo>
                    <a:pt x="284" y="95"/>
                    <a:pt x="270" y="93"/>
                    <a:pt x="255" y="93"/>
                  </a:cubicBezTo>
                  <a:cubicBezTo>
                    <a:pt x="245" y="101"/>
                    <a:pt x="237" y="99"/>
                    <a:pt x="229" y="89"/>
                  </a:cubicBezTo>
                  <a:cubicBezTo>
                    <a:pt x="223" y="53"/>
                    <a:pt x="200" y="50"/>
                    <a:pt x="171" y="56"/>
                  </a:cubicBezTo>
                  <a:cubicBezTo>
                    <a:pt x="116" y="70"/>
                    <a:pt x="61" y="82"/>
                    <a:pt x="8" y="95"/>
                  </a:cubicBezTo>
                  <a:cubicBezTo>
                    <a:pt x="0" y="56"/>
                    <a:pt x="28" y="50"/>
                    <a:pt x="55" y="49"/>
                  </a:cubicBezTo>
                  <a:cubicBezTo>
                    <a:pt x="116" y="46"/>
                    <a:pt x="171" y="20"/>
                    <a:pt x="226" y="0"/>
                  </a:cubicBezTo>
                  <a:cubicBezTo>
                    <a:pt x="266" y="8"/>
                    <a:pt x="306" y="20"/>
                    <a:pt x="329" y="55"/>
                  </a:cubicBezTo>
                  <a:cubicBezTo>
                    <a:pt x="350" y="89"/>
                    <a:pt x="319" y="89"/>
                    <a:pt x="299" y="95"/>
                  </a:cubicBezTo>
                </a:path>
              </a:pathLst>
            </a:custGeom>
            <a:solidFill>
              <a:srgbClr val="68686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94" name="Forme libre 3193"/>
            <p:cNvSpPr>
              <a:spLocks noChangeArrowheads="1"/>
            </p:cNvSpPr>
            <p:nvPr userDrawn="1"/>
          </p:nvSpPr>
          <p:spPr bwMode="auto">
            <a:xfrm>
              <a:off x="2198688" y="3433763"/>
              <a:ext cx="33337" cy="49212"/>
            </a:xfrm>
            <a:custGeom>
              <a:avLst/>
              <a:gdLst>
                <a:gd name="T0" fmla="*/ 29 w 91"/>
                <a:gd name="T1" fmla="*/ 105 h 135"/>
                <a:gd name="T2" fmla="*/ 75 w 91"/>
                <a:gd name="T3" fmla="*/ 0 h 135"/>
                <a:gd name="T4" fmla="*/ 58 w 91"/>
                <a:gd name="T5" fmla="*/ 134 h 135"/>
                <a:gd name="T6" fmla="*/ 29 w 91"/>
                <a:gd name="T7" fmla="*/ 105 h 135"/>
              </a:gdLst>
              <a:ahLst/>
              <a:cxnLst>
                <a:cxn ang="0">
                  <a:pos x="T0" y="T1"/>
                </a:cxn>
                <a:cxn ang="0">
                  <a:pos x="T2" y="T3"/>
                </a:cxn>
                <a:cxn ang="0">
                  <a:pos x="T4" y="T5"/>
                </a:cxn>
                <a:cxn ang="0">
                  <a:pos x="T6" y="T7"/>
                </a:cxn>
              </a:cxnLst>
              <a:rect l="0" t="0" r="r" b="b"/>
              <a:pathLst>
                <a:path w="91" h="135">
                  <a:moveTo>
                    <a:pt x="29" y="105"/>
                  </a:moveTo>
                  <a:cubicBezTo>
                    <a:pt x="27" y="62"/>
                    <a:pt x="0" y="7"/>
                    <a:pt x="75" y="0"/>
                  </a:cubicBezTo>
                  <a:cubicBezTo>
                    <a:pt x="90" y="47"/>
                    <a:pt x="85" y="93"/>
                    <a:pt x="58" y="134"/>
                  </a:cubicBezTo>
                  <a:cubicBezTo>
                    <a:pt x="50" y="125"/>
                    <a:pt x="40" y="114"/>
                    <a:pt x="29" y="105"/>
                  </a:cubicBezTo>
                </a:path>
              </a:pathLst>
            </a:custGeom>
            <a:solidFill>
              <a:srgbClr val="68686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95" name="Forme libre 3194"/>
            <p:cNvSpPr>
              <a:spLocks noChangeArrowheads="1"/>
            </p:cNvSpPr>
            <p:nvPr userDrawn="1"/>
          </p:nvSpPr>
          <p:spPr bwMode="auto">
            <a:xfrm>
              <a:off x="2657475" y="3298825"/>
              <a:ext cx="685800" cy="560388"/>
            </a:xfrm>
            <a:custGeom>
              <a:avLst/>
              <a:gdLst>
                <a:gd name="T0" fmla="*/ 822 w 1906"/>
                <a:gd name="T1" fmla="*/ 95 h 1556"/>
                <a:gd name="T2" fmla="*/ 822 w 1906"/>
                <a:gd name="T3" fmla="*/ 118 h 1556"/>
                <a:gd name="T4" fmla="*/ 747 w 1906"/>
                <a:gd name="T5" fmla="*/ 225 h 1556"/>
                <a:gd name="T6" fmla="*/ 1045 w 1906"/>
                <a:gd name="T7" fmla="*/ 359 h 1556"/>
                <a:gd name="T8" fmla="*/ 1001 w 1906"/>
                <a:gd name="T9" fmla="*/ 112 h 1556"/>
                <a:gd name="T10" fmla="*/ 1074 w 1906"/>
                <a:gd name="T11" fmla="*/ 28 h 1556"/>
                <a:gd name="T12" fmla="*/ 1075 w 1906"/>
                <a:gd name="T13" fmla="*/ 24 h 1556"/>
                <a:gd name="T14" fmla="*/ 1117 w 1906"/>
                <a:gd name="T15" fmla="*/ 0 h 1556"/>
                <a:gd name="T16" fmla="*/ 1205 w 1906"/>
                <a:gd name="T17" fmla="*/ 38 h 1556"/>
                <a:gd name="T18" fmla="*/ 1288 w 1906"/>
                <a:gd name="T19" fmla="*/ 128 h 1556"/>
                <a:gd name="T20" fmla="*/ 1436 w 1906"/>
                <a:gd name="T21" fmla="*/ 46 h 1556"/>
                <a:gd name="T22" fmla="*/ 1532 w 1906"/>
                <a:gd name="T23" fmla="*/ 64 h 1556"/>
                <a:gd name="T24" fmla="*/ 1615 w 1906"/>
                <a:gd name="T25" fmla="*/ 66 h 1556"/>
                <a:gd name="T26" fmla="*/ 1802 w 1906"/>
                <a:gd name="T27" fmla="*/ 121 h 1556"/>
                <a:gd name="T28" fmla="*/ 1830 w 1906"/>
                <a:gd name="T29" fmla="*/ 157 h 1556"/>
                <a:gd name="T30" fmla="*/ 1851 w 1906"/>
                <a:gd name="T31" fmla="*/ 185 h 1556"/>
                <a:gd name="T32" fmla="*/ 1839 w 1906"/>
                <a:gd name="T33" fmla="*/ 374 h 1556"/>
                <a:gd name="T34" fmla="*/ 1767 w 1906"/>
                <a:gd name="T35" fmla="*/ 499 h 1556"/>
                <a:gd name="T36" fmla="*/ 1430 w 1906"/>
                <a:gd name="T37" fmla="*/ 696 h 1556"/>
                <a:gd name="T38" fmla="*/ 1301 w 1906"/>
                <a:gd name="T39" fmla="*/ 828 h 1556"/>
                <a:gd name="T40" fmla="*/ 1172 w 1906"/>
                <a:gd name="T41" fmla="*/ 996 h 1556"/>
                <a:gd name="T42" fmla="*/ 981 w 1906"/>
                <a:gd name="T43" fmla="*/ 1312 h 1556"/>
                <a:gd name="T44" fmla="*/ 839 w 1906"/>
                <a:gd name="T45" fmla="*/ 1453 h 1556"/>
                <a:gd name="T46" fmla="*/ 669 w 1906"/>
                <a:gd name="T47" fmla="*/ 1555 h 1556"/>
                <a:gd name="T48" fmla="*/ 469 w 1906"/>
                <a:gd name="T49" fmla="*/ 1381 h 1556"/>
                <a:gd name="T50" fmla="*/ 486 w 1906"/>
                <a:gd name="T51" fmla="*/ 1335 h 1556"/>
                <a:gd name="T52" fmla="*/ 524 w 1906"/>
                <a:gd name="T53" fmla="*/ 1272 h 1556"/>
                <a:gd name="T54" fmla="*/ 561 w 1906"/>
                <a:gd name="T55" fmla="*/ 1182 h 1556"/>
                <a:gd name="T56" fmla="*/ 620 w 1906"/>
                <a:gd name="T57" fmla="*/ 1124 h 1556"/>
                <a:gd name="T58" fmla="*/ 529 w 1906"/>
                <a:gd name="T59" fmla="*/ 1069 h 1556"/>
                <a:gd name="T60" fmla="*/ 350 w 1906"/>
                <a:gd name="T61" fmla="*/ 1032 h 1556"/>
                <a:gd name="T62" fmla="*/ 184 w 1906"/>
                <a:gd name="T63" fmla="*/ 1014 h 1556"/>
                <a:gd name="T64" fmla="*/ 0 w 1906"/>
                <a:gd name="T65" fmla="*/ 785 h 1556"/>
                <a:gd name="T66" fmla="*/ 110 w 1906"/>
                <a:gd name="T67" fmla="*/ 846 h 1556"/>
                <a:gd name="T68" fmla="*/ 233 w 1906"/>
                <a:gd name="T69" fmla="*/ 924 h 1556"/>
                <a:gd name="T70" fmla="*/ 378 w 1906"/>
                <a:gd name="T71" fmla="*/ 965 h 1556"/>
                <a:gd name="T72" fmla="*/ 400 w 1906"/>
                <a:gd name="T73" fmla="*/ 916 h 1556"/>
                <a:gd name="T74" fmla="*/ 274 w 1906"/>
                <a:gd name="T75" fmla="*/ 728 h 1556"/>
                <a:gd name="T76" fmla="*/ 321 w 1906"/>
                <a:gd name="T77" fmla="*/ 524 h 1556"/>
                <a:gd name="T78" fmla="*/ 396 w 1906"/>
                <a:gd name="T79" fmla="*/ 499 h 1556"/>
                <a:gd name="T80" fmla="*/ 426 w 1906"/>
                <a:gd name="T81" fmla="*/ 426 h 1556"/>
                <a:gd name="T82" fmla="*/ 353 w 1906"/>
                <a:gd name="T83" fmla="*/ 411 h 1556"/>
                <a:gd name="T84" fmla="*/ 321 w 1906"/>
                <a:gd name="T85" fmla="*/ 422 h 1556"/>
                <a:gd name="T86" fmla="*/ 446 w 1906"/>
                <a:gd name="T87" fmla="*/ 235 h 1556"/>
                <a:gd name="T88" fmla="*/ 822 w 1906"/>
                <a:gd name="T89" fmla="*/ 95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06" h="1556">
                  <a:moveTo>
                    <a:pt x="822" y="95"/>
                  </a:moveTo>
                  <a:lnTo>
                    <a:pt x="822" y="118"/>
                  </a:lnTo>
                  <a:cubicBezTo>
                    <a:pt x="854" y="194"/>
                    <a:pt x="776" y="196"/>
                    <a:pt x="747" y="225"/>
                  </a:cubicBezTo>
                  <a:cubicBezTo>
                    <a:pt x="831" y="301"/>
                    <a:pt x="962" y="296"/>
                    <a:pt x="1045" y="359"/>
                  </a:cubicBezTo>
                  <a:cubicBezTo>
                    <a:pt x="1015" y="287"/>
                    <a:pt x="1038" y="190"/>
                    <a:pt x="1001" y="112"/>
                  </a:cubicBezTo>
                  <a:cubicBezTo>
                    <a:pt x="973" y="57"/>
                    <a:pt x="1054" y="61"/>
                    <a:pt x="1074" y="28"/>
                  </a:cubicBezTo>
                  <a:lnTo>
                    <a:pt x="1075" y="24"/>
                  </a:lnTo>
                  <a:cubicBezTo>
                    <a:pt x="1086" y="11"/>
                    <a:pt x="1100" y="2"/>
                    <a:pt x="1117" y="0"/>
                  </a:cubicBezTo>
                  <a:cubicBezTo>
                    <a:pt x="1150" y="2"/>
                    <a:pt x="1178" y="20"/>
                    <a:pt x="1205" y="38"/>
                  </a:cubicBezTo>
                  <a:cubicBezTo>
                    <a:pt x="1245" y="57"/>
                    <a:pt x="1259" y="99"/>
                    <a:pt x="1288" y="128"/>
                  </a:cubicBezTo>
                  <a:cubicBezTo>
                    <a:pt x="1385" y="186"/>
                    <a:pt x="1381" y="63"/>
                    <a:pt x="1436" y="46"/>
                  </a:cubicBezTo>
                  <a:cubicBezTo>
                    <a:pt x="1471" y="37"/>
                    <a:pt x="1503" y="38"/>
                    <a:pt x="1532" y="64"/>
                  </a:cubicBezTo>
                  <a:cubicBezTo>
                    <a:pt x="1560" y="90"/>
                    <a:pt x="1584" y="81"/>
                    <a:pt x="1615" y="66"/>
                  </a:cubicBezTo>
                  <a:cubicBezTo>
                    <a:pt x="1738" y="5"/>
                    <a:pt x="1738" y="5"/>
                    <a:pt x="1802" y="121"/>
                  </a:cubicBezTo>
                  <a:cubicBezTo>
                    <a:pt x="1810" y="134"/>
                    <a:pt x="1821" y="145"/>
                    <a:pt x="1830" y="157"/>
                  </a:cubicBezTo>
                  <a:cubicBezTo>
                    <a:pt x="1837" y="167"/>
                    <a:pt x="1844" y="176"/>
                    <a:pt x="1851" y="185"/>
                  </a:cubicBezTo>
                  <a:cubicBezTo>
                    <a:pt x="1905" y="252"/>
                    <a:pt x="1860" y="313"/>
                    <a:pt x="1839" y="374"/>
                  </a:cubicBezTo>
                  <a:cubicBezTo>
                    <a:pt x="1824" y="420"/>
                    <a:pt x="1796" y="461"/>
                    <a:pt x="1767" y="499"/>
                  </a:cubicBezTo>
                  <a:cubicBezTo>
                    <a:pt x="1651" y="559"/>
                    <a:pt x="1540" y="628"/>
                    <a:pt x="1430" y="696"/>
                  </a:cubicBezTo>
                  <a:cubicBezTo>
                    <a:pt x="1389" y="741"/>
                    <a:pt x="1340" y="779"/>
                    <a:pt x="1301" y="828"/>
                  </a:cubicBezTo>
                  <a:cubicBezTo>
                    <a:pt x="1246" y="875"/>
                    <a:pt x="1202" y="929"/>
                    <a:pt x="1172" y="996"/>
                  </a:cubicBezTo>
                  <a:cubicBezTo>
                    <a:pt x="1059" y="1071"/>
                    <a:pt x="1048" y="1210"/>
                    <a:pt x="981" y="1312"/>
                  </a:cubicBezTo>
                  <a:cubicBezTo>
                    <a:pt x="943" y="1369"/>
                    <a:pt x="904" y="1422"/>
                    <a:pt x="839" y="1453"/>
                  </a:cubicBezTo>
                  <a:cubicBezTo>
                    <a:pt x="778" y="1480"/>
                    <a:pt x="724" y="1519"/>
                    <a:pt x="669" y="1555"/>
                  </a:cubicBezTo>
                  <a:cubicBezTo>
                    <a:pt x="593" y="1509"/>
                    <a:pt x="523" y="1454"/>
                    <a:pt x="469" y="1381"/>
                  </a:cubicBezTo>
                  <a:cubicBezTo>
                    <a:pt x="468" y="1363"/>
                    <a:pt x="474" y="1347"/>
                    <a:pt x="486" y="1335"/>
                  </a:cubicBezTo>
                  <a:cubicBezTo>
                    <a:pt x="504" y="1318"/>
                    <a:pt x="532" y="1309"/>
                    <a:pt x="524" y="1272"/>
                  </a:cubicBezTo>
                  <a:cubicBezTo>
                    <a:pt x="518" y="1237"/>
                    <a:pt x="530" y="1205"/>
                    <a:pt x="561" y="1182"/>
                  </a:cubicBezTo>
                  <a:cubicBezTo>
                    <a:pt x="584" y="1165"/>
                    <a:pt x="628" y="1162"/>
                    <a:pt x="620" y="1124"/>
                  </a:cubicBezTo>
                  <a:cubicBezTo>
                    <a:pt x="611" y="1080"/>
                    <a:pt x="564" y="1077"/>
                    <a:pt x="529" y="1069"/>
                  </a:cubicBezTo>
                  <a:cubicBezTo>
                    <a:pt x="469" y="1058"/>
                    <a:pt x="411" y="1038"/>
                    <a:pt x="350" y="1032"/>
                  </a:cubicBezTo>
                  <a:cubicBezTo>
                    <a:pt x="295" y="1019"/>
                    <a:pt x="237" y="1043"/>
                    <a:pt x="184" y="1014"/>
                  </a:cubicBezTo>
                  <a:cubicBezTo>
                    <a:pt x="104" y="951"/>
                    <a:pt x="32" y="884"/>
                    <a:pt x="0" y="785"/>
                  </a:cubicBezTo>
                  <a:cubicBezTo>
                    <a:pt x="36" y="808"/>
                    <a:pt x="68" y="835"/>
                    <a:pt x="110" y="846"/>
                  </a:cubicBezTo>
                  <a:cubicBezTo>
                    <a:pt x="161" y="858"/>
                    <a:pt x="202" y="881"/>
                    <a:pt x="233" y="924"/>
                  </a:cubicBezTo>
                  <a:cubicBezTo>
                    <a:pt x="269" y="974"/>
                    <a:pt x="324" y="973"/>
                    <a:pt x="378" y="965"/>
                  </a:cubicBezTo>
                  <a:cubicBezTo>
                    <a:pt x="407" y="961"/>
                    <a:pt x="420" y="935"/>
                    <a:pt x="400" y="916"/>
                  </a:cubicBezTo>
                  <a:cubicBezTo>
                    <a:pt x="344" y="863"/>
                    <a:pt x="332" y="782"/>
                    <a:pt x="274" y="728"/>
                  </a:cubicBezTo>
                  <a:cubicBezTo>
                    <a:pt x="187" y="649"/>
                    <a:pt x="210" y="564"/>
                    <a:pt x="321" y="524"/>
                  </a:cubicBezTo>
                  <a:cubicBezTo>
                    <a:pt x="346" y="515"/>
                    <a:pt x="373" y="513"/>
                    <a:pt x="396" y="499"/>
                  </a:cubicBezTo>
                  <a:cubicBezTo>
                    <a:pt x="425" y="481"/>
                    <a:pt x="443" y="464"/>
                    <a:pt x="426" y="426"/>
                  </a:cubicBezTo>
                  <a:cubicBezTo>
                    <a:pt x="408" y="380"/>
                    <a:pt x="381" y="399"/>
                    <a:pt x="353" y="411"/>
                  </a:cubicBezTo>
                  <a:cubicBezTo>
                    <a:pt x="342" y="415"/>
                    <a:pt x="332" y="418"/>
                    <a:pt x="321" y="422"/>
                  </a:cubicBezTo>
                  <a:cubicBezTo>
                    <a:pt x="304" y="321"/>
                    <a:pt x="407" y="299"/>
                    <a:pt x="446" y="235"/>
                  </a:cubicBezTo>
                  <a:cubicBezTo>
                    <a:pt x="555" y="144"/>
                    <a:pt x="666" y="57"/>
                    <a:pt x="822" y="95"/>
                  </a:cubicBezTo>
                </a:path>
              </a:pathLst>
            </a:custGeom>
            <a:solidFill>
              <a:srgbClr val="2B2B2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96" name="Forme libre 3195"/>
            <p:cNvSpPr>
              <a:spLocks noChangeArrowheads="1"/>
            </p:cNvSpPr>
            <p:nvPr userDrawn="1"/>
          </p:nvSpPr>
          <p:spPr bwMode="auto">
            <a:xfrm>
              <a:off x="2359025" y="3127375"/>
              <a:ext cx="303213" cy="454025"/>
            </a:xfrm>
            <a:custGeom>
              <a:avLst/>
              <a:gdLst>
                <a:gd name="T0" fmla="*/ 26 w 842"/>
                <a:gd name="T1" fmla="*/ 1 h 1260"/>
                <a:gd name="T2" fmla="*/ 47 w 842"/>
                <a:gd name="T3" fmla="*/ 282 h 1260"/>
                <a:gd name="T4" fmla="*/ 198 w 842"/>
                <a:gd name="T5" fmla="*/ 543 h 1260"/>
                <a:gd name="T6" fmla="*/ 250 w 842"/>
                <a:gd name="T7" fmla="*/ 626 h 1260"/>
                <a:gd name="T8" fmla="*/ 392 w 842"/>
                <a:gd name="T9" fmla="*/ 818 h 1260"/>
                <a:gd name="T10" fmla="*/ 806 w 842"/>
                <a:gd name="T11" fmla="*/ 1156 h 1260"/>
                <a:gd name="T12" fmla="*/ 826 w 842"/>
                <a:gd name="T13" fmla="*/ 1259 h 1260"/>
                <a:gd name="T14" fmla="*/ 704 w 842"/>
                <a:gd name="T15" fmla="*/ 1127 h 1260"/>
                <a:gd name="T16" fmla="*/ 331 w 842"/>
                <a:gd name="T17" fmla="*/ 827 h 1260"/>
                <a:gd name="T18" fmla="*/ 13 w 842"/>
                <a:gd name="T19" fmla="*/ 319 h 1260"/>
                <a:gd name="T20" fmla="*/ 0 w 842"/>
                <a:gd name="T21" fmla="*/ 0 h 1260"/>
                <a:gd name="T22" fmla="*/ 26 w 842"/>
                <a:gd name="T23" fmla="*/ 1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2" h="1260">
                  <a:moveTo>
                    <a:pt x="26" y="1"/>
                  </a:moveTo>
                  <a:cubicBezTo>
                    <a:pt x="49" y="94"/>
                    <a:pt x="32" y="189"/>
                    <a:pt x="47" y="282"/>
                  </a:cubicBezTo>
                  <a:cubicBezTo>
                    <a:pt x="65" y="390"/>
                    <a:pt x="82" y="493"/>
                    <a:pt x="198" y="543"/>
                  </a:cubicBezTo>
                  <a:cubicBezTo>
                    <a:pt x="232" y="558"/>
                    <a:pt x="249" y="591"/>
                    <a:pt x="250" y="626"/>
                  </a:cubicBezTo>
                  <a:cubicBezTo>
                    <a:pt x="256" y="720"/>
                    <a:pt x="316" y="780"/>
                    <a:pt x="392" y="818"/>
                  </a:cubicBezTo>
                  <a:cubicBezTo>
                    <a:pt x="557" y="899"/>
                    <a:pt x="673" y="1036"/>
                    <a:pt x="806" y="1156"/>
                  </a:cubicBezTo>
                  <a:cubicBezTo>
                    <a:pt x="841" y="1188"/>
                    <a:pt x="835" y="1223"/>
                    <a:pt x="826" y="1259"/>
                  </a:cubicBezTo>
                  <a:cubicBezTo>
                    <a:pt x="768" y="1230"/>
                    <a:pt x="753" y="1163"/>
                    <a:pt x="704" y="1127"/>
                  </a:cubicBezTo>
                  <a:cubicBezTo>
                    <a:pt x="578" y="1029"/>
                    <a:pt x="452" y="931"/>
                    <a:pt x="331" y="827"/>
                  </a:cubicBezTo>
                  <a:cubicBezTo>
                    <a:pt x="172" y="691"/>
                    <a:pt x="42" y="539"/>
                    <a:pt x="13" y="319"/>
                  </a:cubicBezTo>
                  <a:cubicBezTo>
                    <a:pt x="0" y="212"/>
                    <a:pt x="0" y="106"/>
                    <a:pt x="0" y="0"/>
                  </a:cubicBezTo>
                  <a:cubicBezTo>
                    <a:pt x="10" y="1"/>
                    <a:pt x="18" y="1"/>
                    <a:pt x="26" y="1"/>
                  </a:cubicBezTo>
                </a:path>
              </a:pathLst>
            </a:custGeom>
            <a:solidFill>
              <a:srgbClr val="2B2B2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97" name="Forme libre 3196"/>
            <p:cNvSpPr>
              <a:spLocks noChangeArrowheads="1"/>
            </p:cNvSpPr>
            <p:nvPr userDrawn="1"/>
          </p:nvSpPr>
          <p:spPr bwMode="auto">
            <a:xfrm>
              <a:off x="2482850" y="3481388"/>
              <a:ext cx="311150" cy="228600"/>
            </a:xfrm>
            <a:custGeom>
              <a:avLst/>
              <a:gdLst>
                <a:gd name="T0" fmla="*/ 665 w 866"/>
                <a:gd name="T1" fmla="*/ 504 h 636"/>
                <a:gd name="T2" fmla="*/ 848 w 866"/>
                <a:gd name="T3" fmla="*/ 481 h 636"/>
                <a:gd name="T4" fmla="*/ 860 w 866"/>
                <a:gd name="T5" fmla="*/ 531 h 636"/>
                <a:gd name="T6" fmla="*/ 723 w 866"/>
                <a:gd name="T7" fmla="*/ 600 h 636"/>
                <a:gd name="T8" fmla="*/ 553 w 866"/>
                <a:gd name="T9" fmla="*/ 603 h 636"/>
                <a:gd name="T10" fmla="*/ 532 w 866"/>
                <a:gd name="T11" fmla="*/ 576 h 636"/>
                <a:gd name="T12" fmla="*/ 451 w 866"/>
                <a:gd name="T13" fmla="*/ 521 h 636"/>
                <a:gd name="T14" fmla="*/ 97 w 866"/>
                <a:gd name="T15" fmla="*/ 112 h 636"/>
                <a:gd name="T16" fmla="*/ 0 w 866"/>
                <a:gd name="T17" fmla="*/ 0 h 636"/>
                <a:gd name="T18" fmla="*/ 93 w 866"/>
                <a:gd name="T19" fmla="*/ 38 h 636"/>
                <a:gd name="T20" fmla="*/ 460 w 866"/>
                <a:gd name="T21" fmla="*/ 374 h 636"/>
                <a:gd name="T22" fmla="*/ 602 w 866"/>
                <a:gd name="T23" fmla="*/ 506 h 636"/>
                <a:gd name="T24" fmla="*/ 665 w 866"/>
                <a:gd name="T25" fmla="*/ 50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636">
                  <a:moveTo>
                    <a:pt x="665" y="504"/>
                  </a:moveTo>
                  <a:cubicBezTo>
                    <a:pt x="723" y="467"/>
                    <a:pt x="785" y="483"/>
                    <a:pt x="848" y="481"/>
                  </a:cubicBezTo>
                  <a:cubicBezTo>
                    <a:pt x="862" y="495"/>
                    <a:pt x="865" y="512"/>
                    <a:pt x="860" y="531"/>
                  </a:cubicBezTo>
                  <a:cubicBezTo>
                    <a:pt x="831" y="588"/>
                    <a:pt x="762" y="565"/>
                    <a:pt x="723" y="600"/>
                  </a:cubicBezTo>
                  <a:cubicBezTo>
                    <a:pt x="666" y="605"/>
                    <a:pt x="611" y="635"/>
                    <a:pt x="553" y="603"/>
                  </a:cubicBezTo>
                  <a:cubicBezTo>
                    <a:pt x="544" y="596"/>
                    <a:pt x="536" y="586"/>
                    <a:pt x="532" y="576"/>
                  </a:cubicBezTo>
                  <a:cubicBezTo>
                    <a:pt x="497" y="570"/>
                    <a:pt x="469" y="553"/>
                    <a:pt x="451" y="521"/>
                  </a:cubicBezTo>
                  <a:cubicBezTo>
                    <a:pt x="358" y="364"/>
                    <a:pt x="228" y="237"/>
                    <a:pt x="97" y="112"/>
                  </a:cubicBezTo>
                  <a:cubicBezTo>
                    <a:pt x="60" y="78"/>
                    <a:pt x="28" y="41"/>
                    <a:pt x="0" y="0"/>
                  </a:cubicBezTo>
                  <a:cubicBezTo>
                    <a:pt x="35" y="2"/>
                    <a:pt x="66" y="15"/>
                    <a:pt x="93" y="38"/>
                  </a:cubicBezTo>
                  <a:cubicBezTo>
                    <a:pt x="223" y="142"/>
                    <a:pt x="359" y="238"/>
                    <a:pt x="460" y="374"/>
                  </a:cubicBezTo>
                  <a:cubicBezTo>
                    <a:pt x="498" y="425"/>
                    <a:pt x="559" y="455"/>
                    <a:pt x="602" y="506"/>
                  </a:cubicBezTo>
                  <a:cubicBezTo>
                    <a:pt x="620" y="522"/>
                    <a:pt x="645" y="518"/>
                    <a:pt x="665" y="504"/>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98" name="Forme libre 3197"/>
            <p:cNvSpPr>
              <a:spLocks noChangeArrowheads="1"/>
            </p:cNvSpPr>
            <p:nvPr userDrawn="1"/>
          </p:nvSpPr>
          <p:spPr bwMode="auto">
            <a:xfrm>
              <a:off x="2065338" y="3060700"/>
              <a:ext cx="22225" cy="25400"/>
            </a:xfrm>
            <a:custGeom>
              <a:avLst/>
              <a:gdLst>
                <a:gd name="T0" fmla="*/ 15 w 62"/>
                <a:gd name="T1" fmla="*/ 69 h 70"/>
                <a:gd name="T2" fmla="*/ 33 w 62"/>
                <a:gd name="T3" fmla="*/ 6 h 70"/>
                <a:gd name="T4" fmla="*/ 61 w 62"/>
                <a:gd name="T5" fmla="*/ 46 h 70"/>
                <a:gd name="T6" fmla="*/ 15 w 62"/>
                <a:gd name="T7" fmla="*/ 69 h 70"/>
              </a:gdLst>
              <a:ahLst/>
              <a:cxnLst>
                <a:cxn ang="0">
                  <a:pos x="T0" y="T1"/>
                </a:cxn>
                <a:cxn ang="0">
                  <a:pos x="T2" y="T3"/>
                </a:cxn>
                <a:cxn ang="0">
                  <a:pos x="T4" y="T5"/>
                </a:cxn>
                <a:cxn ang="0">
                  <a:pos x="T6" y="T7"/>
                </a:cxn>
              </a:cxnLst>
              <a:rect l="0" t="0" r="r" b="b"/>
              <a:pathLst>
                <a:path w="62" h="70">
                  <a:moveTo>
                    <a:pt x="15" y="69"/>
                  </a:moveTo>
                  <a:cubicBezTo>
                    <a:pt x="0" y="41"/>
                    <a:pt x="1" y="14"/>
                    <a:pt x="33" y="6"/>
                  </a:cubicBezTo>
                  <a:cubicBezTo>
                    <a:pt x="59" y="0"/>
                    <a:pt x="56" y="27"/>
                    <a:pt x="61" y="46"/>
                  </a:cubicBezTo>
                  <a:cubicBezTo>
                    <a:pt x="46" y="53"/>
                    <a:pt x="30" y="61"/>
                    <a:pt x="15" y="69"/>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199" name="Forme libre 3198"/>
            <p:cNvSpPr>
              <a:spLocks noChangeArrowheads="1"/>
            </p:cNvSpPr>
            <p:nvPr userDrawn="1"/>
          </p:nvSpPr>
          <p:spPr bwMode="auto">
            <a:xfrm>
              <a:off x="2741613" y="3251200"/>
              <a:ext cx="260350" cy="150813"/>
            </a:xfrm>
            <a:custGeom>
              <a:avLst/>
              <a:gdLst>
                <a:gd name="T0" fmla="*/ 589 w 721"/>
                <a:gd name="T1" fmla="*/ 226 h 419"/>
                <a:gd name="T2" fmla="*/ 222 w 721"/>
                <a:gd name="T3" fmla="*/ 386 h 419"/>
                <a:gd name="T4" fmla="*/ 135 w 721"/>
                <a:gd name="T5" fmla="*/ 398 h 419"/>
                <a:gd name="T6" fmla="*/ 67 w 721"/>
                <a:gd name="T7" fmla="*/ 417 h 419"/>
                <a:gd name="T8" fmla="*/ 21 w 721"/>
                <a:gd name="T9" fmla="*/ 406 h 419"/>
                <a:gd name="T10" fmla="*/ 1 w 721"/>
                <a:gd name="T11" fmla="*/ 380 h 419"/>
                <a:gd name="T12" fmla="*/ 3 w 721"/>
                <a:gd name="T13" fmla="*/ 346 h 419"/>
                <a:gd name="T14" fmla="*/ 44 w 721"/>
                <a:gd name="T15" fmla="*/ 293 h 419"/>
                <a:gd name="T16" fmla="*/ 76 w 721"/>
                <a:gd name="T17" fmla="*/ 284 h 419"/>
                <a:gd name="T18" fmla="*/ 123 w 721"/>
                <a:gd name="T19" fmla="*/ 302 h 419"/>
                <a:gd name="T20" fmla="*/ 132 w 721"/>
                <a:gd name="T21" fmla="*/ 317 h 419"/>
                <a:gd name="T22" fmla="*/ 210 w 721"/>
                <a:gd name="T23" fmla="*/ 301 h 419"/>
                <a:gd name="T24" fmla="*/ 364 w 721"/>
                <a:gd name="T25" fmla="*/ 133 h 419"/>
                <a:gd name="T26" fmla="*/ 374 w 721"/>
                <a:gd name="T27" fmla="*/ 105 h 419"/>
                <a:gd name="T28" fmla="*/ 400 w 721"/>
                <a:gd name="T29" fmla="*/ 46 h 419"/>
                <a:gd name="T30" fmla="*/ 658 w 721"/>
                <a:gd name="T31" fmla="*/ 0 h 419"/>
                <a:gd name="T32" fmla="*/ 684 w 721"/>
                <a:gd name="T33" fmla="*/ 105 h 419"/>
                <a:gd name="T34" fmla="*/ 684 w 721"/>
                <a:gd name="T35" fmla="*/ 172 h 419"/>
                <a:gd name="T36" fmla="*/ 589 w 721"/>
                <a:gd name="T37" fmla="*/ 226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1" h="419">
                  <a:moveTo>
                    <a:pt x="589" y="226"/>
                  </a:moveTo>
                  <a:cubicBezTo>
                    <a:pt x="467" y="279"/>
                    <a:pt x="345" y="333"/>
                    <a:pt x="222" y="386"/>
                  </a:cubicBezTo>
                  <a:cubicBezTo>
                    <a:pt x="195" y="400"/>
                    <a:pt x="164" y="397"/>
                    <a:pt x="135" y="398"/>
                  </a:cubicBezTo>
                  <a:cubicBezTo>
                    <a:pt x="109" y="397"/>
                    <a:pt x="91" y="414"/>
                    <a:pt x="67" y="417"/>
                  </a:cubicBezTo>
                  <a:cubicBezTo>
                    <a:pt x="50" y="418"/>
                    <a:pt x="35" y="415"/>
                    <a:pt x="21" y="406"/>
                  </a:cubicBezTo>
                  <a:cubicBezTo>
                    <a:pt x="12" y="398"/>
                    <a:pt x="6" y="391"/>
                    <a:pt x="1" y="380"/>
                  </a:cubicBezTo>
                  <a:cubicBezTo>
                    <a:pt x="0" y="369"/>
                    <a:pt x="0" y="357"/>
                    <a:pt x="3" y="346"/>
                  </a:cubicBezTo>
                  <a:cubicBezTo>
                    <a:pt x="15" y="328"/>
                    <a:pt x="25" y="307"/>
                    <a:pt x="44" y="293"/>
                  </a:cubicBezTo>
                  <a:cubicBezTo>
                    <a:pt x="54" y="287"/>
                    <a:pt x="65" y="284"/>
                    <a:pt x="76" y="284"/>
                  </a:cubicBezTo>
                  <a:cubicBezTo>
                    <a:pt x="93" y="285"/>
                    <a:pt x="109" y="290"/>
                    <a:pt x="123" y="302"/>
                  </a:cubicBezTo>
                  <a:cubicBezTo>
                    <a:pt x="126" y="307"/>
                    <a:pt x="129" y="311"/>
                    <a:pt x="132" y="317"/>
                  </a:cubicBezTo>
                  <a:cubicBezTo>
                    <a:pt x="164" y="342"/>
                    <a:pt x="187" y="327"/>
                    <a:pt x="210" y="301"/>
                  </a:cubicBezTo>
                  <a:cubicBezTo>
                    <a:pt x="261" y="244"/>
                    <a:pt x="313" y="188"/>
                    <a:pt x="364" y="133"/>
                  </a:cubicBezTo>
                  <a:cubicBezTo>
                    <a:pt x="372" y="123"/>
                    <a:pt x="384" y="114"/>
                    <a:pt x="374" y="105"/>
                  </a:cubicBezTo>
                  <a:cubicBezTo>
                    <a:pt x="329" y="62"/>
                    <a:pt x="375" y="53"/>
                    <a:pt x="400" y="46"/>
                  </a:cubicBezTo>
                  <a:cubicBezTo>
                    <a:pt x="484" y="18"/>
                    <a:pt x="571" y="9"/>
                    <a:pt x="658" y="0"/>
                  </a:cubicBezTo>
                  <a:cubicBezTo>
                    <a:pt x="618" y="47"/>
                    <a:pt x="598" y="84"/>
                    <a:pt x="684" y="105"/>
                  </a:cubicBezTo>
                  <a:cubicBezTo>
                    <a:pt x="720" y="114"/>
                    <a:pt x="717" y="152"/>
                    <a:pt x="684" y="172"/>
                  </a:cubicBezTo>
                  <a:cubicBezTo>
                    <a:pt x="650" y="186"/>
                    <a:pt x="610" y="191"/>
                    <a:pt x="589" y="226"/>
                  </a:cubicBezTo>
                </a:path>
              </a:pathLst>
            </a:custGeom>
            <a:solidFill>
              <a:srgbClr val="3C3C3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00" name="Forme libre 3199"/>
            <p:cNvSpPr>
              <a:spLocks noChangeArrowheads="1"/>
            </p:cNvSpPr>
            <p:nvPr userDrawn="1"/>
          </p:nvSpPr>
          <p:spPr bwMode="auto">
            <a:xfrm>
              <a:off x="2408238" y="3125788"/>
              <a:ext cx="169862" cy="163512"/>
            </a:xfrm>
            <a:custGeom>
              <a:avLst/>
              <a:gdLst>
                <a:gd name="T0" fmla="*/ 161 w 471"/>
                <a:gd name="T1" fmla="*/ 186 h 453"/>
                <a:gd name="T2" fmla="*/ 24 w 471"/>
                <a:gd name="T3" fmla="*/ 51 h 453"/>
                <a:gd name="T4" fmla="*/ 88 w 471"/>
                <a:gd name="T5" fmla="*/ 24 h 453"/>
                <a:gd name="T6" fmla="*/ 160 w 471"/>
                <a:gd name="T7" fmla="*/ 3 h 453"/>
                <a:gd name="T8" fmla="*/ 300 w 471"/>
                <a:gd name="T9" fmla="*/ 73 h 453"/>
                <a:gd name="T10" fmla="*/ 467 w 471"/>
                <a:gd name="T11" fmla="*/ 302 h 453"/>
                <a:gd name="T12" fmla="*/ 468 w 471"/>
                <a:gd name="T13" fmla="*/ 334 h 453"/>
                <a:gd name="T14" fmla="*/ 458 w 471"/>
                <a:gd name="T15" fmla="*/ 346 h 453"/>
                <a:gd name="T16" fmla="*/ 381 w 471"/>
                <a:gd name="T17" fmla="*/ 361 h 453"/>
                <a:gd name="T18" fmla="*/ 184 w 471"/>
                <a:gd name="T19" fmla="*/ 410 h 453"/>
                <a:gd name="T20" fmla="*/ 50 w 471"/>
                <a:gd name="T21" fmla="*/ 409 h 453"/>
                <a:gd name="T22" fmla="*/ 68 w 471"/>
                <a:gd name="T23" fmla="*/ 345 h 453"/>
                <a:gd name="T24" fmla="*/ 0 w 471"/>
                <a:gd name="T25" fmla="*/ 279 h 453"/>
                <a:gd name="T26" fmla="*/ 116 w 471"/>
                <a:gd name="T27" fmla="*/ 232 h 453"/>
                <a:gd name="T28" fmla="*/ 302 w 471"/>
                <a:gd name="T29" fmla="*/ 233 h 453"/>
                <a:gd name="T30" fmla="*/ 161 w 471"/>
                <a:gd name="T31" fmla="*/ 186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453">
                  <a:moveTo>
                    <a:pt x="161" y="186"/>
                  </a:moveTo>
                  <a:cubicBezTo>
                    <a:pt x="68" y="184"/>
                    <a:pt x="70" y="94"/>
                    <a:pt x="24" y="51"/>
                  </a:cubicBezTo>
                  <a:cubicBezTo>
                    <a:pt x="44" y="24"/>
                    <a:pt x="67" y="27"/>
                    <a:pt x="88" y="24"/>
                  </a:cubicBezTo>
                  <a:cubicBezTo>
                    <a:pt x="122" y="53"/>
                    <a:pt x="140" y="21"/>
                    <a:pt x="160" y="3"/>
                  </a:cubicBezTo>
                  <a:cubicBezTo>
                    <a:pt x="220" y="0"/>
                    <a:pt x="256" y="44"/>
                    <a:pt x="300" y="73"/>
                  </a:cubicBezTo>
                  <a:cubicBezTo>
                    <a:pt x="384" y="128"/>
                    <a:pt x="420" y="219"/>
                    <a:pt x="467" y="302"/>
                  </a:cubicBezTo>
                  <a:cubicBezTo>
                    <a:pt x="470" y="313"/>
                    <a:pt x="470" y="323"/>
                    <a:pt x="468" y="334"/>
                  </a:cubicBezTo>
                  <a:cubicBezTo>
                    <a:pt x="465" y="339"/>
                    <a:pt x="462" y="343"/>
                    <a:pt x="458" y="346"/>
                  </a:cubicBezTo>
                  <a:cubicBezTo>
                    <a:pt x="432" y="352"/>
                    <a:pt x="406" y="364"/>
                    <a:pt x="381" y="361"/>
                  </a:cubicBezTo>
                  <a:cubicBezTo>
                    <a:pt x="308" y="351"/>
                    <a:pt x="247" y="371"/>
                    <a:pt x="184" y="410"/>
                  </a:cubicBezTo>
                  <a:cubicBezTo>
                    <a:pt x="146" y="435"/>
                    <a:pt x="94" y="452"/>
                    <a:pt x="50" y="409"/>
                  </a:cubicBezTo>
                  <a:cubicBezTo>
                    <a:pt x="74" y="392"/>
                    <a:pt x="77" y="371"/>
                    <a:pt x="68" y="345"/>
                  </a:cubicBezTo>
                  <a:cubicBezTo>
                    <a:pt x="45" y="323"/>
                    <a:pt x="23" y="302"/>
                    <a:pt x="0" y="279"/>
                  </a:cubicBezTo>
                  <a:cubicBezTo>
                    <a:pt x="29" y="241"/>
                    <a:pt x="74" y="241"/>
                    <a:pt x="116" y="232"/>
                  </a:cubicBezTo>
                  <a:cubicBezTo>
                    <a:pt x="172" y="224"/>
                    <a:pt x="229" y="265"/>
                    <a:pt x="302" y="233"/>
                  </a:cubicBezTo>
                  <a:cubicBezTo>
                    <a:pt x="249" y="200"/>
                    <a:pt x="197" y="218"/>
                    <a:pt x="161" y="186"/>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01" name="Forme libre 3200"/>
            <p:cNvSpPr>
              <a:spLocks noChangeArrowheads="1"/>
            </p:cNvSpPr>
            <p:nvPr userDrawn="1"/>
          </p:nvSpPr>
          <p:spPr bwMode="auto">
            <a:xfrm>
              <a:off x="2590800" y="3382963"/>
              <a:ext cx="231775" cy="139700"/>
            </a:xfrm>
            <a:custGeom>
              <a:avLst/>
              <a:gdLst>
                <a:gd name="T0" fmla="*/ 548 w 642"/>
                <a:gd name="T1" fmla="*/ 0 h 389"/>
                <a:gd name="T2" fmla="*/ 641 w 642"/>
                <a:gd name="T3" fmla="*/ 23 h 389"/>
                <a:gd name="T4" fmla="*/ 504 w 642"/>
                <a:gd name="T5" fmla="*/ 183 h 389"/>
                <a:gd name="T6" fmla="*/ 325 w 642"/>
                <a:gd name="T7" fmla="*/ 341 h 389"/>
                <a:gd name="T8" fmla="*/ 235 w 642"/>
                <a:gd name="T9" fmla="*/ 356 h 389"/>
                <a:gd name="T10" fmla="*/ 0 w 642"/>
                <a:gd name="T11" fmla="*/ 185 h 389"/>
                <a:gd name="T12" fmla="*/ 92 w 642"/>
                <a:gd name="T13" fmla="*/ 118 h 389"/>
                <a:gd name="T14" fmla="*/ 124 w 642"/>
                <a:gd name="T15" fmla="*/ 127 h 389"/>
                <a:gd name="T16" fmla="*/ 415 w 642"/>
                <a:gd name="T17" fmla="*/ 61 h 389"/>
                <a:gd name="T18" fmla="*/ 446 w 642"/>
                <a:gd name="T19" fmla="*/ 58 h 389"/>
                <a:gd name="T20" fmla="*/ 548 w 642"/>
                <a:gd name="T21" fmla="*/ 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2" h="389">
                  <a:moveTo>
                    <a:pt x="548" y="0"/>
                  </a:moveTo>
                  <a:cubicBezTo>
                    <a:pt x="580" y="0"/>
                    <a:pt x="611" y="9"/>
                    <a:pt x="641" y="23"/>
                  </a:cubicBezTo>
                  <a:cubicBezTo>
                    <a:pt x="596" y="77"/>
                    <a:pt x="550" y="130"/>
                    <a:pt x="504" y="183"/>
                  </a:cubicBezTo>
                  <a:cubicBezTo>
                    <a:pt x="444" y="235"/>
                    <a:pt x="386" y="289"/>
                    <a:pt x="325" y="341"/>
                  </a:cubicBezTo>
                  <a:cubicBezTo>
                    <a:pt x="299" y="362"/>
                    <a:pt x="264" y="388"/>
                    <a:pt x="235" y="356"/>
                  </a:cubicBezTo>
                  <a:cubicBezTo>
                    <a:pt x="170" y="281"/>
                    <a:pt x="79" y="240"/>
                    <a:pt x="0" y="185"/>
                  </a:cubicBezTo>
                  <a:cubicBezTo>
                    <a:pt x="11" y="135"/>
                    <a:pt x="43" y="115"/>
                    <a:pt x="92" y="118"/>
                  </a:cubicBezTo>
                  <a:cubicBezTo>
                    <a:pt x="102" y="121"/>
                    <a:pt x="113" y="124"/>
                    <a:pt x="124" y="127"/>
                  </a:cubicBezTo>
                  <a:cubicBezTo>
                    <a:pt x="235" y="165"/>
                    <a:pt x="328" y="127"/>
                    <a:pt x="415" y="61"/>
                  </a:cubicBezTo>
                  <a:cubicBezTo>
                    <a:pt x="426" y="60"/>
                    <a:pt x="437" y="58"/>
                    <a:pt x="446" y="58"/>
                  </a:cubicBezTo>
                  <a:cubicBezTo>
                    <a:pt x="492" y="57"/>
                    <a:pt x="525" y="37"/>
                    <a:pt x="548" y="0"/>
                  </a:cubicBezTo>
                </a:path>
              </a:pathLst>
            </a:custGeom>
            <a:solidFill>
              <a:srgbClr val="4E4E4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02" name="Forme libre 3201"/>
            <p:cNvSpPr>
              <a:spLocks noChangeArrowheads="1"/>
            </p:cNvSpPr>
            <p:nvPr userDrawn="1"/>
          </p:nvSpPr>
          <p:spPr bwMode="auto">
            <a:xfrm>
              <a:off x="2565400" y="3351213"/>
              <a:ext cx="190500" cy="103187"/>
            </a:xfrm>
            <a:custGeom>
              <a:avLst/>
              <a:gdLst>
                <a:gd name="T0" fmla="*/ 529 w 530"/>
                <a:gd name="T1" fmla="*/ 177 h 286"/>
                <a:gd name="T2" fmla="*/ 182 w 530"/>
                <a:gd name="T3" fmla="*/ 247 h 286"/>
                <a:gd name="T4" fmla="*/ 69 w 530"/>
                <a:gd name="T5" fmla="*/ 268 h 286"/>
                <a:gd name="T6" fmla="*/ 35 w 530"/>
                <a:gd name="T7" fmla="*/ 239 h 286"/>
                <a:gd name="T8" fmla="*/ 57 w 530"/>
                <a:gd name="T9" fmla="*/ 158 h 286"/>
                <a:gd name="T10" fmla="*/ 345 w 530"/>
                <a:gd name="T11" fmla="*/ 39 h 286"/>
                <a:gd name="T12" fmla="*/ 500 w 530"/>
                <a:gd name="T13" fmla="*/ 85 h 286"/>
                <a:gd name="T14" fmla="*/ 509 w 530"/>
                <a:gd name="T15" fmla="*/ 104 h 286"/>
                <a:gd name="T16" fmla="*/ 529 w 530"/>
                <a:gd name="T17" fmla="*/ 17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0" h="286">
                  <a:moveTo>
                    <a:pt x="529" y="177"/>
                  </a:moveTo>
                  <a:cubicBezTo>
                    <a:pt x="426" y="267"/>
                    <a:pt x="310" y="285"/>
                    <a:pt x="182" y="247"/>
                  </a:cubicBezTo>
                  <a:cubicBezTo>
                    <a:pt x="144" y="255"/>
                    <a:pt x="107" y="261"/>
                    <a:pt x="69" y="268"/>
                  </a:cubicBezTo>
                  <a:cubicBezTo>
                    <a:pt x="58" y="259"/>
                    <a:pt x="45" y="250"/>
                    <a:pt x="35" y="239"/>
                  </a:cubicBezTo>
                  <a:cubicBezTo>
                    <a:pt x="0" y="192"/>
                    <a:pt x="3" y="178"/>
                    <a:pt x="57" y="158"/>
                  </a:cubicBezTo>
                  <a:cubicBezTo>
                    <a:pt x="155" y="123"/>
                    <a:pt x="257" y="97"/>
                    <a:pt x="345" y="39"/>
                  </a:cubicBezTo>
                  <a:cubicBezTo>
                    <a:pt x="414" y="0"/>
                    <a:pt x="465" y="18"/>
                    <a:pt x="500" y="85"/>
                  </a:cubicBezTo>
                  <a:lnTo>
                    <a:pt x="509" y="104"/>
                  </a:lnTo>
                  <a:cubicBezTo>
                    <a:pt x="446" y="146"/>
                    <a:pt x="523" y="152"/>
                    <a:pt x="529" y="177"/>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03" name="Forme libre 3202"/>
            <p:cNvSpPr>
              <a:spLocks noChangeArrowheads="1"/>
            </p:cNvSpPr>
            <p:nvPr userDrawn="1"/>
          </p:nvSpPr>
          <p:spPr bwMode="auto">
            <a:xfrm>
              <a:off x="2720975" y="3265488"/>
              <a:ext cx="103188" cy="112712"/>
            </a:xfrm>
            <a:custGeom>
              <a:avLst/>
              <a:gdLst>
                <a:gd name="T0" fmla="*/ 140 w 286"/>
                <a:gd name="T1" fmla="*/ 278 h 312"/>
                <a:gd name="T2" fmla="*/ 119 w 286"/>
                <a:gd name="T3" fmla="*/ 281 h 312"/>
                <a:gd name="T4" fmla="*/ 87 w 286"/>
                <a:gd name="T5" fmla="*/ 310 h 312"/>
                <a:gd name="T6" fmla="*/ 58 w 286"/>
                <a:gd name="T7" fmla="*/ 305 h 312"/>
                <a:gd name="T8" fmla="*/ 32 w 286"/>
                <a:gd name="T9" fmla="*/ 293 h 312"/>
                <a:gd name="T10" fmla="*/ 4 w 286"/>
                <a:gd name="T11" fmla="*/ 230 h 312"/>
                <a:gd name="T12" fmla="*/ 93 w 286"/>
                <a:gd name="T13" fmla="*/ 50 h 312"/>
                <a:gd name="T14" fmla="*/ 161 w 286"/>
                <a:gd name="T15" fmla="*/ 30 h 312"/>
                <a:gd name="T16" fmla="*/ 187 w 286"/>
                <a:gd name="T17" fmla="*/ 278 h 312"/>
                <a:gd name="T18" fmla="*/ 186 w 286"/>
                <a:gd name="T19" fmla="*/ 278 h 312"/>
                <a:gd name="T20" fmla="*/ 140 w 286"/>
                <a:gd name="T21" fmla="*/ 278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6" h="312">
                  <a:moveTo>
                    <a:pt x="140" y="278"/>
                  </a:moveTo>
                  <a:cubicBezTo>
                    <a:pt x="132" y="279"/>
                    <a:pt x="126" y="279"/>
                    <a:pt x="119" y="281"/>
                  </a:cubicBezTo>
                  <a:cubicBezTo>
                    <a:pt x="108" y="292"/>
                    <a:pt x="100" y="304"/>
                    <a:pt x="87" y="310"/>
                  </a:cubicBezTo>
                  <a:cubicBezTo>
                    <a:pt x="77" y="311"/>
                    <a:pt x="67" y="310"/>
                    <a:pt x="58" y="305"/>
                  </a:cubicBezTo>
                  <a:cubicBezTo>
                    <a:pt x="48" y="302"/>
                    <a:pt x="39" y="298"/>
                    <a:pt x="32" y="293"/>
                  </a:cubicBezTo>
                  <a:cubicBezTo>
                    <a:pt x="6" y="279"/>
                    <a:pt x="0" y="258"/>
                    <a:pt x="4" y="230"/>
                  </a:cubicBezTo>
                  <a:cubicBezTo>
                    <a:pt x="7" y="157"/>
                    <a:pt x="62" y="110"/>
                    <a:pt x="93" y="50"/>
                  </a:cubicBezTo>
                  <a:cubicBezTo>
                    <a:pt x="103" y="0"/>
                    <a:pt x="131" y="9"/>
                    <a:pt x="161" y="30"/>
                  </a:cubicBezTo>
                  <a:cubicBezTo>
                    <a:pt x="279" y="125"/>
                    <a:pt x="285" y="194"/>
                    <a:pt x="187" y="278"/>
                  </a:cubicBezTo>
                  <a:lnTo>
                    <a:pt x="186" y="278"/>
                  </a:lnTo>
                  <a:cubicBezTo>
                    <a:pt x="171" y="266"/>
                    <a:pt x="155" y="266"/>
                    <a:pt x="140" y="278"/>
                  </a:cubicBezTo>
                </a:path>
              </a:pathLst>
            </a:custGeom>
            <a:solidFill>
              <a:srgbClr val="06060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04" name="Forme libre 3203"/>
            <p:cNvSpPr>
              <a:spLocks noChangeArrowheads="1"/>
            </p:cNvSpPr>
            <p:nvPr userDrawn="1"/>
          </p:nvSpPr>
          <p:spPr bwMode="auto">
            <a:xfrm>
              <a:off x="2813050" y="3157538"/>
              <a:ext cx="131763" cy="60325"/>
            </a:xfrm>
            <a:custGeom>
              <a:avLst/>
              <a:gdLst>
                <a:gd name="T0" fmla="*/ 205 w 366"/>
                <a:gd name="T1" fmla="*/ 5 h 169"/>
                <a:gd name="T2" fmla="*/ 365 w 366"/>
                <a:gd name="T3" fmla="*/ 55 h 169"/>
                <a:gd name="T4" fmla="*/ 251 w 366"/>
                <a:gd name="T5" fmla="*/ 144 h 169"/>
                <a:gd name="T6" fmla="*/ 134 w 366"/>
                <a:gd name="T7" fmla="*/ 168 h 169"/>
                <a:gd name="T8" fmla="*/ 41 w 366"/>
                <a:gd name="T9" fmla="*/ 163 h 169"/>
                <a:gd name="T10" fmla="*/ 46 w 366"/>
                <a:gd name="T11" fmla="*/ 52 h 169"/>
                <a:gd name="T12" fmla="*/ 205 w 366"/>
                <a:gd name="T13" fmla="*/ 5 h 169"/>
              </a:gdLst>
              <a:ahLst/>
              <a:cxnLst>
                <a:cxn ang="0">
                  <a:pos x="T0" y="T1"/>
                </a:cxn>
                <a:cxn ang="0">
                  <a:pos x="T2" y="T3"/>
                </a:cxn>
                <a:cxn ang="0">
                  <a:pos x="T4" y="T5"/>
                </a:cxn>
                <a:cxn ang="0">
                  <a:pos x="T6" y="T7"/>
                </a:cxn>
                <a:cxn ang="0">
                  <a:pos x="T8" y="T9"/>
                </a:cxn>
                <a:cxn ang="0">
                  <a:pos x="T10" y="T11"/>
                </a:cxn>
                <a:cxn ang="0">
                  <a:pos x="T12" y="T13"/>
                </a:cxn>
              </a:cxnLst>
              <a:rect l="0" t="0" r="r" b="b"/>
              <a:pathLst>
                <a:path w="366" h="169">
                  <a:moveTo>
                    <a:pt x="205" y="5"/>
                  </a:moveTo>
                  <a:cubicBezTo>
                    <a:pt x="258" y="21"/>
                    <a:pt x="305" y="60"/>
                    <a:pt x="365" y="55"/>
                  </a:cubicBezTo>
                  <a:cubicBezTo>
                    <a:pt x="351" y="118"/>
                    <a:pt x="280" y="104"/>
                    <a:pt x="251" y="144"/>
                  </a:cubicBezTo>
                  <a:cubicBezTo>
                    <a:pt x="211" y="145"/>
                    <a:pt x="170" y="144"/>
                    <a:pt x="134" y="168"/>
                  </a:cubicBezTo>
                  <a:cubicBezTo>
                    <a:pt x="104" y="167"/>
                    <a:pt x="72" y="165"/>
                    <a:pt x="41" y="163"/>
                  </a:cubicBezTo>
                  <a:cubicBezTo>
                    <a:pt x="0" y="125"/>
                    <a:pt x="5" y="87"/>
                    <a:pt x="46" y="52"/>
                  </a:cubicBezTo>
                  <a:cubicBezTo>
                    <a:pt x="96" y="26"/>
                    <a:pt x="147" y="0"/>
                    <a:pt x="205" y="5"/>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05" name="Forme libre 3204"/>
            <p:cNvSpPr>
              <a:spLocks noChangeArrowheads="1"/>
            </p:cNvSpPr>
            <p:nvPr userDrawn="1"/>
          </p:nvSpPr>
          <p:spPr bwMode="auto">
            <a:xfrm>
              <a:off x="2573338" y="3222625"/>
              <a:ext cx="58737" cy="128588"/>
            </a:xfrm>
            <a:custGeom>
              <a:avLst/>
              <a:gdLst>
                <a:gd name="T0" fmla="*/ 162 w 164"/>
                <a:gd name="T1" fmla="*/ 57 h 356"/>
                <a:gd name="T2" fmla="*/ 85 w 164"/>
                <a:gd name="T3" fmla="*/ 327 h 356"/>
                <a:gd name="T4" fmla="*/ 52 w 164"/>
                <a:gd name="T5" fmla="*/ 351 h 356"/>
                <a:gd name="T6" fmla="*/ 29 w 164"/>
                <a:gd name="T7" fmla="*/ 307 h 356"/>
                <a:gd name="T8" fmla="*/ 32 w 164"/>
                <a:gd name="T9" fmla="*/ 286 h 356"/>
                <a:gd name="T10" fmla="*/ 0 w 164"/>
                <a:gd name="T11" fmla="*/ 80 h 356"/>
                <a:gd name="T12" fmla="*/ 0 w 164"/>
                <a:gd name="T13" fmla="*/ 80 h 356"/>
                <a:gd name="T14" fmla="*/ 12 w 164"/>
                <a:gd name="T15" fmla="*/ 32 h 356"/>
                <a:gd name="T16" fmla="*/ 36 w 164"/>
                <a:gd name="T17" fmla="*/ 9 h 356"/>
                <a:gd name="T18" fmla="*/ 162 w 164"/>
                <a:gd name="T19" fmla="*/ 5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356">
                  <a:moveTo>
                    <a:pt x="162" y="57"/>
                  </a:moveTo>
                  <a:cubicBezTo>
                    <a:pt x="163" y="155"/>
                    <a:pt x="119" y="238"/>
                    <a:pt x="85" y="327"/>
                  </a:cubicBezTo>
                  <a:cubicBezTo>
                    <a:pt x="79" y="341"/>
                    <a:pt x="70" y="355"/>
                    <a:pt x="52" y="351"/>
                  </a:cubicBezTo>
                  <a:cubicBezTo>
                    <a:pt x="27" y="347"/>
                    <a:pt x="29" y="326"/>
                    <a:pt x="29" y="307"/>
                  </a:cubicBezTo>
                  <a:cubicBezTo>
                    <a:pt x="29" y="300"/>
                    <a:pt x="29" y="290"/>
                    <a:pt x="32" y="286"/>
                  </a:cubicBezTo>
                  <a:cubicBezTo>
                    <a:pt x="82" y="208"/>
                    <a:pt x="38" y="144"/>
                    <a:pt x="0" y="80"/>
                  </a:cubicBezTo>
                  <a:lnTo>
                    <a:pt x="0" y="80"/>
                  </a:lnTo>
                  <a:cubicBezTo>
                    <a:pt x="15" y="66"/>
                    <a:pt x="6" y="48"/>
                    <a:pt x="12" y="32"/>
                  </a:cubicBezTo>
                  <a:cubicBezTo>
                    <a:pt x="18" y="22"/>
                    <a:pt x="26" y="14"/>
                    <a:pt x="36" y="9"/>
                  </a:cubicBezTo>
                  <a:cubicBezTo>
                    <a:pt x="88" y="0"/>
                    <a:pt x="126" y="23"/>
                    <a:pt x="162" y="57"/>
                  </a:cubicBezTo>
                </a:path>
              </a:pathLst>
            </a:custGeom>
            <a:solidFill>
              <a:srgbClr val="0C0C0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06" name="Forme libre 3205"/>
            <p:cNvSpPr>
              <a:spLocks noChangeArrowheads="1"/>
            </p:cNvSpPr>
            <p:nvPr userDrawn="1"/>
          </p:nvSpPr>
          <p:spPr bwMode="auto">
            <a:xfrm>
              <a:off x="2670175" y="3159125"/>
              <a:ext cx="152400" cy="61913"/>
            </a:xfrm>
            <a:custGeom>
              <a:avLst/>
              <a:gdLst>
                <a:gd name="T0" fmla="*/ 99 w 422"/>
                <a:gd name="T1" fmla="*/ 115 h 174"/>
                <a:gd name="T2" fmla="*/ 7 w 422"/>
                <a:gd name="T3" fmla="*/ 52 h 174"/>
                <a:gd name="T4" fmla="*/ 114 w 422"/>
                <a:gd name="T5" fmla="*/ 12 h 174"/>
                <a:gd name="T6" fmla="*/ 238 w 422"/>
                <a:gd name="T7" fmla="*/ 0 h 174"/>
                <a:gd name="T8" fmla="*/ 352 w 422"/>
                <a:gd name="T9" fmla="*/ 84 h 174"/>
                <a:gd name="T10" fmla="*/ 421 w 422"/>
                <a:gd name="T11" fmla="*/ 161 h 174"/>
                <a:gd name="T12" fmla="*/ 99 w 422"/>
                <a:gd name="T13" fmla="*/ 115 h 174"/>
              </a:gdLst>
              <a:ahLst/>
              <a:cxnLst>
                <a:cxn ang="0">
                  <a:pos x="T0" y="T1"/>
                </a:cxn>
                <a:cxn ang="0">
                  <a:pos x="T2" y="T3"/>
                </a:cxn>
                <a:cxn ang="0">
                  <a:pos x="T4" y="T5"/>
                </a:cxn>
                <a:cxn ang="0">
                  <a:pos x="T6" y="T7"/>
                </a:cxn>
                <a:cxn ang="0">
                  <a:pos x="T8" y="T9"/>
                </a:cxn>
                <a:cxn ang="0">
                  <a:pos x="T10" y="T11"/>
                </a:cxn>
                <a:cxn ang="0">
                  <a:pos x="T12" y="T13"/>
                </a:cxn>
              </a:cxnLst>
              <a:rect l="0" t="0" r="r" b="b"/>
              <a:pathLst>
                <a:path w="422" h="174">
                  <a:moveTo>
                    <a:pt x="99" y="115"/>
                  </a:moveTo>
                  <a:cubicBezTo>
                    <a:pt x="71" y="86"/>
                    <a:pt x="0" y="107"/>
                    <a:pt x="7" y="52"/>
                  </a:cubicBezTo>
                  <a:cubicBezTo>
                    <a:pt x="15" y="3"/>
                    <a:pt x="76" y="22"/>
                    <a:pt x="114" y="12"/>
                  </a:cubicBezTo>
                  <a:cubicBezTo>
                    <a:pt x="154" y="3"/>
                    <a:pt x="197" y="5"/>
                    <a:pt x="238" y="0"/>
                  </a:cubicBezTo>
                  <a:cubicBezTo>
                    <a:pt x="268" y="38"/>
                    <a:pt x="302" y="73"/>
                    <a:pt x="352" y="84"/>
                  </a:cubicBezTo>
                  <a:cubicBezTo>
                    <a:pt x="393" y="93"/>
                    <a:pt x="419" y="116"/>
                    <a:pt x="421" y="161"/>
                  </a:cubicBezTo>
                  <a:cubicBezTo>
                    <a:pt x="310" y="173"/>
                    <a:pt x="201" y="162"/>
                    <a:pt x="99" y="115"/>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07" name="Forme libre 3206"/>
            <p:cNvSpPr>
              <a:spLocks noChangeArrowheads="1"/>
            </p:cNvSpPr>
            <p:nvPr userDrawn="1"/>
          </p:nvSpPr>
          <p:spPr bwMode="auto">
            <a:xfrm>
              <a:off x="2735263" y="3152775"/>
              <a:ext cx="98425" cy="65088"/>
            </a:xfrm>
            <a:custGeom>
              <a:avLst/>
              <a:gdLst>
                <a:gd name="T0" fmla="*/ 238 w 274"/>
                <a:gd name="T1" fmla="*/ 179 h 180"/>
                <a:gd name="T2" fmla="*/ 131 w 274"/>
                <a:gd name="T3" fmla="*/ 152 h 180"/>
                <a:gd name="T4" fmla="*/ 53 w 274"/>
                <a:gd name="T5" fmla="*/ 115 h 180"/>
                <a:gd name="T6" fmla="*/ 55 w 274"/>
                <a:gd name="T7" fmla="*/ 19 h 180"/>
                <a:gd name="T8" fmla="*/ 55 w 274"/>
                <a:gd name="T9" fmla="*/ 19 h 180"/>
                <a:gd name="T10" fmla="*/ 123 w 274"/>
                <a:gd name="T11" fmla="*/ 17 h 180"/>
                <a:gd name="T12" fmla="*/ 262 w 274"/>
                <a:gd name="T13" fmla="*/ 63 h 180"/>
                <a:gd name="T14" fmla="*/ 258 w 274"/>
                <a:gd name="T15" fmla="*/ 174 h 180"/>
                <a:gd name="T16" fmla="*/ 238 w 274"/>
                <a:gd name="T17" fmla="*/ 17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4" h="180">
                  <a:moveTo>
                    <a:pt x="238" y="179"/>
                  </a:moveTo>
                  <a:cubicBezTo>
                    <a:pt x="204" y="162"/>
                    <a:pt x="169" y="153"/>
                    <a:pt x="131" y="152"/>
                  </a:cubicBezTo>
                  <a:cubicBezTo>
                    <a:pt x="99" y="150"/>
                    <a:pt x="78" y="132"/>
                    <a:pt x="53" y="115"/>
                  </a:cubicBezTo>
                  <a:cubicBezTo>
                    <a:pt x="0" y="78"/>
                    <a:pt x="24" y="49"/>
                    <a:pt x="55" y="19"/>
                  </a:cubicBezTo>
                  <a:lnTo>
                    <a:pt x="55" y="19"/>
                  </a:lnTo>
                  <a:cubicBezTo>
                    <a:pt x="78" y="0"/>
                    <a:pt x="101" y="2"/>
                    <a:pt x="123" y="17"/>
                  </a:cubicBezTo>
                  <a:cubicBezTo>
                    <a:pt x="166" y="42"/>
                    <a:pt x="210" y="65"/>
                    <a:pt x="262" y="63"/>
                  </a:cubicBezTo>
                  <a:cubicBezTo>
                    <a:pt x="273" y="101"/>
                    <a:pt x="270" y="138"/>
                    <a:pt x="258" y="174"/>
                  </a:cubicBezTo>
                  <a:cubicBezTo>
                    <a:pt x="250" y="176"/>
                    <a:pt x="244" y="179"/>
                    <a:pt x="238" y="179"/>
                  </a:cubicBezTo>
                </a:path>
              </a:pathLst>
            </a:custGeom>
            <a:solidFill>
              <a:schemeClr val="accent3">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08" name="Forme libre 3207"/>
            <p:cNvSpPr>
              <a:spLocks noChangeArrowheads="1"/>
            </p:cNvSpPr>
            <p:nvPr userDrawn="1"/>
          </p:nvSpPr>
          <p:spPr bwMode="auto">
            <a:xfrm>
              <a:off x="2517775" y="3297238"/>
              <a:ext cx="39688" cy="80962"/>
            </a:xfrm>
            <a:custGeom>
              <a:avLst/>
              <a:gdLst>
                <a:gd name="T0" fmla="*/ 5 w 111"/>
                <a:gd name="T1" fmla="*/ 148 h 224"/>
                <a:gd name="T2" fmla="*/ 17 w 111"/>
                <a:gd name="T3" fmla="*/ 41 h 224"/>
                <a:gd name="T4" fmla="*/ 75 w 111"/>
                <a:gd name="T5" fmla="*/ 1 h 224"/>
                <a:gd name="T6" fmla="*/ 104 w 111"/>
                <a:gd name="T7" fmla="*/ 52 h 224"/>
                <a:gd name="T8" fmla="*/ 72 w 111"/>
                <a:gd name="T9" fmla="*/ 160 h 224"/>
                <a:gd name="T10" fmla="*/ 27 w 111"/>
                <a:gd name="T11" fmla="*/ 209 h 224"/>
                <a:gd name="T12" fmla="*/ 5 w 111"/>
                <a:gd name="T13" fmla="*/ 148 h 224"/>
              </a:gdLst>
              <a:ahLst/>
              <a:cxnLst>
                <a:cxn ang="0">
                  <a:pos x="T0" y="T1"/>
                </a:cxn>
                <a:cxn ang="0">
                  <a:pos x="T2" y="T3"/>
                </a:cxn>
                <a:cxn ang="0">
                  <a:pos x="T4" y="T5"/>
                </a:cxn>
                <a:cxn ang="0">
                  <a:pos x="T6" y="T7"/>
                </a:cxn>
                <a:cxn ang="0">
                  <a:pos x="T8" y="T9"/>
                </a:cxn>
                <a:cxn ang="0">
                  <a:pos x="T10" y="T11"/>
                </a:cxn>
                <a:cxn ang="0">
                  <a:pos x="T12" y="T13"/>
                </a:cxn>
              </a:cxnLst>
              <a:rect l="0" t="0" r="r" b="b"/>
              <a:pathLst>
                <a:path w="111" h="224">
                  <a:moveTo>
                    <a:pt x="5" y="148"/>
                  </a:moveTo>
                  <a:cubicBezTo>
                    <a:pt x="18" y="116"/>
                    <a:pt x="21" y="81"/>
                    <a:pt x="17" y="41"/>
                  </a:cubicBezTo>
                  <a:cubicBezTo>
                    <a:pt x="14" y="9"/>
                    <a:pt x="47" y="0"/>
                    <a:pt x="75" y="1"/>
                  </a:cubicBezTo>
                  <a:cubicBezTo>
                    <a:pt x="104" y="5"/>
                    <a:pt x="110" y="27"/>
                    <a:pt x="104" y="52"/>
                  </a:cubicBezTo>
                  <a:cubicBezTo>
                    <a:pt x="95" y="89"/>
                    <a:pt x="84" y="125"/>
                    <a:pt x="72" y="160"/>
                  </a:cubicBezTo>
                  <a:cubicBezTo>
                    <a:pt x="64" y="183"/>
                    <a:pt x="69" y="223"/>
                    <a:pt x="27" y="209"/>
                  </a:cubicBezTo>
                  <a:cubicBezTo>
                    <a:pt x="2" y="203"/>
                    <a:pt x="0" y="176"/>
                    <a:pt x="5" y="148"/>
                  </a:cubicBezTo>
                </a:path>
              </a:pathLst>
            </a:custGeom>
            <a:solidFill>
              <a:srgbClr val="3E3E3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09" name="Forme libre 3208"/>
            <p:cNvSpPr>
              <a:spLocks noChangeArrowheads="1"/>
            </p:cNvSpPr>
            <p:nvPr userDrawn="1"/>
          </p:nvSpPr>
          <p:spPr bwMode="auto">
            <a:xfrm>
              <a:off x="2516188" y="3152775"/>
              <a:ext cx="93662" cy="93663"/>
            </a:xfrm>
            <a:custGeom>
              <a:avLst/>
              <a:gdLst>
                <a:gd name="T0" fmla="*/ 182 w 260"/>
                <a:gd name="T1" fmla="*/ 228 h 261"/>
                <a:gd name="T2" fmla="*/ 181 w 260"/>
                <a:gd name="T3" fmla="*/ 249 h 261"/>
                <a:gd name="T4" fmla="*/ 159 w 260"/>
                <a:gd name="T5" fmla="*/ 252 h 261"/>
                <a:gd name="T6" fmla="*/ 0 w 260"/>
                <a:gd name="T7" fmla="*/ 0 h 261"/>
                <a:gd name="T8" fmla="*/ 20 w 260"/>
                <a:gd name="T9" fmla="*/ 2 h 261"/>
                <a:gd name="T10" fmla="*/ 115 w 260"/>
                <a:gd name="T11" fmla="*/ 87 h 261"/>
                <a:gd name="T12" fmla="*/ 181 w 260"/>
                <a:gd name="T13" fmla="*/ 136 h 261"/>
                <a:gd name="T14" fmla="*/ 202 w 260"/>
                <a:gd name="T15" fmla="*/ 156 h 261"/>
                <a:gd name="T16" fmla="*/ 223 w 260"/>
                <a:gd name="T17" fmla="*/ 159 h 261"/>
                <a:gd name="T18" fmla="*/ 248 w 260"/>
                <a:gd name="T19" fmla="*/ 182 h 261"/>
                <a:gd name="T20" fmla="*/ 246 w 260"/>
                <a:gd name="T21" fmla="*/ 182 h 261"/>
                <a:gd name="T22" fmla="*/ 182 w 260"/>
                <a:gd name="T23" fmla="*/ 22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0" h="261">
                  <a:moveTo>
                    <a:pt x="182" y="228"/>
                  </a:moveTo>
                  <a:cubicBezTo>
                    <a:pt x="182" y="235"/>
                    <a:pt x="182" y="242"/>
                    <a:pt x="181" y="249"/>
                  </a:cubicBezTo>
                  <a:cubicBezTo>
                    <a:pt x="175" y="260"/>
                    <a:pt x="167" y="260"/>
                    <a:pt x="159" y="252"/>
                  </a:cubicBezTo>
                  <a:cubicBezTo>
                    <a:pt x="75" y="188"/>
                    <a:pt x="51" y="86"/>
                    <a:pt x="0" y="0"/>
                  </a:cubicBezTo>
                  <a:cubicBezTo>
                    <a:pt x="7" y="0"/>
                    <a:pt x="14" y="2"/>
                    <a:pt x="20" y="2"/>
                  </a:cubicBezTo>
                  <a:cubicBezTo>
                    <a:pt x="62" y="20"/>
                    <a:pt x="94" y="46"/>
                    <a:pt x="115" y="87"/>
                  </a:cubicBezTo>
                  <a:cubicBezTo>
                    <a:pt x="136" y="104"/>
                    <a:pt x="159" y="119"/>
                    <a:pt x="181" y="136"/>
                  </a:cubicBezTo>
                  <a:cubicBezTo>
                    <a:pt x="187" y="144"/>
                    <a:pt x="194" y="150"/>
                    <a:pt x="202" y="156"/>
                  </a:cubicBezTo>
                  <a:cubicBezTo>
                    <a:pt x="210" y="158"/>
                    <a:pt x="216" y="159"/>
                    <a:pt x="223" y="159"/>
                  </a:cubicBezTo>
                  <a:cubicBezTo>
                    <a:pt x="233" y="165"/>
                    <a:pt x="240" y="173"/>
                    <a:pt x="248" y="182"/>
                  </a:cubicBezTo>
                  <a:lnTo>
                    <a:pt x="246" y="182"/>
                  </a:lnTo>
                  <a:cubicBezTo>
                    <a:pt x="259" y="243"/>
                    <a:pt x="193" y="194"/>
                    <a:pt x="182" y="228"/>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10" name="Forme libre 3209"/>
            <p:cNvSpPr>
              <a:spLocks noChangeArrowheads="1"/>
            </p:cNvSpPr>
            <p:nvPr userDrawn="1"/>
          </p:nvSpPr>
          <p:spPr bwMode="auto">
            <a:xfrm>
              <a:off x="2665413" y="3246438"/>
              <a:ext cx="112712" cy="38100"/>
            </a:xfrm>
            <a:custGeom>
              <a:avLst/>
              <a:gdLst>
                <a:gd name="T0" fmla="*/ 314 w 315"/>
                <a:gd name="T1" fmla="*/ 84 h 105"/>
                <a:gd name="T2" fmla="*/ 246 w 315"/>
                <a:gd name="T3" fmla="*/ 104 h 105"/>
                <a:gd name="T4" fmla="*/ 0 w 315"/>
                <a:gd name="T5" fmla="*/ 69 h 105"/>
                <a:gd name="T6" fmla="*/ 314 w 315"/>
                <a:gd name="T7" fmla="*/ 84 h 105"/>
              </a:gdLst>
              <a:ahLst/>
              <a:cxnLst>
                <a:cxn ang="0">
                  <a:pos x="T0" y="T1"/>
                </a:cxn>
                <a:cxn ang="0">
                  <a:pos x="T2" y="T3"/>
                </a:cxn>
                <a:cxn ang="0">
                  <a:pos x="T4" y="T5"/>
                </a:cxn>
                <a:cxn ang="0">
                  <a:pos x="T6" y="T7"/>
                </a:cxn>
              </a:cxnLst>
              <a:rect l="0" t="0" r="r" b="b"/>
              <a:pathLst>
                <a:path w="315" h="105">
                  <a:moveTo>
                    <a:pt x="314" y="84"/>
                  </a:moveTo>
                  <a:cubicBezTo>
                    <a:pt x="290" y="84"/>
                    <a:pt x="267" y="89"/>
                    <a:pt x="246" y="104"/>
                  </a:cubicBezTo>
                  <a:cubicBezTo>
                    <a:pt x="171" y="55"/>
                    <a:pt x="84" y="92"/>
                    <a:pt x="0" y="69"/>
                  </a:cubicBezTo>
                  <a:cubicBezTo>
                    <a:pt x="101" y="0"/>
                    <a:pt x="238" y="10"/>
                    <a:pt x="314" y="84"/>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11" name="Forme libre 3210"/>
            <p:cNvSpPr>
              <a:spLocks noChangeArrowheads="1"/>
            </p:cNvSpPr>
            <p:nvPr userDrawn="1"/>
          </p:nvSpPr>
          <p:spPr bwMode="auto">
            <a:xfrm>
              <a:off x="2424113" y="3243263"/>
              <a:ext cx="61912" cy="31750"/>
            </a:xfrm>
            <a:custGeom>
              <a:avLst/>
              <a:gdLst>
                <a:gd name="T0" fmla="*/ 25 w 172"/>
                <a:gd name="T1" fmla="*/ 14 h 88"/>
                <a:gd name="T2" fmla="*/ 171 w 172"/>
                <a:gd name="T3" fmla="*/ 0 h 88"/>
                <a:gd name="T4" fmla="*/ 7 w 172"/>
                <a:gd name="T5" fmla="*/ 80 h 88"/>
                <a:gd name="T6" fmla="*/ 25 w 172"/>
                <a:gd name="T7" fmla="*/ 14 h 88"/>
              </a:gdLst>
              <a:ahLst/>
              <a:cxnLst>
                <a:cxn ang="0">
                  <a:pos x="T0" y="T1"/>
                </a:cxn>
                <a:cxn ang="0">
                  <a:pos x="T2" y="T3"/>
                </a:cxn>
                <a:cxn ang="0">
                  <a:pos x="T4" y="T5"/>
                </a:cxn>
                <a:cxn ang="0">
                  <a:pos x="T6" y="T7"/>
                </a:cxn>
              </a:cxnLst>
              <a:rect l="0" t="0" r="r" b="b"/>
              <a:pathLst>
                <a:path w="172" h="88">
                  <a:moveTo>
                    <a:pt x="25" y="14"/>
                  </a:moveTo>
                  <a:cubicBezTo>
                    <a:pt x="65" y="10"/>
                    <a:pt x="106" y="6"/>
                    <a:pt x="171" y="0"/>
                  </a:cubicBezTo>
                  <a:cubicBezTo>
                    <a:pt x="109" y="51"/>
                    <a:pt x="69" y="87"/>
                    <a:pt x="7" y="80"/>
                  </a:cubicBezTo>
                  <a:cubicBezTo>
                    <a:pt x="0" y="55"/>
                    <a:pt x="0" y="31"/>
                    <a:pt x="25" y="14"/>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12" name="Forme libre 3211"/>
            <p:cNvSpPr>
              <a:spLocks noChangeArrowheads="1"/>
            </p:cNvSpPr>
            <p:nvPr userDrawn="1"/>
          </p:nvSpPr>
          <p:spPr bwMode="auto">
            <a:xfrm>
              <a:off x="2689225" y="3343275"/>
              <a:ext cx="61913" cy="39688"/>
            </a:xfrm>
            <a:custGeom>
              <a:avLst/>
              <a:gdLst>
                <a:gd name="T0" fmla="*/ 93 w 170"/>
                <a:gd name="T1" fmla="*/ 12 h 109"/>
                <a:gd name="T2" fmla="*/ 136 w 170"/>
                <a:gd name="T3" fmla="*/ 62 h 109"/>
                <a:gd name="T4" fmla="*/ 159 w 170"/>
                <a:gd name="T5" fmla="*/ 85 h 109"/>
                <a:gd name="T6" fmla="*/ 157 w 170"/>
                <a:gd name="T7" fmla="*/ 87 h 109"/>
                <a:gd name="T8" fmla="*/ 169 w 170"/>
                <a:gd name="T9" fmla="*/ 96 h 109"/>
                <a:gd name="T10" fmla="*/ 165 w 170"/>
                <a:gd name="T11" fmla="*/ 105 h 109"/>
                <a:gd name="T12" fmla="*/ 154 w 170"/>
                <a:gd name="T13" fmla="*/ 108 h 109"/>
                <a:gd name="T14" fmla="*/ 0 w 170"/>
                <a:gd name="T15" fmla="*/ 62 h 109"/>
                <a:gd name="T16" fmla="*/ 93 w 170"/>
                <a:gd name="T17" fmla="*/ 1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09">
                  <a:moveTo>
                    <a:pt x="93" y="12"/>
                  </a:moveTo>
                  <a:cubicBezTo>
                    <a:pt x="107" y="29"/>
                    <a:pt x="122" y="46"/>
                    <a:pt x="136" y="62"/>
                  </a:cubicBezTo>
                  <a:cubicBezTo>
                    <a:pt x="145" y="70"/>
                    <a:pt x="153" y="76"/>
                    <a:pt x="159" y="85"/>
                  </a:cubicBezTo>
                  <a:lnTo>
                    <a:pt x="157" y="87"/>
                  </a:lnTo>
                  <a:cubicBezTo>
                    <a:pt x="166" y="88"/>
                    <a:pt x="169" y="91"/>
                    <a:pt x="169" y="96"/>
                  </a:cubicBezTo>
                  <a:cubicBezTo>
                    <a:pt x="168" y="102"/>
                    <a:pt x="166" y="105"/>
                    <a:pt x="165" y="105"/>
                  </a:cubicBezTo>
                  <a:lnTo>
                    <a:pt x="154" y="108"/>
                  </a:lnTo>
                  <a:cubicBezTo>
                    <a:pt x="102" y="94"/>
                    <a:pt x="56" y="61"/>
                    <a:pt x="0" y="62"/>
                  </a:cubicBezTo>
                  <a:cubicBezTo>
                    <a:pt x="20" y="24"/>
                    <a:pt x="47" y="0"/>
                    <a:pt x="93" y="12"/>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13" name="Forme libre 3212"/>
            <p:cNvSpPr>
              <a:spLocks noChangeArrowheads="1"/>
            </p:cNvSpPr>
            <p:nvPr userDrawn="1"/>
          </p:nvSpPr>
          <p:spPr bwMode="auto">
            <a:xfrm>
              <a:off x="2578100" y="3217863"/>
              <a:ext cx="55563" cy="25400"/>
            </a:xfrm>
            <a:custGeom>
              <a:avLst/>
              <a:gdLst>
                <a:gd name="T0" fmla="*/ 11 w 154"/>
                <a:gd name="T1" fmla="*/ 46 h 70"/>
                <a:gd name="T2" fmla="*/ 29 w 154"/>
                <a:gd name="T3" fmla="*/ 12 h 70"/>
                <a:gd name="T4" fmla="*/ 78 w 154"/>
                <a:gd name="T5" fmla="*/ 0 h 70"/>
                <a:gd name="T6" fmla="*/ 147 w 154"/>
                <a:gd name="T7" fmla="*/ 69 h 70"/>
                <a:gd name="T8" fmla="*/ 11 w 154"/>
                <a:gd name="T9" fmla="*/ 46 h 70"/>
              </a:gdLst>
              <a:ahLst/>
              <a:cxnLst>
                <a:cxn ang="0">
                  <a:pos x="T0" y="T1"/>
                </a:cxn>
                <a:cxn ang="0">
                  <a:pos x="T2" y="T3"/>
                </a:cxn>
                <a:cxn ang="0">
                  <a:pos x="T4" y="T5"/>
                </a:cxn>
                <a:cxn ang="0">
                  <a:pos x="T6" y="T7"/>
                </a:cxn>
                <a:cxn ang="0">
                  <a:pos x="T8" y="T9"/>
                </a:cxn>
              </a:cxnLst>
              <a:rect l="0" t="0" r="r" b="b"/>
              <a:pathLst>
                <a:path w="154" h="70">
                  <a:moveTo>
                    <a:pt x="11" y="46"/>
                  </a:moveTo>
                  <a:cubicBezTo>
                    <a:pt x="0" y="24"/>
                    <a:pt x="7" y="12"/>
                    <a:pt x="29" y="12"/>
                  </a:cubicBezTo>
                  <a:cubicBezTo>
                    <a:pt x="48" y="12"/>
                    <a:pt x="63" y="11"/>
                    <a:pt x="78" y="0"/>
                  </a:cubicBezTo>
                  <a:cubicBezTo>
                    <a:pt x="106" y="20"/>
                    <a:pt x="153" y="18"/>
                    <a:pt x="147" y="69"/>
                  </a:cubicBezTo>
                  <a:cubicBezTo>
                    <a:pt x="103" y="57"/>
                    <a:pt x="59" y="43"/>
                    <a:pt x="11" y="46"/>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14" name="Forme libre 3213"/>
            <p:cNvSpPr>
              <a:spLocks noChangeArrowheads="1"/>
            </p:cNvSpPr>
            <p:nvPr userDrawn="1"/>
          </p:nvSpPr>
          <p:spPr bwMode="auto">
            <a:xfrm>
              <a:off x="2524125" y="3135313"/>
              <a:ext cx="42863" cy="47625"/>
            </a:xfrm>
            <a:custGeom>
              <a:avLst/>
              <a:gdLst>
                <a:gd name="T0" fmla="*/ 97 w 117"/>
                <a:gd name="T1" fmla="*/ 133 h 134"/>
                <a:gd name="T2" fmla="*/ 2 w 117"/>
                <a:gd name="T3" fmla="*/ 47 h 134"/>
                <a:gd name="T4" fmla="*/ 0 w 117"/>
                <a:gd name="T5" fmla="*/ 0 h 134"/>
                <a:gd name="T6" fmla="*/ 48 w 117"/>
                <a:gd name="T7" fmla="*/ 43 h 134"/>
                <a:gd name="T8" fmla="*/ 116 w 117"/>
                <a:gd name="T9" fmla="*/ 111 h 134"/>
                <a:gd name="T10" fmla="*/ 97 w 117"/>
                <a:gd name="T11" fmla="*/ 133 h 134"/>
              </a:gdLst>
              <a:ahLst/>
              <a:cxnLst>
                <a:cxn ang="0">
                  <a:pos x="T0" y="T1"/>
                </a:cxn>
                <a:cxn ang="0">
                  <a:pos x="T2" y="T3"/>
                </a:cxn>
                <a:cxn ang="0">
                  <a:pos x="T4" y="T5"/>
                </a:cxn>
                <a:cxn ang="0">
                  <a:pos x="T6" y="T7"/>
                </a:cxn>
                <a:cxn ang="0">
                  <a:pos x="T8" y="T9"/>
                </a:cxn>
                <a:cxn ang="0">
                  <a:pos x="T10" y="T11"/>
                </a:cxn>
              </a:cxnLst>
              <a:rect l="0" t="0" r="r" b="b"/>
              <a:pathLst>
                <a:path w="117" h="134">
                  <a:moveTo>
                    <a:pt x="97" y="133"/>
                  </a:moveTo>
                  <a:cubicBezTo>
                    <a:pt x="58" y="111"/>
                    <a:pt x="28" y="82"/>
                    <a:pt x="2" y="47"/>
                  </a:cubicBezTo>
                  <a:cubicBezTo>
                    <a:pt x="2" y="32"/>
                    <a:pt x="2" y="15"/>
                    <a:pt x="0" y="0"/>
                  </a:cubicBezTo>
                  <a:cubicBezTo>
                    <a:pt x="16" y="14"/>
                    <a:pt x="31" y="29"/>
                    <a:pt x="48" y="43"/>
                  </a:cubicBezTo>
                  <a:cubicBezTo>
                    <a:pt x="71" y="66"/>
                    <a:pt x="93" y="89"/>
                    <a:pt x="116" y="111"/>
                  </a:cubicBezTo>
                  <a:cubicBezTo>
                    <a:pt x="110" y="121"/>
                    <a:pt x="103" y="127"/>
                    <a:pt x="97" y="133"/>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15" name="Forme libre 3214"/>
            <p:cNvSpPr>
              <a:spLocks noChangeArrowheads="1"/>
            </p:cNvSpPr>
            <p:nvPr userDrawn="1"/>
          </p:nvSpPr>
          <p:spPr bwMode="auto">
            <a:xfrm>
              <a:off x="2438400" y="3127375"/>
              <a:ext cx="26988" cy="31750"/>
            </a:xfrm>
            <a:custGeom>
              <a:avLst/>
              <a:gdLst>
                <a:gd name="T0" fmla="*/ 75 w 76"/>
                <a:gd name="T1" fmla="*/ 0 h 87"/>
                <a:gd name="T2" fmla="*/ 73 w 76"/>
                <a:gd name="T3" fmla="*/ 34 h 87"/>
                <a:gd name="T4" fmla="*/ 37 w 76"/>
                <a:gd name="T5" fmla="*/ 83 h 87"/>
                <a:gd name="T6" fmla="*/ 3 w 76"/>
                <a:gd name="T7" fmla="*/ 20 h 87"/>
                <a:gd name="T8" fmla="*/ 75 w 76"/>
                <a:gd name="T9" fmla="*/ 0 h 87"/>
              </a:gdLst>
              <a:ahLst/>
              <a:cxnLst>
                <a:cxn ang="0">
                  <a:pos x="T0" y="T1"/>
                </a:cxn>
                <a:cxn ang="0">
                  <a:pos x="T2" y="T3"/>
                </a:cxn>
                <a:cxn ang="0">
                  <a:pos x="T4" y="T5"/>
                </a:cxn>
                <a:cxn ang="0">
                  <a:pos x="T6" y="T7"/>
                </a:cxn>
                <a:cxn ang="0">
                  <a:pos x="T8" y="T9"/>
                </a:cxn>
              </a:cxnLst>
              <a:rect l="0" t="0" r="r" b="b"/>
              <a:pathLst>
                <a:path w="76" h="87">
                  <a:moveTo>
                    <a:pt x="75" y="0"/>
                  </a:moveTo>
                  <a:cubicBezTo>
                    <a:pt x="75" y="11"/>
                    <a:pt x="75" y="23"/>
                    <a:pt x="73" y="34"/>
                  </a:cubicBezTo>
                  <a:cubicBezTo>
                    <a:pt x="69" y="57"/>
                    <a:pt x="63" y="86"/>
                    <a:pt x="37" y="83"/>
                  </a:cubicBezTo>
                  <a:cubicBezTo>
                    <a:pt x="0" y="81"/>
                    <a:pt x="6" y="46"/>
                    <a:pt x="3" y="20"/>
                  </a:cubicBezTo>
                  <a:cubicBezTo>
                    <a:pt x="28" y="14"/>
                    <a:pt x="51" y="8"/>
                    <a:pt x="75" y="0"/>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16" name="Forme libre 3215"/>
            <p:cNvSpPr>
              <a:spLocks noChangeArrowheads="1"/>
            </p:cNvSpPr>
            <p:nvPr userDrawn="1"/>
          </p:nvSpPr>
          <p:spPr bwMode="auto">
            <a:xfrm>
              <a:off x="2408238" y="3200400"/>
              <a:ext cx="42862" cy="25400"/>
            </a:xfrm>
            <a:custGeom>
              <a:avLst/>
              <a:gdLst>
                <a:gd name="T0" fmla="*/ 116 w 117"/>
                <a:gd name="T1" fmla="*/ 22 h 71"/>
                <a:gd name="T2" fmla="*/ 0 w 117"/>
                <a:gd name="T3" fmla="*/ 69 h 71"/>
                <a:gd name="T4" fmla="*/ 0 w 117"/>
                <a:gd name="T5" fmla="*/ 25 h 71"/>
                <a:gd name="T6" fmla="*/ 68 w 117"/>
                <a:gd name="T7" fmla="*/ 0 h 71"/>
                <a:gd name="T8" fmla="*/ 90 w 117"/>
                <a:gd name="T9" fmla="*/ 0 h 71"/>
                <a:gd name="T10" fmla="*/ 116 w 117"/>
                <a:gd name="T11" fmla="*/ 22 h 71"/>
              </a:gdLst>
              <a:ahLst/>
              <a:cxnLst>
                <a:cxn ang="0">
                  <a:pos x="T0" y="T1"/>
                </a:cxn>
                <a:cxn ang="0">
                  <a:pos x="T2" y="T3"/>
                </a:cxn>
                <a:cxn ang="0">
                  <a:pos x="T4" y="T5"/>
                </a:cxn>
                <a:cxn ang="0">
                  <a:pos x="T6" y="T7"/>
                </a:cxn>
                <a:cxn ang="0">
                  <a:pos x="T8" y="T9"/>
                </a:cxn>
                <a:cxn ang="0">
                  <a:pos x="T10" y="T11"/>
                </a:cxn>
              </a:cxnLst>
              <a:rect l="0" t="0" r="r" b="b"/>
              <a:pathLst>
                <a:path w="117" h="71">
                  <a:moveTo>
                    <a:pt x="116" y="22"/>
                  </a:moveTo>
                  <a:cubicBezTo>
                    <a:pt x="88" y="63"/>
                    <a:pt x="45" y="70"/>
                    <a:pt x="0" y="69"/>
                  </a:cubicBezTo>
                  <a:cubicBezTo>
                    <a:pt x="0" y="54"/>
                    <a:pt x="0" y="38"/>
                    <a:pt x="0" y="25"/>
                  </a:cubicBezTo>
                  <a:cubicBezTo>
                    <a:pt x="16" y="0"/>
                    <a:pt x="50" y="22"/>
                    <a:pt x="68" y="0"/>
                  </a:cubicBezTo>
                  <a:cubicBezTo>
                    <a:pt x="76" y="0"/>
                    <a:pt x="82" y="0"/>
                    <a:pt x="90" y="0"/>
                  </a:cubicBezTo>
                  <a:cubicBezTo>
                    <a:pt x="99" y="6"/>
                    <a:pt x="107" y="16"/>
                    <a:pt x="116" y="22"/>
                  </a:cubicBezTo>
                </a:path>
              </a:pathLst>
            </a:custGeom>
            <a:solidFill>
              <a:srgbClr val="53535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17" name="Forme libre 3216"/>
            <p:cNvSpPr>
              <a:spLocks noChangeArrowheads="1"/>
            </p:cNvSpPr>
            <p:nvPr userDrawn="1"/>
          </p:nvSpPr>
          <p:spPr bwMode="auto">
            <a:xfrm>
              <a:off x="2408238" y="3200400"/>
              <a:ext cx="25400" cy="9525"/>
            </a:xfrm>
            <a:custGeom>
              <a:avLst/>
              <a:gdLst>
                <a:gd name="T0" fmla="*/ 69 w 70"/>
                <a:gd name="T1" fmla="*/ 0 h 26"/>
                <a:gd name="T2" fmla="*/ 0 w 70"/>
                <a:gd name="T3" fmla="*/ 25 h 26"/>
                <a:gd name="T4" fmla="*/ 69 w 70"/>
                <a:gd name="T5" fmla="*/ 0 h 26"/>
              </a:gdLst>
              <a:ahLst/>
              <a:cxnLst>
                <a:cxn ang="0">
                  <a:pos x="T0" y="T1"/>
                </a:cxn>
                <a:cxn ang="0">
                  <a:pos x="T2" y="T3"/>
                </a:cxn>
                <a:cxn ang="0">
                  <a:pos x="T4" y="T5"/>
                </a:cxn>
              </a:cxnLst>
              <a:rect l="0" t="0" r="r" b="b"/>
              <a:pathLst>
                <a:path w="70" h="26">
                  <a:moveTo>
                    <a:pt x="69" y="0"/>
                  </a:moveTo>
                  <a:cubicBezTo>
                    <a:pt x="49" y="16"/>
                    <a:pt x="25" y="22"/>
                    <a:pt x="0" y="25"/>
                  </a:cubicBezTo>
                  <a:cubicBezTo>
                    <a:pt x="20" y="8"/>
                    <a:pt x="44" y="0"/>
                    <a:pt x="69" y="0"/>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18" name="Forme libre 3217"/>
            <p:cNvSpPr>
              <a:spLocks noChangeArrowheads="1"/>
            </p:cNvSpPr>
            <p:nvPr userDrawn="1"/>
          </p:nvSpPr>
          <p:spPr bwMode="auto">
            <a:xfrm>
              <a:off x="2516188" y="3127375"/>
              <a:ext cx="7937" cy="7938"/>
            </a:xfrm>
            <a:custGeom>
              <a:avLst/>
              <a:gdLst>
                <a:gd name="T0" fmla="*/ 0 w 22"/>
                <a:gd name="T1" fmla="*/ 0 h 23"/>
                <a:gd name="T2" fmla="*/ 21 w 22"/>
                <a:gd name="T3" fmla="*/ 22 h 23"/>
                <a:gd name="T4" fmla="*/ 0 w 22"/>
                <a:gd name="T5" fmla="*/ 0 h 23"/>
              </a:gdLst>
              <a:ahLst/>
              <a:cxnLst>
                <a:cxn ang="0">
                  <a:pos x="T0" y="T1"/>
                </a:cxn>
                <a:cxn ang="0">
                  <a:pos x="T2" y="T3"/>
                </a:cxn>
                <a:cxn ang="0">
                  <a:pos x="T4" y="T5"/>
                </a:cxn>
              </a:cxnLst>
              <a:rect l="0" t="0" r="r" b="b"/>
              <a:pathLst>
                <a:path w="22" h="23">
                  <a:moveTo>
                    <a:pt x="0" y="0"/>
                  </a:moveTo>
                  <a:cubicBezTo>
                    <a:pt x="8" y="7"/>
                    <a:pt x="14" y="15"/>
                    <a:pt x="21" y="22"/>
                  </a:cubicBezTo>
                  <a:cubicBezTo>
                    <a:pt x="14" y="16"/>
                    <a:pt x="8" y="7"/>
                    <a:pt x="0" y="0"/>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19" name="Forme libre 3218"/>
            <p:cNvSpPr>
              <a:spLocks noChangeArrowheads="1"/>
            </p:cNvSpPr>
            <p:nvPr userDrawn="1"/>
          </p:nvSpPr>
          <p:spPr bwMode="auto">
            <a:xfrm>
              <a:off x="2597150" y="3209925"/>
              <a:ext cx="9525" cy="7938"/>
            </a:xfrm>
            <a:custGeom>
              <a:avLst/>
              <a:gdLst>
                <a:gd name="T0" fmla="*/ 25 w 26"/>
                <a:gd name="T1" fmla="*/ 23 h 24"/>
                <a:gd name="T2" fmla="*/ 0 w 26"/>
                <a:gd name="T3" fmla="*/ 0 h 24"/>
                <a:gd name="T4" fmla="*/ 25 w 26"/>
                <a:gd name="T5" fmla="*/ 23 h 24"/>
              </a:gdLst>
              <a:ahLst/>
              <a:cxnLst>
                <a:cxn ang="0">
                  <a:pos x="T0" y="T1"/>
                </a:cxn>
                <a:cxn ang="0">
                  <a:pos x="T2" y="T3"/>
                </a:cxn>
                <a:cxn ang="0">
                  <a:pos x="T4" y="T5"/>
                </a:cxn>
              </a:cxnLst>
              <a:rect l="0" t="0" r="r" b="b"/>
              <a:pathLst>
                <a:path w="26" h="24">
                  <a:moveTo>
                    <a:pt x="25" y="23"/>
                  </a:moveTo>
                  <a:cubicBezTo>
                    <a:pt x="17" y="15"/>
                    <a:pt x="8" y="8"/>
                    <a:pt x="0" y="0"/>
                  </a:cubicBezTo>
                  <a:cubicBezTo>
                    <a:pt x="8" y="8"/>
                    <a:pt x="16" y="15"/>
                    <a:pt x="25" y="23"/>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20" name="Forme libre 3219"/>
            <p:cNvSpPr>
              <a:spLocks noChangeArrowheads="1"/>
            </p:cNvSpPr>
            <p:nvPr userDrawn="1"/>
          </p:nvSpPr>
          <p:spPr bwMode="auto">
            <a:xfrm>
              <a:off x="2581275" y="3200400"/>
              <a:ext cx="7938" cy="7938"/>
            </a:xfrm>
            <a:custGeom>
              <a:avLst/>
              <a:gdLst>
                <a:gd name="T0" fmla="*/ 22 w 23"/>
                <a:gd name="T1" fmla="*/ 20 h 21"/>
                <a:gd name="T2" fmla="*/ 0 w 23"/>
                <a:gd name="T3" fmla="*/ 0 h 21"/>
                <a:gd name="T4" fmla="*/ 22 w 23"/>
                <a:gd name="T5" fmla="*/ 20 h 21"/>
              </a:gdLst>
              <a:ahLst/>
              <a:cxnLst>
                <a:cxn ang="0">
                  <a:pos x="T0" y="T1"/>
                </a:cxn>
                <a:cxn ang="0">
                  <a:pos x="T2" y="T3"/>
                </a:cxn>
                <a:cxn ang="0">
                  <a:pos x="T4" y="T5"/>
                </a:cxn>
              </a:cxnLst>
              <a:rect l="0" t="0" r="r" b="b"/>
              <a:pathLst>
                <a:path w="23" h="21">
                  <a:moveTo>
                    <a:pt x="22" y="20"/>
                  </a:moveTo>
                  <a:cubicBezTo>
                    <a:pt x="14" y="14"/>
                    <a:pt x="8" y="6"/>
                    <a:pt x="0" y="0"/>
                  </a:cubicBezTo>
                  <a:cubicBezTo>
                    <a:pt x="8" y="6"/>
                    <a:pt x="15" y="12"/>
                    <a:pt x="22" y="20"/>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21" name="Forme libre 3220"/>
            <p:cNvSpPr>
              <a:spLocks noChangeArrowheads="1"/>
            </p:cNvSpPr>
            <p:nvPr userDrawn="1"/>
          </p:nvSpPr>
          <p:spPr bwMode="auto">
            <a:xfrm>
              <a:off x="2441575" y="3200400"/>
              <a:ext cx="9525" cy="7938"/>
            </a:xfrm>
            <a:custGeom>
              <a:avLst/>
              <a:gdLst>
                <a:gd name="T0" fmla="*/ 25 w 26"/>
                <a:gd name="T1" fmla="*/ 22 h 23"/>
                <a:gd name="T2" fmla="*/ 0 w 26"/>
                <a:gd name="T3" fmla="*/ 0 h 23"/>
                <a:gd name="T4" fmla="*/ 25 w 26"/>
                <a:gd name="T5" fmla="*/ 22 h 23"/>
              </a:gdLst>
              <a:ahLst/>
              <a:cxnLst>
                <a:cxn ang="0">
                  <a:pos x="T0" y="T1"/>
                </a:cxn>
                <a:cxn ang="0">
                  <a:pos x="T2" y="T3"/>
                </a:cxn>
                <a:cxn ang="0">
                  <a:pos x="T4" y="T5"/>
                </a:cxn>
              </a:cxnLst>
              <a:rect l="0" t="0" r="r" b="b"/>
              <a:pathLst>
                <a:path w="26" h="23">
                  <a:moveTo>
                    <a:pt x="25" y="22"/>
                  </a:moveTo>
                  <a:cubicBezTo>
                    <a:pt x="17" y="14"/>
                    <a:pt x="8" y="6"/>
                    <a:pt x="0" y="0"/>
                  </a:cubicBezTo>
                  <a:cubicBezTo>
                    <a:pt x="8" y="8"/>
                    <a:pt x="17" y="14"/>
                    <a:pt x="25" y="22"/>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22" name="Forme libre 3221"/>
            <p:cNvSpPr>
              <a:spLocks noChangeArrowheads="1"/>
            </p:cNvSpPr>
            <p:nvPr userDrawn="1"/>
          </p:nvSpPr>
          <p:spPr bwMode="auto">
            <a:xfrm>
              <a:off x="1468438" y="4800600"/>
              <a:ext cx="34925" cy="7938"/>
            </a:xfrm>
            <a:custGeom>
              <a:avLst/>
              <a:gdLst>
                <a:gd name="T0" fmla="*/ 0 w 96"/>
                <a:gd name="T1" fmla="*/ 3 h 22"/>
                <a:gd name="T2" fmla="*/ 95 w 96"/>
                <a:gd name="T3" fmla="*/ 21 h 22"/>
                <a:gd name="T4" fmla="*/ 3 w 96"/>
                <a:gd name="T5" fmla="*/ 21 h 22"/>
                <a:gd name="T6" fmla="*/ 0 w 96"/>
                <a:gd name="T7" fmla="*/ 3 h 22"/>
              </a:gdLst>
              <a:ahLst/>
              <a:cxnLst>
                <a:cxn ang="0">
                  <a:pos x="T0" y="T1"/>
                </a:cxn>
                <a:cxn ang="0">
                  <a:pos x="T2" y="T3"/>
                </a:cxn>
                <a:cxn ang="0">
                  <a:pos x="T4" y="T5"/>
                </a:cxn>
                <a:cxn ang="0">
                  <a:pos x="T6" y="T7"/>
                </a:cxn>
              </a:cxnLst>
              <a:rect l="0" t="0" r="r" b="b"/>
              <a:pathLst>
                <a:path w="96" h="22">
                  <a:moveTo>
                    <a:pt x="0" y="3"/>
                  </a:moveTo>
                  <a:cubicBezTo>
                    <a:pt x="34" y="0"/>
                    <a:pt x="66" y="5"/>
                    <a:pt x="95" y="21"/>
                  </a:cubicBezTo>
                  <a:cubicBezTo>
                    <a:pt x="64" y="21"/>
                    <a:pt x="34" y="21"/>
                    <a:pt x="3" y="21"/>
                  </a:cubicBezTo>
                  <a:cubicBezTo>
                    <a:pt x="3" y="14"/>
                    <a:pt x="2" y="9"/>
                    <a:pt x="0" y="3"/>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23" name="Forme libre 3222"/>
            <p:cNvSpPr>
              <a:spLocks noChangeArrowheads="1"/>
            </p:cNvSpPr>
            <p:nvPr userDrawn="1"/>
          </p:nvSpPr>
          <p:spPr bwMode="auto">
            <a:xfrm>
              <a:off x="1558925" y="5005388"/>
              <a:ext cx="15875" cy="7937"/>
            </a:xfrm>
            <a:custGeom>
              <a:avLst/>
              <a:gdLst>
                <a:gd name="T0" fmla="*/ 44 w 45"/>
                <a:gd name="T1" fmla="*/ 0 h 23"/>
                <a:gd name="T2" fmla="*/ 0 w 45"/>
                <a:gd name="T3" fmla="*/ 20 h 23"/>
                <a:gd name="T4" fmla="*/ 44 w 45"/>
                <a:gd name="T5" fmla="*/ 0 h 23"/>
              </a:gdLst>
              <a:ahLst/>
              <a:cxnLst>
                <a:cxn ang="0">
                  <a:pos x="T0" y="T1"/>
                </a:cxn>
                <a:cxn ang="0">
                  <a:pos x="T2" y="T3"/>
                </a:cxn>
                <a:cxn ang="0">
                  <a:pos x="T4" y="T5"/>
                </a:cxn>
              </a:cxnLst>
              <a:rect l="0" t="0" r="r" b="b"/>
              <a:pathLst>
                <a:path w="45" h="23">
                  <a:moveTo>
                    <a:pt x="44" y="0"/>
                  </a:moveTo>
                  <a:cubicBezTo>
                    <a:pt x="32" y="15"/>
                    <a:pt x="18" y="22"/>
                    <a:pt x="0" y="20"/>
                  </a:cubicBezTo>
                  <a:cubicBezTo>
                    <a:pt x="15" y="14"/>
                    <a:pt x="29" y="8"/>
                    <a:pt x="44" y="0"/>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24" name="Forme libre 3223"/>
            <p:cNvSpPr>
              <a:spLocks noChangeArrowheads="1"/>
            </p:cNvSpPr>
            <p:nvPr userDrawn="1"/>
          </p:nvSpPr>
          <p:spPr bwMode="auto">
            <a:xfrm>
              <a:off x="1247775" y="4679950"/>
              <a:ext cx="19050" cy="47625"/>
            </a:xfrm>
            <a:custGeom>
              <a:avLst/>
              <a:gdLst>
                <a:gd name="T0" fmla="*/ 42 w 55"/>
                <a:gd name="T1" fmla="*/ 131 h 132"/>
                <a:gd name="T2" fmla="*/ 0 w 55"/>
                <a:gd name="T3" fmla="*/ 131 h 132"/>
                <a:gd name="T4" fmla="*/ 25 w 55"/>
                <a:gd name="T5" fmla="*/ 0 h 132"/>
                <a:gd name="T6" fmla="*/ 42 w 55"/>
                <a:gd name="T7" fmla="*/ 131 h 132"/>
              </a:gdLst>
              <a:ahLst/>
              <a:cxnLst>
                <a:cxn ang="0">
                  <a:pos x="T0" y="T1"/>
                </a:cxn>
                <a:cxn ang="0">
                  <a:pos x="T2" y="T3"/>
                </a:cxn>
                <a:cxn ang="0">
                  <a:pos x="T4" y="T5"/>
                </a:cxn>
                <a:cxn ang="0">
                  <a:pos x="T6" y="T7"/>
                </a:cxn>
              </a:cxnLst>
              <a:rect l="0" t="0" r="r" b="b"/>
              <a:pathLst>
                <a:path w="55" h="132">
                  <a:moveTo>
                    <a:pt x="42" y="131"/>
                  </a:moveTo>
                  <a:cubicBezTo>
                    <a:pt x="28" y="131"/>
                    <a:pt x="14" y="131"/>
                    <a:pt x="0" y="131"/>
                  </a:cubicBezTo>
                  <a:cubicBezTo>
                    <a:pt x="20" y="90"/>
                    <a:pt x="16" y="44"/>
                    <a:pt x="25" y="0"/>
                  </a:cubicBezTo>
                  <a:cubicBezTo>
                    <a:pt x="54" y="41"/>
                    <a:pt x="40" y="87"/>
                    <a:pt x="42" y="131"/>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25" name="Forme libre 3224"/>
            <p:cNvSpPr>
              <a:spLocks noChangeArrowheads="1"/>
            </p:cNvSpPr>
            <p:nvPr userDrawn="1"/>
          </p:nvSpPr>
          <p:spPr bwMode="auto">
            <a:xfrm>
              <a:off x="1263650" y="4733925"/>
              <a:ext cx="7938" cy="17463"/>
            </a:xfrm>
            <a:custGeom>
              <a:avLst/>
              <a:gdLst>
                <a:gd name="T0" fmla="*/ 20 w 21"/>
                <a:gd name="T1" fmla="*/ 47 h 48"/>
                <a:gd name="T2" fmla="*/ 2 w 21"/>
                <a:gd name="T3" fmla="*/ 0 h 48"/>
                <a:gd name="T4" fmla="*/ 20 w 21"/>
                <a:gd name="T5" fmla="*/ 47 h 48"/>
              </a:gdLst>
              <a:ahLst/>
              <a:cxnLst>
                <a:cxn ang="0">
                  <a:pos x="T0" y="T1"/>
                </a:cxn>
                <a:cxn ang="0">
                  <a:pos x="T2" y="T3"/>
                </a:cxn>
                <a:cxn ang="0">
                  <a:pos x="T4" y="T5"/>
                </a:cxn>
              </a:cxnLst>
              <a:rect l="0" t="0" r="r" b="b"/>
              <a:pathLst>
                <a:path w="21" h="48">
                  <a:moveTo>
                    <a:pt x="20" y="47"/>
                  </a:moveTo>
                  <a:cubicBezTo>
                    <a:pt x="6" y="35"/>
                    <a:pt x="0" y="20"/>
                    <a:pt x="2" y="0"/>
                  </a:cubicBezTo>
                  <a:cubicBezTo>
                    <a:pt x="8" y="17"/>
                    <a:pt x="14" y="32"/>
                    <a:pt x="20" y="47"/>
                  </a:cubicBezTo>
                </a:path>
              </a:pathLst>
            </a:custGeom>
            <a:solidFill>
              <a:srgbClr val="89898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26" name="Forme libre 3225"/>
            <p:cNvSpPr>
              <a:spLocks noChangeArrowheads="1"/>
            </p:cNvSpPr>
            <p:nvPr userDrawn="1"/>
          </p:nvSpPr>
          <p:spPr bwMode="auto">
            <a:xfrm>
              <a:off x="1287463" y="4714875"/>
              <a:ext cx="9525" cy="3175"/>
            </a:xfrm>
            <a:custGeom>
              <a:avLst/>
              <a:gdLst>
                <a:gd name="T0" fmla="*/ 24 w 25"/>
                <a:gd name="T1" fmla="*/ 8 h 9"/>
                <a:gd name="T2" fmla="*/ 0 w 25"/>
                <a:gd name="T3" fmla="*/ 8 h 9"/>
                <a:gd name="T4" fmla="*/ 24 w 25"/>
                <a:gd name="T5" fmla="*/ 8 h 9"/>
              </a:gdLst>
              <a:ahLst/>
              <a:cxnLst>
                <a:cxn ang="0">
                  <a:pos x="T0" y="T1"/>
                </a:cxn>
                <a:cxn ang="0">
                  <a:pos x="T2" y="T3"/>
                </a:cxn>
                <a:cxn ang="0">
                  <a:pos x="T4" y="T5"/>
                </a:cxn>
              </a:cxnLst>
              <a:rect l="0" t="0" r="r" b="b"/>
              <a:pathLst>
                <a:path w="25" h="9">
                  <a:moveTo>
                    <a:pt x="24" y="8"/>
                  </a:moveTo>
                  <a:cubicBezTo>
                    <a:pt x="17" y="8"/>
                    <a:pt x="8" y="8"/>
                    <a:pt x="0" y="8"/>
                  </a:cubicBezTo>
                  <a:cubicBezTo>
                    <a:pt x="8" y="0"/>
                    <a:pt x="15" y="0"/>
                    <a:pt x="24" y="8"/>
                  </a:cubicBezTo>
                </a:path>
              </a:pathLst>
            </a:custGeom>
            <a:solidFill>
              <a:srgbClr val="89898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27" name="Forme libre 3226"/>
            <p:cNvSpPr>
              <a:spLocks noChangeArrowheads="1"/>
            </p:cNvSpPr>
            <p:nvPr userDrawn="1"/>
          </p:nvSpPr>
          <p:spPr bwMode="auto">
            <a:xfrm>
              <a:off x="1976438" y="5964238"/>
              <a:ext cx="230187" cy="193675"/>
            </a:xfrm>
            <a:custGeom>
              <a:avLst/>
              <a:gdLst>
                <a:gd name="T0" fmla="*/ 171 w 640"/>
                <a:gd name="T1" fmla="*/ 502 h 540"/>
                <a:gd name="T2" fmla="*/ 147 w 640"/>
                <a:gd name="T3" fmla="*/ 525 h 540"/>
                <a:gd name="T4" fmla="*/ 104 w 640"/>
                <a:gd name="T5" fmla="*/ 516 h 540"/>
                <a:gd name="T6" fmla="*/ 100 w 640"/>
                <a:gd name="T7" fmla="*/ 501 h 540"/>
                <a:gd name="T8" fmla="*/ 81 w 640"/>
                <a:gd name="T9" fmla="*/ 472 h 540"/>
                <a:gd name="T10" fmla="*/ 78 w 640"/>
                <a:gd name="T11" fmla="*/ 457 h 540"/>
                <a:gd name="T12" fmla="*/ 57 w 640"/>
                <a:gd name="T13" fmla="*/ 409 h 540"/>
                <a:gd name="T14" fmla="*/ 57 w 640"/>
                <a:gd name="T15" fmla="*/ 409 h 540"/>
                <a:gd name="T16" fmla="*/ 35 w 640"/>
                <a:gd name="T17" fmla="*/ 359 h 540"/>
                <a:gd name="T18" fmla="*/ 32 w 640"/>
                <a:gd name="T19" fmla="*/ 342 h 540"/>
                <a:gd name="T20" fmla="*/ 13 w 640"/>
                <a:gd name="T21" fmla="*/ 292 h 540"/>
                <a:gd name="T22" fmla="*/ 8 w 640"/>
                <a:gd name="T23" fmla="*/ 275 h 540"/>
                <a:gd name="T24" fmla="*/ 5 w 640"/>
                <a:gd name="T25" fmla="*/ 244 h 540"/>
                <a:gd name="T26" fmla="*/ 269 w 640"/>
                <a:gd name="T27" fmla="*/ 82 h 540"/>
                <a:gd name="T28" fmla="*/ 573 w 640"/>
                <a:gd name="T29" fmla="*/ 0 h 540"/>
                <a:gd name="T30" fmla="*/ 626 w 640"/>
                <a:gd name="T31" fmla="*/ 88 h 540"/>
                <a:gd name="T32" fmla="*/ 637 w 640"/>
                <a:gd name="T33" fmla="*/ 139 h 540"/>
                <a:gd name="T34" fmla="*/ 631 w 640"/>
                <a:gd name="T35" fmla="*/ 172 h 540"/>
                <a:gd name="T36" fmla="*/ 523 w 640"/>
                <a:gd name="T37" fmla="*/ 206 h 540"/>
                <a:gd name="T38" fmla="*/ 379 w 640"/>
                <a:gd name="T39" fmla="*/ 266 h 540"/>
                <a:gd name="T40" fmla="*/ 171 w 640"/>
                <a:gd name="T41" fmla="*/ 502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0" h="540">
                  <a:moveTo>
                    <a:pt x="171" y="502"/>
                  </a:moveTo>
                  <a:cubicBezTo>
                    <a:pt x="164" y="510"/>
                    <a:pt x="155" y="518"/>
                    <a:pt x="147" y="525"/>
                  </a:cubicBezTo>
                  <a:cubicBezTo>
                    <a:pt x="130" y="534"/>
                    <a:pt x="113" y="539"/>
                    <a:pt x="104" y="516"/>
                  </a:cubicBezTo>
                  <a:cubicBezTo>
                    <a:pt x="104" y="510"/>
                    <a:pt x="103" y="505"/>
                    <a:pt x="100" y="501"/>
                  </a:cubicBezTo>
                  <a:cubicBezTo>
                    <a:pt x="92" y="492"/>
                    <a:pt x="84" y="482"/>
                    <a:pt x="81" y="472"/>
                  </a:cubicBezTo>
                  <a:cubicBezTo>
                    <a:pt x="81" y="466"/>
                    <a:pt x="80" y="461"/>
                    <a:pt x="78" y="457"/>
                  </a:cubicBezTo>
                  <a:cubicBezTo>
                    <a:pt x="64" y="444"/>
                    <a:pt x="69" y="423"/>
                    <a:pt x="57" y="409"/>
                  </a:cubicBezTo>
                  <a:lnTo>
                    <a:pt x="57" y="409"/>
                  </a:lnTo>
                  <a:cubicBezTo>
                    <a:pt x="42" y="395"/>
                    <a:pt x="45" y="374"/>
                    <a:pt x="35" y="359"/>
                  </a:cubicBezTo>
                  <a:cubicBezTo>
                    <a:pt x="35" y="353"/>
                    <a:pt x="34" y="347"/>
                    <a:pt x="32" y="342"/>
                  </a:cubicBezTo>
                  <a:cubicBezTo>
                    <a:pt x="19" y="328"/>
                    <a:pt x="23" y="307"/>
                    <a:pt x="13" y="292"/>
                  </a:cubicBezTo>
                  <a:cubicBezTo>
                    <a:pt x="13" y="285"/>
                    <a:pt x="11" y="279"/>
                    <a:pt x="8" y="275"/>
                  </a:cubicBezTo>
                  <a:cubicBezTo>
                    <a:pt x="2" y="266"/>
                    <a:pt x="0" y="255"/>
                    <a:pt x="5" y="244"/>
                  </a:cubicBezTo>
                  <a:cubicBezTo>
                    <a:pt x="119" y="234"/>
                    <a:pt x="190" y="159"/>
                    <a:pt x="269" y="82"/>
                  </a:cubicBezTo>
                  <a:cubicBezTo>
                    <a:pt x="345" y="11"/>
                    <a:pt x="466" y="9"/>
                    <a:pt x="573" y="0"/>
                  </a:cubicBezTo>
                  <a:cubicBezTo>
                    <a:pt x="614" y="15"/>
                    <a:pt x="613" y="56"/>
                    <a:pt x="626" y="88"/>
                  </a:cubicBezTo>
                  <a:cubicBezTo>
                    <a:pt x="633" y="105"/>
                    <a:pt x="639" y="122"/>
                    <a:pt x="637" y="139"/>
                  </a:cubicBezTo>
                  <a:cubicBezTo>
                    <a:pt x="637" y="150"/>
                    <a:pt x="634" y="162"/>
                    <a:pt x="631" y="172"/>
                  </a:cubicBezTo>
                  <a:cubicBezTo>
                    <a:pt x="607" y="218"/>
                    <a:pt x="565" y="214"/>
                    <a:pt x="523" y="206"/>
                  </a:cubicBezTo>
                  <a:cubicBezTo>
                    <a:pt x="463" y="195"/>
                    <a:pt x="397" y="206"/>
                    <a:pt x="379" y="266"/>
                  </a:cubicBezTo>
                  <a:cubicBezTo>
                    <a:pt x="345" y="377"/>
                    <a:pt x="255" y="434"/>
                    <a:pt x="171" y="502"/>
                  </a:cubicBezTo>
                </a:path>
              </a:pathLst>
            </a:custGeom>
            <a:solidFill>
              <a:schemeClr val="accent5">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28" name="Forme libre 3227"/>
            <p:cNvSpPr>
              <a:spLocks noChangeArrowheads="1"/>
            </p:cNvSpPr>
            <p:nvPr userDrawn="1"/>
          </p:nvSpPr>
          <p:spPr bwMode="auto">
            <a:xfrm>
              <a:off x="2038350" y="6008688"/>
              <a:ext cx="185738" cy="136525"/>
            </a:xfrm>
            <a:custGeom>
              <a:avLst/>
              <a:gdLst>
                <a:gd name="T0" fmla="*/ 0 w 516"/>
                <a:gd name="T1" fmla="*/ 378 h 379"/>
                <a:gd name="T2" fmla="*/ 84 w 516"/>
                <a:gd name="T3" fmla="*/ 290 h 379"/>
                <a:gd name="T4" fmla="*/ 132 w 516"/>
                <a:gd name="T5" fmla="*/ 194 h 379"/>
                <a:gd name="T6" fmla="*/ 135 w 516"/>
                <a:gd name="T7" fmla="*/ 102 h 379"/>
                <a:gd name="T8" fmla="*/ 324 w 516"/>
                <a:gd name="T9" fmla="*/ 13 h 379"/>
                <a:gd name="T10" fmla="*/ 434 w 516"/>
                <a:gd name="T11" fmla="*/ 35 h 379"/>
                <a:gd name="T12" fmla="*/ 458 w 516"/>
                <a:gd name="T13" fmla="*/ 143 h 379"/>
                <a:gd name="T14" fmla="*/ 310 w 516"/>
                <a:gd name="T15" fmla="*/ 189 h 379"/>
                <a:gd name="T16" fmla="*/ 0 w 516"/>
                <a:gd name="T17" fmla="*/ 37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6" h="379">
                  <a:moveTo>
                    <a:pt x="0" y="378"/>
                  </a:moveTo>
                  <a:cubicBezTo>
                    <a:pt x="13" y="334"/>
                    <a:pt x="51" y="314"/>
                    <a:pt x="84" y="290"/>
                  </a:cubicBezTo>
                  <a:cubicBezTo>
                    <a:pt x="116" y="265"/>
                    <a:pt x="136" y="236"/>
                    <a:pt x="132" y="194"/>
                  </a:cubicBezTo>
                  <a:cubicBezTo>
                    <a:pt x="129" y="163"/>
                    <a:pt x="92" y="129"/>
                    <a:pt x="135" y="102"/>
                  </a:cubicBezTo>
                  <a:cubicBezTo>
                    <a:pt x="193" y="64"/>
                    <a:pt x="239" y="0"/>
                    <a:pt x="324" y="13"/>
                  </a:cubicBezTo>
                  <a:cubicBezTo>
                    <a:pt x="361" y="19"/>
                    <a:pt x="394" y="44"/>
                    <a:pt x="434" y="35"/>
                  </a:cubicBezTo>
                  <a:cubicBezTo>
                    <a:pt x="509" y="70"/>
                    <a:pt x="515" y="96"/>
                    <a:pt x="458" y="143"/>
                  </a:cubicBezTo>
                  <a:cubicBezTo>
                    <a:pt x="399" y="125"/>
                    <a:pt x="358" y="166"/>
                    <a:pt x="310" y="189"/>
                  </a:cubicBezTo>
                  <a:cubicBezTo>
                    <a:pt x="202" y="241"/>
                    <a:pt x="115" y="331"/>
                    <a:pt x="0" y="378"/>
                  </a:cubicBezTo>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29" name="Forme libre 3228"/>
            <p:cNvSpPr>
              <a:spLocks noChangeArrowheads="1"/>
            </p:cNvSpPr>
            <p:nvPr userDrawn="1"/>
          </p:nvSpPr>
          <p:spPr bwMode="auto">
            <a:xfrm>
              <a:off x="2165350" y="5922963"/>
              <a:ext cx="115888" cy="230187"/>
            </a:xfrm>
            <a:custGeom>
              <a:avLst/>
              <a:gdLst>
                <a:gd name="T0" fmla="*/ 105 w 320"/>
                <a:gd name="T1" fmla="*/ 382 h 638"/>
                <a:gd name="T2" fmla="*/ 81 w 320"/>
                <a:gd name="T3" fmla="*/ 273 h 638"/>
                <a:gd name="T4" fmla="*/ 78 w 320"/>
                <a:gd name="T5" fmla="*/ 250 h 638"/>
                <a:gd name="T6" fmla="*/ 61 w 320"/>
                <a:gd name="T7" fmla="*/ 223 h 638"/>
                <a:gd name="T8" fmla="*/ 36 w 320"/>
                <a:gd name="T9" fmla="*/ 133 h 638"/>
                <a:gd name="T10" fmla="*/ 0 w 320"/>
                <a:gd name="T11" fmla="*/ 78 h 638"/>
                <a:gd name="T12" fmla="*/ 91 w 320"/>
                <a:gd name="T13" fmla="*/ 1 h 638"/>
                <a:gd name="T14" fmla="*/ 162 w 320"/>
                <a:gd name="T15" fmla="*/ 84 h 638"/>
                <a:gd name="T16" fmla="*/ 294 w 320"/>
                <a:gd name="T17" fmla="*/ 182 h 638"/>
                <a:gd name="T18" fmla="*/ 319 w 320"/>
                <a:gd name="T19" fmla="*/ 243 h 638"/>
                <a:gd name="T20" fmla="*/ 287 w 320"/>
                <a:gd name="T21" fmla="*/ 508 h 638"/>
                <a:gd name="T22" fmla="*/ 258 w 320"/>
                <a:gd name="T23" fmla="*/ 632 h 638"/>
                <a:gd name="T24" fmla="*/ 242 w 320"/>
                <a:gd name="T25" fmla="*/ 637 h 638"/>
                <a:gd name="T26" fmla="*/ 105 w 320"/>
                <a:gd name="T27" fmla="*/ 382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0" h="638">
                  <a:moveTo>
                    <a:pt x="105" y="382"/>
                  </a:moveTo>
                  <a:cubicBezTo>
                    <a:pt x="123" y="339"/>
                    <a:pt x="103" y="305"/>
                    <a:pt x="81" y="273"/>
                  </a:cubicBezTo>
                  <a:cubicBezTo>
                    <a:pt x="79" y="266"/>
                    <a:pt x="79" y="258"/>
                    <a:pt x="78" y="250"/>
                  </a:cubicBezTo>
                  <a:cubicBezTo>
                    <a:pt x="71" y="241"/>
                    <a:pt x="65" y="232"/>
                    <a:pt x="61" y="223"/>
                  </a:cubicBezTo>
                  <a:cubicBezTo>
                    <a:pt x="58" y="191"/>
                    <a:pt x="55" y="160"/>
                    <a:pt x="36" y="133"/>
                  </a:cubicBezTo>
                  <a:cubicBezTo>
                    <a:pt x="12" y="122"/>
                    <a:pt x="1" y="104"/>
                    <a:pt x="0" y="78"/>
                  </a:cubicBezTo>
                  <a:cubicBezTo>
                    <a:pt x="3" y="20"/>
                    <a:pt x="41" y="3"/>
                    <a:pt x="91" y="1"/>
                  </a:cubicBezTo>
                  <a:cubicBezTo>
                    <a:pt x="146" y="0"/>
                    <a:pt x="157" y="38"/>
                    <a:pt x="162" y="84"/>
                  </a:cubicBezTo>
                  <a:cubicBezTo>
                    <a:pt x="171" y="160"/>
                    <a:pt x="264" y="130"/>
                    <a:pt x="294" y="182"/>
                  </a:cubicBezTo>
                  <a:cubicBezTo>
                    <a:pt x="313" y="198"/>
                    <a:pt x="319" y="220"/>
                    <a:pt x="319" y="243"/>
                  </a:cubicBezTo>
                  <a:cubicBezTo>
                    <a:pt x="262" y="325"/>
                    <a:pt x="249" y="412"/>
                    <a:pt x="287" y="508"/>
                  </a:cubicBezTo>
                  <a:cubicBezTo>
                    <a:pt x="302" y="548"/>
                    <a:pt x="302" y="600"/>
                    <a:pt x="258" y="632"/>
                  </a:cubicBezTo>
                  <a:cubicBezTo>
                    <a:pt x="253" y="634"/>
                    <a:pt x="247" y="635"/>
                    <a:pt x="242" y="637"/>
                  </a:cubicBezTo>
                  <a:cubicBezTo>
                    <a:pt x="180" y="562"/>
                    <a:pt x="146" y="470"/>
                    <a:pt x="105" y="382"/>
                  </a:cubicBezTo>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30" name="Forme libre 3229"/>
            <p:cNvSpPr>
              <a:spLocks noChangeArrowheads="1"/>
            </p:cNvSpPr>
            <p:nvPr userDrawn="1"/>
          </p:nvSpPr>
          <p:spPr bwMode="auto">
            <a:xfrm>
              <a:off x="2251075" y="6213475"/>
              <a:ext cx="125413" cy="114300"/>
            </a:xfrm>
            <a:custGeom>
              <a:avLst/>
              <a:gdLst>
                <a:gd name="T0" fmla="*/ 274 w 347"/>
                <a:gd name="T1" fmla="*/ 270 h 318"/>
                <a:gd name="T2" fmla="*/ 228 w 347"/>
                <a:gd name="T3" fmla="*/ 207 h 318"/>
                <a:gd name="T4" fmla="*/ 164 w 347"/>
                <a:gd name="T5" fmla="*/ 223 h 318"/>
                <a:gd name="T6" fmla="*/ 0 w 347"/>
                <a:gd name="T7" fmla="*/ 198 h 318"/>
                <a:gd name="T8" fmla="*/ 45 w 347"/>
                <a:gd name="T9" fmla="*/ 45 h 318"/>
                <a:gd name="T10" fmla="*/ 84 w 347"/>
                <a:gd name="T11" fmla="*/ 13 h 318"/>
                <a:gd name="T12" fmla="*/ 171 w 347"/>
                <a:gd name="T13" fmla="*/ 13 h 318"/>
                <a:gd name="T14" fmla="*/ 321 w 347"/>
                <a:gd name="T15" fmla="*/ 93 h 318"/>
                <a:gd name="T16" fmla="*/ 332 w 347"/>
                <a:gd name="T17" fmla="*/ 128 h 318"/>
                <a:gd name="T18" fmla="*/ 274 w 347"/>
                <a:gd name="T19" fmla="*/ 27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7" h="318">
                  <a:moveTo>
                    <a:pt x="274" y="270"/>
                  </a:moveTo>
                  <a:cubicBezTo>
                    <a:pt x="258" y="249"/>
                    <a:pt x="248" y="223"/>
                    <a:pt x="228" y="207"/>
                  </a:cubicBezTo>
                  <a:cubicBezTo>
                    <a:pt x="207" y="191"/>
                    <a:pt x="184" y="191"/>
                    <a:pt x="164" y="223"/>
                  </a:cubicBezTo>
                  <a:cubicBezTo>
                    <a:pt x="104" y="317"/>
                    <a:pt x="57" y="310"/>
                    <a:pt x="0" y="198"/>
                  </a:cubicBezTo>
                  <a:cubicBezTo>
                    <a:pt x="58" y="160"/>
                    <a:pt x="5" y="90"/>
                    <a:pt x="45" y="45"/>
                  </a:cubicBezTo>
                  <a:cubicBezTo>
                    <a:pt x="55" y="32"/>
                    <a:pt x="69" y="21"/>
                    <a:pt x="84" y="13"/>
                  </a:cubicBezTo>
                  <a:cubicBezTo>
                    <a:pt x="113" y="0"/>
                    <a:pt x="142" y="7"/>
                    <a:pt x="171" y="13"/>
                  </a:cubicBezTo>
                  <a:cubicBezTo>
                    <a:pt x="234" y="16"/>
                    <a:pt x="280" y="49"/>
                    <a:pt x="321" y="93"/>
                  </a:cubicBezTo>
                  <a:cubicBezTo>
                    <a:pt x="327" y="104"/>
                    <a:pt x="330" y="116"/>
                    <a:pt x="332" y="128"/>
                  </a:cubicBezTo>
                  <a:cubicBezTo>
                    <a:pt x="332" y="181"/>
                    <a:pt x="346" y="242"/>
                    <a:pt x="274" y="270"/>
                  </a:cubicBezTo>
                </a:path>
              </a:pathLst>
            </a:custGeom>
            <a:solidFill>
              <a:srgbClr val="ACACA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31" name="Forme libre 3230"/>
            <p:cNvSpPr>
              <a:spLocks noChangeArrowheads="1"/>
            </p:cNvSpPr>
            <p:nvPr userDrawn="1"/>
          </p:nvSpPr>
          <p:spPr bwMode="auto">
            <a:xfrm>
              <a:off x="1897063" y="5868988"/>
              <a:ext cx="95250" cy="227012"/>
            </a:xfrm>
            <a:custGeom>
              <a:avLst/>
              <a:gdLst>
                <a:gd name="T0" fmla="*/ 235 w 265"/>
                <a:gd name="T1" fmla="*/ 514 h 630"/>
                <a:gd name="T2" fmla="*/ 229 w 265"/>
                <a:gd name="T3" fmla="*/ 539 h 630"/>
                <a:gd name="T4" fmla="*/ 208 w 265"/>
                <a:gd name="T5" fmla="*/ 629 h 630"/>
                <a:gd name="T6" fmla="*/ 163 w 265"/>
                <a:gd name="T7" fmla="*/ 536 h 630"/>
                <a:gd name="T8" fmla="*/ 72 w 265"/>
                <a:gd name="T9" fmla="*/ 305 h 630"/>
                <a:gd name="T10" fmla="*/ 73 w 265"/>
                <a:gd name="T11" fmla="*/ 252 h 630"/>
                <a:gd name="T12" fmla="*/ 75 w 265"/>
                <a:gd name="T13" fmla="*/ 233 h 630"/>
                <a:gd name="T14" fmla="*/ 72 w 265"/>
                <a:gd name="T15" fmla="*/ 192 h 630"/>
                <a:gd name="T16" fmla="*/ 56 w 265"/>
                <a:gd name="T17" fmla="*/ 177 h 630"/>
                <a:gd name="T18" fmla="*/ 43 w 265"/>
                <a:gd name="T19" fmla="*/ 38 h 630"/>
                <a:gd name="T20" fmla="*/ 159 w 265"/>
                <a:gd name="T21" fmla="*/ 67 h 630"/>
                <a:gd name="T22" fmla="*/ 244 w 265"/>
                <a:gd name="T23" fmla="*/ 342 h 630"/>
                <a:gd name="T24" fmla="*/ 252 w 265"/>
                <a:gd name="T25" fmla="*/ 391 h 630"/>
                <a:gd name="T26" fmla="*/ 252 w 265"/>
                <a:gd name="T27" fmla="*/ 423 h 630"/>
                <a:gd name="T28" fmla="*/ 235 w 265"/>
                <a:gd name="T29" fmla="*/ 514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5" h="630">
                  <a:moveTo>
                    <a:pt x="235" y="514"/>
                  </a:moveTo>
                  <a:cubicBezTo>
                    <a:pt x="234" y="522"/>
                    <a:pt x="232" y="531"/>
                    <a:pt x="229" y="539"/>
                  </a:cubicBezTo>
                  <a:cubicBezTo>
                    <a:pt x="211" y="566"/>
                    <a:pt x="209" y="598"/>
                    <a:pt x="208" y="629"/>
                  </a:cubicBezTo>
                  <a:cubicBezTo>
                    <a:pt x="192" y="598"/>
                    <a:pt x="177" y="566"/>
                    <a:pt x="163" y="536"/>
                  </a:cubicBezTo>
                  <a:cubicBezTo>
                    <a:pt x="38" y="498"/>
                    <a:pt x="70" y="395"/>
                    <a:pt x="72" y="305"/>
                  </a:cubicBezTo>
                  <a:cubicBezTo>
                    <a:pt x="72" y="287"/>
                    <a:pt x="72" y="270"/>
                    <a:pt x="73" y="252"/>
                  </a:cubicBezTo>
                  <a:cubicBezTo>
                    <a:pt x="73" y="246"/>
                    <a:pt x="75" y="239"/>
                    <a:pt x="75" y="233"/>
                  </a:cubicBezTo>
                  <a:cubicBezTo>
                    <a:pt x="73" y="220"/>
                    <a:pt x="73" y="206"/>
                    <a:pt x="72" y="192"/>
                  </a:cubicBezTo>
                  <a:cubicBezTo>
                    <a:pt x="67" y="188"/>
                    <a:pt x="61" y="183"/>
                    <a:pt x="56" y="177"/>
                  </a:cubicBezTo>
                  <a:cubicBezTo>
                    <a:pt x="21" y="134"/>
                    <a:pt x="0" y="79"/>
                    <a:pt x="43" y="38"/>
                  </a:cubicBezTo>
                  <a:cubicBezTo>
                    <a:pt x="81" y="0"/>
                    <a:pt x="124" y="41"/>
                    <a:pt x="159" y="67"/>
                  </a:cubicBezTo>
                  <a:cubicBezTo>
                    <a:pt x="217" y="149"/>
                    <a:pt x="208" y="252"/>
                    <a:pt x="244" y="342"/>
                  </a:cubicBezTo>
                  <a:cubicBezTo>
                    <a:pt x="250" y="359"/>
                    <a:pt x="255" y="374"/>
                    <a:pt x="252" y="391"/>
                  </a:cubicBezTo>
                  <a:cubicBezTo>
                    <a:pt x="250" y="401"/>
                    <a:pt x="250" y="412"/>
                    <a:pt x="252" y="423"/>
                  </a:cubicBezTo>
                  <a:cubicBezTo>
                    <a:pt x="258" y="458"/>
                    <a:pt x="264" y="490"/>
                    <a:pt x="235" y="514"/>
                  </a:cubicBezTo>
                </a:path>
              </a:pathLst>
            </a:custGeom>
            <a:solidFill>
              <a:srgbClr val="E6E6E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32" name="Forme libre 3231"/>
            <p:cNvSpPr>
              <a:spLocks noChangeArrowheads="1"/>
            </p:cNvSpPr>
            <p:nvPr userDrawn="1"/>
          </p:nvSpPr>
          <p:spPr bwMode="auto">
            <a:xfrm>
              <a:off x="2367972" y="6172275"/>
              <a:ext cx="101599" cy="115888"/>
            </a:xfrm>
            <a:custGeom>
              <a:avLst/>
              <a:gdLst>
                <a:gd name="T0" fmla="*/ 237 w 281"/>
                <a:gd name="T1" fmla="*/ 132 h 320"/>
                <a:gd name="T2" fmla="*/ 280 w 281"/>
                <a:gd name="T3" fmla="*/ 223 h 320"/>
                <a:gd name="T4" fmla="*/ 124 w 281"/>
                <a:gd name="T5" fmla="*/ 319 h 320"/>
                <a:gd name="T6" fmla="*/ 72 w 281"/>
                <a:gd name="T7" fmla="*/ 283 h 320"/>
                <a:gd name="T8" fmla="*/ 37 w 281"/>
                <a:gd name="T9" fmla="*/ 162 h 320"/>
                <a:gd name="T10" fmla="*/ 28 w 281"/>
                <a:gd name="T11" fmla="*/ 133 h 320"/>
                <a:gd name="T12" fmla="*/ 13 w 281"/>
                <a:gd name="T13" fmla="*/ 89 h 320"/>
                <a:gd name="T14" fmla="*/ 14 w 281"/>
                <a:gd name="T15" fmla="*/ 26 h 320"/>
                <a:gd name="T16" fmla="*/ 57 w 281"/>
                <a:gd name="T17" fmla="*/ 0 h 320"/>
                <a:gd name="T18" fmla="*/ 237 w 281"/>
                <a:gd name="T19" fmla="*/ 13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320">
                  <a:moveTo>
                    <a:pt x="237" y="132"/>
                  </a:moveTo>
                  <a:cubicBezTo>
                    <a:pt x="258" y="159"/>
                    <a:pt x="251" y="199"/>
                    <a:pt x="280" y="223"/>
                  </a:cubicBezTo>
                  <a:cubicBezTo>
                    <a:pt x="229" y="257"/>
                    <a:pt x="167" y="270"/>
                    <a:pt x="124" y="319"/>
                  </a:cubicBezTo>
                  <a:cubicBezTo>
                    <a:pt x="101" y="316"/>
                    <a:pt x="86" y="301"/>
                    <a:pt x="72" y="283"/>
                  </a:cubicBezTo>
                  <a:cubicBezTo>
                    <a:pt x="58" y="243"/>
                    <a:pt x="49" y="202"/>
                    <a:pt x="37" y="162"/>
                  </a:cubicBezTo>
                  <a:cubicBezTo>
                    <a:pt x="34" y="153"/>
                    <a:pt x="31" y="142"/>
                    <a:pt x="28" y="133"/>
                  </a:cubicBezTo>
                  <a:cubicBezTo>
                    <a:pt x="23" y="118"/>
                    <a:pt x="17" y="104"/>
                    <a:pt x="13" y="89"/>
                  </a:cubicBezTo>
                  <a:cubicBezTo>
                    <a:pt x="5" y="67"/>
                    <a:pt x="0" y="46"/>
                    <a:pt x="14" y="26"/>
                  </a:cubicBezTo>
                  <a:cubicBezTo>
                    <a:pt x="25" y="11"/>
                    <a:pt x="39" y="3"/>
                    <a:pt x="57" y="0"/>
                  </a:cubicBezTo>
                  <a:cubicBezTo>
                    <a:pt x="133" y="22"/>
                    <a:pt x="158" y="113"/>
                    <a:pt x="237" y="132"/>
                  </a:cubicBezTo>
                </a:path>
              </a:pathLst>
            </a:custGeom>
            <a:solidFill>
              <a:schemeClr val="accent5">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33" name="Forme libre 3232"/>
            <p:cNvSpPr>
              <a:spLocks noChangeArrowheads="1"/>
            </p:cNvSpPr>
            <p:nvPr userDrawn="1"/>
          </p:nvSpPr>
          <p:spPr bwMode="auto">
            <a:xfrm>
              <a:off x="2349500" y="6229350"/>
              <a:ext cx="68263" cy="95250"/>
            </a:xfrm>
            <a:custGeom>
              <a:avLst/>
              <a:gdLst>
                <a:gd name="T0" fmla="*/ 168 w 190"/>
                <a:gd name="T1" fmla="*/ 81 h 266"/>
                <a:gd name="T2" fmla="*/ 189 w 190"/>
                <a:gd name="T3" fmla="*/ 133 h 266"/>
                <a:gd name="T4" fmla="*/ 0 w 190"/>
                <a:gd name="T5" fmla="*/ 225 h 266"/>
                <a:gd name="T6" fmla="*/ 26 w 190"/>
                <a:gd name="T7" fmla="*/ 62 h 266"/>
                <a:gd name="T8" fmla="*/ 46 w 190"/>
                <a:gd name="T9" fmla="*/ 49 h 266"/>
                <a:gd name="T10" fmla="*/ 73 w 190"/>
                <a:gd name="T11" fmla="*/ 34 h 266"/>
                <a:gd name="T12" fmla="*/ 114 w 190"/>
                <a:gd name="T13" fmla="*/ 4 h 266"/>
                <a:gd name="T14" fmla="*/ 168 w 190"/>
                <a:gd name="T15" fmla="*/ 81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266">
                  <a:moveTo>
                    <a:pt x="168" y="81"/>
                  </a:moveTo>
                  <a:cubicBezTo>
                    <a:pt x="175" y="98"/>
                    <a:pt x="181" y="117"/>
                    <a:pt x="189" y="133"/>
                  </a:cubicBezTo>
                  <a:cubicBezTo>
                    <a:pt x="149" y="233"/>
                    <a:pt x="84" y="265"/>
                    <a:pt x="0" y="225"/>
                  </a:cubicBezTo>
                  <a:cubicBezTo>
                    <a:pt x="17" y="172"/>
                    <a:pt x="29" y="118"/>
                    <a:pt x="26" y="62"/>
                  </a:cubicBezTo>
                  <a:cubicBezTo>
                    <a:pt x="32" y="55"/>
                    <a:pt x="38" y="51"/>
                    <a:pt x="46" y="49"/>
                  </a:cubicBezTo>
                  <a:cubicBezTo>
                    <a:pt x="55" y="46"/>
                    <a:pt x="65" y="42"/>
                    <a:pt x="73" y="34"/>
                  </a:cubicBezTo>
                  <a:cubicBezTo>
                    <a:pt x="85" y="22"/>
                    <a:pt x="96" y="8"/>
                    <a:pt x="114" y="4"/>
                  </a:cubicBezTo>
                  <a:cubicBezTo>
                    <a:pt x="174" y="0"/>
                    <a:pt x="131" y="68"/>
                    <a:pt x="168" y="81"/>
                  </a:cubicBezTo>
                </a:path>
              </a:pathLst>
            </a:custGeom>
            <a:solidFill>
              <a:srgbClr val="7E7E7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34" name="Forme libre 3233"/>
            <p:cNvSpPr>
              <a:spLocks noChangeArrowheads="1"/>
            </p:cNvSpPr>
            <p:nvPr userDrawn="1"/>
          </p:nvSpPr>
          <p:spPr bwMode="auto">
            <a:xfrm>
              <a:off x="2236788" y="6216650"/>
              <a:ext cx="53975" cy="87313"/>
            </a:xfrm>
            <a:custGeom>
              <a:avLst/>
              <a:gdLst>
                <a:gd name="T0" fmla="*/ 110 w 151"/>
                <a:gd name="T1" fmla="*/ 54 h 241"/>
                <a:gd name="T2" fmla="*/ 135 w 151"/>
                <a:gd name="T3" fmla="*/ 130 h 241"/>
                <a:gd name="T4" fmla="*/ 122 w 151"/>
                <a:gd name="T5" fmla="*/ 216 h 241"/>
                <a:gd name="T6" fmla="*/ 43 w 151"/>
                <a:gd name="T7" fmla="*/ 190 h 241"/>
                <a:gd name="T8" fmla="*/ 43 w 151"/>
                <a:gd name="T9" fmla="*/ 190 h 241"/>
                <a:gd name="T10" fmla="*/ 20 w 151"/>
                <a:gd name="T11" fmla="*/ 144 h 241"/>
                <a:gd name="T12" fmla="*/ 0 w 151"/>
                <a:gd name="T13" fmla="*/ 81 h 241"/>
                <a:gd name="T14" fmla="*/ 63 w 151"/>
                <a:gd name="T15" fmla="*/ 0 h 241"/>
                <a:gd name="T16" fmla="*/ 110 w 151"/>
                <a:gd name="T17" fmla="*/ 5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241">
                  <a:moveTo>
                    <a:pt x="110" y="54"/>
                  </a:moveTo>
                  <a:cubicBezTo>
                    <a:pt x="118" y="80"/>
                    <a:pt x="128" y="104"/>
                    <a:pt x="135" y="130"/>
                  </a:cubicBezTo>
                  <a:cubicBezTo>
                    <a:pt x="142" y="159"/>
                    <a:pt x="150" y="196"/>
                    <a:pt x="122" y="216"/>
                  </a:cubicBezTo>
                  <a:cubicBezTo>
                    <a:pt x="90" y="240"/>
                    <a:pt x="69" y="202"/>
                    <a:pt x="43" y="190"/>
                  </a:cubicBezTo>
                  <a:lnTo>
                    <a:pt x="43" y="190"/>
                  </a:lnTo>
                  <a:cubicBezTo>
                    <a:pt x="29" y="177"/>
                    <a:pt x="35" y="156"/>
                    <a:pt x="20" y="144"/>
                  </a:cubicBezTo>
                  <a:cubicBezTo>
                    <a:pt x="14" y="122"/>
                    <a:pt x="8" y="101"/>
                    <a:pt x="0" y="81"/>
                  </a:cubicBezTo>
                  <a:cubicBezTo>
                    <a:pt x="18" y="52"/>
                    <a:pt x="11" y="0"/>
                    <a:pt x="63" y="0"/>
                  </a:cubicBezTo>
                  <a:cubicBezTo>
                    <a:pt x="95" y="2"/>
                    <a:pt x="107" y="25"/>
                    <a:pt x="110" y="54"/>
                  </a:cubicBezTo>
                </a:path>
              </a:pathLst>
            </a:custGeom>
            <a:solidFill>
              <a:srgbClr val="38383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35" name="Forme libre 3234"/>
            <p:cNvSpPr>
              <a:spLocks noChangeArrowheads="1"/>
            </p:cNvSpPr>
            <p:nvPr userDrawn="1"/>
          </p:nvSpPr>
          <p:spPr bwMode="auto">
            <a:xfrm>
              <a:off x="2230438" y="6192838"/>
              <a:ext cx="65087" cy="52387"/>
            </a:xfrm>
            <a:custGeom>
              <a:avLst/>
              <a:gdLst>
                <a:gd name="T0" fmla="*/ 127 w 179"/>
                <a:gd name="T1" fmla="*/ 119 h 147"/>
                <a:gd name="T2" fmla="*/ 17 w 179"/>
                <a:gd name="T3" fmla="*/ 146 h 147"/>
                <a:gd name="T4" fmla="*/ 100 w 179"/>
                <a:gd name="T5" fmla="*/ 0 h 147"/>
                <a:gd name="T6" fmla="*/ 116 w 179"/>
                <a:gd name="T7" fmla="*/ 0 h 147"/>
                <a:gd name="T8" fmla="*/ 152 w 179"/>
                <a:gd name="T9" fmla="*/ 94 h 147"/>
                <a:gd name="T10" fmla="*/ 127 w 179"/>
                <a:gd name="T11" fmla="*/ 119 h 147"/>
              </a:gdLst>
              <a:ahLst/>
              <a:cxnLst>
                <a:cxn ang="0">
                  <a:pos x="T0" y="T1"/>
                </a:cxn>
                <a:cxn ang="0">
                  <a:pos x="T2" y="T3"/>
                </a:cxn>
                <a:cxn ang="0">
                  <a:pos x="T4" y="T5"/>
                </a:cxn>
                <a:cxn ang="0">
                  <a:pos x="T6" y="T7"/>
                </a:cxn>
                <a:cxn ang="0">
                  <a:pos x="T8" y="T9"/>
                </a:cxn>
                <a:cxn ang="0">
                  <a:pos x="T10" y="T11"/>
                </a:cxn>
              </a:cxnLst>
              <a:rect l="0" t="0" r="r" b="b"/>
              <a:pathLst>
                <a:path w="179" h="147">
                  <a:moveTo>
                    <a:pt x="127" y="119"/>
                  </a:moveTo>
                  <a:cubicBezTo>
                    <a:pt x="74" y="59"/>
                    <a:pt x="48" y="111"/>
                    <a:pt x="17" y="146"/>
                  </a:cubicBezTo>
                  <a:cubicBezTo>
                    <a:pt x="0" y="73"/>
                    <a:pt x="45" y="33"/>
                    <a:pt x="100" y="0"/>
                  </a:cubicBezTo>
                  <a:cubicBezTo>
                    <a:pt x="106" y="0"/>
                    <a:pt x="112" y="0"/>
                    <a:pt x="116" y="0"/>
                  </a:cubicBezTo>
                  <a:cubicBezTo>
                    <a:pt x="165" y="18"/>
                    <a:pt x="178" y="49"/>
                    <a:pt x="152" y="94"/>
                  </a:cubicBezTo>
                  <a:cubicBezTo>
                    <a:pt x="144" y="103"/>
                    <a:pt x="135" y="111"/>
                    <a:pt x="127" y="119"/>
                  </a:cubicBezTo>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36" name="Forme libre 3235"/>
            <p:cNvSpPr>
              <a:spLocks noChangeArrowheads="1"/>
            </p:cNvSpPr>
            <p:nvPr userDrawn="1"/>
          </p:nvSpPr>
          <p:spPr bwMode="auto">
            <a:xfrm>
              <a:off x="2020888" y="6249988"/>
              <a:ext cx="26987" cy="47625"/>
            </a:xfrm>
            <a:custGeom>
              <a:avLst/>
              <a:gdLst>
                <a:gd name="T0" fmla="*/ 72 w 73"/>
                <a:gd name="T1" fmla="*/ 72 h 133"/>
                <a:gd name="T2" fmla="*/ 67 w 73"/>
                <a:gd name="T3" fmla="*/ 123 h 133"/>
                <a:gd name="T4" fmla="*/ 0 w 73"/>
                <a:gd name="T5" fmla="*/ 68 h 133"/>
                <a:gd name="T6" fmla="*/ 6 w 73"/>
                <a:gd name="T7" fmla="*/ 20 h 133"/>
                <a:gd name="T8" fmla="*/ 31 w 73"/>
                <a:gd name="T9" fmla="*/ 0 h 133"/>
                <a:gd name="T10" fmla="*/ 72 w 73"/>
                <a:gd name="T11" fmla="*/ 72 h 133"/>
              </a:gdLst>
              <a:ahLst/>
              <a:cxnLst>
                <a:cxn ang="0">
                  <a:pos x="T0" y="T1"/>
                </a:cxn>
                <a:cxn ang="0">
                  <a:pos x="T2" y="T3"/>
                </a:cxn>
                <a:cxn ang="0">
                  <a:pos x="T4" y="T5"/>
                </a:cxn>
                <a:cxn ang="0">
                  <a:pos x="T6" y="T7"/>
                </a:cxn>
                <a:cxn ang="0">
                  <a:pos x="T8" y="T9"/>
                </a:cxn>
                <a:cxn ang="0">
                  <a:pos x="T10" y="T11"/>
                </a:cxn>
              </a:cxnLst>
              <a:rect l="0" t="0" r="r" b="b"/>
              <a:pathLst>
                <a:path w="73" h="133">
                  <a:moveTo>
                    <a:pt x="72" y="72"/>
                  </a:moveTo>
                  <a:cubicBezTo>
                    <a:pt x="70" y="89"/>
                    <a:pt x="69" y="106"/>
                    <a:pt x="67" y="123"/>
                  </a:cubicBezTo>
                  <a:cubicBezTo>
                    <a:pt x="23" y="132"/>
                    <a:pt x="11" y="100"/>
                    <a:pt x="0" y="68"/>
                  </a:cubicBezTo>
                  <a:cubicBezTo>
                    <a:pt x="0" y="51"/>
                    <a:pt x="2" y="36"/>
                    <a:pt x="6" y="20"/>
                  </a:cubicBezTo>
                  <a:cubicBezTo>
                    <a:pt x="12" y="11"/>
                    <a:pt x="20" y="5"/>
                    <a:pt x="31" y="0"/>
                  </a:cubicBezTo>
                  <a:cubicBezTo>
                    <a:pt x="44" y="25"/>
                    <a:pt x="58" y="49"/>
                    <a:pt x="72" y="72"/>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37" name="Forme libre 3236"/>
            <p:cNvSpPr>
              <a:spLocks noChangeArrowheads="1"/>
            </p:cNvSpPr>
            <p:nvPr userDrawn="1"/>
          </p:nvSpPr>
          <p:spPr bwMode="auto">
            <a:xfrm>
              <a:off x="2260600" y="6167438"/>
              <a:ext cx="28575" cy="33337"/>
            </a:xfrm>
            <a:custGeom>
              <a:avLst/>
              <a:gdLst>
                <a:gd name="T0" fmla="*/ 17 w 80"/>
                <a:gd name="T1" fmla="*/ 72 h 94"/>
                <a:gd name="T2" fmla="*/ 0 w 80"/>
                <a:gd name="T3" fmla="*/ 8 h 94"/>
                <a:gd name="T4" fmla="*/ 17 w 80"/>
                <a:gd name="T5" fmla="*/ 0 h 94"/>
                <a:gd name="T6" fmla="*/ 79 w 80"/>
                <a:gd name="T7" fmla="*/ 52 h 94"/>
                <a:gd name="T8" fmla="*/ 29 w 80"/>
                <a:gd name="T9" fmla="*/ 79 h 94"/>
                <a:gd name="T10" fmla="*/ 17 w 80"/>
                <a:gd name="T11" fmla="*/ 72 h 94"/>
              </a:gdLst>
              <a:ahLst/>
              <a:cxnLst>
                <a:cxn ang="0">
                  <a:pos x="T0" y="T1"/>
                </a:cxn>
                <a:cxn ang="0">
                  <a:pos x="T2" y="T3"/>
                </a:cxn>
                <a:cxn ang="0">
                  <a:pos x="T4" y="T5"/>
                </a:cxn>
                <a:cxn ang="0">
                  <a:pos x="T6" y="T7"/>
                </a:cxn>
                <a:cxn ang="0">
                  <a:pos x="T8" y="T9"/>
                </a:cxn>
                <a:cxn ang="0">
                  <a:pos x="T10" y="T11"/>
                </a:cxn>
              </a:cxnLst>
              <a:rect l="0" t="0" r="r" b="b"/>
              <a:pathLst>
                <a:path w="80" h="94">
                  <a:moveTo>
                    <a:pt x="17" y="72"/>
                  </a:moveTo>
                  <a:cubicBezTo>
                    <a:pt x="11" y="50"/>
                    <a:pt x="6" y="29"/>
                    <a:pt x="0" y="8"/>
                  </a:cubicBezTo>
                  <a:cubicBezTo>
                    <a:pt x="6" y="4"/>
                    <a:pt x="11" y="3"/>
                    <a:pt x="17" y="0"/>
                  </a:cubicBezTo>
                  <a:cubicBezTo>
                    <a:pt x="50" y="1"/>
                    <a:pt x="72" y="17"/>
                    <a:pt x="79" y="52"/>
                  </a:cubicBezTo>
                  <a:cubicBezTo>
                    <a:pt x="73" y="81"/>
                    <a:pt x="58" y="93"/>
                    <a:pt x="29" y="79"/>
                  </a:cubicBezTo>
                  <a:cubicBezTo>
                    <a:pt x="24" y="76"/>
                    <a:pt x="20" y="75"/>
                    <a:pt x="17" y="72"/>
                  </a:cubicBezTo>
                </a:path>
              </a:pathLst>
            </a:custGeom>
            <a:solidFill>
              <a:srgbClr val="DBDBD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38" name="Forme libre 3237"/>
            <p:cNvSpPr>
              <a:spLocks noChangeArrowheads="1"/>
            </p:cNvSpPr>
            <p:nvPr userDrawn="1"/>
          </p:nvSpPr>
          <p:spPr bwMode="auto">
            <a:xfrm>
              <a:off x="1971675" y="6094413"/>
              <a:ext cx="9525" cy="25400"/>
            </a:xfrm>
            <a:custGeom>
              <a:avLst/>
              <a:gdLst>
                <a:gd name="T0" fmla="*/ 22 w 25"/>
                <a:gd name="T1" fmla="*/ 71 h 72"/>
                <a:gd name="T2" fmla="*/ 0 w 25"/>
                <a:gd name="T3" fmla="*/ 0 h 72"/>
                <a:gd name="T4" fmla="*/ 22 w 25"/>
                <a:gd name="T5" fmla="*/ 71 h 72"/>
              </a:gdLst>
              <a:ahLst/>
              <a:cxnLst>
                <a:cxn ang="0">
                  <a:pos x="T0" y="T1"/>
                </a:cxn>
                <a:cxn ang="0">
                  <a:pos x="T2" y="T3"/>
                </a:cxn>
                <a:cxn ang="0">
                  <a:pos x="T4" y="T5"/>
                </a:cxn>
              </a:cxnLst>
              <a:rect l="0" t="0" r="r" b="b"/>
              <a:pathLst>
                <a:path w="25" h="72">
                  <a:moveTo>
                    <a:pt x="22" y="71"/>
                  </a:moveTo>
                  <a:cubicBezTo>
                    <a:pt x="7" y="49"/>
                    <a:pt x="0" y="26"/>
                    <a:pt x="0" y="0"/>
                  </a:cubicBezTo>
                  <a:cubicBezTo>
                    <a:pt x="16" y="20"/>
                    <a:pt x="24" y="45"/>
                    <a:pt x="22" y="71"/>
                  </a:cubicBezTo>
                </a:path>
              </a:pathLst>
            </a:custGeom>
            <a:solidFill>
              <a:srgbClr val="E6E6E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39" name="Forme libre 3238"/>
            <p:cNvSpPr>
              <a:spLocks noChangeArrowheads="1"/>
            </p:cNvSpPr>
            <p:nvPr userDrawn="1"/>
          </p:nvSpPr>
          <p:spPr bwMode="auto">
            <a:xfrm>
              <a:off x="2243138" y="6269038"/>
              <a:ext cx="9525" cy="17462"/>
            </a:xfrm>
            <a:custGeom>
              <a:avLst/>
              <a:gdLst>
                <a:gd name="T0" fmla="*/ 2 w 26"/>
                <a:gd name="T1" fmla="*/ 0 h 47"/>
                <a:gd name="T2" fmla="*/ 25 w 26"/>
                <a:gd name="T3" fmla="*/ 46 h 47"/>
                <a:gd name="T4" fmla="*/ 2 w 26"/>
                <a:gd name="T5" fmla="*/ 0 h 47"/>
              </a:gdLst>
              <a:ahLst/>
              <a:cxnLst>
                <a:cxn ang="0">
                  <a:pos x="T0" y="T1"/>
                </a:cxn>
                <a:cxn ang="0">
                  <a:pos x="T2" y="T3"/>
                </a:cxn>
                <a:cxn ang="0">
                  <a:pos x="T4" y="T5"/>
                </a:cxn>
              </a:cxnLst>
              <a:rect l="0" t="0" r="r" b="b"/>
              <a:pathLst>
                <a:path w="26" h="47">
                  <a:moveTo>
                    <a:pt x="2" y="0"/>
                  </a:moveTo>
                  <a:cubicBezTo>
                    <a:pt x="16" y="13"/>
                    <a:pt x="25" y="26"/>
                    <a:pt x="25" y="46"/>
                  </a:cubicBezTo>
                  <a:cubicBezTo>
                    <a:pt x="10" y="34"/>
                    <a:pt x="0" y="19"/>
                    <a:pt x="2" y="0"/>
                  </a:cubicBezTo>
                </a:path>
              </a:pathLst>
            </a:custGeom>
            <a:solidFill>
              <a:srgbClr val="ACACA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40" name="Forme libre 3239"/>
            <p:cNvSpPr>
              <a:spLocks noChangeArrowheads="1"/>
            </p:cNvSpPr>
            <p:nvPr userDrawn="1"/>
          </p:nvSpPr>
          <p:spPr bwMode="auto">
            <a:xfrm>
              <a:off x="2252663" y="6153150"/>
              <a:ext cx="14287" cy="17463"/>
            </a:xfrm>
            <a:custGeom>
              <a:avLst/>
              <a:gdLst>
                <a:gd name="T0" fmla="*/ 23 w 39"/>
                <a:gd name="T1" fmla="*/ 46 h 47"/>
                <a:gd name="T2" fmla="*/ 0 w 39"/>
                <a:gd name="T3" fmla="*/ 0 h 47"/>
                <a:gd name="T4" fmla="*/ 0 w 39"/>
                <a:gd name="T5" fmla="*/ 0 h 47"/>
                <a:gd name="T6" fmla="*/ 23 w 39"/>
                <a:gd name="T7" fmla="*/ 46 h 47"/>
              </a:gdLst>
              <a:ahLst/>
              <a:cxnLst>
                <a:cxn ang="0">
                  <a:pos x="T0" y="T1"/>
                </a:cxn>
                <a:cxn ang="0">
                  <a:pos x="T2" y="T3"/>
                </a:cxn>
                <a:cxn ang="0">
                  <a:pos x="T4" y="T5"/>
                </a:cxn>
                <a:cxn ang="0">
                  <a:pos x="T6" y="T7"/>
                </a:cxn>
              </a:cxnLst>
              <a:rect l="0" t="0" r="r" b="b"/>
              <a:pathLst>
                <a:path w="39" h="47">
                  <a:moveTo>
                    <a:pt x="23" y="46"/>
                  </a:moveTo>
                  <a:cubicBezTo>
                    <a:pt x="15" y="31"/>
                    <a:pt x="8" y="15"/>
                    <a:pt x="0" y="0"/>
                  </a:cubicBezTo>
                  <a:lnTo>
                    <a:pt x="0" y="0"/>
                  </a:lnTo>
                  <a:cubicBezTo>
                    <a:pt x="38" y="0"/>
                    <a:pt x="38" y="20"/>
                    <a:pt x="23" y="46"/>
                  </a:cubicBezTo>
                </a:path>
              </a:pathLst>
            </a:custGeom>
            <a:solidFill>
              <a:srgbClr val="DBDBD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41" name="Forme libre 3240"/>
            <p:cNvSpPr>
              <a:spLocks noChangeArrowheads="1"/>
            </p:cNvSpPr>
            <p:nvPr userDrawn="1"/>
          </p:nvSpPr>
          <p:spPr bwMode="auto">
            <a:xfrm>
              <a:off x="2012950" y="6149975"/>
              <a:ext cx="15875" cy="7938"/>
            </a:xfrm>
            <a:custGeom>
              <a:avLst/>
              <a:gdLst>
                <a:gd name="T0" fmla="*/ 0 w 44"/>
                <a:gd name="T1" fmla="*/ 0 h 22"/>
                <a:gd name="T2" fmla="*/ 43 w 44"/>
                <a:gd name="T3" fmla="*/ 9 h 22"/>
                <a:gd name="T4" fmla="*/ 0 w 44"/>
                <a:gd name="T5" fmla="*/ 0 h 22"/>
              </a:gdLst>
              <a:ahLst/>
              <a:cxnLst>
                <a:cxn ang="0">
                  <a:pos x="T0" y="T1"/>
                </a:cxn>
                <a:cxn ang="0">
                  <a:pos x="T2" y="T3"/>
                </a:cxn>
                <a:cxn ang="0">
                  <a:pos x="T4" y="T5"/>
                </a:cxn>
              </a:cxnLst>
              <a:rect l="0" t="0" r="r" b="b"/>
              <a:pathLst>
                <a:path w="44" h="22">
                  <a:moveTo>
                    <a:pt x="0" y="0"/>
                  </a:moveTo>
                  <a:cubicBezTo>
                    <a:pt x="14" y="3"/>
                    <a:pt x="29" y="6"/>
                    <a:pt x="43" y="9"/>
                  </a:cubicBezTo>
                  <a:cubicBezTo>
                    <a:pt x="26" y="21"/>
                    <a:pt x="12" y="17"/>
                    <a:pt x="0" y="0"/>
                  </a:cubicBezTo>
                </a:path>
              </a:pathLst>
            </a:custGeom>
            <a:solidFill>
              <a:srgbClr val="E6E6E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42" name="Forme libre 3241"/>
            <p:cNvSpPr>
              <a:spLocks noChangeArrowheads="1"/>
            </p:cNvSpPr>
            <p:nvPr userDrawn="1"/>
          </p:nvSpPr>
          <p:spPr bwMode="auto">
            <a:xfrm>
              <a:off x="1989138" y="6092825"/>
              <a:ext cx="7937" cy="19050"/>
            </a:xfrm>
            <a:custGeom>
              <a:avLst/>
              <a:gdLst>
                <a:gd name="T0" fmla="*/ 0 w 22"/>
                <a:gd name="T1" fmla="*/ 0 h 52"/>
                <a:gd name="T2" fmla="*/ 21 w 22"/>
                <a:gd name="T3" fmla="*/ 51 h 52"/>
                <a:gd name="T4" fmla="*/ 0 w 22"/>
                <a:gd name="T5" fmla="*/ 0 h 52"/>
              </a:gdLst>
              <a:ahLst/>
              <a:cxnLst>
                <a:cxn ang="0">
                  <a:pos x="T0" y="T1"/>
                </a:cxn>
                <a:cxn ang="0">
                  <a:pos x="T2" y="T3"/>
                </a:cxn>
                <a:cxn ang="0">
                  <a:pos x="T4" y="T5"/>
                </a:cxn>
              </a:cxnLst>
              <a:rect l="0" t="0" r="r" b="b"/>
              <a:pathLst>
                <a:path w="22" h="52">
                  <a:moveTo>
                    <a:pt x="0" y="0"/>
                  </a:moveTo>
                  <a:cubicBezTo>
                    <a:pt x="12" y="16"/>
                    <a:pt x="20" y="32"/>
                    <a:pt x="21" y="51"/>
                  </a:cubicBezTo>
                  <a:cubicBezTo>
                    <a:pt x="14" y="34"/>
                    <a:pt x="6" y="17"/>
                    <a:pt x="0" y="0"/>
                  </a:cubicBezTo>
                </a:path>
              </a:pathLst>
            </a:custGeom>
            <a:solidFill>
              <a:srgbClr val="E6E6E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43" name="Forme libre 3242"/>
            <p:cNvSpPr>
              <a:spLocks noChangeArrowheads="1"/>
            </p:cNvSpPr>
            <p:nvPr userDrawn="1"/>
          </p:nvSpPr>
          <p:spPr bwMode="auto">
            <a:xfrm>
              <a:off x="1981200" y="6069013"/>
              <a:ext cx="7938" cy="19050"/>
            </a:xfrm>
            <a:custGeom>
              <a:avLst/>
              <a:gdLst>
                <a:gd name="T0" fmla="*/ 0 w 20"/>
                <a:gd name="T1" fmla="*/ 0 h 51"/>
                <a:gd name="T2" fmla="*/ 19 w 20"/>
                <a:gd name="T3" fmla="*/ 50 h 51"/>
                <a:gd name="T4" fmla="*/ 0 w 20"/>
                <a:gd name="T5" fmla="*/ 0 h 51"/>
              </a:gdLst>
              <a:ahLst/>
              <a:cxnLst>
                <a:cxn ang="0">
                  <a:pos x="T0" y="T1"/>
                </a:cxn>
                <a:cxn ang="0">
                  <a:pos x="T2" y="T3"/>
                </a:cxn>
                <a:cxn ang="0">
                  <a:pos x="T4" y="T5"/>
                </a:cxn>
              </a:cxnLst>
              <a:rect l="0" t="0" r="r" b="b"/>
              <a:pathLst>
                <a:path w="20" h="51">
                  <a:moveTo>
                    <a:pt x="0" y="0"/>
                  </a:moveTo>
                  <a:cubicBezTo>
                    <a:pt x="12" y="14"/>
                    <a:pt x="19" y="31"/>
                    <a:pt x="19" y="50"/>
                  </a:cubicBezTo>
                  <a:cubicBezTo>
                    <a:pt x="13" y="34"/>
                    <a:pt x="7" y="17"/>
                    <a:pt x="0" y="0"/>
                  </a:cubicBezTo>
                </a:path>
              </a:pathLst>
            </a:custGeom>
            <a:solidFill>
              <a:srgbClr val="E6E6E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44" name="Forme libre 3243"/>
            <p:cNvSpPr>
              <a:spLocks noChangeArrowheads="1"/>
            </p:cNvSpPr>
            <p:nvPr userDrawn="1"/>
          </p:nvSpPr>
          <p:spPr bwMode="auto">
            <a:xfrm>
              <a:off x="1981200" y="6127750"/>
              <a:ext cx="7938" cy="15875"/>
            </a:xfrm>
            <a:custGeom>
              <a:avLst/>
              <a:gdLst>
                <a:gd name="T0" fmla="*/ 20 w 21"/>
                <a:gd name="T1" fmla="*/ 44 h 45"/>
                <a:gd name="T2" fmla="*/ 0 w 21"/>
                <a:gd name="T3" fmla="*/ 0 h 45"/>
                <a:gd name="T4" fmla="*/ 20 w 21"/>
                <a:gd name="T5" fmla="*/ 44 h 45"/>
              </a:gdLst>
              <a:ahLst/>
              <a:cxnLst>
                <a:cxn ang="0">
                  <a:pos x="T0" y="T1"/>
                </a:cxn>
                <a:cxn ang="0">
                  <a:pos x="T2" y="T3"/>
                </a:cxn>
                <a:cxn ang="0">
                  <a:pos x="T4" y="T5"/>
                </a:cxn>
              </a:cxnLst>
              <a:rect l="0" t="0" r="r" b="b"/>
              <a:pathLst>
                <a:path w="21" h="45">
                  <a:moveTo>
                    <a:pt x="20" y="44"/>
                  </a:moveTo>
                  <a:cubicBezTo>
                    <a:pt x="14" y="29"/>
                    <a:pt x="6" y="14"/>
                    <a:pt x="0" y="0"/>
                  </a:cubicBezTo>
                  <a:cubicBezTo>
                    <a:pt x="6" y="15"/>
                    <a:pt x="14" y="31"/>
                    <a:pt x="20" y="44"/>
                  </a:cubicBezTo>
                </a:path>
              </a:pathLst>
            </a:custGeom>
            <a:solidFill>
              <a:srgbClr val="E6E6E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45" name="Forme libre 3244"/>
            <p:cNvSpPr>
              <a:spLocks noChangeArrowheads="1"/>
            </p:cNvSpPr>
            <p:nvPr userDrawn="1"/>
          </p:nvSpPr>
          <p:spPr bwMode="auto">
            <a:xfrm>
              <a:off x="1997075" y="6111875"/>
              <a:ext cx="7938" cy="17463"/>
            </a:xfrm>
            <a:custGeom>
              <a:avLst/>
              <a:gdLst>
                <a:gd name="T0" fmla="*/ 0 w 22"/>
                <a:gd name="T1" fmla="*/ 0 h 48"/>
                <a:gd name="T2" fmla="*/ 21 w 22"/>
                <a:gd name="T3" fmla="*/ 47 h 48"/>
                <a:gd name="T4" fmla="*/ 0 w 22"/>
                <a:gd name="T5" fmla="*/ 0 h 48"/>
              </a:gdLst>
              <a:ahLst/>
              <a:cxnLst>
                <a:cxn ang="0">
                  <a:pos x="T0" y="T1"/>
                </a:cxn>
                <a:cxn ang="0">
                  <a:pos x="T2" y="T3"/>
                </a:cxn>
                <a:cxn ang="0">
                  <a:pos x="T4" y="T5"/>
                </a:cxn>
              </a:cxnLst>
              <a:rect l="0" t="0" r="r" b="b"/>
              <a:pathLst>
                <a:path w="22" h="48">
                  <a:moveTo>
                    <a:pt x="0" y="0"/>
                  </a:moveTo>
                  <a:cubicBezTo>
                    <a:pt x="12" y="13"/>
                    <a:pt x="20" y="29"/>
                    <a:pt x="21" y="47"/>
                  </a:cubicBezTo>
                  <a:cubicBezTo>
                    <a:pt x="15" y="30"/>
                    <a:pt x="7" y="15"/>
                    <a:pt x="0" y="0"/>
                  </a:cubicBezTo>
                </a:path>
              </a:pathLst>
            </a:custGeom>
            <a:solidFill>
              <a:srgbClr val="E6E6E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46" name="Forme libre 3245"/>
            <p:cNvSpPr>
              <a:spLocks noChangeArrowheads="1"/>
            </p:cNvSpPr>
            <p:nvPr userDrawn="1"/>
          </p:nvSpPr>
          <p:spPr bwMode="auto">
            <a:xfrm>
              <a:off x="2016125" y="6234113"/>
              <a:ext cx="15875" cy="19050"/>
            </a:xfrm>
            <a:custGeom>
              <a:avLst/>
              <a:gdLst>
                <a:gd name="T0" fmla="*/ 18 w 44"/>
                <a:gd name="T1" fmla="*/ 0 h 54"/>
                <a:gd name="T2" fmla="*/ 43 w 44"/>
                <a:gd name="T3" fmla="*/ 47 h 54"/>
                <a:gd name="T4" fmla="*/ 33 w 44"/>
                <a:gd name="T5" fmla="*/ 53 h 54"/>
                <a:gd name="T6" fmla="*/ 10 w 44"/>
                <a:gd name="T7" fmla="*/ 10 h 54"/>
                <a:gd name="T8" fmla="*/ 18 w 44"/>
                <a:gd name="T9" fmla="*/ 0 h 54"/>
              </a:gdLst>
              <a:ahLst/>
              <a:cxnLst>
                <a:cxn ang="0">
                  <a:pos x="T0" y="T1"/>
                </a:cxn>
                <a:cxn ang="0">
                  <a:pos x="T2" y="T3"/>
                </a:cxn>
                <a:cxn ang="0">
                  <a:pos x="T4" y="T5"/>
                </a:cxn>
                <a:cxn ang="0">
                  <a:pos x="T6" y="T7"/>
                </a:cxn>
                <a:cxn ang="0">
                  <a:pos x="T8" y="T9"/>
                </a:cxn>
              </a:cxnLst>
              <a:rect l="0" t="0" r="r" b="b"/>
              <a:pathLst>
                <a:path w="44" h="54">
                  <a:moveTo>
                    <a:pt x="18" y="0"/>
                  </a:moveTo>
                  <a:cubicBezTo>
                    <a:pt x="26" y="15"/>
                    <a:pt x="33" y="32"/>
                    <a:pt x="43" y="47"/>
                  </a:cubicBezTo>
                  <a:lnTo>
                    <a:pt x="33" y="53"/>
                  </a:lnTo>
                  <a:cubicBezTo>
                    <a:pt x="0" y="53"/>
                    <a:pt x="0" y="35"/>
                    <a:pt x="10" y="10"/>
                  </a:cubicBezTo>
                  <a:cubicBezTo>
                    <a:pt x="14" y="7"/>
                    <a:pt x="15" y="3"/>
                    <a:pt x="18" y="0"/>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47" name="Forme libre 3246"/>
            <p:cNvSpPr>
              <a:spLocks noChangeArrowheads="1"/>
            </p:cNvSpPr>
            <p:nvPr userDrawn="1"/>
          </p:nvSpPr>
          <p:spPr bwMode="auto">
            <a:xfrm>
              <a:off x="2006600" y="6134100"/>
              <a:ext cx="6350" cy="11113"/>
            </a:xfrm>
            <a:custGeom>
              <a:avLst/>
              <a:gdLst>
                <a:gd name="T0" fmla="*/ 0 w 19"/>
                <a:gd name="T1" fmla="*/ 0 h 30"/>
                <a:gd name="T2" fmla="*/ 18 w 19"/>
                <a:gd name="T3" fmla="*/ 29 h 30"/>
                <a:gd name="T4" fmla="*/ 0 w 19"/>
                <a:gd name="T5" fmla="*/ 0 h 30"/>
              </a:gdLst>
              <a:ahLst/>
              <a:cxnLst>
                <a:cxn ang="0">
                  <a:pos x="T0" y="T1"/>
                </a:cxn>
                <a:cxn ang="0">
                  <a:pos x="T2" y="T3"/>
                </a:cxn>
                <a:cxn ang="0">
                  <a:pos x="T4" y="T5"/>
                </a:cxn>
              </a:cxnLst>
              <a:rect l="0" t="0" r="r" b="b"/>
              <a:pathLst>
                <a:path w="19" h="30">
                  <a:moveTo>
                    <a:pt x="0" y="0"/>
                  </a:moveTo>
                  <a:cubicBezTo>
                    <a:pt x="6" y="9"/>
                    <a:pt x="12" y="20"/>
                    <a:pt x="18" y="29"/>
                  </a:cubicBezTo>
                  <a:cubicBezTo>
                    <a:pt x="10" y="20"/>
                    <a:pt x="4" y="9"/>
                    <a:pt x="0" y="0"/>
                  </a:cubicBezTo>
                </a:path>
              </a:pathLst>
            </a:custGeom>
            <a:solidFill>
              <a:srgbClr val="E6E6E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48" name="Forme libre 3247"/>
            <p:cNvSpPr>
              <a:spLocks noChangeArrowheads="1"/>
            </p:cNvSpPr>
            <p:nvPr userDrawn="1"/>
          </p:nvSpPr>
          <p:spPr bwMode="auto">
            <a:xfrm>
              <a:off x="1798638" y="5665788"/>
              <a:ext cx="155575" cy="273050"/>
            </a:xfrm>
            <a:custGeom>
              <a:avLst/>
              <a:gdLst>
                <a:gd name="T0" fmla="*/ 391 w 431"/>
                <a:gd name="T1" fmla="*/ 662 h 757"/>
                <a:gd name="T2" fmla="*/ 325 w 431"/>
                <a:gd name="T3" fmla="*/ 637 h 757"/>
                <a:gd name="T4" fmla="*/ 340 w 431"/>
                <a:gd name="T5" fmla="*/ 756 h 757"/>
                <a:gd name="T6" fmla="*/ 276 w 431"/>
                <a:gd name="T7" fmla="*/ 717 h 757"/>
                <a:gd name="T8" fmla="*/ 132 w 431"/>
                <a:gd name="T9" fmla="*/ 685 h 757"/>
                <a:gd name="T10" fmla="*/ 29 w 431"/>
                <a:gd name="T11" fmla="*/ 696 h 757"/>
                <a:gd name="T12" fmla="*/ 0 w 431"/>
                <a:gd name="T13" fmla="*/ 523 h 757"/>
                <a:gd name="T14" fmla="*/ 71 w 431"/>
                <a:gd name="T15" fmla="*/ 328 h 757"/>
                <a:gd name="T16" fmla="*/ 45 w 431"/>
                <a:gd name="T17" fmla="*/ 188 h 757"/>
                <a:gd name="T18" fmla="*/ 64 w 431"/>
                <a:gd name="T19" fmla="*/ 162 h 757"/>
                <a:gd name="T20" fmla="*/ 148 w 431"/>
                <a:gd name="T21" fmla="*/ 133 h 757"/>
                <a:gd name="T22" fmla="*/ 291 w 431"/>
                <a:gd name="T23" fmla="*/ 0 h 757"/>
                <a:gd name="T24" fmla="*/ 326 w 431"/>
                <a:gd name="T25" fmla="*/ 126 h 757"/>
                <a:gd name="T26" fmla="*/ 302 w 431"/>
                <a:gd name="T27" fmla="*/ 328 h 757"/>
                <a:gd name="T28" fmla="*/ 279 w 431"/>
                <a:gd name="T29" fmla="*/ 490 h 757"/>
                <a:gd name="T30" fmla="*/ 339 w 431"/>
                <a:gd name="T31" fmla="*/ 491 h 757"/>
                <a:gd name="T32" fmla="*/ 391 w 431"/>
                <a:gd name="T33" fmla="*/ 662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1" h="757">
                  <a:moveTo>
                    <a:pt x="391" y="662"/>
                  </a:moveTo>
                  <a:cubicBezTo>
                    <a:pt x="360" y="679"/>
                    <a:pt x="348" y="644"/>
                    <a:pt x="325" y="637"/>
                  </a:cubicBezTo>
                  <a:cubicBezTo>
                    <a:pt x="311" y="679"/>
                    <a:pt x="337" y="716"/>
                    <a:pt x="340" y="756"/>
                  </a:cubicBezTo>
                  <a:cubicBezTo>
                    <a:pt x="314" y="751"/>
                    <a:pt x="293" y="742"/>
                    <a:pt x="276" y="717"/>
                  </a:cubicBezTo>
                  <a:cubicBezTo>
                    <a:pt x="220" y="630"/>
                    <a:pt x="218" y="630"/>
                    <a:pt x="132" y="685"/>
                  </a:cubicBezTo>
                  <a:cubicBezTo>
                    <a:pt x="91" y="632"/>
                    <a:pt x="74" y="716"/>
                    <a:pt x="29" y="696"/>
                  </a:cubicBezTo>
                  <a:cubicBezTo>
                    <a:pt x="19" y="644"/>
                    <a:pt x="10" y="583"/>
                    <a:pt x="0" y="523"/>
                  </a:cubicBezTo>
                  <a:cubicBezTo>
                    <a:pt x="35" y="462"/>
                    <a:pt x="93" y="409"/>
                    <a:pt x="71" y="328"/>
                  </a:cubicBezTo>
                  <a:cubicBezTo>
                    <a:pt x="61" y="282"/>
                    <a:pt x="39" y="238"/>
                    <a:pt x="45" y="188"/>
                  </a:cubicBezTo>
                  <a:cubicBezTo>
                    <a:pt x="50" y="178"/>
                    <a:pt x="56" y="169"/>
                    <a:pt x="64" y="162"/>
                  </a:cubicBezTo>
                  <a:cubicBezTo>
                    <a:pt x="91" y="151"/>
                    <a:pt x="119" y="137"/>
                    <a:pt x="148" y="133"/>
                  </a:cubicBezTo>
                  <a:cubicBezTo>
                    <a:pt x="226" y="119"/>
                    <a:pt x="271" y="73"/>
                    <a:pt x="291" y="0"/>
                  </a:cubicBezTo>
                  <a:cubicBezTo>
                    <a:pt x="342" y="32"/>
                    <a:pt x="323" y="82"/>
                    <a:pt x="326" y="126"/>
                  </a:cubicBezTo>
                  <a:cubicBezTo>
                    <a:pt x="317" y="194"/>
                    <a:pt x="305" y="261"/>
                    <a:pt x="302" y="328"/>
                  </a:cubicBezTo>
                  <a:cubicBezTo>
                    <a:pt x="302" y="383"/>
                    <a:pt x="183" y="421"/>
                    <a:pt x="279" y="490"/>
                  </a:cubicBezTo>
                  <a:cubicBezTo>
                    <a:pt x="299" y="487"/>
                    <a:pt x="319" y="484"/>
                    <a:pt x="339" y="491"/>
                  </a:cubicBezTo>
                  <a:cubicBezTo>
                    <a:pt x="380" y="542"/>
                    <a:pt x="430" y="591"/>
                    <a:pt x="391" y="662"/>
                  </a:cubicBezTo>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49" name="Forme libre 3248"/>
            <p:cNvSpPr>
              <a:spLocks noChangeArrowheads="1"/>
            </p:cNvSpPr>
            <p:nvPr userDrawn="1"/>
          </p:nvSpPr>
          <p:spPr bwMode="auto">
            <a:xfrm>
              <a:off x="1912938" y="6230938"/>
              <a:ext cx="115887" cy="153987"/>
            </a:xfrm>
            <a:custGeom>
              <a:avLst/>
              <a:gdLst>
                <a:gd name="T0" fmla="*/ 296 w 323"/>
                <a:gd name="T1" fmla="*/ 15 h 429"/>
                <a:gd name="T2" fmla="*/ 319 w 323"/>
                <a:gd name="T3" fmla="*/ 57 h 429"/>
                <a:gd name="T4" fmla="*/ 322 w 323"/>
                <a:gd name="T5" fmla="*/ 101 h 429"/>
                <a:gd name="T6" fmla="*/ 261 w 323"/>
                <a:gd name="T7" fmla="*/ 422 h 429"/>
                <a:gd name="T8" fmla="*/ 231 w 323"/>
                <a:gd name="T9" fmla="*/ 425 h 429"/>
                <a:gd name="T10" fmla="*/ 211 w 323"/>
                <a:gd name="T11" fmla="*/ 419 h 429"/>
                <a:gd name="T12" fmla="*/ 185 w 323"/>
                <a:gd name="T13" fmla="*/ 397 h 429"/>
                <a:gd name="T14" fmla="*/ 185 w 323"/>
                <a:gd name="T15" fmla="*/ 397 h 429"/>
                <a:gd name="T16" fmla="*/ 162 w 323"/>
                <a:gd name="T17" fmla="*/ 376 h 429"/>
                <a:gd name="T18" fmla="*/ 162 w 323"/>
                <a:gd name="T19" fmla="*/ 376 h 429"/>
                <a:gd name="T20" fmla="*/ 139 w 323"/>
                <a:gd name="T21" fmla="*/ 353 h 429"/>
                <a:gd name="T22" fmla="*/ 139 w 323"/>
                <a:gd name="T23" fmla="*/ 353 h 429"/>
                <a:gd name="T24" fmla="*/ 116 w 323"/>
                <a:gd name="T25" fmla="*/ 330 h 429"/>
                <a:gd name="T26" fmla="*/ 116 w 323"/>
                <a:gd name="T27" fmla="*/ 330 h 429"/>
                <a:gd name="T28" fmla="*/ 95 w 323"/>
                <a:gd name="T29" fmla="*/ 305 h 429"/>
                <a:gd name="T30" fmla="*/ 92 w 323"/>
                <a:gd name="T31" fmla="*/ 286 h 429"/>
                <a:gd name="T32" fmla="*/ 70 w 323"/>
                <a:gd name="T33" fmla="*/ 263 h 429"/>
                <a:gd name="T34" fmla="*/ 70 w 323"/>
                <a:gd name="T35" fmla="*/ 261 h 429"/>
                <a:gd name="T36" fmla="*/ 28 w 323"/>
                <a:gd name="T37" fmla="*/ 156 h 429"/>
                <a:gd name="T38" fmla="*/ 70 w 323"/>
                <a:gd name="T39" fmla="*/ 32 h 429"/>
                <a:gd name="T40" fmla="*/ 188 w 323"/>
                <a:gd name="T41" fmla="*/ 43 h 429"/>
                <a:gd name="T42" fmla="*/ 296 w 323"/>
                <a:gd name="T43" fmla="*/ 15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3" h="429">
                  <a:moveTo>
                    <a:pt x="296" y="15"/>
                  </a:moveTo>
                  <a:cubicBezTo>
                    <a:pt x="304" y="29"/>
                    <a:pt x="312" y="43"/>
                    <a:pt x="319" y="57"/>
                  </a:cubicBezTo>
                  <a:cubicBezTo>
                    <a:pt x="321" y="72"/>
                    <a:pt x="321" y="86"/>
                    <a:pt x="322" y="101"/>
                  </a:cubicBezTo>
                  <a:cubicBezTo>
                    <a:pt x="301" y="208"/>
                    <a:pt x="304" y="319"/>
                    <a:pt x="261" y="422"/>
                  </a:cubicBezTo>
                  <a:cubicBezTo>
                    <a:pt x="252" y="426"/>
                    <a:pt x="242" y="428"/>
                    <a:pt x="231" y="425"/>
                  </a:cubicBezTo>
                  <a:cubicBezTo>
                    <a:pt x="225" y="423"/>
                    <a:pt x="217" y="420"/>
                    <a:pt x="211" y="419"/>
                  </a:cubicBezTo>
                  <a:cubicBezTo>
                    <a:pt x="200" y="414"/>
                    <a:pt x="193" y="406"/>
                    <a:pt x="185" y="397"/>
                  </a:cubicBezTo>
                  <a:lnTo>
                    <a:pt x="185" y="397"/>
                  </a:lnTo>
                  <a:cubicBezTo>
                    <a:pt x="177" y="389"/>
                    <a:pt x="170" y="382"/>
                    <a:pt x="162" y="376"/>
                  </a:cubicBezTo>
                  <a:lnTo>
                    <a:pt x="162" y="376"/>
                  </a:lnTo>
                  <a:cubicBezTo>
                    <a:pt x="154" y="368"/>
                    <a:pt x="147" y="360"/>
                    <a:pt x="139" y="353"/>
                  </a:cubicBezTo>
                  <a:lnTo>
                    <a:pt x="139" y="353"/>
                  </a:lnTo>
                  <a:cubicBezTo>
                    <a:pt x="132" y="345"/>
                    <a:pt x="124" y="338"/>
                    <a:pt x="116" y="330"/>
                  </a:cubicBezTo>
                  <a:lnTo>
                    <a:pt x="116" y="330"/>
                  </a:lnTo>
                  <a:cubicBezTo>
                    <a:pt x="107" y="322"/>
                    <a:pt x="101" y="315"/>
                    <a:pt x="95" y="305"/>
                  </a:cubicBezTo>
                  <a:cubicBezTo>
                    <a:pt x="95" y="299"/>
                    <a:pt x="93" y="292"/>
                    <a:pt x="92" y="286"/>
                  </a:cubicBezTo>
                  <a:cubicBezTo>
                    <a:pt x="84" y="278"/>
                    <a:pt x="78" y="270"/>
                    <a:pt x="70" y="263"/>
                  </a:cubicBezTo>
                  <a:lnTo>
                    <a:pt x="70" y="261"/>
                  </a:lnTo>
                  <a:cubicBezTo>
                    <a:pt x="57" y="226"/>
                    <a:pt x="45" y="189"/>
                    <a:pt x="28" y="156"/>
                  </a:cubicBezTo>
                  <a:cubicBezTo>
                    <a:pt x="0" y="99"/>
                    <a:pt x="25" y="64"/>
                    <a:pt x="70" y="32"/>
                  </a:cubicBezTo>
                  <a:cubicBezTo>
                    <a:pt x="115" y="2"/>
                    <a:pt x="147" y="0"/>
                    <a:pt x="188" y="43"/>
                  </a:cubicBezTo>
                  <a:cubicBezTo>
                    <a:pt x="243" y="99"/>
                    <a:pt x="248" y="95"/>
                    <a:pt x="296" y="15"/>
                  </a:cubicBezTo>
                </a:path>
              </a:pathLst>
            </a:custGeom>
            <a:solidFill>
              <a:srgbClr val="79797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50" name="Forme libre 3249"/>
            <p:cNvSpPr>
              <a:spLocks noChangeArrowheads="1"/>
            </p:cNvSpPr>
            <p:nvPr userDrawn="1"/>
          </p:nvSpPr>
          <p:spPr bwMode="auto">
            <a:xfrm>
              <a:off x="1890713" y="5953125"/>
              <a:ext cx="69850" cy="147638"/>
            </a:xfrm>
            <a:custGeom>
              <a:avLst/>
              <a:gdLst>
                <a:gd name="T0" fmla="*/ 108 w 193"/>
                <a:gd name="T1" fmla="*/ 51 h 409"/>
                <a:gd name="T2" fmla="*/ 178 w 193"/>
                <a:gd name="T3" fmla="*/ 301 h 409"/>
                <a:gd name="T4" fmla="*/ 132 w 193"/>
                <a:gd name="T5" fmla="*/ 402 h 409"/>
                <a:gd name="T6" fmla="*/ 33 w 193"/>
                <a:gd name="T7" fmla="*/ 310 h 409"/>
                <a:gd name="T8" fmla="*/ 88 w 193"/>
                <a:gd name="T9" fmla="*/ 0 h 409"/>
                <a:gd name="T10" fmla="*/ 88 w 193"/>
                <a:gd name="T11" fmla="*/ 3 h 409"/>
                <a:gd name="T12" fmla="*/ 108 w 193"/>
                <a:gd name="T13" fmla="*/ 51 h 409"/>
              </a:gdLst>
              <a:ahLst/>
              <a:cxnLst>
                <a:cxn ang="0">
                  <a:pos x="T0" y="T1"/>
                </a:cxn>
                <a:cxn ang="0">
                  <a:pos x="T2" y="T3"/>
                </a:cxn>
                <a:cxn ang="0">
                  <a:pos x="T4" y="T5"/>
                </a:cxn>
                <a:cxn ang="0">
                  <a:pos x="T6" y="T7"/>
                </a:cxn>
                <a:cxn ang="0">
                  <a:pos x="T8" y="T9"/>
                </a:cxn>
                <a:cxn ang="0">
                  <a:pos x="T10" y="T11"/>
                </a:cxn>
                <a:cxn ang="0">
                  <a:pos x="T12" y="T13"/>
                </a:cxn>
              </a:cxnLst>
              <a:rect l="0" t="0" r="r" b="b"/>
              <a:pathLst>
                <a:path w="193" h="409">
                  <a:moveTo>
                    <a:pt x="108" y="51"/>
                  </a:moveTo>
                  <a:cubicBezTo>
                    <a:pt x="131" y="135"/>
                    <a:pt x="155" y="219"/>
                    <a:pt x="178" y="301"/>
                  </a:cubicBezTo>
                  <a:cubicBezTo>
                    <a:pt x="171" y="338"/>
                    <a:pt x="192" y="396"/>
                    <a:pt x="132" y="402"/>
                  </a:cubicBezTo>
                  <a:cubicBezTo>
                    <a:pt x="74" y="408"/>
                    <a:pt x="48" y="361"/>
                    <a:pt x="33" y="310"/>
                  </a:cubicBezTo>
                  <a:cubicBezTo>
                    <a:pt x="0" y="197"/>
                    <a:pt x="19" y="94"/>
                    <a:pt x="88" y="0"/>
                  </a:cubicBezTo>
                  <a:lnTo>
                    <a:pt x="88" y="3"/>
                  </a:lnTo>
                  <a:cubicBezTo>
                    <a:pt x="99" y="17"/>
                    <a:pt x="96" y="37"/>
                    <a:pt x="108" y="51"/>
                  </a:cubicBezTo>
                </a:path>
              </a:pathLst>
            </a:custGeom>
            <a:solidFill>
              <a:schemeClr val="accent5">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51" name="Forme libre 3250"/>
            <p:cNvSpPr>
              <a:spLocks noChangeArrowheads="1"/>
            </p:cNvSpPr>
            <p:nvPr userDrawn="1"/>
          </p:nvSpPr>
          <p:spPr bwMode="auto">
            <a:xfrm>
              <a:off x="1990725" y="6269038"/>
              <a:ext cx="77788" cy="131762"/>
            </a:xfrm>
            <a:custGeom>
              <a:avLst/>
              <a:gdLst>
                <a:gd name="T0" fmla="*/ 36 w 216"/>
                <a:gd name="T1" fmla="*/ 324 h 366"/>
                <a:gd name="T2" fmla="*/ 109 w 216"/>
                <a:gd name="T3" fmla="*/ 0 h 366"/>
                <a:gd name="T4" fmla="*/ 152 w 216"/>
                <a:gd name="T5" fmla="*/ 71 h 366"/>
                <a:gd name="T6" fmla="*/ 201 w 216"/>
                <a:gd name="T7" fmla="*/ 341 h 366"/>
                <a:gd name="T8" fmla="*/ 64 w 216"/>
                <a:gd name="T9" fmla="*/ 344 h 366"/>
                <a:gd name="T10" fmla="*/ 64 w 216"/>
                <a:gd name="T11" fmla="*/ 341 h 366"/>
                <a:gd name="T12" fmla="*/ 44 w 216"/>
                <a:gd name="T13" fmla="*/ 332 h 366"/>
                <a:gd name="T14" fmla="*/ 36 w 216"/>
                <a:gd name="T15" fmla="*/ 324 h 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 h="366">
                  <a:moveTo>
                    <a:pt x="36" y="324"/>
                  </a:moveTo>
                  <a:cubicBezTo>
                    <a:pt x="1" y="203"/>
                    <a:pt x="0" y="89"/>
                    <a:pt x="109" y="0"/>
                  </a:cubicBezTo>
                  <a:cubicBezTo>
                    <a:pt x="123" y="23"/>
                    <a:pt x="138" y="48"/>
                    <a:pt x="152" y="71"/>
                  </a:cubicBezTo>
                  <a:cubicBezTo>
                    <a:pt x="190" y="156"/>
                    <a:pt x="215" y="245"/>
                    <a:pt x="201" y="341"/>
                  </a:cubicBezTo>
                  <a:cubicBezTo>
                    <a:pt x="157" y="365"/>
                    <a:pt x="111" y="361"/>
                    <a:pt x="64" y="344"/>
                  </a:cubicBezTo>
                  <a:lnTo>
                    <a:pt x="64" y="341"/>
                  </a:lnTo>
                  <a:cubicBezTo>
                    <a:pt x="58" y="338"/>
                    <a:pt x="50" y="335"/>
                    <a:pt x="44" y="332"/>
                  </a:cubicBezTo>
                  <a:lnTo>
                    <a:pt x="36" y="324"/>
                  </a:ln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52" name="Forme libre 3251"/>
            <p:cNvSpPr>
              <a:spLocks noChangeArrowheads="1"/>
            </p:cNvSpPr>
            <p:nvPr userDrawn="1"/>
          </p:nvSpPr>
          <p:spPr bwMode="auto">
            <a:xfrm>
              <a:off x="2012950" y="6391275"/>
              <a:ext cx="49213" cy="12700"/>
            </a:xfrm>
            <a:custGeom>
              <a:avLst/>
              <a:gdLst>
                <a:gd name="T0" fmla="*/ 0 w 138"/>
                <a:gd name="T1" fmla="*/ 3 h 36"/>
                <a:gd name="T2" fmla="*/ 137 w 138"/>
                <a:gd name="T3" fmla="*/ 0 h 36"/>
                <a:gd name="T4" fmla="*/ 0 w 138"/>
                <a:gd name="T5" fmla="*/ 3 h 36"/>
              </a:gdLst>
              <a:ahLst/>
              <a:cxnLst>
                <a:cxn ang="0">
                  <a:pos x="T0" y="T1"/>
                </a:cxn>
                <a:cxn ang="0">
                  <a:pos x="T2" y="T3"/>
                </a:cxn>
                <a:cxn ang="0">
                  <a:pos x="T4" y="T5"/>
                </a:cxn>
              </a:cxnLst>
              <a:rect l="0" t="0" r="r" b="b"/>
              <a:pathLst>
                <a:path w="138" h="36">
                  <a:moveTo>
                    <a:pt x="0" y="3"/>
                  </a:moveTo>
                  <a:cubicBezTo>
                    <a:pt x="45" y="1"/>
                    <a:pt x="91" y="1"/>
                    <a:pt x="137" y="0"/>
                  </a:cubicBezTo>
                  <a:cubicBezTo>
                    <a:pt x="91" y="35"/>
                    <a:pt x="45" y="30"/>
                    <a:pt x="0" y="3"/>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53" name="Forme libre 3252"/>
            <p:cNvSpPr>
              <a:spLocks noChangeArrowheads="1"/>
            </p:cNvSpPr>
            <p:nvPr userDrawn="1"/>
          </p:nvSpPr>
          <p:spPr bwMode="auto">
            <a:xfrm>
              <a:off x="1971675" y="6367463"/>
              <a:ext cx="7938" cy="7937"/>
            </a:xfrm>
            <a:custGeom>
              <a:avLst/>
              <a:gdLst>
                <a:gd name="T0" fmla="*/ 0 w 24"/>
                <a:gd name="T1" fmla="*/ 0 h 23"/>
                <a:gd name="T2" fmla="*/ 23 w 24"/>
                <a:gd name="T3" fmla="*/ 22 h 23"/>
                <a:gd name="T4" fmla="*/ 0 w 24"/>
                <a:gd name="T5" fmla="*/ 0 h 23"/>
              </a:gdLst>
              <a:ahLst/>
              <a:cxnLst>
                <a:cxn ang="0">
                  <a:pos x="T0" y="T1"/>
                </a:cxn>
                <a:cxn ang="0">
                  <a:pos x="T2" y="T3"/>
                </a:cxn>
                <a:cxn ang="0">
                  <a:pos x="T4" y="T5"/>
                </a:cxn>
              </a:cxnLst>
              <a:rect l="0" t="0" r="r" b="b"/>
              <a:pathLst>
                <a:path w="24" h="23">
                  <a:moveTo>
                    <a:pt x="0" y="0"/>
                  </a:moveTo>
                  <a:cubicBezTo>
                    <a:pt x="8" y="8"/>
                    <a:pt x="15" y="16"/>
                    <a:pt x="23" y="22"/>
                  </a:cubicBezTo>
                  <a:cubicBezTo>
                    <a:pt x="15" y="14"/>
                    <a:pt x="8" y="8"/>
                    <a:pt x="0" y="0"/>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54" name="Forme libre 3253"/>
            <p:cNvSpPr>
              <a:spLocks noChangeArrowheads="1"/>
            </p:cNvSpPr>
            <p:nvPr userDrawn="1"/>
          </p:nvSpPr>
          <p:spPr bwMode="auto">
            <a:xfrm>
              <a:off x="1938338" y="6326188"/>
              <a:ext cx="7937" cy="7937"/>
            </a:xfrm>
            <a:custGeom>
              <a:avLst/>
              <a:gdLst>
                <a:gd name="T0" fmla="*/ 0 w 23"/>
                <a:gd name="T1" fmla="*/ 0 h 24"/>
                <a:gd name="T2" fmla="*/ 22 w 23"/>
                <a:gd name="T3" fmla="*/ 23 h 24"/>
                <a:gd name="T4" fmla="*/ 0 w 23"/>
                <a:gd name="T5" fmla="*/ 0 h 24"/>
              </a:gdLst>
              <a:ahLst/>
              <a:cxnLst>
                <a:cxn ang="0">
                  <a:pos x="T0" y="T1"/>
                </a:cxn>
                <a:cxn ang="0">
                  <a:pos x="T2" y="T3"/>
                </a:cxn>
                <a:cxn ang="0">
                  <a:pos x="T4" y="T5"/>
                </a:cxn>
              </a:cxnLst>
              <a:rect l="0" t="0" r="r" b="b"/>
              <a:pathLst>
                <a:path w="23" h="24">
                  <a:moveTo>
                    <a:pt x="0" y="0"/>
                  </a:moveTo>
                  <a:cubicBezTo>
                    <a:pt x="8" y="7"/>
                    <a:pt x="16" y="15"/>
                    <a:pt x="22" y="23"/>
                  </a:cubicBezTo>
                  <a:cubicBezTo>
                    <a:pt x="14" y="15"/>
                    <a:pt x="8" y="7"/>
                    <a:pt x="0" y="0"/>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55" name="Forme libre 3254"/>
            <p:cNvSpPr>
              <a:spLocks noChangeArrowheads="1"/>
            </p:cNvSpPr>
            <p:nvPr userDrawn="1"/>
          </p:nvSpPr>
          <p:spPr bwMode="auto">
            <a:xfrm>
              <a:off x="1947863" y="6342063"/>
              <a:ext cx="7937" cy="9525"/>
            </a:xfrm>
            <a:custGeom>
              <a:avLst/>
              <a:gdLst>
                <a:gd name="T0" fmla="*/ 0 w 22"/>
                <a:gd name="T1" fmla="*/ 0 h 26"/>
                <a:gd name="T2" fmla="*/ 21 w 22"/>
                <a:gd name="T3" fmla="*/ 25 h 26"/>
                <a:gd name="T4" fmla="*/ 0 w 22"/>
                <a:gd name="T5" fmla="*/ 0 h 26"/>
              </a:gdLst>
              <a:ahLst/>
              <a:cxnLst>
                <a:cxn ang="0">
                  <a:pos x="T0" y="T1"/>
                </a:cxn>
                <a:cxn ang="0">
                  <a:pos x="T2" y="T3"/>
                </a:cxn>
                <a:cxn ang="0">
                  <a:pos x="T4" y="T5"/>
                </a:cxn>
              </a:cxnLst>
              <a:rect l="0" t="0" r="r" b="b"/>
              <a:pathLst>
                <a:path w="22" h="26">
                  <a:moveTo>
                    <a:pt x="0" y="0"/>
                  </a:moveTo>
                  <a:cubicBezTo>
                    <a:pt x="8" y="8"/>
                    <a:pt x="14" y="17"/>
                    <a:pt x="21" y="25"/>
                  </a:cubicBezTo>
                  <a:cubicBezTo>
                    <a:pt x="15" y="17"/>
                    <a:pt x="8" y="8"/>
                    <a:pt x="0" y="0"/>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56" name="Forme libre 3255"/>
            <p:cNvSpPr>
              <a:spLocks noChangeArrowheads="1"/>
            </p:cNvSpPr>
            <p:nvPr userDrawn="1"/>
          </p:nvSpPr>
          <p:spPr bwMode="auto">
            <a:xfrm>
              <a:off x="1997075" y="6384925"/>
              <a:ext cx="11113" cy="6350"/>
            </a:xfrm>
            <a:custGeom>
              <a:avLst/>
              <a:gdLst>
                <a:gd name="T0" fmla="*/ 0 w 30"/>
                <a:gd name="T1" fmla="*/ 0 h 19"/>
                <a:gd name="T2" fmla="*/ 18 w 30"/>
                <a:gd name="T3" fmla="*/ 0 h 19"/>
                <a:gd name="T4" fmla="*/ 20 w 30"/>
                <a:gd name="T5" fmla="*/ 0 h 19"/>
                <a:gd name="T6" fmla="*/ 29 w 30"/>
                <a:gd name="T7" fmla="*/ 11 h 19"/>
                <a:gd name="T8" fmla="*/ 26 w 30"/>
                <a:gd name="T9" fmla="*/ 18 h 19"/>
                <a:gd name="T10" fmla="*/ 0 w 30"/>
                <a:gd name="T11" fmla="*/ 0 h 19"/>
              </a:gdLst>
              <a:ahLst/>
              <a:cxnLst>
                <a:cxn ang="0">
                  <a:pos x="T0" y="T1"/>
                </a:cxn>
                <a:cxn ang="0">
                  <a:pos x="T2" y="T3"/>
                </a:cxn>
                <a:cxn ang="0">
                  <a:pos x="T4" y="T5"/>
                </a:cxn>
                <a:cxn ang="0">
                  <a:pos x="T6" y="T7"/>
                </a:cxn>
                <a:cxn ang="0">
                  <a:pos x="T8" y="T9"/>
                </a:cxn>
                <a:cxn ang="0">
                  <a:pos x="T10" y="T11"/>
                </a:cxn>
              </a:cxnLst>
              <a:rect l="0" t="0" r="r" b="b"/>
              <a:pathLst>
                <a:path w="30" h="19">
                  <a:moveTo>
                    <a:pt x="0" y="0"/>
                  </a:moveTo>
                  <a:cubicBezTo>
                    <a:pt x="6" y="0"/>
                    <a:pt x="12" y="0"/>
                    <a:pt x="18" y="0"/>
                  </a:cubicBezTo>
                  <a:lnTo>
                    <a:pt x="20" y="0"/>
                  </a:lnTo>
                  <a:cubicBezTo>
                    <a:pt x="26" y="3"/>
                    <a:pt x="29" y="7"/>
                    <a:pt x="29" y="11"/>
                  </a:cubicBezTo>
                  <a:cubicBezTo>
                    <a:pt x="29" y="16"/>
                    <a:pt x="27" y="18"/>
                    <a:pt x="26" y="18"/>
                  </a:cubicBezTo>
                  <a:cubicBezTo>
                    <a:pt x="17" y="11"/>
                    <a:pt x="7" y="5"/>
                    <a:pt x="0" y="0"/>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57" name="Forme libre 3256"/>
            <p:cNvSpPr>
              <a:spLocks noChangeArrowheads="1"/>
            </p:cNvSpPr>
            <p:nvPr userDrawn="1"/>
          </p:nvSpPr>
          <p:spPr bwMode="auto">
            <a:xfrm>
              <a:off x="2003425" y="6384925"/>
              <a:ext cx="9525" cy="6350"/>
            </a:xfrm>
            <a:custGeom>
              <a:avLst/>
              <a:gdLst>
                <a:gd name="T0" fmla="*/ 5 w 27"/>
                <a:gd name="T1" fmla="*/ 18 h 19"/>
                <a:gd name="T2" fmla="*/ 0 w 27"/>
                <a:gd name="T3" fmla="*/ 0 h 19"/>
                <a:gd name="T4" fmla="*/ 26 w 27"/>
                <a:gd name="T5" fmla="*/ 18 h 19"/>
                <a:gd name="T6" fmla="*/ 15 w 27"/>
                <a:gd name="T7" fmla="*/ 18 h 19"/>
                <a:gd name="T8" fmla="*/ 5 w 27"/>
                <a:gd name="T9" fmla="*/ 18 h 19"/>
              </a:gdLst>
              <a:ahLst/>
              <a:cxnLst>
                <a:cxn ang="0">
                  <a:pos x="T0" y="T1"/>
                </a:cxn>
                <a:cxn ang="0">
                  <a:pos x="T2" y="T3"/>
                </a:cxn>
                <a:cxn ang="0">
                  <a:pos x="T4" y="T5"/>
                </a:cxn>
                <a:cxn ang="0">
                  <a:pos x="T6" y="T7"/>
                </a:cxn>
                <a:cxn ang="0">
                  <a:pos x="T8" y="T9"/>
                </a:cxn>
              </a:cxnLst>
              <a:rect l="0" t="0" r="r" b="b"/>
              <a:pathLst>
                <a:path w="27" h="19">
                  <a:moveTo>
                    <a:pt x="5" y="18"/>
                  </a:moveTo>
                  <a:cubicBezTo>
                    <a:pt x="3" y="12"/>
                    <a:pt x="0" y="6"/>
                    <a:pt x="0" y="0"/>
                  </a:cubicBezTo>
                  <a:cubicBezTo>
                    <a:pt x="9" y="6"/>
                    <a:pt x="17" y="12"/>
                    <a:pt x="26" y="18"/>
                  </a:cubicBezTo>
                  <a:lnTo>
                    <a:pt x="15" y="18"/>
                  </a:lnTo>
                  <a:lnTo>
                    <a:pt x="5" y="18"/>
                  </a:lnTo>
                </a:path>
              </a:pathLst>
            </a:custGeom>
            <a:solidFill>
              <a:srgbClr val="79797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58" name="Forme libre 3257"/>
            <p:cNvSpPr>
              <a:spLocks noChangeArrowheads="1"/>
            </p:cNvSpPr>
            <p:nvPr userDrawn="1"/>
          </p:nvSpPr>
          <p:spPr bwMode="auto">
            <a:xfrm>
              <a:off x="1790700" y="5716588"/>
              <a:ext cx="65088" cy="138112"/>
            </a:xfrm>
            <a:custGeom>
              <a:avLst/>
              <a:gdLst>
                <a:gd name="T0" fmla="*/ 142 w 181"/>
                <a:gd name="T1" fmla="*/ 180 h 385"/>
                <a:gd name="T2" fmla="*/ 27 w 181"/>
                <a:gd name="T3" fmla="*/ 384 h 385"/>
                <a:gd name="T4" fmla="*/ 1 w 181"/>
                <a:gd name="T5" fmla="*/ 21 h 385"/>
                <a:gd name="T6" fmla="*/ 91 w 181"/>
                <a:gd name="T7" fmla="*/ 23 h 385"/>
                <a:gd name="T8" fmla="*/ 91 w 181"/>
                <a:gd name="T9" fmla="*/ 45 h 385"/>
                <a:gd name="T10" fmla="*/ 142 w 181"/>
                <a:gd name="T11" fmla="*/ 180 h 385"/>
              </a:gdLst>
              <a:ahLst/>
              <a:cxnLst>
                <a:cxn ang="0">
                  <a:pos x="T0" y="T1"/>
                </a:cxn>
                <a:cxn ang="0">
                  <a:pos x="T2" y="T3"/>
                </a:cxn>
                <a:cxn ang="0">
                  <a:pos x="T4" y="T5"/>
                </a:cxn>
                <a:cxn ang="0">
                  <a:pos x="T6" y="T7"/>
                </a:cxn>
                <a:cxn ang="0">
                  <a:pos x="T8" y="T9"/>
                </a:cxn>
                <a:cxn ang="0">
                  <a:pos x="T10" y="T11"/>
                </a:cxn>
              </a:cxnLst>
              <a:rect l="0" t="0" r="r" b="b"/>
              <a:pathLst>
                <a:path w="181" h="385">
                  <a:moveTo>
                    <a:pt x="142" y="180"/>
                  </a:moveTo>
                  <a:cubicBezTo>
                    <a:pt x="180" y="322"/>
                    <a:pt x="166" y="346"/>
                    <a:pt x="27" y="384"/>
                  </a:cubicBezTo>
                  <a:cubicBezTo>
                    <a:pt x="0" y="265"/>
                    <a:pt x="0" y="143"/>
                    <a:pt x="1" y="21"/>
                  </a:cubicBezTo>
                  <a:cubicBezTo>
                    <a:pt x="32" y="0"/>
                    <a:pt x="61" y="15"/>
                    <a:pt x="91" y="23"/>
                  </a:cubicBezTo>
                  <a:cubicBezTo>
                    <a:pt x="91" y="30"/>
                    <a:pt x="91" y="38"/>
                    <a:pt x="91" y="45"/>
                  </a:cubicBezTo>
                  <a:cubicBezTo>
                    <a:pt x="84" y="100"/>
                    <a:pt x="102" y="145"/>
                    <a:pt x="142" y="180"/>
                  </a:cubicBezTo>
                </a:path>
              </a:pathLst>
            </a:custGeom>
            <a:solidFill>
              <a:schemeClr val="accent5">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59" name="Forme libre 3258"/>
            <p:cNvSpPr>
              <a:spLocks noChangeArrowheads="1"/>
            </p:cNvSpPr>
            <p:nvPr userDrawn="1"/>
          </p:nvSpPr>
          <p:spPr bwMode="auto">
            <a:xfrm>
              <a:off x="2065338" y="5532438"/>
              <a:ext cx="160337" cy="139700"/>
            </a:xfrm>
            <a:custGeom>
              <a:avLst/>
              <a:gdLst>
                <a:gd name="T0" fmla="*/ 336 w 447"/>
                <a:gd name="T1" fmla="*/ 3 h 386"/>
                <a:gd name="T2" fmla="*/ 380 w 447"/>
                <a:gd name="T3" fmla="*/ 49 h 386"/>
                <a:gd name="T4" fmla="*/ 403 w 447"/>
                <a:gd name="T5" fmla="*/ 95 h 386"/>
                <a:gd name="T6" fmla="*/ 402 w 447"/>
                <a:gd name="T7" fmla="*/ 93 h 386"/>
                <a:gd name="T8" fmla="*/ 425 w 447"/>
                <a:gd name="T9" fmla="*/ 159 h 386"/>
                <a:gd name="T10" fmla="*/ 263 w 447"/>
                <a:gd name="T11" fmla="*/ 306 h 386"/>
                <a:gd name="T12" fmla="*/ 150 w 447"/>
                <a:gd name="T13" fmla="*/ 359 h 386"/>
                <a:gd name="T14" fmla="*/ 121 w 447"/>
                <a:gd name="T15" fmla="*/ 374 h 386"/>
                <a:gd name="T16" fmla="*/ 89 w 447"/>
                <a:gd name="T17" fmla="*/ 385 h 386"/>
                <a:gd name="T18" fmla="*/ 40 w 447"/>
                <a:gd name="T19" fmla="*/ 367 h 386"/>
                <a:gd name="T20" fmla="*/ 211 w 447"/>
                <a:gd name="T21" fmla="*/ 34 h 386"/>
                <a:gd name="T22" fmla="*/ 336 w 447"/>
                <a:gd name="T23" fmla="*/ 3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7" h="386">
                  <a:moveTo>
                    <a:pt x="336" y="3"/>
                  </a:moveTo>
                  <a:cubicBezTo>
                    <a:pt x="351" y="18"/>
                    <a:pt x="365" y="34"/>
                    <a:pt x="380" y="49"/>
                  </a:cubicBezTo>
                  <a:cubicBezTo>
                    <a:pt x="385" y="66"/>
                    <a:pt x="393" y="81"/>
                    <a:pt x="403" y="95"/>
                  </a:cubicBezTo>
                  <a:lnTo>
                    <a:pt x="402" y="93"/>
                  </a:lnTo>
                  <a:cubicBezTo>
                    <a:pt x="414" y="115"/>
                    <a:pt x="446" y="148"/>
                    <a:pt x="425" y="159"/>
                  </a:cubicBezTo>
                  <a:cubicBezTo>
                    <a:pt x="358" y="196"/>
                    <a:pt x="344" y="286"/>
                    <a:pt x="263" y="306"/>
                  </a:cubicBezTo>
                  <a:cubicBezTo>
                    <a:pt x="226" y="327"/>
                    <a:pt x="187" y="341"/>
                    <a:pt x="150" y="359"/>
                  </a:cubicBezTo>
                  <a:cubicBezTo>
                    <a:pt x="141" y="364"/>
                    <a:pt x="130" y="370"/>
                    <a:pt x="121" y="374"/>
                  </a:cubicBezTo>
                  <a:cubicBezTo>
                    <a:pt x="110" y="380"/>
                    <a:pt x="100" y="383"/>
                    <a:pt x="89" y="385"/>
                  </a:cubicBezTo>
                  <a:cubicBezTo>
                    <a:pt x="69" y="385"/>
                    <a:pt x="54" y="379"/>
                    <a:pt x="40" y="367"/>
                  </a:cubicBezTo>
                  <a:cubicBezTo>
                    <a:pt x="0" y="219"/>
                    <a:pt x="58" y="109"/>
                    <a:pt x="211" y="34"/>
                  </a:cubicBezTo>
                  <a:cubicBezTo>
                    <a:pt x="248" y="0"/>
                    <a:pt x="292" y="3"/>
                    <a:pt x="336" y="3"/>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60" name="Forme libre 3259"/>
            <p:cNvSpPr>
              <a:spLocks noChangeArrowheads="1"/>
            </p:cNvSpPr>
            <p:nvPr userDrawn="1"/>
          </p:nvSpPr>
          <p:spPr bwMode="auto">
            <a:xfrm>
              <a:off x="2133600" y="5402263"/>
              <a:ext cx="244475" cy="306387"/>
            </a:xfrm>
            <a:custGeom>
              <a:avLst/>
              <a:gdLst>
                <a:gd name="T0" fmla="*/ 0 w 677"/>
                <a:gd name="T1" fmla="*/ 2 h 850"/>
                <a:gd name="T2" fmla="*/ 29 w 677"/>
                <a:gd name="T3" fmla="*/ 0 h 850"/>
                <a:gd name="T4" fmla="*/ 352 w 677"/>
                <a:gd name="T5" fmla="*/ 263 h 850"/>
                <a:gd name="T6" fmla="*/ 662 w 677"/>
                <a:gd name="T7" fmla="*/ 739 h 850"/>
                <a:gd name="T8" fmla="*/ 670 w 677"/>
                <a:gd name="T9" fmla="*/ 822 h 850"/>
                <a:gd name="T10" fmla="*/ 652 w 677"/>
                <a:gd name="T11" fmla="*/ 849 h 850"/>
                <a:gd name="T12" fmla="*/ 462 w 677"/>
                <a:gd name="T13" fmla="*/ 552 h 850"/>
                <a:gd name="T14" fmla="*/ 0 w 677"/>
                <a:gd name="T15" fmla="*/ 2 h 8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7" h="850">
                  <a:moveTo>
                    <a:pt x="0" y="2"/>
                  </a:moveTo>
                  <a:cubicBezTo>
                    <a:pt x="9" y="2"/>
                    <a:pt x="19" y="2"/>
                    <a:pt x="29" y="0"/>
                  </a:cubicBezTo>
                  <a:cubicBezTo>
                    <a:pt x="180" y="34"/>
                    <a:pt x="265" y="154"/>
                    <a:pt x="352" y="263"/>
                  </a:cubicBezTo>
                  <a:cubicBezTo>
                    <a:pt x="470" y="409"/>
                    <a:pt x="581" y="567"/>
                    <a:pt x="662" y="739"/>
                  </a:cubicBezTo>
                  <a:cubicBezTo>
                    <a:pt x="675" y="765"/>
                    <a:pt x="676" y="793"/>
                    <a:pt x="670" y="822"/>
                  </a:cubicBezTo>
                  <a:cubicBezTo>
                    <a:pt x="665" y="832"/>
                    <a:pt x="659" y="842"/>
                    <a:pt x="652" y="849"/>
                  </a:cubicBezTo>
                  <a:cubicBezTo>
                    <a:pt x="589" y="750"/>
                    <a:pt x="526" y="649"/>
                    <a:pt x="462" y="552"/>
                  </a:cubicBezTo>
                  <a:cubicBezTo>
                    <a:pt x="331" y="348"/>
                    <a:pt x="169" y="171"/>
                    <a:pt x="0" y="2"/>
                  </a:cubicBezTo>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61" name="Forme libre 3260"/>
            <p:cNvSpPr>
              <a:spLocks noChangeArrowheads="1"/>
            </p:cNvSpPr>
            <p:nvPr userDrawn="1"/>
          </p:nvSpPr>
          <p:spPr bwMode="auto">
            <a:xfrm>
              <a:off x="2152650" y="5567363"/>
              <a:ext cx="109538" cy="169862"/>
            </a:xfrm>
            <a:custGeom>
              <a:avLst/>
              <a:gdLst>
                <a:gd name="T0" fmla="*/ 0 w 304"/>
                <a:gd name="T1" fmla="*/ 180 h 474"/>
                <a:gd name="T2" fmla="*/ 151 w 304"/>
                <a:gd name="T3" fmla="*/ 59 h 474"/>
                <a:gd name="T4" fmla="*/ 161 w 304"/>
                <a:gd name="T5" fmla="*/ 0 h 474"/>
                <a:gd name="T6" fmla="*/ 255 w 304"/>
                <a:gd name="T7" fmla="*/ 114 h 474"/>
                <a:gd name="T8" fmla="*/ 177 w 304"/>
                <a:gd name="T9" fmla="*/ 114 h 474"/>
                <a:gd name="T10" fmla="*/ 303 w 304"/>
                <a:gd name="T11" fmla="*/ 363 h 474"/>
                <a:gd name="T12" fmla="*/ 296 w 304"/>
                <a:gd name="T13" fmla="*/ 372 h 474"/>
                <a:gd name="T14" fmla="*/ 209 w 304"/>
                <a:gd name="T15" fmla="*/ 426 h 474"/>
                <a:gd name="T16" fmla="*/ 195 w 304"/>
                <a:gd name="T17" fmla="*/ 397 h 474"/>
                <a:gd name="T18" fmla="*/ 145 w 304"/>
                <a:gd name="T19" fmla="*/ 272 h 474"/>
                <a:gd name="T20" fmla="*/ 122 w 304"/>
                <a:gd name="T21" fmla="*/ 262 h 474"/>
                <a:gd name="T22" fmla="*/ 94 w 304"/>
                <a:gd name="T23" fmla="*/ 256 h 474"/>
                <a:gd name="T24" fmla="*/ 0 w 304"/>
                <a:gd name="T25" fmla="*/ 18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4" h="474">
                  <a:moveTo>
                    <a:pt x="0" y="180"/>
                  </a:moveTo>
                  <a:cubicBezTo>
                    <a:pt x="59" y="153"/>
                    <a:pt x="82" y="79"/>
                    <a:pt x="151" y="59"/>
                  </a:cubicBezTo>
                  <a:cubicBezTo>
                    <a:pt x="172" y="53"/>
                    <a:pt x="164" y="21"/>
                    <a:pt x="161" y="0"/>
                  </a:cubicBezTo>
                  <a:cubicBezTo>
                    <a:pt x="203" y="29"/>
                    <a:pt x="241" y="62"/>
                    <a:pt x="255" y="114"/>
                  </a:cubicBezTo>
                  <a:cubicBezTo>
                    <a:pt x="233" y="114"/>
                    <a:pt x="210" y="114"/>
                    <a:pt x="177" y="114"/>
                  </a:cubicBezTo>
                  <a:cubicBezTo>
                    <a:pt x="221" y="203"/>
                    <a:pt x="273" y="278"/>
                    <a:pt x="303" y="363"/>
                  </a:cubicBezTo>
                  <a:cubicBezTo>
                    <a:pt x="300" y="366"/>
                    <a:pt x="299" y="369"/>
                    <a:pt x="296" y="372"/>
                  </a:cubicBezTo>
                  <a:cubicBezTo>
                    <a:pt x="276" y="406"/>
                    <a:pt x="277" y="473"/>
                    <a:pt x="209" y="426"/>
                  </a:cubicBezTo>
                  <a:cubicBezTo>
                    <a:pt x="203" y="417"/>
                    <a:pt x="198" y="408"/>
                    <a:pt x="195" y="397"/>
                  </a:cubicBezTo>
                  <a:cubicBezTo>
                    <a:pt x="197" y="348"/>
                    <a:pt x="183" y="305"/>
                    <a:pt x="145" y="272"/>
                  </a:cubicBezTo>
                  <a:cubicBezTo>
                    <a:pt x="137" y="270"/>
                    <a:pt x="129" y="266"/>
                    <a:pt x="122" y="262"/>
                  </a:cubicBezTo>
                  <a:cubicBezTo>
                    <a:pt x="113" y="261"/>
                    <a:pt x="103" y="258"/>
                    <a:pt x="94" y="256"/>
                  </a:cubicBezTo>
                  <a:cubicBezTo>
                    <a:pt x="59" y="237"/>
                    <a:pt x="18" y="223"/>
                    <a:pt x="0" y="180"/>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62" name="Forme libre 3261"/>
            <p:cNvSpPr>
              <a:spLocks noChangeArrowheads="1"/>
            </p:cNvSpPr>
            <p:nvPr userDrawn="1"/>
          </p:nvSpPr>
          <p:spPr bwMode="auto">
            <a:xfrm>
              <a:off x="2130425" y="5500688"/>
              <a:ext cx="55563" cy="55562"/>
            </a:xfrm>
            <a:custGeom>
              <a:avLst/>
              <a:gdLst>
                <a:gd name="T0" fmla="*/ 154 w 155"/>
                <a:gd name="T1" fmla="*/ 91 h 155"/>
                <a:gd name="T2" fmla="*/ 61 w 155"/>
                <a:gd name="T3" fmla="*/ 137 h 155"/>
                <a:gd name="T4" fmla="*/ 14 w 155"/>
                <a:gd name="T5" fmla="*/ 93 h 155"/>
                <a:gd name="T6" fmla="*/ 61 w 155"/>
                <a:gd name="T7" fmla="*/ 0 h 155"/>
                <a:gd name="T8" fmla="*/ 154 w 155"/>
                <a:gd name="T9" fmla="*/ 91 h 155"/>
              </a:gdLst>
              <a:ahLst/>
              <a:cxnLst>
                <a:cxn ang="0">
                  <a:pos x="T0" y="T1"/>
                </a:cxn>
                <a:cxn ang="0">
                  <a:pos x="T2" y="T3"/>
                </a:cxn>
                <a:cxn ang="0">
                  <a:pos x="T4" y="T5"/>
                </a:cxn>
                <a:cxn ang="0">
                  <a:pos x="T6" y="T7"/>
                </a:cxn>
                <a:cxn ang="0">
                  <a:pos x="T8" y="T9"/>
                </a:cxn>
              </a:cxnLst>
              <a:rect l="0" t="0" r="r" b="b"/>
              <a:pathLst>
                <a:path w="155" h="155">
                  <a:moveTo>
                    <a:pt x="154" y="91"/>
                  </a:moveTo>
                  <a:cubicBezTo>
                    <a:pt x="133" y="125"/>
                    <a:pt x="108" y="154"/>
                    <a:pt x="61" y="137"/>
                  </a:cubicBezTo>
                  <a:cubicBezTo>
                    <a:pt x="32" y="137"/>
                    <a:pt x="6" y="132"/>
                    <a:pt x="14" y="93"/>
                  </a:cubicBezTo>
                  <a:cubicBezTo>
                    <a:pt x="0" y="47"/>
                    <a:pt x="15" y="16"/>
                    <a:pt x="61" y="0"/>
                  </a:cubicBezTo>
                  <a:cubicBezTo>
                    <a:pt x="98" y="24"/>
                    <a:pt x="130" y="55"/>
                    <a:pt x="154" y="91"/>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63" name="Forme libre 3262"/>
            <p:cNvSpPr>
              <a:spLocks noChangeArrowheads="1"/>
            </p:cNvSpPr>
            <p:nvPr userDrawn="1"/>
          </p:nvSpPr>
          <p:spPr bwMode="auto">
            <a:xfrm>
              <a:off x="2198688" y="5551488"/>
              <a:ext cx="11112" cy="15875"/>
            </a:xfrm>
            <a:custGeom>
              <a:avLst/>
              <a:gdLst>
                <a:gd name="T0" fmla="*/ 32 w 33"/>
                <a:gd name="T1" fmla="*/ 45 h 46"/>
                <a:gd name="T2" fmla="*/ 9 w 33"/>
                <a:gd name="T3" fmla="*/ 0 h 46"/>
                <a:gd name="T4" fmla="*/ 32 w 33"/>
                <a:gd name="T5" fmla="*/ 45 h 46"/>
              </a:gdLst>
              <a:ahLst/>
              <a:cxnLst>
                <a:cxn ang="0">
                  <a:pos x="T0" y="T1"/>
                </a:cxn>
                <a:cxn ang="0">
                  <a:pos x="T2" y="T3"/>
                </a:cxn>
                <a:cxn ang="0">
                  <a:pos x="T4" y="T5"/>
                </a:cxn>
              </a:cxnLst>
              <a:rect l="0" t="0" r="r" b="b"/>
              <a:pathLst>
                <a:path w="33" h="46">
                  <a:moveTo>
                    <a:pt x="32" y="45"/>
                  </a:moveTo>
                  <a:cubicBezTo>
                    <a:pt x="14" y="35"/>
                    <a:pt x="0" y="22"/>
                    <a:pt x="9" y="0"/>
                  </a:cubicBezTo>
                  <a:cubicBezTo>
                    <a:pt x="17" y="15"/>
                    <a:pt x="25" y="30"/>
                    <a:pt x="32" y="45"/>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64" name="Forme libre 3263"/>
            <p:cNvSpPr>
              <a:spLocks noChangeArrowheads="1"/>
            </p:cNvSpPr>
            <p:nvPr userDrawn="1"/>
          </p:nvSpPr>
          <p:spPr bwMode="auto">
            <a:xfrm>
              <a:off x="2366963" y="5695950"/>
              <a:ext cx="11112" cy="19050"/>
            </a:xfrm>
            <a:custGeom>
              <a:avLst/>
              <a:gdLst>
                <a:gd name="T0" fmla="*/ 0 w 30"/>
                <a:gd name="T1" fmla="*/ 32 h 54"/>
                <a:gd name="T2" fmla="*/ 2 w 30"/>
                <a:gd name="T3" fmla="*/ 3 h 54"/>
                <a:gd name="T4" fmla="*/ 28 w 30"/>
                <a:gd name="T5" fmla="*/ 26 h 54"/>
                <a:gd name="T6" fmla="*/ 23 w 30"/>
                <a:gd name="T7" fmla="*/ 53 h 54"/>
                <a:gd name="T8" fmla="*/ 0 w 30"/>
                <a:gd name="T9" fmla="*/ 32 h 54"/>
              </a:gdLst>
              <a:ahLst/>
              <a:cxnLst>
                <a:cxn ang="0">
                  <a:pos x="T0" y="T1"/>
                </a:cxn>
                <a:cxn ang="0">
                  <a:pos x="T2" y="T3"/>
                </a:cxn>
                <a:cxn ang="0">
                  <a:pos x="T4" y="T5"/>
                </a:cxn>
                <a:cxn ang="0">
                  <a:pos x="T6" y="T7"/>
                </a:cxn>
                <a:cxn ang="0">
                  <a:pos x="T8" y="T9"/>
                </a:cxn>
              </a:cxnLst>
              <a:rect l="0" t="0" r="r" b="b"/>
              <a:pathLst>
                <a:path w="30" h="54">
                  <a:moveTo>
                    <a:pt x="0" y="32"/>
                  </a:moveTo>
                  <a:cubicBezTo>
                    <a:pt x="0" y="23"/>
                    <a:pt x="2" y="13"/>
                    <a:pt x="2" y="3"/>
                  </a:cubicBezTo>
                  <a:cubicBezTo>
                    <a:pt x="20" y="0"/>
                    <a:pt x="29" y="7"/>
                    <a:pt x="28" y="26"/>
                  </a:cubicBezTo>
                  <a:cubicBezTo>
                    <a:pt x="26" y="35"/>
                    <a:pt x="25" y="44"/>
                    <a:pt x="23" y="53"/>
                  </a:cubicBezTo>
                  <a:cubicBezTo>
                    <a:pt x="11" y="53"/>
                    <a:pt x="5" y="44"/>
                    <a:pt x="0" y="32"/>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65" name="Forme libre 3264"/>
            <p:cNvSpPr>
              <a:spLocks noChangeArrowheads="1"/>
            </p:cNvSpPr>
            <p:nvPr userDrawn="1"/>
          </p:nvSpPr>
          <p:spPr bwMode="auto">
            <a:xfrm>
              <a:off x="2252663" y="5616575"/>
              <a:ext cx="7937" cy="9525"/>
            </a:xfrm>
            <a:custGeom>
              <a:avLst/>
              <a:gdLst>
                <a:gd name="T0" fmla="*/ 21 w 22"/>
                <a:gd name="T1" fmla="*/ 25 h 26"/>
                <a:gd name="T2" fmla="*/ 0 w 22"/>
                <a:gd name="T3" fmla="*/ 0 h 26"/>
                <a:gd name="T4" fmla="*/ 21 w 22"/>
                <a:gd name="T5" fmla="*/ 25 h 26"/>
              </a:gdLst>
              <a:ahLst/>
              <a:cxnLst>
                <a:cxn ang="0">
                  <a:pos x="T0" y="T1"/>
                </a:cxn>
                <a:cxn ang="0">
                  <a:pos x="T2" y="T3"/>
                </a:cxn>
                <a:cxn ang="0">
                  <a:pos x="T4" y="T5"/>
                </a:cxn>
              </a:cxnLst>
              <a:rect l="0" t="0" r="r" b="b"/>
              <a:pathLst>
                <a:path w="22" h="26">
                  <a:moveTo>
                    <a:pt x="21" y="25"/>
                  </a:moveTo>
                  <a:cubicBezTo>
                    <a:pt x="14" y="17"/>
                    <a:pt x="8" y="8"/>
                    <a:pt x="0" y="0"/>
                  </a:cubicBezTo>
                  <a:cubicBezTo>
                    <a:pt x="8" y="9"/>
                    <a:pt x="14" y="17"/>
                    <a:pt x="21" y="25"/>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66" name="Forme libre 3265"/>
            <p:cNvSpPr>
              <a:spLocks noChangeArrowheads="1"/>
            </p:cNvSpPr>
            <p:nvPr userDrawn="1"/>
          </p:nvSpPr>
          <p:spPr bwMode="auto">
            <a:xfrm>
              <a:off x="2178050" y="5410200"/>
              <a:ext cx="215900" cy="295275"/>
            </a:xfrm>
            <a:custGeom>
              <a:avLst/>
              <a:gdLst>
                <a:gd name="T0" fmla="*/ 555 w 600"/>
                <a:gd name="T1" fmla="*/ 821 h 822"/>
                <a:gd name="T2" fmla="*/ 529 w 600"/>
                <a:gd name="T3" fmla="*/ 798 h 822"/>
                <a:gd name="T4" fmla="*/ 509 w 600"/>
                <a:gd name="T5" fmla="*/ 728 h 822"/>
                <a:gd name="T6" fmla="*/ 225 w 600"/>
                <a:gd name="T7" fmla="*/ 278 h 822"/>
                <a:gd name="T8" fmla="*/ 0 w 600"/>
                <a:gd name="T9" fmla="*/ 0 h 822"/>
                <a:gd name="T10" fmla="*/ 46 w 600"/>
                <a:gd name="T11" fmla="*/ 0 h 822"/>
                <a:gd name="T12" fmla="*/ 289 w 600"/>
                <a:gd name="T13" fmla="*/ 221 h 822"/>
                <a:gd name="T14" fmla="*/ 527 w 600"/>
                <a:gd name="T15" fmla="*/ 597 h 822"/>
                <a:gd name="T16" fmla="*/ 574 w 600"/>
                <a:gd name="T17" fmla="*/ 687 h 822"/>
                <a:gd name="T18" fmla="*/ 599 w 600"/>
                <a:gd name="T19" fmla="*/ 731 h 822"/>
                <a:gd name="T20" fmla="*/ 599 w 600"/>
                <a:gd name="T21" fmla="*/ 731 h 822"/>
                <a:gd name="T22" fmla="*/ 555 w 600"/>
                <a:gd name="T23" fmla="*/ 821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0" h="822">
                  <a:moveTo>
                    <a:pt x="555" y="821"/>
                  </a:moveTo>
                  <a:cubicBezTo>
                    <a:pt x="545" y="814"/>
                    <a:pt x="538" y="806"/>
                    <a:pt x="529" y="798"/>
                  </a:cubicBezTo>
                  <a:cubicBezTo>
                    <a:pt x="523" y="775"/>
                    <a:pt x="516" y="752"/>
                    <a:pt x="509" y="728"/>
                  </a:cubicBezTo>
                  <a:cubicBezTo>
                    <a:pt x="443" y="560"/>
                    <a:pt x="330" y="421"/>
                    <a:pt x="225" y="278"/>
                  </a:cubicBezTo>
                  <a:cubicBezTo>
                    <a:pt x="153" y="181"/>
                    <a:pt x="48" y="114"/>
                    <a:pt x="0" y="0"/>
                  </a:cubicBezTo>
                  <a:cubicBezTo>
                    <a:pt x="16" y="0"/>
                    <a:pt x="31" y="0"/>
                    <a:pt x="46" y="0"/>
                  </a:cubicBezTo>
                  <a:cubicBezTo>
                    <a:pt x="156" y="42"/>
                    <a:pt x="219" y="136"/>
                    <a:pt x="289" y="221"/>
                  </a:cubicBezTo>
                  <a:cubicBezTo>
                    <a:pt x="380" y="339"/>
                    <a:pt x="474" y="455"/>
                    <a:pt x="527" y="597"/>
                  </a:cubicBezTo>
                  <a:cubicBezTo>
                    <a:pt x="542" y="627"/>
                    <a:pt x="558" y="658"/>
                    <a:pt x="574" y="687"/>
                  </a:cubicBezTo>
                  <a:cubicBezTo>
                    <a:pt x="590" y="697"/>
                    <a:pt x="584" y="720"/>
                    <a:pt x="599" y="731"/>
                  </a:cubicBezTo>
                  <a:lnTo>
                    <a:pt x="599" y="731"/>
                  </a:lnTo>
                  <a:cubicBezTo>
                    <a:pt x="584" y="763"/>
                    <a:pt x="568" y="792"/>
                    <a:pt x="555" y="821"/>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67" name="Forme libre 3266"/>
            <p:cNvSpPr>
              <a:spLocks noChangeArrowheads="1"/>
            </p:cNvSpPr>
            <p:nvPr userDrawn="1"/>
          </p:nvSpPr>
          <p:spPr bwMode="auto">
            <a:xfrm>
              <a:off x="2143125" y="5394325"/>
              <a:ext cx="223838" cy="279400"/>
            </a:xfrm>
            <a:custGeom>
              <a:avLst/>
              <a:gdLst>
                <a:gd name="T0" fmla="*/ 95 w 621"/>
                <a:gd name="T1" fmla="*/ 47 h 777"/>
                <a:gd name="T2" fmla="*/ 423 w 621"/>
                <a:gd name="T3" fmla="*/ 427 h 777"/>
                <a:gd name="T4" fmla="*/ 582 w 621"/>
                <a:gd name="T5" fmla="*/ 679 h 777"/>
                <a:gd name="T6" fmla="*/ 603 w 621"/>
                <a:gd name="T7" fmla="*/ 776 h 777"/>
                <a:gd name="T8" fmla="*/ 144 w 621"/>
                <a:gd name="T9" fmla="*/ 156 h 777"/>
                <a:gd name="T10" fmla="*/ 0 w 621"/>
                <a:gd name="T11" fmla="*/ 26 h 777"/>
                <a:gd name="T12" fmla="*/ 70 w 621"/>
                <a:gd name="T13" fmla="*/ 27 h 777"/>
                <a:gd name="T14" fmla="*/ 95 w 621"/>
                <a:gd name="T15" fmla="*/ 47 h 7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1" h="777">
                  <a:moveTo>
                    <a:pt x="95" y="47"/>
                  </a:moveTo>
                  <a:cubicBezTo>
                    <a:pt x="205" y="174"/>
                    <a:pt x="322" y="293"/>
                    <a:pt x="423" y="427"/>
                  </a:cubicBezTo>
                  <a:cubicBezTo>
                    <a:pt x="483" y="507"/>
                    <a:pt x="532" y="594"/>
                    <a:pt x="582" y="679"/>
                  </a:cubicBezTo>
                  <a:cubicBezTo>
                    <a:pt x="599" y="708"/>
                    <a:pt x="620" y="737"/>
                    <a:pt x="603" y="776"/>
                  </a:cubicBezTo>
                  <a:cubicBezTo>
                    <a:pt x="472" y="553"/>
                    <a:pt x="322" y="342"/>
                    <a:pt x="144" y="156"/>
                  </a:cubicBezTo>
                  <a:cubicBezTo>
                    <a:pt x="99" y="110"/>
                    <a:pt x="57" y="61"/>
                    <a:pt x="0" y="26"/>
                  </a:cubicBezTo>
                  <a:cubicBezTo>
                    <a:pt x="25" y="0"/>
                    <a:pt x="47" y="18"/>
                    <a:pt x="70" y="27"/>
                  </a:cubicBezTo>
                  <a:cubicBezTo>
                    <a:pt x="79" y="30"/>
                    <a:pt x="87" y="40"/>
                    <a:pt x="95" y="47"/>
                  </a:cubicBezTo>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68" name="Forme libre 3267"/>
            <p:cNvSpPr>
              <a:spLocks noChangeArrowheads="1"/>
            </p:cNvSpPr>
            <p:nvPr userDrawn="1"/>
          </p:nvSpPr>
          <p:spPr bwMode="auto">
            <a:xfrm>
              <a:off x="2112963" y="5337175"/>
              <a:ext cx="174625" cy="158750"/>
            </a:xfrm>
            <a:custGeom>
              <a:avLst/>
              <a:gdLst>
                <a:gd name="T0" fmla="*/ 454 w 485"/>
                <a:gd name="T1" fmla="*/ 432 h 442"/>
                <a:gd name="T2" fmla="*/ 223 w 485"/>
                <a:gd name="T3" fmla="*/ 205 h 442"/>
                <a:gd name="T4" fmla="*/ 0 w 485"/>
                <a:gd name="T5" fmla="*/ 0 h 442"/>
                <a:gd name="T6" fmla="*/ 222 w 485"/>
                <a:gd name="T7" fmla="*/ 134 h 442"/>
                <a:gd name="T8" fmla="*/ 484 w 485"/>
                <a:gd name="T9" fmla="*/ 432 h 442"/>
                <a:gd name="T10" fmla="*/ 454 w 485"/>
                <a:gd name="T11" fmla="*/ 432 h 442"/>
              </a:gdLst>
              <a:ahLst/>
              <a:cxnLst>
                <a:cxn ang="0">
                  <a:pos x="T0" y="T1"/>
                </a:cxn>
                <a:cxn ang="0">
                  <a:pos x="T2" y="T3"/>
                </a:cxn>
                <a:cxn ang="0">
                  <a:pos x="T4" y="T5"/>
                </a:cxn>
                <a:cxn ang="0">
                  <a:pos x="T6" y="T7"/>
                </a:cxn>
                <a:cxn ang="0">
                  <a:pos x="T8" y="T9"/>
                </a:cxn>
                <a:cxn ang="0">
                  <a:pos x="T10" y="T11"/>
                </a:cxn>
              </a:cxnLst>
              <a:rect l="0" t="0" r="r" b="b"/>
              <a:pathLst>
                <a:path w="485" h="442">
                  <a:moveTo>
                    <a:pt x="454" y="432"/>
                  </a:moveTo>
                  <a:cubicBezTo>
                    <a:pt x="382" y="351"/>
                    <a:pt x="312" y="269"/>
                    <a:pt x="223" y="205"/>
                  </a:cubicBezTo>
                  <a:cubicBezTo>
                    <a:pt x="171" y="112"/>
                    <a:pt x="70" y="73"/>
                    <a:pt x="0" y="0"/>
                  </a:cubicBezTo>
                  <a:cubicBezTo>
                    <a:pt x="98" y="6"/>
                    <a:pt x="148" y="90"/>
                    <a:pt x="222" y="134"/>
                  </a:cubicBezTo>
                  <a:cubicBezTo>
                    <a:pt x="306" y="237"/>
                    <a:pt x="415" y="316"/>
                    <a:pt x="484" y="432"/>
                  </a:cubicBezTo>
                  <a:cubicBezTo>
                    <a:pt x="473" y="441"/>
                    <a:pt x="464" y="441"/>
                    <a:pt x="454" y="432"/>
                  </a:cubicBezTo>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69" name="Forme libre 3268"/>
            <p:cNvSpPr>
              <a:spLocks noChangeArrowheads="1"/>
            </p:cNvSpPr>
            <p:nvPr userDrawn="1"/>
          </p:nvSpPr>
          <p:spPr bwMode="auto">
            <a:xfrm>
              <a:off x="2203450" y="5354638"/>
              <a:ext cx="93663" cy="88900"/>
            </a:xfrm>
            <a:custGeom>
              <a:avLst/>
              <a:gdLst>
                <a:gd name="T0" fmla="*/ 229 w 261"/>
                <a:gd name="T1" fmla="*/ 244 h 245"/>
                <a:gd name="T2" fmla="*/ 136 w 261"/>
                <a:gd name="T3" fmla="*/ 176 h 245"/>
                <a:gd name="T4" fmla="*/ 113 w 261"/>
                <a:gd name="T5" fmla="*/ 153 h 245"/>
                <a:gd name="T6" fmla="*/ 113 w 261"/>
                <a:gd name="T7" fmla="*/ 153 h 245"/>
                <a:gd name="T8" fmla="*/ 89 w 261"/>
                <a:gd name="T9" fmla="*/ 131 h 245"/>
                <a:gd name="T10" fmla="*/ 89 w 261"/>
                <a:gd name="T11" fmla="*/ 131 h 245"/>
                <a:gd name="T12" fmla="*/ 63 w 261"/>
                <a:gd name="T13" fmla="*/ 110 h 245"/>
                <a:gd name="T14" fmla="*/ 44 w 261"/>
                <a:gd name="T15" fmla="*/ 105 h 245"/>
                <a:gd name="T16" fmla="*/ 21 w 261"/>
                <a:gd name="T17" fmla="*/ 84 h 245"/>
                <a:gd name="T18" fmla="*/ 21 w 261"/>
                <a:gd name="T19" fmla="*/ 84 h 245"/>
                <a:gd name="T20" fmla="*/ 0 w 261"/>
                <a:gd name="T21" fmla="*/ 20 h 245"/>
                <a:gd name="T22" fmla="*/ 21 w 261"/>
                <a:gd name="T23" fmla="*/ 14 h 245"/>
                <a:gd name="T24" fmla="*/ 21 w 261"/>
                <a:gd name="T25" fmla="*/ 14 h 245"/>
                <a:gd name="T26" fmla="*/ 46 w 261"/>
                <a:gd name="T27" fmla="*/ 32 h 245"/>
                <a:gd name="T28" fmla="*/ 47 w 261"/>
                <a:gd name="T29" fmla="*/ 33 h 245"/>
                <a:gd name="T30" fmla="*/ 218 w 261"/>
                <a:gd name="T31" fmla="*/ 153 h 245"/>
                <a:gd name="T32" fmla="*/ 229 w 261"/>
                <a:gd name="T33"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245">
                  <a:moveTo>
                    <a:pt x="229" y="244"/>
                  </a:moveTo>
                  <a:cubicBezTo>
                    <a:pt x="189" y="234"/>
                    <a:pt x="166" y="198"/>
                    <a:pt x="136" y="176"/>
                  </a:cubicBezTo>
                  <a:cubicBezTo>
                    <a:pt x="128" y="168"/>
                    <a:pt x="121" y="160"/>
                    <a:pt x="113" y="153"/>
                  </a:cubicBezTo>
                  <a:lnTo>
                    <a:pt x="113" y="153"/>
                  </a:lnTo>
                  <a:cubicBezTo>
                    <a:pt x="105" y="145"/>
                    <a:pt x="98" y="137"/>
                    <a:pt x="89" y="131"/>
                  </a:cubicBezTo>
                  <a:lnTo>
                    <a:pt x="89" y="131"/>
                  </a:lnTo>
                  <a:cubicBezTo>
                    <a:pt x="82" y="122"/>
                    <a:pt x="73" y="114"/>
                    <a:pt x="63" y="110"/>
                  </a:cubicBezTo>
                  <a:cubicBezTo>
                    <a:pt x="57" y="108"/>
                    <a:pt x="50" y="107"/>
                    <a:pt x="44" y="105"/>
                  </a:cubicBezTo>
                  <a:cubicBezTo>
                    <a:pt x="37" y="98"/>
                    <a:pt x="29" y="92"/>
                    <a:pt x="21" y="84"/>
                  </a:cubicBezTo>
                  <a:lnTo>
                    <a:pt x="21" y="84"/>
                  </a:lnTo>
                  <a:cubicBezTo>
                    <a:pt x="14" y="63"/>
                    <a:pt x="8" y="41"/>
                    <a:pt x="0" y="20"/>
                  </a:cubicBezTo>
                  <a:cubicBezTo>
                    <a:pt x="3" y="3"/>
                    <a:pt x="11" y="0"/>
                    <a:pt x="21" y="14"/>
                  </a:cubicBezTo>
                  <a:lnTo>
                    <a:pt x="21" y="14"/>
                  </a:lnTo>
                  <a:cubicBezTo>
                    <a:pt x="29" y="21"/>
                    <a:pt x="37" y="27"/>
                    <a:pt x="46" y="32"/>
                  </a:cubicBezTo>
                  <a:lnTo>
                    <a:pt x="47" y="33"/>
                  </a:lnTo>
                  <a:cubicBezTo>
                    <a:pt x="115" y="58"/>
                    <a:pt x="173" y="95"/>
                    <a:pt x="218" y="153"/>
                  </a:cubicBezTo>
                  <a:cubicBezTo>
                    <a:pt x="240" y="185"/>
                    <a:pt x="260" y="211"/>
                    <a:pt x="229" y="244"/>
                  </a:cubicBezTo>
                </a:path>
              </a:pathLst>
            </a:custGeom>
            <a:solidFill>
              <a:srgbClr val="B0B0B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70" name="Forme libre 3269"/>
            <p:cNvSpPr>
              <a:spLocks noChangeArrowheads="1"/>
            </p:cNvSpPr>
            <p:nvPr userDrawn="1"/>
          </p:nvSpPr>
          <p:spPr bwMode="auto">
            <a:xfrm>
              <a:off x="2185988" y="5353050"/>
              <a:ext cx="25400" cy="11113"/>
            </a:xfrm>
            <a:custGeom>
              <a:avLst/>
              <a:gdLst>
                <a:gd name="T0" fmla="*/ 70 w 71"/>
                <a:gd name="T1" fmla="*/ 23 h 30"/>
                <a:gd name="T2" fmla="*/ 49 w 71"/>
                <a:gd name="T3" fmla="*/ 29 h 30"/>
                <a:gd name="T4" fmla="*/ 0 w 71"/>
                <a:gd name="T5" fmla="*/ 1 h 30"/>
                <a:gd name="T6" fmla="*/ 70 w 71"/>
                <a:gd name="T7" fmla="*/ 23 h 30"/>
              </a:gdLst>
              <a:ahLst/>
              <a:cxnLst>
                <a:cxn ang="0">
                  <a:pos x="T0" y="T1"/>
                </a:cxn>
                <a:cxn ang="0">
                  <a:pos x="T2" y="T3"/>
                </a:cxn>
                <a:cxn ang="0">
                  <a:pos x="T4" y="T5"/>
                </a:cxn>
                <a:cxn ang="0">
                  <a:pos x="T6" y="T7"/>
                </a:cxn>
              </a:cxnLst>
              <a:rect l="0" t="0" r="r" b="b"/>
              <a:pathLst>
                <a:path w="71" h="30">
                  <a:moveTo>
                    <a:pt x="70" y="23"/>
                  </a:moveTo>
                  <a:cubicBezTo>
                    <a:pt x="63" y="24"/>
                    <a:pt x="55" y="26"/>
                    <a:pt x="49" y="29"/>
                  </a:cubicBezTo>
                  <a:cubicBezTo>
                    <a:pt x="32" y="20"/>
                    <a:pt x="17" y="10"/>
                    <a:pt x="0" y="1"/>
                  </a:cubicBezTo>
                  <a:cubicBezTo>
                    <a:pt x="26" y="0"/>
                    <a:pt x="49" y="6"/>
                    <a:pt x="70" y="23"/>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71" name="Forme libre 3270"/>
            <p:cNvSpPr>
              <a:spLocks noChangeArrowheads="1"/>
            </p:cNvSpPr>
            <p:nvPr userDrawn="1"/>
          </p:nvSpPr>
          <p:spPr bwMode="auto">
            <a:xfrm>
              <a:off x="2146300" y="5327650"/>
              <a:ext cx="15875" cy="9525"/>
            </a:xfrm>
            <a:custGeom>
              <a:avLst/>
              <a:gdLst>
                <a:gd name="T0" fmla="*/ 0 w 45"/>
                <a:gd name="T1" fmla="*/ 0 h 27"/>
                <a:gd name="T2" fmla="*/ 44 w 45"/>
                <a:gd name="T3" fmla="*/ 26 h 27"/>
                <a:gd name="T4" fmla="*/ 0 w 45"/>
                <a:gd name="T5" fmla="*/ 0 h 27"/>
              </a:gdLst>
              <a:ahLst/>
              <a:cxnLst>
                <a:cxn ang="0">
                  <a:pos x="T0" y="T1"/>
                </a:cxn>
                <a:cxn ang="0">
                  <a:pos x="T2" y="T3"/>
                </a:cxn>
                <a:cxn ang="0">
                  <a:pos x="T4" y="T5"/>
                </a:cxn>
              </a:cxnLst>
              <a:rect l="0" t="0" r="r" b="b"/>
              <a:pathLst>
                <a:path w="45" h="27">
                  <a:moveTo>
                    <a:pt x="0" y="0"/>
                  </a:moveTo>
                  <a:cubicBezTo>
                    <a:pt x="15" y="9"/>
                    <a:pt x="29" y="16"/>
                    <a:pt x="44" y="26"/>
                  </a:cubicBezTo>
                  <a:cubicBezTo>
                    <a:pt x="29" y="16"/>
                    <a:pt x="15" y="7"/>
                    <a:pt x="0" y="0"/>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72" name="Forme libre 3271"/>
            <p:cNvSpPr>
              <a:spLocks noChangeArrowheads="1"/>
            </p:cNvSpPr>
            <p:nvPr userDrawn="1"/>
          </p:nvSpPr>
          <p:spPr bwMode="auto">
            <a:xfrm>
              <a:off x="2168525" y="5403850"/>
              <a:ext cx="9525" cy="7938"/>
            </a:xfrm>
            <a:custGeom>
              <a:avLst/>
              <a:gdLst>
                <a:gd name="T0" fmla="*/ 25 w 26"/>
                <a:gd name="T1" fmla="*/ 21 h 22"/>
                <a:gd name="T2" fmla="*/ 0 w 26"/>
                <a:gd name="T3" fmla="*/ 0 h 22"/>
                <a:gd name="T4" fmla="*/ 25 w 26"/>
                <a:gd name="T5" fmla="*/ 21 h 22"/>
              </a:gdLst>
              <a:ahLst/>
              <a:cxnLst>
                <a:cxn ang="0">
                  <a:pos x="T0" y="T1"/>
                </a:cxn>
                <a:cxn ang="0">
                  <a:pos x="T2" y="T3"/>
                </a:cxn>
                <a:cxn ang="0">
                  <a:pos x="T4" y="T5"/>
                </a:cxn>
              </a:cxnLst>
              <a:rect l="0" t="0" r="r" b="b"/>
              <a:pathLst>
                <a:path w="26" h="22">
                  <a:moveTo>
                    <a:pt x="25" y="21"/>
                  </a:moveTo>
                  <a:cubicBezTo>
                    <a:pt x="17" y="14"/>
                    <a:pt x="8" y="7"/>
                    <a:pt x="0" y="0"/>
                  </a:cubicBezTo>
                  <a:cubicBezTo>
                    <a:pt x="8" y="7"/>
                    <a:pt x="16" y="14"/>
                    <a:pt x="25" y="21"/>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73" name="Forme libre 3272"/>
            <p:cNvSpPr>
              <a:spLocks noChangeArrowheads="1"/>
            </p:cNvSpPr>
            <p:nvPr userDrawn="1"/>
          </p:nvSpPr>
          <p:spPr bwMode="auto">
            <a:xfrm>
              <a:off x="2160588" y="5337175"/>
              <a:ext cx="9525" cy="7938"/>
            </a:xfrm>
            <a:custGeom>
              <a:avLst/>
              <a:gdLst>
                <a:gd name="T0" fmla="*/ 0 w 26"/>
                <a:gd name="T1" fmla="*/ 0 h 21"/>
                <a:gd name="T2" fmla="*/ 25 w 26"/>
                <a:gd name="T3" fmla="*/ 20 h 21"/>
                <a:gd name="T4" fmla="*/ 0 w 26"/>
                <a:gd name="T5" fmla="*/ 0 h 21"/>
              </a:gdLst>
              <a:ahLst/>
              <a:cxnLst>
                <a:cxn ang="0">
                  <a:pos x="T0" y="T1"/>
                </a:cxn>
                <a:cxn ang="0">
                  <a:pos x="T2" y="T3"/>
                </a:cxn>
                <a:cxn ang="0">
                  <a:pos x="T4" y="T5"/>
                </a:cxn>
              </a:cxnLst>
              <a:rect l="0" t="0" r="r" b="b"/>
              <a:pathLst>
                <a:path w="26" h="21">
                  <a:moveTo>
                    <a:pt x="0" y="0"/>
                  </a:moveTo>
                  <a:cubicBezTo>
                    <a:pt x="8" y="6"/>
                    <a:pt x="17" y="12"/>
                    <a:pt x="25" y="20"/>
                  </a:cubicBezTo>
                  <a:cubicBezTo>
                    <a:pt x="17" y="12"/>
                    <a:pt x="10" y="6"/>
                    <a:pt x="0" y="0"/>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74" name="Forme libre 3273"/>
            <p:cNvSpPr>
              <a:spLocks noChangeArrowheads="1"/>
            </p:cNvSpPr>
            <p:nvPr userDrawn="1"/>
          </p:nvSpPr>
          <p:spPr bwMode="auto">
            <a:xfrm>
              <a:off x="1854200" y="4591050"/>
              <a:ext cx="385763" cy="287338"/>
            </a:xfrm>
            <a:custGeom>
              <a:avLst/>
              <a:gdLst>
                <a:gd name="T0" fmla="*/ 33 w 1071"/>
                <a:gd name="T1" fmla="*/ 519 h 796"/>
                <a:gd name="T2" fmla="*/ 4 w 1071"/>
                <a:gd name="T3" fmla="*/ 514 h 796"/>
                <a:gd name="T4" fmla="*/ 0 w 1071"/>
                <a:gd name="T5" fmla="*/ 499 h 796"/>
                <a:gd name="T6" fmla="*/ 46 w 1071"/>
                <a:gd name="T7" fmla="*/ 461 h 796"/>
                <a:gd name="T8" fmla="*/ 101 w 1071"/>
                <a:gd name="T9" fmla="*/ 446 h 796"/>
                <a:gd name="T10" fmla="*/ 130 w 1071"/>
                <a:gd name="T11" fmla="*/ 304 h 796"/>
                <a:gd name="T12" fmla="*/ 165 w 1071"/>
                <a:gd name="T13" fmla="*/ 203 h 796"/>
                <a:gd name="T14" fmla="*/ 250 w 1071"/>
                <a:gd name="T15" fmla="*/ 311 h 796"/>
                <a:gd name="T16" fmla="*/ 250 w 1071"/>
                <a:gd name="T17" fmla="*/ 312 h 796"/>
                <a:gd name="T18" fmla="*/ 247 w 1071"/>
                <a:gd name="T19" fmla="*/ 125 h 796"/>
                <a:gd name="T20" fmla="*/ 313 w 1071"/>
                <a:gd name="T21" fmla="*/ 9 h 796"/>
                <a:gd name="T22" fmla="*/ 345 w 1071"/>
                <a:gd name="T23" fmla="*/ 3 h 796"/>
                <a:gd name="T24" fmla="*/ 376 w 1071"/>
                <a:gd name="T25" fmla="*/ 12 h 796"/>
                <a:gd name="T26" fmla="*/ 467 w 1071"/>
                <a:gd name="T27" fmla="*/ 24 h 796"/>
                <a:gd name="T28" fmla="*/ 684 w 1071"/>
                <a:gd name="T29" fmla="*/ 0 h 796"/>
                <a:gd name="T30" fmla="*/ 950 w 1071"/>
                <a:gd name="T31" fmla="*/ 131 h 796"/>
                <a:gd name="T32" fmla="*/ 1058 w 1071"/>
                <a:gd name="T33" fmla="*/ 479 h 796"/>
                <a:gd name="T34" fmla="*/ 977 w 1071"/>
                <a:gd name="T35" fmla="*/ 472 h 796"/>
                <a:gd name="T36" fmla="*/ 757 w 1071"/>
                <a:gd name="T37" fmla="*/ 365 h 796"/>
                <a:gd name="T38" fmla="*/ 401 w 1071"/>
                <a:gd name="T39" fmla="*/ 230 h 796"/>
                <a:gd name="T40" fmla="*/ 354 w 1071"/>
                <a:gd name="T41" fmla="*/ 252 h 796"/>
                <a:gd name="T42" fmla="*/ 356 w 1071"/>
                <a:gd name="T43" fmla="*/ 488 h 796"/>
                <a:gd name="T44" fmla="*/ 345 w 1071"/>
                <a:gd name="T45" fmla="*/ 612 h 796"/>
                <a:gd name="T46" fmla="*/ 256 w 1071"/>
                <a:gd name="T47" fmla="*/ 630 h 796"/>
                <a:gd name="T48" fmla="*/ 276 w 1071"/>
                <a:gd name="T49" fmla="*/ 682 h 796"/>
                <a:gd name="T50" fmla="*/ 188 w 1071"/>
                <a:gd name="T51" fmla="*/ 794 h 796"/>
                <a:gd name="T52" fmla="*/ 153 w 1071"/>
                <a:gd name="T53" fmla="*/ 794 h 796"/>
                <a:gd name="T54" fmla="*/ 33 w 1071"/>
                <a:gd name="T55" fmla="*/ 519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1" h="796">
                  <a:moveTo>
                    <a:pt x="33" y="519"/>
                  </a:moveTo>
                  <a:cubicBezTo>
                    <a:pt x="24" y="517"/>
                    <a:pt x="14" y="516"/>
                    <a:pt x="4" y="514"/>
                  </a:cubicBezTo>
                  <a:cubicBezTo>
                    <a:pt x="3" y="510"/>
                    <a:pt x="1" y="504"/>
                    <a:pt x="0" y="499"/>
                  </a:cubicBezTo>
                  <a:cubicBezTo>
                    <a:pt x="6" y="476"/>
                    <a:pt x="23" y="465"/>
                    <a:pt x="46" y="461"/>
                  </a:cubicBezTo>
                  <a:cubicBezTo>
                    <a:pt x="66" y="458"/>
                    <a:pt x="85" y="459"/>
                    <a:pt x="101" y="446"/>
                  </a:cubicBezTo>
                  <a:cubicBezTo>
                    <a:pt x="136" y="403"/>
                    <a:pt x="125" y="352"/>
                    <a:pt x="130" y="304"/>
                  </a:cubicBezTo>
                  <a:cubicBezTo>
                    <a:pt x="133" y="267"/>
                    <a:pt x="122" y="226"/>
                    <a:pt x="165" y="203"/>
                  </a:cubicBezTo>
                  <a:cubicBezTo>
                    <a:pt x="255" y="191"/>
                    <a:pt x="237" y="264"/>
                    <a:pt x="250" y="311"/>
                  </a:cubicBezTo>
                  <a:cubicBezTo>
                    <a:pt x="250" y="311"/>
                    <a:pt x="250" y="311"/>
                    <a:pt x="250" y="312"/>
                  </a:cubicBezTo>
                  <a:cubicBezTo>
                    <a:pt x="244" y="253"/>
                    <a:pt x="241" y="189"/>
                    <a:pt x="247" y="125"/>
                  </a:cubicBezTo>
                  <a:cubicBezTo>
                    <a:pt x="263" y="82"/>
                    <a:pt x="270" y="36"/>
                    <a:pt x="313" y="9"/>
                  </a:cubicBezTo>
                  <a:cubicBezTo>
                    <a:pt x="324" y="4"/>
                    <a:pt x="334" y="3"/>
                    <a:pt x="345" y="3"/>
                  </a:cubicBezTo>
                  <a:cubicBezTo>
                    <a:pt x="356" y="4"/>
                    <a:pt x="366" y="7"/>
                    <a:pt x="376" y="12"/>
                  </a:cubicBezTo>
                  <a:cubicBezTo>
                    <a:pt x="405" y="26"/>
                    <a:pt x="437" y="21"/>
                    <a:pt x="467" y="24"/>
                  </a:cubicBezTo>
                  <a:cubicBezTo>
                    <a:pt x="537" y="0"/>
                    <a:pt x="611" y="9"/>
                    <a:pt x="684" y="0"/>
                  </a:cubicBezTo>
                  <a:cubicBezTo>
                    <a:pt x="760" y="68"/>
                    <a:pt x="876" y="56"/>
                    <a:pt x="950" y="131"/>
                  </a:cubicBezTo>
                  <a:cubicBezTo>
                    <a:pt x="996" y="244"/>
                    <a:pt x="1070" y="348"/>
                    <a:pt x="1058" y="479"/>
                  </a:cubicBezTo>
                  <a:cubicBezTo>
                    <a:pt x="1028" y="516"/>
                    <a:pt x="999" y="505"/>
                    <a:pt x="977" y="472"/>
                  </a:cubicBezTo>
                  <a:cubicBezTo>
                    <a:pt x="925" y="389"/>
                    <a:pt x="843" y="386"/>
                    <a:pt x="757" y="365"/>
                  </a:cubicBezTo>
                  <a:cubicBezTo>
                    <a:pt x="635" y="336"/>
                    <a:pt x="487" y="365"/>
                    <a:pt x="401" y="230"/>
                  </a:cubicBezTo>
                  <a:cubicBezTo>
                    <a:pt x="382" y="198"/>
                    <a:pt x="368" y="238"/>
                    <a:pt x="354" y="252"/>
                  </a:cubicBezTo>
                  <a:cubicBezTo>
                    <a:pt x="321" y="331"/>
                    <a:pt x="353" y="409"/>
                    <a:pt x="356" y="488"/>
                  </a:cubicBezTo>
                  <a:cubicBezTo>
                    <a:pt x="357" y="530"/>
                    <a:pt x="362" y="574"/>
                    <a:pt x="345" y="612"/>
                  </a:cubicBezTo>
                  <a:cubicBezTo>
                    <a:pt x="327" y="652"/>
                    <a:pt x="299" y="687"/>
                    <a:pt x="256" y="630"/>
                  </a:cubicBezTo>
                  <a:cubicBezTo>
                    <a:pt x="256" y="650"/>
                    <a:pt x="270" y="666"/>
                    <a:pt x="276" y="682"/>
                  </a:cubicBezTo>
                  <a:cubicBezTo>
                    <a:pt x="279" y="745"/>
                    <a:pt x="240" y="774"/>
                    <a:pt x="188" y="794"/>
                  </a:cubicBezTo>
                  <a:cubicBezTo>
                    <a:pt x="175" y="795"/>
                    <a:pt x="165" y="795"/>
                    <a:pt x="153" y="794"/>
                  </a:cubicBezTo>
                  <a:cubicBezTo>
                    <a:pt x="61" y="725"/>
                    <a:pt x="81" y="608"/>
                    <a:pt x="33" y="519"/>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75" name="Forme libre 3274"/>
            <p:cNvSpPr>
              <a:spLocks noChangeArrowheads="1"/>
            </p:cNvSpPr>
            <p:nvPr userDrawn="1"/>
          </p:nvSpPr>
          <p:spPr bwMode="auto">
            <a:xfrm>
              <a:off x="1857375" y="4776788"/>
              <a:ext cx="347663" cy="517525"/>
            </a:xfrm>
            <a:custGeom>
              <a:avLst/>
              <a:gdLst>
                <a:gd name="T0" fmla="*/ 26 w 965"/>
                <a:gd name="T1" fmla="*/ 0 h 1438"/>
                <a:gd name="T2" fmla="*/ 84 w 965"/>
                <a:gd name="T3" fmla="*/ 89 h 1438"/>
                <a:gd name="T4" fmla="*/ 153 w 965"/>
                <a:gd name="T5" fmla="*/ 250 h 1438"/>
                <a:gd name="T6" fmla="*/ 343 w 965"/>
                <a:gd name="T7" fmla="*/ 588 h 1438"/>
                <a:gd name="T8" fmla="*/ 445 w 965"/>
                <a:gd name="T9" fmla="*/ 756 h 1438"/>
                <a:gd name="T10" fmla="*/ 462 w 965"/>
                <a:gd name="T11" fmla="*/ 779 h 1438"/>
                <a:gd name="T12" fmla="*/ 486 w 965"/>
                <a:gd name="T13" fmla="*/ 815 h 1438"/>
                <a:gd name="T14" fmla="*/ 504 w 965"/>
                <a:gd name="T15" fmla="*/ 838 h 1438"/>
                <a:gd name="T16" fmla="*/ 524 w 965"/>
                <a:gd name="T17" fmla="*/ 861 h 1438"/>
                <a:gd name="T18" fmla="*/ 677 w 965"/>
                <a:gd name="T19" fmla="*/ 1080 h 1438"/>
                <a:gd name="T20" fmla="*/ 915 w 965"/>
                <a:gd name="T21" fmla="*/ 1299 h 1438"/>
                <a:gd name="T22" fmla="*/ 961 w 965"/>
                <a:gd name="T23" fmla="*/ 1351 h 1438"/>
                <a:gd name="T24" fmla="*/ 961 w 965"/>
                <a:gd name="T25" fmla="*/ 1388 h 1438"/>
                <a:gd name="T26" fmla="*/ 886 w 965"/>
                <a:gd name="T27" fmla="*/ 1417 h 1438"/>
                <a:gd name="T28" fmla="*/ 550 w 965"/>
                <a:gd name="T29" fmla="*/ 1168 h 1438"/>
                <a:gd name="T30" fmla="*/ 59 w 965"/>
                <a:gd name="T31" fmla="*/ 223 h 1438"/>
                <a:gd name="T32" fmla="*/ 26 w 965"/>
                <a:gd name="T33" fmla="*/ 0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5" h="1438">
                  <a:moveTo>
                    <a:pt x="26" y="0"/>
                  </a:moveTo>
                  <a:cubicBezTo>
                    <a:pt x="66" y="15"/>
                    <a:pt x="72" y="55"/>
                    <a:pt x="84" y="89"/>
                  </a:cubicBezTo>
                  <a:cubicBezTo>
                    <a:pt x="104" y="143"/>
                    <a:pt x="123" y="200"/>
                    <a:pt x="153" y="250"/>
                  </a:cubicBezTo>
                  <a:cubicBezTo>
                    <a:pt x="259" y="339"/>
                    <a:pt x="272" y="479"/>
                    <a:pt x="343" y="588"/>
                  </a:cubicBezTo>
                  <a:cubicBezTo>
                    <a:pt x="376" y="644"/>
                    <a:pt x="402" y="705"/>
                    <a:pt x="445" y="756"/>
                  </a:cubicBezTo>
                  <a:cubicBezTo>
                    <a:pt x="451" y="763"/>
                    <a:pt x="457" y="771"/>
                    <a:pt x="462" y="779"/>
                  </a:cubicBezTo>
                  <a:cubicBezTo>
                    <a:pt x="469" y="791"/>
                    <a:pt x="477" y="803"/>
                    <a:pt x="486" y="815"/>
                  </a:cubicBezTo>
                  <a:cubicBezTo>
                    <a:pt x="492" y="823"/>
                    <a:pt x="497" y="831"/>
                    <a:pt x="504" y="838"/>
                  </a:cubicBezTo>
                  <a:cubicBezTo>
                    <a:pt x="510" y="846"/>
                    <a:pt x="517" y="854"/>
                    <a:pt x="524" y="861"/>
                  </a:cubicBezTo>
                  <a:cubicBezTo>
                    <a:pt x="582" y="928"/>
                    <a:pt x="619" y="1011"/>
                    <a:pt x="677" y="1080"/>
                  </a:cubicBezTo>
                  <a:cubicBezTo>
                    <a:pt x="747" y="1165"/>
                    <a:pt x="824" y="1240"/>
                    <a:pt x="915" y="1299"/>
                  </a:cubicBezTo>
                  <a:cubicBezTo>
                    <a:pt x="932" y="1315"/>
                    <a:pt x="953" y="1327"/>
                    <a:pt x="961" y="1351"/>
                  </a:cubicBezTo>
                  <a:cubicBezTo>
                    <a:pt x="964" y="1364"/>
                    <a:pt x="964" y="1376"/>
                    <a:pt x="961" y="1388"/>
                  </a:cubicBezTo>
                  <a:cubicBezTo>
                    <a:pt x="946" y="1420"/>
                    <a:pt x="923" y="1437"/>
                    <a:pt x="886" y="1417"/>
                  </a:cubicBezTo>
                  <a:cubicBezTo>
                    <a:pt x="747" y="1370"/>
                    <a:pt x="643" y="1272"/>
                    <a:pt x="550" y="1168"/>
                  </a:cubicBezTo>
                  <a:cubicBezTo>
                    <a:pt x="306" y="896"/>
                    <a:pt x="147" y="577"/>
                    <a:pt x="59" y="223"/>
                  </a:cubicBezTo>
                  <a:cubicBezTo>
                    <a:pt x="42" y="150"/>
                    <a:pt x="0" y="79"/>
                    <a:pt x="26" y="0"/>
                  </a:cubicBezTo>
                </a:path>
              </a:pathLst>
            </a:custGeom>
            <a:solidFill>
              <a:srgbClr val="F2F2F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76" name="Forme libre 3275"/>
            <p:cNvSpPr>
              <a:spLocks noChangeArrowheads="1"/>
            </p:cNvSpPr>
            <p:nvPr userDrawn="1"/>
          </p:nvSpPr>
          <p:spPr bwMode="auto">
            <a:xfrm>
              <a:off x="2212975" y="5192713"/>
              <a:ext cx="196850" cy="134937"/>
            </a:xfrm>
            <a:custGeom>
              <a:avLst/>
              <a:gdLst>
                <a:gd name="T0" fmla="*/ 547 w 548"/>
                <a:gd name="T1" fmla="*/ 81 h 374"/>
                <a:gd name="T2" fmla="*/ 431 w 548"/>
                <a:gd name="T3" fmla="*/ 265 h 374"/>
                <a:gd name="T4" fmla="*/ 409 w 548"/>
                <a:gd name="T5" fmla="*/ 286 h 374"/>
                <a:gd name="T6" fmla="*/ 408 w 548"/>
                <a:gd name="T7" fmla="*/ 287 h 374"/>
                <a:gd name="T8" fmla="*/ 385 w 548"/>
                <a:gd name="T9" fmla="*/ 309 h 374"/>
                <a:gd name="T10" fmla="*/ 385 w 548"/>
                <a:gd name="T11" fmla="*/ 309 h 374"/>
                <a:gd name="T12" fmla="*/ 360 w 548"/>
                <a:gd name="T13" fmla="*/ 330 h 374"/>
                <a:gd name="T14" fmla="*/ 360 w 548"/>
                <a:gd name="T15" fmla="*/ 330 h 374"/>
                <a:gd name="T16" fmla="*/ 316 w 548"/>
                <a:gd name="T17" fmla="*/ 355 h 374"/>
                <a:gd name="T18" fmla="*/ 316 w 548"/>
                <a:gd name="T19" fmla="*/ 355 h 374"/>
                <a:gd name="T20" fmla="*/ 200 w 548"/>
                <a:gd name="T21" fmla="*/ 373 h 374"/>
                <a:gd name="T22" fmla="*/ 130 w 548"/>
                <a:gd name="T23" fmla="*/ 358 h 374"/>
                <a:gd name="T24" fmla="*/ 64 w 548"/>
                <a:gd name="T25" fmla="*/ 353 h 374"/>
                <a:gd name="T26" fmla="*/ 64 w 548"/>
                <a:gd name="T27" fmla="*/ 329 h 374"/>
                <a:gd name="T28" fmla="*/ 76 w 548"/>
                <a:gd name="T29" fmla="*/ 303 h 374"/>
                <a:gd name="T30" fmla="*/ 75 w 548"/>
                <a:gd name="T31" fmla="*/ 298 h 374"/>
                <a:gd name="T32" fmla="*/ 11 w 548"/>
                <a:gd name="T33" fmla="*/ 232 h 374"/>
                <a:gd name="T34" fmla="*/ 34 w 548"/>
                <a:gd name="T35" fmla="*/ 211 h 374"/>
                <a:gd name="T36" fmla="*/ 258 w 548"/>
                <a:gd name="T37" fmla="*/ 135 h 374"/>
                <a:gd name="T38" fmla="*/ 284 w 548"/>
                <a:gd name="T39" fmla="*/ 121 h 374"/>
                <a:gd name="T40" fmla="*/ 311 w 548"/>
                <a:gd name="T41" fmla="*/ 113 h 374"/>
                <a:gd name="T42" fmla="*/ 337 w 548"/>
                <a:gd name="T43" fmla="*/ 106 h 374"/>
                <a:gd name="T44" fmla="*/ 359 w 548"/>
                <a:gd name="T45" fmla="*/ 90 h 374"/>
                <a:gd name="T46" fmla="*/ 370 w 548"/>
                <a:gd name="T47" fmla="*/ 83 h 374"/>
                <a:gd name="T48" fmla="*/ 389 w 548"/>
                <a:gd name="T49" fmla="*/ 64 h 374"/>
                <a:gd name="T50" fmla="*/ 421 w 548"/>
                <a:gd name="T51" fmla="*/ 35 h 374"/>
                <a:gd name="T52" fmla="*/ 507 w 548"/>
                <a:gd name="T53" fmla="*/ 14 h 374"/>
                <a:gd name="T54" fmla="*/ 547 w 548"/>
                <a:gd name="T55" fmla="*/ 8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8" h="374">
                  <a:moveTo>
                    <a:pt x="547" y="81"/>
                  </a:moveTo>
                  <a:cubicBezTo>
                    <a:pt x="530" y="156"/>
                    <a:pt x="484" y="213"/>
                    <a:pt x="431" y="265"/>
                  </a:cubicBezTo>
                  <a:cubicBezTo>
                    <a:pt x="423" y="271"/>
                    <a:pt x="415" y="278"/>
                    <a:pt x="409" y="286"/>
                  </a:cubicBezTo>
                  <a:lnTo>
                    <a:pt x="408" y="287"/>
                  </a:lnTo>
                  <a:cubicBezTo>
                    <a:pt x="400" y="294"/>
                    <a:pt x="392" y="301"/>
                    <a:pt x="385" y="309"/>
                  </a:cubicBezTo>
                  <a:lnTo>
                    <a:pt x="385" y="309"/>
                  </a:lnTo>
                  <a:cubicBezTo>
                    <a:pt x="377" y="316"/>
                    <a:pt x="370" y="324"/>
                    <a:pt x="360" y="330"/>
                  </a:cubicBezTo>
                  <a:lnTo>
                    <a:pt x="360" y="330"/>
                  </a:lnTo>
                  <a:cubicBezTo>
                    <a:pt x="350" y="345"/>
                    <a:pt x="327" y="339"/>
                    <a:pt x="316" y="355"/>
                  </a:cubicBezTo>
                  <a:lnTo>
                    <a:pt x="316" y="355"/>
                  </a:lnTo>
                  <a:cubicBezTo>
                    <a:pt x="278" y="361"/>
                    <a:pt x="238" y="367"/>
                    <a:pt x="200" y="373"/>
                  </a:cubicBezTo>
                  <a:cubicBezTo>
                    <a:pt x="179" y="361"/>
                    <a:pt x="151" y="373"/>
                    <a:pt x="130" y="358"/>
                  </a:cubicBezTo>
                  <a:cubicBezTo>
                    <a:pt x="108" y="356"/>
                    <a:pt x="85" y="355"/>
                    <a:pt x="64" y="353"/>
                  </a:cubicBezTo>
                  <a:cubicBezTo>
                    <a:pt x="64" y="345"/>
                    <a:pt x="64" y="338"/>
                    <a:pt x="64" y="329"/>
                  </a:cubicBezTo>
                  <a:cubicBezTo>
                    <a:pt x="67" y="318"/>
                    <a:pt x="72" y="309"/>
                    <a:pt x="76" y="303"/>
                  </a:cubicBezTo>
                  <a:cubicBezTo>
                    <a:pt x="75" y="303"/>
                    <a:pt x="76" y="298"/>
                    <a:pt x="75" y="298"/>
                  </a:cubicBezTo>
                  <a:cubicBezTo>
                    <a:pt x="46" y="283"/>
                    <a:pt x="0" y="284"/>
                    <a:pt x="11" y="232"/>
                  </a:cubicBezTo>
                  <a:cubicBezTo>
                    <a:pt x="17" y="223"/>
                    <a:pt x="24" y="217"/>
                    <a:pt x="34" y="211"/>
                  </a:cubicBezTo>
                  <a:cubicBezTo>
                    <a:pt x="110" y="190"/>
                    <a:pt x="202" y="210"/>
                    <a:pt x="258" y="135"/>
                  </a:cubicBezTo>
                  <a:cubicBezTo>
                    <a:pt x="266" y="129"/>
                    <a:pt x="275" y="124"/>
                    <a:pt x="284" y="121"/>
                  </a:cubicBezTo>
                  <a:cubicBezTo>
                    <a:pt x="293" y="118"/>
                    <a:pt x="301" y="115"/>
                    <a:pt x="311" y="113"/>
                  </a:cubicBezTo>
                  <a:cubicBezTo>
                    <a:pt x="320" y="112"/>
                    <a:pt x="328" y="109"/>
                    <a:pt x="337" y="106"/>
                  </a:cubicBezTo>
                  <a:cubicBezTo>
                    <a:pt x="345" y="101"/>
                    <a:pt x="353" y="97"/>
                    <a:pt x="359" y="90"/>
                  </a:cubicBezTo>
                  <a:cubicBezTo>
                    <a:pt x="362" y="87"/>
                    <a:pt x="365" y="84"/>
                    <a:pt x="370" y="83"/>
                  </a:cubicBezTo>
                  <a:cubicBezTo>
                    <a:pt x="376" y="77"/>
                    <a:pt x="383" y="71"/>
                    <a:pt x="389" y="64"/>
                  </a:cubicBezTo>
                  <a:cubicBezTo>
                    <a:pt x="400" y="55"/>
                    <a:pt x="411" y="45"/>
                    <a:pt x="421" y="35"/>
                  </a:cubicBezTo>
                  <a:cubicBezTo>
                    <a:pt x="444" y="10"/>
                    <a:pt x="473" y="0"/>
                    <a:pt x="507" y="14"/>
                  </a:cubicBezTo>
                  <a:cubicBezTo>
                    <a:pt x="531" y="29"/>
                    <a:pt x="538" y="57"/>
                    <a:pt x="547" y="81"/>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77" name="Forme libre 3276"/>
            <p:cNvSpPr>
              <a:spLocks noChangeArrowheads="1"/>
            </p:cNvSpPr>
            <p:nvPr userDrawn="1"/>
          </p:nvSpPr>
          <p:spPr bwMode="auto">
            <a:xfrm>
              <a:off x="2176463" y="5265738"/>
              <a:ext cx="112712" cy="49212"/>
            </a:xfrm>
            <a:custGeom>
              <a:avLst/>
              <a:gdLst>
                <a:gd name="T0" fmla="*/ 311 w 314"/>
                <a:gd name="T1" fmla="*/ 120 h 138"/>
                <a:gd name="T2" fmla="*/ 163 w 314"/>
                <a:gd name="T3" fmla="*/ 125 h 138"/>
                <a:gd name="T4" fmla="*/ 0 w 314"/>
                <a:gd name="T5" fmla="*/ 59 h 138"/>
                <a:gd name="T6" fmla="*/ 49 w 314"/>
                <a:gd name="T7" fmla="*/ 13 h 138"/>
                <a:gd name="T8" fmla="*/ 59 w 314"/>
                <a:gd name="T9" fmla="*/ 3 h 138"/>
                <a:gd name="T10" fmla="*/ 88 w 314"/>
                <a:gd name="T11" fmla="*/ 3 h 138"/>
                <a:gd name="T12" fmla="*/ 114 w 314"/>
                <a:gd name="T13" fmla="*/ 38 h 138"/>
                <a:gd name="T14" fmla="*/ 253 w 314"/>
                <a:gd name="T15" fmla="*/ 61 h 138"/>
                <a:gd name="T16" fmla="*/ 313 w 314"/>
                <a:gd name="T17" fmla="*/ 119 h 138"/>
                <a:gd name="T18" fmla="*/ 311 w 314"/>
                <a:gd name="T19" fmla="*/ 12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4" h="138">
                  <a:moveTo>
                    <a:pt x="311" y="120"/>
                  </a:moveTo>
                  <a:cubicBezTo>
                    <a:pt x="262" y="137"/>
                    <a:pt x="212" y="122"/>
                    <a:pt x="163" y="125"/>
                  </a:cubicBezTo>
                  <a:cubicBezTo>
                    <a:pt x="108" y="103"/>
                    <a:pt x="53" y="80"/>
                    <a:pt x="0" y="59"/>
                  </a:cubicBezTo>
                  <a:cubicBezTo>
                    <a:pt x="23" y="51"/>
                    <a:pt x="39" y="36"/>
                    <a:pt x="49" y="13"/>
                  </a:cubicBezTo>
                  <a:cubicBezTo>
                    <a:pt x="52" y="10"/>
                    <a:pt x="55" y="6"/>
                    <a:pt x="59" y="3"/>
                  </a:cubicBezTo>
                  <a:cubicBezTo>
                    <a:pt x="68" y="0"/>
                    <a:pt x="79" y="0"/>
                    <a:pt x="88" y="3"/>
                  </a:cubicBezTo>
                  <a:cubicBezTo>
                    <a:pt x="102" y="10"/>
                    <a:pt x="111" y="21"/>
                    <a:pt x="114" y="38"/>
                  </a:cubicBezTo>
                  <a:cubicBezTo>
                    <a:pt x="157" y="62"/>
                    <a:pt x="206" y="64"/>
                    <a:pt x="253" y="61"/>
                  </a:cubicBezTo>
                  <a:cubicBezTo>
                    <a:pt x="297" y="58"/>
                    <a:pt x="313" y="80"/>
                    <a:pt x="313" y="119"/>
                  </a:cubicBezTo>
                  <a:lnTo>
                    <a:pt x="311" y="120"/>
                  </a:lnTo>
                </a:path>
              </a:pathLst>
            </a:custGeom>
            <a:solidFill>
              <a:srgbClr val="E5E5E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78" name="Forme libre 3277"/>
            <p:cNvSpPr>
              <a:spLocks noChangeArrowheads="1"/>
            </p:cNvSpPr>
            <p:nvPr userDrawn="1"/>
          </p:nvSpPr>
          <p:spPr bwMode="auto">
            <a:xfrm>
              <a:off x="1847850" y="4772025"/>
              <a:ext cx="7938" cy="49213"/>
            </a:xfrm>
            <a:custGeom>
              <a:avLst/>
              <a:gdLst>
                <a:gd name="T0" fmla="*/ 1 w 23"/>
                <a:gd name="T1" fmla="*/ 123 h 135"/>
                <a:gd name="T2" fmla="*/ 0 w 23"/>
                <a:gd name="T3" fmla="*/ 9 h 135"/>
                <a:gd name="T4" fmla="*/ 22 w 23"/>
                <a:gd name="T5" fmla="*/ 9 h 135"/>
                <a:gd name="T6" fmla="*/ 22 w 23"/>
                <a:gd name="T7" fmla="*/ 9 h 135"/>
                <a:gd name="T8" fmla="*/ 21 w 23"/>
                <a:gd name="T9" fmla="*/ 123 h 135"/>
                <a:gd name="T10" fmla="*/ 1 w 23"/>
                <a:gd name="T11" fmla="*/ 123 h 135"/>
              </a:gdLst>
              <a:ahLst/>
              <a:cxnLst>
                <a:cxn ang="0">
                  <a:pos x="T0" y="T1"/>
                </a:cxn>
                <a:cxn ang="0">
                  <a:pos x="T2" y="T3"/>
                </a:cxn>
                <a:cxn ang="0">
                  <a:pos x="T4" y="T5"/>
                </a:cxn>
                <a:cxn ang="0">
                  <a:pos x="T6" y="T7"/>
                </a:cxn>
                <a:cxn ang="0">
                  <a:pos x="T8" y="T9"/>
                </a:cxn>
                <a:cxn ang="0">
                  <a:pos x="T10" y="T11"/>
                </a:cxn>
              </a:cxnLst>
              <a:rect l="0" t="0" r="r" b="b"/>
              <a:pathLst>
                <a:path w="23" h="135">
                  <a:moveTo>
                    <a:pt x="1" y="123"/>
                  </a:moveTo>
                  <a:cubicBezTo>
                    <a:pt x="1" y="85"/>
                    <a:pt x="0" y="47"/>
                    <a:pt x="0" y="9"/>
                  </a:cubicBezTo>
                  <a:cubicBezTo>
                    <a:pt x="7" y="0"/>
                    <a:pt x="15" y="0"/>
                    <a:pt x="22" y="9"/>
                  </a:cubicBezTo>
                  <a:lnTo>
                    <a:pt x="22" y="9"/>
                  </a:lnTo>
                  <a:cubicBezTo>
                    <a:pt x="22" y="47"/>
                    <a:pt x="22" y="85"/>
                    <a:pt x="21" y="123"/>
                  </a:cubicBezTo>
                  <a:cubicBezTo>
                    <a:pt x="15" y="134"/>
                    <a:pt x="7" y="133"/>
                    <a:pt x="1" y="123"/>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79" name="Forme libre 3278"/>
            <p:cNvSpPr>
              <a:spLocks noChangeArrowheads="1"/>
            </p:cNvSpPr>
            <p:nvPr userDrawn="1"/>
          </p:nvSpPr>
          <p:spPr bwMode="auto">
            <a:xfrm>
              <a:off x="1863725" y="4857750"/>
              <a:ext cx="7938" cy="19050"/>
            </a:xfrm>
            <a:custGeom>
              <a:avLst/>
              <a:gdLst>
                <a:gd name="T0" fmla="*/ 0 w 21"/>
                <a:gd name="T1" fmla="*/ 46 h 55"/>
                <a:gd name="T2" fmla="*/ 0 w 21"/>
                <a:gd name="T3" fmla="*/ 0 h 55"/>
                <a:gd name="T4" fmla="*/ 20 w 21"/>
                <a:gd name="T5" fmla="*/ 46 h 55"/>
                <a:gd name="T6" fmla="*/ 0 w 21"/>
                <a:gd name="T7" fmla="*/ 46 h 55"/>
              </a:gdLst>
              <a:ahLst/>
              <a:cxnLst>
                <a:cxn ang="0">
                  <a:pos x="T0" y="T1"/>
                </a:cxn>
                <a:cxn ang="0">
                  <a:pos x="T2" y="T3"/>
                </a:cxn>
                <a:cxn ang="0">
                  <a:pos x="T4" y="T5"/>
                </a:cxn>
                <a:cxn ang="0">
                  <a:pos x="T6" y="T7"/>
                </a:cxn>
              </a:cxnLst>
              <a:rect l="0" t="0" r="r" b="b"/>
              <a:pathLst>
                <a:path w="21" h="55">
                  <a:moveTo>
                    <a:pt x="0" y="46"/>
                  </a:moveTo>
                  <a:cubicBezTo>
                    <a:pt x="0" y="31"/>
                    <a:pt x="0" y="16"/>
                    <a:pt x="0" y="0"/>
                  </a:cubicBezTo>
                  <a:cubicBezTo>
                    <a:pt x="6" y="16"/>
                    <a:pt x="14" y="31"/>
                    <a:pt x="20" y="46"/>
                  </a:cubicBezTo>
                  <a:cubicBezTo>
                    <a:pt x="13" y="54"/>
                    <a:pt x="6" y="54"/>
                    <a:pt x="0" y="46"/>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80" name="Forme libre 3279"/>
            <p:cNvSpPr>
              <a:spLocks noChangeArrowheads="1"/>
            </p:cNvSpPr>
            <p:nvPr userDrawn="1"/>
          </p:nvSpPr>
          <p:spPr bwMode="auto">
            <a:xfrm>
              <a:off x="1855788" y="4838700"/>
              <a:ext cx="7937" cy="20638"/>
            </a:xfrm>
            <a:custGeom>
              <a:avLst/>
              <a:gdLst>
                <a:gd name="T0" fmla="*/ 23 w 24"/>
                <a:gd name="T1" fmla="*/ 55 h 56"/>
                <a:gd name="T2" fmla="*/ 0 w 24"/>
                <a:gd name="T3" fmla="*/ 10 h 56"/>
                <a:gd name="T4" fmla="*/ 22 w 24"/>
                <a:gd name="T5" fmla="*/ 10 h 56"/>
                <a:gd name="T6" fmla="*/ 23 w 24"/>
                <a:gd name="T7" fmla="*/ 55 h 56"/>
              </a:gdLst>
              <a:ahLst/>
              <a:cxnLst>
                <a:cxn ang="0">
                  <a:pos x="T0" y="T1"/>
                </a:cxn>
                <a:cxn ang="0">
                  <a:pos x="T2" y="T3"/>
                </a:cxn>
                <a:cxn ang="0">
                  <a:pos x="T4" y="T5"/>
                </a:cxn>
                <a:cxn ang="0">
                  <a:pos x="T6" y="T7"/>
                </a:cxn>
              </a:cxnLst>
              <a:rect l="0" t="0" r="r" b="b"/>
              <a:pathLst>
                <a:path w="24" h="56">
                  <a:moveTo>
                    <a:pt x="23" y="55"/>
                  </a:moveTo>
                  <a:cubicBezTo>
                    <a:pt x="16" y="40"/>
                    <a:pt x="8" y="25"/>
                    <a:pt x="0" y="10"/>
                  </a:cubicBezTo>
                  <a:cubicBezTo>
                    <a:pt x="8" y="0"/>
                    <a:pt x="14" y="0"/>
                    <a:pt x="22" y="10"/>
                  </a:cubicBezTo>
                  <a:cubicBezTo>
                    <a:pt x="22" y="25"/>
                    <a:pt x="22" y="40"/>
                    <a:pt x="23" y="55"/>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81" name="Forme libre 3280"/>
            <p:cNvSpPr>
              <a:spLocks noChangeArrowheads="1"/>
            </p:cNvSpPr>
            <p:nvPr userDrawn="1"/>
          </p:nvSpPr>
          <p:spPr bwMode="auto">
            <a:xfrm>
              <a:off x="1855788" y="4833938"/>
              <a:ext cx="7937" cy="7937"/>
            </a:xfrm>
            <a:custGeom>
              <a:avLst/>
              <a:gdLst>
                <a:gd name="T0" fmla="*/ 22 w 23"/>
                <a:gd name="T1" fmla="*/ 23 h 24"/>
                <a:gd name="T2" fmla="*/ 0 w 23"/>
                <a:gd name="T3" fmla="*/ 23 h 24"/>
                <a:gd name="T4" fmla="*/ 0 w 23"/>
                <a:gd name="T5" fmla="*/ 0 h 24"/>
                <a:gd name="T6" fmla="*/ 22 w 23"/>
                <a:gd name="T7" fmla="*/ 23 h 24"/>
              </a:gdLst>
              <a:ahLst/>
              <a:cxnLst>
                <a:cxn ang="0">
                  <a:pos x="T0" y="T1"/>
                </a:cxn>
                <a:cxn ang="0">
                  <a:pos x="T2" y="T3"/>
                </a:cxn>
                <a:cxn ang="0">
                  <a:pos x="T4" y="T5"/>
                </a:cxn>
                <a:cxn ang="0">
                  <a:pos x="T6" y="T7"/>
                </a:cxn>
              </a:cxnLst>
              <a:rect l="0" t="0" r="r" b="b"/>
              <a:pathLst>
                <a:path w="23" h="24">
                  <a:moveTo>
                    <a:pt x="22" y="23"/>
                  </a:moveTo>
                  <a:cubicBezTo>
                    <a:pt x="14" y="23"/>
                    <a:pt x="8" y="23"/>
                    <a:pt x="0" y="23"/>
                  </a:cubicBezTo>
                  <a:cubicBezTo>
                    <a:pt x="0" y="15"/>
                    <a:pt x="0" y="7"/>
                    <a:pt x="0" y="0"/>
                  </a:cubicBezTo>
                  <a:cubicBezTo>
                    <a:pt x="8" y="6"/>
                    <a:pt x="14" y="15"/>
                    <a:pt x="22" y="23"/>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82" name="Forme libre 3281"/>
            <p:cNvSpPr>
              <a:spLocks noChangeArrowheads="1"/>
            </p:cNvSpPr>
            <p:nvPr userDrawn="1"/>
          </p:nvSpPr>
          <p:spPr bwMode="auto">
            <a:xfrm>
              <a:off x="1847850" y="4816475"/>
              <a:ext cx="7938" cy="7938"/>
            </a:xfrm>
            <a:custGeom>
              <a:avLst/>
              <a:gdLst>
                <a:gd name="T0" fmla="*/ 0 w 22"/>
                <a:gd name="T1" fmla="*/ 0 h 24"/>
                <a:gd name="T2" fmla="*/ 21 w 22"/>
                <a:gd name="T3" fmla="*/ 0 h 24"/>
                <a:gd name="T4" fmla="*/ 21 w 22"/>
                <a:gd name="T5" fmla="*/ 23 h 24"/>
                <a:gd name="T6" fmla="*/ 0 w 22"/>
                <a:gd name="T7" fmla="*/ 0 h 24"/>
              </a:gdLst>
              <a:ahLst/>
              <a:cxnLst>
                <a:cxn ang="0">
                  <a:pos x="T0" y="T1"/>
                </a:cxn>
                <a:cxn ang="0">
                  <a:pos x="T2" y="T3"/>
                </a:cxn>
                <a:cxn ang="0">
                  <a:pos x="T4" y="T5"/>
                </a:cxn>
                <a:cxn ang="0">
                  <a:pos x="T6" y="T7"/>
                </a:cxn>
              </a:cxnLst>
              <a:rect l="0" t="0" r="r" b="b"/>
              <a:pathLst>
                <a:path w="22" h="24">
                  <a:moveTo>
                    <a:pt x="0" y="0"/>
                  </a:moveTo>
                  <a:cubicBezTo>
                    <a:pt x="8" y="0"/>
                    <a:pt x="14" y="0"/>
                    <a:pt x="21" y="0"/>
                  </a:cubicBezTo>
                  <a:cubicBezTo>
                    <a:pt x="21" y="8"/>
                    <a:pt x="21" y="16"/>
                    <a:pt x="21" y="23"/>
                  </a:cubicBezTo>
                  <a:cubicBezTo>
                    <a:pt x="14" y="17"/>
                    <a:pt x="6" y="8"/>
                    <a:pt x="0" y="0"/>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83" name="Forme libre 3282"/>
            <p:cNvSpPr>
              <a:spLocks noChangeArrowheads="1"/>
            </p:cNvSpPr>
            <p:nvPr userDrawn="1"/>
          </p:nvSpPr>
          <p:spPr bwMode="auto">
            <a:xfrm>
              <a:off x="1863725" y="4875213"/>
              <a:ext cx="7938" cy="7937"/>
            </a:xfrm>
            <a:custGeom>
              <a:avLst/>
              <a:gdLst>
                <a:gd name="T0" fmla="*/ 0 w 21"/>
                <a:gd name="T1" fmla="*/ 0 h 24"/>
                <a:gd name="T2" fmla="*/ 20 w 21"/>
                <a:gd name="T3" fmla="*/ 0 h 24"/>
                <a:gd name="T4" fmla="*/ 20 w 21"/>
                <a:gd name="T5" fmla="*/ 23 h 24"/>
                <a:gd name="T6" fmla="*/ 0 w 21"/>
                <a:gd name="T7" fmla="*/ 0 h 24"/>
              </a:gdLst>
              <a:ahLst/>
              <a:cxnLst>
                <a:cxn ang="0">
                  <a:pos x="T0" y="T1"/>
                </a:cxn>
                <a:cxn ang="0">
                  <a:pos x="T2" y="T3"/>
                </a:cxn>
                <a:cxn ang="0">
                  <a:pos x="T4" y="T5"/>
                </a:cxn>
                <a:cxn ang="0">
                  <a:pos x="T6" y="T7"/>
                </a:cxn>
              </a:cxnLst>
              <a:rect l="0" t="0" r="r" b="b"/>
              <a:pathLst>
                <a:path w="21" h="24">
                  <a:moveTo>
                    <a:pt x="0" y="0"/>
                  </a:moveTo>
                  <a:cubicBezTo>
                    <a:pt x="6" y="0"/>
                    <a:pt x="13" y="0"/>
                    <a:pt x="20" y="0"/>
                  </a:cubicBezTo>
                  <a:cubicBezTo>
                    <a:pt x="20" y="8"/>
                    <a:pt x="20" y="15"/>
                    <a:pt x="20" y="23"/>
                  </a:cubicBezTo>
                  <a:cubicBezTo>
                    <a:pt x="14" y="15"/>
                    <a:pt x="6" y="8"/>
                    <a:pt x="0" y="0"/>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84" name="Forme libre 3283"/>
            <p:cNvSpPr>
              <a:spLocks noChangeArrowheads="1"/>
            </p:cNvSpPr>
            <p:nvPr userDrawn="1"/>
          </p:nvSpPr>
          <p:spPr bwMode="auto">
            <a:xfrm>
              <a:off x="2259013" y="5321300"/>
              <a:ext cx="25400" cy="6350"/>
            </a:xfrm>
            <a:custGeom>
              <a:avLst/>
              <a:gdLst>
                <a:gd name="T0" fmla="*/ 0 w 71"/>
                <a:gd name="T1" fmla="*/ 1 h 19"/>
                <a:gd name="T2" fmla="*/ 70 w 71"/>
                <a:gd name="T3" fmla="*/ 16 h 19"/>
                <a:gd name="T4" fmla="*/ 0 w 71"/>
                <a:gd name="T5" fmla="*/ 1 h 19"/>
              </a:gdLst>
              <a:ahLst/>
              <a:cxnLst>
                <a:cxn ang="0">
                  <a:pos x="T0" y="T1"/>
                </a:cxn>
                <a:cxn ang="0">
                  <a:pos x="T2" y="T3"/>
                </a:cxn>
                <a:cxn ang="0">
                  <a:pos x="T4" y="T5"/>
                </a:cxn>
              </a:cxnLst>
              <a:rect l="0" t="0" r="r" b="b"/>
              <a:pathLst>
                <a:path w="71" h="19">
                  <a:moveTo>
                    <a:pt x="0" y="1"/>
                  </a:moveTo>
                  <a:cubicBezTo>
                    <a:pt x="24" y="0"/>
                    <a:pt x="47" y="4"/>
                    <a:pt x="70" y="16"/>
                  </a:cubicBezTo>
                  <a:cubicBezTo>
                    <a:pt x="46" y="18"/>
                    <a:pt x="21" y="13"/>
                    <a:pt x="0" y="1"/>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85" name="Forme libre 3284"/>
            <p:cNvSpPr>
              <a:spLocks noChangeArrowheads="1"/>
            </p:cNvSpPr>
            <p:nvPr userDrawn="1"/>
          </p:nvSpPr>
          <p:spPr bwMode="auto">
            <a:xfrm>
              <a:off x="1863725" y="4333875"/>
              <a:ext cx="98425" cy="254000"/>
            </a:xfrm>
            <a:custGeom>
              <a:avLst/>
              <a:gdLst>
                <a:gd name="T0" fmla="*/ 25 w 275"/>
                <a:gd name="T1" fmla="*/ 380 h 707"/>
                <a:gd name="T2" fmla="*/ 19 w 275"/>
                <a:gd name="T3" fmla="*/ 310 h 707"/>
                <a:gd name="T4" fmla="*/ 80 w 275"/>
                <a:gd name="T5" fmla="*/ 12 h 707"/>
                <a:gd name="T6" fmla="*/ 113 w 275"/>
                <a:gd name="T7" fmla="*/ 0 h 707"/>
                <a:gd name="T8" fmla="*/ 258 w 275"/>
                <a:gd name="T9" fmla="*/ 220 h 707"/>
                <a:gd name="T10" fmla="*/ 243 w 275"/>
                <a:gd name="T11" fmla="*/ 367 h 707"/>
                <a:gd name="T12" fmla="*/ 236 w 275"/>
                <a:gd name="T13" fmla="*/ 606 h 707"/>
                <a:gd name="T14" fmla="*/ 118 w 275"/>
                <a:gd name="T15" fmla="*/ 567 h 707"/>
                <a:gd name="T16" fmla="*/ 52 w 275"/>
                <a:gd name="T17" fmla="*/ 536 h 707"/>
                <a:gd name="T18" fmla="*/ 25 w 275"/>
                <a:gd name="T19" fmla="*/ 38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5" h="707">
                  <a:moveTo>
                    <a:pt x="25" y="380"/>
                  </a:moveTo>
                  <a:cubicBezTo>
                    <a:pt x="23" y="357"/>
                    <a:pt x="20" y="333"/>
                    <a:pt x="19" y="310"/>
                  </a:cubicBezTo>
                  <a:cubicBezTo>
                    <a:pt x="0" y="203"/>
                    <a:pt x="46" y="109"/>
                    <a:pt x="80" y="12"/>
                  </a:cubicBezTo>
                  <a:cubicBezTo>
                    <a:pt x="89" y="3"/>
                    <a:pt x="100" y="0"/>
                    <a:pt x="113" y="0"/>
                  </a:cubicBezTo>
                  <a:cubicBezTo>
                    <a:pt x="202" y="47"/>
                    <a:pt x="193" y="157"/>
                    <a:pt x="258" y="220"/>
                  </a:cubicBezTo>
                  <a:cubicBezTo>
                    <a:pt x="274" y="270"/>
                    <a:pt x="236" y="316"/>
                    <a:pt x="243" y="367"/>
                  </a:cubicBezTo>
                  <a:cubicBezTo>
                    <a:pt x="239" y="446"/>
                    <a:pt x="246" y="527"/>
                    <a:pt x="236" y="606"/>
                  </a:cubicBezTo>
                  <a:cubicBezTo>
                    <a:pt x="158" y="706"/>
                    <a:pt x="162" y="564"/>
                    <a:pt x="118" y="567"/>
                  </a:cubicBezTo>
                  <a:cubicBezTo>
                    <a:pt x="93" y="564"/>
                    <a:pt x="68" y="562"/>
                    <a:pt x="52" y="536"/>
                  </a:cubicBezTo>
                  <a:cubicBezTo>
                    <a:pt x="40" y="484"/>
                    <a:pt x="52" y="429"/>
                    <a:pt x="25" y="380"/>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86" name="Forme libre 3285"/>
            <p:cNvSpPr>
              <a:spLocks noChangeArrowheads="1"/>
            </p:cNvSpPr>
            <p:nvPr userDrawn="1"/>
          </p:nvSpPr>
          <p:spPr bwMode="auto">
            <a:xfrm>
              <a:off x="1874838" y="4600575"/>
              <a:ext cx="58737" cy="174625"/>
            </a:xfrm>
            <a:custGeom>
              <a:avLst/>
              <a:gdLst>
                <a:gd name="T0" fmla="*/ 107 w 164"/>
                <a:gd name="T1" fmla="*/ 191 h 485"/>
                <a:gd name="T2" fmla="*/ 105 w 164"/>
                <a:gd name="T3" fmla="*/ 401 h 485"/>
                <a:gd name="T4" fmla="*/ 64 w 164"/>
                <a:gd name="T5" fmla="*/ 484 h 485"/>
                <a:gd name="T6" fmla="*/ 33 w 164"/>
                <a:gd name="T7" fmla="*/ 447 h 485"/>
                <a:gd name="T8" fmla="*/ 30 w 164"/>
                <a:gd name="T9" fmla="*/ 417 h 485"/>
                <a:gd name="T10" fmla="*/ 15 w 164"/>
                <a:gd name="T11" fmla="*/ 363 h 485"/>
                <a:gd name="T12" fmla="*/ 0 w 164"/>
                <a:gd name="T13" fmla="*/ 339 h 485"/>
                <a:gd name="T14" fmla="*/ 9 w 164"/>
                <a:gd name="T15" fmla="*/ 259 h 485"/>
                <a:gd name="T16" fmla="*/ 38 w 164"/>
                <a:gd name="T17" fmla="*/ 73 h 485"/>
                <a:gd name="T18" fmla="*/ 78 w 164"/>
                <a:gd name="T19" fmla="*/ 0 h 485"/>
                <a:gd name="T20" fmla="*/ 107 w 164"/>
                <a:gd name="T21" fmla="*/ 19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485">
                  <a:moveTo>
                    <a:pt x="107" y="191"/>
                  </a:moveTo>
                  <a:cubicBezTo>
                    <a:pt x="105" y="261"/>
                    <a:pt x="105" y="331"/>
                    <a:pt x="105" y="401"/>
                  </a:cubicBezTo>
                  <a:cubicBezTo>
                    <a:pt x="105" y="436"/>
                    <a:pt x="104" y="468"/>
                    <a:pt x="64" y="484"/>
                  </a:cubicBezTo>
                  <a:cubicBezTo>
                    <a:pt x="49" y="476"/>
                    <a:pt x="40" y="462"/>
                    <a:pt x="33" y="447"/>
                  </a:cubicBezTo>
                  <a:cubicBezTo>
                    <a:pt x="30" y="438"/>
                    <a:pt x="30" y="427"/>
                    <a:pt x="30" y="417"/>
                  </a:cubicBezTo>
                  <a:cubicBezTo>
                    <a:pt x="37" y="397"/>
                    <a:pt x="37" y="377"/>
                    <a:pt x="15" y="363"/>
                  </a:cubicBezTo>
                  <a:cubicBezTo>
                    <a:pt x="8" y="355"/>
                    <a:pt x="3" y="348"/>
                    <a:pt x="0" y="339"/>
                  </a:cubicBezTo>
                  <a:cubicBezTo>
                    <a:pt x="4" y="313"/>
                    <a:pt x="0" y="285"/>
                    <a:pt x="9" y="259"/>
                  </a:cubicBezTo>
                  <a:cubicBezTo>
                    <a:pt x="17" y="197"/>
                    <a:pt x="20" y="134"/>
                    <a:pt x="38" y="73"/>
                  </a:cubicBezTo>
                  <a:cubicBezTo>
                    <a:pt x="41" y="44"/>
                    <a:pt x="27" y="4"/>
                    <a:pt x="78" y="0"/>
                  </a:cubicBezTo>
                  <a:cubicBezTo>
                    <a:pt x="163" y="52"/>
                    <a:pt x="137" y="120"/>
                    <a:pt x="107" y="191"/>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87" name="Forme libre 3286"/>
            <p:cNvSpPr>
              <a:spLocks noChangeArrowheads="1"/>
            </p:cNvSpPr>
            <p:nvPr userDrawn="1"/>
          </p:nvSpPr>
          <p:spPr bwMode="auto">
            <a:xfrm>
              <a:off x="1835150" y="4692650"/>
              <a:ext cx="57150" cy="80963"/>
            </a:xfrm>
            <a:custGeom>
              <a:avLst/>
              <a:gdLst>
                <a:gd name="T0" fmla="*/ 121 w 160"/>
                <a:gd name="T1" fmla="*/ 0 h 227"/>
                <a:gd name="T2" fmla="*/ 127 w 160"/>
                <a:gd name="T3" fmla="*/ 84 h 227"/>
                <a:gd name="T4" fmla="*/ 158 w 160"/>
                <a:gd name="T5" fmla="*/ 116 h 227"/>
                <a:gd name="T6" fmla="*/ 153 w 160"/>
                <a:gd name="T7" fmla="*/ 145 h 227"/>
                <a:gd name="T8" fmla="*/ 104 w 160"/>
                <a:gd name="T9" fmla="*/ 203 h 227"/>
                <a:gd name="T10" fmla="*/ 57 w 160"/>
                <a:gd name="T11" fmla="*/ 226 h 227"/>
                <a:gd name="T12" fmla="*/ 34 w 160"/>
                <a:gd name="T13" fmla="*/ 226 h 227"/>
                <a:gd name="T14" fmla="*/ 11 w 160"/>
                <a:gd name="T15" fmla="*/ 129 h 227"/>
                <a:gd name="T16" fmla="*/ 84 w 160"/>
                <a:gd name="T17" fmla="*/ 38 h 227"/>
                <a:gd name="T18" fmla="*/ 121 w 160"/>
                <a:gd name="T19"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227">
                  <a:moveTo>
                    <a:pt x="121" y="0"/>
                  </a:moveTo>
                  <a:cubicBezTo>
                    <a:pt x="123" y="28"/>
                    <a:pt x="126" y="57"/>
                    <a:pt x="127" y="84"/>
                  </a:cubicBezTo>
                  <a:cubicBezTo>
                    <a:pt x="133" y="98"/>
                    <a:pt x="153" y="101"/>
                    <a:pt x="158" y="116"/>
                  </a:cubicBezTo>
                  <a:cubicBezTo>
                    <a:pt x="159" y="127"/>
                    <a:pt x="158" y="136"/>
                    <a:pt x="153" y="145"/>
                  </a:cubicBezTo>
                  <a:cubicBezTo>
                    <a:pt x="139" y="167"/>
                    <a:pt x="129" y="190"/>
                    <a:pt x="104" y="203"/>
                  </a:cubicBezTo>
                  <a:cubicBezTo>
                    <a:pt x="89" y="211"/>
                    <a:pt x="72" y="219"/>
                    <a:pt x="57" y="226"/>
                  </a:cubicBezTo>
                  <a:cubicBezTo>
                    <a:pt x="49" y="226"/>
                    <a:pt x="42" y="226"/>
                    <a:pt x="34" y="226"/>
                  </a:cubicBezTo>
                  <a:cubicBezTo>
                    <a:pt x="26" y="194"/>
                    <a:pt x="16" y="162"/>
                    <a:pt x="11" y="129"/>
                  </a:cubicBezTo>
                  <a:cubicBezTo>
                    <a:pt x="0" y="55"/>
                    <a:pt x="2" y="57"/>
                    <a:pt x="84" y="38"/>
                  </a:cubicBezTo>
                  <a:cubicBezTo>
                    <a:pt x="106" y="37"/>
                    <a:pt x="110" y="16"/>
                    <a:pt x="121" y="0"/>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88" name="Forme libre 3287"/>
            <p:cNvSpPr>
              <a:spLocks noChangeArrowheads="1"/>
            </p:cNvSpPr>
            <p:nvPr userDrawn="1"/>
          </p:nvSpPr>
          <p:spPr bwMode="auto">
            <a:xfrm>
              <a:off x="1855788" y="4279900"/>
              <a:ext cx="80962" cy="206375"/>
            </a:xfrm>
            <a:custGeom>
              <a:avLst/>
              <a:gdLst>
                <a:gd name="T0" fmla="*/ 115 w 227"/>
                <a:gd name="T1" fmla="*/ 164 h 574"/>
                <a:gd name="T2" fmla="*/ 42 w 227"/>
                <a:gd name="T3" fmla="*/ 460 h 574"/>
                <a:gd name="T4" fmla="*/ 0 w 227"/>
                <a:gd name="T5" fmla="*/ 573 h 574"/>
                <a:gd name="T6" fmla="*/ 110 w 227"/>
                <a:gd name="T7" fmla="*/ 89 h 574"/>
                <a:gd name="T8" fmla="*/ 207 w 227"/>
                <a:gd name="T9" fmla="*/ 0 h 574"/>
                <a:gd name="T10" fmla="*/ 207 w 227"/>
                <a:gd name="T11" fmla="*/ 0 h 574"/>
                <a:gd name="T12" fmla="*/ 184 w 227"/>
                <a:gd name="T13" fmla="*/ 130 h 574"/>
                <a:gd name="T14" fmla="*/ 158 w 227"/>
                <a:gd name="T15" fmla="*/ 146 h 574"/>
                <a:gd name="T16" fmla="*/ 115 w 227"/>
                <a:gd name="T17" fmla="*/ 164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574">
                  <a:moveTo>
                    <a:pt x="115" y="164"/>
                  </a:moveTo>
                  <a:cubicBezTo>
                    <a:pt x="89" y="263"/>
                    <a:pt x="51" y="358"/>
                    <a:pt x="42" y="460"/>
                  </a:cubicBezTo>
                  <a:cubicBezTo>
                    <a:pt x="28" y="498"/>
                    <a:pt x="14" y="535"/>
                    <a:pt x="0" y="573"/>
                  </a:cubicBezTo>
                  <a:cubicBezTo>
                    <a:pt x="8" y="405"/>
                    <a:pt x="42" y="243"/>
                    <a:pt x="110" y="89"/>
                  </a:cubicBezTo>
                  <a:cubicBezTo>
                    <a:pt x="130" y="45"/>
                    <a:pt x="156" y="11"/>
                    <a:pt x="207" y="0"/>
                  </a:cubicBezTo>
                  <a:lnTo>
                    <a:pt x="207" y="0"/>
                  </a:lnTo>
                  <a:cubicBezTo>
                    <a:pt x="226" y="49"/>
                    <a:pt x="211" y="91"/>
                    <a:pt x="184" y="130"/>
                  </a:cubicBezTo>
                  <a:cubicBezTo>
                    <a:pt x="175" y="136"/>
                    <a:pt x="167" y="141"/>
                    <a:pt x="158" y="146"/>
                  </a:cubicBezTo>
                  <a:cubicBezTo>
                    <a:pt x="142" y="152"/>
                    <a:pt x="126" y="149"/>
                    <a:pt x="115" y="164"/>
                  </a:cubicBezTo>
                </a:path>
              </a:pathLst>
            </a:custGeom>
            <a:solidFill>
              <a:srgbClr val="20202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89" name="Forme libre 3288"/>
            <p:cNvSpPr>
              <a:spLocks noChangeArrowheads="1"/>
            </p:cNvSpPr>
            <p:nvPr userDrawn="1"/>
          </p:nvSpPr>
          <p:spPr bwMode="auto">
            <a:xfrm>
              <a:off x="1870075" y="4471988"/>
              <a:ext cx="46038" cy="155575"/>
            </a:xfrm>
            <a:custGeom>
              <a:avLst/>
              <a:gdLst>
                <a:gd name="T0" fmla="*/ 81 w 130"/>
                <a:gd name="T1" fmla="*/ 364 h 432"/>
                <a:gd name="T2" fmla="*/ 53 w 130"/>
                <a:gd name="T3" fmla="*/ 431 h 432"/>
                <a:gd name="T4" fmla="*/ 53 w 130"/>
                <a:gd name="T5" fmla="*/ 431 h 432"/>
                <a:gd name="T6" fmla="*/ 9 w 130"/>
                <a:gd name="T7" fmla="*/ 133 h 432"/>
                <a:gd name="T8" fmla="*/ 9 w 130"/>
                <a:gd name="T9" fmla="*/ 0 h 432"/>
                <a:gd name="T10" fmla="*/ 58 w 130"/>
                <a:gd name="T11" fmla="*/ 153 h 432"/>
                <a:gd name="T12" fmla="*/ 129 w 130"/>
                <a:gd name="T13" fmla="*/ 252 h 432"/>
                <a:gd name="T14" fmla="*/ 81 w 130"/>
                <a:gd name="T15" fmla="*/ 364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432">
                  <a:moveTo>
                    <a:pt x="81" y="364"/>
                  </a:moveTo>
                  <a:cubicBezTo>
                    <a:pt x="77" y="388"/>
                    <a:pt x="71" y="413"/>
                    <a:pt x="53" y="431"/>
                  </a:cubicBezTo>
                  <a:lnTo>
                    <a:pt x="53" y="431"/>
                  </a:lnTo>
                  <a:cubicBezTo>
                    <a:pt x="30" y="333"/>
                    <a:pt x="23" y="232"/>
                    <a:pt x="9" y="133"/>
                  </a:cubicBezTo>
                  <a:cubicBezTo>
                    <a:pt x="0" y="89"/>
                    <a:pt x="0" y="45"/>
                    <a:pt x="9" y="0"/>
                  </a:cubicBezTo>
                  <a:cubicBezTo>
                    <a:pt x="64" y="39"/>
                    <a:pt x="42" y="103"/>
                    <a:pt x="58" y="153"/>
                  </a:cubicBezTo>
                  <a:cubicBezTo>
                    <a:pt x="88" y="181"/>
                    <a:pt x="122" y="206"/>
                    <a:pt x="129" y="252"/>
                  </a:cubicBezTo>
                  <a:cubicBezTo>
                    <a:pt x="129" y="297"/>
                    <a:pt x="120" y="338"/>
                    <a:pt x="81" y="364"/>
                  </a:cubicBezTo>
                </a:path>
              </a:pathLst>
            </a:custGeom>
            <a:solidFill>
              <a:srgbClr val="D8D8D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90" name="Forme libre 3289"/>
            <p:cNvSpPr>
              <a:spLocks noChangeArrowheads="1"/>
            </p:cNvSpPr>
            <p:nvPr userDrawn="1"/>
          </p:nvSpPr>
          <p:spPr bwMode="auto">
            <a:xfrm>
              <a:off x="1870075" y="4519613"/>
              <a:ext cx="20638" cy="107950"/>
            </a:xfrm>
            <a:custGeom>
              <a:avLst/>
              <a:gdLst>
                <a:gd name="T0" fmla="*/ 8 w 56"/>
                <a:gd name="T1" fmla="*/ 0 h 299"/>
                <a:gd name="T2" fmla="*/ 52 w 56"/>
                <a:gd name="T3" fmla="*/ 298 h 299"/>
                <a:gd name="T4" fmla="*/ 8 w 56"/>
                <a:gd name="T5" fmla="*/ 0 h 299"/>
              </a:gdLst>
              <a:ahLst/>
              <a:cxnLst>
                <a:cxn ang="0">
                  <a:pos x="T0" y="T1"/>
                </a:cxn>
                <a:cxn ang="0">
                  <a:pos x="T2" y="T3"/>
                </a:cxn>
                <a:cxn ang="0">
                  <a:pos x="T4" y="T5"/>
                </a:cxn>
              </a:cxnLst>
              <a:rect l="0" t="0" r="r" b="b"/>
              <a:pathLst>
                <a:path w="56" h="299">
                  <a:moveTo>
                    <a:pt x="8" y="0"/>
                  </a:moveTo>
                  <a:cubicBezTo>
                    <a:pt x="37" y="97"/>
                    <a:pt x="55" y="195"/>
                    <a:pt x="52" y="298"/>
                  </a:cubicBezTo>
                  <a:cubicBezTo>
                    <a:pt x="14" y="201"/>
                    <a:pt x="0" y="102"/>
                    <a:pt x="8" y="0"/>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91" name="Forme libre 3290"/>
            <p:cNvSpPr>
              <a:spLocks noChangeArrowheads="1"/>
            </p:cNvSpPr>
            <p:nvPr userDrawn="1"/>
          </p:nvSpPr>
          <p:spPr bwMode="auto">
            <a:xfrm>
              <a:off x="1817688" y="4792663"/>
              <a:ext cx="30162" cy="66675"/>
            </a:xfrm>
            <a:custGeom>
              <a:avLst/>
              <a:gdLst>
                <a:gd name="T0" fmla="*/ 84 w 85"/>
                <a:gd name="T1" fmla="*/ 183 h 184"/>
                <a:gd name="T2" fmla="*/ 16 w 85"/>
                <a:gd name="T3" fmla="*/ 0 h 184"/>
                <a:gd name="T4" fmla="*/ 84 w 85"/>
                <a:gd name="T5" fmla="*/ 183 h 184"/>
              </a:gdLst>
              <a:ahLst/>
              <a:cxnLst>
                <a:cxn ang="0">
                  <a:pos x="T0" y="T1"/>
                </a:cxn>
                <a:cxn ang="0">
                  <a:pos x="T2" y="T3"/>
                </a:cxn>
                <a:cxn ang="0">
                  <a:pos x="T4" y="T5"/>
                </a:cxn>
              </a:cxnLst>
              <a:rect l="0" t="0" r="r" b="b"/>
              <a:pathLst>
                <a:path w="85" h="184">
                  <a:moveTo>
                    <a:pt x="84" y="183"/>
                  </a:moveTo>
                  <a:cubicBezTo>
                    <a:pt x="0" y="145"/>
                    <a:pt x="16" y="69"/>
                    <a:pt x="16" y="0"/>
                  </a:cubicBezTo>
                  <a:cubicBezTo>
                    <a:pt x="38" y="60"/>
                    <a:pt x="61" y="122"/>
                    <a:pt x="84" y="183"/>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92" name="Forme libre 3291"/>
            <p:cNvSpPr>
              <a:spLocks noChangeArrowheads="1"/>
            </p:cNvSpPr>
            <p:nvPr userDrawn="1"/>
          </p:nvSpPr>
          <p:spPr bwMode="auto">
            <a:xfrm>
              <a:off x="1617663" y="4435475"/>
              <a:ext cx="61912" cy="142875"/>
            </a:xfrm>
            <a:custGeom>
              <a:avLst/>
              <a:gdLst>
                <a:gd name="T0" fmla="*/ 158 w 173"/>
                <a:gd name="T1" fmla="*/ 396 h 397"/>
                <a:gd name="T2" fmla="*/ 0 w 173"/>
                <a:gd name="T3" fmla="*/ 50 h 397"/>
                <a:gd name="T4" fmla="*/ 35 w 173"/>
                <a:gd name="T5" fmla="*/ 0 h 397"/>
                <a:gd name="T6" fmla="*/ 172 w 173"/>
                <a:gd name="T7" fmla="*/ 385 h 397"/>
                <a:gd name="T8" fmla="*/ 158 w 173"/>
                <a:gd name="T9" fmla="*/ 396 h 397"/>
              </a:gdLst>
              <a:ahLst/>
              <a:cxnLst>
                <a:cxn ang="0">
                  <a:pos x="T0" y="T1"/>
                </a:cxn>
                <a:cxn ang="0">
                  <a:pos x="T2" y="T3"/>
                </a:cxn>
                <a:cxn ang="0">
                  <a:pos x="T4" y="T5"/>
                </a:cxn>
                <a:cxn ang="0">
                  <a:pos x="T6" y="T7"/>
                </a:cxn>
                <a:cxn ang="0">
                  <a:pos x="T8" y="T9"/>
                </a:cxn>
              </a:cxnLst>
              <a:rect l="0" t="0" r="r" b="b"/>
              <a:pathLst>
                <a:path w="173" h="397">
                  <a:moveTo>
                    <a:pt x="158" y="396"/>
                  </a:moveTo>
                  <a:cubicBezTo>
                    <a:pt x="91" y="287"/>
                    <a:pt x="52" y="167"/>
                    <a:pt x="0" y="50"/>
                  </a:cubicBezTo>
                  <a:cubicBezTo>
                    <a:pt x="7" y="31"/>
                    <a:pt x="1" y="2"/>
                    <a:pt x="35" y="0"/>
                  </a:cubicBezTo>
                  <a:cubicBezTo>
                    <a:pt x="114" y="116"/>
                    <a:pt x="172" y="240"/>
                    <a:pt x="172" y="385"/>
                  </a:cubicBezTo>
                  <a:cubicBezTo>
                    <a:pt x="168" y="388"/>
                    <a:pt x="163" y="391"/>
                    <a:pt x="158" y="396"/>
                  </a:cubicBezTo>
                </a:path>
              </a:pathLst>
            </a:custGeom>
            <a:solidFill>
              <a:schemeClr val="accent6">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93" name="Forme libre 3292"/>
            <p:cNvSpPr>
              <a:spLocks noChangeArrowheads="1"/>
            </p:cNvSpPr>
            <p:nvPr userDrawn="1"/>
          </p:nvSpPr>
          <p:spPr bwMode="auto">
            <a:xfrm>
              <a:off x="1576388" y="4335463"/>
              <a:ext cx="53975" cy="119062"/>
            </a:xfrm>
            <a:custGeom>
              <a:avLst/>
              <a:gdLst>
                <a:gd name="T0" fmla="*/ 139 w 152"/>
                <a:gd name="T1" fmla="*/ 282 h 329"/>
                <a:gd name="T2" fmla="*/ 115 w 152"/>
                <a:gd name="T3" fmla="*/ 328 h 329"/>
                <a:gd name="T4" fmla="*/ 0 w 152"/>
                <a:gd name="T5" fmla="*/ 99 h 329"/>
                <a:gd name="T6" fmla="*/ 5 w 152"/>
                <a:gd name="T7" fmla="*/ 4 h 329"/>
                <a:gd name="T8" fmla="*/ 46 w 152"/>
                <a:gd name="T9" fmla="*/ 32 h 329"/>
                <a:gd name="T10" fmla="*/ 44 w 152"/>
                <a:gd name="T11" fmla="*/ 30 h 329"/>
                <a:gd name="T12" fmla="*/ 139 w 152"/>
                <a:gd name="T13" fmla="*/ 282 h 329"/>
              </a:gdLst>
              <a:ahLst/>
              <a:cxnLst>
                <a:cxn ang="0">
                  <a:pos x="T0" y="T1"/>
                </a:cxn>
                <a:cxn ang="0">
                  <a:pos x="T2" y="T3"/>
                </a:cxn>
                <a:cxn ang="0">
                  <a:pos x="T4" y="T5"/>
                </a:cxn>
                <a:cxn ang="0">
                  <a:pos x="T6" y="T7"/>
                </a:cxn>
                <a:cxn ang="0">
                  <a:pos x="T8" y="T9"/>
                </a:cxn>
                <a:cxn ang="0">
                  <a:pos x="T10" y="T11"/>
                </a:cxn>
                <a:cxn ang="0">
                  <a:pos x="T12" y="T13"/>
                </a:cxn>
              </a:cxnLst>
              <a:rect l="0" t="0" r="r" b="b"/>
              <a:pathLst>
                <a:path w="152" h="329">
                  <a:moveTo>
                    <a:pt x="139" y="282"/>
                  </a:moveTo>
                  <a:cubicBezTo>
                    <a:pt x="131" y="297"/>
                    <a:pt x="122" y="313"/>
                    <a:pt x="115" y="328"/>
                  </a:cubicBezTo>
                  <a:cubicBezTo>
                    <a:pt x="76" y="252"/>
                    <a:pt x="38" y="175"/>
                    <a:pt x="0" y="99"/>
                  </a:cubicBezTo>
                  <a:cubicBezTo>
                    <a:pt x="20" y="68"/>
                    <a:pt x="3" y="36"/>
                    <a:pt x="5" y="4"/>
                  </a:cubicBezTo>
                  <a:cubicBezTo>
                    <a:pt x="28" y="0"/>
                    <a:pt x="34" y="19"/>
                    <a:pt x="46" y="32"/>
                  </a:cubicBezTo>
                  <a:lnTo>
                    <a:pt x="44" y="30"/>
                  </a:lnTo>
                  <a:cubicBezTo>
                    <a:pt x="69" y="117"/>
                    <a:pt x="151" y="183"/>
                    <a:pt x="139" y="282"/>
                  </a:cubicBezTo>
                </a:path>
              </a:pathLst>
            </a:custGeom>
            <a:solidFill>
              <a:schemeClr val="accent6">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94" name="Forme libre 3293"/>
            <p:cNvSpPr>
              <a:spLocks noChangeArrowheads="1"/>
            </p:cNvSpPr>
            <p:nvPr userDrawn="1"/>
          </p:nvSpPr>
          <p:spPr bwMode="auto">
            <a:xfrm>
              <a:off x="1674813" y="4578350"/>
              <a:ext cx="39687" cy="98425"/>
            </a:xfrm>
            <a:custGeom>
              <a:avLst/>
              <a:gdLst>
                <a:gd name="T0" fmla="*/ 88 w 110"/>
                <a:gd name="T1" fmla="*/ 232 h 275"/>
                <a:gd name="T2" fmla="*/ 65 w 110"/>
                <a:gd name="T3" fmla="*/ 274 h 275"/>
                <a:gd name="T4" fmla="*/ 0 w 110"/>
                <a:gd name="T5" fmla="*/ 0 h 275"/>
                <a:gd name="T6" fmla="*/ 0 w 110"/>
                <a:gd name="T7" fmla="*/ 0 h 275"/>
                <a:gd name="T8" fmla="*/ 88 w 110"/>
                <a:gd name="T9" fmla="*/ 232 h 275"/>
              </a:gdLst>
              <a:ahLst/>
              <a:cxnLst>
                <a:cxn ang="0">
                  <a:pos x="T0" y="T1"/>
                </a:cxn>
                <a:cxn ang="0">
                  <a:pos x="T2" y="T3"/>
                </a:cxn>
                <a:cxn ang="0">
                  <a:pos x="T4" y="T5"/>
                </a:cxn>
                <a:cxn ang="0">
                  <a:pos x="T6" y="T7"/>
                </a:cxn>
                <a:cxn ang="0">
                  <a:pos x="T8" y="T9"/>
                </a:cxn>
              </a:cxnLst>
              <a:rect l="0" t="0" r="r" b="b"/>
              <a:pathLst>
                <a:path w="110" h="275">
                  <a:moveTo>
                    <a:pt x="88" y="232"/>
                  </a:moveTo>
                  <a:cubicBezTo>
                    <a:pt x="80" y="245"/>
                    <a:pt x="72" y="261"/>
                    <a:pt x="65" y="274"/>
                  </a:cubicBezTo>
                  <a:cubicBezTo>
                    <a:pt x="28" y="186"/>
                    <a:pt x="10" y="93"/>
                    <a:pt x="0" y="0"/>
                  </a:cubicBezTo>
                  <a:lnTo>
                    <a:pt x="0" y="0"/>
                  </a:lnTo>
                  <a:cubicBezTo>
                    <a:pt x="77" y="41"/>
                    <a:pt x="109" y="123"/>
                    <a:pt x="88" y="232"/>
                  </a:cubicBezTo>
                </a:path>
              </a:pathLst>
            </a:custGeom>
            <a:solidFill>
              <a:schemeClr val="accent6">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95" name="Forme libre 3294"/>
            <p:cNvSpPr>
              <a:spLocks noChangeArrowheads="1"/>
            </p:cNvSpPr>
            <p:nvPr userDrawn="1"/>
          </p:nvSpPr>
          <p:spPr bwMode="auto">
            <a:xfrm>
              <a:off x="1592263" y="4346575"/>
              <a:ext cx="163512" cy="442913"/>
            </a:xfrm>
            <a:custGeom>
              <a:avLst/>
              <a:gdLst>
                <a:gd name="T0" fmla="*/ 317 w 452"/>
                <a:gd name="T1" fmla="*/ 877 h 1230"/>
                <a:gd name="T2" fmla="*/ 229 w 452"/>
                <a:gd name="T3" fmla="*/ 643 h 1230"/>
                <a:gd name="T4" fmla="*/ 95 w 452"/>
                <a:gd name="T5" fmla="*/ 252 h 1230"/>
                <a:gd name="T6" fmla="*/ 0 w 452"/>
                <a:gd name="T7" fmla="*/ 0 h 1230"/>
                <a:gd name="T8" fmla="*/ 46 w 452"/>
                <a:gd name="T9" fmla="*/ 48 h 1230"/>
                <a:gd name="T10" fmla="*/ 190 w 452"/>
                <a:gd name="T11" fmla="*/ 342 h 1230"/>
                <a:gd name="T12" fmla="*/ 385 w 452"/>
                <a:gd name="T13" fmla="*/ 918 h 1230"/>
                <a:gd name="T14" fmla="*/ 426 w 452"/>
                <a:gd name="T15" fmla="*/ 1138 h 1230"/>
                <a:gd name="T16" fmla="*/ 397 w 452"/>
                <a:gd name="T17" fmla="*/ 1229 h 1230"/>
                <a:gd name="T18" fmla="*/ 317 w 452"/>
                <a:gd name="T19" fmla="*/ 877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2" h="1230">
                  <a:moveTo>
                    <a:pt x="317" y="877"/>
                  </a:moveTo>
                  <a:cubicBezTo>
                    <a:pt x="304" y="793"/>
                    <a:pt x="272" y="716"/>
                    <a:pt x="229" y="643"/>
                  </a:cubicBezTo>
                  <a:cubicBezTo>
                    <a:pt x="202" y="507"/>
                    <a:pt x="167" y="373"/>
                    <a:pt x="95" y="252"/>
                  </a:cubicBezTo>
                  <a:cubicBezTo>
                    <a:pt x="71" y="167"/>
                    <a:pt x="2" y="96"/>
                    <a:pt x="0" y="0"/>
                  </a:cubicBezTo>
                  <a:cubicBezTo>
                    <a:pt x="16" y="15"/>
                    <a:pt x="31" y="32"/>
                    <a:pt x="46" y="48"/>
                  </a:cubicBezTo>
                  <a:cubicBezTo>
                    <a:pt x="94" y="145"/>
                    <a:pt x="141" y="244"/>
                    <a:pt x="190" y="342"/>
                  </a:cubicBezTo>
                  <a:cubicBezTo>
                    <a:pt x="278" y="527"/>
                    <a:pt x="335" y="721"/>
                    <a:pt x="385" y="918"/>
                  </a:cubicBezTo>
                  <a:cubicBezTo>
                    <a:pt x="399" y="991"/>
                    <a:pt x="414" y="1065"/>
                    <a:pt x="426" y="1138"/>
                  </a:cubicBezTo>
                  <a:cubicBezTo>
                    <a:pt x="433" y="1173"/>
                    <a:pt x="451" y="1214"/>
                    <a:pt x="397" y="1229"/>
                  </a:cubicBezTo>
                  <a:cubicBezTo>
                    <a:pt x="370" y="1113"/>
                    <a:pt x="344" y="994"/>
                    <a:pt x="317" y="877"/>
                  </a:cubicBezTo>
                </a:path>
              </a:pathLst>
            </a:custGeom>
            <a:solidFill>
              <a:srgbClr val="EAEAE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96" name="Forme libre 3295"/>
            <p:cNvSpPr>
              <a:spLocks noChangeArrowheads="1"/>
            </p:cNvSpPr>
            <p:nvPr userDrawn="1"/>
          </p:nvSpPr>
          <p:spPr bwMode="auto">
            <a:xfrm>
              <a:off x="1139825" y="3448050"/>
              <a:ext cx="65088" cy="26988"/>
            </a:xfrm>
            <a:custGeom>
              <a:avLst/>
              <a:gdLst>
                <a:gd name="T0" fmla="*/ 0 w 182"/>
                <a:gd name="T1" fmla="*/ 23 h 74"/>
                <a:gd name="T2" fmla="*/ 181 w 182"/>
                <a:gd name="T3" fmla="*/ 0 h 74"/>
                <a:gd name="T4" fmla="*/ 0 w 182"/>
                <a:gd name="T5" fmla="*/ 23 h 74"/>
              </a:gdLst>
              <a:ahLst/>
              <a:cxnLst>
                <a:cxn ang="0">
                  <a:pos x="T0" y="T1"/>
                </a:cxn>
                <a:cxn ang="0">
                  <a:pos x="T2" y="T3"/>
                </a:cxn>
                <a:cxn ang="0">
                  <a:pos x="T4" y="T5"/>
                </a:cxn>
              </a:cxnLst>
              <a:rect l="0" t="0" r="r" b="b"/>
              <a:pathLst>
                <a:path w="182" h="74">
                  <a:moveTo>
                    <a:pt x="0" y="23"/>
                  </a:moveTo>
                  <a:cubicBezTo>
                    <a:pt x="61" y="23"/>
                    <a:pt x="123" y="26"/>
                    <a:pt x="181" y="0"/>
                  </a:cubicBezTo>
                  <a:cubicBezTo>
                    <a:pt x="129" y="73"/>
                    <a:pt x="65" y="49"/>
                    <a:pt x="0" y="23"/>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97" name="Forme libre 3296"/>
            <p:cNvSpPr>
              <a:spLocks noChangeArrowheads="1"/>
            </p:cNvSpPr>
            <p:nvPr userDrawn="1"/>
          </p:nvSpPr>
          <p:spPr bwMode="auto">
            <a:xfrm>
              <a:off x="1031875" y="3355975"/>
              <a:ext cx="36513" cy="38100"/>
            </a:xfrm>
            <a:custGeom>
              <a:avLst/>
              <a:gdLst>
                <a:gd name="T0" fmla="*/ 0 w 102"/>
                <a:gd name="T1" fmla="*/ 75 h 107"/>
                <a:gd name="T2" fmla="*/ 49 w 102"/>
                <a:gd name="T3" fmla="*/ 0 h 107"/>
                <a:gd name="T4" fmla="*/ 94 w 102"/>
                <a:gd name="T5" fmla="*/ 72 h 107"/>
                <a:gd name="T6" fmla="*/ 93 w 102"/>
                <a:gd name="T7" fmla="*/ 98 h 107"/>
                <a:gd name="T8" fmla="*/ 93 w 102"/>
                <a:gd name="T9" fmla="*/ 98 h 107"/>
                <a:gd name="T10" fmla="*/ 67 w 102"/>
                <a:gd name="T11" fmla="*/ 100 h 107"/>
                <a:gd name="T12" fmla="*/ 46 w 102"/>
                <a:gd name="T13" fmla="*/ 90 h 107"/>
                <a:gd name="T14" fmla="*/ 0 w 102"/>
                <a:gd name="T15" fmla="*/ 75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07">
                  <a:moveTo>
                    <a:pt x="0" y="75"/>
                  </a:moveTo>
                  <a:cubicBezTo>
                    <a:pt x="3" y="42"/>
                    <a:pt x="21" y="19"/>
                    <a:pt x="49" y="0"/>
                  </a:cubicBezTo>
                  <a:cubicBezTo>
                    <a:pt x="64" y="25"/>
                    <a:pt x="79" y="48"/>
                    <a:pt x="94" y="72"/>
                  </a:cubicBezTo>
                  <a:cubicBezTo>
                    <a:pt x="101" y="81"/>
                    <a:pt x="101" y="89"/>
                    <a:pt x="93" y="98"/>
                  </a:cubicBezTo>
                  <a:lnTo>
                    <a:pt x="93" y="98"/>
                  </a:lnTo>
                  <a:cubicBezTo>
                    <a:pt x="85" y="106"/>
                    <a:pt x="76" y="106"/>
                    <a:pt x="67" y="100"/>
                  </a:cubicBezTo>
                  <a:cubicBezTo>
                    <a:pt x="59" y="97"/>
                    <a:pt x="53" y="94"/>
                    <a:pt x="46" y="90"/>
                  </a:cubicBezTo>
                  <a:cubicBezTo>
                    <a:pt x="27" y="94"/>
                    <a:pt x="12" y="86"/>
                    <a:pt x="0" y="75"/>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98" name="Forme libre 3297"/>
            <p:cNvSpPr>
              <a:spLocks noChangeArrowheads="1"/>
            </p:cNvSpPr>
            <p:nvPr userDrawn="1"/>
          </p:nvSpPr>
          <p:spPr bwMode="auto">
            <a:xfrm>
              <a:off x="1030288" y="3378200"/>
              <a:ext cx="19050" cy="26988"/>
            </a:xfrm>
            <a:custGeom>
              <a:avLst/>
              <a:gdLst>
                <a:gd name="T0" fmla="*/ 0 w 52"/>
                <a:gd name="T1" fmla="*/ 10 h 75"/>
                <a:gd name="T2" fmla="*/ 46 w 52"/>
                <a:gd name="T3" fmla="*/ 26 h 75"/>
                <a:gd name="T4" fmla="*/ 51 w 52"/>
                <a:gd name="T5" fmla="*/ 74 h 75"/>
                <a:gd name="T6" fmla="*/ 0 w 52"/>
                <a:gd name="T7" fmla="*/ 10 h 75"/>
              </a:gdLst>
              <a:ahLst/>
              <a:cxnLst>
                <a:cxn ang="0">
                  <a:pos x="T0" y="T1"/>
                </a:cxn>
                <a:cxn ang="0">
                  <a:pos x="T2" y="T3"/>
                </a:cxn>
                <a:cxn ang="0">
                  <a:pos x="T4" y="T5"/>
                </a:cxn>
                <a:cxn ang="0">
                  <a:pos x="T6" y="T7"/>
                </a:cxn>
              </a:cxnLst>
              <a:rect l="0" t="0" r="r" b="b"/>
              <a:pathLst>
                <a:path w="52" h="75">
                  <a:moveTo>
                    <a:pt x="0" y="10"/>
                  </a:moveTo>
                  <a:cubicBezTo>
                    <a:pt x="19" y="7"/>
                    <a:pt x="40" y="0"/>
                    <a:pt x="46" y="26"/>
                  </a:cubicBezTo>
                  <a:cubicBezTo>
                    <a:pt x="48" y="42"/>
                    <a:pt x="49" y="59"/>
                    <a:pt x="51" y="74"/>
                  </a:cubicBezTo>
                  <a:cubicBezTo>
                    <a:pt x="22" y="63"/>
                    <a:pt x="8" y="39"/>
                    <a:pt x="0" y="10"/>
                  </a:cubicBezTo>
                </a:path>
              </a:pathLst>
            </a:custGeom>
            <a:solidFill>
              <a:srgbClr val="A9A9A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299" name="Forme libre 3298"/>
            <p:cNvSpPr>
              <a:spLocks noChangeArrowheads="1"/>
            </p:cNvSpPr>
            <p:nvPr userDrawn="1"/>
          </p:nvSpPr>
          <p:spPr bwMode="auto">
            <a:xfrm>
              <a:off x="1055688" y="3390900"/>
              <a:ext cx="9525" cy="3175"/>
            </a:xfrm>
            <a:custGeom>
              <a:avLst/>
              <a:gdLst>
                <a:gd name="T0" fmla="*/ 0 w 27"/>
                <a:gd name="T1" fmla="*/ 2 h 9"/>
                <a:gd name="T2" fmla="*/ 26 w 27"/>
                <a:gd name="T3" fmla="*/ 0 h 9"/>
                <a:gd name="T4" fmla="*/ 0 w 27"/>
                <a:gd name="T5" fmla="*/ 2 h 9"/>
              </a:gdLst>
              <a:ahLst/>
              <a:cxnLst>
                <a:cxn ang="0">
                  <a:pos x="T0" y="T1"/>
                </a:cxn>
                <a:cxn ang="0">
                  <a:pos x="T2" y="T3"/>
                </a:cxn>
                <a:cxn ang="0">
                  <a:pos x="T4" y="T5"/>
                </a:cxn>
              </a:cxnLst>
              <a:rect l="0" t="0" r="r" b="b"/>
              <a:pathLst>
                <a:path w="27" h="9">
                  <a:moveTo>
                    <a:pt x="0" y="2"/>
                  </a:moveTo>
                  <a:cubicBezTo>
                    <a:pt x="9" y="2"/>
                    <a:pt x="17" y="0"/>
                    <a:pt x="26" y="0"/>
                  </a:cubicBezTo>
                  <a:cubicBezTo>
                    <a:pt x="17" y="8"/>
                    <a:pt x="9" y="8"/>
                    <a:pt x="0" y="2"/>
                  </a:cubicBezTo>
                </a:path>
              </a:pathLst>
            </a:custGeom>
            <a:solidFill>
              <a:srgbClr val="A9A9A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00" name="Forme libre 3299"/>
            <p:cNvSpPr>
              <a:spLocks noChangeArrowheads="1"/>
            </p:cNvSpPr>
            <p:nvPr userDrawn="1"/>
          </p:nvSpPr>
          <p:spPr bwMode="auto">
            <a:xfrm>
              <a:off x="1065213" y="3381375"/>
              <a:ext cx="3175" cy="9525"/>
            </a:xfrm>
            <a:custGeom>
              <a:avLst/>
              <a:gdLst>
                <a:gd name="T0" fmla="*/ 0 w 11"/>
                <a:gd name="T1" fmla="*/ 26 h 27"/>
                <a:gd name="T2" fmla="*/ 2 w 11"/>
                <a:gd name="T3" fmla="*/ 0 h 27"/>
                <a:gd name="T4" fmla="*/ 0 w 11"/>
                <a:gd name="T5" fmla="*/ 26 h 27"/>
              </a:gdLst>
              <a:ahLst/>
              <a:cxnLst>
                <a:cxn ang="0">
                  <a:pos x="T0" y="T1"/>
                </a:cxn>
                <a:cxn ang="0">
                  <a:pos x="T2" y="T3"/>
                </a:cxn>
                <a:cxn ang="0">
                  <a:pos x="T4" y="T5"/>
                </a:cxn>
              </a:cxnLst>
              <a:rect l="0" t="0" r="r" b="b"/>
              <a:pathLst>
                <a:path w="11" h="27">
                  <a:moveTo>
                    <a:pt x="0" y="26"/>
                  </a:moveTo>
                  <a:cubicBezTo>
                    <a:pt x="0" y="17"/>
                    <a:pt x="2" y="9"/>
                    <a:pt x="2" y="0"/>
                  </a:cubicBezTo>
                  <a:cubicBezTo>
                    <a:pt x="10" y="9"/>
                    <a:pt x="10" y="18"/>
                    <a:pt x="0" y="26"/>
                  </a:cubicBezTo>
                </a:path>
              </a:pathLst>
            </a:custGeom>
            <a:solidFill>
              <a:srgbClr val="A9A9A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01" name="Forme libre 3300"/>
            <p:cNvSpPr>
              <a:spLocks noChangeArrowheads="1"/>
            </p:cNvSpPr>
            <p:nvPr userDrawn="1"/>
          </p:nvSpPr>
          <p:spPr bwMode="auto">
            <a:xfrm>
              <a:off x="4338638" y="1731963"/>
              <a:ext cx="147637" cy="50800"/>
            </a:xfrm>
            <a:custGeom>
              <a:avLst/>
              <a:gdLst>
                <a:gd name="T0" fmla="*/ 411 w 412"/>
                <a:gd name="T1" fmla="*/ 139 h 140"/>
                <a:gd name="T2" fmla="*/ 321 w 412"/>
                <a:gd name="T3" fmla="*/ 138 h 140"/>
                <a:gd name="T4" fmla="*/ 0 w 412"/>
                <a:gd name="T5" fmla="*/ 25 h 140"/>
                <a:gd name="T6" fmla="*/ 41 w 412"/>
                <a:gd name="T7" fmla="*/ 3 h 140"/>
                <a:gd name="T8" fmla="*/ 69 w 412"/>
                <a:gd name="T9" fmla="*/ 0 h 140"/>
                <a:gd name="T10" fmla="*/ 69 w 412"/>
                <a:gd name="T11" fmla="*/ 0 h 140"/>
                <a:gd name="T12" fmla="*/ 92 w 412"/>
                <a:gd name="T13" fmla="*/ 22 h 140"/>
                <a:gd name="T14" fmla="*/ 266 w 412"/>
                <a:gd name="T15" fmla="*/ 63 h 140"/>
                <a:gd name="T16" fmla="*/ 411 w 412"/>
                <a:gd name="T17" fmla="*/ 13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140">
                  <a:moveTo>
                    <a:pt x="411" y="139"/>
                  </a:moveTo>
                  <a:cubicBezTo>
                    <a:pt x="380" y="139"/>
                    <a:pt x="351" y="138"/>
                    <a:pt x="321" y="138"/>
                  </a:cubicBezTo>
                  <a:cubicBezTo>
                    <a:pt x="225" y="71"/>
                    <a:pt x="106" y="68"/>
                    <a:pt x="0" y="25"/>
                  </a:cubicBezTo>
                  <a:cubicBezTo>
                    <a:pt x="14" y="17"/>
                    <a:pt x="28" y="11"/>
                    <a:pt x="41" y="3"/>
                  </a:cubicBezTo>
                  <a:cubicBezTo>
                    <a:pt x="51" y="2"/>
                    <a:pt x="60" y="2"/>
                    <a:pt x="69" y="0"/>
                  </a:cubicBezTo>
                  <a:lnTo>
                    <a:pt x="69" y="0"/>
                  </a:lnTo>
                  <a:cubicBezTo>
                    <a:pt x="75" y="10"/>
                    <a:pt x="84" y="16"/>
                    <a:pt x="92" y="22"/>
                  </a:cubicBezTo>
                  <a:cubicBezTo>
                    <a:pt x="150" y="36"/>
                    <a:pt x="208" y="57"/>
                    <a:pt x="266" y="63"/>
                  </a:cubicBezTo>
                  <a:cubicBezTo>
                    <a:pt x="327" y="71"/>
                    <a:pt x="374" y="94"/>
                    <a:pt x="411" y="139"/>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02" name="Forme libre 3301"/>
            <p:cNvSpPr>
              <a:spLocks noChangeArrowheads="1"/>
            </p:cNvSpPr>
            <p:nvPr userDrawn="1"/>
          </p:nvSpPr>
          <p:spPr bwMode="auto">
            <a:xfrm>
              <a:off x="4749800" y="1758950"/>
              <a:ext cx="107950" cy="46038"/>
            </a:xfrm>
            <a:custGeom>
              <a:avLst/>
              <a:gdLst>
                <a:gd name="T0" fmla="*/ 299 w 300"/>
                <a:gd name="T1" fmla="*/ 113 h 130"/>
                <a:gd name="T2" fmla="*/ 0 w 300"/>
                <a:gd name="T3" fmla="*/ 0 h 130"/>
                <a:gd name="T4" fmla="*/ 299 w 300"/>
                <a:gd name="T5" fmla="*/ 113 h 130"/>
              </a:gdLst>
              <a:ahLst/>
              <a:cxnLst>
                <a:cxn ang="0">
                  <a:pos x="T0" y="T1"/>
                </a:cxn>
                <a:cxn ang="0">
                  <a:pos x="T2" y="T3"/>
                </a:cxn>
                <a:cxn ang="0">
                  <a:pos x="T4" y="T5"/>
                </a:cxn>
              </a:cxnLst>
              <a:rect l="0" t="0" r="r" b="b"/>
              <a:pathLst>
                <a:path w="300" h="130">
                  <a:moveTo>
                    <a:pt x="299" y="113"/>
                  </a:moveTo>
                  <a:cubicBezTo>
                    <a:pt x="179" y="129"/>
                    <a:pt x="87" y="73"/>
                    <a:pt x="0" y="0"/>
                  </a:cubicBezTo>
                  <a:cubicBezTo>
                    <a:pt x="111" y="7"/>
                    <a:pt x="209" y="52"/>
                    <a:pt x="299" y="113"/>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03" name="Forme libre 3302"/>
            <p:cNvSpPr>
              <a:spLocks noChangeArrowheads="1"/>
            </p:cNvSpPr>
            <p:nvPr userDrawn="1"/>
          </p:nvSpPr>
          <p:spPr bwMode="auto">
            <a:xfrm>
              <a:off x="4681538" y="1743075"/>
              <a:ext cx="69850" cy="23813"/>
            </a:xfrm>
            <a:custGeom>
              <a:avLst/>
              <a:gdLst>
                <a:gd name="T0" fmla="*/ 193 w 194"/>
                <a:gd name="T1" fmla="*/ 40 h 68"/>
                <a:gd name="T2" fmla="*/ 9 w 194"/>
                <a:gd name="T3" fmla="*/ 63 h 68"/>
                <a:gd name="T4" fmla="*/ 3 w 194"/>
                <a:gd name="T5" fmla="*/ 47 h 68"/>
                <a:gd name="T6" fmla="*/ 9 w 194"/>
                <a:gd name="T7" fmla="*/ 40 h 68"/>
                <a:gd name="T8" fmla="*/ 9 w 194"/>
                <a:gd name="T9" fmla="*/ 40 h 68"/>
                <a:gd name="T10" fmla="*/ 193 w 194"/>
                <a:gd name="T11" fmla="*/ 40 h 68"/>
              </a:gdLst>
              <a:ahLst/>
              <a:cxnLst>
                <a:cxn ang="0">
                  <a:pos x="T0" y="T1"/>
                </a:cxn>
                <a:cxn ang="0">
                  <a:pos x="T2" y="T3"/>
                </a:cxn>
                <a:cxn ang="0">
                  <a:pos x="T4" y="T5"/>
                </a:cxn>
                <a:cxn ang="0">
                  <a:pos x="T6" y="T7"/>
                </a:cxn>
                <a:cxn ang="0">
                  <a:pos x="T8" y="T9"/>
                </a:cxn>
                <a:cxn ang="0">
                  <a:pos x="T10" y="T11"/>
                </a:cxn>
              </a:cxnLst>
              <a:rect l="0" t="0" r="r" b="b"/>
              <a:pathLst>
                <a:path w="194" h="68">
                  <a:moveTo>
                    <a:pt x="193" y="40"/>
                  </a:moveTo>
                  <a:cubicBezTo>
                    <a:pt x="131" y="46"/>
                    <a:pt x="72" y="67"/>
                    <a:pt x="9" y="63"/>
                  </a:cubicBezTo>
                  <a:cubicBezTo>
                    <a:pt x="3" y="58"/>
                    <a:pt x="0" y="52"/>
                    <a:pt x="3" y="47"/>
                  </a:cubicBezTo>
                  <a:cubicBezTo>
                    <a:pt x="5" y="43"/>
                    <a:pt x="8" y="40"/>
                    <a:pt x="9" y="40"/>
                  </a:cubicBezTo>
                  <a:lnTo>
                    <a:pt x="9" y="40"/>
                  </a:lnTo>
                  <a:cubicBezTo>
                    <a:pt x="70" y="26"/>
                    <a:pt x="131" y="0"/>
                    <a:pt x="193" y="40"/>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04" name="Forme libre 3303"/>
            <p:cNvSpPr>
              <a:spLocks noChangeArrowheads="1"/>
            </p:cNvSpPr>
            <p:nvPr userDrawn="1"/>
          </p:nvSpPr>
          <p:spPr bwMode="auto">
            <a:xfrm>
              <a:off x="2925763" y="5924550"/>
              <a:ext cx="152400" cy="147638"/>
            </a:xfrm>
            <a:custGeom>
              <a:avLst/>
              <a:gdLst>
                <a:gd name="T0" fmla="*/ 394 w 425"/>
                <a:gd name="T1" fmla="*/ 109 h 408"/>
                <a:gd name="T2" fmla="*/ 398 w 425"/>
                <a:gd name="T3" fmla="*/ 130 h 408"/>
                <a:gd name="T4" fmla="*/ 418 w 425"/>
                <a:gd name="T5" fmla="*/ 196 h 408"/>
                <a:gd name="T6" fmla="*/ 384 w 425"/>
                <a:gd name="T7" fmla="*/ 309 h 408"/>
                <a:gd name="T8" fmla="*/ 320 w 425"/>
                <a:gd name="T9" fmla="*/ 407 h 408"/>
                <a:gd name="T10" fmla="*/ 302 w 425"/>
                <a:gd name="T11" fmla="*/ 407 h 408"/>
                <a:gd name="T12" fmla="*/ 278 w 425"/>
                <a:gd name="T13" fmla="*/ 387 h 408"/>
                <a:gd name="T14" fmla="*/ 177 w 425"/>
                <a:gd name="T15" fmla="*/ 255 h 408"/>
                <a:gd name="T16" fmla="*/ 77 w 425"/>
                <a:gd name="T17" fmla="*/ 194 h 408"/>
                <a:gd name="T18" fmla="*/ 0 w 425"/>
                <a:gd name="T19" fmla="*/ 87 h 408"/>
                <a:gd name="T20" fmla="*/ 394 w 425"/>
                <a:gd name="T21" fmla="*/ 109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5" h="408">
                  <a:moveTo>
                    <a:pt x="394" y="109"/>
                  </a:moveTo>
                  <a:cubicBezTo>
                    <a:pt x="395" y="116"/>
                    <a:pt x="397" y="124"/>
                    <a:pt x="398" y="130"/>
                  </a:cubicBezTo>
                  <a:cubicBezTo>
                    <a:pt x="423" y="147"/>
                    <a:pt x="424" y="170"/>
                    <a:pt x="418" y="196"/>
                  </a:cubicBezTo>
                  <a:cubicBezTo>
                    <a:pt x="391" y="230"/>
                    <a:pt x="383" y="266"/>
                    <a:pt x="384" y="309"/>
                  </a:cubicBezTo>
                  <a:cubicBezTo>
                    <a:pt x="386" y="355"/>
                    <a:pt x="381" y="401"/>
                    <a:pt x="320" y="407"/>
                  </a:cubicBezTo>
                  <a:cubicBezTo>
                    <a:pt x="314" y="407"/>
                    <a:pt x="308" y="407"/>
                    <a:pt x="302" y="407"/>
                  </a:cubicBezTo>
                  <a:cubicBezTo>
                    <a:pt x="294" y="401"/>
                    <a:pt x="285" y="394"/>
                    <a:pt x="278" y="387"/>
                  </a:cubicBezTo>
                  <a:cubicBezTo>
                    <a:pt x="245" y="343"/>
                    <a:pt x="189" y="318"/>
                    <a:pt x="177" y="255"/>
                  </a:cubicBezTo>
                  <a:cubicBezTo>
                    <a:pt x="166" y="204"/>
                    <a:pt x="113" y="213"/>
                    <a:pt x="77" y="194"/>
                  </a:cubicBezTo>
                  <a:cubicBezTo>
                    <a:pt x="48" y="161"/>
                    <a:pt x="15" y="130"/>
                    <a:pt x="0" y="87"/>
                  </a:cubicBezTo>
                  <a:cubicBezTo>
                    <a:pt x="117" y="0"/>
                    <a:pt x="308" y="11"/>
                    <a:pt x="394" y="109"/>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05" name="Forme libre 3304"/>
            <p:cNvSpPr>
              <a:spLocks noChangeArrowheads="1"/>
            </p:cNvSpPr>
            <p:nvPr userDrawn="1"/>
          </p:nvSpPr>
          <p:spPr bwMode="auto">
            <a:xfrm>
              <a:off x="2897188" y="5834063"/>
              <a:ext cx="171450" cy="130175"/>
            </a:xfrm>
            <a:custGeom>
              <a:avLst/>
              <a:gdLst>
                <a:gd name="T0" fmla="*/ 472 w 477"/>
                <a:gd name="T1" fmla="*/ 361 h 362"/>
                <a:gd name="T2" fmla="*/ 157 w 477"/>
                <a:gd name="T3" fmla="*/ 335 h 362"/>
                <a:gd name="T4" fmla="*/ 79 w 477"/>
                <a:gd name="T5" fmla="*/ 341 h 362"/>
                <a:gd name="T6" fmla="*/ 42 w 477"/>
                <a:gd name="T7" fmla="*/ 269 h 362"/>
                <a:gd name="T8" fmla="*/ 73 w 477"/>
                <a:gd name="T9" fmla="*/ 262 h 362"/>
                <a:gd name="T10" fmla="*/ 139 w 477"/>
                <a:gd name="T11" fmla="*/ 110 h 362"/>
                <a:gd name="T12" fmla="*/ 317 w 477"/>
                <a:gd name="T13" fmla="*/ 19 h 362"/>
                <a:gd name="T14" fmla="*/ 349 w 477"/>
                <a:gd name="T15" fmla="*/ 5 h 362"/>
                <a:gd name="T16" fmla="*/ 427 w 477"/>
                <a:gd name="T17" fmla="*/ 42 h 362"/>
                <a:gd name="T18" fmla="*/ 432 w 477"/>
                <a:gd name="T19" fmla="*/ 109 h 362"/>
                <a:gd name="T20" fmla="*/ 293 w 477"/>
                <a:gd name="T21" fmla="*/ 207 h 362"/>
                <a:gd name="T22" fmla="*/ 308 w 477"/>
                <a:gd name="T23" fmla="*/ 263 h 362"/>
                <a:gd name="T24" fmla="*/ 388 w 477"/>
                <a:gd name="T25" fmla="*/ 271 h 362"/>
                <a:gd name="T26" fmla="*/ 472 w 477"/>
                <a:gd name="T27" fmla="*/ 361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7" h="362">
                  <a:moveTo>
                    <a:pt x="472" y="361"/>
                  </a:moveTo>
                  <a:cubicBezTo>
                    <a:pt x="369" y="330"/>
                    <a:pt x="267" y="288"/>
                    <a:pt x="157" y="335"/>
                  </a:cubicBezTo>
                  <a:cubicBezTo>
                    <a:pt x="134" y="344"/>
                    <a:pt x="105" y="339"/>
                    <a:pt x="79" y="341"/>
                  </a:cubicBezTo>
                  <a:cubicBezTo>
                    <a:pt x="59" y="321"/>
                    <a:pt x="44" y="298"/>
                    <a:pt x="42" y="269"/>
                  </a:cubicBezTo>
                  <a:cubicBezTo>
                    <a:pt x="52" y="263"/>
                    <a:pt x="62" y="263"/>
                    <a:pt x="73" y="262"/>
                  </a:cubicBezTo>
                  <a:cubicBezTo>
                    <a:pt x="0" y="170"/>
                    <a:pt x="67" y="135"/>
                    <a:pt x="139" y="110"/>
                  </a:cubicBezTo>
                  <a:cubicBezTo>
                    <a:pt x="203" y="88"/>
                    <a:pt x="261" y="55"/>
                    <a:pt x="317" y="19"/>
                  </a:cubicBezTo>
                  <a:cubicBezTo>
                    <a:pt x="328" y="13"/>
                    <a:pt x="337" y="8"/>
                    <a:pt x="349" y="5"/>
                  </a:cubicBezTo>
                  <a:cubicBezTo>
                    <a:pt x="383" y="0"/>
                    <a:pt x="407" y="14"/>
                    <a:pt x="427" y="42"/>
                  </a:cubicBezTo>
                  <a:cubicBezTo>
                    <a:pt x="443" y="63"/>
                    <a:pt x="446" y="86"/>
                    <a:pt x="432" y="109"/>
                  </a:cubicBezTo>
                  <a:cubicBezTo>
                    <a:pt x="385" y="141"/>
                    <a:pt x="337" y="172"/>
                    <a:pt x="293" y="207"/>
                  </a:cubicBezTo>
                  <a:cubicBezTo>
                    <a:pt x="261" y="231"/>
                    <a:pt x="275" y="254"/>
                    <a:pt x="308" y="263"/>
                  </a:cubicBezTo>
                  <a:cubicBezTo>
                    <a:pt x="334" y="269"/>
                    <a:pt x="362" y="271"/>
                    <a:pt x="388" y="271"/>
                  </a:cubicBezTo>
                  <a:cubicBezTo>
                    <a:pt x="446" y="269"/>
                    <a:pt x="476" y="298"/>
                    <a:pt x="472" y="361"/>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06" name="Forme libre 3305"/>
            <p:cNvSpPr>
              <a:spLocks noChangeArrowheads="1"/>
            </p:cNvSpPr>
            <p:nvPr userDrawn="1"/>
          </p:nvSpPr>
          <p:spPr bwMode="auto">
            <a:xfrm>
              <a:off x="2868613" y="5656263"/>
              <a:ext cx="161925" cy="273050"/>
            </a:xfrm>
            <a:custGeom>
              <a:avLst/>
              <a:gdLst>
                <a:gd name="T0" fmla="*/ 233 w 450"/>
                <a:gd name="T1" fmla="*/ 93 h 760"/>
                <a:gd name="T2" fmla="*/ 256 w 450"/>
                <a:gd name="T3" fmla="*/ 116 h 760"/>
                <a:gd name="T4" fmla="*/ 269 w 450"/>
                <a:gd name="T5" fmla="*/ 144 h 760"/>
                <a:gd name="T6" fmla="*/ 392 w 450"/>
                <a:gd name="T7" fmla="*/ 410 h 760"/>
                <a:gd name="T8" fmla="*/ 421 w 450"/>
                <a:gd name="T9" fmla="*/ 523 h 760"/>
                <a:gd name="T10" fmla="*/ 411 w 450"/>
                <a:gd name="T11" fmla="*/ 532 h 760"/>
                <a:gd name="T12" fmla="*/ 351 w 450"/>
                <a:gd name="T13" fmla="*/ 550 h 760"/>
                <a:gd name="T14" fmla="*/ 322 w 450"/>
                <a:gd name="T15" fmla="*/ 541 h 760"/>
                <a:gd name="T16" fmla="*/ 207 w 450"/>
                <a:gd name="T17" fmla="*/ 555 h 760"/>
                <a:gd name="T18" fmla="*/ 98 w 450"/>
                <a:gd name="T19" fmla="*/ 709 h 760"/>
                <a:gd name="T20" fmla="*/ 0 w 450"/>
                <a:gd name="T21" fmla="*/ 668 h 760"/>
                <a:gd name="T22" fmla="*/ 10 w 450"/>
                <a:gd name="T23" fmla="*/ 637 h 760"/>
                <a:gd name="T24" fmla="*/ 110 w 450"/>
                <a:gd name="T25" fmla="*/ 431 h 760"/>
                <a:gd name="T26" fmla="*/ 142 w 450"/>
                <a:gd name="T27" fmla="*/ 297 h 760"/>
                <a:gd name="T28" fmla="*/ 125 w 450"/>
                <a:gd name="T29" fmla="*/ 246 h 760"/>
                <a:gd name="T30" fmla="*/ 120 w 450"/>
                <a:gd name="T31" fmla="*/ 208 h 760"/>
                <a:gd name="T32" fmla="*/ 123 w 450"/>
                <a:gd name="T33" fmla="*/ 96 h 760"/>
                <a:gd name="T34" fmla="*/ 236 w 450"/>
                <a:gd name="T35" fmla="*/ 46 h 760"/>
                <a:gd name="T36" fmla="*/ 235 w 450"/>
                <a:gd name="T37" fmla="*/ 71 h 760"/>
                <a:gd name="T38" fmla="*/ 227 w 450"/>
                <a:gd name="T39" fmla="*/ 84 h 760"/>
                <a:gd name="T40" fmla="*/ 233 w 450"/>
                <a:gd name="T41" fmla="*/ 93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0" h="760">
                  <a:moveTo>
                    <a:pt x="233" y="93"/>
                  </a:moveTo>
                  <a:cubicBezTo>
                    <a:pt x="241" y="101"/>
                    <a:pt x="248" y="109"/>
                    <a:pt x="256" y="116"/>
                  </a:cubicBezTo>
                  <a:cubicBezTo>
                    <a:pt x="263" y="124"/>
                    <a:pt x="267" y="133"/>
                    <a:pt x="269" y="144"/>
                  </a:cubicBezTo>
                  <a:cubicBezTo>
                    <a:pt x="275" y="249"/>
                    <a:pt x="340" y="327"/>
                    <a:pt x="392" y="410"/>
                  </a:cubicBezTo>
                  <a:cubicBezTo>
                    <a:pt x="414" y="445"/>
                    <a:pt x="449" y="475"/>
                    <a:pt x="421" y="523"/>
                  </a:cubicBezTo>
                  <a:cubicBezTo>
                    <a:pt x="418" y="526"/>
                    <a:pt x="414" y="529"/>
                    <a:pt x="411" y="532"/>
                  </a:cubicBezTo>
                  <a:cubicBezTo>
                    <a:pt x="392" y="542"/>
                    <a:pt x="372" y="550"/>
                    <a:pt x="351" y="550"/>
                  </a:cubicBezTo>
                  <a:cubicBezTo>
                    <a:pt x="340" y="550"/>
                    <a:pt x="331" y="547"/>
                    <a:pt x="322" y="541"/>
                  </a:cubicBezTo>
                  <a:cubicBezTo>
                    <a:pt x="279" y="507"/>
                    <a:pt x="246" y="518"/>
                    <a:pt x="207" y="555"/>
                  </a:cubicBezTo>
                  <a:cubicBezTo>
                    <a:pt x="162" y="599"/>
                    <a:pt x="140" y="662"/>
                    <a:pt x="98" y="709"/>
                  </a:cubicBezTo>
                  <a:cubicBezTo>
                    <a:pt x="41" y="759"/>
                    <a:pt x="41" y="759"/>
                    <a:pt x="0" y="668"/>
                  </a:cubicBezTo>
                  <a:cubicBezTo>
                    <a:pt x="3" y="657"/>
                    <a:pt x="6" y="648"/>
                    <a:pt x="10" y="637"/>
                  </a:cubicBezTo>
                  <a:cubicBezTo>
                    <a:pt x="23" y="558"/>
                    <a:pt x="59" y="490"/>
                    <a:pt x="110" y="431"/>
                  </a:cubicBezTo>
                  <a:cubicBezTo>
                    <a:pt x="143" y="391"/>
                    <a:pt x="160" y="348"/>
                    <a:pt x="142" y="297"/>
                  </a:cubicBezTo>
                  <a:cubicBezTo>
                    <a:pt x="136" y="280"/>
                    <a:pt x="131" y="263"/>
                    <a:pt x="125" y="246"/>
                  </a:cubicBezTo>
                  <a:cubicBezTo>
                    <a:pt x="122" y="234"/>
                    <a:pt x="120" y="220"/>
                    <a:pt x="120" y="208"/>
                  </a:cubicBezTo>
                  <a:cubicBezTo>
                    <a:pt x="122" y="171"/>
                    <a:pt x="111" y="133"/>
                    <a:pt x="123" y="96"/>
                  </a:cubicBezTo>
                  <a:cubicBezTo>
                    <a:pt x="142" y="40"/>
                    <a:pt x="171" y="0"/>
                    <a:pt x="236" y="46"/>
                  </a:cubicBezTo>
                  <a:cubicBezTo>
                    <a:pt x="236" y="54"/>
                    <a:pt x="236" y="63"/>
                    <a:pt x="235" y="71"/>
                  </a:cubicBezTo>
                  <a:cubicBezTo>
                    <a:pt x="229" y="75"/>
                    <a:pt x="226" y="80"/>
                    <a:pt x="227" y="84"/>
                  </a:cubicBezTo>
                  <a:cubicBezTo>
                    <a:pt x="230" y="92"/>
                    <a:pt x="232" y="93"/>
                    <a:pt x="233" y="93"/>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07" name="Forme libre 3306"/>
            <p:cNvSpPr>
              <a:spLocks noChangeArrowheads="1"/>
            </p:cNvSpPr>
            <p:nvPr userDrawn="1"/>
          </p:nvSpPr>
          <p:spPr bwMode="auto">
            <a:xfrm>
              <a:off x="2897188" y="5824538"/>
              <a:ext cx="120650" cy="125412"/>
            </a:xfrm>
            <a:custGeom>
              <a:avLst/>
              <a:gdLst>
                <a:gd name="T0" fmla="*/ 333 w 334"/>
                <a:gd name="T1" fmla="*/ 67 h 349"/>
                <a:gd name="T2" fmla="*/ 203 w 334"/>
                <a:gd name="T3" fmla="*/ 154 h 349"/>
                <a:gd name="T4" fmla="*/ 82 w 334"/>
                <a:gd name="T5" fmla="*/ 231 h 349"/>
                <a:gd name="T6" fmla="*/ 140 w 334"/>
                <a:gd name="T7" fmla="*/ 241 h 349"/>
                <a:gd name="T8" fmla="*/ 189 w 334"/>
                <a:gd name="T9" fmla="*/ 301 h 349"/>
                <a:gd name="T10" fmla="*/ 131 w 334"/>
                <a:gd name="T11" fmla="*/ 307 h 349"/>
                <a:gd name="T12" fmla="*/ 42 w 334"/>
                <a:gd name="T13" fmla="*/ 293 h 349"/>
                <a:gd name="T14" fmla="*/ 18 w 334"/>
                <a:gd name="T15" fmla="*/ 244 h 349"/>
                <a:gd name="T16" fmla="*/ 184 w 334"/>
                <a:gd name="T17" fmla="*/ 14 h 349"/>
                <a:gd name="T18" fmla="*/ 271 w 334"/>
                <a:gd name="T19" fmla="*/ 63 h 349"/>
                <a:gd name="T20" fmla="*/ 333 w 334"/>
                <a:gd name="T21" fmla="*/ 67 h 349"/>
                <a:gd name="T22" fmla="*/ 265 w 334"/>
                <a:gd name="T23" fmla="*/ 63 h 349"/>
                <a:gd name="T24" fmla="*/ 266 w 334"/>
                <a:gd name="T25" fmla="*/ 63 h 349"/>
                <a:gd name="T26" fmla="*/ 265 w 334"/>
                <a:gd name="T27" fmla="*/ 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4" h="349">
                  <a:moveTo>
                    <a:pt x="333" y="67"/>
                  </a:moveTo>
                  <a:cubicBezTo>
                    <a:pt x="304" y="116"/>
                    <a:pt x="247" y="127"/>
                    <a:pt x="203" y="154"/>
                  </a:cubicBezTo>
                  <a:cubicBezTo>
                    <a:pt x="162" y="179"/>
                    <a:pt x="111" y="189"/>
                    <a:pt x="82" y="231"/>
                  </a:cubicBezTo>
                  <a:cubicBezTo>
                    <a:pt x="99" y="267"/>
                    <a:pt x="122" y="241"/>
                    <a:pt x="140" y="241"/>
                  </a:cubicBezTo>
                  <a:cubicBezTo>
                    <a:pt x="181" y="241"/>
                    <a:pt x="197" y="269"/>
                    <a:pt x="189" y="301"/>
                  </a:cubicBezTo>
                  <a:cubicBezTo>
                    <a:pt x="178" y="348"/>
                    <a:pt x="154" y="315"/>
                    <a:pt x="131" y="307"/>
                  </a:cubicBezTo>
                  <a:cubicBezTo>
                    <a:pt x="104" y="298"/>
                    <a:pt x="73" y="298"/>
                    <a:pt x="42" y="293"/>
                  </a:cubicBezTo>
                  <a:cubicBezTo>
                    <a:pt x="35" y="276"/>
                    <a:pt x="26" y="261"/>
                    <a:pt x="18" y="244"/>
                  </a:cubicBezTo>
                  <a:cubicBezTo>
                    <a:pt x="0" y="128"/>
                    <a:pt x="44" y="52"/>
                    <a:pt x="184" y="14"/>
                  </a:cubicBezTo>
                  <a:cubicBezTo>
                    <a:pt x="233" y="0"/>
                    <a:pt x="259" y="20"/>
                    <a:pt x="271" y="63"/>
                  </a:cubicBezTo>
                  <a:cubicBezTo>
                    <a:pt x="291" y="64"/>
                    <a:pt x="313" y="66"/>
                    <a:pt x="333" y="67"/>
                  </a:cubicBezTo>
                  <a:close/>
                  <a:moveTo>
                    <a:pt x="265" y="63"/>
                  </a:moveTo>
                  <a:cubicBezTo>
                    <a:pt x="265" y="63"/>
                    <a:pt x="265" y="63"/>
                    <a:pt x="266" y="63"/>
                  </a:cubicBezTo>
                  <a:lnTo>
                    <a:pt x="265" y="63"/>
                  </a:lnTo>
                  <a:close/>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08" name="Forme libre 3307"/>
            <p:cNvSpPr>
              <a:spLocks noChangeArrowheads="1"/>
            </p:cNvSpPr>
            <p:nvPr userDrawn="1"/>
          </p:nvSpPr>
          <p:spPr bwMode="auto">
            <a:xfrm>
              <a:off x="2954338" y="5969000"/>
              <a:ext cx="71437" cy="95250"/>
            </a:xfrm>
            <a:custGeom>
              <a:avLst/>
              <a:gdLst>
                <a:gd name="T0" fmla="*/ 0 w 200"/>
                <a:gd name="T1" fmla="*/ 73 h 266"/>
                <a:gd name="T2" fmla="*/ 98 w 200"/>
                <a:gd name="T3" fmla="*/ 19 h 266"/>
                <a:gd name="T4" fmla="*/ 147 w 200"/>
                <a:gd name="T5" fmla="*/ 111 h 266"/>
                <a:gd name="T6" fmla="*/ 199 w 200"/>
                <a:gd name="T7" fmla="*/ 265 h 266"/>
                <a:gd name="T8" fmla="*/ 0 w 200"/>
                <a:gd name="T9" fmla="*/ 73 h 266"/>
              </a:gdLst>
              <a:ahLst/>
              <a:cxnLst>
                <a:cxn ang="0">
                  <a:pos x="T0" y="T1"/>
                </a:cxn>
                <a:cxn ang="0">
                  <a:pos x="T2" y="T3"/>
                </a:cxn>
                <a:cxn ang="0">
                  <a:pos x="T4" y="T5"/>
                </a:cxn>
                <a:cxn ang="0">
                  <a:pos x="T6" y="T7"/>
                </a:cxn>
                <a:cxn ang="0">
                  <a:pos x="T8" y="T9"/>
                </a:cxn>
              </a:cxnLst>
              <a:rect l="0" t="0" r="r" b="b"/>
              <a:pathLst>
                <a:path w="200" h="266">
                  <a:moveTo>
                    <a:pt x="0" y="73"/>
                  </a:moveTo>
                  <a:cubicBezTo>
                    <a:pt x="24" y="39"/>
                    <a:pt x="47" y="0"/>
                    <a:pt x="98" y="19"/>
                  </a:cubicBezTo>
                  <a:cubicBezTo>
                    <a:pt x="139" y="35"/>
                    <a:pt x="154" y="77"/>
                    <a:pt x="147" y="111"/>
                  </a:cubicBezTo>
                  <a:cubicBezTo>
                    <a:pt x="131" y="177"/>
                    <a:pt x="186" y="213"/>
                    <a:pt x="199" y="265"/>
                  </a:cubicBezTo>
                  <a:cubicBezTo>
                    <a:pt x="118" y="216"/>
                    <a:pt x="52" y="151"/>
                    <a:pt x="0" y="73"/>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09" name="Forme libre 3308"/>
            <p:cNvSpPr>
              <a:spLocks noChangeArrowheads="1"/>
            </p:cNvSpPr>
            <p:nvPr userDrawn="1"/>
          </p:nvSpPr>
          <p:spPr bwMode="auto">
            <a:xfrm>
              <a:off x="2787650" y="5732463"/>
              <a:ext cx="98425" cy="166687"/>
            </a:xfrm>
            <a:custGeom>
              <a:avLst/>
              <a:gdLst>
                <a:gd name="T0" fmla="*/ 255 w 272"/>
                <a:gd name="T1" fmla="*/ 458 h 462"/>
                <a:gd name="T2" fmla="*/ 225 w 272"/>
                <a:gd name="T3" fmla="*/ 461 h 462"/>
                <a:gd name="T4" fmla="*/ 0 w 272"/>
                <a:gd name="T5" fmla="*/ 0 h 462"/>
                <a:gd name="T6" fmla="*/ 138 w 272"/>
                <a:gd name="T7" fmla="*/ 64 h 462"/>
                <a:gd name="T8" fmla="*/ 150 w 272"/>
                <a:gd name="T9" fmla="*/ 73 h 462"/>
                <a:gd name="T10" fmla="*/ 255 w 272"/>
                <a:gd name="T11" fmla="*/ 458 h 462"/>
              </a:gdLst>
              <a:ahLst/>
              <a:cxnLst>
                <a:cxn ang="0">
                  <a:pos x="T0" y="T1"/>
                </a:cxn>
                <a:cxn ang="0">
                  <a:pos x="T2" y="T3"/>
                </a:cxn>
                <a:cxn ang="0">
                  <a:pos x="T4" y="T5"/>
                </a:cxn>
                <a:cxn ang="0">
                  <a:pos x="T6" y="T7"/>
                </a:cxn>
                <a:cxn ang="0">
                  <a:pos x="T8" y="T9"/>
                </a:cxn>
                <a:cxn ang="0">
                  <a:pos x="T10" y="T11"/>
                </a:cxn>
              </a:cxnLst>
              <a:rect l="0" t="0" r="r" b="b"/>
              <a:pathLst>
                <a:path w="272" h="462">
                  <a:moveTo>
                    <a:pt x="255" y="458"/>
                  </a:moveTo>
                  <a:cubicBezTo>
                    <a:pt x="245" y="460"/>
                    <a:pt x="235" y="460"/>
                    <a:pt x="225" y="461"/>
                  </a:cubicBezTo>
                  <a:cubicBezTo>
                    <a:pt x="130" y="318"/>
                    <a:pt x="55" y="163"/>
                    <a:pt x="0" y="0"/>
                  </a:cubicBezTo>
                  <a:cubicBezTo>
                    <a:pt x="40" y="35"/>
                    <a:pt x="75" y="79"/>
                    <a:pt x="138" y="64"/>
                  </a:cubicBezTo>
                  <a:cubicBezTo>
                    <a:pt x="142" y="67"/>
                    <a:pt x="147" y="70"/>
                    <a:pt x="150" y="73"/>
                  </a:cubicBezTo>
                  <a:cubicBezTo>
                    <a:pt x="153" y="209"/>
                    <a:pt x="271" y="316"/>
                    <a:pt x="255" y="458"/>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10" name="Forme libre 3309"/>
            <p:cNvSpPr>
              <a:spLocks noChangeArrowheads="1"/>
            </p:cNvSpPr>
            <p:nvPr userDrawn="1"/>
          </p:nvSpPr>
          <p:spPr bwMode="auto">
            <a:xfrm>
              <a:off x="3017838" y="6073775"/>
              <a:ext cx="46037" cy="30163"/>
            </a:xfrm>
            <a:custGeom>
              <a:avLst/>
              <a:gdLst>
                <a:gd name="T0" fmla="*/ 116 w 129"/>
                <a:gd name="T1" fmla="*/ 35 h 82"/>
                <a:gd name="T2" fmla="*/ 94 w 129"/>
                <a:gd name="T3" fmla="*/ 61 h 82"/>
                <a:gd name="T4" fmla="*/ 45 w 129"/>
                <a:gd name="T5" fmla="*/ 81 h 82"/>
                <a:gd name="T6" fmla="*/ 2 w 129"/>
                <a:gd name="T7" fmla="*/ 37 h 82"/>
                <a:gd name="T8" fmla="*/ 68 w 129"/>
                <a:gd name="T9" fmla="*/ 14 h 82"/>
                <a:gd name="T10" fmla="*/ 81 w 129"/>
                <a:gd name="T11" fmla="*/ 3 h 82"/>
                <a:gd name="T12" fmla="*/ 116 w 129"/>
                <a:gd name="T13" fmla="*/ 35 h 82"/>
                <a:gd name="T14" fmla="*/ 1 w 129"/>
                <a:gd name="T15" fmla="*/ 35 h 82"/>
                <a:gd name="T16" fmla="*/ 0 w 129"/>
                <a:gd name="T17" fmla="*/ 37 h 82"/>
                <a:gd name="T18" fmla="*/ 2 w 129"/>
                <a:gd name="T19" fmla="*/ 37 h 82"/>
                <a:gd name="T20" fmla="*/ 1 w 129"/>
                <a:gd name="T21" fmla="*/ 3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82">
                  <a:moveTo>
                    <a:pt x="116" y="35"/>
                  </a:moveTo>
                  <a:cubicBezTo>
                    <a:pt x="108" y="45"/>
                    <a:pt x="102" y="52"/>
                    <a:pt x="94" y="61"/>
                  </a:cubicBezTo>
                  <a:cubicBezTo>
                    <a:pt x="79" y="72"/>
                    <a:pt x="65" y="81"/>
                    <a:pt x="45" y="81"/>
                  </a:cubicBezTo>
                  <a:cubicBezTo>
                    <a:pt x="25" y="72"/>
                    <a:pt x="11" y="56"/>
                    <a:pt x="2" y="37"/>
                  </a:cubicBezTo>
                  <a:cubicBezTo>
                    <a:pt x="26" y="33"/>
                    <a:pt x="54" y="42"/>
                    <a:pt x="68" y="14"/>
                  </a:cubicBezTo>
                  <a:cubicBezTo>
                    <a:pt x="73" y="11"/>
                    <a:pt x="78" y="8"/>
                    <a:pt x="81" y="3"/>
                  </a:cubicBezTo>
                  <a:cubicBezTo>
                    <a:pt x="105" y="2"/>
                    <a:pt x="128" y="0"/>
                    <a:pt x="116" y="35"/>
                  </a:cubicBezTo>
                  <a:close/>
                  <a:moveTo>
                    <a:pt x="1" y="35"/>
                  </a:moveTo>
                  <a:lnTo>
                    <a:pt x="0" y="37"/>
                  </a:lnTo>
                  <a:cubicBezTo>
                    <a:pt x="0" y="37"/>
                    <a:pt x="1" y="37"/>
                    <a:pt x="2" y="37"/>
                  </a:cubicBezTo>
                  <a:cubicBezTo>
                    <a:pt x="2" y="36"/>
                    <a:pt x="1" y="36"/>
                    <a:pt x="1" y="35"/>
                  </a:cubicBezTo>
                  <a:close/>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11" name="Forme libre 3310"/>
            <p:cNvSpPr>
              <a:spLocks noChangeArrowheads="1"/>
            </p:cNvSpPr>
            <p:nvPr userDrawn="1"/>
          </p:nvSpPr>
          <p:spPr bwMode="auto">
            <a:xfrm>
              <a:off x="3035300" y="6096000"/>
              <a:ext cx="17463" cy="15875"/>
            </a:xfrm>
            <a:custGeom>
              <a:avLst/>
              <a:gdLst>
                <a:gd name="T0" fmla="*/ 0 w 50"/>
                <a:gd name="T1" fmla="*/ 20 h 46"/>
                <a:gd name="T2" fmla="*/ 49 w 50"/>
                <a:gd name="T3" fmla="*/ 0 h 46"/>
                <a:gd name="T4" fmla="*/ 46 w 50"/>
                <a:gd name="T5" fmla="*/ 45 h 46"/>
                <a:gd name="T6" fmla="*/ 0 w 50"/>
                <a:gd name="T7" fmla="*/ 20 h 46"/>
              </a:gdLst>
              <a:ahLst/>
              <a:cxnLst>
                <a:cxn ang="0">
                  <a:pos x="T0" y="T1"/>
                </a:cxn>
                <a:cxn ang="0">
                  <a:pos x="T2" y="T3"/>
                </a:cxn>
                <a:cxn ang="0">
                  <a:pos x="T4" y="T5"/>
                </a:cxn>
                <a:cxn ang="0">
                  <a:pos x="T6" y="T7"/>
                </a:cxn>
              </a:cxnLst>
              <a:rect l="0" t="0" r="r" b="b"/>
              <a:pathLst>
                <a:path w="50" h="46">
                  <a:moveTo>
                    <a:pt x="0" y="20"/>
                  </a:moveTo>
                  <a:cubicBezTo>
                    <a:pt x="17" y="14"/>
                    <a:pt x="32" y="7"/>
                    <a:pt x="49" y="0"/>
                  </a:cubicBezTo>
                  <a:cubicBezTo>
                    <a:pt x="47" y="16"/>
                    <a:pt x="46" y="29"/>
                    <a:pt x="46" y="45"/>
                  </a:cubicBezTo>
                  <a:cubicBezTo>
                    <a:pt x="26" y="43"/>
                    <a:pt x="12" y="32"/>
                    <a:pt x="0" y="20"/>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12" name="Forme libre 3311"/>
            <p:cNvSpPr>
              <a:spLocks noChangeArrowheads="1"/>
            </p:cNvSpPr>
            <p:nvPr userDrawn="1"/>
          </p:nvSpPr>
          <p:spPr bwMode="auto">
            <a:xfrm>
              <a:off x="3033713" y="6069013"/>
              <a:ext cx="11112" cy="9525"/>
            </a:xfrm>
            <a:custGeom>
              <a:avLst/>
              <a:gdLst>
                <a:gd name="T0" fmla="*/ 24 w 30"/>
                <a:gd name="T1" fmla="*/ 26 h 27"/>
                <a:gd name="T2" fmla="*/ 0 w 30"/>
                <a:gd name="T3" fmla="*/ 3 h 27"/>
                <a:gd name="T4" fmla="*/ 9 w 30"/>
                <a:gd name="T5" fmla="*/ 0 h 27"/>
                <a:gd name="T6" fmla="*/ 27 w 30"/>
                <a:gd name="T7" fmla="*/ 21 h 27"/>
                <a:gd name="T8" fmla="*/ 24 w 30"/>
                <a:gd name="T9" fmla="*/ 26 h 27"/>
              </a:gdLst>
              <a:ahLst/>
              <a:cxnLst>
                <a:cxn ang="0">
                  <a:pos x="T0" y="T1"/>
                </a:cxn>
                <a:cxn ang="0">
                  <a:pos x="T2" y="T3"/>
                </a:cxn>
                <a:cxn ang="0">
                  <a:pos x="T4" y="T5"/>
                </a:cxn>
                <a:cxn ang="0">
                  <a:pos x="T6" y="T7"/>
                </a:cxn>
                <a:cxn ang="0">
                  <a:pos x="T8" y="T9"/>
                </a:cxn>
              </a:cxnLst>
              <a:rect l="0" t="0" r="r" b="b"/>
              <a:pathLst>
                <a:path w="30" h="27">
                  <a:moveTo>
                    <a:pt x="24" y="26"/>
                  </a:moveTo>
                  <a:cubicBezTo>
                    <a:pt x="17" y="18"/>
                    <a:pt x="8" y="10"/>
                    <a:pt x="0" y="3"/>
                  </a:cubicBezTo>
                  <a:lnTo>
                    <a:pt x="9" y="0"/>
                  </a:lnTo>
                  <a:cubicBezTo>
                    <a:pt x="21" y="1"/>
                    <a:pt x="27" y="9"/>
                    <a:pt x="27" y="21"/>
                  </a:cubicBezTo>
                  <a:cubicBezTo>
                    <a:pt x="29" y="21"/>
                    <a:pt x="24" y="26"/>
                    <a:pt x="24" y="26"/>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13" name="Forme libre 3312"/>
            <p:cNvSpPr>
              <a:spLocks noChangeArrowheads="1"/>
            </p:cNvSpPr>
            <p:nvPr userDrawn="1"/>
          </p:nvSpPr>
          <p:spPr bwMode="auto">
            <a:xfrm>
              <a:off x="3051175" y="6111875"/>
              <a:ext cx="9525" cy="6350"/>
            </a:xfrm>
            <a:custGeom>
              <a:avLst/>
              <a:gdLst>
                <a:gd name="T0" fmla="*/ 0 w 26"/>
                <a:gd name="T1" fmla="*/ 0 h 19"/>
                <a:gd name="T2" fmla="*/ 25 w 26"/>
                <a:gd name="T3" fmla="*/ 18 h 19"/>
                <a:gd name="T4" fmla="*/ 0 w 26"/>
                <a:gd name="T5" fmla="*/ 0 h 19"/>
              </a:gdLst>
              <a:ahLst/>
              <a:cxnLst>
                <a:cxn ang="0">
                  <a:pos x="T0" y="T1"/>
                </a:cxn>
                <a:cxn ang="0">
                  <a:pos x="T2" y="T3"/>
                </a:cxn>
                <a:cxn ang="0">
                  <a:pos x="T4" y="T5"/>
                </a:cxn>
              </a:cxnLst>
              <a:rect l="0" t="0" r="r" b="b"/>
              <a:pathLst>
                <a:path w="26" h="19">
                  <a:moveTo>
                    <a:pt x="0" y="0"/>
                  </a:moveTo>
                  <a:cubicBezTo>
                    <a:pt x="8" y="6"/>
                    <a:pt x="17" y="12"/>
                    <a:pt x="25" y="18"/>
                  </a:cubicBezTo>
                  <a:cubicBezTo>
                    <a:pt x="13" y="18"/>
                    <a:pt x="5" y="11"/>
                    <a:pt x="0" y="0"/>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14" name="Forme libre 3313"/>
            <p:cNvSpPr>
              <a:spLocks noChangeArrowheads="1"/>
            </p:cNvSpPr>
            <p:nvPr userDrawn="1"/>
          </p:nvSpPr>
          <p:spPr bwMode="auto">
            <a:xfrm>
              <a:off x="2459038" y="4729163"/>
              <a:ext cx="188912" cy="515937"/>
            </a:xfrm>
            <a:custGeom>
              <a:avLst/>
              <a:gdLst>
                <a:gd name="T0" fmla="*/ 502 w 524"/>
                <a:gd name="T1" fmla="*/ 565 h 1435"/>
                <a:gd name="T2" fmla="*/ 293 w 524"/>
                <a:gd name="T3" fmla="*/ 938 h 1435"/>
                <a:gd name="T4" fmla="*/ 226 w 524"/>
                <a:gd name="T5" fmla="*/ 1068 h 1435"/>
                <a:gd name="T6" fmla="*/ 168 w 524"/>
                <a:gd name="T7" fmla="*/ 1231 h 1435"/>
                <a:gd name="T8" fmla="*/ 65 w 524"/>
                <a:gd name="T9" fmla="*/ 1411 h 1435"/>
                <a:gd name="T10" fmla="*/ 65 w 524"/>
                <a:gd name="T11" fmla="*/ 1411 h 1435"/>
                <a:gd name="T12" fmla="*/ 12 w 524"/>
                <a:gd name="T13" fmla="*/ 1434 h 1435"/>
                <a:gd name="T14" fmla="*/ 6 w 524"/>
                <a:gd name="T15" fmla="*/ 1393 h 1435"/>
                <a:gd name="T16" fmla="*/ 23 w 524"/>
                <a:gd name="T17" fmla="*/ 1353 h 1435"/>
                <a:gd name="T18" fmla="*/ 47 w 524"/>
                <a:gd name="T19" fmla="*/ 1321 h 1435"/>
                <a:gd name="T20" fmla="*/ 108 w 524"/>
                <a:gd name="T21" fmla="*/ 684 h 1435"/>
                <a:gd name="T22" fmla="*/ 91 w 524"/>
                <a:gd name="T23" fmla="*/ 608 h 1435"/>
                <a:gd name="T24" fmla="*/ 65 w 524"/>
                <a:gd name="T25" fmla="*/ 475 h 1435"/>
                <a:gd name="T26" fmla="*/ 53 w 524"/>
                <a:gd name="T27" fmla="*/ 124 h 1435"/>
                <a:gd name="T28" fmla="*/ 195 w 524"/>
                <a:gd name="T29" fmla="*/ 14 h 1435"/>
                <a:gd name="T30" fmla="*/ 384 w 524"/>
                <a:gd name="T31" fmla="*/ 183 h 1435"/>
                <a:gd name="T32" fmla="*/ 490 w 524"/>
                <a:gd name="T33" fmla="*/ 434 h 1435"/>
                <a:gd name="T34" fmla="*/ 502 w 524"/>
                <a:gd name="T35" fmla="*/ 565 h 1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4" h="1435">
                  <a:moveTo>
                    <a:pt x="502" y="565"/>
                  </a:moveTo>
                  <a:cubicBezTo>
                    <a:pt x="444" y="695"/>
                    <a:pt x="365" y="814"/>
                    <a:pt x="293" y="938"/>
                  </a:cubicBezTo>
                  <a:cubicBezTo>
                    <a:pt x="268" y="979"/>
                    <a:pt x="249" y="1023"/>
                    <a:pt x="226" y="1068"/>
                  </a:cubicBezTo>
                  <a:cubicBezTo>
                    <a:pt x="206" y="1122"/>
                    <a:pt x="197" y="1181"/>
                    <a:pt x="168" y="1231"/>
                  </a:cubicBezTo>
                  <a:cubicBezTo>
                    <a:pt x="132" y="1290"/>
                    <a:pt x="107" y="1356"/>
                    <a:pt x="65" y="1411"/>
                  </a:cubicBezTo>
                  <a:lnTo>
                    <a:pt x="65" y="1411"/>
                  </a:lnTo>
                  <a:cubicBezTo>
                    <a:pt x="47" y="1419"/>
                    <a:pt x="30" y="1426"/>
                    <a:pt x="12" y="1434"/>
                  </a:cubicBezTo>
                  <a:cubicBezTo>
                    <a:pt x="3" y="1422"/>
                    <a:pt x="0" y="1408"/>
                    <a:pt x="6" y="1393"/>
                  </a:cubicBezTo>
                  <a:cubicBezTo>
                    <a:pt x="12" y="1379"/>
                    <a:pt x="18" y="1367"/>
                    <a:pt x="23" y="1353"/>
                  </a:cubicBezTo>
                  <a:cubicBezTo>
                    <a:pt x="29" y="1341"/>
                    <a:pt x="29" y="1324"/>
                    <a:pt x="47" y="1321"/>
                  </a:cubicBezTo>
                  <a:cubicBezTo>
                    <a:pt x="96" y="1112"/>
                    <a:pt x="116" y="900"/>
                    <a:pt x="108" y="684"/>
                  </a:cubicBezTo>
                  <a:cubicBezTo>
                    <a:pt x="107" y="658"/>
                    <a:pt x="97" y="634"/>
                    <a:pt x="91" y="608"/>
                  </a:cubicBezTo>
                  <a:cubicBezTo>
                    <a:pt x="49" y="570"/>
                    <a:pt x="71" y="519"/>
                    <a:pt x="65" y="475"/>
                  </a:cubicBezTo>
                  <a:cubicBezTo>
                    <a:pt x="44" y="359"/>
                    <a:pt x="64" y="241"/>
                    <a:pt x="53" y="124"/>
                  </a:cubicBezTo>
                  <a:cubicBezTo>
                    <a:pt x="44" y="26"/>
                    <a:pt x="94" y="0"/>
                    <a:pt x="195" y="14"/>
                  </a:cubicBezTo>
                  <a:cubicBezTo>
                    <a:pt x="299" y="29"/>
                    <a:pt x="368" y="64"/>
                    <a:pt x="384" y="183"/>
                  </a:cubicBezTo>
                  <a:cubicBezTo>
                    <a:pt x="397" y="272"/>
                    <a:pt x="465" y="345"/>
                    <a:pt x="490" y="434"/>
                  </a:cubicBezTo>
                  <a:cubicBezTo>
                    <a:pt x="502" y="477"/>
                    <a:pt x="523" y="518"/>
                    <a:pt x="502" y="565"/>
                  </a:cubicBezTo>
                </a:path>
              </a:pathLst>
            </a:custGeom>
            <a:solidFill>
              <a:srgbClr val="02020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15" name="Forme libre 3314"/>
            <p:cNvSpPr>
              <a:spLocks noChangeArrowheads="1"/>
            </p:cNvSpPr>
            <p:nvPr userDrawn="1"/>
          </p:nvSpPr>
          <p:spPr bwMode="auto">
            <a:xfrm>
              <a:off x="1922463" y="4665663"/>
              <a:ext cx="325437" cy="371475"/>
            </a:xfrm>
            <a:custGeom>
              <a:avLst/>
              <a:gdLst>
                <a:gd name="T0" fmla="*/ 64 w 902"/>
                <a:gd name="T1" fmla="*/ 498 h 1032"/>
                <a:gd name="T2" fmla="*/ 0 w 902"/>
                <a:gd name="T3" fmla="*/ 295 h 1032"/>
                <a:gd name="T4" fmla="*/ 116 w 902"/>
                <a:gd name="T5" fmla="*/ 411 h 1032"/>
                <a:gd name="T6" fmla="*/ 116 w 902"/>
                <a:gd name="T7" fmla="*/ 34 h 1032"/>
                <a:gd name="T8" fmla="*/ 203 w 902"/>
                <a:gd name="T9" fmla="*/ 37 h 1032"/>
                <a:gd name="T10" fmla="*/ 565 w 902"/>
                <a:gd name="T11" fmla="*/ 158 h 1032"/>
                <a:gd name="T12" fmla="*/ 893 w 902"/>
                <a:gd name="T13" fmla="*/ 387 h 1032"/>
                <a:gd name="T14" fmla="*/ 882 w 902"/>
                <a:gd name="T15" fmla="*/ 451 h 1032"/>
                <a:gd name="T16" fmla="*/ 856 w 902"/>
                <a:gd name="T17" fmla="*/ 469 h 1032"/>
                <a:gd name="T18" fmla="*/ 684 w 902"/>
                <a:gd name="T19" fmla="*/ 459 h 1032"/>
                <a:gd name="T20" fmla="*/ 662 w 902"/>
                <a:gd name="T21" fmla="*/ 471 h 1032"/>
                <a:gd name="T22" fmla="*/ 646 w 902"/>
                <a:gd name="T23" fmla="*/ 488 h 1032"/>
                <a:gd name="T24" fmla="*/ 632 w 902"/>
                <a:gd name="T25" fmla="*/ 509 h 1032"/>
                <a:gd name="T26" fmla="*/ 612 w 902"/>
                <a:gd name="T27" fmla="*/ 575 h 1032"/>
                <a:gd name="T28" fmla="*/ 734 w 902"/>
                <a:gd name="T29" fmla="*/ 733 h 1032"/>
                <a:gd name="T30" fmla="*/ 824 w 902"/>
                <a:gd name="T31" fmla="*/ 781 h 1032"/>
                <a:gd name="T32" fmla="*/ 543 w 902"/>
                <a:gd name="T33" fmla="*/ 694 h 1032"/>
                <a:gd name="T34" fmla="*/ 516 w 902"/>
                <a:gd name="T35" fmla="*/ 596 h 1032"/>
                <a:gd name="T36" fmla="*/ 472 w 902"/>
                <a:gd name="T37" fmla="*/ 520 h 1032"/>
                <a:gd name="T38" fmla="*/ 181 w 902"/>
                <a:gd name="T39" fmla="*/ 575 h 1032"/>
                <a:gd name="T40" fmla="*/ 171 w 902"/>
                <a:gd name="T41" fmla="*/ 617 h 1032"/>
                <a:gd name="T42" fmla="*/ 232 w 902"/>
                <a:gd name="T43" fmla="*/ 808 h 1032"/>
                <a:gd name="T44" fmla="*/ 299 w 902"/>
                <a:gd name="T45" fmla="*/ 804 h 1032"/>
                <a:gd name="T46" fmla="*/ 320 w 902"/>
                <a:gd name="T47" fmla="*/ 825 h 1032"/>
                <a:gd name="T48" fmla="*/ 343 w 902"/>
                <a:gd name="T49" fmla="*/ 846 h 1032"/>
                <a:gd name="T50" fmla="*/ 369 w 902"/>
                <a:gd name="T51" fmla="*/ 865 h 1032"/>
                <a:gd name="T52" fmla="*/ 381 w 902"/>
                <a:gd name="T53" fmla="*/ 875 h 1032"/>
                <a:gd name="T54" fmla="*/ 394 w 902"/>
                <a:gd name="T55" fmla="*/ 906 h 1032"/>
                <a:gd name="T56" fmla="*/ 392 w 902"/>
                <a:gd name="T57" fmla="*/ 923 h 1032"/>
                <a:gd name="T58" fmla="*/ 375 w 902"/>
                <a:gd name="T59" fmla="*/ 952 h 1032"/>
                <a:gd name="T60" fmla="*/ 184 w 902"/>
                <a:gd name="T61" fmla="*/ 920 h 1032"/>
                <a:gd name="T62" fmla="*/ 64 w 902"/>
                <a:gd name="T63" fmla="*/ 689 h 1032"/>
                <a:gd name="T64" fmla="*/ 64 w 902"/>
                <a:gd name="T65" fmla="*/ 498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2" h="1032">
                  <a:moveTo>
                    <a:pt x="64" y="498"/>
                  </a:moveTo>
                  <a:cubicBezTo>
                    <a:pt x="44" y="434"/>
                    <a:pt x="23" y="370"/>
                    <a:pt x="0" y="295"/>
                  </a:cubicBezTo>
                  <a:cubicBezTo>
                    <a:pt x="59" y="321"/>
                    <a:pt x="47" y="391"/>
                    <a:pt x="116" y="411"/>
                  </a:cubicBezTo>
                  <a:cubicBezTo>
                    <a:pt x="116" y="281"/>
                    <a:pt x="116" y="158"/>
                    <a:pt x="116" y="34"/>
                  </a:cubicBezTo>
                  <a:cubicBezTo>
                    <a:pt x="146" y="0"/>
                    <a:pt x="188" y="7"/>
                    <a:pt x="203" y="37"/>
                  </a:cubicBezTo>
                  <a:cubicBezTo>
                    <a:pt x="282" y="205"/>
                    <a:pt x="436" y="153"/>
                    <a:pt x="565" y="158"/>
                  </a:cubicBezTo>
                  <a:cubicBezTo>
                    <a:pt x="691" y="162"/>
                    <a:pt x="858" y="265"/>
                    <a:pt x="893" y="387"/>
                  </a:cubicBezTo>
                  <a:cubicBezTo>
                    <a:pt x="901" y="410"/>
                    <a:pt x="898" y="431"/>
                    <a:pt x="882" y="451"/>
                  </a:cubicBezTo>
                  <a:cubicBezTo>
                    <a:pt x="875" y="459"/>
                    <a:pt x="866" y="465"/>
                    <a:pt x="856" y="469"/>
                  </a:cubicBezTo>
                  <a:cubicBezTo>
                    <a:pt x="797" y="489"/>
                    <a:pt x="743" y="436"/>
                    <a:pt x="684" y="459"/>
                  </a:cubicBezTo>
                  <a:cubicBezTo>
                    <a:pt x="676" y="463"/>
                    <a:pt x="669" y="466"/>
                    <a:pt x="662" y="471"/>
                  </a:cubicBezTo>
                  <a:cubicBezTo>
                    <a:pt x="656" y="477"/>
                    <a:pt x="650" y="481"/>
                    <a:pt x="646" y="488"/>
                  </a:cubicBezTo>
                  <a:cubicBezTo>
                    <a:pt x="641" y="495"/>
                    <a:pt x="636" y="501"/>
                    <a:pt x="632" y="509"/>
                  </a:cubicBezTo>
                  <a:cubicBezTo>
                    <a:pt x="621" y="530"/>
                    <a:pt x="615" y="552"/>
                    <a:pt x="612" y="575"/>
                  </a:cubicBezTo>
                  <a:cubicBezTo>
                    <a:pt x="612" y="659"/>
                    <a:pt x="652" y="711"/>
                    <a:pt x="734" y="733"/>
                  </a:cubicBezTo>
                  <a:cubicBezTo>
                    <a:pt x="766" y="743"/>
                    <a:pt x="803" y="750"/>
                    <a:pt x="824" y="781"/>
                  </a:cubicBezTo>
                  <a:cubicBezTo>
                    <a:pt x="730" y="845"/>
                    <a:pt x="595" y="805"/>
                    <a:pt x="543" y="694"/>
                  </a:cubicBezTo>
                  <a:cubicBezTo>
                    <a:pt x="530" y="663"/>
                    <a:pt x="522" y="630"/>
                    <a:pt x="516" y="596"/>
                  </a:cubicBezTo>
                  <a:cubicBezTo>
                    <a:pt x="510" y="564"/>
                    <a:pt x="498" y="541"/>
                    <a:pt x="472" y="520"/>
                  </a:cubicBezTo>
                  <a:cubicBezTo>
                    <a:pt x="384" y="448"/>
                    <a:pt x="235" y="475"/>
                    <a:pt x="181" y="575"/>
                  </a:cubicBezTo>
                  <a:cubicBezTo>
                    <a:pt x="174" y="587"/>
                    <a:pt x="168" y="605"/>
                    <a:pt x="171" y="617"/>
                  </a:cubicBezTo>
                  <a:cubicBezTo>
                    <a:pt x="186" y="683"/>
                    <a:pt x="184" y="753"/>
                    <a:pt x="232" y="808"/>
                  </a:cubicBezTo>
                  <a:cubicBezTo>
                    <a:pt x="253" y="787"/>
                    <a:pt x="276" y="785"/>
                    <a:pt x="299" y="804"/>
                  </a:cubicBezTo>
                  <a:cubicBezTo>
                    <a:pt x="307" y="811"/>
                    <a:pt x="312" y="817"/>
                    <a:pt x="320" y="825"/>
                  </a:cubicBezTo>
                  <a:cubicBezTo>
                    <a:pt x="327" y="833"/>
                    <a:pt x="336" y="839"/>
                    <a:pt x="343" y="846"/>
                  </a:cubicBezTo>
                  <a:cubicBezTo>
                    <a:pt x="352" y="853"/>
                    <a:pt x="360" y="859"/>
                    <a:pt x="369" y="865"/>
                  </a:cubicBezTo>
                  <a:cubicBezTo>
                    <a:pt x="374" y="868"/>
                    <a:pt x="377" y="872"/>
                    <a:pt x="381" y="875"/>
                  </a:cubicBezTo>
                  <a:cubicBezTo>
                    <a:pt x="388" y="885"/>
                    <a:pt x="392" y="895"/>
                    <a:pt x="394" y="906"/>
                  </a:cubicBezTo>
                  <a:cubicBezTo>
                    <a:pt x="394" y="912"/>
                    <a:pt x="392" y="917"/>
                    <a:pt x="392" y="923"/>
                  </a:cubicBezTo>
                  <a:cubicBezTo>
                    <a:pt x="389" y="933"/>
                    <a:pt x="383" y="943"/>
                    <a:pt x="375" y="952"/>
                  </a:cubicBezTo>
                  <a:cubicBezTo>
                    <a:pt x="276" y="1031"/>
                    <a:pt x="255" y="1027"/>
                    <a:pt x="184" y="920"/>
                  </a:cubicBezTo>
                  <a:cubicBezTo>
                    <a:pt x="136" y="846"/>
                    <a:pt x="104" y="767"/>
                    <a:pt x="64" y="689"/>
                  </a:cubicBezTo>
                  <a:cubicBezTo>
                    <a:pt x="33" y="627"/>
                    <a:pt x="45" y="562"/>
                    <a:pt x="64" y="498"/>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16" name="Forme libre 3315"/>
            <p:cNvSpPr>
              <a:spLocks noChangeArrowheads="1"/>
            </p:cNvSpPr>
            <p:nvPr userDrawn="1"/>
          </p:nvSpPr>
          <p:spPr bwMode="auto">
            <a:xfrm>
              <a:off x="2020888" y="4354513"/>
              <a:ext cx="387350" cy="508000"/>
            </a:xfrm>
            <a:custGeom>
              <a:avLst/>
              <a:gdLst>
                <a:gd name="T0" fmla="*/ 577 w 1078"/>
                <a:gd name="T1" fmla="*/ 1144 h 1409"/>
                <a:gd name="T2" fmla="*/ 457 w 1078"/>
                <a:gd name="T3" fmla="*/ 803 h 1409"/>
                <a:gd name="T4" fmla="*/ 434 w 1078"/>
                <a:gd name="T5" fmla="*/ 762 h 1409"/>
                <a:gd name="T6" fmla="*/ 199 w 1078"/>
                <a:gd name="T7" fmla="*/ 437 h 1409"/>
                <a:gd name="T8" fmla="*/ 90 w 1078"/>
                <a:gd name="T9" fmla="*/ 388 h 1409"/>
                <a:gd name="T10" fmla="*/ 64 w 1078"/>
                <a:gd name="T11" fmla="*/ 370 h 1409"/>
                <a:gd name="T12" fmla="*/ 38 w 1078"/>
                <a:gd name="T13" fmla="*/ 350 h 1409"/>
                <a:gd name="T14" fmla="*/ 17 w 1078"/>
                <a:gd name="T15" fmla="*/ 324 h 1409"/>
                <a:gd name="T16" fmla="*/ 2 w 1078"/>
                <a:gd name="T17" fmla="*/ 292 h 1409"/>
                <a:gd name="T18" fmla="*/ 5 w 1078"/>
                <a:gd name="T19" fmla="*/ 257 h 1409"/>
                <a:gd name="T20" fmla="*/ 78 w 1078"/>
                <a:gd name="T21" fmla="*/ 215 h 1409"/>
                <a:gd name="T22" fmla="*/ 111 w 1078"/>
                <a:gd name="T23" fmla="*/ 214 h 1409"/>
                <a:gd name="T24" fmla="*/ 267 w 1078"/>
                <a:gd name="T25" fmla="*/ 264 h 1409"/>
                <a:gd name="T26" fmla="*/ 406 w 1078"/>
                <a:gd name="T27" fmla="*/ 119 h 1409"/>
                <a:gd name="T28" fmla="*/ 483 w 1078"/>
                <a:gd name="T29" fmla="*/ 12 h 1409"/>
                <a:gd name="T30" fmla="*/ 516 w 1078"/>
                <a:gd name="T31" fmla="*/ 0 h 1409"/>
                <a:gd name="T32" fmla="*/ 808 w 1078"/>
                <a:gd name="T33" fmla="*/ 332 h 1409"/>
                <a:gd name="T34" fmla="*/ 773 w 1078"/>
                <a:gd name="T35" fmla="*/ 452 h 1409"/>
                <a:gd name="T36" fmla="*/ 733 w 1078"/>
                <a:gd name="T37" fmla="*/ 481 h 1409"/>
                <a:gd name="T38" fmla="*/ 713 w 1078"/>
                <a:gd name="T39" fmla="*/ 506 h 1409"/>
                <a:gd name="T40" fmla="*/ 695 w 1078"/>
                <a:gd name="T41" fmla="*/ 532 h 1409"/>
                <a:gd name="T42" fmla="*/ 683 w 1078"/>
                <a:gd name="T43" fmla="*/ 544 h 1409"/>
                <a:gd name="T44" fmla="*/ 655 w 1078"/>
                <a:gd name="T45" fmla="*/ 561 h 1409"/>
                <a:gd name="T46" fmla="*/ 568 w 1078"/>
                <a:gd name="T47" fmla="*/ 748 h 1409"/>
                <a:gd name="T48" fmla="*/ 728 w 1078"/>
                <a:gd name="T49" fmla="*/ 1191 h 1409"/>
                <a:gd name="T50" fmla="*/ 767 w 1078"/>
                <a:gd name="T51" fmla="*/ 1236 h 1409"/>
                <a:gd name="T52" fmla="*/ 788 w 1078"/>
                <a:gd name="T53" fmla="*/ 1254 h 1409"/>
                <a:gd name="T54" fmla="*/ 831 w 1078"/>
                <a:gd name="T55" fmla="*/ 1271 h 1409"/>
                <a:gd name="T56" fmla="*/ 985 w 1078"/>
                <a:gd name="T57" fmla="*/ 1258 h 1409"/>
                <a:gd name="T58" fmla="*/ 1069 w 1078"/>
                <a:gd name="T59" fmla="*/ 1324 h 1409"/>
                <a:gd name="T60" fmla="*/ 1049 w 1078"/>
                <a:gd name="T61" fmla="*/ 1344 h 1409"/>
                <a:gd name="T62" fmla="*/ 719 w 1078"/>
                <a:gd name="T63" fmla="*/ 1371 h 1409"/>
                <a:gd name="T64" fmla="*/ 577 w 1078"/>
                <a:gd name="T65" fmla="*/ 1144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8" h="1409">
                  <a:moveTo>
                    <a:pt x="577" y="1144"/>
                  </a:moveTo>
                  <a:cubicBezTo>
                    <a:pt x="554" y="1025"/>
                    <a:pt x="496" y="916"/>
                    <a:pt x="457" y="803"/>
                  </a:cubicBezTo>
                  <a:cubicBezTo>
                    <a:pt x="447" y="790"/>
                    <a:pt x="443" y="774"/>
                    <a:pt x="434" y="762"/>
                  </a:cubicBezTo>
                  <a:cubicBezTo>
                    <a:pt x="362" y="649"/>
                    <a:pt x="302" y="527"/>
                    <a:pt x="199" y="437"/>
                  </a:cubicBezTo>
                  <a:cubicBezTo>
                    <a:pt x="165" y="414"/>
                    <a:pt x="130" y="394"/>
                    <a:pt x="90" y="388"/>
                  </a:cubicBezTo>
                  <a:cubicBezTo>
                    <a:pt x="81" y="382"/>
                    <a:pt x="72" y="376"/>
                    <a:pt x="64" y="370"/>
                  </a:cubicBezTo>
                  <a:cubicBezTo>
                    <a:pt x="55" y="364"/>
                    <a:pt x="45" y="358"/>
                    <a:pt x="38" y="350"/>
                  </a:cubicBezTo>
                  <a:cubicBezTo>
                    <a:pt x="30" y="343"/>
                    <a:pt x="23" y="333"/>
                    <a:pt x="17" y="324"/>
                  </a:cubicBezTo>
                  <a:cubicBezTo>
                    <a:pt x="9" y="315"/>
                    <a:pt x="5" y="304"/>
                    <a:pt x="2" y="292"/>
                  </a:cubicBezTo>
                  <a:cubicBezTo>
                    <a:pt x="0" y="280"/>
                    <a:pt x="0" y="269"/>
                    <a:pt x="5" y="257"/>
                  </a:cubicBezTo>
                  <a:cubicBezTo>
                    <a:pt x="20" y="226"/>
                    <a:pt x="47" y="218"/>
                    <a:pt x="78" y="215"/>
                  </a:cubicBezTo>
                  <a:cubicBezTo>
                    <a:pt x="89" y="212"/>
                    <a:pt x="101" y="212"/>
                    <a:pt x="111" y="214"/>
                  </a:cubicBezTo>
                  <a:cubicBezTo>
                    <a:pt x="165" y="228"/>
                    <a:pt x="208" y="270"/>
                    <a:pt x="267" y="264"/>
                  </a:cubicBezTo>
                  <a:cubicBezTo>
                    <a:pt x="345" y="246"/>
                    <a:pt x="377" y="183"/>
                    <a:pt x="406" y="119"/>
                  </a:cubicBezTo>
                  <a:cubicBezTo>
                    <a:pt x="435" y="86"/>
                    <a:pt x="451" y="43"/>
                    <a:pt x="483" y="12"/>
                  </a:cubicBezTo>
                  <a:cubicBezTo>
                    <a:pt x="493" y="6"/>
                    <a:pt x="504" y="2"/>
                    <a:pt x="516" y="0"/>
                  </a:cubicBezTo>
                  <a:cubicBezTo>
                    <a:pt x="675" y="57"/>
                    <a:pt x="739" y="196"/>
                    <a:pt x="808" y="332"/>
                  </a:cubicBezTo>
                  <a:cubicBezTo>
                    <a:pt x="832" y="380"/>
                    <a:pt x="808" y="419"/>
                    <a:pt x="773" y="452"/>
                  </a:cubicBezTo>
                  <a:cubicBezTo>
                    <a:pt x="761" y="463"/>
                    <a:pt x="747" y="472"/>
                    <a:pt x="733" y="481"/>
                  </a:cubicBezTo>
                  <a:cubicBezTo>
                    <a:pt x="727" y="489"/>
                    <a:pt x="719" y="496"/>
                    <a:pt x="713" y="506"/>
                  </a:cubicBezTo>
                  <a:cubicBezTo>
                    <a:pt x="709" y="516"/>
                    <a:pt x="702" y="524"/>
                    <a:pt x="695" y="532"/>
                  </a:cubicBezTo>
                  <a:cubicBezTo>
                    <a:pt x="692" y="536"/>
                    <a:pt x="687" y="539"/>
                    <a:pt x="683" y="544"/>
                  </a:cubicBezTo>
                  <a:cubicBezTo>
                    <a:pt x="673" y="551"/>
                    <a:pt x="664" y="556"/>
                    <a:pt x="655" y="561"/>
                  </a:cubicBezTo>
                  <a:cubicBezTo>
                    <a:pt x="557" y="591"/>
                    <a:pt x="556" y="667"/>
                    <a:pt x="568" y="748"/>
                  </a:cubicBezTo>
                  <a:cubicBezTo>
                    <a:pt x="609" y="901"/>
                    <a:pt x="693" y="1037"/>
                    <a:pt x="728" y="1191"/>
                  </a:cubicBezTo>
                  <a:cubicBezTo>
                    <a:pt x="739" y="1208"/>
                    <a:pt x="751" y="1223"/>
                    <a:pt x="767" y="1236"/>
                  </a:cubicBezTo>
                  <a:cubicBezTo>
                    <a:pt x="774" y="1242"/>
                    <a:pt x="782" y="1248"/>
                    <a:pt x="788" y="1254"/>
                  </a:cubicBezTo>
                  <a:cubicBezTo>
                    <a:pt x="800" y="1263"/>
                    <a:pt x="815" y="1268"/>
                    <a:pt x="831" y="1271"/>
                  </a:cubicBezTo>
                  <a:cubicBezTo>
                    <a:pt x="883" y="1275"/>
                    <a:pt x="933" y="1262"/>
                    <a:pt x="985" y="1258"/>
                  </a:cubicBezTo>
                  <a:cubicBezTo>
                    <a:pt x="1029" y="1255"/>
                    <a:pt x="1077" y="1257"/>
                    <a:pt x="1069" y="1324"/>
                  </a:cubicBezTo>
                  <a:cubicBezTo>
                    <a:pt x="1063" y="1330"/>
                    <a:pt x="1057" y="1338"/>
                    <a:pt x="1049" y="1344"/>
                  </a:cubicBezTo>
                  <a:cubicBezTo>
                    <a:pt x="944" y="1408"/>
                    <a:pt x="828" y="1394"/>
                    <a:pt x="719" y="1371"/>
                  </a:cubicBezTo>
                  <a:cubicBezTo>
                    <a:pt x="611" y="1349"/>
                    <a:pt x="580" y="1251"/>
                    <a:pt x="577" y="1144"/>
                  </a:cubicBezTo>
                </a:path>
              </a:pathLst>
            </a:custGeom>
            <a:solidFill>
              <a:srgbClr val="FCFCF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17" name="Forme libre 3316"/>
            <p:cNvSpPr>
              <a:spLocks noChangeArrowheads="1"/>
            </p:cNvSpPr>
            <p:nvPr userDrawn="1"/>
          </p:nvSpPr>
          <p:spPr bwMode="auto">
            <a:xfrm>
              <a:off x="2005013" y="4932363"/>
              <a:ext cx="363537" cy="357187"/>
            </a:xfrm>
            <a:custGeom>
              <a:avLst/>
              <a:gdLst>
                <a:gd name="T0" fmla="*/ 68 w 1012"/>
                <a:gd name="T1" fmla="*/ 93 h 994"/>
                <a:gd name="T2" fmla="*/ 0 w 1012"/>
                <a:gd name="T3" fmla="*/ 69 h 994"/>
                <a:gd name="T4" fmla="*/ 81 w 1012"/>
                <a:gd name="T5" fmla="*/ 35 h 994"/>
                <a:gd name="T6" fmla="*/ 420 w 1012"/>
                <a:gd name="T7" fmla="*/ 211 h 994"/>
                <a:gd name="T8" fmla="*/ 528 w 1012"/>
                <a:gd name="T9" fmla="*/ 305 h 994"/>
                <a:gd name="T10" fmla="*/ 595 w 1012"/>
                <a:gd name="T11" fmla="*/ 437 h 994"/>
                <a:gd name="T12" fmla="*/ 611 w 1012"/>
                <a:gd name="T13" fmla="*/ 443 h 994"/>
                <a:gd name="T14" fmla="*/ 649 w 1012"/>
                <a:gd name="T15" fmla="*/ 510 h 994"/>
                <a:gd name="T16" fmla="*/ 661 w 1012"/>
                <a:gd name="T17" fmla="*/ 539 h 994"/>
                <a:gd name="T18" fmla="*/ 881 w 1012"/>
                <a:gd name="T19" fmla="*/ 732 h 994"/>
                <a:gd name="T20" fmla="*/ 924 w 1012"/>
                <a:gd name="T21" fmla="*/ 750 h 994"/>
                <a:gd name="T22" fmla="*/ 980 w 1012"/>
                <a:gd name="T23" fmla="*/ 773 h 994"/>
                <a:gd name="T24" fmla="*/ 1011 w 1012"/>
                <a:gd name="T25" fmla="*/ 805 h 994"/>
                <a:gd name="T26" fmla="*/ 986 w 1012"/>
                <a:gd name="T27" fmla="*/ 831 h 994"/>
                <a:gd name="T28" fmla="*/ 963 w 1012"/>
                <a:gd name="T29" fmla="*/ 852 h 994"/>
                <a:gd name="T30" fmla="*/ 963 w 1012"/>
                <a:gd name="T31" fmla="*/ 852 h 994"/>
                <a:gd name="T32" fmla="*/ 939 w 1012"/>
                <a:gd name="T33" fmla="*/ 874 h 994"/>
                <a:gd name="T34" fmla="*/ 939 w 1012"/>
                <a:gd name="T35" fmla="*/ 874 h 994"/>
                <a:gd name="T36" fmla="*/ 914 w 1012"/>
                <a:gd name="T37" fmla="*/ 893 h 994"/>
                <a:gd name="T38" fmla="*/ 895 w 1012"/>
                <a:gd name="T39" fmla="*/ 898 h 994"/>
                <a:gd name="T40" fmla="*/ 649 w 1012"/>
                <a:gd name="T41" fmla="*/ 933 h 994"/>
                <a:gd name="T42" fmla="*/ 640 w 1012"/>
                <a:gd name="T43" fmla="*/ 906 h 994"/>
                <a:gd name="T44" fmla="*/ 633 w 1012"/>
                <a:gd name="T45" fmla="*/ 878 h 994"/>
                <a:gd name="T46" fmla="*/ 621 w 1012"/>
                <a:gd name="T47" fmla="*/ 855 h 994"/>
                <a:gd name="T48" fmla="*/ 609 w 1012"/>
                <a:gd name="T49" fmla="*/ 820 h 994"/>
                <a:gd name="T50" fmla="*/ 594 w 1012"/>
                <a:gd name="T51" fmla="*/ 790 h 994"/>
                <a:gd name="T52" fmla="*/ 566 w 1012"/>
                <a:gd name="T53" fmla="*/ 764 h 994"/>
                <a:gd name="T54" fmla="*/ 546 w 1012"/>
                <a:gd name="T55" fmla="*/ 742 h 994"/>
                <a:gd name="T56" fmla="*/ 281 w 1012"/>
                <a:gd name="T57" fmla="*/ 519 h 994"/>
                <a:gd name="T58" fmla="*/ 223 w 1012"/>
                <a:gd name="T59" fmla="*/ 380 h 994"/>
                <a:gd name="T60" fmla="*/ 210 w 1012"/>
                <a:gd name="T61" fmla="*/ 354 h 994"/>
                <a:gd name="T62" fmla="*/ 191 w 1012"/>
                <a:gd name="T63" fmla="*/ 319 h 994"/>
                <a:gd name="T64" fmla="*/ 171 w 1012"/>
                <a:gd name="T65" fmla="*/ 273 h 994"/>
                <a:gd name="T66" fmla="*/ 157 w 1012"/>
                <a:gd name="T67" fmla="*/ 240 h 994"/>
                <a:gd name="T68" fmla="*/ 149 w 1012"/>
                <a:gd name="T69" fmla="*/ 218 h 994"/>
                <a:gd name="T70" fmla="*/ 146 w 1012"/>
                <a:gd name="T71" fmla="*/ 196 h 994"/>
                <a:gd name="T72" fmla="*/ 146 w 1012"/>
                <a:gd name="T73" fmla="*/ 183 h 994"/>
                <a:gd name="T74" fmla="*/ 139 w 1012"/>
                <a:gd name="T75" fmla="*/ 162 h 994"/>
                <a:gd name="T76" fmla="*/ 137 w 1012"/>
                <a:gd name="T77" fmla="*/ 160 h 994"/>
                <a:gd name="T78" fmla="*/ 114 w 1012"/>
                <a:gd name="T79" fmla="*/ 139 h 994"/>
                <a:gd name="T80" fmla="*/ 114 w 1012"/>
                <a:gd name="T81" fmla="*/ 139 h 994"/>
                <a:gd name="T82" fmla="*/ 91 w 1012"/>
                <a:gd name="T83" fmla="*/ 116 h 994"/>
                <a:gd name="T84" fmla="*/ 91 w 1012"/>
                <a:gd name="T85" fmla="*/ 116 h 994"/>
                <a:gd name="T86" fmla="*/ 68 w 1012"/>
                <a:gd name="T87" fmla="*/ 93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12" h="994">
                  <a:moveTo>
                    <a:pt x="68" y="93"/>
                  </a:moveTo>
                  <a:cubicBezTo>
                    <a:pt x="46" y="86"/>
                    <a:pt x="23" y="76"/>
                    <a:pt x="0" y="69"/>
                  </a:cubicBezTo>
                  <a:cubicBezTo>
                    <a:pt x="13" y="26"/>
                    <a:pt x="32" y="0"/>
                    <a:pt x="81" y="35"/>
                  </a:cubicBezTo>
                  <a:cubicBezTo>
                    <a:pt x="185" y="112"/>
                    <a:pt x="296" y="173"/>
                    <a:pt x="420" y="211"/>
                  </a:cubicBezTo>
                  <a:cubicBezTo>
                    <a:pt x="470" y="226"/>
                    <a:pt x="504" y="261"/>
                    <a:pt x="528" y="305"/>
                  </a:cubicBezTo>
                  <a:cubicBezTo>
                    <a:pt x="553" y="348"/>
                    <a:pt x="572" y="393"/>
                    <a:pt x="595" y="437"/>
                  </a:cubicBezTo>
                  <a:cubicBezTo>
                    <a:pt x="600" y="438"/>
                    <a:pt x="604" y="440"/>
                    <a:pt x="611" y="443"/>
                  </a:cubicBezTo>
                  <a:cubicBezTo>
                    <a:pt x="632" y="460"/>
                    <a:pt x="637" y="487"/>
                    <a:pt x="649" y="510"/>
                  </a:cubicBezTo>
                  <a:cubicBezTo>
                    <a:pt x="653" y="519"/>
                    <a:pt x="656" y="530"/>
                    <a:pt x="661" y="539"/>
                  </a:cubicBezTo>
                  <a:cubicBezTo>
                    <a:pt x="717" y="623"/>
                    <a:pt x="791" y="687"/>
                    <a:pt x="881" y="732"/>
                  </a:cubicBezTo>
                  <a:cubicBezTo>
                    <a:pt x="895" y="738"/>
                    <a:pt x="910" y="744"/>
                    <a:pt x="924" y="750"/>
                  </a:cubicBezTo>
                  <a:cubicBezTo>
                    <a:pt x="942" y="757"/>
                    <a:pt x="962" y="765"/>
                    <a:pt x="980" y="773"/>
                  </a:cubicBezTo>
                  <a:cubicBezTo>
                    <a:pt x="995" y="779"/>
                    <a:pt x="1006" y="788"/>
                    <a:pt x="1011" y="805"/>
                  </a:cubicBezTo>
                  <a:cubicBezTo>
                    <a:pt x="1003" y="814"/>
                    <a:pt x="994" y="822"/>
                    <a:pt x="986" y="831"/>
                  </a:cubicBezTo>
                  <a:cubicBezTo>
                    <a:pt x="977" y="837"/>
                    <a:pt x="969" y="845"/>
                    <a:pt x="963" y="852"/>
                  </a:cubicBezTo>
                  <a:lnTo>
                    <a:pt x="963" y="852"/>
                  </a:lnTo>
                  <a:cubicBezTo>
                    <a:pt x="956" y="860"/>
                    <a:pt x="948" y="867"/>
                    <a:pt x="939" y="874"/>
                  </a:cubicBezTo>
                  <a:lnTo>
                    <a:pt x="939" y="874"/>
                  </a:lnTo>
                  <a:cubicBezTo>
                    <a:pt x="933" y="881"/>
                    <a:pt x="924" y="889"/>
                    <a:pt x="914" y="893"/>
                  </a:cubicBezTo>
                  <a:cubicBezTo>
                    <a:pt x="908" y="895"/>
                    <a:pt x="901" y="896"/>
                    <a:pt x="895" y="898"/>
                  </a:cubicBezTo>
                  <a:cubicBezTo>
                    <a:pt x="814" y="918"/>
                    <a:pt x="740" y="993"/>
                    <a:pt x="649" y="933"/>
                  </a:cubicBezTo>
                  <a:cubicBezTo>
                    <a:pt x="644" y="924"/>
                    <a:pt x="641" y="915"/>
                    <a:pt x="640" y="906"/>
                  </a:cubicBezTo>
                  <a:cubicBezTo>
                    <a:pt x="638" y="896"/>
                    <a:pt x="637" y="887"/>
                    <a:pt x="633" y="878"/>
                  </a:cubicBezTo>
                  <a:cubicBezTo>
                    <a:pt x="630" y="870"/>
                    <a:pt x="627" y="863"/>
                    <a:pt x="621" y="855"/>
                  </a:cubicBezTo>
                  <a:cubicBezTo>
                    <a:pt x="615" y="845"/>
                    <a:pt x="611" y="832"/>
                    <a:pt x="609" y="820"/>
                  </a:cubicBezTo>
                  <a:cubicBezTo>
                    <a:pt x="606" y="809"/>
                    <a:pt x="601" y="799"/>
                    <a:pt x="594" y="790"/>
                  </a:cubicBezTo>
                  <a:cubicBezTo>
                    <a:pt x="585" y="780"/>
                    <a:pt x="575" y="771"/>
                    <a:pt x="566" y="764"/>
                  </a:cubicBezTo>
                  <a:cubicBezTo>
                    <a:pt x="560" y="756"/>
                    <a:pt x="553" y="750"/>
                    <a:pt x="546" y="742"/>
                  </a:cubicBezTo>
                  <a:cubicBezTo>
                    <a:pt x="462" y="663"/>
                    <a:pt x="386" y="574"/>
                    <a:pt x="281" y="519"/>
                  </a:cubicBezTo>
                  <a:cubicBezTo>
                    <a:pt x="224" y="490"/>
                    <a:pt x="239" y="428"/>
                    <a:pt x="223" y="380"/>
                  </a:cubicBezTo>
                  <a:cubicBezTo>
                    <a:pt x="218" y="371"/>
                    <a:pt x="215" y="363"/>
                    <a:pt x="210" y="354"/>
                  </a:cubicBezTo>
                  <a:cubicBezTo>
                    <a:pt x="204" y="342"/>
                    <a:pt x="198" y="330"/>
                    <a:pt x="191" y="319"/>
                  </a:cubicBezTo>
                  <a:cubicBezTo>
                    <a:pt x="180" y="305"/>
                    <a:pt x="177" y="289"/>
                    <a:pt x="171" y="273"/>
                  </a:cubicBezTo>
                  <a:cubicBezTo>
                    <a:pt x="166" y="263"/>
                    <a:pt x="162" y="250"/>
                    <a:pt x="157" y="240"/>
                  </a:cubicBezTo>
                  <a:cubicBezTo>
                    <a:pt x="154" y="232"/>
                    <a:pt x="150" y="226"/>
                    <a:pt x="149" y="218"/>
                  </a:cubicBezTo>
                  <a:cubicBezTo>
                    <a:pt x="147" y="211"/>
                    <a:pt x="148" y="203"/>
                    <a:pt x="146" y="196"/>
                  </a:cubicBezTo>
                  <a:cubicBezTo>
                    <a:pt x="146" y="192"/>
                    <a:pt x="146" y="188"/>
                    <a:pt x="146" y="183"/>
                  </a:cubicBezTo>
                  <a:cubicBezTo>
                    <a:pt x="145" y="176"/>
                    <a:pt x="143" y="168"/>
                    <a:pt x="139" y="162"/>
                  </a:cubicBezTo>
                  <a:lnTo>
                    <a:pt x="137" y="160"/>
                  </a:lnTo>
                  <a:cubicBezTo>
                    <a:pt x="130" y="153"/>
                    <a:pt x="122" y="147"/>
                    <a:pt x="114" y="139"/>
                  </a:cubicBezTo>
                  <a:lnTo>
                    <a:pt x="114" y="139"/>
                  </a:lnTo>
                  <a:cubicBezTo>
                    <a:pt x="107" y="131"/>
                    <a:pt x="99" y="124"/>
                    <a:pt x="91" y="116"/>
                  </a:cubicBezTo>
                  <a:lnTo>
                    <a:pt x="91" y="116"/>
                  </a:lnTo>
                  <a:cubicBezTo>
                    <a:pt x="84" y="107"/>
                    <a:pt x="75" y="101"/>
                    <a:pt x="68" y="93"/>
                  </a:cubicBezTo>
                </a:path>
              </a:pathLst>
            </a:custGeom>
            <a:solidFill>
              <a:srgbClr val="16161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18" name="Forme libre 3317"/>
            <p:cNvSpPr>
              <a:spLocks noChangeArrowheads="1"/>
            </p:cNvSpPr>
            <p:nvPr userDrawn="1"/>
          </p:nvSpPr>
          <p:spPr bwMode="auto">
            <a:xfrm>
              <a:off x="2193925" y="4291013"/>
              <a:ext cx="236538" cy="388937"/>
            </a:xfrm>
            <a:custGeom>
              <a:avLst/>
              <a:gdLst>
                <a:gd name="T0" fmla="*/ 252 w 657"/>
                <a:gd name="T1" fmla="*/ 612 h 1079"/>
                <a:gd name="T2" fmla="*/ 281 w 657"/>
                <a:gd name="T3" fmla="*/ 531 h 1079"/>
                <a:gd name="T4" fmla="*/ 29 w 657"/>
                <a:gd name="T5" fmla="*/ 206 h 1079"/>
                <a:gd name="T6" fmla="*/ 7 w 657"/>
                <a:gd name="T7" fmla="*/ 188 h 1079"/>
                <a:gd name="T8" fmla="*/ 21 w 657"/>
                <a:gd name="T9" fmla="*/ 116 h 1079"/>
                <a:gd name="T10" fmla="*/ 48 w 657"/>
                <a:gd name="T11" fmla="*/ 47 h 1079"/>
                <a:gd name="T12" fmla="*/ 97 w 657"/>
                <a:gd name="T13" fmla="*/ 3 h 1079"/>
                <a:gd name="T14" fmla="*/ 171 w 657"/>
                <a:gd name="T15" fmla="*/ 47 h 1079"/>
                <a:gd name="T16" fmla="*/ 635 w 657"/>
                <a:gd name="T17" fmla="*/ 977 h 1079"/>
                <a:gd name="T18" fmla="*/ 620 w 657"/>
                <a:gd name="T19" fmla="*/ 1069 h 1079"/>
                <a:gd name="T20" fmla="*/ 589 w 657"/>
                <a:gd name="T21" fmla="*/ 1069 h 1079"/>
                <a:gd name="T22" fmla="*/ 522 w 657"/>
                <a:gd name="T23" fmla="*/ 1006 h 1079"/>
                <a:gd name="T24" fmla="*/ 439 w 657"/>
                <a:gd name="T25" fmla="*/ 899 h 1079"/>
                <a:gd name="T26" fmla="*/ 203 w 657"/>
                <a:gd name="T27" fmla="*/ 877 h 1079"/>
                <a:gd name="T28" fmla="*/ 39 w 657"/>
                <a:gd name="T29" fmla="*/ 889 h 1079"/>
                <a:gd name="T30" fmla="*/ 123 w 657"/>
                <a:gd name="T31" fmla="*/ 713 h 1079"/>
                <a:gd name="T32" fmla="*/ 278 w 657"/>
                <a:gd name="T33" fmla="*/ 722 h 1079"/>
                <a:gd name="T34" fmla="*/ 177 w 657"/>
                <a:gd name="T35" fmla="*/ 686 h 1079"/>
                <a:gd name="T36" fmla="*/ 183 w 657"/>
                <a:gd name="T37" fmla="*/ 657 h 1079"/>
                <a:gd name="T38" fmla="*/ 183 w 657"/>
                <a:gd name="T39" fmla="*/ 657 h 1079"/>
                <a:gd name="T40" fmla="*/ 207 w 657"/>
                <a:gd name="T41" fmla="*/ 637 h 1079"/>
                <a:gd name="T42" fmla="*/ 209 w 657"/>
                <a:gd name="T43" fmla="*/ 637 h 1079"/>
                <a:gd name="T44" fmla="*/ 252 w 657"/>
                <a:gd name="T45" fmla="*/ 61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7" h="1079">
                  <a:moveTo>
                    <a:pt x="252" y="612"/>
                  </a:moveTo>
                  <a:cubicBezTo>
                    <a:pt x="290" y="596"/>
                    <a:pt x="302" y="568"/>
                    <a:pt x="281" y="531"/>
                  </a:cubicBezTo>
                  <a:cubicBezTo>
                    <a:pt x="210" y="412"/>
                    <a:pt x="143" y="290"/>
                    <a:pt x="29" y="206"/>
                  </a:cubicBezTo>
                  <a:cubicBezTo>
                    <a:pt x="18" y="203"/>
                    <a:pt x="12" y="197"/>
                    <a:pt x="7" y="188"/>
                  </a:cubicBezTo>
                  <a:cubicBezTo>
                    <a:pt x="0" y="162"/>
                    <a:pt x="7" y="139"/>
                    <a:pt x="21" y="116"/>
                  </a:cubicBezTo>
                  <a:cubicBezTo>
                    <a:pt x="35" y="95"/>
                    <a:pt x="35" y="69"/>
                    <a:pt x="48" y="47"/>
                  </a:cubicBezTo>
                  <a:cubicBezTo>
                    <a:pt x="61" y="29"/>
                    <a:pt x="73" y="9"/>
                    <a:pt x="97" y="3"/>
                  </a:cubicBezTo>
                  <a:cubicBezTo>
                    <a:pt x="132" y="0"/>
                    <a:pt x="152" y="23"/>
                    <a:pt x="171" y="47"/>
                  </a:cubicBezTo>
                  <a:cubicBezTo>
                    <a:pt x="378" y="330"/>
                    <a:pt x="531" y="641"/>
                    <a:pt x="635" y="977"/>
                  </a:cubicBezTo>
                  <a:cubicBezTo>
                    <a:pt x="646" y="1012"/>
                    <a:pt x="656" y="1043"/>
                    <a:pt x="620" y="1069"/>
                  </a:cubicBezTo>
                  <a:cubicBezTo>
                    <a:pt x="609" y="1069"/>
                    <a:pt x="598" y="1069"/>
                    <a:pt x="589" y="1069"/>
                  </a:cubicBezTo>
                  <a:cubicBezTo>
                    <a:pt x="540" y="1078"/>
                    <a:pt x="534" y="1035"/>
                    <a:pt x="522" y="1006"/>
                  </a:cubicBezTo>
                  <a:cubicBezTo>
                    <a:pt x="504" y="962"/>
                    <a:pt x="478" y="927"/>
                    <a:pt x="439" y="899"/>
                  </a:cubicBezTo>
                  <a:cubicBezTo>
                    <a:pt x="363" y="861"/>
                    <a:pt x="285" y="852"/>
                    <a:pt x="203" y="877"/>
                  </a:cubicBezTo>
                  <a:cubicBezTo>
                    <a:pt x="149" y="886"/>
                    <a:pt x="99" y="938"/>
                    <a:pt x="39" y="889"/>
                  </a:cubicBezTo>
                  <a:cubicBezTo>
                    <a:pt x="19" y="808"/>
                    <a:pt x="62" y="756"/>
                    <a:pt x="123" y="713"/>
                  </a:cubicBezTo>
                  <a:cubicBezTo>
                    <a:pt x="174" y="710"/>
                    <a:pt x="221" y="757"/>
                    <a:pt x="278" y="722"/>
                  </a:cubicBezTo>
                  <a:cubicBezTo>
                    <a:pt x="245" y="705"/>
                    <a:pt x="200" y="725"/>
                    <a:pt x="177" y="686"/>
                  </a:cubicBezTo>
                  <a:cubicBezTo>
                    <a:pt x="172" y="675"/>
                    <a:pt x="175" y="664"/>
                    <a:pt x="183" y="657"/>
                  </a:cubicBezTo>
                  <a:lnTo>
                    <a:pt x="183" y="657"/>
                  </a:lnTo>
                  <a:cubicBezTo>
                    <a:pt x="189" y="649"/>
                    <a:pt x="195" y="638"/>
                    <a:pt x="207" y="637"/>
                  </a:cubicBezTo>
                  <a:lnTo>
                    <a:pt x="209" y="637"/>
                  </a:lnTo>
                  <a:cubicBezTo>
                    <a:pt x="216" y="618"/>
                    <a:pt x="241" y="626"/>
                    <a:pt x="252" y="612"/>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19" name="Forme libre 3318"/>
            <p:cNvSpPr>
              <a:spLocks noChangeArrowheads="1"/>
            </p:cNvSpPr>
            <p:nvPr userDrawn="1"/>
          </p:nvSpPr>
          <p:spPr bwMode="auto">
            <a:xfrm>
              <a:off x="1962150" y="4627563"/>
              <a:ext cx="438150" cy="233362"/>
            </a:xfrm>
            <a:custGeom>
              <a:avLst/>
              <a:gdLst>
                <a:gd name="T0" fmla="*/ 739 w 1215"/>
                <a:gd name="T1" fmla="*/ 389 h 650"/>
                <a:gd name="T2" fmla="*/ 745 w 1215"/>
                <a:gd name="T3" fmla="*/ 398 h 650"/>
                <a:gd name="T4" fmla="*/ 1103 w 1215"/>
                <a:gd name="T5" fmla="*/ 609 h 650"/>
                <a:gd name="T6" fmla="*/ 1214 w 1215"/>
                <a:gd name="T7" fmla="*/ 589 h 650"/>
                <a:gd name="T8" fmla="*/ 1097 w 1215"/>
                <a:gd name="T9" fmla="*/ 641 h 650"/>
                <a:gd name="T10" fmla="*/ 782 w 1215"/>
                <a:gd name="T11" fmla="*/ 616 h 650"/>
                <a:gd name="T12" fmla="*/ 733 w 1215"/>
                <a:gd name="T13" fmla="*/ 551 h 650"/>
                <a:gd name="T14" fmla="*/ 672 w 1215"/>
                <a:gd name="T15" fmla="*/ 392 h 650"/>
                <a:gd name="T16" fmla="*/ 419 w 1215"/>
                <a:gd name="T17" fmla="*/ 326 h 650"/>
                <a:gd name="T18" fmla="*/ 330 w 1215"/>
                <a:gd name="T19" fmla="*/ 328 h 650"/>
                <a:gd name="T20" fmla="*/ 200 w 1215"/>
                <a:gd name="T21" fmla="*/ 337 h 650"/>
                <a:gd name="T22" fmla="*/ 95 w 1215"/>
                <a:gd name="T23" fmla="*/ 287 h 650"/>
                <a:gd name="T24" fmla="*/ 3 w 1215"/>
                <a:gd name="T25" fmla="*/ 138 h 650"/>
                <a:gd name="T26" fmla="*/ 3 w 1215"/>
                <a:gd name="T27" fmla="*/ 116 h 650"/>
                <a:gd name="T28" fmla="*/ 47 w 1215"/>
                <a:gd name="T29" fmla="*/ 9 h 650"/>
                <a:gd name="T30" fmla="*/ 164 w 1215"/>
                <a:gd name="T31" fmla="*/ 83 h 650"/>
                <a:gd name="T32" fmla="*/ 278 w 1215"/>
                <a:gd name="T33" fmla="*/ 171 h 650"/>
                <a:gd name="T34" fmla="*/ 535 w 1215"/>
                <a:gd name="T35" fmla="*/ 222 h 650"/>
                <a:gd name="T36" fmla="*/ 692 w 1215"/>
                <a:gd name="T37" fmla="*/ 325 h 650"/>
                <a:gd name="T38" fmla="*/ 739 w 1215"/>
                <a:gd name="T39" fmla="*/ 38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5" h="650">
                  <a:moveTo>
                    <a:pt x="739" y="389"/>
                  </a:moveTo>
                  <a:cubicBezTo>
                    <a:pt x="741" y="392"/>
                    <a:pt x="745" y="395"/>
                    <a:pt x="745" y="398"/>
                  </a:cubicBezTo>
                  <a:cubicBezTo>
                    <a:pt x="797" y="601"/>
                    <a:pt x="887" y="633"/>
                    <a:pt x="1103" y="609"/>
                  </a:cubicBezTo>
                  <a:cubicBezTo>
                    <a:pt x="1139" y="604"/>
                    <a:pt x="1178" y="597"/>
                    <a:pt x="1214" y="589"/>
                  </a:cubicBezTo>
                  <a:cubicBezTo>
                    <a:pt x="1188" y="636"/>
                    <a:pt x="1142" y="638"/>
                    <a:pt x="1097" y="641"/>
                  </a:cubicBezTo>
                  <a:cubicBezTo>
                    <a:pt x="990" y="649"/>
                    <a:pt x="886" y="636"/>
                    <a:pt x="782" y="616"/>
                  </a:cubicBezTo>
                  <a:cubicBezTo>
                    <a:pt x="727" y="624"/>
                    <a:pt x="726" y="590"/>
                    <a:pt x="733" y="551"/>
                  </a:cubicBezTo>
                  <a:cubicBezTo>
                    <a:pt x="759" y="481"/>
                    <a:pt x="719" y="424"/>
                    <a:pt x="672" y="392"/>
                  </a:cubicBezTo>
                  <a:cubicBezTo>
                    <a:pt x="599" y="343"/>
                    <a:pt x="518" y="288"/>
                    <a:pt x="419" y="326"/>
                  </a:cubicBezTo>
                  <a:cubicBezTo>
                    <a:pt x="390" y="337"/>
                    <a:pt x="357" y="342"/>
                    <a:pt x="330" y="328"/>
                  </a:cubicBezTo>
                  <a:cubicBezTo>
                    <a:pt x="284" y="303"/>
                    <a:pt x="244" y="316"/>
                    <a:pt x="200" y="337"/>
                  </a:cubicBezTo>
                  <a:cubicBezTo>
                    <a:pt x="135" y="369"/>
                    <a:pt x="115" y="358"/>
                    <a:pt x="95" y="287"/>
                  </a:cubicBezTo>
                  <a:cubicBezTo>
                    <a:pt x="78" y="229"/>
                    <a:pt x="70" y="166"/>
                    <a:pt x="3" y="138"/>
                  </a:cubicBezTo>
                  <a:cubicBezTo>
                    <a:pt x="3" y="131"/>
                    <a:pt x="3" y="123"/>
                    <a:pt x="3" y="116"/>
                  </a:cubicBezTo>
                  <a:cubicBezTo>
                    <a:pt x="9" y="76"/>
                    <a:pt x="0" y="18"/>
                    <a:pt x="47" y="9"/>
                  </a:cubicBezTo>
                  <a:cubicBezTo>
                    <a:pt x="96" y="0"/>
                    <a:pt x="151" y="33"/>
                    <a:pt x="164" y="83"/>
                  </a:cubicBezTo>
                  <a:cubicBezTo>
                    <a:pt x="179" y="152"/>
                    <a:pt x="225" y="164"/>
                    <a:pt x="278" y="171"/>
                  </a:cubicBezTo>
                  <a:cubicBezTo>
                    <a:pt x="365" y="180"/>
                    <a:pt x="446" y="215"/>
                    <a:pt x="535" y="222"/>
                  </a:cubicBezTo>
                  <a:cubicBezTo>
                    <a:pt x="600" y="229"/>
                    <a:pt x="657" y="264"/>
                    <a:pt x="692" y="325"/>
                  </a:cubicBezTo>
                  <a:cubicBezTo>
                    <a:pt x="706" y="349"/>
                    <a:pt x="724" y="369"/>
                    <a:pt x="739" y="389"/>
                  </a:cubicBezTo>
                </a:path>
              </a:pathLst>
            </a:custGeom>
            <a:solidFill>
              <a:srgbClr val="49494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20" name="Forme libre 3319"/>
            <p:cNvSpPr>
              <a:spLocks noChangeArrowheads="1"/>
            </p:cNvSpPr>
            <p:nvPr userDrawn="1"/>
          </p:nvSpPr>
          <p:spPr bwMode="auto">
            <a:xfrm>
              <a:off x="2054225" y="4124325"/>
              <a:ext cx="425450" cy="654050"/>
            </a:xfrm>
            <a:custGeom>
              <a:avLst/>
              <a:gdLst>
                <a:gd name="T0" fmla="*/ 1008 w 1180"/>
                <a:gd name="T1" fmla="*/ 1532 h 1819"/>
                <a:gd name="T2" fmla="*/ 635 w 1180"/>
                <a:gd name="T3" fmla="*/ 689 h 1819"/>
                <a:gd name="T4" fmla="*/ 479 w 1180"/>
                <a:gd name="T5" fmla="*/ 478 h 1819"/>
                <a:gd name="T6" fmla="*/ 465 w 1180"/>
                <a:gd name="T7" fmla="*/ 480 h 1819"/>
                <a:gd name="T8" fmla="*/ 438 w 1180"/>
                <a:gd name="T9" fmla="*/ 477 h 1819"/>
                <a:gd name="T10" fmla="*/ 426 w 1180"/>
                <a:gd name="T11" fmla="*/ 469 h 1819"/>
                <a:gd name="T12" fmla="*/ 406 w 1180"/>
                <a:gd name="T13" fmla="*/ 449 h 1819"/>
                <a:gd name="T14" fmla="*/ 389 w 1180"/>
                <a:gd name="T15" fmla="*/ 425 h 1819"/>
                <a:gd name="T16" fmla="*/ 264 w 1180"/>
                <a:gd name="T17" fmla="*/ 297 h 1819"/>
                <a:gd name="T18" fmla="*/ 0 w 1180"/>
                <a:gd name="T19" fmla="*/ 64 h 1819"/>
                <a:gd name="T20" fmla="*/ 68 w 1180"/>
                <a:gd name="T21" fmla="*/ 43 h 1819"/>
                <a:gd name="T22" fmla="*/ 293 w 1180"/>
                <a:gd name="T23" fmla="*/ 168 h 1819"/>
                <a:gd name="T24" fmla="*/ 363 w 1180"/>
                <a:gd name="T25" fmla="*/ 257 h 1819"/>
                <a:gd name="T26" fmla="*/ 409 w 1180"/>
                <a:gd name="T27" fmla="*/ 298 h 1819"/>
                <a:gd name="T28" fmla="*/ 435 w 1180"/>
                <a:gd name="T29" fmla="*/ 322 h 1819"/>
                <a:gd name="T30" fmla="*/ 433 w 1180"/>
                <a:gd name="T31" fmla="*/ 322 h 1819"/>
                <a:gd name="T32" fmla="*/ 582 w 1180"/>
                <a:gd name="T33" fmla="*/ 443 h 1819"/>
                <a:gd name="T34" fmla="*/ 876 w 1180"/>
                <a:gd name="T35" fmla="*/ 878 h 1819"/>
                <a:gd name="T36" fmla="*/ 1047 w 1180"/>
                <a:gd name="T37" fmla="*/ 1275 h 1819"/>
                <a:gd name="T38" fmla="*/ 1098 w 1180"/>
                <a:gd name="T39" fmla="*/ 1405 h 1819"/>
                <a:gd name="T40" fmla="*/ 1176 w 1180"/>
                <a:gd name="T41" fmla="*/ 1755 h 1819"/>
                <a:gd name="T42" fmla="*/ 1101 w 1180"/>
                <a:gd name="T43" fmla="*/ 1810 h 1819"/>
                <a:gd name="T44" fmla="*/ 1008 w 1180"/>
                <a:gd name="T45" fmla="*/ 1532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0" h="1819">
                  <a:moveTo>
                    <a:pt x="1008" y="1532"/>
                  </a:moveTo>
                  <a:cubicBezTo>
                    <a:pt x="930" y="1230"/>
                    <a:pt x="797" y="953"/>
                    <a:pt x="635" y="689"/>
                  </a:cubicBezTo>
                  <a:cubicBezTo>
                    <a:pt x="589" y="616"/>
                    <a:pt x="548" y="536"/>
                    <a:pt x="479" y="478"/>
                  </a:cubicBezTo>
                  <a:cubicBezTo>
                    <a:pt x="475" y="478"/>
                    <a:pt x="470" y="480"/>
                    <a:pt x="465" y="480"/>
                  </a:cubicBezTo>
                  <a:cubicBezTo>
                    <a:pt x="456" y="481"/>
                    <a:pt x="447" y="480"/>
                    <a:pt x="438" y="477"/>
                  </a:cubicBezTo>
                  <a:cubicBezTo>
                    <a:pt x="433" y="474"/>
                    <a:pt x="430" y="472"/>
                    <a:pt x="426" y="469"/>
                  </a:cubicBezTo>
                  <a:cubicBezTo>
                    <a:pt x="418" y="463"/>
                    <a:pt x="412" y="457"/>
                    <a:pt x="406" y="449"/>
                  </a:cubicBezTo>
                  <a:cubicBezTo>
                    <a:pt x="400" y="442"/>
                    <a:pt x="395" y="432"/>
                    <a:pt x="389" y="425"/>
                  </a:cubicBezTo>
                  <a:cubicBezTo>
                    <a:pt x="356" y="373"/>
                    <a:pt x="301" y="344"/>
                    <a:pt x="264" y="297"/>
                  </a:cubicBezTo>
                  <a:cubicBezTo>
                    <a:pt x="188" y="206"/>
                    <a:pt x="53" y="180"/>
                    <a:pt x="0" y="64"/>
                  </a:cubicBezTo>
                  <a:cubicBezTo>
                    <a:pt x="20" y="46"/>
                    <a:pt x="44" y="48"/>
                    <a:pt x="68" y="43"/>
                  </a:cubicBezTo>
                  <a:cubicBezTo>
                    <a:pt x="189" y="0"/>
                    <a:pt x="236" y="98"/>
                    <a:pt x="293" y="168"/>
                  </a:cubicBezTo>
                  <a:cubicBezTo>
                    <a:pt x="316" y="197"/>
                    <a:pt x="337" y="229"/>
                    <a:pt x="363" y="257"/>
                  </a:cubicBezTo>
                  <a:cubicBezTo>
                    <a:pt x="374" y="275"/>
                    <a:pt x="388" y="290"/>
                    <a:pt x="409" y="298"/>
                  </a:cubicBezTo>
                  <a:cubicBezTo>
                    <a:pt x="420" y="304"/>
                    <a:pt x="429" y="312"/>
                    <a:pt x="435" y="322"/>
                  </a:cubicBezTo>
                  <a:lnTo>
                    <a:pt x="433" y="322"/>
                  </a:lnTo>
                  <a:cubicBezTo>
                    <a:pt x="499" y="342"/>
                    <a:pt x="542" y="391"/>
                    <a:pt x="582" y="443"/>
                  </a:cubicBezTo>
                  <a:cubicBezTo>
                    <a:pt x="682" y="587"/>
                    <a:pt x="766" y="741"/>
                    <a:pt x="876" y="878"/>
                  </a:cubicBezTo>
                  <a:cubicBezTo>
                    <a:pt x="893" y="1028"/>
                    <a:pt x="1015" y="1133"/>
                    <a:pt x="1047" y="1275"/>
                  </a:cubicBezTo>
                  <a:cubicBezTo>
                    <a:pt x="1052" y="1323"/>
                    <a:pt x="1108" y="1350"/>
                    <a:pt x="1098" y="1405"/>
                  </a:cubicBezTo>
                  <a:cubicBezTo>
                    <a:pt x="1127" y="1521"/>
                    <a:pt x="1179" y="1631"/>
                    <a:pt x="1176" y="1755"/>
                  </a:cubicBezTo>
                  <a:cubicBezTo>
                    <a:pt x="1160" y="1785"/>
                    <a:pt x="1145" y="1818"/>
                    <a:pt x="1101" y="1810"/>
                  </a:cubicBezTo>
                  <a:cubicBezTo>
                    <a:pt x="1066" y="1717"/>
                    <a:pt x="1053" y="1619"/>
                    <a:pt x="1008" y="1532"/>
                  </a:cubicBezTo>
                </a:path>
              </a:pathLst>
            </a:custGeom>
            <a:solidFill>
              <a:srgbClr val="E4E4E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21" name="Forme libre 3320"/>
            <p:cNvSpPr>
              <a:spLocks noChangeArrowheads="1"/>
            </p:cNvSpPr>
            <p:nvPr userDrawn="1"/>
          </p:nvSpPr>
          <p:spPr bwMode="auto">
            <a:xfrm>
              <a:off x="2217738" y="4948238"/>
              <a:ext cx="176212" cy="179387"/>
            </a:xfrm>
            <a:custGeom>
              <a:avLst/>
              <a:gdLst>
                <a:gd name="T0" fmla="*/ 3 w 490"/>
                <a:gd name="T1" fmla="*/ 391 h 497"/>
                <a:gd name="T2" fmla="*/ 29 w 490"/>
                <a:gd name="T3" fmla="*/ 305 h 497"/>
                <a:gd name="T4" fmla="*/ 122 w 490"/>
                <a:gd name="T5" fmla="*/ 111 h 497"/>
                <a:gd name="T6" fmla="*/ 316 w 490"/>
                <a:gd name="T7" fmla="*/ 38 h 497"/>
                <a:gd name="T8" fmla="*/ 350 w 490"/>
                <a:gd name="T9" fmla="*/ 81 h 497"/>
                <a:gd name="T10" fmla="*/ 353 w 490"/>
                <a:gd name="T11" fmla="*/ 127 h 497"/>
                <a:gd name="T12" fmla="*/ 489 w 490"/>
                <a:gd name="T13" fmla="*/ 389 h 497"/>
                <a:gd name="T14" fmla="*/ 310 w 490"/>
                <a:gd name="T15" fmla="*/ 435 h 497"/>
                <a:gd name="T16" fmla="*/ 127 w 490"/>
                <a:gd name="T17" fmla="*/ 461 h 497"/>
                <a:gd name="T18" fmla="*/ 55 w 490"/>
                <a:gd name="T19" fmla="*/ 496 h 497"/>
                <a:gd name="T20" fmla="*/ 28 w 490"/>
                <a:gd name="T21" fmla="*/ 484 h 497"/>
                <a:gd name="T22" fmla="*/ 28 w 490"/>
                <a:gd name="T23" fmla="*/ 484 h 497"/>
                <a:gd name="T24" fmla="*/ 3 w 490"/>
                <a:gd name="T25" fmla="*/ 39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0" h="497">
                  <a:moveTo>
                    <a:pt x="3" y="391"/>
                  </a:moveTo>
                  <a:cubicBezTo>
                    <a:pt x="3" y="360"/>
                    <a:pt x="11" y="331"/>
                    <a:pt x="29" y="305"/>
                  </a:cubicBezTo>
                  <a:cubicBezTo>
                    <a:pt x="69" y="246"/>
                    <a:pt x="98" y="180"/>
                    <a:pt x="122" y="111"/>
                  </a:cubicBezTo>
                  <a:cubicBezTo>
                    <a:pt x="150" y="32"/>
                    <a:pt x="242" y="0"/>
                    <a:pt x="316" y="38"/>
                  </a:cubicBezTo>
                  <a:cubicBezTo>
                    <a:pt x="335" y="47"/>
                    <a:pt x="347" y="59"/>
                    <a:pt x="350" y="81"/>
                  </a:cubicBezTo>
                  <a:cubicBezTo>
                    <a:pt x="351" y="96"/>
                    <a:pt x="351" y="111"/>
                    <a:pt x="353" y="127"/>
                  </a:cubicBezTo>
                  <a:cubicBezTo>
                    <a:pt x="362" y="233"/>
                    <a:pt x="405" y="322"/>
                    <a:pt x="489" y="389"/>
                  </a:cubicBezTo>
                  <a:cubicBezTo>
                    <a:pt x="448" y="473"/>
                    <a:pt x="373" y="446"/>
                    <a:pt x="310" y="435"/>
                  </a:cubicBezTo>
                  <a:cubicBezTo>
                    <a:pt x="245" y="426"/>
                    <a:pt x="183" y="415"/>
                    <a:pt x="127" y="461"/>
                  </a:cubicBezTo>
                  <a:cubicBezTo>
                    <a:pt x="103" y="472"/>
                    <a:pt x="83" y="490"/>
                    <a:pt x="55" y="496"/>
                  </a:cubicBezTo>
                  <a:cubicBezTo>
                    <a:pt x="45" y="496"/>
                    <a:pt x="35" y="492"/>
                    <a:pt x="28" y="484"/>
                  </a:cubicBezTo>
                  <a:lnTo>
                    <a:pt x="28" y="484"/>
                  </a:lnTo>
                  <a:cubicBezTo>
                    <a:pt x="0" y="455"/>
                    <a:pt x="29" y="417"/>
                    <a:pt x="3" y="391"/>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22" name="Forme libre 3321"/>
            <p:cNvSpPr>
              <a:spLocks noChangeArrowheads="1"/>
            </p:cNvSpPr>
            <p:nvPr userDrawn="1"/>
          </p:nvSpPr>
          <p:spPr bwMode="auto">
            <a:xfrm>
              <a:off x="2241550" y="5070475"/>
              <a:ext cx="198438" cy="130175"/>
            </a:xfrm>
            <a:custGeom>
              <a:avLst/>
              <a:gdLst>
                <a:gd name="T0" fmla="*/ 8 w 550"/>
                <a:gd name="T1" fmla="*/ 77 h 363"/>
                <a:gd name="T2" fmla="*/ 109 w 550"/>
                <a:gd name="T3" fmla="*/ 28 h 363"/>
                <a:gd name="T4" fmla="*/ 216 w 550"/>
                <a:gd name="T5" fmla="*/ 20 h 363"/>
                <a:gd name="T6" fmla="*/ 423 w 550"/>
                <a:gd name="T7" fmla="*/ 51 h 363"/>
                <a:gd name="T8" fmla="*/ 506 w 550"/>
                <a:gd name="T9" fmla="*/ 115 h 363"/>
                <a:gd name="T10" fmla="*/ 506 w 550"/>
                <a:gd name="T11" fmla="*/ 228 h 363"/>
                <a:gd name="T12" fmla="*/ 488 w 550"/>
                <a:gd name="T13" fmla="*/ 284 h 363"/>
                <a:gd name="T14" fmla="*/ 457 w 550"/>
                <a:gd name="T15" fmla="*/ 318 h 363"/>
                <a:gd name="T16" fmla="*/ 287 w 550"/>
                <a:gd name="T17" fmla="*/ 283 h 363"/>
                <a:gd name="T18" fmla="*/ 87 w 550"/>
                <a:gd name="T19" fmla="*/ 214 h 363"/>
                <a:gd name="T20" fmla="*/ 8 w 550"/>
                <a:gd name="T21" fmla="*/ 7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0" h="363">
                  <a:moveTo>
                    <a:pt x="8" y="77"/>
                  </a:moveTo>
                  <a:cubicBezTo>
                    <a:pt x="42" y="61"/>
                    <a:pt x="75" y="45"/>
                    <a:pt x="109" y="28"/>
                  </a:cubicBezTo>
                  <a:cubicBezTo>
                    <a:pt x="144" y="11"/>
                    <a:pt x="182" y="0"/>
                    <a:pt x="216" y="20"/>
                  </a:cubicBezTo>
                  <a:cubicBezTo>
                    <a:pt x="281" y="58"/>
                    <a:pt x="352" y="52"/>
                    <a:pt x="423" y="51"/>
                  </a:cubicBezTo>
                  <a:cubicBezTo>
                    <a:pt x="448" y="75"/>
                    <a:pt x="463" y="113"/>
                    <a:pt x="506" y="115"/>
                  </a:cubicBezTo>
                  <a:cubicBezTo>
                    <a:pt x="549" y="153"/>
                    <a:pt x="517" y="190"/>
                    <a:pt x="506" y="228"/>
                  </a:cubicBezTo>
                  <a:cubicBezTo>
                    <a:pt x="500" y="246"/>
                    <a:pt x="498" y="268"/>
                    <a:pt x="488" y="284"/>
                  </a:cubicBezTo>
                  <a:cubicBezTo>
                    <a:pt x="481" y="298"/>
                    <a:pt x="471" y="310"/>
                    <a:pt x="457" y="318"/>
                  </a:cubicBezTo>
                  <a:cubicBezTo>
                    <a:pt x="388" y="362"/>
                    <a:pt x="336" y="332"/>
                    <a:pt x="287" y="283"/>
                  </a:cubicBezTo>
                  <a:cubicBezTo>
                    <a:pt x="232" y="228"/>
                    <a:pt x="173" y="185"/>
                    <a:pt x="87" y="214"/>
                  </a:cubicBezTo>
                  <a:cubicBezTo>
                    <a:pt x="22" y="191"/>
                    <a:pt x="0" y="142"/>
                    <a:pt x="8" y="77"/>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23" name="Forme libre 3322"/>
            <p:cNvSpPr>
              <a:spLocks noChangeArrowheads="1"/>
            </p:cNvSpPr>
            <p:nvPr userDrawn="1"/>
          </p:nvSpPr>
          <p:spPr bwMode="auto">
            <a:xfrm>
              <a:off x="2282825" y="4706938"/>
              <a:ext cx="147638" cy="125412"/>
            </a:xfrm>
            <a:custGeom>
              <a:avLst/>
              <a:gdLst>
                <a:gd name="T0" fmla="*/ 342 w 412"/>
                <a:gd name="T1" fmla="*/ 347 h 348"/>
                <a:gd name="T2" fmla="*/ 258 w 412"/>
                <a:gd name="T3" fmla="*/ 337 h 348"/>
                <a:gd name="T4" fmla="*/ 50 w 412"/>
                <a:gd name="T5" fmla="*/ 322 h 348"/>
                <a:gd name="T6" fmla="*/ 24 w 412"/>
                <a:gd name="T7" fmla="*/ 305 h 348"/>
                <a:gd name="T8" fmla="*/ 24 w 412"/>
                <a:gd name="T9" fmla="*/ 305 h 348"/>
                <a:gd name="T10" fmla="*/ 64 w 412"/>
                <a:gd name="T11" fmla="*/ 221 h 348"/>
                <a:gd name="T12" fmla="*/ 237 w 412"/>
                <a:gd name="T13" fmla="*/ 49 h 348"/>
                <a:gd name="T14" fmla="*/ 292 w 412"/>
                <a:gd name="T15" fmla="*/ 0 h 348"/>
                <a:gd name="T16" fmla="*/ 339 w 412"/>
                <a:gd name="T17" fmla="*/ 41 h 348"/>
                <a:gd name="T18" fmla="*/ 368 w 412"/>
                <a:gd name="T19" fmla="*/ 115 h 348"/>
                <a:gd name="T20" fmla="*/ 399 w 412"/>
                <a:gd name="T21" fmla="*/ 321 h 348"/>
                <a:gd name="T22" fmla="*/ 342 w 412"/>
                <a:gd name="T23"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348">
                  <a:moveTo>
                    <a:pt x="342" y="347"/>
                  </a:moveTo>
                  <a:cubicBezTo>
                    <a:pt x="316" y="321"/>
                    <a:pt x="287" y="334"/>
                    <a:pt x="258" y="337"/>
                  </a:cubicBezTo>
                  <a:cubicBezTo>
                    <a:pt x="188" y="342"/>
                    <a:pt x="118" y="347"/>
                    <a:pt x="50" y="322"/>
                  </a:cubicBezTo>
                  <a:cubicBezTo>
                    <a:pt x="41" y="316"/>
                    <a:pt x="34" y="310"/>
                    <a:pt x="24" y="305"/>
                  </a:cubicBezTo>
                  <a:lnTo>
                    <a:pt x="24" y="305"/>
                  </a:lnTo>
                  <a:cubicBezTo>
                    <a:pt x="0" y="260"/>
                    <a:pt x="21" y="235"/>
                    <a:pt x="64" y="221"/>
                  </a:cubicBezTo>
                  <a:cubicBezTo>
                    <a:pt x="150" y="192"/>
                    <a:pt x="223" y="153"/>
                    <a:pt x="237" y="49"/>
                  </a:cubicBezTo>
                  <a:cubicBezTo>
                    <a:pt x="240" y="23"/>
                    <a:pt x="260" y="0"/>
                    <a:pt x="292" y="0"/>
                  </a:cubicBezTo>
                  <a:cubicBezTo>
                    <a:pt x="318" y="0"/>
                    <a:pt x="330" y="21"/>
                    <a:pt x="339" y="41"/>
                  </a:cubicBezTo>
                  <a:cubicBezTo>
                    <a:pt x="350" y="66"/>
                    <a:pt x="356" y="92"/>
                    <a:pt x="368" y="115"/>
                  </a:cubicBezTo>
                  <a:cubicBezTo>
                    <a:pt x="382" y="183"/>
                    <a:pt x="411" y="247"/>
                    <a:pt x="399" y="321"/>
                  </a:cubicBezTo>
                  <a:cubicBezTo>
                    <a:pt x="380" y="330"/>
                    <a:pt x="362" y="337"/>
                    <a:pt x="342" y="347"/>
                  </a:cubicBezTo>
                </a:path>
              </a:pathLst>
            </a:custGeom>
            <a:solidFill>
              <a:srgbClr val="53535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24" name="Forme libre 3323"/>
            <p:cNvSpPr>
              <a:spLocks noChangeArrowheads="1"/>
            </p:cNvSpPr>
            <p:nvPr userDrawn="1"/>
          </p:nvSpPr>
          <p:spPr bwMode="auto">
            <a:xfrm>
              <a:off x="2125663" y="4837113"/>
              <a:ext cx="119062" cy="114300"/>
            </a:xfrm>
            <a:custGeom>
              <a:avLst/>
              <a:gdLst>
                <a:gd name="T0" fmla="*/ 255 w 331"/>
                <a:gd name="T1" fmla="*/ 303 h 317"/>
                <a:gd name="T2" fmla="*/ 9 w 331"/>
                <a:gd name="T3" fmla="*/ 80 h 317"/>
                <a:gd name="T4" fmla="*/ 60 w 331"/>
                <a:gd name="T5" fmla="*/ 22 h 317"/>
                <a:gd name="T6" fmla="*/ 220 w 331"/>
                <a:gd name="T7" fmla="*/ 25 h 317"/>
                <a:gd name="T8" fmla="*/ 330 w 331"/>
                <a:gd name="T9" fmla="*/ 174 h 317"/>
                <a:gd name="T10" fmla="*/ 322 w 331"/>
                <a:gd name="T11" fmla="*/ 214 h 317"/>
                <a:gd name="T12" fmla="*/ 277 w 331"/>
                <a:gd name="T13" fmla="*/ 283 h 317"/>
                <a:gd name="T14" fmla="*/ 255 w 331"/>
                <a:gd name="T15" fmla="*/ 303 h 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1" h="317">
                  <a:moveTo>
                    <a:pt x="255" y="303"/>
                  </a:moveTo>
                  <a:cubicBezTo>
                    <a:pt x="92" y="316"/>
                    <a:pt x="0" y="236"/>
                    <a:pt x="9" y="80"/>
                  </a:cubicBezTo>
                  <a:cubicBezTo>
                    <a:pt x="22" y="55"/>
                    <a:pt x="28" y="0"/>
                    <a:pt x="60" y="22"/>
                  </a:cubicBezTo>
                  <a:cubicBezTo>
                    <a:pt x="118" y="57"/>
                    <a:pt x="168" y="17"/>
                    <a:pt x="220" y="25"/>
                  </a:cubicBezTo>
                  <a:cubicBezTo>
                    <a:pt x="283" y="55"/>
                    <a:pt x="315" y="107"/>
                    <a:pt x="330" y="174"/>
                  </a:cubicBezTo>
                  <a:cubicBezTo>
                    <a:pt x="327" y="188"/>
                    <a:pt x="325" y="202"/>
                    <a:pt x="322" y="214"/>
                  </a:cubicBezTo>
                  <a:cubicBezTo>
                    <a:pt x="301" y="233"/>
                    <a:pt x="283" y="254"/>
                    <a:pt x="277" y="283"/>
                  </a:cubicBezTo>
                  <a:cubicBezTo>
                    <a:pt x="269" y="289"/>
                    <a:pt x="263" y="297"/>
                    <a:pt x="255" y="303"/>
                  </a:cubicBezTo>
                </a:path>
              </a:pathLst>
            </a:custGeom>
            <a:solidFill>
              <a:srgbClr val="E1E1E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25" name="Forme libre 3324"/>
            <p:cNvSpPr>
              <a:spLocks noChangeArrowheads="1"/>
            </p:cNvSpPr>
            <p:nvPr userDrawn="1"/>
          </p:nvSpPr>
          <p:spPr bwMode="auto">
            <a:xfrm>
              <a:off x="2247900" y="5343525"/>
              <a:ext cx="169863" cy="188913"/>
            </a:xfrm>
            <a:custGeom>
              <a:avLst/>
              <a:gdLst>
                <a:gd name="T0" fmla="*/ 11 w 472"/>
                <a:gd name="T1" fmla="*/ 71 h 524"/>
                <a:gd name="T2" fmla="*/ 353 w 472"/>
                <a:gd name="T3" fmla="*/ 0 h 524"/>
                <a:gd name="T4" fmla="*/ 377 w 472"/>
                <a:gd name="T5" fmla="*/ 23 h 524"/>
                <a:gd name="T6" fmla="*/ 252 w 472"/>
                <a:gd name="T7" fmla="*/ 90 h 524"/>
                <a:gd name="T8" fmla="*/ 217 w 472"/>
                <a:gd name="T9" fmla="*/ 138 h 524"/>
                <a:gd name="T10" fmla="*/ 374 w 472"/>
                <a:gd name="T11" fmla="*/ 310 h 524"/>
                <a:gd name="T12" fmla="*/ 414 w 472"/>
                <a:gd name="T13" fmla="*/ 371 h 524"/>
                <a:gd name="T14" fmla="*/ 429 w 472"/>
                <a:gd name="T15" fmla="*/ 394 h 524"/>
                <a:gd name="T16" fmla="*/ 446 w 472"/>
                <a:gd name="T17" fmla="*/ 417 h 524"/>
                <a:gd name="T18" fmla="*/ 468 w 472"/>
                <a:gd name="T19" fmla="*/ 454 h 524"/>
                <a:gd name="T20" fmla="*/ 471 w 472"/>
                <a:gd name="T21" fmla="*/ 483 h 524"/>
                <a:gd name="T22" fmla="*/ 428 w 472"/>
                <a:gd name="T23" fmla="*/ 521 h 524"/>
                <a:gd name="T24" fmla="*/ 373 w 472"/>
                <a:gd name="T25" fmla="*/ 494 h 524"/>
                <a:gd name="T26" fmla="*/ 338 w 472"/>
                <a:gd name="T27" fmla="*/ 463 h 524"/>
                <a:gd name="T28" fmla="*/ 318 w 472"/>
                <a:gd name="T29" fmla="*/ 439 h 524"/>
                <a:gd name="T30" fmla="*/ 17 w 472"/>
                <a:gd name="T31" fmla="*/ 113 h 524"/>
                <a:gd name="T32" fmla="*/ 11 w 472"/>
                <a:gd name="T33" fmla="*/ 71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2" h="524">
                  <a:moveTo>
                    <a:pt x="11" y="71"/>
                  </a:moveTo>
                  <a:cubicBezTo>
                    <a:pt x="135" y="97"/>
                    <a:pt x="248" y="66"/>
                    <a:pt x="353" y="0"/>
                  </a:cubicBezTo>
                  <a:cubicBezTo>
                    <a:pt x="368" y="0"/>
                    <a:pt x="371" y="14"/>
                    <a:pt x="377" y="23"/>
                  </a:cubicBezTo>
                  <a:cubicBezTo>
                    <a:pt x="342" y="58"/>
                    <a:pt x="298" y="77"/>
                    <a:pt x="252" y="90"/>
                  </a:cubicBezTo>
                  <a:cubicBezTo>
                    <a:pt x="228" y="98"/>
                    <a:pt x="212" y="109"/>
                    <a:pt x="217" y="138"/>
                  </a:cubicBezTo>
                  <a:cubicBezTo>
                    <a:pt x="267" y="197"/>
                    <a:pt x="321" y="255"/>
                    <a:pt x="374" y="310"/>
                  </a:cubicBezTo>
                  <a:cubicBezTo>
                    <a:pt x="391" y="327"/>
                    <a:pt x="400" y="350"/>
                    <a:pt x="414" y="371"/>
                  </a:cubicBezTo>
                  <a:cubicBezTo>
                    <a:pt x="419" y="379"/>
                    <a:pt x="425" y="387"/>
                    <a:pt x="429" y="394"/>
                  </a:cubicBezTo>
                  <a:cubicBezTo>
                    <a:pt x="435" y="402"/>
                    <a:pt x="442" y="410"/>
                    <a:pt x="446" y="417"/>
                  </a:cubicBezTo>
                  <a:cubicBezTo>
                    <a:pt x="454" y="429"/>
                    <a:pt x="461" y="442"/>
                    <a:pt x="468" y="454"/>
                  </a:cubicBezTo>
                  <a:cubicBezTo>
                    <a:pt x="471" y="463"/>
                    <a:pt x="471" y="474"/>
                    <a:pt x="471" y="483"/>
                  </a:cubicBezTo>
                  <a:cubicBezTo>
                    <a:pt x="464" y="504"/>
                    <a:pt x="451" y="518"/>
                    <a:pt x="428" y="521"/>
                  </a:cubicBezTo>
                  <a:cubicBezTo>
                    <a:pt x="405" y="523"/>
                    <a:pt x="390" y="507"/>
                    <a:pt x="373" y="494"/>
                  </a:cubicBezTo>
                  <a:cubicBezTo>
                    <a:pt x="361" y="483"/>
                    <a:pt x="350" y="472"/>
                    <a:pt x="338" y="463"/>
                  </a:cubicBezTo>
                  <a:cubicBezTo>
                    <a:pt x="330" y="455"/>
                    <a:pt x="324" y="448"/>
                    <a:pt x="318" y="439"/>
                  </a:cubicBezTo>
                  <a:cubicBezTo>
                    <a:pt x="225" y="324"/>
                    <a:pt x="132" y="210"/>
                    <a:pt x="17" y="113"/>
                  </a:cubicBezTo>
                  <a:cubicBezTo>
                    <a:pt x="6" y="101"/>
                    <a:pt x="0" y="87"/>
                    <a:pt x="11" y="71"/>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26" name="Forme libre 3325"/>
            <p:cNvSpPr>
              <a:spLocks noChangeArrowheads="1"/>
            </p:cNvSpPr>
            <p:nvPr userDrawn="1"/>
          </p:nvSpPr>
          <p:spPr bwMode="auto">
            <a:xfrm>
              <a:off x="2220913" y="5368925"/>
              <a:ext cx="177800" cy="185738"/>
            </a:xfrm>
            <a:custGeom>
              <a:avLst/>
              <a:gdLst>
                <a:gd name="T0" fmla="*/ 89 w 492"/>
                <a:gd name="T1" fmla="*/ 2 h 517"/>
                <a:gd name="T2" fmla="*/ 118 w 492"/>
                <a:gd name="T3" fmla="*/ 26 h 517"/>
                <a:gd name="T4" fmla="*/ 396 w 492"/>
                <a:gd name="T5" fmla="*/ 321 h 517"/>
                <a:gd name="T6" fmla="*/ 414 w 492"/>
                <a:gd name="T7" fmla="*/ 362 h 517"/>
                <a:gd name="T8" fmla="*/ 433 w 492"/>
                <a:gd name="T9" fmla="*/ 385 h 517"/>
                <a:gd name="T10" fmla="*/ 454 w 492"/>
                <a:gd name="T11" fmla="*/ 405 h 517"/>
                <a:gd name="T12" fmla="*/ 466 w 492"/>
                <a:gd name="T13" fmla="*/ 432 h 517"/>
                <a:gd name="T14" fmla="*/ 440 w 492"/>
                <a:gd name="T15" fmla="*/ 516 h 517"/>
                <a:gd name="T16" fmla="*/ 393 w 492"/>
                <a:gd name="T17" fmla="*/ 483 h 517"/>
                <a:gd name="T18" fmla="*/ 370 w 492"/>
                <a:gd name="T19" fmla="*/ 444 h 517"/>
                <a:gd name="T20" fmla="*/ 329 w 492"/>
                <a:gd name="T21" fmla="*/ 386 h 517"/>
                <a:gd name="T22" fmla="*/ 313 w 492"/>
                <a:gd name="T23" fmla="*/ 362 h 517"/>
                <a:gd name="T24" fmla="*/ 297 w 492"/>
                <a:gd name="T25" fmla="*/ 339 h 517"/>
                <a:gd name="T26" fmla="*/ 277 w 492"/>
                <a:gd name="T27" fmla="*/ 318 h 517"/>
                <a:gd name="T28" fmla="*/ 181 w 492"/>
                <a:gd name="T29" fmla="*/ 208 h 517"/>
                <a:gd name="T30" fmla="*/ 182 w 492"/>
                <a:gd name="T31" fmla="*/ 208 h 517"/>
                <a:gd name="T32" fmla="*/ 0 w 492"/>
                <a:gd name="T33" fmla="*/ 0 h 517"/>
                <a:gd name="T34" fmla="*/ 89 w 492"/>
                <a:gd name="T35" fmla="*/ 2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2" h="517">
                  <a:moveTo>
                    <a:pt x="89" y="2"/>
                  </a:moveTo>
                  <a:cubicBezTo>
                    <a:pt x="98" y="9"/>
                    <a:pt x="107" y="18"/>
                    <a:pt x="118" y="26"/>
                  </a:cubicBezTo>
                  <a:cubicBezTo>
                    <a:pt x="228" y="109"/>
                    <a:pt x="306" y="220"/>
                    <a:pt x="396" y="321"/>
                  </a:cubicBezTo>
                  <a:cubicBezTo>
                    <a:pt x="405" y="333"/>
                    <a:pt x="410" y="347"/>
                    <a:pt x="414" y="362"/>
                  </a:cubicBezTo>
                  <a:cubicBezTo>
                    <a:pt x="419" y="371"/>
                    <a:pt x="425" y="377"/>
                    <a:pt x="433" y="385"/>
                  </a:cubicBezTo>
                  <a:cubicBezTo>
                    <a:pt x="440" y="391"/>
                    <a:pt x="448" y="397"/>
                    <a:pt x="454" y="405"/>
                  </a:cubicBezTo>
                  <a:cubicBezTo>
                    <a:pt x="458" y="414"/>
                    <a:pt x="463" y="423"/>
                    <a:pt x="466" y="432"/>
                  </a:cubicBezTo>
                  <a:cubicBezTo>
                    <a:pt x="484" y="469"/>
                    <a:pt x="491" y="501"/>
                    <a:pt x="440" y="516"/>
                  </a:cubicBezTo>
                  <a:cubicBezTo>
                    <a:pt x="417" y="515"/>
                    <a:pt x="405" y="499"/>
                    <a:pt x="393" y="483"/>
                  </a:cubicBezTo>
                  <a:cubicBezTo>
                    <a:pt x="387" y="469"/>
                    <a:pt x="379" y="457"/>
                    <a:pt x="370" y="444"/>
                  </a:cubicBezTo>
                  <a:cubicBezTo>
                    <a:pt x="358" y="423"/>
                    <a:pt x="344" y="405"/>
                    <a:pt x="329" y="386"/>
                  </a:cubicBezTo>
                  <a:cubicBezTo>
                    <a:pt x="323" y="379"/>
                    <a:pt x="318" y="371"/>
                    <a:pt x="313" y="362"/>
                  </a:cubicBezTo>
                  <a:cubicBezTo>
                    <a:pt x="309" y="354"/>
                    <a:pt x="303" y="347"/>
                    <a:pt x="297" y="339"/>
                  </a:cubicBezTo>
                  <a:cubicBezTo>
                    <a:pt x="290" y="331"/>
                    <a:pt x="283" y="325"/>
                    <a:pt x="277" y="318"/>
                  </a:cubicBezTo>
                  <a:cubicBezTo>
                    <a:pt x="245" y="281"/>
                    <a:pt x="205" y="251"/>
                    <a:pt x="181" y="208"/>
                  </a:cubicBezTo>
                  <a:lnTo>
                    <a:pt x="182" y="208"/>
                  </a:lnTo>
                  <a:cubicBezTo>
                    <a:pt x="144" y="119"/>
                    <a:pt x="60" y="70"/>
                    <a:pt x="0" y="0"/>
                  </a:cubicBezTo>
                  <a:cubicBezTo>
                    <a:pt x="29" y="0"/>
                    <a:pt x="60" y="0"/>
                    <a:pt x="89" y="2"/>
                  </a:cubicBezTo>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27" name="Forme libre 3326"/>
            <p:cNvSpPr>
              <a:spLocks noChangeArrowheads="1"/>
            </p:cNvSpPr>
            <p:nvPr userDrawn="1"/>
          </p:nvSpPr>
          <p:spPr bwMode="auto">
            <a:xfrm>
              <a:off x="2136775" y="4813300"/>
              <a:ext cx="119063" cy="85725"/>
            </a:xfrm>
            <a:custGeom>
              <a:avLst/>
              <a:gdLst>
                <a:gd name="T0" fmla="*/ 299 w 331"/>
                <a:gd name="T1" fmla="*/ 239 h 240"/>
                <a:gd name="T2" fmla="*/ 181 w 331"/>
                <a:gd name="T3" fmla="*/ 125 h 240"/>
                <a:gd name="T4" fmla="*/ 0 w 331"/>
                <a:gd name="T5" fmla="*/ 56 h 240"/>
                <a:gd name="T6" fmla="*/ 0 w 331"/>
                <a:gd name="T7" fmla="*/ 35 h 240"/>
                <a:gd name="T8" fmla="*/ 23 w 331"/>
                <a:gd name="T9" fmla="*/ 10 h 240"/>
                <a:gd name="T10" fmla="*/ 21 w 331"/>
                <a:gd name="T11" fmla="*/ 12 h 240"/>
                <a:gd name="T12" fmla="*/ 249 w 331"/>
                <a:gd name="T13" fmla="*/ 33 h 240"/>
                <a:gd name="T14" fmla="*/ 247 w 331"/>
                <a:gd name="T15" fmla="*/ 33 h 240"/>
                <a:gd name="T16" fmla="*/ 296 w 331"/>
                <a:gd name="T17" fmla="*/ 99 h 240"/>
                <a:gd name="T18" fmla="*/ 299 w 331"/>
                <a:gd name="T19"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1" h="240">
                  <a:moveTo>
                    <a:pt x="299" y="239"/>
                  </a:moveTo>
                  <a:cubicBezTo>
                    <a:pt x="238" y="224"/>
                    <a:pt x="214" y="169"/>
                    <a:pt x="181" y="125"/>
                  </a:cubicBezTo>
                  <a:cubicBezTo>
                    <a:pt x="113" y="125"/>
                    <a:pt x="47" y="113"/>
                    <a:pt x="0" y="56"/>
                  </a:cubicBezTo>
                  <a:cubicBezTo>
                    <a:pt x="0" y="49"/>
                    <a:pt x="0" y="42"/>
                    <a:pt x="0" y="35"/>
                  </a:cubicBezTo>
                  <a:cubicBezTo>
                    <a:pt x="7" y="26"/>
                    <a:pt x="14" y="17"/>
                    <a:pt x="23" y="10"/>
                  </a:cubicBezTo>
                  <a:lnTo>
                    <a:pt x="21" y="12"/>
                  </a:lnTo>
                  <a:cubicBezTo>
                    <a:pt x="99" y="0"/>
                    <a:pt x="175" y="10"/>
                    <a:pt x="249" y="33"/>
                  </a:cubicBezTo>
                  <a:lnTo>
                    <a:pt x="247" y="33"/>
                  </a:lnTo>
                  <a:cubicBezTo>
                    <a:pt x="259" y="58"/>
                    <a:pt x="273" y="82"/>
                    <a:pt x="296" y="99"/>
                  </a:cubicBezTo>
                  <a:cubicBezTo>
                    <a:pt x="304" y="145"/>
                    <a:pt x="330" y="192"/>
                    <a:pt x="299" y="239"/>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28" name="Forme libre 3327"/>
            <p:cNvSpPr>
              <a:spLocks noChangeArrowheads="1"/>
            </p:cNvSpPr>
            <p:nvPr userDrawn="1"/>
          </p:nvSpPr>
          <p:spPr bwMode="auto">
            <a:xfrm>
              <a:off x="2351088" y="4560888"/>
              <a:ext cx="88900" cy="263525"/>
            </a:xfrm>
            <a:custGeom>
              <a:avLst/>
              <a:gdLst>
                <a:gd name="T0" fmla="*/ 211 w 245"/>
                <a:gd name="T1" fmla="*/ 730 h 731"/>
                <a:gd name="T2" fmla="*/ 156 w 245"/>
                <a:gd name="T3" fmla="*/ 528 h 731"/>
                <a:gd name="T4" fmla="*/ 53 w 245"/>
                <a:gd name="T5" fmla="*/ 294 h 731"/>
                <a:gd name="T6" fmla="*/ 0 w 245"/>
                <a:gd name="T7" fmla="*/ 47 h 731"/>
                <a:gd name="T8" fmla="*/ 6 w 245"/>
                <a:gd name="T9" fmla="*/ 15 h 731"/>
                <a:gd name="T10" fmla="*/ 38 w 245"/>
                <a:gd name="T11" fmla="*/ 29 h 731"/>
                <a:gd name="T12" fmla="*/ 111 w 245"/>
                <a:gd name="T13" fmla="*/ 218 h 731"/>
                <a:gd name="T14" fmla="*/ 153 w 245"/>
                <a:gd name="T15" fmla="*/ 322 h 731"/>
                <a:gd name="T16" fmla="*/ 220 w 245"/>
                <a:gd name="T17" fmla="*/ 623 h 731"/>
                <a:gd name="T18" fmla="*/ 211 w 245"/>
                <a:gd name="T19" fmla="*/ 730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5" h="731">
                  <a:moveTo>
                    <a:pt x="211" y="730"/>
                  </a:moveTo>
                  <a:cubicBezTo>
                    <a:pt x="192" y="662"/>
                    <a:pt x="174" y="595"/>
                    <a:pt x="156" y="528"/>
                  </a:cubicBezTo>
                  <a:cubicBezTo>
                    <a:pt x="163" y="433"/>
                    <a:pt x="73" y="382"/>
                    <a:pt x="53" y="294"/>
                  </a:cubicBezTo>
                  <a:cubicBezTo>
                    <a:pt x="33" y="212"/>
                    <a:pt x="21" y="128"/>
                    <a:pt x="0" y="47"/>
                  </a:cubicBezTo>
                  <a:cubicBezTo>
                    <a:pt x="1" y="36"/>
                    <a:pt x="0" y="21"/>
                    <a:pt x="6" y="15"/>
                  </a:cubicBezTo>
                  <a:cubicBezTo>
                    <a:pt x="23" y="0"/>
                    <a:pt x="33" y="17"/>
                    <a:pt x="38" y="29"/>
                  </a:cubicBezTo>
                  <a:cubicBezTo>
                    <a:pt x="62" y="91"/>
                    <a:pt x="87" y="155"/>
                    <a:pt x="111" y="218"/>
                  </a:cubicBezTo>
                  <a:cubicBezTo>
                    <a:pt x="125" y="253"/>
                    <a:pt x="139" y="288"/>
                    <a:pt x="153" y="322"/>
                  </a:cubicBezTo>
                  <a:cubicBezTo>
                    <a:pt x="175" y="423"/>
                    <a:pt x="198" y="522"/>
                    <a:pt x="220" y="623"/>
                  </a:cubicBezTo>
                  <a:cubicBezTo>
                    <a:pt x="229" y="658"/>
                    <a:pt x="244" y="698"/>
                    <a:pt x="211" y="730"/>
                  </a:cubicBezTo>
                </a:path>
              </a:pathLst>
            </a:custGeom>
            <a:solidFill>
              <a:srgbClr val="C8C8C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29" name="Forme libre 3328"/>
            <p:cNvSpPr>
              <a:spLocks noChangeArrowheads="1"/>
            </p:cNvSpPr>
            <p:nvPr userDrawn="1"/>
          </p:nvSpPr>
          <p:spPr bwMode="auto">
            <a:xfrm>
              <a:off x="2381250" y="5059363"/>
              <a:ext cx="68263" cy="161925"/>
            </a:xfrm>
            <a:custGeom>
              <a:avLst/>
              <a:gdLst>
                <a:gd name="T0" fmla="*/ 57 w 189"/>
                <a:gd name="T1" fmla="*/ 313 h 451"/>
                <a:gd name="T2" fmla="*/ 71 w 189"/>
                <a:gd name="T3" fmla="*/ 285 h 451"/>
                <a:gd name="T4" fmla="*/ 74 w 189"/>
                <a:gd name="T5" fmla="*/ 270 h 451"/>
                <a:gd name="T6" fmla="*/ 116 w 189"/>
                <a:gd name="T7" fmla="*/ 146 h 451"/>
                <a:gd name="T8" fmla="*/ 151 w 189"/>
                <a:gd name="T9" fmla="*/ 18 h 451"/>
                <a:gd name="T10" fmla="*/ 187 w 189"/>
                <a:gd name="T11" fmla="*/ 17 h 451"/>
                <a:gd name="T12" fmla="*/ 188 w 189"/>
                <a:gd name="T13" fmla="*/ 82 h 451"/>
                <a:gd name="T14" fmla="*/ 171 w 189"/>
                <a:gd name="T15" fmla="*/ 154 h 451"/>
                <a:gd name="T16" fmla="*/ 101 w 189"/>
                <a:gd name="T17" fmla="*/ 404 h 451"/>
                <a:gd name="T18" fmla="*/ 78 w 189"/>
                <a:gd name="T19" fmla="*/ 450 h 451"/>
                <a:gd name="T20" fmla="*/ 78 w 189"/>
                <a:gd name="T21" fmla="*/ 450 h 451"/>
                <a:gd name="T22" fmla="*/ 26 w 189"/>
                <a:gd name="T23" fmla="*/ 403 h 451"/>
                <a:gd name="T24" fmla="*/ 57 w 189"/>
                <a:gd name="T25" fmla="*/ 31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9" h="451">
                  <a:moveTo>
                    <a:pt x="57" y="313"/>
                  </a:moveTo>
                  <a:cubicBezTo>
                    <a:pt x="61" y="304"/>
                    <a:pt x="66" y="295"/>
                    <a:pt x="71" y="285"/>
                  </a:cubicBezTo>
                  <a:cubicBezTo>
                    <a:pt x="72" y="281"/>
                    <a:pt x="72" y="275"/>
                    <a:pt x="74" y="270"/>
                  </a:cubicBezTo>
                  <a:cubicBezTo>
                    <a:pt x="97" y="232"/>
                    <a:pt x="109" y="189"/>
                    <a:pt x="116" y="146"/>
                  </a:cubicBezTo>
                  <a:cubicBezTo>
                    <a:pt x="121" y="102"/>
                    <a:pt x="133" y="59"/>
                    <a:pt x="151" y="18"/>
                  </a:cubicBezTo>
                  <a:cubicBezTo>
                    <a:pt x="162" y="0"/>
                    <a:pt x="174" y="1"/>
                    <a:pt x="187" y="17"/>
                  </a:cubicBezTo>
                  <a:cubicBezTo>
                    <a:pt x="187" y="38"/>
                    <a:pt x="188" y="59"/>
                    <a:pt x="188" y="82"/>
                  </a:cubicBezTo>
                  <a:cubicBezTo>
                    <a:pt x="173" y="104"/>
                    <a:pt x="187" y="133"/>
                    <a:pt x="171" y="154"/>
                  </a:cubicBezTo>
                  <a:cubicBezTo>
                    <a:pt x="158" y="240"/>
                    <a:pt x="138" y="324"/>
                    <a:pt x="101" y="404"/>
                  </a:cubicBezTo>
                  <a:cubicBezTo>
                    <a:pt x="84" y="415"/>
                    <a:pt x="90" y="438"/>
                    <a:pt x="78" y="450"/>
                  </a:cubicBezTo>
                  <a:lnTo>
                    <a:pt x="78" y="450"/>
                  </a:lnTo>
                  <a:cubicBezTo>
                    <a:pt x="54" y="441"/>
                    <a:pt x="35" y="427"/>
                    <a:pt x="26" y="403"/>
                  </a:cubicBezTo>
                  <a:cubicBezTo>
                    <a:pt x="0" y="360"/>
                    <a:pt x="35" y="339"/>
                    <a:pt x="57" y="313"/>
                  </a:cubicBezTo>
                </a:path>
              </a:pathLst>
            </a:custGeom>
            <a:solidFill>
              <a:srgbClr val="A9A9A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30" name="Forme libre 3329"/>
            <p:cNvSpPr>
              <a:spLocks noChangeArrowheads="1"/>
            </p:cNvSpPr>
            <p:nvPr userDrawn="1"/>
          </p:nvSpPr>
          <p:spPr bwMode="auto">
            <a:xfrm>
              <a:off x="2449513" y="4749800"/>
              <a:ext cx="42862" cy="166688"/>
            </a:xfrm>
            <a:custGeom>
              <a:avLst/>
              <a:gdLst>
                <a:gd name="T0" fmla="*/ 0 w 120"/>
                <a:gd name="T1" fmla="*/ 70 h 462"/>
                <a:gd name="T2" fmla="*/ 24 w 120"/>
                <a:gd name="T3" fmla="*/ 0 h 462"/>
                <a:gd name="T4" fmla="*/ 96 w 120"/>
                <a:gd name="T5" fmla="*/ 203 h 462"/>
                <a:gd name="T6" fmla="*/ 102 w 120"/>
                <a:gd name="T7" fmla="*/ 403 h 462"/>
                <a:gd name="T8" fmla="*/ 68 w 120"/>
                <a:gd name="T9" fmla="*/ 458 h 462"/>
                <a:gd name="T10" fmla="*/ 0 w 120"/>
                <a:gd name="T11" fmla="*/ 70 h 462"/>
              </a:gdLst>
              <a:ahLst/>
              <a:cxnLst>
                <a:cxn ang="0">
                  <a:pos x="T0" y="T1"/>
                </a:cxn>
                <a:cxn ang="0">
                  <a:pos x="T2" y="T3"/>
                </a:cxn>
                <a:cxn ang="0">
                  <a:pos x="T4" y="T5"/>
                </a:cxn>
                <a:cxn ang="0">
                  <a:pos x="T6" y="T7"/>
                </a:cxn>
                <a:cxn ang="0">
                  <a:pos x="T8" y="T9"/>
                </a:cxn>
                <a:cxn ang="0">
                  <a:pos x="T10" y="T11"/>
                </a:cxn>
              </a:cxnLst>
              <a:rect l="0" t="0" r="r" b="b"/>
              <a:pathLst>
                <a:path w="120" h="462">
                  <a:moveTo>
                    <a:pt x="0" y="70"/>
                  </a:moveTo>
                  <a:cubicBezTo>
                    <a:pt x="16" y="50"/>
                    <a:pt x="18" y="24"/>
                    <a:pt x="24" y="0"/>
                  </a:cubicBezTo>
                  <a:cubicBezTo>
                    <a:pt x="119" y="41"/>
                    <a:pt x="79" y="134"/>
                    <a:pt x="96" y="203"/>
                  </a:cubicBezTo>
                  <a:cubicBezTo>
                    <a:pt x="111" y="267"/>
                    <a:pt x="105" y="336"/>
                    <a:pt x="102" y="403"/>
                  </a:cubicBezTo>
                  <a:cubicBezTo>
                    <a:pt x="96" y="424"/>
                    <a:pt x="117" y="461"/>
                    <a:pt x="68" y="458"/>
                  </a:cubicBezTo>
                  <a:cubicBezTo>
                    <a:pt x="47" y="328"/>
                    <a:pt x="23" y="200"/>
                    <a:pt x="0" y="70"/>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31" name="Forme libre 3330"/>
            <p:cNvSpPr>
              <a:spLocks noChangeArrowheads="1"/>
            </p:cNvSpPr>
            <p:nvPr userDrawn="1"/>
          </p:nvSpPr>
          <p:spPr bwMode="auto">
            <a:xfrm>
              <a:off x="2471738" y="4894263"/>
              <a:ext cx="20637" cy="95250"/>
            </a:xfrm>
            <a:custGeom>
              <a:avLst/>
              <a:gdLst>
                <a:gd name="T0" fmla="*/ 8 w 56"/>
                <a:gd name="T1" fmla="*/ 60 h 265"/>
                <a:gd name="T2" fmla="*/ 31 w 56"/>
                <a:gd name="T3" fmla="*/ 15 h 265"/>
                <a:gd name="T4" fmla="*/ 45 w 56"/>
                <a:gd name="T5" fmla="*/ 0 h 265"/>
                <a:gd name="T6" fmla="*/ 51 w 56"/>
                <a:gd name="T7" fmla="*/ 20 h 265"/>
                <a:gd name="T8" fmla="*/ 55 w 56"/>
                <a:gd name="T9" fmla="*/ 151 h 265"/>
                <a:gd name="T10" fmla="*/ 48 w 56"/>
                <a:gd name="T11" fmla="*/ 264 h 265"/>
                <a:gd name="T12" fmla="*/ 8 w 56"/>
                <a:gd name="T13" fmla="*/ 60 h 265"/>
              </a:gdLst>
              <a:ahLst/>
              <a:cxnLst>
                <a:cxn ang="0">
                  <a:pos x="T0" y="T1"/>
                </a:cxn>
                <a:cxn ang="0">
                  <a:pos x="T2" y="T3"/>
                </a:cxn>
                <a:cxn ang="0">
                  <a:pos x="T4" y="T5"/>
                </a:cxn>
                <a:cxn ang="0">
                  <a:pos x="T6" y="T7"/>
                </a:cxn>
                <a:cxn ang="0">
                  <a:pos x="T8" y="T9"/>
                </a:cxn>
                <a:cxn ang="0">
                  <a:pos x="T10" y="T11"/>
                </a:cxn>
                <a:cxn ang="0">
                  <a:pos x="T12" y="T13"/>
                </a:cxn>
              </a:cxnLst>
              <a:rect l="0" t="0" r="r" b="b"/>
              <a:pathLst>
                <a:path w="56" h="265">
                  <a:moveTo>
                    <a:pt x="8" y="60"/>
                  </a:moveTo>
                  <a:cubicBezTo>
                    <a:pt x="16" y="44"/>
                    <a:pt x="23" y="31"/>
                    <a:pt x="31" y="15"/>
                  </a:cubicBezTo>
                  <a:cubicBezTo>
                    <a:pt x="35" y="11"/>
                    <a:pt x="40" y="5"/>
                    <a:pt x="45" y="0"/>
                  </a:cubicBezTo>
                  <a:cubicBezTo>
                    <a:pt x="46" y="6"/>
                    <a:pt x="48" y="14"/>
                    <a:pt x="51" y="20"/>
                  </a:cubicBezTo>
                  <a:cubicBezTo>
                    <a:pt x="52" y="64"/>
                    <a:pt x="54" y="109"/>
                    <a:pt x="55" y="151"/>
                  </a:cubicBezTo>
                  <a:cubicBezTo>
                    <a:pt x="52" y="190"/>
                    <a:pt x="49" y="226"/>
                    <a:pt x="48" y="264"/>
                  </a:cubicBezTo>
                  <a:cubicBezTo>
                    <a:pt x="13" y="199"/>
                    <a:pt x="0" y="130"/>
                    <a:pt x="8" y="60"/>
                  </a:cubicBezTo>
                </a:path>
              </a:pathLst>
            </a:custGeom>
            <a:solidFill>
              <a:srgbClr val="53535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32" name="Forme libre 3331"/>
            <p:cNvSpPr>
              <a:spLocks noChangeArrowheads="1"/>
            </p:cNvSpPr>
            <p:nvPr userDrawn="1"/>
          </p:nvSpPr>
          <p:spPr bwMode="auto">
            <a:xfrm>
              <a:off x="2325688" y="5394325"/>
              <a:ext cx="61912" cy="73025"/>
            </a:xfrm>
            <a:custGeom>
              <a:avLst/>
              <a:gdLst>
                <a:gd name="T0" fmla="*/ 154 w 172"/>
                <a:gd name="T1" fmla="*/ 191 h 202"/>
                <a:gd name="T2" fmla="*/ 0 w 172"/>
                <a:gd name="T3" fmla="*/ 0 h 202"/>
                <a:gd name="T4" fmla="*/ 21 w 172"/>
                <a:gd name="T5" fmla="*/ 1 h 202"/>
                <a:gd name="T6" fmla="*/ 45 w 172"/>
                <a:gd name="T7" fmla="*/ 24 h 202"/>
                <a:gd name="T8" fmla="*/ 45 w 172"/>
                <a:gd name="T9" fmla="*/ 24 h 202"/>
                <a:gd name="T10" fmla="*/ 68 w 172"/>
                <a:gd name="T11" fmla="*/ 49 h 202"/>
                <a:gd name="T12" fmla="*/ 164 w 172"/>
                <a:gd name="T13" fmla="*/ 162 h 202"/>
                <a:gd name="T14" fmla="*/ 171 w 172"/>
                <a:gd name="T15" fmla="*/ 191 h 202"/>
                <a:gd name="T16" fmla="*/ 154 w 172"/>
                <a:gd name="T17" fmla="*/ 19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02">
                  <a:moveTo>
                    <a:pt x="154" y="191"/>
                  </a:moveTo>
                  <a:cubicBezTo>
                    <a:pt x="97" y="131"/>
                    <a:pt x="24" y="85"/>
                    <a:pt x="0" y="0"/>
                  </a:cubicBezTo>
                  <a:cubicBezTo>
                    <a:pt x="7" y="0"/>
                    <a:pt x="13" y="1"/>
                    <a:pt x="21" y="1"/>
                  </a:cubicBezTo>
                  <a:cubicBezTo>
                    <a:pt x="29" y="9"/>
                    <a:pt x="38" y="15"/>
                    <a:pt x="45" y="24"/>
                  </a:cubicBezTo>
                  <a:lnTo>
                    <a:pt x="45" y="24"/>
                  </a:lnTo>
                  <a:cubicBezTo>
                    <a:pt x="55" y="32"/>
                    <a:pt x="61" y="40"/>
                    <a:pt x="68" y="49"/>
                  </a:cubicBezTo>
                  <a:cubicBezTo>
                    <a:pt x="100" y="87"/>
                    <a:pt x="132" y="123"/>
                    <a:pt x="164" y="162"/>
                  </a:cubicBezTo>
                  <a:cubicBezTo>
                    <a:pt x="169" y="171"/>
                    <a:pt x="171" y="180"/>
                    <a:pt x="171" y="191"/>
                  </a:cubicBezTo>
                  <a:cubicBezTo>
                    <a:pt x="166" y="200"/>
                    <a:pt x="160" y="201"/>
                    <a:pt x="154" y="191"/>
                  </a:cubicBezTo>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33" name="Forme libre 3332"/>
            <p:cNvSpPr>
              <a:spLocks noChangeArrowheads="1"/>
            </p:cNvSpPr>
            <p:nvPr userDrawn="1"/>
          </p:nvSpPr>
          <p:spPr bwMode="auto">
            <a:xfrm>
              <a:off x="2381250" y="5295900"/>
              <a:ext cx="50800" cy="49213"/>
            </a:xfrm>
            <a:custGeom>
              <a:avLst/>
              <a:gdLst>
                <a:gd name="T0" fmla="*/ 55 w 143"/>
                <a:gd name="T1" fmla="*/ 65 h 138"/>
                <a:gd name="T2" fmla="*/ 142 w 143"/>
                <a:gd name="T3" fmla="*/ 0 h 138"/>
                <a:gd name="T4" fmla="*/ 12 w 143"/>
                <a:gd name="T5" fmla="*/ 137 h 138"/>
                <a:gd name="T6" fmla="*/ 0 w 143"/>
                <a:gd name="T7" fmla="*/ 134 h 138"/>
                <a:gd name="T8" fmla="*/ 8 w 143"/>
                <a:gd name="T9" fmla="*/ 111 h 138"/>
                <a:gd name="T10" fmla="*/ 8 w 143"/>
                <a:gd name="T11" fmla="*/ 111 h 138"/>
                <a:gd name="T12" fmla="*/ 31 w 143"/>
                <a:gd name="T13" fmla="*/ 88 h 138"/>
                <a:gd name="T14" fmla="*/ 31 w 143"/>
                <a:gd name="T15" fmla="*/ 88 h 138"/>
                <a:gd name="T16" fmla="*/ 55 w 143"/>
                <a:gd name="T17" fmla="*/ 6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138">
                  <a:moveTo>
                    <a:pt x="55" y="65"/>
                  </a:moveTo>
                  <a:cubicBezTo>
                    <a:pt x="84" y="50"/>
                    <a:pt x="92" y="10"/>
                    <a:pt x="142" y="0"/>
                  </a:cubicBezTo>
                  <a:cubicBezTo>
                    <a:pt x="110" y="67"/>
                    <a:pt x="78" y="116"/>
                    <a:pt x="12" y="137"/>
                  </a:cubicBezTo>
                  <a:cubicBezTo>
                    <a:pt x="8" y="135"/>
                    <a:pt x="5" y="134"/>
                    <a:pt x="0" y="134"/>
                  </a:cubicBezTo>
                  <a:cubicBezTo>
                    <a:pt x="0" y="125"/>
                    <a:pt x="2" y="117"/>
                    <a:pt x="8" y="111"/>
                  </a:cubicBezTo>
                  <a:lnTo>
                    <a:pt x="8" y="111"/>
                  </a:lnTo>
                  <a:cubicBezTo>
                    <a:pt x="16" y="105"/>
                    <a:pt x="23" y="96"/>
                    <a:pt x="31" y="88"/>
                  </a:cubicBezTo>
                  <a:lnTo>
                    <a:pt x="31" y="88"/>
                  </a:lnTo>
                  <a:cubicBezTo>
                    <a:pt x="40" y="79"/>
                    <a:pt x="48" y="73"/>
                    <a:pt x="55" y="65"/>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34" name="Forme libre 3333"/>
            <p:cNvSpPr>
              <a:spLocks noChangeArrowheads="1"/>
            </p:cNvSpPr>
            <p:nvPr userDrawn="1"/>
          </p:nvSpPr>
          <p:spPr bwMode="auto">
            <a:xfrm>
              <a:off x="2452688" y="5197475"/>
              <a:ext cx="23812" cy="50800"/>
            </a:xfrm>
            <a:custGeom>
              <a:avLst/>
              <a:gdLst>
                <a:gd name="T0" fmla="*/ 66 w 67"/>
                <a:gd name="T1" fmla="*/ 18 h 140"/>
                <a:gd name="T2" fmla="*/ 60 w 67"/>
                <a:gd name="T3" fmla="*/ 60 h 140"/>
                <a:gd name="T4" fmla="*/ 46 w 67"/>
                <a:gd name="T5" fmla="*/ 86 h 140"/>
                <a:gd name="T6" fmla="*/ 31 w 67"/>
                <a:gd name="T7" fmla="*/ 130 h 140"/>
                <a:gd name="T8" fmla="*/ 2 w 67"/>
                <a:gd name="T9" fmla="*/ 130 h 140"/>
                <a:gd name="T10" fmla="*/ 55 w 67"/>
                <a:gd name="T11" fmla="*/ 0 h 140"/>
                <a:gd name="T12" fmla="*/ 66 w 67"/>
                <a:gd name="T13" fmla="*/ 18 h 140"/>
              </a:gdLst>
              <a:ahLst/>
              <a:cxnLst>
                <a:cxn ang="0">
                  <a:pos x="T0" y="T1"/>
                </a:cxn>
                <a:cxn ang="0">
                  <a:pos x="T2" y="T3"/>
                </a:cxn>
                <a:cxn ang="0">
                  <a:pos x="T4" y="T5"/>
                </a:cxn>
                <a:cxn ang="0">
                  <a:pos x="T6" y="T7"/>
                </a:cxn>
                <a:cxn ang="0">
                  <a:pos x="T8" y="T9"/>
                </a:cxn>
                <a:cxn ang="0">
                  <a:pos x="T10" y="T11"/>
                </a:cxn>
                <a:cxn ang="0">
                  <a:pos x="T12" y="T13"/>
                </a:cxn>
              </a:cxnLst>
              <a:rect l="0" t="0" r="r" b="b"/>
              <a:pathLst>
                <a:path w="67" h="140">
                  <a:moveTo>
                    <a:pt x="66" y="18"/>
                  </a:moveTo>
                  <a:cubicBezTo>
                    <a:pt x="64" y="32"/>
                    <a:pt x="61" y="46"/>
                    <a:pt x="60" y="60"/>
                  </a:cubicBezTo>
                  <a:cubicBezTo>
                    <a:pt x="54" y="67"/>
                    <a:pt x="49" y="77"/>
                    <a:pt x="46" y="86"/>
                  </a:cubicBezTo>
                  <a:cubicBezTo>
                    <a:pt x="42" y="101"/>
                    <a:pt x="35" y="116"/>
                    <a:pt x="31" y="130"/>
                  </a:cubicBezTo>
                  <a:cubicBezTo>
                    <a:pt x="20" y="131"/>
                    <a:pt x="2" y="139"/>
                    <a:pt x="2" y="130"/>
                  </a:cubicBezTo>
                  <a:cubicBezTo>
                    <a:pt x="0" y="80"/>
                    <a:pt x="13" y="32"/>
                    <a:pt x="55" y="0"/>
                  </a:cubicBezTo>
                  <a:cubicBezTo>
                    <a:pt x="58" y="8"/>
                    <a:pt x="63" y="12"/>
                    <a:pt x="66" y="18"/>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35" name="Forme libre 3334"/>
            <p:cNvSpPr>
              <a:spLocks noChangeArrowheads="1"/>
            </p:cNvSpPr>
            <p:nvPr userDrawn="1"/>
          </p:nvSpPr>
          <p:spPr bwMode="auto">
            <a:xfrm>
              <a:off x="2209800" y="4908550"/>
              <a:ext cx="31750" cy="30163"/>
            </a:xfrm>
            <a:custGeom>
              <a:avLst/>
              <a:gdLst>
                <a:gd name="T0" fmla="*/ 43 w 90"/>
                <a:gd name="T1" fmla="*/ 83 h 84"/>
                <a:gd name="T2" fmla="*/ 16 w 90"/>
                <a:gd name="T3" fmla="*/ 26 h 84"/>
                <a:gd name="T4" fmla="*/ 89 w 90"/>
                <a:gd name="T5" fmla="*/ 14 h 84"/>
                <a:gd name="T6" fmla="*/ 43 w 90"/>
                <a:gd name="T7" fmla="*/ 83 h 84"/>
              </a:gdLst>
              <a:ahLst/>
              <a:cxnLst>
                <a:cxn ang="0">
                  <a:pos x="T0" y="T1"/>
                </a:cxn>
                <a:cxn ang="0">
                  <a:pos x="T2" y="T3"/>
                </a:cxn>
                <a:cxn ang="0">
                  <a:pos x="T4" y="T5"/>
                </a:cxn>
                <a:cxn ang="0">
                  <a:pos x="T6" y="T7"/>
                </a:cxn>
              </a:cxnLst>
              <a:rect l="0" t="0" r="r" b="b"/>
              <a:pathLst>
                <a:path w="90" h="84">
                  <a:moveTo>
                    <a:pt x="43" y="83"/>
                  </a:moveTo>
                  <a:cubicBezTo>
                    <a:pt x="32" y="65"/>
                    <a:pt x="0" y="52"/>
                    <a:pt x="16" y="26"/>
                  </a:cubicBezTo>
                  <a:cubicBezTo>
                    <a:pt x="32" y="0"/>
                    <a:pt x="64" y="19"/>
                    <a:pt x="89" y="14"/>
                  </a:cubicBezTo>
                  <a:cubicBezTo>
                    <a:pt x="84" y="43"/>
                    <a:pt x="72" y="68"/>
                    <a:pt x="43" y="83"/>
                  </a:cubicBezTo>
                </a:path>
              </a:pathLst>
            </a:custGeom>
            <a:solidFill>
              <a:srgbClr val="8C8C8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36" name="Forme libre 3335"/>
            <p:cNvSpPr>
              <a:spLocks noChangeArrowheads="1"/>
            </p:cNvSpPr>
            <p:nvPr userDrawn="1"/>
          </p:nvSpPr>
          <p:spPr bwMode="auto">
            <a:xfrm>
              <a:off x="2435225" y="5005388"/>
              <a:ext cx="17463" cy="61912"/>
            </a:xfrm>
            <a:custGeom>
              <a:avLst/>
              <a:gdLst>
                <a:gd name="T0" fmla="*/ 36 w 47"/>
                <a:gd name="T1" fmla="*/ 168 h 171"/>
                <a:gd name="T2" fmla="*/ 0 w 47"/>
                <a:gd name="T3" fmla="*/ 170 h 171"/>
                <a:gd name="T4" fmla="*/ 31 w 47"/>
                <a:gd name="T5" fmla="*/ 0 h 171"/>
                <a:gd name="T6" fmla="*/ 36 w 47"/>
                <a:gd name="T7" fmla="*/ 168 h 171"/>
              </a:gdLst>
              <a:ahLst/>
              <a:cxnLst>
                <a:cxn ang="0">
                  <a:pos x="T0" y="T1"/>
                </a:cxn>
                <a:cxn ang="0">
                  <a:pos x="T2" y="T3"/>
                </a:cxn>
                <a:cxn ang="0">
                  <a:pos x="T4" y="T5"/>
                </a:cxn>
                <a:cxn ang="0">
                  <a:pos x="T6" y="T7"/>
                </a:cxn>
              </a:cxnLst>
              <a:rect l="0" t="0" r="r" b="b"/>
              <a:pathLst>
                <a:path w="47" h="171">
                  <a:moveTo>
                    <a:pt x="36" y="168"/>
                  </a:moveTo>
                  <a:cubicBezTo>
                    <a:pt x="23" y="168"/>
                    <a:pt x="13" y="168"/>
                    <a:pt x="0" y="170"/>
                  </a:cubicBezTo>
                  <a:cubicBezTo>
                    <a:pt x="10" y="122"/>
                    <a:pt x="17" y="75"/>
                    <a:pt x="31" y="0"/>
                  </a:cubicBezTo>
                  <a:cubicBezTo>
                    <a:pt x="46" y="72"/>
                    <a:pt x="40" y="121"/>
                    <a:pt x="36" y="168"/>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37" name="Forme libre 3336"/>
            <p:cNvSpPr>
              <a:spLocks noChangeArrowheads="1"/>
            </p:cNvSpPr>
            <p:nvPr userDrawn="1"/>
          </p:nvSpPr>
          <p:spPr bwMode="auto">
            <a:xfrm>
              <a:off x="2381250" y="5456238"/>
              <a:ext cx="31750" cy="39687"/>
            </a:xfrm>
            <a:custGeom>
              <a:avLst/>
              <a:gdLst>
                <a:gd name="T0" fmla="*/ 30 w 86"/>
                <a:gd name="T1" fmla="*/ 76 h 109"/>
                <a:gd name="T2" fmla="*/ 0 w 86"/>
                <a:gd name="T3" fmla="*/ 15 h 109"/>
                <a:gd name="T4" fmla="*/ 10 w 86"/>
                <a:gd name="T5" fmla="*/ 4 h 109"/>
                <a:gd name="T6" fmla="*/ 29 w 86"/>
                <a:gd name="T7" fmla="*/ 8 h 109"/>
                <a:gd name="T8" fmla="*/ 29 w 86"/>
                <a:gd name="T9" fmla="*/ 8 h 109"/>
                <a:gd name="T10" fmla="*/ 50 w 86"/>
                <a:gd name="T11" fmla="*/ 33 h 109"/>
                <a:gd name="T12" fmla="*/ 81 w 86"/>
                <a:gd name="T13" fmla="*/ 76 h 109"/>
                <a:gd name="T14" fmla="*/ 85 w 86"/>
                <a:gd name="T15" fmla="*/ 90 h 109"/>
                <a:gd name="T16" fmla="*/ 78 w 86"/>
                <a:gd name="T17" fmla="*/ 104 h 109"/>
                <a:gd name="T18" fmla="*/ 50 w 86"/>
                <a:gd name="T19" fmla="*/ 102 h 109"/>
                <a:gd name="T20" fmla="*/ 49 w 86"/>
                <a:gd name="T21" fmla="*/ 101 h 109"/>
                <a:gd name="T22" fmla="*/ 30 w 86"/>
                <a:gd name="T23" fmla="*/ 7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09">
                  <a:moveTo>
                    <a:pt x="30" y="76"/>
                  </a:moveTo>
                  <a:cubicBezTo>
                    <a:pt x="20" y="56"/>
                    <a:pt x="10" y="37"/>
                    <a:pt x="0" y="15"/>
                  </a:cubicBezTo>
                  <a:cubicBezTo>
                    <a:pt x="3" y="12"/>
                    <a:pt x="7" y="8"/>
                    <a:pt x="10" y="4"/>
                  </a:cubicBezTo>
                  <a:cubicBezTo>
                    <a:pt x="18" y="0"/>
                    <a:pt x="24" y="0"/>
                    <a:pt x="29" y="8"/>
                  </a:cubicBezTo>
                  <a:lnTo>
                    <a:pt x="29" y="8"/>
                  </a:lnTo>
                  <a:cubicBezTo>
                    <a:pt x="36" y="17"/>
                    <a:pt x="44" y="24"/>
                    <a:pt x="50" y="33"/>
                  </a:cubicBezTo>
                  <a:cubicBezTo>
                    <a:pt x="61" y="47"/>
                    <a:pt x="70" y="62"/>
                    <a:pt x="81" y="76"/>
                  </a:cubicBezTo>
                  <a:cubicBezTo>
                    <a:pt x="82" y="81"/>
                    <a:pt x="84" y="85"/>
                    <a:pt x="85" y="90"/>
                  </a:cubicBezTo>
                  <a:cubicBezTo>
                    <a:pt x="82" y="95"/>
                    <a:pt x="81" y="99"/>
                    <a:pt x="78" y="104"/>
                  </a:cubicBezTo>
                  <a:cubicBezTo>
                    <a:pt x="69" y="108"/>
                    <a:pt x="59" y="108"/>
                    <a:pt x="50" y="102"/>
                  </a:cubicBezTo>
                  <a:lnTo>
                    <a:pt x="49" y="101"/>
                  </a:lnTo>
                  <a:cubicBezTo>
                    <a:pt x="46" y="93"/>
                    <a:pt x="38" y="85"/>
                    <a:pt x="30" y="76"/>
                  </a:cubicBezTo>
                </a:path>
              </a:pathLst>
            </a:custGeom>
            <a:solidFill>
              <a:srgbClr val="A2A2A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38" name="Forme libre 3337"/>
            <p:cNvSpPr>
              <a:spLocks noChangeArrowheads="1"/>
            </p:cNvSpPr>
            <p:nvPr userDrawn="1"/>
          </p:nvSpPr>
          <p:spPr bwMode="auto">
            <a:xfrm>
              <a:off x="2382838" y="5370513"/>
              <a:ext cx="19050" cy="15875"/>
            </a:xfrm>
            <a:custGeom>
              <a:avLst/>
              <a:gdLst>
                <a:gd name="T0" fmla="*/ 50 w 51"/>
                <a:gd name="T1" fmla="*/ 18 h 46"/>
                <a:gd name="T2" fmla="*/ 26 w 51"/>
                <a:gd name="T3" fmla="*/ 45 h 46"/>
                <a:gd name="T4" fmla="*/ 12 w 51"/>
                <a:gd name="T5" fmla="*/ 12 h 46"/>
                <a:gd name="T6" fmla="*/ 50 w 51"/>
                <a:gd name="T7" fmla="*/ 18 h 46"/>
              </a:gdLst>
              <a:ahLst/>
              <a:cxnLst>
                <a:cxn ang="0">
                  <a:pos x="T0" y="T1"/>
                </a:cxn>
                <a:cxn ang="0">
                  <a:pos x="T2" y="T3"/>
                </a:cxn>
                <a:cxn ang="0">
                  <a:pos x="T4" y="T5"/>
                </a:cxn>
                <a:cxn ang="0">
                  <a:pos x="T6" y="T7"/>
                </a:cxn>
              </a:cxnLst>
              <a:rect l="0" t="0" r="r" b="b"/>
              <a:pathLst>
                <a:path w="51" h="46">
                  <a:moveTo>
                    <a:pt x="50" y="18"/>
                  </a:moveTo>
                  <a:cubicBezTo>
                    <a:pt x="43" y="27"/>
                    <a:pt x="33" y="36"/>
                    <a:pt x="26" y="45"/>
                  </a:cubicBezTo>
                  <a:cubicBezTo>
                    <a:pt x="15" y="36"/>
                    <a:pt x="0" y="27"/>
                    <a:pt x="12" y="12"/>
                  </a:cubicBezTo>
                  <a:cubicBezTo>
                    <a:pt x="23" y="0"/>
                    <a:pt x="38" y="9"/>
                    <a:pt x="50" y="18"/>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39" name="Forme libre 3338"/>
            <p:cNvSpPr>
              <a:spLocks noChangeArrowheads="1"/>
            </p:cNvSpPr>
            <p:nvPr userDrawn="1"/>
          </p:nvSpPr>
          <p:spPr bwMode="auto">
            <a:xfrm>
              <a:off x="2441575" y="5087938"/>
              <a:ext cx="7938" cy="26987"/>
            </a:xfrm>
            <a:custGeom>
              <a:avLst/>
              <a:gdLst>
                <a:gd name="T0" fmla="*/ 2 w 23"/>
                <a:gd name="T1" fmla="*/ 72 h 73"/>
                <a:gd name="T2" fmla="*/ 19 w 23"/>
                <a:gd name="T3" fmla="*/ 0 h 73"/>
                <a:gd name="T4" fmla="*/ 2 w 23"/>
                <a:gd name="T5" fmla="*/ 72 h 73"/>
              </a:gdLst>
              <a:ahLst/>
              <a:cxnLst>
                <a:cxn ang="0">
                  <a:pos x="T0" y="T1"/>
                </a:cxn>
                <a:cxn ang="0">
                  <a:pos x="T2" y="T3"/>
                </a:cxn>
                <a:cxn ang="0">
                  <a:pos x="T4" y="T5"/>
                </a:cxn>
              </a:cxnLst>
              <a:rect l="0" t="0" r="r" b="b"/>
              <a:pathLst>
                <a:path w="23" h="73">
                  <a:moveTo>
                    <a:pt x="2" y="72"/>
                  </a:moveTo>
                  <a:cubicBezTo>
                    <a:pt x="0" y="46"/>
                    <a:pt x="6" y="23"/>
                    <a:pt x="19" y="0"/>
                  </a:cubicBezTo>
                  <a:cubicBezTo>
                    <a:pt x="22" y="26"/>
                    <a:pt x="16" y="51"/>
                    <a:pt x="2" y="72"/>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40" name="Forme libre 3339"/>
            <p:cNvSpPr>
              <a:spLocks noChangeArrowheads="1"/>
            </p:cNvSpPr>
            <p:nvPr userDrawn="1"/>
          </p:nvSpPr>
          <p:spPr bwMode="auto">
            <a:xfrm>
              <a:off x="2325688" y="5311775"/>
              <a:ext cx="15875" cy="9525"/>
            </a:xfrm>
            <a:custGeom>
              <a:avLst/>
              <a:gdLst>
                <a:gd name="T0" fmla="*/ 0 w 45"/>
                <a:gd name="T1" fmla="*/ 24 h 25"/>
                <a:gd name="T2" fmla="*/ 44 w 45"/>
                <a:gd name="T3" fmla="*/ 0 h 25"/>
                <a:gd name="T4" fmla="*/ 0 w 45"/>
                <a:gd name="T5" fmla="*/ 24 h 25"/>
              </a:gdLst>
              <a:ahLst/>
              <a:cxnLst>
                <a:cxn ang="0">
                  <a:pos x="T0" y="T1"/>
                </a:cxn>
                <a:cxn ang="0">
                  <a:pos x="T2" y="T3"/>
                </a:cxn>
                <a:cxn ang="0">
                  <a:pos x="T4" y="T5"/>
                </a:cxn>
              </a:cxnLst>
              <a:rect l="0" t="0" r="r" b="b"/>
              <a:pathLst>
                <a:path w="45" h="25">
                  <a:moveTo>
                    <a:pt x="0" y="24"/>
                  </a:moveTo>
                  <a:cubicBezTo>
                    <a:pt x="15" y="17"/>
                    <a:pt x="31" y="7"/>
                    <a:pt x="44" y="0"/>
                  </a:cubicBezTo>
                  <a:cubicBezTo>
                    <a:pt x="31" y="7"/>
                    <a:pt x="15" y="15"/>
                    <a:pt x="0" y="24"/>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41" name="Forme libre 3340"/>
            <p:cNvSpPr>
              <a:spLocks noChangeArrowheads="1"/>
            </p:cNvSpPr>
            <p:nvPr userDrawn="1"/>
          </p:nvSpPr>
          <p:spPr bwMode="auto">
            <a:xfrm>
              <a:off x="2449513" y="5453063"/>
              <a:ext cx="11112" cy="15875"/>
            </a:xfrm>
            <a:custGeom>
              <a:avLst/>
              <a:gdLst>
                <a:gd name="T0" fmla="*/ 0 w 30"/>
                <a:gd name="T1" fmla="*/ 0 h 42"/>
                <a:gd name="T2" fmla="*/ 29 w 30"/>
                <a:gd name="T3" fmla="*/ 41 h 42"/>
                <a:gd name="T4" fmla="*/ 0 w 30"/>
                <a:gd name="T5" fmla="*/ 0 h 42"/>
              </a:gdLst>
              <a:ahLst/>
              <a:cxnLst>
                <a:cxn ang="0">
                  <a:pos x="T0" y="T1"/>
                </a:cxn>
                <a:cxn ang="0">
                  <a:pos x="T2" y="T3"/>
                </a:cxn>
                <a:cxn ang="0">
                  <a:pos x="T4" y="T5"/>
                </a:cxn>
              </a:cxnLst>
              <a:rect l="0" t="0" r="r" b="b"/>
              <a:pathLst>
                <a:path w="30" h="42">
                  <a:moveTo>
                    <a:pt x="0" y="0"/>
                  </a:moveTo>
                  <a:cubicBezTo>
                    <a:pt x="15" y="9"/>
                    <a:pt x="25" y="23"/>
                    <a:pt x="29" y="41"/>
                  </a:cubicBezTo>
                  <a:cubicBezTo>
                    <a:pt x="18" y="27"/>
                    <a:pt x="9" y="13"/>
                    <a:pt x="0" y="0"/>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42" name="Forme libre 3341"/>
            <p:cNvSpPr>
              <a:spLocks noChangeArrowheads="1"/>
            </p:cNvSpPr>
            <p:nvPr userDrawn="1"/>
          </p:nvSpPr>
          <p:spPr bwMode="auto">
            <a:xfrm>
              <a:off x="2409825" y="5203825"/>
              <a:ext cx="7938" cy="17463"/>
            </a:xfrm>
            <a:custGeom>
              <a:avLst/>
              <a:gdLst>
                <a:gd name="T0" fmla="*/ 0 w 24"/>
                <a:gd name="T1" fmla="*/ 46 h 47"/>
                <a:gd name="T2" fmla="*/ 23 w 24"/>
                <a:gd name="T3" fmla="*/ 0 h 47"/>
                <a:gd name="T4" fmla="*/ 0 w 24"/>
                <a:gd name="T5" fmla="*/ 46 h 47"/>
              </a:gdLst>
              <a:ahLst/>
              <a:cxnLst>
                <a:cxn ang="0">
                  <a:pos x="T0" y="T1"/>
                </a:cxn>
                <a:cxn ang="0">
                  <a:pos x="T2" y="T3"/>
                </a:cxn>
                <a:cxn ang="0">
                  <a:pos x="T4" y="T5"/>
                </a:cxn>
              </a:cxnLst>
              <a:rect l="0" t="0" r="r" b="b"/>
              <a:pathLst>
                <a:path w="24" h="47">
                  <a:moveTo>
                    <a:pt x="0" y="46"/>
                  </a:moveTo>
                  <a:cubicBezTo>
                    <a:pt x="7" y="31"/>
                    <a:pt x="15" y="16"/>
                    <a:pt x="23" y="0"/>
                  </a:cubicBezTo>
                  <a:cubicBezTo>
                    <a:pt x="21" y="19"/>
                    <a:pt x="13" y="34"/>
                    <a:pt x="0" y="46"/>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43" name="Forme libre 3342"/>
            <p:cNvSpPr>
              <a:spLocks noChangeArrowheads="1"/>
            </p:cNvSpPr>
            <p:nvPr userDrawn="1"/>
          </p:nvSpPr>
          <p:spPr bwMode="auto">
            <a:xfrm>
              <a:off x="2409825" y="5484813"/>
              <a:ext cx="7938" cy="11112"/>
            </a:xfrm>
            <a:custGeom>
              <a:avLst/>
              <a:gdLst>
                <a:gd name="T0" fmla="*/ 0 w 22"/>
                <a:gd name="T1" fmla="*/ 17 h 29"/>
                <a:gd name="T2" fmla="*/ 1 w 22"/>
                <a:gd name="T3" fmla="*/ 0 h 29"/>
                <a:gd name="T4" fmla="*/ 21 w 22"/>
                <a:gd name="T5" fmla="*/ 20 h 29"/>
                <a:gd name="T6" fmla="*/ 9 w 22"/>
                <a:gd name="T7" fmla="*/ 28 h 29"/>
                <a:gd name="T8" fmla="*/ 0 w 22"/>
                <a:gd name="T9" fmla="*/ 17 h 29"/>
              </a:gdLst>
              <a:ahLst/>
              <a:cxnLst>
                <a:cxn ang="0">
                  <a:pos x="T0" y="T1"/>
                </a:cxn>
                <a:cxn ang="0">
                  <a:pos x="T2" y="T3"/>
                </a:cxn>
                <a:cxn ang="0">
                  <a:pos x="T4" y="T5"/>
                </a:cxn>
                <a:cxn ang="0">
                  <a:pos x="T6" y="T7"/>
                </a:cxn>
                <a:cxn ang="0">
                  <a:pos x="T8" y="T9"/>
                </a:cxn>
              </a:cxnLst>
              <a:rect l="0" t="0" r="r" b="b"/>
              <a:pathLst>
                <a:path w="22" h="29">
                  <a:moveTo>
                    <a:pt x="0" y="17"/>
                  </a:moveTo>
                  <a:cubicBezTo>
                    <a:pt x="0" y="11"/>
                    <a:pt x="1" y="5"/>
                    <a:pt x="1" y="0"/>
                  </a:cubicBezTo>
                  <a:cubicBezTo>
                    <a:pt x="7" y="6"/>
                    <a:pt x="15" y="14"/>
                    <a:pt x="21" y="20"/>
                  </a:cubicBezTo>
                  <a:cubicBezTo>
                    <a:pt x="17" y="23"/>
                    <a:pt x="13" y="25"/>
                    <a:pt x="9" y="28"/>
                  </a:cubicBezTo>
                  <a:cubicBezTo>
                    <a:pt x="6" y="23"/>
                    <a:pt x="3" y="20"/>
                    <a:pt x="0" y="17"/>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44" name="Forme libre 3343"/>
            <p:cNvSpPr>
              <a:spLocks noChangeArrowheads="1"/>
            </p:cNvSpPr>
            <p:nvPr userDrawn="1"/>
          </p:nvSpPr>
          <p:spPr bwMode="auto">
            <a:xfrm>
              <a:off x="2392363" y="5459413"/>
              <a:ext cx="7937" cy="9525"/>
            </a:xfrm>
            <a:custGeom>
              <a:avLst/>
              <a:gdLst>
                <a:gd name="T0" fmla="*/ 22 w 23"/>
                <a:gd name="T1" fmla="*/ 26 h 27"/>
                <a:gd name="T2" fmla="*/ 0 w 23"/>
                <a:gd name="T3" fmla="*/ 0 h 27"/>
                <a:gd name="T4" fmla="*/ 22 w 23"/>
                <a:gd name="T5" fmla="*/ 26 h 27"/>
              </a:gdLst>
              <a:ahLst/>
              <a:cxnLst>
                <a:cxn ang="0">
                  <a:pos x="T0" y="T1"/>
                </a:cxn>
                <a:cxn ang="0">
                  <a:pos x="T2" y="T3"/>
                </a:cxn>
                <a:cxn ang="0">
                  <a:pos x="T4" y="T5"/>
                </a:cxn>
              </a:cxnLst>
              <a:rect l="0" t="0" r="r" b="b"/>
              <a:pathLst>
                <a:path w="23" h="27">
                  <a:moveTo>
                    <a:pt x="22" y="26"/>
                  </a:moveTo>
                  <a:cubicBezTo>
                    <a:pt x="14" y="17"/>
                    <a:pt x="8" y="9"/>
                    <a:pt x="0" y="0"/>
                  </a:cubicBezTo>
                  <a:cubicBezTo>
                    <a:pt x="8" y="9"/>
                    <a:pt x="16" y="18"/>
                    <a:pt x="22" y="26"/>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45" name="Forme libre 3344"/>
            <p:cNvSpPr>
              <a:spLocks noChangeArrowheads="1"/>
            </p:cNvSpPr>
            <p:nvPr userDrawn="1"/>
          </p:nvSpPr>
          <p:spPr bwMode="auto">
            <a:xfrm>
              <a:off x="2408238" y="5403850"/>
              <a:ext cx="6350" cy="6350"/>
            </a:xfrm>
            <a:custGeom>
              <a:avLst/>
              <a:gdLst>
                <a:gd name="T0" fmla="*/ 0 w 17"/>
                <a:gd name="T1" fmla="*/ 0 h 18"/>
                <a:gd name="T2" fmla="*/ 16 w 17"/>
                <a:gd name="T3" fmla="*/ 17 h 18"/>
                <a:gd name="T4" fmla="*/ 0 w 17"/>
                <a:gd name="T5" fmla="*/ 0 h 18"/>
              </a:gdLst>
              <a:ahLst/>
              <a:cxnLst>
                <a:cxn ang="0">
                  <a:pos x="T0" y="T1"/>
                </a:cxn>
                <a:cxn ang="0">
                  <a:pos x="T2" y="T3"/>
                </a:cxn>
                <a:cxn ang="0">
                  <a:pos x="T4" y="T5"/>
                </a:cxn>
              </a:cxnLst>
              <a:rect l="0" t="0" r="r" b="b"/>
              <a:pathLst>
                <a:path w="17" h="18">
                  <a:moveTo>
                    <a:pt x="0" y="0"/>
                  </a:moveTo>
                  <a:cubicBezTo>
                    <a:pt x="6" y="6"/>
                    <a:pt x="12" y="11"/>
                    <a:pt x="16" y="17"/>
                  </a:cubicBezTo>
                  <a:cubicBezTo>
                    <a:pt x="12" y="12"/>
                    <a:pt x="6" y="6"/>
                    <a:pt x="0" y="0"/>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46" name="Forme libre 3345"/>
            <p:cNvSpPr>
              <a:spLocks noChangeArrowheads="1"/>
            </p:cNvSpPr>
            <p:nvPr userDrawn="1"/>
          </p:nvSpPr>
          <p:spPr bwMode="auto">
            <a:xfrm>
              <a:off x="2341563" y="5402263"/>
              <a:ext cx="7937" cy="9525"/>
            </a:xfrm>
            <a:custGeom>
              <a:avLst/>
              <a:gdLst>
                <a:gd name="T0" fmla="*/ 23 w 24"/>
                <a:gd name="T1" fmla="*/ 25 h 26"/>
                <a:gd name="T2" fmla="*/ 0 w 24"/>
                <a:gd name="T3" fmla="*/ 0 h 26"/>
                <a:gd name="T4" fmla="*/ 23 w 24"/>
                <a:gd name="T5" fmla="*/ 25 h 26"/>
              </a:gdLst>
              <a:ahLst/>
              <a:cxnLst>
                <a:cxn ang="0">
                  <a:pos x="T0" y="T1"/>
                </a:cxn>
                <a:cxn ang="0">
                  <a:pos x="T2" y="T3"/>
                </a:cxn>
                <a:cxn ang="0">
                  <a:pos x="T4" y="T5"/>
                </a:cxn>
              </a:cxnLst>
              <a:rect l="0" t="0" r="r" b="b"/>
              <a:pathLst>
                <a:path w="24" h="26">
                  <a:moveTo>
                    <a:pt x="23" y="25"/>
                  </a:moveTo>
                  <a:cubicBezTo>
                    <a:pt x="16" y="17"/>
                    <a:pt x="8" y="8"/>
                    <a:pt x="0" y="0"/>
                  </a:cubicBezTo>
                  <a:cubicBezTo>
                    <a:pt x="10" y="8"/>
                    <a:pt x="16" y="17"/>
                    <a:pt x="23" y="25"/>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47" name="Forme libre 3346"/>
            <p:cNvSpPr>
              <a:spLocks noChangeArrowheads="1"/>
            </p:cNvSpPr>
            <p:nvPr userDrawn="1"/>
          </p:nvSpPr>
          <p:spPr bwMode="auto">
            <a:xfrm>
              <a:off x="2414588" y="5491163"/>
              <a:ext cx="12700" cy="11112"/>
            </a:xfrm>
            <a:custGeom>
              <a:avLst/>
              <a:gdLst>
                <a:gd name="T0" fmla="*/ 12 w 34"/>
                <a:gd name="T1" fmla="*/ 0 h 31"/>
                <a:gd name="T2" fmla="*/ 33 w 34"/>
                <a:gd name="T3" fmla="*/ 23 h 31"/>
                <a:gd name="T4" fmla="*/ 29 w 34"/>
                <a:gd name="T5" fmla="*/ 27 h 31"/>
                <a:gd name="T6" fmla="*/ 8 w 34"/>
                <a:gd name="T7" fmla="*/ 3 h 31"/>
                <a:gd name="T8" fmla="*/ 12 w 34"/>
                <a:gd name="T9" fmla="*/ 0 h 31"/>
              </a:gdLst>
              <a:ahLst/>
              <a:cxnLst>
                <a:cxn ang="0">
                  <a:pos x="T0" y="T1"/>
                </a:cxn>
                <a:cxn ang="0">
                  <a:pos x="T2" y="T3"/>
                </a:cxn>
                <a:cxn ang="0">
                  <a:pos x="T4" y="T5"/>
                </a:cxn>
                <a:cxn ang="0">
                  <a:pos x="T6" y="T7"/>
                </a:cxn>
                <a:cxn ang="0">
                  <a:pos x="T8" y="T9"/>
                </a:cxn>
              </a:cxnLst>
              <a:rect l="0" t="0" r="r" b="b"/>
              <a:pathLst>
                <a:path w="34" h="31">
                  <a:moveTo>
                    <a:pt x="12" y="0"/>
                  </a:moveTo>
                  <a:cubicBezTo>
                    <a:pt x="20" y="7"/>
                    <a:pt x="26" y="15"/>
                    <a:pt x="33" y="23"/>
                  </a:cubicBezTo>
                  <a:lnTo>
                    <a:pt x="29" y="27"/>
                  </a:lnTo>
                  <a:cubicBezTo>
                    <a:pt x="9" y="30"/>
                    <a:pt x="0" y="24"/>
                    <a:pt x="8" y="3"/>
                  </a:cubicBezTo>
                  <a:lnTo>
                    <a:pt x="12" y="0"/>
                  </a:ln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48" name="Forme libre 3347"/>
            <p:cNvSpPr>
              <a:spLocks noChangeArrowheads="1"/>
            </p:cNvSpPr>
            <p:nvPr userDrawn="1"/>
          </p:nvSpPr>
          <p:spPr bwMode="auto">
            <a:xfrm>
              <a:off x="2333625" y="5394325"/>
              <a:ext cx="9525" cy="7938"/>
            </a:xfrm>
            <a:custGeom>
              <a:avLst/>
              <a:gdLst>
                <a:gd name="T0" fmla="*/ 25 w 26"/>
                <a:gd name="T1" fmla="*/ 23 h 24"/>
                <a:gd name="T2" fmla="*/ 0 w 26"/>
                <a:gd name="T3" fmla="*/ 0 h 24"/>
                <a:gd name="T4" fmla="*/ 25 w 26"/>
                <a:gd name="T5" fmla="*/ 23 h 24"/>
              </a:gdLst>
              <a:ahLst/>
              <a:cxnLst>
                <a:cxn ang="0">
                  <a:pos x="T0" y="T1"/>
                </a:cxn>
                <a:cxn ang="0">
                  <a:pos x="T2" y="T3"/>
                </a:cxn>
                <a:cxn ang="0">
                  <a:pos x="T4" y="T5"/>
                </a:cxn>
              </a:cxnLst>
              <a:rect l="0" t="0" r="r" b="b"/>
              <a:pathLst>
                <a:path w="26" h="24">
                  <a:moveTo>
                    <a:pt x="25" y="23"/>
                  </a:moveTo>
                  <a:cubicBezTo>
                    <a:pt x="17" y="16"/>
                    <a:pt x="8" y="8"/>
                    <a:pt x="0" y="0"/>
                  </a:cubicBezTo>
                  <a:cubicBezTo>
                    <a:pt x="8" y="8"/>
                    <a:pt x="16" y="16"/>
                    <a:pt x="25" y="23"/>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49" name="Forme libre 3348"/>
            <p:cNvSpPr>
              <a:spLocks noChangeArrowheads="1"/>
            </p:cNvSpPr>
            <p:nvPr userDrawn="1"/>
          </p:nvSpPr>
          <p:spPr bwMode="auto">
            <a:xfrm>
              <a:off x="2433638" y="5435600"/>
              <a:ext cx="7937" cy="9525"/>
            </a:xfrm>
            <a:custGeom>
              <a:avLst/>
              <a:gdLst>
                <a:gd name="T0" fmla="*/ 0 w 22"/>
                <a:gd name="T1" fmla="*/ 0 h 26"/>
                <a:gd name="T2" fmla="*/ 21 w 22"/>
                <a:gd name="T3" fmla="*/ 25 h 26"/>
                <a:gd name="T4" fmla="*/ 0 w 22"/>
                <a:gd name="T5" fmla="*/ 0 h 26"/>
              </a:gdLst>
              <a:ahLst/>
              <a:cxnLst>
                <a:cxn ang="0">
                  <a:pos x="T0" y="T1"/>
                </a:cxn>
                <a:cxn ang="0">
                  <a:pos x="T2" y="T3"/>
                </a:cxn>
                <a:cxn ang="0">
                  <a:pos x="T4" y="T5"/>
                </a:cxn>
              </a:cxnLst>
              <a:rect l="0" t="0" r="r" b="b"/>
              <a:pathLst>
                <a:path w="22" h="26">
                  <a:moveTo>
                    <a:pt x="0" y="0"/>
                  </a:moveTo>
                  <a:cubicBezTo>
                    <a:pt x="7" y="8"/>
                    <a:pt x="14" y="17"/>
                    <a:pt x="21" y="25"/>
                  </a:cubicBezTo>
                  <a:cubicBezTo>
                    <a:pt x="15" y="16"/>
                    <a:pt x="7" y="8"/>
                    <a:pt x="0" y="0"/>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50" name="Forme libre 3349"/>
            <p:cNvSpPr>
              <a:spLocks noChangeArrowheads="1"/>
            </p:cNvSpPr>
            <p:nvPr userDrawn="1"/>
          </p:nvSpPr>
          <p:spPr bwMode="auto">
            <a:xfrm>
              <a:off x="2441575" y="5443538"/>
              <a:ext cx="7938" cy="7937"/>
            </a:xfrm>
            <a:custGeom>
              <a:avLst/>
              <a:gdLst>
                <a:gd name="T0" fmla="*/ 0 w 21"/>
                <a:gd name="T1" fmla="*/ 0 h 24"/>
                <a:gd name="T2" fmla="*/ 20 w 21"/>
                <a:gd name="T3" fmla="*/ 23 h 24"/>
                <a:gd name="T4" fmla="*/ 0 w 21"/>
                <a:gd name="T5" fmla="*/ 0 h 24"/>
              </a:gdLst>
              <a:ahLst/>
              <a:cxnLst>
                <a:cxn ang="0">
                  <a:pos x="T0" y="T1"/>
                </a:cxn>
                <a:cxn ang="0">
                  <a:pos x="T2" y="T3"/>
                </a:cxn>
                <a:cxn ang="0">
                  <a:pos x="T4" y="T5"/>
                </a:cxn>
              </a:cxnLst>
              <a:rect l="0" t="0" r="r" b="b"/>
              <a:pathLst>
                <a:path w="21" h="24">
                  <a:moveTo>
                    <a:pt x="0" y="0"/>
                  </a:moveTo>
                  <a:cubicBezTo>
                    <a:pt x="6" y="7"/>
                    <a:pt x="14" y="15"/>
                    <a:pt x="20" y="23"/>
                  </a:cubicBezTo>
                  <a:cubicBezTo>
                    <a:pt x="12" y="15"/>
                    <a:pt x="6" y="7"/>
                    <a:pt x="0" y="0"/>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51" name="Forme libre 3350"/>
            <p:cNvSpPr>
              <a:spLocks noChangeArrowheads="1"/>
            </p:cNvSpPr>
            <p:nvPr userDrawn="1"/>
          </p:nvSpPr>
          <p:spPr bwMode="auto">
            <a:xfrm>
              <a:off x="2386013" y="5451475"/>
              <a:ext cx="6350" cy="7938"/>
            </a:xfrm>
            <a:custGeom>
              <a:avLst/>
              <a:gdLst>
                <a:gd name="T0" fmla="*/ 18 w 19"/>
                <a:gd name="T1" fmla="*/ 21 h 22"/>
                <a:gd name="T2" fmla="*/ 0 w 19"/>
                <a:gd name="T3" fmla="*/ 18 h 22"/>
                <a:gd name="T4" fmla="*/ 0 w 19"/>
                <a:gd name="T5" fmla="*/ 0 h 22"/>
                <a:gd name="T6" fmla="*/ 18 w 19"/>
                <a:gd name="T7" fmla="*/ 21 h 22"/>
              </a:gdLst>
              <a:ahLst/>
              <a:cxnLst>
                <a:cxn ang="0">
                  <a:pos x="T0" y="T1"/>
                </a:cxn>
                <a:cxn ang="0">
                  <a:pos x="T2" y="T3"/>
                </a:cxn>
                <a:cxn ang="0">
                  <a:pos x="T4" y="T5"/>
                </a:cxn>
                <a:cxn ang="0">
                  <a:pos x="T6" y="T7"/>
                </a:cxn>
              </a:cxnLst>
              <a:rect l="0" t="0" r="r" b="b"/>
              <a:pathLst>
                <a:path w="19" h="22">
                  <a:moveTo>
                    <a:pt x="18" y="21"/>
                  </a:moveTo>
                  <a:cubicBezTo>
                    <a:pt x="12" y="20"/>
                    <a:pt x="6" y="18"/>
                    <a:pt x="0" y="18"/>
                  </a:cubicBezTo>
                  <a:cubicBezTo>
                    <a:pt x="0" y="12"/>
                    <a:pt x="0" y="6"/>
                    <a:pt x="0" y="0"/>
                  </a:cubicBezTo>
                  <a:cubicBezTo>
                    <a:pt x="6" y="6"/>
                    <a:pt x="12" y="13"/>
                    <a:pt x="18" y="21"/>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52" name="Forme libre 3351"/>
            <p:cNvSpPr>
              <a:spLocks noChangeArrowheads="1"/>
            </p:cNvSpPr>
            <p:nvPr userDrawn="1"/>
          </p:nvSpPr>
          <p:spPr bwMode="auto">
            <a:xfrm>
              <a:off x="2441575" y="5419725"/>
              <a:ext cx="7938" cy="7938"/>
            </a:xfrm>
            <a:custGeom>
              <a:avLst/>
              <a:gdLst>
                <a:gd name="T0" fmla="*/ 22 w 23"/>
                <a:gd name="T1" fmla="*/ 23 h 24"/>
                <a:gd name="T2" fmla="*/ 0 w 23"/>
                <a:gd name="T3" fmla="*/ 0 h 24"/>
                <a:gd name="T4" fmla="*/ 22 w 23"/>
                <a:gd name="T5" fmla="*/ 23 h 24"/>
              </a:gdLst>
              <a:ahLst/>
              <a:cxnLst>
                <a:cxn ang="0">
                  <a:pos x="T0" y="T1"/>
                </a:cxn>
                <a:cxn ang="0">
                  <a:pos x="T2" y="T3"/>
                </a:cxn>
                <a:cxn ang="0">
                  <a:pos x="T4" y="T5"/>
                </a:cxn>
              </a:cxnLst>
              <a:rect l="0" t="0" r="r" b="b"/>
              <a:pathLst>
                <a:path w="23" h="24">
                  <a:moveTo>
                    <a:pt x="22" y="23"/>
                  </a:moveTo>
                  <a:cubicBezTo>
                    <a:pt x="14" y="15"/>
                    <a:pt x="8" y="8"/>
                    <a:pt x="0" y="0"/>
                  </a:cubicBezTo>
                  <a:cubicBezTo>
                    <a:pt x="8" y="6"/>
                    <a:pt x="14" y="14"/>
                    <a:pt x="22" y="23"/>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53" name="Forme libre 3352"/>
            <p:cNvSpPr>
              <a:spLocks noChangeArrowheads="1"/>
            </p:cNvSpPr>
            <p:nvPr userDrawn="1"/>
          </p:nvSpPr>
          <p:spPr bwMode="auto">
            <a:xfrm>
              <a:off x="2392363" y="5386388"/>
              <a:ext cx="6350" cy="7937"/>
            </a:xfrm>
            <a:custGeom>
              <a:avLst/>
              <a:gdLst>
                <a:gd name="T0" fmla="*/ 0 w 19"/>
                <a:gd name="T1" fmla="*/ 0 h 24"/>
                <a:gd name="T2" fmla="*/ 18 w 19"/>
                <a:gd name="T3" fmla="*/ 23 h 24"/>
                <a:gd name="T4" fmla="*/ 0 w 19"/>
                <a:gd name="T5" fmla="*/ 0 h 24"/>
              </a:gdLst>
              <a:ahLst/>
              <a:cxnLst>
                <a:cxn ang="0">
                  <a:pos x="T0" y="T1"/>
                </a:cxn>
                <a:cxn ang="0">
                  <a:pos x="T2" y="T3"/>
                </a:cxn>
                <a:cxn ang="0">
                  <a:pos x="T4" y="T5"/>
                </a:cxn>
              </a:cxnLst>
              <a:rect l="0" t="0" r="r" b="b"/>
              <a:pathLst>
                <a:path w="19" h="24">
                  <a:moveTo>
                    <a:pt x="0" y="0"/>
                  </a:moveTo>
                  <a:cubicBezTo>
                    <a:pt x="6" y="8"/>
                    <a:pt x="12" y="15"/>
                    <a:pt x="18" y="23"/>
                  </a:cubicBezTo>
                  <a:cubicBezTo>
                    <a:pt x="14" y="14"/>
                    <a:pt x="6" y="8"/>
                    <a:pt x="0" y="0"/>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54" name="Forme libre 3353"/>
            <p:cNvSpPr>
              <a:spLocks noChangeArrowheads="1"/>
            </p:cNvSpPr>
            <p:nvPr userDrawn="1"/>
          </p:nvSpPr>
          <p:spPr bwMode="auto">
            <a:xfrm>
              <a:off x="2211388" y="5360988"/>
              <a:ext cx="9525" cy="6350"/>
            </a:xfrm>
            <a:custGeom>
              <a:avLst/>
              <a:gdLst>
                <a:gd name="T0" fmla="*/ 25 w 26"/>
                <a:gd name="T1" fmla="*/ 18 h 19"/>
                <a:gd name="T2" fmla="*/ 0 w 26"/>
                <a:gd name="T3" fmla="*/ 0 h 19"/>
                <a:gd name="T4" fmla="*/ 25 w 26"/>
                <a:gd name="T5" fmla="*/ 18 h 19"/>
              </a:gdLst>
              <a:ahLst/>
              <a:cxnLst>
                <a:cxn ang="0">
                  <a:pos x="T0" y="T1"/>
                </a:cxn>
                <a:cxn ang="0">
                  <a:pos x="T2" y="T3"/>
                </a:cxn>
                <a:cxn ang="0">
                  <a:pos x="T4" y="T5"/>
                </a:cxn>
              </a:cxnLst>
              <a:rect l="0" t="0" r="r" b="b"/>
              <a:pathLst>
                <a:path w="26" h="19">
                  <a:moveTo>
                    <a:pt x="25" y="18"/>
                  </a:moveTo>
                  <a:cubicBezTo>
                    <a:pt x="17" y="12"/>
                    <a:pt x="8" y="6"/>
                    <a:pt x="0" y="0"/>
                  </a:cubicBezTo>
                  <a:cubicBezTo>
                    <a:pt x="8" y="6"/>
                    <a:pt x="16" y="12"/>
                    <a:pt x="25" y="18"/>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55" name="Forme libre 3354"/>
            <p:cNvSpPr>
              <a:spLocks noChangeArrowheads="1"/>
            </p:cNvSpPr>
            <p:nvPr userDrawn="1"/>
          </p:nvSpPr>
          <p:spPr bwMode="auto">
            <a:xfrm>
              <a:off x="2374900" y="5341938"/>
              <a:ext cx="9525" cy="11112"/>
            </a:xfrm>
            <a:custGeom>
              <a:avLst/>
              <a:gdLst>
                <a:gd name="T0" fmla="*/ 24 w 28"/>
                <a:gd name="T1" fmla="*/ 30 h 31"/>
                <a:gd name="T2" fmla="*/ 0 w 28"/>
                <a:gd name="T3" fmla="*/ 7 h 31"/>
                <a:gd name="T4" fmla="*/ 2 w 28"/>
                <a:gd name="T5" fmla="*/ 7 h 31"/>
                <a:gd name="T6" fmla="*/ 24 w 28"/>
                <a:gd name="T7" fmla="*/ 9 h 31"/>
                <a:gd name="T8" fmla="*/ 27 w 28"/>
                <a:gd name="T9" fmla="*/ 12 h 31"/>
                <a:gd name="T10" fmla="*/ 24 w 28"/>
                <a:gd name="T11" fmla="*/ 30 h 31"/>
              </a:gdLst>
              <a:ahLst/>
              <a:cxnLst>
                <a:cxn ang="0">
                  <a:pos x="T0" y="T1"/>
                </a:cxn>
                <a:cxn ang="0">
                  <a:pos x="T2" y="T3"/>
                </a:cxn>
                <a:cxn ang="0">
                  <a:pos x="T4" y="T5"/>
                </a:cxn>
                <a:cxn ang="0">
                  <a:pos x="T6" y="T7"/>
                </a:cxn>
                <a:cxn ang="0">
                  <a:pos x="T8" y="T9"/>
                </a:cxn>
                <a:cxn ang="0">
                  <a:pos x="T10" y="T11"/>
                </a:cxn>
              </a:cxnLst>
              <a:rect l="0" t="0" r="r" b="b"/>
              <a:pathLst>
                <a:path w="28" h="31">
                  <a:moveTo>
                    <a:pt x="24" y="30"/>
                  </a:moveTo>
                  <a:cubicBezTo>
                    <a:pt x="17" y="23"/>
                    <a:pt x="8" y="15"/>
                    <a:pt x="0" y="7"/>
                  </a:cubicBezTo>
                  <a:lnTo>
                    <a:pt x="2" y="7"/>
                  </a:lnTo>
                  <a:cubicBezTo>
                    <a:pt x="9" y="0"/>
                    <a:pt x="17" y="0"/>
                    <a:pt x="24" y="9"/>
                  </a:cubicBezTo>
                  <a:lnTo>
                    <a:pt x="27" y="12"/>
                  </a:lnTo>
                  <a:cubicBezTo>
                    <a:pt x="27" y="18"/>
                    <a:pt x="26" y="24"/>
                    <a:pt x="24" y="30"/>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56" name="Forme libre 3355"/>
            <p:cNvSpPr>
              <a:spLocks noChangeArrowheads="1"/>
            </p:cNvSpPr>
            <p:nvPr userDrawn="1"/>
          </p:nvSpPr>
          <p:spPr bwMode="auto">
            <a:xfrm>
              <a:off x="2376488" y="5337175"/>
              <a:ext cx="7937" cy="7938"/>
            </a:xfrm>
            <a:custGeom>
              <a:avLst/>
              <a:gdLst>
                <a:gd name="T0" fmla="*/ 22 w 23"/>
                <a:gd name="T1" fmla="*/ 23 h 24"/>
                <a:gd name="T2" fmla="*/ 0 w 23"/>
                <a:gd name="T3" fmla="*/ 21 h 24"/>
                <a:gd name="T4" fmla="*/ 22 w 23"/>
                <a:gd name="T5" fmla="*/ 0 h 24"/>
                <a:gd name="T6" fmla="*/ 22 w 23"/>
                <a:gd name="T7" fmla="*/ 23 h 24"/>
              </a:gdLst>
              <a:ahLst/>
              <a:cxnLst>
                <a:cxn ang="0">
                  <a:pos x="T0" y="T1"/>
                </a:cxn>
                <a:cxn ang="0">
                  <a:pos x="T2" y="T3"/>
                </a:cxn>
                <a:cxn ang="0">
                  <a:pos x="T4" y="T5"/>
                </a:cxn>
                <a:cxn ang="0">
                  <a:pos x="T6" y="T7"/>
                </a:cxn>
              </a:cxnLst>
              <a:rect l="0" t="0" r="r" b="b"/>
              <a:pathLst>
                <a:path w="23" h="24">
                  <a:moveTo>
                    <a:pt x="22" y="23"/>
                  </a:moveTo>
                  <a:cubicBezTo>
                    <a:pt x="15" y="23"/>
                    <a:pt x="7" y="23"/>
                    <a:pt x="0" y="21"/>
                  </a:cubicBezTo>
                  <a:cubicBezTo>
                    <a:pt x="7" y="14"/>
                    <a:pt x="15" y="6"/>
                    <a:pt x="22" y="0"/>
                  </a:cubicBezTo>
                  <a:cubicBezTo>
                    <a:pt x="22" y="6"/>
                    <a:pt x="22" y="14"/>
                    <a:pt x="22" y="23"/>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57" name="Forme libre 3356"/>
            <p:cNvSpPr>
              <a:spLocks noChangeArrowheads="1"/>
            </p:cNvSpPr>
            <p:nvPr userDrawn="1"/>
          </p:nvSpPr>
          <p:spPr bwMode="auto">
            <a:xfrm>
              <a:off x="2392363" y="5319713"/>
              <a:ext cx="7937" cy="7937"/>
            </a:xfrm>
            <a:custGeom>
              <a:avLst/>
              <a:gdLst>
                <a:gd name="T0" fmla="*/ 23 w 24"/>
                <a:gd name="T1" fmla="*/ 0 h 24"/>
                <a:gd name="T2" fmla="*/ 0 w 24"/>
                <a:gd name="T3" fmla="*/ 23 h 24"/>
                <a:gd name="T4" fmla="*/ 23 w 24"/>
                <a:gd name="T5" fmla="*/ 0 h 24"/>
              </a:gdLst>
              <a:ahLst/>
              <a:cxnLst>
                <a:cxn ang="0">
                  <a:pos x="T0" y="T1"/>
                </a:cxn>
                <a:cxn ang="0">
                  <a:pos x="T2" y="T3"/>
                </a:cxn>
                <a:cxn ang="0">
                  <a:pos x="T4" y="T5"/>
                </a:cxn>
              </a:cxnLst>
              <a:rect l="0" t="0" r="r" b="b"/>
              <a:pathLst>
                <a:path w="24" h="24">
                  <a:moveTo>
                    <a:pt x="23" y="0"/>
                  </a:moveTo>
                  <a:cubicBezTo>
                    <a:pt x="16" y="8"/>
                    <a:pt x="8" y="15"/>
                    <a:pt x="0" y="23"/>
                  </a:cubicBezTo>
                  <a:cubicBezTo>
                    <a:pt x="8" y="14"/>
                    <a:pt x="16" y="6"/>
                    <a:pt x="23" y="0"/>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58" name="Forme libre 3357"/>
            <p:cNvSpPr>
              <a:spLocks noChangeArrowheads="1"/>
            </p:cNvSpPr>
            <p:nvPr userDrawn="1"/>
          </p:nvSpPr>
          <p:spPr bwMode="auto">
            <a:xfrm>
              <a:off x="2341563" y="5303838"/>
              <a:ext cx="9525" cy="7937"/>
            </a:xfrm>
            <a:custGeom>
              <a:avLst/>
              <a:gdLst>
                <a:gd name="T0" fmla="*/ 0 w 26"/>
                <a:gd name="T1" fmla="*/ 22 h 23"/>
                <a:gd name="T2" fmla="*/ 25 w 26"/>
                <a:gd name="T3" fmla="*/ 0 h 23"/>
                <a:gd name="T4" fmla="*/ 0 w 26"/>
                <a:gd name="T5" fmla="*/ 22 h 23"/>
              </a:gdLst>
              <a:ahLst/>
              <a:cxnLst>
                <a:cxn ang="0">
                  <a:pos x="T0" y="T1"/>
                </a:cxn>
                <a:cxn ang="0">
                  <a:pos x="T2" y="T3"/>
                </a:cxn>
                <a:cxn ang="0">
                  <a:pos x="T4" y="T5"/>
                </a:cxn>
              </a:cxnLst>
              <a:rect l="0" t="0" r="r" b="b"/>
              <a:pathLst>
                <a:path w="26" h="23">
                  <a:moveTo>
                    <a:pt x="0" y="22"/>
                  </a:moveTo>
                  <a:cubicBezTo>
                    <a:pt x="8" y="14"/>
                    <a:pt x="17" y="8"/>
                    <a:pt x="25" y="0"/>
                  </a:cubicBezTo>
                  <a:cubicBezTo>
                    <a:pt x="17" y="8"/>
                    <a:pt x="10" y="14"/>
                    <a:pt x="0" y="22"/>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59" name="Forme libre 3358"/>
            <p:cNvSpPr>
              <a:spLocks noChangeArrowheads="1"/>
            </p:cNvSpPr>
            <p:nvPr userDrawn="1"/>
          </p:nvSpPr>
          <p:spPr bwMode="auto">
            <a:xfrm>
              <a:off x="2351088" y="5295900"/>
              <a:ext cx="7937" cy="7938"/>
            </a:xfrm>
            <a:custGeom>
              <a:avLst/>
              <a:gdLst>
                <a:gd name="T0" fmla="*/ 0 w 24"/>
                <a:gd name="T1" fmla="*/ 21 h 22"/>
                <a:gd name="T2" fmla="*/ 23 w 24"/>
                <a:gd name="T3" fmla="*/ 0 h 22"/>
                <a:gd name="T4" fmla="*/ 0 w 24"/>
                <a:gd name="T5" fmla="*/ 21 h 22"/>
              </a:gdLst>
              <a:ahLst/>
              <a:cxnLst>
                <a:cxn ang="0">
                  <a:pos x="T0" y="T1"/>
                </a:cxn>
                <a:cxn ang="0">
                  <a:pos x="T2" y="T3"/>
                </a:cxn>
                <a:cxn ang="0">
                  <a:pos x="T4" y="T5"/>
                </a:cxn>
              </a:cxnLst>
              <a:rect l="0" t="0" r="r" b="b"/>
              <a:pathLst>
                <a:path w="24" h="22">
                  <a:moveTo>
                    <a:pt x="0" y="21"/>
                  </a:moveTo>
                  <a:cubicBezTo>
                    <a:pt x="7" y="14"/>
                    <a:pt x="15" y="8"/>
                    <a:pt x="23" y="0"/>
                  </a:cubicBezTo>
                  <a:cubicBezTo>
                    <a:pt x="15" y="6"/>
                    <a:pt x="7" y="14"/>
                    <a:pt x="0" y="21"/>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60" name="Forme libre 3359"/>
            <p:cNvSpPr>
              <a:spLocks noChangeArrowheads="1"/>
            </p:cNvSpPr>
            <p:nvPr userDrawn="1"/>
          </p:nvSpPr>
          <p:spPr bwMode="auto">
            <a:xfrm>
              <a:off x="2428875" y="4479925"/>
              <a:ext cx="300038" cy="452438"/>
            </a:xfrm>
            <a:custGeom>
              <a:avLst/>
              <a:gdLst>
                <a:gd name="T0" fmla="*/ 174 w 834"/>
                <a:gd name="T1" fmla="*/ 1167 h 1257"/>
                <a:gd name="T2" fmla="*/ 154 w 834"/>
                <a:gd name="T3" fmla="*/ 1162 h 1257"/>
                <a:gd name="T4" fmla="*/ 85 w 834"/>
                <a:gd name="T5" fmla="*/ 749 h 1257"/>
                <a:gd name="T6" fmla="*/ 10 w 834"/>
                <a:gd name="T7" fmla="*/ 411 h 1257"/>
                <a:gd name="T8" fmla="*/ 44 w 834"/>
                <a:gd name="T9" fmla="*/ 350 h 1257"/>
                <a:gd name="T10" fmla="*/ 470 w 834"/>
                <a:gd name="T11" fmla="*/ 51 h 1257"/>
                <a:gd name="T12" fmla="*/ 581 w 834"/>
                <a:gd name="T13" fmla="*/ 11 h 1257"/>
                <a:gd name="T14" fmla="*/ 722 w 834"/>
                <a:gd name="T15" fmla="*/ 306 h 1257"/>
                <a:gd name="T16" fmla="*/ 702 w 834"/>
                <a:gd name="T17" fmla="*/ 428 h 1257"/>
                <a:gd name="T18" fmla="*/ 607 w 834"/>
                <a:gd name="T19" fmla="*/ 547 h 1257"/>
                <a:gd name="T20" fmla="*/ 745 w 834"/>
                <a:gd name="T21" fmla="*/ 636 h 1257"/>
                <a:gd name="T22" fmla="*/ 765 w 834"/>
                <a:gd name="T23" fmla="*/ 683 h 1257"/>
                <a:gd name="T24" fmla="*/ 765 w 834"/>
                <a:gd name="T25" fmla="*/ 727 h 1257"/>
                <a:gd name="T26" fmla="*/ 708 w 834"/>
                <a:gd name="T27" fmla="*/ 779 h 1257"/>
                <a:gd name="T28" fmla="*/ 833 w 834"/>
                <a:gd name="T29" fmla="*/ 842 h 1257"/>
                <a:gd name="T30" fmla="*/ 833 w 834"/>
                <a:gd name="T31" fmla="*/ 842 h 1257"/>
                <a:gd name="T32" fmla="*/ 812 w 834"/>
                <a:gd name="T33" fmla="*/ 865 h 1257"/>
                <a:gd name="T34" fmla="*/ 810 w 834"/>
                <a:gd name="T35" fmla="*/ 909 h 1257"/>
                <a:gd name="T36" fmla="*/ 789 w 834"/>
                <a:gd name="T37" fmla="*/ 933 h 1257"/>
                <a:gd name="T38" fmla="*/ 584 w 834"/>
                <a:gd name="T39" fmla="*/ 1256 h 1257"/>
                <a:gd name="T40" fmla="*/ 433 w 834"/>
                <a:gd name="T41" fmla="*/ 968 h 1257"/>
                <a:gd name="T42" fmla="*/ 401 w 834"/>
                <a:gd name="T43" fmla="*/ 862 h 1257"/>
                <a:gd name="T44" fmla="*/ 320 w 834"/>
                <a:gd name="T45" fmla="*/ 771 h 1257"/>
                <a:gd name="T46" fmla="*/ 276 w 834"/>
                <a:gd name="T47" fmla="*/ 762 h 1257"/>
                <a:gd name="T48" fmla="*/ 177 w 834"/>
                <a:gd name="T49" fmla="*/ 839 h 1257"/>
                <a:gd name="T50" fmla="*/ 174 w 834"/>
                <a:gd name="T51" fmla="*/ 1167 h 1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34" h="1257">
                  <a:moveTo>
                    <a:pt x="174" y="1167"/>
                  </a:moveTo>
                  <a:cubicBezTo>
                    <a:pt x="168" y="1165"/>
                    <a:pt x="160" y="1164"/>
                    <a:pt x="154" y="1162"/>
                  </a:cubicBezTo>
                  <a:cubicBezTo>
                    <a:pt x="151" y="1020"/>
                    <a:pt x="129" y="883"/>
                    <a:pt x="85" y="749"/>
                  </a:cubicBezTo>
                  <a:cubicBezTo>
                    <a:pt x="61" y="636"/>
                    <a:pt x="36" y="524"/>
                    <a:pt x="10" y="411"/>
                  </a:cubicBezTo>
                  <a:cubicBezTo>
                    <a:pt x="0" y="379"/>
                    <a:pt x="18" y="358"/>
                    <a:pt x="44" y="350"/>
                  </a:cubicBezTo>
                  <a:cubicBezTo>
                    <a:pt x="221" y="301"/>
                    <a:pt x="331" y="155"/>
                    <a:pt x="470" y="51"/>
                  </a:cubicBezTo>
                  <a:cubicBezTo>
                    <a:pt x="505" y="25"/>
                    <a:pt x="536" y="0"/>
                    <a:pt x="581" y="11"/>
                  </a:cubicBezTo>
                  <a:cubicBezTo>
                    <a:pt x="676" y="86"/>
                    <a:pt x="676" y="206"/>
                    <a:pt x="722" y="306"/>
                  </a:cubicBezTo>
                  <a:cubicBezTo>
                    <a:pt x="719" y="347"/>
                    <a:pt x="748" y="394"/>
                    <a:pt x="702" y="428"/>
                  </a:cubicBezTo>
                  <a:cubicBezTo>
                    <a:pt x="702" y="486"/>
                    <a:pt x="649" y="506"/>
                    <a:pt x="607" y="547"/>
                  </a:cubicBezTo>
                  <a:cubicBezTo>
                    <a:pt x="653" y="582"/>
                    <a:pt x="728" y="571"/>
                    <a:pt x="745" y="636"/>
                  </a:cubicBezTo>
                  <a:cubicBezTo>
                    <a:pt x="757" y="649"/>
                    <a:pt x="752" y="669"/>
                    <a:pt x="765" y="683"/>
                  </a:cubicBezTo>
                  <a:cubicBezTo>
                    <a:pt x="765" y="698"/>
                    <a:pt x="765" y="712"/>
                    <a:pt x="765" y="727"/>
                  </a:cubicBezTo>
                  <a:cubicBezTo>
                    <a:pt x="751" y="749"/>
                    <a:pt x="739" y="773"/>
                    <a:pt x="708" y="779"/>
                  </a:cubicBezTo>
                  <a:cubicBezTo>
                    <a:pt x="751" y="805"/>
                    <a:pt x="824" y="761"/>
                    <a:pt x="833" y="842"/>
                  </a:cubicBezTo>
                  <a:lnTo>
                    <a:pt x="833" y="842"/>
                  </a:lnTo>
                  <a:cubicBezTo>
                    <a:pt x="826" y="849"/>
                    <a:pt x="820" y="859"/>
                    <a:pt x="812" y="865"/>
                  </a:cubicBezTo>
                  <a:cubicBezTo>
                    <a:pt x="812" y="880"/>
                    <a:pt x="810" y="895"/>
                    <a:pt x="810" y="909"/>
                  </a:cubicBezTo>
                  <a:cubicBezTo>
                    <a:pt x="803" y="917"/>
                    <a:pt x="797" y="926"/>
                    <a:pt x="789" y="933"/>
                  </a:cubicBezTo>
                  <a:cubicBezTo>
                    <a:pt x="720" y="1040"/>
                    <a:pt x="652" y="1149"/>
                    <a:pt x="584" y="1256"/>
                  </a:cubicBezTo>
                  <a:cubicBezTo>
                    <a:pt x="520" y="1167"/>
                    <a:pt x="493" y="1059"/>
                    <a:pt x="433" y="968"/>
                  </a:cubicBezTo>
                  <a:cubicBezTo>
                    <a:pt x="412" y="936"/>
                    <a:pt x="403" y="900"/>
                    <a:pt x="401" y="862"/>
                  </a:cubicBezTo>
                  <a:cubicBezTo>
                    <a:pt x="400" y="808"/>
                    <a:pt x="375" y="776"/>
                    <a:pt x="320" y="771"/>
                  </a:cubicBezTo>
                  <a:cubicBezTo>
                    <a:pt x="305" y="770"/>
                    <a:pt x="291" y="765"/>
                    <a:pt x="276" y="762"/>
                  </a:cubicBezTo>
                  <a:cubicBezTo>
                    <a:pt x="190" y="742"/>
                    <a:pt x="165" y="756"/>
                    <a:pt x="177" y="839"/>
                  </a:cubicBezTo>
                  <a:cubicBezTo>
                    <a:pt x="194" y="950"/>
                    <a:pt x="171" y="1059"/>
                    <a:pt x="174" y="1167"/>
                  </a:cubicBezTo>
                </a:path>
              </a:pathLst>
            </a:custGeom>
            <a:solidFill>
              <a:srgbClr val="11111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61" name="Forme libre 3360"/>
            <p:cNvSpPr>
              <a:spLocks noChangeArrowheads="1"/>
            </p:cNvSpPr>
            <p:nvPr userDrawn="1"/>
          </p:nvSpPr>
          <p:spPr bwMode="auto">
            <a:xfrm>
              <a:off x="2697163" y="4725988"/>
              <a:ext cx="341312" cy="396875"/>
            </a:xfrm>
            <a:custGeom>
              <a:avLst/>
              <a:gdLst>
                <a:gd name="T0" fmla="*/ 299 w 948"/>
                <a:gd name="T1" fmla="*/ 966 h 1102"/>
                <a:gd name="T2" fmla="*/ 276 w 948"/>
                <a:gd name="T3" fmla="*/ 1101 h 1102"/>
                <a:gd name="T4" fmla="*/ 292 w 948"/>
                <a:gd name="T5" fmla="*/ 886 h 1102"/>
                <a:gd name="T6" fmla="*/ 241 w 948"/>
                <a:gd name="T7" fmla="*/ 788 h 1102"/>
                <a:gd name="T8" fmla="*/ 116 w 948"/>
                <a:gd name="T9" fmla="*/ 691 h 1102"/>
                <a:gd name="T10" fmla="*/ 0 w 948"/>
                <a:gd name="T11" fmla="*/ 619 h 1102"/>
                <a:gd name="T12" fmla="*/ 130 w 948"/>
                <a:gd name="T13" fmla="*/ 422 h 1102"/>
                <a:gd name="T14" fmla="*/ 249 w 948"/>
                <a:gd name="T15" fmla="*/ 405 h 1102"/>
                <a:gd name="T16" fmla="*/ 249 w 948"/>
                <a:gd name="T17" fmla="*/ 216 h 1102"/>
                <a:gd name="T18" fmla="*/ 275 w 948"/>
                <a:gd name="T19" fmla="*/ 153 h 1102"/>
                <a:gd name="T20" fmla="*/ 345 w 948"/>
                <a:gd name="T21" fmla="*/ 0 h 1102"/>
                <a:gd name="T22" fmla="*/ 602 w 948"/>
                <a:gd name="T23" fmla="*/ 271 h 1102"/>
                <a:gd name="T24" fmla="*/ 545 w 948"/>
                <a:gd name="T25" fmla="*/ 405 h 1102"/>
                <a:gd name="T26" fmla="*/ 627 w 948"/>
                <a:gd name="T27" fmla="*/ 492 h 1102"/>
                <a:gd name="T28" fmla="*/ 773 w 948"/>
                <a:gd name="T29" fmla="*/ 526 h 1102"/>
                <a:gd name="T30" fmla="*/ 918 w 948"/>
                <a:gd name="T31" fmla="*/ 669 h 1102"/>
                <a:gd name="T32" fmla="*/ 928 w 948"/>
                <a:gd name="T33" fmla="*/ 799 h 1102"/>
                <a:gd name="T34" fmla="*/ 594 w 948"/>
                <a:gd name="T35" fmla="*/ 933 h 1102"/>
                <a:gd name="T36" fmla="*/ 518 w 948"/>
                <a:gd name="T37" fmla="*/ 907 h 1102"/>
                <a:gd name="T38" fmla="*/ 299 w 948"/>
                <a:gd name="T39" fmla="*/ 966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8" h="1102">
                  <a:moveTo>
                    <a:pt x="299" y="966"/>
                  </a:moveTo>
                  <a:cubicBezTo>
                    <a:pt x="287" y="1010"/>
                    <a:pt x="311" y="1062"/>
                    <a:pt x="276" y="1101"/>
                  </a:cubicBezTo>
                  <a:cubicBezTo>
                    <a:pt x="273" y="1028"/>
                    <a:pt x="275" y="956"/>
                    <a:pt x="292" y="886"/>
                  </a:cubicBezTo>
                  <a:cubicBezTo>
                    <a:pt x="302" y="842"/>
                    <a:pt x="296" y="805"/>
                    <a:pt x="241" y="788"/>
                  </a:cubicBezTo>
                  <a:cubicBezTo>
                    <a:pt x="189" y="773"/>
                    <a:pt x="154" y="727"/>
                    <a:pt x="116" y="691"/>
                  </a:cubicBezTo>
                  <a:cubicBezTo>
                    <a:pt x="82" y="659"/>
                    <a:pt x="41" y="639"/>
                    <a:pt x="0" y="619"/>
                  </a:cubicBezTo>
                  <a:cubicBezTo>
                    <a:pt x="44" y="553"/>
                    <a:pt x="93" y="491"/>
                    <a:pt x="130" y="422"/>
                  </a:cubicBezTo>
                  <a:cubicBezTo>
                    <a:pt x="153" y="378"/>
                    <a:pt x="171" y="349"/>
                    <a:pt x="249" y="405"/>
                  </a:cubicBezTo>
                  <a:cubicBezTo>
                    <a:pt x="209" y="316"/>
                    <a:pt x="204" y="263"/>
                    <a:pt x="249" y="216"/>
                  </a:cubicBezTo>
                  <a:cubicBezTo>
                    <a:pt x="263" y="200"/>
                    <a:pt x="270" y="176"/>
                    <a:pt x="275" y="153"/>
                  </a:cubicBezTo>
                  <a:cubicBezTo>
                    <a:pt x="292" y="55"/>
                    <a:pt x="292" y="55"/>
                    <a:pt x="345" y="0"/>
                  </a:cubicBezTo>
                  <a:cubicBezTo>
                    <a:pt x="432" y="89"/>
                    <a:pt x="539" y="159"/>
                    <a:pt x="602" y="271"/>
                  </a:cubicBezTo>
                  <a:cubicBezTo>
                    <a:pt x="617" y="330"/>
                    <a:pt x="569" y="362"/>
                    <a:pt x="545" y="405"/>
                  </a:cubicBezTo>
                  <a:cubicBezTo>
                    <a:pt x="534" y="471"/>
                    <a:pt x="518" y="539"/>
                    <a:pt x="627" y="492"/>
                  </a:cubicBezTo>
                  <a:cubicBezTo>
                    <a:pt x="682" y="469"/>
                    <a:pt x="730" y="484"/>
                    <a:pt x="773" y="526"/>
                  </a:cubicBezTo>
                  <a:cubicBezTo>
                    <a:pt x="821" y="573"/>
                    <a:pt x="873" y="617"/>
                    <a:pt x="918" y="669"/>
                  </a:cubicBezTo>
                  <a:cubicBezTo>
                    <a:pt x="947" y="710"/>
                    <a:pt x="925" y="756"/>
                    <a:pt x="928" y="799"/>
                  </a:cubicBezTo>
                  <a:cubicBezTo>
                    <a:pt x="834" y="883"/>
                    <a:pt x="733" y="958"/>
                    <a:pt x="594" y="933"/>
                  </a:cubicBezTo>
                  <a:cubicBezTo>
                    <a:pt x="569" y="921"/>
                    <a:pt x="545" y="914"/>
                    <a:pt x="518" y="907"/>
                  </a:cubicBezTo>
                  <a:cubicBezTo>
                    <a:pt x="420" y="833"/>
                    <a:pt x="365" y="921"/>
                    <a:pt x="299" y="966"/>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62" name="Forme libre 3361"/>
            <p:cNvSpPr>
              <a:spLocks noChangeArrowheads="1"/>
            </p:cNvSpPr>
            <p:nvPr userDrawn="1"/>
          </p:nvSpPr>
          <p:spPr bwMode="auto">
            <a:xfrm>
              <a:off x="2828925" y="4648200"/>
              <a:ext cx="577850" cy="496888"/>
            </a:xfrm>
            <a:custGeom>
              <a:avLst/>
              <a:gdLst>
                <a:gd name="T0" fmla="*/ 237 w 1604"/>
                <a:gd name="T1" fmla="*/ 1110 h 1379"/>
                <a:gd name="T2" fmla="*/ 429 w 1604"/>
                <a:gd name="T3" fmla="*/ 1053 h 1379"/>
                <a:gd name="T4" fmla="*/ 528 w 1604"/>
                <a:gd name="T5" fmla="*/ 995 h 1379"/>
                <a:gd name="T6" fmla="*/ 530 w 1604"/>
                <a:gd name="T7" fmla="*/ 980 h 1379"/>
                <a:gd name="T8" fmla="*/ 547 w 1604"/>
                <a:gd name="T9" fmla="*/ 954 h 1379"/>
                <a:gd name="T10" fmla="*/ 763 w 1604"/>
                <a:gd name="T11" fmla="*/ 800 h 1379"/>
                <a:gd name="T12" fmla="*/ 777 w 1604"/>
                <a:gd name="T13" fmla="*/ 765 h 1379"/>
                <a:gd name="T14" fmla="*/ 600 w 1604"/>
                <a:gd name="T15" fmla="*/ 616 h 1379"/>
                <a:gd name="T16" fmla="*/ 482 w 1604"/>
                <a:gd name="T17" fmla="*/ 493 h 1379"/>
                <a:gd name="T18" fmla="*/ 458 w 1604"/>
                <a:gd name="T19" fmla="*/ 413 h 1379"/>
                <a:gd name="T20" fmla="*/ 447 w 1604"/>
                <a:gd name="T21" fmla="*/ 377 h 1379"/>
                <a:gd name="T22" fmla="*/ 437 w 1604"/>
                <a:gd name="T23" fmla="*/ 354 h 1379"/>
                <a:gd name="T24" fmla="*/ 426 w 1604"/>
                <a:gd name="T25" fmla="*/ 331 h 1379"/>
                <a:gd name="T26" fmla="*/ 415 w 1604"/>
                <a:gd name="T27" fmla="*/ 308 h 1379"/>
                <a:gd name="T28" fmla="*/ 403 w 1604"/>
                <a:gd name="T29" fmla="*/ 285 h 1379"/>
                <a:gd name="T30" fmla="*/ 389 w 1604"/>
                <a:gd name="T31" fmla="*/ 262 h 1379"/>
                <a:gd name="T32" fmla="*/ 374 w 1604"/>
                <a:gd name="T33" fmla="*/ 239 h 1379"/>
                <a:gd name="T34" fmla="*/ 360 w 1604"/>
                <a:gd name="T35" fmla="*/ 215 h 1379"/>
                <a:gd name="T36" fmla="*/ 346 w 1604"/>
                <a:gd name="T37" fmla="*/ 161 h 1379"/>
                <a:gd name="T38" fmla="*/ 346 w 1604"/>
                <a:gd name="T39" fmla="*/ 117 h 1379"/>
                <a:gd name="T40" fmla="*/ 362 w 1604"/>
                <a:gd name="T41" fmla="*/ 76 h 1379"/>
                <a:gd name="T42" fmla="*/ 386 w 1604"/>
                <a:gd name="T43" fmla="*/ 58 h 1379"/>
                <a:gd name="T44" fmla="*/ 388 w 1604"/>
                <a:gd name="T45" fmla="*/ 10 h 1379"/>
                <a:gd name="T46" fmla="*/ 418 w 1604"/>
                <a:gd name="T47" fmla="*/ 0 h 1379"/>
                <a:gd name="T48" fmla="*/ 478 w 1604"/>
                <a:gd name="T49" fmla="*/ 84 h 1379"/>
                <a:gd name="T50" fmla="*/ 803 w 1604"/>
                <a:gd name="T51" fmla="*/ 586 h 1379"/>
                <a:gd name="T52" fmla="*/ 843 w 1604"/>
                <a:gd name="T53" fmla="*/ 609 h 1379"/>
                <a:gd name="T54" fmla="*/ 869 w 1604"/>
                <a:gd name="T55" fmla="*/ 624 h 1379"/>
                <a:gd name="T56" fmla="*/ 895 w 1604"/>
                <a:gd name="T57" fmla="*/ 639 h 1379"/>
                <a:gd name="T58" fmla="*/ 922 w 1604"/>
                <a:gd name="T59" fmla="*/ 653 h 1379"/>
                <a:gd name="T60" fmla="*/ 1226 w 1604"/>
                <a:gd name="T61" fmla="*/ 662 h 1379"/>
                <a:gd name="T62" fmla="*/ 1254 w 1604"/>
                <a:gd name="T63" fmla="*/ 645 h 1379"/>
                <a:gd name="T64" fmla="*/ 1280 w 1604"/>
                <a:gd name="T65" fmla="*/ 624 h 1379"/>
                <a:gd name="T66" fmla="*/ 1394 w 1604"/>
                <a:gd name="T67" fmla="*/ 302 h 1379"/>
                <a:gd name="T68" fmla="*/ 1434 w 1604"/>
                <a:gd name="T69" fmla="*/ 187 h 1379"/>
                <a:gd name="T70" fmla="*/ 1538 w 1604"/>
                <a:gd name="T71" fmla="*/ 316 h 1379"/>
                <a:gd name="T72" fmla="*/ 1571 w 1604"/>
                <a:gd name="T73" fmla="*/ 476 h 1379"/>
                <a:gd name="T74" fmla="*/ 1440 w 1604"/>
                <a:gd name="T75" fmla="*/ 687 h 1379"/>
                <a:gd name="T76" fmla="*/ 1444 w 1604"/>
                <a:gd name="T77" fmla="*/ 699 h 1379"/>
                <a:gd name="T78" fmla="*/ 1460 w 1604"/>
                <a:gd name="T79" fmla="*/ 723 h 1379"/>
                <a:gd name="T80" fmla="*/ 1473 w 1604"/>
                <a:gd name="T81" fmla="*/ 829 h 1379"/>
                <a:gd name="T82" fmla="*/ 1290 w 1604"/>
                <a:gd name="T83" fmla="*/ 894 h 1379"/>
                <a:gd name="T84" fmla="*/ 1073 w 1604"/>
                <a:gd name="T85" fmla="*/ 923 h 1379"/>
                <a:gd name="T86" fmla="*/ 910 w 1604"/>
                <a:gd name="T87" fmla="*/ 963 h 1379"/>
                <a:gd name="T88" fmla="*/ 568 w 1604"/>
                <a:gd name="T89" fmla="*/ 1116 h 1379"/>
                <a:gd name="T90" fmla="*/ 479 w 1604"/>
                <a:gd name="T91" fmla="*/ 1207 h 1379"/>
                <a:gd name="T92" fmla="*/ 464 w 1604"/>
                <a:gd name="T93" fmla="*/ 1330 h 1379"/>
                <a:gd name="T94" fmla="*/ 298 w 1604"/>
                <a:gd name="T95" fmla="*/ 1291 h 1379"/>
                <a:gd name="T96" fmla="*/ 20 w 1604"/>
                <a:gd name="T97" fmla="*/ 1250 h 1379"/>
                <a:gd name="T98" fmla="*/ 38 w 1604"/>
                <a:gd name="T99" fmla="*/ 1178 h 1379"/>
                <a:gd name="T100" fmla="*/ 134 w 1604"/>
                <a:gd name="T101" fmla="*/ 1131 h 1379"/>
                <a:gd name="T102" fmla="*/ 163 w 1604"/>
                <a:gd name="T103" fmla="*/ 1125 h 1379"/>
                <a:gd name="T104" fmla="*/ 192 w 1604"/>
                <a:gd name="T105" fmla="*/ 1122 h 1379"/>
                <a:gd name="T106" fmla="*/ 220 w 1604"/>
                <a:gd name="T107" fmla="*/ 1114 h 1379"/>
                <a:gd name="T108" fmla="*/ 237 w 1604"/>
                <a:gd name="T109" fmla="*/ 1110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4" h="1379">
                  <a:moveTo>
                    <a:pt x="237" y="1110"/>
                  </a:moveTo>
                  <a:cubicBezTo>
                    <a:pt x="313" y="1136"/>
                    <a:pt x="363" y="1068"/>
                    <a:pt x="429" y="1053"/>
                  </a:cubicBezTo>
                  <a:cubicBezTo>
                    <a:pt x="458" y="1046"/>
                    <a:pt x="514" y="1046"/>
                    <a:pt x="528" y="995"/>
                  </a:cubicBezTo>
                  <a:cubicBezTo>
                    <a:pt x="528" y="991"/>
                    <a:pt x="530" y="985"/>
                    <a:pt x="530" y="980"/>
                  </a:cubicBezTo>
                  <a:cubicBezTo>
                    <a:pt x="534" y="969"/>
                    <a:pt x="540" y="962"/>
                    <a:pt x="547" y="954"/>
                  </a:cubicBezTo>
                  <a:cubicBezTo>
                    <a:pt x="621" y="905"/>
                    <a:pt x="666" y="815"/>
                    <a:pt x="763" y="800"/>
                  </a:cubicBezTo>
                  <a:cubicBezTo>
                    <a:pt x="779" y="797"/>
                    <a:pt x="789" y="769"/>
                    <a:pt x="777" y="765"/>
                  </a:cubicBezTo>
                  <a:cubicBezTo>
                    <a:pt x="704" y="733"/>
                    <a:pt x="699" y="616"/>
                    <a:pt x="600" y="616"/>
                  </a:cubicBezTo>
                  <a:cubicBezTo>
                    <a:pt x="537" y="597"/>
                    <a:pt x="528" y="528"/>
                    <a:pt x="482" y="493"/>
                  </a:cubicBezTo>
                  <a:cubicBezTo>
                    <a:pt x="464" y="470"/>
                    <a:pt x="458" y="442"/>
                    <a:pt x="458" y="413"/>
                  </a:cubicBezTo>
                  <a:cubicBezTo>
                    <a:pt x="455" y="401"/>
                    <a:pt x="452" y="389"/>
                    <a:pt x="447" y="377"/>
                  </a:cubicBezTo>
                  <a:cubicBezTo>
                    <a:pt x="444" y="369"/>
                    <a:pt x="441" y="361"/>
                    <a:pt x="437" y="354"/>
                  </a:cubicBezTo>
                  <a:cubicBezTo>
                    <a:pt x="434" y="346"/>
                    <a:pt x="429" y="339"/>
                    <a:pt x="426" y="331"/>
                  </a:cubicBezTo>
                  <a:cubicBezTo>
                    <a:pt x="423" y="323"/>
                    <a:pt x="418" y="316"/>
                    <a:pt x="415" y="308"/>
                  </a:cubicBezTo>
                  <a:cubicBezTo>
                    <a:pt x="411" y="300"/>
                    <a:pt x="408" y="293"/>
                    <a:pt x="403" y="285"/>
                  </a:cubicBezTo>
                  <a:cubicBezTo>
                    <a:pt x="398" y="277"/>
                    <a:pt x="394" y="270"/>
                    <a:pt x="389" y="262"/>
                  </a:cubicBezTo>
                  <a:cubicBezTo>
                    <a:pt x="385" y="255"/>
                    <a:pt x="380" y="247"/>
                    <a:pt x="374" y="239"/>
                  </a:cubicBezTo>
                  <a:cubicBezTo>
                    <a:pt x="368" y="232"/>
                    <a:pt x="365" y="224"/>
                    <a:pt x="360" y="215"/>
                  </a:cubicBezTo>
                  <a:cubicBezTo>
                    <a:pt x="354" y="198"/>
                    <a:pt x="350" y="180"/>
                    <a:pt x="346" y="161"/>
                  </a:cubicBezTo>
                  <a:cubicBezTo>
                    <a:pt x="343" y="146"/>
                    <a:pt x="344" y="132"/>
                    <a:pt x="346" y="117"/>
                  </a:cubicBezTo>
                  <a:cubicBezTo>
                    <a:pt x="347" y="102"/>
                    <a:pt x="353" y="88"/>
                    <a:pt x="362" y="76"/>
                  </a:cubicBezTo>
                  <a:cubicBezTo>
                    <a:pt x="369" y="70"/>
                    <a:pt x="377" y="64"/>
                    <a:pt x="386" y="58"/>
                  </a:cubicBezTo>
                  <a:cubicBezTo>
                    <a:pt x="386" y="42"/>
                    <a:pt x="386" y="25"/>
                    <a:pt x="388" y="10"/>
                  </a:cubicBezTo>
                  <a:cubicBezTo>
                    <a:pt x="397" y="3"/>
                    <a:pt x="406" y="0"/>
                    <a:pt x="418" y="0"/>
                  </a:cubicBezTo>
                  <a:cubicBezTo>
                    <a:pt x="463" y="10"/>
                    <a:pt x="464" y="51"/>
                    <a:pt x="478" y="84"/>
                  </a:cubicBezTo>
                  <a:cubicBezTo>
                    <a:pt x="557" y="270"/>
                    <a:pt x="632" y="459"/>
                    <a:pt x="803" y="586"/>
                  </a:cubicBezTo>
                  <a:cubicBezTo>
                    <a:pt x="817" y="594"/>
                    <a:pt x="829" y="601"/>
                    <a:pt x="843" y="609"/>
                  </a:cubicBezTo>
                  <a:cubicBezTo>
                    <a:pt x="852" y="613"/>
                    <a:pt x="860" y="618"/>
                    <a:pt x="869" y="624"/>
                  </a:cubicBezTo>
                  <a:cubicBezTo>
                    <a:pt x="878" y="629"/>
                    <a:pt x="886" y="635"/>
                    <a:pt x="895" y="639"/>
                  </a:cubicBezTo>
                  <a:cubicBezTo>
                    <a:pt x="904" y="644"/>
                    <a:pt x="913" y="649"/>
                    <a:pt x="922" y="653"/>
                  </a:cubicBezTo>
                  <a:cubicBezTo>
                    <a:pt x="1021" y="713"/>
                    <a:pt x="1124" y="693"/>
                    <a:pt x="1226" y="662"/>
                  </a:cubicBezTo>
                  <a:cubicBezTo>
                    <a:pt x="1235" y="658"/>
                    <a:pt x="1244" y="652"/>
                    <a:pt x="1254" y="645"/>
                  </a:cubicBezTo>
                  <a:cubicBezTo>
                    <a:pt x="1263" y="638"/>
                    <a:pt x="1272" y="632"/>
                    <a:pt x="1280" y="624"/>
                  </a:cubicBezTo>
                  <a:cubicBezTo>
                    <a:pt x="1371" y="536"/>
                    <a:pt x="1380" y="418"/>
                    <a:pt x="1394" y="302"/>
                  </a:cubicBezTo>
                  <a:cubicBezTo>
                    <a:pt x="1399" y="261"/>
                    <a:pt x="1388" y="213"/>
                    <a:pt x="1434" y="187"/>
                  </a:cubicBezTo>
                  <a:cubicBezTo>
                    <a:pt x="1527" y="181"/>
                    <a:pt x="1486" y="284"/>
                    <a:pt x="1538" y="316"/>
                  </a:cubicBezTo>
                  <a:cubicBezTo>
                    <a:pt x="1599" y="354"/>
                    <a:pt x="1603" y="413"/>
                    <a:pt x="1571" y="476"/>
                  </a:cubicBezTo>
                  <a:cubicBezTo>
                    <a:pt x="1524" y="543"/>
                    <a:pt x="1457" y="600"/>
                    <a:pt x="1440" y="687"/>
                  </a:cubicBezTo>
                  <a:cubicBezTo>
                    <a:pt x="1441" y="691"/>
                    <a:pt x="1443" y="696"/>
                    <a:pt x="1444" y="699"/>
                  </a:cubicBezTo>
                  <a:cubicBezTo>
                    <a:pt x="1449" y="707"/>
                    <a:pt x="1455" y="716"/>
                    <a:pt x="1460" y="723"/>
                  </a:cubicBezTo>
                  <a:cubicBezTo>
                    <a:pt x="1487" y="755"/>
                    <a:pt x="1499" y="789"/>
                    <a:pt x="1473" y="829"/>
                  </a:cubicBezTo>
                  <a:cubicBezTo>
                    <a:pt x="1420" y="875"/>
                    <a:pt x="1348" y="865"/>
                    <a:pt x="1290" y="894"/>
                  </a:cubicBezTo>
                  <a:cubicBezTo>
                    <a:pt x="1218" y="905"/>
                    <a:pt x="1142" y="890"/>
                    <a:pt x="1073" y="923"/>
                  </a:cubicBezTo>
                  <a:cubicBezTo>
                    <a:pt x="1014" y="917"/>
                    <a:pt x="962" y="942"/>
                    <a:pt x="910" y="963"/>
                  </a:cubicBezTo>
                  <a:cubicBezTo>
                    <a:pt x="794" y="1009"/>
                    <a:pt x="684" y="1070"/>
                    <a:pt x="568" y="1116"/>
                  </a:cubicBezTo>
                  <a:cubicBezTo>
                    <a:pt x="525" y="1133"/>
                    <a:pt x="484" y="1152"/>
                    <a:pt x="479" y="1207"/>
                  </a:cubicBezTo>
                  <a:cubicBezTo>
                    <a:pt x="459" y="1246"/>
                    <a:pt x="489" y="1291"/>
                    <a:pt x="464" y="1330"/>
                  </a:cubicBezTo>
                  <a:cubicBezTo>
                    <a:pt x="395" y="1378"/>
                    <a:pt x="351" y="1317"/>
                    <a:pt x="298" y="1291"/>
                  </a:cubicBezTo>
                  <a:cubicBezTo>
                    <a:pt x="209" y="1247"/>
                    <a:pt x="111" y="1270"/>
                    <a:pt x="20" y="1250"/>
                  </a:cubicBezTo>
                  <a:cubicBezTo>
                    <a:pt x="0" y="1220"/>
                    <a:pt x="24" y="1200"/>
                    <a:pt x="38" y="1178"/>
                  </a:cubicBezTo>
                  <a:cubicBezTo>
                    <a:pt x="61" y="1145"/>
                    <a:pt x="104" y="1151"/>
                    <a:pt x="134" y="1131"/>
                  </a:cubicBezTo>
                  <a:cubicBezTo>
                    <a:pt x="143" y="1128"/>
                    <a:pt x="153" y="1127"/>
                    <a:pt x="163" y="1125"/>
                  </a:cubicBezTo>
                  <a:cubicBezTo>
                    <a:pt x="172" y="1125"/>
                    <a:pt x="182" y="1123"/>
                    <a:pt x="192" y="1122"/>
                  </a:cubicBezTo>
                  <a:cubicBezTo>
                    <a:pt x="201" y="1120"/>
                    <a:pt x="211" y="1117"/>
                    <a:pt x="220" y="1114"/>
                  </a:cubicBezTo>
                  <a:cubicBezTo>
                    <a:pt x="227" y="1111"/>
                    <a:pt x="232" y="1111"/>
                    <a:pt x="237" y="111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63" name="Forme libre 3362"/>
            <p:cNvSpPr>
              <a:spLocks noChangeArrowheads="1"/>
            </p:cNvSpPr>
            <p:nvPr userDrawn="1"/>
          </p:nvSpPr>
          <p:spPr bwMode="auto">
            <a:xfrm>
              <a:off x="2819400" y="4567238"/>
              <a:ext cx="206375" cy="317500"/>
            </a:xfrm>
            <a:custGeom>
              <a:avLst/>
              <a:gdLst>
                <a:gd name="T0" fmla="*/ 554 w 575"/>
                <a:gd name="T1" fmla="*/ 604 h 883"/>
                <a:gd name="T2" fmla="*/ 531 w 575"/>
                <a:gd name="T3" fmla="*/ 694 h 883"/>
                <a:gd name="T4" fmla="*/ 336 w 575"/>
                <a:gd name="T5" fmla="*/ 876 h 883"/>
                <a:gd name="T6" fmla="*/ 258 w 575"/>
                <a:gd name="T7" fmla="*/ 736 h 883"/>
                <a:gd name="T8" fmla="*/ 234 w 575"/>
                <a:gd name="T9" fmla="*/ 717 h 883"/>
                <a:gd name="T10" fmla="*/ 30 w 575"/>
                <a:gd name="T11" fmla="*/ 548 h 883"/>
                <a:gd name="T12" fmla="*/ 6 w 575"/>
                <a:gd name="T13" fmla="*/ 442 h 883"/>
                <a:gd name="T14" fmla="*/ 75 w 575"/>
                <a:gd name="T15" fmla="*/ 371 h 883"/>
                <a:gd name="T16" fmla="*/ 310 w 575"/>
                <a:gd name="T17" fmla="*/ 0 h 883"/>
                <a:gd name="T18" fmla="*/ 415 w 575"/>
                <a:gd name="T19" fmla="*/ 282 h 883"/>
                <a:gd name="T20" fmla="*/ 417 w 575"/>
                <a:gd name="T21" fmla="*/ 303 h 883"/>
                <a:gd name="T22" fmla="*/ 438 w 575"/>
                <a:gd name="T23" fmla="*/ 329 h 883"/>
                <a:gd name="T24" fmla="*/ 438 w 575"/>
                <a:gd name="T25" fmla="*/ 372 h 883"/>
                <a:gd name="T26" fmla="*/ 463 w 575"/>
                <a:gd name="T27" fmla="*/ 441 h 883"/>
                <a:gd name="T28" fmla="*/ 463 w 575"/>
                <a:gd name="T29" fmla="*/ 441 h 883"/>
                <a:gd name="T30" fmla="*/ 485 w 575"/>
                <a:gd name="T31" fmla="*/ 465 h 883"/>
                <a:gd name="T32" fmla="*/ 487 w 575"/>
                <a:gd name="T33" fmla="*/ 487 h 883"/>
                <a:gd name="T34" fmla="*/ 508 w 575"/>
                <a:gd name="T35" fmla="*/ 511 h 883"/>
                <a:gd name="T36" fmla="*/ 510 w 575"/>
                <a:gd name="T37" fmla="*/ 534 h 883"/>
                <a:gd name="T38" fmla="*/ 531 w 575"/>
                <a:gd name="T39" fmla="*/ 558 h 883"/>
                <a:gd name="T40" fmla="*/ 533 w 575"/>
                <a:gd name="T41" fmla="*/ 580 h 883"/>
                <a:gd name="T42" fmla="*/ 554 w 575"/>
                <a:gd name="T43" fmla="*/ 604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5" h="883">
                  <a:moveTo>
                    <a:pt x="554" y="604"/>
                  </a:moveTo>
                  <a:cubicBezTo>
                    <a:pt x="574" y="641"/>
                    <a:pt x="557" y="668"/>
                    <a:pt x="531" y="694"/>
                  </a:cubicBezTo>
                  <a:cubicBezTo>
                    <a:pt x="521" y="775"/>
                    <a:pt x="408" y="882"/>
                    <a:pt x="336" y="876"/>
                  </a:cubicBezTo>
                  <a:cubicBezTo>
                    <a:pt x="243" y="868"/>
                    <a:pt x="281" y="784"/>
                    <a:pt x="258" y="736"/>
                  </a:cubicBezTo>
                  <a:cubicBezTo>
                    <a:pt x="252" y="726"/>
                    <a:pt x="244" y="720"/>
                    <a:pt x="234" y="717"/>
                  </a:cubicBezTo>
                  <a:cubicBezTo>
                    <a:pt x="143" y="687"/>
                    <a:pt x="98" y="604"/>
                    <a:pt x="30" y="548"/>
                  </a:cubicBezTo>
                  <a:cubicBezTo>
                    <a:pt x="0" y="522"/>
                    <a:pt x="8" y="479"/>
                    <a:pt x="6" y="442"/>
                  </a:cubicBezTo>
                  <a:cubicBezTo>
                    <a:pt x="37" y="426"/>
                    <a:pt x="56" y="401"/>
                    <a:pt x="75" y="371"/>
                  </a:cubicBezTo>
                  <a:cubicBezTo>
                    <a:pt x="150" y="248"/>
                    <a:pt x="227" y="128"/>
                    <a:pt x="310" y="0"/>
                  </a:cubicBezTo>
                  <a:cubicBezTo>
                    <a:pt x="343" y="102"/>
                    <a:pt x="354" y="203"/>
                    <a:pt x="415" y="282"/>
                  </a:cubicBezTo>
                  <a:cubicBezTo>
                    <a:pt x="415" y="290"/>
                    <a:pt x="417" y="297"/>
                    <a:pt x="417" y="303"/>
                  </a:cubicBezTo>
                  <a:cubicBezTo>
                    <a:pt x="424" y="311"/>
                    <a:pt x="432" y="319"/>
                    <a:pt x="438" y="329"/>
                  </a:cubicBezTo>
                  <a:cubicBezTo>
                    <a:pt x="438" y="343"/>
                    <a:pt x="438" y="357"/>
                    <a:pt x="438" y="372"/>
                  </a:cubicBezTo>
                  <a:cubicBezTo>
                    <a:pt x="424" y="403"/>
                    <a:pt x="450" y="419"/>
                    <a:pt x="463" y="441"/>
                  </a:cubicBezTo>
                  <a:lnTo>
                    <a:pt x="463" y="441"/>
                  </a:lnTo>
                  <a:cubicBezTo>
                    <a:pt x="470" y="448"/>
                    <a:pt x="478" y="458"/>
                    <a:pt x="485" y="465"/>
                  </a:cubicBezTo>
                  <a:cubicBezTo>
                    <a:pt x="485" y="473"/>
                    <a:pt x="485" y="481"/>
                    <a:pt x="487" y="487"/>
                  </a:cubicBezTo>
                  <a:cubicBezTo>
                    <a:pt x="495" y="494"/>
                    <a:pt x="502" y="502"/>
                    <a:pt x="508" y="511"/>
                  </a:cubicBezTo>
                  <a:cubicBezTo>
                    <a:pt x="508" y="519"/>
                    <a:pt x="508" y="526"/>
                    <a:pt x="510" y="534"/>
                  </a:cubicBezTo>
                  <a:cubicBezTo>
                    <a:pt x="518" y="542"/>
                    <a:pt x="524" y="549"/>
                    <a:pt x="531" y="558"/>
                  </a:cubicBezTo>
                  <a:cubicBezTo>
                    <a:pt x="531" y="566"/>
                    <a:pt x="533" y="574"/>
                    <a:pt x="533" y="580"/>
                  </a:cubicBezTo>
                  <a:cubicBezTo>
                    <a:pt x="540" y="587"/>
                    <a:pt x="547" y="597"/>
                    <a:pt x="554" y="604"/>
                  </a:cubicBezTo>
                </a:path>
              </a:pathLst>
            </a:custGeom>
            <a:solidFill>
              <a:srgbClr val="23232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64" name="Forme libre 3363"/>
            <p:cNvSpPr>
              <a:spLocks noChangeArrowheads="1"/>
            </p:cNvSpPr>
            <p:nvPr userDrawn="1"/>
          </p:nvSpPr>
          <p:spPr bwMode="auto">
            <a:xfrm>
              <a:off x="2809875" y="4297363"/>
              <a:ext cx="195263" cy="301625"/>
            </a:xfrm>
            <a:custGeom>
              <a:avLst/>
              <a:gdLst>
                <a:gd name="T0" fmla="*/ 397 w 542"/>
                <a:gd name="T1" fmla="*/ 802 h 838"/>
                <a:gd name="T2" fmla="*/ 311 w 542"/>
                <a:gd name="T3" fmla="*/ 575 h 838"/>
                <a:gd name="T4" fmla="*/ 169 w 542"/>
                <a:gd name="T5" fmla="*/ 756 h 838"/>
                <a:gd name="T6" fmla="*/ 153 w 542"/>
                <a:gd name="T7" fmla="*/ 751 h 838"/>
                <a:gd name="T8" fmla="*/ 3 w 542"/>
                <a:gd name="T9" fmla="*/ 291 h 838"/>
                <a:gd name="T10" fmla="*/ 0 w 542"/>
                <a:gd name="T11" fmla="*/ 258 h 838"/>
                <a:gd name="T12" fmla="*/ 6 w 542"/>
                <a:gd name="T13" fmla="*/ 226 h 838"/>
                <a:gd name="T14" fmla="*/ 40 w 542"/>
                <a:gd name="T15" fmla="*/ 171 h 838"/>
                <a:gd name="T16" fmla="*/ 327 w 542"/>
                <a:gd name="T17" fmla="*/ 24 h 838"/>
                <a:gd name="T18" fmla="*/ 443 w 542"/>
                <a:gd name="T19" fmla="*/ 35 h 838"/>
                <a:gd name="T20" fmla="*/ 446 w 542"/>
                <a:gd name="T21" fmla="*/ 137 h 838"/>
                <a:gd name="T22" fmla="*/ 387 w 542"/>
                <a:gd name="T23" fmla="*/ 246 h 838"/>
                <a:gd name="T24" fmla="*/ 431 w 542"/>
                <a:gd name="T25" fmla="*/ 218 h 838"/>
                <a:gd name="T26" fmla="*/ 449 w 542"/>
                <a:gd name="T27" fmla="*/ 383 h 838"/>
                <a:gd name="T28" fmla="*/ 464 w 542"/>
                <a:gd name="T29" fmla="*/ 546 h 838"/>
                <a:gd name="T30" fmla="*/ 484 w 542"/>
                <a:gd name="T31" fmla="*/ 572 h 838"/>
                <a:gd name="T32" fmla="*/ 508 w 542"/>
                <a:gd name="T33" fmla="*/ 594 h 838"/>
                <a:gd name="T34" fmla="*/ 522 w 542"/>
                <a:gd name="T35" fmla="*/ 623 h 838"/>
                <a:gd name="T36" fmla="*/ 521 w 542"/>
                <a:gd name="T37" fmla="*/ 656 h 838"/>
                <a:gd name="T38" fmla="*/ 493 w 542"/>
                <a:gd name="T39" fmla="*/ 821 h 838"/>
                <a:gd name="T40" fmla="*/ 464 w 542"/>
                <a:gd name="T41" fmla="*/ 835 h 838"/>
                <a:gd name="T42" fmla="*/ 397 w 542"/>
                <a:gd name="T43" fmla="*/ 802 h 838"/>
                <a:gd name="T44" fmla="*/ 363 w 542"/>
                <a:gd name="T45" fmla="*/ 397 h 838"/>
                <a:gd name="T46" fmla="*/ 373 w 542"/>
                <a:gd name="T47" fmla="*/ 306 h 838"/>
                <a:gd name="T48" fmla="*/ 363 w 542"/>
                <a:gd name="T49" fmla="*/ 397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2" h="838">
                  <a:moveTo>
                    <a:pt x="397" y="802"/>
                  </a:moveTo>
                  <a:cubicBezTo>
                    <a:pt x="354" y="734"/>
                    <a:pt x="369" y="646"/>
                    <a:pt x="311" y="575"/>
                  </a:cubicBezTo>
                  <a:cubicBezTo>
                    <a:pt x="250" y="626"/>
                    <a:pt x="232" y="710"/>
                    <a:pt x="169" y="756"/>
                  </a:cubicBezTo>
                  <a:cubicBezTo>
                    <a:pt x="163" y="754"/>
                    <a:pt x="159" y="753"/>
                    <a:pt x="153" y="751"/>
                  </a:cubicBezTo>
                  <a:cubicBezTo>
                    <a:pt x="98" y="600"/>
                    <a:pt x="17" y="456"/>
                    <a:pt x="3" y="291"/>
                  </a:cubicBezTo>
                  <a:cubicBezTo>
                    <a:pt x="1" y="281"/>
                    <a:pt x="0" y="269"/>
                    <a:pt x="0" y="258"/>
                  </a:cubicBezTo>
                  <a:cubicBezTo>
                    <a:pt x="0" y="247"/>
                    <a:pt x="3" y="236"/>
                    <a:pt x="6" y="226"/>
                  </a:cubicBezTo>
                  <a:cubicBezTo>
                    <a:pt x="14" y="206"/>
                    <a:pt x="26" y="189"/>
                    <a:pt x="40" y="171"/>
                  </a:cubicBezTo>
                  <a:cubicBezTo>
                    <a:pt x="134" y="122"/>
                    <a:pt x="240" y="93"/>
                    <a:pt x="327" y="24"/>
                  </a:cubicBezTo>
                  <a:cubicBezTo>
                    <a:pt x="357" y="0"/>
                    <a:pt x="406" y="4"/>
                    <a:pt x="443" y="35"/>
                  </a:cubicBezTo>
                  <a:cubicBezTo>
                    <a:pt x="472" y="69"/>
                    <a:pt x="470" y="108"/>
                    <a:pt x="446" y="137"/>
                  </a:cubicBezTo>
                  <a:cubicBezTo>
                    <a:pt x="417" y="171"/>
                    <a:pt x="399" y="208"/>
                    <a:pt x="387" y="246"/>
                  </a:cubicBezTo>
                  <a:cubicBezTo>
                    <a:pt x="396" y="235"/>
                    <a:pt x="409" y="225"/>
                    <a:pt x="431" y="218"/>
                  </a:cubicBezTo>
                  <a:cubicBezTo>
                    <a:pt x="504" y="264"/>
                    <a:pt x="463" y="331"/>
                    <a:pt x="449" y="383"/>
                  </a:cubicBezTo>
                  <a:cubicBezTo>
                    <a:pt x="432" y="444"/>
                    <a:pt x="435" y="495"/>
                    <a:pt x="464" y="546"/>
                  </a:cubicBezTo>
                  <a:cubicBezTo>
                    <a:pt x="470" y="556"/>
                    <a:pt x="476" y="563"/>
                    <a:pt x="484" y="572"/>
                  </a:cubicBezTo>
                  <a:cubicBezTo>
                    <a:pt x="492" y="580"/>
                    <a:pt x="501" y="588"/>
                    <a:pt x="508" y="594"/>
                  </a:cubicBezTo>
                  <a:cubicBezTo>
                    <a:pt x="515" y="603"/>
                    <a:pt x="521" y="612"/>
                    <a:pt x="522" y="623"/>
                  </a:cubicBezTo>
                  <a:cubicBezTo>
                    <a:pt x="524" y="634"/>
                    <a:pt x="522" y="646"/>
                    <a:pt x="521" y="656"/>
                  </a:cubicBezTo>
                  <a:cubicBezTo>
                    <a:pt x="510" y="711"/>
                    <a:pt x="541" y="772"/>
                    <a:pt x="493" y="821"/>
                  </a:cubicBezTo>
                  <a:cubicBezTo>
                    <a:pt x="486" y="829"/>
                    <a:pt x="475" y="832"/>
                    <a:pt x="464" y="835"/>
                  </a:cubicBezTo>
                  <a:cubicBezTo>
                    <a:pt x="432" y="837"/>
                    <a:pt x="426" y="798"/>
                    <a:pt x="397" y="802"/>
                  </a:cubicBezTo>
                  <a:close/>
                  <a:moveTo>
                    <a:pt x="363" y="397"/>
                  </a:moveTo>
                  <a:cubicBezTo>
                    <a:pt x="383" y="375"/>
                    <a:pt x="375" y="340"/>
                    <a:pt x="373" y="306"/>
                  </a:cubicBezTo>
                  <a:cubicBezTo>
                    <a:pt x="368" y="337"/>
                    <a:pt x="365" y="367"/>
                    <a:pt x="363" y="397"/>
                  </a:cubicBezTo>
                  <a:close/>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65" name="Forme libre 3364"/>
            <p:cNvSpPr>
              <a:spLocks noChangeArrowheads="1"/>
            </p:cNvSpPr>
            <p:nvPr userDrawn="1"/>
          </p:nvSpPr>
          <p:spPr bwMode="auto">
            <a:xfrm>
              <a:off x="2547938" y="4248150"/>
              <a:ext cx="241300" cy="479425"/>
            </a:xfrm>
            <a:custGeom>
              <a:avLst/>
              <a:gdLst>
                <a:gd name="T0" fmla="*/ 47 w 670"/>
                <a:gd name="T1" fmla="*/ 23 h 1332"/>
                <a:gd name="T2" fmla="*/ 93 w 670"/>
                <a:gd name="T3" fmla="*/ 15 h 1332"/>
                <a:gd name="T4" fmla="*/ 437 w 670"/>
                <a:gd name="T5" fmla="*/ 577 h 1332"/>
                <a:gd name="T6" fmla="*/ 516 w 670"/>
                <a:gd name="T7" fmla="*/ 849 h 1332"/>
                <a:gd name="T8" fmla="*/ 574 w 670"/>
                <a:gd name="T9" fmla="*/ 1009 h 1332"/>
                <a:gd name="T10" fmla="*/ 664 w 670"/>
                <a:gd name="T11" fmla="*/ 1124 h 1332"/>
                <a:gd name="T12" fmla="*/ 634 w 670"/>
                <a:gd name="T13" fmla="*/ 1286 h 1332"/>
                <a:gd name="T14" fmla="*/ 588 w 670"/>
                <a:gd name="T15" fmla="*/ 1322 h 1332"/>
                <a:gd name="T16" fmla="*/ 553 w 670"/>
                <a:gd name="T17" fmla="*/ 1281 h 1332"/>
                <a:gd name="T18" fmla="*/ 409 w 670"/>
                <a:gd name="T19" fmla="*/ 869 h 1332"/>
                <a:gd name="T20" fmla="*/ 396 w 670"/>
                <a:gd name="T21" fmla="*/ 840 h 1332"/>
                <a:gd name="T22" fmla="*/ 368 w 670"/>
                <a:gd name="T23" fmla="*/ 785 h 1332"/>
                <a:gd name="T24" fmla="*/ 360 w 670"/>
                <a:gd name="T25" fmla="*/ 754 h 1332"/>
                <a:gd name="T26" fmla="*/ 299 w 670"/>
                <a:gd name="T27" fmla="*/ 618 h 1332"/>
                <a:gd name="T28" fmla="*/ 286 w 670"/>
                <a:gd name="T29" fmla="*/ 589 h 1332"/>
                <a:gd name="T30" fmla="*/ 73 w 670"/>
                <a:gd name="T31" fmla="*/ 194 h 1332"/>
                <a:gd name="T32" fmla="*/ 47 w 670"/>
                <a:gd name="T33" fmla="*/ 23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0" h="1332">
                  <a:moveTo>
                    <a:pt x="47" y="23"/>
                  </a:moveTo>
                  <a:cubicBezTo>
                    <a:pt x="60" y="0"/>
                    <a:pt x="76" y="1"/>
                    <a:pt x="93" y="15"/>
                  </a:cubicBezTo>
                  <a:cubicBezTo>
                    <a:pt x="272" y="163"/>
                    <a:pt x="437" y="319"/>
                    <a:pt x="437" y="577"/>
                  </a:cubicBezTo>
                  <a:cubicBezTo>
                    <a:pt x="437" y="675"/>
                    <a:pt x="492" y="759"/>
                    <a:pt x="516" y="849"/>
                  </a:cubicBezTo>
                  <a:cubicBezTo>
                    <a:pt x="531" y="904"/>
                    <a:pt x="553" y="957"/>
                    <a:pt x="574" y="1009"/>
                  </a:cubicBezTo>
                  <a:cubicBezTo>
                    <a:pt x="593" y="1055"/>
                    <a:pt x="622" y="1096"/>
                    <a:pt x="664" y="1124"/>
                  </a:cubicBezTo>
                  <a:cubicBezTo>
                    <a:pt x="669" y="1180"/>
                    <a:pt x="658" y="1235"/>
                    <a:pt x="634" y="1286"/>
                  </a:cubicBezTo>
                  <a:cubicBezTo>
                    <a:pt x="625" y="1305"/>
                    <a:pt x="614" y="1331"/>
                    <a:pt x="588" y="1322"/>
                  </a:cubicBezTo>
                  <a:cubicBezTo>
                    <a:pt x="574" y="1318"/>
                    <a:pt x="565" y="1296"/>
                    <a:pt x="553" y="1281"/>
                  </a:cubicBezTo>
                  <a:cubicBezTo>
                    <a:pt x="452" y="1162"/>
                    <a:pt x="452" y="1008"/>
                    <a:pt x="409" y="869"/>
                  </a:cubicBezTo>
                  <a:cubicBezTo>
                    <a:pt x="405" y="860"/>
                    <a:pt x="400" y="849"/>
                    <a:pt x="396" y="840"/>
                  </a:cubicBezTo>
                  <a:cubicBezTo>
                    <a:pt x="389" y="820"/>
                    <a:pt x="376" y="803"/>
                    <a:pt x="368" y="785"/>
                  </a:cubicBezTo>
                  <a:cubicBezTo>
                    <a:pt x="363" y="776"/>
                    <a:pt x="362" y="765"/>
                    <a:pt x="360" y="754"/>
                  </a:cubicBezTo>
                  <a:cubicBezTo>
                    <a:pt x="354" y="702"/>
                    <a:pt x="333" y="658"/>
                    <a:pt x="299" y="618"/>
                  </a:cubicBezTo>
                  <a:cubicBezTo>
                    <a:pt x="293" y="609"/>
                    <a:pt x="289" y="600"/>
                    <a:pt x="286" y="589"/>
                  </a:cubicBezTo>
                  <a:cubicBezTo>
                    <a:pt x="254" y="437"/>
                    <a:pt x="180" y="307"/>
                    <a:pt x="73" y="194"/>
                  </a:cubicBezTo>
                  <a:cubicBezTo>
                    <a:pt x="75" y="136"/>
                    <a:pt x="0" y="88"/>
                    <a:pt x="47" y="23"/>
                  </a:cubicBezTo>
                </a:path>
              </a:pathLst>
            </a:custGeom>
            <a:solidFill>
              <a:srgbClr val="1C1C1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66" name="Forme libre 3365"/>
            <p:cNvSpPr>
              <a:spLocks noChangeArrowheads="1"/>
            </p:cNvSpPr>
            <p:nvPr userDrawn="1"/>
          </p:nvSpPr>
          <p:spPr bwMode="auto">
            <a:xfrm>
              <a:off x="2733675" y="4421188"/>
              <a:ext cx="127000" cy="239712"/>
            </a:xfrm>
            <a:custGeom>
              <a:avLst/>
              <a:gdLst>
                <a:gd name="T0" fmla="*/ 335 w 351"/>
                <a:gd name="T1" fmla="*/ 481 h 664"/>
                <a:gd name="T2" fmla="*/ 215 w 351"/>
                <a:gd name="T3" fmla="*/ 663 h 664"/>
                <a:gd name="T4" fmla="*/ 193 w 351"/>
                <a:gd name="T5" fmla="*/ 640 h 664"/>
                <a:gd name="T6" fmla="*/ 194 w 351"/>
                <a:gd name="T7" fmla="*/ 643 h 664"/>
                <a:gd name="T8" fmla="*/ 0 w 351"/>
                <a:gd name="T9" fmla="*/ 100 h 664"/>
                <a:gd name="T10" fmla="*/ 115 w 351"/>
                <a:gd name="T11" fmla="*/ 34 h 664"/>
                <a:gd name="T12" fmla="*/ 261 w 351"/>
                <a:gd name="T13" fmla="*/ 194 h 664"/>
                <a:gd name="T14" fmla="*/ 350 w 351"/>
                <a:gd name="T15" fmla="*/ 436 h 664"/>
                <a:gd name="T16" fmla="*/ 335 w 351"/>
                <a:gd name="T17" fmla="*/ 481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1" h="664">
                  <a:moveTo>
                    <a:pt x="335" y="481"/>
                  </a:moveTo>
                  <a:cubicBezTo>
                    <a:pt x="284" y="535"/>
                    <a:pt x="270" y="611"/>
                    <a:pt x="215" y="663"/>
                  </a:cubicBezTo>
                  <a:cubicBezTo>
                    <a:pt x="208" y="655"/>
                    <a:pt x="200" y="648"/>
                    <a:pt x="193" y="640"/>
                  </a:cubicBezTo>
                  <a:lnTo>
                    <a:pt x="194" y="643"/>
                  </a:lnTo>
                  <a:cubicBezTo>
                    <a:pt x="104" y="471"/>
                    <a:pt x="46" y="287"/>
                    <a:pt x="0" y="100"/>
                  </a:cubicBezTo>
                  <a:cubicBezTo>
                    <a:pt x="3" y="17"/>
                    <a:pt x="52" y="0"/>
                    <a:pt x="115" y="34"/>
                  </a:cubicBezTo>
                  <a:cubicBezTo>
                    <a:pt x="180" y="69"/>
                    <a:pt x="246" y="127"/>
                    <a:pt x="261" y="194"/>
                  </a:cubicBezTo>
                  <a:cubicBezTo>
                    <a:pt x="280" y="281"/>
                    <a:pt x="335" y="350"/>
                    <a:pt x="350" y="436"/>
                  </a:cubicBezTo>
                  <a:cubicBezTo>
                    <a:pt x="350" y="451"/>
                    <a:pt x="344" y="468"/>
                    <a:pt x="335" y="481"/>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67" name="Forme libre 3366"/>
            <p:cNvSpPr>
              <a:spLocks noChangeArrowheads="1"/>
            </p:cNvSpPr>
            <p:nvPr userDrawn="1"/>
          </p:nvSpPr>
          <p:spPr bwMode="auto">
            <a:xfrm>
              <a:off x="2714625" y="4432300"/>
              <a:ext cx="96838" cy="220663"/>
            </a:xfrm>
            <a:custGeom>
              <a:avLst/>
              <a:gdLst>
                <a:gd name="T0" fmla="*/ 87 w 268"/>
                <a:gd name="T1" fmla="*/ 68 h 615"/>
                <a:gd name="T2" fmla="*/ 254 w 268"/>
                <a:gd name="T3" fmla="*/ 538 h 615"/>
                <a:gd name="T4" fmla="*/ 251 w 268"/>
                <a:gd name="T5" fmla="*/ 614 h 615"/>
                <a:gd name="T6" fmla="*/ 206 w 268"/>
                <a:gd name="T7" fmla="*/ 585 h 615"/>
                <a:gd name="T8" fmla="*/ 122 w 268"/>
                <a:gd name="T9" fmla="*/ 414 h 615"/>
                <a:gd name="T10" fmla="*/ 19 w 268"/>
                <a:gd name="T11" fmla="*/ 92 h 615"/>
                <a:gd name="T12" fmla="*/ 34 w 268"/>
                <a:gd name="T13" fmla="*/ 10 h 615"/>
                <a:gd name="T14" fmla="*/ 87 w 268"/>
                <a:gd name="T15" fmla="*/ 68 h 6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8" h="615">
                  <a:moveTo>
                    <a:pt x="87" y="68"/>
                  </a:moveTo>
                  <a:cubicBezTo>
                    <a:pt x="150" y="222"/>
                    <a:pt x="179" y="388"/>
                    <a:pt x="254" y="538"/>
                  </a:cubicBezTo>
                  <a:cubicBezTo>
                    <a:pt x="267" y="564"/>
                    <a:pt x="263" y="588"/>
                    <a:pt x="251" y="614"/>
                  </a:cubicBezTo>
                  <a:cubicBezTo>
                    <a:pt x="235" y="605"/>
                    <a:pt x="222" y="594"/>
                    <a:pt x="206" y="585"/>
                  </a:cubicBezTo>
                  <a:cubicBezTo>
                    <a:pt x="167" y="533"/>
                    <a:pt x="138" y="478"/>
                    <a:pt x="122" y="414"/>
                  </a:cubicBezTo>
                  <a:cubicBezTo>
                    <a:pt x="95" y="304"/>
                    <a:pt x="38" y="203"/>
                    <a:pt x="19" y="92"/>
                  </a:cubicBezTo>
                  <a:cubicBezTo>
                    <a:pt x="11" y="61"/>
                    <a:pt x="0" y="31"/>
                    <a:pt x="34" y="10"/>
                  </a:cubicBezTo>
                  <a:cubicBezTo>
                    <a:pt x="81" y="0"/>
                    <a:pt x="75" y="42"/>
                    <a:pt x="87" y="68"/>
                  </a:cubicBezTo>
                </a:path>
              </a:pathLst>
            </a:custGeom>
            <a:solidFill>
              <a:srgbClr val="F1F1F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68" name="Forme libre 3367"/>
            <p:cNvSpPr>
              <a:spLocks noChangeArrowheads="1"/>
            </p:cNvSpPr>
            <p:nvPr userDrawn="1"/>
          </p:nvSpPr>
          <p:spPr bwMode="auto">
            <a:xfrm>
              <a:off x="2670175" y="4545013"/>
              <a:ext cx="77788" cy="165100"/>
            </a:xfrm>
            <a:custGeom>
              <a:avLst/>
              <a:gdLst>
                <a:gd name="T0" fmla="*/ 99 w 218"/>
                <a:gd name="T1" fmla="*/ 0 h 458"/>
                <a:gd name="T2" fmla="*/ 217 w 218"/>
                <a:gd name="T3" fmla="*/ 457 h 458"/>
                <a:gd name="T4" fmla="*/ 34 w 218"/>
                <a:gd name="T5" fmla="*/ 251 h 458"/>
                <a:gd name="T6" fmla="*/ 5 w 218"/>
                <a:gd name="T7" fmla="*/ 138 h 458"/>
                <a:gd name="T8" fmla="*/ 99 w 218"/>
                <a:gd name="T9" fmla="*/ 0 h 458"/>
              </a:gdLst>
              <a:ahLst/>
              <a:cxnLst>
                <a:cxn ang="0">
                  <a:pos x="T0" y="T1"/>
                </a:cxn>
                <a:cxn ang="0">
                  <a:pos x="T2" y="T3"/>
                </a:cxn>
                <a:cxn ang="0">
                  <a:pos x="T4" y="T5"/>
                </a:cxn>
                <a:cxn ang="0">
                  <a:pos x="T6" y="T7"/>
                </a:cxn>
                <a:cxn ang="0">
                  <a:pos x="T8" y="T9"/>
                </a:cxn>
              </a:cxnLst>
              <a:rect l="0" t="0" r="r" b="b"/>
              <a:pathLst>
                <a:path w="218" h="458">
                  <a:moveTo>
                    <a:pt x="99" y="0"/>
                  </a:moveTo>
                  <a:cubicBezTo>
                    <a:pt x="148" y="150"/>
                    <a:pt x="208" y="298"/>
                    <a:pt x="217" y="457"/>
                  </a:cubicBezTo>
                  <a:cubicBezTo>
                    <a:pt x="99" y="399"/>
                    <a:pt x="99" y="399"/>
                    <a:pt x="34" y="251"/>
                  </a:cubicBezTo>
                  <a:cubicBezTo>
                    <a:pt x="24" y="213"/>
                    <a:pt x="15" y="176"/>
                    <a:pt x="5" y="138"/>
                  </a:cubicBezTo>
                  <a:cubicBezTo>
                    <a:pt x="55" y="106"/>
                    <a:pt x="0" y="0"/>
                    <a:pt x="99" y="0"/>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69" name="Forme libre 3368"/>
            <p:cNvSpPr>
              <a:spLocks noChangeArrowheads="1"/>
            </p:cNvSpPr>
            <p:nvPr userDrawn="1"/>
          </p:nvSpPr>
          <p:spPr bwMode="auto">
            <a:xfrm>
              <a:off x="2620963" y="4743450"/>
              <a:ext cx="115887" cy="53975"/>
            </a:xfrm>
            <a:custGeom>
              <a:avLst/>
              <a:gdLst>
                <a:gd name="T0" fmla="*/ 304 w 323"/>
                <a:gd name="T1" fmla="*/ 114 h 152"/>
                <a:gd name="T2" fmla="*/ 206 w 323"/>
                <a:gd name="T3" fmla="*/ 111 h 152"/>
                <a:gd name="T4" fmla="*/ 95 w 323"/>
                <a:gd name="T5" fmla="*/ 134 h 152"/>
                <a:gd name="T6" fmla="*/ 8 w 323"/>
                <a:gd name="T7" fmla="*/ 107 h 152"/>
                <a:gd name="T8" fmla="*/ 69 w 323"/>
                <a:gd name="T9" fmla="*/ 33 h 152"/>
                <a:gd name="T10" fmla="*/ 234 w 323"/>
                <a:gd name="T11" fmla="*/ 0 h 152"/>
                <a:gd name="T12" fmla="*/ 292 w 323"/>
                <a:gd name="T13" fmla="*/ 49 h 152"/>
                <a:gd name="T14" fmla="*/ 304 w 323"/>
                <a:gd name="T15" fmla="*/ 114 h 1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3" h="152">
                  <a:moveTo>
                    <a:pt x="304" y="114"/>
                  </a:moveTo>
                  <a:cubicBezTo>
                    <a:pt x="272" y="93"/>
                    <a:pt x="238" y="104"/>
                    <a:pt x="206" y="111"/>
                  </a:cubicBezTo>
                  <a:cubicBezTo>
                    <a:pt x="170" y="120"/>
                    <a:pt x="133" y="130"/>
                    <a:pt x="95" y="134"/>
                  </a:cubicBezTo>
                  <a:cubicBezTo>
                    <a:pt x="63" y="137"/>
                    <a:pt x="17" y="151"/>
                    <a:pt x="8" y="107"/>
                  </a:cubicBezTo>
                  <a:cubicBezTo>
                    <a:pt x="0" y="70"/>
                    <a:pt x="38" y="50"/>
                    <a:pt x="69" y="33"/>
                  </a:cubicBezTo>
                  <a:cubicBezTo>
                    <a:pt x="121" y="6"/>
                    <a:pt x="177" y="0"/>
                    <a:pt x="234" y="0"/>
                  </a:cubicBezTo>
                  <a:cubicBezTo>
                    <a:pt x="254" y="17"/>
                    <a:pt x="272" y="35"/>
                    <a:pt x="292" y="49"/>
                  </a:cubicBezTo>
                  <a:cubicBezTo>
                    <a:pt x="321" y="67"/>
                    <a:pt x="322" y="88"/>
                    <a:pt x="304" y="114"/>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70" name="Forme libre 3369"/>
            <p:cNvSpPr>
              <a:spLocks noChangeArrowheads="1"/>
            </p:cNvSpPr>
            <p:nvPr userDrawn="1"/>
          </p:nvSpPr>
          <p:spPr bwMode="auto">
            <a:xfrm>
              <a:off x="2671763" y="4965700"/>
              <a:ext cx="103187" cy="85725"/>
            </a:xfrm>
            <a:custGeom>
              <a:avLst/>
              <a:gdLst>
                <a:gd name="T0" fmla="*/ 70 w 286"/>
                <a:gd name="T1" fmla="*/ 0 h 237"/>
                <a:gd name="T2" fmla="*/ 261 w 286"/>
                <a:gd name="T3" fmla="*/ 171 h 237"/>
                <a:gd name="T4" fmla="*/ 270 w 286"/>
                <a:gd name="T5" fmla="*/ 220 h 237"/>
                <a:gd name="T6" fmla="*/ 218 w 286"/>
                <a:gd name="T7" fmla="*/ 223 h 237"/>
                <a:gd name="T8" fmla="*/ 139 w 286"/>
                <a:gd name="T9" fmla="*/ 160 h 237"/>
                <a:gd name="T10" fmla="*/ 0 w 286"/>
                <a:gd name="T11" fmla="*/ 68 h 237"/>
                <a:gd name="T12" fmla="*/ 70 w 286"/>
                <a:gd name="T13" fmla="*/ 0 h 237"/>
              </a:gdLst>
              <a:ahLst/>
              <a:cxnLst>
                <a:cxn ang="0">
                  <a:pos x="T0" y="T1"/>
                </a:cxn>
                <a:cxn ang="0">
                  <a:pos x="T2" y="T3"/>
                </a:cxn>
                <a:cxn ang="0">
                  <a:pos x="T4" y="T5"/>
                </a:cxn>
                <a:cxn ang="0">
                  <a:pos x="T6" y="T7"/>
                </a:cxn>
                <a:cxn ang="0">
                  <a:pos x="T8" y="T9"/>
                </a:cxn>
                <a:cxn ang="0">
                  <a:pos x="T10" y="T11"/>
                </a:cxn>
                <a:cxn ang="0">
                  <a:pos x="T12" y="T13"/>
                </a:cxn>
              </a:cxnLst>
              <a:rect l="0" t="0" r="r" b="b"/>
              <a:pathLst>
                <a:path w="286" h="237">
                  <a:moveTo>
                    <a:pt x="70" y="0"/>
                  </a:moveTo>
                  <a:cubicBezTo>
                    <a:pt x="151" y="38"/>
                    <a:pt x="200" y="111"/>
                    <a:pt x="261" y="171"/>
                  </a:cubicBezTo>
                  <a:cubicBezTo>
                    <a:pt x="274" y="184"/>
                    <a:pt x="285" y="201"/>
                    <a:pt x="270" y="220"/>
                  </a:cubicBezTo>
                  <a:cubicBezTo>
                    <a:pt x="255" y="236"/>
                    <a:pt x="235" y="235"/>
                    <a:pt x="218" y="223"/>
                  </a:cubicBezTo>
                  <a:cubicBezTo>
                    <a:pt x="191" y="203"/>
                    <a:pt x="165" y="181"/>
                    <a:pt x="139" y="160"/>
                  </a:cubicBezTo>
                  <a:cubicBezTo>
                    <a:pt x="97" y="122"/>
                    <a:pt x="58" y="81"/>
                    <a:pt x="0" y="68"/>
                  </a:cubicBezTo>
                  <a:cubicBezTo>
                    <a:pt x="18" y="39"/>
                    <a:pt x="41" y="18"/>
                    <a:pt x="70" y="0"/>
                  </a:cubicBezTo>
                </a:path>
              </a:pathLst>
            </a:custGeom>
            <a:solidFill>
              <a:srgbClr val="30303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71" name="Forme libre 3370"/>
            <p:cNvSpPr>
              <a:spLocks noChangeArrowheads="1"/>
            </p:cNvSpPr>
            <p:nvPr userDrawn="1"/>
          </p:nvSpPr>
          <p:spPr bwMode="auto">
            <a:xfrm>
              <a:off x="2597150" y="5064125"/>
              <a:ext cx="103188" cy="104775"/>
            </a:xfrm>
            <a:custGeom>
              <a:avLst/>
              <a:gdLst>
                <a:gd name="T0" fmla="*/ 72 w 285"/>
                <a:gd name="T1" fmla="*/ 0 h 290"/>
                <a:gd name="T2" fmla="*/ 210 w 285"/>
                <a:gd name="T3" fmla="*/ 171 h 290"/>
                <a:gd name="T4" fmla="*/ 266 w 285"/>
                <a:gd name="T5" fmla="*/ 244 h 290"/>
                <a:gd name="T6" fmla="*/ 171 w 285"/>
                <a:gd name="T7" fmla="*/ 225 h 290"/>
                <a:gd name="T8" fmla="*/ 0 w 285"/>
                <a:gd name="T9" fmla="*/ 115 h 290"/>
                <a:gd name="T10" fmla="*/ 72 w 285"/>
                <a:gd name="T11" fmla="*/ 0 h 290"/>
              </a:gdLst>
              <a:ahLst/>
              <a:cxnLst>
                <a:cxn ang="0">
                  <a:pos x="T0" y="T1"/>
                </a:cxn>
                <a:cxn ang="0">
                  <a:pos x="T2" y="T3"/>
                </a:cxn>
                <a:cxn ang="0">
                  <a:pos x="T4" y="T5"/>
                </a:cxn>
                <a:cxn ang="0">
                  <a:pos x="T6" y="T7"/>
                </a:cxn>
                <a:cxn ang="0">
                  <a:pos x="T8" y="T9"/>
                </a:cxn>
                <a:cxn ang="0">
                  <a:pos x="T10" y="T11"/>
                </a:cxn>
              </a:cxnLst>
              <a:rect l="0" t="0" r="r" b="b"/>
              <a:pathLst>
                <a:path w="285" h="290">
                  <a:moveTo>
                    <a:pt x="72" y="0"/>
                  </a:moveTo>
                  <a:cubicBezTo>
                    <a:pt x="83" y="86"/>
                    <a:pt x="152" y="124"/>
                    <a:pt x="210" y="171"/>
                  </a:cubicBezTo>
                  <a:cubicBezTo>
                    <a:pt x="236" y="192"/>
                    <a:pt x="284" y="215"/>
                    <a:pt x="266" y="244"/>
                  </a:cubicBezTo>
                  <a:cubicBezTo>
                    <a:pt x="237" y="289"/>
                    <a:pt x="201" y="244"/>
                    <a:pt x="171" y="225"/>
                  </a:cubicBezTo>
                  <a:cubicBezTo>
                    <a:pt x="115" y="188"/>
                    <a:pt x="69" y="134"/>
                    <a:pt x="0" y="115"/>
                  </a:cubicBezTo>
                  <a:cubicBezTo>
                    <a:pt x="26" y="76"/>
                    <a:pt x="49" y="38"/>
                    <a:pt x="72" y="0"/>
                  </a:cubicBezTo>
                </a:path>
              </a:pathLst>
            </a:custGeom>
            <a:solidFill>
              <a:srgbClr val="30303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72" name="Forme libre 3371"/>
            <p:cNvSpPr>
              <a:spLocks noChangeArrowheads="1"/>
            </p:cNvSpPr>
            <p:nvPr userDrawn="1"/>
          </p:nvSpPr>
          <p:spPr bwMode="auto">
            <a:xfrm>
              <a:off x="2960688" y="4579938"/>
              <a:ext cx="101600" cy="80962"/>
            </a:xfrm>
            <a:custGeom>
              <a:avLst/>
              <a:gdLst>
                <a:gd name="T0" fmla="*/ 25 w 281"/>
                <a:gd name="T1" fmla="*/ 38 h 226"/>
                <a:gd name="T2" fmla="*/ 46 w 281"/>
                <a:gd name="T3" fmla="*/ 41 h 226"/>
                <a:gd name="T4" fmla="*/ 271 w 281"/>
                <a:gd name="T5" fmla="*/ 69 h 226"/>
                <a:gd name="T6" fmla="*/ 280 w 281"/>
                <a:gd name="T7" fmla="*/ 102 h 226"/>
                <a:gd name="T8" fmla="*/ 138 w 281"/>
                <a:gd name="T9" fmla="*/ 205 h 226"/>
                <a:gd name="T10" fmla="*/ 45 w 281"/>
                <a:gd name="T11" fmla="*/ 202 h 226"/>
                <a:gd name="T12" fmla="*/ 25 w 281"/>
                <a:gd name="T13" fmla="*/ 200 h 226"/>
                <a:gd name="T14" fmla="*/ 23 w 281"/>
                <a:gd name="T15" fmla="*/ 177 h 226"/>
                <a:gd name="T16" fmla="*/ 2 w 281"/>
                <a:gd name="T17" fmla="*/ 86 h 226"/>
                <a:gd name="T18" fmla="*/ 0 w 281"/>
                <a:gd name="T19" fmla="*/ 40 h 226"/>
                <a:gd name="T20" fmla="*/ 25 w 281"/>
                <a:gd name="T21" fmla="*/ 3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1" h="226">
                  <a:moveTo>
                    <a:pt x="25" y="38"/>
                  </a:moveTo>
                  <a:cubicBezTo>
                    <a:pt x="32" y="40"/>
                    <a:pt x="39" y="40"/>
                    <a:pt x="46" y="41"/>
                  </a:cubicBezTo>
                  <a:cubicBezTo>
                    <a:pt x="127" y="3"/>
                    <a:pt x="203" y="0"/>
                    <a:pt x="271" y="69"/>
                  </a:cubicBezTo>
                  <a:cubicBezTo>
                    <a:pt x="277" y="80"/>
                    <a:pt x="280" y="90"/>
                    <a:pt x="280" y="102"/>
                  </a:cubicBezTo>
                  <a:cubicBezTo>
                    <a:pt x="269" y="188"/>
                    <a:pt x="190" y="177"/>
                    <a:pt x="138" y="205"/>
                  </a:cubicBezTo>
                  <a:cubicBezTo>
                    <a:pt x="106" y="225"/>
                    <a:pt x="75" y="214"/>
                    <a:pt x="45" y="202"/>
                  </a:cubicBezTo>
                  <a:cubicBezTo>
                    <a:pt x="39" y="202"/>
                    <a:pt x="31" y="202"/>
                    <a:pt x="25" y="200"/>
                  </a:cubicBezTo>
                  <a:cubicBezTo>
                    <a:pt x="25" y="193"/>
                    <a:pt x="25" y="185"/>
                    <a:pt x="23" y="177"/>
                  </a:cubicBezTo>
                  <a:cubicBezTo>
                    <a:pt x="0" y="150"/>
                    <a:pt x="26" y="112"/>
                    <a:pt x="2" y="86"/>
                  </a:cubicBezTo>
                  <a:cubicBezTo>
                    <a:pt x="2" y="70"/>
                    <a:pt x="0" y="55"/>
                    <a:pt x="0" y="40"/>
                  </a:cubicBezTo>
                  <a:cubicBezTo>
                    <a:pt x="8" y="32"/>
                    <a:pt x="17" y="32"/>
                    <a:pt x="25" y="38"/>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73" name="Forme libre 3372"/>
            <p:cNvSpPr>
              <a:spLocks noChangeArrowheads="1"/>
            </p:cNvSpPr>
            <p:nvPr userDrawn="1"/>
          </p:nvSpPr>
          <p:spPr bwMode="auto">
            <a:xfrm>
              <a:off x="2486025" y="5113338"/>
              <a:ext cx="63500" cy="115887"/>
            </a:xfrm>
            <a:custGeom>
              <a:avLst/>
              <a:gdLst>
                <a:gd name="T0" fmla="*/ 60 w 177"/>
                <a:gd name="T1" fmla="*/ 139 h 323"/>
                <a:gd name="T2" fmla="*/ 150 w 177"/>
                <a:gd name="T3" fmla="*/ 0 h 323"/>
                <a:gd name="T4" fmla="*/ 37 w 177"/>
                <a:gd name="T5" fmla="*/ 322 h 323"/>
                <a:gd name="T6" fmla="*/ 36 w 177"/>
                <a:gd name="T7" fmla="*/ 322 h 323"/>
                <a:gd name="T8" fmla="*/ 60 w 177"/>
                <a:gd name="T9" fmla="*/ 139 h 323"/>
              </a:gdLst>
              <a:ahLst/>
              <a:cxnLst>
                <a:cxn ang="0">
                  <a:pos x="T0" y="T1"/>
                </a:cxn>
                <a:cxn ang="0">
                  <a:pos x="T2" y="T3"/>
                </a:cxn>
                <a:cxn ang="0">
                  <a:pos x="T4" y="T5"/>
                </a:cxn>
                <a:cxn ang="0">
                  <a:pos x="T6" y="T7"/>
                </a:cxn>
                <a:cxn ang="0">
                  <a:pos x="T8" y="T9"/>
                </a:cxn>
              </a:cxnLst>
              <a:rect l="0" t="0" r="r" b="b"/>
              <a:pathLst>
                <a:path w="177" h="323">
                  <a:moveTo>
                    <a:pt x="60" y="139"/>
                  </a:moveTo>
                  <a:cubicBezTo>
                    <a:pt x="91" y="93"/>
                    <a:pt x="120" y="46"/>
                    <a:pt x="150" y="0"/>
                  </a:cubicBezTo>
                  <a:cubicBezTo>
                    <a:pt x="176" y="130"/>
                    <a:pt x="104" y="224"/>
                    <a:pt x="37" y="322"/>
                  </a:cubicBezTo>
                  <a:lnTo>
                    <a:pt x="36" y="322"/>
                  </a:lnTo>
                  <a:cubicBezTo>
                    <a:pt x="0" y="255"/>
                    <a:pt x="52" y="200"/>
                    <a:pt x="60" y="139"/>
                  </a:cubicBezTo>
                </a:path>
              </a:pathLst>
            </a:custGeom>
            <a:solidFill>
              <a:srgbClr val="31313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74" name="Forme libre 3373"/>
            <p:cNvSpPr>
              <a:spLocks noChangeArrowheads="1"/>
            </p:cNvSpPr>
            <p:nvPr userDrawn="1"/>
          </p:nvSpPr>
          <p:spPr bwMode="auto">
            <a:xfrm>
              <a:off x="2952750" y="4573588"/>
              <a:ext cx="19050" cy="20637"/>
            </a:xfrm>
            <a:custGeom>
              <a:avLst/>
              <a:gdLst>
                <a:gd name="T0" fmla="*/ 48 w 53"/>
                <a:gd name="T1" fmla="*/ 56 h 59"/>
                <a:gd name="T2" fmla="*/ 22 w 53"/>
                <a:gd name="T3" fmla="*/ 58 h 59"/>
                <a:gd name="T4" fmla="*/ 0 w 53"/>
                <a:gd name="T5" fmla="*/ 35 h 59"/>
                <a:gd name="T6" fmla="*/ 16 w 53"/>
                <a:gd name="T7" fmla="*/ 0 h 59"/>
                <a:gd name="T8" fmla="*/ 48 w 53"/>
                <a:gd name="T9" fmla="*/ 56 h 59"/>
              </a:gdLst>
              <a:ahLst/>
              <a:cxnLst>
                <a:cxn ang="0">
                  <a:pos x="T0" y="T1"/>
                </a:cxn>
                <a:cxn ang="0">
                  <a:pos x="T2" y="T3"/>
                </a:cxn>
                <a:cxn ang="0">
                  <a:pos x="T4" y="T5"/>
                </a:cxn>
                <a:cxn ang="0">
                  <a:pos x="T6" y="T7"/>
                </a:cxn>
                <a:cxn ang="0">
                  <a:pos x="T8" y="T9"/>
                </a:cxn>
              </a:cxnLst>
              <a:rect l="0" t="0" r="r" b="b"/>
              <a:pathLst>
                <a:path w="53" h="59">
                  <a:moveTo>
                    <a:pt x="48" y="56"/>
                  </a:moveTo>
                  <a:cubicBezTo>
                    <a:pt x="39" y="56"/>
                    <a:pt x="31" y="58"/>
                    <a:pt x="22" y="58"/>
                  </a:cubicBezTo>
                  <a:cubicBezTo>
                    <a:pt x="14" y="50"/>
                    <a:pt x="8" y="43"/>
                    <a:pt x="0" y="35"/>
                  </a:cubicBezTo>
                  <a:cubicBezTo>
                    <a:pt x="2" y="21"/>
                    <a:pt x="2" y="0"/>
                    <a:pt x="16" y="0"/>
                  </a:cubicBezTo>
                  <a:cubicBezTo>
                    <a:pt x="52" y="3"/>
                    <a:pt x="42" y="37"/>
                    <a:pt x="48" y="56"/>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75" name="Forme libre 3374"/>
            <p:cNvSpPr>
              <a:spLocks noChangeArrowheads="1"/>
            </p:cNvSpPr>
            <p:nvPr userDrawn="1"/>
          </p:nvSpPr>
          <p:spPr bwMode="auto">
            <a:xfrm>
              <a:off x="2960688" y="4610100"/>
              <a:ext cx="7937" cy="33338"/>
            </a:xfrm>
            <a:custGeom>
              <a:avLst/>
              <a:gdLst>
                <a:gd name="T0" fmla="*/ 0 w 22"/>
                <a:gd name="T1" fmla="*/ 0 h 92"/>
                <a:gd name="T2" fmla="*/ 21 w 22"/>
                <a:gd name="T3" fmla="*/ 91 h 92"/>
                <a:gd name="T4" fmla="*/ 0 w 22"/>
                <a:gd name="T5" fmla="*/ 0 h 92"/>
              </a:gdLst>
              <a:ahLst/>
              <a:cxnLst>
                <a:cxn ang="0">
                  <a:pos x="T0" y="T1"/>
                </a:cxn>
                <a:cxn ang="0">
                  <a:pos x="T2" y="T3"/>
                </a:cxn>
                <a:cxn ang="0">
                  <a:pos x="T4" y="T5"/>
                </a:cxn>
              </a:cxnLst>
              <a:rect l="0" t="0" r="r" b="b"/>
              <a:pathLst>
                <a:path w="22" h="92">
                  <a:moveTo>
                    <a:pt x="0" y="0"/>
                  </a:moveTo>
                  <a:cubicBezTo>
                    <a:pt x="18" y="27"/>
                    <a:pt x="21" y="59"/>
                    <a:pt x="21" y="91"/>
                  </a:cubicBezTo>
                  <a:cubicBezTo>
                    <a:pt x="3" y="65"/>
                    <a:pt x="0" y="33"/>
                    <a:pt x="0" y="0"/>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76" name="Forme libre 3375"/>
            <p:cNvSpPr>
              <a:spLocks noChangeArrowheads="1"/>
            </p:cNvSpPr>
            <p:nvPr userDrawn="1"/>
          </p:nvSpPr>
          <p:spPr bwMode="auto">
            <a:xfrm>
              <a:off x="2854325" y="4567238"/>
              <a:ext cx="17463" cy="28575"/>
            </a:xfrm>
            <a:custGeom>
              <a:avLst/>
              <a:gdLst>
                <a:gd name="T0" fmla="*/ 3 w 48"/>
                <a:gd name="T1" fmla="*/ 77 h 78"/>
                <a:gd name="T2" fmla="*/ 0 w 48"/>
                <a:gd name="T3" fmla="*/ 30 h 78"/>
                <a:gd name="T4" fmla="*/ 42 w 48"/>
                <a:gd name="T5" fmla="*/ 4 h 78"/>
                <a:gd name="T6" fmla="*/ 47 w 48"/>
                <a:gd name="T7" fmla="*/ 9 h 78"/>
                <a:gd name="T8" fmla="*/ 3 w 48"/>
                <a:gd name="T9" fmla="*/ 77 h 78"/>
              </a:gdLst>
              <a:ahLst/>
              <a:cxnLst>
                <a:cxn ang="0">
                  <a:pos x="T0" y="T1"/>
                </a:cxn>
                <a:cxn ang="0">
                  <a:pos x="T2" y="T3"/>
                </a:cxn>
                <a:cxn ang="0">
                  <a:pos x="T4" y="T5"/>
                </a:cxn>
                <a:cxn ang="0">
                  <a:pos x="T6" y="T7"/>
                </a:cxn>
                <a:cxn ang="0">
                  <a:pos x="T8" y="T9"/>
                </a:cxn>
              </a:cxnLst>
              <a:rect l="0" t="0" r="r" b="b"/>
              <a:pathLst>
                <a:path w="48" h="78">
                  <a:moveTo>
                    <a:pt x="3" y="77"/>
                  </a:moveTo>
                  <a:cubicBezTo>
                    <a:pt x="1" y="62"/>
                    <a:pt x="1" y="47"/>
                    <a:pt x="0" y="30"/>
                  </a:cubicBezTo>
                  <a:cubicBezTo>
                    <a:pt x="6" y="9"/>
                    <a:pt x="19" y="0"/>
                    <a:pt x="42" y="4"/>
                  </a:cubicBezTo>
                  <a:lnTo>
                    <a:pt x="47" y="9"/>
                  </a:lnTo>
                  <a:cubicBezTo>
                    <a:pt x="41" y="38"/>
                    <a:pt x="26" y="59"/>
                    <a:pt x="3" y="77"/>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77" name="Forme libre 3376"/>
            <p:cNvSpPr>
              <a:spLocks noChangeArrowheads="1"/>
            </p:cNvSpPr>
            <p:nvPr userDrawn="1"/>
          </p:nvSpPr>
          <p:spPr bwMode="auto">
            <a:xfrm>
              <a:off x="2746375" y="4746625"/>
              <a:ext cx="7938" cy="12700"/>
            </a:xfrm>
            <a:custGeom>
              <a:avLst/>
              <a:gdLst>
                <a:gd name="T0" fmla="*/ 23 w 24"/>
                <a:gd name="T1" fmla="*/ 17 h 34"/>
                <a:gd name="T2" fmla="*/ 11 w 24"/>
                <a:gd name="T3" fmla="*/ 33 h 34"/>
                <a:gd name="T4" fmla="*/ 0 w 24"/>
                <a:gd name="T5" fmla="*/ 17 h 34"/>
                <a:gd name="T6" fmla="*/ 11 w 24"/>
                <a:gd name="T7" fmla="*/ 0 h 34"/>
                <a:gd name="T8" fmla="*/ 23 w 24"/>
                <a:gd name="T9" fmla="*/ 17 h 34"/>
              </a:gdLst>
              <a:ahLst/>
              <a:cxnLst>
                <a:cxn ang="0">
                  <a:pos x="T0" y="T1"/>
                </a:cxn>
                <a:cxn ang="0">
                  <a:pos x="T2" y="T3"/>
                </a:cxn>
                <a:cxn ang="0">
                  <a:pos x="T4" y="T5"/>
                </a:cxn>
                <a:cxn ang="0">
                  <a:pos x="T6" y="T7"/>
                </a:cxn>
                <a:cxn ang="0">
                  <a:pos x="T8" y="T9"/>
                </a:cxn>
              </a:cxnLst>
              <a:rect l="0" t="0" r="r" b="b"/>
              <a:pathLst>
                <a:path w="24" h="34">
                  <a:moveTo>
                    <a:pt x="23" y="17"/>
                  </a:moveTo>
                  <a:cubicBezTo>
                    <a:pt x="19" y="23"/>
                    <a:pt x="16" y="27"/>
                    <a:pt x="11" y="33"/>
                  </a:cubicBezTo>
                  <a:cubicBezTo>
                    <a:pt x="8" y="27"/>
                    <a:pt x="0" y="23"/>
                    <a:pt x="0" y="17"/>
                  </a:cubicBezTo>
                  <a:cubicBezTo>
                    <a:pt x="0" y="11"/>
                    <a:pt x="8" y="6"/>
                    <a:pt x="11" y="0"/>
                  </a:cubicBezTo>
                  <a:cubicBezTo>
                    <a:pt x="16" y="4"/>
                    <a:pt x="19" y="11"/>
                    <a:pt x="23" y="17"/>
                  </a:cubicBezTo>
                </a:path>
              </a:pathLst>
            </a:custGeom>
            <a:solidFill>
              <a:srgbClr val="C0C0C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78" name="Forme libre 3377"/>
            <p:cNvSpPr>
              <a:spLocks noChangeArrowheads="1"/>
            </p:cNvSpPr>
            <p:nvPr userDrawn="1"/>
          </p:nvSpPr>
          <p:spPr bwMode="auto">
            <a:xfrm>
              <a:off x="2697163" y="4710113"/>
              <a:ext cx="7937" cy="17462"/>
            </a:xfrm>
            <a:custGeom>
              <a:avLst/>
              <a:gdLst>
                <a:gd name="T0" fmla="*/ 20 w 21"/>
                <a:gd name="T1" fmla="*/ 47 h 48"/>
                <a:gd name="T2" fmla="*/ 0 w 21"/>
                <a:gd name="T3" fmla="*/ 0 h 48"/>
                <a:gd name="T4" fmla="*/ 20 w 21"/>
                <a:gd name="T5" fmla="*/ 47 h 48"/>
              </a:gdLst>
              <a:ahLst/>
              <a:cxnLst>
                <a:cxn ang="0">
                  <a:pos x="T0" y="T1"/>
                </a:cxn>
                <a:cxn ang="0">
                  <a:pos x="T2" y="T3"/>
                </a:cxn>
                <a:cxn ang="0">
                  <a:pos x="T4" y="T5"/>
                </a:cxn>
              </a:cxnLst>
              <a:rect l="0" t="0" r="r" b="b"/>
              <a:pathLst>
                <a:path w="21" h="48">
                  <a:moveTo>
                    <a:pt x="20" y="47"/>
                  </a:moveTo>
                  <a:cubicBezTo>
                    <a:pt x="14" y="32"/>
                    <a:pt x="6" y="15"/>
                    <a:pt x="0" y="0"/>
                  </a:cubicBezTo>
                  <a:cubicBezTo>
                    <a:pt x="6" y="16"/>
                    <a:pt x="14" y="32"/>
                    <a:pt x="20" y="47"/>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79" name="Forme libre 3378"/>
            <p:cNvSpPr>
              <a:spLocks noChangeArrowheads="1"/>
            </p:cNvSpPr>
            <p:nvPr userDrawn="1"/>
          </p:nvSpPr>
          <p:spPr bwMode="auto">
            <a:xfrm>
              <a:off x="2714625" y="4808538"/>
              <a:ext cx="7938" cy="9525"/>
            </a:xfrm>
            <a:custGeom>
              <a:avLst/>
              <a:gdLst>
                <a:gd name="T0" fmla="*/ 0 w 22"/>
                <a:gd name="T1" fmla="*/ 25 h 26"/>
                <a:gd name="T2" fmla="*/ 21 w 22"/>
                <a:gd name="T3" fmla="*/ 0 h 26"/>
                <a:gd name="T4" fmla="*/ 0 w 22"/>
                <a:gd name="T5" fmla="*/ 25 h 26"/>
              </a:gdLst>
              <a:ahLst/>
              <a:cxnLst>
                <a:cxn ang="0">
                  <a:pos x="T0" y="T1"/>
                </a:cxn>
                <a:cxn ang="0">
                  <a:pos x="T2" y="T3"/>
                </a:cxn>
                <a:cxn ang="0">
                  <a:pos x="T4" y="T5"/>
                </a:cxn>
              </a:cxnLst>
              <a:rect l="0" t="0" r="r" b="b"/>
              <a:pathLst>
                <a:path w="22" h="26">
                  <a:moveTo>
                    <a:pt x="0" y="25"/>
                  </a:moveTo>
                  <a:cubicBezTo>
                    <a:pt x="7" y="17"/>
                    <a:pt x="15" y="10"/>
                    <a:pt x="21" y="0"/>
                  </a:cubicBezTo>
                  <a:cubicBezTo>
                    <a:pt x="15" y="8"/>
                    <a:pt x="7" y="16"/>
                    <a:pt x="0" y="25"/>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80" name="Forme libre 3379"/>
            <p:cNvSpPr>
              <a:spLocks noChangeArrowheads="1"/>
            </p:cNvSpPr>
            <p:nvPr userDrawn="1"/>
          </p:nvSpPr>
          <p:spPr bwMode="auto">
            <a:xfrm>
              <a:off x="2722563" y="4784725"/>
              <a:ext cx="7937" cy="7938"/>
            </a:xfrm>
            <a:custGeom>
              <a:avLst/>
              <a:gdLst>
                <a:gd name="T0" fmla="*/ 0 w 22"/>
                <a:gd name="T1" fmla="*/ 23 h 24"/>
                <a:gd name="T2" fmla="*/ 21 w 22"/>
                <a:gd name="T3" fmla="*/ 0 h 24"/>
                <a:gd name="T4" fmla="*/ 0 w 22"/>
                <a:gd name="T5" fmla="*/ 23 h 24"/>
              </a:gdLst>
              <a:ahLst/>
              <a:cxnLst>
                <a:cxn ang="0">
                  <a:pos x="T0" y="T1"/>
                </a:cxn>
                <a:cxn ang="0">
                  <a:pos x="T2" y="T3"/>
                </a:cxn>
                <a:cxn ang="0">
                  <a:pos x="T4" y="T5"/>
                </a:cxn>
              </a:cxnLst>
              <a:rect l="0" t="0" r="r" b="b"/>
              <a:pathLst>
                <a:path w="22" h="24">
                  <a:moveTo>
                    <a:pt x="0" y="23"/>
                  </a:moveTo>
                  <a:cubicBezTo>
                    <a:pt x="7" y="16"/>
                    <a:pt x="15" y="8"/>
                    <a:pt x="21" y="0"/>
                  </a:cubicBezTo>
                  <a:cubicBezTo>
                    <a:pt x="15" y="6"/>
                    <a:pt x="7" y="16"/>
                    <a:pt x="0" y="23"/>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81" name="Forme libre 3380"/>
            <p:cNvSpPr>
              <a:spLocks noChangeArrowheads="1"/>
            </p:cNvSpPr>
            <p:nvPr userDrawn="1"/>
          </p:nvSpPr>
          <p:spPr bwMode="auto">
            <a:xfrm>
              <a:off x="2803525" y="4651375"/>
              <a:ext cx="7938" cy="7938"/>
            </a:xfrm>
            <a:custGeom>
              <a:avLst/>
              <a:gdLst>
                <a:gd name="T0" fmla="*/ 0 w 24"/>
                <a:gd name="T1" fmla="*/ 0 h 24"/>
                <a:gd name="T2" fmla="*/ 23 w 24"/>
                <a:gd name="T3" fmla="*/ 23 h 24"/>
                <a:gd name="T4" fmla="*/ 0 w 24"/>
                <a:gd name="T5" fmla="*/ 0 h 24"/>
              </a:gdLst>
              <a:ahLst/>
              <a:cxnLst>
                <a:cxn ang="0">
                  <a:pos x="T0" y="T1"/>
                </a:cxn>
                <a:cxn ang="0">
                  <a:pos x="T2" y="T3"/>
                </a:cxn>
                <a:cxn ang="0">
                  <a:pos x="T4" y="T5"/>
                </a:cxn>
              </a:cxnLst>
              <a:rect l="0" t="0" r="r" b="b"/>
              <a:pathLst>
                <a:path w="24" h="24">
                  <a:moveTo>
                    <a:pt x="0" y="0"/>
                  </a:moveTo>
                  <a:cubicBezTo>
                    <a:pt x="8" y="8"/>
                    <a:pt x="15" y="15"/>
                    <a:pt x="23" y="23"/>
                  </a:cubicBezTo>
                  <a:cubicBezTo>
                    <a:pt x="9" y="22"/>
                    <a:pt x="2" y="12"/>
                    <a:pt x="0" y="0"/>
                  </a:cubicBezTo>
                </a:path>
              </a:pathLst>
            </a:custGeom>
            <a:solidFill>
              <a:srgbClr val="F1F1F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82" name="Forme libre 3381"/>
            <p:cNvSpPr>
              <a:spLocks noChangeArrowheads="1"/>
            </p:cNvSpPr>
            <p:nvPr userDrawn="1"/>
          </p:nvSpPr>
          <p:spPr bwMode="auto">
            <a:xfrm>
              <a:off x="2717800" y="5056188"/>
              <a:ext cx="26988" cy="28575"/>
            </a:xfrm>
            <a:custGeom>
              <a:avLst/>
              <a:gdLst>
                <a:gd name="T0" fmla="*/ 11 w 76"/>
                <a:gd name="T1" fmla="*/ 0 h 78"/>
                <a:gd name="T2" fmla="*/ 21 w 76"/>
                <a:gd name="T3" fmla="*/ 3 h 78"/>
                <a:gd name="T4" fmla="*/ 73 w 76"/>
                <a:gd name="T5" fmla="*/ 66 h 78"/>
                <a:gd name="T6" fmla="*/ 56 w 76"/>
                <a:gd name="T7" fmla="*/ 75 h 78"/>
                <a:gd name="T8" fmla="*/ 11 w 76"/>
                <a:gd name="T9" fmla="*/ 0 h 78"/>
              </a:gdLst>
              <a:ahLst/>
              <a:cxnLst>
                <a:cxn ang="0">
                  <a:pos x="T0" y="T1"/>
                </a:cxn>
                <a:cxn ang="0">
                  <a:pos x="T2" y="T3"/>
                </a:cxn>
                <a:cxn ang="0">
                  <a:pos x="T4" y="T5"/>
                </a:cxn>
                <a:cxn ang="0">
                  <a:pos x="T6" y="T7"/>
                </a:cxn>
                <a:cxn ang="0">
                  <a:pos x="T8" y="T9"/>
                </a:cxn>
              </a:cxnLst>
              <a:rect l="0" t="0" r="r" b="b"/>
              <a:pathLst>
                <a:path w="76" h="78">
                  <a:moveTo>
                    <a:pt x="11" y="0"/>
                  </a:moveTo>
                  <a:cubicBezTo>
                    <a:pt x="14" y="2"/>
                    <a:pt x="18" y="2"/>
                    <a:pt x="21" y="3"/>
                  </a:cubicBezTo>
                  <a:cubicBezTo>
                    <a:pt x="47" y="17"/>
                    <a:pt x="75" y="29"/>
                    <a:pt x="73" y="66"/>
                  </a:cubicBezTo>
                  <a:cubicBezTo>
                    <a:pt x="73" y="69"/>
                    <a:pt x="61" y="77"/>
                    <a:pt x="56" y="75"/>
                  </a:cubicBezTo>
                  <a:cubicBezTo>
                    <a:pt x="21" y="63"/>
                    <a:pt x="0" y="40"/>
                    <a:pt x="11" y="0"/>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83" name="Forme libre 3382"/>
            <p:cNvSpPr>
              <a:spLocks noChangeArrowheads="1"/>
            </p:cNvSpPr>
            <p:nvPr userDrawn="1"/>
          </p:nvSpPr>
          <p:spPr bwMode="auto">
            <a:xfrm>
              <a:off x="2705100" y="5110163"/>
              <a:ext cx="17463" cy="15875"/>
            </a:xfrm>
            <a:custGeom>
              <a:avLst/>
              <a:gdLst>
                <a:gd name="T0" fmla="*/ 0 w 50"/>
                <a:gd name="T1" fmla="*/ 11 h 42"/>
                <a:gd name="T2" fmla="*/ 10 w 50"/>
                <a:gd name="T3" fmla="*/ 9 h 42"/>
                <a:gd name="T4" fmla="*/ 47 w 50"/>
                <a:gd name="T5" fmla="*/ 20 h 42"/>
                <a:gd name="T6" fmla="*/ 43 w 50"/>
                <a:gd name="T7" fmla="*/ 29 h 42"/>
                <a:gd name="T8" fmla="*/ 0 w 50"/>
                <a:gd name="T9" fmla="*/ 11 h 42"/>
              </a:gdLst>
              <a:ahLst/>
              <a:cxnLst>
                <a:cxn ang="0">
                  <a:pos x="T0" y="T1"/>
                </a:cxn>
                <a:cxn ang="0">
                  <a:pos x="T2" y="T3"/>
                </a:cxn>
                <a:cxn ang="0">
                  <a:pos x="T4" y="T5"/>
                </a:cxn>
                <a:cxn ang="0">
                  <a:pos x="T6" y="T7"/>
                </a:cxn>
                <a:cxn ang="0">
                  <a:pos x="T8" y="T9"/>
                </a:cxn>
              </a:cxnLst>
              <a:rect l="0" t="0" r="r" b="b"/>
              <a:pathLst>
                <a:path w="50" h="42">
                  <a:moveTo>
                    <a:pt x="0" y="11"/>
                  </a:moveTo>
                  <a:cubicBezTo>
                    <a:pt x="3" y="11"/>
                    <a:pt x="7" y="9"/>
                    <a:pt x="10" y="9"/>
                  </a:cubicBezTo>
                  <a:cubicBezTo>
                    <a:pt x="24" y="9"/>
                    <a:pt x="39" y="0"/>
                    <a:pt x="47" y="20"/>
                  </a:cubicBezTo>
                  <a:cubicBezTo>
                    <a:pt x="49" y="21"/>
                    <a:pt x="46" y="27"/>
                    <a:pt x="43" y="29"/>
                  </a:cubicBezTo>
                  <a:cubicBezTo>
                    <a:pt x="20" y="41"/>
                    <a:pt x="7" y="29"/>
                    <a:pt x="0" y="11"/>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84" name="Forme libre 3383"/>
            <p:cNvSpPr>
              <a:spLocks noChangeArrowheads="1"/>
            </p:cNvSpPr>
            <p:nvPr userDrawn="1"/>
          </p:nvSpPr>
          <p:spPr bwMode="auto">
            <a:xfrm>
              <a:off x="2765425" y="5302250"/>
              <a:ext cx="139700" cy="149225"/>
            </a:xfrm>
            <a:custGeom>
              <a:avLst/>
              <a:gdLst>
                <a:gd name="T0" fmla="*/ 64 w 387"/>
                <a:gd name="T1" fmla="*/ 49 h 416"/>
                <a:gd name="T2" fmla="*/ 71 w 387"/>
                <a:gd name="T3" fmla="*/ 114 h 416"/>
                <a:gd name="T4" fmla="*/ 122 w 387"/>
                <a:gd name="T5" fmla="*/ 133 h 416"/>
                <a:gd name="T6" fmla="*/ 363 w 387"/>
                <a:gd name="T7" fmla="*/ 70 h 416"/>
                <a:gd name="T8" fmla="*/ 386 w 387"/>
                <a:gd name="T9" fmla="*/ 117 h 416"/>
                <a:gd name="T10" fmla="*/ 302 w 387"/>
                <a:gd name="T11" fmla="*/ 310 h 416"/>
                <a:gd name="T12" fmla="*/ 305 w 387"/>
                <a:gd name="T13" fmla="*/ 311 h 416"/>
                <a:gd name="T14" fmla="*/ 362 w 387"/>
                <a:gd name="T15" fmla="*/ 388 h 416"/>
                <a:gd name="T16" fmla="*/ 255 w 387"/>
                <a:gd name="T17" fmla="*/ 386 h 416"/>
                <a:gd name="T18" fmla="*/ 16 w 387"/>
                <a:gd name="T19" fmla="*/ 122 h 416"/>
                <a:gd name="T20" fmla="*/ 44 w 387"/>
                <a:gd name="T21" fmla="*/ 0 h 416"/>
                <a:gd name="T22" fmla="*/ 47 w 387"/>
                <a:gd name="T23" fmla="*/ 21 h 416"/>
                <a:gd name="T24" fmla="*/ 64 w 387"/>
                <a:gd name="T25" fmla="*/ 49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7" h="416">
                  <a:moveTo>
                    <a:pt x="64" y="49"/>
                  </a:moveTo>
                  <a:cubicBezTo>
                    <a:pt x="65" y="70"/>
                    <a:pt x="65" y="93"/>
                    <a:pt x="71" y="114"/>
                  </a:cubicBezTo>
                  <a:cubicBezTo>
                    <a:pt x="79" y="140"/>
                    <a:pt x="105" y="154"/>
                    <a:pt x="122" y="133"/>
                  </a:cubicBezTo>
                  <a:cubicBezTo>
                    <a:pt x="188" y="46"/>
                    <a:pt x="275" y="61"/>
                    <a:pt x="363" y="70"/>
                  </a:cubicBezTo>
                  <a:cubicBezTo>
                    <a:pt x="377" y="84"/>
                    <a:pt x="385" y="99"/>
                    <a:pt x="386" y="117"/>
                  </a:cubicBezTo>
                  <a:cubicBezTo>
                    <a:pt x="363" y="185"/>
                    <a:pt x="356" y="258"/>
                    <a:pt x="302" y="310"/>
                  </a:cubicBezTo>
                  <a:cubicBezTo>
                    <a:pt x="305" y="308"/>
                    <a:pt x="302" y="311"/>
                    <a:pt x="305" y="311"/>
                  </a:cubicBezTo>
                  <a:cubicBezTo>
                    <a:pt x="346" y="322"/>
                    <a:pt x="377" y="339"/>
                    <a:pt x="362" y="388"/>
                  </a:cubicBezTo>
                  <a:cubicBezTo>
                    <a:pt x="325" y="415"/>
                    <a:pt x="287" y="406"/>
                    <a:pt x="255" y="386"/>
                  </a:cubicBezTo>
                  <a:cubicBezTo>
                    <a:pt x="148" y="324"/>
                    <a:pt x="59" y="243"/>
                    <a:pt x="16" y="122"/>
                  </a:cubicBezTo>
                  <a:cubicBezTo>
                    <a:pt x="0" y="76"/>
                    <a:pt x="0" y="33"/>
                    <a:pt x="44" y="0"/>
                  </a:cubicBezTo>
                  <a:cubicBezTo>
                    <a:pt x="44" y="7"/>
                    <a:pt x="46" y="15"/>
                    <a:pt x="47" y="21"/>
                  </a:cubicBezTo>
                  <a:cubicBezTo>
                    <a:pt x="52" y="33"/>
                    <a:pt x="56" y="43"/>
                    <a:pt x="64" y="49"/>
                  </a:cubicBezTo>
                </a:path>
              </a:pathLst>
            </a:custGeom>
            <a:solidFill>
              <a:srgbClr val="F7F7F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85" name="Forme libre 3384"/>
            <p:cNvSpPr>
              <a:spLocks noChangeArrowheads="1"/>
            </p:cNvSpPr>
            <p:nvPr userDrawn="1"/>
          </p:nvSpPr>
          <p:spPr bwMode="auto">
            <a:xfrm>
              <a:off x="2836863" y="5345113"/>
              <a:ext cx="80962" cy="96837"/>
            </a:xfrm>
            <a:custGeom>
              <a:avLst/>
              <a:gdLst>
                <a:gd name="T0" fmla="*/ 158 w 227"/>
                <a:gd name="T1" fmla="*/ 270 h 271"/>
                <a:gd name="T2" fmla="*/ 0 w 227"/>
                <a:gd name="T3" fmla="*/ 160 h 271"/>
                <a:gd name="T4" fmla="*/ 0 w 227"/>
                <a:gd name="T5" fmla="*/ 160 h 271"/>
                <a:gd name="T6" fmla="*/ 121 w 227"/>
                <a:gd name="T7" fmla="*/ 105 h 271"/>
                <a:gd name="T8" fmla="*/ 184 w 227"/>
                <a:gd name="T9" fmla="*/ 0 h 271"/>
                <a:gd name="T10" fmla="*/ 226 w 227"/>
                <a:gd name="T11" fmla="*/ 224 h 271"/>
                <a:gd name="T12" fmla="*/ 158 w 227"/>
                <a:gd name="T13" fmla="*/ 270 h 271"/>
              </a:gdLst>
              <a:ahLst/>
              <a:cxnLst>
                <a:cxn ang="0">
                  <a:pos x="T0" y="T1"/>
                </a:cxn>
                <a:cxn ang="0">
                  <a:pos x="T2" y="T3"/>
                </a:cxn>
                <a:cxn ang="0">
                  <a:pos x="T4" y="T5"/>
                </a:cxn>
                <a:cxn ang="0">
                  <a:pos x="T6" y="T7"/>
                </a:cxn>
                <a:cxn ang="0">
                  <a:pos x="T8" y="T9"/>
                </a:cxn>
                <a:cxn ang="0">
                  <a:pos x="T10" y="T11"/>
                </a:cxn>
                <a:cxn ang="0">
                  <a:pos x="T12" y="T13"/>
                </a:cxn>
              </a:cxnLst>
              <a:rect l="0" t="0" r="r" b="b"/>
              <a:pathLst>
                <a:path w="227" h="271">
                  <a:moveTo>
                    <a:pt x="158" y="270"/>
                  </a:moveTo>
                  <a:cubicBezTo>
                    <a:pt x="109" y="227"/>
                    <a:pt x="29" y="229"/>
                    <a:pt x="0" y="160"/>
                  </a:cubicBezTo>
                  <a:lnTo>
                    <a:pt x="0" y="160"/>
                  </a:lnTo>
                  <a:cubicBezTo>
                    <a:pt x="55" y="176"/>
                    <a:pt x="93" y="154"/>
                    <a:pt x="121" y="105"/>
                  </a:cubicBezTo>
                  <a:cubicBezTo>
                    <a:pt x="141" y="70"/>
                    <a:pt x="164" y="35"/>
                    <a:pt x="184" y="0"/>
                  </a:cubicBezTo>
                  <a:cubicBezTo>
                    <a:pt x="177" y="79"/>
                    <a:pt x="165" y="159"/>
                    <a:pt x="226" y="224"/>
                  </a:cubicBezTo>
                  <a:cubicBezTo>
                    <a:pt x="203" y="240"/>
                    <a:pt x="180" y="255"/>
                    <a:pt x="158" y="270"/>
                  </a:cubicBezTo>
                </a:path>
              </a:pathLst>
            </a:custGeom>
            <a:solidFill>
              <a:srgbClr val="D6D6D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86" name="Forme libre 3385"/>
            <p:cNvSpPr>
              <a:spLocks noChangeArrowheads="1"/>
            </p:cNvSpPr>
            <p:nvPr userDrawn="1"/>
          </p:nvSpPr>
          <p:spPr bwMode="auto">
            <a:xfrm>
              <a:off x="2973388" y="5534025"/>
              <a:ext cx="257175" cy="323850"/>
            </a:xfrm>
            <a:custGeom>
              <a:avLst/>
              <a:gdLst>
                <a:gd name="T0" fmla="*/ 299 w 714"/>
                <a:gd name="T1" fmla="*/ 165 h 901"/>
                <a:gd name="T2" fmla="*/ 333 w 714"/>
                <a:gd name="T3" fmla="*/ 22 h 901"/>
                <a:gd name="T4" fmla="*/ 418 w 714"/>
                <a:gd name="T5" fmla="*/ 72 h 901"/>
                <a:gd name="T6" fmla="*/ 501 w 714"/>
                <a:gd name="T7" fmla="*/ 220 h 901"/>
                <a:gd name="T8" fmla="*/ 547 w 714"/>
                <a:gd name="T9" fmla="*/ 214 h 901"/>
                <a:gd name="T10" fmla="*/ 640 w 714"/>
                <a:gd name="T11" fmla="*/ 283 h 901"/>
                <a:gd name="T12" fmla="*/ 695 w 714"/>
                <a:gd name="T13" fmla="*/ 457 h 901"/>
                <a:gd name="T14" fmla="*/ 687 w 714"/>
                <a:gd name="T15" fmla="*/ 548 h 901"/>
                <a:gd name="T16" fmla="*/ 690 w 714"/>
                <a:gd name="T17" fmla="*/ 690 h 901"/>
                <a:gd name="T18" fmla="*/ 709 w 714"/>
                <a:gd name="T19" fmla="*/ 761 h 901"/>
                <a:gd name="T20" fmla="*/ 644 w 714"/>
                <a:gd name="T21" fmla="*/ 887 h 901"/>
                <a:gd name="T22" fmla="*/ 589 w 714"/>
                <a:gd name="T23" fmla="*/ 895 h 901"/>
                <a:gd name="T24" fmla="*/ 527 w 714"/>
                <a:gd name="T25" fmla="*/ 832 h 901"/>
                <a:gd name="T26" fmla="*/ 515 w 714"/>
                <a:gd name="T27" fmla="*/ 790 h 901"/>
                <a:gd name="T28" fmla="*/ 249 w 714"/>
                <a:gd name="T29" fmla="*/ 539 h 901"/>
                <a:gd name="T30" fmla="*/ 220 w 714"/>
                <a:gd name="T31" fmla="*/ 544 h 901"/>
                <a:gd name="T32" fmla="*/ 191 w 714"/>
                <a:gd name="T33" fmla="*/ 548 h 901"/>
                <a:gd name="T34" fmla="*/ 162 w 714"/>
                <a:gd name="T35" fmla="*/ 556 h 901"/>
                <a:gd name="T36" fmla="*/ 61 w 714"/>
                <a:gd name="T37" fmla="*/ 593 h 901"/>
                <a:gd name="T38" fmla="*/ 0 w 714"/>
                <a:gd name="T39" fmla="*/ 530 h 901"/>
                <a:gd name="T40" fmla="*/ 17 w 714"/>
                <a:gd name="T41" fmla="*/ 504 h 901"/>
                <a:gd name="T42" fmla="*/ 32 w 714"/>
                <a:gd name="T43" fmla="*/ 413 h 901"/>
                <a:gd name="T44" fmla="*/ 9 w 714"/>
                <a:gd name="T45" fmla="*/ 306 h 901"/>
                <a:gd name="T46" fmla="*/ 142 w 714"/>
                <a:gd name="T47" fmla="*/ 344 h 901"/>
                <a:gd name="T48" fmla="*/ 179 w 714"/>
                <a:gd name="T49" fmla="*/ 353 h 901"/>
                <a:gd name="T50" fmla="*/ 203 w 714"/>
                <a:gd name="T51" fmla="*/ 348 h 901"/>
                <a:gd name="T52" fmla="*/ 275 w 714"/>
                <a:gd name="T53" fmla="*/ 315 h 901"/>
                <a:gd name="T54" fmla="*/ 299 w 714"/>
                <a:gd name="T55" fmla="*/ 16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4" h="901">
                  <a:moveTo>
                    <a:pt x="299" y="165"/>
                  </a:moveTo>
                  <a:cubicBezTo>
                    <a:pt x="376" y="132"/>
                    <a:pt x="337" y="72"/>
                    <a:pt x="333" y="22"/>
                  </a:cubicBezTo>
                  <a:cubicBezTo>
                    <a:pt x="385" y="0"/>
                    <a:pt x="395" y="41"/>
                    <a:pt x="418" y="72"/>
                  </a:cubicBezTo>
                  <a:cubicBezTo>
                    <a:pt x="454" y="118"/>
                    <a:pt x="479" y="168"/>
                    <a:pt x="501" y="220"/>
                  </a:cubicBezTo>
                  <a:cubicBezTo>
                    <a:pt x="528" y="290"/>
                    <a:pt x="527" y="183"/>
                    <a:pt x="547" y="214"/>
                  </a:cubicBezTo>
                  <a:cubicBezTo>
                    <a:pt x="603" y="202"/>
                    <a:pt x="617" y="249"/>
                    <a:pt x="640" y="283"/>
                  </a:cubicBezTo>
                  <a:cubicBezTo>
                    <a:pt x="690" y="330"/>
                    <a:pt x="661" y="403"/>
                    <a:pt x="695" y="457"/>
                  </a:cubicBezTo>
                  <a:cubicBezTo>
                    <a:pt x="702" y="487"/>
                    <a:pt x="690" y="518"/>
                    <a:pt x="687" y="548"/>
                  </a:cubicBezTo>
                  <a:cubicBezTo>
                    <a:pt x="678" y="596"/>
                    <a:pt x="664" y="643"/>
                    <a:pt x="690" y="690"/>
                  </a:cubicBezTo>
                  <a:cubicBezTo>
                    <a:pt x="702" y="712"/>
                    <a:pt x="710" y="735"/>
                    <a:pt x="709" y="761"/>
                  </a:cubicBezTo>
                  <a:cubicBezTo>
                    <a:pt x="713" y="816"/>
                    <a:pt x="690" y="857"/>
                    <a:pt x="644" y="887"/>
                  </a:cubicBezTo>
                  <a:cubicBezTo>
                    <a:pt x="628" y="897"/>
                    <a:pt x="609" y="900"/>
                    <a:pt x="589" y="895"/>
                  </a:cubicBezTo>
                  <a:cubicBezTo>
                    <a:pt x="559" y="884"/>
                    <a:pt x="544" y="857"/>
                    <a:pt x="527" y="832"/>
                  </a:cubicBezTo>
                  <a:cubicBezTo>
                    <a:pt x="519" y="819"/>
                    <a:pt x="513" y="805"/>
                    <a:pt x="515" y="790"/>
                  </a:cubicBezTo>
                  <a:cubicBezTo>
                    <a:pt x="524" y="561"/>
                    <a:pt x="473" y="513"/>
                    <a:pt x="249" y="539"/>
                  </a:cubicBezTo>
                  <a:cubicBezTo>
                    <a:pt x="240" y="542"/>
                    <a:pt x="229" y="542"/>
                    <a:pt x="220" y="544"/>
                  </a:cubicBezTo>
                  <a:cubicBezTo>
                    <a:pt x="211" y="545"/>
                    <a:pt x="200" y="545"/>
                    <a:pt x="191" y="548"/>
                  </a:cubicBezTo>
                  <a:cubicBezTo>
                    <a:pt x="182" y="551"/>
                    <a:pt x="171" y="553"/>
                    <a:pt x="162" y="556"/>
                  </a:cubicBezTo>
                  <a:cubicBezTo>
                    <a:pt x="125" y="561"/>
                    <a:pt x="95" y="579"/>
                    <a:pt x="61" y="593"/>
                  </a:cubicBezTo>
                  <a:cubicBezTo>
                    <a:pt x="20" y="593"/>
                    <a:pt x="2" y="570"/>
                    <a:pt x="0" y="530"/>
                  </a:cubicBezTo>
                  <a:cubicBezTo>
                    <a:pt x="2" y="519"/>
                    <a:pt x="8" y="510"/>
                    <a:pt x="17" y="504"/>
                  </a:cubicBezTo>
                  <a:cubicBezTo>
                    <a:pt x="40" y="477"/>
                    <a:pt x="46" y="447"/>
                    <a:pt x="32" y="413"/>
                  </a:cubicBezTo>
                  <a:cubicBezTo>
                    <a:pt x="18" y="380"/>
                    <a:pt x="11" y="342"/>
                    <a:pt x="9" y="306"/>
                  </a:cubicBezTo>
                  <a:cubicBezTo>
                    <a:pt x="72" y="258"/>
                    <a:pt x="95" y="344"/>
                    <a:pt x="142" y="344"/>
                  </a:cubicBezTo>
                  <a:cubicBezTo>
                    <a:pt x="154" y="345"/>
                    <a:pt x="166" y="350"/>
                    <a:pt x="179" y="353"/>
                  </a:cubicBezTo>
                  <a:cubicBezTo>
                    <a:pt x="186" y="350"/>
                    <a:pt x="194" y="348"/>
                    <a:pt x="203" y="348"/>
                  </a:cubicBezTo>
                  <a:cubicBezTo>
                    <a:pt x="231" y="344"/>
                    <a:pt x="255" y="333"/>
                    <a:pt x="275" y="315"/>
                  </a:cubicBezTo>
                  <a:cubicBezTo>
                    <a:pt x="330" y="270"/>
                    <a:pt x="264" y="209"/>
                    <a:pt x="299" y="165"/>
                  </a:cubicBez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87" name="Forme libre 3386"/>
            <p:cNvSpPr>
              <a:spLocks noChangeArrowheads="1"/>
            </p:cNvSpPr>
            <p:nvPr userDrawn="1"/>
          </p:nvSpPr>
          <p:spPr bwMode="auto">
            <a:xfrm>
              <a:off x="2965450" y="5556250"/>
              <a:ext cx="157163" cy="133350"/>
            </a:xfrm>
            <a:custGeom>
              <a:avLst/>
              <a:gdLst>
                <a:gd name="T0" fmla="*/ 238 w 435"/>
                <a:gd name="T1" fmla="*/ 349 h 371"/>
                <a:gd name="T2" fmla="*/ 218 w 435"/>
                <a:gd name="T3" fmla="*/ 355 h 371"/>
                <a:gd name="T4" fmla="*/ 125 w 435"/>
                <a:gd name="T5" fmla="*/ 370 h 371"/>
                <a:gd name="T6" fmla="*/ 32 w 435"/>
                <a:gd name="T7" fmla="*/ 240 h 371"/>
                <a:gd name="T8" fmla="*/ 58 w 435"/>
                <a:gd name="T9" fmla="*/ 145 h 371"/>
                <a:gd name="T10" fmla="*/ 112 w 435"/>
                <a:gd name="T11" fmla="*/ 87 h 371"/>
                <a:gd name="T12" fmla="*/ 260 w 435"/>
                <a:gd name="T13" fmla="*/ 54 h 371"/>
                <a:gd name="T14" fmla="*/ 321 w 435"/>
                <a:gd name="T15" fmla="*/ 101 h 371"/>
                <a:gd name="T16" fmla="*/ 376 w 435"/>
                <a:gd name="T17" fmla="*/ 156 h 371"/>
                <a:gd name="T18" fmla="*/ 310 w 435"/>
                <a:gd name="T19" fmla="*/ 326 h 371"/>
                <a:gd name="T20" fmla="*/ 238 w 435"/>
                <a:gd name="T2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5" h="371">
                  <a:moveTo>
                    <a:pt x="238" y="349"/>
                  </a:moveTo>
                  <a:cubicBezTo>
                    <a:pt x="232" y="352"/>
                    <a:pt x="225" y="353"/>
                    <a:pt x="218" y="355"/>
                  </a:cubicBezTo>
                  <a:cubicBezTo>
                    <a:pt x="185" y="347"/>
                    <a:pt x="153" y="344"/>
                    <a:pt x="125" y="370"/>
                  </a:cubicBezTo>
                  <a:cubicBezTo>
                    <a:pt x="95" y="327"/>
                    <a:pt x="63" y="284"/>
                    <a:pt x="32" y="240"/>
                  </a:cubicBezTo>
                  <a:cubicBezTo>
                    <a:pt x="0" y="197"/>
                    <a:pt x="28" y="171"/>
                    <a:pt x="58" y="145"/>
                  </a:cubicBezTo>
                  <a:cubicBezTo>
                    <a:pt x="75" y="126"/>
                    <a:pt x="101" y="112"/>
                    <a:pt x="112" y="87"/>
                  </a:cubicBezTo>
                  <a:cubicBezTo>
                    <a:pt x="145" y="0"/>
                    <a:pt x="197" y="3"/>
                    <a:pt x="260" y="54"/>
                  </a:cubicBezTo>
                  <a:cubicBezTo>
                    <a:pt x="280" y="69"/>
                    <a:pt x="301" y="86"/>
                    <a:pt x="321" y="101"/>
                  </a:cubicBezTo>
                  <a:cubicBezTo>
                    <a:pt x="339" y="119"/>
                    <a:pt x="360" y="135"/>
                    <a:pt x="376" y="156"/>
                  </a:cubicBezTo>
                  <a:cubicBezTo>
                    <a:pt x="434" y="239"/>
                    <a:pt x="412" y="290"/>
                    <a:pt x="310" y="326"/>
                  </a:cubicBezTo>
                  <a:cubicBezTo>
                    <a:pt x="264" y="265"/>
                    <a:pt x="255" y="320"/>
                    <a:pt x="238" y="349"/>
                  </a:cubicBezTo>
                </a:path>
              </a:pathLst>
            </a:custGeom>
            <a:solidFill>
              <a:srgbClr val="EEEEE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88" name="Forme libre 3387"/>
            <p:cNvSpPr>
              <a:spLocks noChangeArrowheads="1"/>
            </p:cNvSpPr>
            <p:nvPr userDrawn="1"/>
          </p:nvSpPr>
          <p:spPr bwMode="auto">
            <a:xfrm>
              <a:off x="2976563" y="5487988"/>
              <a:ext cx="101600" cy="96837"/>
            </a:xfrm>
            <a:custGeom>
              <a:avLst/>
              <a:gdLst>
                <a:gd name="T0" fmla="*/ 25 w 282"/>
                <a:gd name="T1" fmla="*/ 82 h 271"/>
                <a:gd name="T2" fmla="*/ 77 w 282"/>
                <a:gd name="T3" fmla="*/ 23 h 271"/>
                <a:gd name="T4" fmla="*/ 128 w 282"/>
                <a:gd name="T5" fmla="*/ 9 h 271"/>
                <a:gd name="T6" fmla="*/ 252 w 282"/>
                <a:gd name="T7" fmla="*/ 122 h 271"/>
                <a:gd name="T8" fmla="*/ 231 w 282"/>
                <a:gd name="T9" fmla="*/ 226 h 271"/>
                <a:gd name="T10" fmla="*/ 203 w 282"/>
                <a:gd name="T11" fmla="*/ 227 h 271"/>
                <a:gd name="T12" fmla="*/ 119 w 282"/>
                <a:gd name="T13" fmla="*/ 235 h 271"/>
                <a:gd name="T14" fmla="*/ 55 w 282"/>
                <a:gd name="T15" fmla="*/ 247 h 271"/>
                <a:gd name="T16" fmla="*/ 5 w 282"/>
                <a:gd name="T17" fmla="*/ 202 h 271"/>
                <a:gd name="T18" fmla="*/ 25 w 282"/>
                <a:gd name="T19" fmla="*/ 8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2" h="271">
                  <a:moveTo>
                    <a:pt x="25" y="82"/>
                  </a:moveTo>
                  <a:cubicBezTo>
                    <a:pt x="41" y="63"/>
                    <a:pt x="58" y="41"/>
                    <a:pt x="77" y="23"/>
                  </a:cubicBezTo>
                  <a:cubicBezTo>
                    <a:pt x="90" y="9"/>
                    <a:pt x="110" y="0"/>
                    <a:pt x="128" y="9"/>
                  </a:cubicBezTo>
                  <a:cubicBezTo>
                    <a:pt x="182" y="32"/>
                    <a:pt x="219" y="76"/>
                    <a:pt x="252" y="122"/>
                  </a:cubicBezTo>
                  <a:cubicBezTo>
                    <a:pt x="281" y="162"/>
                    <a:pt x="246" y="192"/>
                    <a:pt x="231" y="226"/>
                  </a:cubicBezTo>
                  <a:cubicBezTo>
                    <a:pt x="222" y="231"/>
                    <a:pt x="212" y="231"/>
                    <a:pt x="203" y="227"/>
                  </a:cubicBezTo>
                  <a:cubicBezTo>
                    <a:pt x="174" y="218"/>
                    <a:pt x="145" y="218"/>
                    <a:pt x="119" y="235"/>
                  </a:cubicBezTo>
                  <a:cubicBezTo>
                    <a:pt x="99" y="249"/>
                    <a:pt x="81" y="270"/>
                    <a:pt x="55" y="247"/>
                  </a:cubicBezTo>
                  <a:cubicBezTo>
                    <a:pt x="25" y="247"/>
                    <a:pt x="8" y="234"/>
                    <a:pt x="5" y="202"/>
                  </a:cubicBezTo>
                  <a:cubicBezTo>
                    <a:pt x="0" y="160"/>
                    <a:pt x="8" y="121"/>
                    <a:pt x="25" y="82"/>
                  </a:cubicBezTo>
                </a:path>
              </a:pathLst>
            </a:custGeom>
            <a:solidFill>
              <a:schemeClr val="accent1">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89" name="Forme libre 3388"/>
            <p:cNvSpPr>
              <a:spLocks noChangeArrowheads="1"/>
            </p:cNvSpPr>
            <p:nvPr userDrawn="1"/>
          </p:nvSpPr>
          <p:spPr bwMode="auto">
            <a:xfrm>
              <a:off x="2828925" y="5638800"/>
              <a:ext cx="130175" cy="115888"/>
            </a:xfrm>
            <a:custGeom>
              <a:avLst/>
              <a:gdLst>
                <a:gd name="T0" fmla="*/ 346 w 360"/>
                <a:gd name="T1" fmla="*/ 100 h 324"/>
                <a:gd name="T2" fmla="*/ 279 w 360"/>
                <a:gd name="T3" fmla="*/ 187 h 324"/>
                <a:gd name="T4" fmla="*/ 298 w 360"/>
                <a:gd name="T5" fmla="*/ 287 h 324"/>
                <a:gd name="T6" fmla="*/ 179 w 360"/>
                <a:gd name="T7" fmla="*/ 318 h 324"/>
                <a:gd name="T8" fmla="*/ 0 w 360"/>
                <a:gd name="T9" fmla="*/ 287 h 324"/>
                <a:gd name="T10" fmla="*/ 1 w 360"/>
                <a:gd name="T11" fmla="*/ 283 h 324"/>
                <a:gd name="T12" fmla="*/ 91 w 360"/>
                <a:gd name="T13" fmla="*/ 171 h 324"/>
                <a:gd name="T14" fmla="*/ 203 w 360"/>
                <a:gd name="T15" fmla="*/ 61 h 324"/>
                <a:gd name="T16" fmla="*/ 232 w 360"/>
                <a:gd name="T17" fmla="*/ 54 h 324"/>
                <a:gd name="T18" fmla="*/ 272 w 360"/>
                <a:gd name="T19" fmla="*/ 31 h 324"/>
                <a:gd name="T20" fmla="*/ 346 w 360"/>
                <a:gd name="T21" fmla="*/ 10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0" h="324">
                  <a:moveTo>
                    <a:pt x="346" y="100"/>
                  </a:moveTo>
                  <a:cubicBezTo>
                    <a:pt x="296" y="107"/>
                    <a:pt x="273" y="136"/>
                    <a:pt x="279" y="187"/>
                  </a:cubicBezTo>
                  <a:cubicBezTo>
                    <a:pt x="282" y="220"/>
                    <a:pt x="292" y="254"/>
                    <a:pt x="298" y="287"/>
                  </a:cubicBezTo>
                  <a:cubicBezTo>
                    <a:pt x="262" y="315"/>
                    <a:pt x="220" y="309"/>
                    <a:pt x="179" y="318"/>
                  </a:cubicBezTo>
                  <a:cubicBezTo>
                    <a:pt x="117" y="321"/>
                    <a:pt x="55" y="323"/>
                    <a:pt x="0" y="287"/>
                  </a:cubicBezTo>
                  <a:lnTo>
                    <a:pt x="1" y="283"/>
                  </a:lnTo>
                  <a:cubicBezTo>
                    <a:pt x="7" y="226"/>
                    <a:pt x="49" y="199"/>
                    <a:pt x="91" y="171"/>
                  </a:cubicBezTo>
                  <a:cubicBezTo>
                    <a:pt x="85" y="90"/>
                    <a:pt x="156" y="89"/>
                    <a:pt x="203" y="61"/>
                  </a:cubicBezTo>
                  <a:cubicBezTo>
                    <a:pt x="212" y="57"/>
                    <a:pt x="223" y="54"/>
                    <a:pt x="232" y="54"/>
                  </a:cubicBezTo>
                  <a:cubicBezTo>
                    <a:pt x="244" y="46"/>
                    <a:pt x="256" y="35"/>
                    <a:pt x="272" y="31"/>
                  </a:cubicBezTo>
                  <a:cubicBezTo>
                    <a:pt x="346" y="0"/>
                    <a:pt x="359" y="13"/>
                    <a:pt x="346" y="100"/>
                  </a:cubicBez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90" name="Forme libre 3389"/>
            <p:cNvSpPr>
              <a:spLocks noChangeArrowheads="1"/>
            </p:cNvSpPr>
            <p:nvPr userDrawn="1"/>
          </p:nvSpPr>
          <p:spPr bwMode="auto">
            <a:xfrm>
              <a:off x="2987675" y="5561013"/>
              <a:ext cx="73025" cy="49212"/>
            </a:xfrm>
            <a:custGeom>
              <a:avLst/>
              <a:gdLst>
                <a:gd name="T0" fmla="*/ 178 w 202"/>
                <a:gd name="T1" fmla="*/ 14 h 135"/>
                <a:gd name="T2" fmla="*/ 201 w 202"/>
                <a:gd name="T3" fmla="*/ 23 h 135"/>
                <a:gd name="T4" fmla="*/ 201 w 202"/>
                <a:gd name="T5" fmla="*/ 43 h 135"/>
                <a:gd name="T6" fmla="*/ 78 w 202"/>
                <a:gd name="T7" fmla="*/ 96 h 135"/>
                <a:gd name="T8" fmla="*/ 0 w 202"/>
                <a:gd name="T9" fmla="*/ 134 h 135"/>
                <a:gd name="T10" fmla="*/ 26 w 202"/>
                <a:gd name="T11" fmla="*/ 44 h 135"/>
                <a:gd name="T12" fmla="*/ 88 w 202"/>
                <a:gd name="T13" fmla="*/ 17 h 135"/>
                <a:gd name="T14" fmla="*/ 178 w 202"/>
                <a:gd name="T15" fmla="*/ 14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135">
                  <a:moveTo>
                    <a:pt x="178" y="14"/>
                  </a:moveTo>
                  <a:cubicBezTo>
                    <a:pt x="186" y="17"/>
                    <a:pt x="194" y="20"/>
                    <a:pt x="201" y="23"/>
                  </a:cubicBezTo>
                  <a:cubicBezTo>
                    <a:pt x="201" y="29"/>
                    <a:pt x="201" y="35"/>
                    <a:pt x="201" y="43"/>
                  </a:cubicBezTo>
                  <a:cubicBezTo>
                    <a:pt x="151" y="38"/>
                    <a:pt x="102" y="35"/>
                    <a:pt x="78" y="96"/>
                  </a:cubicBezTo>
                  <a:cubicBezTo>
                    <a:pt x="64" y="127"/>
                    <a:pt x="32" y="133"/>
                    <a:pt x="0" y="134"/>
                  </a:cubicBezTo>
                  <a:cubicBezTo>
                    <a:pt x="9" y="104"/>
                    <a:pt x="18" y="75"/>
                    <a:pt x="26" y="44"/>
                  </a:cubicBezTo>
                  <a:cubicBezTo>
                    <a:pt x="47" y="35"/>
                    <a:pt x="68" y="26"/>
                    <a:pt x="88" y="17"/>
                  </a:cubicBezTo>
                  <a:cubicBezTo>
                    <a:pt x="117" y="0"/>
                    <a:pt x="148" y="5"/>
                    <a:pt x="178" y="14"/>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91" name="Forme libre 3390"/>
            <p:cNvSpPr>
              <a:spLocks noChangeArrowheads="1"/>
            </p:cNvSpPr>
            <p:nvPr userDrawn="1"/>
          </p:nvSpPr>
          <p:spPr bwMode="auto">
            <a:xfrm>
              <a:off x="2960688" y="5699125"/>
              <a:ext cx="19050" cy="22225"/>
            </a:xfrm>
            <a:custGeom>
              <a:avLst/>
              <a:gdLst>
                <a:gd name="T0" fmla="*/ 2 w 55"/>
                <a:gd name="T1" fmla="*/ 24 h 63"/>
                <a:gd name="T2" fmla="*/ 2 w 55"/>
                <a:gd name="T3" fmla="*/ 0 h 63"/>
                <a:gd name="T4" fmla="*/ 54 w 55"/>
                <a:gd name="T5" fmla="*/ 44 h 63"/>
                <a:gd name="T6" fmla="*/ 46 w 55"/>
                <a:gd name="T7" fmla="*/ 47 h 63"/>
                <a:gd name="T8" fmla="*/ 2 w 55"/>
                <a:gd name="T9" fmla="*/ 24 h 63"/>
              </a:gdLst>
              <a:ahLst/>
              <a:cxnLst>
                <a:cxn ang="0">
                  <a:pos x="T0" y="T1"/>
                </a:cxn>
                <a:cxn ang="0">
                  <a:pos x="T2" y="T3"/>
                </a:cxn>
                <a:cxn ang="0">
                  <a:pos x="T4" y="T5"/>
                </a:cxn>
                <a:cxn ang="0">
                  <a:pos x="T6" y="T7"/>
                </a:cxn>
                <a:cxn ang="0">
                  <a:pos x="T8" y="T9"/>
                </a:cxn>
              </a:cxnLst>
              <a:rect l="0" t="0" r="r" b="b"/>
              <a:pathLst>
                <a:path w="55" h="63">
                  <a:moveTo>
                    <a:pt x="2" y="24"/>
                  </a:moveTo>
                  <a:cubicBezTo>
                    <a:pt x="2" y="17"/>
                    <a:pt x="2" y="7"/>
                    <a:pt x="2" y="0"/>
                  </a:cubicBezTo>
                  <a:cubicBezTo>
                    <a:pt x="19" y="15"/>
                    <a:pt x="37" y="29"/>
                    <a:pt x="54" y="44"/>
                  </a:cubicBezTo>
                  <a:lnTo>
                    <a:pt x="46" y="47"/>
                  </a:lnTo>
                  <a:cubicBezTo>
                    <a:pt x="22" y="58"/>
                    <a:pt x="0" y="62"/>
                    <a:pt x="2" y="24"/>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92" name="Forme libre 3391"/>
            <p:cNvSpPr>
              <a:spLocks noChangeArrowheads="1"/>
            </p:cNvSpPr>
            <p:nvPr userDrawn="1"/>
          </p:nvSpPr>
          <p:spPr bwMode="auto">
            <a:xfrm>
              <a:off x="2898775" y="5634038"/>
              <a:ext cx="15875" cy="25400"/>
            </a:xfrm>
            <a:custGeom>
              <a:avLst/>
              <a:gdLst>
                <a:gd name="T0" fmla="*/ 14 w 42"/>
                <a:gd name="T1" fmla="*/ 24 h 69"/>
                <a:gd name="T2" fmla="*/ 16 w 42"/>
                <a:gd name="T3" fmla="*/ 0 h 69"/>
                <a:gd name="T4" fmla="*/ 41 w 42"/>
                <a:gd name="T5" fmla="*/ 65 h 69"/>
                <a:gd name="T6" fmla="*/ 37 w 42"/>
                <a:gd name="T7" fmla="*/ 68 h 69"/>
                <a:gd name="T8" fmla="*/ 14 w 42"/>
                <a:gd name="T9" fmla="*/ 24 h 69"/>
              </a:gdLst>
              <a:ahLst/>
              <a:cxnLst>
                <a:cxn ang="0">
                  <a:pos x="T0" y="T1"/>
                </a:cxn>
                <a:cxn ang="0">
                  <a:pos x="T2" y="T3"/>
                </a:cxn>
                <a:cxn ang="0">
                  <a:pos x="T4" y="T5"/>
                </a:cxn>
                <a:cxn ang="0">
                  <a:pos x="T6" y="T7"/>
                </a:cxn>
                <a:cxn ang="0">
                  <a:pos x="T8" y="T9"/>
                </a:cxn>
              </a:cxnLst>
              <a:rect l="0" t="0" r="r" b="b"/>
              <a:pathLst>
                <a:path w="42" h="69">
                  <a:moveTo>
                    <a:pt x="14" y="24"/>
                  </a:moveTo>
                  <a:cubicBezTo>
                    <a:pt x="14" y="16"/>
                    <a:pt x="16" y="7"/>
                    <a:pt x="16" y="0"/>
                  </a:cubicBezTo>
                  <a:cubicBezTo>
                    <a:pt x="25" y="21"/>
                    <a:pt x="32" y="44"/>
                    <a:pt x="41" y="65"/>
                  </a:cubicBezTo>
                  <a:lnTo>
                    <a:pt x="37" y="68"/>
                  </a:lnTo>
                  <a:cubicBezTo>
                    <a:pt x="2" y="68"/>
                    <a:pt x="0" y="50"/>
                    <a:pt x="14" y="24"/>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93" name="Forme libre 3392"/>
            <p:cNvSpPr>
              <a:spLocks noChangeArrowheads="1"/>
            </p:cNvSpPr>
            <p:nvPr userDrawn="1"/>
          </p:nvSpPr>
          <p:spPr bwMode="auto">
            <a:xfrm>
              <a:off x="2952750" y="5683250"/>
              <a:ext cx="1588" cy="7938"/>
            </a:xfrm>
            <a:custGeom>
              <a:avLst/>
              <a:gdLst>
                <a:gd name="T0" fmla="*/ 0 w 3"/>
                <a:gd name="T1" fmla="*/ 21 h 22"/>
                <a:gd name="T2" fmla="*/ 2 w 3"/>
                <a:gd name="T3" fmla="*/ 0 h 22"/>
                <a:gd name="T4" fmla="*/ 0 w 3"/>
                <a:gd name="T5" fmla="*/ 21 h 22"/>
              </a:gdLst>
              <a:ahLst/>
              <a:cxnLst>
                <a:cxn ang="0">
                  <a:pos x="T0" y="T1"/>
                </a:cxn>
                <a:cxn ang="0">
                  <a:pos x="T2" y="T3"/>
                </a:cxn>
                <a:cxn ang="0">
                  <a:pos x="T4" y="T5"/>
                </a:cxn>
              </a:cxnLst>
              <a:rect l="0" t="0" r="r" b="b"/>
              <a:pathLst>
                <a:path w="3" h="22">
                  <a:moveTo>
                    <a:pt x="0" y="21"/>
                  </a:moveTo>
                  <a:cubicBezTo>
                    <a:pt x="0" y="14"/>
                    <a:pt x="2" y="6"/>
                    <a:pt x="2" y="0"/>
                  </a:cubicBezTo>
                  <a:cubicBezTo>
                    <a:pt x="2" y="8"/>
                    <a:pt x="2" y="14"/>
                    <a:pt x="0" y="21"/>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94" name="Forme libre 3393"/>
            <p:cNvSpPr>
              <a:spLocks noChangeArrowheads="1"/>
            </p:cNvSpPr>
            <p:nvPr userDrawn="1"/>
          </p:nvSpPr>
          <p:spPr bwMode="auto">
            <a:xfrm>
              <a:off x="2482850" y="5164138"/>
              <a:ext cx="25400" cy="74612"/>
            </a:xfrm>
            <a:custGeom>
              <a:avLst/>
              <a:gdLst>
                <a:gd name="T0" fmla="*/ 70 w 71"/>
                <a:gd name="T1" fmla="*/ 0 h 206"/>
                <a:gd name="T2" fmla="*/ 46 w 71"/>
                <a:gd name="T3" fmla="*/ 182 h 206"/>
                <a:gd name="T4" fmla="*/ 0 w 71"/>
                <a:gd name="T5" fmla="*/ 205 h 206"/>
                <a:gd name="T6" fmla="*/ 70 w 71"/>
                <a:gd name="T7" fmla="*/ 0 h 206"/>
              </a:gdLst>
              <a:ahLst/>
              <a:cxnLst>
                <a:cxn ang="0">
                  <a:pos x="T0" y="T1"/>
                </a:cxn>
                <a:cxn ang="0">
                  <a:pos x="T2" y="T3"/>
                </a:cxn>
                <a:cxn ang="0">
                  <a:pos x="T4" y="T5"/>
                </a:cxn>
                <a:cxn ang="0">
                  <a:pos x="T6" y="T7"/>
                </a:cxn>
              </a:cxnLst>
              <a:rect l="0" t="0" r="r" b="b"/>
              <a:pathLst>
                <a:path w="71" h="206">
                  <a:moveTo>
                    <a:pt x="70" y="0"/>
                  </a:moveTo>
                  <a:cubicBezTo>
                    <a:pt x="62" y="61"/>
                    <a:pt x="55" y="122"/>
                    <a:pt x="46" y="182"/>
                  </a:cubicBezTo>
                  <a:cubicBezTo>
                    <a:pt x="30" y="189"/>
                    <a:pt x="15" y="197"/>
                    <a:pt x="0" y="205"/>
                  </a:cubicBezTo>
                  <a:cubicBezTo>
                    <a:pt x="10" y="133"/>
                    <a:pt x="30" y="63"/>
                    <a:pt x="70" y="0"/>
                  </a:cubicBezTo>
                </a:path>
              </a:pathLst>
            </a:custGeom>
            <a:solidFill>
              <a:srgbClr val="22222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95" name="Forme libre 3394"/>
            <p:cNvSpPr>
              <a:spLocks noChangeArrowheads="1"/>
            </p:cNvSpPr>
            <p:nvPr userDrawn="1"/>
          </p:nvSpPr>
          <p:spPr bwMode="auto">
            <a:xfrm>
              <a:off x="3032125" y="5167313"/>
              <a:ext cx="547688" cy="646112"/>
            </a:xfrm>
            <a:custGeom>
              <a:avLst/>
              <a:gdLst>
                <a:gd name="T0" fmla="*/ 837 w 1521"/>
                <a:gd name="T1" fmla="*/ 1431 h 1795"/>
                <a:gd name="T2" fmla="*/ 833 w 1521"/>
                <a:gd name="T3" fmla="*/ 1411 h 1795"/>
                <a:gd name="T4" fmla="*/ 808 w 1521"/>
                <a:gd name="T5" fmla="*/ 1373 h 1795"/>
                <a:gd name="T6" fmla="*/ 790 w 1521"/>
                <a:gd name="T7" fmla="*/ 1349 h 1795"/>
                <a:gd name="T8" fmla="*/ 651 w 1521"/>
                <a:gd name="T9" fmla="*/ 1043 h 1795"/>
                <a:gd name="T10" fmla="*/ 639 w 1521"/>
                <a:gd name="T11" fmla="*/ 1017 h 1795"/>
                <a:gd name="T12" fmla="*/ 622 w 1521"/>
                <a:gd name="T13" fmla="*/ 979 h 1795"/>
                <a:gd name="T14" fmla="*/ 611 w 1521"/>
                <a:gd name="T15" fmla="*/ 955 h 1795"/>
                <a:gd name="T16" fmla="*/ 594 w 1521"/>
                <a:gd name="T17" fmla="*/ 918 h 1795"/>
                <a:gd name="T18" fmla="*/ 585 w 1521"/>
                <a:gd name="T19" fmla="*/ 892 h 1795"/>
                <a:gd name="T20" fmla="*/ 561 w 1521"/>
                <a:gd name="T21" fmla="*/ 838 h 1795"/>
                <a:gd name="T22" fmla="*/ 240 w 1521"/>
                <a:gd name="T23" fmla="*/ 339 h 1795"/>
                <a:gd name="T24" fmla="*/ 191 w 1521"/>
                <a:gd name="T25" fmla="*/ 225 h 1795"/>
                <a:gd name="T26" fmla="*/ 8 w 1521"/>
                <a:gd name="T27" fmla="*/ 40 h 1795"/>
                <a:gd name="T28" fmla="*/ 28 w 1521"/>
                <a:gd name="T29" fmla="*/ 0 h 1795"/>
                <a:gd name="T30" fmla="*/ 266 w 1521"/>
                <a:gd name="T31" fmla="*/ 176 h 1795"/>
                <a:gd name="T32" fmla="*/ 436 w 1521"/>
                <a:gd name="T33" fmla="*/ 383 h 1795"/>
                <a:gd name="T34" fmla="*/ 582 w 1521"/>
                <a:gd name="T35" fmla="*/ 522 h 1795"/>
                <a:gd name="T36" fmla="*/ 739 w 1521"/>
                <a:gd name="T37" fmla="*/ 768 h 1795"/>
                <a:gd name="T38" fmla="*/ 749 w 1521"/>
                <a:gd name="T39" fmla="*/ 816 h 1795"/>
                <a:gd name="T40" fmla="*/ 753 w 1521"/>
                <a:gd name="T41" fmla="*/ 846 h 1795"/>
                <a:gd name="T42" fmla="*/ 758 w 1521"/>
                <a:gd name="T43" fmla="*/ 877 h 1795"/>
                <a:gd name="T44" fmla="*/ 831 w 1521"/>
                <a:gd name="T45" fmla="*/ 977 h 1795"/>
                <a:gd name="T46" fmla="*/ 1014 w 1521"/>
                <a:gd name="T47" fmla="*/ 929 h 1795"/>
                <a:gd name="T48" fmla="*/ 1272 w 1521"/>
                <a:gd name="T49" fmla="*/ 793 h 1795"/>
                <a:gd name="T50" fmla="*/ 1424 w 1521"/>
                <a:gd name="T51" fmla="*/ 867 h 1795"/>
                <a:gd name="T52" fmla="*/ 1181 w 1521"/>
                <a:gd name="T53" fmla="*/ 985 h 1795"/>
                <a:gd name="T54" fmla="*/ 1080 w 1521"/>
                <a:gd name="T55" fmla="*/ 1104 h 1795"/>
                <a:gd name="T56" fmla="*/ 1230 w 1521"/>
                <a:gd name="T57" fmla="*/ 1136 h 1795"/>
                <a:gd name="T58" fmla="*/ 1492 w 1521"/>
                <a:gd name="T59" fmla="*/ 1110 h 1795"/>
                <a:gd name="T60" fmla="*/ 1442 w 1521"/>
                <a:gd name="T61" fmla="*/ 1219 h 1795"/>
                <a:gd name="T62" fmla="*/ 1048 w 1521"/>
                <a:gd name="T63" fmla="*/ 1287 h 1795"/>
                <a:gd name="T64" fmla="*/ 972 w 1521"/>
                <a:gd name="T65" fmla="*/ 1367 h 1795"/>
                <a:gd name="T66" fmla="*/ 998 w 1521"/>
                <a:gd name="T67" fmla="*/ 1484 h 1795"/>
                <a:gd name="T68" fmla="*/ 973 w 1521"/>
                <a:gd name="T69" fmla="*/ 1642 h 1795"/>
                <a:gd name="T70" fmla="*/ 958 w 1521"/>
                <a:gd name="T71" fmla="*/ 1794 h 1795"/>
                <a:gd name="T72" fmla="*/ 857 w 1521"/>
                <a:gd name="T73" fmla="*/ 1504 h 1795"/>
                <a:gd name="T74" fmla="*/ 837 w 1521"/>
                <a:gd name="T75" fmla="*/ 1431 h 1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1" h="1795">
                  <a:moveTo>
                    <a:pt x="837" y="1431"/>
                  </a:moveTo>
                  <a:cubicBezTo>
                    <a:pt x="837" y="1425"/>
                    <a:pt x="836" y="1417"/>
                    <a:pt x="833" y="1411"/>
                  </a:cubicBezTo>
                  <a:cubicBezTo>
                    <a:pt x="826" y="1397"/>
                    <a:pt x="820" y="1384"/>
                    <a:pt x="808" y="1373"/>
                  </a:cubicBezTo>
                  <a:cubicBezTo>
                    <a:pt x="802" y="1365"/>
                    <a:pt x="796" y="1356"/>
                    <a:pt x="790" y="1349"/>
                  </a:cubicBezTo>
                  <a:cubicBezTo>
                    <a:pt x="717" y="1258"/>
                    <a:pt x="713" y="1138"/>
                    <a:pt x="651" y="1043"/>
                  </a:cubicBezTo>
                  <a:cubicBezTo>
                    <a:pt x="646" y="1034"/>
                    <a:pt x="642" y="1026"/>
                    <a:pt x="639" y="1017"/>
                  </a:cubicBezTo>
                  <a:cubicBezTo>
                    <a:pt x="633" y="1005"/>
                    <a:pt x="628" y="991"/>
                    <a:pt x="622" y="979"/>
                  </a:cubicBezTo>
                  <a:cubicBezTo>
                    <a:pt x="619" y="971"/>
                    <a:pt x="614" y="962"/>
                    <a:pt x="611" y="955"/>
                  </a:cubicBezTo>
                  <a:cubicBezTo>
                    <a:pt x="605" y="942"/>
                    <a:pt x="599" y="930"/>
                    <a:pt x="594" y="918"/>
                  </a:cubicBezTo>
                  <a:cubicBezTo>
                    <a:pt x="591" y="909"/>
                    <a:pt x="588" y="901"/>
                    <a:pt x="585" y="892"/>
                  </a:cubicBezTo>
                  <a:cubicBezTo>
                    <a:pt x="578" y="874"/>
                    <a:pt x="570" y="855"/>
                    <a:pt x="561" y="838"/>
                  </a:cubicBezTo>
                  <a:cubicBezTo>
                    <a:pt x="477" y="657"/>
                    <a:pt x="381" y="483"/>
                    <a:pt x="240" y="339"/>
                  </a:cubicBezTo>
                  <a:cubicBezTo>
                    <a:pt x="205" y="302"/>
                    <a:pt x="223" y="255"/>
                    <a:pt x="191" y="225"/>
                  </a:cubicBezTo>
                  <a:cubicBezTo>
                    <a:pt x="141" y="153"/>
                    <a:pt x="71" y="101"/>
                    <a:pt x="8" y="40"/>
                  </a:cubicBezTo>
                  <a:cubicBezTo>
                    <a:pt x="0" y="20"/>
                    <a:pt x="11" y="9"/>
                    <a:pt x="28" y="0"/>
                  </a:cubicBezTo>
                  <a:cubicBezTo>
                    <a:pt x="141" y="14"/>
                    <a:pt x="202" y="101"/>
                    <a:pt x="266" y="176"/>
                  </a:cubicBezTo>
                  <a:cubicBezTo>
                    <a:pt x="324" y="243"/>
                    <a:pt x="388" y="306"/>
                    <a:pt x="436" y="383"/>
                  </a:cubicBezTo>
                  <a:cubicBezTo>
                    <a:pt x="472" y="443"/>
                    <a:pt x="529" y="481"/>
                    <a:pt x="582" y="522"/>
                  </a:cubicBezTo>
                  <a:cubicBezTo>
                    <a:pt x="639" y="602"/>
                    <a:pt x="694" y="681"/>
                    <a:pt x="739" y="768"/>
                  </a:cubicBezTo>
                  <a:cubicBezTo>
                    <a:pt x="744" y="784"/>
                    <a:pt x="746" y="799"/>
                    <a:pt x="749" y="816"/>
                  </a:cubicBezTo>
                  <a:cubicBezTo>
                    <a:pt x="750" y="826"/>
                    <a:pt x="752" y="835"/>
                    <a:pt x="753" y="846"/>
                  </a:cubicBezTo>
                  <a:cubicBezTo>
                    <a:pt x="755" y="857"/>
                    <a:pt x="756" y="866"/>
                    <a:pt x="758" y="877"/>
                  </a:cubicBezTo>
                  <a:cubicBezTo>
                    <a:pt x="767" y="921"/>
                    <a:pt x="779" y="964"/>
                    <a:pt x="831" y="977"/>
                  </a:cubicBezTo>
                  <a:cubicBezTo>
                    <a:pt x="907" y="1022"/>
                    <a:pt x="965" y="967"/>
                    <a:pt x="1014" y="929"/>
                  </a:cubicBezTo>
                  <a:cubicBezTo>
                    <a:pt x="1092" y="866"/>
                    <a:pt x="1187" y="837"/>
                    <a:pt x="1272" y="793"/>
                  </a:cubicBezTo>
                  <a:cubicBezTo>
                    <a:pt x="1349" y="753"/>
                    <a:pt x="1405" y="785"/>
                    <a:pt x="1424" y="867"/>
                  </a:cubicBezTo>
                  <a:cubicBezTo>
                    <a:pt x="1353" y="929"/>
                    <a:pt x="1256" y="933"/>
                    <a:pt x="1181" y="985"/>
                  </a:cubicBezTo>
                  <a:cubicBezTo>
                    <a:pt x="1136" y="1017"/>
                    <a:pt x="1059" y="1037"/>
                    <a:pt x="1080" y="1104"/>
                  </a:cubicBezTo>
                  <a:cubicBezTo>
                    <a:pt x="1103" y="1176"/>
                    <a:pt x="1176" y="1136"/>
                    <a:pt x="1230" y="1136"/>
                  </a:cubicBezTo>
                  <a:cubicBezTo>
                    <a:pt x="1318" y="1138"/>
                    <a:pt x="1398" y="1052"/>
                    <a:pt x="1492" y="1110"/>
                  </a:cubicBezTo>
                  <a:cubicBezTo>
                    <a:pt x="1520" y="1167"/>
                    <a:pt x="1506" y="1202"/>
                    <a:pt x="1442" y="1219"/>
                  </a:cubicBezTo>
                  <a:cubicBezTo>
                    <a:pt x="1312" y="1254"/>
                    <a:pt x="1187" y="1303"/>
                    <a:pt x="1048" y="1287"/>
                  </a:cubicBezTo>
                  <a:cubicBezTo>
                    <a:pt x="993" y="1281"/>
                    <a:pt x="944" y="1289"/>
                    <a:pt x="972" y="1367"/>
                  </a:cubicBezTo>
                  <a:cubicBezTo>
                    <a:pt x="975" y="1408"/>
                    <a:pt x="985" y="1446"/>
                    <a:pt x="998" y="1484"/>
                  </a:cubicBezTo>
                  <a:cubicBezTo>
                    <a:pt x="1001" y="1539"/>
                    <a:pt x="1025" y="1596"/>
                    <a:pt x="973" y="1642"/>
                  </a:cubicBezTo>
                  <a:cubicBezTo>
                    <a:pt x="964" y="1688"/>
                    <a:pt x="990" y="1736"/>
                    <a:pt x="958" y="1794"/>
                  </a:cubicBezTo>
                  <a:cubicBezTo>
                    <a:pt x="892" y="1700"/>
                    <a:pt x="888" y="1597"/>
                    <a:pt x="857" y="1504"/>
                  </a:cubicBezTo>
                  <a:cubicBezTo>
                    <a:pt x="839" y="1481"/>
                    <a:pt x="854" y="1451"/>
                    <a:pt x="837" y="1431"/>
                  </a:cubicBezTo>
                </a:path>
              </a:pathLst>
            </a:custGeom>
            <a:solidFill>
              <a:srgbClr val="EDEDE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96" name="Forme libre 3395"/>
            <p:cNvSpPr>
              <a:spLocks noChangeArrowheads="1"/>
            </p:cNvSpPr>
            <p:nvPr userDrawn="1"/>
          </p:nvSpPr>
          <p:spPr bwMode="auto">
            <a:xfrm>
              <a:off x="3027363" y="5213350"/>
              <a:ext cx="255587" cy="350838"/>
            </a:xfrm>
            <a:custGeom>
              <a:avLst/>
              <a:gdLst>
                <a:gd name="T0" fmla="*/ 638 w 708"/>
                <a:gd name="T1" fmla="*/ 753 h 973"/>
                <a:gd name="T2" fmla="*/ 645 w 708"/>
                <a:gd name="T3" fmla="*/ 770 h 973"/>
                <a:gd name="T4" fmla="*/ 666 w 708"/>
                <a:gd name="T5" fmla="*/ 820 h 973"/>
                <a:gd name="T6" fmla="*/ 666 w 708"/>
                <a:gd name="T7" fmla="*/ 819 h 973"/>
                <a:gd name="T8" fmla="*/ 687 w 708"/>
                <a:gd name="T9" fmla="*/ 866 h 973"/>
                <a:gd name="T10" fmla="*/ 687 w 708"/>
                <a:gd name="T11" fmla="*/ 866 h 973"/>
                <a:gd name="T12" fmla="*/ 677 w 708"/>
                <a:gd name="T13" fmla="*/ 941 h 973"/>
                <a:gd name="T14" fmla="*/ 559 w 708"/>
                <a:gd name="T15" fmla="*/ 859 h 973"/>
                <a:gd name="T16" fmla="*/ 379 w 708"/>
                <a:gd name="T17" fmla="*/ 633 h 973"/>
                <a:gd name="T18" fmla="*/ 344 w 708"/>
                <a:gd name="T19" fmla="*/ 530 h 973"/>
                <a:gd name="T20" fmla="*/ 309 w 708"/>
                <a:gd name="T21" fmla="*/ 402 h 973"/>
                <a:gd name="T22" fmla="*/ 260 w 708"/>
                <a:gd name="T23" fmla="*/ 330 h 973"/>
                <a:gd name="T24" fmla="*/ 212 w 708"/>
                <a:gd name="T25" fmla="*/ 295 h 973"/>
                <a:gd name="T26" fmla="*/ 72 w 708"/>
                <a:gd name="T27" fmla="*/ 135 h 973"/>
                <a:gd name="T28" fmla="*/ 69 w 708"/>
                <a:gd name="T29" fmla="*/ 87 h 973"/>
                <a:gd name="T30" fmla="*/ 21 w 708"/>
                <a:gd name="T31" fmla="*/ 43 h 973"/>
                <a:gd name="T32" fmla="*/ 0 w 708"/>
                <a:gd name="T33" fmla="*/ 20 h 973"/>
                <a:gd name="T34" fmla="*/ 78 w 708"/>
                <a:gd name="T35" fmla="*/ 42 h 973"/>
                <a:gd name="T36" fmla="*/ 153 w 708"/>
                <a:gd name="T37" fmla="*/ 109 h 973"/>
                <a:gd name="T38" fmla="*/ 205 w 708"/>
                <a:gd name="T39" fmla="*/ 91 h 973"/>
                <a:gd name="T40" fmla="*/ 617 w 708"/>
                <a:gd name="T41" fmla="*/ 709 h 973"/>
                <a:gd name="T42" fmla="*/ 638 w 708"/>
                <a:gd name="T43" fmla="*/ 753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08" h="973">
                  <a:moveTo>
                    <a:pt x="638" y="753"/>
                  </a:moveTo>
                  <a:cubicBezTo>
                    <a:pt x="641" y="758"/>
                    <a:pt x="645" y="764"/>
                    <a:pt x="645" y="770"/>
                  </a:cubicBezTo>
                  <a:cubicBezTo>
                    <a:pt x="652" y="787"/>
                    <a:pt x="648" y="808"/>
                    <a:pt x="666" y="820"/>
                  </a:cubicBezTo>
                  <a:lnTo>
                    <a:pt x="666" y="819"/>
                  </a:lnTo>
                  <a:cubicBezTo>
                    <a:pt x="675" y="834"/>
                    <a:pt x="672" y="854"/>
                    <a:pt x="687" y="866"/>
                  </a:cubicBezTo>
                  <a:lnTo>
                    <a:pt x="687" y="866"/>
                  </a:lnTo>
                  <a:cubicBezTo>
                    <a:pt x="707" y="895"/>
                    <a:pt x="693" y="918"/>
                    <a:pt x="677" y="941"/>
                  </a:cubicBezTo>
                  <a:cubicBezTo>
                    <a:pt x="597" y="972"/>
                    <a:pt x="579" y="914"/>
                    <a:pt x="559" y="859"/>
                  </a:cubicBezTo>
                  <a:cubicBezTo>
                    <a:pt x="525" y="762"/>
                    <a:pt x="499" y="660"/>
                    <a:pt x="379" y="633"/>
                  </a:cubicBezTo>
                  <a:cubicBezTo>
                    <a:pt x="344" y="607"/>
                    <a:pt x="342" y="570"/>
                    <a:pt x="344" y="530"/>
                  </a:cubicBezTo>
                  <a:cubicBezTo>
                    <a:pt x="345" y="485"/>
                    <a:pt x="342" y="439"/>
                    <a:pt x="309" y="402"/>
                  </a:cubicBezTo>
                  <a:cubicBezTo>
                    <a:pt x="292" y="379"/>
                    <a:pt x="280" y="352"/>
                    <a:pt x="260" y="330"/>
                  </a:cubicBezTo>
                  <a:cubicBezTo>
                    <a:pt x="246" y="317"/>
                    <a:pt x="225" y="312"/>
                    <a:pt x="212" y="295"/>
                  </a:cubicBezTo>
                  <a:cubicBezTo>
                    <a:pt x="188" y="223"/>
                    <a:pt x="93" y="211"/>
                    <a:pt x="72" y="135"/>
                  </a:cubicBezTo>
                  <a:cubicBezTo>
                    <a:pt x="67" y="120"/>
                    <a:pt x="69" y="103"/>
                    <a:pt x="69" y="87"/>
                  </a:cubicBezTo>
                  <a:cubicBezTo>
                    <a:pt x="54" y="72"/>
                    <a:pt x="37" y="58"/>
                    <a:pt x="21" y="43"/>
                  </a:cubicBezTo>
                  <a:cubicBezTo>
                    <a:pt x="14" y="36"/>
                    <a:pt x="8" y="28"/>
                    <a:pt x="0" y="20"/>
                  </a:cubicBezTo>
                  <a:cubicBezTo>
                    <a:pt x="34" y="0"/>
                    <a:pt x="57" y="20"/>
                    <a:pt x="78" y="42"/>
                  </a:cubicBezTo>
                  <a:cubicBezTo>
                    <a:pt x="102" y="65"/>
                    <a:pt x="125" y="89"/>
                    <a:pt x="153" y="109"/>
                  </a:cubicBezTo>
                  <a:cubicBezTo>
                    <a:pt x="176" y="126"/>
                    <a:pt x="194" y="116"/>
                    <a:pt x="205" y="91"/>
                  </a:cubicBezTo>
                  <a:cubicBezTo>
                    <a:pt x="380" y="271"/>
                    <a:pt x="513" y="480"/>
                    <a:pt x="617" y="709"/>
                  </a:cubicBezTo>
                  <a:cubicBezTo>
                    <a:pt x="634" y="718"/>
                    <a:pt x="628" y="740"/>
                    <a:pt x="638" y="753"/>
                  </a:cubicBez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97" name="Forme libre 3396"/>
            <p:cNvSpPr>
              <a:spLocks noChangeArrowheads="1"/>
            </p:cNvSpPr>
            <p:nvPr userDrawn="1"/>
          </p:nvSpPr>
          <p:spPr bwMode="auto">
            <a:xfrm>
              <a:off x="2928938" y="5111750"/>
              <a:ext cx="119062" cy="69850"/>
            </a:xfrm>
            <a:custGeom>
              <a:avLst/>
              <a:gdLst>
                <a:gd name="T0" fmla="*/ 323 w 331"/>
                <a:gd name="T1" fmla="*/ 165 h 192"/>
                <a:gd name="T2" fmla="*/ 295 w 331"/>
                <a:gd name="T3" fmla="*/ 191 h 192"/>
                <a:gd name="T4" fmla="*/ 0 w 331"/>
                <a:gd name="T5" fmla="*/ 27 h 192"/>
                <a:gd name="T6" fmla="*/ 23 w 331"/>
                <a:gd name="T7" fmla="*/ 3 h 192"/>
                <a:gd name="T8" fmla="*/ 180 w 331"/>
                <a:gd name="T9" fmla="*/ 30 h 192"/>
                <a:gd name="T10" fmla="*/ 210 w 331"/>
                <a:gd name="T11" fmla="*/ 18 h 192"/>
                <a:gd name="T12" fmla="*/ 323 w 331"/>
                <a:gd name="T13" fmla="*/ 165 h 192"/>
              </a:gdLst>
              <a:ahLst/>
              <a:cxnLst>
                <a:cxn ang="0">
                  <a:pos x="T0" y="T1"/>
                </a:cxn>
                <a:cxn ang="0">
                  <a:pos x="T2" y="T3"/>
                </a:cxn>
                <a:cxn ang="0">
                  <a:pos x="T4" y="T5"/>
                </a:cxn>
                <a:cxn ang="0">
                  <a:pos x="T6" y="T7"/>
                </a:cxn>
                <a:cxn ang="0">
                  <a:pos x="T8" y="T9"/>
                </a:cxn>
                <a:cxn ang="0">
                  <a:pos x="T10" y="T11"/>
                </a:cxn>
                <a:cxn ang="0">
                  <a:pos x="T12" y="T13"/>
                </a:cxn>
              </a:cxnLst>
              <a:rect l="0" t="0" r="r" b="b"/>
              <a:pathLst>
                <a:path w="331" h="192">
                  <a:moveTo>
                    <a:pt x="323" y="165"/>
                  </a:moveTo>
                  <a:cubicBezTo>
                    <a:pt x="313" y="174"/>
                    <a:pt x="304" y="182"/>
                    <a:pt x="295" y="191"/>
                  </a:cubicBezTo>
                  <a:cubicBezTo>
                    <a:pt x="197" y="134"/>
                    <a:pt x="106" y="69"/>
                    <a:pt x="0" y="27"/>
                  </a:cubicBezTo>
                  <a:cubicBezTo>
                    <a:pt x="8" y="20"/>
                    <a:pt x="16" y="12"/>
                    <a:pt x="23" y="3"/>
                  </a:cubicBezTo>
                  <a:cubicBezTo>
                    <a:pt x="78" y="0"/>
                    <a:pt x="122" y="52"/>
                    <a:pt x="180" y="30"/>
                  </a:cubicBezTo>
                  <a:cubicBezTo>
                    <a:pt x="188" y="23"/>
                    <a:pt x="199" y="18"/>
                    <a:pt x="210" y="18"/>
                  </a:cubicBezTo>
                  <a:cubicBezTo>
                    <a:pt x="258" y="58"/>
                    <a:pt x="330" y="81"/>
                    <a:pt x="323" y="165"/>
                  </a:cubicBezTo>
                </a:path>
              </a:pathLst>
            </a:custGeom>
            <a:solidFill>
              <a:srgbClr val="BABAB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98" name="Forme libre 3397"/>
            <p:cNvSpPr>
              <a:spLocks noChangeArrowheads="1"/>
            </p:cNvSpPr>
            <p:nvPr userDrawn="1"/>
          </p:nvSpPr>
          <p:spPr bwMode="auto">
            <a:xfrm>
              <a:off x="2801938" y="5259388"/>
              <a:ext cx="60325" cy="26987"/>
            </a:xfrm>
            <a:custGeom>
              <a:avLst/>
              <a:gdLst>
                <a:gd name="T0" fmla="*/ 165 w 166"/>
                <a:gd name="T1" fmla="*/ 0 h 74"/>
                <a:gd name="T2" fmla="*/ 0 w 166"/>
                <a:gd name="T3" fmla="*/ 73 h 74"/>
                <a:gd name="T4" fmla="*/ 165 w 166"/>
                <a:gd name="T5" fmla="*/ 0 h 74"/>
              </a:gdLst>
              <a:ahLst/>
              <a:cxnLst>
                <a:cxn ang="0">
                  <a:pos x="T0" y="T1"/>
                </a:cxn>
                <a:cxn ang="0">
                  <a:pos x="T2" y="T3"/>
                </a:cxn>
                <a:cxn ang="0">
                  <a:pos x="T4" y="T5"/>
                </a:cxn>
              </a:cxnLst>
              <a:rect l="0" t="0" r="r" b="b"/>
              <a:pathLst>
                <a:path w="166" h="74">
                  <a:moveTo>
                    <a:pt x="165" y="0"/>
                  </a:moveTo>
                  <a:cubicBezTo>
                    <a:pt x="105" y="52"/>
                    <a:pt x="55" y="59"/>
                    <a:pt x="0" y="73"/>
                  </a:cubicBezTo>
                  <a:cubicBezTo>
                    <a:pt x="53" y="9"/>
                    <a:pt x="53" y="9"/>
                    <a:pt x="165" y="0"/>
                  </a:cubicBezTo>
                </a:path>
              </a:pathLst>
            </a:custGeom>
            <a:solidFill>
              <a:srgbClr val="D0D0D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399" name="Forme libre 3398"/>
            <p:cNvSpPr>
              <a:spLocks noChangeArrowheads="1"/>
            </p:cNvSpPr>
            <p:nvPr userDrawn="1"/>
          </p:nvSpPr>
          <p:spPr bwMode="auto">
            <a:xfrm>
              <a:off x="2833688" y="5229225"/>
              <a:ext cx="4762" cy="3175"/>
            </a:xfrm>
            <a:custGeom>
              <a:avLst/>
              <a:gdLst>
                <a:gd name="T0" fmla="*/ 12 w 13"/>
                <a:gd name="T1" fmla="*/ 0 h 8"/>
                <a:gd name="T2" fmla="*/ 11 w 13"/>
                <a:gd name="T3" fmla="*/ 1 h 8"/>
                <a:gd name="T4" fmla="*/ 12 w 13"/>
                <a:gd name="T5" fmla="*/ 0 h 8"/>
                <a:gd name="T6" fmla="*/ 0 w 13"/>
                <a:gd name="T7" fmla="*/ 7 h 8"/>
                <a:gd name="T8" fmla="*/ 5 w 13"/>
                <a:gd name="T9" fmla="*/ 3 h 8"/>
                <a:gd name="T10" fmla="*/ 11 w 13"/>
                <a:gd name="T11" fmla="*/ 1 h 8"/>
                <a:gd name="T12" fmla="*/ 0 w 13"/>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12" y="0"/>
                  </a:moveTo>
                  <a:cubicBezTo>
                    <a:pt x="12" y="0"/>
                    <a:pt x="11" y="0"/>
                    <a:pt x="11" y="1"/>
                  </a:cubicBezTo>
                  <a:cubicBezTo>
                    <a:pt x="11" y="0"/>
                    <a:pt x="12" y="0"/>
                    <a:pt x="12" y="0"/>
                  </a:cubicBezTo>
                  <a:close/>
                  <a:moveTo>
                    <a:pt x="0" y="7"/>
                  </a:moveTo>
                  <a:lnTo>
                    <a:pt x="5" y="3"/>
                  </a:lnTo>
                  <a:cubicBezTo>
                    <a:pt x="7" y="2"/>
                    <a:pt x="9" y="1"/>
                    <a:pt x="11" y="1"/>
                  </a:cubicBezTo>
                  <a:cubicBezTo>
                    <a:pt x="7" y="3"/>
                    <a:pt x="3" y="5"/>
                    <a:pt x="0" y="7"/>
                  </a:cubicBezTo>
                  <a:close/>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00" name="Forme libre 3399"/>
            <p:cNvSpPr>
              <a:spLocks noChangeArrowheads="1"/>
            </p:cNvSpPr>
            <p:nvPr userDrawn="1"/>
          </p:nvSpPr>
          <p:spPr bwMode="auto">
            <a:xfrm>
              <a:off x="2781300" y="5310188"/>
              <a:ext cx="7938" cy="9525"/>
            </a:xfrm>
            <a:custGeom>
              <a:avLst/>
              <a:gdLst>
                <a:gd name="T0" fmla="*/ 20 w 22"/>
                <a:gd name="T1" fmla="*/ 26 h 27"/>
                <a:gd name="T2" fmla="*/ 0 w 22"/>
                <a:gd name="T3" fmla="*/ 0 h 27"/>
                <a:gd name="T4" fmla="*/ 21 w 22"/>
                <a:gd name="T5" fmla="*/ 5 h 27"/>
                <a:gd name="T6" fmla="*/ 20 w 22"/>
                <a:gd name="T7" fmla="*/ 26 h 27"/>
              </a:gdLst>
              <a:ahLst/>
              <a:cxnLst>
                <a:cxn ang="0">
                  <a:pos x="T0" y="T1"/>
                </a:cxn>
                <a:cxn ang="0">
                  <a:pos x="T2" y="T3"/>
                </a:cxn>
                <a:cxn ang="0">
                  <a:pos x="T4" y="T5"/>
                </a:cxn>
                <a:cxn ang="0">
                  <a:pos x="T6" y="T7"/>
                </a:cxn>
              </a:cxnLst>
              <a:rect l="0" t="0" r="r" b="b"/>
              <a:pathLst>
                <a:path w="22" h="27">
                  <a:moveTo>
                    <a:pt x="20" y="26"/>
                  </a:moveTo>
                  <a:cubicBezTo>
                    <a:pt x="14" y="17"/>
                    <a:pt x="6" y="9"/>
                    <a:pt x="0" y="0"/>
                  </a:cubicBezTo>
                  <a:cubicBezTo>
                    <a:pt x="8" y="2"/>
                    <a:pt x="15" y="2"/>
                    <a:pt x="21" y="5"/>
                  </a:cubicBezTo>
                  <a:cubicBezTo>
                    <a:pt x="21" y="12"/>
                    <a:pt x="21" y="19"/>
                    <a:pt x="20" y="26"/>
                  </a:cubicBezTo>
                </a:path>
              </a:pathLst>
            </a:custGeom>
            <a:solidFill>
              <a:srgbClr val="B8B8B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01" name="Forme libre 3400"/>
            <p:cNvSpPr>
              <a:spLocks noChangeArrowheads="1"/>
            </p:cNvSpPr>
            <p:nvPr userDrawn="1"/>
          </p:nvSpPr>
          <p:spPr bwMode="auto">
            <a:xfrm>
              <a:off x="3003550" y="5253038"/>
              <a:ext cx="120650" cy="142875"/>
            </a:xfrm>
            <a:custGeom>
              <a:avLst/>
              <a:gdLst>
                <a:gd name="T0" fmla="*/ 202 w 334"/>
                <a:gd name="T1" fmla="*/ 368 h 398"/>
                <a:gd name="T2" fmla="*/ 87 w 334"/>
                <a:gd name="T3" fmla="*/ 323 h 398"/>
                <a:gd name="T4" fmla="*/ 54 w 334"/>
                <a:gd name="T5" fmla="*/ 214 h 398"/>
                <a:gd name="T6" fmla="*/ 110 w 334"/>
                <a:gd name="T7" fmla="*/ 0 h 398"/>
                <a:gd name="T8" fmla="*/ 124 w 334"/>
                <a:gd name="T9" fmla="*/ 9 h 398"/>
                <a:gd name="T10" fmla="*/ 144 w 334"/>
                <a:gd name="T11" fmla="*/ 199 h 398"/>
                <a:gd name="T12" fmla="*/ 211 w 334"/>
                <a:gd name="T13" fmla="*/ 243 h 398"/>
                <a:gd name="T14" fmla="*/ 323 w 334"/>
                <a:gd name="T15" fmla="*/ 307 h 398"/>
                <a:gd name="T16" fmla="*/ 333 w 334"/>
                <a:gd name="T17" fmla="*/ 339 h 398"/>
                <a:gd name="T18" fmla="*/ 320 w 334"/>
                <a:gd name="T19" fmla="*/ 370 h 398"/>
                <a:gd name="T20" fmla="*/ 274 w 334"/>
                <a:gd name="T21" fmla="*/ 393 h 398"/>
                <a:gd name="T22" fmla="*/ 240 w 334"/>
                <a:gd name="T23" fmla="*/ 396 h 398"/>
                <a:gd name="T24" fmla="*/ 202 w 334"/>
                <a:gd name="T25" fmla="*/ 368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398">
                  <a:moveTo>
                    <a:pt x="202" y="368"/>
                  </a:moveTo>
                  <a:cubicBezTo>
                    <a:pt x="179" y="313"/>
                    <a:pt x="120" y="352"/>
                    <a:pt x="87" y="323"/>
                  </a:cubicBezTo>
                  <a:cubicBezTo>
                    <a:pt x="77" y="286"/>
                    <a:pt x="72" y="246"/>
                    <a:pt x="54" y="214"/>
                  </a:cubicBezTo>
                  <a:cubicBezTo>
                    <a:pt x="0" y="121"/>
                    <a:pt x="40" y="58"/>
                    <a:pt x="110" y="0"/>
                  </a:cubicBezTo>
                  <a:cubicBezTo>
                    <a:pt x="115" y="3"/>
                    <a:pt x="120" y="6"/>
                    <a:pt x="124" y="9"/>
                  </a:cubicBezTo>
                  <a:cubicBezTo>
                    <a:pt x="162" y="69"/>
                    <a:pt x="133" y="136"/>
                    <a:pt x="144" y="199"/>
                  </a:cubicBezTo>
                  <a:cubicBezTo>
                    <a:pt x="153" y="234"/>
                    <a:pt x="181" y="242"/>
                    <a:pt x="211" y="243"/>
                  </a:cubicBezTo>
                  <a:cubicBezTo>
                    <a:pt x="246" y="269"/>
                    <a:pt x="286" y="286"/>
                    <a:pt x="323" y="307"/>
                  </a:cubicBezTo>
                  <a:cubicBezTo>
                    <a:pt x="330" y="316"/>
                    <a:pt x="333" y="327"/>
                    <a:pt x="333" y="339"/>
                  </a:cubicBezTo>
                  <a:cubicBezTo>
                    <a:pt x="332" y="352"/>
                    <a:pt x="327" y="362"/>
                    <a:pt x="320" y="370"/>
                  </a:cubicBezTo>
                  <a:cubicBezTo>
                    <a:pt x="307" y="382"/>
                    <a:pt x="291" y="388"/>
                    <a:pt x="274" y="393"/>
                  </a:cubicBezTo>
                  <a:cubicBezTo>
                    <a:pt x="263" y="396"/>
                    <a:pt x="251" y="397"/>
                    <a:pt x="240" y="396"/>
                  </a:cubicBezTo>
                  <a:cubicBezTo>
                    <a:pt x="222" y="394"/>
                    <a:pt x="208" y="385"/>
                    <a:pt x="202" y="368"/>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02" name="Forme libre 3401"/>
            <p:cNvSpPr>
              <a:spLocks noChangeArrowheads="1"/>
            </p:cNvSpPr>
            <p:nvPr userDrawn="1"/>
          </p:nvSpPr>
          <p:spPr bwMode="auto">
            <a:xfrm>
              <a:off x="2997200" y="5243513"/>
              <a:ext cx="23813" cy="11112"/>
            </a:xfrm>
            <a:custGeom>
              <a:avLst/>
              <a:gdLst>
                <a:gd name="T0" fmla="*/ 0 w 65"/>
                <a:gd name="T1" fmla="*/ 0 h 29"/>
                <a:gd name="T2" fmla="*/ 64 w 65"/>
                <a:gd name="T3" fmla="*/ 10 h 29"/>
                <a:gd name="T4" fmla="*/ 0 w 65"/>
                <a:gd name="T5" fmla="*/ 0 h 29"/>
              </a:gdLst>
              <a:ahLst/>
              <a:cxnLst>
                <a:cxn ang="0">
                  <a:pos x="T0" y="T1"/>
                </a:cxn>
                <a:cxn ang="0">
                  <a:pos x="T2" y="T3"/>
                </a:cxn>
                <a:cxn ang="0">
                  <a:pos x="T4" y="T5"/>
                </a:cxn>
              </a:cxnLst>
              <a:rect l="0" t="0" r="r" b="b"/>
              <a:pathLst>
                <a:path w="65" h="29">
                  <a:moveTo>
                    <a:pt x="0" y="0"/>
                  </a:moveTo>
                  <a:cubicBezTo>
                    <a:pt x="21" y="3"/>
                    <a:pt x="42" y="7"/>
                    <a:pt x="64" y="10"/>
                  </a:cubicBezTo>
                  <a:cubicBezTo>
                    <a:pt x="41" y="22"/>
                    <a:pt x="18" y="28"/>
                    <a:pt x="0" y="0"/>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03" name="Forme libre 3402"/>
            <p:cNvSpPr>
              <a:spLocks noChangeArrowheads="1"/>
            </p:cNvSpPr>
            <p:nvPr userDrawn="1"/>
          </p:nvSpPr>
          <p:spPr bwMode="auto">
            <a:xfrm>
              <a:off x="3043238" y="5245100"/>
              <a:ext cx="19050" cy="14288"/>
            </a:xfrm>
            <a:custGeom>
              <a:avLst/>
              <a:gdLst>
                <a:gd name="T0" fmla="*/ 26 w 53"/>
                <a:gd name="T1" fmla="*/ 0 h 38"/>
                <a:gd name="T2" fmla="*/ 52 w 53"/>
                <a:gd name="T3" fmla="*/ 20 h 38"/>
                <a:gd name="T4" fmla="*/ 4 w 53"/>
                <a:gd name="T5" fmla="*/ 26 h 38"/>
                <a:gd name="T6" fmla="*/ 0 w 53"/>
                <a:gd name="T7" fmla="*/ 20 h 38"/>
                <a:gd name="T8" fmla="*/ 26 w 53"/>
                <a:gd name="T9" fmla="*/ 0 h 38"/>
              </a:gdLst>
              <a:ahLst/>
              <a:cxnLst>
                <a:cxn ang="0">
                  <a:pos x="T0" y="T1"/>
                </a:cxn>
                <a:cxn ang="0">
                  <a:pos x="T2" y="T3"/>
                </a:cxn>
                <a:cxn ang="0">
                  <a:pos x="T4" y="T5"/>
                </a:cxn>
                <a:cxn ang="0">
                  <a:pos x="T6" y="T7"/>
                </a:cxn>
                <a:cxn ang="0">
                  <a:pos x="T8" y="T9"/>
                </a:cxn>
              </a:cxnLst>
              <a:rect l="0" t="0" r="r" b="b"/>
              <a:pathLst>
                <a:path w="53" h="38">
                  <a:moveTo>
                    <a:pt x="26" y="0"/>
                  </a:moveTo>
                  <a:cubicBezTo>
                    <a:pt x="35" y="7"/>
                    <a:pt x="44" y="14"/>
                    <a:pt x="52" y="20"/>
                  </a:cubicBezTo>
                  <a:cubicBezTo>
                    <a:pt x="38" y="36"/>
                    <a:pt x="21" y="37"/>
                    <a:pt x="4" y="26"/>
                  </a:cubicBezTo>
                  <a:lnTo>
                    <a:pt x="0" y="20"/>
                  </a:lnTo>
                  <a:cubicBezTo>
                    <a:pt x="9" y="14"/>
                    <a:pt x="18" y="8"/>
                    <a:pt x="26" y="0"/>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04" name="Forme libre 3403"/>
            <p:cNvSpPr>
              <a:spLocks noChangeArrowheads="1"/>
            </p:cNvSpPr>
            <p:nvPr userDrawn="1"/>
          </p:nvSpPr>
          <p:spPr bwMode="auto">
            <a:xfrm>
              <a:off x="3027363" y="5237163"/>
              <a:ext cx="7937" cy="9525"/>
            </a:xfrm>
            <a:custGeom>
              <a:avLst/>
              <a:gdLst>
                <a:gd name="T0" fmla="*/ 0 w 20"/>
                <a:gd name="T1" fmla="*/ 24 h 25"/>
                <a:gd name="T2" fmla="*/ 19 w 20"/>
                <a:gd name="T3" fmla="*/ 0 h 25"/>
                <a:gd name="T4" fmla="*/ 0 w 20"/>
                <a:gd name="T5" fmla="*/ 24 h 25"/>
              </a:gdLst>
              <a:ahLst/>
              <a:cxnLst>
                <a:cxn ang="0">
                  <a:pos x="T0" y="T1"/>
                </a:cxn>
                <a:cxn ang="0">
                  <a:pos x="T2" y="T3"/>
                </a:cxn>
                <a:cxn ang="0">
                  <a:pos x="T4" y="T5"/>
                </a:cxn>
              </a:cxnLst>
              <a:rect l="0" t="0" r="r" b="b"/>
              <a:pathLst>
                <a:path w="20" h="25">
                  <a:moveTo>
                    <a:pt x="0" y="24"/>
                  </a:moveTo>
                  <a:cubicBezTo>
                    <a:pt x="6" y="16"/>
                    <a:pt x="13" y="7"/>
                    <a:pt x="19" y="0"/>
                  </a:cubicBezTo>
                  <a:cubicBezTo>
                    <a:pt x="12" y="7"/>
                    <a:pt x="6" y="16"/>
                    <a:pt x="0" y="24"/>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05" name="Forme libre 3404"/>
            <p:cNvSpPr>
              <a:spLocks noChangeArrowheads="1"/>
            </p:cNvSpPr>
            <p:nvPr userDrawn="1"/>
          </p:nvSpPr>
          <p:spPr bwMode="auto">
            <a:xfrm>
              <a:off x="3036888" y="5453063"/>
              <a:ext cx="142875" cy="230187"/>
            </a:xfrm>
            <a:custGeom>
              <a:avLst/>
              <a:gdLst>
                <a:gd name="T0" fmla="*/ 361 w 396"/>
                <a:gd name="T1" fmla="*/ 457 h 640"/>
                <a:gd name="T2" fmla="*/ 375 w 396"/>
                <a:gd name="T3" fmla="*/ 639 h 640"/>
                <a:gd name="T4" fmla="*/ 160 w 396"/>
                <a:gd name="T5" fmla="*/ 248 h 640"/>
                <a:gd name="T6" fmla="*/ 80 w 396"/>
                <a:gd name="T7" fmla="*/ 151 h 640"/>
                <a:gd name="T8" fmla="*/ 15 w 396"/>
                <a:gd name="T9" fmla="*/ 90 h 640"/>
                <a:gd name="T10" fmla="*/ 29 w 396"/>
                <a:gd name="T11" fmla="*/ 28 h 640"/>
                <a:gd name="T12" fmla="*/ 114 w 396"/>
                <a:gd name="T13" fmla="*/ 22 h 640"/>
                <a:gd name="T14" fmla="*/ 186 w 396"/>
                <a:gd name="T15" fmla="*/ 87 h 640"/>
                <a:gd name="T16" fmla="*/ 224 w 396"/>
                <a:gd name="T17" fmla="*/ 145 h 640"/>
                <a:gd name="T18" fmla="*/ 242 w 396"/>
                <a:gd name="T19" fmla="*/ 167 h 640"/>
                <a:gd name="T20" fmla="*/ 261 w 396"/>
                <a:gd name="T21" fmla="*/ 188 h 640"/>
                <a:gd name="T22" fmla="*/ 277 w 396"/>
                <a:gd name="T23" fmla="*/ 212 h 640"/>
                <a:gd name="T24" fmla="*/ 287 w 396"/>
                <a:gd name="T25" fmla="*/ 240 h 640"/>
                <a:gd name="T26" fmla="*/ 361 w 396"/>
                <a:gd name="T27" fmla="*/ 457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6" h="640">
                  <a:moveTo>
                    <a:pt x="361" y="457"/>
                  </a:moveTo>
                  <a:cubicBezTo>
                    <a:pt x="358" y="513"/>
                    <a:pt x="395" y="565"/>
                    <a:pt x="375" y="639"/>
                  </a:cubicBezTo>
                  <a:cubicBezTo>
                    <a:pt x="297" y="501"/>
                    <a:pt x="267" y="353"/>
                    <a:pt x="160" y="248"/>
                  </a:cubicBezTo>
                  <a:cubicBezTo>
                    <a:pt x="143" y="208"/>
                    <a:pt x="111" y="180"/>
                    <a:pt x="80" y="151"/>
                  </a:cubicBezTo>
                  <a:cubicBezTo>
                    <a:pt x="59" y="130"/>
                    <a:pt x="32" y="115"/>
                    <a:pt x="15" y="90"/>
                  </a:cubicBezTo>
                  <a:cubicBezTo>
                    <a:pt x="0" y="70"/>
                    <a:pt x="62" y="58"/>
                    <a:pt x="29" y="28"/>
                  </a:cubicBezTo>
                  <a:cubicBezTo>
                    <a:pt x="58" y="25"/>
                    <a:pt x="84" y="0"/>
                    <a:pt x="114" y="22"/>
                  </a:cubicBezTo>
                  <a:cubicBezTo>
                    <a:pt x="123" y="60"/>
                    <a:pt x="171" y="57"/>
                    <a:pt x="186" y="87"/>
                  </a:cubicBezTo>
                  <a:cubicBezTo>
                    <a:pt x="197" y="109"/>
                    <a:pt x="209" y="128"/>
                    <a:pt x="224" y="145"/>
                  </a:cubicBezTo>
                  <a:cubicBezTo>
                    <a:pt x="230" y="151"/>
                    <a:pt x="236" y="160"/>
                    <a:pt x="242" y="167"/>
                  </a:cubicBezTo>
                  <a:cubicBezTo>
                    <a:pt x="248" y="175"/>
                    <a:pt x="255" y="180"/>
                    <a:pt x="261" y="188"/>
                  </a:cubicBezTo>
                  <a:cubicBezTo>
                    <a:pt x="267" y="196"/>
                    <a:pt x="272" y="203"/>
                    <a:pt x="277" y="212"/>
                  </a:cubicBezTo>
                  <a:cubicBezTo>
                    <a:pt x="281" y="222"/>
                    <a:pt x="285" y="231"/>
                    <a:pt x="287" y="240"/>
                  </a:cubicBezTo>
                  <a:cubicBezTo>
                    <a:pt x="323" y="307"/>
                    <a:pt x="395" y="364"/>
                    <a:pt x="361" y="457"/>
                  </a:cubicBezTo>
                </a:path>
              </a:pathLst>
            </a:custGeom>
            <a:solidFill>
              <a:srgbClr val="E6E6E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06" name="Forme libre 3405"/>
            <p:cNvSpPr>
              <a:spLocks noChangeArrowheads="1"/>
            </p:cNvSpPr>
            <p:nvPr userDrawn="1"/>
          </p:nvSpPr>
          <p:spPr bwMode="auto">
            <a:xfrm>
              <a:off x="2805113" y="4999038"/>
              <a:ext cx="84137" cy="98425"/>
            </a:xfrm>
            <a:custGeom>
              <a:avLst/>
              <a:gdLst>
                <a:gd name="T0" fmla="*/ 133 w 235"/>
                <a:gd name="T1" fmla="*/ 221 h 273"/>
                <a:gd name="T2" fmla="*/ 90 w 235"/>
                <a:gd name="T3" fmla="*/ 272 h 273"/>
                <a:gd name="T4" fmla="*/ 70 w 235"/>
                <a:gd name="T5" fmla="*/ 270 h 273"/>
                <a:gd name="T6" fmla="*/ 44 w 235"/>
                <a:gd name="T7" fmla="*/ 224 h 273"/>
                <a:gd name="T8" fmla="*/ 0 w 235"/>
                <a:gd name="T9" fmla="*/ 206 h 273"/>
                <a:gd name="T10" fmla="*/ 49 w 235"/>
                <a:gd name="T11" fmla="*/ 56 h 273"/>
                <a:gd name="T12" fmla="*/ 133 w 235"/>
                <a:gd name="T13" fmla="*/ 32 h 273"/>
                <a:gd name="T14" fmla="*/ 226 w 235"/>
                <a:gd name="T15" fmla="*/ 110 h 273"/>
                <a:gd name="T16" fmla="*/ 229 w 235"/>
                <a:gd name="T17" fmla="*/ 139 h 273"/>
                <a:gd name="T18" fmla="*/ 133 w 235"/>
                <a:gd name="T19" fmla="*/ 221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5" h="273">
                  <a:moveTo>
                    <a:pt x="133" y="221"/>
                  </a:moveTo>
                  <a:cubicBezTo>
                    <a:pt x="119" y="238"/>
                    <a:pt x="104" y="255"/>
                    <a:pt x="90" y="272"/>
                  </a:cubicBezTo>
                  <a:cubicBezTo>
                    <a:pt x="84" y="272"/>
                    <a:pt x="78" y="270"/>
                    <a:pt x="70" y="270"/>
                  </a:cubicBezTo>
                  <a:cubicBezTo>
                    <a:pt x="48" y="263"/>
                    <a:pt x="28" y="253"/>
                    <a:pt x="44" y="224"/>
                  </a:cubicBezTo>
                  <a:cubicBezTo>
                    <a:pt x="34" y="209"/>
                    <a:pt x="17" y="206"/>
                    <a:pt x="0" y="206"/>
                  </a:cubicBezTo>
                  <a:cubicBezTo>
                    <a:pt x="20" y="157"/>
                    <a:pt x="37" y="108"/>
                    <a:pt x="49" y="56"/>
                  </a:cubicBezTo>
                  <a:cubicBezTo>
                    <a:pt x="61" y="8"/>
                    <a:pt x="92" y="0"/>
                    <a:pt x="133" y="32"/>
                  </a:cubicBezTo>
                  <a:cubicBezTo>
                    <a:pt x="165" y="56"/>
                    <a:pt x="183" y="98"/>
                    <a:pt x="226" y="110"/>
                  </a:cubicBezTo>
                  <a:cubicBezTo>
                    <a:pt x="232" y="119"/>
                    <a:pt x="234" y="128"/>
                    <a:pt x="229" y="139"/>
                  </a:cubicBezTo>
                  <a:cubicBezTo>
                    <a:pt x="208" y="177"/>
                    <a:pt x="133" y="157"/>
                    <a:pt x="133" y="221"/>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07" name="Forme libre 3406"/>
            <p:cNvSpPr>
              <a:spLocks noChangeArrowheads="1"/>
            </p:cNvSpPr>
            <p:nvPr userDrawn="1"/>
          </p:nvSpPr>
          <p:spPr bwMode="auto">
            <a:xfrm>
              <a:off x="2808288" y="5080000"/>
              <a:ext cx="22225" cy="30163"/>
            </a:xfrm>
            <a:custGeom>
              <a:avLst/>
              <a:gdLst>
                <a:gd name="T0" fmla="*/ 35 w 62"/>
                <a:gd name="T1" fmla="*/ 0 h 85"/>
                <a:gd name="T2" fmla="*/ 61 w 62"/>
                <a:gd name="T3" fmla="*/ 46 h 85"/>
                <a:gd name="T4" fmla="*/ 23 w 62"/>
                <a:gd name="T5" fmla="*/ 64 h 85"/>
                <a:gd name="T6" fmla="*/ 35 w 62"/>
                <a:gd name="T7" fmla="*/ 0 h 85"/>
              </a:gdLst>
              <a:ahLst/>
              <a:cxnLst>
                <a:cxn ang="0">
                  <a:pos x="T0" y="T1"/>
                </a:cxn>
                <a:cxn ang="0">
                  <a:pos x="T2" y="T3"/>
                </a:cxn>
                <a:cxn ang="0">
                  <a:pos x="T4" y="T5"/>
                </a:cxn>
                <a:cxn ang="0">
                  <a:pos x="T6" y="T7"/>
                </a:cxn>
              </a:cxnLst>
              <a:rect l="0" t="0" r="r" b="b"/>
              <a:pathLst>
                <a:path w="62" h="85">
                  <a:moveTo>
                    <a:pt x="35" y="0"/>
                  </a:moveTo>
                  <a:cubicBezTo>
                    <a:pt x="45" y="15"/>
                    <a:pt x="52" y="30"/>
                    <a:pt x="61" y="46"/>
                  </a:cubicBezTo>
                  <a:cubicBezTo>
                    <a:pt x="54" y="64"/>
                    <a:pt x="42" y="84"/>
                    <a:pt x="23" y="64"/>
                  </a:cubicBezTo>
                  <a:cubicBezTo>
                    <a:pt x="0" y="43"/>
                    <a:pt x="13" y="18"/>
                    <a:pt x="35" y="0"/>
                  </a:cubicBezTo>
                </a:path>
              </a:pathLst>
            </a:custGeom>
            <a:solidFill>
              <a:srgbClr val="EDEDE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08" name="Forme libre 3407"/>
            <p:cNvSpPr>
              <a:spLocks noChangeArrowheads="1"/>
            </p:cNvSpPr>
            <p:nvPr userDrawn="1"/>
          </p:nvSpPr>
          <p:spPr bwMode="auto">
            <a:xfrm>
              <a:off x="3076575" y="5432425"/>
              <a:ext cx="115888" cy="131763"/>
            </a:xfrm>
            <a:custGeom>
              <a:avLst/>
              <a:gdLst>
                <a:gd name="T0" fmla="*/ 93 w 323"/>
                <a:gd name="T1" fmla="*/ 240 h 365"/>
                <a:gd name="T2" fmla="*/ 45 w 323"/>
                <a:gd name="T3" fmla="*/ 171 h 365"/>
                <a:gd name="T4" fmla="*/ 53 w 323"/>
                <a:gd name="T5" fmla="*/ 161 h 365"/>
                <a:gd name="T6" fmla="*/ 50 w 323"/>
                <a:gd name="T7" fmla="*/ 148 h 365"/>
                <a:gd name="T8" fmla="*/ 22 w 323"/>
                <a:gd name="T9" fmla="*/ 83 h 365"/>
                <a:gd name="T10" fmla="*/ 21 w 323"/>
                <a:gd name="T11" fmla="*/ 34 h 365"/>
                <a:gd name="T12" fmla="*/ 111 w 323"/>
                <a:gd name="T13" fmla="*/ 49 h 365"/>
                <a:gd name="T14" fmla="*/ 256 w 323"/>
                <a:gd name="T15" fmla="*/ 188 h 365"/>
                <a:gd name="T16" fmla="*/ 293 w 323"/>
                <a:gd name="T17" fmla="*/ 330 h 365"/>
                <a:gd name="T18" fmla="*/ 221 w 323"/>
                <a:gd name="T19" fmla="*/ 359 h 365"/>
                <a:gd name="T20" fmla="*/ 169 w 323"/>
                <a:gd name="T21" fmla="*/ 310 h 365"/>
                <a:gd name="T22" fmla="*/ 158 w 323"/>
                <a:gd name="T23" fmla="*/ 303 h 365"/>
                <a:gd name="T24" fmla="*/ 135 w 323"/>
                <a:gd name="T25" fmla="*/ 289 h 365"/>
                <a:gd name="T26" fmla="*/ 137 w 323"/>
                <a:gd name="T27" fmla="*/ 289 h 365"/>
                <a:gd name="T28" fmla="*/ 113 w 323"/>
                <a:gd name="T29" fmla="*/ 264 h 365"/>
                <a:gd name="T30" fmla="*/ 116 w 323"/>
                <a:gd name="T31" fmla="*/ 266 h 365"/>
                <a:gd name="T32" fmla="*/ 93 w 323"/>
                <a:gd name="T33" fmla="*/ 24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3" h="365">
                  <a:moveTo>
                    <a:pt x="93" y="240"/>
                  </a:moveTo>
                  <a:cubicBezTo>
                    <a:pt x="67" y="223"/>
                    <a:pt x="36" y="211"/>
                    <a:pt x="45" y="171"/>
                  </a:cubicBezTo>
                  <a:cubicBezTo>
                    <a:pt x="48" y="168"/>
                    <a:pt x="51" y="164"/>
                    <a:pt x="53" y="161"/>
                  </a:cubicBezTo>
                  <a:cubicBezTo>
                    <a:pt x="51" y="156"/>
                    <a:pt x="51" y="151"/>
                    <a:pt x="50" y="148"/>
                  </a:cubicBezTo>
                  <a:cubicBezTo>
                    <a:pt x="38" y="127"/>
                    <a:pt x="0" y="118"/>
                    <a:pt x="22" y="83"/>
                  </a:cubicBezTo>
                  <a:cubicBezTo>
                    <a:pt x="22" y="66"/>
                    <a:pt x="21" y="51"/>
                    <a:pt x="21" y="34"/>
                  </a:cubicBezTo>
                  <a:cubicBezTo>
                    <a:pt x="58" y="0"/>
                    <a:pt x="85" y="23"/>
                    <a:pt x="111" y="49"/>
                  </a:cubicBezTo>
                  <a:cubicBezTo>
                    <a:pt x="152" y="102"/>
                    <a:pt x="224" y="125"/>
                    <a:pt x="256" y="188"/>
                  </a:cubicBezTo>
                  <a:cubicBezTo>
                    <a:pt x="270" y="235"/>
                    <a:pt x="322" y="272"/>
                    <a:pt x="293" y="330"/>
                  </a:cubicBezTo>
                  <a:cubicBezTo>
                    <a:pt x="276" y="356"/>
                    <a:pt x="250" y="364"/>
                    <a:pt x="221" y="359"/>
                  </a:cubicBezTo>
                  <a:cubicBezTo>
                    <a:pt x="197" y="350"/>
                    <a:pt x="183" y="330"/>
                    <a:pt x="169" y="310"/>
                  </a:cubicBezTo>
                  <a:cubicBezTo>
                    <a:pt x="166" y="307"/>
                    <a:pt x="161" y="304"/>
                    <a:pt x="158" y="303"/>
                  </a:cubicBezTo>
                  <a:cubicBezTo>
                    <a:pt x="151" y="298"/>
                    <a:pt x="143" y="293"/>
                    <a:pt x="135" y="289"/>
                  </a:cubicBezTo>
                  <a:lnTo>
                    <a:pt x="137" y="289"/>
                  </a:lnTo>
                  <a:cubicBezTo>
                    <a:pt x="129" y="280"/>
                    <a:pt x="120" y="272"/>
                    <a:pt x="113" y="264"/>
                  </a:cubicBezTo>
                  <a:lnTo>
                    <a:pt x="116" y="266"/>
                  </a:lnTo>
                  <a:cubicBezTo>
                    <a:pt x="108" y="255"/>
                    <a:pt x="99" y="249"/>
                    <a:pt x="93" y="240"/>
                  </a:cubicBez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09" name="Forme libre 3408"/>
            <p:cNvSpPr>
              <a:spLocks noChangeArrowheads="1"/>
            </p:cNvSpPr>
            <p:nvPr userDrawn="1"/>
          </p:nvSpPr>
          <p:spPr bwMode="auto">
            <a:xfrm>
              <a:off x="3052763" y="5383213"/>
              <a:ext cx="84137" cy="76200"/>
            </a:xfrm>
            <a:custGeom>
              <a:avLst/>
              <a:gdLst>
                <a:gd name="T0" fmla="*/ 160 w 234"/>
                <a:gd name="T1" fmla="*/ 211 h 212"/>
                <a:gd name="T2" fmla="*/ 90 w 234"/>
                <a:gd name="T3" fmla="*/ 165 h 212"/>
                <a:gd name="T4" fmla="*/ 91 w 234"/>
                <a:gd name="T5" fmla="*/ 165 h 212"/>
                <a:gd name="T6" fmla="*/ 69 w 234"/>
                <a:gd name="T7" fmla="*/ 164 h 212"/>
                <a:gd name="T8" fmla="*/ 0 w 234"/>
                <a:gd name="T9" fmla="*/ 97 h 212"/>
                <a:gd name="T10" fmla="*/ 67 w 234"/>
                <a:gd name="T11" fmla="*/ 0 h 212"/>
                <a:gd name="T12" fmla="*/ 114 w 234"/>
                <a:gd name="T13" fmla="*/ 3 h 212"/>
                <a:gd name="T14" fmla="*/ 227 w 234"/>
                <a:gd name="T15" fmla="*/ 126 h 212"/>
                <a:gd name="T16" fmla="*/ 160 w 234"/>
                <a:gd name="T17" fmla="*/ 21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12">
                  <a:moveTo>
                    <a:pt x="160" y="211"/>
                  </a:moveTo>
                  <a:cubicBezTo>
                    <a:pt x="139" y="193"/>
                    <a:pt x="122" y="168"/>
                    <a:pt x="90" y="165"/>
                  </a:cubicBezTo>
                  <a:lnTo>
                    <a:pt x="91" y="165"/>
                  </a:lnTo>
                  <a:cubicBezTo>
                    <a:pt x="84" y="156"/>
                    <a:pt x="76" y="156"/>
                    <a:pt x="69" y="164"/>
                  </a:cubicBezTo>
                  <a:cubicBezTo>
                    <a:pt x="41" y="145"/>
                    <a:pt x="17" y="126"/>
                    <a:pt x="0" y="97"/>
                  </a:cubicBezTo>
                  <a:cubicBezTo>
                    <a:pt x="12" y="57"/>
                    <a:pt x="32" y="25"/>
                    <a:pt x="67" y="0"/>
                  </a:cubicBezTo>
                  <a:cubicBezTo>
                    <a:pt x="82" y="2"/>
                    <a:pt x="99" y="2"/>
                    <a:pt x="114" y="3"/>
                  </a:cubicBezTo>
                  <a:cubicBezTo>
                    <a:pt x="185" y="14"/>
                    <a:pt x="218" y="61"/>
                    <a:pt x="227" y="126"/>
                  </a:cubicBezTo>
                  <a:cubicBezTo>
                    <a:pt x="233" y="176"/>
                    <a:pt x="212" y="206"/>
                    <a:pt x="160" y="211"/>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10" name="Forme libre 3409"/>
            <p:cNvSpPr>
              <a:spLocks noChangeArrowheads="1"/>
            </p:cNvSpPr>
            <p:nvPr userDrawn="1"/>
          </p:nvSpPr>
          <p:spPr bwMode="auto">
            <a:xfrm>
              <a:off x="3067050" y="5459413"/>
              <a:ext cx="42863" cy="42862"/>
            </a:xfrm>
            <a:custGeom>
              <a:avLst/>
              <a:gdLst>
                <a:gd name="T0" fmla="*/ 48 w 118"/>
                <a:gd name="T1" fmla="*/ 4 h 117"/>
                <a:gd name="T2" fmla="*/ 117 w 118"/>
                <a:gd name="T3" fmla="*/ 116 h 117"/>
                <a:gd name="T4" fmla="*/ 117 w 118"/>
                <a:gd name="T5" fmla="*/ 116 h 117"/>
                <a:gd name="T6" fmla="*/ 71 w 118"/>
                <a:gd name="T7" fmla="*/ 93 h 117"/>
                <a:gd name="T8" fmla="*/ 27 w 118"/>
                <a:gd name="T9" fmla="*/ 0 h 117"/>
                <a:gd name="T10" fmla="*/ 48 w 118"/>
                <a:gd name="T11" fmla="*/ 4 h 117"/>
              </a:gdLst>
              <a:ahLst/>
              <a:cxnLst>
                <a:cxn ang="0">
                  <a:pos x="T0" y="T1"/>
                </a:cxn>
                <a:cxn ang="0">
                  <a:pos x="T2" y="T3"/>
                </a:cxn>
                <a:cxn ang="0">
                  <a:pos x="T4" y="T5"/>
                </a:cxn>
                <a:cxn ang="0">
                  <a:pos x="T6" y="T7"/>
                </a:cxn>
                <a:cxn ang="0">
                  <a:pos x="T8" y="T9"/>
                </a:cxn>
                <a:cxn ang="0">
                  <a:pos x="T10" y="T11"/>
                </a:cxn>
              </a:cxnLst>
              <a:rect l="0" t="0" r="r" b="b"/>
              <a:pathLst>
                <a:path w="118" h="117">
                  <a:moveTo>
                    <a:pt x="48" y="4"/>
                  </a:moveTo>
                  <a:cubicBezTo>
                    <a:pt x="67" y="44"/>
                    <a:pt x="111" y="68"/>
                    <a:pt x="117" y="116"/>
                  </a:cubicBezTo>
                  <a:lnTo>
                    <a:pt x="117" y="116"/>
                  </a:lnTo>
                  <a:cubicBezTo>
                    <a:pt x="102" y="108"/>
                    <a:pt x="87" y="100"/>
                    <a:pt x="71" y="93"/>
                  </a:cubicBezTo>
                  <a:cubicBezTo>
                    <a:pt x="50" y="65"/>
                    <a:pt x="0" y="51"/>
                    <a:pt x="27" y="0"/>
                  </a:cubicBezTo>
                  <a:cubicBezTo>
                    <a:pt x="35" y="1"/>
                    <a:pt x="42" y="3"/>
                    <a:pt x="48" y="4"/>
                  </a:cubicBezTo>
                </a:path>
              </a:pathLst>
            </a:custGeom>
            <a:solidFill>
              <a:srgbClr val="EEEEE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11" name="Forme libre 3410"/>
            <p:cNvSpPr>
              <a:spLocks noChangeArrowheads="1"/>
            </p:cNvSpPr>
            <p:nvPr userDrawn="1"/>
          </p:nvSpPr>
          <p:spPr bwMode="auto">
            <a:xfrm>
              <a:off x="1893888" y="5632450"/>
              <a:ext cx="346075" cy="420688"/>
            </a:xfrm>
            <a:custGeom>
              <a:avLst/>
              <a:gdLst>
                <a:gd name="T0" fmla="*/ 949 w 960"/>
                <a:gd name="T1" fmla="*/ 203 h 1170"/>
                <a:gd name="T2" fmla="*/ 946 w 960"/>
                <a:gd name="T3" fmla="*/ 233 h 1170"/>
                <a:gd name="T4" fmla="*/ 857 w 960"/>
                <a:gd name="T5" fmla="*/ 389 h 1170"/>
                <a:gd name="T6" fmla="*/ 833 w 960"/>
                <a:gd name="T7" fmla="*/ 392 h 1170"/>
                <a:gd name="T8" fmla="*/ 802 w 960"/>
                <a:gd name="T9" fmla="*/ 427 h 1170"/>
                <a:gd name="T10" fmla="*/ 651 w 960"/>
                <a:gd name="T11" fmla="*/ 658 h 1170"/>
                <a:gd name="T12" fmla="*/ 631 w 960"/>
                <a:gd name="T13" fmla="*/ 804 h 1170"/>
                <a:gd name="T14" fmla="*/ 611 w 960"/>
                <a:gd name="T15" fmla="*/ 948 h 1170"/>
                <a:gd name="T16" fmla="*/ 425 w 960"/>
                <a:gd name="T17" fmla="*/ 1081 h 1170"/>
                <a:gd name="T18" fmla="*/ 211 w 960"/>
                <a:gd name="T19" fmla="*/ 1079 h 1170"/>
                <a:gd name="T20" fmla="*/ 211 w 960"/>
                <a:gd name="T21" fmla="*/ 1081 h 1170"/>
                <a:gd name="T22" fmla="*/ 193 w 960"/>
                <a:gd name="T23" fmla="*/ 1033 h 1170"/>
                <a:gd name="T24" fmla="*/ 124 w 960"/>
                <a:gd name="T25" fmla="*/ 757 h 1170"/>
                <a:gd name="T26" fmla="*/ 57 w 960"/>
                <a:gd name="T27" fmla="*/ 592 h 1170"/>
                <a:gd name="T28" fmla="*/ 25 w 960"/>
                <a:gd name="T29" fmla="*/ 447 h 1170"/>
                <a:gd name="T30" fmla="*/ 26 w 960"/>
                <a:gd name="T31" fmla="*/ 233 h 1170"/>
                <a:gd name="T32" fmla="*/ 26 w 960"/>
                <a:gd name="T33" fmla="*/ 93 h 1170"/>
                <a:gd name="T34" fmla="*/ 49 w 960"/>
                <a:gd name="T35" fmla="*/ 0 h 1170"/>
                <a:gd name="T36" fmla="*/ 112 w 960"/>
                <a:gd name="T37" fmla="*/ 129 h 1170"/>
                <a:gd name="T38" fmla="*/ 158 w 960"/>
                <a:gd name="T39" fmla="*/ 496 h 1170"/>
                <a:gd name="T40" fmla="*/ 265 w 960"/>
                <a:gd name="T41" fmla="*/ 610 h 1170"/>
                <a:gd name="T42" fmla="*/ 393 w 960"/>
                <a:gd name="T43" fmla="*/ 528 h 1170"/>
                <a:gd name="T44" fmla="*/ 530 w 960"/>
                <a:gd name="T45" fmla="*/ 354 h 1170"/>
                <a:gd name="T46" fmla="*/ 509 w 960"/>
                <a:gd name="T47" fmla="*/ 277 h 1170"/>
                <a:gd name="T48" fmla="*/ 515 w 960"/>
                <a:gd name="T49" fmla="*/ 105 h 1170"/>
                <a:gd name="T50" fmla="*/ 530 w 960"/>
                <a:gd name="T51" fmla="*/ 96 h 1170"/>
                <a:gd name="T52" fmla="*/ 578 w 960"/>
                <a:gd name="T53" fmla="*/ 74 h 1170"/>
                <a:gd name="T54" fmla="*/ 648 w 960"/>
                <a:gd name="T55" fmla="*/ 99 h 1170"/>
                <a:gd name="T56" fmla="*/ 732 w 960"/>
                <a:gd name="T57" fmla="*/ 175 h 1170"/>
                <a:gd name="T58" fmla="*/ 836 w 960"/>
                <a:gd name="T59" fmla="*/ 148 h 1170"/>
                <a:gd name="T60" fmla="*/ 946 w 960"/>
                <a:gd name="T61" fmla="*/ 158 h 1170"/>
                <a:gd name="T62" fmla="*/ 949 w 960"/>
                <a:gd name="T63" fmla="*/ 203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0" h="1170">
                  <a:moveTo>
                    <a:pt x="949" y="203"/>
                  </a:moveTo>
                  <a:cubicBezTo>
                    <a:pt x="947" y="213"/>
                    <a:pt x="947" y="223"/>
                    <a:pt x="946" y="233"/>
                  </a:cubicBezTo>
                  <a:cubicBezTo>
                    <a:pt x="941" y="300"/>
                    <a:pt x="888" y="337"/>
                    <a:pt x="857" y="389"/>
                  </a:cubicBezTo>
                  <a:cubicBezTo>
                    <a:pt x="849" y="390"/>
                    <a:pt x="840" y="390"/>
                    <a:pt x="833" y="392"/>
                  </a:cubicBezTo>
                  <a:cubicBezTo>
                    <a:pt x="823" y="406"/>
                    <a:pt x="814" y="418"/>
                    <a:pt x="802" y="427"/>
                  </a:cubicBezTo>
                  <a:cubicBezTo>
                    <a:pt x="720" y="482"/>
                    <a:pt x="723" y="595"/>
                    <a:pt x="651" y="658"/>
                  </a:cubicBezTo>
                  <a:cubicBezTo>
                    <a:pt x="529" y="719"/>
                    <a:pt x="527" y="722"/>
                    <a:pt x="631" y="804"/>
                  </a:cubicBezTo>
                  <a:cubicBezTo>
                    <a:pt x="686" y="847"/>
                    <a:pt x="680" y="936"/>
                    <a:pt x="611" y="948"/>
                  </a:cubicBezTo>
                  <a:cubicBezTo>
                    <a:pt x="524" y="966"/>
                    <a:pt x="477" y="1023"/>
                    <a:pt x="425" y="1081"/>
                  </a:cubicBezTo>
                  <a:cubicBezTo>
                    <a:pt x="347" y="1169"/>
                    <a:pt x="300" y="1169"/>
                    <a:pt x="211" y="1079"/>
                  </a:cubicBezTo>
                  <a:lnTo>
                    <a:pt x="211" y="1081"/>
                  </a:lnTo>
                  <a:cubicBezTo>
                    <a:pt x="200" y="1067"/>
                    <a:pt x="203" y="1047"/>
                    <a:pt x="193" y="1033"/>
                  </a:cubicBezTo>
                  <a:cubicBezTo>
                    <a:pt x="170" y="942"/>
                    <a:pt x="147" y="849"/>
                    <a:pt x="124" y="757"/>
                  </a:cubicBezTo>
                  <a:cubicBezTo>
                    <a:pt x="101" y="702"/>
                    <a:pt x="80" y="647"/>
                    <a:pt x="57" y="592"/>
                  </a:cubicBezTo>
                  <a:cubicBezTo>
                    <a:pt x="0" y="554"/>
                    <a:pt x="22" y="499"/>
                    <a:pt x="25" y="447"/>
                  </a:cubicBezTo>
                  <a:cubicBezTo>
                    <a:pt x="28" y="375"/>
                    <a:pt x="3" y="305"/>
                    <a:pt x="26" y="233"/>
                  </a:cubicBezTo>
                  <a:cubicBezTo>
                    <a:pt x="26" y="186"/>
                    <a:pt x="26" y="140"/>
                    <a:pt x="26" y="93"/>
                  </a:cubicBezTo>
                  <a:cubicBezTo>
                    <a:pt x="34" y="62"/>
                    <a:pt x="42" y="30"/>
                    <a:pt x="49" y="0"/>
                  </a:cubicBezTo>
                  <a:cubicBezTo>
                    <a:pt x="110" y="24"/>
                    <a:pt x="98" y="84"/>
                    <a:pt x="112" y="129"/>
                  </a:cubicBezTo>
                  <a:cubicBezTo>
                    <a:pt x="107" y="253"/>
                    <a:pt x="107" y="377"/>
                    <a:pt x="158" y="496"/>
                  </a:cubicBezTo>
                  <a:cubicBezTo>
                    <a:pt x="181" y="549"/>
                    <a:pt x="191" y="604"/>
                    <a:pt x="265" y="610"/>
                  </a:cubicBezTo>
                  <a:cubicBezTo>
                    <a:pt x="330" y="615"/>
                    <a:pt x="367" y="592"/>
                    <a:pt x="393" y="528"/>
                  </a:cubicBezTo>
                  <a:cubicBezTo>
                    <a:pt x="420" y="459"/>
                    <a:pt x="516" y="438"/>
                    <a:pt x="530" y="354"/>
                  </a:cubicBezTo>
                  <a:cubicBezTo>
                    <a:pt x="539" y="325"/>
                    <a:pt x="530" y="299"/>
                    <a:pt x="509" y="277"/>
                  </a:cubicBezTo>
                  <a:cubicBezTo>
                    <a:pt x="491" y="219"/>
                    <a:pt x="484" y="161"/>
                    <a:pt x="515" y="105"/>
                  </a:cubicBezTo>
                  <a:cubicBezTo>
                    <a:pt x="520" y="102"/>
                    <a:pt x="526" y="99"/>
                    <a:pt x="530" y="96"/>
                  </a:cubicBezTo>
                  <a:cubicBezTo>
                    <a:pt x="545" y="88"/>
                    <a:pt x="562" y="80"/>
                    <a:pt x="578" y="74"/>
                  </a:cubicBezTo>
                  <a:cubicBezTo>
                    <a:pt x="604" y="76"/>
                    <a:pt x="628" y="84"/>
                    <a:pt x="648" y="99"/>
                  </a:cubicBezTo>
                  <a:cubicBezTo>
                    <a:pt x="683" y="116"/>
                    <a:pt x="691" y="164"/>
                    <a:pt x="732" y="175"/>
                  </a:cubicBezTo>
                  <a:cubicBezTo>
                    <a:pt x="773" y="190"/>
                    <a:pt x="802" y="158"/>
                    <a:pt x="836" y="148"/>
                  </a:cubicBezTo>
                  <a:cubicBezTo>
                    <a:pt x="875" y="135"/>
                    <a:pt x="912" y="117"/>
                    <a:pt x="946" y="158"/>
                  </a:cubicBezTo>
                  <a:cubicBezTo>
                    <a:pt x="959" y="172"/>
                    <a:pt x="959" y="187"/>
                    <a:pt x="949" y="203"/>
                  </a:cubicBezTo>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12" name="Forme libre 3411"/>
            <p:cNvSpPr>
              <a:spLocks noChangeArrowheads="1"/>
            </p:cNvSpPr>
            <p:nvPr userDrawn="1"/>
          </p:nvSpPr>
          <p:spPr bwMode="auto">
            <a:xfrm>
              <a:off x="2224088" y="5954713"/>
              <a:ext cx="173037" cy="233362"/>
            </a:xfrm>
            <a:custGeom>
              <a:avLst/>
              <a:gdLst>
                <a:gd name="T0" fmla="*/ 101 w 481"/>
                <a:gd name="T1" fmla="*/ 598 h 647"/>
                <a:gd name="T2" fmla="*/ 78 w 481"/>
                <a:gd name="T3" fmla="*/ 552 h 647"/>
                <a:gd name="T4" fmla="*/ 40 w 481"/>
                <a:gd name="T5" fmla="*/ 330 h 647"/>
                <a:gd name="T6" fmla="*/ 127 w 481"/>
                <a:gd name="T7" fmla="*/ 158 h 647"/>
                <a:gd name="T8" fmla="*/ 110 w 481"/>
                <a:gd name="T9" fmla="*/ 26 h 647"/>
                <a:gd name="T10" fmla="*/ 173 w 481"/>
                <a:gd name="T11" fmla="*/ 49 h 647"/>
                <a:gd name="T12" fmla="*/ 189 w 481"/>
                <a:gd name="T13" fmla="*/ 75 h 647"/>
                <a:gd name="T14" fmla="*/ 194 w 481"/>
                <a:gd name="T15" fmla="*/ 92 h 647"/>
                <a:gd name="T16" fmla="*/ 252 w 481"/>
                <a:gd name="T17" fmla="*/ 144 h 647"/>
                <a:gd name="T18" fmla="*/ 463 w 481"/>
                <a:gd name="T19" fmla="*/ 535 h 647"/>
                <a:gd name="T20" fmla="*/ 466 w 481"/>
                <a:gd name="T21" fmla="*/ 598 h 647"/>
                <a:gd name="T22" fmla="*/ 447 w 481"/>
                <a:gd name="T23" fmla="*/ 617 h 647"/>
                <a:gd name="T24" fmla="*/ 176 w 481"/>
                <a:gd name="T25" fmla="*/ 646 h 647"/>
                <a:gd name="T26" fmla="*/ 101 w 481"/>
                <a:gd name="T27" fmla="*/ 598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1" h="647">
                  <a:moveTo>
                    <a:pt x="101" y="598"/>
                  </a:moveTo>
                  <a:cubicBezTo>
                    <a:pt x="93" y="582"/>
                    <a:pt x="86" y="567"/>
                    <a:pt x="78" y="552"/>
                  </a:cubicBezTo>
                  <a:cubicBezTo>
                    <a:pt x="83" y="475"/>
                    <a:pt x="64" y="404"/>
                    <a:pt x="40" y="330"/>
                  </a:cubicBezTo>
                  <a:cubicBezTo>
                    <a:pt x="0" y="214"/>
                    <a:pt x="6" y="207"/>
                    <a:pt x="127" y="158"/>
                  </a:cubicBezTo>
                  <a:cubicBezTo>
                    <a:pt x="157" y="109"/>
                    <a:pt x="63" y="77"/>
                    <a:pt x="110" y="26"/>
                  </a:cubicBezTo>
                  <a:cubicBezTo>
                    <a:pt x="144" y="0"/>
                    <a:pt x="156" y="29"/>
                    <a:pt x="173" y="49"/>
                  </a:cubicBezTo>
                  <a:cubicBezTo>
                    <a:pt x="179" y="57"/>
                    <a:pt x="185" y="66"/>
                    <a:pt x="189" y="75"/>
                  </a:cubicBezTo>
                  <a:cubicBezTo>
                    <a:pt x="189" y="81"/>
                    <a:pt x="191" y="86"/>
                    <a:pt x="194" y="92"/>
                  </a:cubicBezTo>
                  <a:cubicBezTo>
                    <a:pt x="217" y="106"/>
                    <a:pt x="241" y="118"/>
                    <a:pt x="252" y="144"/>
                  </a:cubicBezTo>
                  <a:cubicBezTo>
                    <a:pt x="309" y="283"/>
                    <a:pt x="377" y="414"/>
                    <a:pt x="463" y="535"/>
                  </a:cubicBezTo>
                  <a:cubicBezTo>
                    <a:pt x="478" y="556"/>
                    <a:pt x="480" y="575"/>
                    <a:pt x="466" y="598"/>
                  </a:cubicBezTo>
                  <a:cubicBezTo>
                    <a:pt x="460" y="604"/>
                    <a:pt x="454" y="611"/>
                    <a:pt x="447" y="617"/>
                  </a:cubicBezTo>
                  <a:cubicBezTo>
                    <a:pt x="353" y="582"/>
                    <a:pt x="266" y="643"/>
                    <a:pt x="176" y="646"/>
                  </a:cubicBezTo>
                  <a:cubicBezTo>
                    <a:pt x="150" y="630"/>
                    <a:pt x="125" y="613"/>
                    <a:pt x="101" y="598"/>
                  </a:cubicBezTo>
                </a:path>
              </a:pathLst>
            </a:custGeom>
            <a:solidFill>
              <a:srgbClr val="FBFBF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13" name="Forme libre 3412"/>
            <p:cNvSpPr>
              <a:spLocks noChangeArrowheads="1"/>
            </p:cNvSpPr>
            <p:nvPr userDrawn="1"/>
          </p:nvSpPr>
          <p:spPr bwMode="auto">
            <a:xfrm>
              <a:off x="2287588" y="5867400"/>
              <a:ext cx="173037" cy="347663"/>
            </a:xfrm>
            <a:custGeom>
              <a:avLst/>
              <a:gdLst>
                <a:gd name="T0" fmla="*/ 290 w 479"/>
                <a:gd name="T1" fmla="*/ 840 h 964"/>
                <a:gd name="T2" fmla="*/ 18 w 479"/>
                <a:gd name="T3" fmla="*/ 334 h 964"/>
                <a:gd name="T4" fmla="*/ 20 w 479"/>
                <a:gd name="T5" fmla="*/ 192 h 964"/>
                <a:gd name="T6" fmla="*/ 16 w 479"/>
                <a:gd name="T7" fmla="*/ 48 h 964"/>
                <a:gd name="T8" fmla="*/ 70 w 479"/>
                <a:gd name="T9" fmla="*/ 0 h 964"/>
                <a:gd name="T10" fmla="*/ 131 w 479"/>
                <a:gd name="T11" fmla="*/ 41 h 964"/>
                <a:gd name="T12" fmla="*/ 155 w 479"/>
                <a:gd name="T13" fmla="*/ 174 h 964"/>
                <a:gd name="T14" fmla="*/ 85 w 479"/>
                <a:gd name="T15" fmla="*/ 242 h 964"/>
                <a:gd name="T16" fmla="*/ 88 w 479"/>
                <a:gd name="T17" fmla="*/ 264 h 964"/>
                <a:gd name="T18" fmla="*/ 108 w 479"/>
                <a:gd name="T19" fmla="*/ 334 h 964"/>
                <a:gd name="T20" fmla="*/ 401 w 479"/>
                <a:gd name="T21" fmla="*/ 853 h 964"/>
                <a:gd name="T22" fmla="*/ 478 w 479"/>
                <a:gd name="T23" fmla="*/ 951 h 964"/>
                <a:gd name="T24" fmla="*/ 290 w 479"/>
                <a:gd name="T25" fmla="*/ 840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9" h="964">
                  <a:moveTo>
                    <a:pt x="290" y="840"/>
                  </a:moveTo>
                  <a:cubicBezTo>
                    <a:pt x="162" y="691"/>
                    <a:pt x="68" y="523"/>
                    <a:pt x="18" y="334"/>
                  </a:cubicBezTo>
                  <a:cubicBezTo>
                    <a:pt x="49" y="287"/>
                    <a:pt x="36" y="239"/>
                    <a:pt x="20" y="192"/>
                  </a:cubicBezTo>
                  <a:cubicBezTo>
                    <a:pt x="3" y="145"/>
                    <a:pt x="0" y="96"/>
                    <a:pt x="16" y="48"/>
                  </a:cubicBezTo>
                  <a:cubicBezTo>
                    <a:pt x="26" y="23"/>
                    <a:pt x="38" y="0"/>
                    <a:pt x="70" y="0"/>
                  </a:cubicBezTo>
                  <a:cubicBezTo>
                    <a:pt x="99" y="0"/>
                    <a:pt x="122" y="12"/>
                    <a:pt x="131" y="41"/>
                  </a:cubicBezTo>
                  <a:cubicBezTo>
                    <a:pt x="145" y="84"/>
                    <a:pt x="158" y="128"/>
                    <a:pt x="155" y="174"/>
                  </a:cubicBezTo>
                  <a:cubicBezTo>
                    <a:pt x="134" y="198"/>
                    <a:pt x="68" y="178"/>
                    <a:pt x="85" y="242"/>
                  </a:cubicBezTo>
                  <a:cubicBezTo>
                    <a:pt x="87" y="250"/>
                    <a:pt x="87" y="258"/>
                    <a:pt x="88" y="264"/>
                  </a:cubicBezTo>
                  <a:cubicBezTo>
                    <a:pt x="107" y="284"/>
                    <a:pt x="90" y="314"/>
                    <a:pt x="108" y="334"/>
                  </a:cubicBezTo>
                  <a:cubicBezTo>
                    <a:pt x="174" y="525"/>
                    <a:pt x="270" y="699"/>
                    <a:pt x="401" y="853"/>
                  </a:cubicBezTo>
                  <a:cubicBezTo>
                    <a:pt x="429" y="885"/>
                    <a:pt x="452" y="919"/>
                    <a:pt x="478" y="951"/>
                  </a:cubicBezTo>
                  <a:cubicBezTo>
                    <a:pt x="384" y="963"/>
                    <a:pt x="345" y="887"/>
                    <a:pt x="290" y="840"/>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14" name="Forme libre 3413"/>
            <p:cNvSpPr>
              <a:spLocks noChangeArrowheads="1"/>
            </p:cNvSpPr>
            <p:nvPr userDrawn="1"/>
          </p:nvSpPr>
          <p:spPr bwMode="auto">
            <a:xfrm>
              <a:off x="2146300" y="5773738"/>
              <a:ext cx="136525" cy="238125"/>
            </a:xfrm>
            <a:custGeom>
              <a:avLst/>
              <a:gdLst>
                <a:gd name="T0" fmla="*/ 340 w 381"/>
                <a:gd name="T1" fmla="*/ 523 h 660"/>
                <a:gd name="T2" fmla="*/ 345 w 381"/>
                <a:gd name="T3" fmla="*/ 659 h 660"/>
                <a:gd name="T4" fmla="*/ 319 w 381"/>
                <a:gd name="T5" fmla="*/ 615 h 660"/>
                <a:gd name="T6" fmla="*/ 163 w 381"/>
                <a:gd name="T7" fmla="*/ 332 h 660"/>
                <a:gd name="T8" fmla="*/ 203 w 381"/>
                <a:gd name="T9" fmla="*/ 230 h 660"/>
                <a:gd name="T10" fmla="*/ 189 w 381"/>
                <a:gd name="T11" fmla="*/ 140 h 660"/>
                <a:gd name="T12" fmla="*/ 91 w 381"/>
                <a:gd name="T13" fmla="*/ 140 h 660"/>
                <a:gd name="T14" fmla="*/ 9 w 381"/>
                <a:gd name="T15" fmla="*/ 84 h 660"/>
                <a:gd name="T16" fmla="*/ 88 w 381"/>
                <a:gd name="T17" fmla="*/ 0 h 660"/>
                <a:gd name="T18" fmla="*/ 134 w 381"/>
                <a:gd name="T19" fmla="*/ 0 h 660"/>
                <a:gd name="T20" fmla="*/ 232 w 381"/>
                <a:gd name="T21" fmla="*/ 19 h 660"/>
                <a:gd name="T22" fmla="*/ 314 w 381"/>
                <a:gd name="T23" fmla="*/ 100 h 660"/>
                <a:gd name="T24" fmla="*/ 359 w 381"/>
                <a:gd name="T25" fmla="*/ 390 h 660"/>
                <a:gd name="T26" fmla="*/ 340 w 381"/>
                <a:gd name="T27" fmla="*/ 523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1" h="660">
                  <a:moveTo>
                    <a:pt x="340" y="523"/>
                  </a:moveTo>
                  <a:cubicBezTo>
                    <a:pt x="337" y="569"/>
                    <a:pt x="380" y="612"/>
                    <a:pt x="345" y="659"/>
                  </a:cubicBezTo>
                  <a:cubicBezTo>
                    <a:pt x="336" y="644"/>
                    <a:pt x="328" y="630"/>
                    <a:pt x="319" y="615"/>
                  </a:cubicBezTo>
                  <a:cubicBezTo>
                    <a:pt x="227" y="542"/>
                    <a:pt x="157" y="458"/>
                    <a:pt x="163" y="332"/>
                  </a:cubicBezTo>
                  <a:cubicBezTo>
                    <a:pt x="157" y="291"/>
                    <a:pt x="177" y="259"/>
                    <a:pt x="203" y="230"/>
                  </a:cubicBezTo>
                  <a:cubicBezTo>
                    <a:pt x="236" y="193"/>
                    <a:pt x="235" y="163"/>
                    <a:pt x="189" y="140"/>
                  </a:cubicBezTo>
                  <a:cubicBezTo>
                    <a:pt x="155" y="137"/>
                    <a:pt x="123" y="126"/>
                    <a:pt x="91" y="140"/>
                  </a:cubicBezTo>
                  <a:cubicBezTo>
                    <a:pt x="35" y="163"/>
                    <a:pt x="21" y="125"/>
                    <a:pt x="9" y="84"/>
                  </a:cubicBezTo>
                  <a:cubicBezTo>
                    <a:pt x="0" y="22"/>
                    <a:pt x="52" y="16"/>
                    <a:pt x="88" y="0"/>
                  </a:cubicBezTo>
                  <a:cubicBezTo>
                    <a:pt x="104" y="0"/>
                    <a:pt x="119" y="0"/>
                    <a:pt x="134" y="0"/>
                  </a:cubicBezTo>
                  <a:cubicBezTo>
                    <a:pt x="165" y="19"/>
                    <a:pt x="197" y="21"/>
                    <a:pt x="232" y="19"/>
                  </a:cubicBezTo>
                  <a:cubicBezTo>
                    <a:pt x="311" y="18"/>
                    <a:pt x="314" y="19"/>
                    <a:pt x="314" y="100"/>
                  </a:cubicBezTo>
                  <a:cubicBezTo>
                    <a:pt x="314" y="200"/>
                    <a:pt x="320" y="297"/>
                    <a:pt x="359" y="390"/>
                  </a:cubicBezTo>
                  <a:cubicBezTo>
                    <a:pt x="323" y="430"/>
                    <a:pt x="359" y="481"/>
                    <a:pt x="340" y="523"/>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15" name="Forme libre 3414"/>
            <p:cNvSpPr>
              <a:spLocks noChangeArrowheads="1"/>
            </p:cNvSpPr>
            <p:nvPr userDrawn="1"/>
          </p:nvSpPr>
          <p:spPr bwMode="auto">
            <a:xfrm>
              <a:off x="2301875" y="5892800"/>
              <a:ext cx="188913" cy="293688"/>
            </a:xfrm>
            <a:custGeom>
              <a:avLst/>
              <a:gdLst>
                <a:gd name="T0" fmla="*/ 42 w 525"/>
                <a:gd name="T1" fmla="*/ 174 h 816"/>
                <a:gd name="T2" fmla="*/ 2 w 525"/>
                <a:gd name="T3" fmla="*/ 47 h 816"/>
                <a:gd name="T4" fmla="*/ 22 w 525"/>
                <a:gd name="T5" fmla="*/ 11 h 816"/>
                <a:gd name="T6" fmla="*/ 69 w 525"/>
                <a:gd name="T7" fmla="*/ 27 h 816"/>
                <a:gd name="T8" fmla="*/ 112 w 525"/>
                <a:gd name="T9" fmla="*/ 105 h 816"/>
                <a:gd name="T10" fmla="*/ 388 w 525"/>
                <a:gd name="T11" fmla="*/ 643 h 816"/>
                <a:gd name="T12" fmla="*/ 521 w 525"/>
                <a:gd name="T13" fmla="*/ 782 h 816"/>
                <a:gd name="T14" fmla="*/ 524 w 525"/>
                <a:gd name="T15" fmla="*/ 815 h 816"/>
                <a:gd name="T16" fmla="*/ 225 w 525"/>
                <a:gd name="T17" fmla="*/ 469 h 816"/>
                <a:gd name="T18" fmla="*/ 112 w 525"/>
                <a:gd name="T19" fmla="*/ 234 h 816"/>
                <a:gd name="T20" fmla="*/ 42 w 525"/>
                <a:gd name="T21" fmla="*/ 174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5" h="816">
                  <a:moveTo>
                    <a:pt x="42" y="174"/>
                  </a:moveTo>
                  <a:cubicBezTo>
                    <a:pt x="17" y="136"/>
                    <a:pt x="8" y="91"/>
                    <a:pt x="2" y="47"/>
                  </a:cubicBezTo>
                  <a:cubicBezTo>
                    <a:pt x="0" y="32"/>
                    <a:pt x="7" y="17"/>
                    <a:pt x="22" y="11"/>
                  </a:cubicBezTo>
                  <a:cubicBezTo>
                    <a:pt x="43" y="0"/>
                    <a:pt x="58" y="11"/>
                    <a:pt x="69" y="27"/>
                  </a:cubicBezTo>
                  <a:cubicBezTo>
                    <a:pt x="84" y="53"/>
                    <a:pt x="98" y="79"/>
                    <a:pt x="112" y="105"/>
                  </a:cubicBezTo>
                  <a:cubicBezTo>
                    <a:pt x="161" y="307"/>
                    <a:pt x="251" y="487"/>
                    <a:pt x="388" y="643"/>
                  </a:cubicBezTo>
                  <a:cubicBezTo>
                    <a:pt x="431" y="690"/>
                    <a:pt x="477" y="736"/>
                    <a:pt x="521" y="782"/>
                  </a:cubicBezTo>
                  <a:cubicBezTo>
                    <a:pt x="523" y="792"/>
                    <a:pt x="524" y="803"/>
                    <a:pt x="524" y="815"/>
                  </a:cubicBezTo>
                  <a:cubicBezTo>
                    <a:pt x="388" y="731"/>
                    <a:pt x="298" y="606"/>
                    <a:pt x="225" y="469"/>
                  </a:cubicBezTo>
                  <a:cubicBezTo>
                    <a:pt x="184" y="392"/>
                    <a:pt x="149" y="313"/>
                    <a:pt x="112" y="234"/>
                  </a:cubicBezTo>
                  <a:cubicBezTo>
                    <a:pt x="97" y="203"/>
                    <a:pt x="87" y="168"/>
                    <a:pt x="42" y="174"/>
                  </a:cubicBezTo>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16" name="Forme libre 3415"/>
            <p:cNvSpPr>
              <a:spLocks noChangeArrowheads="1"/>
            </p:cNvSpPr>
            <p:nvPr userDrawn="1"/>
          </p:nvSpPr>
          <p:spPr bwMode="auto">
            <a:xfrm>
              <a:off x="2198688" y="5700713"/>
              <a:ext cx="61912" cy="71437"/>
            </a:xfrm>
            <a:custGeom>
              <a:avLst/>
              <a:gdLst>
                <a:gd name="T0" fmla="*/ 14 w 172"/>
                <a:gd name="T1" fmla="*/ 199 h 200"/>
                <a:gd name="T2" fmla="*/ 103 w 172"/>
                <a:gd name="T3" fmla="*/ 43 h 200"/>
                <a:gd name="T4" fmla="*/ 170 w 172"/>
                <a:gd name="T5" fmla="*/ 0 h 200"/>
                <a:gd name="T6" fmla="*/ 171 w 172"/>
                <a:gd name="T7" fmla="*/ 34 h 200"/>
                <a:gd name="T8" fmla="*/ 14 w 172"/>
                <a:gd name="T9" fmla="*/ 199 h 200"/>
              </a:gdLst>
              <a:ahLst/>
              <a:cxnLst>
                <a:cxn ang="0">
                  <a:pos x="T0" y="T1"/>
                </a:cxn>
                <a:cxn ang="0">
                  <a:pos x="T2" y="T3"/>
                </a:cxn>
                <a:cxn ang="0">
                  <a:pos x="T4" y="T5"/>
                </a:cxn>
                <a:cxn ang="0">
                  <a:pos x="T6" y="T7"/>
                </a:cxn>
                <a:cxn ang="0">
                  <a:pos x="T8" y="T9"/>
                </a:cxn>
              </a:cxnLst>
              <a:rect l="0" t="0" r="r" b="b"/>
              <a:pathLst>
                <a:path w="172" h="200">
                  <a:moveTo>
                    <a:pt x="14" y="199"/>
                  </a:moveTo>
                  <a:cubicBezTo>
                    <a:pt x="0" y="106"/>
                    <a:pt x="2" y="101"/>
                    <a:pt x="103" y="43"/>
                  </a:cubicBezTo>
                  <a:cubicBezTo>
                    <a:pt x="141" y="54"/>
                    <a:pt x="147" y="16"/>
                    <a:pt x="170" y="0"/>
                  </a:cubicBezTo>
                  <a:cubicBezTo>
                    <a:pt x="170" y="11"/>
                    <a:pt x="171" y="23"/>
                    <a:pt x="171" y="34"/>
                  </a:cubicBezTo>
                  <a:cubicBezTo>
                    <a:pt x="171" y="165"/>
                    <a:pt x="151" y="187"/>
                    <a:pt x="14" y="199"/>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17" name="Forme libre 3416"/>
            <p:cNvSpPr>
              <a:spLocks noChangeArrowheads="1"/>
            </p:cNvSpPr>
            <p:nvPr userDrawn="1"/>
          </p:nvSpPr>
          <p:spPr bwMode="auto">
            <a:xfrm>
              <a:off x="2252663" y="5907088"/>
              <a:ext cx="38100" cy="73025"/>
            </a:xfrm>
            <a:custGeom>
              <a:avLst/>
              <a:gdLst>
                <a:gd name="T0" fmla="*/ 43 w 104"/>
                <a:gd name="T1" fmla="*/ 155 h 201"/>
                <a:gd name="T2" fmla="*/ 0 w 104"/>
                <a:gd name="T3" fmla="*/ 13 h 201"/>
                <a:gd name="T4" fmla="*/ 63 w 104"/>
                <a:gd name="T5" fmla="*/ 21 h 201"/>
                <a:gd name="T6" fmla="*/ 71 w 104"/>
                <a:gd name="T7" fmla="*/ 85 h 201"/>
                <a:gd name="T8" fmla="*/ 89 w 104"/>
                <a:gd name="T9" fmla="*/ 132 h 201"/>
                <a:gd name="T10" fmla="*/ 92 w 104"/>
                <a:gd name="T11" fmla="*/ 155 h 201"/>
                <a:gd name="T12" fmla="*/ 91 w 104"/>
                <a:gd name="T13" fmla="*/ 200 h 201"/>
                <a:gd name="T14" fmla="*/ 43 w 104"/>
                <a:gd name="T15" fmla="*/ 155 h 2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201">
                  <a:moveTo>
                    <a:pt x="43" y="155"/>
                  </a:moveTo>
                  <a:cubicBezTo>
                    <a:pt x="13" y="113"/>
                    <a:pt x="0" y="65"/>
                    <a:pt x="0" y="13"/>
                  </a:cubicBezTo>
                  <a:cubicBezTo>
                    <a:pt x="26" y="0"/>
                    <a:pt x="42" y="35"/>
                    <a:pt x="63" y="21"/>
                  </a:cubicBezTo>
                  <a:cubicBezTo>
                    <a:pt x="66" y="42"/>
                    <a:pt x="68" y="64"/>
                    <a:pt x="71" y="85"/>
                  </a:cubicBezTo>
                  <a:cubicBezTo>
                    <a:pt x="80" y="99"/>
                    <a:pt x="75" y="120"/>
                    <a:pt x="89" y="132"/>
                  </a:cubicBezTo>
                  <a:cubicBezTo>
                    <a:pt x="91" y="140"/>
                    <a:pt x="91" y="148"/>
                    <a:pt x="92" y="155"/>
                  </a:cubicBezTo>
                  <a:cubicBezTo>
                    <a:pt x="101" y="171"/>
                    <a:pt x="103" y="186"/>
                    <a:pt x="91" y="200"/>
                  </a:cubicBezTo>
                  <a:cubicBezTo>
                    <a:pt x="75" y="186"/>
                    <a:pt x="60" y="171"/>
                    <a:pt x="43" y="155"/>
                  </a:cubicBezTo>
                </a:path>
              </a:pathLst>
            </a:custGeom>
            <a:solidFill>
              <a:srgbClr val="BDBDB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18" name="Forme libre 3417"/>
            <p:cNvSpPr>
              <a:spLocks noChangeArrowheads="1"/>
            </p:cNvSpPr>
            <p:nvPr userDrawn="1"/>
          </p:nvSpPr>
          <p:spPr bwMode="auto">
            <a:xfrm>
              <a:off x="2286000" y="5962650"/>
              <a:ext cx="6350" cy="19050"/>
            </a:xfrm>
            <a:custGeom>
              <a:avLst/>
              <a:gdLst>
                <a:gd name="T0" fmla="*/ 0 w 18"/>
                <a:gd name="T1" fmla="*/ 45 h 53"/>
                <a:gd name="T2" fmla="*/ 2 w 18"/>
                <a:gd name="T3" fmla="*/ 0 h 53"/>
                <a:gd name="T4" fmla="*/ 17 w 18"/>
                <a:gd name="T5" fmla="*/ 52 h 53"/>
                <a:gd name="T6" fmla="*/ 0 w 18"/>
                <a:gd name="T7" fmla="*/ 45 h 53"/>
              </a:gdLst>
              <a:ahLst/>
              <a:cxnLst>
                <a:cxn ang="0">
                  <a:pos x="T0" y="T1"/>
                </a:cxn>
                <a:cxn ang="0">
                  <a:pos x="T2" y="T3"/>
                </a:cxn>
                <a:cxn ang="0">
                  <a:pos x="T4" y="T5"/>
                </a:cxn>
                <a:cxn ang="0">
                  <a:pos x="T6" y="T7"/>
                </a:cxn>
              </a:cxnLst>
              <a:rect l="0" t="0" r="r" b="b"/>
              <a:pathLst>
                <a:path w="18" h="53">
                  <a:moveTo>
                    <a:pt x="0" y="45"/>
                  </a:moveTo>
                  <a:cubicBezTo>
                    <a:pt x="0" y="29"/>
                    <a:pt x="2" y="14"/>
                    <a:pt x="2" y="0"/>
                  </a:cubicBezTo>
                  <a:cubicBezTo>
                    <a:pt x="6" y="17"/>
                    <a:pt x="12" y="35"/>
                    <a:pt x="17" y="52"/>
                  </a:cubicBezTo>
                  <a:cubicBezTo>
                    <a:pt x="11" y="52"/>
                    <a:pt x="5" y="49"/>
                    <a:pt x="0" y="45"/>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19" name="Forme libre 3418"/>
            <p:cNvSpPr>
              <a:spLocks noChangeArrowheads="1"/>
            </p:cNvSpPr>
            <p:nvPr userDrawn="1"/>
          </p:nvSpPr>
          <p:spPr bwMode="auto">
            <a:xfrm>
              <a:off x="2317750" y="5962650"/>
              <a:ext cx="7938" cy="25400"/>
            </a:xfrm>
            <a:custGeom>
              <a:avLst/>
              <a:gdLst>
                <a:gd name="T0" fmla="*/ 22 w 24"/>
                <a:gd name="T1" fmla="*/ 71 h 72"/>
                <a:gd name="T2" fmla="*/ 2 w 24"/>
                <a:gd name="T3" fmla="*/ 0 h 72"/>
                <a:gd name="T4" fmla="*/ 22 w 24"/>
                <a:gd name="T5" fmla="*/ 71 h 72"/>
              </a:gdLst>
              <a:ahLst/>
              <a:cxnLst>
                <a:cxn ang="0">
                  <a:pos x="T0" y="T1"/>
                </a:cxn>
                <a:cxn ang="0">
                  <a:pos x="T2" y="T3"/>
                </a:cxn>
                <a:cxn ang="0">
                  <a:pos x="T4" y="T5"/>
                </a:cxn>
              </a:cxnLst>
              <a:rect l="0" t="0" r="r" b="b"/>
              <a:pathLst>
                <a:path w="24" h="72">
                  <a:moveTo>
                    <a:pt x="22" y="71"/>
                  </a:moveTo>
                  <a:cubicBezTo>
                    <a:pt x="6" y="49"/>
                    <a:pt x="0" y="26"/>
                    <a:pt x="2" y="0"/>
                  </a:cubicBezTo>
                  <a:cubicBezTo>
                    <a:pt x="17" y="22"/>
                    <a:pt x="23" y="45"/>
                    <a:pt x="22" y="71"/>
                  </a:cubicBezTo>
                </a:path>
              </a:pathLst>
            </a:custGeom>
            <a:solidFill>
              <a:srgbClr val="B9B9B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20" name="Forme libre 3419"/>
            <p:cNvSpPr>
              <a:spLocks noChangeArrowheads="1"/>
            </p:cNvSpPr>
            <p:nvPr userDrawn="1"/>
          </p:nvSpPr>
          <p:spPr bwMode="auto">
            <a:xfrm>
              <a:off x="2324100" y="5489575"/>
              <a:ext cx="93663" cy="128588"/>
            </a:xfrm>
            <a:custGeom>
              <a:avLst/>
              <a:gdLst>
                <a:gd name="T0" fmla="*/ 49 w 261"/>
                <a:gd name="T1" fmla="*/ 37 h 355"/>
                <a:gd name="T2" fmla="*/ 100 w 261"/>
                <a:gd name="T3" fmla="*/ 102 h 355"/>
                <a:gd name="T4" fmla="*/ 120 w 261"/>
                <a:gd name="T5" fmla="*/ 127 h 355"/>
                <a:gd name="T6" fmla="*/ 149 w 261"/>
                <a:gd name="T7" fmla="*/ 166 h 355"/>
                <a:gd name="T8" fmla="*/ 233 w 261"/>
                <a:gd name="T9" fmla="*/ 310 h 355"/>
                <a:gd name="T10" fmla="*/ 211 w 261"/>
                <a:gd name="T11" fmla="*/ 354 h 355"/>
                <a:gd name="T12" fmla="*/ 0 w 261"/>
                <a:gd name="T13" fmla="*/ 15 h 355"/>
                <a:gd name="T14" fmla="*/ 5 w 261"/>
                <a:gd name="T15" fmla="*/ 2 h 355"/>
                <a:gd name="T16" fmla="*/ 30 w 261"/>
                <a:gd name="T17" fmla="*/ 11 h 355"/>
                <a:gd name="T18" fmla="*/ 30 w 261"/>
                <a:gd name="T19" fmla="*/ 11 h 355"/>
                <a:gd name="T20" fmla="*/ 49 w 261"/>
                <a:gd name="T21" fmla="*/ 3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55">
                  <a:moveTo>
                    <a:pt x="49" y="37"/>
                  </a:moveTo>
                  <a:cubicBezTo>
                    <a:pt x="66" y="58"/>
                    <a:pt x="83" y="81"/>
                    <a:pt x="100" y="102"/>
                  </a:cubicBezTo>
                  <a:cubicBezTo>
                    <a:pt x="106" y="110"/>
                    <a:pt x="112" y="119"/>
                    <a:pt x="120" y="127"/>
                  </a:cubicBezTo>
                  <a:cubicBezTo>
                    <a:pt x="129" y="140"/>
                    <a:pt x="138" y="153"/>
                    <a:pt x="149" y="166"/>
                  </a:cubicBezTo>
                  <a:cubicBezTo>
                    <a:pt x="207" y="197"/>
                    <a:pt x="260" y="231"/>
                    <a:pt x="233" y="310"/>
                  </a:cubicBezTo>
                  <a:cubicBezTo>
                    <a:pt x="225" y="325"/>
                    <a:pt x="219" y="341"/>
                    <a:pt x="211" y="354"/>
                  </a:cubicBezTo>
                  <a:cubicBezTo>
                    <a:pt x="123" y="252"/>
                    <a:pt x="68" y="130"/>
                    <a:pt x="0" y="15"/>
                  </a:cubicBezTo>
                  <a:cubicBezTo>
                    <a:pt x="2" y="11"/>
                    <a:pt x="4" y="6"/>
                    <a:pt x="5" y="2"/>
                  </a:cubicBezTo>
                  <a:cubicBezTo>
                    <a:pt x="14" y="0"/>
                    <a:pt x="23" y="3"/>
                    <a:pt x="30" y="11"/>
                  </a:cubicBezTo>
                  <a:lnTo>
                    <a:pt x="30" y="11"/>
                  </a:lnTo>
                  <a:cubicBezTo>
                    <a:pt x="36" y="20"/>
                    <a:pt x="43" y="27"/>
                    <a:pt x="49" y="37"/>
                  </a:cubicBezTo>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21" name="Forme libre 3420"/>
            <p:cNvSpPr>
              <a:spLocks noChangeArrowheads="1"/>
            </p:cNvSpPr>
            <p:nvPr userDrawn="1"/>
          </p:nvSpPr>
          <p:spPr bwMode="auto">
            <a:xfrm>
              <a:off x="2376488" y="5518150"/>
              <a:ext cx="71437" cy="123825"/>
            </a:xfrm>
            <a:custGeom>
              <a:avLst/>
              <a:gdLst>
                <a:gd name="T0" fmla="*/ 87 w 200"/>
                <a:gd name="T1" fmla="*/ 233 h 345"/>
                <a:gd name="T2" fmla="*/ 3 w 200"/>
                <a:gd name="T3" fmla="*/ 89 h 345"/>
                <a:gd name="T4" fmla="*/ 0 w 200"/>
                <a:gd name="T5" fmla="*/ 0 h 345"/>
                <a:gd name="T6" fmla="*/ 166 w 200"/>
                <a:gd name="T7" fmla="*/ 255 h 345"/>
                <a:gd name="T8" fmla="*/ 182 w 200"/>
                <a:gd name="T9" fmla="*/ 300 h 345"/>
                <a:gd name="T10" fmla="*/ 182 w 200"/>
                <a:gd name="T11" fmla="*/ 300 h 345"/>
                <a:gd name="T12" fmla="*/ 160 w 200"/>
                <a:gd name="T13" fmla="*/ 342 h 345"/>
                <a:gd name="T14" fmla="*/ 133 w 200"/>
                <a:gd name="T15" fmla="*/ 300 h 345"/>
                <a:gd name="T16" fmla="*/ 113 w 200"/>
                <a:gd name="T17" fmla="*/ 274 h 345"/>
                <a:gd name="T18" fmla="*/ 87 w 200"/>
                <a:gd name="T19" fmla="*/ 23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0" h="345">
                  <a:moveTo>
                    <a:pt x="87" y="233"/>
                  </a:moveTo>
                  <a:cubicBezTo>
                    <a:pt x="60" y="185"/>
                    <a:pt x="31" y="136"/>
                    <a:pt x="3" y="89"/>
                  </a:cubicBezTo>
                  <a:cubicBezTo>
                    <a:pt x="18" y="58"/>
                    <a:pt x="2" y="29"/>
                    <a:pt x="0" y="0"/>
                  </a:cubicBezTo>
                  <a:cubicBezTo>
                    <a:pt x="119" y="43"/>
                    <a:pt x="148" y="145"/>
                    <a:pt x="166" y="255"/>
                  </a:cubicBezTo>
                  <a:cubicBezTo>
                    <a:pt x="171" y="271"/>
                    <a:pt x="170" y="287"/>
                    <a:pt x="182" y="300"/>
                  </a:cubicBezTo>
                  <a:lnTo>
                    <a:pt x="182" y="300"/>
                  </a:lnTo>
                  <a:cubicBezTo>
                    <a:pt x="197" y="326"/>
                    <a:pt x="199" y="344"/>
                    <a:pt x="160" y="342"/>
                  </a:cubicBezTo>
                  <a:cubicBezTo>
                    <a:pt x="151" y="329"/>
                    <a:pt x="142" y="315"/>
                    <a:pt x="133" y="300"/>
                  </a:cubicBezTo>
                  <a:cubicBezTo>
                    <a:pt x="127" y="291"/>
                    <a:pt x="121" y="283"/>
                    <a:pt x="113" y="274"/>
                  </a:cubicBezTo>
                  <a:cubicBezTo>
                    <a:pt x="105" y="260"/>
                    <a:pt x="96" y="246"/>
                    <a:pt x="87" y="233"/>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22" name="Forme libre 3421"/>
            <p:cNvSpPr>
              <a:spLocks noChangeArrowheads="1"/>
            </p:cNvSpPr>
            <p:nvPr userDrawn="1"/>
          </p:nvSpPr>
          <p:spPr bwMode="auto">
            <a:xfrm>
              <a:off x="2433638" y="5626100"/>
              <a:ext cx="50800" cy="90488"/>
            </a:xfrm>
            <a:custGeom>
              <a:avLst/>
              <a:gdLst>
                <a:gd name="T0" fmla="*/ 0 w 140"/>
                <a:gd name="T1" fmla="*/ 42 h 251"/>
                <a:gd name="T2" fmla="*/ 22 w 140"/>
                <a:gd name="T3" fmla="*/ 0 h 251"/>
                <a:gd name="T4" fmla="*/ 139 w 140"/>
                <a:gd name="T5" fmla="*/ 204 h 251"/>
                <a:gd name="T6" fmla="*/ 115 w 140"/>
                <a:gd name="T7" fmla="*/ 250 h 251"/>
                <a:gd name="T8" fmla="*/ 0 w 140"/>
                <a:gd name="T9" fmla="*/ 42 h 251"/>
              </a:gdLst>
              <a:ahLst/>
              <a:cxnLst>
                <a:cxn ang="0">
                  <a:pos x="T0" y="T1"/>
                </a:cxn>
                <a:cxn ang="0">
                  <a:pos x="T2" y="T3"/>
                </a:cxn>
                <a:cxn ang="0">
                  <a:pos x="T4" y="T5"/>
                </a:cxn>
                <a:cxn ang="0">
                  <a:pos x="T6" y="T7"/>
                </a:cxn>
                <a:cxn ang="0">
                  <a:pos x="T8" y="T9"/>
                </a:cxn>
              </a:cxnLst>
              <a:rect l="0" t="0" r="r" b="b"/>
              <a:pathLst>
                <a:path w="140" h="251">
                  <a:moveTo>
                    <a:pt x="0" y="42"/>
                  </a:moveTo>
                  <a:cubicBezTo>
                    <a:pt x="8" y="29"/>
                    <a:pt x="14" y="13"/>
                    <a:pt x="22" y="0"/>
                  </a:cubicBezTo>
                  <a:cubicBezTo>
                    <a:pt x="78" y="58"/>
                    <a:pt x="109" y="131"/>
                    <a:pt x="139" y="204"/>
                  </a:cubicBezTo>
                  <a:cubicBezTo>
                    <a:pt x="132" y="220"/>
                    <a:pt x="123" y="235"/>
                    <a:pt x="115" y="250"/>
                  </a:cubicBezTo>
                  <a:cubicBezTo>
                    <a:pt x="77" y="180"/>
                    <a:pt x="39" y="111"/>
                    <a:pt x="0" y="42"/>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23" name="Forme libre 3422"/>
            <p:cNvSpPr>
              <a:spLocks noChangeArrowheads="1"/>
            </p:cNvSpPr>
            <p:nvPr userDrawn="1"/>
          </p:nvSpPr>
          <p:spPr bwMode="auto">
            <a:xfrm>
              <a:off x="2408238" y="5634038"/>
              <a:ext cx="9525" cy="15875"/>
            </a:xfrm>
            <a:custGeom>
              <a:avLst/>
              <a:gdLst>
                <a:gd name="T0" fmla="*/ 25 w 26"/>
                <a:gd name="T1" fmla="*/ 44 h 45"/>
                <a:gd name="T2" fmla="*/ 0 w 26"/>
                <a:gd name="T3" fmla="*/ 0 h 45"/>
                <a:gd name="T4" fmla="*/ 25 w 26"/>
                <a:gd name="T5" fmla="*/ 44 h 45"/>
              </a:gdLst>
              <a:ahLst/>
              <a:cxnLst>
                <a:cxn ang="0">
                  <a:pos x="T0" y="T1"/>
                </a:cxn>
                <a:cxn ang="0">
                  <a:pos x="T2" y="T3"/>
                </a:cxn>
                <a:cxn ang="0">
                  <a:pos x="T4" y="T5"/>
                </a:cxn>
              </a:cxnLst>
              <a:rect l="0" t="0" r="r" b="b"/>
              <a:pathLst>
                <a:path w="26" h="45">
                  <a:moveTo>
                    <a:pt x="25" y="44"/>
                  </a:moveTo>
                  <a:cubicBezTo>
                    <a:pt x="11" y="32"/>
                    <a:pt x="3" y="16"/>
                    <a:pt x="0" y="0"/>
                  </a:cubicBezTo>
                  <a:cubicBezTo>
                    <a:pt x="8" y="13"/>
                    <a:pt x="17" y="29"/>
                    <a:pt x="25" y="44"/>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24" name="Forme libre 3423"/>
            <p:cNvSpPr>
              <a:spLocks noChangeArrowheads="1"/>
            </p:cNvSpPr>
            <p:nvPr userDrawn="1"/>
          </p:nvSpPr>
          <p:spPr bwMode="auto">
            <a:xfrm>
              <a:off x="2400300" y="5616575"/>
              <a:ext cx="9525" cy="15875"/>
            </a:xfrm>
            <a:custGeom>
              <a:avLst/>
              <a:gdLst>
                <a:gd name="T0" fmla="*/ 24 w 25"/>
                <a:gd name="T1" fmla="*/ 44 h 45"/>
                <a:gd name="T2" fmla="*/ 0 w 25"/>
                <a:gd name="T3" fmla="*/ 0 h 45"/>
                <a:gd name="T4" fmla="*/ 24 w 25"/>
                <a:gd name="T5" fmla="*/ 44 h 45"/>
              </a:gdLst>
              <a:ahLst/>
              <a:cxnLst>
                <a:cxn ang="0">
                  <a:pos x="T0" y="T1"/>
                </a:cxn>
                <a:cxn ang="0">
                  <a:pos x="T2" y="T3"/>
                </a:cxn>
                <a:cxn ang="0">
                  <a:pos x="T4" y="T5"/>
                </a:cxn>
              </a:cxnLst>
              <a:rect l="0" t="0" r="r" b="b"/>
              <a:pathLst>
                <a:path w="25" h="45">
                  <a:moveTo>
                    <a:pt x="24" y="44"/>
                  </a:moveTo>
                  <a:cubicBezTo>
                    <a:pt x="10" y="32"/>
                    <a:pt x="3" y="17"/>
                    <a:pt x="0" y="0"/>
                  </a:cubicBezTo>
                  <a:cubicBezTo>
                    <a:pt x="13" y="12"/>
                    <a:pt x="21" y="27"/>
                    <a:pt x="24" y="44"/>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25" name="Forme libre 3424"/>
            <p:cNvSpPr>
              <a:spLocks noChangeArrowheads="1"/>
            </p:cNvSpPr>
            <p:nvPr userDrawn="1"/>
          </p:nvSpPr>
          <p:spPr bwMode="auto">
            <a:xfrm>
              <a:off x="2417763" y="5616575"/>
              <a:ext cx="7937" cy="9525"/>
            </a:xfrm>
            <a:custGeom>
              <a:avLst/>
              <a:gdLst>
                <a:gd name="T0" fmla="*/ 0 w 21"/>
                <a:gd name="T1" fmla="*/ 0 h 27"/>
                <a:gd name="T2" fmla="*/ 20 w 21"/>
                <a:gd name="T3" fmla="*/ 26 h 27"/>
                <a:gd name="T4" fmla="*/ 0 w 21"/>
                <a:gd name="T5" fmla="*/ 0 h 27"/>
              </a:gdLst>
              <a:ahLst/>
              <a:cxnLst>
                <a:cxn ang="0">
                  <a:pos x="T0" y="T1"/>
                </a:cxn>
                <a:cxn ang="0">
                  <a:pos x="T2" y="T3"/>
                </a:cxn>
                <a:cxn ang="0">
                  <a:pos x="T4" y="T5"/>
                </a:cxn>
              </a:cxnLst>
              <a:rect l="0" t="0" r="r" b="b"/>
              <a:pathLst>
                <a:path w="21" h="27">
                  <a:moveTo>
                    <a:pt x="0" y="0"/>
                  </a:moveTo>
                  <a:cubicBezTo>
                    <a:pt x="6" y="9"/>
                    <a:pt x="12" y="17"/>
                    <a:pt x="20" y="26"/>
                  </a:cubicBezTo>
                  <a:cubicBezTo>
                    <a:pt x="14" y="17"/>
                    <a:pt x="8" y="8"/>
                    <a:pt x="0" y="0"/>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26" name="Forme libre 3425"/>
            <p:cNvSpPr>
              <a:spLocks noChangeArrowheads="1"/>
            </p:cNvSpPr>
            <p:nvPr userDrawn="1"/>
          </p:nvSpPr>
          <p:spPr bwMode="auto">
            <a:xfrm>
              <a:off x="2276475" y="5492750"/>
              <a:ext cx="96838" cy="133350"/>
            </a:xfrm>
            <a:custGeom>
              <a:avLst/>
              <a:gdLst>
                <a:gd name="T0" fmla="*/ 0 w 271"/>
                <a:gd name="T1" fmla="*/ 1 h 370"/>
                <a:gd name="T2" fmla="*/ 29 w 271"/>
                <a:gd name="T3" fmla="*/ 0 h 370"/>
                <a:gd name="T4" fmla="*/ 270 w 271"/>
                <a:gd name="T5" fmla="*/ 325 h 370"/>
                <a:gd name="T6" fmla="*/ 249 w 271"/>
                <a:gd name="T7" fmla="*/ 369 h 370"/>
                <a:gd name="T8" fmla="*/ 0 w 271"/>
                <a:gd name="T9" fmla="*/ 1 h 370"/>
              </a:gdLst>
              <a:ahLst/>
              <a:cxnLst>
                <a:cxn ang="0">
                  <a:pos x="T0" y="T1"/>
                </a:cxn>
                <a:cxn ang="0">
                  <a:pos x="T2" y="T3"/>
                </a:cxn>
                <a:cxn ang="0">
                  <a:pos x="T4" y="T5"/>
                </a:cxn>
                <a:cxn ang="0">
                  <a:pos x="T6" y="T7"/>
                </a:cxn>
                <a:cxn ang="0">
                  <a:pos x="T8" y="T9"/>
                </a:cxn>
              </a:cxnLst>
              <a:rect l="0" t="0" r="r" b="b"/>
              <a:pathLst>
                <a:path w="271" h="370">
                  <a:moveTo>
                    <a:pt x="0" y="1"/>
                  </a:moveTo>
                  <a:cubicBezTo>
                    <a:pt x="9" y="1"/>
                    <a:pt x="19" y="1"/>
                    <a:pt x="29" y="0"/>
                  </a:cubicBezTo>
                  <a:cubicBezTo>
                    <a:pt x="128" y="94"/>
                    <a:pt x="195" y="212"/>
                    <a:pt x="270" y="325"/>
                  </a:cubicBezTo>
                  <a:cubicBezTo>
                    <a:pt x="262" y="340"/>
                    <a:pt x="256" y="354"/>
                    <a:pt x="249" y="369"/>
                  </a:cubicBezTo>
                  <a:cubicBezTo>
                    <a:pt x="166" y="246"/>
                    <a:pt x="84" y="123"/>
                    <a:pt x="0" y="1"/>
                  </a:cubicBezTo>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27" name="Forme libre 3426"/>
            <p:cNvSpPr>
              <a:spLocks noChangeArrowheads="1"/>
            </p:cNvSpPr>
            <p:nvPr userDrawn="1"/>
          </p:nvSpPr>
          <p:spPr bwMode="auto">
            <a:xfrm>
              <a:off x="2286000" y="5443538"/>
              <a:ext cx="44450" cy="52387"/>
            </a:xfrm>
            <a:custGeom>
              <a:avLst/>
              <a:gdLst>
                <a:gd name="T0" fmla="*/ 0 w 124"/>
                <a:gd name="T1" fmla="*/ 0 h 145"/>
                <a:gd name="T2" fmla="*/ 116 w 124"/>
                <a:gd name="T3" fmla="*/ 115 h 145"/>
                <a:gd name="T4" fmla="*/ 122 w 124"/>
                <a:gd name="T5" fmla="*/ 129 h 145"/>
                <a:gd name="T6" fmla="*/ 117 w 124"/>
                <a:gd name="T7" fmla="*/ 136 h 145"/>
                <a:gd name="T8" fmla="*/ 108 w 124"/>
                <a:gd name="T9" fmla="*/ 144 h 145"/>
                <a:gd name="T10" fmla="*/ 0 w 124"/>
                <a:gd name="T11" fmla="*/ 0 h 145"/>
              </a:gdLst>
              <a:ahLst/>
              <a:cxnLst>
                <a:cxn ang="0">
                  <a:pos x="T0" y="T1"/>
                </a:cxn>
                <a:cxn ang="0">
                  <a:pos x="T2" y="T3"/>
                </a:cxn>
                <a:cxn ang="0">
                  <a:pos x="T4" y="T5"/>
                </a:cxn>
                <a:cxn ang="0">
                  <a:pos x="T6" y="T7"/>
                </a:cxn>
                <a:cxn ang="0">
                  <a:pos x="T8" y="T9"/>
                </a:cxn>
                <a:cxn ang="0">
                  <a:pos x="T10" y="T11"/>
                </a:cxn>
              </a:cxnLst>
              <a:rect l="0" t="0" r="r" b="b"/>
              <a:pathLst>
                <a:path w="124" h="145">
                  <a:moveTo>
                    <a:pt x="0" y="0"/>
                  </a:moveTo>
                  <a:cubicBezTo>
                    <a:pt x="56" y="22"/>
                    <a:pt x="77" y="77"/>
                    <a:pt x="116" y="115"/>
                  </a:cubicBezTo>
                  <a:cubicBezTo>
                    <a:pt x="120" y="119"/>
                    <a:pt x="123" y="125"/>
                    <a:pt x="122" y="129"/>
                  </a:cubicBezTo>
                  <a:cubicBezTo>
                    <a:pt x="120" y="134"/>
                    <a:pt x="119" y="136"/>
                    <a:pt x="117" y="136"/>
                  </a:cubicBezTo>
                  <a:cubicBezTo>
                    <a:pt x="114" y="139"/>
                    <a:pt x="111" y="141"/>
                    <a:pt x="108" y="144"/>
                  </a:cubicBezTo>
                  <a:cubicBezTo>
                    <a:pt x="62" y="103"/>
                    <a:pt x="15" y="63"/>
                    <a:pt x="0" y="0"/>
                  </a:cubicBezTo>
                </a:path>
              </a:pathLst>
            </a:custGeom>
            <a:solidFill>
              <a:srgbClr val="B4B4B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28" name="Forme libre 3427"/>
            <p:cNvSpPr>
              <a:spLocks noChangeArrowheads="1"/>
            </p:cNvSpPr>
            <p:nvPr userDrawn="1"/>
          </p:nvSpPr>
          <p:spPr bwMode="auto">
            <a:xfrm>
              <a:off x="2235200" y="5402263"/>
              <a:ext cx="9525" cy="7937"/>
            </a:xfrm>
            <a:custGeom>
              <a:avLst/>
              <a:gdLst>
                <a:gd name="T0" fmla="*/ 0 w 25"/>
                <a:gd name="T1" fmla="*/ 0 h 23"/>
                <a:gd name="T2" fmla="*/ 24 w 25"/>
                <a:gd name="T3" fmla="*/ 22 h 23"/>
                <a:gd name="T4" fmla="*/ 0 w 25"/>
                <a:gd name="T5" fmla="*/ 0 h 23"/>
              </a:gdLst>
              <a:ahLst/>
              <a:cxnLst>
                <a:cxn ang="0">
                  <a:pos x="T0" y="T1"/>
                </a:cxn>
                <a:cxn ang="0">
                  <a:pos x="T2" y="T3"/>
                </a:cxn>
                <a:cxn ang="0">
                  <a:pos x="T4" y="T5"/>
                </a:cxn>
              </a:cxnLst>
              <a:rect l="0" t="0" r="r" b="b"/>
              <a:pathLst>
                <a:path w="25" h="23">
                  <a:moveTo>
                    <a:pt x="0" y="0"/>
                  </a:moveTo>
                  <a:cubicBezTo>
                    <a:pt x="7" y="8"/>
                    <a:pt x="15" y="16"/>
                    <a:pt x="24" y="22"/>
                  </a:cubicBezTo>
                  <a:cubicBezTo>
                    <a:pt x="16" y="16"/>
                    <a:pt x="7" y="8"/>
                    <a:pt x="0" y="0"/>
                  </a:cubicBezTo>
                </a:path>
              </a:pathLst>
            </a:custGeom>
            <a:solidFill>
              <a:srgbClr val="99999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29" name="Forme libre 3428"/>
            <p:cNvSpPr>
              <a:spLocks noChangeArrowheads="1"/>
            </p:cNvSpPr>
            <p:nvPr userDrawn="1"/>
          </p:nvSpPr>
          <p:spPr bwMode="auto">
            <a:xfrm>
              <a:off x="2225675" y="5395913"/>
              <a:ext cx="9525" cy="7937"/>
            </a:xfrm>
            <a:custGeom>
              <a:avLst/>
              <a:gdLst>
                <a:gd name="T0" fmla="*/ 0 w 27"/>
                <a:gd name="T1" fmla="*/ 0 h 23"/>
                <a:gd name="T2" fmla="*/ 26 w 27"/>
                <a:gd name="T3" fmla="*/ 22 h 23"/>
                <a:gd name="T4" fmla="*/ 0 w 27"/>
                <a:gd name="T5" fmla="*/ 0 h 23"/>
              </a:gdLst>
              <a:ahLst/>
              <a:cxnLst>
                <a:cxn ang="0">
                  <a:pos x="T0" y="T1"/>
                </a:cxn>
                <a:cxn ang="0">
                  <a:pos x="T2" y="T3"/>
                </a:cxn>
                <a:cxn ang="0">
                  <a:pos x="T4" y="T5"/>
                </a:cxn>
              </a:cxnLst>
              <a:rect l="0" t="0" r="r" b="b"/>
              <a:pathLst>
                <a:path w="27" h="23">
                  <a:moveTo>
                    <a:pt x="0" y="0"/>
                  </a:moveTo>
                  <a:cubicBezTo>
                    <a:pt x="9" y="8"/>
                    <a:pt x="16" y="14"/>
                    <a:pt x="26" y="22"/>
                  </a:cubicBezTo>
                  <a:cubicBezTo>
                    <a:pt x="16" y="14"/>
                    <a:pt x="9" y="6"/>
                    <a:pt x="0" y="0"/>
                  </a:cubicBezTo>
                </a:path>
              </a:pathLst>
            </a:custGeom>
            <a:solidFill>
              <a:srgbClr val="99999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30" name="Forme libre 3429"/>
            <p:cNvSpPr>
              <a:spLocks noChangeArrowheads="1"/>
            </p:cNvSpPr>
            <p:nvPr userDrawn="1"/>
          </p:nvSpPr>
          <p:spPr bwMode="auto">
            <a:xfrm>
              <a:off x="2243138" y="5410200"/>
              <a:ext cx="7937" cy="7938"/>
            </a:xfrm>
            <a:custGeom>
              <a:avLst/>
              <a:gdLst>
                <a:gd name="T0" fmla="*/ 0 w 24"/>
                <a:gd name="T1" fmla="*/ 0 h 24"/>
                <a:gd name="T2" fmla="*/ 23 w 24"/>
                <a:gd name="T3" fmla="*/ 23 h 24"/>
                <a:gd name="T4" fmla="*/ 0 w 24"/>
                <a:gd name="T5" fmla="*/ 0 h 24"/>
              </a:gdLst>
              <a:ahLst/>
              <a:cxnLst>
                <a:cxn ang="0">
                  <a:pos x="T0" y="T1"/>
                </a:cxn>
                <a:cxn ang="0">
                  <a:pos x="T2" y="T3"/>
                </a:cxn>
                <a:cxn ang="0">
                  <a:pos x="T4" y="T5"/>
                </a:cxn>
              </a:cxnLst>
              <a:rect l="0" t="0" r="r" b="b"/>
              <a:pathLst>
                <a:path w="24" h="24">
                  <a:moveTo>
                    <a:pt x="0" y="0"/>
                  </a:moveTo>
                  <a:cubicBezTo>
                    <a:pt x="8" y="8"/>
                    <a:pt x="15" y="15"/>
                    <a:pt x="23" y="23"/>
                  </a:cubicBezTo>
                  <a:cubicBezTo>
                    <a:pt x="15" y="14"/>
                    <a:pt x="8" y="8"/>
                    <a:pt x="0" y="0"/>
                  </a:cubicBezTo>
                </a:path>
              </a:pathLst>
            </a:custGeom>
            <a:solidFill>
              <a:srgbClr val="99999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31" name="Forme libre 3430"/>
            <p:cNvSpPr>
              <a:spLocks noChangeArrowheads="1"/>
            </p:cNvSpPr>
            <p:nvPr userDrawn="1"/>
          </p:nvSpPr>
          <p:spPr bwMode="auto">
            <a:xfrm>
              <a:off x="2211388" y="5386388"/>
              <a:ext cx="7937" cy="7937"/>
            </a:xfrm>
            <a:custGeom>
              <a:avLst/>
              <a:gdLst>
                <a:gd name="T0" fmla="*/ 0 w 24"/>
                <a:gd name="T1" fmla="*/ 0 h 23"/>
                <a:gd name="T2" fmla="*/ 23 w 24"/>
                <a:gd name="T3" fmla="*/ 22 h 23"/>
                <a:gd name="T4" fmla="*/ 0 w 24"/>
                <a:gd name="T5" fmla="*/ 0 h 23"/>
              </a:gdLst>
              <a:ahLst/>
              <a:cxnLst>
                <a:cxn ang="0">
                  <a:pos x="T0" y="T1"/>
                </a:cxn>
                <a:cxn ang="0">
                  <a:pos x="T2" y="T3"/>
                </a:cxn>
                <a:cxn ang="0">
                  <a:pos x="T4" y="T5"/>
                </a:cxn>
              </a:cxnLst>
              <a:rect l="0" t="0" r="r" b="b"/>
              <a:pathLst>
                <a:path w="24" h="23">
                  <a:moveTo>
                    <a:pt x="0" y="0"/>
                  </a:moveTo>
                  <a:cubicBezTo>
                    <a:pt x="8" y="8"/>
                    <a:pt x="16" y="14"/>
                    <a:pt x="23" y="22"/>
                  </a:cubicBezTo>
                  <a:cubicBezTo>
                    <a:pt x="16" y="14"/>
                    <a:pt x="8" y="7"/>
                    <a:pt x="0" y="0"/>
                  </a:cubicBezTo>
                </a:path>
              </a:pathLst>
            </a:custGeom>
            <a:solidFill>
              <a:srgbClr val="99999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32" name="Forme libre 3431"/>
            <p:cNvSpPr>
              <a:spLocks noChangeArrowheads="1"/>
            </p:cNvSpPr>
            <p:nvPr userDrawn="1"/>
          </p:nvSpPr>
          <p:spPr bwMode="auto">
            <a:xfrm>
              <a:off x="2425700" y="5740400"/>
              <a:ext cx="7938" cy="9525"/>
            </a:xfrm>
            <a:custGeom>
              <a:avLst/>
              <a:gdLst>
                <a:gd name="T0" fmla="*/ 0 w 23"/>
                <a:gd name="T1" fmla="*/ 0 h 25"/>
                <a:gd name="T2" fmla="*/ 22 w 23"/>
                <a:gd name="T3" fmla="*/ 1 h 25"/>
                <a:gd name="T4" fmla="*/ 20 w 23"/>
                <a:gd name="T5" fmla="*/ 24 h 25"/>
                <a:gd name="T6" fmla="*/ 0 w 23"/>
                <a:gd name="T7" fmla="*/ 0 h 25"/>
              </a:gdLst>
              <a:ahLst/>
              <a:cxnLst>
                <a:cxn ang="0">
                  <a:pos x="T0" y="T1"/>
                </a:cxn>
                <a:cxn ang="0">
                  <a:pos x="T2" y="T3"/>
                </a:cxn>
                <a:cxn ang="0">
                  <a:pos x="T4" y="T5"/>
                </a:cxn>
                <a:cxn ang="0">
                  <a:pos x="T6" y="T7"/>
                </a:cxn>
              </a:cxnLst>
              <a:rect l="0" t="0" r="r" b="b"/>
              <a:pathLst>
                <a:path w="23" h="25">
                  <a:moveTo>
                    <a:pt x="0" y="0"/>
                  </a:moveTo>
                  <a:cubicBezTo>
                    <a:pt x="8" y="1"/>
                    <a:pt x="14" y="1"/>
                    <a:pt x="22" y="1"/>
                  </a:cubicBezTo>
                  <a:cubicBezTo>
                    <a:pt x="22" y="9"/>
                    <a:pt x="22" y="17"/>
                    <a:pt x="20" y="24"/>
                  </a:cubicBezTo>
                  <a:cubicBezTo>
                    <a:pt x="13" y="15"/>
                    <a:pt x="7" y="7"/>
                    <a:pt x="0" y="0"/>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33" name="Forme libre 3432"/>
            <p:cNvSpPr>
              <a:spLocks noChangeArrowheads="1"/>
            </p:cNvSpPr>
            <p:nvPr userDrawn="1"/>
          </p:nvSpPr>
          <p:spPr bwMode="auto">
            <a:xfrm>
              <a:off x="2382838" y="5657850"/>
              <a:ext cx="9525" cy="15875"/>
            </a:xfrm>
            <a:custGeom>
              <a:avLst/>
              <a:gdLst>
                <a:gd name="T0" fmla="*/ 24 w 25"/>
                <a:gd name="T1" fmla="*/ 45 h 46"/>
                <a:gd name="T2" fmla="*/ 0 w 25"/>
                <a:gd name="T3" fmla="*/ 0 h 46"/>
                <a:gd name="T4" fmla="*/ 24 w 25"/>
                <a:gd name="T5" fmla="*/ 45 h 46"/>
              </a:gdLst>
              <a:ahLst/>
              <a:cxnLst>
                <a:cxn ang="0">
                  <a:pos x="T0" y="T1"/>
                </a:cxn>
                <a:cxn ang="0">
                  <a:pos x="T2" y="T3"/>
                </a:cxn>
                <a:cxn ang="0">
                  <a:pos x="T4" y="T5"/>
                </a:cxn>
              </a:cxnLst>
              <a:rect l="0" t="0" r="r" b="b"/>
              <a:pathLst>
                <a:path w="25" h="46">
                  <a:moveTo>
                    <a:pt x="24" y="45"/>
                  </a:moveTo>
                  <a:cubicBezTo>
                    <a:pt x="17" y="29"/>
                    <a:pt x="9" y="14"/>
                    <a:pt x="0" y="0"/>
                  </a:cubicBezTo>
                  <a:cubicBezTo>
                    <a:pt x="9" y="16"/>
                    <a:pt x="17" y="31"/>
                    <a:pt x="24" y="45"/>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34" name="Forme libre 3433"/>
            <p:cNvSpPr>
              <a:spLocks noChangeArrowheads="1"/>
            </p:cNvSpPr>
            <p:nvPr userDrawn="1"/>
          </p:nvSpPr>
          <p:spPr bwMode="auto">
            <a:xfrm>
              <a:off x="2836863" y="5641975"/>
              <a:ext cx="74612" cy="58738"/>
            </a:xfrm>
            <a:custGeom>
              <a:avLst/>
              <a:gdLst>
                <a:gd name="T0" fmla="*/ 183 w 207"/>
                <a:gd name="T1" fmla="*/ 1 h 161"/>
                <a:gd name="T2" fmla="*/ 206 w 207"/>
                <a:gd name="T3" fmla="*/ 45 h 161"/>
                <a:gd name="T4" fmla="*/ 70 w 207"/>
                <a:gd name="T5" fmla="*/ 160 h 161"/>
                <a:gd name="T6" fmla="*/ 61 w 207"/>
                <a:gd name="T7" fmla="*/ 48 h 161"/>
                <a:gd name="T8" fmla="*/ 183 w 207"/>
                <a:gd name="T9" fmla="*/ 1 h 161"/>
              </a:gdLst>
              <a:ahLst/>
              <a:cxnLst>
                <a:cxn ang="0">
                  <a:pos x="T0" y="T1"/>
                </a:cxn>
                <a:cxn ang="0">
                  <a:pos x="T2" y="T3"/>
                </a:cxn>
                <a:cxn ang="0">
                  <a:pos x="T4" y="T5"/>
                </a:cxn>
                <a:cxn ang="0">
                  <a:pos x="T6" y="T7"/>
                </a:cxn>
                <a:cxn ang="0">
                  <a:pos x="T8" y="T9"/>
                </a:cxn>
              </a:cxnLst>
              <a:rect l="0" t="0" r="r" b="b"/>
              <a:pathLst>
                <a:path w="207" h="161">
                  <a:moveTo>
                    <a:pt x="183" y="1"/>
                  </a:moveTo>
                  <a:cubicBezTo>
                    <a:pt x="191" y="16"/>
                    <a:pt x="198" y="30"/>
                    <a:pt x="206" y="45"/>
                  </a:cubicBezTo>
                  <a:cubicBezTo>
                    <a:pt x="192" y="120"/>
                    <a:pt x="119" y="126"/>
                    <a:pt x="70" y="160"/>
                  </a:cubicBezTo>
                  <a:cubicBezTo>
                    <a:pt x="1" y="102"/>
                    <a:pt x="0" y="90"/>
                    <a:pt x="61" y="48"/>
                  </a:cubicBezTo>
                  <a:cubicBezTo>
                    <a:pt x="97" y="24"/>
                    <a:pt x="136" y="0"/>
                    <a:pt x="183" y="1"/>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35" name="Forme libre 3434"/>
            <p:cNvSpPr>
              <a:spLocks noChangeArrowheads="1"/>
            </p:cNvSpPr>
            <p:nvPr userDrawn="1"/>
          </p:nvSpPr>
          <p:spPr bwMode="auto">
            <a:xfrm>
              <a:off x="2828925" y="5722938"/>
              <a:ext cx="65088" cy="50800"/>
            </a:xfrm>
            <a:custGeom>
              <a:avLst/>
              <a:gdLst>
                <a:gd name="T0" fmla="*/ 0 w 180"/>
                <a:gd name="T1" fmla="*/ 50 h 143"/>
                <a:gd name="T2" fmla="*/ 96 w 180"/>
                <a:gd name="T3" fmla="*/ 24 h 143"/>
                <a:gd name="T4" fmla="*/ 179 w 180"/>
                <a:gd name="T5" fmla="*/ 23 h 143"/>
                <a:gd name="T6" fmla="*/ 21 w 180"/>
                <a:gd name="T7" fmla="*/ 99 h 143"/>
                <a:gd name="T8" fmla="*/ 24 w 180"/>
                <a:gd name="T9" fmla="*/ 89 h 143"/>
                <a:gd name="T10" fmla="*/ 0 w 180"/>
                <a:gd name="T11" fmla="*/ 50 h 143"/>
              </a:gdLst>
              <a:ahLst/>
              <a:cxnLst>
                <a:cxn ang="0">
                  <a:pos x="T0" y="T1"/>
                </a:cxn>
                <a:cxn ang="0">
                  <a:pos x="T2" y="T3"/>
                </a:cxn>
                <a:cxn ang="0">
                  <a:pos x="T4" y="T5"/>
                </a:cxn>
                <a:cxn ang="0">
                  <a:pos x="T6" y="T7"/>
                </a:cxn>
                <a:cxn ang="0">
                  <a:pos x="T8" y="T9"/>
                </a:cxn>
                <a:cxn ang="0">
                  <a:pos x="T10" y="T11"/>
                </a:cxn>
              </a:cxnLst>
              <a:rect l="0" t="0" r="r" b="b"/>
              <a:pathLst>
                <a:path w="180" h="143">
                  <a:moveTo>
                    <a:pt x="0" y="50"/>
                  </a:moveTo>
                  <a:cubicBezTo>
                    <a:pt x="33" y="49"/>
                    <a:pt x="64" y="37"/>
                    <a:pt x="96" y="24"/>
                  </a:cubicBezTo>
                  <a:cubicBezTo>
                    <a:pt x="124" y="12"/>
                    <a:pt x="151" y="0"/>
                    <a:pt x="179" y="23"/>
                  </a:cubicBezTo>
                  <a:cubicBezTo>
                    <a:pt x="159" y="118"/>
                    <a:pt x="107" y="142"/>
                    <a:pt x="21" y="99"/>
                  </a:cubicBezTo>
                  <a:cubicBezTo>
                    <a:pt x="21" y="95"/>
                    <a:pt x="23" y="92"/>
                    <a:pt x="24" y="89"/>
                  </a:cubicBezTo>
                  <a:cubicBezTo>
                    <a:pt x="17" y="76"/>
                    <a:pt x="9" y="64"/>
                    <a:pt x="0" y="50"/>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36" name="Forme libre 3435"/>
            <p:cNvSpPr>
              <a:spLocks noChangeArrowheads="1"/>
            </p:cNvSpPr>
            <p:nvPr userDrawn="1"/>
          </p:nvSpPr>
          <p:spPr bwMode="auto">
            <a:xfrm>
              <a:off x="2405063" y="5489575"/>
              <a:ext cx="33337" cy="36513"/>
            </a:xfrm>
            <a:custGeom>
              <a:avLst/>
              <a:gdLst>
                <a:gd name="T0" fmla="*/ 35 w 91"/>
                <a:gd name="T1" fmla="*/ 8 h 100"/>
                <a:gd name="T2" fmla="*/ 56 w 91"/>
                <a:gd name="T3" fmla="*/ 32 h 100"/>
                <a:gd name="T4" fmla="*/ 90 w 91"/>
                <a:gd name="T5" fmla="*/ 96 h 100"/>
                <a:gd name="T6" fmla="*/ 61 w 91"/>
                <a:gd name="T7" fmla="*/ 99 h 100"/>
                <a:gd name="T8" fmla="*/ 17 w 91"/>
                <a:gd name="T9" fmla="*/ 50 h 100"/>
                <a:gd name="T10" fmla="*/ 17 w 91"/>
                <a:gd name="T11" fmla="*/ 52 h 100"/>
                <a:gd name="T12" fmla="*/ 8 w 91"/>
                <a:gd name="T13" fmla="*/ 11 h 100"/>
                <a:gd name="T14" fmla="*/ 18 w 91"/>
                <a:gd name="T15" fmla="*/ 0 h 100"/>
                <a:gd name="T16" fmla="*/ 35 w 91"/>
                <a:gd name="T17" fmla="*/ 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100">
                  <a:moveTo>
                    <a:pt x="35" y="8"/>
                  </a:moveTo>
                  <a:cubicBezTo>
                    <a:pt x="43" y="15"/>
                    <a:pt x="49" y="24"/>
                    <a:pt x="56" y="32"/>
                  </a:cubicBezTo>
                  <a:cubicBezTo>
                    <a:pt x="67" y="53"/>
                    <a:pt x="78" y="75"/>
                    <a:pt x="90" y="96"/>
                  </a:cubicBezTo>
                  <a:cubicBezTo>
                    <a:pt x="81" y="98"/>
                    <a:pt x="70" y="98"/>
                    <a:pt x="61" y="99"/>
                  </a:cubicBezTo>
                  <a:cubicBezTo>
                    <a:pt x="30" y="98"/>
                    <a:pt x="27" y="70"/>
                    <a:pt x="17" y="50"/>
                  </a:cubicBezTo>
                  <a:lnTo>
                    <a:pt x="17" y="52"/>
                  </a:lnTo>
                  <a:cubicBezTo>
                    <a:pt x="0" y="41"/>
                    <a:pt x="1" y="26"/>
                    <a:pt x="8" y="11"/>
                  </a:cubicBezTo>
                  <a:cubicBezTo>
                    <a:pt x="11" y="8"/>
                    <a:pt x="15" y="5"/>
                    <a:pt x="18" y="0"/>
                  </a:cubicBezTo>
                  <a:cubicBezTo>
                    <a:pt x="23" y="5"/>
                    <a:pt x="29" y="6"/>
                    <a:pt x="35" y="8"/>
                  </a:cubicBezTo>
                </a:path>
              </a:pathLst>
            </a:custGeom>
            <a:solidFill>
              <a:srgbClr val="AFAFA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37" name="Forme libre 3436"/>
            <p:cNvSpPr>
              <a:spLocks noChangeArrowheads="1"/>
            </p:cNvSpPr>
            <p:nvPr userDrawn="1"/>
          </p:nvSpPr>
          <p:spPr bwMode="auto">
            <a:xfrm>
              <a:off x="2400300" y="5508625"/>
              <a:ext cx="65088" cy="107950"/>
            </a:xfrm>
            <a:custGeom>
              <a:avLst/>
              <a:gdLst>
                <a:gd name="T0" fmla="*/ 26 w 181"/>
                <a:gd name="T1" fmla="*/ 0 h 300"/>
                <a:gd name="T2" fmla="*/ 70 w 181"/>
                <a:gd name="T3" fmla="*/ 49 h 300"/>
                <a:gd name="T4" fmla="*/ 159 w 181"/>
                <a:gd name="T5" fmla="*/ 226 h 300"/>
                <a:gd name="T6" fmla="*/ 161 w 181"/>
                <a:gd name="T7" fmla="*/ 299 h 300"/>
                <a:gd name="T8" fmla="*/ 133 w 181"/>
                <a:gd name="T9" fmla="*/ 258 h 300"/>
                <a:gd name="T10" fmla="*/ 0 w 181"/>
                <a:gd name="T11" fmla="*/ 49 h 300"/>
                <a:gd name="T12" fmla="*/ 26 w 181"/>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81" h="300">
                  <a:moveTo>
                    <a:pt x="26" y="0"/>
                  </a:moveTo>
                  <a:cubicBezTo>
                    <a:pt x="41" y="17"/>
                    <a:pt x="55" y="32"/>
                    <a:pt x="70" y="49"/>
                  </a:cubicBezTo>
                  <a:cubicBezTo>
                    <a:pt x="99" y="108"/>
                    <a:pt x="130" y="166"/>
                    <a:pt x="159" y="226"/>
                  </a:cubicBezTo>
                  <a:cubicBezTo>
                    <a:pt x="170" y="249"/>
                    <a:pt x="180" y="273"/>
                    <a:pt x="161" y="299"/>
                  </a:cubicBezTo>
                  <a:cubicBezTo>
                    <a:pt x="151" y="286"/>
                    <a:pt x="142" y="272"/>
                    <a:pt x="133" y="258"/>
                  </a:cubicBezTo>
                  <a:cubicBezTo>
                    <a:pt x="54" y="211"/>
                    <a:pt x="26" y="130"/>
                    <a:pt x="0" y="49"/>
                  </a:cubicBezTo>
                  <a:cubicBezTo>
                    <a:pt x="11" y="32"/>
                    <a:pt x="19" y="15"/>
                    <a:pt x="26" y="0"/>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38" name="Forme libre 3437"/>
            <p:cNvSpPr>
              <a:spLocks noChangeArrowheads="1"/>
            </p:cNvSpPr>
            <p:nvPr userDrawn="1"/>
          </p:nvSpPr>
          <p:spPr bwMode="auto">
            <a:xfrm>
              <a:off x="2371725" y="5497513"/>
              <a:ext cx="77788" cy="122237"/>
            </a:xfrm>
            <a:custGeom>
              <a:avLst/>
              <a:gdLst>
                <a:gd name="T0" fmla="*/ 83 w 217"/>
                <a:gd name="T1" fmla="*/ 79 h 341"/>
                <a:gd name="T2" fmla="*/ 216 w 217"/>
                <a:gd name="T3" fmla="*/ 289 h 341"/>
                <a:gd name="T4" fmla="*/ 196 w 217"/>
                <a:gd name="T5" fmla="*/ 331 h 341"/>
                <a:gd name="T6" fmla="*/ 174 w 217"/>
                <a:gd name="T7" fmla="*/ 330 h 341"/>
                <a:gd name="T8" fmla="*/ 14 w 217"/>
                <a:gd name="T9" fmla="*/ 55 h 341"/>
                <a:gd name="T10" fmla="*/ 14 w 217"/>
                <a:gd name="T11" fmla="*/ 55 h 341"/>
                <a:gd name="T12" fmla="*/ 0 w 217"/>
                <a:gd name="T13" fmla="*/ 27 h 341"/>
                <a:gd name="T14" fmla="*/ 14 w 217"/>
                <a:gd name="T15" fmla="*/ 0 h 341"/>
                <a:gd name="T16" fmla="*/ 34 w 217"/>
                <a:gd name="T17" fmla="*/ 9 h 341"/>
                <a:gd name="T18" fmla="*/ 57 w 217"/>
                <a:gd name="T19" fmla="*/ 37 h 341"/>
                <a:gd name="T20" fmla="*/ 83 w 217"/>
                <a:gd name="T21" fmla="*/ 7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341">
                  <a:moveTo>
                    <a:pt x="83" y="79"/>
                  </a:moveTo>
                  <a:cubicBezTo>
                    <a:pt x="127" y="150"/>
                    <a:pt x="171" y="220"/>
                    <a:pt x="216" y="289"/>
                  </a:cubicBezTo>
                  <a:cubicBezTo>
                    <a:pt x="210" y="302"/>
                    <a:pt x="202" y="318"/>
                    <a:pt x="196" y="331"/>
                  </a:cubicBezTo>
                  <a:cubicBezTo>
                    <a:pt x="188" y="340"/>
                    <a:pt x="180" y="340"/>
                    <a:pt x="174" y="330"/>
                  </a:cubicBezTo>
                  <a:cubicBezTo>
                    <a:pt x="119" y="240"/>
                    <a:pt x="95" y="131"/>
                    <a:pt x="14" y="55"/>
                  </a:cubicBezTo>
                  <a:lnTo>
                    <a:pt x="14" y="55"/>
                  </a:lnTo>
                  <a:cubicBezTo>
                    <a:pt x="5" y="47"/>
                    <a:pt x="0" y="38"/>
                    <a:pt x="0" y="27"/>
                  </a:cubicBezTo>
                  <a:cubicBezTo>
                    <a:pt x="0" y="17"/>
                    <a:pt x="5" y="8"/>
                    <a:pt x="14" y="0"/>
                  </a:cubicBezTo>
                  <a:cubicBezTo>
                    <a:pt x="20" y="3"/>
                    <a:pt x="28" y="6"/>
                    <a:pt x="34" y="9"/>
                  </a:cubicBezTo>
                  <a:cubicBezTo>
                    <a:pt x="43" y="17"/>
                    <a:pt x="52" y="24"/>
                    <a:pt x="57" y="37"/>
                  </a:cubicBezTo>
                  <a:cubicBezTo>
                    <a:pt x="66" y="52"/>
                    <a:pt x="75" y="66"/>
                    <a:pt x="83" y="79"/>
                  </a:cubicBezTo>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39" name="Forme libre 3438"/>
            <p:cNvSpPr>
              <a:spLocks noChangeArrowheads="1"/>
            </p:cNvSpPr>
            <p:nvPr userDrawn="1"/>
          </p:nvSpPr>
          <p:spPr bwMode="auto">
            <a:xfrm>
              <a:off x="2433638" y="5616575"/>
              <a:ext cx="7937" cy="9525"/>
            </a:xfrm>
            <a:custGeom>
              <a:avLst/>
              <a:gdLst>
                <a:gd name="T0" fmla="*/ 0 w 24"/>
                <a:gd name="T1" fmla="*/ 0 h 25"/>
                <a:gd name="T2" fmla="*/ 22 w 24"/>
                <a:gd name="T3" fmla="*/ 1 h 25"/>
                <a:gd name="T4" fmla="*/ 22 w 24"/>
                <a:gd name="T5" fmla="*/ 24 h 25"/>
                <a:gd name="T6" fmla="*/ 0 w 24"/>
                <a:gd name="T7" fmla="*/ 0 h 25"/>
              </a:gdLst>
              <a:ahLst/>
              <a:cxnLst>
                <a:cxn ang="0">
                  <a:pos x="T0" y="T1"/>
                </a:cxn>
                <a:cxn ang="0">
                  <a:pos x="T2" y="T3"/>
                </a:cxn>
                <a:cxn ang="0">
                  <a:pos x="T4" y="T5"/>
                </a:cxn>
                <a:cxn ang="0">
                  <a:pos x="T6" y="T7"/>
                </a:cxn>
              </a:cxnLst>
              <a:rect l="0" t="0" r="r" b="b"/>
              <a:pathLst>
                <a:path w="24" h="25">
                  <a:moveTo>
                    <a:pt x="0" y="0"/>
                  </a:moveTo>
                  <a:cubicBezTo>
                    <a:pt x="8" y="1"/>
                    <a:pt x="14" y="1"/>
                    <a:pt x="22" y="1"/>
                  </a:cubicBezTo>
                  <a:cubicBezTo>
                    <a:pt x="23" y="9"/>
                    <a:pt x="23" y="17"/>
                    <a:pt x="22" y="24"/>
                  </a:cubicBezTo>
                  <a:cubicBezTo>
                    <a:pt x="14" y="17"/>
                    <a:pt x="8" y="9"/>
                    <a:pt x="0" y="0"/>
                  </a:cubicBezTo>
                </a:path>
              </a:pathLst>
            </a:custGeom>
            <a:solidFill>
              <a:srgbClr val="8B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40" name="Forme libre 3439"/>
            <p:cNvSpPr>
              <a:spLocks noChangeArrowheads="1"/>
            </p:cNvSpPr>
            <p:nvPr userDrawn="1"/>
          </p:nvSpPr>
          <p:spPr bwMode="auto">
            <a:xfrm>
              <a:off x="6243638" y="3625850"/>
              <a:ext cx="627062" cy="228600"/>
            </a:xfrm>
            <a:custGeom>
              <a:avLst/>
              <a:gdLst>
                <a:gd name="T0" fmla="*/ 21 w 1740"/>
                <a:gd name="T1" fmla="*/ 467 h 636"/>
                <a:gd name="T2" fmla="*/ 43 w 1740"/>
                <a:gd name="T3" fmla="*/ 466 h 636"/>
                <a:gd name="T4" fmla="*/ 148 w 1740"/>
                <a:gd name="T5" fmla="*/ 521 h 636"/>
                <a:gd name="T6" fmla="*/ 857 w 1740"/>
                <a:gd name="T7" fmla="*/ 270 h 636"/>
                <a:gd name="T8" fmla="*/ 1348 w 1740"/>
                <a:gd name="T9" fmla="*/ 125 h 636"/>
                <a:gd name="T10" fmla="*/ 1620 w 1740"/>
                <a:gd name="T11" fmla="*/ 21 h 636"/>
                <a:gd name="T12" fmla="*/ 1739 w 1740"/>
                <a:gd name="T13" fmla="*/ 10 h 636"/>
                <a:gd name="T14" fmla="*/ 1614 w 1740"/>
                <a:gd name="T15" fmla="*/ 81 h 636"/>
                <a:gd name="T16" fmla="*/ 1116 w 1740"/>
                <a:gd name="T17" fmla="*/ 262 h 636"/>
                <a:gd name="T18" fmla="*/ 1029 w 1740"/>
                <a:gd name="T19" fmla="*/ 285 h 636"/>
                <a:gd name="T20" fmla="*/ 984 w 1740"/>
                <a:gd name="T21" fmla="*/ 330 h 636"/>
                <a:gd name="T22" fmla="*/ 984 w 1740"/>
                <a:gd name="T23" fmla="*/ 330 h 636"/>
                <a:gd name="T24" fmla="*/ 776 w 1740"/>
                <a:gd name="T25" fmla="*/ 375 h 636"/>
                <a:gd name="T26" fmla="*/ 550 w 1740"/>
                <a:gd name="T27" fmla="*/ 449 h 636"/>
                <a:gd name="T28" fmla="*/ 225 w 1740"/>
                <a:gd name="T29" fmla="*/ 553 h 636"/>
                <a:gd name="T30" fmla="*/ 110 w 1740"/>
                <a:gd name="T31" fmla="*/ 602 h 636"/>
                <a:gd name="T32" fmla="*/ 0 w 1740"/>
                <a:gd name="T33" fmla="*/ 535 h 636"/>
                <a:gd name="T34" fmla="*/ 21 w 1740"/>
                <a:gd name="T35" fmla="*/ 467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0" h="636">
                  <a:moveTo>
                    <a:pt x="21" y="467"/>
                  </a:moveTo>
                  <a:cubicBezTo>
                    <a:pt x="29" y="467"/>
                    <a:pt x="35" y="466"/>
                    <a:pt x="43" y="466"/>
                  </a:cubicBezTo>
                  <a:cubicBezTo>
                    <a:pt x="72" y="551"/>
                    <a:pt x="76" y="558"/>
                    <a:pt x="148" y="521"/>
                  </a:cubicBezTo>
                  <a:cubicBezTo>
                    <a:pt x="373" y="406"/>
                    <a:pt x="625" y="365"/>
                    <a:pt x="857" y="270"/>
                  </a:cubicBezTo>
                  <a:cubicBezTo>
                    <a:pt x="1013" y="206"/>
                    <a:pt x="1179" y="154"/>
                    <a:pt x="1348" y="125"/>
                  </a:cubicBezTo>
                  <a:cubicBezTo>
                    <a:pt x="1440" y="91"/>
                    <a:pt x="1533" y="62"/>
                    <a:pt x="1620" y="21"/>
                  </a:cubicBezTo>
                  <a:cubicBezTo>
                    <a:pt x="1662" y="1"/>
                    <a:pt x="1698" y="0"/>
                    <a:pt x="1739" y="10"/>
                  </a:cubicBezTo>
                  <a:cubicBezTo>
                    <a:pt x="1709" y="53"/>
                    <a:pt x="1660" y="71"/>
                    <a:pt x="1614" y="81"/>
                  </a:cubicBezTo>
                  <a:cubicBezTo>
                    <a:pt x="1439" y="116"/>
                    <a:pt x="1283" y="204"/>
                    <a:pt x="1116" y="262"/>
                  </a:cubicBezTo>
                  <a:cubicBezTo>
                    <a:pt x="1089" y="272"/>
                    <a:pt x="1058" y="278"/>
                    <a:pt x="1029" y="285"/>
                  </a:cubicBezTo>
                  <a:cubicBezTo>
                    <a:pt x="1017" y="304"/>
                    <a:pt x="1002" y="319"/>
                    <a:pt x="984" y="330"/>
                  </a:cubicBezTo>
                  <a:lnTo>
                    <a:pt x="984" y="330"/>
                  </a:lnTo>
                  <a:cubicBezTo>
                    <a:pt x="910" y="328"/>
                    <a:pt x="843" y="336"/>
                    <a:pt x="776" y="375"/>
                  </a:cubicBezTo>
                  <a:cubicBezTo>
                    <a:pt x="709" y="417"/>
                    <a:pt x="625" y="423"/>
                    <a:pt x="550" y="449"/>
                  </a:cubicBezTo>
                  <a:cubicBezTo>
                    <a:pt x="443" y="487"/>
                    <a:pt x="339" y="538"/>
                    <a:pt x="225" y="553"/>
                  </a:cubicBezTo>
                  <a:cubicBezTo>
                    <a:pt x="182" y="559"/>
                    <a:pt x="148" y="584"/>
                    <a:pt x="110" y="602"/>
                  </a:cubicBezTo>
                  <a:cubicBezTo>
                    <a:pt x="37" y="635"/>
                    <a:pt x="23" y="625"/>
                    <a:pt x="0" y="535"/>
                  </a:cubicBezTo>
                  <a:cubicBezTo>
                    <a:pt x="14" y="515"/>
                    <a:pt x="20" y="492"/>
                    <a:pt x="21" y="467"/>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41" name="Forme libre 3440"/>
            <p:cNvSpPr>
              <a:spLocks noChangeArrowheads="1"/>
            </p:cNvSpPr>
            <p:nvPr userDrawn="1"/>
          </p:nvSpPr>
          <p:spPr bwMode="auto">
            <a:xfrm>
              <a:off x="6597650" y="3729038"/>
              <a:ext cx="15875" cy="15875"/>
            </a:xfrm>
            <a:custGeom>
              <a:avLst/>
              <a:gdLst>
                <a:gd name="T0" fmla="*/ 0 w 46"/>
                <a:gd name="T1" fmla="*/ 44 h 45"/>
                <a:gd name="T2" fmla="*/ 45 w 46"/>
                <a:gd name="T3" fmla="*/ 0 h 45"/>
                <a:gd name="T4" fmla="*/ 0 w 46"/>
                <a:gd name="T5" fmla="*/ 44 h 45"/>
              </a:gdLst>
              <a:ahLst/>
              <a:cxnLst>
                <a:cxn ang="0">
                  <a:pos x="T0" y="T1"/>
                </a:cxn>
                <a:cxn ang="0">
                  <a:pos x="T2" y="T3"/>
                </a:cxn>
                <a:cxn ang="0">
                  <a:pos x="T4" y="T5"/>
                </a:cxn>
              </a:cxnLst>
              <a:rect l="0" t="0" r="r" b="b"/>
              <a:pathLst>
                <a:path w="46" h="45">
                  <a:moveTo>
                    <a:pt x="0" y="44"/>
                  </a:moveTo>
                  <a:cubicBezTo>
                    <a:pt x="15" y="29"/>
                    <a:pt x="30" y="14"/>
                    <a:pt x="45" y="0"/>
                  </a:cubicBezTo>
                  <a:cubicBezTo>
                    <a:pt x="36" y="21"/>
                    <a:pt x="21" y="35"/>
                    <a:pt x="0" y="44"/>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42" name="Forme libre 3441"/>
            <p:cNvSpPr>
              <a:spLocks noChangeArrowheads="1"/>
            </p:cNvSpPr>
            <p:nvPr userDrawn="1"/>
          </p:nvSpPr>
          <p:spPr bwMode="auto">
            <a:xfrm>
              <a:off x="3662363" y="1938338"/>
              <a:ext cx="7937" cy="1587"/>
            </a:xfrm>
            <a:custGeom>
              <a:avLst/>
              <a:gdLst>
                <a:gd name="T0" fmla="*/ 0 w 24"/>
                <a:gd name="T1" fmla="*/ 0 h 3"/>
                <a:gd name="T2" fmla="*/ 23 w 24"/>
                <a:gd name="T3" fmla="*/ 0 h 3"/>
                <a:gd name="T4" fmla="*/ 0 w 24"/>
                <a:gd name="T5" fmla="*/ 0 h 3"/>
              </a:gdLst>
              <a:ahLst/>
              <a:cxnLst>
                <a:cxn ang="0">
                  <a:pos x="T0" y="T1"/>
                </a:cxn>
                <a:cxn ang="0">
                  <a:pos x="T2" y="T3"/>
                </a:cxn>
                <a:cxn ang="0">
                  <a:pos x="T4" y="T5"/>
                </a:cxn>
              </a:cxnLst>
              <a:rect l="0" t="0" r="r" b="b"/>
              <a:pathLst>
                <a:path w="24" h="3">
                  <a:moveTo>
                    <a:pt x="0" y="0"/>
                  </a:moveTo>
                  <a:cubicBezTo>
                    <a:pt x="8" y="0"/>
                    <a:pt x="15" y="0"/>
                    <a:pt x="23" y="0"/>
                  </a:cubicBezTo>
                  <a:cubicBezTo>
                    <a:pt x="15" y="2"/>
                    <a:pt x="8" y="2"/>
                    <a:pt x="0" y="0"/>
                  </a:cubicBezTo>
                </a:path>
              </a:pathLst>
            </a:custGeom>
            <a:solidFill>
              <a:srgbClr val="28282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43" name="Forme libre 3442"/>
            <p:cNvSpPr>
              <a:spLocks noChangeArrowheads="1"/>
            </p:cNvSpPr>
            <p:nvPr userDrawn="1"/>
          </p:nvSpPr>
          <p:spPr bwMode="auto">
            <a:xfrm>
              <a:off x="1912938" y="5426075"/>
              <a:ext cx="241300" cy="363538"/>
            </a:xfrm>
            <a:custGeom>
              <a:avLst/>
              <a:gdLst>
                <a:gd name="T0" fmla="*/ 4 w 671"/>
                <a:gd name="T1" fmla="*/ 736 h 1009"/>
                <a:gd name="T2" fmla="*/ 0 w 671"/>
                <a:gd name="T3" fmla="*/ 575 h 1009"/>
                <a:gd name="T4" fmla="*/ 3 w 671"/>
                <a:gd name="T5" fmla="*/ 463 h 1009"/>
                <a:gd name="T6" fmla="*/ 15 w 671"/>
                <a:gd name="T7" fmla="*/ 396 h 1009"/>
                <a:gd name="T8" fmla="*/ 3 w 671"/>
                <a:gd name="T9" fmla="*/ 309 h 1009"/>
                <a:gd name="T10" fmla="*/ 9 w 671"/>
                <a:gd name="T11" fmla="*/ 277 h 1009"/>
                <a:gd name="T12" fmla="*/ 56 w 671"/>
                <a:gd name="T13" fmla="*/ 236 h 1009"/>
                <a:gd name="T14" fmla="*/ 71 w 671"/>
                <a:gd name="T15" fmla="*/ 232 h 1009"/>
                <a:gd name="T16" fmla="*/ 175 w 671"/>
                <a:gd name="T17" fmla="*/ 69 h 1009"/>
                <a:gd name="T18" fmla="*/ 301 w 671"/>
                <a:gd name="T19" fmla="*/ 52 h 1009"/>
                <a:gd name="T20" fmla="*/ 528 w 671"/>
                <a:gd name="T21" fmla="*/ 242 h 1009"/>
                <a:gd name="T22" fmla="*/ 623 w 671"/>
                <a:gd name="T23" fmla="*/ 301 h 1009"/>
                <a:gd name="T24" fmla="*/ 670 w 671"/>
                <a:gd name="T25" fmla="*/ 345 h 1009"/>
                <a:gd name="T26" fmla="*/ 659 w 671"/>
                <a:gd name="T27" fmla="*/ 365 h 1009"/>
                <a:gd name="T28" fmla="*/ 487 w 671"/>
                <a:gd name="T29" fmla="*/ 668 h 1009"/>
                <a:gd name="T30" fmla="*/ 487 w 671"/>
                <a:gd name="T31" fmla="*/ 668 h 1009"/>
                <a:gd name="T32" fmla="*/ 475 w 671"/>
                <a:gd name="T33" fmla="*/ 755 h 1009"/>
                <a:gd name="T34" fmla="*/ 120 w 671"/>
                <a:gd name="T35" fmla="*/ 969 h 1009"/>
                <a:gd name="T36" fmla="*/ 46 w 671"/>
                <a:gd name="T37" fmla="*/ 877 h 1009"/>
                <a:gd name="T38" fmla="*/ 4 w 671"/>
                <a:gd name="T39" fmla="*/ 736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1" h="1009">
                  <a:moveTo>
                    <a:pt x="4" y="736"/>
                  </a:moveTo>
                  <a:cubicBezTo>
                    <a:pt x="3" y="683"/>
                    <a:pt x="1" y="628"/>
                    <a:pt x="0" y="575"/>
                  </a:cubicBezTo>
                  <a:cubicBezTo>
                    <a:pt x="1" y="538"/>
                    <a:pt x="1" y="500"/>
                    <a:pt x="3" y="463"/>
                  </a:cubicBezTo>
                  <a:cubicBezTo>
                    <a:pt x="21" y="443"/>
                    <a:pt x="10" y="417"/>
                    <a:pt x="15" y="396"/>
                  </a:cubicBezTo>
                  <a:cubicBezTo>
                    <a:pt x="26" y="365"/>
                    <a:pt x="3" y="339"/>
                    <a:pt x="3" y="309"/>
                  </a:cubicBezTo>
                  <a:cubicBezTo>
                    <a:pt x="3" y="298"/>
                    <a:pt x="4" y="287"/>
                    <a:pt x="9" y="277"/>
                  </a:cubicBezTo>
                  <a:cubicBezTo>
                    <a:pt x="18" y="255"/>
                    <a:pt x="35" y="243"/>
                    <a:pt x="56" y="236"/>
                  </a:cubicBezTo>
                  <a:cubicBezTo>
                    <a:pt x="61" y="234"/>
                    <a:pt x="67" y="234"/>
                    <a:pt x="71" y="232"/>
                  </a:cubicBezTo>
                  <a:cubicBezTo>
                    <a:pt x="105" y="178"/>
                    <a:pt x="137" y="123"/>
                    <a:pt x="175" y="69"/>
                  </a:cubicBezTo>
                  <a:cubicBezTo>
                    <a:pt x="224" y="0"/>
                    <a:pt x="235" y="0"/>
                    <a:pt x="301" y="52"/>
                  </a:cubicBezTo>
                  <a:cubicBezTo>
                    <a:pt x="377" y="115"/>
                    <a:pt x="453" y="178"/>
                    <a:pt x="528" y="242"/>
                  </a:cubicBezTo>
                  <a:cubicBezTo>
                    <a:pt x="557" y="266"/>
                    <a:pt x="583" y="294"/>
                    <a:pt x="623" y="301"/>
                  </a:cubicBezTo>
                  <a:cubicBezTo>
                    <a:pt x="638" y="316"/>
                    <a:pt x="653" y="332"/>
                    <a:pt x="670" y="345"/>
                  </a:cubicBezTo>
                  <a:cubicBezTo>
                    <a:pt x="667" y="352"/>
                    <a:pt x="664" y="361"/>
                    <a:pt x="659" y="365"/>
                  </a:cubicBezTo>
                  <a:cubicBezTo>
                    <a:pt x="554" y="439"/>
                    <a:pt x="501" y="542"/>
                    <a:pt x="487" y="668"/>
                  </a:cubicBezTo>
                  <a:lnTo>
                    <a:pt x="487" y="668"/>
                  </a:lnTo>
                  <a:cubicBezTo>
                    <a:pt x="465" y="694"/>
                    <a:pt x="479" y="726"/>
                    <a:pt x="475" y="755"/>
                  </a:cubicBezTo>
                  <a:cubicBezTo>
                    <a:pt x="458" y="877"/>
                    <a:pt x="238" y="1008"/>
                    <a:pt x="120" y="969"/>
                  </a:cubicBezTo>
                  <a:cubicBezTo>
                    <a:pt x="71" y="953"/>
                    <a:pt x="62" y="914"/>
                    <a:pt x="46" y="877"/>
                  </a:cubicBezTo>
                  <a:cubicBezTo>
                    <a:pt x="23" y="833"/>
                    <a:pt x="26" y="782"/>
                    <a:pt x="4" y="736"/>
                  </a:cubicBezTo>
                </a:path>
              </a:pathLst>
            </a:custGeom>
            <a:solidFill>
              <a:schemeClr val="accent5">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44" name="Forme libre 3443"/>
            <p:cNvSpPr>
              <a:spLocks noChangeArrowheads="1"/>
            </p:cNvSpPr>
            <p:nvPr userDrawn="1"/>
          </p:nvSpPr>
          <p:spPr bwMode="auto">
            <a:xfrm>
              <a:off x="1881188" y="5480050"/>
              <a:ext cx="57150" cy="112713"/>
            </a:xfrm>
            <a:custGeom>
              <a:avLst/>
              <a:gdLst>
                <a:gd name="T0" fmla="*/ 118 w 160"/>
                <a:gd name="T1" fmla="*/ 242 h 312"/>
                <a:gd name="T2" fmla="*/ 92 w 160"/>
                <a:gd name="T3" fmla="*/ 311 h 312"/>
                <a:gd name="T4" fmla="*/ 0 w 160"/>
                <a:gd name="T5" fmla="*/ 197 h 312"/>
                <a:gd name="T6" fmla="*/ 23 w 160"/>
                <a:gd name="T7" fmla="*/ 36 h 312"/>
                <a:gd name="T8" fmla="*/ 89 w 160"/>
                <a:gd name="T9" fmla="*/ 36 h 312"/>
                <a:gd name="T10" fmla="*/ 159 w 160"/>
                <a:gd name="T11" fmla="*/ 80 h 312"/>
                <a:gd name="T12" fmla="*/ 159 w 160"/>
                <a:gd name="T13" fmla="*/ 80 h 312"/>
                <a:gd name="T14" fmla="*/ 136 w 160"/>
                <a:gd name="T15" fmla="*/ 149 h 312"/>
                <a:gd name="T16" fmla="*/ 136 w 160"/>
                <a:gd name="T17" fmla="*/ 149 h 312"/>
                <a:gd name="T18" fmla="*/ 118 w 160"/>
                <a:gd name="T19" fmla="*/ 24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312">
                  <a:moveTo>
                    <a:pt x="118" y="242"/>
                  </a:moveTo>
                  <a:cubicBezTo>
                    <a:pt x="109" y="265"/>
                    <a:pt x="101" y="288"/>
                    <a:pt x="92" y="311"/>
                  </a:cubicBezTo>
                  <a:cubicBezTo>
                    <a:pt x="95" y="245"/>
                    <a:pt x="35" y="232"/>
                    <a:pt x="0" y="197"/>
                  </a:cubicBezTo>
                  <a:cubicBezTo>
                    <a:pt x="23" y="145"/>
                    <a:pt x="34" y="91"/>
                    <a:pt x="23" y="36"/>
                  </a:cubicBezTo>
                  <a:cubicBezTo>
                    <a:pt x="44" y="36"/>
                    <a:pt x="66" y="51"/>
                    <a:pt x="89" y="36"/>
                  </a:cubicBezTo>
                  <a:cubicBezTo>
                    <a:pt x="144" y="0"/>
                    <a:pt x="153" y="39"/>
                    <a:pt x="159" y="80"/>
                  </a:cubicBezTo>
                  <a:lnTo>
                    <a:pt x="159" y="80"/>
                  </a:lnTo>
                  <a:cubicBezTo>
                    <a:pt x="138" y="99"/>
                    <a:pt x="159" y="132"/>
                    <a:pt x="136" y="149"/>
                  </a:cubicBezTo>
                  <a:lnTo>
                    <a:pt x="136" y="149"/>
                  </a:lnTo>
                  <a:cubicBezTo>
                    <a:pt x="115" y="177"/>
                    <a:pt x="136" y="213"/>
                    <a:pt x="118" y="242"/>
                  </a:cubicBezTo>
                </a:path>
              </a:pathLst>
            </a:custGeom>
            <a:solidFill>
              <a:schemeClr val="accent5">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45" name="Forme libre 3444"/>
            <p:cNvSpPr>
              <a:spLocks noChangeArrowheads="1"/>
            </p:cNvSpPr>
            <p:nvPr userDrawn="1"/>
          </p:nvSpPr>
          <p:spPr bwMode="auto">
            <a:xfrm>
              <a:off x="1838325" y="5630863"/>
              <a:ext cx="53975" cy="42862"/>
            </a:xfrm>
            <a:custGeom>
              <a:avLst/>
              <a:gdLst>
                <a:gd name="T0" fmla="*/ 35 w 150"/>
                <a:gd name="T1" fmla="*/ 117 h 118"/>
                <a:gd name="T2" fmla="*/ 9 w 150"/>
                <a:gd name="T3" fmla="*/ 101 h 118"/>
                <a:gd name="T4" fmla="*/ 13 w 150"/>
                <a:gd name="T5" fmla="*/ 60 h 118"/>
                <a:gd name="T6" fmla="*/ 135 w 150"/>
                <a:gd name="T7" fmla="*/ 16 h 118"/>
                <a:gd name="T8" fmla="*/ 146 w 150"/>
                <a:gd name="T9" fmla="*/ 45 h 118"/>
                <a:gd name="T10" fmla="*/ 35 w 150"/>
                <a:gd name="T11" fmla="*/ 117 h 118"/>
              </a:gdLst>
              <a:ahLst/>
              <a:cxnLst>
                <a:cxn ang="0">
                  <a:pos x="T0" y="T1"/>
                </a:cxn>
                <a:cxn ang="0">
                  <a:pos x="T2" y="T3"/>
                </a:cxn>
                <a:cxn ang="0">
                  <a:pos x="T4" y="T5"/>
                </a:cxn>
                <a:cxn ang="0">
                  <a:pos x="T6" y="T7"/>
                </a:cxn>
                <a:cxn ang="0">
                  <a:pos x="T8" y="T9"/>
                </a:cxn>
                <a:cxn ang="0">
                  <a:pos x="T10" y="T11"/>
                </a:cxn>
              </a:cxnLst>
              <a:rect l="0" t="0" r="r" b="b"/>
              <a:pathLst>
                <a:path w="150" h="118">
                  <a:moveTo>
                    <a:pt x="35" y="117"/>
                  </a:moveTo>
                  <a:cubicBezTo>
                    <a:pt x="27" y="112"/>
                    <a:pt x="15" y="109"/>
                    <a:pt x="9" y="101"/>
                  </a:cubicBezTo>
                  <a:cubicBezTo>
                    <a:pt x="0" y="88"/>
                    <a:pt x="3" y="72"/>
                    <a:pt x="13" y="60"/>
                  </a:cubicBezTo>
                  <a:cubicBezTo>
                    <a:pt x="39" y="26"/>
                    <a:pt x="111" y="0"/>
                    <a:pt x="135" y="16"/>
                  </a:cubicBezTo>
                  <a:cubicBezTo>
                    <a:pt x="143" y="20"/>
                    <a:pt x="149" y="37"/>
                    <a:pt x="146" y="45"/>
                  </a:cubicBezTo>
                  <a:cubicBezTo>
                    <a:pt x="128" y="94"/>
                    <a:pt x="83" y="106"/>
                    <a:pt x="35" y="117"/>
                  </a:cubicBezTo>
                </a:path>
              </a:pathLst>
            </a:custGeom>
            <a:solidFill>
              <a:srgbClr val="A2A2A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46" name="Forme libre 3445"/>
            <p:cNvSpPr>
              <a:spLocks noChangeArrowheads="1"/>
            </p:cNvSpPr>
            <p:nvPr userDrawn="1"/>
          </p:nvSpPr>
          <p:spPr bwMode="auto">
            <a:xfrm>
              <a:off x="5989638" y="5626100"/>
              <a:ext cx="7937" cy="11113"/>
            </a:xfrm>
            <a:custGeom>
              <a:avLst/>
              <a:gdLst>
                <a:gd name="T0" fmla="*/ 0 w 21"/>
                <a:gd name="T1" fmla="*/ 29 h 30"/>
                <a:gd name="T2" fmla="*/ 20 w 21"/>
                <a:gd name="T3" fmla="*/ 0 h 30"/>
                <a:gd name="T4" fmla="*/ 0 w 21"/>
                <a:gd name="T5" fmla="*/ 29 h 30"/>
              </a:gdLst>
              <a:ahLst/>
              <a:cxnLst>
                <a:cxn ang="0">
                  <a:pos x="T0" y="T1"/>
                </a:cxn>
                <a:cxn ang="0">
                  <a:pos x="T2" y="T3"/>
                </a:cxn>
                <a:cxn ang="0">
                  <a:pos x="T4" y="T5"/>
                </a:cxn>
              </a:cxnLst>
              <a:rect l="0" t="0" r="r" b="b"/>
              <a:pathLst>
                <a:path w="21" h="30">
                  <a:moveTo>
                    <a:pt x="0" y="29"/>
                  </a:moveTo>
                  <a:cubicBezTo>
                    <a:pt x="6" y="20"/>
                    <a:pt x="14" y="9"/>
                    <a:pt x="20" y="0"/>
                  </a:cubicBezTo>
                  <a:cubicBezTo>
                    <a:pt x="12" y="9"/>
                    <a:pt x="6" y="18"/>
                    <a:pt x="0" y="29"/>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47" name="Forme libre 3446"/>
            <p:cNvSpPr>
              <a:spLocks noChangeArrowheads="1"/>
            </p:cNvSpPr>
            <p:nvPr userDrawn="1"/>
          </p:nvSpPr>
          <p:spPr bwMode="auto">
            <a:xfrm>
              <a:off x="6013450" y="5467350"/>
              <a:ext cx="166688" cy="107950"/>
            </a:xfrm>
            <a:custGeom>
              <a:avLst/>
              <a:gdLst>
                <a:gd name="T0" fmla="*/ 268 w 461"/>
                <a:gd name="T1" fmla="*/ 184 h 301"/>
                <a:gd name="T2" fmla="*/ 243 w 461"/>
                <a:gd name="T3" fmla="*/ 204 h 301"/>
                <a:gd name="T4" fmla="*/ 200 w 461"/>
                <a:gd name="T5" fmla="*/ 229 h 301"/>
                <a:gd name="T6" fmla="*/ 40 w 461"/>
                <a:gd name="T7" fmla="*/ 300 h 301"/>
                <a:gd name="T8" fmla="*/ 63 w 461"/>
                <a:gd name="T9" fmla="*/ 162 h 301"/>
                <a:gd name="T10" fmla="*/ 269 w 461"/>
                <a:gd name="T11" fmla="*/ 71 h 301"/>
                <a:gd name="T12" fmla="*/ 394 w 461"/>
                <a:gd name="T13" fmla="*/ 14 h 301"/>
                <a:gd name="T14" fmla="*/ 452 w 461"/>
                <a:gd name="T15" fmla="*/ 29 h 301"/>
                <a:gd name="T16" fmla="*/ 425 w 461"/>
                <a:gd name="T17" fmla="*/ 74 h 301"/>
                <a:gd name="T18" fmla="*/ 268 w 461"/>
                <a:gd name="T19" fmla="*/ 18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1" h="301">
                  <a:moveTo>
                    <a:pt x="268" y="184"/>
                  </a:moveTo>
                  <a:cubicBezTo>
                    <a:pt x="260" y="190"/>
                    <a:pt x="251" y="197"/>
                    <a:pt x="243" y="204"/>
                  </a:cubicBezTo>
                  <a:cubicBezTo>
                    <a:pt x="229" y="213"/>
                    <a:pt x="214" y="220"/>
                    <a:pt x="200" y="229"/>
                  </a:cubicBezTo>
                  <a:cubicBezTo>
                    <a:pt x="147" y="252"/>
                    <a:pt x="93" y="275"/>
                    <a:pt x="40" y="300"/>
                  </a:cubicBezTo>
                  <a:cubicBezTo>
                    <a:pt x="0" y="246"/>
                    <a:pt x="80" y="213"/>
                    <a:pt x="63" y="162"/>
                  </a:cubicBezTo>
                  <a:cubicBezTo>
                    <a:pt x="132" y="132"/>
                    <a:pt x="200" y="101"/>
                    <a:pt x="269" y="71"/>
                  </a:cubicBezTo>
                  <a:cubicBezTo>
                    <a:pt x="310" y="52"/>
                    <a:pt x="352" y="31"/>
                    <a:pt x="394" y="14"/>
                  </a:cubicBezTo>
                  <a:cubicBezTo>
                    <a:pt x="414" y="7"/>
                    <a:pt x="442" y="0"/>
                    <a:pt x="452" y="29"/>
                  </a:cubicBezTo>
                  <a:cubicBezTo>
                    <a:pt x="460" y="51"/>
                    <a:pt x="440" y="63"/>
                    <a:pt x="425" y="74"/>
                  </a:cubicBezTo>
                  <a:cubicBezTo>
                    <a:pt x="368" y="106"/>
                    <a:pt x="304" y="126"/>
                    <a:pt x="268" y="184"/>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48" name="Forme libre 3447"/>
            <p:cNvSpPr>
              <a:spLocks noChangeArrowheads="1"/>
            </p:cNvSpPr>
            <p:nvPr userDrawn="1"/>
          </p:nvSpPr>
          <p:spPr bwMode="auto">
            <a:xfrm>
              <a:off x="5973763" y="5526088"/>
              <a:ext cx="90487" cy="74612"/>
            </a:xfrm>
            <a:custGeom>
              <a:avLst/>
              <a:gdLst>
                <a:gd name="T0" fmla="*/ 176 w 252"/>
                <a:gd name="T1" fmla="*/ 0 h 206"/>
                <a:gd name="T2" fmla="*/ 153 w 252"/>
                <a:gd name="T3" fmla="*/ 138 h 206"/>
                <a:gd name="T4" fmla="*/ 153 w 252"/>
                <a:gd name="T5" fmla="*/ 138 h 206"/>
                <a:gd name="T6" fmla="*/ 130 w 252"/>
                <a:gd name="T7" fmla="*/ 161 h 206"/>
                <a:gd name="T8" fmla="*/ 83 w 252"/>
                <a:gd name="T9" fmla="*/ 205 h 206"/>
                <a:gd name="T10" fmla="*/ 61 w 252"/>
                <a:gd name="T11" fmla="*/ 78 h 206"/>
                <a:gd name="T12" fmla="*/ 155 w 252"/>
                <a:gd name="T13" fmla="*/ 2 h 206"/>
                <a:gd name="T14" fmla="*/ 176 w 252"/>
                <a:gd name="T15" fmla="*/ 0 h 2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206">
                  <a:moveTo>
                    <a:pt x="176" y="0"/>
                  </a:moveTo>
                  <a:cubicBezTo>
                    <a:pt x="251" y="60"/>
                    <a:pt x="173" y="93"/>
                    <a:pt x="153" y="138"/>
                  </a:cubicBezTo>
                  <a:lnTo>
                    <a:pt x="153" y="138"/>
                  </a:lnTo>
                  <a:cubicBezTo>
                    <a:pt x="145" y="145"/>
                    <a:pt x="138" y="153"/>
                    <a:pt x="130" y="161"/>
                  </a:cubicBezTo>
                  <a:cubicBezTo>
                    <a:pt x="115" y="176"/>
                    <a:pt x="98" y="191"/>
                    <a:pt x="83" y="205"/>
                  </a:cubicBezTo>
                  <a:cubicBezTo>
                    <a:pt x="9" y="165"/>
                    <a:pt x="0" y="121"/>
                    <a:pt x="61" y="78"/>
                  </a:cubicBezTo>
                  <a:cubicBezTo>
                    <a:pt x="95" y="54"/>
                    <a:pt x="133" y="38"/>
                    <a:pt x="155" y="2"/>
                  </a:cubicBezTo>
                  <a:cubicBezTo>
                    <a:pt x="161" y="2"/>
                    <a:pt x="168" y="2"/>
                    <a:pt x="176" y="0"/>
                  </a:cubicBezTo>
                </a:path>
              </a:pathLst>
            </a:custGeom>
            <a:solidFill>
              <a:srgbClr val="A5A5A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49" name="Forme libre 3448"/>
            <p:cNvSpPr>
              <a:spLocks noChangeArrowheads="1"/>
            </p:cNvSpPr>
            <p:nvPr userDrawn="1"/>
          </p:nvSpPr>
          <p:spPr bwMode="auto">
            <a:xfrm>
              <a:off x="5962650" y="5616575"/>
              <a:ext cx="17463" cy="7938"/>
            </a:xfrm>
            <a:custGeom>
              <a:avLst/>
              <a:gdLst>
                <a:gd name="T0" fmla="*/ 46 w 47"/>
                <a:gd name="T1" fmla="*/ 0 h 22"/>
                <a:gd name="T2" fmla="*/ 0 w 47"/>
                <a:gd name="T3" fmla="*/ 21 h 22"/>
                <a:gd name="T4" fmla="*/ 46 w 47"/>
                <a:gd name="T5" fmla="*/ 0 h 22"/>
              </a:gdLst>
              <a:ahLst/>
              <a:cxnLst>
                <a:cxn ang="0">
                  <a:pos x="T0" y="T1"/>
                </a:cxn>
                <a:cxn ang="0">
                  <a:pos x="T2" y="T3"/>
                </a:cxn>
                <a:cxn ang="0">
                  <a:pos x="T4" y="T5"/>
                </a:cxn>
              </a:cxnLst>
              <a:rect l="0" t="0" r="r" b="b"/>
              <a:pathLst>
                <a:path w="47" h="22">
                  <a:moveTo>
                    <a:pt x="46" y="0"/>
                  </a:moveTo>
                  <a:cubicBezTo>
                    <a:pt x="30" y="7"/>
                    <a:pt x="15" y="14"/>
                    <a:pt x="0" y="21"/>
                  </a:cubicBezTo>
                  <a:cubicBezTo>
                    <a:pt x="15" y="14"/>
                    <a:pt x="30" y="6"/>
                    <a:pt x="46" y="0"/>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50" name="Forme libre 3449"/>
            <p:cNvSpPr>
              <a:spLocks noChangeArrowheads="1"/>
            </p:cNvSpPr>
            <p:nvPr userDrawn="1"/>
          </p:nvSpPr>
          <p:spPr bwMode="auto">
            <a:xfrm>
              <a:off x="5929313" y="5632450"/>
              <a:ext cx="15875" cy="7938"/>
            </a:xfrm>
            <a:custGeom>
              <a:avLst/>
              <a:gdLst>
                <a:gd name="T0" fmla="*/ 45 w 46"/>
                <a:gd name="T1" fmla="*/ 0 h 24"/>
                <a:gd name="T2" fmla="*/ 0 w 46"/>
                <a:gd name="T3" fmla="*/ 23 h 24"/>
                <a:gd name="T4" fmla="*/ 45 w 46"/>
                <a:gd name="T5" fmla="*/ 0 h 24"/>
              </a:gdLst>
              <a:ahLst/>
              <a:cxnLst>
                <a:cxn ang="0">
                  <a:pos x="T0" y="T1"/>
                </a:cxn>
                <a:cxn ang="0">
                  <a:pos x="T2" y="T3"/>
                </a:cxn>
                <a:cxn ang="0">
                  <a:pos x="T4" y="T5"/>
                </a:cxn>
              </a:cxnLst>
              <a:rect l="0" t="0" r="r" b="b"/>
              <a:pathLst>
                <a:path w="46" h="24">
                  <a:moveTo>
                    <a:pt x="45" y="0"/>
                  </a:moveTo>
                  <a:cubicBezTo>
                    <a:pt x="30" y="8"/>
                    <a:pt x="15" y="15"/>
                    <a:pt x="0" y="23"/>
                  </a:cubicBezTo>
                  <a:cubicBezTo>
                    <a:pt x="15" y="14"/>
                    <a:pt x="30" y="6"/>
                    <a:pt x="45" y="0"/>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51" name="Forme libre 3450"/>
            <p:cNvSpPr>
              <a:spLocks noChangeArrowheads="1"/>
            </p:cNvSpPr>
            <p:nvPr userDrawn="1"/>
          </p:nvSpPr>
          <p:spPr bwMode="auto">
            <a:xfrm>
              <a:off x="5915025" y="5641975"/>
              <a:ext cx="7938" cy="7938"/>
            </a:xfrm>
            <a:custGeom>
              <a:avLst/>
              <a:gdLst>
                <a:gd name="T0" fmla="*/ 20 w 21"/>
                <a:gd name="T1" fmla="*/ 0 h 24"/>
                <a:gd name="T2" fmla="*/ 0 w 21"/>
                <a:gd name="T3" fmla="*/ 23 h 24"/>
                <a:gd name="T4" fmla="*/ 20 w 21"/>
                <a:gd name="T5" fmla="*/ 0 h 24"/>
              </a:gdLst>
              <a:ahLst/>
              <a:cxnLst>
                <a:cxn ang="0">
                  <a:pos x="T0" y="T1"/>
                </a:cxn>
                <a:cxn ang="0">
                  <a:pos x="T2" y="T3"/>
                </a:cxn>
                <a:cxn ang="0">
                  <a:pos x="T4" y="T5"/>
                </a:cxn>
              </a:cxnLst>
              <a:rect l="0" t="0" r="r" b="b"/>
              <a:pathLst>
                <a:path w="21" h="24">
                  <a:moveTo>
                    <a:pt x="20" y="0"/>
                  </a:moveTo>
                  <a:cubicBezTo>
                    <a:pt x="14" y="8"/>
                    <a:pt x="6" y="15"/>
                    <a:pt x="0" y="23"/>
                  </a:cubicBezTo>
                  <a:cubicBezTo>
                    <a:pt x="6" y="15"/>
                    <a:pt x="12" y="8"/>
                    <a:pt x="20" y="0"/>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52" name="Forme libre 3451"/>
            <p:cNvSpPr>
              <a:spLocks noChangeArrowheads="1"/>
            </p:cNvSpPr>
            <p:nvPr userDrawn="1"/>
          </p:nvSpPr>
          <p:spPr bwMode="auto">
            <a:xfrm>
              <a:off x="5778500" y="5575300"/>
              <a:ext cx="3175" cy="3175"/>
            </a:xfrm>
            <a:custGeom>
              <a:avLst/>
              <a:gdLst>
                <a:gd name="T0" fmla="*/ 7 w 8"/>
                <a:gd name="T1" fmla="*/ 0 h 7"/>
                <a:gd name="T2" fmla="*/ 3 w 8"/>
                <a:gd name="T3" fmla="*/ 4 h 7"/>
                <a:gd name="T4" fmla="*/ 7 w 8"/>
                <a:gd name="T5" fmla="*/ 0 h 7"/>
                <a:gd name="T6" fmla="*/ 0 w 8"/>
                <a:gd name="T7" fmla="*/ 6 h 7"/>
                <a:gd name="T8" fmla="*/ 3 w 8"/>
                <a:gd name="T9" fmla="*/ 4 h 7"/>
                <a:gd name="T10" fmla="*/ 0 w 8"/>
                <a:gd name="T11" fmla="*/ 6 h 7"/>
              </a:gdLst>
              <a:ahLst/>
              <a:cxnLst>
                <a:cxn ang="0">
                  <a:pos x="T0" y="T1"/>
                </a:cxn>
                <a:cxn ang="0">
                  <a:pos x="T2" y="T3"/>
                </a:cxn>
                <a:cxn ang="0">
                  <a:pos x="T4" y="T5"/>
                </a:cxn>
                <a:cxn ang="0">
                  <a:pos x="T6" y="T7"/>
                </a:cxn>
                <a:cxn ang="0">
                  <a:pos x="T8" y="T9"/>
                </a:cxn>
                <a:cxn ang="0">
                  <a:pos x="T10" y="T11"/>
                </a:cxn>
              </a:cxnLst>
              <a:rect l="0" t="0" r="r" b="b"/>
              <a:pathLst>
                <a:path w="8" h="7">
                  <a:moveTo>
                    <a:pt x="7" y="0"/>
                  </a:moveTo>
                  <a:cubicBezTo>
                    <a:pt x="5" y="1"/>
                    <a:pt x="4" y="3"/>
                    <a:pt x="3" y="4"/>
                  </a:cubicBezTo>
                  <a:cubicBezTo>
                    <a:pt x="4" y="3"/>
                    <a:pt x="6" y="2"/>
                    <a:pt x="7" y="0"/>
                  </a:cubicBezTo>
                  <a:close/>
                  <a:moveTo>
                    <a:pt x="0" y="6"/>
                  </a:moveTo>
                  <a:cubicBezTo>
                    <a:pt x="0" y="6"/>
                    <a:pt x="2" y="5"/>
                    <a:pt x="3" y="4"/>
                  </a:cubicBezTo>
                  <a:cubicBezTo>
                    <a:pt x="2" y="5"/>
                    <a:pt x="1" y="6"/>
                    <a:pt x="0" y="6"/>
                  </a:cubicBezTo>
                  <a:close/>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53" name="Forme libre 3452"/>
            <p:cNvSpPr>
              <a:spLocks noChangeArrowheads="1"/>
            </p:cNvSpPr>
            <p:nvPr userDrawn="1"/>
          </p:nvSpPr>
          <p:spPr bwMode="auto">
            <a:xfrm>
              <a:off x="5608638" y="5283200"/>
              <a:ext cx="180975" cy="92075"/>
            </a:xfrm>
            <a:custGeom>
              <a:avLst/>
              <a:gdLst>
                <a:gd name="T0" fmla="*/ 388 w 501"/>
                <a:gd name="T1" fmla="*/ 31 h 256"/>
                <a:gd name="T2" fmla="*/ 500 w 501"/>
                <a:gd name="T3" fmla="*/ 31 h 256"/>
                <a:gd name="T4" fmla="*/ 103 w 501"/>
                <a:gd name="T5" fmla="*/ 220 h 256"/>
                <a:gd name="T6" fmla="*/ 0 w 501"/>
                <a:gd name="T7" fmla="*/ 216 h 256"/>
                <a:gd name="T8" fmla="*/ 388 w 501"/>
                <a:gd name="T9" fmla="*/ 31 h 256"/>
              </a:gdLst>
              <a:ahLst/>
              <a:cxnLst>
                <a:cxn ang="0">
                  <a:pos x="T0" y="T1"/>
                </a:cxn>
                <a:cxn ang="0">
                  <a:pos x="T2" y="T3"/>
                </a:cxn>
                <a:cxn ang="0">
                  <a:pos x="T4" y="T5"/>
                </a:cxn>
                <a:cxn ang="0">
                  <a:pos x="T6" y="T7"/>
                </a:cxn>
                <a:cxn ang="0">
                  <a:pos x="T8" y="T9"/>
                </a:cxn>
              </a:cxnLst>
              <a:rect l="0" t="0" r="r" b="b"/>
              <a:pathLst>
                <a:path w="501" h="256">
                  <a:moveTo>
                    <a:pt x="388" y="31"/>
                  </a:moveTo>
                  <a:cubicBezTo>
                    <a:pt x="425" y="28"/>
                    <a:pt x="461" y="0"/>
                    <a:pt x="500" y="31"/>
                  </a:cubicBezTo>
                  <a:cubicBezTo>
                    <a:pt x="373" y="106"/>
                    <a:pt x="235" y="158"/>
                    <a:pt x="103" y="220"/>
                  </a:cubicBezTo>
                  <a:cubicBezTo>
                    <a:pt x="69" y="236"/>
                    <a:pt x="32" y="255"/>
                    <a:pt x="0" y="216"/>
                  </a:cubicBezTo>
                  <a:cubicBezTo>
                    <a:pt x="129" y="153"/>
                    <a:pt x="258" y="92"/>
                    <a:pt x="388" y="31"/>
                  </a:cubicBezTo>
                </a:path>
              </a:pathLst>
            </a:custGeom>
            <a:solidFill>
              <a:srgbClr val="C8C8C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54" name="Forme libre 3453"/>
            <p:cNvSpPr>
              <a:spLocks noChangeArrowheads="1"/>
            </p:cNvSpPr>
            <p:nvPr userDrawn="1"/>
          </p:nvSpPr>
          <p:spPr bwMode="auto">
            <a:xfrm>
              <a:off x="5492750" y="5287963"/>
              <a:ext cx="63500" cy="33337"/>
            </a:xfrm>
            <a:custGeom>
              <a:avLst/>
              <a:gdLst>
                <a:gd name="T0" fmla="*/ 0 w 178"/>
                <a:gd name="T1" fmla="*/ 90 h 91"/>
                <a:gd name="T2" fmla="*/ 1 w 178"/>
                <a:gd name="T3" fmla="*/ 69 h 91"/>
                <a:gd name="T4" fmla="*/ 160 w 178"/>
                <a:gd name="T5" fmla="*/ 0 h 91"/>
                <a:gd name="T6" fmla="*/ 67 w 178"/>
                <a:gd name="T7" fmla="*/ 89 h 91"/>
                <a:gd name="T8" fmla="*/ 0 w 178"/>
                <a:gd name="T9" fmla="*/ 90 h 91"/>
              </a:gdLst>
              <a:ahLst/>
              <a:cxnLst>
                <a:cxn ang="0">
                  <a:pos x="T0" y="T1"/>
                </a:cxn>
                <a:cxn ang="0">
                  <a:pos x="T2" y="T3"/>
                </a:cxn>
                <a:cxn ang="0">
                  <a:pos x="T4" y="T5"/>
                </a:cxn>
                <a:cxn ang="0">
                  <a:pos x="T6" y="T7"/>
                </a:cxn>
                <a:cxn ang="0">
                  <a:pos x="T8" y="T9"/>
                </a:cxn>
              </a:cxnLst>
              <a:rect l="0" t="0" r="r" b="b"/>
              <a:pathLst>
                <a:path w="178" h="91">
                  <a:moveTo>
                    <a:pt x="0" y="90"/>
                  </a:moveTo>
                  <a:cubicBezTo>
                    <a:pt x="0" y="83"/>
                    <a:pt x="0" y="76"/>
                    <a:pt x="1" y="69"/>
                  </a:cubicBezTo>
                  <a:cubicBezTo>
                    <a:pt x="55" y="46"/>
                    <a:pt x="108" y="23"/>
                    <a:pt x="160" y="0"/>
                  </a:cubicBezTo>
                  <a:cubicBezTo>
                    <a:pt x="177" y="79"/>
                    <a:pt x="97" y="58"/>
                    <a:pt x="67" y="89"/>
                  </a:cubicBezTo>
                  <a:cubicBezTo>
                    <a:pt x="44" y="89"/>
                    <a:pt x="21" y="90"/>
                    <a:pt x="0" y="90"/>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55" name="Forme libre 3454"/>
            <p:cNvSpPr>
              <a:spLocks noChangeArrowheads="1"/>
            </p:cNvSpPr>
            <p:nvPr userDrawn="1"/>
          </p:nvSpPr>
          <p:spPr bwMode="auto">
            <a:xfrm>
              <a:off x="5321300" y="5051425"/>
              <a:ext cx="150813" cy="188913"/>
            </a:xfrm>
            <a:custGeom>
              <a:avLst/>
              <a:gdLst>
                <a:gd name="T0" fmla="*/ 154 w 421"/>
                <a:gd name="T1" fmla="*/ 14 h 525"/>
                <a:gd name="T2" fmla="*/ 261 w 421"/>
                <a:gd name="T3" fmla="*/ 111 h 525"/>
                <a:gd name="T4" fmla="*/ 360 w 421"/>
                <a:gd name="T5" fmla="*/ 380 h 525"/>
                <a:gd name="T6" fmla="*/ 360 w 421"/>
                <a:gd name="T7" fmla="*/ 380 h 525"/>
                <a:gd name="T8" fmla="*/ 383 w 421"/>
                <a:gd name="T9" fmla="*/ 516 h 525"/>
                <a:gd name="T10" fmla="*/ 291 w 421"/>
                <a:gd name="T11" fmla="*/ 516 h 525"/>
                <a:gd name="T12" fmla="*/ 6 w 421"/>
                <a:gd name="T13" fmla="*/ 209 h 525"/>
                <a:gd name="T14" fmla="*/ 3 w 421"/>
                <a:gd name="T15" fmla="*/ 177 h 525"/>
                <a:gd name="T16" fmla="*/ 4 w 421"/>
                <a:gd name="T17" fmla="*/ 146 h 525"/>
                <a:gd name="T18" fmla="*/ 27 w 421"/>
                <a:gd name="T19" fmla="*/ 128 h 525"/>
                <a:gd name="T20" fmla="*/ 42 w 421"/>
                <a:gd name="T21" fmla="*/ 128 h 525"/>
                <a:gd name="T22" fmla="*/ 110 w 421"/>
                <a:gd name="T23" fmla="*/ 33 h 525"/>
                <a:gd name="T24" fmla="*/ 154 w 421"/>
                <a:gd name="T25" fmla="*/ 1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525">
                  <a:moveTo>
                    <a:pt x="154" y="14"/>
                  </a:moveTo>
                  <a:cubicBezTo>
                    <a:pt x="259" y="0"/>
                    <a:pt x="296" y="26"/>
                    <a:pt x="261" y="111"/>
                  </a:cubicBezTo>
                  <a:cubicBezTo>
                    <a:pt x="209" y="241"/>
                    <a:pt x="288" y="305"/>
                    <a:pt x="360" y="380"/>
                  </a:cubicBezTo>
                  <a:lnTo>
                    <a:pt x="360" y="380"/>
                  </a:lnTo>
                  <a:cubicBezTo>
                    <a:pt x="401" y="420"/>
                    <a:pt x="420" y="463"/>
                    <a:pt x="383" y="516"/>
                  </a:cubicBezTo>
                  <a:cubicBezTo>
                    <a:pt x="352" y="524"/>
                    <a:pt x="322" y="524"/>
                    <a:pt x="291" y="516"/>
                  </a:cubicBezTo>
                  <a:cubicBezTo>
                    <a:pt x="139" y="507"/>
                    <a:pt x="12" y="371"/>
                    <a:pt x="6" y="209"/>
                  </a:cubicBezTo>
                  <a:cubicBezTo>
                    <a:pt x="6" y="198"/>
                    <a:pt x="4" y="188"/>
                    <a:pt x="3" y="177"/>
                  </a:cubicBezTo>
                  <a:cubicBezTo>
                    <a:pt x="0" y="166"/>
                    <a:pt x="0" y="157"/>
                    <a:pt x="4" y="146"/>
                  </a:cubicBezTo>
                  <a:cubicBezTo>
                    <a:pt x="10" y="139"/>
                    <a:pt x="18" y="131"/>
                    <a:pt x="27" y="128"/>
                  </a:cubicBezTo>
                  <a:cubicBezTo>
                    <a:pt x="32" y="128"/>
                    <a:pt x="38" y="128"/>
                    <a:pt x="42" y="128"/>
                  </a:cubicBezTo>
                  <a:cubicBezTo>
                    <a:pt x="65" y="96"/>
                    <a:pt x="87" y="66"/>
                    <a:pt x="110" y="33"/>
                  </a:cubicBezTo>
                  <a:cubicBezTo>
                    <a:pt x="122" y="23"/>
                    <a:pt x="143" y="29"/>
                    <a:pt x="154" y="14"/>
                  </a:cubicBezTo>
                </a:path>
              </a:pathLst>
            </a:custGeom>
            <a:solidFill>
              <a:srgbClr val="23232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56" name="Forme libre 3455"/>
            <p:cNvSpPr>
              <a:spLocks noChangeArrowheads="1"/>
            </p:cNvSpPr>
            <p:nvPr userDrawn="1"/>
          </p:nvSpPr>
          <p:spPr bwMode="auto">
            <a:xfrm>
              <a:off x="5243513" y="5122863"/>
              <a:ext cx="133350" cy="149225"/>
            </a:xfrm>
            <a:custGeom>
              <a:avLst/>
              <a:gdLst>
                <a:gd name="T0" fmla="*/ 119 w 372"/>
                <a:gd name="T1" fmla="*/ 0 h 414"/>
                <a:gd name="T2" fmla="*/ 188 w 372"/>
                <a:gd name="T3" fmla="*/ 20 h 414"/>
                <a:gd name="T4" fmla="*/ 232 w 372"/>
                <a:gd name="T5" fmla="*/ 217 h 414"/>
                <a:gd name="T6" fmla="*/ 344 w 372"/>
                <a:gd name="T7" fmla="*/ 365 h 414"/>
                <a:gd name="T8" fmla="*/ 371 w 372"/>
                <a:gd name="T9" fmla="*/ 413 h 414"/>
                <a:gd name="T10" fmla="*/ 46 w 372"/>
                <a:gd name="T11" fmla="*/ 211 h 414"/>
                <a:gd name="T12" fmla="*/ 35 w 372"/>
                <a:gd name="T13" fmla="*/ 94 h 414"/>
                <a:gd name="T14" fmla="*/ 119 w 372"/>
                <a:gd name="T15" fmla="*/ 0 h 4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2" h="414">
                  <a:moveTo>
                    <a:pt x="119" y="0"/>
                  </a:moveTo>
                  <a:cubicBezTo>
                    <a:pt x="144" y="0"/>
                    <a:pt x="168" y="7"/>
                    <a:pt x="188" y="20"/>
                  </a:cubicBezTo>
                  <a:cubicBezTo>
                    <a:pt x="144" y="100"/>
                    <a:pt x="171" y="158"/>
                    <a:pt x="232" y="217"/>
                  </a:cubicBezTo>
                  <a:cubicBezTo>
                    <a:pt x="277" y="260"/>
                    <a:pt x="345" y="288"/>
                    <a:pt x="344" y="365"/>
                  </a:cubicBezTo>
                  <a:cubicBezTo>
                    <a:pt x="353" y="381"/>
                    <a:pt x="362" y="396"/>
                    <a:pt x="371" y="413"/>
                  </a:cubicBezTo>
                  <a:cubicBezTo>
                    <a:pt x="252" y="362"/>
                    <a:pt x="156" y="275"/>
                    <a:pt x="46" y="211"/>
                  </a:cubicBezTo>
                  <a:cubicBezTo>
                    <a:pt x="0" y="185"/>
                    <a:pt x="0" y="135"/>
                    <a:pt x="35" y="94"/>
                  </a:cubicBezTo>
                  <a:cubicBezTo>
                    <a:pt x="61" y="60"/>
                    <a:pt x="92" y="31"/>
                    <a:pt x="119" y="0"/>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57" name="Forme libre 3456"/>
            <p:cNvSpPr>
              <a:spLocks noChangeArrowheads="1"/>
            </p:cNvSpPr>
            <p:nvPr userDrawn="1"/>
          </p:nvSpPr>
          <p:spPr bwMode="auto">
            <a:xfrm>
              <a:off x="5303838" y="5110163"/>
              <a:ext cx="130175" cy="160337"/>
            </a:xfrm>
            <a:custGeom>
              <a:avLst/>
              <a:gdLst>
                <a:gd name="T0" fmla="*/ 67 w 363"/>
                <a:gd name="T1" fmla="*/ 13 h 444"/>
                <a:gd name="T2" fmla="*/ 293 w 363"/>
                <a:gd name="T3" fmla="*/ 326 h 444"/>
                <a:gd name="T4" fmla="*/ 342 w 363"/>
                <a:gd name="T5" fmla="*/ 356 h 444"/>
                <a:gd name="T6" fmla="*/ 353 w 363"/>
                <a:gd name="T7" fmla="*/ 436 h 444"/>
                <a:gd name="T8" fmla="*/ 276 w 363"/>
                <a:gd name="T9" fmla="*/ 423 h 444"/>
                <a:gd name="T10" fmla="*/ 229 w 363"/>
                <a:gd name="T11" fmla="*/ 402 h 444"/>
                <a:gd name="T12" fmla="*/ 229 w 363"/>
                <a:gd name="T13" fmla="*/ 402 h 444"/>
                <a:gd name="T14" fmla="*/ 93 w 363"/>
                <a:gd name="T15" fmla="*/ 287 h 444"/>
                <a:gd name="T16" fmla="*/ 67 w 363"/>
                <a:gd name="T17" fmla="*/ 252 h 444"/>
                <a:gd name="T18" fmla="*/ 47 w 363"/>
                <a:gd name="T19" fmla="*/ 231 h 444"/>
                <a:gd name="T20" fmla="*/ 17 w 363"/>
                <a:gd name="T21" fmla="*/ 196 h 444"/>
                <a:gd name="T22" fmla="*/ 3 w 363"/>
                <a:gd name="T23" fmla="*/ 167 h 444"/>
                <a:gd name="T24" fmla="*/ 10 w 363"/>
                <a:gd name="T25" fmla="*/ 118 h 444"/>
                <a:gd name="T26" fmla="*/ 46 w 363"/>
                <a:gd name="T27" fmla="*/ 83 h 444"/>
                <a:gd name="T28" fmla="*/ 44 w 363"/>
                <a:gd name="T29" fmla="*/ 11 h 444"/>
                <a:gd name="T30" fmla="*/ 53 w 363"/>
                <a:gd name="T31" fmla="*/ 5 h 444"/>
                <a:gd name="T32" fmla="*/ 67 w 363"/>
                <a:gd name="T33" fmla="*/ 13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444">
                  <a:moveTo>
                    <a:pt x="67" y="13"/>
                  </a:moveTo>
                  <a:cubicBezTo>
                    <a:pt x="76" y="164"/>
                    <a:pt x="189" y="242"/>
                    <a:pt x="293" y="326"/>
                  </a:cubicBezTo>
                  <a:cubicBezTo>
                    <a:pt x="308" y="338"/>
                    <a:pt x="325" y="345"/>
                    <a:pt x="342" y="356"/>
                  </a:cubicBezTo>
                  <a:cubicBezTo>
                    <a:pt x="267" y="394"/>
                    <a:pt x="362" y="400"/>
                    <a:pt x="353" y="436"/>
                  </a:cubicBezTo>
                  <a:cubicBezTo>
                    <a:pt x="328" y="443"/>
                    <a:pt x="302" y="423"/>
                    <a:pt x="276" y="423"/>
                  </a:cubicBezTo>
                  <a:cubicBezTo>
                    <a:pt x="262" y="411"/>
                    <a:pt x="241" y="416"/>
                    <a:pt x="229" y="402"/>
                  </a:cubicBezTo>
                  <a:lnTo>
                    <a:pt x="229" y="402"/>
                  </a:lnTo>
                  <a:cubicBezTo>
                    <a:pt x="165" y="385"/>
                    <a:pt x="130" y="336"/>
                    <a:pt x="93" y="287"/>
                  </a:cubicBezTo>
                  <a:cubicBezTo>
                    <a:pt x="84" y="275"/>
                    <a:pt x="76" y="263"/>
                    <a:pt x="67" y="252"/>
                  </a:cubicBezTo>
                  <a:cubicBezTo>
                    <a:pt x="61" y="245"/>
                    <a:pt x="53" y="237"/>
                    <a:pt x="47" y="231"/>
                  </a:cubicBezTo>
                  <a:cubicBezTo>
                    <a:pt x="36" y="219"/>
                    <a:pt x="27" y="208"/>
                    <a:pt x="17" y="196"/>
                  </a:cubicBezTo>
                  <a:cubicBezTo>
                    <a:pt x="10" y="187"/>
                    <a:pt x="6" y="177"/>
                    <a:pt x="3" y="167"/>
                  </a:cubicBezTo>
                  <a:cubicBezTo>
                    <a:pt x="0" y="150"/>
                    <a:pt x="3" y="133"/>
                    <a:pt x="10" y="118"/>
                  </a:cubicBezTo>
                  <a:cubicBezTo>
                    <a:pt x="18" y="103"/>
                    <a:pt x="32" y="92"/>
                    <a:pt x="46" y="83"/>
                  </a:cubicBezTo>
                  <a:cubicBezTo>
                    <a:pt x="46" y="58"/>
                    <a:pt x="44" y="35"/>
                    <a:pt x="44" y="11"/>
                  </a:cubicBezTo>
                  <a:lnTo>
                    <a:pt x="53" y="5"/>
                  </a:lnTo>
                  <a:cubicBezTo>
                    <a:pt x="59" y="0"/>
                    <a:pt x="65" y="3"/>
                    <a:pt x="67" y="13"/>
                  </a:cubicBezTo>
                </a:path>
              </a:pathLst>
            </a:custGeom>
            <a:solidFill>
              <a:srgbClr val="49494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58" name="Forme libre 3457"/>
            <p:cNvSpPr>
              <a:spLocks noChangeArrowheads="1"/>
            </p:cNvSpPr>
            <p:nvPr userDrawn="1"/>
          </p:nvSpPr>
          <p:spPr bwMode="auto">
            <a:xfrm>
              <a:off x="5265738" y="5129213"/>
              <a:ext cx="120650" cy="125412"/>
            </a:xfrm>
            <a:custGeom>
              <a:avLst/>
              <a:gdLst>
                <a:gd name="T0" fmla="*/ 149 w 334"/>
                <a:gd name="T1" fmla="*/ 26 h 348"/>
                <a:gd name="T2" fmla="*/ 152 w 334"/>
                <a:gd name="T3" fmla="*/ 71 h 348"/>
                <a:gd name="T4" fmla="*/ 171 w 334"/>
                <a:gd name="T5" fmla="*/ 118 h 348"/>
                <a:gd name="T6" fmla="*/ 171 w 334"/>
                <a:gd name="T7" fmla="*/ 118 h 348"/>
                <a:gd name="T8" fmla="*/ 193 w 334"/>
                <a:gd name="T9" fmla="*/ 164 h 348"/>
                <a:gd name="T10" fmla="*/ 193 w 334"/>
                <a:gd name="T11" fmla="*/ 165 h 348"/>
                <a:gd name="T12" fmla="*/ 216 w 334"/>
                <a:gd name="T13" fmla="*/ 209 h 348"/>
                <a:gd name="T14" fmla="*/ 333 w 334"/>
                <a:gd name="T15" fmla="*/ 347 h 348"/>
                <a:gd name="T16" fmla="*/ 283 w 334"/>
                <a:gd name="T17" fmla="*/ 345 h 348"/>
                <a:gd name="T18" fmla="*/ 52 w 334"/>
                <a:gd name="T19" fmla="*/ 162 h 348"/>
                <a:gd name="T20" fmla="*/ 42 w 334"/>
                <a:gd name="T21" fmla="*/ 72 h 348"/>
                <a:gd name="T22" fmla="*/ 127 w 334"/>
                <a:gd name="T23" fmla="*/ 0 h 348"/>
                <a:gd name="T24" fmla="*/ 149 w 334"/>
                <a:gd name="T25" fmla="*/ 2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348">
                  <a:moveTo>
                    <a:pt x="149" y="26"/>
                  </a:moveTo>
                  <a:cubicBezTo>
                    <a:pt x="150" y="41"/>
                    <a:pt x="150" y="55"/>
                    <a:pt x="152" y="71"/>
                  </a:cubicBezTo>
                  <a:cubicBezTo>
                    <a:pt x="162" y="84"/>
                    <a:pt x="159" y="106"/>
                    <a:pt x="171" y="118"/>
                  </a:cubicBezTo>
                  <a:lnTo>
                    <a:pt x="171" y="118"/>
                  </a:lnTo>
                  <a:cubicBezTo>
                    <a:pt x="187" y="130"/>
                    <a:pt x="182" y="150"/>
                    <a:pt x="193" y="164"/>
                  </a:cubicBezTo>
                  <a:lnTo>
                    <a:pt x="193" y="165"/>
                  </a:lnTo>
                  <a:cubicBezTo>
                    <a:pt x="210" y="174"/>
                    <a:pt x="203" y="197"/>
                    <a:pt x="216" y="209"/>
                  </a:cubicBezTo>
                  <a:cubicBezTo>
                    <a:pt x="242" y="266"/>
                    <a:pt x="287" y="306"/>
                    <a:pt x="333" y="347"/>
                  </a:cubicBezTo>
                  <a:cubicBezTo>
                    <a:pt x="316" y="347"/>
                    <a:pt x="300" y="345"/>
                    <a:pt x="283" y="345"/>
                  </a:cubicBezTo>
                  <a:cubicBezTo>
                    <a:pt x="203" y="287"/>
                    <a:pt x="149" y="202"/>
                    <a:pt x="52" y="162"/>
                  </a:cubicBezTo>
                  <a:cubicBezTo>
                    <a:pt x="13" y="147"/>
                    <a:pt x="0" y="109"/>
                    <a:pt x="42" y="72"/>
                  </a:cubicBezTo>
                  <a:cubicBezTo>
                    <a:pt x="69" y="48"/>
                    <a:pt x="86" y="9"/>
                    <a:pt x="127" y="0"/>
                  </a:cubicBezTo>
                  <a:cubicBezTo>
                    <a:pt x="135" y="9"/>
                    <a:pt x="142" y="17"/>
                    <a:pt x="149" y="26"/>
                  </a:cubicBezTo>
                </a:path>
              </a:pathLst>
            </a:custGeom>
            <a:solidFill>
              <a:srgbClr val="C1C1C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59" name="Forme libre 3458"/>
            <p:cNvSpPr>
              <a:spLocks noChangeArrowheads="1"/>
            </p:cNvSpPr>
            <p:nvPr userDrawn="1"/>
          </p:nvSpPr>
          <p:spPr bwMode="auto">
            <a:xfrm>
              <a:off x="5451475" y="5187950"/>
              <a:ext cx="49213" cy="52388"/>
            </a:xfrm>
            <a:custGeom>
              <a:avLst/>
              <a:gdLst>
                <a:gd name="T0" fmla="*/ 22 w 136"/>
                <a:gd name="T1" fmla="*/ 136 h 144"/>
                <a:gd name="T2" fmla="*/ 0 w 136"/>
                <a:gd name="T3" fmla="*/ 0 h 144"/>
                <a:gd name="T4" fmla="*/ 135 w 136"/>
                <a:gd name="T5" fmla="*/ 134 h 144"/>
                <a:gd name="T6" fmla="*/ 22 w 136"/>
                <a:gd name="T7" fmla="*/ 136 h 144"/>
              </a:gdLst>
              <a:ahLst/>
              <a:cxnLst>
                <a:cxn ang="0">
                  <a:pos x="T0" y="T1"/>
                </a:cxn>
                <a:cxn ang="0">
                  <a:pos x="T2" y="T3"/>
                </a:cxn>
                <a:cxn ang="0">
                  <a:pos x="T4" y="T5"/>
                </a:cxn>
                <a:cxn ang="0">
                  <a:pos x="T6" y="T7"/>
                </a:cxn>
              </a:cxnLst>
              <a:rect l="0" t="0" r="r" b="b"/>
              <a:pathLst>
                <a:path w="136" h="144">
                  <a:moveTo>
                    <a:pt x="22" y="136"/>
                  </a:moveTo>
                  <a:cubicBezTo>
                    <a:pt x="15" y="90"/>
                    <a:pt x="7" y="45"/>
                    <a:pt x="0" y="0"/>
                  </a:cubicBezTo>
                  <a:cubicBezTo>
                    <a:pt x="71" y="18"/>
                    <a:pt x="77" y="102"/>
                    <a:pt x="135" y="134"/>
                  </a:cubicBezTo>
                  <a:cubicBezTo>
                    <a:pt x="97" y="143"/>
                    <a:pt x="59" y="143"/>
                    <a:pt x="22" y="136"/>
                  </a:cubicBezTo>
                </a:path>
              </a:pathLst>
            </a:custGeom>
            <a:solidFill>
              <a:srgbClr val="57575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60" name="Forme libre 3459"/>
            <p:cNvSpPr>
              <a:spLocks noChangeArrowheads="1"/>
            </p:cNvSpPr>
            <p:nvPr userDrawn="1"/>
          </p:nvSpPr>
          <p:spPr bwMode="auto">
            <a:xfrm>
              <a:off x="5384800" y="5254625"/>
              <a:ext cx="17463" cy="7938"/>
            </a:xfrm>
            <a:custGeom>
              <a:avLst/>
              <a:gdLst>
                <a:gd name="T0" fmla="*/ 0 w 49"/>
                <a:gd name="T1" fmla="*/ 0 h 22"/>
                <a:gd name="T2" fmla="*/ 48 w 49"/>
                <a:gd name="T3" fmla="*/ 21 h 22"/>
                <a:gd name="T4" fmla="*/ 0 w 49"/>
                <a:gd name="T5" fmla="*/ 0 h 22"/>
              </a:gdLst>
              <a:ahLst/>
              <a:cxnLst>
                <a:cxn ang="0">
                  <a:pos x="T0" y="T1"/>
                </a:cxn>
                <a:cxn ang="0">
                  <a:pos x="T2" y="T3"/>
                </a:cxn>
                <a:cxn ang="0">
                  <a:pos x="T4" y="T5"/>
                </a:cxn>
              </a:cxnLst>
              <a:rect l="0" t="0" r="r" b="b"/>
              <a:pathLst>
                <a:path w="49" h="22">
                  <a:moveTo>
                    <a:pt x="0" y="0"/>
                  </a:moveTo>
                  <a:cubicBezTo>
                    <a:pt x="19" y="1"/>
                    <a:pt x="34" y="9"/>
                    <a:pt x="48" y="21"/>
                  </a:cubicBezTo>
                  <a:cubicBezTo>
                    <a:pt x="32" y="14"/>
                    <a:pt x="16" y="6"/>
                    <a:pt x="0" y="0"/>
                  </a:cubicBezTo>
                </a:path>
              </a:pathLst>
            </a:custGeom>
            <a:solidFill>
              <a:srgbClr val="C1C1C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61" name="Forme libre 3460"/>
            <p:cNvSpPr>
              <a:spLocks noChangeArrowheads="1"/>
            </p:cNvSpPr>
            <p:nvPr userDrawn="1"/>
          </p:nvSpPr>
          <p:spPr bwMode="auto">
            <a:xfrm>
              <a:off x="1936750" y="4125913"/>
              <a:ext cx="290513" cy="190500"/>
            </a:xfrm>
            <a:custGeom>
              <a:avLst/>
              <a:gdLst>
                <a:gd name="T0" fmla="*/ 327 w 807"/>
                <a:gd name="T1" fmla="*/ 59 h 529"/>
                <a:gd name="T2" fmla="*/ 621 w 807"/>
                <a:gd name="T3" fmla="*/ 269 h 529"/>
                <a:gd name="T4" fmla="*/ 765 w 807"/>
                <a:gd name="T5" fmla="*/ 424 h 529"/>
                <a:gd name="T6" fmla="*/ 760 w 807"/>
                <a:gd name="T7" fmla="*/ 423 h 529"/>
                <a:gd name="T8" fmla="*/ 784 w 807"/>
                <a:gd name="T9" fmla="*/ 450 h 529"/>
                <a:gd name="T10" fmla="*/ 806 w 807"/>
                <a:gd name="T11" fmla="*/ 475 h 529"/>
                <a:gd name="T12" fmla="*/ 780 w 807"/>
                <a:gd name="T13" fmla="*/ 524 h 529"/>
                <a:gd name="T14" fmla="*/ 768 w 807"/>
                <a:gd name="T15" fmla="*/ 527 h 529"/>
                <a:gd name="T16" fmla="*/ 744 w 807"/>
                <a:gd name="T17" fmla="*/ 525 h 529"/>
                <a:gd name="T18" fmla="*/ 733 w 807"/>
                <a:gd name="T19" fmla="*/ 519 h 529"/>
                <a:gd name="T20" fmla="*/ 715 w 807"/>
                <a:gd name="T21" fmla="*/ 504 h 529"/>
                <a:gd name="T22" fmla="*/ 705 w 807"/>
                <a:gd name="T23" fmla="*/ 495 h 529"/>
                <a:gd name="T24" fmla="*/ 687 w 807"/>
                <a:gd name="T25" fmla="*/ 478 h 529"/>
                <a:gd name="T26" fmla="*/ 678 w 807"/>
                <a:gd name="T27" fmla="*/ 469 h 529"/>
                <a:gd name="T28" fmla="*/ 658 w 807"/>
                <a:gd name="T29" fmla="*/ 450 h 529"/>
                <a:gd name="T30" fmla="*/ 647 w 807"/>
                <a:gd name="T31" fmla="*/ 441 h 529"/>
                <a:gd name="T32" fmla="*/ 624 w 807"/>
                <a:gd name="T33" fmla="*/ 423 h 529"/>
                <a:gd name="T34" fmla="*/ 560 w 807"/>
                <a:gd name="T35" fmla="*/ 359 h 529"/>
                <a:gd name="T36" fmla="*/ 414 w 807"/>
                <a:gd name="T37" fmla="*/ 351 h 529"/>
                <a:gd name="T38" fmla="*/ 298 w 807"/>
                <a:gd name="T39" fmla="*/ 311 h 529"/>
                <a:gd name="T40" fmla="*/ 334 w 807"/>
                <a:gd name="T41" fmla="*/ 276 h 529"/>
                <a:gd name="T42" fmla="*/ 298 w 807"/>
                <a:gd name="T43" fmla="*/ 93 h 529"/>
                <a:gd name="T44" fmla="*/ 90 w 807"/>
                <a:gd name="T45" fmla="*/ 47 h 529"/>
                <a:gd name="T46" fmla="*/ 0 w 807"/>
                <a:gd name="T47" fmla="*/ 59 h 529"/>
                <a:gd name="T48" fmla="*/ 1 w 807"/>
                <a:gd name="T49" fmla="*/ 40 h 529"/>
                <a:gd name="T50" fmla="*/ 327 w 807"/>
                <a:gd name="T51" fmla="*/ 59 h 529"/>
                <a:gd name="T52" fmla="*/ 785 w 807"/>
                <a:gd name="T53" fmla="*/ 450 h 529"/>
                <a:gd name="T54" fmla="*/ 783 w 807"/>
                <a:gd name="T55" fmla="*/ 449 h 529"/>
                <a:gd name="T56" fmla="*/ 784 w 807"/>
                <a:gd name="T57" fmla="*/ 450 h 529"/>
                <a:gd name="T58" fmla="*/ 785 w 807"/>
                <a:gd name="T59" fmla="*/ 45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07" h="529">
                  <a:moveTo>
                    <a:pt x="327" y="59"/>
                  </a:moveTo>
                  <a:cubicBezTo>
                    <a:pt x="434" y="117"/>
                    <a:pt x="542" y="172"/>
                    <a:pt x="621" y="269"/>
                  </a:cubicBezTo>
                  <a:cubicBezTo>
                    <a:pt x="664" y="325"/>
                    <a:pt x="716" y="374"/>
                    <a:pt x="765" y="424"/>
                  </a:cubicBezTo>
                  <a:lnTo>
                    <a:pt x="760" y="423"/>
                  </a:lnTo>
                  <a:cubicBezTo>
                    <a:pt x="763" y="435"/>
                    <a:pt x="772" y="444"/>
                    <a:pt x="784" y="450"/>
                  </a:cubicBezTo>
                  <a:cubicBezTo>
                    <a:pt x="788" y="460"/>
                    <a:pt x="797" y="467"/>
                    <a:pt x="806" y="475"/>
                  </a:cubicBezTo>
                  <a:cubicBezTo>
                    <a:pt x="797" y="492"/>
                    <a:pt x="789" y="507"/>
                    <a:pt x="780" y="524"/>
                  </a:cubicBezTo>
                  <a:cubicBezTo>
                    <a:pt x="776" y="525"/>
                    <a:pt x="773" y="525"/>
                    <a:pt x="768" y="527"/>
                  </a:cubicBezTo>
                  <a:cubicBezTo>
                    <a:pt x="760" y="528"/>
                    <a:pt x="751" y="527"/>
                    <a:pt x="744" y="525"/>
                  </a:cubicBezTo>
                  <a:cubicBezTo>
                    <a:pt x="741" y="524"/>
                    <a:pt x="736" y="521"/>
                    <a:pt x="733" y="519"/>
                  </a:cubicBezTo>
                  <a:cubicBezTo>
                    <a:pt x="727" y="514"/>
                    <a:pt x="721" y="508"/>
                    <a:pt x="715" y="504"/>
                  </a:cubicBezTo>
                  <a:lnTo>
                    <a:pt x="705" y="495"/>
                  </a:lnTo>
                  <a:cubicBezTo>
                    <a:pt x="699" y="489"/>
                    <a:pt x="693" y="482"/>
                    <a:pt x="687" y="478"/>
                  </a:cubicBezTo>
                  <a:lnTo>
                    <a:pt x="678" y="469"/>
                  </a:lnTo>
                  <a:cubicBezTo>
                    <a:pt x="672" y="463"/>
                    <a:pt x="664" y="456"/>
                    <a:pt x="658" y="450"/>
                  </a:cubicBezTo>
                  <a:cubicBezTo>
                    <a:pt x="655" y="447"/>
                    <a:pt x="650" y="444"/>
                    <a:pt x="647" y="441"/>
                  </a:cubicBezTo>
                  <a:lnTo>
                    <a:pt x="624" y="423"/>
                  </a:lnTo>
                  <a:cubicBezTo>
                    <a:pt x="602" y="403"/>
                    <a:pt x="580" y="382"/>
                    <a:pt x="560" y="359"/>
                  </a:cubicBezTo>
                  <a:cubicBezTo>
                    <a:pt x="513" y="307"/>
                    <a:pt x="466" y="307"/>
                    <a:pt x="414" y="351"/>
                  </a:cubicBezTo>
                  <a:cubicBezTo>
                    <a:pt x="366" y="365"/>
                    <a:pt x="325" y="359"/>
                    <a:pt x="298" y="311"/>
                  </a:cubicBezTo>
                  <a:cubicBezTo>
                    <a:pt x="310" y="299"/>
                    <a:pt x="343" y="281"/>
                    <a:pt x="334" y="276"/>
                  </a:cubicBezTo>
                  <a:cubicBezTo>
                    <a:pt x="255" y="226"/>
                    <a:pt x="394" y="134"/>
                    <a:pt x="298" y="93"/>
                  </a:cubicBezTo>
                  <a:cubicBezTo>
                    <a:pt x="232" y="64"/>
                    <a:pt x="165" y="35"/>
                    <a:pt x="90" y="47"/>
                  </a:cubicBezTo>
                  <a:cubicBezTo>
                    <a:pt x="59" y="52"/>
                    <a:pt x="30" y="56"/>
                    <a:pt x="0" y="59"/>
                  </a:cubicBezTo>
                  <a:cubicBezTo>
                    <a:pt x="1" y="53"/>
                    <a:pt x="1" y="46"/>
                    <a:pt x="1" y="40"/>
                  </a:cubicBezTo>
                  <a:cubicBezTo>
                    <a:pt x="114" y="0"/>
                    <a:pt x="221" y="21"/>
                    <a:pt x="327" y="59"/>
                  </a:cubicBezTo>
                  <a:close/>
                  <a:moveTo>
                    <a:pt x="785" y="450"/>
                  </a:moveTo>
                  <a:lnTo>
                    <a:pt x="783" y="449"/>
                  </a:lnTo>
                  <a:cubicBezTo>
                    <a:pt x="783" y="449"/>
                    <a:pt x="784" y="449"/>
                    <a:pt x="784" y="450"/>
                  </a:cubicBezTo>
                  <a:cubicBezTo>
                    <a:pt x="784" y="450"/>
                    <a:pt x="784" y="450"/>
                    <a:pt x="785" y="450"/>
                  </a:cubicBezTo>
                  <a:close/>
                </a:path>
              </a:pathLst>
            </a:custGeom>
            <a:solidFill>
              <a:srgbClr val="3C3C3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62" name="Forme libre 3461"/>
            <p:cNvSpPr>
              <a:spLocks noChangeArrowheads="1"/>
            </p:cNvSpPr>
            <p:nvPr userDrawn="1"/>
          </p:nvSpPr>
          <p:spPr bwMode="auto">
            <a:xfrm>
              <a:off x="2079625" y="4098925"/>
              <a:ext cx="161925" cy="117475"/>
            </a:xfrm>
            <a:custGeom>
              <a:avLst/>
              <a:gdLst>
                <a:gd name="T0" fmla="*/ 294 w 449"/>
                <a:gd name="T1" fmla="*/ 326 h 327"/>
                <a:gd name="T2" fmla="*/ 0 w 449"/>
                <a:gd name="T3" fmla="*/ 114 h 327"/>
                <a:gd name="T4" fmla="*/ 249 w 449"/>
                <a:gd name="T5" fmla="*/ 0 h 327"/>
                <a:gd name="T6" fmla="*/ 242 w 449"/>
                <a:gd name="T7" fmla="*/ 62 h 327"/>
                <a:gd name="T8" fmla="*/ 219 w 449"/>
                <a:gd name="T9" fmla="*/ 155 h 327"/>
                <a:gd name="T10" fmla="*/ 298 w 449"/>
                <a:gd name="T11" fmla="*/ 160 h 327"/>
                <a:gd name="T12" fmla="*/ 396 w 449"/>
                <a:gd name="T13" fmla="*/ 155 h 327"/>
                <a:gd name="T14" fmla="*/ 387 w 449"/>
                <a:gd name="T15" fmla="*/ 207 h 327"/>
                <a:gd name="T16" fmla="*/ 324 w 449"/>
                <a:gd name="T17" fmla="*/ 232 h 327"/>
                <a:gd name="T18" fmla="*/ 294 w 449"/>
                <a:gd name="T19" fmla="*/ 32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9" h="327">
                  <a:moveTo>
                    <a:pt x="294" y="326"/>
                  </a:moveTo>
                  <a:cubicBezTo>
                    <a:pt x="188" y="265"/>
                    <a:pt x="118" y="157"/>
                    <a:pt x="0" y="114"/>
                  </a:cubicBezTo>
                  <a:cubicBezTo>
                    <a:pt x="69" y="45"/>
                    <a:pt x="167" y="39"/>
                    <a:pt x="249" y="0"/>
                  </a:cubicBezTo>
                  <a:cubicBezTo>
                    <a:pt x="271" y="24"/>
                    <a:pt x="275" y="45"/>
                    <a:pt x="242" y="62"/>
                  </a:cubicBezTo>
                  <a:cubicBezTo>
                    <a:pt x="194" y="85"/>
                    <a:pt x="199" y="122"/>
                    <a:pt x="219" y="155"/>
                  </a:cubicBezTo>
                  <a:cubicBezTo>
                    <a:pt x="240" y="190"/>
                    <a:pt x="272" y="169"/>
                    <a:pt x="298" y="160"/>
                  </a:cubicBezTo>
                  <a:cubicBezTo>
                    <a:pt x="330" y="148"/>
                    <a:pt x="364" y="138"/>
                    <a:pt x="396" y="155"/>
                  </a:cubicBezTo>
                  <a:cubicBezTo>
                    <a:pt x="448" y="180"/>
                    <a:pt x="396" y="190"/>
                    <a:pt x="387" y="207"/>
                  </a:cubicBezTo>
                  <a:cubicBezTo>
                    <a:pt x="365" y="215"/>
                    <a:pt x="346" y="226"/>
                    <a:pt x="324" y="232"/>
                  </a:cubicBezTo>
                  <a:cubicBezTo>
                    <a:pt x="265" y="247"/>
                    <a:pt x="274" y="285"/>
                    <a:pt x="294" y="326"/>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63" name="Forme libre 3462"/>
            <p:cNvSpPr>
              <a:spLocks noChangeArrowheads="1"/>
            </p:cNvSpPr>
            <p:nvPr userDrawn="1"/>
          </p:nvSpPr>
          <p:spPr bwMode="auto">
            <a:xfrm>
              <a:off x="2341563" y="4081463"/>
              <a:ext cx="280987" cy="325437"/>
            </a:xfrm>
            <a:custGeom>
              <a:avLst/>
              <a:gdLst>
                <a:gd name="T0" fmla="*/ 621 w 780"/>
                <a:gd name="T1" fmla="*/ 486 h 905"/>
                <a:gd name="T2" fmla="*/ 711 w 780"/>
                <a:gd name="T3" fmla="*/ 626 h 905"/>
                <a:gd name="T4" fmla="*/ 779 w 780"/>
                <a:gd name="T5" fmla="*/ 799 h 905"/>
                <a:gd name="T6" fmla="*/ 718 w 780"/>
                <a:gd name="T7" fmla="*/ 895 h 905"/>
                <a:gd name="T8" fmla="*/ 586 w 780"/>
                <a:gd name="T9" fmla="*/ 773 h 905"/>
                <a:gd name="T10" fmla="*/ 414 w 780"/>
                <a:gd name="T11" fmla="*/ 550 h 905"/>
                <a:gd name="T12" fmla="*/ 261 w 780"/>
                <a:gd name="T13" fmla="*/ 344 h 905"/>
                <a:gd name="T14" fmla="*/ 198 w 780"/>
                <a:gd name="T15" fmla="*/ 249 h 905"/>
                <a:gd name="T16" fmla="*/ 182 w 780"/>
                <a:gd name="T17" fmla="*/ 228 h 905"/>
                <a:gd name="T18" fmla="*/ 172 w 780"/>
                <a:gd name="T19" fmla="*/ 202 h 905"/>
                <a:gd name="T20" fmla="*/ 140 w 780"/>
                <a:gd name="T21" fmla="*/ 160 h 905"/>
                <a:gd name="T22" fmla="*/ 117 w 780"/>
                <a:gd name="T23" fmla="*/ 139 h 905"/>
                <a:gd name="T24" fmla="*/ 93 w 780"/>
                <a:gd name="T25" fmla="*/ 119 h 905"/>
                <a:gd name="T26" fmla="*/ 93 w 780"/>
                <a:gd name="T27" fmla="*/ 119 h 905"/>
                <a:gd name="T28" fmla="*/ 67 w 780"/>
                <a:gd name="T29" fmla="*/ 99 h 905"/>
                <a:gd name="T30" fmla="*/ 49 w 780"/>
                <a:gd name="T31" fmla="*/ 93 h 905"/>
                <a:gd name="T32" fmla="*/ 26 w 780"/>
                <a:gd name="T33" fmla="*/ 72 h 905"/>
                <a:gd name="T34" fmla="*/ 26 w 780"/>
                <a:gd name="T35" fmla="*/ 72 h 905"/>
                <a:gd name="T36" fmla="*/ 79 w 780"/>
                <a:gd name="T37" fmla="*/ 2 h 905"/>
                <a:gd name="T38" fmla="*/ 186 w 780"/>
                <a:gd name="T39" fmla="*/ 70 h 905"/>
                <a:gd name="T40" fmla="*/ 299 w 780"/>
                <a:gd name="T41" fmla="*/ 121 h 905"/>
                <a:gd name="T42" fmla="*/ 374 w 780"/>
                <a:gd name="T43" fmla="*/ 186 h 905"/>
                <a:gd name="T44" fmla="*/ 516 w 780"/>
                <a:gd name="T45" fmla="*/ 403 h 905"/>
                <a:gd name="T46" fmla="*/ 621 w 780"/>
                <a:gd name="T47" fmla="*/ 486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0" h="905">
                  <a:moveTo>
                    <a:pt x="621" y="486"/>
                  </a:moveTo>
                  <a:cubicBezTo>
                    <a:pt x="649" y="535"/>
                    <a:pt x="693" y="571"/>
                    <a:pt x="711" y="626"/>
                  </a:cubicBezTo>
                  <a:cubicBezTo>
                    <a:pt x="707" y="695"/>
                    <a:pt x="776" y="735"/>
                    <a:pt x="779" y="799"/>
                  </a:cubicBezTo>
                  <a:cubicBezTo>
                    <a:pt x="774" y="842"/>
                    <a:pt x="765" y="880"/>
                    <a:pt x="718" y="895"/>
                  </a:cubicBezTo>
                  <a:cubicBezTo>
                    <a:pt x="627" y="904"/>
                    <a:pt x="643" y="800"/>
                    <a:pt x="586" y="773"/>
                  </a:cubicBezTo>
                  <a:cubicBezTo>
                    <a:pt x="525" y="701"/>
                    <a:pt x="490" y="609"/>
                    <a:pt x="414" y="550"/>
                  </a:cubicBezTo>
                  <a:cubicBezTo>
                    <a:pt x="382" y="467"/>
                    <a:pt x="316" y="409"/>
                    <a:pt x="261" y="344"/>
                  </a:cubicBezTo>
                  <a:cubicBezTo>
                    <a:pt x="243" y="310"/>
                    <a:pt x="226" y="277"/>
                    <a:pt x="198" y="249"/>
                  </a:cubicBezTo>
                  <a:cubicBezTo>
                    <a:pt x="192" y="243"/>
                    <a:pt x="186" y="235"/>
                    <a:pt x="182" y="228"/>
                  </a:cubicBezTo>
                  <a:cubicBezTo>
                    <a:pt x="179" y="220"/>
                    <a:pt x="175" y="211"/>
                    <a:pt x="172" y="202"/>
                  </a:cubicBezTo>
                  <a:cubicBezTo>
                    <a:pt x="168" y="183"/>
                    <a:pt x="149" y="176"/>
                    <a:pt x="140" y="160"/>
                  </a:cubicBezTo>
                  <a:cubicBezTo>
                    <a:pt x="133" y="153"/>
                    <a:pt x="125" y="145"/>
                    <a:pt x="117" y="139"/>
                  </a:cubicBezTo>
                  <a:cubicBezTo>
                    <a:pt x="108" y="133"/>
                    <a:pt x="101" y="127"/>
                    <a:pt x="93" y="119"/>
                  </a:cubicBezTo>
                  <a:lnTo>
                    <a:pt x="93" y="119"/>
                  </a:lnTo>
                  <a:cubicBezTo>
                    <a:pt x="85" y="110"/>
                    <a:pt x="78" y="102"/>
                    <a:pt x="67" y="99"/>
                  </a:cubicBezTo>
                  <a:cubicBezTo>
                    <a:pt x="61" y="98"/>
                    <a:pt x="55" y="96"/>
                    <a:pt x="49" y="93"/>
                  </a:cubicBezTo>
                  <a:cubicBezTo>
                    <a:pt x="40" y="87"/>
                    <a:pt x="32" y="81"/>
                    <a:pt x="26" y="72"/>
                  </a:cubicBezTo>
                  <a:lnTo>
                    <a:pt x="26" y="72"/>
                  </a:lnTo>
                  <a:cubicBezTo>
                    <a:pt x="0" y="15"/>
                    <a:pt x="29" y="0"/>
                    <a:pt x="79" y="2"/>
                  </a:cubicBezTo>
                  <a:cubicBezTo>
                    <a:pt x="130" y="2"/>
                    <a:pt x="160" y="34"/>
                    <a:pt x="186" y="70"/>
                  </a:cubicBezTo>
                  <a:cubicBezTo>
                    <a:pt x="215" y="104"/>
                    <a:pt x="264" y="98"/>
                    <a:pt x="299" y="121"/>
                  </a:cubicBezTo>
                  <a:cubicBezTo>
                    <a:pt x="316" y="151"/>
                    <a:pt x="330" y="186"/>
                    <a:pt x="374" y="186"/>
                  </a:cubicBezTo>
                  <a:cubicBezTo>
                    <a:pt x="420" y="260"/>
                    <a:pt x="475" y="327"/>
                    <a:pt x="516" y="403"/>
                  </a:cubicBezTo>
                  <a:cubicBezTo>
                    <a:pt x="537" y="444"/>
                    <a:pt x="579" y="467"/>
                    <a:pt x="621" y="486"/>
                  </a:cubicBezTo>
                </a:path>
              </a:pathLst>
            </a:custGeom>
            <a:solidFill>
              <a:srgbClr val="7E7E7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64" name="Forme libre 3463"/>
            <p:cNvSpPr>
              <a:spLocks noChangeArrowheads="1"/>
            </p:cNvSpPr>
            <p:nvPr userDrawn="1"/>
          </p:nvSpPr>
          <p:spPr bwMode="auto">
            <a:xfrm>
              <a:off x="2630488" y="4248150"/>
              <a:ext cx="111125" cy="217488"/>
            </a:xfrm>
            <a:custGeom>
              <a:avLst/>
              <a:gdLst>
                <a:gd name="T0" fmla="*/ 281 w 308"/>
                <a:gd name="T1" fmla="*/ 526 h 603"/>
                <a:gd name="T2" fmla="*/ 254 w 308"/>
                <a:gd name="T3" fmla="*/ 602 h 603"/>
                <a:gd name="T4" fmla="*/ 32 w 308"/>
                <a:gd name="T5" fmla="*/ 43 h 603"/>
                <a:gd name="T6" fmla="*/ 17 w 308"/>
                <a:gd name="T7" fmla="*/ 23 h 603"/>
                <a:gd name="T8" fmla="*/ 0 w 308"/>
                <a:gd name="T9" fmla="*/ 3 h 603"/>
                <a:gd name="T10" fmla="*/ 98 w 308"/>
                <a:gd name="T11" fmla="*/ 23 h 603"/>
                <a:gd name="T12" fmla="*/ 125 w 308"/>
                <a:gd name="T13" fmla="*/ 68 h 603"/>
                <a:gd name="T14" fmla="*/ 150 w 308"/>
                <a:gd name="T15" fmla="*/ 81 h 603"/>
                <a:gd name="T16" fmla="*/ 173 w 308"/>
                <a:gd name="T17" fmla="*/ 100 h 603"/>
                <a:gd name="T18" fmla="*/ 199 w 308"/>
                <a:gd name="T19" fmla="*/ 116 h 603"/>
                <a:gd name="T20" fmla="*/ 223 w 308"/>
                <a:gd name="T21" fmla="*/ 138 h 603"/>
                <a:gd name="T22" fmla="*/ 241 w 308"/>
                <a:gd name="T23" fmla="*/ 165 h 603"/>
                <a:gd name="T24" fmla="*/ 295 w 308"/>
                <a:gd name="T25" fmla="*/ 463 h 603"/>
                <a:gd name="T26" fmla="*/ 281 w 308"/>
                <a:gd name="T27" fmla="*/ 526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8" h="603">
                  <a:moveTo>
                    <a:pt x="281" y="526"/>
                  </a:moveTo>
                  <a:cubicBezTo>
                    <a:pt x="272" y="552"/>
                    <a:pt x="263" y="576"/>
                    <a:pt x="254" y="602"/>
                  </a:cubicBezTo>
                  <a:cubicBezTo>
                    <a:pt x="249" y="388"/>
                    <a:pt x="141" y="216"/>
                    <a:pt x="32" y="43"/>
                  </a:cubicBezTo>
                  <a:cubicBezTo>
                    <a:pt x="43" y="25"/>
                    <a:pt x="23" y="29"/>
                    <a:pt x="17" y="23"/>
                  </a:cubicBezTo>
                  <a:cubicBezTo>
                    <a:pt x="11" y="17"/>
                    <a:pt x="6" y="10"/>
                    <a:pt x="0" y="3"/>
                  </a:cubicBezTo>
                  <a:cubicBezTo>
                    <a:pt x="34" y="0"/>
                    <a:pt x="67" y="2"/>
                    <a:pt x="98" y="23"/>
                  </a:cubicBezTo>
                  <a:cubicBezTo>
                    <a:pt x="98" y="43"/>
                    <a:pt x="107" y="58"/>
                    <a:pt x="125" y="68"/>
                  </a:cubicBezTo>
                  <a:cubicBezTo>
                    <a:pt x="134" y="72"/>
                    <a:pt x="142" y="77"/>
                    <a:pt x="150" y="81"/>
                  </a:cubicBezTo>
                  <a:cubicBezTo>
                    <a:pt x="157" y="87"/>
                    <a:pt x="165" y="93"/>
                    <a:pt x="173" y="100"/>
                  </a:cubicBezTo>
                  <a:cubicBezTo>
                    <a:pt x="182" y="106"/>
                    <a:pt x="189" y="112"/>
                    <a:pt x="199" y="116"/>
                  </a:cubicBezTo>
                  <a:cubicBezTo>
                    <a:pt x="208" y="123"/>
                    <a:pt x="215" y="131"/>
                    <a:pt x="223" y="138"/>
                  </a:cubicBezTo>
                  <a:cubicBezTo>
                    <a:pt x="231" y="146"/>
                    <a:pt x="237" y="155"/>
                    <a:pt x="241" y="165"/>
                  </a:cubicBezTo>
                  <a:cubicBezTo>
                    <a:pt x="249" y="266"/>
                    <a:pt x="307" y="359"/>
                    <a:pt x="295" y="463"/>
                  </a:cubicBezTo>
                  <a:cubicBezTo>
                    <a:pt x="295" y="486"/>
                    <a:pt x="296" y="507"/>
                    <a:pt x="281" y="526"/>
                  </a:cubicBezTo>
                </a:path>
              </a:pathLst>
            </a:custGeom>
            <a:solidFill>
              <a:srgbClr val="CACAC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65" name="Forme libre 3464"/>
            <p:cNvSpPr>
              <a:spLocks noChangeArrowheads="1"/>
            </p:cNvSpPr>
            <p:nvPr userDrawn="1"/>
          </p:nvSpPr>
          <p:spPr bwMode="auto">
            <a:xfrm>
              <a:off x="2333625" y="4068763"/>
              <a:ext cx="76200" cy="38100"/>
            </a:xfrm>
            <a:custGeom>
              <a:avLst/>
              <a:gdLst>
                <a:gd name="T0" fmla="*/ 211 w 212"/>
                <a:gd name="T1" fmla="*/ 102 h 106"/>
                <a:gd name="T2" fmla="*/ 122 w 212"/>
                <a:gd name="T3" fmla="*/ 60 h 106"/>
                <a:gd name="T4" fmla="*/ 50 w 212"/>
                <a:gd name="T5" fmla="*/ 105 h 106"/>
                <a:gd name="T6" fmla="*/ 3 w 212"/>
                <a:gd name="T7" fmla="*/ 84 h 106"/>
                <a:gd name="T8" fmla="*/ 64 w 212"/>
                <a:gd name="T9" fmla="*/ 8 h 106"/>
                <a:gd name="T10" fmla="*/ 211 w 212"/>
                <a:gd name="T11" fmla="*/ 102 h 106"/>
              </a:gdLst>
              <a:ahLst/>
              <a:cxnLst>
                <a:cxn ang="0">
                  <a:pos x="T0" y="T1"/>
                </a:cxn>
                <a:cxn ang="0">
                  <a:pos x="T2" y="T3"/>
                </a:cxn>
                <a:cxn ang="0">
                  <a:pos x="T4" y="T5"/>
                </a:cxn>
                <a:cxn ang="0">
                  <a:pos x="T6" y="T7"/>
                </a:cxn>
                <a:cxn ang="0">
                  <a:pos x="T8" y="T9"/>
                </a:cxn>
                <a:cxn ang="0">
                  <a:pos x="T10" y="T11"/>
                </a:cxn>
              </a:cxnLst>
              <a:rect l="0" t="0" r="r" b="b"/>
              <a:pathLst>
                <a:path w="212" h="106">
                  <a:moveTo>
                    <a:pt x="211" y="102"/>
                  </a:moveTo>
                  <a:cubicBezTo>
                    <a:pt x="182" y="87"/>
                    <a:pt x="153" y="70"/>
                    <a:pt x="122" y="60"/>
                  </a:cubicBezTo>
                  <a:cubicBezTo>
                    <a:pt x="82" y="46"/>
                    <a:pt x="59" y="67"/>
                    <a:pt x="50" y="105"/>
                  </a:cubicBezTo>
                  <a:cubicBezTo>
                    <a:pt x="35" y="98"/>
                    <a:pt x="18" y="92"/>
                    <a:pt x="3" y="84"/>
                  </a:cubicBezTo>
                  <a:cubicBezTo>
                    <a:pt x="0" y="6"/>
                    <a:pt x="3" y="0"/>
                    <a:pt x="64" y="8"/>
                  </a:cubicBezTo>
                  <a:cubicBezTo>
                    <a:pt x="128" y="15"/>
                    <a:pt x="189" y="28"/>
                    <a:pt x="211" y="102"/>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66" name="Forme libre 3465"/>
            <p:cNvSpPr>
              <a:spLocks noChangeArrowheads="1"/>
            </p:cNvSpPr>
            <p:nvPr userDrawn="1"/>
          </p:nvSpPr>
          <p:spPr bwMode="auto">
            <a:xfrm>
              <a:off x="2449513" y="4124325"/>
              <a:ext cx="26987" cy="28575"/>
            </a:xfrm>
            <a:custGeom>
              <a:avLst/>
              <a:gdLst>
                <a:gd name="T0" fmla="*/ 75 w 76"/>
                <a:gd name="T1" fmla="*/ 65 h 80"/>
                <a:gd name="T2" fmla="*/ 0 w 76"/>
                <a:gd name="T3" fmla="*/ 0 h 80"/>
                <a:gd name="T4" fmla="*/ 75 w 76"/>
                <a:gd name="T5" fmla="*/ 65 h 80"/>
              </a:gdLst>
              <a:ahLst/>
              <a:cxnLst>
                <a:cxn ang="0">
                  <a:pos x="T0" y="T1"/>
                </a:cxn>
                <a:cxn ang="0">
                  <a:pos x="T2" y="T3"/>
                </a:cxn>
                <a:cxn ang="0">
                  <a:pos x="T4" y="T5"/>
                </a:cxn>
              </a:cxnLst>
              <a:rect l="0" t="0" r="r" b="b"/>
              <a:pathLst>
                <a:path w="76" h="80">
                  <a:moveTo>
                    <a:pt x="75" y="65"/>
                  </a:moveTo>
                  <a:cubicBezTo>
                    <a:pt x="15" y="79"/>
                    <a:pt x="9" y="73"/>
                    <a:pt x="0" y="0"/>
                  </a:cubicBezTo>
                  <a:cubicBezTo>
                    <a:pt x="29" y="18"/>
                    <a:pt x="57" y="36"/>
                    <a:pt x="75" y="65"/>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67" name="Forme libre 3466"/>
            <p:cNvSpPr>
              <a:spLocks noChangeArrowheads="1"/>
            </p:cNvSpPr>
            <p:nvPr userDrawn="1"/>
          </p:nvSpPr>
          <p:spPr bwMode="auto">
            <a:xfrm>
              <a:off x="2635250" y="4256088"/>
              <a:ext cx="6350" cy="7937"/>
            </a:xfrm>
            <a:custGeom>
              <a:avLst/>
              <a:gdLst>
                <a:gd name="T0" fmla="*/ 0 w 17"/>
                <a:gd name="T1" fmla="*/ 0 h 21"/>
                <a:gd name="T2" fmla="*/ 16 w 17"/>
                <a:gd name="T3" fmla="*/ 20 h 21"/>
                <a:gd name="T4" fmla="*/ 0 w 17"/>
                <a:gd name="T5" fmla="*/ 0 h 21"/>
              </a:gdLst>
              <a:ahLst/>
              <a:cxnLst>
                <a:cxn ang="0">
                  <a:pos x="T0" y="T1"/>
                </a:cxn>
                <a:cxn ang="0">
                  <a:pos x="T2" y="T3"/>
                </a:cxn>
                <a:cxn ang="0">
                  <a:pos x="T4" y="T5"/>
                </a:cxn>
              </a:cxnLst>
              <a:rect l="0" t="0" r="r" b="b"/>
              <a:pathLst>
                <a:path w="17" h="21">
                  <a:moveTo>
                    <a:pt x="0" y="0"/>
                  </a:moveTo>
                  <a:cubicBezTo>
                    <a:pt x="5" y="6"/>
                    <a:pt x="11" y="14"/>
                    <a:pt x="16" y="20"/>
                  </a:cubicBezTo>
                  <a:cubicBezTo>
                    <a:pt x="11" y="14"/>
                    <a:pt x="6" y="6"/>
                    <a:pt x="0" y="0"/>
                  </a:cubicBezTo>
                </a:path>
              </a:pathLst>
            </a:custGeom>
            <a:solidFill>
              <a:srgbClr val="EBEBE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68" name="Forme libre 3467"/>
            <p:cNvSpPr>
              <a:spLocks noChangeArrowheads="1"/>
            </p:cNvSpPr>
            <p:nvPr userDrawn="1"/>
          </p:nvSpPr>
          <p:spPr bwMode="auto">
            <a:xfrm>
              <a:off x="2209800" y="4138613"/>
              <a:ext cx="220663" cy="150812"/>
            </a:xfrm>
            <a:custGeom>
              <a:avLst/>
              <a:gdLst>
                <a:gd name="T0" fmla="*/ 509 w 614"/>
                <a:gd name="T1" fmla="*/ 0 h 419"/>
                <a:gd name="T2" fmla="*/ 553 w 614"/>
                <a:gd name="T3" fmla="*/ 26 h 419"/>
                <a:gd name="T4" fmla="*/ 576 w 614"/>
                <a:gd name="T5" fmla="*/ 49 h 419"/>
                <a:gd name="T6" fmla="*/ 576 w 614"/>
                <a:gd name="T7" fmla="*/ 49 h 419"/>
                <a:gd name="T8" fmla="*/ 521 w 614"/>
                <a:gd name="T9" fmla="*/ 136 h 419"/>
                <a:gd name="T10" fmla="*/ 335 w 614"/>
                <a:gd name="T11" fmla="*/ 220 h 419"/>
                <a:gd name="T12" fmla="*/ 286 w 614"/>
                <a:gd name="T13" fmla="*/ 289 h 419"/>
                <a:gd name="T14" fmla="*/ 268 w 614"/>
                <a:gd name="T15" fmla="*/ 334 h 419"/>
                <a:gd name="T16" fmla="*/ 214 w 614"/>
                <a:gd name="T17" fmla="*/ 373 h 419"/>
                <a:gd name="T18" fmla="*/ 184 w 614"/>
                <a:gd name="T19" fmla="*/ 382 h 419"/>
                <a:gd name="T20" fmla="*/ 116 w 614"/>
                <a:gd name="T21" fmla="*/ 418 h 419"/>
                <a:gd name="T22" fmla="*/ 0 w 614"/>
                <a:gd name="T23" fmla="*/ 279 h 419"/>
                <a:gd name="T24" fmla="*/ 98 w 614"/>
                <a:gd name="T25" fmla="*/ 255 h 419"/>
                <a:gd name="T26" fmla="*/ 451 w 614"/>
                <a:gd name="T27" fmla="*/ 79 h 419"/>
                <a:gd name="T28" fmla="*/ 509 w 614"/>
                <a:gd name="T29"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4" h="419">
                  <a:moveTo>
                    <a:pt x="509" y="0"/>
                  </a:moveTo>
                  <a:cubicBezTo>
                    <a:pt x="524" y="9"/>
                    <a:pt x="538" y="18"/>
                    <a:pt x="553" y="26"/>
                  </a:cubicBezTo>
                  <a:cubicBezTo>
                    <a:pt x="561" y="34"/>
                    <a:pt x="568" y="43"/>
                    <a:pt x="576" y="49"/>
                  </a:cubicBezTo>
                  <a:lnTo>
                    <a:pt x="576" y="49"/>
                  </a:lnTo>
                  <a:cubicBezTo>
                    <a:pt x="613" y="111"/>
                    <a:pt x="564" y="124"/>
                    <a:pt x="521" y="136"/>
                  </a:cubicBezTo>
                  <a:cubicBezTo>
                    <a:pt x="454" y="154"/>
                    <a:pt x="399" y="197"/>
                    <a:pt x="335" y="220"/>
                  </a:cubicBezTo>
                  <a:cubicBezTo>
                    <a:pt x="300" y="232"/>
                    <a:pt x="290" y="257"/>
                    <a:pt x="286" y="289"/>
                  </a:cubicBezTo>
                  <a:cubicBezTo>
                    <a:pt x="283" y="305"/>
                    <a:pt x="277" y="321"/>
                    <a:pt x="268" y="334"/>
                  </a:cubicBezTo>
                  <a:cubicBezTo>
                    <a:pt x="254" y="353"/>
                    <a:pt x="236" y="366"/>
                    <a:pt x="214" y="373"/>
                  </a:cubicBezTo>
                  <a:cubicBezTo>
                    <a:pt x="205" y="376"/>
                    <a:pt x="194" y="379"/>
                    <a:pt x="184" y="382"/>
                  </a:cubicBezTo>
                  <a:cubicBezTo>
                    <a:pt x="161" y="392"/>
                    <a:pt x="142" y="414"/>
                    <a:pt x="116" y="418"/>
                  </a:cubicBezTo>
                  <a:cubicBezTo>
                    <a:pt x="72" y="377"/>
                    <a:pt x="31" y="333"/>
                    <a:pt x="0" y="279"/>
                  </a:cubicBezTo>
                  <a:cubicBezTo>
                    <a:pt x="34" y="276"/>
                    <a:pt x="71" y="278"/>
                    <a:pt x="98" y="255"/>
                  </a:cubicBezTo>
                  <a:cubicBezTo>
                    <a:pt x="200" y="165"/>
                    <a:pt x="329" y="128"/>
                    <a:pt x="451" y="79"/>
                  </a:cubicBezTo>
                  <a:cubicBezTo>
                    <a:pt x="489" y="64"/>
                    <a:pt x="521" y="49"/>
                    <a:pt x="509" y="0"/>
                  </a:cubicBezTo>
                </a:path>
              </a:pathLst>
            </a:custGeom>
            <a:solidFill>
              <a:srgbClr val="29292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69" name="Forme libre 3468"/>
            <p:cNvSpPr>
              <a:spLocks noChangeArrowheads="1"/>
            </p:cNvSpPr>
            <p:nvPr userDrawn="1"/>
          </p:nvSpPr>
          <p:spPr bwMode="auto">
            <a:xfrm>
              <a:off x="2200275" y="4232275"/>
              <a:ext cx="9525" cy="9525"/>
            </a:xfrm>
            <a:custGeom>
              <a:avLst/>
              <a:gdLst>
                <a:gd name="T0" fmla="*/ 26 w 27"/>
                <a:gd name="T1" fmla="*/ 24 h 25"/>
                <a:gd name="T2" fmla="*/ 0 w 27"/>
                <a:gd name="T3" fmla="*/ 0 h 25"/>
                <a:gd name="T4" fmla="*/ 26 w 27"/>
                <a:gd name="T5" fmla="*/ 24 h 25"/>
              </a:gdLst>
              <a:ahLst/>
              <a:cxnLst>
                <a:cxn ang="0">
                  <a:pos x="T0" y="T1"/>
                </a:cxn>
                <a:cxn ang="0">
                  <a:pos x="T2" y="T3"/>
                </a:cxn>
                <a:cxn ang="0">
                  <a:pos x="T4" y="T5"/>
                </a:cxn>
              </a:cxnLst>
              <a:rect l="0" t="0" r="r" b="b"/>
              <a:pathLst>
                <a:path w="27" h="25">
                  <a:moveTo>
                    <a:pt x="26" y="24"/>
                  </a:moveTo>
                  <a:cubicBezTo>
                    <a:pt x="12" y="21"/>
                    <a:pt x="4" y="13"/>
                    <a:pt x="0" y="0"/>
                  </a:cubicBezTo>
                  <a:cubicBezTo>
                    <a:pt x="9" y="9"/>
                    <a:pt x="18" y="16"/>
                    <a:pt x="26" y="24"/>
                  </a:cubicBezTo>
                </a:path>
              </a:pathLst>
            </a:custGeom>
            <a:solidFill>
              <a:srgbClr val="29292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70" name="Forme libre 3469"/>
            <p:cNvSpPr>
              <a:spLocks noChangeArrowheads="1"/>
            </p:cNvSpPr>
            <p:nvPr userDrawn="1"/>
          </p:nvSpPr>
          <p:spPr bwMode="auto">
            <a:xfrm>
              <a:off x="2376488" y="4124325"/>
              <a:ext cx="9525" cy="7938"/>
            </a:xfrm>
            <a:custGeom>
              <a:avLst/>
              <a:gdLst>
                <a:gd name="T0" fmla="*/ 0 w 25"/>
                <a:gd name="T1" fmla="*/ 0 h 21"/>
                <a:gd name="T2" fmla="*/ 24 w 25"/>
                <a:gd name="T3" fmla="*/ 20 h 21"/>
                <a:gd name="T4" fmla="*/ 0 w 25"/>
                <a:gd name="T5" fmla="*/ 0 h 21"/>
              </a:gdLst>
              <a:ahLst/>
              <a:cxnLst>
                <a:cxn ang="0">
                  <a:pos x="T0" y="T1"/>
                </a:cxn>
                <a:cxn ang="0">
                  <a:pos x="T2" y="T3"/>
                </a:cxn>
                <a:cxn ang="0">
                  <a:pos x="T4" y="T5"/>
                </a:cxn>
              </a:cxnLst>
              <a:rect l="0" t="0" r="r" b="b"/>
              <a:pathLst>
                <a:path w="25" h="21">
                  <a:moveTo>
                    <a:pt x="0" y="0"/>
                  </a:moveTo>
                  <a:cubicBezTo>
                    <a:pt x="7" y="6"/>
                    <a:pt x="16" y="12"/>
                    <a:pt x="24" y="20"/>
                  </a:cubicBezTo>
                  <a:cubicBezTo>
                    <a:pt x="15" y="12"/>
                    <a:pt x="7" y="6"/>
                    <a:pt x="0" y="0"/>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71" name="Forme libre 3470"/>
            <p:cNvSpPr>
              <a:spLocks noChangeArrowheads="1"/>
            </p:cNvSpPr>
            <p:nvPr userDrawn="1"/>
          </p:nvSpPr>
          <p:spPr bwMode="auto">
            <a:xfrm>
              <a:off x="2365375" y="4117975"/>
              <a:ext cx="9525" cy="7938"/>
            </a:xfrm>
            <a:custGeom>
              <a:avLst/>
              <a:gdLst>
                <a:gd name="T0" fmla="*/ 0 w 27"/>
                <a:gd name="T1" fmla="*/ 0 h 21"/>
                <a:gd name="T2" fmla="*/ 26 w 27"/>
                <a:gd name="T3" fmla="*/ 20 h 21"/>
                <a:gd name="T4" fmla="*/ 0 w 27"/>
                <a:gd name="T5" fmla="*/ 0 h 21"/>
              </a:gdLst>
              <a:ahLst/>
              <a:cxnLst>
                <a:cxn ang="0">
                  <a:pos x="T0" y="T1"/>
                </a:cxn>
                <a:cxn ang="0">
                  <a:pos x="T2" y="T3"/>
                </a:cxn>
                <a:cxn ang="0">
                  <a:pos x="T4" y="T5"/>
                </a:cxn>
              </a:cxnLst>
              <a:rect l="0" t="0" r="r" b="b"/>
              <a:pathLst>
                <a:path w="27" h="21">
                  <a:moveTo>
                    <a:pt x="0" y="0"/>
                  </a:moveTo>
                  <a:cubicBezTo>
                    <a:pt x="9" y="6"/>
                    <a:pt x="17" y="14"/>
                    <a:pt x="26" y="20"/>
                  </a:cubicBezTo>
                  <a:cubicBezTo>
                    <a:pt x="18" y="12"/>
                    <a:pt x="9" y="6"/>
                    <a:pt x="0" y="0"/>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72" name="Forme libre 3471"/>
            <p:cNvSpPr>
              <a:spLocks noChangeArrowheads="1"/>
            </p:cNvSpPr>
            <p:nvPr userDrawn="1"/>
          </p:nvSpPr>
          <p:spPr bwMode="auto">
            <a:xfrm>
              <a:off x="2492375" y="3954463"/>
              <a:ext cx="250825" cy="225425"/>
            </a:xfrm>
            <a:custGeom>
              <a:avLst/>
              <a:gdLst>
                <a:gd name="T0" fmla="*/ 16 w 698"/>
                <a:gd name="T1" fmla="*/ 100 h 628"/>
                <a:gd name="T2" fmla="*/ 136 w 698"/>
                <a:gd name="T3" fmla="*/ 36 h 628"/>
                <a:gd name="T4" fmla="*/ 125 w 698"/>
                <a:gd name="T5" fmla="*/ 25 h 628"/>
                <a:gd name="T6" fmla="*/ 144 w 698"/>
                <a:gd name="T7" fmla="*/ 2 h 628"/>
                <a:gd name="T8" fmla="*/ 202 w 698"/>
                <a:gd name="T9" fmla="*/ 45 h 628"/>
                <a:gd name="T10" fmla="*/ 242 w 698"/>
                <a:gd name="T11" fmla="*/ 109 h 628"/>
                <a:gd name="T12" fmla="*/ 353 w 698"/>
                <a:gd name="T13" fmla="*/ 95 h 628"/>
                <a:gd name="T14" fmla="*/ 541 w 698"/>
                <a:gd name="T15" fmla="*/ 161 h 628"/>
                <a:gd name="T16" fmla="*/ 661 w 698"/>
                <a:gd name="T17" fmla="*/ 401 h 628"/>
                <a:gd name="T18" fmla="*/ 684 w 698"/>
                <a:gd name="T19" fmla="*/ 497 h 628"/>
                <a:gd name="T20" fmla="*/ 628 w 698"/>
                <a:gd name="T21" fmla="*/ 611 h 628"/>
                <a:gd name="T22" fmla="*/ 498 w 698"/>
                <a:gd name="T23" fmla="*/ 562 h 628"/>
                <a:gd name="T24" fmla="*/ 197 w 698"/>
                <a:gd name="T25" fmla="*/ 286 h 628"/>
                <a:gd name="T26" fmla="*/ 173 w 698"/>
                <a:gd name="T27" fmla="*/ 265 h 628"/>
                <a:gd name="T28" fmla="*/ 159 w 698"/>
                <a:gd name="T29" fmla="*/ 236 h 628"/>
                <a:gd name="T30" fmla="*/ 161 w 698"/>
                <a:gd name="T31" fmla="*/ 219 h 628"/>
                <a:gd name="T32" fmla="*/ 23 w 698"/>
                <a:gd name="T33" fmla="*/ 149 h 628"/>
                <a:gd name="T34" fmla="*/ 0 w 698"/>
                <a:gd name="T35" fmla="*/ 109 h 628"/>
                <a:gd name="T36" fmla="*/ 16 w 698"/>
                <a:gd name="T37" fmla="*/ 100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8" h="628">
                  <a:moveTo>
                    <a:pt x="16" y="100"/>
                  </a:moveTo>
                  <a:cubicBezTo>
                    <a:pt x="57" y="80"/>
                    <a:pt x="113" y="89"/>
                    <a:pt x="136" y="36"/>
                  </a:cubicBezTo>
                  <a:cubicBezTo>
                    <a:pt x="133" y="32"/>
                    <a:pt x="129" y="28"/>
                    <a:pt x="125" y="25"/>
                  </a:cubicBezTo>
                  <a:cubicBezTo>
                    <a:pt x="127" y="14"/>
                    <a:pt x="135" y="7"/>
                    <a:pt x="144" y="2"/>
                  </a:cubicBezTo>
                  <a:cubicBezTo>
                    <a:pt x="174" y="0"/>
                    <a:pt x="194" y="16"/>
                    <a:pt x="202" y="45"/>
                  </a:cubicBezTo>
                  <a:cubicBezTo>
                    <a:pt x="205" y="72"/>
                    <a:pt x="216" y="95"/>
                    <a:pt x="242" y="109"/>
                  </a:cubicBezTo>
                  <a:cubicBezTo>
                    <a:pt x="280" y="118"/>
                    <a:pt x="315" y="112"/>
                    <a:pt x="353" y="95"/>
                  </a:cubicBezTo>
                  <a:cubicBezTo>
                    <a:pt x="480" y="34"/>
                    <a:pt x="480" y="36"/>
                    <a:pt x="541" y="161"/>
                  </a:cubicBezTo>
                  <a:cubicBezTo>
                    <a:pt x="579" y="242"/>
                    <a:pt x="614" y="323"/>
                    <a:pt x="661" y="401"/>
                  </a:cubicBezTo>
                  <a:cubicBezTo>
                    <a:pt x="678" y="428"/>
                    <a:pt x="697" y="460"/>
                    <a:pt x="684" y="497"/>
                  </a:cubicBezTo>
                  <a:cubicBezTo>
                    <a:pt x="671" y="538"/>
                    <a:pt x="684" y="594"/>
                    <a:pt x="628" y="611"/>
                  </a:cubicBezTo>
                  <a:cubicBezTo>
                    <a:pt x="576" y="627"/>
                    <a:pt x="535" y="605"/>
                    <a:pt x="498" y="562"/>
                  </a:cubicBezTo>
                  <a:cubicBezTo>
                    <a:pt x="408" y="459"/>
                    <a:pt x="319" y="355"/>
                    <a:pt x="197" y="286"/>
                  </a:cubicBezTo>
                  <a:cubicBezTo>
                    <a:pt x="190" y="278"/>
                    <a:pt x="180" y="272"/>
                    <a:pt x="173" y="265"/>
                  </a:cubicBezTo>
                  <a:cubicBezTo>
                    <a:pt x="167" y="255"/>
                    <a:pt x="162" y="246"/>
                    <a:pt x="159" y="236"/>
                  </a:cubicBezTo>
                  <a:cubicBezTo>
                    <a:pt x="159" y="229"/>
                    <a:pt x="159" y="225"/>
                    <a:pt x="161" y="219"/>
                  </a:cubicBezTo>
                  <a:cubicBezTo>
                    <a:pt x="122" y="182"/>
                    <a:pt x="72" y="164"/>
                    <a:pt x="23" y="149"/>
                  </a:cubicBezTo>
                  <a:cubicBezTo>
                    <a:pt x="16" y="135"/>
                    <a:pt x="8" y="121"/>
                    <a:pt x="0" y="109"/>
                  </a:cubicBezTo>
                  <a:cubicBezTo>
                    <a:pt x="0" y="97"/>
                    <a:pt x="5" y="94"/>
                    <a:pt x="16" y="100"/>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73" name="Forme libre 3472"/>
            <p:cNvSpPr>
              <a:spLocks noChangeArrowheads="1"/>
            </p:cNvSpPr>
            <p:nvPr userDrawn="1"/>
          </p:nvSpPr>
          <p:spPr bwMode="auto">
            <a:xfrm>
              <a:off x="2271713" y="3690938"/>
              <a:ext cx="207962" cy="188912"/>
            </a:xfrm>
            <a:custGeom>
              <a:avLst/>
              <a:gdLst>
                <a:gd name="T0" fmla="*/ 335 w 576"/>
                <a:gd name="T1" fmla="*/ 13 h 526"/>
                <a:gd name="T2" fmla="*/ 359 w 576"/>
                <a:gd name="T3" fmla="*/ 14 h 526"/>
                <a:gd name="T4" fmla="*/ 565 w 576"/>
                <a:gd name="T5" fmla="*/ 173 h 526"/>
                <a:gd name="T6" fmla="*/ 575 w 576"/>
                <a:gd name="T7" fmla="*/ 205 h 526"/>
                <a:gd name="T8" fmla="*/ 497 w 576"/>
                <a:gd name="T9" fmla="*/ 280 h 526"/>
                <a:gd name="T10" fmla="*/ 370 w 576"/>
                <a:gd name="T11" fmla="*/ 360 h 526"/>
                <a:gd name="T12" fmla="*/ 362 w 576"/>
                <a:gd name="T13" fmla="*/ 390 h 526"/>
                <a:gd name="T14" fmla="*/ 338 w 576"/>
                <a:gd name="T15" fmla="*/ 433 h 526"/>
                <a:gd name="T16" fmla="*/ 310 w 576"/>
                <a:gd name="T17" fmla="*/ 451 h 526"/>
                <a:gd name="T18" fmla="*/ 248 w 576"/>
                <a:gd name="T19" fmla="*/ 448 h 526"/>
                <a:gd name="T20" fmla="*/ 220 w 576"/>
                <a:gd name="T21" fmla="*/ 525 h 526"/>
                <a:gd name="T22" fmla="*/ 101 w 576"/>
                <a:gd name="T23" fmla="*/ 148 h 526"/>
                <a:gd name="T24" fmla="*/ 184 w 576"/>
                <a:gd name="T25" fmla="*/ 71 h 526"/>
                <a:gd name="T26" fmla="*/ 214 w 576"/>
                <a:gd name="T27" fmla="*/ 49 h 526"/>
                <a:gd name="T28" fmla="*/ 274 w 576"/>
                <a:gd name="T29" fmla="*/ 13 h 526"/>
                <a:gd name="T30" fmla="*/ 335 w 576"/>
                <a:gd name="T31" fmla="*/ 13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6" h="526">
                  <a:moveTo>
                    <a:pt x="335" y="13"/>
                  </a:moveTo>
                  <a:cubicBezTo>
                    <a:pt x="342" y="13"/>
                    <a:pt x="350" y="14"/>
                    <a:pt x="359" y="14"/>
                  </a:cubicBezTo>
                  <a:cubicBezTo>
                    <a:pt x="469" y="14"/>
                    <a:pt x="512" y="101"/>
                    <a:pt x="565" y="173"/>
                  </a:cubicBezTo>
                  <a:cubicBezTo>
                    <a:pt x="570" y="184"/>
                    <a:pt x="573" y="194"/>
                    <a:pt x="575" y="205"/>
                  </a:cubicBezTo>
                  <a:cubicBezTo>
                    <a:pt x="575" y="256"/>
                    <a:pt x="542" y="273"/>
                    <a:pt x="497" y="280"/>
                  </a:cubicBezTo>
                  <a:cubicBezTo>
                    <a:pt x="445" y="288"/>
                    <a:pt x="393" y="303"/>
                    <a:pt x="370" y="360"/>
                  </a:cubicBezTo>
                  <a:cubicBezTo>
                    <a:pt x="367" y="370"/>
                    <a:pt x="364" y="380"/>
                    <a:pt x="362" y="390"/>
                  </a:cubicBezTo>
                  <a:cubicBezTo>
                    <a:pt x="359" y="407"/>
                    <a:pt x="350" y="421"/>
                    <a:pt x="338" y="433"/>
                  </a:cubicBezTo>
                  <a:cubicBezTo>
                    <a:pt x="329" y="439"/>
                    <a:pt x="320" y="445"/>
                    <a:pt x="310" y="451"/>
                  </a:cubicBezTo>
                  <a:cubicBezTo>
                    <a:pt x="289" y="462"/>
                    <a:pt x="268" y="464"/>
                    <a:pt x="248" y="448"/>
                  </a:cubicBezTo>
                  <a:cubicBezTo>
                    <a:pt x="231" y="471"/>
                    <a:pt x="223" y="497"/>
                    <a:pt x="220" y="525"/>
                  </a:cubicBezTo>
                  <a:cubicBezTo>
                    <a:pt x="66" y="502"/>
                    <a:pt x="0" y="291"/>
                    <a:pt x="101" y="148"/>
                  </a:cubicBezTo>
                  <a:cubicBezTo>
                    <a:pt x="124" y="118"/>
                    <a:pt x="152" y="92"/>
                    <a:pt x="184" y="71"/>
                  </a:cubicBezTo>
                  <a:cubicBezTo>
                    <a:pt x="193" y="63"/>
                    <a:pt x="203" y="55"/>
                    <a:pt x="214" y="49"/>
                  </a:cubicBezTo>
                  <a:cubicBezTo>
                    <a:pt x="234" y="37"/>
                    <a:pt x="254" y="25"/>
                    <a:pt x="274" y="13"/>
                  </a:cubicBezTo>
                  <a:cubicBezTo>
                    <a:pt x="292" y="3"/>
                    <a:pt x="313" y="0"/>
                    <a:pt x="335" y="13"/>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74" name="Forme libre 3473"/>
            <p:cNvSpPr>
              <a:spLocks noChangeArrowheads="1"/>
            </p:cNvSpPr>
            <p:nvPr userDrawn="1"/>
          </p:nvSpPr>
          <p:spPr bwMode="auto">
            <a:xfrm>
              <a:off x="2212975" y="3671888"/>
              <a:ext cx="146050" cy="239712"/>
            </a:xfrm>
            <a:custGeom>
              <a:avLst/>
              <a:gdLst>
                <a:gd name="T0" fmla="*/ 384 w 404"/>
                <a:gd name="T1" fmla="*/ 137 h 666"/>
                <a:gd name="T2" fmla="*/ 358 w 404"/>
                <a:gd name="T3" fmla="*/ 174 h 666"/>
                <a:gd name="T4" fmla="*/ 378 w 404"/>
                <a:gd name="T5" fmla="*/ 579 h 666"/>
                <a:gd name="T6" fmla="*/ 177 w 404"/>
                <a:gd name="T7" fmla="*/ 617 h 666"/>
                <a:gd name="T8" fmla="*/ 131 w 404"/>
                <a:gd name="T9" fmla="*/ 572 h 666"/>
                <a:gd name="T10" fmla="*/ 36 w 404"/>
                <a:gd name="T11" fmla="*/ 350 h 666"/>
                <a:gd name="T12" fmla="*/ 123 w 404"/>
                <a:gd name="T13" fmla="*/ 148 h 666"/>
                <a:gd name="T14" fmla="*/ 189 w 404"/>
                <a:gd name="T15" fmla="*/ 92 h 666"/>
                <a:gd name="T16" fmla="*/ 251 w 404"/>
                <a:gd name="T17" fmla="*/ 11 h 666"/>
                <a:gd name="T18" fmla="*/ 284 w 404"/>
                <a:gd name="T19" fmla="*/ 0 h 666"/>
                <a:gd name="T20" fmla="*/ 384 w 404"/>
                <a:gd name="T21" fmla="*/ 137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4" h="666">
                  <a:moveTo>
                    <a:pt x="384" y="137"/>
                  </a:moveTo>
                  <a:cubicBezTo>
                    <a:pt x="377" y="150"/>
                    <a:pt x="369" y="163"/>
                    <a:pt x="358" y="174"/>
                  </a:cubicBezTo>
                  <a:cubicBezTo>
                    <a:pt x="227" y="326"/>
                    <a:pt x="233" y="439"/>
                    <a:pt x="378" y="579"/>
                  </a:cubicBezTo>
                  <a:cubicBezTo>
                    <a:pt x="319" y="630"/>
                    <a:pt x="255" y="665"/>
                    <a:pt x="177" y="617"/>
                  </a:cubicBezTo>
                  <a:cubicBezTo>
                    <a:pt x="161" y="602"/>
                    <a:pt x="146" y="587"/>
                    <a:pt x="131" y="572"/>
                  </a:cubicBezTo>
                  <a:cubicBezTo>
                    <a:pt x="111" y="494"/>
                    <a:pt x="61" y="428"/>
                    <a:pt x="36" y="350"/>
                  </a:cubicBezTo>
                  <a:cubicBezTo>
                    <a:pt x="0" y="235"/>
                    <a:pt x="12" y="197"/>
                    <a:pt x="123" y="148"/>
                  </a:cubicBezTo>
                  <a:cubicBezTo>
                    <a:pt x="152" y="136"/>
                    <a:pt x="180" y="125"/>
                    <a:pt x="189" y="92"/>
                  </a:cubicBezTo>
                  <a:cubicBezTo>
                    <a:pt x="201" y="58"/>
                    <a:pt x="233" y="40"/>
                    <a:pt x="251" y="11"/>
                  </a:cubicBezTo>
                  <a:cubicBezTo>
                    <a:pt x="261" y="4"/>
                    <a:pt x="273" y="1"/>
                    <a:pt x="284" y="0"/>
                  </a:cubicBezTo>
                  <a:cubicBezTo>
                    <a:pt x="342" y="29"/>
                    <a:pt x="403" y="53"/>
                    <a:pt x="384" y="137"/>
                  </a:cubicBezTo>
                </a:path>
              </a:pathLst>
            </a:custGeom>
            <a:solidFill>
              <a:srgbClr val="C0C0C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75" name="Forme libre 3474"/>
            <p:cNvSpPr>
              <a:spLocks noChangeArrowheads="1"/>
            </p:cNvSpPr>
            <p:nvPr userDrawn="1"/>
          </p:nvSpPr>
          <p:spPr bwMode="auto">
            <a:xfrm>
              <a:off x="2308225" y="3892550"/>
              <a:ext cx="82550" cy="60325"/>
            </a:xfrm>
            <a:custGeom>
              <a:avLst/>
              <a:gdLst>
                <a:gd name="T0" fmla="*/ 212 w 230"/>
                <a:gd name="T1" fmla="*/ 70 h 166"/>
                <a:gd name="T2" fmla="*/ 157 w 230"/>
                <a:gd name="T3" fmla="*/ 156 h 166"/>
                <a:gd name="T4" fmla="*/ 17 w 230"/>
                <a:gd name="T5" fmla="*/ 96 h 166"/>
                <a:gd name="T6" fmla="*/ 29 w 230"/>
                <a:gd name="T7" fmla="*/ 50 h 166"/>
                <a:gd name="T8" fmla="*/ 167 w 230"/>
                <a:gd name="T9" fmla="*/ 0 h 166"/>
                <a:gd name="T10" fmla="*/ 212 w 230"/>
                <a:gd name="T11" fmla="*/ 70 h 166"/>
              </a:gdLst>
              <a:ahLst/>
              <a:cxnLst>
                <a:cxn ang="0">
                  <a:pos x="T0" y="T1"/>
                </a:cxn>
                <a:cxn ang="0">
                  <a:pos x="T2" y="T3"/>
                </a:cxn>
                <a:cxn ang="0">
                  <a:pos x="T4" y="T5"/>
                </a:cxn>
                <a:cxn ang="0">
                  <a:pos x="T6" y="T7"/>
                </a:cxn>
                <a:cxn ang="0">
                  <a:pos x="T8" y="T9"/>
                </a:cxn>
                <a:cxn ang="0">
                  <a:pos x="T10" y="T11"/>
                </a:cxn>
              </a:cxnLst>
              <a:rect l="0" t="0" r="r" b="b"/>
              <a:pathLst>
                <a:path w="230" h="166">
                  <a:moveTo>
                    <a:pt x="212" y="70"/>
                  </a:moveTo>
                  <a:cubicBezTo>
                    <a:pt x="209" y="108"/>
                    <a:pt x="206" y="148"/>
                    <a:pt x="157" y="156"/>
                  </a:cubicBezTo>
                  <a:cubicBezTo>
                    <a:pt x="99" y="165"/>
                    <a:pt x="57" y="130"/>
                    <a:pt x="17" y="96"/>
                  </a:cubicBezTo>
                  <a:cubicBezTo>
                    <a:pt x="0" y="82"/>
                    <a:pt x="11" y="61"/>
                    <a:pt x="29" y="50"/>
                  </a:cubicBezTo>
                  <a:cubicBezTo>
                    <a:pt x="72" y="24"/>
                    <a:pt x="119" y="12"/>
                    <a:pt x="167" y="0"/>
                  </a:cubicBezTo>
                  <a:cubicBezTo>
                    <a:pt x="206" y="7"/>
                    <a:pt x="229" y="24"/>
                    <a:pt x="212" y="70"/>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76" name="Forme libre 3475"/>
            <p:cNvSpPr>
              <a:spLocks noChangeArrowheads="1"/>
            </p:cNvSpPr>
            <p:nvPr userDrawn="1"/>
          </p:nvSpPr>
          <p:spPr bwMode="auto">
            <a:xfrm>
              <a:off x="2359025" y="3843338"/>
              <a:ext cx="65088" cy="92075"/>
            </a:xfrm>
            <a:custGeom>
              <a:avLst/>
              <a:gdLst>
                <a:gd name="T0" fmla="*/ 71 w 179"/>
                <a:gd name="T1" fmla="*/ 206 h 257"/>
                <a:gd name="T2" fmla="*/ 26 w 179"/>
                <a:gd name="T3" fmla="*/ 137 h 257"/>
                <a:gd name="T4" fmla="*/ 3 w 179"/>
                <a:gd name="T5" fmla="*/ 23 h 257"/>
                <a:gd name="T6" fmla="*/ 47 w 179"/>
                <a:gd name="T7" fmla="*/ 0 h 257"/>
                <a:gd name="T8" fmla="*/ 140 w 179"/>
                <a:gd name="T9" fmla="*/ 250 h 257"/>
                <a:gd name="T10" fmla="*/ 136 w 179"/>
                <a:gd name="T11" fmla="*/ 256 h 257"/>
                <a:gd name="T12" fmla="*/ 71 w 179"/>
                <a:gd name="T13" fmla="*/ 206 h 257"/>
              </a:gdLst>
              <a:ahLst/>
              <a:cxnLst>
                <a:cxn ang="0">
                  <a:pos x="T0" y="T1"/>
                </a:cxn>
                <a:cxn ang="0">
                  <a:pos x="T2" y="T3"/>
                </a:cxn>
                <a:cxn ang="0">
                  <a:pos x="T4" y="T5"/>
                </a:cxn>
                <a:cxn ang="0">
                  <a:pos x="T6" y="T7"/>
                </a:cxn>
                <a:cxn ang="0">
                  <a:pos x="T8" y="T9"/>
                </a:cxn>
                <a:cxn ang="0">
                  <a:pos x="T10" y="T11"/>
                </a:cxn>
                <a:cxn ang="0">
                  <a:pos x="T12" y="T13"/>
                </a:cxn>
              </a:cxnLst>
              <a:rect l="0" t="0" r="r" b="b"/>
              <a:pathLst>
                <a:path w="179" h="257">
                  <a:moveTo>
                    <a:pt x="71" y="206"/>
                  </a:moveTo>
                  <a:cubicBezTo>
                    <a:pt x="56" y="183"/>
                    <a:pt x="41" y="160"/>
                    <a:pt x="26" y="137"/>
                  </a:cubicBezTo>
                  <a:cubicBezTo>
                    <a:pt x="16" y="99"/>
                    <a:pt x="0" y="63"/>
                    <a:pt x="3" y="23"/>
                  </a:cubicBezTo>
                  <a:cubicBezTo>
                    <a:pt x="18" y="15"/>
                    <a:pt x="32" y="8"/>
                    <a:pt x="47" y="0"/>
                  </a:cubicBezTo>
                  <a:cubicBezTo>
                    <a:pt x="142" y="47"/>
                    <a:pt x="178" y="142"/>
                    <a:pt x="140" y="250"/>
                  </a:cubicBezTo>
                  <a:lnTo>
                    <a:pt x="136" y="256"/>
                  </a:lnTo>
                  <a:cubicBezTo>
                    <a:pt x="114" y="238"/>
                    <a:pt x="93" y="223"/>
                    <a:pt x="71" y="206"/>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77" name="Forme libre 3476"/>
            <p:cNvSpPr>
              <a:spLocks noChangeArrowheads="1"/>
            </p:cNvSpPr>
            <p:nvPr userDrawn="1"/>
          </p:nvSpPr>
          <p:spPr bwMode="auto">
            <a:xfrm>
              <a:off x="2425700" y="3959225"/>
              <a:ext cx="71438" cy="39688"/>
            </a:xfrm>
            <a:custGeom>
              <a:avLst/>
              <a:gdLst>
                <a:gd name="T0" fmla="*/ 199 w 200"/>
                <a:gd name="T1" fmla="*/ 87 h 109"/>
                <a:gd name="T2" fmla="*/ 180 w 200"/>
                <a:gd name="T3" fmla="*/ 94 h 109"/>
                <a:gd name="T4" fmla="*/ 0 w 200"/>
                <a:gd name="T5" fmla="*/ 64 h 109"/>
                <a:gd name="T6" fmla="*/ 141 w 200"/>
                <a:gd name="T7" fmla="*/ 53 h 109"/>
                <a:gd name="T8" fmla="*/ 199 w 200"/>
                <a:gd name="T9" fmla="*/ 87 h 109"/>
              </a:gdLst>
              <a:ahLst/>
              <a:cxnLst>
                <a:cxn ang="0">
                  <a:pos x="T0" y="T1"/>
                </a:cxn>
                <a:cxn ang="0">
                  <a:pos x="T2" y="T3"/>
                </a:cxn>
                <a:cxn ang="0">
                  <a:pos x="T4" y="T5"/>
                </a:cxn>
                <a:cxn ang="0">
                  <a:pos x="T6" y="T7"/>
                </a:cxn>
                <a:cxn ang="0">
                  <a:pos x="T8" y="T9"/>
                </a:cxn>
              </a:cxnLst>
              <a:rect l="0" t="0" r="r" b="b"/>
              <a:pathLst>
                <a:path w="200" h="109">
                  <a:moveTo>
                    <a:pt x="199" y="87"/>
                  </a:moveTo>
                  <a:cubicBezTo>
                    <a:pt x="192" y="90"/>
                    <a:pt x="186" y="91"/>
                    <a:pt x="180" y="94"/>
                  </a:cubicBezTo>
                  <a:cubicBezTo>
                    <a:pt x="116" y="108"/>
                    <a:pt x="61" y="71"/>
                    <a:pt x="0" y="64"/>
                  </a:cubicBezTo>
                  <a:cubicBezTo>
                    <a:pt x="44" y="16"/>
                    <a:pt x="89" y="0"/>
                    <a:pt x="141" y="53"/>
                  </a:cubicBezTo>
                  <a:cubicBezTo>
                    <a:pt x="156" y="70"/>
                    <a:pt x="180" y="76"/>
                    <a:pt x="199" y="87"/>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78" name="Forme libre 3477"/>
            <p:cNvSpPr>
              <a:spLocks noChangeArrowheads="1"/>
            </p:cNvSpPr>
            <p:nvPr userDrawn="1"/>
          </p:nvSpPr>
          <p:spPr bwMode="auto">
            <a:xfrm>
              <a:off x="2455863" y="3994150"/>
              <a:ext cx="422275" cy="300038"/>
            </a:xfrm>
            <a:custGeom>
              <a:avLst/>
              <a:gdLst>
                <a:gd name="T0" fmla="*/ 278 w 1171"/>
                <a:gd name="T1" fmla="*/ 131 h 833"/>
                <a:gd name="T2" fmla="*/ 528 w 1171"/>
                <a:gd name="T3" fmla="*/ 321 h 833"/>
                <a:gd name="T4" fmla="*/ 658 w 1171"/>
                <a:gd name="T5" fmla="*/ 449 h 833"/>
                <a:gd name="T6" fmla="*/ 736 w 1171"/>
                <a:gd name="T7" fmla="*/ 412 h 833"/>
                <a:gd name="T8" fmla="*/ 718 w 1171"/>
                <a:gd name="T9" fmla="*/ 324 h 833"/>
                <a:gd name="T10" fmla="*/ 600 w 1171"/>
                <a:gd name="T11" fmla="*/ 64 h 833"/>
                <a:gd name="T12" fmla="*/ 593 w 1171"/>
                <a:gd name="T13" fmla="*/ 20 h 833"/>
                <a:gd name="T14" fmla="*/ 652 w 1171"/>
                <a:gd name="T15" fmla="*/ 24 h 833"/>
                <a:gd name="T16" fmla="*/ 922 w 1171"/>
                <a:gd name="T17" fmla="*/ 383 h 833"/>
                <a:gd name="T18" fmla="*/ 928 w 1171"/>
                <a:gd name="T19" fmla="*/ 461 h 833"/>
                <a:gd name="T20" fmla="*/ 1014 w 1171"/>
                <a:gd name="T21" fmla="*/ 501 h 833"/>
                <a:gd name="T22" fmla="*/ 1161 w 1171"/>
                <a:gd name="T23" fmla="*/ 585 h 833"/>
                <a:gd name="T24" fmla="*/ 1078 w 1171"/>
                <a:gd name="T25" fmla="*/ 676 h 833"/>
                <a:gd name="T26" fmla="*/ 1038 w 1171"/>
                <a:gd name="T27" fmla="*/ 665 h 833"/>
                <a:gd name="T28" fmla="*/ 1069 w 1171"/>
                <a:gd name="T29" fmla="*/ 693 h 833"/>
                <a:gd name="T30" fmla="*/ 915 w 1171"/>
                <a:gd name="T31" fmla="*/ 811 h 833"/>
                <a:gd name="T32" fmla="*/ 724 w 1171"/>
                <a:gd name="T33" fmla="*/ 631 h 833"/>
                <a:gd name="T34" fmla="*/ 597 w 1171"/>
                <a:gd name="T35" fmla="*/ 606 h 833"/>
                <a:gd name="T36" fmla="*/ 571 w 1171"/>
                <a:gd name="T37" fmla="*/ 614 h 833"/>
                <a:gd name="T38" fmla="*/ 545 w 1171"/>
                <a:gd name="T39" fmla="*/ 615 h 833"/>
                <a:gd name="T40" fmla="*/ 521 w 1171"/>
                <a:gd name="T41" fmla="*/ 614 h 833"/>
                <a:gd name="T42" fmla="*/ 509 w 1171"/>
                <a:gd name="T43" fmla="*/ 615 h 833"/>
                <a:gd name="T44" fmla="*/ 328 w 1171"/>
                <a:gd name="T45" fmla="*/ 476 h 833"/>
                <a:gd name="T46" fmla="*/ 431 w 1171"/>
                <a:gd name="T47" fmla="*/ 414 h 833"/>
                <a:gd name="T48" fmla="*/ 411 w 1171"/>
                <a:gd name="T49" fmla="*/ 350 h 833"/>
                <a:gd name="T50" fmla="*/ 351 w 1171"/>
                <a:gd name="T51" fmla="*/ 272 h 833"/>
                <a:gd name="T52" fmla="*/ 234 w 1171"/>
                <a:gd name="T53" fmla="*/ 247 h 833"/>
                <a:gd name="T54" fmla="*/ 0 w 1171"/>
                <a:gd name="T55" fmla="*/ 183 h 833"/>
                <a:gd name="T56" fmla="*/ 12 w 1171"/>
                <a:gd name="T57" fmla="*/ 174 h 833"/>
                <a:gd name="T58" fmla="*/ 278 w 1171"/>
                <a:gd name="T59" fmla="*/ 131 h 833"/>
                <a:gd name="T60" fmla="*/ 967 w 1171"/>
                <a:gd name="T61" fmla="*/ 673 h 833"/>
                <a:gd name="T62" fmla="*/ 1010 w 1171"/>
                <a:gd name="T63" fmla="*/ 665 h 833"/>
                <a:gd name="T64" fmla="*/ 967 w 1171"/>
                <a:gd name="T65" fmla="*/ 673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833">
                  <a:moveTo>
                    <a:pt x="278" y="131"/>
                  </a:moveTo>
                  <a:cubicBezTo>
                    <a:pt x="371" y="182"/>
                    <a:pt x="463" y="230"/>
                    <a:pt x="528" y="321"/>
                  </a:cubicBezTo>
                  <a:cubicBezTo>
                    <a:pt x="563" y="369"/>
                    <a:pt x="611" y="409"/>
                    <a:pt x="658" y="449"/>
                  </a:cubicBezTo>
                  <a:cubicBezTo>
                    <a:pt x="696" y="481"/>
                    <a:pt x="731" y="461"/>
                    <a:pt x="736" y="412"/>
                  </a:cubicBezTo>
                  <a:cubicBezTo>
                    <a:pt x="739" y="382"/>
                    <a:pt x="730" y="351"/>
                    <a:pt x="718" y="324"/>
                  </a:cubicBezTo>
                  <a:cubicBezTo>
                    <a:pt x="680" y="237"/>
                    <a:pt x="640" y="151"/>
                    <a:pt x="600" y="64"/>
                  </a:cubicBezTo>
                  <a:cubicBezTo>
                    <a:pt x="586" y="52"/>
                    <a:pt x="588" y="35"/>
                    <a:pt x="593" y="20"/>
                  </a:cubicBezTo>
                  <a:cubicBezTo>
                    <a:pt x="614" y="0"/>
                    <a:pt x="635" y="7"/>
                    <a:pt x="652" y="24"/>
                  </a:cubicBezTo>
                  <a:cubicBezTo>
                    <a:pt x="759" y="131"/>
                    <a:pt x="844" y="255"/>
                    <a:pt x="922" y="383"/>
                  </a:cubicBezTo>
                  <a:cubicBezTo>
                    <a:pt x="936" y="406"/>
                    <a:pt x="927" y="435"/>
                    <a:pt x="928" y="461"/>
                  </a:cubicBezTo>
                  <a:cubicBezTo>
                    <a:pt x="939" y="513"/>
                    <a:pt x="990" y="479"/>
                    <a:pt x="1014" y="501"/>
                  </a:cubicBezTo>
                  <a:cubicBezTo>
                    <a:pt x="1052" y="548"/>
                    <a:pt x="1127" y="531"/>
                    <a:pt x="1161" y="585"/>
                  </a:cubicBezTo>
                  <a:cubicBezTo>
                    <a:pt x="1170" y="649"/>
                    <a:pt x="1135" y="672"/>
                    <a:pt x="1078" y="676"/>
                  </a:cubicBezTo>
                  <a:cubicBezTo>
                    <a:pt x="1065" y="670"/>
                    <a:pt x="1052" y="667"/>
                    <a:pt x="1038" y="665"/>
                  </a:cubicBezTo>
                  <a:cubicBezTo>
                    <a:pt x="1050" y="668"/>
                    <a:pt x="1060" y="676"/>
                    <a:pt x="1069" y="693"/>
                  </a:cubicBezTo>
                  <a:cubicBezTo>
                    <a:pt x="1057" y="783"/>
                    <a:pt x="971" y="780"/>
                    <a:pt x="915" y="811"/>
                  </a:cubicBezTo>
                  <a:cubicBezTo>
                    <a:pt x="764" y="832"/>
                    <a:pt x="750" y="820"/>
                    <a:pt x="724" y="631"/>
                  </a:cubicBezTo>
                  <a:cubicBezTo>
                    <a:pt x="692" y="572"/>
                    <a:pt x="641" y="603"/>
                    <a:pt x="597" y="606"/>
                  </a:cubicBezTo>
                  <a:cubicBezTo>
                    <a:pt x="588" y="609"/>
                    <a:pt x="580" y="611"/>
                    <a:pt x="571" y="614"/>
                  </a:cubicBezTo>
                  <a:cubicBezTo>
                    <a:pt x="562" y="615"/>
                    <a:pt x="554" y="615"/>
                    <a:pt x="545" y="615"/>
                  </a:cubicBezTo>
                  <a:cubicBezTo>
                    <a:pt x="538" y="614"/>
                    <a:pt x="528" y="612"/>
                    <a:pt x="521" y="614"/>
                  </a:cubicBezTo>
                  <a:cubicBezTo>
                    <a:pt x="516" y="614"/>
                    <a:pt x="513" y="615"/>
                    <a:pt x="509" y="615"/>
                  </a:cubicBezTo>
                  <a:cubicBezTo>
                    <a:pt x="460" y="536"/>
                    <a:pt x="460" y="536"/>
                    <a:pt x="328" y="476"/>
                  </a:cubicBezTo>
                  <a:cubicBezTo>
                    <a:pt x="342" y="421"/>
                    <a:pt x="417" y="467"/>
                    <a:pt x="431" y="414"/>
                  </a:cubicBezTo>
                  <a:cubicBezTo>
                    <a:pt x="431" y="391"/>
                    <a:pt x="420" y="369"/>
                    <a:pt x="411" y="350"/>
                  </a:cubicBezTo>
                  <a:cubicBezTo>
                    <a:pt x="402" y="314"/>
                    <a:pt x="357" y="308"/>
                    <a:pt x="351" y="272"/>
                  </a:cubicBezTo>
                  <a:cubicBezTo>
                    <a:pt x="318" y="235"/>
                    <a:pt x="273" y="252"/>
                    <a:pt x="234" y="247"/>
                  </a:cubicBezTo>
                  <a:cubicBezTo>
                    <a:pt x="153" y="238"/>
                    <a:pt x="67" y="247"/>
                    <a:pt x="0" y="183"/>
                  </a:cubicBezTo>
                  <a:cubicBezTo>
                    <a:pt x="5" y="180"/>
                    <a:pt x="8" y="177"/>
                    <a:pt x="12" y="174"/>
                  </a:cubicBezTo>
                  <a:cubicBezTo>
                    <a:pt x="101" y="156"/>
                    <a:pt x="191" y="156"/>
                    <a:pt x="278" y="131"/>
                  </a:cubicBezTo>
                  <a:close/>
                  <a:moveTo>
                    <a:pt x="967" y="673"/>
                  </a:moveTo>
                  <a:cubicBezTo>
                    <a:pt x="980" y="673"/>
                    <a:pt x="995" y="668"/>
                    <a:pt x="1010" y="665"/>
                  </a:cubicBezTo>
                  <a:cubicBezTo>
                    <a:pt x="995" y="666"/>
                    <a:pt x="980" y="670"/>
                    <a:pt x="967" y="673"/>
                  </a:cubicBezTo>
                  <a:close/>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79" name="Forme libre 3478"/>
            <p:cNvSpPr>
              <a:spLocks noChangeArrowheads="1"/>
            </p:cNvSpPr>
            <p:nvPr userDrawn="1"/>
          </p:nvSpPr>
          <p:spPr bwMode="auto">
            <a:xfrm>
              <a:off x="2667000" y="4127500"/>
              <a:ext cx="303213" cy="239713"/>
            </a:xfrm>
            <a:custGeom>
              <a:avLst/>
              <a:gdLst>
                <a:gd name="T0" fmla="*/ 474 w 844"/>
                <a:gd name="T1" fmla="*/ 291 h 664"/>
                <a:gd name="T2" fmla="*/ 564 w 844"/>
                <a:gd name="T3" fmla="*/ 223 h 664"/>
                <a:gd name="T4" fmla="*/ 575 w 844"/>
                <a:gd name="T5" fmla="*/ 136 h 664"/>
                <a:gd name="T6" fmla="*/ 620 w 844"/>
                <a:gd name="T7" fmla="*/ 29 h 664"/>
                <a:gd name="T8" fmla="*/ 685 w 844"/>
                <a:gd name="T9" fmla="*/ 0 h 664"/>
                <a:gd name="T10" fmla="*/ 729 w 844"/>
                <a:gd name="T11" fmla="*/ 32 h 664"/>
                <a:gd name="T12" fmla="*/ 761 w 844"/>
                <a:gd name="T13" fmla="*/ 103 h 664"/>
                <a:gd name="T14" fmla="*/ 843 w 844"/>
                <a:gd name="T15" fmla="*/ 436 h 664"/>
                <a:gd name="T16" fmla="*/ 634 w 844"/>
                <a:gd name="T17" fmla="*/ 428 h 664"/>
                <a:gd name="T18" fmla="*/ 506 w 844"/>
                <a:gd name="T19" fmla="*/ 425 h 664"/>
                <a:gd name="T20" fmla="*/ 194 w 844"/>
                <a:gd name="T21" fmla="*/ 663 h 664"/>
                <a:gd name="T22" fmla="*/ 164 w 844"/>
                <a:gd name="T23" fmla="*/ 652 h 664"/>
                <a:gd name="T24" fmla="*/ 142 w 844"/>
                <a:gd name="T25" fmla="*/ 628 h 664"/>
                <a:gd name="T26" fmla="*/ 57 w 844"/>
                <a:gd name="T27" fmla="*/ 497 h 664"/>
                <a:gd name="T28" fmla="*/ 58 w 844"/>
                <a:gd name="T29" fmla="*/ 497 h 664"/>
                <a:gd name="T30" fmla="*/ 40 w 844"/>
                <a:gd name="T31" fmla="*/ 471 h 664"/>
                <a:gd name="T32" fmla="*/ 40 w 844"/>
                <a:gd name="T33" fmla="*/ 469 h 664"/>
                <a:gd name="T34" fmla="*/ 14 w 844"/>
                <a:gd name="T35" fmla="*/ 426 h 664"/>
                <a:gd name="T36" fmla="*/ 14 w 844"/>
                <a:gd name="T37" fmla="*/ 426 h 664"/>
                <a:gd name="T38" fmla="*/ 16 w 844"/>
                <a:gd name="T39" fmla="*/ 376 h 664"/>
                <a:gd name="T40" fmla="*/ 39 w 844"/>
                <a:gd name="T41" fmla="*/ 381 h 664"/>
                <a:gd name="T42" fmla="*/ 126 w 844"/>
                <a:gd name="T43" fmla="*/ 388 h 664"/>
                <a:gd name="T44" fmla="*/ 307 w 844"/>
                <a:gd name="T45" fmla="*/ 399 h 664"/>
                <a:gd name="T46" fmla="*/ 469 w 844"/>
                <a:gd name="T47" fmla="*/ 306 h 664"/>
                <a:gd name="T48" fmla="*/ 474 w 844"/>
                <a:gd name="T49" fmla="*/ 291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44" h="664">
                  <a:moveTo>
                    <a:pt x="474" y="291"/>
                  </a:moveTo>
                  <a:cubicBezTo>
                    <a:pt x="507" y="272"/>
                    <a:pt x="543" y="257"/>
                    <a:pt x="564" y="223"/>
                  </a:cubicBezTo>
                  <a:cubicBezTo>
                    <a:pt x="536" y="190"/>
                    <a:pt x="553" y="162"/>
                    <a:pt x="575" y="136"/>
                  </a:cubicBezTo>
                  <a:cubicBezTo>
                    <a:pt x="604" y="107"/>
                    <a:pt x="593" y="60"/>
                    <a:pt x="620" y="29"/>
                  </a:cubicBezTo>
                  <a:cubicBezTo>
                    <a:pt x="639" y="14"/>
                    <a:pt x="659" y="0"/>
                    <a:pt x="685" y="0"/>
                  </a:cubicBezTo>
                  <a:cubicBezTo>
                    <a:pt x="704" y="5"/>
                    <a:pt x="718" y="16"/>
                    <a:pt x="729" y="32"/>
                  </a:cubicBezTo>
                  <a:cubicBezTo>
                    <a:pt x="743" y="54"/>
                    <a:pt x="762" y="77"/>
                    <a:pt x="761" y="103"/>
                  </a:cubicBezTo>
                  <a:cubicBezTo>
                    <a:pt x="755" y="222"/>
                    <a:pt x="811" y="326"/>
                    <a:pt x="843" y="436"/>
                  </a:cubicBezTo>
                  <a:cubicBezTo>
                    <a:pt x="785" y="524"/>
                    <a:pt x="744" y="523"/>
                    <a:pt x="634" y="428"/>
                  </a:cubicBezTo>
                  <a:cubicBezTo>
                    <a:pt x="593" y="373"/>
                    <a:pt x="559" y="381"/>
                    <a:pt x="506" y="425"/>
                  </a:cubicBezTo>
                  <a:cubicBezTo>
                    <a:pt x="404" y="506"/>
                    <a:pt x="309" y="599"/>
                    <a:pt x="194" y="663"/>
                  </a:cubicBezTo>
                  <a:cubicBezTo>
                    <a:pt x="184" y="662"/>
                    <a:pt x="173" y="659"/>
                    <a:pt x="164" y="652"/>
                  </a:cubicBezTo>
                  <a:cubicBezTo>
                    <a:pt x="156" y="645"/>
                    <a:pt x="149" y="637"/>
                    <a:pt x="142" y="628"/>
                  </a:cubicBezTo>
                  <a:cubicBezTo>
                    <a:pt x="109" y="588"/>
                    <a:pt x="94" y="536"/>
                    <a:pt x="57" y="497"/>
                  </a:cubicBezTo>
                  <a:lnTo>
                    <a:pt x="58" y="497"/>
                  </a:lnTo>
                  <a:cubicBezTo>
                    <a:pt x="54" y="488"/>
                    <a:pt x="45" y="480"/>
                    <a:pt x="40" y="471"/>
                  </a:cubicBezTo>
                  <a:lnTo>
                    <a:pt x="40" y="469"/>
                  </a:lnTo>
                  <a:cubicBezTo>
                    <a:pt x="23" y="460"/>
                    <a:pt x="29" y="437"/>
                    <a:pt x="14" y="426"/>
                  </a:cubicBezTo>
                  <a:lnTo>
                    <a:pt x="14" y="426"/>
                  </a:lnTo>
                  <a:cubicBezTo>
                    <a:pt x="3" y="410"/>
                    <a:pt x="0" y="393"/>
                    <a:pt x="16" y="376"/>
                  </a:cubicBezTo>
                  <a:cubicBezTo>
                    <a:pt x="23" y="378"/>
                    <a:pt x="31" y="379"/>
                    <a:pt x="39" y="381"/>
                  </a:cubicBezTo>
                  <a:cubicBezTo>
                    <a:pt x="66" y="399"/>
                    <a:pt x="97" y="390"/>
                    <a:pt x="126" y="388"/>
                  </a:cubicBezTo>
                  <a:cubicBezTo>
                    <a:pt x="187" y="394"/>
                    <a:pt x="248" y="382"/>
                    <a:pt x="307" y="399"/>
                  </a:cubicBezTo>
                  <a:cubicBezTo>
                    <a:pt x="373" y="387"/>
                    <a:pt x="433" y="367"/>
                    <a:pt x="469" y="306"/>
                  </a:cubicBezTo>
                  <a:cubicBezTo>
                    <a:pt x="465" y="300"/>
                    <a:pt x="466" y="295"/>
                    <a:pt x="474" y="291"/>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80" name="Forme libre 3479"/>
            <p:cNvSpPr>
              <a:spLocks noChangeArrowheads="1"/>
            </p:cNvSpPr>
            <p:nvPr userDrawn="1"/>
          </p:nvSpPr>
          <p:spPr bwMode="auto">
            <a:xfrm>
              <a:off x="2520950" y="4089400"/>
              <a:ext cx="141288" cy="77788"/>
            </a:xfrm>
            <a:custGeom>
              <a:avLst/>
              <a:gdLst>
                <a:gd name="T0" fmla="*/ 339 w 394"/>
                <a:gd name="T1" fmla="*/ 121 h 218"/>
                <a:gd name="T2" fmla="*/ 383 w 394"/>
                <a:gd name="T3" fmla="*/ 176 h 218"/>
                <a:gd name="T4" fmla="*/ 322 w 394"/>
                <a:gd name="T5" fmla="*/ 215 h 218"/>
                <a:gd name="T6" fmla="*/ 151 w 394"/>
                <a:gd name="T7" fmla="*/ 211 h 218"/>
                <a:gd name="T8" fmla="*/ 174 w 394"/>
                <a:gd name="T9" fmla="*/ 6 h 218"/>
                <a:gd name="T10" fmla="*/ 260 w 394"/>
                <a:gd name="T11" fmla="*/ 55 h 218"/>
                <a:gd name="T12" fmla="*/ 339 w 394"/>
                <a:gd name="T13" fmla="*/ 121 h 218"/>
              </a:gdLst>
              <a:ahLst/>
              <a:cxnLst>
                <a:cxn ang="0">
                  <a:pos x="T0" y="T1"/>
                </a:cxn>
                <a:cxn ang="0">
                  <a:pos x="T2" y="T3"/>
                </a:cxn>
                <a:cxn ang="0">
                  <a:pos x="T4" y="T5"/>
                </a:cxn>
                <a:cxn ang="0">
                  <a:pos x="T6" y="T7"/>
                </a:cxn>
                <a:cxn ang="0">
                  <a:pos x="T8" y="T9"/>
                </a:cxn>
                <a:cxn ang="0">
                  <a:pos x="T10" y="T11"/>
                </a:cxn>
                <a:cxn ang="0">
                  <a:pos x="T12" y="T13"/>
                </a:cxn>
              </a:cxnLst>
              <a:rect l="0" t="0" r="r" b="b"/>
              <a:pathLst>
                <a:path w="394" h="218">
                  <a:moveTo>
                    <a:pt x="339" y="121"/>
                  </a:moveTo>
                  <a:cubicBezTo>
                    <a:pt x="365" y="130"/>
                    <a:pt x="393" y="142"/>
                    <a:pt x="383" y="176"/>
                  </a:cubicBezTo>
                  <a:cubicBezTo>
                    <a:pt x="376" y="206"/>
                    <a:pt x="351" y="217"/>
                    <a:pt x="322" y="215"/>
                  </a:cubicBezTo>
                  <a:cubicBezTo>
                    <a:pt x="266" y="214"/>
                    <a:pt x="208" y="212"/>
                    <a:pt x="151" y="211"/>
                  </a:cubicBezTo>
                  <a:cubicBezTo>
                    <a:pt x="0" y="84"/>
                    <a:pt x="0" y="82"/>
                    <a:pt x="174" y="6"/>
                  </a:cubicBezTo>
                  <a:cubicBezTo>
                    <a:pt x="208" y="15"/>
                    <a:pt x="254" y="0"/>
                    <a:pt x="260" y="55"/>
                  </a:cubicBezTo>
                  <a:cubicBezTo>
                    <a:pt x="249" y="122"/>
                    <a:pt x="277" y="142"/>
                    <a:pt x="339" y="121"/>
                  </a:cubicBezTo>
                </a:path>
              </a:pathLst>
            </a:custGeom>
            <a:solidFill>
              <a:srgbClr val="50505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81" name="Forme libre 3480"/>
            <p:cNvSpPr>
              <a:spLocks noChangeArrowheads="1"/>
            </p:cNvSpPr>
            <p:nvPr userDrawn="1"/>
          </p:nvSpPr>
          <p:spPr bwMode="auto">
            <a:xfrm>
              <a:off x="2640013" y="4184650"/>
              <a:ext cx="93662" cy="69850"/>
            </a:xfrm>
            <a:custGeom>
              <a:avLst/>
              <a:gdLst>
                <a:gd name="T0" fmla="*/ 40 w 259"/>
                <a:gd name="T1" fmla="*/ 14 h 194"/>
                <a:gd name="T2" fmla="*/ 141 w 259"/>
                <a:gd name="T3" fmla="*/ 9 h 194"/>
                <a:gd name="T4" fmla="*/ 252 w 259"/>
                <a:gd name="T5" fmla="*/ 64 h 194"/>
                <a:gd name="T6" fmla="*/ 137 w 259"/>
                <a:gd name="T7" fmla="*/ 177 h 194"/>
                <a:gd name="T8" fmla="*/ 1 w 259"/>
                <a:gd name="T9" fmla="*/ 87 h 194"/>
                <a:gd name="T10" fmla="*/ 23 w 259"/>
                <a:gd name="T11" fmla="*/ 17 h 194"/>
                <a:gd name="T12" fmla="*/ 40 w 259"/>
                <a:gd name="T13" fmla="*/ 14 h 194"/>
                <a:gd name="T14" fmla="*/ 0 w 259"/>
                <a:gd name="T15" fmla="*/ 86 h 194"/>
                <a:gd name="T16" fmla="*/ 0 w 259"/>
                <a:gd name="T17" fmla="*/ 87 h 194"/>
                <a:gd name="T18" fmla="*/ 1 w 259"/>
                <a:gd name="T19" fmla="*/ 87 h 194"/>
                <a:gd name="T20" fmla="*/ 0 w 259"/>
                <a:gd name="T21" fmla="*/ 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194">
                  <a:moveTo>
                    <a:pt x="40" y="14"/>
                  </a:moveTo>
                  <a:cubicBezTo>
                    <a:pt x="73" y="12"/>
                    <a:pt x="107" y="15"/>
                    <a:pt x="141" y="9"/>
                  </a:cubicBezTo>
                  <a:cubicBezTo>
                    <a:pt x="192" y="0"/>
                    <a:pt x="228" y="22"/>
                    <a:pt x="252" y="64"/>
                  </a:cubicBezTo>
                  <a:cubicBezTo>
                    <a:pt x="258" y="148"/>
                    <a:pt x="228" y="193"/>
                    <a:pt x="137" y="177"/>
                  </a:cubicBezTo>
                  <a:cubicBezTo>
                    <a:pt x="92" y="147"/>
                    <a:pt x="31" y="139"/>
                    <a:pt x="1" y="87"/>
                  </a:cubicBezTo>
                  <a:cubicBezTo>
                    <a:pt x="21" y="67"/>
                    <a:pt x="3" y="36"/>
                    <a:pt x="23" y="17"/>
                  </a:cubicBezTo>
                  <a:cubicBezTo>
                    <a:pt x="26" y="11"/>
                    <a:pt x="32" y="9"/>
                    <a:pt x="40" y="14"/>
                  </a:cubicBezTo>
                  <a:close/>
                  <a:moveTo>
                    <a:pt x="0" y="86"/>
                  </a:moveTo>
                  <a:lnTo>
                    <a:pt x="0" y="87"/>
                  </a:lnTo>
                  <a:cubicBezTo>
                    <a:pt x="0" y="87"/>
                    <a:pt x="0" y="87"/>
                    <a:pt x="1" y="87"/>
                  </a:cubicBezTo>
                  <a:cubicBezTo>
                    <a:pt x="0" y="86"/>
                    <a:pt x="0" y="86"/>
                    <a:pt x="0" y="86"/>
                  </a:cubicBezTo>
                  <a:close/>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82" name="Forme libre 3481"/>
            <p:cNvSpPr>
              <a:spLocks noChangeArrowheads="1"/>
            </p:cNvSpPr>
            <p:nvPr userDrawn="1"/>
          </p:nvSpPr>
          <p:spPr bwMode="auto">
            <a:xfrm>
              <a:off x="2689225" y="4206875"/>
              <a:ext cx="88900" cy="65088"/>
            </a:xfrm>
            <a:custGeom>
              <a:avLst/>
              <a:gdLst>
                <a:gd name="T0" fmla="*/ 0 w 247"/>
                <a:gd name="T1" fmla="*/ 114 h 183"/>
                <a:gd name="T2" fmla="*/ 114 w 247"/>
                <a:gd name="T3" fmla="*/ 1 h 183"/>
                <a:gd name="T4" fmla="*/ 174 w 247"/>
                <a:gd name="T5" fmla="*/ 78 h 183"/>
                <a:gd name="T6" fmla="*/ 131 w 247"/>
                <a:gd name="T7" fmla="*/ 151 h 183"/>
                <a:gd name="T8" fmla="*/ 246 w 247"/>
                <a:gd name="T9" fmla="*/ 182 h 183"/>
                <a:gd name="T10" fmla="*/ 49 w 247"/>
                <a:gd name="T11" fmla="*/ 182 h 183"/>
                <a:gd name="T12" fmla="*/ 37 w 247"/>
                <a:gd name="T13" fmla="*/ 174 h 183"/>
                <a:gd name="T14" fmla="*/ 43 w 247"/>
                <a:gd name="T15" fmla="*/ 166 h 183"/>
                <a:gd name="T16" fmla="*/ 0 w 247"/>
                <a:gd name="T17" fmla="*/ 11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183">
                  <a:moveTo>
                    <a:pt x="0" y="114"/>
                  </a:moveTo>
                  <a:cubicBezTo>
                    <a:pt x="55" y="94"/>
                    <a:pt x="56" y="18"/>
                    <a:pt x="114" y="1"/>
                  </a:cubicBezTo>
                  <a:cubicBezTo>
                    <a:pt x="169" y="0"/>
                    <a:pt x="195" y="23"/>
                    <a:pt x="174" y="78"/>
                  </a:cubicBezTo>
                  <a:cubicBezTo>
                    <a:pt x="165" y="102"/>
                    <a:pt x="148" y="122"/>
                    <a:pt x="131" y="151"/>
                  </a:cubicBezTo>
                  <a:cubicBezTo>
                    <a:pt x="166" y="174"/>
                    <a:pt x="214" y="153"/>
                    <a:pt x="246" y="182"/>
                  </a:cubicBezTo>
                  <a:cubicBezTo>
                    <a:pt x="180" y="182"/>
                    <a:pt x="114" y="182"/>
                    <a:pt x="49" y="182"/>
                  </a:cubicBezTo>
                  <a:cubicBezTo>
                    <a:pt x="40" y="180"/>
                    <a:pt x="37" y="177"/>
                    <a:pt x="37" y="174"/>
                  </a:cubicBezTo>
                  <a:cubicBezTo>
                    <a:pt x="38" y="168"/>
                    <a:pt x="40" y="166"/>
                    <a:pt x="43" y="166"/>
                  </a:cubicBezTo>
                  <a:cubicBezTo>
                    <a:pt x="49" y="130"/>
                    <a:pt x="9" y="134"/>
                    <a:pt x="0" y="114"/>
                  </a:cubicBezTo>
                </a:path>
              </a:pathLst>
            </a:custGeom>
            <a:solidFill>
              <a:srgbClr val="B3B3B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83" name="Forme libre 3482"/>
            <p:cNvSpPr>
              <a:spLocks noChangeArrowheads="1"/>
            </p:cNvSpPr>
            <p:nvPr userDrawn="1"/>
          </p:nvSpPr>
          <p:spPr bwMode="auto">
            <a:xfrm>
              <a:off x="2654300" y="4256088"/>
              <a:ext cx="17463" cy="25400"/>
            </a:xfrm>
            <a:custGeom>
              <a:avLst/>
              <a:gdLst>
                <a:gd name="T0" fmla="*/ 49 w 50"/>
                <a:gd name="T1" fmla="*/ 20 h 71"/>
                <a:gd name="T2" fmla="*/ 48 w 50"/>
                <a:gd name="T3" fmla="*/ 70 h 71"/>
                <a:gd name="T4" fmla="*/ 26 w 50"/>
                <a:gd name="T5" fmla="*/ 0 h 71"/>
                <a:gd name="T6" fmla="*/ 49 w 50"/>
                <a:gd name="T7" fmla="*/ 20 h 71"/>
              </a:gdLst>
              <a:ahLst/>
              <a:cxnLst>
                <a:cxn ang="0">
                  <a:pos x="T0" y="T1"/>
                </a:cxn>
                <a:cxn ang="0">
                  <a:pos x="T2" y="T3"/>
                </a:cxn>
                <a:cxn ang="0">
                  <a:pos x="T4" y="T5"/>
                </a:cxn>
                <a:cxn ang="0">
                  <a:pos x="T6" y="T7"/>
                </a:cxn>
              </a:cxnLst>
              <a:rect l="0" t="0" r="r" b="b"/>
              <a:pathLst>
                <a:path w="50" h="71">
                  <a:moveTo>
                    <a:pt x="49" y="20"/>
                  </a:moveTo>
                  <a:cubicBezTo>
                    <a:pt x="49" y="36"/>
                    <a:pt x="48" y="53"/>
                    <a:pt x="48" y="70"/>
                  </a:cubicBezTo>
                  <a:cubicBezTo>
                    <a:pt x="25" y="52"/>
                    <a:pt x="0" y="33"/>
                    <a:pt x="26" y="0"/>
                  </a:cubicBezTo>
                  <a:cubicBezTo>
                    <a:pt x="34" y="7"/>
                    <a:pt x="42" y="13"/>
                    <a:pt x="49" y="20"/>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84" name="Forme libre 3483"/>
            <p:cNvSpPr>
              <a:spLocks noChangeArrowheads="1"/>
            </p:cNvSpPr>
            <p:nvPr userDrawn="1"/>
          </p:nvSpPr>
          <p:spPr bwMode="auto">
            <a:xfrm>
              <a:off x="2681288" y="4264025"/>
              <a:ext cx="26987" cy="7938"/>
            </a:xfrm>
            <a:custGeom>
              <a:avLst/>
              <a:gdLst>
                <a:gd name="T0" fmla="*/ 66 w 73"/>
                <a:gd name="T1" fmla="*/ 3 h 23"/>
                <a:gd name="T2" fmla="*/ 72 w 73"/>
                <a:gd name="T3" fmla="*/ 20 h 23"/>
                <a:gd name="T4" fmla="*/ 0 w 73"/>
                <a:gd name="T5" fmla="*/ 0 h 23"/>
                <a:gd name="T6" fmla="*/ 66 w 73"/>
                <a:gd name="T7" fmla="*/ 3 h 23"/>
              </a:gdLst>
              <a:ahLst/>
              <a:cxnLst>
                <a:cxn ang="0">
                  <a:pos x="T0" y="T1"/>
                </a:cxn>
                <a:cxn ang="0">
                  <a:pos x="T2" y="T3"/>
                </a:cxn>
                <a:cxn ang="0">
                  <a:pos x="T4" y="T5"/>
                </a:cxn>
                <a:cxn ang="0">
                  <a:pos x="T6" y="T7"/>
                </a:cxn>
              </a:cxnLst>
              <a:rect l="0" t="0" r="r" b="b"/>
              <a:pathLst>
                <a:path w="73" h="23">
                  <a:moveTo>
                    <a:pt x="66" y="3"/>
                  </a:moveTo>
                  <a:cubicBezTo>
                    <a:pt x="67" y="9"/>
                    <a:pt x="69" y="14"/>
                    <a:pt x="72" y="20"/>
                  </a:cubicBezTo>
                  <a:cubicBezTo>
                    <a:pt x="46" y="22"/>
                    <a:pt x="21" y="15"/>
                    <a:pt x="0" y="0"/>
                  </a:cubicBezTo>
                  <a:cubicBezTo>
                    <a:pt x="21" y="2"/>
                    <a:pt x="44" y="3"/>
                    <a:pt x="66" y="3"/>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85" name="Forme libre 3484"/>
            <p:cNvSpPr>
              <a:spLocks noChangeArrowheads="1"/>
            </p:cNvSpPr>
            <p:nvPr userDrawn="1"/>
          </p:nvSpPr>
          <p:spPr bwMode="auto">
            <a:xfrm>
              <a:off x="2460625" y="4029075"/>
              <a:ext cx="96838" cy="44450"/>
            </a:xfrm>
            <a:custGeom>
              <a:avLst/>
              <a:gdLst>
                <a:gd name="T0" fmla="*/ 266 w 268"/>
                <a:gd name="T1" fmla="*/ 36 h 124"/>
                <a:gd name="T2" fmla="*/ 249 w 268"/>
                <a:gd name="T3" fmla="*/ 73 h 124"/>
                <a:gd name="T4" fmla="*/ 0 w 268"/>
                <a:gd name="T5" fmla="*/ 77 h 124"/>
                <a:gd name="T6" fmla="*/ 244 w 268"/>
                <a:gd name="T7" fmla="*/ 15 h 124"/>
                <a:gd name="T8" fmla="*/ 266 w 268"/>
                <a:gd name="T9" fmla="*/ 36 h 124"/>
                <a:gd name="T10" fmla="*/ 245 w 268"/>
                <a:gd name="T11" fmla="*/ 15 h 124"/>
                <a:gd name="T12" fmla="*/ 243 w 268"/>
                <a:gd name="T13" fmla="*/ 13 h 124"/>
                <a:gd name="T14" fmla="*/ 244 w 268"/>
                <a:gd name="T15" fmla="*/ 15 h 124"/>
                <a:gd name="T16" fmla="*/ 245 w 268"/>
                <a:gd name="T17" fmla="*/ 1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24">
                  <a:moveTo>
                    <a:pt x="266" y="36"/>
                  </a:moveTo>
                  <a:cubicBezTo>
                    <a:pt x="267" y="51"/>
                    <a:pt x="266" y="68"/>
                    <a:pt x="249" y="73"/>
                  </a:cubicBezTo>
                  <a:cubicBezTo>
                    <a:pt x="167" y="99"/>
                    <a:pt x="84" y="123"/>
                    <a:pt x="0" y="77"/>
                  </a:cubicBezTo>
                  <a:cubicBezTo>
                    <a:pt x="67" y="0"/>
                    <a:pt x="157" y="15"/>
                    <a:pt x="244" y="15"/>
                  </a:cubicBezTo>
                  <a:cubicBezTo>
                    <a:pt x="252" y="23"/>
                    <a:pt x="260" y="30"/>
                    <a:pt x="266" y="36"/>
                  </a:cubicBezTo>
                  <a:close/>
                  <a:moveTo>
                    <a:pt x="245" y="15"/>
                  </a:moveTo>
                  <a:lnTo>
                    <a:pt x="243" y="13"/>
                  </a:lnTo>
                  <a:cubicBezTo>
                    <a:pt x="243" y="14"/>
                    <a:pt x="244" y="14"/>
                    <a:pt x="244" y="15"/>
                  </a:cubicBezTo>
                  <a:cubicBezTo>
                    <a:pt x="244" y="15"/>
                    <a:pt x="244" y="15"/>
                    <a:pt x="245" y="15"/>
                  </a:cubicBezTo>
                  <a:close/>
                </a:path>
              </a:pathLst>
            </a:custGeom>
            <a:solidFill>
              <a:srgbClr val="32323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86" name="Forme libre 3485"/>
            <p:cNvSpPr>
              <a:spLocks noChangeArrowheads="1"/>
            </p:cNvSpPr>
            <p:nvPr userDrawn="1"/>
          </p:nvSpPr>
          <p:spPr bwMode="auto">
            <a:xfrm>
              <a:off x="2157413" y="3681413"/>
              <a:ext cx="134937" cy="195262"/>
            </a:xfrm>
            <a:custGeom>
              <a:avLst/>
              <a:gdLst>
                <a:gd name="T0" fmla="*/ 374 w 375"/>
                <a:gd name="T1" fmla="*/ 63 h 544"/>
                <a:gd name="T2" fmla="*/ 295 w 375"/>
                <a:gd name="T3" fmla="*/ 174 h 544"/>
                <a:gd name="T4" fmla="*/ 236 w 375"/>
                <a:gd name="T5" fmla="*/ 301 h 544"/>
                <a:gd name="T6" fmla="*/ 287 w 375"/>
                <a:gd name="T7" fmla="*/ 488 h 544"/>
                <a:gd name="T8" fmla="*/ 284 w 375"/>
                <a:gd name="T9" fmla="*/ 543 h 544"/>
                <a:gd name="T10" fmla="*/ 168 w 375"/>
                <a:gd name="T11" fmla="*/ 390 h 544"/>
                <a:gd name="T12" fmla="*/ 147 w 375"/>
                <a:gd name="T13" fmla="*/ 359 h 544"/>
                <a:gd name="T14" fmla="*/ 128 w 375"/>
                <a:gd name="T15" fmla="*/ 336 h 544"/>
                <a:gd name="T16" fmla="*/ 122 w 375"/>
                <a:gd name="T17" fmla="*/ 321 h 544"/>
                <a:gd name="T18" fmla="*/ 101 w 375"/>
                <a:gd name="T19" fmla="*/ 291 h 544"/>
                <a:gd name="T20" fmla="*/ 85 w 375"/>
                <a:gd name="T21" fmla="*/ 270 h 544"/>
                <a:gd name="T22" fmla="*/ 79 w 375"/>
                <a:gd name="T23" fmla="*/ 252 h 544"/>
                <a:gd name="T24" fmla="*/ 61 w 375"/>
                <a:gd name="T25" fmla="*/ 224 h 544"/>
                <a:gd name="T26" fmla="*/ 56 w 375"/>
                <a:gd name="T27" fmla="*/ 208 h 544"/>
                <a:gd name="T28" fmla="*/ 36 w 375"/>
                <a:gd name="T29" fmla="*/ 179 h 544"/>
                <a:gd name="T30" fmla="*/ 32 w 375"/>
                <a:gd name="T31" fmla="*/ 165 h 544"/>
                <a:gd name="T32" fmla="*/ 12 w 375"/>
                <a:gd name="T33" fmla="*/ 133 h 544"/>
                <a:gd name="T34" fmla="*/ 7 w 375"/>
                <a:gd name="T35" fmla="*/ 114 h 544"/>
                <a:gd name="T36" fmla="*/ 18 w 375"/>
                <a:gd name="T37" fmla="*/ 67 h 544"/>
                <a:gd name="T38" fmla="*/ 157 w 375"/>
                <a:gd name="T39" fmla="*/ 8 h 544"/>
                <a:gd name="T40" fmla="*/ 206 w 375"/>
                <a:gd name="T41" fmla="*/ 8 h 544"/>
                <a:gd name="T42" fmla="*/ 267 w 375"/>
                <a:gd name="T43" fmla="*/ 11 h 544"/>
                <a:gd name="T44" fmla="*/ 296 w 375"/>
                <a:gd name="T45" fmla="*/ 20 h 544"/>
                <a:gd name="T46" fmla="*/ 353 w 375"/>
                <a:gd name="T47" fmla="*/ 34 h 544"/>
                <a:gd name="T48" fmla="*/ 374 w 375"/>
                <a:gd name="T49" fmla="*/ 63 h 544"/>
                <a:gd name="T50" fmla="*/ 146 w 375"/>
                <a:gd name="T51" fmla="*/ 358 h 544"/>
                <a:gd name="T52" fmla="*/ 148 w 375"/>
                <a:gd name="T53" fmla="*/ 359 h 544"/>
                <a:gd name="T54" fmla="*/ 147 w 375"/>
                <a:gd name="T55" fmla="*/ 359 h 544"/>
                <a:gd name="T56" fmla="*/ 146 w 375"/>
                <a:gd name="T57" fmla="*/ 358 h 544"/>
                <a:gd name="T58" fmla="*/ 101 w 375"/>
                <a:gd name="T59" fmla="*/ 291 h 544"/>
                <a:gd name="T60" fmla="*/ 102 w 375"/>
                <a:gd name="T61" fmla="*/ 292 h 544"/>
                <a:gd name="T62" fmla="*/ 101 w 375"/>
                <a:gd name="T63" fmla="*/ 291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544">
                  <a:moveTo>
                    <a:pt x="374" y="63"/>
                  </a:moveTo>
                  <a:cubicBezTo>
                    <a:pt x="374" y="118"/>
                    <a:pt x="345" y="151"/>
                    <a:pt x="295" y="174"/>
                  </a:cubicBezTo>
                  <a:cubicBezTo>
                    <a:pt x="212" y="209"/>
                    <a:pt x="214" y="214"/>
                    <a:pt x="236" y="301"/>
                  </a:cubicBezTo>
                  <a:cubicBezTo>
                    <a:pt x="252" y="364"/>
                    <a:pt x="270" y="425"/>
                    <a:pt x="287" y="488"/>
                  </a:cubicBezTo>
                  <a:cubicBezTo>
                    <a:pt x="293" y="507"/>
                    <a:pt x="293" y="524"/>
                    <a:pt x="284" y="543"/>
                  </a:cubicBezTo>
                  <a:cubicBezTo>
                    <a:pt x="244" y="492"/>
                    <a:pt x="195" y="449"/>
                    <a:pt x="168" y="390"/>
                  </a:cubicBezTo>
                  <a:cubicBezTo>
                    <a:pt x="165" y="377"/>
                    <a:pt x="158" y="368"/>
                    <a:pt x="147" y="359"/>
                  </a:cubicBezTo>
                  <a:cubicBezTo>
                    <a:pt x="141" y="351"/>
                    <a:pt x="134" y="344"/>
                    <a:pt x="128" y="336"/>
                  </a:cubicBezTo>
                  <a:cubicBezTo>
                    <a:pt x="125" y="332"/>
                    <a:pt x="123" y="327"/>
                    <a:pt x="122" y="321"/>
                  </a:cubicBezTo>
                  <a:cubicBezTo>
                    <a:pt x="119" y="308"/>
                    <a:pt x="112" y="299"/>
                    <a:pt x="101" y="291"/>
                  </a:cubicBezTo>
                  <a:cubicBezTo>
                    <a:pt x="95" y="284"/>
                    <a:pt x="90" y="277"/>
                    <a:pt x="85" y="270"/>
                  </a:cubicBezTo>
                  <a:cubicBezTo>
                    <a:pt x="82" y="264"/>
                    <a:pt x="79" y="258"/>
                    <a:pt x="79" y="252"/>
                  </a:cubicBezTo>
                  <a:cubicBezTo>
                    <a:pt x="75" y="241"/>
                    <a:pt x="69" y="234"/>
                    <a:pt x="61" y="224"/>
                  </a:cubicBezTo>
                  <a:cubicBezTo>
                    <a:pt x="58" y="218"/>
                    <a:pt x="56" y="214"/>
                    <a:pt x="56" y="208"/>
                  </a:cubicBezTo>
                  <a:cubicBezTo>
                    <a:pt x="52" y="197"/>
                    <a:pt x="46" y="188"/>
                    <a:pt x="36" y="179"/>
                  </a:cubicBezTo>
                  <a:cubicBezTo>
                    <a:pt x="33" y="174"/>
                    <a:pt x="32" y="169"/>
                    <a:pt x="32" y="165"/>
                  </a:cubicBezTo>
                  <a:cubicBezTo>
                    <a:pt x="27" y="153"/>
                    <a:pt x="21" y="142"/>
                    <a:pt x="12" y="133"/>
                  </a:cubicBezTo>
                  <a:cubicBezTo>
                    <a:pt x="9" y="127"/>
                    <a:pt x="7" y="121"/>
                    <a:pt x="7" y="114"/>
                  </a:cubicBezTo>
                  <a:cubicBezTo>
                    <a:pt x="0" y="96"/>
                    <a:pt x="9" y="81"/>
                    <a:pt x="18" y="67"/>
                  </a:cubicBezTo>
                  <a:cubicBezTo>
                    <a:pt x="56" y="27"/>
                    <a:pt x="99" y="0"/>
                    <a:pt x="157" y="8"/>
                  </a:cubicBezTo>
                  <a:lnTo>
                    <a:pt x="206" y="8"/>
                  </a:lnTo>
                  <a:cubicBezTo>
                    <a:pt x="226" y="8"/>
                    <a:pt x="247" y="8"/>
                    <a:pt x="267" y="11"/>
                  </a:cubicBezTo>
                  <a:cubicBezTo>
                    <a:pt x="276" y="14"/>
                    <a:pt x="285" y="17"/>
                    <a:pt x="296" y="20"/>
                  </a:cubicBezTo>
                  <a:cubicBezTo>
                    <a:pt x="314" y="27"/>
                    <a:pt x="334" y="29"/>
                    <a:pt x="353" y="34"/>
                  </a:cubicBezTo>
                  <a:cubicBezTo>
                    <a:pt x="362" y="38"/>
                    <a:pt x="372" y="47"/>
                    <a:pt x="374" y="63"/>
                  </a:cubicBezTo>
                  <a:close/>
                  <a:moveTo>
                    <a:pt x="146" y="358"/>
                  </a:moveTo>
                  <a:lnTo>
                    <a:pt x="148" y="359"/>
                  </a:lnTo>
                  <a:cubicBezTo>
                    <a:pt x="148" y="359"/>
                    <a:pt x="148" y="359"/>
                    <a:pt x="147" y="359"/>
                  </a:cubicBezTo>
                  <a:cubicBezTo>
                    <a:pt x="147" y="358"/>
                    <a:pt x="147" y="358"/>
                    <a:pt x="146" y="358"/>
                  </a:cubicBezTo>
                  <a:close/>
                  <a:moveTo>
                    <a:pt x="101" y="291"/>
                  </a:moveTo>
                  <a:lnTo>
                    <a:pt x="102" y="292"/>
                  </a:lnTo>
                  <a:cubicBezTo>
                    <a:pt x="102" y="292"/>
                    <a:pt x="102" y="291"/>
                    <a:pt x="101" y="291"/>
                  </a:cubicBezTo>
                  <a:close/>
                </a:path>
              </a:pathLst>
            </a:custGeom>
            <a:solidFill>
              <a:srgbClr val="F7F7F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87" name="Forme libre 3486"/>
            <p:cNvSpPr>
              <a:spLocks noChangeArrowheads="1"/>
            </p:cNvSpPr>
            <p:nvPr userDrawn="1"/>
          </p:nvSpPr>
          <p:spPr bwMode="auto">
            <a:xfrm>
              <a:off x="2209800" y="3811588"/>
              <a:ext cx="7938" cy="11112"/>
            </a:xfrm>
            <a:custGeom>
              <a:avLst/>
              <a:gdLst>
                <a:gd name="T0" fmla="*/ 0 w 22"/>
                <a:gd name="T1" fmla="*/ 0 h 33"/>
                <a:gd name="T2" fmla="*/ 21 w 22"/>
                <a:gd name="T3" fmla="*/ 32 h 33"/>
                <a:gd name="T4" fmla="*/ 0 w 22"/>
                <a:gd name="T5" fmla="*/ 0 h 33"/>
              </a:gdLst>
              <a:ahLst/>
              <a:cxnLst>
                <a:cxn ang="0">
                  <a:pos x="T0" y="T1"/>
                </a:cxn>
                <a:cxn ang="0">
                  <a:pos x="T2" y="T3"/>
                </a:cxn>
                <a:cxn ang="0">
                  <a:pos x="T4" y="T5"/>
                </a:cxn>
              </a:cxnLst>
              <a:rect l="0" t="0" r="r" b="b"/>
              <a:pathLst>
                <a:path w="22" h="33">
                  <a:moveTo>
                    <a:pt x="0" y="0"/>
                  </a:moveTo>
                  <a:cubicBezTo>
                    <a:pt x="8" y="11"/>
                    <a:pt x="15" y="22"/>
                    <a:pt x="21" y="32"/>
                  </a:cubicBezTo>
                  <a:cubicBezTo>
                    <a:pt x="15" y="20"/>
                    <a:pt x="8" y="11"/>
                    <a:pt x="0" y="0"/>
                  </a:cubicBezTo>
                </a:path>
              </a:pathLst>
            </a:custGeom>
            <a:solidFill>
              <a:srgbClr val="E3E3E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88" name="Forme libre 3487"/>
            <p:cNvSpPr>
              <a:spLocks noChangeArrowheads="1"/>
            </p:cNvSpPr>
            <p:nvPr userDrawn="1"/>
          </p:nvSpPr>
          <p:spPr bwMode="auto">
            <a:xfrm>
              <a:off x="2193925" y="3786188"/>
              <a:ext cx="7938" cy="11112"/>
            </a:xfrm>
            <a:custGeom>
              <a:avLst/>
              <a:gdLst>
                <a:gd name="T0" fmla="*/ 0 w 22"/>
                <a:gd name="T1" fmla="*/ 0 h 31"/>
                <a:gd name="T2" fmla="*/ 21 w 22"/>
                <a:gd name="T3" fmla="*/ 30 h 31"/>
                <a:gd name="T4" fmla="*/ 0 w 22"/>
                <a:gd name="T5" fmla="*/ 0 h 31"/>
              </a:gdLst>
              <a:ahLst/>
              <a:cxnLst>
                <a:cxn ang="0">
                  <a:pos x="T0" y="T1"/>
                </a:cxn>
                <a:cxn ang="0">
                  <a:pos x="T2" y="T3"/>
                </a:cxn>
                <a:cxn ang="0">
                  <a:pos x="T4" y="T5"/>
                </a:cxn>
              </a:cxnLst>
              <a:rect l="0" t="0" r="r" b="b"/>
              <a:pathLst>
                <a:path w="22" h="31">
                  <a:moveTo>
                    <a:pt x="0" y="0"/>
                  </a:moveTo>
                  <a:cubicBezTo>
                    <a:pt x="8" y="10"/>
                    <a:pt x="15" y="21"/>
                    <a:pt x="21" y="30"/>
                  </a:cubicBezTo>
                  <a:cubicBezTo>
                    <a:pt x="15" y="19"/>
                    <a:pt x="8" y="10"/>
                    <a:pt x="0" y="0"/>
                  </a:cubicBezTo>
                </a:path>
              </a:pathLst>
            </a:custGeom>
            <a:solidFill>
              <a:srgbClr val="E3E3E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89" name="Forme libre 3488"/>
            <p:cNvSpPr>
              <a:spLocks noChangeArrowheads="1"/>
            </p:cNvSpPr>
            <p:nvPr userDrawn="1"/>
          </p:nvSpPr>
          <p:spPr bwMode="auto">
            <a:xfrm>
              <a:off x="2170113" y="3744913"/>
              <a:ext cx="7937" cy="11112"/>
            </a:xfrm>
            <a:custGeom>
              <a:avLst/>
              <a:gdLst>
                <a:gd name="T0" fmla="*/ 0 w 21"/>
                <a:gd name="T1" fmla="*/ 0 h 30"/>
                <a:gd name="T2" fmla="*/ 20 w 21"/>
                <a:gd name="T3" fmla="*/ 29 h 30"/>
                <a:gd name="T4" fmla="*/ 0 w 21"/>
                <a:gd name="T5" fmla="*/ 0 h 30"/>
              </a:gdLst>
              <a:ahLst/>
              <a:cxnLst>
                <a:cxn ang="0">
                  <a:pos x="T0" y="T1"/>
                </a:cxn>
                <a:cxn ang="0">
                  <a:pos x="T2" y="T3"/>
                </a:cxn>
                <a:cxn ang="0">
                  <a:pos x="T4" y="T5"/>
                </a:cxn>
              </a:cxnLst>
              <a:rect l="0" t="0" r="r" b="b"/>
              <a:pathLst>
                <a:path w="21" h="30">
                  <a:moveTo>
                    <a:pt x="0" y="0"/>
                  </a:moveTo>
                  <a:cubicBezTo>
                    <a:pt x="6" y="9"/>
                    <a:pt x="14" y="20"/>
                    <a:pt x="20" y="29"/>
                  </a:cubicBezTo>
                  <a:cubicBezTo>
                    <a:pt x="13" y="18"/>
                    <a:pt x="6" y="9"/>
                    <a:pt x="0" y="0"/>
                  </a:cubicBezTo>
                </a:path>
              </a:pathLst>
            </a:custGeom>
            <a:solidFill>
              <a:srgbClr val="E3E3E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90" name="Forme libre 3489"/>
            <p:cNvSpPr>
              <a:spLocks noChangeArrowheads="1"/>
            </p:cNvSpPr>
            <p:nvPr userDrawn="1"/>
          </p:nvSpPr>
          <p:spPr bwMode="auto">
            <a:xfrm>
              <a:off x="2162175" y="3729038"/>
              <a:ext cx="7938" cy="11112"/>
            </a:xfrm>
            <a:custGeom>
              <a:avLst/>
              <a:gdLst>
                <a:gd name="T0" fmla="*/ 0 w 21"/>
                <a:gd name="T1" fmla="*/ 0 h 33"/>
                <a:gd name="T2" fmla="*/ 20 w 21"/>
                <a:gd name="T3" fmla="*/ 32 h 33"/>
                <a:gd name="T4" fmla="*/ 0 w 21"/>
                <a:gd name="T5" fmla="*/ 23 h 33"/>
                <a:gd name="T6" fmla="*/ 0 w 21"/>
                <a:gd name="T7" fmla="*/ 0 h 33"/>
              </a:gdLst>
              <a:ahLst/>
              <a:cxnLst>
                <a:cxn ang="0">
                  <a:pos x="T0" y="T1"/>
                </a:cxn>
                <a:cxn ang="0">
                  <a:pos x="T2" y="T3"/>
                </a:cxn>
                <a:cxn ang="0">
                  <a:pos x="T4" y="T5"/>
                </a:cxn>
                <a:cxn ang="0">
                  <a:pos x="T6" y="T7"/>
                </a:cxn>
              </a:cxnLst>
              <a:rect l="0" t="0" r="r" b="b"/>
              <a:pathLst>
                <a:path w="21" h="33">
                  <a:moveTo>
                    <a:pt x="0" y="0"/>
                  </a:moveTo>
                  <a:cubicBezTo>
                    <a:pt x="6" y="11"/>
                    <a:pt x="14" y="22"/>
                    <a:pt x="20" y="32"/>
                  </a:cubicBezTo>
                  <a:cubicBezTo>
                    <a:pt x="12" y="31"/>
                    <a:pt x="6" y="28"/>
                    <a:pt x="0" y="23"/>
                  </a:cubicBezTo>
                  <a:cubicBezTo>
                    <a:pt x="0" y="16"/>
                    <a:pt x="0" y="8"/>
                    <a:pt x="0" y="0"/>
                  </a:cubicBezTo>
                </a:path>
              </a:pathLst>
            </a:custGeom>
            <a:solidFill>
              <a:srgbClr val="E3E3E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91" name="Forme libre 3490"/>
            <p:cNvSpPr>
              <a:spLocks noChangeArrowheads="1"/>
            </p:cNvSpPr>
            <p:nvPr userDrawn="1"/>
          </p:nvSpPr>
          <p:spPr bwMode="auto">
            <a:xfrm>
              <a:off x="2122488" y="3538538"/>
              <a:ext cx="117475" cy="169862"/>
            </a:xfrm>
            <a:custGeom>
              <a:avLst/>
              <a:gdLst>
                <a:gd name="T0" fmla="*/ 311 w 326"/>
                <a:gd name="T1" fmla="*/ 434 h 471"/>
                <a:gd name="T2" fmla="*/ 271 w 326"/>
                <a:gd name="T3" fmla="*/ 438 h 471"/>
                <a:gd name="T4" fmla="*/ 163 w 326"/>
                <a:gd name="T5" fmla="*/ 469 h 471"/>
                <a:gd name="T6" fmla="*/ 135 w 326"/>
                <a:gd name="T7" fmla="*/ 469 h 471"/>
                <a:gd name="T8" fmla="*/ 111 w 326"/>
                <a:gd name="T9" fmla="*/ 460 h 471"/>
                <a:gd name="T10" fmla="*/ 93 w 326"/>
                <a:gd name="T11" fmla="*/ 443 h 471"/>
                <a:gd name="T12" fmla="*/ 82 w 326"/>
                <a:gd name="T13" fmla="*/ 420 h 471"/>
                <a:gd name="T14" fmla="*/ 70 w 326"/>
                <a:gd name="T15" fmla="*/ 400 h 471"/>
                <a:gd name="T16" fmla="*/ 64 w 326"/>
                <a:gd name="T17" fmla="*/ 377 h 471"/>
                <a:gd name="T18" fmla="*/ 64 w 326"/>
                <a:gd name="T19" fmla="*/ 365 h 471"/>
                <a:gd name="T20" fmla="*/ 12 w 326"/>
                <a:gd name="T21" fmla="*/ 272 h 471"/>
                <a:gd name="T22" fmla="*/ 12 w 326"/>
                <a:gd name="T23" fmla="*/ 214 h 471"/>
                <a:gd name="T24" fmla="*/ 13 w 326"/>
                <a:gd name="T25" fmla="*/ 88 h 471"/>
                <a:gd name="T26" fmla="*/ 152 w 326"/>
                <a:gd name="T27" fmla="*/ 0 h 471"/>
                <a:gd name="T28" fmla="*/ 248 w 326"/>
                <a:gd name="T29" fmla="*/ 201 h 471"/>
                <a:gd name="T30" fmla="*/ 323 w 326"/>
                <a:gd name="T31" fmla="*/ 403 h 471"/>
                <a:gd name="T32" fmla="*/ 311 w 326"/>
                <a:gd name="T33" fmla="*/ 43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6" h="471">
                  <a:moveTo>
                    <a:pt x="311" y="434"/>
                  </a:moveTo>
                  <a:cubicBezTo>
                    <a:pt x="297" y="435"/>
                    <a:pt x="285" y="437"/>
                    <a:pt x="271" y="438"/>
                  </a:cubicBezTo>
                  <a:cubicBezTo>
                    <a:pt x="236" y="452"/>
                    <a:pt x="195" y="447"/>
                    <a:pt x="163" y="469"/>
                  </a:cubicBezTo>
                  <a:cubicBezTo>
                    <a:pt x="154" y="470"/>
                    <a:pt x="144" y="470"/>
                    <a:pt x="135" y="469"/>
                  </a:cubicBezTo>
                  <a:cubicBezTo>
                    <a:pt x="125" y="467"/>
                    <a:pt x="119" y="464"/>
                    <a:pt x="111" y="460"/>
                  </a:cubicBezTo>
                  <a:cubicBezTo>
                    <a:pt x="103" y="455"/>
                    <a:pt x="97" y="449"/>
                    <a:pt x="93" y="443"/>
                  </a:cubicBezTo>
                  <a:cubicBezTo>
                    <a:pt x="88" y="435"/>
                    <a:pt x="85" y="427"/>
                    <a:pt x="82" y="420"/>
                  </a:cubicBezTo>
                  <a:cubicBezTo>
                    <a:pt x="77" y="412"/>
                    <a:pt x="74" y="406"/>
                    <a:pt x="70" y="400"/>
                  </a:cubicBezTo>
                  <a:cubicBezTo>
                    <a:pt x="67" y="392"/>
                    <a:pt x="64" y="385"/>
                    <a:pt x="64" y="377"/>
                  </a:cubicBezTo>
                  <a:cubicBezTo>
                    <a:pt x="64" y="372"/>
                    <a:pt x="64" y="369"/>
                    <a:pt x="64" y="365"/>
                  </a:cubicBezTo>
                  <a:cubicBezTo>
                    <a:pt x="56" y="328"/>
                    <a:pt x="32" y="301"/>
                    <a:pt x="12" y="272"/>
                  </a:cubicBezTo>
                  <a:cubicBezTo>
                    <a:pt x="12" y="252"/>
                    <a:pt x="12" y="234"/>
                    <a:pt x="12" y="214"/>
                  </a:cubicBezTo>
                  <a:cubicBezTo>
                    <a:pt x="1" y="172"/>
                    <a:pt x="0" y="130"/>
                    <a:pt x="13" y="88"/>
                  </a:cubicBezTo>
                  <a:cubicBezTo>
                    <a:pt x="29" y="11"/>
                    <a:pt x="94" y="11"/>
                    <a:pt x="152" y="0"/>
                  </a:cubicBezTo>
                  <a:cubicBezTo>
                    <a:pt x="241" y="38"/>
                    <a:pt x="227" y="134"/>
                    <a:pt x="248" y="201"/>
                  </a:cubicBezTo>
                  <a:cubicBezTo>
                    <a:pt x="270" y="270"/>
                    <a:pt x="288" y="339"/>
                    <a:pt x="323" y="403"/>
                  </a:cubicBezTo>
                  <a:cubicBezTo>
                    <a:pt x="325" y="415"/>
                    <a:pt x="320" y="426"/>
                    <a:pt x="311" y="434"/>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92" name="Forme libre 3491"/>
            <p:cNvSpPr>
              <a:spLocks noChangeArrowheads="1"/>
            </p:cNvSpPr>
            <p:nvPr userDrawn="1"/>
          </p:nvSpPr>
          <p:spPr bwMode="auto">
            <a:xfrm>
              <a:off x="2058988" y="3657600"/>
              <a:ext cx="77787" cy="103188"/>
            </a:xfrm>
            <a:custGeom>
              <a:avLst/>
              <a:gdLst>
                <a:gd name="T0" fmla="*/ 211 w 216"/>
                <a:gd name="T1" fmla="*/ 199 h 288"/>
                <a:gd name="T2" fmla="*/ 38 w 216"/>
                <a:gd name="T3" fmla="*/ 219 h 288"/>
                <a:gd name="T4" fmla="*/ 6 w 216"/>
                <a:gd name="T5" fmla="*/ 77 h 288"/>
                <a:gd name="T6" fmla="*/ 85 w 216"/>
                <a:gd name="T7" fmla="*/ 29 h 288"/>
                <a:gd name="T8" fmla="*/ 215 w 216"/>
                <a:gd name="T9" fmla="*/ 177 h 288"/>
                <a:gd name="T10" fmla="*/ 211 w 216"/>
                <a:gd name="T11" fmla="*/ 199 h 288"/>
              </a:gdLst>
              <a:ahLst/>
              <a:cxnLst>
                <a:cxn ang="0">
                  <a:pos x="T0" y="T1"/>
                </a:cxn>
                <a:cxn ang="0">
                  <a:pos x="T2" y="T3"/>
                </a:cxn>
                <a:cxn ang="0">
                  <a:pos x="T4" y="T5"/>
                </a:cxn>
                <a:cxn ang="0">
                  <a:pos x="T6" y="T7"/>
                </a:cxn>
                <a:cxn ang="0">
                  <a:pos x="T8" y="T9"/>
                </a:cxn>
                <a:cxn ang="0">
                  <a:pos x="T10" y="T11"/>
                </a:cxn>
              </a:cxnLst>
              <a:rect l="0" t="0" r="r" b="b"/>
              <a:pathLst>
                <a:path w="216" h="288">
                  <a:moveTo>
                    <a:pt x="211" y="199"/>
                  </a:moveTo>
                  <a:cubicBezTo>
                    <a:pt x="156" y="222"/>
                    <a:pt x="105" y="287"/>
                    <a:pt x="38" y="219"/>
                  </a:cubicBezTo>
                  <a:cubicBezTo>
                    <a:pt x="27" y="171"/>
                    <a:pt x="11" y="125"/>
                    <a:pt x="6" y="77"/>
                  </a:cubicBezTo>
                  <a:cubicBezTo>
                    <a:pt x="0" y="23"/>
                    <a:pt x="40" y="0"/>
                    <a:pt x="85" y="29"/>
                  </a:cubicBezTo>
                  <a:cubicBezTo>
                    <a:pt x="142" y="66"/>
                    <a:pt x="195" y="109"/>
                    <a:pt x="215" y="177"/>
                  </a:cubicBezTo>
                  <a:cubicBezTo>
                    <a:pt x="214" y="185"/>
                    <a:pt x="212" y="191"/>
                    <a:pt x="211" y="199"/>
                  </a:cubicBezTo>
                </a:path>
              </a:pathLst>
            </a:custGeom>
            <a:solidFill>
              <a:srgbClr val="4D4D4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93" name="Forme libre 3492"/>
            <p:cNvSpPr>
              <a:spLocks noChangeArrowheads="1"/>
            </p:cNvSpPr>
            <p:nvPr userDrawn="1"/>
          </p:nvSpPr>
          <p:spPr bwMode="auto">
            <a:xfrm>
              <a:off x="2135188" y="3668713"/>
              <a:ext cx="41275" cy="52387"/>
            </a:xfrm>
            <a:custGeom>
              <a:avLst/>
              <a:gdLst>
                <a:gd name="T0" fmla="*/ 99 w 115"/>
                <a:gd name="T1" fmla="*/ 116 h 146"/>
                <a:gd name="T2" fmla="*/ 67 w 115"/>
                <a:gd name="T3" fmla="*/ 145 h 146"/>
                <a:gd name="T4" fmla="*/ 27 w 115"/>
                <a:gd name="T5" fmla="*/ 0 h 146"/>
                <a:gd name="T6" fmla="*/ 29 w 115"/>
                <a:gd name="T7" fmla="*/ 2 h 146"/>
                <a:gd name="T8" fmla="*/ 49 w 115"/>
                <a:gd name="T9" fmla="*/ 26 h 146"/>
                <a:gd name="T10" fmla="*/ 49 w 115"/>
                <a:gd name="T11" fmla="*/ 26 h 146"/>
                <a:gd name="T12" fmla="*/ 74 w 115"/>
                <a:gd name="T13" fmla="*/ 68 h 146"/>
                <a:gd name="T14" fmla="*/ 76 w 115"/>
                <a:gd name="T15" fmla="*/ 71 h 146"/>
                <a:gd name="T16" fmla="*/ 96 w 115"/>
                <a:gd name="T17" fmla="*/ 93 h 146"/>
                <a:gd name="T18" fmla="*/ 97 w 115"/>
                <a:gd name="T19" fmla="*/ 93 h 146"/>
                <a:gd name="T20" fmla="*/ 99 w 115"/>
                <a:gd name="T21"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146">
                  <a:moveTo>
                    <a:pt x="99" y="116"/>
                  </a:moveTo>
                  <a:cubicBezTo>
                    <a:pt x="88" y="126"/>
                    <a:pt x="78" y="136"/>
                    <a:pt x="67" y="145"/>
                  </a:cubicBezTo>
                  <a:cubicBezTo>
                    <a:pt x="42" y="100"/>
                    <a:pt x="0" y="60"/>
                    <a:pt x="27" y="0"/>
                  </a:cubicBezTo>
                  <a:lnTo>
                    <a:pt x="29" y="2"/>
                  </a:lnTo>
                  <a:cubicBezTo>
                    <a:pt x="33" y="13"/>
                    <a:pt x="42" y="17"/>
                    <a:pt x="49" y="26"/>
                  </a:cubicBezTo>
                  <a:lnTo>
                    <a:pt x="49" y="26"/>
                  </a:lnTo>
                  <a:cubicBezTo>
                    <a:pt x="64" y="35"/>
                    <a:pt x="56" y="60"/>
                    <a:pt x="74" y="68"/>
                  </a:cubicBezTo>
                  <a:lnTo>
                    <a:pt x="76" y="71"/>
                  </a:lnTo>
                  <a:cubicBezTo>
                    <a:pt x="81" y="80"/>
                    <a:pt x="87" y="87"/>
                    <a:pt x="96" y="93"/>
                  </a:cubicBezTo>
                  <a:lnTo>
                    <a:pt x="97" y="93"/>
                  </a:lnTo>
                  <a:cubicBezTo>
                    <a:pt x="113" y="101"/>
                    <a:pt x="114" y="107"/>
                    <a:pt x="99" y="116"/>
                  </a:cubicBezTo>
                </a:path>
              </a:pathLst>
            </a:custGeom>
            <a:solidFill>
              <a:srgbClr val="E3E3E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94" name="Forme libre 3493"/>
            <p:cNvSpPr>
              <a:spLocks noChangeArrowheads="1"/>
            </p:cNvSpPr>
            <p:nvPr userDrawn="1"/>
          </p:nvSpPr>
          <p:spPr bwMode="auto">
            <a:xfrm>
              <a:off x="2159000" y="3460750"/>
              <a:ext cx="42863" cy="26988"/>
            </a:xfrm>
            <a:custGeom>
              <a:avLst/>
              <a:gdLst>
                <a:gd name="T0" fmla="*/ 0 w 120"/>
                <a:gd name="T1" fmla="*/ 73 h 74"/>
                <a:gd name="T2" fmla="*/ 119 w 120"/>
                <a:gd name="T3" fmla="*/ 30 h 74"/>
                <a:gd name="T4" fmla="*/ 0 w 120"/>
                <a:gd name="T5" fmla="*/ 73 h 74"/>
              </a:gdLst>
              <a:ahLst/>
              <a:cxnLst>
                <a:cxn ang="0">
                  <a:pos x="T0" y="T1"/>
                </a:cxn>
                <a:cxn ang="0">
                  <a:pos x="T2" y="T3"/>
                </a:cxn>
                <a:cxn ang="0">
                  <a:pos x="T4" y="T5"/>
                </a:cxn>
              </a:cxnLst>
              <a:rect l="0" t="0" r="r" b="b"/>
              <a:pathLst>
                <a:path w="120" h="74">
                  <a:moveTo>
                    <a:pt x="0" y="73"/>
                  </a:moveTo>
                  <a:cubicBezTo>
                    <a:pt x="19" y="0"/>
                    <a:pt x="71" y="21"/>
                    <a:pt x="119" y="30"/>
                  </a:cubicBezTo>
                  <a:cubicBezTo>
                    <a:pt x="83" y="55"/>
                    <a:pt x="40" y="62"/>
                    <a:pt x="0" y="73"/>
                  </a:cubicBezTo>
                </a:path>
              </a:pathLst>
            </a:custGeom>
            <a:solidFill>
              <a:srgbClr val="68686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95" name="Forme libre 3494"/>
            <p:cNvSpPr>
              <a:spLocks noChangeArrowheads="1"/>
            </p:cNvSpPr>
            <p:nvPr userDrawn="1"/>
          </p:nvSpPr>
          <p:spPr bwMode="auto">
            <a:xfrm>
              <a:off x="2112963" y="3529013"/>
              <a:ext cx="6350" cy="1587"/>
            </a:xfrm>
            <a:custGeom>
              <a:avLst/>
              <a:gdLst>
                <a:gd name="T0" fmla="*/ 18 w 19"/>
                <a:gd name="T1" fmla="*/ 2 h 4"/>
                <a:gd name="T2" fmla="*/ 9 w 19"/>
                <a:gd name="T3" fmla="*/ 3 h 4"/>
                <a:gd name="T4" fmla="*/ 0 w 19"/>
                <a:gd name="T5" fmla="*/ 3 h 4"/>
                <a:gd name="T6" fmla="*/ 18 w 19"/>
                <a:gd name="T7" fmla="*/ 2 h 4"/>
              </a:gdLst>
              <a:ahLst/>
              <a:cxnLst>
                <a:cxn ang="0">
                  <a:pos x="T0" y="T1"/>
                </a:cxn>
                <a:cxn ang="0">
                  <a:pos x="T2" y="T3"/>
                </a:cxn>
                <a:cxn ang="0">
                  <a:pos x="T4" y="T5"/>
                </a:cxn>
                <a:cxn ang="0">
                  <a:pos x="T6" y="T7"/>
                </a:cxn>
              </a:cxnLst>
              <a:rect l="0" t="0" r="r" b="b"/>
              <a:pathLst>
                <a:path w="19" h="4">
                  <a:moveTo>
                    <a:pt x="18" y="2"/>
                  </a:moveTo>
                  <a:lnTo>
                    <a:pt x="9" y="3"/>
                  </a:lnTo>
                  <a:lnTo>
                    <a:pt x="0" y="3"/>
                  </a:lnTo>
                  <a:cubicBezTo>
                    <a:pt x="6" y="0"/>
                    <a:pt x="12" y="0"/>
                    <a:pt x="18" y="2"/>
                  </a:cubicBezTo>
                </a:path>
              </a:pathLst>
            </a:custGeom>
            <a:solidFill>
              <a:srgbClr val="68686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96" name="Forme libre 3495"/>
            <p:cNvSpPr>
              <a:spLocks noChangeArrowheads="1"/>
            </p:cNvSpPr>
            <p:nvPr userDrawn="1"/>
          </p:nvSpPr>
          <p:spPr bwMode="auto">
            <a:xfrm>
              <a:off x="2176463" y="3522663"/>
              <a:ext cx="100012" cy="173037"/>
            </a:xfrm>
            <a:custGeom>
              <a:avLst/>
              <a:gdLst>
                <a:gd name="T0" fmla="*/ 165 w 280"/>
                <a:gd name="T1" fmla="*/ 461 h 479"/>
                <a:gd name="T2" fmla="*/ 97 w 280"/>
                <a:gd name="T3" fmla="*/ 380 h 479"/>
                <a:gd name="T4" fmla="*/ 0 w 280"/>
                <a:gd name="T5" fmla="*/ 46 h 479"/>
                <a:gd name="T6" fmla="*/ 0 w 280"/>
                <a:gd name="T7" fmla="*/ 46 h 479"/>
                <a:gd name="T8" fmla="*/ 47 w 280"/>
                <a:gd name="T9" fmla="*/ 28 h 479"/>
                <a:gd name="T10" fmla="*/ 113 w 280"/>
                <a:gd name="T11" fmla="*/ 0 h 479"/>
                <a:gd name="T12" fmla="*/ 139 w 280"/>
                <a:gd name="T13" fmla="*/ 5 h 479"/>
                <a:gd name="T14" fmla="*/ 111 w 280"/>
                <a:gd name="T15" fmla="*/ 243 h 479"/>
                <a:gd name="T16" fmla="*/ 279 w 280"/>
                <a:gd name="T17" fmla="*/ 440 h 479"/>
                <a:gd name="T18" fmla="*/ 232 w 280"/>
                <a:gd name="T19" fmla="*/ 475 h 479"/>
                <a:gd name="T20" fmla="*/ 165 w 280"/>
                <a:gd name="T21" fmla="*/ 46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479">
                  <a:moveTo>
                    <a:pt x="165" y="461"/>
                  </a:moveTo>
                  <a:cubicBezTo>
                    <a:pt x="123" y="449"/>
                    <a:pt x="96" y="423"/>
                    <a:pt x="97" y="380"/>
                  </a:cubicBezTo>
                  <a:cubicBezTo>
                    <a:pt x="105" y="257"/>
                    <a:pt x="42" y="154"/>
                    <a:pt x="0" y="46"/>
                  </a:cubicBezTo>
                  <a:lnTo>
                    <a:pt x="0" y="46"/>
                  </a:lnTo>
                  <a:cubicBezTo>
                    <a:pt x="13" y="35"/>
                    <a:pt x="33" y="38"/>
                    <a:pt x="47" y="28"/>
                  </a:cubicBezTo>
                  <a:cubicBezTo>
                    <a:pt x="68" y="18"/>
                    <a:pt x="90" y="9"/>
                    <a:pt x="113" y="0"/>
                  </a:cubicBezTo>
                  <a:cubicBezTo>
                    <a:pt x="122" y="2"/>
                    <a:pt x="131" y="3"/>
                    <a:pt x="139" y="5"/>
                  </a:cubicBezTo>
                  <a:cubicBezTo>
                    <a:pt x="105" y="81"/>
                    <a:pt x="87" y="153"/>
                    <a:pt x="111" y="243"/>
                  </a:cubicBezTo>
                  <a:cubicBezTo>
                    <a:pt x="139" y="341"/>
                    <a:pt x="189" y="403"/>
                    <a:pt x="279" y="440"/>
                  </a:cubicBezTo>
                  <a:cubicBezTo>
                    <a:pt x="279" y="473"/>
                    <a:pt x="259" y="478"/>
                    <a:pt x="232" y="475"/>
                  </a:cubicBezTo>
                  <a:cubicBezTo>
                    <a:pt x="210" y="467"/>
                    <a:pt x="186" y="477"/>
                    <a:pt x="165" y="461"/>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97" name="Forme libre 3496"/>
            <p:cNvSpPr>
              <a:spLocks noChangeArrowheads="1"/>
            </p:cNvSpPr>
            <p:nvPr userDrawn="1"/>
          </p:nvSpPr>
          <p:spPr bwMode="auto">
            <a:xfrm>
              <a:off x="2120900" y="3570288"/>
              <a:ext cx="6350" cy="46037"/>
            </a:xfrm>
            <a:custGeom>
              <a:avLst/>
              <a:gdLst>
                <a:gd name="T0" fmla="*/ 18 w 19"/>
                <a:gd name="T1" fmla="*/ 0 h 127"/>
                <a:gd name="T2" fmla="*/ 17 w 19"/>
                <a:gd name="T3" fmla="*/ 126 h 127"/>
                <a:gd name="T4" fmla="*/ 18 w 19"/>
                <a:gd name="T5" fmla="*/ 0 h 127"/>
              </a:gdLst>
              <a:ahLst/>
              <a:cxnLst>
                <a:cxn ang="0">
                  <a:pos x="T0" y="T1"/>
                </a:cxn>
                <a:cxn ang="0">
                  <a:pos x="T2" y="T3"/>
                </a:cxn>
                <a:cxn ang="0">
                  <a:pos x="T4" y="T5"/>
                </a:cxn>
              </a:cxnLst>
              <a:rect l="0" t="0" r="r" b="b"/>
              <a:pathLst>
                <a:path w="19" h="127">
                  <a:moveTo>
                    <a:pt x="18" y="0"/>
                  </a:moveTo>
                  <a:cubicBezTo>
                    <a:pt x="18" y="42"/>
                    <a:pt x="17" y="84"/>
                    <a:pt x="17" y="126"/>
                  </a:cubicBezTo>
                  <a:cubicBezTo>
                    <a:pt x="0" y="83"/>
                    <a:pt x="0" y="42"/>
                    <a:pt x="18" y="0"/>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98" name="Forme libre 3497"/>
            <p:cNvSpPr>
              <a:spLocks noChangeArrowheads="1"/>
            </p:cNvSpPr>
            <p:nvPr userDrawn="1"/>
          </p:nvSpPr>
          <p:spPr bwMode="auto">
            <a:xfrm>
              <a:off x="2178050" y="3530600"/>
              <a:ext cx="17463" cy="7938"/>
            </a:xfrm>
            <a:custGeom>
              <a:avLst/>
              <a:gdLst>
                <a:gd name="T0" fmla="*/ 48 w 49"/>
                <a:gd name="T1" fmla="*/ 2 h 21"/>
                <a:gd name="T2" fmla="*/ 0 w 49"/>
                <a:gd name="T3" fmla="*/ 20 h 21"/>
                <a:gd name="T4" fmla="*/ 48 w 49"/>
                <a:gd name="T5" fmla="*/ 2 h 21"/>
              </a:gdLst>
              <a:ahLst/>
              <a:cxnLst>
                <a:cxn ang="0">
                  <a:pos x="T0" y="T1"/>
                </a:cxn>
                <a:cxn ang="0">
                  <a:pos x="T2" y="T3"/>
                </a:cxn>
                <a:cxn ang="0">
                  <a:pos x="T4" y="T5"/>
                </a:cxn>
              </a:cxnLst>
              <a:rect l="0" t="0" r="r" b="b"/>
              <a:pathLst>
                <a:path w="49" h="21">
                  <a:moveTo>
                    <a:pt x="48" y="2"/>
                  </a:moveTo>
                  <a:cubicBezTo>
                    <a:pt x="32" y="8"/>
                    <a:pt x="16" y="14"/>
                    <a:pt x="0" y="20"/>
                  </a:cubicBezTo>
                  <a:cubicBezTo>
                    <a:pt x="11" y="2"/>
                    <a:pt x="29" y="0"/>
                    <a:pt x="48" y="2"/>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499" name="Forme libre 3498"/>
            <p:cNvSpPr>
              <a:spLocks noChangeArrowheads="1"/>
            </p:cNvSpPr>
            <p:nvPr userDrawn="1"/>
          </p:nvSpPr>
          <p:spPr bwMode="auto">
            <a:xfrm>
              <a:off x="2006600" y="4227513"/>
              <a:ext cx="193675" cy="215900"/>
            </a:xfrm>
            <a:custGeom>
              <a:avLst/>
              <a:gdLst>
                <a:gd name="T0" fmla="*/ 107 w 540"/>
                <a:gd name="T1" fmla="*/ 30 h 601"/>
                <a:gd name="T2" fmla="*/ 223 w 540"/>
                <a:gd name="T3" fmla="*/ 9 h 601"/>
                <a:gd name="T4" fmla="*/ 426 w 540"/>
                <a:gd name="T5" fmla="*/ 130 h 601"/>
                <a:gd name="T6" fmla="*/ 516 w 540"/>
                <a:gd name="T7" fmla="*/ 376 h 601"/>
                <a:gd name="T8" fmla="*/ 539 w 540"/>
                <a:gd name="T9" fmla="*/ 398 h 601"/>
                <a:gd name="T10" fmla="*/ 482 w 540"/>
                <a:gd name="T11" fmla="*/ 493 h 601"/>
                <a:gd name="T12" fmla="*/ 325 w 540"/>
                <a:gd name="T13" fmla="*/ 579 h 601"/>
                <a:gd name="T14" fmla="*/ 171 w 540"/>
                <a:gd name="T15" fmla="*/ 501 h 601"/>
                <a:gd name="T16" fmla="*/ 196 w 540"/>
                <a:gd name="T17" fmla="*/ 372 h 601"/>
                <a:gd name="T18" fmla="*/ 67 w 540"/>
                <a:gd name="T19" fmla="*/ 414 h 601"/>
                <a:gd name="T20" fmla="*/ 4 w 540"/>
                <a:gd name="T21" fmla="*/ 282 h 601"/>
                <a:gd name="T22" fmla="*/ 29 w 540"/>
                <a:gd name="T23" fmla="*/ 175 h 601"/>
                <a:gd name="T24" fmla="*/ 44 w 540"/>
                <a:gd name="T25" fmla="*/ 133 h 601"/>
                <a:gd name="T26" fmla="*/ 69 w 540"/>
                <a:gd name="T27" fmla="*/ 96 h 601"/>
                <a:gd name="T28" fmla="*/ 85 w 540"/>
                <a:gd name="T29" fmla="*/ 52 h 601"/>
                <a:gd name="T30" fmla="*/ 107 w 540"/>
                <a:gd name="T31" fmla="*/ 3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0" h="601">
                  <a:moveTo>
                    <a:pt x="107" y="30"/>
                  </a:moveTo>
                  <a:cubicBezTo>
                    <a:pt x="148" y="33"/>
                    <a:pt x="188" y="35"/>
                    <a:pt x="223" y="9"/>
                  </a:cubicBezTo>
                  <a:cubicBezTo>
                    <a:pt x="321" y="0"/>
                    <a:pt x="365" y="81"/>
                    <a:pt x="426" y="130"/>
                  </a:cubicBezTo>
                  <a:cubicBezTo>
                    <a:pt x="430" y="221"/>
                    <a:pt x="417" y="319"/>
                    <a:pt x="516" y="376"/>
                  </a:cubicBezTo>
                  <a:cubicBezTo>
                    <a:pt x="524" y="383"/>
                    <a:pt x="531" y="389"/>
                    <a:pt x="539" y="398"/>
                  </a:cubicBezTo>
                  <a:cubicBezTo>
                    <a:pt x="524" y="432"/>
                    <a:pt x="508" y="466"/>
                    <a:pt x="482" y="493"/>
                  </a:cubicBezTo>
                  <a:cubicBezTo>
                    <a:pt x="438" y="536"/>
                    <a:pt x="405" y="600"/>
                    <a:pt x="325" y="579"/>
                  </a:cubicBezTo>
                  <a:cubicBezTo>
                    <a:pt x="269" y="563"/>
                    <a:pt x="198" y="572"/>
                    <a:pt x="171" y="501"/>
                  </a:cubicBezTo>
                  <a:cubicBezTo>
                    <a:pt x="151" y="448"/>
                    <a:pt x="170" y="408"/>
                    <a:pt x="196" y="372"/>
                  </a:cubicBezTo>
                  <a:cubicBezTo>
                    <a:pt x="164" y="407"/>
                    <a:pt x="123" y="429"/>
                    <a:pt x="67" y="414"/>
                  </a:cubicBezTo>
                  <a:cubicBezTo>
                    <a:pt x="0" y="395"/>
                    <a:pt x="6" y="336"/>
                    <a:pt x="4" y="282"/>
                  </a:cubicBezTo>
                  <a:cubicBezTo>
                    <a:pt x="3" y="244"/>
                    <a:pt x="14" y="209"/>
                    <a:pt x="29" y="175"/>
                  </a:cubicBezTo>
                  <a:cubicBezTo>
                    <a:pt x="32" y="160"/>
                    <a:pt x="36" y="146"/>
                    <a:pt x="44" y="133"/>
                  </a:cubicBezTo>
                  <a:cubicBezTo>
                    <a:pt x="52" y="120"/>
                    <a:pt x="58" y="107"/>
                    <a:pt x="69" y="96"/>
                  </a:cubicBezTo>
                  <a:cubicBezTo>
                    <a:pt x="79" y="82"/>
                    <a:pt x="105" y="76"/>
                    <a:pt x="85" y="52"/>
                  </a:cubicBezTo>
                  <a:lnTo>
                    <a:pt x="107" y="30"/>
                  </a:ln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00" name="Forme libre 3499"/>
            <p:cNvSpPr>
              <a:spLocks noChangeArrowheads="1"/>
            </p:cNvSpPr>
            <p:nvPr userDrawn="1"/>
          </p:nvSpPr>
          <p:spPr bwMode="auto">
            <a:xfrm>
              <a:off x="1920875" y="4246563"/>
              <a:ext cx="176213" cy="392112"/>
            </a:xfrm>
            <a:custGeom>
              <a:avLst/>
              <a:gdLst>
                <a:gd name="T0" fmla="*/ 324 w 488"/>
                <a:gd name="T1" fmla="*/ 0 h 1090"/>
                <a:gd name="T2" fmla="*/ 322 w 488"/>
                <a:gd name="T3" fmla="*/ 49 h 1090"/>
                <a:gd name="T4" fmla="*/ 214 w 488"/>
                <a:gd name="T5" fmla="*/ 333 h 1090"/>
                <a:gd name="T6" fmla="*/ 147 w 488"/>
                <a:gd name="T7" fmla="*/ 477 h 1090"/>
                <a:gd name="T8" fmla="*/ 223 w 488"/>
                <a:gd name="T9" fmla="*/ 477 h 1090"/>
                <a:gd name="T10" fmla="*/ 310 w 488"/>
                <a:gd name="T11" fmla="*/ 571 h 1090"/>
                <a:gd name="T12" fmla="*/ 327 w 488"/>
                <a:gd name="T13" fmla="*/ 576 h 1090"/>
                <a:gd name="T14" fmla="*/ 353 w 488"/>
                <a:gd name="T15" fmla="*/ 596 h 1090"/>
                <a:gd name="T16" fmla="*/ 354 w 488"/>
                <a:gd name="T17" fmla="*/ 597 h 1090"/>
                <a:gd name="T18" fmla="*/ 377 w 488"/>
                <a:gd name="T19" fmla="*/ 616 h 1090"/>
                <a:gd name="T20" fmla="*/ 394 w 488"/>
                <a:gd name="T21" fmla="*/ 625 h 1090"/>
                <a:gd name="T22" fmla="*/ 435 w 488"/>
                <a:gd name="T23" fmla="*/ 834 h 1090"/>
                <a:gd name="T24" fmla="*/ 315 w 488"/>
                <a:gd name="T25" fmla="*/ 810 h 1090"/>
                <a:gd name="T26" fmla="*/ 203 w 488"/>
                <a:gd name="T27" fmla="*/ 872 h 1090"/>
                <a:gd name="T28" fmla="*/ 171 w 488"/>
                <a:gd name="T29" fmla="*/ 985 h 1090"/>
                <a:gd name="T30" fmla="*/ 101 w 488"/>
                <a:gd name="T31" fmla="*/ 1080 h 1090"/>
                <a:gd name="T32" fmla="*/ 63 w 488"/>
                <a:gd name="T33" fmla="*/ 1083 h 1090"/>
                <a:gd name="T34" fmla="*/ 15 w 488"/>
                <a:gd name="T35" fmla="*/ 923 h 1090"/>
                <a:gd name="T36" fmla="*/ 57 w 488"/>
                <a:gd name="T37" fmla="*/ 602 h 1090"/>
                <a:gd name="T38" fmla="*/ 78 w 488"/>
                <a:gd name="T39" fmla="*/ 463 h 1090"/>
                <a:gd name="T40" fmla="*/ 70 w 488"/>
                <a:gd name="T41" fmla="*/ 316 h 1090"/>
                <a:gd name="T42" fmla="*/ 44 w 488"/>
                <a:gd name="T43" fmla="*/ 159 h 1090"/>
                <a:gd name="T44" fmla="*/ 58 w 488"/>
                <a:gd name="T45" fmla="*/ 96 h 1090"/>
                <a:gd name="T46" fmla="*/ 222 w 488"/>
                <a:gd name="T47" fmla="*/ 29 h 1090"/>
                <a:gd name="T48" fmla="*/ 324 w 488"/>
                <a:gd name="T49" fmla="*/ 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8" h="1090">
                  <a:moveTo>
                    <a:pt x="324" y="0"/>
                  </a:moveTo>
                  <a:cubicBezTo>
                    <a:pt x="339" y="17"/>
                    <a:pt x="338" y="34"/>
                    <a:pt x="322" y="49"/>
                  </a:cubicBezTo>
                  <a:cubicBezTo>
                    <a:pt x="252" y="130"/>
                    <a:pt x="235" y="234"/>
                    <a:pt x="214" y="333"/>
                  </a:cubicBezTo>
                  <a:cubicBezTo>
                    <a:pt x="202" y="385"/>
                    <a:pt x="193" y="434"/>
                    <a:pt x="147" y="477"/>
                  </a:cubicBezTo>
                  <a:cubicBezTo>
                    <a:pt x="176" y="475"/>
                    <a:pt x="200" y="463"/>
                    <a:pt x="223" y="477"/>
                  </a:cubicBezTo>
                  <a:cubicBezTo>
                    <a:pt x="257" y="504"/>
                    <a:pt x="281" y="541"/>
                    <a:pt x="310" y="571"/>
                  </a:cubicBezTo>
                  <a:cubicBezTo>
                    <a:pt x="316" y="573"/>
                    <a:pt x="321" y="574"/>
                    <a:pt x="327" y="576"/>
                  </a:cubicBezTo>
                  <a:cubicBezTo>
                    <a:pt x="335" y="584"/>
                    <a:pt x="344" y="590"/>
                    <a:pt x="353" y="596"/>
                  </a:cubicBezTo>
                  <a:lnTo>
                    <a:pt x="354" y="597"/>
                  </a:lnTo>
                  <a:cubicBezTo>
                    <a:pt x="359" y="607"/>
                    <a:pt x="367" y="613"/>
                    <a:pt x="377" y="616"/>
                  </a:cubicBezTo>
                  <a:cubicBezTo>
                    <a:pt x="383" y="619"/>
                    <a:pt x="388" y="622"/>
                    <a:pt x="394" y="625"/>
                  </a:cubicBezTo>
                  <a:cubicBezTo>
                    <a:pt x="448" y="686"/>
                    <a:pt x="487" y="752"/>
                    <a:pt x="435" y="834"/>
                  </a:cubicBezTo>
                  <a:cubicBezTo>
                    <a:pt x="385" y="877"/>
                    <a:pt x="353" y="826"/>
                    <a:pt x="315" y="810"/>
                  </a:cubicBezTo>
                  <a:cubicBezTo>
                    <a:pt x="223" y="768"/>
                    <a:pt x="212" y="775"/>
                    <a:pt x="203" y="872"/>
                  </a:cubicBezTo>
                  <a:cubicBezTo>
                    <a:pt x="200" y="912"/>
                    <a:pt x="218" y="958"/>
                    <a:pt x="171" y="985"/>
                  </a:cubicBezTo>
                  <a:cubicBezTo>
                    <a:pt x="134" y="1007"/>
                    <a:pt x="124" y="1049"/>
                    <a:pt x="101" y="1080"/>
                  </a:cubicBezTo>
                  <a:cubicBezTo>
                    <a:pt x="89" y="1089"/>
                    <a:pt x="76" y="1089"/>
                    <a:pt x="63" y="1083"/>
                  </a:cubicBezTo>
                  <a:cubicBezTo>
                    <a:pt x="14" y="1039"/>
                    <a:pt x="0" y="985"/>
                    <a:pt x="15" y="923"/>
                  </a:cubicBezTo>
                  <a:cubicBezTo>
                    <a:pt x="95" y="823"/>
                    <a:pt x="90" y="715"/>
                    <a:pt x="57" y="602"/>
                  </a:cubicBezTo>
                  <a:cubicBezTo>
                    <a:pt x="64" y="556"/>
                    <a:pt x="70" y="509"/>
                    <a:pt x="78" y="463"/>
                  </a:cubicBezTo>
                  <a:cubicBezTo>
                    <a:pt x="63" y="414"/>
                    <a:pt x="43" y="365"/>
                    <a:pt x="70" y="316"/>
                  </a:cubicBezTo>
                  <a:cubicBezTo>
                    <a:pt x="104" y="255"/>
                    <a:pt x="92" y="205"/>
                    <a:pt x="44" y="159"/>
                  </a:cubicBezTo>
                  <a:cubicBezTo>
                    <a:pt x="38" y="136"/>
                    <a:pt x="35" y="113"/>
                    <a:pt x="58" y="96"/>
                  </a:cubicBezTo>
                  <a:cubicBezTo>
                    <a:pt x="105" y="55"/>
                    <a:pt x="163" y="43"/>
                    <a:pt x="222" y="29"/>
                  </a:cubicBezTo>
                  <a:cubicBezTo>
                    <a:pt x="254" y="22"/>
                    <a:pt x="292" y="23"/>
                    <a:pt x="324" y="0"/>
                  </a:cubicBezTo>
                </a:path>
              </a:pathLst>
            </a:custGeom>
            <a:solidFill>
              <a:srgbClr val="89898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01" name="Forme libre 3500"/>
            <p:cNvSpPr>
              <a:spLocks noChangeArrowheads="1"/>
            </p:cNvSpPr>
            <p:nvPr userDrawn="1"/>
          </p:nvSpPr>
          <p:spPr bwMode="auto">
            <a:xfrm>
              <a:off x="1906588" y="4281488"/>
              <a:ext cx="60325" cy="74612"/>
            </a:xfrm>
            <a:custGeom>
              <a:avLst/>
              <a:gdLst>
                <a:gd name="T0" fmla="*/ 95 w 166"/>
                <a:gd name="T1" fmla="*/ 1 h 209"/>
                <a:gd name="T2" fmla="*/ 113 w 166"/>
                <a:gd name="T3" fmla="*/ 49 h 209"/>
                <a:gd name="T4" fmla="*/ 139 w 166"/>
                <a:gd name="T5" fmla="*/ 153 h 209"/>
                <a:gd name="T6" fmla="*/ 58 w 166"/>
                <a:gd name="T7" fmla="*/ 205 h 209"/>
                <a:gd name="T8" fmla="*/ 0 w 166"/>
                <a:gd name="T9" fmla="*/ 119 h 209"/>
                <a:gd name="T10" fmla="*/ 69 w 166"/>
                <a:gd name="T11" fmla="*/ 1 h 209"/>
                <a:gd name="T12" fmla="*/ 95 w 166"/>
                <a:gd name="T13" fmla="*/ 1 h 209"/>
              </a:gdLst>
              <a:ahLst/>
              <a:cxnLst>
                <a:cxn ang="0">
                  <a:pos x="T0" y="T1"/>
                </a:cxn>
                <a:cxn ang="0">
                  <a:pos x="T2" y="T3"/>
                </a:cxn>
                <a:cxn ang="0">
                  <a:pos x="T4" y="T5"/>
                </a:cxn>
                <a:cxn ang="0">
                  <a:pos x="T6" y="T7"/>
                </a:cxn>
                <a:cxn ang="0">
                  <a:pos x="T8" y="T9"/>
                </a:cxn>
                <a:cxn ang="0">
                  <a:pos x="T10" y="T11"/>
                </a:cxn>
                <a:cxn ang="0">
                  <a:pos x="T12" y="T13"/>
                </a:cxn>
              </a:cxnLst>
              <a:rect l="0" t="0" r="r" b="b"/>
              <a:pathLst>
                <a:path w="166" h="209">
                  <a:moveTo>
                    <a:pt x="95" y="1"/>
                  </a:moveTo>
                  <a:cubicBezTo>
                    <a:pt x="95" y="20"/>
                    <a:pt x="98" y="37"/>
                    <a:pt x="113" y="49"/>
                  </a:cubicBezTo>
                  <a:cubicBezTo>
                    <a:pt x="165" y="72"/>
                    <a:pt x="162" y="111"/>
                    <a:pt x="139" y="153"/>
                  </a:cubicBezTo>
                  <a:cubicBezTo>
                    <a:pt x="122" y="183"/>
                    <a:pt x="98" y="208"/>
                    <a:pt x="58" y="205"/>
                  </a:cubicBezTo>
                  <a:cubicBezTo>
                    <a:pt x="4" y="200"/>
                    <a:pt x="14" y="151"/>
                    <a:pt x="0" y="119"/>
                  </a:cubicBezTo>
                  <a:cubicBezTo>
                    <a:pt x="23" y="79"/>
                    <a:pt x="46" y="41"/>
                    <a:pt x="69" y="1"/>
                  </a:cubicBezTo>
                  <a:cubicBezTo>
                    <a:pt x="78" y="0"/>
                    <a:pt x="85" y="0"/>
                    <a:pt x="95" y="1"/>
                  </a:cubicBezTo>
                </a:path>
              </a:pathLst>
            </a:custGeom>
            <a:solidFill>
              <a:srgbClr val="28282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02" name="Forme libre 3501"/>
            <p:cNvSpPr>
              <a:spLocks noChangeArrowheads="1"/>
            </p:cNvSpPr>
            <p:nvPr userDrawn="1"/>
          </p:nvSpPr>
          <p:spPr bwMode="auto">
            <a:xfrm>
              <a:off x="5375275" y="1370013"/>
              <a:ext cx="11113" cy="14287"/>
            </a:xfrm>
            <a:custGeom>
              <a:avLst/>
              <a:gdLst>
                <a:gd name="T0" fmla="*/ 0 w 30"/>
                <a:gd name="T1" fmla="*/ 0 h 41"/>
                <a:gd name="T2" fmla="*/ 29 w 30"/>
                <a:gd name="T3" fmla="*/ 40 h 41"/>
                <a:gd name="T4" fmla="*/ 0 w 30"/>
                <a:gd name="T5" fmla="*/ 0 h 41"/>
              </a:gdLst>
              <a:ahLst/>
              <a:cxnLst>
                <a:cxn ang="0">
                  <a:pos x="T0" y="T1"/>
                </a:cxn>
                <a:cxn ang="0">
                  <a:pos x="T2" y="T3"/>
                </a:cxn>
                <a:cxn ang="0">
                  <a:pos x="T4" y="T5"/>
                </a:cxn>
              </a:cxnLst>
              <a:rect l="0" t="0" r="r" b="b"/>
              <a:pathLst>
                <a:path w="30" h="41">
                  <a:moveTo>
                    <a:pt x="0" y="0"/>
                  </a:moveTo>
                  <a:cubicBezTo>
                    <a:pt x="9" y="14"/>
                    <a:pt x="18" y="28"/>
                    <a:pt x="29" y="40"/>
                  </a:cubicBezTo>
                  <a:cubicBezTo>
                    <a:pt x="10" y="34"/>
                    <a:pt x="4" y="17"/>
                    <a:pt x="0" y="0"/>
                  </a:cubicBezTo>
                </a:path>
              </a:pathLst>
            </a:custGeom>
            <a:solidFill>
              <a:srgbClr val="A1A1A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03" name="Forme libre 3502"/>
            <p:cNvSpPr>
              <a:spLocks noChangeArrowheads="1"/>
            </p:cNvSpPr>
            <p:nvPr userDrawn="1"/>
          </p:nvSpPr>
          <p:spPr bwMode="auto">
            <a:xfrm>
              <a:off x="5435600" y="1030288"/>
              <a:ext cx="55563" cy="19050"/>
            </a:xfrm>
            <a:custGeom>
              <a:avLst/>
              <a:gdLst>
                <a:gd name="T0" fmla="*/ 0 w 153"/>
                <a:gd name="T1" fmla="*/ 50 h 51"/>
                <a:gd name="T2" fmla="*/ 0 w 153"/>
                <a:gd name="T3" fmla="*/ 6 h 51"/>
                <a:gd name="T4" fmla="*/ 130 w 153"/>
                <a:gd name="T5" fmla="*/ 12 h 51"/>
                <a:gd name="T6" fmla="*/ 114 w 153"/>
                <a:gd name="T7" fmla="*/ 30 h 51"/>
                <a:gd name="T8" fmla="*/ 0 w 153"/>
                <a:gd name="T9" fmla="*/ 50 h 51"/>
              </a:gdLst>
              <a:ahLst/>
              <a:cxnLst>
                <a:cxn ang="0">
                  <a:pos x="T0" y="T1"/>
                </a:cxn>
                <a:cxn ang="0">
                  <a:pos x="T2" y="T3"/>
                </a:cxn>
                <a:cxn ang="0">
                  <a:pos x="T4" y="T5"/>
                </a:cxn>
                <a:cxn ang="0">
                  <a:pos x="T6" y="T7"/>
                </a:cxn>
                <a:cxn ang="0">
                  <a:pos x="T8" y="T9"/>
                </a:cxn>
              </a:cxnLst>
              <a:rect l="0" t="0" r="r" b="b"/>
              <a:pathLst>
                <a:path w="153" h="51">
                  <a:moveTo>
                    <a:pt x="0" y="50"/>
                  </a:moveTo>
                  <a:cubicBezTo>
                    <a:pt x="0" y="35"/>
                    <a:pt x="0" y="21"/>
                    <a:pt x="0" y="6"/>
                  </a:cubicBezTo>
                  <a:cubicBezTo>
                    <a:pt x="44" y="6"/>
                    <a:pt x="90" y="0"/>
                    <a:pt x="130" y="12"/>
                  </a:cubicBezTo>
                  <a:cubicBezTo>
                    <a:pt x="152" y="20"/>
                    <a:pt x="122" y="24"/>
                    <a:pt x="114" y="30"/>
                  </a:cubicBezTo>
                  <a:cubicBezTo>
                    <a:pt x="75" y="27"/>
                    <a:pt x="36" y="33"/>
                    <a:pt x="0" y="50"/>
                  </a:cubicBezTo>
                </a:path>
              </a:pathLst>
            </a:custGeom>
            <a:solidFill>
              <a:srgbClr val="B4B4B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04" name="Forme libre 3503"/>
            <p:cNvSpPr>
              <a:spLocks noChangeArrowheads="1"/>
            </p:cNvSpPr>
            <p:nvPr userDrawn="1"/>
          </p:nvSpPr>
          <p:spPr bwMode="auto">
            <a:xfrm>
              <a:off x="5135563" y="1346200"/>
              <a:ext cx="19050" cy="25400"/>
            </a:xfrm>
            <a:custGeom>
              <a:avLst/>
              <a:gdLst>
                <a:gd name="T0" fmla="*/ 48 w 53"/>
                <a:gd name="T1" fmla="*/ 69 h 70"/>
                <a:gd name="T2" fmla="*/ 2 w 53"/>
                <a:gd name="T3" fmla="*/ 32 h 70"/>
                <a:gd name="T4" fmla="*/ 52 w 53"/>
                <a:gd name="T5" fmla="*/ 0 h 70"/>
                <a:gd name="T6" fmla="*/ 48 w 53"/>
                <a:gd name="T7" fmla="*/ 69 h 70"/>
              </a:gdLst>
              <a:ahLst/>
              <a:cxnLst>
                <a:cxn ang="0">
                  <a:pos x="T0" y="T1"/>
                </a:cxn>
                <a:cxn ang="0">
                  <a:pos x="T2" y="T3"/>
                </a:cxn>
                <a:cxn ang="0">
                  <a:pos x="T4" y="T5"/>
                </a:cxn>
                <a:cxn ang="0">
                  <a:pos x="T6" y="T7"/>
                </a:cxn>
              </a:cxnLst>
              <a:rect l="0" t="0" r="r" b="b"/>
              <a:pathLst>
                <a:path w="53" h="70">
                  <a:moveTo>
                    <a:pt x="48" y="69"/>
                  </a:moveTo>
                  <a:cubicBezTo>
                    <a:pt x="25" y="66"/>
                    <a:pt x="0" y="63"/>
                    <a:pt x="2" y="32"/>
                  </a:cubicBezTo>
                  <a:cubicBezTo>
                    <a:pt x="5" y="3"/>
                    <a:pt x="31" y="3"/>
                    <a:pt x="52" y="0"/>
                  </a:cubicBezTo>
                  <a:cubicBezTo>
                    <a:pt x="52" y="23"/>
                    <a:pt x="49" y="46"/>
                    <a:pt x="48" y="69"/>
                  </a:cubicBez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05" name="Forme libre 3504"/>
            <p:cNvSpPr>
              <a:spLocks noChangeArrowheads="1"/>
            </p:cNvSpPr>
            <p:nvPr userDrawn="1"/>
          </p:nvSpPr>
          <p:spPr bwMode="auto">
            <a:xfrm>
              <a:off x="5526088" y="1041400"/>
              <a:ext cx="25400" cy="6350"/>
            </a:xfrm>
            <a:custGeom>
              <a:avLst/>
              <a:gdLst>
                <a:gd name="T0" fmla="*/ 0 w 71"/>
                <a:gd name="T1" fmla="*/ 9 h 19"/>
                <a:gd name="T2" fmla="*/ 6 w 71"/>
                <a:gd name="T3" fmla="*/ 1 h 19"/>
                <a:gd name="T4" fmla="*/ 59 w 71"/>
                <a:gd name="T5" fmla="*/ 1 h 19"/>
                <a:gd name="T6" fmla="*/ 61 w 71"/>
                <a:gd name="T7" fmla="*/ 15 h 19"/>
                <a:gd name="T8" fmla="*/ 7 w 71"/>
                <a:gd name="T9" fmla="*/ 15 h 19"/>
                <a:gd name="T10" fmla="*/ 0 w 71"/>
                <a:gd name="T11" fmla="*/ 9 h 19"/>
              </a:gdLst>
              <a:ahLst/>
              <a:cxnLst>
                <a:cxn ang="0">
                  <a:pos x="T0" y="T1"/>
                </a:cxn>
                <a:cxn ang="0">
                  <a:pos x="T2" y="T3"/>
                </a:cxn>
                <a:cxn ang="0">
                  <a:pos x="T4" y="T5"/>
                </a:cxn>
                <a:cxn ang="0">
                  <a:pos x="T6" y="T7"/>
                </a:cxn>
                <a:cxn ang="0">
                  <a:pos x="T8" y="T9"/>
                </a:cxn>
                <a:cxn ang="0">
                  <a:pos x="T10" y="T11"/>
                </a:cxn>
              </a:cxnLst>
              <a:rect l="0" t="0" r="r" b="b"/>
              <a:pathLst>
                <a:path w="71" h="19">
                  <a:moveTo>
                    <a:pt x="0" y="9"/>
                  </a:moveTo>
                  <a:cubicBezTo>
                    <a:pt x="1" y="6"/>
                    <a:pt x="3" y="1"/>
                    <a:pt x="6" y="1"/>
                  </a:cubicBezTo>
                  <a:cubicBezTo>
                    <a:pt x="24" y="0"/>
                    <a:pt x="41" y="0"/>
                    <a:pt x="59" y="1"/>
                  </a:cubicBezTo>
                  <a:cubicBezTo>
                    <a:pt x="68" y="3"/>
                    <a:pt x="70" y="14"/>
                    <a:pt x="61" y="15"/>
                  </a:cubicBezTo>
                  <a:cubicBezTo>
                    <a:pt x="44" y="18"/>
                    <a:pt x="26" y="17"/>
                    <a:pt x="7" y="15"/>
                  </a:cubicBezTo>
                  <a:cubicBezTo>
                    <a:pt x="6" y="15"/>
                    <a:pt x="3" y="11"/>
                    <a:pt x="0" y="9"/>
                  </a:cubicBezTo>
                </a:path>
              </a:pathLst>
            </a:custGeom>
            <a:solidFill>
              <a:srgbClr val="B4B4B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06" name="Forme libre 3505"/>
            <p:cNvSpPr>
              <a:spLocks noChangeArrowheads="1"/>
            </p:cNvSpPr>
            <p:nvPr userDrawn="1"/>
          </p:nvSpPr>
          <p:spPr bwMode="auto">
            <a:xfrm>
              <a:off x="5229225" y="1724025"/>
              <a:ext cx="49213" cy="66675"/>
            </a:xfrm>
            <a:custGeom>
              <a:avLst/>
              <a:gdLst>
                <a:gd name="T0" fmla="*/ 21 w 137"/>
                <a:gd name="T1" fmla="*/ 184 h 185"/>
                <a:gd name="T2" fmla="*/ 23 w 137"/>
                <a:gd name="T3" fmla="*/ 98 h 185"/>
                <a:gd name="T4" fmla="*/ 19 w 137"/>
                <a:gd name="T5" fmla="*/ 0 h 185"/>
                <a:gd name="T6" fmla="*/ 88 w 137"/>
                <a:gd name="T7" fmla="*/ 36 h 185"/>
                <a:gd name="T8" fmla="*/ 68 w 137"/>
                <a:gd name="T9" fmla="*/ 139 h 185"/>
                <a:gd name="T10" fmla="*/ 21 w 137"/>
                <a:gd name="T11" fmla="*/ 184 h 185"/>
              </a:gdLst>
              <a:ahLst/>
              <a:cxnLst>
                <a:cxn ang="0">
                  <a:pos x="T0" y="T1"/>
                </a:cxn>
                <a:cxn ang="0">
                  <a:pos x="T2" y="T3"/>
                </a:cxn>
                <a:cxn ang="0">
                  <a:pos x="T4" y="T5"/>
                </a:cxn>
                <a:cxn ang="0">
                  <a:pos x="T6" y="T7"/>
                </a:cxn>
                <a:cxn ang="0">
                  <a:pos x="T8" y="T9"/>
                </a:cxn>
                <a:cxn ang="0">
                  <a:pos x="T10" y="T11"/>
                </a:cxn>
              </a:cxnLst>
              <a:rect l="0" t="0" r="r" b="b"/>
              <a:pathLst>
                <a:path w="137" h="185">
                  <a:moveTo>
                    <a:pt x="21" y="184"/>
                  </a:moveTo>
                  <a:cubicBezTo>
                    <a:pt x="0" y="155"/>
                    <a:pt x="7" y="127"/>
                    <a:pt x="23" y="98"/>
                  </a:cubicBezTo>
                  <a:cubicBezTo>
                    <a:pt x="41" y="65"/>
                    <a:pt x="35" y="33"/>
                    <a:pt x="19" y="0"/>
                  </a:cubicBezTo>
                  <a:cubicBezTo>
                    <a:pt x="45" y="7"/>
                    <a:pt x="68" y="17"/>
                    <a:pt x="88" y="36"/>
                  </a:cubicBezTo>
                  <a:cubicBezTo>
                    <a:pt x="136" y="81"/>
                    <a:pt x="132" y="106"/>
                    <a:pt x="68" y="139"/>
                  </a:cubicBezTo>
                  <a:cubicBezTo>
                    <a:pt x="48" y="152"/>
                    <a:pt x="32" y="164"/>
                    <a:pt x="21" y="184"/>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07" name="Forme libre 3506"/>
            <p:cNvSpPr>
              <a:spLocks noChangeArrowheads="1"/>
            </p:cNvSpPr>
            <p:nvPr userDrawn="1"/>
          </p:nvSpPr>
          <p:spPr bwMode="auto">
            <a:xfrm>
              <a:off x="5392738" y="1800225"/>
              <a:ext cx="42862" cy="17463"/>
            </a:xfrm>
            <a:custGeom>
              <a:avLst/>
              <a:gdLst>
                <a:gd name="T0" fmla="*/ 116 w 117"/>
                <a:gd name="T1" fmla="*/ 0 h 50"/>
                <a:gd name="T2" fmla="*/ 23 w 117"/>
                <a:gd name="T3" fmla="*/ 49 h 50"/>
                <a:gd name="T4" fmla="*/ 0 w 117"/>
                <a:gd name="T5" fmla="*/ 41 h 50"/>
                <a:gd name="T6" fmla="*/ 116 w 117"/>
                <a:gd name="T7" fmla="*/ 0 h 50"/>
              </a:gdLst>
              <a:ahLst/>
              <a:cxnLst>
                <a:cxn ang="0">
                  <a:pos x="T0" y="T1"/>
                </a:cxn>
                <a:cxn ang="0">
                  <a:pos x="T2" y="T3"/>
                </a:cxn>
                <a:cxn ang="0">
                  <a:pos x="T4" y="T5"/>
                </a:cxn>
                <a:cxn ang="0">
                  <a:pos x="T6" y="T7"/>
                </a:cxn>
              </a:cxnLst>
              <a:rect l="0" t="0" r="r" b="b"/>
              <a:pathLst>
                <a:path w="117" h="50">
                  <a:moveTo>
                    <a:pt x="116" y="0"/>
                  </a:moveTo>
                  <a:cubicBezTo>
                    <a:pt x="95" y="35"/>
                    <a:pt x="58" y="39"/>
                    <a:pt x="23" y="49"/>
                  </a:cubicBezTo>
                  <a:cubicBezTo>
                    <a:pt x="15" y="46"/>
                    <a:pt x="8" y="42"/>
                    <a:pt x="0" y="41"/>
                  </a:cubicBezTo>
                  <a:cubicBezTo>
                    <a:pt x="37" y="18"/>
                    <a:pt x="75" y="6"/>
                    <a:pt x="116" y="0"/>
                  </a:cubicBezTo>
                </a:path>
              </a:pathLst>
            </a:custGeom>
            <a:solidFill>
              <a:srgbClr val="98989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08" name="Forme libre 3507"/>
            <p:cNvSpPr>
              <a:spLocks noChangeArrowheads="1"/>
            </p:cNvSpPr>
            <p:nvPr userDrawn="1"/>
          </p:nvSpPr>
          <p:spPr bwMode="auto">
            <a:xfrm>
              <a:off x="5253038" y="1798638"/>
              <a:ext cx="9525" cy="7937"/>
            </a:xfrm>
            <a:custGeom>
              <a:avLst/>
              <a:gdLst>
                <a:gd name="T0" fmla="*/ 25 w 26"/>
                <a:gd name="T1" fmla="*/ 23 h 24"/>
                <a:gd name="T2" fmla="*/ 0 w 26"/>
                <a:gd name="T3" fmla="*/ 0 h 24"/>
                <a:gd name="T4" fmla="*/ 25 w 26"/>
                <a:gd name="T5" fmla="*/ 23 h 24"/>
              </a:gdLst>
              <a:ahLst/>
              <a:cxnLst>
                <a:cxn ang="0">
                  <a:pos x="T0" y="T1"/>
                </a:cxn>
                <a:cxn ang="0">
                  <a:pos x="T2" y="T3"/>
                </a:cxn>
                <a:cxn ang="0">
                  <a:pos x="T4" y="T5"/>
                </a:cxn>
              </a:cxnLst>
              <a:rect l="0" t="0" r="r" b="b"/>
              <a:pathLst>
                <a:path w="26" h="24">
                  <a:moveTo>
                    <a:pt x="25" y="23"/>
                  </a:moveTo>
                  <a:cubicBezTo>
                    <a:pt x="17" y="15"/>
                    <a:pt x="9" y="7"/>
                    <a:pt x="0" y="0"/>
                  </a:cubicBezTo>
                  <a:cubicBezTo>
                    <a:pt x="9" y="9"/>
                    <a:pt x="17" y="16"/>
                    <a:pt x="25" y="23"/>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09" name="Forme libre 3508"/>
            <p:cNvSpPr>
              <a:spLocks noChangeArrowheads="1"/>
            </p:cNvSpPr>
            <p:nvPr userDrawn="1"/>
          </p:nvSpPr>
          <p:spPr bwMode="auto">
            <a:xfrm>
              <a:off x="5253038" y="1831975"/>
              <a:ext cx="9525" cy="7938"/>
            </a:xfrm>
            <a:custGeom>
              <a:avLst/>
              <a:gdLst>
                <a:gd name="T0" fmla="*/ 25 w 26"/>
                <a:gd name="T1" fmla="*/ 21 h 22"/>
                <a:gd name="T2" fmla="*/ 0 w 26"/>
                <a:gd name="T3" fmla="*/ 0 h 22"/>
                <a:gd name="T4" fmla="*/ 25 w 26"/>
                <a:gd name="T5" fmla="*/ 21 h 22"/>
              </a:gdLst>
              <a:ahLst/>
              <a:cxnLst>
                <a:cxn ang="0">
                  <a:pos x="T0" y="T1"/>
                </a:cxn>
                <a:cxn ang="0">
                  <a:pos x="T2" y="T3"/>
                </a:cxn>
                <a:cxn ang="0">
                  <a:pos x="T4" y="T5"/>
                </a:cxn>
              </a:cxnLst>
              <a:rect l="0" t="0" r="r" b="b"/>
              <a:pathLst>
                <a:path w="26" h="22">
                  <a:moveTo>
                    <a:pt x="25" y="21"/>
                  </a:moveTo>
                  <a:cubicBezTo>
                    <a:pt x="17" y="14"/>
                    <a:pt x="9" y="7"/>
                    <a:pt x="0" y="0"/>
                  </a:cubicBezTo>
                  <a:cubicBezTo>
                    <a:pt x="9" y="6"/>
                    <a:pt x="17" y="14"/>
                    <a:pt x="25" y="21"/>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10" name="Forme libre 3509"/>
            <p:cNvSpPr>
              <a:spLocks noChangeArrowheads="1"/>
            </p:cNvSpPr>
            <p:nvPr userDrawn="1"/>
          </p:nvSpPr>
          <p:spPr bwMode="auto">
            <a:xfrm>
              <a:off x="5089525" y="1898650"/>
              <a:ext cx="246063" cy="211138"/>
            </a:xfrm>
            <a:custGeom>
              <a:avLst/>
              <a:gdLst>
                <a:gd name="T0" fmla="*/ 526 w 682"/>
                <a:gd name="T1" fmla="*/ 481 h 587"/>
                <a:gd name="T2" fmla="*/ 611 w 682"/>
                <a:gd name="T3" fmla="*/ 510 h 587"/>
                <a:gd name="T4" fmla="*/ 591 w 682"/>
                <a:gd name="T5" fmla="*/ 443 h 587"/>
                <a:gd name="T6" fmla="*/ 316 w 682"/>
                <a:gd name="T7" fmla="*/ 281 h 587"/>
                <a:gd name="T8" fmla="*/ 28 w 682"/>
                <a:gd name="T9" fmla="*/ 49 h 587"/>
                <a:gd name="T10" fmla="*/ 0 w 682"/>
                <a:gd name="T11" fmla="*/ 0 h 587"/>
                <a:gd name="T12" fmla="*/ 238 w 682"/>
                <a:gd name="T13" fmla="*/ 102 h 587"/>
                <a:gd name="T14" fmla="*/ 429 w 682"/>
                <a:gd name="T15" fmla="*/ 177 h 587"/>
                <a:gd name="T16" fmla="*/ 681 w 682"/>
                <a:gd name="T17" fmla="*/ 512 h 587"/>
                <a:gd name="T18" fmla="*/ 642 w 682"/>
                <a:gd name="T19" fmla="*/ 574 h 587"/>
                <a:gd name="T20" fmla="*/ 526 w 682"/>
                <a:gd name="T21" fmla="*/ 481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2" h="587">
                  <a:moveTo>
                    <a:pt x="526" y="481"/>
                  </a:moveTo>
                  <a:cubicBezTo>
                    <a:pt x="555" y="490"/>
                    <a:pt x="582" y="501"/>
                    <a:pt x="611" y="510"/>
                  </a:cubicBezTo>
                  <a:cubicBezTo>
                    <a:pt x="635" y="475"/>
                    <a:pt x="611" y="458"/>
                    <a:pt x="591" y="443"/>
                  </a:cubicBezTo>
                  <a:cubicBezTo>
                    <a:pt x="504" y="382"/>
                    <a:pt x="414" y="324"/>
                    <a:pt x="316" y="281"/>
                  </a:cubicBezTo>
                  <a:cubicBezTo>
                    <a:pt x="199" y="229"/>
                    <a:pt x="112" y="142"/>
                    <a:pt x="28" y="49"/>
                  </a:cubicBezTo>
                  <a:cubicBezTo>
                    <a:pt x="15" y="35"/>
                    <a:pt x="9" y="17"/>
                    <a:pt x="0" y="0"/>
                  </a:cubicBezTo>
                  <a:cubicBezTo>
                    <a:pt x="87" y="17"/>
                    <a:pt x="159" y="69"/>
                    <a:pt x="238" y="102"/>
                  </a:cubicBezTo>
                  <a:cubicBezTo>
                    <a:pt x="301" y="128"/>
                    <a:pt x="364" y="156"/>
                    <a:pt x="429" y="177"/>
                  </a:cubicBezTo>
                  <a:cubicBezTo>
                    <a:pt x="602" y="231"/>
                    <a:pt x="681" y="336"/>
                    <a:pt x="681" y="512"/>
                  </a:cubicBezTo>
                  <a:cubicBezTo>
                    <a:pt x="681" y="542"/>
                    <a:pt x="668" y="562"/>
                    <a:pt x="642" y="574"/>
                  </a:cubicBezTo>
                  <a:cubicBezTo>
                    <a:pt x="565" y="586"/>
                    <a:pt x="526" y="557"/>
                    <a:pt x="526" y="481"/>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11" name="Forme libre 3510"/>
            <p:cNvSpPr>
              <a:spLocks noChangeArrowheads="1"/>
            </p:cNvSpPr>
            <p:nvPr userDrawn="1"/>
          </p:nvSpPr>
          <p:spPr bwMode="auto">
            <a:xfrm>
              <a:off x="5073650" y="2017713"/>
              <a:ext cx="246063" cy="95250"/>
            </a:xfrm>
            <a:custGeom>
              <a:avLst/>
              <a:gdLst>
                <a:gd name="T0" fmla="*/ 570 w 685"/>
                <a:gd name="T1" fmla="*/ 148 h 265"/>
                <a:gd name="T2" fmla="*/ 684 w 685"/>
                <a:gd name="T3" fmla="*/ 241 h 265"/>
                <a:gd name="T4" fmla="*/ 684 w 685"/>
                <a:gd name="T5" fmla="*/ 264 h 265"/>
                <a:gd name="T6" fmla="*/ 551 w 685"/>
                <a:gd name="T7" fmla="*/ 215 h 265"/>
                <a:gd name="T8" fmla="*/ 0 w 685"/>
                <a:gd name="T9" fmla="*/ 104 h 265"/>
                <a:gd name="T10" fmla="*/ 113 w 685"/>
                <a:gd name="T11" fmla="*/ 17 h 265"/>
                <a:gd name="T12" fmla="*/ 365 w 685"/>
                <a:gd name="T13" fmla="*/ 59 h 265"/>
                <a:gd name="T14" fmla="*/ 412 w 685"/>
                <a:gd name="T15" fmla="*/ 82 h 265"/>
                <a:gd name="T16" fmla="*/ 434 w 685"/>
                <a:gd name="T17" fmla="*/ 84 h 265"/>
                <a:gd name="T18" fmla="*/ 458 w 685"/>
                <a:gd name="T19" fmla="*/ 105 h 265"/>
                <a:gd name="T20" fmla="*/ 479 w 685"/>
                <a:gd name="T21" fmla="*/ 107 h 265"/>
                <a:gd name="T22" fmla="*/ 527 w 685"/>
                <a:gd name="T23" fmla="*/ 130 h 265"/>
                <a:gd name="T24" fmla="*/ 527 w 685"/>
                <a:gd name="T25" fmla="*/ 130 h 265"/>
                <a:gd name="T26" fmla="*/ 570 w 685"/>
                <a:gd name="T27" fmla="*/ 14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5" h="265">
                  <a:moveTo>
                    <a:pt x="570" y="148"/>
                  </a:moveTo>
                  <a:cubicBezTo>
                    <a:pt x="597" y="191"/>
                    <a:pt x="631" y="227"/>
                    <a:pt x="684" y="241"/>
                  </a:cubicBezTo>
                  <a:cubicBezTo>
                    <a:pt x="684" y="249"/>
                    <a:pt x="684" y="256"/>
                    <a:pt x="684" y="264"/>
                  </a:cubicBezTo>
                  <a:cubicBezTo>
                    <a:pt x="634" y="264"/>
                    <a:pt x="591" y="252"/>
                    <a:pt x="551" y="215"/>
                  </a:cubicBezTo>
                  <a:cubicBezTo>
                    <a:pt x="391" y="67"/>
                    <a:pt x="201" y="52"/>
                    <a:pt x="0" y="104"/>
                  </a:cubicBezTo>
                  <a:cubicBezTo>
                    <a:pt x="4" y="34"/>
                    <a:pt x="61" y="26"/>
                    <a:pt x="113" y="17"/>
                  </a:cubicBezTo>
                  <a:cubicBezTo>
                    <a:pt x="201" y="0"/>
                    <a:pt x="284" y="29"/>
                    <a:pt x="365" y="59"/>
                  </a:cubicBezTo>
                  <a:cubicBezTo>
                    <a:pt x="377" y="73"/>
                    <a:pt x="400" y="67"/>
                    <a:pt x="412" y="82"/>
                  </a:cubicBezTo>
                  <a:cubicBezTo>
                    <a:pt x="420" y="82"/>
                    <a:pt x="426" y="84"/>
                    <a:pt x="434" y="84"/>
                  </a:cubicBezTo>
                  <a:cubicBezTo>
                    <a:pt x="441" y="92"/>
                    <a:pt x="450" y="98"/>
                    <a:pt x="458" y="105"/>
                  </a:cubicBezTo>
                  <a:cubicBezTo>
                    <a:pt x="466" y="105"/>
                    <a:pt x="473" y="107"/>
                    <a:pt x="479" y="107"/>
                  </a:cubicBezTo>
                  <a:cubicBezTo>
                    <a:pt x="492" y="121"/>
                    <a:pt x="513" y="114"/>
                    <a:pt x="527" y="130"/>
                  </a:cubicBezTo>
                  <a:lnTo>
                    <a:pt x="527" y="130"/>
                  </a:lnTo>
                  <a:cubicBezTo>
                    <a:pt x="536" y="137"/>
                    <a:pt x="557" y="134"/>
                    <a:pt x="570" y="148"/>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12" name="Forme libre 3511"/>
            <p:cNvSpPr>
              <a:spLocks noChangeArrowheads="1"/>
            </p:cNvSpPr>
            <p:nvPr userDrawn="1"/>
          </p:nvSpPr>
          <p:spPr bwMode="auto">
            <a:xfrm>
              <a:off x="5076825" y="1858963"/>
              <a:ext cx="28575" cy="15875"/>
            </a:xfrm>
            <a:custGeom>
              <a:avLst/>
              <a:gdLst>
                <a:gd name="T0" fmla="*/ 79 w 80"/>
                <a:gd name="T1" fmla="*/ 42 h 43"/>
                <a:gd name="T2" fmla="*/ 0 w 80"/>
                <a:gd name="T3" fmla="*/ 10 h 43"/>
                <a:gd name="T4" fmla="*/ 79 w 80"/>
                <a:gd name="T5" fmla="*/ 42 h 43"/>
              </a:gdLst>
              <a:ahLst/>
              <a:cxnLst>
                <a:cxn ang="0">
                  <a:pos x="T0" y="T1"/>
                </a:cxn>
                <a:cxn ang="0">
                  <a:pos x="T2" y="T3"/>
                </a:cxn>
                <a:cxn ang="0">
                  <a:pos x="T4" y="T5"/>
                </a:cxn>
              </a:cxnLst>
              <a:rect l="0" t="0" r="r" b="b"/>
              <a:pathLst>
                <a:path w="80" h="43">
                  <a:moveTo>
                    <a:pt x="79" y="42"/>
                  </a:moveTo>
                  <a:cubicBezTo>
                    <a:pt x="52" y="38"/>
                    <a:pt x="20" y="42"/>
                    <a:pt x="0" y="10"/>
                  </a:cubicBezTo>
                  <a:cubicBezTo>
                    <a:pt x="37" y="0"/>
                    <a:pt x="57" y="24"/>
                    <a:pt x="79" y="42"/>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13" name="Forme libre 3512"/>
            <p:cNvSpPr>
              <a:spLocks noChangeArrowheads="1"/>
            </p:cNvSpPr>
            <p:nvPr userDrawn="1"/>
          </p:nvSpPr>
          <p:spPr bwMode="auto">
            <a:xfrm>
              <a:off x="5046663" y="1873250"/>
              <a:ext cx="7937" cy="7938"/>
            </a:xfrm>
            <a:custGeom>
              <a:avLst/>
              <a:gdLst>
                <a:gd name="T0" fmla="*/ 23 w 24"/>
                <a:gd name="T1" fmla="*/ 22 h 23"/>
                <a:gd name="T2" fmla="*/ 0 w 24"/>
                <a:gd name="T3" fmla="*/ 0 h 23"/>
                <a:gd name="T4" fmla="*/ 23 w 24"/>
                <a:gd name="T5" fmla="*/ 22 h 23"/>
              </a:gdLst>
              <a:ahLst/>
              <a:cxnLst>
                <a:cxn ang="0">
                  <a:pos x="T0" y="T1"/>
                </a:cxn>
                <a:cxn ang="0">
                  <a:pos x="T2" y="T3"/>
                </a:cxn>
                <a:cxn ang="0">
                  <a:pos x="T4" y="T5"/>
                </a:cxn>
              </a:cxnLst>
              <a:rect l="0" t="0" r="r" b="b"/>
              <a:pathLst>
                <a:path w="24" h="23">
                  <a:moveTo>
                    <a:pt x="23" y="22"/>
                  </a:moveTo>
                  <a:cubicBezTo>
                    <a:pt x="15" y="14"/>
                    <a:pt x="8" y="8"/>
                    <a:pt x="0" y="0"/>
                  </a:cubicBezTo>
                  <a:cubicBezTo>
                    <a:pt x="8" y="6"/>
                    <a:pt x="15" y="14"/>
                    <a:pt x="23" y="22"/>
                  </a:cubicBezTo>
                </a:path>
              </a:pathLst>
            </a:custGeom>
            <a:solidFill>
              <a:srgbClr val="68686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14" name="Forme libre 3513"/>
            <p:cNvSpPr>
              <a:spLocks noChangeArrowheads="1"/>
            </p:cNvSpPr>
            <p:nvPr userDrawn="1"/>
          </p:nvSpPr>
          <p:spPr bwMode="auto">
            <a:xfrm>
              <a:off x="5024438" y="2349500"/>
              <a:ext cx="382587" cy="252413"/>
            </a:xfrm>
            <a:custGeom>
              <a:avLst/>
              <a:gdLst>
                <a:gd name="T0" fmla="*/ 17 w 1062"/>
                <a:gd name="T1" fmla="*/ 441 h 700"/>
                <a:gd name="T2" fmla="*/ 24 w 1062"/>
                <a:gd name="T3" fmla="*/ 354 h 700"/>
                <a:gd name="T4" fmla="*/ 84 w 1062"/>
                <a:gd name="T5" fmla="*/ 284 h 700"/>
                <a:gd name="T6" fmla="*/ 101 w 1062"/>
                <a:gd name="T7" fmla="*/ 262 h 700"/>
                <a:gd name="T8" fmla="*/ 121 w 1062"/>
                <a:gd name="T9" fmla="*/ 246 h 700"/>
                <a:gd name="T10" fmla="*/ 148 w 1062"/>
                <a:gd name="T11" fmla="*/ 218 h 700"/>
                <a:gd name="T12" fmla="*/ 176 w 1062"/>
                <a:gd name="T13" fmla="*/ 168 h 700"/>
                <a:gd name="T14" fmla="*/ 350 w 1062"/>
                <a:gd name="T15" fmla="*/ 30 h 700"/>
                <a:gd name="T16" fmla="*/ 454 w 1062"/>
                <a:gd name="T17" fmla="*/ 10 h 700"/>
                <a:gd name="T18" fmla="*/ 507 w 1062"/>
                <a:gd name="T19" fmla="*/ 14 h 700"/>
                <a:gd name="T20" fmla="*/ 649 w 1062"/>
                <a:gd name="T21" fmla="*/ 12 h 700"/>
                <a:gd name="T22" fmla="*/ 731 w 1062"/>
                <a:gd name="T23" fmla="*/ 35 h 700"/>
                <a:gd name="T24" fmla="*/ 843 w 1062"/>
                <a:gd name="T25" fmla="*/ 99 h 700"/>
                <a:gd name="T26" fmla="*/ 954 w 1062"/>
                <a:gd name="T27" fmla="*/ 171 h 700"/>
                <a:gd name="T28" fmla="*/ 970 w 1062"/>
                <a:gd name="T29" fmla="*/ 195 h 700"/>
                <a:gd name="T30" fmla="*/ 988 w 1062"/>
                <a:gd name="T31" fmla="*/ 218 h 700"/>
                <a:gd name="T32" fmla="*/ 1008 w 1062"/>
                <a:gd name="T33" fmla="*/ 241 h 700"/>
                <a:gd name="T34" fmla="*/ 1026 w 1062"/>
                <a:gd name="T35" fmla="*/ 265 h 700"/>
                <a:gd name="T36" fmla="*/ 1046 w 1062"/>
                <a:gd name="T37" fmla="*/ 291 h 700"/>
                <a:gd name="T38" fmla="*/ 1061 w 1062"/>
                <a:gd name="T39" fmla="*/ 322 h 700"/>
                <a:gd name="T40" fmla="*/ 1060 w 1062"/>
                <a:gd name="T41" fmla="*/ 359 h 700"/>
                <a:gd name="T42" fmla="*/ 858 w 1062"/>
                <a:gd name="T43" fmla="*/ 574 h 700"/>
                <a:gd name="T44" fmla="*/ 597 w 1062"/>
                <a:gd name="T45" fmla="*/ 672 h 700"/>
                <a:gd name="T46" fmla="*/ 472 w 1062"/>
                <a:gd name="T47" fmla="*/ 693 h 700"/>
                <a:gd name="T48" fmla="*/ 399 w 1062"/>
                <a:gd name="T49" fmla="*/ 634 h 700"/>
                <a:gd name="T50" fmla="*/ 441 w 1062"/>
                <a:gd name="T51" fmla="*/ 551 h 700"/>
                <a:gd name="T52" fmla="*/ 545 w 1062"/>
                <a:gd name="T53" fmla="*/ 470 h 700"/>
                <a:gd name="T54" fmla="*/ 350 w 1062"/>
                <a:gd name="T55" fmla="*/ 580 h 700"/>
                <a:gd name="T56" fmla="*/ 185 w 1062"/>
                <a:gd name="T57" fmla="*/ 618 h 700"/>
                <a:gd name="T58" fmla="*/ 43 w 1062"/>
                <a:gd name="T59" fmla="*/ 579 h 700"/>
                <a:gd name="T60" fmla="*/ 21 w 1062"/>
                <a:gd name="T61" fmla="*/ 508 h 700"/>
                <a:gd name="T62" fmla="*/ 17 w 1062"/>
                <a:gd name="T63" fmla="*/ 441 h 700"/>
                <a:gd name="T64" fmla="*/ 692 w 1062"/>
                <a:gd name="T65" fmla="*/ 427 h 700"/>
                <a:gd name="T66" fmla="*/ 693 w 1062"/>
                <a:gd name="T67" fmla="*/ 426 h 700"/>
                <a:gd name="T68" fmla="*/ 696 w 1062"/>
                <a:gd name="T69" fmla="*/ 424 h 700"/>
                <a:gd name="T70" fmla="*/ 692 w 1062"/>
                <a:gd name="T71" fmla="*/ 427 h 700"/>
                <a:gd name="T72" fmla="*/ 687 w 1062"/>
                <a:gd name="T73" fmla="*/ 429 h 700"/>
                <a:gd name="T74" fmla="*/ 597 w 1062"/>
                <a:gd name="T75" fmla="*/ 446 h 700"/>
                <a:gd name="T76" fmla="*/ 692 w 1062"/>
                <a:gd name="T77" fmla="*/ 427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2" h="700">
                  <a:moveTo>
                    <a:pt x="17" y="441"/>
                  </a:moveTo>
                  <a:cubicBezTo>
                    <a:pt x="20" y="412"/>
                    <a:pt x="21" y="383"/>
                    <a:pt x="24" y="354"/>
                  </a:cubicBezTo>
                  <a:cubicBezTo>
                    <a:pt x="24" y="313"/>
                    <a:pt x="69" y="311"/>
                    <a:pt x="84" y="284"/>
                  </a:cubicBezTo>
                  <a:cubicBezTo>
                    <a:pt x="90" y="276"/>
                    <a:pt x="95" y="270"/>
                    <a:pt x="101" y="262"/>
                  </a:cubicBezTo>
                  <a:cubicBezTo>
                    <a:pt x="107" y="256"/>
                    <a:pt x="113" y="250"/>
                    <a:pt x="121" y="246"/>
                  </a:cubicBezTo>
                  <a:cubicBezTo>
                    <a:pt x="130" y="236"/>
                    <a:pt x="140" y="227"/>
                    <a:pt x="148" y="218"/>
                  </a:cubicBezTo>
                  <a:cubicBezTo>
                    <a:pt x="159" y="203"/>
                    <a:pt x="168" y="185"/>
                    <a:pt x="176" y="168"/>
                  </a:cubicBezTo>
                  <a:cubicBezTo>
                    <a:pt x="189" y="65"/>
                    <a:pt x="278" y="58"/>
                    <a:pt x="350" y="30"/>
                  </a:cubicBezTo>
                  <a:cubicBezTo>
                    <a:pt x="383" y="21"/>
                    <a:pt x="417" y="3"/>
                    <a:pt x="454" y="10"/>
                  </a:cubicBezTo>
                  <a:cubicBezTo>
                    <a:pt x="472" y="12"/>
                    <a:pt x="490" y="14"/>
                    <a:pt x="507" y="14"/>
                  </a:cubicBezTo>
                  <a:cubicBezTo>
                    <a:pt x="554" y="23"/>
                    <a:pt x="602" y="0"/>
                    <a:pt x="649" y="12"/>
                  </a:cubicBezTo>
                  <a:cubicBezTo>
                    <a:pt x="675" y="23"/>
                    <a:pt x="702" y="30"/>
                    <a:pt x="731" y="35"/>
                  </a:cubicBezTo>
                  <a:cubicBezTo>
                    <a:pt x="770" y="53"/>
                    <a:pt x="811" y="67"/>
                    <a:pt x="843" y="99"/>
                  </a:cubicBezTo>
                  <a:cubicBezTo>
                    <a:pt x="877" y="130"/>
                    <a:pt x="928" y="130"/>
                    <a:pt x="954" y="171"/>
                  </a:cubicBezTo>
                  <a:cubicBezTo>
                    <a:pt x="959" y="178"/>
                    <a:pt x="965" y="188"/>
                    <a:pt x="970" y="195"/>
                  </a:cubicBezTo>
                  <a:lnTo>
                    <a:pt x="988" y="218"/>
                  </a:lnTo>
                  <a:cubicBezTo>
                    <a:pt x="994" y="226"/>
                    <a:pt x="1000" y="233"/>
                    <a:pt x="1008" y="241"/>
                  </a:cubicBezTo>
                  <a:cubicBezTo>
                    <a:pt x="1014" y="249"/>
                    <a:pt x="1020" y="258"/>
                    <a:pt x="1026" y="265"/>
                  </a:cubicBezTo>
                  <a:cubicBezTo>
                    <a:pt x="1032" y="275"/>
                    <a:pt x="1038" y="282"/>
                    <a:pt x="1046" y="291"/>
                  </a:cubicBezTo>
                  <a:cubicBezTo>
                    <a:pt x="1054" y="301"/>
                    <a:pt x="1058" y="310"/>
                    <a:pt x="1061" y="322"/>
                  </a:cubicBezTo>
                  <a:cubicBezTo>
                    <a:pt x="1061" y="334"/>
                    <a:pt x="1061" y="346"/>
                    <a:pt x="1060" y="359"/>
                  </a:cubicBezTo>
                  <a:cubicBezTo>
                    <a:pt x="1046" y="481"/>
                    <a:pt x="974" y="543"/>
                    <a:pt x="858" y="574"/>
                  </a:cubicBezTo>
                  <a:cubicBezTo>
                    <a:pt x="770" y="598"/>
                    <a:pt x="678" y="621"/>
                    <a:pt x="597" y="672"/>
                  </a:cubicBezTo>
                  <a:cubicBezTo>
                    <a:pt x="560" y="695"/>
                    <a:pt x="518" y="699"/>
                    <a:pt x="472" y="693"/>
                  </a:cubicBezTo>
                  <a:cubicBezTo>
                    <a:pt x="432" y="687"/>
                    <a:pt x="409" y="669"/>
                    <a:pt x="399" y="634"/>
                  </a:cubicBezTo>
                  <a:cubicBezTo>
                    <a:pt x="388" y="595"/>
                    <a:pt x="406" y="562"/>
                    <a:pt x="441" y="551"/>
                  </a:cubicBezTo>
                  <a:cubicBezTo>
                    <a:pt x="489" y="538"/>
                    <a:pt x="514" y="501"/>
                    <a:pt x="545" y="470"/>
                  </a:cubicBezTo>
                  <a:cubicBezTo>
                    <a:pt x="479" y="507"/>
                    <a:pt x="421" y="557"/>
                    <a:pt x="350" y="580"/>
                  </a:cubicBezTo>
                  <a:cubicBezTo>
                    <a:pt x="293" y="585"/>
                    <a:pt x="238" y="601"/>
                    <a:pt x="185" y="618"/>
                  </a:cubicBezTo>
                  <a:cubicBezTo>
                    <a:pt x="128" y="635"/>
                    <a:pt x="81" y="629"/>
                    <a:pt x="43" y="579"/>
                  </a:cubicBezTo>
                  <a:cubicBezTo>
                    <a:pt x="41" y="554"/>
                    <a:pt x="38" y="528"/>
                    <a:pt x="21" y="508"/>
                  </a:cubicBezTo>
                  <a:cubicBezTo>
                    <a:pt x="0" y="487"/>
                    <a:pt x="5" y="464"/>
                    <a:pt x="17" y="441"/>
                  </a:cubicBezTo>
                  <a:close/>
                  <a:moveTo>
                    <a:pt x="692" y="427"/>
                  </a:moveTo>
                  <a:cubicBezTo>
                    <a:pt x="693" y="427"/>
                    <a:pt x="693" y="426"/>
                    <a:pt x="693" y="426"/>
                  </a:cubicBezTo>
                  <a:cubicBezTo>
                    <a:pt x="692" y="427"/>
                    <a:pt x="698" y="423"/>
                    <a:pt x="696" y="424"/>
                  </a:cubicBezTo>
                  <a:cubicBezTo>
                    <a:pt x="696" y="425"/>
                    <a:pt x="694" y="426"/>
                    <a:pt x="692" y="427"/>
                  </a:cubicBezTo>
                  <a:cubicBezTo>
                    <a:pt x="690" y="428"/>
                    <a:pt x="688" y="429"/>
                    <a:pt x="687" y="429"/>
                  </a:cubicBezTo>
                  <a:cubicBezTo>
                    <a:pt x="655" y="429"/>
                    <a:pt x="625" y="435"/>
                    <a:pt x="597" y="446"/>
                  </a:cubicBezTo>
                  <a:cubicBezTo>
                    <a:pt x="631" y="447"/>
                    <a:pt x="666" y="453"/>
                    <a:pt x="692" y="427"/>
                  </a:cubicBezTo>
                  <a:close/>
                </a:path>
              </a:pathLst>
            </a:custGeom>
            <a:solidFill>
              <a:srgbClr val="24242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15" name="Forme libre 3514"/>
            <p:cNvSpPr>
              <a:spLocks noChangeArrowheads="1"/>
            </p:cNvSpPr>
            <p:nvPr userDrawn="1"/>
          </p:nvSpPr>
          <p:spPr bwMode="auto">
            <a:xfrm>
              <a:off x="5037138" y="2463800"/>
              <a:ext cx="409575" cy="203200"/>
            </a:xfrm>
            <a:custGeom>
              <a:avLst/>
              <a:gdLst>
                <a:gd name="T0" fmla="*/ 9 w 1138"/>
                <a:gd name="T1" fmla="*/ 260 h 563"/>
                <a:gd name="T2" fmla="*/ 305 w 1138"/>
                <a:gd name="T3" fmla="*/ 193 h 563"/>
                <a:gd name="T4" fmla="*/ 537 w 1138"/>
                <a:gd name="T5" fmla="*/ 149 h 563"/>
                <a:gd name="T6" fmla="*/ 424 w 1138"/>
                <a:gd name="T7" fmla="*/ 266 h 563"/>
                <a:gd name="T8" fmla="*/ 403 w 1138"/>
                <a:gd name="T9" fmla="*/ 301 h 563"/>
                <a:gd name="T10" fmla="*/ 438 w 1138"/>
                <a:gd name="T11" fmla="*/ 324 h 563"/>
                <a:gd name="T12" fmla="*/ 548 w 1138"/>
                <a:gd name="T13" fmla="*/ 300 h 563"/>
                <a:gd name="T14" fmla="*/ 855 w 1138"/>
                <a:gd name="T15" fmla="*/ 181 h 563"/>
                <a:gd name="T16" fmla="*/ 989 w 1138"/>
                <a:gd name="T17" fmla="*/ 11 h 563"/>
                <a:gd name="T18" fmla="*/ 1004 w 1138"/>
                <a:gd name="T19" fmla="*/ 0 h 563"/>
                <a:gd name="T20" fmla="*/ 1137 w 1138"/>
                <a:gd name="T21" fmla="*/ 191 h 563"/>
                <a:gd name="T22" fmla="*/ 1127 w 1138"/>
                <a:gd name="T23" fmla="*/ 225 h 563"/>
                <a:gd name="T24" fmla="*/ 946 w 1138"/>
                <a:gd name="T25" fmla="*/ 280 h 563"/>
                <a:gd name="T26" fmla="*/ 560 w 1138"/>
                <a:gd name="T27" fmla="*/ 404 h 563"/>
                <a:gd name="T28" fmla="*/ 494 w 1138"/>
                <a:gd name="T29" fmla="*/ 419 h 563"/>
                <a:gd name="T30" fmla="*/ 262 w 1138"/>
                <a:gd name="T31" fmla="*/ 498 h 563"/>
                <a:gd name="T32" fmla="*/ 33 w 1138"/>
                <a:gd name="T33" fmla="*/ 510 h 563"/>
                <a:gd name="T34" fmla="*/ 106 w 1138"/>
                <a:gd name="T35" fmla="*/ 454 h 563"/>
                <a:gd name="T36" fmla="*/ 33 w 1138"/>
                <a:gd name="T37" fmla="*/ 510 h 563"/>
                <a:gd name="T38" fmla="*/ 9 w 1138"/>
                <a:gd name="T39" fmla="*/ 352 h 563"/>
                <a:gd name="T40" fmla="*/ 9 w 1138"/>
                <a:gd name="T41" fmla="*/ 26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8" h="563">
                  <a:moveTo>
                    <a:pt x="9" y="260"/>
                  </a:moveTo>
                  <a:cubicBezTo>
                    <a:pt x="114" y="269"/>
                    <a:pt x="206" y="213"/>
                    <a:pt x="305" y="193"/>
                  </a:cubicBezTo>
                  <a:cubicBezTo>
                    <a:pt x="386" y="200"/>
                    <a:pt x="455" y="135"/>
                    <a:pt x="537" y="149"/>
                  </a:cubicBezTo>
                  <a:cubicBezTo>
                    <a:pt x="529" y="216"/>
                    <a:pt x="476" y="240"/>
                    <a:pt x="424" y="266"/>
                  </a:cubicBezTo>
                  <a:cubicBezTo>
                    <a:pt x="410" y="274"/>
                    <a:pt x="398" y="284"/>
                    <a:pt x="403" y="301"/>
                  </a:cubicBezTo>
                  <a:cubicBezTo>
                    <a:pt x="407" y="318"/>
                    <a:pt x="423" y="323"/>
                    <a:pt x="438" y="324"/>
                  </a:cubicBezTo>
                  <a:cubicBezTo>
                    <a:pt x="478" y="330"/>
                    <a:pt x="511" y="310"/>
                    <a:pt x="548" y="300"/>
                  </a:cubicBezTo>
                  <a:cubicBezTo>
                    <a:pt x="653" y="266"/>
                    <a:pt x="743" y="202"/>
                    <a:pt x="855" y="181"/>
                  </a:cubicBezTo>
                  <a:cubicBezTo>
                    <a:pt x="937" y="164"/>
                    <a:pt x="974" y="92"/>
                    <a:pt x="989" y="11"/>
                  </a:cubicBezTo>
                  <a:cubicBezTo>
                    <a:pt x="994" y="8"/>
                    <a:pt x="1000" y="3"/>
                    <a:pt x="1004" y="0"/>
                  </a:cubicBezTo>
                  <a:cubicBezTo>
                    <a:pt x="1122" y="14"/>
                    <a:pt x="1110" y="116"/>
                    <a:pt x="1137" y="191"/>
                  </a:cubicBezTo>
                  <a:cubicBezTo>
                    <a:pt x="1136" y="204"/>
                    <a:pt x="1133" y="214"/>
                    <a:pt x="1127" y="225"/>
                  </a:cubicBezTo>
                  <a:cubicBezTo>
                    <a:pt x="1069" y="251"/>
                    <a:pt x="1017" y="292"/>
                    <a:pt x="946" y="280"/>
                  </a:cubicBezTo>
                  <a:cubicBezTo>
                    <a:pt x="818" y="321"/>
                    <a:pt x="679" y="332"/>
                    <a:pt x="560" y="404"/>
                  </a:cubicBezTo>
                  <a:cubicBezTo>
                    <a:pt x="542" y="414"/>
                    <a:pt x="517" y="417"/>
                    <a:pt x="494" y="419"/>
                  </a:cubicBezTo>
                  <a:cubicBezTo>
                    <a:pt x="409" y="422"/>
                    <a:pt x="336" y="457"/>
                    <a:pt x="262" y="498"/>
                  </a:cubicBezTo>
                  <a:cubicBezTo>
                    <a:pt x="190" y="539"/>
                    <a:pt x="113" y="562"/>
                    <a:pt x="33" y="510"/>
                  </a:cubicBezTo>
                  <a:cubicBezTo>
                    <a:pt x="57" y="491"/>
                    <a:pt x="68" y="454"/>
                    <a:pt x="106" y="454"/>
                  </a:cubicBezTo>
                  <a:cubicBezTo>
                    <a:pt x="68" y="454"/>
                    <a:pt x="56" y="491"/>
                    <a:pt x="33" y="510"/>
                  </a:cubicBezTo>
                  <a:cubicBezTo>
                    <a:pt x="0" y="462"/>
                    <a:pt x="15" y="405"/>
                    <a:pt x="9" y="352"/>
                  </a:cubicBezTo>
                  <a:cubicBezTo>
                    <a:pt x="7" y="323"/>
                    <a:pt x="7" y="291"/>
                    <a:pt x="9" y="260"/>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16" name="Forme libre 3515"/>
            <p:cNvSpPr>
              <a:spLocks noChangeArrowheads="1"/>
            </p:cNvSpPr>
            <p:nvPr userDrawn="1"/>
          </p:nvSpPr>
          <p:spPr bwMode="auto">
            <a:xfrm>
              <a:off x="5062538" y="2060575"/>
              <a:ext cx="355600" cy="234950"/>
            </a:xfrm>
            <a:custGeom>
              <a:avLst/>
              <a:gdLst>
                <a:gd name="T0" fmla="*/ 23 w 989"/>
                <a:gd name="T1" fmla="*/ 99 h 652"/>
                <a:gd name="T2" fmla="*/ 124 w 989"/>
                <a:gd name="T3" fmla="*/ 206 h 652"/>
                <a:gd name="T4" fmla="*/ 320 w 989"/>
                <a:gd name="T5" fmla="*/ 292 h 652"/>
                <a:gd name="T6" fmla="*/ 555 w 989"/>
                <a:gd name="T7" fmla="*/ 344 h 652"/>
                <a:gd name="T8" fmla="*/ 666 w 989"/>
                <a:gd name="T9" fmla="*/ 396 h 652"/>
                <a:gd name="T10" fmla="*/ 759 w 989"/>
                <a:gd name="T11" fmla="*/ 486 h 652"/>
                <a:gd name="T12" fmla="*/ 816 w 989"/>
                <a:gd name="T13" fmla="*/ 374 h 652"/>
                <a:gd name="T14" fmla="*/ 895 w 989"/>
                <a:gd name="T15" fmla="*/ 89 h 652"/>
                <a:gd name="T16" fmla="*/ 988 w 989"/>
                <a:gd name="T17" fmla="*/ 27 h 652"/>
                <a:gd name="T18" fmla="*/ 857 w 989"/>
                <a:gd name="T19" fmla="*/ 512 h 652"/>
                <a:gd name="T20" fmla="*/ 718 w 989"/>
                <a:gd name="T21" fmla="*/ 617 h 652"/>
                <a:gd name="T22" fmla="*/ 685 w 989"/>
                <a:gd name="T23" fmla="*/ 611 h 652"/>
                <a:gd name="T24" fmla="*/ 622 w 989"/>
                <a:gd name="T25" fmla="*/ 589 h 652"/>
                <a:gd name="T26" fmla="*/ 594 w 989"/>
                <a:gd name="T27" fmla="*/ 576 h 652"/>
                <a:gd name="T28" fmla="*/ 462 w 989"/>
                <a:gd name="T29" fmla="*/ 510 h 652"/>
                <a:gd name="T30" fmla="*/ 391 w 989"/>
                <a:gd name="T31" fmla="*/ 420 h 652"/>
                <a:gd name="T32" fmla="*/ 2 w 989"/>
                <a:gd name="T33" fmla="*/ 237 h 652"/>
                <a:gd name="T34" fmla="*/ 23 w 989"/>
                <a:gd name="T35" fmla="*/ 99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9" h="652">
                  <a:moveTo>
                    <a:pt x="23" y="99"/>
                  </a:moveTo>
                  <a:cubicBezTo>
                    <a:pt x="25" y="166"/>
                    <a:pt x="51" y="200"/>
                    <a:pt x="124" y="206"/>
                  </a:cubicBezTo>
                  <a:cubicBezTo>
                    <a:pt x="196" y="212"/>
                    <a:pt x="265" y="249"/>
                    <a:pt x="320" y="292"/>
                  </a:cubicBezTo>
                  <a:cubicBezTo>
                    <a:pt x="393" y="350"/>
                    <a:pt x="472" y="359"/>
                    <a:pt x="555" y="344"/>
                  </a:cubicBezTo>
                  <a:cubicBezTo>
                    <a:pt x="613" y="333"/>
                    <a:pt x="636" y="356"/>
                    <a:pt x="666" y="396"/>
                  </a:cubicBezTo>
                  <a:cubicBezTo>
                    <a:pt x="692" y="429"/>
                    <a:pt x="711" y="490"/>
                    <a:pt x="759" y="486"/>
                  </a:cubicBezTo>
                  <a:cubicBezTo>
                    <a:pt x="819" y="481"/>
                    <a:pt x="802" y="414"/>
                    <a:pt x="816" y="374"/>
                  </a:cubicBezTo>
                  <a:cubicBezTo>
                    <a:pt x="846" y="281"/>
                    <a:pt x="871" y="185"/>
                    <a:pt x="895" y="89"/>
                  </a:cubicBezTo>
                  <a:cubicBezTo>
                    <a:pt x="908" y="38"/>
                    <a:pt x="926" y="0"/>
                    <a:pt x="988" y="27"/>
                  </a:cubicBezTo>
                  <a:cubicBezTo>
                    <a:pt x="933" y="186"/>
                    <a:pt x="923" y="356"/>
                    <a:pt x="857" y="512"/>
                  </a:cubicBezTo>
                  <a:cubicBezTo>
                    <a:pt x="830" y="574"/>
                    <a:pt x="817" y="651"/>
                    <a:pt x="718" y="617"/>
                  </a:cubicBezTo>
                  <a:cubicBezTo>
                    <a:pt x="707" y="615"/>
                    <a:pt x="695" y="614"/>
                    <a:pt x="685" y="611"/>
                  </a:cubicBezTo>
                  <a:cubicBezTo>
                    <a:pt x="663" y="605"/>
                    <a:pt x="643" y="596"/>
                    <a:pt x="622" y="589"/>
                  </a:cubicBezTo>
                  <a:cubicBezTo>
                    <a:pt x="613" y="586"/>
                    <a:pt x="604" y="582"/>
                    <a:pt x="594" y="576"/>
                  </a:cubicBezTo>
                  <a:cubicBezTo>
                    <a:pt x="547" y="559"/>
                    <a:pt x="478" y="589"/>
                    <a:pt x="462" y="510"/>
                  </a:cubicBezTo>
                  <a:cubicBezTo>
                    <a:pt x="452" y="469"/>
                    <a:pt x="426" y="440"/>
                    <a:pt x="391" y="420"/>
                  </a:cubicBezTo>
                  <a:cubicBezTo>
                    <a:pt x="248" y="388"/>
                    <a:pt x="113" y="337"/>
                    <a:pt x="2" y="237"/>
                  </a:cubicBezTo>
                  <a:cubicBezTo>
                    <a:pt x="3" y="191"/>
                    <a:pt x="0" y="142"/>
                    <a:pt x="23" y="99"/>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17" name="Forme libre 3516"/>
            <p:cNvSpPr>
              <a:spLocks noChangeArrowheads="1"/>
            </p:cNvSpPr>
            <p:nvPr userDrawn="1"/>
          </p:nvSpPr>
          <p:spPr bwMode="auto">
            <a:xfrm>
              <a:off x="5027613" y="2233613"/>
              <a:ext cx="196850" cy="193675"/>
            </a:xfrm>
            <a:custGeom>
              <a:avLst/>
              <a:gdLst>
                <a:gd name="T0" fmla="*/ 356 w 548"/>
                <a:gd name="T1" fmla="*/ 397 h 539"/>
                <a:gd name="T2" fmla="*/ 327 w 548"/>
                <a:gd name="T3" fmla="*/ 412 h 539"/>
                <a:gd name="T4" fmla="*/ 197 w 548"/>
                <a:gd name="T5" fmla="*/ 538 h 539"/>
                <a:gd name="T6" fmla="*/ 70 w 548"/>
                <a:gd name="T7" fmla="*/ 510 h 539"/>
                <a:gd name="T8" fmla="*/ 46 w 548"/>
                <a:gd name="T9" fmla="*/ 486 h 539"/>
                <a:gd name="T10" fmla="*/ 12 w 548"/>
                <a:gd name="T11" fmla="*/ 338 h 539"/>
                <a:gd name="T12" fmla="*/ 29 w 548"/>
                <a:gd name="T13" fmla="*/ 272 h 539"/>
                <a:gd name="T14" fmla="*/ 17 w 548"/>
                <a:gd name="T15" fmla="*/ 247 h 539"/>
                <a:gd name="T16" fmla="*/ 6 w 548"/>
                <a:gd name="T17" fmla="*/ 218 h 539"/>
                <a:gd name="T18" fmla="*/ 98 w 548"/>
                <a:gd name="T19" fmla="*/ 101 h 539"/>
                <a:gd name="T20" fmla="*/ 148 w 548"/>
                <a:gd name="T21" fmla="*/ 142 h 539"/>
                <a:gd name="T22" fmla="*/ 205 w 548"/>
                <a:gd name="T23" fmla="*/ 177 h 539"/>
                <a:gd name="T24" fmla="*/ 347 w 548"/>
                <a:gd name="T25" fmla="*/ 66 h 539"/>
                <a:gd name="T26" fmla="*/ 541 w 548"/>
                <a:gd name="T27" fmla="*/ 96 h 539"/>
                <a:gd name="T28" fmla="*/ 542 w 548"/>
                <a:gd name="T29" fmla="*/ 127 h 539"/>
                <a:gd name="T30" fmla="*/ 356 w 548"/>
                <a:gd name="T31" fmla="*/ 397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8" h="539">
                  <a:moveTo>
                    <a:pt x="356" y="397"/>
                  </a:moveTo>
                  <a:cubicBezTo>
                    <a:pt x="347" y="403"/>
                    <a:pt x="338" y="412"/>
                    <a:pt x="327" y="412"/>
                  </a:cubicBezTo>
                  <a:cubicBezTo>
                    <a:pt x="251" y="422"/>
                    <a:pt x="211" y="466"/>
                    <a:pt x="197" y="538"/>
                  </a:cubicBezTo>
                  <a:cubicBezTo>
                    <a:pt x="154" y="528"/>
                    <a:pt x="112" y="522"/>
                    <a:pt x="70" y="510"/>
                  </a:cubicBezTo>
                  <a:cubicBezTo>
                    <a:pt x="61" y="504"/>
                    <a:pt x="52" y="495"/>
                    <a:pt x="46" y="486"/>
                  </a:cubicBezTo>
                  <a:cubicBezTo>
                    <a:pt x="12" y="441"/>
                    <a:pt x="6" y="391"/>
                    <a:pt x="12" y="338"/>
                  </a:cubicBezTo>
                  <a:cubicBezTo>
                    <a:pt x="15" y="315"/>
                    <a:pt x="34" y="296"/>
                    <a:pt x="29" y="272"/>
                  </a:cubicBezTo>
                  <a:cubicBezTo>
                    <a:pt x="25" y="264"/>
                    <a:pt x="22" y="257"/>
                    <a:pt x="17" y="247"/>
                  </a:cubicBezTo>
                  <a:cubicBezTo>
                    <a:pt x="11" y="238"/>
                    <a:pt x="8" y="229"/>
                    <a:pt x="6" y="218"/>
                  </a:cubicBezTo>
                  <a:cubicBezTo>
                    <a:pt x="0" y="151"/>
                    <a:pt x="26" y="109"/>
                    <a:pt x="98" y="101"/>
                  </a:cubicBezTo>
                  <a:cubicBezTo>
                    <a:pt x="124" y="102"/>
                    <a:pt x="139" y="121"/>
                    <a:pt x="148" y="142"/>
                  </a:cubicBezTo>
                  <a:cubicBezTo>
                    <a:pt x="153" y="176"/>
                    <a:pt x="162" y="206"/>
                    <a:pt x="205" y="177"/>
                  </a:cubicBezTo>
                  <a:cubicBezTo>
                    <a:pt x="254" y="142"/>
                    <a:pt x="299" y="102"/>
                    <a:pt x="347" y="66"/>
                  </a:cubicBezTo>
                  <a:cubicBezTo>
                    <a:pt x="432" y="0"/>
                    <a:pt x="469" y="6"/>
                    <a:pt x="541" y="96"/>
                  </a:cubicBezTo>
                  <a:cubicBezTo>
                    <a:pt x="547" y="105"/>
                    <a:pt x="547" y="116"/>
                    <a:pt x="542" y="127"/>
                  </a:cubicBezTo>
                  <a:cubicBezTo>
                    <a:pt x="438" y="189"/>
                    <a:pt x="339" y="254"/>
                    <a:pt x="356" y="397"/>
                  </a:cubicBezTo>
                </a:path>
              </a:pathLst>
            </a:custGeom>
            <a:solidFill>
              <a:srgbClr val="A5A5A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18" name="Forme libre 3517"/>
            <p:cNvSpPr>
              <a:spLocks noChangeArrowheads="1"/>
            </p:cNvSpPr>
            <p:nvPr userDrawn="1"/>
          </p:nvSpPr>
          <p:spPr bwMode="auto">
            <a:xfrm>
              <a:off x="5013325" y="2206625"/>
              <a:ext cx="57150" cy="271463"/>
            </a:xfrm>
            <a:custGeom>
              <a:avLst/>
              <a:gdLst>
                <a:gd name="T0" fmla="*/ 118 w 160"/>
                <a:gd name="T1" fmla="*/ 289 h 756"/>
                <a:gd name="T2" fmla="*/ 115 w 160"/>
                <a:gd name="T3" fmla="*/ 332 h 756"/>
                <a:gd name="T4" fmla="*/ 96 w 160"/>
                <a:gd name="T5" fmla="*/ 400 h 756"/>
                <a:gd name="T6" fmla="*/ 113 w 160"/>
                <a:gd name="T7" fmla="*/ 564 h 756"/>
                <a:gd name="T8" fmla="*/ 159 w 160"/>
                <a:gd name="T9" fmla="*/ 701 h 756"/>
                <a:gd name="T10" fmla="*/ 53 w 160"/>
                <a:gd name="T11" fmla="*/ 755 h 756"/>
                <a:gd name="T12" fmla="*/ 2 w 160"/>
                <a:gd name="T13" fmla="*/ 619 h 756"/>
                <a:gd name="T14" fmla="*/ 2 w 160"/>
                <a:gd name="T15" fmla="*/ 275 h 756"/>
                <a:gd name="T16" fmla="*/ 47 w 160"/>
                <a:gd name="T17" fmla="*/ 0 h 756"/>
                <a:gd name="T18" fmla="*/ 98 w 160"/>
                <a:gd name="T19" fmla="*/ 132 h 756"/>
                <a:gd name="T20" fmla="*/ 137 w 160"/>
                <a:gd name="T21" fmla="*/ 197 h 756"/>
                <a:gd name="T22" fmla="*/ 118 w 160"/>
                <a:gd name="T23" fmla="*/ 289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0" h="756">
                  <a:moveTo>
                    <a:pt x="118" y="289"/>
                  </a:moveTo>
                  <a:cubicBezTo>
                    <a:pt x="116" y="303"/>
                    <a:pt x="116" y="318"/>
                    <a:pt x="115" y="332"/>
                  </a:cubicBezTo>
                  <a:cubicBezTo>
                    <a:pt x="113" y="356"/>
                    <a:pt x="111" y="379"/>
                    <a:pt x="96" y="400"/>
                  </a:cubicBezTo>
                  <a:cubicBezTo>
                    <a:pt x="89" y="457"/>
                    <a:pt x="111" y="509"/>
                    <a:pt x="113" y="564"/>
                  </a:cubicBezTo>
                  <a:cubicBezTo>
                    <a:pt x="101" y="619"/>
                    <a:pt x="136" y="658"/>
                    <a:pt x="159" y="701"/>
                  </a:cubicBezTo>
                  <a:cubicBezTo>
                    <a:pt x="130" y="732"/>
                    <a:pt x="92" y="744"/>
                    <a:pt x="53" y="755"/>
                  </a:cubicBezTo>
                  <a:cubicBezTo>
                    <a:pt x="15" y="718"/>
                    <a:pt x="2" y="671"/>
                    <a:pt x="2" y="619"/>
                  </a:cubicBezTo>
                  <a:cubicBezTo>
                    <a:pt x="2" y="504"/>
                    <a:pt x="0" y="390"/>
                    <a:pt x="2" y="275"/>
                  </a:cubicBezTo>
                  <a:cubicBezTo>
                    <a:pt x="3" y="187"/>
                    <a:pt x="60" y="112"/>
                    <a:pt x="47" y="0"/>
                  </a:cubicBezTo>
                  <a:cubicBezTo>
                    <a:pt x="104" y="51"/>
                    <a:pt x="66" y="103"/>
                    <a:pt x="98" y="132"/>
                  </a:cubicBezTo>
                  <a:cubicBezTo>
                    <a:pt x="118" y="150"/>
                    <a:pt x="159" y="154"/>
                    <a:pt x="137" y="197"/>
                  </a:cubicBezTo>
                  <a:cubicBezTo>
                    <a:pt x="125" y="226"/>
                    <a:pt x="47" y="240"/>
                    <a:pt x="118" y="289"/>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19" name="Forme libre 3518"/>
            <p:cNvSpPr>
              <a:spLocks noChangeArrowheads="1"/>
            </p:cNvSpPr>
            <p:nvPr userDrawn="1"/>
          </p:nvSpPr>
          <p:spPr bwMode="auto">
            <a:xfrm>
              <a:off x="5203825" y="2246313"/>
              <a:ext cx="147638" cy="155575"/>
            </a:xfrm>
            <a:custGeom>
              <a:avLst/>
              <a:gdLst>
                <a:gd name="T0" fmla="*/ 46 w 409"/>
                <a:gd name="T1" fmla="*/ 84 h 432"/>
                <a:gd name="T2" fmla="*/ 48 w 409"/>
                <a:gd name="T3" fmla="*/ 61 h 432"/>
                <a:gd name="T4" fmla="*/ 71 w 409"/>
                <a:gd name="T5" fmla="*/ 61 h 432"/>
                <a:gd name="T6" fmla="*/ 229 w 409"/>
                <a:gd name="T7" fmla="*/ 40 h 432"/>
                <a:gd name="T8" fmla="*/ 229 w 409"/>
                <a:gd name="T9" fmla="*/ 40 h 432"/>
                <a:gd name="T10" fmla="*/ 298 w 409"/>
                <a:gd name="T11" fmla="*/ 63 h 432"/>
                <a:gd name="T12" fmla="*/ 298 w 409"/>
                <a:gd name="T13" fmla="*/ 63 h 432"/>
                <a:gd name="T14" fmla="*/ 353 w 409"/>
                <a:gd name="T15" fmla="*/ 405 h 432"/>
                <a:gd name="T16" fmla="*/ 321 w 409"/>
                <a:gd name="T17" fmla="*/ 431 h 432"/>
                <a:gd name="T18" fmla="*/ 226 w 409"/>
                <a:gd name="T19" fmla="*/ 364 h 432"/>
                <a:gd name="T20" fmla="*/ 223 w 409"/>
                <a:gd name="T21" fmla="*/ 281 h 432"/>
                <a:gd name="T22" fmla="*/ 159 w 409"/>
                <a:gd name="T23" fmla="*/ 341 h 432"/>
                <a:gd name="T24" fmla="*/ 0 w 409"/>
                <a:gd name="T25" fmla="*/ 338 h 432"/>
                <a:gd name="T26" fmla="*/ 43 w 409"/>
                <a:gd name="T27" fmla="*/ 101 h 432"/>
                <a:gd name="T28" fmla="*/ 46 w 409"/>
                <a:gd name="T29" fmla="*/ 8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9" h="432">
                  <a:moveTo>
                    <a:pt x="46" y="84"/>
                  </a:moveTo>
                  <a:cubicBezTo>
                    <a:pt x="46" y="77"/>
                    <a:pt x="46" y="69"/>
                    <a:pt x="48" y="61"/>
                  </a:cubicBezTo>
                  <a:cubicBezTo>
                    <a:pt x="55" y="61"/>
                    <a:pt x="63" y="61"/>
                    <a:pt x="71" y="61"/>
                  </a:cubicBezTo>
                  <a:cubicBezTo>
                    <a:pt x="127" y="80"/>
                    <a:pt x="170" y="0"/>
                    <a:pt x="229" y="40"/>
                  </a:cubicBezTo>
                  <a:lnTo>
                    <a:pt x="229" y="40"/>
                  </a:lnTo>
                  <a:cubicBezTo>
                    <a:pt x="248" y="61"/>
                    <a:pt x="280" y="41"/>
                    <a:pt x="298" y="63"/>
                  </a:cubicBezTo>
                  <a:lnTo>
                    <a:pt x="298" y="63"/>
                  </a:lnTo>
                  <a:cubicBezTo>
                    <a:pt x="388" y="141"/>
                    <a:pt x="408" y="255"/>
                    <a:pt x="353" y="405"/>
                  </a:cubicBezTo>
                  <a:cubicBezTo>
                    <a:pt x="344" y="416"/>
                    <a:pt x="332" y="423"/>
                    <a:pt x="321" y="431"/>
                  </a:cubicBezTo>
                  <a:cubicBezTo>
                    <a:pt x="295" y="400"/>
                    <a:pt x="260" y="384"/>
                    <a:pt x="226" y="364"/>
                  </a:cubicBezTo>
                  <a:cubicBezTo>
                    <a:pt x="223" y="336"/>
                    <a:pt x="231" y="309"/>
                    <a:pt x="223" y="281"/>
                  </a:cubicBezTo>
                  <a:cubicBezTo>
                    <a:pt x="220" y="321"/>
                    <a:pt x="188" y="329"/>
                    <a:pt x="159" y="341"/>
                  </a:cubicBezTo>
                  <a:cubicBezTo>
                    <a:pt x="106" y="339"/>
                    <a:pt x="54" y="339"/>
                    <a:pt x="0" y="338"/>
                  </a:cubicBezTo>
                  <a:cubicBezTo>
                    <a:pt x="3" y="257"/>
                    <a:pt x="23" y="179"/>
                    <a:pt x="43" y="101"/>
                  </a:cubicBezTo>
                  <a:cubicBezTo>
                    <a:pt x="43" y="95"/>
                    <a:pt x="45" y="90"/>
                    <a:pt x="46" y="84"/>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20" name="Forme libre 3519"/>
            <p:cNvSpPr>
              <a:spLocks noChangeArrowheads="1"/>
            </p:cNvSpPr>
            <p:nvPr userDrawn="1"/>
          </p:nvSpPr>
          <p:spPr bwMode="auto">
            <a:xfrm>
              <a:off x="5062538" y="2144713"/>
              <a:ext cx="142875" cy="82550"/>
            </a:xfrm>
            <a:custGeom>
              <a:avLst/>
              <a:gdLst>
                <a:gd name="T0" fmla="*/ 5 w 395"/>
                <a:gd name="T1" fmla="*/ 0 h 230"/>
                <a:gd name="T2" fmla="*/ 176 w 395"/>
                <a:gd name="T3" fmla="*/ 53 h 230"/>
                <a:gd name="T4" fmla="*/ 394 w 395"/>
                <a:gd name="T5" fmla="*/ 184 h 230"/>
                <a:gd name="T6" fmla="*/ 333 w 395"/>
                <a:gd name="T7" fmla="*/ 213 h 230"/>
                <a:gd name="T8" fmla="*/ 278 w 395"/>
                <a:gd name="T9" fmla="*/ 226 h 230"/>
                <a:gd name="T10" fmla="*/ 196 w 395"/>
                <a:gd name="T11" fmla="*/ 200 h 230"/>
                <a:gd name="T12" fmla="*/ 5 w 395"/>
                <a:gd name="T13" fmla="*/ 0 h 230"/>
              </a:gdLst>
              <a:ahLst/>
              <a:cxnLst>
                <a:cxn ang="0">
                  <a:pos x="T0" y="T1"/>
                </a:cxn>
                <a:cxn ang="0">
                  <a:pos x="T2" y="T3"/>
                </a:cxn>
                <a:cxn ang="0">
                  <a:pos x="T4" y="T5"/>
                </a:cxn>
                <a:cxn ang="0">
                  <a:pos x="T6" y="T7"/>
                </a:cxn>
                <a:cxn ang="0">
                  <a:pos x="T8" y="T9"/>
                </a:cxn>
                <a:cxn ang="0">
                  <a:pos x="T10" y="T11"/>
                </a:cxn>
                <a:cxn ang="0">
                  <a:pos x="T12" y="T13"/>
                </a:cxn>
              </a:cxnLst>
              <a:rect l="0" t="0" r="r" b="b"/>
              <a:pathLst>
                <a:path w="395" h="230">
                  <a:moveTo>
                    <a:pt x="5" y="0"/>
                  </a:moveTo>
                  <a:cubicBezTo>
                    <a:pt x="61" y="20"/>
                    <a:pt x="115" y="42"/>
                    <a:pt x="176" y="53"/>
                  </a:cubicBezTo>
                  <a:cubicBezTo>
                    <a:pt x="265" y="67"/>
                    <a:pt x="327" y="130"/>
                    <a:pt x="394" y="184"/>
                  </a:cubicBezTo>
                  <a:cubicBezTo>
                    <a:pt x="375" y="195"/>
                    <a:pt x="355" y="206"/>
                    <a:pt x="333" y="213"/>
                  </a:cubicBezTo>
                  <a:cubicBezTo>
                    <a:pt x="316" y="220"/>
                    <a:pt x="297" y="224"/>
                    <a:pt x="278" y="226"/>
                  </a:cubicBezTo>
                  <a:cubicBezTo>
                    <a:pt x="248" y="229"/>
                    <a:pt x="205" y="227"/>
                    <a:pt x="196" y="200"/>
                  </a:cubicBezTo>
                  <a:cubicBezTo>
                    <a:pt x="161" y="105"/>
                    <a:pt x="0" y="130"/>
                    <a:pt x="5" y="0"/>
                  </a:cubicBezTo>
                </a:path>
              </a:pathLst>
            </a:custGeom>
            <a:solidFill>
              <a:srgbClr val="69696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21" name="Forme libre 3520"/>
            <p:cNvSpPr>
              <a:spLocks noChangeArrowheads="1"/>
            </p:cNvSpPr>
            <p:nvPr userDrawn="1"/>
          </p:nvSpPr>
          <p:spPr bwMode="auto">
            <a:xfrm>
              <a:off x="5229225" y="2214563"/>
              <a:ext cx="79375" cy="74612"/>
            </a:xfrm>
            <a:custGeom>
              <a:avLst/>
              <a:gdLst>
                <a:gd name="T0" fmla="*/ 158 w 221"/>
                <a:gd name="T1" fmla="*/ 130 h 209"/>
                <a:gd name="T2" fmla="*/ 0 w 221"/>
                <a:gd name="T3" fmla="*/ 151 h 209"/>
                <a:gd name="T4" fmla="*/ 0 w 221"/>
                <a:gd name="T5" fmla="*/ 83 h 209"/>
                <a:gd name="T6" fmla="*/ 96 w 221"/>
                <a:gd name="T7" fmla="*/ 76 h 209"/>
                <a:gd name="T8" fmla="*/ 181 w 221"/>
                <a:gd name="T9" fmla="*/ 37 h 209"/>
                <a:gd name="T10" fmla="*/ 158 w 221"/>
                <a:gd name="T11" fmla="*/ 130 h 209"/>
              </a:gdLst>
              <a:ahLst/>
              <a:cxnLst>
                <a:cxn ang="0">
                  <a:pos x="T0" y="T1"/>
                </a:cxn>
                <a:cxn ang="0">
                  <a:pos x="T2" y="T3"/>
                </a:cxn>
                <a:cxn ang="0">
                  <a:pos x="T4" y="T5"/>
                </a:cxn>
                <a:cxn ang="0">
                  <a:pos x="T6" y="T7"/>
                </a:cxn>
                <a:cxn ang="0">
                  <a:pos x="T8" y="T9"/>
                </a:cxn>
                <a:cxn ang="0">
                  <a:pos x="T10" y="T11"/>
                </a:cxn>
              </a:cxnLst>
              <a:rect l="0" t="0" r="r" b="b"/>
              <a:pathLst>
                <a:path w="221" h="209">
                  <a:moveTo>
                    <a:pt x="158" y="130"/>
                  </a:moveTo>
                  <a:cubicBezTo>
                    <a:pt x="106" y="151"/>
                    <a:pt x="61" y="208"/>
                    <a:pt x="0" y="151"/>
                  </a:cubicBezTo>
                  <a:cubicBezTo>
                    <a:pt x="0" y="128"/>
                    <a:pt x="0" y="105"/>
                    <a:pt x="0" y="83"/>
                  </a:cubicBezTo>
                  <a:cubicBezTo>
                    <a:pt x="33" y="109"/>
                    <a:pt x="64" y="113"/>
                    <a:pt x="96" y="76"/>
                  </a:cubicBezTo>
                  <a:cubicBezTo>
                    <a:pt x="117" y="51"/>
                    <a:pt x="139" y="0"/>
                    <a:pt x="181" y="37"/>
                  </a:cubicBezTo>
                  <a:cubicBezTo>
                    <a:pt x="220" y="69"/>
                    <a:pt x="180" y="101"/>
                    <a:pt x="158" y="130"/>
                  </a:cubicBezTo>
                </a:path>
              </a:pathLst>
            </a:custGeom>
            <a:solidFill>
              <a:srgbClr val="70707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22" name="Forme libre 3521"/>
            <p:cNvSpPr>
              <a:spLocks noChangeArrowheads="1"/>
            </p:cNvSpPr>
            <p:nvPr userDrawn="1"/>
          </p:nvSpPr>
          <p:spPr bwMode="auto">
            <a:xfrm>
              <a:off x="5049838" y="2254250"/>
              <a:ext cx="31750" cy="31750"/>
            </a:xfrm>
            <a:custGeom>
              <a:avLst/>
              <a:gdLst>
                <a:gd name="T0" fmla="*/ 40 w 87"/>
                <a:gd name="T1" fmla="*/ 65 h 89"/>
                <a:gd name="T2" fmla="*/ 0 w 87"/>
                <a:gd name="T3" fmla="*/ 0 h 89"/>
                <a:gd name="T4" fmla="*/ 86 w 87"/>
                <a:gd name="T5" fmla="*/ 88 h 89"/>
                <a:gd name="T6" fmla="*/ 40 w 87"/>
                <a:gd name="T7" fmla="*/ 65 h 89"/>
              </a:gdLst>
              <a:ahLst/>
              <a:cxnLst>
                <a:cxn ang="0">
                  <a:pos x="T0" y="T1"/>
                </a:cxn>
                <a:cxn ang="0">
                  <a:pos x="T2" y="T3"/>
                </a:cxn>
                <a:cxn ang="0">
                  <a:pos x="T4" y="T5"/>
                </a:cxn>
                <a:cxn ang="0">
                  <a:pos x="T6" y="T7"/>
                </a:cxn>
              </a:cxnLst>
              <a:rect l="0" t="0" r="r" b="b"/>
              <a:pathLst>
                <a:path w="87" h="89">
                  <a:moveTo>
                    <a:pt x="40" y="65"/>
                  </a:moveTo>
                  <a:cubicBezTo>
                    <a:pt x="26" y="44"/>
                    <a:pt x="14" y="21"/>
                    <a:pt x="0" y="0"/>
                  </a:cubicBezTo>
                  <a:cubicBezTo>
                    <a:pt x="86" y="7"/>
                    <a:pt x="86" y="7"/>
                    <a:pt x="86" y="88"/>
                  </a:cubicBezTo>
                  <a:cubicBezTo>
                    <a:pt x="70" y="80"/>
                    <a:pt x="55" y="73"/>
                    <a:pt x="40" y="65"/>
                  </a:cubicBezTo>
                </a:path>
              </a:pathLst>
            </a:custGeom>
            <a:solidFill>
              <a:srgbClr val="D4D4D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23" name="Forme libre 3522"/>
            <p:cNvSpPr>
              <a:spLocks noChangeArrowheads="1"/>
            </p:cNvSpPr>
            <p:nvPr userDrawn="1"/>
          </p:nvSpPr>
          <p:spPr bwMode="auto">
            <a:xfrm>
              <a:off x="5016500" y="2508250"/>
              <a:ext cx="15875" cy="23813"/>
            </a:xfrm>
            <a:custGeom>
              <a:avLst/>
              <a:gdLst>
                <a:gd name="T0" fmla="*/ 37 w 42"/>
                <a:gd name="T1" fmla="*/ 0 h 67"/>
                <a:gd name="T2" fmla="*/ 41 w 42"/>
                <a:gd name="T3" fmla="*/ 66 h 67"/>
                <a:gd name="T4" fmla="*/ 37 w 42"/>
                <a:gd name="T5" fmla="*/ 0 h 67"/>
              </a:gdLst>
              <a:ahLst/>
              <a:cxnLst>
                <a:cxn ang="0">
                  <a:pos x="T0" y="T1"/>
                </a:cxn>
                <a:cxn ang="0">
                  <a:pos x="T2" y="T3"/>
                </a:cxn>
                <a:cxn ang="0">
                  <a:pos x="T4" y="T5"/>
                </a:cxn>
              </a:cxnLst>
              <a:rect l="0" t="0" r="r" b="b"/>
              <a:pathLst>
                <a:path w="42" h="67">
                  <a:moveTo>
                    <a:pt x="37" y="0"/>
                  </a:moveTo>
                  <a:cubicBezTo>
                    <a:pt x="38" y="21"/>
                    <a:pt x="40" y="43"/>
                    <a:pt x="41" y="66"/>
                  </a:cubicBezTo>
                  <a:cubicBezTo>
                    <a:pt x="0" y="46"/>
                    <a:pt x="26" y="23"/>
                    <a:pt x="37" y="0"/>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24" name="Forme libre 3523"/>
            <p:cNvSpPr>
              <a:spLocks noChangeArrowheads="1"/>
            </p:cNvSpPr>
            <p:nvPr userDrawn="1"/>
          </p:nvSpPr>
          <p:spPr bwMode="auto">
            <a:xfrm>
              <a:off x="5203825" y="2038350"/>
              <a:ext cx="17463" cy="7938"/>
            </a:xfrm>
            <a:custGeom>
              <a:avLst/>
              <a:gdLst>
                <a:gd name="T0" fmla="*/ 47 w 48"/>
                <a:gd name="T1" fmla="*/ 23 h 24"/>
                <a:gd name="T2" fmla="*/ 0 w 48"/>
                <a:gd name="T3" fmla="*/ 0 h 24"/>
                <a:gd name="T4" fmla="*/ 47 w 48"/>
                <a:gd name="T5" fmla="*/ 23 h 24"/>
              </a:gdLst>
              <a:ahLst/>
              <a:cxnLst>
                <a:cxn ang="0">
                  <a:pos x="T0" y="T1"/>
                </a:cxn>
                <a:cxn ang="0">
                  <a:pos x="T2" y="T3"/>
                </a:cxn>
                <a:cxn ang="0">
                  <a:pos x="T4" y="T5"/>
                </a:cxn>
              </a:cxnLst>
              <a:rect l="0" t="0" r="r" b="b"/>
              <a:pathLst>
                <a:path w="48" h="24">
                  <a:moveTo>
                    <a:pt x="47" y="23"/>
                  </a:moveTo>
                  <a:cubicBezTo>
                    <a:pt x="32" y="16"/>
                    <a:pt x="17" y="8"/>
                    <a:pt x="0" y="0"/>
                  </a:cubicBezTo>
                  <a:cubicBezTo>
                    <a:pt x="15" y="8"/>
                    <a:pt x="32" y="16"/>
                    <a:pt x="47" y="23"/>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25" name="Forme libre 3524"/>
            <p:cNvSpPr>
              <a:spLocks noChangeArrowheads="1"/>
            </p:cNvSpPr>
            <p:nvPr userDrawn="1"/>
          </p:nvSpPr>
          <p:spPr bwMode="auto">
            <a:xfrm>
              <a:off x="5227638" y="2046288"/>
              <a:ext cx="9525" cy="7937"/>
            </a:xfrm>
            <a:custGeom>
              <a:avLst/>
              <a:gdLst>
                <a:gd name="T0" fmla="*/ 24 w 25"/>
                <a:gd name="T1" fmla="*/ 22 h 23"/>
                <a:gd name="T2" fmla="*/ 0 w 25"/>
                <a:gd name="T3" fmla="*/ 0 h 23"/>
                <a:gd name="T4" fmla="*/ 24 w 25"/>
                <a:gd name="T5" fmla="*/ 22 h 23"/>
              </a:gdLst>
              <a:ahLst/>
              <a:cxnLst>
                <a:cxn ang="0">
                  <a:pos x="T0" y="T1"/>
                </a:cxn>
                <a:cxn ang="0">
                  <a:pos x="T2" y="T3"/>
                </a:cxn>
                <a:cxn ang="0">
                  <a:pos x="T4" y="T5"/>
                </a:cxn>
              </a:cxnLst>
              <a:rect l="0" t="0" r="r" b="b"/>
              <a:pathLst>
                <a:path w="25" h="23">
                  <a:moveTo>
                    <a:pt x="24" y="22"/>
                  </a:moveTo>
                  <a:cubicBezTo>
                    <a:pt x="16" y="14"/>
                    <a:pt x="7" y="8"/>
                    <a:pt x="0" y="0"/>
                  </a:cubicBezTo>
                  <a:cubicBezTo>
                    <a:pt x="7" y="8"/>
                    <a:pt x="16" y="16"/>
                    <a:pt x="24" y="22"/>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26" name="Forme libre 3525"/>
            <p:cNvSpPr>
              <a:spLocks noChangeArrowheads="1"/>
            </p:cNvSpPr>
            <p:nvPr userDrawn="1"/>
          </p:nvSpPr>
          <p:spPr bwMode="auto">
            <a:xfrm>
              <a:off x="4810125" y="2079625"/>
              <a:ext cx="173038" cy="247650"/>
            </a:xfrm>
            <a:custGeom>
              <a:avLst/>
              <a:gdLst>
                <a:gd name="T0" fmla="*/ 63 w 482"/>
                <a:gd name="T1" fmla="*/ 686 h 687"/>
                <a:gd name="T2" fmla="*/ 38 w 482"/>
                <a:gd name="T3" fmla="*/ 618 h 687"/>
                <a:gd name="T4" fmla="*/ 130 w 482"/>
                <a:gd name="T5" fmla="*/ 298 h 687"/>
                <a:gd name="T6" fmla="*/ 359 w 482"/>
                <a:gd name="T7" fmla="*/ 21 h 687"/>
                <a:gd name="T8" fmla="*/ 463 w 482"/>
                <a:gd name="T9" fmla="*/ 108 h 687"/>
                <a:gd name="T10" fmla="*/ 347 w 482"/>
                <a:gd name="T11" fmla="*/ 344 h 687"/>
                <a:gd name="T12" fmla="*/ 339 w 482"/>
                <a:gd name="T13" fmla="*/ 460 h 687"/>
                <a:gd name="T14" fmla="*/ 339 w 482"/>
                <a:gd name="T15" fmla="*/ 460 h 687"/>
                <a:gd name="T16" fmla="*/ 180 w 482"/>
                <a:gd name="T17" fmla="*/ 638 h 687"/>
                <a:gd name="T18" fmla="*/ 131 w 482"/>
                <a:gd name="T19" fmla="*/ 686 h 687"/>
                <a:gd name="T20" fmla="*/ 63 w 482"/>
                <a:gd name="T21" fmla="*/ 686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2" h="687">
                  <a:moveTo>
                    <a:pt x="63" y="686"/>
                  </a:moveTo>
                  <a:cubicBezTo>
                    <a:pt x="55" y="663"/>
                    <a:pt x="47" y="641"/>
                    <a:pt x="38" y="618"/>
                  </a:cubicBezTo>
                  <a:cubicBezTo>
                    <a:pt x="17" y="496"/>
                    <a:pt x="0" y="377"/>
                    <a:pt x="130" y="298"/>
                  </a:cubicBezTo>
                  <a:cubicBezTo>
                    <a:pt x="220" y="217"/>
                    <a:pt x="269" y="102"/>
                    <a:pt x="359" y="21"/>
                  </a:cubicBezTo>
                  <a:cubicBezTo>
                    <a:pt x="460" y="0"/>
                    <a:pt x="481" y="17"/>
                    <a:pt x="463" y="108"/>
                  </a:cubicBezTo>
                  <a:cubicBezTo>
                    <a:pt x="444" y="197"/>
                    <a:pt x="405" y="276"/>
                    <a:pt x="347" y="344"/>
                  </a:cubicBezTo>
                  <a:cubicBezTo>
                    <a:pt x="310" y="386"/>
                    <a:pt x="333" y="420"/>
                    <a:pt x="339" y="460"/>
                  </a:cubicBezTo>
                  <a:lnTo>
                    <a:pt x="339" y="460"/>
                  </a:lnTo>
                  <a:cubicBezTo>
                    <a:pt x="237" y="475"/>
                    <a:pt x="173" y="525"/>
                    <a:pt x="180" y="638"/>
                  </a:cubicBezTo>
                  <a:cubicBezTo>
                    <a:pt x="183" y="675"/>
                    <a:pt x="159" y="683"/>
                    <a:pt x="131" y="686"/>
                  </a:cubicBezTo>
                  <a:cubicBezTo>
                    <a:pt x="108" y="686"/>
                    <a:pt x="85" y="686"/>
                    <a:pt x="63" y="686"/>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27" name="Forme libre 3526"/>
            <p:cNvSpPr>
              <a:spLocks noChangeArrowheads="1"/>
            </p:cNvSpPr>
            <p:nvPr userDrawn="1"/>
          </p:nvSpPr>
          <p:spPr bwMode="auto">
            <a:xfrm>
              <a:off x="4932363" y="2244725"/>
              <a:ext cx="15875" cy="15875"/>
            </a:xfrm>
            <a:custGeom>
              <a:avLst/>
              <a:gdLst>
                <a:gd name="T0" fmla="*/ 3 w 42"/>
                <a:gd name="T1" fmla="*/ 0 h 45"/>
                <a:gd name="T2" fmla="*/ 35 w 42"/>
                <a:gd name="T3" fmla="*/ 36 h 45"/>
                <a:gd name="T4" fmla="*/ 27 w 42"/>
                <a:gd name="T5" fmla="*/ 42 h 45"/>
                <a:gd name="T6" fmla="*/ 3 w 42"/>
                <a:gd name="T7" fmla="*/ 0 h 45"/>
              </a:gdLst>
              <a:ahLst/>
              <a:cxnLst>
                <a:cxn ang="0">
                  <a:pos x="T0" y="T1"/>
                </a:cxn>
                <a:cxn ang="0">
                  <a:pos x="T2" y="T3"/>
                </a:cxn>
                <a:cxn ang="0">
                  <a:pos x="T4" y="T5"/>
                </a:cxn>
                <a:cxn ang="0">
                  <a:pos x="T6" y="T7"/>
                </a:cxn>
              </a:cxnLst>
              <a:rect l="0" t="0" r="r" b="b"/>
              <a:pathLst>
                <a:path w="42" h="45">
                  <a:moveTo>
                    <a:pt x="3" y="0"/>
                  </a:moveTo>
                  <a:cubicBezTo>
                    <a:pt x="20" y="6"/>
                    <a:pt x="41" y="10"/>
                    <a:pt x="35" y="36"/>
                  </a:cubicBezTo>
                  <a:cubicBezTo>
                    <a:pt x="35" y="39"/>
                    <a:pt x="29" y="44"/>
                    <a:pt x="27" y="42"/>
                  </a:cubicBezTo>
                  <a:cubicBezTo>
                    <a:pt x="0" y="39"/>
                    <a:pt x="6" y="16"/>
                    <a:pt x="3" y="0"/>
                  </a:cubicBezTo>
                </a:path>
              </a:pathLst>
            </a:custGeom>
            <a:solidFill>
              <a:srgbClr val="89898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28" name="Forme libre 3527"/>
            <p:cNvSpPr>
              <a:spLocks noChangeArrowheads="1"/>
            </p:cNvSpPr>
            <p:nvPr userDrawn="1"/>
          </p:nvSpPr>
          <p:spPr bwMode="auto">
            <a:xfrm>
              <a:off x="4857750" y="2359025"/>
              <a:ext cx="19050" cy="12700"/>
            </a:xfrm>
            <a:custGeom>
              <a:avLst/>
              <a:gdLst>
                <a:gd name="T0" fmla="*/ 0 w 52"/>
                <a:gd name="T1" fmla="*/ 24 h 37"/>
                <a:gd name="T2" fmla="*/ 45 w 52"/>
                <a:gd name="T3" fmla="*/ 0 h 37"/>
                <a:gd name="T4" fmla="*/ 51 w 52"/>
                <a:gd name="T5" fmla="*/ 15 h 37"/>
                <a:gd name="T6" fmla="*/ 13 w 52"/>
                <a:gd name="T7" fmla="*/ 33 h 37"/>
                <a:gd name="T8" fmla="*/ 0 w 52"/>
                <a:gd name="T9" fmla="*/ 24 h 37"/>
              </a:gdLst>
              <a:ahLst/>
              <a:cxnLst>
                <a:cxn ang="0">
                  <a:pos x="T0" y="T1"/>
                </a:cxn>
                <a:cxn ang="0">
                  <a:pos x="T2" y="T3"/>
                </a:cxn>
                <a:cxn ang="0">
                  <a:pos x="T4" y="T5"/>
                </a:cxn>
                <a:cxn ang="0">
                  <a:pos x="T6" y="T7"/>
                </a:cxn>
                <a:cxn ang="0">
                  <a:pos x="T8" y="T9"/>
                </a:cxn>
              </a:cxnLst>
              <a:rect l="0" t="0" r="r" b="b"/>
              <a:pathLst>
                <a:path w="52" h="37">
                  <a:moveTo>
                    <a:pt x="0" y="24"/>
                  </a:moveTo>
                  <a:cubicBezTo>
                    <a:pt x="16" y="17"/>
                    <a:pt x="31" y="7"/>
                    <a:pt x="45" y="0"/>
                  </a:cubicBezTo>
                  <a:cubicBezTo>
                    <a:pt x="46" y="4"/>
                    <a:pt x="49" y="9"/>
                    <a:pt x="51" y="15"/>
                  </a:cubicBezTo>
                  <a:cubicBezTo>
                    <a:pt x="43" y="33"/>
                    <a:pt x="29" y="36"/>
                    <a:pt x="13" y="33"/>
                  </a:cubicBezTo>
                  <a:cubicBezTo>
                    <a:pt x="8" y="32"/>
                    <a:pt x="5" y="29"/>
                    <a:pt x="0" y="24"/>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29" name="Forme libre 3528"/>
            <p:cNvSpPr>
              <a:spLocks noChangeArrowheads="1"/>
            </p:cNvSpPr>
            <p:nvPr userDrawn="1"/>
          </p:nvSpPr>
          <p:spPr bwMode="auto">
            <a:xfrm>
              <a:off x="4846638" y="2368550"/>
              <a:ext cx="14287" cy="11113"/>
            </a:xfrm>
            <a:custGeom>
              <a:avLst/>
              <a:gdLst>
                <a:gd name="T0" fmla="*/ 9 w 41"/>
                <a:gd name="T1" fmla="*/ 0 h 30"/>
                <a:gd name="T2" fmla="*/ 32 w 41"/>
                <a:gd name="T3" fmla="*/ 0 h 30"/>
                <a:gd name="T4" fmla="*/ 35 w 41"/>
                <a:gd name="T5" fmla="*/ 3 h 30"/>
                <a:gd name="T6" fmla="*/ 29 w 41"/>
                <a:gd name="T7" fmla="*/ 29 h 30"/>
                <a:gd name="T8" fmla="*/ 9 w 41"/>
                <a:gd name="T9" fmla="*/ 0 h 30"/>
              </a:gdLst>
              <a:ahLst/>
              <a:cxnLst>
                <a:cxn ang="0">
                  <a:pos x="T0" y="T1"/>
                </a:cxn>
                <a:cxn ang="0">
                  <a:pos x="T2" y="T3"/>
                </a:cxn>
                <a:cxn ang="0">
                  <a:pos x="T4" y="T5"/>
                </a:cxn>
                <a:cxn ang="0">
                  <a:pos x="T6" y="T7"/>
                </a:cxn>
                <a:cxn ang="0">
                  <a:pos x="T8" y="T9"/>
                </a:cxn>
              </a:cxnLst>
              <a:rect l="0" t="0" r="r" b="b"/>
              <a:pathLst>
                <a:path w="41" h="30">
                  <a:moveTo>
                    <a:pt x="9" y="0"/>
                  </a:moveTo>
                  <a:cubicBezTo>
                    <a:pt x="17" y="0"/>
                    <a:pt x="25" y="0"/>
                    <a:pt x="32" y="0"/>
                  </a:cubicBezTo>
                  <a:lnTo>
                    <a:pt x="35" y="3"/>
                  </a:lnTo>
                  <a:cubicBezTo>
                    <a:pt x="40" y="13"/>
                    <a:pt x="38" y="21"/>
                    <a:pt x="29" y="29"/>
                  </a:cubicBezTo>
                  <a:cubicBezTo>
                    <a:pt x="11" y="26"/>
                    <a:pt x="0" y="20"/>
                    <a:pt x="9"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30" name="Forme libre 3529"/>
            <p:cNvSpPr>
              <a:spLocks noChangeArrowheads="1"/>
            </p:cNvSpPr>
            <p:nvPr userDrawn="1"/>
          </p:nvSpPr>
          <p:spPr bwMode="auto">
            <a:xfrm>
              <a:off x="4873625" y="2351088"/>
              <a:ext cx="11113" cy="11112"/>
            </a:xfrm>
            <a:custGeom>
              <a:avLst/>
              <a:gdLst>
                <a:gd name="T0" fmla="*/ 28 w 29"/>
                <a:gd name="T1" fmla="*/ 0 h 33"/>
                <a:gd name="T2" fmla="*/ 21 w 29"/>
                <a:gd name="T3" fmla="*/ 20 h 33"/>
                <a:gd name="T4" fmla="*/ 0 w 29"/>
                <a:gd name="T5" fmla="*/ 21 h 33"/>
                <a:gd name="T6" fmla="*/ 0 w 29"/>
                <a:gd name="T7" fmla="*/ 20 h 33"/>
                <a:gd name="T8" fmla="*/ 28 w 29"/>
                <a:gd name="T9" fmla="*/ 0 h 33"/>
              </a:gdLst>
              <a:ahLst/>
              <a:cxnLst>
                <a:cxn ang="0">
                  <a:pos x="T0" y="T1"/>
                </a:cxn>
                <a:cxn ang="0">
                  <a:pos x="T2" y="T3"/>
                </a:cxn>
                <a:cxn ang="0">
                  <a:pos x="T4" y="T5"/>
                </a:cxn>
                <a:cxn ang="0">
                  <a:pos x="T6" y="T7"/>
                </a:cxn>
                <a:cxn ang="0">
                  <a:pos x="T8" y="T9"/>
                </a:cxn>
              </a:cxnLst>
              <a:rect l="0" t="0" r="r" b="b"/>
              <a:pathLst>
                <a:path w="29" h="33">
                  <a:moveTo>
                    <a:pt x="28" y="0"/>
                  </a:moveTo>
                  <a:cubicBezTo>
                    <a:pt x="26" y="6"/>
                    <a:pt x="23" y="14"/>
                    <a:pt x="21" y="20"/>
                  </a:cubicBezTo>
                  <a:cubicBezTo>
                    <a:pt x="15" y="32"/>
                    <a:pt x="8" y="32"/>
                    <a:pt x="0" y="21"/>
                  </a:cubicBezTo>
                  <a:lnTo>
                    <a:pt x="0" y="20"/>
                  </a:lnTo>
                  <a:cubicBezTo>
                    <a:pt x="9" y="14"/>
                    <a:pt x="18" y="8"/>
                    <a:pt x="28"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31" name="Forme libre 3530"/>
            <p:cNvSpPr>
              <a:spLocks noChangeArrowheads="1"/>
            </p:cNvSpPr>
            <p:nvPr userDrawn="1"/>
          </p:nvSpPr>
          <p:spPr bwMode="auto">
            <a:xfrm>
              <a:off x="4694238" y="1936750"/>
              <a:ext cx="217487" cy="88900"/>
            </a:xfrm>
            <a:custGeom>
              <a:avLst/>
              <a:gdLst>
                <a:gd name="T0" fmla="*/ 390 w 603"/>
                <a:gd name="T1" fmla="*/ 238 h 245"/>
                <a:gd name="T2" fmla="*/ 106 w 603"/>
                <a:gd name="T3" fmla="*/ 224 h 245"/>
                <a:gd name="T4" fmla="*/ 5 w 603"/>
                <a:gd name="T5" fmla="*/ 133 h 245"/>
                <a:gd name="T6" fmla="*/ 78 w 603"/>
                <a:gd name="T7" fmla="*/ 47 h 245"/>
                <a:gd name="T8" fmla="*/ 501 w 603"/>
                <a:gd name="T9" fmla="*/ 63 h 245"/>
                <a:gd name="T10" fmla="*/ 548 w 603"/>
                <a:gd name="T11" fmla="*/ 93 h 245"/>
                <a:gd name="T12" fmla="*/ 594 w 603"/>
                <a:gd name="T13" fmla="*/ 180 h 245"/>
                <a:gd name="T14" fmla="*/ 513 w 603"/>
                <a:gd name="T15" fmla="*/ 229 h 245"/>
                <a:gd name="T16" fmla="*/ 390 w 603"/>
                <a:gd name="T17" fmla="*/ 23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3" h="245">
                  <a:moveTo>
                    <a:pt x="390" y="238"/>
                  </a:moveTo>
                  <a:cubicBezTo>
                    <a:pt x="295" y="244"/>
                    <a:pt x="203" y="206"/>
                    <a:pt x="106" y="224"/>
                  </a:cubicBezTo>
                  <a:cubicBezTo>
                    <a:pt x="60" y="234"/>
                    <a:pt x="9" y="179"/>
                    <a:pt x="5" y="133"/>
                  </a:cubicBezTo>
                  <a:cubicBezTo>
                    <a:pt x="0" y="79"/>
                    <a:pt x="35" y="55"/>
                    <a:pt x="78" y="47"/>
                  </a:cubicBezTo>
                  <a:cubicBezTo>
                    <a:pt x="220" y="20"/>
                    <a:pt x="362" y="0"/>
                    <a:pt x="501" y="63"/>
                  </a:cubicBezTo>
                  <a:cubicBezTo>
                    <a:pt x="518" y="70"/>
                    <a:pt x="535" y="81"/>
                    <a:pt x="548" y="93"/>
                  </a:cubicBezTo>
                  <a:cubicBezTo>
                    <a:pt x="574" y="116"/>
                    <a:pt x="602" y="143"/>
                    <a:pt x="594" y="180"/>
                  </a:cubicBezTo>
                  <a:cubicBezTo>
                    <a:pt x="587" y="221"/>
                    <a:pt x="545" y="224"/>
                    <a:pt x="513" y="229"/>
                  </a:cubicBezTo>
                  <a:cubicBezTo>
                    <a:pt x="472" y="235"/>
                    <a:pt x="431" y="235"/>
                    <a:pt x="390" y="238"/>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32" name="Forme libre 3531"/>
            <p:cNvSpPr>
              <a:spLocks noChangeArrowheads="1"/>
            </p:cNvSpPr>
            <p:nvPr userDrawn="1"/>
          </p:nvSpPr>
          <p:spPr bwMode="auto">
            <a:xfrm>
              <a:off x="4832350" y="2359025"/>
              <a:ext cx="149225" cy="104775"/>
            </a:xfrm>
            <a:custGeom>
              <a:avLst/>
              <a:gdLst>
                <a:gd name="T0" fmla="*/ 119 w 416"/>
                <a:gd name="T1" fmla="*/ 1 h 291"/>
                <a:gd name="T2" fmla="*/ 140 w 416"/>
                <a:gd name="T3" fmla="*/ 0 h 291"/>
                <a:gd name="T4" fmla="*/ 140 w 416"/>
                <a:gd name="T5" fmla="*/ 122 h 291"/>
                <a:gd name="T6" fmla="*/ 415 w 416"/>
                <a:gd name="T7" fmla="*/ 136 h 291"/>
                <a:gd name="T8" fmla="*/ 325 w 416"/>
                <a:gd name="T9" fmla="*/ 206 h 291"/>
                <a:gd name="T10" fmla="*/ 302 w 416"/>
                <a:gd name="T11" fmla="*/ 207 h 291"/>
                <a:gd name="T12" fmla="*/ 128 w 416"/>
                <a:gd name="T13" fmla="*/ 264 h 291"/>
                <a:gd name="T14" fmla="*/ 73 w 416"/>
                <a:gd name="T15" fmla="*/ 47 h 291"/>
                <a:gd name="T16" fmla="*/ 76 w 416"/>
                <a:gd name="T17" fmla="*/ 26 h 291"/>
                <a:gd name="T18" fmla="*/ 119 w 416"/>
                <a:gd name="T19" fmla="*/ 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6" h="291">
                  <a:moveTo>
                    <a:pt x="119" y="1"/>
                  </a:moveTo>
                  <a:cubicBezTo>
                    <a:pt x="127" y="1"/>
                    <a:pt x="133" y="0"/>
                    <a:pt x="140" y="0"/>
                  </a:cubicBezTo>
                  <a:cubicBezTo>
                    <a:pt x="140" y="36"/>
                    <a:pt x="140" y="75"/>
                    <a:pt x="140" y="122"/>
                  </a:cubicBezTo>
                  <a:cubicBezTo>
                    <a:pt x="238" y="94"/>
                    <a:pt x="330" y="79"/>
                    <a:pt x="415" y="136"/>
                  </a:cubicBezTo>
                  <a:cubicBezTo>
                    <a:pt x="403" y="183"/>
                    <a:pt x="356" y="183"/>
                    <a:pt x="325" y="206"/>
                  </a:cubicBezTo>
                  <a:cubicBezTo>
                    <a:pt x="318" y="206"/>
                    <a:pt x="310" y="206"/>
                    <a:pt x="302" y="207"/>
                  </a:cubicBezTo>
                  <a:cubicBezTo>
                    <a:pt x="241" y="218"/>
                    <a:pt x="202" y="290"/>
                    <a:pt x="128" y="264"/>
                  </a:cubicBezTo>
                  <a:cubicBezTo>
                    <a:pt x="0" y="220"/>
                    <a:pt x="63" y="126"/>
                    <a:pt x="73" y="47"/>
                  </a:cubicBezTo>
                  <a:cubicBezTo>
                    <a:pt x="73" y="39"/>
                    <a:pt x="75" y="33"/>
                    <a:pt x="76" y="26"/>
                  </a:cubicBezTo>
                  <a:cubicBezTo>
                    <a:pt x="90" y="20"/>
                    <a:pt x="104" y="10"/>
                    <a:pt x="119" y="1"/>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33" name="Forme libre 3532"/>
            <p:cNvSpPr>
              <a:spLocks noChangeArrowheads="1"/>
            </p:cNvSpPr>
            <p:nvPr userDrawn="1"/>
          </p:nvSpPr>
          <p:spPr bwMode="auto">
            <a:xfrm>
              <a:off x="4676775" y="1758950"/>
              <a:ext cx="7938" cy="7938"/>
            </a:xfrm>
            <a:custGeom>
              <a:avLst/>
              <a:gdLst>
                <a:gd name="T0" fmla="*/ 23 w 24"/>
                <a:gd name="T1" fmla="*/ 0 h 24"/>
                <a:gd name="T2" fmla="*/ 23 w 24"/>
                <a:gd name="T3" fmla="*/ 23 h 24"/>
                <a:gd name="T4" fmla="*/ 0 w 24"/>
                <a:gd name="T5" fmla="*/ 19 h 24"/>
                <a:gd name="T6" fmla="*/ 23 w 24"/>
                <a:gd name="T7" fmla="*/ 0 h 24"/>
              </a:gdLst>
              <a:ahLst/>
              <a:cxnLst>
                <a:cxn ang="0">
                  <a:pos x="T0" y="T1"/>
                </a:cxn>
                <a:cxn ang="0">
                  <a:pos x="T2" y="T3"/>
                </a:cxn>
                <a:cxn ang="0">
                  <a:pos x="T4" y="T5"/>
                </a:cxn>
                <a:cxn ang="0">
                  <a:pos x="T6" y="T7"/>
                </a:cxn>
              </a:cxnLst>
              <a:rect l="0" t="0" r="r" b="b"/>
              <a:pathLst>
                <a:path w="24" h="24">
                  <a:moveTo>
                    <a:pt x="23" y="0"/>
                  </a:moveTo>
                  <a:cubicBezTo>
                    <a:pt x="23" y="7"/>
                    <a:pt x="23" y="15"/>
                    <a:pt x="23" y="23"/>
                  </a:cubicBezTo>
                  <a:cubicBezTo>
                    <a:pt x="16" y="23"/>
                    <a:pt x="8" y="21"/>
                    <a:pt x="0" y="19"/>
                  </a:cubicBezTo>
                  <a:cubicBezTo>
                    <a:pt x="8" y="12"/>
                    <a:pt x="16" y="6"/>
                    <a:pt x="23" y="0"/>
                  </a:cubicBezTo>
                </a:path>
              </a:pathLst>
            </a:custGeom>
            <a:solidFill>
              <a:srgbClr val="3B3B3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34" name="Forme libre 3533"/>
            <p:cNvSpPr>
              <a:spLocks noChangeArrowheads="1"/>
            </p:cNvSpPr>
            <p:nvPr userDrawn="1"/>
          </p:nvSpPr>
          <p:spPr bwMode="auto">
            <a:xfrm>
              <a:off x="5311775" y="2062163"/>
              <a:ext cx="196850" cy="346075"/>
            </a:xfrm>
            <a:custGeom>
              <a:avLst/>
              <a:gdLst>
                <a:gd name="T0" fmla="*/ 23 w 548"/>
                <a:gd name="T1" fmla="*/ 919 h 963"/>
                <a:gd name="T2" fmla="*/ 0 w 548"/>
                <a:gd name="T3" fmla="*/ 575 h 963"/>
                <a:gd name="T4" fmla="*/ 131 w 548"/>
                <a:gd name="T5" fmla="*/ 481 h 963"/>
                <a:gd name="T6" fmla="*/ 234 w 548"/>
                <a:gd name="T7" fmla="*/ 110 h 963"/>
                <a:gd name="T8" fmla="*/ 299 w 548"/>
                <a:gd name="T9" fmla="*/ 22 h 963"/>
                <a:gd name="T10" fmla="*/ 411 w 548"/>
                <a:gd name="T11" fmla="*/ 4 h 963"/>
                <a:gd name="T12" fmla="*/ 547 w 548"/>
                <a:gd name="T13" fmla="*/ 47 h 963"/>
                <a:gd name="T14" fmla="*/ 490 w 548"/>
                <a:gd name="T15" fmla="*/ 88 h 963"/>
                <a:gd name="T16" fmla="*/ 386 w 548"/>
                <a:gd name="T17" fmla="*/ 114 h 963"/>
                <a:gd name="T18" fmla="*/ 310 w 548"/>
                <a:gd name="T19" fmla="*/ 300 h 963"/>
                <a:gd name="T20" fmla="*/ 251 w 548"/>
                <a:gd name="T21" fmla="*/ 508 h 963"/>
                <a:gd name="T22" fmla="*/ 148 w 548"/>
                <a:gd name="T23" fmla="*/ 844 h 963"/>
                <a:gd name="T24" fmla="*/ 23 w 548"/>
                <a:gd name="T25" fmla="*/ 919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8" h="963">
                  <a:moveTo>
                    <a:pt x="23" y="919"/>
                  </a:moveTo>
                  <a:cubicBezTo>
                    <a:pt x="64" y="801"/>
                    <a:pt x="52" y="687"/>
                    <a:pt x="0" y="575"/>
                  </a:cubicBezTo>
                  <a:cubicBezTo>
                    <a:pt x="104" y="578"/>
                    <a:pt x="106" y="578"/>
                    <a:pt x="131" y="481"/>
                  </a:cubicBezTo>
                  <a:cubicBezTo>
                    <a:pt x="165" y="357"/>
                    <a:pt x="219" y="238"/>
                    <a:pt x="234" y="110"/>
                  </a:cubicBezTo>
                  <a:cubicBezTo>
                    <a:pt x="238" y="70"/>
                    <a:pt x="261" y="39"/>
                    <a:pt x="299" y="22"/>
                  </a:cubicBezTo>
                  <a:cubicBezTo>
                    <a:pt x="339" y="26"/>
                    <a:pt x="377" y="27"/>
                    <a:pt x="411" y="4"/>
                  </a:cubicBezTo>
                  <a:cubicBezTo>
                    <a:pt x="461" y="0"/>
                    <a:pt x="509" y="12"/>
                    <a:pt x="547" y="47"/>
                  </a:cubicBezTo>
                  <a:cubicBezTo>
                    <a:pt x="538" y="73"/>
                    <a:pt x="516" y="85"/>
                    <a:pt x="490" y="88"/>
                  </a:cubicBezTo>
                  <a:cubicBezTo>
                    <a:pt x="455" y="96"/>
                    <a:pt x="422" y="108"/>
                    <a:pt x="386" y="114"/>
                  </a:cubicBezTo>
                  <a:cubicBezTo>
                    <a:pt x="307" y="154"/>
                    <a:pt x="313" y="232"/>
                    <a:pt x="310" y="300"/>
                  </a:cubicBezTo>
                  <a:cubicBezTo>
                    <a:pt x="307" y="375"/>
                    <a:pt x="299" y="442"/>
                    <a:pt x="251" y="508"/>
                  </a:cubicBezTo>
                  <a:cubicBezTo>
                    <a:pt x="176" y="606"/>
                    <a:pt x="180" y="731"/>
                    <a:pt x="148" y="844"/>
                  </a:cubicBezTo>
                  <a:cubicBezTo>
                    <a:pt x="131" y="908"/>
                    <a:pt x="106" y="962"/>
                    <a:pt x="23" y="919"/>
                  </a:cubicBezTo>
                </a:path>
              </a:pathLst>
            </a:custGeom>
            <a:solidFill>
              <a:srgbClr val="70707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35" name="Forme libre 3534"/>
            <p:cNvSpPr>
              <a:spLocks noChangeArrowheads="1"/>
            </p:cNvSpPr>
            <p:nvPr userDrawn="1"/>
          </p:nvSpPr>
          <p:spPr bwMode="auto">
            <a:xfrm>
              <a:off x="5483225" y="1954213"/>
              <a:ext cx="90488" cy="109537"/>
            </a:xfrm>
            <a:custGeom>
              <a:avLst/>
              <a:gdLst>
                <a:gd name="T0" fmla="*/ 205 w 253"/>
                <a:gd name="T1" fmla="*/ 0 h 305"/>
                <a:gd name="T2" fmla="*/ 220 w 253"/>
                <a:gd name="T3" fmla="*/ 100 h 305"/>
                <a:gd name="T4" fmla="*/ 185 w 253"/>
                <a:gd name="T5" fmla="*/ 275 h 305"/>
                <a:gd name="T6" fmla="*/ 144 w 253"/>
                <a:gd name="T7" fmla="*/ 294 h 305"/>
                <a:gd name="T8" fmla="*/ 58 w 253"/>
                <a:gd name="T9" fmla="*/ 226 h 305"/>
                <a:gd name="T10" fmla="*/ 0 w 253"/>
                <a:gd name="T11" fmla="*/ 51 h 305"/>
                <a:gd name="T12" fmla="*/ 119 w 253"/>
                <a:gd name="T13" fmla="*/ 2 h 305"/>
                <a:gd name="T14" fmla="*/ 205 w 253"/>
                <a:gd name="T15" fmla="*/ 0 h 3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305">
                  <a:moveTo>
                    <a:pt x="205" y="0"/>
                  </a:moveTo>
                  <a:cubicBezTo>
                    <a:pt x="252" y="28"/>
                    <a:pt x="229" y="64"/>
                    <a:pt x="220" y="100"/>
                  </a:cubicBezTo>
                  <a:cubicBezTo>
                    <a:pt x="205" y="158"/>
                    <a:pt x="170" y="211"/>
                    <a:pt x="185" y="275"/>
                  </a:cubicBezTo>
                  <a:cubicBezTo>
                    <a:pt x="171" y="281"/>
                    <a:pt x="157" y="290"/>
                    <a:pt x="144" y="294"/>
                  </a:cubicBezTo>
                  <a:cubicBezTo>
                    <a:pt x="75" y="304"/>
                    <a:pt x="54" y="293"/>
                    <a:pt x="58" y="226"/>
                  </a:cubicBezTo>
                  <a:cubicBezTo>
                    <a:pt x="63" y="158"/>
                    <a:pt x="49" y="101"/>
                    <a:pt x="0" y="51"/>
                  </a:cubicBezTo>
                  <a:cubicBezTo>
                    <a:pt x="38" y="14"/>
                    <a:pt x="90" y="37"/>
                    <a:pt x="119" y="2"/>
                  </a:cubicBezTo>
                  <a:cubicBezTo>
                    <a:pt x="147" y="2"/>
                    <a:pt x="176" y="0"/>
                    <a:pt x="205" y="0"/>
                  </a:cubicBezTo>
                </a:path>
              </a:pathLst>
            </a:custGeom>
            <a:solidFill>
              <a:srgbClr val="F9F9F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36" name="Forme libre 3535"/>
            <p:cNvSpPr>
              <a:spLocks noChangeArrowheads="1"/>
            </p:cNvSpPr>
            <p:nvPr userDrawn="1"/>
          </p:nvSpPr>
          <p:spPr bwMode="auto">
            <a:xfrm>
              <a:off x="5484813" y="1874838"/>
              <a:ext cx="77787" cy="65087"/>
            </a:xfrm>
            <a:custGeom>
              <a:avLst/>
              <a:gdLst>
                <a:gd name="T0" fmla="*/ 32 w 218"/>
                <a:gd name="T1" fmla="*/ 136 h 179"/>
                <a:gd name="T2" fmla="*/ 52 w 218"/>
                <a:gd name="T3" fmla="*/ 25 h 179"/>
                <a:gd name="T4" fmla="*/ 188 w 218"/>
                <a:gd name="T5" fmla="*/ 40 h 179"/>
                <a:gd name="T6" fmla="*/ 161 w 218"/>
                <a:gd name="T7" fmla="*/ 135 h 179"/>
                <a:gd name="T8" fmla="*/ 32 w 218"/>
                <a:gd name="T9" fmla="*/ 136 h 179"/>
              </a:gdLst>
              <a:ahLst/>
              <a:cxnLst>
                <a:cxn ang="0">
                  <a:pos x="T0" y="T1"/>
                </a:cxn>
                <a:cxn ang="0">
                  <a:pos x="T2" y="T3"/>
                </a:cxn>
                <a:cxn ang="0">
                  <a:pos x="T4" y="T5"/>
                </a:cxn>
                <a:cxn ang="0">
                  <a:pos x="T6" y="T7"/>
                </a:cxn>
                <a:cxn ang="0">
                  <a:pos x="T8" y="T9"/>
                </a:cxn>
              </a:cxnLst>
              <a:rect l="0" t="0" r="r" b="b"/>
              <a:pathLst>
                <a:path w="218" h="179">
                  <a:moveTo>
                    <a:pt x="32" y="136"/>
                  </a:moveTo>
                  <a:cubicBezTo>
                    <a:pt x="3" y="92"/>
                    <a:pt x="0" y="49"/>
                    <a:pt x="52" y="25"/>
                  </a:cubicBezTo>
                  <a:cubicBezTo>
                    <a:pt x="98" y="3"/>
                    <a:pt x="153" y="0"/>
                    <a:pt x="188" y="40"/>
                  </a:cubicBezTo>
                  <a:cubicBezTo>
                    <a:pt x="217" y="72"/>
                    <a:pt x="217" y="116"/>
                    <a:pt x="161" y="135"/>
                  </a:cubicBezTo>
                  <a:cubicBezTo>
                    <a:pt x="119" y="178"/>
                    <a:pt x="75" y="174"/>
                    <a:pt x="32" y="136"/>
                  </a:cubicBezTo>
                </a:path>
              </a:pathLst>
            </a:custGeom>
            <a:solidFill>
              <a:srgbClr val="F7F7F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37" name="Forme libre 3536"/>
            <p:cNvSpPr>
              <a:spLocks noChangeArrowheads="1"/>
            </p:cNvSpPr>
            <p:nvPr userDrawn="1"/>
          </p:nvSpPr>
          <p:spPr bwMode="auto">
            <a:xfrm>
              <a:off x="5470525" y="1922463"/>
              <a:ext cx="85725" cy="28575"/>
            </a:xfrm>
            <a:custGeom>
              <a:avLst/>
              <a:gdLst>
                <a:gd name="T0" fmla="*/ 75 w 238"/>
                <a:gd name="T1" fmla="*/ 1 h 79"/>
                <a:gd name="T2" fmla="*/ 205 w 238"/>
                <a:gd name="T3" fmla="*/ 0 h 79"/>
                <a:gd name="T4" fmla="*/ 181 w 238"/>
                <a:gd name="T5" fmla="*/ 68 h 79"/>
                <a:gd name="T6" fmla="*/ 0 w 238"/>
                <a:gd name="T7" fmla="*/ 33 h 79"/>
                <a:gd name="T8" fmla="*/ 75 w 238"/>
                <a:gd name="T9" fmla="*/ 1 h 79"/>
              </a:gdLst>
              <a:ahLst/>
              <a:cxnLst>
                <a:cxn ang="0">
                  <a:pos x="T0" y="T1"/>
                </a:cxn>
                <a:cxn ang="0">
                  <a:pos x="T2" y="T3"/>
                </a:cxn>
                <a:cxn ang="0">
                  <a:pos x="T4" y="T5"/>
                </a:cxn>
                <a:cxn ang="0">
                  <a:pos x="T6" y="T7"/>
                </a:cxn>
                <a:cxn ang="0">
                  <a:pos x="T8" y="T9"/>
                </a:cxn>
              </a:cxnLst>
              <a:rect l="0" t="0" r="r" b="b"/>
              <a:pathLst>
                <a:path w="238" h="79">
                  <a:moveTo>
                    <a:pt x="75" y="1"/>
                  </a:moveTo>
                  <a:cubicBezTo>
                    <a:pt x="118" y="1"/>
                    <a:pt x="161" y="0"/>
                    <a:pt x="205" y="0"/>
                  </a:cubicBezTo>
                  <a:cubicBezTo>
                    <a:pt x="237" y="38"/>
                    <a:pt x="226" y="61"/>
                    <a:pt x="181" y="68"/>
                  </a:cubicBezTo>
                  <a:cubicBezTo>
                    <a:pt x="120" y="78"/>
                    <a:pt x="65" y="58"/>
                    <a:pt x="0" y="33"/>
                  </a:cubicBezTo>
                  <a:cubicBezTo>
                    <a:pt x="29" y="21"/>
                    <a:pt x="52" y="12"/>
                    <a:pt x="75" y="1"/>
                  </a:cubicBezTo>
                </a:path>
              </a:pathLst>
            </a:custGeom>
            <a:solidFill>
              <a:srgbClr val="E8E8E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38" name="Forme libre 3537"/>
            <p:cNvSpPr>
              <a:spLocks noChangeArrowheads="1"/>
            </p:cNvSpPr>
            <p:nvPr userDrawn="1"/>
          </p:nvSpPr>
          <p:spPr bwMode="auto">
            <a:xfrm>
              <a:off x="5678488" y="2408238"/>
              <a:ext cx="185737" cy="150812"/>
            </a:xfrm>
            <a:custGeom>
              <a:avLst/>
              <a:gdLst>
                <a:gd name="T0" fmla="*/ 515 w 516"/>
                <a:gd name="T1" fmla="*/ 231 h 417"/>
                <a:gd name="T2" fmla="*/ 439 w 516"/>
                <a:gd name="T3" fmla="*/ 325 h 417"/>
                <a:gd name="T4" fmla="*/ 332 w 516"/>
                <a:gd name="T5" fmla="*/ 396 h 417"/>
                <a:gd name="T6" fmla="*/ 106 w 516"/>
                <a:gd name="T7" fmla="*/ 387 h 417"/>
                <a:gd name="T8" fmla="*/ 5 w 516"/>
                <a:gd name="T9" fmla="*/ 274 h 417"/>
                <a:gd name="T10" fmla="*/ 81 w 516"/>
                <a:gd name="T11" fmla="*/ 168 h 417"/>
                <a:gd name="T12" fmla="*/ 225 w 516"/>
                <a:gd name="T13" fmla="*/ 99 h 417"/>
                <a:gd name="T14" fmla="*/ 296 w 516"/>
                <a:gd name="T15" fmla="*/ 69 h 417"/>
                <a:gd name="T16" fmla="*/ 481 w 516"/>
                <a:gd name="T17" fmla="*/ 148 h 417"/>
                <a:gd name="T18" fmla="*/ 515 w 516"/>
                <a:gd name="T19" fmla="*/ 231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6" h="417">
                  <a:moveTo>
                    <a:pt x="515" y="231"/>
                  </a:moveTo>
                  <a:cubicBezTo>
                    <a:pt x="468" y="243"/>
                    <a:pt x="457" y="290"/>
                    <a:pt x="439" y="325"/>
                  </a:cubicBezTo>
                  <a:cubicBezTo>
                    <a:pt x="414" y="373"/>
                    <a:pt x="380" y="391"/>
                    <a:pt x="332" y="396"/>
                  </a:cubicBezTo>
                  <a:cubicBezTo>
                    <a:pt x="255" y="403"/>
                    <a:pt x="180" y="416"/>
                    <a:pt x="106" y="387"/>
                  </a:cubicBezTo>
                  <a:cubicBezTo>
                    <a:pt x="52" y="365"/>
                    <a:pt x="9" y="332"/>
                    <a:pt x="5" y="274"/>
                  </a:cubicBezTo>
                  <a:cubicBezTo>
                    <a:pt x="0" y="222"/>
                    <a:pt x="41" y="193"/>
                    <a:pt x="81" y="168"/>
                  </a:cubicBezTo>
                  <a:cubicBezTo>
                    <a:pt x="125" y="139"/>
                    <a:pt x="170" y="109"/>
                    <a:pt x="225" y="99"/>
                  </a:cubicBezTo>
                  <a:cubicBezTo>
                    <a:pt x="251" y="95"/>
                    <a:pt x="274" y="86"/>
                    <a:pt x="296" y="69"/>
                  </a:cubicBezTo>
                  <a:cubicBezTo>
                    <a:pt x="388" y="0"/>
                    <a:pt x="469" y="35"/>
                    <a:pt x="481" y="148"/>
                  </a:cubicBezTo>
                  <a:cubicBezTo>
                    <a:pt x="484" y="180"/>
                    <a:pt x="500" y="205"/>
                    <a:pt x="515" y="231"/>
                  </a:cubicBezTo>
                </a:path>
              </a:pathLst>
            </a:custGeom>
            <a:solidFill>
              <a:srgbClr val="D8D8D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39" name="Forme libre 3538"/>
            <p:cNvSpPr>
              <a:spLocks noChangeArrowheads="1"/>
            </p:cNvSpPr>
            <p:nvPr userDrawn="1"/>
          </p:nvSpPr>
          <p:spPr bwMode="auto">
            <a:xfrm>
              <a:off x="5842000" y="2235200"/>
              <a:ext cx="346075" cy="200025"/>
            </a:xfrm>
            <a:custGeom>
              <a:avLst/>
              <a:gdLst>
                <a:gd name="T0" fmla="*/ 953 w 963"/>
                <a:gd name="T1" fmla="*/ 553 h 554"/>
                <a:gd name="T2" fmla="*/ 713 w 963"/>
                <a:gd name="T3" fmla="*/ 411 h 554"/>
                <a:gd name="T4" fmla="*/ 627 w 963"/>
                <a:gd name="T5" fmla="*/ 356 h 554"/>
                <a:gd name="T6" fmla="*/ 265 w 963"/>
                <a:gd name="T7" fmla="*/ 209 h 554"/>
                <a:gd name="T8" fmla="*/ 105 w 963"/>
                <a:gd name="T9" fmla="*/ 219 h 554"/>
                <a:gd name="T10" fmla="*/ 39 w 963"/>
                <a:gd name="T11" fmla="*/ 232 h 554"/>
                <a:gd name="T12" fmla="*/ 15 w 963"/>
                <a:gd name="T13" fmla="*/ 208 h 554"/>
                <a:gd name="T14" fmla="*/ 15 w 963"/>
                <a:gd name="T15" fmla="*/ 185 h 554"/>
                <a:gd name="T16" fmla="*/ 21 w 963"/>
                <a:gd name="T17" fmla="*/ 170 h 554"/>
                <a:gd name="T18" fmla="*/ 15 w 963"/>
                <a:gd name="T19" fmla="*/ 162 h 554"/>
                <a:gd name="T20" fmla="*/ 15 w 963"/>
                <a:gd name="T21" fmla="*/ 139 h 554"/>
                <a:gd name="T22" fmla="*/ 15 w 963"/>
                <a:gd name="T23" fmla="*/ 70 h 554"/>
                <a:gd name="T24" fmla="*/ 38 w 963"/>
                <a:gd name="T25" fmla="*/ 70 h 554"/>
                <a:gd name="T26" fmla="*/ 148 w 963"/>
                <a:gd name="T27" fmla="*/ 86 h 554"/>
                <a:gd name="T28" fmla="*/ 475 w 963"/>
                <a:gd name="T29" fmla="*/ 133 h 554"/>
                <a:gd name="T30" fmla="*/ 945 w 963"/>
                <a:gd name="T31" fmla="*/ 510 h 554"/>
                <a:gd name="T32" fmla="*/ 953 w 963"/>
                <a:gd name="T33" fmla="*/ 55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3" h="554">
                  <a:moveTo>
                    <a:pt x="953" y="553"/>
                  </a:moveTo>
                  <a:cubicBezTo>
                    <a:pt x="866" y="518"/>
                    <a:pt x="776" y="489"/>
                    <a:pt x="713" y="411"/>
                  </a:cubicBezTo>
                  <a:cubicBezTo>
                    <a:pt x="693" y="386"/>
                    <a:pt x="659" y="367"/>
                    <a:pt x="627" y="356"/>
                  </a:cubicBezTo>
                  <a:cubicBezTo>
                    <a:pt x="504" y="313"/>
                    <a:pt x="385" y="261"/>
                    <a:pt x="265" y="209"/>
                  </a:cubicBezTo>
                  <a:cubicBezTo>
                    <a:pt x="218" y="188"/>
                    <a:pt x="159" y="194"/>
                    <a:pt x="105" y="219"/>
                  </a:cubicBezTo>
                  <a:cubicBezTo>
                    <a:pt x="85" y="228"/>
                    <a:pt x="61" y="228"/>
                    <a:pt x="39" y="232"/>
                  </a:cubicBezTo>
                  <a:cubicBezTo>
                    <a:pt x="24" y="231"/>
                    <a:pt x="24" y="215"/>
                    <a:pt x="15" y="208"/>
                  </a:cubicBezTo>
                  <a:cubicBezTo>
                    <a:pt x="15" y="200"/>
                    <a:pt x="15" y="193"/>
                    <a:pt x="15" y="185"/>
                  </a:cubicBezTo>
                  <a:cubicBezTo>
                    <a:pt x="21" y="180"/>
                    <a:pt x="23" y="174"/>
                    <a:pt x="21" y="170"/>
                  </a:cubicBezTo>
                  <a:cubicBezTo>
                    <a:pt x="20" y="165"/>
                    <a:pt x="17" y="162"/>
                    <a:pt x="15" y="162"/>
                  </a:cubicBezTo>
                  <a:cubicBezTo>
                    <a:pt x="15" y="154"/>
                    <a:pt x="15" y="147"/>
                    <a:pt x="15" y="139"/>
                  </a:cubicBezTo>
                  <a:cubicBezTo>
                    <a:pt x="0" y="116"/>
                    <a:pt x="0" y="93"/>
                    <a:pt x="15" y="70"/>
                  </a:cubicBezTo>
                  <a:cubicBezTo>
                    <a:pt x="23" y="70"/>
                    <a:pt x="30" y="70"/>
                    <a:pt x="38" y="70"/>
                  </a:cubicBezTo>
                  <a:cubicBezTo>
                    <a:pt x="75" y="81"/>
                    <a:pt x="116" y="109"/>
                    <a:pt x="148" y="86"/>
                  </a:cubicBezTo>
                  <a:cubicBezTo>
                    <a:pt x="273" y="0"/>
                    <a:pt x="377" y="86"/>
                    <a:pt x="475" y="133"/>
                  </a:cubicBezTo>
                  <a:cubicBezTo>
                    <a:pt x="658" y="222"/>
                    <a:pt x="792" y="377"/>
                    <a:pt x="945" y="510"/>
                  </a:cubicBezTo>
                  <a:cubicBezTo>
                    <a:pt x="957" y="522"/>
                    <a:pt x="962" y="536"/>
                    <a:pt x="953" y="553"/>
                  </a:cubicBezTo>
                </a:path>
              </a:pathLst>
            </a:custGeom>
            <a:solidFill>
              <a:srgbClr val="A1A1A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40" name="Forme libre 3539"/>
            <p:cNvSpPr>
              <a:spLocks noChangeArrowheads="1"/>
            </p:cNvSpPr>
            <p:nvPr userDrawn="1"/>
          </p:nvSpPr>
          <p:spPr bwMode="auto">
            <a:xfrm>
              <a:off x="5472113" y="2360613"/>
              <a:ext cx="163512" cy="236537"/>
            </a:xfrm>
            <a:custGeom>
              <a:avLst/>
              <a:gdLst>
                <a:gd name="T0" fmla="*/ 377 w 454"/>
                <a:gd name="T1" fmla="*/ 526 h 656"/>
                <a:gd name="T2" fmla="*/ 262 w 454"/>
                <a:gd name="T3" fmla="*/ 642 h 656"/>
                <a:gd name="T4" fmla="*/ 194 w 454"/>
                <a:gd name="T5" fmla="*/ 594 h 656"/>
                <a:gd name="T6" fmla="*/ 140 w 454"/>
                <a:gd name="T7" fmla="*/ 535 h 656"/>
                <a:gd name="T8" fmla="*/ 114 w 454"/>
                <a:gd name="T9" fmla="*/ 538 h 656"/>
                <a:gd name="T10" fmla="*/ 87 w 454"/>
                <a:gd name="T11" fmla="*/ 547 h 656"/>
                <a:gd name="T12" fmla="*/ 55 w 454"/>
                <a:gd name="T13" fmla="*/ 544 h 656"/>
                <a:gd name="T14" fmla="*/ 21 w 454"/>
                <a:gd name="T15" fmla="*/ 446 h 656"/>
                <a:gd name="T16" fmla="*/ 100 w 454"/>
                <a:gd name="T17" fmla="*/ 307 h 656"/>
                <a:gd name="T18" fmla="*/ 116 w 454"/>
                <a:gd name="T19" fmla="*/ 277 h 656"/>
                <a:gd name="T20" fmla="*/ 171 w 454"/>
                <a:gd name="T21" fmla="*/ 252 h 656"/>
                <a:gd name="T22" fmla="*/ 216 w 454"/>
                <a:gd name="T23" fmla="*/ 321 h 656"/>
                <a:gd name="T24" fmla="*/ 288 w 454"/>
                <a:gd name="T25" fmla="*/ 294 h 656"/>
                <a:gd name="T26" fmla="*/ 241 w 454"/>
                <a:gd name="T27" fmla="*/ 69 h 656"/>
                <a:gd name="T28" fmla="*/ 331 w 454"/>
                <a:gd name="T29" fmla="*/ 0 h 656"/>
                <a:gd name="T30" fmla="*/ 343 w 454"/>
                <a:gd name="T31" fmla="*/ 55 h 656"/>
                <a:gd name="T32" fmla="*/ 423 w 454"/>
                <a:gd name="T33" fmla="*/ 265 h 656"/>
                <a:gd name="T34" fmla="*/ 374 w 454"/>
                <a:gd name="T35" fmla="*/ 483 h 656"/>
                <a:gd name="T36" fmla="*/ 377 w 454"/>
                <a:gd name="T37" fmla="*/ 52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4" h="656">
                  <a:moveTo>
                    <a:pt x="377" y="526"/>
                  </a:moveTo>
                  <a:cubicBezTo>
                    <a:pt x="360" y="585"/>
                    <a:pt x="320" y="623"/>
                    <a:pt x="262" y="642"/>
                  </a:cubicBezTo>
                  <a:cubicBezTo>
                    <a:pt x="218" y="655"/>
                    <a:pt x="197" y="639"/>
                    <a:pt x="194" y="594"/>
                  </a:cubicBezTo>
                  <a:cubicBezTo>
                    <a:pt x="175" y="575"/>
                    <a:pt x="174" y="539"/>
                    <a:pt x="140" y="535"/>
                  </a:cubicBezTo>
                  <a:cubicBezTo>
                    <a:pt x="131" y="536"/>
                    <a:pt x="123" y="536"/>
                    <a:pt x="114" y="538"/>
                  </a:cubicBezTo>
                  <a:cubicBezTo>
                    <a:pt x="105" y="541"/>
                    <a:pt x="96" y="544"/>
                    <a:pt x="87" y="547"/>
                  </a:cubicBezTo>
                  <a:cubicBezTo>
                    <a:pt x="76" y="549"/>
                    <a:pt x="65" y="547"/>
                    <a:pt x="55" y="544"/>
                  </a:cubicBezTo>
                  <a:cubicBezTo>
                    <a:pt x="13" y="521"/>
                    <a:pt x="0" y="489"/>
                    <a:pt x="21" y="446"/>
                  </a:cubicBezTo>
                  <a:cubicBezTo>
                    <a:pt x="59" y="407"/>
                    <a:pt x="79" y="356"/>
                    <a:pt x="100" y="307"/>
                  </a:cubicBezTo>
                  <a:cubicBezTo>
                    <a:pt x="105" y="297"/>
                    <a:pt x="110" y="287"/>
                    <a:pt x="116" y="277"/>
                  </a:cubicBezTo>
                  <a:cubicBezTo>
                    <a:pt x="128" y="257"/>
                    <a:pt x="143" y="240"/>
                    <a:pt x="171" y="252"/>
                  </a:cubicBezTo>
                  <a:cubicBezTo>
                    <a:pt x="175" y="281"/>
                    <a:pt x="160" y="326"/>
                    <a:pt x="216" y="321"/>
                  </a:cubicBezTo>
                  <a:cubicBezTo>
                    <a:pt x="245" y="326"/>
                    <a:pt x="278" y="356"/>
                    <a:pt x="288" y="294"/>
                  </a:cubicBezTo>
                  <a:cubicBezTo>
                    <a:pt x="302" y="211"/>
                    <a:pt x="288" y="138"/>
                    <a:pt x="241" y="69"/>
                  </a:cubicBezTo>
                  <a:cubicBezTo>
                    <a:pt x="252" y="20"/>
                    <a:pt x="285" y="2"/>
                    <a:pt x="331" y="0"/>
                  </a:cubicBezTo>
                  <a:cubicBezTo>
                    <a:pt x="336" y="19"/>
                    <a:pt x="339" y="37"/>
                    <a:pt x="343" y="55"/>
                  </a:cubicBezTo>
                  <a:cubicBezTo>
                    <a:pt x="361" y="127"/>
                    <a:pt x="453" y="170"/>
                    <a:pt x="423" y="265"/>
                  </a:cubicBezTo>
                  <a:cubicBezTo>
                    <a:pt x="400" y="335"/>
                    <a:pt x="413" y="414"/>
                    <a:pt x="374" y="483"/>
                  </a:cubicBezTo>
                  <a:cubicBezTo>
                    <a:pt x="368" y="492"/>
                    <a:pt x="375" y="510"/>
                    <a:pt x="377" y="526"/>
                  </a:cubicBezTo>
                </a:path>
              </a:pathLst>
            </a:custGeom>
            <a:solidFill>
              <a:srgbClr val="D8D8D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41" name="Forme libre 3540"/>
            <p:cNvSpPr>
              <a:spLocks noChangeArrowheads="1"/>
            </p:cNvSpPr>
            <p:nvPr userDrawn="1"/>
          </p:nvSpPr>
          <p:spPr bwMode="auto">
            <a:xfrm>
              <a:off x="5854700" y="2241550"/>
              <a:ext cx="339725" cy="192088"/>
            </a:xfrm>
            <a:custGeom>
              <a:avLst/>
              <a:gdLst>
                <a:gd name="T0" fmla="*/ 918 w 942"/>
                <a:gd name="T1" fmla="*/ 534 h 535"/>
                <a:gd name="T2" fmla="*/ 494 w 942"/>
                <a:gd name="T3" fmla="*/ 203 h 535"/>
                <a:gd name="T4" fmla="*/ 254 w 942"/>
                <a:gd name="T5" fmla="*/ 73 h 535"/>
                <a:gd name="T6" fmla="*/ 145 w 942"/>
                <a:gd name="T7" fmla="*/ 78 h 535"/>
                <a:gd name="T8" fmla="*/ 58 w 942"/>
                <a:gd name="T9" fmla="*/ 104 h 535"/>
                <a:gd name="T10" fmla="*/ 0 w 942"/>
                <a:gd name="T11" fmla="*/ 52 h 535"/>
                <a:gd name="T12" fmla="*/ 115 w 942"/>
                <a:gd name="T13" fmla="*/ 29 h 535"/>
                <a:gd name="T14" fmla="*/ 115 w 942"/>
                <a:gd name="T15" fmla="*/ 29 h 535"/>
                <a:gd name="T16" fmla="*/ 184 w 942"/>
                <a:gd name="T17" fmla="*/ 6 h 535"/>
                <a:gd name="T18" fmla="*/ 184 w 942"/>
                <a:gd name="T19" fmla="*/ 6 h 535"/>
                <a:gd name="T20" fmla="*/ 411 w 942"/>
                <a:gd name="T21" fmla="*/ 53 h 535"/>
                <a:gd name="T22" fmla="*/ 822 w 942"/>
                <a:gd name="T23" fmla="*/ 353 h 535"/>
                <a:gd name="T24" fmla="*/ 865 w 942"/>
                <a:gd name="T25" fmla="*/ 438 h 535"/>
                <a:gd name="T26" fmla="*/ 941 w 942"/>
                <a:gd name="T27" fmla="*/ 534 h 535"/>
                <a:gd name="T28" fmla="*/ 918 w 942"/>
                <a:gd name="T29" fmla="*/ 534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2" h="535">
                  <a:moveTo>
                    <a:pt x="918" y="534"/>
                  </a:moveTo>
                  <a:cubicBezTo>
                    <a:pt x="784" y="415"/>
                    <a:pt x="668" y="272"/>
                    <a:pt x="494" y="203"/>
                  </a:cubicBezTo>
                  <a:cubicBezTo>
                    <a:pt x="439" y="114"/>
                    <a:pt x="323" y="142"/>
                    <a:pt x="254" y="73"/>
                  </a:cubicBezTo>
                  <a:cubicBezTo>
                    <a:pt x="228" y="47"/>
                    <a:pt x="182" y="63"/>
                    <a:pt x="145" y="78"/>
                  </a:cubicBezTo>
                  <a:cubicBezTo>
                    <a:pt x="118" y="90"/>
                    <a:pt x="89" y="98"/>
                    <a:pt x="58" y="104"/>
                  </a:cubicBezTo>
                  <a:cubicBezTo>
                    <a:pt x="19" y="113"/>
                    <a:pt x="5" y="87"/>
                    <a:pt x="0" y="52"/>
                  </a:cubicBezTo>
                  <a:cubicBezTo>
                    <a:pt x="34" y="21"/>
                    <a:pt x="80" y="53"/>
                    <a:pt x="115" y="29"/>
                  </a:cubicBezTo>
                  <a:lnTo>
                    <a:pt x="115" y="29"/>
                  </a:lnTo>
                  <a:cubicBezTo>
                    <a:pt x="139" y="27"/>
                    <a:pt x="164" y="21"/>
                    <a:pt x="184" y="6"/>
                  </a:cubicBezTo>
                  <a:lnTo>
                    <a:pt x="184" y="6"/>
                  </a:lnTo>
                  <a:cubicBezTo>
                    <a:pt x="265" y="0"/>
                    <a:pt x="336" y="34"/>
                    <a:pt x="411" y="53"/>
                  </a:cubicBezTo>
                  <a:cubicBezTo>
                    <a:pt x="549" y="153"/>
                    <a:pt x="685" y="252"/>
                    <a:pt x="822" y="353"/>
                  </a:cubicBezTo>
                  <a:cubicBezTo>
                    <a:pt x="811" y="394"/>
                    <a:pt x="834" y="418"/>
                    <a:pt x="865" y="438"/>
                  </a:cubicBezTo>
                  <a:cubicBezTo>
                    <a:pt x="901" y="461"/>
                    <a:pt x="930" y="490"/>
                    <a:pt x="941" y="534"/>
                  </a:cubicBezTo>
                  <a:cubicBezTo>
                    <a:pt x="933" y="534"/>
                    <a:pt x="926" y="534"/>
                    <a:pt x="918" y="534"/>
                  </a:cubicBezTo>
                </a:path>
              </a:pathLst>
            </a:custGeom>
            <a:solidFill>
              <a:srgbClr val="B7B7B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42" name="Forme libre 3541"/>
            <p:cNvSpPr>
              <a:spLocks noChangeArrowheads="1"/>
            </p:cNvSpPr>
            <p:nvPr userDrawn="1"/>
          </p:nvSpPr>
          <p:spPr bwMode="auto">
            <a:xfrm>
              <a:off x="5872163" y="2224088"/>
              <a:ext cx="7937" cy="6350"/>
            </a:xfrm>
            <a:custGeom>
              <a:avLst/>
              <a:gdLst>
                <a:gd name="T0" fmla="*/ 0 w 20"/>
                <a:gd name="T1" fmla="*/ 8 h 18"/>
                <a:gd name="T2" fmla="*/ 5 w 20"/>
                <a:gd name="T3" fmla="*/ 0 h 18"/>
                <a:gd name="T4" fmla="*/ 19 w 20"/>
                <a:gd name="T5" fmla="*/ 9 h 18"/>
                <a:gd name="T6" fmla="*/ 16 w 20"/>
                <a:gd name="T7" fmla="*/ 17 h 18"/>
                <a:gd name="T8" fmla="*/ 0 w 20"/>
                <a:gd name="T9" fmla="*/ 8 h 18"/>
              </a:gdLst>
              <a:ahLst/>
              <a:cxnLst>
                <a:cxn ang="0">
                  <a:pos x="T0" y="T1"/>
                </a:cxn>
                <a:cxn ang="0">
                  <a:pos x="T2" y="T3"/>
                </a:cxn>
                <a:cxn ang="0">
                  <a:pos x="T4" y="T5"/>
                </a:cxn>
                <a:cxn ang="0">
                  <a:pos x="T6" y="T7"/>
                </a:cxn>
                <a:cxn ang="0">
                  <a:pos x="T8" y="T9"/>
                </a:cxn>
              </a:cxnLst>
              <a:rect l="0" t="0" r="r" b="b"/>
              <a:pathLst>
                <a:path w="20" h="18">
                  <a:moveTo>
                    <a:pt x="0" y="8"/>
                  </a:moveTo>
                  <a:cubicBezTo>
                    <a:pt x="2" y="5"/>
                    <a:pt x="3" y="3"/>
                    <a:pt x="5" y="0"/>
                  </a:cubicBezTo>
                  <a:cubicBezTo>
                    <a:pt x="9" y="3"/>
                    <a:pt x="14" y="6"/>
                    <a:pt x="19" y="9"/>
                  </a:cubicBezTo>
                  <a:cubicBezTo>
                    <a:pt x="19" y="9"/>
                    <a:pt x="16" y="14"/>
                    <a:pt x="16" y="17"/>
                  </a:cubicBezTo>
                  <a:cubicBezTo>
                    <a:pt x="11" y="14"/>
                    <a:pt x="5" y="11"/>
                    <a:pt x="0" y="8"/>
                  </a:cubicBezTo>
                </a:path>
              </a:pathLst>
            </a:custGeom>
            <a:solidFill>
              <a:srgbClr val="B7B7B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43" name="Forme libre 3542"/>
            <p:cNvSpPr>
              <a:spLocks noChangeArrowheads="1"/>
            </p:cNvSpPr>
            <p:nvPr userDrawn="1"/>
          </p:nvSpPr>
          <p:spPr bwMode="auto">
            <a:xfrm>
              <a:off x="5834063" y="2260600"/>
              <a:ext cx="14287" cy="25400"/>
            </a:xfrm>
            <a:custGeom>
              <a:avLst/>
              <a:gdLst>
                <a:gd name="T0" fmla="*/ 37 w 38"/>
                <a:gd name="T1" fmla="*/ 0 h 70"/>
                <a:gd name="T2" fmla="*/ 37 w 38"/>
                <a:gd name="T3" fmla="*/ 69 h 70"/>
                <a:gd name="T4" fmla="*/ 37 w 38"/>
                <a:gd name="T5" fmla="*/ 0 h 70"/>
              </a:gdLst>
              <a:ahLst/>
              <a:cxnLst>
                <a:cxn ang="0">
                  <a:pos x="T0" y="T1"/>
                </a:cxn>
                <a:cxn ang="0">
                  <a:pos x="T2" y="T3"/>
                </a:cxn>
                <a:cxn ang="0">
                  <a:pos x="T4" y="T5"/>
                </a:cxn>
              </a:cxnLst>
              <a:rect l="0" t="0" r="r" b="b"/>
              <a:pathLst>
                <a:path w="38" h="70">
                  <a:moveTo>
                    <a:pt x="37" y="0"/>
                  </a:moveTo>
                  <a:cubicBezTo>
                    <a:pt x="37" y="23"/>
                    <a:pt x="37" y="46"/>
                    <a:pt x="37" y="69"/>
                  </a:cubicBezTo>
                  <a:cubicBezTo>
                    <a:pt x="23" y="44"/>
                    <a:pt x="0" y="21"/>
                    <a:pt x="37" y="0"/>
                  </a:cubicBezTo>
                </a:path>
              </a:pathLst>
            </a:custGeom>
            <a:solidFill>
              <a:srgbClr val="B7B7B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44" name="Forme libre 3543"/>
            <p:cNvSpPr>
              <a:spLocks noChangeArrowheads="1"/>
            </p:cNvSpPr>
            <p:nvPr userDrawn="1"/>
          </p:nvSpPr>
          <p:spPr bwMode="auto">
            <a:xfrm>
              <a:off x="5846763" y="2309813"/>
              <a:ext cx="9525" cy="25400"/>
            </a:xfrm>
            <a:custGeom>
              <a:avLst/>
              <a:gdLst>
                <a:gd name="T0" fmla="*/ 0 w 25"/>
                <a:gd name="T1" fmla="*/ 0 h 70"/>
                <a:gd name="T2" fmla="*/ 24 w 25"/>
                <a:gd name="T3" fmla="*/ 24 h 70"/>
                <a:gd name="T4" fmla="*/ 21 w 25"/>
                <a:gd name="T5" fmla="*/ 69 h 70"/>
                <a:gd name="T6" fmla="*/ 0 w 25"/>
                <a:gd name="T7" fmla="*/ 0 h 70"/>
              </a:gdLst>
              <a:ahLst/>
              <a:cxnLst>
                <a:cxn ang="0">
                  <a:pos x="T0" y="T1"/>
                </a:cxn>
                <a:cxn ang="0">
                  <a:pos x="T2" y="T3"/>
                </a:cxn>
                <a:cxn ang="0">
                  <a:pos x="T4" y="T5"/>
                </a:cxn>
                <a:cxn ang="0">
                  <a:pos x="T6" y="T7"/>
                </a:cxn>
              </a:cxnLst>
              <a:rect l="0" t="0" r="r" b="b"/>
              <a:pathLst>
                <a:path w="25" h="70">
                  <a:moveTo>
                    <a:pt x="0" y="0"/>
                  </a:moveTo>
                  <a:cubicBezTo>
                    <a:pt x="8" y="7"/>
                    <a:pt x="15" y="15"/>
                    <a:pt x="24" y="24"/>
                  </a:cubicBezTo>
                  <a:cubicBezTo>
                    <a:pt x="23" y="40"/>
                    <a:pt x="21" y="55"/>
                    <a:pt x="21" y="69"/>
                  </a:cubicBezTo>
                  <a:cubicBezTo>
                    <a:pt x="6" y="49"/>
                    <a:pt x="2" y="24"/>
                    <a:pt x="0" y="0"/>
                  </a:cubicBezTo>
                </a:path>
              </a:pathLst>
            </a:custGeom>
            <a:solidFill>
              <a:srgbClr val="B7B7B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45" name="Forme libre 3544"/>
            <p:cNvSpPr>
              <a:spLocks noChangeArrowheads="1"/>
            </p:cNvSpPr>
            <p:nvPr userDrawn="1"/>
          </p:nvSpPr>
          <p:spPr bwMode="auto">
            <a:xfrm>
              <a:off x="5740400" y="2227263"/>
              <a:ext cx="4763" cy="3175"/>
            </a:xfrm>
            <a:custGeom>
              <a:avLst/>
              <a:gdLst>
                <a:gd name="T0" fmla="*/ 0 w 13"/>
                <a:gd name="T1" fmla="*/ 0 h 10"/>
                <a:gd name="T2" fmla="*/ 11 w 13"/>
                <a:gd name="T3" fmla="*/ 3 h 10"/>
                <a:gd name="T4" fmla="*/ 0 w 13"/>
                <a:gd name="T5" fmla="*/ 0 h 10"/>
              </a:gdLst>
              <a:ahLst/>
              <a:cxnLst>
                <a:cxn ang="0">
                  <a:pos x="T0" y="T1"/>
                </a:cxn>
                <a:cxn ang="0">
                  <a:pos x="T2" y="T3"/>
                </a:cxn>
                <a:cxn ang="0">
                  <a:pos x="T4" y="T5"/>
                </a:cxn>
              </a:cxnLst>
              <a:rect l="0" t="0" r="r" b="b"/>
              <a:pathLst>
                <a:path w="13" h="10">
                  <a:moveTo>
                    <a:pt x="0" y="0"/>
                  </a:moveTo>
                  <a:cubicBezTo>
                    <a:pt x="3" y="2"/>
                    <a:pt x="9" y="2"/>
                    <a:pt x="11" y="3"/>
                  </a:cubicBezTo>
                  <a:cubicBezTo>
                    <a:pt x="12" y="9"/>
                    <a:pt x="8" y="8"/>
                    <a:pt x="0" y="0"/>
                  </a:cubicBezTo>
                </a:path>
              </a:pathLst>
            </a:custGeom>
            <a:solidFill>
              <a:srgbClr val="C6C6C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46" name="Forme libre 3545"/>
            <p:cNvSpPr>
              <a:spLocks noChangeArrowheads="1"/>
            </p:cNvSpPr>
            <p:nvPr userDrawn="1"/>
          </p:nvSpPr>
          <p:spPr bwMode="auto">
            <a:xfrm>
              <a:off x="5445125" y="2079625"/>
              <a:ext cx="120650" cy="411163"/>
            </a:xfrm>
            <a:custGeom>
              <a:avLst/>
              <a:gdLst>
                <a:gd name="T0" fmla="*/ 220 w 337"/>
                <a:gd name="T1" fmla="*/ 1080 h 1144"/>
                <a:gd name="T2" fmla="*/ 220 w 337"/>
                <a:gd name="T3" fmla="*/ 1098 h 1144"/>
                <a:gd name="T4" fmla="*/ 110 w 337"/>
                <a:gd name="T5" fmla="*/ 1091 h 1144"/>
                <a:gd name="T6" fmla="*/ 32 w 337"/>
                <a:gd name="T7" fmla="*/ 999 h 1144"/>
                <a:gd name="T8" fmla="*/ 38 w 337"/>
                <a:gd name="T9" fmla="*/ 269 h 1144"/>
                <a:gd name="T10" fmla="*/ 107 w 337"/>
                <a:gd name="T11" fmla="*/ 4 h 1144"/>
                <a:gd name="T12" fmla="*/ 173 w 337"/>
                <a:gd name="T13" fmla="*/ 0 h 1144"/>
                <a:gd name="T14" fmla="*/ 336 w 337"/>
                <a:gd name="T15" fmla="*/ 5 h 1144"/>
                <a:gd name="T16" fmla="*/ 290 w 337"/>
                <a:gd name="T17" fmla="*/ 599 h 1144"/>
                <a:gd name="T18" fmla="*/ 290 w 337"/>
                <a:gd name="T19" fmla="*/ 599 h 1144"/>
                <a:gd name="T20" fmla="*/ 220 w 337"/>
                <a:gd name="T21" fmla="*/ 1080 h 1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7" h="1144">
                  <a:moveTo>
                    <a:pt x="220" y="1080"/>
                  </a:moveTo>
                  <a:cubicBezTo>
                    <a:pt x="220" y="1086"/>
                    <a:pt x="220" y="1092"/>
                    <a:pt x="220" y="1098"/>
                  </a:cubicBezTo>
                  <a:cubicBezTo>
                    <a:pt x="180" y="1143"/>
                    <a:pt x="141" y="1130"/>
                    <a:pt x="110" y="1091"/>
                  </a:cubicBezTo>
                  <a:cubicBezTo>
                    <a:pt x="86" y="1059"/>
                    <a:pt x="54" y="1033"/>
                    <a:pt x="32" y="999"/>
                  </a:cubicBezTo>
                  <a:cubicBezTo>
                    <a:pt x="35" y="756"/>
                    <a:pt x="17" y="512"/>
                    <a:pt x="38" y="269"/>
                  </a:cubicBezTo>
                  <a:cubicBezTo>
                    <a:pt x="46" y="184"/>
                    <a:pt x="0" y="69"/>
                    <a:pt x="107" y="4"/>
                  </a:cubicBezTo>
                  <a:cubicBezTo>
                    <a:pt x="129" y="2"/>
                    <a:pt x="151" y="0"/>
                    <a:pt x="173" y="0"/>
                  </a:cubicBezTo>
                  <a:cubicBezTo>
                    <a:pt x="228" y="2"/>
                    <a:pt x="281" y="4"/>
                    <a:pt x="336" y="5"/>
                  </a:cubicBezTo>
                  <a:cubicBezTo>
                    <a:pt x="321" y="204"/>
                    <a:pt x="306" y="401"/>
                    <a:pt x="290" y="599"/>
                  </a:cubicBezTo>
                  <a:lnTo>
                    <a:pt x="290" y="599"/>
                  </a:lnTo>
                  <a:cubicBezTo>
                    <a:pt x="268" y="758"/>
                    <a:pt x="234" y="917"/>
                    <a:pt x="220" y="1080"/>
                  </a:cubicBezTo>
                </a:path>
              </a:pathLst>
            </a:custGeom>
            <a:solidFill>
              <a:srgbClr val="F9F9F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47" name="Forme libre 3546"/>
            <p:cNvSpPr>
              <a:spLocks noChangeArrowheads="1"/>
            </p:cNvSpPr>
            <p:nvPr userDrawn="1"/>
          </p:nvSpPr>
          <p:spPr bwMode="auto">
            <a:xfrm>
              <a:off x="5548313" y="2381250"/>
              <a:ext cx="58737" cy="157163"/>
            </a:xfrm>
            <a:custGeom>
              <a:avLst/>
              <a:gdLst>
                <a:gd name="T0" fmla="*/ 26 w 163"/>
                <a:gd name="T1" fmla="*/ 10 h 437"/>
                <a:gd name="T2" fmla="*/ 68 w 163"/>
                <a:gd name="T3" fmla="*/ 5 h 437"/>
                <a:gd name="T4" fmla="*/ 139 w 163"/>
                <a:gd name="T5" fmla="*/ 208 h 437"/>
                <a:gd name="T6" fmla="*/ 100 w 163"/>
                <a:gd name="T7" fmla="*/ 394 h 437"/>
                <a:gd name="T8" fmla="*/ 54 w 163"/>
                <a:gd name="T9" fmla="*/ 436 h 437"/>
                <a:gd name="T10" fmla="*/ 5 w 163"/>
                <a:gd name="T11" fmla="*/ 385 h 437"/>
                <a:gd name="T12" fmla="*/ 0 w 163"/>
                <a:gd name="T13" fmla="*/ 261 h 437"/>
                <a:gd name="T14" fmla="*/ 26 w 163"/>
                <a:gd name="T15" fmla="*/ 10 h 4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437">
                  <a:moveTo>
                    <a:pt x="26" y="10"/>
                  </a:moveTo>
                  <a:cubicBezTo>
                    <a:pt x="40" y="8"/>
                    <a:pt x="66" y="0"/>
                    <a:pt x="68" y="5"/>
                  </a:cubicBezTo>
                  <a:cubicBezTo>
                    <a:pt x="103" y="69"/>
                    <a:pt x="162" y="123"/>
                    <a:pt x="139" y="208"/>
                  </a:cubicBezTo>
                  <a:cubicBezTo>
                    <a:pt x="124" y="269"/>
                    <a:pt x="121" y="333"/>
                    <a:pt x="100" y="394"/>
                  </a:cubicBezTo>
                  <a:cubicBezTo>
                    <a:pt x="92" y="417"/>
                    <a:pt x="81" y="436"/>
                    <a:pt x="54" y="436"/>
                  </a:cubicBezTo>
                  <a:cubicBezTo>
                    <a:pt x="20" y="436"/>
                    <a:pt x="6" y="413"/>
                    <a:pt x="5" y="385"/>
                  </a:cubicBezTo>
                  <a:cubicBezTo>
                    <a:pt x="2" y="344"/>
                    <a:pt x="2" y="303"/>
                    <a:pt x="0" y="261"/>
                  </a:cubicBezTo>
                  <a:cubicBezTo>
                    <a:pt x="19" y="177"/>
                    <a:pt x="31" y="94"/>
                    <a:pt x="26" y="10"/>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48" name="Forme libre 3547"/>
            <p:cNvSpPr>
              <a:spLocks noChangeArrowheads="1"/>
            </p:cNvSpPr>
            <p:nvPr userDrawn="1"/>
          </p:nvSpPr>
          <p:spPr bwMode="auto">
            <a:xfrm>
              <a:off x="5521325" y="2293938"/>
              <a:ext cx="31750" cy="173037"/>
            </a:xfrm>
            <a:custGeom>
              <a:avLst/>
              <a:gdLst>
                <a:gd name="T0" fmla="*/ 9 w 88"/>
                <a:gd name="T1" fmla="*/ 481 h 482"/>
                <a:gd name="T2" fmla="*/ 0 w 88"/>
                <a:gd name="T3" fmla="*/ 461 h 482"/>
                <a:gd name="T4" fmla="*/ 79 w 88"/>
                <a:gd name="T5" fmla="*/ 0 h 482"/>
                <a:gd name="T6" fmla="*/ 34 w 88"/>
                <a:gd name="T7" fmla="*/ 435 h 482"/>
                <a:gd name="T8" fmla="*/ 9 w 88"/>
                <a:gd name="T9" fmla="*/ 481 h 482"/>
              </a:gdLst>
              <a:ahLst/>
              <a:cxnLst>
                <a:cxn ang="0">
                  <a:pos x="T0" y="T1"/>
                </a:cxn>
                <a:cxn ang="0">
                  <a:pos x="T2" y="T3"/>
                </a:cxn>
                <a:cxn ang="0">
                  <a:pos x="T4" y="T5"/>
                </a:cxn>
                <a:cxn ang="0">
                  <a:pos x="T6" y="T7"/>
                </a:cxn>
                <a:cxn ang="0">
                  <a:pos x="T8" y="T9"/>
                </a:cxn>
              </a:cxnLst>
              <a:rect l="0" t="0" r="r" b="b"/>
              <a:pathLst>
                <a:path w="88" h="482">
                  <a:moveTo>
                    <a:pt x="9" y="481"/>
                  </a:moveTo>
                  <a:cubicBezTo>
                    <a:pt x="6" y="475"/>
                    <a:pt x="0" y="467"/>
                    <a:pt x="0" y="461"/>
                  </a:cubicBezTo>
                  <a:cubicBezTo>
                    <a:pt x="6" y="304"/>
                    <a:pt x="18" y="148"/>
                    <a:pt x="79" y="0"/>
                  </a:cubicBezTo>
                  <a:cubicBezTo>
                    <a:pt x="87" y="147"/>
                    <a:pt x="46" y="290"/>
                    <a:pt x="34" y="435"/>
                  </a:cubicBezTo>
                  <a:cubicBezTo>
                    <a:pt x="26" y="449"/>
                    <a:pt x="17" y="464"/>
                    <a:pt x="9" y="481"/>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49" name="Forme libre 3548"/>
            <p:cNvSpPr>
              <a:spLocks noChangeArrowheads="1"/>
            </p:cNvSpPr>
            <p:nvPr userDrawn="1"/>
          </p:nvSpPr>
          <p:spPr bwMode="auto">
            <a:xfrm>
              <a:off x="6078538" y="2095500"/>
              <a:ext cx="74612" cy="28575"/>
            </a:xfrm>
            <a:custGeom>
              <a:avLst/>
              <a:gdLst>
                <a:gd name="T0" fmla="*/ 89 w 208"/>
                <a:gd name="T1" fmla="*/ 65 h 80"/>
                <a:gd name="T2" fmla="*/ 40 w 208"/>
                <a:gd name="T3" fmla="*/ 47 h 80"/>
                <a:gd name="T4" fmla="*/ 0 w 208"/>
                <a:gd name="T5" fmla="*/ 0 h 80"/>
                <a:gd name="T6" fmla="*/ 207 w 208"/>
                <a:gd name="T7" fmla="*/ 4 h 80"/>
                <a:gd name="T8" fmla="*/ 89 w 208"/>
                <a:gd name="T9" fmla="*/ 65 h 80"/>
              </a:gdLst>
              <a:ahLst/>
              <a:cxnLst>
                <a:cxn ang="0">
                  <a:pos x="T0" y="T1"/>
                </a:cxn>
                <a:cxn ang="0">
                  <a:pos x="T2" y="T3"/>
                </a:cxn>
                <a:cxn ang="0">
                  <a:pos x="T4" y="T5"/>
                </a:cxn>
                <a:cxn ang="0">
                  <a:pos x="T6" y="T7"/>
                </a:cxn>
                <a:cxn ang="0">
                  <a:pos x="T8" y="T9"/>
                </a:cxn>
              </a:cxnLst>
              <a:rect l="0" t="0" r="r" b="b"/>
              <a:pathLst>
                <a:path w="208" h="80">
                  <a:moveTo>
                    <a:pt x="89" y="65"/>
                  </a:moveTo>
                  <a:cubicBezTo>
                    <a:pt x="91" y="13"/>
                    <a:pt x="59" y="47"/>
                    <a:pt x="40" y="47"/>
                  </a:cubicBezTo>
                  <a:cubicBezTo>
                    <a:pt x="26" y="32"/>
                    <a:pt x="14" y="17"/>
                    <a:pt x="0" y="0"/>
                  </a:cubicBezTo>
                  <a:cubicBezTo>
                    <a:pt x="69" y="1"/>
                    <a:pt x="138" y="3"/>
                    <a:pt x="207" y="4"/>
                  </a:cubicBezTo>
                  <a:cubicBezTo>
                    <a:pt x="161" y="13"/>
                    <a:pt x="146" y="79"/>
                    <a:pt x="89" y="65"/>
                  </a:cubicBezTo>
                </a:path>
              </a:pathLst>
            </a:custGeom>
            <a:solidFill>
              <a:srgbClr val="D2D2D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50" name="Forme libre 3549"/>
            <p:cNvSpPr>
              <a:spLocks noChangeArrowheads="1"/>
            </p:cNvSpPr>
            <p:nvPr userDrawn="1"/>
          </p:nvSpPr>
          <p:spPr bwMode="auto">
            <a:xfrm>
              <a:off x="3009900" y="2482850"/>
              <a:ext cx="66675" cy="55563"/>
            </a:xfrm>
            <a:custGeom>
              <a:avLst/>
              <a:gdLst>
                <a:gd name="T0" fmla="*/ 48 w 185"/>
                <a:gd name="T1" fmla="*/ 138 h 156"/>
                <a:gd name="T2" fmla="*/ 0 w 185"/>
                <a:gd name="T3" fmla="*/ 2 h 156"/>
                <a:gd name="T4" fmla="*/ 161 w 185"/>
                <a:gd name="T5" fmla="*/ 0 h 156"/>
                <a:gd name="T6" fmla="*/ 89 w 185"/>
                <a:gd name="T7" fmla="*/ 144 h 156"/>
                <a:gd name="T8" fmla="*/ 48 w 185"/>
                <a:gd name="T9" fmla="*/ 138 h 156"/>
              </a:gdLst>
              <a:ahLst/>
              <a:cxnLst>
                <a:cxn ang="0">
                  <a:pos x="T0" y="T1"/>
                </a:cxn>
                <a:cxn ang="0">
                  <a:pos x="T2" y="T3"/>
                </a:cxn>
                <a:cxn ang="0">
                  <a:pos x="T4" y="T5"/>
                </a:cxn>
                <a:cxn ang="0">
                  <a:pos x="T6" y="T7"/>
                </a:cxn>
                <a:cxn ang="0">
                  <a:pos x="T8" y="T9"/>
                </a:cxn>
              </a:cxnLst>
              <a:rect l="0" t="0" r="r" b="b"/>
              <a:pathLst>
                <a:path w="185" h="156">
                  <a:moveTo>
                    <a:pt x="48" y="138"/>
                  </a:moveTo>
                  <a:cubicBezTo>
                    <a:pt x="48" y="87"/>
                    <a:pt x="42" y="39"/>
                    <a:pt x="0" y="2"/>
                  </a:cubicBezTo>
                  <a:cubicBezTo>
                    <a:pt x="54" y="2"/>
                    <a:pt x="107" y="0"/>
                    <a:pt x="161" y="0"/>
                  </a:cubicBezTo>
                  <a:cubicBezTo>
                    <a:pt x="184" y="87"/>
                    <a:pt x="184" y="87"/>
                    <a:pt x="89" y="144"/>
                  </a:cubicBezTo>
                  <a:cubicBezTo>
                    <a:pt x="74" y="155"/>
                    <a:pt x="60" y="152"/>
                    <a:pt x="48" y="138"/>
                  </a:cubicBezTo>
                </a:path>
              </a:pathLst>
            </a:custGeom>
            <a:solidFill>
              <a:srgbClr val="7C7C7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51" name="Forme libre 3550"/>
            <p:cNvSpPr>
              <a:spLocks noChangeArrowheads="1"/>
            </p:cNvSpPr>
            <p:nvPr userDrawn="1"/>
          </p:nvSpPr>
          <p:spPr bwMode="auto">
            <a:xfrm>
              <a:off x="2968625" y="2517775"/>
              <a:ext cx="74613" cy="42863"/>
            </a:xfrm>
            <a:custGeom>
              <a:avLst/>
              <a:gdLst>
                <a:gd name="T0" fmla="*/ 165 w 207"/>
                <a:gd name="T1" fmla="*/ 41 h 117"/>
                <a:gd name="T2" fmla="*/ 206 w 207"/>
                <a:gd name="T3" fmla="*/ 47 h 117"/>
                <a:gd name="T4" fmla="*/ 165 w 207"/>
                <a:gd name="T5" fmla="*/ 91 h 117"/>
                <a:gd name="T6" fmla="*/ 0 w 207"/>
                <a:gd name="T7" fmla="*/ 44 h 117"/>
                <a:gd name="T8" fmla="*/ 49 w 207"/>
                <a:gd name="T9" fmla="*/ 0 h 117"/>
                <a:gd name="T10" fmla="*/ 71 w 207"/>
                <a:gd name="T11" fmla="*/ 0 h 117"/>
                <a:gd name="T12" fmla="*/ 165 w 207"/>
                <a:gd name="T13" fmla="*/ 41 h 117"/>
              </a:gdLst>
              <a:ahLst/>
              <a:cxnLst>
                <a:cxn ang="0">
                  <a:pos x="T0" y="T1"/>
                </a:cxn>
                <a:cxn ang="0">
                  <a:pos x="T2" y="T3"/>
                </a:cxn>
                <a:cxn ang="0">
                  <a:pos x="T4" y="T5"/>
                </a:cxn>
                <a:cxn ang="0">
                  <a:pos x="T6" y="T7"/>
                </a:cxn>
                <a:cxn ang="0">
                  <a:pos x="T8" y="T9"/>
                </a:cxn>
                <a:cxn ang="0">
                  <a:pos x="T10" y="T11"/>
                </a:cxn>
                <a:cxn ang="0">
                  <a:pos x="T12" y="T13"/>
                </a:cxn>
              </a:cxnLst>
              <a:rect l="0" t="0" r="r" b="b"/>
              <a:pathLst>
                <a:path w="207" h="117">
                  <a:moveTo>
                    <a:pt x="165" y="41"/>
                  </a:moveTo>
                  <a:cubicBezTo>
                    <a:pt x="178" y="42"/>
                    <a:pt x="192" y="44"/>
                    <a:pt x="206" y="47"/>
                  </a:cubicBezTo>
                  <a:cubicBezTo>
                    <a:pt x="204" y="73"/>
                    <a:pt x="188" y="85"/>
                    <a:pt x="165" y="91"/>
                  </a:cubicBezTo>
                  <a:cubicBezTo>
                    <a:pt x="102" y="103"/>
                    <a:pt x="38" y="116"/>
                    <a:pt x="0" y="44"/>
                  </a:cubicBezTo>
                  <a:cubicBezTo>
                    <a:pt x="17" y="29"/>
                    <a:pt x="32" y="15"/>
                    <a:pt x="49" y="0"/>
                  </a:cubicBezTo>
                  <a:cubicBezTo>
                    <a:pt x="56" y="0"/>
                    <a:pt x="64" y="0"/>
                    <a:pt x="71" y="0"/>
                  </a:cubicBezTo>
                  <a:cubicBezTo>
                    <a:pt x="94" y="29"/>
                    <a:pt x="126" y="42"/>
                    <a:pt x="165" y="41"/>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52" name="Forme libre 3551"/>
            <p:cNvSpPr>
              <a:spLocks noChangeArrowheads="1"/>
            </p:cNvSpPr>
            <p:nvPr userDrawn="1"/>
          </p:nvSpPr>
          <p:spPr bwMode="auto">
            <a:xfrm>
              <a:off x="2947988" y="2525713"/>
              <a:ext cx="96837" cy="41275"/>
            </a:xfrm>
            <a:custGeom>
              <a:avLst/>
              <a:gdLst>
                <a:gd name="T0" fmla="*/ 58 w 268"/>
                <a:gd name="T1" fmla="*/ 22 h 113"/>
                <a:gd name="T2" fmla="*/ 223 w 268"/>
                <a:gd name="T3" fmla="*/ 69 h 113"/>
                <a:gd name="T4" fmla="*/ 267 w 268"/>
                <a:gd name="T5" fmla="*/ 112 h 113"/>
                <a:gd name="T6" fmla="*/ 0 w 268"/>
                <a:gd name="T7" fmla="*/ 23 h 113"/>
                <a:gd name="T8" fmla="*/ 20 w 268"/>
                <a:gd name="T9" fmla="*/ 0 h 113"/>
                <a:gd name="T10" fmla="*/ 58 w 268"/>
                <a:gd name="T11" fmla="*/ 22 h 113"/>
              </a:gdLst>
              <a:ahLst/>
              <a:cxnLst>
                <a:cxn ang="0">
                  <a:pos x="T0" y="T1"/>
                </a:cxn>
                <a:cxn ang="0">
                  <a:pos x="T2" y="T3"/>
                </a:cxn>
                <a:cxn ang="0">
                  <a:pos x="T4" y="T5"/>
                </a:cxn>
                <a:cxn ang="0">
                  <a:pos x="T6" y="T7"/>
                </a:cxn>
                <a:cxn ang="0">
                  <a:pos x="T8" y="T9"/>
                </a:cxn>
                <a:cxn ang="0">
                  <a:pos x="T10" y="T11"/>
                </a:cxn>
              </a:cxnLst>
              <a:rect l="0" t="0" r="r" b="b"/>
              <a:pathLst>
                <a:path w="268" h="113">
                  <a:moveTo>
                    <a:pt x="58" y="22"/>
                  </a:moveTo>
                  <a:cubicBezTo>
                    <a:pt x="108" y="55"/>
                    <a:pt x="165" y="63"/>
                    <a:pt x="223" y="69"/>
                  </a:cubicBezTo>
                  <a:cubicBezTo>
                    <a:pt x="238" y="83"/>
                    <a:pt x="252" y="98"/>
                    <a:pt x="267" y="112"/>
                  </a:cubicBezTo>
                  <a:cubicBezTo>
                    <a:pt x="175" y="89"/>
                    <a:pt x="70" y="109"/>
                    <a:pt x="0" y="23"/>
                  </a:cubicBezTo>
                  <a:cubicBezTo>
                    <a:pt x="6" y="16"/>
                    <a:pt x="13" y="8"/>
                    <a:pt x="20" y="0"/>
                  </a:cubicBezTo>
                  <a:cubicBezTo>
                    <a:pt x="32" y="8"/>
                    <a:pt x="45" y="16"/>
                    <a:pt x="58" y="22"/>
                  </a:cubicBezTo>
                </a:path>
              </a:pathLst>
            </a:custGeom>
            <a:solidFill>
              <a:srgbClr val="86868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53" name="Forme libre 3552"/>
            <p:cNvSpPr>
              <a:spLocks noChangeArrowheads="1"/>
            </p:cNvSpPr>
            <p:nvPr userDrawn="1"/>
          </p:nvSpPr>
          <p:spPr bwMode="auto">
            <a:xfrm>
              <a:off x="3157538" y="2705100"/>
              <a:ext cx="201612" cy="561975"/>
            </a:xfrm>
            <a:custGeom>
              <a:avLst/>
              <a:gdLst>
                <a:gd name="T0" fmla="*/ 0 w 560"/>
                <a:gd name="T1" fmla="*/ 113 h 1560"/>
                <a:gd name="T2" fmla="*/ 76 w 560"/>
                <a:gd name="T3" fmla="*/ 22 h 1560"/>
                <a:gd name="T4" fmla="*/ 98 w 560"/>
                <a:gd name="T5" fmla="*/ 0 h 1560"/>
                <a:gd name="T6" fmla="*/ 121 w 560"/>
                <a:gd name="T7" fmla="*/ 2 h 1560"/>
                <a:gd name="T8" fmla="*/ 295 w 560"/>
                <a:gd name="T9" fmla="*/ 225 h 1560"/>
                <a:gd name="T10" fmla="*/ 496 w 560"/>
                <a:gd name="T11" fmla="*/ 875 h 1560"/>
                <a:gd name="T12" fmla="*/ 502 w 560"/>
                <a:gd name="T13" fmla="*/ 970 h 1560"/>
                <a:gd name="T14" fmla="*/ 499 w 560"/>
                <a:gd name="T15" fmla="*/ 1390 h 1560"/>
                <a:gd name="T16" fmla="*/ 495 w 560"/>
                <a:gd name="T17" fmla="*/ 1480 h 1560"/>
                <a:gd name="T18" fmla="*/ 409 w 560"/>
                <a:gd name="T19" fmla="*/ 1547 h 1560"/>
                <a:gd name="T20" fmla="*/ 344 w 560"/>
                <a:gd name="T21" fmla="*/ 1465 h 1560"/>
                <a:gd name="T22" fmla="*/ 312 w 560"/>
                <a:gd name="T23" fmla="*/ 1315 h 1560"/>
                <a:gd name="T24" fmla="*/ 261 w 560"/>
                <a:gd name="T25" fmla="*/ 1393 h 1560"/>
                <a:gd name="T26" fmla="*/ 192 w 560"/>
                <a:gd name="T27" fmla="*/ 1352 h 1560"/>
                <a:gd name="T28" fmla="*/ 177 w 560"/>
                <a:gd name="T29" fmla="*/ 1324 h 1560"/>
                <a:gd name="T30" fmla="*/ 131 w 560"/>
                <a:gd name="T31" fmla="*/ 1291 h 1560"/>
                <a:gd name="T32" fmla="*/ 86 w 560"/>
                <a:gd name="T33" fmla="*/ 1185 h 1560"/>
                <a:gd name="T34" fmla="*/ 92 w 560"/>
                <a:gd name="T35" fmla="*/ 1133 h 1560"/>
                <a:gd name="T36" fmla="*/ 104 w 560"/>
                <a:gd name="T37" fmla="*/ 987 h 1560"/>
                <a:gd name="T38" fmla="*/ 115 w 560"/>
                <a:gd name="T39" fmla="*/ 959 h 1560"/>
                <a:gd name="T40" fmla="*/ 134 w 560"/>
                <a:gd name="T41" fmla="*/ 938 h 1560"/>
                <a:gd name="T42" fmla="*/ 160 w 560"/>
                <a:gd name="T43" fmla="*/ 924 h 1560"/>
                <a:gd name="T44" fmla="*/ 205 w 560"/>
                <a:gd name="T45" fmla="*/ 917 h 1560"/>
                <a:gd name="T46" fmla="*/ 232 w 560"/>
                <a:gd name="T47" fmla="*/ 929 h 1560"/>
                <a:gd name="T48" fmla="*/ 250 w 560"/>
                <a:gd name="T49" fmla="*/ 956 h 1560"/>
                <a:gd name="T50" fmla="*/ 246 w 560"/>
                <a:gd name="T51" fmla="*/ 941 h 1560"/>
                <a:gd name="T52" fmla="*/ 221 w 560"/>
                <a:gd name="T53" fmla="*/ 843 h 1560"/>
                <a:gd name="T54" fmla="*/ 223 w 560"/>
                <a:gd name="T55" fmla="*/ 765 h 1560"/>
                <a:gd name="T56" fmla="*/ 234 w 560"/>
                <a:gd name="T57" fmla="*/ 704 h 1560"/>
                <a:gd name="T58" fmla="*/ 141 w 560"/>
                <a:gd name="T59" fmla="*/ 436 h 1560"/>
                <a:gd name="T60" fmla="*/ 43 w 560"/>
                <a:gd name="T61" fmla="*/ 159 h 1560"/>
                <a:gd name="T62" fmla="*/ 0 w 560"/>
                <a:gd name="T63" fmla="*/ 113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0" h="1560">
                  <a:moveTo>
                    <a:pt x="0" y="113"/>
                  </a:moveTo>
                  <a:cubicBezTo>
                    <a:pt x="34" y="90"/>
                    <a:pt x="69" y="68"/>
                    <a:pt x="76" y="22"/>
                  </a:cubicBezTo>
                  <a:cubicBezTo>
                    <a:pt x="81" y="11"/>
                    <a:pt x="87" y="3"/>
                    <a:pt x="98" y="0"/>
                  </a:cubicBezTo>
                  <a:cubicBezTo>
                    <a:pt x="105" y="0"/>
                    <a:pt x="113" y="2"/>
                    <a:pt x="121" y="2"/>
                  </a:cubicBezTo>
                  <a:cubicBezTo>
                    <a:pt x="160" y="90"/>
                    <a:pt x="257" y="135"/>
                    <a:pt x="295" y="225"/>
                  </a:cubicBezTo>
                  <a:cubicBezTo>
                    <a:pt x="379" y="437"/>
                    <a:pt x="476" y="643"/>
                    <a:pt x="496" y="875"/>
                  </a:cubicBezTo>
                  <a:cubicBezTo>
                    <a:pt x="496" y="907"/>
                    <a:pt x="498" y="938"/>
                    <a:pt x="502" y="970"/>
                  </a:cubicBezTo>
                  <a:cubicBezTo>
                    <a:pt x="559" y="1111"/>
                    <a:pt x="525" y="1249"/>
                    <a:pt x="499" y="1390"/>
                  </a:cubicBezTo>
                  <a:cubicBezTo>
                    <a:pt x="499" y="1421"/>
                    <a:pt x="498" y="1450"/>
                    <a:pt x="495" y="1480"/>
                  </a:cubicBezTo>
                  <a:cubicBezTo>
                    <a:pt x="483" y="1523"/>
                    <a:pt x="463" y="1559"/>
                    <a:pt x="409" y="1547"/>
                  </a:cubicBezTo>
                  <a:cubicBezTo>
                    <a:pt x="367" y="1538"/>
                    <a:pt x="350" y="1503"/>
                    <a:pt x="344" y="1465"/>
                  </a:cubicBezTo>
                  <a:cubicBezTo>
                    <a:pt x="334" y="1413"/>
                    <a:pt x="328" y="1361"/>
                    <a:pt x="312" y="1315"/>
                  </a:cubicBezTo>
                  <a:cubicBezTo>
                    <a:pt x="316" y="1352"/>
                    <a:pt x="309" y="1384"/>
                    <a:pt x="261" y="1393"/>
                  </a:cubicBezTo>
                  <a:cubicBezTo>
                    <a:pt x="231" y="1392"/>
                    <a:pt x="212" y="1370"/>
                    <a:pt x="192" y="1352"/>
                  </a:cubicBezTo>
                  <a:cubicBezTo>
                    <a:pt x="186" y="1344"/>
                    <a:pt x="182" y="1335"/>
                    <a:pt x="177" y="1324"/>
                  </a:cubicBezTo>
                  <a:cubicBezTo>
                    <a:pt x="168" y="1304"/>
                    <a:pt x="151" y="1297"/>
                    <a:pt x="131" y="1291"/>
                  </a:cubicBezTo>
                  <a:cubicBezTo>
                    <a:pt x="87" y="1268"/>
                    <a:pt x="86" y="1227"/>
                    <a:pt x="86" y="1185"/>
                  </a:cubicBezTo>
                  <a:cubicBezTo>
                    <a:pt x="86" y="1169"/>
                    <a:pt x="89" y="1150"/>
                    <a:pt x="92" y="1133"/>
                  </a:cubicBezTo>
                  <a:cubicBezTo>
                    <a:pt x="102" y="1085"/>
                    <a:pt x="78" y="1034"/>
                    <a:pt x="104" y="987"/>
                  </a:cubicBezTo>
                  <a:cubicBezTo>
                    <a:pt x="107" y="978"/>
                    <a:pt x="110" y="969"/>
                    <a:pt x="115" y="959"/>
                  </a:cubicBezTo>
                  <a:cubicBezTo>
                    <a:pt x="119" y="950"/>
                    <a:pt x="127" y="944"/>
                    <a:pt x="134" y="938"/>
                  </a:cubicBezTo>
                  <a:cubicBezTo>
                    <a:pt x="142" y="933"/>
                    <a:pt x="151" y="929"/>
                    <a:pt x="160" y="924"/>
                  </a:cubicBezTo>
                  <a:cubicBezTo>
                    <a:pt x="174" y="918"/>
                    <a:pt x="189" y="915"/>
                    <a:pt x="205" y="917"/>
                  </a:cubicBezTo>
                  <a:cubicBezTo>
                    <a:pt x="215" y="918"/>
                    <a:pt x="225" y="923"/>
                    <a:pt x="232" y="929"/>
                  </a:cubicBezTo>
                  <a:cubicBezTo>
                    <a:pt x="241" y="936"/>
                    <a:pt x="246" y="947"/>
                    <a:pt x="250" y="956"/>
                  </a:cubicBezTo>
                  <a:cubicBezTo>
                    <a:pt x="250" y="955"/>
                    <a:pt x="246" y="949"/>
                    <a:pt x="246" y="941"/>
                  </a:cubicBezTo>
                  <a:cubicBezTo>
                    <a:pt x="247" y="906"/>
                    <a:pt x="229" y="877"/>
                    <a:pt x="221" y="843"/>
                  </a:cubicBezTo>
                  <a:cubicBezTo>
                    <a:pt x="215" y="817"/>
                    <a:pt x="212" y="791"/>
                    <a:pt x="223" y="765"/>
                  </a:cubicBezTo>
                  <a:cubicBezTo>
                    <a:pt x="229" y="746"/>
                    <a:pt x="244" y="727"/>
                    <a:pt x="234" y="704"/>
                  </a:cubicBezTo>
                  <a:cubicBezTo>
                    <a:pt x="165" y="628"/>
                    <a:pt x="159" y="529"/>
                    <a:pt x="141" y="436"/>
                  </a:cubicBezTo>
                  <a:cubicBezTo>
                    <a:pt x="176" y="335"/>
                    <a:pt x="139" y="231"/>
                    <a:pt x="43" y="159"/>
                  </a:cubicBezTo>
                  <a:cubicBezTo>
                    <a:pt x="28" y="145"/>
                    <a:pt x="6" y="138"/>
                    <a:pt x="0" y="113"/>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54" name="Forme libre 3553"/>
            <p:cNvSpPr>
              <a:spLocks noChangeArrowheads="1"/>
            </p:cNvSpPr>
            <p:nvPr userDrawn="1"/>
          </p:nvSpPr>
          <p:spPr bwMode="auto">
            <a:xfrm>
              <a:off x="3281363" y="2744788"/>
              <a:ext cx="317500" cy="201612"/>
            </a:xfrm>
            <a:custGeom>
              <a:avLst/>
              <a:gdLst>
                <a:gd name="T0" fmla="*/ 551 w 882"/>
                <a:gd name="T1" fmla="*/ 11 h 560"/>
                <a:gd name="T2" fmla="*/ 551 w 882"/>
                <a:gd name="T3" fmla="*/ 193 h 560"/>
                <a:gd name="T4" fmla="*/ 593 w 882"/>
                <a:gd name="T5" fmla="*/ 124 h 560"/>
                <a:gd name="T6" fmla="*/ 609 w 882"/>
                <a:gd name="T7" fmla="*/ 223 h 560"/>
                <a:gd name="T8" fmla="*/ 646 w 882"/>
                <a:gd name="T9" fmla="*/ 255 h 560"/>
                <a:gd name="T10" fmla="*/ 661 w 882"/>
                <a:gd name="T11" fmla="*/ 206 h 560"/>
                <a:gd name="T12" fmla="*/ 709 w 882"/>
                <a:gd name="T13" fmla="*/ 98 h 560"/>
                <a:gd name="T14" fmla="*/ 736 w 882"/>
                <a:gd name="T15" fmla="*/ 113 h 560"/>
                <a:gd name="T16" fmla="*/ 762 w 882"/>
                <a:gd name="T17" fmla="*/ 202 h 560"/>
                <a:gd name="T18" fmla="*/ 784 w 882"/>
                <a:gd name="T19" fmla="*/ 205 h 560"/>
                <a:gd name="T20" fmla="*/ 845 w 882"/>
                <a:gd name="T21" fmla="*/ 231 h 560"/>
                <a:gd name="T22" fmla="*/ 861 w 882"/>
                <a:gd name="T23" fmla="*/ 271 h 560"/>
                <a:gd name="T24" fmla="*/ 860 w 882"/>
                <a:gd name="T25" fmla="*/ 327 h 560"/>
                <a:gd name="T26" fmla="*/ 864 w 882"/>
                <a:gd name="T27" fmla="*/ 355 h 560"/>
                <a:gd name="T28" fmla="*/ 878 w 882"/>
                <a:gd name="T29" fmla="*/ 414 h 560"/>
                <a:gd name="T30" fmla="*/ 722 w 882"/>
                <a:gd name="T31" fmla="*/ 559 h 560"/>
                <a:gd name="T32" fmla="*/ 651 w 882"/>
                <a:gd name="T33" fmla="*/ 503 h 560"/>
                <a:gd name="T34" fmla="*/ 638 w 882"/>
                <a:gd name="T35" fmla="*/ 477 h 560"/>
                <a:gd name="T36" fmla="*/ 596 w 882"/>
                <a:gd name="T37" fmla="*/ 442 h 560"/>
                <a:gd name="T38" fmla="*/ 341 w 882"/>
                <a:gd name="T39" fmla="*/ 365 h 560"/>
                <a:gd name="T40" fmla="*/ 273 w 882"/>
                <a:gd name="T41" fmla="*/ 318 h 560"/>
                <a:gd name="T42" fmla="*/ 277 w 882"/>
                <a:gd name="T43" fmla="*/ 296 h 560"/>
                <a:gd name="T44" fmla="*/ 255 w 882"/>
                <a:gd name="T45" fmla="*/ 309 h 560"/>
                <a:gd name="T46" fmla="*/ 177 w 882"/>
                <a:gd name="T47" fmla="*/ 310 h 560"/>
                <a:gd name="T48" fmla="*/ 0 w 882"/>
                <a:gd name="T49" fmla="*/ 170 h 560"/>
                <a:gd name="T50" fmla="*/ 318 w 882"/>
                <a:gd name="T51" fmla="*/ 89 h 560"/>
                <a:gd name="T52" fmla="*/ 379 w 882"/>
                <a:gd name="T53" fmla="*/ 139 h 560"/>
                <a:gd name="T54" fmla="*/ 509 w 882"/>
                <a:gd name="T55" fmla="*/ 101 h 560"/>
                <a:gd name="T56" fmla="*/ 509 w 882"/>
                <a:gd name="T57" fmla="*/ 78 h 560"/>
                <a:gd name="T58" fmla="*/ 551 w 882"/>
                <a:gd name="T59" fmla="*/ 11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82" h="560">
                  <a:moveTo>
                    <a:pt x="551" y="11"/>
                  </a:moveTo>
                  <a:cubicBezTo>
                    <a:pt x="551" y="70"/>
                    <a:pt x="551" y="130"/>
                    <a:pt x="551" y="193"/>
                  </a:cubicBezTo>
                  <a:cubicBezTo>
                    <a:pt x="591" y="176"/>
                    <a:pt x="559" y="136"/>
                    <a:pt x="593" y="124"/>
                  </a:cubicBezTo>
                  <a:cubicBezTo>
                    <a:pt x="599" y="158"/>
                    <a:pt x="602" y="191"/>
                    <a:pt x="609" y="223"/>
                  </a:cubicBezTo>
                  <a:cubicBezTo>
                    <a:pt x="614" y="240"/>
                    <a:pt x="623" y="263"/>
                    <a:pt x="646" y="255"/>
                  </a:cubicBezTo>
                  <a:cubicBezTo>
                    <a:pt x="667" y="248"/>
                    <a:pt x="669" y="222"/>
                    <a:pt x="661" y="206"/>
                  </a:cubicBezTo>
                  <a:cubicBezTo>
                    <a:pt x="628" y="147"/>
                    <a:pt x="655" y="118"/>
                    <a:pt x="709" y="98"/>
                  </a:cubicBezTo>
                  <a:cubicBezTo>
                    <a:pt x="719" y="99"/>
                    <a:pt x="729" y="106"/>
                    <a:pt x="736" y="113"/>
                  </a:cubicBezTo>
                  <a:cubicBezTo>
                    <a:pt x="758" y="139"/>
                    <a:pt x="736" y="179"/>
                    <a:pt x="762" y="202"/>
                  </a:cubicBezTo>
                  <a:cubicBezTo>
                    <a:pt x="770" y="202"/>
                    <a:pt x="776" y="203"/>
                    <a:pt x="784" y="205"/>
                  </a:cubicBezTo>
                  <a:cubicBezTo>
                    <a:pt x="806" y="208"/>
                    <a:pt x="828" y="213"/>
                    <a:pt x="845" y="231"/>
                  </a:cubicBezTo>
                  <a:cubicBezTo>
                    <a:pt x="855" y="241"/>
                    <a:pt x="860" y="255"/>
                    <a:pt x="861" y="271"/>
                  </a:cubicBezTo>
                  <a:cubicBezTo>
                    <a:pt x="863" y="289"/>
                    <a:pt x="860" y="309"/>
                    <a:pt x="860" y="327"/>
                  </a:cubicBezTo>
                  <a:cubicBezTo>
                    <a:pt x="861" y="336"/>
                    <a:pt x="863" y="345"/>
                    <a:pt x="864" y="355"/>
                  </a:cubicBezTo>
                  <a:cubicBezTo>
                    <a:pt x="872" y="374"/>
                    <a:pt x="881" y="393"/>
                    <a:pt x="878" y="414"/>
                  </a:cubicBezTo>
                  <a:cubicBezTo>
                    <a:pt x="848" y="486"/>
                    <a:pt x="794" y="532"/>
                    <a:pt x="722" y="559"/>
                  </a:cubicBezTo>
                  <a:cubicBezTo>
                    <a:pt x="684" y="559"/>
                    <a:pt x="664" y="535"/>
                    <a:pt x="651" y="503"/>
                  </a:cubicBezTo>
                  <a:cubicBezTo>
                    <a:pt x="648" y="493"/>
                    <a:pt x="643" y="486"/>
                    <a:pt x="638" y="477"/>
                  </a:cubicBezTo>
                  <a:cubicBezTo>
                    <a:pt x="626" y="463"/>
                    <a:pt x="611" y="452"/>
                    <a:pt x="596" y="442"/>
                  </a:cubicBezTo>
                  <a:cubicBezTo>
                    <a:pt x="507" y="425"/>
                    <a:pt x="425" y="393"/>
                    <a:pt x="341" y="365"/>
                  </a:cubicBezTo>
                  <a:cubicBezTo>
                    <a:pt x="312" y="356"/>
                    <a:pt x="283" y="351"/>
                    <a:pt x="273" y="318"/>
                  </a:cubicBezTo>
                  <a:cubicBezTo>
                    <a:pt x="272" y="310"/>
                    <a:pt x="272" y="303"/>
                    <a:pt x="277" y="296"/>
                  </a:cubicBezTo>
                  <a:cubicBezTo>
                    <a:pt x="269" y="298"/>
                    <a:pt x="264" y="306"/>
                    <a:pt x="255" y="309"/>
                  </a:cubicBezTo>
                  <a:cubicBezTo>
                    <a:pt x="229" y="316"/>
                    <a:pt x="203" y="309"/>
                    <a:pt x="177" y="310"/>
                  </a:cubicBezTo>
                  <a:cubicBezTo>
                    <a:pt x="49" y="318"/>
                    <a:pt x="29" y="303"/>
                    <a:pt x="0" y="170"/>
                  </a:cubicBezTo>
                  <a:cubicBezTo>
                    <a:pt x="46" y="37"/>
                    <a:pt x="185" y="0"/>
                    <a:pt x="318" y="89"/>
                  </a:cubicBezTo>
                  <a:cubicBezTo>
                    <a:pt x="339" y="103"/>
                    <a:pt x="357" y="122"/>
                    <a:pt x="379" y="139"/>
                  </a:cubicBezTo>
                  <a:cubicBezTo>
                    <a:pt x="457" y="203"/>
                    <a:pt x="464" y="200"/>
                    <a:pt x="509" y="101"/>
                  </a:cubicBezTo>
                  <a:cubicBezTo>
                    <a:pt x="509" y="93"/>
                    <a:pt x="509" y="86"/>
                    <a:pt x="509" y="78"/>
                  </a:cubicBezTo>
                  <a:cubicBezTo>
                    <a:pt x="509" y="46"/>
                    <a:pt x="500" y="8"/>
                    <a:pt x="551" y="11"/>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55" name="Forme libre 3554"/>
            <p:cNvSpPr>
              <a:spLocks noChangeArrowheads="1"/>
            </p:cNvSpPr>
            <p:nvPr userDrawn="1"/>
          </p:nvSpPr>
          <p:spPr bwMode="auto">
            <a:xfrm>
              <a:off x="3228975" y="2711450"/>
              <a:ext cx="246063" cy="141288"/>
            </a:xfrm>
            <a:custGeom>
              <a:avLst/>
              <a:gdLst>
                <a:gd name="T0" fmla="*/ 653 w 683"/>
                <a:gd name="T1" fmla="*/ 189 h 391"/>
                <a:gd name="T2" fmla="*/ 673 w 683"/>
                <a:gd name="T3" fmla="*/ 312 h 391"/>
                <a:gd name="T4" fmla="*/ 615 w 683"/>
                <a:gd name="T5" fmla="*/ 367 h 391"/>
                <a:gd name="T6" fmla="*/ 473 w 683"/>
                <a:gd name="T7" fmla="*/ 266 h 391"/>
                <a:gd name="T8" fmla="*/ 390 w 683"/>
                <a:gd name="T9" fmla="*/ 219 h 391"/>
                <a:gd name="T10" fmla="*/ 336 w 683"/>
                <a:gd name="T11" fmla="*/ 212 h 391"/>
                <a:gd name="T12" fmla="*/ 171 w 683"/>
                <a:gd name="T13" fmla="*/ 258 h 391"/>
                <a:gd name="T14" fmla="*/ 157 w 683"/>
                <a:gd name="T15" fmla="*/ 261 h 391"/>
                <a:gd name="T16" fmla="*/ 128 w 683"/>
                <a:gd name="T17" fmla="*/ 263 h 391"/>
                <a:gd name="T18" fmla="*/ 102 w 683"/>
                <a:gd name="T19" fmla="*/ 248 h 391"/>
                <a:gd name="T20" fmla="*/ 55 w 683"/>
                <a:gd name="T21" fmla="*/ 171 h 391"/>
                <a:gd name="T22" fmla="*/ 30 w 683"/>
                <a:gd name="T23" fmla="*/ 75 h 391"/>
                <a:gd name="T24" fmla="*/ 345 w 683"/>
                <a:gd name="T25" fmla="*/ 31 h 391"/>
                <a:gd name="T26" fmla="*/ 445 w 683"/>
                <a:gd name="T27" fmla="*/ 81 h 391"/>
                <a:gd name="T28" fmla="*/ 592 w 683"/>
                <a:gd name="T29" fmla="*/ 200 h 391"/>
                <a:gd name="T30" fmla="*/ 653 w 683"/>
                <a:gd name="T31" fmla="*/ 18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83" h="391">
                  <a:moveTo>
                    <a:pt x="653" y="189"/>
                  </a:moveTo>
                  <a:cubicBezTo>
                    <a:pt x="661" y="231"/>
                    <a:pt x="667" y="272"/>
                    <a:pt x="673" y="312"/>
                  </a:cubicBezTo>
                  <a:cubicBezTo>
                    <a:pt x="682" y="368"/>
                    <a:pt x="661" y="390"/>
                    <a:pt x="615" y="367"/>
                  </a:cubicBezTo>
                  <a:cubicBezTo>
                    <a:pt x="565" y="341"/>
                    <a:pt x="497" y="336"/>
                    <a:pt x="473" y="266"/>
                  </a:cubicBezTo>
                  <a:cubicBezTo>
                    <a:pt x="462" y="235"/>
                    <a:pt x="432" y="212"/>
                    <a:pt x="390" y="219"/>
                  </a:cubicBezTo>
                  <a:cubicBezTo>
                    <a:pt x="372" y="222"/>
                    <a:pt x="349" y="222"/>
                    <a:pt x="336" y="212"/>
                  </a:cubicBezTo>
                  <a:cubicBezTo>
                    <a:pt x="262" y="165"/>
                    <a:pt x="216" y="208"/>
                    <a:pt x="171" y="258"/>
                  </a:cubicBezTo>
                  <a:cubicBezTo>
                    <a:pt x="166" y="260"/>
                    <a:pt x="161" y="261"/>
                    <a:pt x="157" y="261"/>
                  </a:cubicBezTo>
                  <a:cubicBezTo>
                    <a:pt x="148" y="264"/>
                    <a:pt x="137" y="264"/>
                    <a:pt x="128" y="263"/>
                  </a:cubicBezTo>
                  <a:cubicBezTo>
                    <a:pt x="119" y="260"/>
                    <a:pt x="110" y="255"/>
                    <a:pt x="102" y="248"/>
                  </a:cubicBezTo>
                  <a:cubicBezTo>
                    <a:pt x="84" y="223"/>
                    <a:pt x="68" y="197"/>
                    <a:pt x="55" y="171"/>
                  </a:cubicBezTo>
                  <a:cubicBezTo>
                    <a:pt x="45" y="139"/>
                    <a:pt x="0" y="118"/>
                    <a:pt x="30" y="75"/>
                  </a:cubicBezTo>
                  <a:cubicBezTo>
                    <a:pt x="140" y="96"/>
                    <a:pt x="244" y="87"/>
                    <a:pt x="345" y="31"/>
                  </a:cubicBezTo>
                  <a:cubicBezTo>
                    <a:pt x="401" y="0"/>
                    <a:pt x="419" y="12"/>
                    <a:pt x="445" y="81"/>
                  </a:cubicBezTo>
                  <a:cubicBezTo>
                    <a:pt x="471" y="148"/>
                    <a:pt x="545" y="157"/>
                    <a:pt x="592" y="200"/>
                  </a:cubicBezTo>
                  <a:cubicBezTo>
                    <a:pt x="613" y="223"/>
                    <a:pt x="635" y="205"/>
                    <a:pt x="653" y="189"/>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56" name="Forme libre 3555"/>
            <p:cNvSpPr>
              <a:spLocks noChangeArrowheads="1"/>
            </p:cNvSpPr>
            <p:nvPr userDrawn="1"/>
          </p:nvSpPr>
          <p:spPr bwMode="auto">
            <a:xfrm>
              <a:off x="3200400" y="2706688"/>
              <a:ext cx="57150" cy="82550"/>
            </a:xfrm>
            <a:custGeom>
              <a:avLst/>
              <a:gdLst>
                <a:gd name="T0" fmla="*/ 110 w 159"/>
                <a:gd name="T1" fmla="*/ 93 h 230"/>
                <a:gd name="T2" fmla="*/ 158 w 159"/>
                <a:gd name="T3" fmla="*/ 183 h 230"/>
                <a:gd name="T4" fmla="*/ 136 w 159"/>
                <a:gd name="T5" fmla="*/ 229 h 230"/>
                <a:gd name="T6" fmla="*/ 0 w 159"/>
                <a:gd name="T7" fmla="*/ 0 h 230"/>
                <a:gd name="T8" fmla="*/ 110 w 159"/>
                <a:gd name="T9" fmla="*/ 93 h 230"/>
              </a:gdLst>
              <a:ahLst/>
              <a:cxnLst>
                <a:cxn ang="0">
                  <a:pos x="T0" y="T1"/>
                </a:cxn>
                <a:cxn ang="0">
                  <a:pos x="T2" y="T3"/>
                </a:cxn>
                <a:cxn ang="0">
                  <a:pos x="T4" y="T5"/>
                </a:cxn>
                <a:cxn ang="0">
                  <a:pos x="T6" y="T7"/>
                </a:cxn>
                <a:cxn ang="0">
                  <a:pos x="T8" y="T9"/>
                </a:cxn>
              </a:cxnLst>
              <a:rect l="0" t="0" r="r" b="b"/>
              <a:pathLst>
                <a:path w="159" h="230">
                  <a:moveTo>
                    <a:pt x="110" y="93"/>
                  </a:moveTo>
                  <a:cubicBezTo>
                    <a:pt x="126" y="124"/>
                    <a:pt x="142" y="153"/>
                    <a:pt x="158" y="183"/>
                  </a:cubicBezTo>
                  <a:cubicBezTo>
                    <a:pt x="146" y="195"/>
                    <a:pt x="155" y="220"/>
                    <a:pt x="136" y="229"/>
                  </a:cubicBezTo>
                  <a:cubicBezTo>
                    <a:pt x="94" y="151"/>
                    <a:pt x="6" y="101"/>
                    <a:pt x="0" y="0"/>
                  </a:cubicBezTo>
                  <a:cubicBezTo>
                    <a:pt x="44" y="21"/>
                    <a:pt x="71" y="64"/>
                    <a:pt x="110" y="93"/>
                  </a:cubicBezTo>
                </a:path>
              </a:pathLst>
            </a:custGeom>
            <a:solidFill>
              <a:srgbClr val="BFBFB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57" name="Forme libre 3556"/>
            <p:cNvSpPr>
              <a:spLocks noChangeArrowheads="1"/>
            </p:cNvSpPr>
            <p:nvPr userDrawn="1"/>
          </p:nvSpPr>
          <p:spPr bwMode="auto">
            <a:xfrm>
              <a:off x="3455988" y="2708275"/>
              <a:ext cx="31750" cy="65088"/>
            </a:xfrm>
            <a:custGeom>
              <a:avLst/>
              <a:gdLst>
                <a:gd name="T0" fmla="*/ 65 w 86"/>
                <a:gd name="T1" fmla="*/ 112 h 180"/>
                <a:gd name="T2" fmla="*/ 21 w 86"/>
                <a:gd name="T3" fmla="*/ 179 h 180"/>
                <a:gd name="T4" fmla="*/ 0 w 86"/>
                <a:gd name="T5" fmla="*/ 130 h 180"/>
                <a:gd name="T6" fmla="*/ 24 w 86"/>
                <a:gd name="T7" fmla="*/ 14 h 180"/>
                <a:gd name="T8" fmla="*/ 65 w 86"/>
                <a:gd name="T9" fmla="*/ 0 h 180"/>
                <a:gd name="T10" fmla="*/ 85 w 86"/>
                <a:gd name="T11" fmla="*/ 19 h 180"/>
                <a:gd name="T12" fmla="*/ 65 w 86"/>
                <a:gd name="T13" fmla="*/ 112 h 180"/>
              </a:gdLst>
              <a:ahLst/>
              <a:cxnLst>
                <a:cxn ang="0">
                  <a:pos x="T0" y="T1"/>
                </a:cxn>
                <a:cxn ang="0">
                  <a:pos x="T2" y="T3"/>
                </a:cxn>
                <a:cxn ang="0">
                  <a:pos x="T4" y="T5"/>
                </a:cxn>
                <a:cxn ang="0">
                  <a:pos x="T6" y="T7"/>
                </a:cxn>
                <a:cxn ang="0">
                  <a:pos x="T8" y="T9"/>
                </a:cxn>
                <a:cxn ang="0">
                  <a:pos x="T10" y="T11"/>
                </a:cxn>
                <a:cxn ang="0">
                  <a:pos x="T12" y="T13"/>
                </a:cxn>
              </a:cxnLst>
              <a:rect l="0" t="0" r="r" b="b"/>
              <a:pathLst>
                <a:path w="86" h="180">
                  <a:moveTo>
                    <a:pt x="65" y="112"/>
                  </a:moveTo>
                  <a:cubicBezTo>
                    <a:pt x="50" y="135"/>
                    <a:pt x="35" y="156"/>
                    <a:pt x="21" y="179"/>
                  </a:cubicBezTo>
                  <a:cubicBezTo>
                    <a:pt x="14" y="162"/>
                    <a:pt x="7" y="147"/>
                    <a:pt x="0" y="130"/>
                  </a:cubicBezTo>
                  <a:cubicBezTo>
                    <a:pt x="24" y="95"/>
                    <a:pt x="21" y="54"/>
                    <a:pt x="24" y="14"/>
                  </a:cubicBezTo>
                  <a:cubicBezTo>
                    <a:pt x="38" y="10"/>
                    <a:pt x="52" y="5"/>
                    <a:pt x="65" y="0"/>
                  </a:cubicBezTo>
                  <a:cubicBezTo>
                    <a:pt x="72" y="7"/>
                    <a:pt x="79" y="13"/>
                    <a:pt x="85" y="19"/>
                  </a:cubicBezTo>
                  <a:cubicBezTo>
                    <a:pt x="78" y="51"/>
                    <a:pt x="72" y="81"/>
                    <a:pt x="65" y="112"/>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58" name="Forme libre 3557"/>
            <p:cNvSpPr>
              <a:spLocks noChangeArrowheads="1"/>
            </p:cNvSpPr>
            <p:nvPr userDrawn="1"/>
          </p:nvSpPr>
          <p:spPr bwMode="auto">
            <a:xfrm>
              <a:off x="3151188" y="2660650"/>
              <a:ext cx="42862" cy="44450"/>
            </a:xfrm>
            <a:custGeom>
              <a:avLst/>
              <a:gdLst>
                <a:gd name="T0" fmla="*/ 68 w 120"/>
                <a:gd name="T1" fmla="*/ 59 h 123"/>
                <a:gd name="T2" fmla="*/ 0 w 120"/>
                <a:gd name="T3" fmla="*/ 12 h 123"/>
                <a:gd name="T4" fmla="*/ 114 w 120"/>
                <a:gd name="T5" fmla="*/ 106 h 123"/>
                <a:gd name="T6" fmla="*/ 88 w 120"/>
                <a:gd name="T7" fmla="*/ 108 h 123"/>
                <a:gd name="T8" fmla="*/ 90 w 120"/>
                <a:gd name="T9" fmla="*/ 108 h 123"/>
                <a:gd name="T10" fmla="*/ 68 w 120"/>
                <a:gd name="T11" fmla="*/ 59 h 123"/>
              </a:gdLst>
              <a:ahLst/>
              <a:cxnLst>
                <a:cxn ang="0">
                  <a:pos x="T0" y="T1"/>
                </a:cxn>
                <a:cxn ang="0">
                  <a:pos x="T2" y="T3"/>
                </a:cxn>
                <a:cxn ang="0">
                  <a:pos x="T4" y="T5"/>
                </a:cxn>
                <a:cxn ang="0">
                  <a:pos x="T6" y="T7"/>
                </a:cxn>
                <a:cxn ang="0">
                  <a:pos x="T8" y="T9"/>
                </a:cxn>
                <a:cxn ang="0">
                  <a:pos x="T10" y="T11"/>
                </a:cxn>
              </a:cxnLst>
              <a:rect l="0" t="0" r="r" b="b"/>
              <a:pathLst>
                <a:path w="120" h="123">
                  <a:moveTo>
                    <a:pt x="68" y="59"/>
                  </a:moveTo>
                  <a:cubicBezTo>
                    <a:pt x="52" y="33"/>
                    <a:pt x="27" y="19"/>
                    <a:pt x="0" y="12"/>
                  </a:cubicBezTo>
                  <a:cubicBezTo>
                    <a:pt x="102" y="0"/>
                    <a:pt x="119" y="13"/>
                    <a:pt x="114" y="106"/>
                  </a:cubicBezTo>
                  <a:cubicBezTo>
                    <a:pt x="107" y="122"/>
                    <a:pt x="97" y="122"/>
                    <a:pt x="88" y="108"/>
                  </a:cubicBezTo>
                  <a:lnTo>
                    <a:pt x="90" y="108"/>
                  </a:lnTo>
                  <a:cubicBezTo>
                    <a:pt x="73" y="94"/>
                    <a:pt x="81" y="71"/>
                    <a:pt x="68" y="59"/>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59" name="Forme libre 3558"/>
            <p:cNvSpPr>
              <a:spLocks noChangeArrowheads="1"/>
            </p:cNvSpPr>
            <p:nvPr userDrawn="1"/>
          </p:nvSpPr>
          <p:spPr bwMode="auto">
            <a:xfrm>
              <a:off x="3109913" y="2640013"/>
              <a:ext cx="33337" cy="33337"/>
            </a:xfrm>
            <a:custGeom>
              <a:avLst/>
              <a:gdLst>
                <a:gd name="T0" fmla="*/ 5 w 93"/>
                <a:gd name="T1" fmla="*/ 46 h 91"/>
                <a:gd name="T2" fmla="*/ 0 w 93"/>
                <a:gd name="T3" fmla="*/ 0 h 91"/>
                <a:gd name="T4" fmla="*/ 92 w 93"/>
                <a:gd name="T5" fmla="*/ 66 h 91"/>
                <a:gd name="T6" fmla="*/ 22 w 93"/>
                <a:gd name="T7" fmla="*/ 90 h 91"/>
                <a:gd name="T8" fmla="*/ 5 w 93"/>
                <a:gd name="T9" fmla="*/ 46 h 91"/>
              </a:gdLst>
              <a:ahLst/>
              <a:cxnLst>
                <a:cxn ang="0">
                  <a:pos x="T0" y="T1"/>
                </a:cxn>
                <a:cxn ang="0">
                  <a:pos x="T2" y="T3"/>
                </a:cxn>
                <a:cxn ang="0">
                  <a:pos x="T4" y="T5"/>
                </a:cxn>
                <a:cxn ang="0">
                  <a:pos x="T6" y="T7"/>
                </a:cxn>
                <a:cxn ang="0">
                  <a:pos x="T8" y="T9"/>
                </a:cxn>
              </a:cxnLst>
              <a:rect l="0" t="0" r="r" b="b"/>
              <a:pathLst>
                <a:path w="93" h="91">
                  <a:moveTo>
                    <a:pt x="5" y="46"/>
                  </a:moveTo>
                  <a:cubicBezTo>
                    <a:pt x="3" y="31"/>
                    <a:pt x="2" y="15"/>
                    <a:pt x="0" y="0"/>
                  </a:cubicBezTo>
                  <a:cubicBezTo>
                    <a:pt x="40" y="9"/>
                    <a:pt x="70" y="32"/>
                    <a:pt x="92" y="66"/>
                  </a:cubicBezTo>
                  <a:cubicBezTo>
                    <a:pt x="70" y="79"/>
                    <a:pt x="48" y="89"/>
                    <a:pt x="22" y="90"/>
                  </a:cubicBezTo>
                  <a:cubicBezTo>
                    <a:pt x="6" y="79"/>
                    <a:pt x="11" y="61"/>
                    <a:pt x="5" y="46"/>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60" name="Forme libre 3559"/>
            <p:cNvSpPr>
              <a:spLocks noChangeArrowheads="1"/>
            </p:cNvSpPr>
            <p:nvPr userDrawn="1"/>
          </p:nvSpPr>
          <p:spPr bwMode="auto">
            <a:xfrm>
              <a:off x="3182938" y="2698750"/>
              <a:ext cx="11112" cy="15875"/>
            </a:xfrm>
            <a:custGeom>
              <a:avLst/>
              <a:gdLst>
                <a:gd name="T0" fmla="*/ 0 w 29"/>
                <a:gd name="T1" fmla="*/ 1 h 44"/>
                <a:gd name="T2" fmla="*/ 26 w 29"/>
                <a:gd name="T3" fmla="*/ 0 h 44"/>
                <a:gd name="T4" fmla="*/ 28 w 29"/>
                <a:gd name="T5" fmla="*/ 21 h 44"/>
                <a:gd name="T6" fmla="*/ 6 w 29"/>
                <a:gd name="T7" fmla="*/ 43 h 44"/>
                <a:gd name="T8" fmla="*/ 0 w 29"/>
                <a:gd name="T9" fmla="*/ 1 h 44"/>
              </a:gdLst>
              <a:ahLst/>
              <a:cxnLst>
                <a:cxn ang="0">
                  <a:pos x="T0" y="T1"/>
                </a:cxn>
                <a:cxn ang="0">
                  <a:pos x="T2" y="T3"/>
                </a:cxn>
                <a:cxn ang="0">
                  <a:pos x="T4" y="T5"/>
                </a:cxn>
                <a:cxn ang="0">
                  <a:pos x="T6" y="T7"/>
                </a:cxn>
                <a:cxn ang="0">
                  <a:pos x="T8" y="T9"/>
                </a:cxn>
              </a:cxnLst>
              <a:rect l="0" t="0" r="r" b="b"/>
              <a:pathLst>
                <a:path w="29" h="44">
                  <a:moveTo>
                    <a:pt x="0" y="1"/>
                  </a:moveTo>
                  <a:cubicBezTo>
                    <a:pt x="9" y="1"/>
                    <a:pt x="17" y="0"/>
                    <a:pt x="26" y="0"/>
                  </a:cubicBezTo>
                  <a:cubicBezTo>
                    <a:pt x="26" y="8"/>
                    <a:pt x="28" y="14"/>
                    <a:pt x="28" y="21"/>
                  </a:cubicBezTo>
                  <a:cubicBezTo>
                    <a:pt x="20" y="29"/>
                    <a:pt x="14" y="37"/>
                    <a:pt x="6" y="43"/>
                  </a:cubicBezTo>
                  <a:cubicBezTo>
                    <a:pt x="5" y="29"/>
                    <a:pt x="2" y="15"/>
                    <a:pt x="0" y="1"/>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61" name="Forme libre 3560"/>
            <p:cNvSpPr>
              <a:spLocks noChangeArrowheads="1"/>
            </p:cNvSpPr>
            <p:nvPr userDrawn="1"/>
          </p:nvSpPr>
          <p:spPr bwMode="auto">
            <a:xfrm>
              <a:off x="2881313" y="2736850"/>
              <a:ext cx="192087" cy="138113"/>
            </a:xfrm>
            <a:custGeom>
              <a:avLst/>
              <a:gdLst>
                <a:gd name="T0" fmla="*/ 21 w 534"/>
                <a:gd name="T1" fmla="*/ 55 h 385"/>
                <a:gd name="T2" fmla="*/ 102 w 534"/>
                <a:gd name="T3" fmla="*/ 25 h 385"/>
                <a:gd name="T4" fmla="*/ 383 w 534"/>
                <a:gd name="T5" fmla="*/ 6 h 385"/>
                <a:gd name="T6" fmla="*/ 406 w 534"/>
                <a:gd name="T7" fmla="*/ 6 h 385"/>
                <a:gd name="T8" fmla="*/ 426 w 534"/>
                <a:gd name="T9" fmla="*/ 16 h 385"/>
                <a:gd name="T10" fmla="*/ 533 w 534"/>
                <a:gd name="T11" fmla="*/ 260 h 385"/>
                <a:gd name="T12" fmla="*/ 521 w 534"/>
                <a:gd name="T13" fmla="*/ 278 h 385"/>
                <a:gd name="T14" fmla="*/ 253 w 534"/>
                <a:gd name="T15" fmla="*/ 370 h 385"/>
                <a:gd name="T16" fmla="*/ 174 w 534"/>
                <a:gd name="T17" fmla="*/ 333 h 385"/>
                <a:gd name="T18" fmla="*/ 110 w 534"/>
                <a:gd name="T19" fmla="*/ 165 h 385"/>
                <a:gd name="T20" fmla="*/ 21 w 534"/>
                <a:gd name="T21" fmla="*/ 5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4" h="385">
                  <a:moveTo>
                    <a:pt x="21" y="55"/>
                  </a:moveTo>
                  <a:cubicBezTo>
                    <a:pt x="49" y="45"/>
                    <a:pt x="75" y="35"/>
                    <a:pt x="102" y="25"/>
                  </a:cubicBezTo>
                  <a:cubicBezTo>
                    <a:pt x="195" y="0"/>
                    <a:pt x="292" y="34"/>
                    <a:pt x="383" y="6"/>
                  </a:cubicBezTo>
                  <a:cubicBezTo>
                    <a:pt x="391" y="6"/>
                    <a:pt x="398" y="6"/>
                    <a:pt x="406" y="6"/>
                  </a:cubicBezTo>
                  <a:cubicBezTo>
                    <a:pt x="412" y="11"/>
                    <a:pt x="418" y="14"/>
                    <a:pt x="426" y="16"/>
                  </a:cubicBezTo>
                  <a:lnTo>
                    <a:pt x="533" y="260"/>
                  </a:lnTo>
                  <a:cubicBezTo>
                    <a:pt x="530" y="268"/>
                    <a:pt x="527" y="274"/>
                    <a:pt x="521" y="278"/>
                  </a:cubicBezTo>
                  <a:cubicBezTo>
                    <a:pt x="432" y="309"/>
                    <a:pt x="342" y="339"/>
                    <a:pt x="253" y="370"/>
                  </a:cubicBezTo>
                  <a:cubicBezTo>
                    <a:pt x="215" y="384"/>
                    <a:pt x="192" y="371"/>
                    <a:pt x="174" y="333"/>
                  </a:cubicBezTo>
                  <a:cubicBezTo>
                    <a:pt x="147" y="278"/>
                    <a:pt x="150" y="214"/>
                    <a:pt x="110" y="165"/>
                  </a:cubicBezTo>
                  <a:cubicBezTo>
                    <a:pt x="50" y="153"/>
                    <a:pt x="0" y="133"/>
                    <a:pt x="21" y="55"/>
                  </a:cubicBezTo>
                </a:path>
              </a:pathLst>
            </a:custGeom>
            <a:solidFill>
              <a:srgbClr val="49494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62" name="Forme libre 3561"/>
            <p:cNvSpPr>
              <a:spLocks noChangeArrowheads="1"/>
            </p:cNvSpPr>
            <p:nvPr userDrawn="1"/>
          </p:nvSpPr>
          <p:spPr bwMode="auto">
            <a:xfrm>
              <a:off x="2854325" y="2841625"/>
              <a:ext cx="271463" cy="115888"/>
            </a:xfrm>
            <a:custGeom>
              <a:avLst/>
              <a:gdLst>
                <a:gd name="T0" fmla="*/ 502 w 753"/>
                <a:gd name="T1" fmla="*/ 242 h 321"/>
                <a:gd name="T2" fmla="*/ 88 w 753"/>
                <a:gd name="T3" fmla="*/ 305 h 321"/>
                <a:gd name="T4" fmla="*/ 18 w 753"/>
                <a:gd name="T5" fmla="*/ 276 h 321"/>
                <a:gd name="T6" fmla="*/ 0 w 753"/>
                <a:gd name="T7" fmla="*/ 222 h 321"/>
                <a:gd name="T8" fmla="*/ 661 w 753"/>
                <a:gd name="T9" fmla="*/ 12 h 321"/>
                <a:gd name="T10" fmla="*/ 707 w 753"/>
                <a:gd name="T11" fmla="*/ 13 h 321"/>
                <a:gd name="T12" fmla="*/ 707 w 753"/>
                <a:gd name="T13" fmla="*/ 13 h 321"/>
                <a:gd name="T14" fmla="*/ 730 w 753"/>
                <a:gd name="T15" fmla="*/ 36 h 321"/>
                <a:gd name="T16" fmla="*/ 730 w 753"/>
                <a:gd name="T17" fmla="*/ 36 h 321"/>
                <a:gd name="T18" fmla="*/ 752 w 753"/>
                <a:gd name="T19" fmla="*/ 59 h 321"/>
                <a:gd name="T20" fmla="*/ 751 w 753"/>
                <a:gd name="T21" fmla="*/ 59 h 321"/>
                <a:gd name="T22" fmla="*/ 668 w 753"/>
                <a:gd name="T23" fmla="*/ 155 h 321"/>
                <a:gd name="T24" fmla="*/ 502 w 753"/>
                <a:gd name="T25" fmla="*/ 242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3" h="321">
                  <a:moveTo>
                    <a:pt x="502" y="242"/>
                  </a:moveTo>
                  <a:cubicBezTo>
                    <a:pt x="363" y="259"/>
                    <a:pt x="221" y="247"/>
                    <a:pt x="88" y="305"/>
                  </a:cubicBezTo>
                  <a:cubicBezTo>
                    <a:pt x="53" y="320"/>
                    <a:pt x="30" y="316"/>
                    <a:pt x="18" y="276"/>
                  </a:cubicBezTo>
                  <a:cubicBezTo>
                    <a:pt x="12" y="258"/>
                    <a:pt x="6" y="239"/>
                    <a:pt x="0" y="222"/>
                  </a:cubicBezTo>
                  <a:cubicBezTo>
                    <a:pt x="220" y="151"/>
                    <a:pt x="438" y="73"/>
                    <a:pt x="661" y="12"/>
                  </a:cubicBezTo>
                  <a:cubicBezTo>
                    <a:pt x="676" y="0"/>
                    <a:pt x="691" y="0"/>
                    <a:pt x="707" y="13"/>
                  </a:cubicBezTo>
                  <a:lnTo>
                    <a:pt x="707" y="13"/>
                  </a:lnTo>
                  <a:cubicBezTo>
                    <a:pt x="714" y="21"/>
                    <a:pt x="722" y="29"/>
                    <a:pt x="730" y="36"/>
                  </a:cubicBezTo>
                  <a:lnTo>
                    <a:pt x="730" y="36"/>
                  </a:lnTo>
                  <a:cubicBezTo>
                    <a:pt x="739" y="44"/>
                    <a:pt x="745" y="51"/>
                    <a:pt x="752" y="59"/>
                  </a:cubicBezTo>
                  <a:lnTo>
                    <a:pt x="751" y="59"/>
                  </a:lnTo>
                  <a:cubicBezTo>
                    <a:pt x="751" y="114"/>
                    <a:pt x="702" y="129"/>
                    <a:pt x="668" y="155"/>
                  </a:cubicBezTo>
                  <a:cubicBezTo>
                    <a:pt x="620" y="195"/>
                    <a:pt x="565" y="226"/>
                    <a:pt x="502" y="242"/>
                  </a:cubicBezTo>
                </a:path>
              </a:pathLst>
            </a:custGeom>
            <a:solidFill>
              <a:schemeClr val="accent3">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63" name="Forme libre 3562"/>
            <p:cNvSpPr>
              <a:spLocks noChangeArrowheads="1"/>
            </p:cNvSpPr>
            <p:nvPr userDrawn="1"/>
          </p:nvSpPr>
          <p:spPr bwMode="auto">
            <a:xfrm>
              <a:off x="3128963" y="2755900"/>
              <a:ext cx="158750" cy="287338"/>
            </a:xfrm>
            <a:custGeom>
              <a:avLst/>
              <a:gdLst>
                <a:gd name="T0" fmla="*/ 356 w 439"/>
                <a:gd name="T1" fmla="*/ 634 h 800"/>
                <a:gd name="T2" fmla="*/ 339 w 439"/>
                <a:gd name="T3" fmla="*/ 709 h 800"/>
                <a:gd name="T4" fmla="*/ 324 w 439"/>
                <a:gd name="T5" fmla="*/ 753 h 800"/>
                <a:gd name="T6" fmla="*/ 261 w 439"/>
                <a:gd name="T7" fmla="*/ 768 h 800"/>
                <a:gd name="T8" fmla="*/ 138 w 439"/>
                <a:gd name="T9" fmla="*/ 633 h 800"/>
                <a:gd name="T10" fmla="*/ 130 w 439"/>
                <a:gd name="T11" fmla="*/ 602 h 800"/>
                <a:gd name="T12" fmla="*/ 127 w 439"/>
                <a:gd name="T13" fmla="*/ 571 h 800"/>
                <a:gd name="T14" fmla="*/ 106 w 439"/>
                <a:gd name="T15" fmla="*/ 477 h 800"/>
                <a:gd name="T16" fmla="*/ 83 w 439"/>
                <a:gd name="T17" fmla="*/ 341 h 800"/>
                <a:gd name="T18" fmla="*/ 78 w 439"/>
                <a:gd name="T19" fmla="*/ 319 h 800"/>
                <a:gd name="T20" fmla="*/ 66 w 439"/>
                <a:gd name="T21" fmla="*/ 196 h 800"/>
                <a:gd name="T22" fmla="*/ 61 w 439"/>
                <a:gd name="T23" fmla="*/ 168 h 800"/>
                <a:gd name="T24" fmla="*/ 44 w 439"/>
                <a:gd name="T25" fmla="*/ 130 h 800"/>
                <a:gd name="T26" fmla="*/ 25 w 439"/>
                <a:gd name="T27" fmla="*/ 109 h 800"/>
                <a:gd name="T28" fmla="*/ 5 w 439"/>
                <a:gd name="T29" fmla="*/ 67 h 800"/>
                <a:gd name="T30" fmla="*/ 34 w 439"/>
                <a:gd name="T31" fmla="*/ 0 h 800"/>
                <a:gd name="T32" fmla="*/ 58 w 439"/>
                <a:gd name="T33" fmla="*/ 2 h 800"/>
                <a:gd name="T34" fmla="*/ 248 w 439"/>
                <a:gd name="T35" fmla="*/ 298 h 800"/>
                <a:gd name="T36" fmla="*/ 341 w 439"/>
                <a:gd name="T37" fmla="*/ 347 h 800"/>
                <a:gd name="T38" fmla="*/ 318 w 439"/>
                <a:gd name="T39" fmla="*/ 396 h 800"/>
                <a:gd name="T40" fmla="*/ 373 w 439"/>
                <a:gd name="T41" fmla="*/ 500 h 800"/>
                <a:gd name="T42" fmla="*/ 403 w 439"/>
                <a:gd name="T43" fmla="*/ 527 h 800"/>
                <a:gd name="T44" fmla="*/ 356 w 439"/>
                <a:gd name="T45" fmla="*/ 634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9" h="800">
                  <a:moveTo>
                    <a:pt x="356" y="634"/>
                  </a:moveTo>
                  <a:cubicBezTo>
                    <a:pt x="333" y="655"/>
                    <a:pt x="338" y="683"/>
                    <a:pt x="339" y="709"/>
                  </a:cubicBezTo>
                  <a:cubicBezTo>
                    <a:pt x="344" y="727"/>
                    <a:pt x="336" y="741"/>
                    <a:pt x="324" y="753"/>
                  </a:cubicBezTo>
                  <a:cubicBezTo>
                    <a:pt x="306" y="767"/>
                    <a:pt x="283" y="765"/>
                    <a:pt x="261" y="768"/>
                  </a:cubicBezTo>
                  <a:cubicBezTo>
                    <a:pt x="136" y="799"/>
                    <a:pt x="151" y="703"/>
                    <a:pt x="138" y="633"/>
                  </a:cubicBezTo>
                  <a:cubicBezTo>
                    <a:pt x="136" y="622"/>
                    <a:pt x="133" y="613"/>
                    <a:pt x="130" y="602"/>
                  </a:cubicBezTo>
                  <a:cubicBezTo>
                    <a:pt x="128" y="591"/>
                    <a:pt x="127" y="582"/>
                    <a:pt x="127" y="571"/>
                  </a:cubicBezTo>
                  <a:cubicBezTo>
                    <a:pt x="119" y="539"/>
                    <a:pt x="113" y="509"/>
                    <a:pt x="106" y="477"/>
                  </a:cubicBezTo>
                  <a:cubicBezTo>
                    <a:pt x="104" y="431"/>
                    <a:pt x="72" y="390"/>
                    <a:pt x="83" y="341"/>
                  </a:cubicBezTo>
                  <a:cubicBezTo>
                    <a:pt x="81" y="333"/>
                    <a:pt x="81" y="326"/>
                    <a:pt x="78" y="319"/>
                  </a:cubicBezTo>
                  <a:cubicBezTo>
                    <a:pt x="128" y="272"/>
                    <a:pt x="67" y="237"/>
                    <a:pt x="66" y="196"/>
                  </a:cubicBezTo>
                  <a:cubicBezTo>
                    <a:pt x="64" y="187"/>
                    <a:pt x="63" y="177"/>
                    <a:pt x="61" y="168"/>
                  </a:cubicBezTo>
                  <a:cubicBezTo>
                    <a:pt x="58" y="155"/>
                    <a:pt x="52" y="141"/>
                    <a:pt x="44" y="130"/>
                  </a:cubicBezTo>
                  <a:cubicBezTo>
                    <a:pt x="38" y="122"/>
                    <a:pt x="31" y="116"/>
                    <a:pt x="25" y="109"/>
                  </a:cubicBezTo>
                  <a:cubicBezTo>
                    <a:pt x="15" y="97"/>
                    <a:pt x="9" y="83"/>
                    <a:pt x="5" y="67"/>
                  </a:cubicBezTo>
                  <a:cubicBezTo>
                    <a:pt x="0" y="38"/>
                    <a:pt x="9" y="16"/>
                    <a:pt x="34" y="0"/>
                  </a:cubicBezTo>
                  <a:cubicBezTo>
                    <a:pt x="41" y="0"/>
                    <a:pt x="51" y="0"/>
                    <a:pt x="58" y="2"/>
                  </a:cubicBezTo>
                  <a:cubicBezTo>
                    <a:pt x="182" y="40"/>
                    <a:pt x="248" y="144"/>
                    <a:pt x="248" y="298"/>
                  </a:cubicBezTo>
                  <a:cubicBezTo>
                    <a:pt x="263" y="344"/>
                    <a:pt x="313" y="327"/>
                    <a:pt x="341" y="347"/>
                  </a:cubicBezTo>
                  <a:cubicBezTo>
                    <a:pt x="347" y="371"/>
                    <a:pt x="327" y="381"/>
                    <a:pt x="318" y="396"/>
                  </a:cubicBezTo>
                  <a:cubicBezTo>
                    <a:pt x="286" y="457"/>
                    <a:pt x="299" y="481"/>
                    <a:pt x="373" y="500"/>
                  </a:cubicBezTo>
                  <a:cubicBezTo>
                    <a:pt x="390" y="504"/>
                    <a:pt x="399" y="513"/>
                    <a:pt x="403" y="527"/>
                  </a:cubicBezTo>
                  <a:cubicBezTo>
                    <a:pt x="419" y="576"/>
                    <a:pt x="438" y="628"/>
                    <a:pt x="356" y="634"/>
                  </a:cubicBezTo>
                </a:path>
              </a:pathLst>
            </a:custGeom>
            <a:solidFill>
              <a:srgbClr val="E3E3E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64" name="Forme libre 3563"/>
            <p:cNvSpPr>
              <a:spLocks noChangeArrowheads="1"/>
            </p:cNvSpPr>
            <p:nvPr userDrawn="1"/>
          </p:nvSpPr>
          <p:spPr bwMode="auto">
            <a:xfrm>
              <a:off x="3013075" y="2728913"/>
              <a:ext cx="157163" cy="112712"/>
            </a:xfrm>
            <a:custGeom>
              <a:avLst/>
              <a:gdLst>
                <a:gd name="T0" fmla="*/ 426 w 435"/>
                <a:gd name="T1" fmla="*/ 211 h 314"/>
                <a:gd name="T2" fmla="*/ 434 w 435"/>
                <a:gd name="T3" fmla="*/ 231 h 314"/>
                <a:gd name="T4" fmla="*/ 336 w 435"/>
                <a:gd name="T5" fmla="*/ 253 h 314"/>
                <a:gd name="T6" fmla="*/ 154 w 435"/>
                <a:gd name="T7" fmla="*/ 299 h 314"/>
                <a:gd name="T8" fmla="*/ 90 w 435"/>
                <a:gd name="T9" fmla="*/ 211 h 314"/>
                <a:gd name="T10" fmla="*/ 18 w 435"/>
                <a:gd name="T11" fmla="*/ 142 h 314"/>
                <a:gd name="T12" fmla="*/ 53 w 435"/>
                <a:gd name="T13" fmla="*/ 55 h 314"/>
                <a:gd name="T14" fmla="*/ 40 w 435"/>
                <a:gd name="T15" fmla="*/ 26 h 314"/>
                <a:gd name="T16" fmla="*/ 116 w 435"/>
                <a:gd name="T17" fmla="*/ 110 h 314"/>
                <a:gd name="T18" fmla="*/ 148 w 435"/>
                <a:gd name="T19" fmla="*/ 137 h 314"/>
                <a:gd name="T20" fmla="*/ 169 w 435"/>
                <a:gd name="T21" fmla="*/ 95 h 314"/>
                <a:gd name="T22" fmla="*/ 201 w 435"/>
                <a:gd name="T23" fmla="*/ 0 h 314"/>
                <a:gd name="T24" fmla="*/ 247 w 435"/>
                <a:gd name="T25" fmla="*/ 3 h 314"/>
                <a:gd name="T26" fmla="*/ 295 w 435"/>
                <a:gd name="T27" fmla="*/ 23 h 314"/>
                <a:gd name="T28" fmla="*/ 360 w 435"/>
                <a:gd name="T29" fmla="*/ 70 h 314"/>
                <a:gd name="T30" fmla="*/ 388 w 435"/>
                <a:gd name="T31" fmla="*/ 136 h 314"/>
                <a:gd name="T32" fmla="*/ 405 w 435"/>
                <a:gd name="T33" fmla="*/ 163 h 314"/>
                <a:gd name="T34" fmla="*/ 411 w 435"/>
                <a:gd name="T35" fmla="*/ 182 h 314"/>
                <a:gd name="T36" fmla="*/ 426 w 435"/>
                <a:gd name="T37" fmla="*/ 21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5" h="314">
                  <a:moveTo>
                    <a:pt x="426" y="211"/>
                  </a:moveTo>
                  <a:cubicBezTo>
                    <a:pt x="429" y="217"/>
                    <a:pt x="432" y="224"/>
                    <a:pt x="434" y="231"/>
                  </a:cubicBezTo>
                  <a:cubicBezTo>
                    <a:pt x="420" y="313"/>
                    <a:pt x="372" y="264"/>
                    <a:pt x="336" y="253"/>
                  </a:cubicBezTo>
                  <a:cubicBezTo>
                    <a:pt x="234" y="224"/>
                    <a:pt x="234" y="224"/>
                    <a:pt x="154" y="299"/>
                  </a:cubicBezTo>
                  <a:cubicBezTo>
                    <a:pt x="146" y="260"/>
                    <a:pt x="122" y="234"/>
                    <a:pt x="90" y="211"/>
                  </a:cubicBezTo>
                  <a:cubicBezTo>
                    <a:pt x="62" y="192"/>
                    <a:pt x="33" y="174"/>
                    <a:pt x="18" y="142"/>
                  </a:cubicBezTo>
                  <a:cubicBezTo>
                    <a:pt x="0" y="101"/>
                    <a:pt x="44" y="86"/>
                    <a:pt x="53" y="55"/>
                  </a:cubicBezTo>
                  <a:cubicBezTo>
                    <a:pt x="55" y="47"/>
                    <a:pt x="44" y="37"/>
                    <a:pt x="40" y="26"/>
                  </a:cubicBezTo>
                  <a:cubicBezTo>
                    <a:pt x="95" y="27"/>
                    <a:pt x="105" y="69"/>
                    <a:pt x="116" y="110"/>
                  </a:cubicBezTo>
                  <a:cubicBezTo>
                    <a:pt x="121" y="125"/>
                    <a:pt x="130" y="139"/>
                    <a:pt x="148" y="137"/>
                  </a:cubicBezTo>
                  <a:cubicBezTo>
                    <a:pt x="174" y="134"/>
                    <a:pt x="177" y="111"/>
                    <a:pt x="169" y="95"/>
                  </a:cubicBezTo>
                  <a:cubicBezTo>
                    <a:pt x="151" y="52"/>
                    <a:pt x="162" y="21"/>
                    <a:pt x="201" y="0"/>
                  </a:cubicBezTo>
                  <a:cubicBezTo>
                    <a:pt x="217" y="2"/>
                    <a:pt x="232" y="2"/>
                    <a:pt x="247" y="3"/>
                  </a:cubicBezTo>
                  <a:cubicBezTo>
                    <a:pt x="261" y="15"/>
                    <a:pt x="281" y="11"/>
                    <a:pt x="295" y="23"/>
                  </a:cubicBezTo>
                  <a:cubicBezTo>
                    <a:pt x="316" y="38"/>
                    <a:pt x="339" y="53"/>
                    <a:pt x="360" y="70"/>
                  </a:cubicBezTo>
                  <a:cubicBezTo>
                    <a:pt x="369" y="92"/>
                    <a:pt x="379" y="115"/>
                    <a:pt x="388" y="136"/>
                  </a:cubicBezTo>
                  <a:cubicBezTo>
                    <a:pt x="392" y="145"/>
                    <a:pt x="398" y="154"/>
                    <a:pt x="405" y="163"/>
                  </a:cubicBezTo>
                  <a:cubicBezTo>
                    <a:pt x="408" y="170"/>
                    <a:pt x="409" y="176"/>
                    <a:pt x="411" y="182"/>
                  </a:cubicBezTo>
                  <a:cubicBezTo>
                    <a:pt x="415" y="192"/>
                    <a:pt x="421" y="202"/>
                    <a:pt x="426" y="211"/>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65" name="Forme libre 3564"/>
            <p:cNvSpPr>
              <a:spLocks noChangeArrowheads="1"/>
            </p:cNvSpPr>
            <p:nvPr userDrawn="1"/>
          </p:nvSpPr>
          <p:spPr bwMode="auto">
            <a:xfrm>
              <a:off x="2795588" y="2757488"/>
              <a:ext cx="112712" cy="131762"/>
            </a:xfrm>
            <a:custGeom>
              <a:avLst/>
              <a:gdLst>
                <a:gd name="T0" fmla="*/ 118 w 311"/>
                <a:gd name="T1" fmla="*/ 0 h 366"/>
                <a:gd name="T2" fmla="*/ 162 w 311"/>
                <a:gd name="T3" fmla="*/ 0 h 366"/>
                <a:gd name="T4" fmla="*/ 304 w 311"/>
                <a:gd name="T5" fmla="*/ 155 h 366"/>
                <a:gd name="T6" fmla="*/ 303 w 311"/>
                <a:gd name="T7" fmla="*/ 187 h 366"/>
                <a:gd name="T8" fmla="*/ 300 w 311"/>
                <a:gd name="T9" fmla="*/ 202 h 366"/>
                <a:gd name="T10" fmla="*/ 281 w 311"/>
                <a:gd name="T11" fmla="*/ 365 h 366"/>
                <a:gd name="T12" fmla="*/ 156 w 311"/>
                <a:gd name="T13" fmla="*/ 333 h 366"/>
                <a:gd name="T14" fmla="*/ 183 w 311"/>
                <a:gd name="T15" fmla="*/ 116 h 366"/>
                <a:gd name="T16" fmla="*/ 145 w 311"/>
                <a:gd name="T17" fmla="*/ 68 h 366"/>
                <a:gd name="T18" fmla="*/ 103 w 311"/>
                <a:gd name="T19" fmla="*/ 101 h 366"/>
                <a:gd name="T20" fmla="*/ 60 w 311"/>
                <a:gd name="T21" fmla="*/ 164 h 366"/>
                <a:gd name="T22" fmla="*/ 118 w 311"/>
                <a:gd name="T23"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1" h="366">
                  <a:moveTo>
                    <a:pt x="118" y="0"/>
                  </a:moveTo>
                  <a:cubicBezTo>
                    <a:pt x="133" y="0"/>
                    <a:pt x="147" y="0"/>
                    <a:pt x="162" y="0"/>
                  </a:cubicBezTo>
                  <a:cubicBezTo>
                    <a:pt x="257" y="8"/>
                    <a:pt x="266" y="95"/>
                    <a:pt x="304" y="155"/>
                  </a:cubicBezTo>
                  <a:cubicBezTo>
                    <a:pt x="306" y="165"/>
                    <a:pt x="306" y="176"/>
                    <a:pt x="303" y="187"/>
                  </a:cubicBezTo>
                  <a:cubicBezTo>
                    <a:pt x="301" y="191"/>
                    <a:pt x="301" y="197"/>
                    <a:pt x="300" y="202"/>
                  </a:cubicBezTo>
                  <a:cubicBezTo>
                    <a:pt x="310" y="255"/>
                    <a:pt x="310" y="307"/>
                    <a:pt x="281" y="365"/>
                  </a:cubicBezTo>
                  <a:cubicBezTo>
                    <a:pt x="248" y="336"/>
                    <a:pt x="211" y="321"/>
                    <a:pt x="156" y="333"/>
                  </a:cubicBezTo>
                  <a:cubicBezTo>
                    <a:pt x="190" y="255"/>
                    <a:pt x="203" y="188"/>
                    <a:pt x="183" y="116"/>
                  </a:cubicBezTo>
                  <a:cubicBezTo>
                    <a:pt x="177" y="95"/>
                    <a:pt x="176" y="69"/>
                    <a:pt x="145" y="68"/>
                  </a:cubicBezTo>
                  <a:cubicBezTo>
                    <a:pt x="124" y="66"/>
                    <a:pt x="113" y="84"/>
                    <a:pt x="103" y="101"/>
                  </a:cubicBezTo>
                  <a:cubicBezTo>
                    <a:pt x="87" y="121"/>
                    <a:pt x="92" y="155"/>
                    <a:pt x="60" y="164"/>
                  </a:cubicBezTo>
                  <a:cubicBezTo>
                    <a:pt x="0" y="81"/>
                    <a:pt x="75" y="46"/>
                    <a:pt x="118" y="0"/>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66" name="Forme libre 3565"/>
            <p:cNvSpPr>
              <a:spLocks noChangeArrowheads="1"/>
            </p:cNvSpPr>
            <p:nvPr userDrawn="1"/>
          </p:nvSpPr>
          <p:spPr bwMode="auto">
            <a:xfrm>
              <a:off x="2854325" y="2746375"/>
              <a:ext cx="66675" cy="84138"/>
            </a:xfrm>
            <a:custGeom>
              <a:avLst/>
              <a:gdLst>
                <a:gd name="T0" fmla="*/ 113 w 184"/>
                <a:gd name="T1" fmla="*/ 211 h 234"/>
                <a:gd name="T2" fmla="*/ 49 w 184"/>
                <a:gd name="T3" fmla="*/ 105 h 234"/>
                <a:gd name="T4" fmla="*/ 0 w 184"/>
                <a:gd name="T5" fmla="*/ 30 h 234"/>
                <a:gd name="T6" fmla="*/ 96 w 184"/>
                <a:gd name="T7" fmla="*/ 32 h 234"/>
                <a:gd name="T8" fmla="*/ 183 w 184"/>
                <a:gd name="T9" fmla="*/ 142 h 234"/>
                <a:gd name="T10" fmla="*/ 138 w 184"/>
                <a:gd name="T11" fmla="*/ 233 h 234"/>
                <a:gd name="T12" fmla="*/ 138 w 184"/>
                <a:gd name="T13" fmla="*/ 233 h 234"/>
                <a:gd name="T14" fmla="*/ 113 w 184"/>
                <a:gd name="T15" fmla="*/ 211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234">
                  <a:moveTo>
                    <a:pt x="113" y="211"/>
                  </a:moveTo>
                  <a:cubicBezTo>
                    <a:pt x="78" y="183"/>
                    <a:pt x="58" y="146"/>
                    <a:pt x="49" y="105"/>
                  </a:cubicBezTo>
                  <a:cubicBezTo>
                    <a:pt x="41" y="73"/>
                    <a:pt x="23" y="52"/>
                    <a:pt x="0" y="30"/>
                  </a:cubicBezTo>
                  <a:cubicBezTo>
                    <a:pt x="32" y="0"/>
                    <a:pt x="64" y="26"/>
                    <a:pt x="96" y="32"/>
                  </a:cubicBezTo>
                  <a:cubicBezTo>
                    <a:pt x="133" y="62"/>
                    <a:pt x="174" y="90"/>
                    <a:pt x="183" y="142"/>
                  </a:cubicBezTo>
                  <a:cubicBezTo>
                    <a:pt x="182" y="180"/>
                    <a:pt x="179" y="217"/>
                    <a:pt x="138" y="233"/>
                  </a:cubicBezTo>
                  <a:lnTo>
                    <a:pt x="138" y="233"/>
                  </a:lnTo>
                  <a:cubicBezTo>
                    <a:pt x="130" y="224"/>
                    <a:pt x="121" y="218"/>
                    <a:pt x="113" y="211"/>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67" name="Forme libre 3566"/>
            <p:cNvSpPr>
              <a:spLocks noChangeArrowheads="1"/>
            </p:cNvSpPr>
            <p:nvPr userDrawn="1"/>
          </p:nvSpPr>
          <p:spPr bwMode="auto">
            <a:xfrm>
              <a:off x="3133725" y="2813050"/>
              <a:ext cx="55563" cy="80963"/>
            </a:xfrm>
            <a:custGeom>
              <a:avLst/>
              <a:gdLst>
                <a:gd name="T0" fmla="*/ 0 w 154"/>
                <a:gd name="T1" fmla="*/ 23 h 223"/>
                <a:gd name="T2" fmla="*/ 98 w 154"/>
                <a:gd name="T3" fmla="*/ 0 h 223"/>
                <a:gd name="T4" fmla="*/ 153 w 154"/>
                <a:gd name="T5" fmla="*/ 222 h 223"/>
                <a:gd name="T6" fmla="*/ 69 w 154"/>
                <a:gd name="T7" fmla="*/ 162 h 223"/>
                <a:gd name="T8" fmla="*/ 0 w 154"/>
                <a:gd name="T9" fmla="*/ 23 h 223"/>
              </a:gdLst>
              <a:ahLst/>
              <a:cxnLst>
                <a:cxn ang="0">
                  <a:pos x="T0" y="T1"/>
                </a:cxn>
                <a:cxn ang="0">
                  <a:pos x="T2" y="T3"/>
                </a:cxn>
                <a:cxn ang="0">
                  <a:pos x="T4" y="T5"/>
                </a:cxn>
                <a:cxn ang="0">
                  <a:pos x="T6" y="T7"/>
                </a:cxn>
                <a:cxn ang="0">
                  <a:pos x="T8" y="T9"/>
                </a:cxn>
              </a:cxnLst>
              <a:rect l="0" t="0" r="r" b="b"/>
              <a:pathLst>
                <a:path w="154" h="223">
                  <a:moveTo>
                    <a:pt x="0" y="23"/>
                  </a:moveTo>
                  <a:cubicBezTo>
                    <a:pt x="29" y="3"/>
                    <a:pt x="69" y="23"/>
                    <a:pt x="98" y="0"/>
                  </a:cubicBezTo>
                  <a:cubicBezTo>
                    <a:pt x="127" y="67"/>
                    <a:pt x="131" y="139"/>
                    <a:pt x="153" y="222"/>
                  </a:cubicBezTo>
                  <a:cubicBezTo>
                    <a:pt x="111" y="209"/>
                    <a:pt x="113" y="148"/>
                    <a:pt x="69" y="162"/>
                  </a:cubicBezTo>
                  <a:cubicBezTo>
                    <a:pt x="35" y="121"/>
                    <a:pt x="15" y="73"/>
                    <a:pt x="0" y="23"/>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68" name="Forme libre 3567"/>
            <p:cNvSpPr>
              <a:spLocks noChangeArrowheads="1"/>
            </p:cNvSpPr>
            <p:nvPr userDrawn="1"/>
          </p:nvSpPr>
          <p:spPr bwMode="auto">
            <a:xfrm>
              <a:off x="3148013" y="2878138"/>
              <a:ext cx="31750" cy="50800"/>
            </a:xfrm>
            <a:custGeom>
              <a:avLst/>
              <a:gdLst>
                <a:gd name="T0" fmla="*/ 32 w 87"/>
                <a:gd name="T1" fmla="*/ 0 h 140"/>
                <a:gd name="T2" fmla="*/ 55 w 87"/>
                <a:gd name="T3" fmla="*/ 136 h 140"/>
                <a:gd name="T4" fmla="*/ 55 w 87"/>
                <a:gd name="T5" fmla="*/ 139 h 140"/>
                <a:gd name="T6" fmla="*/ 31 w 87"/>
                <a:gd name="T7" fmla="*/ 94 h 140"/>
                <a:gd name="T8" fmla="*/ 31 w 87"/>
                <a:gd name="T9" fmla="*/ 94 h 140"/>
                <a:gd name="T10" fmla="*/ 0 w 87"/>
                <a:gd name="T11" fmla="*/ 32 h 140"/>
                <a:gd name="T12" fmla="*/ 9 w 87"/>
                <a:gd name="T13" fmla="*/ 22 h 140"/>
                <a:gd name="T14" fmla="*/ 32 w 87"/>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140">
                  <a:moveTo>
                    <a:pt x="32" y="0"/>
                  </a:moveTo>
                  <a:cubicBezTo>
                    <a:pt x="57" y="43"/>
                    <a:pt x="86" y="84"/>
                    <a:pt x="55" y="136"/>
                  </a:cubicBezTo>
                  <a:lnTo>
                    <a:pt x="55" y="139"/>
                  </a:lnTo>
                  <a:cubicBezTo>
                    <a:pt x="40" y="129"/>
                    <a:pt x="44" y="106"/>
                    <a:pt x="31" y="94"/>
                  </a:cubicBezTo>
                  <a:lnTo>
                    <a:pt x="31" y="94"/>
                  </a:lnTo>
                  <a:cubicBezTo>
                    <a:pt x="11" y="78"/>
                    <a:pt x="3" y="57"/>
                    <a:pt x="0" y="32"/>
                  </a:cubicBezTo>
                  <a:cubicBezTo>
                    <a:pt x="3" y="29"/>
                    <a:pt x="6" y="25"/>
                    <a:pt x="9" y="22"/>
                  </a:cubicBezTo>
                  <a:cubicBezTo>
                    <a:pt x="17" y="14"/>
                    <a:pt x="25" y="6"/>
                    <a:pt x="32" y="0"/>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69" name="Forme libre 3568"/>
            <p:cNvSpPr>
              <a:spLocks noChangeArrowheads="1"/>
            </p:cNvSpPr>
            <p:nvPr userDrawn="1"/>
          </p:nvSpPr>
          <p:spPr bwMode="auto">
            <a:xfrm>
              <a:off x="2771775" y="2916238"/>
              <a:ext cx="26988" cy="20637"/>
            </a:xfrm>
            <a:custGeom>
              <a:avLst/>
              <a:gdLst>
                <a:gd name="T0" fmla="*/ 0 w 74"/>
                <a:gd name="T1" fmla="*/ 57 h 58"/>
                <a:gd name="T2" fmla="*/ 24 w 74"/>
                <a:gd name="T3" fmla="*/ 22 h 58"/>
                <a:gd name="T4" fmla="*/ 63 w 74"/>
                <a:gd name="T5" fmla="*/ 20 h 58"/>
                <a:gd name="T6" fmla="*/ 34 w 74"/>
                <a:gd name="T7" fmla="*/ 57 h 58"/>
                <a:gd name="T8" fmla="*/ 0 w 74"/>
                <a:gd name="T9" fmla="*/ 57 h 58"/>
              </a:gdLst>
              <a:ahLst/>
              <a:cxnLst>
                <a:cxn ang="0">
                  <a:pos x="T0" y="T1"/>
                </a:cxn>
                <a:cxn ang="0">
                  <a:pos x="T2" y="T3"/>
                </a:cxn>
                <a:cxn ang="0">
                  <a:pos x="T4" y="T5"/>
                </a:cxn>
                <a:cxn ang="0">
                  <a:pos x="T6" y="T7"/>
                </a:cxn>
                <a:cxn ang="0">
                  <a:pos x="T8" y="T9"/>
                </a:cxn>
              </a:cxnLst>
              <a:rect l="0" t="0" r="r" b="b"/>
              <a:pathLst>
                <a:path w="74" h="58">
                  <a:moveTo>
                    <a:pt x="0" y="57"/>
                  </a:moveTo>
                  <a:cubicBezTo>
                    <a:pt x="2" y="41"/>
                    <a:pt x="9" y="28"/>
                    <a:pt x="24" y="22"/>
                  </a:cubicBezTo>
                  <a:cubicBezTo>
                    <a:pt x="37" y="17"/>
                    <a:pt x="53" y="0"/>
                    <a:pt x="63" y="20"/>
                  </a:cubicBezTo>
                  <a:cubicBezTo>
                    <a:pt x="73" y="43"/>
                    <a:pt x="57" y="54"/>
                    <a:pt x="34" y="57"/>
                  </a:cubicBezTo>
                  <a:cubicBezTo>
                    <a:pt x="23" y="57"/>
                    <a:pt x="12" y="57"/>
                    <a:pt x="0" y="57"/>
                  </a:cubicBezTo>
                </a:path>
              </a:pathLst>
            </a:custGeom>
            <a:solidFill>
              <a:srgbClr val="D5D5D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70" name="Forme libre 3569"/>
            <p:cNvSpPr>
              <a:spLocks noChangeArrowheads="1"/>
            </p:cNvSpPr>
            <p:nvPr userDrawn="1"/>
          </p:nvSpPr>
          <p:spPr bwMode="auto">
            <a:xfrm>
              <a:off x="3135313" y="2879725"/>
              <a:ext cx="17462" cy="17463"/>
            </a:xfrm>
            <a:custGeom>
              <a:avLst/>
              <a:gdLst>
                <a:gd name="T0" fmla="*/ 20 w 48"/>
                <a:gd name="T1" fmla="*/ 46 h 47"/>
                <a:gd name="T2" fmla="*/ 0 w 48"/>
                <a:gd name="T3" fmla="*/ 0 h 47"/>
                <a:gd name="T4" fmla="*/ 47 w 48"/>
                <a:gd name="T5" fmla="*/ 20 h 47"/>
                <a:gd name="T6" fmla="*/ 41 w 48"/>
                <a:gd name="T7" fmla="*/ 30 h 47"/>
                <a:gd name="T8" fmla="*/ 20 w 48"/>
                <a:gd name="T9" fmla="*/ 46 h 47"/>
              </a:gdLst>
              <a:ahLst/>
              <a:cxnLst>
                <a:cxn ang="0">
                  <a:pos x="T0" y="T1"/>
                </a:cxn>
                <a:cxn ang="0">
                  <a:pos x="T2" y="T3"/>
                </a:cxn>
                <a:cxn ang="0">
                  <a:pos x="T4" y="T5"/>
                </a:cxn>
                <a:cxn ang="0">
                  <a:pos x="T6" y="T7"/>
                </a:cxn>
                <a:cxn ang="0">
                  <a:pos x="T8" y="T9"/>
                </a:cxn>
              </a:cxnLst>
              <a:rect l="0" t="0" r="r" b="b"/>
              <a:pathLst>
                <a:path w="48" h="47">
                  <a:moveTo>
                    <a:pt x="20" y="46"/>
                  </a:moveTo>
                  <a:cubicBezTo>
                    <a:pt x="14" y="30"/>
                    <a:pt x="6" y="15"/>
                    <a:pt x="0" y="0"/>
                  </a:cubicBezTo>
                  <a:cubicBezTo>
                    <a:pt x="15" y="6"/>
                    <a:pt x="30" y="12"/>
                    <a:pt x="47" y="20"/>
                  </a:cubicBezTo>
                  <a:cubicBezTo>
                    <a:pt x="46" y="23"/>
                    <a:pt x="43" y="27"/>
                    <a:pt x="41" y="30"/>
                  </a:cubicBezTo>
                  <a:cubicBezTo>
                    <a:pt x="37" y="40"/>
                    <a:pt x="30" y="44"/>
                    <a:pt x="20" y="46"/>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71" name="Forme libre 3570"/>
            <p:cNvSpPr>
              <a:spLocks noChangeArrowheads="1"/>
            </p:cNvSpPr>
            <p:nvPr userDrawn="1"/>
          </p:nvSpPr>
          <p:spPr bwMode="auto">
            <a:xfrm>
              <a:off x="3092450" y="2841625"/>
              <a:ext cx="17463" cy="4763"/>
            </a:xfrm>
            <a:custGeom>
              <a:avLst/>
              <a:gdLst>
                <a:gd name="T0" fmla="*/ 46 w 47"/>
                <a:gd name="T1" fmla="*/ 12 h 13"/>
                <a:gd name="T2" fmla="*/ 0 w 47"/>
                <a:gd name="T3" fmla="*/ 11 h 13"/>
                <a:gd name="T4" fmla="*/ 46 w 47"/>
                <a:gd name="T5" fmla="*/ 12 h 13"/>
              </a:gdLst>
              <a:ahLst/>
              <a:cxnLst>
                <a:cxn ang="0">
                  <a:pos x="T0" y="T1"/>
                </a:cxn>
                <a:cxn ang="0">
                  <a:pos x="T2" y="T3"/>
                </a:cxn>
                <a:cxn ang="0">
                  <a:pos x="T4" y="T5"/>
                </a:cxn>
              </a:cxnLst>
              <a:rect l="0" t="0" r="r" b="b"/>
              <a:pathLst>
                <a:path w="47" h="13">
                  <a:moveTo>
                    <a:pt x="46" y="12"/>
                  </a:moveTo>
                  <a:cubicBezTo>
                    <a:pt x="31" y="12"/>
                    <a:pt x="16" y="12"/>
                    <a:pt x="0" y="11"/>
                  </a:cubicBezTo>
                  <a:cubicBezTo>
                    <a:pt x="16" y="0"/>
                    <a:pt x="31" y="0"/>
                    <a:pt x="46" y="12"/>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72" name="Forme libre 3571"/>
            <p:cNvSpPr>
              <a:spLocks noChangeArrowheads="1"/>
            </p:cNvSpPr>
            <p:nvPr userDrawn="1"/>
          </p:nvSpPr>
          <p:spPr bwMode="auto">
            <a:xfrm>
              <a:off x="2917825" y="2738438"/>
              <a:ext cx="101600" cy="15875"/>
            </a:xfrm>
            <a:custGeom>
              <a:avLst/>
              <a:gdLst>
                <a:gd name="T0" fmla="*/ 281 w 282"/>
                <a:gd name="T1" fmla="*/ 4 h 44"/>
                <a:gd name="T2" fmla="*/ 0 w 282"/>
                <a:gd name="T3" fmla="*/ 23 h 44"/>
                <a:gd name="T4" fmla="*/ 69 w 282"/>
                <a:gd name="T5" fmla="*/ 0 h 44"/>
                <a:gd name="T6" fmla="*/ 281 w 282"/>
                <a:gd name="T7" fmla="*/ 4 h 44"/>
              </a:gdLst>
              <a:ahLst/>
              <a:cxnLst>
                <a:cxn ang="0">
                  <a:pos x="T0" y="T1"/>
                </a:cxn>
                <a:cxn ang="0">
                  <a:pos x="T2" y="T3"/>
                </a:cxn>
                <a:cxn ang="0">
                  <a:pos x="T4" y="T5"/>
                </a:cxn>
                <a:cxn ang="0">
                  <a:pos x="T6" y="T7"/>
                </a:cxn>
              </a:cxnLst>
              <a:rect l="0" t="0" r="r" b="b"/>
              <a:pathLst>
                <a:path w="282" h="44">
                  <a:moveTo>
                    <a:pt x="281" y="4"/>
                  </a:moveTo>
                  <a:cubicBezTo>
                    <a:pt x="190" y="43"/>
                    <a:pt x="93" y="23"/>
                    <a:pt x="0" y="23"/>
                  </a:cubicBezTo>
                  <a:cubicBezTo>
                    <a:pt x="20" y="8"/>
                    <a:pt x="45" y="3"/>
                    <a:pt x="69" y="0"/>
                  </a:cubicBezTo>
                  <a:cubicBezTo>
                    <a:pt x="139" y="1"/>
                    <a:pt x="211" y="3"/>
                    <a:pt x="281" y="4"/>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73" name="Forme libre 3572"/>
            <p:cNvSpPr>
              <a:spLocks noChangeArrowheads="1"/>
            </p:cNvSpPr>
            <p:nvPr userDrawn="1"/>
          </p:nvSpPr>
          <p:spPr bwMode="auto">
            <a:xfrm>
              <a:off x="3149600" y="2746375"/>
              <a:ext cx="93663" cy="115888"/>
            </a:xfrm>
            <a:custGeom>
              <a:avLst/>
              <a:gdLst>
                <a:gd name="T0" fmla="*/ 190 w 261"/>
                <a:gd name="T1" fmla="*/ 323 h 324"/>
                <a:gd name="T2" fmla="*/ 0 w 261"/>
                <a:gd name="T3" fmla="*/ 26 h 324"/>
                <a:gd name="T4" fmla="*/ 19 w 261"/>
                <a:gd name="T5" fmla="*/ 0 h 324"/>
                <a:gd name="T6" fmla="*/ 226 w 261"/>
                <a:gd name="T7" fmla="*/ 303 h 324"/>
                <a:gd name="T8" fmla="*/ 190 w 261"/>
                <a:gd name="T9" fmla="*/ 323 h 324"/>
              </a:gdLst>
              <a:ahLst/>
              <a:cxnLst>
                <a:cxn ang="0">
                  <a:pos x="T0" y="T1"/>
                </a:cxn>
                <a:cxn ang="0">
                  <a:pos x="T2" y="T3"/>
                </a:cxn>
                <a:cxn ang="0">
                  <a:pos x="T4" y="T5"/>
                </a:cxn>
                <a:cxn ang="0">
                  <a:pos x="T6" y="T7"/>
                </a:cxn>
                <a:cxn ang="0">
                  <a:pos x="T8" y="T9"/>
                </a:cxn>
              </a:cxnLst>
              <a:rect l="0" t="0" r="r" b="b"/>
              <a:pathLst>
                <a:path w="261" h="324">
                  <a:moveTo>
                    <a:pt x="190" y="323"/>
                  </a:moveTo>
                  <a:cubicBezTo>
                    <a:pt x="130" y="222"/>
                    <a:pt x="78" y="116"/>
                    <a:pt x="0" y="26"/>
                  </a:cubicBezTo>
                  <a:cubicBezTo>
                    <a:pt x="6" y="17"/>
                    <a:pt x="12" y="9"/>
                    <a:pt x="19" y="0"/>
                  </a:cubicBezTo>
                  <a:cubicBezTo>
                    <a:pt x="157" y="23"/>
                    <a:pt x="260" y="171"/>
                    <a:pt x="226" y="303"/>
                  </a:cubicBezTo>
                  <a:cubicBezTo>
                    <a:pt x="223" y="319"/>
                    <a:pt x="205" y="319"/>
                    <a:pt x="190" y="323"/>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74" name="Forme libre 3573"/>
            <p:cNvSpPr>
              <a:spLocks noChangeArrowheads="1"/>
            </p:cNvSpPr>
            <p:nvPr userDrawn="1"/>
          </p:nvSpPr>
          <p:spPr bwMode="auto">
            <a:xfrm>
              <a:off x="3165475" y="2681288"/>
              <a:ext cx="17463" cy="17462"/>
            </a:xfrm>
            <a:custGeom>
              <a:avLst/>
              <a:gdLst>
                <a:gd name="T0" fmla="*/ 27 w 50"/>
                <a:gd name="T1" fmla="*/ 0 h 48"/>
                <a:gd name="T2" fmla="*/ 49 w 50"/>
                <a:gd name="T3" fmla="*/ 47 h 48"/>
                <a:gd name="T4" fmla="*/ 0 w 50"/>
                <a:gd name="T5" fmla="*/ 26 h 48"/>
                <a:gd name="T6" fmla="*/ 27 w 50"/>
                <a:gd name="T7" fmla="*/ 0 h 48"/>
              </a:gdLst>
              <a:ahLst/>
              <a:cxnLst>
                <a:cxn ang="0">
                  <a:pos x="T0" y="T1"/>
                </a:cxn>
                <a:cxn ang="0">
                  <a:pos x="T2" y="T3"/>
                </a:cxn>
                <a:cxn ang="0">
                  <a:pos x="T4" y="T5"/>
                </a:cxn>
                <a:cxn ang="0">
                  <a:pos x="T6" y="T7"/>
                </a:cxn>
              </a:cxnLst>
              <a:rect l="0" t="0" r="r" b="b"/>
              <a:pathLst>
                <a:path w="50" h="48">
                  <a:moveTo>
                    <a:pt x="27" y="0"/>
                  </a:moveTo>
                  <a:cubicBezTo>
                    <a:pt x="35" y="15"/>
                    <a:pt x="41" y="32"/>
                    <a:pt x="49" y="47"/>
                  </a:cubicBezTo>
                  <a:cubicBezTo>
                    <a:pt x="32" y="40"/>
                    <a:pt x="17" y="34"/>
                    <a:pt x="0" y="26"/>
                  </a:cubicBezTo>
                  <a:cubicBezTo>
                    <a:pt x="11" y="17"/>
                    <a:pt x="18" y="8"/>
                    <a:pt x="27" y="0"/>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75" name="Forme libre 3574"/>
            <p:cNvSpPr>
              <a:spLocks noChangeArrowheads="1"/>
            </p:cNvSpPr>
            <p:nvPr userDrawn="1"/>
          </p:nvSpPr>
          <p:spPr bwMode="auto">
            <a:xfrm>
              <a:off x="3101975" y="2732088"/>
              <a:ext cx="17463" cy="7937"/>
            </a:xfrm>
            <a:custGeom>
              <a:avLst/>
              <a:gdLst>
                <a:gd name="T0" fmla="*/ 48 w 49"/>
                <a:gd name="T1" fmla="*/ 20 h 21"/>
                <a:gd name="T2" fmla="*/ 0 w 49"/>
                <a:gd name="T3" fmla="*/ 0 h 21"/>
                <a:gd name="T4" fmla="*/ 48 w 49"/>
                <a:gd name="T5" fmla="*/ 20 h 21"/>
              </a:gdLst>
              <a:ahLst/>
              <a:cxnLst>
                <a:cxn ang="0">
                  <a:pos x="T0" y="T1"/>
                </a:cxn>
                <a:cxn ang="0">
                  <a:pos x="T2" y="T3"/>
                </a:cxn>
                <a:cxn ang="0">
                  <a:pos x="T4" y="T5"/>
                </a:cxn>
              </a:cxnLst>
              <a:rect l="0" t="0" r="r" b="b"/>
              <a:pathLst>
                <a:path w="49" h="21">
                  <a:moveTo>
                    <a:pt x="48" y="20"/>
                  </a:moveTo>
                  <a:cubicBezTo>
                    <a:pt x="32" y="14"/>
                    <a:pt x="16" y="6"/>
                    <a:pt x="0" y="0"/>
                  </a:cubicBezTo>
                  <a:cubicBezTo>
                    <a:pt x="16" y="6"/>
                    <a:pt x="32" y="12"/>
                    <a:pt x="48" y="20"/>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76" name="Forme libre 3575"/>
            <p:cNvSpPr>
              <a:spLocks noChangeArrowheads="1"/>
            </p:cNvSpPr>
            <p:nvPr userDrawn="1"/>
          </p:nvSpPr>
          <p:spPr bwMode="auto">
            <a:xfrm>
              <a:off x="3101975" y="2655888"/>
              <a:ext cx="15875" cy="17462"/>
            </a:xfrm>
            <a:custGeom>
              <a:avLst/>
              <a:gdLst>
                <a:gd name="T0" fmla="*/ 28 w 46"/>
                <a:gd name="T1" fmla="*/ 0 h 48"/>
                <a:gd name="T2" fmla="*/ 45 w 46"/>
                <a:gd name="T3" fmla="*/ 44 h 48"/>
                <a:gd name="T4" fmla="*/ 0 w 46"/>
                <a:gd name="T5" fmla="*/ 47 h 48"/>
                <a:gd name="T6" fmla="*/ 28 w 46"/>
                <a:gd name="T7" fmla="*/ 0 h 48"/>
              </a:gdLst>
              <a:ahLst/>
              <a:cxnLst>
                <a:cxn ang="0">
                  <a:pos x="T0" y="T1"/>
                </a:cxn>
                <a:cxn ang="0">
                  <a:pos x="T2" y="T3"/>
                </a:cxn>
                <a:cxn ang="0">
                  <a:pos x="T4" y="T5"/>
                </a:cxn>
                <a:cxn ang="0">
                  <a:pos x="T6" y="T7"/>
                </a:cxn>
              </a:cxnLst>
              <a:rect l="0" t="0" r="r" b="b"/>
              <a:pathLst>
                <a:path w="46" h="48">
                  <a:moveTo>
                    <a:pt x="28" y="0"/>
                  </a:moveTo>
                  <a:cubicBezTo>
                    <a:pt x="34" y="15"/>
                    <a:pt x="38" y="29"/>
                    <a:pt x="45" y="44"/>
                  </a:cubicBezTo>
                  <a:cubicBezTo>
                    <a:pt x="29" y="46"/>
                    <a:pt x="16" y="46"/>
                    <a:pt x="0" y="47"/>
                  </a:cubicBezTo>
                  <a:cubicBezTo>
                    <a:pt x="9" y="32"/>
                    <a:pt x="19" y="15"/>
                    <a:pt x="28" y="0"/>
                  </a:cubicBezTo>
                </a:path>
              </a:pathLst>
            </a:custGeom>
            <a:solidFill>
              <a:srgbClr val="78787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77" name="Forme libre 3576"/>
            <p:cNvSpPr>
              <a:spLocks noChangeArrowheads="1"/>
            </p:cNvSpPr>
            <p:nvPr userDrawn="1"/>
          </p:nvSpPr>
          <p:spPr bwMode="auto">
            <a:xfrm>
              <a:off x="3941763" y="1914525"/>
              <a:ext cx="52387" cy="123825"/>
            </a:xfrm>
            <a:custGeom>
              <a:avLst/>
              <a:gdLst>
                <a:gd name="T0" fmla="*/ 138 w 145"/>
                <a:gd name="T1" fmla="*/ 257 h 343"/>
                <a:gd name="T2" fmla="*/ 23 w 145"/>
                <a:gd name="T3" fmla="*/ 319 h 343"/>
                <a:gd name="T4" fmla="*/ 96 w 145"/>
                <a:gd name="T5" fmla="*/ 211 h 343"/>
                <a:gd name="T6" fmla="*/ 11 w 145"/>
                <a:gd name="T7" fmla="*/ 124 h 343"/>
                <a:gd name="T8" fmla="*/ 2 w 145"/>
                <a:gd name="T9" fmla="*/ 0 h 343"/>
                <a:gd name="T10" fmla="*/ 139 w 145"/>
                <a:gd name="T11" fmla="*/ 194 h 343"/>
                <a:gd name="T12" fmla="*/ 138 w 145"/>
                <a:gd name="T13" fmla="*/ 226 h 343"/>
                <a:gd name="T14" fmla="*/ 138 w 145"/>
                <a:gd name="T15" fmla="*/ 257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343">
                  <a:moveTo>
                    <a:pt x="138" y="257"/>
                  </a:moveTo>
                  <a:cubicBezTo>
                    <a:pt x="107" y="292"/>
                    <a:pt x="86" y="342"/>
                    <a:pt x="23" y="319"/>
                  </a:cubicBezTo>
                  <a:cubicBezTo>
                    <a:pt x="17" y="240"/>
                    <a:pt x="17" y="240"/>
                    <a:pt x="96" y="211"/>
                  </a:cubicBezTo>
                  <a:cubicBezTo>
                    <a:pt x="73" y="176"/>
                    <a:pt x="22" y="170"/>
                    <a:pt x="11" y="124"/>
                  </a:cubicBezTo>
                  <a:cubicBezTo>
                    <a:pt x="0" y="83"/>
                    <a:pt x="2" y="42"/>
                    <a:pt x="2" y="0"/>
                  </a:cubicBezTo>
                  <a:cubicBezTo>
                    <a:pt x="46" y="66"/>
                    <a:pt x="61" y="152"/>
                    <a:pt x="139" y="194"/>
                  </a:cubicBezTo>
                  <a:cubicBezTo>
                    <a:pt x="144" y="196"/>
                    <a:pt x="138" y="216"/>
                    <a:pt x="138" y="226"/>
                  </a:cubicBezTo>
                  <a:cubicBezTo>
                    <a:pt x="139" y="237"/>
                    <a:pt x="139" y="248"/>
                    <a:pt x="138" y="257"/>
                  </a:cubicBezTo>
                </a:path>
              </a:pathLst>
            </a:custGeom>
            <a:solidFill>
              <a:srgbClr val="1E1E1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78" name="Forme libre 3577"/>
            <p:cNvSpPr>
              <a:spLocks noChangeArrowheads="1"/>
            </p:cNvSpPr>
            <p:nvPr userDrawn="1"/>
          </p:nvSpPr>
          <p:spPr bwMode="auto">
            <a:xfrm>
              <a:off x="3765550" y="1957388"/>
              <a:ext cx="11113" cy="12700"/>
            </a:xfrm>
            <a:custGeom>
              <a:avLst/>
              <a:gdLst>
                <a:gd name="T0" fmla="*/ 31 w 32"/>
                <a:gd name="T1" fmla="*/ 36 h 37"/>
                <a:gd name="T2" fmla="*/ 0 w 32"/>
                <a:gd name="T3" fmla="*/ 19 h 37"/>
                <a:gd name="T4" fmla="*/ 29 w 32"/>
                <a:gd name="T5" fmla="*/ 0 h 37"/>
                <a:gd name="T6" fmla="*/ 31 w 32"/>
                <a:gd name="T7" fmla="*/ 36 h 37"/>
              </a:gdLst>
              <a:ahLst/>
              <a:cxnLst>
                <a:cxn ang="0">
                  <a:pos x="T0" y="T1"/>
                </a:cxn>
                <a:cxn ang="0">
                  <a:pos x="T2" y="T3"/>
                </a:cxn>
                <a:cxn ang="0">
                  <a:pos x="T4" y="T5"/>
                </a:cxn>
                <a:cxn ang="0">
                  <a:pos x="T6" y="T7"/>
                </a:cxn>
              </a:cxnLst>
              <a:rect l="0" t="0" r="r" b="b"/>
              <a:pathLst>
                <a:path w="32" h="37">
                  <a:moveTo>
                    <a:pt x="31" y="36"/>
                  </a:moveTo>
                  <a:cubicBezTo>
                    <a:pt x="17" y="34"/>
                    <a:pt x="0" y="36"/>
                    <a:pt x="0" y="19"/>
                  </a:cubicBezTo>
                  <a:cubicBezTo>
                    <a:pt x="0" y="0"/>
                    <a:pt x="17" y="2"/>
                    <a:pt x="29" y="0"/>
                  </a:cubicBezTo>
                  <a:cubicBezTo>
                    <a:pt x="31" y="11"/>
                    <a:pt x="31" y="23"/>
                    <a:pt x="31" y="36"/>
                  </a:cubicBezTo>
                </a:path>
              </a:pathLst>
            </a:custGeom>
            <a:solidFill>
              <a:srgbClr val="7E7E7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79" name="Forme libre 3578"/>
            <p:cNvSpPr>
              <a:spLocks noChangeArrowheads="1"/>
            </p:cNvSpPr>
            <p:nvPr userDrawn="1"/>
          </p:nvSpPr>
          <p:spPr bwMode="auto">
            <a:xfrm>
              <a:off x="3778250" y="1990725"/>
              <a:ext cx="17463" cy="25400"/>
            </a:xfrm>
            <a:custGeom>
              <a:avLst/>
              <a:gdLst>
                <a:gd name="T0" fmla="*/ 0 w 47"/>
                <a:gd name="T1" fmla="*/ 64 h 70"/>
                <a:gd name="T2" fmla="*/ 3 w 47"/>
                <a:gd name="T3" fmla="*/ 0 h 70"/>
                <a:gd name="T4" fmla="*/ 23 w 47"/>
                <a:gd name="T5" fmla="*/ 69 h 70"/>
                <a:gd name="T6" fmla="*/ 0 w 47"/>
                <a:gd name="T7" fmla="*/ 64 h 70"/>
              </a:gdLst>
              <a:ahLst/>
              <a:cxnLst>
                <a:cxn ang="0">
                  <a:pos x="T0" y="T1"/>
                </a:cxn>
                <a:cxn ang="0">
                  <a:pos x="T2" y="T3"/>
                </a:cxn>
                <a:cxn ang="0">
                  <a:pos x="T4" y="T5"/>
                </a:cxn>
                <a:cxn ang="0">
                  <a:pos x="T6" y="T7"/>
                </a:cxn>
              </a:cxnLst>
              <a:rect l="0" t="0" r="r" b="b"/>
              <a:pathLst>
                <a:path w="47" h="70">
                  <a:moveTo>
                    <a:pt x="0" y="64"/>
                  </a:moveTo>
                  <a:cubicBezTo>
                    <a:pt x="2" y="43"/>
                    <a:pt x="2" y="21"/>
                    <a:pt x="3" y="0"/>
                  </a:cubicBezTo>
                  <a:cubicBezTo>
                    <a:pt x="32" y="17"/>
                    <a:pt x="46" y="38"/>
                    <a:pt x="23" y="69"/>
                  </a:cubicBezTo>
                  <a:cubicBezTo>
                    <a:pt x="15" y="67"/>
                    <a:pt x="8" y="66"/>
                    <a:pt x="0" y="64"/>
                  </a:cubicBezTo>
                </a:path>
              </a:pathLst>
            </a:custGeom>
            <a:solidFill>
              <a:srgbClr val="A8A8A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80" name="Forme libre 3579"/>
            <p:cNvSpPr>
              <a:spLocks noChangeArrowheads="1"/>
            </p:cNvSpPr>
            <p:nvPr userDrawn="1"/>
          </p:nvSpPr>
          <p:spPr bwMode="auto">
            <a:xfrm>
              <a:off x="4010025" y="2108200"/>
              <a:ext cx="222250" cy="341313"/>
            </a:xfrm>
            <a:custGeom>
              <a:avLst/>
              <a:gdLst>
                <a:gd name="T0" fmla="*/ 590 w 616"/>
                <a:gd name="T1" fmla="*/ 240 h 949"/>
                <a:gd name="T2" fmla="*/ 246 w 616"/>
                <a:gd name="T3" fmla="*/ 838 h 949"/>
                <a:gd name="T4" fmla="*/ 220 w 616"/>
                <a:gd name="T5" fmla="*/ 880 h 949"/>
                <a:gd name="T6" fmla="*/ 221 w 616"/>
                <a:gd name="T7" fmla="*/ 878 h 949"/>
                <a:gd name="T8" fmla="*/ 199 w 616"/>
                <a:gd name="T9" fmla="*/ 902 h 949"/>
                <a:gd name="T10" fmla="*/ 197 w 616"/>
                <a:gd name="T11" fmla="*/ 901 h 949"/>
                <a:gd name="T12" fmla="*/ 182 w 616"/>
                <a:gd name="T13" fmla="*/ 928 h 949"/>
                <a:gd name="T14" fmla="*/ 156 w 616"/>
                <a:gd name="T15" fmla="*/ 947 h 949"/>
                <a:gd name="T16" fmla="*/ 124 w 616"/>
                <a:gd name="T17" fmla="*/ 945 h 949"/>
                <a:gd name="T18" fmla="*/ 40 w 616"/>
                <a:gd name="T19" fmla="*/ 812 h 949"/>
                <a:gd name="T20" fmla="*/ 17 w 616"/>
                <a:gd name="T21" fmla="*/ 496 h 949"/>
                <a:gd name="T22" fmla="*/ 23 w 616"/>
                <a:gd name="T23" fmla="*/ 417 h 949"/>
                <a:gd name="T24" fmla="*/ 58 w 616"/>
                <a:gd name="T25" fmla="*/ 383 h 949"/>
                <a:gd name="T26" fmla="*/ 81 w 616"/>
                <a:gd name="T27" fmla="*/ 418 h 949"/>
                <a:gd name="T28" fmla="*/ 107 w 616"/>
                <a:gd name="T29" fmla="*/ 560 h 949"/>
                <a:gd name="T30" fmla="*/ 153 w 616"/>
                <a:gd name="T31" fmla="*/ 377 h 949"/>
                <a:gd name="T32" fmla="*/ 188 w 616"/>
                <a:gd name="T33" fmla="*/ 266 h 949"/>
                <a:gd name="T34" fmla="*/ 223 w 616"/>
                <a:gd name="T35" fmla="*/ 192 h 949"/>
                <a:gd name="T36" fmla="*/ 376 w 616"/>
                <a:gd name="T37" fmla="*/ 43 h 949"/>
                <a:gd name="T38" fmla="*/ 486 w 616"/>
                <a:gd name="T39" fmla="*/ 29 h 949"/>
                <a:gd name="T40" fmla="*/ 565 w 616"/>
                <a:gd name="T41" fmla="*/ 95 h 949"/>
                <a:gd name="T42" fmla="*/ 590 w 616"/>
                <a:gd name="T43" fmla="*/ 240 h 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6" h="949">
                  <a:moveTo>
                    <a:pt x="590" y="240"/>
                  </a:moveTo>
                  <a:cubicBezTo>
                    <a:pt x="524" y="467"/>
                    <a:pt x="385" y="654"/>
                    <a:pt x="246" y="838"/>
                  </a:cubicBezTo>
                  <a:cubicBezTo>
                    <a:pt x="231" y="847"/>
                    <a:pt x="237" y="870"/>
                    <a:pt x="220" y="880"/>
                  </a:cubicBezTo>
                  <a:lnTo>
                    <a:pt x="221" y="878"/>
                  </a:lnTo>
                  <a:cubicBezTo>
                    <a:pt x="215" y="887"/>
                    <a:pt x="208" y="896"/>
                    <a:pt x="199" y="902"/>
                  </a:cubicBezTo>
                  <a:lnTo>
                    <a:pt x="197" y="901"/>
                  </a:lnTo>
                  <a:cubicBezTo>
                    <a:pt x="191" y="910"/>
                    <a:pt x="186" y="919"/>
                    <a:pt x="182" y="928"/>
                  </a:cubicBezTo>
                  <a:cubicBezTo>
                    <a:pt x="174" y="936"/>
                    <a:pt x="165" y="942"/>
                    <a:pt x="156" y="947"/>
                  </a:cubicBezTo>
                  <a:cubicBezTo>
                    <a:pt x="145" y="948"/>
                    <a:pt x="134" y="948"/>
                    <a:pt x="124" y="945"/>
                  </a:cubicBezTo>
                  <a:cubicBezTo>
                    <a:pt x="78" y="912"/>
                    <a:pt x="0" y="898"/>
                    <a:pt x="40" y="812"/>
                  </a:cubicBezTo>
                  <a:cubicBezTo>
                    <a:pt x="37" y="707"/>
                    <a:pt x="6" y="603"/>
                    <a:pt x="17" y="496"/>
                  </a:cubicBezTo>
                  <a:cubicBezTo>
                    <a:pt x="20" y="470"/>
                    <a:pt x="18" y="443"/>
                    <a:pt x="23" y="417"/>
                  </a:cubicBezTo>
                  <a:cubicBezTo>
                    <a:pt x="26" y="398"/>
                    <a:pt x="34" y="379"/>
                    <a:pt x="58" y="383"/>
                  </a:cubicBezTo>
                  <a:cubicBezTo>
                    <a:pt x="76" y="386"/>
                    <a:pt x="78" y="403"/>
                    <a:pt x="81" y="418"/>
                  </a:cubicBezTo>
                  <a:cubicBezTo>
                    <a:pt x="89" y="461"/>
                    <a:pt x="73" y="507"/>
                    <a:pt x="107" y="560"/>
                  </a:cubicBezTo>
                  <a:cubicBezTo>
                    <a:pt x="139" y="495"/>
                    <a:pt x="144" y="435"/>
                    <a:pt x="153" y="377"/>
                  </a:cubicBezTo>
                  <a:cubicBezTo>
                    <a:pt x="179" y="344"/>
                    <a:pt x="186" y="305"/>
                    <a:pt x="188" y="266"/>
                  </a:cubicBezTo>
                  <a:cubicBezTo>
                    <a:pt x="188" y="235"/>
                    <a:pt x="194" y="206"/>
                    <a:pt x="223" y="192"/>
                  </a:cubicBezTo>
                  <a:cubicBezTo>
                    <a:pt x="292" y="160"/>
                    <a:pt x="350" y="125"/>
                    <a:pt x="376" y="43"/>
                  </a:cubicBezTo>
                  <a:cubicBezTo>
                    <a:pt x="388" y="0"/>
                    <a:pt x="444" y="4"/>
                    <a:pt x="486" y="29"/>
                  </a:cubicBezTo>
                  <a:cubicBezTo>
                    <a:pt x="515" y="47"/>
                    <a:pt x="541" y="70"/>
                    <a:pt x="565" y="95"/>
                  </a:cubicBezTo>
                  <a:cubicBezTo>
                    <a:pt x="615" y="134"/>
                    <a:pt x="608" y="186"/>
                    <a:pt x="590" y="240"/>
                  </a:cubicBezTo>
                </a:path>
              </a:pathLst>
            </a:custGeom>
            <a:solidFill>
              <a:srgbClr val="07070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81" name="Forme libre 3580"/>
            <p:cNvSpPr>
              <a:spLocks noChangeArrowheads="1"/>
            </p:cNvSpPr>
            <p:nvPr userDrawn="1"/>
          </p:nvSpPr>
          <p:spPr bwMode="auto">
            <a:xfrm>
              <a:off x="4037013" y="1963738"/>
              <a:ext cx="222250" cy="280987"/>
            </a:xfrm>
            <a:custGeom>
              <a:avLst/>
              <a:gdLst>
                <a:gd name="T0" fmla="*/ 472 w 618"/>
                <a:gd name="T1" fmla="*/ 505 h 781"/>
                <a:gd name="T2" fmla="*/ 420 w 618"/>
                <a:gd name="T3" fmla="*/ 481 h 781"/>
                <a:gd name="T4" fmla="*/ 281 w 618"/>
                <a:gd name="T5" fmla="*/ 542 h 781"/>
                <a:gd name="T6" fmla="*/ 261 w 618"/>
                <a:gd name="T7" fmla="*/ 608 h 781"/>
                <a:gd name="T8" fmla="*/ 230 w 618"/>
                <a:gd name="T9" fmla="*/ 632 h 781"/>
                <a:gd name="T10" fmla="*/ 148 w 618"/>
                <a:gd name="T11" fmla="*/ 692 h 781"/>
                <a:gd name="T12" fmla="*/ 82 w 618"/>
                <a:gd name="T13" fmla="*/ 780 h 781"/>
                <a:gd name="T14" fmla="*/ 82 w 618"/>
                <a:gd name="T15" fmla="*/ 666 h 781"/>
                <a:gd name="T16" fmla="*/ 85 w 618"/>
                <a:gd name="T17" fmla="*/ 563 h 781"/>
                <a:gd name="T18" fmla="*/ 172 w 618"/>
                <a:gd name="T19" fmla="*/ 545 h 781"/>
                <a:gd name="T20" fmla="*/ 264 w 618"/>
                <a:gd name="T21" fmla="*/ 412 h 781"/>
                <a:gd name="T22" fmla="*/ 233 w 618"/>
                <a:gd name="T23" fmla="*/ 392 h 781"/>
                <a:gd name="T24" fmla="*/ 198 w 618"/>
                <a:gd name="T25" fmla="*/ 378 h 781"/>
                <a:gd name="T26" fmla="*/ 172 w 618"/>
                <a:gd name="T27" fmla="*/ 371 h 781"/>
                <a:gd name="T28" fmla="*/ 119 w 618"/>
                <a:gd name="T29" fmla="*/ 328 h 781"/>
                <a:gd name="T30" fmla="*/ 105 w 618"/>
                <a:gd name="T31" fmla="*/ 324 h 781"/>
                <a:gd name="T32" fmla="*/ 12 w 618"/>
                <a:gd name="T33" fmla="*/ 253 h 781"/>
                <a:gd name="T34" fmla="*/ 33 w 618"/>
                <a:gd name="T35" fmla="*/ 253 h 781"/>
                <a:gd name="T36" fmla="*/ 50 w 618"/>
                <a:gd name="T37" fmla="*/ 233 h 781"/>
                <a:gd name="T38" fmla="*/ 67 w 618"/>
                <a:gd name="T39" fmla="*/ 218 h 781"/>
                <a:gd name="T40" fmla="*/ 76 w 618"/>
                <a:gd name="T41" fmla="*/ 201 h 781"/>
                <a:gd name="T42" fmla="*/ 49 w 618"/>
                <a:gd name="T43" fmla="*/ 174 h 781"/>
                <a:gd name="T44" fmla="*/ 12 w 618"/>
                <a:gd name="T45" fmla="*/ 117 h 781"/>
                <a:gd name="T46" fmla="*/ 38 w 618"/>
                <a:gd name="T47" fmla="*/ 113 h 781"/>
                <a:gd name="T48" fmla="*/ 101 w 618"/>
                <a:gd name="T49" fmla="*/ 114 h 781"/>
                <a:gd name="T50" fmla="*/ 264 w 618"/>
                <a:gd name="T51" fmla="*/ 1 h 781"/>
                <a:gd name="T52" fmla="*/ 562 w 618"/>
                <a:gd name="T53" fmla="*/ 160 h 781"/>
                <a:gd name="T54" fmla="*/ 557 w 618"/>
                <a:gd name="T55" fmla="*/ 278 h 781"/>
                <a:gd name="T56" fmla="*/ 479 w 618"/>
                <a:gd name="T57" fmla="*/ 476 h 781"/>
                <a:gd name="T58" fmla="*/ 472 w 618"/>
                <a:gd name="T59" fmla="*/ 505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8" h="781">
                  <a:moveTo>
                    <a:pt x="472" y="505"/>
                  </a:moveTo>
                  <a:cubicBezTo>
                    <a:pt x="455" y="498"/>
                    <a:pt x="438" y="487"/>
                    <a:pt x="420" y="481"/>
                  </a:cubicBezTo>
                  <a:cubicBezTo>
                    <a:pt x="337" y="452"/>
                    <a:pt x="310" y="464"/>
                    <a:pt x="281" y="542"/>
                  </a:cubicBezTo>
                  <a:cubicBezTo>
                    <a:pt x="273" y="563"/>
                    <a:pt x="269" y="586"/>
                    <a:pt x="261" y="608"/>
                  </a:cubicBezTo>
                  <a:cubicBezTo>
                    <a:pt x="256" y="623"/>
                    <a:pt x="246" y="641"/>
                    <a:pt x="230" y="632"/>
                  </a:cubicBezTo>
                  <a:cubicBezTo>
                    <a:pt x="157" y="592"/>
                    <a:pt x="157" y="649"/>
                    <a:pt x="148" y="692"/>
                  </a:cubicBezTo>
                  <a:cubicBezTo>
                    <a:pt x="139" y="731"/>
                    <a:pt x="114" y="759"/>
                    <a:pt x="82" y="780"/>
                  </a:cubicBezTo>
                  <a:cubicBezTo>
                    <a:pt x="82" y="742"/>
                    <a:pt x="82" y="704"/>
                    <a:pt x="82" y="666"/>
                  </a:cubicBezTo>
                  <a:cubicBezTo>
                    <a:pt x="82" y="632"/>
                    <a:pt x="78" y="595"/>
                    <a:pt x="85" y="563"/>
                  </a:cubicBezTo>
                  <a:cubicBezTo>
                    <a:pt x="98" y="510"/>
                    <a:pt x="140" y="566"/>
                    <a:pt x="172" y="545"/>
                  </a:cubicBezTo>
                  <a:cubicBezTo>
                    <a:pt x="224" y="511"/>
                    <a:pt x="282" y="491"/>
                    <a:pt x="264" y="412"/>
                  </a:cubicBezTo>
                  <a:cubicBezTo>
                    <a:pt x="255" y="404"/>
                    <a:pt x="244" y="398"/>
                    <a:pt x="233" y="392"/>
                  </a:cubicBezTo>
                  <a:cubicBezTo>
                    <a:pt x="223" y="386"/>
                    <a:pt x="211" y="382"/>
                    <a:pt x="198" y="378"/>
                  </a:cubicBezTo>
                  <a:cubicBezTo>
                    <a:pt x="189" y="375"/>
                    <a:pt x="182" y="374"/>
                    <a:pt x="172" y="371"/>
                  </a:cubicBezTo>
                  <a:cubicBezTo>
                    <a:pt x="148" y="365"/>
                    <a:pt x="137" y="342"/>
                    <a:pt x="119" y="328"/>
                  </a:cubicBezTo>
                  <a:cubicBezTo>
                    <a:pt x="114" y="327"/>
                    <a:pt x="110" y="325"/>
                    <a:pt x="105" y="324"/>
                  </a:cubicBezTo>
                  <a:cubicBezTo>
                    <a:pt x="64" y="314"/>
                    <a:pt x="33" y="290"/>
                    <a:pt x="12" y="253"/>
                  </a:cubicBezTo>
                  <a:cubicBezTo>
                    <a:pt x="20" y="253"/>
                    <a:pt x="26" y="253"/>
                    <a:pt x="33" y="253"/>
                  </a:cubicBezTo>
                  <a:cubicBezTo>
                    <a:pt x="40" y="247"/>
                    <a:pt x="46" y="240"/>
                    <a:pt x="50" y="233"/>
                  </a:cubicBezTo>
                  <a:cubicBezTo>
                    <a:pt x="55" y="227"/>
                    <a:pt x="61" y="223"/>
                    <a:pt x="67" y="218"/>
                  </a:cubicBezTo>
                  <a:cubicBezTo>
                    <a:pt x="72" y="214"/>
                    <a:pt x="75" y="207"/>
                    <a:pt x="76" y="201"/>
                  </a:cubicBezTo>
                  <a:cubicBezTo>
                    <a:pt x="75" y="185"/>
                    <a:pt x="62" y="178"/>
                    <a:pt x="49" y="174"/>
                  </a:cubicBezTo>
                  <a:cubicBezTo>
                    <a:pt x="23" y="163"/>
                    <a:pt x="0" y="151"/>
                    <a:pt x="12" y="117"/>
                  </a:cubicBezTo>
                  <a:cubicBezTo>
                    <a:pt x="21" y="116"/>
                    <a:pt x="30" y="114"/>
                    <a:pt x="38" y="113"/>
                  </a:cubicBezTo>
                  <a:cubicBezTo>
                    <a:pt x="59" y="96"/>
                    <a:pt x="79" y="99"/>
                    <a:pt x="101" y="114"/>
                  </a:cubicBezTo>
                  <a:cubicBezTo>
                    <a:pt x="139" y="53"/>
                    <a:pt x="183" y="0"/>
                    <a:pt x="264" y="1"/>
                  </a:cubicBezTo>
                  <a:cubicBezTo>
                    <a:pt x="365" y="52"/>
                    <a:pt x="469" y="94"/>
                    <a:pt x="562" y="160"/>
                  </a:cubicBezTo>
                  <a:cubicBezTo>
                    <a:pt x="609" y="201"/>
                    <a:pt x="617" y="253"/>
                    <a:pt x="557" y="278"/>
                  </a:cubicBezTo>
                  <a:cubicBezTo>
                    <a:pt x="452" y="320"/>
                    <a:pt x="455" y="391"/>
                    <a:pt x="479" y="476"/>
                  </a:cubicBezTo>
                  <a:cubicBezTo>
                    <a:pt x="485" y="485"/>
                    <a:pt x="481" y="496"/>
                    <a:pt x="472" y="505"/>
                  </a:cubicBezTo>
                </a:path>
              </a:pathLst>
            </a:custGeom>
            <a:solidFill>
              <a:srgbClr val="0B0B0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82" name="Forme libre 3581"/>
            <p:cNvSpPr>
              <a:spLocks noChangeArrowheads="1"/>
            </p:cNvSpPr>
            <p:nvPr userDrawn="1"/>
          </p:nvSpPr>
          <p:spPr bwMode="auto">
            <a:xfrm>
              <a:off x="3946525" y="2093913"/>
              <a:ext cx="127000" cy="388937"/>
            </a:xfrm>
            <a:custGeom>
              <a:avLst/>
              <a:gdLst>
                <a:gd name="T0" fmla="*/ 217 w 352"/>
                <a:gd name="T1" fmla="*/ 853 h 1079"/>
                <a:gd name="T2" fmla="*/ 333 w 352"/>
                <a:gd name="T3" fmla="*/ 971 h 1079"/>
                <a:gd name="T4" fmla="*/ 246 w 352"/>
                <a:gd name="T5" fmla="*/ 1066 h 1079"/>
                <a:gd name="T6" fmla="*/ 76 w 352"/>
                <a:gd name="T7" fmla="*/ 998 h 1079"/>
                <a:gd name="T8" fmla="*/ 5 w 352"/>
                <a:gd name="T9" fmla="*/ 956 h 1079"/>
                <a:gd name="T10" fmla="*/ 3 w 352"/>
                <a:gd name="T11" fmla="*/ 917 h 1079"/>
                <a:gd name="T12" fmla="*/ 8 w 352"/>
                <a:gd name="T13" fmla="*/ 186 h 1079"/>
                <a:gd name="T14" fmla="*/ 17 w 352"/>
                <a:gd name="T15" fmla="*/ 62 h 1079"/>
                <a:gd name="T16" fmla="*/ 46 w 352"/>
                <a:gd name="T17" fmla="*/ 7 h 1079"/>
                <a:gd name="T18" fmla="*/ 154 w 352"/>
                <a:gd name="T19" fmla="*/ 137 h 1079"/>
                <a:gd name="T20" fmla="*/ 215 w 352"/>
                <a:gd name="T21" fmla="*/ 349 h 1079"/>
                <a:gd name="T22" fmla="*/ 169 w 352"/>
                <a:gd name="T23" fmla="*/ 459 h 1079"/>
                <a:gd name="T24" fmla="*/ 160 w 352"/>
                <a:gd name="T25" fmla="*/ 728 h 1079"/>
                <a:gd name="T26" fmla="*/ 217 w 352"/>
                <a:gd name="T27" fmla="*/ 853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2" h="1079">
                  <a:moveTo>
                    <a:pt x="217" y="853"/>
                  </a:moveTo>
                  <a:cubicBezTo>
                    <a:pt x="240" y="908"/>
                    <a:pt x="285" y="939"/>
                    <a:pt x="333" y="971"/>
                  </a:cubicBezTo>
                  <a:cubicBezTo>
                    <a:pt x="351" y="1044"/>
                    <a:pt x="324" y="1078"/>
                    <a:pt x="246" y="1066"/>
                  </a:cubicBezTo>
                  <a:cubicBezTo>
                    <a:pt x="195" y="1027"/>
                    <a:pt x="153" y="979"/>
                    <a:pt x="76" y="998"/>
                  </a:cubicBezTo>
                  <a:cubicBezTo>
                    <a:pt x="44" y="1006"/>
                    <a:pt x="18" y="988"/>
                    <a:pt x="5" y="956"/>
                  </a:cubicBezTo>
                  <a:cubicBezTo>
                    <a:pt x="1" y="943"/>
                    <a:pt x="0" y="930"/>
                    <a:pt x="3" y="917"/>
                  </a:cubicBezTo>
                  <a:cubicBezTo>
                    <a:pt x="14" y="673"/>
                    <a:pt x="9" y="430"/>
                    <a:pt x="8" y="186"/>
                  </a:cubicBezTo>
                  <a:cubicBezTo>
                    <a:pt x="8" y="145"/>
                    <a:pt x="5" y="104"/>
                    <a:pt x="17" y="62"/>
                  </a:cubicBezTo>
                  <a:cubicBezTo>
                    <a:pt x="24" y="42"/>
                    <a:pt x="30" y="21"/>
                    <a:pt x="46" y="7"/>
                  </a:cubicBezTo>
                  <a:cubicBezTo>
                    <a:pt x="143" y="0"/>
                    <a:pt x="105" y="105"/>
                    <a:pt x="154" y="137"/>
                  </a:cubicBezTo>
                  <a:cubicBezTo>
                    <a:pt x="185" y="206"/>
                    <a:pt x="249" y="264"/>
                    <a:pt x="215" y="349"/>
                  </a:cubicBezTo>
                  <a:cubicBezTo>
                    <a:pt x="179" y="377"/>
                    <a:pt x="171" y="417"/>
                    <a:pt x="169" y="459"/>
                  </a:cubicBezTo>
                  <a:cubicBezTo>
                    <a:pt x="168" y="549"/>
                    <a:pt x="169" y="638"/>
                    <a:pt x="160" y="728"/>
                  </a:cubicBezTo>
                  <a:cubicBezTo>
                    <a:pt x="157" y="775"/>
                    <a:pt x="165" y="826"/>
                    <a:pt x="217" y="853"/>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83" name="Forme libre 3582"/>
            <p:cNvSpPr>
              <a:spLocks noChangeArrowheads="1"/>
            </p:cNvSpPr>
            <p:nvPr userDrawn="1"/>
          </p:nvSpPr>
          <p:spPr bwMode="auto">
            <a:xfrm>
              <a:off x="3976688" y="2079625"/>
              <a:ext cx="85725" cy="141288"/>
            </a:xfrm>
            <a:custGeom>
              <a:avLst/>
              <a:gdLst>
                <a:gd name="T0" fmla="*/ 136 w 239"/>
                <a:gd name="T1" fmla="*/ 390 h 392"/>
                <a:gd name="T2" fmla="*/ 17 w 239"/>
                <a:gd name="T3" fmla="*/ 272 h 392"/>
                <a:gd name="T4" fmla="*/ 0 w 239"/>
                <a:gd name="T5" fmla="*/ 234 h 392"/>
                <a:gd name="T6" fmla="*/ 18 w 239"/>
                <a:gd name="T7" fmla="*/ 135 h 392"/>
                <a:gd name="T8" fmla="*/ 223 w 239"/>
                <a:gd name="T9" fmla="*/ 75 h 392"/>
                <a:gd name="T10" fmla="*/ 223 w 239"/>
                <a:gd name="T11" fmla="*/ 113 h 392"/>
                <a:gd name="T12" fmla="*/ 214 w 239"/>
                <a:gd name="T13" fmla="*/ 182 h 392"/>
                <a:gd name="T14" fmla="*/ 154 w 239"/>
                <a:gd name="T15" fmla="*/ 391 h 392"/>
                <a:gd name="T16" fmla="*/ 136 w 239"/>
                <a:gd name="T17" fmla="*/ 39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9" h="392">
                  <a:moveTo>
                    <a:pt x="136" y="390"/>
                  </a:moveTo>
                  <a:cubicBezTo>
                    <a:pt x="98" y="349"/>
                    <a:pt x="85" y="283"/>
                    <a:pt x="17" y="272"/>
                  </a:cubicBezTo>
                  <a:cubicBezTo>
                    <a:pt x="9" y="271"/>
                    <a:pt x="6" y="246"/>
                    <a:pt x="0" y="234"/>
                  </a:cubicBezTo>
                  <a:cubicBezTo>
                    <a:pt x="15" y="202"/>
                    <a:pt x="12" y="167"/>
                    <a:pt x="18" y="135"/>
                  </a:cubicBezTo>
                  <a:cubicBezTo>
                    <a:pt x="41" y="28"/>
                    <a:pt x="130" y="0"/>
                    <a:pt x="223" y="75"/>
                  </a:cubicBezTo>
                  <a:cubicBezTo>
                    <a:pt x="223" y="87"/>
                    <a:pt x="223" y="100"/>
                    <a:pt x="223" y="113"/>
                  </a:cubicBezTo>
                  <a:cubicBezTo>
                    <a:pt x="209" y="135"/>
                    <a:pt x="215" y="159"/>
                    <a:pt x="214" y="182"/>
                  </a:cubicBezTo>
                  <a:cubicBezTo>
                    <a:pt x="194" y="252"/>
                    <a:pt x="238" y="339"/>
                    <a:pt x="154" y="391"/>
                  </a:cubicBezTo>
                  <a:cubicBezTo>
                    <a:pt x="150" y="390"/>
                    <a:pt x="143" y="390"/>
                    <a:pt x="136" y="390"/>
                  </a:cubicBezTo>
                </a:path>
              </a:pathLst>
            </a:custGeom>
            <a:solidFill>
              <a:srgbClr val="9E9E9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84" name="Forme libre 3583"/>
            <p:cNvSpPr>
              <a:spLocks noChangeArrowheads="1"/>
            </p:cNvSpPr>
            <p:nvPr userDrawn="1"/>
          </p:nvSpPr>
          <p:spPr bwMode="auto">
            <a:xfrm>
              <a:off x="3763963" y="2039938"/>
              <a:ext cx="250825" cy="68262"/>
            </a:xfrm>
            <a:custGeom>
              <a:avLst/>
              <a:gdLst>
                <a:gd name="T0" fmla="*/ 13 w 698"/>
                <a:gd name="T1" fmla="*/ 40 h 188"/>
                <a:gd name="T2" fmla="*/ 165 w 698"/>
                <a:gd name="T3" fmla="*/ 31 h 188"/>
                <a:gd name="T4" fmla="*/ 536 w 698"/>
                <a:gd name="T5" fmla="*/ 69 h 188"/>
                <a:gd name="T6" fmla="*/ 623 w 698"/>
                <a:gd name="T7" fmla="*/ 97 h 188"/>
                <a:gd name="T8" fmla="*/ 686 w 698"/>
                <a:gd name="T9" fmla="*/ 141 h 188"/>
                <a:gd name="T10" fmla="*/ 602 w 698"/>
                <a:gd name="T11" fmla="*/ 159 h 188"/>
                <a:gd name="T12" fmla="*/ 570 w 698"/>
                <a:gd name="T13" fmla="*/ 150 h 188"/>
                <a:gd name="T14" fmla="*/ 515 w 698"/>
                <a:gd name="T15" fmla="*/ 167 h 188"/>
                <a:gd name="T16" fmla="*/ 16 w 698"/>
                <a:gd name="T17" fmla="*/ 95 h 188"/>
                <a:gd name="T18" fmla="*/ 13 w 698"/>
                <a:gd name="T19" fmla="*/ 4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8" h="188">
                  <a:moveTo>
                    <a:pt x="13" y="40"/>
                  </a:moveTo>
                  <a:cubicBezTo>
                    <a:pt x="61" y="0"/>
                    <a:pt x="115" y="23"/>
                    <a:pt x="165" y="31"/>
                  </a:cubicBezTo>
                  <a:cubicBezTo>
                    <a:pt x="289" y="52"/>
                    <a:pt x="411" y="72"/>
                    <a:pt x="536" y="69"/>
                  </a:cubicBezTo>
                  <a:cubicBezTo>
                    <a:pt x="565" y="77"/>
                    <a:pt x="594" y="86"/>
                    <a:pt x="623" y="97"/>
                  </a:cubicBezTo>
                  <a:cubicBezTo>
                    <a:pt x="649" y="106"/>
                    <a:pt x="697" y="94"/>
                    <a:pt x="686" y="141"/>
                  </a:cubicBezTo>
                  <a:cubicBezTo>
                    <a:pt x="675" y="187"/>
                    <a:pt x="636" y="176"/>
                    <a:pt x="602" y="159"/>
                  </a:cubicBezTo>
                  <a:cubicBezTo>
                    <a:pt x="591" y="155"/>
                    <a:pt x="581" y="152"/>
                    <a:pt x="570" y="150"/>
                  </a:cubicBezTo>
                  <a:cubicBezTo>
                    <a:pt x="552" y="156"/>
                    <a:pt x="535" y="165"/>
                    <a:pt x="515" y="167"/>
                  </a:cubicBezTo>
                  <a:cubicBezTo>
                    <a:pt x="342" y="187"/>
                    <a:pt x="178" y="153"/>
                    <a:pt x="16" y="95"/>
                  </a:cubicBezTo>
                  <a:cubicBezTo>
                    <a:pt x="2" y="77"/>
                    <a:pt x="0" y="59"/>
                    <a:pt x="13" y="40"/>
                  </a:cubicBezTo>
                </a:path>
              </a:pathLst>
            </a:custGeom>
            <a:solidFill>
              <a:srgbClr val="B3B3B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85" name="Forme libre 3584"/>
            <p:cNvSpPr>
              <a:spLocks noChangeArrowheads="1"/>
            </p:cNvSpPr>
            <p:nvPr userDrawn="1"/>
          </p:nvSpPr>
          <p:spPr bwMode="auto">
            <a:xfrm>
              <a:off x="3957638" y="2063750"/>
              <a:ext cx="100012" cy="98425"/>
            </a:xfrm>
            <a:custGeom>
              <a:avLst/>
              <a:gdLst>
                <a:gd name="T0" fmla="*/ 26 w 277"/>
                <a:gd name="T1" fmla="*/ 69 h 275"/>
                <a:gd name="T2" fmla="*/ 124 w 277"/>
                <a:gd name="T3" fmla="*/ 69 h 275"/>
                <a:gd name="T4" fmla="*/ 0 w 277"/>
                <a:gd name="T5" fmla="*/ 0 h 275"/>
                <a:gd name="T6" fmla="*/ 186 w 277"/>
                <a:gd name="T7" fmla="*/ 31 h 275"/>
                <a:gd name="T8" fmla="*/ 276 w 277"/>
                <a:gd name="T9" fmla="*/ 115 h 275"/>
                <a:gd name="T10" fmla="*/ 72 w 277"/>
                <a:gd name="T11" fmla="*/ 234 h 275"/>
                <a:gd name="T12" fmla="*/ 52 w 277"/>
                <a:gd name="T13" fmla="*/ 274 h 275"/>
                <a:gd name="T14" fmla="*/ 26 w 277"/>
                <a:gd name="T15" fmla="*/ 87 h 275"/>
                <a:gd name="T16" fmla="*/ 21 w 277"/>
                <a:gd name="T17" fmla="*/ 75 h 275"/>
                <a:gd name="T18" fmla="*/ 26 w 277"/>
                <a:gd name="T19" fmla="*/ 69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7" h="275">
                  <a:moveTo>
                    <a:pt x="26" y="69"/>
                  </a:moveTo>
                  <a:cubicBezTo>
                    <a:pt x="55" y="69"/>
                    <a:pt x="82" y="69"/>
                    <a:pt x="124" y="69"/>
                  </a:cubicBezTo>
                  <a:cubicBezTo>
                    <a:pt x="87" y="26"/>
                    <a:pt x="30" y="32"/>
                    <a:pt x="0" y="0"/>
                  </a:cubicBezTo>
                  <a:cubicBezTo>
                    <a:pt x="64" y="0"/>
                    <a:pt x="125" y="17"/>
                    <a:pt x="186" y="31"/>
                  </a:cubicBezTo>
                  <a:cubicBezTo>
                    <a:pt x="232" y="41"/>
                    <a:pt x="272" y="60"/>
                    <a:pt x="276" y="115"/>
                  </a:cubicBezTo>
                  <a:cubicBezTo>
                    <a:pt x="127" y="106"/>
                    <a:pt x="124" y="107"/>
                    <a:pt x="72" y="234"/>
                  </a:cubicBezTo>
                  <a:cubicBezTo>
                    <a:pt x="66" y="248"/>
                    <a:pt x="58" y="260"/>
                    <a:pt x="52" y="274"/>
                  </a:cubicBezTo>
                  <a:cubicBezTo>
                    <a:pt x="44" y="211"/>
                    <a:pt x="64" y="145"/>
                    <a:pt x="26" y="87"/>
                  </a:cubicBezTo>
                  <a:cubicBezTo>
                    <a:pt x="21" y="83"/>
                    <a:pt x="20" y="80"/>
                    <a:pt x="21" y="75"/>
                  </a:cubicBezTo>
                  <a:cubicBezTo>
                    <a:pt x="23" y="72"/>
                    <a:pt x="24" y="69"/>
                    <a:pt x="26" y="69"/>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86" name="Forme libre 3585"/>
            <p:cNvSpPr>
              <a:spLocks noChangeArrowheads="1"/>
            </p:cNvSpPr>
            <p:nvPr userDrawn="1"/>
          </p:nvSpPr>
          <p:spPr bwMode="auto">
            <a:xfrm>
              <a:off x="4073525" y="2068513"/>
              <a:ext cx="65088" cy="71437"/>
            </a:xfrm>
            <a:custGeom>
              <a:avLst/>
              <a:gdLst>
                <a:gd name="T0" fmla="*/ 117 w 182"/>
                <a:gd name="T1" fmla="*/ 6 h 199"/>
                <a:gd name="T2" fmla="*/ 160 w 182"/>
                <a:gd name="T3" fmla="*/ 6 h 199"/>
                <a:gd name="T4" fmla="*/ 163 w 182"/>
                <a:gd name="T5" fmla="*/ 73 h 199"/>
                <a:gd name="T6" fmla="*/ 162 w 182"/>
                <a:gd name="T7" fmla="*/ 118 h 199"/>
                <a:gd name="T8" fmla="*/ 139 w 182"/>
                <a:gd name="T9" fmla="*/ 144 h 199"/>
                <a:gd name="T10" fmla="*/ 1 w 182"/>
                <a:gd name="T11" fmla="*/ 85 h 199"/>
                <a:gd name="T12" fmla="*/ 3 w 182"/>
                <a:gd name="T13" fmla="*/ 29 h 199"/>
                <a:gd name="T14" fmla="*/ 3 w 182"/>
                <a:gd name="T15" fmla="*/ 29 h 199"/>
                <a:gd name="T16" fmla="*/ 117 w 182"/>
                <a:gd name="T17" fmla="*/ 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199">
                  <a:moveTo>
                    <a:pt x="117" y="6"/>
                  </a:moveTo>
                  <a:cubicBezTo>
                    <a:pt x="131" y="6"/>
                    <a:pt x="145" y="6"/>
                    <a:pt x="160" y="6"/>
                  </a:cubicBezTo>
                  <a:cubicBezTo>
                    <a:pt x="181" y="27"/>
                    <a:pt x="177" y="50"/>
                    <a:pt x="163" y="73"/>
                  </a:cubicBezTo>
                  <a:cubicBezTo>
                    <a:pt x="163" y="89"/>
                    <a:pt x="162" y="104"/>
                    <a:pt x="162" y="118"/>
                  </a:cubicBezTo>
                  <a:cubicBezTo>
                    <a:pt x="154" y="127"/>
                    <a:pt x="148" y="137"/>
                    <a:pt x="139" y="144"/>
                  </a:cubicBezTo>
                  <a:cubicBezTo>
                    <a:pt x="58" y="198"/>
                    <a:pt x="12" y="179"/>
                    <a:pt x="1" y="85"/>
                  </a:cubicBezTo>
                  <a:cubicBezTo>
                    <a:pt x="0" y="67"/>
                    <a:pt x="3" y="47"/>
                    <a:pt x="3" y="29"/>
                  </a:cubicBezTo>
                  <a:lnTo>
                    <a:pt x="3" y="29"/>
                  </a:lnTo>
                  <a:cubicBezTo>
                    <a:pt x="36" y="0"/>
                    <a:pt x="82" y="32"/>
                    <a:pt x="117" y="6"/>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87" name="Forme libre 3586"/>
            <p:cNvSpPr>
              <a:spLocks noChangeArrowheads="1"/>
            </p:cNvSpPr>
            <p:nvPr userDrawn="1"/>
          </p:nvSpPr>
          <p:spPr bwMode="auto">
            <a:xfrm>
              <a:off x="4032250" y="2132013"/>
              <a:ext cx="25400" cy="107950"/>
            </a:xfrm>
            <a:custGeom>
              <a:avLst/>
              <a:gdLst>
                <a:gd name="T0" fmla="*/ 0 w 70"/>
                <a:gd name="T1" fmla="*/ 244 h 298"/>
                <a:gd name="T2" fmla="*/ 49 w 70"/>
                <a:gd name="T3" fmla="*/ 16 h 298"/>
                <a:gd name="T4" fmla="*/ 69 w 70"/>
                <a:gd name="T5" fmla="*/ 15 h 298"/>
                <a:gd name="T6" fmla="*/ 69 w 70"/>
                <a:gd name="T7" fmla="*/ 297 h 298"/>
                <a:gd name="T8" fmla="*/ 0 w 70"/>
                <a:gd name="T9" fmla="*/ 244 h 298"/>
              </a:gdLst>
              <a:ahLst/>
              <a:cxnLst>
                <a:cxn ang="0">
                  <a:pos x="T0" y="T1"/>
                </a:cxn>
                <a:cxn ang="0">
                  <a:pos x="T2" y="T3"/>
                </a:cxn>
                <a:cxn ang="0">
                  <a:pos x="T4" y="T5"/>
                </a:cxn>
                <a:cxn ang="0">
                  <a:pos x="T6" y="T7"/>
                </a:cxn>
                <a:cxn ang="0">
                  <a:pos x="T8" y="T9"/>
                </a:cxn>
              </a:cxnLst>
              <a:rect l="0" t="0" r="r" b="b"/>
              <a:pathLst>
                <a:path w="70" h="298">
                  <a:moveTo>
                    <a:pt x="0" y="244"/>
                  </a:moveTo>
                  <a:cubicBezTo>
                    <a:pt x="32" y="172"/>
                    <a:pt x="38" y="93"/>
                    <a:pt x="49" y="16"/>
                  </a:cubicBezTo>
                  <a:cubicBezTo>
                    <a:pt x="54" y="0"/>
                    <a:pt x="61" y="0"/>
                    <a:pt x="69" y="15"/>
                  </a:cubicBezTo>
                  <a:cubicBezTo>
                    <a:pt x="69" y="106"/>
                    <a:pt x="69" y="198"/>
                    <a:pt x="69" y="297"/>
                  </a:cubicBezTo>
                  <a:cubicBezTo>
                    <a:pt x="40" y="273"/>
                    <a:pt x="20" y="259"/>
                    <a:pt x="0" y="244"/>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88" name="Forme libre 3587"/>
            <p:cNvSpPr>
              <a:spLocks noChangeArrowheads="1"/>
            </p:cNvSpPr>
            <p:nvPr userDrawn="1"/>
          </p:nvSpPr>
          <p:spPr bwMode="auto">
            <a:xfrm>
              <a:off x="3703638" y="2044700"/>
              <a:ext cx="42862" cy="11113"/>
            </a:xfrm>
            <a:custGeom>
              <a:avLst/>
              <a:gdLst>
                <a:gd name="T0" fmla="*/ 116 w 117"/>
                <a:gd name="T1" fmla="*/ 28 h 33"/>
                <a:gd name="T2" fmla="*/ 0 w 117"/>
                <a:gd name="T3" fmla="*/ 5 h 33"/>
                <a:gd name="T4" fmla="*/ 116 w 117"/>
                <a:gd name="T5" fmla="*/ 28 h 33"/>
              </a:gdLst>
              <a:ahLst/>
              <a:cxnLst>
                <a:cxn ang="0">
                  <a:pos x="T0" y="T1"/>
                </a:cxn>
                <a:cxn ang="0">
                  <a:pos x="T2" y="T3"/>
                </a:cxn>
                <a:cxn ang="0">
                  <a:pos x="T4" y="T5"/>
                </a:cxn>
              </a:cxnLst>
              <a:rect l="0" t="0" r="r" b="b"/>
              <a:pathLst>
                <a:path w="117" h="33">
                  <a:moveTo>
                    <a:pt x="116" y="28"/>
                  </a:moveTo>
                  <a:cubicBezTo>
                    <a:pt x="75" y="32"/>
                    <a:pt x="37" y="29"/>
                    <a:pt x="0" y="5"/>
                  </a:cubicBezTo>
                  <a:cubicBezTo>
                    <a:pt x="42" y="0"/>
                    <a:pt x="81" y="2"/>
                    <a:pt x="116" y="28"/>
                  </a:cubicBezTo>
                </a:path>
              </a:pathLst>
            </a:custGeom>
            <a:solidFill>
              <a:srgbClr val="79797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89" name="Forme libre 3588"/>
            <p:cNvSpPr>
              <a:spLocks noChangeArrowheads="1"/>
            </p:cNvSpPr>
            <p:nvPr userDrawn="1"/>
          </p:nvSpPr>
          <p:spPr bwMode="auto">
            <a:xfrm>
              <a:off x="3752850" y="2054225"/>
              <a:ext cx="17463" cy="20638"/>
            </a:xfrm>
            <a:custGeom>
              <a:avLst/>
              <a:gdLst>
                <a:gd name="T0" fmla="*/ 45 w 50"/>
                <a:gd name="T1" fmla="*/ 0 h 56"/>
                <a:gd name="T2" fmla="*/ 49 w 50"/>
                <a:gd name="T3" fmla="*/ 44 h 56"/>
                <a:gd name="T4" fmla="*/ 25 w 50"/>
                <a:gd name="T5" fmla="*/ 48 h 56"/>
                <a:gd name="T6" fmla="*/ 25 w 50"/>
                <a:gd name="T7" fmla="*/ 48 h 56"/>
                <a:gd name="T8" fmla="*/ 0 w 50"/>
                <a:gd name="T9" fmla="*/ 23 h 56"/>
                <a:gd name="T10" fmla="*/ 0 w 50"/>
                <a:gd name="T11" fmla="*/ 3 h 56"/>
                <a:gd name="T12" fmla="*/ 45 w 50"/>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0" h="56">
                  <a:moveTo>
                    <a:pt x="45" y="0"/>
                  </a:moveTo>
                  <a:cubicBezTo>
                    <a:pt x="46" y="15"/>
                    <a:pt x="48" y="29"/>
                    <a:pt x="49" y="44"/>
                  </a:cubicBezTo>
                  <a:cubicBezTo>
                    <a:pt x="42" y="55"/>
                    <a:pt x="34" y="55"/>
                    <a:pt x="25" y="48"/>
                  </a:cubicBezTo>
                  <a:lnTo>
                    <a:pt x="25" y="48"/>
                  </a:lnTo>
                  <a:cubicBezTo>
                    <a:pt x="16" y="40"/>
                    <a:pt x="2" y="38"/>
                    <a:pt x="0" y="23"/>
                  </a:cubicBezTo>
                  <a:cubicBezTo>
                    <a:pt x="0" y="17"/>
                    <a:pt x="0" y="9"/>
                    <a:pt x="0" y="3"/>
                  </a:cubicBezTo>
                  <a:cubicBezTo>
                    <a:pt x="16" y="3"/>
                    <a:pt x="31" y="2"/>
                    <a:pt x="45" y="0"/>
                  </a:cubicBezTo>
                </a:path>
              </a:pathLst>
            </a:custGeom>
            <a:solidFill>
              <a:srgbClr val="79797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90" name="Forme libre 3589"/>
            <p:cNvSpPr>
              <a:spLocks noChangeArrowheads="1"/>
            </p:cNvSpPr>
            <p:nvPr userDrawn="1"/>
          </p:nvSpPr>
          <p:spPr bwMode="auto">
            <a:xfrm>
              <a:off x="4049713" y="2119313"/>
              <a:ext cx="7937" cy="19050"/>
            </a:xfrm>
            <a:custGeom>
              <a:avLst/>
              <a:gdLst>
                <a:gd name="T0" fmla="*/ 20 w 21"/>
                <a:gd name="T1" fmla="*/ 49 h 51"/>
                <a:gd name="T2" fmla="*/ 0 w 21"/>
                <a:gd name="T3" fmla="*/ 50 h 51"/>
                <a:gd name="T4" fmla="*/ 18 w 21"/>
                <a:gd name="T5" fmla="*/ 0 h 51"/>
                <a:gd name="T6" fmla="*/ 20 w 21"/>
                <a:gd name="T7" fmla="*/ 49 h 51"/>
              </a:gdLst>
              <a:ahLst/>
              <a:cxnLst>
                <a:cxn ang="0">
                  <a:pos x="T0" y="T1"/>
                </a:cxn>
                <a:cxn ang="0">
                  <a:pos x="T2" y="T3"/>
                </a:cxn>
                <a:cxn ang="0">
                  <a:pos x="T4" y="T5"/>
                </a:cxn>
                <a:cxn ang="0">
                  <a:pos x="T6" y="T7"/>
                </a:cxn>
              </a:cxnLst>
              <a:rect l="0" t="0" r="r" b="b"/>
              <a:pathLst>
                <a:path w="21" h="51">
                  <a:moveTo>
                    <a:pt x="20" y="49"/>
                  </a:moveTo>
                  <a:cubicBezTo>
                    <a:pt x="14" y="49"/>
                    <a:pt x="6" y="50"/>
                    <a:pt x="0" y="50"/>
                  </a:cubicBezTo>
                  <a:cubicBezTo>
                    <a:pt x="6" y="34"/>
                    <a:pt x="12" y="17"/>
                    <a:pt x="18" y="0"/>
                  </a:cubicBezTo>
                  <a:cubicBezTo>
                    <a:pt x="18" y="17"/>
                    <a:pt x="20" y="32"/>
                    <a:pt x="20" y="49"/>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91" name="Forme libre 3590"/>
            <p:cNvSpPr>
              <a:spLocks noChangeArrowheads="1"/>
            </p:cNvSpPr>
            <p:nvPr userDrawn="1"/>
          </p:nvSpPr>
          <p:spPr bwMode="auto">
            <a:xfrm>
              <a:off x="3735388" y="2062163"/>
              <a:ext cx="26987" cy="14287"/>
            </a:xfrm>
            <a:custGeom>
              <a:avLst/>
              <a:gdLst>
                <a:gd name="T0" fmla="*/ 49 w 75"/>
                <a:gd name="T1" fmla="*/ 0 h 41"/>
                <a:gd name="T2" fmla="*/ 74 w 75"/>
                <a:gd name="T3" fmla="*/ 25 h 41"/>
                <a:gd name="T4" fmla="*/ 48 w 75"/>
                <a:gd name="T5" fmla="*/ 26 h 41"/>
                <a:gd name="T6" fmla="*/ 28 w 75"/>
                <a:gd name="T7" fmla="*/ 25 h 41"/>
                <a:gd name="T8" fmla="*/ 0 w 75"/>
                <a:gd name="T9" fmla="*/ 21 h 41"/>
                <a:gd name="T10" fmla="*/ 4 w 75"/>
                <a:gd name="T11" fmla="*/ 0 h 41"/>
                <a:gd name="T12" fmla="*/ 49 w 75"/>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75" h="41">
                  <a:moveTo>
                    <a:pt x="49" y="0"/>
                  </a:moveTo>
                  <a:cubicBezTo>
                    <a:pt x="57" y="8"/>
                    <a:pt x="66" y="15"/>
                    <a:pt x="74" y="25"/>
                  </a:cubicBezTo>
                  <a:cubicBezTo>
                    <a:pt x="65" y="25"/>
                    <a:pt x="57" y="26"/>
                    <a:pt x="48" y="26"/>
                  </a:cubicBezTo>
                  <a:cubicBezTo>
                    <a:pt x="40" y="40"/>
                    <a:pt x="34" y="40"/>
                    <a:pt x="28" y="25"/>
                  </a:cubicBezTo>
                  <a:cubicBezTo>
                    <a:pt x="19" y="23"/>
                    <a:pt x="10" y="23"/>
                    <a:pt x="0" y="21"/>
                  </a:cubicBezTo>
                  <a:cubicBezTo>
                    <a:pt x="2" y="14"/>
                    <a:pt x="2" y="8"/>
                    <a:pt x="4" y="0"/>
                  </a:cubicBezTo>
                  <a:cubicBezTo>
                    <a:pt x="19" y="2"/>
                    <a:pt x="34" y="2"/>
                    <a:pt x="49" y="0"/>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92" name="Forme libre 3591"/>
            <p:cNvSpPr>
              <a:spLocks noChangeArrowheads="1"/>
            </p:cNvSpPr>
            <p:nvPr userDrawn="1"/>
          </p:nvSpPr>
          <p:spPr bwMode="auto">
            <a:xfrm>
              <a:off x="3581400" y="2555875"/>
              <a:ext cx="684213" cy="325438"/>
            </a:xfrm>
            <a:custGeom>
              <a:avLst/>
              <a:gdLst>
                <a:gd name="T0" fmla="*/ 411 w 1902"/>
                <a:gd name="T1" fmla="*/ 52 h 904"/>
                <a:gd name="T2" fmla="*/ 408 w 1902"/>
                <a:gd name="T3" fmla="*/ 74 h 904"/>
                <a:gd name="T4" fmla="*/ 388 w 1902"/>
                <a:gd name="T5" fmla="*/ 121 h 904"/>
                <a:gd name="T6" fmla="*/ 427 w 1902"/>
                <a:gd name="T7" fmla="*/ 162 h 904"/>
                <a:gd name="T8" fmla="*/ 1070 w 1902"/>
                <a:gd name="T9" fmla="*/ 103 h 904"/>
                <a:gd name="T10" fmla="*/ 1742 w 1902"/>
                <a:gd name="T11" fmla="*/ 390 h 904"/>
                <a:gd name="T12" fmla="*/ 1898 w 1902"/>
                <a:gd name="T13" fmla="*/ 695 h 904"/>
                <a:gd name="T14" fmla="*/ 1871 w 1902"/>
                <a:gd name="T15" fmla="*/ 758 h 904"/>
                <a:gd name="T16" fmla="*/ 1750 w 1902"/>
                <a:gd name="T17" fmla="*/ 692 h 904"/>
                <a:gd name="T18" fmla="*/ 1164 w 1902"/>
                <a:gd name="T19" fmla="*/ 266 h 904"/>
                <a:gd name="T20" fmla="*/ 971 w 1902"/>
                <a:gd name="T21" fmla="*/ 222 h 904"/>
                <a:gd name="T22" fmla="*/ 1081 w 1902"/>
                <a:gd name="T23" fmla="*/ 323 h 904"/>
                <a:gd name="T24" fmla="*/ 1083 w 1902"/>
                <a:gd name="T25" fmla="*/ 375 h 904"/>
                <a:gd name="T26" fmla="*/ 918 w 1902"/>
                <a:gd name="T27" fmla="*/ 381 h 904"/>
                <a:gd name="T28" fmla="*/ 741 w 1902"/>
                <a:gd name="T29" fmla="*/ 468 h 904"/>
                <a:gd name="T30" fmla="*/ 403 w 1902"/>
                <a:gd name="T31" fmla="*/ 842 h 904"/>
                <a:gd name="T32" fmla="*/ 372 w 1902"/>
                <a:gd name="T33" fmla="*/ 856 h 904"/>
                <a:gd name="T34" fmla="*/ 227 w 1902"/>
                <a:gd name="T35" fmla="*/ 885 h 904"/>
                <a:gd name="T36" fmla="*/ 92 w 1902"/>
                <a:gd name="T37" fmla="*/ 895 h 904"/>
                <a:gd name="T38" fmla="*/ 0 w 1902"/>
                <a:gd name="T39" fmla="*/ 853 h 904"/>
                <a:gd name="T40" fmla="*/ 272 w 1902"/>
                <a:gd name="T41" fmla="*/ 254 h 904"/>
                <a:gd name="T42" fmla="*/ 339 w 1902"/>
                <a:gd name="T43" fmla="*/ 116 h 904"/>
                <a:gd name="T44" fmla="*/ 362 w 1902"/>
                <a:gd name="T45" fmla="*/ 48 h 904"/>
                <a:gd name="T46" fmla="*/ 385 w 1902"/>
                <a:gd name="T47" fmla="*/ 2 h 904"/>
                <a:gd name="T48" fmla="*/ 385 w 1902"/>
                <a:gd name="T49" fmla="*/ 0 h 904"/>
                <a:gd name="T50" fmla="*/ 411 w 1902"/>
                <a:gd name="T51" fmla="*/ 52 h 904"/>
                <a:gd name="T52" fmla="*/ 666 w 1902"/>
                <a:gd name="T53" fmla="*/ 233 h 904"/>
                <a:gd name="T54" fmla="*/ 839 w 1902"/>
                <a:gd name="T55" fmla="*/ 206 h 904"/>
                <a:gd name="T56" fmla="*/ 666 w 1902"/>
                <a:gd name="T57" fmla="*/ 233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02" h="904">
                  <a:moveTo>
                    <a:pt x="411" y="52"/>
                  </a:moveTo>
                  <a:cubicBezTo>
                    <a:pt x="411" y="60"/>
                    <a:pt x="409" y="68"/>
                    <a:pt x="408" y="74"/>
                  </a:cubicBezTo>
                  <a:cubicBezTo>
                    <a:pt x="395" y="87"/>
                    <a:pt x="400" y="107"/>
                    <a:pt x="388" y="121"/>
                  </a:cubicBezTo>
                  <a:cubicBezTo>
                    <a:pt x="389" y="146"/>
                    <a:pt x="380" y="181"/>
                    <a:pt x="427" y="162"/>
                  </a:cubicBezTo>
                  <a:cubicBezTo>
                    <a:pt x="632" y="43"/>
                    <a:pt x="852" y="89"/>
                    <a:pt x="1070" y="103"/>
                  </a:cubicBezTo>
                  <a:cubicBezTo>
                    <a:pt x="1328" y="120"/>
                    <a:pt x="1539" y="245"/>
                    <a:pt x="1742" y="390"/>
                  </a:cubicBezTo>
                  <a:cubicBezTo>
                    <a:pt x="1835" y="471"/>
                    <a:pt x="1842" y="596"/>
                    <a:pt x="1898" y="695"/>
                  </a:cubicBezTo>
                  <a:cubicBezTo>
                    <a:pt x="1901" y="721"/>
                    <a:pt x="1892" y="743"/>
                    <a:pt x="1871" y="758"/>
                  </a:cubicBezTo>
                  <a:cubicBezTo>
                    <a:pt x="1803" y="787"/>
                    <a:pt x="1765" y="749"/>
                    <a:pt x="1750" y="692"/>
                  </a:cubicBezTo>
                  <a:cubicBezTo>
                    <a:pt x="1667" y="394"/>
                    <a:pt x="1417" y="329"/>
                    <a:pt x="1164" y="266"/>
                  </a:cubicBezTo>
                  <a:cubicBezTo>
                    <a:pt x="1099" y="250"/>
                    <a:pt x="1034" y="234"/>
                    <a:pt x="971" y="222"/>
                  </a:cubicBezTo>
                  <a:cubicBezTo>
                    <a:pt x="1011" y="238"/>
                    <a:pt x="1048" y="269"/>
                    <a:pt x="1081" y="323"/>
                  </a:cubicBezTo>
                  <a:cubicBezTo>
                    <a:pt x="1089" y="339"/>
                    <a:pt x="1090" y="358"/>
                    <a:pt x="1083" y="375"/>
                  </a:cubicBezTo>
                  <a:cubicBezTo>
                    <a:pt x="1031" y="431"/>
                    <a:pt x="974" y="393"/>
                    <a:pt x="918" y="381"/>
                  </a:cubicBezTo>
                  <a:cubicBezTo>
                    <a:pt x="841" y="376"/>
                    <a:pt x="791" y="419"/>
                    <a:pt x="741" y="468"/>
                  </a:cubicBezTo>
                  <a:cubicBezTo>
                    <a:pt x="621" y="585"/>
                    <a:pt x="524" y="723"/>
                    <a:pt x="403" y="842"/>
                  </a:cubicBezTo>
                  <a:cubicBezTo>
                    <a:pt x="394" y="848"/>
                    <a:pt x="383" y="853"/>
                    <a:pt x="372" y="856"/>
                  </a:cubicBezTo>
                  <a:cubicBezTo>
                    <a:pt x="321" y="849"/>
                    <a:pt x="276" y="880"/>
                    <a:pt x="227" y="885"/>
                  </a:cubicBezTo>
                  <a:cubicBezTo>
                    <a:pt x="182" y="886"/>
                    <a:pt x="136" y="888"/>
                    <a:pt x="92" y="895"/>
                  </a:cubicBezTo>
                  <a:cubicBezTo>
                    <a:pt x="50" y="903"/>
                    <a:pt x="15" y="903"/>
                    <a:pt x="0" y="853"/>
                  </a:cubicBezTo>
                  <a:cubicBezTo>
                    <a:pt x="75" y="646"/>
                    <a:pt x="150" y="440"/>
                    <a:pt x="272" y="254"/>
                  </a:cubicBezTo>
                  <a:cubicBezTo>
                    <a:pt x="313" y="217"/>
                    <a:pt x="330" y="168"/>
                    <a:pt x="339" y="116"/>
                  </a:cubicBezTo>
                  <a:cubicBezTo>
                    <a:pt x="362" y="98"/>
                    <a:pt x="340" y="66"/>
                    <a:pt x="362" y="48"/>
                  </a:cubicBezTo>
                  <a:cubicBezTo>
                    <a:pt x="376" y="36"/>
                    <a:pt x="371" y="14"/>
                    <a:pt x="385" y="2"/>
                  </a:cubicBezTo>
                  <a:lnTo>
                    <a:pt x="385" y="0"/>
                  </a:lnTo>
                  <a:cubicBezTo>
                    <a:pt x="426" y="3"/>
                    <a:pt x="424" y="25"/>
                    <a:pt x="411" y="52"/>
                  </a:cubicBezTo>
                  <a:close/>
                  <a:moveTo>
                    <a:pt x="666" y="233"/>
                  </a:moveTo>
                  <a:cubicBezTo>
                    <a:pt x="718" y="229"/>
                    <a:pt x="778" y="212"/>
                    <a:pt x="839" y="206"/>
                  </a:cubicBezTo>
                  <a:cubicBezTo>
                    <a:pt x="779" y="204"/>
                    <a:pt x="721" y="211"/>
                    <a:pt x="666" y="233"/>
                  </a:cubicBezTo>
                  <a:close/>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93" name="Forme libre 3592"/>
            <p:cNvSpPr>
              <a:spLocks noChangeArrowheads="1"/>
            </p:cNvSpPr>
            <p:nvPr userDrawn="1"/>
          </p:nvSpPr>
          <p:spPr bwMode="auto">
            <a:xfrm>
              <a:off x="3757613" y="2070100"/>
              <a:ext cx="195262" cy="501650"/>
            </a:xfrm>
            <a:custGeom>
              <a:avLst/>
              <a:gdLst>
                <a:gd name="T0" fmla="*/ 8 w 543"/>
                <a:gd name="T1" fmla="*/ 4 h 1394"/>
                <a:gd name="T2" fmla="*/ 32 w 543"/>
                <a:gd name="T3" fmla="*/ 0 h 1394"/>
                <a:gd name="T4" fmla="*/ 539 w 543"/>
                <a:gd name="T5" fmla="*/ 45 h 1394"/>
                <a:gd name="T6" fmla="*/ 527 w 543"/>
                <a:gd name="T7" fmla="*/ 110 h 1394"/>
                <a:gd name="T8" fmla="*/ 496 w 543"/>
                <a:gd name="T9" fmla="*/ 127 h 1394"/>
                <a:gd name="T10" fmla="*/ 408 w 543"/>
                <a:gd name="T11" fmla="*/ 217 h 1394"/>
                <a:gd name="T12" fmla="*/ 428 w 543"/>
                <a:gd name="T13" fmla="*/ 851 h 1394"/>
                <a:gd name="T14" fmla="*/ 509 w 543"/>
                <a:gd name="T15" fmla="*/ 1100 h 1394"/>
                <a:gd name="T16" fmla="*/ 492 w 543"/>
                <a:gd name="T17" fmla="*/ 1170 h 1394"/>
                <a:gd name="T18" fmla="*/ 206 w 543"/>
                <a:gd name="T19" fmla="*/ 1352 h 1394"/>
                <a:gd name="T20" fmla="*/ 99 w 543"/>
                <a:gd name="T21" fmla="*/ 1357 h 1394"/>
                <a:gd name="T22" fmla="*/ 277 w 543"/>
                <a:gd name="T23" fmla="*/ 981 h 1394"/>
                <a:gd name="T24" fmla="*/ 286 w 543"/>
                <a:gd name="T25" fmla="*/ 949 h 1394"/>
                <a:gd name="T26" fmla="*/ 263 w 543"/>
                <a:gd name="T27" fmla="*/ 648 h 1394"/>
                <a:gd name="T28" fmla="*/ 189 w 543"/>
                <a:gd name="T29" fmla="*/ 410 h 1394"/>
                <a:gd name="T30" fmla="*/ 208 w 543"/>
                <a:gd name="T31" fmla="*/ 262 h 1394"/>
                <a:gd name="T32" fmla="*/ 128 w 543"/>
                <a:gd name="T33" fmla="*/ 71 h 1394"/>
                <a:gd name="T34" fmla="*/ 51 w 543"/>
                <a:gd name="T35" fmla="*/ 63 h 1394"/>
                <a:gd name="T36" fmla="*/ 8 w 543"/>
                <a:gd name="T37" fmla="*/ 4 h 1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3" h="1394">
                  <a:moveTo>
                    <a:pt x="8" y="4"/>
                  </a:moveTo>
                  <a:cubicBezTo>
                    <a:pt x="15" y="2"/>
                    <a:pt x="25" y="2"/>
                    <a:pt x="32" y="0"/>
                  </a:cubicBezTo>
                  <a:cubicBezTo>
                    <a:pt x="199" y="40"/>
                    <a:pt x="368" y="54"/>
                    <a:pt x="539" y="45"/>
                  </a:cubicBezTo>
                  <a:cubicBezTo>
                    <a:pt x="541" y="68"/>
                    <a:pt x="542" y="91"/>
                    <a:pt x="527" y="110"/>
                  </a:cubicBezTo>
                  <a:cubicBezTo>
                    <a:pt x="518" y="118"/>
                    <a:pt x="509" y="124"/>
                    <a:pt x="496" y="127"/>
                  </a:cubicBezTo>
                  <a:cubicBezTo>
                    <a:pt x="440" y="132"/>
                    <a:pt x="374" y="139"/>
                    <a:pt x="408" y="217"/>
                  </a:cubicBezTo>
                  <a:cubicBezTo>
                    <a:pt x="496" y="427"/>
                    <a:pt x="426" y="639"/>
                    <a:pt x="428" y="851"/>
                  </a:cubicBezTo>
                  <a:cubicBezTo>
                    <a:pt x="429" y="944"/>
                    <a:pt x="435" y="1031"/>
                    <a:pt x="509" y="1100"/>
                  </a:cubicBezTo>
                  <a:cubicBezTo>
                    <a:pt x="516" y="1126"/>
                    <a:pt x="509" y="1150"/>
                    <a:pt x="492" y="1170"/>
                  </a:cubicBezTo>
                  <a:cubicBezTo>
                    <a:pt x="393" y="1224"/>
                    <a:pt x="283" y="1260"/>
                    <a:pt x="206" y="1352"/>
                  </a:cubicBezTo>
                  <a:cubicBezTo>
                    <a:pt x="177" y="1387"/>
                    <a:pt x="136" y="1393"/>
                    <a:pt x="99" y="1357"/>
                  </a:cubicBezTo>
                  <a:cubicBezTo>
                    <a:pt x="185" y="1244"/>
                    <a:pt x="258" y="1126"/>
                    <a:pt x="277" y="981"/>
                  </a:cubicBezTo>
                  <a:cubicBezTo>
                    <a:pt x="278" y="970"/>
                    <a:pt x="289" y="958"/>
                    <a:pt x="286" y="949"/>
                  </a:cubicBezTo>
                  <a:cubicBezTo>
                    <a:pt x="257" y="850"/>
                    <a:pt x="284" y="746"/>
                    <a:pt x="263" y="648"/>
                  </a:cubicBezTo>
                  <a:cubicBezTo>
                    <a:pt x="244" y="569"/>
                    <a:pt x="223" y="486"/>
                    <a:pt x="189" y="410"/>
                  </a:cubicBezTo>
                  <a:cubicBezTo>
                    <a:pt x="165" y="353"/>
                    <a:pt x="174" y="310"/>
                    <a:pt x="208" y="262"/>
                  </a:cubicBezTo>
                  <a:cubicBezTo>
                    <a:pt x="298" y="132"/>
                    <a:pt x="286" y="106"/>
                    <a:pt x="128" y="71"/>
                  </a:cubicBezTo>
                  <a:cubicBezTo>
                    <a:pt x="102" y="65"/>
                    <a:pt x="75" y="60"/>
                    <a:pt x="51" y="63"/>
                  </a:cubicBezTo>
                  <a:cubicBezTo>
                    <a:pt x="0" y="68"/>
                    <a:pt x="11" y="31"/>
                    <a:pt x="8" y="4"/>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94" name="Forme libre 3593"/>
            <p:cNvSpPr>
              <a:spLocks noChangeArrowheads="1"/>
            </p:cNvSpPr>
            <p:nvPr userDrawn="1"/>
          </p:nvSpPr>
          <p:spPr bwMode="auto">
            <a:xfrm>
              <a:off x="3733800" y="2543175"/>
              <a:ext cx="477838" cy="163513"/>
            </a:xfrm>
            <a:custGeom>
              <a:avLst/>
              <a:gdLst>
                <a:gd name="T0" fmla="*/ 1310 w 1328"/>
                <a:gd name="T1" fmla="*/ 454 h 455"/>
                <a:gd name="T2" fmla="*/ 1162 w 1328"/>
                <a:gd name="T3" fmla="*/ 373 h 455"/>
                <a:gd name="T4" fmla="*/ 756 w 1328"/>
                <a:gd name="T5" fmla="*/ 208 h 455"/>
                <a:gd name="T6" fmla="*/ 90 w 1328"/>
                <a:gd name="T7" fmla="*/ 200 h 455"/>
                <a:gd name="T8" fmla="*/ 0 w 1328"/>
                <a:gd name="T9" fmla="*/ 199 h 455"/>
                <a:gd name="T10" fmla="*/ 72 w 1328"/>
                <a:gd name="T11" fmla="*/ 110 h 455"/>
                <a:gd name="T12" fmla="*/ 98 w 1328"/>
                <a:gd name="T13" fmla="*/ 89 h 455"/>
                <a:gd name="T14" fmla="*/ 99 w 1328"/>
                <a:gd name="T15" fmla="*/ 89 h 455"/>
                <a:gd name="T16" fmla="*/ 143 w 1328"/>
                <a:gd name="T17" fmla="*/ 66 h 455"/>
                <a:gd name="T18" fmla="*/ 162 w 1328"/>
                <a:gd name="T19" fmla="*/ 61 h 455"/>
                <a:gd name="T20" fmla="*/ 910 w 1328"/>
                <a:gd name="T21" fmla="*/ 95 h 455"/>
                <a:gd name="T22" fmla="*/ 1115 w 1328"/>
                <a:gd name="T23" fmla="*/ 132 h 455"/>
                <a:gd name="T24" fmla="*/ 1141 w 1328"/>
                <a:gd name="T25" fmla="*/ 156 h 455"/>
                <a:gd name="T26" fmla="*/ 1237 w 1328"/>
                <a:gd name="T27" fmla="*/ 310 h 455"/>
                <a:gd name="T28" fmla="*/ 1275 w 1328"/>
                <a:gd name="T29" fmla="*/ 339 h 455"/>
                <a:gd name="T30" fmla="*/ 1321 w 1328"/>
                <a:gd name="T31" fmla="*/ 442 h 455"/>
                <a:gd name="T32" fmla="*/ 1310 w 1328"/>
                <a:gd name="T33" fmla="*/ 454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8" h="455">
                  <a:moveTo>
                    <a:pt x="1310" y="454"/>
                  </a:moveTo>
                  <a:cubicBezTo>
                    <a:pt x="1251" y="448"/>
                    <a:pt x="1206" y="407"/>
                    <a:pt x="1162" y="373"/>
                  </a:cubicBezTo>
                  <a:cubicBezTo>
                    <a:pt x="1041" y="281"/>
                    <a:pt x="902" y="231"/>
                    <a:pt x="756" y="208"/>
                  </a:cubicBezTo>
                  <a:cubicBezTo>
                    <a:pt x="534" y="171"/>
                    <a:pt x="313" y="159"/>
                    <a:pt x="90" y="200"/>
                  </a:cubicBezTo>
                  <a:cubicBezTo>
                    <a:pt x="61" y="206"/>
                    <a:pt x="30" y="211"/>
                    <a:pt x="0" y="199"/>
                  </a:cubicBezTo>
                  <a:cubicBezTo>
                    <a:pt x="8" y="156"/>
                    <a:pt x="35" y="130"/>
                    <a:pt x="72" y="110"/>
                  </a:cubicBezTo>
                  <a:cubicBezTo>
                    <a:pt x="81" y="104"/>
                    <a:pt x="89" y="97"/>
                    <a:pt x="98" y="89"/>
                  </a:cubicBezTo>
                  <a:lnTo>
                    <a:pt x="99" y="89"/>
                  </a:lnTo>
                  <a:cubicBezTo>
                    <a:pt x="110" y="74"/>
                    <a:pt x="131" y="80"/>
                    <a:pt x="143" y="66"/>
                  </a:cubicBezTo>
                  <a:cubicBezTo>
                    <a:pt x="150" y="64"/>
                    <a:pt x="156" y="63"/>
                    <a:pt x="162" y="61"/>
                  </a:cubicBezTo>
                  <a:cubicBezTo>
                    <a:pt x="414" y="0"/>
                    <a:pt x="664" y="20"/>
                    <a:pt x="910" y="95"/>
                  </a:cubicBezTo>
                  <a:cubicBezTo>
                    <a:pt x="979" y="116"/>
                    <a:pt x="1048" y="112"/>
                    <a:pt x="1115" y="132"/>
                  </a:cubicBezTo>
                  <a:cubicBezTo>
                    <a:pt x="1125" y="138"/>
                    <a:pt x="1135" y="145"/>
                    <a:pt x="1141" y="156"/>
                  </a:cubicBezTo>
                  <a:cubicBezTo>
                    <a:pt x="1121" y="240"/>
                    <a:pt x="1171" y="280"/>
                    <a:pt x="1237" y="310"/>
                  </a:cubicBezTo>
                  <a:cubicBezTo>
                    <a:pt x="1251" y="319"/>
                    <a:pt x="1263" y="329"/>
                    <a:pt x="1275" y="339"/>
                  </a:cubicBezTo>
                  <a:cubicBezTo>
                    <a:pt x="1301" y="368"/>
                    <a:pt x="1327" y="397"/>
                    <a:pt x="1321" y="442"/>
                  </a:cubicBezTo>
                  <a:cubicBezTo>
                    <a:pt x="1318" y="445"/>
                    <a:pt x="1313" y="449"/>
                    <a:pt x="1310" y="454"/>
                  </a:cubicBezTo>
                </a:path>
              </a:pathLst>
            </a:custGeom>
            <a:solidFill>
              <a:srgbClr val="8D8D8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95" name="Forme libre 3594"/>
            <p:cNvSpPr>
              <a:spLocks noChangeArrowheads="1"/>
            </p:cNvSpPr>
            <p:nvPr userDrawn="1"/>
          </p:nvSpPr>
          <p:spPr bwMode="auto">
            <a:xfrm>
              <a:off x="3792538" y="2482850"/>
              <a:ext cx="369887" cy="128588"/>
            </a:xfrm>
            <a:custGeom>
              <a:avLst/>
              <a:gdLst>
                <a:gd name="T0" fmla="*/ 968 w 1029"/>
                <a:gd name="T1" fmla="*/ 342 h 359"/>
                <a:gd name="T2" fmla="*/ 600 w 1029"/>
                <a:gd name="T3" fmla="*/ 274 h 359"/>
                <a:gd name="T4" fmla="*/ 0 w 1029"/>
                <a:gd name="T5" fmla="*/ 226 h 359"/>
                <a:gd name="T6" fmla="*/ 5 w 1029"/>
                <a:gd name="T7" fmla="*/ 208 h 359"/>
                <a:gd name="T8" fmla="*/ 104 w 1029"/>
                <a:gd name="T9" fmla="*/ 162 h 359"/>
                <a:gd name="T10" fmla="*/ 370 w 1029"/>
                <a:gd name="T11" fmla="*/ 0 h 359"/>
                <a:gd name="T12" fmla="*/ 379 w 1029"/>
                <a:gd name="T13" fmla="*/ 95 h 359"/>
                <a:gd name="T14" fmla="*/ 382 w 1029"/>
                <a:gd name="T15" fmla="*/ 133 h 359"/>
                <a:gd name="T16" fmla="*/ 480 w 1029"/>
                <a:gd name="T17" fmla="*/ 45 h 359"/>
                <a:gd name="T18" fmla="*/ 619 w 1029"/>
                <a:gd name="T19" fmla="*/ 31 h 359"/>
                <a:gd name="T20" fmla="*/ 805 w 1029"/>
                <a:gd name="T21" fmla="*/ 165 h 359"/>
                <a:gd name="T22" fmla="*/ 985 w 1029"/>
                <a:gd name="T23" fmla="*/ 260 h 359"/>
                <a:gd name="T24" fmla="*/ 1013 w 1029"/>
                <a:gd name="T25" fmla="*/ 338 h 359"/>
                <a:gd name="T26" fmla="*/ 968 w 1029"/>
                <a:gd name="T27" fmla="*/ 342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9" h="359">
                  <a:moveTo>
                    <a:pt x="968" y="342"/>
                  </a:moveTo>
                  <a:cubicBezTo>
                    <a:pt x="846" y="320"/>
                    <a:pt x="723" y="303"/>
                    <a:pt x="600" y="274"/>
                  </a:cubicBezTo>
                  <a:cubicBezTo>
                    <a:pt x="402" y="226"/>
                    <a:pt x="202" y="229"/>
                    <a:pt x="0" y="226"/>
                  </a:cubicBezTo>
                  <a:cubicBezTo>
                    <a:pt x="2" y="220"/>
                    <a:pt x="3" y="214"/>
                    <a:pt x="5" y="208"/>
                  </a:cubicBezTo>
                  <a:cubicBezTo>
                    <a:pt x="43" y="205"/>
                    <a:pt x="80" y="193"/>
                    <a:pt x="104" y="162"/>
                  </a:cubicBezTo>
                  <a:cubicBezTo>
                    <a:pt x="174" y="77"/>
                    <a:pt x="272" y="39"/>
                    <a:pt x="370" y="0"/>
                  </a:cubicBezTo>
                  <a:cubicBezTo>
                    <a:pt x="405" y="29"/>
                    <a:pt x="400" y="61"/>
                    <a:pt x="379" y="95"/>
                  </a:cubicBezTo>
                  <a:cubicBezTo>
                    <a:pt x="377" y="107"/>
                    <a:pt x="344" y="123"/>
                    <a:pt x="382" y="133"/>
                  </a:cubicBezTo>
                  <a:cubicBezTo>
                    <a:pt x="434" y="124"/>
                    <a:pt x="445" y="72"/>
                    <a:pt x="480" y="45"/>
                  </a:cubicBezTo>
                  <a:cubicBezTo>
                    <a:pt x="523" y="13"/>
                    <a:pt x="570" y="17"/>
                    <a:pt x="619" y="31"/>
                  </a:cubicBezTo>
                  <a:cubicBezTo>
                    <a:pt x="692" y="61"/>
                    <a:pt x="726" y="145"/>
                    <a:pt x="805" y="165"/>
                  </a:cubicBezTo>
                  <a:cubicBezTo>
                    <a:pt x="862" y="203"/>
                    <a:pt x="929" y="222"/>
                    <a:pt x="985" y="260"/>
                  </a:cubicBezTo>
                  <a:cubicBezTo>
                    <a:pt x="1013" y="278"/>
                    <a:pt x="1028" y="306"/>
                    <a:pt x="1013" y="338"/>
                  </a:cubicBezTo>
                  <a:cubicBezTo>
                    <a:pt x="1007" y="358"/>
                    <a:pt x="987" y="355"/>
                    <a:pt x="968" y="342"/>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96" name="Forme libre 3595"/>
            <p:cNvSpPr>
              <a:spLocks noChangeArrowheads="1"/>
            </p:cNvSpPr>
            <p:nvPr userDrawn="1"/>
          </p:nvSpPr>
          <p:spPr bwMode="auto">
            <a:xfrm>
              <a:off x="3740150" y="2071688"/>
              <a:ext cx="23813" cy="374650"/>
            </a:xfrm>
            <a:custGeom>
              <a:avLst/>
              <a:gdLst>
                <a:gd name="T0" fmla="*/ 12 w 66"/>
                <a:gd name="T1" fmla="*/ 0 h 1039"/>
                <a:gd name="T2" fmla="*/ 32 w 66"/>
                <a:gd name="T3" fmla="*/ 2 h 1039"/>
                <a:gd name="T4" fmla="*/ 61 w 66"/>
                <a:gd name="T5" fmla="*/ 683 h 1039"/>
                <a:gd name="T6" fmla="*/ 56 w 66"/>
                <a:gd name="T7" fmla="*/ 988 h 1039"/>
                <a:gd name="T8" fmla="*/ 39 w 66"/>
                <a:gd name="T9" fmla="*/ 1038 h 1039"/>
                <a:gd name="T10" fmla="*/ 20 w 66"/>
                <a:gd name="T11" fmla="*/ 1025 h 1039"/>
                <a:gd name="T12" fmla="*/ 12 w 66"/>
                <a:gd name="T13" fmla="*/ 0 h 1039"/>
              </a:gdLst>
              <a:ahLst/>
              <a:cxnLst>
                <a:cxn ang="0">
                  <a:pos x="T0" y="T1"/>
                </a:cxn>
                <a:cxn ang="0">
                  <a:pos x="T2" y="T3"/>
                </a:cxn>
                <a:cxn ang="0">
                  <a:pos x="T4" y="T5"/>
                </a:cxn>
                <a:cxn ang="0">
                  <a:pos x="T6" y="T7"/>
                </a:cxn>
                <a:cxn ang="0">
                  <a:pos x="T8" y="T9"/>
                </a:cxn>
                <a:cxn ang="0">
                  <a:pos x="T10" y="T11"/>
                </a:cxn>
                <a:cxn ang="0">
                  <a:pos x="T12" y="T13"/>
                </a:cxn>
              </a:cxnLst>
              <a:rect l="0" t="0" r="r" b="b"/>
              <a:pathLst>
                <a:path w="66" h="1039">
                  <a:moveTo>
                    <a:pt x="12" y="0"/>
                  </a:moveTo>
                  <a:cubicBezTo>
                    <a:pt x="18" y="0"/>
                    <a:pt x="26" y="0"/>
                    <a:pt x="32" y="2"/>
                  </a:cubicBezTo>
                  <a:cubicBezTo>
                    <a:pt x="61" y="228"/>
                    <a:pt x="56" y="455"/>
                    <a:pt x="61" y="683"/>
                  </a:cubicBezTo>
                  <a:cubicBezTo>
                    <a:pt x="62" y="785"/>
                    <a:pt x="65" y="886"/>
                    <a:pt x="56" y="988"/>
                  </a:cubicBezTo>
                  <a:cubicBezTo>
                    <a:pt x="55" y="1006"/>
                    <a:pt x="56" y="1025"/>
                    <a:pt x="39" y="1038"/>
                  </a:cubicBezTo>
                  <a:cubicBezTo>
                    <a:pt x="32" y="1032"/>
                    <a:pt x="20" y="1029"/>
                    <a:pt x="20" y="1025"/>
                  </a:cubicBezTo>
                  <a:cubicBezTo>
                    <a:pt x="0" y="683"/>
                    <a:pt x="17" y="342"/>
                    <a:pt x="12" y="0"/>
                  </a:cubicBezTo>
                </a:path>
              </a:pathLst>
            </a:custGeom>
            <a:solidFill>
              <a:srgbClr val="13131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97" name="Forme libre 3596"/>
            <p:cNvSpPr>
              <a:spLocks noChangeArrowheads="1"/>
            </p:cNvSpPr>
            <p:nvPr userDrawn="1"/>
          </p:nvSpPr>
          <p:spPr bwMode="auto">
            <a:xfrm>
              <a:off x="3576638" y="2649538"/>
              <a:ext cx="112712" cy="209550"/>
            </a:xfrm>
            <a:custGeom>
              <a:avLst/>
              <a:gdLst>
                <a:gd name="T0" fmla="*/ 286 w 313"/>
                <a:gd name="T1" fmla="*/ 0 h 581"/>
                <a:gd name="T2" fmla="*/ 304 w 313"/>
                <a:gd name="T3" fmla="*/ 22 h 581"/>
                <a:gd name="T4" fmla="*/ 38 w 313"/>
                <a:gd name="T5" fmla="*/ 574 h 581"/>
                <a:gd name="T6" fmla="*/ 9 w 313"/>
                <a:gd name="T7" fmla="*/ 546 h 581"/>
                <a:gd name="T8" fmla="*/ 11 w 313"/>
                <a:gd name="T9" fmla="*/ 503 h 581"/>
                <a:gd name="T10" fmla="*/ 6 w 313"/>
                <a:gd name="T11" fmla="*/ 487 h 581"/>
                <a:gd name="T12" fmla="*/ 5 w 313"/>
                <a:gd name="T13" fmla="*/ 436 h 581"/>
                <a:gd name="T14" fmla="*/ 174 w 313"/>
                <a:gd name="T15" fmla="*/ 93 h 581"/>
                <a:gd name="T16" fmla="*/ 174 w 313"/>
                <a:gd name="T17" fmla="*/ 93 h 581"/>
                <a:gd name="T18" fmla="*/ 197 w 313"/>
                <a:gd name="T19" fmla="*/ 70 h 581"/>
                <a:gd name="T20" fmla="*/ 286 w 313"/>
                <a:gd name="T21"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3" h="581">
                  <a:moveTo>
                    <a:pt x="286" y="0"/>
                  </a:moveTo>
                  <a:cubicBezTo>
                    <a:pt x="295" y="4"/>
                    <a:pt x="312" y="10"/>
                    <a:pt x="304" y="22"/>
                  </a:cubicBezTo>
                  <a:cubicBezTo>
                    <a:pt x="206" y="201"/>
                    <a:pt x="144" y="398"/>
                    <a:pt x="38" y="574"/>
                  </a:cubicBezTo>
                  <a:cubicBezTo>
                    <a:pt x="14" y="580"/>
                    <a:pt x="3" y="572"/>
                    <a:pt x="9" y="546"/>
                  </a:cubicBezTo>
                  <a:cubicBezTo>
                    <a:pt x="9" y="532"/>
                    <a:pt x="11" y="517"/>
                    <a:pt x="11" y="503"/>
                  </a:cubicBezTo>
                  <a:cubicBezTo>
                    <a:pt x="9" y="497"/>
                    <a:pt x="8" y="493"/>
                    <a:pt x="6" y="487"/>
                  </a:cubicBezTo>
                  <a:cubicBezTo>
                    <a:pt x="2" y="470"/>
                    <a:pt x="0" y="453"/>
                    <a:pt x="5" y="436"/>
                  </a:cubicBezTo>
                  <a:cubicBezTo>
                    <a:pt x="57" y="320"/>
                    <a:pt x="83" y="190"/>
                    <a:pt x="174" y="93"/>
                  </a:cubicBezTo>
                  <a:lnTo>
                    <a:pt x="174" y="93"/>
                  </a:lnTo>
                  <a:cubicBezTo>
                    <a:pt x="179" y="82"/>
                    <a:pt x="188" y="76"/>
                    <a:pt x="197" y="70"/>
                  </a:cubicBezTo>
                  <a:cubicBezTo>
                    <a:pt x="225" y="45"/>
                    <a:pt x="255" y="22"/>
                    <a:pt x="286" y="0"/>
                  </a:cubicBezTo>
                </a:path>
              </a:pathLst>
            </a:custGeom>
            <a:solidFill>
              <a:srgbClr val="EFEFE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98" name="Forme libre 3597"/>
            <p:cNvSpPr>
              <a:spLocks noChangeArrowheads="1"/>
            </p:cNvSpPr>
            <p:nvPr userDrawn="1"/>
          </p:nvSpPr>
          <p:spPr bwMode="auto">
            <a:xfrm>
              <a:off x="3551238" y="2682875"/>
              <a:ext cx="87312" cy="150813"/>
            </a:xfrm>
            <a:custGeom>
              <a:avLst/>
              <a:gdLst>
                <a:gd name="T0" fmla="*/ 240 w 241"/>
                <a:gd name="T1" fmla="*/ 0 h 419"/>
                <a:gd name="T2" fmla="*/ 98 w 241"/>
                <a:gd name="T3" fmla="*/ 365 h 419"/>
                <a:gd name="T4" fmla="*/ 78 w 241"/>
                <a:gd name="T5" fmla="*/ 410 h 419"/>
                <a:gd name="T6" fmla="*/ 78 w 241"/>
                <a:gd name="T7" fmla="*/ 410 h 419"/>
                <a:gd name="T8" fmla="*/ 30 w 241"/>
                <a:gd name="T9" fmla="*/ 409 h 419"/>
                <a:gd name="T10" fmla="*/ 1 w 241"/>
                <a:gd name="T11" fmla="*/ 349 h 419"/>
                <a:gd name="T12" fmla="*/ 26 w 241"/>
                <a:gd name="T13" fmla="*/ 268 h 419"/>
                <a:gd name="T14" fmla="*/ 79 w 241"/>
                <a:gd name="T15" fmla="*/ 230 h 419"/>
                <a:gd name="T16" fmla="*/ 125 w 241"/>
                <a:gd name="T17" fmla="*/ 70 h 419"/>
                <a:gd name="T18" fmla="*/ 240 w 241"/>
                <a:gd name="T19"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1" h="419">
                  <a:moveTo>
                    <a:pt x="240" y="0"/>
                  </a:moveTo>
                  <a:cubicBezTo>
                    <a:pt x="192" y="122"/>
                    <a:pt x="145" y="242"/>
                    <a:pt x="98" y="365"/>
                  </a:cubicBezTo>
                  <a:cubicBezTo>
                    <a:pt x="87" y="378"/>
                    <a:pt x="92" y="398"/>
                    <a:pt x="78" y="410"/>
                  </a:cubicBezTo>
                  <a:lnTo>
                    <a:pt x="78" y="410"/>
                  </a:lnTo>
                  <a:cubicBezTo>
                    <a:pt x="61" y="417"/>
                    <a:pt x="46" y="418"/>
                    <a:pt x="30" y="409"/>
                  </a:cubicBezTo>
                  <a:cubicBezTo>
                    <a:pt x="14" y="392"/>
                    <a:pt x="1" y="374"/>
                    <a:pt x="1" y="349"/>
                  </a:cubicBezTo>
                  <a:cubicBezTo>
                    <a:pt x="0" y="320"/>
                    <a:pt x="15" y="294"/>
                    <a:pt x="26" y="268"/>
                  </a:cubicBezTo>
                  <a:cubicBezTo>
                    <a:pt x="37" y="246"/>
                    <a:pt x="60" y="241"/>
                    <a:pt x="79" y="230"/>
                  </a:cubicBezTo>
                  <a:cubicBezTo>
                    <a:pt x="108" y="180"/>
                    <a:pt x="128" y="128"/>
                    <a:pt x="125" y="70"/>
                  </a:cubicBezTo>
                  <a:cubicBezTo>
                    <a:pt x="174" y="65"/>
                    <a:pt x="195" y="12"/>
                    <a:pt x="240" y="0"/>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599" name="Forme libre 3598"/>
            <p:cNvSpPr>
              <a:spLocks noChangeArrowheads="1"/>
            </p:cNvSpPr>
            <p:nvPr userDrawn="1"/>
          </p:nvSpPr>
          <p:spPr bwMode="auto">
            <a:xfrm>
              <a:off x="3719513" y="2489200"/>
              <a:ext cx="34925" cy="85725"/>
            </a:xfrm>
            <a:custGeom>
              <a:avLst/>
              <a:gdLst>
                <a:gd name="T0" fmla="*/ 25 w 99"/>
                <a:gd name="T1" fmla="*/ 238 h 239"/>
                <a:gd name="T2" fmla="*/ 0 w 99"/>
                <a:gd name="T3" fmla="*/ 189 h 239"/>
                <a:gd name="T4" fmla="*/ 78 w 99"/>
                <a:gd name="T5" fmla="*/ 0 h 239"/>
                <a:gd name="T6" fmla="*/ 25 w 99"/>
                <a:gd name="T7" fmla="*/ 238 h 239"/>
              </a:gdLst>
              <a:ahLst/>
              <a:cxnLst>
                <a:cxn ang="0">
                  <a:pos x="T0" y="T1"/>
                </a:cxn>
                <a:cxn ang="0">
                  <a:pos x="T2" y="T3"/>
                </a:cxn>
                <a:cxn ang="0">
                  <a:pos x="T4" y="T5"/>
                </a:cxn>
                <a:cxn ang="0">
                  <a:pos x="T6" y="T7"/>
                </a:cxn>
              </a:cxnLst>
              <a:rect l="0" t="0" r="r" b="b"/>
              <a:pathLst>
                <a:path w="99" h="239">
                  <a:moveTo>
                    <a:pt x="25" y="238"/>
                  </a:moveTo>
                  <a:cubicBezTo>
                    <a:pt x="17" y="222"/>
                    <a:pt x="8" y="206"/>
                    <a:pt x="0" y="189"/>
                  </a:cubicBezTo>
                  <a:cubicBezTo>
                    <a:pt x="0" y="122"/>
                    <a:pt x="5" y="55"/>
                    <a:pt x="78" y="0"/>
                  </a:cubicBezTo>
                  <a:cubicBezTo>
                    <a:pt x="98" y="101"/>
                    <a:pt x="55" y="168"/>
                    <a:pt x="25" y="238"/>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00" name="Forme libre 3599"/>
            <p:cNvSpPr>
              <a:spLocks noChangeArrowheads="1"/>
            </p:cNvSpPr>
            <p:nvPr userDrawn="1"/>
          </p:nvSpPr>
          <p:spPr bwMode="auto">
            <a:xfrm>
              <a:off x="3646488" y="2608263"/>
              <a:ext cx="33337" cy="41275"/>
            </a:xfrm>
            <a:custGeom>
              <a:avLst/>
              <a:gdLst>
                <a:gd name="T0" fmla="*/ 0 w 91"/>
                <a:gd name="T1" fmla="*/ 90 h 116"/>
                <a:gd name="T2" fmla="*/ 90 w 91"/>
                <a:gd name="T3" fmla="*/ 0 h 116"/>
                <a:gd name="T4" fmla="*/ 44 w 91"/>
                <a:gd name="T5" fmla="*/ 101 h 116"/>
                <a:gd name="T6" fmla="*/ 0 w 91"/>
                <a:gd name="T7" fmla="*/ 90 h 116"/>
              </a:gdLst>
              <a:ahLst/>
              <a:cxnLst>
                <a:cxn ang="0">
                  <a:pos x="T0" y="T1"/>
                </a:cxn>
                <a:cxn ang="0">
                  <a:pos x="T2" y="T3"/>
                </a:cxn>
                <a:cxn ang="0">
                  <a:pos x="T4" y="T5"/>
                </a:cxn>
                <a:cxn ang="0">
                  <a:pos x="T6" y="T7"/>
                </a:cxn>
              </a:cxnLst>
              <a:rect l="0" t="0" r="r" b="b"/>
              <a:pathLst>
                <a:path w="91" h="116">
                  <a:moveTo>
                    <a:pt x="0" y="90"/>
                  </a:moveTo>
                  <a:cubicBezTo>
                    <a:pt x="39" y="69"/>
                    <a:pt x="61" y="31"/>
                    <a:pt x="90" y="0"/>
                  </a:cubicBezTo>
                  <a:cubicBezTo>
                    <a:pt x="88" y="40"/>
                    <a:pt x="76" y="75"/>
                    <a:pt x="44" y="101"/>
                  </a:cubicBezTo>
                  <a:cubicBezTo>
                    <a:pt x="24" y="115"/>
                    <a:pt x="9" y="115"/>
                    <a:pt x="0" y="90"/>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01" name="Forme libre 3600"/>
            <p:cNvSpPr>
              <a:spLocks noChangeArrowheads="1"/>
            </p:cNvSpPr>
            <p:nvPr userDrawn="1"/>
          </p:nvSpPr>
          <p:spPr bwMode="auto">
            <a:xfrm>
              <a:off x="3703638" y="2573338"/>
              <a:ext cx="7937" cy="25400"/>
            </a:xfrm>
            <a:custGeom>
              <a:avLst/>
              <a:gdLst>
                <a:gd name="T0" fmla="*/ 23 w 24"/>
                <a:gd name="T1" fmla="*/ 0 h 70"/>
                <a:gd name="T2" fmla="*/ 0 w 24"/>
                <a:gd name="T3" fmla="*/ 69 h 70"/>
                <a:gd name="T4" fmla="*/ 23 w 24"/>
                <a:gd name="T5" fmla="*/ 0 h 70"/>
              </a:gdLst>
              <a:ahLst/>
              <a:cxnLst>
                <a:cxn ang="0">
                  <a:pos x="T0" y="T1"/>
                </a:cxn>
                <a:cxn ang="0">
                  <a:pos x="T2" y="T3"/>
                </a:cxn>
                <a:cxn ang="0">
                  <a:pos x="T4" y="T5"/>
                </a:cxn>
              </a:cxnLst>
              <a:rect l="0" t="0" r="r" b="b"/>
              <a:pathLst>
                <a:path w="24" h="70">
                  <a:moveTo>
                    <a:pt x="23" y="0"/>
                  </a:moveTo>
                  <a:cubicBezTo>
                    <a:pt x="22" y="26"/>
                    <a:pt x="16" y="49"/>
                    <a:pt x="0" y="69"/>
                  </a:cubicBezTo>
                  <a:cubicBezTo>
                    <a:pt x="0" y="44"/>
                    <a:pt x="7" y="21"/>
                    <a:pt x="23" y="0"/>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02" name="Forme libre 3601"/>
            <p:cNvSpPr>
              <a:spLocks noChangeArrowheads="1"/>
            </p:cNvSpPr>
            <p:nvPr userDrawn="1"/>
          </p:nvSpPr>
          <p:spPr bwMode="auto">
            <a:xfrm>
              <a:off x="3721100" y="2582863"/>
              <a:ext cx="7938" cy="17462"/>
            </a:xfrm>
            <a:custGeom>
              <a:avLst/>
              <a:gdLst>
                <a:gd name="T0" fmla="*/ 0 w 21"/>
                <a:gd name="T1" fmla="*/ 48 h 49"/>
                <a:gd name="T2" fmla="*/ 5 w 21"/>
                <a:gd name="T3" fmla="*/ 34 h 49"/>
                <a:gd name="T4" fmla="*/ 0 w 21"/>
                <a:gd name="T5" fmla="*/ 48 h 49"/>
                <a:gd name="T6" fmla="*/ 20 w 21"/>
                <a:gd name="T7" fmla="*/ 0 h 49"/>
                <a:gd name="T8" fmla="*/ 5 w 21"/>
                <a:gd name="T9" fmla="*/ 34 h 49"/>
                <a:gd name="T10" fmla="*/ 20 w 21"/>
                <a:gd name="T11" fmla="*/ 0 h 49"/>
              </a:gdLst>
              <a:ahLst/>
              <a:cxnLst>
                <a:cxn ang="0">
                  <a:pos x="T0" y="T1"/>
                </a:cxn>
                <a:cxn ang="0">
                  <a:pos x="T2" y="T3"/>
                </a:cxn>
                <a:cxn ang="0">
                  <a:pos x="T4" y="T5"/>
                </a:cxn>
                <a:cxn ang="0">
                  <a:pos x="T6" y="T7"/>
                </a:cxn>
                <a:cxn ang="0">
                  <a:pos x="T8" y="T9"/>
                </a:cxn>
                <a:cxn ang="0">
                  <a:pos x="T10" y="T11"/>
                </a:cxn>
              </a:cxnLst>
              <a:rect l="0" t="0" r="r" b="b"/>
              <a:pathLst>
                <a:path w="21" h="49">
                  <a:moveTo>
                    <a:pt x="0" y="48"/>
                  </a:moveTo>
                  <a:cubicBezTo>
                    <a:pt x="2" y="43"/>
                    <a:pt x="3" y="38"/>
                    <a:pt x="5" y="34"/>
                  </a:cubicBezTo>
                  <a:cubicBezTo>
                    <a:pt x="3" y="38"/>
                    <a:pt x="1" y="43"/>
                    <a:pt x="0" y="48"/>
                  </a:cubicBezTo>
                  <a:close/>
                  <a:moveTo>
                    <a:pt x="20" y="0"/>
                  </a:moveTo>
                  <a:cubicBezTo>
                    <a:pt x="15" y="11"/>
                    <a:pt x="10" y="22"/>
                    <a:pt x="5" y="34"/>
                  </a:cubicBezTo>
                  <a:cubicBezTo>
                    <a:pt x="10" y="23"/>
                    <a:pt x="14" y="11"/>
                    <a:pt x="20" y="0"/>
                  </a:cubicBezTo>
                  <a:close/>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03" name="Forme libre 3602"/>
            <p:cNvSpPr>
              <a:spLocks noChangeArrowheads="1"/>
            </p:cNvSpPr>
            <p:nvPr userDrawn="1"/>
          </p:nvSpPr>
          <p:spPr bwMode="auto">
            <a:xfrm>
              <a:off x="3711575" y="2557463"/>
              <a:ext cx="7938" cy="17462"/>
            </a:xfrm>
            <a:custGeom>
              <a:avLst/>
              <a:gdLst>
                <a:gd name="T0" fmla="*/ 23 w 24"/>
                <a:gd name="T1" fmla="*/ 0 h 47"/>
                <a:gd name="T2" fmla="*/ 0 w 24"/>
                <a:gd name="T3" fmla="*/ 46 h 47"/>
                <a:gd name="T4" fmla="*/ 23 w 24"/>
                <a:gd name="T5" fmla="*/ 0 h 47"/>
              </a:gdLst>
              <a:ahLst/>
              <a:cxnLst>
                <a:cxn ang="0">
                  <a:pos x="T0" y="T1"/>
                </a:cxn>
                <a:cxn ang="0">
                  <a:pos x="T2" y="T3"/>
                </a:cxn>
                <a:cxn ang="0">
                  <a:pos x="T4" y="T5"/>
                </a:cxn>
              </a:cxnLst>
              <a:rect l="0" t="0" r="r" b="b"/>
              <a:pathLst>
                <a:path w="24" h="47">
                  <a:moveTo>
                    <a:pt x="23" y="0"/>
                  </a:moveTo>
                  <a:cubicBezTo>
                    <a:pt x="15" y="15"/>
                    <a:pt x="7" y="31"/>
                    <a:pt x="0" y="46"/>
                  </a:cubicBezTo>
                  <a:cubicBezTo>
                    <a:pt x="9" y="31"/>
                    <a:pt x="15" y="15"/>
                    <a:pt x="23" y="0"/>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04" name="Forme libre 3603"/>
            <p:cNvSpPr>
              <a:spLocks noChangeArrowheads="1"/>
            </p:cNvSpPr>
            <p:nvPr userDrawn="1"/>
          </p:nvSpPr>
          <p:spPr bwMode="auto">
            <a:xfrm>
              <a:off x="3760788" y="2574925"/>
              <a:ext cx="9525" cy="7938"/>
            </a:xfrm>
            <a:custGeom>
              <a:avLst/>
              <a:gdLst>
                <a:gd name="T0" fmla="*/ 26 w 27"/>
                <a:gd name="T1" fmla="*/ 0 h 22"/>
                <a:gd name="T2" fmla="*/ 0 w 27"/>
                <a:gd name="T3" fmla="*/ 21 h 22"/>
                <a:gd name="T4" fmla="*/ 26 w 27"/>
                <a:gd name="T5" fmla="*/ 0 h 22"/>
              </a:gdLst>
              <a:ahLst/>
              <a:cxnLst>
                <a:cxn ang="0">
                  <a:pos x="T0" y="T1"/>
                </a:cxn>
                <a:cxn ang="0">
                  <a:pos x="T2" y="T3"/>
                </a:cxn>
                <a:cxn ang="0">
                  <a:pos x="T4" y="T5"/>
                </a:cxn>
              </a:cxnLst>
              <a:rect l="0" t="0" r="r" b="b"/>
              <a:pathLst>
                <a:path w="27" h="22">
                  <a:moveTo>
                    <a:pt x="26" y="0"/>
                  </a:moveTo>
                  <a:cubicBezTo>
                    <a:pt x="17" y="8"/>
                    <a:pt x="9" y="14"/>
                    <a:pt x="0" y="21"/>
                  </a:cubicBezTo>
                  <a:cubicBezTo>
                    <a:pt x="9" y="14"/>
                    <a:pt x="18" y="6"/>
                    <a:pt x="26" y="0"/>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05" name="Forme libre 3604"/>
            <p:cNvSpPr>
              <a:spLocks noChangeArrowheads="1"/>
            </p:cNvSpPr>
            <p:nvPr userDrawn="1"/>
          </p:nvSpPr>
          <p:spPr bwMode="auto">
            <a:xfrm>
              <a:off x="3638550" y="2673350"/>
              <a:ext cx="7938" cy="7938"/>
            </a:xfrm>
            <a:custGeom>
              <a:avLst/>
              <a:gdLst>
                <a:gd name="T0" fmla="*/ 23 w 24"/>
                <a:gd name="T1" fmla="*/ 0 h 24"/>
                <a:gd name="T2" fmla="*/ 0 w 24"/>
                <a:gd name="T3" fmla="*/ 23 h 24"/>
                <a:gd name="T4" fmla="*/ 23 w 24"/>
                <a:gd name="T5" fmla="*/ 0 h 24"/>
              </a:gdLst>
              <a:ahLst/>
              <a:cxnLst>
                <a:cxn ang="0">
                  <a:pos x="T0" y="T1"/>
                </a:cxn>
                <a:cxn ang="0">
                  <a:pos x="T2" y="T3"/>
                </a:cxn>
                <a:cxn ang="0">
                  <a:pos x="T4" y="T5"/>
                </a:cxn>
              </a:cxnLst>
              <a:rect l="0" t="0" r="r" b="b"/>
              <a:pathLst>
                <a:path w="24" h="24">
                  <a:moveTo>
                    <a:pt x="23" y="0"/>
                  </a:moveTo>
                  <a:cubicBezTo>
                    <a:pt x="20" y="12"/>
                    <a:pt x="13" y="20"/>
                    <a:pt x="0" y="23"/>
                  </a:cubicBezTo>
                  <a:cubicBezTo>
                    <a:pt x="3" y="12"/>
                    <a:pt x="10" y="5"/>
                    <a:pt x="23" y="0"/>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06" name="Forme libre 3605"/>
            <p:cNvSpPr>
              <a:spLocks noChangeArrowheads="1"/>
            </p:cNvSpPr>
            <p:nvPr userDrawn="1"/>
          </p:nvSpPr>
          <p:spPr bwMode="auto">
            <a:xfrm>
              <a:off x="3536950" y="2754313"/>
              <a:ext cx="42863" cy="39687"/>
            </a:xfrm>
            <a:custGeom>
              <a:avLst/>
              <a:gdLst>
                <a:gd name="T0" fmla="*/ 119 w 120"/>
                <a:gd name="T1" fmla="*/ 28 h 110"/>
                <a:gd name="T2" fmla="*/ 94 w 120"/>
                <a:gd name="T3" fmla="*/ 70 h 110"/>
                <a:gd name="T4" fmla="*/ 61 w 120"/>
                <a:gd name="T5" fmla="*/ 98 h 110"/>
                <a:gd name="T6" fmla="*/ 6 w 120"/>
                <a:gd name="T7" fmla="*/ 96 h 110"/>
                <a:gd name="T8" fmla="*/ 0 w 120"/>
                <a:gd name="T9" fmla="*/ 69 h 110"/>
                <a:gd name="T10" fmla="*/ 52 w 120"/>
                <a:gd name="T11" fmla="*/ 0 h 110"/>
                <a:gd name="T12" fmla="*/ 70 w 120"/>
                <a:gd name="T13" fmla="*/ 6 h 110"/>
                <a:gd name="T14" fmla="*/ 97 w 120"/>
                <a:gd name="T15" fmla="*/ 22 h 110"/>
                <a:gd name="T16" fmla="*/ 119 w 120"/>
                <a:gd name="T17" fmla="*/ 2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10">
                  <a:moveTo>
                    <a:pt x="119" y="28"/>
                  </a:moveTo>
                  <a:cubicBezTo>
                    <a:pt x="111" y="41"/>
                    <a:pt x="104" y="55"/>
                    <a:pt x="94" y="70"/>
                  </a:cubicBezTo>
                  <a:cubicBezTo>
                    <a:pt x="85" y="83"/>
                    <a:pt x="75" y="92"/>
                    <a:pt x="61" y="98"/>
                  </a:cubicBezTo>
                  <a:cubicBezTo>
                    <a:pt x="42" y="107"/>
                    <a:pt x="24" y="109"/>
                    <a:pt x="6" y="96"/>
                  </a:cubicBezTo>
                  <a:cubicBezTo>
                    <a:pt x="4" y="87"/>
                    <a:pt x="1" y="78"/>
                    <a:pt x="0" y="69"/>
                  </a:cubicBezTo>
                  <a:cubicBezTo>
                    <a:pt x="4" y="37"/>
                    <a:pt x="13" y="8"/>
                    <a:pt x="52" y="0"/>
                  </a:cubicBezTo>
                  <a:cubicBezTo>
                    <a:pt x="58" y="2"/>
                    <a:pt x="64" y="5"/>
                    <a:pt x="70" y="6"/>
                  </a:cubicBezTo>
                  <a:cubicBezTo>
                    <a:pt x="79" y="11"/>
                    <a:pt x="88" y="16"/>
                    <a:pt x="97" y="22"/>
                  </a:cubicBezTo>
                  <a:cubicBezTo>
                    <a:pt x="105" y="23"/>
                    <a:pt x="111" y="26"/>
                    <a:pt x="119" y="28"/>
                  </a:cubicBezTo>
                </a:path>
              </a:pathLst>
            </a:custGeom>
            <a:solidFill>
              <a:srgbClr val="C0C0C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07" name="Forme libre 3606"/>
            <p:cNvSpPr>
              <a:spLocks noChangeArrowheads="1"/>
            </p:cNvSpPr>
            <p:nvPr userDrawn="1"/>
          </p:nvSpPr>
          <p:spPr bwMode="auto">
            <a:xfrm>
              <a:off x="1576388" y="4321175"/>
              <a:ext cx="17462" cy="25400"/>
            </a:xfrm>
            <a:custGeom>
              <a:avLst/>
              <a:gdLst>
                <a:gd name="T0" fmla="*/ 47 w 48"/>
                <a:gd name="T1" fmla="*/ 70 h 71"/>
                <a:gd name="T2" fmla="*/ 6 w 48"/>
                <a:gd name="T3" fmla="*/ 43 h 71"/>
                <a:gd name="T4" fmla="*/ 0 w 48"/>
                <a:gd name="T5" fmla="*/ 0 h 71"/>
                <a:gd name="T6" fmla="*/ 47 w 48"/>
                <a:gd name="T7" fmla="*/ 70 h 71"/>
              </a:gdLst>
              <a:ahLst/>
              <a:cxnLst>
                <a:cxn ang="0">
                  <a:pos x="T0" y="T1"/>
                </a:cxn>
                <a:cxn ang="0">
                  <a:pos x="T2" y="T3"/>
                </a:cxn>
                <a:cxn ang="0">
                  <a:pos x="T4" y="T5"/>
                </a:cxn>
                <a:cxn ang="0">
                  <a:pos x="T6" y="T7"/>
                </a:cxn>
              </a:cxnLst>
              <a:rect l="0" t="0" r="r" b="b"/>
              <a:pathLst>
                <a:path w="48" h="71">
                  <a:moveTo>
                    <a:pt x="47" y="70"/>
                  </a:moveTo>
                  <a:cubicBezTo>
                    <a:pt x="33" y="61"/>
                    <a:pt x="19" y="52"/>
                    <a:pt x="6" y="43"/>
                  </a:cubicBezTo>
                  <a:cubicBezTo>
                    <a:pt x="4" y="29"/>
                    <a:pt x="1" y="14"/>
                    <a:pt x="0" y="0"/>
                  </a:cubicBezTo>
                  <a:cubicBezTo>
                    <a:pt x="26" y="15"/>
                    <a:pt x="41" y="40"/>
                    <a:pt x="47" y="70"/>
                  </a:cubicBezTo>
                </a:path>
              </a:pathLst>
            </a:custGeom>
            <a:solidFill>
              <a:srgbClr val="EAEAE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08" name="Forme libre 3607"/>
            <p:cNvSpPr>
              <a:spLocks noChangeArrowheads="1"/>
            </p:cNvSpPr>
            <p:nvPr userDrawn="1"/>
          </p:nvSpPr>
          <p:spPr bwMode="auto">
            <a:xfrm>
              <a:off x="3817938" y="6000750"/>
              <a:ext cx="215900" cy="274638"/>
            </a:xfrm>
            <a:custGeom>
              <a:avLst/>
              <a:gdLst>
                <a:gd name="T0" fmla="*/ 99 w 598"/>
                <a:gd name="T1" fmla="*/ 713 h 762"/>
                <a:gd name="T2" fmla="*/ 32 w 598"/>
                <a:gd name="T3" fmla="*/ 690 h 762"/>
                <a:gd name="T4" fmla="*/ 0 w 598"/>
                <a:gd name="T5" fmla="*/ 648 h 762"/>
                <a:gd name="T6" fmla="*/ 13 w 598"/>
                <a:gd name="T7" fmla="*/ 640 h 762"/>
                <a:gd name="T8" fmla="*/ 42 w 598"/>
                <a:gd name="T9" fmla="*/ 629 h 762"/>
                <a:gd name="T10" fmla="*/ 131 w 598"/>
                <a:gd name="T11" fmla="*/ 629 h 762"/>
                <a:gd name="T12" fmla="*/ 160 w 598"/>
                <a:gd name="T13" fmla="*/ 635 h 762"/>
                <a:gd name="T14" fmla="*/ 247 w 598"/>
                <a:gd name="T15" fmla="*/ 599 h 762"/>
                <a:gd name="T16" fmla="*/ 261 w 598"/>
                <a:gd name="T17" fmla="*/ 573 h 762"/>
                <a:gd name="T18" fmla="*/ 302 w 598"/>
                <a:gd name="T19" fmla="*/ 342 h 762"/>
                <a:gd name="T20" fmla="*/ 340 w 598"/>
                <a:gd name="T21" fmla="*/ 52 h 762"/>
                <a:gd name="T22" fmla="*/ 407 w 598"/>
                <a:gd name="T23" fmla="*/ 0 h 762"/>
                <a:gd name="T24" fmla="*/ 528 w 598"/>
                <a:gd name="T25" fmla="*/ 80 h 762"/>
                <a:gd name="T26" fmla="*/ 580 w 598"/>
                <a:gd name="T27" fmla="*/ 266 h 762"/>
                <a:gd name="T28" fmla="*/ 575 w 598"/>
                <a:gd name="T29" fmla="*/ 356 h 762"/>
                <a:gd name="T30" fmla="*/ 448 w 598"/>
                <a:gd name="T31" fmla="*/ 637 h 762"/>
                <a:gd name="T32" fmla="*/ 416 w 598"/>
                <a:gd name="T33" fmla="*/ 761 h 762"/>
                <a:gd name="T34" fmla="*/ 212 w 598"/>
                <a:gd name="T35" fmla="*/ 736 h 762"/>
                <a:gd name="T36" fmla="*/ 99 w 598"/>
                <a:gd name="T37" fmla="*/ 713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8" h="762">
                  <a:moveTo>
                    <a:pt x="99" y="713"/>
                  </a:moveTo>
                  <a:cubicBezTo>
                    <a:pt x="76" y="706"/>
                    <a:pt x="53" y="698"/>
                    <a:pt x="32" y="690"/>
                  </a:cubicBezTo>
                  <a:cubicBezTo>
                    <a:pt x="21" y="677"/>
                    <a:pt x="10" y="661"/>
                    <a:pt x="0" y="648"/>
                  </a:cubicBezTo>
                  <a:cubicBezTo>
                    <a:pt x="4" y="645"/>
                    <a:pt x="9" y="643"/>
                    <a:pt x="13" y="640"/>
                  </a:cubicBezTo>
                  <a:cubicBezTo>
                    <a:pt x="22" y="637"/>
                    <a:pt x="33" y="634"/>
                    <a:pt x="42" y="629"/>
                  </a:cubicBezTo>
                  <a:cubicBezTo>
                    <a:pt x="71" y="616"/>
                    <a:pt x="102" y="619"/>
                    <a:pt x="131" y="629"/>
                  </a:cubicBezTo>
                  <a:cubicBezTo>
                    <a:pt x="140" y="632"/>
                    <a:pt x="151" y="634"/>
                    <a:pt x="160" y="635"/>
                  </a:cubicBezTo>
                  <a:cubicBezTo>
                    <a:pt x="192" y="629"/>
                    <a:pt x="224" y="625"/>
                    <a:pt x="247" y="599"/>
                  </a:cubicBezTo>
                  <a:cubicBezTo>
                    <a:pt x="250" y="590"/>
                    <a:pt x="256" y="581"/>
                    <a:pt x="261" y="573"/>
                  </a:cubicBezTo>
                  <a:cubicBezTo>
                    <a:pt x="294" y="500"/>
                    <a:pt x="313" y="423"/>
                    <a:pt x="302" y="342"/>
                  </a:cubicBezTo>
                  <a:cubicBezTo>
                    <a:pt x="290" y="242"/>
                    <a:pt x="320" y="148"/>
                    <a:pt x="340" y="52"/>
                  </a:cubicBezTo>
                  <a:cubicBezTo>
                    <a:pt x="348" y="17"/>
                    <a:pt x="372" y="3"/>
                    <a:pt x="407" y="0"/>
                  </a:cubicBezTo>
                  <a:cubicBezTo>
                    <a:pt x="459" y="8"/>
                    <a:pt x="507" y="23"/>
                    <a:pt x="528" y="80"/>
                  </a:cubicBezTo>
                  <a:cubicBezTo>
                    <a:pt x="578" y="133"/>
                    <a:pt x="597" y="194"/>
                    <a:pt x="580" y="266"/>
                  </a:cubicBezTo>
                  <a:cubicBezTo>
                    <a:pt x="574" y="295"/>
                    <a:pt x="577" y="325"/>
                    <a:pt x="575" y="356"/>
                  </a:cubicBezTo>
                  <a:cubicBezTo>
                    <a:pt x="566" y="464"/>
                    <a:pt x="536" y="561"/>
                    <a:pt x="448" y="637"/>
                  </a:cubicBezTo>
                  <a:cubicBezTo>
                    <a:pt x="390" y="687"/>
                    <a:pt x="395" y="692"/>
                    <a:pt x="416" y="761"/>
                  </a:cubicBezTo>
                  <a:cubicBezTo>
                    <a:pt x="348" y="745"/>
                    <a:pt x="281" y="739"/>
                    <a:pt x="212" y="736"/>
                  </a:cubicBezTo>
                  <a:cubicBezTo>
                    <a:pt x="177" y="719"/>
                    <a:pt x="138" y="716"/>
                    <a:pt x="99" y="713"/>
                  </a:cubicBezTo>
                </a:path>
              </a:pathLst>
            </a:custGeom>
            <a:solidFill>
              <a:srgbClr val="1C1C1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09" name="Forme libre 3608"/>
            <p:cNvSpPr>
              <a:spLocks noChangeArrowheads="1"/>
            </p:cNvSpPr>
            <p:nvPr userDrawn="1"/>
          </p:nvSpPr>
          <p:spPr bwMode="auto">
            <a:xfrm>
              <a:off x="4014788" y="6027738"/>
              <a:ext cx="133350" cy="231775"/>
            </a:xfrm>
            <a:custGeom>
              <a:avLst/>
              <a:gdLst>
                <a:gd name="T0" fmla="*/ 122 w 372"/>
                <a:gd name="T1" fmla="*/ 48 h 645"/>
                <a:gd name="T2" fmla="*/ 200 w 372"/>
                <a:gd name="T3" fmla="*/ 114 h 645"/>
                <a:gd name="T4" fmla="*/ 358 w 372"/>
                <a:gd name="T5" fmla="*/ 439 h 645"/>
                <a:gd name="T6" fmla="*/ 237 w 372"/>
                <a:gd name="T7" fmla="*/ 644 h 645"/>
                <a:gd name="T8" fmla="*/ 170 w 372"/>
                <a:gd name="T9" fmla="*/ 632 h 645"/>
                <a:gd name="T10" fmla="*/ 70 w 372"/>
                <a:gd name="T11" fmla="*/ 442 h 645"/>
                <a:gd name="T12" fmla="*/ 95 w 372"/>
                <a:gd name="T13" fmla="*/ 114 h 645"/>
                <a:gd name="T14" fmla="*/ 58 w 372"/>
                <a:gd name="T15" fmla="*/ 21 h 645"/>
                <a:gd name="T16" fmla="*/ 122 w 372"/>
                <a:gd name="T17" fmla="*/ 48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2" h="645">
                  <a:moveTo>
                    <a:pt x="122" y="48"/>
                  </a:moveTo>
                  <a:cubicBezTo>
                    <a:pt x="148" y="71"/>
                    <a:pt x="171" y="96"/>
                    <a:pt x="200" y="114"/>
                  </a:cubicBezTo>
                  <a:cubicBezTo>
                    <a:pt x="315" y="193"/>
                    <a:pt x="339" y="319"/>
                    <a:pt x="358" y="439"/>
                  </a:cubicBezTo>
                  <a:cubicBezTo>
                    <a:pt x="371" y="529"/>
                    <a:pt x="304" y="592"/>
                    <a:pt x="237" y="644"/>
                  </a:cubicBezTo>
                  <a:cubicBezTo>
                    <a:pt x="214" y="639"/>
                    <a:pt x="193" y="636"/>
                    <a:pt x="170" y="632"/>
                  </a:cubicBezTo>
                  <a:cubicBezTo>
                    <a:pt x="9" y="601"/>
                    <a:pt x="0" y="597"/>
                    <a:pt x="70" y="442"/>
                  </a:cubicBezTo>
                  <a:cubicBezTo>
                    <a:pt x="121" y="331"/>
                    <a:pt x="86" y="222"/>
                    <a:pt x="95" y="114"/>
                  </a:cubicBezTo>
                  <a:cubicBezTo>
                    <a:pt x="96" y="84"/>
                    <a:pt x="72" y="51"/>
                    <a:pt x="58" y="21"/>
                  </a:cubicBezTo>
                  <a:cubicBezTo>
                    <a:pt x="89" y="7"/>
                    <a:pt x="118" y="0"/>
                    <a:pt x="122" y="48"/>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10" name="Forme libre 3609"/>
            <p:cNvSpPr>
              <a:spLocks noChangeArrowheads="1"/>
            </p:cNvSpPr>
            <p:nvPr userDrawn="1"/>
          </p:nvSpPr>
          <p:spPr bwMode="auto">
            <a:xfrm>
              <a:off x="3857625" y="5843588"/>
              <a:ext cx="265113" cy="220662"/>
            </a:xfrm>
            <a:custGeom>
              <a:avLst/>
              <a:gdLst>
                <a:gd name="T0" fmla="*/ 555 w 738"/>
                <a:gd name="T1" fmla="*/ 560 h 615"/>
                <a:gd name="T2" fmla="*/ 490 w 738"/>
                <a:gd name="T3" fmla="*/ 534 h 615"/>
                <a:gd name="T4" fmla="*/ 488 w 738"/>
                <a:gd name="T5" fmla="*/ 537 h 615"/>
                <a:gd name="T6" fmla="*/ 464 w 738"/>
                <a:gd name="T7" fmla="*/ 522 h 615"/>
                <a:gd name="T8" fmla="*/ 442 w 738"/>
                <a:gd name="T9" fmla="*/ 515 h 615"/>
                <a:gd name="T10" fmla="*/ 302 w 738"/>
                <a:gd name="T11" fmla="*/ 460 h 615"/>
                <a:gd name="T12" fmla="*/ 271 w 738"/>
                <a:gd name="T13" fmla="*/ 457 h 615"/>
                <a:gd name="T14" fmla="*/ 134 w 738"/>
                <a:gd name="T15" fmla="*/ 435 h 615"/>
                <a:gd name="T16" fmla="*/ 79 w 738"/>
                <a:gd name="T17" fmla="*/ 380 h 615"/>
                <a:gd name="T18" fmla="*/ 68 w 738"/>
                <a:gd name="T19" fmla="*/ 359 h 615"/>
                <a:gd name="T20" fmla="*/ 51 w 738"/>
                <a:gd name="T21" fmla="*/ 325 h 615"/>
                <a:gd name="T22" fmla="*/ 48 w 738"/>
                <a:gd name="T23" fmla="*/ 18 h 615"/>
                <a:gd name="T24" fmla="*/ 93 w 738"/>
                <a:gd name="T25" fmla="*/ 9 h 615"/>
                <a:gd name="T26" fmla="*/ 113 w 738"/>
                <a:gd name="T27" fmla="*/ 24 h 615"/>
                <a:gd name="T28" fmla="*/ 134 w 738"/>
                <a:gd name="T29" fmla="*/ 6 h 615"/>
                <a:gd name="T30" fmla="*/ 290 w 738"/>
                <a:gd name="T31" fmla="*/ 246 h 615"/>
                <a:gd name="T32" fmla="*/ 361 w 738"/>
                <a:gd name="T33" fmla="*/ 363 h 615"/>
                <a:gd name="T34" fmla="*/ 435 w 738"/>
                <a:gd name="T35" fmla="*/ 402 h 615"/>
                <a:gd name="T36" fmla="*/ 555 w 738"/>
                <a:gd name="T37" fmla="*/ 455 h 615"/>
                <a:gd name="T38" fmla="*/ 737 w 738"/>
                <a:gd name="T39" fmla="*/ 518 h 615"/>
                <a:gd name="T40" fmla="*/ 598 w 738"/>
                <a:gd name="T41" fmla="*/ 563 h 615"/>
                <a:gd name="T42" fmla="*/ 555 w 738"/>
                <a:gd name="T43" fmla="*/ 560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8" h="615">
                  <a:moveTo>
                    <a:pt x="555" y="560"/>
                  </a:moveTo>
                  <a:cubicBezTo>
                    <a:pt x="536" y="545"/>
                    <a:pt x="514" y="537"/>
                    <a:pt x="490" y="534"/>
                  </a:cubicBezTo>
                  <a:lnTo>
                    <a:pt x="488" y="537"/>
                  </a:lnTo>
                  <a:cubicBezTo>
                    <a:pt x="481" y="531"/>
                    <a:pt x="473" y="527"/>
                    <a:pt x="464" y="522"/>
                  </a:cubicBezTo>
                  <a:cubicBezTo>
                    <a:pt x="458" y="519"/>
                    <a:pt x="450" y="516"/>
                    <a:pt x="442" y="515"/>
                  </a:cubicBezTo>
                  <a:cubicBezTo>
                    <a:pt x="394" y="502"/>
                    <a:pt x="351" y="473"/>
                    <a:pt x="302" y="460"/>
                  </a:cubicBezTo>
                  <a:cubicBezTo>
                    <a:pt x="291" y="460"/>
                    <a:pt x="282" y="458"/>
                    <a:pt x="271" y="457"/>
                  </a:cubicBezTo>
                  <a:cubicBezTo>
                    <a:pt x="226" y="444"/>
                    <a:pt x="178" y="455"/>
                    <a:pt x="134" y="435"/>
                  </a:cubicBezTo>
                  <a:cubicBezTo>
                    <a:pt x="109" y="423"/>
                    <a:pt x="88" y="408"/>
                    <a:pt x="79" y="380"/>
                  </a:cubicBezTo>
                  <a:cubicBezTo>
                    <a:pt x="76" y="373"/>
                    <a:pt x="71" y="365"/>
                    <a:pt x="68" y="359"/>
                  </a:cubicBezTo>
                  <a:cubicBezTo>
                    <a:pt x="61" y="348"/>
                    <a:pt x="56" y="337"/>
                    <a:pt x="51" y="325"/>
                  </a:cubicBezTo>
                  <a:cubicBezTo>
                    <a:pt x="55" y="223"/>
                    <a:pt x="0" y="121"/>
                    <a:pt x="48" y="18"/>
                  </a:cubicBezTo>
                  <a:cubicBezTo>
                    <a:pt x="62" y="8"/>
                    <a:pt x="76" y="1"/>
                    <a:pt x="93" y="9"/>
                  </a:cubicBezTo>
                  <a:cubicBezTo>
                    <a:pt x="111" y="0"/>
                    <a:pt x="85" y="46"/>
                    <a:pt x="113" y="24"/>
                  </a:cubicBezTo>
                  <a:cubicBezTo>
                    <a:pt x="119" y="17"/>
                    <a:pt x="126" y="11"/>
                    <a:pt x="134" y="6"/>
                  </a:cubicBezTo>
                  <a:cubicBezTo>
                    <a:pt x="314" y="18"/>
                    <a:pt x="366" y="90"/>
                    <a:pt x="290" y="246"/>
                  </a:cubicBezTo>
                  <a:cubicBezTo>
                    <a:pt x="244" y="339"/>
                    <a:pt x="282" y="359"/>
                    <a:pt x="361" y="363"/>
                  </a:cubicBezTo>
                  <a:cubicBezTo>
                    <a:pt x="386" y="376"/>
                    <a:pt x="410" y="389"/>
                    <a:pt x="435" y="402"/>
                  </a:cubicBezTo>
                  <a:cubicBezTo>
                    <a:pt x="473" y="424"/>
                    <a:pt x="510" y="452"/>
                    <a:pt x="555" y="455"/>
                  </a:cubicBezTo>
                  <a:cubicBezTo>
                    <a:pt x="616" y="475"/>
                    <a:pt x="688" y="464"/>
                    <a:pt x="737" y="518"/>
                  </a:cubicBezTo>
                  <a:cubicBezTo>
                    <a:pt x="717" y="614"/>
                    <a:pt x="642" y="541"/>
                    <a:pt x="598" y="563"/>
                  </a:cubicBezTo>
                  <a:cubicBezTo>
                    <a:pt x="586" y="562"/>
                    <a:pt x="571" y="560"/>
                    <a:pt x="555" y="560"/>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11" name="Forme libre 3610"/>
            <p:cNvSpPr>
              <a:spLocks noChangeArrowheads="1"/>
            </p:cNvSpPr>
            <p:nvPr userDrawn="1"/>
          </p:nvSpPr>
          <p:spPr bwMode="auto">
            <a:xfrm>
              <a:off x="3962400" y="6003925"/>
              <a:ext cx="57150" cy="25400"/>
            </a:xfrm>
            <a:custGeom>
              <a:avLst/>
              <a:gdLst>
                <a:gd name="T0" fmla="*/ 15 w 157"/>
                <a:gd name="T1" fmla="*/ 0 h 72"/>
                <a:gd name="T2" fmla="*/ 156 w 157"/>
                <a:gd name="T3" fmla="*/ 66 h 72"/>
                <a:gd name="T4" fmla="*/ 127 w 157"/>
                <a:gd name="T5" fmla="*/ 71 h 72"/>
                <a:gd name="T6" fmla="*/ 15 w 157"/>
                <a:gd name="T7" fmla="*/ 22 h 72"/>
                <a:gd name="T8" fmla="*/ 15 w 157"/>
                <a:gd name="T9" fmla="*/ 0 h 72"/>
              </a:gdLst>
              <a:ahLst/>
              <a:cxnLst>
                <a:cxn ang="0">
                  <a:pos x="T0" y="T1"/>
                </a:cxn>
                <a:cxn ang="0">
                  <a:pos x="T2" y="T3"/>
                </a:cxn>
                <a:cxn ang="0">
                  <a:pos x="T4" y="T5"/>
                </a:cxn>
                <a:cxn ang="0">
                  <a:pos x="T6" y="T7"/>
                </a:cxn>
                <a:cxn ang="0">
                  <a:pos x="T8" y="T9"/>
                </a:cxn>
              </a:cxnLst>
              <a:rect l="0" t="0" r="r" b="b"/>
              <a:pathLst>
                <a:path w="157" h="72">
                  <a:moveTo>
                    <a:pt x="15" y="0"/>
                  </a:moveTo>
                  <a:cubicBezTo>
                    <a:pt x="66" y="16"/>
                    <a:pt x="113" y="36"/>
                    <a:pt x="156" y="66"/>
                  </a:cubicBezTo>
                  <a:cubicBezTo>
                    <a:pt x="147" y="68"/>
                    <a:pt x="138" y="69"/>
                    <a:pt x="127" y="71"/>
                  </a:cubicBezTo>
                  <a:cubicBezTo>
                    <a:pt x="90" y="54"/>
                    <a:pt x="52" y="39"/>
                    <a:pt x="15" y="22"/>
                  </a:cubicBezTo>
                  <a:cubicBezTo>
                    <a:pt x="0" y="16"/>
                    <a:pt x="0" y="8"/>
                    <a:pt x="15" y="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12" name="Forme libre 3611"/>
            <p:cNvSpPr>
              <a:spLocks noChangeArrowheads="1"/>
            </p:cNvSpPr>
            <p:nvPr userDrawn="1"/>
          </p:nvSpPr>
          <p:spPr bwMode="auto">
            <a:xfrm>
              <a:off x="4025900" y="6030913"/>
              <a:ext cx="9525" cy="6350"/>
            </a:xfrm>
            <a:custGeom>
              <a:avLst/>
              <a:gdLst>
                <a:gd name="T0" fmla="*/ 0 w 26"/>
                <a:gd name="T1" fmla="*/ 0 h 16"/>
                <a:gd name="T2" fmla="*/ 25 w 26"/>
                <a:gd name="T3" fmla="*/ 15 h 16"/>
                <a:gd name="T4" fmla="*/ 0 w 26"/>
                <a:gd name="T5" fmla="*/ 0 h 16"/>
              </a:gdLst>
              <a:ahLst/>
              <a:cxnLst>
                <a:cxn ang="0">
                  <a:pos x="T0" y="T1"/>
                </a:cxn>
                <a:cxn ang="0">
                  <a:pos x="T2" y="T3"/>
                </a:cxn>
                <a:cxn ang="0">
                  <a:pos x="T4" y="T5"/>
                </a:cxn>
              </a:cxnLst>
              <a:rect l="0" t="0" r="r" b="b"/>
              <a:pathLst>
                <a:path w="26" h="16">
                  <a:moveTo>
                    <a:pt x="0" y="0"/>
                  </a:moveTo>
                  <a:cubicBezTo>
                    <a:pt x="8" y="4"/>
                    <a:pt x="17" y="10"/>
                    <a:pt x="25" y="15"/>
                  </a:cubicBezTo>
                  <a:cubicBezTo>
                    <a:pt x="16" y="10"/>
                    <a:pt x="8" y="6"/>
                    <a:pt x="0" y="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13" name="Forme libre 3612"/>
            <p:cNvSpPr>
              <a:spLocks noChangeArrowheads="1"/>
            </p:cNvSpPr>
            <p:nvPr userDrawn="1"/>
          </p:nvSpPr>
          <p:spPr bwMode="auto">
            <a:xfrm>
              <a:off x="4111625" y="5591175"/>
              <a:ext cx="279400" cy="193675"/>
            </a:xfrm>
            <a:custGeom>
              <a:avLst/>
              <a:gdLst>
                <a:gd name="T0" fmla="*/ 447 w 774"/>
                <a:gd name="T1" fmla="*/ 45 h 538"/>
                <a:gd name="T2" fmla="*/ 516 w 774"/>
                <a:gd name="T3" fmla="*/ 0 h 538"/>
                <a:gd name="T4" fmla="*/ 678 w 774"/>
                <a:gd name="T5" fmla="*/ 114 h 538"/>
                <a:gd name="T6" fmla="*/ 612 w 774"/>
                <a:gd name="T7" fmla="*/ 329 h 538"/>
                <a:gd name="T8" fmla="*/ 322 w 774"/>
                <a:gd name="T9" fmla="*/ 424 h 538"/>
                <a:gd name="T10" fmla="*/ 163 w 774"/>
                <a:gd name="T11" fmla="*/ 485 h 538"/>
                <a:gd name="T12" fmla="*/ 12 w 774"/>
                <a:gd name="T13" fmla="*/ 505 h 538"/>
                <a:gd name="T14" fmla="*/ 9 w 774"/>
                <a:gd name="T15" fmla="*/ 464 h 538"/>
                <a:gd name="T16" fmla="*/ 37 w 774"/>
                <a:gd name="T17" fmla="*/ 430 h 538"/>
                <a:gd name="T18" fmla="*/ 76 w 774"/>
                <a:gd name="T19" fmla="*/ 389 h 538"/>
                <a:gd name="T20" fmla="*/ 104 w 774"/>
                <a:gd name="T21" fmla="*/ 354 h 538"/>
                <a:gd name="T22" fmla="*/ 165 w 774"/>
                <a:gd name="T23" fmla="*/ 230 h 538"/>
                <a:gd name="T24" fmla="*/ 447 w 774"/>
                <a:gd name="T25" fmla="*/ 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4" h="538">
                  <a:moveTo>
                    <a:pt x="447" y="45"/>
                  </a:moveTo>
                  <a:cubicBezTo>
                    <a:pt x="470" y="30"/>
                    <a:pt x="493" y="15"/>
                    <a:pt x="516" y="0"/>
                  </a:cubicBezTo>
                  <a:cubicBezTo>
                    <a:pt x="574" y="30"/>
                    <a:pt x="634" y="62"/>
                    <a:pt x="678" y="114"/>
                  </a:cubicBezTo>
                  <a:cubicBezTo>
                    <a:pt x="773" y="250"/>
                    <a:pt x="768" y="267"/>
                    <a:pt x="612" y="329"/>
                  </a:cubicBezTo>
                  <a:cubicBezTo>
                    <a:pt x="518" y="368"/>
                    <a:pt x="428" y="413"/>
                    <a:pt x="322" y="424"/>
                  </a:cubicBezTo>
                  <a:cubicBezTo>
                    <a:pt x="266" y="430"/>
                    <a:pt x="217" y="464"/>
                    <a:pt x="163" y="485"/>
                  </a:cubicBezTo>
                  <a:cubicBezTo>
                    <a:pt x="116" y="505"/>
                    <a:pt x="69" y="537"/>
                    <a:pt x="12" y="505"/>
                  </a:cubicBezTo>
                  <a:cubicBezTo>
                    <a:pt x="0" y="493"/>
                    <a:pt x="6" y="478"/>
                    <a:pt x="9" y="464"/>
                  </a:cubicBezTo>
                  <a:cubicBezTo>
                    <a:pt x="17" y="452"/>
                    <a:pt x="26" y="441"/>
                    <a:pt x="37" y="430"/>
                  </a:cubicBezTo>
                  <a:cubicBezTo>
                    <a:pt x="50" y="416"/>
                    <a:pt x="64" y="403"/>
                    <a:pt x="76" y="389"/>
                  </a:cubicBezTo>
                  <a:cubicBezTo>
                    <a:pt x="86" y="377"/>
                    <a:pt x="95" y="366"/>
                    <a:pt x="104" y="354"/>
                  </a:cubicBezTo>
                  <a:cubicBezTo>
                    <a:pt x="136" y="319"/>
                    <a:pt x="140" y="268"/>
                    <a:pt x="165" y="230"/>
                  </a:cubicBezTo>
                  <a:cubicBezTo>
                    <a:pt x="258" y="164"/>
                    <a:pt x="330" y="70"/>
                    <a:pt x="447" y="45"/>
                  </a:cubicBezTo>
                </a:path>
              </a:pathLst>
            </a:custGeom>
            <a:solidFill>
              <a:srgbClr val="06060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14" name="Forme libre 3613"/>
            <p:cNvSpPr>
              <a:spLocks noChangeArrowheads="1"/>
            </p:cNvSpPr>
            <p:nvPr userDrawn="1"/>
          </p:nvSpPr>
          <p:spPr bwMode="auto">
            <a:xfrm>
              <a:off x="4378325" y="5546725"/>
              <a:ext cx="63500" cy="57150"/>
            </a:xfrm>
            <a:custGeom>
              <a:avLst/>
              <a:gdLst>
                <a:gd name="T0" fmla="*/ 55 w 178"/>
                <a:gd name="T1" fmla="*/ 3 h 158"/>
                <a:gd name="T2" fmla="*/ 175 w 178"/>
                <a:gd name="T3" fmla="*/ 105 h 158"/>
                <a:gd name="T4" fmla="*/ 149 w 178"/>
                <a:gd name="T5" fmla="*/ 150 h 158"/>
                <a:gd name="T6" fmla="*/ 15 w 178"/>
                <a:gd name="T7" fmla="*/ 81 h 158"/>
                <a:gd name="T8" fmla="*/ 55 w 178"/>
                <a:gd name="T9" fmla="*/ 3 h 158"/>
              </a:gdLst>
              <a:ahLst/>
              <a:cxnLst>
                <a:cxn ang="0">
                  <a:pos x="T0" y="T1"/>
                </a:cxn>
                <a:cxn ang="0">
                  <a:pos x="T2" y="T3"/>
                </a:cxn>
                <a:cxn ang="0">
                  <a:pos x="T4" y="T5"/>
                </a:cxn>
                <a:cxn ang="0">
                  <a:pos x="T6" y="T7"/>
                </a:cxn>
                <a:cxn ang="0">
                  <a:pos x="T8" y="T9"/>
                </a:cxn>
              </a:cxnLst>
              <a:rect l="0" t="0" r="r" b="b"/>
              <a:pathLst>
                <a:path w="178" h="158">
                  <a:moveTo>
                    <a:pt x="55" y="3"/>
                  </a:moveTo>
                  <a:cubicBezTo>
                    <a:pt x="97" y="0"/>
                    <a:pt x="171" y="61"/>
                    <a:pt x="175" y="105"/>
                  </a:cubicBezTo>
                  <a:cubicBezTo>
                    <a:pt x="177" y="125"/>
                    <a:pt x="171" y="143"/>
                    <a:pt x="149" y="150"/>
                  </a:cubicBezTo>
                  <a:cubicBezTo>
                    <a:pt x="120" y="157"/>
                    <a:pt x="27" y="108"/>
                    <a:pt x="15" y="81"/>
                  </a:cubicBezTo>
                  <a:cubicBezTo>
                    <a:pt x="0" y="44"/>
                    <a:pt x="20" y="4"/>
                    <a:pt x="55" y="3"/>
                  </a:cubicBezTo>
                </a:path>
              </a:pathLst>
            </a:custGeom>
            <a:solidFill>
              <a:srgbClr val="4E4E4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15" name="Forme libre 3614"/>
            <p:cNvSpPr>
              <a:spLocks noChangeArrowheads="1"/>
            </p:cNvSpPr>
            <p:nvPr userDrawn="1"/>
          </p:nvSpPr>
          <p:spPr bwMode="auto">
            <a:xfrm>
              <a:off x="4495800" y="5584825"/>
              <a:ext cx="42863" cy="57150"/>
            </a:xfrm>
            <a:custGeom>
              <a:avLst/>
              <a:gdLst>
                <a:gd name="T0" fmla="*/ 0 w 120"/>
                <a:gd name="T1" fmla="*/ 21 h 160"/>
                <a:gd name="T2" fmla="*/ 67 w 120"/>
                <a:gd name="T3" fmla="*/ 3 h 160"/>
                <a:gd name="T4" fmla="*/ 113 w 120"/>
                <a:gd name="T5" fmla="*/ 42 h 160"/>
                <a:gd name="T6" fmla="*/ 89 w 120"/>
                <a:gd name="T7" fmla="*/ 159 h 160"/>
                <a:gd name="T8" fmla="*/ 0 w 120"/>
                <a:gd name="T9" fmla="*/ 21 h 160"/>
              </a:gdLst>
              <a:ahLst/>
              <a:cxnLst>
                <a:cxn ang="0">
                  <a:pos x="T0" y="T1"/>
                </a:cxn>
                <a:cxn ang="0">
                  <a:pos x="T2" y="T3"/>
                </a:cxn>
                <a:cxn ang="0">
                  <a:pos x="T4" y="T5"/>
                </a:cxn>
                <a:cxn ang="0">
                  <a:pos x="T6" y="T7"/>
                </a:cxn>
                <a:cxn ang="0">
                  <a:pos x="T8" y="T9"/>
                </a:cxn>
              </a:cxnLst>
              <a:rect l="0" t="0" r="r" b="b"/>
              <a:pathLst>
                <a:path w="120" h="160">
                  <a:moveTo>
                    <a:pt x="0" y="21"/>
                  </a:moveTo>
                  <a:cubicBezTo>
                    <a:pt x="20" y="1"/>
                    <a:pt x="43" y="1"/>
                    <a:pt x="67" y="3"/>
                  </a:cubicBezTo>
                  <a:cubicBezTo>
                    <a:pt x="96" y="0"/>
                    <a:pt x="119" y="4"/>
                    <a:pt x="113" y="42"/>
                  </a:cubicBezTo>
                  <a:cubicBezTo>
                    <a:pt x="27" y="65"/>
                    <a:pt x="85" y="117"/>
                    <a:pt x="89" y="159"/>
                  </a:cubicBezTo>
                  <a:cubicBezTo>
                    <a:pt x="32" y="131"/>
                    <a:pt x="1" y="85"/>
                    <a:pt x="0" y="21"/>
                  </a:cubicBezTo>
                </a:path>
              </a:pathLst>
            </a:custGeom>
            <a:solidFill>
              <a:srgbClr val="A1A1A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16" name="Forme libre 3615"/>
            <p:cNvSpPr>
              <a:spLocks noChangeArrowheads="1"/>
            </p:cNvSpPr>
            <p:nvPr userDrawn="1"/>
          </p:nvSpPr>
          <p:spPr bwMode="auto">
            <a:xfrm>
              <a:off x="4486275" y="5773738"/>
              <a:ext cx="15875" cy="9525"/>
            </a:xfrm>
            <a:custGeom>
              <a:avLst/>
              <a:gdLst>
                <a:gd name="T0" fmla="*/ 44 w 45"/>
                <a:gd name="T1" fmla="*/ 25 h 26"/>
                <a:gd name="T2" fmla="*/ 0 w 45"/>
                <a:gd name="T3" fmla="*/ 0 h 26"/>
                <a:gd name="T4" fmla="*/ 44 w 45"/>
                <a:gd name="T5" fmla="*/ 25 h 26"/>
              </a:gdLst>
              <a:ahLst/>
              <a:cxnLst>
                <a:cxn ang="0">
                  <a:pos x="T0" y="T1"/>
                </a:cxn>
                <a:cxn ang="0">
                  <a:pos x="T2" y="T3"/>
                </a:cxn>
                <a:cxn ang="0">
                  <a:pos x="T4" y="T5"/>
                </a:cxn>
              </a:cxnLst>
              <a:rect l="0" t="0" r="r" b="b"/>
              <a:pathLst>
                <a:path w="45" h="26">
                  <a:moveTo>
                    <a:pt x="44" y="25"/>
                  </a:moveTo>
                  <a:cubicBezTo>
                    <a:pt x="29" y="17"/>
                    <a:pt x="13" y="8"/>
                    <a:pt x="0" y="0"/>
                  </a:cubicBezTo>
                  <a:cubicBezTo>
                    <a:pt x="15" y="8"/>
                    <a:pt x="30" y="16"/>
                    <a:pt x="44" y="25"/>
                  </a:cubicBezTo>
                </a:path>
              </a:pathLst>
            </a:custGeom>
            <a:solidFill>
              <a:srgbClr val="1A1A1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17" name="Forme libre 3616"/>
            <p:cNvSpPr>
              <a:spLocks noChangeArrowheads="1"/>
            </p:cNvSpPr>
            <p:nvPr userDrawn="1"/>
          </p:nvSpPr>
          <p:spPr bwMode="auto">
            <a:xfrm>
              <a:off x="4098925" y="5732463"/>
              <a:ext cx="50800" cy="42862"/>
            </a:xfrm>
            <a:custGeom>
              <a:avLst/>
              <a:gdLst>
                <a:gd name="T0" fmla="*/ 68 w 139"/>
                <a:gd name="T1" fmla="*/ 93 h 117"/>
                <a:gd name="T2" fmla="*/ 45 w 139"/>
                <a:gd name="T3" fmla="*/ 116 h 117"/>
                <a:gd name="T4" fmla="*/ 22 w 139"/>
                <a:gd name="T5" fmla="*/ 116 h 117"/>
                <a:gd name="T6" fmla="*/ 20 w 139"/>
                <a:gd name="T7" fmla="*/ 92 h 117"/>
                <a:gd name="T8" fmla="*/ 78 w 139"/>
                <a:gd name="T9" fmla="*/ 5 h 117"/>
                <a:gd name="T10" fmla="*/ 127 w 139"/>
                <a:gd name="T11" fmla="*/ 11 h 117"/>
                <a:gd name="T12" fmla="*/ 138 w 139"/>
                <a:gd name="T13" fmla="*/ 24 h 117"/>
                <a:gd name="T14" fmla="*/ 91 w 139"/>
                <a:gd name="T15" fmla="*/ 70 h 117"/>
                <a:gd name="T16" fmla="*/ 68 w 139"/>
                <a:gd name="T17" fmla="*/ 9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 h="117">
                  <a:moveTo>
                    <a:pt x="68" y="93"/>
                  </a:moveTo>
                  <a:cubicBezTo>
                    <a:pt x="60" y="101"/>
                    <a:pt x="52" y="108"/>
                    <a:pt x="45" y="116"/>
                  </a:cubicBezTo>
                  <a:cubicBezTo>
                    <a:pt x="37" y="116"/>
                    <a:pt x="29" y="116"/>
                    <a:pt x="22" y="116"/>
                  </a:cubicBezTo>
                  <a:cubicBezTo>
                    <a:pt x="22" y="108"/>
                    <a:pt x="22" y="99"/>
                    <a:pt x="20" y="92"/>
                  </a:cubicBezTo>
                  <a:cubicBezTo>
                    <a:pt x="0" y="37"/>
                    <a:pt x="40" y="21"/>
                    <a:pt x="78" y="5"/>
                  </a:cubicBezTo>
                  <a:cubicBezTo>
                    <a:pt x="95" y="0"/>
                    <a:pt x="112" y="1"/>
                    <a:pt x="127" y="11"/>
                  </a:cubicBezTo>
                  <a:cubicBezTo>
                    <a:pt x="130" y="15"/>
                    <a:pt x="135" y="20"/>
                    <a:pt x="138" y="24"/>
                  </a:cubicBezTo>
                  <a:cubicBezTo>
                    <a:pt x="123" y="40"/>
                    <a:pt x="106" y="55"/>
                    <a:pt x="91" y="70"/>
                  </a:cubicBezTo>
                  <a:cubicBezTo>
                    <a:pt x="83" y="78"/>
                    <a:pt x="74" y="84"/>
                    <a:pt x="68" y="93"/>
                  </a:cubicBezTo>
                </a:path>
              </a:pathLst>
            </a:custGeom>
            <a:solidFill>
              <a:srgbClr val="1A1A1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18" name="Forme libre 3617"/>
            <p:cNvSpPr>
              <a:spLocks noChangeArrowheads="1"/>
            </p:cNvSpPr>
            <p:nvPr userDrawn="1"/>
          </p:nvSpPr>
          <p:spPr bwMode="auto">
            <a:xfrm>
              <a:off x="3863975" y="5638800"/>
              <a:ext cx="228600" cy="222250"/>
            </a:xfrm>
            <a:custGeom>
              <a:avLst/>
              <a:gdLst>
                <a:gd name="T0" fmla="*/ 609 w 633"/>
                <a:gd name="T1" fmla="*/ 422 h 618"/>
                <a:gd name="T2" fmla="*/ 632 w 633"/>
                <a:gd name="T3" fmla="*/ 559 h 618"/>
                <a:gd name="T4" fmla="*/ 531 w 633"/>
                <a:gd name="T5" fmla="*/ 544 h 618"/>
                <a:gd name="T6" fmla="*/ 426 w 633"/>
                <a:gd name="T7" fmla="*/ 605 h 618"/>
                <a:gd name="T8" fmla="*/ 394 w 633"/>
                <a:gd name="T9" fmla="*/ 614 h 618"/>
                <a:gd name="T10" fmla="*/ 310 w 633"/>
                <a:gd name="T11" fmla="*/ 596 h 618"/>
                <a:gd name="T12" fmla="*/ 73 w 633"/>
                <a:gd name="T13" fmla="*/ 471 h 618"/>
                <a:gd name="T14" fmla="*/ 26 w 633"/>
                <a:gd name="T15" fmla="*/ 338 h 618"/>
                <a:gd name="T16" fmla="*/ 24 w 633"/>
                <a:gd name="T17" fmla="*/ 173 h 618"/>
                <a:gd name="T18" fmla="*/ 111 w 633"/>
                <a:gd name="T19" fmla="*/ 92 h 618"/>
                <a:gd name="T20" fmla="*/ 269 w 633"/>
                <a:gd name="T21" fmla="*/ 17 h 618"/>
                <a:gd name="T22" fmla="*/ 366 w 633"/>
                <a:gd name="T23" fmla="*/ 95 h 618"/>
                <a:gd name="T24" fmla="*/ 391 w 633"/>
                <a:gd name="T25" fmla="*/ 200 h 618"/>
                <a:gd name="T26" fmla="*/ 409 w 633"/>
                <a:gd name="T27" fmla="*/ 226 h 618"/>
                <a:gd name="T28" fmla="*/ 421 w 633"/>
                <a:gd name="T29" fmla="*/ 255 h 618"/>
                <a:gd name="T30" fmla="*/ 429 w 633"/>
                <a:gd name="T31" fmla="*/ 315 h 618"/>
                <a:gd name="T32" fmla="*/ 433 w 633"/>
                <a:gd name="T33" fmla="*/ 358 h 618"/>
                <a:gd name="T34" fmla="*/ 609 w 633"/>
                <a:gd name="T35" fmla="*/ 422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3" h="618">
                  <a:moveTo>
                    <a:pt x="609" y="422"/>
                  </a:moveTo>
                  <a:cubicBezTo>
                    <a:pt x="608" y="469"/>
                    <a:pt x="621" y="513"/>
                    <a:pt x="632" y="559"/>
                  </a:cubicBezTo>
                  <a:cubicBezTo>
                    <a:pt x="594" y="584"/>
                    <a:pt x="563" y="555"/>
                    <a:pt x="531" y="544"/>
                  </a:cubicBezTo>
                  <a:cubicBezTo>
                    <a:pt x="458" y="498"/>
                    <a:pt x="461" y="584"/>
                    <a:pt x="426" y="605"/>
                  </a:cubicBezTo>
                  <a:cubicBezTo>
                    <a:pt x="415" y="610"/>
                    <a:pt x="404" y="613"/>
                    <a:pt x="394" y="614"/>
                  </a:cubicBezTo>
                  <a:cubicBezTo>
                    <a:pt x="363" y="617"/>
                    <a:pt x="336" y="610"/>
                    <a:pt x="310" y="596"/>
                  </a:cubicBezTo>
                  <a:cubicBezTo>
                    <a:pt x="243" y="535"/>
                    <a:pt x="134" y="556"/>
                    <a:pt x="73" y="471"/>
                  </a:cubicBezTo>
                  <a:cubicBezTo>
                    <a:pt x="41" y="426"/>
                    <a:pt x="24" y="388"/>
                    <a:pt x="26" y="338"/>
                  </a:cubicBezTo>
                  <a:cubicBezTo>
                    <a:pt x="27" y="283"/>
                    <a:pt x="50" y="234"/>
                    <a:pt x="24" y="173"/>
                  </a:cubicBezTo>
                  <a:cubicBezTo>
                    <a:pt x="0" y="116"/>
                    <a:pt x="58" y="83"/>
                    <a:pt x="111" y="92"/>
                  </a:cubicBezTo>
                  <a:cubicBezTo>
                    <a:pt x="185" y="103"/>
                    <a:pt x="232" y="77"/>
                    <a:pt x="269" y="17"/>
                  </a:cubicBezTo>
                  <a:cubicBezTo>
                    <a:pt x="334" y="0"/>
                    <a:pt x="353" y="46"/>
                    <a:pt x="366" y="95"/>
                  </a:cubicBezTo>
                  <a:cubicBezTo>
                    <a:pt x="377" y="130"/>
                    <a:pt x="363" y="170"/>
                    <a:pt x="391" y="200"/>
                  </a:cubicBezTo>
                  <a:cubicBezTo>
                    <a:pt x="397" y="208"/>
                    <a:pt x="404" y="217"/>
                    <a:pt x="409" y="226"/>
                  </a:cubicBezTo>
                  <a:cubicBezTo>
                    <a:pt x="414" y="236"/>
                    <a:pt x="417" y="246"/>
                    <a:pt x="421" y="255"/>
                  </a:cubicBezTo>
                  <a:cubicBezTo>
                    <a:pt x="429" y="274"/>
                    <a:pt x="430" y="294"/>
                    <a:pt x="429" y="315"/>
                  </a:cubicBezTo>
                  <a:cubicBezTo>
                    <a:pt x="429" y="329"/>
                    <a:pt x="430" y="344"/>
                    <a:pt x="433" y="358"/>
                  </a:cubicBezTo>
                  <a:cubicBezTo>
                    <a:pt x="470" y="436"/>
                    <a:pt x="563" y="365"/>
                    <a:pt x="609" y="422"/>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19" name="Forme libre 3618"/>
            <p:cNvSpPr>
              <a:spLocks noChangeArrowheads="1"/>
            </p:cNvSpPr>
            <p:nvPr userDrawn="1"/>
          </p:nvSpPr>
          <p:spPr bwMode="auto">
            <a:xfrm>
              <a:off x="3989388" y="5702300"/>
              <a:ext cx="149225" cy="98425"/>
            </a:xfrm>
            <a:custGeom>
              <a:avLst/>
              <a:gdLst>
                <a:gd name="T0" fmla="*/ 259 w 413"/>
                <a:gd name="T1" fmla="*/ 246 h 273"/>
                <a:gd name="T2" fmla="*/ 38 w 413"/>
                <a:gd name="T3" fmla="*/ 235 h 273"/>
                <a:gd name="T4" fmla="*/ 32 w 413"/>
                <a:gd name="T5" fmla="*/ 176 h 273"/>
                <a:gd name="T6" fmla="*/ 56 w 413"/>
                <a:gd name="T7" fmla="*/ 153 h 273"/>
                <a:gd name="T8" fmla="*/ 213 w 413"/>
                <a:gd name="T9" fmla="*/ 6 h 273"/>
                <a:gd name="T10" fmla="*/ 259 w 413"/>
                <a:gd name="T11" fmla="*/ 15 h 273"/>
                <a:gd name="T12" fmla="*/ 393 w 413"/>
                <a:gd name="T13" fmla="*/ 34 h 273"/>
                <a:gd name="T14" fmla="*/ 406 w 413"/>
                <a:gd name="T15" fmla="*/ 43 h 273"/>
                <a:gd name="T16" fmla="*/ 406 w 413"/>
                <a:gd name="T17" fmla="*/ 84 h 273"/>
                <a:gd name="T18" fmla="*/ 401 w 413"/>
                <a:gd name="T19" fmla="*/ 111 h 273"/>
                <a:gd name="T20" fmla="*/ 326 w 413"/>
                <a:gd name="T21" fmla="*/ 173 h 273"/>
                <a:gd name="T22" fmla="*/ 259 w 413"/>
                <a:gd name="T23" fmla="*/ 24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3" h="273">
                  <a:moveTo>
                    <a:pt x="259" y="246"/>
                  </a:moveTo>
                  <a:cubicBezTo>
                    <a:pt x="184" y="272"/>
                    <a:pt x="109" y="270"/>
                    <a:pt x="38" y="235"/>
                  </a:cubicBezTo>
                  <a:cubicBezTo>
                    <a:pt x="6" y="220"/>
                    <a:pt x="0" y="200"/>
                    <a:pt x="32" y="176"/>
                  </a:cubicBezTo>
                  <a:cubicBezTo>
                    <a:pt x="39" y="168"/>
                    <a:pt x="47" y="153"/>
                    <a:pt x="56" y="153"/>
                  </a:cubicBezTo>
                  <a:cubicBezTo>
                    <a:pt x="148" y="145"/>
                    <a:pt x="187" y="84"/>
                    <a:pt x="213" y="6"/>
                  </a:cubicBezTo>
                  <a:cubicBezTo>
                    <a:pt x="230" y="0"/>
                    <a:pt x="245" y="5"/>
                    <a:pt x="259" y="15"/>
                  </a:cubicBezTo>
                  <a:cubicBezTo>
                    <a:pt x="302" y="38"/>
                    <a:pt x="348" y="40"/>
                    <a:pt x="393" y="34"/>
                  </a:cubicBezTo>
                  <a:cubicBezTo>
                    <a:pt x="398" y="37"/>
                    <a:pt x="401" y="40"/>
                    <a:pt x="406" y="43"/>
                  </a:cubicBezTo>
                  <a:cubicBezTo>
                    <a:pt x="412" y="56"/>
                    <a:pt x="412" y="70"/>
                    <a:pt x="406" y="84"/>
                  </a:cubicBezTo>
                  <a:cubicBezTo>
                    <a:pt x="403" y="93"/>
                    <a:pt x="401" y="102"/>
                    <a:pt x="401" y="111"/>
                  </a:cubicBezTo>
                  <a:cubicBezTo>
                    <a:pt x="377" y="131"/>
                    <a:pt x="352" y="153"/>
                    <a:pt x="326" y="173"/>
                  </a:cubicBezTo>
                  <a:cubicBezTo>
                    <a:pt x="288" y="183"/>
                    <a:pt x="268" y="209"/>
                    <a:pt x="259" y="246"/>
                  </a:cubicBezTo>
                </a:path>
              </a:pathLst>
            </a:custGeom>
            <a:solidFill>
              <a:srgbClr val="65656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20" name="Forme libre 3619"/>
            <p:cNvSpPr>
              <a:spLocks noChangeArrowheads="1"/>
            </p:cNvSpPr>
            <p:nvPr userDrawn="1"/>
          </p:nvSpPr>
          <p:spPr bwMode="auto">
            <a:xfrm>
              <a:off x="4038600" y="5822950"/>
              <a:ext cx="55563" cy="47625"/>
            </a:xfrm>
            <a:custGeom>
              <a:avLst/>
              <a:gdLst>
                <a:gd name="T0" fmla="*/ 53 w 155"/>
                <a:gd name="T1" fmla="*/ 0 h 134"/>
                <a:gd name="T2" fmla="*/ 143 w 155"/>
                <a:gd name="T3" fmla="*/ 46 h 134"/>
                <a:gd name="T4" fmla="*/ 145 w 155"/>
                <a:gd name="T5" fmla="*/ 69 h 134"/>
                <a:gd name="T6" fmla="*/ 154 w 155"/>
                <a:gd name="T7" fmla="*/ 83 h 134"/>
                <a:gd name="T8" fmla="*/ 137 w 155"/>
                <a:gd name="T9" fmla="*/ 110 h 134"/>
                <a:gd name="T10" fmla="*/ 18 w 155"/>
                <a:gd name="T11" fmla="*/ 92 h 134"/>
                <a:gd name="T12" fmla="*/ 0 w 155"/>
                <a:gd name="T13" fmla="*/ 48 h 134"/>
                <a:gd name="T14" fmla="*/ 11 w 155"/>
                <a:gd name="T15" fmla="*/ 19 h 134"/>
                <a:gd name="T16" fmla="*/ 37 w 155"/>
                <a:gd name="T17" fmla="*/ 2 h 134"/>
                <a:gd name="T18" fmla="*/ 53 w 155"/>
                <a:gd name="T1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34">
                  <a:moveTo>
                    <a:pt x="53" y="0"/>
                  </a:moveTo>
                  <a:cubicBezTo>
                    <a:pt x="89" y="7"/>
                    <a:pt x="116" y="28"/>
                    <a:pt x="143" y="46"/>
                  </a:cubicBezTo>
                  <a:cubicBezTo>
                    <a:pt x="143" y="54"/>
                    <a:pt x="143" y="62"/>
                    <a:pt x="145" y="69"/>
                  </a:cubicBezTo>
                  <a:cubicBezTo>
                    <a:pt x="148" y="74"/>
                    <a:pt x="151" y="78"/>
                    <a:pt x="154" y="83"/>
                  </a:cubicBezTo>
                  <a:cubicBezTo>
                    <a:pt x="151" y="94"/>
                    <a:pt x="145" y="103"/>
                    <a:pt x="137" y="110"/>
                  </a:cubicBezTo>
                  <a:cubicBezTo>
                    <a:pt x="93" y="133"/>
                    <a:pt x="53" y="132"/>
                    <a:pt x="18" y="92"/>
                  </a:cubicBezTo>
                  <a:cubicBezTo>
                    <a:pt x="8" y="80"/>
                    <a:pt x="1" y="65"/>
                    <a:pt x="0" y="48"/>
                  </a:cubicBezTo>
                  <a:cubicBezTo>
                    <a:pt x="1" y="37"/>
                    <a:pt x="5" y="28"/>
                    <a:pt x="11" y="19"/>
                  </a:cubicBezTo>
                  <a:cubicBezTo>
                    <a:pt x="18" y="11"/>
                    <a:pt x="27" y="5"/>
                    <a:pt x="37" y="2"/>
                  </a:cubicBezTo>
                  <a:cubicBezTo>
                    <a:pt x="44" y="0"/>
                    <a:pt x="49" y="0"/>
                    <a:pt x="53" y="0"/>
                  </a:cubicBezTo>
                </a:path>
              </a:pathLst>
            </a:custGeom>
            <a:solidFill>
              <a:srgbClr val="47474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21" name="Forme libre 3620"/>
            <p:cNvSpPr>
              <a:spLocks noChangeArrowheads="1"/>
            </p:cNvSpPr>
            <p:nvPr userDrawn="1"/>
          </p:nvSpPr>
          <p:spPr bwMode="auto">
            <a:xfrm>
              <a:off x="4086225" y="5851525"/>
              <a:ext cx="14288" cy="20638"/>
            </a:xfrm>
            <a:custGeom>
              <a:avLst/>
              <a:gdLst>
                <a:gd name="T0" fmla="*/ 38 w 39"/>
                <a:gd name="T1" fmla="*/ 32 h 56"/>
                <a:gd name="T2" fmla="*/ 38 w 39"/>
                <a:gd name="T3" fmla="*/ 55 h 56"/>
                <a:gd name="T4" fmla="*/ 15 w 39"/>
                <a:gd name="T5" fmla="*/ 10 h 56"/>
                <a:gd name="T6" fmla="*/ 15 w 39"/>
                <a:gd name="T7" fmla="*/ 10 h 56"/>
                <a:gd name="T8" fmla="*/ 38 w 39"/>
                <a:gd name="T9" fmla="*/ 10 h 56"/>
                <a:gd name="T10" fmla="*/ 38 w 39"/>
                <a:gd name="T11" fmla="*/ 32 h 56"/>
              </a:gdLst>
              <a:ahLst/>
              <a:cxnLst>
                <a:cxn ang="0">
                  <a:pos x="T0" y="T1"/>
                </a:cxn>
                <a:cxn ang="0">
                  <a:pos x="T2" y="T3"/>
                </a:cxn>
                <a:cxn ang="0">
                  <a:pos x="T4" y="T5"/>
                </a:cxn>
                <a:cxn ang="0">
                  <a:pos x="T6" y="T7"/>
                </a:cxn>
                <a:cxn ang="0">
                  <a:pos x="T8" y="T9"/>
                </a:cxn>
                <a:cxn ang="0">
                  <a:pos x="T10" y="T11"/>
                </a:cxn>
              </a:cxnLst>
              <a:rect l="0" t="0" r="r" b="b"/>
              <a:pathLst>
                <a:path w="39" h="56">
                  <a:moveTo>
                    <a:pt x="38" y="32"/>
                  </a:moveTo>
                  <a:cubicBezTo>
                    <a:pt x="38" y="40"/>
                    <a:pt x="38" y="48"/>
                    <a:pt x="38" y="55"/>
                  </a:cubicBezTo>
                  <a:cubicBezTo>
                    <a:pt x="0" y="55"/>
                    <a:pt x="1" y="36"/>
                    <a:pt x="15" y="10"/>
                  </a:cubicBezTo>
                  <a:lnTo>
                    <a:pt x="15" y="10"/>
                  </a:lnTo>
                  <a:cubicBezTo>
                    <a:pt x="23" y="0"/>
                    <a:pt x="30" y="0"/>
                    <a:pt x="38" y="10"/>
                  </a:cubicBezTo>
                  <a:cubicBezTo>
                    <a:pt x="38" y="19"/>
                    <a:pt x="38" y="26"/>
                    <a:pt x="38" y="32"/>
                  </a:cubicBezTo>
                </a:path>
              </a:pathLst>
            </a:custGeom>
            <a:solidFill>
              <a:srgbClr val="47474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22" name="Forme libre 3621"/>
            <p:cNvSpPr>
              <a:spLocks noChangeArrowheads="1"/>
            </p:cNvSpPr>
            <p:nvPr userDrawn="1"/>
          </p:nvSpPr>
          <p:spPr bwMode="auto">
            <a:xfrm>
              <a:off x="4090988" y="5848350"/>
              <a:ext cx="7937" cy="7938"/>
            </a:xfrm>
            <a:custGeom>
              <a:avLst/>
              <a:gdLst>
                <a:gd name="T0" fmla="*/ 23 w 24"/>
                <a:gd name="T1" fmla="*/ 23 h 24"/>
                <a:gd name="T2" fmla="*/ 0 w 24"/>
                <a:gd name="T3" fmla="*/ 23 h 24"/>
                <a:gd name="T4" fmla="*/ 0 w 24"/>
                <a:gd name="T5" fmla="*/ 0 h 24"/>
                <a:gd name="T6" fmla="*/ 23 w 24"/>
                <a:gd name="T7" fmla="*/ 23 h 24"/>
              </a:gdLst>
              <a:ahLst/>
              <a:cxnLst>
                <a:cxn ang="0">
                  <a:pos x="T0" y="T1"/>
                </a:cxn>
                <a:cxn ang="0">
                  <a:pos x="T2" y="T3"/>
                </a:cxn>
                <a:cxn ang="0">
                  <a:pos x="T4" y="T5"/>
                </a:cxn>
                <a:cxn ang="0">
                  <a:pos x="T6" y="T7"/>
                </a:cxn>
              </a:cxnLst>
              <a:rect l="0" t="0" r="r" b="b"/>
              <a:pathLst>
                <a:path w="24" h="24">
                  <a:moveTo>
                    <a:pt x="23" y="23"/>
                  </a:moveTo>
                  <a:cubicBezTo>
                    <a:pt x="15" y="23"/>
                    <a:pt x="8" y="23"/>
                    <a:pt x="0" y="23"/>
                  </a:cubicBezTo>
                  <a:cubicBezTo>
                    <a:pt x="0" y="15"/>
                    <a:pt x="0" y="8"/>
                    <a:pt x="0" y="0"/>
                  </a:cubicBezTo>
                  <a:cubicBezTo>
                    <a:pt x="8" y="8"/>
                    <a:pt x="15" y="15"/>
                    <a:pt x="23" y="23"/>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23" name="Forme libre 3622"/>
            <p:cNvSpPr>
              <a:spLocks noChangeArrowheads="1"/>
            </p:cNvSpPr>
            <p:nvPr userDrawn="1"/>
          </p:nvSpPr>
          <p:spPr bwMode="auto">
            <a:xfrm>
              <a:off x="4075113" y="5976938"/>
              <a:ext cx="180975" cy="120650"/>
            </a:xfrm>
            <a:custGeom>
              <a:avLst/>
              <a:gdLst>
                <a:gd name="T0" fmla="*/ 0 w 502"/>
                <a:gd name="T1" fmla="*/ 192 h 336"/>
                <a:gd name="T2" fmla="*/ 136 w 502"/>
                <a:gd name="T3" fmla="*/ 145 h 336"/>
                <a:gd name="T4" fmla="*/ 138 w 502"/>
                <a:gd name="T5" fmla="*/ 132 h 336"/>
                <a:gd name="T6" fmla="*/ 161 w 502"/>
                <a:gd name="T7" fmla="*/ 102 h 336"/>
                <a:gd name="T8" fmla="*/ 182 w 502"/>
                <a:gd name="T9" fmla="*/ 88 h 336"/>
                <a:gd name="T10" fmla="*/ 203 w 502"/>
                <a:gd name="T11" fmla="*/ 74 h 336"/>
                <a:gd name="T12" fmla="*/ 226 w 502"/>
                <a:gd name="T13" fmla="*/ 64 h 336"/>
                <a:gd name="T14" fmla="*/ 249 w 502"/>
                <a:gd name="T15" fmla="*/ 53 h 336"/>
                <a:gd name="T16" fmla="*/ 274 w 502"/>
                <a:gd name="T17" fmla="*/ 45 h 336"/>
                <a:gd name="T18" fmla="*/ 298 w 502"/>
                <a:gd name="T19" fmla="*/ 39 h 336"/>
                <a:gd name="T20" fmla="*/ 322 w 502"/>
                <a:gd name="T21" fmla="*/ 30 h 336"/>
                <a:gd name="T22" fmla="*/ 359 w 502"/>
                <a:gd name="T23" fmla="*/ 13 h 336"/>
                <a:gd name="T24" fmla="*/ 387 w 502"/>
                <a:gd name="T25" fmla="*/ 9 h 336"/>
                <a:gd name="T26" fmla="*/ 454 w 502"/>
                <a:gd name="T27" fmla="*/ 13 h 336"/>
                <a:gd name="T28" fmla="*/ 455 w 502"/>
                <a:gd name="T29" fmla="*/ 15 h 336"/>
                <a:gd name="T30" fmla="*/ 471 w 502"/>
                <a:gd name="T31" fmla="*/ 35 h 336"/>
                <a:gd name="T32" fmla="*/ 384 w 502"/>
                <a:gd name="T33" fmla="*/ 230 h 336"/>
                <a:gd name="T34" fmla="*/ 206 w 502"/>
                <a:gd name="T35" fmla="*/ 308 h 336"/>
                <a:gd name="T36" fmla="*/ 206 w 502"/>
                <a:gd name="T37" fmla="*/ 308 h 336"/>
                <a:gd name="T38" fmla="*/ 161 w 502"/>
                <a:gd name="T39" fmla="*/ 285 h 336"/>
                <a:gd name="T40" fmla="*/ 161 w 502"/>
                <a:gd name="T41" fmla="*/ 285 h 336"/>
                <a:gd name="T42" fmla="*/ 113 w 502"/>
                <a:gd name="T43" fmla="*/ 264 h 336"/>
                <a:gd name="T44" fmla="*/ 0 w 502"/>
                <a:gd name="T45" fmla="*/ 19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2" h="336">
                  <a:moveTo>
                    <a:pt x="0" y="192"/>
                  </a:moveTo>
                  <a:cubicBezTo>
                    <a:pt x="40" y="161"/>
                    <a:pt x="98" y="183"/>
                    <a:pt x="136" y="145"/>
                  </a:cubicBezTo>
                  <a:cubicBezTo>
                    <a:pt x="136" y="140"/>
                    <a:pt x="138" y="135"/>
                    <a:pt x="138" y="132"/>
                  </a:cubicBezTo>
                  <a:cubicBezTo>
                    <a:pt x="142" y="120"/>
                    <a:pt x="151" y="111"/>
                    <a:pt x="161" y="102"/>
                  </a:cubicBezTo>
                  <a:cubicBezTo>
                    <a:pt x="167" y="96"/>
                    <a:pt x="174" y="91"/>
                    <a:pt x="182" y="88"/>
                  </a:cubicBezTo>
                  <a:cubicBezTo>
                    <a:pt x="190" y="84"/>
                    <a:pt x="197" y="79"/>
                    <a:pt x="203" y="74"/>
                  </a:cubicBezTo>
                  <a:cubicBezTo>
                    <a:pt x="211" y="70"/>
                    <a:pt x="218" y="67"/>
                    <a:pt x="226" y="64"/>
                  </a:cubicBezTo>
                  <a:cubicBezTo>
                    <a:pt x="233" y="61"/>
                    <a:pt x="241" y="56"/>
                    <a:pt x="249" y="53"/>
                  </a:cubicBezTo>
                  <a:cubicBezTo>
                    <a:pt x="257" y="50"/>
                    <a:pt x="264" y="47"/>
                    <a:pt x="274" y="45"/>
                  </a:cubicBezTo>
                  <a:cubicBezTo>
                    <a:pt x="283" y="44"/>
                    <a:pt x="290" y="42"/>
                    <a:pt x="298" y="39"/>
                  </a:cubicBezTo>
                  <a:cubicBezTo>
                    <a:pt x="306" y="36"/>
                    <a:pt x="315" y="33"/>
                    <a:pt x="322" y="30"/>
                  </a:cubicBezTo>
                  <a:cubicBezTo>
                    <a:pt x="335" y="24"/>
                    <a:pt x="347" y="18"/>
                    <a:pt x="359" y="13"/>
                  </a:cubicBezTo>
                  <a:cubicBezTo>
                    <a:pt x="368" y="12"/>
                    <a:pt x="377" y="10"/>
                    <a:pt x="387" y="9"/>
                  </a:cubicBezTo>
                  <a:cubicBezTo>
                    <a:pt x="409" y="4"/>
                    <a:pt x="432" y="0"/>
                    <a:pt x="454" y="13"/>
                  </a:cubicBezTo>
                  <a:lnTo>
                    <a:pt x="455" y="15"/>
                  </a:lnTo>
                  <a:cubicBezTo>
                    <a:pt x="460" y="21"/>
                    <a:pt x="466" y="29"/>
                    <a:pt x="471" y="35"/>
                  </a:cubicBezTo>
                  <a:cubicBezTo>
                    <a:pt x="501" y="126"/>
                    <a:pt x="467" y="190"/>
                    <a:pt x="384" y="230"/>
                  </a:cubicBezTo>
                  <a:cubicBezTo>
                    <a:pt x="325" y="258"/>
                    <a:pt x="289" y="335"/>
                    <a:pt x="206" y="308"/>
                  </a:cubicBezTo>
                  <a:lnTo>
                    <a:pt x="206" y="308"/>
                  </a:lnTo>
                  <a:cubicBezTo>
                    <a:pt x="193" y="296"/>
                    <a:pt x="171" y="300"/>
                    <a:pt x="161" y="285"/>
                  </a:cubicBezTo>
                  <a:lnTo>
                    <a:pt x="161" y="285"/>
                  </a:lnTo>
                  <a:cubicBezTo>
                    <a:pt x="147" y="273"/>
                    <a:pt x="127" y="277"/>
                    <a:pt x="113" y="264"/>
                  </a:cubicBezTo>
                  <a:cubicBezTo>
                    <a:pt x="77" y="238"/>
                    <a:pt x="38" y="215"/>
                    <a:pt x="0" y="192"/>
                  </a:cubicBezTo>
                </a:path>
              </a:pathLst>
            </a:custGeom>
            <a:solidFill>
              <a:srgbClr val="FCFCF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24" name="Forme libre 3623"/>
            <p:cNvSpPr>
              <a:spLocks noChangeArrowheads="1"/>
            </p:cNvSpPr>
            <p:nvPr userDrawn="1"/>
          </p:nvSpPr>
          <p:spPr bwMode="auto">
            <a:xfrm>
              <a:off x="4008438" y="5856288"/>
              <a:ext cx="223837" cy="168275"/>
            </a:xfrm>
            <a:custGeom>
              <a:avLst/>
              <a:gdLst>
                <a:gd name="T0" fmla="*/ 115 w 621"/>
                <a:gd name="T1" fmla="*/ 462 h 469"/>
                <a:gd name="T2" fmla="*/ 0 w 621"/>
                <a:gd name="T3" fmla="*/ 413 h 469"/>
                <a:gd name="T4" fmla="*/ 34 w 621"/>
                <a:gd name="T5" fmla="*/ 161 h 469"/>
                <a:gd name="T6" fmla="*/ 92 w 621"/>
                <a:gd name="T7" fmla="*/ 55 h 469"/>
                <a:gd name="T8" fmla="*/ 208 w 621"/>
                <a:gd name="T9" fmla="*/ 61 h 469"/>
                <a:gd name="T10" fmla="*/ 277 w 621"/>
                <a:gd name="T11" fmla="*/ 161 h 469"/>
                <a:gd name="T12" fmla="*/ 332 w 621"/>
                <a:gd name="T13" fmla="*/ 271 h 469"/>
                <a:gd name="T14" fmla="*/ 512 w 621"/>
                <a:gd name="T15" fmla="*/ 331 h 469"/>
                <a:gd name="T16" fmla="*/ 620 w 621"/>
                <a:gd name="T17" fmla="*/ 322 h 469"/>
                <a:gd name="T18" fmla="*/ 552 w 621"/>
                <a:gd name="T19" fmla="*/ 368 h 469"/>
                <a:gd name="T20" fmla="*/ 552 w 621"/>
                <a:gd name="T21" fmla="*/ 368 h 469"/>
                <a:gd name="T22" fmla="*/ 506 w 621"/>
                <a:gd name="T23" fmla="*/ 389 h 469"/>
                <a:gd name="T24" fmla="*/ 506 w 621"/>
                <a:gd name="T25" fmla="*/ 389 h 469"/>
                <a:gd name="T26" fmla="*/ 462 w 621"/>
                <a:gd name="T27" fmla="*/ 403 h 469"/>
                <a:gd name="T28" fmla="*/ 115 w 621"/>
                <a:gd name="T29" fmla="*/ 462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1" h="469">
                  <a:moveTo>
                    <a:pt x="115" y="462"/>
                  </a:moveTo>
                  <a:cubicBezTo>
                    <a:pt x="74" y="452"/>
                    <a:pt x="34" y="441"/>
                    <a:pt x="0" y="413"/>
                  </a:cubicBezTo>
                  <a:cubicBezTo>
                    <a:pt x="5" y="329"/>
                    <a:pt x="25" y="245"/>
                    <a:pt x="34" y="161"/>
                  </a:cubicBezTo>
                  <a:cubicBezTo>
                    <a:pt x="39" y="117"/>
                    <a:pt x="66" y="87"/>
                    <a:pt x="92" y="55"/>
                  </a:cubicBezTo>
                  <a:cubicBezTo>
                    <a:pt x="136" y="0"/>
                    <a:pt x="179" y="9"/>
                    <a:pt x="208" y="61"/>
                  </a:cubicBezTo>
                  <a:cubicBezTo>
                    <a:pt x="228" y="97"/>
                    <a:pt x="259" y="125"/>
                    <a:pt x="277" y="161"/>
                  </a:cubicBezTo>
                  <a:cubicBezTo>
                    <a:pt x="286" y="203"/>
                    <a:pt x="304" y="239"/>
                    <a:pt x="332" y="271"/>
                  </a:cubicBezTo>
                  <a:cubicBezTo>
                    <a:pt x="379" y="329"/>
                    <a:pt x="436" y="357"/>
                    <a:pt x="512" y="331"/>
                  </a:cubicBezTo>
                  <a:cubicBezTo>
                    <a:pt x="547" y="319"/>
                    <a:pt x="582" y="299"/>
                    <a:pt x="620" y="322"/>
                  </a:cubicBezTo>
                  <a:cubicBezTo>
                    <a:pt x="611" y="357"/>
                    <a:pt x="573" y="349"/>
                    <a:pt x="552" y="368"/>
                  </a:cubicBezTo>
                  <a:lnTo>
                    <a:pt x="552" y="368"/>
                  </a:lnTo>
                  <a:cubicBezTo>
                    <a:pt x="539" y="380"/>
                    <a:pt x="518" y="377"/>
                    <a:pt x="506" y="389"/>
                  </a:cubicBezTo>
                  <a:lnTo>
                    <a:pt x="506" y="389"/>
                  </a:lnTo>
                  <a:cubicBezTo>
                    <a:pt x="494" y="403"/>
                    <a:pt x="477" y="400"/>
                    <a:pt x="462" y="403"/>
                  </a:cubicBezTo>
                  <a:cubicBezTo>
                    <a:pt x="353" y="468"/>
                    <a:pt x="233" y="452"/>
                    <a:pt x="115" y="462"/>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25" name="Forme libre 3624"/>
            <p:cNvSpPr>
              <a:spLocks noChangeArrowheads="1"/>
            </p:cNvSpPr>
            <p:nvPr userDrawn="1"/>
          </p:nvSpPr>
          <p:spPr bwMode="auto">
            <a:xfrm>
              <a:off x="3949700" y="5848350"/>
              <a:ext cx="157163" cy="157163"/>
            </a:xfrm>
            <a:custGeom>
              <a:avLst/>
              <a:gdLst>
                <a:gd name="T0" fmla="*/ 437 w 438"/>
                <a:gd name="T1" fmla="*/ 183 h 438"/>
                <a:gd name="T2" fmla="*/ 322 w 438"/>
                <a:gd name="T3" fmla="*/ 69 h 438"/>
                <a:gd name="T4" fmla="*/ 232 w 438"/>
                <a:gd name="T5" fmla="*/ 211 h 438"/>
                <a:gd name="T6" fmla="*/ 231 w 438"/>
                <a:gd name="T7" fmla="*/ 348 h 438"/>
                <a:gd name="T8" fmla="*/ 160 w 438"/>
                <a:gd name="T9" fmla="*/ 437 h 438"/>
                <a:gd name="T10" fmla="*/ 95 w 438"/>
                <a:gd name="T11" fmla="*/ 409 h 438"/>
                <a:gd name="T12" fmla="*/ 23 w 438"/>
                <a:gd name="T13" fmla="*/ 286 h 438"/>
                <a:gd name="T14" fmla="*/ 163 w 438"/>
                <a:gd name="T15" fmla="*/ 57 h 438"/>
                <a:gd name="T16" fmla="*/ 261 w 438"/>
                <a:gd name="T17" fmla="*/ 3 h 438"/>
                <a:gd name="T18" fmla="*/ 276 w 438"/>
                <a:gd name="T19" fmla="*/ 0 h 438"/>
                <a:gd name="T20" fmla="*/ 391 w 438"/>
                <a:gd name="T21" fmla="*/ 23 h 438"/>
                <a:gd name="T22" fmla="*/ 414 w 438"/>
                <a:gd name="T23" fmla="*/ 69 h 438"/>
                <a:gd name="T24" fmla="*/ 414 w 438"/>
                <a:gd name="T25" fmla="*/ 115 h 438"/>
                <a:gd name="T26" fmla="*/ 437 w 438"/>
                <a:gd name="T27" fmla="*/ 138 h 438"/>
                <a:gd name="T28" fmla="*/ 437 w 438"/>
                <a:gd name="T29" fmla="*/ 183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8" h="438">
                  <a:moveTo>
                    <a:pt x="437" y="183"/>
                  </a:moveTo>
                  <a:cubicBezTo>
                    <a:pt x="386" y="162"/>
                    <a:pt x="347" y="128"/>
                    <a:pt x="322" y="69"/>
                  </a:cubicBezTo>
                  <a:cubicBezTo>
                    <a:pt x="260" y="106"/>
                    <a:pt x="234" y="150"/>
                    <a:pt x="232" y="211"/>
                  </a:cubicBezTo>
                  <a:cubicBezTo>
                    <a:pt x="231" y="257"/>
                    <a:pt x="231" y="303"/>
                    <a:pt x="231" y="348"/>
                  </a:cubicBezTo>
                  <a:cubicBezTo>
                    <a:pt x="231" y="396"/>
                    <a:pt x="212" y="429"/>
                    <a:pt x="160" y="437"/>
                  </a:cubicBezTo>
                  <a:cubicBezTo>
                    <a:pt x="139" y="428"/>
                    <a:pt x="116" y="419"/>
                    <a:pt x="95" y="409"/>
                  </a:cubicBezTo>
                  <a:cubicBezTo>
                    <a:pt x="44" y="383"/>
                    <a:pt x="0" y="353"/>
                    <a:pt x="23" y="286"/>
                  </a:cubicBezTo>
                  <a:cubicBezTo>
                    <a:pt x="57" y="202"/>
                    <a:pt x="156" y="157"/>
                    <a:pt x="163" y="57"/>
                  </a:cubicBezTo>
                  <a:cubicBezTo>
                    <a:pt x="191" y="31"/>
                    <a:pt x="228" y="22"/>
                    <a:pt x="261" y="3"/>
                  </a:cubicBezTo>
                  <a:cubicBezTo>
                    <a:pt x="266" y="2"/>
                    <a:pt x="272" y="2"/>
                    <a:pt x="276" y="0"/>
                  </a:cubicBezTo>
                  <a:cubicBezTo>
                    <a:pt x="315" y="8"/>
                    <a:pt x="353" y="15"/>
                    <a:pt x="391" y="23"/>
                  </a:cubicBezTo>
                  <a:cubicBezTo>
                    <a:pt x="399" y="38"/>
                    <a:pt x="406" y="54"/>
                    <a:pt x="414" y="69"/>
                  </a:cubicBezTo>
                  <a:cubicBezTo>
                    <a:pt x="414" y="84"/>
                    <a:pt x="414" y="99"/>
                    <a:pt x="414" y="115"/>
                  </a:cubicBezTo>
                  <a:cubicBezTo>
                    <a:pt x="422" y="122"/>
                    <a:pt x="428" y="132"/>
                    <a:pt x="437" y="138"/>
                  </a:cubicBezTo>
                  <a:cubicBezTo>
                    <a:pt x="437" y="153"/>
                    <a:pt x="437" y="168"/>
                    <a:pt x="437" y="183"/>
                  </a:cubicBezTo>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26" name="Forme libre 3625"/>
            <p:cNvSpPr>
              <a:spLocks noChangeArrowheads="1"/>
            </p:cNvSpPr>
            <p:nvPr userDrawn="1"/>
          </p:nvSpPr>
          <p:spPr bwMode="auto">
            <a:xfrm>
              <a:off x="4206875" y="5972175"/>
              <a:ext cx="31750" cy="17463"/>
            </a:xfrm>
            <a:custGeom>
              <a:avLst/>
              <a:gdLst>
                <a:gd name="T0" fmla="*/ 0 w 89"/>
                <a:gd name="T1" fmla="*/ 46 h 48"/>
                <a:gd name="T2" fmla="*/ 68 w 89"/>
                <a:gd name="T3" fmla="*/ 0 h 48"/>
                <a:gd name="T4" fmla="*/ 87 w 89"/>
                <a:gd name="T5" fmla="*/ 7 h 48"/>
                <a:gd name="T6" fmla="*/ 88 w 89"/>
                <a:gd name="T7" fmla="*/ 26 h 48"/>
                <a:gd name="T8" fmla="*/ 0 w 89"/>
                <a:gd name="T9" fmla="*/ 46 h 48"/>
              </a:gdLst>
              <a:ahLst/>
              <a:cxnLst>
                <a:cxn ang="0">
                  <a:pos x="T0" y="T1"/>
                </a:cxn>
                <a:cxn ang="0">
                  <a:pos x="T2" y="T3"/>
                </a:cxn>
                <a:cxn ang="0">
                  <a:pos x="T4" y="T5"/>
                </a:cxn>
                <a:cxn ang="0">
                  <a:pos x="T6" y="T7"/>
                </a:cxn>
                <a:cxn ang="0">
                  <a:pos x="T8" y="T9"/>
                </a:cxn>
              </a:cxnLst>
              <a:rect l="0" t="0" r="r" b="b"/>
              <a:pathLst>
                <a:path w="89" h="48">
                  <a:moveTo>
                    <a:pt x="0" y="46"/>
                  </a:moveTo>
                  <a:cubicBezTo>
                    <a:pt x="17" y="21"/>
                    <a:pt x="44" y="14"/>
                    <a:pt x="68" y="0"/>
                  </a:cubicBezTo>
                  <a:cubicBezTo>
                    <a:pt x="75" y="3"/>
                    <a:pt x="81" y="6"/>
                    <a:pt x="87" y="7"/>
                  </a:cubicBezTo>
                  <a:cubicBezTo>
                    <a:pt x="87" y="14"/>
                    <a:pt x="88" y="20"/>
                    <a:pt x="88" y="26"/>
                  </a:cubicBezTo>
                  <a:cubicBezTo>
                    <a:pt x="59" y="36"/>
                    <a:pt x="32" y="47"/>
                    <a:pt x="0" y="46"/>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27" name="Forme libre 3626"/>
            <p:cNvSpPr>
              <a:spLocks noChangeArrowheads="1"/>
            </p:cNvSpPr>
            <p:nvPr userDrawn="1"/>
          </p:nvSpPr>
          <p:spPr bwMode="auto">
            <a:xfrm>
              <a:off x="4098925" y="5889625"/>
              <a:ext cx="7938" cy="7938"/>
            </a:xfrm>
            <a:custGeom>
              <a:avLst/>
              <a:gdLst>
                <a:gd name="T0" fmla="*/ 23 w 24"/>
                <a:gd name="T1" fmla="*/ 23 h 24"/>
                <a:gd name="T2" fmla="*/ 0 w 24"/>
                <a:gd name="T3" fmla="*/ 0 h 24"/>
                <a:gd name="T4" fmla="*/ 23 w 24"/>
                <a:gd name="T5" fmla="*/ 23 h 24"/>
              </a:gdLst>
              <a:ahLst/>
              <a:cxnLst>
                <a:cxn ang="0">
                  <a:pos x="T0" y="T1"/>
                </a:cxn>
                <a:cxn ang="0">
                  <a:pos x="T2" y="T3"/>
                </a:cxn>
                <a:cxn ang="0">
                  <a:pos x="T4" y="T5"/>
                </a:cxn>
              </a:cxnLst>
              <a:rect l="0" t="0" r="r" b="b"/>
              <a:pathLst>
                <a:path w="24" h="24">
                  <a:moveTo>
                    <a:pt x="23" y="23"/>
                  </a:moveTo>
                  <a:cubicBezTo>
                    <a:pt x="15" y="15"/>
                    <a:pt x="8" y="7"/>
                    <a:pt x="0" y="0"/>
                  </a:cubicBezTo>
                  <a:cubicBezTo>
                    <a:pt x="8" y="6"/>
                    <a:pt x="15" y="13"/>
                    <a:pt x="23" y="23"/>
                  </a:cubicBezTo>
                </a:path>
              </a:pathLst>
            </a:custGeom>
            <a:solidFill>
              <a:srgbClr val="47474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28" name="Forme libre 3627"/>
            <p:cNvSpPr>
              <a:spLocks noChangeArrowheads="1"/>
            </p:cNvSpPr>
            <p:nvPr userDrawn="1"/>
          </p:nvSpPr>
          <p:spPr bwMode="auto">
            <a:xfrm>
              <a:off x="4722813" y="5416550"/>
              <a:ext cx="4762" cy="3175"/>
            </a:xfrm>
            <a:custGeom>
              <a:avLst/>
              <a:gdLst>
                <a:gd name="T0" fmla="*/ 11 w 12"/>
                <a:gd name="T1" fmla="*/ 8 h 9"/>
                <a:gd name="T2" fmla="*/ 0 w 12"/>
                <a:gd name="T3" fmla="*/ 5 h 9"/>
                <a:gd name="T4" fmla="*/ 2 w 12"/>
                <a:gd name="T5" fmla="*/ 0 h 9"/>
                <a:gd name="T6" fmla="*/ 11 w 12"/>
                <a:gd name="T7" fmla="*/ 8 h 9"/>
              </a:gdLst>
              <a:ahLst/>
              <a:cxnLst>
                <a:cxn ang="0">
                  <a:pos x="T0" y="T1"/>
                </a:cxn>
                <a:cxn ang="0">
                  <a:pos x="T2" y="T3"/>
                </a:cxn>
                <a:cxn ang="0">
                  <a:pos x="T4" y="T5"/>
                </a:cxn>
                <a:cxn ang="0">
                  <a:pos x="T6" y="T7"/>
                </a:cxn>
              </a:cxnLst>
              <a:rect l="0" t="0" r="r" b="b"/>
              <a:pathLst>
                <a:path w="12" h="9">
                  <a:moveTo>
                    <a:pt x="11" y="8"/>
                  </a:moveTo>
                  <a:lnTo>
                    <a:pt x="0" y="5"/>
                  </a:lnTo>
                  <a:lnTo>
                    <a:pt x="2" y="0"/>
                  </a:lnTo>
                  <a:lnTo>
                    <a:pt x="11" y="8"/>
                  </a:ln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29" name="Forme libre 3628"/>
            <p:cNvSpPr>
              <a:spLocks noChangeArrowheads="1"/>
            </p:cNvSpPr>
            <p:nvPr userDrawn="1"/>
          </p:nvSpPr>
          <p:spPr bwMode="auto">
            <a:xfrm>
              <a:off x="4586288" y="5435600"/>
              <a:ext cx="7937" cy="17463"/>
            </a:xfrm>
            <a:custGeom>
              <a:avLst/>
              <a:gdLst>
                <a:gd name="T0" fmla="*/ 23 w 24"/>
                <a:gd name="T1" fmla="*/ 0 h 47"/>
                <a:gd name="T2" fmla="*/ 0 w 24"/>
                <a:gd name="T3" fmla="*/ 46 h 47"/>
                <a:gd name="T4" fmla="*/ 23 w 24"/>
                <a:gd name="T5" fmla="*/ 0 h 47"/>
              </a:gdLst>
              <a:ahLst/>
              <a:cxnLst>
                <a:cxn ang="0">
                  <a:pos x="T0" y="T1"/>
                </a:cxn>
                <a:cxn ang="0">
                  <a:pos x="T2" y="T3"/>
                </a:cxn>
                <a:cxn ang="0">
                  <a:pos x="T4" y="T5"/>
                </a:cxn>
              </a:cxnLst>
              <a:rect l="0" t="0" r="r" b="b"/>
              <a:pathLst>
                <a:path w="24" h="47">
                  <a:moveTo>
                    <a:pt x="23" y="0"/>
                  </a:moveTo>
                  <a:cubicBezTo>
                    <a:pt x="15" y="15"/>
                    <a:pt x="8" y="30"/>
                    <a:pt x="0" y="46"/>
                  </a:cubicBezTo>
                  <a:cubicBezTo>
                    <a:pt x="6" y="30"/>
                    <a:pt x="14" y="15"/>
                    <a:pt x="23" y="0"/>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30" name="Forme libre 3629"/>
            <p:cNvSpPr>
              <a:spLocks noChangeArrowheads="1"/>
            </p:cNvSpPr>
            <p:nvPr userDrawn="1"/>
          </p:nvSpPr>
          <p:spPr bwMode="auto">
            <a:xfrm>
              <a:off x="4494213" y="5468938"/>
              <a:ext cx="120650" cy="139700"/>
            </a:xfrm>
            <a:custGeom>
              <a:avLst/>
              <a:gdLst>
                <a:gd name="T0" fmla="*/ 119 w 335"/>
                <a:gd name="T1" fmla="*/ 363 h 390"/>
                <a:gd name="T2" fmla="*/ 73 w 335"/>
                <a:gd name="T3" fmla="*/ 324 h 390"/>
                <a:gd name="T4" fmla="*/ 17 w 335"/>
                <a:gd name="T5" fmla="*/ 127 h 390"/>
                <a:gd name="T6" fmla="*/ 104 w 335"/>
                <a:gd name="T7" fmla="*/ 17 h 390"/>
                <a:gd name="T8" fmla="*/ 203 w 335"/>
                <a:gd name="T9" fmla="*/ 78 h 390"/>
                <a:gd name="T10" fmla="*/ 233 w 335"/>
                <a:gd name="T11" fmla="*/ 111 h 390"/>
                <a:gd name="T12" fmla="*/ 324 w 335"/>
                <a:gd name="T13" fmla="*/ 272 h 390"/>
                <a:gd name="T14" fmla="*/ 290 w 335"/>
                <a:gd name="T15" fmla="*/ 344 h 390"/>
                <a:gd name="T16" fmla="*/ 166 w 335"/>
                <a:gd name="T17" fmla="*/ 385 h 390"/>
                <a:gd name="T18" fmla="*/ 119 w 335"/>
                <a:gd name="T19" fmla="*/ 363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5" h="390">
                  <a:moveTo>
                    <a:pt x="119" y="363"/>
                  </a:moveTo>
                  <a:cubicBezTo>
                    <a:pt x="104" y="350"/>
                    <a:pt x="88" y="337"/>
                    <a:pt x="73" y="324"/>
                  </a:cubicBezTo>
                  <a:cubicBezTo>
                    <a:pt x="17" y="269"/>
                    <a:pt x="0" y="205"/>
                    <a:pt x="17" y="127"/>
                  </a:cubicBezTo>
                  <a:cubicBezTo>
                    <a:pt x="29" y="73"/>
                    <a:pt x="55" y="34"/>
                    <a:pt x="104" y="17"/>
                  </a:cubicBezTo>
                  <a:cubicBezTo>
                    <a:pt x="154" y="0"/>
                    <a:pt x="175" y="47"/>
                    <a:pt x="203" y="78"/>
                  </a:cubicBezTo>
                  <a:cubicBezTo>
                    <a:pt x="214" y="89"/>
                    <a:pt x="223" y="101"/>
                    <a:pt x="233" y="111"/>
                  </a:cubicBezTo>
                  <a:cubicBezTo>
                    <a:pt x="281" y="156"/>
                    <a:pt x="276" y="228"/>
                    <a:pt x="324" y="272"/>
                  </a:cubicBezTo>
                  <a:cubicBezTo>
                    <a:pt x="334" y="307"/>
                    <a:pt x="321" y="328"/>
                    <a:pt x="290" y="344"/>
                  </a:cubicBezTo>
                  <a:cubicBezTo>
                    <a:pt x="250" y="363"/>
                    <a:pt x="214" y="389"/>
                    <a:pt x="166" y="385"/>
                  </a:cubicBezTo>
                  <a:cubicBezTo>
                    <a:pt x="154" y="371"/>
                    <a:pt x="128" y="385"/>
                    <a:pt x="119" y="363"/>
                  </a:cubicBezTo>
                </a:path>
              </a:pathLst>
            </a:custGeom>
            <a:solidFill>
              <a:srgbClr val="23232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31" name="Forme libre 3630"/>
            <p:cNvSpPr>
              <a:spLocks noChangeArrowheads="1"/>
            </p:cNvSpPr>
            <p:nvPr userDrawn="1"/>
          </p:nvSpPr>
          <p:spPr bwMode="auto">
            <a:xfrm>
              <a:off x="4535488" y="5599113"/>
              <a:ext cx="17462" cy="9525"/>
            </a:xfrm>
            <a:custGeom>
              <a:avLst/>
              <a:gdLst>
                <a:gd name="T0" fmla="*/ 2 w 49"/>
                <a:gd name="T1" fmla="*/ 0 h 26"/>
                <a:gd name="T2" fmla="*/ 48 w 49"/>
                <a:gd name="T3" fmla="*/ 23 h 26"/>
                <a:gd name="T4" fmla="*/ 2 w 49"/>
                <a:gd name="T5" fmla="*/ 23 h 26"/>
                <a:gd name="T6" fmla="*/ 2 w 49"/>
                <a:gd name="T7" fmla="*/ 0 h 26"/>
                <a:gd name="T8" fmla="*/ 0 w 49"/>
                <a:gd name="T9" fmla="*/ 23 h 26"/>
                <a:gd name="T10" fmla="*/ 2 w 49"/>
                <a:gd name="T11" fmla="*/ 25 h 26"/>
                <a:gd name="T12" fmla="*/ 2 w 49"/>
                <a:gd name="T13" fmla="*/ 23 h 26"/>
                <a:gd name="T14" fmla="*/ 0 w 49"/>
                <a:gd name="T15" fmla="*/ 23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6">
                  <a:moveTo>
                    <a:pt x="2" y="0"/>
                  </a:moveTo>
                  <a:cubicBezTo>
                    <a:pt x="20" y="0"/>
                    <a:pt x="36" y="10"/>
                    <a:pt x="48" y="23"/>
                  </a:cubicBezTo>
                  <a:lnTo>
                    <a:pt x="2" y="23"/>
                  </a:lnTo>
                  <a:lnTo>
                    <a:pt x="2" y="0"/>
                  </a:lnTo>
                  <a:close/>
                  <a:moveTo>
                    <a:pt x="0" y="23"/>
                  </a:moveTo>
                  <a:lnTo>
                    <a:pt x="2" y="25"/>
                  </a:lnTo>
                  <a:lnTo>
                    <a:pt x="2" y="23"/>
                  </a:lnTo>
                  <a:lnTo>
                    <a:pt x="0" y="23"/>
                  </a:lnTo>
                  <a:close/>
                </a:path>
              </a:pathLst>
            </a:custGeom>
            <a:solidFill>
              <a:srgbClr val="A1A1A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32" name="Forme libre 3631"/>
            <p:cNvSpPr>
              <a:spLocks noChangeArrowheads="1"/>
            </p:cNvSpPr>
            <p:nvPr userDrawn="1"/>
          </p:nvSpPr>
          <p:spPr bwMode="auto">
            <a:xfrm>
              <a:off x="4627563" y="5403850"/>
              <a:ext cx="73025" cy="65088"/>
            </a:xfrm>
            <a:custGeom>
              <a:avLst/>
              <a:gdLst>
                <a:gd name="T0" fmla="*/ 0 w 205"/>
                <a:gd name="T1" fmla="*/ 44 h 181"/>
                <a:gd name="T2" fmla="*/ 179 w 205"/>
                <a:gd name="T3" fmla="*/ 91 h 181"/>
                <a:gd name="T4" fmla="*/ 204 w 205"/>
                <a:gd name="T5" fmla="*/ 136 h 181"/>
                <a:gd name="T6" fmla="*/ 204 w 205"/>
                <a:gd name="T7" fmla="*/ 137 h 181"/>
                <a:gd name="T8" fmla="*/ 164 w 205"/>
                <a:gd name="T9" fmla="*/ 165 h 181"/>
                <a:gd name="T10" fmla="*/ 0 w 205"/>
                <a:gd name="T11" fmla="*/ 44 h 181"/>
              </a:gdLst>
              <a:ahLst/>
              <a:cxnLst>
                <a:cxn ang="0">
                  <a:pos x="T0" y="T1"/>
                </a:cxn>
                <a:cxn ang="0">
                  <a:pos x="T2" y="T3"/>
                </a:cxn>
                <a:cxn ang="0">
                  <a:pos x="T4" y="T5"/>
                </a:cxn>
                <a:cxn ang="0">
                  <a:pos x="T6" y="T7"/>
                </a:cxn>
                <a:cxn ang="0">
                  <a:pos x="T8" y="T9"/>
                </a:cxn>
                <a:cxn ang="0">
                  <a:pos x="T10" y="T11"/>
                </a:cxn>
              </a:cxnLst>
              <a:rect l="0" t="0" r="r" b="b"/>
              <a:pathLst>
                <a:path w="205" h="181">
                  <a:moveTo>
                    <a:pt x="0" y="44"/>
                  </a:moveTo>
                  <a:cubicBezTo>
                    <a:pt x="77" y="0"/>
                    <a:pt x="127" y="47"/>
                    <a:pt x="179" y="91"/>
                  </a:cubicBezTo>
                  <a:cubicBezTo>
                    <a:pt x="197" y="101"/>
                    <a:pt x="191" y="123"/>
                    <a:pt x="204" y="136"/>
                  </a:cubicBezTo>
                  <a:lnTo>
                    <a:pt x="204" y="137"/>
                  </a:lnTo>
                  <a:cubicBezTo>
                    <a:pt x="194" y="154"/>
                    <a:pt x="173" y="180"/>
                    <a:pt x="164" y="165"/>
                  </a:cubicBezTo>
                  <a:cubicBezTo>
                    <a:pt x="126" y="101"/>
                    <a:pt x="51" y="88"/>
                    <a:pt x="0" y="44"/>
                  </a:cubicBezTo>
                </a:path>
              </a:pathLst>
            </a:custGeom>
            <a:solidFill>
              <a:srgbClr val="A0A0A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33" name="Forme libre 3632"/>
            <p:cNvSpPr>
              <a:spLocks noChangeArrowheads="1"/>
            </p:cNvSpPr>
            <p:nvPr userDrawn="1"/>
          </p:nvSpPr>
          <p:spPr bwMode="auto">
            <a:xfrm>
              <a:off x="4618038" y="5500688"/>
              <a:ext cx="71437" cy="38100"/>
            </a:xfrm>
            <a:custGeom>
              <a:avLst/>
              <a:gdLst>
                <a:gd name="T0" fmla="*/ 24 w 198"/>
                <a:gd name="T1" fmla="*/ 0 h 105"/>
                <a:gd name="T2" fmla="*/ 197 w 198"/>
                <a:gd name="T3" fmla="*/ 21 h 105"/>
                <a:gd name="T4" fmla="*/ 0 w 198"/>
                <a:gd name="T5" fmla="*/ 46 h 105"/>
                <a:gd name="T6" fmla="*/ 24 w 198"/>
                <a:gd name="T7" fmla="*/ 0 h 105"/>
              </a:gdLst>
              <a:ahLst/>
              <a:cxnLst>
                <a:cxn ang="0">
                  <a:pos x="T0" y="T1"/>
                </a:cxn>
                <a:cxn ang="0">
                  <a:pos x="T2" y="T3"/>
                </a:cxn>
                <a:cxn ang="0">
                  <a:pos x="T4" y="T5"/>
                </a:cxn>
                <a:cxn ang="0">
                  <a:pos x="T6" y="T7"/>
                </a:cxn>
              </a:cxnLst>
              <a:rect l="0" t="0" r="r" b="b"/>
              <a:pathLst>
                <a:path w="198" h="105">
                  <a:moveTo>
                    <a:pt x="24" y="0"/>
                  </a:moveTo>
                  <a:cubicBezTo>
                    <a:pt x="73" y="44"/>
                    <a:pt x="133" y="37"/>
                    <a:pt x="197" y="21"/>
                  </a:cubicBezTo>
                  <a:cubicBezTo>
                    <a:pt x="148" y="102"/>
                    <a:pt x="127" y="104"/>
                    <a:pt x="0" y="46"/>
                  </a:cubicBezTo>
                  <a:cubicBezTo>
                    <a:pt x="0" y="26"/>
                    <a:pt x="3" y="9"/>
                    <a:pt x="24" y="0"/>
                  </a:cubicBezTo>
                </a:path>
              </a:pathLst>
            </a:custGeom>
            <a:solidFill>
              <a:srgbClr val="A9A9A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34" name="Forme libre 3633"/>
            <p:cNvSpPr>
              <a:spLocks noChangeArrowheads="1"/>
            </p:cNvSpPr>
            <p:nvPr userDrawn="1"/>
          </p:nvSpPr>
          <p:spPr bwMode="auto">
            <a:xfrm>
              <a:off x="4591050" y="5473700"/>
              <a:ext cx="36513" cy="42863"/>
            </a:xfrm>
            <a:custGeom>
              <a:avLst/>
              <a:gdLst>
                <a:gd name="T0" fmla="*/ 102 w 103"/>
                <a:gd name="T1" fmla="*/ 73 h 121"/>
                <a:gd name="T2" fmla="*/ 80 w 103"/>
                <a:gd name="T3" fmla="*/ 120 h 121"/>
                <a:gd name="T4" fmla="*/ 61 w 103"/>
                <a:gd name="T5" fmla="*/ 108 h 121"/>
                <a:gd name="T6" fmla="*/ 15 w 103"/>
                <a:gd name="T7" fmla="*/ 18 h 121"/>
                <a:gd name="T8" fmla="*/ 31 w 103"/>
                <a:gd name="T9" fmla="*/ 4 h 121"/>
                <a:gd name="T10" fmla="*/ 102 w 103"/>
                <a:gd name="T11" fmla="*/ 73 h 121"/>
              </a:gdLst>
              <a:ahLst/>
              <a:cxnLst>
                <a:cxn ang="0">
                  <a:pos x="T0" y="T1"/>
                </a:cxn>
                <a:cxn ang="0">
                  <a:pos x="T2" y="T3"/>
                </a:cxn>
                <a:cxn ang="0">
                  <a:pos x="T4" y="T5"/>
                </a:cxn>
                <a:cxn ang="0">
                  <a:pos x="T6" y="T7"/>
                </a:cxn>
                <a:cxn ang="0">
                  <a:pos x="T8" y="T9"/>
                </a:cxn>
                <a:cxn ang="0">
                  <a:pos x="T10" y="T11"/>
                </a:cxn>
              </a:cxnLst>
              <a:rect l="0" t="0" r="r" b="b"/>
              <a:pathLst>
                <a:path w="103" h="121">
                  <a:moveTo>
                    <a:pt x="102" y="73"/>
                  </a:moveTo>
                  <a:cubicBezTo>
                    <a:pt x="95" y="88"/>
                    <a:pt x="87" y="104"/>
                    <a:pt x="80" y="120"/>
                  </a:cubicBezTo>
                  <a:cubicBezTo>
                    <a:pt x="73" y="116"/>
                    <a:pt x="67" y="113"/>
                    <a:pt x="61" y="108"/>
                  </a:cubicBezTo>
                  <a:cubicBezTo>
                    <a:pt x="32" y="85"/>
                    <a:pt x="0" y="62"/>
                    <a:pt x="15" y="18"/>
                  </a:cubicBezTo>
                  <a:cubicBezTo>
                    <a:pt x="17" y="12"/>
                    <a:pt x="25" y="4"/>
                    <a:pt x="31" y="4"/>
                  </a:cubicBezTo>
                  <a:cubicBezTo>
                    <a:pt x="80" y="0"/>
                    <a:pt x="81" y="46"/>
                    <a:pt x="102" y="73"/>
                  </a:cubicBezTo>
                </a:path>
              </a:pathLst>
            </a:custGeom>
            <a:solidFill>
              <a:srgbClr val="D2D2D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35" name="Forme libre 3634"/>
            <p:cNvSpPr>
              <a:spLocks noChangeArrowheads="1"/>
            </p:cNvSpPr>
            <p:nvPr userDrawn="1"/>
          </p:nvSpPr>
          <p:spPr bwMode="auto">
            <a:xfrm>
              <a:off x="4132263" y="6078538"/>
              <a:ext cx="15875" cy="7937"/>
            </a:xfrm>
            <a:custGeom>
              <a:avLst/>
              <a:gdLst>
                <a:gd name="T0" fmla="*/ 0 w 46"/>
                <a:gd name="T1" fmla="*/ 0 h 24"/>
                <a:gd name="T2" fmla="*/ 45 w 46"/>
                <a:gd name="T3" fmla="*/ 23 h 24"/>
                <a:gd name="T4" fmla="*/ 0 w 46"/>
                <a:gd name="T5" fmla="*/ 0 h 24"/>
              </a:gdLst>
              <a:ahLst/>
              <a:cxnLst>
                <a:cxn ang="0">
                  <a:pos x="T0" y="T1"/>
                </a:cxn>
                <a:cxn ang="0">
                  <a:pos x="T2" y="T3"/>
                </a:cxn>
                <a:cxn ang="0">
                  <a:pos x="T4" y="T5"/>
                </a:cxn>
              </a:cxnLst>
              <a:rect l="0" t="0" r="r" b="b"/>
              <a:pathLst>
                <a:path w="46" h="24">
                  <a:moveTo>
                    <a:pt x="0" y="0"/>
                  </a:moveTo>
                  <a:cubicBezTo>
                    <a:pt x="18" y="0"/>
                    <a:pt x="35" y="8"/>
                    <a:pt x="45" y="23"/>
                  </a:cubicBezTo>
                  <a:cubicBezTo>
                    <a:pt x="29" y="21"/>
                    <a:pt x="12" y="14"/>
                    <a:pt x="0" y="0"/>
                  </a:cubicBezTo>
                </a:path>
              </a:pathLst>
            </a:custGeom>
            <a:solidFill>
              <a:srgbClr val="9E9E9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36" name="Forme libre 3635"/>
            <p:cNvSpPr>
              <a:spLocks noChangeArrowheads="1"/>
            </p:cNvSpPr>
            <p:nvPr userDrawn="1"/>
          </p:nvSpPr>
          <p:spPr bwMode="auto">
            <a:xfrm>
              <a:off x="4116388" y="6070600"/>
              <a:ext cx="17462" cy="7938"/>
            </a:xfrm>
            <a:custGeom>
              <a:avLst/>
              <a:gdLst>
                <a:gd name="T0" fmla="*/ 0 w 48"/>
                <a:gd name="T1" fmla="*/ 0 h 22"/>
                <a:gd name="T2" fmla="*/ 47 w 48"/>
                <a:gd name="T3" fmla="*/ 21 h 22"/>
                <a:gd name="T4" fmla="*/ 0 w 48"/>
                <a:gd name="T5" fmla="*/ 0 h 22"/>
              </a:gdLst>
              <a:ahLst/>
              <a:cxnLst>
                <a:cxn ang="0">
                  <a:pos x="T0" y="T1"/>
                </a:cxn>
                <a:cxn ang="0">
                  <a:pos x="T2" y="T3"/>
                </a:cxn>
                <a:cxn ang="0">
                  <a:pos x="T4" y="T5"/>
                </a:cxn>
              </a:cxnLst>
              <a:rect l="0" t="0" r="r" b="b"/>
              <a:pathLst>
                <a:path w="48" h="22">
                  <a:moveTo>
                    <a:pt x="0" y="0"/>
                  </a:moveTo>
                  <a:cubicBezTo>
                    <a:pt x="18" y="0"/>
                    <a:pt x="35" y="7"/>
                    <a:pt x="47" y="21"/>
                  </a:cubicBezTo>
                  <a:cubicBezTo>
                    <a:pt x="27" y="21"/>
                    <a:pt x="12" y="13"/>
                    <a:pt x="0" y="0"/>
                  </a:cubicBezTo>
                </a:path>
              </a:pathLst>
            </a:custGeom>
            <a:solidFill>
              <a:srgbClr val="9E9E9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37" name="Forme libre 3636"/>
            <p:cNvSpPr>
              <a:spLocks noChangeArrowheads="1"/>
            </p:cNvSpPr>
            <p:nvPr userDrawn="1"/>
          </p:nvSpPr>
          <p:spPr bwMode="auto">
            <a:xfrm>
              <a:off x="4692650" y="5435600"/>
              <a:ext cx="9525" cy="15875"/>
            </a:xfrm>
            <a:custGeom>
              <a:avLst/>
              <a:gdLst>
                <a:gd name="T0" fmla="*/ 25 w 26"/>
                <a:gd name="T1" fmla="*/ 45 h 46"/>
                <a:gd name="T2" fmla="*/ 0 w 26"/>
                <a:gd name="T3" fmla="*/ 0 h 46"/>
                <a:gd name="T4" fmla="*/ 25 w 26"/>
                <a:gd name="T5" fmla="*/ 45 h 46"/>
              </a:gdLst>
              <a:ahLst/>
              <a:cxnLst>
                <a:cxn ang="0">
                  <a:pos x="T0" y="T1"/>
                </a:cxn>
                <a:cxn ang="0">
                  <a:pos x="T2" y="T3"/>
                </a:cxn>
                <a:cxn ang="0">
                  <a:pos x="T4" y="T5"/>
                </a:cxn>
              </a:cxnLst>
              <a:rect l="0" t="0" r="r" b="b"/>
              <a:pathLst>
                <a:path w="26" h="46">
                  <a:moveTo>
                    <a:pt x="25" y="45"/>
                  </a:moveTo>
                  <a:cubicBezTo>
                    <a:pt x="17" y="29"/>
                    <a:pt x="9" y="16"/>
                    <a:pt x="0" y="0"/>
                  </a:cubicBezTo>
                  <a:cubicBezTo>
                    <a:pt x="14" y="13"/>
                    <a:pt x="21" y="26"/>
                    <a:pt x="25" y="45"/>
                  </a:cubicBezTo>
                </a:path>
              </a:pathLst>
            </a:custGeom>
            <a:solidFill>
              <a:srgbClr val="65656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38" name="Forme libre 3637"/>
            <p:cNvSpPr>
              <a:spLocks noChangeArrowheads="1"/>
            </p:cNvSpPr>
            <p:nvPr userDrawn="1"/>
          </p:nvSpPr>
          <p:spPr bwMode="auto">
            <a:xfrm>
              <a:off x="4876800" y="4702175"/>
              <a:ext cx="354013" cy="338138"/>
            </a:xfrm>
            <a:custGeom>
              <a:avLst/>
              <a:gdLst>
                <a:gd name="T0" fmla="*/ 974 w 982"/>
                <a:gd name="T1" fmla="*/ 339 h 940"/>
                <a:gd name="T2" fmla="*/ 981 w 982"/>
                <a:gd name="T3" fmla="*/ 366 h 940"/>
                <a:gd name="T4" fmla="*/ 840 w 982"/>
                <a:gd name="T5" fmla="*/ 482 h 940"/>
                <a:gd name="T6" fmla="*/ 779 w 982"/>
                <a:gd name="T7" fmla="*/ 621 h 940"/>
                <a:gd name="T8" fmla="*/ 721 w 982"/>
                <a:gd name="T9" fmla="*/ 724 h 940"/>
                <a:gd name="T10" fmla="*/ 519 w 982"/>
                <a:gd name="T11" fmla="*/ 870 h 940"/>
                <a:gd name="T12" fmla="*/ 385 w 982"/>
                <a:gd name="T13" fmla="*/ 870 h 940"/>
                <a:gd name="T14" fmla="*/ 385 w 982"/>
                <a:gd name="T15" fmla="*/ 855 h 940"/>
                <a:gd name="T16" fmla="*/ 388 w 982"/>
                <a:gd name="T17" fmla="*/ 812 h 940"/>
                <a:gd name="T18" fmla="*/ 406 w 982"/>
                <a:gd name="T19" fmla="*/ 769 h 940"/>
                <a:gd name="T20" fmla="*/ 402 w 982"/>
                <a:gd name="T21" fmla="*/ 760 h 940"/>
                <a:gd name="T22" fmla="*/ 220 w 982"/>
                <a:gd name="T23" fmla="*/ 786 h 940"/>
                <a:gd name="T24" fmla="*/ 119 w 982"/>
                <a:gd name="T25" fmla="*/ 730 h 940"/>
                <a:gd name="T26" fmla="*/ 110 w 982"/>
                <a:gd name="T27" fmla="*/ 698 h 940"/>
                <a:gd name="T28" fmla="*/ 113 w 982"/>
                <a:gd name="T29" fmla="*/ 365 h 940"/>
                <a:gd name="T30" fmla="*/ 0 w 982"/>
                <a:gd name="T31" fmla="*/ 133 h 940"/>
                <a:gd name="T32" fmla="*/ 194 w 982"/>
                <a:gd name="T33" fmla="*/ 0 h 940"/>
                <a:gd name="T34" fmla="*/ 242 w 982"/>
                <a:gd name="T35" fmla="*/ 20 h 940"/>
                <a:gd name="T36" fmla="*/ 203 w 982"/>
                <a:gd name="T37" fmla="*/ 151 h 940"/>
                <a:gd name="T38" fmla="*/ 198 w 982"/>
                <a:gd name="T39" fmla="*/ 177 h 940"/>
                <a:gd name="T40" fmla="*/ 200 w 982"/>
                <a:gd name="T41" fmla="*/ 204 h 940"/>
                <a:gd name="T42" fmla="*/ 313 w 982"/>
                <a:gd name="T43" fmla="*/ 359 h 940"/>
                <a:gd name="T44" fmla="*/ 409 w 982"/>
                <a:gd name="T45" fmla="*/ 426 h 940"/>
                <a:gd name="T46" fmla="*/ 519 w 982"/>
                <a:gd name="T47" fmla="*/ 562 h 940"/>
                <a:gd name="T48" fmla="*/ 539 w 982"/>
                <a:gd name="T49" fmla="*/ 569 h 940"/>
                <a:gd name="T50" fmla="*/ 582 w 982"/>
                <a:gd name="T51" fmla="*/ 553 h 940"/>
                <a:gd name="T52" fmla="*/ 600 w 982"/>
                <a:gd name="T53" fmla="*/ 531 h 940"/>
                <a:gd name="T54" fmla="*/ 631 w 982"/>
                <a:gd name="T55" fmla="*/ 499 h 940"/>
                <a:gd name="T56" fmla="*/ 822 w 982"/>
                <a:gd name="T57" fmla="*/ 359 h 940"/>
                <a:gd name="T58" fmla="*/ 961 w 982"/>
                <a:gd name="T59" fmla="*/ 327 h 940"/>
                <a:gd name="T60" fmla="*/ 974 w 982"/>
                <a:gd name="T61" fmla="*/ 339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2" h="940">
                  <a:moveTo>
                    <a:pt x="974" y="339"/>
                  </a:moveTo>
                  <a:cubicBezTo>
                    <a:pt x="976" y="348"/>
                    <a:pt x="978" y="357"/>
                    <a:pt x="981" y="366"/>
                  </a:cubicBezTo>
                  <a:cubicBezTo>
                    <a:pt x="933" y="404"/>
                    <a:pt x="886" y="443"/>
                    <a:pt x="840" y="482"/>
                  </a:cubicBezTo>
                  <a:cubicBezTo>
                    <a:pt x="797" y="519"/>
                    <a:pt x="748" y="546"/>
                    <a:pt x="779" y="621"/>
                  </a:cubicBezTo>
                  <a:cubicBezTo>
                    <a:pt x="794" y="659"/>
                    <a:pt x="758" y="702"/>
                    <a:pt x="721" y="724"/>
                  </a:cubicBezTo>
                  <a:cubicBezTo>
                    <a:pt x="648" y="766"/>
                    <a:pt x="587" y="823"/>
                    <a:pt x="519" y="870"/>
                  </a:cubicBezTo>
                  <a:cubicBezTo>
                    <a:pt x="480" y="898"/>
                    <a:pt x="429" y="939"/>
                    <a:pt x="385" y="870"/>
                  </a:cubicBezTo>
                  <a:cubicBezTo>
                    <a:pt x="385" y="866"/>
                    <a:pt x="385" y="861"/>
                    <a:pt x="385" y="855"/>
                  </a:cubicBezTo>
                  <a:cubicBezTo>
                    <a:pt x="385" y="840"/>
                    <a:pt x="384" y="826"/>
                    <a:pt x="388" y="812"/>
                  </a:cubicBezTo>
                  <a:cubicBezTo>
                    <a:pt x="394" y="798"/>
                    <a:pt x="405" y="786"/>
                    <a:pt x="406" y="769"/>
                  </a:cubicBezTo>
                  <a:cubicBezTo>
                    <a:pt x="405" y="769"/>
                    <a:pt x="403" y="760"/>
                    <a:pt x="402" y="760"/>
                  </a:cubicBezTo>
                  <a:cubicBezTo>
                    <a:pt x="331" y="699"/>
                    <a:pt x="282" y="788"/>
                    <a:pt x="220" y="786"/>
                  </a:cubicBezTo>
                  <a:cubicBezTo>
                    <a:pt x="174" y="788"/>
                    <a:pt x="143" y="765"/>
                    <a:pt x="119" y="730"/>
                  </a:cubicBezTo>
                  <a:cubicBezTo>
                    <a:pt x="113" y="719"/>
                    <a:pt x="111" y="708"/>
                    <a:pt x="110" y="698"/>
                  </a:cubicBezTo>
                  <a:cubicBezTo>
                    <a:pt x="239" y="588"/>
                    <a:pt x="192" y="484"/>
                    <a:pt x="113" y="365"/>
                  </a:cubicBezTo>
                  <a:cubicBezTo>
                    <a:pt x="67" y="294"/>
                    <a:pt x="0" y="229"/>
                    <a:pt x="0" y="133"/>
                  </a:cubicBezTo>
                  <a:cubicBezTo>
                    <a:pt x="26" y="32"/>
                    <a:pt x="107" y="10"/>
                    <a:pt x="194" y="0"/>
                  </a:cubicBezTo>
                  <a:cubicBezTo>
                    <a:pt x="212" y="1"/>
                    <a:pt x="229" y="7"/>
                    <a:pt x="242" y="20"/>
                  </a:cubicBezTo>
                  <a:cubicBezTo>
                    <a:pt x="290" y="82"/>
                    <a:pt x="246" y="116"/>
                    <a:pt x="203" y="151"/>
                  </a:cubicBezTo>
                  <a:cubicBezTo>
                    <a:pt x="200" y="160"/>
                    <a:pt x="198" y="168"/>
                    <a:pt x="198" y="177"/>
                  </a:cubicBezTo>
                  <a:cubicBezTo>
                    <a:pt x="198" y="186"/>
                    <a:pt x="200" y="195"/>
                    <a:pt x="200" y="204"/>
                  </a:cubicBezTo>
                  <a:cubicBezTo>
                    <a:pt x="227" y="264"/>
                    <a:pt x="256" y="320"/>
                    <a:pt x="313" y="359"/>
                  </a:cubicBezTo>
                  <a:cubicBezTo>
                    <a:pt x="337" y="394"/>
                    <a:pt x="362" y="426"/>
                    <a:pt x="409" y="426"/>
                  </a:cubicBezTo>
                  <a:cubicBezTo>
                    <a:pt x="480" y="446"/>
                    <a:pt x="489" y="511"/>
                    <a:pt x="519" y="562"/>
                  </a:cubicBezTo>
                  <a:cubicBezTo>
                    <a:pt x="526" y="565"/>
                    <a:pt x="533" y="568"/>
                    <a:pt x="539" y="569"/>
                  </a:cubicBezTo>
                  <a:cubicBezTo>
                    <a:pt x="556" y="569"/>
                    <a:pt x="570" y="563"/>
                    <a:pt x="582" y="553"/>
                  </a:cubicBezTo>
                  <a:cubicBezTo>
                    <a:pt x="588" y="545"/>
                    <a:pt x="594" y="539"/>
                    <a:pt x="600" y="531"/>
                  </a:cubicBezTo>
                  <a:cubicBezTo>
                    <a:pt x="608" y="517"/>
                    <a:pt x="619" y="507"/>
                    <a:pt x="631" y="499"/>
                  </a:cubicBezTo>
                  <a:cubicBezTo>
                    <a:pt x="704" y="464"/>
                    <a:pt x="750" y="394"/>
                    <a:pt x="822" y="359"/>
                  </a:cubicBezTo>
                  <a:cubicBezTo>
                    <a:pt x="865" y="337"/>
                    <a:pt x="907" y="307"/>
                    <a:pt x="961" y="327"/>
                  </a:cubicBezTo>
                  <a:cubicBezTo>
                    <a:pt x="967" y="331"/>
                    <a:pt x="971" y="334"/>
                    <a:pt x="974" y="339"/>
                  </a:cubicBezTo>
                </a:path>
              </a:pathLst>
            </a:custGeom>
            <a:solidFill>
              <a:srgbClr val="EDEDE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39" name="Forme libre 3638"/>
            <p:cNvSpPr>
              <a:spLocks noChangeArrowheads="1"/>
            </p:cNvSpPr>
            <p:nvPr userDrawn="1"/>
          </p:nvSpPr>
          <p:spPr bwMode="auto">
            <a:xfrm>
              <a:off x="4924425" y="4933950"/>
              <a:ext cx="134938" cy="96838"/>
            </a:xfrm>
            <a:custGeom>
              <a:avLst/>
              <a:gdLst>
                <a:gd name="T0" fmla="*/ 365 w 377"/>
                <a:gd name="T1" fmla="*/ 136 h 271"/>
                <a:gd name="T2" fmla="*/ 289 w 377"/>
                <a:gd name="T3" fmla="*/ 198 h 271"/>
                <a:gd name="T4" fmla="*/ 249 w 377"/>
                <a:gd name="T5" fmla="*/ 227 h 271"/>
                <a:gd name="T6" fmla="*/ 249 w 377"/>
                <a:gd name="T7" fmla="*/ 227 h 271"/>
                <a:gd name="T8" fmla="*/ 132 w 377"/>
                <a:gd name="T9" fmla="*/ 245 h 271"/>
                <a:gd name="T10" fmla="*/ 84 w 377"/>
                <a:gd name="T11" fmla="*/ 270 h 271"/>
                <a:gd name="T12" fmla="*/ 3 w 377"/>
                <a:gd name="T13" fmla="*/ 187 h 271"/>
                <a:gd name="T14" fmla="*/ 88 w 377"/>
                <a:gd name="T15" fmla="*/ 110 h 271"/>
                <a:gd name="T16" fmla="*/ 119 w 377"/>
                <a:gd name="T17" fmla="*/ 76 h 271"/>
                <a:gd name="T18" fmla="*/ 301 w 377"/>
                <a:gd name="T19" fmla="*/ 58 h 271"/>
                <a:gd name="T20" fmla="*/ 362 w 377"/>
                <a:gd name="T21" fmla="*/ 88 h 271"/>
                <a:gd name="T22" fmla="*/ 365 w 377"/>
                <a:gd name="T23" fmla="*/ 136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7" h="271">
                  <a:moveTo>
                    <a:pt x="365" y="136"/>
                  </a:moveTo>
                  <a:cubicBezTo>
                    <a:pt x="339" y="157"/>
                    <a:pt x="315" y="177"/>
                    <a:pt x="289" y="198"/>
                  </a:cubicBezTo>
                  <a:cubicBezTo>
                    <a:pt x="283" y="218"/>
                    <a:pt x="257" y="210"/>
                    <a:pt x="249" y="227"/>
                  </a:cubicBezTo>
                  <a:lnTo>
                    <a:pt x="249" y="227"/>
                  </a:lnTo>
                  <a:cubicBezTo>
                    <a:pt x="210" y="230"/>
                    <a:pt x="168" y="215"/>
                    <a:pt x="132" y="245"/>
                  </a:cubicBezTo>
                  <a:cubicBezTo>
                    <a:pt x="120" y="264"/>
                    <a:pt x="103" y="270"/>
                    <a:pt x="84" y="270"/>
                  </a:cubicBezTo>
                  <a:cubicBezTo>
                    <a:pt x="41" y="258"/>
                    <a:pt x="4" y="236"/>
                    <a:pt x="3" y="187"/>
                  </a:cubicBezTo>
                  <a:cubicBezTo>
                    <a:pt x="0" y="128"/>
                    <a:pt x="62" y="139"/>
                    <a:pt x="88" y="110"/>
                  </a:cubicBezTo>
                  <a:cubicBezTo>
                    <a:pt x="99" y="99"/>
                    <a:pt x="106" y="85"/>
                    <a:pt x="119" y="76"/>
                  </a:cubicBezTo>
                  <a:cubicBezTo>
                    <a:pt x="201" y="0"/>
                    <a:pt x="201" y="0"/>
                    <a:pt x="301" y="58"/>
                  </a:cubicBezTo>
                  <a:cubicBezTo>
                    <a:pt x="321" y="68"/>
                    <a:pt x="341" y="79"/>
                    <a:pt x="362" y="88"/>
                  </a:cubicBezTo>
                  <a:cubicBezTo>
                    <a:pt x="376" y="103"/>
                    <a:pt x="376" y="119"/>
                    <a:pt x="365" y="136"/>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40" name="Forme libre 3639"/>
            <p:cNvSpPr>
              <a:spLocks noChangeArrowheads="1"/>
            </p:cNvSpPr>
            <p:nvPr userDrawn="1"/>
          </p:nvSpPr>
          <p:spPr bwMode="auto">
            <a:xfrm>
              <a:off x="4865688" y="4976813"/>
              <a:ext cx="122237" cy="90487"/>
            </a:xfrm>
            <a:custGeom>
              <a:avLst/>
              <a:gdLst>
                <a:gd name="T0" fmla="*/ 252 w 340"/>
                <a:gd name="T1" fmla="*/ 125 h 250"/>
                <a:gd name="T2" fmla="*/ 296 w 340"/>
                <a:gd name="T3" fmla="*/ 126 h 250"/>
                <a:gd name="T4" fmla="*/ 290 w 340"/>
                <a:gd name="T5" fmla="*/ 212 h 250"/>
                <a:gd name="T6" fmla="*/ 209 w 340"/>
                <a:gd name="T7" fmla="*/ 249 h 250"/>
                <a:gd name="T8" fmla="*/ 141 w 340"/>
                <a:gd name="T9" fmla="*/ 218 h 250"/>
                <a:gd name="T10" fmla="*/ 66 w 340"/>
                <a:gd name="T11" fmla="*/ 175 h 250"/>
                <a:gd name="T12" fmla="*/ 23 w 340"/>
                <a:gd name="T13" fmla="*/ 35 h 250"/>
                <a:gd name="T14" fmla="*/ 133 w 340"/>
                <a:gd name="T15" fmla="*/ 50 h 250"/>
                <a:gd name="T16" fmla="*/ 252 w 340"/>
                <a:gd name="T17"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 h="250">
                  <a:moveTo>
                    <a:pt x="252" y="125"/>
                  </a:moveTo>
                  <a:cubicBezTo>
                    <a:pt x="267" y="125"/>
                    <a:pt x="281" y="126"/>
                    <a:pt x="296" y="126"/>
                  </a:cubicBezTo>
                  <a:cubicBezTo>
                    <a:pt x="339" y="157"/>
                    <a:pt x="315" y="186"/>
                    <a:pt x="290" y="212"/>
                  </a:cubicBezTo>
                  <a:cubicBezTo>
                    <a:pt x="269" y="235"/>
                    <a:pt x="238" y="243"/>
                    <a:pt x="209" y="249"/>
                  </a:cubicBezTo>
                  <a:cubicBezTo>
                    <a:pt x="187" y="238"/>
                    <a:pt x="164" y="229"/>
                    <a:pt x="141" y="218"/>
                  </a:cubicBezTo>
                  <a:cubicBezTo>
                    <a:pt x="96" y="236"/>
                    <a:pt x="75" y="215"/>
                    <a:pt x="66" y="175"/>
                  </a:cubicBezTo>
                  <a:cubicBezTo>
                    <a:pt x="17" y="139"/>
                    <a:pt x="0" y="93"/>
                    <a:pt x="23" y="35"/>
                  </a:cubicBezTo>
                  <a:cubicBezTo>
                    <a:pt x="66" y="0"/>
                    <a:pt x="112" y="18"/>
                    <a:pt x="133" y="50"/>
                  </a:cubicBezTo>
                  <a:cubicBezTo>
                    <a:pt x="162" y="101"/>
                    <a:pt x="206" y="111"/>
                    <a:pt x="252" y="125"/>
                  </a:cubicBezTo>
                </a:path>
              </a:pathLst>
            </a:custGeom>
            <a:solidFill>
              <a:srgbClr val="ECECE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41" name="Forme libre 3640"/>
            <p:cNvSpPr>
              <a:spLocks noChangeArrowheads="1"/>
            </p:cNvSpPr>
            <p:nvPr userDrawn="1"/>
          </p:nvSpPr>
          <p:spPr bwMode="auto">
            <a:xfrm>
              <a:off x="5253038" y="4679950"/>
              <a:ext cx="223837" cy="268288"/>
            </a:xfrm>
            <a:custGeom>
              <a:avLst/>
              <a:gdLst>
                <a:gd name="T0" fmla="*/ 622 w 623"/>
                <a:gd name="T1" fmla="*/ 87 h 747"/>
                <a:gd name="T2" fmla="*/ 574 w 623"/>
                <a:gd name="T3" fmla="*/ 291 h 747"/>
                <a:gd name="T4" fmla="*/ 578 w 623"/>
                <a:gd name="T5" fmla="*/ 427 h 747"/>
                <a:gd name="T6" fmla="*/ 516 w 623"/>
                <a:gd name="T7" fmla="*/ 420 h 747"/>
                <a:gd name="T8" fmla="*/ 413 w 623"/>
                <a:gd name="T9" fmla="*/ 421 h 747"/>
                <a:gd name="T10" fmla="*/ 338 w 623"/>
                <a:gd name="T11" fmla="*/ 522 h 747"/>
                <a:gd name="T12" fmla="*/ 283 w 623"/>
                <a:gd name="T13" fmla="*/ 630 h 747"/>
                <a:gd name="T14" fmla="*/ 374 w 623"/>
                <a:gd name="T15" fmla="*/ 687 h 747"/>
                <a:gd name="T16" fmla="*/ 414 w 623"/>
                <a:gd name="T17" fmla="*/ 726 h 747"/>
                <a:gd name="T18" fmla="*/ 261 w 623"/>
                <a:gd name="T19" fmla="*/ 690 h 747"/>
                <a:gd name="T20" fmla="*/ 229 w 623"/>
                <a:gd name="T21" fmla="*/ 681 h 747"/>
                <a:gd name="T22" fmla="*/ 0 w 623"/>
                <a:gd name="T23" fmla="*/ 679 h 747"/>
                <a:gd name="T24" fmla="*/ 127 w 623"/>
                <a:gd name="T25" fmla="*/ 331 h 747"/>
                <a:gd name="T26" fmla="*/ 159 w 623"/>
                <a:gd name="T27" fmla="*/ 192 h 747"/>
                <a:gd name="T28" fmla="*/ 399 w 623"/>
                <a:gd name="T29" fmla="*/ 47 h 747"/>
                <a:gd name="T30" fmla="*/ 429 w 623"/>
                <a:gd name="T31" fmla="*/ 115 h 747"/>
                <a:gd name="T32" fmla="*/ 411 w 623"/>
                <a:gd name="T33" fmla="*/ 59 h 747"/>
                <a:gd name="T34" fmla="*/ 411 w 623"/>
                <a:gd name="T35" fmla="*/ 29 h 747"/>
                <a:gd name="T36" fmla="*/ 472 w 623"/>
                <a:gd name="T37" fmla="*/ 6 h 747"/>
                <a:gd name="T38" fmla="*/ 507 w 623"/>
                <a:gd name="T39" fmla="*/ 6 h 747"/>
                <a:gd name="T40" fmla="*/ 622 w 623"/>
                <a:gd name="T41" fmla="*/ 87 h 747"/>
                <a:gd name="T42" fmla="*/ 374 w 623"/>
                <a:gd name="T43" fmla="*/ 230 h 747"/>
                <a:gd name="T44" fmla="*/ 360 w 623"/>
                <a:gd name="T45" fmla="*/ 258 h 747"/>
                <a:gd name="T46" fmla="*/ 387 w 623"/>
                <a:gd name="T47" fmla="*/ 209 h 747"/>
                <a:gd name="T48" fmla="*/ 374 w 623"/>
                <a:gd name="T49" fmla="*/ 230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3" h="747">
                  <a:moveTo>
                    <a:pt x="622" y="87"/>
                  </a:moveTo>
                  <a:cubicBezTo>
                    <a:pt x="602" y="154"/>
                    <a:pt x="582" y="221"/>
                    <a:pt x="574" y="291"/>
                  </a:cubicBezTo>
                  <a:cubicBezTo>
                    <a:pt x="613" y="336"/>
                    <a:pt x="619" y="381"/>
                    <a:pt x="578" y="427"/>
                  </a:cubicBezTo>
                  <a:cubicBezTo>
                    <a:pt x="556" y="435"/>
                    <a:pt x="529" y="444"/>
                    <a:pt x="516" y="420"/>
                  </a:cubicBezTo>
                  <a:cubicBezTo>
                    <a:pt x="478" y="351"/>
                    <a:pt x="445" y="386"/>
                    <a:pt x="413" y="421"/>
                  </a:cubicBezTo>
                  <a:cubicBezTo>
                    <a:pt x="385" y="452"/>
                    <a:pt x="361" y="487"/>
                    <a:pt x="338" y="522"/>
                  </a:cubicBezTo>
                  <a:cubicBezTo>
                    <a:pt x="316" y="557"/>
                    <a:pt x="276" y="586"/>
                    <a:pt x="283" y="630"/>
                  </a:cubicBezTo>
                  <a:cubicBezTo>
                    <a:pt x="291" y="675"/>
                    <a:pt x="347" y="661"/>
                    <a:pt x="374" y="687"/>
                  </a:cubicBezTo>
                  <a:cubicBezTo>
                    <a:pt x="388" y="699"/>
                    <a:pt x="402" y="713"/>
                    <a:pt x="414" y="726"/>
                  </a:cubicBezTo>
                  <a:cubicBezTo>
                    <a:pt x="364" y="714"/>
                    <a:pt x="312" y="702"/>
                    <a:pt x="261" y="690"/>
                  </a:cubicBezTo>
                  <a:cubicBezTo>
                    <a:pt x="251" y="687"/>
                    <a:pt x="234" y="678"/>
                    <a:pt x="229" y="681"/>
                  </a:cubicBezTo>
                  <a:cubicBezTo>
                    <a:pt x="151" y="746"/>
                    <a:pt x="77" y="667"/>
                    <a:pt x="0" y="679"/>
                  </a:cubicBezTo>
                  <a:cubicBezTo>
                    <a:pt x="26" y="557"/>
                    <a:pt x="86" y="447"/>
                    <a:pt x="127" y="331"/>
                  </a:cubicBezTo>
                  <a:cubicBezTo>
                    <a:pt x="142" y="287"/>
                    <a:pt x="177" y="245"/>
                    <a:pt x="159" y="192"/>
                  </a:cubicBezTo>
                  <a:cubicBezTo>
                    <a:pt x="196" y="90"/>
                    <a:pt x="292" y="32"/>
                    <a:pt x="399" y="47"/>
                  </a:cubicBezTo>
                  <a:cubicBezTo>
                    <a:pt x="422" y="71"/>
                    <a:pt x="430" y="93"/>
                    <a:pt x="429" y="115"/>
                  </a:cubicBezTo>
                  <a:cubicBezTo>
                    <a:pt x="433" y="96"/>
                    <a:pt x="430" y="78"/>
                    <a:pt x="411" y="59"/>
                  </a:cubicBezTo>
                  <a:cubicBezTo>
                    <a:pt x="406" y="48"/>
                    <a:pt x="405" y="38"/>
                    <a:pt x="411" y="29"/>
                  </a:cubicBezTo>
                  <a:cubicBezTo>
                    <a:pt x="426" y="9"/>
                    <a:pt x="449" y="6"/>
                    <a:pt x="472" y="6"/>
                  </a:cubicBezTo>
                  <a:lnTo>
                    <a:pt x="507" y="6"/>
                  </a:lnTo>
                  <a:cubicBezTo>
                    <a:pt x="568" y="0"/>
                    <a:pt x="610" y="22"/>
                    <a:pt x="622" y="87"/>
                  </a:cubicBezTo>
                  <a:close/>
                  <a:moveTo>
                    <a:pt x="374" y="230"/>
                  </a:moveTo>
                  <a:cubicBezTo>
                    <a:pt x="370" y="240"/>
                    <a:pt x="365" y="249"/>
                    <a:pt x="360" y="258"/>
                  </a:cubicBezTo>
                  <a:cubicBezTo>
                    <a:pt x="369" y="242"/>
                    <a:pt x="378" y="225"/>
                    <a:pt x="387" y="209"/>
                  </a:cubicBezTo>
                  <a:cubicBezTo>
                    <a:pt x="382" y="216"/>
                    <a:pt x="378" y="223"/>
                    <a:pt x="374" y="230"/>
                  </a:cubicBezTo>
                  <a:close/>
                </a:path>
              </a:pathLst>
            </a:custGeom>
            <a:solidFill>
              <a:srgbClr val="AAAAA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42" name="Forme libre 3641"/>
            <p:cNvSpPr>
              <a:spLocks noChangeArrowheads="1"/>
            </p:cNvSpPr>
            <p:nvPr userDrawn="1"/>
          </p:nvSpPr>
          <p:spPr bwMode="auto">
            <a:xfrm>
              <a:off x="5191125" y="4659313"/>
              <a:ext cx="211138" cy="173037"/>
            </a:xfrm>
            <a:custGeom>
              <a:avLst/>
              <a:gdLst>
                <a:gd name="T0" fmla="*/ 585 w 586"/>
                <a:gd name="T1" fmla="*/ 115 h 479"/>
                <a:gd name="T2" fmla="*/ 330 w 586"/>
                <a:gd name="T3" fmla="*/ 248 h 479"/>
                <a:gd name="T4" fmla="*/ 208 w 586"/>
                <a:gd name="T5" fmla="*/ 380 h 479"/>
                <a:gd name="T6" fmla="*/ 101 w 586"/>
                <a:gd name="T7" fmla="*/ 457 h 479"/>
                <a:gd name="T8" fmla="*/ 103 w 586"/>
                <a:gd name="T9" fmla="*/ 458 h 479"/>
                <a:gd name="T10" fmla="*/ 2 w 586"/>
                <a:gd name="T11" fmla="*/ 419 h 479"/>
                <a:gd name="T12" fmla="*/ 17 w 586"/>
                <a:gd name="T13" fmla="*/ 371 h 479"/>
                <a:gd name="T14" fmla="*/ 420 w 586"/>
                <a:gd name="T15" fmla="*/ 35 h 479"/>
                <a:gd name="T16" fmla="*/ 582 w 586"/>
                <a:gd name="T17" fmla="*/ 98 h 479"/>
                <a:gd name="T18" fmla="*/ 585 w 586"/>
                <a:gd name="T19" fmla="*/ 115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6" h="479">
                  <a:moveTo>
                    <a:pt x="585" y="115"/>
                  </a:moveTo>
                  <a:cubicBezTo>
                    <a:pt x="486" y="131"/>
                    <a:pt x="408" y="191"/>
                    <a:pt x="330" y="248"/>
                  </a:cubicBezTo>
                  <a:cubicBezTo>
                    <a:pt x="275" y="278"/>
                    <a:pt x="223" y="309"/>
                    <a:pt x="208" y="380"/>
                  </a:cubicBezTo>
                  <a:cubicBezTo>
                    <a:pt x="197" y="434"/>
                    <a:pt x="156" y="458"/>
                    <a:pt x="101" y="457"/>
                  </a:cubicBezTo>
                  <a:lnTo>
                    <a:pt x="103" y="458"/>
                  </a:lnTo>
                  <a:cubicBezTo>
                    <a:pt x="72" y="435"/>
                    <a:pt x="17" y="478"/>
                    <a:pt x="2" y="419"/>
                  </a:cubicBezTo>
                  <a:cubicBezTo>
                    <a:pt x="0" y="400"/>
                    <a:pt x="6" y="385"/>
                    <a:pt x="17" y="371"/>
                  </a:cubicBezTo>
                  <a:cubicBezTo>
                    <a:pt x="158" y="266"/>
                    <a:pt x="280" y="141"/>
                    <a:pt x="420" y="35"/>
                  </a:cubicBezTo>
                  <a:cubicBezTo>
                    <a:pt x="497" y="0"/>
                    <a:pt x="548" y="26"/>
                    <a:pt x="582" y="98"/>
                  </a:cubicBezTo>
                  <a:cubicBezTo>
                    <a:pt x="582" y="102"/>
                    <a:pt x="582" y="109"/>
                    <a:pt x="585" y="115"/>
                  </a:cubicBezTo>
                </a:path>
              </a:pathLst>
            </a:custGeom>
            <a:solidFill>
              <a:srgbClr val="EDEDE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43" name="Forme libre 3642"/>
            <p:cNvSpPr>
              <a:spLocks noChangeArrowheads="1"/>
            </p:cNvSpPr>
            <p:nvPr userDrawn="1"/>
          </p:nvSpPr>
          <p:spPr bwMode="auto">
            <a:xfrm>
              <a:off x="5287963" y="5075238"/>
              <a:ext cx="49212" cy="38100"/>
            </a:xfrm>
            <a:custGeom>
              <a:avLst/>
              <a:gdLst>
                <a:gd name="T0" fmla="*/ 86 w 137"/>
                <a:gd name="T1" fmla="*/ 106 h 107"/>
                <a:gd name="T2" fmla="*/ 0 w 137"/>
                <a:gd name="T3" fmla="*/ 85 h 107"/>
                <a:gd name="T4" fmla="*/ 136 w 137"/>
                <a:gd name="T5" fmla="*/ 65 h 107"/>
                <a:gd name="T6" fmla="*/ 136 w 137"/>
                <a:gd name="T7" fmla="*/ 65 h 107"/>
                <a:gd name="T8" fmla="*/ 115 w 137"/>
                <a:gd name="T9" fmla="*/ 88 h 107"/>
                <a:gd name="T10" fmla="*/ 113 w 137"/>
                <a:gd name="T11" fmla="*/ 87 h 107"/>
                <a:gd name="T12" fmla="*/ 86 w 137"/>
                <a:gd name="T13" fmla="*/ 106 h 107"/>
              </a:gdLst>
              <a:ahLst/>
              <a:cxnLst>
                <a:cxn ang="0">
                  <a:pos x="T0" y="T1"/>
                </a:cxn>
                <a:cxn ang="0">
                  <a:pos x="T2" y="T3"/>
                </a:cxn>
                <a:cxn ang="0">
                  <a:pos x="T4" y="T5"/>
                </a:cxn>
                <a:cxn ang="0">
                  <a:pos x="T6" y="T7"/>
                </a:cxn>
                <a:cxn ang="0">
                  <a:pos x="T8" y="T9"/>
                </a:cxn>
                <a:cxn ang="0">
                  <a:pos x="T10" y="T11"/>
                </a:cxn>
                <a:cxn ang="0">
                  <a:pos x="T12" y="T13"/>
                </a:cxn>
              </a:cxnLst>
              <a:rect l="0" t="0" r="r" b="b"/>
              <a:pathLst>
                <a:path w="137" h="107">
                  <a:moveTo>
                    <a:pt x="86" y="106"/>
                  </a:moveTo>
                  <a:cubicBezTo>
                    <a:pt x="55" y="106"/>
                    <a:pt x="28" y="99"/>
                    <a:pt x="0" y="85"/>
                  </a:cubicBezTo>
                  <a:cubicBezTo>
                    <a:pt x="33" y="4"/>
                    <a:pt x="68" y="0"/>
                    <a:pt x="136" y="65"/>
                  </a:cubicBezTo>
                  <a:lnTo>
                    <a:pt x="136" y="65"/>
                  </a:lnTo>
                  <a:cubicBezTo>
                    <a:pt x="126" y="70"/>
                    <a:pt x="120" y="79"/>
                    <a:pt x="115" y="88"/>
                  </a:cubicBezTo>
                  <a:lnTo>
                    <a:pt x="113" y="87"/>
                  </a:lnTo>
                  <a:cubicBezTo>
                    <a:pt x="106" y="96"/>
                    <a:pt x="98" y="102"/>
                    <a:pt x="86" y="106"/>
                  </a:cubicBezTo>
                </a:path>
              </a:pathLst>
            </a:custGeom>
            <a:solidFill>
              <a:srgbClr val="E4E4E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44" name="Forme libre 3643"/>
            <p:cNvSpPr>
              <a:spLocks noChangeArrowheads="1"/>
            </p:cNvSpPr>
            <p:nvPr userDrawn="1"/>
          </p:nvSpPr>
          <p:spPr bwMode="auto">
            <a:xfrm>
              <a:off x="4429125" y="4811713"/>
              <a:ext cx="400050" cy="546100"/>
            </a:xfrm>
            <a:custGeom>
              <a:avLst/>
              <a:gdLst>
                <a:gd name="T0" fmla="*/ 779 w 1110"/>
                <a:gd name="T1" fmla="*/ 817 h 1519"/>
                <a:gd name="T2" fmla="*/ 777 w 1110"/>
                <a:gd name="T3" fmla="*/ 859 h 1519"/>
                <a:gd name="T4" fmla="*/ 461 w 1110"/>
                <a:gd name="T5" fmla="*/ 1192 h 1519"/>
                <a:gd name="T6" fmla="*/ 118 w 1110"/>
                <a:gd name="T7" fmla="*/ 1470 h 1519"/>
                <a:gd name="T8" fmla="*/ 17 w 1110"/>
                <a:gd name="T9" fmla="*/ 1490 h 1519"/>
                <a:gd name="T10" fmla="*/ 0 w 1110"/>
                <a:gd name="T11" fmla="*/ 1461 h 1519"/>
                <a:gd name="T12" fmla="*/ 52 w 1110"/>
                <a:gd name="T13" fmla="*/ 1354 h 1519"/>
                <a:gd name="T14" fmla="*/ 437 w 1110"/>
                <a:gd name="T15" fmla="*/ 882 h 1519"/>
                <a:gd name="T16" fmla="*/ 834 w 1110"/>
                <a:gd name="T17" fmla="*/ 244 h 1519"/>
                <a:gd name="T18" fmla="*/ 913 w 1110"/>
                <a:gd name="T19" fmla="*/ 68 h 1519"/>
                <a:gd name="T20" fmla="*/ 967 w 1110"/>
                <a:gd name="T21" fmla="*/ 0 h 1519"/>
                <a:gd name="T22" fmla="*/ 1052 w 1110"/>
                <a:gd name="T23" fmla="*/ 76 h 1519"/>
                <a:gd name="T24" fmla="*/ 1098 w 1110"/>
                <a:gd name="T25" fmla="*/ 183 h 1519"/>
                <a:gd name="T26" fmla="*/ 1109 w 1110"/>
                <a:gd name="T27" fmla="*/ 220 h 1519"/>
                <a:gd name="T28" fmla="*/ 1052 w 1110"/>
                <a:gd name="T29" fmla="*/ 424 h 1519"/>
                <a:gd name="T30" fmla="*/ 875 w 1110"/>
                <a:gd name="T31" fmla="*/ 679 h 1519"/>
                <a:gd name="T32" fmla="*/ 779 w 1110"/>
                <a:gd name="T33" fmla="*/ 817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10" h="1519">
                  <a:moveTo>
                    <a:pt x="779" y="817"/>
                  </a:moveTo>
                  <a:cubicBezTo>
                    <a:pt x="779" y="830"/>
                    <a:pt x="777" y="846"/>
                    <a:pt x="777" y="859"/>
                  </a:cubicBezTo>
                  <a:cubicBezTo>
                    <a:pt x="715" y="1011"/>
                    <a:pt x="579" y="1093"/>
                    <a:pt x="461" y="1192"/>
                  </a:cubicBezTo>
                  <a:cubicBezTo>
                    <a:pt x="350" y="1288"/>
                    <a:pt x="232" y="1379"/>
                    <a:pt x="118" y="1470"/>
                  </a:cubicBezTo>
                  <a:cubicBezTo>
                    <a:pt x="87" y="1495"/>
                    <a:pt x="57" y="1518"/>
                    <a:pt x="17" y="1490"/>
                  </a:cubicBezTo>
                  <a:cubicBezTo>
                    <a:pt x="9" y="1482"/>
                    <a:pt x="3" y="1472"/>
                    <a:pt x="0" y="1461"/>
                  </a:cubicBezTo>
                  <a:cubicBezTo>
                    <a:pt x="0" y="1417"/>
                    <a:pt x="14" y="1380"/>
                    <a:pt x="52" y="1354"/>
                  </a:cubicBezTo>
                  <a:cubicBezTo>
                    <a:pt x="225" y="1233"/>
                    <a:pt x="347" y="1072"/>
                    <a:pt x="437" y="882"/>
                  </a:cubicBezTo>
                  <a:cubicBezTo>
                    <a:pt x="545" y="655"/>
                    <a:pt x="707" y="461"/>
                    <a:pt x="834" y="244"/>
                  </a:cubicBezTo>
                  <a:cubicBezTo>
                    <a:pt x="866" y="187"/>
                    <a:pt x="901" y="134"/>
                    <a:pt x="913" y="68"/>
                  </a:cubicBezTo>
                  <a:cubicBezTo>
                    <a:pt x="919" y="36"/>
                    <a:pt x="933" y="10"/>
                    <a:pt x="967" y="0"/>
                  </a:cubicBezTo>
                  <a:cubicBezTo>
                    <a:pt x="1017" y="1"/>
                    <a:pt x="1042" y="27"/>
                    <a:pt x="1052" y="76"/>
                  </a:cubicBezTo>
                  <a:cubicBezTo>
                    <a:pt x="1060" y="113"/>
                    <a:pt x="1077" y="149"/>
                    <a:pt x="1098" y="183"/>
                  </a:cubicBezTo>
                  <a:cubicBezTo>
                    <a:pt x="1104" y="195"/>
                    <a:pt x="1107" y="207"/>
                    <a:pt x="1109" y="220"/>
                  </a:cubicBezTo>
                  <a:cubicBezTo>
                    <a:pt x="1086" y="287"/>
                    <a:pt x="1063" y="352"/>
                    <a:pt x="1052" y="424"/>
                  </a:cubicBezTo>
                  <a:cubicBezTo>
                    <a:pt x="1037" y="537"/>
                    <a:pt x="939" y="598"/>
                    <a:pt x="875" y="679"/>
                  </a:cubicBezTo>
                  <a:cubicBezTo>
                    <a:pt x="839" y="723"/>
                    <a:pt x="803" y="765"/>
                    <a:pt x="779" y="817"/>
                  </a:cubicBezTo>
                </a:path>
              </a:pathLst>
            </a:custGeom>
            <a:solidFill>
              <a:srgbClr val="28282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45" name="Forme libre 3644"/>
            <p:cNvSpPr>
              <a:spLocks noChangeArrowheads="1"/>
            </p:cNvSpPr>
            <p:nvPr userDrawn="1"/>
          </p:nvSpPr>
          <p:spPr bwMode="auto">
            <a:xfrm>
              <a:off x="4706938" y="4883150"/>
              <a:ext cx="220662" cy="223838"/>
            </a:xfrm>
            <a:custGeom>
              <a:avLst/>
              <a:gdLst>
                <a:gd name="T0" fmla="*/ 9 w 615"/>
                <a:gd name="T1" fmla="*/ 620 h 621"/>
                <a:gd name="T2" fmla="*/ 93 w 615"/>
                <a:gd name="T3" fmla="*/ 439 h 621"/>
                <a:gd name="T4" fmla="*/ 243 w 615"/>
                <a:gd name="T5" fmla="*/ 151 h 621"/>
                <a:gd name="T6" fmla="*/ 284 w 615"/>
                <a:gd name="T7" fmla="*/ 21 h 621"/>
                <a:gd name="T8" fmla="*/ 374 w 615"/>
                <a:gd name="T9" fmla="*/ 64 h 621"/>
                <a:gd name="T10" fmla="*/ 488 w 615"/>
                <a:gd name="T11" fmla="*/ 105 h 621"/>
                <a:gd name="T12" fmla="*/ 539 w 615"/>
                <a:gd name="T13" fmla="*/ 105 h 621"/>
                <a:gd name="T14" fmla="*/ 572 w 615"/>
                <a:gd name="T15" fmla="*/ 113 h 621"/>
                <a:gd name="T16" fmla="*/ 606 w 615"/>
                <a:gd name="T17" fmla="*/ 206 h 621"/>
                <a:gd name="T18" fmla="*/ 606 w 615"/>
                <a:gd name="T19" fmla="*/ 206 h 621"/>
                <a:gd name="T20" fmla="*/ 467 w 615"/>
                <a:gd name="T21" fmla="*/ 278 h 621"/>
                <a:gd name="T22" fmla="*/ 372 w 615"/>
                <a:gd name="T23" fmla="*/ 317 h 621"/>
                <a:gd name="T24" fmla="*/ 308 w 615"/>
                <a:gd name="T25" fmla="*/ 384 h 621"/>
                <a:gd name="T26" fmla="*/ 298 w 615"/>
                <a:gd name="T27" fmla="*/ 406 h 621"/>
                <a:gd name="T28" fmla="*/ 307 w 615"/>
                <a:gd name="T29" fmla="*/ 413 h 621"/>
                <a:gd name="T30" fmla="*/ 313 w 615"/>
                <a:gd name="T31" fmla="*/ 444 h 621"/>
                <a:gd name="T32" fmla="*/ 70 w 615"/>
                <a:gd name="T33" fmla="*/ 569 h 621"/>
                <a:gd name="T34" fmla="*/ 9 w 615"/>
                <a:gd name="T35" fmla="*/ 62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5" h="621">
                  <a:moveTo>
                    <a:pt x="9" y="620"/>
                  </a:moveTo>
                  <a:cubicBezTo>
                    <a:pt x="0" y="543"/>
                    <a:pt x="47" y="488"/>
                    <a:pt x="93" y="439"/>
                  </a:cubicBezTo>
                  <a:cubicBezTo>
                    <a:pt x="171" y="357"/>
                    <a:pt x="215" y="259"/>
                    <a:pt x="243" y="151"/>
                  </a:cubicBezTo>
                  <a:cubicBezTo>
                    <a:pt x="253" y="107"/>
                    <a:pt x="282" y="68"/>
                    <a:pt x="284" y="21"/>
                  </a:cubicBezTo>
                  <a:cubicBezTo>
                    <a:pt x="331" y="0"/>
                    <a:pt x="356" y="30"/>
                    <a:pt x="374" y="64"/>
                  </a:cubicBezTo>
                  <a:cubicBezTo>
                    <a:pt x="401" y="111"/>
                    <a:pt x="440" y="123"/>
                    <a:pt x="488" y="105"/>
                  </a:cubicBezTo>
                  <a:cubicBezTo>
                    <a:pt x="505" y="102"/>
                    <a:pt x="522" y="103"/>
                    <a:pt x="539" y="105"/>
                  </a:cubicBezTo>
                  <a:cubicBezTo>
                    <a:pt x="551" y="107"/>
                    <a:pt x="562" y="108"/>
                    <a:pt x="572" y="113"/>
                  </a:cubicBezTo>
                  <a:cubicBezTo>
                    <a:pt x="614" y="132"/>
                    <a:pt x="595" y="174"/>
                    <a:pt x="606" y="206"/>
                  </a:cubicBezTo>
                  <a:lnTo>
                    <a:pt x="606" y="206"/>
                  </a:lnTo>
                  <a:cubicBezTo>
                    <a:pt x="612" y="331"/>
                    <a:pt x="528" y="282"/>
                    <a:pt x="467" y="278"/>
                  </a:cubicBezTo>
                  <a:cubicBezTo>
                    <a:pt x="430" y="278"/>
                    <a:pt x="398" y="288"/>
                    <a:pt x="372" y="317"/>
                  </a:cubicBezTo>
                  <a:cubicBezTo>
                    <a:pt x="366" y="354"/>
                    <a:pt x="336" y="369"/>
                    <a:pt x="308" y="384"/>
                  </a:cubicBezTo>
                  <a:cubicBezTo>
                    <a:pt x="302" y="391"/>
                    <a:pt x="299" y="398"/>
                    <a:pt x="298" y="406"/>
                  </a:cubicBezTo>
                  <a:cubicBezTo>
                    <a:pt x="301" y="409"/>
                    <a:pt x="304" y="412"/>
                    <a:pt x="307" y="413"/>
                  </a:cubicBezTo>
                  <a:cubicBezTo>
                    <a:pt x="322" y="423"/>
                    <a:pt x="325" y="447"/>
                    <a:pt x="313" y="444"/>
                  </a:cubicBezTo>
                  <a:cubicBezTo>
                    <a:pt x="185" y="398"/>
                    <a:pt x="140" y="510"/>
                    <a:pt x="70" y="569"/>
                  </a:cubicBezTo>
                  <a:cubicBezTo>
                    <a:pt x="50" y="586"/>
                    <a:pt x="29" y="603"/>
                    <a:pt x="9" y="620"/>
                  </a:cubicBezTo>
                </a:path>
              </a:pathLst>
            </a:custGeom>
            <a:solidFill>
              <a:srgbClr val="39393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46" name="Forme libre 3645"/>
            <p:cNvSpPr>
              <a:spLocks noChangeArrowheads="1"/>
            </p:cNvSpPr>
            <p:nvPr userDrawn="1"/>
          </p:nvSpPr>
          <p:spPr bwMode="auto">
            <a:xfrm>
              <a:off x="4395788" y="5121275"/>
              <a:ext cx="323850" cy="287338"/>
            </a:xfrm>
            <a:custGeom>
              <a:avLst/>
              <a:gdLst>
                <a:gd name="T0" fmla="*/ 117 w 898"/>
                <a:gd name="T1" fmla="*/ 626 h 799"/>
                <a:gd name="T2" fmla="*/ 760 w 898"/>
                <a:gd name="T3" fmla="*/ 100 h 799"/>
                <a:gd name="T4" fmla="*/ 870 w 898"/>
                <a:gd name="T5" fmla="*/ 0 h 799"/>
                <a:gd name="T6" fmla="*/ 847 w 898"/>
                <a:gd name="T7" fmla="*/ 94 h 799"/>
                <a:gd name="T8" fmla="*/ 844 w 898"/>
                <a:gd name="T9" fmla="*/ 109 h 799"/>
                <a:gd name="T10" fmla="*/ 780 w 898"/>
                <a:gd name="T11" fmla="*/ 197 h 799"/>
                <a:gd name="T12" fmla="*/ 755 w 898"/>
                <a:gd name="T13" fmla="*/ 219 h 799"/>
                <a:gd name="T14" fmla="*/ 134 w 898"/>
                <a:gd name="T15" fmla="*/ 715 h 799"/>
                <a:gd name="T16" fmla="*/ 0 w 898"/>
                <a:gd name="T17" fmla="*/ 710 h 799"/>
                <a:gd name="T18" fmla="*/ 117 w 898"/>
                <a:gd name="T19" fmla="*/ 626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8" h="799">
                  <a:moveTo>
                    <a:pt x="117" y="626"/>
                  </a:moveTo>
                  <a:cubicBezTo>
                    <a:pt x="340" y="462"/>
                    <a:pt x="554" y="286"/>
                    <a:pt x="760" y="100"/>
                  </a:cubicBezTo>
                  <a:cubicBezTo>
                    <a:pt x="797" y="66"/>
                    <a:pt x="833" y="34"/>
                    <a:pt x="870" y="0"/>
                  </a:cubicBezTo>
                  <a:cubicBezTo>
                    <a:pt x="897" y="40"/>
                    <a:pt x="858" y="63"/>
                    <a:pt x="847" y="94"/>
                  </a:cubicBezTo>
                  <a:cubicBezTo>
                    <a:pt x="846" y="98"/>
                    <a:pt x="846" y="104"/>
                    <a:pt x="844" y="109"/>
                  </a:cubicBezTo>
                  <a:cubicBezTo>
                    <a:pt x="830" y="144"/>
                    <a:pt x="803" y="168"/>
                    <a:pt x="780" y="197"/>
                  </a:cubicBezTo>
                  <a:cubicBezTo>
                    <a:pt x="772" y="205"/>
                    <a:pt x="765" y="213"/>
                    <a:pt x="755" y="219"/>
                  </a:cubicBezTo>
                  <a:cubicBezTo>
                    <a:pt x="552" y="390"/>
                    <a:pt x="342" y="550"/>
                    <a:pt x="134" y="715"/>
                  </a:cubicBezTo>
                  <a:cubicBezTo>
                    <a:pt x="90" y="750"/>
                    <a:pt x="42" y="798"/>
                    <a:pt x="0" y="710"/>
                  </a:cubicBezTo>
                  <a:cubicBezTo>
                    <a:pt x="7" y="639"/>
                    <a:pt x="50" y="617"/>
                    <a:pt x="117" y="626"/>
                  </a:cubicBezTo>
                </a:path>
              </a:pathLst>
            </a:custGeom>
            <a:solidFill>
              <a:srgbClr val="8B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47" name="Forme libre 3646"/>
            <p:cNvSpPr>
              <a:spLocks noChangeArrowheads="1"/>
            </p:cNvSpPr>
            <p:nvPr userDrawn="1"/>
          </p:nvSpPr>
          <p:spPr bwMode="auto">
            <a:xfrm>
              <a:off x="4471988" y="5148263"/>
              <a:ext cx="255587" cy="214312"/>
            </a:xfrm>
            <a:custGeom>
              <a:avLst/>
              <a:gdLst>
                <a:gd name="T0" fmla="*/ 404 w 711"/>
                <a:gd name="T1" fmla="*/ 316 h 594"/>
                <a:gd name="T2" fmla="*/ 160 w 711"/>
                <a:gd name="T3" fmla="*/ 504 h 594"/>
                <a:gd name="T4" fmla="*/ 15 w 711"/>
                <a:gd name="T5" fmla="*/ 593 h 594"/>
                <a:gd name="T6" fmla="*/ 46 w 711"/>
                <a:gd name="T7" fmla="*/ 529 h 594"/>
                <a:gd name="T8" fmla="*/ 543 w 711"/>
                <a:gd name="T9" fmla="*/ 112 h 594"/>
                <a:gd name="T10" fmla="*/ 543 w 711"/>
                <a:gd name="T11" fmla="*/ 112 h 594"/>
                <a:gd name="T12" fmla="*/ 635 w 711"/>
                <a:gd name="T13" fmla="*/ 20 h 594"/>
                <a:gd name="T14" fmla="*/ 635 w 711"/>
                <a:gd name="T15" fmla="*/ 20 h 594"/>
                <a:gd name="T16" fmla="*/ 675 w 711"/>
                <a:gd name="T17" fmla="*/ 57 h 594"/>
                <a:gd name="T18" fmla="*/ 589 w 711"/>
                <a:gd name="T19" fmla="*/ 156 h 594"/>
                <a:gd name="T20" fmla="*/ 476 w 711"/>
                <a:gd name="T21" fmla="*/ 251 h 594"/>
                <a:gd name="T22" fmla="*/ 455 w 711"/>
                <a:gd name="T23" fmla="*/ 272 h 594"/>
                <a:gd name="T24" fmla="*/ 455 w 711"/>
                <a:gd name="T25" fmla="*/ 272 h 594"/>
                <a:gd name="T26" fmla="*/ 432 w 711"/>
                <a:gd name="T27" fmla="*/ 293 h 594"/>
                <a:gd name="T28" fmla="*/ 432 w 711"/>
                <a:gd name="T29" fmla="*/ 293 h 594"/>
                <a:gd name="T30" fmla="*/ 404 w 711"/>
                <a:gd name="T31" fmla="*/ 316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1" h="594">
                  <a:moveTo>
                    <a:pt x="404" y="316"/>
                  </a:moveTo>
                  <a:cubicBezTo>
                    <a:pt x="313" y="365"/>
                    <a:pt x="243" y="443"/>
                    <a:pt x="160" y="504"/>
                  </a:cubicBezTo>
                  <a:cubicBezTo>
                    <a:pt x="114" y="538"/>
                    <a:pt x="73" y="577"/>
                    <a:pt x="15" y="593"/>
                  </a:cubicBezTo>
                  <a:cubicBezTo>
                    <a:pt x="0" y="559"/>
                    <a:pt x="24" y="544"/>
                    <a:pt x="46" y="529"/>
                  </a:cubicBezTo>
                  <a:cubicBezTo>
                    <a:pt x="217" y="396"/>
                    <a:pt x="380" y="254"/>
                    <a:pt x="543" y="112"/>
                  </a:cubicBezTo>
                  <a:lnTo>
                    <a:pt x="543" y="112"/>
                  </a:lnTo>
                  <a:cubicBezTo>
                    <a:pt x="568" y="73"/>
                    <a:pt x="598" y="43"/>
                    <a:pt x="635" y="20"/>
                  </a:cubicBezTo>
                  <a:lnTo>
                    <a:pt x="635" y="20"/>
                  </a:lnTo>
                  <a:cubicBezTo>
                    <a:pt x="658" y="22"/>
                    <a:pt x="710" y="0"/>
                    <a:pt x="675" y="57"/>
                  </a:cubicBezTo>
                  <a:cubicBezTo>
                    <a:pt x="652" y="93"/>
                    <a:pt x="618" y="122"/>
                    <a:pt x="589" y="156"/>
                  </a:cubicBezTo>
                  <a:cubicBezTo>
                    <a:pt x="551" y="188"/>
                    <a:pt x="514" y="219"/>
                    <a:pt x="476" y="251"/>
                  </a:cubicBezTo>
                  <a:cubicBezTo>
                    <a:pt x="469" y="257"/>
                    <a:pt x="461" y="264"/>
                    <a:pt x="455" y="272"/>
                  </a:cubicBezTo>
                  <a:lnTo>
                    <a:pt x="455" y="272"/>
                  </a:lnTo>
                  <a:cubicBezTo>
                    <a:pt x="447" y="280"/>
                    <a:pt x="440" y="286"/>
                    <a:pt x="432" y="293"/>
                  </a:cubicBezTo>
                  <a:lnTo>
                    <a:pt x="432" y="293"/>
                  </a:lnTo>
                  <a:cubicBezTo>
                    <a:pt x="421" y="303"/>
                    <a:pt x="414" y="310"/>
                    <a:pt x="404" y="316"/>
                  </a:cubicBezTo>
                </a:path>
              </a:pathLst>
            </a:custGeom>
            <a:solidFill>
              <a:srgbClr val="7C7C7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48" name="Forme libre 3647"/>
            <p:cNvSpPr>
              <a:spLocks noChangeArrowheads="1"/>
            </p:cNvSpPr>
            <p:nvPr userDrawn="1"/>
          </p:nvSpPr>
          <p:spPr bwMode="auto">
            <a:xfrm>
              <a:off x="4873625" y="4956175"/>
              <a:ext cx="84138" cy="68263"/>
            </a:xfrm>
            <a:custGeom>
              <a:avLst/>
              <a:gdLst>
                <a:gd name="T0" fmla="*/ 2 w 232"/>
                <a:gd name="T1" fmla="*/ 72 h 188"/>
                <a:gd name="T2" fmla="*/ 141 w 232"/>
                <a:gd name="T3" fmla="*/ 0 h 188"/>
                <a:gd name="T4" fmla="*/ 229 w 232"/>
                <a:gd name="T5" fmla="*/ 48 h 188"/>
                <a:gd name="T6" fmla="*/ 220 w 232"/>
                <a:gd name="T7" fmla="*/ 67 h 188"/>
                <a:gd name="T8" fmla="*/ 231 w 232"/>
                <a:gd name="T9" fmla="*/ 182 h 188"/>
                <a:gd name="T10" fmla="*/ 61 w 232"/>
                <a:gd name="T11" fmla="*/ 118 h 188"/>
                <a:gd name="T12" fmla="*/ 0 w 232"/>
                <a:gd name="T13" fmla="*/ 93 h 188"/>
                <a:gd name="T14" fmla="*/ 2 w 232"/>
                <a:gd name="T15" fmla="*/ 72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2" h="188">
                  <a:moveTo>
                    <a:pt x="2" y="72"/>
                  </a:moveTo>
                  <a:cubicBezTo>
                    <a:pt x="52" y="55"/>
                    <a:pt x="112" y="58"/>
                    <a:pt x="141" y="0"/>
                  </a:cubicBezTo>
                  <a:cubicBezTo>
                    <a:pt x="170" y="17"/>
                    <a:pt x="189" y="49"/>
                    <a:pt x="229" y="48"/>
                  </a:cubicBezTo>
                  <a:cubicBezTo>
                    <a:pt x="226" y="54"/>
                    <a:pt x="225" y="63"/>
                    <a:pt x="220" y="67"/>
                  </a:cubicBezTo>
                  <a:cubicBezTo>
                    <a:pt x="170" y="129"/>
                    <a:pt x="170" y="129"/>
                    <a:pt x="231" y="182"/>
                  </a:cubicBezTo>
                  <a:cubicBezTo>
                    <a:pt x="165" y="187"/>
                    <a:pt x="104" y="177"/>
                    <a:pt x="61" y="118"/>
                  </a:cubicBezTo>
                  <a:cubicBezTo>
                    <a:pt x="47" y="98"/>
                    <a:pt x="23" y="95"/>
                    <a:pt x="0" y="93"/>
                  </a:cubicBezTo>
                  <a:cubicBezTo>
                    <a:pt x="0" y="86"/>
                    <a:pt x="0" y="80"/>
                    <a:pt x="2" y="72"/>
                  </a:cubicBezTo>
                </a:path>
              </a:pathLst>
            </a:custGeom>
            <a:solidFill>
              <a:srgbClr val="7A7A7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49" name="Forme libre 3648"/>
            <p:cNvSpPr>
              <a:spLocks noChangeArrowheads="1"/>
            </p:cNvSpPr>
            <p:nvPr userDrawn="1"/>
          </p:nvSpPr>
          <p:spPr bwMode="auto">
            <a:xfrm>
              <a:off x="4838700" y="5040313"/>
              <a:ext cx="77788" cy="65087"/>
            </a:xfrm>
            <a:custGeom>
              <a:avLst/>
              <a:gdLst>
                <a:gd name="T0" fmla="*/ 141 w 217"/>
                <a:gd name="T1" fmla="*/ 0 h 180"/>
                <a:gd name="T2" fmla="*/ 216 w 217"/>
                <a:gd name="T3" fmla="*/ 43 h 180"/>
                <a:gd name="T4" fmla="*/ 100 w 217"/>
                <a:gd name="T5" fmla="*/ 159 h 180"/>
                <a:gd name="T6" fmla="*/ 74 w 217"/>
                <a:gd name="T7" fmla="*/ 179 h 180"/>
                <a:gd name="T8" fmla="*/ 72 w 217"/>
                <a:gd name="T9" fmla="*/ 179 h 180"/>
                <a:gd name="T10" fmla="*/ 48 w 217"/>
                <a:gd name="T11" fmla="*/ 79 h 180"/>
                <a:gd name="T12" fmla="*/ 141 w 217"/>
                <a:gd name="T13" fmla="*/ 0 h 180"/>
              </a:gdLst>
              <a:ahLst/>
              <a:cxnLst>
                <a:cxn ang="0">
                  <a:pos x="T0" y="T1"/>
                </a:cxn>
                <a:cxn ang="0">
                  <a:pos x="T2" y="T3"/>
                </a:cxn>
                <a:cxn ang="0">
                  <a:pos x="T4" y="T5"/>
                </a:cxn>
                <a:cxn ang="0">
                  <a:pos x="T6" y="T7"/>
                </a:cxn>
                <a:cxn ang="0">
                  <a:pos x="T8" y="T9"/>
                </a:cxn>
                <a:cxn ang="0">
                  <a:pos x="T10" y="T11"/>
                </a:cxn>
                <a:cxn ang="0">
                  <a:pos x="T12" y="T13"/>
                </a:cxn>
              </a:cxnLst>
              <a:rect l="0" t="0" r="r" b="b"/>
              <a:pathLst>
                <a:path w="217" h="180">
                  <a:moveTo>
                    <a:pt x="141" y="0"/>
                  </a:moveTo>
                  <a:cubicBezTo>
                    <a:pt x="165" y="14"/>
                    <a:pt x="191" y="29"/>
                    <a:pt x="216" y="43"/>
                  </a:cubicBezTo>
                  <a:cubicBezTo>
                    <a:pt x="191" y="95"/>
                    <a:pt x="142" y="125"/>
                    <a:pt x="100" y="159"/>
                  </a:cubicBezTo>
                  <a:cubicBezTo>
                    <a:pt x="92" y="166"/>
                    <a:pt x="83" y="172"/>
                    <a:pt x="74" y="179"/>
                  </a:cubicBezTo>
                  <a:lnTo>
                    <a:pt x="72" y="179"/>
                  </a:lnTo>
                  <a:cubicBezTo>
                    <a:pt x="20" y="156"/>
                    <a:pt x="0" y="125"/>
                    <a:pt x="48" y="79"/>
                  </a:cubicBezTo>
                  <a:cubicBezTo>
                    <a:pt x="78" y="52"/>
                    <a:pt x="110" y="26"/>
                    <a:pt x="141" y="0"/>
                  </a:cubicBezTo>
                </a:path>
              </a:pathLst>
            </a:custGeom>
            <a:solidFill>
              <a:srgbClr val="34343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50" name="Forme libre 3649"/>
            <p:cNvSpPr>
              <a:spLocks noChangeArrowheads="1"/>
            </p:cNvSpPr>
            <p:nvPr userDrawn="1"/>
          </p:nvSpPr>
          <p:spPr bwMode="auto">
            <a:xfrm>
              <a:off x="4808538" y="4995863"/>
              <a:ext cx="38100" cy="38100"/>
            </a:xfrm>
            <a:custGeom>
              <a:avLst/>
              <a:gdLst>
                <a:gd name="T0" fmla="*/ 0 w 106"/>
                <a:gd name="T1" fmla="*/ 96 h 106"/>
                <a:gd name="T2" fmla="*/ 90 w 106"/>
                <a:gd name="T3" fmla="*/ 0 h 106"/>
                <a:gd name="T4" fmla="*/ 23 w 106"/>
                <a:gd name="T5" fmla="*/ 97 h 106"/>
                <a:gd name="T6" fmla="*/ 23 w 106"/>
                <a:gd name="T7" fmla="*/ 97 h 106"/>
                <a:gd name="T8" fmla="*/ 0 w 106"/>
                <a:gd name="T9" fmla="*/ 96 h 106"/>
              </a:gdLst>
              <a:ahLst/>
              <a:cxnLst>
                <a:cxn ang="0">
                  <a:pos x="T0" y="T1"/>
                </a:cxn>
                <a:cxn ang="0">
                  <a:pos x="T2" y="T3"/>
                </a:cxn>
                <a:cxn ang="0">
                  <a:pos x="T4" y="T5"/>
                </a:cxn>
                <a:cxn ang="0">
                  <a:pos x="T6" y="T7"/>
                </a:cxn>
                <a:cxn ang="0">
                  <a:pos x="T8" y="T9"/>
                </a:cxn>
              </a:cxnLst>
              <a:rect l="0" t="0" r="r" b="b"/>
              <a:pathLst>
                <a:path w="106" h="106">
                  <a:moveTo>
                    <a:pt x="0" y="96"/>
                  </a:moveTo>
                  <a:cubicBezTo>
                    <a:pt x="12" y="47"/>
                    <a:pt x="56" y="29"/>
                    <a:pt x="90" y="0"/>
                  </a:cubicBezTo>
                  <a:cubicBezTo>
                    <a:pt x="105" y="58"/>
                    <a:pt x="46" y="65"/>
                    <a:pt x="23" y="97"/>
                  </a:cubicBezTo>
                  <a:lnTo>
                    <a:pt x="23" y="97"/>
                  </a:lnTo>
                  <a:cubicBezTo>
                    <a:pt x="15" y="105"/>
                    <a:pt x="7" y="104"/>
                    <a:pt x="0" y="96"/>
                  </a:cubicBezTo>
                </a:path>
              </a:pathLst>
            </a:custGeom>
            <a:solidFill>
              <a:srgbClr val="7C7C7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51" name="Forme libre 3650"/>
            <p:cNvSpPr>
              <a:spLocks noChangeArrowheads="1"/>
            </p:cNvSpPr>
            <p:nvPr userDrawn="1"/>
          </p:nvSpPr>
          <p:spPr bwMode="auto">
            <a:xfrm>
              <a:off x="3838575" y="5459413"/>
              <a:ext cx="388938" cy="225425"/>
            </a:xfrm>
            <a:custGeom>
              <a:avLst/>
              <a:gdLst>
                <a:gd name="T0" fmla="*/ 654 w 1079"/>
                <a:gd name="T1" fmla="*/ 505 h 627"/>
                <a:gd name="T2" fmla="*/ 632 w 1079"/>
                <a:gd name="T3" fmla="*/ 620 h 627"/>
                <a:gd name="T4" fmla="*/ 477 w 1079"/>
                <a:gd name="T5" fmla="*/ 557 h 627"/>
                <a:gd name="T6" fmla="*/ 370 w 1079"/>
                <a:gd name="T7" fmla="*/ 497 h 627"/>
                <a:gd name="T8" fmla="*/ 160 w 1079"/>
                <a:gd name="T9" fmla="*/ 433 h 627"/>
                <a:gd name="T10" fmla="*/ 0 w 1079"/>
                <a:gd name="T11" fmla="*/ 273 h 627"/>
                <a:gd name="T12" fmla="*/ 9 w 1079"/>
                <a:gd name="T13" fmla="*/ 236 h 627"/>
                <a:gd name="T14" fmla="*/ 78 w 1079"/>
                <a:gd name="T15" fmla="*/ 174 h 627"/>
                <a:gd name="T16" fmla="*/ 162 w 1079"/>
                <a:gd name="T17" fmla="*/ 145 h 627"/>
                <a:gd name="T18" fmla="*/ 295 w 1079"/>
                <a:gd name="T19" fmla="*/ 171 h 627"/>
                <a:gd name="T20" fmla="*/ 391 w 1079"/>
                <a:gd name="T21" fmla="*/ 129 h 627"/>
                <a:gd name="T22" fmla="*/ 553 w 1079"/>
                <a:gd name="T23" fmla="*/ 62 h 627"/>
                <a:gd name="T24" fmla="*/ 579 w 1079"/>
                <a:gd name="T25" fmla="*/ 79 h 627"/>
                <a:gd name="T26" fmla="*/ 603 w 1079"/>
                <a:gd name="T27" fmla="*/ 96 h 627"/>
                <a:gd name="T28" fmla="*/ 615 w 1079"/>
                <a:gd name="T29" fmla="*/ 103 h 627"/>
                <a:gd name="T30" fmla="*/ 643 w 1079"/>
                <a:gd name="T31" fmla="*/ 113 h 627"/>
                <a:gd name="T32" fmla="*/ 657 w 1079"/>
                <a:gd name="T33" fmla="*/ 116 h 627"/>
                <a:gd name="T34" fmla="*/ 681 w 1079"/>
                <a:gd name="T35" fmla="*/ 128 h 627"/>
                <a:gd name="T36" fmla="*/ 703 w 1079"/>
                <a:gd name="T37" fmla="*/ 143 h 627"/>
                <a:gd name="T38" fmla="*/ 721 w 1079"/>
                <a:gd name="T39" fmla="*/ 154 h 627"/>
                <a:gd name="T40" fmla="*/ 729 w 1079"/>
                <a:gd name="T41" fmla="*/ 155 h 627"/>
                <a:gd name="T42" fmla="*/ 736 w 1079"/>
                <a:gd name="T43" fmla="*/ 154 h 627"/>
                <a:gd name="T44" fmla="*/ 744 w 1079"/>
                <a:gd name="T45" fmla="*/ 148 h 627"/>
                <a:gd name="T46" fmla="*/ 756 w 1079"/>
                <a:gd name="T47" fmla="*/ 128 h 627"/>
                <a:gd name="T48" fmla="*/ 777 w 1079"/>
                <a:gd name="T49" fmla="*/ 88 h 627"/>
                <a:gd name="T50" fmla="*/ 1003 w 1079"/>
                <a:gd name="T51" fmla="*/ 94 h 627"/>
                <a:gd name="T52" fmla="*/ 1034 w 1079"/>
                <a:gd name="T53" fmla="*/ 113 h 627"/>
                <a:gd name="T54" fmla="*/ 1066 w 1079"/>
                <a:gd name="T55" fmla="*/ 154 h 627"/>
                <a:gd name="T56" fmla="*/ 1077 w 1079"/>
                <a:gd name="T57" fmla="*/ 186 h 627"/>
                <a:gd name="T58" fmla="*/ 1074 w 1079"/>
                <a:gd name="T59" fmla="*/ 219 h 627"/>
                <a:gd name="T60" fmla="*/ 1060 w 1079"/>
                <a:gd name="T61" fmla="*/ 248 h 627"/>
                <a:gd name="T62" fmla="*/ 1039 w 1079"/>
                <a:gd name="T63" fmla="*/ 268 h 627"/>
                <a:gd name="T64" fmla="*/ 1017 w 1079"/>
                <a:gd name="T65" fmla="*/ 285 h 627"/>
                <a:gd name="T66" fmla="*/ 997 w 1079"/>
                <a:gd name="T67" fmla="*/ 300 h 627"/>
                <a:gd name="T68" fmla="*/ 988 w 1079"/>
                <a:gd name="T69" fmla="*/ 308 h 627"/>
                <a:gd name="T70" fmla="*/ 968 w 1079"/>
                <a:gd name="T71" fmla="*/ 323 h 627"/>
                <a:gd name="T72" fmla="*/ 958 w 1079"/>
                <a:gd name="T73" fmla="*/ 329 h 627"/>
                <a:gd name="T74" fmla="*/ 935 w 1079"/>
                <a:gd name="T75" fmla="*/ 335 h 627"/>
                <a:gd name="T76" fmla="*/ 922 w 1079"/>
                <a:gd name="T77" fmla="*/ 337 h 627"/>
                <a:gd name="T78" fmla="*/ 898 w 1079"/>
                <a:gd name="T79" fmla="*/ 345 h 627"/>
                <a:gd name="T80" fmla="*/ 886 w 1079"/>
                <a:gd name="T81" fmla="*/ 351 h 627"/>
                <a:gd name="T82" fmla="*/ 864 w 1079"/>
                <a:gd name="T83" fmla="*/ 368 h 627"/>
                <a:gd name="T84" fmla="*/ 854 w 1079"/>
                <a:gd name="T85" fmla="*/ 377 h 627"/>
                <a:gd name="T86" fmla="*/ 832 w 1079"/>
                <a:gd name="T87" fmla="*/ 397 h 627"/>
                <a:gd name="T88" fmla="*/ 654 w 1079"/>
                <a:gd name="T89" fmla="*/ 505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79" h="627">
                  <a:moveTo>
                    <a:pt x="654" y="505"/>
                  </a:moveTo>
                  <a:cubicBezTo>
                    <a:pt x="631" y="540"/>
                    <a:pt x="661" y="586"/>
                    <a:pt x="632" y="620"/>
                  </a:cubicBezTo>
                  <a:cubicBezTo>
                    <a:pt x="570" y="626"/>
                    <a:pt x="538" y="554"/>
                    <a:pt x="477" y="557"/>
                  </a:cubicBezTo>
                  <a:cubicBezTo>
                    <a:pt x="437" y="545"/>
                    <a:pt x="403" y="523"/>
                    <a:pt x="370" y="497"/>
                  </a:cubicBezTo>
                  <a:cubicBezTo>
                    <a:pt x="310" y="452"/>
                    <a:pt x="243" y="424"/>
                    <a:pt x="160" y="433"/>
                  </a:cubicBezTo>
                  <a:cubicBezTo>
                    <a:pt x="50" y="444"/>
                    <a:pt x="6" y="395"/>
                    <a:pt x="0" y="273"/>
                  </a:cubicBezTo>
                  <a:cubicBezTo>
                    <a:pt x="3" y="261"/>
                    <a:pt x="6" y="248"/>
                    <a:pt x="9" y="236"/>
                  </a:cubicBezTo>
                  <a:cubicBezTo>
                    <a:pt x="23" y="206"/>
                    <a:pt x="50" y="189"/>
                    <a:pt x="78" y="174"/>
                  </a:cubicBezTo>
                  <a:cubicBezTo>
                    <a:pt x="104" y="158"/>
                    <a:pt x="133" y="152"/>
                    <a:pt x="162" y="145"/>
                  </a:cubicBezTo>
                  <a:cubicBezTo>
                    <a:pt x="209" y="135"/>
                    <a:pt x="247" y="172"/>
                    <a:pt x="295" y="171"/>
                  </a:cubicBezTo>
                  <a:cubicBezTo>
                    <a:pt x="333" y="171"/>
                    <a:pt x="373" y="177"/>
                    <a:pt x="391" y="129"/>
                  </a:cubicBezTo>
                  <a:cubicBezTo>
                    <a:pt x="422" y="50"/>
                    <a:pt x="486" y="51"/>
                    <a:pt x="553" y="62"/>
                  </a:cubicBezTo>
                  <a:cubicBezTo>
                    <a:pt x="562" y="67"/>
                    <a:pt x="570" y="73"/>
                    <a:pt x="579" y="79"/>
                  </a:cubicBezTo>
                  <a:cubicBezTo>
                    <a:pt x="586" y="85"/>
                    <a:pt x="594" y="91"/>
                    <a:pt x="603" y="96"/>
                  </a:cubicBezTo>
                  <a:cubicBezTo>
                    <a:pt x="608" y="99"/>
                    <a:pt x="612" y="100"/>
                    <a:pt x="615" y="103"/>
                  </a:cubicBezTo>
                  <a:cubicBezTo>
                    <a:pt x="625" y="106"/>
                    <a:pt x="633" y="110"/>
                    <a:pt x="643" y="113"/>
                  </a:cubicBezTo>
                  <a:cubicBezTo>
                    <a:pt x="647" y="115"/>
                    <a:pt x="652" y="116"/>
                    <a:pt x="657" y="116"/>
                  </a:cubicBezTo>
                  <a:cubicBezTo>
                    <a:pt x="666" y="119"/>
                    <a:pt x="673" y="124"/>
                    <a:pt x="681" y="128"/>
                  </a:cubicBezTo>
                  <a:cubicBezTo>
                    <a:pt x="688" y="133"/>
                    <a:pt x="695" y="137"/>
                    <a:pt x="703" y="143"/>
                  </a:cubicBezTo>
                  <a:cubicBezTo>
                    <a:pt x="709" y="146"/>
                    <a:pt x="715" y="151"/>
                    <a:pt x="721" y="154"/>
                  </a:cubicBezTo>
                  <a:cubicBezTo>
                    <a:pt x="721" y="152"/>
                    <a:pt x="730" y="157"/>
                    <a:pt x="729" y="155"/>
                  </a:cubicBezTo>
                  <a:cubicBezTo>
                    <a:pt x="729" y="154"/>
                    <a:pt x="736" y="156"/>
                    <a:pt x="736" y="154"/>
                  </a:cubicBezTo>
                  <a:cubicBezTo>
                    <a:pt x="736" y="153"/>
                    <a:pt x="744" y="149"/>
                    <a:pt x="744" y="148"/>
                  </a:cubicBezTo>
                  <a:cubicBezTo>
                    <a:pt x="748" y="140"/>
                    <a:pt x="751" y="134"/>
                    <a:pt x="756" y="128"/>
                  </a:cubicBezTo>
                  <a:cubicBezTo>
                    <a:pt x="762" y="114"/>
                    <a:pt x="770" y="100"/>
                    <a:pt x="777" y="88"/>
                  </a:cubicBezTo>
                  <a:cubicBezTo>
                    <a:pt x="855" y="0"/>
                    <a:pt x="929" y="33"/>
                    <a:pt x="1003" y="94"/>
                  </a:cubicBezTo>
                  <a:cubicBezTo>
                    <a:pt x="1014" y="100"/>
                    <a:pt x="1023" y="106"/>
                    <a:pt x="1034" y="113"/>
                  </a:cubicBezTo>
                  <a:cubicBezTo>
                    <a:pt x="1049" y="123"/>
                    <a:pt x="1057" y="138"/>
                    <a:pt x="1066" y="154"/>
                  </a:cubicBezTo>
                  <a:cubicBezTo>
                    <a:pt x="1072" y="164"/>
                    <a:pt x="1075" y="175"/>
                    <a:pt x="1077" y="186"/>
                  </a:cubicBezTo>
                  <a:cubicBezTo>
                    <a:pt x="1078" y="197"/>
                    <a:pt x="1077" y="209"/>
                    <a:pt x="1074" y="219"/>
                  </a:cubicBezTo>
                  <a:cubicBezTo>
                    <a:pt x="1071" y="230"/>
                    <a:pt x="1066" y="239"/>
                    <a:pt x="1060" y="248"/>
                  </a:cubicBezTo>
                  <a:cubicBezTo>
                    <a:pt x="1054" y="256"/>
                    <a:pt x="1046" y="262"/>
                    <a:pt x="1039" y="268"/>
                  </a:cubicBezTo>
                  <a:cubicBezTo>
                    <a:pt x="1031" y="274"/>
                    <a:pt x="1023" y="279"/>
                    <a:pt x="1017" y="285"/>
                  </a:cubicBezTo>
                  <a:cubicBezTo>
                    <a:pt x="1011" y="290"/>
                    <a:pt x="1003" y="296"/>
                    <a:pt x="997" y="300"/>
                  </a:cubicBezTo>
                  <a:cubicBezTo>
                    <a:pt x="994" y="303"/>
                    <a:pt x="991" y="305"/>
                    <a:pt x="988" y="308"/>
                  </a:cubicBezTo>
                  <a:cubicBezTo>
                    <a:pt x="982" y="313"/>
                    <a:pt x="976" y="319"/>
                    <a:pt x="968" y="323"/>
                  </a:cubicBezTo>
                  <a:cubicBezTo>
                    <a:pt x="965" y="325"/>
                    <a:pt x="962" y="328"/>
                    <a:pt x="958" y="329"/>
                  </a:cubicBezTo>
                  <a:cubicBezTo>
                    <a:pt x="950" y="332"/>
                    <a:pt x="942" y="334"/>
                    <a:pt x="935" y="335"/>
                  </a:cubicBezTo>
                  <a:cubicBezTo>
                    <a:pt x="930" y="335"/>
                    <a:pt x="927" y="337"/>
                    <a:pt x="922" y="337"/>
                  </a:cubicBezTo>
                  <a:cubicBezTo>
                    <a:pt x="915" y="339"/>
                    <a:pt x="906" y="342"/>
                    <a:pt x="898" y="345"/>
                  </a:cubicBezTo>
                  <a:cubicBezTo>
                    <a:pt x="893" y="346"/>
                    <a:pt x="890" y="349"/>
                    <a:pt x="886" y="351"/>
                  </a:cubicBezTo>
                  <a:cubicBezTo>
                    <a:pt x="878" y="357"/>
                    <a:pt x="872" y="361"/>
                    <a:pt x="864" y="368"/>
                  </a:cubicBezTo>
                  <a:cubicBezTo>
                    <a:pt x="861" y="371"/>
                    <a:pt x="858" y="374"/>
                    <a:pt x="854" y="377"/>
                  </a:cubicBezTo>
                  <a:cubicBezTo>
                    <a:pt x="846" y="383"/>
                    <a:pt x="840" y="390"/>
                    <a:pt x="832" y="397"/>
                  </a:cubicBezTo>
                  <a:cubicBezTo>
                    <a:pt x="780" y="441"/>
                    <a:pt x="729" y="493"/>
                    <a:pt x="654" y="505"/>
                  </a:cubicBezTo>
                </a:path>
              </a:pathLst>
            </a:custGeom>
            <a:solidFill>
              <a:srgbClr val="0B0B0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52" name="Forme libre 3651"/>
            <p:cNvSpPr>
              <a:spLocks noChangeArrowheads="1"/>
            </p:cNvSpPr>
            <p:nvPr userDrawn="1"/>
          </p:nvSpPr>
          <p:spPr bwMode="auto">
            <a:xfrm>
              <a:off x="4073525" y="5370513"/>
              <a:ext cx="285750" cy="280987"/>
            </a:xfrm>
            <a:custGeom>
              <a:avLst/>
              <a:gdLst>
                <a:gd name="T0" fmla="*/ 0 w 795"/>
                <a:gd name="T1" fmla="*/ 753 h 781"/>
                <a:gd name="T2" fmla="*/ 184 w 795"/>
                <a:gd name="T3" fmla="*/ 616 h 781"/>
                <a:gd name="T4" fmla="*/ 207 w 795"/>
                <a:gd name="T5" fmla="*/ 593 h 781"/>
                <a:gd name="T6" fmla="*/ 207 w 795"/>
                <a:gd name="T7" fmla="*/ 593 h 781"/>
                <a:gd name="T8" fmla="*/ 230 w 795"/>
                <a:gd name="T9" fmla="*/ 570 h 781"/>
                <a:gd name="T10" fmla="*/ 230 w 795"/>
                <a:gd name="T11" fmla="*/ 570 h 781"/>
                <a:gd name="T12" fmla="*/ 253 w 795"/>
                <a:gd name="T13" fmla="*/ 547 h 781"/>
                <a:gd name="T14" fmla="*/ 253 w 795"/>
                <a:gd name="T15" fmla="*/ 547 h 781"/>
                <a:gd name="T16" fmla="*/ 276 w 795"/>
                <a:gd name="T17" fmla="*/ 524 h 781"/>
                <a:gd name="T18" fmla="*/ 276 w 795"/>
                <a:gd name="T19" fmla="*/ 524 h 781"/>
                <a:gd name="T20" fmla="*/ 299 w 795"/>
                <a:gd name="T21" fmla="*/ 501 h 781"/>
                <a:gd name="T22" fmla="*/ 299 w 795"/>
                <a:gd name="T23" fmla="*/ 501 h 781"/>
                <a:gd name="T24" fmla="*/ 322 w 795"/>
                <a:gd name="T25" fmla="*/ 478 h 781"/>
                <a:gd name="T26" fmla="*/ 322 w 795"/>
                <a:gd name="T27" fmla="*/ 478 h 781"/>
                <a:gd name="T28" fmla="*/ 366 w 795"/>
                <a:gd name="T29" fmla="*/ 454 h 781"/>
                <a:gd name="T30" fmla="*/ 368 w 795"/>
                <a:gd name="T31" fmla="*/ 452 h 781"/>
                <a:gd name="T32" fmla="*/ 389 w 795"/>
                <a:gd name="T33" fmla="*/ 431 h 781"/>
                <a:gd name="T34" fmla="*/ 389 w 795"/>
                <a:gd name="T35" fmla="*/ 429 h 781"/>
                <a:gd name="T36" fmla="*/ 368 w 795"/>
                <a:gd name="T37" fmla="*/ 386 h 781"/>
                <a:gd name="T38" fmla="*/ 346 w 795"/>
                <a:gd name="T39" fmla="*/ 385 h 781"/>
                <a:gd name="T40" fmla="*/ 333 w 795"/>
                <a:gd name="T41" fmla="*/ 357 h 781"/>
                <a:gd name="T42" fmla="*/ 461 w 795"/>
                <a:gd name="T43" fmla="*/ 41 h 781"/>
                <a:gd name="T44" fmla="*/ 580 w 795"/>
                <a:gd name="T45" fmla="*/ 70 h 781"/>
                <a:gd name="T46" fmla="*/ 672 w 795"/>
                <a:gd name="T47" fmla="*/ 194 h 781"/>
                <a:gd name="T48" fmla="*/ 614 w 795"/>
                <a:gd name="T49" fmla="*/ 275 h 781"/>
                <a:gd name="T50" fmla="*/ 746 w 795"/>
                <a:gd name="T51" fmla="*/ 225 h 781"/>
                <a:gd name="T52" fmla="*/ 662 w 795"/>
                <a:gd name="T53" fmla="*/ 342 h 781"/>
                <a:gd name="T54" fmla="*/ 664 w 795"/>
                <a:gd name="T55" fmla="*/ 364 h 781"/>
                <a:gd name="T56" fmla="*/ 314 w 795"/>
                <a:gd name="T57" fmla="*/ 649 h 781"/>
                <a:gd name="T58" fmla="*/ 206 w 795"/>
                <a:gd name="T59" fmla="*/ 707 h 781"/>
                <a:gd name="T60" fmla="*/ 206 w 795"/>
                <a:gd name="T61" fmla="*/ 707 h 781"/>
                <a:gd name="T62" fmla="*/ 249 w 795"/>
                <a:gd name="T63" fmla="*/ 642 h 781"/>
                <a:gd name="T64" fmla="*/ 239 w 795"/>
                <a:gd name="T65" fmla="*/ 629 h 781"/>
                <a:gd name="T66" fmla="*/ 100 w 795"/>
                <a:gd name="T67" fmla="*/ 733 h 781"/>
                <a:gd name="T68" fmla="*/ 0 w 795"/>
                <a:gd name="T69" fmla="*/ 753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5" h="781">
                  <a:moveTo>
                    <a:pt x="0" y="753"/>
                  </a:moveTo>
                  <a:cubicBezTo>
                    <a:pt x="52" y="695"/>
                    <a:pt x="128" y="667"/>
                    <a:pt x="184" y="616"/>
                  </a:cubicBezTo>
                  <a:cubicBezTo>
                    <a:pt x="192" y="608"/>
                    <a:pt x="200" y="600"/>
                    <a:pt x="207" y="593"/>
                  </a:cubicBezTo>
                  <a:lnTo>
                    <a:pt x="207" y="593"/>
                  </a:lnTo>
                  <a:cubicBezTo>
                    <a:pt x="215" y="585"/>
                    <a:pt x="223" y="577"/>
                    <a:pt x="230" y="570"/>
                  </a:cubicBezTo>
                  <a:lnTo>
                    <a:pt x="230" y="570"/>
                  </a:lnTo>
                  <a:cubicBezTo>
                    <a:pt x="238" y="562"/>
                    <a:pt x="246" y="554"/>
                    <a:pt x="253" y="547"/>
                  </a:cubicBezTo>
                  <a:lnTo>
                    <a:pt x="253" y="547"/>
                  </a:lnTo>
                  <a:cubicBezTo>
                    <a:pt x="261" y="539"/>
                    <a:pt x="268" y="532"/>
                    <a:pt x="276" y="524"/>
                  </a:cubicBezTo>
                  <a:lnTo>
                    <a:pt x="276" y="524"/>
                  </a:lnTo>
                  <a:cubicBezTo>
                    <a:pt x="284" y="516"/>
                    <a:pt x="291" y="509"/>
                    <a:pt x="299" y="501"/>
                  </a:cubicBezTo>
                  <a:lnTo>
                    <a:pt x="299" y="501"/>
                  </a:lnTo>
                  <a:cubicBezTo>
                    <a:pt x="307" y="493"/>
                    <a:pt x="314" y="486"/>
                    <a:pt x="322" y="478"/>
                  </a:cubicBezTo>
                  <a:lnTo>
                    <a:pt x="322" y="478"/>
                  </a:lnTo>
                  <a:cubicBezTo>
                    <a:pt x="333" y="464"/>
                    <a:pt x="355" y="469"/>
                    <a:pt x="366" y="454"/>
                  </a:cubicBezTo>
                  <a:lnTo>
                    <a:pt x="368" y="452"/>
                  </a:lnTo>
                  <a:cubicBezTo>
                    <a:pt x="375" y="446"/>
                    <a:pt x="383" y="438"/>
                    <a:pt x="389" y="431"/>
                  </a:cubicBezTo>
                  <a:lnTo>
                    <a:pt x="389" y="429"/>
                  </a:lnTo>
                  <a:cubicBezTo>
                    <a:pt x="406" y="403"/>
                    <a:pt x="380" y="397"/>
                    <a:pt x="368" y="386"/>
                  </a:cubicBezTo>
                  <a:cubicBezTo>
                    <a:pt x="360" y="386"/>
                    <a:pt x="354" y="385"/>
                    <a:pt x="346" y="385"/>
                  </a:cubicBezTo>
                  <a:cubicBezTo>
                    <a:pt x="337" y="377"/>
                    <a:pt x="333" y="368"/>
                    <a:pt x="333" y="357"/>
                  </a:cubicBezTo>
                  <a:cubicBezTo>
                    <a:pt x="326" y="232"/>
                    <a:pt x="444" y="157"/>
                    <a:pt x="461" y="41"/>
                  </a:cubicBezTo>
                  <a:cubicBezTo>
                    <a:pt x="513" y="0"/>
                    <a:pt x="559" y="20"/>
                    <a:pt x="580" y="70"/>
                  </a:cubicBezTo>
                  <a:cubicBezTo>
                    <a:pt x="603" y="121"/>
                    <a:pt x="641" y="153"/>
                    <a:pt x="672" y="194"/>
                  </a:cubicBezTo>
                  <a:cubicBezTo>
                    <a:pt x="682" y="246"/>
                    <a:pt x="638" y="257"/>
                    <a:pt x="614" y="275"/>
                  </a:cubicBezTo>
                  <a:cubicBezTo>
                    <a:pt x="661" y="270"/>
                    <a:pt x="701" y="167"/>
                    <a:pt x="746" y="225"/>
                  </a:cubicBezTo>
                  <a:cubicBezTo>
                    <a:pt x="794" y="284"/>
                    <a:pt x="687" y="298"/>
                    <a:pt x="662" y="342"/>
                  </a:cubicBezTo>
                  <a:cubicBezTo>
                    <a:pt x="659" y="348"/>
                    <a:pt x="659" y="356"/>
                    <a:pt x="664" y="364"/>
                  </a:cubicBezTo>
                  <a:cubicBezTo>
                    <a:pt x="548" y="460"/>
                    <a:pt x="432" y="554"/>
                    <a:pt x="314" y="649"/>
                  </a:cubicBezTo>
                  <a:cubicBezTo>
                    <a:pt x="282" y="675"/>
                    <a:pt x="247" y="698"/>
                    <a:pt x="206" y="707"/>
                  </a:cubicBezTo>
                  <a:lnTo>
                    <a:pt x="206" y="707"/>
                  </a:lnTo>
                  <a:cubicBezTo>
                    <a:pt x="220" y="686"/>
                    <a:pt x="235" y="664"/>
                    <a:pt x="249" y="642"/>
                  </a:cubicBezTo>
                  <a:cubicBezTo>
                    <a:pt x="246" y="637"/>
                    <a:pt x="242" y="634"/>
                    <a:pt x="239" y="629"/>
                  </a:cubicBezTo>
                  <a:cubicBezTo>
                    <a:pt x="194" y="664"/>
                    <a:pt x="146" y="698"/>
                    <a:pt x="100" y="733"/>
                  </a:cubicBezTo>
                  <a:cubicBezTo>
                    <a:pt x="71" y="759"/>
                    <a:pt x="41" y="780"/>
                    <a:pt x="0" y="753"/>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53" name="Forme libre 3652"/>
            <p:cNvSpPr>
              <a:spLocks noChangeArrowheads="1"/>
            </p:cNvSpPr>
            <p:nvPr userDrawn="1"/>
          </p:nvSpPr>
          <p:spPr bwMode="auto">
            <a:xfrm>
              <a:off x="4235450" y="5187950"/>
              <a:ext cx="431800" cy="325438"/>
            </a:xfrm>
            <a:custGeom>
              <a:avLst/>
              <a:gdLst>
                <a:gd name="T0" fmla="*/ 216 w 1201"/>
                <a:gd name="T1" fmla="*/ 869 h 906"/>
                <a:gd name="T2" fmla="*/ 209 w 1201"/>
                <a:gd name="T3" fmla="*/ 824 h 906"/>
                <a:gd name="T4" fmla="*/ 281 w 1201"/>
                <a:gd name="T5" fmla="*/ 748 h 906"/>
                <a:gd name="T6" fmla="*/ 181 w 1201"/>
                <a:gd name="T7" fmla="*/ 801 h 906"/>
                <a:gd name="T8" fmla="*/ 53 w 1201"/>
                <a:gd name="T9" fmla="*/ 896 h 906"/>
                <a:gd name="T10" fmla="*/ 12 w 1201"/>
                <a:gd name="T11" fmla="*/ 891 h 906"/>
                <a:gd name="T12" fmla="*/ 19 w 1201"/>
                <a:gd name="T13" fmla="*/ 855 h 906"/>
                <a:gd name="T14" fmla="*/ 29 w 1201"/>
                <a:gd name="T15" fmla="*/ 849 h 906"/>
                <a:gd name="T16" fmla="*/ 103 w 1201"/>
                <a:gd name="T17" fmla="*/ 748 h 906"/>
                <a:gd name="T18" fmla="*/ 213 w 1201"/>
                <a:gd name="T19" fmla="*/ 708 h 906"/>
                <a:gd name="T20" fmla="*/ 210 w 1201"/>
                <a:gd name="T21" fmla="*/ 691 h 906"/>
                <a:gd name="T22" fmla="*/ 215 w 1201"/>
                <a:gd name="T23" fmla="*/ 658 h 906"/>
                <a:gd name="T24" fmla="*/ 351 w 1201"/>
                <a:gd name="T25" fmla="*/ 536 h 906"/>
                <a:gd name="T26" fmla="*/ 464 w 1201"/>
                <a:gd name="T27" fmla="*/ 525 h 906"/>
                <a:gd name="T28" fmla="*/ 563 w 1201"/>
                <a:gd name="T29" fmla="*/ 494 h 906"/>
                <a:gd name="T30" fmla="*/ 1098 w 1201"/>
                <a:gd name="T31" fmla="*/ 68 h 906"/>
                <a:gd name="T32" fmla="*/ 1200 w 1201"/>
                <a:gd name="T33" fmla="*/ 0 h 906"/>
                <a:gd name="T34" fmla="*/ 861 w 1201"/>
                <a:gd name="T35" fmla="*/ 317 h 906"/>
                <a:gd name="T36" fmla="*/ 674 w 1201"/>
                <a:gd name="T37" fmla="*/ 480 h 906"/>
                <a:gd name="T38" fmla="*/ 667 w 1201"/>
                <a:gd name="T39" fmla="*/ 493 h 906"/>
                <a:gd name="T40" fmla="*/ 672 w 1201"/>
                <a:gd name="T41" fmla="*/ 501 h 906"/>
                <a:gd name="T42" fmla="*/ 552 w 1201"/>
                <a:gd name="T43" fmla="*/ 598 h 906"/>
                <a:gd name="T44" fmla="*/ 465 w 1201"/>
                <a:gd name="T45" fmla="*/ 684 h 906"/>
                <a:gd name="T46" fmla="*/ 444 w 1201"/>
                <a:gd name="T47" fmla="*/ 687 h 906"/>
                <a:gd name="T48" fmla="*/ 421 w 1201"/>
                <a:gd name="T49" fmla="*/ 710 h 906"/>
                <a:gd name="T50" fmla="*/ 216 w 1201"/>
                <a:gd name="T51" fmla="*/ 869 h 906"/>
                <a:gd name="T52" fmla="*/ 673 w 1201"/>
                <a:gd name="T53" fmla="*/ 481 h 906"/>
                <a:gd name="T54" fmla="*/ 675 w 1201"/>
                <a:gd name="T55" fmla="*/ 479 h 906"/>
                <a:gd name="T56" fmla="*/ 674 w 1201"/>
                <a:gd name="T57" fmla="*/ 480 h 906"/>
                <a:gd name="T58" fmla="*/ 673 w 1201"/>
                <a:gd name="T59" fmla="*/ 481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01" h="906">
                  <a:moveTo>
                    <a:pt x="216" y="869"/>
                  </a:moveTo>
                  <a:cubicBezTo>
                    <a:pt x="192" y="858"/>
                    <a:pt x="194" y="843"/>
                    <a:pt x="209" y="824"/>
                  </a:cubicBezTo>
                  <a:cubicBezTo>
                    <a:pt x="230" y="800"/>
                    <a:pt x="270" y="794"/>
                    <a:pt x="281" y="748"/>
                  </a:cubicBezTo>
                  <a:cubicBezTo>
                    <a:pt x="235" y="749"/>
                    <a:pt x="210" y="778"/>
                    <a:pt x="181" y="801"/>
                  </a:cubicBezTo>
                  <a:cubicBezTo>
                    <a:pt x="139" y="833"/>
                    <a:pt x="97" y="866"/>
                    <a:pt x="53" y="896"/>
                  </a:cubicBezTo>
                  <a:cubicBezTo>
                    <a:pt x="39" y="905"/>
                    <a:pt x="23" y="905"/>
                    <a:pt x="12" y="891"/>
                  </a:cubicBezTo>
                  <a:cubicBezTo>
                    <a:pt x="0" y="878"/>
                    <a:pt x="6" y="864"/>
                    <a:pt x="19" y="855"/>
                  </a:cubicBezTo>
                  <a:cubicBezTo>
                    <a:pt x="23" y="853"/>
                    <a:pt x="26" y="850"/>
                    <a:pt x="29" y="849"/>
                  </a:cubicBezTo>
                  <a:cubicBezTo>
                    <a:pt x="85" y="838"/>
                    <a:pt x="42" y="753"/>
                    <a:pt x="103" y="748"/>
                  </a:cubicBezTo>
                  <a:cubicBezTo>
                    <a:pt x="145" y="745"/>
                    <a:pt x="189" y="754"/>
                    <a:pt x="213" y="708"/>
                  </a:cubicBezTo>
                  <a:cubicBezTo>
                    <a:pt x="212" y="702"/>
                    <a:pt x="212" y="698"/>
                    <a:pt x="210" y="691"/>
                  </a:cubicBezTo>
                  <a:cubicBezTo>
                    <a:pt x="209" y="679"/>
                    <a:pt x="210" y="669"/>
                    <a:pt x="215" y="658"/>
                  </a:cubicBezTo>
                  <a:cubicBezTo>
                    <a:pt x="252" y="607"/>
                    <a:pt x="307" y="578"/>
                    <a:pt x="351" y="536"/>
                  </a:cubicBezTo>
                  <a:cubicBezTo>
                    <a:pt x="384" y="504"/>
                    <a:pt x="423" y="494"/>
                    <a:pt x="464" y="525"/>
                  </a:cubicBezTo>
                  <a:cubicBezTo>
                    <a:pt x="510" y="554"/>
                    <a:pt x="534" y="514"/>
                    <a:pt x="563" y="494"/>
                  </a:cubicBezTo>
                  <a:cubicBezTo>
                    <a:pt x="748" y="360"/>
                    <a:pt x="924" y="217"/>
                    <a:pt x="1098" y="68"/>
                  </a:cubicBezTo>
                  <a:cubicBezTo>
                    <a:pt x="1130" y="41"/>
                    <a:pt x="1157" y="9"/>
                    <a:pt x="1200" y="0"/>
                  </a:cubicBezTo>
                  <a:cubicBezTo>
                    <a:pt x="1108" y="129"/>
                    <a:pt x="972" y="212"/>
                    <a:pt x="861" y="317"/>
                  </a:cubicBezTo>
                  <a:cubicBezTo>
                    <a:pt x="800" y="374"/>
                    <a:pt x="724" y="413"/>
                    <a:pt x="674" y="480"/>
                  </a:cubicBezTo>
                  <a:cubicBezTo>
                    <a:pt x="668" y="484"/>
                    <a:pt x="666" y="489"/>
                    <a:pt x="667" y="493"/>
                  </a:cubicBezTo>
                  <a:cubicBezTo>
                    <a:pt x="669" y="497"/>
                    <a:pt x="670" y="501"/>
                    <a:pt x="672" y="501"/>
                  </a:cubicBezTo>
                  <a:cubicBezTo>
                    <a:pt x="643" y="548"/>
                    <a:pt x="594" y="569"/>
                    <a:pt x="552" y="598"/>
                  </a:cubicBezTo>
                  <a:cubicBezTo>
                    <a:pt x="519" y="623"/>
                    <a:pt x="490" y="650"/>
                    <a:pt x="465" y="684"/>
                  </a:cubicBezTo>
                  <a:cubicBezTo>
                    <a:pt x="458" y="685"/>
                    <a:pt x="452" y="685"/>
                    <a:pt x="444" y="687"/>
                  </a:cubicBezTo>
                  <a:cubicBezTo>
                    <a:pt x="436" y="694"/>
                    <a:pt x="427" y="701"/>
                    <a:pt x="421" y="710"/>
                  </a:cubicBezTo>
                  <a:cubicBezTo>
                    <a:pt x="354" y="762"/>
                    <a:pt x="285" y="815"/>
                    <a:pt x="216" y="869"/>
                  </a:cubicBezTo>
                  <a:close/>
                  <a:moveTo>
                    <a:pt x="673" y="481"/>
                  </a:moveTo>
                  <a:lnTo>
                    <a:pt x="675" y="479"/>
                  </a:lnTo>
                  <a:cubicBezTo>
                    <a:pt x="674" y="479"/>
                    <a:pt x="674" y="480"/>
                    <a:pt x="674" y="480"/>
                  </a:cubicBezTo>
                  <a:cubicBezTo>
                    <a:pt x="674" y="480"/>
                    <a:pt x="673" y="480"/>
                    <a:pt x="673" y="481"/>
                  </a:cubicBezTo>
                  <a:close/>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54" name="Forme libre 3653"/>
            <p:cNvSpPr>
              <a:spLocks noChangeArrowheads="1"/>
            </p:cNvSpPr>
            <p:nvPr userDrawn="1"/>
          </p:nvSpPr>
          <p:spPr bwMode="auto">
            <a:xfrm>
              <a:off x="4129088" y="5565775"/>
              <a:ext cx="150812" cy="158750"/>
            </a:xfrm>
            <a:custGeom>
              <a:avLst/>
              <a:gdLst>
                <a:gd name="T0" fmla="*/ 397 w 421"/>
                <a:gd name="T1" fmla="*/ 116 h 443"/>
                <a:gd name="T2" fmla="*/ 147 w 421"/>
                <a:gd name="T3" fmla="*/ 324 h 443"/>
                <a:gd name="T4" fmla="*/ 80 w 421"/>
                <a:gd name="T5" fmla="*/ 426 h 443"/>
                <a:gd name="T6" fmla="*/ 36 w 421"/>
                <a:gd name="T7" fmla="*/ 439 h 443"/>
                <a:gd name="T8" fmla="*/ 10 w 421"/>
                <a:gd name="T9" fmla="*/ 420 h 443"/>
                <a:gd name="T10" fmla="*/ 6 w 421"/>
                <a:gd name="T11" fmla="*/ 410 h 443"/>
                <a:gd name="T12" fmla="*/ 14 w 421"/>
                <a:gd name="T13" fmla="*/ 356 h 443"/>
                <a:gd name="T14" fmla="*/ 420 w 421"/>
                <a:gd name="T15" fmla="*/ 0 h 443"/>
                <a:gd name="T16" fmla="*/ 385 w 421"/>
                <a:gd name="T17" fmla="*/ 71 h 443"/>
                <a:gd name="T18" fmla="*/ 397 w 421"/>
                <a:gd name="T19" fmla="*/ 11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1" h="443">
                  <a:moveTo>
                    <a:pt x="397" y="116"/>
                  </a:moveTo>
                  <a:cubicBezTo>
                    <a:pt x="323" y="196"/>
                    <a:pt x="233" y="257"/>
                    <a:pt x="147" y="324"/>
                  </a:cubicBezTo>
                  <a:cubicBezTo>
                    <a:pt x="119" y="355"/>
                    <a:pt x="95" y="388"/>
                    <a:pt x="80" y="426"/>
                  </a:cubicBezTo>
                  <a:cubicBezTo>
                    <a:pt x="68" y="437"/>
                    <a:pt x="52" y="442"/>
                    <a:pt x="36" y="439"/>
                  </a:cubicBezTo>
                  <a:cubicBezTo>
                    <a:pt x="25" y="436"/>
                    <a:pt x="17" y="429"/>
                    <a:pt x="10" y="420"/>
                  </a:cubicBezTo>
                  <a:lnTo>
                    <a:pt x="6" y="410"/>
                  </a:lnTo>
                  <a:cubicBezTo>
                    <a:pt x="3" y="391"/>
                    <a:pt x="0" y="370"/>
                    <a:pt x="14" y="356"/>
                  </a:cubicBezTo>
                  <a:cubicBezTo>
                    <a:pt x="144" y="231"/>
                    <a:pt x="269" y="101"/>
                    <a:pt x="420" y="0"/>
                  </a:cubicBezTo>
                  <a:cubicBezTo>
                    <a:pt x="408" y="23"/>
                    <a:pt x="397" y="48"/>
                    <a:pt x="385" y="71"/>
                  </a:cubicBezTo>
                  <a:cubicBezTo>
                    <a:pt x="375" y="90"/>
                    <a:pt x="375" y="106"/>
                    <a:pt x="397" y="116"/>
                  </a:cubicBezTo>
                </a:path>
              </a:pathLst>
            </a:custGeom>
            <a:solidFill>
              <a:srgbClr val="57575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55" name="Forme libre 3654"/>
            <p:cNvSpPr>
              <a:spLocks noChangeArrowheads="1"/>
            </p:cNvSpPr>
            <p:nvPr userDrawn="1"/>
          </p:nvSpPr>
          <p:spPr bwMode="auto">
            <a:xfrm>
              <a:off x="3973513" y="5626100"/>
              <a:ext cx="109537" cy="115888"/>
            </a:xfrm>
            <a:custGeom>
              <a:avLst/>
              <a:gdLst>
                <a:gd name="T0" fmla="*/ 122 w 306"/>
                <a:gd name="T1" fmla="*/ 40 h 320"/>
                <a:gd name="T2" fmla="*/ 242 w 306"/>
                <a:gd name="T3" fmla="*/ 101 h 320"/>
                <a:gd name="T4" fmla="*/ 259 w 306"/>
                <a:gd name="T5" fmla="*/ 155 h 320"/>
                <a:gd name="T6" fmla="*/ 305 w 306"/>
                <a:gd name="T7" fmla="*/ 223 h 320"/>
                <a:gd name="T8" fmla="*/ 259 w 306"/>
                <a:gd name="T9" fmla="*/ 225 h 320"/>
                <a:gd name="T10" fmla="*/ 82 w 306"/>
                <a:gd name="T11" fmla="*/ 277 h 320"/>
                <a:gd name="T12" fmla="*/ 75 w 306"/>
                <a:gd name="T13" fmla="*/ 269 h 320"/>
                <a:gd name="T14" fmla="*/ 122 w 306"/>
                <a:gd name="T15" fmla="*/ 40 h 3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6" h="320">
                  <a:moveTo>
                    <a:pt x="122" y="40"/>
                  </a:moveTo>
                  <a:cubicBezTo>
                    <a:pt x="220" y="0"/>
                    <a:pt x="220" y="2"/>
                    <a:pt x="242" y="101"/>
                  </a:cubicBezTo>
                  <a:cubicBezTo>
                    <a:pt x="247" y="119"/>
                    <a:pt x="255" y="136"/>
                    <a:pt x="259" y="155"/>
                  </a:cubicBezTo>
                  <a:cubicBezTo>
                    <a:pt x="275" y="177"/>
                    <a:pt x="290" y="200"/>
                    <a:pt x="305" y="223"/>
                  </a:cubicBezTo>
                  <a:cubicBezTo>
                    <a:pt x="290" y="223"/>
                    <a:pt x="275" y="223"/>
                    <a:pt x="259" y="225"/>
                  </a:cubicBezTo>
                  <a:cubicBezTo>
                    <a:pt x="213" y="286"/>
                    <a:pt x="159" y="319"/>
                    <a:pt x="82" y="277"/>
                  </a:cubicBezTo>
                  <a:lnTo>
                    <a:pt x="75" y="269"/>
                  </a:lnTo>
                  <a:cubicBezTo>
                    <a:pt x="70" y="188"/>
                    <a:pt x="0" y="93"/>
                    <a:pt x="122" y="40"/>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56" name="Forme libre 3655"/>
            <p:cNvSpPr>
              <a:spLocks noChangeArrowheads="1"/>
            </p:cNvSpPr>
            <p:nvPr userDrawn="1"/>
          </p:nvSpPr>
          <p:spPr bwMode="auto">
            <a:xfrm>
              <a:off x="4603750" y="5270500"/>
              <a:ext cx="31750" cy="26988"/>
            </a:xfrm>
            <a:custGeom>
              <a:avLst/>
              <a:gdLst>
                <a:gd name="T0" fmla="*/ 88 w 89"/>
                <a:gd name="T1" fmla="*/ 0 h 75"/>
                <a:gd name="T2" fmla="*/ 0 w 89"/>
                <a:gd name="T3" fmla="*/ 74 h 75"/>
                <a:gd name="T4" fmla="*/ 88 w 89"/>
                <a:gd name="T5" fmla="*/ 0 h 75"/>
              </a:gdLst>
              <a:ahLst/>
              <a:cxnLst>
                <a:cxn ang="0">
                  <a:pos x="T0" y="T1"/>
                </a:cxn>
                <a:cxn ang="0">
                  <a:pos x="T2" y="T3"/>
                </a:cxn>
                <a:cxn ang="0">
                  <a:pos x="T4" y="T5"/>
                </a:cxn>
              </a:cxnLst>
              <a:rect l="0" t="0" r="r" b="b"/>
              <a:pathLst>
                <a:path w="89" h="75">
                  <a:moveTo>
                    <a:pt x="88" y="0"/>
                  </a:moveTo>
                  <a:cubicBezTo>
                    <a:pt x="67" y="34"/>
                    <a:pt x="38" y="60"/>
                    <a:pt x="0" y="74"/>
                  </a:cubicBezTo>
                  <a:cubicBezTo>
                    <a:pt x="18" y="35"/>
                    <a:pt x="47" y="11"/>
                    <a:pt x="88" y="0"/>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57" name="Forme libre 3656"/>
            <p:cNvSpPr>
              <a:spLocks noChangeArrowheads="1"/>
            </p:cNvSpPr>
            <p:nvPr userDrawn="1"/>
          </p:nvSpPr>
          <p:spPr bwMode="auto">
            <a:xfrm>
              <a:off x="4635500" y="5262563"/>
              <a:ext cx="9525" cy="7937"/>
            </a:xfrm>
            <a:custGeom>
              <a:avLst/>
              <a:gdLst>
                <a:gd name="T0" fmla="*/ 24 w 25"/>
                <a:gd name="T1" fmla="*/ 0 h 22"/>
                <a:gd name="T2" fmla="*/ 0 w 25"/>
                <a:gd name="T3" fmla="*/ 21 h 22"/>
                <a:gd name="T4" fmla="*/ 24 w 25"/>
                <a:gd name="T5" fmla="*/ 0 h 22"/>
              </a:gdLst>
              <a:ahLst/>
              <a:cxnLst>
                <a:cxn ang="0">
                  <a:pos x="T0" y="T1"/>
                </a:cxn>
                <a:cxn ang="0">
                  <a:pos x="T2" y="T3"/>
                </a:cxn>
                <a:cxn ang="0">
                  <a:pos x="T4" y="T5"/>
                </a:cxn>
              </a:cxnLst>
              <a:rect l="0" t="0" r="r" b="b"/>
              <a:pathLst>
                <a:path w="25" h="22">
                  <a:moveTo>
                    <a:pt x="24" y="0"/>
                  </a:moveTo>
                  <a:cubicBezTo>
                    <a:pt x="17" y="7"/>
                    <a:pt x="7" y="14"/>
                    <a:pt x="0" y="21"/>
                  </a:cubicBezTo>
                  <a:cubicBezTo>
                    <a:pt x="7" y="14"/>
                    <a:pt x="15" y="7"/>
                    <a:pt x="24" y="0"/>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58" name="Forme libre 3657"/>
            <p:cNvSpPr>
              <a:spLocks noChangeArrowheads="1"/>
            </p:cNvSpPr>
            <p:nvPr userDrawn="1"/>
          </p:nvSpPr>
          <p:spPr bwMode="auto">
            <a:xfrm>
              <a:off x="4643438" y="5254625"/>
              <a:ext cx="9525" cy="9525"/>
            </a:xfrm>
            <a:custGeom>
              <a:avLst/>
              <a:gdLst>
                <a:gd name="T0" fmla="*/ 24 w 25"/>
                <a:gd name="T1" fmla="*/ 0 h 25"/>
                <a:gd name="T2" fmla="*/ 0 w 25"/>
                <a:gd name="T3" fmla="*/ 24 h 25"/>
                <a:gd name="T4" fmla="*/ 24 w 25"/>
                <a:gd name="T5" fmla="*/ 0 h 25"/>
              </a:gdLst>
              <a:ahLst/>
              <a:cxnLst>
                <a:cxn ang="0">
                  <a:pos x="T0" y="T1"/>
                </a:cxn>
                <a:cxn ang="0">
                  <a:pos x="T2" y="T3"/>
                </a:cxn>
                <a:cxn ang="0">
                  <a:pos x="T4" y="T5"/>
                </a:cxn>
              </a:cxnLst>
              <a:rect l="0" t="0" r="r" b="b"/>
              <a:pathLst>
                <a:path w="25" h="25">
                  <a:moveTo>
                    <a:pt x="24" y="0"/>
                  </a:moveTo>
                  <a:cubicBezTo>
                    <a:pt x="17" y="8"/>
                    <a:pt x="9" y="15"/>
                    <a:pt x="0" y="24"/>
                  </a:cubicBezTo>
                  <a:cubicBezTo>
                    <a:pt x="7" y="15"/>
                    <a:pt x="17" y="8"/>
                    <a:pt x="24" y="0"/>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59" name="Forme libre 3658"/>
            <p:cNvSpPr>
              <a:spLocks noChangeArrowheads="1"/>
            </p:cNvSpPr>
            <p:nvPr userDrawn="1"/>
          </p:nvSpPr>
          <p:spPr bwMode="auto">
            <a:xfrm>
              <a:off x="4618038" y="5253038"/>
              <a:ext cx="9525" cy="7937"/>
            </a:xfrm>
            <a:custGeom>
              <a:avLst/>
              <a:gdLst>
                <a:gd name="T0" fmla="*/ 0 w 26"/>
                <a:gd name="T1" fmla="*/ 23 h 24"/>
                <a:gd name="T2" fmla="*/ 25 w 26"/>
                <a:gd name="T3" fmla="*/ 0 h 24"/>
                <a:gd name="T4" fmla="*/ 0 w 26"/>
                <a:gd name="T5" fmla="*/ 23 h 24"/>
              </a:gdLst>
              <a:ahLst/>
              <a:cxnLst>
                <a:cxn ang="0">
                  <a:pos x="T0" y="T1"/>
                </a:cxn>
                <a:cxn ang="0">
                  <a:pos x="T2" y="T3"/>
                </a:cxn>
                <a:cxn ang="0">
                  <a:pos x="T4" y="T5"/>
                </a:cxn>
              </a:cxnLst>
              <a:rect l="0" t="0" r="r" b="b"/>
              <a:pathLst>
                <a:path w="26" h="24">
                  <a:moveTo>
                    <a:pt x="0" y="23"/>
                  </a:moveTo>
                  <a:cubicBezTo>
                    <a:pt x="8" y="16"/>
                    <a:pt x="17" y="8"/>
                    <a:pt x="25" y="0"/>
                  </a:cubicBezTo>
                  <a:cubicBezTo>
                    <a:pt x="16" y="8"/>
                    <a:pt x="8" y="16"/>
                    <a:pt x="0" y="23"/>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60" name="Forme libre 3659"/>
            <p:cNvSpPr>
              <a:spLocks noChangeArrowheads="1"/>
            </p:cNvSpPr>
            <p:nvPr userDrawn="1"/>
          </p:nvSpPr>
          <p:spPr bwMode="auto">
            <a:xfrm>
              <a:off x="4627563" y="5246688"/>
              <a:ext cx="7937" cy="7937"/>
            </a:xfrm>
            <a:custGeom>
              <a:avLst/>
              <a:gdLst>
                <a:gd name="T0" fmla="*/ 0 w 24"/>
                <a:gd name="T1" fmla="*/ 21 h 22"/>
                <a:gd name="T2" fmla="*/ 23 w 24"/>
                <a:gd name="T3" fmla="*/ 0 h 22"/>
                <a:gd name="T4" fmla="*/ 0 w 24"/>
                <a:gd name="T5" fmla="*/ 21 h 22"/>
              </a:gdLst>
              <a:ahLst/>
              <a:cxnLst>
                <a:cxn ang="0">
                  <a:pos x="T0" y="T1"/>
                </a:cxn>
                <a:cxn ang="0">
                  <a:pos x="T2" y="T3"/>
                </a:cxn>
                <a:cxn ang="0">
                  <a:pos x="T4" y="T5"/>
                </a:cxn>
              </a:cxnLst>
              <a:rect l="0" t="0" r="r" b="b"/>
              <a:pathLst>
                <a:path w="24" h="22">
                  <a:moveTo>
                    <a:pt x="0" y="21"/>
                  </a:moveTo>
                  <a:cubicBezTo>
                    <a:pt x="8" y="14"/>
                    <a:pt x="15" y="6"/>
                    <a:pt x="23" y="0"/>
                  </a:cubicBezTo>
                  <a:cubicBezTo>
                    <a:pt x="15" y="8"/>
                    <a:pt x="8" y="15"/>
                    <a:pt x="0" y="21"/>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61" name="Forme libre 3660"/>
            <p:cNvSpPr>
              <a:spLocks noChangeArrowheads="1"/>
            </p:cNvSpPr>
            <p:nvPr userDrawn="1"/>
          </p:nvSpPr>
          <p:spPr bwMode="auto">
            <a:xfrm>
              <a:off x="4660900" y="5237163"/>
              <a:ext cx="9525" cy="9525"/>
            </a:xfrm>
            <a:custGeom>
              <a:avLst/>
              <a:gdLst>
                <a:gd name="T0" fmla="*/ 24 w 25"/>
                <a:gd name="T1" fmla="*/ 0 h 26"/>
                <a:gd name="T2" fmla="*/ 0 w 25"/>
                <a:gd name="T3" fmla="*/ 25 h 26"/>
                <a:gd name="T4" fmla="*/ 24 w 25"/>
                <a:gd name="T5" fmla="*/ 0 h 26"/>
              </a:gdLst>
              <a:ahLst/>
              <a:cxnLst>
                <a:cxn ang="0">
                  <a:pos x="T0" y="T1"/>
                </a:cxn>
                <a:cxn ang="0">
                  <a:pos x="T2" y="T3"/>
                </a:cxn>
                <a:cxn ang="0">
                  <a:pos x="T4" y="T5"/>
                </a:cxn>
              </a:cxnLst>
              <a:rect l="0" t="0" r="r" b="b"/>
              <a:pathLst>
                <a:path w="25" h="26">
                  <a:moveTo>
                    <a:pt x="24" y="0"/>
                  </a:moveTo>
                  <a:cubicBezTo>
                    <a:pt x="16" y="8"/>
                    <a:pt x="7" y="15"/>
                    <a:pt x="0" y="25"/>
                  </a:cubicBezTo>
                  <a:cubicBezTo>
                    <a:pt x="9" y="15"/>
                    <a:pt x="16" y="8"/>
                    <a:pt x="24" y="0"/>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62" name="Forme libre 3661"/>
            <p:cNvSpPr>
              <a:spLocks noChangeArrowheads="1"/>
            </p:cNvSpPr>
            <p:nvPr userDrawn="1"/>
          </p:nvSpPr>
          <p:spPr bwMode="auto">
            <a:xfrm>
              <a:off x="4668838" y="5229225"/>
              <a:ext cx="9525" cy="9525"/>
            </a:xfrm>
            <a:custGeom>
              <a:avLst/>
              <a:gdLst>
                <a:gd name="T0" fmla="*/ 25 w 26"/>
                <a:gd name="T1" fmla="*/ 0 h 26"/>
                <a:gd name="T2" fmla="*/ 0 w 26"/>
                <a:gd name="T3" fmla="*/ 25 h 26"/>
                <a:gd name="T4" fmla="*/ 25 w 26"/>
                <a:gd name="T5" fmla="*/ 0 h 26"/>
              </a:gdLst>
              <a:ahLst/>
              <a:cxnLst>
                <a:cxn ang="0">
                  <a:pos x="T0" y="T1"/>
                </a:cxn>
                <a:cxn ang="0">
                  <a:pos x="T2" y="T3"/>
                </a:cxn>
                <a:cxn ang="0">
                  <a:pos x="T4" y="T5"/>
                </a:cxn>
              </a:cxnLst>
              <a:rect l="0" t="0" r="r" b="b"/>
              <a:pathLst>
                <a:path w="26" h="26">
                  <a:moveTo>
                    <a:pt x="25" y="0"/>
                  </a:moveTo>
                  <a:cubicBezTo>
                    <a:pt x="17" y="8"/>
                    <a:pt x="8" y="15"/>
                    <a:pt x="0" y="25"/>
                  </a:cubicBezTo>
                  <a:cubicBezTo>
                    <a:pt x="10" y="17"/>
                    <a:pt x="17" y="8"/>
                    <a:pt x="25" y="0"/>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63" name="Forme libre 3662"/>
            <p:cNvSpPr>
              <a:spLocks noChangeArrowheads="1"/>
            </p:cNvSpPr>
            <p:nvPr userDrawn="1"/>
          </p:nvSpPr>
          <p:spPr bwMode="auto">
            <a:xfrm>
              <a:off x="4676775" y="5221288"/>
              <a:ext cx="9525" cy="9525"/>
            </a:xfrm>
            <a:custGeom>
              <a:avLst/>
              <a:gdLst>
                <a:gd name="T0" fmla="*/ 25 w 26"/>
                <a:gd name="T1" fmla="*/ 0 h 26"/>
                <a:gd name="T2" fmla="*/ 0 w 26"/>
                <a:gd name="T3" fmla="*/ 25 h 26"/>
                <a:gd name="T4" fmla="*/ 25 w 26"/>
                <a:gd name="T5" fmla="*/ 0 h 26"/>
              </a:gdLst>
              <a:ahLst/>
              <a:cxnLst>
                <a:cxn ang="0">
                  <a:pos x="T0" y="T1"/>
                </a:cxn>
                <a:cxn ang="0">
                  <a:pos x="T2" y="T3"/>
                </a:cxn>
                <a:cxn ang="0">
                  <a:pos x="T4" y="T5"/>
                </a:cxn>
              </a:cxnLst>
              <a:rect l="0" t="0" r="r" b="b"/>
              <a:pathLst>
                <a:path w="26" h="26">
                  <a:moveTo>
                    <a:pt x="25" y="0"/>
                  </a:moveTo>
                  <a:cubicBezTo>
                    <a:pt x="17" y="8"/>
                    <a:pt x="8" y="16"/>
                    <a:pt x="0" y="25"/>
                  </a:cubicBezTo>
                  <a:cubicBezTo>
                    <a:pt x="10" y="17"/>
                    <a:pt x="17" y="8"/>
                    <a:pt x="25" y="0"/>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64" name="Forme libre 3663"/>
            <p:cNvSpPr>
              <a:spLocks noChangeArrowheads="1"/>
            </p:cNvSpPr>
            <p:nvPr userDrawn="1"/>
          </p:nvSpPr>
          <p:spPr bwMode="auto">
            <a:xfrm>
              <a:off x="4684713" y="5213350"/>
              <a:ext cx="9525" cy="9525"/>
            </a:xfrm>
            <a:custGeom>
              <a:avLst/>
              <a:gdLst>
                <a:gd name="T0" fmla="*/ 25 w 26"/>
                <a:gd name="T1" fmla="*/ 0 h 26"/>
                <a:gd name="T2" fmla="*/ 0 w 26"/>
                <a:gd name="T3" fmla="*/ 25 h 26"/>
                <a:gd name="T4" fmla="*/ 25 w 26"/>
                <a:gd name="T5" fmla="*/ 0 h 26"/>
              </a:gdLst>
              <a:ahLst/>
              <a:cxnLst>
                <a:cxn ang="0">
                  <a:pos x="T0" y="T1"/>
                </a:cxn>
                <a:cxn ang="0">
                  <a:pos x="T2" y="T3"/>
                </a:cxn>
                <a:cxn ang="0">
                  <a:pos x="T4" y="T5"/>
                </a:cxn>
              </a:cxnLst>
              <a:rect l="0" t="0" r="r" b="b"/>
              <a:pathLst>
                <a:path w="26" h="26">
                  <a:moveTo>
                    <a:pt x="25" y="0"/>
                  </a:moveTo>
                  <a:cubicBezTo>
                    <a:pt x="17" y="8"/>
                    <a:pt x="9" y="16"/>
                    <a:pt x="0" y="25"/>
                  </a:cubicBezTo>
                  <a:cubicBezTo>
                    <a:pt x="9" y="17"/>
                    <a:pt x="17" y="8"/>
                    <a:pt x="25" y="0"/>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65" name="Forme libre 3664"/>
            <p:cNvSpPr>
              <a:spLocks noChangeArrowheads="1"/>
            </p:cNvSpPr>
            <p:nvPr userDrawn="1"/>
          </p:nvSpPr>
          <p:spPr bwMode="auto">
            <a:xfrm>
              <a:off x="4476750" y="5360988"/>
              <a:ext cx="3175" cy="7937"/>
            </a:xfrm>
            <a:custGeom>
              <a:avLst/>
              <a:gdLst>
                <a:gd name="T0" fmla="*/ 4 w 7"/>
                <a:gd name="T1" fmla="*/ 22 h 23"/>
                <a:gd name="T2" fmla="*/ 6 w 7"/>
                <a:gd name="T3" fmla="*/ 0 h 23"/>
                <a:gd name="T4" fmla="*/ 4 w 7"/>
                <a:gd name="T5" fmla="*/ 22 h 23"/>
              </a:gdLst>
              <a:ahLst/>
              <a:cxnLst>
                <a:cxn ang="0">
                  <a:pos x="T0" y="T1"/>
                </a:cxn>
                <a:cxn ang="0">
                  <a:pos x="T2" y="T3"/>
                </a:cxn>
                <a:cxn ang="0">
                  <a:pos x="T4" y="T5"/>
                </a:cxn>
              </a:cxnLst>
              <a:rect l="0" t="0" r="r" b="b"/>
              <a:pathLst>
                <a:path w="7" h="23">
                  <a:moveTo>
                    <a:pt x="4" y="22"/>
                  </a:moveTo>
                  <a:cubicBezTo>
                    <a:pt x="0" y="14"/>
                    <a:pt x="1" y="8"/>
                    <a:pt x="6" y="0"/>
                  </a:cubicBezTo>
                  <a:cubicBezTo>
                    <a:pt x="6" y="8"/>
                    <a:pt x="6" y="14"/>
                    <a:pt x="4" y="22"/>
                  </a:cubicBezTo>
                </a:path>
              </a:pathLst>
            </a:custGeom>
            <a:solidFill>
              <a:srgbClr val="7C7C7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66" name="Forme libre 3665"/>
            <p:cNvSpPr>
              <a:spLocks noChangeArrowheads="1"/>
            </p:cNvSpPr>
            <p:nvPr userDrawn="1"/>
          </p:nvSpPr>
          <p:spPr bwMode="auto">
            <a:xfrm>
              <a:off x="5594350" y="4719638"/>
              <a:ext cx="188913" cy="165100"/>
            </a:xfrm>
            <a:custGeom>
              <a:avLst/>
              <a:gdLst>
                <a:gd name="T0" fmla="*/ 359 w 523"/>
                <a:gd name="T1" fmla="*/ 314 h 459"/>
                <a:gd name="T2" fmla="*/ 255 w 523"/>
                <a:gd name="T3" fmla="*/ 380 h 459"/>
                <a:gd name="T4" fmla="*/ 84 w 523"/>
                <a:gd name="T5" fmla="*/ 453 h 459"/>
                <a:gd name="T6" fmla="*/ 69 w 523"/>
                <a:gd name="T7" fmla="*/ 452 h 459"/>
                <a:gd name="T8" fmla="*/ 38 w 523"/>
                <a:gd name="T9" fmla="*/ 449 h 459"/>
                <a:gd name="T10" fmla="*/ 11 w 523"/>
                <a:gd name="T11" fmla="*/ 433 h 459"/>
                <a:gd name="T12" fmla="*/ 5 w 523"/>
                <a:gd name="T13" fmla="*/ 387 h 459"/>
                <a:gd name="T14" fmla="*/ 176 w 523"/>
                <a:gd name="T15" fmla="*/ 74 h 459"/>
                <a:gd name="T16" fmla="*/ 212 w 523"/>
                <a:gd name="T17" fmla="*/ 35 h 459"/>
                <a:gd name="T18" fmla="*/ 502 w 523"/>
                <a:gd name="T19" fmla="*/ 52 h 459"/>
                <a:gd name="T20" fmla="*/ 461 w 523"/>
                <a:gd name="T21" fmla="*/ 106 h 459"/>
                <a:gd name="T22" fmla="*/ 464 w 523"/>
                <a:gd name="T23" fmla="*/ 106 h 459"/>
                <a:gd name="T24" fmla="*/ 502 w 523"/>
                <a:gd name="T25" fmla="*/ 120 h 459"/>
                <a:gd name="T26" fmla="*/ 400 w 523"/>
                <a:gd name="T27" fmla="*/ 305 h 459"/>
                <a:gd name="T28" fmla="*/ 359 w 523"/>
                <a:gd name="T29" fmla="*/ 314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3" h="459">
                  <a:moveTo>
                    <a:pt x="359" y="314"/>
                  </a:moveTo>
                  <a:cubicBezTo>
                    <a:pt x="318" y="326"/>
                    <a:pt x="284" y="346"/>
                    <a:pt x="255" y="380"/>
                  </a:cubicBezTo>
                  <a:cubicBezTo>
                    <a:pt x="211" y="432"/>
                    <a:pt x="153" y="458"/>
                    <a:pt x="84" y="453"/>
                  </a:cubicBezTo>
                  <a:cubicBezTo>
                    <a:pt x="79" y="453"/>
                    <a:pt x="73" y="453"/>
                    <a:pt x="69" y="452"/>
                  </a:cubicBezTo>
                  <a:cubicBezTo>
                    <a:pt x="58" y="452"/>
                    <a:pt x="49" y="450"/>
                    <a:pt x="38" y="449"/>
                  </a:cubicBezTo>
                  <a:cubicBezTo>
                    <a:pt x="28" y="445"/>
                    <a:pt x="18" y="441"/>
                    <a:pt x="11" y="433"/>
                  </a:cubicBezTo>
                  <a:cubicBezTo>
                    <a:pt x="2" y="420"/>
                    <a:pt x="0" y="404"/>
                    <a:pt x="5" y="387"/>
                  </a:cubicBezTo>
                  <a:cubicBezTo>
                    <a:pt x="54" y="279"/>
                    <a:pt x="168" y="206"/>
                    <a:pt x="176" y="74"/>
                  </a:cubicBezTo>
                  <a:cubicBezTo>
                    <a:pt x="177" y="56"/>
                    <a:pt x="197" y="32"/>
                    <a:pt x="212" y="35"/>
                  </a:cubicBezTo>
                  <a:cubicBezTo>
                    <a:pt x="309" y="55"/>
                    <a:pt x="409" y="0"/>
                    <a:pt x="502" y="52"/>
                  </a:cubicBezTo>
                  <a:cubicBezTo>
                    <a:pt x="515" y="91"/>
                    <a:pt x="490" y="102"/>
                    <a:pt x="461" y="106"/>
                  </a:cubicBezTo>
                  <a:cubicBezTo>
                    <a:pt x="463" y="106"/>
                    <a:pt x="463" y="108"/>
                    <a:pt x="464" y="106"/>
                  </a:cubicBezTo>
                  <a:cubicBezTo>
                    <a:pt x="480" y="106"/>
                    <a:pt x="492" y="111"/>
                    <a:pt x="502" y="120"/>
                  </a:cubicBezTo>
                  <a:cubicBezTo>
                    <a:pt x="522" y="212"/>
                    <a:pt x="425" y="238"/>
                    <a:pt x="400" y="305"/>
                  </a:cubicBezTo>
                  <a:cubicBezTo>
                    <a:pt x="388" y="317"/>
                    <a:pt x="376" y="329"/>
                    <a:pt x="359" y="314"/>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67" name="Forme libre 3666"/>
            <p:cNvSpPr>
              <a:spLocks noChangeArrowheads="1"/>
            </p:cNvSpPr>
            <p:nvPr userDrawn="1"/>
          </p:nvSpPr>
          <p:spPr bwMode="auto">
            <a:xfrm>
              <a:off x="5751513" y="4676775"/>
              <a:ext cx="184150" cy="165100"/>
            </a:xfrm>
            <a:custGeom>
              <a:avLst/>
              <a:gdLst>
                <a:gd name="T0" fmla="*/ 472 w 511"/>
                <a:gd name="T1" fmla="*/ 115 h 458"/>
                <a:gd name="T2" fmla="*/ 470 w 511"/>
                <a:gd name="T3" fmla="*/ 205 h 458"/>
                <a:gd name="T4" fmla="*/ 467 w 511"/>
                <a:gd name="T5" fmla="*/ 272 h 458"/>
                <a:gd name="T6" fmla="*/ 447 w 511"/>
                <a:gd name="T7" fmla="*/ 273 h 458"/>
                <a:gd name="T8" fmla="*/ 434 w 511"/>
                <a:gd name="T9" fmla="*/ 307 h 458"/>
                <a:gd name="T10" fmla="*/ 456 w 511"/>
                <a:gd name="T11" fmla="*/ 334 h 458"/>
                <a:gd name="T12" fmla="*/ 469 w 511"/>
                <a:gd name="T13" fmla="*/ 334 h 458"/>
                <a:gd name="T14" fmla="*/ 493 w 511"/>
                <a:gd name="T15" fmla="*/ 344 h 458"/>
                <a:gd name="T16" fmla="*/ 492 w 511"/>
                <a:gd name="T17" fmla="*/ 385 h 458"/>
                <a:gd name="T18" fmla="*/ 290 w 511"/>
                <a:gd name="T19" fmla="*/ 435 h 458"/>
                <a:gd name="T20" fmla="*/ 275 w 511"/>
                <a:gd name="T21" fmla="*/ 295 h 458"/>
                <a:gd name="T22" fmla="*/ 165 w 511"/>
                <a:gd name="T23" fmla="*/ 367 h 458"/>
                <a:gd name="T24" fmla="*/ 9 w 511"/>
                <a:gd name="T25" fmla="*/ 431 h 458"/>
                <a:gd name="T26" fmla="*/ 0 w 511"/>
                <a:gd name="T27" fmla="*/ 402 h 458"/>
                <a:gd name="T28" fmla="*/ 14 w 511"/>
                <a:gd name="T29" fmla="*/ 357 h 458"/>
                <a:gd name="T30" fmla="*/ 79 w 511"/>
                <a:gd name="T31" fmla="*/ 290 h 458"/>
                <a:gd name="T32" fmla="*/ 307 w 511"/>
                <a:gd name="T33" fmla="*/ 95 h 458"/>
                <a:gd name="T34" fmla="*/ 499 w 511"/>
                <a:gd name="T35" fmla="*/ 61 h 458"/>
                <a:gd name="T36" fmla="*/ 472 w 511"/>
                <a:gd name="T37" fmla="*/ 115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1" h="458">
                  <a:moveTo>
                    <a:pt x="472" y="115"/>
                  </a:moveTo>
                  <a:cubicBezTo>
                    <a:pt x="434" y="144"/>
                    <a:pt x="441" y="174"/>
                    <a:pt x="470" y="205"/>
                  </a:cubicBezTo>
                  <a:cubicBezTo>
                    <a:pt x="485" y="228"/>
                    <a:pt x="489" y="250"/>
                    <a:pt x="467" y="272"/>
                  </a:cubicBezTo>
                  <a:cubicBezTo>
                    <a:pt x="461" y="272"/>
                    <a:pt x="453" y="273"/>
                    <a:pt x="447" y="273"/>
                  </a:cubicBezTo>
                  <a:cubicBezTo>
                    <a:pt x="438" y="283"/>
                    <a:pt x="435" y="295"/>
                    <a:pt x="434" y="307"/>
                  </a:cubicBezTo>
                  <a:cubicBezTo>
                    <a:pt x="437" y="321"/>
                    <a:pt x="444" y="328"/>
                    <a:pt x="456" y="334"/>
                  </a:cubicBezTo>
                  <a:cubicBezTo>
                    <a:pt x="461" y="334"/>
                    <a:pt x="464" y="334"/>
                    <a:pt x="469" y="334"/>
                  </a:cubicBezTo>
                  <a:cubicBezTo>
                    <a:pt x="476" y="337"/>
                    <a:pt x="484" y="341"/>
                    <a:pt x="493" y="344"/>
                  </a:cubicBezTo>
                  <a:cubicBezTo>
                    <a:pt x="507" y="357"/>
                    <a:pt x="510" y="373"/>
                    <a:pt x="492" y="385"/>
                  </a:cubicBezTo>
                  <a:cubicBezTo>
                    <a:pt x="418" y="379"/>
                    <a:pt x="353" y="402"/>
                    <a:pt x="290" y="435"/>
                  </a:cubicBezTo>
                  <a:cubicBezTo>
                    <a:pt x="244" y="396"/>
                    <a:pt x="278" y="345"/>
                    <a:pt x="275" y="295"/>
                  </a:cubicBezTo>
                  <a:cubicBezTo>
                    <a:pt x="215" y="292"/>
                    <a:pt x="195" y="339"/>
                    <a:pt x="165" y="367"/>
                  </a:cubicBezTo>
                  <a:cubicBezTo>
                    <a:pt x="120" y="406"/>
                    <a:pt x="81" y="457"/>
                    <a:pt x="9" y="431"/>
                  </a:cubicBezTo>
                  <a:cubicBezTo>
                    <a:pt x="4" y="421"/>
                    <a:pt x="1" y="412"/>
                    <a:pt x="0" y="402"/>
                  </a:cubicBezTo>
                  <a:cubicBezTo>
                    <a:pt x="1" y="386"/>
                    <a:pt x="4" y="371"/>
                    <a:pt x="14" y="357"/>
                  </a:cubicBezTo>
                  <a:cubicBezTo>
                    <a:pt x="35" y="334"/>
                    <a:pt x="53" y="307"/>
                    <a:pt x="79" y="290"/>
                  </a:cubicBezTo>
                  <a:cubicBezTo>
                    <a:pt x="188" y="263"/>
                    <a:pt x="214" y="140"/>
                    <a:pt x="307" y="95"/>
                  </a:cubicBezTo>
                  <a:cubicBezTo>
                    <a:pt x="369" y="64"/>
                    <a:pt x="421" y="0"/>
                    <a:pt x="499" y="61"/>
                  </a:cubicBezTo>
                  <a:cubicBezTo>
                    <a:pt x="507" y="87"/>
                    <a:pt x="495" y="104"/>
                    <a:pt x="472" y="115"/>
                  </a:cubicBezTo>
                </a:path>
              </a:pathLst>
            </a:custGeom>
            <a:solidFill>
              <a:srgbClr val="7B7B7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68" name="Forme libre 3667"/>
            <p:cNvSpPr>
              <a:spLocks noChangeArrowheads="1"/>
            </p:cNvSpPr>
            <p:nvPr userDrawn="1"/>
          </p:nvSpPr>
          <p:spPr bwMode="auto">
            <a:xfrm>
              <a:off x="5483225" y="4813300"/>
              <a:ext cx="125413" cy="150813"/>
            </a:xfrm>
            <a:custGeom>
              <a:avLst/>
              <a:gdLst>
                <a:gd name="T0" fmla="*/ 322 w 350"/>
                <a:gd name="T1" fmla="*/ 145 h 421"/>
                <a:gd name="T2" fmla="*/ 345 w 350"/>
                <a:gd name="T3" fmla="*/ 169 h 421"/>
                <a:gd name="T4" fmla="*/ 307 w 350"/>
                <a:gd name="T5" fmla="*/ 195 h 421"/>
                <a:gd name="T6" fmla="*/ 209 w 350"/>
                <a:gd name="T7" fmla="*/ 174 h 421"/>
                <a:gd name="T8" fmla="*/ 94 w 350"/>
                <a:gd name="T9" fmla="*/ 258 h 421"/>
                <a:gd name="T10" fmla="*/ 120 w 350"/>
                <a:gd name="T11" fmla="*/ 366 h 421"/>
                <a:gd name="T12" fmla="*/ 114 w 350"/>
                <a:gd name="T13" fmla="*/ 420 h 421"/>
                <a:gd name="T14" fmla="*/ 45 w 350"/>
                <a:gd name="T15" fmla="*/ 352 h 421"/>
                <a:gd name="T16" fmla="*/ 15 w 350"/>
                <a:gd name="T17" fmla="*/ 210 h 421"/>
                <a:gd name="T18" fmla="*/ 175 w 350"/>
                <a:gd name="T19" fmla="*/ 17 h 421"/>
                <a:gd name="T20" fmla="*/ 322 w 350"/>
                <a:gd name="T21" fmla="*/ 14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0" h="421">
                  <a:moveTo>
                    <a:pt x="322" y="145"/>
                  </a:moveTo>
                  <a:cubicBezTo>
                    <a:pt x="329" y="152"/>
                    <a:pt x="337" y="162"/>
                    <a:pt x="345" y="169"/>
                  </a:cubicBezTo>
                  <a:cubicBezTo>
                    <a:pt x="349" y="203"/>
                    <a:pt x="331" y="203"/>
                    <a:pt x="307" y="195"/>
                  </a:cubicBezTo>
                  <a:cubicBezTo>
                    <a:pt x="275" y="188"/>
                    <a:pt x="241" y="183"/>
                    <a:pt x="209" y="174"/>
                  </a:cubicBezTo>
                  <a:cubicBezTo>
                    <a:pt x="132" y="154"/>
                    <a:pt x="97" y="180"/>
                    <a:pt x="94" y="258"/>
                  </a:cubicBezTo>
                  <a:cubicBezTo>
                    <a:pt x="93" y="296"/>
                    <a:pt x="108" y="331"/>
                    <a:pt x="120" y="366"/>
                  </a:cubicBezTo>
                  <a:cubicBezTo>
                    <a:pt x="126" y="385"/>
                    <a:pt x="123" y="403"/>
                    <a:pt x="114" y="420"/>
                  </a:cubicBezTo>
                  <a:cubicBezTo>
                    <a:pt x="85" y="403"/>
                    <a:pt x="59" y="385"/>
                    <a:pt x="45" y="352"/>
                  </a:cubicBezTo>
                  <a:cubicBezTo>
                    <a:pt x="47" y="302"/>
                    <a:pt x="21" y="259"/>
                    <a:pt x="15" y="210"/>
                  </a:cubicBezTo>
                  <a:cubicBezTo>
                    <a:pt x="0" y="71"/>
                    <a:pt x="56" y="0"/>
                    <a:pt x="175" y="17"/>
                  </a:cubicBezTo>
                  <a:cubicBezTo>
                    <a:pt x="246" y="36"/>
                    <a:pt x="316" y="53"/>
                    <a:pt x="322" y="145"/>
                  </a:cubicBezTo>
                </a:path>
              </a:pathLst>
            </a:custGeom>
            <a:solidFill>
              <a:srgbClr val="7C7C7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69" name="Forme libre 3668"/>
            <p:cNvSpPr>
              <a:spLocks noChangeArrowheads="1"/>
            </p:cNvSpPr>
            <p:nvPr userDrawn="1"/>
          </p:nvSpPr>
          <p:spPr bwMode="auto">
            <a:xfrm>
              <a:off x="5722938" y="4818063"/>
              <a:ext cx="33337" cy="28575"/>
            </a:xfrm>
            <a:custGeom>
              <a:avLst/>
              <a:gdLst>
                <a:gd name="T0" fmla="*/ 90 w 91"/>
                <a:gd name="T1" fmla="*/ 25 h 81"/>
                <a:gd name="T2" fmla="*/ 88 w 91"/>
                <a:gd name="T3" fmla="*/ 40 h 81"/>
                <a:gd name="T4" fmla="*/ 0 w 91"/>
                <a:gd name="T5" fmla="*/ 43 h 81"/>
                <a:gd name="T6" fmla="*/ 24 w 91"/>
                <a:gd name="T7" fmla="*/ 22 h 81"/>
                <a:gd name="T8" fmla="*/ 46 w 91"/>
                <a:gd name="T9" fmla="*/ 3 h 81"/>
                <a:gd name="T10" fmla="*/ 85 w 91"/>
                <a:gd name="T11" fmla="*/ 13 h 81"/>
                <a:gd name="T12" fmla="*/ 90 w 91"/>
                <a:gd name="T13" fmla="*/ 25 h 81"/>
              </a:gdLst>
              <a:ahLst/>
              <a:cxnLst>
                <a:cxn ang="0">
                  <a:pos x="T0" y="T1"/>
                </a:cxn>
                <a:cxn ang="0">
                  <a:pos x="T2" y="T3"/>
                </a:cxn>
                <a:cxn ang="0">
                  <a:pos x="T4" y="T5"/>
                </a:cxn>
                <a:cxn ang="0">
                  <a:pos x="T6" y="T7"/>
                </a:cxn>
                <a:cxn ang="0">
                  <a:pos x="T8" y="T9"/>
                </a:cxn>
                <a:cxn ang="0">
                  <a:pos x="T10" y="T11"/>
                </a:cxn>
                <a:cxn ang="0">
                  <a:pos x="T12" y="T13"/>
                </a:cxn>
              </a:cxnLst>
              <a:rect l="0" t="0" r="r" b="b"/>
              <a:pathLst>
                <a:path w="91" h="81">
                  <a:moveTo>
                    <a:pt x="90" y="25"/>
                  </a:moveTo>
                  <a:cubicBezTo>
                    <a:pt x="90" y="29"/>
                    <a:pt x="88" y="36"/>
                    <a:pt x="88" y="40"/>
                  </a:cubicBezTo>
                  <a:cubicBezTo>
                    <a:pt x="59" y="55"/>
                    <a:pt x="30" y="80"/>
                    <a:pt x="0" y="43"/>
                  </a:cubicBezTo>
                  <a:cubicBezTo>
                    <a:pt x="8" y="36"/>
                    <a:pt x="15" y="28"/>
                    <a:pt x="24" y="22"/>
                  </a:cubicBezTo>
                  <a:cubicBezTo>
                    <a:pt x="30" y="14"/>
                    <a:pt x="37" y="8"/>
                    <a:pt x="46" y="3"/>
                  </a:cubicBezTo>
                  <a:cubicBezTo>
                    <a:pt x="59" y="0"/>
                    <a:pt x="73" y="3"/>
                    <a:pt x="85" y="13"/>
                  </a:cubicBezTo>
                  <a:cubicBezTo>
                    <a:pt x="85" y="16"/>
                    <a:pt x="88" y="20"/>
                    <a:pt x="90" y="25"/>
                  </a:cubicBezTo>
                </a:path>
              </a:pathLst>
            </a:custGeom>
            <a:solidFill>
              <a:srgbClr val="D1D1D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70" name="Forme libre 3669"/>
            <p:cNvSpPr>
              <a:spLocks noChangeArrowheads="1"/>
            </p:cNvSpPr>
            <p:nvPr userDrawn="1"/>
          </p:nvSpPr>
          <p:spPr bwMode="auto">
            <a:xfrm>
              <a:off x="5594350" y="4875213"/>
              <a:ext cx="30163" cy="19050"/>
            </a:xfrm>
            <a:custGeom>
              <a:avLst/>
              <a:gdLst>
                <a:gd name="T0" fmla="*/ 0 w 83"/>
                <a:gd name="T1" fmla="*/ 26 h 53"/>
                <a:gd name="T2" fmla="*/ 38 w 83"/>
                <a:gd name="T3" fmla="*/ 0 h 53"/>
                <a:gd name="T4" fmla="*/ 59 w 83"/>
                <a:gd name="T5" fmla="*/ 3 h 53"/>
                <a:gd name="T6" fmla="*/ 82 w 83"/>
                <a:gd name="T7" fmla="*/ 22 h 53"/>
                <a:gd name="T8" fmla="*/ 82 w 83"/>
                <a:gd name="T9" fmla="*/ 22 h 53"/>
                <a:gd name="T10" fmla="*/ 0 w 83"/>
                <a:gd name="T11" fmla="*/ 26 h 53"/>
              </a:gdLst>
              <a:ahLst/>
              <a:cxnLst>
                <a:cxn ang="0">
                  <a:pos x="T0" y="T1"/>
                </a:cxn>
                <a:cxn ang="0">
                  <a:pos x="T2" y="T3"/>
                </a:cxn>
                <a:cxn ang="0">
                  <a:pos x="T4" y="T5"/>
                </a:cxn>
                <a:cxn ang="0">
                  <a:pos x="T6" y="T7"/>
                </a:cxn>
                <a:cxn ang="0">
                  <a:pos x="T8" y="T9"/>
                </a:cxn>
                <a:cxn ang="0">
                  <a:pos x="T10" y="T11"/>
                </a:cxn>
              </a:cxnLst>
              <a:rect l="0" t="0" r="r" b="b"/>
              <a:pathLst>
                <a:path w="83" h="53">
                  <a:moveTo>
                    <a:pt x="0" y="26"/>
                  </a:moveTo>
                  <a:cubicBezTo>
                    <a:pt x="12" y="17"/>
                    <a:pt x="26" y="9"/>
                    <a:pt x="38" y="0"/>
                  </a:cubicBezTo>
                  <a:cubicBezTo>
                    <a:pt x="45" y="0"/>
                    <a:pt x="52" y="2"/>
                    <a:pt x="59" y="3"/>
                  </a:cubicBezTo>
                  <a:cubicBezTo>
                    <a:pt x="68" y="8"/>
                    <a:pt x="76" y="14"/>
                    <a:pt x="82" y="22"/>
                  </a:cubicBezTo>
                  <a:lnTo>
                    <a:pt x="82" y="22"/>
                  </a:lnTo>
                  <a:cubicBezTo>
                    <a:pt x="55" y="43"/>
                    <a:pt x="29" y="52"/>
                    <a:pt x="0" y="26"/>
                  </a:cubicBezTo>
                </a:path>
              </a:pathLst>
            </a:custGeom>
            <a:solidFill>
              <a:srgbClr val="C7C7C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71" name="Forme libre 3670"/>
            <p:cNvSpPr>
              <a:spLocks noChangeArrowheads="1"/>
            </p:cNvSpPr>
            <p:nvPr userDrawn="1"/>
          </p:nvSpPr>
          <p:spPr bwMode="auto">
            <a:xfrm>
              <a:off x="5459413" y="4686300"/>
              <a:ext cx="139700" cy="255588"/>
            </a:xfrm>
            <a:custGeom>
              <a:avLst/>
              <a:gdLst>
                <a:gd name="T0" fmla="*/ 247 w 386"/>
                <a:gd name="T1" fmla="*/ 411 h 710"/>
                <a:gd name="T2" fmla="*/ 118 w 386"/>
                <a:gd name="T3" fmla="*/ 600 h 710"/>
                <a:gd name="T4" fmla="*/ 111 w 386"/>
                <a:gd name="T5" fmla="*/ 709 h 710"/>
                <a:gd name="T6" fmla="*/ 111 w 386"/>
                <a:gd name="T7" fmla="*/ 707 h 710"/>
                <a:gd name="T8" fmla="*/ 92 w 386"/>
                <a:gd name="T9" fmla="*/ 681 h 710"/>
                <a:gd name="T10" fmla="*/ 41 w 386"/>
                <a:gd name="T11" fmla="*/ 524 h 710"/>
                <a:gd name="T12" fmla="*/ 44 w 386"/>
                <a:gd name="T13" fmla="*/ 507 h 710"/>
                <a:gd name="T14" fmla="*/ 206 w 386"/>
                <a:gd name="T15" fmla="*/ 66 h 710"/>
                <a:gd name="T16" fmla="*/ 305 w 386"/>
                <a:gd name="T17" fmla="*/ 0 h 710"/>
                <a:gd name="T18" fmla="*/ 382 w 386"/>
                <a:gd name="T19" fmla="*/ 85 h 710"/>
                <a:gd name="T20" fmla="*/ 383 w 386"/>
                <a:gd name="T21" fmla="*/ 96 h 710"/>
                <a:gd name="T22" fmla="*/ 247 w 386"/>
                <a:gd name="T23" fmla="*/ 411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6" h="710">
                  <a:moveTo>
                    <a:pt x="247" y="411"/>
                  </a:moveTo>
                  <a:cubicBezTo>
                    <a:pt x="108" y="429"/>
                    <a:pt x="104" y="495"/>
                    <a:pt x="118" y="600"/>
                  </a:cubicBezTo>
                  <a:cubicBezTo>
                    <a:pt x="122" y="637"/>
                    <a:pt x="137" y="673"/>
                    <a:pt x="111" y="709"/>
                  </a:cubicBezTo>
                  <a:lnTo>
                    <a:pt x="111" y="707"/>
                  </a:lnTo>
                  <a:cubicBezTo>
                    <a:pt x="107" y="696"/>
                    <a:pt x="98" y="690"/>
                    <a:pt x="92" y="681"/>
                  </a:cubicBezTo>
                  <a:cubicBezTo>
                    <a:pt x="69" y="631"/>
                    <a:pt x="46" y="580"/>
                    <a:pt x="41" y="524"/>
                  </a:cubicBezTo>
                  <a:cubicBezTo>
                    <a:pt x="43" y="518"/>
                    <a:pt x="44" y="512"/>
                    <a:pt x="44" y="507"/>
                  </a:cubicBezTo>
                  <a:cubicBezTo>
                    <a:pt x="0" y="324"/>
                    <a:pt x="81" y="186"/>
                    <a:pt x="206" y="66"/>
                  </a:cubicBezTo>
                  <a:cubicBezTo>
                    <a:pt x="235" y="38"/>
                    <a:pt x="258" y="0"/>
                    <a:pt x="305" y="0"/>
                  </a:cubicBezTo>
                  <a:cubicBezTo>
                    <a:pt x="353" y="9"/>
                    <a:pt x="365" y="49"/>
                    <a:pt x="382" y="85"/>
                  </a:cubicBezTo>
                  <a:cubicBezTo>
                    <a:pt x="382" y="89"/>
                    <a:pt x="385" y="95"/>
                    <a:pt x="383" y="96"/>
                  </a:cubicBezTo>
                  <a:cubicBezTo>
                    <a:pt x="304" y="186"/>
                    <a:pt x="257" y="290"/>
                    <a:pt x="247" y="411"/>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72" name="Forme libre 3671"/>
            <p:cNvSpPr>
              <a:spLocks noChangeArrowheads="1"/>
            </p:cNvSpPr>
            <p:nvPr userDrawn="1"/>
          </p:nvSpPr>
          <p:spPr bwMode="auto">
            <a:xfrm>
              <a:off x="5459413" y="4784725"/>
              <a:ext cx="22225" cy="50800"/>
            </a:xfrm>
            <a:custGeom>
              <a:avLst/>
              <a:gdLst>
                <a:gd name="T0" fmla="*/ 4 w 63"/>
                <a:gd name="T1" fmla="*/ 136 h 143"/>
                <a:gd name="T2" fmla="*/ 0 w 63"/>
                <a:gd name="T3" fmla="*/ 0 h 143"/>
                <a:gd name="T4" fmla="*/ 23 w 63"/>
                <a:gd name="T5" fmla="*/ 0 h 143"/>
                <a:gd name="T6" fmla="*/ 42 w 63"/>
                <a:gd name="T7" fmla="*/ 118 h 143"/>
                <a:gd name="T8" fmla="*/ 17 w 63"/>
                <a:gd name="T9" fmla="*/ 142 h 143"/>
                <a:gd name="T10" fmla="*/ 4 w 63"/>
                <a:gd name="T11" fmla="*/ 136 h 143"/>
              </a:gdLst>
              <a:ahLst/>
              <a:cxnLst>
                <a:cxn ang="0">
                  <a:pos x="T0" y="T1"/>
                </a:cxn>
                <a:cxn ang="0">
                  <a:pos x="T2" y="T3"/>
                </a:cxn>
                <a:cxn ang="0">
                  <a:pos x="T4" y="T5"/>
                </a:cxn>
                <a:cxn ang="0">
                  <a:pos x="T6" y="T7"/>
                </a:cxn>
                <a:cxn ang="0">
                  <a:pos x="T8" y="T9"/>
                </a:cxn>
                <a:cxn ang="0">
                  <a:pos x="T10" y="T11"/>
                </a:cxn>
              </a:cxnLst>
              <a:rect l="0" t="0" r="r" b="b"/>
              <a:pathLst>
                <a:path w="63" h="143">
                  <a:moveTo>
                    <a:pt x="4" y="136"/>
                  </a:moveTo>
                  <a:cubicBezTo>
                    <a:pt x="2" y="90"/>
                    <a:pt x="2" y="46"/>
                    <a:pt x="0" y="0"/>
                  </a:cubicBezTo>
                  <a:cubicBezTo>
                    <a:pt x="8" y="0"/>
                    <a:pt x="16" y="0"/>
                    <a:pt x="23" y="0"/>
                  </a:cubicBezTo>
                  <a:cubicBezTo>
                    <a:pt x="62" y="34"/>
                    <a:pt x="43" y="78"/>
                    <a:pt x="42" y="118"/>
                  </a:cubicBezTo>
                  <a:cubicBezTo>
                    <a:pt x="37" y="130"/>
                    <a:pt x="29" y="138"/>
                    <a:pt x="17" y="142"/>
                  </a:cubicBezTo>
                  <a:cubicBezTo>
                    <a:pt x="13" y="139"/>
                    <a:pt x="8" y="138"/>
                    <a:pt x="4" y="136"/>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73" name="Forme libre 3672"/>
            <p:cNvSpPr>
              <a:spLocks noChangeArrowheads="1"/>
            </p:cNvSpPr>
            <p:nvPr userDrawn="1"/>
          </p:nvSpPr>
          <p:spPr bwMode="auto">
            <a:xfrm>
              <a:off x="5465763" y="4832350"/>
              <a:ext cx="23812" cy="42863"/>
            </a:xfrm>
            <a:custGeom>
              <a:avLst/>
              <a:gdLst>
                <a:gd name="T0" fmla="*/ 26 w 67"/>
                <a:gd name="T1" fmla="*/ 119 h 120"/>
                <a:gd name="T2" fmla="*/ 0 w 67"/>
                <a:gd name="T3" fmla="*/ 6 h 120"/>
                <a:gd name="T4" fmla="*/ 9 w 67"/>
                <a:gd name="T5" fmla="*/ 0 h 120"/>
                <a:gd name="T6" fmla="*/ 34 w 67"/>
                <a:gd name="T7" fmla="*/ 110 h 120"/>
                <a:gd name="T8" fmla="*/ 26 w 67"/>
                <a:gd name="T9" fmla="*/ 119 h 120"/>
              </a:gdLst>
              <a:ahLst/>
              <a:cxnLst>
                <a:cxn ang="0">
                  <a:pos x="T0" y="T1"/>
                </a:cxn>
                <a:cxn ang="0">
                  <a:pos x="T2" y="T3"/>
                </a:cxn>
                <a:cxn ang="0">
                  <a:pos x="T4" y="T5"/>
                </a:cxn>
                <a:cxn ang="0">
                  <a:pos x="T6" y="T7"/>
                </a:cxn>
                <a:cxn ang="0">
                  <a:pos x="T8" y="T9"/>
                </a:cxn>
              </a:cxnLst>
              <a:rect l="0" t="0" r="r" b="b"/>
              <a:pathLst>
                <a:path w="67" h="120">
                  <a:moveTo>
                    <a:pt x="26" y="119"/>
                  </a:moveTo>
                  <a:cubicBezTo>
                    <a:pt x="5" y="84"/>
                    <a:pt x="6" y="44"/>
                    <a:pt x="0" y="6"/>
                  </a:cubicBezTo>
                  <a:lnTo>
                    <a:pt x="9" y="0"/>
                  </a:lnTo>
                  <a:cubicBezTo>
                    <a:pt x="66" y="26"/>
                    <a:pt x="40" y="70"/>
                    <a:pt x="34" y="110"/>
                  </a:cubicBezTo>
                  <a:cubicBezTo>
                    <a:pt x="32" y="113"/>
                    <a:pt x="29" y="116"/>
                    <a:pt x="26" y="119"/>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74" name="Forme libre 3673"/>
            <p:cNvSpPr>
              <a:spLocks noChangeArrowheads="1"/>
            </p:cNvSpPr>
            <p:nvPr userDrawn="1"/>
          </p:nvSpPr>
          <p:spPr bwMode="auto">
            <a:xfrm>
              <a:off x="5492750" y="4932363"/>
              <a:ext cx="7938" cy="9525"/>
            </a:xfrm>
            <a:custGeom>
              <a:avLst/>
              <a:gdLst>
                <a:gd name="T0" fmla="*/ 0 w 20"/>
                <a:gd name="T1" fmla="*/ 0 h 27"/>
                <a:gd name="T2" fmla="*/ 19 w 20"/>
                <a:gd name="T3" fmla="*/ 26 h 27"/>
                <a:gd name="T4" fmla="*/ 0 w 20"/>
                <a:gd name="T5" fmla="*/ 0 h 27"/>
              </a:gdLst>
              <a:ahLst/>
              <a:cxnLst>
                <a:cxn ang="0">
                  <a:pos x="T0" y="T1"/>
                </a:cxn>
                <a:cxn ang="0">
                  <a:pos x="T2" y="T3"/>
                </a:cxn>
                <a:cxn ang="0">
                  <a:pos x="T4" y="T5"/>
                </a:cxn>
              </a:cxnLst>
              <a:rect l="0" t="0" r="r" b="b"/>
              <a:pathLst>
                <a:path w="20" h="27">
                  <a:moveTo>
                    <a:pt x="0" y="0"/>
                  </a:moveTo>
                  <a:cubicBezTo>
                    <a:pt x="6" y="9"/>
                    <a:pt x="13" y="17"/>
                    <a:pt x="19" y="26"/>
                  </a:cubicBezTo>
                  <a:cubicBezTo>
                    <a:pt x="12" y="17"/>
                    <a:pt x="6" y="9"/>
                    <a:pt x="0" y="0"/>
                  </a:cubicBezTo>
                </a:path>
              </a:pathLst>
            </a:custGeom>
            <a:solidFill>
              <a:srgbClr val="7C7C7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75" name="Forme libre 3674"/>
            <p:cNvSpPr>
              <a:spLocks noChangeArrowheads="1"/>
            </p:cNvSpPr>
            <p:nvPr userDrawn="1"/>
          </p:nvSpPr>
          <p:spPr bwMode="auto">
            <a:xfrm>
              <a:off x="5805488" y="5180013"/>
              <a:ext cx="17462" cy="41275"/>
            </a:xfrm>
            <a:custGeom>
              <a:avLst/>
              <a:gdLst>
                <a:gd name="T0" fmla="*/ 46 w 47"/>
                <a:gd name="T1" fmla="*/ 0 h 116"/>
                <a:gd name="T2" fmla="*/ 0 w 47"/>
                <a:gd name="T3" fmla="*/ 115 h 116"/>
                <a:gd name="T4" fmla="*/ 46 w 47"/>
                <a:gd name="T5" fmla="*/ 0 h 116"/>
              </a:gdLst>
              <a:ahLst/>
              <a:cxnLst>
                <a:cxn ang="0">
                  <a:pos x="T0" y="T1"/>
                </a:cxn>
                <a:cxn ang="0">
                  <a:pos x="T2" y="T3"/>
                </a:cxn>
                <a:cxn ang="0">
                  <a:pos x="T4" y="T5"/>
                </a:cxn>
              </a:cxnLst>
              <a:rect l="0" t="0" r="r" b="b"/>
              <a:pathLst>
                <a:path w="47" h="116">
                  <a:moveTo>
                    <a:pt x="46" y="0"/>
                  </a:moveTo>
                  <a:cubicBezTo>
                    <a:pt x="46" y="45"/>
                    <a:pt x="41" y="87"/>
                    <a:pt x="0" y="115"/>
                  </a:cubicBezTo>
                  <a:cubicBezTo>
                    <a:pt x="11" y="75"/>
                    <a:pt x="21" y="35"/>
                    <a:pt x="46" y="0"/>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76" name="Forme libre 3675"/>
            <p:cNvSpPr>
              <a:spLocks noChangeArrowheads="1"/>
            </p:cNvSpPr>
            <p:nvPr userDrawn="1"/>
          </p:nvSpPr>
          <p:spPr bwMode="auto">
            <a:xfrm>
              <a:off x="5927725" y="4800600"/>
              <a:ext cx="9525" cy="17463"/>
            </a:xfrm>
            <a:custGeom>
              <a:avLst/>
              <a:gdLst>
                <a:gd name="T0" fmla="*/ 0 w 27"/>
                <a:gd name="T1" fmla="*/ 41 h 48"/>
                <a:gd name="T2" fmla="*/ 2 w 27"/>
                <a:gd name="T3" fmla="*/ 0 h 48"/>
                <a:gd name="T4" fmla="*/ 26 w 27"/>
                <a:gd name="T5" fmla="*/ 47 h 48"/>
                <a:gd name="T6" fmla="*/ 0 w 27"/>
                <a:gd name="T7" fmla="*/ 41 h 48"/>
              </a:gdLst>
              <a:ahLst/>
              <a:cxnLst>
                <a:cxn ang="0">
                  <a:pos x="T0" y="T1"/>
                </a:cxn>
                <a:cxn ang="0">
                  <a:pos x="T2" y="T3"/>
                </a:cxn>
                <a:cxn ang="0">
                  <a:pos x="T4" y="T5"/>
                </a:cxn>
                <a:cxn ang="0">
                  <a:pos x="T6" y="T7"/>
                </a:cxn>
              </a:cxnLst>
              <a:rect l="0" t="0" r="r" b="b"/>
              <a:pathLst>
                <a:path w="27" h="48">
                  <a:moveTo>
                    <a:pt x="0" y="41"/>
                  </a:moveTo>
                  <a:cubicBezTo>
                    <a:pt x="0" y="28"/>
                    <a:pt x="0" y="14"/>
                    <a:pt x="2" y="0"/>
                  </a:cubicBezTo>
                  <a:cubicBezTo>
                    <a:pt x="9" y="15"/>
                    <a:pt x="17" y="32"/>
                    <a:pt x="26" y="47"/>
                  </a:cubicBezTo>
                  <a:cubicBezTo>
                    <a:pt x="17" y="46"/>
                    <a:pt x="9" y="44"/>
                    <a:pt x="0" y="41"/>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77" name="Forme libre 3676"/>
            <p:cNvSpPr>
              <a:spLocks noChangeArrowheads="1"/>
            </p:cNvSpPr>
            <p:nvPr userDrawn="1"/>
          </p:nvSpPr>
          <p:spPr bwMode="auto">
            <a:xfrm>
              <a:off x="5114925" y="3332163"/>
              <a:ext cx="15875" cy="26987"/>
            </a:xfrm>
            <a:custGeom>
              <a:avLst/>
              <a:gdLst>
                <a:gd name="T0" fmla="*/ 37 w 43"/>
                <a:gd name="T1" fmla="*/ 72 h 73"/>
                <a:gd name="T2" fmla="*/ 22 w 43"/>
                <a:gd name="T3" fmla="*/ 0 h 73"/>
                <a:gd name="T4" fmla="*/ 42 w 43"/>
                <a:gd name="T5" fmla="*/ 6 h 73"/>
                <a:gd name="T6" fmla="*/ 37 w 43"/>
                <a:gd name="T7" fmla="*/ 72 h 73"/>
              </a:gdLst>
              <a:ahLst/>
              <a:cxnLst>
                <a:cxn ang="0">
                  <a:pos x="T0" y="T1"/>
                </a:cxn>
                <a:cxn ang="0">
                  <a:pos x="T2" y="T3"/>
                </a:cxn>
                <a:cxn ang="0">
                  <a:pos x="T4" y="T5"/>
                </a:cxn>
                <a:cxn ang="0">
                  <a:pos x="T6" y="T7"/>
                </a:cxn>
              </a:cxnLst>
              <a:rect l="0" t="0" r="r" b="b"/>
              <a:pathLst>
                <a:path w="43" h="73">
                  <a:moveTo>
                    <a:pt x="37" y="72"/>
                  </a:moveTo>
                  <a:cubicBezTo>
                    <a:pt x="0" y="54"/>
                    <a:pt x="11" y="28"/>
                    <a:pt x="22" y="0"/>
                  </a:cubicBezTo>
                  <a:cubicBezTo>
                    <a:pt x="28" y="2"/>
                    <a:pt x="34" y="3"/>
                    <a:pt x="42" y="6"/>
                  </a:cubicBezTo>
                  <a:cubicBezTo>
                    <a:pt x="39" y="28"/>
                    <a:pt x="37" y="49"/>
                    <a:pt x="37" y="72"/>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78" name="Forme libre 3677"/>
            <p:cNvSpPr>
              <a:spLocks noChangeArrowheads="1"/>
            </p:cNvSpPr>
            <p:nvPr userDrawn="1"/>
          </p:nvSpPr>
          <p:spPr bwMode="auto">
            <a:xfrm>
              <a:off x="5127625" y="3365500"/>
              <a:ext cx="1588" cy="7938"/>
            </a:xfrm>
            <a:custGeom>
              <a:avLst/>
              <a:gdLst>
                <a:gd name="T0" fmla="*/ 4 w 5"/>
                <a:gd name="T1" fmla="*/ 23 h 24"/>
                <a:gd name="T2" fmla="*/ 0 w 5"/>
                <a:gd name="T3" fmla="*/ 8 h 24"/>
                <a:gd name="T4" fmla="*/ 3 w 5"/>
                <a:gd name="T5" fmla="*/ 0 h 24"/>
                <a:gd name="T6" fmla="*/ 4 w 5"/>
                <a:gd name="T7" fmla="*/ 23 h 24"/>
              </a:gdLst>
              <a:ahLst/>
              <a:cxnLst>
                <a:cxn ang="0">
                  <a:pos x="T0" y="T1"/>
                </a:cxn>
                <a:cxn ang="0">
                  <a:pos x="T2" y="T3"/>
                </a:cxn>
                <a:cxn ang="0">
                  <a:pos x="T4" y="T5"/>
                </a:cxn>
                <a:cxn ang="0">
                  <a:pos x="T6" y="T7"/>
                </a:cxn>
              </a:cxnLst>
              <a:rect l="0" t="0" r="r" b="b"/>
              <a:pathLst>
                <a:path w="5" h="24">
                  <a:moveTo>
                    <a:pt x="4" y="23"/>
                  </a:moveTo>
                  <a:cubicBezTo>
                    <a:pt x="3" y="19"/>
                    <a:pt x="1" y="13"/>
                    <a:pt x="0" y="8"/>
                  </a:cubicBezTo>
                  <a:cubicBezTo>
                    <a:pt x="0" y="5"/>
                    <a:pt x="1" y="3"/>
                    <a:pt x="3" y="0"/>
                  </a:cubicBezTo>
                  <a:cubicBezTo>
                    <a:pt x="4" y="8"/>
                    <a:pt x="4" y="16"/>
                    <a:pt x="4" y="23"/>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79" name="Forme libre 3678"/>
            <p:cNvSpPr>
              <a:spLocks noChangeArrowheads="1"/>
            </p:cNvSpPr>
            <p:nvPr userDrawn="1"/>
          </p:nvSpPr>
          <p:spPr bwMode="auto">
            <a:xfrm>
              <a:off x="5070475" y="2928938"/>
              <a:ext cx="236538" cy="239712"/>
            </a:xfrm>
            <a:custGeom>
              <a:avLst/>
              <a:gdLst>
                <a:gd name="T0" fmla="*/ 24 w 657"/>
                <a:gd name="T1" fmla="*/ 182 h 664"/>
                <a:gd name="T2" fmla="*/ 4 w 657"/>
                <a:gd name="T3" fmla="*/ 66 h 664"/>
                <a:gd name="T4" fmla="*/ 35 w 657"/>
                <a:gd name="T5" fmla="*/ 59 h 664"/>
                <a:gd name="T6" fmla="*/ 59 w 657"/>
                <a:gd name="T7" fmla="*/ 79 h 664"/>
                <a:gd name="T8" fmla="*/ 165 w 657"/>
                <a:gd name="T9" fmla="*/ 99 h 664"/>
                <a:gd name="T10" fmla="*/ 502 w 657"/>
                <a:gd name="T11" fmla="*/ 0 h 664"/>
                <a:gd name="T12" fmla="*/ 620 w 657"/>
                <a:gd name="T13" fmla="*/ 319 h 664"/>
                <a:gd name="T14" fmla="*/ 620 w 657"/>
                <a:gd name="T15" fmla="*/ 343 h 664"/>
                <a:gd name="T16" fmla="*/ 620 w 657"/>
                <a:gd name="T17" fmla="*/ 356 h 664"/>
                <a:gd name="T18" fmla="*/ 615 w 657"/>
                <a:gd name="T19" fmla="*/ 380 h 664"/>
                <a:gd name="T20" fmla="*/ 611 w 657"/>
                <a:gd name="T21" fmla="*/ 392 h 664"/>
                <a:gd name="T22" fmla="*/ 598 w 657"/>
                <a:gd name="T23" fmla="*/ 417 h 664"/>
                <a:gd name="T24" fmla="*/ 591 w 657"/>
                <a:gd name="T25" fmla="*/ 429 h 664"/>
                <a:gd name="T26" fmla="*/ 574 w 657"/>
                <a:gd name="T27" fmla="*/ 453 h 664"/>
                <a:gd name="T28" fmla="*/ 562 w 657"/>
                <a:gd name="T29" fmla="*/ 463 h 664"/>
                <a:gd name="T30" fmla="*/ 531 w 657"/>
                <a:gd name="T31" fmla="*/ 470 h 664"/>
                <a:gd name="T32" fmla="*/ 499 w 657"/>
                <a:gd name="T33" fmla="*/ 466 h 664"/>
                <a:gd name="T34" fmla="*/ 394 w 657"/>
                <a:gd name="T35" fmla="*/ 401 h 664"/>
                <a:gd name="T36" fmla="*/ 317 w 657"/>
                <a:gd name="T37" fmla="*/ 644 h 664"/>
                <a:gd name="T38" fmla="*/ 253 w 657"/>
                <a:gd name="T39" fmla="*/ 655 h 664"/>
                <a:gd name="T40" fmla="*/ 201 w 657"/>
                <a:gd name="T41" fmla="*/ 421 h 664"/>
                <a:gd name="T42" fmla="*/ 72 w 657"/>
                <a:gd name="T43" fmla="*/ 217 h 664"/>
                <a:gd name="T44" fmla="*/ 24 w 657"/>
                <a:gd name="T45" fmla="*/ 182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7" h="664">
                  <a:moveTo>
                    <a:pt x="24" y="182"/>
                  </a:moveTo>
                  <a:cubicBezTo>
                    <a:pt x="7" y="145"/>
                    <a:pt x="0" y="107"/>
                    <a:pt x="4" y="66"/>
                  </a:cubicBezTo>
                  <a:cubicBezTo>
                    <a:pt x="14" y="58"/>
                    <a:pt x="23" y="56"/>
                    <a:pt x="35" y="59"/>
                  </a:cubicBezTo>
                  <a:cubicBezTo>
                    <a:pt x="44" y="64"/>
                    <a:pt x="53" y="72"/>
                    <a:pt x="59" y="79"/>
                  </a:cubicBezTo>
                  <a:cubicBezTo>
                    <a:pt x="88" y="119"/>
                    <a:pt x="123" y="116"/>
                    <a:pt x="165" y="99"/>
                  </a:cubicBezTo>
                  <a:cubicBezTo>
                    <a:pt x="275" y="56"/>
                    <a:pt x="389" y="27"/>
                    <a:pt x="502" y="0"/>
                  </a:cubicBezTo>
                  <a:cubicBezTo>
                    <a:pt x="656" y="64"/>
                    <a:pt x="644" y="189"/>
                    <a:pt x="620" y="319"/>
                  </a:cubicBezTo>
                  <a:cubicBezTo>
                    <a:pt x="620" y="327"/>
                    <a:pt x="620" y="334"/>
                    <a:pt x="620" y="343"/>
                  </a:cubicBezTo>
                  <a:cubicBezTo>
                    <a:pt x="620" y="348"/>
                    <a:pt x="620" y="351"/>
                    <a:pt x="620" y="356"/>
                  </a:cubicBezTo>
                  <a:cubicBezTo>
                    <a:pt x="620" y="365"/>
                    <a:pt x="618" y="372"/>
                    <a:pt x="615" y="380"/>
                  </a:cubicBezTo>
                  <a:cubicBezTo>
                    <a:pt x="614" y="385"/>
                    <a:pt x="612" y="388"/>
                    <a:pt x="611" y="392"/>
                  </a:cubicBezTo>
                  <a:cubicBezTo>
                    <a:pt x="608" y="401"/>
                    <a:pt x="605" y="409"/>
                    <a:pt x="598" y="417"/>
                  </a:cubicBezTo>
                  <a:cubicBezTo>
                    <a:pt x="595" y="421"/>
                    <a:pt x="592" y="424"/>
                    <a:pt x="591" y="429"/>
                  </a:cubicBezTo>
                  <a:cubicBezTo>
                    <a:pt x="586" y="438"/>
                    <a:pt x="580" y="446"/>
                    <a:pt x="574" y="453"/>
                  </a:cubicBezTo>
                  <a:cubicBezTo>
                    <a:pt x="569" y="456"/>
                    <a:pt x="565" y="460"/>
                    <a:pt x="562" y="463"/>
                  </a:cubicBezTo>
                  <a:cubicBezTo>
                    <a:pt x="553" y="467"/>
                    <a:pt x="542" y="470"/>
                    <a:pt x="531" y="470"/>
                  </a:cubicBezTo>
                  <a:cubicBezTo>
                    <a:pt x="521" y="469"/>
                    <a:pt x="510" y="467"/>
                    <a:pt x="499" y="466"/>
                  </a:cubicBezTo>
                  <a:cubicBezTo>
                    <a:pt x="453" y="464"/>
                    <a:pt x="443" y="406"/>
                    <a:pt x="394" y="401"/>
                  </a:cubicBezTo>
                  <a:cubicBezTo>
                    <a:pt x="343" y="475"/>
                    <a:pt x="375" y="576"/>
                    <a:pt x="317" y="644"/>
                  </a:cubicBezTo>
                  <a:cubicBezTo>
                    <a:pt x="298" y="658"/>
                    <a:pt x="276" y="663"/>
                    <a:pt x="253" y="655"/>
                  </a:cubicBezTo>
                  <a:cubicBezTo>
                    <a:pt x="194" y="586"/>
                    <a:pt x="192" y="498"/>
                    <a:pt x="201" y="421"/>
                  </a:cubicBezTo>
                  <a:cubicBezTo>
                    <a:pt x="214" y="307"/>
                    <a:pt x="163" y="253"/>
                    <a:pt x="72" y="217"/>
                  </a:cubicBezTo>
                  <a:cubicBezTo>
                    <a:pt x="52" y="208"/>
                    <a:pt x="40" y="194"/>
                    <a:pt x="24" y="182"/>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80" name="Forme libre 3679"/>
            <p:cNvSpPr>
              <a:spLocks noChangeArrowheads="1"/>
            </p:cNvSpPr>
            <p:nvPr userDrawn="1"/>
          </p:nvSpPr>
          <p:spPr bwMode="auto">
            <a:xfrm>
              <a:off x="5110163" y="3052763"/>
              <a:ext cx="193675" cy="204787"/>
            </a:xfrm>
            <a:custGeom>
              <a:avLst/>
              <a:gdLst>
                <a:gd name="T0" fmla="*/ 142 w 536"/>
                <a:gd name="T1" fmla="*/ 295 h 571"/>
                <a:gd name="T2" fmla="*/ 190 w 536"/>
                <a:gd name="T3" fmla="*/ 275 h 571"/>
                <a:gd name="T4" fmla="*/ 222 w 536"/>
                <a:gd name="T5" fmla="*/ 244 h 571"/>
                <a:gd name="T6" fmla="*/ 417 w 536"/>
                <a:gd name="T7" fmla="*/ 90 h 571"/>
                <a:gd name="T8" fmla="*/ 419 w 536"/>
                <a:gd name="T9" fmla="*/ 92 h 571"/>
                <a:gd name="T10" fmla="*/ 442 w 536"/>
                <a:gd name="T11" fmla="*/ 69 h 571"/>
                <a:gd name="T12" fmla="*/ 442 w 536"/>
                <a:gd name="T13" fmla="*/ 69 h 571"/>
                <a:gd name="T14" fmla="*/ 465 w 536"/>
                <a:gd name="T15" fmla="*/ 46 h 571"/>
                <a:gd name="T16" fmla="*/ 465 w 536"/>
                <a:gd name="T17" fmla="*/ 46 h 571"/>
                <a:gd name="T18" fmla="*/ 487 w 536"/>
                <a:gd name="T19" fmla="*/ 23 h 571"/>
                <a:gd name="T20" fmla="*/ 487 w 536"/>
                <a:gd name="T21" fmla="*/ 23 h 571"/>
                <a:gd name="T22" fmla="*/ 510 w 536"/>
                <a:gd name="T23" fmla="*/ 0 h 571"/>
                <a:gd name="T24" fmla="*/ 510 w 536"/>
                <a:gd name="T25" fmla="*/ 0 h 571"/>
                <a:gd name="T26" fmla="*/ 399 w 536"/>
                <a:gd name="T27" fmla="*/ 310 h 571"/>
                <a:gd name="T28" fmla="*/ 106 w 536"/>
                <a:gd name="T29" fmla="*/ 527 h 571"/>
                <a:gd name="T30" fmla="*/ 17 w 536"/>
                <a:gd name="T31" fmla="*/ 499 h 571"/>
                <a:gd name="T32" fmla="*/ 28 w 536"/>
                <a:gd name="T33" fmla="*/ 344 h 571"/>
                <a:gd name="T34" fmla="*/ 93 w 536"/>
                <a:gd name="T35" fmla="*/ 273 h 571"/>
                <a:gd name="T36" fmla="*/ 142 w 536"/>
                <a:gd name="T37" fmla="*/ 295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6" h="571">
                  <a:moveTo>
                    <a:pt x="142" y="295"/>
                  </a:moveTo>
                  <a:cubicBezTo>
                    <a:pt x="158" y="289"/>
                    <a:pt x="174" y="281"/>
                    <a:pt x="190" y="275"/>
                  </a:cubicBezTo>
                  <a:cubicBezTo>
                    <a:pt x="202" y="266"/>
                    <a:pt x="219" y="260"/>
                    <a:pt x="222" y="244"/>
                  </a:cubicBezTo>
                  <a:cubicBezTo>
                    <a:pt x="248" y="143"/>
                    <a:pt x="319" y="101"/>
                    <a:pt x="417" y="90"/>
                  </a:cubicBezTo>
                  <a:lnTo>
                    <a:pt x="419" y="92"/>
                  </a:lnTo>
                  <a:cubicBezTo>
                    <a:pt x="426" y="84"/>
                    <a:pt x="434" y="76"/>
                    <a:pt x="442" y="69"/>
                  </a:cubicBezTo>
                  <a:lnTo>
                    <a:pt x="442" y="69"/>
                  </a:lnTo>
                  <a:cubicBezTo>
                    <a:pt x="449" y="61"/>
                    <a:pt x="457" y="53"/>
                    <a:pt x="465" y="46"/>
                  </a:cubicBezTo>
                  <a:lnTo>
                    <a:pt x="465" y="46"/>
                  </a:lnTo>
                  <a:cubicBezTo>
                    <a:pt x="472" y="38"/>
                    <a:pt x="480" y="30"/>
                    <a:pt x="487" y="23"/>
                  </a:cubicBezTo>
                  <a:lnTo>
                    <a:pt x="487" y="23"/>
                  </a:lnTo>
                  <a:cubicBezTo>
                    <a:pt x="495" y="15"/>
                    <a:pt x="503" y="9"/>
                    <a:pt x="510" y="0"/>
                  </a:cubicBezTo>
                  <a:lnTo>
                    <a:pt x="510" y="0"/>
                  </a:lnTo>
                  <a:cubicBezTo>
                    <a:pt x="535" y="108"/>
                    <a:pt x="484" y="250"/>
                    <a:pt x="399" y="310"/>
                  </a:cubicBezTo>
                  <a:cubicBezTo>
                    <a:pt x="300" y="380"/>
                    <a:pt x="193" y="438"/>
                    <a:pt x="106" y="527"/>
                  </a:cubicBezTo>
                  <a:cubicBezTo>
                    <a:pt x="63" y="570"/>
                    <a:pt x="37" y="559"/>
                    <a:pt x="17" y="499"/>
                  </a:cubicBezTo>
                  <a:cubicBezTo>
                    <a:pt x="0" y="446"/>
                    <a:pt x="5" y="394"/>
                    <a:pt x="28" y="344"/>
                  </a:cubicBezTo>
                  <a:cubicBezTo>
                    <a:pt x="26" y="299"/>
                    <a:pt x="52" y="279"/>
                    <a:pt x="93" y="273"/>
                  </a:cubicBezTo>
                  <a:cubicBezTo>
                    <a:pt x="113" y="273"/>
                    <a:pt x="129" y="282"/>
                    <a:pt x="142" y="295"/>
                  </a:cubicBezTo>
                </a:path>
              </a:pathLst>
            </a:custGeom>
            <a:solidFill>
              <a:srgbClr val="0B0B0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81" name="Forme libre 3680"/>
            <p:cNvSpPr>
              <a:spLocks noChangeArrowheads="1"/>
            </p:cNvSpPr>
            <p:nvPr userDrawn="1"/>
          </p:nvSpPr>
          <p:spPr bwMode="auto">
            <a:xfrm>
              <a:off x="5253038" y="2917825"/>
              <a:ext cx="125412" cy="127000"/>
            </a:xfrm>
            <a:custGeom>
              <a:avLst/>
              <a:gdLst>
                <a:gd name="T0" fmla="*/ 114 w 349"/>
                <a:gd name="T1" fmla="*/ 352 h 353"/>
                <a:gd name="T2" fmla="*/ 72 w 349"/>
                <a:gd name="T3" fmla="*/ 223 h 353"/>
                <a:gd name="T4" fmla="*/ 0 w 349"/>
                <a:gd name="T5" fmla="*/ 55 h 353"/>
                <a:gd name="T6" fmla="*/ 7 w 349"/>
                <a:gd name="T7" fmla="*/ 39 h 353"/>
                <a:gd name="T8" fmla="*/ 65 w 349"/>
                <a:gd name="T9" fmla="*/ 6 h 353"/>
                <a:gd name="T10" fmla="*/ 175 w 349"/>
                <a:gd name="T11" fmla="*/ 33 h 353"/>
                <a:gd name="T12" fmla="*/ 255 w 349"/>
                <a:gd name="T13" fmla="*/ 42 h 353"/>
                <a:gd name="T14" fmla="*/ 288 w 349"/>
                <a:gd name="T15" fmla="*/ 47 h 353"/>
                <a:gd name="T16" fmla="*/ 319 w 349"/>
                <a:gd name="T17" fmla="*/ 123 h 353"/>
                <a:gd name="T18" fmla="*/ 229 w 349"/>
                <a:gd name="T19" fmla="*/ 261 h 353"/>
                <a:gd name="T20" fmla="*/ 229 w 349"/>
                <a:gd name="T21" fmla="*/ 261 h 353"/>
                <a:gd name="T22" fmla="*/ 159 w 349"/>
                <a:gd name="T23" fmla="*/ 328 h 353"/>
                <a:gd name="T24" fmla="*/ 114 w 349"/>
                <a:gd name="T25" fmla="*/ 35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353">
                  <a:moveTo>
                    <a:pt x="114" y="352"/>
                  </a:moveTo>
                  <a:cubicBezTo>
                    <a:pt x="87" y="314"/>
                    <a:pt x="59" y="279"/>
                    <a:pt x="72" y="223"/>
                  </a:cubicBezTo>
                  <a:cubicBezTo>
                    <a:pt x="87" y="155"/>
                    <a:pt x="38" y="105"/>
                    <a:pt x="0" y="55"/>
                  </a:cubicBezTo>
                  <a:cubicBezTo>
                    <a:pt x="3" y="50"/>
                    <a:pt x="4" y="44"/>
                    <a:pt x="7" y="39"/>
                  </a:cubicBezTo>
                  <a:cubicBezTo>
                    <a:pt x="24" y="23"/>
                    <a:pt x="43" y="10"/>
                    <a:pt x="65" y="6"/>
                  </a:cubicBezTo>
                  <a:cubicBezTo>
                    <a:pt x="105" y="0"/>
                    <a:pt x="137" y="29"/>
                    <a:pt x="175" y="33"/>
                  </a:cubicBezTo>
                  <a:cubicBezTo>
                    <a:pt x="203" y="35"/>
                    <a:pt x="229" y="36"/>
                    <a:pt x="255" y="42"/>
                  </a:cubicBezTo>
                  <a:cubicBezTo>
                    <a:pt x="266" y="44"/>
                    <a:pt x="276" y="46"/>
                    <a:pt x="288" y="47"/>
                  </a:cubicBezTo>
                  <a:cubicBezTo>
                    <a:pt x="327" y="61"/>
                    <a:pt x="348" y="82"/>
                    <a:pt x="319" y="123"/>
                  </a:cubicBezTo>
                  <a:cubicBezTo>
                    <a:pt x="288" y="169"/>
                    <a:pt x="258" y="215"/>
                    <a:pt x="229" y="261"/>
                  </a:cubicBezTo>
                  <a:lnTo>
                    <a:pt x="229" y="261"/>
                  </a:lnTo>
                  <a:cubicBezTo>
                    <a:pt x="198" y="276"/>
                    <a:pt x="177" y="301"/>
                    <a:pt x="159" y="328"/>
                  </a:cubicBezTo>
                  <a:cubicBezTo>
                    <a:pt x="143" y="337"/>
                    <a:pt x="128" y="345"/>
                    <a:pt x="114" y="352"/>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82" name="Forme libre 3681"/>
            <p:cNvSpPr>
              <a:spLocks noChangeArrowheads="1"/>
            </p:cNvSpPr>
            <p:nvPr userDrawn="1"/>
          </p:nvSpPr>
          <p:spPr bwMode="auto">
            <a:xfrm>
              <a:off x="5080000" y="3011488"/>
              <a:ext cx="77788" cy="166687"/>
            </a:xfrm>
            <a:custGeom>
              <a:avLst/>
              <a:gdLst>
                <a:gd name="T0" fmla="*/ 185 w 215"/>
                <a:gd name="T1" fmla="*/ 418 h 465"/>
                <a:gd name="T2" fmla="*/ 113 w 215"/>
                <a:gd name="T3" fmla="*/ 460 h 465"/>
                <a:gd name="T4" fmla="*/ 72 w 215"/>
                <a:gd name="T5" fmla="*/ 464 h 465"/>
                <a:gd name="T6" fmla="*/ 0 w 215"/>
                <a:gd name="T7" fmla="*/ 0 h 465"/>
                <a:gd name="T8" fmla="*/ 173 w 215"/>
                <a:gd name="T9" fmla="*/ 172 h 465"/>
                <a:gd name="T10" fmla="*/ 185 w 215"/>
                <a:gd name="T11" fmla="*/ 418 h 465"/>
              </a:gdLst>
              <a:ahLst/>
              <a:cxnLst>
                <a:cxn ang="0">
                  <a:pos x="T0" y="T1"/>
                </a:cxn>
                <a:cxn ang="0">
                  <a:pos x="T2" y="T3"/>
                </a:cxn>
                <a:cxn ang="0">
                  <a:pos x="T4" y="T5"/>
                </a:cxn>
                <a:cxn ang="0">
                  <a:pos x="T6" y="T7"/>
                </a:cxn>
                <a:cxn ang="0">
                  <a:pos x="T8" y="T9"/>
                </a:cxn>
                <a:cxn ang="0">
                  <a:pos x="T10" y="T11"/>
                </a:cxn>
              </a:cxnLst>
              <a:rect l="0" t="0" r="r" b="b"/>
              <a:pathLst>
                <a:path w="215" h="465">
                  <a:moveTo>
                    <a:pt x="185" y="418"/>
                  </a:moveTo>
                  <a:cubicBezTo>
                    <a:pt x="161" y="432"/>
                    <a:pt x="136" y="446"/>
                    <a:pt x="113" y="460"/>
                  </a:cubicBezTo>
                  <a:cubicBezTo>
                    <a:pt x="100" y="461"/>
                    <a:pt x="86" y="463"/>
                    <a:pt x="72" y="464"/>
                  </a:cubicBezTo>
                  <a:cubicBezTo>
                    <a:pt x="29" y="313"/>
                    <a:pt x="13" y="157"/>
                    <a:pt x="0" y="0"/>
                  </a:cubicBezTo>
                  <a:cubicBezTo>
                    <a:pt x="126" y="0"/>
                    <a:pt x="184" y="53"/>
                    <a:pt x="173" y="172"/>
                  </a:cubicBezTo>
                  <a:cubicBezTo>
                    <a:pt x="165" y="255"/>
                    <a:pt x="214" y="334"/>
                    <a:pt x="185" y="418"/>
                  </a:cubicBezTo>
                </a:path>
              </a:pathLst>
            </a:custGeom>
            <a:solidFill>
              <a:srgbClr val="79797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83" name="Forme libre 3682"/>
            <p:cNvSpPr>
              <a:spLocks noChangeArrowheads="1"/>
            </p:cNvSpPr>
            <p:nvPr userDrawn="1"/>
          </p:nvSpPr>
          <p:spPr bwMode="auto">
            <a:xfrm>
              <a:off x="5310188" y="3011488"/>
              <a:ext cx="25400" cy="25400"/>
            </a:xfrm>
            <a:custGeom>
              <a:avLst/>
              <a:gdLst>
                <a:gd name="T0" fmla="*/ 0 w 71"/>
                <a:gd name="T1" fmla="*/ 68 h 69"/>
                <a:gd name="T2" fmla="*/ 70 w 71"/>
                <a:gd name="T3" fmla="*/ 0 h 69"/>
                <a:gd name="T4" fmla="*/ 47 w 71"/>
                <a:gd name="T5" fmla="*/ 46 h 69"/>
                <a:gd name="T6" fmla="*/ 0 w 71"/>
                <a:gd name="T7" fmla="*/ 68 h 69"/>
              </a:gdLst>
              <a:ahLst/>
              <a:cxnLst>
                <a:cxn ang="0">
                  <a:pos x="T0" y="T1"/>
                </a:cxn>
                <a:cxn ang="0">
                  <a:pos x="T2" y="T3"/>
                </a:cxn>
                <a:cxn ang="0">
                  <a:pos x="T4" y="T5"/>
                </a:cxn>
                <a:cxn ang="0">
                  <a:pos x="T6" y="T7"/>
                </a:cxn>
              </a:cxnLst>
              <a:rect l="0" t="0" r="r" b="b"/>
              <a:pathLst>
                <a:path w="71" h="69">
                  <a:moveTo>
                    <a:pt x="0" y="68"/>
                  </a:moveTo>
                  <a:cubicBezTo>
                    <a:pt x="4" y="26"/>
                    <a:pt x="27" y="2"/>
                    <a:pt x="70" y="0"/>
                  </a:cubicBezTo>
                  <a:cubicBezTo>
                    <a:pt x="62" y="16"/>
                    <a:pt x="55" y="31"/>
                    <a:pt x="47" y="46"/>
                  </a:cubicBezTo>
                  <a:cubicBezTo>
                    <a:pt x="32" y="52"/>
                    <a:pt x="15" y="60"/>
                    <a:pt x="0" y="68"/>
                  </a:cubicBezTo>
                </a:path>
              </a:pathLst>
            </a:custGeom>
            <a:solidFill>
              <a:srgbClr val="30303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84" name="Forme libre 3683"/>
            <p:cNvSpPr>
              <a:spLocks noChangeArrowheads="1"/>
            </p:cNvSpPr>
            <p:nvPr userDrawn="1"/>
          </p:nvSpPr>
          <p:spPr bwMode="auto">
            <a:xfrm>
              <a:off x="4837113" y="2465388"/>
              <a:ext cx="160337" cy="787400"/>
            </a:xfrm>
            <a:custGeom>
              <a:avLst/>
              <a:gdLst>
                <a:gd name="T0" fmla="*/ 375 w 444"/>
                <a:gd name="T1" fmla="*/ 1360 h 2188"/>
                <a:gd name="T2" fmla="*/ 398 w 444"/>
                <a:gd name="T3" fmla="*/ 1679 h 2188"/>
                <a:gd name="T4" fmla="*/ 382 w 444"/>
                <a:gd name="T5" fmla="*/ 1702 h 2188"/>
                <a:gd name="T6" fmla="*/ 375 w 444"/>
                <a:gd name="T7" fmla="*/ 1764 h 2188"/>
                <a:gd name="T8" fmla="*/ 421 w 444"/>
                <a:gd name="T9" fmla="*/ 2059 h 2188"/>
                <a:gd name="T10" fmla="*/ 397 w 444"/>
                <a:gd name="T11" fmla="*/ 2187 h 2188"/>
                <a:gd name="T12" fmla="*/ 322 w 444"/>
                <a:gd name="T13" fmla="*/ 2036 h 2188"/>
                <a:gd name="T14" fmla="*/ 145 w 444"/>
                <a:gd name="T15" fmla="*/ 807 h 2188"/>
                <a:gd name="T16" fmla="*/ 23 w 444"/>
                <a:gd name="T17" fmla="*/ 164 h 2188"/>
                <a:gd name="T18" fmla="*/ 91 w 444"/>
                <a:gd name="T19" fmla="*/ 14 h 2188"/>
                <a:gd name="T20" fmla="*/ 153 w 444"/>
                <a:gd name="T21" fmla="*/ 16 h 2188"/>
                <a:gd name="T22" fmla="*/ 165 w 444"/>
                <a:gd name="T23" fmla="*/ 13 h 2188"/>
                <a:gd name="T24" fmla="*/ 282 w 444"/>
                <a:gd name="T25" fmla="*/ 51 h 2188"/>
                <a:gd name="T26" fmla="*/ 281 w 444"/>
                <a:gd name="T27" fmla="*/ 142 h 2188"/>
                <a:gd name="T28" fmla="*/ 256 w 444"/>
                <a:gd name="T29" fmla="*/ 190 h 2188"/>
                <a:gd name="T30" fmla="*/ 197 w 444"/>
                <a:gd name="T31" fmla="*/ 333 h 2188"/>
                <a:gd name="T32" fmla="*/ 212 w 444"/>
                <a:gd name="T33" fmla="*/ 376 h 2188"/>
                <a:gd name="T34" fmla="*/ 273 w 444"/>
                <a:gd name="T35" fmla="*/ 486 h 2188"/>
                <a:gd name="T36" fmla="*/ 308 w 444"/>
                <a:gd name="T37" fmla="*/ 738 h 2188"/>
                <a:gd name="T38" fmla="*/ 305 w 444"/>
                <a:gd name="T39" fmla="*/ 842 h 2188"/>
                <a:gd name="T40" fmla="*/ 313 w 444"/>
                <a:gd name="T41" fmla="*/ 889 h 2188"/>
                <a:gd name="T42" fmla="*/ 343 w 444"/>
                <a:gd name="T43" fmla="*/ 959 h 2188"/>
                <a:gd name="T44" fmla="*/ 368 w 444"/>
                <a:gd name="T45" fmla="*/ 1077 h 2188"/>
                <a:gd name="T46" fmla="*/ 348 w 444"/>
                <a:gd name="T47" fmla="*/ 1247 h 2188"/>
                <a:gd name="T48" fmla="*/ 372 w 444"/>
                <a:gd name="T49" fmla="*/ 1298 h 2188"/>
                <a:gd name="T50" fmla="*/ 372 w 444"/>
                <a:gd name="T51" fmla="*/ 1344 h 2188"/>
                <a:gd name="T52" fmla="*/ 375 w 444"/>
                <a:gd name="T53" fmla="*/ 1360 h 2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4" h="2188">
                  <a:moveTo>
                    <a:pt x="375" y="1360"/>
                  </a:moveTo>
                  <a:cubicBezTo>
                    <a:pt x="421" y="1463"/>
                    <a:pt x="443" y="1569"/>
                    <a:pt x="398" y="1679"/>
                  </a:cubicBezTo>
                  <a:cubicBezTo>
                    <a:pt x="392" y="1686"/>
                    <a:pt x="386" y="1694"/>
                    <a:pt x="382" y="1702"/>
                  </a:cubicBezTo>
                  <a:cubicBezTo>
                    <a:pt x="375" y="1721"/>
                    <a:pt x="379" y="1743"/>
                    <a:pt x="375" y="1764"/>
                  </a:cubicBezTo>
                  <a:cubicBezTo>
                    <a:pt x="394" y="1862"/>
                    <a:pt x="433" y="1957"/>
                    <a:pt x="421" y="2059"/>
                  </a:cubicBezTo>
                  <a:cubicBezTo>
                    <a:pt x="417" y="2102"/>
                    <a:pt x="441" y="2151"/>
                    <a:pt x="397" y="2187"/>
                  </a:cubicBezTo>
                  <a:cubicBezTo>
                    <a:pt x="319" y="2163"/>
                    <a:pt x="331" y="2093"/>
                    <a:pt x="322" y="2036"/>
                  </a:cubicBezTo>
                  <a:cubicBezTo>
                    <a:pt x="259" y="1627"/>
                    <a:pt x="229" y="1213"/>
                    <a:pt x="145" y="807"/>
                  </a:cubicBezTo>
                  <a:cubicBezTo>
                    <a:pt x="101" y="593"/>
                    <a:pt x="102" y="372"/>
                    <a:pt x="23" y="164"/>
                  </a:cubicBezTo>
                  <a:cubicBezTo>
                    <a:pt x="0" y="103"/>
                    <a:pt x="24" y="43"/>
                    <a:pt x="91" y="14"/>
                  </a:cubicBezTo>
                  <a:cubicBezTo>
                    <a:pt x="111" y="10"/>
                    <a:pt x="133" y="13"/>
                    <a:pt x="153" y="16"/>
                  </a:cubicBezTo>
                  <a:cubicBezTo>
                    <a:pt x="157" y="14"/>
                    <a:pt x="162" y="14"/>
                    <a:pt x="165" y="13"/>
                  </a:cubicBezTo>
                  <a:cubicBezTo>
                    <a:pt x="212" y="0"/>
                    <a:pt x="256" y="0"/>
                    <a:pt x="282" y="51"/>
                  </a:cubicBezTo>
                  <a:cubicBezTo>
                    <a:pt x="282" y="81"/>
                    <a:pt x="282" y="112"/>
                    <a:pt x="281" y="142"/>
                  </a:cubicBezTo>
                  <a:cubicBezTo>
                    <a:pt x="279" y="161"/>
                    <a:pt x="276" y="188"/>
                    <a:pt x="256" y="190"/>
                  </a:cubicBezTo>
                  <a:cubicBezTo>
                    <a:pt x="143" y="199"/>
                    <a:pt x="194" y="277"/>
                    <a:pt x="197" y="333"/>
                  </a:cubicBezTo>
                  <a:cubicBezTo>
                    <a:pt x="197" y="347"/>
                    <a:pt x="207" y="361"/>
                    <a:pt x="212" y="376"/>
                  </a:cubicBezTo>
                  <a:cubicBezTo>
                    <a:pt x="266" y="394"/>
                    <a:pt x="269" y="443"/>
                    <a:pt x="273" y="486"/>
                  </a:cubicBezTo>
                  <a:cubicBezTo>
                    <a:pt x="284" y="570"/>
                    <a:pt x="302" y="654"/>
                    <a:pt x="308" y="738"/>
                  </a:cubicBezTo>
                  <a:cubicBezTo>
                    <a:pt x="320" y="773"/>
                    <a:pt x="311" y="807"/>
                    <a:pt x="305" y="842"/>
                  </a:cubicBezTo>
                  <a:cubicBezTo>
                    <a:pt x="305" y="859"/>
                    <a:pt x="308" y="874"/>
                    <a:pt x="313" y="889"/>
                  </a:cubicBezTo>
                  <a:cubicBezTo>
                    <a:pt x="320" y="914"/>
                    <a:pt x="336" y="935"/>
                    <a:pt x="343" y="959"/>
                  </a:cubicBezTo>
                  <a:cubicBezTo>
                    <a:pt x="357" y="998"/>
                    <a:pt x="343" y="1042"/>
                    <a:pt x="368" y="1077"/>
                  </a:cubicBezTo>
                  <a:cubicBezTo>
                    <a:pt x="343" y="1132"/>
                    <a:pt x="313" y="1185"/>
                    <a:pt x="348" y="1247"/>
                  </a:cubicBezTo>
                  <a:cubicBezTo>
                    <a:pt x="371" y="1257"/>
                    <a:pt x="372" y="1277"/>
                    <a:pt x="372" y="1298"/>
                  </a:cubicBezTo>
                  <a:cubicBezTo>
                    <a:pt x="372" y="1314"/>
                    <a:pt x="372" y="1329"/>
                    <a:pt x="372" y="1344"/>
                  </a:cubicBezTo>
                  <a:cubicBezTo>
                    <a:pt x="375" y="1349"/>
                    <a:pt x="375" y="1355"/>
                    <a:pt x="375" y="1360"/>
                  </a:cubicBezTo>
                </a:path>
              </a:pathLst>
            </a:custGeom>
            <a:solidFill>
              <a:srgbClr val="7D7D7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85" name="Forme libre 3684"/>
            <p:cNvSpPr>
              <a:spLocks noChangeArrowheads="1"/>
            </p:cNvSpPr>
            <p:nvPr userDrawn="1"/>
          </p:nvSpPr>
          <p:spPr bwMode="auto">
            <a:xfrm>
              <a:off x="4960938" y="3068638"/>
              <a:ext cx="103187" cy="503237"/>
            </a:xfrm>
            <a:custGeom>
              <a:avLst/>
              <a:gdLst>
                <a:gd name="T0" fmla="*/ 55 w 287"/>
                <a:gd name="T1" fmla="*/ 504 h 1396"/>
                <a:gd name="T2" fmla="*/ 14 w 287"/>
                <a:gd name="T3" fmla="*/ 166 h 1396"/>
                <a:gd name="T4" fmla="*/ 11 w 287"/>
                <a:gd name="T5" fmla="*/ 42 h 1396"/>
                <a:gd name="T6" fmla="*/ 32 w 287"/>
                <a:gd name="T7" fmla="*/ 0 h 1396"/>
                <a:gd name="T8" fmla="*/ 54 w 287"/>
                <a:gd name="T9" fmla="*/ 0 h 1396"/>
                <a:gd name="T10" fmla="*/ 109 w 287"/>
                <a:gd name="T11" fmla="*/ 188 h 1396"/>
                <a:gd name="T12" fmla="*/ 120 w 287"/>
                <a:gd name="T13" fmla="*/ 252 h 1396"/>
                <a:gd name="T14" fmla="*/ 170 w 287"/>
                <a:gd name="T15" fmla="*/ 870 h 1396"/>
                <a:gd name="T16" fmla="*/ 189 w 287"/>
                <a:gd name="T17" fmla="*/ 943 h 1396"/>
                <a:gd name="T18" fmla="*/ 195 w 287"/>
                <a:gd name="T19" fmla="*/ 1009 h 1396"/>
                <a:gd name="T20" fmla="*/ 212 w 287"/>
                <a:gd name="T21" fmla="*/ 1058 h 1396"/>
                <a:gd name="T22" fmla="*/ 218 w 287"/>
                <a:gd name="T23" fmla="*/ 1124 h 1396"/>
                <a:gd name="T24" fmla="*/ 235 w 287"/>
                <a:gd name="T25" fmla="*/ 1173 h 1396"/>
                <a:gd name="T26" fmla="*/ 239 w 287"/>
                <a:gd name="T27" fmla="*/ 1215 h 1396"/>
                <a:gd name="T28" fmla="*/ 261 w 287"/>
                <a:gd name="T29" fmla="*/ 1284 h 1396"/>
                <a:gd name="T30" fmla="*/ 264 w 287"/>
                <a:gd name="T31" fmla="*/ 1305 h 1396"/>
                <a:gd name="T32" fmla="*/ 286 w 287"/>
                <a:gd name="T33" fmla="*/ 1395 h 1396"/>
                <a:gd name="T34" fmla="*/ 213 w 287"/>
                <a:gd name="T35" fmla="*/ 1392 h 1396"/>
                <a:gd name="T36" fmla="*/ 52 w 287"/>
                <a:gd name="T37" fmla="*/ 853 h 1396"/>
                <a:gd name="T38" fmla="*/ 14 w 287"/>
                <a:gd name="T39" fmla="*/ 608 h 1396"/>
                <a:gd name="T40" fmla="*/ 55 w 287"/>
                <a:gd name="T41" fmla="*/ 504 h 1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7" h="1396">
                  <a:moveTo>
                    <a:pt x="55" y="504"/>
                  </a:moveTo>
                  <a:cubicBezTo>
                    <a:pt x="54" y="389"/>
                    <a:pt x="36" y="278"/>
                    <a:pt x="14" y="166"/>
                  </a:cubicBezTo>
                  <a:cubicBezTo>
                    <a:pt x="6" y="125"/>
                    <a:pt x="0" y="84"/>
                    <a:pt x="11" y="42"/>
                  </a:cubicBezTo>
                  <a:cubicBezTo>
                    <a:pt x="20" y="29"/>
                    <a:pt x="17" y="9"/>
                    <a:pt x="32" y="0"/>
                  </a:cubicBezTo>
                  <a:cubicBezTo>
                    <a:pt x="40" y="0"/>
                    <a:pt x="48" y="0"/>
                    <a:pt x="54" y="0"/>
                  </a:cubicBezTo>
                  <a:cubicBezTo>
                    <a:pt x="63" y="64"/>
                    <a:pt x="42" y="137"/>
                    <a:pt x="109" y="188"/>
                  </a:cubicBezTo>
                  <a:cubicBezTo>
                    <a:pt x="126" y="201"/>
                    <a:pt x="123" y="230"/>
                    <a:pt x="120" y="252"/>
                  </a:cubicBezTo>
                  <a:cubicBezTo>
                    <a:pt x="86" y="462"/>
                    <a:pt x="138" y="666"/>
                    <a:pt x="170" y="870"/>
                  </a:cubicBezTo>
                  <a:cubicBezTo>
                    <a:pt x="189" y="892"/>
                    <a:pt x="173" y="921"/>
                    <a:pt x="189" y="943"/>
                  </a:cubicBezTo>
                  <a:cubicBezTo>
                    <a:pt x="190" y="965"/>
                    <a:pt x="193" y="988"/>
                    <a:pt x="195" y="1009"/>
                  </a:cubicBezTo>
                  <a:cubicBezTo>
                    <a:pt x="206" y="1024"/>
                    <a:pt x="202" y="1043"/>
                    <a:pt x="212" y="1058"/>
                  </a:cubicBezTo>
                  <a:cubicBezTo>
                    <a:pt x="213" y="1079"/>
                    <a:pt x="216" y="1102"/>
                    <a:pt x="218" y="1124"/>
                  </a:cubicBezTo>
                  <a:cubicBezTo>
                    <a:pt x="228" y="1139"/>
                    <a:pt x="225" y="1157"/>
                    <a:pt x="235" y="1173"/>
                  </a:cubicBezTo>
                  <a:cubicBezTo>
                    <a:pt x="236" y="1186"/>
                    <a:pt x="238" y="1202"/>
                    <a:pt x="239" y="1215"/>
                  </a:cubicBezTo>
                  <a:cubicBezTo>
                    <a:pt x="257" y="1235"/>
                    <a:pt x="239" y="1266"/>
                    <a:pt x="261" y="1284"/>
                  </a:cubicBezTo>
                  <a:cubicBezTo>
                    <a:pt x="261" y="1292"/>
                    <a:pt x="262" y="1299"/>
                    <a:pt x="264" y="1305"/>
                  </a:cubicBezTo>
                  <a:cubicBezTo>
                    <a:pt x="271" y="1336"/>
                    <a:pt x="279" y="1366"/>
                    <a:pt x="286" y="1395"/>
                  </a:cubicBezTo>
                  <a:cubicBezTo>
                    <a:pt x="262" y="1394"/>
                    <a:pt x="238" y="1394"/>
                    <a:pt x="213" y="1392"/>
                  </a:cubicBezTo>
                  <a:cubicBezTo>
                    <a:pt x="97" y="1232"/>
                    <a:pt x="87" y="1038"/>
                    <a:pt x="52" y="853"/>
                  </a:cubicBezTo>
                  <a:cubicBezTo>
                    <a:pt x="37" y="772"/>
                    <a:pt x="37" y="688"/>
                    <a:pt x="14" y="608"/>
                  </a:cubicBezTo>
                  <a:cubicBezTo>
                    <a:pt x="3" y="566"/>
                    <a:pt x="13" y="527"/>
                    <a:pt x="55" y="504"/>
                  </a:cubicBezTo>
                </a:path>
              </a:pathLst>
            </a:custGeom>
            <a:solidFill>
              <a:srgbClr val="8D8D8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86" name="Forme libre 3685"/>
            <p:cNvSpPr>
              <a:spLocks noChangeArrowheads="1"/>
            </p:cNvSpPr>
            <p:nvPr userDrawn="1"/>
          </p:nvSpPr>
          <p:spPr bwMode="auto">
            <a:xfrm>
              <a:off x="4908550" y="2566988"/>
              <a:ext cx="66675" cy="225425"/>
            </a:xfrm>
            <a:custGeom>
              <a:avLst/>
              <a:gdLst>
                <a:gd name="T0" fmla="*/ 90 w 186"/>
                <a:gd name="T1" fmla="*/ 615 h 626"/>
                <a:gd name="T2" fmla="*/ 85 w 186"/>
                <a:gd name="T3" fmla="*/ 573 h 626"/>
                <a:gd name="T4" fmla="*/ 67 w 186"/>
                <a:gd name="T5" fmla="*/ 479 h 626"/>
                <a:gd name="T6" fmla="*/ 17 w 186"/>
                <a:gd name="T7" fmla="*/ 93 h 626"/>
                <a:gd name="T8" fmla="*/ 55 w 186"/>
                <a:gd name="T9" fmla="*/ 2 h 626"/>
                <a:gd name="T10" fmla="*/ 111 w 186"/>
                <a:gd name="T11" fmla="*/ 89 h 626"/>
                <a:gd name="T12" fmla="*/ 134 w 186"/>
                <a:gd name="T13" fmla="*/ 596 h 626"/>
                <a:gd name="T14" fmla="*/ 131 w 186"/>
                <a:gd name="T15" fmla="*/ 608 h 626"/>
                <a:gd name="T16" fmla="*/ 111 w 186"/>
                <a:gd name="T17" fmla="*/ 623 h 626"/>
                <a:gd name="T18" fmla="*/ 90 w 186"/>
                <a:gd name="T19" fmla="*/ 615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626">
                  <a:moveTo>
                    <a:pt x="90" y="615"/>
                  </a:moveTo>
                  <a:cubicBezTo>
                    <a:pt x="88" y="602"/>
                    <a:pt x="87" y="586"/>
                    <a:pt x="85" y="573"/>
                  </a:cubicBezTo>
                  <a:cubicBezTo>
                    <a:pt x="65" y="544"/>
                    <a:pt x="87" y="507"/>
                    <a:pt x="67" y="479"/>
                  </a:cubicBezTo>
                  <a:cubicBezTo>
                    <a:pt x="50" y="351"/>
                    <a:pt x="33" y="221"/>
                    <a:pt x="17" y="93"/>
                  </a:cubicBezTo>
                  <a:cubicBezTo>
                    <a:pt x="27" y="61"/>
                    <a:pt x="0" y="3"/>
                    <a:pt x="55" y="2"/>
                  </a:cubicBezTo>
                  <a:cubicBezTo>
                    <a:pt x="99" y="0"/>
                    <a:pt x="107" y="52"/>
                    <a:pt x="111" y="89"/>
                  </a:cubicBezTo>
                  <a:cubicBezTo>
                    <a:pt x="133" y="257"/>
                    <a:pt x="185" y="425"/>
                    <a:pt x="134" y="596"/>
                  </a:cubicBezTo>
                  <a:cubicBezTo>
                    <a:pt x="133" y="600"/>
                    <a:pt x="133" y="603"/>
                    <a:pt x="131" y="608"/>
                  </a:cubicBezTo>
                  <a:cubicBezTo>
                    <a:pt x="127" y="615"/>
                    <a:pt x="119" y="620"/>
                    <a:pt x="111" y="623"/>
                  </a:cubicBezTo>
                  <a:cubicBezTo>
                    <a:pt x="104" y="625"/>
                    <a:pt x="96" y="622"/>
                    <a:pt x="90" y="615"/>
                  </a:cubicBezTo>
                </a:path>
              </a:pathLst>
            </a:custGeom>
            <a:solidFill>
              <a:srgbClr val="1C1C1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87" name="Forme libre 3686"/>
            <p:cNvSpPr>
              <a:spLocks noChangeArrowheads="1"/>
            </p:cNvSpPr>
            <p:nvPr userDrawn="1"/>
          </p:nvSpPr>
          <p:spPr bwMode="auto">
            <a:xfrm>
              <a:off x="4864100" y="2432050"/>
              <a:ext cx="76200" cy="71438"/>
            </a:xfrm>
            <a:custGeom>
              <a:avLst/>
              <a:gdLst>
                <a:gd name="T0" fmla="*/ 212 w 213"/>
                <a:gd name="T1" fmla="*/ 142 h 200"/>
                <a:gd name="T2" fmla="*/ 99 w 213"/>
                <a:gd name="T3" fmla="*/ 185 h 200"/>
                <a:gd name="T4" fmla="*/ 76 w 213"/>
                <a:gd name="T5" fmla="*/ 190 h 200"/>
                <a:gd name="T6" fmla="*/ 52 w 213"/>
                <a:gd name="T7" fmla="*/ 119 h 200"/>
                <a:gd name="T8" fmla="*/ 52 w 213"/>
                <a:gd name="T9" fmla="*/ 29 h 200"/>
                <a:gd name="T10" fmla="*/ 212 w 213"/>
                <a:gd name="T11" fmla="*/ 5 h 200"/>
                <a:gd name="T12" fmla="*/ 212 w 213"/>
                <a:gd name="T13" fmla="*/ 142 h 200"/>
              </a:gdLst>
              <a:ahLst/>
              <a:cxnLst>
                <a:cxn ang="0">
                  <a:pos x="T0" y="T1"/>
                </a:cxn>
                <a:cxn ang="0">
                  <a:pos x="T2" y="T3"/>
                </a:cxn>
                <a:cxn ang="0">
                  <a:pos x="T4" y="T5"/>
                </a:cxn>
                <a:cxn ang="0">
                  <a:pos x="T6" y="T7"/>
                </a:cxn>
                <a:cxn ang="0">
                  <a:pos x="T8" y="T9"/>
                </a:cxn>
                <a:cxn ang="0">
                  <a:pos x="T10" y="T11"/>
                </a:cxn>
                <a:cxn ang="0">
                  <a:pos x="T12" y="T13"/>
                </a:cxn>
              </a:cxnLst>
              <a:rect l="0" t="0" r="r" b="b"/>
              <a:pathLst>
                <a:path w="213" h="200">
                  <a:moveTo>
                    <a:pt x="212" y="142"/>
                  </a:moveTo>
                  <a:cubicBezTo>
                    <a:pt x="162" y="121"/>
                    <a:pt x="121" y="129"/>
                    <a:pt x="99" y="185"/>
                  </a:cubicBezTo>
                  <a:cubicBezTo>
                    <a:pt x="95" y="197"/>
                    <a:pt x="87" y="199"/>
                    <a:pt x="76" y="190"/>
                  </a:cubicBezTo>
                  <a:cubicBezTo>
                    <a:pt x="69" y="167"/>
                    <a:pt x="60" y="142"/>
                    <a:pt x="52" y="119"/>
                  </a:cubicBezTo>
                  <a:cubicBezTo>
                    <a:pt x="0" y="89"/>
                    <a:pt x="2" y="60"/>
                    <a:pt x="52" y="29"/>
                  </a:cubicBezTo>
                  <a:cubicBezTo>
                    <a:pt x="104" y="14"/>
                    <a:pt x="157" y="0"/>
                    <a:pt x="212" y="5"/>
                  </a:cubicBezTo>
                  <a:cubicBezTo>
                    <a:pt x="154" y="51"/>
                    <a:pt x="205" y="97"/>
                    <a:pt x="212" y="142"/>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88" name="Forme libre 3687"/>
            <p:cNvSpPr>
              <a:spLocks noChangeArrowheads="1"/>
            </p:cNvSpPr>
            <p:nvPr userDrawn="1"/>
          </p:nvSpPr>
          <p:spPr bwMode="auto">
            <a:xfrm>
              <a:off x="4945063" y="2781300"/>
              <a:ext cx="39687" cy="71438"/>
            </a:xfrm>
            <a:custGeom>
              <a:avLst/>
              <a:gdLst>
                <a:gd name="T0" fmla="*/ 74 w 109"/>
                <a:gd name="T1" fmla="*/ 198 h 199"/>
                <a:gd name="T2" fmla="*/ 13 w 109"/>
                <a:gd name="T3" fmla="*/ 88 h 199"/>
                <a:gd name="T4" fmla="*/ 1 w 109"/>
                <a:gd name="T5" fmla="*/ 70 h 199"/>
                <a:gd name="T6" fmla="*/ 19 w 109"/>
                <a:gd name="T7" fmla="*/ 21 h 199"/>
                <a:gd name="T8" fmla="*/ 35 w 109"/>
                <a:gd name="T9" fmla="*/ 0 h 199"/>
                <a:gd name="T10" fmla="*/ 35 w 109"/>
                <a:gd name="T11" fmla="*/ 0 h 199"/>
                <a:gd name="T12" fmla="*/ 74 w 109"/>
                <a:gd name="T13" fmla="*/ 198 h 199"/>
              </a:gdLst>
              <a:ahLst/>
              <a:cxnLst>
                <a:cxn ang="0">
                  <a:pos x="T0" y="T1"/>
                </a:cxn>
                <a:cxn ang="0">
                  <a:pos x="T2" y="T3"/>
                </a:cxn>
                <a:cxn ang="0">
                  <a:pos x="T4" y="T5"/>
                </a:cxn>
                <a:cxn ang="0">
                  <a:pos x="T6" y="T7"/>
                </a:cxn>
                <a:cxn ang="0">
                  <a:pos x="T8" y="T9"/>
                </a:cxn>
                <a:cxn ang="0">
                  <a:pos x="T10" y="T11"/>
                </a:cxn>
                <a:cxn ang="0">
                  <a:pos x="T12" y="T13"/>
                </a:cxn>
              </a:cxnLst>
              <a:rect l="0" t="0" r="r" b="b"/>
              <a:pathLst>
                <a:path w="109" h="199">
                  <a:moveTo>
                    <a:pt x="74" y="198"/>
                  </a:moveTo>
                  <a:cubicBezTo>
                    <a:pt x="29" y="175"/>
                    <a:pt x="33" y="125"/>
                    <a:pt x="13" y="88"/>
                  </a:cubicBezTo>
                  <a:cubicBezTo>
                    <a:pt x="4" y="85"/>
                    <a:pt x="0" y="79"/>
                    <a:pt x="1" y="70"/>
                  </a:cubicBezTo>
                  <a:cubicBezTo>
                    <a:pt x="7" y="53"/>
                    <a:pt x="12" y="36"/>
                    <a:pt x="19" y="21"/>
                  </a:cubicBezTo>
                  <a:cubicBezTo>
                    <a:pt x="22" y="13"/>
                    <a:pt x="29" y="6"/>
                    <a:pt x="35" y="0"/>
                  </a:cubicBezTo>
                  <a:lnTo>
                    <a:pt x="35" y="0"/>
                  </a:lnTo>
                  <a:cubicBezTo>
                    <a:pt x="108" y="53"/>
                    <a:pt x="73" y="129"/>
                    <a:pt x="74" y="198"/>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89" name="Forme libre 3688"/>
            <p:cNvSpPr>
              <a:spLocks noChangeArrowheads="1"/>
            </p:cNvSpPr>
            <p:nvPr userDrawn="1"/>
          </p:nvSpPr>
          <p:spPr bwMode="auto">
            <a:xfrm>
              <a:off x="4964113" y="2887663"/>
              <a:ext cx="20637" cy="68262"/>
            </a:xfrm>
            <a:custGeom>
              <a:avLst/>
              <a:gdLst>
                <a:gd name="T0" fmla="*/ 8 w 58"/>
                <a:gd name="T1" fmla="*/ 138 h 188"/>
                <a:gd name="T2" fmla="*/ 0 w 58"/>
                <a:gd name="T3" fmla="*/ 72 h 188"/>
                <a:gd name="T4" fmla="*/ 29 w 58"/>
                <a:gd name="T5" fmla="*/ 0 h 188"/>
                <a:gd name="T6" fmla="*/ 24 w 58"/>
                <a:gd name="T7" fmla="*/ 187 h 188"/>
                <a:gd name="T8" fmla="*/ 24 w 58"/>
                <a:gd name="T9" fmla="*/ 185 h 188"/>
                <a:gd name="T10" fmla="*/ 8 w 58"/>
                <a:gd name="T11" fmla="*/ 138 h 188"/>
              </a:gdLst>
              <a:ahLst/>
              <a:cxnLst>
                <a:cxn ang="0">
                  <a:pos x="T0" y="T1"/>
                </a:cxn>
                <a:cxn ang="0">
                  <a:pos x="T2" y="T3"/>
                </a:cxn>
                <a:cxn ang="0">
                  <a:pos x="T4" y="T5"/>
                </a:cxn>
                <a:cxn ang="0">
                  <a:pos x="T6" y="T7"/>
                </a:cxn>
                <a:cxn ang="0">
                  <a:pos x="T8" y="T9"/>
                </a:cxn>
                <a:cxn ang="0">
                  <a:pos x="T10" y="T11"/>
                </a:cxn>
              </a:cxnLst>
              <a:rect l="0" t="0" r="r" b="b"/>
              <a:pathLst>
                <a:path w="58" h="188">
                  <a:moveTo>
                    <a:pt x="8" y="138"/>
                  </a:moveTo>
                  <a:cubicBezTo>
                    <a:pt x="5" y="116"/>
                    <a:pt x="3" y="93"/>
                    <a:pt x="0" y="72"/>
                  </a:cubicBezTo>
                  <a:cubicBezTo>
                    <a:pt x="5" y="51"/>
                    <a:pt x="2" y="28"/>
                    <a:pt x="29" y="0"/>
                  </a:cubicBezTo>
                  <a:cubicBezTo>
                    <a:pt x="57" y="71"/>
                    <a:pt x="57" y="129"/>
                    <a:pt x="24" y="187"/>
                  </a:cubicBezTo>
                  <a:lnTo>
                    <a:pt x="24" y="185"/>
                  </a:lnTo>
                  <a:cubicBezTo>
                    <a:pt x="14" y="171"/>
                    <a:pt x="15" y="153"/>
                    <a:pt x="8" y="138"/>
                  </a:cubicBezTo>
                </a:path>
              </a:pathLst>
            </a:custGeom>
            <a:solidFill>
              <a:srgbClr val="20202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90" name="Forme libre 3689"/>
            <p:cNvSpPr>
              <a:spLocks noChangeArrowheads="1"/>
            </p:cNvSpPr>
            <p:nvPr userDrawn="1"/>
          </p:nvSpPr>
          <p:spPr bwMode="auto">
            <a:xfrm>
              <a:off x="5022850" y="3382963"/>
              <a:ext cx="7938" cy="26987"/>
            </a:xfrm>
            <a:custGeom>
              <a:avLst/>
              <a:gdLst>
                <a:gd name="T0" fmla="*/ 18 w 21"/>
                <a:gd name="T1" fmla="*/ 73 h 74"/>
                <a:gd name="T2" fmla="*/ 0 w 21"/>
                <a:gd name="T3" fmla="*/ 0 h 74"/>
                <a:gd name="T4" fmla="*/ 18 w 21"/>
                <a:gd name="T5" fmla="*/ 73 h 74"/>
              </a:gdLst>
              <a:ahLst/>
              <a:cxnLst>
                <a:cxn ang="0">
                  <a:pos x="T0" y="T1"/>
                </a:cxn>
                <a:cxn ang="0">
                  <a:pos x="T2" y="T3"/>
                </a:cxn>
                <a:cxn ang="0">
                  <a:pos x="T4" y="T5"/>
                </a:cxn>
              </a:cxnLst>
              <a:rect l="0" t="0" r="r" b="b"/>
              <a:pathLst>
                <a:path w="21" h="74">
                  <a:moveTo>
                    <a:pt x="18" y="73"/>
                  </a:moveTo>
                  <a:cubicBezTo>
                    <a:pt x="6" y="50"/>
                    <a:pt x="0" y="26"/>
                    <a:pt x="0" y="0"/>
                  </a:cubicBezTo>
                  <a:cubicBezTo>
                    <a:pt x="14" y="23"/>
                    <a:pt x="20" y="47"/>
                    <a:pt x="18" y="73"/>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91" name="Forme libre 3690"/>
            <p:cNvSpPr>
              <a:spLocks noChangeArrowheads="1"/>
            </p:cNvSpPr>
            <p:nvPr userDrawn="1"/>
          </p:nvSpPr>
          <p:spPr bwMode="auto">
            <a:xfrm>
              <a:off x="5048250" y="3506788"/>
              <a:ext cx="7938" cy="25400"/>
            </a:xfrm>
            <a:custGeom>
              <a:avLst/>
              <a:gdLst>
                <a:gd name="T0" fmla="*/ 21 w 22"/>
                <a:gd name="T1" fmla="*/ 68 h 69"/>
                <a:gd name="T2" fmla="*/ 0 w 22"/>
                <a:gd name="T3" fmla="*/ 0 h 69"/>
                <a:gd name="T4" fmla="*/ 21 w 22"/>
                <a:gd name="T5" fmla="*/ 68 h 69"/>
              </a:gdLst>
              <a:ahLst/>
              <a:cxnLst>
                <a:cxn ang="0">
                  <a:pos x="T0" y="T1"/>
                </a:cxn>
                <a:cxn ang="0">
                  <a:pos x="T2" y="T3"/>
                </a:cxn>
                <a:cxn ang="0">
                  <a:pos x="T4" y="T5"/>
                </a:cxn>
              </a:cxnLst>
              <a:rect l="0" t="0" r="r" b="b"/>
              <a:pathLst>
                <a:path w="22" h="69">
                  <a:moveTo>
                    <a:pt x="21" y="68"/>
                  </a:moveTo>
                  <a:cubicBezTo>
                    <a:pt x="6" y="49"/>
                    <a:pt x="0" y="26"/>
                    <a:pt x="0" y="0"/>
                  </a:cubicBezTo>
                  <a:cubicBezTo>
                    <a:pt x="13" y="20"/>
                    <a:pt x="21" y="43"/>
                    <a:pt x="21" y="68"/>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92" name="Forme libre 3691"/>
            <p:cNvSpPr>
              <a:spLocks noChangeArrowheads="1"/>
            </p:cNvSpPr>
            <p:nvPr userDrawn="1"/>
          </p:nvSpPr>
          <p:spPr bwMode="auto">
            <a:xfrm>
              <a:off x="5040313" y="3473450"/>
              <a:ext cx="6350" cy="17463"/>
            </a:xfrm>
            <a:custGeom>
              <a:avLst/>
              <a:gdLst>
                <a:gd name="T0" fmla="*/ 17 w 18"/>
                <a:gd name="T1" fmla="*/ 49 h 50"/>
                <a:gd name="T2" fmla="*/ 0 w 18"/>
                <a:gd name="T3" fmla="*/ 0 h 50"/>
                <a:gd name="T4" fmla="*/ 17 w 18"/>
                <a:gd name="T5" fmla="*/ 49 h 50"/>
              </a:gdLst>
              <a:ahLst/>
              <a:cxnLst>
                <a:cxn ang="0">
                  <a:pos x="T0" y="T1"/>
                </a:cxn>
                <a:cxn ang="0">
                  <a:pos x="T2" y="T3"/>
                </a:cxn>
                <a:cxn ang="0">
                  <a:pos x="T4" y="T5"/>
                </a:cxn>
              </a:cxnLst>
              <a:rect l="0" t="0" r="r" b="b"/>
              <a:pathLst>
                <a:path w="18" h="50">
                  <a:moveTo>
                    <a:pt x="17" y="49"/>
                  </a:moveTo>
                  <a:cubicBezTo>
                    <a:pt x="11" y="32"/>
                    <a:pt x="5" y="17"/>
                    <a:pt x="0" y="0"/>
                  </a:cubicBezTo>
                  <a:cubicBezTo>
                    <a:pt x="6" y="17"/>
                    <a:pt x="13" y="32"/>
                    <a:pt x="17" y="49"/>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93" name="Forme libre 3692"/>
            <p:cNvSpPr>
              <a:spLocks noChangeArrowheads="1"/>
            </p:cNvSpPr>
            <p:nvPr userDrawn="1"/>
          </p:nvSpPr>
          <p:spPr bwMode="auto">
            <a:xfrm>
              <a:off x="5032375" y="3432175"/>
              <a:ext cx="6350" cy="17463"/>
            </a:xfrm>
            <a:custGeom>
              <a:avLst/>
              <a:gdLst>
                <a:gd name="T0" fmla="*/ 17 w 18"/>
                <a:gd name="T1" fmla="*/ 48 h 49"/>
                <a:gd name="T2" fmla="*/ 0 w 18"/>
                <a:gd name="T3" fmla="*/ 0 h 49"/>
                <a:gd name="T4" fmla="*/ 17 w 18"/>
                <a:gd name="T5" fmla="*/ 48 h 49"/>
              </a:gdLst>
              <a:ahLst/>
              <a:cxnLst>
                <a:cxn ang="0">
                  <a:pos x="T0" y="T1"/>
                </a:cxn>
                <a:cxn ang="0">
                  <a:pos x="T2" y="T3"/>
                </a:cxn>
                <a:cxn ang="0">
                  <a:pos x="T4" y="T5"/>
                </a:cxn>
              </a:cxnLst>
              <a:rect l="0" t="0" r="r" b="b"/>
              <a:pathLst>
                <a:path w="18" h="49">
                  <a:moveTo>
                    <a:pt x="17" y="48"/>
                  </a:moveTo>
                  <a:cubicBezTo>
                    <a:pt x="11" y="32"/>
                    <a:pt x="6" y="16"/>
                    <a:pt x="0" y="0"/>
                  </a:cubicBezTo>
                  <a:cubicBezTo>
                    <a:pt x="6" y="16"/>
                    <a:pt x="11" y="33"/>
                    <a:pt x="17" y="48"/>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94" name="Forme libre 3693"/>
            <p:cNvSpPr>
              <a:spLocks noChangeArrowheads="1"/>
            </p:cNvSpPr>
            <p:nvPr userDrawn="1"/>
          </p:nvSpPr>
          <p:spPr bwMode="auto">
            <a:xfrm>
              <a:off x="5045075" y="2536825"/>
              <a:ext cx="431800" cy="255588"/>
            </a:xfrm>
            <a:custGeom>
              <a:avLst/>
              <a:gdLst>
                <a:gd name="T0" fmla="*/ 1171 w 1201"/>
                <a:gd name="T1" fmla="*/ 151 h 709"/>
                <a:gd name="T2" fmla="*/ 1174 w 1201"/>
                <a:gd name="T3" fmla="*/ 195 h 709"/>
                <a:gd name="T4" fmla="*/ 1185 w 1201"/>
                <a:gd name="T5" fmla="*/ 277 h 709"/>
                <a:gd name="T6" fmla="*/ 1177 w 1201"/>
                <a:gd name="T7" fmla="*/ 310 h 709"/>
                <a:gd name="T8" fmla="*/ 1173 w 1201"/>
                <a:gd name="T9" fmla="*/ 331 h 709"/>
                <a:gd name="T10" fmla="*/ 1148 w 1201"/>
                <a:gd name="T11" fmla="*/ 355 h 709"/>
                <a:gd name="T12" fmla="*/ 1083 w 1201"/>
                <a:gd name="T13" fmla="*/ 348 h 709"/>
                <a:gd name="T14" fmla="*/ 896 w 1201"/>
                <a:gd name="T15" fmla="*/ 337 h 709"/>
                <a:gd name="T16" fmla="*/ 334 w 1201"/>
                <a:gd name="T17" fmla="*/ 516 h 709"/>
                <a:gd name="T18" fmla="*/ 194 w 1201"/>
                <a:gd name="T19" fmla="*/ 630 h 709"/>
                <a:gd name="T20" fmla="*/ 186 w 1201"/>
                <a:gd name="T21" fmla="*/ 662 h 709"/>
                <a:gd name="T22" fmla="*/ 150 w 1201"/>
                <a:gd name="T23" fmla="*/ 694 h 709"/>
                <a:gd name="T24" fmla="*/ 121 w 1201"/>
                <a:gd name="T25" fmla="*/ 707 h 709"/>
                <a:gd name="T26" fmla="*/ 90 w 1201"/>
                <a:gd name="T27" fmla="*/ 704 h 709"/>
                <a:gd name="T28" fmla="*/ 75 w 1201"/>
                <a:gd name="T29" fmla="*/ 699 h 709"/>
                <a:gd name="T30" fmla="*/ 14 w 1201"/>
                <a:gd name="T31" fmla="*/ 528 h 709"/>
                <a:gd name="T32" fmla="*/ 18 w 1201"/>
                <a:gd name="T33" fmla="*/ 439 h 709"/>
                <a:gd name="T34" fmla="*/ 134 w 1201"/>
                <a:gd name="T35" fmla="*/ 372 h 709"/>
                <a:gd name="T36" fmla="*/ 762 w 1201"/>
                <a:gd name="T37" fmla="*/ 175 h 709"/>
                <a:gd name="T38" fmla="*/ 924 w 1201"/>
                <a:gd name="T39" fmla="*/ 128 h 709"/>
                <a:gd name="T40" fmla="*/ 924 w 1201"/>
                <a:gd name="T41" fmla="*/ 128 h 709"/>
                <a:gd name="T42" fmla="*/ 1080 w 1201"/>
                <a:gd name="T43" fmla="*/ 35 h 709"/>
                <a:gd name="T44" fmla="*/ 1171 w 1201"/>
                <a:gd name="T45" fmla="*/ 15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1" h="709">
                  <a:moveTo>
                    <a:pt x="1171" y="151"/>
                  </a:moveTo>
                  <a:cubicBezTo>
                    <a:pt x="1173" y="166"/>
                    <a:pt x="1174" y="180"/>
                    <a:pt x="1174" y="195"/>
                  </a:cubicBezTo>
                  <a:cubicBezTo>
                    <a:pt x="1193" y="221"/>
                    <a:pt x="1182" y="250"/>
                    <a:pt x="1185" y="277"/>
                  </a:cubicBezTo>
                  <a:cubicBezTo>
                    <a:pt x="1185" y="288"/>
                    <a:pt x="1182" y="300"/>
                    <a:pt x="1177" y="310"/>
                  </a:cubicBezTo>
                  <a:cubicBezTo>
                    <a:pt x="1176" y="317"/>
                    <a:pt x="1173" y="323"/>
                    <a:pt x="1173" y="331"/>
                  </a:cubicBezTo>
                  <a:cubicBezTo>
                    <a:pt x="1168" y="342"/>
                    <a:pt x="1159" y="351"/>
                    <a:pt x="1148" y="355"/>
                  </a:cubicBezTo>
                  <a:cubicBezTo>
                    <a:pt x="1125" y="364"/>
                    <a:pt x="1104" y="358"/>
                    <a:pt x="1083" y="348"/>
                  </a:cubicBezTo>
                  <a:cubicBezTo>
                    <a:pt x="1023" y="313"/>
                    <a:pt x="959" y="314"/>
                    <a:pt x="896" y="337"/>
                  </a:cubicBezTo>
                  <a:cubicBezTo>
                    <a:pt x="712" y="407"/>
                    <a:pt x="519" y="450"/>
                    <a:pt x="334" y="516"/>
                  </a:cubicBezTo>
                  <a:cubicBezTo>
                    <a:pt x="275" y="537"/>
                    <a:pt x="211" y="555"/>
                    <a:pt x="194" y="630"/>
                  </a:cubicBezTo>
                  <a:cubicBezTo>
                    <a:pt x="194" y="641"/>
                    <a:pt x="191" y="652"/>
                    <a:pt x="186" y="662"/>
                  </a:cubicBezTo>
                  <a:cubicBezTo>
                    <a:pt x="177" y="678"/>
                    <a:pt x="163" y="685"/>
                    <a:pt x="150" y="694"/>
                  </a:cubicBezTo>
                  <a:cubicBezTo>
                    <a:pt x="141" y="700"/>
                    <a:pt x="131" y="704"/>
                    <a:pt x="121" y="707"/>
                  </a:cubicBezTo>
                  <a:cubicBezTo>
                    <a:pt x="110" y="708"/>
                    <a:pt x="99" y="707"/>
                    <a:pt x="90" y="704"/>
                  </a:cubicBezTo>
                  <a:cubicBezTo>
                    <a:pt x="86" y="702"/>
                    <a:pt x="79" y="700"/>
                    <a:pt x="75" y="699"/>
                  </a:cubicBezTo>
                  <a:cubicBezTo>
                    <a:pt x="0" y="661"/>
                    <a:pt x="34" y="584"/>
                    <a:pt x="14" y="528"/>
                  </a:cubicBezTo>
                  <a:cubicBezTo>
                    <a:pt x="5" y="500"/>
                    <a:pt x="0" y="467"/>
                    <a:pt x="18" y="439"/>
                  </a:cubicBezTo>
                  <a:cubicBezTo>
                    <a:pt x="46" y="398"/>
                    <a:pt x="92" y="381"/>
                    <a:pt x="134" y="372"/>
                  </a:cubicBezTo>
                  <a:cubicBezTo>
                    <a:pt x="350" y="325"/>
                    <a:pt x="554" y="247"/>
                    <a:pt x="762" y="175"/>
                  </a:cubicBezTo>
                  <a:cubicBezTo>
                    <a:pt x="814" y="154"/>
                    <a:pt x="870" y="148"/>
                    <a:pt x="924" y="128"/>
                  </a:cubicBezTo>
                  <a:lnTo>
                    <a:pt x="924" y="128"/>
                  </a:lnTo>
                  <a:cubicBezTo>
                    <a:pt x="964" y="76"/>
                    <a:pt x="1020" y="53"/>
                    <a:pt x="1080" y="35"/>
                  </a:cubicBezTo>
                  <a:cubicBezTo>
                    <a:pt x="1200" y="0"/>
                    <a:pt x="1144" y="108"/>
                    <a:pt x="1171" y="151"/>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95" name="Forme libre 3694"/>
            <p:cNvSpPr>
              <a:spLocks noChangeArrowheads="1"/>
            </p:cNvSpPr>
            <p:nvPr userDrawn="1"/>
          </p:nvSpPr>
          <p:spPr bwMode="auto">
            <a:xfrm>
              <a:off x="5059363" y="2670175"/>
              <a:ext cx="427037" cy="284163"/>
            </a:xfrm>
            <a:custGeom>
              <a:avLst/>
              <a:gdLst>
                <a:gd name="T0" fmla="*/ 58 w 1186"/>
                <a:gd name="T1" fmla="*/ 789 h 790"/>
                <a:gd name="T2" fmla="*/ 38 w 1186"/>
                <a:gd name="T3" fmla="*/ 788 h 790"/>
                <a:gd name="T4" fmla="*/ 34 w 1186"/>
                <a:gd name="T5" fmla="*/ 702 h 790"/>
                <a:gd name="T6" fmla="*/ 9 w 1186"/>
                <a:gd name="T7" fmla="*/ 520 h 790"/>
                <a:gd name="T8" fmla="*/ 6 w 1186"/>
                <a:gd name="T9" fmla="*/ 467 h 790"/>
                <a:gd name="T10" fmla="*/ 752 w 1186"/>
                <a:gd name="T11" fmla="*/ 131 h 790"/>
                <a:gd name="T12" fmla="*/ 884 w 1186"/>
                <a:gd name="T13" fmla="*/ 84 h 790"/>
                <a:gd name="T14" fmla="*/ 1068 w 1186"/>
                <a:gd name="T15" fmla="*/ 35 h 790"/>
                <a:gd name="T16" fmla="*/ 1178 w 1186"/>
                <a:gd name="T17" fmla="*/ 232 h 790"/>
                <a:gd name="T18" fmla="*/ 1106 w 1186"/>
                <a:gd name="T19" fmla="*/ 372 h 790"/>
                <a:gd name="T20" fmla="*/ 831 w 1186"/>
                <a:gd name="T21" fmla="*/ 394 h 790"/>
                <a:gd name="T22" fmla="*/ 260 w 1186"/>
                <a:gd name="T23" fmla="*/ 543 h 790"/>
                <a:gd name="T24" fmla="*/ 113 w 1186"/>
                <a:gd name="T25" fmla="*/ 700 h 790"/>
                <a:gd name="T26" fmla="*/ 58 w 1186"/>
                <a:gd name="T27" fmla="*/ 789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6" h="790">
                  <a:moveTo>
                    <a:pt x="58" y="789"/>
                  </a:moveTo>
                  <a:cubicBezTo>
                    <a:pt x="52" y="789"/>
                    <a:pt x="44" y="788"/>
                    <a:pt x="38" y="788"/>
                  </a:cubicBezTo>
                  <a:cubicBezTo>
                    <a:pt x="37" y="759"/>
                    <a:pt x="35" y="729"/>
                    <a:pt x="34" y="702"/>
                  </a:cubicBezTo>
                  <a:cubicBezTo>
                    <a:pt x="8" y="644"/>
                    <a:pt x="44" y="577"/>
                    <a:pt x="9" y="520"/>
                  </a:cubicBezTo>
                  <a:cubicBezTo>
                    <a:pt x="0" y="503"/>
                    <a:pt x="0" y="485"/>
                    <a:pt x="6" y="467"/>
                  </a:cubicBezTo>
                  <a:cubicBezTo>
                    <a:pt x="229" y="300"/>
                    <a:pt x="477" y="187"/>
                    <a:pt x="752" y="131"/>
                  </a:cubicBezTo>
                  <a:cubicBezTo>
                    <a:pt x="796" y="122"/>
                    <a:pt x="849" y="123"/>
                    <a:pt x="884" y="84"/>
                  </a:cubicBezTo>
                  <a:cubicBezTo>
                    <a:pt x="936" y="27"/>
                    <a:pt x="999" y="0"/>
                    <a:pt x="1068" y="35"/>
                  </a:cubicBezTo>
                  <a:cubicBezTo>
                    <a:pt x="1146" y="73"/>
                    <a:pt x="1185" y="142"/>
                    <a:pt x="1178" y="232"/>
                  </a:cubicBezTo>
                  <a:cubicBezTo>
                    <a:pt x="1184" y="294"/>
                    <a:pt x="1170" y="346"/>
                    <a:pt x="1106" y="372"/>
                  </a:cubicBezTo>
                  <a:cubicBezTo>
                    <a:pt x="1011" y="343"/>
                    <a:pt x="923" y="358"/>
                    <a:pt x="831" y="394"/>
                  </a:cubicBezTo>
                  <a:cubicBezTo>
                    <a:pt x="648" y="467"/>
                    <a:pt x="452" y="499"/>
                    <a:pt x="260" y="543"/>
                  </a:cubicBezTo>
                  <a:cubicBezTo>
                    <a:pt x="168" y="565"/>
                    <a:pt x="118" y="607"/>
                    <a:pt x="113" y="700"/>
                  </a:cubicBezTo>
                  <a:cubicBezTo>
                    <a:pt x="110" y="737"/>
                    <a:pt x="107" y="778"/>
                    <a:pt x="58" y="789"/>
                  </a:cubicBezTo>
                </a:path>
              </a:pathLst>
            </a:custGeom>
            <a:solidFill>
              <a:srgbClr val="19191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96" name="Forme libre 3695"/>
            <p:cNvSpPr>
              <a:spLocks noChangeArrowheads="1"/>
            </p:cNvSpPr>
            <p:nvPr userDrawn="1"/>
          </p:nvSpPr>
          <p:spPr bwMode="auto">
            <a:xfrm>
              <a:off x="5049838" y="2643188"/>
              <a:ext cx="404812" cy="220662"/>
            </a:xfrm>
            <a:custGeom>
              <a:avLst/>
              <a:gdLst>
                <a:gd name="T0" fmla="*/ 40 w 1125"/>
                <a:gd name="T1" fmla="*/ 542 h 612"/>
                <a:gd name="T2" fmla="*/ 42 w 1125"/>
                <a:gd name="T3" fmla="*/ 588 h 612"/>
                <a:gd name="T4" fmla="*/ 34 w 1125"/>
                <a:gd name="T5" fmla="*/ 611 h 612"/>
                <a:gd name="T6" fmla="*/ 60 w 1125"/>
                <a:gd name="T7" fmla="*/ 403 h 612"/>
                <a:gd name="T8" fmla="*/ 60 w 1125"/>
                <a:gd name="T9" fmla="*/ 403 h 612"/>
                <a:gd name="T10" fmla="*/ 107 w 1125"/>
                <a:gd name="T11" fmla="*/ 382 h 612"/>
                <a:gd name="T12" fmla="*/ 109 w 1125"/>
                <a:gd name="T13" fmla="*/ 382 h 612"/>
                <a:gd name="T14" fmla="*/ 153 w 1125"/>
                <a:gd name="T15" fmla="*/ 361 h 612"/>
                <a:gd name="T16" fmla="*/ 150 w 1125"/>
                <a:gd name="T17" fmla="*/ 356 h 612"/>
                <a:gd name="T18" fmla="*/ 309 w 1125"/>
                <a:gd name="T19" fmla="*/ 202 h 612"/>
                <a:gd name="T20" fmla="*/ 471 w 1125"/>
                <a:gd name="T21" fmla="*/ 159 h 612"/>
                <a:gd name="T22" fmla="*/ 500 w 1125"/>
                <a:gd name="T23" fmla="*/ 145 h 612"/>
                <a:gd name="T24" fmla="*/ 529 w 1125"/>
                <a:gd name="T25" fmla="*/ 132 h 612"/>
                <a:gd name="T26" fmla="*/ 562 w 1125"/>
                <a:gd name="T27" fmla="*/ 130 h 612"/>
                <a:gd name="T28" fmla="*/ 906 w 1125"/>
                <a:gd name="T29" fmla="*/ 31 h 612"/>
                <a:gd name="T30" fmla="*/ 1117 w 1125"/>
                <a:gd name="T31" fmla="*/ 54 h 612"/>
                <a:gd name="T32" fmla="*/ 1120 w 1125"/>
                <a:gd name="T33" fmla="*/ 86 h 612"/>
                <a:gd name="T34" fmla="*/ 1056 w 1125"/>
                <a:gd name="T35" fmla="*/ 104 h 612"/>
                <a:gd name="T36" fmla="*/ 972 w 1125"/>
                <a:gd name="T37" fmla="*/ 121 h 612"/>
                <a:gd name="T38" fmla="*/ 524 w 1125"/>
                <a:gd name="T39" fmla="*/ 271 h 612"/>
                <a:gd name="T40" fmla="*/ 40 w 1125"/>
                <a:gd name="T41" fmla="*/ 542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25" h="612">
                  <a:moveTo>
                    <a:pt x="40" y="542"/>
                  </a:moveTo>
                  <a:cubicBezTo>
                    <a:pt x="40" y="558"/>
                    <a:pt x="40" y="573"/>
                    <a:pt x="42" y="588"/>
                  </a:cubicBezTo>
                  <a:cubicBezTo>
                    <a:pt x="49" y="599"/>
                    <a:pt x="48" y="606"/>
                    <a:pt x="34" y="611"/>
                  </a:cubicBezTo>
                  <a:cubicBezTo>
                    <a:pt x="5" y="536"/>
                    <a:pt x="0" y="466"/>
                    <a:pt x="60" y="403"/>
                  </a:cubicBezTo>
                  <a:lnTo>
                    <a:pt x="60" y="403"/>
                  </a:lnTo>
                  <a:cubicBezTo>
                    <a:pt x="74" y="391"/>
                    <a:pt x="93" y="394"/>
                    <a:pt x="107" y="382"/>
                  </a:cubicBezTo>
                  <a:lnTo>
                    <a:pt x="109" y="382"/>
                  </a:lnTo>
                  <a:cubicBezTo>
                    <a:pt x="119" y="367"/>
                    <a:pt x="141" y="371"/>
                    <a:pt x="153" y="361"/>
                  </a:cubicBezTo>
                  <a:lnTo>
                    <a:pt x="150" y="356"/>
                  </a:lnTo>
                  <a:cubicBezTo>
                    <a:pt x="113" y="213"/>
                    <a:pt x="239" y="235"/>
                    <a:pt x="309" y="202"/>
                  </a:cubicBezTo>
                  <a:cubicBezTo>
                    <a:pt x="365" y="197"/>
                    <a:pt x="417" y="173"/>
                    <a:pt x="471" y="159"/>
                  </a:cubicBezTo>
                  <a:cubicBezTo>
                    <a:pt x="480" y="154"/>
                    <a:pt x="489" y="150"/>
                    <a:pt x="500" y="145"/>
                  </a:cubicBezTo>
                  <a:cubicBezTo>
                    <a:pt x="509" y="139"/>
                    <a:pt x="518" y="135"/>
                    <a:pt x="529" y="132"/>
                  </a:cubicBezTo>
                  <a:cubicBezTo>
                    <a:pt x="539" y="130"/>
                    <a:pt x="550" y="130"/>
                    <a:pt x="562" y="130"/>
                  </a:cubicBezTo>
                  <a:cubicBezTo>
                    <a:pt x="681" y="112"/>
                    <a:pt x="791" y="61"/>
                    <a:pt x="906" y="31"/>
                  </a:cubicBezTo>
                  <a:cubicBezTo>
                    <a:pt x="981" y="11"/>
                    <a:pt x="1052" y="0"/>
                    <a:pt x="1117" y="54"/>
                  </a:cubicBezTo>
                  <a:cubicBezTo>
                    <a:pt x="1124" y="64"/>
                    <a:pt x="1124" y="75"/>
                    <a:pt x="1120" y="86"/>
                  </a:cubicBezTo>
                  <a:cubicBezTo>
                    <a:pt x="1103" y="107"/>
                    <a:pt x="1078" y="104"/>
                    <a:pt x="1056" y="104"/>
                  </a:cubicBezTo>
                  <a:cubicBezTo>
                    <a:pt x="1027" y="104"/>
                    <a:pt x="997" y="106"/>
                    <a:pt x="972" y="121"/>
                  </a:cubicBezTo>
                  <a:cubicBezTo>
                    <a:pt x="836" y="213"/>
                    <a:pt x="669" y="208"/>
                    <a:pt x="524" y="271"/>
                  </a:cubicBezTo>
                  <a:cubicBezTo>
                    <a:pt x="353" y="347"/>
                    <a:pt x="182" y="420"/>
                    <a:pt x="40" y="542"/>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97" name="Forme libre 3696"/>
            <p:cNvSpPr>
              <a:spLocks noChangeArrowheads="1"/>
            </p:cNvSpPr>
            <p:nvPr userDrawn="1"/>
          </p:nvSpPr>
          <p:spPr bwMode="auto">
            <a:xfrm>
              <a:off x="5080000" y="2994025"/>
              <a:ext cx="84138" cy="166688"/>
            </a:xfrm>
            <a:custGeom>
              <a:avLst/>
              <a:gdLst>
                <a:gd name="T0" fmla="*/ 186 w 233"/>
                <a:gd name="T1" fmla="*/ 464 h 465"/>
                <a:gd name="T2" fmla="*/ 140 w 233"/>
                <a:gd name="T3" fmla="*/ 246 h 465"/>
                <a:gd name="T4" fmla="*/ 76 w 233"/>
                <a:gd name="T5" fmla="*/ 115 h 465"/>
                <a:gd name="T6" fmla="*/ 1 w 233"/>
                <a:gd name="T7" fmla="*/ 46 h 465"/>
                <a:gd name="T8" fmla="*/ 0 w 233"/>
                <a:gd name="T9" fmla="*/ 2 h 465"/>
                <a:gd name="T10" fmla="*/ 101 w 233"/>
                <a:gd name="T11" fmla="*/ 8 h 465"/>
                <a:gd name="T12" fmla="*/ 217 w 233"/>
                <a:gd name="T13" fmla="*/ 142 h 465"/>
                <a:gd name="T14" fmla="*/ 227 w 233"/>
                <a:gd name="T15" fmla="*/ 457 h 465"/>
                <a:gd name="T16" fmla="*/ 186 w 233"/>
                <a:gd name="T17" fmla="*/ 46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3" h="465">
                  <a:moveTo>
                    <a:pt x="186" y="464"/>
                  </a:moveTo>
                  <a:cubicBezTo>
                    <a:pt x="151" y="396"/>
                    <a:pt x="134" y="321"/>
                    <a:pt x="140" y="246"/>
                  </a:cubicBezTo>
                  <a:cubicBezTo>
                    <a:pt x="145" y="186"/>
                    <a:pt x="131" y="145"/>
                    <a:pt x="76" y="115"/>
                  </a:cubicBezTo>
                  <a:cubicBezTo>
                    <a:pt x="47" y="99"/>
                    <a:pt x="26" y="70"/>
                    <a:pt x="1" y="46"/>
                  </a:cubicBezTo>
                  <a:cubicBezTo>
                    <a:pt x="1" y="31"/>
                    <a:pt x="0" y="15"/>
                    <a:pt x="0" y="2"/>
                  </a:cubicBezTo>
                  <a:cubicBezTo>
                    <a:pt x="33" y="3"/>
                    <a:pt x="68" y="0"/>
                    <a:pt x="101" y="8"/>
                  </a:cubicBezTo>
                  <a:cubicBezTo>
                    <a:pt x="165" y="21"/>
                    <a:pt x="223" y="81"/>
                    <a:pt x="217" y="142"/>
                  </a:cubicBezTo>
                  <a:cubicBezTo>
                    <a:pt x="206" y="249"/>
                    <a:pt x="232" y="351"/>
                    <a:pt x="227" y="457"/>
                  </a:cubicBezTo>
                  <a:cubicBezTo>
                    <a:pt x="214" y="458"/>
                    <a:pt x="200" y="461"/>
                    <a:pt x="186" y="464"/>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98" name="Forme libre 3697"/>
            <p:cNvSpPr>
              <a:spLocks noChangeArrowheads="1"/>
            </p:cNvSpPr>
            <p:nvPr userDrawn="1"/>
          </p:nvSpPr>
          <p:spPr bwMode="auto">
            <a:xfrm>
              <a:off x="5376863" y="2541588"/>
              <a:ext cx="63500" cy="42862"/>
            </a:xfrm>
            <a:custGeom>
              <a:avLst/>
              <a:gdLst>
                <a:gd name="T0" fmla="*/ 159 w 175"/>
                <a:gd name="T1" fmla="*/ 44 h 117"/>
                <a:gd name="T2" fmla="*/ 2 w 175"/>
                <a:gd name="T3" fmla="*/ 116 h 117"/>
                <a:gd name="T4" fmla="*/ 0 w 175"/>
                <a:gd name="T5" fmla="*/ 67 h 117"/>
                <a:gd name="T6" fmla="*/ 162 w 175"/>
                <a:gd name="T7" fmla="*/ 0 h 117"/>
                <a:gd name="T8" fmla="*/ 159 w 175"/>
                <a:gd name="T9" fmla="*/ 44 h 117"/>
              </a:gdLst>
              <a:ahLst/>
              <a:cxnLst>
                <a:cxn ang="0">
                  <a:pos x="T0" y="T1"/>
                </a:cxn>
                <a:cxn ang="0">
                  <a:pos x="T2" y="T3"/>
                </a:cxn>
                <a:cxn ang="0">
                  <a:pos x="T4" y="T5"/>
                </a:cxn>
                <a:cxn ang="0">
                  <a:pos x="T6" y="T7"/>
                </a:cxn>
                <a:cxn ang="0">
                  <a:pos x="T8" y="T9"/>
                </a:cxn>
              </a:cxnLst>
              <a:rect l="0" t="0" r="r" b="b"/>
              <a:pathLst>
                <a:path w="175" h="117">
                  <a:moveTo>
                    <a:pt x="159" y="44"/>
                  </a:moveTo>
                  <a:cubicBezTo>
                    <a:pt x="107" y="69"/>
                    <a:pt x="61" y="109"/>
                    <a:pt x="2" y="116"/>
                  </a:cubicBezTo>
                  <a:cubicBezTo>
                    <a:pt x="2" y="99"/>
                    <a:pt x="0" y="84"/>
                    <a:pt x="0" y="67"/>
                  </a:cubicBezTo>
                  <a:cubicBezTo>
                    <a:pt x="48" y="29"/>
                    <a:pt x="101" y="6"/>
                    <a:pt x="162" y="0"/>
                  </a:cubicBezTo>
                  <a:cubicBezTo>
                    <a:pt x="174" y="15"/>
                    <a:pt x="173" y="31"/>
                    <a:pt x="159" y="44"/>
                  </a:cubicBezTo>
                </a:path>
              </a:pathLst>
            </a:custGeom>
            <a:solidFill>
              <a:srgbClr val="ABABA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699" name="Forme libre 3698"/>
            <p:cNvSpPr>
              <a:spLocks noChangeArrowheads="1"/>
            </p:cNvSpPr>
            <p:nvPr userDrawn="1"/>
          </p:nvSpPr>
          <p:spPr bwMode="auto">
            <a:xfrm>
              <a:off x="5319713" y="2582863"/>
              <a:ext cx="58737" cy="17462"/>
            </a:xfrm>
            <a:custGeom>
              <a:avLst/>
              <a:gdLst>
                <a:gd name="T0" fmla="*/ 161 w 162"/>
                <a:gd name="T1" fmla="*/ 0 h 49"/>
                <a:gd name="T2" fmla="*/ 0 w 162"/>
                <a:gd name="T3" fmla="*/ 48 h 49"/>
                <a:gd name="T4" fmla="*/ 161 w 162"/>
                <a:gd name="T5" fmla="*/ 0 h 49"/>
              </a:gdLst>
              <a:ahLst/>
              <a:cxnLst>
                <a:cxn ang="0">
                  <a:pos x="T0" y="T1"/>
                </a:cxn>
                <a:cxn ang="0">
                  <a:pos x="T2" y="T3"/>
                </a:cxn>
                <a:cxn ang="0">
                  <a:pos x="T4" y="T5"/>
                </a:cxn>
              </a:cxnLst>
              <a:rect l="0" t="0" r="r" b="b"/>
              <a:pathLst>
                <a:path w="162" h="49">
                  <a:moveTo>
                    <a:pt x="161" y="0"/>
                  </a:moveTo>
                  <a:cubicBezTo>
                    <a:pt x="113" y="34"/>
                    <a:pt x="58" y="45"/>
                    <a:pt x="0" y="48"/>
                  </a:cubicBezTo>
                  <a:cubicBezTo>
                    <a:pt x="48" y="11"/>
                    <a:pt x="103" y="0"/>
                    <a:pt x="161" y="0"/>
                  </a:cubicBezTo>
                </a:path>
              </a:pathLst>
            </a:custGeom>
            <a:solidFill>
              <a:srgbClr val="ABABA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00" name="Forme libre 3699"/>
            <p:cNvSpPr>
              <a:spLocks noChangeArrowheads="1"/>
            </p:cNvSpPr>
            <p:nvPr userDrawn="1"/>
          </p:nvSpPr>
          <p:spPr bwMode="auto">
            <a:xfrm>
              <a:off x="5062538" y="2854325"/>
              <a:ext cx="14287" cy="66675"/>
            </a:xfrm>
            <a:custGeom>
              <a:avLst/>
              <a:gdLst>
                <a:gd name="T0" fmla="*/ 0 w 38"/>
                <a:gd name="T1" fmla="*/ 23 h 187"/>
                <a:gd name="T2" fmla="*/ 8 w 38"/>
                <a:gd name="T3" fmla="*/ 0 h 187"/>
                <a:gd name="T4" fmla="*/ 25 w 38"/>
                <a:gd name="T5" fmla="*/ 186 h 187"/>
                <a:gd name="T6" fmla="*/ 0 w 38"/>
                <a:gd name="T7" fmla="*/ 23 h 187"/>
              </a:gdLst>
              <a:ahLst/>
              <a:cxnLst>
                <a:cxn ang="0">
                  <a:pos x="T0" y="T1"/>
                </a:cxn>
                <a:cxn ang="0">
                  <a:pos x="T2" y="T3"/>
                </a:cxn>
                <a:cxn ang="0">
                  <a:pos x="T4" y="T5"/>
                </a:cxn>
                <a:cxn ang="0">
                  <a:pos x="T6" y="T7"/>
                </a:cxn>
              </a:cxnLst>
              <a:rect l="0" t="0" r="r" b="b"/>
              <a:pathLst>
                <a:path w="38" h="187">
                  <a:moveTo>
                    <a:pt x="0" y="23"/>
                  </a:moveTo>
                  <a:cubicBezTo>
                    <a:pt x="3" y="15"/>
                    <a:pt x="5" y="8"/>
                    <a:pt x="8" y="0"/>
                  </a:cubicBezTo>
                  <a:cubicBezTo>
                    <a:pt x="37" y="60"/>
                    <a:pt x="28" y="124"/>
                    <a:pt x="25" y="186"/>
                  </a:cubicBezTo>
                  <a:cubicBezTo>
                    <a:pt x="2" y="135"/>
                    <a:pt x="6" y="78"/>
                    <a:pt x="0" y="23"/>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01" name="Forme libre 3700"/>
            <p:cNvSpPr>
              <a:spLocks noChangeArrowheads="1"/>
            </p:cNvSpPr>
            <p:nvPr userDrawn="1"/>
          </p:nvSpPr>
          <p:spPr bwMode="auto">
            <a:xfrm>
              <a:off x="5176838" y="3490913"/>
              <a:ext cx="152400" cy="230187"/>
            </a:xfrm>
            <a:custGeom>
              <a:avLst/>
              <a:gdLst>
                <a:gd name="T0" fmla="*/ 50 w 422"/>
                <a:gd name="T1" fmla="*/ 226 h 640"/>
                <a:gd name="T2" fmla="*/ 166 w 422"/>
                <a:gd name="T3" fmla="*/ 88 h 640"/>
                <a:gd name="T4" fmla="*/ 308 w 422"/>
                <a:gd name="T5" fmla="*/ 22 h 640"/>
                <a:gd name="T6" fmla="*/ 403 w 422"/>
                <a:gd name="T7" fmla="*/ 208 h 640"/>
                <a:gd name="T8" fmla="*/ 229 w 422"/>
                <a:gd name="T9" fmla="*/ 388 h 640"/>
                <a:gd name="T10" fmla="*/ 140 w 422"/>
                <a:gd name="T11" fmla="*/ 413 h 640"/>
                <a:gd name="T12" fmla="*/ 62 w 422"/>
                <a:gd name="T13" fmla="*/ 526 h 640"/>
                <a:gd name="T14" fmla="*/ 73 w 422"/>
                <a:gd name="T15" fmla="*/ 639 h 640"/>
                <a:gd name="T16" fmla="*/ 53 w 422"/>
                <a:gd name="T17" fmla="*/ 598 h 640"/>
                <a:gd name="T18" fmla="*/ 168 w 422"/>
                <a:gd name="T19" fmla="*/ 365 h 640"/>
                <a:gd name="T20" fmla="*/ 140 w 422"/>
                <a:gd name="T21" fmla="*/ 327 h 640"/>
                <a:gd name="T22" fmla="*/ 123 w 422"/>
                <a:gd name="T23" fmla="*/ 310 h 640"/>
                <a:gd name="T24" fmla="*/ 114 w 422"/>
                <a:gd name="T25" fmla="*/ 289 h 640"/>
                <a:gd name="T26" fmla="*/ 99 w 422"/>
                <a:gd name="T27" fmla="*/ 272 h 640"/>
                <a:gd name="T28" fmla="*/ 80 w 422"/>
                <a:gd name="T29" fmla="*/ 257 h 640"/>
                <a:gd name="T30" fmla="*/ 55 w 422"/>
                <a:gd name="T31" fmla="*/ 234 h 640"/>
                <a:gd name="T32" fmla="*/ 50 w 422"/>
                <a:gd name="T33" fmla="*/ 22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2" h="640">
                  <a:moveTo>
                    <a:pt x="50" y="226"/>
                  </a:moveTo>
                  <a:cubicBezTo>
                    <a:pt x="91" y="182"/>
                    <a:pt x="134" y="141"/>
                    <a:pt x="166" y="88"/>
                  </a:cubicBezTo>
                  <a:cubicBezTo>
                    <a:pt x="204" y="22"/>
                    <a:pt x="264" y="0"/>
                    <a:pt x="308" y="22"/>
                  </a:cubicBezTo>
                  <a:cubicBezTo>
                    <a:pt x="381" y="57"/>
                    <a:pt x="421" y="139"/>
                    <a:pt x="403" y="208"/>
                  </a:cubicBezTo>
                  <a:cubicBezTo>
                    <a:pt x="378" y="301"/>
                    <a:pt x="319" y="359"/>
                    <a:pt x="229" y="388"/>
                  </a:cubicBezTo>
                  <a:cubicBezTo>
                    <a:pt x="200" y="398"/>
                    <a:pt x="171" y="404"/>
                    <a:pt x="140" y="413"/>
                  </a:cubicBezTo>
                  <a:cubicBezTo>
                    <a:pt x="64" y="434"/>
                    <a:pt x="55" y="449"/>
                    <a:pt x="62" y="526"/>
                  </a:cubicBezTo>
                  <a:cubicBezTo>
                    <a:pt x="67" y="564"/>
                    <a:pt x="70" y="602"/>
                    <a:pt x="73" y="639"/>
                  </a:cubicBezTo>
                  <a:cubicBezTo>
                    <a:pt x="67" y="625"/>
                    <a:pt x="58" y="611"/>
                    <a:pt x="53" y="598"/>
                  </a:cubicBezTo>
                  <a:cubicBezTo>
                    <a:pt x="0" y="427"/>
                    <a:pt x="1" y="427"/>
                    <a:pt x="168" y="365"/>
                  </a:cubicBezTo>
                  <a:cubicBezTo>
                    <a:pt x="164" y="349"/>
                    <a:pt x="155" y="336"/>
                    <a:pt x="140" y="327"/>
                  </a:cubicBezTo>
                  <a:cubicBezTo>
                    <a:pt x="134" y="323"/>
                    <a:pt x="128" y="317"/>
                    <a:pt x="123" y="310"/>
                  </a:cubicBezTo>
                  <a:cubicBezTo>
                    <a:pt x="120" y="303"/>
                    <a:pt x="117" y="297"/>
                    <a:pt x="114" y="289"/>
                  </a:cubicBezTo>
                  <a:cubicBezTo>
                    <a:pt x="109" y="283"/>
                    <a:pt x="105" y="277"/>
                    <a:pt x="99" y="272"/>
                  </a:cubicBezTo>
                  <a:cubicBezTo>
                    <a:pt x="93" y="268"/>
                    <a:pt x="87" y="263"/>
                    <a:pt x="80" y="257"/>
                  </a:cubicBezTo>
                  <a:cubicBezTo>
                    <a:pt x="71" y="249"/>
                    <a:pt x="62" y="243"/>
                    <a:pt x="55" y="234"/>
                  </a:cubicBezTo>
                  <a:cubicBezTo>
                    <a:pt x="55" y="234"/>
                    <a:pt x="53" y="230"/>
                    <a:pt x="50" y="226"/>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02" name="Forme libre 3701"/>
            <p:cNvSpPr>
              <a:spLocks noChangeArrowheads="1"/>
            </p:cNvSpPr>
            <p:nvPr userDrawn="1"/>
          </p:nvSpPr>
          <p:spPr bwMode="auto">
            <a:xfrm>
              <a:off x="5195888" y="3573463"/>
              <a:ext cx="49212" cy="49212"/>
            </a:xfrm>
            <a:custGeom>
              <a:avLst/>
              <a:gdLst>
                <a:gd name="T0" fmla="*/ 111 w 135"/>
                <a:gd name="T1" fmla="*/ 21 h 138"/>
                <a:gd name="T2" fmla="*/ 115 w 135"/>
                <a:gd name="T3" fmla="*/ 41 h 138"/>
                <a:gd name="T4" fmla="*/ 134 w 135"/>
                <a:gd name="T5" fmla="*/ 88 h 138"/>
                <a:gd name="T6" fmla="*/ 116 w 135"/>
                <a:gd name="T7" fmla="*/ 137 h 138"/>
                <a:gd name="T8" fmla="*/ 0 w 135"/>
                <a:gd name="T9" fmla="*/ 21 h 138"/>
                <a:gd name="T10" fmla="*/ 8 w 135"/>
                <a:gd name="T11" fmla="*/ 10 h 138"/>
                <a:gd name="T12" fmla="*/ 46 w 135"/>
                <a:gd name="T13" fmla="*/ 0 h 138"/>
                <a:gd name="T14" fmla="*/ 90 w 135"/>
                <a:gd name="T15" fmla="*/ 0 h 138"/>
                <a:gd name="T16" fmla="*/ 111 w 135"/>
                <a:gd name="T17" fmla="*/ 2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8">
                  <a:moveTo>
                    <a:pt x="111" y="21"/>
                  </a:moveTo>
                  <a:cubicBezTo>
                    <a:pt x="113" y="27"/>
                    <a:pt x="115" y="35"/>
                    <a:pt x="115" y="41"/>
                  </a:cubicBezTo>
                  <a:cubicBezTo>
                    <a:pt x="127" y="55"/>
                    <a:pt x="121" y="76"/>
                    <a:pt x="134" y="88"/>
                  </a:cubicBezTo>
                  <a:cubicBezTo>
                    <a:pt x="133" y="106"/>
                    <a:pt x="128" y="123"/>
                    <a:pt x="116" y="137"/>
                  </a:cubicBezTo>
                  <a:cubicBezTo>
                    <a:pt x="44" y="132"/>
                    <a:pt x="12" y="87"/>
                    <a:pt x="0" y="21"/>
                  </a:cubicBezTo>
                  <a:cubicBezTo>
                    <a:pt x="3" y="18"/>
                    <a:pt x="5" y="13"/>
                    <a:pt x="8" y="10"/>
                  </a:cubicBezTo>
                  <a:cubicBezTo>
                    <a:pt x="20" y="7"/>
                    <a:pt x="34" y="9"/>
                    <a:pt x="46" y="0"/>
                  </a:cubicBezTo>
                  <a:cubicBezTo>
                    <a:pt x="61" y="0"/>
                    <a:pt x="76" y="0"/>
                    <a:pt x="90" y="0"/>
                  </a:cubicBezTo>
                  <a:cubicBezTo>
                    <a:pt x="98" y="6"/>
                    <a:pt x="105" y="12"/>
                    <a:pt x="111" y="21"/>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03" name="Forme libre 3702"/>
            <p:cNvSpPr>
              <a:spLocks noChangeArrowheads="1"/>
            </p:cNvSpPr>
            <p:nvPr userDrawn="1"/>
          </p:nvSpPr>
          <p:spPr bwMode="auto">
            <a:xfrm>
              <a:off x="5167313" y="3571875"/>
              <a:ext cx="34925" cy="9525"/>
            </a:xfrm>
            <a:custGeom>
              <a:avLst/>
              <a:gdLst>
                <a:gd name="T0" fmla="*/ 10 w 97"/>
                <a:gd name="T1" fmla="*/ 0 h 28"/>
                <a:gd name="T2" fmla="*/ 76 w 97"/>
                <a:gd name="T3" fmla="*/ 1 h 28"/>
                <a:gd name="T4" fmla="*/ 81 w 97"/>
                <a:gd name="T5" fmla="*/ 6 h 28"/>
                <a:gd name="T6" fmla="*/ 79 w 97"/>
                <a:gd name="T7" fmla="*/ 27 h 28"/>
                <a:gd name="T8" fmla="*/ 79 w 97"/>
                <a:gd name="T9" fmla="*/ 27 h 28"/>
                <a:gd name="T10" fmla="*/ 7 w 97"/>
                <a:gd name="T11" fmla="*/ 27 h 28"/>
                <a:gd name="T12" fmla="*/ 7 w 97"/>
                <a:gd name="T13" fmla="*/ 27 h 28"/>
                <a:gd name="T14" fmla="*/ 1 w 97"/>
                <a:gd name="T15" fmla="*/ 11 h 28"/>
                <a:gd name="T16" fmla="*/ 7 w 97"/>
                <a:gd name="T17" fmla="*/ 3 h 28"/>
                <a:gd name="T18" fmla="*/ 10 w 9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8">
                  <a:moveTo>
                    <a:pt x="10" y="0"/>
                  </a:moveTo>
                  <a:cubicBezTo>
                    <a:pt x="32" y="0"/>
                    <a:pt x="55" y="1"/>
                    <a:pt x="76" y="1"/>
                  </a:cubicBezTo>
                  <a:lnTo>
                    <a:pt x="81" y="6"/>
                  </a:lnTo>
                  <a:cubicBezTo>
                    <a:pt x="96" y="14"/>
                    <a:pt x="96" y="21"/>
                    <a:pt x="79" y="27"/>
                  </a:cubicBezTo>
                  <a:lnTo>
                    <a:pt x="79" y="27"/>
                  </a:lnTo>
                  <a:cubicBezTo>
                    <a:pt x="55" y="27"/>
                    <a:pt x="32" y="27"/>
                    <a:pt x="7" y="27"/>
                  </a:cubicBezTo>
                  <a:lnTo>
                    <a:pt x="7" y="27"/>
                  </a:lnTo>
                  <a:cubicBezTo>
                    <a:pt x="1" y="21"/>
                    <a:pt x="0" y="17"/>
                    <a:pt x="1" y="11"/>
                  </a:cubicBezTo>
                  <a:cubicBezTo>
                    <a:pt x="4" y="6"/>
                    <a:pt x="6" y="3"/>
                    <a:pt x="7" y="3"/>
                  </a:cubicBezTo>
                  <a:lnTo>
                    <a:pt x="10" y="0"/>
                  </a:ln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04" name="Forme libre 3703"/>
            <p:cNvSpPr>
              <a:spLocks noChangeArrowheads="1"/>
            </p:cNvSpPr>
            <p:nvPr userDrawn="1"/>
          </p:nvSpPr>
          <p:spPr bwMode="auto">
            <a:xfrm>
              <a:off x="5211763" y="3754438"/>
              <a:ext cx="7937" cy="17462"/>
            </a:xfrm>
            <a:custGeom>
              <a:avLst/>
              <a:gdLst>
                <a:gd name="T0" fmla="*/ 0 w 23"/>
                <a:gd name="T1" fmla="*/ 0 h 50"/>
                <a:gd name="T2" fmla="*/ 22 w 23"/>
                <a:gd name="T3" fmla="*/ 49 h 50"/>
                <a:gd name="T4" fmla="*/ 0 w 23"/>
                <a:gd name="T5" fmla="*/ 0 h 50"/>
              </a:gdLst>
              <a:ahLst/>
              <a:cxnLst>
                <a:cxn ang="0">
                  <a:pos x="T0" y="T1"/>
                </a:cxn>
                <a:cxn ang="0">
                  <a:pos x="T2" y="T3"/>
                </a:cxn>
                <a:cxn ang="0">
                  <a:pos x="T4" y="T5"/>
                </a:cxn>
              </a:cxnLst>
              <a:rect l="0" t="0" r="r" b="b"/>
              <a:pathLst>
                <a:path w="23" h="50">
                  <a:moveTo>
                    <a:pt x="0" y="0"/>
                  </a:moveTo>
                  <a:cubicBezTo>
                    <a:pt x="8" y="17"/>
                    <a:pt x="14" y="34"/>
                    <a:pt x="22" y="49"/>
                  </a:cubicBezTo>
                  <a:cubicBezTo>
                    <a:pt x="14" y="32"/>
                    <a:pt x="8" y="15"/>
                    <a:pt x="0" y="0"/>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05" name="Forme libre 3704"/>
            <p:cNvSpPr>
              <a:spLocks noChangeArrowheads="1"/>
            </p:cNvSpPr>
            <p:nvPr userDrawn="1"/>
          </p:nvSpPr>
          <p:spPr bwMode="auto">
            <a:xfrm>
              <a:off x="5222875" y="3786188"/>
              <a:ext cx="6350" cy="9525"/>
            </a:xfrm>
            <a:custGeom>
              <a:avLst/>
              <a:gdLst>
                <a:gd name="T0" fmla="*/ 0 w 18"/>
                <a:gd name="T1" fmla="*/ 0 h 27"/>
                <a:gd name="T2" fmla="*/ 17 w 18"/>
                <a:gd name="T3" fmla="*/ 26 h 27"/>
                <a:gd name="T4" fmla="*/ 0 w 18"/>
                <a:gd name="T5" fmla="*/ 0 h 27"/>
              </a:gdLst>
              <a:ahLst/>
              <a:cxnLst>
                <a:cxn ang="0">
                  <a:pos x="T0" y="T1"/>
                </a:cxn>
                <a:cxn ang="0">
                  <a:pos x="T2" y="T3"/>
                </a:cxn>
                <a:cxn ang="0">
                  <a:pos x="T4" y="T5"/>
                </a:cxn>
              </a:cxnLst>
              <a:rect l="0" t="0" r="r" b="b"/>
              <a:pathLst>
                <a:path w="18" h="27">
                  <a:moveTo>
                    <a:pt x="0" y="0"/>
                  </a:moveTo>
                  <a:cubicBezTo>
                    <a:pt x="6" y="8"/>
                    <a:pt x="10" y="17"/>
                    <a:pt x="17" y="26"/>
                  </a:cubicBezTo>
                  <a:cubicBezTo>
                    <a:pt x="12" y="17"/>
                    <a:pt x="6" y="8"/>
                    <a:pt x="0" y="0"/>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06" name="Forme libre 3705"/>
            <p:cNvSpPr>
              <a:spLocks noChangeArrowheads="1"/>
            </p:cNvSpPr>
            <p:nvPr userDrawn="1"/>
          </p:nvSpPr>
          <p:spPr bwMode="auto">
            <a:xfrm>
              <a:off x="4803775" y="2368550"/>
              <a:ext cx="242888" cy="1220788"/>
            </a:xfrm>
            <a:custGeom>
              <a:avLst/>
              <a:gdLst>
                <a:gd name="T0" fmla="*/ 217 w 675"/>
                <a:gd name="T1" fmla="*/ 206 h 3390"/>
                <a:gd name="T2" fmla="*/ 217 w 675"/>
                <a:gd name="T3" fmla="*/ 296 h 3390"/>
                <a:gd name="T4" fmla="*/ 179 w 675"/>
                <a:gd name="T5" fmla="*/ 439 h 3390"/>
                <a:gd name="T6" fmla="*/ 251 w 675"/>
                <a:gd name="T7" fmla="*/ 678 h 3390"/>
                <a:gd name="T8" fmla="*/ 263 w 675"/>
                <a:gd name="T9" fmla="*/ 791 h 3390"/>
                <a:gd name="T10" fmla="*/ 312 w 675"/>
                <a:gd name="T11" fmla="*/ 1194 h 3390"/>
                <a:gd name="T12" fmla="*/ 354 w 675"/>
                <a:gd name="T13" fmla="*/ 1462 h 3390"/>
                <a:gd name="T14" fmla="*/ 406 w 675"/>
                <a:gd name="T15" fmla="*/ 1993 h 3390"/>
                <a:gd name="T16" fmla="*/ 493 w 675"/>
                <a:gd name="T17" fmla="*/ 2451 h 3390"/>
                <a:gd name="T18" fmla="*/ 645 w 675"/>
                <a:gd name="T19" fmla="*/ 3232 h 3390"/>
                <a:gd name="T20" fmla="*/ 651 w 675"/>
                <a:gd name="T21" fmla="*/ 3340 h 3390"/>
                <a:gd name="T22" fmla="*/ 584 w 675"/>
                <a:gd name="T23" fmla="*/ 3366 h 3390"/>
                <a:gd name="T24" fmla="*/ 472 w 675"/>
                <a:gd name="T25" fmla="*/ 3389 h 3390"/>
                <a:gd name="T26" fmla="*/ 412 w 675"/>
                <a:gd name="T27" fmla="*/ 3349 h 3390"/>
                <a:gd name="T28" fmla="*/ 316 w 675"/>
                <a:gd name="T29" fmla="*/ 2967 h 3390"/>
                <a:gd name="T30" fmla="*/ 359 w 675"/>
                <a:gd name="T31" fmla="*/ 2775 h 3390"/>
                <a:gd name="T32" fmla="*/ 345 w 675"/>
                <a:gd name="T33" fmla="*/ 2439 h 3390"/>
                <a:gd name="T34" fmla="*/ 307 w 675"/>
                <a:gd name="T35" fmla="*/ 2062 h 3390"/>
                <a:gd name="T36" fmla="*/ 185 w 675"/>
                <a:gd name="T37" fmla="*/ 1225 h 3390"/>
                <a:gd name="T38" fmla="*/ 37 w 675"/>
                <a:gd name="T39" fmla="*/ 524 h 3390"/>
                <a:gd name="T40" fmla="*/ 37 w 675"/>
                <a:gd name="T41" fmla="*/ 388 h 3390"/>
                <a:gd name="T42" fmla="*/ 128 w 675"/>
                <a:gd name="T43" fmla="*/ 0 h 3390"/>
                <a:gd name="T44" fmla="*/ 151 w 675"/>
                <a:gd name="T45" fmla="*/ 23 h 3390"/>
                <a:gd name="T46" fmla="*/ 174 w 675"/>
                <a:gd name="T47" fmla="*/ 133 h 3390"/>
                <a:gd name="T48" fmla="*/ 217 w 675"/>
                <a:gd name="T49" fmla="*/ 206 h 3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75" h="3390">
                  <a:moveTo>
                    <a:pt x="217" y="206"/>
                  </a:moveTo>
                  <a:cubicBezTo>
                    <a:pt x="202" y="237"/>
                    <a:pt x="203" y="266"/>
                    <a:pt x="217" y="296"/>
                  </a:cubicBezTo>
                  <a:cubicBezTo>
                    <a:pt x="168" y="333"/>
                    <a:pt x="159" y="380"/>
                    <a:pt x="179" y="439"/>
                  </a:cubicBezTo>
                  <a:cubicBezTo>
                    <a:pt x="206" y="518"/>
                    <a:pt x="212" y="602"/>
                    <a:pt x="251" y="678"/>
                  </a:cubicBezTo>
                  <a:cubicBezTo>
                    <a:pt x="267" y="713"/>
                    <a:pt x="267" y="753"/>
                    <a:pt x="263" y="791"/>
                  </a:cubicBezTo>
                  <a:cubicBezTo>
                    <a:pt x="246" y="930"/>
                    <a:pt x="286" y="1060"/>
                    <a:pt x="312" y="1194"/>
                  </a:cubicBezTo>
                  <a:cubicBezTo>
                    <a:pt x="328" y="1281"/>
                    <a:pt x="330" y="1373"/>
                    <a:pt x="354" y="1462"/>
                  </a:cubicBezTo>
                  <a:cubicBezTo>
                    <a:pt x="403" y="1636"/>
                    <a:pt x="385" y="1816"/>
                    <a:pt x="406" y="1993"/>
                  </a:cubicBezTo>
                  <a:cubicBezTo>
                    <a:pt x="425" y="2146"/>
                    <a:pt x="438" y="2303"/>
                    <a:pt x="493" y="2451"/>
                  </a:cubicBezTo>
                  <a:cubicBezTo>
                    <a:pt x="536" y="2712"/>
                    <a:pt x="563" y="2978"/>
                    <a:pt x="645" y="3232"/>
                  </a:cubicBezTo>
                  <a:cubicBezTo>
                    <a:pt x="657" y="3268"/>
                    <a:pt x="674" y="3303"/>
                    <a:pt x="651" y="3340"/>
                  </a:cubicBezTo>
                  <a:cubicBezTo>
                    <a:pt x="628" y="3349"/>
                    <a:pt x="607" y="3358"/>
                    <a:pt x="584" y="3366"/>
                  </a:cubicBezTo>
                  <a:cubicBezTo>
                    <a:pt x="547" y="3374"/>
                    <a:pt x="510" y="3381"/>
                    <a:pt x="472" y="3389"/>
                  </a:cubicBezTo>
                  <a:cubicBezTo>
                    <a:pt x="443" y="3389"/>
                    <a:pt x="425" y="3374"/>
                    <a:pt x="412" y="3349"/>
                  </a:cubicBezTo>
                  <a:cubicBezTo>
                    <a:pt x="394" y="3218"/>
                    <a:pt x="325" y="3100"/>
                    <a:pt x="316" y="2967"/>
                  </a:cubicBezTo>
                  <a:cubicBezTo>
                    <a:pt x="370" y="2912"/>
                    <a:pt x="370" y="2845"/>
                    <a:pt x="359" y="2775"/>
                  </a:cubicBezTo>
                  <a:cubicBezTo>
                    <a:pt x="342" y="2663"/>
                    <a:pt x="325" y="2558"/>
                    <a:pt x="345" y="2439"/>
                  </a:cubicBezTo>
                  <a:cubicBezTo>
                    <a:pt x="365" y="2321"/>
                    <a:pt x="328" y="2187"/>
                    <a:pt x="307" y="2062"/>
                  </a:cubicBezTo>
                  <a:cubicBezTo>
                    <a:pt x="260" y="1784"/>
                    <a:pt x="235" y="1503"/>
                    <a:pt x="185" y="1225"/>
                  </a:cubicBezTo>
                  <a:cubicBezTo>
                    <a:pt x="142" y="990"/>
                    <a:pt x="83" y="758"/>
                    <a:pt x="37" y="524"/>
                  </a:cubicBezTo>
                  <a:cubicBezTo>
                    <a:pt x="28" y="477"/>
                    <a:pt x="0" y="434"/>
                    <a:pt x="37" y="388"/>
                  </a:cubicBezTo>
                  <a:cubicBezTo>
                    <a:pt x="72" y="260"/>
                    <a:pt x="57" y="119"/>
                    <a:pt x="128" y="0"/>
                  </a:cubicBezTo>
                  <a:cubicBezTo>
                    <a:pt x="136" y="8"/>
                    <a:pt x="144" y="15"/>
                    <a:pt x="151" y="23"/>
                  </a:cubicBezTo>
                  <a:cubicBezTo>
                    <a:pt x="167" y="58"/>
                    <a:pt x="173" y="96"/>
                    <a:pt x="174" y="133"/>
                  </a:cubicBezTo>
                  <a:cubicBezTo>
                    <a:pt x="174" y="164"/>
                    <a:pt x="188" y="190"/>
                    <a:pt x="217" y="206"/>
                  </a:cubicBezTo>
                </a:path>
              </a:pathLst>
            </a:custGeom>
            <a:solidFill>
              <a:srgbClr val="6B6B6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07" name="Forme libre 3706"/>
            <p:cNvSpPr>
              <a:spLocks noChangeArrowheads="1"/>
            </p:cNvSpPr>
            <p:nvPr userDrawn="1"/>
          </p:nvSpPr>
          <p:spPr bwMode="auto">
            <a:xfrm>
              <a:off x="5162550" y="3571875"/>
              <a:ext cx="7938" cy="9525"/>
            </a:xfrm>
            <a:custGeom>
              <a:avLst/>
              <a:gdLst>
                <a:gd name="T0" fmla="*/ 23 w 24"/>
                <a:gd name="T1" fmla="*/ 0 h 26"/>
                <a:gd name="T2" fmla="*/ 21 w 24"/>
                <a:gd name="T3" fmla="*/ 25 h 26"/>
                <a:gd name="T4" fmla="*/ 0 w 24"/>
                <a:gd name="T5" fmla="*/ 0 h 26"/>
                <a:gd name="T6" fmla="*/ 23 w 24"/>
                <a:gd name="T7" fmla="*/ 0 h 26"/>
              </a:gdLst>
              <a:ahLst/>
              <a:cxnLst>
                <a:cxn ang="0">
                  <a:pos x="T0" y="T1"/>
                </a:cxn>
                <a:cxn ang="0">
                  <a:pos x="T2" y="T3"/>
                </a:cxn>
                <a:cxn ang="0">
                  <a:pos x="T4" y="T5"/>
                </a:cxn>
                <a:cxn ang="0">
                  <a:pos x="T6" y="T7"/>
                </a:cxn>
              </a:cxnLst>
              <a:rect l="0" t="0" r="r" b="b"/>
              <a:pathLst>
                <a:path w="24" h="26">
                  <a:moveTo>
                    <a:pt x="23" y="0"/>
                  </a:moveTo>
                  <a:cubicBezTo>
                    <a:pt x="23" y="8"/>
                    <a:pt x="21" y="16"/>
                    <a:pt x="21" y="25"/>
                  </a:cubicBezTo>
                  <a:cubicBezTo>
                    <a:pt x="14" y="17"/>
                    <a:pt x="7" y="8"/>
                    <a:pt x="0" y="0"/>
                  </a:cubicBezTo>
                  <a:cubicBezTo>
                    <a:pt x="7" y="0"/>
                    <a:pt x="15" y="0"/>
                    <a:pt x="23" y="0"/>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08" name="Forme libre 3707"/>
            <p:cNvSpPr>
              <a:spLocks noChangeArrowheads="1"/>
            </p:cNvSpPr>
            <p:nvPr userDrawn="1"/>
          </p:nvSpPr>
          <p:spPr bwMode="auto">
            <a:xfrm>
              <a:off x="5770563" y="4256088"/>
              <a:ext cx="381000" cy="106362"/>
            </a:xfrm>
            <a:custGeom>
              <a:avLst/>
              <a:gdLst>
                <a:gd name="T0" fmla="*/ 1058 w 1059"/>
                <a:gd name="T1" fmla="*/ 3 h 297"/>
                <a:gd name="T2" fmla="*/ 974 w 1059"/>
                <a:gd name="T3" fmla="*/ 91 h 297"/>
                <a:gd name="T4" fmla="*/ 23 w 1059"/>
                <a:gd name="T5" fmla="*/ 247 h 297"/>
                <a:gd name="T6" fmla="*/ 3 w 1059"/>
                <a:gd name="T7" fmla="*/ 236 h 297"/>
                <a:gd name="T8" fmla="*/ 0 w 1059"/>
                <a:gd name="T9" fmla="*/ 226 h 297"/>
                <a:gd name="T10" fmla="*/ 82 w 1059"/>
                <a:gd name="T11" fmla="*/ 209 h 297"/>
                <a:gd name="T12" fmla="*/ 870 w 1059"/>
                <a:gd name="T13" fmla="*/ 50 h 297"/>
                <a:gd name="T14" fmla="*/ 1058 w 1059"/>
                <a:gd name="T15" fmla="*/ 3 h 2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9" h="297">
                  <a:moveTo>
                    <a:pt x="1058" y="3"/>
                  </a:moveTo>
                  <a:cubicBezTo>
                    <a:pt x="1043" y="44"/>
                    <a:pt x="1012" y="71"/>
                    <a:pt x="974" y="91"/>
                  </a:cubicBezTo>
                  <a:cubicBezTo>
                    <a:pt x="673" y="243"/>
                    <a:pt x="357" y="296"/>
                    <a:pt x="23" y="247"/>
                  </a:cubicBezTo>
                  <a:cubicBezTo>
                    <a:pt x="15" y="246"/>
                    <a:pt x="9" y="241"/>
                    <a:pt x="3" y="236"/>
                  </a:cubicBezTo>
                  <a:cubicBezTo>
                    <a:pt x="1" y="235"/>
                    <a:pt x="1" y="230"/>
                    <a:pt x="0" y="226"/>
                  </a:cubicBezTo>
                  <a:cubicBezTo>
                    <a:pt x="23" y="198"/>
                    <a:pt x="55" y="209"/>
                    <a:pt x="82" y="209"/>
                  </a:cubicBezTo>
                  <a:cubicBezTo>
                    <a:pt x="356" y="207"/>
                    <a:pt x="617" y="149"/>
                    <a:pt x="870" y="50"/>
                  </a:cubicBezTo>
                  <a:cubicBezTo>
                    <a:pt x="931" y="24"/>
                    <a:pt x="991" y="0"/>
                    <a:pt x="1058" y="3"/>
                  </a:cubicBezTo>
                </a:path>
              </a:pathLst>
            </a:custGeom>
            <a:solidFill>
              <a:srgbClr val="E5E5E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09" name="Forme libre 3708"/>
            <p:cNvSpPr>
              <a:spLocks noChangeArrowheads="1"/>
            </p:cNvSpPr>
            <p:nvPr userDrawn="1"/>
          </p:nvSpPr>
          <p:spPr bwMode="auto">
            <a:xfrm>
              <a:off x="5903913" y="4313238"/>
              <a:ext cx="201612" cy="66675"/>
            </a:xfrm>
            <a:custGeom>
              <a:avLst/>
              <a:gdLst>
                <a:gd name="T0" fmla="*/ 137 w 560"/>
                <a:gd name="T1" fmla="*/ 160 h 184"/>
                <a:gd name="T2" fmla="*/ 0 w 560"/>
                <a:gd name="T3" fmla="*/ 138 h 184"/>
                <a:gd name="T4" fmla="*/ 143 w 560"/>
                <a:gd name="T5" fmla="*/ 108 h 184"/>
                <a:gd name="T6" fmla="*/ 550 w 560"/>
                <a:gd name="T7" fmla="*/ 0 h 184"/>
                <a:gd name="T8" fmla="*/ 559 w 560"/>
                <a:gd name="T9" fmla="*/ 15 h 184"/>
                <a:gd name="T10" fmla="*/ 542 w 560"/>
                <a:gd name="T11" fmla="*/ 44 h 184"/>
                <a:gd name="T12" fmla="*/ 240 w 560"/>
                <a:gd name="T13" fmla="*/ 162 h 184"/>
                <a:gd name="T14" fmla="*/ 137 w 560"/>
                <a:gd name="T15" fmla="*/ 160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0" h="184">
                  <a:moveTo>
                    <a:pt x="137" y="160"/>
                  </a:moveTo>
                  <a:cubicBezTo>
                    <a:pt x="91" y="153"/>
                    <a:pt x="46" y="145"/>
                    <a:pt x="0" y="138"/>
                  </a:cubicBezTo>
                  <a:cubicBezTo>
                    <a:pt x="44" y="110"/>
                    <a:pt x="96" y="116"/>
                    <a:pt x="143" y="108"/>
                  </a:cubicBezTo>
                  <a:cubicBezTo>
                    <a:pt x="282" y="86"/>
                    <a:pt x="417" y="49"/>
                    <a:pt x="550" y="0"/>
                  </a:cubicBezTo>
                  <a:cubicBezTo>
                    <a:pt x="553" y="5"/>
                    <a:pt x="556" y="11"/>
                    <a:pt x="559" y="15"/>
                  </a:cubicBezTo>
                  <a:cubicBezTo>
                    <a:pt x="557" y="28"/>
                    <a:pt x="553" y="37"/>
                    <a:pt x="542" y="44"/>
                  </a:cubicBezTo>
                  <a:cubicBezTo>
                    <a:pt x="444" y="92"/>
                    <a:pt x="337" y="115"/>
                    <a:pt x="240" y="162"/>
                  </a:cubicBezTo>
                  <a:cubicBezTo>
                    <a:pt x="211" y="177"/>
                    <a:pt x="172" y="183"/>
                    <a:pt x="137" y="160"/>
                  </a:cubicBezTo>
                </a:path>
              </a:pathLst>
            </a:custGeom>
            <a:solidFill>
              <a:srgbClr val="81818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10" name="Forme libre 3709"/>
            <p:cNvSpPr>
              <a:spLocks noChangeArrowheads="1"/>
            </p:cNvSpPr>
            <p:nvPr userDrawn="1"/>
          </p:nvSpPr>
          <p:spPr bwMode="auto">
            <a:xfrm>
              <a:off x="6102350" y="4305300"/>
              <a:ext cx="9525" cy="11113"/>
            </a:xfrm>
            <a:custGeom>
              <a:avLst/>
              <a:gdLst>
                <a:gd name="T0" fmla="*/ 25 w 26"/>
                <a:gd name="T1" fmla="*/ 0 h 31"/>
                <a:gd name="T2" fmla="*/ 25 w 26"/>
                <a:gd name="T3" fmla="*/ 24 h 31"/>
                <a:gd name="T4" fmla="*/ 12 w 26"/>
                <a:gd name="T5" fmla="*/ 30 h 31"/>
                <a:gd name="T6" fmla="*/ 2 w 26"/>
                <a:gd name="T7" fmla="*/ 21 h 31"/>
                <a:gd name="T8" fmla="*/ 0 w 26"/>
                <a:gd name="T9" fmla="*/ 20 h 31"/>
                <a:gd name="T10" fmla="*/ 25 w 26"/>
                <a:gd name="T11" fmla="*/ 0 h 31"/>
              </a:gdLst>
              <a:ahLst/>
              <a:cxnLst>
                <a:cxn ang="0">
                  <a:pos x="T0" y="T1"/>
                </a:cxn>
                <a:cxn ang="0">
                  <a:pos x="T2" y="T3"/>
                </a:cxn>
                <a:cxn ang="0">
                  <a:pos x="T4" y="T5"/>
                </a:cxn>
                <a:cxn ang="0">
                  <a:pos x="T6" y="T7"/>
                </a:cxn>
                <a:cxn ang="0">
                  <a:pos x="T8" y="T9"/>
                </a:cxn>
                <a:cxn ang="0">
                  <a:pos x="T10" y="T11"/>
                </a:cxn>
              </a:cxnLst>
              <a:rect l="0" t="0" r="r" b="b"/>
              <a:pathLst>
                <a:path w="26" h="31">
                  <a:moveTo>
                    <a:pt x="25" y="0"/>
                  </a:moveTo>
                  <a:cubicBezTo>
                    <a:pt x="25" y="7"/>
                    <a:pt x="25" y="15"/>
                    <a:pt x="25" y="24"/>
                  </a:cubicBezTo>
                  <a:cubicBezTo>
                    <a:pt x="20" y="26"/>
                    <a:pt x="15" y="29"/>
                    <a:pt x="12" y="30"/>
                  </a:cubicBezTo>
                  <a:cubicBezTo>
                    <a:pt x="9" y="27"/>
                    <a:pt x="5" y="24"/>
                    <a:pt x="2" y="21"/>
                  </a:cubicBezTo>
                  <a:lnTo>
                    <a:pt x="0" y="20"/>
                  </a:lnTo>
                  <a:cubicBezTo>
                    <a:pt x="8" y="15"/>
                    <a:pt x="15" y="7"/>
                    <a:pt x="25" y="0"/>
                  </a:cubicBezTo>
                </a:path>
              </a:pathLst>
            </a:custGeom>
            <a:solidFill>
              <a:srgbClr val="81818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11" name="Forme libre 3710"/>
            <p:cNvSpPr>
              <a:spLocks noChangeArrowheads="1"/>
            </p:cNvSpPr>
            <p:nvPr userDrawn="1"/>
          </p:nvSpPr>
          <p:spPr bwMode="auto">
            <a:xfrm>
              <a:off x="5953125" y="4314825"/>
              <a:ext cx="174625" cy="74613"/>
            </a:xfrm>
            <a:custGeom>
              <a:avLst/>
              <a:gdLst>
                <a:gd name="T0" fmla="*/ 1 w 486"/>
                <a:gd name="T1" fmla="*/ 157 h 206"/>
                <a:gd name="T2" fmla="*/ 414 w 486"/>
                <a:gd name="T3" fmla="*/ 20 h 206"/>
                <a:gd name="T4" fmla="*/ 438 w 486"/>
                <a:gd name="T5" fmla="*/ 0 h 206"/>
                <a:gd name="T6" fmla="*/ 440 w 486"/>
                <a:gd name="T7" fmla="*/ 2 h 206"/>
                <a:gd name="T8" fmla="*/ 483 w 486"/>
                <a:gd name="T9" fmla="*/ 45 h 206"/>
                <a:gd name="T10" fmla="*/ 137 w 486"/>
                <a:gd name="T11" fmla="*/ 176 h 206"/>
                <a:gd name="T12" fmla="*/ 41 w 486"/>
                <a:gd name="T13" fmla="*/ 202 h 206"/>
                <a:gd name="T14" fmla="*/ 1 w 486"/>
                <a:gd name="T15" fmla="*/ 157 h 206"/>
                <a:gd name="T16" fmla="*/ 484 w 486"/>
                <a:gd name="T17" fmla="*/ 46 h 206"/>
                <a:gd name="T18" fmla="*/ 485 w 486"/>
                <a:gd name="T19" fmla="*/ 44 h 206"/>
                <a:gd name="T20" fmla="*/ 483 w 486"/>
                <a:gd name="T21" fmla="*/ 45 h 206"/>
                <a:gd name="T22" fmla="*/ 484 w 486"/>
                <a:gd name="T23" fmla="*/ 4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6" h="206">
                  <a:moveTo>
                    <a:pt x="1" y="157"/>
                  </a:moveTo>
                  <a:cubicBezTo>
                    <a:pt x="139" y="112"/>
                    <a:pt x="282" y="81"/>
                    <a:pt x="414" y="20"/>
                  </a:cubicBezTo>
                  <a:cubicBezTo>
                    <a:pt x="421" y="12"/>
                    <a:pt x="429" y="5"/>
                    <a:pt x="438" y="0"/>
                  </a:cubicBezTo>
                  <a:lnTo>
                    <a:pt x="440" y="2"/>
                  </a:lnTo>
                  <a:lnTo>
                    <a:pt x="483" y="45"/>
                  </a:lnTo>
                  <a:cubicBezTo>
                    <a:pt x="363" y="77"/>
                    <a:pt x="248" y="121"/>
                    <a:pt x="137" y="176"/>
                  </a:cubicBezTo>
                  <a:cubicBezTo>
                    <a:pt x="107" y="191"/>
                    <a:pt x="76" y="205"/>
                    <a:pt x="41" y="202"/>
                  </a:cubicBezTo>
                  <a:cubicBezTo>
                    <a:pt x="15" y="199"/>
                    <a:pt x="0" y="186"/>
                    <a:pt x="1" y="157"/>
                  </a:cubicBezTo>
                  <a:close/>
                  <a:moveTo>
                    <a:pt x="484" y="46"/>
                  </a:moveTo>
                  <a:lnTo>
                    <a:pt x="485" y="44"/>
                  </a:lnTo>
                  <a:cubicBezTo>
                    <a:pt x="485" y="45"/>
                    <a:pt x="484" y="45"/>
                    <a:pt x="483" y="45"/>
                  </a:cubicBezTo>
                  <a:lnTo>
                    <a:pt x="484" y="46"/>
                  </a:lnTo>
                  <a:close/>
                </a:path>
              </a:pathLst>
            </a:custGeom>
            <a:solidFill>
              <a:srgbClr val="4D4D4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12" name="Forme libre 3711"/>
            <p:cNvSpPr>
              <a:spLocks noChangeArrowheads="1"/>
            </p:cNvSpPr>
            <p:nvPr userDrawn="1"/>
          </p:nvSpPr>
          <p:spPr bwMode="auto">
            <a:xfrm>
              <a:off x="6051550" y="4330700"/>
              <a:ext cx="98425" cy="46038"/>
            </a:xfrm>
            <a:custGeom>
              <a:avLst/>
              <a:gdLst>
                <a:gd name="T0" fmla="*/ 211 w 273"/>
                <a:gd name="T1" fmla="*/ 0 h 128"/>
                <a:gd name="T2" fmla="*/ 193 w 273"/>
                <a:gd name="T3" fmla="*/ 100 h 128"/>
                <a:gd name="T4" fmla="*/ 0 w 273"/>
                <a:gd name="T5" fmla="*/ 127 h 128"/>
                <a:gd name="T6" fmla="*/ 211 w 273"/>
                <a:gd name="T7" fmla="*/ 0 h 128"/>
              </a:gdLst>
              <a:ahLst/>
              <a:cxnLst>
                <a:cxn ang="0">
                  <a:pos x="T0" y="T1"/>
                </a:cxn>
                <a:cxn ang="0">
                  <a:pos x="T2" y="T3"/>
                </a:cxn>
                <a:cxn ang="0">
                  <a:pos x="T4" y="T5"/>
                </a:cxn>
                <a:cxn ang="0">
                  <a:pos x="T6" y="T7"/>
                </a:cxn>
              </a:cxnLst>
              <a:rect l="0" t="0" r="r" b="b"/>
              <a:pathLst>
                <a:path w="273" h="128">
                  <a:moveTo>
                    <a:pt x="211" y="0"/>
                  </a:moveTo>
                  <a:cubicBezTo>
                    <a:pt x="272" y="72"/>
                    <a:pt x="272" y="83"/>
                    <a:pt x="193" y="100"/>
                  </a:cubicBezTo>
                  <a:cubicBezTo>
                    <a:pt x="135" y="112"/>
                    <a:pt x="76" y="116"/>
                    <a:pt x="0" y="127"/>
                  </a:cubicBezTo>
                  <a:cubicBezTo>
                    <a:pt x="66" y="49"/>
                    <a:pt x="165" y="69"/>
                    <a:pt x="211" y="0"/>
                  </a:cubicBezTo>
                </a:path>
              </a:pathLst>
            </a:custGeom>
            <a:solidFill>
              <a:srgbClr val="39393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13" name="Forme libre 3712"/>
            <p:cNvSpPr>
              <a:spLocks noChangeArrowheads="1"/>
            </p:cNvSpPr>
            <p:nvPr userDrawn="1"/>
          </p:nvSpPr>
          <p:spPr bwMode="auto">
            <a:xfrm>
              <a:off x="4789488" y="3168650"/>
              <a:ext cx="161925" cy="417513"/>
            </a:xfrm>
            <a:custGeom>
              <a:avLst/>
              <a:gdLst>
                <a:gd name="T0" fmla="*/ 52 w 450"/>
                <a:gd name="T1" fmla="*/ 41 h 1161"/>
                <a:gd name="T2" fmla="*/ 124 w 450"/>
                <a:gd name="T3" fmla="*/ 0 h 1161"/>
                <a:gd name="T4" fmla="*/ 189 w 450"/>
                <a:gd name="T5" fmla="*/ 201 h 1161"/>
                <a:gd name="T6" fmla="*/ 249 w 450"/>
                <a:gd name="T7" fmla="*/ 284 h 1161"/>
                <a:gd name="T8" fmla="*/ 339 w 450"/>
                <a:gd name="T9" fmla="*/ 756 h 1161"/>
                <a:gd name="T10" fmla="*/ 403 w 450"/>
                <a:gd name="T11" fmla="*/ 930 h 1161"/>
                <a:gd name="T12" fmla="*/ 408 w 450"/>
                <a:gd name="T13" fmla="*/ 1116 h 1161"/>
                <a:gd name="T14" fmla="*/ 353 w 450"/>
                <a:gd name="T15" fmla="*/ 1119 h 1161"/>
                <a:gd name="T16" fmla="*/ 237 w 450"/>
                <a:gd name="T17" fmla="*/ 1160 h 1161"/>
                <a:gd name="T18" fmla="*/ 125 w 450"/>
                <a:gd name="T19" fmla="*/ 925 h 1161"/>
                <a:gd name="T20" fmla="*/ 52 w 450"/>
                <a:gd name="T21" fmla="*/ 410 h 1161"/>
                <a:gd name="T22" fmla="*/ 12 w 450"/>
                <a:gd name="T23" fmla="*/ 110 h 1161"/>
                <a:gd name="T24" fmla="*/ 52 w 450"/>
                <a:gd name="T25" fmla="*/ 41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0" h="1161">
                  <a:moveTo>
                    <a:pt x="52" y="41"/>
                  </a:moveTo>
                  <a:cubicBezTo>
                    <a:pt x="73" y="29"/>
                    <a:pt x="96" y="15"/>
                    <a:pt x="124" y="0"/>
                  </a:cubicBezTo>
                  <a:cubicBezTo>
                    <a:pt x="154" y="67"/>
                    <a:pt x="140" y="146"/>
                    <a:pt x="189" y="201"/>
                  </a:cubicBezTo>
                  <a:cubicBezTo>
                    <a:pt x="234" y="210"/>
                    <a:pt x="241" y="246"/>
                    <a:pt x="249" y="284"/>
                  </a:cubicBezTo>
                  <a:cubicBezTo>
                    <a:pt x="281" y="441"/>
                    <a:pt x="311" y="598"/>
                    <a:pt x="339" y="756"/>
                  </a:cubicBezTo>
                  <a:cubicBezTo>
                    <a:pt x="350" y="818"/>
                    <a:pt x="392" y="869"/>
                    <a:pt x="403" y="930"/>
                  </a:cubicBezTo>
                  <a:cubicBezTo>
                    <a:pt x="415" y="992"/>
                    <a:pt x="449" y="1053"/>
                    <a:pt x="408" y="1116"/>
                  </a:cubicBezTo>
                  <a:cubicBezTo>
                    <a:pt x="389" y="1131"/>
                    <a:pt x="371" y="1133"/>
                    <a:pt x="353" y="1119"/>
                  </a:cubicBezTo>
                  <a:cubicBezTo>
                    <a:pt x="310" y="1122"/>
                    <a:pt x="275" y="1148"/>
                    <a:pt x="237" y="1160"/>
                  </a:cubicBezTo>
                  <a:cubicBezTo>
                    <a:pt x="153" y="1104"/>
                    <a:pt x="156" y="1006"/>
                    <a:pt x="125" y="925"/>
                  </a:cubicBezTo>
                  <a:cubicBezTo>
                    <a:pt x="142" y="748"/>
                    <a:pt x="78" y="581"/>
                    <a:pt x="52" y="410"/>
                  </a:cubicBezTo>
                  <a:cubicBezTo>
                    <a:pt x="37" y="311"/>
                    <a:pt x="56" y="207"/>
                    <a:pt x="12" y="110"/>
                  </a:cubicBezTo>
                  <a:cubicBezTo>
                    <a:pt x="0" y="85"/>
                    <a:pt x="21" y="56"/>
                    <a:pt x="52" y="41"/>
                  </a:cubicBezTo>
                </a:path>
              </a:pathLst>
            </a:custGeom>
            <a:solidFill>
              <a:srgbClr val="68686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14" name="Forme libre 3713"/>
            <p:cNvSpPr>
              <a:spLocks noChangeArrowheads="1"/>
            </p:cNvSpPr>
            <p:nvPr userDrawn="1"/>
          </p:nvSpPr>
          <p:spPr bwMode="auto">
            <a:xfrm>
              <a:off x="4629150" y="3478213"/>
              <a:ext cx="254000" cy="223837"/>
            </a:xfrm>
            <a:custGeom>
              <a:avLst/>
              <a:gdLst>
                <a:gd name="T0" fmla="*/ 612 w 705"/>
                <a:gd name="T1" fmla="*/ 75 h 620"/>
                <a:gd name="T2" fmla="*/ 683 w 705"/>
                <a:gd name="T3" fmla="*/ 304 h 620"/>
                <a:gd name="T4" fmla="*/ 683 w 705"/>
                <a:gd name="T5" fmla="*/ 420 h 620"/>
                <a:gd name="T6" fmla="*/ 651 w 705"/>
                <a:gd name="T7" fmla="*/ 451 h 620"/>
                <a:gd name="T8" fmla="*/ 625 w 705"/>
                <a:gd name="T9" fmla="*/ 468 h 620"/>
                <a:gd name="T10" fmla="*/ 580 w 705"/>
                <a:gd name="T11" fmla="*/ 480 h 620"/>
                <a:gd name="T12" fmla="*/ 315 w 705"/>
                <a:gd name="T13" fmla="*/ 619 h 620"/>
                <a:gd name="T14" fmla="*/ 49 w 705"/>
                <a:gd name="T15" fmla="*/ 495 h 620"/>
                <a:gd name="T16" fmla="*/ 24 w 705"/>
                <a:gd name="T17" fmla="*/ 394 h 620"/>
                <a:gd name="T18" fmla="*/ 115 w 705"/>
                <a:gd name="T19" fmla="*/ 229 h 620"/>
                <a:gd name="T20" fmla="*/ 252 w 705"/>
                <a:gd name="T21" fmla="*/ 159 h 620"/>
                <a:gd name="T22" fmla="*/ 371 w 705"/>
                <a:gd name="T23" fmla="*/ 223 h 620"/>
                <a:gd name="T24" fmla="*/ 490 w 705"/>
                <a:gd name="T25" fmla="*/ 265 h 620"/>
                <a:gd name="T26" fmla="*/ 512 w 705"/>
                <a:gd name="T27" fmla="*/ 245 h 620"/>
                <a:gd name="T28" fmla="*/ 476 w 705"/>
                <a:gd name="T29" fmla="*/ 55 h 620"/>
                <a:gd name="T30" fmla="*/ 495 w 705"/>
                <a:gd name="T31" fmla="*/ 28 h 620"/>
                <a:gd name="T32" fmla="*/ 539 w 705"/>
                <a:gd name="T33" fmla="*/ 3 h 620"/>
                <a:gd name="T34" fmla="*/ 588 w 705"/>
                <a:gd name="T35" fmla="*/ 8 h 620"/>
                <a:gd name="T36" fmla="*/ 617 w 705"/>
                <a:gd name="T37" fmla="*/ 48 h 620"/>
                <a:gd name="T38" fmla="*/ 612 w 705"/>
                <a:gd name="T39" fmla="*/ 75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5" h="620">
                  <a:moveTo>
                    <a:pt x="612" y="75"/>
                  </a:moveTo>
                  <a:cubicBezTo>
                    <a:pt x="635" y="152"/>
                    <a:pt x="658" y="228"/>
                    <a:pt x="683" y="304"/>
                  </a:cubicBezTo>
                  <a:cubicBezTo>
                    <a:pt x="680" y="342"/>
                    <a:pt x="704" y="382"/>
                    <a:pt x="683" y="420"/>
                  </a:cubicBezTo>
                  <a:cubicBezTo>
                    <a:pt x="672" y="431"/>
                    <a:pt x="663" y="443"/>
                    <a:pt x="651" y="451"/>
                  </a:cubicBezTo>
                  <a:cubicBezTo>
                    <a:pt x="641" y="455"/>
                    <a:pt x="634" y="462"/>
                    <a:pt x="625" y="468"/>
                  </a:cubicBezTo>
                  <a:cubicBezTo>
                    <a:pt x="611" y="477"/>
                    <a:pt x="596" y="477"/>
                    <a:pt x="580" y="480"/>
                  </a:cubicBezTo>
                  <a:cubicBezTo>
                    <a:pt x="498" y="539"/>
                    <a:pt x="402" y="568"/>
                    <a:pt x="315" y="619"/>
                  </a:cubicBezTo>
                  <a:cubicBezTo>
                    <a:pt x="211" y="611"/>
                    <a:pt x="137" y="536"/>
                    <a:pt x="49" y="495"/>
                  </a:cubicBezTo>
                  <a:cubicBezTo>
                    <a:pt x="20" y="481"/>
                    <a:pt x="0" y="428"/>
                    <a:pt x="24" y="394"/>
                  </a:cubicBezTo>
                  <a:cubicBezTo>
                    <a:pt x="61" y="342"/>
                    <a:pt x="64" y="272"/>
                    <a:pt x="115" y="229"/>
                  </a:cubicBezTo>
                  <a:cubicBezTo>
                    <a:pt x="163" y="211"/>
                    <a:pt x="199" y="167"/>
                    <a:pt x="252" y="159"/>
                  </a:cubicBezTo>
                  <a:cubicBezTo>
                    <a:pt x="309" y="150"/>
                    <a:pt x="341" y="181"/>
                    <a:pt x="371" y="223"/>
                  </a:cubicBezTo>
                  <a:cubicBezTo>
                    <a:pt x="400" y="263"/>
                    <a:pt x="434" y="303"/>
                    <a:pt x="490" y="265"/>
                  </a:cubicBezTo>
                  <a:cubicBezTo>
                    <a:pt x="498" y="258"/>
                    <a:pt x="504" y="251"/>
                    <a:pt x="512" y="245"/>
                  </a:cubicBezTo>
                  <a:cubicBezTo>
                    <a:pt x="550" y="171"/>
                    <a:pt x="466" y="123"/>
                    <a:pt x="476" y="55"/>
                  </a:cubicBezTo>
                  <a:cubicBezTo>
                    <a:pt x="481" y="45"/>
                    <a:pt x="487" y="36"/>
                    <a:pt x="495" y="28"/>
                  </a:cubicBezTo>
                  <a:cubicBezTo>
                    <a:pt x="509" y="19"/>
                    <a:pt x="522" y="10"/>
                    <a:pt x="539" y="3"/>
                  </a:cubicBezTo>
                  <a:cubicBezTo>
                    <a:pt x="556" y="0"/>
                    <a:pt x="573" y="0"/>
                    <a:pt x="588" y="8"/>
                  </a:cubicBezTo>
                  <a:cubicBezTo>
                    <a:pt x="603" y="17"/>
                    <a:pt x="611" y="32"/>
                    <a:pt x="617" y="48"/>
                  </a:cubicBezTo>
                  <a:cubicBezTo>
                    <a:pt x="623" y="57"/>
                    <a:pt x="622" y="66"/>
                    <a:pt x="612" y="75"/>
                  </a:cubicBezTo>
                </a:path>
              </a:pathLst>
            </a:custGeom>
            <a:solidFill>
              <a:srgbClr val="ADADA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15" name="Forme libre 3714"/>
            <p:cNvSpPr>
              <a:spLocks noChangeArrowheads="1"/>
            </p:cNvSpPr>
            <p:nvPr userDrawn="1"/>
          </p:nvSpPr>
          <p:spPr bwMode="auto">
            <a:xfrm>
              <a:off x="4848225" y="3630613"/>
              <a:ext cx="446088" cy="635000"/>
            </a:xfrm>
            <a:custGeom>
              <a:avLst/>
              <a:gdLst>
                <a:gd name="T0" fmla="*/ 24 w 1241"/>
                <a:gd name="T1" fmla="*/ 3 h 1766"/>
                <a:gd name="T2" fmla="*/ 75 w 1241"/>
                <a:gd name="T3" fmla="*/ 0 h 1766"/>
                <a:gd name="T4" fmla="*/ 120 w 1241"/>
                <a:gd name="T5" fmla="*/ 90 h 1766"/>
                <a:gd name="T6" fmla="*/ 120 w 1241"/>
                <a:gd name="T7" fmla="*/ 90 h 1766"/>
                <a:gd name="T8" fmla="*/ 145 w 1241"/>
                <a:gd name="T9" fmla="*/ 136 h 1766"/>
                <a:gd name="T10" fmla="*/ 523 w 1241"/>
                <a:gd name="T11" fmla="*/ 734 h 1766"/>
                <a:gd name="T12" fmla="*/ 727 w 1241"/>
                <a:gd name="T13" fmla="*/ 1009 h 1766"/>
                <a:gd name="T14" fmla="*/ 807 w 1241"/>
                <a:gd name="T15" fmla="*/ 1120 h 1766"/>
                <a:gd name="T16" fmla="*/ 828 w 1241"/>
                <a:gd name="T17" fmla="*/ 1245 h 1766"/>
                <a:gd name="T18" fmla="*/ 1033 w 1241"/>
                <a:gd name="T19" fmla="*/ 1475 h 1766"/>
                <a:gd name="T20" fmla="*/ 1167 w 1241"/>
                <a:gd name="T21" fmla="*/ 1614 h 1766"/>
                <a:gd name="T22" fmla="*/ 1239 w 1241"/>
                <a:gd name="T23" fmla="*/ 1765 h 1766"/>
                <a:gd name="T24" fmla="*/ 826 w 1241"/>
                <a:gd name="T25" fmla="*/ 1310 h 1766"/>
                <a:gd name="T26" fmla="*/ 622 w 1241"/>
                <a:gd name="T27" fmla="*/ 1053 h 1766"/>
                <a:gd name="T28" fmla="*/ 412 w 1241"/>
                <a:gd name="T29" fmla="*/ 760 h 1766"/>
                <a:gd name="T30" fmla="*/ 38 w 1241"/>
                <a:gd name="T31" fmla="*/ 130 h 1766"/>
                <a:gd name="T32" fmla="*/ 24 w 1241"/>
                <a:gd name="T33" fmla="*/ 3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1" h="1766">
                  <a:moveTo>
                    <a:pt x="24" y="3"/>
                  </a:moveTo>
                  <a:cubicBezTo>
                    <a:pt x="41" y="2"/>
                    <a:pt x="58" y="2"/>
                    <a:pt x="75" y="0"/>
                  </a:cubicBezTo>
                  <a:cubicBezTo>
                    <a:pt x="90" y="31"/>
                    <a:pt x="105" y="61"/>
                    <a:pt x="120" y="90"/>
                  </a:cubicBezTo>
                  <a:lnTo>
                    <a:pt x="120" y="90"/>
                  </a:lnTo>
                  <a:cubicBezTo>
                    <a:pt x="133" y="103"/>
                    <a:pt x="130" y="126"/>
                    <a:pt x="145" y="136"/>
                  </a:cubicBezTo>
                  <a:cubicBezTo>
                    <a:pt x="270" y="336"/>
                    <a:pt x="394" y="537"/>
                    <a:pt x="523" y="734"/>
                  </a:cubicBezTo>
                  <a:cubicBezTo>
                    <a:pt x="585" y="829"/>
                    <a:pt x="659" y="917"/>
                    <a:pt x="727" y="1009"/>
                  </a:cubicBezTo>
                  <a:cubicBezTo>
                    <a:pt x="755" y="1045"/>
                    <a:pt x="787" y="1077"/>
                    <a:pt x="807" y="1120"/>
                  </a:cubicBezTo>
                  <a:cubicBezTo>
                    <a:pt x="776" y="1169"/>
                    <a:pt x="804" y="1207"/>
                    <a:pt x="828" y="1245"/>
                  </a:cubicBezTo>
                  <a:cubicBezTo>
                    <a:pt x="883" y="1334"/>
                    <a:pt x="962" y="1400"/>
                    <a:pt x="1033" y="1475"/>
                  </a:cubicBezTo>
                  <a:cubicBezTo>
                    <a:pt x="1077" y="1522"/>
                    <a:pt x="1126" y="1565"/>
                    <a:pt x="1167" y="1614"/>
                  </a:cubicBezTo>
                  <a:cubicBezTo>
                    <a:pt x="1204" y="1656"/>
                    <a:pt x="1240" y="1702"/>
                    <a:pt x="1239" y="1765"/>
                  </a:cubicBezTo>
                  <a:cubicBezTo>
                    <a:pt x="1101" y="1614"/>
                    <a:pt x="969" y="1458"/>
                    <a:pt x="826" y="1310"/>
                  </a:cubicBezTo>
                  <a:cubicBezTo>
                    <a:pt x="752" y="1232"/>
                    <a:pt x="704" y="1128"/>
                    <a:pt x="622" y="1053"/>
                  </a:cubicBezTo>
                  <a:cubicBezTo>
                    <a:pt x="571" y="942"/>
                    <a:pt x="492" y="850"/>
                    <a:pt x="412" y="760"/>
                  </a:cubicBezTo>
                  <a:cubicBezTo>
                    <a:pt x="246" y="574"/>
                    <a:pt x="131" y="359"/>
                    <a:pt x="38" y="130"/>
                  </a:cubicBezTo>
                  <a:cubicBezTo>
                    <a:pt x="21" y="89"/>
                    <a:pt x="0" y="49"/>
                    <a:pt x="24" y="3"/>
                  </a:cubicBezTo>
                </a:path>
              </a:pathLst>
            </a:custGeom>
            <a:solidFill>
              <a:srgbClr val="9B9B9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16" name="Forme libre 3715"/>
            <p:cNvSpPr>
              <a:spLocks noChangeArrowheads="1"/>
            </p:cNvSpPr>
            <p:nvPr userDrawn="1"/>
          </p:nvSpPr>
          <p:spPr bwMode="auto">
            <a:xfrm>
              <a:off x="4916488" y="3562350"/>
              <a:ext cx="65087" cy="63500"/>
            </a:xfrm>
            <a:custGeom>
              <a:avLst/>
              <a:gdLst>
                <a:gd name="T0" fmla="*/ 0 w 182"/>
                <a:gd name="T1" fmla="*/ 31 h 175"/>
                <a:gd name="T2" fmla="*/ 39 w 182"/>
                <a:gd name="T3" fmla="*/ 23 h 175"/>
                <a:gd name="T4" fmla="*/ 134 w 182"/>
                <a:gd name="T5" fmla="*/ 27 h 175"/>
                <a:gd name="T6" fmla="*/ 157 w 182"/>
                <a:gd name="T7" fmla="*/ 73 h 175"/>
                <a:gd name="T8" fmla="*/ 134 w 182"/>
                <a:gd name="T9" fmla="*/ 159 h 175"/>
                <a:gd name="T10" fmla="*/ 20 w 182"/>
                <a:gd name="T11" fmla="*/ 116 h 175"/>
                <a:gd name="T12" fmla="*/ 0 w 182"/>
                <a:gd name="T13" fmla="*/ 31 h 175"/>
              </a:gdLst>
              <a:ahLst/>
              <a:cxnLst>
                <a:cxn ang="0">
                  <a:pos x="T0" y="T1"/>
                </a:cxn>
                <a:cxn ang="0">
                  <a:pos x="T2" y="T3"/>
                </a:cxn>
                <a:cxn ang="0">
                  <a:pos x="T4" y="T5"/>
                </a:cxn>
                <a:cxn ang="0">
                  <a:pos x="T6" y="T7"/>
                </a:cxn>
                <a:cxn ang="0">
                  <a:pos x="T8" y="T9"/>
                </a:cxn>
                <a:cxn ang="0">
                  <a:pos x="T10" y="T11"/>
                </a:cxn>
                <a:cxn ang="0">
                  <a:pos x="T12" y="T13"/>
                </a:cxn>
              </a:cxnLst>
              <a:rect l="0" t="0" r="r" b="b"/>
              <a:pathLst>
                <a:path w="182" h="175">
                  <a:moveTo>
                    <a:pt x="0" y="31"/>
                  </a:moveTo>
                  <a:cubicBezTo>
                    <a:pt x="13" y="27"/>
                    <a:pt x="26" y="26"/>
                    <a:pt x="39" y="23"/>
                  </a:cubicBezTo>
                  <a:cubicBezTo>
                    <a:pt x="73" y="0"/>
                    <a:pt x="104" y="6"/>
                    <a:pt x="134" y="27"/>
                  </a:cubicBezTo>
                  <a:cubicBezTo>
                    <a:pt x="142" y="43"/>
                    <a:pt x="149" y="58"/>
                    <a:pt x="157" y="73"/>
                  </a:cubicBezTo>
                  <a:cubicBezTo>
                    <a:pt x="159" y="104"/>
                    <a:pt x="181" y="142"/>
                    <a:pt x="134" y="159"/>
                  </a:cubicBezTo>
                  <a:cubicBezTo>
                    <a:pt x="91" y="174"/>
                    <a:pt x="41" y="156"/>
                    <a:pt x="20" y="116"/>
                  </a:cubicBezTo>
                  <a:cubicBezTo>
                    <a:pt x="4" y="90"/>
                    <a:pt x="0" y="61"/>
                    <a:pt x="0" y="31"/>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17" name="Forme libre 3716"/>
            <p:cNvSpPr>
              <a:spLocks noChangeArrowheads="1"/>
            </p:cNvSpPr>
            <p:nvPr userDrawn="1"/>
          </p:nvSpPr>
          <p:spPr bwMode="auto">
            <a:xfrm>
              <a:off x="4986338" y="3992563"/>
              <a:ext cx="549275" cy="615950"/>
            </a:xfrm>
            <a:custGeom>
              <a:avLst/>
              <a:gdLst>
                <a:gd name="T0" fmla="*/ 1523 w 1524"/>
                <a:gd name="T1" fmla="*/ 1353 h 1713"/>
                <a:gd name="T2" fmla="*/ 1480 w 1524"/>
                <a:gd name="T3" fmla="*/ 1374 h 1713"/>
                <a:gd name="T4" fmla="*/ 1469 w 1524"/>
                <a:gd name="T5" fmla="*/ 1385 h 1713"/>
                <a:gd name="T6" fmla="*/ 1423 w 1524"/>
                <a:gd name="T7" fmla="*/ 1385 h 1713"/>
                <a:gd name="T8" fmla="*/ 1280 w 1524"/>
                <a:gd name="T9" fmla="*/ 1351 h 1713"/>
                <a:gd name="T10" fmla="*/ 939 w 1524"/>
                <a:gd name="T11" fmla="*/ 1325 h 1713"/>
                <a:gd name="T12" fmla="*/ 840 w 1524"/>
                <a:gd name="T13" fmla="*/ 1275 h 1713"/>
                <a:gd name="T14" fmla="*/ 953 w 1524"/>
                <a:gd name="T15" fmla="*/ 1550 h 1713"/>
                <a:gd name="T16" fmla="*/ 828 w 1524"/>
                <a:gd name="T17" fmla="*/ 1683 h 1713"/>
                <a:gd name="T18" fmla="*/ 771 w 1524"/>
                <a:gd name="T19" fmla="*/ 1611 h 1713"/>
                <a:gd name="T20" fmla="*/ 678 w 1524"/>
                <a:gd name="T21" fmla="*/ 1327 h 1713"/>
                <a:gd name="T22" fmla="*/ 635 w 1524"/>
                <a:gd name="T23" fmla="*/ 1179 h 1713"/>
                <a:gd name="T24" fmla="*/ 457 w 1524"/>
                <a:gd name="T25" fmla="*/ 887 h 1713"/>
                <a:gd name="T26" fmla="*/ 437 w 1524"/>
                <a:gd name="T27" fmla="*/ 801 h 1713"/>
                <a:gd name="T28" fmla="*/ 538 w 1524"/>
                <a:gd name="T29" fmla="*/ 789 h 1713"/>
                <a:gd name="T30" fmla="*/ 829 w 1524"/>
                <a:gd name="T31" fmla="*/ 964 h 1713"/>
                <a:gd name="T32" fmla="*/ 686 w 1524"/>
                <a:gd name="T33" fmla="*/ 855 h 1713"/>
                <a:gd name="T34" fmla="*/ 344 w 1524"/>
                <a:gd name="T35" fmla="*/ 739 h 1713"/>
                <a:gd name="T36" fmla="*/ 283 w 1524"/>
                <a:gd name="T37" fmla="*/ 682 h 1713"/>
                <a:gd name="T38" fmla="*/ 270 w 1524"/>
                <a:gd name="T39" fmla="*/ 617 h 1713"/>
                <a:gd name="T40" fmla="*/ 127 w 1524"/>
                <a:gd name="T41" fmla="*/ 218 h 1713"/>
                <a:gd name="T42" fmla="*/ 36 w 1524"/>
                <a:gd name="T43" fmla="*/ 90 h 1713"/>
                <a:gd name="T44" fmla="*/ 38 w 1524"/>
                <a:gd name="T45" fmla="*/ 0 h 1713"/>
                <a:gd name="T46" fmla="*/ 477 w 1524"/>
                <a:gd name="T47" fmla="*/ 441 h 1713"/>
                <a:gd name="T48" fmla="*/ 924 w 1524"/>
                <a:gd name="T49" fmla="*/ 884 h 1713"/>
                <a:gd name="T50" fmla="*/ 1231 w 1524"/>
                <a:gd name="T51" fmla="*/ 1140 h 1713"/>
                <a:gd name="T52" fmla="*/ 1410 w 1524"/>
                <a:gd name="T53" fmla="*/ 1241 h 1713"/>
                <a:gd name="T54" fmla="*/ 1501 w 1524"/>
                <a:gd name="T55" fmla="*/ 1310 h 1713"/>
                <a:gd name="T56" fmla="*/ 1523 w 1524"/>
                <a:gd name="T57" fmla="*/ 1353 h 1713"/>
                <a:gd name="T58" fmla="*/ 880 w 1524"/>
                <a:gd name="T59" fmla="*/ 1003 h 1713"/>
                <a:gd name="T60" fmla="*/ 866 w 1524"/>
                <a:gd name="T61" fmla="*/ 992 h 1713"/>
                <a:gd name="T62" fmla="*/ 880 w 1524"/>
                <a:gd name="T63" fmla="*/ 1003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4" h="1713">
                  <a:moveTo>
                    <a:pt x="1523" y="1353"/>
                  </a:moveTo>
                  <a:cubicBezTo>
                    <a:pt x="1509" y="1360"/>
                    <a:pt x="1494" y="1366"/>
                    <a:pt x="1480" y="1374"/>
                  </a:cubicBezTo>
                  <a:lnTo>
                    <a:pt x="1469" y="1385"/>
                  </a:lnTo>
                  <a:cubicBezTo>
                    <a:pt x="1454" y="1391"/>
                    <a:pt x="1439" y="1389"/>
                    <a:pt x="1423" y="1385"/>
                  </a:cubicBezTo>
                  <a:cubicBezTo>
                    <a:pt x="1378" y="1365"/>
                    <a:pt x="1326" y="1370"/>
                    <a:pt x="1280" y="1351"/>
                  </a:cubicBezTo>
                  <a:cubicBezTo>
                    <a:pt x="1147" y="1455"/>
                    <a:pt x="1068" y="1452"/>
                    <a:pt x="939" y="1325"/>
                  </a:cubicBezTo>
                  <a:cubicBezTo>
                    <a:pt x="912" y="1298"/>
                    <a:pt x="865" y="1301"/>
                    <a:pt x="840" y="1275"/>
                  </a:cubicBezTo>
                  <a:cubicBezTo>
                    <a:pt x="884" y="1365"/>
                    <a:pt x="914" y="1459"/>
                    <a:pt x="953" y="1550"/>
                  </a:cubicBezTo>
                  <a:cubicBezTo>
                    <a:pt x="913" y="1596"/>
                    <a:pt x="947" y="1712"/>
                    <a:pt x="828" y="1683"/>
                  </a:cubicBezTo>
                  <a:cubicBezTo>
                    <a:pt x="803" y="1663"/>
                    <a:pt x="796" y="1631"/>
                    <a:pt x="771" y="1611"/>
                  </a:cubicBezTo>
                  <a:cubicBezTo>
                    <a:pt x="677" y="1536"/>
                    <a:pt x="625" y="1454"/>
                    <a:pt x="678" y="1327"/>
                  </a:cubicBezTo>
                  <a:cubicBezTo>
                    <a:pt x="700" y="1276"/>
                    <a:pt x="667" y="1221"/>
                    <a:pt x="635" y="1179"/>
                  </a:cubicBezTo>
                  <a:cubicBezTo>
                    <a:pt x="568" y="1085"/>
                    <a:pt x="536" y="972"/>
                    <a:pt x="457" y="887"/>
                  </a:cubicBezTo>
                  <a:cubicBezTo>
                    <a:pt x="437" y="866"/>
                    <a:pt x="425" y="835"/>
                    <a:pt x="437" y="801"/>
                  </a:cubicBezTo>
                  <a:cubicBezTo>
                    <a:pt x="466" y="763"/>
                    <a:pt x="503" y="766"/>
                    <a:pt x="538" y="789"/>
                  </a:cubicBezTo>
                  <a:cubicBezTo>
                    <a:pt x="634" y="855"/>
                    <a:pt x="741" y="904"/>
                    <a:pt x="829" y="964"/>
                  </a:cubicBezTo>
                  <a:cubicBezTo>
                    <a:pt x="783" y="924"/>
                    <a:pt x="748" y="874"/>
                    <a:pt x="686" y="855"/>
                  </a:cubicBezTo>
                  <a:cubicBezTo>
                    <a:pt x="591" y="756"/>
                    <a:pt x="470" y="739"/>
                    <a:pt x="344" y="739"/>
                  </a:cubicBezTo>
                  <a:cubicBezTo>
                    <a:pt x="313" y="731"/>
                    <a:pt x="295" y="710"/>
                    <a:pt x="283" y="682"/>
                  </a:cubicBezTo>
                  <a:cubicBezTo>
                    <a:pt x="277" y="661"/>
                    <a:pt x="266" y="635"/>
                    <a:pt x="270" y="617"/>
                  </a:cubicBezTo>
                  <a:cubicBezTo>
                    <a:pt x="312" y="450"/>
                    <a:pt x="211" y="337"/>
                    <a:pt x="127" y="218"/>
                  </a:cubicBezTo>
                  <a:cubicBezTo>
                    <a:pt x="96" y="175"/>
                    <a:pt x="60" y="137"/>
                    <a:pt x="36" y="90"/>
                  </a:cubicBezTo>
                  <a:cubicBezTo>
                    <a:pt x="21" y="59"/>
                    <a:pt x="0" y="30"/>
                    <a:pt x="38" y="0"/>
                  </a:cubicBezTo>
                  <a:cubicBezTo>
                    <a:pt x="194" y="136"/>
                    <a:pt x="341" y="281"/>
                    <a:pt x="477" y="441"/>
                  </a:cubicBezTo>
                  <a:cubicBezTo>
                    <a:pt x="611" y="601"/>
                    <a:pt x="762" y="748"/>
                    <a:pt x="924" y="884"/>
                  </a:cubicBezTo>
                  <a:cubicBezTo>
                    <a:pt x="1026" y="969"/>
                    <a:pt x="1124" y="1061"/>
                    <a:pt x="1231" y="1140"/>
                  </a:cubicBezTo>
                  <a:cubicBezTo>
                    <a:pt x="1286" y="1182"/>
                    <a:pt x="1344" y="1218"/>
                    <a:pt x="1410" y="1241"/>
                  </a:cubicBezTo>
                  <a:cubicBezTo>
                    <a:pt x="1434" y="1272"/>
                    <a:pt x="1463" y="1296"/>
                    <a:pt x="1501" y="1310"/>
                  </a:cubicBezTo>
                  <a:cubicBezTo>
                    <a:pt x="1506" y="1324"/>
                    <a:pt x="1513" y="1337"/>
                    <a:pt x="1523" y="1353"/>
                  </a:cubicBezTo>
                  <a:close/>
                  <a:moveTo>
                    <a:pt x="880" y="1003"/>
                  </a:moveTo>
                  <a:cubicBezTo>
                    <a:pt x="879" y="1002"/>
                    <a:pt x="873" y="997"/>
                    <a:pt x="866" y="992"/>
                  </a:cubicBezTo>
                  <a:cubicBezTo>
                    <a:pt x="870" y="995"/>
                    <a:pt x="875" y="999"/>
                    <a:pt x="880" y="1003"/>
                  </a:cubicBezTo>
                  <a:close/>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18" name="Forme libre 3717"/>
            <p:cNvSpPr>
              <a:spLocks noChangeArrowheads="1"/>
            </p:cNvSpPr>
            <p:nvPr userDrawn="1"/>
          </p:nvSpPr>
          <p:spPr bwMode="auto">
            <a:xfrm>
              <a:off x="4797425" y="3914775"/>
              <a:ext cx="333375" cy="331788"/>
            </a:xfrm>
            <a:custGeom>
              <a:avLst/>
              <a:gdLst>
                <a:gd name="T0" fmla="*/ 556 w 924"/>
                <a:gd name="T1" fmla="*/ 214 h 922"/>
                <a:gd name="T2" fmla="*/ 701 w 924"/>
                <a:gd name="T3" fmla="*/ 440 h 922"/>
                <a:gd name="T4" fmla="*/ 749 w 924"/>
                <a:gd name="T5" fmla="*/ 504 h 922"/>
                <a:gd name="T6" fmla="*/ 871 w 924"/>
                <a:gd name="T7" fmla="*/ 680 h 922"/>
                <a:gd name="T8" fmla="*/ 830 w 924"/>
                <a:gd name="T9" fmla="*/ 879 h 922"/>
                <a:gd name="T10" fmla="*/ 718 w 924"/>
                <a:gd name="T11" fmla="*/ 911 h 922"/>
                <a:gd name="T12" fmla="*/ 678 w 924"/>
                <a:gd name="T13" fmla="*/ 879 h 922"/>
                <a:gd name="T14" fmla="*/ 613 w 924"/>
                <a:gd name="T15" fmla="*/ 544 h 922"/>
                <a:gd name="T16" fmla="*/ 534 w 924"/>
                <a:gd name="T17" fmla="*/ 382 h 922"/>
                <a:gd name="T18" fmla="*/ 351 w 924"/>
                <a:gd name="T19" fmla="*/ 396 h 922"/>
                <a:gd name="T20" fmla="*/ 266 w 924"/>
                <a:gd name="T21" fmla="*/ 468 h 922"/>
                <a:gd name="T22" fmla="*/ 133 w 924"/>
                <a:gd name="T23" fmla="*/ 463 h 922"/>
                <a:gd name="T24" fmla="*/ 12 w 924"/>
                <a:gd name="T25" fmla="*/ 297 h 922"/>
                <a:gd name="T26" fmla="*/ 238 w 924"/>
                <a:gd name="T27" fmla="*/ 171 h 922"/>
                <a:gd name="T28" fmla="*/ 290 w 924"/>
                <a:gd name="T29" fmla="*/ 86 h 922"/>
                <a:gd name="T30" fmla="*/ 427 w 924"/>
                <a:gd name="T31" fmla="*/ 58 h 922"/>
                <a:gd name="T32" fmla="*/ 556 w 924"/>
                <a:gd name="T33" fmla="*/ 214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4" h="922">
                  <a:moveTo>
                    <a:pt x="556" y="214"/>
                  </a:moveTo>
                  <a:cubicBezTo>
                    <a:pt x="582" y="303"/>
                    <a:pt x="652" y="365"/>
                    <a:pt x="701" y="440"/>
                  </a:cubicBezTo>
                  <a:cubicBezTo>
                    <a:pt x="717" y="462"/>
                    <a:pt x="733" y="483"/>
                    <a:pt x="749" y="504"/>
                  </a:cubicBezTo>
                  <a:cubicBezTo>
                    <a:pt x="790" y="562"/>
                    <a:pt x="833" y="620"/>
                    <a:pt x="871" y="680"/>
                  </a:cubicBezTo>
                  <a:cubicBezTo>
                    <a:pt x="923" y="758"/>
                    <a:pt x="816" y="807"/>
                    <a:pt x="830" y="879"/>
                  </a:cubicBezTo>
                  <a:cubicBezTo>
                    <a:pt x="802" y="921"/>
                    <a:pt x="759" y="914"/>
                    <a:pt x="718" y="911"/>
                  </a:cubicBezTo>
                  <a:cubicBezTo>
                    <a:pt x="701" y="904"/>
                    <a:pt x="688" y="894"/>
                    <a:pt x="678" y="879"/>
                  </a:cubicBezTo>
                  <a:cubicBezTo>
                    <a:pt x="648" y="769"/>
                    <a:pt x="636" y="656"/>
                    <a:pt x="613" y="544"/>
                  </a:cubicBezTo>
                  <a:cubicBezTo>
                    <a:pt x="599" y="481"/>
                    <a:pt x="573" y="430"/>
                    <a:pt x="534" y="382"/>
                  </a:cubicBezTo>
                  <a:cubicBezTo>
                    <a:pt x="466" y="297"/>
                    <a:pt x="406" y="301"/>
                    <a:pt x="351" y="396"/>
                  </a:cubicBezTo>
                  <a:cubicBezTo>
                    <a:pt x="330" y="433"/>
                    <a:pt x="302" y="452"/>
                    <a:pt x="266" y="468"/>
                  </a:cubicBezTo>
                  <a:cubicBezTo>
                    <a:pt x="221" y="477"/>
                    <a:pt x="177" y="466"/>
                    <a:pt x="133" y="463"/>
                  </a:cubicBezTo>
                  <a:cubicBezTo>
                    <a:pt x="33" y="457"/>
                    <a:pt x="0" y="405"/>
                    <a:pt x="12" y="297"/>
                  </a:cubicBezTo>
                  <a:cubicBezTo>
                    <a:pt x="84" y="248"/>
                    <a:pt x="142" y="173"/>
                    <a:pt x="238" y="171"/>
                  </a:cubicBezTo>
                  <a:cubicBezTo>
                    <a:pt x="266" y="150"/>
                    <a:pt x="275" y="117"/>
                    <a:pt x="290" y="86"/>
                  </a:cubicBezTo>
                  <a:cubicBezTo>
                    <a:pt x="328" y="11"/>
                    <a:pt x="366" y="0"/>
                    <a:pt x="427" y="58"/>
                  </a:cubicBezTo>
                  <a:cubicBezTo>
                    <a:pt x="476" y="104"/>
                    <a:pt x="513" y="161"/>
                    <a:pt x="556" y="214"/>
                  </a:cubicBezTo>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19" name="Forme libre 3718"/>
            <p:cNvSpPr>
              <a:spLocks noChangeArrowheads="1"/>
            </p:cNvSpPr>
            <p:nvPr userDrawn="1"/>
          </p:nvSpPr>
          <p:spPr bwMode="auto">
            <a:xfrm>
              <a:off x="4802188" y="3635375"/>
              <a:ext cx="269875" cy="374650"/>
            </a:xfrm>
            <a:custGeom>
              <a:avLst/>
              <a:gdLst>
                <a:gd name="T0" fmla="*/ 200 w 748"/>
                <a:gd name="T1" fmla="*/ 99 h 1039"/>
                <a:gd name="T2" fmla="*/ 327 w 748"/>
                <a:gd name="T3" fmla="*/ 327 h 1039"/>
                <a:gd name="T4" fmla="*/ 656 w 748"/>
                <a:gd name="T5" fmla="*/ 845 h 1039"/>
                <a:gd name="T6" fmla="*/ 747 w 748"/>
                <a:gd name="T7" fmla="*/ 1038 h 1039"/>
                <a:gd name="T8" fmla="*/ 602 w 748"/>
                <a:gd name="T9" fmla="*/ 865 h 1039"/>
                <a:gd name="T10" fmla="*/ 496 w 748"/>
                <a:gd name="T11" fmla="*/ 764 h 1039"/>
                <a:gd name="T12" fmla="*/ 444 w 748"/>
                <a:gd name="T13" fmla="*/ 747 h 1039"/>
                <a:gd name="T14" fmla="*/ 307 w 748"/>
                <a:gd name="T15" fmla="*/ 682 h 1039"/>
                <a:gd name="T16" fmla="*/ 163 w 748"/>
                <a:gd name="T17" fmla="*/ 374 h 1039"/>
                <a:gd name="T18" fmla="*/ 84 w 748"/>
                <a:gd name="T19" fmla="*/ 237 h 1039"/>
                <a:gd name="T20" fmla="*/ 46 w 748"/>
                <a:gd name="T21" fmla="*/ 73 h 1039"/>
                <a:gd name="T22" fmla="*/ 200 w 748"/>
                <a:gd name="T23" fmla="*/ 99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8" h="1039">
                  <a:moveTo>
                    <a:pt x="200" y="99"/>
                  </a:moveTo>
                  <a:cubicBezTo>
                    <a:pt x="252" y="170"/>
                    <a:pt x="287" y="249"/>
                    <a:pt x="327" y="327"/>
                  </a:cubicBezTo>
                  <a:cubicBezTo>
                    <a:pt x="422" y="508"/>
                    <a:pt x="535" y="680"/>
                    <a:pt x="656" y="845"/>
                  </a:cubicBezTo>
                  <a:cubicBezTo>
                    <a:pt x="698" y="903"/>
                    <a:pt x="746" y="960"/>
                    <a:pt x="747" y="1038"/>
                  </a:cubicBezTo>
                  <a:cubicBezTo>
                    <a:pt x="692" y="986"/>
                    <a:pt x="648" y="925"/>
                    <a:pt x="602" y="865"/>
                  </a:cubicBezTo>
                  <a:cubicBezTo>
                    <a:pt x="572" y="825"/>
                    <a:pt x="539" y="790"/>
                    <a:pt x="496" y="764"/>
                  </a:cubicBezTo>
                  <a:cubicBezTo>
                    <a:pt x="481" y="753"/>
                    <a:pt x="461" y="737"/>
                    <a:pt x="444" y="747"/>
                  </a:cubicBezTo>
                  <a:cubicBezTo>
                    <a:pt x="360" y="802"/>
                    <a:pt x="341" y="728"/>
                    <a:pt x="307" y="682"/>
                  </a:cubicBezTo>
                  <a:cubicBezTo>
                    <a:pt x="238" y="589"/>
                    <a:pt x="218" y="473"/>
                    <a:pt x="163" y="374"/>
                  </a:cubicBezTo>
                  <a:cubicBezTo>
                    <a:pt x="137" y="328"/>
                    <a:pt x="121" y="277"/>
                    <a:pt x="84" y="237"/>
                  </a:cubicBezTo>
                  <a:cubicBezTo>
                    <a:pt x="21" y="194"/>
                    <a:pt x="0" y="133"/>
                    <a:pt x="46" y="73"/>
                  </a:cubicBezTo>
                  <a:cubicBezTo>
                    <a:pt x="104" y="0"/>
                    <a:pt x="150" y="87"/>
                    <a:pt x="200" y="99"/>
                  </a:cubicBezTo>
                </a:path>
              </a:pathLst>
            </a:custGeom>
            <a:solidFill>
              <a:srgbClr val="8B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20" name="Forme libre 3719"/>
            <p:cNvSpPr>
              <a:spLocks noChangeArrowheads="1"/>
            </p:cNvSpPr>
            <p:nvPr userDrawn="1"/>
          </p:nvSpPr>
          <p:spPr bwMode="auto">
            <a:xfrm>
              <a:off x="4502150" y="3651250"/>
              <a:ext cx="309563" cy="246063"/>
            </a:xfrm>
            <a:custGeom>
              <a:avLst/>
              <a:gdLst>
                <a:gd name="T0" fmla="*/ 803 w 860"/>
                <a:gd name="T1" fmla="*/ 447 h 682"/>
                <a:gd name="T2" fmla="*/ 808 w 860"/>
                <a:gd name="T3" fmla="*/ 529 h 682"/>
                <a:gd name="T4" fmla="*/ 669 w 860"/>
                <a:gd name="T5" fmla="*/ 578 h 682"/>
                <a:gd name="T6" fmla="*/ 461 w 860"/>
                <a:gd name="T7" fmla="*/ 600 h 682"/>
                <a:gd name="T8" fmla="*/ 453 w 860"/>
                <a:gd name="T9" fmla="*/ 473 h 682"/>
                <a:gd name="T10" fmla="*/ 424 w 860"/>
                <a:gd name="T11" fmla="*/ 350 h 682"/>
                <a:gd name="T12" fmla="*/ 412 w 860"/>
                <a:gd name="T13" fmla="*/ 332 h 682"/>
                <a:gd name="T14" fmla="*/ 243 w 860"/>
                <a:gd name="T15" fmla="*/ 242 h 682"/>
                <a:gd name="T16" fmla="*/ 220 w 860"/>
                <a:gd name="T17" fmla="*/ 245 h 682"/>
                <a:gd name="T18" fmla="*/ 39 w 860"/>
                <a:gd name="T19" fmla="*/ 54 h 682"/>
                <a:gd name="T20" fmla="*/ 142 w 860"/>
                <a:gd name="T21" fmla="*/ 26 h 682"/>
                <a:gd name="T22" fmla="*/ 348 w 860"/>
                <a:gd name="T23" fmla="*/ 17 h 682"/>
                <a:gd name="T24" fmla="*/ 574 w 860"/>
                <a:gd name="T25" fmla="*/ 142 h 682"/>
                <a:gd name="T26" fmla="*/ 611 w 860"/>
                <a:gd name="T27" fmla="*/ 193 h 682"/>
                <a:gd name="T28" fmla="*/ 632 w 860"/>
                <a:gd name="T29" fmla="*/ 213 h 682"/>
                <a:gd name="T30" fmla="*/ 708 w 860"/>
                <a:gd name="T31" fmla="*/ 283 h 682"/>
                <a:gd name="T32" fmla="*/ 721 w 860"/>
                <a:gd name="T33" fmla="*/ 327 h 682"/>
                <a:gd name="T34" fmla="*/ 803 w 860"/>
                <a:gd name="T35" fmla="*/ 447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0" h="682">
                  <a:moveTo>
                    <a:pt x="803" y="447"/>
                  </a:moveTo>
                  <a:cubicBezTo>
                    <a:pt x="858" y="499"/>
                    <a:pt x="859" y="506"/>
                    <a:pt x="808" y="529"/>
                  </a:cubicBezTo>
                  <a:cubicBezTo>
                    <a:pt x="763" y="549"/>
                    <a:pt x="716" y="563"/>
                    <a:pt x="669" y="578"/>
                  </a:cubicBezTo>
                  <a:cubicBezTo>
                    <a:pt x="560" y="676"/>
                    <a:pt x="517" y="681"/>
                    <a:pt x="461" y="600"/>
                  </a:cubicBezTo>
                  <a:cubicBezTo>
                    <a:pt x="432" y="557"/>
                    <a:pt x="430" y="514"/>
                    <a:pt x="453" y="473"/>
                  </a:cubicBezTo>
                  <a:cubicBezTo>
                    <a:pt x="485" y="419"/>
                    <a:pt x="473" y="381"/>
                    <a:pt x="424" y="350"/>
                  </a:cubicBezTo>
                  <a:cubicBezTo>
                    <a:pt x="420" y="344"/>
                    <a:pt x="415" y="339"/>
                    <a:pt x="412" y="332"/>
                  </a:cubicBezTo>
                  <a:cubicBezTo>
                    <a:pt x="372" y="207"/>
                    <a:pt x="372" y="207"/>
                    <a:pt x="243" y="242"/>
                  </a:cubicBezTo>
                  <a:cubicBezTo>
                    <a:pt x="235" y="243"/>
                    <a:pt x="227" y="245"/>
                    <a:pt x="220" y="245"/>
                  </a:cubicBezTo>
                  <a:cubicBezTo>
                    <a:pt x="38" y="248"/>
                    <a:pt x="0" y="265"/>
                    <a:pt x="39" y="54"/>
                  </a:cubicBezTo>
                  <a:cubicBezTo>
                    <a:pt x="61" y="0"/>
                    <a:pt x="99" y="2"/>
                    <a:pt x="142" y="26"/>
                  </a:cubicBezTo>
                  <a:cubicBezTo>
                    <a:pt x="214" y="68"/>
                    <a:pt x="281" y="52"/>
                    <a:pt x="348" y="17"/>
                  </a:cubicBezTo>
                  <a:cubicBezTo>
                    <a:pt x="444" y="22"/>
                    <a:pt x="499" y="100"/>
                    <a:pt x="574" y="142"/>
                  </a:cubicBezTo>
                  <a:cubicBezTo>
                    <a:pt x="585" y="161"/>
                    <a:pt x="595" y="178"/>
                    <a:pt x="611" y="193"/>
                  </a:cubicBezTo>
                  <a:cubicBezTo>
                    <a:pt x="618" y="199"/>
                    <a:pt x="624" y="207"/>
                    <a:pt x="632" y="213"/>
                  </a:cubicBezTo>
                  <a:cubicBezTo>
                    <a:pt x="655" y="239"/>
                    <a:pt x="692" y="249"/>
                    <a:pt x="708" y="283"/>
                  </a:cubicBezTo>
                  <a:cubicBezTo>
                    <a:pt x="716" y="297"/>
                    <a:pt x="721" y="312"/>
                    <a:pt x="721" y="327"/>
                  </a:cubicBezTo>
                  <a:cubicBezTo>
                    <a:pt x="704" y="398"/>
                    <a:pt x="795" y="395"/>
                    <a:pt x="803" y="447"/>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21" name="Forme libre 3720"/>
            <p:cNvSpPr>
              <a:spLocks noChangeArrowheads="1"/>
            </p:cNvSpPr>
            <p:nvPr userDrawn="1"/>
          </p:nvSpPr>
          <p:spPr bwMode="auto">
            <a:xfrm>
              <a:off x="4692650" y="3859213"/>
              <a:ext cx="196850" cy="169862"/>
            </a:xfrm>
            <a:custGeom>
              <a:avLst/>
              <a:gdLst>
                <a:gd name="T0" fmla="*/ 461 w 545"/>
                <a:gd name="T1" fmla="*/ 23 h 471"/>
                <a:gd name="T2" fmla="*/ 504 w 545"/>
                <a:gd name="T3" fmla="*/ 323 h 471"/>
                <a:gd name="T4" fmla="*/ 330 w 545"/>
                <a:gd name="T5" fmla="*/ 449 h 471"/>
                <a:gd name="T6" fmla="*/ 223 w 545"/>
                <a:gd name="T7" fmla="*/ 465 h 471"/>
                <a:gd name="T8" fmla="*/ 177 w 545"/>
                <a:gd name="T9" fmla="*/ 453 h 471"/>
                <a:gd name="T10" fmla="*/ 35 w 545"/>
                <a:gd name="T11" fmla="*/ 143 h 471"/>
                <a:gd name="T12" fmla="*/ 243 w 545"/>
                <a:gd name="T13" fmla="*/ 59 h 471"/>
                <a:gd name="T14" fmla="*/ 461 w 545"/>
                <a:gd name="T15" fmla="*/ 23 h 4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5" h="471">
                  <a:moveTo>
                    <a:pt x="461" y="23"/>
                  </a:moveTo>
                  <a:cubicBezTo>
                    <a:pt x="507" y="119"/>
                    <a:pt x="544" y="215"/>
                    <a:pt x="504" y="323"/>
                  </a:cubicBezTo>
                  <a:cubicBezTo>
                    <a:pt x="438" y="356"/>
                    <a:pt x="403" y="429"/>
                    <a:pt x="330" y="449"/>
                  </a:cubicBezTo>
                  <a:cubicBezTo>
                    <a:pt x="295" y="455"/>
                    <a:pt x="260" y="470"/>
                    <a:pt x="223" y="465"/>
                  </a:cubicBezTo>
                  <a:cubicBezTo>
                    <a:pt x="208" y="464"/>
                    <a:pt x="193" y="459"/>
                    <a:pt x="177" y="453"/>
                  </a:cubicBezTo>
                  <a:cubicBezTo>
                    <a:pt x="55" y="375"/>
                    <a:pt x="0" y="255"/>
                    <a:pt x="35" y="143"/>
                  </a:cubicBezTo>
                  <a:cubicBezTo>
                    <a:pt x="106" y="119"/>
                    <a:pt x="179" y="100"/>
                    <a:pt x="243" y="59"/>
                  </a:cubicBezTo>
                  <a:cubicBezTo>
                    <a:pt x="310" y="23"/>
                    <a:pt x="382" y="0"/>
                    <a:pt x="461" y="23"/>
                  </a:cubicBezTo>
                </a:path>
              </a:pathLst>
            </a:custGeom>
            <a:solidFill>
              <a:srgbClr val="F9F9F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22" name="Forme libre 3721"/>
            <p:cNvSpPr>
              <a:spLocks noChangeArrowheads="1"/>
            </p:cNvSpPr>
            <p:nvPr userDrawn="1"/>
          </p:nvSpPr>
          <p:spPr bwMode="auto">
            <a:xfrm>
              <a:off x="4581525" y="3565525"/>
              <a:ext cx="252413" cy="207963"/>
            </a:xfrm>
            <a:custGeom>
              <a:avLst/>
              <a:gdLst>
                <a:gd name="T0" fmla="*/ 332 w 702"/>
                <a:gd name="T1" fmla="*/ 432 h 578"/>
                <a:gd name="T2" fmla="*/ 128 w 702"/>
                <a:gd name="T3" fmla="*/ 290 h 578"/>
                <a:gd name="T4" fmla="*/ 52 w 702"/>
                <a:gd name="T5" fmla="*/ 137 h 578"/>
                <a:gd name="T6" fmla="*/ 284 w 702"/>
                <a:gd name="T7" fmla="*/ 12 h 578"/>
                <a:gd name="T8" fmla="*/ 215 w 702"/>
                <a:gd name="T9" fmla="*/ 130 h 578"/>
                <a:gd name="T10" fmla="*/ 281 w 702"/>
                <a:gd name="T11" fmla="*/ 238 h 578"/>
                <a:gd name="T12" fmla="*/ 414 w 702"/>
                <a:gd name="T13" fmla="*/ 328 h 578"/>
                <a:gd name="T14" fmla="*/ 445 w 702"/>
                <a:gd name="T15" fmla="*/ 336 h 578"/>
                <a:gd name="T16" fmla="*/ 509 w 702"/>
                <a:gd name="T17" fmla="*/ 328 h 578"/>
                <a:gd name="T18" fmla="*/ 675 w 702"/>
                <a:gd name="T19" fmla="*/ 429 h 578"/>
                <a:gd name="T20" fmla="*/ 698 w 702"/>
                <a:gd name="T21" fmla="*/ 498 h 578"/>
                <a:gd name="T22" fmla="*/ 606 w 702"/>
                <a:gd name="T23" fmla="*/ 565 h 578"/>
                <a:gd name="T24" fmla="*/ 451 w 702"/>
                <a:gd name="T25" fmla="*/ 490 h 578"/>
                <a:gd name="T26" fmla="*/ 332 w 702"/>
                <a:gd name="T27" fmla="*/ 43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2" h="578">
                  <a:moveTo>
                    <a:pt x="332" y="432"/>
                  </a:moveTo>
                  <a:cubicBezTo>
                    <a:pt x="264" y="385"/>
                    <a:pt x="197" y="337"/>
                    <a:pt x="128" y="290"/>
                  </a:cubicBezTo>
                  <a:cubicBezTo>
                    <a:pt x="22" y="270"/>
                    <a:pt x="0" y="226"/>
                    <a:pt x="52" y="137"/>
                  </a:cubicBezTo>
                  <a:cubicBezTo>
                    <a:pt x="104" y="47"/>
                    <a:pt x="193" y="0"/>
                    <a:pt x="284" y="12"/>
                  </a:cubicBezTo>
                  <a:cubicBezTo>
                    <a:pt x="261" y="52"/>
                    <a:pt x="234" y="88"/>
                    <a:pt x="215" y="130"/>
                  </a:cubicBezTo>
                  <a:cubicBezTo>
                    <a:pt x="188" y="189"/>
                    <a:pt x="219" y="247"/>
                    <a:pt x="281" y="238"/>
                  </a:cubicBezTo>
                  <a:cubicBezTo>
                    <a:pt x="364" y="226"/>
                    <a:pt x="400" y="252"/>
                    <a:pt x="414" y="328"/>
                  </a:cubicBezTo>
                  <a:cubicBezTo>
                    <a:pt x="416" y="333"/>
                    <a:pt x="434" y="334"/>
                    <a:pt x="445" y="336"/>
                  </a:cubicBezTo>
                  <a:cubicBezTo>
                    <a:pt x="466" y="336"/>
                    <a:pt x="487" y="334"/>
                    <a:pt x="509" y="328"/>
                  </a:cubicBezTo>
                  <a:cubicBezTo>
                    <a:pt x="600" y="302"/>
                    <a:pt x="660" y="328"/>
                    <a:pt x="675" y="429"/>
                  </a:cubicBezTo>
                  <a:cubicBezTo>
                    <a:pt x="683" y="452"/>
                    <a:pt x="690" y="475"/>
                    <a:pt x="698" y="498"/>
                  </a:cubicBezTo>
                  <a:cubicBezTo>
                    <a:pt x="701" y="566"/>
                    <a:pt x="671" y="577"/>
                    <a:pt x="606" y="565"/>
                  </a:cubicBezTo>
                  <a:cubicBezTo>
                    <a:pt x="545" y="553"/>
                    <a:pt x="500" y="527"/>
                    <a:pt x="451" y="490"/>
                  </a:cubicBezTo>
                  <a:cubicBezTo>
                    <a:pt x="417" y="465"/>
                    <a:pt x="382" y="430"/>
                    <a:pt x="332" y="432"/>
                  </a:cubicBezTo>
                </a:path>
              </a:pathLst>
            </a:custGeom>
            <a:solidFill>
              <a:srgbClr val="97979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23" name="Forme libre 3722"/>
            <p:cNvSpPr>
              <a:spLocks noChangeArrowheads="1"/>
            </p:cNvSpPr>
            <p:nvPr userDrawn="1"/>
          </p:nvSpPr>
          <p:spPr bwMode="auto">
            <a:xfrm>
              <a:off x="4700588" y="3713163"/>
              <a:ext cx="155575" cy="123825"/>
            </a:xfrm>
            <a:custGeom>
              <a:avLst/>
              <a:gdLst>
                <a:gd name="T0" fmla="*/ 0 w 433"/>
                <a:gd name="T1" fmla="*/ 23 h 342"/>
                <a:gd name="T2" fmla="*/ 96 w 433"/>
                <a:gd name="T3" fmla="*/ 21 h 342"/>
                <a:gd name="T4" fmla="*/ 235 w 433"/>
                <a:gd name="T5" fmla="*/ 98 h 342"/>
                <a:gd name="T6" fmla="*/ 368 w 433"/>
                <a:gd name="T7" fmla="*/ 89 h 342"/>
                <a:gd name="T8" fmla="*/ 432 w 433"/>
                <a:gd name="T9" fmla="*/ 298 h 342"/>
                <a:gd name="T10" fmla="*/ 413 w 433"/>
                <a:gd name="T11" fmla="*/ 335 h 342"/>
                <a:gd name="T12" fmla="*/ 372 w 433"/>
                <a:gd name="T13" fmla="*/ 324 h 342"/>
                <a:gd name="T14" fmla="*/ 319 w 433"/>
                <a:gd name="T15" fmla="*/ 254 h 342"/>
                <a:gd name="T16" fmla="*/ 221 w 433"/>
                <a:gd name="T17" fmla="*/ 193 h 342"/>
                <a:gd name="T18" fmla="*/ 252 w 433"/>
                <a:gd name="T19" fmla="*/ 277 h 342"/>
                <a:gd name="T20" fmla="*/ 116 w 433"/>
                <a:gd name="T21" fmla="*/ 185 h 342"/>
                <a:gd name="T22" fmla="*/ 119 w 433"/>
                <a:gd name="T23" fmla="*/ 139 h 342"/>
                <a:gd name="T24" fmla="*/ 51 w 433"/>
                <a:gd name="T25" fmla="*/ 64 h 342"/>
                <a:gd name="T26" fmla="*/ 51 w 433"/>
                <a:gd name="T27" fmla="*/ 64 h 342"/>
                <a:gd name="T28" fmla="*/ 0 w 433"/>
                <a:gd name="T29" fmla="*/ 23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3" h="342">
                  <a:moveTo>
                    <a:pt x="0" y="23"/>
                  </a:moveTo>
                  <a:cubicBezTo>
                    <a:pt x="32" y="0"/>
                    <a:pt x="62" y="3"/>
                    <a:pt x="96" y="21"/>
                  </a:cubicBezTo>
                  <a:cubicBezTo>
                    <a:pt x="142" y="47"/>
                    <a:pt x="187" y="75"/>
                    <a:pt x="235" y="98"/>
                  </a:cubicBezTo>
                  <a:cubicBezTo>
                    <a:pt x="279" y="119"/>
                    <a:pt x="326" y="144"/>
                    <a:pt x="368" y="89"/>
                  </a:cubicBezTo>
                  <a:cubicBezTo>
                    <a:pt x="423" y="148"/>
                    <a:pt x="429" y="222"/>
                    <a:pt x="432" y="298"/>
                  </a:cubicBezTo>
                  <a:cubicBezTo>
                    <a:pt x="432" y="314"/>
                    <a:pt x="430" y="329"/>
                    <a:pt x="413" y="335"/>
                  </a:cubicBezTo>
                  <a:cubicBezTo>
                    <a:pt x="398" y="341"/>
                    <a:pt x="384" y="332"/>
                    <a:pt x="372" y="324"/>
                  </a:cubicBezTo>
                  <a:cubicBezTo>
                    <a:pt x="346" y="307"/>
                    <a:pt x="334" y="280"/>
                    <a:pt x="319" y="254"/>
                  </a:cubicBezTo>
                  <a:cubicBezTo>
                    <a:pt x="296" y="213"/>
                    <a:pt x="294" y="213"/>
                    <a:pt x="221" y="193"/>
                  </a:cubicBezTo>
                  <a:cubicBezTo>
                    <a:pt x="210" y="230"/>
                    <a:pt x="277" y="237"/>
                    <a:pt x="252" y="277"/>
                  </a:cubicBezTo>
                  <a:cubicBezTo>
                    <a:pt x="206" y="246"/>
                    <a:pt x="160" y="214"/>
                    <a:pt x="116" y="185"/>
                  </a:cubicBezTo>
                  <a:cubicBezTo>
                    <a:pt x="116" y="169"/>
                    <a:pt x="110" y="154"/>
                    <a:pt x="119" y="139"/>
                  </a:cubicBezTo>
                  <a:cubicBezTo>
                    <a:pt x="96" y="114"/>
                    <a:pt x="73" y="89"/>
                    <a:pt x="51" y="64"/>
                  </a:cubicBezTo>
                  <a:lnTo>
                    <a:pt x="51" y="64"/>
                  </a:lnTo>
                  <a:cubicBezTo>
                    <a:pt x="32" y="50"/>
                    <a:pt x="16" y="37"/>
                    <a:pt x="0" y="23"/>
                  </a:cubicBezTo>
                </a:path>
              </a:pathLst>
            </a:custGeom>
            <a:solidFill>
              <a:srgbClr val="8B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24" name="Forme libre 3723"/>
            <p:cNvSpPr>
              <a:spLocks noChangeArrowheads="1"/>
            </p:cNvSpPr>
            <p:nvPr userDrawn="1"/>
          </p:nvSpPr>
          <p:spPr bwMode="auto">
            <a:xfrm>
              <a:off x="4622800" y="3770313"/>
              <a:ext cx="138113" cy="169862"/>
            </a:xfrm>
            <a:custGeom>
              <a:avLst/>
              <a:gdLst>
                <a:gd name="T0" fmla="*/ 107 w 382"/>
                <a:gd name="T1" fmla="*/ 0 h 471"/>
                <a:gd name="T2" fmla="*/ 175 w 382"/>
                <a:gd name="T3" fmla="*/ 137 h 471"/>
                <a:gd name="T4" fmla="*/ 186 w 382"/>
                <a:gd name="T5" fmla="*/ 270 h 471"/>
                <a:gd name="T6" fmla="*/ 311 w 382"/>
                <a:gd name="T7" fmla="*/ 260 h 471"/>
                <a:gd name="T8" fmla="*/ 331 w 382"/>
                <a:gd name="T9" fmla="*/ 251 h 471"/>
                <a:gd name="T10" fmla="*/ 357 w 382"/>
                <a:gd name="T11" fmla="*/ 317 h 471"/>
                <a:gd name="T12" fmla="*/ 381 w 382"/>
                <a:gd name="T13" fmla="*/ 325 h 471"/>
                <a:gd name="T14" fmla="*/ 229 w 382"/>
                <a:gd name="T15" fmla="*/ 413 h 471"/>
                <a:gd name="T16" fmla="*/ 200 w 382"/>
                <a:gd name="T17" fmla="*/ 467 h 471"/>
                <a:gd name="T18" fmla="*/ 152 w 382"/>
                <a:gd name="T19" fmla="*/ 454 h 471"/>
                <a:gd name="T20" fmla="*/ 85 w 382"/>
                <a:gd name="T21" fmla="*/ 404 h 471"/>
                <a:gd name="T22" fmla="*/ 1 w 382"/>
                <a:gd name="T23" fmla="*/ 237 h 471"/>
                <a:gd name="T24" fmla="*/ 107 w 382"/>
                <a:gd name="T25"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2" h="471">
                  <a:moveTo>
                    <a:pt x="107" y="0"/>
                  </a:moveTo>
                  <a:cubicBezTo>
                    <a:pt x="192" y="51"/>
                    <a:pt x="203" y="65"/>
                    <a:pt x="175" y="137"/>
                  </a:cubicBezTo>
                  <a:cubicBezTo>
                    <a:pt x="157" y="186"/>
                    <a:pt x="140" y="230"/>
                    <a:pt x="186" y="270"/>
                  </a:cubicBezTo>
                  <a:cubicBezTo>
                    <a:pt x="229" y="306"/>
                    <a:pt x="270" y="279"/>
                    <a:pt x="311" y="260"/>
                  </a:cubicBezTo>
                  <a:cubicBezTo>
                    <a:pt x="317" y="257"/>
                    <a:pt x="325" y="254"/>
                    <a:pt x="331" y="251"/>
                  </a:cubicBezTo>
                  <a:cubicBezTo>
                    <a:pt x="327" y="279"/>
                    <a:pt x="288" y="320"/>
                    <a:pt x="357" y="317"/>
                  </a:cubicBezTo>
                  <a:cubicBezTo>
                    <a:pt x="368" y="311"/>
                    <a:pt x="377" y="314"/>
                    <a:pt x="381" y="325"/>
                  </a:cubicBezTo>
                  <a:cubicBezTo>
                    <a:pt x="368" y="419"/>
                    <a:pt x="265" y="358"/>
                    <a:pt x="229" y="413"/>
                  </a:cubicBezTo>
                  <a:cubicBezTo>
                    <a:pt x="224" y="434"/>
                    <a:pt x="229" y="459"/>
                    <a:pt x="200" y="467"/>
                  </a:cubicBezTo>
                  <a:cubicBezTo>
                    <a:pt x="183" y="470"/>
                    <a:pt x="166" y="463"/>
                    <a:pt x="152" y="454"/>
                  </a:cubicBezTo>
                  <a:cubicBezTo>
                    <a:pt x="130" y="438"/>
                    <a:pt x="104" y="427"/>
                    <a:pt x="85" y="404"/>
                  </a:cubicBezTo>
                  <a:cubicBezTo>
                    <a:pt x="75" y="340"/>
                    <a:pt x="27" y="294"/>
                    <a:pt x="1" y="237"/>
                  </a:cubicBezTo>
                  <a:cubicBezTo>
                    <a:pt x="0" y="143"/>
                    <a:pt x="46" y="68"/>
                    <a:pt x="107" y="0"/>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25" name="Forme libre 3724"/>
            <p:cNvSpPr>
              <a:spLocks noChangeArrowheads="1"/>
            </p:cNvSpPr>
            <p:nvPr userDrawn="1"/>
          </p:nvSpPr>
          <p:spPr bwMode="auto">
            <a:xfrm>
              <a:off x="4741863" y="3630613"/>
              <a:ext cx="133350" cy="90487"/>
            </a:xfrm>
            <a:custGeom>
              <a:avLst/>
              <a:gdLst>
                <a:gd name="T0" fmla="*/ 229 w 369"/>
                <a:gd name="T1" fmla="*/ 250 h 251"/>
                <a:gd name="T2" fmla="*/ 96 w 369"/>
                <a:gd name="T3" fmla="*/ 182 h 251"/>
                <a:gd name="T4" fmla="*/ 0 w 369"/>
                <a:gd name="T5" fmla="*/ 159 h 251"/>
                <a:gd name="T6" fmla="*/ 276 w 369"/>
                <a:gd name="T7" fmla="*/ 20 h 251"/>
                <a:gd name="T8" fmla="*/ 300 w 369"/>
                <a:gd name="T9" fmla="*/ 0 h 251"/>
                <a:gd name="T10" fmla="*/ 319 w 369"/>
                <a:gd name="T11" fmla="*/ 3 h 251"/>
                <a:gd name="T12" fmla="*/ 368 w 369"/>
                <a:gd name="T13" fmla="*/ 114 h 251"/>
                <a:gd name="T14" fmla="*/ 314 w 369"/>
                <a:gd name="T15" fmla="*/ 121 h 251"/>
                <a:gd name="T16" fmla="*/ 242 w 369"/>
                <a:gd name="T17" fmla="*/ 163 h 251"/>
                <a:gd name="T18" fmla="*/ 253 w 369"/>
                <a:gd name="T19" fmla="*/ 250 h 251"/>
                <a:gd name="T20" fmla="*/ 229 w 369"/>
                <a:gd name="T21" fmla="*/ 25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251">
                  <a:moveTo>
                    <a:pt x="229" y="250"/>
                  </a:moveTo>
                  <a:cubicBezTo>
                    <a:pt x="195" y="206"/>
                    <a:pt x="154" y="179"/>
                    <a:pt x="96" y="182"/>
                  </a:cubicBezTo>
                  <a:cubicBezTo>
                    <a:pt x="62" y="183"/>
                    <a:pt x="29" y="179"/>
                    <a:pt x="0" y="159"/>
                  </a:cubicBezTo>
                  <a:cubicBezTo>
                    <a:pt x="85" y="99"/>
                    <a:pt x="178" y="55"/>
                    <a:pt x="276" y="20"/>
                  </a:cubicBezTo>
                  <a:cubicBezTo>
                    <a:pt x="284" y="12"/>
                    <a:pt x="293" y="6"/>
                    <a:pt x="300" y="0"/>
                  </a:cubicBezTo>
                  <a:cubicBezTo>
                    <a:pt x="307" y="0"/>
                    <a:pt x="313" y="1"/>
                    <a:pt x="319" y="3"/>
                  </a:cubicBezTo>
                  <a:cubicBezTo>
                    <a:pt x="336" y="40"/>
                    <a:pt x="351" y="76"/>
                    <a:pt x="368" y="114"/>
                  </a:cubicBezTo>
                  <a:cubicBezTo>
                    <a:pt x="352" y="145"/>
                    <a:pt x="336" y="131"/>
                    <a:pt x="314" y="121"/>
                  </a:cubicBezTo>
                  <a:cubicBezTo>
                    <a:pt x="256" y="95"/>
                    <a:pt x="244" y="102"/>
                    <a:pt x="242" y="163"/>
                  </a:cubicBezTo>
                  <a:cubicBezTo>
                    <a:pt x="241" y="192"/>
                    <a:pt x="250" y="221"/>
                    <a:pt x="253" y="250"/>
                  </a:cubicBezTo>
                  <a:cubicBezTo>
                    <a:pt x="244" y="249"/>
                    <a:pt x="236" y="250"/>
                    <a:pt x="229" y="250"/>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26" name="Forme libre 3725"/>
            <p:cNvSpPr>
              <a:spLocks noChangeArrowheads="1"/>
            </p:cNvSpPr>
            <p:nvPr userDrawn="1"/>
          </p:nvSpPr>
          <p:spPr bwMode="auto">
            <a:xfrm>
              <a:off x="4751388" y="3846513"/>
              <a:ext cx="106362" cy="49212"/>
            </a:xfrm>
            <a:custGeom>
              <a:avLst/>
              <a:gdLst>
                <a:gd name="T0" fmla="*/ 18 w 297"/>
                <a:gd name="T1" fmla="*/ 111 h 135"/>
                <a:gd name="T2" fmla="*/ 0 w 297"/>
                <a:gd name="T3" fmla="*/ 108 h 135"/>
                <a:gd name="T4" fmla="*/ 296 w 297"/>
                <a:gd name="T5" fmla="*/ 61 h 135"/>
                <a:gd name="T6" fmla="*/ 82 w 297"/>
                <a:gd name="T7" fmla="*/ 129 h 135"/>
                <a:gd name="T8" fmla="*/ 18 w 297"/>
                <a:gd name="T9" fmla="*/ 111 h 135"/>
              </a:gdLst>
              <a:ahLst/>
              <a:cxnLst>
                <a:cxn ang="0">
                  <a:pos x="T0" y="T1"/>
                </a:cxn>
                <a:cxn ang="0">
                  <a:pos x="T2" y="T3"/>
                </a:cxn>
                <a:cxn ang="0">
                  <a:pos x="T4" y="T5"/>
                </a:cxn>
                <a:cxn ang="0">
                  <a:pos x="T6" y="T7"/>
                </a:cxn>
                <a:cxn ang="0">
                  <a:pos x="T8" y="T9"/>
                </a:cxn>
              </a:cxnLst>
              <a:rect l="0" t="0" r="r" b="b"/>
              <a:pathLst>
                <a:path w="297" h="135">
                  <a:moveTo>
                    <a:pt x="18" y="111"/>
                  </a:moveTo>
                  <a:cubicBezTo>
                    <a:pt x="12" y="109"/>
                    <a:pt x="6" y="108"/>
                    <a:pt x="0" y="108"/>
                  </a:cubicBezTo>
                  <a:cubicBezTo>
                    <a:pt x="119" y="10"/>
                    <a:pt x="187" y="0"/>
                    <a:pt x="296" y="61"/>
                  </a:cubicBezTo>
                  <a:cubicBezTo>
                    <a:pt x="224" y="84"/>
                    <a:pt x="152" y="106"/>
                    <a:pt x="82" y="129"/>
                  </a:cubicBezTo>
                  <a:cubicBezTo>
                    <a:pt x="61" y="125"/>
                    <a:pt x="35" y="134"/>
                    <a:pt x="18" y="111"/>
                  </a:cubicBezTo>
                </a:path>
              </a:pathLst>
            </a:custGeom>
            <a:solidFill>
              <a:srgbClr val="D2D2D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27" name="Forme libre 3726"/>
            <p:cNvSpPr>
              <a:spLocks noChangeArrowheads="1"/>
            </p:cNvSpPr>
            <p:nvPr userDrawn="1"/>
          </p:nvSpPr>
          <p:spPr bwMode="auto">
            <a:xfrm>
              <a:off x="4805363" y="3975100"/>
              <a:ext cx="79375" cy="50800"/>
            </a:xfrm>
            <a:custGeom>
              <a:avLst/>
              <a:gdLst>
                <a:gd name="T0" fmla="*/ 12 w 220"/>
                <a:gd name="T1" fmla="*/ 109 h 139"/>
                <a:gd name="T2" fmla="*/ 191 w 220"/>
                <a:gd name="T3" fmla="*/ 0 h 139"/>
                <a:gd name="T4" fmla="*/ 219 w 220"/>
                <a:gd name="T5" fmla="*/ 3 h 139"/>
                <a:gd name="T6" fmla="*/ 9 w 220"/>
                <a:gd name="T7" fmla="*/ 138 h 139"/>
                <a:gd name="T8" fmla="*/ 2 w 220"/>
                <a:gd name="T9" fmla="*/ 129 h 139"/>
                <a:gd name="T10" fmla="*/ 12 w 220"/>
                <a:gd name="T11" fmla="*/ 109 h 139"/>
              </a:gdLst>
              <a:ahLst/>
              <a:cxnLst>
                <a:cxn ang="0">
                  <a:pos x="T0" y="T1"/>
                </a:cxn>
                <a:cxn ang="0">
                  <a:pos x="T2" y="T3"/>
                </a:cxn>
                <a:cxn ang="0">
                  <a:pos x="T4" y="T5"/>
                </a:cxn>
                <a:cxn ang="0">
                  <a:pos x="T6" y="T7"/>
                </a:cxn>
                <a:cxn ang="0">
                  <a:pos x="T8" y="T9"/>
                </a:cxn>
                <a:cxn ang="0">
                  <a:pos x="T10" y="T11"/>
                </a:cxn>
              </a:cxnLst>
              <a:rect l="0" t="0" r="r" b="b"/>
              <a:pathLst>
                <a:path w="220" h="139">
                  <a:moveTo>
                    <a:pt x="12" y="109"/>
                  </a:moveTo>
                  <a:cubicBezTo>
                    <a:pt x="75" y="77"/>
                    <a:pt x="110" y="2"/>
                    <a:pt x="191" y="0"/>
                  </a:cubicBezTo>
                  <a:cubicBezTo>
                    <a:pt x="200" y="2"/>
                    <a:pt x="209" y="2"/>
                    <a:pt x="219" y="3"/>
                  </a:cubicBezTo>
                  <a:cubicBezTo>
                    <a:pt x="150" y="49"/>
                    <a:pt x="103" y="130"/>
                    <a:pt x="9" y="138"/>
                  </a:cubicBezTo>
                  <a:cubicBezTo>
                    <a:pt x="6" y="135"/>
                    <a:pt x="5" y="132"/>
                    <a:pt x="2" y="129"/>
                  </a:cubicBezTo>
                  <a:cubicBezTo>
                    <a:pt x="0" y="118"/>
                    <a:pt x="3" y="112"/>
                    <a:pt x="12" y="109"/>
                  </a:cubicBezTo>
                </a:path>
              </a:pathLst>
            </a:custGeom>
            <a:solidFill>
              <a:srgbClr val="77777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28" name="Forme libre 3727"/>
            <p:cNvSpPr>
              <a:spLocks noChangeArrowheads="1"/>
            </p:cNvSpPr>
            <p:nvPr userDrawn="1"/>
          </p:nvSpPr>
          <p:spPr bwMode="auto">
            <a:xfrm>
              <a:off x="5583238" y="4511675"/>
              <a:ext cx="74612" cy="41275"/>
            </a:xfrm>
            <a:custGeom>
              <a:avLst/>
              <a:gdLst>
                <a:gd name="T0" fmla="*/ 206 w 207"/>
                <a:gd name="T1" fmla="*/ 115 h 116"/>
                <a:gd name="T2" fmla="*/ 0 w 207"/>
                <a:gd name="T3" fmla="*/ 0 h 116"/>
                <a:gd name="T4" fmla="*/ 206 w 207"/>
                <a:gd name="T5" fmla="*/ 115 h 116"/>
              </a:gdLst>
              <a:ahLst/>
              <a:cxnLst>
                <a:cxn ang="0">
                  <a:pos x="T0" y="T1"/>
                </a:cxn>
                <a:cxn ang="0">
                  <a:pos x="T2" y="T3"/>
                </a:cxn>
                <a:cxn ang="0">
                  <a:pos x="T4" y="T5"/>
                </a:cxn>
              </a:cxnLst>
              <a:rect l="0" t="0" r="r" b="b"/>
              <a:pathLst>
                <a:path w="207" h="116">
                  <a:moveTo>
                    <a:pt x="206" y="115"/>
                  </a:moveTo>
                  <a:cubicBezTo>
                    <a:pt x="121" y="107"/>
                    <a:pt x="57" y="61"/>
                    <a:pt x="0" y="0"/>
                  </a:cubicBezTo>
                  <a:cubicBezTo>
                    <a:pt x="78" y="20"/>
                    <a:pt x="142" y="69"/>
                    <a:pt x="206" y="115"/>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29" name="Forme libre 3728"/>
            <p:cNvSpPr>
              <a:spLocks noChangeArrowheads="1"/>
            </p:cNvSpPr>
            <p:nvPr userDrawn="1"/>
          </p:nvSpPr>
          <p:spPr bwMode="auto">
            <a:xfrm>
              <a:off x="5541963" y="4486275"/>
              <a:ext cx="25400" cy="17463"/>
            </a:xfrm>
            <a:custGeom>
              <a:avLst/>
              <a:gdLst>
                <a:gd name="T0" fmla="*/ 68 w 69"/>
                <a:gd name="T1" fmla="*/ 46 h 47"/>
                <a:gd name="T2" fmla="*/ 0 w 69"/>
                <a:gd name="T3" fmla="*/ 0 h 47"/>
                <a:gd name="T4" fmla="*/ 68 w 69"/>
                <a:gd name="T5" fmla="*/ 46 h 47"/>
              </a:gdLst>
              <a:ahLst/>
              <a:cxnLst>
                <a:cxn ang="0">
                  <a:pos x="T0" y="T1"/>
                </a:cxn>
                <a:cxn ang="0">
                  <a:pos x="T2" y="T3"/>
                </a:cxn>
                <a:cxn ang="0">
                  <a:pos x="T4" y="T5"/>
                </a:cxn>
              </a:cxnLst>
              <a:rect l="0" t="0" r="r" b="b"/>
              <a:pathLst>
                <a:path w="69" h="47">
                  <a:moveTo>
                    <a:pt x="68" y="46"/>
                  </a:moveTo>
                  <a:cubicBezTo>
                    <a:pt x="39" y="40"/>
                    <a:pt x="16" y="25"/>
                    <a:pt x="0" y="0"/>
                  </a:cubicBezTo>
                  <a:cubicBezTo>
                    <a:pt x="29" y="6"/>
                    <a:pt x="51" y="21"/>
                    <a:pt x="68" y="46"/>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30" name="Forme libre 3729"/>
            <p:cNvSpPr>
              <a:spLocks noChangeArrowheads="1"/>
            </p:cNvSpPr>
            <p:nvPr userDrawn="1"/>
          </p:nvSpPr>
          <p:spPr bwMode="auto">
            <a:xfrm>
              <a:off x="5534025" y="4478338"/>
              <a:ext cx="7938" cy="7937"/>
            </a:xfrm>
            <a:custGeom>
              <a:avLst/>
              <a:gdLst>
                <a:gd name="T0" fmla="*/ 23 w 24"/>
                <a:gd name="T1" fmla="*/ 23 h 24"/>
                <a:gd name="T2" fmla="*/ 0 w 24"/>
                <a:gd name="T3" fmla="*/ 0 h 24"/>
                <a:gd name="T4" fmla="*/ 23 w 24"/>
                <a:gd name="T5" fmla="*/ 23 h 24"/>
              </a:gdLst>
              <a:ahLst/>
              <a:cxnLst>
                <a:cxn ang="0">
                  <a:pos x="T0" y="T1"/>
                </a:cxn>
                <a:cxn ang="0">
                  <a:pos x="T2" y="T3"/>
                </a:cxn>
                <a:cxn ang="0">
                  <a:pos x="T4" y="T5"/>
                </a:cxn>
              </a:cxnLst>
              <a:rect l="0" t="0" r="r" b="b"/>
              <a:pathLst>
                <a:path w="24" h="24">
                  <a:moveTo>
                    <a:pt x="23" y="23"/>
                  </a:moveTo>
                  <a:cubicBezTo>
                    <a:pt x="15" y="15"/>
                    <a:pt x="7" y="8"/>
                    <a:pt x="0" y="0"/>
                  </a:cubicBezTo>
                  <a:cubicBezTo>
                    <a:pt x="7" y="9"/>
                    <a:pt x="15" y="17"/>
                    <a:pt x="23" y="23"/>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31" name="Forme libre 3730"/>
            <p:cNvSpPr>
              <a:spLocks noChangeArrowheads="1"/>
            </p:cNvSpPr>
            <p:nvPr userDrawn="1"/>
          </p:nvSpPr>
          <p:spPr bwMode="auto">
            <a:xfrm>
              <a:off x="4891088" y="3662363"/>
              <a:ext cx="9525" cy="17462"/>
            </a:xfrm>
            <a:custGeom>
              <a:avLst/>
              <a:gdLst>
                <a:gd name="T0" fmla="*/ 24 w 25"/>
                <a:gd name="T1" fmla="*/ 46 h 47"/>
                <a:gd name="T2" fmla="*/ 0 w 25"/>
                <a:gd name="T3" fmla="*/ 0 h 47"/>
                <a:gd name="T4" fmla="*/ 24 w 25"/>
                <a:gd name="T5" fmla="*/ 46 h 47"/>
              </a:gdLst>
              <a:ahLst/>
              <a:cxnLst>
                <a:cxn ang="0">
                  <a:pos x="T0" y="T1"/>
                </a:cxn>
                <a:cxn ang="0">
                  <a:pos x="T2" y="T3"/>
                </a:cxn>
                <a:cxn ang="0">
                  <a:pos x="T4" y="T5"/>
                </a:cxn>
              </a:cxnLst>
              <a:rect l="0" t="0" r="r" b="b"/>
              <a:pathLst>
                <a:path w="25" h="47">
                  <a:moveTo>
                    <a:pt x="24" y="46"/>
                  </a:moveTo>
                  <a:cubicBezTo>
                    <a:pt x="17" y="31"/>
                    <a:pt x="8" y="16"/>
                    <a:pt x="0" y="0"/>
                  </a:cubicBezTo>
                  <a:cubicBezTo>
                    <a:pt x="9" y="16"/>
                    <a:pt x="17" y="31"/>
                    <a:pt x="24" y="46"/>
                  </a:cubicBezTo>
                </a:path>
              </a:pathLst>
            </a:custGeom>
            <a:solidFill>
              <a:srgbClr val="82828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32" name="Forme libre 3731"/>
            <p:cNvSpPr>
              <a:spLocks noChangeArrowheads="1"/>
            </p:cNvSpPr>
            <p:nvPr userDrawn="1"/>
          </p:nvSpPr>
          <p:spPr bwMode="auto">
            <a:xfrm>
              <a:off x="5518150" y="4651375"/>
              <a:ext cx="357188" cy="214313"/>
            </a:xfrm>
            <a:custGeom>
              <a:avLst/>
              <a:gdLst>
                <a:gd name="T0" fmla="*/ 84 w 991"/>
                <a:gd name="T1" fmla="*/ 509 h 597"/>
                <a:gd name="T2" fmla="*/ 42 w 991"/>
                <a:gd name="T3" fmla="*/ 429 h 597"/>
                <a:gd name="T4" fmla="*/ 57 w 991"/>
                <a:gd name="T5" fmla="*/ 295 h 597"/>
                <a:gd name="T6" fmla="*/ 202 w 991"/>
                <a:gd name="T7" fmla="*/ 185 h 597"/>
                <a:gd name="T8" fmla="*/ 208 w 991"/>
                <a:gd name="T9" fmla="*/ 168 h 597"/>
                <a:gd name="T10" fmla="*/ 243 w 991"/>
                <a:gd name="T11" fmla="*/ 132 h 597"/>
                <a:gd name="T12" fmla="*/ 274 w 991"/>
                <a:gd name="T13" fmla="*/ 119 h 597"/>
                <a:gd name="T14" fmla="*/ 333 w 991"/>
                <a:gd name="T15" fmla="*/ 104 h 597"/>
                <a:gd name="T16" fmla="*/ 408 w 991"/>
                <a:gd name="T17" fmla="*/ 92 h 597"/>
                <a:gd name="T18" fmla="*/ 428 w 991"/>
                <a:gd name="T19" fmla="*/ 87 h 597"/>
                <a:gd name="T20" fmla="*/ 643 w 991"/>
                <a:gd name="T21" fmla="*/ 63 h 597"/>
                <a:gd name="T22" fmla="*/ 819 w 991"/>
                <a:gd name="T23" fmla="*/ 0 h 597"/>
                <a:gd name="T24" fmla="*/ 933 w 991"/>
                <a:gd name="T25" fmla="*/ 22 h 597"/>
                <a:gd name="T26" fmla="*/ 956 w 991"/>
                <a:gd name="T27" fmla="*/ 45 h 597"/>
                <a:gd name="T28" fmla="*/ 956 w 991"/>
                <a:gd name="T29" fmla="*/ 45 h 597"/>
                <a:gd name="T30" fmla="*/ 964 w 991"/>
                <a:gd name="T31" fmla="*/ 139 h 597"/>
                <a:gd name="T32" fmla="*/ 726 w 991"/>
                <a:gd name="T33" fmla="*/ 387 h 597"/>
                <a:gd name="T34" fmla="*/ 680 w 991"/>
                <a:gd name="T35" fmla="*/ 452 h 597"/>
                <a:gd name="T36" fmla="*/ 655 w 991"/>
                <a:gd name="T37" fmla="*/ 468 h 597"/>
                <a:gd name="T38" fmla="*/ 611 w 991"/>
                <a:gd name="T39" fmla="*/ 475 h 597"/>
                <a:gd name="T40" fmla="*/ 588 w 991"/>
                <a:gd name="T41" fmla="*/ 480 h 597"/>
                <a:gd name="T42" fmla="*/ 701 w 991"/>
                <a:gd name="T43" fmla="*/ 316 h 597"/>
                <a:gd name="T44" fmla="*/ 706 w 991"/>
                <a:gd name="T45" fmla="*/ 254 h 597"/>
                <a:gd name="T46" fmla="*/ 471 w 991"/>
                <a:gd name="T47" fmla="*/ 260 h 597"/>
                <a:gd name="T48" fmla="*/ 440 w 991"/>
                <a:gd name="T49" fmla="*/ 309 h 597"/>
                <a:gd name="T50" fmla="*/ 396 w 991"/>
                <a:gd name="T51" fmla="*/ 428 h 597"/>
                <a:gd name="T52" fmla="*/ 309 w 991"/>
                <a:gd name="T53" fmla="*/ 530 h 597"/>
                <a:gd name="T54" fmla="*/ 223 w 991"/>
                <a:gd name="T55" fmla="*/ 596 h 597"/>
                <a:gd name="T56" fmla="*/ 84 w 991"/>
                <a:gd name="T57" fmla="*/ 509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91" h="597">
                  <a:moveTo>
                    <a:pt x="84" y="509"/>
                  </a:moveTo>
                  <a:cubicBezTo>
                    <a:pt x="71" y="483"/>
                    <a:pt x="57" y="455"/>
                    <a:pt x="42" y="429"/>
                  </a:cubicBezTo>
                  <a:cubicBezTo>
                    <a:pt x="0" y="361"/>
                    <a:pt x="2" y="355"/>
                    <a:pt x="57" y="295"/>
                  </a:cubicBezTo>
                  <a:cubicBezTo>
                    <a:pt x="100" y="249"/>
                    <a:pt x="156" y="225"/>
                    <a:pt x="202" y="185"/>
                  </a:cubicBezTo>
                  <a:cubicBezTo>
                    <a:pt x="203" y="180"/>
                    <a:pt x="205" y="174"/>
                    <a:pt x="208" y="168"/>
                  </a:cubicBezTo>
                  <a:cubicBezTo>
                    <a:pt x="217" y="154"/>
                    <a:pt x="228" y="141"/>
                    <a:pt x="243" y="132"/>
                  </a:cubicBezTo>
                  <a:cubicBezTo>
                    <a:pt x="252" y="125"/>
                    <a:pt x="263" y="122"/>
                    <a:pt x="274" y="119"/>
                  </a:cubicBezTo>
                  <a:cubicBezTo>
                    <a:pt x="294" y="118"/>
                    <a:pt x="315" y="115"/>
                    <a:pt x="333" y="104"/>
                  </a:cubicBezTo>
                  <a:cubicBezTo>
                    <a:pt x="356" y="89"/>
                    <a:pt x="382" y="86"/>
                    <a:pt x="408" y="92"/>
                  </a:cubicBezTo>
                  <a:cubicBezTo>
                    <a:pt x="414" y="90"/>
                    <a:pt x="422" y="89"/>
                    <a:pt x="428" y="87"/>
                  </a:cubicBezTo>
                  <a:cubicBezTo>
                    <a:pt x="504" y="121"/>
                    <a:pt x="572" y="154"/>
                    <a:pt x="643" y="63"/>
                  </a:cubicBezTo>
                  <a:cubicBezTo>
                    <a:pt x="680" y="15"/>
                    <a:pt x="765" y="38"/>
                    <a:pt x="819" y="0"/>
                  </a:cubicBezTo>
                  <a:cubicBezTo>
                    <a:pt x="857" y="8"/>
                    <a:pt x="895" y="15"/>
                    <a:pt x="933" y="22"/>
                  </a:cubicBezTo>
                  <a:cubicBezTo>
                    <a:pt x="941" y="29"/>
                    <a:pt x="949" y="37"/>
                    <a:pt x="956" y="45"/>
                  </a:cubicBezTo>
                  <a:lnTo>
                    <a:pt x="956" y="45"/>
                  </a:lnTo>
                  <a:cubicBezTo>
                    <a:pt x="978" y="75"/>
                    <a:pt x="990" y="109"/>
                    <a:pt x="964" y="139"/>
                  </a:cubicBezTo>
                  <a:cubicBezTo>
                    <a:pt x="889" y="226"/>
                    <a:pt x="830" y="329"/>
                    <a:pt x="726" y="387"/>
                  </a:cubicBezTo>
                  <a:cubicBezTo>
                    <a:pt x="710" y="408"/>
                    <a:pt x="695" y="431"/>
                    <a:pt x="680" y="452"/>
                  </a:cubicBezTo>
                  <a:cubicBezTo>
                    <a:pt x="674" y="461"/>
                    <a:pt x="666" y="466"/>
                    <a:pt x="655" y="468"/>
                  </a:cubicBezTo>
                  <a:cubicBezTo>
                    <a:pt x="640" y="468"/>
                    <a:pt x="625" y="468"/>
                    <a:pt x="611" y="475"/>
                  </a:cubicBezTo>
                  <a:cubicBezTo>
                    <a:pt x="604" y="477"/>
                    <a:pt x="596" y="478"/>
                    <a:pt x="588" y="480"/>
                  </a:cubicBezTo>
                  <a:cubicBezTo>
                    <a:pt x="593" y="403"/>
                    <a:pt x="678" y="382"/>
                    <a:pt x="701" y="316"/>
                  </a:cubicBezTo>
                  <a:cubicBezTo>
                    <a:pt x="685" y="293"/>
                    <a:pt x="718" y="275"/>
                    <a:pt x="706" y="254"/>
                  </a:cubicBezTo>
                  <a:cubicBezTo>
                    <a:pt x="626" y="245"/>
                    <a:pt x="550" y="281"/>
                    <a:pt x="471" y="260"/>
                  </a:cubicBezTo>
                  <a:cubicBezTo>
                    <a:pt x="434" y="251"/>
                    <a:pt x="420" y="280"/>
                    <a:pt x="440" y="309"/>
                  </a:cubicBezTo>
                  <a:cubicBezTo>
                    <a:pt x="483" y="373"/>
                    <a:pt x="454" y="400"/>
                    <a:pt x="396" y="428"/>
                  </a:cubicBezTo>
                  <a:cubicBezTo>
                    <a:pt x="355" y="448"/>
                    <a:pt x="333" y="492"/>
                    <a:pt x="309" y="530"/>
                  </a:cubicBezTo>
                  <a:cubicBezTo>
                    <a:pt x="287" y="562"/>
                    <a:pt x="268" y="594"/>
                    <a:pt x="223" y="596"/>
                  </a:cubicBezTo>
                  <a:cubicBezTo>
                    <a:pt x="181" y="564"/>
                    <a:pt x="119" y="556"/>
                    <a:pt x="84" y="509"/>
                  </a:cubicBezTo>
                </a:path>
              </a:pathLst>
            </a:custGeom>
            <a:solidFill>
              <a:srgbClr val="1A1A1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33" name="Forme libre 3732"/>
            <p:cNvSpPr>
              <a:spLocks noChangeArrowheads="1"/>
            </p:cNvSpPr>
            <p:nvPr userDrawn="1"/>
          </p:nvSpPr>
          <p:spPr bwMode="auto">
            <a:xfrm>
              <a:off x="5672138" y="4613275"/>
              <a:ext cx="141287" cy="123825"/>
            </a:xfrm>
            <a:custGeom>
              <a:avLst/>
              <a:gdLst>
                <a:gd name="T0" fmla="*/ 391 w 392"/>
                <a:gd name="T1" fmla="*/ 107 h 346"/>
                <a:gd name="T2" fmla="*/ 359 w 392"/>
                <a:gd name="T3" fmla="*/ 163 h 346"/>
                <a:gd name="T4" fmla="*/ 176 w 392"/>
                <a:gd name="T5" fmla="*/ 296 h 346"/>
                <a:gd name="T6" fmla="*/ 0 w 392"/>
                <a:gd name="T7" fmla="*/ 194 h 346"/>
                <a:gd name="T8" fmla="*/ 21 w 392"/>
                <a:gd name="T9" fmla="*/ 128 h 346"/>
                <a:gd name="T10" fmla="*/ 224 w 392"/>
                <a:gd name="T11" fmla="*/ 43 h 346"/>
                <a:gd name="T12" fmla="*/ 278 w 392"/>
                <a:gd name="T13" fmla="*/ 62 h 346"/>
                <a:gd name="T14" fmla="*/ 302 w 392"/>
                <a:gd name="T15" fmla="*/ 81 h 346"/>
                <a:gd name="T16" fmla="*/ 347 w 392"/>
                <a:gd name="T17" fmla="*/ 85 h 346"/>
                <a:gd name="T18" fmla="*/ 391 w 392"/>
                <a:gd name="T19" fmla="*/ 10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346">
                  <a:moveTo>
                    <a:pt x="391" y="107"/>
                  </a:moveTo>
                  <a:cubicBezTo>
                    <a:pt x="385" y="128"/>
                    <a:pt x="379" y="157"/>
                    <a:pt x="359" y="163"/>
                  </a:cubicBezTo>
                  <a:cubicBezTo>
                    <a:pt x="281" y="186"/>
                    <a:pt x="241" y="263"/>
                    <a:pt x="176" y="296"/>
                  </a:cubicBezTo>
                  <a:cubicBezTo>
                    <a:pt x="81" y="345"/>
                    <a:pt x="6" y="293"/>
                    <a:pt x="0" y="194"/>
                  </a:cubicBezTo>
                  <a:cubicBezTo>
                    <a:pt x="8" y="172"/>
                    <a:pt x="12" y="150"/>
                    <a:pt x="21" y="128"/>
                  </a:cubicBezTo>
                  <a:cubicBezTo>
                    <a:pt x="70" y="15"/>
                    <a:pt x="108" y="0"/>
                    <a:pt x="224" y="43"/>
                  </a:cubicBezTo>
                  <a:cubicBezTo>
                    <a:pt x="243" y="49"/>
                    <a:pt x="260" y="56"/>
                    <a:pt x="278" y="62"/>
                  </a:cubicBezTo>
                  <a:cubicBezTo>
                    <a:pt x="287" y="69"/>
                    <a:pt x="295" y="75"/>
                    <a:pt x="302" y="81"/>
                  </a:cubicBezTo>
                  <a:cubicBezTo>
                    <a:pt x="318" y="82"/>
                    <a:pt x="331" y="84"/>
                    <a:pt x="347" y="85"/>
                  </a:cubicBezTo>
                  <a:cubicBezTo>
                    <a:pt x="360" y="96"/>
                    <a:pt x="380" y="93"/>
                    <a:pt x="391" y="107"/>
                  </a:cubicBezTo>
                </a:path>
              </a:pathLst>
            </a:custGeom>
            <a:solidFill>
              <a:srgbClr val="05050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34" name="Forme libre 3733"/>
            <p:cNvSpPr>
              <a:spLocks noChangeArrowheads="1"/>
            </p:cNvSpPr>
            <p:nvPr userDrawn="1"/>
          </p:nvSpPr>
          <p:spPr bwMode="auto">
            <a:xfrm>
              <a:off x="5467350" y="4579938"/>
              <a:ext cx="219075" cy="292100"/>
            </a:xfrm>
            <a:custGeom>
              <a:avLst/>
              <a:gdLst>
                <a:gd name="T0" fmla="*/ 28 w 609"/>
                <a:gd name="T1" fmla="*/ 811 h 812"/>
                <a:gd name="T2" fmla="*/ 3 w 609"/>
                <a:gd name="T3" fmla="*/ 701 h 812"/>
                <a:gd name="T4" fmla="*/ 0 w 609"/>
                <a:gd name="T5" fmla="*/ 565 h 812"/>
                <a:gd name="T6" fmla="*/ 124 w 609"/>
                <a:gd name="T7" fmla="*/ 377 h 812"/>
                <a:gd name="T8" fmla="*/ 382 w 609"/>
                <a:gd name="T9" fmla="*/ 79 h 812"/>
                <a:gd name="T10" fmla="*/ 568 w 609"/>
                <a:gd name="T11" fmla="*/ 39 h 812"/>
                <a:gd name="T12" fmla="*/ 521 w 609"/>
                <a:gd name="T13" fmla="*/ 171 h 812"/>
                <a:gd name="T14" fmla="*/ 407 w 609"/>
                <a:gd name="T15" fmla="*/ 290 h 812"/>
                <a:gd name="T16" fmla="*/ 315 w 609"/>
                <a:gd name="T17" fmla="*/ 316 h 812"/>
                <a:gd name="T18" fmla="*/ 298 w 609"/>
                <a:gd name="T19" fmla="*/ 314 h 812"/>
                <a:gd name="T20" fmla="*/ 124 w 609"/>
                <a:gd name="T21" fmla="*/ 491 h 812"/>
                <a:gd name="T22" fmla="*/ 49 w 609"/>
                <a:gd name="T23" fmla="*/ 743 h 812"/>
                <a:gd name="T24" fmla="*/ 28 w 609"/>
                <a:gd name="T25" fmla="*/ 81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9" h="812">
                  <a:moveTo>
                    <a:pt x="28" y="811"/>
                  </a:moveTo>
                  <a:cubicBezTo>
                    <a:pt x="23" y="774"/>
                    <a:pt x="22" y="734"/>
                    <a:pt x="3" y="701"/>
                  </a:cubicBezTo>
                  <a:cubicBezTo>
                    <a:pt x="2" y="655"/>
                    <a:pt x="0" y="611"/>
                    <a:pt x="0" y="565"/>
                  </a:cubicBezTo>
                  <a:cubicBezTo>
                    <a:pt x="31" y="494"/>
                    <a:pt x="74" y="433"/>
                    <a:pt x="124" y="377"/>
                  </a:cubicBezTo>
                  <a:cubicBezTo>
                    <a:pt x="211" y="279"/>
                    <a:pt x="300" y="181"/>
                    <a:pt x="382" y="79"/>
                  </a:cubicBezTo>
                  <a:cubicBezTo>
                    <a:pt x="437" y="12"/>
                    <a:pt x="495" y="0"/>
                    <a:pt x="568" y="39"/>
                  </a:cubicBezTo>
                  <a:cubicBezTo>
                    <a:pt x="608" y="102"/>
                    <a:pt x="546" y="131"/>
                    <a:pt x="521" y="171"/>
                  </a:cubicBezTo>
                  <a:cubicBezTo>
                    <a:pt x="492" y="218"/>
                    <a:pt x="449" y="253"/>
                    <a:pt x="407" y="290"/>
                  </a:cubicBezTo>
                  <a:cubicBezTo>
                    <a:pt x="379" y="313"/>
                    <a:pt x="350" y="325"/>
                    <a:pt x="315" y="316"/>
                  </a:cubicBezTo>
                  <a:cubicBezTo>
                    <a:pt x="309" y="316"/>
                    <a:pt x="304" y="316"/>
                    <a:pt x="298" y="314"/>
                  </a:cubicBezTo>
                  <a:cubicBezTo>
                    <a:pt x="226" y="360"/>
                    <a:pt x="177" y="429"/>
                    <a:pt x="124" y="491"/>
                  </a:cubicBezTo>
                  <a:cubicBezTo>
                    <a:pt x="63" y="563"/>
                    <a:pt x="31" y="646"/>
                    <a:pt x="49" y="743"/>
                  </a:cubicBezTo>
                  <a:cubicBezTo>
                    <a:pt x="55" y="768"/>
                    <a:pt x="61" y="797"/>
                    <a:pt x="28" y="811"/>
                  </a:cubicBezTo>
                </a:path>
              </a:pathLst>
            </a:custGeom>
            <a:solidFill>
              <a:srgbClr val="30303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35" name="Forme libre 3734"/>
            <p:cNvSpPr>
              <a:spLocks noChangeArrowheads="1"/>
            </p:cNvSpPr>
            <p:nvPr userDrawn="1"/>
          </p:nvSpPr>
          <p:spPr bwMode="auto">
            <a:xfrm>
              <a:off x="5572125" y="4594225"/>
              <a:ext cx="131763" cy="133350"/>
            </a:xfrm>
            <a:custGeom>
              <a:avLst/>
              <a:gdLst>
                <a:gd name="T0" fmla="*/ 76 w 367"/>
                <a:gd name="T1" fmla="*/ 206 h 369"/>
                <a:gd name="T2" fmla="*/ 277 w 367"/>
                <a:gd name="T3" fmla="*/ 0 h 369"/>
                <a:gd name="T4" fmla="*/ 366 w 367"/>
                <a:gd name="T5" fmla="*/ 32 h 369"/>
                <a:gd name="T6" fmla="*/ 259 w 367"/>
                <a:gd name="T7" fmla="*/ 252 h 369"/>
                <a:gd name="T8" fmla="*/ 235 w 367"/>
                <a:gd name="T9" fmla="*/ 319 h 369"/>
                <a:gd name="T10" fmla="*/ 122 w 367"/>
                <a:gd name="T11" fmla="*/ 343 h 369"/>
                <a:gd name="T12" fmla="*/ 122 w 367"/>
                <a:gd name="T13" fmla="*/ 343 h 369"/>
                <a:gd name="T14" fmla="*/ 53 w 367"/>
                <a:gd name="T15" fmla="*/ 343 h 369"/>
                <a:gd name="T16" fmla="*/ 53 w 367"/>
                <a:gd name="T17" fmla="*/ 343 h 369"/>
                <a:gd name="T18" fmla="*/ 7 w 367"/>
                <a:gd name="T19" fmla="*/ 275 h 369"/>
                <a:gd name="T20" fmla="*/ 76 w 367"/>
                <a:gd name="T21" fmla="*/ 20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7" h="369">
                  <a:moveTo>
                    <a:pt x="76" y="206"/>
                  </a:moveTo>
                  <a:cubicBezTo>
                    <a:pt x="149" y="143"/>
                    <a:pt x="224" y="82"/>
                    <a:pt x="277" y="0"/>
                  </a:cubicBezTo>
                  <a:cubicBezTo>
                    <a:pt x="306" y="3"/>
                    <a:pt x="337" y="0"/>
                    <a:pt x="366" y="32"/>
                  </a:cubicBezTo>
                  <a:cubicBezTo>
                    <a:pt x="313" y="95"/>
                    <a:pt x="261" y="162"/>
                    <a:pt x="259" y="252"/>
                  </a:cubicBezTo>
                  <a:cubicBezTo>
                    <a:pt x="251" y="275"/>
                    <a:pt x="242" y="296"/>
                    <a:pt x="235" y="319"/>
                  </a:cubicBezTo>
                  <a:cubicBezTo>
                    <a:pt x="206" y="368"/>
                    <a:pt x="164" y="359"/>
                    <a:pt x="122" y="343"/>
                  </a:cubicBezTo>
                  <a:lnTo>
                    <a:pt x="122" y="343"/>
                  </a:lnTo>
                  <a:cubicBezTo>
                    <a:pt x="99" y="325"/>
                    <a:pt x="76" y="325"/>
                    <a:pt x="53" y="343"/>
                  </a:cubicBezTo>
                  <a:lnTo>
                    <a:pt x="53" y="343"/>
                  </a:lnTo>
                  <a:cubicBezTo>
                    <a:pt x="7" y="340"/>
                    <a:pt x="0" y="313"/>
                    <a:pt x="7" y="275"/>
                  </a:cubicBezTo>
                  <a:cubicBezTo>
                    <a:pt x="24" y="247"/>
                    <a:pt x="47" y="224"/>
                    <a:pt x="76" y="206"/>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36" name="Forme libre 3735"/>
            <p:cNvSpPr>
              <a:spLocks noChangeArrowheads="1"/>
            </p:cNvSpPr>
            <p:nvPr userDrawn="1"/>
          </p:nvSpPr>
          <p:spPr bwMode="auto">
            <a:xfrm>
              <a:off x="5430838" y="4524375"/>
              <a:ext cx="182562" cy="190500"/>
            </a:xfrm>
            <a:custGeom>
              <a:avLst/>
              <a:gdLst>
                <a:gd name="T0" fmla="*/ 127 w 508"/>
                <a:gd name="T1" fmla="*/ 517 h 527"/>
                <a:gd name="T2" fmla="*/ 11 w 508"/>
                <a:gd name="T3" fmla="*/ 469 h 527"/>
                <a:gd name="T4" fmla="*/ 3 w 508"/>
                <a:gd name="T5" fmla="*/ 440 h 527"/>
                <a:gd name="T6" fmla="*/ 108 w 508"/>
                <a:gd name="T7" fmla="*/ 370 h 527"/>
                <a:gd name="T8" fmla="*/ 287 w 508"/>
                <a:gd name="T9" fmla="*/ 65 h 527"/>
                <a:gd name="T10" fmla="*/ 327 w 508"/>
                <a:gd name="T11" fmla="*/ 2 h 527"/>
                <a:gd name="T12" fmla="*/ 351 w 508"/>
                <a:gd name="T13" fmla="*/ 16 h 527"/>
                <a:gd name="T14" fmla="*/ 463 w 508"/>
                <a:gd name="T15" fmla="*/ 89 h 527"/>
                <a:gd name="T16" fmla="*/ 481 w 508"/>
                <a:gd name="T17" fmla="*/ 172 h 527"/>
                <a:gd name="T18" fmla="*/ 351 w 508"/>
                <a:gd name="T19" fmla="*/ 309 h 527"/>
                <a:gd name="T20" fmla="*/ 212 w 508"/>
                <a:gd name="T21" fmla="*/ 420 h 527"/>
                <a:gd name="T22" fmla="*/ 192 w 508"/>
                <a:gd name="T23" fmla="*/ 443 h 527"/>
                <a:gd name="T24" fmla="*/ 192 w 508"/>
                <a:gd name="T25" fmla="*/ 443 h 527"/>
                <a:gd name="T26" fmla="*/ 171 w 508"/>
                <a:gd name="T27" fmla="*/ 466 h 527"/>
                <a:gd name="T28" fmla="*/ 171 w 508"/>
                <a:gd name="T29" fmla="*/ 466 h 527"/>
                <a:gd name="T30" fmla="*/ 148 w 508"/>
                <a:gd name="T31" fmla="*/ 491 h 527"/>
                <a:gd name="T32" fmla="*/ 148 w 508"/>
                <a:gd name="T33" fmla="*/ 491 h 527"/>
                <a:gd name="T34" fmla="*/ 127 w 508"/>
                <a:gd name="T35" fmla="*/ 517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8" h="527">
                  <a:moveTo>
                    <a:pt x="127" y="517"/>
                  </a:moveTo>
                  <a:cubicBezTo>
                    <a:pt x="78" y="526"/>
                    <a:pt x="58" y="462"/>
                    <a:pt x="11" y="469"/>
                  </a:cubicBezTo>
                  <a:cubicBezTo>
                    <a:pt x="3" y="462"/>
                    <a:pt x="0" y="451"/>
                    <a:pt x="3" y="440"/>
                  </a:cubicBezTo>
                  <a:cubicBezTo>
                    <a:pt x="29" y="402"/>
                    <a:pt x="76" y="399"/>
                    <a:pt x="108" y="370"/>
                  </a:cubicBezTo>
                  <a:cubicBezTo>
                    <a:pt x="211" y="294"/>
                    <a:pt x="318" y="220"/>
                    <a:pt x="287" y="65"/>
                  </a:cubicBezTo>
                  <a:cubicBezTo>
                    <a:pt x="281" y="37"/>
                    <a:pt x="299" y="14"/>
                    <a:pt x="327" y="2"/>
                  </a:cubicBezTo>
                  <a:cubicBezTo>
                    <a:pt x="339" y="0"/>
                    <a:pt x="347" y="5"/>
                    <a:pt x="351" y="16"/>
                  </a:cubicBezTo>
                  <a:cubicBezTo>
                    <a:pt x="380" y="52"/>
                    <a:pt x="425" y="68"/>
                    <a:pt x="463" y="89"/>
                  </a:cubicBezTo>
                  <a:cubicBezTo>
                    <a:pt x="501" y="110"/>
                    <a:pt x="507" y="136"/>
                    <a:pt x="481" y="172"/>
                  </a:cubicBezTo>
                  <a:cubicBezTo>
                    <a:pt x="443" y="223"/>
                    <a:pt x="408" y="277"/>
                    <a:pt x="351" y="309"/>
                  </a:cubicBezTo>
                  <a:cubicBezTo>
                    <a:pt x="298" y="339"/>
                    <a:pt x="254" y="379"/>
                    <a:pt x="212" y="420"/>
                  </a:cubicBezTo>
                  <a:cubicBezTo>
                    <a:pt x="206" y="430"/>
                    <a:pt x="200" y="437"/>
                    <a:pt x="192" y="443"/>
                  </a:cubicBezTo>
                  <a:lnTo>
                    <a:pt x="192" y="443"/>
                  </a:lnTo>
                  <a:cubicBezTo>
                    <a:pt x="186" y="451"/>
                    <a:pt x="177" y="459"/>
                    <a:pt x="171" y="466"/>
                  </a:cubicBezTo>
                  <a:lnTo>
                    <a:pt x="171" y="466"/>
                  </a:lnTo>
                  <a:cubicBezTo>
                    <a:pt x="163" y="474"/>
                    <a:pt x="154" y="482"/>
                    <a:pt x="148" y="491"/>
                  </a:cubicBezTo>
                  <a:lnTo>
                    <a:pt x="148" y="491"/>
                  </a:lnTo>
                  <a:cubicBezTo>
                    <a:pt x="141" y="498"/>
                    <a:pt x="131" y="506"/>
                    <a:pt x="127" y="517"/>
                  </a:cubicBezTo>
                </a:path>
              </a:pathLst>
            </a:custGeom>
            <a:solidFill>
              <a:srgbClr val="C6C6C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37" name="Forme libre 3736"/>
            <p:cNvSpPr>
              <a:spLocks noChangeArrowheads="1"/>
            </p:cNvSpPr>
            <p:nvPr userDrawn="1"/>
          </p:nvSpPr>
          <p:spPr bwMode="auto">
            <a:xfrm>
              <a:off x="5781675" y="4668838"/>
              <a:ext cx="157163" cy="130175"/>
            </a:xfrm>
            <a:custGeom>
              <a:avLst/>
              <a:gdLst>
                <a:gd name="T0" fmla="*/ 0 w 436"/>
                <a:gd name="T1" fmla="*/ 344 h 361"/>
                <a:gd name="T2" fmla="*/ 229 w 436"/>
                <a:gd name="T3" fmla="*/ 2 h 361"/>
                <a:gd name="T4" fmla="*/ 366 w 436"/>
                <a:gd name="T5" fmla="*/ 24 h 361"/>
                <a:gd name="T6" fmla="*/ 409 w 436"/>
                <a:gd name="T7" fmla="*/ 96 h 361"/>
                <a:gd name="T8" fmla="*/ 117 w 436"/>
                <a:gd name="T9" fmla="*/ 284 h 361"/>
                <a:gd name="T10" fmla="*/ 0 w 436"/>
                <a:gd name="T11" fmla="*/ 344 h 361"/>
              </a:gdLst>
              <a:ahLst/>
              <a:cxnLst>
                <a:cxn ang="0">
                  <a:pos x="T0" y="T1"/>
                </a:cxn>
                <a:cxn ang="0">
                  <a:pos x="T2" y="T3"/>
                </a:cxn>
                <a:cxn ang="0">
                  <a:pos x="T4" y="T5"/>
                </a:cxn>
                <a:cxn ang="0">
                  <a:pos x="T6" y="T7"/>
                </a:cxn>
                <a:cxn ang="0">
                  <a:pos x="T8" y="T9"/>
                </a:cxn>
                <a:cxn ang="0">
                  <a:pos x="T10" y="T11"/>
                </a:cxn>
              </a:cxnLst>
              <a:rect l="0" t="0" r="r" b="b"/>
              <a:pathLst>
                <a:path w="436" h="361">
                  <a:moveTo>
                    <a:pt x="0" y="344"/>
                  </a:moveTo>
                  <a:cubicBezTo>
                    <a:pt x="84" y="235"/>
                    <a:pt x="183" y="134"/>
                    <a:pt x="229" y="2"/>
                  </a:cubicBezTo>
                  <a:cubicBezTo>
                    <a:pt x="276" y="0"/>
                    <a:pt x="322" y="14"/>
                    <a:pt x="366" y="24"/>
                  </a:cubicBezTo>
                  <a:cubicBezTo>
                    <a:pt x="382" y="49"/>
                    <a:pt x="435" y="49"/>
                    <a:pt x="409" y="96"/>
                  </a:cubicBezTo>
                  <a:cubicBezTo>
                    <a:pt x="291" y="128"/>
                    <a:pt x="183" y="174"/>
                    <a:pt x="117" y="284"/>
                  </a:cubicBezTo>
                  <a:cubicBezTo>
                    <a:pt x="90" y="330"/>
                    <a:pt x="58" y="360"/>
                    <a:pt x="0" y="344"/>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38" name="Forme libre 3737"/>
            <p:cNvSpPr>
              <a:spLocks noChangeArrowheads="1"/>
            </p:cNvSpPr>
            <p:nvPr userDrawn="1"/>
          </p:nvSpPr>
          <p:spPr bwMode="auto">
            <a:xfrm>
              <a:off x="5913438" y="4676775"/>
              <a:ext cx="82550" cy="65088"/>
            </a:xfrm>
            <a:custGeom>
              <a:avLst/>
              <a:gdLst>
                <a:gd name="T0" fmla="*/ 43 w 229"/>
                <a:gd name="T1" fmla="*/ 72 h 182"/>
                <a:gd name="T2" fmla="*/ 0 w 229"/>
                <a:gd name="T3" fmla="*/ 0 h 182"/>
                <a:gd name="T4" fmla="*/ 45 w 229"/>
                <a:gd name="T5" fmla="*/ 0 h 182"/>
                <a:gd name="T6" fmla="*/ 92 w 229"/>
                <a:gd name="T7" fmla="*/ 20 h 182"/>
                <a:gd name="T8" fmla="*/ 228 w 229"/>
                <a:gd name="T9" fmla="*/ 48 h 182"/>
                <a:gd name="T10" fmla="*/ 46 w 229"/>
                <a:gd name="T11" fmla="*/ 155 h 182"/>
                <a:gd name="T12" fmla="*/ 25 w 229"/>
                <a:gd name="T13" fmla="*/ 117 h 182"/>
                <a:gd name="T14" fmla="*/ 43 w 229"/>
                <a:gd name="T15" fmla="*/ 72 h 1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9" h="182">
                  <a:moveTo>
                    <a:pt x="43" y="72"/>
                  </a:moveTo>
                  <a:cubicBezTo>
                    <a:pt x="29" y="48"/>
                    <a:pt x="14" y="25"/>
                    <a:pt x="0" y="0"/>
                  </a:cubicBezTo>
                  <a:cubicBezTo>
                    <a:pt x="16" y="0"/>
                    <a:pt x="29" y="0"/>
                    <a:pt x="45" y="0"/>
                  </a:cubicBezTo>
                  <a:cubicBezTo>
                    <a:pt x="57" y="14"/>
                    <a:pt x="78" y="8"/>
                    <a:pt x="92" y="20"/>
                  </a:cubicBezTo>
                  <a:cubicBezTo>
                    <a:pt x="138" y="29"/>
                    <a:pt x="182" y="39"/>
                    <a:pt x="228" y="48"/>
                  </a:cubicBezTo>
                  <a:cubicBezTo>
                    <a:pt x="197" y="142"/>
                    <a:pt x="133" y="181"/>
                    <a:pt x="46" y="155"/>
                  </a:cubicBezTo>
                  <a:cubicBezTo>
                    <a:pt x="35" y="152"/>
                    <a:pt x="31" y="130"/>
                    <a:pt x="25" y="117"/>
                  </a:cubicBezTo>
                  <a:cubicBezTo>
                    <a:pt x="31" y="101"/>
                    <a:pt x="37" y="88"/>
                    <a:pt x="43" y="72"/>
                  </a:cubicBezTo>
                </a:path>
              </a:pathLst>
            </a:custGeom>
            <a:solidFill>
              <a:srgbClr val="1F1F1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39" name="Forme libre 3738"/>
            <p:cNvSpPr>
              <a:spLocks noChangeArrowheads="1"/>
            </p:cNvSpPr>
            <p:nvPr userDrawn="1"/>
          </p:nvSpPr>
          <p:spPr bwMode="auto">
            <a:xfrm>
              <a:off x="5537200" y="4510088"/>
              <a:ext cx="20638" cy="19050"/>
            </a:xfrm>
            <a:custGeom>
              <a:avLst/>
              <a:gdLst>
                <a:gd name="T0" fmla="*/ 57 w 58"/>
                <a:gd name="T1" fmla="*/ 54 h 55"/>
                <a:gd name="T2" fmla="*/ 34 w 58"/>
                <a:gd name="T3" fmla="*/ 52 h 55"/>
                <a:gd name="T4" fmla="*/ 3 w 58"/>
                <a:gd name="T5" fmla="*/ 13 h 55"/>
                <a:gd name="T6" fmla="*/ 14 w 58"/>
                <a:gd name="T7" fmla="*/ 0 h 55"/>
                <a:gd name="T8" fmla="*/ 57 w 58"/>
                <a:gd name="T9" fmla="*/ 54 h 55"/>
              </a:gdLst>
              <a:ahLst/>
              <a:cxnLst>
                <a:cxn ang="0">
                  <a:pos x="T0" y="T1"/>
                </a:cxn>
                <a:cxn ang="0">
                  <a:pos x="T2" y="T3"/>
                </a:cxn>
                <a:cxn ang="0">
                  <a:pos x="T4" y="T5"/>
                </a:cxn>
                <a:cxn ang="0">
                  <a:pos x="T6" y="T7"/>
                </a:cxn>
                <a:cxn ang="0">
                  <a:pos x="T8" y="T9"/>
                </a:cxn>
              </a:cxnLst>
              <a:rect l="0" t="0" r="r" b="b"/>
              <a:pathLst>
                <a:path w="58" h="55">
                  <a:moveTo>
                    <a:pt x="57" y="54"/>
                  </a:moveTo>
                  <a:cubicBezTo>
                    <a:pt x="49" y="54"/>
                    <a:pt x="42" y="52"/>
                    <a:pt x="34" y="52"/>
                  </a:cubicBezTo>
                  <a:cubicBezTo>
                    <a:pt x="5" y="54"/>
                    <a:pt x="0" y="37"/>
                    <a:pt x="3" y="13"/>
                  </a:cubicBezTo>
                  <a:cubicBezTo>
                    <a:pt x="6" y="8"/>
                    <a:pt x="9" y="5"/>
                    <a:pt x="14" y="0"/>
                  </a:cubicBezTo>
                  <a:cubicBezTo>
                    <a:pt x="32" y="16"/>
                    <a:pt x="48" y="32"/>
                    <a:pt x="57" y="54"/>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40" name="Forme libre 3739"/>
            <p:cNvSpPr>
              <a:spLocks noChangeArrowheads="1"/>
            </p:cNvSpPr>
            <p:nvPr userDrawn="1"/>
          </p:nvSpPr>
          <p:spPr bwMode="auto">
            <a:xfrm>
              <a:off x="5797550" y="4645025"/>
              <a:ext cx="15875" cy="7938"/>
            </a:xfrm>
            <a:custGeom>
              <a:avLst/>
              <a:gdLst>
                <a:gd name="T0" fmla="*/ 44 w 45"/>
                <a:gd name="T1" fmla="*/ 20 h 21"/>
                <a:gd name="T2" fmla="*/ 0 w 45"/>
                <a:gd name="T3" fmla="*/ 0 h 21"/>
                <a:gd name="T4" fmla="*/ 44 w 45"/>
                <a:gd name="T5" fmla="*/ 20 h 21"/>
              </a:gdLst>
              <a:ahLst/>
              <a:cxnLst>
                <a:cxn ang="0">
                  <a:pos x="T0" y="T1"/>
                </a:cxn>
                <a:cxn ang="0">
                  <a:pos x="T2" y="T3"/>
                </a:cxn>
                <a:cxn ang="0">
                  <a:pos x="T4" y="T5"/>
                </a:cxn>
              </a:cxnLst>
              <a:rect l="0" t="0" r="r" b="b"/>
              <a:pathLst>
                <a:path w="45" h="21">
                  <a:moveTo>
                    <a:pt x="44" y="20"/>
                  </a:moveTo>
                  <a:cubicBezTo>
                    <a:pt x="29" y="14"/>
                    <a:pt x="15" y="6"/>
                    <a:pt x="0" y="0"/>
                  </a:cubicBezTo>
                  <a:cubicBezTo>
                    <a:pt x="15" y="6"/>
                    <a:pt x="30" y="14"/>
                    <a:pt x="44" y="20"/>
                  </a:cubicBezTo>
                </a:path>
              </a:pathLst>
            </a:custGeom>
            <a:solidFill>
              <a:srgbClr val="1A1A1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41" name="Forme libre 3740"/>
            <p:cNvSpPr>
              <a:spLocks noChangeArrowheads="1"/>
            </p:cNvSpPr>
            <p:nvPr userDrawn="1"/>
          </p:nvSpPr>
          <p:spPr bwMode="auto">
            <a:xfrm>
              <a:off x="5484813" y="4692650"/>
              <a:ext cx="7937" cy="9525"/>
            </a:xfrm>
            <a:custGeom>
              <a:avLst/>
              <a:gdLst>
                <a:gd name="T0" fmla="*/ 0 w 24"/>
                <a:gd name="T1" fmla="*/ 25 h 26"/>
                <a:gd name="T2" fmla="*/ 23 w 24"/>
                <a:gd name="T3" fmla="*/ 0 h 26"/>
                <a:gd name="T4" fmla="*/ 0 w 24"/>
                <a:gd name="T5" fmla="*/ 25 h 26"/>
              </a:gdLst>
              <a:ahLst/>
              <a:cxnLst>
                <a:cxn ang="0">
                  <a:pos x="T0" y="T1"/>
                </a:cxn>
                <a:cxn ang="0">
                  <a:pos x="T2" y="T3"/>
                </a:cxn>
                <a:cxn ang="0">
                  <a:pos x="T4" y="T5"/>
                </a:cxn>
              </a:cxnLst>
              <a:rect l="0" t="0" r="r" b="b"/>
              <a:pathLst>
                <a:path w="24" h="26">
                  <a:moveTo>
                    <a:pt x="0" y="25"/>
                  </a:moveTo>
                  <a:cubicBezTo>
                    <a:pt x="8" y="17"/>
                    <a:pt x="15" y="8"/>
                    <a:pt x="23" y="0"/>
                  </a:cubicBezTo>
                  <a:cubicBezTo>
                    <a:pt x="15" y="8"/>
                    <a:pt x="8" y="16"/>
                    <a:pt x="0" y="25"/>
                  </a:cubicBezTo>
                </a:path>
              </a:pathLst>
            </a:custGeom>
            <a:solidFill>
              <a:srgbClr val="AAAAA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42" name="Forme libre 3741"/>
            <p:cNvSpPr>
              <a:spLocks noChangeArrowheads="1"/>
            </p:cNvSpPr>
            <p:nvPr userDrawn="1"/>
          </p:nvSpPr>
          <p:spPr bwMode="auto">
            <a:xfrm>
              <a:off x="5492750" y="4684713"/>
              <a:ext cx="7938" cy="7937"/>
            </a:xfrm>
            <a:custGeom>
              <a:avLst/>
              <a:gdLst>
                <a:gd name="T0" fmla="*/ 0 w 22"/>
                <a:gd name="T1" fmla="*/ 23 h 24"/>
                <a:gd name="T2" fmla="*/ 21 w 22"/>
                <a:gd name="T3" fmla="*/ 0 h 24"/>
                <a:gd name="T4" fmla="*/ 0 w 22"/>
                <a:gd name="T5" fmla="*/ 23 h 24"/>
              </a:gdLst>
              <a:ahLst/>
              <a:cxnLst>
                <a:cxn ang="0">
                  <a:pos x="T0" y="T1"/>
                </a:cxn>
                <a:cxn ang="0">
                  <a:pos x="T2" y="T3"/>
                </a:cxn>
                <a:cxn ang="0">
                  <a:pos x="T4" y="T5"/>
                </a:cxn>
              </a:cxnLst>
              <a:rect l="0" t="0" r="r" b="b"/>
              <a:pathLst>
                <a:path w="22" h="24">
                  <a:moveTo>
                    <a:pt x="0" y="23"/>
                  </a:moveTo>
                  <a:cubicBezTo>
                    <a:pt x="8" y="16"/>
                    <a:pt x="15" y="8"/>
                    <a:pt x="21" y="0"/>
                  </a:cubicBezTo>
                  <a:cubicBezTo>
                    <a:pt x="15" y="6"/>
                    <a:pt x="8" y="16"/>
                    <a:pt x="0" y="23"/>
                  </a:cubicBezTo>
                </a:path>
              </a:pathLst>
            </a:custGeom>
            <a:solidFill>
              <a:srgbClr val="AAAAA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43" name="Forme libre 3742"/>
            <p:cNvSpPr>
              <a:spLocks noChangeArrowheads="1"/>
            </p:cNvSpPr>
            <p:nvPr userDrawn="1"/>
          </p:nvSpPr>
          <p:spPr bwMode="auto">
            <a:xfrm>
              <a:off x="5500688" y="4676775"/>
              <a:ext cx="7937" cy="7938"/>
            </a:xfrm>
            <a:custGeom>
              <a:avLst/>
              <a:gdLst>
                <a:gd name="T0" fmla="*/ 0 w 21"/>
                <a:gd name="T1" fmla="*/ 23 h 24"/>
                <a:gd name="T2" fmla="*/ 20 w 21"/>
                <a:gd name="T3" fmla="*/ 0 h 24"/>
                <a:gd name="T4" fmla="*/ 0 w 21"/>
                <a:gd name="T5" fmla="*/ 23 h 24"/>
              </a:gdLst>
              <a:ahLst/>
              <a:cxnLst>
                <a:cxn ang="0">
                  <a:pos x="T0" y="T1"/>
                </a:cxn>
                <a:cxn ang="0">
                  <a:pos x="T2" y="T3"/>
                </a:cxn>
                <a:cxn ang="0">
                  <a:pos x="T4" y="T5"/>
                </a:cxn>
              </a:cxnLst>
              <a:rect l="0" t="0" r="r" b="b"/>
              <a:pathLst>
                <a:path w="21" h="24">
                  <a:moveTo>
                    <a:pt x="0" y="23"/>
                  </a:moveTo>
                  <a:cubicBezTo>
                    <a:pt x="6" y="15"/>
                    <a:pt x="14" y="8"/>
                    <a:pt x="20" y="0"/>
                  </a:cubicBezTo>
                  <a:cubicBezTo>
                    <a:pt x="12" y="8"/>
                    <a:pt x="6" y="15"/>
                    <a:pt x="0" y="23"/>
                  </a:cubicBezTo>
                </a:path>
              </a:pathLst>
            </a:custGeom>
            <a:solidFill>
              <a:srgbClr val="AAAAA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44" name="Forme libre 3743"/>
            <p:cNvSpPr>
              <a:spLocks noChangeArrowheads="1"/>
            </p:cNvSpPr>
            <p:nvPr userDrawn="1"/>
          </p:nvSpPr>
          <p:spPr bwMode="auto">
            <a:xfrm>
              <a:off x="5854700" y="4659313"/>
              <a:ext cx="7938" cy="7937"/>
            </a:xfrm>
            <a:custGeom>
              <a:avLst/>
              <a:gdLst>
                <a:gd name="T0" fmla="*/ 23 w 24"/>
                <a:gd name="T1" fmla="*/ 23 h 24"/>
                <a:gd name="T2" fmla="*/ 0 w 24"/>
                <a:gd name="T3" fmla="*/ 0 h 24"/>
                <a:gd name="T4" fmla="*/ 23 w 24"/>
                <a:gd name="T5" fmla="*/ 23 h 24"/>
              </a:gdLst>
              <a:ahLst/>
              <a:cxnLst>
                <a:cxn ang="0">
                  <a:pos x="T0" y="T1"/>
                </a:cxn>
                <a:cxn ang="0">
                  <a:pos x="T2" y="T3"/>
                </a:cxn>
                <a:cxn ang="0">
                  <a:pos x="T4" y="T5"/>
                </a:cxn>
              </a:cxnLst>
              <a:rect l="0" t="0" r="r" b="b"/>
              <a:pathLst>
                <a:path w="24" h="24">
                  <a:moveTo>
                    <a:pt x="23" y="23"/>
                  </a:moveTo>
                  <a:cubicBezTo>
                    <a:pt x="15" y="15"/>
                    <a:pt x="8" y="8"/>
                    <a:pt x="0" y="0"/>
                  </a:cubicBezTo>
                  <a:cubicBezTo>
                    <a:pt x="8" y="9"/>
                    <a:pt x="15" y="17"/>
                    <a:pt x="23" y="23"/>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45" name="Forme libre 3744"/>
            <p:cNvSpPr>
              <a:spLocks noChangeArrowheads="1"/>
            </p:cNvSpPr>
            <p:nvPr userDrawn="1"/>
          </p:nvSpPr>
          <p:spPr bwMode="auto">
            <a:xfrm>
              <a:off x="5773738" y="4637088"/>
              <a:ext cx="9525" cy="6350"/>
            </a:xfrm>
            <a:custGeom>
              <a:avLst/>
              <a:gdLst>
                <a:gd name="T0" fmla="*/ 24 w 25"/>
                <a:gd name="T1" fmla="*/ 18 h 19"/>
                <a:gd name="T2" fmla="*/ 0 w 25"/>
                <a:gd name="T3" fmla="*/ 0 h 19"/>
                <a:gd name="T4" fmla="*/ 24 w 25"/>
                <a:gd name="T5" fmla="*/ 18 h 19"/>
              </a:gdLst>
              <a:ahLst/>
              <a:cxnLst>
                <a:cxn ang="0">
                  <a:pos x="T0" y="T1"/>
                </a:cxn>
                <a:cxn ang="0">
                  <a:pos x="T2" y="T3"/>
                </a:cxn>
                <a:cxn ang="0">
                  <a:pos x="T4" y="T5"/>
                </a:cxn>
              </a:cxnLst>
              <a:rect l="0" t="0" r="r" b="b"/>
              <a:pathLst>
                <a:path w="25" h="19">
                  <a:moveTo>
                    <a:pt x="24" y="18"/>
                  </a:moveTo>
                  <a:cubicBezTo>
                    <a:pt x="17" y="12"/>
                    <a:pt x="8" y="6"/>
                    <a:pt x="0" y="0"/>
                  </a:cubicBezTo>
                  <a:cubicBezTo>
                    <a:pt x="9" y="6"/>
                    <a:pt x="17" y="12"/>
                    <a:pt x="24" y="18"/>
                  </a:cubicBezTo>
                </a:path>
              </a:pathLst>
            </a:custGeom>
            <a:solidFill>
              <a:srgbClr val="1A1A1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46" name="Forme libre 3745"/>
            <p:cNvSpPr>
              <a:spLocks noChangeArrowheads="1"/>
            </p:cNvSpPr>
            <p:nvPr userDrawn="1"/>
          </p:nvSpPr>
          <p:spPr bwMode="auto">
            <a:xfrm>
              <a:off x="5532438" y="4502150"/>
              <a:ext cx="11112" cy="11113"/>
            </a:xfrm>
            <a:custGeom>
              <a:avLst/>
              <a:gdLst>
                <a:gd name="T0" fmla="*/ 6 w 29"/>
                <a:gd name="T1" fmla="*/ 0 h 29"/>
                <a:gd name="T2" fmla="*/ 28 w 29"/>
                <a:gd name="T3" fmla="*/ 23 h 29"/>
                <a:gd name="T4" fmla="*/ 23 w 29"/>
                <a:gd name="T5" fmla="*/ 28 h 29"/>
                <a:gd name="T6" fmla="*/ 0 w 29"/>
                <a:gd name="T7" fmla="*/ 13 h 29"/>
                <a:gd name="T8" fmla="*/ 6 w 29"/>
                <a:gd name="T9" fmla="*/ 0 h 29"/>
              </a:gdLst>
              <a:ahLst/>
              <a:cxnLst>
                <a:cxn ang="0">
                  <a:pos x="T0" y="T1"/>
                </a:cxn>
                <a:cxn ang="0">
                  <a:pos x="T2" y="T3"/>
                </a:cxn>
                <a:cxn ang="0">
                  <a:pos x="T4" y="T5"/>
                </a:cxn>
                <a:cxn ang="0">
                  <a:pos x="T6" y="T7"/>
                </a:cxn>
                <a:cxn ang="0">
                  <a:pos x="T8" y="T9"/>
                </a:cxn>
              </a:cxnLst>
              <a:rect l="0" t="0" r="r" b="b"/>
              <a:pathLst>
                <a:path w="29" h="29">
                  <a:moveTo>
                    <a:pt x="6" y="0"/>
                  </a:moveTo>
                  <a:cubicBezTo>
                    <a:pt x="14" y="8"/>
                    <a:pt x="21" y="16"/>
                    <a:pt x="28" y="23"/>
                  </a:cubicBezTo>
                  <a:lnTo>
                    <a:pt x="23" y="28"/>
                  </a:lnTo>
                  <a:cubicBezTo>
                    <a:pt x="12" y="28"/>
                    <a:pt x="5" y="22"/>
                    <a:pt x="0" y="13"/>
                  </a:cubicBezTo>
                  <a:cubicBezTo>
                    <a:pt x="2" y="10"/>
                    <a:pt x="5" y="5"/>
                    <a:pt x="6" y="0"/>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47" name="Forme libre 3746"/>
            <p:cNvSpPr>
              <a:spLocks noChangeArrowheads="1"/>
            </p:cNvSpPr>
            <p:nvPr userDrawn="1"/>
          </p:nvSpPr>
          <p:spPr bwMode="auto">
            <a:xfrm>
              <a:off x="5522913" y="4494213"/>
              <a:ext cx="11112" cy="12700"/>
            </a:xfrm>
            <a:custGeom>
              <a:avLst/>
              <a:gdLst>
                <a:gd name="T0" fmla="*/ 7 w 31"/>
                <a:gd name="T1" fmla="*/ 0 h 35"/>
                <a:gd name="T2" fmla="*/ 30 w 31"/>
                <a:gd name="T3" fmla="*/ 23 h 35"/>
                <a:gd name="T4" fmla="*/ 27 w 31"/>
                <a:gd name="T5" fmla="*/ 26 h 35"/>
                <a:gd name="T6" fmla="*/ 0 w 31"/>
                <a:gd name="T7" fmla="*/ 11 h 35"/>
                <a:gd name="T8" fmla="*/ 7 w 31"/>
                <a:gd name="T9" fmla="*/ 0 h 35"/>
              </a:gdLst>
              <a:ahLst/>
              <a:cxnLst>
                <a:cxn ang="0">
                  <a:pos x="T0" y="T1"/>
                </a:cxn>
                <a:cxn ang="0">
                  <a:pos x="T2" y="T3"/>
                </a:cxn>
                <a:cxn ang="0">
                  <a:pos x="T4" y="T5"/>
                </a:cxn>
                <a:cxn ang="0">
                  <a:pos x="T6" y="T7"/>
                </a:cxn>
                <a:cxn ang="0">
                  <a:pos x="T8" y="T9"/>
                </a:cxn>
              </a:cxnLst>
              <a:rect l="0" t="0" r="r" b="b"/>
              <a:pathLst>
                <a:path w="31" h="35">
                  <a:moveTo>
                    <a:pt x="7" y="0"/>
                  </a:moveTo>
                  <a:cubicBezTo>
                    <a:pt x="15" y="8"/>
                    <a:pt x="22" y="16"/>
                    <a:pt x="30" y="23"/>
                  </a:cubicBezTo>
                  <a:lnTo>
                    <a:pt x="27" y="26"/>
                  </a:lnTo>
                  <a:cubicBezTo>
                    <a:pt x="10" y="34"/>
                    <a:pt x="4" y="25"/>
                    <a:pt x="0" y="11"/>
                  </a:cubicBezTo>
                  <a:cubicBezTo>
                    <a:pt x="3" y="7"/>
                    <a:pt x="6" y="4"/>
                    <a:pt x="7" y="0"/>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48" name="Forme libre 3747"/>
            <p:cNvSpPr>
              <a:spLocks noChangeArrowheads="1"/>
            </p:cNvSpPr>
            <p:nvPr userDrawn="1"/>
          </p:nvSpPr>
          <p:spPr bwMode="auto">
            <a:xfrm>
              <a:off x="5516563" y="4486275"/>
              <a:ext cx="11112" cy="11113"/>
            </a:xfrm>
            <a:custGeom>
              <a:avLst/>
              <a:gdLst>
                <a:gd name="T0" fmla="*/ 6 w 30"/>
                <a:gd name="T1" fmla="*/ 0 h 31"/>
                <a:gd name="T2" fmla="*/ 29 w 30"/>
                <a:gd name="T3" fmla="*/ 21 h 31"/>
                <a:gd name="T4" fmla="*/ 27 w 30"/>
                <a:gd name="T5" fmla="*/ 24 h 31"/>
                <a:gd name="T6" fmla="*/ 4 w 30"/>
                <a:gd name="T7" fmla="*/ 1 h 31"/>
                <a:gd name="T8" fmla="*/ 6 w 30"/>
                <a:gd name="T9" fmla="*/ 0 h 31"/>
              </a:gdLst>
              <a:ahLst/>
              <a:cxnLst>
                <a:cxn ang="0">
                  <a:pos x="T0" y="T1"/>
                </a:cxn>
                <a:cxn ang="0">
                  <a:pos x="T2" y="T3"/>
                </a:cxn>
                <a:cxn ang="0">
                  <a:pos x="T4" y="T5"/>
                </a:cxn>
                <a:cxn ang="0">
                  <a:pos x="T6" y="T7"/>
                </a:cxn>
                <a:cxn ang="0">
                  <a:pos x="T8" y="T9"/>
                </a:cxn>
              </a:cxnLst>
              <a:rect l="0" t="0" r="r" b="b"/>
              <a:pathLst>
                <a:path w="30" h="31">
                  <a:moveTo>
                    <a:pt x="6" y="0"/>
                  </a:moveTo>
                  <a:cubicBezTo>
                    <a:pt x="13" y="7"/>
                    <a:pt x="21" y="15"/>
                    <a:pt x="29" y="21"/>
                  </a:cubicBezTo>
                  <a:lnTo>
                    <a:pt x="27" y="24"/>
                  </a:lnTo>
                  <a:cubicBezTo>
                    <a:pt x="6" y="30"/>
                    <a:pt x="0" y="22"/>
                    <a:pt x="4" y="1"/>
                  </a:cubicBezTo>
                  <a:lnTo>
                    <a:pt x="6" y="0"/>
                  </a:ln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49" name="Forme libre 3748"/>
            <p:cNvSpPr>
              <a:spLocks noChangeArrowheads="1"/>
            </p:cNvSpPr>
            <p:nvPr userDrawn="1"/>
          </p:nvSpPr>
          <p:spPr bwMode="auto">
            <a:xfrm>
              <a:off x="5919788" y="4751388"/>
              <a:ext cx="7937" cy="23812"/>
            </a:xfrm>
            <a:custGeom>
              <a:avLst/>
              <a:gdLst>
                <a:gd name="T0" fmla="*/ 0 w 24"/>
                <a:gd name="T1" fmla="*/ 67 h 68"/>
                <a:gd name="T2" fmla="*/ 3 w 24"/>
                <a:gd name="T3" fmla="*/ 0 h 68"/>
                <a:gd name="T4" fmla="*/ 0 w 24"/>
                <a:gd name="T5" fmla="*/ 67 h 68"/>
              </a:gdLst>
              <a:ahLst/>
              <a:cxnLst>
                <a:cxn ang="0">
                  <a:pos x="T0" y="T1"/>
                </a:cxn>
                <a:cxn ang="0">
                  <a:pos x="T2" y="T3"/>
                </a:cxn>
                <a:cxn ang="0">
                  <a:pos x="T4" y="T5"/>
                </a:cxn>
              </a:cxnLst>
              <a:rect l="0" t="0" r="r" b="b"/>
              <a:pathLst>
                <a:path w="24" h="68">
                  <a:moveTo>
                    <a:pt x="0" y="67"/>
                  </a:moveTo>
                  <a:cubicBezTo>
                    <a:pt x="2" y="44"/>
                    <a:pt x="2" y="23"/>
                    <a:pt x="3" y="0"/>
                  </a:cubicBezTo>
                  <a:cubicBezTo>
                    <a:pt x="22" y="23"/>
                    <a:pt x="23" y="44"/>
                    <a:pt x="0" y="67"/>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50" name="Forme libre 3749"/>
            <p:cNvSpPr>
              <a:spLocks noChangeArrowheads="1"/>
            </p:cNvSpPr>
            <p:nvPr userDrawn="1"/>
          </p:nvSpPr>
          <p:spPr bwMode="auto">
            <a:xfrm>
              <a:off x="5902325" y="4775200"/>
              <a:ext cx="12700" cy="19050"/>
            </a:xfrm>
            <a:custGeom>
              <a:avLst/>
              <a:gdLst>
                <a:gd name="T0" fmla="*/ 6 w 34"/>
                <a:gd name="T1" fmla="*/ 23 h 53"/>
                <a:gd name="T2" fmla="*/ 30 w 34"/>
                <a:gd name="T3" fmla="*/ 0 h 53"/>
                <a:gd name="T4" fmla="*/ 33 w 34"/>
                <a:gd name="T5" fmla="*/ 43 h 53"/>
                <a:gd name="T6" fmla="*/ 23 w 34"/>
                <a:gd name="T7" fmla="*/ 52 h 53"/>
                <a:gd name="T8" fmla="*/ 6 w 34"/>
                <a:gd name="T9" fmla="*/ 23 h 53"/>
              </a:gdLst>
              <a:ahLst/>
              <a:cxnLst>
                <a:cxn ang="0">
                  <a:pos x="T0" y="T1"/>
                </a:cxn>
                <a:cxn ang="0">
                  <a:pos x="T2" y="T3"/>
                </a:cxn>
                <a:cxn ang="0">
                  <a:pos x="T4" y="T5"/>
                </a:cxn>
                <a:cxn ang="0">
                  <a:pos x="T6" y="T7"/>
                </a:cxn>
                <a:cxn ang="0">
                  <a:pos x="T8" y="T9"/>
                </a:cxn>
              </a:cxnLst>
              <a:rect l="0" t="0" r="r" b="b"/>
              <a:pathLst>
                <a:path w="34" h="53">
                  <a:moveTo>
                    <a:pt x="6" y="23"/>
                  </a:moveTo>
                  <a:cubicBezTo>
                    <a:pt x="13" y="16"/>
                    <a:pt x="23" y="8"/>
                    <a:pt x="30" y="0"/>
                  </a:cubicBezTo>
                  <a:cubicBezTo>
                    <a:pt x="32" y="14"/>
                    <a:pt x="33" y="28"/>
                    <a:pt x="33" y="43"/>
                  </a:cubicBezTo>
                  <a:cubicBezTo>
                    <a:pt x="30" y="46"/>
                    <a:pt x="26" y="49"/>
                    <a:pt x="23" y="52"/>
                  </a:cubicBezTo>
                  <a:cubicBezTo>
                    <a:pt x="9" y="48"/>
                    <a:pt x="0" y="40"/>
                    <a:pt x="6" y="23"/>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51" name="Forme libre 3750"/>
            <p:cNvSpPr>
              <a:spLocks noChangeArrowheads="1"/>
            </p:cNvSpPr>
            <p:nvPr userDrawn="1"/>
          </p:nvSpPr>
          <p:spPr bwMode="auto">
            <a:xfrm>
              <a:off x="5910263" y="4791075"/>
              <a:ext cx="11112" cy="11113"/>
            </a:xfrm>
            <a:custGeom>
              <a:avLst/>
              <a:gdLst>
                <a:gd name="T0" fmla="*/ 11 w 29"/>
                <a:gd name="T1" fmla="*/ 0 h 33"/>
                <a:gd name="T2" fmla="*/ 28 w 29"/>
                <a:gd name="T3" fmla="*/ 18 h 33"/>
                <a:gd name="T4" fmla="*/ 28 w 29"/>
                <a:gd name="T5" fmla="*/ 27 h 33"/>
                <a:gd name="T6" fmla="*/ 5 w 29"/>
                <a:gd name="T7" fmla="*/ 3 h 33"/>
                <a:gd name="T8" fmla="*/ 11 w 29"/>
                <a:gd name="T9" fmla="*/ 0 h 33"/>
              </a:gdLst>
              <a:ahLst/>
              <a:cxnLst>
                <a:cxn ang="0">
                  <a:pos x="T0" y="T1"/>
                </a:cxn>
                <a:cxn ang="0">
                  <a:pos x="T2" y="T3"/>
                </a:cxn>
                <a:cxn ang="0">
                  <a:pos x="T4" y="T5"/>
                </a:cxn>
                <a:cxn ang="0">
                  <a:pos x="T6" y="T7"/>
                </a:cxn>
                <a:cxn ang="0">
                  <a:pos x="T8" y="T9"/>
                </a:cxn>
              </a:cxnLst>
              <a:rect l="0" t="0" r="r" b="b"/>
              <a:pathLst>
                <a:path w="29" h="33">
                  <a:moveTo>
                    <a:pt x="11" y="0"/>
                  </a:moveTo>
                  <a:cubicBezTo>
                    <a:pt x="17" y="6"/>
                    <a:pt x="22" y="12"/>
                    <a:pt x="28" y="18"/>
                  </a:cubicBezTo>
                  <a:lnTo>
                    <a:pt x="28" y="27"/>
                  </a:lnTo>
                  <a:cubicBezTo>
                    <a:pt x="6" y="32"/>
                    <a:pt x="0" y="22"/>
                    <a:pt x="5" y="3"/>
                  </a:cubicBezTo>
                  <a:lnTo>
                    <a:pt x="11" y="0"/>
                  </a:ln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52" name="Forme libre 3751"/>
            <p:cNvSpPr>
              <a:spLocks noChangeArrowheads="1"/>
            </p:cNvSpPr>
            <p:nvPr userDrawn="1"/>
          </p:nvSpPr>
          <p:spPr bwMode="auto">
            <a:xfrm>
              <a:off x="5468938" y="2649538"/>
              <a:ext cx="417512" cy="198437"/>
            </a:xfrm>
            <a:custGeom>
              <a:avLst/>
              <a:gdLst>
                <a:gd name="T0" fmla="*/ 937 w 1159"/>
                <a:gd name="T1" fmla="*/ 204 h 550"/>
                <a:gd name="T2" fmla="*/ 1158 w 1159"/>
                <a:gd name="T3" fmla="*/ 172 h 550"/>
                <a:gd name="T4" fmla="*/ 1060 w 1159"/>
                <a:gd name="T5" fmla="*/ 215 h 550"/>
                <a:gd name="T6" fmla="*/ 1054 w 1159"/>
                <a:gd name="T7" fmla="*/ 273 h 550"/>
                <a:gd name="T8" fmla="*/ 497 w 1159"/>
                <a:gd name="T9" fmla="*/ 433 h 550"/>
                <a:gd name="T10" fmla="*/ 318 w 1159"/>
                <a:gd name="T11" fmla="*/ 503 h 550"/>
                <a:gd name="T12" fmla="*/ 291 w 1159"/>
                <a:gd name="T13" fmla="*/ 520 h 550"/>
                <a:gd name="T14" fmla="*/ 277 w 1159"/>
                <a:gd name="T15" fmla="*/ 519 h 550"/>
                <a:gd name="T16" fmla="*/ 171 w 1159"/>
                <a:gd name="T17" fmla="*/ 536 h 550"/>
                <a:gd name="T18" fmla="*/ 100 w 1159"/>
                <a:gd name="T19" fmla="*/ 465 h 550"/>
                <a:gd name="T20" fmla="*/ 13 w 1159"/>
                <a:gd name="T21" fmla="*/ 264 h 550"/>
                <a:gd name="T22" fmla="*/ 0 w 1159"/>
                <a:gd name="T23" fmla="*/ 131 h 550"/>
                <a:gd name="T24" fmla="*/ 251 w 1159"/>
                <a:gd name="T25" fmla="*/ 123 h 550"/>
                <a:gd name="T26" fmla="*/ 260 w 1159"/>
                <a:gd name="T27" fmla="*/ 244 h 550"/>
                <a:gd name="T28" fmla="*/ 385 w 1159"/>
                <a:gd name="T29" fmla="*/ 42 h 550"/>
                <a:gd name="T30" fmla="*/ 504 w 1159"/>
                <a:gd name="T31" fmla="*/ 53 h 550"/>
                <a:gd name="T32" fmla="*/ 634 w 1159"/>
                <a:gd name="T33" fmla="*/ 236 h 550"/>
                <a:gd name="T34" fmla="*/ 756 w 1159"/>
                <a:gd name="T35" fmla="*/ 297 h 550"/>
                <a:gd name="T36" fmla="*/ 937 w 1159"/>
                <a:gd name="T37" fmla="*/ 204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9" h="550">
                  <a:moveTo>
                    <a:pt x="937" y="204"/>
                  </a:moveTo>
                  <a:cubicBezTo>
                    <a:pt x="1007" y="190"/>
                    <a:pt x="1072" y="135"/>
                    <a:pt x="1158" y="172"/>
                  </a:cubicBezTo>
                  <a:cubicBezTo>
                    <a:pt x="1135" y="215"/>
                    <a:pt x="1089" y="200"/>
                    <a:pt x="1060" y="215"/>
                  </a:cubicBezTo>
                  <a:cubicBezTo>
                    <a:pt x="1028" y="232"/>
                    <a:pt x="1025" y="250"/>
                    <a:pt x="1054" y="273"/>
                  </a:cubicBezTo>
                  <a:cubicBezTo>
                    <a:pt x="868" y="326"/>
                    <a:pt x="683" y="380"/>
                    <a:pt x="497" y="433"/>
                  </a:cubicBezTo>
                  <a:cubicBezTo>
                    <a:pt x="436" y="452"/>
                    <a:pt x="370" y="464"/>
                    <a:pt x="318" y="503"/>
                  </a:cubicBezTo>
                  <a:cubicBezTo>
                    <a:pt x="309" y="511"/>
                    <a:pt x="300" y="517"/>
                    <a:pt x="291" y="520"/>
                  </a:cubicBezTo>
                  <a:cubicBezTo>
                    <a:pt x="286" y="519"/>
                    <a:pt x="281" y="517"/>
                    <a:pt x="277" y="519"/>
                  </a:cubicBezTo>
                  <a:cubicBezTo>
                    <a:pt x="239" y="507"/>
                    <a:pt x="210" y="549"/>
                    <a:pt x="171" y="536"/>
                  </a:cubicBezTo>
                  <a:cubicBezTo>
                    <a:pt x="129" y="529"/>
                    <a:pt x="91" y="502"/>
                    <a:pt x="100" y="465"/>
                  </a:cubicBezTo>
                  <a:cubicBezTo>
                    <a:pt x="123" y="371"/>
                    <a:pt x="54" y="325"/>
                    <a:pt x="13" y="264"/>
                  </a:cubicBezTo>
                  <a:cubicBezTo>
                    <a:pt x="17" y="218"/>
                    <a:pt x="0" y="175"/>
                    <a:pt x="0" y="131"/>
                  </a:cubicBezTo>
                  <a:cubicBezTo>
                    <a:pt x="130" y="32"/>
                    <a:pt x="191" y="32"/>
                    <a:pt x="251" y="123"/>
                  </a:cubicBezTo>
                  <a:cubicBezTo>
                    <a:pt x="280" y="166"/>
                    <a:pt x="248" y="210"/>
                    <a:pt x="260" y="244"/>
                  </a:cubicBezTo>
                  <a:cubicBezTo>
                    <a:pt x="266" y="160"/>
                    <a:pt x="326" y="100"/>
                    <a:pt x="385" y="42"/>
                  </a:cubicBezTo>
                  <a:cubicBezTo>
                    <a:pt x="428" y="0"/>
                    <a:pt x="469" y="19"/>
                    <a:pt x="504" y="53"/>
                  </a:cubicBezTo>
                  <a:cubicBezTo>
                    <a:pt x="559" y="105"/>
                    <a:pt x="607" y="163"/>
                    <a:pt x="634" y="236"/>
                  </a:cubicBezTo>
                  <a:cubicBezTo>
                    <a:pt x="656" y="293"/>
                    <a:pt x="691" y="326"/>
                    <a:pt x="756" y="297"/>
                  </a:cubicBezTo>
                  <a:cubicBezTo>
                    <a:pt x="822" y="282"/>
                    <a:pt x="878" y="244"/>
                    <a:pt x="937" y="204"/>
                  </a:cubicBezTo>
                </a:path>
              </a:pathLst>
            </a:custGeom>
            <a:solidFill>
              <a:srgbClr val="77777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53" name="Forme libre 3752"/>
            <p:cNvSpPr>
              <a:spLocks noChangeArrowheads="1"/>
            </p:cNvSpPr>
            <p:nvPr userDrawn="1"/>
          </p:nvSpPr>
          <p:spPr bwMode="auto">
            <a:xfrm>
              <a:off x="5505450" y="2811463"/>
              <a:ext cx="65088" cy="52387"/>
            </a:xfrm>
            <a:custGeom>
              <a:avLst/>
              <a:gdLst>
                <a:gd name="T0" fmla="*/ 81 w 182"/>
                <a:gd name="T1" fmla="*/ 50 h 146"/>
                <a:gd name="T2" fmla="*/ 128 w 182"/>
                <a:gd name="T3" fmla="*/ 26 h 146"/>
                <a:gd name="T4" fmla="*/ 174 w 182"/>
                <a:gd name="T5" fmla="*/ 70 h 146"/>
                <a:gd name="T6" fmla="*/ 12 w 182"/>
                <a:gd name="T7" fmla="*/ 145 h 146"/>
                <a:gd name="T8" fmla="*/ 3 w 182"/>
                <a:gd name="T9" fmla="*/ 130 h 146"/>
                <a:gd name="T10" fmla="*/ 81 w 182"/>
                <a:gd name="T11" fmla="*/ 50 h 146"/>
              </a:gdLst>
              <a:ahLst/>
              <a:cxnLst>
                <a:cxn ang="0">
                  <a:pos x="T0" y="T1"/>
                </a:cxn>
                <a:cxn ang="0">
                  <a:pos x="T2" y="T3"/>
                </a:cxn>
                <a:cxn ang="0">
                  <a:pos x="T4" y="T5"/>
                </a:cxn>
                <a:cxn ang="0">
                  <a:pos x="T6" y="T7"/>
                </a:cxn>
                <a:cxn ang="0">
                  <a:pos x="T8" y="T9"/>
                </a:cxn>
                <a:cxn ang="0">
                  <a:pos x="T10" y="T11"/>
                </a:cxn>
              </a:cxnLst>
              <a:rect l="0" t="0" r="r" b="b"/>
              <a:pathLst>
                <a:path w="182" h="146">
                  <a:moveTo>
                    <a:pt x="81" y="50"/>
                  </a:moveTo>
                  <a:cubicBezTo>
                    <a:pt x="96" y="43"/>
                    <a:pt x="111" y="34"/>
                    <a:pt x="128" y="26"/>
                  </a:cubicBezTo>
                  <a:cubicBezTo>
                    <a:pt x="181" y="0"/>
                    <a:pt x="180" y="32"/>
                    <a:pt x="174" y="70"/>
                  </a:cubicBezTo>
                  <a:cubicBezTo>
                    <a:pt x="139" y="136"/>
                    <a:pt x="78" y="145"/>
                    <a:pt x="12" y="145"/>
                  </a:cubicBezTo>
                  <a:cubicBezTo>
                    <a:pt x="9" y="141"/>
                    <a:pt x="6" y="136"/>
                    <a:pt x="3" y="130"/>
                  </a:cubicBezTo>
                  <a:cubicBezTo>
                    <a:pt x="0" y="73"/>
                    <a:pt x="50" y="72"/>
                    <a:pt x="81" y="50"/>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54" name="Forme libre 3753"/>
            <p:cNvSpPr>
              <a:spLocks noChangeArrowheads="1"/>
            </p:cNvSpPr>
            <p:nvPr userDrawn="1"/>
          </p:nvSpPr>
          <p:spPr bwMode="auto">
            <a:xfrm>
              <a:off x="5492750" y="2878138"/>
              <a:ext cx="7938" cy="25400"/>
            </a:xfrm>
            <a:custGeom>
              <a:avLst/>
              <a:gdLst>
                <a:gd name="T0" fmla="*/ 0 w 24"/>
                <a:gd name="T1" fmla="*/ 69 h 70"/>
                <a:gd name="T2" fmla="*/ 23 w 24"/>
                <a:gd name="T3" fmla="*/ 0 h 70"/>
                <a:gd name="T4" fmla="*/ 0 w 24"/>
                <a:gd name="T5" fmla="*/ 69 h 70"/>
              </a:gdLst>
              <a:ahLst/>
              <a:cxnLst>
                <a:cxn ang="0">
                  <a:pos x="T0" y="T1"/>
                </a:cxn>
                <a:cxn ang="0">
                  <a:pos x="T2" y="T3"/>
                </a:cxn>
                <a:cxn ang="0">
                  <a:pos x="T4" y="T5"/>
                </a:cxn>
              </a:cxnLst>
              <a:rect l="0" t="0" r="r" b="b"/>
              <a:pathLst>
                <a:path w="24" h="70">
                  <a:moveTo>
                    <a:pt x="0" y="69"/>
                  </a:moveTo>
                  <a:cubicBezTo>
                    <a:pt x="2" y="45"/>
                    <a:pt x="8" y="20"/>
                    <a:pt x="23" y="0"/>
                  </a:cubicBezTo>
                  <a:cubicBezTo>
                    <a:pt x="21" y="26"/>
                    <a:pt x="15" y="49"/>
                    <a:pt x="0" y="69"/>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55" name="Forme libre 3754"/>
            <p:cNvSpPr>
              <a:spLocks noChangeArrowheads="1"/>
            </p:cNvSpPr>
            <p:nvPr userDrawn="1"/>
          </p:nvSpPr>
          <p:spPr bwMode="auto">
            <a:xfrm>
              <a:off x="5888038" y="2732088"/>
              <a:ext cx="25400" cy="7937"/>
            </a:xfrm>
            <a:custGeom>
              <a:avLst/>
              <a:gdLst>
                <a:gd name="T0" fmla="*/ 0 w 72"/>
                <a:gd name="T1" fmla="*/ 19 h 22"/>
                <a:gd name="T2" fmla="*/ 71 w 72"/>
                <a:gd name="T3" fmla="*/ 0 h 22"/>
                <a:gd name="T4" fmla="*/ 0 w 72"/>
                <a:gd name="T5" fmla="*/ 19 h 22"/>
              </a:gdLst>
              <a:ahLst/>
              <a:cxnLst>
                <a:cxn ang="0">
                  <a:pos x="T0" y="T1"/>
                </a:cxn>
                <a:cxn ang="0">
                  <a:pos x="T2" y="T3"/>
                </a:cxn>
                <a:cxn ang="0">
                  <a:pos x="T4" y="T5"/>
                </a:cxn>
              </a:cxnLst>
              <a:rect l="0" t="0" r="r" b="b"/>
              <a:pathLst>
                <a:path w="72" h="22">
                  <a:moveTo>
                    <a:pt x="0" y="19"/>
                  </a:moveTo>
                  <a:cubicBezTo>
                    <a:pt x="21" y="6"/>
                    <a:pt x="45" y="0"/>
                    <a:pt x="71" y="0"/>
                  </a:cubicBezTo>
                  <a:cubicBezTo>
                    <a:pt x="50" y="15"/>
                    <a:pt x="26" y="21"/>
                    <a:pt x="0" y="19"/>
                  </a:cubicBezTo>
                </a:path>
              </a:pathLst>
            </a:custGeom>
            <a:solidFill>
              <a:srgbClr val="77777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56" name="Forme libre 3755"/>
            <p:cNvSpPr>
              <a:spLocks noChangeArrowheads="1"/>
            </p:cNvSpPr>
            <p:nvPr userDrawn="1"/>
          </p:nvSpPr>
          <p:spPr bwMode="auto">
            <a:xfrm>
              <a:off x="5707063" y="2813050"/>
              <a:ext cx="25400" cy="7938"/>
            </a:xfrm>
            <a:custGeom>
              <a:avLst/>
              <a:gdLst>
                <a:gd name="T0" fmla="*/ 70 w 71"/>
                <a:gd name="T1" fmla="*/ 1 h 24"/>
                <a:gd name="T2" fmla="*/ 0 w 71"/>
                <a:gd name="T3" fmla="*/ 21 h 24"/>
                <a:gd name="T4" fmla="*/ 70 w 71"/>
                <a:gd name="T5" fmla="*/ 1 h 24"/>
              </a:gdLst>
              <a:ahLst/>
              <a:cxnLst>
                <a:cxn ang="0">
                  <a:pos x="T0" y="T1"/>
                </a:cxn>
                <a:cxn ang="0">
                  <a:pos x="T2" y="T3"/>
                </a:cxn>
                <a:cxn ang="0">
                  <a:pos x="T4" y="T5"/>
                </a:cxn>
              </a:cxnLst>
              <a:rect l="0" t="0" r="r" b="b"/>
              <a:pathLst>
                <a:path w="71" h="24">
                  <a:moveTo>
                    <a:pt x="70" y="1"/>
                  </a:moveTo>
                  <a:cubicBezTo>
                    <a:pt x="49" y="16"/>
                    <a:pt x="26" y="23"/>
                    <a:pt x="0" y="21"/>
                  </a:cubicBezTo>
                  <a:cubicBezTo>
                    <a:pt x="21" y="6"/>
                    <a:pt x="44" y="0"/>
                    <a:pt x="70" y="1"/>
                  </a:cubicBezTo>
                </a:path>
              </a:pathLst>
            </a:custGeom>
            <a:solidFill>
              <a:srgbClr val="5C5C5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57" name="Forme libre 3756"/>
            <p:cNvSpPr>
              <a:spLocks noChangeArrowheads="1"/>
            </p:cNvSpPr>
            <p:nvPr userDrawn="1"/>
          </p:nvSpPr>
          <p:spPr bwMode="auto">
            <a:xfrm>
              <a:off x="5854700" y="2740025"/>
              <a:ext cx="25400" cy="7938"/>
            </a:xfrm>
            <a:custGeom>
              <a:avLst/>
              <a:gdLst>
                <a:gd name="T0" fmla="*/ 0 w 71"/>
                <a:gd name="T1" fmla="*/ 20 h 23"/>
                <a:gd name="T2" fmla="*/ 70 w 71"/>
                <a:gd name="T3" fmla="*/ 0 h 23"/>
                <a:gd name="T4" fmla="*/ 0 w 71"/>
                <a:gd name="T5" fmla="*/ 20 h 23"/>
              </a:gdLst>
              <a:ahLst/>
              <a:cxnLst>
                <a:cxn ang="0">
                  <a:pos x="T0" y="T1"/>
                </a:cxn>
                <a:cxn ang="0">
                  <a:pos x="T2" y="T3"/>
                </a:cxn>
                <a:cxn ang="0">
                  <a:pos x="T4" y="T5"/>
                </a:cxn>
              </a:cxnLst>
              <a:rect l="0" t="0" r="r" b="b"/>
              <a:pathLst>
                <a:path w="71" h="23">
                  <a:moveTo>
                    <a:pt x="0" y="20"/>
                  </a:moveTo>
                  <a:cubicBezTo>
                    <a:pt x="21" y="7"/>
                    <a:pt x="44" y="0"/>
                    <a:pt x="70" y="0"/>
                  </a:cubicBezTo>
                  <a:cubicBezTo>
                    <a:pt x="50" y="16"/>
                    <a:pt x="26" y="22"/>
                    <a:pt x="0" y="20"/>
                  </a:cubicBezTo>
                </a:path>
              </a:pathLst>
            </a:custGeom>
            <a:solidFill>
              <a:srgbClr val="77777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58" name="Forme libre 3757"/>
            <p:cNvSpPr>
              <a:spLocks noChangeArrowheads="1"/>
            </p:cNvSpPr>
            <p:nvPr userDrawn="1"/>
          </p:nvSpPr>
          <p:spPr bwMode="auto">
            <a:xfrm>
              <a:off x="5500688" y="2859088"/>
              <a:ext cx="9525" cy="19050"/>
            </a:xfrm>
            <a:custGeom>
              <a:avLst/>
              <a:gdLst>
                <a:gd name="T0" fmla="*/ 0 w 25"/>
                <a:gd name="T1" fmla="*/ 53 h 54"/>
                <a:gd name="T2" fmla="*/ 0 w 25"/>
                <a:gd name="T3" fmla="*/ 9 h 54"/>
                <a:gd name="T4" fmla="*/ 20 w 25"/>
                <a:gd name="T5" fmla="*/ 4 h 54"/>
                <a:gd name="T6" fmla="*/ 24 w 25"/>
                <a:gd name="T7" fmla="*/ 9 h 54"/>
                <a:gd name="T8" fmla="*/ 0 w 25"/>
                <a:gd name="T9" fmla="*/ 53 h 54"/>
              </a:gdLst>
              <a:ahLst/>
              <a:cxnLst>
                <a:cxn ang="0">
                  <a:pos x="T0" y="T1"/>
                </a:cxn>
                <a:cxn ang="0">
                  <a:pos x="T2" y="T3"/>
                </a:cxn>
                <a:cxn ang="0">
                  <a:pos x="T4" y="T5"/>
                </a:cxn>
                <a:cxn ang="0">
                  <a:pos x="T6" y="T7"/>
                </a:cxn>
                <a:cxn ang="0">
                  <a:pos x="T8" y="T9"/>
                </a:cxn>
              </a:cxnLst>
              <a:rect l="0" t="0" r="r" b="b"/>
              <a:pathLst>
                <a:path w="25" h="54">
                  <a:moveTo>
                    <a:pt x="0" y="53"/>
                  </a:moveTo>
                  <a:cubicBezTo>
                    <a:pt x="0" y="38"/>
                    <a:pt x="0" y="23"/>
                    <a:pt x="0" y="9"/>
                  </a:cubicBezTo>
                  <a:cubicBezTo>
                    <a:pt x="5" y="1"/>
                    <a:pt x="12" y="0"/>
                    <a:pt x="20" y="4"/>
                  </a:cubicBezTo>
                  <a:lnTo>
                    <a:pt x="24" y="9"/>
                  </a:lnTo>
                  <a:cubicBezTo>
                    <a:pt x="15" y="24"/>
                    <a:pt x="8" y="40"/>
                    <a:pt x="0" y="53"/>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59" name="Forme libre 3758"/>
            <p:cNvSpPr>
              <a:spLocks noChangeArrowheads="1"/>
            </p:cNvSpPr>
            <p:nvPr userDrawn="1"/>
          </p:nvSpPr>
          <p:spPr bwMode="auto">
            <a:xfrm>
              <a:off x="5572125" y="2832100"/>
              <a:ext cx="11113" cy="6350"/>
            </a:xfrm>
            <a:custGeom>
              <a:avLst/>
              <a:gdLst>
                <a:gd name="T0" fmla="*/ 0 w 29"/>
                <a:gd name="T1" fmla="*/ 16 h 17"/>
                <a:gd name="T2" fmla="*/ 28 w 29"/>
                <a:gd name="T3" fmla="*/ 0 h 17"/>
                <a:gd name="T4" fmla="*/ 0 w 29"/>
                <a:gd name="T5" fmla="*/ 16 h 17"/>
              </a:gdLst>
              <a:ahLst/>
              <a:cxnLst>
                <a:cxn ang="0">
                  <a:pos x="T0" y="T1"/>
                </a:cxn>
                <a:cxn ang="0">
                  <a:pos x="T2" y="T3"/>
                </a:cxn>
                <a:cxn ang="0">
                  <a:pos x="T4" y="T5"/>
                </a:cxn>
              </a:cxnLst>
              <a:rect l="0" t="0" r="r" b="b"/>
              <a:pathLst>
                <a:path w="29" h="17">
                  <a:moveTo>
                    <a:pt x="0" y="16"/>
                  </a:moveTo>
                  <a:cubicBezTo>
                    <a:pt x="9" y="10"/>
                    <a:pt x="18" y="4"/>
                    <a:pt x="28" y="0"/>
                  </a:cubicBezTo>
                  <a:cubicBezTo>
                    <a:pt x="18" y="6"/>
                    <a:pt x="9" y="12"/>
                    <a:pt x="0" y="16"/>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60" name="Forme libre 3759"/>
            <p:cNvSpPr>
              <a:spLocks noChangeArrowheads="1"/>
            </p:cNvSpPr>
            <p:nvPr userDrawn="1"/>
          </p:nvSpPr>
          <p:spPr bwMode="auto">
            <a:xfrm>
              <a:off x="5940425" y="2771775"/>
              <a:ext cx="173038" cy="160338"/>
            </a:xfrm>
            <a:custGeom>
              <a:avLst/>
              <a:gdLst>
                <a:gd name="T0" fmla="*/ 448 w 481"/>
                <a:gd name="T1" fmla="*/ 159 h 447"/>
                <a:gd name="T2" fmla="*/ 403 w 481"/>
                <a:gd name="T3" fmla="*/ 160 h 447"/>
                <a:gd name="T4" fmla="*/ 403 w 481"/>
                <a:gd name="T5" fmla="*/ 160 h 447"/>
                <a:gd name="T6" fmla="*/ 451 w 481"/>
                <a:gd name="T7" fmla="*/ 231 h 447"/>
                <a:gd name="T8" fmla="*/ 451 w 481"/>
                <a:gd name="T9" fmla="*/ 232 h 447"/>
                <a:gd name="T10" fmla="*/ 423 w 481"/>
                <a:gd name="T11" fmla="*/ 275 h 447"/>
                <a:gd name="T12" fmla="*/ 425 w 481"/>
                <a:gd name="T13" fmla="*/ 277 h 447"/>
                <a:gd name="T14" fmla="*/ 434 w 481"/>
                <a:gd name="T15" fmla="*/ 357 h 447"/>
                <a:gd name="T16" fmla="*/ 425 w 481"/>
                <a:gd name="T17" fmla="*/ 368 h 447"/>
                <a:gd name="T18" fmla="*/ 199 w 481"/>
                <a:gd name="T19" fmla="*/ 435 h 447"/>
                <a:gd name="T20" fmla="*/ 162 w 481"/>
                <a:gd name="T21" fmla="*/ 444 h 447"/>
                <a:gd name="T22" fmla="*/ 148 w 481"/>
                <a:gd name="T23" fmla="*/ 428 h 447"/>
                <a:gd name="T24" fmla="*/ 15 w 481"/>
                <a:gd name="T25" fmla="*/ 362 h 447"/>
                <a:gd name="T26" fmla="*/ 17 w 481"/>
                <a:gd name="T27" fmla="*/ 342 h 447"/>
                <a:gd name="T28" fmla="*/ 304 w 481"/>
                <a:gd name="T29" fmla="*/ 277 h 447"/>
                <a:gd name="T30" fmla="*/ 353 w 481"/>
                <a:gd name="T31" fmla="*/ 202 h 447"/>
                <a:gd name="T32" fmla="*/ 278 w 481"/>
                <a:gd name="T33" fmla="*/ 174 h 447"/>
                <a:gd name="T34" fmla="*/ 245 w 481"/>
                <a:gd name="T35" fmla="*/ 180 h 447"/>
                <a:gd name="T36" fmla="*/ 267 w 481"/>
                <a:gd name="T37" fmla="*/ 89 h 447"/>
                <a:gd name="T38" fmla="*/ 405 w 481"/>
                <a:gd name="T39" fmla="*/ 0 h 447"/>
                <a:gd name="T40" fmla="*/ 448 w 481"/>
                <a:gd name="T41" fmla="*/ 159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1" h="447">
                  <a:moveTo>
                    <a:pt x="448" y="159"/>
                  </a:moveTo>
                  <a:cubicBezTo>
                    <a:pt x="432" y="159"/>
                    <a:pt x="417" y="160"/>
                    <a:pt x="403" y="160"/>
                  </a:cubicBezTo>
                  <a:lnTo>
                    <a:pt x="403" y="160"/>
                  </a:lnTo>
                  <a:cubicBezTo>
                    <a:pt x="419" y="183"/>
                    <a:pt x="435" y="208"/>
                    <a:pt x="451" y="231"/>
                  </a:cubicBezTo>
                  <a:lnTo>
                    <a:pt x="451" y="232"/>
                  </a:lnTo>
                  <a:cubicBezTo>
                    <a:pt x="432" y="240"/>
                    <a:pt x="414" y="251"/>
                    <a:pt x="423" y="275"/>
                  </a:cubicBezTo>
                  <a:lnTo>
                    <a:pt x="425" y="277"/>
                  </a:lnTo>
                  <a:cubicBezTo>
                    <a:pt x="480" y="298"/>
                    <a:pt x="448" y="328"/>
                    <a:pt x="434" y="357"/>
                  </a:cubicBezTo>
                  <a:cubicBezTo>
                    <a:pt x="431" y="361"/>
                    <a:pt x="428" y="365"/>
                    <a:pt x="425" y="368"/>
                  </a:cubicBezTo>
                  <a:cubicBezTo>
                    <a:pt x="342" y="368"/>
                    <a:pt x="274" y="414"/>
                    <a:pt x="199" y="435"/>
                  </a:cubicBezTo>
                  <a:cubicBezTo>
                    <a:pt x="188" y="446"/>
                    <a:pt x="174" y="446"/>
                    <a:pt x="162" y="444"/>
                  </a:cubicBezTo>
                  <a:cubicBezTo>
                    <a:pt x="151" y="444"/>
                    <a:pt x="147" y="438"/>
                    <a:pt x="148" y="428"/>
                  </a:cubicBezTo>
                  <a:cubicBezTo>
                    <a:pt x="119" y="376"/>
                    <a:pt x="69" y="365"/>
                    <a:pt x="15" y="362"/>
                  </a:cubicBezTo>
                  <a:cubicBezTo>
                    <a:pt x="0" y="354"/>
                    <a:pt x="0" y="347"/>
                    <a:pt x="17" y="342"/>
                  </a:cubicBezTo>
                  <a:cubicBezTo>
                    <a:pt x="116" y="339"/>
                    <a:pt x="206" y="292"/>
                    <a:pt x="304" y="277"/>
                  </a:cubicBezTo>
                  <a:cubicBezTo>
                    <a:pt x="342" y="270"/>
                    <a:pt x="364" y="241"/>
                    <a:pt x="353" y="202"/>
                  </a:cubicBezTo>
                  <a:cubicBezTo>
                    <a:pt x="342" y="162"/>
                    <a:pt x="309" y="168"/>
                    <a:pt x="278" y="174"/>
                  </a:cubicBezTo>
                  <a:cubicBezTo>
                    <a:pt x="267" y="176"/>
                    <a:pt x="255" y="177"/>
                    <a:pt x="245" y="180"/>
                  </a:cubicBezTo>
                  <a:cubicBezTo>
                    <a:pt x="212" y="139"/>
                    <a:pt x="245" y="116"/>
                    <a:pt x="267" y="89"/>
                  </a:cubicBezTo>
                  <a:cubicBezTo>
                    <a:pt x="315" y="60"/>
                    <a:pt x="371" y="49"/>
                    <a:pt x="405" y="0"/>
                  </a:cubicBezTo>
                  <a:cubicBezTo>
                    <a:pt x="387" y="61"/>
                    <a:pt x="455" y="99"/>
                    <a:pt x="448" y="159"/>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61" name="Forme libre 3760"/>
            <p:cNvSpPr>
              <a:spLocks noChangeArrowheads="1"/>
            </p:cNvSpPr>
            <p:nvPr userDrawn="1"/>
          </p:nvSpPr>
          <p:spPr bwMode="auto">
            <a:xfrm>
              <a:off x="5838825" y="2805113"/>
              <a:ext cx="198438" cy="80962"/>
            </a:xfrm>
            <a:custGeom>
              <a:avLst/>
              <a:gdLst>
                <a:gd name="T0" fmla="*/ 550 w 551"/>
                <a:gd name="T1" fmla="*/ 0 h 224"/>
                <a:gd name="T2" fmla="*/ 527 w 551"/>
                <a:gd name="T3" fmla="*/ 91 h 224"/>
                <a:gd name="T4" fmla="*/ 206 w 551"/>
                <a:gd name="T5" fmla="*/ 191 h 224"/>
                <a:gd name="T6" fmla="*/ 182 w 551"/>
                <a:gd name="T7" fmla="*/ 209 h 224"/>
                <a:gd name="T8" fmla="*/ 160 w 551"/>
                <a:gd name="T9" fmla="*/ 212 h 224"/>
                <a:gd name="T10" fmla="*/ 135 w 551"/>
                <a:gd name="T11" fmla="*/ 206 h 224"/>
                <a:gd name="T12" fmla="*/ 0 w 551"/>
                <a:gd name="T13" fmla="*/ 142 h 224"/>
                <a:gd name="T14" fmla="*/ 550 w 551"/>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1" h="224">
                  <a:moveTo>
                    <a:pt x="550" y="0"/>
                  </a:moveTo>
                  <a:cubicBezTo>
                    <a:pt x="542" y="30"/>
                    <a:pt x="535" y="61"/>
                    <a:pt x="527" y="91"/>
                  </a:cubicBezTo>
                  <a:cubicBezTo>
                    <a:pt x="420" y="125"/>
                    <a:pt x="313" y="157"/>
                    <a:pt x="206" y="191"/>
                  </a:cubicBezTo>
                  <a:cubicBezTo>
                    <a:pt x="197" y="195"/>
                    <a:pt x="189" y="201"/>
                    <a:pt x="182" y="209"/>
                  </a:cubicBezTo>
                  <a:cubicBezTo>
                    <a:pt x="174" y="210"/>
                    <a:pt x="168" y="210"/>
                    <a:pt x="160" y="212"/>
                  </a:cubicBezTo>
                  <a:cubicBezTo>
                    <a:pt x="150" y="223"/>
                    <a:pt x="141" y="220"/>
                    <a:pt x="135" y="206"/>
                  </a:cubicBezTo>
                  <a:cubicBezTo>
                    <a:pt x="116" y="129"/>
                    <a:pt x="52" y="149"/>
                    <a:pt x="0" y="142"/>
                  </a:cubicBezTo>
                  <a:cubicBezTo>
                    <a:pt x="180" y="82"/>
                    <a:pt x="362" y="30"/>
                    <a:pt x="550" y="0"/>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62" name="Forme libre 3761"/>
            <p:cNvSpPr>
              <a:spLocks noChangeArrowheads="1"/>
            </p:cNvSpPr>
            <p:nvPr userDrawn="1"/>
          </p:nvSpPr>
          <p:spPr bwMode="auto">
            <a:xfrm>
              <a:off x="5813425" y="2854325"/>
              <a:ext cx="25400" cy="9525"/>
            </a:xfrm>
            <a:custGeom>
              <a:avLst/>
              <a:gdLst>
                <a:gd name="T0" fmla="*/ 70 w 71"/>
                <a:gd name="T1" fmla="*/ 3 h 26"/>
                <a:gd name="T2" fmla="*/ 0 w 71"/>
                <a:gd name="T3" fmla="*/ 21 h 26"/>
                <a:gd name="T4" fmla="*/ 70 w 71"/>
                <a:gd name="T5" fmla="*/ 3 h 26"/>
              </a:gdLst>
              <a:ahLst/>
              <a:cxnLst>
                <a:cxn ang="0">
                  <a:pos x="T0" y="T1"/>
                </a:cxn>
                <a:cxn ang="0">
                  <a:pos x="T2" y="T3"/>
                </a:cxn>
                <a:cxn ang="0">
                  <a:pos x="T4" y="T5"/>
                </a:cxn>
              </a:cxnLst>
              <a:rect l="0" t="0" r="r" b="b"/>
              <a:pathLst>
                <a:path w="71" h="26">
                  <a:moveTo>
                    <a:pt x="70" y="3"/>
                  </a:moveTo>
                  <a:cubicBezTo>
                    <a:pt x="49" y="18"/>
                    <a:pt x="26" y="25"/>
                    <a:pt x="0" y="21"/>
                  </a:cubicBezTo>
                  <a:cubicBezTo>
                    <a:pt x="21" y="6"/>
                    <a:pt x="44" y="0"/>
                    <a:pt x="70" y="3"/>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63" name="Forme libre 3762"/>
            <p:cNvSpPr>
              <a:spLocks noChangeArrowheads="1"/>
            </p:cNvSpPr>
            <p:nvPr userDrawn="1"/>
          </p:nvSpPr>
          <p:spPr bwMode="auto">
            <a:xfrm>
              <a:off x="5764213" y="2830513"/>
              <a:ext cx="17462" cy="7937"/>
            </a:xfrm>
            <a:custGeom>
              <a:avLst/>
              <a:gdLst>
                <a:gd name="T0" fmla="*/ 0 w 48"/>
                <a:gd name="T1" fmla="*/ 20 h 21"/>
                <a:gd name="T2" fmla="*/ 47 w 48"/>
                <a:gd name="T3" fmla="*/ 0 h 21"/>
                <a:gd name="T4" fmla="*/ 0 w 48"/>
                <a:gd name="T5" fmla="*/ 20 h 21"/>
              </a:gdLst>
              <a:ahLst/>
              <a:cxnLst>
                <a:cxn ang="0">
                  <a:pos x="T0" y="T1"/>
                </a:cxn>
                <a:cxn ang="0">
                  <a:pos x="T2" y="T3"/>
                </a:cxn>
                <a:cxn ang="0">
                  <a:pos x="T4" y="T5"/>
                </a:cxn>
              </a:cxnLst>
              <a:rect l="0" t="0" r="r" b="b"/>
              <a:pathLst>
                <a:path w="48" h="21">
                  <a:moveTo>
                    <a:pt x="0" y="20"/>
                  </a:moveTo>
                  <a:cubicBezTo>
                    <a:pt x="15" y="14"/>
                    <a:pt x="32" y="6"/>
                    <a:pt x="47" y="0"/>
                  </a:cubicBezTo>
                  <a:cubicBezTo>
                    <a:pt x="32" y="6"/>
                    <a:pt x="15" y="12"/>
                    <a:pt x="0" y="20"/>
                  </a:cubicBezTo>
                </a:path>
              </a:pathLst>
            </a:custGeom>
            <a:solidFill>
              <a:srgbClr val="5C5C5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64" name="Forme libre 3763"/>
            <p:cNvSpPr>
              <a:spLocks noChangeArrowheads="1"/>
            </p:cNvSpPr>
            <p:nvPr userDrawn="1"/>
          </p:nvSpPr>
          <p:spPr bwMode="auto">
            <a:xfrm>
              <a:off x="5740400" y="2838450"/>
              <a:ext cx="17463" cy="6350"/>
            </a:xfrm>
            <a:custGeom>
              <a:avLst/>
              <a:gdLst>
                <a:gd name="T0" fmla="*/ 0 w 50"/>
                <a:gd name="T1" fmla="*/ 18 h 19"/>
                <a:gd name="T2" fmla="*/ 49 w 50"/>
                <a:gd name="T3" fmla="*/ 0 h 19"/>
                <a:gd name="T4" fmla="*/ 0 w 50"/>
                <a:gd name="T5" fmla="*/ 18 h 19"/>
              </a:gdLst>
              <a:ahLst/>
              <a:cxnLst>
                <a:cxn ang="0">
                  <a:pos x="T0" y="T1"/>
                </a:cxn>
                <a:cxn ang="0">
                  <a:pos x="T2" y="T3"/>
                </a:cxn>
                <a:cxn ang="0">
                  <a:pos x="T4" y="T5"/>
                </a:cxn>
              </a:cxnLst>
              <a:rect l="0" t="0" r="r" b="b"/>
              <a:pathLst>
                <a:path w="50" h="19">
                  <a:moveTo>
                    <a:pt x="0" y="18"/>
                  </a:moveTo>
                  <a:cubicBezTo>
                    <a:pt x="17" y="12"/>
                    <a:pt x="32" y="6"/>
                    <a:pt x="49" y="0"/>
                  </a:cubicBezTo>
                  <a:cubicBezTo>
                    <a:pt x="32" y="6"/>
                    <a:pt x="16" y="12"/>
                    <a:pt x="0" y="18"/>
                  </a:cubicBezTo>
                </a:path>
              </a:pathLst>
            </a:custGeom>
            <a:solidFill>
              <a:srgbClr val="5C5C5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65" name="Forme libre 3764"/>
            <p:cNvSpPr>
              <a:spLocks noChangeArrowheads="1"/>
            </p:cNvSpPr>
            <p:nvPr userDrawn="1"/>
          </p:nvSpPr>
          <p:spPr bwMode="auto">
            <a:xfrm>
              <a:off x="5870575" y="2878138"/>
              <a:ext cx="26988" cy="9525"/>
            </a:xfrm>
            <a:custGeom>
              <a:avLst/>
              <a:gdLst>
                <a:gd name="T0" fmla="*/ 48 w 74"/>
                <a:gd name="T1" fmla="*/ 0 h 27"/>
                <a:gd name="T2" fmla="*/ 73 w 74"/>
                <a:gd name="T3" fmla="*/ 6 h 27"/>
                <a:gd name="T4" fmla="*/ 0 w 74"/>
                <a:gd name="T5" fmla="*/ 24 h 27"/>
                <a:gd name="T6" fmla="*/ 48 w 74"/>
                <a:gd name="T7" fmla="*/ 0 h 27"/>
              </a:gdLst>
              <a:ahLst/>
              <a:cxnLst>
                <a:cxn ang="0">
                  <a:pos x="T0" y="T1"/>
                </a:cxn>
                <a:cxn ang="0">
                  <a:pos x="T2" y="T3"/>
                </a:cxn>
                <a:cxn ang="0">
                  <a:pos x="T4" y="T5"/>
                </a:cxn>
                <a:cxn ang="0">
                  <a:pos x="T6" y="T7"/>
                </a:cxn>
              </a:cxnLst>
              <a:rect l="0" t="0" r="r" b="b"/>
              <a:pathLst>
                <a:path w="74" h="27">
                  <a:moveTo>
                    <a:pt x="48" y="0"/>
                  </a:moveTo>
                  <a:cubicBezTo>
                    <a:pt x="57" y="1"/>
                    <a:pt x="64" y="3"/>
                    <a:pt x="73" y="6"/>
                  </a:cubicBezTo>
                  <a:cubicBezTo>
                    <a:pt x="51" y="20"/>
                    <a:pt x="26" y="26"/>
                    <a:pt x="0" y="24"/>
                  </a:cubicBezTo>
                  <a:cubicBezTo>
                    <a:pt x="15" y="15"/>
                    <a:pt x="32" y="7"/>
                    <a:pt x="48" y="0"/>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66" name="Forme libre 3765"/>
            <p:cNvSpPr>
              <a:spLocks noChangeArrowheads="1"/>
            </p:cNvSpPr>
            <p:nvPr userDrawn="1"/>
          </p:nvSpPr>
          <p:spPr bwMode="auto">
            <a:xfrm>
              <a:off x="5907088" y="2903538"/>
              <a:ext cx="23812" cy="6350"/>
            </a:xfrm>
            <a:custGeom>
              <a:avLst/>
              <a:gdLst>
                <a:gd name="T0" fmla="*/ 66 w 67"/>
                <a:gd name="T1" fmla="*/ 3 h 19"/>
                <a:gd name="T2" fmla="*/ 17 w 67"/>
                <a:gd name="T3" fmla="*/ 18 h 19"/>
                <a:gd name="T4" fmla="*/ 0 w 67"/>
                <a:gd name="T5" fmla="*/ 8 h 19"/>
                <a:gd name="T6" fmla="*/ 18 w 67"/>
                <a:gd name="T7" fmla="*/ 0 h 19"/>
                <a:gd name="T8" fmla="*/ 66 w 67"/>
                <a:gd name="T9" fmla="*/ 3 h 19"/>
              </a:gdLst>
              <a:ahLst/>
              <a:cxnLst>
                <a:cxn ang="0">
                  <a:pos x="T0" y="T1"/>
                </a:cxn>
                <a:cxn ang="0">
                  <a:pos x="T2" y="T3"/>
                </a:cxn>
                <a:cxn ang="0">
                  <a:pos x="T4" y="T5"/>
                </a:cxn>
                <a:cxn ang="0">
                  <a:pos x="T6" y="T7"/>
                </a:cxn>
                <a:cxn ang="0">
                  <a:pos x="T8" y="T9"/>
                </a:cxn>
              </a:cxnLst>
              <a:rect l="0" t="0" r="r" b="b"/>
              <a:pathLst>
                <a:path w="67" h="19">
                  <a:moveTo>
                    <a:pt x="66" y="3"/>
                  </a:moveTo>
                  <a:cubicBezTo>
                    <a:pt x="49" y="8"/>
                    <a:pt x="34" y="14"/>
                    <a:pt x="17" y="18"/>
                  </a:cubicBezTo>
                  <a:cubicBezTo>
                    <a:pt x="11" y="15"/>
                    <a:pt x="6" y="12"/>
                    <a:pt x="0" y="8"/>
                  </a:cubicBezTo>
                  <a:cubicBezTo>
                    <a:pt x="6" y="5"/>
                    <a:pt x="12" y="2"/>
                    <a:pt x="18" y="0"/>
                  </a:cubicBezTo>
                  <a:cubicBezTo>
                    <a:pt x="34" y="2"/>
                    <a:pt x="50" y="3"/>
                    <a:pt x="66" y="3"/>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67" name="Forme libre 3766"/>
            <p:cNvSpPr>
              <a:spLocks noChangeArrowheads="1"/>
            </p:cNvSpPr>
            <p:nvPr userDrawn="1"/>
          </p:nvSpPr>
          <p:spPr bwMode="auto">
            <a:xfrm>
              <a:off x="5895975" y="2903538"/>
              <a:ext cx="17463" cy="7937"/>
            </a:xfrm>
            <a:custGeom>
              <a:avLst/>
              <a:gdLst>
                <a:gd name="T0" fmla="*/ 46 w 47"/>
                <a:gd name="T1" fmla="*/ 0 h 24"/>
                <a:gd name="T2" fmla="*/ 45 w 47"/>
                <a:gd name="T3" fmla="*/ 18 h 24"/>
                <a:gd name="T4" fmla="*/ 0 w 47"/>
                <a:gd name="T5" fmla="*/ 23 h 24"/>
                <a:gd name="T6" fmla="*/ 46 w 47"/>
                <a:gd name="T7" fmla="*/ 0 h 24"/>
              </a:gdLst>
              <a:ahLst/>
              <a:cxnLst>
                <a:cxn ang="0">
                  <a:pos x="T0" y="T1"/>
                </a:cxn>
                <a:cxn ang="0">
                  <a:pos x="T2" y="T3"/>
                </a:cxn>
                <a:cxn ang="0">
                  <a:pos x="T4" y="T5"/>
                </a:cxn>
                <a:cxn ang="0">
                  <a:pos x="T6" y="T7"/>
                </a:cxn>
              </a:cxnLst>
              <a:rect l="0" t="0" r="r" b="b"/>
              <a:pathLst>
                <a:path w="47" h="24">
                  <a:moveTo>
                    <a:pt x="46" y="0"/>
                  </a:moveTo>
                  <a:cubicBezTo>
                    <a:pt x="46" y="6"/>
                    <a:pt x="45" y="12"/>
                    <a:pt x="45" y="18"/>
                  </a:cubicBezTo>
                  <a:cubicBezTo>
                    <a:pt x="29" y="20"/>
                    <a:pt x="16" y="21"/>
                    <a:pt x="0" y="23"/>
                  </a:cubicBezTo>
                  <a:cubicBezTo>
                    <a:pt x="16" y="15"/>
                    <a:pt x="31" y="8"/>
                    <a:pt x="46" y="0"/>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68" name="Forme libre 3767"/>
            <p:cNvSpPr>
              <a:spLocks noChangeArrowheads="1"/>
            </p:cNvSpPr>
            <p:nvPr userDrawn="1"/>
          </p:nvSpPr>
          <p:spPr bwMode="auto">
            <a:xfrm>
              <a:off x="5929313" y="2895600"/>
              <a:ext cx="17462" cy="7938"/>
            </a:xfrm>
            <a:custGeom>
              <a:avLst/>
              <a:gdLst>
                <a:gd name="T0" fmla="*/ 47 w 48"/>
                <a:gd name="T1" fmla="*/ 0 h 22"/>
                <a:gd name="T2" fmla="*/ 46 w 48"/>
                <a:gd name="T3" fmla="*/ 20 h 22"/>
                <a:gd name="T4" fmla="*/ 0 w 48"/>
                <a:gd name="T5" fmla="*/ 21 h 22"/>
                <a:gd name="T6" fmla="*/ 47 w 48"/>
                <a:gd name="T7" fmla="*/ 0 h 22"/>
              </a:gdLst>
              <a:ahLst/>
              <a:cxnLst>
                <a:cxn ang="0">
                  <a:pos x="T0" y="T1"/>
                </a:cxn>
                <a:cxn ang="0">
                  <a:pos x="T2" y="T3"/>
                </a:cxn>
                <a:cxn ang="0">
                  <a:pos x="T4" y="T5"/>
                </a:cxn>
                <a:cxn ang="0">
                  <a:pos x="T6" y="T7"/>
                </a:cxn>
              </a:cxnLst>
              <a:rect l="0" t="0" r="r" b="b"/>
              <a:pathLst>
                <a:path w="48" h="22">
                  <a:moveTo>
                    <a:pt x="47" y="0"/>
                  </a:moveTo>
                  <a:cubicBezTo>
                    <a:pt x="47" y="6"/>
                    <a:pt x="46" y="13"/>
                    <a:pt x="46" y="20"/>
                  </a:cubicBezTo>
                  <a:cubicBezTo>
                    <a:pt x="31" y="20"/>
                    <a:pt x="15" y="21"/>
                    <a:pt x="0" y="21"/>
                  </a:cubicBezTo>
                  <a:cubicBezTo>
                    <a:pt x="15" y="15"/>
                    <a:pt x="31" y="7"/>
                    <a:pt x="47" y="0"/>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69" name="Forme libre 3768"/>
            <p:cNvSpPr>
              <a:spLocks noChangeArrowheads="1"/>
            </p:cNvSpPr>
            <p:nvPr userDrawn="1"/>
          </p:nvSpPr>
          <p:spPr bwMode="auto">
            <a:xfrm>
              <a:off x="5903913" y="2871788"/>
              <a:ext cx="9525" cy="6350"/>
            </a:xfrm>
            <a:custGeom>
              <a:avLst/>
              <a:gdLst>
                <a:gd name="T0" fmla="*/ 0 w 25"/>
                <a:gd name="T1" fmla="*/ 18 h 19"/>
                <a:gd name="T2" fmla="*/ 24 w 25"/>
                <a:gd name="T3" fmla="*/ 0 h 19"/>
                <a:gd name="T4" fmla="*/ 0 w 25"/>
                <a:gd name="T5" fmla="*/ 18 h 19"/>
              </a:gdLst>
              <a:ahLst/>
              <a:cxnLst>
                <a:cxn ang="0">
                  <a:pos x="T0" y="T1"/>
                </a:cxn>
                <a:cxn ang="0">
                  <a:pos x="T2" y="T3"/>
                </a:cxn>
                <a:cxn ang="0">
                  <a:pos x="T4" y="T5"/>
                </a:cxn>
              </a:cxnLst>
              <a:rect l="0" t="0" r="r" b="b"/>
              <a:pathLst>
                <a:path w="25" h="19">
                  <a:moveTo>
                    <a:pt x="0" y="18"/>
                  </a:moveTo>
                  <a:cubicBezTo>
                    <a:pt x="7" y="12"/>
                    <a:pt x="17" y="6"/>
                    <a:pt x="24" y="0"/>
                  </a:cubicBezTo>
                  <a:cubicBezTo>
                    <a:pt x="15" y="6"/>
                    <a:pt x="7" y="12"/>
                    <a:pt x="0" y="18"/>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70" name="Forme libre 3769"/>
            <p:cNvSpPr>
              <a:spLocks noChangeArrowheads="1"/>
            </p:cNvSpPr>
            <p:nvPr userDrawn="1"/>
          </p:nvSpPr>
          <p:spPr bwMode="auto">
            <a:xfrm>
              <a:off x="5330825" y="2732088"/>
              <a:ext cx="203200" cy="231775"/>
            </a:xfrm>
            <a:custGeom>
              <a:avLst/>
              <a:gdLst>
                <a:gd name="T0" fmla="*/ 492 w 563"/>
                <a:gd name="T1" fmla="*/ 361 h 645"/>
                <a:gd name="T2" fmla="*/ 472 w 563"/>
                <a:gd name="T3" fmla="*/ 366 h 645"/>
                <a:gd name="T4" fmla="*/ 402 w 563"/>
                <a:gd name="T5" fmla="*/ 450 h 645"/>
                <a:gd name="T6" fmla="*/ 241 w 563"/>
                <a:gd name="T7" fmla="*/ 644 h 645"/>
                <a:gd name="T8" fmla="*/ 197 w 563"/>
                <a:gd name="T9" fmla="*/ 594 h 645"/>
                <a:gd name="T10" fmla="*/ 0 w 563"/>
                <a:gd name="T11" fmla="*/ 482 h 645"/>
                <a:gd name="T12" fmla="*/ 267 w 563"/>
                <a:gd name="T13" fmla="*/ 198 h 645"/>
                <a:gd name="T14" fmla="*/ 335 w 563"/>
                <a:gd name="T15" fmla="*/ 183 h 645"/>
                <a:gd name="T16" fmla="*/ 380 w 563"/>
                <a:gd name="T17" fmla="*/ 45 h 645"/>
                <a:gd name="T18" fmla="*/ 400 w 563"/>
                <a:gd name="T19" fmla="*/ 44 h 645"/>
                <a:gd name="T20" fmla="*/ 539 w 563"/>
                <a:gd name="T21" fmla="*/ 160 h 645"/>
                <a:gd name="T22" fmla="*/ 562 w 563"/>
                <a:gd name="T23" fmla="*/ 273 h 645"/>
                <a:gd name="T24" fmla="*/ 492 w 563"/>
                <a:gd name="T25" fmla="*/ 361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3" h="645">
                  <a:moveTo>
                    <a:pt x="492" y="361"/>
                  </a:moveTo>
                  <a:cubicBezTo>
                    <a:pt x="486" y="363"/>
                    <a:pt x="478" y="365"/>
                    <a:pt x="472" y="366"/>
                  </a:cubicBezTo>
                  <a:cubicBezTo>
                    <a:pt x="438" y="386"/>
                    <a:pt x="415" y="413"/>
                    <a:pt x="402" y="450"/>
                  </a:cubicBezTo>
                  <a:cubicBezTo>
                    <a:pt x="371" y="536"/>
                    <a:pt x="306" y="591"/>
                    <a:pt x="241" y="644"/>
                  </a:cubicBezTo>
                  <a:cubicBezTo>
                    <a:pt x="202" y="644"/>
                    <a:pt x="258" y="572"/>
                    <a:pt x="197" y="594"/>
                  </a:cubicBezTo>
                  <a:cubicBezTo>
                    <a:pt x="89" y="615"/>
                    <a:pt x="12" y="572"/>
                    <a:pt x="0" y="482"/>
                  </a:cubicBezTo>
                  <a:cubicBezTo>
                    <a:pt x="96" y="395"/>
                    <a:pt x="197" y="311"/>
                    <a:pt x="267" y="198"/>
                  </a:cubicBezTo>
                  <a:cubicBezTo>
                    <a:pt x="287" y="183"/>
                    <a:pt x="312" y="183"/>
                    <a:pt x="335" y="183"/>
                  </a:cubicBezTo>
                  <a:cubicBezTo>
                    <a:pt x="365" y="142"/>
                    <a:pt x="376" y="94"/>
                    <a:pt x="380" y="45"/>
                  </a:cubicBezTo>
                  <a:cubicBezTo>
                    <a:pt x="386" y="29"/>
                    <a:pt x="393" y="29"/>
                    <a:pt x="400" y="44"/>
                  </a:cubicBezTo>
                  <a:cubicBezTo>
                    <a:pt x="547" y="0"/>
                    <a:pt x="545" y="0"/>
                    <a:pt x="539" y="160"/>
                  </a:cubicBezTo>
                  <a:cubicBezTo>
                    <a:pt x="538" y="198"/>
                    <a:pt x="510" y="244"/>
                    <a:pt x="562" y="273"/>
                  </a:cubicBezTo>
                  <a:cubicBezTo>
                    <a:pt x="539" y="303"/>
                    <a:pt x="516" y="332"/>
                    <a:pt x="492" y="361"/>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71" name="Forme libre 3770"/>
            <p:cNvSpPr>
              <a:spLocks noChangeArrowheads="1"/>
            </p:cNvSpPr>
            <p:nvPr userDrawn="1"/>
          </p:nvSpPr>
          <p:spPr bwMode="auto">
            <a:xfrm>
              <a:off x="5305425" y="2903538"/>
              <a:ext cx="96838" cy="58737"/>
            </a:xfrm>
            <a:custGeom>
              <a:avLst/>
              <a:gdLst>
                <a:gd name="T0" fmla="*/ 107 w 268"/>
                <a:gd name="T1" fmla="*/ 2 h 163"/>
                <a:gd name="T2" fmla="*/ 157 w 268"/>
                <a:gd name="T3" fmla="*/ 89 h 163"/>
                <a:gd name="T4" fmla="*/ 267 w 268"/>
                <a:gd name="T5" fmla="*/ 116 h 163"/>
                <a:gd name="T6" fmla="*/ 175 w 268"/>
                <a:gd name="T7" fmla="*/ 162 h 163"/>
                <a:gd name="T8" fmla="*/ 108 w 268"/>
                <a:gd name="T9" fmla="*/ 116 h 163"/>
                <a:gd name="T10" fmla="*/ 108 w 268"/>
                <a:gd name="T11" fmla="*/ 116 h 163"/>
                <a:gd name="T12" fmla="*/ 40 w 268"/>
                <a:gd name="T13" fmla="*/ 115 h 163"/>
                <a:gd name="T14" fmla="*/ 107 w 268"/>
                <a:gd name="T15" fmla="*/ 2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8" h="163">
                  <a:moveTo>
                    <a:pt x="107" y="2"/>
                  </a:moveTo>
                  <a:cubicBezTo>
                    <a:pt x="93" y="49"/>
                    <a:pt x="117" y="75"/>
                    <a:pt x="157" y="89"/>
                  </a:cubicBezTo>
                  <a:cubicBezTo>
                    <a:pt x="192" y="101"/>
                    <a:pt x="230" y="107"/>
                    <a:pt x="267" y="116"/>
                  </a:cubicBezTo>
                  <a:cubicBezTo>
                    <a:pt x="246" y="148"/>
                    <a:pt x="212" y="160"/>
                    <a:pt x="175" y="162"/>
                  </a:cubicBezTo>
                  <a:cubicBezTo>
                    <a:pt x="163" y="130"/>
                    <a:pt x="140" y="118"/>
                    <a:pt x="108" y="116"/>
                  </a:cubicBezTo>
                  <a:lnTo>
                    <a:pt x="108" y="116"/>
                  </a:lnTo>
                  <a:cubicBezTo>
                    <a:pt x="85" y="134"/>
                    <a:pt x="62" y="133"/>
                    <a:pt x="40" y="115"/>
                  </a:cubicBezTo>
                  <a:cubicBezTo>
                    <a:pt x="0" y="17"/>
                    <a:pt x="11" y="0"/>
                    <a:pt x="107" y="2"/>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72" name="Forme libre 3771"/>
            <p:cNvSpPr>
              <a:spLocks noChangeArrowheads="1"/>
            </p:cNvSpPr>
            <p:nvPr userDrawn="1"/>
          </p:nvSpPr>
          <p:spPr bwMode="auto">
            <a:xfrm>
              <a:off x="5962650" y="2932113"/>
              <a:ext cx="26988" cy="14287"/>
            </a:xfrm>
            <a:custGeom>
              <a:avLst/>
              <a:gdLst>
                <a:gd name="T0" fmla="*/ 72 w 73"/>
                <a:gd name="T1" fmla="*/ 17 h 38"/>
                <a:gd name="T2" fmla="*/ 0 w 73"/>
                <a:gd name="T3" fmla="*/ 36 h 38"/>
                <a:gd name="T4" fmla="*/ 44 w 73"/>
                <a:gd name="T5" fmla="*/ 13 h 38"/>
                <a:gd name="T6" fmla="*/ 72 w 73"/>
                <a:gd name="T7" fmla="*/ 17 h 38"/>
              </a:gdLst>
              <a:ahLst/>
              <a:cxnLst>
                <a:cxn ang="0">
                  <a:pos x="T0" y="T1"/>
                </a:cxn>
                <a:cxn ang="0">
                  <a:pos x="T2" y="T3"/>
                </a:cxn>
                <a:cxn ang="0">
                  <a:pos x="T4" y="T5"/>
                </a:cxn>
                <a:cxn ang="0">
                  <a:pos x="T6" y="T7"/>
                </a:cxn>
              </a:cxnLst>
              <a:rect l="0" t="0" r="r" b="b"/>
              <a:pathLst>
                <a:path w="73" h="38">
                  <a:moveTo>
                    <a:pt x="72" y="17"/>
                  </a:moveTo>
                  <a:cubicBezTo>
                    <a:pt x="51" y="30"/>
                    <a:pt x="26" y="37"/>
                    <a:pt x="0" y="36"/>
                  </a:cubicBezTo>
                  <a:cubicBezTo>
                    <a:pt x="15" y="28"/>
                    <a:pt x="31" y="20"/>
                    <a:pt x="44" y="13"/>
                  </a:cubicBezTo>
                  <a:cubicBezTo>
                    <a:pt x="57" y="0"/>
                    <a:pt x="66" y="2"/>
                    <a:pt x="72" y="17"/>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73" name="Forme libre 3772"/>
            <p:cNvSpPr>
              <a:spLocks noChangeArrowheads="1"/>
            </p:cNvSpPr>
            <p:nvPr userDrawn="1"/>
          </p:nvSpPr>
          <p:spPr bwMode="auto">
            <a:xfrm>
              <a:off x="5978525" y="2927350"/>
              <a:ext cx="22225" cy="11113"/>
            </a:xfrm>
            <a:custGeom>
              <a:avLst/>
              <a:gdLst>
                <a:gd name="T0" fmla="*/ 26 w 61"/>
                <a:gd name="T1" fmla="*/ 32 h 33"/>
                <a:gd name="T2" fmla="*/ 0 w 61"/>
                <a:gd name="T3" fmla="*/ 28 h 33"/>
                <a:gd name="T4" fmla="*/ 43 w 61"/>
                <a:gd name="T5" fmla="*/ 0 h 33"/>
                <a:gd name="T6" fmla="*/ 52 w 61"/>
                <a:gd name="T7" fmla="*/ 11 h 33"/>
                <a:gd name="T8" fmla="*/ 55 w 61"/>
                <a:gd name="T9" fmla="*/ 25 h 33"/>
                <a:gd name="T10" fmla="*/ 46 w 61"/>
                <a:gd name="T11" fmla="*/ 29 h 33"/>
                <a:gd name="T12" fmla="*/ 26 w 61"/>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61" h="33">
                  <a:moveTo>
                    <a:pt x="26" y="32"/>
                  </a:moveTo>
                  <a:cubicBezTo>
                    <a:pt x="17" y="31"/>
                    <a:pt x="8" y="29"/>
                    <a:pt x="0" y="28"/>
                  </a:cubicBezTo>
                  <a:cubicBezTo>
                    <a:pt x="14" y="19"/>
                    <a:pt x="29" y="9"/>
                    <a:pt x="43" y="0"/>
                  </a:cubicBezTo>
                  <a:cubicBezTo>
                    <a:pt x="46" y="3"/>
                    <a:pt x="49" y="6"/>
                    <a:pt x="52" y="11"/>
                  </a:cubicBezTo>
                  <a:cubicBezTo>
                    <a:pt x="58" y="17"/>
                    <a:pt x="60" y="22"/>
                    <a:pt x="55" y="25"/>
                  </a:cubicBezTo>
                  <a:cubicBezTo>
                    <a:pt x="52" y="28"/>
                    <a:pt x="49" y="29"/>
                    <a:pt x="46" y="29"/>
                  </a:cubicBezTo>
                  <a:cubicBezTo>
                    <a:pt x="40" y="29"/>
                    <a:pt x="34" y="31"/>
                    <a:pt x="26" y="32"/>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74" name="Forme libre 3773"/>
            <p:cNvSpPr>
              <a:spLocks noChangeArrowheads="1"/>
            </p:cNvSpPr>
            <p:nvPr userDrawn="1"/>
          </p:nvSpPr>
          <p:spPr bwMode="auto">
            <a:xfrm>
              <a:off x="5995988" y="2928938"/>
              <a:ext cx="17462" cy="7937"/>
            </a:xfrm>
            <a:custGeom>
              <a:avLst/>
              <a:gdLst>
                <a:gd name="T0" fmla="*/ 0 w 47"/>
                <a:gd name="T1" fmla="*/ 22 h 23"/>
                <a:gd name="T2" fmla="*/ 5 w 47"/>
                <a:gd name="T3" fmla="*/ 3 h 23"/>
                <a:gd name="T4" fmla="*/ 46 w 47"/>
                <a:gd name="T5" fmla="*/ 0 h 23"/>
                <a:gd name="T6" fmla="*/ 0 w 47"/>
                <a:gd name="T7" fmla="*/ 22 h 23"/>
              </a:gdLst>
              <a:ahLst/>
              <a:cxnLst>
                <a:cxn ang="0">
                  <a:pos x="T0" y="T1"/>
                </a:cxn>
                <a:cxn ang="0">
                  <a:pos x="T2" y="T3"/>
                </a:cxn>
                <a:cxn ang="0">
                  <a:pos x="T4" y="T5"/>
                </a:cxn>
                <a:cxn ang="0">
                  <a:pos x="T6" y="T7"/>
                </a:cxn>
              </a:cxnLst>
              <a:rect l="0" t="0" r="r" b="b"/>
              <a:pathLst>
                <a:path w="47" h="23">
                  <a:moveTo>
                    <a:pt x="0" y="22"/>
                  </a:moveTo>
                  <a:cubicBezTo>
                    <a:pt x="2" y="16"/>
                    <a:pt x="3" y="9"/>
                    <a:pt x="5" y="3"/>
                  </a:cubicBezTo>
                  <a:cubicBezTo>
                    <a:pt x="19" y="2"/>
                    <a:pt x="32" y="0"/>
                    <a:pt x="46" y="0"/>
                  </a:cubicBezTo>
                  <a:cubicBezTo>
                    <a:pt x="31" y="8"/>
                    <a:pt x="16" y="16"/>
                    <a:pt x="0" y="22"/>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75" name="Forme libre 3774"/>
            <p:cNvSpPr>
              <a:spLocks noChangeArrowheads="1"/>
            </p:cNvSpPr>
            <p:nvPr userDrawn="1"/>
          </p:nvSpPr>
          <p:spPr bwMode="auto">
            <a:xfrm>
              <a:off x="6099175" y="2903538"/>
              <a:ext cx="11113" cy="9525"/>
            </a:xfrm>
            <a:custGeom>
              <a:avLst/>
              <a:gdLst>
                <a:gd name="T0" fmla="*/ 9 w 32"/>
                <a:gd name="T1" fmla="*/ 0 h 27"/>
                <a:gd name="T2" fmla="*/ 31 w 32"/>
                <a:gd name="T3" fmla="*/ 25 h 27"/>
                <a:gd name="T4" fmla="*/ 20 w 32"/>
                <a:gd name="T5" fmla="*/ 26 h 27"/>
                <a:gd name="T6" fmla="*/ 9 w 32"/>
                <a:gd name="T7" fmla="*/ 25 h 27"/>
                <a:gd name="T8" fmla="*/ 3 w 32"/>
                <a:gd name="T9" fmla="*/ 9 h 27"/>
                <a:gd name="T10" fmla="*/ 9 w 32"/>
                <a:gd name="T11" fmla="*/ 0 h 27"/>
              </a:gdLst>
              <a:ahLst/>
              <a:cxnLst>
                <a:cxn ang="0">
                  <a:pos x="T0" y="T1"/>
                </a:cxn>
                <a:cxn ang="0">
                  <a:pos x="T2" y="T3"/>
                </a:cxn>
                <a:cxn ang="0">
                  <a:pos x="T4" y="T5"/>
                </a:cxn>
                <a:cxn ang="0">
                  <a:pos x="T6" y="T7"/>
                </a:cxn>
                <a:cxn ang="0">
                  <a:pos x="T8" y="T9"/>
                </a:cxn>
                <a:cxn ang="0">
                  <a:pos x="T10" y="T11"/>
                </a:cxn>
              </a:cxnLst>
              <a:rect l="0" t="0" r="r" b="b"/>
              <a:pathLst>
                <a:path w="32" h="27">
                  <a:moveTo>
                    <a:pt x="9" y="0"/>
                  </a:moveTo>
                  <a:cubicBezTo>
                    <a:pt x="17" y="8"/>
                    <a:pt x="23" y="17"/>
                    <a:pt x="31" y="25"/>
                  </a:cubicBezTo>
                  <a:lnTo>
                    <a:pt x="20" y="26"/>
                  </a:lnTo>
                  <a:lnTo>
                    <a:pt x="9" y="25"/>
                  </a:lnTo>
                  <a:cubicBezTo>
                    <a:pt x="2" y="20"/>
                    <a:pt x="0" y="14"/>
                    <a:pt x="3" y="9"/>
                  </a:cubicBezTo>
                  <a:cubicBezTo>
                    <a:pt x="5" y="3"/>
                    <a:pt x="8" y="0"/>
                    <a:pt x="9" y="0"/>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76" name="Forme libre 3775"/>
            <p:cNvSpPr>
              <a:spLocks noChangeArrowheads="1"/>
            </p:cNvSpPr>
            <p:nvPr userDrawn="1"/>
          </p:nvSpPr>
          <p:spPr bwMode="auto">
            <a:xfrm>
              <a:off x="6092825" y="2900363"/>
              <a:ext cx="9525" cy="11112"/>
            </a:xfrm>
            <a:custGeom>
              <a:avLst/>
              <a:gdLst>
                <a:gd name="T0" fmla="*/ 26 w 27"/>
                <a:gd name="T1" fmla="*/ 9 h 33"/>
                <a:gd name="T2" fmla="*/ 26 w 27"/>
                <a:gd name="T3" fmla="*/ 32 h 33"/>
                <a:gd name="T4" fmla="*/ 0 w 27"/>
                <a:gd name="T5" fmla="*/ 12 h 33"/>
                <a:gd name="T6" fmla="*/ 5 w 27"/>
                <a:gd name="T7" fmla="*/ 6 h 33"/>
                <a:gd name="T8" fmla="*/ 26 w 27"/>
                <a:gd name="T9" fmla="*/ 9 h 33"/>
              </a:gdLst>
              <a:ahLst/>
              <a:cxnLst>
                <a:cxn ang="0">
                  <a:pos x="T0" y="T1"/>
                </a:cxn>
                <a:cxn ang="0">
                  <a:pos x="T2" y="T3"/>
                </a:cxn>
                <a:cxn ang="0">
                  <a:pos x="T4" y="T5"/>
                </a:cxn>
                <a:cxn ang="0">
                  <a:pos x="T6" y="T7"/>
                </a:cxn>
                <a:cxn ang="0">
                  <a:pos x="T8" y="T9"/>
                </a:cxn>
              </a:cxnLst>
              <a:rect l="0" t="0" r="r" b="b"/>
              <a:pathLst>
                <a:path w="27" h="33">
                  <a:moveTo>
                    <a:pt x="26" y="9"/>
                  </a:moveTo>
                  <a:cubicBezTo>
                    <a:pt x="26" y="17"/>
                    <a:pt x="26" y="24"/>
                    <a:pt x="26" y="32"/>
                  </a:cubicBezTo>
                  <a:cubicBezTo>
                    <a:pt x="17" y="26"/>
                    <a:pt x="9" y="18"/>
                    <a:pt x="0" y="12"/>
                  </a:cubicBezTo>
                  <a:lnTo>
                    <a:pt x="5" y="6"/>
                  </a:lnTo>
                  <a:cubicBezTo>
                    <a:pt x="14" y="0"/>
                    <a:pt x="20" y="0"/>
                    <a:pt x="26" y="9"/>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77" name="Forme libre 3776"/>
            <p:cNvSpPr>
              <a:spLocks noChangeArrowheads="1"/>
            </p:cNvSpPr>
            <p:nvPr userDrawn="1"/>
          </p:nvSpPr>
          <p:spPr bwMode="auto">
            <a:xfrm>
              <a:off x="3836988" y="5989638"/>
              <a:ext cx="127000" cy="261937"/>
            </a:xfrm>
            <a:custGeom>
              <a:avLst/>
              <a:gdLst>
                <a:gd name="T0" fmla="*/ 212 w 351"/>
                <a:gd name="T1" fmla="*/ 0 h 726"/>
                <a:gd name="T2" fmla="*/ 350 w 351"/>
                <a:gd name="T3" fmla="*/ 38 h 726"/>
                <a:gd name="T4" fmla="*/ 249 w 351"/>
                <a:gd name="T5" fmla="*/ 369 h 726"/>
                <a:gd name="T6" fmla="*/ 272 w 351"/>
                <a:gd name="T7" fmla="*/ 707 h 726"/>
                <a:gd name="T8" fmla="*/ 272 w 351"/>
                <a:gd name="T9" fmla="*/ 707 h 726"/>
                <a:gd name="T10" fmla="*/ 87 w 351"/>
                <a:gd name="T11" fmla="*/ 707 h 726"/>
                <a:gd name="T12" fmla="*/ 66 w 351"/>
                <a:gd name="T13" fmla="*/ 705 h 726"/>
                <a:gd name="T14" fmla="*/ 67 w 351"/>
                <a:gd name="T15" fmla="*/ 536 h 726"/>
                <a:gd name="T16" fmla="*/ 63 w 351"/>
                <a:gd name="T17" fmla="*/ 520 h 726"/>
                <a:gd name="T18" fmla="*/ 92 w 351"/>
                <a:gd name="T19" fmla="*/ 433 h 726"/>
                <a:gd name="T20" fmla="*/ 140 w 351"/>
                <a:gd name="T21" fmla="*/ 236 h 726"/>
                <a:gd name="T22" fmla="*/ 157 w 351"/>
                <a:gd name="T23" fmla="*/ 99 h 726"/>
                <a:gd name="T24" fmla="*/ 212 w 351"/>
                <a:gd name="T25"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1" h="726">
                  <a:moveTo>
                    <a:pt x="212" y="0"/>
                  </a:moveTo>
                  <a:cubicBezTo>
                    <a:pt x="261" y="3"/>
                    <a:pt x="308" y="7"/>
                    <a:pt x="350" y="38"/>
                  </a:cubicBezTo>
                  <a:cubicBezTo>
                    <a:pt x="252" y="129"/>
                    <a:pt x="260" y="250"/>
                    <a:pt x="249" y="369"/>
                  </a:cubicBezTo>
                  <a:cubicBezTo>
                    <a:pt x="238" y="484"/>
                    <a:pt x="270" y="594"/>
                    <a:pt x="272" y="707"/>
                  </a:cubicBezTo>
                  <a:lnTo>
                    <a:pt x="272" y="707"/>
                  </a:lnTo>
                  <a:cubicBezTo>
                    <a:pt x="211" y="725"/>
                    <a:pt x="150" y="725"/>
                    <a:pt x="87" y="707"/>
                  </a:cubicBezTo>
                  <a:cubicBezTo>
                    <a:pt x="79" y="707"/>
                    <a:pt x="73" y="707"/>
                    <a:pt x="66" y="705"/>
                  </a:cubicBezTo>
                  <a:cubicBezTo>
                    <a:pt x="0" y="647"/>
                    <a:pt x="99" y="592"/>
                    <a:pt x="67" y="536"/>
                  </a:cubicBezTo>
                  <a:cubicBezTo>
                    <a:pt x="66" y="531"/>
                    <a:pt x="64" y="526"/>
                    <a:pt x="63" y="520"/>
                  </a:cubicBezTo>
                  <a:cubicBezTo>
                    <a:pt x="72" y="491"/>
                    <a:pt x="81" y="462"/>
                    <a:pt x="92" y="433"/>
                  </a:cubicBezTo>
                  <a:cubicBezTo>
                    <a:pt x="102" y="366"/>
                    <a:pt x="110" y="299"/>
                    <a:pt x="140" y="236"/>
                  </a:cubicBezTo>
                  <a:cubicBezTo>
                    <a:pt x="166" y="194"/>
                    <a:pt x="151" y="145"/>
                    <a:pt x="157" y="99"/>
                  </a:cubicBezTo>
                  <a:cubicBezTo>
                    <a:pt x="169" y="64"/>
                    <a:pt x="154" y="12"/>
                    <a:pt x="212" y="0"/>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78" name="Forme libre 3777"/>
            <p:cNvSpPr>
              <a:spLocks noChangeArrowheads="1"/>
            </p:cNvSpPr>
            <p:nvPr userDrawn="1"/>
          </p:nvSpPr>
          <p:spPr bwMode="auto">
            <a:xfrm>
              <a:off x="3860800" y="5980113"/>
              <a:ext cx="52388" cy="165100"/>
            </a:xfrm>
            <a:custGeom>
              <a:avLst/>
              <a:gdLst>
                <a:gd name="T0" fmla="*/ 145 w 146"/>
                <a:gd name="T1" fmla="*/ 26 h 460"/>
                <a:gd name="T2" fmla="*/ 112 w 146"/>
                <a:gd name="T3" fmla="*/ 131 h 460"/>
                <a:gd name="T4" fmla="*/ 93 w 146"/>
                <a:gd name="T5" fmla="*/ 271 h 460"/>
                <a:gd name="T6" fmla="*/ 26 w 146"/>
                <a:gd name="T7" fmla="*/ 459 h 460"/>
                <a:gd name="T8" fmla="*/ 0 w 146"/>
                <a:gd name="T9" fmla="*/ 410 h 460"/>
                <a:gd name="T10" fmla="*/ 75 w 146"/>
                <a:gd name="T11" fmla="*/ 0 h 460"/>
                <a:gd name="T12" fmla="*/ 145 w 146"/>
                <a:gd name="T13" fmla="*/ 26 h 460"/>
              </a:gdLst>
              <a:ahLst/>
              <a:cxnLst>
                <a:cxn ang="0">
                  <a:pos x="T0" y="T1"/>
                </a:cxn>
                <a:cxn ang="0">
                  <a:pos x="T2" y="T3"/>
                </a:cxn>
                <a:cxn ang="0">
                  <a:pos x="T4" y="T5"/>
                </a:cxn>
                <a:cxn ang="0">
                  <a:pos x="T6" y="T7"/>
                </a:cxn>
                <a:cxn ang="0">
                  <a:pos x="T8" y="T9"/>
                </a:cxn>
                <a:cxn ang="0">
                  <a:pos x="T10" y="T11"/>
                </a:cxn>
                <a:cxn ang="0">
                  <a:pos x="T12" y="T13"/>
                </a:cxn>
              </a:cxnLst>
              <a:rect l="0" t="0" r="r" b="b"/>
              <a:pathLst>
                <a:path w="146" h="460">
                  <a:moveTo>
                    <a:pt x="145" y="26"/>
                  </a:moveTo>
                  <a:cubicBezTo>
                    <a:pt x="110" y="53"/>
                    <a:pt x="109" y="91"/>
                    <a:pt x="112" y="131"/>
                  </a:cubicBezTo>
                  <a:cubicBezTo>
                    <a:pt x="87" y="175"/>
                    <a:pt x="116" y="227"/>
                    <a:pt x="93" y="271"/>
                  </a:cubicBezTo>
                  <a:cubicBezTo>
                    <a:pt x="64" y="333"/>
                    <a:pt x="67" y="403"/>
                    <a:pt x="26" y="459"/>
                  </a:cubicBezTo>
                  <a:cubicBezTo>
                    <a:pt x="17" y="443"/>
                    <a:pt x="8" y="426"/>
                    <a:pt x="0" y="410"/>
                  </a:cubicBezTo>
                  <a:cubicBezTo>
                    <a:pt x="58" y="279"/>
                    <a:pt x="86" y="143"/>
                    <a:pt x="75" y="0"/>
                  </a:cubicBezTo>
                  <a:cubicBezTo>
                    <a:pt x="96" y="9"/>
                    <a:pt x="121" y="16"/>
                    <a:pt x="145" y="26"/>
                  </a:cubicBezTo>
                </a:path>
              </a:pathLst>
            </a:custGeom>
            <a:solidFill>
              <a:srgbClr val="B7B7B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79" name="Forme libre 3778"/>
            <p:cNvSpPr>
              <a:spLocks noChangeArrowheads="1"/>
            </p:cNvSpPr>
            <p:nvPr userDrawn="1"/>
          </p:nvSpPr>
          <p:spPr bwMode="auto">
            <a:xfrm>
              <a:off x="3849688" y="6176963"/>
              <a:ext cx="17462" cy="19050"/>
            </a:xfrm>
            <a:custGeom>
              <a:avLst/>
              <a:gdLst>
                <a:gd name="T0" fmla="*/ 0 w 48"/>
                <a:gd name="T1" fmla="*/ 43 h 54"/>
                <a:gd name="T2" fmla="*/ 26 w 48"/>
                <a:gd name="T3" fmla="*/ 0 h 54"/>
                <a:gd name="T4" fmla="*/ 31 w 48"/>
                <a:gd name="T5" fmla="*/ 4 h 54"/>
                <a:gd name="T6" fmla="*/ 25 w 48"/>
                <a:gd name="T7" fmla="*/ 52 h 54"/>
                <a:gd name="T8" fmla="*/ 0 w 48"/>
                <a:gd name="T9" fmla="*/ 43 h 54"/>
              </a:gdLst>
              <a:ahLst/>
              <a:cxnLst>
                <a:cxn ang="0">
                  <a:pos x="T0" y="T1"/>
                </a:cxn>
                <a:cxn ang="0">
                  <a:pos x="T2" y="T3"/>
                </a:cxn>
                <a:cxn ang="0">
                  <a:pos x="T4" y="T5"/>
                </a:cxn>
                <a:cxn ang="0">
                  <a:pos x="T6" y="T7"/>
                </a:cxn>
                <a:cxn ang="0">
                  <a:pos x="T8" y="T9"/>
                </a:cxn>
              </a:cxnLst>
              <a:rect l="0" t="0" r="r" b="b"/>
              <a:pathLst>
                <a:path w="48" h="54">
                  <a:moveTo>
                    <a:pt x="0" y="43"/>
                  </a:moveTo>
                  <a:cubicBezTo>
                    <a:pt x="3" y="24"/>
                    <a:pt x="11" y="11"/>
                    <a:pt x="26" y="0"/>
                  </a:cubicBezTo>
                  <a:lnTo>
                    <a:pt x="31" y="4"/>
                  </a:lnTo>
                  <a:cubicBezTo>
                    <a:pt x="47" y="23"/>
                    <a:pt x="41" y="38"/>
                    <a:pt x="25" y="52"/>
                  </a:cubicBezTo>
                  <a:cubicBezTo>
                    <a:pt x="14" y="53"/>
                    <a:pt x="6" y="50"/>
                    <a:pt x="0" y="43"/>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80" name="Forme libre 3779"/>
            <p:cNvSpPr>
              <a:spLocks noChangeArrowheads="1"/>
            </p:cNvSpPr>
            <p:nvPr userDrawn="1"/>
          </p:nvSpPr>
          <p:spPr bwMode="auto">
            <a:xfrm>
              <a:off x="3802063" y="6226175"/>
              <a:ext cx="20637" cy="9525"/>
            </a:xfrm>
            <a:custGeom>
              <a:avLst/>
              <a:gdLst>
                <a:gd name="T0" fmla="*/ 42 w 59"/>
                <a:gd name="T1" fmla="*/ 21 h 27"/>
                <a:gd name="T2" fmla="*/ 0 w 59"/>
                <a:gd name="T3" fmla="*/ 26 h 27"/>
                <a:gd name="T4" fmla="*/ 42 w 59"/>
                <a:gd name="T5" fmla="*/ 0 h 27"/>
                <a:gd name="T6" fmla="*/ 42 w 59"/>
                <a:gd name="T7" fmla="*/ 21 h 27"/>
              </a:gdLst>
              <a:ahLst/>
              <a:cxnLst>
                <a:cxn ang="0">
                  <a:pos x="T0" y="T1"/>
                </a:cxn>
                <a:cxn ang="0">
                  <a:pos x="T2" y="T3"/>
                </a:cxn>
                <a:cxn ang="0">
                  <a:pos x="T4" y="T5"/>
                </a:cxn>
                <a:cxn ang="0">
                  <a:pos x="T6" y="T7"/>
                </a:cxn>
              </a:cxnLst>
              <a:rect l="0" t="0" r="r" b="b"/>
              <a:pathLst>
                <a:path w="59" h="27">
                  <a:moveTo>
                    <a:pt x="42" y="21"/>
                  </a:moveTo>
                  <a:cubicBezTo>
                    <a:pt x="28" y="23"/>
                    <a:pt x="14" y="24"/>
                    <a:pt x="0" y="26"/>
                  </a:cubicBezTo>
                  <a:cubicBezTo>
                    <a:pt x="11" y="12"/>
                    <a:pt x="25" y="3"/>
                    <a:pt x="42" y="0"/>
                  </a:cubicBezTo>
                  <a:cubicBezTo>
                    <a:pt x="58" y="7"/>
                    <a:pt x="58" y="15"/>
                    <a:pt x="42" y="21"/>
                  </a:cubicBezTo>
                </a:path>
              </a:pathLst>
            </a:custGeom>
            <a:solidFill>
              <a:srgbClr val="C7C7C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81" name="Forme libre 3780"/>
            <p:cNvSpPr>
              <a:spLocks noChangeArrowheads="1"/>
            </p:cNvSpPr>
            <p:nvPr userDrawn="1"/>
          </p:nvSpPr>
          <p:spPr bwMode="auto">
            <a:xfrm>
              <a:off x="3833813" y="6202363"/>
              <a:ext cx="15875" cy="19050"/>
            </a:xfrm>
            <a:custGeom>
              <a:avLst/>
              <a:gdLst>
                <a:gd name="T0" fmla="*/ 0 w 42"/>
                <a:gd name="T1" fmla="*/ 40 h 53"/>
                <a:gd name="T2" fmla="*/ 29 w 42"/>
                <a:gd name="T3" fmla="*/ 0 h 53"/>
                <a:gd name="T4" fmla="*/ 38 w 42"/>
                <a:gd name="T5" fmla="*/ 12 h 53"/>
                <a:gd name="T6" fmla="*/ 24 w 42"/>
                <a:gd name="T7" fmla="*/ 51 h 53"/>
                <a:gd name="T8" fmla="*/ 0 w 42"/>
                <a:gd name="T9" fmla="*/ 40 h 53"/>
              </a:gdLst>
              <a:ahLst/>
              <a:cxnLst>
                <a:cxn ang="0">
                  <a:pos x="T0" y="T1"/>
                </a:cxn>
                <a:cxn ang="0">
                  <a:pos x="T2" y="T3"/>
                </a:cxn>
                <a:cxn ang="0">
                  <a:pos x="T4" y="T5"/>
                </a:cxn>
                <a:cxn ang="0">
                  <a:pos x="T6" y="T7"/>
                </a:cxn>
                <a:cxn ang="0">
                  <a:pos x="T8" y="T9"/>
                </a:cxn>
              </a:cxnLst>
              <a:rect l="0" t="0" r="r" b="b"/>
              <a:pathLst>
                <a:path w="42" h="53">
                  <a:moveTo>
                    <a:pt x="0" y="40"/>
                  </a:moveTo>
                  <a:cubicBezTo>
                    <a:pt x="4" y="23"/>
                    <a:pt x="14" y="9"/>
                    <a:pt x="29" y="0"/>
                  </a:cubicBezTo>
                  <a:cubicBezTo>
                    <a:pt x="32" y="5"/>
                    <a:pt x="35" y="8"/>
                    <a:pt x="38" y="12"/>
                  </a:cubicBezTo>
                  <a:cubicBezTo>
                    <a:pt x="41" y="28"/>
                    <a:pt x="36" y="41"/>
                    <a:pt x="24" y="51"/>
                  </a:cubicBezTo>
                  <a:cubicBezTo>
                    <a:pt x="14" y="52"/>
                    <a:pt x="6" y="49"/>
                    <a:pt x="0" y="40"/>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82" name="Forme libre 3781"/>
            <p:cNvSpPr>
              <a:spLocks noChangeArrowheads="1"/>
            </p:cNvSpPr>
            <p:nvPr userDrawn="1"/>
          </p:nvSpPr>
          <p:spPr bwMode="auto">
            <a:xfrm>
              <a:off x="3843338" y="6192838"/>
              <a:ext cx="9525" cy="11112"/>
            </a:xfrm>
            <a:custGeom>
              <a:avLst/>
              <a:gdLst>
                <a:gd name="T0" fmla="*/ 0 w 28"/>
                <a:gd name="T1" fmla="*/ 27 h 31"/>
                <a:gd name="T2" fmla="*/ 18 w 28"/>
                <a:gd name="T3" fmla="*/ 0 h 31"/>
                <a:gd name="T4" fmla="*/ 23 w 28"/>
                <a:gd name="T5" fmla="*/ 4 h 31"/>
                <a:gd name="T6" fmla="*/ 0 w 28"/>
                <a:gd name="T7" fmla="*/ 27 h 31"/>
              </a:gdLst>
              <a:ahLst/>
              <a:cxnLst>
                <a:cxn ang="0">
                  <a:pos x="T0" y="T1"/>
                </a:cxn>
                <a:cxn ang="0">
                  <a:pos x="T2" y="T3"/>
                </a:cxn>
                <a:cxn ang="0">
                  <a:pos x="T4" y="T5"/>
                </a:cxn>
                <a:cxn ang="0">
                  <a:pos x="T6" y="T7"/>
                </a:cxn>
              </a:cxnLst>
              <a:rect l="0" t="0" r="r" b="b"/>
              <a:pathLst>
                <a:path w="28" h="31">
                  <a:moveTo>
                    <a:pt x="0" y="27"/>
                  </a:moveTo>
                  <a:cubicBezTo>
                    <a:pt x="6" y="18"/>
                    <a:pt x="12" y="9"/>
                    <a:pt x="18" y="0"/>
                  </a:cubicBezTo>
                  <a:lnTo>
                    <a:pt x="23" y="4"/>
                  </a:lnTo>
                  <a:cubicBezTo>
                    <a:pt x="27" y="23"/>
                    <a:pt x="20" y="30"/>
                    <a:pt x="0" y="27"/>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83" name="Forme libre 3782"/>
            <p:cNvSpPr>
              <a:spLocks noChangeArrowheads="1"/>
            </p:cNvSpPr>
            <p:nvPr userDrawn="1"/>
          </p:nvSpPr>
          <p:spPr bwMode="auto">
            <a:xfrm>
              <a:off x="3824288" y="6216650"/>
              <a:ext cx="14287" cy="14288"/>
            </a:xfrm>
            <a:custGeom>
              <a:avLst/>
              <a:gdLst>
                <a:gd name="T0" fmla="*/ 2 w 41"/>
                <a:gd name="T1" fmla="*/ 23 h 39"/>
                <a:gd name="T2" fmla="*/ 25 w 41"/>
                <a:gd name="T3" fmla="*/ 0 h 39"/>
                <a:gd name="T4" fmla="*/ 31 w 41"/>
                <a:gd name="T5" fmla="*/ 6 h 39"/>
                <a:gd name="T6" fmla="*/ 17 w 41"/>
                <a:gd name="T7" fmla="*/ 38 h 39"/>
                <a:gd name="T8" fmla="*/ 2 w 41"/>
                <a:gd name="T9" fmla="*/ 23 h 39"/>
              </a:gdLst>
              <a:ahLst/>
              <a:cxnLst>
                <a:cxn ang="0">
                  <a:pos x="T0" y="T1"/>
                </a:cxn>
                <a:cxn ang="0">
                  <a:pos x="T2" y="T3"/>
                </a:cxn>
                <a:cxn ang="0">
                  <a:pos x="T4" y="T5"/>
                </a:cxn>
                <a:cxn ang="0">
                  <a:pos x="T6" y="T7"/>
                </a:cxn>
                <a:cxn ang="0">
                  <a:pos x="T8" y="T9"/>
                </a:cxn>
              </a:cxnLst>
              <a:rect l="0" t="0" r="r" b="b"/>
              <a:pathLst>
                <a:path w="41" h="39">
                  <a:moveTo>
                    <a:pt x="2" y="23"/>
                  </a:moveTo>
                  <a:cubicBezTo>
                    <a:pt x="10" y="15"/>
                    <a:pt x="17" y="7"/>
                    <a:pt x="25" y="0"/>
                  </a:cubicBezTo>
                  <a:lnTo>
                    <a:pt x="31" y="6"/>
                  </a:lnTo>
                  <a:cubicBezTo>
                    <a:pt x="40" y="23"/>
                    <a:pt x="31" y="32"/>
                    <a:pt x="17" y="38"/>
                  </a:cubicBezTo>
                  <a:cubicBezTo>
                    <a:pt x="6" y="38"/>
                    <a:pt x="0" y="33"/>
                    <a:pt x="2" y="23"/>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84" name="Forme libre 3783"/>
            <p:cNvSpPr>
              <a:spLocks noChangeArrowheads="1"/>
            </p:cNvSpPr>
            <p:nvPr userDrawn="1"/>
          </p:nvSpPr>
          <p:spPr bwMode="auto">
            <a:xfrm>
              <a:off x="3817938" y="6224588"/>
              <a:ext cx="14287" cy="11112"/>
            </a:xfrm>
            <a:custGeom>
              <a:avLst/>
              <a:gdLst>
                <a:gd name="T0" fmla="*/ 0 w 40"/>
                <a:gd name="T1" fmla="*/ 26 h 30"/>
                <a:gd name="T2" fmla="*/ 0 w 40"/>
                <a:gd name="T3" fmla="*/ 5 h 30"/>
                <a:gd name="T4" fmla="*/ 21 w 40"/>
                <a:gd name="T5" fmla="*/ 0 h 30"/>
                <a:gd name="T6" fmla="*/ 29 w 40"/>
                <a:gd name="T7" fmla="*/ 8 h 30"/>
                <a:gd name="T8" fmla="*/ 36 w 40"/>
                <a:gd name="T9" fmla="*/ 23 h 30"/>
                <a:gd name="T10" fmla="*/ 27 w 40"/>
                <a:gd name="T11" fmla="*/ 29 h 30"/>
                <a:gd name="T12" fmla="*/ 0 w 40"/>
                <a:gd name="T13" fmla="*/ 26 h 30"/>
              </a:gdLst>
              <a:ahLst/>
              <a:cxnLst>
                <a:cxn ang="0">
                  <a:pos x="T0" y="T1"/>
                </a:cxn>
                <a:cxn ang="0">
                  <a:pos x="T2" y="T3"/>
                </a:cxn>
                <a:cxn ang="0">
                  <a:pos x="T4" y="T5"/>
                </a:cxn>
                <a:cxn ang="0">
                  <a:pos x="T6" y="T7"/>
                </a:cxn>
                <a:cxn ang="0">
                  <a:pos x="T8" y="T9"/>
                </a:cxn>
                <a:cxn ang="0">
                  <a:pos x="T10" y="T11"/>
                </a:cxn>
                <a:cxn ang="0">
                  <a:pos x="T12" y="T13"/>
                </a:cxn>
              </a:cxnLst>
              <a:rect l="0" t="0" r="r" b="b"/>
              <a:pathLst>
                <a:path w="40" h="30">
                  <a:moveTo>
                    <a:pt x="0" y="26"/>
                  </a:moveTo>
                  <a:cubicBezTo>
                    <a:pt x="0" y="19"/>
                    <a:pt x="0" y="12"/>
                    <a:pt x="0" y="5"/>
                  </a:cubicBezTo>
                  <a:cubicBezTo>
                    <a:pt x="6" y="2"/>
                    <a:pt x="13" y="0"/>
                    <a:pt x="21" y="0"/>
                  </a:cubicBezTo>
                  <a:lnTo>
                    <a:pt x="29" y="8"/>
                  </a:lnTo>
                  <a:cubicBezTo>
                    <a:pt x="36" y="14"/>
                    <a:pt x="39" y="19"/>
                    <a:pt x="36" y="23"/>
                  </a:cubicBezTo>
                  <a:cubicBezTo>
                    <a:pt x="33" y="28"/>
                    <a:pt x="30" y="29"/>
                    <a:pt x="27" y="29"/>
                  </a:cubicBezTo>
                  <a:cubicBezTo>
                    <a:pt x="18" y="29"/>
                    <a:pt x="9" y="28"/>
                    <a:pt x="0" y="26"/>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85" name="Forme libre 3784"/>
            <p:cNvSpPr>
              <a:spLocks noChangeArrowheads="1"/>
            </p:cNvSpPr>
            <p:nvPr userDrawn="1"/>
          </p:nvSpPr>
          <p:spPr bwMode="auto">
            <a:xfrm>
              <a:off x="3579813" y="5984875"/>
              <a:ext cx="98425" cy="103188"/>
            </a:xfrm>
            <a:custGeom>
              <a:avLst/>
              <a:gdLst>
                <a:gd name="T0" fmla="*/ 0 w 273"/>
                <a:gd name="T1" fmla="*/ 235 h 287"/>
                <a:gd name="T2" fmla="*/ 23 w 273"/>
                <a:gd name="T3" fmla="*/ 52 h 287"/>
                <a:gd name="T4" fmla="*/ 20 w 273"/>
                <a:gd name="T5" fmla="*/ 21 h 287"/>
                <a:gd name="T6" fmla="*/ 48 w 273"/>
                <a:gd name="T7" fmla="*/ 5 h 287"/>
                <a:gd name="T8" fmla="*/ 124 w 273"/>
                <a:gd name="T9" fmla="*/ 15 h 287"/>
                <a:gd name="T10" fmla="*/ 248 w 273"/>
                <a:gd name="T11" fmla="*/ 93 h 287"/>
                <a:gd name="T12" fmla="*/ 264 w 273"/>
                <a:gd name="T13" fmla="*/ 179 h 287"/>
                <a:gd name="T14" fmla="*/ 263 w 273"/>
                <a:gd name="T15" fmla="*/ 232 h 287"/>
                <a:gd name="T16" fmla="*/ 252 w 273"/>
                <a:gd name="T17" fmla="*/ 253 h 287"/>
                <a:gd name="T18" fmla="*/ 116 w 273"/>
                <a:gd name="T19" fmla="*/ 258 h 287"/>
                <a:gd name="T20" fmla="*/ 66 w 273"/>
                <a:gd name="T21" fmla="*/ 249 h 287"/>
                <a:gd name="T22" fmla="*/ 0 w 273"/>
                <a:gd name="T23" fmla="*/ 235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3" h="287">
                  <a:moveTo>
                    <a:pt x="0" y="235"/>
                  </a:moveTo>
                  <a:cubicBezTo>
                    <a:pt x="55" y="180"/>
                    <a:pt x="16" y="113"/>
                    <a:pt x="23" y="52"/>
                  </a:cubicBezTo>
                  <a:cubicBezTo>
                    <a:pt x="17" y="43"/>
                    <a:pt x="16" y="32"/>
                    <a:pt x="20" y="21"/>
                  </a:cubicBezTo>
                  <a:cubicBezTo>
                    <a:pt x="28" y="14"/>
                    <a:pt x="37" y="8"/>
                    <a:pt x="48" y="5"/>
                  </a:cubicBezTo>
                  <a:cubicBezTo>
                    <a:pt x="74" y="5"/>
                    <a:pt x="100" y="0"/>
                    <a:pt x="124" y="15"/>
                  </a:cubicBezTo>
                  <a:cubicBezTo>
                    <a:pt x="173" y="29"/>
                    <a:pt x="219" y="49"/>
                    <a:pt x="248" y="93"/>
                  </a:cubicBezTo>
                  <a:cubicBezTo>
                    <a:pt x="272" y="119"/>
                    <a:pt x="266" y="150"/>
                    <a:pt x="264" y="179"/>
                  </a:cubicBezTo>
                  <a:cubicBezTo>
                    <a:pt x="260" y="197"/>
                    <a:pt x="252" y="214"/>
                    <a:pt x="263" y="232"/>
                  </a:cubicBezTo>
                  <a:cubicBezTo>
                    <a:pt x="264" y="241"/>
                    <a:pt x="261" y="249"/>
                    <a:pt x="252" y="253"/>
                  </a:cubicBezTo>
                  <a:cubicBezTo>
                    <a:pt x="206" y="260"/>
                    <a:pt x="162" y="286"/>
                    <a:pt x="116" y="258"/>
                  </a:cubicBezTo>
                  <a:cubicBezTo>
                    <a:pt x="106" y="223"/>
                    <a:pt x="86" y="235"/>
                    <a:pt x="66" y="249"/>
                  </a:cubicBezTo>
                  <a:cubicBezTo>
                    <a:pt x="37" y="273"/>
                    <a:pt x="16" y="264"/>
                    <a:pt x="0" y="235"/>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86" name="Forme libre 3785"/>
            <p:cNvSpPr>
              <a:spLocks noChangeArrowheads="1"/>
            </p:cNvSpPr>
            <p:nvPr userDrawn="1"/>
          </p:nvSpPr>
          <p:spPr bwMode="auto">
            <a:xfrm>
              <a:off x="3479800" y="6143625"/>
              <a:ext cx="42863" cy="109538"/>
            </a:xfrm>
            <a:custGeom>
              <a:avLst/>
              <a:gdLst>
                <a:gd name="T0" fmla="*/ 77 w 120"/>
                <a:gd name="T1" fmla="*/ 304 h 305"/>
                <a:gd name="T2" fmla="*/ 6 w 120"/>
                <a:gd name="T3" fmla="*/ 0 h 305"/>
                <a:gd name="T4" fmla="*/ 77 w 120"/>
                <a:gd name="T5" fmla="*/ 304 h 305"/>
              </a:gdLst>
              <a:ahLst/>
              <a:cxnLst>
                <a:cxn ang="0">
                  <a:pos x="T0" y="T1"/>
                </a:cxn>
                <a:cxn ang="0">
                  <a:pos x="T2" y="T3"/>
                </a:cxn>
                <a:cxn ang="0">
                  <a:pos x="T4" y="T5"/>
                </a:cxn>
              </a:cxnLst>
              <a:rect l="0" t="0" r="r" b="b"/>
              <a:pathLst>
                <a:path w="120" h="305">
                  <a:moveTo>
                    <a:pt x="77" y="304"/>
                  </a:moveTo>
                  <a:cubicBezTo>
                    <a:pt x="8" y="212"/>
                    <a:pt x="0" y="107"/>
                    <a:pt x="6" y="0"/>
                  </a:cubicBezTo>
                  <a:cubicBezTo>
                    <a:pt x="107" y="83"/>
                    <a:pt x="119" y="187"/>
                    <a:pt x="77" y="304"/>
                  </a:cubicBezTo>
                </a:path>
              </a:pathLst>
            </a:custGeom>
            <a:solidFill>
              <a:srgbClr val="E4E4E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87" name="Forme libre 3786"/>
            <p:cNvSpPr>
              <a:spLocks noChangeArrowheads="1"/>
            </p:cNvSpPr>
            <p:nvPr userDrawn="1"/>
          </p:nvSpPr>
          <p:spPr bwMode="auto">
            <a:xfrm>
              <a:off x="3621088" y="6094413"/>
              <a:ext cx="7937" cy="9525"/>
            </a:xfrm>
            <a:custGeom>
              <a:avLst/>
              <a:gdLst>
                <a:gd name="T0" fmla="*/ 0 w 21"/>
                <a:gd name="T1" fmla="*/ 0 h 26"/>
                <a:gd name="T2" fmla="*/ 20 w 21"/>
                <a:gd name="T3" fmla="*/ 25 h 26"/>
                <a:gd name="T4" fmla="*/ 0 w 21"/>
                <a:gd name="T5" fmla="*/ 0 h 26"/>
              </a:gdLst>
              <a:ahLst/>
              <a:cxnLst>
                <a:cxn ang="0">
                  <a:pos x="T0" y="T1"/>
                </a:cxn>
                <a:cxn ang="0">
                  <a:pos x="T2" y="T3"/>
                </a:cxn>
                <a:cxn ang="0">
                  <a:pos x="T4" y="T5"/>
                </a:cxn>
              </a:cxnLst>
              <a:rect l="0" t="0" r="r" b="b"/>
              <a:pathLst>
                <a:path w="21" h="26">
                  <a:moveTo>
                    <a:pt x="0" y="0"/>
                  </a:moveTo>
                  <a:cubicBezTo>
                    <a:pt x="6" y="8"/>
                    <a:pt x="14" y="16"/>
                    <a:pt x="20" y="25"/>
                  </a:cubicBezTo>
                  <a:cubicBezTo>
                    <a:pt x="14" y="16"/>
                    <a:pt x="8" y="8"/>
                    <a:pt x="0" y="0"/>
                  </a:cubicBezTo>
                </a:path>
              </a:pathLst>
            </a:custGeom>
            <a:solidFill>
              <a:srgbClr val="3B3B3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88" name="Forme libre 3787"/>
            <p:cNvSpPr>
              <a:spLocks noChangeArrowheads="1"/>
            </p:cNvSpPr>
            <p:nvPr userDrawn="1"/>
          </p:nvSpPr>
          <p:spPr bwMode="auto">
            <a:xfrm>
              <a:off x="3630613" y="5934075"/>
              <a:ext cx="255587" cy="142875"/>
            </a:xfrm>
            <a:custGeom>
              <a:avLst/>
              <a:gdLst>
                <a:gd name="T0" fmla="*/ 110 w 708"/>
                <a:gd name="T1" fmla="*/ 398 h 399"/>
                <a:gd name="T2" fmla="*/ 110 w 708"/>
                <a:gd name="T3" fmla="*/ 374 h 399"/>
                <a:gd name="T4" fmla="*/ 110 w 708"/>
                <a:gd name="T5" fmla="*/ 334 h 399"/>
                <a:gd name="T6" fmla="*/ 64 w 708"/>
                <a:gd name="T7" fmla="*/ 266 h 399"/>
                <a:gd name="T8" fmla="*/ 47 w 708"/>
                <a:gd name="T9" fmla="*/ 81 h 399"/>
                <a:gd name="T10" fmla="*/ 188 w 708"/>
                <a:gd name="T11" fmla="*/ 140 h 399"/>
                <a:gd name="T12" fmla="*/ 212 w 708"/>
                <a:gd name="T13" fmla="*/ 151 h 399"/>
                <a:gd name="T14" fmla="*/ 238 w 708"/>
                <a:gd name="T15" fmla="*/ 156 h 399"/>
                <a:gd name="T16" fmla="*/ 295 w 708"/>
                <a:gd name="T17" fmla="*/ 140 h 399"/>
                <a:gd name="T18" fmla="*/ 595 w 708"/>
                <a:gd name="T19" fmla="*/ 34 h 399"/>
                <a:gd name="T20" fmla="*/ 707 w 708"/>
                <a:gd name="T21" fmla="*/ 79 h 399"/>
                <a:gd name="T22" fmla="*/ 701 w 708"/>
                <a:gd name="T23" fmla="*/ 105 h 399"/>
                <a:gd name="T24" fmla="*/ 525 w 708"/>
                <a:gd name="T25" fmla="*/ 177 h 399"/>
                <a:gd name="T26" fmla="*/ 259 w 708"/>
                <a:gd name="T27" fmla="*/ 261 h 399"/>
                <a:gd name="T28" fmla="*/ 110 w 708"/>
                <a:gd name="T29" fmla="*/ 39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8" h="399">
                  <a:moveTo>
                    <a:pt x="110" y="398"/>
                  </a:moveTo>
                  <a:cubicBezTo>
                    <a:pt x="110" y="391"/>
                    <a:pt x="110" y="382"/>
                    <a:pt x="110" y="374"/>
                  </a:cubicBezTo>
                  <a:cubicBezTo>
                    <a:pt x="99" y="360"/>
                    <a:pt x="99" y="348"/>
                    <a:pt x="110" y="334"/>
                  </a:cubicBezTo>
                  <a:cubicBezTo>
                    <a:pt x="94" y="311"/>
                    <a:pt x="79" y="289"/>
                    <a:pt x="64" y="266"/>
                  </a:cubicBezTo>
                  <a:cubicBezTo>
                    <a:pt x="91" y="202"/>
                    <a:pt x="0" y="148"/>
                    <a:pt x="47" y="81"/>
                  </a:cubicBezTo>
                  <a:cubicBezTo>
                    <a:pt x="125" y="29"/>
                    <a:pt x="140" y="122"/>
                    <a:pt x="188" y="140"/>
                  </a:cubicBezTo>
                  <a:cubicBezTo>
                    <a:pt x="195" y="143"/>
                    <a:pt x="204" y="148"/>
                    <a:pt x="212" y="151"/>
                  </a:cubicBezTo>
                  <a:cubicBezTo>
                    <a:pt x="221" y="153"/>
                    <a:pt x="230" y="154"/>
                    <a:pt x="238" y="156"/>
                  </a:cubicBezTo>
                  <a:cubicBezTo>
                    <a:pt x="258" y="156"/>
                    <a:pt x="276" y="148"/>
                    <a:pt x="295" y="140"/>
                  </a:cubicBezTo>
                  <a:cubicBezTo>
                    <a:pt x="395" y="104"/>
                    <a:pt x="493" y="61"/>
                    <a:pt x="595" y="34"/>
                  </a:cubicBezTo>
                  <a:cubicBezTo>
                    <a:pt x="640" y="21"/>
                    <a:pt x="696" y="0"/>
                    <a:pt x="707" y="79"/>
                  </a:cubicBezTo>
                  <a:cubicBezTo>
                    <a:pt x="705" y="88"/>
                    <a:pt x="702" y="96"/>
                    <a:pt x="701" y="105"/>
                  </a:cubicBezTo>
                  <a:cubicBezTo>
                    <a:pt x="632" y="104"/>
                    <a:pt x="588" y="159"/>
                    <a:pt x="525" y="177"/>
                  </a:cubicBezTo>
                  <a:cubicBezTo>
                    <a:pt x="437" y="202"/>
                    <a:pt x="351" y="241"/>
                    <a:pt x="259" y="261"/>
                  </a:cubicBezTo>
                  <a:cubicBezTo>
                    <a:pt x="188" y="276"/>
                    <a:pt x="139" y="330"/>
                    <a:pt x="110" y="398"/>
                  </a:cubicBezTo>
                </a:path>
              </a:pathLst>
            </a:custGeom>
            <a:solidFill>
              <a:srgbClr val="69696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89" name="Forme libre 3788"/>
            <p:cNvSpPr>
              <a:spLocks noChangeArrowheads="1"/>
            </p:cNvSpPr>
            <p:nvPr userDrawn="1"/>
          </p:nvSpPr>
          <p:spPr bwMode="auto">
            <a:xfrm>
              <a:off x="3125788" y="5865813"/>
              <a:ext cx="158750" cy="169862"/>
            </a:xfrm>
            <a:custGeom>
              <a:avLst/>
              <a:gdLst>
                <a:gd name="T0" fmla="*/ 440 w 441"/>
                <a:gd name="T1" fmla="*/ 469 h 470"/>
                <a:gd name="T2" fmla="*/ 414 w 441"/>
                <a:gd name="T3" fmla="*/ 469 h 470"/>
                <a:gd name="T4" fmla="*/ 147 w 441"/>
                <a:gd name="T5" fmla="*/ 235 h 470"/>
                <a:gd name="T6" fmla="*/ 146 w 441"/>
                <a:gd name="T7" fmla="*/ 353 h 470"/>
                <a:gd name="T8" fmla="*/ 141 w 441"/>
                <a:gd name="T9" fmla="*/ 426 h 470"/>
                <a:gd name="T10" fmla="*/ 77 w 441"/>
                <a:gd name="T11" fmla="*/ 419 h 470"/>
                <a:gd name="T12" fmla="*/ 46 w 441"/>
                <a:gd name="T13" fmla="*/ 403 h 470"/>
                <a:gd name="T14" fmla="*/ 0 w 441"/>
                <a:gd name="T15" fmla="*/ 215 h 470"/>
                <a:gd name="T16" fmla="*/ 94 w 441"/>
                <a:gd name="T17" fmla="*/ 83 h 470"/>
                <a:gd name="T18" fmla="*/ 123 w 441"/>
                <a:gd name="T19" fmla="*/ 31 h 470"/>
                <a:gd name="T20" fmla="*/ 323 w 441"/>
                <a:gd name="T21" fmla="*/ 174 h 470"/>
                <a:gd name="T22" fmla="*/ 440 w 441"/>
                <a:gd name="T23" fmla="*/ 46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1" h="470">
                  <a:moveTo>
                    <a:pt x="440" y="469"/>
                  </a:moveTo>
                  <a:cubicBezTo>
                    <a:pt x="431" y="469"/>
                    <a:pt x="423" y="469"/>
                    <a:pt x="414" y="469"/>
                  </a:cubicBezTo>
                  <a:cubicBezTo>
                    <a:pt x="288" y="443"/>
                    <a:pt x="193" y="376"/>
                    <a:pt x="147" y="235"/>
                  </a:cubicBezTo>
                  <a:cubicBezTo>
                    <a:pt x="104" y="290"/>
                    <a:pt x="136" y="321"/>
                    <a:pt x="146" y="353"/>
                  </a:cubicBezTo>
                  <a:cubicBezTo>
                    <a:pt x="153" y="379"/>
                    <a:pt x="167" y="406"/>
                    <a:pt x="141" y="426"/>
                  </a:cubicBezTo>
                  <a:cubicBezTo>
                    <a:pt x="121" y="443"/>
                    <a:pt x="98" y="429"/>
                    <a:pt x="77" y="419"/>
                  </a:cubicBezTo>
                  <a:cubicBezTo>
                    <a:pt x="66" y="414"/>
                    <a:pt x="57" y="408"/>
                    <a:pt x="46" y="403"/>
                  </a:cubicBezTo>
                  <a:cubicBezTo>
                    <a:pt x="16" y="344"/>
                    <a:pt x="46" y="270"/>
                    <a:pt x="0" y="215"/>
                  </a:cubicBezTo>
                  <a:cubicBezTo>
                    <a:pt x="17" y="162"/>
                    <a:pt x="75" y="134"/>
                    <a:pt x="94" y="83"/>
                  </a:cubicBezTo>
                  <a:cubicBezTo>
                    <a:pt x="84" y="55"/>
                    <a:pt x="103" y="43"/>
                    <a:pt x="123" y="31"/>
                  </a:cubicBezTo>
                  <a:cubicBezTo>
                    <a:pt x="245" y="0"/>
                    <a:pt x="266" y="113"/>
                    <a:pt x="323" y="174"/>
                  </a:cubicBezTo>
                  <a:cubicBezTo>
                    <a:pt x="376" y="269"/>
                    <a:pt x="405" y="370"/>
                    <a:pt x="440" y="469"/>
                  </a:cubicBezTo>
                </a:path>
              </a:pathLst>
            </a:custGeom>
            <a:solidFill>
              <a:schemeClr val="accent1">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90" name="Forme libre 3789"/>
            <p:cNvSpPr>
              <a:spLocks noChangeArrowheads="1"/>
            </p:cNvSpPr>
            <p:nvPr userDrawn="1"/>
          </p:nvSpPr>
          <p:spPr bwMode="auto">
            <a:xfrm>
              <a:off x="3195638" y="6102350"/>
              <a:ext cx="14287" cy="17463"/>
            </a:xfrm>
            <a:custGeom>
              <a:avLst/>
              <a:gdLst>
                <a:gd name="T0" fmla="*/ 40 w 41"/>
                <a:gd name="T1" fmla="*/ 46 h 47"/>
                <a:gd name="T2" fmla="*/ 35 w 41"/>
                <a:gd name="T3" fmla="*/ 0 h 47"/>
                <a:gd name="T4" fmla="*/ 40 w 41"/>
                <a:gd name="T5" fmla="*/ 46 h 47"/>
              </a:gdLst>
              <a:ahLst/>
              <a:cxnLst>
                <a:cxn ang="0">
                  <a:pos x="T0" y="T1"/>
                </a:cxn>
                <a:cxn ang="0">
                  <a:pos x="T2" y="T3"/>
                </a:cxn>
                <a:cxn ang="0">
                  <a:pos x="T4" y="T5"/>
                </a:cxn>
              </a:cxnLst>
              <a:rect l="0" t="0" r="r" b="b"/>
              <a:pathLst>
                <a:path w="41" h="47">
                  <a:moveTo>
                    <a:pt x="40" y="46"/>
                  </a:moveTo>
                  <a:cubicBezTo>
                    <a:pt x="18" y="32"/>
                    <a:pt x="0" y="20"/>
                    <a:pt x="35" y="0"/>
                  </a:cubicBezTo>
                  <a:cubicBezTo>
                    <a:pt x="37" y="15"/>
                    <a:pt x="38" y="30"/>
                    <a:pt x="40" y="46"/>
                  </a:cubicBezTo>
                </a:path>
              </a:pathLst>
            </a:custGeom>
            <a:solidFill>
              <a:srgbClr val="E9E9E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91" name="Forme libre 3790"/>
            <p:cNvSpPr>
              <a:spLocks noChangeArrowheads="1"/>
            </p:cNvSpPr>
            <p:nvPr userDrawn="1"/>
          </p:nvSpPr>
          <p:spPr bwMode="auto">
            <a:xfrm>
              <a:off x="3013075" y="5683250"/>
              <a:ext cx="173038" cy="187325"/>
            </a:xfrm>
            <a:custGeom>
              <a:avLst/>
              <a:gdLst>
                <a:gd name="T0" fmla="*/ 65 w 481"/>
                <a:gd name="T1" fmla="*/ 89 h 520"/>
                <a:gd name="T2" fmla="*/ 86 w 481"/>
                <a:gd name="T3" fmla="*/ 87 h 520"/>
                <a:gd name="T4" fmla="*/ 97 w 481"/>
                <a:gd name="T5" fmla="*/ 67 h 520"/>
                <a:gd name="T6" fmla="*/ 104 w 481"/>
                <a:gd name="T7" fmla="*/ 58 h 520"/>
                <a:gd name="T8" fmla="*/ 391 w 481"/>
                <a:gd name="T9" fmla="*/ 107 h 520"/>
                <a:gd name="T10" fmla="*/ 433 w 481"/>
                <a:gd name="T11" fmla="*/ 119 h 520"/>
                <a:gd name="T12" fmla="*/ 477 w 481"/>
                <a:gd name="T13" fmla="*/ 168 h 520"/>
                <a:gd name="T14" fmla="*/ 451 w 481"/>
                <a:gd name="T15" fmla="*/ 403 h 520"/>
                <a:gd name="T16" fmla="*/ 341 w 481"/>
                <a:gd name="T17" fmla="*/ 498 h 520"/>
                <a:gd name="T18" fmla="*/ 220 w 481"/>
                <a:gd name="T19" fmla="*/ 480 h 520"/>
                <a:gd name="T20" fmla="*/ 205 w 481"/>
                <a:gd name="T21" fmla="*/ 483 h 520"/>
                <a:gd name="T22" fmla="*/ 174 w 481"/>
                <a:gd name="T23" fmla="*/ 481 h 520"/>
                <a:gd name="T24" fmla="*/ 107 w 481"/>
                <a:gd name="T25" fmla="*/ 438 h 520"/>
                <a:gd name="T26" fmla="*/ 83 w 481"/>
                <a:gd name="T27" fmla="*/ 415 h 520"/>
                <a:gd name="T28" fmla="*/ 61 w 481"/>
                <a:gd name="T29" fmla="*/ 388 h 520"/>
                <a:gd name="T30" fmla="*/ 23 w 481"/>
                <a:gd name="T31" fmla="*/ 182 h 520"/>
                <a:gd name="T32" fmla="*/ 65 w 481"/>
                <a:gd name="T33" fmla="*/ 89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1" h="520">
                  <a:moveTo>
                    <a:pt x="65" y="89"/>
                  </a:moveTo>
                  <a:cubicBezTo>
                    <a:pt x="72" y="89"/>
                    <a:pt x="78" y="89"/>
                    <a:pt x="86" y="87"/>
                  </a:cubicBezTo>
                  <a:cubicBezTo>
                    <a:pt x="92" y="81"/>
                    <a:pt x="95" y="75"/>
                    <a:pt x="97" y="67"/>
                  </a:cubicBezTo>
                  <a:lnTo>
                    <a:pt x="104" y="58"/>
                  </a:lnTo>
                  <a:cubicBezTo>
                    <a:pt x="204" y="49"/>
                    <a:pt x="310" y="0"/>
                    <a:pt x="391" y="107"/>
                  </a:cubicBezTo>
                  <a:cubicBezTo>
                    <a:pt x="399" y="116"/>
                    <a:pt x="419" y="122"/>
                    <a:pt x="433" y="119"/>
                  </a:cubicBezTo>
                  <a:cubicBezTo>
                    <a:pt x="472" y="115"/>
                    <a:pt x="477" y="139"/>
                    <a:pt x="477" y="168"/>
                  </a:cubicBezTo>
                  <a:cubicBezTo>
                    <a:pt x="477" y="247"/>
                    <a:pt x="480" y="327"/>
                    <a:pt x="451" y="403"/>
                  </a:cubicBezTo>
                  <a:cubicBezTo>
                    <a:pt x="452" y="480"/>
                    <a:pt x="423" y="519"/>
                    <a:pt x="341" y="498"/>
                  </a:cubicBezTo>
                  <a:cubicBezTo>
                    <a:pt x="298" y="509"/>
                    <a:pt x="257" y="509"/>
                    <a:pt x="220" y="480"/>
                  </a:cubicBezTo>
                  <a:cubicBezTo>
                    <a:pt x="216" y="481"/>
                    <a:pt x="210" y="481"/>
                    <a:pt x="205" y="483"/>
                  </a:cubicBezTo>
                  <a:cubicBezTo>
                    <a:pt x="194" y="484"/>
                    <a:pt x="185" y="484"/>
                    <a:pt x="174" y="481"/>
                  </a:cubicBezTo>
                  <a:cubicBezTo>
                    <a:pt x="150" y="470"/>
                    <a:pt x="132" y="449"/>
                    <a:pt x="107" y="438"/>
                  </a:cubicBezTo>
                  <a:cubicBezTo>
                    <a:pt x="98" y="432"/>
                    <a:pt x="91" y="425"/>
                    <a:pt x="83" y="415"/>
                  </a:cubicBezTo>
                  <a:cubicBezTo>
                    <a:pt x="75" y="406"/>
                    <a:pt x="68" y="397"/>
                    <a:pt x="61" y="388"/>
                  </a:cubicBezTo>
                  <a:cubicBezTo>
                    <a:pt x="40" y="321"/>
                    <a:pt x="60" y="247"/>
                    <a:pt x="23" y="182"/>
                  </a:cubicBezTo>
                  <a:cubicBezTo>
                    <a:pt x="0" y="147"/>
                    <a:pt x="36" y="115"/>
                    <a:pt x="65" y="89"/>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92" name="Forme libre 3791"/>
            <p:cNvSpPr>
              <a:spLocks noChangeArrowheads="1"/>
            </p:cNvSpPr>
            <p:nvPr userDrawn="1"/>
          </p:nvSpPr>
          <p:spPr bwMode="auto">
            <a:xfrm>
              <a:off x="3063875" y="5915025"/>
              <a:ext cx="52388" cy="122238"/>
            </a:xfrm>
            <a:custGeom>
              <a:avLst/>
              <a:gdLst>
                <a:gd name="T0" fmla="*/ 11 w 146"/>
                <a:gd name="T1" fmla="*/ 224 h 338"/>
                <a:gd name="T2" fmla="*/ 15 w 146"/>
                <a:gd name="T3" fmla="*/ 154 h 338"/>
                <a:gd name="T4" fmla="*/ 66 w 146"/>
                <a:gd name="T5" fmla="*/ 31 h 338"/>
                <a:gd name="T6" fmla="*/ 125 w 146"/>
                <a:gd name="T7" fmla="*/ 12 h 338"/>
                <a:gd name="T8" fmla="*/ 136 w 146"/>
                <a:gd name="T9" fmla="*/ 63 h 338"/>
                <a:gd name="T10" fmla="*/ 130 w 146"/>
                <a:gd name="T11" fmla="*/ 337 h 338"/>
                <a:gd name="T12" fmla="*/ 18 w 146"/>
                <a:gd name="T13" fmla="*/ 270 h 338"/>
                <a:gd name="T14" fmla="*/ 11 w 146"/>
                <a:gd name="T15" fmla="*/ 224 h 3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338">
                  <a:moveTo>
                    <a:pt x="11" y="224"/>
                  </a:moveTo>
                  <a:cubicBezTo>
                    <a:pt x="12" y="202"/>
                    <a:pt x="14" y="179"/>
                    <a:pt x="15" y="154"/>
                  </a:cubicBezTo>
                  <a:cubicBezTo>
                    <a:pt x="41" y="116"/>
                    <a:pt x="32" y="66"/>
                    <a:pt x="66" y="31"/>
                  </a:cubicBezTo>
                  <a:cubicBezTo>
                    <a:pt x="82" y="14"/>
                    <a:pt x="101" y="0"/>
                    <a:pt x="125" y="12"/>
                  </a:cubicBezTo>
                  <a:cubicBezTo>
                    <a:pt x="143" y="23"/>
                    <a:pt x="145" y="44"/>
                    <a:pt x="136" y="63"/>
                  </a:cubicBezTo>
                  <a:cubicBezTo>
                    <a:pt x="87" y="154"/>
                    <a:pt x="122" y="246"/>
                    <a:pt x="130" y="337"/>
                  </a:cubicBezTo>
                  <a:cubicBezTo>
                    <a:pt x="95" y="310"/>
                    <a:pt x="82" y="247"/>
                    <a:pt x="18" y="270"/>
                  </a:cubicBezTo>
                  <a:cubicBezTo>
                    <a:pt x="0" y="258"/>
                    <a:pt x="1" y="241"/>
                    <a:pt x="11" y="224"/>
                  </a:cubicBezTo>
                </a:path>
              </a:pathLst>
            </a:custGeom>
            <a:solidFill>
              <a:srgbClr val="30303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93" name="Forme libre 3792"/>
            <p:cNvSpPr>
              <a:spLocks noChangeArrowheads="1"/>
            </p:cNvSpPr>
            <p:nvPr userDrawn="1"/>
          </p:nvSpPr>
          <p:spPr bwMode="auto">
            <a:xfrm>
              <a:off x="3128963" y="5827713"/>
              <a:ext cx="66675" cy="69850"/>
            </a:xfrm>
            <a:custGeom>
              <a:avLst/>
              <a:gdLst>
                <a:gd name="T0" fmla="*/ 15 w 184"/>
                <a:gd name="T1" fmla="*/ 102 h 193"/>
                <a:gd name="T2" fmla="*/ 125 w 184"/>
                <a:gd name="T3" fmla="*/ 7 h 193"/>
                <a:gd name="T4" fmla="*/ 156 w 184"/>
                <a:gd name="T5" fmla="*/ 50 h 193"/>
                <a:gd name="T6" fmla="*/ 159 w 184"/>
                <a:gd name="T7" fmla="*/ 65 h 193"/>
                <a:gd name="T8" fmla="*/ 182 w 184"/>
                <a:gd name="T9" fmla="*/ 120 h 193"/>
                <a:gd name="T10" fmla="*/ 128 w 184"/>
                <a:gd name="T11" fmla="*/ 169 h 193"/>
                <a:gd name="T12" fmla="*/ 84 w 184"/>
                <a:gd name="T13" fmla="*/ 192 h 193"/>
                <a:gd name="T14" fmla="*/ 15 w 184"/>
                <a:gd name="T15" fmla="*/ 102 h 1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93">
                  <a:moveTo>
                    <a:pt x="15" y="102"/>
                  </a:moveTo>
                  <a:cubicBezTo>
                    <a:pt x="54" y="73"/>
                    <a:pt x="95" y="45"/>
                    <a:pt x="125" y="7"/>
                  </a:cubicBezTo>
                  <a:cubicBezTo>
                    <a:pt x="167" y="0"/>
                    <a:pt x="167" y="21"/>
                    <a:pt x="156" y="50"/>
                  </a:cubicBezTo>
                  <a:cubicBezTo>
                    <a:pt x="157" y="55"/>
                    <a:pt x="157" y="59"/>
                    <a:pt x="159" y="65"/>
                  </a:cubicBezTo>
                  <a:cubicBezTo>
                    <a:pt x="170" y="82"/>
                    <a:pt x="183" y="99"/>
                    <a:pt x="182" y="120"/>
                  </a:cubicBezTo>
                  <a:cubicBezTo>
                    <a:pt x="176" y="149"/>
                    <a:pt x="157" y="166"/>
                    <a:pt x="128" y="169"/>
                  </a:cubicBezTo>
                  <a:cubicBezTo>
                    <a:pt x="113" y="177"/>
                    <a:pt x="99" y="184"/>
                    <a:pt x="84" y="192"/>
                  </a:cubicBezTo>
                  <a:cubicBezTo>
                    <a:pt x="2" y="180"/>
                    <a:pt x="0" y="178"/>
                    <a:pt x="15" y="102"/>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94" name="Forme libre 3793"/>
            <p:cNvSpPr>
              <a:spLocks noChangeArrowheads="1"/>
            </p:cNvSpPr>
            <p:nvPr userDrawn="1"/>
          </p:nvSpPr>
          <p:spPr bwMode="auto">
            <a:xfrm>
              <a:off x="3043238" y="5827713"/>
              <a:ext cx="50800" cy="52387"/>
            </a:xfrm>
            <a:custGeom>
              <a:avLst/>
              <a:gdLst>
                <a:gd name="T0" fmla="*/ 70 w 140"/>
                <a:gd name="T1" fmla="*/ 15 h 147"/>
                <a:gd name="T2" fmla="*/ 113 w 140"/>
                <a:gd name="T3" fmla="*/ 58 h 147"/>
                <a:gd name="T4" fmla="*/ 139 w 140"/>
                <a:gd name="T5" fmla="*/ 82 h 147"/>
                <a:gd name="T6" fmla="*/ 137 w 140"/>
                <a:gd name="T7" fmla="*/ 84 h 147"/>
                <a:gd name="T8" fmla="*/ 27 w 140"/>
                <a:gd name="T9" fmla="*/ 123 h 147"/>
                <a:gd name="T10" fmla="*/ 0 w 140"/>
                <a:gd name="T11" fmla="*/ 82 h 147"/>
                <a:gd name="T12" fmla="*/ 44 w 140"/>
                <a:gd name="T13" fmla="*/ 1 h 147"/>
                <a:gd name="T14" fmla="*/ 70 w 140"/>
                <a:gd name="T15" fmla="*/ 15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47">
                  <a:moveTo>
                    <a:pt x="70" y="15"/>
                  </a:moveTo>
                  <a:cubicBezTo>
                    <a:pt x="84" y="29"/>
                    <a:pt x="98" y="44"/>
                    <a:pt x="113" y="58"/>
                  </a:cubicBezTo>
                  <a:cubicBezTo>
                    <a:pt x="125" y="62"/>
                    <a:pt x="134" y="70"/>
                    <a:pt x="139" y="82"/>
                  </a:cubicBezTo>
                  <a:lnTo>
                    <a:pt x="137" y="84"/>
                  </a:lnTo>
                  <a:cubicBezTo>
                    <a:pt x="117" y="146"/>
                    <a:pt x="117" y="146"/>
                    <a:pt x="27" y="123"/>
                  </a:cubicBezTo>
                  <a:cubicBezTo>
                    <a:pt x="18" y="110"/>
                    <a:pt x="9" y="96"/>
                    <a:pt x="0" y="82"/>
                  </a:cubicBezTo>
                  <a:cubicBezTo>
                    <a:pt x="6" y="50"/>
                    <a:pt x="6" y="15"/>
                    <a:pt x="44" y="1"/>
                  </a:cubicBezTo>
                  <a:cubicBezTo>
                    <a:pt x="56" y="0"/>
                    <a:pt x="64" y="4"/>
                    <a:pt x="70" y="15"/>
                  </a:cubicBezTo>
                </a:path>
              </a:pathLst>
            </a:custGeom>
            <a:solidFill>
              <a:srgbClr val="B6B6B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95" name="Forme libre 3794"/>
            <p:cNvSpPr>
              <a:spLocks noChangeArrowheads="1"/>
            </p:cNvSpPr>
            <p:nvPr userDrawn="1"/>
          </p:nvSpPr>
          <p:spPr bwMode="auto">
            <a:xfrm>
              <a:off x="3036888" y="5995988"/>
              <a:ext cx="34925" cy="90487"/>
            </a:xfrm>
            <a:custGeom>
              <a:avLst/>
              <a:gdLst>
                <a:gd name="T0" fmla="*/ 83 w 96"/>
                <a:gd name="T1" fmla="*/ 0 h 253"/>
                <a:gd name="T2" fmla="*/ 89 w 96"/>
                <a:gd name="T3" fmla="*/ 48 h 253"/>
                <a:gd name="T4" fmla="*/ 63 w 96"/>
                <a:gd name="T5" fmla="*/ 252 h 253"/>
                <a:gd name="T6" fmla="*/ 18 w 96"/>
                <a:gd name="T7" fmla="*/ 225 h 253"/>
                <a:gd name="T8" fmla="*/ 0 w 96"/>
                <a:gd name="T9" fmla="*/ 204 h 253"/>
                <a:gd name="T10" fmla="*/ 83 w 96"/>
                <a:gd name="T11" fmla="*/ 0 h 253"/>
              </a:gdLst>
              <a:ahLst/>
              <a:cxnLst>
                <a:cxn ang="0">
                  <a:pos x="T0" y="T1"/>
                </a:cxn>
                <a:cxn ang="0">
                  <a:pos x="T2" y="T3"/>
                </a:cxn>
                <a:cxn ang="0">
                  <a:pos x="T4" y="T5"/>
                </a:cxn>
                <a:cxn ang="0">
                  <a:pos x="T6" y="T7"/>
                </a:cxn>
                <a:cxn ang="0">
                  <a:pos x="T8" y="T9"/>
                </a:cxn>
                <a:cxn ang="0">
                  <a:pos x="T10" y="T11"/>
                </a:cxn>
              </a:cxnLst>
              <a:rect l="0" t="0" r="r" b="b"/>
              <a:pathLst>
                <a:path w="96" h="253">
                  <a:moveTo>
                    <a:pt x="83" y="0"/>
                  </a:moveTo>
                  <a:cubicBezTo>
                    <a:pt x="84" y="16"/>
                    <a:pt x="87" y="31"/>
                    <a:pt x="89" y="48"/>
                  </a:cubicBezTo>
                  <a:cubicBezTo>
                    <a:pt x="81" y="117"/>
                    <a:pt x="95" y="187"/>
                    <a:pt x="63" y="252"/>
                  </a:cubicBezTo>
                  <a:cubicBezTo>
                    <a:pt x="47" y="243"/>
                    <a:pt x="34" y="234"/>
                    <a:pt x="18" y="225"/>
                  </a:cubicBezTo>
                  <a:cubicBezTo>
                    <a:pt x="12" y="217"/>
                    <a:pt x="6" y="211"/>
                    <a:pt x="0" y="204"/>
                  </a:cubicBezTo>
                  <a:cubicBezTo>
                    <a:pt x="76" y="156"/>
                    <a:pt x="51" y="66"/>
                    <a:pt x="83"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96" name="Forme libre 3795"/>
            <p:cNvSpPr>
              <a:spLocks noChangeArrowheads="1"/>
            </p:cNvSpPr>
            <p:nvPr userDrawn="1"/>
          </p:nvSpPr>
          <p:spPr bwMode="auto">
            <a:xfrm>
              <a:off x="3368675" y="5524500"/>
              <a:ext cx="293688" cy="407988"/>
            </a:xfrm>
            <a:custGeom>
              <a:avLst/>
              <a:gdLst>
                <a:gd name="T0" fmla="*/ 39 w 815"/>
                <a:gd name="T1" fmla="*/ 645 h 1134"/>
                <a:gd name="T2" fmla="*/ 11 w 815"/>
                <a:gd name="T3" fmla="*/ 487 h 1134"/>
                <a:gd name="T4" fmla="*/ 5 w 815"/>
                <a:gd name="T5" fmla="*/ 422 h 1134"/>
                <a:gd name="T6" fmla="*/ 213 w 815"/>
                <a:gd name="T7" fmla="*/ 440 h 1134"/>
                <a:gd name="T8" fmla="*/ 517 w 815"/>
                <a:gd name="T9" fmla="*/ 535 h 1134"/>
                <a:gd name="T10" fmla="*/ 558 w 815"/>
                <a:gd name="T11" fmla="*/ 469 h 1134"/>
                <a:gd name="T12" fmla="*/ 550 w 815"/>
                <a:gd name="T13" fmla="*/ 313 h 1134"/>
                <a:gd name="T14" fmla="*/ 555 w 815"/>
                <a:gd name="T15" fmla="*/ 139 h 1134"/>
                <a:gd name="T16" fmla="*/ 536 w 815"/>
                <a:gd name="T17" fmla="*/ 67 h 1134"/>
                <a:gd name="T18" fmla="*/ 692 w 815"/>
                <a:gd name="T19" fmla="*/ 127 h 1134"/>
                <a:gd name="T20" fmla="*/ 749 w 815"/>
                <a:gd name="T21" fmla="*/ 318 h 1134"/>
                <a:gd name="T22" fmla="*/ 814 w 815"/>
                <a:gd name="T23" fmla="*/ 603 h 1134"/>
                <a:gd name="T24" fmla="*/ 804 w 815"/>
                <a:gd name="T25" fmla="*/ 993 h 1134"/>
                <a:gd name="T26" fmla="*/ 726 w 815"/>
                <a:gd name="T27" fmla="*/ 1132 h 1134"/>
                <a:gd name="T28" fmla="*/ 651 w 815"/>
                <a:gd name="T29" fmla="*/ 1025 h 1134"/>
                <a:gd name="T30" fmla="*/ 475 w 815"/>
                <a:gd name="T31" fmla="*/ 843 h 1134"/>
                <a:gd name="T32" fmla="*/ 121 w 815"/>
                <a:gd name="T33" fmla="*/ 707 h 1134"/>
                <a:gd name="T34" fmla="*/ 58 w 815"/>
                <a:gd name="T35" fmla="*/ 643 h 1134"/>
                <a:gd name="T36" fmla="*/ 39 w 815"/>
                <a:gd name="T37" fmla="*/ 645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15" h="1134">
                  <a:moveTo>
                    <a:pt x="39" y="645"/>
                  </a:moveTo>
                  <a:cubicBezTo>
                    <a:pt x="29" y="593"/>
                    <a:pt x="20" y="541"/>
                    <a:pt x="11" y="487"/>
                  </a:cubicBezTo>
                  <a:cubicBezTo>
                    <a:pt x="0" y="466"/>
                    <a:pt x="3" y="445"/>
                    <a:pt x="5" y="422"/>
                  </a:cubicBezTo>
                  <a:cubicBezTo>
                    <a:pt x="81" y="338"/>
                    <a:pt x="170" y="394"/>
                    <a:pt x="213" y="440"/>
                  </a:cubicBezTo>
                  <a:cubicBezTo>
                    <a:pt x="301" y="538"/>
                    <a:pt x="419" y="493"/>
                    <a:pt x="517" y="535"/>
                  </a:cubicBezTo>
                  <a:cubicBezTo>
                    <a:pt x="550" y="548"/>
                    <a:pt x="553" y="498"/>
                    <a:pt x="558" y="469"/>
                  </a:cubicBezTo>
                  <a:cubicBezTo>
                    <a:pt x="569" y="417"/>
                    <a:pt x="535" y="365"/>
                    <a:pt x="550" y="313"/>
                  </a:cubicBezTo>
                  <a:cubicBezTo>
                    <a:pt x="546" y="255"/>
                    <a:pt x="570" y="197"/>
                    <a:pt x="555" y="139"/>
                  </a:cubicBezTo>
                  <a:cubicBezTo>
                    <a:pt x="553" y="115"/>
                    <a:pt x="535" y="93"/>
                    <a:pt x="536" y="67"/>
                  </a:cubicBezTo>
                  <a:cubicBezTo>
                    <a:pt x="594" y="0"/>
                    <a:pt x="639" y="17"/>
                    <a:pt x="692" y="127"/>
                  </a:cubicBezTo>
                  <a:cubicBezTo>
                    <a:pt x="724" y="187"/>
                    <a:pt x="741" y="248"/>
                    <a:pt x="749" y="318"/>
                  </a:cubicBezTo>
                  <a:cubicBezTo>
                    <a:pt x="759" y="414"/>
                    <a:pt x="764" y="515"/>
                    <a:pt x="814" y="603"/>
                  </a:cubicBezTo>
                  <a:cubicBezTo>
                    <a:pt x="785" y="733"/>
                    <a:pt x="793" y="863"/>
                    <a:pt x="804" y="993"/>
                  </a:cubicBezTo>
                  <a:cubicBezTo>
                    <a:pt x="808" y="1054"/>
                    <a:pt x="779" y="1101"/>
                    <a:pt x="726" y="1132"/>
                  </a:cubicBezTo>
                  <a:cubicBezTo>
                    <a:pt x="649" y="1133"/>
                    <a:pt x="659" y="1065"/>
                    <a:pt x="651" y="1025"/>
                  </a:cubicBezTo>
                  <a:cubicBezTo>
                    <a:pt x="631" y="923"/>
                    <a:pt x="579" y="868"/>
                    <a:pt x="475" y="843"/>
                  </a:cubicBezTo>
                  <a:cubicBezTo>
                    <a:pt x="352" y="814"/>
                    <a:pt x="240" y="752"/>
                    <a:pt x="121" y="707"/>
                  </a:cubicBezTo>
                  <a:cubicBezTo>
                    <a:pt x="91" y="695"/>
                    <a:pt x="81" y="661"/>
                    <a:pt x="58" y="643"/>
                  </a:cubicBezTo>
                  <a:cubicBezTo>
                    <a:pt x="52" y="646"/>
                    <a:pt x="45" y="645"/>
                    <a:pt x="39" y="645"/>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97" name="Forme libre 3796"/>
            <p:cNvSpPr>
              <a:spLocks noChangeArrowheads="1"/>
            </p:cNvSpPr>
            <p:nvPr userDrawn="1"/>
          </p:nvSpPr>
          <p:spPr bwMode="auto">
            <a:xfrm>
              <a:off x="3386138" y="5783263"/>
              <a:ext cx="176212" cy="238125"/>
            </a:xfrm>
            <a:custGeom>
              <a:avLst/>
              <a:gdLst>
                <a:gd name="T0" fmla="*/ 32 w 490"/>
                <a:gd name="T1" fmla="*/ 497 h 660"/>
                <a:gd name="T2" fmla="*/ 32 w 490"/>
                <a:gd name="T3" fmla="*/ 109 h 660"/>
                <a:gd name="T4" fmla="*/ 118 w 490"/>
                <a:gd name="T5" fmla="*/ 18 h 660"/>
                <a:gd name="T6" fmla="*/ 406 w 490"/>
                <a:gd name="T7" fmla="*/ 135 h 660"/>
                <a:gd name="T8" fmla="*/ 428 w 490"/>
                <a:gd name="T9" fmla="*/ 352 h 660"/>
                <a:gd name="T10" fmla="*/ 129 w 490"/>
                <a:gd name="T11" fmla="*/ 612 h 660"/>
                <a:gd name="T12" fmla="*/ 48 w 490"/>
                <a:gd name="T13" fmla="*/ 644 h 660"/>
                <a:gd name="T14" fmla="*/ 23 w 490"/>
                <a:gd name="T15" fmla="*/ 552 h 660"/>
                <a:gd name="T16" fmla="*/ 32 w 490"/>
                <a:gd name="T17" fmla="*/ 497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0" h="660">
                  <a:moveTo>
                    <a:pt x="32" y="497"/>
                  </a:moveTo>
                  <a:cubicBezTo>
                    <a:pt x="32" y="368"/>
                    <a:pt x="32" y="239"/>
                    <a:pt x="32" y="109"/>
                  </a:cubicBezTo>
                  <a:cubicBezTo>
                    <a:pt x="0" y="22"/>
                    <a:pt x="54" y="0"/>
                    <a:pt x="118" y="18"/>
                  </a:cubicBezTo>
                  <a:cubicBezTo>
                    <a:pt x="217" y="45"/>
                    <a:pt x="321" y="71"/>
                    <a:pt x="406" y="135"/>
                  </a:cubicBezTo>
                  <a:cubicBezTo>
                    <a:pt x="483" y="192"/>
                    <a:pt x="489" y="276"/>
                    <a:pt x="428" y="352"/>
                  </a:cubicBezTo>
                  <a:cubicBezTo>
                    <a:pt x="342" y="456"/>
                    <a:pt x="239" y="537"/>
                    <a:pt x="129" y="612"/>
                  </a:cubicBezTo>
                  <a:cubicBezTo>
                    <a:pt x="106" y="627"/>
                    <a:pt x="81" y="659"/>
                    <a:pt x="48" y="644"/>
                  </a:cubicBezTo>
                  <a:cubicBezTo>
                    <a:pt x="6" y="626"/>
                    <a:pt x="26" y="584"/>
                    <a:pt x="23" y="552"/>
                  </a:cubicBezTo>
                  <a:cubicBezTo>
                    <a:pt x="20" y="532"/>
                    <a:pt x="20" y="513"/>
                    <a:pt x="32" y="497"/>
                  </a:cubicBezTo>
                </a:path>
              </a:pathLst>
            </a:custGeom>
            <a:solidFill>
              <a:schemeClr val="accent1">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98" name="Forme libre 3797"/>
            <p:cNvSpPr>
              <a:spLocks noChangeArrowheads="1"/>
            </p:cNvSpPr>
            <p:nvPr userDrawn="1"/>
          </p:nvSpPr>
          <p:spPr bwMode="auto">
            <a:xfrm>
              <a:off x="3381375" y="5756275"/>
              <a:ext cx="252413" cy="277813"/>
            </a:xfrm>
            <a:custGeom>
              <a:avLst/>
              <a:gdLst>
                <a:gd name="T0" fmla="*/ 45 w 700"/>
                <a:gd name="T1" fmla="*/ 572 h 770"/>
                <a:gd name="T2" fmla="*/ 74 w 700"/>
                <a:gd name="T3" fmla="*/ 685 h 770"/>
                <a:gd name="T4" fmla="*/ 181 w 700"/>
                <a:gd name="T5" fmla="*/ 632 h 770"/>
                <a:gd name="T6" fmla="*/ 369 w 700"/>
                <a:gd name="T7" fmla="*/ 465 h 770"/>
                <a:gd name="T8" fmla="*/ 352 w 700"/>
                <a:gd name="T9" fmla="*/ 224 h 770"/>
                <a:gd name="T10" fmla="*/ 85 w 700"/>
                <a:gd name="T11" fmla="*/ 137 h 770"/>
                <a:gd name="T12" fmla="*/ 45 w 700"/>
                <a:gd name="T13" fmla="*/ 183 h 770"/>
                <a:gd name="T14" fmla="*/ 22 w 700"/>
                <a:gd name="T15" fmla="*/ 0 h 770"/>
                <a:gd name="T16" fmla="*/ 113 w 700"/>
                <a:gd name="T17" fmla="*/ 9 h 770"/>
                <a:gd name="T18" fmla="*/ 235 w 700"/>
                <a:gd name="T19" fmla="*/ 67 h 770"/>
                <a:gd name="T20" fmla="*/ 308 w 700"/>
                <a:gd name="T21" fmla="*/ 114 h 770"/>
                <a:gd name="T22" fmla="*/ 520 w 700"/>
                <a:gd name="T23" fmla="*/ 157 h 770"/>
                <a:gd name="T24" fmla="*/ 650 w 700"/>
                <a:gd name="T25" fmla="*/ 278 h 770"/>
                <a:gd name="T26" fmla="*/ 664 w 700"/>
                <a:gd name="T27" fmla="*/ 482 h 770"/>
                <a:gd name="T28" fmla="*/ 615 w 700"/>
                <a:gd name="T29" fmla="*/ 647 h 770"/>
                <a:gd name="T30" fmla="*/ 511 w 700"/>
                <a:gd name="T31" fmla="*/ 583 h 770"/>
                <a:gd name="T32" fmla="*/ 502 w 700"/>
                <a:gd name="T33" fmla="*/ 571 h 770"/>
                <a:gd name="T34" fmla="*/ 502 w 700"/>
                <a:gd name="T35" fmla="*/ 548 h 770"/>
                <a:gd name="T36" fmla="*/ 474 w 700"/>
                <a:gd name="T37" fmla="*/ 458 h 770"/>
                <a:gd name="T38" fmla="*/ 401 w 700"/>
                <a:gd name="T39" fmla="*/ 501 h 770"/>
                <a:gd name="T40" fmla="*/ 85 w 700"/>
                <a:gd name="T41" fmla="*/ 740 h 770"/>
                <a:gd name="T42" fmla="*/ 22 w 700"/>
                <a:gd name="T43" fmla="*/ 753 h 770"/>
                <a:gd name="T44" fmla="*/ 15 w 700"/>
                <a:gd name="T45" fmla="*/ 690 h 770"/>
                <a:gd name="T46" fmla="*/ 45 w 700"/>
                <a:gd name="T47" fmla="*/ 572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0" h="770">
                  <a:moveTo>
                    <a:pt x="45" y="572"/>
                  </a:moveTo>
                  <a:cubicBezTo>
                    <a:pt x="53" y="611"/>
                    <a:pt x="27" y="667"/>
                    <a:pt x="74" y="685"/>
                  </a:cubicBezTo>
                  <a:cubicBezTo>
                    <a:pt x="117" y="702"/>
                    <a:pt x="148" y="655"/>
                    <a:pt x="181" y="632"/>
                  </a:cubicBezTo>
                  <a:cubicBezTo>
                    <a:pt x="252" y="585"/>
                    <a:pt x="314" y="528"/>
                    <a:pt x="369" y="465"/>
                  </a:cubicBezTo>
                  <a:cubicBezTo>
                    <a:pt x="455" y="369"/>
                    <a:pt x="449" y="307"/>
                    <a:pt x="352" y="224"/>
                  </a:cubicBezTo>
                  <a:cubicBezTo>
                    <a:pt x="274" y="157"/>
                    <a:pt x="178" y="152"/>
                    <a:pt x="85" y="137"/>
                  </a:cubicBezTo>
                  <a:cubicBezTo>
                    <a:pt x="58" y="133"/>
                    <a:pt x="50" y="160"/>
                    <a:pt x="45" y="183"/>
                  </a:cubicBezTo>
                  <a:cubicBezTo>
                    <a:pt x="18" y="123"/>
                    <a:pt x="29" y="61"/>
                    <a:pt x="22" y="0"/>
                  </a:cubicBezTo>
                  <a:cubicBezTo>
                    <a:pt x="53" y="3"/>
                    <a:pt x="84" y="12"/>
                    <a:pt x="113" y="9"/>
                  </a:cubicBezTo>
                  <a:cubicBezTo>
                    <a:pt x="169" y="1"/>
                    <a:pt x="209" y="13"/>
                    <a:pt x="235" y="67"/>
                  </a:cubicBezTo>
                  <a:cubicBezTo>
                    <a:pt x="250" y="96"/>
                    <a:pt x="277" y="108"/>
                    <a:pt x="308" y="114"/>
                  </a:cubicBezTo>
                  <a:cubicBezTo>
                    <a:pt x="378" y="128"/>
                    <a:pt x="449" y="152"/>
                    <a:pt x="520" y="157"/>
                  </a:cubicBezTo>
                  <a:cubicBezTo>
                    <a:pt x="601" y="163"/>
                    <a:pt x="632" y="211"/>
                    <a:pt x="650" y="278"/>
                  </a:cubicBezTo>
                  <a:cubicBezTo>
                    <a:pt x="668" y="346"/>
                    <a:pt x="661" y="414"/>
                    <a:pt x="664" y="482"/>
                  </a:cubicBezTo>
                  <a:cubicBezTo>
                    <a:pt x="699" y="552"/>
                    <a:pt x="676" y="606"/>
                    <a:pt x="615" y="647"/>
                  </a:cubicBezTo>
                  <a:cubicBezTo>
                    <a:pt x="568" y="649"/>
                    <a:pt x="549" y="598"/>
                    <a:pt x="511" y="583"/>
                  </a:cubicBezTo>
                  <a:cubicBezTo>
                    <a:pt x="508" y="578"/>
                    <a:pt x="505" y="575"/>
                    <a:pt x="502" y="571"/>
                  </a:cubicBezTo>
                  <a:cubicBezTo>
                    <a:pt x="502" y="563"/>
                    <a:pt x="503" y="556"/>
                    <a:pt x="502" y="548"/>
                  </a:cubicBezTo>
                  <a:cubicBezTo>
                    <a:pt x="499" y="516"/>
                    <a:pt x="516" y="473"/>
                    <a:pt x="474" y="458"/>
                  </a:cubicBezTo>
                  <a:cubicBezTo>
                    <a:pt x="441" y="446"/>
                    <a:pt x="423" y="481"/>
                    <a:pt x="401" y="501"/>
                  </a:cubicBezTo>
                  <a:cubicBezTo>
                    <a:pt x="302" y="589"/>
                    <a:pt x="198" y="672"/>
                    <a:pt x="85" y="740"/>
                  </a:cubicBezTo>
                  <a:cubicBezTo>
                    <a:pt x="65" y="753"/>
                    <a:pt x="43" y="769"/>
                    <a:pt x="22" y="753"/>
                  </a:cubicBezTo>
                  <a:cubicBezTo>
                    <a:pt x="0" y="738"/>
                    <a:pt x="10" y="711"/>
                    <a:pt x="15" y="690"/>
                  </a:cubicBezTo>
                  <a:cubicBezTo>
                    <a:pt x="24" y="652"/>
                    <a:pt x="24" y="609"/>
                    <a:pt x="45" y="572"/>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799" name="Forme libre 3798"/>
            <p:cNvSpPr>
              <a:spLocks noChangeArrowheads="1"/>
            </p:cNvSpPr>
            <p:nvPr userDrawn="1"/>
          </p:nvSpPr>
          <p:spPr bwMode="auto">
            <a:xfrm>
              <a:off x="3208338" y="5638800"/>
              <a:ext cx="98425" cy="104775"/>
            </a:xfrm>
            <a:custGeom>
              <a:avLst/>
              <a:gdLst>
                <a:gd name="T0" fmla="*/ 3 w 274"/>
                <a:gd name="T1" fmla="*/ 263 h 293"/>
                <a:gd name="T2" fmla="*/ 0 w 274"/>
                <a:gd name="T3" fmla="*/ 168 h 293"/>
                <a:gd name="T4" fmla="*/ 244 w 274"/>
                <a:gd name="T5" fmla="*/ 75 h 293"/>
                <a:gd name="T6" fmla="*/ 273 w 274"/>
                <a:gd name="T7" fmla="*/ 101 h 293"/>
                <a:gd name="T8" fmla="*/ 273 w 274"/>
                <a:gd name="T9" fmla="*/ 124 h 293"/>
                <a:gd name="T10" fmla="*/ 99 w 274"/>
                <a:gd name="T11" fmla="*/ 263 h 293"/>
                <a:gd name="T12" fmla="*/ 3 w 274"/>
                <a:gd name="T13" fmla="*/ 263 h 293"/>
              </a:gdLst>
              <a:ahLst/>
              <a:cxnLst>
                <a:cxn ang="0">
                  <a:pos x="T0" y="T1"/>
                </a:cxn>
                <a:cxn ang="0">
                  <a:pos x="T2" y="T3"/>
                </a:cxn>
                <a:cxn ang="0">
                  <a:pos x="T4" y="T5"/>
                </a:cxn>
                <a:cxn ang="0">
                  <a:pos x="T6" y="T7"/>
                </a:cxn>
                <a:cxn ang="0">
                  <a:pos x="T8" y="T9"/>
                </a:cxn>
                <a:cxn ang="0">
                  <a:pos x="T10" y="T11"/>
                </a:cxn>
                <a:cxn ang="0">
                  <a:pos x="T12" y="T13"/>
                </a:cxn>
              </a:cxnLst>
              <a:rect l="0" t="0" r="r" b="b"/>
              <a:pathLst>
                <a:path w="274" h="293">
                  <a:moveTo>
                    <a:pt x="3" y="263"/>
                  </a:moveTo>
                  <a:cubicBezTo>
                    <a:pt x="2" y="231"/>
                    <a:pt x="2" y="200"/>
                    <a:pt x="0" y="168"/>
                  </a:cubicBezTo>
                  <a:cubicBezTo>
                    <a:pt x="46" y="28"/>
                    <a:pt x="121" y="0"/>
                    <a:pt x="244" y="75"/>
                  </a:cubicBezTo>
                  <a:cubicBezTo>
                    <a:pt x="255" y="83"/>
                    <a:pt x="264" y="92"/>
                    <a:pt x="273" y="101"/>
                  </a:cubicBezTo>
                  <a:cubicBezTo>
                    <a:pt x="273" y="109"/>
                    <a:pt x="273" y="116"/>
                    <a:pt x="273" y="124"/>
                  </a:cubicBezTo>
                  <a:cubicBezTo>
                    <a:pt x="240" y="200"/>
                    <a:pt x="130" y="182"/>
                    <a:pt x="99" y="263"/>
                  </a:cubicBezTo>
                  <a:cubicBezTo>
                    <a:pt x="67" y="284"/>
                    <a:pt x="35" y="292"/>
                    <a:pt x="3" y="263"/>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00" name="Forme libre 3799"/>
            <p:cNvSpPr>
              <a:spLocks noChangeArrowheads="1"/>
            </p:cNvSpPr>
            <p:nvPr userDrawn="1"/>
          </p:nvSpPr>
          <p:spPr bwMode="auto">
            <a:xfrm>
              <a:off x="3241675" y="5683250"/>
              <a:ext cx="66675" cy="53975"/>
            </a:xfrm>
            <a:custGeom>
              <a:avLst/>
              <a:gdLst>
                <a:gd name="T0" fmla="*/ 0 w 187"/>
                <a:gd name="T1" fmla="*/ 116 h 149"/>
                <a:gd name="T2" fmla="*/ 86 w 187"/>
                <a:gd name="T3" fmla="*/ 25 h 149"/>
                <a:gd name="T4" fmla="*/ 183 w 187"/>
                <a:gd name="T5" fmla="*/ 0 h 149"/>
                <a:gd name="T6" fmla="*/ 186 w 187"/>
                <a:gd name="T7" fmla="*/ 44 h 149"/>
                <a:gd name="T8" fmla="*/ 182 w 187"/>
                <a:gd name="T9" fmla="*/ 56 h 149"/>
                <a:gd name="T10" fmla="*/ 154 w 187"/>
                <a:gd name="T11" fmla="*/ 87 h 149"/>
                <a:gd name="T12" fmla="*/ 133 w 187"/>
                <a:gd name="T13" fmla="*/ 105 h 149"/>
                <a:gd name="T14" fmla="*/ 112 w 187"/>
                <a:gd name="T15" fmla="*/ 123 h 149"/>
                <a:gd name="T16" fmla="*/ 89 w 187"/>
                <a:gd name="T17" fmla="*/ 142 h 149"/>
                <a:gd name="T18" fmla="*/ 60 w 187"/>
                <a:gd name="T19" fmla="*/ 148 h 149"/>
                <a:gd name="T20" fmla="*/ 31 w 187"/>
                <a:gd name="T21" fmla="*/ 145 h 149"/>
                <a:gd name="T22" fmla="*/ 6 w 187"/>
                <a:gd name="T23" fmla="*/ 129 h 149"/>
                <a:gd name="T24" fmla="*/ 0 w 187"/>
                <a:gd name="T25" fmla="*/ 11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7" h="149">
                  <a:moveTo>
                    <a:pt x="0" y="116"/>
                  </a:moveTo>
                  <a:cubicBezTo>
                    <a:pt x="5" y="64"/>
                    <a:pt x="35" y="36"/>
                    <a:pt x="86" y="25"/>
                  </a:cubicBezTo>
                  <a:cubicBezTo>
                    <a:pt x="118" y="18"/>
                    <a:pt x="150" y="9"/>
                    <a:pt x="183" y="0"/>
                  </a:cubicBezTo>
                  <a:cubicBezTo>
                    <a:pt x="185" y="15"/>
                    <a:pt x="185" y="29"/>
                    <a:pt x="186" y="44"/>
                  </a:cubicBezTo>
                  <a:cubicBezTo>
                    <a:pt x="185" y="48"/>
                    <a:pt x="183" y="53"/>
                    <a:pt x="182" y="56"/>
                  </a:cubicBezTo>
                  <a:cubicBezTo>
                    <a:pt x="176" y="68"/>
                    <a:pt x="165" y="77"/>
                    <a:pt x="154" y="87"/>
                  </a:cubicBezTo>
                  <a:cubicBezTo>
                    <a:pt x="148" y="93"/>
                    <a:pt x="141" y="99"/>
                    <a:pt x="133" y="105"/>
                  </a:cubicBezTo>
                  <a:cubicBezTo>
                    <a:pt x="125" y="111"/>
                    <a:pt x="119" y="117"/>
                    <a:pt x="112" y="123"/>
                  </a:cubicBezTo>
                  <a:cubicBezTo>
                    <a:pt x="104" y="129"/>
                    <a:pt x="96" y="135"/>
                    <a:pt x="89" y="142"/>
                  </a:cubicBezTo>
                  <a:cubicBezTo>
                    <a:pt x="80" y="145"/>
                    <a:pt x="70" y="148"/>
                    <a:pt x="60" y="148"/>
                  </a:cubicBezTo>
                  <a:cubicBezTo>
                    <a:pt x="49" y="148"/>
                    <a:pt x="40" y="146"/>
                    <a:pt x="31" y="145"/>
                  </a:cubicBezTo>
                  <a:cubicBezTo>
                    <a:pt x="22" y="142"/>
                    <a:pt x="12" y="135"/>
                    <a:pt x="6" y="129"/>
                  </a:cubicBezTo>
                  <a:cubicBezTo>
                    <a:pt x="5" y="125"/>
                    <a:pt x="3" y="120"/>
                    <a:pt x="0" y="116"/>
                  </a:cubicBezTo>
                </a:path>
              </a:pathLst>
            </a:custGeom>
            <a:solidFill>
              <a:schemeClr val="accent1">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01" name="Forme libre 3800"/>
            <p:cNvSpPr>
              <a:spLocks noChangeArrowheads="1"/>
            </p:cNvSpPr>
            <p:nvPr userDrawn="1"/>
          </p:nvSpPr>
          <p:spPr bwMode="auto">
            <a:xfrm>
              <a:off x="3275013" y="5614988"/>
              <a:ext cx="44450" cy="60325"/>
            </a:xfrm>
            <a:custGeom>
              <a:avLst/>
              <a:gdLst>
                <a:gd name="T0" fmla="*/ 88 w 123"/>
                <a:gd name="T1" fmla="*/ 168 h 169"/>
                <a:gd name="T2" fmla="*/ 65 w 123"/>
                <a:gd name="T3" fmla="*/ 168 h 169"/>
                <a:gd name="T4" fmla="*/ 11 w 123"/>
                <a:gd name="T5" fmla="*/ 98 h 169"/>
                <a:gd name="T6" fmla="*/ 3 w 123"/>
                <a:gd name="T7" fmla="*/ 44 h 169"/>
                <a:gd name="T8" fmla="*/ 35 w 123"/>
                <a:gd name="T9" fmla="*/ 2 h 169"/>
                <a:gd name="T10" fmla="*/ 122 w 123"/>
                <a:gd name="T11" fmla="*/ 107 h 169"/>
                <a:gd name="T12" fmla="*/ 113 w 123"/>
                <a:gd name="T13" fmla="*/ 121 h 169"/>
                <a:gd name="T14" fmla="*/ 88 w 123"/>
                <a:gd name="T15" fmla="*/ 168 h 1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69">
                  <a:moveTo>
                    <a:pt x="88" y="168"/>
                  </a:moveTo>
                  <a:cubicBezTo>
                    <a:pt x="81" y="168"/>
                    <a:pt x="73" y="168"/>
                    <a:pt x="65" y="168"/>
                  </a:cubicBezTo>
                  <a:cubicBezTo>
                    <a:pt x="44" y="147"/>
                    <a:pt x="26" y="124"/>
                    <a:pt x="11" y="98"/>
                  </a:cubicBezTo>
                  <a:cubicBezTo>
                    <a:pt x="1" y="81"/>
                    <a:pt x="0" y="64"/>
                    <a:pt x="3" y="44"/>
                  </a:cubicBezTo>
                  <a:cubicBezTo>
                    <a:pt x="7" y="26"/>
                    <a:pt x="20" y="12"/>
                    <a:pt x="35" y="2"/>
                  </a:cubicBezTo>
                  <a:cubicBezTo>
                    <a:pt x="108" y="0"/>
                    <a:pt x="108" y="60"/>
                    <a:pt x="122" y="107"/>
                  </a:cubicBezTo>
                  <a:cubicBezTo>
                    <a:pt x="119" y="112"/>
                    <a:pt x="116" y="116"/>
                    <a:pt x="113" y="121"/>
                  </a:cubicBezTo>
                  <a:cubicBezTo>
                    <a:pt x="105" y="136"/>
                    <a:pt x="96" y="153"/>
                    <a:pt x="88" y="168"/>
                  </a:cubicBezTo>
                </a:path>
              </a:pathLst>
            </a:custGeom>
            <a:solidFill>
              <a:srgbClr val="69696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02" name="Forme libre 3801"/>
            <p:cNvSpPr>
              <a:spLocks noChangeArrowheads="1"/>
            </p:cNvSpPr>
            <p:nvPr userDrawn="1"/>
          </p:nvSpPr>
          <p:spPr bwMode="auto">
            <a:xfrm>
              <a:off x="3276600" y="5703888"/>
              <a:ext cx="41275" cy="38100"/>
            </a:xfrm>
            <a:custGeom>
              <a:avLst/>
              <a:gdLst>
                <a:gd name="T0" fmla="*/ 113 w 114"/>
                <a:gd name="T1" fmla="*/ 33 h 106"/>
                <a:gd name="T2" fmla="*/ 87 w 114"/>
                <a:gd name="T3" fmla="*/ 82 h 106"/>
                <a:gd name="T4" fmla="*/ 19 w 114"/>
                <a:gd name="T5" fmla="*/ 76 h 106"/>
                <a:gd name="T6" fmla="*/ 48 w 114"/>
                <a:gd name="T7" fmla="*/ 12 h 106"/>
                <a:gd name="T8" fmla="*/ 80 w 114"/>
                <a:gd name="T9" fmla="*/ 1 h 106"/>
                <a:gd name="T10" fmla="*/ 107 w 114"/>
                <a:gd name="T11" fmla="*/ 16 h 106"/>
                <a:gd name="T12" fmla="*/ 113 w 114"/>
                <a:gd name="T13" fmla="*/ 33 h 106"/>
              </a:gdLst>
              <a:ahLst/>
              <a:cxnLst>
                <a:cxn ang="0">
                  <a:pos x="T0" y="T1"/>
                </a:cxn>
                <a:cxn ang="0">
                  <a:pos x="T2" y="T3"/>
                </a:cxn>
                <a:cxn ang="0">
                  <a:pos x="T4" y="T5"/>
                </a:cxn>
                <a:cxn ang="0">
                  <a:pos x="T6" y="T7"/>
                </a:cxn>
                <a:cxn ang="0">
                  <a:pos x="T8" y="T9"/>
                </a:cxn>
                <a:cxn ang="0">
                  <a:pos x="T10" y="T11"/>
                </a:cxn>
                <a:cxn ang="0">
                  <a:pos x="T12" y="T13"/>
                </a:cxn>
              </a:cxnLst>
              <a:rect l="0" t="0" r="r" b="b"/>
              <a:pathLst>
                <a:path w="114" h="106">
                  <a:moveTo>
                    <a:pt x="113" y="33"/>
                  </a:moveTo>
                  <a:cubicBezTo>
                    <a:pt x="104" y="50"/>
                    <a:pt x="95" y="65"/>
                    <a:pt x="87" y="82"/>
                  </a:cubicBezTo>
                  <a:cubicBezTo>
                    <a:pt x="63" y="94"/>
                    <a:pt x="36" y="105"/>
                    <a:pt x="19" y="76"/>
                  </a:cubicBezTo>
                  <a:cubicBezTo>
                    <a:pt x="0" y="47"/>
                    <a:pt x="31" y="30"/>
                    <a:pt x="48" y="12"/>
                  </a:cubicBezTo>
                  <a:cubicBezTo>
                    <a:pt x="57" y="6"/>
                    <a:pt x="68" y="1"/>
                    <a:pt x="80" y="1"/>
                  </a:cubicBezTo>
                  <a:cubicBezTo>
                    <a:pt x="92" y="0"/>
                    <a:pt x="101" y="4"/>
                    <a:pt x="107" y="16"/>
                  </a:cubicBezTo>
                  <a:cubicBezTo>
                    <a:pt x="109" y="21"/>
                    <a:pt x="110" y="27"/>
                    <a:pt x="113" y="33"/>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03" name="Forme libre 3802"/>
            <p:cNvSpPr>
              <a:spLocks noChangeArrowheads="1"/>
            </p:cNvSpPr>
            <p:nvPr userDrawn="1"/>
          </p:nvSpPr>
          <p:spPr bwMode="auto">
            <a:xfrm>
              <a:off x="3538538" y="5962650"/>
              <a:ext cx="31750" cy="33338"/>
            </a:xfrm>
            <a:custGeom>
              <a:avLst/>
              <a:gdLst>
                <a:gd name="T0" fmla="*/ 0 w 89"/>
                <a:gd name="T1" fmla="*/ 69 h 93"/>
                <a:gd name="T2" fmla="*/ 49 w 89"/>
                <a:gd name="T3" fmla="*/ 3 h 93"/>
                <a:gd name="T4" fmla="*/ 68 w 89"/>
                <a:gd name="T5" fmla="*/ 0 h 93"/>
                <a:gd name="T6" fmla="*/ 72 w 89"/>
                <a:gd name="T7" fmla="*/ 2 h 93"/>
                <a:gd name="T8" fmla="*/ 0 w 89"/>
                <a:gd name="T9" fmla="*/ 69 h 93"/>
              </a:gdLst>
              <a:ahLst/>
              <a:cxnLst>
                <a:cxn ang="0">
                  <a:pos x="T0" y="T1"/>
                </a:cxn>
                <a:cxn ang="0">
                  <a:pos x="T2" y="T3"/>
                </a:cxn>
                <a:cxn ang="0">
                  <a:pos x="T4" y="T5"/>
                </a:cxn>
                <a:cxn ang="0">
                  <a:pos x="T6" y="T7"/>
                </a:cxn>
                <a:cxn ang="0">
                  <a:pos x="T8" y="T9"/>
                </a:cxn>
              </a:cxnLst>
              <a:rect l="0" t="0" r="r" b="b"/>
              <a:pathLst>
                <a:path w="89" h="93">
                  <a:moveTo>
                    <a:pt x="0" y="69"/>
                  </a:moveTo>
                  <a:cubicBezTo>
                    <a:pt x="17" y="48"/>
                    <a:pt x="33" y="25"/>
                    <a:pt x="49" y="3"/>
                  </a:cubicBezTo>
                  <a:cubicBezTo>
                    <a:pt x="55" y="2"/>
                    <a:pt x="62" y="2"/>
                    <a:pt x="68" y="0"/>
                  </a:cubicBezTo>
                  <a:lnTo>
                    <a:pt x="72" y="2"/>
                  </a:lnTo>
                  <a:cubicBezTo>
                    <a:pt x="88" y="69"/>
                    <a:pt x="64" y="92"/>
                    <a:pt x="0" y="69"/>
                  </a:cubicBezTo>
                </a:path>
              </a:pathLst>
            </a:custGeom>
            <a:solidFill>
              <a:srgbClr val="1B1B1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04" name="Forme libre 3803"/>
            <p:cNvSpPr>
              <a:spLocks noChangeArrowheads="1"/>
            </p:cNvSpPr>
            <p:nvPr userDrawn="1"/>
          </p:nvSpPr>
          <p:spPr bwMode="auto">
            <a:xfrm>
              <a:off x="3332163" y="5681663"/>
              <a:ext cx="7937" cy="26987"/>
            </a:xfrm>
            <a:custGeom>
              <a:avLst/>
              <a:gdLst>
                <a:gd name="T0" fmla="*/ 1 w 24"/>
                <a:gd name="T1" fmla="*/ 0 h 73"/>
                <a:gd name="T2" fmla="*/ 21 w 24"/>
                <a:gd name="T3" fmla="*/ 72 h 73"/>
                <a:gd name="T4" fmla="*/ 1 w 24"/>
                <a:gd name="T5" fmla="*/ 0 h 73"/>
              </a:gdLst>
              <a:ahLst/>
              <a:cxnLst>
                <a:cxn ang="0">
                  <a:pos x="T0" y="T1"/>
                </a:cxn>
                <a:cxn ang="0">
                  <a:pos x="T2" y="T3"/>
                </a:cxn>
                <a:cxn ang="0">
                  <a:pos x="T4" y="T5"/>
                </a:cxn>
              </a:cxnLst>
              <a:rect l="0" t="0" r="r" b="b"/>
              <a:pathLst>
                <a:path w="24" h="73">
                  <a:moveTo>
                    <a:pt x="1" y="0"/>
                  </a:moveTo>
                  <a:cubicBezTo>
                    <a:pt x="18" y="21"/>
                    <a:pt x="23" y="46"/>
                    <a:pt x="21" y="72"/>
                  </a:cubicBezTo>
                  <a:cubicBezTo>
                    <a:pt x="6" y="49"/>
                    <a:pt x="0" y="26"/>
                    <a:pt x="1" y="0"/>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05" name="Forme libre 3804"/>
            <p:cNvSpPr>
              <a:spLocks noChangeArrowheads="1"/>
            </p:cNvSpPr>
            <p:nvPr userDrawn="1"/>
          </p:nvSpPr>
          <p:spPr bwMode="auto">
            <a:xfrm>
              <a:off x="3319463" y="5656263"/>
              <a:ext cx="12700" cy="17462"/>
            </a:xfrm>
            <a:custGeom>
              <a:avLst/>
              <a:gdLst>
                <a:gd name="T0" fmla="*/ 15 w 34"/>
                <a:gd name="T1" fmla="*/ 0 h 50"/>
                <a:gd name="T2" fmla="*/ 32 w 34"/>
                <a:gd name="T3" fmla="*/ 49 h 50"/>
                <a:gd name="T4" fmla="*/ 10 w 34"/>
                <a:gd name="T5" fmla="*/ 28 h 50"/>
                <a:gd name="T6" fmla="*/ 15 w 34"/>
                <a:gd name="T7" fmla="*/ 0 h 50"/>
              </a:gdLst>
              <a:ahLst/>
              <a:cxnLst>
                <a:cxn ang="0">
                  <a:pos x="T0" y="T1"/>
                </a:cxn>
                <a:cxn ang="0">
                  <a:pos x="T2" y="T3"/>
                </a:cxn>
                <a:cxn ang="0">
                  <a:pos x="T4" y="T5"/>
                </a:cxn>
                <a:cxn ang="0">
                  <a:pos x="T6" y="T7"/>
                </a:cxn>
              </a:cxnLst>
              <a:rect l="0" t="0" r="r" b="b"/>
              <a:pathLst>
                <a:path w="34" h="50">
                  <a:moveTo>
                    <a:pt x="15" y="0"/>
                  </a:moveTo>
                  <a:cubicBezTo>
                    <a:pt x="27" y="14"/>
                    <a:pt x="33" y="31"/>
                    <a:pt x="32" y="49"/>
                  </a:cubicBezTo>
                  <a:cubicBezTo>
                    <a:pt x="24" y="42"/>
                    <a:pt x="18" y="35"/>
                    <a:pt x="10" y="28"/>
                  </a:cubicBezTo>
                  <a:cubicBezTo>
                    <a:pt x="0" y="16"/>
                    <a:pt x="1" y="6"/>
                    <a:pt x="15" y="0"/>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06" name="Forme libre 3805"/>
            <p:cNvSpPr>
              <a:spLocks noChangeArrowheads="1"/>
            </p:cNvSpPr>
            <p:nvPr userDrawn="1"/>
          </p:nvSpPr>
          <p:spPr bwMode="auto">
            <a:xfrm>
              <a:off x="3302000" y="5699125"/>
              <a:ext cx="14288" cy="11113"/>
            </a:xfrm>
            <a:custGeom>
              <a:avLst/>
              <a:gdLst>
                <a:gd name="T0" fmla="*/ 38 w 39"/>
                <a:gd name="T1" fmla="*/ 29 h 30"/>
                <a:gd name="T2" fmla="*/ 17 w 39"/>
                <a:gd name="T3" fmla="*/ 20 h 30"/>
                <a:gd name="T4" fmla="*/ 0 w 39"/>
                <a:gd name="T5" fmla="*/ 10 h 30"/>
                <a:gd name="T6" fmla="*/ 17 w 39"/>
                <a:gd name="T7" fmla="*/ 1 h 30"/>
                <a:gd name="T8" fmla="*/ 18 w 39"/>
                <a:gd name="T9" fmla="*/ 0 h 30"/>
                <a:gd name="T10" fmla="*/ 38 w 39"/>
                <a:gd name="T11" fmla="*/ 29 h 30"/>
              </a:gdLst>
              <a:ahLst/>
              <a:cxnLst>
                <a:cxn ang="0">
                  <a:pos x="T0" y="T1"/>
                </a:cxn>
                <a:cxn ang="0">
                  <a:pos x="T2" y="T3"/>
                </a:cxn>
                <a:cxn ang="0">
                  <a:pos x="T4" y="T5"/>
                </a:cxn>
                <a:cxn ang="0">
                  <a:pos x="T6" y="T7"/>
                </a:cxn>
                <a:cxn ang="0">
                  <a:pos x="T8" y="T9"/>
                </a:cxn>
                <a:cxn ang="0">
                  <a:pos x="T10" y="T11"/>
                </a:cxn>
              </a:cxnLst>
              <a:rect l="0" t="0" r="r" b="b"/>
              <a:pathLst>
                <a:path w="39" h="30">
                  <a:moveTo>
                    <a:pt x="38" y="29"/>
                  </a:moveTo>
                  <a:cubicBezTo>
                    <a:pt x="31" y="26"/>
                    <a:pt x="25" y="23"/>
                    <a:pt x="17" y="20"/>
                  </a:cubicBezTo>
                  <a:cubicBezTo>
                    <a:pt x="11" y="17"/>
                    <a:pt x="6" y="14"/>
                    <a:pt x="0" y="10"/>
                  </a:cubicBezTo>
                  <a:cubicBezTo>
                    <a:pt x="6" y="7"/>
                    <a:pt x="11" y="4"/>
                    <a:pt x="17" y="1"/>
                  </a:cubicBezTo>
                  <a:lnTo>
                    <a:pt x="18" y="0"/>
                  </a:lnTo>
                  <a:cubicBezTo>
                    <a:pt x="25" y="10"/>
                    <a:pt x="31" y="20"/>
                    <a:pt x="38" y="29"/>
                  </a:cubicBezTo>
                </a:path>
              </a:pathLst>
            </a:custGeom>
            <a:solidFill>
              <a:srgbClr val="69696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07" name="Forme libre 3806"/>
            <p:cNvSpPr>
              <a:spLocks noChangeArrowheads="1"/>
            </p:cNvSpPr>
            <p:nvPr userDrawn="1"/>
          </p:nvSpPr>
          <p:spPr bwMode="auto">
            <a:xfrm>
              <a:off x="3316288" y="5653088"/>
              <a:ext cx="9525" cy="15875"/>
            </a:xfrm>
            <a:custGeom>
              <a:avLst/>
              <a:gdLst>
                <a:gd name="T0" fmla="*/ 26 w 27"/>
                <a:gd name="T1" fmla="*/ 13 h 42"/>
                <a:gd name="T2" fmla="*/ 21 w 27"/>
                <a:gd name="T3" fmla="*/ 41 h 42"/>
                <a:gd name="T4" fmla="*/ 0 w 27"/>
                <a:gd name="T5" fmla="*/ 16 h 42"/>
                <a:gd name="T6" fmla="*/ 1 w 27"/>
                <a:gd name="T7" fmla="*/ 15 h 42"/>
                <a:gd name="T8" fmla="*/ 26 w 27"/>
                <a:gd name="T9" fmla="*/ 13 h 42"/>
              </a:gdLst>
              <a:ahLst/>
              <a:cxnLst>
                <a:cxn ang="0">
                  <a:pos x="T0" y="T1"/>
                </a:cxn>
                <a:cxn ang="0">
                  <a:pos x="T2" y="T3"/>
                </a:cxn>
                <a:cxn ang="0">
                  <a:pos x="T4" y="T5"/>
                </a:cxn>
                <a:cxn ang="0">
                  <a:pos x="T6" y="T7"/>
                </a:cxn>
                <a:cxn ang="0">
                  <a:pos x="T8" y="T9"/>
                </a:cxn>
              </a:cxnLst>
              <a:rect l="0" t="0" r="r" b="b"/>
              <a:pathLst>
                <a:path w="27" h="42">
                  <a:moveTo>
                    <a:pt x="26" y="13"/>
                  </a:moveTo>
                  <a:cubicBezTo>
                    <a:pt x="24" y="22"/>
                    <a:pt x="23" y="32"/>
                    <a:pt x="21" y="41"/>
                  </a:cubicBezTo>
                  <a:cubicBezTo>
                    <a:pt x="14" y="33"/>
                    <a:pt x="7" y="24"/>
                    <a:pt x="0" y="16"/>
                  </a:cubicBezTo>
                  <a:lnTo>
                    <a:pt x="1" y="15"/>
                  </a:lnTo>
                  <a:cubicBezTo>
                    <a:pt x="9" y="0"/>
                    <a:pt x="17" y="0"/>
                    <a:pt x="26" y="13"/>
                  </a:cubicBezTo>
                </a:path>
              </a:pathLst>
            </a:custGeom>
            <a:solidFill>
              <a:srgbClr val="69696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08" name="Forme libre 3807"/>
            <p:cNvSpPr>
              <a:spLocks noChangeArrowheads="1"/>
            </p:cNvSpPr>
            <p:nvPr userDrawn="1"/>
          </p:nvSpPr>
          <p:spPr bwMode="auto">
            <a:xfrm>
              <a:off x="3175000" y="5822950"/>
              <a:ext cx="139700" cy="114300"/>
            </a:xfrm>
            <a:custGeom>
              <a:avLst/>
              <a:gdLst>
                <a:gd name="T0" fmla="*/ 0 w 390"/>
                <a:gd name="T1" fmla="*/ 180 h 317"/>
                <a:gd name="T2" fmla="*/ 26 w 390"/>
                <a:gd name="T3" fmla="*/ 116 h 317"/>
                <a:gd name="T4" fmla="*/ 49 w 390"/>
                <a:gd name="T5" fmla="*/ 89 h 317"/>
                <a:gd name="T6" fmla="*/ 72 w 390"/>
                <a:gd name="T7" fmla="*/ 78 h 317"/>
                <a:gd name="T8" fmla="*/ 92 w 390"/>
                <a:gd name="T9" fmla="*/ 60 h 317"/>
                <a:gd name="T10" fmla="*/ 139 w 390"/>
                <a:gd name="T11" fmla="*/ 6 h 317"/>
                <a:gd name="T12" fmla="*/ 168 w 390"/>
                <a:gd name="T13" fmla="*/ 0 h 317"/>
                <a:gd name="T14" fmla="*/ 195 w 390"/>
                <a:gd name="T15" fmla="*/ 12 h 317"/>
                <a:gd name="T16" fmla="*/ 208 w 390"/>
                <a:gd name="T17" fmla="*/ 21 h 317"/>
                <a:gd name="T18" fmla="*/ 232 w 390"/>
                <a:gd name="T19" fmla="*/ 40 h 317"/>
                <a:gd name="T20" fmla="*/ 365 w 390"/>
                <a:gd name="T21" fmla="*/ 134 h 317"/>
                <a:gd name="T22" fmla="*/ 389 w 390"/>
                <a:gd name="T23" fmla="*/ 137 h 317"/>
                <a:gd name="T24" fmla="*/ 237 w 390"/>
                <a:gd name="T25" fmla="*/ 154 h 317"/>
                <a:gd name="T26" fmla="*/ 165 w 390"/>
                <a:gd name="T27" fmla="*/ 231 h 317"/>
                <a:gd name="T28" fmla="*/ 182 w 390"/>
                <a:gd name="T29" fmla="*/ 296 h 317"/>
                <a:gd name="T30" fmla="*/ 53 w 390"/>
                <a:gd name="T31" fmla="*/ 308 h 317"/>
                <a:gd name="T32" fmla="*/ 58 w 390"/>
                <a:gd name="T33" fmla="*/ 284 h 317"/>
                <a:gd name="T34" fmla="*/ 40 w 390"/>
                <a:gd name="T35" fmla="*/ 195 h 317"/>
                <a:gd name="T36" fmla="*/ 0 w 390"/>
                <a:gd name="T37" fmla="*/ 18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0" h="317">
                  <a:moveTo>
                    <a:pt x="0" y="180"/>
                  </a:moveTo>
                  <a:cubicBezTo>
                    <a:pt x="9" y="159"/>
                    <a:pt x="17" y="137"/>
                    <a:pt x="26" y="116"/>
                  </a:cubicBezTo>
                  <a:cubicBezTo>
                    <a:pt x="27" y="101"/>
                    <a:pt x="37" y="93"/>
                    <a:pt x="49" y="89"/>
                  </a:cubicBezTo>
                  <a:cubicBezTo>
                    <a:pt x="58" y="87"/>
                    <a:pt x="66" y="82"/>
                    <a:pt x="72" y="78"/>
                  </a:cubicBezTo>
                  <a:cubicBezTo>
                    <a:pt x="79" y="72"/>
                    <a:pt x="85" y="66"/>
                    <a:pt x="92" y="60"/>
                  </a:cubicBezTo>
                  <a:cubicBezTo>
                    <a:pt x="105" y="40"/>
                    <a:pt x="122" y="23"/>
                    <a:pt x="139" y="6"/>
                  </a:cubicBezTo>
                  <a:cubicBezTo>
                    <a:pt x="148" y="2"/>
                    <a:pt x="159" y="0"/>
                    <a:pt x="168" y="0"/>
                  </a:cubicBezTo>
                  <a:cubicBezTo>
                    <a:pt x="179" y="3"/>
                    <a:pt x="188" y="6"/>
                    <a:pt x="195" y="12"/>
                  </a:cubicBezTo>
                  <a:cubicBezTo>
                    <a:pt x="200" y="15"/>
                    <a:pt x="203" y="18"/>
                    <a:pt x="208" y="21"/>
                  </a:cubicBezTo>
                  <a:cubicBezTo>
                    <a:pt x="215" y="27"/>
                    <a:pt x="224" y="34"/>
                    <a:pt x="232" y="40"/>
                  </a:cubicBezTo>
                  <a:cubicBezTo>
                    <a:pt x="275" y="73"/>
                    <a:pt x="304" y="125"/>
                    <a:pt x="365" y="134"/>
                  </a:cubicBezTo>
                  <a:cubicBezTo>
                    <a:pt x="373" y="136"/>
                    <a:pt x="382" y="136"/>
                    <a:pt x="389" y="137"/>
                  </a:cubicBezTo>
                  <a:cubicBezTo>
                    <a:pt x="340" y="169"/>
                    <a:pt x="289" y="159"/>
                    <a:pt x="237" y="154"/>
                  </a:cubicBezTo>
                  <a:cubicBezTo>
                    <a:pt x="156" y="147"/>
                    <a:pt x="148" y="154"/>
                    <a:pt x="165" y="231"/>
                  </a:cubicBezTo>
                  <a:cubicBezTo>
                    <a:pt x="169" y="252"/>
                    <a:pt x="177" y="275"/>
                    <a:pt x="182" y="296"/>
                  </a:cubicBezTo>
                  <a:cubicBezTo>
                    <a:pt x="137" y="273"/>
                    <a:pt x="98" y="316"/>
                    <a:pt x="53" y="308"/>
                  </a:cubicBezTo>
                  <a:cubicBezTo>
                    <a:pt x="55" y="296"/>
                    <a:pt x="53" y="289"/>
                    <a:pt x="58" y="284"/>
                  </a:cubicBezTo>
                  <a:cubicBezTo>
                    <a:pt x="102" y="220"/>
                    <a:pt x="102" y="220"/>
                    <a:pt x="40" y="195"/>
                  </a:cubicBezTo>
                  <a:cubicBezTo>
                    <a:pt x="27" y="191"/>
                    <a:pt x="14" y="186"/>
                    <a:pt x="0" y="180"/>
                  </a:cubicBez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09" name="Forme libre 3808"/>
            <p:cNvSpPr>
              <a:spLocks noChangeArrowheads="1"/>
            </p:cNvSpPr>
            <p:nvPr userDrawn="1"/>
          </p:nvSpPr>
          <p:spPr bwMode="auto">
            <a:xfrm>
              <a:off x="3228975" y="5770563"/>
              <a:ext cx="74613" cy="85725"/>
            </a:xfrm>
            <a:custGeom>
              <a:avLst/>
              <a:gdLst>
                <a:gd name="T0" fmla="*/ 9 w 207"/>
                <a:gd name="T1" fmla="*/ 37 h 238"/>
                <a:gd name="T2" fmla="*/ 50 w 207"/>
                <a:gd name="T3" fmla="*/ 5 h 238"/>
                <a:gd name="T4" fmla="*/ 199 w 207"/>
                <a:gd name="T5" fmla="*/ 214 h 238"/>
                <a:gd name="T6" fmla="*/ 174 w 207"/>
                <a:gd name="T7" fmla="*/ 237 h 238"/>
                <a:gd name="T8" fmla="*/ 9 w 207"/>
                <a:gd name="T9" fmla="*/ 37 h 238"/>
              </a:gdLst>
              <a:ahLst/>
              <a:cxnLst>
                <a:cxn ang="0">
                  <a:pos x="T0" y="T1"/>
                </a:cxn>
                <a:cxn ang="0">
                  <a:pos x="T2" y="T3"/>
                </a:cxn>
                <a:cxn ang="0">
                  <a:pos x="T4" y="T5"/>
                </a:cxn>
                <a:cxn ang="0">
                  <a:pos x="T6" y="T7"/>
                </a:cxn>
                <a:cxn ang="0">
                  <a:pos x="T8" y="T9"/>
                </a:cxn>
              </a:cxnLst>
              <a:rect l="0" t="0" r="r" b="b"/>
              <a:pathLst>
                <a:path w="207" h="238">
                  <a:moveTo>
                    <a:pt x="9" y="37"/>
                  </a:moveTo>
                  <a:cubicBezTo>
                    <a:pt x="17" y="20"/>
                    <a:pt x="28" y="0"/>
                    <a:pt x="50" y="5"/>
                  </a:cubicBezTo>
                  <a:cubicBezTo>
                    <a:pt x="124" y="23"/>
                    <a:pt x="206" y="139"/>
                    <a:pt x="199" y="214"/>
                  </a:cubicBezTo>
                  <a:cubicBezTo>
                    <a:pt x="199" y="222"/>
                    <a:pt x="183" y="229"/>
                    <a:pt x="174" y="237"/>
                  </a:cubicBezTo>
                  <a:cubicBezTo>
                    <a:pt x="61" y="210"/>
                    <a:pt x="0" y="136"/>
                    <a:pt x="9" y="37"/>
                  </a:cubicBez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10" name="Forme libre 3809"/>
            <p:cNvSpPr>
              <a:spLocks noChangeArrowheads="1"/>
            </p:cNvSpPr>
            <p:nvPr userDrawn="1"/>
          </p:nvSpPr>
          <p:spPr bwMode="auto">
            <a:xfrm>
              <a:off x="3206750" y="5702300"/>
              <a:ext cx="101600" cy="80963"/>
            </a:xfrm>
            <a:custGeom>
              <a:avLst/>
              <a:gdLst>
                <a:gd name="T0" fmla="*/ 258 w 282"/>
                <a:gd name="T1" fmla="*/ 16 h 226"/>
                <a:gd name="T2" fmla="*/ 281 w 282"/>
                <a:gd name="T3" fmla="*/ 86 h 226"/>
                <a:gd name="T4" fmla="*/ 50 w 282"/>
                <a:gd name="T5" fmla="*/ 130 h 226"/>
                <a:gd name="T6" fmla="*/ 24 w 282"/>
                <a:gd name="T7" fmla="*/ 225 h 226"/>
                <a:gd name="T8" fmla="*/ 9 w 282"/>
                <a:gd name="T9" fmla="*/ 88 h 226"/>
                <a:gd name="T10" fmla="*/ 98 w 282"/>
                <a:gd name="T11" fmla="*/ 63 h 226"/>
                <a:gd name="T12" fmla="*/ 98 w 282"/>
                <a:gd name="T13" fmla="*/ 63 h 226"/>
                <a:gd name="T14" fmla="*/ 145 w 282"/>
                <a:gd name="T15" fmla="*/ 63 h 226"/>
                <a:gd name="T16" fmla="*/ 145 w 282"/>
                <a:gd name="T17" fmla="*/ 63 h 226"/>
                <a:gd name="T18" fmla="*/ 191 w 282"/>
                <a:gd name="T19" fmla="*/ 40 h 226"/>
                <a:gd name="T20" fmla="*/ 191 w 282"/>
                <a:gd name="T21" fmla="*/ 40 h 226"/>
                <a:gd name="T22" fmla="*/ 214 w 282"/>
                <a:gd name="T23" fmla="*/ 17 h 226"/>
                <a:gd name="T24" fmla="*/ 214 w 282"/>
                <a:gd name="T25" fmla="*/ 17 h 226"/>
                <a:gd name="T26" fmla="*/ 258 w 282"/>
                <a:gd name="T27" fmla="*/ 1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226">
                  <a:moveTo>
                    <a:pt x="258" y="16"/>
                  </a:moveTo>
                  <a:cubicBezTo>
                    <a:pt x="235" y="49"/>
                    <a:pt x="211" y="83"/>
                    <a:pt x="281" y="86"/>
                  </a:cubicBezTo>
                  <a:cubicBezTo>
                    <a:pt x="212" y="141"/>
                    <a:pt x="131" y="141"/>
                    <a:pt x="50" y="130"/>
                  </a:cubicBezTo>
                  <a:cubicBezTo>
                    <a:pt x="26" y="158"/>
                    <a:pt x="59" y="201"/>
                    <a:pt x="24" y="225"/>
                  </a:cubicBezTo>
                  <a:cubicBezTo>
                    <a:pt x="0" y="181"/>
                    <a:pt x="5" y="133"/>
                    <a:pt x="9" y="88"/>
                  </a:cubicBezTo>
                  <a:cubicBezTo>
                    <a:pt x="38" y="80"/>
                    <a:pt x="67" y="71"/>
                    <a:pt x="98" y="63"/>
                  </a:cubicBezTo>
                  <a:lnTo>
                    <a:pt x="98" y="63"/>
                  </a:lnTo>
                  <a:cubicBezTo>
                    <a:pt x="113" y="77"/>
                    <a:pt x="128" y="75"/>
                    <a:pt x="145" y="63"/>
                  </a:cubicBezTo>
                  <a:lnTo>
                    <a:pt x="145" y="63"/>
                  </a:lnTo>
                  <a:cubicBezTo>
                    <a:pt x="157" y="49"/>
                    <a:pt x="179" y="52"/>
                    <a:pt x="191" y="40"/>
                  </a:cubicBezTo>
                  <a:lnTo>
                    <a:pt x="191" y="40"/>
                  </a:lnTo>
                  <a:cubicBezTo>
                    <a:pt x="198" y="33"/>
                    <a:pt x="206" y="25"/>
                    <a:pt x="214" y="17"/>
                  </a:cubicBezTo>
                  <a:lnTo>
                    <a:pt x="214" y="17"/>
                  </a:lnTo>
                  <a:cubicBezTo>
                    <a:pt x="227" y="0"/>
                    <a:pt x="243" y="2"/>
                    <a:pt x="258" y="16"/>
                  </a:cubicBezTo>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11" name="Forme libre 3810"/>
            <p:cNvSpPr>
              <a:spLocks noChangeArrowheads="1"/>
            </p:cNvSpPr>
            <p:nvPr userDrawn="1"/>
          </p:nvSpPr>
          <p:spPr bwMode="auto">
            <a:xfrm>
              <a:off x="3214688" y="5748338"/>
              <a:ext cx="93662" cy="131762"/>
            </a:xfrm>
            <a:custGeom>
              <a:avLst/>
              <a:gdLst>
                <a:gd name="T0" fmla="*/ 0 w 258"/>
                <a:gd name="T1" fmla="*/ 95 h 368"/>
                <a:gd name="T2" fmla="*/ 26 w 258"/>
                <a:gd name="T3" fmla="*/ 0 h 368"/>
                <a:gd name="T4" fmla="*/ 46 w 258"/>
                <a:gd name="T5" fmla="*/ 98 h 368"/>
                <a:gd name="T6" fmla="*/ 213 w 258"/>
                <a:gd name="T7" fmla="*/ 298 h 368"/>
                <a:gd name="T8" fmla="*/ 257 w 258"/>
                <a:gd name="T9" fmla="*/ 344 h 368"/>
                <a:gd name="T10" fmla="*/ 94 w 258"/>
                <a:gd name="T11" fmla="*/ 277 h 368"/>
                <a:gd name="T12" fmla="*/ 74 w 258"/>
                <a:gd name="T13" fmla="*/ 254 h 368"/>
                <a:gd name="T14" fmla="*/ 74 w 258"/>
                <a:gd name="T15" fmla="*/ 254 h 368"/>
                <a:gd name="T16" fmla="*/ 54 w 258"/>
                <a:gd name="T17" fmla="*/ 228 h 368"/>
                <a:gd name="T18" fmla="*/ 54 w 258"/>
                <a:gd name="T19" fmla="*/ 228 h 368"/>
                <a:gd name="T20" fmla="*/ 11 w 258"/>
                <a:gd name="T21" fmla="*/ 156 h 368"/>
                <a:gd name="T22" fmla="*/ 0 w 258"/>
                <a:gd name="T23" fmla="*/ 9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8" h="368">
                  <a:moveTo>
                    <a:pt x="0" y="95"/>
                  </a:moveTo>
                  <a:cubicBezTo>
                    <a:pt x="5" y="63"/>
                    <a:pt x="3" y="28"/>
                    <a:pt x="26" y="0"/>
                  </a:cubicBezTo>
                  <a:cubicBezTo>
                    <a:pt x="29" y="34"/>
                    <a:pt x="28" y="67"/>
                    <a:pt x="46" y="98"/>
                  </a:cubicBezTo>
                  <a:cubicBezTo>
                    <a:pt x="80" y="184"/>
                    <a:pt x="132" y="252"/>
                    <a:pt x="213" y="298"/>
                  </a:cubicBezTo>
                  <a:cubicBezTo>
                    <a:pt x="228" y="313"/>
                    <a:pt x="243" y="329"/>
                    <a:pt x="257" y="344"/>
                  </a:cubicBezTo>
                  <a:cubicBezTo>
                    <a:pt x="184" y="367"/>
                    <a:pt x="141" y="315"/>
                    <a:pt x="94" y="277"/>
                  </a:cubicBezTo>
                  <a:cubicBezTo>
                    <a:pt x="89" y="268"/>
                    <a:pt x="81" y="260"/>
                    <a:pt x="74" y="254"/>
                  </a:cubicBezTo>
                  <a:lnTo>
                    <a:pt x="74" y="254"/>
                  </a:lnTo>
                  <a:cubicBezTo>
                    <a:pt x="68" y="245"/>
                    <a:pt x="58" y="239"/>
                    <a:pt x="54" y="228"/>
                  </a:cubicBezTo>
                  <a:lnTo>
                    <a:pt x="54" y="228"/>
                  </a:lnTo>
                  <a:cubicBezTo>
                    <a:pt x="26" y="211"/>
                    <a:pt x="20" y="182"/>
                    <a:pt x="11" y="156"/>
                  </a:cubicBezTo>
                  <a:cubicBezTo>
                    <a:pt x="6" y="135"/>
                    <a:pt x="3" y="115"/>
                    <a:pt x="0" y="95"/>
                  </a:cubicBezTo>
                </a:path>
              </a:pathLst>
            </a:custGeom>
            <a:solidFill>
              <a:srgbClr val="D9D9D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12" name="Forme libre 3811"/>
            <p:cNvSpPr>
              <a:spLocks noChangeArrowheads="1"/>
            </p:cNvSpPr>
            <p:nvPr userDrawn="1"/>
          </p:nvSpPr>
          <p:spPr bwMode="auto">
            <a:xfrm>
              <a:off x="3422650" y="5921375"/>
              <a:ext cx="182563" cy="177800"/>
            </a:xfrm>
            <a:custGeom>
              <a:avLst/>
              <a:gdLst>
                <a:gd name="T0" fmla="*/ 319 w 508"/>
                <a:gd name="T1" fmla="*/ 185 h 493"/>
                <a:gd name="T2" fmla="*/ 392 w 508"/>
                <a:gd name="T3" fmla="*/ 118 h 493"/>
                <a:gd name="T4" fmla="*/ 435 w 508"/>
                <a:gd name="T5" fmla="*/ 28 h 493"/>
                <a:gd name="T6" fmla="*/ 467 w 508"/>
                <a:gd name="T7" fmla="*/ 3 h 493"/>
                <a:gd name="T8" fmla="*/ 499 w 508"/>
                <a:gd name="T9" fmla="*/ 43 h 493"/>
                <a:gd name="T10" fmla="*/ 482 w 508"/>
                <a:gd name="T11" fmla="*/ 185 h 493"/>
                <a:gd name="T12" fmla="*/ 479 w 508"/>
                <a:gd name="T13" fmla="*/ 197 h 493"/>
                <a:gd name="T14" fmla="*/ 461 w 508"/>
                <a:gd name="T15" fmla="*/ 213 h 493"/>
                <a:gd name="T16" fmla="*/ 458 w 508"/>
                <a:gd name="T17" fmla="*/ 231 h 493"/>
                <a:gd name="T18" fmla="*/ 384 w 508"/>
                <a:gd name="T19" fmla="*/ 373 h 493"/>
                <a:gd name="T20" fmla="*/ 252 w 508"/>
                <a:gd name="T21" fmla="*/ 481 h 493"/>
                <a:gd name="T22" fmla="*/ 114 w 508"/>
                <a:gd name="T23" fmla="*/ 483 h 493"/>
                <a:gd name="T24" fmla="*/ 26 w 508"/>
                <a:gd name="T25" fmla="*/ 440 h 493"/>
                <a:gd name="T26" fmla="*/ 0 w 508"/>
                <a:gd name="T27" fmla="*/ 414 h 493"/>
                <a:gd name="T28" fmla="*/ 0 w 508"/>
                <a:gd name="T29" fmla="*/ 414 h 493"/>
                <a:gd name="T30" fmla="*/ 24 w 508"/>
                <a:gd name="T31" fmla="*/ 393 h 493"/>
                <a:gd name="T32" fmla="*/ 24 w 508"/>
                <a:gd name="T33" fmla="*/ 393 h 493"/>
                <a:gd name="T34" fmla="*/ 114 w 508"/>
                <a:gd name="T35" fmla="*/ 322 h 493"/>
                <a:gd name="T36" fmla="*/ 114 w 508"/>
                <a:gd name="T37" fmla="*/ 322 h 493"/>
                <a:gd name="T38" fmla="*/ 206 w 508"/>
                <a:gd name="T39" fmla="*/ 254 h 493"/>
                <a:gd name="T40" fmla="*/ 319 w 508"/>
                <a:gd name="T41" fmla="*/ 18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8" h="493">
                  <a:moveTo>
                    <a:pt x="319" y="185"/>
                  </a:moveTo>
                  <a:cubicBezTo>
                    <a:pt x="358" y="179"/>
                    <a:pt x="381" y="156"/>
                    <a:pt x="392" y="118"/>
                  </a:cubicBezTo>
                  <a:cubicBezTo>
                    <a:pt x="406" y="87"/>
                    <a:pt x="420" y="57"/>
                    <a:pt x="435" y="28"/>
                  </a:cubicBezTo>
                  <a:cubicBezTo>
                    <a:pt x="441" y="14"/>
                    <a:pt x="450" y="0"/>
                    <a:pt x="467" y="3"/>
                  </a:cubicBezTo>
                  <a:cubicBezTo>
                    <a:pt x="488" y="6"/>
                    <a:pt x="496" y="25"/>
                    <a:pt x="499" y="43"/>
                  </a:cubicBezTo>
                  <a:cubicBezTo>
                    <a:pt x="507" y="92"/>
                    <a:pt x="482" y="138"/>
                    <a:pt x="482" y="185"/>
                  </a:cubicBezTo>
                  <a:cubicBezTo>
                    <a:pt x="481" y="190"/>
                    <a:pt x="481" y="193"/>
                    <a:pt x="479" y="197"/>
                  </a:cubicBezTo>
                  <a:cubicBezTo>
                    <a:pt x="471" y="202"/>
                    <a:pt x="465" y="206"/>
                    <a:pt x="461" y="213"/>
                  </a:cubicBezTo>
                  <a:cubicBezTo>
                    <a:pt x="461" y="219"/>
                    <a:pt x="461" y="225"/>
                    <a:pt x="458" y="231"/>
                  </a:cubicBezTo>
                  <a:cubicBezTo>
                    <a:pt x="432" y="277"/>
                    <a:pt x="401" y="321"/>
                    <a:pt x="384" y="373"/>
                  </a:cubicBezTo>
                  <a:cubicBezTo>
                    <a:pt x="357" y="461"/>
                    <a:pt x="342" y="475"/>
                    <a:pt x="252" y="481"/>
                  </a:cubicBezTo>
                  <a:cubicBezTo>
                    <a:pt x="206" y="484"/>
                    <a:pt x="160" y="483"/>
                    <a:pt x="114" y="483"/>
                  </a:cubicBezTo>
                  <a:cubicBezTo>
                    <a:pt x="74" y="492"/>
                    <a:pt x="48" y="471"/>
                    <a:pt x="26" y="440"/>
                  </a:cubicBezTo>
                  <a:cubicBezTo>
                    <a:pt x="16" y="431"/>
                    <a:pt x="9" y="422"/>
                    <a:pt x="0" y="414"/>
                  </a:cubicBezTo>
                  <a:lnTo>
                    <a:pt x="0" y="414"/>
                  </a:lnTo>
                  <a:cubicBezTo>
                    <a:pt x="9" y="408"/>
                    <a:pt x="15" y="399"/>
                    <a:pt x="24" y="393"/>
                  </a:cubicBezTo>
                  <a:lnTo>
                    <a:pt x="24" y="393"/>
                  </a:lnTo>
                  <a:cubicBezTo>
                    <a:pt x="55" y="370"/>
                    <a:pt x="84" y="345"/>
                    <a:pt x="114" y="322"/>
                  </a:cubicBezTo>
                  <a:lnTo>
                    <a:pt x="114" y="322"/>
                  </a:lnTo>
                  <a:cubicBezTo>
                    <a:pt x="146" y="301"/>
                    <a:pt x="174" y="275"/>
                    <a:pt x="206" y="254"/>
                  </a:cubicBezTo>
                  <a:cubicBezTo>
                    <a:pt x="242" y="231"/>
                    <a:pt x="281" y="208"/>
                    <a:pt x="319" y="185"/>
                  </a:cubicBezTo>
                </a:path>
              </a:pathLst>
            </a:custGeom>
            <a:solidFill>
              <a:schemeClr val="accent1">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13" name="Forme libre 3812"/>
            <p:cNvSpPr>
              <a:spLocks noChangeArrowheads="1"/>
            </p:cNvSpPr>
            <p:nvPr userDrawn="1"/>
          </p:nvSpPr>
          <p:spPr bwMode="auto">
            <a:xfrm>
              <a:off x="3427413" y="6075363"/>
              <a:ext cx="36512" cy="30162"/>
            </a:xfrm>
            <a:custGeom>
              <a:avLst/>
              <a:gdLst>
                <a:gd name="T0" fmla="*/ 11 w 101"/>
                <a:gd name="T1" fmla="*/ 14 h 85"/>
                <a:gd name="T2" fmla="*/ 100 w 101"/>
                <a:gd name="T3" fmla="*/ 56 h 85"/>
                <a:gd name="T4" fmla="*/ 13 w 101"/>
                <a:gd name="T5" fmla="*/ 76 h 85"/>
                <a:gd name="T6" fmla="*/ 11 w 101"/>
                <a:gd name="T7" fmla="*/ 14 h 85"/>
              </a:gdLst>
              <a:ahLst/>
              <a:cxnLst>
                <a:cxn ang="0">
                  <a:pos x="T0" y="T1"/>
                </a:cxn>
                <a:cxn ang="0">
                  <a:pos x="T2" y="T3"/>
                </a:cxn>
                <a:cxn ang="0">
                  <a:pos x="T4" y="T5"/>
                </a:cxn>
                <a:cxn ang="0">
                  <a:pos x="T6" y="T7"/>
                </a:cxn>
              </a:cxnLst>
              <a:rect l="0" t="0" r="r" b="b"/>
              <a:pathLst>
                <a:path w="101" h="85">
                  <a:moveTo>
                    <a:pt x="11" y="14"/>
                  </a:moveTo>
                  <a:cubicBezTo>
                    <a:pt x="54" y="0"/>
                    <a:pt x="77" y="27"/>
                    <a:pt x="100" y="56"/>
                  </a:cubicBezTo>
                  <a:cubicBezTo>
                    <a:pt x="75" y="84"/>
                    <a:pt x="43" y="79"/>
                    <a:pt x="13" y="76"/>
                  </a:cubicBezTo>
                  <a:cubicBezTo>
                    <a:pt x="0" y="55"/>
                    <a:pt x="2" y="33"/>
                    <a:pt x="11" y="14"/>
                  </a:cubicBezTo>
                </a:path>
              </a:pathLst>
            </a:custGeom>
            <a:solidFill>
              <a:srgbClr val="60606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14" name="Forme libre 3813"/>
            <p:cNvSpPr>
              <a:spLocks noChangeArrowheads="1"/>
            </p:cNvSpPr>
            <p:nvPr userDrawn="1"/>
          </p:nvSpPr>
          <p:spPr bwMode="auto">
            <a:xfrm>
              <a:off x="3463925" y="6011863"/>
              <a:ext cx="33338" cy="25400"/>
            </a:xfrm>
            <a:custGeom>
              <a:avLst/>
              <a:gdLst>
                <a:gd name="T0" fmla="*/ 92 w 93"/>
                <a:gd name="T1" fmla="*/ 0 h 69"/>
                <a:gd name="T2" fmla="*/ 0 w 93"/>
                <a:gd name="T3" fmla="*/ 68 h 69"/>
                <a:gd name="T4" fmla="*/ 92 w 93"/>
                <a:gd name="T5" fmla="*/ 0 h 69"/>
              </a:gdLst>
              <a:ahLst/>
              <a:cxnLst>
                <a:cxn ang="0">
                  <a:pos x="T0" y="T1"/>
                </a:cxn>
                <a:cxn ang="0">
                  <a:pos x="T2" y="T3"/>
                </a:cxn>
                <a:cxn ang="0">
                  <a:pos x="T4" y="T5"/>
                </a:cxn>
              </a:cxnLst>
              <a:rect l="0" t="0" r="r" b="b"/>
              <a:pathLst>
                <a:path w="93" h="69">
                  <a:moveTo>
                    <a:pt x="92" y="0"/>
                  </a:moveTo>
                  <a:cubicBezTo>
                    <a:pt x="70" y="35"/>
                    <a:pt x="43" y="61"/>
                    <a:pt x="0" y="68"/>
                  </a:cubicBezTo>
                  <a:cubicBezTo>
                    <a:pt x="22" y="33"/>
                    <a:pt x="51" y="9"/>
                    <a:pt x="92" y="0"/>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15" name="Forme libre 3814"/>
            <p:cNvSpPr>
              <a:spLocks noChangeArrowheads="1"/>
            </p:cNvSpPr>
            <p:nvPr userDrawn="1"/>
          </p:nvSpPr>
          <p:spPr bwMode="auto">
            <a:xfrm>
              <a:off x="3432175" y="6037263"/>
              <a:ext cx="33338" cy="25400"/>
            </a:xfrm>
            <a:custGeom>
              <a:avLst/>
              <a:gdLst>
                <a:gd name="T0" fmla="*/ 90 w 91"/>
                <a:gd name="T1" fmla="*/ 0 h 72"/>
                <a:gd name="T2" fmla="*/ 0 w 91"/>
                <a:gd name="T3" fmla="*/ 71 h 72"/>
                <a:gd name="T4" fmla="*/ 90 w 91"/>
                <a:gd name="T5" fmla="*/ 0 h 72"/>
              </a:gdLst>
              <a:ahLst/>
              <a:cxnLst>
                <a:cxn ang="0">
                  <a:pos x="T0" y="T1"/>
                </a:cxn>
                <a:cxn ang="0">
                  <a:pos x="T2" y="T3"/>
                </a:cxn>
                <a:cxn ang="0">
                  <a:pos x="T4" y="T5"/>
                </a:cxn>
              </a:cxnLst>
              <a:rect l="0" t="0" r="r" b="b"/>
              <a:pathLst>
                <a:path w="91" h="72">
                  <a:moveTo>
                    <a:pt x="90" y="0"/>
                  </a:moveTo>
                  <a:cubicBezTo>
                    <a:pt x="70" y="37"/>
                    <a:pt x="41" y="62"/>
                    <a:pt x="0" y="71"/>
                  </a:cubicBezTo>
                  <a:cubicBezTo>
                    <a:pt x="20" y="36"/>
                    <a:pt x="49" y="10"/>
                    <a:pt x="90" y="0"/>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16" name="Forme libre 3815"/>
            <p:cNvSpPr>
              <a:spLocks noChangeArrowheads="1"/>
            </p:cNvSpPr>
            <p:nvPr userDrawn="1"/>
          </p:nvSpPr>
          <p:spPr bwMode="auto">
            <a:xfrm>
              <a:off x="4291013" y="2136775"/>
              <a:ext cx="238125" cy="246063"/>
            </a:xfrm>
            <a:custGeom>
              <a:avLst/>
              <a:gdLst>
                <a:gd name="T0" fmla="*/ 659 w 660"/>
                <a:gd name="T1" fmla="*/ 416 h 682"/>
                <a:gd name="T2" fmla="*/ 590 w 660"/>
                <a:gd name="T3" fmla="*/ 507 h 682"/>
                <a:gd name="T4" fmla="*/ 278 w 660"/>
                <a:gd name="T5" fmla="*/ 672 h 682"/>
                <a:gd name="T6" fmla="*/ 23 w 660"/>
                <a:gd name="T7" fmla="*/ 400 h 682"/>
                <a:gd name="T8" fmla="*/ 52 w 660"/>
                <a:gd name="T9" fmla="*/ 232 h 682"/>
                <a:gd name="T10" fmla="*/ 52 w 660"/>
                <a:gd name="T11" fmla="*/ 200 h 682"/>
                <a:gd name="T12" fmla="*/ 58 w 660"/>
                <a:gd name="T13" fmla="*/ 138 h 682"/>
                <a:gd name="T14" fmla="*/ 48 w 660"/>
                <a:gd name="T15" fmla="*/ 107 h 682"/>
                <a:gd name="T16" fmla="*/ 69 w 660"/>
                <a:gd name="T17" fmla="*/ 31 h 682"/>
                <a:gd name="T18" fmla="*/ 95 w 660"/>
                <a:gd name="T19" fmla="*/ 12 h 682"/>
                <a:gd name="T20" fmla="*/ 193 w 660"/>
                <a:gd name="T21" fmla="*/ 45 h 682"/>
                <a:gd name="T22" fmla="*/ 211 w 660"/>
                <a:gd name="T23" fmla="*/ 66 h 682"/>
                <a:gd name="T24" fmla="*/ 240 w 660"/>
                <a:gd name="T25" fmla="*/ 96 h 682"/>
                <a:gd name="T26" fmla="*/ 268 w 660"/>
                <a:gd name="T27" fmla="*/ 110 h 682"/>
                <a:gd name="T28" fmla="*/ 523 w 660"/>
                <a:gd name="T29" fmla="*/ 254 h 682"/>
                <a:gd name="T30" fmla="*/ 521 w 660"/>
                <a:gd name="T31" fmla="*/ 254 h 682"/>
                <a:gd name="T32" fmla="*/ 544 w 660"/>
                <a:gd name="T33" fmla="*/ 278 h 682"/>
                <a:gd name="T34" fmla="*/ 659 w 660"/>
                <a:gd name="T35" fmla="*/ 4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0" h="682">
                  <a:moveTo>
                    <a:pt x="659" y="416"/>
                  </a:moveTo>
                  <a:cubicBezTo>
                    <a:pt x="651" y="457"/>
                    <a:pt x="625" y="484"/>
                    <a:pt x="590" y="507"/>
                  </a:cubicBezTo>
                  <a:cubicBezTo>
                    <a:pt x="498" y="584"/>
                    <a:pt x="414" y="663"/>
                    <a:pt x="278" y="672"/>
                  </a:cubicBezTo>
                  <a:cubicBezTo>
                    <a:pt x="130" y="681"/>
                    <a:pt x="0" y="555"/>
                    <a:pt x="23" y="400"/>
                  </a:cubicBezTo>
                  <a:cubicBezTo>
                    <a:pt x="31" y="344"/>
                    <a:pt x="64" y="292"/>
                    <a:pt x="52" y="232"/>
                  </a:cubicBezTo>
                  <a:cubicBezTo>
                    <a:pt x="52" y="222"/>
                    <a:pt x="52" y="211"/>
                    <a:pt x="52" y="200"/>
                  </a:cubicBezTo>
                  <a:cubicBezTo>
                    <a:pt x="55" y="179"/>
                    <a:pt x="64" y="159"/>
                    <a:pt x="58" y="138"/>
                  </a:cubicBezTo>
                  <a:cubicBezTo>
                    <a:pt x="55" y="127"/>
                    <a:pt x="52" y="118"/>
                    <a:pt x="48" y="107"/>
                  </a:cubicBezTo>
                  <a:cubicBezTo>
                    <a:pt x="43" y="78"/>
                    <a:pt x="51" y="52"/>
                    <a:pt x="69" y="31"/>
                  </a:cubicBezTo>
                  <a:cubicBezTo>
                    <a:pt x="77" y="23"/>
                    <a:pt x="86" y="17"/>
                    <a:pt x="95" y="12"/>
                  </a:cubicBezTo>
                  <a:cubicBezTo>
                    <a:pt x="135" y="0"/>
                    <a:pt x="162" y="26"/>
                    <a:pt x="193" y="45"/>
                  </a:cubicBezTo>
                  <a:cubicBezTo>
                    <a:pt x="199" y="51"/>
                    <a:pt x="205" y="58"/>
                    <a:pt x="211" y="66"/>
                  </a:cubicBezTo>
                  <a:cubicBezTo>
                    <a:pt x="220" y="77"/>
                    <a:pt x="228" y="89"/>
                    <a:pt x="240" y="96"/>
                  </a:cubicBezTo>
                  <a:cubicBezTo>
                    <a:pt x="249" y="101"/>
                    <a:pt x="258" y="106"/>
                    <a:pt x="268" y="110"/>
                  </a:cubicBezTo>
                  <a:cubicBezTo>
                    <a:pt x="368" y="130"/>
                    <a:pt x="446" y="190"/>
                    <a:pt x="523" y="254"/>
                  </a:cubicBezTo>
                  <a:lnTo>
                    <a:pt x="521" y="254"/>
                  </a:lnTo>
                  <a:cubicBezTo>
                    <a:pt x="527" y="263"/>
                    <a:pt x="536" y="269"/>
                    <a:pt x="544" y="278"/>
                  </a:cubicBezTo>
                  <a:cubicBezTo>
                    <a:pt x="594" y="315"/>
                    <a:pt x="617" y="373"/>
                    <a:pt x="659" y="416"/>
                  </a:cubicBezTo>
                </a:path>
              </a:pathLst>
            </a:custGeom>
            <a:solidFill>
              <a:srgbClr val="1B1B1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17" name="Forme libre 3816"/>
            <p:cNvSpPr>
              <a:spLocks noChangeArrowheads="1"/>
            </p:cNvSpPr>
            <p:nvPr userDrawn="1"/>
          </p:nvSpPr>
          <p:spPr bwMode="auto">
            <a:xfrm>
              <a:off x="4170363" y="2205038"/>
              <a:ext cx="333375" cy="261937"/>
            </a:xfrm>
            <a:custGeom>
              <a:avLst/>
              <a:gdLst>
                <a:gd name="T0" fmla="*/ 397 w 926"/>
                <a:gd name="T1" fmla="*/ 16 h 726"/>
                <a:gd name="T2" fmla="*/ 415 w 926"/>
                <a:gd name="T3" fmla="*/ 145 h 726"/>
                <a:gd name="T4" fmla="*/ 499 w 926"/>
                <a:gd name="T5" fmla="*/ 424 h 726"/>
                <a:gd name="T6" fmla="*/ 560 w 926"/>
                <a:gd name="T7" fmla="*/ 449 h 726"/>
                <a:gd name="T8" fmla="*/ 838 w 926"/>
                <a:gd name="T9" fmla="*/ 368 h 726"/>
                <a:gd name="T10" fmla="*/ 925 w 926"/>
                <a:gd name="T11" fmla="*/ 317 h 726"/>
                <a:gd name="T12" fmla="*/ 673 w 926"/>
                <a:gd name="T13" fmla="*/ 546 h 726"/>
                <a:gd name="T14" fmla="*/ 646 w 926"/>
                <a:gd name="T15" fmla="*/ 549 h 726"/>
                <a:gd name="T16" fmla="*/ 618 w 926"/>
                <a:gd name="T17" fmla="*/ 552 h 726"/>
                <a:gd name="T18" fmla="*/ 560 w 926"/>
                <a:gd name="T19" fmla="*/ 557 h 726"/>
                <a:gd name="T20" fmla="*/ 298 w 926"/>
                <a:gd name="T21" fmla="*/ 499 h 726"/>
                <a:gd name="T22" fmla="*/ 269 w 926"/>
                <a:gd name="T23" fmla="*/ 508 h 726"/>
                <a:gd name="T24" fmla="*/ 137 w 926"/>
                <a:gd name="T25" fmla="*/ 646 h 726"/>
                <a:gd name="T26" fmla="*/ 15 w 926"/>
                <a:gd name="T27" fmla="*/ 685 h 726"/>
                <a:gd name="T28" fmla="*/ 3 w 926"/>
                <a:gd name="T29" fmla="*/ 638 h 726"/>
                <a:gd name="T30" fmla="*/ 147 w 926"/>
                <a:gd name="T31" fmla="*/ 455 h 726"/>
                <a:gd name="T32" fmla="*/ 376 w 926"/>
                <a:gd name="T33" fmla="*/ 19 h 726"/>
                <a:gd name="T34" fmla="*/ 397 w 926"/>
                <a:gd name="T35" fmla="*/ 1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6" h="726">
                  <a:moveTo>
                    <a:pt x="397" y="16"/>
                  </a:moveTo>
                  <a:cubicBezTo>
                    <a:pt x="415" y="58"/>
                    <a:pt x="435" y="94"/>
                    <a:pt x="415" y="145"/>
                  </a:cubicBezTo>
                  <a:cubicBezTo>
                    <a:pt x="373" y="256"/>
                    <a:pt x="455" y="336"/>
                    <a:pt x="499" y="424"/>
                  </a:cubicBezTo>
                  <a:cubicBezTo>
                    <a:pt x="510" y="446"/>
                    <a:pt x="537" y="452"/>
                    <a:pt x="560" y="449"/>
                  </a:cubicBezTo>
                  <a:cubicBezTo>
                    <a:pt x="657" y="432"/>
                    <a:pt x="759" y="441"/>
                    <a:pt x="838" y="368"/>
                  </a:cubicBezTo>
                  <a:cubicBezTo>
                    <a:pt x="863" y="345"/>
                    <a:pt x="892" y="325"/>
                    <a:pt x="925" y="317"/>
                  </a:cubicBezTo>
                  <a:cubicBezTo>
                    <a:pt x="860" y="413"/>
                    <a:pt x="760" y="473"/>
                    <a:pt x="673" y="546"/>
                  </a:cubicBezTo>
                  <a:cubicBezTo>
                    <a:pt x="664" y="546"/>
                    <a:pt x="655" y="548"/>
                    <a:pt x="646" y="549"/>
                  </a:cubicBezTo>
                  <a:cubicBezTo>
                    <a:pt x="637" y="551"/>
                    <a:pt x="628" y="551"/>
                    <a:pt x="618" y="552"/>
                  </a:cubicBezTo>
                  <a:cubicBezTo>
                    <a:pt x="599" y="554"/>
                    <a:pt x="580" y="559"/>
                    <a:pt x="560" y="557"/>
                  </a:cubicBezTo>
                  <a:cubicBezTo>
                    <a:pt x="472" y="545"/>
                    <a:pt x="397" y="465"/>
                    <a:pt x="298" y="499"/>
                  </a:cubicBezTo>
                  <a:cubicBezTo>
                    <a:pt x="289" y="502"/>
                    <a:pt x="278" y="505"/>
                    <a:pt x="269" y="508"/>
                  </a:cubicBezTo>
                  <a:cubicBezTo>
                    <a:pt x="201" y="531"/>
                    <a:pt x="179" y="597"/>
                    <a:pt x="137" y="646"/>
                  </a:cubicBezTo>
                  <a:cubicBezTo>
                    <a:pt x="104" y="685"/>
                    <a:pt x="73" y="725"/>
                    <a:pt x="15" y="685"/>
                  </a:cubicBezTo>
                  <a:cubicBezTo>
                    <a:pt x="4" y="672"/>
                    <a:pt x="0" y="656"/>
                    <a:pt x="3" y="638"/>
                  </a:cubicBezTo>
                  <a:cubicBezTo>
                    <a:pt x="49" y="575"/>
                    <a:pt x="79" y="501"/>
                    <a:pt x="147" y="455"/>
                  </a:cubicBezTo>
                  <a:cubicBezTo>
                    <a:pt x="252" y="325"/>
                    <a:pt x="330" y="180"/>
                    <a:pt x="376" y="19"/>
                  </a:cubicBezTo>
                  <a:cubicBezTo>
                    <a:pt x="380" y="1"/>
                    <a:pt x="386" y="0"/>
                    <a:pt x="397" y="16"/>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18" name="Forme libre 3817"/>
            <p:cNvSpPr>
              <a:spLocks noChangeArrowheads="1"/>
            </p:cNvSpPr>
            <p:nvPr userDrawn="1"/>
          </p:nvSpPr>
          <p:spPr bwMode="auto">
            <a:xfrm>
              <a:off x="4071938" y="2505075"/>
              <a:ext cx="136525" cy="150813"/>
            </a:xfrm>
            <a:custGeom>
              <a:avLst/>
              <a:gdLst>
                <a:gd name="T0" fmla="*/ 192 w 381"/>
                <a:gd name="T1" fmla="*/ 284 h 420"/>
                <a:gd name="T2" fmla="*/ 179 w 381"/>
                <a:gd name="T3" fmla="*/ 240 h 420"/>
                <a:gd name="T4" fmla="*/ 8 w 381"/>
                <a:gd name="T5" fmla="*/ 124 h 420"/>
                <a:gd name="T6" fmla="*/ 53 w 381"/>
                <a:gd name="T7" fmla="*/ 78 h 420"/>
                <a:gd name="T8" fmla="*/ 101 w 381"/>
                <a:gd name="T9" fmla="*/ 32 h 420"/>
                <a:gd name="T10" fmla="*/ 110 w 381"/>
                <a:gd name="T11" fmla="*/ 17 h 420"/>
                <a:gd name="T12" fmla="*/ 177 w 381"/>
                <a:gd name="T13" fmla="*/ 0 h 420"/>
                <a:gd name="T14" fmla="*/ 353 w 381"/>
                <a:gd name="T15" fmla="*/ 167 h 420"/>
                <a:gd name="T16" fmla="*/ 351 w 381"/>
                <a:gd name="T17" fmla="*/ 275 h 420"/>
                <a:gd name="T18" fmla="*/ 373 w 381"/>
                <a:gd name="T19" fmla="*/ 355 h 420"/>
                <a:gd name="T20" fmla="*/ 371 w 381"/>
                <a:gd name="T21" fmla="*/ 385 h 420"/>
                <a:gd name="T22" fmla="*/ 244 w 381"/>
                <a:gd name="T23" fmla="*/ 361 h 420"/>
                <a:gd name="T24" fmla="*/ 191 w 381"/>
                <a:gd name="T25" fmla="*/ 286 h 420"/>
                <a:gd name="T26" fmla="*/ 192 w 381"/>
                <a:gd name="T27" fmla="*/ 284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1" h="420">
                  <a:moveTo>
                    <a:pt x="192" y="284"/>
                  </a:moveTo>
                  <a:cubicBezTo>
                    <a:pt x="228" y="258"/>
                    <a:pt x="197" y="249"/>
                    <a:pt x="179" y="240"/>
                  </a:cubicBezTo>
                  <a:cubicBezTo>
                    <a:pt x="118" y="208"/>
                    <a:pt x="41" y="197"/>
                    <a:pt x="8" y="124"/>
                  </a:cubicBezTo>
                  <a:cubicBezTo>
                    <a:pt x="0" y="87"/>
                    <a:pt x="17" y="72"/>
                    <a:pt x="53" y="78"/>
                  </a:cubicBezTo>
                  <a:cubicBezTo>
                    <a:pt x="69" y="63"/>
                    <a:pt x="84" y="48"/>
                    <a:pt x="101" y="32"/>
                  </a:cubicBezTo>
                  <a:cubicBezTo>
                    <a:pt x="104" y="28"/>
                    <a:pt x="107" y="22"/>
                    <a:pt x="110" y="17"/>
                  </a:cubicBezTo>
                  <a:cubicBezTo>
                    <a:pt x="130" y="0"/>
                    <a:pt x="154" y="0"/>
                    <a:pt x="177" y="0"/>
                  </a:cubicBezTo>
                  <a:cubicBezTo>
                    <a:pt x="270" y="19"/>
                    <a:pt x="351" y="52"/>
                    <a:pt x="353" y="167"/>
                  </a:cubicBezTo>
                  <a:cubicBezTo>
                    <a:pt x="367" y="204"/>
                    <a:pt x="362" y="239"/>
                    <a:pt x="351" y="275"/>
                  </a:cubicBezTo>
                  <a:cubicBezTo>
                    <a:pt x="342" y="306"/>
                    <a:pt x="344" y="333"/>
                    <a:pt x="373" y="355"/>
                  </a:cubicBezTo>
                  <a:cubicBezTo>
                    <a:pt x="380" y="365"/>
                    <a:pt x="380" y="376"/>
                    <a:pt x="371" y="385"/>
                  </a:cubicBezTo>
                  <a:cubicBezTo>
                    <a:pt x="321" y="419"/>
                    <a:pt x="286" y="376"/>
                    <a:pt x="244" y="361"/>
                  </a:cubicBezTo>
                  <a:cubicBezTo>
                    <a:pt x="214" y="346"/>
                    <a:pt x="176" y="333"/>
                    <a:pt x="191" y="286"/>
                  </a:cubicBezTo>
                  <a:lnTo>
                    <a:pt x="192" y="284"/>
                  </a:lnTo>
                </a:path>
              </a:pathLst>
            </a:custGeom>
            <a:solidFill>
              <a:srgbClr val="8D8D8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19" name="Forme libre 3818"/>
            <p:cNvSpPr>
              <a:spLocks noChangeArrowheads="1"/>
            </p:cNvSpPr>
            <p:nvPr userDrawn="1"/>
          </p:nvSpPr>
          <p:spPr bwMode="auto">
            <a:xfrm>
              <a:off x="4267200" y="2046288"/>
              <a:ext cx="88900" cy="180975"/>
            </a:xfrm>
            <a:custGeom>
              <a:avLst/>
              <a:gdLst>
                <a:gd name="T0" fmla="*/ 128 w 245"/>
                <a:gd name="T1" fmla="*/ 456 h 503"/>
                <a:gd name="T2" fmla="*/ 107 w 245"/>
                <a:gd name="T3" fmla="*/ 459 h 503"/>
                <a:gd name="T4" fmla="*/ 85 w 245"/>
                <a:gd name="T5" fmla="*/ 435 h 503"/>
                <a:gd name="T6" fmla="*/ 33 w 245"/>
                <a:gd name="T7" fmla="*/ 502 h 503"/>
                <a:gd name="T8" fmla="*/ 36 w 245"/>
                <a:gd name="T9" fmla="*/ 250 h 503"/>
                <a:gd name="T10" fmla="*/ 38 w 245"/>
                <a:gd name="T11" fmla="*/ 0 h 503"/>
                <a:gd name="T12" fmla="*/ 38 w 245"/>
                <a:gd name="T13" fmla="*/ 0 h 503"/>
                <a:gd name="T14" fmla="*/ 227 w 245"/>
                <a:gd name="T15" fmla="*/ 102 h 503"/>
                <a:gd name="T16" fmla="*/ 239 w 245"/>
                <a:gd name="T17" fmla="*/ 142 h 503"/>
                <a:gd name="T18" fmla="*/ 232 w 245"/>
                <a:gd name="T19" fmla="*/ 186 h 503"/>
                <a:gd name="T20" fmla="*/ 177 w 245"/>
                <a:gd name="T21" fmla="*/ 275 h 503"/>
                <a:gd name="T22" fmla="*/ 175 w 245"/>
                <a:gd name="T23" fmla="*/ 295 h 503"/>
                <a:gd name="T24" fmla="*/ 154 w 245"/>
                <a:gd name="T25" fmla="*/ 365 h 503"/>
                <a:gd name="T26" fmla="*/ 152 w 245"/>
                <a:gd name="T27" fmla="*/ 386 h 503"/>
                <a:gd name="T28" fmla="*/ 131 w 245"/>
                <a:gd name="T29" fmla="*/ 434 h 503"/>
                <a:gd name="T30" fmla="*/ 128 w 245"/>
                <a:gd name="T31" fmla="*/ 45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5" h="503">
                  <a:moveTo>
                    <a:pt x="128" y="456"/>
                  </a:moveTo>
                  <a:cubicBezTo>
                    <a:pt x="120" y="458"/>
                    <a:pt x="114" y="459"/>
                    <a:pt x="107" y="459"/>
                  </a:cubicBezTo>
                  <a:cubicBezTo>
                    <a:pt x="102" y="449"/>
                    <a:pt x="108" y="421"/>
                    <a:pt x="85" y="435"/>
                  </a:cubicBezTo>
                  <a:cubicBezTo>
                    <a:pt x="64" y="449"/>
                    <a:pt x="70" y="487"/>
                    <a:pt x="33" y="502"/>
                  </a:cubicBezTo>
                  <a:cubicBezTo>
                    <a:pt x="0" y="417"/>
                    <a:pt x="39" y="333"/>
                    <a:pt x="36" y="250"/>
                  </a:cubicBezTo>
                  <a:cubicBezTo>
                    <a:pt x="33" y="166"/>
                    <a:pt x="36" y="84"/>
                    <a:pt x="38" y="0"/>
                  </a:cubicBezTo>
                  <a:lnTo>
                    <a:pt x="38" y="0"/>
                  </a:lnTo>
                  <a:cubicBezTo>
                    <a:pt x="110" y="20"/>
                    <a:pt x="162" y="75"/>
                    <a:pt x="227" y="102"/>
                  </a:cubicBezTo>
                  <a:cubicBezTo>
                    <a:pt x="242" y="108"/>
                    <a:pt x="244" y="127"/>
                    <a:pt x="239" y="142"/>
                  </a:cubicBezTo>
                  <a:cubicBezTo>
                    <a:pt x="236" y="157"/>
                    <a:pt x="236" y="172"/>
                    <a:pt x="232" y="186"/>
                  </a:cubicBezTo>
                  <a:cubicBezTo>
                    <a:pt x="217" y="218"/>
                    <a:pt x="207" y="253"/>
                    <a:pt x="177" y="275"/>
                  </a:cubicBezTo>
                  <a:cubicBezTo>
                    <a:pt x="175" y="281"/>
                    <a:pt x="175" y="288"/>
                    <a:pt x="175" y="295"/>
                  </a:cubicBezTo>
                  <a:cubicBezTo>
                    <a:pt x="157" y="314"/>
                    <a:pt x="175" y="345"/>
                    <a:pt x="154" y="365"/>
                  </a:cubicBezTo>
                  <a:cubicBezTo>
                    <a:pt x="152" y="372"/>
                    <a:pt x="152" y="379"/>
                    <a:pt x="152" y="386"/>
                  </a:cubicBezTo>
                  <a:cubicBezTo>
                    <a:pt x="140" y="400"/>
                    <a:pt x="145" y="421"/>
                    <a:pt x="131" y="434"/>
                  </a:cubicBezTo>
                  <a:cubicBezTo>
                    <a:pt x="129" y="443"/>
                    <a:pt x="128" y="449"/>
                    <a:pt x="128" y="456"/>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20" name="Forme libre 3819"/>
            <p:cNvSpPr>
              <a:spLocks noChangeArrowheads="1"/>
            </p:cNvSpPr>
            <p:nvPr userDrawn="1"/>
          </p:nvSpPr>
          <p:spPr bwMode="auto">
            <a:xfrm>
              <a:off x="4008438" y="2432050"/>
              <a:ext cx="88900" cy="130175"/>
            </a:xfrm>
            <a:custGeom>
              <a:avLst/>
              <a:gdLst>
                <a:gd name="T0" fmla="*/ 227 w 245"/>
                <a:gd name="T1" fmla="*/ 278 h 360"/>
                <a:gd name="T2" fmla="*/ 182 w 245"/>
                <a:gd name="T3" fmla="*/ 324 h 360"/>
                <a:gd name="T4" fmla="*/ 87 w 245"/>
                <a:gd name="T5" fmla="*/ 316 h 360"/>
                <a:gd name="T6" fmla="*/ 24 w 245"/>
                <a:gd name="T7" fmla="*/ 213 h 360"/>
                <a:gd name="T8" fmla="*/ 92 w 245"/>
                <a:gd name="T9" fmla="*/ 95 h 360"/>
                <a:gd name="T10" fmla="*/ 162 w 245"/>
                <a:gd name="T11" fmla="*/ 28 h 360"/>
                <a:gd name="T12" fmla="*/ 162 w 245"/>
                <a:gd name="T13" fmla="*/ 26 h 360"/>
                <a:gd name="T14" fmla="*/ 185 w 245"/>
                <a:gd name="T15" fmla="*/ 3 h 360"/>
                <a:gd name="T16" fmla="*/ 205 w 245"/>
                <a:gd name="T17" fmla="*/ 0 h 360"/>
                <a:gd name="T18" fmla="*/ 218 w 245"/>
                <a:gd name="T19" fmla="*/ 110 h 360"/>
                <a:gd name="T20" fmla="*/ 227 w 245"/>
                <a:gd name="T21" fmla="*/ 278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5" h="360">
                  <a:moveTo>
                    <a:pt x="227" y="278"/>
                  </a:moveTo>
                  <a:cubicBezTo>
                    <a:pt x="212" y="294"/>
                    <a:pt x="197" y="309"/>
                    <a:pt x="182" y="324"/>
                  </a:cubicBezTo>
                  <a:cubicBezTo>
                    <a:pt x="147" y="359"/>
                    <a:pt x="116" y="345"/>
                    <a:pt x="87" y="316"/>
                  </a:cubicBezTo>
                  <a:cubicBezTo>
                    <a:pt x="56" y="287"/>
                    <a:pt x="43" y="249"/>
                    <a:pt x="24" y="213"/>
                  </a:cubicBezTo>
                  <a:cubicBezTo>
                    <a:pt x="9" y="152"/>
                    <a:pt x="0" y="95"/>
                    <a:pt x="92" y="95"/>
                  </a:cubicBezTo>
                  <a:cubicBezTo>
                    <a:pt x="130" y="89"/>
                    <a:pt x="142" y="54"/>
                    <a:pt x="162" y="28"/>
                  </a:cubicBezTo>
                  <a:lnTo>
                    <a:pt x="162" y="26"/>
                  </a:lnTo>
                  <a:cubicBezTo>
                    <a:pt x="168" y="17"/>
                    <a:pt x="176" y="10"/>
                    <a:pt x="185" y="3"/>
                  </a:cubicBezTo>
                  <a:cubicBezTo>
                    <a:pt x="191" y="2"/>
                    <a:pt x="197" y="2"/>
                    <a:pt x="205" y="0"/>
                  </a:cubicBezTo>
                  <a:cubicBezTo>
                    <a:pt x="244" y="32"/>
                    <a:pt x="235" y="69"/>
                    <a:pt x="218" y="110"/>
                  </a:cubicBezTo>
                  <a:cubicBezTo>
                    <a:pt x="195" y="168"/>
                    <a:pt x="171" y="226"/>
                    <a:pt x="227" y="278"/>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21" name="Forme libre 3820"/>
            <p:cNvSpPr>
              <a:spLocks noChangeArrowheads="1"/>
            </p:cNvSpPr>
            <p:nvPr userDrawn="1"/>
          </p:nvSpPr>
          <p:spPr bwMode="auto">
            <a:xfrm>
              <a:off x="4362450" y="2138363"/>
              <a:ext cx="117475" cy="90487"/>
            </a:xfrm>
            <a:custGeom>
              <a:avLst/>
              <a:gdLst>
                <a:gd name="T0" fmla="*/ 324 w 325"/>
                <a:gd name="T1" fmla="*/ 249 h 250"/>
                <a:gd name="T2" fmla="*/ 25 w 325"/>
                <a:gd name="T3" fmla="*/ 136 h 250"/>
                <a:gd name="T4" fmla="*/ 74 w 325"/>
                <a:gd name="T5" fmla="*/ 0 h 250"/>
                <a:gd name="T6" fmla="*/ 324 w 325"/>
                <a:gd name="T7" fmla="*/ 249 h 250"/>
              </a:gdLst>
              <a:ahLst/>
              <a:cxnLst>
                <a:cxn ang="0">
                  <a:pos x="T0" y="T1"/>
                </a:cxn>
                <a:cxn ang="0">
                  <a:pos x="T2" y="T3"/>
                </a:cxn>
                <a:cxn ang="0">
                  <a:pos x="T4" y="T5"/>
                </a:cxn>
                <a:cxn ang="0">
                  <a:pos x="T6" y="T7"/>
                </a:cxn>
              </a:cxnLst>
              <a:rect l="0" t="0" r="r" b="b"/>
              <a:pathLst>
                <a:path w="325" h="250">
                  <a:moveTo>
                    <a:pt x="324" y="249"/>
                  </a:moveTo>
                  <a:cubicBezTo>
                    <a:pt x="223" y="214"/>
                    <a:pt x="120" y="186"/>
                    <a:pt x="25" y="136"/>
                  </a:cubicBezTo>
                  <a:cubicBezTo>
                    <a:pt x="29" y="87"/>
                    <a:pt x="0" y="24"/>
                    <a:pt x="74" y="0"/>
                  </a:cubicBezTo>
                  <a:cubicBezTo>
                    <a:pt x="188" y="50"/>
                    <a:pt x="258" y="146"/>
                    <a:pt x="324" y="249"/>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22" name="Forme libre 3821"/>
            <p:cNvSpPr>
              <a:spLocks noChangeArrowheads="1"/>
            </p:cNvSpPr>
            <p:nvPr userDrawn="1"/>
          </p:nvSpPr>
          <p:spPr bwMode="auto">
            <a:xfrm>
              <a:off x="4157663" y="2020888"/>
              <a:ext cx="107950" cy="174625"/>
            </a:xfrm>
            <a:custGeom>
              <a:avLst/>
              <a:gdLst>
                <a:gd name="T0" fmla="*/ 138 w 299"/>
                <a:gd name="T1" fmla="*/ 345 h 485"/>
                <a:gd name="T2" fmla="*/ 0 w 299"/>
                <a:gd name="T3" fmla="*/ 188 h 485"/>
                <a:gd name="T4" fmla="*/ 191 w 299"/>
                <a:gd name="T5" fmla="*/ 98 h 485"/>
                <a:gd name="T6" fmla="*/ 231 w 299"/>
                <a:gd name="T7" fmla="*/ 0 h 485"/>
                <a:gd name="T8" fmla="*/ 251 w 299"/>
                <a:gd name="T9" fmla="*/ 136 h 485"/>
                <a:gd name="T10" fmla="*/ 161 w 299"/>
                <a:gd name="T11" fmla="*/ 232 h 485"/>
                <a:gd name="T12" fmla="*/ 184 w 299"/>
                <a:gd name="T13" fmla="*/ 328 h 485"/>
                <a:gd name="T14" fmla="*/ 184 w 299"/>
                <a:gd name="T15" fmla="*/ 484 h 485"/>
                <a:gd name="T16" fmla="*/ 138 w 299"/>
                <a:gd name="T17" fmla="*/ 34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485">
                  <a:moveTo>
                    <a:pt x="138" y="345"/>
                  </a:moveTo>
                  <a:cubicBezTo>
                    <a:pt x="104" y="234"/>
                    <a:pt x="104" y="234"/>
                    <a:pt x="0" y="188"/>
                  </a:cubicBezTo>
                  <a:cubicBezTo>
                    <a:pt x="55" y="131"/>
                    <a:pt x="129" y="124"/>
                    <a:pt x="191" y="98"/>
                  </a:cubicBezTo>
                  <a:cubicBezTo>
                    <a:pt x="245" y="76"/>
                    <a:pt x="249" y="44"/>
                    <a:pt x="231" y="0"/>
                  </a:cubicBezTo>
                  <a:cubicBezTo>
                    <a:pt x="298" y="37"/>
                    <a:pt x="275" y="86"/>
                    <a:pt x="251" y="136"/>
                  </a:cubicBezTo>
                  <a:cubicBezTo>
                    <a:pt x="234" y="180"/>
                    <a:pt x="185" y="196"/>
                    <a:pt x="161" y="232"/>
                  </a:cubicBezTo>
                  <a:cubicBezTo>
                    <a:pt x="161" y="266"/>
                    <a:pt x="162" y="301"/>
                    <a:pt x="184" y="328"/>
                  </a:cubicBezTo>
                  <a:cubicBezTo>
                    <a:pt x="226" y="380"/>
                    <a:pt x="216" y="432"/>
                    <a:pt x="184" y="484"/>
                  </a:cubicBezTo>
                  <a:cubicBezTo>
                    <a:pt x="182" y="432"/>
                    <a:pt x="187" y="379"/>
                    <a:pt x="138" y="345"/>
                  </a:cubicBezTo>
                </a:path>
              </a:pathLst>
            </a:custGeom>
            <a:solidFill>
              <a:srgbClr val="1E1E1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23" name="Forme libre 3822"/>
            <p:cNvSpPr>
              <a:spLocks noChangeArrowheads="1"/>
            </p:cNvSpPr>
            <p:nvPr userDrawn="1"/>
          </p:nvSpPr>
          <p:spPr bwMode="auto">
            <a:xfrm>
              <a:off x="4086225" y="2351088"/>
              <a:ext cx="138113" cy="165100"/>
            </a:xfrm>
            <a:custGeom>
              <a:avLst/>
              <a:gdLst>
                <a:gd name="T0" fmla="*/ 383 w 384"/>
                <a:gd name="T1" fmla="*/ 49 h 460"/>
                <a:gd name="T2" fmla="*/ 267 w 384"/>
                <a:gd name="T3" fmla="*/ 230 h 460"/>
                <a:gd name="T4" fmla="*/ 61 w 384"/>
                <a:gd name="T5" fmla="*/ 459 h 460"/>
                <a:gd name="T6" fmla="*/ 62 w 384"/>
                <a:gd name="T7" fmla="*/ 458 h 460"/>
                <a:gd name="T8" fmla="*/ 36 w 384"/>
                <a:gd name="T9" fmla="*/ 415 h 460"/>
                <a:gd name="T10" fmla="*/ 382 w 384"/>
                <a:gd name="T11" fmla="*/ 3 h 460"/>
                <a:gd name="T12" fmla="*/ 383 w 384"/>
                <a:gd name="T13" fmla="*/ 49 h 460"/>
                <a:gd name="T14" fmla="*/ 383 w 384"/>
                <a:gd name="T15" fmla="*/ 1 h 460"/>
                <a:gd name="T16" fmla="*/ 382 w 384"/>
                <a:gd name="T17" fmla="*/ 0 h 460"/>
                <a:gd name="T18" fmla="*/ 382 w 384"/>
                <a:gd name="T19" fmla="*/ 3 h 460"/>
                <a:gd name="T20" fmla="*/ 383 w 384"/>
                <a:gd name="T21" fmla="*/ 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460">
                  <a:moveTo>
                    <a:pt x="383" y="49"/>
                  </a:moveTo>
                  <a:cubicBezTo>
                    <a:pt x="345" y="110"/>
                    <a:pt x="305" y="169"/>
                    <a:pt x="267" y="230"/>
                  </a:cubicBezTo>
                  <a:cubicBezTo>
                    <a:pt x="221" y="327"/>
                    <a:pt x="169" y="420"/>
                    <a:pt x="61" y="459"/>
                  </a:cubicBezTo>
                  <a:lnTo>
                    <a:pt x="62" y="458"/>
                  </a:lnTo>
                  <a:cubicBezTo>
                    <a:pt x="33" y="456"/>
                    <a:pt x="0" y="452"/>
                    <a:pt x="36" y="415"/>
                  </a:cubicBezTo>
                  <a:cubicBezTo>
                    <a:pt x="163" y="287"/>
                    <a:pt x="266" y="140"/>
                    <a:pt x="382" y="3"/>
                  </a:cubicBezTo>
                  <a:cubicBezTo>
                    <a:pt x="382" y="20"/>
                    <a:pt x="382" y="34"/>
                    <a:pt x="383" y="49"/>
                  </a:cubicBezTo>
                  <a:close/>
                  <a:moveTo>
                    <a:pt x="383" y="1"/>
                  </a:moveTo>
                  <a:lnTo>
                    <a:pt x="382" y="0"/>
                  </a:lnTo>
                  <a:cubicBezTo>
                    <a:pt x="382" y="1"/>
                    <a:pt x="382" y="2"/>
                    <a:pt x="382" y="3"/>
                  </a:cubicBezTo>
                  <a:cubicBezTo>
                    <a:pt x="382" y="3"/>
                    <a:pt x="383" y="2"/>
                    <a:pt x="383" y="1"/>
                  </a:cubicBezTo>
                  <a:close/>
                </a:path>
              </a:pathLst>
            </a:custGeom>
            <a:solidFill>
              <a:srgbClr val="9B9B9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24" name="Forme libre 3823"/>
            <p:cNvSpPr>
              <a:spLocks noChangeArrowheads="1"/>
            </p:cNvSpPr>
            <p:nvPr userDrawn="1"/>
          </p:nvSpPr>
          <p:spPr bwMode="auto">
            <a:xfrm>
              <a:off x="4332288" y="2098675"/>
              <a:ext cx="58737" cy="88900"/>
            </a:xfrm>
            <a:custGeom>
              <a:avLst/>
              <a:gdLst>
                <a:gd name="T0" fmla="*/ 156 w 165"/>
                <a:gd name="T1" fmla="*/ 110 h 247"/>
                <a:gd name="T2" fmla="*/ 107 w 165"/>
                <a:gd name="T3" fmla="*/ 246 h 247"/>
                <a:gd name="T4" fmla="*/ 92 w 165"/>
                <a:gd name="T5" fmla="*/ 243 h 247"/>
                <a:gd name="T6" fmla="*/ 39 w 165"/>
                <a:gd name="T7" fmla="*/ 223 h 247"/>
                <a:gd name="T8" fmla="*/ 39 w 165"/>
                <a:gd name="T9" fmla="*/ 223 h 247"/>
                <a:gd name="T10" fmla="*/ 37 w 165"/>
                <a:gd name="T11" fmla="*/ 20 h 247"/>
                <a:gd name="T12" fmla="*/ 58 w 165"/>
                <a:gd name="T13" fmla="*/ 0 h 247"/>
                <a:gd name="T14" fmla="*/ 156 w 165"/>
                <a:gd name="T15" fmla="*/ 110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 h="247">
                  <a:moveTo>
                    <a:pt x="156" y="110"/>
                  </a:moveTo>
                  <a:cubicBezTo>
                    <a:pt x="153" y="160"/>
                    <a:pt x="164" y="215"/>
                    <a:pt x="107" y="246"/>
                  </a:cubicBezTo>
                  <a:cubicBezTo>
                    <a:pt x="103" y="243"/>
                    <a:pt x="97" y="241"/>
                    <a:pt x="92" y="243"/>
                  </a:cubicBezTo>
                  <a:cubicBezTo>
                    <a:pt x="75" y="234"/>
                    <a:pt x="54" y="237"/>
                    <a:pt x="39" y="223"/>
                  </a:cubicBezTo>
                  <a:lnTo>
                    <a:pt x="39" y="223"/>
                  </a:lnTo>
                  <a:cubicBezTo>
                    <a:pt x="26" y="156"/>
                    <a:pt x="0" y="87"/>
                    <a:pt x="37" y="20"/>
                  </a:cubicBezTo>
                  <a:cubicBezTo>
                    <a:pt x="45" y="14"/>
                    <a:pt x="51" y="6"/>
                    <a:pt x="58" y="0"/>
                  </a:cubicBezTo>
                  <a:cubicBezTo>
                    <a:pt x="91" y="35"/>
                    <a:pt x="124" y="72"/>
                    <a:pt x="156" y="110"/>
                  </a:cubicBezTo>
                </a:path>
              </a:pathLst>
            </a:custGeom>
            <a:solidFill>
              <a:srgbClr val="ACACA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25" name="Forme libre 3824"/>
            <p:cNvSpPr>
              <a:spLocks noChangeArrowheads="1"/>
            </p:cNvSpPr>
            <p:nvPr userDrawn="1"/>
          </p:nvSpPr>
          <p:spPr bwMode="auto">
            <a:xfrm>
              <a:off x="4211638" y="2070100"/>
              <a:ext cx="38100" cy="34925"/>
            </a:xfrm>
            <a:custGeom>
              <a:avLst/>
              <a:gdLst>
                <a:gd name="T0" fmla="*/ 8 w 108"/>
                <a:gd name="T1" fmla="*/ 97 h 98"/>
                <a:gd name="T2" fmla="*/ 98 w 108"/>
                <a:gd name="T3" fmla="*/ 0 h 98"/>
                <a:gd name="T4" fmla="*/ 8 w 108"/>
                <a:gd name="T5" fmla="*/ 97 h 98"/>
              </a:gdLst>
              <a:ahLst/>
              <a:cxnLst>
                <a:cxn ang="0">
                  <a:pos x="T0" y="T1"/>
                </a:cxn>
                <a:cxn ang="0">
                  <a:pos x="T2" y="T3"/>
                </a:cxn>
                <a:cxn ang="0">
                  <a:pos x="T4" y="T5"/>
                </a:cxn>
              </a:cxnLst>
              <a:rect l="0" t="0" r="r" b="b"/>
              <a:pathLst>
                <a:path w="108" h="98">
                  <a:moveTo>
                    <a:pt x="8" y="97"/>
                  </a:moveTo>
                  <a:cubicBezTo>
                    <a:pt x="0" y="7"/>
                    <a:pt x="0" y="7"/>
                    <a:pt x="98" y="0"/>
                  </a:cubicBezTo>
                  <a:cubicBezTo>
                    <a:pt x="107" y="69"/>
                    <a:pt x="100" y="77"/>
                    <a:pt x="8" y="97"/>
                  </a:cubicBezTo>
                </a:path>
              </a:pathLst>
            </a:custGeom>
            <a:solidFill>
              <a:srgbClr val="A9A9A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26" name="Forme libre 3825"/>
            <p:cNvSpPr>
              <a:spLocks noChangeArrowheads="1"/>
            </p:cNvSpPr>
            <p:nvPr userDrawn="1"/>
          </p:nvSpPr>
          <p:spPr bwMode="auto">
            <a:xfrm>
              <a:off x="4089400" y="2409825"/>
              <a:ext cx="9525" cy="15875"/>
            </a:xfrm>
            <a:custGeom>
              <a:avLst/>
              <a:gdLst>
                <a:gd name="T0" fmla="*/ 0 w 27"/>
                <a:gd name="T1" fmla="*/ 42 h 43"/>
                <a:gd name="T2" fmla="*/ 26 w 27"/>
                <a:gd name="T3" fmla="*/ 0 h 43"/>
                <a:gd name="T4" fmla="*/ 0 w 27"/>
                <a:gd name="T5" fmla="*/ 42 h 43"/>
              </a:gdLst>
              <a:ahLst/>
              <a:cxnLst>
                <a:cxn ang="0">
                  <a:pos x="T0" y="T1"/>
                </a:cxn>
                <a:cxn ang="0">
                  <a:pos x="T2" y="T3"/>
                </a:cxn>
                <a:cxn ang="0">
                  <a:pos x="T4" y="T5"/>
                </a:cxn>
              </a:cxnLst>
              <a:rect l="0" t="0" r="r" b="b"/>
              <a:pathLst>
                <a:path w="27" h="43">
                  <a:moveTo>
                    <a:pt x="0" y="42"/>
                  </a:moveTo>
                  <a:cubicBezTo>
                    <a:pt x="9" y="28"/>
                    <a:pt x="17" y="14"/>
                    <a:pt x="26" y="0"/>
                  </a:cubicBezTo>
                  <a:cubicBezTo>
                    <a:pt x="18" y="14"/>
                    <a:pt x="9" y="28"/>
                    <a:pt x="0" y="42"/>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27" name="Forme libre 3826"/>
            <p:cNvSpPr>
              <a:spLocks noChangeArrowheads="1"/>
            </p:cNvSpPr>
            <p:nvPr userDrawn="1"/>
          </p:nvSpPr>
          <p:spPr bwMode="auto">
            <a:xfrm>
              <a:off x="4083050" y="2425700"/>
              <a:ext cx="7938" cy="9525"/>
            </a:xfrm>
            <a:custGeom>
              <a:avLst/>
              <a:gdLst>
                <a:gd name="T0" fmla="*/ 0 w 23"/>
                <a:gd name="T1" fmla="*/ 24 h 25"/>
                <a:gd name="T2" fmla="*/ 22 w 23"/>
                <a:gd name="T3" fmla="*/ 0 h 25"/>
                <a:gd name="T4" fmla="*/ 0 w 23"/>
                <a:gd name="T5" fmla="*/ 24 h 25"/>
              </a:gdLst>
              <a:ahLst/>
              <a:cxnLst>
                <a:cxn ang="0">
                  <a:pos x="T0" y="T1"/>
                </a:cxn>
                <a:cxn ang="0">
                  <a:pos x="T2" y="T3"/>
                </a:cxn>
                <a:cxn ang="0">
                  <a:pos x="T4" y="T5"/>
                </a:cxn>
              </a:cxnLst>
              <a:rect l="0" t="0" r="r" b="b"/>
              <a:pathLst>
                <a:path w="23" h="25">
                  <a:moveTo>
                    <a:pt x="0" y="24"/>
                  </a:moveTo>
                  <a:cubicBezTo>
                    <a:pt x="7" y="17"/>
                    <a:pt x="15" y="8"/>
                    <a:pt x="22" y="0"/>
                  </a:cubicBezTo>
                  <a:cubicBezTo>
                    <a:pt x="15" y="9"/>
                    <a:pt x="7" y="17"/>
                    <a:pt x="0" y="24"/>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28" name="Forme libre 3827"/>
            <p:cNvSpPr>
              <a:spLocks noChangeArrowheads="1"/>
            </p:cNvSpPr>
            <p:nvPr userDrawn="1"/>
          </p:nvSpPr>
          <p:spPr bwMode="auto">
            <a:xfrm>
              <a:off x="4478338" y="2227263"/>
              <a:ext cx="7937" cy="9525"/>
            </a:xfrm>
            <a:custGeom>
              <a:avLst/>
              <a:gdLst>
                <a:gd name="T0" fmla="*/ 23 w 24"/>
                <a:gd name="T1" fmla="*/ 25 h 26"/>
                <a:gd name="T2" fmla="*/ 0 w 24"/>
                <a:gd name="T3" fmla="*/ 0 h 26"/>
                <a:gd name="T4" fmla="*/ 23 w 24"/>
                <a:gd name="T5" fmla="*/ 25 h 26"/>
              </a:gdLst>
              <a:ahLst/>
              <a:cxnLst>
                <a:cxn ang="0">
                  <a:pos x="T0" y="T1"/>
                </a:cxn>
                <a:cxn ang="0">
                  <a:pos x="T2" y="T3"/>
                </a:cxn>
                <a:cxn ang="0">
                  <a:pos x="T4" y="T5"/>
                </a:cxn>
              </a:cxnLst>
              <a:rect l="0" t="0" r="r" b="b"/>
              <a:pathLst>
                <a:path w="24" h="26">
                  <a:moveTo>
                    <a:pt x="23" y="25"/>
                  </a:moveTo>
                  <a:cubicBezTo>
                    <a:pt x="15" y="17"/>
                    <a:pt x="8" y="9"/>
                    <a:pt x="0" y="0"/>
                  </a:cubicBezTo>
                  <a:cubicBezTo>
                    <a:pt x="6" y="9"/>
                    <a:pt x="14" y="17"/>
                    <a:pt x="23" y="25"/>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29" name="Forme libre 3828"/>
            <p:cNvSpPr>
              <a:spLocks noChangeArrowheads="1"/>
            </p:cNvSpPr>
            <p:nvPr userDrawn="1"/>
          </p:nvSpPr>
          <p:spPr bwMode="auto">
            <a:xfrm>
              <a:off x="4716463" y="2417763"/>
              <a:ext cx="239712" cy="1035050"/>
            </a:xfrm>
            <a:custGeom>
              <a:avLst/>
              <a:gdLst>
                <a:gd name="T0" fmla="*/ 280 w 667"/>
                <a:gd name="T1" fmla="*/ 251 h 2877"/>
                <a:gd name="T2" fmla="*/ 555 w 667"/>
                <a:gd name="T3" fmla="*/ 1648 h 2877"/>
                <a:gd name="T4" fmla="*/ 640 w 667"/>
                <a:gd name="T5" fmla="*/ 2280 h 2877"/>
                <a:gd name="T6" fmla="*/ 619 w 667"/>
                <a:gd name="T7" fmla="*/ 2385 h 2877"/>
                <a:gd name="T8" fmla="*/ 614 w 667"/>
                <a:gd name="T9" fmla="*/ 2482 h 2877"/>
                <a:gd name="T10" fmla="*/ 666 w 667"/>
                <a:gd name="T11" fmla="*/ 2865 h 2877"/>
                <a:gd name="T12" fmla="*/ 579 w 667"/>
                <a:gd name="T13" fmla="*/ 2837 h 2877"/>
                <a:gd name="T14" fmla="*/ 558 w 667"/>
                <a:gd name="T15" fmla="*/ 2805 h 2877"/>
                <a:gd name="T16" fmla="*/ 477 w 667"/>
                <a:gd name="T17" fmla="*/ 2071 h 2877"/>
                <a:gd name="T18" fmla="*/ 407 w 667"/>
                <a:gd name="T19" fmla="*/ 1796 h 2877"/>
                <a:gd name="T20" fmla="*/ 394 w 667"/>
                <a:gd name="T21" fmla="*/ 1759 h 2877"/>
                <a:gd name="T22" fmla="*/ 390 w 667"/>
                <a:gd name="T23" fmla="*/ 1355 h 2877"/>
                <a:gd name="T24" fmla="*/ 365 w 667"/>
                <a:gd name="T25" fmla="*/ 1214 h 2877"/>
                <a:gd name="T26" fmla="*/ 326 w 667"/>
                <a:gd name="T27" fmla="*/ 1074 h 2877"/>
                <a:gd name="T28" fmla="*/ 281 w 667"/>
                <a:gd name="T29" fmla="*/ 1005 h 2877"/>
                <a:gd name="T30" fmla="*/ 312 w 667"/>
                <a:gd name="T31" fmla="*/ 878 h 2877"/>
                <a:gd name="T32" fmla="*/ 240 w 667"/>
                <a:gd name="T33" fmla="*/ 570 h 2877"/>
                <a:gd name="T34" fmla="*/ 141 w 667"/>
                <a:gd name="T35" fmla="*/ 503 h 2877"/>
                <a:gd name="T36" fmla="*/ 95 w 667"/>
                <a:gd name="T37" fmla="*/ 319 h 2877"/>
                <a:gd name="T38" fmla="*/ 141 w 667"/>
                <a:gd name="T39" fmla="*/ 296 h 2877"/>
                <a:gd name="T40" fmla="*/ 101 w 667"/>
                <a:gd name="T41" fmla="*/ 273 h 2877"/>
                <a:gd name="T42" fmla="*/ 98 w 667"/>
                <a:gd name="T43" fmla="*/ 196 h 2877"/>
                <a:gd name="T44" fmla="*/ 158 w 667"/>
                <a:gd name="T45" fmla="*/ 156 h 2877"/>
                <a:gd name="T46" fmla="*/ 52 w 667"/>
                <a:gd name="T47" fmla="*/ 133 h 2877"/>
                <a:gd name="T48" fmla="*/ 2 w 667"/>
                <a:gd name="T49" fmla="*/ 81 h 2877"/>
                <a:gd name="T50" fmla="*/ 52 w 667"/>
                <a:gd name="T51" fmla="*/ 44 h 2877"/>
                <a:gd name="T52" fmla="*/ 164 w 667"/>
                <a:gd name="T53" fmla="*/ 20 h 2877"/>
                <a:gd name="T54" fmla="*/ 188 w 667"/>
                <a:gd name="T55" fmla="*/ 0 h 2877"/>
                <a:gd name="T56" fmla="*/ 254 w 667"/>
                <a:gd name="T57" fmla="*/ 0 h 2877"/>
                <a:gd name="T58" fmla="*/ 280 w 667"/>
                <a:gd name="T59" fmla="*/ 251 h 2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7" h="2877">
                  <a:moveTo>
                    <a:pt x="280" y="251"/>
                  </a:moveTo>
                  <a:cubicBezTo>
                    <a:pt x="405" y="710"/>
                    <a:pt x="480" y="1179"/>
                    <a:pt x="555" y="1648"/>
                  </a:cubicBezTo>
                  <a:cubicBezTo>
                    <a:pt x="588" y="1859"/>
                    <a:pt x="597" y="2071"/>
                    <a:pt x="640" y="2280"/>
                  </a:cubicBezTo>
                  <a:cubicBezTo>
                    <a:pt x="648" y="2315"/>
                    <a:pt x="655" y="2353"/>
                    <a:pt x="619" y="2385"/>
                  </a:cubicBezTo>
                  <a:cubicBezTo>
                    <a:pt x="587" y="2413"/>
                    <a:pt x="607" y="2450"/>
                    <a:pt x="614" y="2482"/>
                  </a:cubicBezTo>
                  <a:cubicBezTo>
                    <a:pt x="643" y="2607"/>
                    <a:pt x="648" y="2737"/>
                    <a:pt x="666" y="2865"/>
                  </a:cubicBezTo>
                  <a:cubicBezTo>
                    <a:pt x="626" y="2876"/>
                    <a:pt x="608" y="2839"/>
                    <a:pt x="579" y="2837"/>
                  </a:cubicBezTo>
                  <a:cubicBezTo>
                    <a:pt x="568" y="2830"/>
                    <a:pt x="561" y="2819"/>
                    <a:pt x="558" y="2805"/>
                  </a:cubicBezTo>
                  <a:cubicBezTo>
                    <a:pt x="582" y="2555"/>
                    <a:pt x="509" y="2315"/>
                    <a:pt x="477" y="2071"/>
                  </a:cubicBezTo>
                  <a:cubicBezTo>
                    <a:pt x="463" y="1976"/>
                    <a:pt x="475" y="1875"/>
                    <a:pt x="407" y="1796"/>
                  </a:cubicBezTo>
                  <a:cubicBezTo>
                    <a:pt x="399" y="1785"/>
                    <a:pt x="396" y="1772"/>
                    <a:pt x="394" y="1759"/>
                  </a:cubicBezTo>
                  <a:cubicBezTo>
                    <a:pt x="449" y="1623"/>
                    <a:pt x="407" y="1489"/>
                    <a:pt x="390" y="1355"/>
                  </a:cubicBezTo>
                  <a:cubicBezTo>
                    <a:pt x="384" y="1307"/>
                    <a:pt x="400" y="1257"/>
                    <a:pt x="365" y="1214"/>
                  </a:cubicBezTo>
                  <a:cubicBezTo>
                    <a:pt x="329" y="1174"/>
                    <a:pt x="385" y="1107"/>
                    <a:pt x="326" y="1074"/>
                  </a:cubicBezTo>
                  <a:cubicBezTo>
                    <a:pt x="301" y="1057"/>
                    <a:pt x="284" y="1036"/>
                    <a:pt x="281" y="1005"/>
                  </a:cubicBezTo>
                  <a:cubicBezTo>
                    <a:pt x="321" y="970"/>
                    <a:pt x="316" y="922"/>
                    <a:pt x="312" y="878"/>
                  </a:cubicBezTo>
                  <a:cubicBezTo>
                    <a:pt x="301" y="773"/>
                    <a:pt x="271" y="671"/>
                    <a:pt x="240" y="570"/>
                  </a:cubicBezTo>
                  <a:cubicBezTo>
                    <a:pt x="226" y="524"/>
                    <a:pt x="200" y="486"/>
                    <a:pt x="141" y="503"/>
                  </a:cubicBezTo>
                  <a:cubicBezTo>
                    <a:pt x="109" y="446"/>
                    <a:pt x="101" y="382"/>
                    <a:pt x="95" y="319"/>
                  </a:cubicBezTo>
                  <a:cubicBezTo>
                    <a:pt x="106" y="301"/>
                    <a:pt x="132" y="315"/>
                    <a:pt x="141" y="296"/>
                  </a:cubicBezTo>
                  <a:cubicBezTo>
                    <a:pt x="127" y="289"/>
                    <a:pt x="115" y="281"/>
                    <a:pt x="101" y="273"/>
                  </a:cubicBezTo>
                  <a:cubicBezTo>
                    <a:pt x="51" y="241"/>
                    <a:pt x="51" y="226"/>
                    <a:pt x="98" y="196"/>
                  </a:cubicBezTo>
                  <a:cubicBezTo>
                    <a:pt x="116" y="183"/>
                    <a:pt x="144" y="186"/>
                    <a:pt x="158" y="156"/>
                  </a:cubicBezTo>
                  <a:cubicBezTo>
                    <a:pt x="127" y="128"/>
                    <a:pt x="86" y="142"/>
                    <a:pt x="52" y="133"/>
                  </a:cubicBezTo>
                  <a:cubicBezTo>
                    <a:pt x="25" y="125"/>
                    <a:pt x="0" y="113"/>
                    <a:pt x="2" y="81"/>
                  </a:cubicBezTo>
                  <a:cubicBezTo>
                    <a:pt x="3" y="54"/>
                    <a:pt x="29" y="49"/>
                    <a:pt x="52" y="44"/>
                  </a:cubicBezTo>
                  <a:cubicBezTo>
                    <a:pt x="89" y="37"/>
                    <a:pt x="127" y="28"/>
                    <a:pt x="164" y="20"/>
                  </a:cubicBezTo>
                  <a:cubicBezTo>
                    <a:pt x="171" y="14"/>
                    <a:pt x="181" y="8"/>
                    <a:pt x="188" y="0"/>
                  </a:cubicBezTo>
                  <a:cubicBezTo>
                    <a:pt x="210" y="0"/>
                    <a:pt x="232" y="0"/>
                    <a:pt x="254" y="0"/>
                  </a:cubicBezTo>
                  <a:cubicBezTo>
                    <a:pt x="219" y="89"/>
                    <a:pt x="240" y="171"/>
                    <a:pt x="280" y="251"/>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30" name="Forme libre 3829"/>
            <p:cNvSpPr>
              <a:spLocks noChangeArrowheads="1"/>
            </p:cNvSpPr>
            <p:nvPr userDrawn="1"/>
          </p:nvSpPr>
          <p:spPr bwMode="auto">
            <a:xfrm>
              <a:off x="4762500" y="2133600"/>
              <a:ext cx="95250" cy="168275"/>
            </a:xfrm>
            <a:custGeom>
              <a:avLst/>
              <a:gdLst>
                <a:gd name="T0" fmla="*/ 265 w 266"/>
                <a:gd name="T1" fmla="*/ 147 h 468"/>
                <a:gd name="T2" fmla="*/ 174 w 266"/>
                <a:gd name="T3" fmla="*/ 467 h 468"/>
                <a:gd name="T4" fmla="*/ 24 w 266"/>
                <a:gd name="T5" fmla="*/ 176 h 468"/>
                <a:gd name="T6" fmla="*/ 82 w 266"/>
                <a:gd name="T7" fmla="*/ 43 h 468"/>
                <a:gd name="T8" fmla="*/ 198 w 266"/>
                <a:gd name="T9" fmla="*/ 28 h 468"/>
                <a:gd name="T10" fmla="*/ 226 w 266"/>
                <a:gd name="T11" fmla="*/ 70 h 468"/>
                <a:gd name="T12" fmla="*/ 265 w 266"/>
                <a:gd name="T13" fmla="*/ 147 h 468"/>
              </a:gdLst>
              <a:ahLst/>
              <a:cxnLst>
                <a:cxn ang="0">
                  <a:pos x="T0" y="T1"/>
                </a:cxn>
                <a:cxn ang="0">
                  <a:pos x="T2" y="T3"/>
                </a:cxn>
                <a:cxn ang="0">
                  <a:pos x="T4" y="T5"/>
                </a:cxn>
                <a:cxn ang="0">
                  <a:pos x="T6" y="T7"/>
                </a:cxn>
                <a:cxn ang="0">
                  <a:pos x="T8" y="T9"/>
                </a:cxn>
                <a:cxn ang="0">
                  <a:pos x="T10" y="T11"/>
                </a:cxn>
                <a:cxn ang="0">
                  <a:pos x="T12" y="T13"/>
                </a:cxn>
              </a:cxnLst>
              <a:rect l="0" t="0" r="r" b="b"/>
              <a:pathLst>
                <a:path w="266" h="468">
                  <a:moveTo>
                    <a:pt x="265" y="147"/>
                  </a:moveTo>
                  <a:cubicBezTo>
                    <a:pt x="235" y="254"/>
                    <a:pt x="204" y="361"/>
                    <a:pt x="174" y="467"/>
                  </a:cubicBezTo>
                  <a:cubicBezTo>
                    <a:pt x="114" y="376"/>
                    <a:pt x="59" y="283"/>
                    <a:pt x="24" y="176"/>
                  </a:cubicBezTo>
                  <a:cubicBezTo>
                    <a:pt x="0" y="104"/>
                    <a:pt x="55" y="81"/>
                    <a:pt x="82" y="43"/>
                  </a:cubicBezTo>
                  <a:cubicBezTo>
                    <a:pt x="113" y="0"/>
                    <a:pt x="158" y="23"/>
                    <a:pt x="198" y="28"/>
                  </a:cubicBezTo>
                  <a:cubicBezTo>
                    <a:pt x="221" y="31"/>
                    <a:pt x="226" y="51"/>
                    <a:pt x="226" y="70"/>
                  </a:cubicBezTo>
                  <a:cubicBezTo>
                    <a:pt x="224" y="104"/>
                    <a:pt x="239" y="128"/>
                    <a:pt x="265" y="147"/>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31" name="Forme libre 3830"/>
            <p:cNvSpPr>
              <a:spLocks noChangeArrowheads="1"/>
            </p:cNvSpPr>
            <p:nvPr userDrawn="1"/>
          </p:nvSpPr>
          <p:spPr bwMode="auto">
            <a:xfrm>
              <a:off x="4806950" y="2813050"/>
              <a:ext cx="158750" cy="758825"/>
            </a:xfrm>
            <a:custGeom>
              <a:avLst/>
              <a:gdLst>
                <a:gd name="T0" fmla="*/ 325 w 439"/>
                <a:gd name="T1" fmla="*/ 1718 h 2108"/>
                <a:gd name="T2" fmla="*/ 325 w 439"/>
                <a:gd name="T3" fmla="*/ 1741 h 2108"/>
                <a:gd name="T4" fmla="*/ 337 w 439"/>
                <a:gd name="T5" fmla="*/ 1784 h 2108"/>
                <a:gd name="T6" fmla="*/ 424 w 439"/>
                <a:gd name="T7" fmla="*/ 2066 h 2108"/>
                <a:gd name="T8" fmla="*/ 438 w 439"/>
                <a:gd name="T9" fmla="*/ 2107 h 2108"/>
                <a:gd name="T10" fmla="*/ 343 w 439"/>
                <a:gd name="T11" fmla="*/ 2103 h 2108"/>
                <a:gd name="T12" fmla="*/ 304 w 439"/>
                <a:gd name="T13" fmla="*/ 1914 h 2108"/>
                <a:gd name="T14" fmla="*/ 166 w 439"/>
                <a:gd name="T15" fmla="*/ 1291 h 2108"/>
                <a:gd name="T16" fmla="*/ 140 w 439"/>
                <a:gd name="T17" fmla="*/ 1191 h 2108"/>
                <a:gd name="T18" fmla="*/ 85 w 439"/>
                <a:gd name="T19" fmla="*/ 605 h 2108"/>
                <a:gd name="T20" fmla="*/ 30 w 439"/>
                <a:gd name="T21" fmla="*/ 189 h 2108"/>
                <a:gd name="T22" fmla="*/ 69 w 439"/>
                <a:gd name="T23" fmla="*/ 0 h 2108"/>
                <a:gd name="T24" fmla="*/ 123 w 439"/>
                <a:gd name="T25" fmla="*/ 105 h 2108"/>
                <a:gd name="T26" fmla="*/ 139 w 439"/>
                <a:gd name="T27" fmla="*/ 133 h 2108"/>
                <a:gd name="T28" fmla="*/ 156 w 439"/>
                <a:gd name="T29" fmla="*/ 273 h 2108"/>
                <a:gd name="T30" fmla="*/ 182 w 439"/>
                <a:gd name="T31" fmla="*/ 660 h 2108"/>
                <a:gd name="T32" fmla="*/ 188 w 439"/>
                <a:gd name="T33" fmla="*/ 690 h 2108"/>
                <a:gd name="T34" fmla="*/ 221 w 439"/>
                <a:gd name="T35" fmla="*/ 967 h 2108"/>
                <a:gd name="T36" fmla="*/ 241 w 439"/>
                <a:gd name="T37" fmla="*/ 1051 h 2108"/>
                <a:gd name="T38" fmla="*/ 243 w 439"/>
                <a:gd name="T39" fmla="*/ 1086 h 2108"/>
                <a:gd name="T40" fmla="*/ 330 w 439"/>
                <a:gd name="T41" fmla="*/ 1663 h 2108"/>
                <a:gd name="T42" fmla="*/ 325 w 439"/>
                <a:gd name="T43" fmla="*/ 1718 h 2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9" h="2108">
                  <a:moveTo>
                    <a:pt x="325" y="1718"/>
                  </a:moveTo>
                  <a:cubicBezTo>
                    <a:pt x="325" y="1726"/>
                    <a:pt x="324" y="1733"/>
                    <a:pt x="325" y="1741"/>
                  </a:cubicBezTo>
                  <a:cubicBezTo>
                    <a:pt x="328" y="1755"/>
                    <a:pt x="330" y="1772"/>
                    <a:pt x="337" y="1784"/>
                  </a:cubicBezTo>
                  <a:cubicBezTo>
                    <a:pt x="394" y="1869"/>
                    <a:pt x="423" y="1964"/>
                    <a:pt x="424" y="2066"/>
                  </a:cubicBezTo>
                  <a:cubicBezTo>
                    <a:pt x="424" y="2080"/>
                    <a:pt x="433" y="2094"/>
                    <a:pt x="438" y="2107"/>
                  </a:cubicBezTo>
                  <a:cubicBezTo>
                    <a:pt x="406" y="2106"/>
                    <a:pt x="375" y="2104"/>
                    <a:pt x="343" y="2103"/>
                  </a:cubicBezTo>
                  <a:cubicBezTo>
                    <a:pt x="350" y="2036"/>
                    <a:pt x="324" y="1975"/>
                    <a:pt x="304" y="1914"/>
                  </a:cubicBezTo>
                  <a:cubicBezTo>
                    <a:pt x="240" y="1709"/>
                    <a:pt x="211" y="1498"/>
                    <a:pt x="166" y="1291"/>
                  </a:cubicBezTo>
                  <a:cubicBezTo>
                    <a:pt x="159" y="1257"/>
                    <a:pt x="149" y="1225"/>
                    <a:pt x="140" y="1191"/>
                  </a:cubicBezTo>
                  <a:cubicBezTo>
                    <a:pt x="136" y="994"/>
                    <a:pt x="114" y="799"/>
                    <a:pt x="85" y="605"/>
                  </a:cubicBezTo>
                  <a:cubicBezTo>
                    <a:pt x="64" y="466"/>
                    <a:pt x="43" y="328"/>
                    <a:pt x="30" y="189"/>
                  </a:cubicBezTo>
                  <a:cubicBezTo>
                    <a:pt x="24" y="125"/>
                    <a:pt x="0" y="52"/>
                    <a:pt x="69" y="0"/>
                  </a:cubicBezTo>
                  <a:cubicBezTo>
                    <a:pt x="113" y="21"/>
                    <a:pt x="85" y="81"/>
                    <a:pt x="123" y="105"/>
                  </a:cubicBezTo>
                  <a:cubicBezTo>
                    <a:pt x="130" y="115"/>
                    <a:pt x="134" y="124"/>
                    <a:pt x="139" y="133"/>
                  </a:cubicBezTo>
                  <a:cubicBezTo>
                    <a:pt x="149" y="179"/>
                    <a:pt x="128" y="229"/>
                    <a:pt x="156" y="273"/>
                  </a:cubicBezTo>
                  <a:cubicBezTo>
                    <a:pt x="151" y="403"/>
                    <a:pt x="169" y="532"/>
                    <a:pt x="182" y="660"/>
                  </a:cubicBezTo>
                  <a:cubicBezTo>
                    <a:pt x="183" y="671"/>
                    <a:pt x="186" y="680"/>
                    <a:pt x="188" y="690"/>
                  </a:cubicBezTo>
                  <a:cubicBezTo>
                    <a:pt x="194" y="784"/>
                    <a:pt x="217" y="874"/>
                    <a:pt x="221" y="967"/>
                  </a:cubicBezTo>
                  <a:cubicBezTo>
                    <a:pt x="226" y="994"/>
                    <a:pt x="235" y="1022"/>
                    <a:pt x="241" y="1051"/>
                  </a:cubicBezTo>
                  <a:cubicBezTo>
                    <a:pt x="243" y="1063"/>
                    <a:pt x="244" y="1075"/>
                    <a:pt x="243" y="1086"/>
                  </a:cubicBezTo>
                  <a:cubicBezTo>
                    <a:pt x="275" y="1278"/>
                    <a:pt x="304" y="1471"/>
                    <a:pt x="330" y="1663"/>
                  </a:cubicBezTo>
                  <a:cubicBezTo>
                    <a:pt x="333" y="1683"/>
                    <a:pt x="337" y="1701"/>
                    <a:pt x="325" y="1718"/>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32" name="Forme libre 3831"/>
            <p:cNvSpPr>
              <a:spLocks noChangeArrowheads="1"/>
            </p:cNvSpPr>
            <p:nvPr userDrawn="1"/>
          </p:nvSpPr>
          <p:spPr bwMode="auto">
            <a:xfrm>
              <a:off x="4689475" y="2878138"/>
              <a:ext cx="171450" cy="627062"/>
            </a:xfrm>
            <a:custGeom>
              <a:avLst/>
              <a:gdLst>
                <a:gd name="T0" fmla="*/ 446 w 475"/>
                <a:gd name="T1" fmla="*/ 1742 h 1743"/>
                <a:gd name="T2" fmla="*/ 445 w 475"/>
                <a:gd name="T3" fmla="*/ 1724 h 1743"/>
                <a:gd name="T4" fmla="*/ 422 w 475"/>
                <a:gd name="T5" fmla="*/ 1698 h 1743"/>
                <a:gd name="T6" fmla="*/ 376 w 475"/>
                <a:gd name="T7" fmla="*/ 1703 h 1743"/>
                <a:gd name="T8" fmla="*/ 350 w 475"/>
                <a:gd name="T9" fmla="*/ 1718 h 1743"/>
                <a:gd name="T10" fmla="*/ 330 w 475"/>
                <a:gd name="T11" fmla="*/ 1719 h 1743"/>
                <a:gd name="T12" fmla="*/ 323 w 475"/>
                <a:gd name="T13" fmla="*/ 1577 h 1743"/>
                <a:gd name="T14" fmla="*/ 272 w 475"/>
                <a:gd name="T15" fmla="*/ 1475 h 1743"/>
                <a:gd name="T16" fmla="*/ 246 w 475"/>
                <a:gd name="T17" fmla="*/ 1457 h 1743"/>
                <a:gd name="T18" fmla="*/ 139 w 475"/>
                <a:gd name="T19" fmla="*/ 1347 h 1743"/>
                <a:gd name="T20" fmla="*/ 285 w 475"/>
                <a:gd name="T21" fmla="*/ 1188 h 1743"/>
                <a:gd name="T22" fmla="*/ 181 w 475"/>
                <a:gd name="T23" fmla="*/ 1006 h 1743"/>
                <a:gd name="T24" fmla="*/ 178 w 475"/>
                <a:gd name="T25" fmla="*/ 930 h 1743"/>
                <a:gd name="T26" fmla="*/ 178 w 475"/>
                <a:gd name="T27" fmla="*/ 452 h 1743"/>
                <a:gd name="T28" fmla="*/ 20 w 475"/>
                <a:gd name="T29" fmla="*/ 531 h 1743"/>
                <a:gd name="T30" fmla="*/ 0 w 475"/>
                <a:gd name="T31" fmla="*/ 484 h 1743"/>
                <a:gd name="T32" fmla="*/ 23 w 475"/>
                <a:gd name="T33" fmla="*/ 328 h 1743"/>
                <a:gd name="T34" fmla="*/ 74 w 475"/>
                <a:gd name="T35" fmla="*/ 269 h 1743"/>
                <a:gd name="T36" fmla="*/ 94 w 475"/>
                <a:gd name="T37" fmla="*/ 247 h 1743"/>
                <a:gd name="T38" fmla="*/ 126 w 475"/>
                <a:gd name="T39" fmla="*/ 168 h 1743"/>
                <a:gd name="T40" fmla="*/ 147 w 475"/>
                <a:gd name="T41" fmla="*/ 47 h 1743"/>
                <a:gd name="T42" fmla="*/ 172 w 475"/>
                <a:gd name="T43" fmla="*/ 23 h 1743"/>
                <a:gd name="T44" fmla="*/ 234 w 475"/>
                <a:gd name="T45" fmla="*/ 58 h 1743"/>
                <a:gd name="T46" fmla="*/ 307 w 475"/>
                <a:gd name="T47" fmla="*/ 618 h 1743"/>
                <a:gd name="T48" fmla="*/ 330 w 475"/>
                <a:gd name="T49" fmla="*/ 847 h 1743"/>
                <a:gd name="T50" fmla="*/ 449 w 475"/>
                <a:gd name="T51" fmla="*/ 1620 h 1743"/>
                <a:gd name="T52" fmla="*/ 446 w 475"/>
                <a:gd name="T53" fmla="*/ 1742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5" h="1743">
                  <a:moveTo>
                    <a:pt x="446" y="1742"/>
                  </a:moveTo>
                  <a:cubicBezTo>
                    <a:pt x="445" y="1736"/>
                    <a:pt x="445" y="1730"/>
                    <a:pt x="445" y="1724"/>
                  </a:cubicBezTo>
                  <a:cubicBezTo>
                    <a:pt x="439" y="1713"/>
                    <a:pt x="431" y="1706"/>
                    <a:pt x="422" y="1698"/>
                  </a:cubicBezTo>
                  <a:cubicBezTo>
                    <a:pt x="407" y="1699"/>
                    <a:pt x="391" y="1701"/>
                    <a:pt x="376" y="1703"/>
                  </a:cubicBezTo>
                  <a:cubicBezTo>
                    <a:pt x="367" y="1707"/>
                    <a:pt x="359" y="1713"/>
                    <a:pt x="350" y="1718"/>
                  </a:cubicBezTo>
                  <a:cubicBezTo>
                    <a:pt x="344" y="1718"/>
                    <a:pt x="338" y="1719"/>
                    <a:pt x="330" y="1719"/>
                  </a:cubicBezTo>
                  <a:cubicBezTo>
                    <a:pt x="246" y="1675"/>
                    <a:pt x="332" y="1625"/>
                    <a:pt x="323" y="1577"/>
                  </a:cubicBezTo>
                  <a:cubicBezTo>
                    <a:pt x="335" y="1528"/>
                    <a:pt x="306" y="1501"/>
                    <a:pt x="272" y="1475"/>
                  </a:cubicBezTo>
                  <a:cubicBezTo>
                    <a:pt x="263" y="1469"/>
                    <a:pt x="256" y="1463"/>
                    <a:pt x="246" y="1457"/>
                  </a:cubicBezTo>
                  <a:cubicBezTo>
                    <a:pt x="210" y="1422"/>
                    <a:pt x="138" y="1420"/>
                    <a:pt x="139" y="1347"/>
                  </a:cubicBezTo>
                  <a:cubicBezTo>
                    <a:pt x="179" y="1286"/>
                    <a:pt x="283" y="1284"/>
                    <a:pt x="285" y="1188"/>
                  </a:cubicBezTo>
                  <a:cubicBezTo>
                    <a:pt x="285" y="1107"/>
                    <a:pt x="226" y="1061"/>
                    <a:pt x="181" y="1006"/>
                  </a:cubicBezTo>
                  <a:cubicBezTo>
                    <a:pt x="162" y="983"/>
                    <a:pt x="165" y="953"/>
                    <a:pt x="178" y="930"/>
                  </a:cubicBezTo>
                  <a:cubicBezTo>
                    <a:pt x="268" y="773"/>
                    <a:pt x="178" y="621"/>
                    <a:pt x="178" y="452"/>
                  </a:cubicBezTo>
                  <a:cubicBezTo>
                    <a:pt x="112" y="479"/>
                    <a:pt x="97" y="576"/>
                    <a:pt x="20" y="531"/>
                  </a:cubicBezTo>
                  <a:cubicBezTo>
                    <a:pt x="7" y="519"/>
                    <a:pt x="2" y="502"/>
                    <a:pt x="0" y="484"/>
                  </a:cubicBezTo>
                  <a:cubicBezTo>
                    <a:pt x="4" y="432"/>
                    <a:pt x="20" y="382"/>
                    <a:pt x="23" y="328"/>
                  </a:cubicBezTo>
                  <a:cubicBezTo>
                    <a:pt x="29" y="299"/>
                    <a:pt x="54" y="285"/>
                    <a:pt x="74" y="269"/>
                  </a:cubicBezTo>
                  <a:cubicBezTo>
                    <a:pt x="80" y="261"/>
                    <a:pt x="88" y="255"/>
                    <a:pt x="94" y="247"/>
                  </a:cubicBezTo>
                  <a:cubicBezTo>
                    <a:pt x="115" y="226"/>
                    <a:pt x="109" y="192"/>
                    <a:pt x="126" y="168"/>
                  </a:cubicBezTo>
                  <a:cubicBezTo>
                    <a:pt x="138" y="128"/>
                    <a:pt x="146" y="88"/>
                    <a:pt x="147" y="47"/>
                  </a:cubicBezTo>
                  <a:cubicBezTo>
                    <a:pt x="155" y="40"/>
                    <a:pt x="164" y="30"/>
                    <a:pt x="172" y="23"/>
                  </a:cubicBezTo>
                  <a:cubicBezTo>
                    <a:pt x="211" y="0"/>
                    <a:pt x="231" y="24"/>
                    <a:pt x="234" y="58"/>
                  </a:cubicBezTo>
                  <a:cubicBezTo>
                    <a:pt x="252" y="246"/>
                    <a:pt x="309" y="429"/>
                    <a:pt x="307" y="618"/>
                  </a:cubicBezTo>
                  <a:cubicBezTo>
                    <a:pt x="300" y="696"/>
                    <a:pt x="329" y="769"/>
                    <a:pt x="330" y="847"/>
                  </a:cubicBezTo>
                  <a:cubicBezTo>
                    <a:pt x="352" y="1107"/>
                    <a:pt x="394" y="1365"/>
                    <a:pt x="449" y="1620"/>
                  </a:cubicBezTo>
                  <a:cubicBezTo>
                    <a:pt x="460" y="1663"/>
                    <a:pt x="474" y="1703"/>
                    <a:pt x="446" y="1742"/>
                  </a:cubicBezTo>
                </a:path>
              </a:pathLst>
            </a:custGeom>
            <a:solidFill>
              <a:srgbClr val="5C5C5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33" name="Forme libre 3832"/>
            <p:cNvSpPr>
              <a:spLocks noChangeArrowheads="1"/>
            </p:cNvSpPr>
            <p:nvPr userDrawn="1"/>
          </p:nvSpPr>
          <p:spPr bwMode="auto">
            <a:xfrm>
              <a:off x="4767263" y="2566988"/>
              <a:ext cx="85725" cy="212725"/>
            </a:xfrm>
            <a:custGeom>
              <a:avLst/>
              <a:gdLst>
                <a:gd name="T0" fmla="*/ 0 w 236"/>
                <a:gd name="T1" fmla="*/ 88 h 591"/>
                <a:gd name="T2" fmla="*/ 59 w 236"/>
                <a:gd name="T3" fmla="*/ 4 h 591"/>
                <a:gd name="T4" fmla="*/ 136 w 236"/>
                <a:gd name="T5" fmla="*/ 76 h 591"/>
                <a:gd name="T6" fmla="*/ 227 w 236"/>
                <a:gd name="T7" fmla="*/ 461 h 591"/>
                <a:gd name="T8" fmla="*/ 140 w 236"/>
                <a:gd name="T9" fmla="*/ 590 h 591"/>
                <a:gd name="T10" fmla="*/ 0 w 236"/>
                <a:gd name="T11" fmla="*/ 88 h 591"/>
              </a:gdLst>
              <a:ahLst/>
              <a:cxnLst>
                <a:cxn ang="0">
                  <a:pos x="T0" y="T1"/>
                </a:cxn>
                <a:cxn ang="0">
                  <a:pos x="T2" y="T3"/>
                </a:cxn>
                <a:cxn ang="0">
                  <a:pos x="T4" y="T5"/>
                </a:cxn>
                <a:cxn ang="0">
                  <a:pos x="T6" y="T7"/>
                </a:cxn>
                <a:cxn ang="0">
                  <a:pos x="T8" y="T9"/>
                </a:cxn>
                <a:cxn ang="0">
                  <a:pos x="T10" y="T11"/>
                </a:cxn>
              </a:cxnLst>
              <a:rect l="0" t="0" r="r" b="b"/>
              <a:pathLst>
                <a:path w="236" h="591">
                  <a:moveTo>
                    <a:pt x="0" y="88"/>
                  </a:moveTo>
                  <a:cubicBezTo>
                    <a:pt x="4" y="50"/>
                    <a:pt x="12" y="9"/>
                    <a:pt x="59" y="4"/>
                  </a:cubicBezTo>
                  <a:cubicBezTo>
                    <a:pt x="108" y="0"/>
                    <a:pt x="123" y="42"/>
                    <a:pt x="136" y="76"/>
                  </a:cubicBezTo>
                  <a:cubicBezTo>
                    <a:pt x="177" y="201"/>
                    <a:pt x="212" y="329"/>
                    <a:pt x="227" y="461"/>
                  </a:cubicBezTo>
                  <a:cubicBezTo>
                    <a:pt x="235" y="537"/>
                    <a:pt x="211" y="565"/>
                    <a:pt x="140" y="590"/>
                  </a:cubicBezTo>
                  <a:cubicBezTo>
                    <a:pt x="94" y="423"/>
                    <a:pt x="61" y="251"/>
                    <a:pt x="0" y="88"/>
                  </a:cubicBezTo>
                </a:path>
              </a:pathLst>
            </a:custGeom>
            <a:solidFill>
              <a:srgbClr val="1E1E1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34" name="Forme libre 3833"/>
            <p:cNvSpPr>
              <a:spLocks noChangeArrowheads="1"/>
            </p:cNvSpPr>
            <p:nvPr userDrawn="1"/>
          </p:nvSpPr>
          <p:spPr bwMode="auto">
            <a:xfrm>
              <a:off x="4694238" y="2606675"/>
              <a:ext cx="115887" cy="495300"/>
            </a:xfrm>
            <a:custGeom>
              <a:avLst/>
              <a:gdLst>
                <a:gd name="T0" fmla="*/ 295 w 322"/>
                <a:gd name="T1" fmla="*/ 1376 h 1377"/>
                <a:gd name="T2" fmla="*/ 225 w 322"/>
                <a:gd name="T3" fmla="*/ 976 h 1377"/>
                <a:gd name="T4" fmla="*/ 159 w 322"/>
                <a:gd name="T5" fmla="*/ 781 h 1377"/>
                <a:gd name="T6" fmla="*/ 158 w 322"/>
                <a:gd name="T7" fmla="*/ 735 h 1377"/>
                <a:gd name="T8" fmla="*/ 139 w 322"/>
                <a:gd name="T9" fmla="*/ 686 h 1377"/>
                <a:gd name="T10" fmla="*/ 136 w 322"/>
                <a:gd name="T11" fmla="*/ 619 h 1377"/>
                <a:gd name="T12" fmla="*/ 32 w 322"/>
                <a:gd name="T13" fmla="*/ 120 h 1377"/>
                <a:gd name="T14" fmla="*/ 0 w 322"/>
                <a:gd name="T15" fmla="*/ 23 h 1377"/>
                <a:gd name="T16" fmla="*/ 46 w 322"/>
                <a:gd name="T17" fmla="*/ 0 h 1377"/>
                <a:gd name="T18" fmla="*/ 103 w 322"/>
                <a:gd name="T19" fmla="*/ 124 h 1377"/>
                <a:gd name="T20" fmla="*/ 313 w 322"/>
                <a:gd name="T21" fmla="*/ 1244 h 1377"/>
                <a:gd name="T22" fmla="*/ 295 w 322"/>
                <a:gd name="T23" fmla="*/ 1376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2" h="1377">
                  <a:moveTo>
                    <a:pt x="295" y="1376"/>
                  </a:moveTo>
                  <a:cubicBezTo>
                    <a:pt x="260" y="1245"/>
                    <a:pt x="243" y="1111"/>
                    <a:pt x="225" y="976"/>
                  </a:cubicBezTo>
                  <a:cubicBezTo>
                    <a:pt x="216" y="908"/>
                    <a:pt x="226" y="831"/>
                    <a:pt x="159" y="781"/>
                  </a:cubicBezTo>
                  <a:cubicBezTo>
                    <a:pt x="159" y="766"/>
                    <a:pt x="158" y="750"/>
                    <a:pt x="158" y="735"/>
                  </a:cubicBezTo>
                  <a:cubicBezTo>
                    <a:pt x="144" y="721"/>
                    <a:pt x="148" y="701"/>
                    <a:pt x="139" y="686"/>
                  </a:cubicBezTo>
                  <a:cubicBezTo>
                    <a:pt x="138" y="663"/>
                    <a:pt x="138" y="642"/>
                    <a:pt x="136" y="619"/>
                  </a:cubicBezTo>
                  <a:cubicBezTo>
                    <a:pt x="139" y="445"/>
                    <a:pt x="80" y="283"/>
                    <a:pt x="32" y="120"/>
                  </a:cubicBezTo>
                  <a:cubicBezTo>
                    <a:pt x="23" y="87"/>
                    <a:pt x="11" y="55"/>
                    <a:pt x="0" y="23"/>
                  </a:cubicBezTo>
                  <a:cubicBezTo>
                    <a:pt x="23" y="31"/>
                    <a:pt x="38" y="25"/>
                    <a:pt x="46" y="0"/>
                  </a:cubicBezTo>
                  <a:cubicBezTo>
                    <a:pt x="78" y="36"/>
                    <a:pt x="93" y="78"/>
                    <a:pt x="103" y="124"/>
                  </a:cubicBezTo>
                  <a:cubicBezTo>
                    <a:pt x="173" y="497"/>
                    <a:pt x="261" y="866"/>
                    <a:pt x="313" y="1244"/>
                  </a:cubicBezTo>
                  <a:cubicBezTo>
                    <a:pt x="318" y="1289"/>
                    <a:pt x="321" y="1334"/>
                    <a:pt x="295" y="1376"/>
                  </a:cubicBezTo>
                </a:path>
              </a:pathLst>
            </a:custGeom>
            <a:solidFill>
              <a:srgbClr val="82828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35" name="Forme libre 3834"/>
            <p:cNvSpPr>
              <a:spLocks noChangeArrowheads="1"/>
            </p:cNvSpPr>
            <p:nvPr userDrawn="1"/>
          </p:nvSpPr>
          <p:spPr bwMode="auto">
            <a:xfrm>
              <a:off x="4822825" y="2789238"/>
              <a:ext cx="39688" cy="68262"/>
            </a:xfrm>
            <a:custGeom>
              <a:avLst/>
              <a:gdLst>
                <a:gd name="T0" fmla="*/ 75 w 110"/>
                <a:gd name="T1" fmla="*/ 184 h 189"/>
                <a:gd name="T2" fmla="*/ 25 w 110"/>
                <a:gd name="T3" fmla="*/ 66 h 189"/>
                <a:gd name="T4" fmla="*/ 28 w 110"/>
                <a:gd name="T5" fmla="*/ 43 h 189"/>
                <a:gd name="T6" fmla="*/ 96 w 110"/>
                <a:gd name="T7" fmla="*/ 49 h 189"/>
                <a:gd name="T8" fmla="*/ 98 w 110"/>
                <a:gd name="T9" fmla="*/ 181 h 189"/>
                <a:gd name="T10" fmla="*/ 87 w 110"/>
                <a:gd name="T11" fmla="*/ 188 h 189"/>
                <a:gd name="T12" fmla="*/ 75 w 110"/>
                <a:gd name="T13" fmla="*/ 184 h 189"/>
              </a:gdLst>
              <a:ahLst/>
              <a:cxnLst>
                <a:cxn ang="0">
                  <a:pos x="T0" y="T1"/>
                </a:cxn>
                <a:cxn ang="0">
                  <a:pos x="T2" y="T3"/>
                </a:cxn>
                <a:cxn ang="0">
                  <a:pos x="T4" y="T5"/>
                </a:cxn>
                <a:cxn ang="0">
                  <a:pos x="T6" y="T7"/>
                </a:cxn>
                <a:cxn ang="0">
                  <a:pos x="T8" y="T9"/>
                </a:cxn>
                <a:cxn ang="0">
                  <a:pos x="T10" y="T11"/>
                </a:cxn>
                <a:cxn ang="0">
                  <a:pos x="T12" y="T13"/>
                </a:cxn>
              </a:cxnLst>
              <a:rect l="0" t="0" r="r" b="b"/>
              <a:pathLst>
                <a:path w="110" h="189">
                  <a:moveTo>
                    <a:pt x="75" y="184"/>
                  </a:moveTo>
                  <a:cubicBezTo>
                    <a:pt x="0" y="159"/>
                    <a:pt x="0" y="159"/>
                    <a:pt x="25" y="66"/>
                  </a:cubicBezTo>
                  <a:cubicBezTo>
                    <a:pt x="28" y="58"/>
                    <a:pt x="28" y="51"/>
                    <a:pt x="28" y="43"/>
                  </a:cubicBezTo>
                  <a:cubicBezTo>
                    <a:pt x="76" y="0"/>
                    <a:pt x="86" y="0"/>
                    <a:pt x="96" y="49"/>
                  </a:cubicBezTo>
                  <a:cubicBezTo>
                    <a:pt x="105" y="92"/>
                    <a:pt x="109" y="136"/>
                    <a:pt x="98" y="181"/>
                  </a:cubicBezTo>
                  <a:cubicBezTo>
                    <a:pt x="95" y="184"/>
                    <a:pt x="90" y="185"/>
                    <a:pt x="87" y="188"/>
                  </a:cubicBezTo>
                  <a:cubicBezTo>
                    <a:pt x="83" y="188"/>
                    <a:pt x="79" y="187"/>
                    <a:pt x="75" y="184"/>
                  </a:cubicBezTo>
                </a:path>
              </a:pathLst>
            </a:custGeom>
            <a:solidFill>
              <a:srgbClr val="EDEDE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36" name="Forme libre 3835"/>
            <p:cNvSpPr>
              <a:spLocks noChangeArrowheads="1"/>
            </p:cNvSpPr>
            <p:nvPr userDrawn="1"/>
          </p:nvSpPr>
          <p:spPr bwMode="auto">
            <a:xfrm>
              <a:off x="4751388" y="2517775"/>
              <a:ext cx="44450" cy="19050"/>
            </a:xfrm>
            <a:custGeom>
              <a:avLst/>
              <a:gdLst>
                <a:gd name="T0" fmla="*/ 45 w 123"/>
                <a:gd name="T1" fmla="*/ 16 h 53"/>
                <a:gd name="T2" fmla="*/ 77 w 123"/>
                <a:gd name="T3" fmla="*/ 6 h 53"/>
                <a:gd name="T4" fmla="*/ 122 w 123"/>
                <a:gd name="T5" fmla="*/ 26 h 53"/>
                <a:gd name="T6" fmla="*/ 79 w 123"/>
                <a:gd name="T7" fmla="*/ 47 h 53"/>
                <a:gd name="T8" fmla="*/ 0 w 123"/>
                <a:gd name="T9" fmla="*/ 41 h 53"/>
                <a:gd name="T10" fmla="*/ 45 w 123"/>
                <a:gd name="T11" fmla="*/ 16 h 53"/>
              </a:gdLst>
              <a:ahLst/>
              <a:cxnLst>
                <a:cxn ang="0">
                  <a:pos x="T0" y="T1"/>
                </a:cxn>
                <a:cxn ang="0">
                  <a:pos x="T2" y="T3"/>
                </a:cxn>
                <a:cxn ang="0">
                  <a:pos x="T4" y="T5"/>
                </a:cxn>
                <a:cxn ang="0">
                  <a:pos x="T6" y="T7"/>
                </a:cxn>
                <a:cxn ang="0">
                  <a:pos x="T8" y="T9"/>
                </a:cxn>
                <a:cxn ang="0">
                  <a:pos x="T10" y="T11"/>
                </a:cxn>
              </a:cxnLst>
              <a:rect l="0" t="0" r="r" b="b"/>
              <a:pathLst>
                <a:path w="123" h="53">
                  <a:moveTo>
                    <a:pt x="45" y="16"/>
                  </a:moveTo>
                  <a:cubicBezTo>
                    <a:pt x="56" y="13"/>
                    <a:pt x="67" y="7"/>
                    <a:pt x="77" y="6"/>
                  </a:cubicBezTo>
                  <a:cubicBezTo>
                    <a:pt x="96" y="1"/>
                    <a:pt x="120" y="0"/>
                    <a:pt x="122" y="26"/>
                  </a:cubicBezTo>
                  <a:cubicBezTo>
                    <a:pt x="122" y="52"/>
                    <a:pt x="97" y="48"/>
                    <a:pt x="79" y="47"/>
                  </a:cubicBezTo>
                  <a:cubicBezTo>
                    <a:pt x="53" y="45"/>
                    <a:pt x="25" y="42"/>
                    <a:pt x="0" y="41"/>
                  </a:cubicBezTo>
                  <a:cubicBezTo>
                    <a:pt x="6" y="16"/>
                    <a:pt x="29" y="23"/>
                    <a:pt x="45" y="16"/>
                  </a:cubicBezTo>
                </a:path>
              </a:pathLst>
            </a:custGeom>
            <a:solidFill>
              <a:srgbClr val="2B2B2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37" name="Forme libre 3836"/>
            <p:cNvSpPr>
              <a:spLocks noChangeArrowheads="1"/>
            </p:cNvSpPr>
            <p:nvPr userDrawn="1"/>
          </p:nvSpPr>
          <p:spPr bwMode="auto">
            <a:xfrm>
              <a:off x="4775200" y="2417763"/>
              <a:ext cx="9525" cy="7937"/>
            </a:xfrm>
            <a:custGeom>
              <a:avLst/>
              <a:gdLst>
                <a:gd name="T0" fmla="*/ 24 w 25"/>
                <a:gd name="T1" fmla="*/ 0 h 21"/>
                <a:gd name="T2" fmla="*/ 0 w 25"/>
                <a:gd name="T3" fmla="*/ 20 h 21"/>
                <a:gd name="T4" fmla="*/ 24 w 25"/>
                <a:gd name="T5" fmla="*/ 0 h 21"/>
              </a:gdLst>
              <a:ahLst/>
              <a:cxnLst>
                <a:cxn ang="0">
                  <a:pos x="T0" y="T1"/>
                </a:cxn>
                <a:cxn ang="0">
                  <a:pos x="T2" y="T3"/>
                </a:cxn>
                <a:cxn ang="0">
                  <a:pos x="T4" y="T5"/>
                </a:cxn>
              </a:cxnLst>
              <a:rect l="0" t="0" r="r" b="b"/>
              <a:pathLst>
                <a:path w="25" h="21">
                  <a:moveTo>
                    <a:pt x="24" y="0"/>
                  </a:moveTo>
                  <a:cubicBezTo>
                    <a:pt x="17" y="6"/>
                    <a:pt x="9" y="14"/>
                    <a:pt x="0" y="20"/>
                  </a:cubicBezTo>
                  <a:cubicBezTo>
                    <a:pt x="9" y="14"/>
                    <a:pt x="17" y="8"/>
                    <a:pt x="24"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38" name="Forme libre 3837"/>
            <p:cNvSpPr>
              <a:spLocks noChangeArrowheads="1"/>
            </p:cNvSpPr>
            <p:nvPr userDrawn="1"/>
          </p:nvSpPr>
          <p:spPr bwMode="auto">
            <a:xfrm>
              <a:off x="4403725" y="2516188"/>
              <a:ext cx="303213" cy="393700"/>
            </a:xfrm>
            <a:custGeom>
              <a:avLst/>
              <a:gdLst>
                <a:gd name="T0" fmla="*/ 304 w 843"/>
                <a:gd name="T1" fmla="*/ 27 h 1093"/>
                <a:gd name="T2" fmla="*/ 396 w 843"/>
                <a:gd name="T3" fmla="*/ 24 h 1093"/>
                <a:gd name="T4" fmla="*/ 495 w 843"/>
                <a:gd name="T5" fmla="*/ 307 h 1093"/>
                <a:gd name="T6" fmla="*/ 591 w 843"/>
                <a:gd name="T7" fmla="*/ 463 h 1093"/>
                <a:gd name="T8" fmla="*/ 781 w 843"/>
                <a:gd name="T9" fmla="*/ 783 h 1093"/>
                <a:gd name="T10" fmla="*/ 804 w 843"/>
                <a:gd name="T11" fmla="*/ 851 h 1093"/>
                <a:gd name="T12" fmla="*/ 839 w 843"/>
                <a:gd name="T13" fmla="*/ 1046 h 1093"/>
                <a:gd name="T14" fmla="*/ 787 w 843"/>
                <a:gd name="T15" fmla="*/ 1084 h 1093"/>
                <a:gd name="T16" fmla="*/ 758 w 843"/>
                <a:gd name="T17" fmla="*/ 1064 h 1093"/>
                <a:gd name="T18" fmla="*/ 717 w 843"/>
                <a:gd name="T19" fmla="*/ 906 h 1093"/>
                <a:gd name="T20" fmla="*/ 585 w 843"/>
                <a:gd name="T21" fmla="*/ 618 h 1093"/>
                <a:gd name="T22" fmla="*/ 484 w 843"/>
                <a:gd name="T23" fmla="*/ 541 h 1093"/>
                <a:gd name="T24" fmla="*/ 449 w 843"/>
                <a:gd name="T25" fmla="*/ 570 h 1093"/>
                <a:gd name="T26" fmla="*/ 426 w 843"/>
                <a:gd name="T27" fmla="*/ 594 h 1093"/>
                <a:gd name="T28" fmla="*/ 393 w 843"/>
                <a:gd name="T29" fmla="*/ 608 h 1093"/>
                <a:gd name="T30" fmla="*/ 310 w 843"/>
                <a:gd name="T31" fmla="*/ 547 h 1093"/>
                <a:gd name="T32" fmla="*/ 298 w 843"/>
                <a:gd name="T33" fmla="*/ 476 h 1093"/>
                <a:gd name="T34" fmla="*/ 193 w 843"/>
                <a:gd name="T35" fmla="*/ 266 h 1093"/>
                <a:gd name="T36" fmla="*/ 49 w 843"/>
                <a:gd name="T37" fmla="*/ 195 h 1093"/>
                <a:gd name="T38" fmla="*/ 68 w 843"/>
                <a:gd name="T39" fmla="*/ 114 h 1093"/>
                <a:gd name="T40" fmla="*/ 210 w 843"/>
                <a:gd name="T41" fmla="*/ 131 h 1093"/>
                <a:gd name="T42" fmla="*/ 317 w 843"/>
                <a:gd name="T43" fmla="*/ 153 h 1093"/>
                <a:gd name="T44" fmla="*/ 304 w 843"/>
                <a:gd name="T45" fmla="*/ 27 h 1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43" h="1093">
                  <a:moveTo>
                    <a:pt x="304" y="27"/>
                  </a:moveTo>
                  <a:cubicBezTo>
                    <a:pt x="333" y="0"/>
                    <a:pt x="365" y="8"/>
                    <a:pt x="396" y="24"/>
                  </a:cubicBezTo>
                  <a:cubicBezTo>
                    <a:pt x="471" y="104"/>
                    <a:pt x="520" y="189"/>
                    <a:pt x="495" y="307"/>
                  </a:cubicBezTo>
                  <a:cubicBezTo>
                    <a:pt x="481" y="379"/>
                    <a:pt x="550" y="417"/>
                    <a:pt x="591" y="463"/>
                  </a:cubicBezTo>
                  <a:cubicBezTo>
                    <a:pt x="700" y="544"/>
                    <a:pt x="756" y="654"/>
                    <a:pt x="781" y="783"/>
                  </a:cubicBezTo>
                  <a:cubicBezTo>
                    <a:pt x="788" y="806"/>
                    <a:pt x="796" y="828"/>
                    <a:pt x="804" y="851"/>
                  </a:cubicBezTo>
                  <a:cubicBezTo>
                    <a:pt x="842" y="910"/>
                    <a:pt x="840" y="979"/>
                    <a:pt x="839" y="1046"/>
                  </a:cubicBezTo>
                  <a:cubicBezTo>
                    <a:pt x="839" y="1081"/>
                    <a:pt x="819" y="1092"/>
                    <a:pt x="787" y="1084"/>
                  </a:cubicBezTo>
                  <a:cubicBezTo>
                    <a:pt x="776" y="1080"/>
                    <a:pt x="765" y="1074"/>
                    <a:pt x="758" y="1064"/>
                  </a:cubicBezTo>
                  <a:cubicBezTo>
                    <a:pt x="720" y="1019"/>
                    <a:pt x="721" y="960"/>
                    <a:pt x="717" y="906"/>
                  </a:cubicBezTo>
                  <a:cubicBezTo>
                    <a:pt x="681" y="806"/>
                    <a:pt x="642" y="707"/>
                    <a:pt x="585" y="618"/>
                  </a:cubicBezTo>
                  <a:cubicBezTo>
                    <a:pt x="564" y="585"/>
                    <a:pt x="536" y="541"/>
                    <a:pt x="484" y="541"/>
                  </a:cubicBezTo>
                  <a:cubicBezTo>
                    <a:pt x="471" y="548"/>
                    <a:pt x="460" y="557"/>
                    <a:pt x="449" y="570"/>
                  </a:cubicBezTo>
                  <a:cubicBezTo>
                    <a:pt x="443" y="579"/>
                    <a:pt x="436" y="586"/>
                    <a:pt x="426" y="594"/>
                  </a:cubicBezTo>
                  <a:cubicBezTo>
                    <a:pt x="416" y="600"/>
                    <a:pt x="405" y="605"/>
                    <a:pt x="393" y="608"/>
                  </a:cubicBezTo>
                  <a:cubicBezTo>
                    <a:pt x="349" y="609"/>
                    <a:pt x="321" y="589"/>
                    <a:pt x="310" y="547"/>
                  </a:cubicBezTo>
                  <a:cubicBezTo>
                    <a:pt x="307" y="524"/>
                    <a:pt x="300" y="499"/>
                    <a:pt x="298" y="476"/>
                  </a:cubicBezTo>
                  <a:cubicBezTo>
                    <a:pt x="338" y="339"/>
                    <a:pt x="336" y="340"/>
                    <a:pt x="193" y="266"/>
                  </a:cubicBezTo>
                  <a:cubicBezTo>
                    <a:pt x="145" y="241"/>
                    <a:pt x="98" y="215"/>
                    <a:pt x="49" y="195"/>
                  </a:cubicBezTo>
                  <a:cubicBezTo>
                    <a:pt x="0" y="156"/>
                    <a:pt x="13" y="128"/>
                    <a:pt x="68" y="114"/>
                  </a:cubicBezTo>
                  <a:cubicBezTo>
                    <a:pt x="116" y="102"/>
                    <a:pt x="164" y="116"/>
                    <a:pt x="210" y="131"/>
                  </a:cubicBezTo>
                  <a:cubicBezTo>
                    <a:pt x="248" y="124"/>
                    <a:pt x="280" y="148"/>
                    <a:pt x="317" y="153"/>
                  </a:cubicBezTo>
                  <a:cubicBezTo>
                    <a:pt x="364" y="101"/>
                    <a:pt x="280" y="70"/>
                    <a:pt x="304" y="27"/>
                  </a:cubicBezTo>
                </a:path>
              </a:pathLst>
            </a:custGeom>
            <a:solidFill>
              <a:srgbClr val="E7E7E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39" name="Forme libre 3838"/>
            <p:cNvSpPr>
              <a:spLocks noChangeArrowheads="1"/>
            </p:cNvSpPr>
            <p:nvPr userDrawn="1"/>
          </p:nvSpPr>
          <p:spPr bwMode="auto">
            <a:xfrm>
              <a:off x="4668838" y="2822575"/>
              <a:ext cx="74612" cy="219075"/>
            </a:xfrm>
            <a:custGeom>
              <a:avLst/>
              <a:gdLst>
                <a:gd name="T0" fmla="*/ 52 w 206"/>
                <a:gd name="T1" fmla="*/ 201 h 607"/>
                <a:gd name="T2" fmla="*/ 89 w 206"/>
                <a:gd name="T3" fmla="*/ 146 h 607"/>
                <a:gd name="T4" fmla="*/ 69 w 206"/>
                <a:gd name="T5" fmla="*/ 0 h 607"/>
                <a:gd name="T6" fmla="*/ 118 w 206"/>
                <a:gd name="T7" fmla="*/ 151 h 607"/>
                <a:gd name="T8" fmla="*/ 158 w 206"/>
                <a:gd name="T9" fmla="*/ 293 h 607"/>
                <a:gd name="T10" fmla="*/ 182 w 206"/>
                <a:gd name="T11" fmla="*/ 453 h 607"/>
                <a:gd name="T12" fmla="*/ 121 w 206"/>
                <a:gd name="T13" fmla="*/ 484 h 607"/>
                <a:gd name="T14" fmla="*/ 40 w 206"/>
                <a:gd name="T15" fmla="*/ 537 h 607"/>
                <a:gd name="T16" fmla="*/ 23 w 206"/>
                <a:gd name="T17" fmla="*/ 226 h 607"/>
                <a:gd name="T18" fmla="*/ 52 w 206"/>
                <a:gd name="T19" fmla="*/ 201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6" h="607">
                  <a:moveTo>
                    <a:pt x="52" y="201"/>
                  </a:moveTo>
                  <a:cubicBezTo>
                    <a:pt x="97" y="204"/>
                    <a:pt x="91" y="171"/>
                    <a:pt x="89" y="146"/>
                  </a:cubicBezTo>
                  <a:cubicBezTo>
                    <a:pt x="84" y="97"/>
                    <a:pt x="75" y="48"/>
                    <a:pt x="69" y="0"/>
                  </a:cubicBezTo>
                  <a:cubicBezTo>
                    <a:pt x="126" y="38"/>
                    <a:pt x="113" y="96"/>
                    <a:pt x="118" y="151"/>
                  </a:cubicBezTo>
                  <a:cubicBezTo>
                    <a:pt x="123" y="200"/>
                    <a:pt x="101" y="258"/>
                    <a:pt x="158" y="293"/>
                  </a:cubicBezTo>
                  <a:cubicBezTo>
                    <a:pt x="205" y="340"/>
                    <a:pt x="159" y="403"/>
                    <a:pt x="182" y="453"/>
                  </a:cubicBezTo>
                  <a:cubicBezTo>
                    <a:pt x="167" y="474"/>
                    <a:pt x="146" y="481"/>
                    <a:pt x="121" y="484"/>
                  </a:cubicBezTo>
                  <a:cubicBezTo>
                    <a:pt x="86" y="490"/>
                    <a:pt x="124" y="606"/>
                    <a:pt x="40" y="537"/>
                  </a:cubicBezTo>
                  <a:cubicBezTo>
                    <a:pt x="8" y="435"/>
                    <a:pt x="0" y="331"/>
                    <a:pt x="23" y="226"/>
                  </a:cubicBezTo>
                  <a:cubicBezTo>
                    <a:pt x="28" y="215"/>
                    <a:pt x="39" y="206"/>
                    <a:pt x="52" y="201"/>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40" name="Forme libre 3839"/>
            <p:cNvSpPr>
              <a:spLocks noChangeArrowheads="1"/>
            </p:cNvSpPr>
            <p:nvPr userDrawn="1"/>
          </p:nvSpPr>
          <p:spPr bwMode="auto">
            <a:xfrm>
              <a:off x="4616450" y="2682875"/>
              <a:ext cx="71438" cy="115888"/>
            </a:xfrm>
            <a:custGeom>
              <a:avLst/>
              <a:gdLst>
                <a:gd name="T0" fmla="*/ 190 w 198"/>
                <a:gd name="T1" fmla="*/ 320 h 321"/>
                <a:gd name="T2" fmla="*/ 0 w 198"/>
                <a:gd name="T3" fmla="*/ 0 h 321"/>
                <a:gd name="T4" fmla="*/ 77 w 198"/>
                <a:gd name="T5" fmla="*/ 49 h 321"/>
                <a:gd name="T6" fmla="*/ 185 w 198"/>
                <a:gd name="T7" fmla="*/ 241 h 321"/>
                <a:gd name="T8" fmla="*/ 190 w 198"/>
                <a:gd name="T9" fmla="*/ 320 h 321"/>
              </a:gdLst>
              <a:ahLst/>
              <a:cxnLst>
                <a:cxn ang="0">
                  <a:pos x="T0" y="T1"/>
                </a:cxn>
                <a:cxn ang="0">
                  <a:pos x="T2" y="T3"/>
                </a:cxn>
                <a:cxn ang="0">
                  <a:pos x="T4" y="T5"/>
                </a:cxn>
                <a:cxn ang="0">
                  <a:pos x="T6" y="T7"/>
                </a:cxn>
                <a:cxn ang="0">
                  <a:pos x="T8" y="T9"/>
                </a:cxn>
              </a:cxnLst>
              <a:rect l="0" t="0" r="r" b="b"/>
              <a:pathLst>
                <a:path w="198" h="321">
                  <a:moveTo>
                    <a:pt x="190" y="320"/>
                  </a:moveTo>
                  <a:cubicBezTo>
                    <a:pt x="127" y="213"/>
                    <a:pt x="63" y="107"/>
                    <a:pt x="0" y="0"/>
                  </a:cubicBezTo>
                  <a:cubicBezTo>
                    <a:pt x="26" y="16"/>
                    <a:pt x="51" y="35"/>
                    <a:pt x="77" y="49"/>
                  </a:cubicBezTo>
                  <a:cubicBezTo>
                    <a:pt x="158" y="88"/>
                    <a:pt x="197" y="149"/>
                    <a:pt x="185" y="241"/>
                  </a:cubicBezTo>
                  <a:cubicBezTo>
                    <a:pt x="182" y="267"/>
                    <a:pt x="188" y="294"/>
                    <a:pt x="190" y="320"/>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41" name="Forme libre 3840"/>
            <p:cNvSpPr>
              <a:spLocks noChangeArrowheads="1"/>
            </p:cNvSpPr>
            <p:nvPr userDrawn="1"/>
          </p:nvSpPr>
          <p:spPr bwMode="auto">
            <a:xfrm>
              <a:off x="4645025" y="2619375"/>
              <a:ext cx="65088" cy="95250"/>
            </a:xfrm>
            <a:custGeom>
              <a:avLst/>
              <a:gdLst>
                <a:gd name="T0" fmla="*/ 88 w 181"/>
                <a:gd name="T1" fmla="*/ 9 h 264"/>
                <a:gd name="T2" fmla="*/ 159 w 181"/>
                <a:gd name="T3" fmla="*/ 170 h 264"/>
                <a:gd name="T4" fmla="*/ 178 w 181"/>
                <a:gd name="T5" fmla="*/ 217 h 264"/>
                <a:gd name="T6" fmla="*/ 180 w 181"/>
                <a:gd name="T7" fmla="*/ 263 h 264"/>
                <a:gd name="T8" fmla="*/ 0 w 181"/>
                <a:gd name="T9" fmla="*/ 38 h 264"/>
                <a:gd name="T10" fmla="*/ 88 w 181"/>
                <a:gd name="T11" fmla="*/ 9 h 264"/>
              </a:gdLst>
              <a:ahLst/>
              <a:cxnLst>
                <a:cxn ang="0">
                  <a:pos x="T0" y="T1"/>
                </a:cxn>
                <a:cxn ang="0">
                  <a:pos x="T2" y="T3"/>
                </a:cxn>
                <a:cxn ang="0">
                  <a:pos x="T4" y="T5"/>
                </a:cxn>
                <a:cxn ang="0">
                  <a:pos x="T6" y="T7"/>
                </a:cxn>
                <a:cxn ang="0">
                  <a:pos x="T8" y="T9"/>
                </a:cxn>
                <a:cxn ang="0">
                  <a:pos x="T10" y="T11"/>
                </a:cxn>
              </a:cxnLst>
              <a:rect l="0" t="0" r="r" b="b"/>
              <a:pathLst>
                <a:path w="181" h="264">
                  <a:moveTo>
                    <a:pt x="88" y="9"/>
                  </a:moveTo>
                  <a:cubicBezTo>
                    <a:pt x="130" y="55"/>
                    <a:pt x="142" y="113"/>
                    <a:pt x="159" y="170"/>
                  </a:cubicBezTo>
                  <a:cubicBezTo>
                    <a:pt x="171" y="183"/>
                    <a:pt x="166" y="203"/>
                    <a:pt x="178" y="217"/>
                  </a:cubicBezTo>
                  <a:cubicBezTo>
                    <a:pt x="178" y="232"/>
                    <a:pt x="178" y="247"/>
                    <a:pt x="180" y="263"/>
                  </a:cubicBezTo>
                  <a:cubicBezTo>
                    <a:pt x="119" y="188"/>
                    <a:pt x="59" y="112"/>
                    <a:pt x="0" y="38"/>
                  </a:cubicBezTo>
                  <a:cubicBezTo>
                    <a:pt x="27" y="0"/>
                    <a:pt x="61" y="15"/>
                    <a:pt x="88" y="9"/>
                  </a:cubicBezTo>
                </a:path>
              </a:pathLst>
            </a:custGeom>
            <a:solidFill>
              <a:srgbClr val="24242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42" name="Forme libre 3841"/>
            <p:cNvSpPr>
              <a:spLocks noChangeArrowheads="1"/>
            </p:cNvSpPr>
            <p:nvPr userDrawn="1"/>
          </p:nvSpPr>
          <p:spPr bwMode="auto">
            <a:xfrm>
              <a:off x="4716463" y="2897188"/>
              <a:ext cx="38100" cy="88900"/>
            </a:xfrm>
            <a:custGeom>
              <a:avLst/>
              <a:gdLst>
                <a:gd name="T0" fmla="*/ 45 w 105"/>
                <a:gd name="T1" fmla="*/ 246 h 247"/>
                <a:gd name="T2" fmla="*/ 3 w 105"/>
                <a:gd name="T3" fmla="*/ 170 h 247"/>
                <a:gd name="T4" fmla="*/ 20 w 105"/>
                <a:gd name="T5" fmla="*/ 86 h 247"/>
                <a:gd name="T6" fmla="*/ 71 w 105"/>
                <a:gd name="T7" fmla="*/ 0 h 247"/>
                <a:gd name="T8" fmla="*/ 94 w 105"/>
                <a:gd name="T9" fmla="*/ 136 h 247"/>
                <a:gd name="T10" fmla="*/ 45 w 105"/>
                <a:gd name="T11" fmla="*/ 246 h 247"/>
              </a:gdLst>
              <a:ahLst/>
              <a:cxnLst>
                <a:cxn ang="0">
                  <a:pos x="T0" y="T1"/>
                </a:cxn>
                <a:cxn ang="0">
                  <a:pos x="T2" y="T3"/>
                </a:cxn>
                <a:cxn ang="0">
                  <a:pos x="T4" y="T5"/>
                </a:cxn>
                <a:cxn ang="0">
                  <a:pos x="T6" y="T7"/>
                </a:cxn>
                <a:cxn ang="0">
                  <a:pos x="T8" y="T9"/>
                </a:cxn>
                <a:cxn ang="0">
                  <a:pos x="T10" y="T11"/>
                </a:cxn>
              </a:cxnLst>
              <a:rect l="0" t="0" r="r" b="b"/>
              <a:pathLst>
                <a:path w="105" h="247">
                  <a:moveTo>
                    <a:pt x="45" y="246"/>
                  </a:moveTo>
                  <a:cubicBezTo>
                    <a:pt x="2" y="235"/>
                    <a:pt x="0" y="203"/>
                    <a:pt x="3" y="170"/>
                  </a:cubicBezTo>
                  <a:cubicBezTo>
                    <a:pt x="6" y="141"/>
                    <a:pt x="14" y="113"/>
                    <a:pt x="20" y="86"/>
                  </a:cubicBezTo>
                  <a:cubicBezTo>
                    <a:pt x="35" y="57"/>
                    <a:pt x="43" y="22"/>
                    <a:pt x="71" y="0"/>
                  </a:cubicBezTo>
                  <a:cubicBezTo>
                    <a:pt x="104" y="41"/>
                    <a:pt x="95" y="89"/>
                    <a:pt x="94" y="136"/>
                  </a:cubicBezTo>
                  <a:cubicBezTo>
                    <a:pt x="80" y="174"/>
                    <a:pt x="86" y="222"/>
                    <a:pt x="45" y="246"/>
                  </a:cubicBezTo>
                </a:path>
              </a:pathLst>
            </a:custGeom>
            <a:solidFill>
              <a:srgbClr val="E8E8E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43" name="Forme libre 3842"/>
            <p:cNvSpPr>
              <a:spLocks noChangeArrowheads="1"/>
            </p:cNvSpPr>
            <p:nvPr userDrawn="1"/>
          </p:nvSpPr>
          <p:spPr bwMode="auto">
            <a:xfrm>
              <a:off x="4264025" y="2492375"/>
              <a:ext cx="209550" cy="274638"/>
            </a:xfrm>
            <a:custGeom>
              <a:avLst/>
              <a:gdLst>
                <a:gd name="T0" fmla="*/ 365 w 581"/>
                <a:gd name="T1" fmla="*/ 20 h 763"/>
                <a:gd name="T2" fmla="*/ 458 w 581"/>
                <a:gd name="T3" fmla="*/ 0 h 763"/>
                <a:gd name="T4" fmla="*/ 322 w 581"/>
                <a:gd name="T5" fmla="*/ 115 h 763"/>
                <a:gd name="T6" fmla="*/ 275 w 581"/>
                <a:gd name="T7" fmla="*/ 184 h 763"/>
                <a:gd name="T8" fmla="*/ 292 w 581"/>
                <a:gd name="T9" fmla="*/ 200 h 763"/>
                <a:gd name="T10" fmla="*/ 309 w 581"/>
                <a:gd name="T11" fmla="*/ 219 h 763"/>
                <a:gd name="T12" fmla="*/ 418 w 581"/>
                <a:gd name="T13" fmla="*/ 249 h 763"/>
                <a:gd name="T14" fmla="*/ 463 w 581"/>
                <a:gd name="T15" fmla="*/ 252 h 763"/>
                <a:gd name="T16" fmla="*/ 573 w 581"/>
                <a:gd name="T17" fmla="*/ 310 h 763"/>
                <a:gd name="T18" fmla="*/ 487 w 581"/>
                <a:gd name="T19" fmla="*/ 387 h 763"/>
                <a:gd name="T20" fmla="*/ 455 w 581"/>
                <a:gd name="T21" fmla="*/ 394 h 763"/>
                <a:gd name="T22" fmla="*/ 374 w 581"/>
                <a:gd name="T23" fmla="*/ 507 h 763"/>
                <a:gd name="T24" fmla="*/ 373 w 581"/>
                <a:gd name="T25" fmla="*/ 704 h 763"/>
                <a:gd name="T26" fmla="*/ 237 w 581"/>
                <a:gd name="T27" fmla="*/ 692 h 763"/>
                <a:gd name="T28" fmla="*/ 98 w 581"/>
                <a:gd name="T29" fmla="*/ 518 h 763"/>
                <a:gd name="T30" fmla="*/ 83 w 581"/>
                <a:gd name="T31" fmla="*/ 487 h 763"/>
                <a:gd name="T32" fmla="*/ 72 w 581"/>
                <a:gd name="T33" fmla="*/ 455 h 763"/>
                <a:gd name="T34" fmla="*/ 58 w 581"/>
                <a:gd name="T35" fmla="*/ 391 h 763"/>
                <a:gd name="T36" fmla="*/ 186 w 581"/>
                <a:gd name="T37" fmla="*/ 161 h 763"/>
                <a:gd name="T38" fmla="*/ 186 w 581"/>
                <a:gd name="T39" fmla="*/ 161 h 763"/>
                <a:gd name="T40" fmla="*/ 209 w 581"/>
                <a:gd name="T41" fmla="*/ 139 h 763"/>
                <a:gd name="T42" fmla="*/ 209 w 581"/>
                <a:gd name="T43" fmla="*/ 139 h 763"/>
                <a:gd name="T44" fmla="*/ 255 w 581"/>
                <a:gd name="T45" fmla="*/ 116 h 763"/>
                <a:gd name="T46" fmla="*/ 365 w 581"/>
                <a:gd name="T47" fmla="*/ 20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1" h="763">
                  <a:moveTo>
                    <a:pt x="365" y="20"/>
                  </a:moveTo>
                  <a:cubicBezTo>
                    <a:pt x="396" y="14"/>
                    <a:pt x="426" y="6"/>
                    <a:pt x="458" y="0"/>
                  </a:cubicBezTo>
                  <a:cubicBezTo>
                    <a:pt x="422" y="49"/>
                    <a:pt x="367" y="77"/>
                    <a:pt x="322" y="115"/>
                  </a:cubicBezTo>
                  <a:cubicBezTo>
                    <a:pt x="299" y="133"/>
                    <a:pt x="269" y="145"/>
                    <a:pt x="275" y="184"/>
                  </a:cubicBezTo>
                  <a:cubicBezTo>
                    <a:pt x="281" y="190"/>
                    <a:pt x="286" y="194"/>
                    <a:pt x="292" y="200"/>
                  </a:cubicBezTo>
                  <a:cubicBezTo>
                    <a:pt x="298" y="206"/>
                    <a:pt x="302" y="213"/>
                    <a:pt x="309" y="219"/>
                  </a:cubicBezTo>
                  <a:cubicBezTo>
                    <a:pt x="342" y="242"/>
                    <a:pt x="385" y="228"/>
                    <a:pt x="418" y="249"/>
                  </a:cubicBezTo>
                  <a:cubicBezTo>
                    <a:pt x="434" y="252"/>
                    <a:pt x="449" y="251"/>
                    <a:pt x="463" y="252"/>
                  </a:cubicBezTo>
                  <a:cubicBezTo>
                    <a:pt x="507" y="258"/>
                    <a:pt x="565" y="264"/>
                    <a:pt x="573" y="310"/>
                  </a:cubicBezTo>
                  <a:cubicBezTo>
                    <a:pt x="580" y="356"/>
                    <a:pt x="516" y="361"/>
                    <a:pt x="487" y="387"/>
                  </a:cubicBezTo>
                  <a:cubicBezTo>
                    <a:pt x="476" y="390"/>
                    <a:pt x="466" y="394"/>
                    <a:pt x="455" y="394"/>
                  </a:cubicBezTo>
                  <a:cubicBezTo>
                    <a:pt x="370" y="391"/>
                    <a:pt x="338" y="422"/>
                    <a:pt x="374" y="507"/>
                  </a:cubicBezTo>
                  <a:cubicBezTo>
                    <a:pt x="402" y="571"/>
                    <a:pt x="399" y="639"/>
                    <a:pt x="373" y="704"/>
                  </a:cubicBezTo>
                  <a:cubicBezTo>
                    <a:pt x="322" y="762"/>
                    <a:pt x="280" y="747"/>
                    <a:pt x="237" y="692"/>
                  </a:cubicBezTo>
                  <a:cubicBezTo>
                    <a:pt x="191" y="633"/>
                    <a:pt x="151" y="570"/>
                    <a:pt x="98" y="518"/>
                  </a:cubicBezTo>
                  <a:cubicBezTo>
                    <a:pt x="92" y="509"/>
                    <a:pt x="86" y="498"/>
                    <a:pt x="83" y="487"/>
                  </a:cubicBezTo>
                  <a:cubicBezTo>
                    <a:pt x="78" y="477"/>
                    <a:pt x="75" y="466"/>
                    <a:pt x="72" y="455"/>
                  </a:cubicBezTo>
                  <a:cubicBezTo>
                    <a:pt x="63" y="436"/>
                    <a:pt x="61" y="413"/>
                    <a:pt x="58" y="391"/>
                  </a:cubicBezTo>
                  <a:cubicBezTo>
                    <a:pt x="0" y="245"/>
                    <a:pt x="29" y="191"/>
                    <a:pt x="186" y="161"/>
                  </a:cubicBezTo>
                  <a:lnTo>
                    <a:pt x="186" y="161"/>
                  </a:lnTo>
                  <a:cubicBezTo>
                    <a:pt x="194" y="153"/>
                    <a:pt x="202" y="145"/>
                    <a:pt x="209" y="139"/>
                  </a:cubicBezTo>
                  <a:lnTo>
                    <a:pt x="209" y="139"/>
                  </a:lnTo>
                  <a:cubicBezTo>
                    <a:pt x="220" y="124"/>
                    <a:pt x="243" y="130"/>
                    <a:pt x="255" y="116"/>
                  </a:cubicBezTo>
                  <a:cubicBezTo>
                    <a:pt x="292" y="86"/>
                    <a:pt x="338" y="64"/>
                    <a:pt x="365" y="20"/>
                  </a:cubicBezTo>
                </a:path>
              </a:pathLst>
            </a:custGeom>
            <a:solidFill>
              <a:srgbClr val="29292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44" name="Forme libre 3843"/>
            <p:cNvSpPr>
              <a:spLocks noChangeArrowheads="1"/>
            </p:cNvSpPr>
            <p:nvPr userDrawn="1"/>
          </p:nvSpPr>
          <p:spPr bwMode="auto">
            <a:xfrm>
              <a:off x="4337050" y="2536825"/>
              <a:ext cx="198438" cy="69850"/>
            </a:xfrm>
            <a:custGeom>
              <a:avLst/>
              <a:gdLst>
                <a:gd name="T0" fmla="*/ 71 w 552"/>
                <a:gd name="T1" fmla="*/ 76 h 193"/>
                <a:gd name="T2" fmla="*/ 71 w 552"/>
                <a:gd name="T3" fmla="*/ 58 h 193"/>
                <a:gd name="T4" fmla="*/ 394 w 552"/>
                <a:gd name="T5" fmla="*/ 26 h 193"/>
                <a:gd name="T6" fmla="*/ 458 w 552"/>
                <a:gd name="T7" fmla="*/ 11 h 193"/>
                <a:gd name="T8" fmla="*/ 528 w 552"/>
                <a:gd name="T9" fmla="*/ 87 h 193"/>
                <a:gd name="T10" fmla="*/ 409 w 552"/>
                <a:gd name="T11" fmla="*/ 108 h 193"/>
                <a:gd name="T12" fmla="*/ 264 w 552"/>
                <a:gd name="T13" fmla="*/ 81 h 193"/>
                <a:gd name="T14" fmla="*/ 262 w 552"/>
                <a:gd name="T15" fmla="*/ 105 h 193"/>
                <a:gd name="T16" fmla="*/ 274 w 552"/>
                <a:gd name="T17" fmla="*/ 108 h 193"/>
                <a:gd name="T18" fmla="*/ 189 w 552"/>
                <a:gd name="T19" fmla="*/ 148 h 193"/>
                <a:gd name="T20" fmla="*/ 91 w 552"/>
                <a:gd name="T21" fmla="*/ 163 h 193"/>
                <a:gd name="T22" fmla="*/ 13 w 552"/>
                <a:gd name="T23" fmla="*/ 154 h 193"/>
                <a:gd name="T24" fmla="*/ 50 w 552"/>
                <a:gd name="T25" fmla="*/ 84 h 193"/>
                <a:gd name="T26" fmla="*/ 71 w 552"/>
                <a:gd name="T27" fmla="*/ 7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2" h="193">
                  <a:moveTo>
                    <a:pt x="71" y="76"/>
                  </a:moveTo>
                  <a:cubicBezTo>
                    <a:pt x="71" y="70"/>
                    <a:pt x="71" y="64"/>
                    <a:pt x="71" y="58"/>
                  </a:cubicBezTo>
                  <a:cubicBezTo>
                    <a:pt x="177" y="31"/>
                    <a:pt x="282" y="0"/>
                    <a:pt x="394" y="26"/>
                  </a:cubicBezTo>
                  <a:cubicBezTo>
                    <a:pt x="413" y="31"/>
                    <a:pt x="436" y="17"/>
                    <a:pt x="458" y="11"/>
                  </a:cubicBezTo>
                  <a:cubicBezTo>
                    <a:pt x="497" y="23"/>
                    <a:pt x="551" y="31"/>
                    <a:pt x="528" y="87"/>
                  </a:cubicBezTo>
                  <a:cubicBezTo>
                    <a:pt x="505" y="145"/>
                    <a:pt x="452" y="116"/>
                    <a:pt x="409" y="108"/>
                  </a:cubicBezTo>
                  <a:cubicBezTo>
                    <a:pt x="360" y="101"/>
                    <a:pt x="314" y="73"/>
                    <a:pt x="264" y="81"/>
                  </a:cubicBezTo>
                  <a:cubicBezTo>
                    <a:pt x="238" y="86"/>
                    <a:pt x="249" y="92"/>
                    <a:pt x="262" y="105"/>
                  </a:cubicBezTo>
                  <a:cubicBezTo>
                    <a:pt x="270" y="113"/>
                    <a:pt x="265" y="96"/>
                    <a:pt x="274" y="108"/>
                  </a:cubicBezTo>
                  <a:cubicBezTo>
                    <a:pt x="268" y="169"/>
                    <a:pt x="210" y="119"/>
                    <a:pt x="189" y="148"/>
                  </a:cubicBezTo>
                  <a:cubicBezTo>
                    <a:pt x="157" y="153"/>
                    <a:pt x="123" y="159"/>
                    <a:pt x="91" y="163"/>
                  </a:cubicBezTo>
                  <a:cubicBezTo>
                    <a:pt x="64" y="168"/>
                    <a:pt x="30" y="192"/>
                    <a:pt x="13" y="154"/>
                  </a:cubicBezTo>
                  <a:cubicBezTo>
                    <a:pt x="0" y="122"/>
                    <a:pt x="24" y="99"/>
                    <a:pt x="50" y="84"/>
                  </a:cubicBezTo>
                  <a:cubicBezTo>
                    <a:pt x="62" y="89"/>
                    <a:pt x="73" y="102"/>
                    <a:pt x="71" y="76"/>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45" name="Forme libre 3844"/>
            <p:cNvSpPr>
              <a:spLocks noChangeArrowheads="1"/>
            </p:cNvSpPr>
            <p:nvPr userDrawn="1"/>
          </p:nvSpPr>
          <p:spPr bwMode="auto">
            <a:xfrm>
              <a:off x="4484688" y="2525713"/>
              <a:ext cx="69850" cy="85725"/>
            </a:xfrm>
            <a:custGeom>
              <a:avLst/>
              <a:gdLst>
                <a:gd name="T0" fmla="*/ 0 w 193"/>
                <a:gd name="T1" fmla="*/ 139 h 240"/>
                <a:gd name="T2" fmla="*/ 46 w 193"/>
                <a:gd name="T3" fmla="*/ 135 h 240"/>
                <a:gd name="T4" fmla="*/ 70 w 193"/>
                <a:gd name="T5" fmla="*/ 69 h 240"/>
                <a:gd name="T6" fmla="*/ 49 w 193"/>
                <a:gd name="T7" fmla="*/ 43 h 240"/>
                <a:gd name="T8" fmla="*/ 78 w 193"/>
                <a:gd name="T9" fmla="*/ 0 h 240"/>
                <a:gd name="T10" fmla="*/ 183 w 193"/>
                <a:gd name="T11" fmla="*/ 239 h 240"/>
                <a:gd name="T12" fmla="*/ 0 w 193"/>
                <a:gd name="T13" fmla="*/ 139 h 240"/>
              </a:gdLst>
              <a:ahLst/>
              <a:cxnLst>
                <a:cxn ang="0">
                  <a:pos x="T0" y="T1"/>
                </a:cxn>
                <a:cxn ang="0">
                  <a:pos x="T2" y="T3"/>
                </a:cxn>
                <a:cxn ang="0">
                  <a:pos x="T4" y="T5"/>
                </a:cxn>
                <a:cxn ang="0">
                  <a:pos x="T6" y="T7"/>
                </a:cxn>
                <a:cxn ang="0">
                  <a:pos x="T8" y="T9"/>
                </a:cxn>
                <a:cxn ang="0">
                  <a:pos x="T10" y="T11"/>
                </a:cxn>
                <a:cxn ang="0">
                  <a:pos x="T12" y="T13"/>
                </a:cxn>
              </a:cxnLst>
              <a:rect l="0" t="0" r="r" b="b"/>
              <a:pathLst>
                <a:path w="193" h="240">
                  <a:moveTo>
                    <a:pt x="0" y="139"/>
                  </a:moveTo>
                  <a:cubicBezTo>
                    <a:pt x="15" y="138"/>
                    <a:pt x="30" y="136"/>
                    <a:pt x="46" y="135"/>
                  </a:cubicBezTo>
                  <a:cubicBezTo>
                    <a:pt x="95" y="127"/>
                    <a:pt x="108" y="107"/>
                    <a:pt x="70" y="69"/>
                  </a:cubicBezTo>
                  <a:cubicBezTo>
                    <a:pt x="63" y="62"/>
                    <a:pt x="56" y="51"/>
                    <a:pt x="49" y="43"/>
                  </a:cubicBezTo>
                  <a:cubicBezTo>
                    <a:pt x="53" y="26"/>
                    <a:pt x="61" y="10"/>
                    <a:pt x="78" y="0"/>
                  </a:cubicBezTo>
                  <a:cubicBezTo>
                    <a:pt x="159" y="57"/>
                    <a:pt x="192" y="133"/>
                    <a:pt x="183" y="239"/>
                  </a:cubicBezTo>
                  <a:cubicBezTo>
                    <a:pt x="108" y="217"/>
                    <a:pt x="56" y="173"/>
                    <a:pt x="0" y="139"/>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46" name="Forme libre 3845"/>
            <p:cNvSpPr>
              <a:spLocks noChangeArrowheads="1"/>
            </p:cNvSpPr>
            <p:nvPr userDrawn="1"/>
          </p:nvSpPr>
          <p:spPr bwMode="auto">
            <a:xfrm>
              <a:off x="4445000" y="2409825"/>
              <a:ext cx="92075" cy="73025"/>
            </a:xfrm>
            <a:custGeom>
              <a:avLst/>
              <a:gdLst>
                <a:gd name="T0" fmla="*/ 0 w 255"/>
                <a:gd name="T1" fmla="*/ 203 h 204"/>
                <a:gd name="T2" fmla="*/ 230 w 255"/>
                <a:gd name="T3" fmla="*/ 0 h 204"/>
                <a:gd name="T4" fmla="*/ 252 w 255"/>
                <a:gd name="T5" fmla="*/ 113 h 204"/>
                <a:gd name="T6" fmla="*/ 115 w 255"/>
                <a:gd name="T7" fmla="*/ 115 h 204"/>
                <a:gd name="T8" fmla="*/ 0 w 255"/>
                <a:gd name="T9" fmla="*/ 203 h 204"/>
              </a:gdLst>
              <a:ahLst/>
              <a:cxnLst>
                <a:cxn ang="0">
                  <a:pos x="T0" y="T1"/>
                </a:cxn>
                <a:cxn ang="0">
                  <a:pos x="T2" y="T3"/>
                </a:cxn>
                <a:cxn ang="0">
                  <a:pos x="T4" y="T5"/>
                </a:cxn>
                <a:cxn ang="0">
                  <a:pos x="T6" y="T7"/>
                </a:cxn>
                <a:cxn ang="0">
                  <a:pos x="T8" y="T9"/>
                </a:cxn>
              </a:cxnLst>
              <a:rect l="0" t="0" r="r" b="b"/>
              <a:pathLst>
                <a:path w="255" h="204">
                  <a:moveTo>
                    <a:pt x="0" y="203"/>
                  </a:moveTo>
                  <a:cubicBezTo>
                    <a:pt x="48" y="103"/>
                    <a:pt x="127" y="40"/>
                    <a:pt x="230" y="0"/>
                  </a:cubicBezTo>
                  <a:cubicBezTo>
                    <a:pt x="239" y="37"/>
                    <a:pt x="254" y="74"/>
                    <a:pt x="252" y="113"/>
                  </a:cubicBezTo>
                  <a:cubicBezTo>
                    <a:pt x="207" y="70"/>
                    <a:pt x="161" y="75"/>
                    <a:pt x="115" y="115"/>
                  </a:cubicBezTo>
                  <a:cubicBezTo>
                    <a:pt x="77" y="147"/>
                    <a:pt x="37" y="174"/>
                    <a:pt x="0" y="203"/>
                  </a:cubicBezTo>
                </a:path>
              </a:pathLst>
            </a:custGeom>
            <a:solidFill>
              <a:srgbClr val="29292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47" name="Forme libre 3846"/>
            <p:cNvSpPr>
              <a:spLocks noChangeArrowheads="1"/>
            </p:cNvSpPr>
            <p:nvPr userDrawn="1"/>
          </p:nvSpPr>
          <p:spPr bwMode="auto">
            <a:xfrm>
              <a:off x="4429125" y="2482850"/>
              <a:ext cx="15875" cy="9525"/>
            </a:xfrm>
            <a:custGeom>
              <a:avLst/>
              <a:gdLst>
                <a:gd name="T0" fmla="*/ 0 w 45"/>
                <a:gd name="T1" fmla="*/ 24 h 25"/>
                <a:gd name="T2" fmla="*/ 44 w 45"/>
                <a:gd name="T3" fmla="*/ 0 h 25"/>
                <a:gd name="T4" fmla="*/ 0 w 45"/>
                <a:gd name="T5" fmla="*/ 24 h 25"/>
              </a:gdLst>
              <a:ahLst/>
              <a:cxnLst>
                <a:cxn ang="0">
                  <a:pos x="T0" y="T1"/>
                </a:cxn>
                <a:cxn ang="0">
                  <a:pos x="T2" y="T3"/>
                </a:cxn>
                <a:cxn ang="0">
                  <a:pos x="T4" y="T5"/>
                </a:cxn>
              </a:cxnLst>
              <a:rect l="0" t="0" r="r" b="b"/>
              <a:pathLst>
                <a:path w="45" h="25">
                  <a:moveTo>
                    <a:pt x="0" y="24"/>
                  </a:moveTo>
                  <a:cubicBezTo>
                    <a:pt x="15" y="17"/>
                    <a:pt x="29" y="7"/>
                    <a:pt x="44" y="0"/>
                  </a:cubicBezTo>
                  <a:cubicBezTo>
                    <a:pt x="29" y="7"/>
                    <a:pt x="15" y="15"/>
                    <a:pt x="0" y="24"/>
                  </a:cubicBezTo>
                </a:path>
              </a:pathLst>
            </a:custGeom>
            <a:solidFill>
              <a:srgbClr val="29292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48" name="Forme libre 3847"/>
            <p:cNvSpPr>
              <a:spLocks noChangeArrowheads="1"/>
            </p:cNvSpPr>
            <p:nvPr userDrawn="1"/>
          </p:nvSpPr>
          <p:spPr bwMode="auto">
            <a:xfrm>
              <a:off x="4132263" y="2344738"/>
              <a:ext cx="279400" cy="220662"/>
            </a:xfrm>
            <a:custGeom>
              <a:avLst/>
              <a:gdLst>
                <a:gd name="T0" fmla="*/ 186 w 774"/>
                <a:gd name="T1" fmla="*/ 610 h 611"/>
                <a:gd name="T2" fmla="*/ 6 w 774"/>
                <a:gd name="T3" fmla="*/ 471 h 611"/>
                <a:gd name="T4" fmla="*/ 136 w 774"/>
                <a:gd name="T5" fmla="*/ 288 h 611"/>
                <a:gd name="T6" fmla="*/ 261 w 774"/>
                <a:gd name="T7" fmla="*/ 131 h 611"/>
                <a:gd name="T8" fmla="*/ 368 w 774"/>
                <a:gd name="T9" fmla="*/ 38 h 611"/>
                <a:gd name="T10" fmla="*/ 368 w 774"/>
                <a:gd name="T11" fmla="*/ 38 h 611"/>
                <a:gd name="T12" fmla="*/ 411 w 774"/>
                <a:gd name="T13" fmla="*/ 10 h 611"/>
                <a:gd name="T14" fmla="*/ 689 w 774"/>
                <a:gd name="T15" fmla="*/ 106 h 611"/>
                <a:gd name="T16" fmla="*/ 757 w 774"/>
                <a:gd name="T17" fmla="*/ 129 h 611"/>
                <a:gd name="T18" fmla="*/ 757 w 774"/>
                <a:gd name="T19" fmla="*/ 129 h 611"/>
                <a:gd name="T20" fmla="*/ 712 w 774"/>
                <a:gd name="T21" fmla="*/ 198 h 611"/>
                <a:gd name="T22" fmla="*/ 596 w 774"/>
                <a:gd name="T23" fmla="*/ 310 h 611"/>
                <a:gd name="T24" fmla="*/ 415 w 774"/>
                <a:gd name="T25" fmla="*/ 450 h 611"/>
                <a:gd name="T26" fmla="*/ 186 w 774"/>
                <a:gd name="T27" fmla="*/ 61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4" h="611">
                  <a:moveTo>
                    <a:pt x="186" y="610"/>
                  </a:moveTo>
                  <a:cubicBezTo>
                    <a:pt x="128" y="562"/>
                    <a:pt x="73" y="510"/>
                    <a:pt x="6" y="471"/>
                  </a:cubicBezTo>
                  <a:cubicBezTo>
                    <a:pt x="0" y="377"/>
                    <a:pt x="63" y="328"/>
                    <a:pt x="136" y="288"/>
                  </a:cubicBezTo>
                  <a:cubicBezTo>
                    <a:pt x="195" y="250"/>
                    <a:pt x="221" y="184"/>
                    <a:pt x="261" y="131"/>
                  </a:cubicBezTo>
                  <a:cubicBezTo>
                    <a:pt x="290" y="91"/>
                    <a:pt x="315" y="48"/>
                    <a:pt x="368" y="38"/>
                  </a:cubicBezTo>
                  <a:lnTo>
                    <a:pt x="368" y="38"/>
                  </a:lnTo>
                  <a:cubicBezTo>
                    <a:pt x="363" y="0"/>
                    <a:pt x="386" y="3"/>
                    <a:pt x="411" y="10"/>
                  </a:cubicBezTo>
                  <a:cubicBezTo>
                    <a:pt x="504" y="42"/>
                    <a:pt x="597" y="74"/>
                    <a:pt x="689" y="106"/>
                  </a:cubicBezTo>
                  <a:cubicBezTo>
                    <a:pt x="707" y="126"/>
                    <a:pt x="739" y="106"/>
                    <a:pt x="757" y="129"/>
                  </a:cubicBezTo>
                  <a:lnTo>
                    <a:pt x="757" y="129"/>
                  </a:lnTo>
                  <a:cubicBezTo>
                    <a:pt x="773" y="172"/>
                    <a:pt x="730" y="177"/>
                    <a:pt x="712" y="198"/>
                  </a:cubicBezTo>
                  <a:cubicBezTo>
                    <a:pt x="684" y="245"/>
                    <a:pt x="629" y="267"/>
                    <a:pt x="596" y="310"/>
                  </a:cubicBezTo>
                  <a:cubicBezTo>
                    <a:pt x="531" y="352"/>
                    <a:pt x="470" y="397"/>
                    <a:pt x="415" y="450"/>
                  </a:cubicBezTo>
                  <a:cubicBezTo>
                    <a:pt x="347" y="517"/>
                    <a:pt x="279" y="581"/>
                    <a:pt x="186" y="610"/>
                  </a:cubicBezTo>
                </a:path>
              </a:pathLst>
            </a:custGeom>
            <a:solidFill>
              <a:srgbClr val="08080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49" name="Forme libre 3848"/>
            <p:cNvSpPr>
              <a:spLocks noChangeArrowheads="1"/>
            </p:cNvSpPr>
            <p:nvPr userDrawn="1"/>
          </p:nvSpPr>
          <p:spPr bwMode="auto">
            <a:xfrm>
              <a:off x="4206875" y="2517775"/>
              <a:ext cx="131763" cy="157163"/>
            </a:xfrm>
            <a:custGeom>
              <a:avLst/>
              <a:gdLst>
                <a:gd name="T0" fmla="*/ 342 w 368"/>
                <a:gd name="T1" fmla="*/ 85 h 436"/>
                <a:gd name="T2" fmla="*/ 255 w 368"/>
                <a:gd name="T3" fmla="*/ 172 h 436"/>
                <a:gd name="T4" fmla="*/ 283 w 368"/>
                <a:gd name="T5" fmla="*/ 247 h 436"/>
                <a:gd name="T6" fmla="*/ 312 w 368"/>
                <a:gd name="T7" fmla="*/ 265 h 436"/>
                <a:gd name="T8" fmla="*/ 260 w 368"/>
                <a:gd name="T9" fmla="*/ 314 h 436"/>
                <a:gd name="T10" fmla="*/ 232 w 368"/>
                <a:gd name="T11" fmla="*/ 322 h 436"/>
                <a:gd name="T12" fmla="*/ 185 w 368"/>
                <a:gd name="T13" fmla="*/ 401 h 436"/>
                <a:gd name="T14" fmla="*/ 89 w 368"/>
                <a:gd name="T15" fmla="*/ 435 h 436"/>
                <a:gd name="T16" fmla="*/ 2 w 368"/>
                <a:gd name="T17" fmla="*/ 337 h 436"/>
                <a:gd name="T18" fmla="*/ 0 w 368"/>
                <a:gd name="T19" fmla="*/ 316 h 436"/>
                <a:gd name="T20" fmla="*/ 12 w 368"/>
                <a:gd name="T21" fmla="*/ 273 h 436"/>
                <a:gd name="T22" fmla="*/ 318 w 368"/>
                <a:gd name="T23" fmla="*/ 0 h 436"/>
                <a:gd name="T24" fmla="*/ 342 w 368"/>
                <a:gd name="T25" fmla="*/ 8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8" h="436">
                  <a:moveTo>
                    <a:pt x="342" y="85"/>
                  </a:moveTo>
                  <a:cubicBezTo>
                    <a:pt x="313" y="114"/>
                    <a:pt x="278" y="136"/>
                    <a:pt x="255" y="172"/>
                  </a:cubicBezTo>
                  <a:cubicBezTo>
                    <a:pt x="231" y="210"/>
                    <a:pt x="220" y="242"/>
                    <a:pt x="283" y="247"/>
                  </a:cubicBezTo>
                  <a:cubicBezTo>
                    <a:pt x="293" y="249"/>
                    <a:pt x="306" y="250"/>
                    <a:pt x="312" y="265"/>
                  </a:cubicBezTo>
                  <a:cubicBezTo>
                    <a:pt x="310" y="296"/>
                    <a:pt x="278" y="299"/>
                    <a:pt x="260" y="314"/>
                  </a:cubicBezTo>
                  <a:cubicBezTo>
                    <a:pt x="249" y="314"/>
                    <a:pt x="240" y="316"/>
                    <a:pt x="232" y="322"/>
                  </a:cubicBezTo>
                  <a:cubicBezTo>
                    <a:pt x="209" y="345"/>
                    <a:pt x="205" y="377"/>
                    <a:pt x="185" y="401"/>
                  </a:cubicBezTo>
                  <a:cubicBezTo>
                    <a:pt x="158" y="424"/>
                    <a:pt x="122" y="430"/>
                    <a:pt x="89" y="435"/>
                  </a:cubicBezTo>
                  <a:cubicBezTo>
                    <a:pt x="37" y="421"/>
                    <a:pt x="3" y="392"/>
                    <a:pt x="2" y="337"/>
                  </a:cubicBezTo>
                  <a:cubicBezTo>
                    <a:pt x="2" y="329"/>
                    <a:pt x="0" y="323"/>
                    <a:pt x="0" y="316"/>
                  </a:cubicBezTo>
                  <a:cubicBezTo>
                    <a:pt x="5" y="300"/>
                    <a:pt x="3" y="282"/>
                    <a:pt x="12" y="273"/>
                  </a:cubicBezTo>
                  <a:cubicBezTo>
                    <a:pt x="109" y="174"/>
                    <a:pt x="197" y="65"/>
                    <a:pt x="318" y="0"/>
                  </a:cubicBezTo>
                  <a:cubicBezTo>
                    <a:pt x="367" y="24"/>
                    <a:pt x="287" y="70"/>
                    <a:pt x="342" y="85"/>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50" name="Forme libre 3849"/>
            <p:cNvSpPr>
              <a:spLocks noChangeArrowheads="1"/>
            </p:cNvSpPr>
            <p:nvPr userDrawn="1"/>
          </p:nvSpPr>
          <p:spPr bwMode="auto">
            <a:xfrm>
              <a:off x="4281488" y="2435225"/>
              <a:ext cx="65087" cy="73025"/>
            </a:xfrm>
            <a:custGeom>
              <a:avLst/>
              <a:gdLst>
                <a:gd name="T0" fmla="*/ 0 w 182"/>
                <a:gd name="T1" fmla="*/ 203 h 204"/>
                <a:gd name="T2" fmla="*/ 23 w 182"/>
                <a:gd name="T3" fmla="*/ 58 h 204"/>
                <a:gd name="T4" fmla="*/ 81 w 182"/>
                <a:gd name="T5" fmla="*/ 40 h 204"/>
                <a:gd name="T6" fmla="*/ 181 w 182"/>
                <a:gd name="T7" fmla="*/ 63 h 204"/>
                <a:gd name="T8" fmla="*/ 0 w 182"/>
                <a:gd name="T9" fmla="*/ 203 h 204"/>
              </a:gdLst>
              <a:ahLst/>
              <a:cxnLst>
                <a:cxn ang="0">
                  <a:pos x="T0" y="T1"/>
                </a:cxn>
                <a:cxn ang="0">
                  <a:pos x="T2" y="T3"/>
                </a:cxn>
                <a:cxn ang="0">
                  <a:pos x="T4" y="T5"/>
                </a:cxn>
                <a:cxn ang="0">
                  <a:pos x="T6" y="T7"/>
                </a:cxn>
                <a:cxn ang="0">
                  <a:pos x="T8" y="T9"/>
                </a:cxn>
              </a:cxnLst>
              <a:rect l="0" t="0" r="r" b="b"/>
              <a:pathLst>
                <a:path w="182" h="204">
                  <a:moveTo>
                    <a:pt x="0" y="203"/>
                  </a:moveTo>
                  <a:cubicBezTo>
                    <a:pt x="19" y="156"/>
                    <a:pt x="17" y="105"/>
                    <a:pt x="23" y="58"/>
                  </a:cubicBezTo>
                  <a:cubicBezTo>
                    <a:pt x="29" y="17"/>
                    <a:pt x="55" y="0"/>
                    <a:pt x="81" y="40"/>
                  </a:cubicBezTo>
                  <a:cubicBezTo>
                    <a:pt x="110" y="82"/>
                    <a:pt x="144" y="75"/>
                    <a:pt x="181" y="63"/>
                  </a:cubicBezTo>
                  <a:cubicBezTo>
                    <a:pt x="135" y="128"/>
                    <a:pt x="89" y="194"/>
                    <a:pt x="0" y="203"/>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51" name="Forme libre 3850"/>
            <p:cNvSpPr>
              <a:spLocks noChangeArrowheads="1"/>
            </p:cNvSpPr>
            <p:nvPr userDrawn="1"/>
          </p:nvSpPr>
          <p:spPr bwMode="auto">
            <a:xfrm>
              <a:off x="4386263" y="2463800"/>
              <a:ext cx="42862" cy="36513"/>
            </a:xfrm>
            <a:custGeom>
              <a:avLst/>
              <a:gdLst>
                <a:gd name="T0" fmla="*/ 22 w 118"/>
                <a:gd name="T1" fmla="*/ 99 h 100"/>
                <a:gd name="T2" fmla="*/ 12 w 118"/>
                <a:gd name="T3" fmla="*/ 62 h 100"/>
                <a:gd name="T4" fmla="*/ 117 w 118"/>
                <a:gd name="T5" fmla="*/ 0 h 100"/>
                <a:gd name="T6" fmla="*/ 22 w 118"/>
                <a:gd name="T7" fmla="*/ 99 h 100"/>
              </a:gdLst>
              <a:ahLst/>
              <a:cxnLst>
                <a:cxn ang="0">
                  <a:pos x="T0" y="T1"/>
                </a:cxn>
                <a:cxn ang="0">
                  <a:pos x="T2" y="T3"/>
                </a:cxn>
                <a:cxn ang="0">
                  <a:pos x="T4" y="T5"/>
                </a:cxn>
                <a:cxn ang="0">
                  <a:pos x="T6" y="T7"/>
                </a:cxn>
              </a:cxnLst>
              <a:rect l="0" t="0" r="r" b="b"/>
              <a:pathLst>
                <a:path w="118" h="100">
                  <a:moveTo>
                    <a:pt x="22" y="99"/>
                  </a:moveTo>
                  <a:cubicBezTo>
                    <a:pt x="6" y="90"/>
                    <a:pt x="0" y="78"/>
                    <a:pt x="12" y="62"/>
                  </a:cubicBezTo>
                  <a:cubicBezTo>
                    <a:pt x="38" y="35"/>
                    <a:pt x="67" y="11"/>
                    <a:pt x="117" y="0"/>
                  </a:cubicBezTo>
                  <a:cubicBezTo>
                    <a:pt x="100" y="55"/>
                    <a:pt x="45" y="62"/>
                    <a:pt x="22" y="99"/>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52" name="Forme libre 3851"/>
            <p:cNvSpPr>
              <a:spLocks noChangeArrowheads="1"/>
            </p:cNvSpPr>
            <p:nvPr userDrawn="1"/>
          </p:nvSpPr>
          <p:spPr bwMode="auto">
            <a:xfrm>
              <a:off x="4387850" y="2392363"/>
              <a:ext cx="25400" cy="25400"/>
            </a:xfrm>
            <a:custGeom>
              <a:avLst/>
              <a:gdLst>
                <a:gd name="T0" fmla="*/ 0 w 69"/>
                <a:gd name="T1" fmla="*/ 69 h 70"/>
                <a:gd name="T2" fmla="*/ 45 w 69"/>
                <a:gd name="T3" fmla="*/ 0 h 70"/>
                <a:gd name="T4" fmla="*/ 68 w 69"/>
                <a:gd name="T5" fmla="*/ 23 h 70"/>
                <a:gd name="T6" fmla="*/ 0 w 69"/>
                <a:gd name="T7" fmla="*/ 69 h 70"/>
              </a:gdLst>
              <a:ahLst/>
              <a:cxnLst>
                <a:cxn ang="0">
                  <a:pos x="T0" y="T1"/>
                </a:cxn>
                <a:cxn ang="0">
                  <a:pos x="T2" y="T3"/>
                </a:cxn>
                <a:cxn ang="0">
                  <a:pos x="T4" y="T5"/>
                </a:cxn>
                <a:cxn ang="0">
                  <a:pos x="T6" y="T7"/>
                </a:cxn>
              </a:cxnLst>
              <a:rect l="0" t="0" r="r" b="b"/>
              <a:pathLst>
                <a:path w="69" h="70">
                  <a:moveTo>
                    <a:pt x="0" y="69"/>
                  </a:moveTo>
                  <a:cubicBezTo>
                    <a:pt x="15" y="46"/>
                    <a:pt x="30" y="23"/>
                    <a:pt x="45" y="0"/>
                  </a:cubicBezTo>
                  <a:cubicBezTo>
                    <a:pt x="53" y="8"/>
                    <a:pt x="61" y="16"/>
                    <a:pt x="68" y="23"/>
                  </a:cubicBezTo>
                  <a:cubicBezTo>
                    <a:pt x="52" y="46"/>
                    <a:pt x="29" y="63"/>
                    <a:pt x="0" y="69"/>
                  </a:cubicBezTo>
                </a:path>
              </a:pathLst>
            </a:custGeom>
            <a:solidFill>
              <a:srgbClr val="1B1B1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53" name="Forme libre 3852"/>
            <p:cNvSpPr>
              <a:spLocks noChangeArrowheads="1"/>
            </p:cNvSpPr>
            <p:nvPr userDrawn="1"/>
          </p:nvSpPr>
          <p:spPr bwMode="auto">
            <a:xfrm>
              <a:off x="4338638" y="2532063"/>
              <a:ext cx="17462" cy="7937"/>
            </a:xfrm>
            <a:custGeom>
              <a:avLst/>
              <a:gdLst>
                <a:gd name="T0" fmla="*/ 46 w 47"/>
                <a:gd name="T1" fmla="*/ 0 h 24"/>
                <a:gd name="T2" fmla="*/ 0 w 47"/>
                <a:gd name="T3" fmla="*/ 23 h 24"/>
                <a:gd name="T4" fmla="*/ 46 w 47"/>
                <a:gd name="T5" fmla="*/ 0 h 24"/>
              </a:gdLst>
              <a:ahLst/>
              <a:cxnLst>
                <a:cxn ang="0">
                  <a:pos x="T0" y="T1"/>
                </a:cxn>
                <a:cxn ang="0">
                  <a:pos x="T2" y="T3"/>
                </a:cxn>
                <a:cxn ang="0">
                  <a:pos x="T4" y="T5"/>
                </a:cxn>
              </a:cxnLst>
              <a:rect l="0" t="0" r="r" b="b"/>
              <a:pathLst>
                <a:path w="47" h="24">
                  <a:moveTo>
                    <a:pt x="46" y="0"/>
                  </a:moveTo>
                  <a:cubicBezTo>
                    <a:pt x="31" y="8"/>
                    <a:pt x="15" y="16"/>
                    <a:pt x="0" y="23"/>
                  </a:cubicBezTo>
                  <a:cubicBezTo>
                    <a:pt x="15" y="17"/>
                    <a:pt x="31" y="9"/>
                    <a:pt x="46" y="0"/>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54" name="Forme libre 3853"/>
            <p:cNvSpPr>
              <a:spLocks noChangeArrowheads="1"/>
            </p:cNvSpPr>
            <p:nvPr userDrawn="1"/>
          </p:nvSpPr>
          <p:spPr bwMode="auto">
            <a:xfrm>
              <a:off x="4016375" y="2005013"/>
              <a:ext cx="53975" cy="50800"/>
            </a:xfrm>
            <a:custGeom>
              <a:avLst/>
              <a:gdLst>
                <a:gd name="T0" fmla="*/ 114 w 152"/>
                <a:gd name="T1" fmla="*/ 138 h 139"/>
                <a:gd name="T2" fmla="*/ 90 w 152"/>
                <a:gd name="T3" fmla="*/ 138 h 139"/>
                <a:gd name="T4" fmla="*/ 69 w 152"/>
                <a:gd name="T5" fmla="*/ 0 h 139"/>
                <a:gd name="T6" fmla="*/ 136 w 152"/>
                <a:gd name="T7" fmla="*/ 22 h 139"/>
                <a:gd name="T8" fmla="*/ 148 w 152"/>
                <a:gd name="T9" fmla="*/ 51 h 139"/>
                <a:gd name="T10" fmla="*/ 114 w 152"/>
                <a:gd name="T11" fmla="*/ 138 h 139"/>
              </a:gdLst>
              <a:ahLst/>
              <a:cxnLst>
                <a:cxn ang="0">
                  <a:pos x="T0" y="T1"/>
                </a:cxn>
                <a:cxn ang="0">
                  <a:pos x="T2" y="T3"/>
                </a:cxn>
                <a:cxn ang="0">
                  <a:pos x="T4" y="T5"/>
                </a:cxn>
                <a:cxn ang="0">
                  <a:pos x="T6" y="T7"/>
                </a:cxn>
                <a:cxn ang="0">
                  <a:pos x="T8" y="T9"/>
                </a:cxn>
                <a:cxn ang="0">
                  <a:pos x="T10" y="T11"/>
                </a:cxn>
              </a:cxnLst>
              <a:rect l="0" t="0" r="r" b="b"/>
              <a:pathLst>
                <a:path w="152" h="139">
                  <a:moveTo>
                    <a:pt x="114" y="138"/>
                  </a:moveTo>
                  <a:cubicBezTo>
                    <a:pt x="107" y="138"/>
                    <a:pt x="98" y="138"/>
                    <a:pt x="90" y="138"/>
                  </a:cubicBezTo>
                  <a:cubicBezTo>
                    <a:pt x="1" y="67"/>
                    <a:pt x="0" y="60"/>
                    <a:pt x="69" y="0"/>
                  </a:cubicBezTo>
                  <a:cubicBezTo>
                    <a:pt x="88" y="16"/>
                    <a:pt x="111" y="22"/>
                    <a:pt x="136" y="22"/>
                  </a:cubicBezTo>
                  <a:cubicBezTo>
                    <a:pt x="142" y="31"/>
                    <a:pt x="146" y="40"/>
                    <a:pt x="148" y="51"/>
                  </a:cubicBezTo>
                  <a:cubicBezTo>
                    <a:pt x="151" y="86"/>
                    <a:pt x="142" y="115"/>
                    <a:pt x="114" y="138"/>
                  </a:cubicBezTo>
                </a:path>
              </a:pathLst>
            </a:custGeom>
            <a:solidFill>
              <a:srgbClr val="1E1E1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55" name="Forme libre 3854"/>
            <p:cNvSpPr>
              <a:spLocks noChangeArrowheads="1"/>
            </p:cNvSpPr>
            <p:nvPr userDrawn="1"/>
          </p:nvSpPr>
          <p:spPr bwMode="auto">
            <a:xfrm>
              <a:off x="4051300" y="1987550"/>
              <a:ext cx="22225" cy="19050"/>
            </a:xfrm>
            <a:custGeom>
              <a:avLst/>
              <a:gdLst>
                <a:gd name="T0" fmla="*/ 62 w 63"/>
                <a:gd name="T1" fmla="*/ 48 h 53"/>
                <a:gd name="T2" fmla="*/ 0 w 63"/>
                <a:gd name="T3" fmla="*/ 46 h 53"/>
                <a:gd name="T4" fmla="*/ 25 w 63"/>
                <a:gd name="T5" fmla="*/ 3 h 53"/>
                <a:gd name="T6" fmla="*/ 62 w 63"/>
                <a:gd name="T7" fmla="*/ 48 h 53"/>
              </a:gdLst>
              <a:ahLst/>
              <a:cxnLst>
                <a:cxn ang="0">
                  <a:pos x="T0" y="T1"/>
                </a:cxn>
                <a:cxn ang="0">
                  <a:pos x="T2" y="T3"/>
                </a:cxn>
                <a:cxn ang="0">
                  <a:pos x="T4" y="T5"/>
                </a:cxn>
                <a:cxn ang="0">
                  <a:pos x="T6" y="T7"/>
                </a:cxn>
              </a:cxnLst>
              <a:rect l="0" t="0" r="r" b="b"/>
              <a:pathLst>
                <a:path w="63" h="53">
                  <a:moveTo>
                    <a:pt x="62" y="48"/>
                  </a:moveTo>
                  <a:cubicBezTo>
                    <a:pt x="41" y="52"/>
                    <a:pt x="21" y="52"/>
                    <a:pt x="0" y="46"/>
                  </a:cubicBezTo>
                  <a:cubicBezTo>
                    <a:pt x="3" y="28"/>
                    <a:pt x="4" y="5"/>
                    <a:pt x="25" y="3"/>
                  </a:cubicBezTo>
                  <a:cubicBezTo>
                    <a:pt x="58" y="0"/>
                    <a:pt x="59" y="26"/>
                    <a:pt x="62" y="48"/>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56" name="Forme libre 3855"/>
            <p:cNvSpPr>
              <a:spLocks noChangeArrowheads="1"/>
            </p:cNvSpPr>
            <p:nvPr userDrawn="1"/>
          </p:nvSpPr>
          <p:spPr bwMode="auto">
            <a:xfrm>
              <a:off x="3987800" y="1995488"/>
              <a:ext cx="22225" cy="15875"/>
            </a:xfrm>
            <a:custGeom>
              <a:avLst/>
              <a:gdLst>
                <a:gd name="T0" fmla="*/ 11 w 62"/>
                <a:gd name="T1" fmla="*/ 31 h 43"/>
                <a:gd name="T2" fmla="*/ 11 w 62"/>
                <a:gd name="T3" fmla="*/ 0 h 43"/>
                <a:gd name="T4" fmla="*/ 61 w 62"/>
                <a:gd name="T5" fmla="*/ 11 h 43"/>
                <a:gd name="T6" fmla="*/ 11 w 62"/>
                <a:gd name="T7" fmla="*/ 31 h 43"/>
              </a:gdLst>
              <a:ahLst/>
              <a:cxnLst>
                <a:cxn ang="0">
                  <a:pos x="T0" y="T1"/>
                </a:cxn>
                <a:cxn ang="0">
                  <a:pos x="T2" y="T3"/>
                </a:cxn>
                <a:cxn ang="0">
                  <a:pos x="T4" y="T5"/>
                </a:cxn>
                <a:cxn ang="0">
                  <a:pos x="T6" y="T7"/>
                </a:cxn>
              </a:cxnLst>
              <a:rect l="0" t="0" r="r" b="b"/>
              <a:pathLst>
                <a:path w="62" h="43">
                  <a:moveTo>
                    <a:pt x="11" y="31"/>
                  </a:moveTo>
                  <a:cubicBezTo>
                    <a:pt x="0" y="20"/>
                    <a:pt x="0" y="11"/>
                    <a:pt x="11" y="0"/>
                  </a:cubicBezTo>
                  <a:cubicBezTo>
                    <a:pt x="27" y="3"/>
                    <a:pt x="44" y="8"/>
                    <a:pt x="61" y="11"/>
                  </a:cubicBezTo>
                  <a:cubicBezTo>
                    <a:pt x="53" y="42"/>
                    <a:pt x="27" y="23"/>
                    <a:pt x="11" y="31"/>
                  </a:cubicBezTo>
                </a:path>
              </a:pathLst>
            </a:custGeom>
            <a:solidFill>
              <a:srgbClr val="82828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57" name="Forme libre 3856"/>
            <p:cNvSpPr>
              <a:spLocks noChangeArrowheads="1"/>
            </p:cNvSpPr>
            <p:nvPr userDrawn="1"/>
          </p:nvSpPr>
          <p:spPr bwMode="auto">
            <a:xfrm>
              <a:off x="5903913" y="2481263"/>
              <a:ext cx="207962" cy="215900"/>
            </a:xfrm>
            <a:custGeom>
              <a:avLst/>
              <a:gdLst>
                <a:gd name="T0" fmla="*/ 460 w 577"/>
                <a:gd name="T1" fmla="*/ 530 h 599"/>
                <a:gd name="T2" fmla="*/ 282 w 577"/>
                <a:gd name="T3" fmla="*/ 574 h 599"/>
                <a:gd name="T4" fmla="*/ 160 w 577"/>
                <a:gd name="T5" fmla="*/ 580 h 599"/>
                <a:gd name="T6" fmla="*/ 46 w 577"/>
                <a:gd name="T7" fmla="*/ 214 h 599"/>
                <a:gd name="T8" fmla="*/ 4 w 577"/>
                <a:gd name="T9" fmla="*/ 97 h 599"/>
                <a:gd name="T10" fmla="*/ 0 w 577"/>
                <a:gd name="T11" fmla="*/ 76 h 599"/>
                <a:gd name="T12" fmla="*/ 88 w 577"/>
                <a:gd name="T13" fmla="*/ 44 h 599"/>
                <a:gd name="T14" fmla="*/ 243 w 577"/>
                <a:gd name="T15" fmla="*/ 159 h 599"/>
                <a:gd name="T16" fmla="*/ 369 w 577"/>
                <a:gd name="T17" fmla="*/ 203 h 599"/>
                <a:gd name="T18" fmla="*/ 424 w 577"/>
                <a:gd name="T19" fmla="*/ 284 h 599"/>
                <a:gd name="T20" fmla="*/ 513 w 577"/>
                <a:gd name="T21" fmla="*/ 444 h 599"/>
                <a:gd name="T22" fmla="*/ 576 w 577"/>
                <a:gd name="T23" fmla="*/ 487 h 599"/>
                <a:gd name="T24" fmla="*/ 576 w 577"/>
                <a:gd name="T25" fmla="*/ 487 h 599"/>
                <a:gd name="T26" fmla="*/ 530 w 577"/>
                <a:gd name="T27" fmla="*/ 507 h 599"/>
                <a:gd name="T28" fmla="*/ 507 w 577"/>
                <a:gd name="T29" fmla="*/ 508 h 599"/>
                <a:gd name="T30" fmla="*/ 460 w 577"/>
                <a:gd name="T31" fmla="*/ 530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7" h="599">
                  <a:moveTo>
                    <a:pt x="460" y="530"/>
                  </a:moveTo>
                  <a:cubicBezTo>
                    <a:pt x="400" y="545"/>
                    <a:pt x="342" y="559"/>
                    <a:pt x="282" y="574"/>
                  </a:cubicBezTo>
                  <a:cubicBezTo>
                    <a:pt x="243" y="585"/>
                    <a:pt x="201" y="598"/>
                    <a:pt x="160" y="580"/>
                  </a:cubicBezTo>
                  <a:cubicBezTo>
                    <a:pt x="110" y="461"/>
                    <a:pt x="73" y="339"/>
                    <a:pt x="46" y="214"/>
                  </a:cubicBezTo>
                  <a:cubicBezTo>
                    <a:pt x="32" y="174"/>
                    <a:pt x="32" y="131"/>
                    <a:pt x="4" y="97"/>
                  </a:cubicBezTo>
                  <a:cubicBezTo>
                    <a:pt x="3" y="91"/>
                    <a:pt x="1" y="84"/>
                    <a:pt x="0" y="76"/>
                  </a:cubicBezTo>
                  <a:cubicBezTo>
                    <a:pt x="17" y="29"/>
                    <a:pt x="41" y="0"/>
                    <a:pt x="88" y="44"/>
                  </a:cubicBezTo>
                  <a:cubicBezTo>
                    <a:pt x="136" y="88"/>
                    <a:pt x="198" y="108"/>
                    <a:pt x="243" y="159"/>
                  </a:cubicBezTo>
                  <a:cubicBezTo>
                    <a:pt x="273" y="194"/>
                    <a:pt x="325" y="194"/>
                    <a:pt x="369" y="203"/>
                  </a:cubicBezTo>
                  <a:cubicBezTo>
                    <a:pt x="415" y="212"/>
                    <a:pt x="432" y="236"/>
                    <a:pt x="424" y="284"/>
                  </a:cubicBezTo>
                  <a:cubicBezTo>
                    <a:pt x="408" y="389"/>
                    <a:pt x="418" y="406"/>
                    <a:pt x="513" y="444"/>
                  </a:cubicBezTo>
                  <a:cubicBezTo>
                    <a:pt x="537" y="453"/>
                    <a:pt x="565" y="456"/>
                    <a:pt x="576" y="487"/>
                  </a:cubicBezTo>
                  <a:lnTo>
                    <a:pt x="576" y="487"/>
                  </a:lnTo>
                  <a:cubicBezTo>
                    <a:pt x="563" y="501"/>
                    <a:pt x="544" y="496"/>
                    <a:pt x="530" y="507"/>
                  </a:cubicBezTo>
                  <a:cubicBezTo>
                    <a:pt x="522" y="507"/>
                    <a:pt x="514" y="508"/>
                    <a:pt x="507" y="508"/>
                  </a:cubicBezTo>
                  <a:cubicBezTo>
                    <a:pt x="493" y="525"/>
                    <a:pt x="473" y="519"/>
                    <a:pt x="460" y="530"/>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58" name="Forme libre 3857"/>
            <p:cNvSpPr>
              <a:spLocks noChangeArrowheads="1"/>
            </p:cNvSpPr>
            <p:nvPr userDrawn="1"/>
          </p:nvSpPr>
          <p:spPr bwMode="auto">
            <a:xfrm>
              <a:off x="5468938" y="2619375"/>
              <a:ext cx="271462" cy="177800"/>
            </a:xfrm>
            <a:custGeom>
              <a:avLst/>
              <a:gdLst>
                <a:gd name="T0" fmla="*/ 751 w 752"/>
                <a:gd name="T1" fmla="*/ 380 h 493"/>
                <a:gd name="T2" fmla="*/ 687 w 752"/>
                <a:gd name="T3" fmla="*/ 405 h 493"/>
                <a:gd name="T4" fmla="*/ 617 w 752"/>
                <a:gd name="T5" fmla="*/ 373 h 493"/>
                <a:gd name="T6" fmla="*/ 464 w 752"/>
                <a:gd name="T7" fmla="*/ 177 h 493"/>
                <a:gd name="T8" fmla="*/ 360 w 752"/>
                <a:gd name="T9" fmla="*/ 197 h 493"/>
                <a:gd name="T10" fmla="*/ 299 w 752"/>
                <a:gd name="T11" fmla="*/ 403 h 493"/>
                <a:gd name="T12" fmla="*/ 243 w 752"/>
                <a:gd name="T13" fmla="*/ 489 h 493"/>
                <a:gd name="T14" fmla="*/ 209 w 752"/>
                <a:gd name="T15" fmla="*/ 397 h 493"/>
                <a:gd name="T16" fmla="*/ 206 w 752"/>
                <a:gd name="T17" fmla="*/ 249 h 493"/>
                <a:gd name="T18" fmla="*/ 118 w 752"/>
                <a:gd name="T19" fmla="*/ 200 h 493"/>
                <a:gd name="T20" fmla="*/ 21 w 752"/>
                <a:gd name="T21" fmla="*/ 197 h 493"/>
                <a:gd name="T22" fmla="*/ 8 w 752"/>
                <a:gd name="T23" fmla="*/ 186 h 493"/>
                <a:gd name="T24" fmla="*/ 8 w 752"/>
                <a:gd name="T25" fmla="*/ 139 h 493"/>
                <a:gd name="T26" fmla="*/ 20 w 752"/>
                <a:gd name="T27" fmla="*/ 128 h 493"/>
                <a:gd name="T28" fmla="*/ 105 w 752"/>
                <a:gd name="T29" fmla="*/ 108 h 493"/>
                <a:gd name="T30" fmla="*/ 235 w 752"/>
                <a:gd name="T31" fmla="*/ 131 h 493"/>
                <a:gd name="T32" fmla="*/ 334 w 752"/>
                <a:gd name="T33" fmla="*/ 134 h 493"/>
                <a:gd name="T34" fmla="*/ 347 w 752"/>
                <a:gd name="T35" fmla="*/ 115 h 493"/>
                <a:gd name="T36" fmla="*/ 522 w 752"/>
                <a:gd name="T37" fmla="*/ 81 h 493"/>
                <a:gd name="T38" fmla="*/ 643 w 752"/>
                <a:gd name="T39" fmla="*/ 270 h 493"/>
                <a:gd name="T40" fmla="*/ 751 w 752"/>
                <a:gd name="T41" fmla="*/ 38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2" h="493">
                  <a:moveTo>
                    <a:pt x="751" y="380"/>
                  </a:moveTo>
                  <a:cubicBezTo>
                    <a:pt x="730" y="388"/>
                    <a:pt x="710" y="399"/>
                    <a:pt x="687" y="405"/>
                  </a:cubicBezTo>
                  <a:cubicBezTo>
                    <a:pt x="655" y="414"/>
                    <a:pt x="632" y="412"/>
                    <a:pt x="617" y="373"/>
                  </a:cubicBezTo>
                  <a:cubicBezTo>
                    <a:pt x="586" y="293"/>
                    <a:pt x="522" y="237"/>
                    <a:pt x="464" y="177"/>
                  </a:cubicBezTo>
                  <a:cubicBezTo>
                    <a:pt x="420" y="131"/>
                    <a:pt x="383" y="137"/>
                    <a:pt x="360" y="197"/>
                  </a:cubicBezTo>
                  <a:cubicBezTo>
                    <a:pt x="334" y="264"/>
                    <a:pt x="304" y="328"/>
                    <a:pt x="299" y="403"/>
                  </a:cubicBezTo>
                  <a:cubicBezTo>
                    <a:pt x="296" y="438"/>
                    <a:pt x="290" y="492"/>
                    <a:pt x="243" y="489"/>
                  </a:cubicBezTo>
                  <a:cubicBezTo>
                    <a:pt x="191" y="484"/>
                    <a:pt x="209" y="432"/>
                    <a:pt x="209" y="397"/>
                  </a:cubicBezTo>
                  <a:cubicBezTo>
                    <a:pt x="209" y="348"/>
                    <a:pt x="209" y="298"/>
                    <a:pt x="206" y="249"/>
                  </a:cubicBezTo>
                  <a:cubicBezTo>
                    <a:pt x="202" y="185"/>
                    <a:pt x="171" y="167"/>
                    <a:pt x="118" y="200"/>
                  </a:cubicBezTo>
                  <a:cubicBezTo>
                    <a:pt x="79" y="225"/>
                    <a:pt x="52" y="235"/>
                    <a:pt x="21" y="197"/>
                  </a:cubicBezTo>
                  <a:cubicBezTo>
                    <a:pt x="17" y="194"/>
                    <a:pt x="12" y="191"/>
                    <a:pt x="8" y="186"/>
                  </a:cubicBezTo>
                  <a:cubicBezTo>
                    <a:pt x="0" y="171"/>
                    <a:pt x="0" y="154"/>
                    <a:pt x="8" y="139"/>
                  </a:cubicBezTo>
                  <a:cubicBezTo>
                    <a:pt x="12" y="136"/>
                    <a:pt x="17" y="131"/>
                    <a:pt x="20" y="128"/>
                  </a:cubicBezTo>
                  <a:cubicBezTo>
                    <a:pt x="52" y="136"/>
                    <a:pt x="78" y="127"/>
                    <a:pt x="105" y="108"/>
                  </a:cubicBezTo>
                  <a:cubicBezTo>
                    <a:pt x="154" y="75"/>
                    <a:pt x="195" y="86"/>
                    <a:pt x="235" y="131"/>
                  </a:cubicBezTo>
                  <a:cubicBezTo>
                    <a:pt x="270" y="173"/>
                    <a:pt x="304" y="171"/>
                    <a:pt x="334" y="134"/>
                  </a:cubicBezTo>
                  <a:cubicBezTo>
                    <a:pt x="339" y="128"/>
                    <a:pt x="342" y="122"/>
                    <a:pt x="347" y="115"/>
                  </a:cubicBezTo>
                  <a:cubicBezTo>
                    <a:pt x="418" y="0"/>
                    <a:pt x="418" y="0"/>
                    <a:pt x="522" y="81"/>
                  </a:cubicBezTo>
                  <a:cubicBezTo>
                    <a:pt x="583" y="130"/>
                    <a:pt x="623" y="194"/>
                    <a:pt x="643" y="270"/>
                  </a:cubicBezTo>
                  <a:cubicBezTo>
                    <a:pt x="658" y="327"/>
                    <a:pt x="679" y="377"/>
                    <a:pt x="751" y="380"/>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59" name="Forme libre 3858"/>
            <p:cNvSpPr>
              <a:spLocks noChangeArrowheads="1"/>
            </p:cNvSpPr>
            <p:nvPr userDrawn="1"/>
          </p:nvSpPr>
          <p:spPr bwMode="auto">
            <a:xfrm>
              <a:off x="5905500" y="2516188"/>
              <a:ext cx="15875" cy="42862"/>
            </a:xfrm>
            <a:custGeom>
              <a:avLst/>
              <a:gdLst>
                <a:gd name="T0" fmla="*/ 0 w 44"/>
                <a:gd name="T1" fmla="*/ 0 h 117"/>
                <a:gd name="T2" fmla="*/ 42 w 44"/>
                <a:gd name="T3" fmla="*/ 116 h 117"/>
                <a:gd name="T4" fmla="*/ 0 w 44"/>
                <a:gd name="T5" fmla="*/ 0 h 117"/>
              </a:gdLst>
              <a:ahLst/>
              <a:cxnLst>
                <a:cxn ang="0">
                  <a:pos x="T0" y="T1"/>
                </a:cxn>
                <a:cxn ang="0">
                  <a:pos x="T2" y="T3"/>
                </a:cxn>
                <a:cxn ang="0">
                  <a:pos x="T4" y="T5"/>
                </a:cxn>
              </a:cxnLst>
              <a:rect l="0" t="0" r="r" b="b"/>
              <a:pathLst>
                <a:path w="44" h="117">
                  <a:moveTo>
                    <a:pt x="0" y="0"/>
                  </a:moveTo>
                  <a:cubicBezTo>
                    <a:pt x="39" y="31"/>
                    <a:pt x="43" y="72"/>
                    <a:pt x="42" y="116"/>
                  </a:cubicBezTo>
                  <a:cubicBezTo>
                    <a:pt x="17" y="81"/>
                    <a:pt x="7" y="41"/>
                    <a:pt x="0" y="0"/>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60" name="Forme libre 3859"/>
            <p:cNvSpPr>
              <a:spLocks noChangeArrowheads="1"/>
            </p:cNvSpPr>
            <p:nvPr userDrawn="1"/>
          </p:nvSpPr>
          <p:spPr bwMode="auto">
            <a:xfrm>
              <a:off x="5468938" y="2606675"/>
              <a:ext cx="7937" cy="36513"/>
            </a:xfrm>
            <a:custGeom>
              <a:avLst/>
              <a:gdLst>
                <a:gd name="T0" fmla="*/ 1 w 24"/>
                <a:gd name="T1" fmla="*/ 94 h 102"/>
                <a:gd name="T2" fmla="*/ 0 w 24"/>
                <a:gd name="T3" fmla="*/ 0 h 102"/>
                <a:gd name="T4" fmla="*/ 23 w 24"/>
                <a:gd name="T5" fmla="*/ 69 h 102"/>
                <a:gd name="T6" fmla="*/ 21 w 24"/>
                <a:gd name="T7" fmla="*/ 91 h 102"/>
                <a:gd name="T8" fmla="*/ 1 w 24"/>
                <a:gd name="T9" fmla="*/ 94 h 102"/>
              </a:gdLst>
              <a:ahLst/>
              <a:cxnLst>
                <a:cxn ang="0">
                  <a:pos x="T0" y="T1"/>
                </a:cxn>
                <a:cxn ang="0">
                  <a:pos x="T2" y="T3"/>
                </a:cxn>
                <a:cxn ang="0">
                  <a:pos x="T4" y="T5"/>
                </a:cxn>
                <a:cxn ang="0">
                  <a:pos x="T6" y="T7"/>
                </a:cxn>
                <a:cxn ang="0">
                  <a:pos x="T8" y="T9"/>
                </a:cxn>
              </a:cxnLst>
              <a:rect l="0" t="0" r="r" b="b"/>
              <a:pathLst>
                <a:path w="24" h="102">
                  <a:moveTo>
                    <a:pt x="1" y="94"/>
                  </a:moveTo>
                  <a:cubicBezTo>
                    <a:pt x="1" y="63"/>
                    <a:pt x="0" y="33"/>
                    <a:pt x="0" y="0"/>
                  </a:cubicBezTo>
                  <a:cubicBezTo>
                    <a:pt x="14" y="22"/>
                    <a:pt x="20" y="45"/>
                    <a:pt x="23" y="69"/>
                  </a:cubicBezTo>
                  <a:cubicBezTo>
                    <a:pt x="23" y="77"/>
                    <a:pt x="21" y="84"/>
                    <a:pt x="21" y="91"/>
                  </a:cubicBezTo>
                  <a:cubicBezTo>
                    <a:pt x="15" y="101"/>
                    <a:pt x="8" y="101"/>
                    <a:pt x="1" y="94"/>
                  </a:cubicBezTo>
                </a:path>
              </a:pathLst>
            </a:custGeom>
            <a:solidFill>
              <a:srgbClr val="C9C9C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61" name="Forme libre 3860"/>
            <p:cNvSpPr>
              <a:spLocks noChangeArrowheads="1"/>
            </p:cNvSpPr>
            <p:nvPr userDrawn="1"/>
          </p:nvSpPr>
          <p:spPr bwMode="auto">
            <a:xfrm>
              <a:off x="5456238" y="2655888"/>
              <a:ext cx="20637" cy="14287"/>
            </a:xfrm>
            <a:custGeom>
              <a:avLst/>
              <a:gdLst>
                <a:gd name="T0" fmla="*/ 9 w 56"/>
                <a:gd name="T1" fmla="*/ 8 h 41"/>
                <a:gd name="T2" fmla="*/ 27 w 56"/>
                <a:gd name="T3" fmla="*/ 0 h 41"/>
                <a:gd name="T4" fmla="*/ 55 w 56"/>
                <a:gd name="T5" fmla="*/ 25 h 41"/>
                <a:gd name="T6" fmla="*/ 49 w 56"/>
                <a:gd name="T7" fmla="*/ 28 h 41"/>
                <a:gd name="T8" fmla="*/ 7 w 56"/>
                <a:gd name="T9" fmla="*/ 34 h 41"/>
                <a:gd name="T10" fmla="*/ 3 w 56"/>
                <a:gd name="T11" fmla="*/ 17 h 41"/>
                <a:gd name="T12" fmla="*/ 9 w 56"/>
                <a:gd name="T13" fmla="*/ 8 h 41"/>
              </a:gdLst>
              <a:ahLst/>
              <a:cxnLst>
                <a:cxn ang="0">
                  <a:pos x="T0" y="T1"/>
                </a:cxn>
                <a:cxn ang="0">
                  <a:pos x="T2" y="T3"/>
                </a:cxn>
                <a:cxn ang="0">
                  <a:pos x="T4" y="T5"/>
                </a:cxn>
                <a:cxn ang="0">
                  <a:pos x="T6" y="T7"/>
                </a:cxn>
                <a:cxn ang="0">
                  <a:pos x="T8" y="T9"/>
                </a:cxn>
                <a:cxn ang="0">
                  <a:pos x="T10" y="T11"/>
                </a:cxn>
                <a:cxn ang="0">
                  <a:pos x="T12" y="T13"/>
                </a:cxn>
              </a:cxnLst>
              <a:rect l="0" t="0" r="r" b="b"/>
              <a:pathLst>
                <a:path w="56" h="41">
                  <a:moveTo>
                    <a:pt x="9" y="8"/>
                  </a:moveTo>
                  <a:cubicBezTo>
                    <a:pt x="15" y="5"/>
                    <a:pt x="21" y="3"/>
                    <a:pt x="27" y="0"/>
                  </a:cubicBezTo>
                  <a:cubicBezTo>
                    <a:pt x="36" y="8"/>
                    <a:pt x="46" y="16"/>
                    <a:pt x="55" y="25"/>
                  </a:cubicBezTo>
                  <a:lnTo>
                    <a:pt x="49" y="28"/>
                  </a:lnTo>
                  <a:cubicBezTo>
                    <a:pt x="36" y="40"/>
                    <a:pt x="23" y="40"/>
                    <a:pt x="7" y="34"/>
                  </a:cubicBezTo>
                  <a:cubicBezTo>
                    <a:pt x="1" y="28"/>
                    <a:pt x="0" y="22"/>
                    <a:pt x="3" y="17"/>
                  </a:cubicBezTo>
                  <a:cubicBezTo>
                    <a:pt x="6" y="11"/>
                    <a:pt x="7" y="8"/>
                    <a:pt x="9" y="8"/>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62" name="Forme libre 3861"/>
            <p:cNvSpPr>
              <a:spLocks noChangeArrowheads="1"/>
            </p:cNvSpPr>
            <p:nvPr userDrawn="1"/>
          </p:nvSpPr>
          <p:spPr bwMode="auto">
            <a:xfrm>
              <a:off x="5468938" y="2640013"/>
              <a:ext cx="7937" cy="7937"/>
            </a:xfrm>
            <a:custGeom>
              <a:avLst/>
              <a:gdLst>
                <a:gd name="T0" fmla="*/ 0 w 21"/>
                <a:gd name="T1" fmla="*/ 2 h 24"/>
                <a:gd name="T2" fmla="*/ 20 w 21"/>
                <a:gd name="T3" fmla="*/ 0 h 24"/>
                <a:gd name="T4" fmla="*/ 0 w 21"/>
                <a:gd name="T5" fmla="*/ 23 h 24"/>
                <a:gd name="T6" fmla="*/ 0 w 21"/>
                <a:gd name="T7" fmla="*/ 2 h 24"/>
              </a:gdLst>
              <a:ahLst/>
              <a:cxnLst>
                <a:cxn ang="0">
                  <a:pos x="T0" y="T1"/>
                </a:cxn>
                <a:cxn ang="0">
                  <a:pos x="T2" y="T3"/>
                </a:cxn>
                <a:cxn ang="0">
                  <a:pos x="T4" y="T5"/>
                </a:cxn>
                <a:cxn ang="0">
                  <a:pos x="T6" y="T7"/>
                </a:cxn>
              </a:cxnLst>
              <a:rect l="0" t="0" r="r" b="b"/>
              <a:pathLst>
                <a:path w="21" h="24">
                  <a:moveTo>
                    <a:pt x="0" y="2"/>
                  </a:moveTo>
                  <a:cubicBezTo>
                    <a:pt x="7" y="2"/>
                    <a:pt x="14" y="0"/>
                    <a:pt x="20" y="0"/>
                  </a:cubicBezTo>
                  <a:cubicBezTo>
                    <a:pt x="14" y="8"/>
                    <a:pt x="8" y="15"/>
                    <a:pt x="0" y="23"/>
                  </a:cubicBezTo>
                  <a:cubicBezTo>
                    <a:pt x="0" y="17"/>
                    <a:pt x="0" y="9"/>
                    <a:pt x="0" y="2"/>
                  </a:cubicBezTo>
                </a:path>
              </a:pathLst>
            </a:custGeom>
            <a:solidFill>
              <a:srgbClr val="B7B7B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63" name="Forme libre 3862"/>
            <p:cNvSpPr>
              <a:spLocks noChangeArrowheads="1"/>
            </p:cNvSpPr>
            <p:nvPr userDrawn="1"/>
          </p:nvSpPr>
          <p:spPr bwMode="auto">
            <a:xfrm>
              <a:off x="5414963" y="2081213"/>
              <a:ext cx="128587" cy="512762"/>
            </a:xfrm>
            <a:custGeom>
              <a:avLst/>
              <a:gdLst>
                <a:gd name="T0" fmla="*/ 55 w 356"/>
                <a:gd name="T1" fmla="*/ 1322 h 1426"/>
                <a:gd name="T2" fmla="*/ 57 w 356"/>
                <a:gd name="T3" fmla="*/ 1280 h 1426"/>
                <a:gd name="T4" fmla="*/ 58 w 356"/>
                <a:gd name="T5" fmla="*/ 1258 h 1426"/>
                <a:gd name="T6" fmla="*/ 9 w 356"/>
                <a:gd name="T7" fmla="*/ 881 h 1426"/>
                <a:gd name="T8" fmla="*/ 9 w 356"/>
                <a:gd name="T9" fmla="*/ 519 h 1426"/>
                <a:gd name="T10" fmla="*/ 17 w 356"/>
                <a:gd name="T11" fmla="*/ 487 h 1426"/>
                <a:gd name="T12" fmla="*/ 55 w 356"/>
                <a:gd name="T13" fmla="*/ 128 h 1426"/>
                <a:gd name="T14" fmla="*/ 86 w 356"/>
                <a:gd name="T15" fmla="*/ 3 h 1426"/>
                <a:gd name="T16" fmla="*/ 194 w 356"/>
                <a:gd name="T17" fmla="*/ 0 h 1426"/>
                <a:gd name="T18" fmla="*/ 167 w 356"/>
                <a:gd name="T19" fmla="*/ 345 h 1426"/>
                <a:gd name="T20" fmla="*/ 156 w 356"/>
                <a:gd name="T21" fmla="*/ 446 h 1426"/>
                <a:gd name="T22" fmla="*/ 156 w 356"/>
                <a:gd name="T23" fmla="*/ 593 h 1426"/>
                <a:gd name="T24" fmla="*/ 150 w 356"/>
                <a:gd name="T25" fmla="*/ 982 h 1426"/>
                <a:gd name="T26" fmla="*/ 217 w 356"/>
                <a:gd name="T27" fmla="*/ 1235 h 1426"/>
                <a:gd name="T28" fmla="*/ 240 w 356"/>
                <a:gd name="T29" fmla="*/ 1304 h 1426"/>
                <a:gd name="T30" fmla="*/ 277 w 356"/>
                <a:gd name="T31" fmla="*/ 1295 h 1426"/>
                <a:gd name="T32" fmla="*/ 240 w 356"/>
                <a:gd name="T33" fmla="*/ 1281 h 1426"/>
                <a:gd name="T34" fmla="*/ 240 w 356"/>
                <a:gd name="T35" fmla="*/ 1258 h 1426"/>
                <a:gd name="T36" fmla="*/ 286 w 356"/>
                <a:gd name="T37" fmla="*/ 1257 h 1426"/>
                <a:gd name="T38" fmla="*/ 355 w 356"/>
                <a:gd name="T39" fmla="*/ 1164 h 1426"/>
                <a:gd name="T40" fmla="*/ 355 w 356"/>
                <a:gd name="T41" fmla="*/ 1373 h 1426"/>
                <a:gd name="T42" fmla="*/ 301 w 356"/>
                <a:gd name="T43" fmla="*/ 1362 h 1426"/>
                <a:gd name="T44" fmla="*/ 158 w 356"/>
                <a:gd name="T45" fmla="*/ 1402 h 1426"/>
                <a:gd name="T46" fmla="*/ 145 w 356"/>
                <a:gd name="T47" fmla="*/ 1420 h 1426"/>
                <a:gd name="T48" fmla="*/ 55 w 356"/>
                <a:gd name="T49" fmla="*/ 1322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6" h="1426">
                  <a:moveTo>
                    <a:pt x="55" y="1322"/>
                  </a:moveTo>
                  <a:cubicBezTo>
                    <a:pt x="55" y="1309"/>
                    <a:pt x="57" y="1293"/>
                    <a:pt x="57" y="1280"/>
                  </a:cubicBezTo>
                  <a:cubicBezTo>
                    <a:pt x="57" y="1272"/>
                    <a:pt x="58" y="1264"/>
                    <a:pt x="58" y="1258"/>
                  </a:cubicBezTo>
                  <a:cubicBezTo>
                    <a:pt x="60" y="1130"/>
                    <a:pt x="0" y="1011"/>
                    <a:pt x="9" y="881"/>
                  </a:cubicBezTo>
                  <a:cubicBezTo>
                    <a:pt x="17" y="762"/>
                    <a:pt x="28" y="640"/>
                    <a:pt x="9" y="519"/>
                  </a:cubicBezTo>
                  <a:cubicBezTo>
                    <a:pt x="8" y="509"/>
                    <a:pt x="9" y="495"/>
                    <a:pt x="17" y="487"/>
                  </a:cubicBezTo>
                  <a:cubicBezTo>
                    <a:pt x="112" y="376"/>
                    <a:pt x="46" y="249"/>
                    <a:pt x="55" y="128"/>
                  </a:cubicBezTo>
                  <a:cubicBezTo>
                    <a:pt x="55" y="84"/>
                    <a:pt x="60" y="40"/>
                    <a:pt x="86" y="3"/>
                  </a:cubicBezTo>
                  <a:cubicBezTo>
                    <a:pt x="122" y="2"/>
                    <a:pt x="158" y="2"/>
                    <a:pt x="194" y="0"/>
                  </a:cubicBezTo>
                  <a:cubicBezTo>
                    <a:pt x="203" y="116"/>
                    <a:pt x="151" y="228"/>
                    <a:pt x="167" y="345"/>
                  </a:cubicBezTo>
                  <a:cubicBezTo>
                    <a:pt x="171" y="377"/>
                    <a:pt x="162" y="412"/>
                    <a:pt x="156" y="446"/>
                  </a:cubicBezTo>
                  <a:cubicBezTo>
                    <a:pt x="148" y="495"/>
                    <a:pt x="141" y="545"/>
                    <a:pt x="156" y="593"/>
                  </a:cubicBezTo>
                  <a:cubicBezTo>
                    <a:pt x="196" y="724"/>
                    <a:pt x="183" y="852"/>
                    <a:pt x="150" y="982"/>
                  </a:cubicBezTo>
                  <a:cubicBezTo>
                    <a:pt x="206" y="1057"/>
                    <a:pt x="237" y="1139"/>
                    <a:pt x="217" y="1235"/>
                  </a:cubicBezTo>
                  <a:cubicBezTo>
                    <a:pt x="206" y="1264"/>
                    <a:pt x="212" y="1287"/>
                    <a:pt x="240" y="1304"/>
                  </a:cubicBezTo>
                  <a:cubicBezTo>
                    <a:pt x="249" y="1290"/>
                    <a:pt x="263" y="1293"/>
                    <a:pt x="277" y="1295"/>
                  </a:cubicBezTo>
                  <a:cubicBezTo>
                    <a:pt x="264" y="1292"/>
                    <a:pt x="249" y="1293"/>
                    <a:pt x="240" y="1281"/>
                  </a:cubicBezTo>
                  <a:cubicBezTo>
                    <a:pt x="240" y="1274"/>
                    <a:pt x="240" y="1266"/>
                    <a:pt x="240" y="1258"/>
                  </a:cubicBezTo>
                  <a:cubicBezTo>
                    <a:pt x="255" y="1245"/>
                    <a:pt x="271" y="1245"/>
                    <a:pt x="286" y="1257"/>
                  </a:cubicBezTo>
                  <a:cubicBezTo>
                    <a:pt x="303" y="1232"/>
                    <a:pt x="321" y="1209"/>
                    <a:pt x="355" y="1164"/>
                  </a:cubicBezTo>
                  <a:cubicBezTo>
                    <a:pt x="355" y="1249"/>
                    <a:pt x="355" y="1310"/>
                    <a:pt x="355" y="1373"/>
                  </a:cubicBezTo>
                  <a:cubicBezTo>
                    <a:pt x="336" y="1368"/>
                    <a:pt x="309" y="1355"/>
                    <a:pt x="301" y="1362"/>
                  </a:cubicBezTo>
                  <a:cubicBezTo>
                    <a:pt x="260" y="1403"/>
                    <a:pt x="217" y="1425"/>
                    <a:pt x="158" y="1402"/>
                  </a:cubicBezTo>
                  <a:cubicBezTo>
                    <a:pt x="156" y="1402"/>
                    <a:pt x="150" y="1414"/>
                    <a:pt x="145" y="1420"/>
                  </a:cubicBezTo>
                  <a:cubicBezTo>
                    <a:pt x="110" y="1391"/>
                    <a:pt x="122" y="1319"/>
                    <a:pt x="55" y="1322"/>
                  </a:cubicBezTo>
                </a:path>
              </a:pathLst>
            </a:custGeom>
            <a:solidFill>
              <a:srgbClr val="C9C9C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64" name="Forme libre 3863"/>
            <p:cNvSpPr>
              <a:spLocks noChangeArrowheads="1"/>
            </p:cNvSpPr>
            <p:nvPr userDrawn="1"/>
          </p:nvSpPr>
          <p:spPr bwMode="auto">
            <a:xfrm>
              <a:off x="6094413" y="2863850"/>
              <a:ext cx="50800" cy="41275"/>
            </a:xfrm>
            <a:custGeom>
              <a:avLst/>
              <a:gdLst>
                <a:gd name="T0" fmla="*/ 24 w 140"/>
                <a:gd name="T1" fmla="*/ 113 h 114"/>
                <a:gd name="T2" fmla="*/ 3 w 140"/>
                <a:gd name="T3" fmla="*/ 110 h 114"/>
                <a:gd name="T4" fmla="*/ 0 w 140"/>
                <a:gd name="T5" fmla="*/ 25 h 114"/>
                <a:gd name="T6" fmla="*/ 139 w 140"/>
                <a:gd name="T7" fmla="*/ 21 h 114"/>
                <a:gd name="T8" fmla="*/ 24 w 140"/>
                <a:gd name="T9" fmla="*/ 113 h 114"/>
              </a:gdLst>
              <a:ahLst/>
              <a:cxnLst>
                <a:cxn ang="0">
                  <a:pos x="T0" y="T1"/>
                </a:cxn>
                <a:cxn ang="0">
                  <a:pos x="T2" y="T3"/>
                </a:cxn>
                <a:cxn ang="0">
                  <a:pos x="T4" y="T5"/>
                </a:cxn>
                <a:cxn ang="0">
                  <a:pos x="T6" y="T7"/>
                </a:cxn>
                <a:cxn ang="0">
                  <a:pos x="T8" y="T9"/>
                </a:cxn>
              </a:cxnLst>
              <a:rect l="0" t="0" r="r" b="b"/>
              <a:pathLst>
                <a:path w="140" h="114">
                  <a:moveTo>
                    <a:pt x="24" y="113"/>
                  </a:moveTo>
                  <a:cubicBezTo>
                    <a:pt x="17" y="113"/>
                    <a:pt x="10" y="112"/>
                    <a:pt x="3" y="110"/>
                  </a:cubicBezTo>
                  <a:cubicBezTo>
                    <a:pt x="1" y="81"/>
                    <a:pt x="0" y="52"/>
                    <a:pt x="0" y="25"/>
                  </a:cubicBezTo>
                  <a:cubicBezTo>
                    <a:pt x="46" y="28"/>
                    <a:pt x="91" y="0"/>
                    <a:pt x="139" y="21"/>
                  </a:cubicBezTo>
                  <a:cubicBezTo>
                    <a:pt x="100" y="52"/>
                    <a:pt x="62" y="83"/>
                    <a:pt x="24" y="113"/>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65" name="Forme libre 3864"/>
            <p:cNvSpPr>
              <a:spLocks noChangeArrowheads="1"/>
            </p:cNvSpPr>
            <p:nvPr userDrawn="1"/>
          </p:nvSpPr>
          <p:spPr bwMode="auto">
            <a:xfrm>
              <a:off x="6078538" y="2854325"/>
              <a:ext cx="23812" cy="17463"/>
            </a:xfrm>
            <a:custGeom>
              <a:avLst/>
              <a:gdLst>
                <a:gd name="T0" fmla="*/ 39 w 67"/>
                <a:gd name="T1" fmla="*/ 46 h 47"/>
                <a:gd name="T2" fmla="*/ 66 w 67"/>
                <a:gd name="T3" fmla="*/ 3 h 47"/>
                <a:gd name="T4" fmla="*/ 39 w 67"/>
                <a:gd name="T5" fmla="*/ 46 h 47"/>
              </a:gdLst>
              <a:ahLst/>
              <a:cxnLst>
                <a:cxn ang="0">
                  <a:pos x="T0" y="T1"/>
                </a:cxn>
                <a:cxn ang="0">
                  <a:pos x="T2" y="T3"/>
                </a:cxn>
                <a:cxn ang="0">
                  <a:pos x="T4" y="T5"/>
                </a:cxn>
              </a:cxnLst>
              <a:rect l="0" t="0" r="r" b="b"/>
              <a:pathLst>
                <a:path w="67" h="47">
                  <a:moveTo>
                    <a:pt x="39" y="46"/>
                  </a:moveTo>
                  <a:cubicBezTo>
                    <a:pt x="0" y="0"/>
                    <a:pt x="40" y="5"/>
                    <a:pt x="66" y="3"/>
                  </a:cubicBezTo>
                  <a:cubicBezTo>
                    <a:pt x="59" y="17"/>
                    <a:pt x="49" y="32"/>
                    <a:pt x="39" y="46"/>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66" name="Forme libre 3865"/>
            <p:cNvSpPr>
              <a:spLocks noChangeArrowheads="1"/>
            </p:cNvSpPr>
            <p:nvPr userDrawn="1"/>
          </p:nvSpPr>
          <p:spPr bwMode="auto">
            <a:xfrm>
              <a:off x="6094413" y="2657475"/>
              <a:ext cx="17462" cy="7938"/>
            </a:xfrm>
            <a:custGeom>
              <a:avLst/>
              <a:gdLst>
                <a:gd name="T0" fmla="*/ 0 w 47"/>
                <a:gd name="T1" fmla="*/ 20 h 21"/>
                <a:gd name="T2" fmla="*/ 46 w 47"/>
                <a:gd name="T3" fmla="*/ 0 h 21"/>
                <a:gd name="T4" fmla="*/ 0 w 47"/>
                <a:gd name="T5" fmla="*/ 20 h 21"/>
              </a:gdLst>
              <a:ahLst/>
              <a:cxnLst>
                <a:cxn ang="0">
                  <a:pos x="T0" y="T1"/>
                </a:cxn>
                <a:cxn ang="0">
                  <a:pos x="T2" y="T3"/>
                </a:cxn>
                <a:cxn ang="0">
                  <a:pos x="T4" y="T5"/>
                </a:cxn>
              </a:cxnLst>
              <a:rect l="0" t="0" r="r" b="b"/>
              <a:pathLst>
                <a:path w="47" h="21">
                  <a:moveTo>
                    <a:pt x="0" y="20"/>
                  </a:moveTo>
                  <a:cubicBezTo>
                    <a:pt x="16" y="14"/>
                    <a:pt x="31" y="7"/>
                    <a:pt x="46" y="0"/>
                  </a:cubicBezTo>
                  <a:cubicBezTo>
                    <a:pt x="31" y="7"/>
                    <a:pt x="16" y="13"/>
                    <a:pt x="0" y="20"/>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67" name="Forme libre 3866"/>
            <p:cNvSpPr>
              <a:spLocks noChangeArrowheads="1"/>
            </p:cNvSpPr>
            <p:nvPr userDrawn="1"/>
          </p:nvSpPr>
          <p:spPr bwMode="auto">
            <a:xfrm>
              <a:off x="6070600" y="2665413"/>
              <a:ext cx="15875" cy="7937"/>
            </a:xfrm>
            <a:custGeom>
              <a:avLst/>
              <a:gdLst>
                <a:gd name="T0" fmla="*/ 0 w 46"/>
                <a:gd name="T1" fmla="*/ 20 h 21"/>
                <a:gd name="T2" fmla="*/ 45 w 46"/>
                <a:gd name="T3" fmla="*/ 0 h 21"/>
                <a:gd name="T4" fmla="*/ 0 w 46"/>
                <a:gd name="T5" fmla="*/ 20 h 21"/>
              </a:gdLst>
              <a:ahLst/>
              <a:cxnLst>
                <a:cxn ang="0">
                  <a:pos x="T0" y="T1"/>
                </a:cxn>
                <a:cxn ang="0">
                  <a:pos x="T2" y="T3"/>
                </a:cxn>
                <a:cxn ang="0">
                  <a:pos x="T4" y="T5"/>
                </a:cxn>
              </a:cxnLst>
              <a:rect l="0" t="0" r="r" b="b"/>
              <a:pathLst>
                <a:path w="46" h="21">
                  <a:moveTo>
                    <a:pt x="0" y="20"/>
                  </a:moveTo>
                  <a:cubicBezTo>
                    <a:pt x="15" y="14"/>
                    <a:pt x="30" y="6"/>
                    <a:pt x="45" y="0"/>
                  </a:cubicBezTo>
                  <a:cubicBezTo>
                    <a:pt x="30" y="7"/>
                    <a:pt x="15" y="14"/>
                    <a:pt x="0" y="20"/>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68" name="Forme libre 3867"/>
            <p:cNvSpPr>
              <a:spLocks noChangeArrowheads="1"/>
            </p:cNvSpPr>
            <p:nvPr userDrawn="1"/>
          </p:nvSpPr>
          <p:spPr bwMode="auto">
            <a:xfrm>
              <a:off x="2754313" y="3152775"/>
              <a:ext cx="25400" cy="7938"/>
            </a:xfrm>
            <a:custGeom>
              <a:avLst/>
              <a:gdLst>
                <a:gd name="T0" fmla="*/ 69 w 70"/>
                <a:gd name="T1" fmla="*/ 17 h 20"/>
                <a:gd name="T2" fmla="*/ 0 w 70"/>
                <a:gd name="T3" fmla="*/ 19 h 20"/>
                <a:gd name="T4" fmla="*/ 69 w 70"/>
                <a:gd name="T5" fmla="*/ 17 h 20"/>
              </a:gdLst>
              <a:ahLst/>
              <a:cxnLst>
                <a:cxn ang="0">
                  <a:pos x="T0" y="T1"/>
                </a:cxn>
                <a:cxn ang="0">
                  <a:pos x="T2" y="T3"/>
                </a:cxn>
                <a:cxn ang="0">
                  <a:pos x="T4" y="T5"/>
                </a:cxn>
              </a:cxnLst>
              <a:rect l="0" t="0" r="r" b="b"/>
              <a:pathLst>
                <a:path w="70" h="20">
                  <a:moveTo>
                    <a:pt x="69" y="17"/>
                  </a:moveTo>
                  <a:cubicBezTo>
                    <a:pt x="46" y="17"/>
                    <a:pt x="23" y="19"/>
                    <a:pt x="0" y="19"/>
                  </a:cubicBezTo>
                  <a:cubicBezTo>
                    <a:pt x="23" y="0"/>
                    <a:pt x="46" y="0"/>
                    <a:pt x="69" y="17"/>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69" name="Forme libre 3868"/>
            <p:cNvSpPr>
              <a:spLocks noChangeArrowheads="1"/>
            </p:cNvSpPr>
            <p:nvPr userDrawn="1"/>
          </p:nvSpPr>
          <p:spPr bwMode="auto">
            <a:xfrm>
              <a:off x="2868613" y="3308350"/>
              <a:ext cx="217487" cy="206375"/>
            </a:xfrm>
            <a:custGeom>
              <a:avLst/>
              <a:gdLst>
                <a:gd name="T0" fmla="*/ 486 w 606"/>
                <a:gd name="T1" fmla="*/ 0 h 574"/>
                <a:gd name="T2" fmla="*/ 495 w 606"/>
                <a:gd name="T3" fmla="*/ 89 h 574"/>
                <a:gd name="T4" fmla="*/ 518 w 606"/>
                <a:gd name="T5" fmla="*/ 170 h 574"/>
                <a:gd name="T6" fmla="*/ 559 w 606"/>
                <a:gd name="T7" fmla="*/ 455 h 574"/>
                <a:gd name="T8" fmla="*/ 605 w 606"/>
                <a:gd name="T9" fmla="*/ 573 h 574"/>
                <a:gd name="T10" fmla="*/ 420 w 606"/>
                <a:gd name="T11" fmla="*/ 374 h 574"/>
                <a:gd name="T12" fmla="*/ 162 w 606"/>
                <a:gd name="T13" fmla="*/ 339 h 574"/>
                <a:gd name="T14" fmla="*/ 173 w 606"/>
                <a:gd name="T15" fmla="*/ 261 h 574"/>
                <a:gd name="T16" fmla="*/ 71 w 606"/>
                <a:gd name="T17" fmla="*/ 278 h 574"/>
                <a:gd name="T18" fmla="*/ 13 w 606"/>
                <a:gd name="T19" fmla="*/ 250 h 574"/>
                <a:gd name="T20" fmla="*/ 45 w 606"/>
                <a:gd name="T21" fmla="*/ 199 h 574"/>
                <a:gd name="T22" fmla="*/ 234 w 606"/>
                <a:gd name="T23" fmla="*/ 92 h 574"/>
                <a:gd name="T24" fmla="*/ 486 w 606"/>
                <a:gd name="T25" fmla="*/ 0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6" h="574">
                  <a:moveTo>
                    <a:pt x="486" y="0"/>
                  </a:moveTo>
                  <a:cubicBezTo>
                    <a:pt x="475" y="31"/>
                    <a:pt x="437" y="61"/>
                    <a:pt x="495" y="89"/>
                  </a:cubicBezTo>
                  <a:cubicBezTo>
                    <a:pt x="524" y="102"/>
                    <a:pt x="530" y="139"/>
                    <a:pt x="518" y="170"/>
                  </a:cubicBezTo>
                  <a:cubicBezTo>
                    <a:pt x="477" y="273"/>
                    <a:pt x="527" y="362"/>
                    <a:pt x="559" y="455"/>
                  </a:cubicBezTo>
                  <a:cubicBezTo>
                    <a:pt x="573" y="493"/>
                    <a:pt x="600" y="525"/>
                    <a:pt x="605" y="573"/>
                  </a:cubicBezTo>
                  <a:cubicBezTo>
                    <a:pt x="503" y="538"/>
                    <a:pt x="523" y="409"/>
                    <a:pt x="420" y="374"/>
                  </a:cubicBezTo>
                  <a:cubicBezTo>
                    <a:pt x="333" y="344"/>
                    <a:pt x="252" y="307"/>
                    <a:pt x="162" y="339"/>
                  </a:cubicBezTo>
                  <a:cubicBezTo>
                    <a:pt x="147" y="305"/>
                    <a:pt x="184" y="293"/>
                    <a:pt x="173" y="261"/>
                  </a:cubicBezTo>
                  <a:cubicBezTo>
                    <a:pt x="139" y="246"/>
                    <a:pt x="106" y="279"/>
                    <a:pt x="71" y="278"/>
                  </a:cubicBezTo>
                  <a:cubicBezTo>
                    <a:pt x="46" y="276"/>
                    <a:pt x="23" y="273"/>
                    <a:pt x="13" y="250"/>
                  </a:cubicBezTo>
                  <a:cubicBezTo>
                    <a:pt x="0" y="221"/>
                    <a:pt x="25" y="211"/>
                    <a:pt x="45" y="199"/>
                  </a:cubicBezTo>
                  <a:cubicBezTo>
                    <a:pt x="107" y="162"/>
                    <a:pt x="177" y="141"/>
                    <a:pt x="234" y="92"/>
                  </a:cubicBezTo>
                  <a:cubicBezTo>
                    <a:pt x="321" y="69"/>
                    <a:pt x="396" y="14"/>
                    <a:pt x="486" y="0"/>
                  </a:cubicBezTo>
                </a:path>
              </a:pathLst>
            </a:custGeom>
            <a:solidFill>
              <a:srgbClr val="3C3C3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70" name="Forme libre 3869"/>
            <p:cNvSpPr>
              <a:spLocks noChangeArrowheads="1"/>
            </p:cNvSpPr>
            <p:nvPr userDrawn="1"/>
          </p:nvSpPr>
          <p:spPr bwMode="auto">
            <a:xfrm>
              <a:off x="3028950" y="3187700"/>
              <a:ext cx="158750" cy="136525"/>
            </a:xfrm>
            <a:custGeom>
              <a:avLst/>
              <a:gdLst>
                <a:gd name="T0" fmla="*/ 161 w 442"/>
                <a:gd name="T1" fmla="*/ 380 h 381"/>
                <a:gd name="T2" fmla="*/ 87 w 442"/>
                <a:gd name="T3" fmla="*/ 342 h 381"/>
                <a:gd name="T4" fmla="*/ 23 w 442"/>
                <a:gd name="T5" fmla="*/ 290 h 381"/>
                <a:gd name="T6" fmla="*/ 78 w 442"/>
                <a:gd name="T7" fmla="*/ 215 h 381"/>
                <a:gd name="T8" fmla="*/ 81 w 442"/>
                <a:gd name="T9" fmla="*/ 176 h 381"/>
                <a:gd name="T10" fmla="*/ 51 w 442"/>
                <a:gd name="T11" fmla="*/ 179 h 381"/>
                <a:gd name="T12" fmla="*/ 8 w 442"/>
                <a:gd name="T13" fmla="*/ 182 h 381"/>
                <a:gd name="T14" fmla="*/ 35 w 442"/>
                <a:gd name="T15" fmla="*/ 139 h 381"/>
                <a:gd name="T16" fmla="*/ 113 w 442"/>
                <a:gd name="T17" fmla="*/ 125 h 381"/>
                <a:gd name="T18" fmla="*/ 315 w 442"/>
                <a:gd name="T19" fmla="*/ 17 h 381"/>
                <a:gd name="T20" fmla="*/ 327 w 442"/>
                <a:gd name="T21" fmla="*/ 6 h 381"/>
                <a:gd name="T22" fmla="*/ 377 w 442"/>
                <a:gd name="T23" fmla="*/ 9 h 381"/>
                <a:gd name="T24" fmla="*/ 406 w 442"/>
                <a:gd name="T25" fmla="*/ 29 h 381"/>
                <a:gd name="T26" fmla="*/ 425 w 442"/>
                <a:gd name="T27" fmla="*/ 144 h 381"/>
                <a:gd name="T28" fmla="*/ 234 w 442"/>
                <a:gd name="T29" fmla="*/ 333 h 381"/>
                <a:gd name="T30" fmla="*/ 161 w 442"/>
                <a:gd name="T31" fmla="*/ 38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2" h="381">
                  <a:moveTo>
                    <a:pt x="161" y="380"/>
                  </a:moveTo>
                  <a:cubicBezTo>
                    <a:pt x="136" y="368"/>
                    <a:pt x="112" y="354"/>
                    <a:pt x="87" y="342"/>
                  </a:cubicBezTo>
                  <a:cubicBezTo>
                    <a:pt x="96" y="287"/>
                    <a:pt x="35" y="321"/>
                    <a:pt x="23" y="290"/>
                  </a:cubicBezTo>
                  <a:cubicBezTo>
                    <a:pt x="11" y="243"/>
                    <a:pt x="61" y="241"/>
                    <a:pt x="78" y="215"/>
                  </a:cubicBezTo>
                  <a:cubicBezTo>
                    <a:pt x="86" y="202"/>
                    <a:pt x="95" y="188"/>
                    <a:pt x="81" y="176"/>
                  </a:cubicBezTo>
                  <a:cubicBezTo>
                    <a:pt x="72" y="167"/>
                    <a:pt x="60" y="171"/>
                    <a:pt x="51" y="179"/>
                  </a:cubicBezTo>
                  <a:cubicBezTo>
                    <a:pt x="37" y="189"/>
                    <a:pt x="22" y="212"/>
                    <a:pt x="8" y="182"/>
                  </a:cubicBezTo>
                  <a:cubicBezTo>
                    <a:pt x="0" y="162"/>
                    <a:pt x="15" y="145"/>
                    <a:pt x="35" y="139"/>
                  </a:cubicBezTo>
                  <a:cubicBezTo>
                    <a:pt x="60" y="131"/>
                    <a:pt x="87" y="131"/>
                    <a:pt x="113" y="125"/>
                  </a:cubicBezTo>
                  <a:cubicBezTo>
                    <a:pt x="191" y="108"/>
                    <a:pt x="266" y="87"/>
                    <a:pt x="315" y="17"/>
                  </a:cubicBezTo>
                  <a:cubicBezTo>
                    <a:pt x="319" y="14"/>
                    <a:pt x="322" y="9"/>
                    <a:pt x="327" y="6"/>
                  </a:cubicBezTo>
                  <a:cubicBezTo>
                    <a:pt x="344" y="0"/>
                    <a:pt x="361" y="3"/>
                    <a:pt x="377" y="9"/>
                  </a:cubicBezTo>
                  <a:cubicBezTo>
                    <a:pt x="388" y="14"/>
                    <a:pt x="397" y="20"/>
                    <a:pt x="406" y="29"/>
                  </a:cubicBezTo>
                  <a:cubicBezTo>
                    <a:pt x="429" y="64"/>
                    <a:pt x="441" y="102"/>
                    <a:pt x="425" y="144"/>
                  </a:cubicBezTo>
                  <a:cubicBezTo>
                    <a:pt x="364" y="208"/>
                    <a:pt x="261" y="231"/>
                    <a:pt x="234" y="333"/>
                  </a:cubicBezTo>
                  <a:cubicBezTo>
                    <a:pt x="226" y="359"/>
                    <a:pt x="191" y="374"/>
                    <a:pt x="161" y="380"/>
                  </a:cubicBezTo>
                </a:path>
              </a:pathLst>
            </a:custGeom>
            <a:solidFill>
              <a:srgbClr val="47474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71" name="Forme libre 3870"/>
            <p:cNvSpPr>
              <a:spLocks noChangeArrowheads="1"/>
            </p:cNvSpPr>
            <p:nvPr userDrawn="1"/>
          </p:nvSpPr>
          <p:spPr bwMode="auto">
            <a:xfrm>
              <a:off x="3009900" y="2990850"/>
              <a:ext cx="174625" cy="96838"/>
            </a:xfrm>
            <a:custGeom>
              <a:avLst/>
              <a:gdLst>
                <a:gd name="T0" fmla="*/ 0 w 486"/>
                <a:gd name="T1" fmla="*/ 261 h 271"/>
                <a:gd name="T2" fmla="*/ 0 w 486"/>
                <a:gd name="T3" fmla="*/ 240 h 271"/>
                <a:gd name="T4" fmla="*/ 93 w 486"/>
                <a:gd name="T5" fmla="*/ 127 h 271"/>
                <a:gd name="T6" fmla="*/ 159 w 486"/>
                <a:gd name="T7" fmla="*/ 79 h 271"/>
                <a:gd name="T8" fmla="*/ 159 w 486"/>
                <a:gd name="T9" fmla="*/ 81 h 271"/>
                <a:gd name="T10" fmla="*/ 160 w 486"/>
                <a:gd name="T11" fmla="*/ 59 h 271"/>
                <a:gd name="T12" fmla="*/ 406 w 486"/>
                <a:gd name="T13" fmla="*/ 8 h 271"/>
                <a:gd name="T14" fmla="*/ 438 w 486"/>
                <a:gd name="T15" fmla="*/ 1 h 271"/>
                <a:gd name="T16" fmla="*/ 462 w 486"/>
                <a:gd name="T17" fmla="*/ 23 h 271"/>
                <a:gd name="T18" fmla="*/ 453 w 486"/>
                <a:gd name="T19" fmla="*/ 143 h 271"/>
                <a:gd name="T20" fmla="*/ 389 w 486"/>
                <a:gd name="T21" fmla="*/ 215 h 271"/>
                <a:gd name="T22" fmla="*/ 320 w 486"/>
                <a:gd name="T23" fmla="*/ 218 h 271"/>
                <a:gd name="T24" fmla="*/ 273 w 486"/>
                <a:gd name="T25" fmla="*/ 238 h 271"/>
                <a:gd name="T26" fmla="*/ 0 w 486"/>
                <a:gd name="T27" fmla="*/ 26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6" h="271">
                  <a:moveTo>
                    <a:pt x="0" y="261"/>
                  </a:moveTo>
                  <a:cubicBezTo>
                    <a:pt x="0" y="253"/>
                    <a:pt x="0" y="246"/>
                    <a:pt x="0" y="240"/>
                  </a:cubicBezTo>
                  <a:cubicBezTo>
                    <a:pt x="50" y="218"/>
                    <a:pt x="56" y="160"/>
                    <a:pt x="93" y="127"/>
                  </a:cubicBezTo>
                  <a:cubicBezTo>
                    <a:pt x="140" y="146"/>
                    <a:pt x="175" y="150"/>
                    <a:pt x="159" y="79"/>
                  </a:cubicBezTo>
                  <a:lnTo>
                    <a:pt x="159" y="81"/>
                  </a:lnTo>
                  <a:cubicBezTo>
                    <a:pt x="143" y="73"/>
                    <a:pt x="143" y="66"/>
                    <a:pt x="160" y="59"/>
                  </a:cubicBezTo>
                  <a:cubicBezTo>
                    <a:pt x="243" y="43"/>
                    <a:pt x="324" y="26"/>
                    <a:pt x="406" y="8"/>
                  </a:cubicBezTo>
                  <a:cubicBezTo>
                    <a:pt x="417" y="3"/>
                    <a:pt x="427" y="0"/>
                    <a:pt x="438" y="1"/>
                  </a:cubicBezTo>
                  <a:cubicBezTo>
                    <a:pt x="447" y="6"/>
                    <a:pt x="456" y="14"/>
                    <a:pt x="462" y="23"/>
                  </a:cubicBezTo>
                  <a:cubicBezTo>
                    <a:pt x="485" y="66"/>
                    <a:pt x="462" y="104"/>
                    <a:pt x="453" y="143"/>
                  </a:cubicBezTo>
                  <a:cubicBezTo>
                    <a:pt x="456" y="189"/>
                    <a:pt x="430" y="209"/>
                    <a:pt x="389" y="215"/>
                  </a:cubicBezTo>
                  <a:cubicBezTo>
                    <a:pt x="366" y="217"/>
                    <a:pt x="343" y="217"/>
                    <a:pt x="320" y="218"/>
                  </a:cubicBezTo>
                  <a:cubicBezTo>
                    <a:pt x="307" y="230"/>
                    <a:pt x="287" y="224"/>
                    <a:pt x="273" y="238"/>
                  </a:cubicBezTo>
                  <a:cubicBezTo>
                    <a:pt x="183" y="232"/>
                    <a:pt x="93" y="270"/>
                    <a:pt x="0" y="261"/>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72" name="Forme libre 3871"/>
            <p:cNvSpPr>
              <a:spLocks noChangeArrowheads="1"/>
            </p:cNvSpPr>
            <p:nvPr userDrawn="1"/>
          </p:nvSpPr>
          <p:spPr bwMode="auto">
            <a:xfrm>
              <a:off x="3127375" y="3027363"/>
              <a:ext cx="77788" cy="153987"/>
            </a:xfrm>
            <a:custGeom>
              <a:avLst/>
              <a:gdLst>
                <a:gd name="T0" fmla="*/ 66 w 216"/>
                <a:gd name="T1" fmla="*/ 114 h 427"/>
                <a:gd name="T2" fmla="*/ 69 w 216"/>
                <a:gd name="T3" fmla="*/ 49 h 427"/>
                <a:gd name="T4" fmla="*/ 87 w 216"/>
                <a:gd name="T5" fmla="*/ 27 h 427"/>
                <a:gd name="T6" fmla="*/ 116 w 216"/>
                <a:gd name="T7" fmla="*/ 16 h 427"/>
                <a:gd name="T8" fmla="*/ 174 w 216"/>
                <a:gd name="T9" fmla="*/ 9 h 427"/>
                <a:gd name="T10" fmla="*/ 215 w 216"/>
                <a:gd name="T11" fmla="*/ 73 h 427"/>
                <a:gd name="T12" fmla="*/ 215 w 216"/>
                <a:gd name="T13" fmla="*/ 168 h 427"/>
                <a:gd name="T14" fmla="*/ 206 w 216"/>
                <a:gd name="T15" fmla="*/ 212 h 427"/>
                <a:gd name="T16" fmla="*/ 194 w 216"/>
                <a:gd name="T17" fmla="*/ 287 h 427"/>
                <a:gd name="T18" fmla="*/ 183 w 216"/>
                <a:gd name="T19" fmla="*/ 333 h 427"/>
                <a:gd name="T20" fmla="*/ 179 w 216"/>
                <a:gd name="T21" fmla="*/ 365 h 427"/>
                <a:gd name="T22" fmla="*/ 156 w 216"/>
                <a:gd name="T23" fmla="*/ 409 h 427"/>
                <a:gd name="T24" fmla="*/ 90 w 216"/>
                <a:gd name="T25" fmla="*/ 423 h 427"/>
                <a:gd name="T26" fmla="*/ 43 w 216"/>
                <a:gd name="T27" fmla="*/ 406 h 427"/>
                <a:gd name="T28" fmla="*/ 23 w 216"/>
                <a:gd name="T29" fmla="*/ 380 h 427"/>
                <a:gd name="T30" fmla="*/ 15 w 216"/>
                <a:gd name="T31" fmla="*/ 276 h 427"/>
                <a:gd name="T32" fmla="*/ 0 w 216"/>
                <a:gd name="T33" fmla="*/ 227 h 427"/>
                <a:gd name="T34" fmla="*/ 66 w 216"/>
                <a:gd name="T35" fmla="*/ 114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6" h="427">
                  <a:moveTo>
                    <a:pt x="66" y="114"/>
                  </a:moveTo>
                  <a:cubicBezTo>
                    <a:pt x="90" y="93"/>
                    <a:pt x="95" y="71"/>
                    <a:pt x="69" y="49"/>
                  </a:cubicBezTo>
                  <a:cubicBezTo>
                    <a:pt x="72" y="39"/>
                    <a:pt x="78" y="32"/>
                    <a:pt x="87" y="27"/>
                  </a:cubicBezTo>
                  <a:cubicBezTo>
                    <a:pt x="96" y="24"/>
                    <a:pt x="105" y="21"/>
                    <a:pt x="116" y="16"/>
                  </a:cubicBezTo>
                  <a:cubicBezTo>
                    <a:pt x="134" y="4"/>
                    <a:pt x="154" y="0"/>
                    <a:pt x="174" y="9"/>
                  </a:cubicBezTo>
                  <a:cubicBezTo>
                    <a:pt x="196" y="26"/>
                    <a:pt x="214" y="44"/>
                    <a:pt x="215" y="73"/>
                  </a:cubicBezTo>
                  <a:cubicBezTo>
                    <a:pt x="215" y="105"/>
                    <a:pt x="215" y="136"/>
                    <a:pt x="215" y="168"/>
                  </a:cubicBezTo>
                  <a:cubicBezTo>
                    <a:pt x="214" y="183"/>
                    <a:pt x="208" y="198"/>
                    <a:pt x="206" y="212"/>
                  </a:cubicBezTo>
                  <a:cubicBezTo>
                    <a:pt x="206" y="238"/>
                    <a:pt x="199" y="262"/>
                    <a:pt x="194" y="287"/>
                  </a:cubicBezTo>
                  <a:cubicBezTo>
                    <a:pt x="191" y="302"/>
                    <a:pt x="185" y="316"/>
                    <a:pt x="183" y="333"/>
                  </a:cubicBezTo>
                  <a:cubicBezTo>
                    <a:pt x="182" y="343"/>
                    <a:pt x="180" y="354"/>
                    <a:pt x="179" y="365"/>
                  </a:cubicBezTo>
                  <a:cubicBezTo>
                    <a:pt x="176" y="381"/>
                    <a:pt x="168" y="397"/>
                    <a:pt x="156" y="409"/>
                  </a:cubicBezTo>
                  <a:cubicBezTo>
                    <a:pt x="136" y="426"/>
                    <a:pt x="113" y="426"/>
                    <a:pt x="90" y="423"/>
                  </a:cubicBezTo>
                  <a:cubicBezTo>
                    <a:pt x="73" y="421"/>
                    <a:pt x="57" y="417"/>
                    <a:pt x="43" y="406"/>
                  </a:cubicBezTo>
                  <a:cubicBezTo>
                    <a:pt x="35" y="398"/>
                    <a:pt x="29" y="389"/>
                    <a:pt x="23" y="380"/>
                  </a:cubicBezTo>
                  <a:cubicBezTo>
                    <a:pt x="3" y="346"/>
                    <a:pt x="28" y="310"/>
                    <a:pt x="15" y="276"/>
                  </a:cubicBezTo>
                  <a:cubicBezTo>
                    <a:pt x="9" y="259"/>
                    <a:pt x="2" y="244"/>
                    <a:pt x="0" y="227"/>
                  </a:cubicBezTo>
                  <a:cubicBezTo>
                    <a:pt x="11" y="184"/>
                    <a:pt x="84" y="177"/>
                    <a:pt x="66" y="114"/>
                  </a:cubicBezTo>
                </a:path>
              </a:pathLst>
            </a:custGeom>
            <a:solidFill>
              <a:schemeClr val="accent3">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73" name="Forme libre 3872"/>
            <p:cNvSpPr>
              <a:spLocks noChangeArrowheads="1"/>
            </p:cNvSpPr>
            <p:nvPr userDrawn="1"/>
          </p:nvSpPr>
          <p:spPr bwMode="auto">
            <a:xfrm>
              <a:off x="3009900" y="3106738"/>
              <a:ext cx="165100" cy="74612"/>
            </a:xfrm>
            <a:custGeom>
              <a:avLst/>
              <a:gdLst>
                <a:gd name="T0" fmla="*/ 369 w 459"/>
                <a:gd name="T1" fmla="*/ 31 h 209"/>
                <a:gd name="T2" fmla="*/ 458 w 459"/>
                <a:gd name="T3" fmla="*/ 28 h 209"/>
                <a:gd name="T4" fmla="*/ 368 w 459"/>
                <a:gd name="T5" fmla="*/ 145 h 209"/>
                <a:gd name="T6" fmla="*/ 305 w 459"/>
                <a:gd name="T7" fmla="*/ 136 h 209"/>
                <a:gd name="T8" fmla="*/ 259 w 459"/>
                <a:gd name="T9" fmla="*/ 150 h 209"/>
                <a:gd name="T10" fmla="*/ 255 w 459"/>
                <a:gd name="T11" fmla="*/ 173 h 209"/>
                <a:gd name="T12" fmla="*/ 136 w 459"/>
                <a:gd name="T13" fmla="*/ 208 h 209"/>
                <a:gd name="T14" fmla="*/ 107 w 459"/>
                <a:gd name="T15" fmla="*/ 183 h 209"/>
                <a:gd name="T16" fmla="*/ 81 w 459"/>
                <a:gd name="T17" fmla="*/ 179 h 209"/>
                <a:gd name="T18" fmla="*/ 67 w 459"/>
                <a:gd name="T19" fmla="*/ 179 h 209"/>
                <a:gd name="T20" fmla="*/ 39 w 459"/>
                <a:gd name="T21" fmla="*/ 179 h 209"/>
                <a:gd name="T22" fmla="*/ 0 w 459"/>
                <a:gd name="T23" fmla="*/ 144 h 209"/>
                <a:gd name="T24" fmla="*/ 146 w 459"/>
                <a:gd name="T25" fmla="*/ 57 h 209"/>
                <a:gd name="T26" fmla="*/ 369 w 459"/>
                <a:gd name="T27" fmla="*/ 3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9" h="209">
                  <a:moveTo>
                    <a:pt x="369" y="31"/>
                  </a:moveTo>
                  <a:cubicBezTo>
                    <a:pt x="395" y="23"/>
                    <a:pt x="421" y="0"/>
                    <a:pt x="458" y="28"/>
                  </a:cubicBezTo>
                  <a:cubicBezTo>
                    <a:pt x="418" y="61"/>
                    <a:pt x="383" y="96"/>
                    <a:pt x="368" y="145"/>
                  </a:cubicBezTo>
                  <a:cubicBezTo>
                    <a:pt x="343" y="165"/>
                    <a:pt x="327" y="139"/>
                    <a:pt x="305" y="136"/>
                  </a:cubicBezTo>
                  <a:cubicBezTo>
                    <a:pt x="288" y="134"/>
                    <a:pt x="272" y="136"/>
                    <a:pt x="259" y="150"/>
                  </a:cubicBezTo>
                  <a:cubicBezTo>
                    <a:pt x="255" y="157"/>
                    <a:pt x="253" y="165"/>
                    <a:pt x="255" y="173"/>
                  </a:cubicBezTo>
                  <a:cubicBezTo>
                    <a:pt x="215" y="185"/>
                    <a:pt x="175" y="196"/>
                    <a:pt x="136" y="208"/>
                  </a:cubicBezTo>
                  <a:cubicBezTo>
                    <a:pt x="127" y="199"/>
                    <a:pt x="117" y="191"/>
                    <a:pt x="107" y="183"/>
                  </a:cubicBezTo>
                  <a:cubicBezTo>
                    <a:pt x="99" y="180"/>
                    <a:pt x="90" y="179"/>
                    <a:pt x="81" y="179"/>
                  </a:cubicBezTo>
                  <a:cubicBezTo>
                    <a:pt x="76" y="179"/>
                    <a:pt x="72" y="179"/>
                    <a:pt x="67" y="179"/>
                  </a:cubicBezTo>
                  <a:cubicBezTo>
                    <a:pt x="58" y="179"/>
                    <a:pt x="49" y="179"/>
                    <a:pt x="39" y="179"/>
                  </a:cubicBezTo>
                  <a:cubicBezTo>
                    <a:pt x="20" y="174"/>
                    <a:pt x="4" y="164"/>
                    <a:pt x="0" y="144"/>
                  </a:cubicBezTo>
                  <a:cubicBezTo>
                    <a:pt x="39" y="98"/>
                    <a:pt x="84" y="64"/>
                    <a:pt x="146" y="57"/>
                  </a:cubicBezTo>
                  <a:cubicBezTo>
                    <a:pt x="224" y="75"/>
                    <a:pt x="294" y="40"/>
                    <a:pt x="369" y="31"/>
                  </a:cubicBezTo>
                </a:path>
              </a:pathLst>
            </a:custGeom>
            <a:solidFill>
              <a:schemeClr val="accent3">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74" name="Forme libre 3873"/>
            <p:cNvSpPr>
              <a:spLocks noChangeArrowheads="1"/>
            </p:cNvSpPr>
            <p:nvPr userDrawn="1"/>
          </p:nvSpPr>
          <p:spPr bwMode="auto">
            <a:xfrm>
              <a:off x="2990850" y="3154363"/>
              <a:ext cx="68263" cy="41275"/>
            </a:xfrm>
            <a:custGeom>
              <a:avLst/>
              <a:gdLst>
                <a:gd name="T0" fmla="*/ 168 w 190"/>
                <a:gd name="T1" fmla="*/ 16 h 116"/>
                <a:gd name="T2" fmla="*/ 188 w 190"/>
                <a:gd name="T3" fmla="*/ 80 h 116"/>
                <a:gd name="T4" fmla="*/ 90 w 190"/>
                <a:gd name="T5" fmla="*/ 98 h 116"/>
                <a:gd name="T6" fmla="*/ 20 w 190"/>
                <a:gd name="T7" fmla="*/ 87 h 116"/>
                <a:gd name="T8" fmla="*/ 52 w 190"/>
                <a:gd name="T9" fmla="*/ 16 h 116"/>
                <a:gd name="T10" fmla="*/ 128 w 190"/>
                <a:gd name="T11" fmla="*/ 0 h 116"/>
                <a:gd name="T12" fmla="*/ 168 w 190"/>
                <a:gd name="T13" fmla="*/ 16 h 116"/>
              </a:gdLst>
              <a:ahLst/>
              <a:cxnLst>
                <a:cxn ang="0">
                  <a:pos x="T0" y="T1"/>
                </a:cxn>
                <a:cxn ang="0">
                  <a:pos x="T2" y="T3"/>
                </a:cxn>
                <a:cxn ang="0">
                  <a:pos x="T4" y="T5"/>
                </a:cxn>
                <a:cxn ang="0">
                  <a:pos x="T6" y="T7"/>
                </a:cxn>
                <a:cxn ang="0">
                  <a:pos x="T8" y="T9"/>
                </a:cxn>
                <a:cxn ang="0">
                  <a:pos x="T10" y="T11"/>
                </a:cxn>
                <a:cxn ang="0">
                  <a:pos x="T12" y="T13"/>
                </a:cxn>
              </a:cxnLst>
              <a:rect l="0" t="0" r="r" b="b"/>
              <a:pathLst>
                <a:path w="190" h="116">
                  <a:moveTo>
                    <a:pt x="168" y="16"/>
                  </a:moveTo>
                  <a:cubicBezTo>
                    <a:pt x="185" y="34"/>
                    <a:pt x="189" y="55"/>
                    <a:pt x="188" y="80"/>
                  </a:cubicBezTo>
                  <a:cubicBezTo>
                    <a:pt x="156" y="86"/>
                    <a:pt x="124" y="92"/>
                    <a:pt x="90" y="98"/>
                  </a:cubicBezTo>
                  <a:cubicBezTo>
                    <a:pt x="66" y="103"/>
                    <a:pt x="37" y="115"/>
                    <a:pt x="20" y="87"/>
                  </a:cubicBezTo>
                  <a:cubicBezTo>
                    <a:pt x="0" y="54"/>
                    <a:pt x="30" y="36"/>
                    <a:pt x="52" y="16"/>
                  </a:cubicBezTo>
                  <a:cubicBezTo>
                    <a:pt x="78" y="11"/>
                    <a:pt x="102" y="5"/>
                    <a:pt x="128" y="0"/>
                  </a:cubicBezTo>
                  <a:cubicBezTo>
                    <a:pt x="139" y="8"/>
                    <a:pt x="153" y="14"/>
                    <a:pt x="168" y="16"/>
                  </a:cubicBezTo>
                </a:path>
              </a:pathLst>
            </a:custGeom>
            <a:solidFill>
              <a:schemeClr val="accent3">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75" name="Forme libre 3874"/>
            <p:cNvSpPr>
              <a:spLocks noChangeArrowheads="1"/>
            </p:cNvSpPr>
            <p:nvPr userDrawn="1"/>
          </p:nvSpPr>
          <p:spPr bwMode="auto">
            <a:xfrm>
              <a:off x="2974975" y="3106738"/>
              <a:ext cx="82550" cy="25400"/>
            </a:xfrm>
            <a:custGeom>
              <a:avLst/>
              <a:gdLst>
                <a:gd name="T0" fmla="*/ 229 w 230"/>
                <a:gd name="T1" fmla="*/ 9 h 69"/>
                <a:gd name="T2" fmla="*/ 0 w 230"/>
                <a:gd name="T3" fmla="*/ 62 h 69"/>
                <a:gd name="T4" fmla="*/ 229 w 230"/>
                <a:gd name="T5" fmla="*/ 9 h 69"/>
              </a:gdLst>
              <a:ahLst/>
              <a:cxnLst>
                <a:cxn ang="0">
                  <a:pos x="T0" y="T1"/>
                </a:cxn>
                <a:cxn ang="0">
                  <a:pos x="T2" y="T3"/>
                </a:cxn>
                <a:cxn ang="0">
                  <a:pos x="T4" y="T5"/>
                </a:cxn>
              </a:cxnLst>
              <a:rect l="0" t="0" r="r" b="b"/>
              <a:pathLst>
                <a:path w="230" h="69">
                  <a:moveTo>
                    <a:pt x="229" y="9"/>
                  </a:moveTo>
                  <a:cubicBezTo>
                    <a:pt x="154" y="33"/>
                    <a:pt x="82" y="68"/>
                    <a:pt x="0" y="62"/>
                  </a:cubicBezTo>
                  <a:cubicBezTo>
                    <a:pt x="65" y="3"/>
                    <a:pt x="145" y="0"/>
                    <a:pt x="229" y="9"/>
                  </a:cubicBezTo>
                </a:path>
              </a:pathLst>
            </a:custGeom>
            <a:solidFill>
              <a:srgbClr val="50505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76" name="Forme libre 3875"/>
            <p:cNvSpPr>
              <a:spLocks noChangeArrowheads="1"/>
            </p:cNvSpPr>
            <p:nvPr userDrawn="1"/>
          </p:nvSpPr>
          <p:spPr bwMode="auto">
            <a:xfrm>
              <a:off x="3062288" y="3108325"/>
              <a:ext cx="80962" cy="31750"/>
            </a:xfrm>
            <a:custGeom>
              <a:avLst/>
              <a:gdLst>
                <a:gd name="T0" fmla="*/ 223 w 224"/>
                <a:gd name="T1" fmla="*/ 26 h 88"/>
                <a:gd name="T2" fmla="*/ 0 w 224"/>
                <a:gd name="T3" fmla="*/ 53 h 88"/>
                <a:gd name="T4" fmla="*/ 176 w 224"/>
                <a:gd name="T5" fmla="*/ 0 h 88"/>
                <a:gd name="T6" fmla="*/ 223 w 224"/>
                <a:gd name="T7" fmla="*/ 26 h 88"/>
              </a:gdLst>
              <a:ahLst/>
              <a:cxnLst>
                <a:cxn ang="0">
                  <a:pos x="T0" y="T1"/>
                </a:cxn>
                <a:cxn ang="0">
                  <a:pos x="T2" y="T3"/>
                </a:cxn>
                <a:cxn ang="0">
                  <a:pos x="T4" y="T5"/>
                </a:cxn>
                <a:cxn ang="0">
                  <a:pos x="T6" y="T7"/>
                </a:cxn>
              </a:cxnLst>
              <a:rect l="0" t="0" r="r" b="b"/>
              <a:pathLst>
                <a:path w="224" h="88">
                  <a:moveTo>
                    <a:pt x="223" y="26"/>
                  </a:moveTo>
                  <a:cubicBezTo>
                    <a:pt x="155" y="82"/>
                    <a:pt x="80" y="87"/>
                    <a:pt x="0" y="53"/>
                  </a:cubicBezTo>
                  <a:cubicBezTo>
                    <a:pt x="58" y="35"/>
                    <a:pt x="116" y="18"/>
                    <a:pt x="176" y="0"/>
                  </a:cubicBezTo>
                  <a:cubicBezTo>
                    <a:pt x="191" y="9"/>
                    <a:pt x="207" y="18"/>
                    <a:pt x="223" y="26"/>
                  </a:cubicBezTo>
                </a:path>
              </a:pathLst>
            </a:custGeom>
            <a:solidFill>
              <a:srgbClr val="A9A9A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77" name="Forme libre 3876"/>
            <p:cNvSpPr>
              <a:spLocks noChangeArrowheads="1"/>
            </p:cNvSpPr>
            <p:nvPr userDrawn="1"/>
          </p:nvSpPr>
          <p:spPr bwMode="auto">
            <a:xfrm>
              <a:off x="2901950" y="3173413"/>
              <a:ext cx="69850" cy="34925"/>
            </a:xfrm>
            <a:custGeom>
              <a:avLst/>
              <a:gdLst>
                <a:gd name="T0" fmla="*/ 5 w 194"/>
                <a:gd name="T1" fmla="*/ 97 h 98"/>
                <a:gd name="T2" fmla="*/ 31 w 194"/>
                <a:gd name="T3" fmla="*/ 55 h 98"/>
                <a:gd name="T4" fmla="*/ 120 w 194"/>
                <a:gd name="T5" fmla="*/ 8 h 98"/>
                <a:gd name="T6" fmla="*/ 193 w 194"/>
                <a:gd name="T7" fmla="*/ 19 h 98"/>
                <a:gd name="T8" fmla="*/ 5 w 194"/>
                <a:gd name="T9" fmla="*/ 97 h 98"/>
              </a:gdLst>
              <a:ahLst/>
              <a:cxnLst>
                <a:cxn ang="0">
                  <a:pos x="T0" y="T1"/>
                </a:cxn>
                <a:cxn ang="0">
                  <a:pos x="T2" y="T3"/>
                </a:cxn>
                <a:cxn ang="0">
                  <a:pos x="T4" y="T5"/>
                </a:cxn>
                <a:cxn ang="0">
                  <a:pos x="T6" y="T7"/>
                </a:cxn>
                <a:cxn ang="0">
                  <a:pos x="T8" y="T9"/>
                </a:cxn>
              </a:cxnLst>
              <a:rect l="0" t="0" r="r" b="b"/>
              <a:pathLst>
                <a:path w="194" h="98">
                  <a:moveTo>
                    <a:pt x="5" y="97"/>
                  </a:moveTo>
                  <a:cubicBezTo>
                    <a:pt x="0" y="74"/>
                    <a:pt x="8" y="60"/>
                    <a:pt x="31" y="55"/>
                  </a:cubicBezTo>
                  <a:cubicBezTo>
                    <a:pt x="66" y="49"/>
                    <a:pt x="95" y="32"/>
                    <a:pt x="120" y="8"/>
                  </a:cubicBezTo>
                  <a:cubicBezTo>
                    <a:pt x="141" y="5"/>
                    <a:pt x="164" y="0"/>
                    <a:pt x="193" y="19"/>
                  </a:cubicBezTo>
                  <a:cubicBezTo>
                    <a:pt x="136" y="69"/>
                    <a:pt x="68" y="78"/>
                    <a:pt x="5" y="97"/>
                  </a:cubicBezTo>
                </a:path>
              </a:pathLst>
            </a:custGeom>
            <a:solidFill>
              <a:srgbClr val="9E9E9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78" name="Forme libre 3877"/>
            <p:cNvSpPr>
              <a:spLocks noChangeArrowheads="1"/>
            </p:cNvSpPr>
            <p:nvPr userDrawn="1"/>
          </p:nvSpPr>
          <p:spPr bwMode="auto">
            <a:xfrm>
              <a:off x="3036888" y="3275013"/>
              <a:ext cx="42862" cy="36512"/>
            </a:xfrm>
            <a:custGeom>
              <a:avLst/>
              <a:gdLst>
                <a:gd name="T0" fmla="*/ 0 w 120"/>
                <a:gd name="T1" fmla="*/ 47 h 100"/>
                <a:gd name="T2" fmla="*/ 119 w 120"/>
                <a:gd name="T3" fmla="*/ 0 h 100"/>
                <a:gd name="T4" fmla="*/ 63 w 120"/>
                <a:gd name="T5" fmla="*/ 99 h 100"/>
                <a:gd name="T6" fmla="*/ 20 w 120"/>
                <a:gd name="T7" fmla="*/ 91 h 100"/>
                <a:gd name="T8" fmla="*/ 0 w 120"/>
                <a:gd name="T9" fmla="*/ 47 h 100"/>
              </a:gdLst>
              <a:ahLst/>
              <a:cxnLst>
                <a:cxn ang="0">
                  <a:pos x="T0" y="T1"/>
                </a:cxn>
                <a:cxn ang="0">
                  <a:pos x="T2" y="T3"/>
                </a:cxn>
                <a:cxn ang="0">
                  <a:pos x="T4" y="T5"/>
                </a:cxn>
                <a:cxn ang="0">
                  <a:pos x="T6" y="T7"/>
                </a:cxn>
                <a:cxn ang="0">
                  <a:pos x="T8" y="T9"/>
                </a:cxn>
              </a:cxnLst>
              <a:rect l="0" t="0" r="r" b="b"/>
              <a:pathLst>
                <a:path w="120" h="100">
                  <a:moveTo>
                    <a:pt x="0" y="47"/>
                  </a:moveTo>
                  <a:cubicBezTo>
                    <a:pt x="43" y="50"/>
                    <a:pt x="72" y="15"/>
                    <a:pt x="119" y="0"/>
                  </a:cubicBezTo>
                  <a:cubicBezTo>
                    <a:pt x="107" y="44"/>
                    <a:pt x="86" y="72"/>
                    <a:pt x="63" y="99"/>
                  </a:cubicBezTo>
                  <a:cubicBezTo>
                    <a:pt x="49" y="96"/>
                    <a:pt x="34" y="95"/>
                    <a:pt x="20" y="91"/>
                  </a:cubicBezTo>
                  <a:cubicBezTo>
                    <a:pt x="14" y="76"/>
                    <a:pt x="8" y="61"/>
                    <a:pt x="0" y="47"/>
                  </a:cubicBezTo>
                </a:path>
              </a:pathLst>
            </a:custGeom>
            <a:solidFill>
              <a:srgbClr val="81818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79" name="Forme libre 3878"/>
            <p:cNvSpPr>
              <a:spLocks noChangeArrowheads="1"/>
            </p:cNvSpPr>
            <p:nvPr userDrawn="1"/>
          </p:nvSpPr>
          <p:spPr bwMode="auto">
            <a:xfrm>
              <a:off x="2928938" y="3076575"/>
              <a:ext cx="66675" cy="26988"/>
            </a:xfrm>
            <a:custGeom>
              <a:avLst/>
              <a:gdLst>
                <a:gd name="T0" fmla="*/ 29 w 186"/>
                <a:gd name="T1" fmla="*/ 69 h 73"/>
                <a:gd name="T2" fmla="*/ 0 w 186"/>
                <a:gd name="T3" fmla="*/ 72 h 73"/>
                <a:gd name="T4" fmla="*/ 185 w 186"/>
                <a:gd name="T5" fmla="*/ 29 h 73"/>
                <a:gd name="T6" fmla="*/ 29 w 186"/>
                <a:gd name="T7" fmla="*/ 69 h 73"/>
              </a:gdLst>
              <a:ahLst/>
              <a:cxnLst>
                <a:cxn ang="0">
                  <a:pos x="T0" y="T1"/>
                </a:cxn>
                <a:cxn ang="0">
                  <a:pos x="T2" y="T3"/>
                </a:cxn>
                <a:cxn ang="0">
                  <a:pos x="T4" y="T5"/>
                </a:cxn>
                <a:cxn ang="0">
                  <a:pos x="T6" y="T7"/>
                </a:cxn>
              </a:cxnLst>
              <a:rect l="0" t="0" r="r" b="b"/>
              <a:pathLst>
                <a:path w="186" h="73">
                  <a:moveTo>
                    <a:pt x="29" y="69"/>
                  </a:moveTo>
                  <a:cubicBezTo>
                    <a:pt x="20" y="70"/>
                    <a:pt x="9" y="70"/>
                    <a:pt x="0" y="72"/>
                  </a:cubicBezTo>
                  <a:cubicBezTo>
                    <a:pt x="47" y="0"/>
                    <a:pt x="120" y="35"/>
                    <a:pt x="185" y="29"/>
                  </a:cubicBezTo>
                  <a:cubicBezTo>
                    <a:pt x="136" y="60"/>
                    <a:pt x="75" y="37"/>
                    <a:pt x="29" y="69"/>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80" name="Forme libre 3879"/>
            <p:cNvSpPr>
              <a:spLocks noChangeArrowheads="1"/>
            </p:cNvSpPr>
            <p:nvPr userDrawn="1"/>
          </p:nvSpPr>
          <p:spPr bwMode="auto">
            <a:xfrm>
              <a:off x="3113088" y="3143250"/>
              <a:ext cx="34925" cy="44450"/>
            </a:xfrm>
            <a:custGeom>
              <a:avLst/>
              <a:gdLst>
                <a:gd name="T0" fmla="*/ 32 w 96"/>
                <a:gd name="T1" fmla="*/ 0 h 124"/>
                <a:gd name="T2" fmla="*/ 79 w 96"/>
                <a:gd name="T3" fmla="*/ 45 h 124"/>
                <a:gd name="T4" fmla="*/ 82 w 96"/>
                <a:gd name="T5" fmla="*/ 66 h 124"/>
                <a:gd name="T6" fmla="*/ 95 w 96"/>
                <a:gd name="T7" fmla="*/ 92 h 124"/>
                <a:gd name="T8" fmla="*/ 82 w 96"/>
                <a:gd name="T9" fmla="*/ 118 h 124"/>
                <a:gd name="T10" fmla="*/ 58 w 96"/>
                <a:gd name="T11" fmla="*/ 110 h 124"/>
                <a:gd name="T12" fmla="*/ 55 w 96"/>
                <a:gd name="T13" fmla="*/ 91 h 124"/>
                <a:gd name="T14" fmla="*/ 33 w 96"/>
                <a:gd name="T15" fmla="*/ 69 h 124"/>
                <a:gd name="T16" fmla="*/ 12 w 96"/>
                <a:gd name="T17" fmla="*/ 66 h 124"/>
                <a:gd name="T18" fmla="*/ 0 w 96"/>
                <a:gd name="T19" fmla="*/ 43 h 124"/>
                <a:gd name="T20" fmla="*/ 32 w 96"/>
                <a:gd name="T21"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24">
                  <a:moveTo>
                    <a:pt x="32" y="0"/>
                  </a:moveTo>
                  <a:cubicBezTo>
                    <a:pt x="47" y="16"/>
                    <a:pt x="64" y="29"/>
                    <a:pt x="79" y="45"/>
                  </a:cubicBezTo>
                  <a:cubicBezTo>
                    <a:pt x="81" y="52"/>
                    <a:pt x="81" y="58"/>
                    <a:pt x="82" y="66"/>
                  </a:cubicBezTo>
                  <a:cubicBezTo>
                    <a:pt x="88" y="74"/>
                    <a:pt x="93" y="83"/>
                    <a:pt x="95" y="92"/>
                  </a:cubicBezTo>
                  <a:cubicBezTo>
                    <a:pt x="93" y="103"/>
                    <a:pt x="90" y="110"/>
                    <a:pt x="82" y="118"/>
                  </a:cubicBezTo>
                  <a:cubicBezTo>
                    <a:pt x="72" y="123"/>
                    <a:pt x="64" y="120"/>
                    <a:pt x="58" y="110"/>
                  </a:cubicBezTo>
                  <a:cubicBezTo>
                    <a:pt x="56" y="104"/>
                    <a:pt x="55" y="97"/>
                    <a:pt x="55" y="91"/>
                  </a:cubicBezTo>
                  <a:cubicBezTo>
                    <a:pt x="49" y="83"/>
                    <a:pt x="41" y="75"/>
                    <a:pt x="33" y="69"/>
                  </a:cubicBezTo>
                  <a:cubicBezTo>
                    <a:pt x="26" y="68"/>
                    <a:pt x="20" y="66"/>
                    <a:pt x="12" y="66"/>
                  </a:cubicBezTo>
                  <a:cubicBezTo>
                    <a:pt x="4" y="60"/>
                    <a:pt x="0" y="52"/>
                    <a:pt x="0" y="43"/>
                  </a:cubicBezTo>
                  <a:cubicBezTo>
                    <a:pt x="4" y="23"/>
                    <a:pt x="20" y="14"/>
                    <a:pt x="32" y="0"/>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81" name="Forme libre 3880"/>
            <p:cNvSpPr>
              <a:spLocks noChangeArrowheads="1"/>
            </p:cNvSpPr>
            <p:nvPr userDrawn="1"/>
          </p:nvSpPr>
          <p:spPr bwMode="auto">
            <a:xfrm>
              <a:off x="3109913" y="3070225"/>
              <a:ext cx="17462" cy="7938"/>
            </a:xfrm>
            <a:custGeom>
              <a:avLst/>
              <a:gdLst>
                <a:gd name="T0" fmla="*/ 0 w 48"/>
                <a:gd name="T1" fmla="*/ 20 h 21"/>
                <a:gd name="T2" fmla="*/ 47 w 48"/>
                <a:gd name="T3" fmla="*/ 0 h 21"/>
                <a:gd name="T4" fmla="*/ 0 w 48"/>
                <a:gd name="T5" fmla="*/ 20 h 21"/>
              </a:gdLst>
              <a:ahLst/>
              <a:cxnLst>
                <a:cxn ang="0">
                  <a:pos x="T0" y="T1"/>
                </a:cxn>
                <a:cxn ang="0">
                  <a:pos x="T2" y="T3"/>
                </a:cxn>
                <a:cxn ang="0">
                  <a:pos x="T4" y="T5"/>
                </a:cxn>
              </a:cxnLst>
              <a:rect l="0" t="0" r="r" b="b"/>
              <a:pathLst>
                <a:path w="48" h="21">
                  <a:moveTo>
                    <a:pt x="0" y="20"/>
                  </a:moveTo>
                  <a:cubicBezTo>
                    <a:pt x="15" y="14"/>
                    <a:pt x="30" y="6"/>
                    <a:pt x="47" y="0"/>
                  </a:cubicBezTo>
                  <a:cubicBezTo>
                    <a:pt x="32" y="6"/>
                    <a:pt x="16" y="14"/>
                    <a:pt x="0" y="20"/>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82" name="Forme libre 3881"/>
            <p:cNvSpPr>
              <a:spLocks noChangeArrowheads="1"/>
            </p:cNvSpPr>
            <p:nvPr userDrawn="1"/>
          </p:nvSpPr>
          <p:spPr bwMode="auto">
            <a:xfrm>
              <a:off x="3135313" y="3182938"/>
              <a:ext cx="11112" cy="11112"/>
            </a:xfrm>
            <a:custGeom>
              <a:avLst/>
              <a:gdLst>
                <a:gd name="T0" fmla="*/ 0 w 30"/>
                <a:gd name="T1" fmla="*/ 0 h 29"/>
                <a:gd name="T2" fmla="*/ 20 w 30"/>
                <a:gd name="T3" fmla="*/ 3 h 29"/>
                <a:gd name="T4" fmla="*/ 29 w 30"/>
                <a:gd name="T5" fmla="*/ 11 h 29"/>
                <a:gd name="T6" fmla="*/ 28 w 30"/>
                <a:gd name="T7" fmla="*/ 22 h 29"/>
                <a:gd name="T8" fmla="*/ 20 w 30"/>
                <a:gd name="T9" fmla="*/ 28 h 29"/>
                <a:gd name="T10" fmla="*/ 0 w 30"/>
                <a:gd name="T11" fmla="*/ 0 h 29"/>
              </a:gdLst>
              <a:ahLst/>
              <a:cxnLst>
                <a:cxn ang="0">
                  <a:pos x="T0" y="T1"/>
                </a:cxn>
                <a:cxn ang="0">
                  <a:pos x="T2" y="T3"/>
                </a:cxn>
                <a:cxn ang="0">
                  <a:pos x="T4" y="T5"/>
                </a:cxn>
                <a:cxn ang="0">
                  <a:pos x="T6" y="T7"/>
                </a:cxn>
                <a:cxn ang="0">
                  <a:pos x="T8" y="T9"/>
                </a:cxn>
                <a:cxn ang="0">
                  <a:pos x="T10" y="T11"/>
                </a:cxn>
              </a:cxnLst>
              <a:rect l="0" t="0" r="r" b="b"/>
              <a:pathLst>
                <a:path w="30" h="29">
                  <a:moveTo>
                    <a:pt x="0" y="0"/>
                  </a:moveTo>
                  <a:cubicBezTo>
                    <a:pt x="7" y="2"/>
                    <a:pt x="14" y="2"/>
                    <a:pt x="20" y="3"/>
                  </a:cubicBezTo>
                  <a:lnTo>
                    <a:pt x="29" y="11"/>
                  </a:lnTo>
                  <a:lnTo>
                    <a:pt x="28" y="22"/>
                  </a:lnTo>
                  <a:lnTo>
                    <a:pt x="20" y="28"/>
                  </a:lnTo>
                  <a:cubicBezTo>
                    <a:pt x="13" y="19"/>
                    <a:pt x="7" y="10"/>
                    <a:pt x="0" y="0"/>
                  </a:cubicBezTo>
                </a:path>
              </a:pathLst>
            </a:custGeom>
            <a:solidFill>
              <a:srgbClr val="47474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83" name="Forme libre 3882"/>
            <p:cNvSpPr>
              <a:spLocks noChangeArrowheads="1"/>
            </p:cNvSpPr>
            <p:nvPr userDrawn="1"/>
          </p:nvSpPr>
          <p:spPr bwMode="auto">
            <a:xfrm>
              <a:off x="3125788" y="3168650"/>
              <a:ext cx="7937" cy="7938"/>
            </a:xfrm>
            <a:custGeom>
              <a:avLst/>
              <a:gdLst>
                <a:gd name="T0" fmla="*/ 0 w 23"/>
                <a:gd name="T1" fmla="*/ 0 h 23"/>
                <a:gd name="T2" fmla="*/ 22 w 23"/>
                <a:gd name="T3" fmla="*/ 22 h 23"/>
                <a:gd name="T4" fmla="*/ 0 w 23"/>
                <a:gd name="T5" fmla="*/ 0 h 23"/>
              </a:gdLst>
              <a:ahLst/>
              <a:cxnLst>
                <a:cxn ang="0">
                  <a:pos x="T0" y="T1"/>
                </a:cxn>
                <a:cxn ang="0">
                  <a:pos x="T2" y="T3"/>
                </a:cxn>
                <a:cxn ang="0">
                  <a:pos x="T4" y="T5"/>
                </a:cxn>
              </a:cxnLst>
              <a:rect l="0" t="0" r="r" b="b"/>
              <a:pathLst>
                <a:path w="23" h="23">
                  <a:moveTo>
                    <a:pt x="0" y="0"/>
                  </a:moveTo>
                  <a:cubicBezTo>
                    <a:pt x="8" y="8"/>
                    <a:pt x="14" y="14"/>
                    <a:pt x="22" y="22"/>
                  </a:cubicBezTo>
                  <a:cubicBezTo>
                    <a:pt x="16" y="14"/>
                    <a:pt x="8" y="8"/>
                    <a:pt x="0" y="0"/>
                  </a:cubicBezTo>
                </a:path>
              </a:pathLst>
            </a:custGeom>
            <a:solidFill>
              <a:srgbClr val="47474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84" name="Forme libre 3883"/>
            <p:cNvSpPr>
              <a:spLocks noChangeArrowheads="1"/>
            </p:cNvSpPr>
            <p:nvPr userDrawn="1"/>
          </p:nvSpPr>
          <p:spPr bwMode="auto">
            <a:xfrm>
              <a:off x="3106738" y="3157538"/>
              <a:ext cx="11112" cy="9525"/>
            </a:xfrm>
            <a:custGeom>
              <a:avLst/>
              <a:gdLst>
                <a:gd name="T0" fmla="*/ 29 w 33"/>
                <a:gd name="T1" fmla="*/ 9 h 28"/>
                <a:gd name="T2" fmla="*/ 32 w 33"/>
                <a:gd name="T3" fmla="*/ 27 h 28"/>
                <a:gd name="T4" fmla="*/ 7 w 33"/>
                <a:gd name="T5" fmla="*/ 27 h 28"/>
                <a:gd name="T6" fmla="*/ 0 w 33"/>
                <a:gd name="T7" fmla="*/ 12 h 28"/>
                <a:gd name="T8" fmla="*/ 4 w 33"/>
                <a:gd name="T9" fmla="*/ 3 h 28"/>
                <a:gd name="T10" fmla="*/ 29 w 33"/>
                <a:gd name="T11" fmla="*/ 9 h 28"/>
              </a:gdLst>
              <a:ahLst/>
              <a:cxnLst>
                <a:cxn ang="0">
                  <a:pos x="T0" y="T1"/>
                </a:cxn>
                <a:cxn ang="0">
                  <a:pos x="T2" y="T3"/>
                </a:cxn>
                <a:cxn ang="0">
                  <a:pos x="T4" y="T5"/>
                </a:cxn>
                <a:cxn ang="0">
                  <a:pos x="T6" y="T7"/>
                </a:cxn>
                <a:cxn ang="0">
                  <a:pos x="T8" y="T9"/>
                </a:cxn>
                <a:cxn ang="0">
                  <a:pos x="T10" y="T11"/>
                </a:cxn>
              </a:cxnLst>
              <a:rect l="0" t="0" r="r" b="b"/>
              <a:pathLst>
                <a:path w="33" h="28">
                  <a:moveTo>
                    <a:pt x="29" y="9"/>
                  </a:moveTo>
                  <a:cubicBezTo>
                    <a:pt x="30" y="15"/>
                    <a:pt x="30" y="21"/>
                    <a:pt x="32" y="27"/>
                  </a:cubicBezTo>
                  <a:cubicBezTo>
                    <a:pt x="24" y="27"/>
                    <a:pt x="15" y="27"/>
                    <a:pt x="7" y="27"/>
                  </a:cubicBezTo>
                  <a:cubicBezTo>
                    <a:pt x="1" y="23"/>
                    <a:pt x="0" y="18"/>
                    <a:pt x="0" y="12"/>
                  </a:cubicBezTo>
                  <a:cubicBezTo>
                    <a:pt x="1" y="6"/>
                    <a:pt x="1" y="3"/>
                    <a:pt x="4" y="3"/>
                  </a:cubicBezTo>
                  <a:cubicBezTo>
                    <a:pt x="13" y="0"/>
                    <a:pt x="21" y="1"/>
                    <a:pt x="29" y="9"/>
                  </a:cubicBezTo>
                </a:path>
              </a:pathLst>
            </a:custGeom>
            <a:solidFill>
              <a:srgbClr val="47474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85" name="Forme libre 3884"/>
            <p:cNvSpPr>
              <a:spLocks noChangeArrowheads="1"/>
            </p:cNvSpPr>
            <p:nvPr userDrawn="1"/>
          </p:nvSpPr>
          <p:spPr bwMode="auto">
            <a:xfrm>
              <a:off x="3100388" y="3157538"/>
              <a:ext cx="9525" cy="12700"/>
            </a:xfrm>
            <a:custGeom>
              <a:avLst/>
              <a:gdLst>
                <a:gd name="T0" fmla="*/ 27 w 28"/>
                <a:gd name="T1" fmla="*/ 9 h 36"/>
                <a:gd name="T2" fmla="*/ 24 w 28"/>
                <a:gd name="T3" fmla="*/ 29 h 36"/>
                <a:gd name="T4" fmla="*/ 3 w 28"/>
                <a:gd name="T5" fmla="*/ 35 h 36"/>
                <a:gd name="T6" fmla="*/ 3 w 28"/>
                <a:gd name="T7" fmla="*/ 26 h 36"/>
                <a:gd name="T8" fmla="*/ 27 w 28"/>
                <a:gd name="T9" fmla="*/ 9 h 36"/>
              </a:gdLst>
              <a:ahLst/>
              <a:cxnLst>
                <a:cxn ang="0">
                  <a:pos x="T0" y="T1"/>
                </a:cxn>
                <a:cxn ang="0">
                  <a:pos x="T2" y="T3"/>
                </a:cxn>
                <a:cxn ang="0">
                  <a:pos x="T4" y="T5"/>
                </a:cxn>
                <a:cxn ang="0">
                  <a:pos x="T6" y="T7"/>
                </a:cxn>
                <a:cxn ang="0">
                  <a:pos x="T8" y="T9"/>
                </a:cxn>
              </a:cxnLst>
              <a:rect l="0" t="0" r="r" b="b"/>
              <a:pathLst>
                <a:path w="28" h="36">
                  <a:moveTo>
                    <a:pt x="27" y="9"/>
                  </a:moveTo>
                  <a:cubicBezTo>
                    <a:pt x="26" y="15"/>
                    <a:pt x="26" y="23"/>
                    <a:pt x="24" y="29"/>
                  </a:cubicBezTo>
                  <a:cubicBezTo>
                    <a:pt x="17" y="31"/>
                    <a:pt x="10" y="32"/>
                    <a:pt x="3" y="35"/>
                  </a:cubicBezTo>
                  <a:lnTo>
                    <a:pt x="3" y="26"/>
                  </a:lnTo>
                  <a:cubicBezTo>
                    <a:pt x="0" y="8"/>
                    <a:pt x="7" y="0"/>
                    <a:pt x="27" y="9"/>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86" name="Forme libre 3885"/>
            <p:cNvSpPr>
              <a:spLocks noChangeArrowheads="1"/>
            </p:cNvSpPr>
            <p:nvPr userDrawn="1"/>
          </p:nvSpPr>
          <p:spPr bwMode="auto">
            <a:xfrm>
              <a:off x="3127375" y="2960688"/>
              <a:ext cx="128588" cy="304800"/>
            </a:xfrm>
            <a:custGeom>
              <a:avLst/>
              <a:gdLst>
                <a:gd name="T0" fmla="*/ 154 w 356"/>
                <a:gd name="T1" fmla="*/ 209 h 848"/>
                <a:gd name="T2" fmla="*/ 110 w 356"/>
                <a:gd name="T3" fmla="*/ 230 h 848"/>
                <a:gd name="T4" fmla="*/ 87 w 356"/>
                <a:gd name="T5" fmla="*/ 230 h 848"/>
                <a:gd name="T6" fmla="*/ 65 w 356"/>
                <a:gd name="T7" fmla="*/ 232 h 848"/>
                <a:gd name="T8" fmla="*/ 0 w 356"/>
                <a:gd name="T9" fmla="*/ 223 h 848"/>
                <a:gd name="T10" fmla="*/ 111 w 356"/>
                <a:gd name="T11" fmla="*/ 108 h 848"/>
                <a:gd name="T12" fmla="*/ 120 w 356"/>
                <a:gd name="T13" fmla="*/ 99 h 848"/>
                <a:gd name="T14" fmla="*/ 113 w 356"/>
                <a:gd name="T15" fmla="*/ 93 h 848"/>
                <a:gd name="T16" fmla="*/ 79 w 356"/>
                <a:gd name="T17" fmla="*/ 88 h 848"/>
                <a:gd name="T18" fmla="*/ 131 w 356"/>
                <a:gd name="T19" fmla="*/ 0 h 848"/>
                <a:gd name="T20" fmla="*/ 152 w 356"/>
                <a:gd name="T21" fmla="*/ 24 h 848"/>
                <a:gd name="T22" fmla="*/ 152 w 356"/>
                <a:gd name="T23" fmla="*/ 24 h 848"/>
                <a:gd name="T24" fmla="*/ 186 w 356"/>
                <a:gd name="T25" fmla="*/ 104 h 848"/>
                <a:gd name="T26" fmla="*/ 265 w 356"/>
                <a:gd name="T27" fmla="*/ 156 h 848"/>
                <a:gd name="T28" fmla="*/ 284 w 356"/>
                <a:gd name="T29" fmla="*/ 200 h 848"/>
                <a:gd name="T30" fmla="*/ 267 w 356"/>
                <a:gd name="T31" fmla="*/ 229 h 848"/>
                <a:gd name="T32" fmla="*/ 265 w 356"/>
                <a:gd name="T33" fmla="*/ 273 h 848"/>
                <a:gd name="T34" fmla="*/ 244 w 356"/>
                <a:gd name="T35" fmla="*/ 275 h 848"/>
                <a:gd name="T36" fmla="*/ 244 w 356"/>
                <a:gd name="T37" fmla="*/ 252 h 848"/>
                <a:gd name="T38" fmla="*/ 223 w 356"/>
                <a:gd name="T39" fmla="*/ 252 h 848"/>
                <a:gd name="T40" fmla="*/ 219 w 356"/>
                <a:gd name="T41" fmla="*/ 434 h 848"/>
                <a:gd name="T42" fmla="*/ 201 w 356"/>
                <a:gd name="T43" fmla="*/ 457 h 848"/>
                <a:gd name="T44" fmla="*/ 247 w 356"/>
                <a:gd name="T45" fmla="*/ 547 h 848"/>
                <a:gd name="T46" fmla="*/ 258 w 356"/>
                <a:gd name="T47" fmla="*/ 545 h 848"/>
                <a:gd name="T48" fmla="*/ 279 w 356"/>
                <a:gd name="T49" fmla="*/ 551 h 848"/>
                <a:gd name="T50" fmla="*/ 287 w 356"/>
                <a:gd name="T51" fmla="*/ 559 h 848"/>
                <a:gd name="T52" fmla="*/ 293 w 356"/>
                <a:gd name="T53" fmla="*/ 580 h 848"/>
                <a:gd name="T54" fmla="*/ 291 w 356"/>
                <a:gd name="T55" fmla="*/ 591 h 848"/>
                <a:gd name="T56" fmla="*/ 290 w 356"/>
                <a:gd name="T57" fmla="*/ 614 h 848"/>
                <a:gd name="T58" fmla="*/ 290 w 356"/>
                <a:gd name="T59" fmla="*/ 635 h 848"/>
                <a:gd name="T60" fmla="*/ 303 w 356"/>
                <a:gd name="T61" fmla="*/ 655 h 848"/>
                <a:gd name="T62" fmla="*/ 354 w 356"/>
                <a:gd name="T63" fmla="*/ 716 h 848"/>
                <a:gd name="T64" fmla="*/ 342 w 356"/>
                <a:gd name="T65" fmla="*/ 765 h 848"/>
                <a:gd name="T66" fmla="*/ 336 w 356"/>
                <a:gd name="T67" fmla="*/ 776 h 848"/>
                <a:gd name="T68" fmla="*/ 329 w 356"/>
                <a:gd name="T69" fmla="*/ 785 h 848"/>
                <a:gd name="T70" fmla="*/ 311 w 356"/>
                <a:gd name="T71" fmla="*/ 802 h 848"/>
                <a:gd name="T72" fmla="*/ 258 w 356"/>
                <a:gd name="T73" fmla="*/ 841 h 848"/>
                <a:gd name="T74" fmla="*/ 227 w 356"/>
                <a:gd name="T75" fmla="*/ 847 h 848"/>
                <a:gd name="T76" fmla="*/ 166 w 356"/>
                <a:gd name="T77" fmla="*/ 799 h 848"/>
                <a:gd name="T78" fmla="*/ 81 w 356"/>
                <a:gd name="T79" fmla="*/ 664 h 848"/>
                <a:gd name="T80" fmla="*/ 82 w 356"/>
                <a:gd name="T81" fmla="*/ 666 h 848"/>
                <a:gd name="T82" fmla="*/ 51 w 356"/>
                <a:gd name="T83" fmla="*/ 602 h 848"/>
                <a:gd name="T84" fmla="*/ 84 w 356"/>
                <a:gd name="T85" fmla="*/ 574 h 848"/>
                <a:gd name="T86" fmla="*/ 129 w 356"/>
                <a:gd name="T87" fmla="*/ 550 h 848"/>
                <a:gd name="T88" fmla="*/ 152 w 356"/>
                <a:gd name="T89" fmla="*/ 527 h 848"/>
                <a:gd name="T90" fmla="*/ 154 w 356"/>
                <a:gd name="T91" fmla="*/ 505 h 848"/>
                <a:gd name="T92" fmla="*/ 174 w 356"/>
                <a:gd name="T93" fmla="*/ 481 h 848"/>
                <a:gd name="T94" fmla="*/ 178 w 356"/>
                <a:gd name="T95" fmla="*/ 391 h 848"/>
                <a:gd name="T96" fmla="*/ 197 w 356"/>
                <a:gd name="T97" fmla="*/ 366 h 848"/>
                <a:gd name="T98" fmla="*/ 197 w 356"/>
                <a:gd name="T99" fmla="*/ 256 h 848"/>
                <a:gd name="T100" fmla="*/ 154 w 356"/>
                <a:gd name="T101" fmla="*/ 209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6" h="848">
                  <a:moveTo>
                    <a:pt x="154" y="209"/>
                  </a:moveTo>
                  <a:cubicBezTo>
                    <a:pt x="139" y="217"/>
                    <a:pt x="123" y="224"/>
                    <a:pt x="110" y="230"/>
                  </a:cubicBezTo>
                  <a:cubicBezTo>
                    <a:pt x="102" y="221"/>
                    <a:pt x="94" y="221"/>
                    <a:pt x="87" y="230"/>
                  </a:cubicBezTo>
                  <a:cubicBezTo>
                    <a:pt x="79" y="230"/>
                    <a:pt x="73" y="232"/>
                    <a:pt x="65" y="232"/>
                  </a:cubicBezTo>
                  <a:cubicBezTo>
                    <a:pt x="48" y="230"/>
                    <a:pt x="30" y="227"/>
                    <a:pt x="0" y="223"/>
                  </a:cubicBezTo>
                  <a:cubicBezTo>
                    <a:pt x="38" y="176"/>
                    <a:pt x="116" y="179"/>
                    <a:pt x="111" y="108"/>
                  </a:cubicBezTo>
                  <a:cubicBezTo>
                    <a:pt x="119" y="105"/>
                    <a:pt x="122" y="102"/>
                    <a:pt x="120" y="99"/>
                  </a:cubicBezTo>
                  <a:cubicBezTo>
                    <a:pt x="117" y="95"/>
                    <a:pt x="116" y="93"/>
                    <a:pt x="113" y="93"/>
                  </a:cubicBezTo>
                  <a:cubicBezTo>
                    <a:pt x="102" y="92"/>
                    <a:pt x="90" y="90"/>
                    <a:pt x="79" y="88"/>
                  </a:cubicBezTo>
                  <a:cubicBezTo>
                    <a:pt x="96" y="59"/>
                    <a:pt x="114" y="29"/>
                    <a:pt x="131" y="0"/>
                  </a:cubicBezTo>
                  <a:cubicBezTo>
                    <a:pt x="139" y="8"/>
                    <a:pt x="145" y="17"/>
                    <a:pt x="152" y="24"/>
                  </a:cubicBezTo>
                  <a:lnTo>
                    <a:pt x="152" y="24"/>
                  </a:lnTo>
                  <a:cubicBezTo>
                    <a:pt x="178" y="44"/>
                    <a:pt x="181" y="76"/>
                    <a:pt x="186" y="104"/>
                  </a:cubicBezTo>
                  <a:cubicBezTo>
                    <a:pt x="195" y="153"/>
                    <a:pt x="232" y="151"/>
                    <a:pt x="265" y="156"/>
                  </a:cubicBezTo>
                  <a:cubicBezTo>
                    <a:pt x="279" y="166"/>
                    <a:pt x="285" y="182"/>
                    <a:pt x="284" y="200"/>
                  </a:cubicBezTo>
                  <a:cubicBezTo>
                    <a:pt x="281" y="211"/>
                    <a:pt x="274" y="220"/>
                    <a:pt x="267" y="229"/>
                  </a:cubicBezTo>
                  <a:cubicBezTo>
                    <a:pt x="267" y="244"/>
                    <a:pt x="267" y="258"/>
                    <a:pt x="265" y="273"/>
                  </a:cubicBezTo>
                  <a:cubicBezTo>
                    <a:pt x="259" y="282"/>
                    <a:pt x="252" y="282"/>
                    <a:pt x="244" y="275"/>
                  </a:cubicBezTo>
                  <a:cubicBezTo>
                    <a:pt x="244" y="267"/>
                    <a:pt x="244" y="260"/>
                    <a:pt x="244" y="252"/>
                  </a:cubicBezTo>
                  <a:cubicBezTo>
                    <a:pt x="236" y="244"/>
                    <a:pt x="230" y="244"/>
                    <a:pt x="223" y="252"/>
                  </a:cubicBezTo>
                  <a:cubicBezTo>
                    <a:pt x="221" y="313"/>
                    <a:pt x="221" y="373"/>
                    <a:pt x="219" y="434"/>
                  </a:cubicBezTo>
                  <a:cubicBezTo>
                    <a:pt x="213" y="441"/>
                    <a:pt x="207" y="449"/>
                    <a:pt x="201" y="457"/>
                  </a:cubicBezTo>
                  <a:cubicBezTo>
                    <a:pt x="200" y="495"/>
                    <a:pt x="203" y="531"/>
                    <a:pt x="247" y="547"/>
                  </a:cubicBezTo>
                  <a:lnTo>
                    <a:pt x="258" y="545"/>
                  </a:lnTo>
                  <a:cubicBezTo>
                    <a:pt x="265" y="545"/>
                    <a:pt x="273" y="547"/>
                    <a:pt x="279" y="551"/>
                  </a:cubicBezTo>
                  <a:lnTo>
                    <a:pt x="287" y="559"/>
                  </a:lnTo>
                  <a:cubicBezTo>
                    <a:pt x="291" y="565"/>
                    <a:pt x="293" y="573"/>
                    <a:pt x="293" y="580"/>
                  </a:cubicBezTo>
                  <a:lnTo>
                    <a:pt x="291" y="591"/>
                  </a:lnTo>
                  <a:cubicBezTo>
                    <a:pt x="291" y="599"/>
                    <a:pt x="291" y="606"/>
                    <a:pt x="290" y="614"/>
                  </a:cubicBezTo>
                  <a:cubicBezTo>
                    <a:pt x="288" y="621"/>
                    <a:pt x="288" y="628"/>
                    <a:pt x="290" y="635"/>
                  </a:cubicBezTo>
                  <a:cubicBezTo>
                    <a:pt x="294" y="643"/>
                    <a:pt x="299" y="649"/>
                    <a:pt x="303" y="655"/>
                  </a:cubicBezTo>
                  <a:cubicBezTo>
                    <a:pt x="317" y="678"/>
                    <a:pt x="348" y="687"/>
                    <a:pt x="354" y="716"/>
                  </a:cubicBezTo>
                  <a:cubicBezTo>
                    <a:pt x="355" y="734"/>
                    <a:pt x="351" y="750"/>
                    <a:pt x="342" y="765"/>
                  </a:cubicBezTo>
                  <a:cubicBezTo>
                    <a:pt x="340" y="768"/>
                    <a:pt x="337" y="771"/>
                    <a:pt x="336" y="776"/>
                  </a:cubicBezTo>
                  <a:cubicBezTo>
                    <a:pt x="334" y="779"/>
                    <a:pt x="331" y="782"/>
                    <a:pt x="329" y="785"/>
                  </a:cubicBezTo>
                  <a:cubicBezTo>
                    <a:pt x="325" y="792"/>
                    <a:pt x="319" y="797"/>
                    <a:pt x="311" y="802"/>
                  </a:cubicBezTo>
                  <a:cubicBezTo>
                    <a:pt x="290" y="811"/>
                    <a:pt x="276" y="829"/>
                    <a:pt x="258" y="841"/>
                  </a:cubicBezTo>
                  <a:cubicBezTo>
                    <a:pt x="248" y="846"/>
                    <a:pt x="238" y="847"/>
                    <a:pt x="227" y="847"/>
                  </a:cubicBezTo>
                  <a:cubicBezTo>
                    <a:pt x="198" y="843"/>
                    <a:pt x="181" y="821"/>
                    <a:pt x="166" y="799"/>
                  </a:cubicBezTo>
                  <a:cubicBezTo>
                    <a:pt x="152" y="745"/>
                    <a:pt x="113" y="707"/>
                    <a:pt x="81" y="664"/>
                  </a:cubicBezTo>
                  <a:lnTo>
                    <a:pt x="82" y="666"/>
                  </a:lnTo>
                  <a:cubicBezTo>
                    <a:pt x="70" y="646"/>
                    <a:pt x="55" y="628"/>
                    <a:pt x="51" y="602"/>
                  </a:cubicBezTo>
                  <a:cubicBezTo>
                    <a:pt x="58" y="586"/>
                    <a:pt x="71" y="582"/>
                    <a:pt x="84" y="574"/>
                  </a:cubicBezTo>
                  <a:cubicBezTo>
                    <a:pt x="99" y="566"/>
                    <a:pt x="114" y="557"/>
                    <a:pt x="129" y="550"/>
                  </a:cubicBezTo>
                  <a:cubicBezTo>
                    <a:pt x="137" y="542"/>
                    <a:pt x="143" y="533"/>
                    <a:pt x="152" y="527"/>
                  </a:cubicBezTo>
                  <a:cubicBezTo>
                    <a:pt x="152" y="519"/>
                    <a:pt x="154" y="511"/>
                    <a:pt x="154" y="505"/>
                  </a:cubicBezTo>
                  <a:cubicBezTo>
                    <a:pt x="160" y="498"/>
                    <a:pt x="168" y="490"/>
                    <a:pt x="174" y="481"/>
                  </a:cubicBezTo>
                  <a:cubicBezTo>
                    <a:pt x="175" y="450"/>
                    <a:pt x="177" y="421"/>
                    <a:pt x="178" y="391"/>
                  </a:cubicBezTo>
                  <a:cubicBezTo>
                    <a:pt x="186" y="383"/>
                    <a:pt x="192" y="374"/>
                    <a:pt x="197" y="366"/>
                  </a:cubicBezTo>
                  <a:cubicBezTo>
                    <a:pt x="197" y="330"/>
                    <a:pt x="197" y="293"/>
                    <a:pt x="197" y="256"/>
                  </a:cubicBezTo>
                  <a:cubicBezTo>
                    <a:pt x="190" y="234"/>
                    <a:pt x="174" y="220"/>
                    <a:pt x="154" y="209"/>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87" name="Forme libre 3886"/>
            <p:cNvSpPr>
              <a:spLocks noChangeArrowheads="1"/>
            </p:cNvSpPr>
            <p:nvPr userDrawn="1"/>
          </p:nvSpPr>
          <p:spPr bwMode="auto">
            <a:xfrm>
              <a:off x="2976563" y="2938463"/>
              <a:ext cx="179387" cy="82550"/>
            </a:xfrm>
            <a:custGeom>
              <a:avLst/>
              <a:gdLst>
                <a:gd name="T0" fmla="*/ 255 w 498"/>
                <a:gd name="T1" fmla="*/ 206 h 228"/>
                <a:gd name="T2" fmla="*/ 253 w 498"/>
                <a:gd name="T3" fmla="*/ 227 h 228"/>
                <a:gd name="T4" fmla="*/ 0 w 498"/>
                <a:gd name="T5" fmla="*/ 178 h 228"/>
                <a:gd name="T6" fmla="*/ 435 w 498"/>
                <a:gd name="T7" fmla="*/ 9 h 228"/>
                <a:gd name="T8" fmla="*/ 490 w 498"/>
                <a:gd name="T9" fmla="*/ 30 h 228"/>
                <a:gd name="T10" fmla="*/ 452 w 498"/>
                <a:gd name="T11" fmla="*/ 76 h 228"/>
                <a:gd name="T12" fmla="*/ 244 w 498"/>
                <a:gd name="T13" fmla="*/ 140 h 228"/>
                <a:gd name="T14" fmla="*/ 209 w 498"/>
                <a:gd name="T15" fmla="*/ 177 h 228"/>
                <a:gd name="T16" fmla="*/ 255 w 498"/>
                <a:gd name="T17" fmla="*/ 20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8" h="228">
                  <a:moveTo>
                    <a:pt x="255" y="206"/>
                  </a:moveTo>
                  <a:cubicBezTo>
                    <a:pt x="255" y="214"/>
                    <a:pt x="255" y="220"/>
                    <a:pt x="253" y="227"/>
                  </a:cubicBezTo>
                  <a:cubicBezTo>
                    <a:pt x="166" y="223"/>
                    <a:pt x="84" y="198"/>
                    <a:pt x="0" y="178"/>
                  </a:cubicBezTo>
                  <a:cubicBezTo>
                    <a:pt x="140" y="110"/>
                    <a:pt x="290" y="67"/>
                    <a:pt x="435" y="9"/>
                  </a:cubicBezTo>
                  <a:cubicBezTo>
                    <a:pt x="458" y="0"/>
                    <a:pt x="481" y="0"/>
                    <a:pt x="490" y="30"/>
                  </a:cubicBezTo>
                  <a:cubicBezTo>
                    <a:pt x="497" y="61"/>
                    <a:pt x="473" y="70"/>
                    <a:pt x="452" y="76"/>
                  </a:cubicBezTo>
                  <a:cubicBezTo>
                    <a:pt x="383" y="97"/>
                    <a:pt x="313" y="117"/>
                    <a:pt x="244" y="140"/>
                  </a:cubicBezTo>
                  <a:cubicBezTo>
                    <a:pt x="227" y="145"/>
                    <a:pt x="203" y="152"/>
                    <a:pt x="209" y="177"/>
                  </a:cubicBezTo>
                  <a:cubicBezTo>
                    <a:pt x="213" y="201"/>
                    <a:pt x="238" y="201"/>
                    <a:pt x="255" y="206"/>
                  </a:cubicBezTo>
                </a:path>
              </a:pathLst>
            </a:custGeom>
            <a:solidFill>
              <a:schemeClr val="accent3">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88" name="Forme libre 3887"/>
            <p:cNvSpPr>
              <a:spLocks noChangeArrowheads="1"/>
            </p:cNvSpPr>
            <p:nvPr userDrawn="1"/>
          </p:nvSpPr>
          <p:spPr bwMode="auto">
            <a:xfrm>
              <a:off x="3132138" y="2890838"/>
              <a:ext cx="26987" cy="30162"/>
            </a:xfrm>
            <a:custGeom>
              <a:avLst/>
              <a:gdLst>
                <a:gd name="T0" fmla="*/ 26 w 76"/>
                <a:gd name="T1" fmla="*/ 17 h 82"/>
                <a:gd name="T2" fmla="*/ 47 w 76"/>
                <a:gd name="T3" fmla="*/ 0 h 82"/>
                <a:gd name="T4" fmla="*/ 75 w 76"/>
                <a:gd name="T5" fmla="*/ 61 h 82"/>
                <a:gd name="T6" fmla="*/ 0 w 76"/>
                <a:gd name="T7" fmla="*/ 81 h 82"/>
                <a:gd name="T8" fmla="*/ 26 w 76"/>
                <a:gd name="T9" fmla="*/ 17 h 82"/>
              </a:gdLst>
              <a:ahLst/>
              <a:cxnLst>
                <a:cxn ang="0">
                  <a:pos x="T0" y="T1"/>
                </a:cxn>
                <a:cxn ang="0">
                  <a:pos x="T2" y="T3"/>
                </a:cxn>
                <a:cxn ang="0">
                  <a:pos x="T4" y="T5"/>
                </a:cxn>
                <a:cxn ang="0">
                  <a:pos x="T6" y="T7"/>
                </a:cxn>
                <a:cxn ang="0">
                  <a:pos x="T8" y="T9"/>
                </a:cxn>
              </a:cxnLst>
              <a:rect l="0" t="0" r="r" b="b"/>
              <a:pathLst>
                <a:path w="76" h="82">
                  <a:moveTo>
                    <a:pt x="26" y="17"/>
                  </a:moveTo>
                  <a:cubicBezTo>
                    <a:pt x="33" y="11"/>
                    <a:pt x="39" y="6"/>
                    <a:pt x="47" y="0"/>
                  </a:cubicBezTo>
                  <a:cubicBezTo>
                    <a:pt x="56" y="20"/>
                    <a:pt x="65" y="41"/>
                    <a:pt x="75" y="61"/>
                  </a:cubicBezTo>
                  <a:cubicBezTo>
                    <a:pt x="50" y="67"/>
                    <a:pt x="24" y="75"/>
                    <a:pt x="0" y="81"/>
                  </a:cubicBezTo>
                  <a:cubicBezTo>
                    <a:pt x="18" y="64"/>
                    <a:pt x="33" y="46"/>
                    <a:pt x="26" y="17"/>
                  </a:cubicBezTo>
                </a:path>
              </a:pathLst>
            </a:custGeom>
            <a:solidFill>
              <a:srgbClr val="E3E3E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89" name="Forme libre 3888"/>
            <p:cNvSpPr>
              <a:spLocks noChangeArrowheads="1"/>
            </p:cNvSpPr>
            <p:nvPr userDrawn="1"/>
          </p:nvSpPr>
          <p:spPr bwMode="auto">
            <a:xfrm>
              <a:off x="2952750" y="3003550"/>
              <a:ext cx="17463" cy="7938"/>
            </a:xfrm>
            <a:custGeom>
              <a:avLst/>
              <a:gdLst>
                <a:gd name="T0" fmla="*/ 48 w 49"/>
                <a:gd name="T1" fmla="*/ 2 h 22"/>
                <a:gd name="T2" fmla="*/ 0 w 49"/>
                <a:gd name="T3" fmla="*/ 20 h 22"/>
                <a:gd name="T4" fmla="*/ 48 w 49"/>
                <a:gd name="T5" fmla="*/ 2 h 22"/>
              </a:gdLst>
              <a:ahLst/>
              <a:cxnLst>
                <a:cxn ang="0">
                  <a:pos x="T0" y="T1"/>
                </a:cxn>
                <a:cxn ang="0">
                  <a:pos x="T2" y="T3"/>
                </a:cxn>
                <a:cxn ang="0">
                  <a:pos x="T4" y="T5"/>
                </a:cxn>
              </a:cxnLst>
              <a:rect l="0" t="0" r="r" b="b"/>
              <a:pathLst>
                <a:path w="49" h="22">
                  <a:moveTo>
                    <a:pt x="48" y="2"/>
                  </a:moveTo>
                  <a:cubicBezTo>
                    <a:pt x="34" y="14"/>
                    <a:pt x="19" y="21"/>
                    <a:pt x="0" y="20"/>
                  </a:cubicBezTo>
                  <a:cubicBezTo>
                    <a:pt x="14" y="8"/>
                    <a:pt x="29" y="0"/>
                    <a:pt x="48" y="2"/>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90" name="Forme libre 3889"/>
            <p:cNvSpPr>
              <a:spLocks noChangeArrowheads="1"/>
            </p:cNvSpPr>
            <p:nvPr userDrawn="1"/>
          </p:nvSpPr>
          <p:spPr bwMode="auto">
            <a:xfrm>
              <a:off x="3043238" y="3019425"/>
              <a:ext cx="44450" cy="42863"/>
            </a:xfrm>
            <a:custGeom>
              <a:avLst/>
              <a:gdLst>
                <a:gd name="T0" fmla="*/ 67 w 122"/>
                <a:gd name="T1" fmla="*/ 0 h 117"/>
                <a:gd name="T2" fmla="*/ 116 w 122"/>
                <a:gd name="T3" fmla="*/ 71 h 117"/>
                <a:gd name="T4" fmla="*/ 73 w 122"/>
                <a:gd name="T5" fmla="*/ 113 h 117"/>
                <a:gd name="T6" fmla="*/ 0 w 122"/>
                <a:gd name="T7" fmla="*/ 48 h 117"/>
                <a:gd name="T8" fmla="*/ 67 w 122"/>
                <a:gd name="T9" fmla="*/ 0 h 117"/>
              </a:gdLst>
              <a:ahLst/>
              <a:cxnLst>
                <a:cxn ang="0">
                  <a:pos x="T0" y="T1"/>
                </a:cxn>
                <a:cxn ang="0">
                  <a:pos x="T2" y="T3"/>
                </a:cxn>
                <a:cxn ang="0">
                  <a:pos x="T4" y="T5"/>
                </a:cxn>
                <a:cxn ang="0">
                  <a:pos x="T6" y="T7"/>
                </a:cxn>
                <a:cxn ang="0">
                  <a:pos x="T8" y="T9"/>
                </a:cxn>
              </a:cxnLst>
              <a:rect l="0" t="0" r="r" b="b"/>
              <a:pathLst>
                <a:path w="122" h="117">
                  <a:moveTo>
                    <a:pt x="67" y="0"/>
                  </a:moveTo>
                  <a:cubicBezTo>
                    <a:pt x="114" y="2"/>
                    <a:pt x="121" y="32"/>
                    <a:pt x="116" y="71"/>
                  </a:cubicBezTo>
                  <a:cubicBezTo>
                    <a:pt x="113" y="97"/>
                    <a:pt x="101" y="112"/>
                    <a:pt x="73" y="113"/>
                  </a:cubicBezTo>
                  <a:cubicBezTo>
                    <a:pt x="27" y="116"/>
                    <a:pt x="3" y="92"/>
                    <a:pt x="0" y="48"/>
                  </a:cubicBezTo>
                  <a:cubicBezTo>
                    <a:pt x="23" y="31"/>
                    <a:pt x="46" y="16"/>
                    <a:pt x="67" y="0"/>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91" name="Forme libre 3890"/>
            <p:cNvSpPr>
              <a:spLocks noChangeArrowheads="1"/>
            </p:cNvSpPr>
            <p:nvPr userDrawn="1"/>
          </p:nvSpPr>
          <p:spPr bwMode="auto">
            <a:xfrm>
              <a:off x="2400300" y="3660775"/>
              <a:ext cx="139700" cy="114300"/>
            </a:xfrm>
            <a:custGeom>
              <a:avLst/>
              <a:gdLst>
                <a:gd name="T0" fmla="*/ 183 w 389"/>
                <a:gd name="T1" fmla="*/ 278 h 319"/>
                <a:gd name="T2" fmla="*/ 0 w 389"/>
                <a:gd name="T3" fmla="*/ 95 h 319"/>
                <a:gd name="T4" fmla="*/ 0 w 389"/>
                <a:gd name="T5" fmla="*/ 95 h 319"/>
                <a:gd name="T6" fmla="*/ 23 w 389"/>
                <a:gd name="T7" fmla="*/ 74 h 319"/>
                <a:gd name="T8" fmla="*/ 33 w 389"/>
                <a:gd name="T9" fmla="*/ 71 h 319"/>
                <a:gd name="T10" fmla="*/ 388 w 389"/>
                <a:gd name="T11" fmla="*/ 211 h 319"/>
                <a:gd name="T12" fmla="*/ 183 w 389"/>
                <a:gd name="T13" fmla="*/ 278 h 319"/>
              </a:gdLst>
              <a:ahLst/>
              <a:cxnLst>
                <a:cxn ang="0">
                  <a:pos x="T0" y="T1"/>
                </a:cxn>
                <a:cxn ang="0">
                  <a:pos x="T2" y="T3"/>
                </a:cxn>
                <a:cxn ang="0">
                  <a:pos x="T4" y="T5"/>
                </a:cxn>
                <a:cxn ang="0">
                  <a:pos x="T6" y="T7"/>
                </a:cxn>
                <a:cxn ang="0">
                  <a:pos x="T8" y="T9"/>
                </a:cxn>
                <a:cxn ang="0">
                  <a:pos x="T10" y="T11"/>
                </a:cxn>
                <a:cxn ang="0">
                  <a:pos x="T12" y="T13"/>
                </a:cxn>
              </a:cxnLst>
              <a:rect l="0" t="0" r="r" b="b"/>
              <a:pathLst>
                <a:path w="389" h="319">
                  <a:moveTo>
                    <a:pt x="183" y="278"/>
                  </a:moveTo>
                  <a:cubicBezTo>
                    <a:pt x="108" y="231"/>
                    <a:pt x="61" y="156"/>
                    <a:pt x="0" y="95"/>
                  </a:cubicBezTo>
                  <a:lnTo>
                    <a:pt x="0" y="95"/>
                  </a:lnTo>
                  <a:cubicBezTo>
                    <a:pt x="7" y="89"/>
                    <a:pt x="15" y="80"/>
                    <a:pt x="23" y="74"/>
                  </a:cubicBezTo>
                  <a:cubicBezTo>
                    <a:pt x="26" y="72"/>
                    <a:pt x="30" y="72"/>
                    <a:pt x="33" y="71"/>
                  </a:cubicBezTo>
                  <a:cubicBezTo>
                    <a:pt x="232" y="0"/>
                    <a:pt x="279" y="19"/>
                    <a:pt x="388" y="211"/>
                  </a:cubicBezTo>
                  <a:cubicBezTo>
                    <a:pt x="349" y="318"/>
                    <a:pt x="262" y="288"/>
                    <a:pt x="183" y="278"/>
                  </a:cubicBezTo>
                </a:path>
              </a:pathLst>
            </a:custGeom>
            <a:solidFill>
              <a:srgbClr val="13131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92" name="Forme libre 3891"/>
            <p:cNvSpPr>
              <a:spLocks noChangeArrowheads="1"/>
            </p:cNvSpPr>
            <p:nvPr userDrawn="1"/>
          </p:nvSpPr>
          <p:spPr bwMode="auto">
            <a:xfrm>
              <a:off x="2314575" y="3560763"/>
              <a:ext cx="111125" cy="160337"/>
            </a:xfrm>
            <a:custGeom>
              <a:avLst/>
              <a:gdLst>
                <a:gd name="T0" fmla="*/ 172 w 308"/>
                <a:gd name="T1" fmla="*/ 402 h 444"/>
                <a:gd name="T2" fmla="*/ 126 w 308"/>
                <a:gd name="T3" fmla="*/ 443 h 444"/>
                <a:gd name="T4" fmla="*/ 11 w 308"/>
                <a:gd name="T5" fmla="*/ 302 h 444"/>
                <a:gd name="T6" fmla="*/ 2 w 308"/>
                <a:gd name="T7" fmla="*/ 261 h 444"/>
                <a:gd name="T8" fmla="*/ 10 w 308"/>
                <a:gd name="T9" fmla="*/ 235 h 444"/>
                <a:gd name="T10" fmla="*/ 20 w 308"/>
                <a:gd name="T11" fmla="*/ 211 h 444"/>
                <a:gd name="T12" fmla="*/ 11 w 308"/>
                <a:gd name="T13" fmla="*/ 188 h 444"/>
                <a:gd name="T14" fmla="*/ 28 w 308"/>
                <a:gd name="T15" fmla="*/ 78 h 444"/>
                <a:gd name="T16" fmla="*/ 98 w 308"/>
                <a:gd name="T17" fmla="*/ 26 h 444"/>
                <a:gd name="T18" fmla="*/ 173 w 308"/>
                <a:gd name="T19" fmla="*/ 108 h 444"/>
                <a:gd name="T20" fmla="*/ 234 w 308"/>
                <a:gd name="T21" fmla="*/ 162 h 444"/>
                <a:gd name="T22" fmla="*/ 307 w 308"/>
                <a:gd name="T23" fmla="*/ 162 h 444"/>
                <a:gd name="T24" fmla="*/ 193 w 308"/>
                <a:gd name="T25" fmla="*/ 235 h 444"/>
                <a:gd name="T26" fmla="*/ 172 w 308"/>
                <a:gd name="T27" fmla="*/ 40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8" h="444">
                  <a:moveTo>
                    <a:pt x="172" y="402"/>
                  </a:moveTo>
                  <a:cubicBezTo>
                    <a:pt x="156" y="415"/>
                    <a:pt x="141" y="429"/>
                    <a:pt x="126" y="443"/>
                  </a:cubicBezTo>
                  <a:cubicBezTo>
                    <a:pt x="92" y="392"/>
                    <a:pt x="43" y="354"/>
                    <a:pt x="11" y="302"/>
                  </a:cubicBezTo>
                  <a:cubicBezTo>
                    <a:pt x="4" y="290"/>
                    <a:pt x="2" y="276"/>
                    <a:pt x="2" y="261"/>
                  </a:cubicBezTo>
                  <a:cubicBezTo>
                    <a:pt x="4" y="252"/>
                    <a:pt x="5" y="243"/>
                    <a:pt x="10" y="235"/>
                  </a:cubicBezTo>
                  <a:cubicBezTo>
                    <a:pt x="14" y="227"/>
                    <a:pt x="17" y="220"/>
                    <a:pt x="20" y="211"/>
                  </a:cubicBezTo>
                  <a:cubicBezTo>
                    <a:pt x="20" y="202"/>
                    <a:pt x="17" y="194"/>
                    <a:pt x="11" y="188"/>
                  </a:cubicBezTo>
                  <a:cubicBezTo>
                    <a:pt x="0" y="148"/>
                    <a:pt x="8" y="113"/>
                    <a:pt x="28" y="78"/>
                  </a:cubicBezTo>
                  <a:cubicBezTo>
                    <a:pt x="45" y="49"/>
                    <a:pt x="62" y="0"/>
                    <a:pt x="98" y="26"/>
                  </a:cubicBezTo>
                  <a:cubicBezTo>
                    <a:pt x="124" y="44"/>
                    <a:pt x="201" y="30"/>
                    <a:pt x="173" y="108"/>
                  </a:cubicBezTo>
                  <a:cubicBezTo>
                    <a:pt x="159" y="147"/>
                    <a:pt x="190" y="173"/>
                    <a:pt x="234" y="162"/>
                  </a:cubicBezTo>
                  <a:cubicBezTo>
                    <a:pt x="256" y="156"/>
                    <a:pt x="277" y="145"/>
                    <a:pt x="307" y="162"/>
                  </a:cubicBezTo>
                  <a:cubicBezTo>
                    <a:pt x="291" y="221"/>
                    <a:pt x="225" y="205"/>
                    <a:pt x="193" y="235"/>
                  </a:cubicBezTo>
                  <a:cubicBezTo>
                    <a:pt x="185" y="292"/>
                    <a:pt x="181" y="347"/>
                    <a:pt x="172" y="402"/>
                  </a:cubicBezTo>
                </a:path>
              </a:pathLst>
            </a:custGeom>
            <a:solidFill>
              <a:srgbClr val="32323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93" name="Forme libre 3892"/>
            <p:cNvSpPr>
              <a:spLocks noChangeArrowheads="1"/>
            </p:cNvSpPr>
            <p:nvPr userDrawn="1"/>
          </p:nvSpPr>
          <p:spPr bwMode="auto">
            <a:xfrm>
              <a:off x="2465388" y="3736975"/>
              <a:ext cx="100012" cy="65088"/>
            </a:xfrm>
            <a:custGeom>
              <a:avLst/>
              <a:gdLst>
                <a:gd name="T0" fmla="*/ 0 w 276"/>
                <a:gd name="T1" fmla="*/ 67 h 180"/>
                <a:gd name="T2" fmla="*/ 206 w 276"/>
                <a:gd name="T3" fmla="*/ 0 h 180"/>
                <a:gd name="T4" fmla="*/ 208 w 276"/>
                <a:gd name="T5" fmla="*/ 158 h 180"/>
                <a:gd name="T6" fmla="*/ 185 w 276"/>
                <a:gd name="T7" fmla="*/ 176 h 180"/>
                <a:gd name="T8" fmla="*/ 139 w 276"/>
                <a:gd name="T9" fmla="*/ 172 h 180"/>
                <a:gd name="T10" fmla="*/ 93 w 276"/>
                <a:gd name="T11" fmla="*/ 159 h 180"/>
                <a:gd name="T12" fmla="*/ 1 w 276"/>
                <a:gd name="T13" fmla="*/ 73 h 180"/>
                <a:gd name="T14" fmla="*/ 0 w 276"/>
                <a:gd name="T15" fmla="*/ 67 h 1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180">
                  <a:moveTo>
                    <a:pt x="0" y="67"/>
                  </a:moveTo>
                  <a:cubicBezTo>
                    <a:pt x="64" y="31"/>
                    <a:pt x="144" y="43"/>
                    <a:pt x="206" y="0"/>
                  </a:cubicBezTo>
                  <a:cubicBezTo>
                    <a:pt x="237" y="52"/>
                    <a:pt x="275" y="106"/>
                    <a:pt x="208" y="158"/>
                  </a:cubicBezTo>
                  <a:cubicBezTo>
                    <a:pt x="202" y="166"/>
                    <a:pt x="194" y="172"/>
                    <a:pt x="185" y="176"/>
                  </a:cubicBezTo>
                  <a:cubicBezTo>
                    <a:pt x="169" y="179"/>
                    <a:pt x="154" y="175"/>
                    <a:pt x="139" y="172"/>
                  </a:cubicBezTo>
                  <a:cubicBezTo>
                    <a:pt x="124" y="170"/>
                    <a:pt x="108" y="167"/>
                    <a:pt x="93" y="159"/>
                  </a:cubicBezTo>
                  <a:cubicBezTo>
                    <a:pt x="63" y="130"/>
                    <a:pt x="32" y="102"/>
                    <a:pt x="1" y="73"/>
                  </a:cubicBezTo>
                  <a:lnTo>
                    <a:pt x="0" y="67"/>
                  </a:ln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94" name="Forme libre 3893"/>
            <p:cNvSpPr>
              <a:spLocks noChangeArrowheads="1"/>
            </p:cNvSpPr>
            <p:nvPr userDrawn="1"/>
          </p:nvSpPr>
          <p:spPr bwMode="auto">
            <a:xfrm>
              <a:off x="2360613" y="3644900"/>
              <a:ext cx="34925" cy="60325"/>
            </a:xfrm>
            <a:custGeom>
              <a:avLst/>
              <a:gdLst>
                <a:gd name="T0" fmla="*/ 43 w 97"/>
                <a:gd name="T1" fmla="*/ 167 h 168"/>
                <a:gd name="T2" fmla="*/ 65 w 97"/>
                <a:gd name="T3" fmla="*/ 0 h 168"/>
                <a:gd name="T4" fmla="*/ 87 w 97"/>
                <a:gd name="T5" fmla="*/ 138 h 168"/>
                <a:gd name="T6" fmla="*/ 43 w 97"/>
                <a:gd name="T7" fmla="*/ 167 h 168"/>
              </a:gdLst>
              <a:ahLst/>
              <a:cxnLst>
                <a:cxn ang="0">
                  <a:pos x="T0" y="T1"/>
                </a:cxn>
                <a:cxn ang="0">
                  <a:pos x="T2" y="T3"/>
                </a:cxn>
                <a:cxn ang="0">
                  <a:pos x="T4" y="T5"/>
                </a:cxn>
                <a:cxn ang="0">
                  <a:pos x="T6" y="T7"/>
                </a:cxn>
              </a:cxnLst>
              <a:rect l="0" t="0" r="r" b="b"/>
              <a:pathLst>
                <a:path w="97" h="168">
                  <a:moveTo>
                    <a:pt x="43" y="167"/>
                  </a:moveTo>
                  <a:cubicBezTo>
                    <a:pt x="0" y="104"/>
                    <a:pt x="4" y="49"/>
                    <a:pt x="65" y="0"/>
                  </a:cubicBezTo>
                  <a:cubicBezTo>
                    <a:pt x="96" y="43"/>
                    <a:pt x="91" y="90"/>
                    <a:pt x="87" y="138"/>
                  </a:cubicBezTo>
                  <a:cubicBezTo>
                    <a:pt x="72" y="148"/>
                    <a:pt x="58" y="157"/>
                    <a:pt x="43" y="167"/>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95" name="Forme libre 3894"/>
            <p:cNvSpPr>
              <a:spLocks noChangeArrowheads="1"/>
            </p:cNvSpPr>
            <p:nvPr userDrawn="1"/>
          </p:nvSpPr>
          <p:spPr bwMode="auto">
            <a:xfrm>
              <a:off x="2300288" y="3629025"/>
              <a:ext cx="58737" cy="92075"/>
            </a:xfrm>
            <a:custGeom>
              <a:avLst/>
              <a:gdLst>
                <a:gd name="T0" fmla="*/ 49 w 163"/>
                <a:gd name="T1" fmla="*/ 0 h 256"/>
                <a:gd name="T2" fmla="*/ 69 w 163"/>
                <a:gd name="T3" fmla="*/ 5 h 256"/>
                <a:gd name="T4" fmla="*/ 72 w 163"/>
                <a:gd name="T5" fmla="*/ 49 h 256"/>
                <a:gd name="T6" fmla="*/ 72 w 163"/>
                <a:gd name="T7" fmla="*/ 49 h 256"/>
                <a:gd name="T8" fmla="*/ 71 w 163"/>
                <a:gd name="T9" fmla="*/ 95 h 256"/>
                <a:gd name="T10" fmla="*/ 162 w 163"/>
                <a:gd name="T11" fmla="*/ 254 h 256"/>
                <a:gd name="T12" fmla="*/ 141 w 163"/>
                <a:gd name="T13" fmla="*/ 255 h 256"/>
                <a:gd name="T14" fmla="*/ 26 w 163"/>
                <a:gd name="T15" fmla="*/ 141 h 256"/>
                <a:gd name="T16" fmla="*/ 28 w 163"/>
                <a:gd name="T17" fmla="*/ 28 h 256"/>
                <a:gd name="T18" fmla="*/ 49 w 163"/>
                <a:gd name="T1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256">
                  <a:moveTo>
                    <a:pt x="49" y="0"/>
                  </a:moveTo>
                  <a:cubicBezTo>
                    <a:pt x="55" y="2"/>
                    <a:pt x="63" y="3"/>
                    <a:pt x="69" y="5"/>
                  </a:cubicBezTo>
                  <a:cubicBezTo>
                    <a:pt x="86" y="19"/>
                    <a:pt x="84" y="34"/>
                    <a:pt x="72" y="49"/>
                  </a:cubicBezTo>
                  <a:lnTo>
                    <a:pt x="72" y="49"/>
                  </a:lnTo>
                  <a:cubicBezTo>
                    <a:pt x="57" y="64"/>
                    <a:pt x="58" y="80"/>
                    <a:pt x="71" y="95"/>
                  </a:cubicBezTo>
                  <a:cubicBezTo>
                    <a:pt x="93" y="151"/>
                    <a:pt x="151" y="190"/>
                    <a:pt x="162" y="254"/>
                  </a:cubicBezTo>
                  <a:cubicBezTo>
                    <a:pt x="155" y="254"/>
                    <a:pt x="148" y="255"/>
                    <a:pt x="141" y="255"/>
                  </a:cubicBezTo>
                  <a:cubicBezTo>
                    <a:pt x="106" y="214"/>
                    <a:pt x="74" y="170"/>
                    <a:pt x="26" y="141"/>
                  </a:cubicBezTo>
                  <a:cubicBezTo>
                    <a:pt x="0" y="103"/>
                    <a:pt x="9" y="64"/>
                    <a:pt x="28" y="28"/>
                  </a:cubicBezTo>
                  <a:cubicBezTo>
                    <a:pt x="35" y="19"/>
                    <a:pt x="42" y="9"/>
                    <a:pt x="49" y="0"/>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96" name="Forme libre 3895"/>
            <p:cNvSpPr>
              <a:spLocks noChangeArrowheads="1"/>
            </p:cNvSpPr>
            <p:nvPr userDrawn="1"/>
          </p:nvSpPr>
          <p:spPr bwMode="auto">
            <a:xfrm>
              <a:off x="2525713" y="3786188"/>
              <a:ext cx="47625" cy="71437"/>
            </a:xfrm>
            <a:custGeom>
              <a:avLst/>
              <a:gdLst>
                <a:gd name="T0" fmla="*/ 130 w 132"/>
                <a:gd name="T1" fmla="*/ 0 h 197"/>
                <a:gd name="T2" fmla="*/ 108 w 132"/>
                <a:gd name="T3" fmla="*/ 92 h 197"/>
                <a:gd name="T4" fmla="*/ 52 w 132"/>
                <a:gd name="T5" fmla="*/ 196 h 197"/>
                <a:gd name="T6" fmla="*/ 21 w 132"/>
                <a:gd name="T7" fmla="*/ 180 h 197"/>
                <a:gd name="T8" fmla="*/ 17 w 132"/>
                <a:gd name="T9" fmla="*/ 63 h 197"/>
                <a:gd name="T10" fmla="*/ 44 w 132"/>
                <a:gd name="T11" fmla="*/ 41 h 197"/>
                <a:gd name="T12" fmla="*/ 130 w 132"/>
                <a:gd name="T13" fmla="*/ 0 h 197"/>
              </a:gdLst>
              <a:ahLst/>
              <a:cxnLst>
                <a:cxn ang="0">
                  <a:pos x="T0" y="T1"/>
                </a:cxn>
                <a:cxn ang="0">
                  <a:pos x="T2" y="T3"/>
                </a:cxn>
                <a:cxn ang="0">
                  <a:pos x="T4" y="T5"/>
                </a:cxn>
                <a:cxn ang="0">
                  <a:pos x="T6" y="T7"/>
                </a:cxn>
                <a:cxn ang="0">
                  <a:pos x="T8" y="T9"/>
                </a:cxn>
                <a:cxn ang="0">
                  <a:pos x="T10" y="T11"/>
                </a:cxn>
                <a:cxn ang="0">
                  <a:pos x="T12" y="T13"/>
                </a:cxn>
              </a:cxnLst>
              <a:rect l="0" t="0" r="r" b="b"/>
              <a:pathLst>
                <a:path w="132" h="197">
                  <a:moveTo>
                    <a:pt x="130" y="0"/>
                  </a:moveTo>
                  <a:cubicBezTo>
                    <a:pt x="122" y="31"/>
                    <a:pt x="114" y="61"/>
                    <a:pt x="108" y="92"/>
                  </a:cubicBezTo>
                  <a:cubicBezTo>
                    <a:pt x="131" y="150"/>
                    <a:pt x="107" y="180"/>
                    <a:pt x="52" y="196"/>
                  </a:cubicBezTo>
                  <a:cubicBezTo>
                    <a:pt x="40" y="194"/>
                    <a:pt x="29" y="189"/>
                    <a:pt x="21" y="180"/>
                  </a:cubicBezTo>
                  <a:cubicBezTo>
                    <a:pt x="0" y="142"/>
                    <a:pt x="3" y="102"/>
                    <a:pt x="17" y="63"/>
                  </a:cubicBezTo>
                  <a:cubicBezTo>
                    <a:pt x="24" y="54"/>
                    <a:pt x="34" y="46"/>
                    <a:pt x="44" y="41"/>
                  </a:cubicBezTo>
                  <a:cubicBezTo>
                    <a:pt x="78" y="38"/>
                    <a:pt x="102" y="18"/>
                    <a:pt x="130" y="0"/>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97" name="Forme libre 3896"/>
            <p:cNvSpPr>
              <a:spLocks noChangeArrowheads="1"/>
            </p:cNvSpPr>
            <p:nvPr userDrawn="1"/>
          </p:nvSpPr>
          <p:spPr bwMode="auto">
            <a:xfrm>
              <a:off x="2286000" y="3630613"/>
              <a:ext cx="25400" cy="57150"/>
            </a:xfrm>
            <a:custGeom>
              <a:avLst/>
              <a:gdLst>
                <a:gd name="T0" fmla="*/ 70 w 71"/>
                <a:gd name="T1" fmla="*/ 25 h 159"/>
                <a:gd name="T2" fmla="*/ 68 w 71"/>
                <a:gd name="T3" fmla="*/ 138 h 159"/>
                <a:gd name="T4" fmla="*/ 68 w 71"/>
                <a:gd name="T5" fmla="*/ 138 h 159"/>
                <a:gd name="T6" fmla="*/ 0 w 71"/>
                <a:gd name="T7" fmla="*/ 138 h 159"/>
                <a:gd name="T8" fmla="*/ 45 w 71"/>
                <a:gd name="T9" fmla="*/ 0 h 159"/>
                <a:gd name="T10" fmla="*/ 70 w 71"/>
                <a:gd name="T11" fmla="*/ 25 h 159"/>
              </a:gdLst>
              <a:ahLst/>
              <a:cxnLst>
                <a:cxn ang="0">
                  <a:pos x="T0" y="T1"/>
                </a:cxn>
                <a:cxn ang="0">
                  <a:pos x="T2" y="T3"/>
                </a:cxn>
                <a:cxn ang="0">
                  <a:pos x="T4" y="T5"/>
                </a:cxn>
                <a:cxn ang="0">
                  <a:pos x="T6" y="T7"/>
                </a:cxn>
                <a:cxn ang="0">
                  <a:pos x="T8" y="T9"/>
                </a:cxn>
                <a:cxn ang="0">
                  <a:pos x="T10" y="T11"/>
                </a:cxn>
              </a:cxnLst>
              <a:rect l="0" t="0" r="r" b="b"/>
              <a:pathLst>
                <a:path w="71" h="159">
                  <a:moveTo>
                    <a:pt x="70" y="25"/>
                  </a:moveTo>
                  <a:cubicBezTo>
                    <a:pt x="70" y="63"/>
                    <a:pt x="68" y="101"/>
                    <a:pt x="68" y="138"/>
                  </a:cubicBezTo>
                  <a:lnTo>
                    <a:pt x="68" y="138"/>
                  </a:lnTo>
                  <a:cubicBezTo>
                    <a:pt x="45" y="155"/>
                    <a:pt x="22" y="158"/>
                    <a:pt x="0" y="138"/>
                  </a:cubicBezTo>
                  <a:cubicBezTo>
                    <a:pt x="29" y="97"/>
                    <a:pt x="48" y="52"/>
                    <a:pt x="45" y="0"/>
                  </a:cubicBezTo>
                  <a:cubicBezTo>
                    <a:pt x="53" y="8"/>
                    <a:pt x="62" y="16"/>
                    <a:pt x="70" y="25"/>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98" name="Forme libre 3897"/>
            <p:cNvSpPr>
              <a:spLocks noChangeArrowheads="1"/>
            </p:cNvSpPr>
            <p:nvPr userDrawn="1"/>
          </p:nvSpPr>
          <p:spPr bwMode="auto">
            <a:xfrm>
              <a:off x="2528888" y="3792538"/>
              <a:ext cx="12700" cy="11112"/>
            </a:xfrm>
            <a:custGeom>
              <a:avLst/>
              <a:gdLst>
                <a:gd name="T0" fmla="*/ 15 w 37"/>
                <a:gd name="T1" fmla="*/ 0 h 29"/>
                <a:gd name="T2" fmla="*/ 33 w 37"/>
                <a:gd name="T3" fmla="*/ 0 h 29"/>
                <a:gd name="T4" fmla="*/ 36 w 37"/>
                <a:gd name="T5" fmla="*/ 22 h 29"/>
                <a:gd name="T6" fmla="*/ 32 w 37"/>
                <a:gd name="T7" fmla="*/ 25 h 29"/>
                <a:gd name="T8" fmla="*/ 15 w 37"/>
                <a:gd name="T9" fmla="*/ 0 h 29"/>
              </a:gdLst>
              <a:ahLst/>
              <a:cxnLst>
                <a:cxn ang="0">
                  <a:pos x="T0" y="T1"/>
                </a:cxn>
                <a:cxn ang="0">
                  <a:pos x="T2" y="T3"/>
                </a:cxn>
                <a:cxn ang="0">
                  <a:pos x="T4" y="T5"/>
                </a:cxn>
                <a:cxn ang="0">
                  <a:pos x="T6" y="T7"/>
                </a:cxn>
                <a:cxn ang="0">
                  <a:pos x="T8" y="T9"/>
                </a:cxn>
              </a:cxnLst>
              <a:rect l="0" t="0" r="r" b="b"/>
              <a:pathLst>
                <a:path w="37" h="29">
                  <a:moveTo>
                    <a:pt x="15" y="0"/>
                  </a:moveTo>
                  <a:cubicBezTo>
                    <a:pt x="21" y="0"/>
                    <a:pt x="27" y="0"/>
                    <a:pt x="33" y="0"/>
                  </a:cubicBezTo>
                  <a:cubicBezTo>
                    <a:pt x="33" y="8"/>
                    <a:pt x="35" y="14"/>
                    <a:pt x="36" y="22"/>
                  </a:cubicBezTo>
                  <a:lnTo>
                    <a:pt x="32" y="25"/>
                  </a:lnTo>
                  <a:cubicBezTo>
                    <a:pt x="10" y="28"/>
                    <a:pt x="0" y="23"/>
                    <a:pt x="15" y="0"/>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899" name="Forme libre 3898"/>
            <p:cNvSpPr>
              <a:spLocks noChangeArrowheads="1"/>
            </p:cNvSpPr>
            <p:nvPr userDrawn="1"/>
          </p:nvSpPr>
          <p:spPr bwMode="auto">
            <a:xfrm>
              <a:off x="2597150" y="3694113"/>
              <a:ext cx="106363" cy="180975"/>
            </a:xfrm>
            <a:custGeom>
              <a:avLst/>
              <a:gdLst>
                <a:gd name="T0" fmla="*/ 188 w 296"/>
                <a:gd name="T1" fmla="*/ 482 h 501"/>
                <a:gd name="T2" fmla="*/ 155 w 296"/>
                <a:gd name="T3" fmla="*/ 451 h 501"/>
                <a:gd name="T4" fmla="*/ 72 w 296"/>
                <a:gd name="T5" fmla="*/ 277 h 501"/>
                <a:gd name="T6" fmla="*/ 5 w 296"/>
                <a:gd name="T7" fmla="*/ 118 h 501"/>
                <a:gd name="T8" fmla="*/ 120 w 296"/>
                <a:gd name="T9" fmla="*/ 26 h 501"/>
                <a:gd name="T10" fmla="*/ 234 w 296"/>
                <a:gd name="T11" fmla="*/ 105 h 501"/>
                <a:gd name="T12" fmla="*/ 258 w 296"/>
                <a:gd name="T13" fmla="*/ 202 h 501"/>
                <a:gd name="T14" fmla="*/ 268 w 296"/>
                <a:gd name="T15" fmla="*/ 232 h 501"/>
                <a:gd name="T16" fmla="*/ 292 w 296"/>
                <a:gd name="T17" fmla="*/ 372 h 501"/>
                <a:gd name="T18" fmla="*/ 292 w 296"/>
                <a:gd name="T19" fmla="*/ 421 h 501"/>
                <a:gd name="T20" fmla="*/ 289 w 296"/>
                <a:gd name="T21" fmla="*/ 454 h 501"/>
                <a:gd name="T22" fmla="*/ 220 w 296"/>
                <a:gd name="T23" fmla="*/ 498 h 501"/>
                <a:gd name="T24" fmla="*/ 188 w 296"/>
                <a:gd name="T25" fmla="*/ 482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6" h="501">
                  <a:moveTo>
                    <a:pt x="188" y="482"/>
                  </a:moveTo>
                  <a:cubicBezTo>
                    <a:pt x="178" y="471"/>
                    <a:pt x="168" y="459"/>
                    <a:pt x="155" y="451"/>
                  </a:cubicBezTo>
                  <a:cubicBezTo>
                    <a:pt x="51" y="396"/>
                    <a:pt x="49" y="396"/>
                    <a:pt x="72" y="277"/>
                  </a:cubicBezTo>
                  <a:cubicBezTo>
                    <a:pt x="27" y="234"/>
                    <a:pt x="0" y="183"/>
                    <a:pt x="5" y="118"/>
                  </a:cubicBezTo>
                  <a:cubicBezTo>
                    <a:pt x="39" y="81"/>
                    <a:pt x="61" y="31"/>
                    <a:pt x="120" y="26"/>
                  </a:cubicBezTo>
                  <a:cubicBezTo>
                    <a:pt x="194" y="0"/>
                    <a:pt x="239" y="24"/>
                    <a:pt x="234" y="105"/>
                  </a:cubicBezTo>
                  <a:cubicBezTo>
                    <a:pt x="233" y="142"/>
                    <a:pt x="249" y="170"/>
                    <a:pt x="258" y="202"/>
                  </a:cubicBezTo>
                  <a:cubicBezTo>
                    <a:pt x="263" y="211"/>
                    <a:pt x="266" y="221"/>
                    <a:pt x="268" y="232"/>
                  </a:cubicBezTo>
                  <a:cubicBezTo>
                    <a:pt x="274" y="278"/>
                    <a:pt x="295" y="323"/>
                    <a:pt x="292" y="372"/>
                  </a:cubicBezTo>
                  <a:lnTo>
                    <a:pt x="292" y="421"/>
                  </a:lnTo>
                  <a:cubicBezTo>
                    <a:pt x="292" y="433"/>
                    <a:pt x="291" y="443"/>
                    <a:pt x="289" y="454"/>
                  </a:cubicBezTo>
                  <a:cubicBezTo>
                    <a:pt x="275" y="485"/>
                    <a:pt x="252" y="500"/>
                    <a:pt x="220" y="498"/>
                  </a:cubicBezTo>
                  <a:cubicBezTo>
                    <a:pt x="207" y="497"/>
                    <a:pt x="196" y="491"/>
                    <a:pt x="188" y="482"/>
                  </a:cubicBezTo>
                </a:path>
              </a:pathLst>
            </a:custGeom>
            <a:solidFill>
              <a:srgbClr val="F9F9F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00" name="Forme libre 3899"/>
            <p:cNvSpPr>
              <a:spLocks noChangeArrowheads="1"/>
            </p:cNvSpPr>
            <p:nvPr userDrawn="1"/>
          </p:nvSpPr>
          <p:spPr bwMode="auto">
            <a:xfrm>
              <a:off x="2640013" y="3662363"/>
              <a:ext cx="211137" cy="177800"/>
            </a:xfrm>
            <a:custGeom>
              <a:avLst/>
              <a:gdLst>
                <a:gd name="T0" fmla="*/ 116 w 587"/>
                <a:gd name="T1" fmla="*/ 322 h 495"/>
                <a:gd name="T2" fmla="*/ 64 w 587"/>
                <a:gd name="T3" fmla="*/ 179 h 495"/>
                <a:gd name="T4" fmla="*/ 0 w 587"/>
                <a:gd name="T5" fmla="*/ 116 h 495"/>
                <a:gd name="T6" fmla="*/ 97 w 587"/>
                <a:gd name="T7" fmla="*/ 73 h 495"/>
                <a:gd name="T8" fmla="*/ 114 w 587"/>
                <a:gd name="T9" fmla="*/ 72 h 495"/>
                <a:gd name="T10" fmla="*/ 281 w 587"/>
                <a:gd name="T11" fmla="*/ 70 h 495"/>
                <a:gd name="T12" fmla="*/ 412 w 587"/>
                <a:gd name="T13" fmla="*/ 26 h 495"/>
                <a:gd name="T14" fmla="*/ 516 w 587"/>
                <a:gd name="T15" fmla="*/ 252 h 495"/>
                <a:gd name="T16" fmla="*/ 412 w 587"/>
                <a:gd name="T17" fmla="*/ 229 h 495"/>
                <a:gd name="T18" fmla="*/ 320 w 587"/>
                <a:gd name="T19" fmla="*/ 232 h 495"/>
                <a:gd name="T20" fmla="*/ 250 w 587"/>
                <a:gd name="T21" fmla="*/ 376 h 495"/>
                <a:gd name="T22" fmla="*/ 142 w 587"/>
                <a:gd name="T23" fmla="*/ 463 h 495"/>
                <a:gd name="T24" fmla="*/ 116 w 587"/>
                <a:gd name="T25" fmla="*/ 322 h 495"/>
                <a:gd name="T26" fmla="*/ 186 w 587"/>
                <a:gd name="T27" fmla="*/ 195 h 495"/>
                <a:gd name="T28" fmla="*/ 116 w 587"/>
                <a:gd name="T29" fmla="*/ 322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495">
                  <a:moveTo>
                    <a:pt x="116" y="322"/>
                  </a:moveTo>
                  <a:cubicBezTo>
                    <a:pt x="84" y="279"/>
                    <a:pt x="59" y="235"/>
                    <a:pt x="64" y="179"/>
                  </a:cubicBezTo>
                  <a:cubicBezTo>
                    <a:pt x="67" y="136"/>
                    <a:pt x="36" y="122"/>
                    <a:pt x="0" y="116"/>
                  </a:cubicBezTo>
                  <a:cubicBezTo>
                    <a:pt x="32" y="102"/>
                    <a:pt x="65" y="89"/>
                    <a:pt x="97" y="73"/>
                  </a:cubicBezTo>
                  <a:cubicBezTo>
                    <a:pt x="103" y="75"/>
                    <a:pt x="109" y="73"/>
                    <a:pt x="114" y="72"/>
                  </a:cubicBezTo>
                  <a:cubicBezTo>
                    <a:pt x="169" y="24"/>
                    <a:pt x="226" y="104"/>
                    <a:pt x="281" y="70"/>
                  </a:cubicBezTo>
                  <a:cubicBezTo>
                    <a:pt x="305" y="0"/>
                    <a:pt x="363" y="26"/>
                    <a:pt x="412" y="26"/>
                  </a:cubicBezTo>
                  <a:cubicBezTo>
                    <a:pt x="551" y="47"/>
                    <a:pt x="586" y="124"/>
                    <a:pt x="516" y="252"/>
                  </a:cubicBezTo>
                  <a:cubicBezTo>
                    <a:pt x="471" y="284"/>
                    <a:pt x="445" y="258"/>
                    <a:pt x="412" y="229"/>
                  </a:cubicBezTo>
                  <a:cubicBezTo>
                    <a:pt x="390" y="211"/>
                    <a:pt x="348" y="157"/>
                    <a:pt x="320" y="232"/>
                  </a:cubicBezTo>
                  <a:cubicBezTo>
                    <a:pt x="303" y="284"/>
                    <a:pt x="268" y="327"/>
                    <a:pt x="250" y="376"/>
                  </a:cubicBezTo>
                  <a:cubicBezTo>
                    <a:pt x="203" y="391"/>
                    <a:pt x="226" y="494"/>
                    <a:pt x="142" y="463"/>
                  </a:cubicBezTo>
                  <a:cubicBezTo>
                    <a:pt x="131" y="416"/>
                    <a:pt x="94" y="373"/>
                    <a:pt x="116" y="322"/>
                  </a:cubicBezTo>
                  <a:cubicBezTo>
                    <a:pt x="129" y="275"/>
                    <a:pt x="163" y="238"/>
                    <a:pt x="186" y="195"/>
                  </a:cubicBezTo>
                  <a:cubicBezTo>
                    <a:pt x="163" y="238"/>
                    <a:pt x="128" y="275"/>
                    <a:pt x="116" y="322"/>
                  </a:cubicBezTo>
                </a:path>
              </a:pathLst>
            </a:custGeom>
            <a:solidFill>
              <a:srgbClr val="E3E3E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01" name="Forme libre 3900"/>
            <p:cNvSpPr>
              <a:spLocks noChangeArrowheads="1"/>
            </p:cNvSpPr>
            <p:nvPr userDrawn="1"/>
          </p:nvSpPr>
          <p:spPr bwMode="auto">
            <a:xfrm>
              <a:off x="2382838" y="3760788"/>
              <a:ext cx="168275" cy="146050"/>
            </a:xfrm>
            <a:custGeom>
              <a:avLst/>
              <a:gdLst>
                <a:gd name="T0" fmla="*/ 232 w 467"/>
                <a:gd name="T1" fmla="*/ 3 h 405"/>
                <a:gd name="T2" fmla="*/ 368 w 467"/>
                <a:gd name="T3" fmla="*/ 43 h 405"/>
                <a:gd name="T4" fmla="*/ 405 w 467"/>
                <a:gd name="T5" fmla="*/ 187 h 405"/>
                <a:gd name="T6" fmla="*/ 429 w 467"/>
                <a:gd name="T7" fmla="*/ 242 h 405"/>
                <a:gd name="T8" fmla="*/ 438 w 467"/>
                <a:gd name="T9" fmla="*/ 253 h 405"/>
                <a:gd name="T10" fmla="*/ 388 w 467"/>
                <a:gd name="T11" fmla="*/ 337 h 405"/>
                <a:gd name="T12" fmla="*/ 298 w 467"/>
                <a:gd name="T13" fmla="*/ 341 h 405"/>
                <a:gd name="T14" fmla="*/ 159 w 467"/>
                <a:gd name="T15" fmla="*/ 361 h 405"/>
                <a:gd name="T16" fmla="*/ 108 w 467"/>
                <a:gd name="T17" fmla="*/ 267 h 405"/>
                <a:gd name="T18" fmla="*/ 85 w 467"/>
                <a:gd name="T19" fmla="*/ 228 h 405"/>
                <a:gd name="T20" fmla="*/ 46 w 467"/>
                <a:gd name="T21" fmla="*/ 161 h 405"/>
                <a:gd name="T22" fmla="*/ 40 w 467"/>
                <a:gd name="T23" fmla="*/ 160 h 405"/>
                <a:gd name="T24" fmla="*/ 0 w 467"/>
                <a:gd name="T25" fmla="*/ 158 h 405"/>
                <a:gd name="T26" fmla="*/ 122 w 467"/>
                <a:gd name="T27" fmla="*/ 43 h 405"/>
                <a:gd name="T28" fmla="*/ 232 w 467"/>
                <a:gd name="T29" fmla="*/ 3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7" h="405">
                  <a:moveTo>
                    <a:pt x="232" y="3"/>
                  </a:moveTo>
                  <a:cubicBezTo>
                    <a:pt x="282" y="0"/>
                    <a:pt x="327" y="19"/>
                    <a:pt x="368" y="43"/>
                  </a:cubicBezTo>
                  <a:cubicBezTo>
                    <a:pt x="307" y="109"/>
                    <a:pt x="316" y="158"/>
                    <a:pt x="405" y="187"/>
                  </a:cubicBezTo>
                  <a:cubicBezTo>
                    <a:pt x="424" y="201"/>
                    <a:pt x="421" y="224"/>
                    <a:pt x="429" y="242"/>
                  </a:cubicBezTo>
                  <a:cubicBezTo>
                    <a:pt x="432" y="245"/>
                    <a:pt x="435" y="250"/>
                    <a:pt x="438" y="253"/>
                  </a:cubicBezTo>
                  <a:cubicBezTo>
                    <a:pt x="466" y="308"/>
                    <a:pt x="434" y="328"/>
                    <a:pt x="388" y="337"/>
                  </a:cubicBezTo>
                  <a:cubicBezTo>
                    <a:pt x="359" y="343"/>
                    <a:pt x="328" y="343"/>
                    <a:pt x="298" y="341"/>
                  </a:cubicBezTo>
                  <a:cubicBezTo>
                    <a:pt x="255" y="369"/>
                    <a:pt x="212" y="404"/>
                    <a:pt x="159" y="361"/>
                  </a:cubicBezTo>
                  <a:cubicBezTo>
                    <a:pt x="117" y="343"/>
                    <a:pt x="124" y="299"/>
                    <a:pt x="108" y="267"/>
                  </a:cubicBezTo>
                  <a:cubicBezTo>
                    <a:pt x="102" y="253"/>
                    <a:pt x="95" y="241"/>
                    <a:pt x="85" y="228"/>
                  </a:cubicBezTo>
                  <a:cubicBezTo>
                    <a:pt x="67" y="209"/>
                    <a:pt x="53" y="186"/>
                    <a:pt x="46" y="161"/>
                  </a:cubicBezTo>
                  <a:cubicBezTo>
                    <a:pt x="44" y="163"/>
                    <a:pt x="41" y="158"/>
                    <a:pt x="40" y="160"/>
                  </a:cubicBezTo>
                  <a:cubicBezTo>
                    <a:pt x="26" y="164"/>
                    <a:pt x="12" y="169"/>
                    <a:pt x="0" y="158"/>
                  </a:cubicBezTo>
                  <a:cubicBezTo>
                    <a:pt x="3" y="80"/>
                    <a:pt x="49" y="48"/>
                    <a:pt x="122" y="43"/>
                  </a:cubicBezTo>
                  <a:cubicBezTo>
                    <a:pt x="165" y="43"/>
                    <a:pt x="208" y="48"/>
                    <a:pt x="232" y="3"/>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02" name="Forme libre 3901"/>
            <p:cNvSpPr>
              <a:spLocks noChangeArrowheads="1"/>
            </p:cNvSpPr>
            <p:nvPr userDrawn="1"/>
          </p:nvSpPr>
          <p:spPr bwMode="auto">
            <a:xfrm>
              <a:off x="2565400" y="3867150"/>
              <a:ext cx="155575" cy="150813"/>
            </a:xfrm>
            <a:custGeom>
              <a:avLst/>
              <a:gdLst>
                <a:gd name="T0" fmla="*/ 276 w 430"/>
                <a:gd name="T1" fmla="*/ 3 h 417"/>
                <a:gd name="T2" fmla="*/ 298 w 430"/>
                <a:gd name="T3" fmla="*/ 0 h 417"/>
                <a:gd name="T4" fmla="*/ 395 w 430"/>
                <a:gd name="T5" fmla="*/ 247 h 417"/>
                <a:gd name="T6" fmla="*/ 356 w 430"/>
                <a:gd name="T7" fmla="*/ 299 h 417"/>
                <a:gd name="T8" fmla="*/ 298 w 430"/>
                <a:gd name="T9" fmla="*/ 371 h 417"/>
                <a:gd name="T10" fmla="*/ 298 w 430"/>
                <a:gd name="T11" fmla="*/ 416 h 417"/>
                <a:gd name="T12" fmla="*/ 172 w 430"/>
                <a:gd name="T13" fmla="*/ 374 h 417"/>
                <a:gd name="T14" fmla="*/ 64 w 430"/>
                <a:gd name="T15" fmla="*/ 404 h 417"/>
                <a:gd name="T16" fmla="*/ 0 w 430"/>
                <a:gd name="T17" fmla="*/ 371 h 417"/>
                <a:gd name="T18" fmla="*/ 12 w 430"/>
                <a:gd name="T19" fmla="*/ 334 h 417"/>
                <a:gd name="T20" fmla="*/ 23 w 430"/>
                <a:gd name="T21" fmla="*/ 326 h 417"/>
                <a:gd name="T22" fmla="*/ 151 w 430"/>
                <a:gd name="T23" fmla="*/ 291 h 417"/>
                <a:gd name="T24" fmla="*/ 212 w 430"/>
                <a:gd name="T25" fmla="*/ 180 h 417"/>
                <a:gd name="T26" fmla="*/ 276 w 430"/>
                <a:gd name="T27" fmla="*/ 3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0" h="417">
                  <a:moveTo>
                    <a:pt x="276" y="3"/>
                  </a:moveTo>
                  <a:cubicBezTo>
                    <a:pt x="284" y="0"/>
                    <a:pt x="290" y="0"/>
                    <a:pt x="298" y="0"/>
                  </a:cubicBezTo>
                  <a:cubicBezTo>
                    <a:pt x="411" y="82"/>
                    <a:pt x="429" y="126"/>
                    <a:pt x="395" y="247"/>
                  </a:cubicBezTo>
                  <a:cubicBezTo>
                    <a:pt x="383" y="265"/>
                    <a:pt x="368" y="281"/>
                    <a:pt x="356" y="299"/>
                  </a:cubicBezTo>
                  <a:cubicBezTo>
                    <a:pt x="337" y="325"/>
                    <a:pt x="324" y="352"/>
                    <a:pt x="298" y="371"/>
                  </a:cubicBezTo>
                  <a:cubicBezTo>
                    <a:pt x="298" y="386"/>
                    <a:pt x="298" y="401"/>
                    <a:pt x="298" y="416"/>
                  </a:cubicBezTo>
                  <a:cubicBezTo>
                    <a:pt x="252" y="342"/>
                    <a:pt x="252" y="342"/>
                    <a:pt x="172" y="374"/>
                  </a:cubicBezTo>
                  <a:cubicBezTo>
                    <a:pt x="137" y="387"/>
                    <a:pt x="101" y="395"/>
                    <a:pt x="64" y="404"/>
                  </a:cubicBezTo>
                  <a:cubicBezTo>
                    <a:pt x="33" y="412"/>
                    <a:pt x="12" y="398"/>
                    <a:pt x="0" y="371"/>
                  </a:cubicBezTo>
                  <a:cubicBezTo>
                    <a:pt x="11" y="360"/>
                    <a:pt x="6" y="345"/>
                    <a:pt x="12" y="334"/>
                  </a:cubicBezTo>
                  <a:cubicBezTo>
                    <a:pt x="15" y="331"/>
                    <a:pt x="20" y="329"/>
                    <a:pt x="23" y="326"/>
                  </a:cubicBezTo>
                  <a:cubicBezTo>
                    <a:pt x="69" y="325"/>
                    <a:pt x="113" y="319"/>
                    <a:pt x="151" y="291"/>
                  </a:cubicBezTo>
                  <a:cubicBezTo>
                    <a:pt x="189" y="264"/>
                    <a:pt x="229" y="224"/>
                    <a:pt x="212" y="180"/>
                  </a:cubicBezTo>
                  <a:cubicBezTo>
                    <a:pt x="182" y="96"/>
                    <a:pt x="235" y="53"/>
                    <a:pt x="276" y="3"/>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03" name="Forme libre 3902"/>
            <p:cNvSpPr>
              <a:spLocks noChangeArrowheads="1"/>
            </p:cNvSpPr>
            <p:nvPr userDrawn="1"/>
          </p:nvSpPr>
          <p:spPr bwMode="auto">
            <a:xfrm>
              <a:off x="2374900" y="3800475"/>
              <a:ext cx="88900" cy="146050"/>
            </a:xfrm>
            <a:custGeom>
              <a:avLst/>
              <a:gdLst>
                <a:gd name="T0" fmla="*/ 24 w 247"/>
                <a:gd name="T1" fmla="*/ 50 h 407"/>
                <a:gd name="T2" fmla="*/ 66 w 247"/>
                <a:gd name="T3" fmla="*/ 0 h 407"/>
                <a:gd name="T4" fmla="*/ 96 w 247"/>
                <a:gd name="T5" fmla="*/ 30 h 407"/>
                <a:gd name="T6" fmla="*/ 160 w 247"/>
                <a:gd name="T7" fmla="*/ 94 h 407"/>
                <a:gd name="T8" fmla="*/ 183 w 247"/>
                <a:gd name="T9" fmla="*/ 120 h 407"/>
                <a:gd name="T10" fmla="*/ 182 w 247"/>
                <a:gd name="T11" fmla="*/ 252 h 407"/>
                <a:gd name="T12" fmla="*/ 176 w 247"/>
                <a:gd name="T13" fmla="*/ 273 h 407"/>
                <a:gd name="T14" fmla="*/ 208 w 247"/>
                <a:gd name="T15" fmla="*/ 377 h 407"/>
                <a:gd name="T16" fmla="*/ 93 w 247"/>
                <a:gd name="T17" fmla="*/ 368 h 407"/>
                <a:gd name="T18" fmla="*/ 0 w 247"/>
                <a:gd name="T19" fmla="*/ 117 h 407"/>
                <a:gd name="T20" fmla="*/ 5 w 247"/>
                <a:gd name="T21" fmla="*/ 98 h 407"/>
                <a:gd name="T22" fmla="*/ 18 w 247"/>
                <a:gd name="T23" fmla="*/ 70 h 407"/>
                <a:gd name="T24" fmla="*/ 24 w 247"/>
                <a:gd name="T25" fmla="*/ 5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7" h="407">
                  <a:moveTo>
                    <a:pt x="24" y="50"/>
                  </a:moveTo>
                  <a:cubicBezTo>
                    <a:pt x="38" y="33"/>
                    <a:pt x="52" y="17"/>
                    <a:pt x="66" y="0"/>
                  </a:cubicBezTo>
                  <a:cubicBezTo>
                    <a:pt x="82" y="3"/>
                    <a:pt x="93" y="12"/>
                    <a:pt x="96" y="30"/>
                  </a:cubicBezTo>
                  <a:cubicBezTo>
                    <a:pt x="116" y="53"/>
                    <a:pt x="154" y="59"/>
                    <a:pt x="160" y="94"/>
                  </a:cubicBezTo>
                  <a:cubicBezTo>
                    <a:pt x="162" y="110"/>
                    <a:pt x="174" y="113"/>
                    <a:pt x="183" y="120"/>
                  </a:cubicBezTo>
                  <a:cubicBezTo>
                    <a:pt x="183" y="165"/>
                    <a:pt x="182" y="208"/>
                    <a:pt x="182" y="252"/>
                  </a:cubicBezTo>
                  <a:cubicBezTo>
                    <a:pt x="180" y="259"/>
                    <a:pt x="177" y="266"/>
                    <a:pt x="176" y="273"/>
                  </a:cubicBezTo>
                  <a:cubicBezTo>
                    <a:pt x="168" y="314"/>
                    <a:pt x="246" y="339"/>
                    <a:pt x="208" y="377"/>
                  </a:cubicBezTo>
                  <a:cubicBezTo>
                    <a:pt x="179" y="406"/>
                    <a:pt x="133" y="368"/>
                    <a:pt x="93" y="368"/>
                  </a:cubicBezTo>
                  <a:cubicBezTo>
                    <a:pt x="60" y="285"/>
                    <a:pt x="52" y="192"/>
                    <a:pt x="0" y="117"/>
                  </a:cubicBezTo>
                  <a:cubicBezTo>
                    <a:pt x="2" y="111"/>
                    <a:pt x="3" y="104"/>
                    <a:pt x="5" y="98"/>
                  </a:cubicBezTo>
                  <a:cubicBezTo>
                    <a:pt x="11" y="88"/>
                    <a:pt x="15" y="79"/>
                    <a:pt x="18" y="70"/>
                  </a:cubicBezTo>
                  <a:cubicBezTo>
                    <a:pt x="21" y="64"/>
                    <a:pt x="23" y="56"/>
                    <a:pt x="24" y="50"/>
                  </a:cubicBezTo>
                </a:path>
              </a:pathLst>
            </a:custGeom>
            <a:solidFill>
              <a:srgbClr val="ABABA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04" name="Forme libre 3903"/>
            <p:cNvSpPr>
              <a:spLocks noChangeArrowheads="1"/>
            </p:cNvSpPr>
            <p:nvPr userDrawn="1"/>
          </p:nvSpPr>
          <p:spPr bwMode="auto">
            <a:xfrm>
              <a:off x="2520950" y="3905250"/>
              <a:ext cx="96838" cy="84138"/>
            </a:xfrm>
            <a:custGeom>
              <a:avLst/>
              <a:gdLst>
                <a:gd name="T0" fmla="*/ 99 w 271"/>
                <a:gd name="T1" fmla="*/ 194 h 232"/>
                <a:gd name="T2" fmla="*/ 55 w 271"/>
                <a:gd name="T3" fmla="*/ 149 h 232"/>
                <a:gd name="T4" fmla="*/ 6 w 271"/>
                <a:gd name="T5" fmla="*/ 81 h 232"/>
                <a:gd name="T6" fmla="*/ 16 w 271"/>
                <a:gd name="T7" fmla="*/ 0 h 232"/>
                <a:gd name="T8" fmla="*/ 151 w 271"/>
                <a:gd name="T9" fmla="*/ 20 h 232"/>
                <a:gd name="T10" fmla="*/ 206 w 271"/>
                <a:gd name="T11" fmla="*/ 25 h 232"/>
                <a:gd name="T12" fmla="*/ 264 w 271"/>
                <a:gd name="T13" fmla="*/ 72 h 232"/>
                <a:gd name="T14" fmla="*/ 223 w 271"/>
                <a:gd name="T15" fmla="*/ 132 h 232"/>
                <a:gd name="T16" fmla="*/ 146 w 271"/>
                <a:gd name="T17" fmla="*/ 219 h 232"/>
                <a:gd name="T18" fmla="*/ 146 w 271"/>
                <a:gd name="T19" fmla="*/ 219 h 232"/>
                <a:gd name="T20" fmla="*/ 99 w 271"/>
                <a:gd name="T21" fmla="*/ 19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1" h="232">
                  <a:moveTo>
                    <a:pt x="99" y="194"/>
                  </a:moveTo>
                  <a:cubicBezTo>
                    <a:pt x="84" y="179"/>
                    <a:pt x="70" y="164"/>
                    <a:pt x="55" y="149"/>
                  </a:cubicBezTo>
                  <a:cubicBezTo>
                    <a:pt x="24" y="136"/>
                    <a:pt x="0" y="120"/>
                    <a:pt x="6" y="81"/>
                  </a:cubicBezTo>
                  <a:cubicBezTo>
                    <a:pt x="32" y="60"/>
                    <a:pt x="6" y="33"/>
                    <a:pt x="16" y="0"/>
                  </a:cubicBezTo>
                  <a:cubicBezTo>
                    <a:pt x="58" y="26"/>
                    <a:pt x="100" y="45"/>
                    <a:pt x="151" y="20"/>
                  </a:cubicBezTo>
                  <a:cubicBezTo>
                    <a:pt x="165" y="13"/>
                    <a:pt x="187" y="19"/>
                    <a:pt x="206" y="25"/>
                  </a:cubicBezTo>
                  <a:cubicBezTo>
                    <a:pt x="232" y="33"/>
                    <a:pt x="258" y="45"/>
                    <a:pt x="264" y="72"/>
                  </a:cubicBezTo>
                  <a:cubicBezTo>
                    <a:pt x="270" y="104"/>
                    <a:pt x="247" y="120"/>
                    <a:pt x="223" y="132"/>
                  </a:cubicBezTo>
                  <a:cubicBezTo>
                    <a:pt x="184" y="150"/>
                    <a:pt x="148" y="168"/>
                    <a:pt x="146" y="219"/>
                  </a:cubicBezTo>
                  <a:lnTo>
                    <a:pt x="146" y="219"/>
                  </a:lnTo>
                  <a:cubicBezTo>
                    <a:pt x="120" y="231"/>
                    <a:pt x="113" y="207"/>
                    <a:pt x="99" y="194"/>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05" name="Forme libre 3904"/>
            <p:cNvSpPr>
              <a:spLocks noChangeArrowheads="1"/>
            </p:cNvSpPr>
            <p:nvPr userDrawn="1"/>
          </p:nvSpPr>
          <p:spPr bwMode="auto">
            <a:xfrm>
              <a:off x="2490788" y="3814763"/>
              <a:ext cx="109537" cy="84137"/>
            </a:xfrm>
            <a:custGeom>
              <a:avLst/>
              <a:gdLst>
                <a:gd name="T0" fmla="*/ 0 w 304"/>
                <a:gd name="T1" fmla="*/ 197 h 235"/>
                <a:gd name="T2" fmla="*/ 81 w 304"/>
                <a:gd name="T3" fmla="*/ 165 h 235"/>
                <a:gd name="T4" fmla="*/ 141 w 304"/>
                <a:gd name="T5" fmla="*/ 109 h 235"/>
                <a:gd name="T6" fmla="*/ 206 w 304"/>
                <a:gd name="T7" fmla="*/ 16 h 235"/>
                <a:gd name="T8" fmla="*/ 229 w 304"/>
                <a:gd name="T9" fmla="*/ 14 h 235"/>
                <a:gd name="T10" fmla="*/ 274 w 304"/>
                <a:gd name="T11" fmla="*/ 17 h 235"/>
                <a:gd name="T12" fmla="*/ 238 w 304"/>
                <a:gd name="T13" fmla="*/ 124 h 235"/>
                <a:gd name="T14" fmla="*/ 165 w 304"/>
                <a:gd name="T15" fmla="*/ 178 h 235"/>
                <a:gd name="T16" fmla="*/ 0 w 304"/>
                <a:gd name="T17" fmla="*/ 19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4" h="235">
                  <a:moveTo>
                    <a:pt x="0" y="197"/>
                  </a:moveTo>
                  <a:cubicBezTo>
                    <a:pt x="25" y="179"/>
                    <a:pt x="52" y="168"/>
                    <a:pt x="81" y="165"/>
                  </a:cubicBezTo>
                  <a:cubicBezTo>
                    <a:pt x="116" y="162"/>
                    <a:pt x="130" y="136"/>
                    <a:pt x="141" y="109"/>
                  </a:cubicBezTo>
                  <a:cubicBezTo>
                    <a:pt x="161" y="77"/>
                    <a:pt x="176" y="40"/>
                    <a:pt x="206" y="16"/>
                  </a:cubicBezTo>
                  <a:cubicBezTo>
                    <a:pt x="214" y="16"/>
                    <a:pt x="222" y="14"/>
                    <a:pt x="229" y="14"/>
                  </a:cubicBezTo>
                  <a:cubicBezTo>
                    <a:pt x="245" y="2"/>
                    <a:pt x="260" y="0"/>
                    <a:pt x="274" y="17"/>
                  </a:cubicBezTo>
                  <a:cubicBezTo>
                    <a:pt x="295" y="65"/>
                    <a:pt x="303" y="106"/>
                    <a:pt x="238" y="124"/>
                  </a:cubicBezTo>
                  <a:cubicBezTo>
                    <a:pt x="208" y="133"/>
                    <a:pt x="188" y="158"/>
                    <a:pt x="165" y="178"/>
                  </a:cubicBezTo>
                  <a:cubicBezTo>
                    <a:pt x="116" y="222"/>
                    <a:pt x="61" y="234"/>
                    <a:pt x="0" y="197"/>
                  </a:cubicBezTo>
                </a:path>
              </a:pathLst>
            </a:custGeom>
            <a:solidFill>
              <a:srgbClr val="25252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06" name="Forme libre 3905"/>
            <p:cNvSpPr>
              <a:spLocks noChangeArrowheads="1"/>
            </p:cNvSpPr>
            <p:nvPr userDrawn="1"/>
          </p:nvSpPr>
          <p:spPr bwMode="auto">
            <a:xfrm>
              <a:off x="2509838" y="3932238"/>
              <a:ext cx="31750" cy="38100"/>
            </a:xfrm>
            <a:custGeom>
              <a:avLst/>
              <a:gdLst>
                <a:gd name="T0" fmla="*/ 38 w 88"/>
                <a:gd name="T1" fmla="*/ 6 h 105"/>
                <a:gd name="T2" fmla="*/ 87 w 88"/>
                <a:gd name="T3" fmla="*/ 74 h 105"/>
                <a:gd name="T4" fmla="*/ 87 w 88"/>
                <a:gd name="T5" fmla="*/ 74 h 105"/>
                <a:gd name="T6" fmla="*/ 66 w 88"/>
                <a:gd name="T7" fmla="*/ 98 h 105"/>
                <a:gd name="T8" fmla="*/ 63 w 88"/>
                <a:gd name="T9" fmla="*/ 100 h 105"/>
                <a:gd name="T10" fmla="*/ 40 w 88"/>
                <a:gd name="T11" fmla="*/ 95 h 105"/>
                <a:gd name="T12" fmla="*/ 12 w 88"/>
                <a:gd name="T13" fmla="*/ 32 h 105"/>
                <a:gd name="T14" fmla="*/ 38 w 88"/>
                <a:gd name="T15" fmla="*/ 6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105">
                  <a:moveTo>
                    <a:pt x="38" y="6"/>
                  </a:moveTo>
                  <a:cubicBezTo>
                    <a:pt x="55" y="29"/>
                    <a:pt x="70" y="52"/>
                    <a:pt x="87" y="74"/>
                  </a:cubicBezTo>
                  <a:lnTo>
                    <a:pt x="87" y="74"/>
                  </a:lnTo>
                  <a:cubicBezTo>
                    <a:pt x="80" y="81"/>
                    <a:pt x="72" y="89"/>
                    <a:pt x="66" y="98"/>
                  </a:cubicBezTo>
                  <a:lnTo>
                    <a:pt x="63" y="100"/>
                  </a:lnTo>
                  <a:cubicBezTo>
                    <a:pt x="54" y="104"/>
                    <a:pt x="46" y="103"/>
                    <a:pt x="40" y="95"/>
                  </a:cubicBezTo>
                  <a:cubicBezTo>
                    <a:pt x="31" y="74"/>
                    <a:pt x="22" y="54"/>
                    <a:pt x="12" y="32"/>
                  </a:cubicBezTo>
                  <a:cubicBezTo>
                    <a:pt x="0" y="3"/>
                    <a:pt x="14" y="0"/>
                    <a:pt x="38" y="6"/>
                  </a:cubicBezTo>
                </a:path>
              </a:pathLst>
            </a:custGeom>
            <a:solidFill>
              <a:srgbClr val="C5C5C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07" name="Forme libre 3906"/>
            <p:cNvSpPr>
              <a:spLocks noChangeArrowheads="1"/>
            </p:cNvSpPr>
            <p:nvPr userDrawn="1"/>
          </p:nvSpPr>
          <p:spPr bwMode="auto">
            <a:xfrm>
              <a:off x="2573338" y="3814763"/>
              <a:ext cx="15875" cy="6350"/>
            </a:xfrm>
            <a:custGeom>
              <a:avLst/>
              <a:gdLst>
                <a:gd name="T0" fmla="*/ 45 w 46"/>
                <a:gd name="T1" fmla="*/ 16 h 17"/>
                <a:gd name="T2" fmla="*/ 0 w 46"/>
                <a:gd name="T3" fmla="*/ 13 h 17"/>
                <a:gd name="T4" fmla="*/ 45 w 46"/>
                <a:gd name="T5" fmla="*/ 16 h 17"/>
              </a:gdLst>
              <a:ahLst/>
              <a:cxnLst>
                <a:cxn ang="0">
                  <a:pos x="T0" y="T1"/>
                </a:cxn>
                <a:cxn ang="0">
                  <a:pos x="T2" y="T3"/>
                </a:cxn>
                <a:cxn ang="0">
                  <a:pos x="T4" y="T5"/>
                </a:cxn>
              </a:cxnLst>
              <a:rect l="0" t="0" r="r" b="b"/>
              <a:pathLst>
                <a:path w="46" h="17">
                  <a:moveTo>
                    <a:pt x="45" y="16"/>
                  </a:moveTo>
                  <a:cubicBezTo>
                    <a:pt x="29" y="14"/>
                    <a:pt x="14" y="14"/>
                    <a:pt x="0" y="13"/>
                  </a:cubicBezTo>
                  <a:cubicBezTo>
                    <a:pt x="16" y="2"/>
                    <a:pt x="31" y="0"/>
                    <a:pt x="45" y="16"/>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08" name="Forme libre 3907"/>
            <p:cNvSpPr>
              <a:spLocks noChangeArrowheads="1"/>
            </p:cNvSpPr>
            <p:nvPr userDrawn="1"/>
          </p:nvSpPr>
          <p:spPr bwMode="auto">
            <a:xfrm>
              <a:off x="2533650" y="3959225"/>
              <a:ext cx="7938" cy="9525"/>
            </a:xfrm>
            <a:custGeom>
              <a:avLst/>
              <a:gdLst>
                <a:gd name="T0" fmla="*/ 0 w 24"/>
                <a:gd name="T1" fmla="*/ 24 h 25"/>
                <a:gd name="T2" fmla="*/ 21 w 24"/>
                <a:gd name="T3" fmla="*/ 0 h 25"/>
                <a:gd name="T4" fmla="*/ 23 w 24"/>
                <a:gd name="T5" fmla="*/ 24 h 25"/>
                <a:gd name="T6" fmla="*/ 0 w 24"/>
                <a:gd name="T7" fmla="*/ 24 h 25"/>
              </a:gdLst>
              <a:ahLst/>
              <a:cxnLst>
                <a:cxn ang="0">
                  <a:pos x="T0" y="T1"/>
                </a:cxn>
                <a:cxn ang="0">
                  <a:pos x="T2" y="T3"/>
                </a:cxn>
                <a:cxn ang="0">
                  <a:pos x="T4" y="T5"/>
                </a:cxn>
                <a:cxn ang="0">
                  <a:pos x="T6" y="T7"/>
                </a:cxn>
              </a:cxnLst>
              <a:rect l="0" t="0" r="r" b="b"/>
              <a:pathLst>
                <a:path w="24" h="25">
                  <a:moveTo>
                    <a:pt x="0" y="24"/>
                  </a:moveTo>
                  <a:cubicBezTo>
                    <a:pt x="7" y="16"/>
                    <a:pt x="14" y="7"/>
                    <a:pt x="21" y="0"/>
                  </a:cubicBezTo>
                  <a:cubicBezTo>
                    <a:pt x="21" y="7"/>
                    <a:pt x="21" y="15"/>
                    <a:pt x="23" y="24"/>
                  </a:cubicBezTo>
                  <a:cubicBezTo>
                    <a:pt x="14" y="24"/>
                    <a:pt x="7" y="24"/>
                    <a:pt x="0" y="24"/>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09" name="Forme libre 3908"/>
            <p:cNvSpPr>
              <a:spLocks noChangeArrowheads="1"/>
            </p:cNvSpPr>
            <p:nvPr userDrawn="1"/>
          </p:nvSpPr>
          <p:spPr bwMode="auto">
            <a:xfrm>
              <a:off x="2254250" y="3679825"/>
              <a:ext cx="55563" cy="25400"/>
            </a:xfrm>
            <a:custGeom>
              <a:avLst/>
              <a:gdLst>
                <a:gd name="T0" fmla="*/ 86 w 155"/>
                <a:gd name="T1" fmla="*/ 0 h 71"/>
                <a:gd name="T2" fmla="*/ 154 w 155"/>
                <a:gd name="T3" fmla="*/ 0 h 71"/>
                <a:gd name="T4" fmla="*/ 107 w 155"/>
                <a:gd name="T5" fmla="*/ 70 h 71"/>
                <a:gd name="T6" fmla="*/ 64 w 155"/>
                <a:gd name="T7" fmla="*/ 67 h 71"/>
                <a:gd name="T8" fmla="*/ 15 w 155"/>
                <a:gd name="T9" fmla="*/ 47 h 71"/>
                <a:gd name="T10" fmla="*/ 15 w 155"/>
                <a:gd name="T11" fmla="*/ 47 h 71"/>
                <a:gd name="T12" fmla="*/ 15 w 155"/>
                <a:gd name="T13" fmla="*/ 24 h 71"/>
                <a:gd name="T14" fmla="*/ 64 w 155"/>
                <a:gd name="T15" fmla="*/ 1 h 71"/>
                <a:gd name="T16" fmla="*/ 86 w 155"/>
                <a:gd name="T1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71">
                  <a:moveTo>
                    <a:pt x="86" y="0"/>
                  </a:moveTo>
                  <a:cubicBezTo>
                    <a:pt x="108" y="0"/>
                    <a:pt x="131" y="0"/>
                    <a:pt x="154" y="0"/>
                  </a:cubicBezTo>
                  <a:cubicBezTo>
                    <a:pt x="151" y="32"/>
                    <a:pt x="130" y="52"/>
                    <a:pt x="107" y="70"/>
                  </a:cubicBezTo>
                  <a:cubicBezTo>
                    <a:pt x="93" y="69"/>
                    <a:pt x="78" y="67"/>
                    <a:pt x="64" y="67"/>
                  </a:cubicBezTo>
                  <a:cubicBezTo>
                    <a:pt x="50" y="56"/>
                    <a:pt x="29" y="59"/>
                    <a:pt x="15" y="47"/>
                  </a:cubicBezTo>
                  <a:lnTo>
                    <a:pt x="15" y="47"/>
                  </a:lnTo>
                  <a:cubicBezTo>
                    <a:pt x="0" y="40"/>
                    <a:pt x="0" y="32"/>
                    <a:pt x="15" y="24"/>
                  </a:cubicBezTo>
                  <a:cubicBezTo>
                    <a:pt x="32" y="17"/>
                    <a:pt x="47" y="9"/>
                    <a:pt x="64" y="1"/>
                  </a:cubicBezTo>
                  <a:cubicBezTo>
                    <a:pt x="72" y="1"/>
                    <a:pt x="78" y="0"/>
                    <a:pt x="86" y="0"/>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10" name="Forme libre 3909"/>
            <p:cNvSpPr>
              <a:spLocks noChangeArrowheads="1"/>
            </p:cNvSpPr>
            <p:nvPr userDrawn="1"/>
          </p:nvSpPr>
          <p:spPr bwMode="auto">
            <a:xfrm>
              <a:off x="3162300" y="3109913"/>
              <a:ext cx="187325" cy="252412"/>
            </a:xfrm>
            <a:custGeom>
              <a:avLst/>
              <a:gdLst>
                <a:gd name="T0" fmla="*/ 244 w 522"/>
                <a:gd name="T1" fmla="*/ 249 h 702"/>
                <a:gd name="T2" fmla="*/ 290 w 522"/>
                <a:gd name="T3" fmla="*/ 40 h 702"/>
                <a:gd name="T4" fmla="*/ 322 w 522"/>
                <a:gd name="T5" fmla="*/ 0 h 702"/>
                <a:gd name="T6" fmla="*/ 354 w 522"/>
                <a:gd name="T7" fmla="*/ 42 h 702"/>
                <a:gd name="T8" fmla="*/ 356 w 522"/>
                <a:gd name="T9" fmla="*/ 75 h 702"/>
                <a:gd name="T10" fmla="*/ 391 w 522"/>
                <a:gd name="T11" fmla="*/ 347 h 702"/>
                <a:gd name="T12" fmla="*/ 444 w 522"/>
                <a:gd name="T13" fmla="*/ 361 h 702"/>
                <a:gd name="T14" fmla="*/ 382 w 522"/>
                <a:gd name="T15" fmla="*/ 701 h 702"/>
                <a:gd name="T16" fmla="*/ 356 w 522"/>
                <a:gd name="T17" fmla="*/ 681 h 702"/>
                <a:gd name="T18" fmla="*/ 214 w 522"/>
                <a:gd name="T19" fmla="*/ 636 h 702"/>
                <a:gd name="T20" fmla="*/ 145 w 522"/>
                <a:gd name="T21" fmla="*/ 666 h 702"/>
                <a:gd name="T22" fmla="*/ 87 w 522"/>
                <a:gd name="T23" fmla="*/ 628 h 702"/>
                <a:gd name="T24" fmla="*/ 38 w 522"/>
                <a:gd name="T25" fmla="*/ 594 h 702"/>
                <a:gd name="T26" fmla="*/ 12 w 522"/>
                <a:gd name="T27" fmla="*/ 573 h 702"/>
                <a:gd name="T28" fmla="*/ 0 w 522"/>
                <a:gd name="T29" fmla="*/ 523 h 702"/>
                <a:gd name="T30" fmla="*/ 17 w 522"/>
                <a:gd name="T31" fmla="*/ 478 h 702"/>
                <a:gd name="T32" fmla="*/ 110 w 522"/>
                <a:gd name="T33" fmla="*/ 452 h 702"/>
                <a:gd name="T34" fmla="*/ 152 w 522"/>
                <a:gd name="T35" fmla="*/ 410 h 702"/>
                <a:gd name="T36" fmla="*/ 152 w 522"/>
                <a:gd name="T37" fmla="*/ 410 h 702"/>
                <a:gd name="T38" fmla="*/ 256 w 522"/>
                <a:gd name="T39" fmla="*/ 319 h 702"/>
                <a:gd name="T40" fmla="*/ 244 w 522"/>
                <a:gd name="T41" fmla="*/ 249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2" h="702">
                  <a:moveTo>
                    <a:pt x="244" y="249"/>
                  </a:moveTo>
                  <a:cubicBezTo>
                    <a:pt x="282" y="185"/>
                    <a:pt x="284" y="112"/>
                    <a:pt x="290" y="40"/>
                  </a:cubicBezTo>
                  <a:cubicBezTo>
                    <a:pt x="291" y="20"/>
                    <a:pt x="298" y="0"/>
                    <a:pt x="322" y="0"/>
                  </a:cubicBezTo>
                  <a:cubicBezTo>
                    <a:pt x="345" y="2"/>
                    <a:pt x="349" y="23"/>
                    <a:pt x="354" y="42"/>
                  </a:cubicBezTo>
                  <a:cubicBezTo>
                    <a:pt x="356" y="52"/>
                    <a:pt x="360" y="66"/>
                    <a:pt x="356" y="75"/>
                  </a:cubicBezTo>
                  <a:cubicBezTo>
                    <a:pt x="316" y="173"/>
                    <a:pt x="386" y="255"/>
                    <a:pt x="391" y="347"/>
                  </a:cubicBezTo>
                  <a:cubicBezTo>
                    <a:pt x="392" y="382"/>
                    <a:pt x="418" y="391"/>
                    <a:pt x="444" y="361"/>
                  </a:cubicBezTo>
                  <a:cubicBezTo>
                    <a:pt x="521" y="480"/>
                    <a:pt x="496" y="610"/>
                    <a:pt x="382" y="701"/>
                  </a:cubicBezTo>
                  <a:cubicBezTo>
                    <a:pt x="372" y="695"/>
                    <a:pt x="360" y="691"/>
                    <a:pt x="356" y="681"/>
                  </a:cubicBezTo>
                  <a:cubicBezTo>
                    <a:pt x="305" y="576"/>
                    <a:pt x="305" y="576"/>
                    <a:pt x="214" y="636"/>
                  </a:cubicBezTo>
                  <a:cubicBezTo>
                    <a:pt x="192" y="649"/>
                    <a:pt x="172" y="661"/>
                    <a:pt x="145" y="666"/>
                  </a:cubicBezTo>
                  <a:cubicBezTo>
                    <a:pt x="108" y="672"/>
                    <a:pt x="87" y="674"/>
                    <a:pt x="87" y="628"/>
                  </a:cubicBezTo>
                  <a:cubicBezTo>
                    <a:pt x="87" y="597"/>
                    <a:pt x="61" y="596"/>
                    <a:pt x="38" y="594"/>
                  </a:cubicBezTo>
                  <a:cubicBezTo>
                    <a:pt x="27" y="590"/>
                    <a:pt x="18" y="582"/>
                    <a:pt x="12" y="573"/>
                  </a:cubicBezTo>
                  <a:cubicBezTo>
                    <a:pt x="4" y="558"/>
                    <a:pt x="3" y="539"/>
                    <a:pt x="0" y="523"/>
                  </a:cubicBezTo>
                  <a:cubicBezTo>
                    <a:pt x="0" y="506"/>
                    <a:pt x="6" y="490"/>
                    <a:pt x="17" y="478"/>
                  </a:cubicBezTo>
                  <a:cubicBezTo>
                    <a:pt x="41" y="449"/>
                    <a:pt x="81" y="469"/>
                    <a:pt x="110" y="452"/>
                  </a:cubicBezTo>
                  <a:cubicBezTo>
                    <a:pt x="125" y="439"/>
                    <a:pt x="139" y="423"/>
                    <a:pt x="152" y="410"/>
                  </a:cubicBezTo>
                  <a:lnTo>
                    <a:pt x="152" y="410"/>
                  </a:lnTo>
                  <a:cubicBezTo>
                    <a:pt x="186" y="379"/>
                    <a:pt x="258" y="393"/>
                    <a:pt x="256" y="319"/>
                  </a:cubicBezTo>
                  <a:cubicBezTo>
                    <a:pt x="258" y="297"/>
                    <a:pt x="223" y="277"/>
                    <a:pt x="244" y="249"/>
                  </a:cubicBezTo>
                </a:path>
              </a:pathLst>
            </a:custGeom>
            <a:solidFill>
              <a:srgbClr val="81818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11" name="Forme libre 3910"/>
            <p:cNvSpPr>
              <a:spLocks noChangeArrowheads="1"/>
            </p:cNvSpPr>
            <p:nvPr userDrawn="1"/>
          </p:nvSpPr>
          <p:spPr bwMode="auto">
            <a:xfrm>
              <a:off x="2784475" y="3635375"/>
              <a:ext cx="134938" cy="177800"/>
            </a:xfrm>
            <a:custGeom>
              <a:avLst/>
              <a:gdLst>
                <a:gd name="T0" fmla="*/ 76 w 376"/>
                <a:gd name="T1" fmla="*/ 327 h 496"/>
                <a:gd name="T2" fmla="*/ 9 w 376"/>
                <a:gd name="T3" fmla="*/ 101 h 496"/>
                <a:gd name="T4" fmla="*/ 9 w 376"/>
                <a:gd name="T5" fmla="*/ 55 h 496"/>
                <a:gd name="T6" fmla="*/ 53 w 376"/>
                <a:gd name="T7" fmla="*/ 64 h 496"/>
                <a:gd name="T8" fmla="*/ 180 w 376"/>
                <a:gd name="T9" fmla="*/ 0 h 496"/>
                <a:gd name="T10" fmla="*/ 313 w 376"/>
                <a:gd name="T11" fmla="*/ 113 h 496"/>
                <a:gd name="T12" fmla="*/ 369 w 376"/>
                <a:gd name="T13" fmla="*/ 214 h 496"/>
                <a:gd name="T14" fmla="*/ 290 w 376"/>
                <a:gd name="T15" fmla="*/ 281 h 496"/>
                <a:gd name="T16" fmla="*/ 217 w 376"/>
                <a:gd name="T17" fmla="*/ 316 h 496"/>
                <a:gd name="T18" fmla="*/ 287 w 376"/>
                <a:gd name="T19" fmla="*/ 368 h 496"/>
                <a:gd name="T20" fmla="*/ 146 w 376"/>
                <a:gd name="T21" fmla="*/ 421 h 496"/>
                <a:gd name="T22" fmla="*/ 16 w 376"/>
                <a:gd name="T23" fmla="*/ 445 h 496"/>
                <a:gd name="T24" fmla="*/ 1 w 376"/>
                <a:gd name="T25" fmla="*/ 397 h 496"/>
                <a:gd name="T26" fmla="*/ 76 w 376"/>
                <a:gd name="T27" fmla="*/ 32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6" h="496">
                  <a:moveTo>
                    <a:pt x="76" y="327"/>
                  </a:moveTo>
                  <a:cubicBezTo>
                    <a:pt x="117" y="232"/>
                    <a:pt x="88" y="159"/>
                    <a:pt x="9" y="101"/>
                  </a:cubicBezTo>
                  <a:cubicBezTo>
                    <a:pt x="9" y="86"/>
                    <a:pt x="9" y="70"/>
                    <a:pt x="9" y="55"/>
                  </a:cubicBezTo>
                  <a:cubicBezTo>
                    <a:pt x="24" y="58"/>
                    <a:pt x="38" y="63"/>
                    <a:pt x="53" y="64"/>
                  </a:cubicBezTo>
                  <a:cubicBezTo>
                    <a:pt x="131" y="78"/>
                    <a:pt x="131" y="78"/>
                    <a:pt x="180" y="0"/>
                  </a:cubicBezTo>
                  <a:cubicBezTo>
                    <a:pt x="218" y="46"/>
                    <a:pt x="244" y="101"/>
                    <a:pt x="313" y="113"/>
                  </a:cubicBezTo>
                  <a:cubicBezTo>
                    <a:pt x="357" y="121"/>
                    <a:pt x="375" y="167"/>
                    <a:pt x="369" y="214"/>
                  </a:cubicBezTo>
                  <a:cubicBezTo>
                    <a:pt x="365" y="260"/>
                    <a:pt x="331" y="275"/>
                    <a:pt x="290" y="281"/>
                  </a:cubicBezTo>
                  <a:cubicBezTo>
                    <a:pt x="262" y="286"/>
                    <a:pt x="220" y="272"/>
                    <a:pt x="217" y="316"/>
                  </a:cubicBezTo>
                  <a:cubicBezTo>
                    <a:pt x="215" y="356"/>
                    <a:pt x="270" y="333"/>
                    <a:pt x="287" y="368"/>
                  </a:cubicBezTo>
                  <a:cubicBezTo>
                    <a:pt x="252" y="414"/>
                    <a:pt x="198" y="418"/>
                    <a:pt x="146" y="421"/>
                  </a:cubicBezTo>
                  <a:cubicBezTo>
                    <a:pt x="96" y="393"/>
                    <a:pt x="70" y="495"/>
                    <a:pt x="16" y="445"/>
                  </a:cubicBezTo>
                  <a:cubicBezTo>
                    <a:pt x="4" y="431"/>
                    <a:pt x="0" y="414"/>
                    <a:pt x="1" y="397"/>
                  </a:cubicBezTo>
                  <a:cubicBezTo>
                    <a:pt x="6" y="351"/>
                    <a:pt x="41" y="339"/>
                    <a:pt x="76" y="327"/>
                  </a:cubicBezTo>
                </a:path>
              </a:pathLst>
            </a:custGeom>
            <a:solidFill>
              <a:srgbClr val="50505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12" name="Forme libre 3911"/>
            <p:cNvSpPr>
              <a:spLocks noChangeArrowheads="1"/>
            </p:cNvSpPr>
            <p:nvPr userDrawn="1"/>
          </p:nvSpPr>
          <p:spPr bwMode="auto">
            <a:xfrm>
              <a:off x="3282950" y="3236913"/>
              <a:ext cx="122238" cy="249237"/>
            </a:xfrm>
            <a:custGeom>
              <a:avLst/>
              <a:gdLst>
                <a:gd name="T0" fmla="*/ 0 w 340"/>
                <a:gd name="T1" fmla="*/ 657 h 693"/>
                <a:gd name="T2" fmla="*/ 70 w 340"/>
                <a:gd name="T3" fmla="*/ 463 h 693"/>
                <a:gd name="T4" fmla="*/ 67 w 340"/>
                <a:gd name="T5" fmla="*/ 365 h 693"/>
                <a:gd name="T6" fmla="*/ 151 w 340"/>
                <a:gd name="T7" fmla="*/ 182 h 693"/>
                <a:gd name="T8" fmla="*/ 163 w 340"/>
                <a:gd name="T9" fmla="*/ 133 h 693"/>
                <a:gd name="T10" fmla="*/ 294 w 340"/>
                <a:gd name="T11" fmla="*/ 49 h 693"/>
                <a:gd name="T12" fmla="*/ 239 w 340"/>
                <a:gd name="T13" fmla="*/ 505 h 693"/>
                <a:gd name="T14" fmla="*/ 186 w 340"/>
                <a:gd name="T15" fmla="*/ 634 h 693"/>
                <a:gd name="T16" fmla="*/ 0 w 340"/>
                <a:gd name="T17" fmla="*/ 65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 h="693">
                  <a:moveTo>
                    <a:pt x="0" y="657"/>
                  </a:moveTo>
                  <a:cubicBezTo>
                    <a:pt x="23" y="592"/>
                    <a:pt x="45" y="527"/>
                    <a:pt x="70" y="463"/>
                  </a:cubicBezTo>
                  <a:cubicBezTo>
                    <a:pt x="82" y="429"/>
                    <a:pt x="88" y="397"/>
                    <a:pt x="67" y="365"/>
                  </a:cubicBezTo>
                  <a:cubicBezTo>
                    <a:pt x="97" y="305"/>
                    <a:pt x="145" y="253"/>
                    <a:pt x="151" y="182"/>
                  </a:cubicBezTo>
                  <a:cubicBezTo>
                    <a:pt x="152" y="165"/>
                    <a:pt x="155" y="148"/>
                    <a:pt x="163" y="133"/>
                  </a:cubicBezTo>
                  <a:cubicBezTo>
                    <a:pt x="198" y="90"/>
                    <a:pt x="201" y="0"/>
                    <a:pt x="294" y="49"/>
                  </a:cubicBezTo>
                  <a:cubicBezTo>
                    <a:pt x="339" y="209"/>
                    <a:pt x="302" y="359"/>
                    <a:pt x="239" y="505"/>
                  </a:cubicBezTo>
                  <a:cubicBezTo>
                    <a:pt x="221" y="548"/>
                    <a:pt x="206" y="591"/>
                    <a:pt x="186" y="634"/>
                  </a:cubicBezTo>
                  <a:cubicBezTo>
                    <a:pt x="129" y="681"/>
                    <a:pt x="67" y="692"/>
                    <a:pt x="0" y="657"/>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13" name="Forme libre 3912"/>
            <p:cNvSpPr>
              <a:spLocks noChangeArrowheads="1"/>
            </p:cNvSpPr>
            <p:nvPr userDrawn="1"/>
          </p:nvSpPr>
          <p:spPr bwMode="auto">
            <a:xfrm>
              <a:off x="2801938" y="3638550"/>
              <a:ext cx="277812" cy="273050"/>
            </a:xfrm>
            <a:custGeom>
              <a:avLst/>
              <a:gdLst>
                <a:gd name="T0" fmla="*/ 260 w 773"/>
                <a:gd name="T1" fmla="*/ 594 h 760"/>
                <a:gd name="T2" fmla="*/ 382 w 773"/>
                <a:gd name="T3" fmla="*/ 489 h 760"/>
                <a:gd name="T4" fmla="*/ 547 w 773"/>
                <a:gd name="T5" fmla="*/ 330 h 760"/>
                <a:gd name="T6" fmla="*/ 720 w 773"/>
                <a:gd name="T7" fmla="*/ 0 h 760"/>
                <a:gd name="T8" fmla="*/ 749 w 773"/>
                <a:gd name="T9" fmla="*/ 23 h 760"/>
                <a:gd name="T10" fmla="*/ 738 w 773"/>
                <a:gd name="T11" fmla="*/ 131 h 760"/>
                <a:gd name="T12" fmla="*/ 575 w 773"/>
                <a:gd name="T13" fmla="*/ 532 h 760"/>
                <a:gd name="T14" fmla="*/ 506 w 773"/>
                <a:gd name="T15" fmla="*/ 617 h 760"/>
                <a:gd name="T16" fmla="*/ 336 w 773"/>
                <a:gd name="T17" fmla="*/ 666 h 760"/>
                <a:gd name="T18" fmla="*/ 14 w 773"/>
                <a:gd name="T19" fmla="*/ 707 h 760"/>
                <a:gd name="T20" fmla="*/ 0 w 773"/>
                <a:gd name="T21" fmla="*/ 677 h 760"/>
                <a:gd name="T22" fmla="*/ 158 w 773"/>
                <a:gd name="T23" fmla="*/ 574 h 760"/>
                <a:gd name="T24" fmla="*/ 260 w 773"/>
                <a:gd name="T25" fmla="*/ 594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3" h="760">
                  <a:moveTo>
                    <a:pt x="260" y="594"/>
                  </a:moveTo>
                  <a:cubicBezTo>
                    <a:pt x="285" y="541"/>
                    <a:pt x="321" y="507"/>
                    <a:pt x="382" y="489"/>
                  </a:cubicBezTo>
                  <a:cubicBezTo>
                    <a:pt x="459" y="465"/>
                    <a:pt x="515" y="410"/>
                    <a:pt x="547" y="330"/>
                  </a:cubicBezTo>
                  <a:cubicBezTo>
                    <a:pt x="593" y="215"/>
                    <a:pt x="636" y="96"/>
                    <a:pt x="720" y="0"/>
                  </a:cubicBezTo>
                  <a:cubicBezTo>
                    <a:pt x="732" y="4"/>
                    <a:pt x="741" y="12"/>
                    <a:pt x="749" y="23"/>
                  </a:cubicBezTo>
                  <a:cubicBezTo>
                    <a:pt x="772" y="61"/>
                    <a:pt x="756" y="97"/>
                    <a:pt x="738" y="131"/>
                  </a:cubicBezTo>
                  <a:cubicBezTo>
                    <a:pt x="672" y="259"/>
                    <a:pt x="620" y="395"/>
                    <a:pt x="575" y="532"/>
                  </a:cubicBezTo>
                  <a:cubicBezTo>
                    <a:pt x="562" y="568"/>
                    <a:pt x="549" y="605"/>
                    <a:pt x="506" y="617"/>
                  </a:cubicBezTo>
                  <a:cubicBezTo>
                    <a:pt x="443" y="613"/>
                    <a:pt x="391" y="628"/>
                    <a:pt x="336" y="666"/>
                  </a:cubicBezTo>
                  <a:cubicBezTo>
                    <a:pt x="240" y="733"/>
                    <a:pt x="130" y="759"/>
                    <a:pt x="14" y="707"/>
                  </a:cubicBezTo>
                  <a:cubicBezTo>
                    <a:pt x="5" y="700"/>
                    <a:pt x="0" y="689"/>
                    <a:pt x="0" y="677"/>
                  </a:cubicBezTo>
                  <a:cubicBezTo>
                    <a:pt x="37" y="617"/>
                    <a:pt x="107" y="611"/>
                    <a:pt x="158" y="574"/>
                  </a:cubicBezTo>
                  <a:cubicBezTo>
                    <a:pt x="194" y="568"/>
                    <a:pt x="230" y="574"/>
                    <a:pt x="260" y="594"/>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14" name="Forme libre 3913"/>
            <p:cNvSpPr>
              <a:spLocks noChangeArrowheads="1"/>
            </p:cNvSpPr>
            <p:nvPr userDrawn="1"/>
          </p:nvSpPr>
          <p:spPr bwMode="auto">
            <a:xfrm>
              <a:off x="3157538" y="3433763"/>
              <a:ext cx="287337" cy="144462"/>
            </a:xfrm>
            <a:custGeom>
              <a:avLst/>
              <a:gdLst>
                <a:gd name="T0" fmla="*/ 345 w 796"/>
                <a:gd name="T1" fmla="*/ 110 h 402"/>
                <a:gd name="T2" fmla="*/ 507 w 796"/>
                <a:gd name="T3" fmla="*/ 65 h 402"/>
                <a:gd name="T4" fmla="*/ 661 w 796"/>
                <a:gd name="T5" fmla="*/ 1 h 402"/>
                <a:gd name="T6" fmla="*/ 699 w 796"/>
                <a:gd name="T7" fmla="*/ 1 h 402"/>
                <a:gd name="T8" fmla="*/ 675 w 796"/>
                <a:gd name="T9" fmla="*/ 151 h 402"/>
                <a:gd name="T10" fmla="*/ 743 w 796"/>
                <a:gd name="T11" fmla="*/ 256 h 402"/>
                <a:gd name="T12" fmla="*/ 742 w 796"/>
                <a:gd name="T13" fmla="*/ 372 h 402"/>
                <a:gd name="T14" fmla="*/ 627 w 796"/>
                <a:gd name="T15" fmla="*/ 326 h 402"/>
                <a:gd name="T16" fmla="*/ 500 w 796"/>
                <a:gd name="T17" fmla="*/ 218 h 402"/>
                <a:gd name="T18" fmla="*/ 302 w 796"/>
                <a:gd name="T19" fmla="*/ 221 h 402"/>
                <a:gd name="T20" fmla="*/ 273 w 796"/>
                <a:gd name="T21" fmla="*/ 232 h 402"/>
                <a:gd name="T22" fmla="*/ 232 w 796"/>
                <a:gd name="T23" fmla="*/ 253 h 402"/>
                <a:gd name="T24" fmla="*/ 55 w 796"/>
                <a:gd name="T25" fmla="*/ 317 h 402"/>
                <a:gd name="T26" fmla="*/ 22 w 796"/>
                <a:gd name="T27" fmla="*/ 314 h 402"/>
                <a:gd name="T28" fmla="*/ 9 w 796"/>
                <a:gd name="T29" fmla="*/ 305 h 402"/>
                <a:gd name="T30" fmla="*/ 0 w 796"/>
                <a:gd name="T31" fmla="*/ 291 h 402"/>
                <a:gd name="T32" fmla="*/ 345 w 796"/>
                <a:gd name="T33" fmla="*/ 11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6" h="402">
                  <a:moveTo>
                    <a:pt x="345" y="110"/>
                  </a:moveTo>
                  <a:cubicBezTo>
                    <a:pt x="398" y="94"/>
                    <a:pt x="458" y="96"/>
                    <a:pt x="507" y="65"/>
                  </a:cubicBezTo>
                  <a:cubicBezTo>
                    <a:pt x="545" y="12"/>
                    <a:pt x="609" y="21"/>
                    <a:pt x="661" y="1"/>
                  </a:cubicBezTo>
                  <a:cubicBezTo>
                    <a:pt x="673" y="0"/>
                    <a:pt x="687" y="0"/>
                    <a:pt x="699" y="1"/>
                  </a:cubicBezTo>
                  <a:cubicBezTo>
                    <a:pt x="795" y="78"/>
                    <a:pt x="792" y="96"/>
                    <a:pt x="675" y="151"/>
                  </a:cubicBezTo>
                  <a:cubicBezTo>
                    <a:pt x="671" y="203"/>
                    <a:pt x="737" y="212"/>
                    <a:pt x="743" y="256"/>
                  </a:cubicBezTo>
                  <a:cubicBezTo>
                    <a:pt x="748" y="294"/>
                    <a:pt x="781" y="334"/>
                    <a:pt x="742" y="372"/>
                  </a:cubicBezTo>
                  <a:cubicBezTo>
                    <a:pt x="687" y="401"/>
                    <a:pt x="650" y="378"/>
                    <a:pt x="627" y="326"/>
                  </a:cubicBezTo>
                  <a:cubicBezTo>
                    <a:pt x="603" y="268"/>
                    <a:pt x="562" y="233"/>
                    <a:pt x="500" y="218"/>
                  </a:cubicBezTo>
                  <a:cubicBezTo>
                    <a:pt x="433" y="191"/>
                    <a:pt x="368" y="210"/>
                    <a:pt x="302" y="221"/>
                  </a:cubicBezTo>
                  <a:cubicBezTo>
                    <a:pt x="293" y="224"/>
                    <a:pt x="282" y="227"/>
                    <a:pt x="273" y="232"/>
                  </a:cubicBezTo>
                  <a:cubicBezTo>
                    <a:pt x="259" y="239"/>
                    <a:pt x="247" y="249"/>
                    <a:pt x="232" y="253"/>
                  </a:cubicBezTo>
                  <a:cubicBezTo>
                    <a:pt x="172" y="275"/>
                    <a:pt x="111" y="288"/>
                    <a:pt x="55" y="317"/>
                  </a:cubicBezTo>
                  <a:cubicBezTo>
                    <a:pt x="44" y="319"/>
                    <a:pt x="33" y="317"/>
                    <a:pt x="22" y="314"/>
                  </a:cubicBezTo>
                  <a:cubicBezTo>
                    <a:pt x="18" y="311"/>
                    <a:pt x="13" y="308"/>
                    <a:pt x="9" y="305"/>
                  </a:cubicBezTo>
                  <a:cubicBezTo>
                    <a:pt x="6" y="301"/>
                    <a:pt x="3" y="296"/>
                    <a:pt x="0" y="291"/>
                  </a:cubicBezTo>
                  <a:cubicBezTo>
                    <a:pt x="93" y="188"/>
                    <a:pt x="218" y="149"/>
                    <a:pt x="345" y="110"/>
                  </a:cubicBez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15" name="Forme libre 3914"/>
            <p:cNvSpPr>
              <a:spLocks noChangeArrowheads="1"/>
            </p:cNvSpPr>
            <p:nvPr userDrawn="1"/>
          </p:nvSpPr>
          <p:spPr bwMode="auto">
            <a:xfrm>
              <a:off x="2763838" y="3781425"/>
              <a:ext cx="131762" cy="88900"/>
            </a:xfrm>
            <a:custGeom>
              <a:avLst/>
              <a:gdLst>
                <a:gd name="T0" fmla="*/ 363 w 364"/>
                <a:gd name="T1" fmla="*/ 197 h 246"/>
                <a:gd name="T2" fmla="*/ 275 w 364"/>
                <a:gd name="T3" fmla="*/ 223 h 246"/>
                <a:gd name="T4" fmla="*/ 119 w 364"/>
                <a:gd name="T5" fmla="*/ 239 h 246"/>
                <a:gd name="T6" fmla="*/ 0 w 364"/>
                <a:gd name="T7" fmla="*/ 110 h 246"/>
                <a:gd name="T8" fmla="*/ 6 w 364"/>
                <a:gd name="T9" fmla="*/ 78 h 246"/>
                <a:gd name="T10" fmla="*/ 29 w 364"/>
                <a:gd name="T11" fmla="*/ 57 h 246"/>
                <a:gd name="T12" fmla="*/ 59 w 364"/>
                <a:gd name="T13" fmla="*/ 51 h 246"/>
                <a:gd name="T14" fmla="*/ 88 w 364"/>
                <a:gd name="T15" fmla="*/ 55 h 246"/>
                <a:gd name="T16" fmla="*/ 177 w 364"/>
                <a:gd name="T17" fmla="*/ 35 h 246"/>
                <a:gd name="T18" fmla="*/ 363 w 364"/>
                <a:gd name="T19" fmla="*/ 197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4" h="246">
                  <a:moveTo>
                    <a:pt x="363" y="197"/>
                  </a:moveTo>
                  <a:cubicBezTo>
                    <a:pt x="336" y="213"/>
                    <a:pt x="305" y="220"/>
                    <a:pt x="275" y="223"/>
                  </a:cubicBezTo>
                  <a:cubicBezTo>
                    <a:pt x="224" y="245"/>
                    <a:pt x="171" y="235"/>
                    <a:pt x="119" y="239"/>
                  </a:cubicBezTo>
                  <a:cubicBezTo>
                    <a:pt x="39" y="243"/>
                    <a:pt x="19" y="173"/>
                    <a:pt x="0" y="110"/>
                  </a:cubicBezTo>
                  <a:cubicBezTo>
                    <a:pt x="0" y="100"/>
                    <a:pt x="1" y="89"/>
                    <a:pt x="6" y="78"/>
                  </a:cubicBezTo>
                  <a:cubicBezTo>
                    <a:pt x="12" y="69"/>
                    <a:pt x="19" y="62"/>
                    <a:pt x="29" y="57"/>
                  </a:cubicBezTo>
                  <a:cubicBezTo>
                    <a:pt x="38" y="53"/>
                    <a:pt x="49" y="51"/>
                    <a:pt x="59" y="51"/>
                  </a:cubicBezTo>
                  <a:cubicBezTo>
                    <a:pt x="68" y="54"/>
                    <a:pt x="79" y="55"/>
                    <a:pt x="88" y="55"/>
                  </a:cubicBezTo>
                  <a:cubicBezTo>
                    <a:pt x="119" y="55"/>
                    <a:pt x="139" y="0"/>
                    <a:pt x="177" y="35"/>
                  </a:cubicBezTo>
                  <a:cubicBezTo>
                    <a:pt x="293" y="28"/>
                    <a:pt x="326" y="115"/>
                    <a:pt x="363" y="197"/>
                  </a:cubicBezTo>
                </a:path>
              </a:pathLst>
            </a:custGeom>
            <a:solidFill>
              <a:srgbClr val="18181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16" name="Forme libre 3915"/>
            <p:cNvSpPr>
              <a:spLocks noChangeArrowheads="1"/>
            </p:cNvSpPr>
            <p:nvPr userDrawn="1"/>
          </p:nvSpPr>
          <p:spPr bwMode="auto">
            <a:xfrm>
              <a:off x="3300413" y="3186113"/>
              <a:ext cx="100012" cy="180975"/>
            </a:xfrm>
            <a:custGeom>
              <a:avLst/>
              <a:gdLst>
                <a:gd name="T0" fmla="*/ 131 w 277"/>
                <a:gd name="T1" fmla="*/ 334 h 503"/>
                <a:gd name="T2" fmla="*/ 17 w 277"/>
                <a:gd name="T3" fmla="*/ 502 h 503"/>
                <a:gd name="T4" fmla="*/ 0 w 277"/>
                <a:gd name="T5" fmla="*/ 492 h 503"/>
                <a:gd name="T6" fmla="*/ 63 w 277"/>
                <a:gd name="T7" fmla="*/ 151 h 503"/>
                <a:gd name="T8" fmla="*/ 69 w 277"/>
                <a:gd name="T9" fmla="*/ 64 h 503"/>
                <a:gd name="T10" fmla="*/ 136 w 277"/>
                <a:gd name="T11" fmla="*/ 11 h 503"/>
                <a:gd name="T12" fmla="*/ 273 w 277"/>
                <a:gd name="T13" fmla="*/ 104 h 503"/>
                <a:gd name="T14" fmla="*/ 275 w 277"/>
                <a:gd name="T15" fmla="*/ 137 h 503"/>
                <a:gd name="T16" fmla="*/ 243 w 277"/>
                <a:gd name="T17" fmla="*/ 174 h 503"/>
                <a:gd name="T18" fmla="*/ 226 w 277"/>
                <a:gd name="T19" fmla="*/ 179 h 503"/>
                <a:gd name="T20" fmla="*/ 138 w 277"/>
                <a:gd name="T21" fmla="*/ 295 h 503"/>
                <a:gd name="T22" fmla="*/ 113 w 277"/>
                <a:gd name="T23" fmla="*/ 278 h 503"/>
                <a:gd name="T24" fmla="*/ 131 w 277"/>
                <a:gd name="T25" fmla="*/ 334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7" h="503">
                  <a:moveTo>
                    <a:pt x="131" y="334"/>
                  </a:moveTo>
                  <a:cubicBezTo>
                    <a:pt x="101" y="396"/>
                    <a:pt x="90" y="472"/>
                    <a:pt x="17" y="502"/>
                  </a:cubicBezTo>
                  <a:cubicBezTo>
                    <a:pt x="11" y="499"/>
                    <a:pt x="6" y="496"/>
                    <a:pt x="0" y="492"/>
                  </a:cubicBezTo>
                  <a:cubicBezTo>
                    <a:pt x="66" y="386"/>
                    <a:pt x="78" y="272"/>
                    <a:pt x="63" y="151"/>
                  </a:cubicBezTo>
                  <a:cubicBezTo>
                    <a:pt x="64" y="122"/>
                    <a:pt x="67" y="93"/>
                    <a:pt x="69" y="64"/>
                  </a:cubicBezTo>
                  <a:cubicBezTo>
                    <a:pt x="81" y="34"/>
                    <a:pt x="84" y="0"/>
                    <a:pt x="136" y="11"/>
                  </a:cubicBezTo>
                  <a:cubicBezTo>
                    <a:pt x="197" y="23"/>
                    <a:pt x="258" y="27"/>
                    <a:pt x="273" y="104"/>
                  </a:cubicBezTo>
                  <a:cubicBezTo>
                    <a:pt x="276" y="115"/>
                    <a:pt x="276" y="125"/>
                    <a:pt x="275" y="137"/>
                  </a:cubicBezTo>
                  <a:cubicBezTo>
                    <a:pt x="269" y="154"/>
                    <a:pt x="258" y="166"/>
                    <a:pt x="243" y="174"/>
                  </a:cubicBezTo>
                  <a:cubicBezTo>
                    <a:pt x="237" y="176"/>
                    <a:pt x="232" y="177"/>
                    <a:pt x="226" y="179"/>
                  </a:cubicBezTo>
                  <a:cubicBezTo>
                    <a:pt x="182" y="206"/>
                    <a:pt x="168" y="257"/>
                    <a:pt x="138" y="295"/>
                  </a:cubicBezTo>
                  <a:cubicBezTo>
                    <a:pt x="127" y="292"/>
                    <a:pt x="121" y="284"/>
                    <a:pt x="113" y="278"/>
                  </a:cubicBezTo>
                  <a:cubicBezTo>
                    <a:pt x="110" y="301"/>
                    <a:pt x="116" y="319"/>
                    <a:pt x="131" y="334"/>
                  </a:cubicBezTo>
                </a:path>
              </a:pathLst>
            </a:custGeom>
            <a:solidFill>
              <a:srgbClr val="9E9E9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17" name="Forme libre 3916"/>
            <p:cNvSpPr>
              <a:spLocks noChangeArrowheads="1"/>
            </p:cNvSpPr>
            <p:nvPr userDrawn="1"/>
          </p:nvSpPr>
          <p:spPr bwMode="auto">
            <a:xfrm>
              <a:off x="3086100" y="3233738"/>
              <a:ext cx="104775" cy="123825"/>
            </a:xfrm>
            <a:custGeom>
              <a:avLst/>
              <a:gdLst>
                <a:gd name="T0" fmla="*/ 0 w 291"/>
                <a:gd name="T1" fmla="*/ 252 h 343"/>
                <a:gd name="T2" fmla="*/ 18 w 291"/>
                <a:gd name="T3" fmla="*/ 213 h 343"/>
                <a:gd name="T4" fmla="*/ 242 w 291"/>
                <a:gd name="T5" fmla="*/ 0 h 343"/>
                <a:gd name="T6" fmla="*/ 248 w 291"/>
                <a:gd name="T7" fmla="*/ 84 h 343"/>
                <a:gd name="T8" fmla="*/ 198 w 291"/>
                <a:gd name="T9" fmla="*/ 177 h 343"/>
                <a:gd name="T10" fmla="*/ 65 w 291"/>
                <a:gd name="T11" fmla="*/ 342 h 343"/>
                <a:gd name="T12" fmla="*/ 0 w 291"/>
                <a:gd name="T13" fmla="*/ 252 h 343"/>
              </a:gdLst>
              <a:ahLst/>
              <a:cxnLst>
                <a:cxn ang="0">
                  <a:pos x="T0" y="T1"/>
                </a:cxn>
                <a:cxn ang="0">
                  <a:pos x="T2" y="T3"/>
                </a:cxn>
                <a:cxn ang="0">
                  <a:pos x="T4" y="T5"/>
                </a:cxn>
                <a:cxn ang="0">
                  <a:pos x="T6" y="T7"/>
                </a:cxn>
                <a:cxn ang="0">
                  <a:pos x="T8" y="T9"/>
                </a:cxn>
                <a:cxn ang="0">
                  <a:pos x="T10" y="T11"/>
                </a:cxn>
                <a:cxn ang="0">
                  <a:pos x="T12" y="T13"/>
                </a:cxn>
              </a:cxnLst>
              <a:rect l="0" t="0" r="r" b="b"/>
              <a:pathLst>
                <a:path w="291" h="343">
                  <a:moveTo>
                    <a:pt x="0" y="252"/>
                  </a:moveTo>
                  <a:cubicBezTo>
                    <a:pt x="6" y="239"/>
                    <a:pt x="16" y="226"/>
                    <a:pt x="18" y="213"/>
                  </a:cubicBezTo>
                  <a:cubicBezTo>
                    <a:pt x="39" y="84"/>
                    <a:pt x="132" y="34"/>
                    <a:pt x="242" y="0"/>
                  </a:cubicBezTo>
                  <a:cubicBezTo>
                    <a:pt x="290" y="16"/>
                    <a:pt x="290" y="16"/>
                    <a:pt x="248" y="84"/>
                  </a:cubicBezTo>
                  <a:cubicBezTo>
                    <a:pt x="216" y="107"/>
                    <a:pt x="197" y="133"/>
                    <a:pt x="198" y="177"/>
                  </a:cubicBezTo>
                  <a:cubicBezTo>
                    <a:pt x="206" y="312"/>
                    <a:pt x="203" y="313"/>
                    <a:pt x="65" y="342"/>
                  </a:cubicBezTo>
                  <a:cubicBezTo>
                    <a:pt x="44" y="312"/>
                    <a:pt x="22" y="281"/>
                    <a:pt x="0" y="252"/>
                  </a:cubicBezTo>
                </a:path>
              </a:pathLst>
            </a:custGeom>
            <a:solidFill>
              <a:srgbClr val="86868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18" name="Forme libre 3917"/>
            <p:cNvSpPr>
              <a:spLocks noChangeArrowheads="1"/>
            </p:cNvSpPr>
            <p:nvPr userDrawn="1"/>
          </p:nvSpPr>
          <p:spPr bwMode="auto">
            <a:xfrm>
              <a:off x="3105150" y="3255963"/>
              <a:ext cx="80963" cy="112712"/>
            </a:xfrm>
            <a:custGeom>
              <a:avLst/>
              <a:gdLst>
                <a:gd name="T0" fmla="*/ 13 w 223"/>
                <a:gd name="T1" fmla="*/ 279 h 312"/>
                <a:gd name="T2" fmla="*/ 62 w 223"/>
                <a:gd name="T3" fmla="*/ 215 h 312"/>
                <a:gd name="T4" fmla="*/ 110 w 223"/>
                <a:gd name="T5" fmla="*/ 139 h 312"/>
                <a:gd name="T6" fmla="*/ 98 w 223"/>
                <a:gd name="T7" fmla="*/ 107 h 312"/>
                <a:gd name="T8" fmla="*/ 170 w 223"/>
                <a:gd name="T9" fmla="*/ 0 h 312"/>
                <a:gd name="T10" fmla="*/ 197 w 223"/>
                <a:gd name="T11" fmla="*/ 78 h 312"/>
                <a:gd name="T12" fmla="*/ 194 w 223"/>
                <a:gd name="T13" fmla="*/ 121 h 312"/>
                <a:gd name="T14" fmla="*/ 193 w 223"/>
                <a:gd name="T15" fmla="*/ 168 h 312"/>
                <a:gd name="T16" fmla="*/ 197 w 223"/>
                <a:gd name="T17" fmla="*/ 191 h 312"/>
                <a:gd name="T18" fmla="*/ 146 w 223"/>
                <a:gd name="T19" fmla="*/ 266 h 312"/>
                <a:gd name="T20" fmla="*/ 13 w 223"/>
                <a:gd name="T21" fmla="*/ 27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312">
                  <a:moveTo>
                    <a:pt x="13" y="279"/>
                  </a:moveTo>
                  <a:cubicBezTo>
                    <a:pt x="17" y="250"/>
                    <a:pt x="0" y="209"/>
                    <a:pt x="62" y="215"/>
                  </a:cubicBezTo>
                  <a:cubicBezTo>
                    <a:pt x="110" y="220"/>
                    <a:pt x="127" y="186"/>
                    <a:pt x="110" y="139"/>
                  </a:cubicBezTo>
                  <a:cubicBezTo>
                    <a:pt x="106" y="128"/>
                    <a:pt x="101" y="118"/>
                    <a:pt x="98" y="107"/>
                  </a:cubicBezTo>
                  <a:cubicBezTo>
                    <a:pt x="66" y="17"/>
                    <a:pt x="66" y="17"/>
                    <a:pt x="170" y="0"/>
                  </a:cubicBezTo>
                  <a:cubicBezTo>
                    <a:pt x="222" y="11"/>
                    <a:pt x="219" y="41"/>
                    <a:pt x="197" y="78"/>
                  </a:cubicBezTo>
                  <a:cubicBezTo>
                    <a:pt x="196" y="92"/>
                    <a:pt x="196" y="105"/>
                    <a:pt x="194" y="121"/>
                  </a:cubicBezTo>
                  <a:cubicBezTo>
                    <a:pt x="182" y="136"/>
                    <a:pt x="182" y="151"/>
                    <a:pt x="193" y="168"/>
                  </a:cubicBezTo>
                  <a:cubicBezTo>
                    <a:pt x="194" y="176"/>
                    <a:pt x="196" y="183"/>
                    <a:pt x="197" y="191"/>
                  </a:cubicBezTo>
                  <a:cubicBezTo>
                    <a:pt x="181" y="215"/>
                    <a:pt x="165" y="241"/>
                    <a:pt x="146" y="266"/>
                  </a:cubicBezTo>
                  <a:cubicBezTo>
                    <a:pt x="106" y="311"/>
                    <a:pt x="60" y="311"/>
                    <a:pt x="13" y="279"/>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19" name="Forme libre 3918"/>
            <p:cNvSpPr>
              <a:spLocks noChangeArrowheads="1"/>
            </p:cNvSpPr>
            <p:nvPr userDrawn="1"/>
          </p:nvSpPr>
          <p:spPr bwMode="auto">
            <a:xfrm>
              <a:off x="3059113" y="3576638"/>
              <a:ext cx="65087" cy="71437"/>
            </a:xfrm>
            <a:custGeom>
              <a:avLst/>
              <a:gdLst>
                <a:gd name="T0" fmla="*/ 3 w 180"/>
                <a:gd name="T1" fmla="*/ 199 h 200"/>
                <a:gd name="T2" fmla="*/ 0 w 180"/>
                <a:gd name="T3" fmla="*/ 170 h 200"/>
                <a:gd name="T4" fmla="*/ 127 w 180"/>
                <a:gd name="T5" fmla="*/ 9 h 200"/>
                <a:gd name="T6" fmla="*/ 162 w 180"/>
                <a:gd name="T7" fmla="*/ 5 h 200"/>
                <a:gd name="T8" fmla="*/ 3 w 180"/>
                <a:gd name="T9" fmla="*/ 199 h 200"/>
              </a:gdLst>
              <a:ahLst/>
              <a:cxnLst>
                <a:cxn ang="0">
                  <a:pos x="T0" y="T1"/>
                </a:cxn>
                <a:cxn ang="0">
                  <a:pos x="T2" y="T3"/>
                </a:cxn>
                <a:cxn ang="0">
                  <a:pos x="T4" y="T5"/>
                </a:cxn>
                <a:cxn ang="0">
                  <a:pos x="T6" y="T7"/>
                </a:cxn>
                <a:cxn ang="0">
                  <a:pos x="T8" y="T9"/>
                </a:cxn>
              </a:cxnLst>
              <a:rect l="0" t="0" r="r" b="b"/>
              <a:pathLst>
                <a:path w="180" h="200">
                  <a:moveTo>
                    <a:pt x="3" y="199"/>
                  </a:moveTo>
                  <a:cubicBezTo>
                    <a:pt x="2" y="190"/>
                    <a:pt x="2" y="179"/>
                    <a:pt x="0" y="170"/>
                  </a:cubicBezTo>
                  <a:cubicBezTo>
                    <a:pt x="37" y="112"/>
                    <a:pt x="74" y="54"/>
                    <a:pt x="127" y="9"/>
                  </a:cubicBezTo>
                  <a:cubicBezTo>
                    <a:pt x="138" y="2"/>
                    <a:pt x="150" y="0"/>
                    <a:pt x="162" y="5"/>
                  </a:cubicBezTo>
                  <a:cubicBezTo>
                    <a:pt x="179" y="113"/>
                    <a:pt x="112" y="196"/>
                    <a:pt x="3" y="199"/>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20" name="Forme libre 3919"/>
            <p:cNvSpPr>
              <a:spLocks noChangeArrowheads="1"/>
            </p:cNvSpPr>
            <p:nvPr userDrawn="1"/>
          </p:nvSpPr>
          <p:spPr bwMode="auto">
            <a:xfrm>
              <a:off x="2784475" y="3765550"/>
              <a:ext cx="53975" cy="47625"/>
            </a:xfrm>
            <a:custGeom>
              <a:avLst/>
              <a:gdLst>
                <a:gd name="T0" fmla="*/ 122 w 150"/>
                <a:gd name="T1" fmla="*/ 75 h 133"/>
                <a:gd name="T2" fmla="*/ 33 w 150"/>
                <a:gd name="T3" fmla="*/ 123 h 133"/>
                <a:gd name="T4" fmla="*/ 12 w 150"/>
                <a:gd name="T5" fmla="*/ 121 h 133"/>
                <a:gd name="T6" fmla="*/ 15 w 150"/>
                <a:gd name="T7" fmla="*/ 121 h 133"/>
                <a:gd name="T8" fmla="*/ 36 w 150"/>
                <a:gd name="T9" fmla="*/ 80 h 133"/>
                <a:gd name="T10" fmla="*/ 81 w 150"/>
                <a:gd name="T11" fmla="*/ 35 h 133"/>
                <a:gd name="T12" fmla="*/ 149 w 150"/>
                <a:gd name="T13" fmla="*/ 56 h 133"/>
                <a:gd name="T14" fmla="*/ 122 w 150"/>
                <a:gd name="T15" fmla="*/ 75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133">
                  <a:moveTo>
                    <a:pt x="122" y="75"/>
                  </a:moveTo>
                  <a:cubicBezTo>
                    <a:pt x="87" y="80"/>
                    <a:pt x="64" y="109"/>
                    <a:pt x="33" y="123"/>
                  </a:cubicBezTo>
                  <a:cubicBezTo>
                    <a:pt x="26" y="132"/>
                    <a:pt x="18" y="130"/>
                    <a:pt x="12" y="121"/>
                  </a:cubicBezTo>
                  <a:lnTo>
                    <a:pt x="15" y="121"/>
                  </a:lnTo>
                  <a:cubicBezTo>
                    <a:pt x="0" y="95"/>
                    <a:pt x="16" y="86"/>
                    <a:pt x="36" y="80"/>
                  </a:cubicBezTo>
                  <a:cubicBezTo>
                    <a:pt x="52" y="65"/>
                    <a:pt x="65" y="48"/>
                    <a:pt x="81" y="35"/>
                  </a:cubicBezTo>
                  <a:cubicBezTo>
                    <a:pt x="116" y="0"/>
                    <a:pt x="136" y="17"/>
                    <a:pt x="149" y="56"/>
                  </a:cubicBezTo>
                  <a:cubicBezTo>
                    <a:pt x="142" y="62"/>
                    <a:pt x="132" y="69"/>
                    <a:pt x="122" y="75"/>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21" name="Forme libre 3920"/>
            <p:cNvSpPr>
              <a:spLocks noChangeArrowheads="1"/>
            </p:cNvSpPr>
            <p:nvPr userDrawn="1"/>
          </p:nvSpPr>
          <p:spPr bwMode="auto">
            <a:xfrm>
              <a:off x="3105150" y="3538538"/>
              <a:ext cx="58738" cy="53975"/>
            </a:xfrm>
            <a:custGeom>
              <a:avLst/>
              <a:gdLst>
                <a:gd name="T0" fmla="*/ 36 w 165"/>
                <a:gd name="T1" fmla="*/ 119 h 148"/>
                <a:gd name="T2" fmla="*/ 0 w 165"/>
                <a:gd name="T3" fmla="*/ 116 h 148"/>
                <a:gd name="T4" fmla="*/ 147 w 165"/>
                <a:gd name="T5" fmla="*/ 0 h 148"/>
                <a:gd name="T6" fmla="*/ 150 w 165"/>
                <a:gd name="T7" fmla="*/ 3 h 148"/>
                <a:gd name="T8" fmla="*/ 164 w 165"/>
                <a:gd name="T9" fmla="*/ 35 h 148"/>
                <a:gd name="T10" fmla="*/ 36 w 165"/>
                <a:gd name="T11" fmla="*/ 119 h 148"/>
              </a:gdLst>
              <a:ahLst/>
              <a:cxnLst>
                <a:cxn ang="0">
                  <a:pos x="T0" y="T1"/>
                </a:cxn>
                <a:cxn ang="0">
                  <a:pos x="T2" y="T3"/>
                </a:cxn>
                <a:cxn ang="0">
                  <a:pos x="T4" y="T5"/>
                </a:cxn>
                <a:cxn ang="0">
                  <a:pos x="T6" y="T7"/>
                </a:cxn>
                <a:cxn ang="0">
                  <a:pos x="T8" y="T9"/>
                </a:cxn>
                <a:cxn ang="0">
                  <a:pos x="T10" y="T11"/>
                </a:cxn>
              </a:cxnLst>
              <a:rect l="0" t="0" r="r" b="b"/>
              <a:pathLst>
                <a:path w="165" h="148">
                  <a:moveTo>
                    <a:pt x="36" y="119"/>
                  </a:moveTo>
                  <a:cubicBezTo>
                    <a:pt x="23" y="118"/>
                    <a:pt x="13" y="118"/>
                    <a:pt x="0" y="116"/>
                  </a:cubicBezTo>
                  <a:cubicBezTo>
                    <a:pt x="39" y="64"/>
                    <a:pt x="81" y="19"/>
                    <a:pt x="147" y="0"/>
                  </a:cubicBezTo>
                  <a:lnTo>
                    <a:pt x="150" y="3"/>
                  </a:lnTo>
                  <a:cubicBezTo>
                    <a:pt x="158" y="13"/>
                    <a:pt x="162" y="23"/>
                    <a:pt x="164" y="35"/>
                  </a:cubicBezTo>
                  <a:cubicBezTo>
                    <a:pt x="146" y="103"/>
                    <a:pt x="115" y="147"/>
                    <a:pt x="36" y="119"/>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22" name="Forme libre 3921"/>
            <p:cNvSpPr>
              <a:spLocks noChangeArrowheads="1"/>
            </p:cNvSpPr>
            <p:nvPr userDrawn="1"/>
          </p:nvSpPr>
          <p:spPr bwMode="auto">
            <a:xfrm>
              <a:off x="2681288" y="3673475"/>
              <a:ext cx="60325" cy="25400"/>
            </a:xfrm>
            <a:custGeom>
              <a:avLst/>
              <a:gdLst>
                <a:gd name="T0" fmla="*/ 167 w 168"/>
                <a:gd name="T1" fmla="*/ 38 h 71"/>
                <a:gd name="T2" fmla="*/ 112 w 168"/>
                <a:gd name="T3" fmla="*/ 57 h 71"/>
                <a:gd name="T4" fmla="*/ 0 w 168"/>
                <a:gd name="T5" fmla="*/ 38 h 71"/>
                <a:gd name="T6" fmla="*/ 167 w 168"/>
                <a:gd name="T7" fmla="*/ 38 h 71"/>
              </a:gdLst>
              <a:ahLst/>
              <a:cxnLst>
                <a:cxn ang="0">
                  <a:pos x="T0" y="T1"/>
                </a:cxn>
                <a:cxn ang="0">
                  <a:pos x="T2" y="T3"/>
                </a:cxn>
                <a:cxn ang="0">
                  <a:pos x="T4" y="T5"/>
                </a:cxn>
                <a:cxn ang="0">
                  <a:pos x="T6" y="T7"/>
                </a:cxn>
              </a:cxnLst>
              <a:rect l="0" t="0" r="r" b="b"/>
              <a:pathLst>
                <a:path w="168" h="71">
                  <a:moveTo>
                    <a:pt x="167" y="38"/>
                  </a:moveTo>
                  <a:cubicBezTo>
                    <a:pt x="157" y="70"/>
                    <a:pt x="131" y="60"/>
                    <a:pt x="112" y="57"/>
                  </a:cubicBezTo>
                  <a:cubicBezTo>
                    <a:pt x="75" y="52"/>
                    <a:pt x="37" y="44"/>
                    <a:pt x="0" y="38"/>
                  </a:cubicBezTo>
                  <a:cubicBezTo>
                    <a:pt x="55" y="0"/>
                    <a:pt x="110" y="29"/>
                    <a:pt x="167" y="38"/>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23" name="Forme libre 3922"/>
            <p:cNvSpPr>
              <a:spLocks noChangeArrowheads="1"/>
            </p:cNvSpPr>
            <p:nvPr userDrawn="1"/>
          </p:nvSpPr>
          <p:spPr bwMode="auto">
            <a:xfrm>
              <a:off x="2671763" y="3389313"/>
              <a:ext cx="103187" cy="41275"/>
            </a:xfrm>
            <a:custGeom>
              <a:avLst/>
              <a:gdLst>
                <a:gd name="T0" fmla="*/ 234 w 285"/>
                <a:gd name="T1" fmla="*/ 73 h 115"/>
                <a:gd name="T2" fmla="*/ 44 w 285"/>
                <a:gd name="T3" fmla="*/ 111 h 115"/>
                <a:gd name="T4" fmla="*/ 2 w 285"/>
                <a:gd name="T5" fmla="*/ 87 h 115"/>
                <a:gd name="T6" fmla="*/ 29 w 285"/>
                <a:gd name="T7" fmla="*/ 56 h 115"/>
                <a:gd name="T8" fmla="*/ 214 w 285"/>
                <a:gd name="T9" fmla="*/ 0 h 115"/>
                <a:gd name="T10" fmla="*/ 254 w 285"/>
                <a:gd name="T11" fmla="*/ 9 h 115"/>
                <a:gd name="T12" fmla="*/ 234 w 285"/>
                <a:gd name="T13" fmla="*/ 73 h 115"/>
              </a:gdLst>
              <a:ahLst/>
              <a:cxnLst>
                <a:cxn ang="0">
                  <a:pos x="T0" y="T1"/>
                </a:cxn>
                <a:cxn ang="0">
                  <a:pos x="T2" y="T3"/>
                </a:cxn>
                <a:cxn ang="0">
                  <a:pos x="T4" y="T5"/>
                </a:cxn>
                <a:cxn ang="0">
                  <a:pos x="T6" y="T7"/>
                </a:cxn>
                <a:cxn ang="0">
                  <a:pos x="T8" y="T9"/>
                </a:cxn>
                <a:cxn ang="0">
                  <a:pos x="T10" y="T11"/>
                </a:cxn>
                <a:cxn ang="0">
                  <a:pos x="T12" y="T13"/>
                </a:cxn>
              </a:cxnLst>
              <a:rect l="0" t="0" r="r" b="b"/>
              <a:pathLst>
                <a:path w="285" h="115">
                  <a:moveTo>
                    <a:pt x="234" y="73"/>
                  </a:moveTo>
                  <a:cubicBezTo>
                    <a:pt x="171" y="85"/>
                    <a:pt x="107" y="100"/>
                    <a:pt x="44" y="111"/>
                  </a:cubicBezTo>
                  <a:cubicBezTo>
                    <a:pt x="26" y="114"/>
                    <a:pt x="3" y="113"/>
                    <a:pt x="2" y="87"/>
                  </a:cubicBezTo>
                  <a:cubicBezTo>
                    <a:pt x="0" y="70"/>
                    <a:pt x="15" y="61"/>
                    <a:pt x="29" y="56"/>
                  </a:cubicBezTo>
                  <a:cubicBezTo>
                    <a:pt x="90" y="36"/>
                    <a:pt x="153" y="18"/>
                    <a:pt x="214" y="0"/>
                  </a:cubicBezTo>
                  <a:cubicBezTo>
                    <a:pt x="228" y="3"/>
                    <a:pt x="240" y="6"/>
                    <a:pt x="254" y="9"/>
                  </a:cubicBezTo>
                  <a:cubicBezTo>
                    <a:pt x="284" y="42"/>
                    <a:pt x="251" y="54"/>
                    <a:pt x="234" y="73"/>
                  </a:cubicBezTo>
                </a:path>
              </a:pathLst>
            </a:custGeom>
            <a:solidFill>
              <a:srgbClr val="B1B1B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24" name="Forme libre 3923"/>
            <p:cNvSpPr>
              <a:spLocks noChangeArrowheads="1"/>
            </p:cNvSpPr>
            <p:nvPr userDrawn="1"/>
          </p:nvSpPr>
          <p:spPr bwMode="auto">
            <a:xfrm>
              <a:off x="2754313" y="3378200"/>
              <a:ext cx="39687" cy="38100"/>
            </a:xfrm>
            <a:custGeom>
              <a:avLst/>
              <a:gdLst>
                <a:gd name="T0" fmla="*/ 0 w 111"/>
                <a:gd name="T1" fmla="*/ 103 h 104"/>
                <a:gd name="T2" fmla="*/ 20 w 111"/>
                <a:gd name="T3" fmla="*/ 39 h 104"/>
                <a:gd name="T4" fmla="*/ 90 w 111"/>
                <a:gd name="T5" fmla="*/ 11 h 104"/>
                <a:gd name="T6" fmla="*/ 0 w 111"/>
                <a:gd name="T7" fmla="*/ 103 h 104"/>
              </a:gdLst>
              <a:ahLst/>
              <a:cxnLst>
                <a:cxn ang="0">
                  <a:pos x="T0" y="T1"/>
                </a:cxn>
                <a:cxn ang="0">
                  <a:pos x="T2" y="T3"/>
                </a:cxn>
                <a:cxn ang="0">
                  <a:pos x="T4" y="T5"/>
                </a:cxn>
                <a:cxn ang="0">
                  <a:pos x="T6" y="T7"/>
                </a:cxn>
              </a:cxnLst>
              <a:rect l="0" t="0" r="r" b="b"/>
              <a:pathLst>
                <a:path w="111" h="104">
                  <a:moveTo>
                    <a:pt x="0" y="103"/>
                  </a:moveTo>
                  <a:cubicBezTo>
                    <a:pt x="6" y="81"/>
                    <a:pt x="12" y="60"/>
                    <a:pt x="20" y="39"/>
                  </a:cubicBezTo>
                  <a:cubicBezTo>
                    <a:pt x="40" y="19"/>
                    <a:pt x="60" y="0"/>
                    <a:pt x="90" y="11"/>
                  </a:cubicBezTo>
                  <a:cubicBezTo>
                    <a:pt x="110" y="91"/>
                    <a:pt x="44" y="86"/>
                    <a:pt x="0" y="103"/>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25" name="Forme libre 3924"/>
            <p:cNvSpPr>
              <a:spLocks noChangeArrowheads="1"/>
            </p:cNvSpPr>
            <p:nvPr userDrawn="1"/>
          </p:nvSpPr>
          <p:spPr bwMode="auto">
            <a:xfrm>
              <a:off x="2746375" y="3367088"/>
              <a:ext cx="17463" cy="15875"/>
            </a:xfrm>
            <a:custGeom>
              <a:avLst/>
              <a:gdLst>
                <a:gd name="T0" fmla="*/ 6 w 50"/>
                <a:gd name="T1" fmla="*/ 43 h 44"/>
                <a:gd name="T2" fmla="*/ 0 w 50"/>
                <a:gd name="T3" fmla="*/ 24 h 44"/>
                <a:gd name="T4" fmla="*/ 49 w 50"/>
                <a:gd name="T5" fmla="*/ 0 h 44"/>
                <a:gd name="T6" fmla="*/ 6 w 50"/>
                <a:gd name="T7" fmla="*/ 43 h 44"/>
              </a:gdLst>
              <a:ahLst/>
              <a:cxnLst>
                <a:cxn ang="0">
                  <a:pos x="T0" y="T1"/>
                </a:cxn>
                <a:cxn ang="0">
                  <a:pos x="T2" y="T3"/>
                </a:cxn>
                <a:cxn ang="0">
                  <a:pos x="T4" y="T5"/>
                </a:cxn>
                <a:cxn ang="0">
                  <a:pos x="T6" y="T7"/>
                </a:cxn>
              </a:cxnLst>
              <a:rect l="0" t="0" r="r" b="b"/>
              <a:pathLst>
                <a:path w="50" h="44">
                  <a:moveTo>
                    <a:pt x="6" y="43"/>
                  </a:moveTo>
                  <a:cubicBezTo>
                    <a:pt x="3" y="37"/>
                    <a:pt x="1" y="30"/>
                    <a:pt x="0" y="24"/>
                  </a:cubicBezTo>
                  <a:cubicBezTo>
                    <a:pt x="17" y="17"/>
                    <a:pt x="32" y="8"/>
                    <a:pt x="49" y="0"/>
                  </a:cubicBezTo>
                  <a:cubicBezTo>
                    <a:pt x="41" y="20"/>
                    <a:pt x="26" y="33"/>
                    <a:pt x="6" y="43"/>
                  </a:cubicBezTo>
                </a:path>
              </a:pathLst>
            </a:custGeom>
            <a:solidFill>
              <a:srgbClr val="1F1F1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26" name="Forme libre 3925"/>
            <p:cNvSpPr>
              <a:spLocks noChangeArrowheads="1"/>
            </p:cNvSpPr>
            <p:nvPr userDrawn="1"/>
          </p:nvSpPr>
          <p:spPr bwMode="auto">
            <a:xfrm>
              <a:off x="2771775" y="3362325"/>
              <a:ext cx="17463" cy="4763"/>
            </a:xfrm>
            <a:custGeom>
              <a:avLst/>
              <a:gdLst>
                <a:gd name="T0" fmla="*/ 0 w 47"/>
                <a:gd name="T1" fmla="*/ 11 h 12"/>
                <a:gd name="T2" fmla="*/ 46 w 47"/>
                <a:gd name="T3" fmla="*/ 11 h 12"/>
                <a:gd name="T4" fmla="*/ 0 w 47"/>
                <a:gd name="T5" fmla="*/ 11 h 12"/>
              </a:gdLst>
              <a:ahLst/>
              <a:cxnLst>
                <a:cxn ang="0">
                  <a:pos x="T0" y="T1"/>
                </a:cxn>
                <a:cxn ang="0">
                  <a:pos x="T2" y="T3"/>
                </a:cxn>
                <a:cxn ang="0">
                  <a:pos x="T4" y="T5"/>
                </a:cxn>
              </a:cxnLst>
              <a:rect l="0" t="0" r="r" b="b"/>
              <a:pathLst>
                <a:path w="47" h="12">
                  <a:moveTo>
                    <a:pt x="0" y="11"/>
                  </a:moveTo>
                  <a:cubicBezTo>
                    <a:pt x="15" y="0"/>
                    <a:pt x="31" y="0"/>
                    <a:pt x="46" y="11"/>
                  </a:cubicBezTo>
                  <a:cubicBezTo>
                    <a:pt x="31" y="11"/>
                    <a:pt x="15" y="11"/>
                    <a:pt x="0" y="11"/>
                  </a:cubicBezTo>
                </a:path>
              </a:pathLst>
            </a:custGeom>
            <a:solidFill>
              <a:srgbClr val="1F1F1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27" name="Forme libre 3926"/>
            <p:cNvSpPr>
              <a:spLocks noChangeArrowheads="1"/>
            </p:cNvSpPr>
            <p:nvPr userDrawn="1"/>
          </p:nvSpPr>
          <p:spPr bwMode="auto">
            <a:xfrm>
              <a:off x="2465388" y="3167063"/>
              <a:ext cx="15875" cy="25400"/>
            </a:xfrm>
            <a:custGeom>
              <a:avLst/>
              <a:gdLst>
                <a:gd name="T0" fmla="*/ 3 w 44"/>
                <a:gd name="T1" fmla="*/ 69 h 70"/>
                <a:gd name="T2" fmla="*/ 2 w 44"/>
                <a:gd name="T3" fmla="*/ 35 h 70"/>
                <a:gd name="T4" fmla="*/ 25 w 44"/>
                <a:gd name="T5" fmla="*/ 6 h 70"/>
                <a:gd name="T6" fmla="*/ 39 w 44"/>
                <a:gd name="T7" fmla="*/ 44 h 70"/>
                <a:gd name="T8" fmla="*/ 3 w 44"/>
                <a:gd name="T9" fmla="*/ 69 h 70"/>
              </a:gdLst>
              <a:ahLst/>
              <a:cxnLst>
                <a:cxn ang="0">
                  <a:pos x="T0" y="T1"/>
                </a:cxn>
                <a:cxn ang="0">
                  <a:pos x="T2" y="T3"/>
                </a:cxn>
                <a:cxn ang="0">
                  <a:pos x="T4" y="T5"/>
                </a:cxn>
                <a:cxn ang="0">
                  <a:pos x="T6" y="T7"/>
                </a:cxn>
                <a:cxn ang="0">
                  <a:pos x="T8" y="T9"/>
                </a:cxn>
              </a:cxnLst>
              <a:rect l="0" t="0" r="r" b="b"/>
              <a:pathLst>
                <a:path w="44" h="70">
                  <a:moveTo>
                    <a:pt x="3" y="69"/>
                  </a:moveTo>
                  <a:cubicBezTo>
                    <a:pt x="3" y="58"/>
                    <a:pt x="0" y="46"/>
                    <a:pt x="2" y="35"/>
                  </a:cubicBezTo>
                  <a:cubicBezTo>
                    <a:pt x="3" y="21"/>
                    <a:pt x="2" y="0"/>
                    <a:pt x="25" y="6"/>
                  </a:cubicBezTo>
                  <a:cubicBezTo>
                    <a:pt x="40" y="11"/>
                    <a:pt x="43" y="29"/>
                    <a:pt x="39" y="44"/>
                  </a:cubicBezTo>
                  <a:cubicBezTo>
                    <a:pt x="33" y="61"/>
                    <a:pt x="19" y="66"/>
                    <a:pt x="3" y="69"/>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28" name="Forme libre 3927"/>
            <p:cNvSpPr>
              <a:spLocks noChangeArrowheads="1"/>
            </p:cNvSpPr>
            <p:nvPr userDrawn="1"/>
          </p:nvSpPr>
          <p:spPr bwMode="auto">
            <a:xfrm>
              <a:off x="2573338" y="3241675"/>
              <a:ext cx="7937" cy="9525"/>
            </a:xfrm>
            <a:custGeom>
              <a:avLst/>
              <a:gdLst>
                <a:gd name="T0" fmla="*/ 1 w 24"/>
                <a:gd name="T1" fmla="*/ 3 h 25"/>
                <a:gd name="T2" fmla="*/ 23 w 24"/>
                <a:gd name="T3" fmla="*/ 0 h 25"/>
                <a:gd name="T4" fmla="*/ 0 w 24"/>
                <a:gd name="T5" fmla="*/ 24 h 25"/>
                <a:gd name="T6" fmla="*/ 1 w 24"/>
                <a:gd name="T7" fmla="*/ 3 h 25"/>
              </a:gdLst>
              <a:ahLst/>
              <a:cxnLst>
                <a:cxn ang="0">
                  <a:pos x="T0" y="T1"/>
                </a:cxn>
                <a:cxn ang="0">
                  <a:pos x="T2" y="T3"/>
                </a:cxn>
                <a:cxn ang="0">
                  <a:pos x="T4" y="T5"/>
                </a:cxn>
                <a:cxn ang="0">
                  <a:pos x="T6" y="T7"/>
                </a:cxn>
              </a:cxnLst>
              <a:rect l="0" t="0" r="r" b="b"/>
              <a:pathLst>
                <a:path w="24" h="25">
                  <a:moveTo>
                    <a:pt x="1" y="3"/>
                  </a:moveTo>
                  <a:cubicBezTo>
                    <a:pt x="9" y="1"/>
                    <a:pt x="15" y="0"/>
                    <a:pt x="23" y="0"/>
                  </a:cubicBezTo>
                  <a:cubicBezTo>
                    <a:pt x="15" y="7"/>
                    <a:pt x="7" y="17"/>
                    <a:pt x="0" y="24"/>
                  </a:cubicBezTo>
                  <a:cubicBezTo>
                    <a:pt x="1" y="18"/>
                    <a:pt x="1" y="10"/>
                    <a:pt x="1" y="3"/>
                  </a:cubicBezTo>
                </a:path>
              </a:pathLst>
            </a:custGeom>
            <a:solidFill>
              <a:srgbClr val="1F1F1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29" name="Forme libre 3928"/>
            <p:cNvSpPr>
              <a:spLocks noChangeArrowheads="1"/>
            </p:cNvSpPr>
            <p:nvPr userDrawn="1"/>
          </p:nvSpPr>
          <p:spPr bwMode="auto">
            <a:xfrm>
              <a:off x="2630488" y="3425825"/>
              <a:ext cx="17462" cy="15875"/>
            </a:xfrm>
            <a:custGeom>
              <a:avLst/>
              <a:gdLst>
                <a:gd name="T0" fmla="*/ 0 w 49"/>
                <a:gd name="T1" fmla="*/ 44 h 45"/>
                <a:gd name="T2" fmla="*/ 7 w 49"/>
                <a:gd name="T3" fmla="*/ 24 h 45"/>
                <a:gd name="T4" fmla="*/ 41 w 49"/>
                <a:gd name="T5" fmla="*/ 6 h 45"/>
                <a:gd name="T6" fmla="*/ 47 w 49"/>
                <a:gd name="T7" fmla="*/ 14 h 45"/>
                <a:gd name="T8" fmla="*/ 21 w 49"/>
                <a:gd name="T9" fmla="*/ 41 h 45"/>
                <a:gd name="T10" fmla="*/ 0 w 49"/>
                <a:gd name="T11" fmla="*/ 44 h 45"/>
              </a:gdLst>
              <a:ahLst/>
              <a:cxnLst>
                <a:cxn ang="0">
                  <a:pos x="T0" y="T1"/>
                </a:cxn>
                <a:cxn ang="0">
                  <a:pos x="T2" y="T3"/>
                </a:cxn>
                <a:cxn ang="0">
                  <a:pos x="T4" y="T5"/>
                </a:cxn>
                <a:cxn ang="0">
                  <a:pos x="T6" y="T7"/>
                </a:cxn>
                <a:cxn ang="0">
                  <a:pos x="T8" y="T9"/>
                </a:cxn>
                <a:cxn ang="0">
                  <a:pos x="T10" y="T11"/>
                </a:cxn>
              </a:cxnLst>
              <a:rect l="0" t="0" r="r" b="b"/>
              <a:pathLst>
                <a:path w="49" h="45">
                  <a:moveTo>
                    <a:pt x="0" y="44"/>
                  </a:moveTo>
                  <a:cubicBezTo>
                    <a:pt x="3" y="38"/>
                    <a:pt x="4" y="30"/>
                    <a:pt x="7" y="24"/>
                  </a:cubicBezTo>
                  <a:cubicBezTo>
                    <a:pt x="15" y="10"/>
                    <a:pt x="24" y="0"/>
                    <a:pt x="41" y="6"/>
                  </a:cubicBezTo>
                  <a:cubicBezTo>
                    <a:pt x="44" y="7"/>
                    <a:pt x="47" y="10"/>
                    <a:pt x="47" y="14"/>
                  </a:cubicBezTo>
                  <a:cubicBezTo>
                    <a:pt x="48" y="32"/>
                    <a:pt x="35" y="36"/>
                    <a:pt x="21" y="41"/>
                  </a:cubicBezTo>
                  <a:cubicBezTo>
                    <a:pt x="15" y="41"/>
                    <a:pt x="9" y="43"/>
                    <a:pt x="0" y="44"/>
                  </a:cubicBezTo>
                </a:path>
              </a:pathLst>
            </a:custGeom>
            <a:solidFill>
              <a:srgbClr val="C5C5C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30" name="Forme libre 3929"/>
            <p:cNvSpPr>
              <a:spLocks noChangeArrowheads="1"/>
            </p:cNvSpPr>
            <p:nvPr userDrawn="1"/>
          </p:nvSpPr>
          <p:spPr bwMode="auto">
            <a:xfrm>
              <a:off x="1970088" y="5854700"/>
              <a:ext cx="217487" cy="215900"/>
            </a:xfrm>
            <a:custGeom>
              <a:avLst/>
              <a:gdLst>
                <a:gd name="T0" fmla="*/ 0 w 606"/>
                <a:gd name="T1" fmla="*/ 461 h 598"/>
                <a:gd name="T2" fmla="*/ 272 w 606"/>
                <a:gd name="T3" fmla="*/ 357 h 598"/>
                <a:gd name="T4" fmla="*/ 377 w 606"/>
                <a:gd name="T5" fmla="*/ 284 h 598"/>
                <a:gd name="T6" fmla="*/ 412 w 606"/>
                <a:gd name="T7" fmla="*/ 246 h 598"/>
                <a:gd name="T8" fmla="*/ 374 w 606"/>
                <a:gd name="T9" fmla="*/ 212 h 598"/>
                <a:gd name="T10" fmla="*/ 289 w 606"/>
                <a:gd name="T11" fmla="*/ 173 h 598"/>
                <a:gd name="T12" fmla="*/ 339 w 606"/>
                <a:gd name="T13" fmla="*/ 24 h 598"/>
                <a:gd name="T14" fmla="*/ 415 w 606"/>
                <a:gd name="T15" fmla="*/ 0 h 598"/>
                <a:gd name="T16" fmla="*/ 429 w 606"/>
                <a:gd name="T17" fmla="*/ 8 h 598"/>
                <a:gd name="T18" fmla="*/ 556 w 606"/>
                <a:gd name="T19" fmla="*/ 53 h 598"/>
                <a:gd name="T20" fmla="*/ 574 w 606"/>
                <a:gd name="T21" fmla="*/ 255 h 598"/>
                <a:gd name="T22" fmla="*/ 579 w 606"/>
                <a:gd name="T23" fmla="*/ 319 h 598"/>
                <a:gd name="T24" fmla="*/ 515 w 606"/>
                <a:gd name="T25" fmla="*/ 371 h 598"/>
                <a:gd name="T26" fmla="*/ 347 w 606"/>
                <a:gd name="T27" fmla="*/ 394 h 598"/>
                <a:gd name="T28" fmla="*/ 237 w 606"/>
                <a:gd name="T29" fmla="*/ 486 h 598"/>
                <a:gd name="T30" fmla="*/ 31 w 606"/>
                <a:gd name="T31" fmla="*/ 551 h 598"/>
                <a:gd name="T32" fmla="*/ 0 w 606"/>
                <a:gd name="T33" fmla="*/ 461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6" h="598">
                  <a:moveTo>
                    <a:pt x="0" y="461"/>
                  </a:moveTo>
                  <a:cubicBezTo>
                    <a:pt x="118" y="498"/>
                    <a:pt x="206" y="457"/>
                    <a:pt x="272" y="357"/>
                  </a:cubicBezTo>
                  <a:cubicBezTo>
                    <a:pt x="298" y="319"/>
                    <a:pt x="321" y="281"/>
                    <a:pt x="377" y="284"/>
                  </a:cubicBezTo>
                  <a:cubicBezTo>
                    <a:pt x="396" y="286"/>
                    <a:pt x="412" y="267"/>
                    <a:pt x="412" y="246"/>
                  </a:cubicBezTo>
                  <a:cubicBezTo>
                    <a:pt x="412" y="223"/>
                    <a:pt x="393" y="215"/>
                    <a:pt x="374" y="212"/>
                  </a:cubicBezTo>
                  <a:cubicBezTo>
                    <a:pt x="341" y="209"/>
                    <a:pt x="307" y="212"/>
                    <a:pt x="289" y="173"/>
                  </a:cubicBezTo>
                  <a:cubicBezTo>
                    <a:pt x="258" y="105"/>
                    <a:pt x="273" y="53"/>
                    <a:pt x="339" y="24"/>
                  </a:cubicBezTo>
                  <a:cubicBezTo>
                    <a:pt x="364" y="14"/>
                    <a:pt x="389" y="8"/>
                    <a:pt x="415" y="0"/>
                  </a:cubicBezTo>
                  <a:cubicBezTo>
                    <a:pt x="420" y="3"/>
                    <a:pt x="425" y="5"/>
                    <a:pt x="429" y="8"/>
                  </a:cubicBezTo>
                  <a:cubicBezTo>
                    <a:pt x="452" y="75"/>
                    <a:pt x="527" y="3"/>
                    <a:pt x="556" y="53"/>
                  </a:cubicBezTo>
                  <a:cubicBezTo>
                    <a:pt x="605" y="118"/>
                    <a:pt x="574" y="188"/>
                    <a:pt x="574" y="255"/>
                  </a:cubicBezTo>
                  <a:cubicBezTo>
                    <a:pt x="576" y="276"/>
                    <a:pt x="577" y="298"/>
                    <a:pt x="579" y="319"/>
                  </a:cubicBezTo>
                  <a:cubicBezTo>
                    <a:pt x="570" y="351"/>
                    <a:pt x="553" y="376"/>
                    <a:pt x="515" y="371"/>
                  </a:cubicBezTo>
                  <a:cubicBezTo>
                    <a:pt x="457" y="363"/>
                    <a:pt x="406" y="397"/>
                    <a:pt x="347" y="394"/>
                  </a:cubicBezTo>
                  <a:cubicBezTo>
                    <a:pt x="293" y="391"/>
                    <a:pt x="267" y="447"/>
                    <a:pt x="237" y="486"/>
                  </a:cubicBezTo>
                  <a:cubicBezTo>
                    <a:pt x="183" y="554"/>
                    <a:pt x="121" y="597"/>
                    <a:pt x="31" y="551"/>
                  </a:cubicBezTo>
                  <a:cubicBezTo>
                    <a:pt x="14" y="524"/>
                    <a:pt x="2" y="495"/>
                    <a:pt x="0" y="461"/>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31" name="Forme libre 3930"/>
            <p:cNvSpPr>
              <a:spLocks noChangeArrowheads="1"/>
            </p:cNvSpPr>
            <p:nvPr userDrawn="1"/>
          </p:nvSpPr>
          <p:spPr bwMode="auto">
            <a:xfrm>
              <a:off x="2187575" y="6002338"/>
              <a:ext cx="6350" cy="9525"/>
            </a:xfrm>
            <a:custGeom>
              <a:avLst/>
              <a:gdLst>
                <a:gd name="T0" fmla="*/ 0 w 18"/>
                <a:gd name="T1" fmla="*/ 0 h 28"/>
                <a:gd name="T2" fmla="*/ 17 w 18"/>
                <a:gd name="T3" fmla="*/ 27 h 28"/>
                <a:gd name="T4" fmla="*/ 0 w 18"/>
                <a:gd name="T5" fmla="*/ 0 h 28"/>
              </a:gdLst>
              <a:ahLst/>
              <a:cxnLst>
                <a:cxn ang="0">
                  <a:pos x="T0" y="T1"/>
                </a:cxn>
                <a:cxn ang="0">
                  <a:pos x="T2" y="T3"/>
                </a:cxn>
                <a:cxn ang="0">
                  <a:pos x="T4" y="T5"/>
                </a:cxn>
              </a:cxnLst>
              <a:rect l="0" t="0" r="r" b="b"/>
              <a:pathLst>
                <a:path w="18" h="28">
                  <a:moveTo>
                    <a:pt x="0" y="0"/>
                  </a:moveTo>
                  <a:cubicBezTo>
                    <a:pt x="6" y="9"/>
                    <a:pt x="10" y="18"/>
                    <a:pt x="17" y="27"/>
                  </a:cubicBezTo>
                  <a:cubicBezTo>
                    <a:pt x="10" y="18"/>
                    <a:pt x="4" y="9"/>
                    <a:pt x="0" y="0"/>
                  </a:cubicBezTo>
                </a:path>
              </a:pathLst>
            </a:custGeom>
            <a:solidFill>
              <a:srgbClr val="9E9E9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32" name="Forme libre 3931"/>
            <p:cNvSpPr>
              <a:spLocks noChangeArrowheads="1"/>
            </p:cNvSpPr>
            <p:nvPr userDrawn="1"/>
          </p:nvSpPr>
          <p:spPr bwMode="auto">
            <a:xfrm>
              <a:off x="2143125" y="5791200"/>
              <a:ext cx="117475" cy="222250"/>
            </a:xfrm>
            <a:custGeom>
              <a:avLst/>
              <a:gdLst>
                <a:gd name="T0" fmla="*/ 93 w 327"/>
                <a:gd name="T1" fmla="*/ 436 h 618"/>
                <a:gd name="T2" fmla="*/ 47 w 327"/>
                <a:gd name="T3" fmla="*/ 232 h 618"/>
                <a:gd name="T4" fmla="*/ 0 w 327"/>
                <a:gd name="T5" fmla="*/ 174 h 618"/>
                <a:gd name="T6" fmla="*/ 29 w 327"/>
                <a:gd name="T7" fmla="*/ 46 h 618"/>
                <a:gd name="T8" fmla="*/ 88 w 327"/>
                <a:gd name="T9" fmla="*/ 48 h 618"/>
                <a:gd name="T10" fmla="*/ 233 w 327"/>
                <a:gd name="T11" fmla="*/ 0 h 618"/>
                <a:gd name="T12" fmla="*/ 198 w 327"/>
                <a:gd name="T13" fmla="*/ 97 h 618"/>
                <a:gd name="T14" fmla="*/ 210 w 327"/>
                <a:gd name="T15" fmla="*/ 275 h 618"/>
                <a:gd name="T16" fmla="*/ 296 w 327"/>
                <a:gd name="T17" fmla="*/ 513 h 618"/>
                <a:gd name="T18" fmla="*/ 326 w 327"/>
                <a:gd name="T19" fmla="*/ 571 h 618"/>
                <a:gd name="T20" fmla="*/ 229 w 327"/>
                <a:gd name="T21" fmla="*/ 617 h 618"/>
                <a:gd name="T22" fmla="*/ 189 w 327"/>
                <a:gd name="T23" fmla="*/ 487 h 618"/>
                <a:gd name="T24" fmla="*/ 123 w 327"/>
                <a:gd name="T25" fmla="*/ 436 h 618"/>
                <a:gd name="T26" fmla="*/ 93 w 327"/>
                <a:gd name="T27" fmla="*/ 43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7" h="618">
                  <a:moveTo>
                    <a:pt x="93" y="436"/>
                  </a:moveTo>
                  <a:cubicBezTo>
                    <a:pt x="65" y="370"/>
                    <a:pt x="56" y="301"/>
                    <a:pt x="47" y="232"/>
                  </a:cubicBezTo>
                  <a:cubicBezTo>
                    <a:pt x="29" y="216"/>
                    <a:pt x="6" y="202"/>
                    <a:pt x="0" y="174"/>
                  </a:cubicBezTo>
                  <a:cubicBezTo>
                    <a:pt x="3" y="130"/>
                    <a:pt x="12" y="87"/>
                    <a:pt x="29" y="46"/>
                  </a:cubicBezTo>
                  <a:cubicBezTo>
                    <a:pt x="48" y="63"/>
                    <a:pt x="67" y="68"/>
                    <a:pt x="88" y="48"/>
                  </a:cubicBezTo>
                  <a:cubicBezTo>
                    <a:pt x="129" y="8"/>
                    <a:pt x="180" y="0"/>
                    <a:pt x="233" y="0"/>
                  </a:cubicBezTo>
                  <a:cubicBezTo>
                    <a:pt x="258" y="46"/>
                    <a:pt x="212" y="64"/>
                    <a:pt x="198" y="97"/>
                  </a:cubicBezTo>
                  <a:cubicBezTo>
                    <a:pt x="171" y="156"/>
                    <a:pt x="137" y="220"/>
                    <a:pt x="210" y="275"/>
                  </a:cubicBezTo>
                  <a:cubicBezTo>
                    <a:pt x="203" y="368"/>
                    <a:pt x="212" y="452"/>
                    <a:pt x="296" y="513"/>
                  </a:cubicBezTo>
                  <a:cubicBezTo>
                    <a:pt x="311" y="526"/>
                    <a:pt x="317" y="552"/>
                    <a:pt x="326" y="571"/>
                  </a:cubicBezTo>
                  <a:cubicBezTo>
                    <a:pt x="285" y="550"/>
                    <a:pt x="241" y="512"/>
                    <a:pt x="229" y="617"/>
                  </a:cubicBezTo>
                  <a:cubicBezTo>
                    <a:pt x="198" y="565"/>
                    <a:pt x="194" y="526"/>
                    <a:pt x="189" y="487"/>
                  </a:cubicBezTo>
                  <a:cubicBezTo>
                    <a:pt x="181" y="440"/>
                    <a:pt x="181" y="443"/>
                    <a:pt x="123" y="436"/>
                  </a:cubicBezTo>
                  <a:cubicBezTo>
                    <a:pt x="110" y="431"/>
                    <a:pt x="102" y="417"/>
                    <a:pt x="93" y="436"/>
                  </a:cubicBezTo>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33" name="Forme libre 3932"/>
            <p:cNvSpPr>
              <a:spLocks noChangeArrowheads="1"/>
            </p:cNvSpPr>
            <p:nvPr userDrawn="1"/>
          </p:nvSpPr>
          <p:spPr bwMode="auto">
            <a:xfrm>
              <a:off x="2270125" y="6134100"/>
              <a:ext cx="131763" cy="120650"/>
            </a:xfrm>
            <a:custGeom>
              <a:avLst/>
              <a:gdLst>
                <a:gd name="T0" fmla="*/ 47 w 364"/>
                <a:gd name="T1" fmla="*/ 147 h 333"/>
                <a:gd name="T2" fmla="*/ 64 w 364"/>
                <a:gd name="T3" fmla="*/ 132 h 333"/>
                <a:gd name="T4" fmla="*/ 320 w 364"/>
                <a:gd name="T5" fmla="*/ 119 h 333"/>
                <a:gd name="T6" fmla="*/ 342 w 364"/>
                <a:gd name="T7" fmla="*/ 167 h 333"/>
                <a:gd name="T8" fmla="*/ 360 w 364"/>
                <a:gd name="T9" fmla="*/ 190 h 333"/>
                <a:gd name="T10" fmla="*/ 363 w 364"/>
                <a:gd name="T11" fmla="*/ 214 h 333"/>
                <a:gd name="T12" fmla="*/ 348 w 364"/>
                <a:gd name="T13" fmla="*/ 243 h 333"/>
                <a:gd name="T14" fmla="*/ 333 w 364"/>
                <a:gd name="T15" fmla="*/ 257 h 333"/>
                <a:gd name="T16" fmla="*/ 324 w 364"/>
                <a:gd name="T17" fmla="*/ 261 h 333"/>
                <a:gd name="T18" fmla="*/ 308 w 364"/>
                <a:gd name="T19" fmla="*/ 278 h 333"/>
                <a:gd name="T20" fmla="*/ 270 w 364"/>
                <a:gd name="T21" fmla="*/ 326 h 333"/>
                <a:gd name="T22" fmla="*/ 247 w 364"/>
                <a:gd name="T23" fmla="*/ 326 h 333"/>
                <a:gd name="T24" fmla="*/ 247 w 364"/>
                <a:gd name="T25" fmla="*/ 326 h 333"/>
                <a:gd name="T26" fmla="*/ 91 w 364"/>
                <a:gd name="T27" fmla="*/ 301 h 333"/>
                <a:gd name="T28" fmla="*/ 41 w 364"/>
                <a:gd name="T29" fmla="*/ 257 h 333"/>
                <a:gd name="T30" fmla="*/ 0 w 364"/>
                <a:gd name="T31" fmla="*/ 170 h 333"/>
                <a:gd name="T32" fmla="*/ 47 w 364"/>
                <a:gd name="T33" fmla="*/ 14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4" h="333">
                  <a:moveTo>
                    <a:pt x="47" y="147"/>
                  </a:moveTo>
                  <a:cubicBezTo>
                    <a:pt x="53" y="142"/>
                    <a:pt x="59" y="136"/>
                    <a:pt x="64" y="132"/>
                  </a:cubicBezTo>
                  <a:cubicBezTo>
                    <a:pt x="159" y="3"/>
                    <a:pt x="221" y="0"/>
                    <a:pt x="320" y="119"/>
                  </a:cubicBezTo>
                  <a:cubicBezTo>
                    <a:pt x="328" y="135"/>
                    <a:pt x="334" y="151"/>
                    <a:pt x="342" y="167"/>
                  </a:cubicBezTo>
                  <a:cubicBezTo>
                    <a:pt x="349" y="174"/>
                    <a:pt x="354" y="182"/>
                    <a:pt x="360" y="190"/>
                  </a:cubicBezTo>
                  <a:cubicBezTo>
                    <a:pt x="362" y="197"/>
                    <a:pt x="362" y="206"/>
                    <a:pt x="363" y="214"/>
                  </a:cubicBezTo>
                  <a:cubicBezTo>
                    <a:pt x="354" y="222"/>
                    <a:pt x="354" y="232"/>
                    <a:pt x="348" y="243"/>
                  </a:cubicBezTo>
                  <a:cubicBezTo>
                    <a:pt x="345" y="249"/>
                    <a:pt x="340" y="254"/>
                    <a:pt x="333" y="257"/>
                  </a:cubicBezTo>
                  <a:lnTo>
                    <a:pt x="324" y="261"/>
                  </a:lnTo>
                  <a:cubicBezTo>
                    <a:pt x="317" y="266"/>
                    <a:pt x="313" y="271"/>
                    <a:pt x="308" y="278"/>
                  </a:cubicBezTo>
                  <a:cubicBezTo>
                    <a:pt x="301" y="298"/>
                    <a:pt x="295" y="319"/>
                    <a:pt x="270" y="326"/>
                  </a:cubicBezTo>
                  <a:cubicBezTo>
                    <a:pt x="262" y="326"/>
                    <a:pt x="255" y="326"/>
                    <a:pt x="247" y="326"/>
                  </a:cubicBezTo>
                  <a:lnTo>
                    <a:pt x="247" y="326"/>
                  </a:lnTo>
                  <a:cubicBezTo>
                    <a:pt x="206" y="248"/>
                    <a:pt x="140" y="332"/>
                    <a:pt x="91" y="301"/>
                  </a:cubicBezTo>
                  <a:cubicBezTo>
                    <a:pt x="75" y="286"/>
                    <a:pt x="58" y="272"/>
                    <a:pt x="41" y="257"/>
                  </a:cubicBezTo>
                  <a:cubicBezTo>
                    <a:pt x="27" y="228"/>
                    <a:pt x="14" y="199"/>
                    <a:pt x="0" y="170"/>
                  </a:cubicBezTo>
                  <a:cubicBezTo>
                    <a:pt x="17" y="164"/>
                    <a:pt x="32" y="156"/>
                    <a:pt x="47" y="147"/>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34" name="Forme libre 3933"/>
            <p:cNvSpPr>
              <a:spLocks noChangeArrowheads="1"/>
            </p:cNvSpPr>
            <p:nvPr userDrawn="1"/>
          </p:nvSpPr>
          <p:spPr bwMode="auto">
            <a:xfrm>
              <a:off x="2303463" y="6224588"/>
              <a:ext cx="57150" cy="33337"/>
            </a:xfrm>
            <a:custGeom>
              <a:avLst/>
              <a:gdLst>
                <a:gd name="T0" fmla="*/ 0 w 157"/>
                <a:gd name="T1" fmla="*/ 51 h 91"/>
                <a:gd name="T2" fmla="*/ 156 w 157"/>
                <a:gd name="T3" fmla="*/ 75 h 91"/>
                <a:gd name="T4" fmla="*/ 0 w 157"/>
                <a:gd name="T5" fmla="*/ 51 h 91"/>
              </a:gdLst>
              <a:ahLst/>
              <a:cxnLst>
                <a:cxn ang="0">
                  <a:pos x="T0" y="T1"/>
                </a:cxn>
                <a:cxn ang="0">
                  <a:pos x="T2" y="T3"/>
                </a:cxn>
                <a:cxn ang="0">
                  <a:pos x="T4" y="T5"/>
                </a:cxn>
              </a:cxnLst>
              <a:rect l="0" t="0" r="r" b="b"/>
              <a:pathLst>
                <a:path w="157" h="91">
                  <a:moveTo>
                    <a:pt x="0" y="51"/>
                  </a:moveTo>
                  <a:cubicBezTo>
                    <a:pt x="53" y="46"/>
                    <a:pt x="114" y="0"/>
                    <a:pt x="156" y="75"/>
                  </a:cubicBezTo>
                  <a:cubicBezTo>
                    <a:pt x="108" y="38"/>
                    <a:pt x="47" y="90"/>
                    <a:pt x="0" y="51"/>
                  </a:cubicBezTo>
                </a:path>
              </a:pathLst>
            </a:custGeom>
            <a:solidFill>
              <a:srgbClr val="7E7E7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35" name="Forme libre 3934"/>
            <p:cNvSpPr>
              <a:spLocks noChangeArrowheads="1"/>
            </p:cNvSpPr>
            <p:nvPr userDrawn="1"/>
          </p:nvSpPr>
          <p:spPr bwMode="auto">
            <a:xfrm>
              <a:off x="1963738" y="6003925"/>
              <a:ext cx="7937" cy="17463"/>
            </a:xfrm>
            <a:custGeom>
              <a:avLst/>
              <a:gdLst>
                <a:gd name="T0" fmla="*/ 1 w 21"/>
                <a:gd name="T1" fmla="*/ 0 h 49"/>
                <a:gd name="T2" fmla="*/ 20 w 21"/>
                <a:gd name="T3" fmla="*/ 48 h 49"/>
                <a:gd name="T4" fmla="*/ 1 w 21"/>
                <a:gd name="T5" fmla="*/ 0 h 49"/>
              </a:gdLst>
              <a:ahLst/>
              <a:cxnLst>
                <a:cxn ang="0">
                  <a:pos x="T0" y="T1"/>
                </a:cxn>
                <a:cxn ang="0">
                  <a:pos x="T2" y="T3"/>
                </a:cxn>
                <a:cxn ang="0">
                  <a:pos x="T4" y="T5"/>
                </a:cxn>
              </a:cxnLst>
              <a:rect l="0" t="0" r="r" b="b"/>
              <a:pathLst>
                <a:path w="21" h="49">
                  <a:moveTo>
                    <a:pt x="1" y="0"/>
                  </a:moveTo>
                  <a:cubicBezTo>
                    <a:pt x="7" y="16"/>
                    <a:pt x="13" y="32"/>
                    <a:pt x="20" y="48"/>
                  </a:cubicBezTo>
                  <a:cubicBezTo>
                    <a:pt x="6" y="34"/>
                    <a:pt x="0" y="19"/>
                    <a:pt x="1" y="0"/>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36" name="Forme libre 3935"/>
            <p:cNvSpPr>
              <a:spLocks noChangeArrowheads="1"/>
            </p:cNvSpPr>
            <p:nvPr userDrawn="1"/>
          </p:nvSpPr>
          <p:spPr bwMode="auto">
            <a:xfrm>
              <a:off x="1922463" y="5954713"/>
              <a:ext cx="7937" cy="17462"/>
            </a:xfrm>
            <a:custGeom>
              <a:avLst/>
              <a:gdLst>
                <a:gd name="T0" fmla="*/ 20 w 21"/>
                <a:gd name="T1" fmla="*/ 48 h 49"/>
                <a:gd name="T2" fmla="*/ 0 w 21"/>
                <a:gd name="T3" fmla="*/ 0 h 49"/>
                <a:gd name="T4" fmla="*/ 20 w 21"/>
                <a:gd name="T5" fmla="*/ 48 h 49"/>
              </a:gdLst>
              <a:ahLst/>
              <a:cxnLst>
                <a:cxn ang="0">
                  <a:pos x="T0" y="T1"/>
                </a:cxn>
                <a:cxn ang="0">
                  <a:pos x="T2" y="T3"/>
                </a:cxn>
                <a:cxn ang="0">
                  <a:pos x="T4" y="T5"/>
                </a:cxn>
              </a:cxnLst>
              <a:rect l="0" t="0" r="r" b="b"/>
              <a:pathLst>
                <a:path w="21" h="49">
                  <a:moveTo>
                    <a:pt x="20" y="48"/>
                  </a:moveTo>
                  <a:cubicBezTo>
                    <a:pt x="14" y="32"/>
                    <a:pt x="8" y="16"/>
                    <a:pt x="0" y="0"/>
                  </a:cubicBezTo>
                  <a:cubicBezTo>
                    <a:pt x="14" y="13"/>
                    <a:pt x="19" y="29"/>
                    <a:pt x="20" y="48"/>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37" name="Forme libre 3936"/>
            <p:cNvSpPr>
              <a:spLocks noChangeArrowheads="1"/>
            </p:cNvSpPr>
            <p:nvPr userDrawn="1"/>
          </p:nvSpPr>
          <p:spPr bwMode="auto">
            <a:xfrm>
              <a:off x="2387600" y="6210300"/>
              <a:ext cx="23813" cy="66675"/>
            </a:xfrm>
            <a:custGeom>
              <a:avLst/>
              <a:gdLst>
                <a:gd name="T0" fmla="*/ 12 w 68"/>
                <a:gd name="T1" fmla="*/ 23 h 186"/>
                <a:gd name="T2" fmla="*/ 35 w 68"/>
                <a:gd name="T3" fmla="*/ 0 h 186"/>
                <a:gd name="T4" fmla="*/ 64 w 68"/>
                <a:gd name="T5" fmla="*/ 133 h 186"/>
                <a:gd name="T6" fmla="*/ 45 w 68"/>
                <a:gd name="T7" fmla="*/ 185 h 186"/>
                <a:gd name="T8" fmla="*/ 16 w 68"/>
                <a:gd name="T9" fmla="*/ 64 h 186"/>
                <a:gd name="T10" fmla="*/ 12 w 68"/>
                <a:gd name="T11" fmla="*/ 23 h 186"/>
              </a:gdLst>
              <a:ahLst/>
              <a:cxnLst>
                <a:cxn ang="0">
                  <a:pos x="T0" y="T1"/>
                </a:cxn>
                <a:cxn ang="0">
                  <a:pos x="T2" y="T3"/>
                </a:cxn>
                <a:cxn ang="0">
                  <a:pos x="T4" y="T5"/>
                </a:cxn>
                <a:cxn ang="0">
                  <a:pos x="T6" y="T7"/>
                </a:cxn>
                <a:cxn ang="0">
                  <a:pos x="T8" y="T9"/>
                </a:cxn>
                <a:cxn ang="0">
                  <a:pos x="T10" y="T11"/>
                </a:cxn>
              </a:cxnLst>
              <a:rect l="0" t="0" r="r" b="b"/>
              <a:pathLst>
                <a:path w="68" h="186">
                  <a:moveTo>
                    <a:pt x="12" y="23"/>
                  </a:moveTo>
                  <a:cubicBezTo>
                    <a:pt x="19" y="15"/>
                    <a:pt x="27" y="8"/>
                    <a:pt x="35" y="0"/>
                  </a:cubicBezTo>
                  <a:cubicBezTo>
                    <a:pt x="44" y="44"/>
                    <a:pt x="55" y="89"/>
                    <a:pt x="64" y="133"/>
                  </a:cubicBezTo>
                  <a:cubicBezTo>
                    <a:pt x="58" y="150"/>
                    <a:pt x="67" y="171"/>
                    <a:pt x="45" y="185"/>
                  </a:cubicBezTo>
                  <a:cubicBezTo>
                    <a:pt x="27" y="147"/>
                    <a:pt x="41" y="101"/>
                    <a:pt x="16" y="64"/>
                  </a:cubicBezTo>
                  <a:cubicBezTo>
                    <a:pt x="1" y="53"/>
                    <a:pt x="0" y="40"/>
                    <a:pt x="12" y="23"/>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38" name="Forme libre 3937"/>
            <p:cNvSpPr>
              <a:spLocks noChangeArrowheads="1"/>
            </p:cNvSpPr>
            <p:nvPr userDrawn="1"/>
          </p:nvSpPr>
          <p:spPr bwMode="auto">
            <a:xfrm>
              <a:off x="2363788" y="6219825"/>
              <a:ext cx="28575" cy="71438"/>
            </a:xfrm>
            <a:custGeom>
              <a:avLst/>
              <a:gdLst>
                <a:gd name="T0" fmla="*/ 13 w 78"/>
                <a:gd name="T1" fmla="*/ 91 h 200"/>
                <a:gd name="T2" fmla="*/ 34 w 78"/>
                <a:gd name="T3" fmla="*/ 0 h 200"/>
                <a:gd name="T4" fmla="*/ 63 w 78"/>
                <a:gd name="T5" fmla="*/ 86 h 200"/>
                <a:gd name="T6" fmla="*/ 34 w 78"/>
                <a:gd name="T7" fmla="*/ 199 h 200"/>
                <a:gd name="T8" fmla="*/ 13 w 78"/>
                <a:gd name="T9" fmla="*/ 91 h 200"/>
              </a:gdLst>
              <a:ahLst/>
              <a:cxnLst>
                <a:cxn ang="0">
                  <a:pos x="T0" y="T1"/>
                </a:cxn>
                <a:cxn ang="0">
                  <a:pos x="T2" y="T3"/>
                </a:cxn>
                <a:cxn ang="0">
                  <a:pos x="T4" y="T5"/>
                </a:cxn>
                <a:cxn ang="0">
                  <a:pos x="T6" y="T7"/>
                </a:cxn>
                <a:cxn ang="0">
                  <a:pos x="T8" y="T9"/>
                </a:cxn>
              </a:cxnLst>
              <a:rect l="0" t="0" r="r" b="b"/>
              <a:pathLst>
                <a:path w="78" h="200">
                  <a:moveTo>
                    <a:pt x="13" y="91"/>
                  </a:moveTo>
                  <a:cubicBezTo>
                    <a:pt x="14" y="59"/>
                    <a:pt x="16" y="28"/>
                    <a:pt x="34" y="0"/>
                  </a:cubicBezTo>
                  <a:cubicBezTo>
                    <a:pt x="75" y="19"/>
                    <a:pt x="77" y="49"/>
                    <a:pt x="63" y="86"/>
                  </a:cubicBezTo>
                  <a:cubicBezTo>
                    <a:pt x="55" y="123"/>
                    <a:pt x="71" y="165"/>
                    <a:pt x="34" y="199"/>
                  </a:cubicBezTo>
                  <a:cubicBezTo>
                    <a:pt x="0" y="162"/>
                    <a:pt x="17" y="124"/>
                    <a:pt x="13" y="91"/>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39" name="Forme libre 3938"/>
            <p:cNvSpPr>
              <a:spLocks noChangeArrowheads="1"/>
            </p:cNvSpPr>
            <p:nvPr userDrawn="1"/>
          </p:nvSpPr>
          <p:spPr bwMode="auto">
            <a:xfrm>
              <a:off x="2373313" y="6200775"/>
              <a:ext cx="20637" cy="49213"/>
            </a:xfrm>
            <a:custGeom>
              <a:avLst/>
              <a:gdLst>
                <a:gd name="T0" fmla="*/ 32 w 56"/>
                <a:gd name="T1" fmla="*/ 134 h 135"/>
                <a:gd name="T2" fmla="*/ 3 w 56"/>
                <a:gd name="T3" fmla="*/ 49 h 135"/>
                <a:gd name="T4" fmla="*/ 3 w 56"/>
                <a:gd name="T5" fmla="*/ 25 h 135"/>
                <a:gd name="T6" fmla="*/ 11 w 56"/>
                <a:gd name="T7" fmla="*/ 2 h 135"/>
                <a:gd name="T8" fmla="*/ 26 w 56"/>
                <a:gd name="T9" fmla="*/ 9 h 135"/>
                <a:gd name="T10" fmla="*/ 49 w 56"/>
                <a:gd name="T11" fmla="*/ 49 h 135"/>
                <a:gd name="T12" fmla="*/ 55 w 56"/>
                <a:gd name="T13" fmla="*/ 90 h 135"/>
                <a:gd name="T14" fmla="*/ 32 w 56"/>
                <a:gd name="T15" fmla="*/ 134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135">
                  <a:moveTo>
                    <a:pt x="32" y="134"/>
                  </a:moveTo>
                  <a:cubicBezTo>
                    <a:pt x="23" y="105"/>
                    <a:pt x="13" y="78"/>
                    <a:pt x="3" y="49"/>
                  </a:cubicBezTo>
                  <a:cubicBezTo>
                    <a:pt x="3" y="41"/>
                    <a:pt x="3" y="32"/>
                    <a:pt x="3" y="25"/>
                  </a:cubicBezTo>
                  <a:cubicBezTo>
                    <a:pt x="2" y="15"/>
                    <a:pt x="0" y="6"/>
                    <a:pt x="11" y="2"/>
                  </a:cubicBezTo>
                  <a:cubicBezTo>
                    <a:pt x="16" y="0"/>
                    <a:pt x="22" y="5"/>
                    <a:pt x="26" y="9"/>
                  </a:cubicBezTo>
                  <a:cubicBezTo>
                    <a:pt x="34" y="23"/>
                    <a:pt x="42" y="37"/>
                    <a:pt x="49" y="49"/>
                  </a:cubicBezTo>
                  <a:cubicBezTo>
                    <a:pt x="51" y="63"/>
                    <a:pt x="52" y="76"/>
                    <a:pt x="55" y="90"/>
                  </a:cubicBezTo>
                  <a:cubicBezTo>
                    <a:pt x="48" y="105"/>
                    <a:pt x="40" y="121"/>
                    <a:pt x="32" y="134"/>
                  </a:cubicBezTo>
                </a:path>
              </a:pathLst>
            </a:custGeom>
            <a:solidFill>
              <a:srgbClr val="ADADA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40" name="Forme libre 3939"/>
            <p:cNvSpPr>
              <a:spLocks noChangeArrowheads="1"/>
            </p:cNvSpPr>
            <p:nvPr userDrawn="1"/>
          </p:nvSpPr>
          <p:spPr bwMode="auto">
            <a:xfrm>
              <a:off x="1873250" y="5789613"/>
              <a:ext cx="42863" cy="100012"/>
            </a:xfrm>
            <a:custGeom>
              <a:avLst/>
              <a:gdLst>
                <a:gd name="T0" fmla="*/ 92 w 119"/>
                <a:gd name="T1" fmla="*/ 226 h 276"/>
                <a:gd name="T2" fmla="*/ 64 w 119"/>
                <a:gd name="T3" fmla="*/ 261 h 276"/>
                <a:gd name="T4" fmla="*/ 2 w 119"/>
                <a:gd name="T5" fmla="*/ 125 h 276"/>
                <a:gd name="T6" fmla="*/ 67 w 119"/>
                <a:gd name="T7" fmla="*/ 0 h 276"/>
                <a:gd name="T8" fmla="*/ 92 w 119"/>
                <a:gd name="T9" fmla="*/ 226 h 276"/>
              </a:gdLst>
              <a:ahLst/>
              <a:cxnLst>
                <a:cxn ang="0">
                  <a:pos x="T0" y="T1"/>
                </a:cxn>
                <a:cxn ang="0">
                  <a:pos x="T2" y="T3"/>
                </a:cxn>
                <a:cxn ang="0">
                  <a:pos x="T4" y="T5"/>
                </a:cxn>
                <a:cxn ang="0">
                  <a:pos x="T6" y="T7"/>
                </a:cxn>
                <a:cxn ang="0">
                  <a:pos x="T8" y="T9"/>
                </a:cxn>
              </a:cxnLst>
              <a:rect l="0" t="0" r="r" b="b"/>
              <a:pathLst>
                <a:path w="119" h="276">
                  <a:moveTo>
                    <a:pt x="92" y="226"/>
                  </a:moveTo>
                  <a:cubicBezTo>
                    <a:pt x="87" y="243"/>
                    <a:pt x="86" y="275"/>
                    <a:pt x="64" y="261"/>
                  </a:cubicBezTo>
                  <a:cubicBezTo>
                    <a:pt x="17" y="232"/>
                    <a:pt x="2" y="180"/>
                    <a:pt x="2" y="125"/>
                  </a:cubicBezTo>
                  <a:cubicBezTo>
                    <a:pt x="2" y="72"/>
                    <a:pt x="0" y="18"/>
                    <a:pt x="67" y="0"/>
                  </a:cubicBezTo>
                  <a:cubicBezTo>
                    <a:pt x="118" y="72"/>
                    <a:pt x="109" y="148"/>
                    <a:pt x="92" y="226"/>
                  </a:cubicBezTo>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41" name="Forme libre 3940"/>
            <p:cNvSpPr>
              <a:spLocks noChangeArrowheads="1"/>
            </p:cNvSpPr>
            <p:nvPr userDrawn="1"/>
          </p:nvSpPr>
          <p:spPr bwMode="auto">
            <a:xfrm>
              <a:off x="1892300" y="5716588"/>
              <a:ext cx="23813" cy="155575"/>
            </a:xfrm>
            <a:custGeom>
              <a:avLst/>
              <a:gdLst>
                <a:gd name="T0" fmla="*/ 37 w 65"/>
                <a:gd name="T1" fmla="*/ 431 h 432"/>
                <a:gd name="T2" fmla="*/ 12 w 65"/>
                <a:gd name="T3" fmla="*/ 205 h 432"/>
                <a:gd name="T4" fmla="*/ 34 w 65"/>
                <a:gd name="T5" fmla="*/ 0 h 432"/>
                <a:gd name="T6" fmla="*/ 64 w 65"/>
                <a:gd name="T7" fmla="*/ 359 h 432"/>
                <a:gd name="T8" fmla="*/ 37 w 65"/>
                <a:gd name="T9" fmla="*/ 431 h 432"/>
              </a:gdLst>
              <a:ahLst/>
              <a:cxnLst>
                <a:cxn ang="0">
                  <a:pos x="T0" y="T1"/>
                </a:cxn>
                <a:cxn ang="0">
                  <a:pos x="T2" y="T3"/>
                </a:cxn>
                <a:cxn ang="0">
                  <a:pos x="T4" y="T5"/>
                </a:cxn>
                <a:cxn ang="0">
                  <a:pos x="T6" y="T7"/>
                </a:cxn>
                <a:cxn ang="0">
                  <a:pos x="T8" y="T9"/>
                </a:cxn>
              </a:cxnLst>
              <a:rect l="0" t="0" r="r" b="b"/>
              <a:pathLst>
                <a:path w="65" h="432">
                  <a:moveTo>
                    <a:pt x="37" y="431"/>
                  </a:moveTo>
                  <a:cubicBezTo>
                    <a:pt x="40" y="354"/>
                    <a:pt x="26" y="280"/>
                    <a:pt x="12" y="205"/>
                  </a:cubicBezTo>
                  <a:cubicBezTo>
                    <a:pt x="20" y="136"/>
                    <a:pt x="0" y="66"/>
                    <a:pt x="34" y="0"/>
                  </a:cubicBezTo>
                  <a:cubicBezTo>
                    <a:pt x="44" y="119"/>
                    <a:pt x="54" y="238"/>
                    <a:pt x="64" y="359"/>
                  </a:cubicBezTo>
                  <a:cubicBezTo>
                    <a:pt x="55" y="383"/>
                    <a:pt x="46" y="406"/>
                    <a:pt x="37" y="431"/>
                  </a:cubicBezTo>
                </a:path>
              </a:pathLst>
            </a:custGeom>
            <a:solidFill>
              <a:srgbClr val="E6E6E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42" name="Forme libre 3941"/>
            <p:cNvSpPr>
              <a:spLocks noChangeArrowheads="1"/>
            </p:cNvSpPr>
            <p:nvPr userDrawn="1"/>
          </p:nvSpPr>
          <p:spPr bwMode="auto">
            <a:xfrm>
              <a:off x="1809750" y="5732463"/>
              <a:ext cx="31750" cy="73025"/>
            </a:xfrm>
            <a:custGeom>
              <a:avLst/>
              <a:gdLst>
                <a:gd name="T0" fmla="*/ 86 w 87"/>
                <a:gd name="T1" fmla="*/ 135 h 203"/>
                <a:gd name="T2" fmla="*/ 78 w 87"/>
                <a:gd name="T3" fmla="*/ 202 h 203"/>
                <a:gd name="T4" fmla="*/ 14 w 87"/>
                <a:gd name="T5" fmla="*/ 54 h 203"/>
                <a:gd name="T6" fmla="*/ 35 w 87"/>
                <a:gd name="T7" fmla="*/ 0 h 203"/>
                <a:gd name="T8" fmla="*/ 86 w 87"/>
                <a:gd name="T9" fmla="*/ 135 h 203"/>
              </a:gdLst>
              <a:ahLst/>
              <a:cxnLst>
                <a:cxn ang="0">
                  <a:pos x="T0" y="T1"/>
                </a:cxn>
                <a:cxn ang="0">
                  <a:pos x="T2" y="T3"/>
                </a:cxn>
                <a:cxn ang="0">
                  <a:pos x="T4" y="T5"/>
                </a:cxn>
                <a:cxn ang="0">
                  <a:pos x="T6" y="T7"/>
                </a:cxn>
                <a:cxn ang="0">
                  <a:pos x="T8" y="T9"/>
                </a:cxn>
              </a:cxnLst>
              <a:rect l="0" t="0" r="r" b="b"/>
              <a:pathLst>
                <a:path w="87" h="203">
                  <a:moveTo>
                    <a:pt x="86" y="135"/>
                  </a:moveTo>
                  <a:cubicBezTo>
                    <a:pt x="83" y="158"/>
                    <a:pt x="81" y="179"/>
                    <a:pt x="78" y="202"/>
                  </a:cubicBezTo>
                  <a:cubicBezTo>
                    <a:pt x="54" y="153"/>
                    <a:pt x="38" y="101"/>
                    <a:pt x="14" y="54"/>
                  </a:cubicBezTo>
                  <a:cubicBezTo>
                    <a:pt x="0" y="29"/>
                    <a:pt x="8" y="10"/>
                    <a:pt x="35" y="0"/>
                  </a:cubicBezTo>
                  <a:cubicBezTo>
                    <a:pt x="52" y="46"/>
                    <a:pt x="69" y="91"/>
                    <a:pt x="86" y="135"/>
                  </a:cubicBezTo>
                </a:path>
              </a:pathLst>
            </a:custGeom>
            <a:solidFill>
              <a:schemeClr val="accent5">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43" name="Forme libre 3942"/>
            <p:cNvSpPr>
              <a:spLocks noChangeArrowheads="1"/>
            </p:cNvSpPr>
            <p:nvPr userDrawn="1"/>
          </p:nvSpPr>
          <p:spPr bwMode="auto">
            <a:xfrm>
              <a:off x="2103438" y="5632450"/>
              <a:ext cx="133350" cy="104775"/>
            </a:xfrm>
            <a:custGeom>
              <a:avLst/>
              <a:gdLst>
                <a:gd name="T0" fmla="*/ 39 w 369"/>
                <a:gd name="T1" fmla="*/ 120 h 289"/>
                <a:gd name="T2" fmla="*/ 1 w 369"/>
                <a:gd name="T3" fmla="*/ 73 h 289"/>
                <a:gd name="T4" fmla="*/ 0 w 369"/>
                <a:gd name="T5" fmla="*/ 73 h 289"/>
                <a:gd name="T6" fmla="*/ 23 w 369"/>
                <a:gd name="T7" fmla="*/ 48 h 289"/>
                <a:gd name="T8" fmla="*/ 136 w 369"/>
                <a:gd name="T9" fmla="*/ 0 h 289"/>
                <a:gd name="T10" fmla="*/ 282 w 369"/>
                <a:gd name="T11" fmla="*/ 29 h 289"/>
                <a:gd name="T12" fmla="*/ 363 w 369"/>
                <a:gd name="T13" fmla="*/ 169 h 289"/>
                <a:gd name="T14" fmla="*/ 145 w 369"/>
                <a:gd name="T15" fmla="*/ 276 h 289"/>
                <a:gd name="T16" fmla="*/ 114 w 369"/>
                <a:gd name="T17" fmla="*/ 256 h 289"/>
                <a:gd name="T18" fmla="*/ 39 w 369"/>
                <a:gd name="T19" fmla="*/ 12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9" h="289">
                  <a:moveTo>
                    <a:pt x="39" y="120"/>
                  </a:moveTo>
                  <a:cubicBezTo>
                    <a:pt x="27" y="105"/>
                    <a:pt x="15" y="88"/>
                    <a:pt x="1" y="73"/>
                  </a:cubicBezTo>
                  <a:lnTo>
                    <a:pt x="0" y="73"/>
                  </a:lnTo>
                  <a:cubicBezTo>
                    <a:pt x="6" y="64"/>
                    <a:pt x="15" y="56"/>
                    <a:pt x="23" y="48"/>
                  </a:cubicBezTo>
                  <a:cubicBezTo>
                    <a:pt x="61" y="32"/>
                    <a:pt x="97" y="16"/>
                    <a:pt x="136" y="0"/>
                  </a:cubicBezTo>
                  <a:cubicBezTo>
                    <a:pt x="184" y="9"/>
                    <a:pt x="233" y="19"/>
                    <a:pt x="282" y="29"/>
                  </a:cubicBezTo>
                  <a:cubicBezTo>
                    <a:pt x="348" y="53"/>
                    <a:pt x="368" y="103"/>
                    <a:pt x="363" y="169"/>
                  </a:cubicBezTo>
                  <a:cubicBezTo>
                    <a:pt x="288" y="200"/>
                    <a:pt x="207" y="218"/>
                    <a:pt x="145" y="276"/>
                  </a:cubicBezTo>
                  <a:cubicBezTo>
                    <a:pt x="131" y="288"/>
                    <a:pt x="119" y="273"/>
                    <a:pt x="114" y="256"/>
                  </a:cubicBezTo>
                  <a:cubicBezTo>
                    <a:pt x="107" y="200"/>
                    <a:pt x="140" y="123"/>
                    <a:pt x="39" y="120"/>
                  </a:cubicBezTo>
                </a:path>
              </a:pathLst>
            </a:custGeom>
            <a:solidFill>
              <a:schemeClr val="accent5">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44" name="Forme libre 3943"/>
            <p:cNvSpPr>
              <a:spLocks noChangeArrowheads="1"/>
            </p:cNvSpPr>
            <p:nvPr userDrawn="1"/>
          </p:nvSpPr>
          <p:spPr bwMode="auto">
            <a:xfrm>
              <a:off x="2103438" y="5649913"/>
              <a:ext cx="7937" cy="9525"/>
            </a:xfrm>
            <a:custGeom>
              <a:avLst/>
              <a:gdLst>
                <a:gd name="T0" fmla="*/ 23 w 24"/>
                <a:gd name="T1" fmla="*/ 0 h 26"/>
                <a:gd name="T2" fmla="*/ 0 w 24"/>
                <a:gd name="T3" fmla="*/ 25 h 26"/>
                <a:gd name="T4" fmla="*/ 23 w 24"/>
                <a:gd name="T5" fmla="*/ 0 h 26"/>
              </a:gdLst>
              <a:ahLst/>
              <a:cxnLst>
                <a:cxn ang="0">
                  <a:pos x="T0" y="T1"/>
                </a:cxn>
                <a:cxn ang="0">
                  <a:pos x="T2" y="T3"/>
                </a:cxn>
                <a:cxn ang="0">
                  <a:pos x="T4" y="T5"/>
                </a:cxn>
              </a:cxnLst>
              <a:rect l="0" t="0" r="r" b="b"/>
              <a:pathLst>
                <a:path w="24" h="26">
                  <a:moveTo>
                    <a:pt x="23" y="0"/>
                  </a:moveTo>
                  <a:cubicBezTo>
                    <a:pt x="15" y="8"/>
                    <a:pt x="7" y="17"/>
                    <a:pt x="0" y="25"/>
                  </a:cubicBezTo>
                  <a:cubicBezTo>
                    <a:pt x="7" y="16"/>
                    <a:pt x="15" y="8"/>
                    <a:pt x="23" y="0"/>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45" name="Forme libre 3944"/>
            <p:cNvSpPr>
              <a:spLocks noChangeArrowheads="1"/>
            </p:cNvSpPr>
            <p:nvPr userDrawn="1"/>
          </p:nvSpPr>
          <p:spPr bwMode="auto">
            <a:xfrm>
              <a:off x="2198688" y="5622925"/>
              <a:ext cx="52387" cy="82550"/>
            </a:xfrm>
            <a:custGeom>
              <a:avLst/>
              <a:gdLst>
                <a:gd name="T0" fmla="*/ 99 w 147"/>
                <a:gd name="T1" fmla="*/ 194 h 230"/>
                <a:gd name="T2" fmla="*/ 18 w 147"/>
                <a:gd name="T3" fmla="*/ 53 h 230"/>
                <a:gd name="T4" fmla="*/ 9 w 147"/>
                <a:gd name="T5" fmla="*/ 29 h 230"/>
                <a:gd name="T6" fmla="*/ 9 w 147"/>
                <a:gd name="T7" fmla="*/ 0 h 230"/>
                <a:gd name="T8" fmla="*/ 104 w 147"/>
                <a:gd name="T9" fmla="*/ 229 h 230"/>
                <a:gd name="T10" fmla="*/ 99 w 147"/>
                <a:gd name="T11" fmla="*/ 194 h 230"/>
              </a:gdLst>
              <a:ahLst/>
              <a:cxnLst>
                <a:cxn ang="0">
                  <a:pos x="T0" y="T1"/>
                </a:cxn>
                <a:cxn ang="0">
                  <a:pos x="T2" y="T3"/>
                </a:cxn>
                <a:cxn ang="0">
                  <a:pos x="T4" y="T5"/>
                </a:cxn>
                <a:cxn ang="0">
                  <a:pos x="T6" y="T7"/>
                </a:cxn>
                <a:cxn ang="0">
                  <a:pos x="T8" y="T9"/>
                </a:cxn>
                <a:cxn ang="0">
                  <a:pos x="T10" y="T11"/>
                </a:cxn>
              </a:cxnLst>
              <a:rect l="0" t="0" r="r" b="b"/>
              <a:pathLst>
                <a:path w="147" h="230">
                  <a:moveTo>
                    <a:pt x="99" y="194"/>
                  </a:moveTo>
                  <a:cubicBezTo>
                    <a:pt x="79" y="142"/>
                    <a:pt x="62" y="90"/>
                    <a:pt x="18" y="53"/>
                  </a:cubicBezTo>
                  <a:cubicBezTo>
                    <a:pt x="15" y="45"/>
                    <a:pt x="12" y="38"/>
                    <a:pt x="9" y="29"/>
                  </a:cubicBezTo>
                  <a:cubicBezTo>
                    <a:pt x="0" y="18"/>
                    <a:pt x="0" y="9"/>
                    <a:pt x="9" y="0"/>
                  </a:cubicBezTo>
                  <a:cubicBezTo>
                    <a:pt x="75" y="61"/>
                    <a:pt x="146" y="120"/>
                    <a:pt x="104" y="229"/>
                  </a:cubicBezTo>
                  <a:cubicBezTo>
                    <a:pt x="102" y="216"/>
                    <a:pt x="101" y="206"/>
                    <a:pt x="99" y="194"/>
                  </a:cubicBezTo>
                </a:path>
              </a:pathLst>
            </a:custGeom>
            <a:solidFill>
              <a:srgbClr val="B0B0B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46" name="Forme libre 3945"/>
            <p:cNvSpPr>
              <a:spLocks noChangeArrowheads="1"/>
            </p:cNvSpPr>
            <p:nvPr userDrawn="1"/>
          </p:nvSpPr>
          <p:spPr bwMode="auto">
            <a:xfrm>
              <a:off x="2192338" y="5622925"/>
              <a:ext cx="9525" cy="11113"/>
            </a:xfrm>
            <a:custGeom>
              <a:avLst/>
              <a:gdLst>
                <a:gd name="T0" fmla="*/ 26 w 27"/>
                <a:gd name="T1" fmla="*/ 0 h 30"/>
                <a:gd name="T2" fmla="*/ 26 w 27"/>
                <a:gd name="T3" fmla="*/ 29 h 30"/>
                <a:gd name="T4" fmla="*/ 26 w 27"/>
                <a:gd name="T5" fmla="*/ 0 h 30"/>
              </a:gdLst>
              <a:ahLst/>
              <a:cxnLst>
                <a:cxn ang="0">
                  <a:pos x="T0" y="T1"/>
                </a:cxn>
                <a:cxn ang="0">
                  <a:pos x="T2" y="T3"/>
                </a:cxn>
                <a:cxn ang="0">
                  <a:pos x="T4" y="T5"/>
                </a:cxn>
              </a:cxnLst>
              <a:rect l="0" t="0" r="r" b="b"/>
              <a:pathLst>
                <a:path w="27" h="30">
                  <a:moveTo>
                    <a:pt x="26" y="0"/>
                  </a:moveTo>
                  <a:cubicBezTo>
                    <a:pt x="26" y="9"/>
                    <a:pt x="26" y="19"/>
                    <a:pt x="26" y="29"/>
                  </a:cubicBezTo>
                  <a:cubicBezTo>
                    <a:pt x="20" y="19"/>
                    <a:pt x="0" y="10"/>
                    <a:pt x="26" y="0"/>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47" name="Forme libre 3946"/>
            <p:cNvSpPr>
              <a:spLocks noChangeArrowheads="1"/>
            </p:cNvSpPr>
            <p:nvPr userDrawn="1"/>
          </p:nvSpPr>
          <p:spPr bwMode="auto">
            <a:xfrm>
              <a:off x="1966913" y="4487863"/>
              <a:ext cx="104775" cy="133350"/>
            </a:xfrm>
            <a:custGeom>
              <a:avLst/>
              <a:gdLst>
                <a:gd name="T0" fmla="*/ 40 w 292"/>
                <a:gd name="T1" fmla="*/ 313 h 372"/>
                <a:gd name="T2" fmla="*/ 22 w 292"/>
                <a:gd name="T3" fmla="*/ 102 h 372"/>
                <a:gd name="T4" fmla="*/ 83 w 292"/>
                <a:gd name="T5" fmla="*/ 15 h 372"/>
                <a:gd name="T6" fmla="*/ 130 w 292"/>
                <a:gd name="T7" fmla="*/ 21 h 372"/>
                <a:gd name="T8" fmla="*/ 265 w 292"/>
                <a:gd name="T9" fmla="*/ 160 h 372"/>
                <a:gd name="T10" fmla="*/ 287 w 292"/>
                <a:gd name="T11" fmla="*/ 218 h 372"/>
                <a:gd name="T12" fmla="*/ 152 w 292"/>
                <a:gd name="T13" fmla="*/ 362 h 372"/>
                <a:gd name="T14" fmla="*/ 58 w 292"/>
                <a:gd name="T15" fmla="*/ 339 h 372"/>
                <a:gd name="T16" fmla="*/ 40 w 292"/>
                <a:gd name="T17" fmla="*/ 31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2" h="372">
                  <a:moveTo>
                    <a:pt x="40" y="313"/>
                  </a:moveTo>
                  <a:cubicBezTo>
                    <a:pt x="28" y="242"/>
                    <a:pt x="0" y="175"/>
                    <a:pt x="22" y="102"/>
                  </a:cubicBezTo>
                  <a:cubicBezTo>
                    <a:pt x="32" y="65"/>
                    <a:pt x="40" y="29"/>
                    <a:pt x="83" y="15"/>
                  </a:cubicBezTo>
                  <a:cubicBezTo>
                    <a:pt x="100" y="10"/>
                    <a:pt x="112" y="0"/>
                    <a:pt x="130" y="21"/>
                  </a:cubicBezTo>
                  <a:cubicBezTo>
                    <a:pt x="173" y="70"/>
                    <a:pt x="239" y="96"/>
                    <a:pt x="265" y="160"/>
                  </a:cubicBezTo>
                  <a:cubicBezTo>
                    <a:pt x="284" y="175"/>
                    <a:pt x="291" y="195"/>
                    <a:pt x="287" y="218"/>
                  </a:cubicBezTo>
                  <a:cubicBezTo>
                    <a:pt x="275" y="297"/>
                    <a:pt x="168" y="287"/>
                    <a:pt x="152" y="362"/>
                  </a:cubicBezTo>
                  <a:cubicBezTo>
                    <a:pt x="116" y="371"/>
                    <a:pt x="86" y="360"/>
                    <a:pt x="58" y="339"/>
                  </a:cubicBezTo>
                  <a:cubicBezTo>
                    <a:pt x="52" y="331"/>
                    <a:pt x="45" y="325"/>
                    <a:pt x="40" y="313"/>
                  </a:cubicBezTo>
                </a:path>
              </a:pathLst>
            </a:custGeom>
            <a:solidFill>
              <a:srgbClr val="DEDED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48" name="Forme libre 3947"/>
            <p:cNvSpPr>
              <a:spLocks noChangeArrowheads="1"/>
            </p:cNvSpPr>
            <p:nvPr userDrawn="1"/>
          </p:nvSpPr>
          <p:spPr bwMode="auto">
            <a:xfrm>
              <a:off x="2057400" y="4471988"/>
              <a:ext cx="128588" cy="173037"/>
            </a:xfrm>
            <a:custGeom>
              <a:avLst/>
              <a:gdLst>
                <a:gd name="T0" fmla="*/ 13 w 357"/>
                <a:gd name="T1" fmla="*/ 271 h 482"/>
                <a:gd name="T2" fmla="*/ 13 w 357"/>
                <a:gd name="T3" fmla="*/ 208 h 482"/>
                <a:gd name="T4" fmla="*/ 9 w 357"/>
                <a:gd name="T5" fmla="*/ 0 h 482"/>
                <a:gd name="T6" fmla="*/ 104 w 357"/>
                <a:gd name="T7" fmla="*/ 68 h 482"/>
                <a:gd name="T8" fmla="*/ 187 w 357"/>
                <a:gd name="T9" fmla="*/ 170 h 482"/>
                <a:gd name="T10" fmla="*/ 356 w 357"/>
                <a:gd name="T11" fmla="*/ 434 h 482"/>
                <a:gd name="T12" fmla="*/ 355 w 357"/>
                <a:gd name="T13" fmla="*/ 481 h 482"/>
                <a:gd name="T14" fmla="*/ 263 w 357"/>
                <a:gd name="T15" fmla="*/ 442 h 482"/>
                <a:gd name="T16" fmla="*/ 104 w 357"/>
                <a:gd name="T17" fmla="*/ 367 h 482"/>
                <a:gd name="T18" fmla="*/ 13 w 357"/>
                <a:gd name="T19" fmla="*/ 27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482">
                  <a:moveTo>
                    <a:pt x="13" y="271"/>
                  </a:moveTo>
                  <a:cubicBezTo>
                    <a:pt x="13" y="249"/>
                    <a:pt x="13" y="229"/>
                    <a:pt x="13" y="208"/>
                  </a:cubicBezTo>
                  <a:cubicBezTo>
                    <a:pt x="49" y="138"/>
                    <a:pt x="35" y="69"/>
                    <a:pt x="9" y="0"/>
                  </a:cubicBezTo>
                  <a:cubicBezTo>
                    <a:pt x="42" y="23"/>
                    <a:pt x="72" y="45"/>
                    <a:pt x="104" y="68"/>
                  </a:cubicBezTo>
                  <a:cubicBezTo>
                    <a:pt x="142" y="92"/>
                    <a:pt x="184" y="124"/>
                    <a:pt x="187" y="170"/>
                  </a:cubicBezTo>
                  <a:cubicBezTo>
                    <a:pt x="193" y="292"/>
                    <a:pt x="297" y="349"/>
                    <a:pt x="356" y="434"/>
                  </a:cubicBezTo>
                  <a:cubicBezTo>
                    <a:pt x="356" y="449"/>
                    <a:pt x="356" y="466"/>
                    <a:pt x="355" y="481"/>
                  </a:cubicBezTo>
                  <a:cubicBezTo>
                    <a:pt x="324" y="466"/>
                    <a:pt x="298" y="442"/>
                    <a:pt x="263" y="442"/>
                  </a:cubicBezTo>
                  <a:cubicBezTo>
                    <a:pt x="197" y="442"/>
                    <a:pt x="150" y="407"/>
                    <a:pt x="104" y="367"/>
                  </a:cubicBezTo>
                  <a:cubicBezTo>
                    <a:pt x="49" y="359"/>
                    <a:pt x="0" y="344"/>
                    <a:pt x="13" y="271"/>
                  </a:cubicBezTo>
                </a:path>
              </a:pathLst>
            </a:custGeom>
            <a:solidFill>
              <a:srgbClr val="CBCBC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49" name="Forme libre 3948"/>
            <p:cNvSpPr>
              <a:spLocks noChangeArrowheads="1"/>
            </p:cNvSpPr>
            <p:nvPr userDrawn="1"/>
          </p:nvSpPr>
          <p:spPr bwMode="auto">
            <a:xfrm>
              <a:off x="1895475" y="4498975"/>
              <a:ext cx="58738" cy="211138"/>
            </a:xfrm>
            <a:custGeom>
              <a:avLst/>
              <a:gdLst>
                <a:gd name="T0" fmla="*/ 124 w 163"/>
                <a:gd name="T1" fmla="*/ 212 h 585"/>
                <a:gd name="T2" fmla="*/ 148 w 163"/>
                <a:gd name="T3" fmla="*/ 380 h 585"/>
                <a:gd name="T4" fmla="*/ 122 w 163"/>
                <a:gd name="T5" fmla="*/ 584 h 585"/>
                <a:gd name="T6" fmla="*/ 52 w 163"/>
                <a:gd name="T7" fmla="*/ 469 h 585"/>
                <a:gd name="T8" fmla="*/ 11 w 163"/>
                <a:gd name="T9" fmla="*/ 286 h 585"/>
                <a:gd name="T10" fmla="*/ 6 w 163"/>
                <a:gd name="T11" fmla="*/ 171 h 585"/>
                <a:gd name="T12" fmla="*/ 26 w 163"/>
                <a:gd name="T13" fmla="*/ 12 h 585"/>
                <a:gd name="T14" fmla="*/ 93 w 163"/>
                <a:gd name="T15" fmla="*/ 63 h 585"/>
                <a:gd name="T16" fmla="*/ 116 w 163"/>
                <a:gd name="T17" fmla="*/ 171 h 585"/>
                <a:gd name="T18" fmla="*/ 124 w 163"/>
                <a:gd name="T19" fmla="*/ 212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585">
                  <a:moveTo>
                    <a:pt x="124" y="212"/>
                  </a:moveTo>
                  <a:cubicBezTo>
                    <a:pt x="131" y="269"/>
                    <a:pt x="139" y="324"/>
                    <a:pt x="148" y="380"/>
                  </a:cubicBezTo>
                  <a:cubicBezTo>
                    <a:pt x="162" y="451"/>
                    <a:pt x="159" y="519"/>
                    <a:pt x="122" y="584"/>
                  </a:cubicBezTo>
                  <a:cubicBezTo>
                    <a:pt x="93" y="550"/>
                    <a:pt x="105" y="489"/>
                    <a:pt x="52" y="469"/>
                  </a:cubicBezTo>
                  <a:cubicBezTo>
                    <a:pt x="18" y="413"/>
                    <a:pt x="43" y="342"/>
                    <a:pt x="11" y="286"/>
                  </a:cubicBezTo>
                  <a:cubicBezTo>
                    <a:pt x="9" y="248"/>
                    <a:pt x="7" y="209"/>
                    <a:pt x="6" y="171"/>
                  </a:cubicBezTo>
                  <a:cubicBezTo>
                    <a:pt x="26" y="119"/>
                    <a:pt x="0" y="63"/>
                    <a:pt x="26" y="12"/>
                  </a:cubicBezTo>
                  <a:cubicBezTo>
                    <a:pt x="70" y="0"/>
                    <a:pt x="90" y="22"/>
                    <a:pt x="93" y="63"/>
                  </a:cubicBezTo>
                  <a:cubicBezTo>
                    <a:pt x="98" y="99"/>
                    <a:pt x="96" y="138"/>
                    <a:pt x="116" y="171"/>
                  </a:cubicBezTo>
                  <a:cubicBezTo>
                    <a:pt x="134" y="183"/>
                    <a:pt x="133" y="199"/>
                    <a:pt x="124" y="212"/>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50" name="Forme libre 3949"/>
            <p:cNvSpPr>
              <a:spLocks noChangeArrowheads="1"/>
            </p:cNvSpPr>
            <p:nvPr userDrawn="1"/>
          </p:nvSpPr>
          <p:spPr bwMode="auto">
            <a:xfrm>
              <a:off x="2003425" y="4559300"/>
              <a:ext cx="92075" cy="60325"/>
            </a:xfrm>
            <a:custGeom>
              <a:avLst/>
              <a:gdLst>
                <a:gd name="T0" fmla="*/ 165 w 257"/>
                <a:gd name="T1" fmla="*/ 25 h 166"/>
                <a:gd name="T2" fmla="*/ 256 w 257"/>
                <a:gd name="T3" fmla="*/ 121 h 166"/>
                <a:gd name="T4" fmla="*/ 198 w 257"/>
                <a:gd name="T5" fmla="*/ 147 h 166"/>
                <a:gd name="T6" fmla="*/ 52 w 257"/>
                <a:gd name="T7" fmla="*/ 165 h 166"/>
                <a:gd name="T8" fmla="*/ 0 w 257"/>
                <a:gd name="T9" fmla="*/ 86 h 166"/>
                <a:gd name="T10" fmla="*/ 116 w 257"/>
                <a:gd name="T11" fmla="*/ 11 h 166"/>
                <a:gd name="T12" fmla="*/ 165 w 257"/>
                <a:gd name="T13" fmla="*/ 25 h 166"/>
              </a:gdLst>
              <a:ahLst/>
              <a:cxnLst>
                <a:cxn ang="0">
                  <a:pos x="T0" y="T1"/>
                </a:cxn>
                <a:cxn ang="0">
                  <a:pos x="T2" y="T3"/>
                </a:cxn>
                <a:cxn ang="0">
                  <a:pos x="T4" y="T5"/>
                </a:cxn>
                <a:cxn ang="0">
                  <a:pos x="T6" y="T7"/>
                </a:cxn>
                <a:cxn ang="0">
                  <a:pos x="T8" y="T9"/>
                </a:cxn>
                <a:cxn ang="0">
                  <a:pos x="T10" y="T11"/>
                </a:cxn>
                <a:cxn ang="0">
                  <a:pos x="T12" y="T13"/>
                </a:cxn>
              </a:cxnLst>
              <a:rect l="0" t="0" r="r" b="b"/>
              <a:pathLst>
                <a:path w="257" h="166">
                  <a:moveTo>
                    <a:pt x="165" y="25"/>
                  </a:moveTo>
                  <a:cubicBezTo>
                    <a:pt x="195" y="57"/>
                    <a:pt x="226" y="89"/>
                    <a:pt x="256" y="121"/>
                  </a:cubicBezTo>
                  <a:cubicBezTo>
                    <a:pt x="236" y="130"/>
                    <a:pt x="212" y="151"/>
                    <a:pt x="198" y="147"/>
                  </a:cubicBezTo>
                  <a:cubicBezTo>
                    <a:pt x="143" y="124"/>
                    <a:pt x="99" y="156"/>
                    <a:pt x="52" y="165"/>
                  </a:cubicBezTo>
                  <a:cubicBezTo>
                    <a:pt x="35" y="141"/>
                    <a:pt x="19" y="116"/>
                    <a:pt x="0" y="86"/>
                  </a:cubicBezTo>
                  <a:cubicBezTo>
                    <a:pt x="35" y="54"/>
                    <a:pt x="114" y="90"/>
                    <a:pt x="116" y="11"/>
                  </a:cubicBezTo>
                  <a:cubicBezTo>
                    <a:pt x="117" y="0"/>
                    <a:pt x="148" y="22"/>
                    <a:pt x="165" y="25"/>
                  </a:cubicBez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51" name="Forme libre 3950"/>
            <p:cNvSpPr>
              <a:spLocks noChangeArrowheads="1"/>
            </p:cNvSpPr>
            <p:nvPr userDrawn="1"/>
          </p:nvSpPr>
          <p:spPr bwMode="auto">
            <a:xfrm>
              <a:off x="1928813" y="4635500"/>
              <a:ext cx="31750" cy="146050"/>
            </a:xfrm>
            <a:custGeom>
              <a:avLst/>
              <a:gdLst>
                <a:gd name="T0" fmla="*/ 29 w 89"/>
                <a:gd name="T1" fmla="*/ 207 h 405"/>
                <a:gd name="T2" fmla="*/ 55 w 89"/>
                <a:gd name="T3" fmla="*/ 3 h 405"/>
                <a:gd name="T4" fmla="*/ 75 w 89"/>
                <a:gd name="T5" fmla="*/ 0 h 405"/>
                <a:gd name="T6" fmla="*/ 71 w 89"/>
                <a:gd name="T7" fmla="*/ 404 h 405"/>
                <a:gd name="T8" fmla="*/ 29 w 89"/>
                <a:gd name="T9" fmla="*/ 207 h 405"/>
              </a:gdLst>
              <a:ahLst/>
              <a:cxnLst>
                <a:cxn ang="0">
                  <a:pos x="T0" y="T1"/>
                </a:cxn>
                <a:cxn ang="0">
                  <a:pos x="T2" y="T3"/>
                </a:cxn>
                <a:cxn ang="0">
                  <a:pos x="T4" y="T5"/>
                </a:cxn>
                <a:cxn ang="0">
                  <a:pos x="T6" y="T7"/>
                </a:cxn>
                <a:cxn ang="0">
                  <a:pos x="T8" y="T9"/>
                </a:cxn>
              </a:cxnLst>
              <a:rect l="0" t="0" r="r" b="b"/>
              <a:pathLst>
                <a:path w="89" h="405">
                  <a:moveTo>
                    <a:pt x="29" y="207"/>
                  </a:moveTo>
                  <a:cubicBezTo>
                    <a:pt x="39" y="139"/>
                    <a:pt x="46" y="71"/>
                    <a:pt x="55" y="3"/>
                  </a:cubicBezTo>
                  <a:cubicBezTo>
                    <a:pt x="62" y="3"/>
                    <a:pt x="69" y="2"/>
                    <a:pt x="75" y="0"/>
                  </a:cubicBezTo>
                  <a:cubicBezTo>
                    <a:pt x="71" y="132"/>
                    <a:pt x="88" y="263"/>
                    <a:pt x="71" y="404"/>
                  </a:cubicBezTo>
                  <a:cubicBezTo>
                    <a:pt x="0" y="341"/>
                    <a:pt x="31" y="271"/>
                    <a:pt x="29" y="207"/>
                  </a:cubicBezTo>
                </a:path>
              </a:pathLst>
            </a:custGeom>
            <a:solidFill>
              <a:srgbClr val="B3B3B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52" name="Forme libre 3951"/>
            <p:cNvSpPr>
              <a:spLocks noChangeArrowheads="1"/>
            </p:cNvSpPr>
            <p:nvPr userDrawn="1"/>
          </p:nvSpPr>
          <p:spPr bwMode="auto">
            <a:xfrm>
              <a:off x="1912938" y="4865688"/>
              <a:ext cx="73025" cy="133350"/>
            </a:xfrm>
            <a:custGeom>
              <a:avLst/>
              <a:gdLst>
                <a:gd name="T0" fmla="*/ 163 w 202"/>
                <a:gd name="T1" fmla="*/ 369 h 370"/>
                <a:gd name="T2" fmla="*/ 0 w 202"/>
                <a:gd name="T3" fmla="*/ 6 h 370"/>
                <a:gd name="T4" fmla="*/ 27 w 202"/>
                <a:gd name="T5" fmla="*/ 3 h 370"/>
                <a:gd name="T6" fmla="*/ 101 w 202"/>
                <a:gd name="T7" fmla="*/ 111 h 370"/>
                <a:gd name="T8" fmla="*/ 201 w 202"/>
                <a:gd name="T9" fmla="*/ 319 h 370"/>
                <a:gd name="T10" fmla="*/ 163 w 202"/>
                <a:gd name="T11" fmla="*/ 369 h 370"/>
              </a:gdLst>
              <a:ahLst/>
              <a:cxnLst>
                <a:cxn ang="0">
                  <a:pos x="T0" y="T1"/>
                </a:cxn>
                <a:cxn ang="0">
                  <a:pos x="T2" y="T3"/>
                </a:cxn>
                <a:cxn ang="0">
                  <a:pos x="T4" y="T5"/>
                </a:cxn>
                <a:cxn ang="0">
                  <a:pos x="T6" y="T7"/>
                </a:cxn>
                <a:cxn ang="0">
                  <a:pos x="T8" y="T9"/>
                </a:cxn>
                <a:cxn ang="0">
                  <a:pos x="T10" y="T11"/>
                </a:cxn>
              </a:cxnLst>
              <a:rect l="0" t="0" r="r" b="b"/>
              <a:pathLst>
                <a:path w="202" h="370">
                  <a:moveTo>
                    <a:pt x="163" y="369"/>
                  </a:moveTo>
                  <a:cubicBezTo>
                    <a:pt x="91" y="256"/>
                    <a:pt x="38" y="134"/>
                    <a:pt x="0" y="6"/>
                  </a:cubicBezTo>
                  <a:cubicBezTo>
                    <a:pt x="9" y="4"/>
                    <a:pt x="18" y="4"/>
                    <a:pt x="27" y="3"/>
                  </a:cubicBezTo>
                  <a:cubicBezTo>
                    <a:pt x="111" y="0"/>
                    <a:pt x="68" y="81"/>
                    <a:pt x="101" y="111"/>
                  </a:cubicBezTo>
                  <a:cubicBezTo>
                    <a:pt x="123" y="186"/>
                    <a:pt x="165" y="252"/>
                    <a:pt x="201" y="319"/>
                  </a:cubicBezTo>
                  <a:cubicBezTo>
                    <a:pt x="198" y="345"/>
                    <a:pt x="188" y="362"/>
                    <a:pt x="163" y="369"/>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53" name="Forme libre 3952"/>
            <p:cNvSpPr>
              <a:spLocks noChangeArrowheads="1"/>
            </p:cNvSpPr>
            <p:nvPr userDrawn="1"/>
          </p:nvSpPr>
          <p:spPr bwMode="auto">
            <a:xfrm>
              <a:off x="1916113" y="4845050"/>
              <a:ext cx="39687" cy="69850"/>
            </a:xfrm>
            <a:custGeom>
              <a:avLst/>
              <a:gdLst>
                <a:gd name="T0" fmla="*/ 77 w 111"/>
                <a:gd name="T1" fmla="*/ 177 h 192"/>
                <a:gd name="T2" fmla="*/ 16 w 111"/>
                <a:gd name="T3" fmla="*/ 60 h 192"/>
                <a:gd name="T4" fmla="*/ 80 w 111"/>
                <a:gd name="T5" fmla="*/ 0 h 192"/>
                <a:gd name="T6" fmla="*/ 107 w 111"/>
                <a:gd name="T7" fmla="*/ 174 h 192"/>
                <a:gd name="T8" fmla="*/ 77 w 111"/>
                <a:gd name="T9" fmla="*/ 177 h 192"/>
              </a:gdLst>
              <a:ahLst/>
              <a:cxnLst>
                <a:cxn ang="0">
                  <a:pos x="T0" y="T1"/>
                </a:cxn>
                <a:cxn ang="0">
                  <a:pos x="T2" y="T3"/>
                </a:cxn>
                <a:cxn ang="0">
                  <a:pos x="T4" y="T5"/>
                </a:cxn>
                <a:cxn ang="0">
                  <a:pos x="T6" y="T7"/>
                </a:cxn>
                <a:cxn ang="0">
                  <a:pos x="T8" y="T9"/>
                </a:cxn>
              </a:cxnLst>
              <a:rect l="0" t="0" r="r" b="b"/>
              <a:pathLst>
                <a:path w="111" h="192">
                  <a:moveTo>
                    <a:pt x="77" y="177"/>
                  </a:moveTo>
                  <a:cubicBezTo>
                    <a:pt x="57" y="138"/>
                    <a:pt x="37" y="99"/>
                    <a:pt x="16" y="60"/>
                  </a:cubicBezTo>
                  <a:cubicBezTo>
                    <a:pt x="0" y="2"/>
                    <a:pt x="57" y="19"/>
                    <a:pt x="80" y="0"/>
                  </a:cubicBezTo>
                  <a:cubicBezTo>
                    <a:pt x="87" y="58"/>
                    <a:pt x="110" y="115"/>
                    <a:pt x="107" y="174"/>
                  </a:cubicBezTo>
                  <a:cubicBezTo>
                    <a:pt x="98" y="190"/>
                    <a:pt x="89" y="191"/>
                    <a:pt x="77" y="177"/>
                  </a:cubicBezTo>
                </a:path>
              </a:pathLst>
            </a:custGeom>
            <a:solidFill>
              <a:srgbClr val="C1C1C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54" name="Forme libre 3953"/>
            <p:cNvSpPr>
              <a:spLocks noChangeArrowheads="1"/>
            </p:cNvSpPr>
            <p:nvPr userDrawn="1"/>
          </p:nvSpPr>
          <p:spPr bwMode="auto">
            <a:xfrm>
              <a:off x="1873250" y="4741863"/>
              <a:ext cx="25400" cy="50800"/>
            </a:xfrm>
            <a:custGeom>
              <a:avLst/>
              <a:gdLst>
                <a:gd name="T0" fmla="*/ 0 w 71"/>
                <a:gd name="T1" fmla="*/ 69 h 139"/>
                <a:gd name="T2" fmla="*/ 46 w 71"/>
                <a:gd name="T3" fmla="*/ 0 h 139"/>
                <a:gd name="T4" fmla="*/ 55 w 71"/>
                <a:gd name="T5" fmla="*/ 8 h 139"/>
                <a:gd name="T6" fmla="*/ 61 w 71"/>
                <a:gd name="T7" fmla="*/ 44 h 139"/>
                <a:gd name="T8" fmla="*/ 70 w 71"/>
                <a:gd name="T9" fmla="*/ 87 h 139"/>
                <a:gd name="T10" fmla="*/ 0 w 71"/>
                <a:gd name="T11" fmla="*/ 69 h 139"/>
              </a:gdLst>
              <a:ahLst/>
              <a:cxnLst>
                <a:cxn ang="0">
                  <a:pos x="T0" y="T1"/>
                </a:cxn>
                <a:cxn ang="0">
                  <a:pos x="T2" y="T3"/>
                </a:cxn>
                <a:cxn ang="0">
                  <a:pos x="T4" y="T5"/>
                </a:cxn>
                <a:cxn ang="0">
                  <a:pos x="T6" y="T7"/>
                </a:cxn>
                <a:cxn ang="0">
                  <a:pos x="T8" y="T9"/>
                </a:cxn>
                <a:cxn ang="0">
                  <a:pos x="T10" y="T11"/>
                </a:cxn>
              </a:cxnLst>
              <a:rect l="0" t="0" r="r" b="b"/>
              <a:pathLst>
                <a:path w="71" h="139">
                  <a:moveTo>
                    <a:pt x="0" y="69"/>
                  </a:moveTo>
                  <a:cubicBezTo>
                    <a:pt x="1" y="37"/>
                    <a:pt x="14" y="12"/>
                    <a:pt x="46" y="0"/>
                  </a:cubicBezTo>
                  <a:cubicBezTo>
                    <a:pt x="49" y="3"/>
                    <a:pt x="52" y="6"/>
                    <a:pt x="55" y="8"/>
                  </a:cubicBezTo>
                  <a:cubicBezTo>
                    <a:pt x="58" y="20"/>
                    <a:pt x="56" y="34"/>
                    <a:pt x="61" y="44"/>
                  </a:cubicBezTo>
                  <a:cubicBezTo>
                    <a:pt x="64" y="58"/>
                    <a:pt x="67" y="73"/>
                    <a:pt x="70" y="87"/>
                  </a:cubicBezTo>
                  <a:cubicBezTo>
                    <a:pt x="30" y="138"/>
                    <a:pt x="26" y="67"/>
                    <a:pt x="0" y="69"/>
                  </a:cubicBezTo>
                </a:path>
              </a:pathLst>
            </a:custGeom>
            <a:solidFill>
              <a:srgbClr val="31313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55" name="Forme libre 3954"/>
            <p:cNvSpPr>
              <a:spLocks noChangeArrowheads="1"/>
            </p:cNvSpPr>
            <p:nvPr userDrawn="1"/>
          </p:nvSpPr>
          <p:spPr bwMode="auto">
            <a:xfrm>
              <a:off x="1981200" y="4602163"/>
              <a:ext cx="7938" cy="9525"/>
            </a:xfrm>
            <a:custGeom>
              <a:avLst/>
              <a:gdLst>
                <a:gd name="T0" fmla="*/ 0 w 21"/>
                <a:gd name="T1" fmla="*/ 0 h 27"/>
                <a:gd name="T2" fmla="*/ 20 w 21"/>
                <a:gd name="T3" fmla="*/ 26 h 27"/>
                <a:gd name="T4" fmla="*/ 0 w 21"/>
                <a:gd name="T5" fmla="*/ 0 h 27"/>
              </a:gdLst>
              <a:ahLst/>
              <a:cxnLst>
                <a:cxn ang="0">
                  <a:pos x="T0" y="T1"/>
                </a:cxn>
                <a:cxn ang="0">
                  <a:pos x="T2" y="T3"/>
                </a:cxn>
                <a:cxn ang="0">
                  <a:pos x="T4" y="T5"/>
                </a:cxn>
              </a:cxnLst>
              <a:rect l="0" t="0" r="r" b="b"/>
              <a:pathLst>
                <a:path w="21" h="27">
                  <a:moveTo>
                    <a:pt x="0" y="0"/>
                  </a:moveTo>
                  <a:cubicBezTo>
                    <a:pt x="6" y="9"/>
                    <a:pt x="14" y="17"/>
                    <a:pt x="20" y="26"/>
                  </a:cubicBezTo>
                  <a:cubicBezTo>
                    <a:pt x="12" y="17"/>
                    <a:pt x="6" y="9"/>
                    <a:pt x="0" y="0"/>
                  </a:cubicBezTo>
                </a:path>
              </a:pathLst>
            </a:custGeom>
            <a:solidFill>
              <a:srgbClr val="89898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56" name="Forme libre 3955"/>
            <p:cNvSpPr>
              <a:spLocks noChangeArrowheads="1"/>
            </p:cNvSpPr>
            <p:nvPr userDrawn="1"/>
          </p:nvSpPr>
          <p:spPr bwMode="auto">
            <a:xfrm>
              <a:off x="2008188" y="5040313"/>
              <a:ext cx="249237" cy="230187"/>
            </a:xfrm>
            <a:custGeom>
              <a:avLst/>
              <a:gdLst>
                <a:gd name="T0" fmla="*/ 237 w 692"/>
                <a:gd name="T1" fmla="*/ 43 h 639"/>
                <a:gd name="T2" fmla="*/ 408 w 692"/>
                <a:gd name="T3" fmla="*/ 241 h 639"/>
                <a:gd name="T4" fmla="*/ 587 w 692"/>
                <a:gd name="T5" fmla="*/ 431 h 639"/>
                <a:gd name="T6" fmla="*/ 631 w 692"/>
                <a:gd name="T7" fmla="*/ 489 h 639"/>
                <a:gd name="T8" fmla="*/ 678 w 692"/>
                <a:gd name="T9" fmla="*/ 547 h 639"/>
                <a:gd name="T10" fmla="*/ 677 w 692"/>
                <a:gd name="T11" fmla="*/ 594 h 639"/>
                <a:gd name="T12" fmla="*/ 561 w 692"/>
                <a:gd name="T13" fmla="*/ 615 h 639"/>
                <a:gd name="T14" fmla="*/ 529 w 692"/>
                <a:gd name="T15" fmla="*/ 577 h 639"/>
                <a:gd name="T16" fmla="*/ 513 w 692"/>
                <a:gd name="T17" fmla="*/ 548 h 639"/>
                <a:gd name="T18" fmla="*/ 500 w 692"/>
                <a:gd name="T19" fmla="*/ 597 h 639"/>
                <a:gd name="T20" fmla="*/ 475 w 692"/>
                <a:gd name="T21" fmla="*/ 591 h 639"/>
                <a:gd name="T22" fmla="*/ 60 w 692"/>
                <a:gd name="T23" fmla="*/ 139 h 639"/>
                <a:gd name="T24" fmla="*/ 42 w 692"/>
                <a:gd name="T25" fmla="*/ 110 h 639"/>
                <a:gd name="T26" fmla="*/ 40 w 692"/>
                <a:gd name="T27" fmla="*/ 108 h 639"/>
                <a:gd name="T28" fmla="*/ 16 w 692"/>
                <a:gd name="T29" fmla="*/ 66 h 639"/>
                <a:gd name="T30" fmla="*/ 16 w 692"/>
                <a:gd name="T31" fmla="*/ 11 h 639"/>
                <a:gd name="T32" fmla="*/ 43 w 692"/>
                <a:gd name="T33" fmla="*/ 0 h 639"/>
                <a:gd name="T34" fmla="*/ 71 w 692"/>
                <a:gd name="T35" fmla="*/ 6 h 639"/>
                <a:gd name="T36" fmla="*/ 83 w 692"/>
                <a:gd name="T37" fmla="*/ 12 h 639"/>
                <a:gd name="T38" fmla="*/ 147 w 692"/>
                <a:gd name="T39" fmla="*/ 17 h 639"/>
                <a:gd name="T40" fmla="*/ 237 w 692"/>
                <a:gd name="T41" fmla="*/ 43 h 639"/>
                <a:gd name="T42" fmla="*/ 294 w 692"/>
                <a:gd name="T43" fmla="*/ 366 h 639"/>
                <a:gd name="T44" fmla="*/ 293 w 692"/>
                <a:gd name="T45" fmla="*/ 365 h 639"/>
                <a:gd name="T46" fmla="*/ 294 w 692"/>
                <a:gd name="T47" fmla="*/ 368 h 639"/>
                <a:gd name="T48" fmla="*/ 296 w 692"/>
                <a:gd name="T49" fmla="*/ 369 h 639"/>
                <a:gd name="T50" fmla="*/ 294 w 692"/>
                <a:gd name="T51" fmla="*/ 36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2" h="639">
                  <a:moveTo>
                    <a:pt x="237" y="43"/>
                  </a:moveTo>
                  <a:cubicBezTo>
                    <a:pt x="263" y="136"/>
                    <a:pt x="324" y="197"/>
                    <a:pt x="408" y="241"/>
                  </a:cubicBezTo>
                  <a:cubicBezTo>
                    <a:pt x="488" y="282"/>
                    <a:pt x="527" y="368"/>
                    <a:pt x="587" y="431"/>
                  </a:cubicBezTo>
                  <a:cubicBezTo>
                    <a:pt x="590" y="460"/>
                    <a:pt x="608" y="475"/>
                    <a:pt x="631" y="489"/>
                  </a:cubicBezTo>
                  <a:cubicBezTo>
                    <a:pt x="656" y="501"/>
                    <a:pt x="660" y="530"/>
                    <a:pt x="678" y="547"/>
                  </a:cubicBezTo>
                  <a:cubicBezTo>
                    <a:pt x="691" y="562"/>
                    <a:pt x="691" y="579"/>
                    <a:pt x="677" y="594"/>
                  </a:cubicBezTo>
                  <a:cubicBezTo>
                    <a:pt x="640" y="615"/>
                    <a:pt x="605" y="638"/>
                    <a:pt x="561" y="615"/>
                  </a:cubicBezTo>
                  <a:cubicBezTo>
                    <a:pt x="546" y="606"/>
                    <a:pt x="535" y="592"/>
                    <a:pt x="529" y="577"/>
                  </a:cubicBezTo>
                  <a:cubicBezTo>
                    <a:pt x="524" y="567"/>
                    <a:pt x="519" y="557"/>
                    <a:pt x="513" y="548"/>
                  </a:cubicBezTo>
                  <a:cubicBezTo>
                    <a:pt x="519" y="566"/>
                    <a:pt x="515" y="583"/>
                    <a:pt x="500" y="597"/>
                  </a:cubicBezTo>
                  <a:cubicBezTo>
                    <a:pt x="489" y="602"/>
                    <a:pt x="481" y="598"/>
                    <a:pt x="475" y="591"/>
                  </a:cubicBezTo>
                  <a:cubicBezTo>
                    <a:pt x="294" y="479"/>
                    <a:pt x="173" y="313"/>
                    <a:pt x="60" y="139"/>
                  </a:cubicBezTo>
                  <a:cubicBezTo>
                    <a:pt x="55" y="128"/>
                    <a:pt x="46" y="121"/>
                    <a:pt x="42" y="110"/>
                  </a:cubicBezTo>
                  <a:lnTo>
                    <a:pt x="40" y="108"/>
                  </a:lnTo>
                  <a:cubicBezTo>
                    <a:pt x="23" y="99"/>
                    <a:pt x="29" y="76"/>
                    <a:pt x="16" y="66"/>
                  </a:cubicBezTo>
                  <a:cubicBezTo>
                    <a:pt x="0" y="47"/>
                    <a:pt x="2" y="29"/>
                    <a:pt x="16" y="11"/>
                  </a:cubicBezTo>
                  <a:cubicBezTo>
                    <a:pt x="23" y="4"/>
                    <a:pt x="32" y="1"/>
                    <a:pt x="43" y="0"/>
                  </a:cubicBezTo>
                  <a:cubicBezTo>
                    <a:pt x="52" y="0"/>
                    <a:pt x="62" y="3"/>
                    <a:pt x="71" y="6"/>
                  </a:cubicBezTo>
                  <a:cubicBezTo>
                    <a:pt x="75" y="8"/>
                    <a:pt x="80" y="9"/>
                    <a:pt x="83" y="12"/>
                  </a:cubicBezTo>
                  <a:cubicBezTo>
                    <a:pt x="104" y="21"/>
                    <a:pt x="126" y="23"/>
                    <a:pt x="147" y="17"/>
                  </a:cubicBezTo>
                  <a:cubicBezTo>
                    <a:pt x="179" y="9"/>
                    <a:pt x="211" y="15"/>
                    <a:pt x="237" y="43"/>
                  </a:cubicBezTo>
                  <a:close/>
                  <a:moveTo>
                    <a:pt x="294" y="366"/>
                  </a:moveTo>
                  <a:cubicBezTo>
                    <a:pt x="294" y="367"/>
                    <a:pt x="293" y="366"/>
                    <a:pt x="293" y="365"/>
                  </a:cubicBezTo>
                  <a:cubicBezTo>
                    <a:pt x="293" y="366"/>
                    <a:pt x="293" y="368"/>
                    <a:pt x="294" y="368"/>
                  </a:cubicBezTo>
                  <a:cubicBezTo>
                    <a:pt x="294" y="368"/>
                    <a:pt x="295" y="368"/>
                    <a:pt x="296" y="369"/>
                  </a:cubicBezTo>
                  <a:cubicBezTo>
                    <a:pt x="295" y="368"/>
                    <a:pt x="294" y="367"/>
                    <a:pt x="294" y="366"/>
                  </a:cubicBezTo>
                  <a:close/>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57" name="Forme libre 3956"/>
            <p:cNvSpPr>
              <a:spLocks noChangeArrowheads="1"/>
            </p:cNvSpPr>
            <p:nvPr userDrawn="1"/>
          </p:nvSpPr>
          <p:spPr bwMode="auto">
            <a:xfrm>
              <a:off x="1971675" y="4983163"/>
              <a:ext cx="47625" cy="82550"/>
            </a:xfrm>
            <a:custGeom>
              <a:avLst/>
              <a:gdLst>
                <a:gd name="T0" fmla="*/ 131 w 134"/>
                <a:gd name="T1" fmla="*/ 183 h 228"/>
                <a:gd name="T2" fmla="*/ 115 w 134"/>
                <a:gd name="T3" fmla="*/ 227 h 228"/>
                <a:gd name="T4" fmla="*/ 0 w 134"/>
                <a:gd name="T5" fmla="*/ 44 h 228"/>
                <a:gd name="T6" fmla="*/ 20 w 134"/>
                <a:gd name="T7" fmla="*/ 0 h 228"/>
                <a:gd name="T8" fmla="*/ 131 w 134"/>
                <a:gd name="T9" fmla="*/ 183 h 228"/>
              </a:gdLst>
              <a:ahLst/>
              <a:cxnLst>
                <a:cxn ang="0">
                  <a:pos x="T0" y="T1"/>
                </a:cxn>
                <a:cxn ang="0">
                  <a:pos x="T2" y="T3"/>
                </a:cxn>
                <a:cxn ang="0">
                  <a:pos x="T4" y="T5"/>
                </a:cxn>
                <a:cxn ang="0">
                  <a:pos x="T6" y="T7"/>
                </a:cxn>
                <a:cxn ang="0">
                  <a:pos x="T8" y="T9"/>
                </a:cxn>
              </a:cxnLst>
              <a:rect l="0" t="0" r="r" b="b"/>
              <a:pathLst>
                <a:path w="134" h="228">
                  <a:moveTo>
                    <a:pt x="131" y="183"/>
                  </a:moveTo>
                  <a:cubicBezTo>
                    <a:pt x="125" y="198"/>
                    <a:pt x="121" y="212"/>
                    <a:pt x="115" y="227"/>
                  </a:cubicBezTo>
                  <a:cubicBezTo>
                    <a:pt x="64" y="174"/>
                    <a:pt x="32" y="108"/>
                    <a:pt x="0" y="44"/>
                  </a:cubicBezTo>
                  <a:cubicBezTo>
                    <a:pt x="6" y="29"/>
                    <a:pt x="14" y="15"/>
                    <a:pt x="20" y="0"/>
                  </a:cubicBezTo>
                  <a:cubicBezTo>
                    <a:pt x="81" y="45"/>
                    <a:pt x="133" y="99"/>
                    <a:pt x="131" y="183"/>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58" name="Forme libre 3957"/>
            <p:cNvSpPr>
              <a:spLocks noChangeArrowheads="1"/>
            </p:cNvSpPr>
            <p:nvPr userDrawn="1"/>
          </p:nvSpPr>
          <p:spPr bwMode="auto">
            <a:xfrm>
              <a:off x="2012950" y="5064125"/>
              <a:ext cx="9525" cy="15875"/>
            </a:xfrm>
            <a:custGeom>
              <a:avLst/>
              <a:gdLst>
                <a:gd name="T0" fmla="*/ 0 w 25"/>
                <a:gd name="T1" fmla="*/ 0 h 44"/>
                <a:gd name="T2" fmla="*/ 24 w 25"/>
                <a:gd name="T3" fmla="*/ 43 h 44"/>
                <a:gd name="T4" fmla="*/ 0 w 25"/>
                <a:gd name="T5" fmla="*/ 0 h 44"/>
              </a:gdLst>
              <a:ahLst/>
              <a:cxnLst>
                <a:cxn ang="0">
                  <a:pos x="T0" y="T1"/>
                </a:cxn>
                <a:cxn ang="0">
                  <a:pos x="T2" y="T3"/>
                </a:cxn>
                <a:cxn ang="0">
                  <a:pos x="T4" y="T5"/>
                </a:cxn>
              </a:cxnLst>
              <a:rect l="0" t="0" r="r" b="b"/>
              <a:pathLst>
                <a:path w="25" h="44">
                  <a:moveTo>
                    <a:pt x="0" y="0"/>
                  </a:moveTo>
                  <a:cubicBezTo>
                    <a:pt x="7" y="14"/>
                    <a:pt x="16" y="29"/>
                    <a:pt x="24" y="43"/>
                  </a:cubicBezTo>
                  <a:cubicBezTo>
                    <a:pt x="10" y="32"/>
                    <a:pt x="1" y="17"/>
                    <a:pt x="0" y="0"/>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59" name="Forme libre 3958"/>
            <p:cNvSpPr>
              <a:spLocks noChangeArrowheads="1"/>
            </p:cNvSpPr>
            <p:nvPr userDrawn="1"/>
          </p:nvSpPr>
          <p:spPr bwMode="auto">
            <a:xfrm>
              <a:off x="2178050" y="5249863"/>
              <a:ext cx="19050" cy="14287"/>
            </a:xfrm>
            <a:custGeom>
              <a:avLst/>
              <a:gdLst>
                <a:gd name="T0" fmla="*/ 0 w 52"/>
                <a:gd name="T1" fmla="*/ 9 h 39"/>
                <a:gd name="T2" fmla="*/ 22 w 52"/>
                <a:gd name="T3" fmla="*/ 6 h 39"/>
                <a:gd name="T4" fmla="*/ 51 w 52"/>
                <a:gd name="T5" fmla="*/ 20 h 39"/>
                <a:gd name="T6" fmla="*/ 38 w 52"/>
                <a:gd name="T7" fmla="*/ 38 h 39"/>
                <a:gd name="T8" fmla="*/ 0 w 52"/>
                <a:gd name="T9" fmla="*/ 9 h 39"/>
              </a:gdLst>
              <a:ahLst/>
              <a:cxnLst>
                <a:cxn ang="0">
                  <a:pos x="T0" y="T1"/>
                </a:cxn>
                <a:cxn ang="0">
                  <a:pos x="T2" y="T3"/>
                </a:cxn>
                <a:cxn ang="0">
                  <a:pos x="T4" y="T5"/>
                </a:cxn>
                <a:cxn ang="0">
                  <a:pos x="T6" y="T7"/>
                </a:cxn>
                <a:cxn ang="0">
                  <a:pos x="T8" y="T9"/>
                </a:cxn>
              </a:cxnLst>
              <a:rect l="0" t="0" r="r" b="b"/>
              <a:pathLst>
                <a:path w="52" h="39">
                  <a:moveTo>
                    <a:pt x="0" y="9"/>
                  </a:moveTo>
                  <a:cubicBezTo>
                    <a:pt x="8" y="8"/>
                    <a:pt x="16" y="8"/>
                    <a:pt x="22" y="6"/>
                  </a:cubicBezTo>
                  <a:cubicBezTo>
                    <a:pt x="35" y="0"/>
                    <a:pt x="45" y="8"/>
                    <a:pt x="51" y="20"/>
                  </a:cubicBezTo>
                  <a:cubicBezTo>
                    <a:pt x="51" y="29"/>
                    <a:pt x="48" y="35"/>
                    <a:pt x="38" y="38"/>
                  </a:cubicBezTo>
                  <a:cubicBezTo>
                    <a:pt x="23" y="34"/>
                    <a:pt x="9" y="25"/>
                    <a:pt x="0" y="9"/>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60" name="Forme libre 3959"/>
            <p:cNvSpPr>
              <a:spLocks noChangeArrowheads="1"/>
            </p:cNvSpPr>
            <p:nvPr userDrawn="1"/>
          </p:nvSpPr>
          <p:spPr bwMode="auto">
            <a:xfrm>
              <a:off x="2192338" y="5260975"/>
              <a:ext cx="12700" cy="11113"/>
            </a:xfrm>
            <a:custGeom>
              <a:avLst/>
              <a:gdLst>
                <a:gd name="T0" fmla="*/ 29 w 35"/>
                <a:gd name="T1" fmla="*/ 26 h 30"/>
                <a:gd name="T2" fmla="*/ 5 w 35"/>
                <a:gd name="T3" fmla="*/ 29 h 30"/>
                <a:gd name="T4" fmla="*/ 0 w 35"/>
                <a:gd name="T5" fmla="*/ 9 h 30"/>
                <a:gd name="T6" fmla="*/ 8 w 35"/>
                <a:gd name="T7" fmla="*/ 2 h 30"/>
                <a:gd name="T8" fmla="*/ 29 w 35"/>
                <a:gd name="T9" fmla="*/ 26 h 30"/>
              </a:gdLst>
              <a:ahLst/>
              <a:cxnLst>
                <a:cxn ang="0">
                  <a:pos x="T0" y="T1"/>
                </a:cxn>
                <a:cxn ang="0">
                  <a:pos x="T2" y="T3"/>
                </a:cxn>
                <a:cxn ang="0">
                  <a:pos x="T4" y="T5"/>
                </a:cxn>
                <a:cxn ang="0">
                  <a:pos x="T6" y="T7"/>
                </a:cxn>
                <a:cxn ang="0">
                  <a:pos x="T8" y="T9"/>
                </a:cxn>
              </a:cxnLst>
              <a:rect l="0" t="0" r="r" b="b"/>
              <a:pathLst>
                <a:path w="35" h="30">
                  <a:moveTo>
                    <a:pt x="29" y="26"/>
                  </a:moveTo>
                  <a:cubicBezTo>
                    <a:pt x="22" y="28"/>
                    <a:pt x="14" y="28"/>
                    <a:pt x="5" y="29"/>
                  </a:cubicBezTo>
                  <a:cubicBezTo>
                    <a:pt x="4" y="23"/>
                    <a:pt x="2" y="16"/>
                    <a:pt x="0" y="9"/>
                  </a:cubicBezTo>
                  <a:lnTo>
                    <a:pt x="8" y="2"/>
                  </a:lnTo>
                  <a:cubicBezTo>
                    <a:pt x="26" y="0"/>
                    <a:pt x="34" y="8"/>
                    <a:pt x="29" y="26"/>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61" name="Forme libre 3960"/>
            <p:cNvSpPr>
              <a:spLocks noChangeArrowheads="1"/>
            </p:cNvSpPr>
            <p:nvPr userDrawn="1"/>
          </p:nvSpPr>
          <p:spPr bwMode="auto">
            <a:xfrm>
              <a:off x="2274888" y="5118100"/>
              <a:ext cx="127000" cy="103188"/>
            </a:xfrm>
            <a:custGeom>
              <a:avLst/>
              <a:gdLst>
                <a:gd name="T0" fmla="*/ 353 w 354"/>
                <a:gd name="T1" fmla="*/ 151 h 288"/>
                <a:gd name="T2" fmla="*/ 321 w 354"/>
                <a:gd name="T3" fmla="*/ 241 h 288"/>
                <a:gd name="T4" fmla="*/ 261 w 354"/>
                <a:gd name="T5" fmla="*/ 287 h 288"/>
                <a:gd name="T6" fmla="*/ 212 w 354"/>
                <a:gd name="T7" fmla="*/ 287 h 288"/>
                <a:gd name="T8" fmla="*/ 191 w 354"/>
                <a:gd name="T9" fmla="*/ 264 h 288"/>
                <a:gd name="T10" fmla="*/ 5 w 354"/>
                <a:gd name="T11" fmla="*/ 104 h 288"/>
                <a:gd name="T12" fmla="*/ 2 w 354"/>
                <a:gd name="T13" fmla="*/ 73 h 288"/>
                <a:gd name="T14" fmla="*/ 5 w 354"/>
                <a:gd name="T15" fmla="*/ 58 h 288"/>
                <a:gd name="T16" fmla="*/ 160 w 354"/>
                <a:gd name="T17" fmla="*/ 45 h 288"/>
                <a:gd name="T18" fmla="*/ 241 w 354"/>
                <a:gd name="T19" fmla="*/ 123 h 288"/>
                <a:gd name="T20" fmla="*/ 353 w 354"/>
                <a:gd name="T21" fmla="*/ 15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4" h="288">
                  <a:moveTo>
                    <a:pt x="353" y="151"/>
                  </a:moveTo>
                  <a:cubicBezTo>
                    <a:pt x="342" y="181"/>
                    <a:pt x="331" y="212"/>
                    <a:pt x="321" y="241"/>
                  </a:cubicBezTo>
                  <a:cubicBezTo>
                    <a:pt x="301" y="256"/>
                    <a:pt x="281" y="271"/>
                    <a:pt x="261" y="287"/>
                  </a:cubicBezTo>
                  <a:cubicBezTo>
                    <a:pt x="244" y="287"/>
                    <a:pt x="229" y="287"/>
                    <a:pt x="212" y="287"/>
                  </a:cubicBezTo>
                  <a:cubicBezTo>
                    <a:pt x="205" y="279"/>
                    <a:pt x="197" y="271"/>
                    <a:pt x="191" y="264"/>
                  </a:cubicBezTo>
                  <a:cubicBezTo>
                    <a:pt x="127" y="212"/>
                    <a:pt x="41" y="186"/>
                    <a:pt x="5" y="104"/>
                  </a:cubicBezTo>
                  <a:cubicBezTo>
                    <a:pt x="2" y="93"/>
                    <a:pt x="0" y="84"/>
                    <a:pt x="2" y="73"/>
                  </a:cubicBezTo>
                  <a:cubicBezTo>
                    <a:pt x="3" y="68"/>
                    <a:pt x="5" y="62"/>
                    <a:pt x="5" y="58"/>
                  </a:cubicBezTo>
                  <a:cubicBezTo>
                    <a:pt x="69" y="4"/>
                    <a:pt x="102" y="0"/>
                    <a:pt x="160" y="45"/>
                  </a:cubicBezTo>
                  <a:cubicBezTo>
                    <a:pt x="189" y="68"/>
                    <a:pt x="215" y="96"/>
                    <a:pt x="241" y="123"/>
                  </a:cubicBezTo>
                  <a:cubicBezTo>
                    <a:pt x="273" y="157"/>
                    <a:pt x="309" y="169"/>
                    <a:pt x="353" y="151"/>
                  </a:cubicBezTo>
                </a:path>
              </a:pathLst>
            </a:custGeom>
            <a:solidFill>
              <a:srgbClr val="53535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62" name="Forme libre 3961"/>
            <p:cNvSpPr>
              <a:spLocks noChangeArrowheads="1"/>
            </p:cNvSpPr>
            <p:nvPr userDrawn="1"/>
          </p:nvSpPr>
          <p:spPr bwMode="auto">
            <a:xfrm>
              <a:off x="2184400" y="5233988"/>
              <a:ext cx="142875" cy="50800"/>
            </a:xfrm>
            <a:custGeom>
              <a:avLst/>
              <a:gdLst>
                <a:gd name="T0" fmla="*/ 51 w 398"/>
                <a:gd name="T1" fmla="*/ 102 h 140"/>
                <a:gd name="T2" fmla="*/ 32 w 398"/>
                <a:gd name="T3" fmla="*/ 78 h 140"/>
                <a:gd name="T4" fmla="*/ 7 w 398"/>
                <a:gd name="T5" fmla="*/ 55 h 140"/>
                <a:gd name="T6" fmla="*/ 9 w 398"/>
                <a:gd name="T7" fmla="*/ 11 h 140"/>
                <a:gd name="T8" fmla="*/ 29 w 398"/>
                <a:gd name="T9" fmla="*/ 4 h 140"/>
                <a:gd name="T10" fmla="*/ 50 w 398"/>
                <a:gd name="T11" fmla="*/ 18 h 140"/>
                <a:gd name="T12" fmla="*/ 73 w 398"/>
                <a:gd name="T13" fmla="*/ 30 h 140"/>
                <a:gd name="T14" fmla="*/ 190 w 398"/>
                <a:gd name="T15" fmla="*/ 58 h 140"/>
                <a:gd name="T16" fmla="*/ 248 w 398"/>
                <a:gd name="T17" fmla="*/ 92 h 140"/>
                <a:gd name="T18" fmla="*/ 397 w 398"/>
                <a:gd name="T19" fmla="*/ 58 h 140"/>
                <a:gd name="T20" fmla="*/ 123 w 398"/>
                <a:gd name="T21" fmla="*/ 122 h 140"/>
                <a:gd name="T22" fmla="*/ 51 w 398"/>
                <a:gd name="T23" fmla="*/ 10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8" h="140">
                  <a:moveTo>
                    <a:pt x="51" y="102"/>
                  </a:moveTo>
                  <a:cubicBezTo>
                    <a:pt x="45" y="95"/>
                    <a:pt x="38" y="85"/>
                    <a:pt x="32" y="78"/>
                  </a:cubicBezTo>
                  <a:cubicBezTo>
                    <a:pt x="24" y="70"/>
                    <a:pt x="15" y="62"/>
                    <a:pt x="7" y="55"/>
                  </a:cubicBezTo>
                  <a:cubicBezTo>
                    <a:pt x="0" y="40"/>
                    <a:pt x="0" y="27"/>
                    <a:pt x="9" y="11"/>
                  </a:cubicBezTo>
                  <a:cubicBezTo>
                    <a:pt x="13" y="4"/>
                    <a:pt x="21" y="0"/>
                    <a:pt x="29" y="4"/>
                  </a:cubicBezTo>
                  <a:cubicBezTo>
                    <a:pt x="36" y="9"/>
                    <a:pt x="42" y="14"/>
                    <a:pt x="50" y="18"/>
                  </a:cubicBezTo>
                  <a:cubicBezTo>
                    <a:pt x="58" y="23"/>
                    <a:pt x="65" y="27"/>
                    <a:pt x="73" y="30"/>
                  </a:cubicBezTo>
                  <a:cubicBezTo>
                    <a:pt x="108" y="59"/>
                    <a:pt x="149" y="58"/>
                    <a:pt x="190" y="58"/>
                  </a:cubicBezTo>
                  <a:cubicBezTo>
                    <a:pt x="187" y="108"/>
                    <a:pt x="219" y="101"/>
                    <a:pt x="248" y="92"/>
                  </a:cubicBezTo>
                  <a:cubicBezTo>
                    <a:pt x="297" y="75"/>
                    <a:pt x="343" y="55"/>
                    <a:pt x="397" y="58"/>
                  </a:cubicBezTo>
                  <a:cubicBezTo>
                    <a:pt x="319" y="139"/>
                    <a:pt x="221" y="128"/>
                    <a:pt x="123" y="122"/>
                  </a:cubicBezTo>
                  <a:cubicBezTo>
                    <a:pt x="100" y="107"/>
                    <a:pt x="71" y="124"/>
                    <a:pt x="51" y="102"/>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63" name="Forme libre 3962"/>
            <p:cNvSpPr>
              <a:spLocks noChangeArrowheads="1"/>
            </p:cNvSpPr>
            <p:nvPr userDrawn="1"/>
          </p:nvSpPr>
          <p:spPr bwMode="auto">
            <a:xfrm>
              <a:off x="2201863" y="5270500"/>
              <a:ext cx="25400" cy="9525"/>
            </a:xfrm>
            <a:custGeom>
              <a:avLst/>
              <a:gdLst>
                <a:gd name="T0" fmla="*/ 0 w 72"/>
                <a:gd name="T1" fmla="*/ 0 h 27"/>
                <a:gd name="T2" fmla="*/ 71 w 72"/>
                <a:gd name="T3" fmla="*/ 20 h 27"/>
                <a:gd name="T4" fmla="*/ 42 w 72"/>
                <a:gd name="T5" fmla="*/ 26 h 27"/>
                <a:gd name="T6" fmla="*/ 0 w 72"/>
                <a:gd name="T7" fmla="*/ 0 h 27"/>
              </a:gdLst>
              <a:ahLst/>
              <a:cxnLst>
                <a:cxn ang="0">
                  <a:pos x="T0" y="T1"/>
                </a:cxn>
                <a:cxn ang="0">
                  <a:pos x="T2" y="T3"/>
                </a:cxn>
                <a:cxn ang="0">
                  <a:pos x="T4" y="T5"/>
                </a:cxn>
                <a:cxn ang="0">
                  <a:pos x="T6" y="T7"/>
                </a:cxn>
              </a:cxnLst>
              <a:rect l="0" t="0" r="r" b="b"/>
              <a:pathLst>
                <a:path w="72" h="27">
                  <a:moveTo>
                    <a:pt x="0" y="0"/>
                  </a:moveTo>
                  <a:cubicBezTo>
                    <a:pt x="25" y="0"/>
                    <a:pt x="48" y="8"/>
                    <a:pt x="71" y="20"/>
                  </a:cubicBezTo>
                  <a:cubicBezTo>
                    <a:pt x="62" y="22"/>
                    <a:pt x="51" y="25"/>
                    <a:pt x="42" y="26"/>
                  </a:cubicBezTo>
                  <a:cubicBezTo>
                    <a:pt x="25" y="23"/>
                    <a:pt x="11" y="14"/>
                    <a:pt x="0" y="0"/>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64" name="Forme libre 3963"/>
            <p:cNvSpPr>
              <a:spLocks noChangeArrowheads="1"/>
            </p:cNvSpPr>
            <p:nvPr userDrawn="1"/>
          </p:nvSpPr>
          <p:spPr bwMode="auto">
            <a:xfrm>
              <a:off x="2333625" y="5245100"/>
              <a:ext cx="9525" cy="7938"/>
            </a:xfrm>
            <a:custGeom>
              <a:avLst/>
              <a:gdLst>
                <a:gd name="T0" fmla="*/ 0 w 25"/>
                <a:gd name="T1" fmla="*/ 20 h 21"/>
                <a:gd name="T2" fmla="*/ 24 w 25"/>
                <a:gd name="T3" fmla="*/ 0 h 21"/>
                <a:gd name="T4" fmla="*/ 0 w 25"/>
                <a:gd name="T5" fmla="*/ 20 h 21"/>
              </a:gdLst>
              <a:ahLst/>
              <a:cxnLst>
                <a:cxn ang="0">
                  <a:pos x="T0" y="T1"/>
                </a:cxn>
                <a:cxn ang="0">
                  <a:pos x="T2" y="T3"/>
                </a:cxn>
                <a:cxn ang="0">
                  <a:pos x="T4" y="T5"/>
                </a:cxn>
              </a:cxnLst>
              <a:rect l="0" t="0" r="r" b="b"/>
              <a:pathLst>
                <a:path w="25" h="21">
                  <a:moveTo>
                    <a:pt x="0" y="20"/>
                  </a:moveTo>
                  <a:cubicBezTo>
                    <a:pt x="8" y="14"/>
                    <a:pt x="17" y="7"/>
                    <a:pt x="24" y="0"/>
                  </a:cubicBezTo>
                  <a:cubicBezTo>
                    <a:pt x="17" y="7"/>
                    <a:pt x="9" y="14"/>
                    <a:pt x="0" y="20"/>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65" name="Forme libre 3964"/>
            <p:cNvSpPr>
              <a:spLocks noChangeArrowheads="1"/>
            </p:cNvSpPr>
            <p:nvPr userDrawn="1"/>
          </p:nvSpPr>
          <p:spPr bwMode="auto">
            <a:xfrm>
              <a:off x="2343150" y="5237163"/>
              <a:ext cx="9525" cy="7937"/>
            </a:xfrm>
            <a:custGeom>
              <a:avLst/>
              <a:gdLst>
                <a:gd name="T0" fmla="*/ 0 w 25"/>
                <a:gd name="T1" fmla="*/ 21 h 22"/>
                <a:gd name="T2" fmla="*/ 24 w 25"/>
                <a:gd name="T3" fmla="*/ 0 h 22"/>
                <a:gd name="T4" fmla="*/ 0 w 25"/>
                <a:gd name="T5" fmla="*/ 21 h 22"/>
              </a:gdLst>
              <a:ahLst/>
              <a:cxnLst>
                <a:cxn ang="0">
                  <a:pos x="T0" y="T1"/>
                </a:cxn>
                <a:cxn ang="0">
                  <a:pos x="T2" y="T3"/>
                </a:cxn>
                <a:cxn ang="0">
                  <a:pos x="T4" y="T5"/>
                </a:cxn>
              </a:cxnLst>
              <a:rect l="0" t="0" r="r" b="b"/>
              <a:pathLst>
                <a:path w="25" h="22">
                  <a:moveTo>
                    <a:pt x="0" y="21"/>
                  </a:moveTo>
                  <a:cubicBezTo>
                    <a:pt x="8" y="14"/>
                    <a:pt x="15" y="6"/>
                    <a:pt x="24" y="0"/>
                  </a:cubicBezTo>
                  <a:cubicBezTo>
                    <a:pt x="15" y="8"/>
                    <a:pt x="8" y="14"/>
                    <a:pt x="0" y="21"/>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66" name="Forme libre 3965"/>
            <p:cNvSpPr>
              <a:spLocks noChangeArrowheads="1"/>
            </p:cNvSpPr>
            <p:nvPr userDrawn="1"/>
          </p:nvSpPr>
          <p:spPr bwMode="auto">
            <a:xfrm>
              <a:off x="1901825" y="4295775"/>
              <a:ext cx="74613" cy="117475"/>
            </a:xfrm>
            <a:custGeom>
              <a:avLst/>
              <a:gdLst>
                <a:gd name="T0" fmla="*/ 11 w 206"/>
                <a:gd name="T1" fmla="*/ 75 h 326"/>
                <a:gd name="T2" fmla="*/ 80 w 206"/>
                <a:gd name="T3" fmla="*/ 119 h 326"/>
                <a:gd name="T4" fmla="*/ 124 w 206"/>
                <a:gd name="T5" fmla="*/ 6 h 326"/>
                <a:gd name="T6" fmla="*/ 194 w 206"/>
                <a:gd name="T7" fmla="*/ 66 h 326"/>
                <a:gd name="T8" fmla="*/ 125 w 206"/>
                <a:gd name="T9" fmla="*/ 325 h 326"/>
                <a:gd name="T10" fmla="*/ 9 w 206"/>
                <a:gd name="T11" fmla="*/ 119 h 326"/>
                <a:gd name="T12" fmla="*/ 2 w 206"/>
                <a:gd name="T13" fmla="*/ 104 h 326"/>
                <a:gd name="T14" fmla="*/ 8 w 206"/>
                <a:gd name="T15" fmla="*/ 95 h 326"/>
                <a:gd name="T16" fmla="*/ 11 w 206"/>
                <a:gd name="T17" fmla="*/ 7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326">
                  <a:moveTo>
                    <a:pt x="11" y="75"/>
                  </a:moveTo>
                  <a:cubicBezTo>
                    <a:pt x="32" y="93"/>
                    <a:pt x="40" y="139"/>
                    <a:pt x="80" y="119"/>
                  </a:cubicBezTo>
                  <a:cubicBezTo>
                    <a:pt x="125" y="96"/>
                    <a:pt x="148" y="60"/>
                    <a:pt x="124" y="6"/>
                  </a:cubicBezTo>
                  <a:cubicBezTo>
                    <a:pt x="203" y="0"/>
                    <a:pt x="205" y="0"/>
                    <a:pt x="194" y="66"/>
                  </a:cubicBezTo>
                  <a:cubicBezTo>
                    <a:pt x="180" y="154"/>
                    <a:pt x="165" y="243"/>
                    <a:pt x="125" y="325"/>
                  </a:cubicBezTo>
                  <a:cubicBezTo>
                    <a:pt x="35" y="286"/>
                    <a:pt x="31" y="199"/>
                    <a:pt x="9" y="119"/>
                  </a:cubicBezTo>
                  <a:cubicBezTo>
                    <a:pt x="2" y="115"/>
                    <a:pt x="0" y="109"/>
                    <a:pt x="2" y="104"/>
                  </a:cubicBezTo>
                  <a:cubicBezTo>
                    <a:pt x="3" y="98"/>
                    <a:pt x="6" y="95"/>
                    <a:pt x="8" y="95"/>
                  </a:cubicBezTo>
                  <a:cubicBezTo>
                    <a:pt x="9" y="89"/>
                    <a:pt x="11" y="83"/>
                    <a:pt x="11" y="75"/>
                  </a:cubicBezTo>
                </a:path>
              </a:pathLst>
            </a:custGeom>
            <a:solidFill>
              <a:srgbClr val="50505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67" name="Forme libre 3966"/>
            <p:cNvSpPr>
              <a:spLocks noChangeArrowheads="1"/>
            </p:cNvSpPr>
            <p:nvPr userDrawn="1"/>
          </p:nvSpPr>
          <p:spPr bwMode="auto">
            <a:xfrm>
              <a:off x="1938338" y="4464050"/>
              <a:ext cx="19050" cy="112713"/>
            </a:xfrm>
            <a:custGeom>
              <a:avLst/>
              <a:gdLst>
                <a:gd name="T0" fmla="*/ 5 w 53"/>
                <a:gd name="T1" fmla="*/ 311 h 312"/>
                <a:gd name="T2" fmla="*/ 0 w 53"/>
                <a:gd name="T3" fmla="*/ 272 h 312"/>
                <a:gd name="T4" fmla="*/ 5 w 53"/>
                <a:gd name="T5" fmla="*/ 0 h 312"/>
                <a:gd name="T6" fmla="*/ 50 w 53"/>
                <a:gd name="T7" fmla="*/ 93 h 312"/>
                <a:gd name="T8" fmla="*/ 5 w 53"/>
                <a:gd name="T9" fmla="*/ 311 h 312"/>
              </a:gdLst>
              <a:ahLst/>
              <a:cxnLst>
                <a:cxn ang="0">
                  <a:pos x="T0" y="T1"/>
                </a:cxn>
                <a:cxn ang="0">
                  <a:pos x="T2" y="T3"/>
                </a:cxn>
                <a:cxn ang="0">
                  <a:pos x="T4" y="T5"/>
                </a:cxn>
                <a:cxn ang="0">
                  <a:pos x="T6" y="T7"/>
                </a:cxn>
                <a:cxn ang="0">
                  <a:pos x="T8" y="T9"/>
                </a:cxn>
              </a:cxnLst>
              <a:rect l="0" t="0" r="r" b="b"/>
              <a:pathLst>
                <a:path w="53" h="312">
                  <a:moveTo>
                    <a:pt x="5" y="311"/>
                  </a:moveTo>
                  <a:cubicBezTo>
                    <a:pt x="3" y="298"/>
                    <a:pt x="1" y="284"/>
                    <a:pt x="0" y="272"/>
                  </a:cubicBezTo>
                  <a:cubicBezTo>
                    <a:pt x="1" y="182"/>
                    <a:pt x="3" y="90"/>
                    <a:pt x="5" y="0"/>
                  </a:cubicBezTo>
                  <a:cubicBezTo>
                    <a:pt x="50" y="15"/>
                    <a:pt x="52" y="55"/>
                    <a:pt x="50" y="93"/>
                  </a:cubicBezTo>
                  <a:cubicBezTo>
                    <a:pt x="46" y="168"/>
                    <a:pt x="34" y="241"/>
                    <a:pt x="5" y="311"/>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68" name="Forme libre 3967"/>
            <p:cNvSpPr>
              <a:spLocks noChangeArrowheads="1"/>
            </p:cNvSpPr>
            <p:nvPr userDrawn="1"/>
          </p:nvSpPr>
          <p:spPr bwMode="auto">
            <a:xfrm>
              <a:off x="1890713" y="4503738"/>
              <a:ext cx="15875" cy="57150"/>
            </a:xfrm>
            <a:custGeom>
              <a:avLst/>
              <a:gdLst>
                <a:gd name="T0" fmla="*/ 38 w 46"/>
                <a:gd name="T1" fmla="*/ 0 h 160"/>
                <a:gd name="T2" fmla="*/ 18 w 46"/>
                <a:gd name="T3" fmla="*/ 159 h 160"/>
                <a:gd name="T4" fmla="*/ 0 w 46"/>
                <a:gd name="T5" fmla="*/ 63 h 160"/>
                <a:gd name="T6" fmla="*/ 38 w 46"/>
                <a:gd name="T7" fmla="*/ 0 h 160"/>
              </a:gdLst>
              <a:ahLst/>
              <a:cxnLst>
                <a:cxn ang="0">
                  <a:pos x="T0" y="T1"/>
                </a:cxn>
                <a:cxn ang="0">
                  <a:pos x="T2" y="T3"/>
                </a:cxn>
                <a:cxn ang="0">
                  <a:pos x="T4" y="T5"/>
                </a:cxn>
                <a:cxn ang="0">
                  <a:pos x="T6" y="T7"/>
                </a:cxn>
              </a:cxnLst>
              <a:rect l="0" t="0" r="r" b="b"/>
              <a:pathLst>
                <a:path w="46" h="160">
                  <a:moveTo>
                    <a:pt x="38" y="0"/>
                  </a:moveTo>
                  <a:cubicBezTo>
                    <a:pt x="39" y="54"/>
                    <a:pt x="45" y="109"/>
                    <a:pt x="18" y="159"/>
                  </a:cubicBezTo>
                  <a:cubicBezTo>
                    <a:pt x="12" y="127"/>
                    <a:pt x="6" y="95"/>
                    <a:pt x="0" y="63"/>
                  </a:cubicBezTo>
                  <a:cubicBezTo>
                    <a:pt x="12" y="43"/>
                    <a:pt x="26" y="22"/>
                    <a:pt x="38" y="0"/>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69" name="Forme libre 3968"/>
            <p:cNvSpPr>
              <a:spLocks noChangeArrowheads="1"/>
            </p:cNvSpPr>
            <p:nvPr userDrawn="1"/>
          </p:nvSpPr>
          <p:spPr bwMode="auto">
            <a:xfrm>
              <a:off x="1898650" y="4330700"/>
              <a:ext cx="7938" cy="9525"/>
            </a:xfrm>
            <a:custGeom>
              <a:avLst/>
              <a:gdLst>
                <a:gd name="T0" fmla="*/ 20 w 23"/>
                <a:gd name="T1" fmla="*/ 0 h 26"/>
                <a:gd name="T2" fmla="*/ 22 w 23"/>
                <a:gd name="T3" fmla="*/ 25 h 26"/>
                <a:gd name="T4" fmla="*/ 11 w 23"/>
                <a:gd name="T5" fmla="*/ 25 h 26"/>
                <a:gd name="T6" fmla="*/ 0 w 23"/>
                <a:gd name="T7" fmla="*/ 25 h 26"/>
                <a:gd name="T8" fmla="*/ 20 w 23"/>
                <a:gd name="T9" fmla="*/ 0 h 26"/>
              </a:gdLst>
              <a:ahLst/>
              <a:cxnLst>
                <a:cxn ang="0">
                  <a:pos x="T0" y="T1"/>
                </a:cxn>
                <a:cxn ang="0">
                  <a:pos x="T2" y="T3"/>
                </a:cxn>
                <a:cxn ang="0">
                  <a:pos x="T4" y="T5"/>
                </a:cxn>
                <a:cxn ang="0">
                  <a:pos x="T6" y="T7"/>
                </a:cxn>
                <a:cxn ang="0">
                  <a:pos x="T8" y="T9"/>
                </a:cxn>
              </a:cxnLst>
              <a:rect l="0" t="0" r="r" b="b"/>
              <a:pathLst>
                <a:path w="23" h="26">
                  <a:moveTo>
                    <a:pt x="20" y="0"/>
                  </a:moveTo>
                  <a:cubicBezTo>
                    <a:pt x="20" y="8"/>
                    <a:pt x="22" y="17"/>
                    <a:pt x="22" y="25"/>
                  </a:cubicBezTo>
                  <a:lnTo>
                    <a:pt x="11" y="25"/>
                  </a:lnTo>
                  <a:lnTo>
                    <a:pt x="0" y="25"/>
                  </a:lnTo>
                  <a:cubicBezTo>
                    <a:pt x="7" y="17"/>
                    <a:pt x="13" y="8"/>
                    <a:pt x="20" y="0"/>
                  </a:cubicBezTo>
                </a:path>
              </a:pathLst>
            </a:custGeom>
            <a:solidFill>
              <a:srgbClr val="28282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70" name="Forme libre 3969"/>
            <p:cNvSpPr>
              <a:spLocks noChangeArrowheads="1"/>
            </p:cNvSpPr>
            <p:nvPr userDrawn="1"/>
          </p:nvSpPr>
          <p:spPr bwMode="auto">
            <a:xfrm>
              <a:off x="1882775" y="4686300"/>
              <a:ext cx="28575" cy="65088"/>
            </a:xfrm>
            <a:custGeom>
              <a:avLst/>
              <a:gdLst>
                <a:gd name="T0" fmla="*/ 20 w 79"/>
                <a:gd name="T1" fmla="*/ 157 h 183"/>
                <a:gd name="T2" fmla="*/ 15 w 79"/>
                <a:gd name="T3" fmla="*/ 134 h 183"/>
                <a:gd name="T4" fmla="*/ 11 w 79"/>
                <a:gd name="T5" fmla="*/ 121 h 183"/>
                <a:gd name="T6" fmla="*/ 15 w 79"/>
                <a:gd name="T7" fmla="*/ 114 h 183"/>
                <a:gd name="T8" fmla="*/ 41 w 79"/>
                <a:gd name="T9" fmla="*/ 0 h 183"/>
                <a:gd name="T10" fmla="*/ 41 w 79"/>
                <a:gd name="T11" fmla="*/ 182 h 183"/>
                <a:gd name="T12" fmla="*/ 20 w 79"/>
                <a:gd name="T13" fmla="*/ 157 h 183"/>
              </a:gdLst>
              <a:ahLst/>
              <a:cxnLst>
                <a:cxn ang="0">
                  <a:pos x="T0" y="T1"/>
                </a:cxn>
                <a:cxn ang="0">
                  <a:pos x="T2" y="T3"/>
                </a:cxn>
                <a:cxn ang="0">
                  <a:pos x="T4" y="T5"/>
                </a:cxn>
                <a:cxn ang="0">
                  <a:pos x="T6" y="T7"/>
                </a:cxn>
                <a:cxn ang="0">
                  <a:pos x="T8" y="T9"/>
                </a:cxn>
                <a:cxn ang="0">
                  <a:pos x="T10" y="T11"/>
                </a:cxn>
                <a:cxn ang="0">
                  <a:pos x="T12" y="T13"/>
                </a:cxn>
              </a:cxnLst>
              <a:rect l="0" t="0" r="r" b="b"/>
              <a:pathLst>
                <a:path w="79" h="183">
                  <a:moveTo>
                    <a:pt x="20" y="157"/>
                  </a:moveTo>
                  <a:cubicBezTo>
                    <a:pt x="19" y="150"/>
                    <a:pt x="17" y="142"/>
                    <a:pt x="15" y="134"/>
                  </a:cubicBezTo>
                  <a:cubicBezTo>
                    <a:pt x="11" y="130"/>
                    <a:pt x="9" y="125"/>
                    <a:pt x="11" y="121"/>
                  </a:cubicBezTo>
                  <a:cubicBezTo>
                    <a:pt x="12" y="116"/>
                    <a:pt x="14" y="114"/>
                    <a:pt x="15" y="114"/>
                  </a:cubicBezTo>
                  <a:cubicBezTo>
                    <a:pt x="23" y="79"/>
                    <a:pt x="0" y="40"/>
                    <a:pt x="41" y="0"/>
                  </a:cubicBezTo>
                  <a:cubicBezTo>
                    <a:pt x="69" y="66"/>
                    <a:pt x="78" y="122"/>
                    <a:pt x="41" y="182"/>
                  </a:cubicBezTo>
                  <a:cubicBezTo>
                    <a:pt x="29" y="179"/>
                    <a:pt x="28" y="165"/>
                    <a:pt x="20" y="157"/>
                  </a:cubicBezTo>
                </a:path>
              </a:pathLst>
            </a:custGeom>
            <a:solidFill>
              <a:srgbClr val="D6D6D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71" name="Forme libre 3970"/>
            <p:cNvSpPr>
              <a:spLocks noChangeArrowheads="1"/>
            </p:cNvSpPr>
            <p:nvPr userDrawn="1"/>
          </p:nvSpPr>
          <p:spPr bwMode="auto">
            <a:xfrm>
              <a:off x="1889125" y="4741863"/>
              <a:ext cx="7938" cy="17462"/>
            </a:xfrm>
            <a:custGeom>
              <a:avLst/>
              <a:gdLst>
                <a:gd name="T0" fmla="*/ 0 w 22"/>
                <a:gd name="T1" fmla="*/ 0 h 47"/>
                <a:gd name="T2" fmla="*/ 21 w 22"/>
                <a:gd name="T3" fmla="*/ 25 h 47"/>
                <a:gd name="T4" fmla="*/ 17 w 22"/>
                <a:gd name="T5" fmla="*/ 46 h 47"/>
                <a:gd name="T6" fmla="*/ 0 w 22"/>
                <a:gd name="T7" fmla="*/ 0 h 47"/>
              </a:gdLst>
              <a:ahLst/>
              <a:cxnLst>
                <a:cxn ang="0">
                  <a:pos x="T0" y="T1"/>
                </a:cxn>
                <a:cxn ang="0">
                  <a:pos x="T2" y="T3"/>
                </a:cxn>
                <a:cxn ang="0">
                  <a:pos x="T4" y="T5"/>
                </a:cxn>
                <a:cxn ang="0">
                  <a:pos x="T6" y="T7"/>
                </a:cxn>
              </a:cxnLst>
              <a:rect l="0" t="0" r="r" b="b"/>
              <a:pathLst>
                <a:path w="22" h="47">
                  <a:moveTo>
                    <a:pt x="0" y="0"/>
                  </a:moveTo>
                  <a:cubicBezTo>
                    <a:pt x="8" y="8"/>
                    <a:pt x="15" y="17"/>
                    <a:pt x="21" y="25"/>
                  </a:cubicBezTo>
                  <a:cubicBezTo>
                    <a:pt x="20" y="32"/>
                    <a:pt x="18" y="40"/>
                    <a:pt x="17" y="46"/>
                  </a:cubicBezTo>
                  <a:cubicBezTo>
                    <a:pt x="12" y="31"/>
                    <a:pt x="6" y="15"/>
                    <a:pt x="0" y="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72" name="Forme libre 3971"/>
            <p:cNvSpPr>
              <a:spLocks noChangeArrowheads="1"/>
            </p:cNvSpPr>
            <p:nvPr userDrawn="1"/>
          </p:nvSpPr>
          <p:spPr bwMode="auto">
            <a:xfrm>
              <a:off x="1881188" y="4724400"/>
              <a:ext cx="7937" cy="9525"/>
            </a:xfrm>
            <a:custGeom>
              <a:avLst/>
              <a:gdLst>
                <a:gd name="T0" fmla="*/ 18 w 21"/>
                <a:gd name="T1" fmla="*/ 7 h 28"/>
                <a:gd name="T2" fmla="*/ 18 w 21"/>
                <a:gd name="T3" fmla="*/ 27 h 28"/>
                <a:gd name="T4" fmla="*/ 0 w 21"/>
                <a:gd name="T5" fmla="*/ 0 h 28"/>
                <a:gd name="T6" fmla="*/ 18 w 21"/>
                <a:gd name="T7" fmla="*/ 7 h 28"/>
              </a:gdLst>
              <a:ahLst/>
              <a:cxnLst>
                <a:cxn ang="0">
                  <a:pos x="T0" y="T1"/>
                </a:cxn>
                <a:cxn ang="0">
                  <a:pos x="T2" y="T3"/>
                </a:cxn>
                <a:cxn ang="0">
                  <a:pos x="T4" y="T5"/>
                </a:cxn>
                <a:cxn ang="0">
                  <a:pos x="T6" y="T7"/>
                </a:cxn>
              </a:cxnLst>
              <a:rect l="0" t="0" r="r" b="b"/>
              <a:pathLst>
                <a:path w="21" h="28">
                  <a:moveTo>
                    <a:pt x="18" y="7"/>
                  </a:moveTo>
                  <a:cubicBezTo>
                    <a:pt x="20" y="14"/>
                    <a:pt x="20" y="21"/>
                    <a:pt x="18" y="27"/>
                  </a:cubicBezTo>
                  <a:cubicBezTo>
                    <a:pt x="12" y="18"/>
                    <a:pt x="6" y="9"/>
                    <a:pt x="0" y="0"/>
                  </a:cubicBezTo>
                  <a:cubicBezTo>
                    <a:pt x="6" y="1"/>
                    <a:pt x="12" y="4"/>
                    <a:pt x="18" y="7"/>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73" name="Forme libre 3972"/>
            <p:cNvSpPr>
              <a:spLocks noChangeArrowheads="1"/>
            </p:cNvSpPr>
            <p:nvPr userDrawn="1"/>
          </p:nvSpPr>
          <p:spPr bwMode="auto">
            <a:xfrm>
              <a:off x="2947988" y="5707063"/>
              <a:ext cx="117475" cy="149225"/>
            </a:xfrm>
            <a:custGeom>
              <a:avLst/>
              <a:gdLst>
                <a:gd name="T0" fmla="*/ 311 w 326"/>
                <a:gd name="T1" fmla="*/ 345 h 416"/>
                <a:gd name="T2" fmla="*/ 264 w 326"/>
                <a:gd name="T3" fmla="*/ 415 h 416"/>
                <a:gd name="T4" fmla="*/ 203 w 326"/>
                <a:gd name="T5" fmla="*/ 383 h 416"/>
                <a:gd name="T6" fmla="*/ 24 w 326"/>
                <a:gd name="T7" fmla="*/ 113 h 416"/>
                <a:gd name="T8" fmla="*/ 39 w 326"/>
                <a:gd name="T9" fmla="*/ 0 h 416"/>
                <a:gd name="T10" fmla="*/ 84 w 326"/>
                <a:gd name="T11" fmla="*/ 23 h 416"/>
                <a:gd name="T12" fmla="*/ 129 w 326"/>
                <a:gd name="T13" fmla="*/ 94 h 416"/>
                <a:gd name="T14" fmla="*/ 226 w 326"/>
                <a:gd name="T15" fmla="*/ 171 h 416"/>
                <a:gd name="T16" fmla="*/ 311 w 326"/>
                <a:gd name="T17" fmla="*/ 324 h 416"/>
                <a:gd name="T18" fmla="*/ 311 w 326"/>
                <a:gd name="T19" fmla="*/ 345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6" h="416">
                  <a:moveTo>
                    <a:pt x="311" y="345"/>
                  </a:moveTo>
                  <a:cubicBezTo>
                    <a:pt x="311" y="378"/>
                    <a:pt x="299" y="404"/>
                    <a:pt x="264" y="415"/>
                  </a:cubicBezTo>
                  <a:cubicBezTo>
                    <a:pt x="244" y="404"/>
                    <a:pt x="223" y="394"/>
                    <a:pt x="203" y="383"/>
                  </a:cubicBezTo>
                  <a:cubicBezTo>
                    <a:pt x="122" y="307"/>
                    <a:pt x="62" y="218"/>
                    <a:pt x="24" y="113"/>
                  </a:cubicBezTo>
                  <a:cubicBezTo>
                    <a:pt x="9" y="72"/>
                    <a:pt x="0" y="33"/>
                    <a:pt x="39" y="0"/>
                  </a:cubicBezTo>
                  <a:cubicBezTo>
                    <a:pt x="55" y="7"/>
                    <a:pt x="68" y="15"/>
                    <a:pt x="84" y="23"/>
                  </a:cubicBezTo>
                  <a:cubicBezTo>
                    <a:pt x="99" y="47"/>
                    <a:pt x="114" y="70"/>
                    <a:pt x="129" y="94"/>
                  </a:cubicBezTo>
                  <a:cubicBezTo>
                    <a:pt x="189" y="84"/>
                    <a:pt x="206" y="131"/>
                    <a:pt x="226" y="171"/>
                  </a:cubicBezTo>
                  <a:cubicBezTo>
                    <a:pt x="251" y="222"/>
                    <a:pt x="282" y="272"/>
                    <a:pt x="311" y="324"/>
                  </a:cubicBezTo>
                  <a:cubicBezTo>
                    <a:pt x="323" y="328"/>
                    <a:pt x="325" y="336"/>
                    <a:pt x="311" y="345"/>
                  </a:cubicBezTo>
                </a:path>
              </a:pathLst>
            </a:custGeom>
            <a:solidFill>
              <a:srgbClr val="F7F7F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74" name="Forme libre 3973"/>
            <p:cNvSpPr>
              <a:spLocks noChangeArrowheads="1"/>
            </p:cNvSpPr>
            <p:nvPr userDrawn="1"/>
          </p:nvSpPr>
          <p:spPr bwMode="auto">
            <a:xfrm>
              <a:off x="2814638" y="5726113"/>
              <a:ext cx="138112" cy="171450"/>
            </a:xfrm>
            <a:custGeom>
              <a:avLst/>
              <a:gdLst>
                <a:gd name="T0" fmla="*/ 62 w 384"/>
                <a:gd name="T1" fmla="*/ 93 h 477"/>
                <a:gd name="T2" fmla="*/ 220 w 384"/>
                <a:gd name="T3" fmla="*/ 16 h 477"/>
                <a:gd name="T4" fmla="*/ 339 w 384"/>
                <a:gd name="T5" fmla="*/ 44 h 477"/>
                <a:gd name="T6" fmla="*/ 340 w 384"/>
                <a:gd name="T7" fmla="*/ 65 h 477"/>
                <a:gd name="T8" fmla="*/ 362 w 384"/>
                <a:gd name="T9" fmla="*/ 90 h 477"/>
                <a:gd name="T10" fmla="*/ 363 w 384"/>
                <a:gd name="T11" fmla="*/ 123 h 477"/>
                <a:gd name="T12" fmla="*/ 320 w 384"/>
                <a:gd name="T13" fmla="*/ 264 h 477"/>
                <a:gd name="T14" fmla="*/ 180 w 384"/>
                <a:gd name="T15" fmla="*/ 476 h 477"/>
                <a:gd name="T16" fmla="*/ 24 w 384"/>
                <a:gd name="T17" fmla="*/ 191 h 477"/>
                <a:gd name="T18" fmla="*/ 62 w 384"/>
                <a:gd name="T19" fmla="*/ 9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477">
                  <a:moveTo>
                    <a:pt x="62" y="93"/>
                  </a:moveTo>
                  <a:cubicBezTo>
                    <a:pt x="114" y="67"/>
                    <a:pt x="168" y="41"/>
                    <a:pt x="220" y="16"/>
                  </a:cubicBezTo>
                  <a:cubicBezTo>
                    <a:pt x="265" y="0"/>
                    <a:pt x="303" y="15"/>
                    <a:pt x="339" y="44"/>
                  </a:cubicBezTo>
                  <a:cubicBezTo>
                    <a:pt x="339" y="52"/>
                    <a:pt x="340" y="58"/>
                    <a:pt x="340" y="65"/>
                  </a:cubicBezTo>
                  <a:cubicBezTo>
                    <a:pt x="349" y="73"/>
                    <a:pt x="355" y="82"/>
                    <a:pt x="362" y="90"/>
                  </a:cubicBezTo>
                  <a:cubicBezTo>
                    <a:pt x="362" y="100"/>
                    <a:pt x="360" y="113"/>
                    <a:pt x="363" y="123"/>
                  </a:cubicBezTo>
                  <a:cubicBezTo>
                    <a:pt x="383" y="181"/>
                    <a:pt x="375" y="223"/>
                    <a:pt x="320" y="264"/>
                  </a:cubicBezTo>
                  <a:cubicBezTo>
                    <a:pt x="252" y="316"/>
                    <a:pt x="229" y="406"/>
                    <a:pt x="180" y="476"/>
                  </a:cubicBezTo>
                  <a:cubicBezTo>
                    <a:pt x="114" y="389"/>
                    <a:pt x="76" y="287"/>
                    <a:pt x="24" y="191"/>
                  </a:cubicBezTo>
                  <a:cubicBezTo>
                    <a:pt x="0" y="142"/>
                    <a:pt x="19" y="114"/>
                    <a:pt x="62" y="93"/>
                  </a:cubicBezTo>
                </a:path>
              </a:pathLst>
            </a:custGeom>
            <a:solidFill>
              <a:schemeClr val="accent1">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75" name="Forme libre 3974"/>
            <p:cNvSpPr>
              <a:spLocks noChangeArrowheads="1"/>
            </p:cNvSpPr>
            <p:nvPr userDrawn="1"/>
          </p:nvSpPr>
          <p:spPr bwMode="auto">
            <a:xfrm>
              <a:off x="2936875" y="5748338"/>
              <a:ext cx="7938" cy="9525"/>
            </a:xfrm>
            <a:custGeom>
              <a:avLst/>
              <a:gdLst>
                <a:gd name="T0" fmla="*/ 21 w 22"/>
                <a:gd name="T1" fmla="*/ 25 h 26"/>
                <a:gd name="T2" fmla="*/ 0 w 22"/>
                <a:gd name="T3" fmla="*/ 0 h 26"/>
                <a:gd name="T4" fmla="*/ 21 w 22"/>
                <a:gd name="T5" fmla="*/ 25 h 26"/>
              </a:gdLst>
              <a:ahLst/>
              <a:cxnLst>
                <a:cxn ang="0">
                  <a:pos x="T0" y="T1"/>
                </a:cxn>
                <a:cxn ang="0">
                  <a:pos x="T2" y="T3"/>
                </a:cxn>
                <a:cxn ang="0">
                  <a:pos x="T4" y="T5"/>
                </a:cxn>
              </a:cxnLst>
              <a:rect l="0" t="0" r="r" b="b"/>
              <a:pathLst>
                <a:path w="22" h="26">
                  <a:moveTo>
                    <a:pt x="21" y="25"/>
                  </a:moveTo>
                  <a:cubicBezTo>
                    <a:pt x="13" y="17"/>
                    <a:pt x="6" y="8"/>
                    <a:pt x="0" y="0"/>
                  </a:cubicBezTo>
                  <a:cubicBezTo>
                    <a:pt x="6" y="8"/>
                    <a:pt x="13" y="16"/>
                    <a:pt x="21" y="25"/>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76" name="Forme libre 3975"/>
            <p:cNvSpPr>
              <a:spLocks noChangeArrowheads="1"/>
            </p:cNvSpPr>
            <p:nvPr userDrawn="1"/>
          </p:nvSpPr>
          <p:spPr bwMode="auto">
            <a:xfrm>
              <a:off x="2978150" y="5846763"/>
              <a:ext cx="15875" cy="7937"/>
            </a:xfrm>
            <a:custGeom>
              <a:avLst/>
              <a:gdLst>
                <a:gd name="T0" fmla="*/ 45 w 46"/>
                <a:gd name="T1" fmla="*/ 0 h 24"/>
                <a:gd name="T2" fmla="*/ 0 w 46"/>
                <a:gd name="T3" fmla="*/ 23 h 24"/>
                <a:gd name="T4" fmla="*/ 0 w 46"/>
                <a:gd name="T5" fmla="*/ 23 h 24"/>
                <a:gd name="T6" fmla="*/ 45 w 46"/>
                <a:gd name="T7" fmla="*/ 0 h 24"/>
              </a:gdLst>
              <a:ahLst/>
              <a:cxnLst>
                <a:cxn ang="0">
                  <a:pos x="T0" y="T1"/>
                </a:cxn>
                <a:cxn ang="0">
                  <a:pos x="T2" y="T3"/>
                </a:cxn>
                <a:cxn ang="0">
                  <a:pos x="T4" y="T5"/>
                </a:cxn>
                <a:cxn ang="0">
                  <a:pos x="T6" y="T7"/>
                </a:cxn>
              </a:cxnLst>
              <a:rect l="0" t="0" r="r" b="b"/>
              <a:pathLst>
                <a:path w="46" h="24">
                  <a:moveTo>
                    <a:pt x="45" y="0"/>
                  </a:moveTo>
                  <a:cubicBezTo>
                    <a:pt x="30" y="7"/>
                    <a:pt x="15" y="15"/>
                    <a:pt x="0" y="23"/>
                  </a:cubicBezTo>
                  <a:lnTo>
                    <a:pt x="0" y="23"/>
                  </a:lnTo>
                  <a:cubicBezTo>
                    <a:pt x="15" y="16"/>
                    <a:pt x="30" y="9"/>
                    <a:pt x="45"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77" name="Forme libre 3976"/>
            <p:cNvSpPr>
              <a:spLocks noChangeArrowheads="1"/>
            </p:cNvSpPr>
            <p:nvPr userDrawn="1"/>
          </p:nvSpPr>
          <p:spPr bwMode="auto">
            <a:xfrm>
              <a:off x="2973388" y="5856288"/>
              <a:ext cx="4762" cy="3175"/>
            </a:xfrm>
            <a:custGeom>
              <a:avLst/>
              <a:gdLst>
                <a:gd name="T0" fmla="*/ 14 w 15"/>
                <a:gd name="T1" fmla="*/ 0 h 9"/>
                <a:gd name="T2" fmla="*/ 0 w 15"/>
                <a:gd name="T3" fmla="*/ 8 h 9"/>
                <a:gd name="T4" fmla="*/ 14 w 15"/>
                <a:gd name="T5" fmla="*/ 0 h 9"/>
              </a:gdLst>
              <a:ahLst/>
              <a:cxnLst>
                <a:cxn ang="0">
                  <a:pos x="T0" y="T1"/>
                </a:cxn>
                <a:cxn ang="0">
                  <a:pos x="T2" y="T3"/>
                </a:cxn>
                <a:cxn ang="0">
                  <a:pos x="T4" y="T5"/>
                </a:cxn>
              </a:cxnLst>
              <a:rect l="0" t="0" r="r" b="b"/>
              <a:pathLst>
                <a:path w="15" h="9">
                  <a:moveTo>
                    <a:pt x="14" y="0"/>
                  </a:moveTo>
                  <a:cubicBezTo>
                    <a:pt x="9" y="3"/>
                    <a:pt x="5" y="5"/>
                    <a:pt x="0" y="8"/>
                  </a:cubicBezTo>
                  <a:cubicBezTo>
                    <a:pt x="5" y="5"/>
                    <a:pt x="9" y="2"/>
                    <a:pt x="14"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78" name="Forme libre 3977"/>
            <p:cNvSpPr>
              <a:spLocks noChangeArrowheads="1"/>
            </p:cNvSpPr>
            <p:nvPr userDrawn="1"/>
          </p:nvSpPr>
          <p:spPr bwMode="auto">
            <a:xfrm>
              <a:off x="2468563" y="5219700"/>
              <a:ext cx="4762" cy="9525"/>
            </a:xfrm>
            <a:custGeom>
              <a:avLst/>
              <a:gdLst>
                <a:gd name="T0" fmla="*/ 0 w 15"/>
                <a:gd name="T1" fmla="*/ 26 h 27"/>
                <a:gd name="T2" fmla="*/ 14 w 15"/>
                <a:gd name="T3" fmla="*/ 0 h 27"/>
                <a:gd name="T4" fmla="*/ 0 w 15"/>
                <a:gd name="T5" fmla="*/ 26 h 27"/>
              </a:gdLst>
              <a:ahLst/>
              <a:cxnLst>
                <a:cxn ang="0">
                  <a:pos x="T0" y="T1"/>
                </a:cxn>
                <a:cxn ang="0">
                  <a:pos x="T2" y="T3"/>
                </a:cxn>
                <a:cxn ang="0">
                  <a:pos x="T4" y="T5"/>
                </a:cxn>
              </a:cxnLst>
              <a:rect l="0" t="0" r="r" b="b"/>
              <a:pathLst>
                <a:path w="15" h="27">
                  <a:moveTo>
                    <a:pt x="0" y="26"/>
                  </a:moveTo>
                  <a:cubicBezTo>
                    <a:pt x="5" y="17"/>
                    <a:pt x="9" y="9"/>
                    <a:pt x="14" y="0"/>
                  </a:cubicBezTo>
                  <a:cubicBezTo>
                    <a:pt x="9" y="8"/>
                    <a:pt x="5" y="17"/>
                    <a:pt x="0" y="26"/>
                  </a:cubicBezTo>
                </a:path>
              </a:pathLst>
            </a:custGeom>
            <a:solidFill>
              <a:srgbClr val="22222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79" name="Forme libre 3978"/>
            <p:cNvSpPr>
              <a:spLocks noChangeArrowheads="1"/>
            </p:cNvSpPr>
            <p:nvPr userDrawn="1"/>
          </p:nvSpPr>
          <p:spPr bwMode="auto">
            <a:xfrm>
              <a:off x="1944688" y="4908550"/>
              <a:ext cx="130175" cy="152400"/>
            </a:xfrm>
            <a:custGeom>
              <a:avLst/>
              <a:gdLst>
                <a:gd name="T0" fmla="*/ 207 w 362"/>
                <a:gd name="T1" fmla="*/ 391 h 425"/>
                <a:gd name="T2" fmla="*/ 96 w 362"/>
                <a:gd name="T3" fmla="*/ 208 h 425"/>
                <a:gd name="T4" fmla="*/ 0 w 362"/>
                <a:gd name="T5" fmla="*/ 3 h 425"/>
                <a:gd name="T6" fmla="*/ 30 w 362"/>
                <a:gd name="T7" fmla="*/ 0 h 425"/>
                <a:gd name="T8" fmla="*/ 148 w 362"/>
                <a:gd name="T9" fmla="*/ 217 h 425"/>
                <a:gd name="T10" fmla="*/ 272 w 362"/>
                <a:gd name="T11" fmla="*/ 256 h 425"/>
                <a:gd name="T12" fmla="*/ 305 w 362"/>
                <a:gd name="T13" fmla="*/ 250 h 425"/>
                <a:gd name="T14" fmla="*/ 327 w 362"/>
                <a:gd name="T15" fmla="*/ 256 h 425"/>
                <a:gd name="T16" fmla="*/ 325 w 362"/>
                <a:gd name="T17" fmla="*/ 252 h 425"/>
                <a:gd name="T18" fmla="*/ 350 w 362"/>
                <a:gd name="T19" fmla="*/ 276 h 425"/>
                <a:gd name="T20" fmla="*/ 359 w 362"/>
                <a:gd name="T21" fmla="*/ 299 h 425"/>
                <a:gd name="T22" fmla="*/ 281 w 362"/>
                <a:gd name="T23" fmla="*/ 423 h 425"/>
                <a:gd name="T24" fmla="*/ 236 w 362"/>
                <a:gd name="T25" fmla="*/ 412 h 425"/>
                <a:gd name="T26" fmla="*/ 212 w 362"/>
                <a:gd name="T27" fmla="*/ 395 h 425"/>
                <a:gd name="T28" fmla="*/ 207 w 362"/>
                <a:gd name="T29" fmla="*/ 39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2" h="425">
                  <a:moveTo>
                    <a:pt x="207" y="391"/>
                  </a:moveTo>
                  <a:cubicBezTo>
                    <a:pt x="171" y="330"/>
                    <a:pt x="133" y="269"/>
                    <a:pt x="96" y="208"/>
                  </a:cubicBezTo>
                  <a:cubicBezTo>
                    <a:pt x="59" y="142"/>
                    <a:pt x="15" y="79"/>
                    <a:pt x="0" y="3"/>
                  </a:cubicBezTo>
                  <a:cubicBezTo>
                    <a:pt x="10" y="1"/>
                    <a:pt x="21" y="1"/>
                    <a:pt x="30" y="0"/>
                  </a:cubicBezTo>
                  <a:cubicBezTo>
                    <a:pt x="70" y="72"/>
                    <a:pt x="108" y="145"/>
                    <a:pt x="148" y="217"/>
                  </a:cubicBezTo>
                  <a:cubicBezTo>
                    <a:pt x="191" y="293"/>
                    <a:pt x="191" y="292"/>
                    <a:pt x="272" y="256"/>
                  </a:cubicBezTo>
                  <a:cubicBezTo>
                    <a:pt x="282" y="252"/>
                    <a:pt x="293" y="252"/>
                    <a:pt x="305" y="250"/>
                  </a:cubicBezTo>
                  <a:cubicBezTo>
                    <a:pt x="314" y="244"/>
                    <a:pt x="322" y="246"/>
                    <a:pt x="327" y="256"/>
                  </a:cubicBezTo>
                  <a:lnTo>
                    <a:pt x="325" y="252"/>
                  </a:lnTo>
                  <a:cubicBezTo>
                    <a:pt x="335" y="258"/>
                    <a:pt x="344" y="266"/>
                    <a:pt x="350" y="276"/>
                  </a:cubicBezTo>
                  <a:cubicBezTo>
                    <a:pt x="358" y="282"/>
                    <a:pt x="361" y="289"/>
                    <a:pt x="359" y="299"/>
                  </a:cubicBezTo>
                  <a:cubicBezTo>
                    <a:pt x="351" y="353"/>
                    <a:pt x="339" y="401"/>
                    <a:pt x="281" y="423"/>
                  </a:cubicBezTo>
                  <a:cubicBezTo>
                    <a:pt x="265" y="423"/>
                    <a:pt x="249" y="424"/>
                    <a:pt x="236" y="412"/>
                  </a:cubicBezTo>
                  <a:cubicBezTo>
                    <a:pt x="230" y="405"/>
                    <a:pt x="223" y="398"/>
                    <a:pt x="212" y="395"/>
                  </a:cubicBezTo>
                  <a:lnTo>
                    <a:pt x="207" y="391"/>
                  </a:ln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80" name="Forme libre 3979"/>
            <p:cNvSpPr>
              <a:spLocks noChangeArrowheads="1"/>
            </p:cNvSpPr>
            <p:nvPr userDrawn="1"/>
          </p:nvSpPr>
          <p:spPr bwMode="auto">
            <a:xfrm>
              <a:off x="2128838" y="4833938"/>
              <a:ext cx="73025" cy="76200"/>
            </a:xfrm>
            <a:custGeom>
              <a:avLst/>
              <a:gdLst>
                <a:gd name="T0" fmla="*/ 23 w 205"/>
                <a:gd name="T1" fmla="*/ 0 h 210"/>
                <a:gd name="T2" fmla="*/ 204 w 205"/>
                <a:gd name="T3" fmla="*/ 68 h 210"/>
                <a:gd name="T4" fmla="*/ 148 w 205"/>
                <a:gd name="T5" fmla="*/ 163 h 210"/>
                <a:gd name="T6" fmla="*/ 139 w 205"/>
                <a:gd name="T7" fmla="*/ 201 h 210"/>
                <a:gd name="T8" fmla="*/ 90 w 205"/>
                <a:gd name="T9" fmla="*/ 183 h 210"/>
                <a:gd name="T10" fmla="*/ 66 w 205"/>
                <a:gd name="T11" fmla="*/ 99 h 210"/>
                <a:gd name="T12" fmla="*/ 3 w 205"/>
                <a:gd name="T13" fmla="*/ 91 h 210"/>
                <a:gd name="T14" fmla="*/ 23 w 205"/>
                <a:gd name="T15" fmla="*/ 0 h 2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210">
                  <a:moveTo>
                    <a:pt x="23" y="0"/>
                  </a:moveTo>
                  <a:cubicBezTo>
                    <a:pt x="88" y="10"/>
                    <a:pt x="143" y="49"/>
                    <a:pt x="204" y="68"/>
                  </a:cubicBezTo>
                  <a:cubicBezTo>
                    <a:pt x="153" y="79"/>
                    <a:pt x="124" y="105"/>
                    <a:pt x="148" y="163"/>
                  </a:cubicBezTo>
                  <a:cubicBezTo>
                    <a:pt x="154" y="177"/>
                    <a:pt x="156" y="195"/>
                    <a:pt x="139" y="201"/>
                  </a:cubicBezTo>
                  <a:cubicBezTo>
                    <a:pt x="119" y="209"/>
                    <a:pt x="104" y="197"/>
                    <a:pt x="90" y="183"/>
                  </a:cubicBezTo>
                  <a:cubicBezTo>
                    <a:pt x="69" y="159"/>
                    <a:pt x="72" y="128"/>
                    <a:pt x="66" y="99"/>
                  </a:cubicBezTo>
                  <a:cubicBezTo>
                    <a:pt x="53" y="41"/>
                    <a:pt x="26" y="79"/>
                    <a:pt x="3" y="91"/>
                  </a:cubicBezTo>
                  <a:cubicBezTo>
                    <a:pt x="0" y="59"/>
                    <a:pt x="7" y="29"/>
                    <a:pt x="23" y="0"/>
                  </a:cubicBezTo>
                </a:path>
              </a:pathLst>
            </a:custGeom>
            <a:solidFill>
              <a:srgbClr val="B1B1B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81" name="Forme libre 3980"/>
            <p:cNvSpPr>
              <a:spLocks noChangeArrowheads="1"/>
            </p:cNvSpPr>
            <p:nvPr userDrawn="1"/>
          </p:nvSpPr>
          <p:spPr bwMode="auto">
            <a:xfrm>
              <a:off x="2144713" y="4803775"/>
              <a:ext cx="82550" cy="30163"/>
            </a:xfrm>
            <a:custGeom>
              <a:avLst/>
              <a:gdLst>
                <a:gd name="T0" fmla="*/ 228 w 229"/>
                <a:gd name="T1" fmla="*/ 61 h 82"/>
                <a:gd name="T2" fmla="*/ 0 w 229"/>
                <a:gd name="T3" fmla="*/ 40 h 82"/>
                <a:gd name="T4" fmla="*/ 228 w 229"/>
                <a:gd name="T5" fmla="*/ 61 h 82"/>
              </a:gdLst>
              <a:ahLst/>
              <a:cxnLst>
                <a:cxn ang="0">
                  <a:pos x="T0" y="T1"/>
                </a:cxn>
                <a:cxn ang="0">
                  <a:pos x="T2" y="T3"/>
                </a:cxn>
                <a:cxn ang="0">
                  <a:pos x="T4" y="T5"/>
                </a:cxn>
              </a:cxnLst>
              <a:rect l="0" t="0" r="r" b="b"/>
              <a:pathLst>
                <a:path w="229" h="82">
                  <a:moveTo>
                    <a:pt x="228" y="61"/>
                  </a:moveTo>
                  <a:cubicBezTo>
                    <a:pt x="150" y="81"/>
                    <a:pt x="73" y="69"/>
                    <a:pt x="0" y="40"/>
                  </a:cubicBezTo>
                  <a:cubicBezTo>
                    <a:pt x="81" y="0"/>
                    <a:pt x="157" y="6"/>
                    <a:pt x="228" y="61"/>
                  </a:cubicBezTo>
                </a:path>
              </a:pathLst>
            </a:custGeom>
            <a:solidFill>
              <a:srgbClr val="49494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82" name="Forme libre 3981"/>
            <p:cNvSpPr>
              <a:spLocks noChangeArrowheads="1"/>
            </p:cNvSpPr>
            <p:nvPr userDrawn="1"/>
          </p:nvSpPr>
          <p:spPr bwMode="auto">
            <a:xfrm>
              <a:off x="2054225" y="4991100"/>
              <a:ext cx="7938" cy="9525"/>
            </a:xfrm>
            <a:custGeom>
              <a:avLst/>
              <a:gdLst>
                <a:gd name="T0" fmla="*/ 22 w 23"/>
                <a:gd name="T1" fmla="*/ 27 h 28"/>
                <a:gd name="T2" fmla="*/ 0 w 23"/>
                <a:gd name="T3" fmla="*/ 21 h 28"/>
                <a:gd name="T4" fmla="*/ 2 w 23"/>
                <a:gd name="T5" fmla="*/ 0 h 28"/>
                <a:gd name="T6" fmla="*/ 22 w 23"/>
                <a:gd name="T7" fmla="*/ 27 h 28"/>
              </a:gdLst>
              <a:ahLst/>
              <a:cxnLst>
                <a:cxn ang="0">
                  <a:pos x="T0" y="T1"/>
                </a:cxn>
                <a:cxn ang="0">
                  <a:pos x="T2" y="T3"/>
                </a:cxn>
                <a:cxn ang="0">
                  <a:pos x="T4" y="T5"/>
                </a:cxn>
                <a:cxn ang="0">
                  <a:pos x="T6" y="T7"/>
                </a:cxn>
              </a:cxnLst>
              <a:rect l="0" t="0" r="r" b="b"/>
              <a:pathLst>
                <a:path w="23" h="28">
                  <a:moveTo>
                    <a:pt x="22" y="27"/>
                  </a:moveTo>
                  <a:cubicBezTo>
                    <a:pt x="14" y="27"/>
                    <a:pt x="6" y="24"/>
                    <a:pt x="0" y="21"/>
                  </a:cubicBezTo>
                  <a:cubicBezTo>
                    <a:pt x="0" y="14"/>
                    <a:pt x="2" y="8"/>
                    <a:pt x="2" y="0"/>
                  </a:cubicBezTo>
                  <a:cubicBezTo>
                    <a:pt x="8" y="9"/>
                    <a:pt x="15" y="18"/>
                    <a:pt x="22" y="27"/>
                  </a:cubicBezTo>
                </a:path>
              </a:pathLst>
            </a:custGeom>
            <a:solidFill>
              <a:srgbClr val="22222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83" name="Forme libre 3982"/>
            <p:cNvSpPr>
              <a:spLocks noChangeArrowheads="1"/>
            </p:cNvSpPr>
            <p:nvPr userDrawn="1"/>
          </p:nvSpPr>
          <p:spPr bwMode="auto">
            <a:xfrm>
              <a:off x="2038350" y="4973638"/>
              <a:ext cx="7938" cy="7937"/>
            </a:xfrm>
            <a:custGeom>
              <a:avLst/>
              <a:gdLst>
                <a:gd name="T0" fmla="*/ 0 w 24"/>
                <a:gd name="T1" fmla="*/ 0 h 24"/>
                <a:gd name="T2" fmla="*/ 23 w 24"/>
                <a:gd name="T3" fmla="*/ 23 h 24"/>
                <a:gd name="T4" fmla="*/ 0 w 24"/>
                <a:gd name="T5" fmla="*/ 0 h 24"/>
              </a:gdLst>
              <a:ahLst/>
              <a:cxnLst>
                <a:cxn ang="0">
                  <a:pos x="T0" y="T1"/>
                </a:cxn>
                <a:cxn ang="0">
                  <a:pos x="T2" y="T3"/>
                </a:cxn>
                <a:cxn ang="0">
                  <a:pos x="T4" y="T5"/>
                </a:cxn>
              </a:cxnLst>
              <a:rect l="0" t="0" r="r" b="b"/>
              <a:pathLst>
                <a:path w="24" h="24">
                  <a:moveTo>
                    <a:pt x="0" y="0"/>
                  </a:moveTo>
                  <a:cubicBezTo>
                    <a:pt x="8" y="8"/>
                    <a:pt x="16" y="15"/>
                    <a:pt x="23" y="23"/>
                  </a:cubicBezTo>
                  <a:cubicBezTo>
                    <a:pt x="16" y="14"/>
                    <a:pt x="8" y="6"/>
                    <a:pt x="0" y="0"/>
                  </a:cubicBezTo>
                </a:path>
              </a:pathLst>
            </a:custGeom>
            <a:solidFill>
              <a:srgbClr val="22222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84" name="Forme libre 3983"/>
            <p:cNvSpPr>
              <a:spLocks noChangeArrowheads="1"/>
            </p:cNvSpPr>
            <p:nvPr userDrawn="1"/>
          </p:nvSpPr>
          <p:spPr bwMode="auto">
            <a:xfrm>
              <a:off x="2028825" y="4965700"/>
              <a:ext cx="7938" cy="7938"/>
            </a:xfrm>
            <a:custGeom>
              <a:avLst/>
              <a:gdLst>
                <a:gd name="T0" fmla="*/ 0 w 24"/>
                <a:gd name="T1" fmla="*/ 0 h 24"/>
                <a:gd name="T2" fmla="*/ 23 w 24"/>
                <a:gd name="T3" fmla="*/ 23 h 24"/>
                <a:gd name="T4" fmla="*/ 0 w 24"/>
                <a:gd name="T5" fmla="*/ 0 h 24"/>
              </a:gdLst>
              <a:ahLst/>
              <a:cxnLst>
                <a:cxn ang="0">
                  <a:pos x="T0" y="T1"/>
                </a:cxn>
                <a:cxn ang="0">
                  <a:pos x="T2" y="T3"/>
                </a:cxn>
                <a:cxn ang="0">
                  <a:pos x="T4" y="T5"/>
                </a:cxn>
              </a:cxnLst>
              <a:rect l="0" t="0" r="r" b="b"/>
              <a:pathLst>
                <a:path w="24" h="24">
                  <a:moveTo>
                    <a:pt x="0" y="0"/>
                  </a:moveTo>
                  <a:cubicBezTo>
                    <a:pt x="8" y="8"/>
                    <a:pt x="16" y="15"/>
                    <a:pt x="23" y="23"/>
                  </a:cubicBezTo>
                  <a:cubicBezTo>
                    <a:pt x="16" y="14"/>
                    <a:pt x="8" y="8"/>
                    <a:pt x="0" y="0"/>
                  </a:cubicBezTo>
                </a:path>
              </a:pathLst>
            </a:custGeom>
            <a:solidFill>
              <a:srgbClr val="22222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85" name="Forme libre 3984"/>
            <p:cNvSpPr>
              <a:spLocks noChangeArrowheads="1"/>
            </p:cNvSpPr>
            <p:nvPr userDrawn="1"/>
          </p:nvSpPr>
          <p:spPr bwMode="auto">
            <a:xfrm>
              <a:off x="1987550" y="4302125"/>
              <a:ext cx="192088" cy="190500"/>
            </a:xfrm>
            <a:custGeom>
              <a:avLst/>
              <a:gdLst>
                <a:gd name="T0" fmla="*/ 88 w 534"/>
                <a:gd name="T1" fmla="*/ 74 h 529"/>
                <a:gd name="T2" fmla="*/ 133 w 534"/>
                <a:gd name="T3" fmla="*/ 157 h 529"/>
                <a:gd name="T4" fmla="*/ 234 w 534"/>
                <a:gd name="T5" fmla="*/ 114 h 529"/>
                <a:gd name="T6" fmla="*/ 253 w 534"/>
                <a:gd name="T7" fmla="*/ 73 h 529"/>
                <a:gd name="T8" fmla="*/ 321 w 534"/>
                <a:gd name="T9" fmla="*/ 18 h 529"/>
                <a:gd name="T10" fmla="*/ 330 w 534"/>
                <a:gd name="T11" fmla="*/ 137 h 529"/>
                <a:gd name="T12" fmla="*/ 276 w 534"/>
                <a:gd name="T13" fmla="*/ 222 h 529"/>
                <a:gd name="T14" fmla="*/ 325 w 534"/>
                <a:gd name="T15" fmla="*/ 308 h 529"/>
                <a:gd name="T16" fmla="*/ 533 w 534"/>
                <a:gd name="T17" fmla="*/ 288 h 529"/>
                <a:gd name="T18" fmla="*/ 389 w 534"/>
                <a:gd name="T19" fmla="*/ 491 h 529"/>
                <a:gd name="T20" fmla="*/ 185 w 534"/>
                <a:gd name="T21" fmla="*/ 398 h 529"/>
                <a:gd name="T22" fmla="*/ 185 w 534"/>
                <a:gd name="T23" fmla="*/ 398 h 529"/>
                <a:gd name="T24" fmla="*/ 26 w 534"/>
                <a:gd name="T25" fmla="*/ 294 h 529"/>
                <a:gd name="T26" fmla="*/ 88 w 534"/>
                <a:gd name="T27" fmla="*/ 74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4" h="529">
                  <a:moveTo>
                    <a:pt x="88" y="74"/>
                  </a:moveTo>
                  <a:cubicBezTo>
                    <a:pt x="96" y="106"/>
                    <a:pt x="85" y="149"/>
                    <a:pt x="133" y="157"/>
                  </a:cubicBezTo>
                  <a:cubicBezTo>
                    <a:pt x="172" y="163"/>
                    <a:pt x="208" y="146"/>
                    <a:pt x="234" y="114"/>
                  </a:cubicBezTo>
                  <a:cubicBezTo>
                    <a:pt x="243" y="102"/>
                    <a:pt x="247" y="87"/>
                    <a:pt x="253" y="73"/>
                  </a:cubicBezTo>
                  <a:cubicBezTo>
                    <a:pt x="267" y="42"/>
                    <a:pt x="275" y="0"/>
                    <a:pt x="321" y="18"/>
                  </a:cubicBezTo>
                  <a:cubicBezTo>
                    <a:pt x="356" y="30"/>
                    <a:pt x="362" y="105"/>
                    <a:pt x="330" y="137"/>
                  </a:cubicBezTo>
                  <a:cubicBezTo>
                    <a:pt x="304" y="163"/>
                    <a:pt x="287" y="189"/>
                    <a:pt x="276" y="222"/>
                  </a:cubicBezTo>
                  <a:cubicBezTo>
                    <a:pt x="256" y="285"/>
                    <a:pt x="263" y="296"/>
                    <a:pt x="325" y="308"/>
                  </a:cubicBezTo>
                  <a:cubicBezTo>
                    <a:pt x="397" y="323"/>
                    <a:pt x="469" y="339"/>
                    <a:pt x="533" y="288"/>
                  </a:cubicBezTo>
                  <a:cubicBezTo>
                    <a:pt x="496" y="363"/>
                    <a:pt x="461" y="441"/>
                    <a:pt x="389" y="491"/>
                  </a:cubicBezTo>
                  <a:cubicBezTo>
                    <a:pt x="290" y="528"/>
                    <a:pt x="258" y="419"/>
                    <a:pt x="185" y="398"/>
                  </a:cubicBezTo>
                  <a:lnTo>
                    <a:pt x="185" y="398"/>
                  </a:lnTo>
                  <a:cubicBezTo>
                    <a:pt x="114" y="390"/>
                    <a:pt x="50" y="372"/>
                    <a:pt x="26" y="294"/>
                  </a:cubicBezTo>
                  <a:cubicBezTo>
                    <a:pt x="29" y="215"/>
                    <a:pt x="0" y="128"/>
                    <a:pt x="88" y="74"/>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86" name="Forme libre 3985"/>
            <p:cNvSpPr>
              <a:spLocks noChangeArrowheads="1"/>
            </p:cNvSpPr>
            <p:nvPr userDrawn="1"/>
          </p:nvSpPr>
          <p:spPr bwMode="auto">
            <a:xfrm>
              <a:off x="2209800" y="4597400"/>
              <a:ext cx="147638" cy="204788"/>
            </a:xfrm>
            <a:custGeom>
              <a:avLst/>
              <a:gdLst>
                <a:gd name="T0" fmla="*/ 184 w 408"/>
                <a:gd name="T1" fmla="*/ 568 h 569"/>
                <a:gd name="T2" fmla="*/ 138 w 408"/>
                <a:gd name="T3" fmla="*/ 480 h 569"/>
                <a:gd name="T4" fmla="*/ 0 w 408"/>
                <a:gd name="T5" fmla="*/ 87 h 569"/>
                <a:gd name="T6" fmla="*/ 6 w 408"/>
                <a:gd name="T7" fmla="*/ 72 h 569"/>
                <a:gd name="T8" fmla="*/ 167 w 408"/>
                <a:gd name="T9" fmla="*/ 0 h 569"/>
                <a:gd name="T10" fmla="*/ 371 w 408"/>
                <a:gd name="T11" fmla="*/ 218 h 569"/>
                <a:gd name="T12" fmla="*/ 394 w 408"/>
                <a:gd name="T13" fmla="*/ 460 h 569"/>
                <a:gd name="T14" fmla="*/ 338 w 408"/>
                <a:gd name="T15" fmla="*/ 519 h 569"/>
                <a:gd name="T16" fmla="*/ 239 w 408"/>
                <a:gd name="T17" fmla="*/ 539 h 569"/>
                <a:gd name="T18" fmla="*/ 184 w 408"/>
                <a:gd name="T19" fmla="*/ 56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8" h="569">
                  <a:moveTo>
                    <a:pt x="184" y="568"/>
                  </a:moveTo>
                  <a:cubicBezTo>
                    <a:pt x="161" y="542"/>
                    <a:pt x="145" y="512"/>
                    <a:pt x="138" y="480"/>
                  </a:cubicBezTo>
                  <a:cubicBezTo>
                    <a:pt x="106" y="344"/>
                    <a:pt x="55" y="215"/>
                    <a:pt x="0" y="87"/>
                  </a:cubicBezTo>
                  <a:cubicBezTo>
                    <a:pt x="2" y="83"/>
                    <a:pt x="3" y="76"/>
                    <a:pt x="6" y="72"/>
                  </a:cubicBezTo>
                  <a:cubicBezTo>
                    <a:pt x="55" y="37"/>
                    <a:pt x="107" y="9"/>
                    <a:pt x="167" y="0"/>
                  </a:cubicBezTo>
                  <a:cubicBezTo>
                    <a:pt x="237" y="73"/>
                    <a:pt x="347" y="121"/>
                    <a:pt x="371" y="218"/>
                  </a:cubicBezTo>
                  <a:cubicBezTo>
                    <a:pt x="390" y="292"/>
                    <a:pt x="352" y="379"/>
                    <a:pt x="394" y="460"/>
                  </a:cubicBezTo>
                  <a:cubicBezTo>
                    <a:pt x="407" y="484"/>
                    <a:pt x="368" y="509"/>
                    <a:pt x="338" y="519"/>
                  </a:cubicBezTo>
                  <a:cubicBezTo>
                    <a:pt x="306" y="530"/>
                    <a:pt x="271" y="530"/>
                    <a:pt x="239" y="539"/>
                  </a:cubicBezTo>
                  <a:cubicBezTo>
                    <a:pt x="219" y="547"/>
                    <a:pt x="205" y="562"/>
                    <a:pt x="184" y="568"/>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87" name="Forme libre 3986"/>
            <p:cNvSpPr>
              <a:spLocks noChangeArrowheads="1"/>
            </p:cNvSpPr>
            <p:nvPr userDrawn="1"/>
          </p:nvSpPr>
          <p:spPr bwMode="auto">
            <a:xfrm>
              <a:off x="2268538" y="4576763"/>
              <a:ext cx="139700" cy="241300"/>
            </a:xfrm>
            <a:custGeom>
              <a:avLst/>
              <a:gdLst>
                <a:gd name="T0" fmla="*/ 22 w 389"/>
                <a:gd name="T1" fmla="*/ 624 h 669"/>
                <a:gd name="T2" fmla="*/ 48 w 389"/>
                <a:gd name="T3" fmla="*/ 575 h 669"/>
                <a:gd name="T4" fmla="*/ 122 w 389"/>
                <a:gd name="T5" fmla="*/ 563 h 669"/>
                <a:gd name="T6" fmla="*/ 208 w 389"/>
                <a:gd name="T7" fmla="*/ 450 h 669"/>
                <a:gd name="T8" fmla="*/ 69 w 389"/>
                <a:gd name="T9" fmla="*/ 109 h 669"/>
                <a:gd name="T10" fmla="*/ 11 w 389"/>
                <a:gd name="T11" fmla="*/ 58 h 669"/>
                <a:gd name="T12" fmla="*/ 0 w 389"/>
                <a:gd name="T13" fmla="*/ 45 h 669"/>
                <a:gd name="T14" fmla="*/ 179 w 389"/>
                <a:gd name="T15" fmla="*/ 36 h 669"/>
                <a:gd name="T16" fmla="*/ 232 w 389"/>
                <a:gd name="T17" fmla="*/ 0 h 669"/>
                <a:gd name="T18" fmla="*/ 388 w 389"/>
                <a:gd name="T19" fmla="*/ 482 h 669"/>
                <a:gd name="T20" fmla="*/ 347 w 389"/>
                <a:gd name="T21" fmla="*/ 404 h 669"/>
                <a:gd name="T22" fmla="*/ 180 w 389"/>
                <a:gd name="T23" fmla="*/ 601 h 669"/>
                <a:gd name="T24" fmla="*/ 69 w 389"/>
                <a:gd name="T25" fmla="*/ 668 h 669"/>
                <a:gd name="T26" fmla="*/ 22 w 389"/>
                <a:gd name="T27" fmla="*/ 62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9" h="669">
                  <a:moveTo>
                    <a:pt x="22" y="624"/>
                  </a:moveTo>
                  <a:cubicBezTo>
                    <a:pt x="31" y="607"/>
                    <a:pt x="38" y="592"/>
                    <a:pt x="48" y="575"/>
                  </a:cubicBezTo>
                  <a:cubicBezTo>
                    <a:pt x="70" y="554"/>
                    <a:pt x="98" y="565"/>
                    <a:pt x="122" y="563"/>
                  </a:cubicBezTo>
                  <a:cubicBezTo>
                    <a:pt x="220" y="557"/>
                    <a:pt x="205" y="542"/>
                    <a:pt x="208" y="450"/>
                  </a:cubicBezTo>
                  <a:cubicBezTo>
                    <a:pt x="212" y="308"/>
                    <a:pt x="196" y="193"/>
                    <a:pt x="69" y="109"/>
                  </a:cubicBezTo>
                  <a:cubicBezTo>
                    <a:pt x="52" y="97"/>
                    <a:pt x="48" y="59"/>
                    <a:pt x="11" y="58"/>
                  </a:cubicBezTo>
                  <a:cubicBezTo>
                    <a:pt x="8" y="53"/>
                    <a:pt x="3" y="50"/>
                    <a:pt x="0" y="45"/>
                  </a:cubicBezTo>
                  <a:cubicBezTo>
                    <a:pt x="58" y="18"/>
                    <a:pt x="119" y="19"/>
                    <a:pt x="179" y="36"/>
                  </a:cubicBezTo>
                  <a:cubicBezTo>
                    <a:pt x="216" y="47"/>
                    <a:pt x="228" y="32"/>
                    <a:pt x="232" y="0"/>
                  </a:cubicBezTo>
                  <a:cubicBezTo>
                    <a:pt x="303" y="154"/>
                    <a:pt x="362" y="313"/>
                    <a:pt x="388" y="482"/>
                  </a:cubicBezTo>
                  <a:cubicBezTo>
                    <a:pt x="374" y="456"/>
                    <a:pt x="361" y="430"/>
                    <a:pt x="347" y="404"/>
                  </a:cubicBezTo>
                  <a:cubicBezTo>
                    <a:pt x="358" y="528"/>
                    <a:pt x="263" y="560"/>
                    <a:pt x="180" y="601"/>
                  </a:cubicBezTo>
                  <a:cubicBezTo>
                    <a:pt x="141" y="621"/>
                    <a:pt x="89" y="618"/>
                    <a:pt x="69" y="668"/>
                  </a:cubicBezTo>
                  <a:cubicBezTo>
                    <a:pt x="44" y="661"/>
                    <a:pt x="32" y="644"/>
                    <a:pt x="22" y="624"/>
                  </a:cubicBezTo>
                </a:path>
              </a:pathLst>
            </a:custGeom>
            <a:solidFill>
              <a:srgbClr val="7A7A7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88" name="Forme libre 3987"/>
            <p:cNvSpPr>
              <a:spLocks noChangeArrowheads="1"/>
            </p:cNvSpPr>
            <p:nvPr userDrawn="1"/>
          </p:nvSpPr>
          <p:spPr bwMode="auto">
            <a:xfrm>
              <a:off x="2095500" y="4495800"/>
              <a:ext cx="90488" cy="131763"/>
            </a:xfrm>
            <a:custGeom>
              <a:avLst/>
              <a:gdLst>
                <a:gd name="T0" fmla="*/ 252 w 253"/>
                <a:gd name="T1" fmla="*/ 366 h 367"/>
                <a:gd name="T2" fmla="*/ 73 w 253"/>
                <a:gd name="T3" fmla="*/ 235 h 367"/>
                <a:gd name="T4" fmla="*/ 55 w 253"/>
                <a:gd name="T5" fmla="*/ 195 h 367"/>
                <a:gd name="T6" fmla="*/ 0 w 253"/>
                <a:gd name="T7" fmla="*/ 0 h 367"/>
                <a:gd name="T8" fmla="*/ 69 w 253"/>
                <a:gd name="T9" fmla="*/ 33 h 367"/>
                <a:gd name="T10" fmla="*/ 252 w 253"/>
                <a:gd name="T11" fmla="*/ 366 h 367"/>
              </a:gdLst>
              <a:ahLst/>
              <a:cxnLst>
                <a:cxn ang="0">
                  <a:pos x="T0" y="T1"/>
                </a:cxn>
                <a:cxn ang="0">
                  <a:pos x="T2" y="T3"/>
                </a:cxn>
                <a:cxn ang="0">
                  <a:pos x="T4" y="T5"/>
                </a:cxn>
                <a:cxn ang="0">
                  <a:pos x="T6" y="T7"/>
                </a:cxn>
                <a:cxn ang="0">
                  <a:pos x="T8" y="T9"/>
                </a:cxn>
                <a:cxn ang="0">
                  <a:pos x="T10" y="T11"/>
                </a:cxn>
              </a:cxnLst>
              <a:rect l="0" t="0" r="r" b="b"/>
              <a:pathLst>
                <a:path w="253" h="367">
                  <a:moveTo>
                    <a:pt x="252" y="366"/>
                  </a:moveTo>
                  <a:cubicBezTo>
                    <a:pt x="174" y="348"/>
                    <a:pt x="130" y="282"/>
                    <a:pt x="73" y="235"/>
                  </a:cubicBezTo>
                  <a:cubicBezTo>
                    <a:pt x="63" y="226"/>
                    <a:pt x="52" y="206"/>
                    <a:pt x="55" y="195"/>
                  </a:cubicBezTo>
                  <a:cubicBezTo>
                    <a:pt x="78" y="117"/>
                    <a:pt x="22" y="64"/>
                    <a:pt x="0" y="0"/>
                  </a:cubicBezTo>
                  <a:cubicBezTo>
                    <a:pt x="28" y="1"/>
                    <a:pt x="57" y="7"/>
                    <a:pt x="69" y="33"/>
                  </a:cubicBezTo>
                  <a:cubicBezTo>
                    <a:pt x="122" y="149"/>
                    <a:pt x="225" y="236"/>
                    <a:pt x="252" y="366"/>
                  </a:cubicBezTo>
                </a:path>
              </a:pathLst>
            </a:custGeom>
            <a:solidFill>
              <a:srgbClr val="E0E0E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89" name="Forme libre 3988"/>
            <p:cNvSpPr>
              <a:spLocks noChangeArrowheads="1"/>
            </p:cNvSpPr>
            <p:nvPr userDrawn="1"/>
          </p:nvSpPr>
          <p:spPr bwMode="auto">
            <a:xfrm>
              <a:off x="2195513" y="4533900"/>
              <a:ext cx="60325" cy="93663"/>
            </a:xfrm>
            <a:custGeom>
              <a:avLst/>
              <a:gdLst>
                <a:gd name="T0" fmla="*/ 131 w 167"/>
                <a:gd name="T1" fmla="*/ 47 h 262"/>
                <a:gd name="T2" fmla="*/ 44 w 167"/>
                <a:gd name="T3" fmla="*/ 211 h 262"/>
                <a:gd name="T4" fmla="*/ 47 w 167"/>
                <a:gd name="T5" fmla="*/ 250 h 262"/>
                <a:gd name="T6" fmla="*/ 39 w 167"/>
                <a:gd name="T7" fmla="*/ 261 h 262"/>
                <a:gd name="T8" fmla="*/ 151 w 167"/>
                <a:gd name="T9" fmla="*/ 0 h 262"/>
                <a:gd name="T10" fmla="*/ 166 w 167"/>
                <a:gd name="T11" fmla="*/ 21 h 262"/>
                <a:gd name="T12" fmla="*/ 131 w 167"/>
                <a:gd name="T13" fmla="*/ 47 h 262"/>
              </a:gdLst>
              <a:ahLst/>
              <a:cxnLst>
                <a:cxn ang="0">
                  <a:pos x="T0" y="T1"/>
                </a:cxn>
                <a:cxn ang="0">
                  <a:pos x="T2" y="T3"/>
                </a:cxn>
                <a:cxn ang="0">
                  <a:pos x="T4" y="T5"/>
                </a:cxn>
                <a:cxn ang="0">
                  <a:pos x="T6" y="T7"/>
                </a:cxn>
                <a:cxn ang="0">
                  <a:pos x="T8" y="T9"/>
                </a:cxn>
                <a:cxn ang="0">
                  <a:pos x="T10" y="T11"/>
                </a:cxn>
                <a:cxn ang="0">
                  <a:pos x="T12" y="T13"/>
                </a:cxn>
              </a:cxnLst>
              <a:rect l="0" t="0" r="r" b="b"/>
              <a:pathLst>
                <a:path w="167" h="262">
                  <a:moveTo>
                    <a:pt x="131" y="47"/>
                  </a:moveTo>
                  <a:cubicBezTo>
                    <a:pt x="74" y="87"/>
                    <a:pt x="42" y="140"/>
                    <a:pt x="44" y="211"/>
                  </a:cubicBezTo>
                  <a:cubicBezTo>
                    <a:pt x="55" y="223"/>
                    <a:pt x="53" y="237"/>
                    <a:pt x="47" y="250"/>
                  </a:cubicBezTo>
                  <a:cubicBezTo>
                    <a:pt x="44" y="253"/>
                    <a:pt x="41" y="258"/>
                    <a:pt x="39" y="261"/>
                  </a:cubicBezTo>
                  <a:cubicBezTo>
                    <a:pt x="0" y="136"/>
                    <a:pt x="24" y="79"/>
                    <a:pt x="151" y="0"/>
                  </a:cubicBezTo>
                  <a:cubicBezTo>
                    <a:pt x="162" y="3"/>
                    <a:pt x="166" y="11"/>
                    <a:pt x="166" y="21"/>
                  </a:cubicBezTo>
                  <a:cubicBezTo>
                    <a:pt x="160" y="35"/>
                    <a:pt x="149" y="46"/>
                    <a:pt x="131" y="47"/>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90" name="Forme libre 3989"/>
            <p:cNvSpPr>
              <a:spLocks noChangeArrowheads="1"/>
            </p:cNvSpPr>
            <p:nvPr userDrawn="1"/>
          </p:nvSpPr>
          <p:spPr bwMode="auto">
            <a:xfrm>
              <a:off x="1995488" y="4411663"/>
              <a:ext cx="58737" cy="41275"/>
            </a:xfrm>
            <a:custGeom>
              <a:avLst/>
              <a:gdLst>
                <a:gd name="T0" fmla="*/ 49 w 163"/>
                <a:gd name="T1" fmla="*/ 0 h 114"/>
                <a:gd name="T2" fmla="*/ 162 w 163"/>
                <a:gd name="T3" fmla="*/ 94 h 114"/>
                <a:gd name="T4" fmla="*/ 98 w 163"/>
                <a:gd name="T5" fmla="*/ 113 h 114"/>
                <a:gd name="T6" fmla="*/ 0 w 163"/>
                <a:gd name="T7" fmla="*/ 49 h 114"/>
                <a:gd name="T8" fmla="*/ 49 w 163"/>
                <a:gd name="T9" fmla="*/ 0 h 114"/>
              </a:gdLst>
              <a:ahLst/>
              <a:cxnLst>
                <a:cxn ang="0">
                  <a:pos x="T0" y="T1"/>
                </a:cxn>
                <a:cxn ang="0">
                  <a:pos x="T2" y="T3"/>
                </a:cxn>
                <a:cxn ang="0">
                  <a:pos x="T4" y="T5"/>
                </a:cxn>
                <a:cxn ang="0">
                  <a:pos x="T6" y="T7"/>
                </a:cxn>
                <a:cxn ang="0">
                  <a:pos x="T8" y="T9"/>
                </a:cxn>
              </a:cxnLst>
              <a:rect l="0" t="0" r="r" b="b"/>
              <a:pathLst>
                <a:path w="163" h="114">
                  <a:moveTo>
                    <a:pt x="49" y="0"/>
                  </a:moveTo>
                  <a:cubicBezTo>
                    <a:pt x="72" y="48"/>
                    <a:pt x="122" y="65"/>
                    <a:pt x="162" y="94"/>
                  </a:cubicBezTo>
                  <a:cubicBezTo>
                    <a:pt x="141" y="100"/>
                    <a:pt x="119" y="107"/>
                    <a:pt x="98" y="113"/>
                  </a:cubicBezTo>
                  <a:cubicBezTo>
                    <a:pt x="54" y="110"/>
                    <a:pt x="23" y="86"/>
                    <a:pt x="0" y="49"/>
                  </a:cubicBezTo>
                  <a:cubicBezTo>
                    <a:pt x="6" y="20"/>
                    <a:pt x="20" y="2"/>
                    <a:pt x="49" y="0"/>
                  </a:cubicBezTo>
                </a:path>
              </a:pathLst>
            </a:custGeom>
            <a:solidFill>
              <a:srgbClr val="CBCBC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91" name="Forme libre 3990"/>
            <p:cNvSpPr>
              <a:spLocks noChangeArrowheads="1"/>
            </p:cNvSpPr>
            <p:nvPr userDrawn="1"/>
          </p:nvSpPr>
          <p:spPr bwMode="auto">
            <a:xfrm>
              <a:off x="2054225" y="4445000"/>
              <a:ext cx="73025" cy="42863"/>
            </a:xfrm>
            <a:custGeom>
              <a:avLst/>
              <a:gdLst>
                <a:gd name="T0" fmla="*/ 0 w 205"/>
                <a:gd name="T1" fmla="*/ 0 h 121"/>
                <a:gd name="T2" fmla="*/ 105 w 205"/>
                <a:gd name="T3" fmla="*/ 53 h 121"/>
                <a:gd name="T4" fmla="*/ 204 w 205"/>
                <a:gd name="T5" fmla="*/ 93 h 121"/>
                <a:gd name="T6" fmla="*/ 100 w 205"/>
                <a:gd name="T7" fmla="*/ 90 h 121"/>
                <a:gd name="T8" fmla="*/ 0 w 205"/>
                <a:gd name="T9" fmla="*/ 0 h 121"/>
              </a:gdLst>
              <a:ahLst/>
              <a:cxnLst>
                <a:cxn ang="0">
                  <a:pos x="T0" y="T1"/>
                </a:cxn>
                <a:cxn ang="0">
                  <a:pos x="T2" y="T3"/>
                </a:cxn>
                <a:cxn ang="0">
                  <a:pos x="T4" y="T5"/>
                </a:cxn>
                <a:cxn ang="0">
                  <a:pos x="T6" y="T7"/>
                </a:cxn>
                <a:cxn ang="0">
                  <a:pos x="T8" y="T9"/>
                </a:cxn>
              </a:cxnLst>
              <a:rect l="0" t="0" r="r" b="b"/>
              <a:pathLst>
                <a:path w="205" h="121">
                  <a:moveTo>
                    <a:pt x="0" y="0"/>
                  </a:moveTo>
                  <a:cubicBezTo>
                    <a:pt x="42" y="3"/>
                    <a:pt x="73" y="29"/>
                    <a:pt x="105" y="53"/>
                  </a:cubicBezTo>
                  <a:cubicBezTo>
                    <a:pt x="136" y="76"/>
                    <a:pt x="166" y="91"/>
                    <a:pt x="204" y="93"/>
                  </a:cubicBezTo>
                  <a:cubicBezTo>
                    <a:pt x="169" y="120"/>
                    <a:pt x="134" y="116"/>
                    <a:pt x="100" y="90"/>
                  </a:cubicBezTo>
                  <a:cubicBezTo>
                    <a:pt x="65" y="61"/>
                    <a:pt x="23" y="39"/>
                    <a:pt x="0" y="0"/>
                  </a:cubicBezTo>
                </a:path>
              </a:pathLst>
            </a:custGeom>
            <a:solidFill>
              <a:srgbClr val="CBCBC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92" name="Forme libre 3991"/>
            <p:cNvSpPr>
              <a:spLocks noChangeArrowheads="1"/>
            </p:cNvSpPr>
            <p:nvPr userDrawn="1"/>
          </p:nvSpPr>
          <p:spPr bwMode="auto">
            <a:xfrm>
              <a:off x="2270125" y="4511675"/>
              <a:ext cx="15875" cy="9525"/>
            </a:xfrm>
            <a:custGeom>
              <a:avLst/>
              <a:gdLst>
                <a:gd name="T0" fmla="*/ 43 w 44"/>
                <a:gd name="T1" fmla="*/ 0 h 27"/>
                <a:gd name="T2" fmla="*/ 0 w 44"/>
                <a:gd name="T3" fmla="*/ 26 h 27"/>
                <a:gd name="T4" fmla="*/ 43 w 44"/>
                <a:gd name="T5" fmla="*/ 0 h 27"/>
              </a:gdLst>
              <a:ahLst/>
              <a:cxnLst>
                <a:cxn ang="0">
                  <a:pos x="T0" y="T1"/>
                </a:cxn>
                <a:cxn ang="0">
                  <a:pos x="T2" y="T3"/>
                </a:cxn>
                <a:cxn ang="0">
                  <a:pos x="T4" y="T5"/>
                </a:cxn>
              </a:cxnLst>
              <a:rect l="0" t="0" r="r" b="b"/>
              <a:pathLst>
                <a:path w="44" h="27">
                  <a:moveTo>
                    <a:pt x="43" y="0"/>
                  </a:moveTo>
                  <a:cubicBezTo>
                    <a:pt x="32" y="14"/>
                    <a:pt x="18" y="23"/>
                    <a:pt x="0" y="26"/>
                  </a:cubicBezTo>
                  <a:cubicBezTo>
                    <a:pt x="10" y="11"/>
                    <a:pt x="24" y="2"/>
                    <a:pt x="43" y="0"/>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93" name="Forme libre 3992"/>
            <p:cNvSpPr>
              <a:spLocks noChangeArrowheads="1"/>
            </p:cNvSpPr>
            <p:nvPr userDrawn="1"/>
          </p:nvSpPr>
          <p:spPr bwMode="auto">
            <a:xfrm>
              <a:off x="2292350" y="4818063"/>
              <a:ext cx="9525" cy="6350"/>
            </a:xfrm>
            <a:custGeom>
              <a:avLst/>
              <a:gdLst>
                <a:gd name="T0" fmla="*/ 0 w 27"/>
                <a:gd name="T1" fmla="*/ 0 h 18"/>
                <a:gd name="T2" fmla="*/ 26 w 27"/>
                <a:gd name="T3" fmla="*/ 17 h 18"/>
                <a:gd name="T4" fmla="*/ 0 w 27"/>
                <a:gd name="T5" fmla="*/ 0 h 18"/>
              </a:gdLst>
              <a:ahLst/>
              <a:cxnLst>
                <a:cxn ang="0">
                  <a:pos x="T0" y="T1"/>
                </a:cxn>
                <a:cxn ang="0">
                  <a:pos x="T2" y="T3"/>
                </a:cxn>
                <a:cxn ang="0">
                  <a:pos x="T4" y="T5"/>
                </a:cxn>
              </a:cxnLst>
              <a:rect l="0" t="0" r="r" b="b"/>
              <a:pathLst>
                <a:path w="27" h="18">
                  <a:moveTo>
                    <a:pt x="0" y="0"/>
                  </a:moveTo>
                  <a:cubicBezTo>
                    <a:pt x="10" y="7"/>
                    <a:pt x="17" y="13"/>
                    <a:pt x="26" y="17"/>
                  </a:cubicBezTo>
                  <a:cubicBezTo>
                    <a:pt x="17" y="11"/>
                    <a:pt x="10" y="5"/>
                    <a:pt x="0" y="0"/>
                  </a:cubicBezTo>
                </a:path>
              </a:pathLst>
            </a:custGeom>
            <a:solidFill>
              <a:srgbClr val="7A7A7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94" name="Forme libre 3993"/>
            <p:cNvSpPr>
              <a:spLocks noChangeArrowheads="1"/>
            </p:cNvSpPr>
            <p:nvPr userDrawn="1"/>
          </p:nvSpPr>
          <p:spPr bwMode="auto">
            <a:xfrm>
              <a:off x="2046288" y="4462463"/>
              <a:ext cx="7937" cy="7937"/>
            </a:xfrm>
            <a:custGeom>
              <a:avLst/>
              <a:gdLst>
                <a:gd name="T0" fmla="*/ 23 w 24"/>
                <a:gd name="T1" fmla="*/ 19 h 20"/>
                <a:gd name="T2" fmla="*/ 0 w 24"/>
                <a:gd name="T3" fmla="*/ 0 h 20"/>
                <a:gd name="T4" fmla="*/ 23 w 24"/>
                <a:gd name="T5" fmla="*/ 19 h 20"/>
              </a:gdLst>
              <a:ahLst/>
              <a:cxnLst>
                <a:cxn ang="0">
                  <a:pos x="T0" y="T1"/>
                </a:cxn>
                <a:cxn ang="0">
                  <a:pos x="T2" y="T3"/>
                </a:cxn>
                <a:cxn ang="0">
                  <a:pos x="T4" y="T5"/>
                </a:cxn>
              </a:cxnLst>
              <a:rect l="0" t="0" r="r" b="b"/>
              <a:pathLst>
                <a:path w="24" h="20">
                  <a:moveTo>
                    <a:pt x="23" y="19"/>
                  </a:moveTo>
                  <a:cubicBezTo>
                    <a:pt x="15" y="13"/>
                    <a:pt x="7" y="6"/>
                    <a:pt x="0" y="0"/>
                  </a:cubicBezTo>
                  <a:cubicBezTo>
                    <a:pt x="9" y="5"/>
                    <a:pt x="17" y="13"/>
                    <a:pt x="23" y="19"/>
                  </a:cubicBezTo>
                </a:path>
              </a:pathLst>
            </a:custGeom>
            <a:solidFill>
              <a:srgbClr val="CBCBC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95" name="Forme libre 3994"/>
            <p:cNvSpPr>
              <a:spLocks noChangeArrowheads="1"/>
            </p:cNvSpPr>
            <p:nvPr userDrawn="1"/>
          </p:nvSpPr>
          <p:spPr bwMode="auto">
            <a:xfrm>
              <a:off x="2036763" y="4454525"/>
              <a:ext cx="9525" cy="7938"/>
            </a:xfrm>
            <a:custGeom>
              <a:avLst/>
              <a:gdLst>
                <a:gd name="T0" fmla="*/ 26 w 27"/>
                <a:gd name="T1" fmla="*/ 20 h 21"/>
                <a:gd name="T2" fmla="*/ 0 w 27"/>
                <a:gd name="T3" fmla="*/ 0 h 21"/>
                <a:gd name="T4" fmla="*/ 26 w 27"/>
                <a:gd name="T5" fmla="*/ 20 h 21"/>
              </a:gdLst>
              <a:ahLst/>
              <a:cxnLst>
                <a:cxn ang="0">
                  <a:pos x="T0" y="T1"/>
                </a:cxn>
                <a:cxn ang="0">
                  <a:pos x="T2" y="T3"/>
                </a:cxn>
                <a:cxn ang="0">
                  <a:pos x="T4" y="T5"/>
                </a:cxn>
              </a:cxnLst>
              <a:rect l="0" t="0" r="r" b="b"/>
              <a:pathLst>
                <a:path w="27" h="21">
                  <a:moveTo>
                    <a:pt x="26" y="20"/>
                  </a:moveTo>
                  <a:cubicBezTo>
                    <a:pt x="17" y="14"/>
                    <a:pt x="9" y="8"/>
                    <a:pt x="0" y="0"/>
                  </a:cubicBezTo>
                  <a:cubicBezTo>
                    <a:pt x="9" y="6"/>
                    <a:pt x="17" y="14"/>
                    <a:pt x="26" y="20"/>
                  </a:cubicBezTo>
                </a:path>
              </a:pathLst>
            </a:custGeom>
            <a:solidFill>
              <a:srgbClr val="CBCBC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96" name="Forme libre 3995"/>
            <p:cNvSpPr>
              <a:spLocks noChangeArrowheads="1"/>
            </p:cNvSpPr>
            <p:nvPr userDrawn="1"/>
          </p:nvSpPr>
          <p:spPr bwMode="auto">
            <a:xfrm>
              <a:off x="2192338" y="4360863"/>
              <a:ext cx="12700" cy="9525"/>
            </a:xfrm>
            <a:custGeom>
              <a:avLst/>
              <a:gdLst>
                <a:gd name="T0" fmla="*/ 23 w 36"/>
                <a:gd name="T1" fmla="*/ 27 h 28"/>
                <a:gd name="T2" fmla="*/ 3 w 36"/>
                <a:gd name="T3" fmla="*/ 26 h 28"/>
                <a:gd name="T4" fmla="*/ 26 w 36"/>
                <a:gd name="T5" fmla="*/ 1 h 28"/>
                <a:gd name="T6" fmla="*/ 35 w 36"/>
                <a:gd name="T7" fmla="*/ 11 h 28"/>
                <a:gd name="T8" fmla="*/ 23 w 36"/>
                <a:gd name="T9" fmla="*/ 27 h 28"/>
              </a:gdLst>
              <a:ahLst/>
              <a:cxnLst>
                <a:cxn ang="0">
                  <a:pos x="T0" y="T1"/>
                </a:cxn>
                <a:cxn ang="0">
                  <a:pos x="T2" y="T3"/>
                </a:cxn>
                <a:cxn ang="0">
                  <a:pos x="T4" y="T5"/>
                </a:cxn>
                <a:cxn ang="0">
                  <a:pos x="T6" y="T7"/>
                </a:cxn>
                <a:cxn ang="0">
                  <a:pos x="T8" y="T9"/>
                </a:cxn>
              </a:cxnLst>
              <a:rect l="0" t="0" r="r" b="b"/>
              <a:pathLst>
                <a:path w="36" h="28">
                  <a:moveTo>
                    <a:pt x="23" y="27"/>
                  </a:moveTo>
                  <a:cubicBezTo>
                    <a:pt x="17" y="27"/>
                    <a:pt x="9" y="27"/>
                    <a:pt x="3" y="26"/>
                  </a:cubicBezTo>
                  <a:cubicBezTo>
                    <a:pt x="0" y="8"/>
                    <a:pt x="8" y="0"/>
                    <a:pt x="26" y="1"/>
                  </a:cubicBezTo>
                  <a:cubicBezTo>
                    <a:pt x="29" y="5"/>
                    <a:pt x="32" y="8"/>
                    <a:pt x="35" y="11"/>
                  </a:cubicBezTo>
                  <a:cubicBezTo>
                    <a:pt x="32" y="18"/>
                    <a:pt x="29" y="24"/>
                    <a:pt x="23" y="27"/>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97" name="Forme libre 3996"/>
            <p:cNvSpPr>
              <a:spLocks noChangeArrowheads="1"/>
            </p:cNvSpPr>
            <p:nvPr userDrawn="1"/>
          </p:nvSpPr>
          <p:spPr bwMode="auto">
            <a:xfrm>
              <a:off x="2249488" y="4529138"/>
              <a:ext cx="11112" cy="11112"/>
            </a:xfrm>
            <a:custGeom>
              <a:avLst/>
              <a:gdLst>
                <a:gd name="T0" fmla="*/ 30 w 33"/>
                <a:gd name="T1" fmla="*/ 0 h 32"/>
                <a:gd name="T2" fmla="*/ 32 w 33"/>
                <a:gd name="T3" fmla="*/ 23 h 32"/>
                <a:gd name="T4" fmla="*/ 11 w 33"/>
                <a:gd name="T5" fmla="*/ 28 h 32"/>
                <a:gd name="T6" fmla="*/ 0 w 33"/>
                <a:gd name="T7" fmla="*/ 15 h 32"/>
                <a:gd name="T8" fmla="*/ 30 w 33"/>
                <a:gd name="T9" fmla="*/ 0 h 32"/>
              </a:gdLst>
              <a:ahLst/>
              <a:cxnLst>
                <a:cxn ang="0">
                  <a:pos x="T0" y="T1"/>
                </a:cxn>
                <a:cxn ang="0">
                  <a:pos x="T2" y="T3"/>
                </a:cxn>
                <a:cxn ang="0">
                  <a:pos x="T4" y="T5"/>
                </a:cxn>
                <a:cxn ang="0">
                  <a:pos x="T6" y="T7"/>
                </a:cxn>
                <a:cxn ang="0">
                  <a:pos x="T8" y="T9"/>
                </a:cxn>
              </a:cxnLst>
              <a:rect l="0" t="0" r="r" b="b"/>
              <a:pathLst>
                <a:path w="33" h="32">
                  <a:moveTo>
                    <a:pt x="30" y="0"/>
                  </a:moveTo>
                  <a:cubicBezTo>
                    <a:pt x="30" y="8"/>
                    <a:pt x="32" y="15"/>
                    <a:pt x="32" y="23"/>
                  </a:cubicBezTo>
                  <a:cubicBezTo>
                    <a:pt x="26" y="29"/>
                    <a:pt x="18" y="31"/>
                    <a:pt x="11" y="28"/>
                  </a:cubicBezTo>
                  <a:cubicBezTo>
                    <a:pt x="7" y="23"/>
                    <a:pt x="4" y="20"/>
                    <a:pt x="0" y="15"/>
                  </a:cubicBezTo>
                  <a:cubicBezTo>
                    <a:pt x="11" y="11"/>
                    <a:pt x="20" y="6"/>
                    <a:pt x="30" y="0"/>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98" name="Forme libre 3997"/>
            <p:cNvSpPr>
              <a:spLocks noChangeArrowheads="1"/>
            </p:cNvSpPr>
            <p:nvPr userDrawn="1"/>
          </p:nvSpPr>
          <p:spPr bwMode="auto">
            <a:xfrm>
              <a:off x="2260600" y="4521200"/>
              <a:ext cx="9525" cy="7938"/>
            </a:xfrm>
            <a:custGeom>
              <a:avLst/>
              <a:gdLst>
                <a:gd name="T0" fmla="*/ 25 w 26"/>
                <a:gd name="T1" fmla="*/ 0 h 21"/>
                <a:gd name="T2" fmla="*/ 0 w 26"/>
                <a:gd name="T3" fmla="*/ 20 h 21"/>
                <a:gd name="T4" fmla="*/ 25 w 26"/>
                <a:gd name="T5" fmla="*/ 0 h 21"/>
              </a:gdLst>
              <a:ahLst/>
              <a:cxnLst>
                <a:cxn ang="0">
                  <a:pos x="T0" y="T1"/>
                </a:cxn>
                <a:cxn ang="0">
                  <a:pos x="T2" y="T3"/>
                </a:cxn>
                <a:cxn ang="0">
                  <a:pos x="T4" y="T5"/>
                </a:cxn>
              </a:cxnLst>
              <a:rect l="0" t="0" r="r" b="b"/>
              <a:pathLst>
                <a:path w="26" h="21">
                  <a:moveTo>
                    <a:pt x="25" y="0"/>
                  </a:moveTo>
                  <a:cubicBezTo>
                    <a:pt x="17" y="6"/>
                    <a:pt x="8" y="14"/>
                    <a:pt x="0" y="20"/>
                  </a:cubicBezTo>
                  <a:cubicBezTo>
                    <a:pt x="8" y="12"/>
                    <a:pt x="16" y="6"/>
                    <a:pt x="25" y="0"/>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3999" name="Forme libre 3998"/>
            <p:cNvSpPr>
              <a:spLocks noChangeArrowheads="1"/>
            </p:cNvSpPr>
            <p:nvPr userDrawn="1"/>
          </p:nvSpPr>
          <p:spPr bwMode="auto">
            <a:xfrm>
              <a:off x="2033588" y="5013325"/>
              <a:ext cx="61912" cy="74613"/>
            </a:xfrm>
            <a:custGeom>
              <a:avLst/>
              <a:gdLst>
                <a:gd name="T0" fmla="*/ 36 w 172"/>
                <a:gd name="T1" fmla="*/ 116 h 208"/>
                <a:gd name="T2" fmla="*/ 100 w 172"/>
                <a:gd name="T3" fmla="*/ 3 h 208"/>
                <a:gd name="T4" fmla="*/ 128 w 172"/>
                <a:gd name="T5" fmla="*/ 24 h 208"/>
                <a:gd name="T6" fmla="*/ 155 w 172"/>
                <a:gd name="T7" fmla="*/ 70 h 208"/>
                <a:gd name="T8" fmla="*/ 171 w 172"/>
                <a:gd name="T9" fmla="*/ 97 h 208"/>
                <a:gd name="T10" fmla="*/ 169 w 172"/>
                <a:gd name="T11" fmla="*/ 116 h 208"/>
                <a:gd name="T12" fmla="*/ 129 w 172"/>
                <a:gd name="T13" fmla="*/ 129 h 208"/>
                <a:gd name="T14" fmla="*/ 67 w 172"/>
                <a:gd name="T15" fmla="*/ 160 h 208"/>
                <a:gd name="T16" fmla="*/ 36 w 172"/>
                <a:gd name="T17" fmla="*/ 11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08">
                  <a:moveTo>
                    <a:pt x="36" y="116"/>
                  </a:moveTo>
                  <a:cubicBezTo>
                    <a:pt x="0" y="45"/>
                    <a:pt x="45" y="22"/>
                    <a:pt x="100" y="3"/>
                  </a:cubicBezTo>
                  <a:cubicBezTo>
                    <a:pt x="117" y="0"/>
                    <a:pt x="119" y="16"/>
                    <a:pt x="128" y="24"/>
                  </a:cubicBezTo>
                  <a:cubicBezTo>
                    <a:pt x="137" y="39"/>
                    <a:pt x="146" y="55"/>
                    <a:pt x="155" y="70"/>
                  </a:cubicBezTo>
                  <a:cubicBezTo>
                    <a:pt x="160" y="79"/>
                    <a:pt x="166" y="88"/>
                    <a:pt x="171" y="97"/>
                  </a:cubicBezTo>
                  <a:cubicBezTo>
                    <a:pt x="171" y="103"/>
                    <a:pt x="169" y="110"/>
                    <a:pt x="169" y="116"/>
                  </a:cubicBezTo>
                  <a:cubicBezTo>
                    <a:pt x="154" y="114"/>
                    <a:pt x="128" y="117"/>
                    <a:pt x="129" y="129"/>
                  </a:cubicBezTo>
                  <a:cubicBezTo>
                    <a:pt x="139" y="207"/>
                    <a:pt x="102" y="180"/>
                    <a:pt x="67" y="160"/>
                  </a:cubicBezTo>
                  <a:cubicBezTo>
                    <a:pt x="47" y="151"/>
                    <a:pt x="41" y="134"/>
                    <a:pt x="36" y="116"/>
                  </a:cubicBezTo>
                </a:path>
              </a:pathLst>
            </a:custGeom>
            <a:solidFill>
              <a:srgbClr val="E5E5E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00" name="Forme libre 3999"/>
            <p:cNvSpPr>
              <a:spLocks noChangeArrowheads="1"/>
            </p:cNvSpPr>
            <p:nvPr userDrawn="1"/>
          </p:nvSpPr>
          <p:spPr bwMode="auto">
            <a:xfrm>
              <a:off x="2227263" y="5121275"/>
              <a:ext cx="96837" cy="90488"/>
            </a:xfrm>
            <a:custGeom>
              <a:avLst/>
              <a:gdLst>
                <a:gd name="T0" fmla="*/ 0 w 267"/>
                <a:gd name="T1" fmla="*/ 1 h 253"/>
                <a:gd name="T2" fmla="*/ 25 w 267"/>
                <a:gd name="T3" fmla="*/ 0 h 253"/>
                <a:gd name="T4" fmla="*/ 266 w 267"/>
                <a:gd name="T5" fmla="*/ 223 h 253"/>
                <a:gd name="T6" fmla="*/ 252 w 267"/>
                <a:gd name="T7" fmla="*/ 252 h 253"/>
                <a:gd name="T8" fmla="*/ 38 w 267"/>
                <a:gd name="T9" fmla="*/ 90 h 253"/>
                <a:gd name="T10" fmla="*/ 0 w 267"/>
                <a:gd name="T11" fmla="*/ 1 h 253"/>
              </a:gdLst>
              <a:ahLst/>
              <a:cxnLst>
                <a:cxn ang="0">
                  <a:pos x="T0" y="T1"/>
                </a:cxn>
                <a:cxn ang="0">
                  <a:pos x="T2" y="T3"/>
                </a:cxn>
                <a:cxn ang="0">
                  <a:pos x="T4" y="T5"/>
                </a:cxn>
                <a:cxn ang="0">
                  <a:pos x="T6" y="T7"/>
                </a:cxn>
                <a:cxn ang="0">
                  <a:pos x="T8" y="T9"/>
                </a:cxn>
                <a:cxn ang="0">
                  <a:pos x="T10" y="T11"/>
                </a:cxn>
              </a:cxnLst>
              <a:rect l="0" t="0" r="r" b="b"/>
              <a:pathLst>
                <a:path w="267" h="253">
                  <a:moveTo>
                    <a:pt x="0" y="1"/>
                  </a:moveTo>
                  <a:cubicBezTo>
                    <a:pt x="8" y="1"/>
                    <a:pt x="17" y="0"/>
                    <a:pt x="25" y="0"/>
                  </a:cubicBezTo>
                  <a:cubicBezTo>
                    <a:pt x="119" y="59"/>
                    <a:pt x="197" y="137"/>
                    <a:pt x="266" y="223"/>
                  </a:cubicBezTo>
                  <a:cubicBezTo>
                    <a:pt x="264" y="234"/>
                    <a:pt x="260" y="243"/>
                    <a:pt x="252" y="252"/>
                  </a:cubicBezTo>
                  <a:cubicBezTo>
                    <a:pt x="165" y="218"/>
                    <a:pt x="112" y="140"/>
                    <a:pt x="38" y="90"/>
                  </a:cubicBezTo>
                  <a:cubicBezTo>
                    <a:pt x="9" y="70"/>
                    <a:pt x="2" y="35"/>
                    <a:pt x="0" y="1"/>
                  </a:cubicBezTo>
                </a:path>
              </a:pathLst>
            </a:custGeom>
            <a:solidFill>
              <a:srgbClr val="22222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01" name="Forme libre 4000"/>
            <p:cNvSpPr>
              <a:spLocks noChangeArrowheads="1"/>
            </p:cNvSpPr>
            <p:nvPr userDrawn="1"/>
          </p:nvSpPr>
          <p:spPr bwMode="auto">
            <a:xfrm>
              <a:off x="2201863" y="5195888"/>
              <a:ext cx="46037" cy="26987"/>
            </a:xfrm>
            <a:custGeom>
              <a:avLst/>
              <a:gdLst>
                <a:gd name="T0" fmla="*/ 93 w 126"/>
                <a:gd name="T1" fmla="*/ 71 h 77"/>
                <a:gd name="T2" fmla="*/ 49 w 126"/>
                <a:gd name="T3" fmla="*/ 68 h 77"/>
                <a:gd name="T4" fmla="*/ 5 w 126"/>
                <a:gd name="T5" fmla="*/ 41 h 77"/>
                <a:gd name="T6" fmla="*/ 49 w 126"/>
                <a:gd name="T7" fmla="*/ 0 h 77"/>
                <a:gd name="T8" fmla="*/ 49 w 126"/>
                <a:gd name="T9" fmla="*/ 0 h 77"/>
                <a:gd name="T10" fmla="*/ 93 w 126"/>
                <a:gd name="T11" fmla="*/ 25 h 77"/>
                <a:gd name="T12" fmla="*/ 114 w 126"/>
                <a:gd name="T13" fmla="*/ 48 h 77"/>
                <a:gd name="T14" fmla="*/ 93 w 126"/>
                <a:gd name="T15" fmla="*/ 71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77">
                  <a:moveTo>
                    <a:pt x="93" y="71"/>
                  </a:moveTo>
                  <a:cubicBezTo>
                    <a:pt x="78" y="70"/>
                    <a:pt x="63" y="70"/>
                    <a:pt x="49" y="68"/>
                  </a:cubicBezTo>
                  <a:cubicBezTo>
                    <a:pt x="31" y="65"/>
                    <a:pt x="8" y="62"/>
                    <a:pt x="5" y="41"/>
                  </a:cubicBezTo>
                  <a:cubicBezTo>
                    <a:pt x="0" y="12"/>
                    <a:pt x="29" y="9"/>
                    <a:pt x="49" y="0"/>
                  </a:cubicBezTo>
                  <a:lnTo>
                    <a:pt x="49" y="0"/>
                  </a:lnTo>
                  <a:cubicBezTo>
                    <a:pt x="58" y="16"/>
                    <a:pt x="82" y="10"/>
                    <a:pt x="93" y="25"/>
                  </a:cubicBezTo>
                  <a:cubicBezTo>
                    <a:pt x="101" y="33"/>
                    <a:pt x="107" y="41"/>
                    <a:pt x="114" y="48"/>
                  </a:cubicBezTo>
                  <a:cubicBezTo>
                    <a:pt x="125" y="73"/>
                    <a:pt x="113" y="76"/>
                    <a:pt x="93" y="71"/>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02" name="Forme libre 4001"/>
            <p:cNvSpPr>
              <a:spLocks noChangeArrowheads="1"/>
            </p:cNvSpPr>
            <p:nvPr userDrawn="1"/>
          </p:nvSpPr>
          <p:spPr bwMode="auto">
            <a:xfrm>
              <a:off x="2235200" y="5213350"/>
              <a:ext cx="17463" cy="25400"/>
            </a:xfrm>
            <a:custGeom>
              <a:avLst/>
              <a:gdLst>
                <a:gd name="T0" fmla="*/ 0 w 48"/>
                <a:gd name="T1" fmla="*/ 23 h 69"/>
                <a:gd name="T2" fmla="*/ 20 w 48"/>
                <a:gd name="T3" fmla="*/ 0 h 69"/>
                <a:gd name="T4" fmla="*/ 47 w 48"/>
                <a:gd name="T5" fmla="*/ 68 h 69"/>
                <a:gd name="T6" fmla="*/ 0 w 48"/>
                <a:gd name="T7" fmla="*/ 23 h 69"/>
              </a:gdLst>
              <a:ahLst/>
              <a:cxnLst>
                <a:cxn ang="0">
                  <a:pos x="T0" y="T1"/>
                </a:cxn>
                <a:cxn ang="0">
                  <a:pos x="T2" y="T3"/>
                </a:cxn>
                <a:cxn ang="0">
                  <a:pos x="T4" y="T5"/>
                </a:cxn>
                <a:cxn ang="0">
                  <a:pos x="T6" y="T7"/>
                </a:cxn>
              </a:cxnLst>
              <a:rect l="0" t="0" r="r" b="b"/>
              <a:pathLst>
                <a:path w="48" h="69">
                  <a:moveTo>
                    <a:pt x="0" y="23"/>
                  </a:moveTo>
                  <a:cubicBezTo>
                    <a:pt x="6" y="16"/>
                    <a:pt x="14" y="8"/>
                    <a:pt x="20" y="0"/>
                  </a:cubicBezTo>
                  <a:cubicBezTo>
                    <a:pt x="38" y="19"/>
                    <a:pt x="44" y="42"/>
                    <a:pt x="47" y="68"/>
                  </a:cubicBezTo>
                  <a:cubicBezTo>
                    <a:pt x="32" y="52"/>
                    <a:pt x="17" y="39"/>
                    <a:pt x="0" y="23"/>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03" name="Forme libre 4002"/>
            <p:cNvSpPr>
              <a:spLocks noChangeArrowheads="1"/>
            </p:cNvSpPr>
            <p:nvPr userDrawn="1"/>
          </p:nvSpPr>
          <p:spPr bwMode="auto">
            <a:xfrm>
              <a:off x="2219325" y="5089525"/>
              <a:ext cx="7938" cy="33338"/>
            </a:xfrm>
            <a:custGeom>
              <a:avLst/>
              <a:gdLst>
                <a:gd name="T0" fmla="*/ 0 w 24"/>
                <a:gd name="T1" fmla="*/ 0 h 92"/>
                <a:gd name="T2" fmla="*/ 23 w 24"/>
                <a:gd name="T3" fmla="*/ 91 h 92"/>
                <a:gd name="T4" fmla="*/ 0 w 24"/>
                <a:gd name="T5" fmla="*/ 0 h 92"/>
              </a:gdLst>
              <a:ahLst/>
              <a:cxnLst>
                <a:cxn ang="0">
                  <a:pos x="T0" y="T1"/>
                </a:cxn>
                <a:cxn ang="0">
                  <a:pos x="T2" y="T3"/>
                </a:cxn>
                <a:cxn ang="0">
                  <a:pos x="T4" y="T5"/>
                </a:cxn>
              </a:cxnLst>
              <a:rect l="0" t="0" r="r" b="b"/>
              <a:pathLst>
                <a:path w="24" h="92">
                  <a:moveTo>
                    <a:pt x="0" y="0"/>
                  </a:moveTo>
                  <a:cubicBezTo>
                    <a:pt x="20" y="27"/>
                    <a:pt x="22" y="59"/>
                    <a:pt x="23" y="91"/>
                  </a:cubicBezTo>
                  <a:cubicBezTo>
                    <a:pt x="3" y="64"/>
                    <a:pt x="0" y="32"/>
                    <a:pt x="0" y="0"/>
                  </a:cubicBezTo>
                </a:path>
              </a:pathLst>
            </a:custGeom>
            <a:solidFill>
              <a:srgbClr val="22222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04" name="Forme libre 4003"/>
            <p:cNvSpPr>
              <a:spLocks noChangeArrowheads="1"/>
            </p:cNvSpPr>
            <p:nvPr userDrawn="1"/>
          </p:nvSpPr>
          <p:spPr bwMode="auto">
            <a:xfrm>
              <a:off x="2068513" y="5006975"/>
              <a:ext cx="11112" cy="15875"/>
            </a:xfrm>
            <a:custGeom>
              <a:avLst/>
              <a:gdLst>
                <a:gd name="T0" fmla="*/ 28 w 29"/>
                <a:gd name="T1" fmla="*/ 44 h 45"/>
                <a:gd name="T2" fmla="*/ 0 w 29"/>
                <a:gd name="T3" fmla="*/ 23 h 45"/>
                <a:gd name="T4" fmla="*/ 0 w 29"/>
                <a:gd name="T5" fmla="*/ 0 h 45"/>
                <a:gd name="T6" fmla="*/ 28 w 29"/>
                <a:gd name="T7" fmla="*/ 44 h 45"/>
              </a:gdLst>
              <a:ahLst/>
              <a:cxnLst>
                <a:cxn ang="0">
                  <a:pos x="T0" y="T1"/>
                </a:cxn>
                <a:cxn ang="0">
                  <a:pos x="T2" y="T3"/>
                </a:cxn>
                <a:cxn ang="0">
                  <a:pos x="T4" y="T5"/>
                </a:cxn>
                <a:cxn ang="0">
                  <a:pos x="T6" y="T7"/>
                </a:cxn>
              </a:cxnLst>
              <a:rect l="0" t="0" r="r" b="b"/>
              <a:pathLst>
                <a:path w="29" h="45">
                  <a:moveTo>
                    <a:pt x="28" y="44"/>
                  </a:moveTo>
                  <a:cubicBezTo>
                    <a:pt x="19" y="36"/>
                    <a:pt x="10" y="30"/>
                    <a:pt x="0" y="23"/>
                  </a:cubicBezTo>
                  <a:cubicBezTo>
                    <a:pt x="0" y="15"/>
                    <a:pt x="0" y="7"/>
                    <a:pt x="0" y="0"/>
                  </a:cubicBezTo>
                  <a:cubicBezTo>
                    <a:pt x="10" y="15"/>
                    <a:pt x="19" y="29"/>
                    <a:pt x="28" y="44"/>
                  </a:cubicBezTo>
                </a:path>
              </a:pathLst>
            </a:custGeom>
            <a:solidFill>
              <a:srgbClr val="22222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05" name="Forme libre 4004"/>
            <p:cNvSpPr>
              <a:spLocks noChangeArrowheads="1"/>
            </p:cNvSpPr>
            <p:nvPr userDrawn="1"/>
          </p:nvSpPr>
          <p:spPr bwMode="auto">
            <a:xfrm>
              <a:off x="2319338" y="5197475"/>
              <a:ext cx="19050" cy="17463"/>
            </a:xfrm>
            <a:custGeom>
              <a:avLst/>
              <a:gdLst>
                <a:gd name="T0" fmla="*/ 0 w 51"/>
                <a:gd name="T1" fmla="*/ 43 h 50"/>
                <a:gd name="T2" fmla="*/ 1 w 51"/>
                <a:gd name="T3" fmla="*/ 14 h 50"/>
                <a:gd name="T4" fmla="*/ 49 w 51"/>
                <a:gd name="T5" fmla="*/ 25 h 50"/>
                <a:gd name="T6" fmla="*/ 39 w 51"/>
                <a:gd name="T7" fmla="*/ 49 h 50"/>
                <a:gd name="T8" fmla="*/ 0 w 51"/>
                <a:gd name="T9" fmla="*/ 43 h 50"/>
              </a:gdLst>
              <a:ahLst/>
              <a:cxnLst>
                <a:cxn ang="0">
                  <a:pos x="T0" y="T1"/>
                </a:cxn>
                <a:cxn ang="0">
                  <a:pos x="T2" y="T3"/>
                </a:cxn>
                <a:cxn ang="0">
                  <a:pos x="T4" y="T5"/>
                </a:cxn>
                <a:cxn ang="0">
                  <a:pos x="T6" y="T7"/>
                </a:cxn>
                <a:cxn ang="0">
                  <a:pos x="T8" y="T9"/>
                </a:cxn>
              </a:cxnLst>
              <a:rect l="0" t="0" r="r" b="b"/>
              <a:pathLst>
                <a:path w="51" h="50">
                  <a:moveTo>
                    <a:pt x="0" y="43"/>
                  </a:moveTo>
                  <a:cubicBezTo>
                    <a:pt x="0" y="34"/>
                    <a:pt x="1" y="25"/>
                    <a:pt x="1" y="14"/>
                  </a:cubicBezTo>
                  <a:cubicBezTo>
                    <a:pt x="21" y="0"/>
                    <a:pt x="36" y="6"/>
                    <a:pt x="49" y="25"/>
                  </a:cubicBezTo>
                  <a:cubicBezTo>
                    <a:pt x="50" y="35"/>
                    <a:pt x="47" y="43"/>
                    <a:pt x="39" y="49"/>
                  </a:cubicBezTo>
                  <a:cubicBezTo>
                    <a:pt x="26" y="47"/>
                    <a:pt x="13" y="44"/>
                    <a:pt x="0" y="43"/>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06" name="Forme libre 4005"/>
            <p:cNvSpPr>
              <a:spLocks noChangeArrowheads="1"/>
            </p:cNvSpPr>
            <p:nvPr userDrawn="1"/>
          </p:nvSpPr>
          <p:spPr bwMode="auto">
            <a:xfrm>
              <a:off x="2332038" y="5208588"/>
              <a:ext cx="19050" cy="12700"/>
            </a:xfrm>
            <a:custGeom>
              <a:avLst/>
              <a:gdLst>
                <a:gd name="T0" fmla="*/ 51 w 52"/>
                <a:gd name="T1" fmla="*/ 15 h 36"/>
                <a:gd name="T2" fmla="*/ 51 w 52"/>
                <a:gd name="T3" fmla="*/ 35 h 36"/>
                <a:gd name="T4" fmla="*/ 0 w 52"/>
                <a:gd name="T5" fmla="*/ 18 h 36"/>
                <a:gd name="T6" fmla="*/ 8 w 52"/>
                <a:gd name="T7" fmla="*/ 7 h 36"/>
                <a:gd name="T8" fmla="*/ 51 w 52"/>
                <a:gd name="T9" fmla="*/ 15 h 36"/>
              </a:gdLst>
              <a:ahLst/>
              <a:cxnLst>
                <a:cxn ang="0">
                  <a:pos x="T0" y="T1"/>
                </a:cxn>
                <a:cxn ang="0">
                  <a:pos x="T2" y="T3"/>
                </a:cxn>
                <a:cxn ang="0">
                  <a:pos x="T4" y="T5"/>
                </a:cxn>
                <a:cxn ang="0">
                  <a:pos x="T6" y="T7"/>
                </a:cxn>
                <a:cxn ang="0">
                  <a:pos x="T8" y="T9"/>
                </a:cxn>
              </a:cxnLst>
              <a:rect l="0" t="0" r="r" b="b"/>
              <a:pathLst>
                <a:path w="52" h="36">
                  <a:moveTo>
                    <a:pt x="51" y="15"/>
                  </a:moveTo>
                  <a:cubicBezTo>
                    <a:pt x="51" y="21"/>
                    <a:pt x="51" y="29"/>
                    <a:pt x="51" y="35"/>
                  </a:cubicBezTo>
                  <a:cubicBezTo>
                    <a:pt x="34" y="29"/>
                    <a:pt x="17" y="24"/>
                    <a:pt x="0" y="18"/>
                  </a:cubicBezTo>
                  <a:cubicBezTo>
                    <a:pt x="3" y="15"/>
                    <a:pt x="5" y="12"/>
                    <a:pt x="8" y="7"/>
                  </a:cubicBezTo>
                  <a:cubicBezTo>
                    <a:pt x="25" y="0"/>
                    <a:pt x="39" y="0"/>
                    <a:pt x="51" y="15"/>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07" name="Forme libre 4006"/>
            <p:cNvSpPr>
              <a:spLocks noChangeArrowheads="1"/>
            </p:cNvSpPr>
            <p:nvPr userDrawn="1"/>
          </p:nvSpPr>
          <p:spPr bwMode="auto">
            <a:xfrm>
              <a:off x="2252663" y="5237163"/>
              <a:ext cx="4762" cy="17462"/>
            </a:xfrm>
            <a:custGeom>
              <a:avLst/>
              <a:gdLst>
                <a:gd name="T0" fmla="*/ 0 w 15"/>
                <a:gd name="T1" fmla="*/ 47 h 48"/>
                <a:gd name="T2" fmla="*/ 1 w 15"/>
                <a:gd name="T3" fmla="*/ 0 h 48"/>
                <a:gd name="T4" fmla="*/ 0 w 15"/>
                <a:gd name="T5" fmla="*/ 47 h 48"/>
              </a:gdLst>
              <a:ahLst/>
              <a:cxnLst>
                <a:cxn ang="0">
                  <a:pos x="T0" y="T1"/>
                </a:cxn>
                <a:cxn ang="0">
                  <a:pos x="T2" y="T3"/>
                </a:cxn>
                <a:cxn ang="0">
                  <a:pos x="T4" y="T5"/>
                </a:cxn>
              </a:cxnLst>
              <a:rect l="0" t="0" r="r" b="b"/>
              <a:pathLst>
                <a:path w="15" h="48">
                  <a:moveTo>
                    <a:pt x="0" y="47"/>
                  </a:moveTo>
                  <a:cubicBezTo>
                    <a:pt x="0" y="32"/>
                    <a:pt x="0" y="15"/>
                    <a:pt x="1" y="0"/>
                  </a:cubicBezTo>
                  <a:cubicBezTo>
                    <a:pt x="14" y="15"/>
                    <a:pt x="12" y="32"/>
                    <a:pt x="0" y="47"/>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08" name="Forme libre 4007"/>
            <p:cNvSpPr>
              <a:spLocks noChangeArrowheads="1"/>
            </p:cNvSpPr>
            <p:nvPr userDrawn="1"/>
          </p:nvSpPr>
          <p:spPr bwMode="auto">
            <a:xfrm>
              <a:off x="2219325" y="5195888"/>
              <a:ext cx="15875" cy="9525"/>
            </a:xfrm>
            <a:custGeom>
              <a:avLst/>
              <a:gdLst>
                <a:gd name="T0" fmla="*/ 45 w 46"/>
                <a:gd name="T1" fmla="*/ 25 h 26"/>
                <a:gd name="T2" fmla="*/ 0 w 46"/>
                <a:gd name="T3" fmla="*/ 0 h 26"/>
                <a:gd name="T4" fmla="*/ 45 w 46"/>
                <a:gd name="T5" fmla="*/ 25 h 26"/>
              </a:gdLst>
              <a:ahLst/>
              <a:cxnLst>
                <a:cxn ang="0">
                  <a:pos x="T0" y="T1"/>
                </a:cxn>
                <a:cxn ang="0">
                  <a:pos x="T2" y="T3"/>
                </a:cxn>
                <a:cxn ang="0">
                  <a:pos x="T4" y="T5"/>
                </a:cxn>
              </a:cxnLst>
              <a:rect l="0" t="0" r="r" b="b"/>
              <a:pathLst>
                <a:path w="46" h="26">
                  <a:moveTo>
                    <a:pt x="45" y="25"/>
                  </a:moveTo>
                  <a:cubicBezTo>
                    <a:pt x="29" y="16"/>
                    <a:pt x="16" y="9"/>
                    <a:pt x="0" y="0"/>
                  </a:cubicBezTo>
                  <a:cubicBezTo>
                    <a:pt x="19" y="3"/>
                    <a:pt x="34" y="12"/>
                    <a:pt x="45" y="25"/>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09" name="Forme libre 4008"/>
            <p:cNvSpPr>
              <a:spLocks noChangeArrowheads="1"/>
            </p:cNvSpPr>
            <p:nvPr userDrawn="1"/>
          </p:nvSpPr>
          <p:spPr bwMode="auto">
            <a:xfrm>
              <a:off x="2089150" y="5038725"/>
              <a:ext cx="6350" cy="9525"/>
            </a:xfrm>
            <a:custGeom>
              <a:avLst/>
              <a:gdLst>
                <a:gd name="T0" fmla="*/ 17 w 18"/>
                <a:gd name="T1" fmla="*/ 27 h 28"/>
                <a:gd name="T2" fmla="*/ 1 w 18"/>
                <a:gd name="T3" fmla="*/ 0 h 28"/>
                <a:gd name="T4" fmla="*/ 17 w 18"/>
                <a:gd name="T5" fmla="*/ 27 h 28"/>
              </a:gdLst>
              <a:ahLst/>
              <a:cxnLst>
                <a:cxn ang="0">
                  <a:pos x="T0" y="T1"/>
                </a:cxn>
                <a:cxn ang="0">
                  <a:pos x="T2" y="T3"/>
                </a:cxn>
                <a:cxn ang="0">
                  <a:pos x="T4" y="T5"/>
                </a:cxn>
              </a:cxnLst>
              <a:rect l="0" t="0" r="r" b="b"/>
              <a:pathLst>
                <a:path w="18" h="28">
                  <a:moveTo>
                    <a:pt x="17" y="27"/>
                  </a:moveTo>
                  <a:cubicBezTo>
                    <a:pt x="6" y="21"/>
                    <a:pt x="0" y="12"/>
                    <a:pt x="1" y="0"/>
                  </a:cubicBezTo>
                  <a:cubicBezTo>
                    <a:pt x="6" y="9"/>
                    <a:pt x="12" y="18"/>
                    <a:pt x="17" y="27"/>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10" name="Forme libre 4009"/>
            <p:cNvSpPr>
              <a:spLocks noChangeArrowheads="1"/>
            </p:cNvSpPr>
            <p:nvPr userDrawn="1"/>
          </p:nvSpPr>
          <p:spPr bwMode="auto">
            <a:xfrm>
              <a:off x="2060575" y="4999038"/>
              <a:ext cx="9525" cy="9525"/>
            </a:xfrm>
            <a:custGeom>
              <a:avLst/>
              <a:gdLst>
                <a:gd name="T0" fmla="*/ 26 w 27"/>
                <a:gd name="T1" fmla="*/ 26 h 27"/>
                <a:gd name="T2" fmla="*/ 0 w 27"/>
                <a:gd name="T3" fmla="*/ 0 h 27"/>
                <a:gd name="T4" fmla="*/ 26 w 27"/>
                <a:gd name="T5" fmla="*/ 26 h 27"/>
              </a:gdLst>
              <a:ahLst/>
              <a:cxnLst>
                <a:cxn ang="0">
                  <a:pos x="T0" y="T1"/>
                </a:cxn>
                <a:cxn ang="0">
                  <a:pos x="T2" y="T3"/>
                </a:cxn>
                <a:cxn ang="0">
                  <a:pos x="T4" y="T5"/>
                </a:cxn>
              </a:cxnLst>
              <a:rect l="0" t="0" r="r" b="b"/>
              <a:pathLst>
                <a:path w="27" h="27">
                  <a:moveTo>
                    <a:pt x="26" y="26"/>
                  </a:moveTo>
                  <a:cubicBezTo>
                    <a:pt x="12" y="21"/>
                    <a:pt x="5" y="14"/>
                    <a:pt x="0" y="0"/>
                  </a:cubicBezTo>
                  <a:cubicBezTo>
                    <a:pt x="8" y="9"/>
                    <a:pt x="17" y="17"/>
                    <a:pt x="26" y="26"/>
                  </a:cubicBezTo>
                </a:path>
              </a:pathLst>
            </a:custGeom>
            <a:solidFill>
              <a:srgbClr val="22222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11" name="Forme libre 4010"/>
            <p:cNvSpPr>
              <a:spLocks noChangeArrowheads="1"/>
            </p:cNvSpPr>
            <p:nvPr userDrawn="1"/>
          </p:nvSpPr>
          <p:spPr bwMode="auto">
            <a:xfrm>
              <a:off x="2243138" y="4513263"/>
              <a:ext cx="100012" cy="65087"/>
            </a:xfrm>
            <a:custGeom>
              <a:avLst/>
              <a:gdLst>
                <a:gd name="T0" fmla="*/ 31 w 280"/>
                <a:gd name="T1" fmla="*/ 71 h 179"/>
                <a:gd name="T2" fmla="*/ 52 w 280"/>
                <a:gd name="T3" fmla="*/ 66 h 179"/>
                <a:gd name="T4" fmla="*/ 156 w 280"/>
                <a:gd name="T5" fmla="*/ 19 h 179"/>
                <a:gd name="T6" fmla="*/ 238 w 280"/>
                <a:gd name="T7" fmla="*/ 26 h 179"/>
                <a:gd name="T8" fmla="*/ 270 w 280"/>
                <a:gd name="T9" fmla="*/ 130 h 179"/>
                <a:gd name="T10" fmla="*/ 200 w 280"/>
                <a:gd name="T11" fmla="*/ 176 h 179"/>
                <a:gd name="T12" fmla="*/ 52 w 280"/>
                <a:gd name="T13" fmla="*/ 178 h 179"/>
                <a:gd name="T14" fmla="*/ 1 w 280"/>
                <a:gd name="T15" fmla="*/ 106 h 179"/>
                <a:gd name="T16" fmla="*/ 31 w 280"/>
                <a:gd name="T17" fmla="*/ 7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 h="179">
                  <a:moveTo>
                    <a:pt x="31" y="71"/>
                  </a:moveTo>
                  <a:cubicBezTo>
                    <a:pt x="38" y="69"/>
                    <a:pt x="44" y="68"/>
                    <a:pt x="52" y="66"/>
                  </a:cubicBezTo>
                  <a:cubicBezTo>
                    <a:pt x="90" y="57"/>
                    <a:pt x="122" y="37"/>
                    <a:pt x="156" y="19"/>
                  </a:cubicBezTo>
                  <a:cubicBezTo>
                    <a:pt x="185" y="2"/>
                    <a:pt x="215" y="0"/>
                    <a:pt x="238" y="26"/>
                  </a:cubicBezTo>
                  <a:cubicBezTo>
                    <a:pt x="264" y="55"/>
                    <a:pt x="279" y="90"/>
                    <a:pt x="270" y="130"/>
                  </a:cubicBezTo>
                  <a:cubicBezTo>
                    <a:pt x="261" y="167"/>
                    <a:pt x="232" y="174"/>
                    <a:pt x="200" y="176"/>
                  </a:cubicBezTo>
                  <a:cubicBezTo>
                    <a:pt x="151" y="178"/>
                    <a:pt x="101" y="178"/>
                    <a:pt x="52" y="178"/>
                  </a:cubicBezTo>
                  <a:cubicBezTo>
                    <a:pt x="3" y="176"/>
                    <a:pt x="0" y="144"/>
                    <a:pt x="1" y="106"/>
                  </a:cubicBezTo>
                  <a:cubicBezTo>
                    <a:pt x="11" y="95"/>
                    <a:pt x="20" y="83"/>
                    <a:pt x="31" y="71"/>
                  </a:cubicBezTo>
                </a:path>
              </a:pathLst>
            </a:custGeom>
            <a:solidFill>
              <a:srgbClr val="3E3E3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12" name="Forme libre 4011"/>
            <p:cNvSpPr>
              <a:spLocks noChangeArrowheads="1"/>
            </p:cNvSpPr>
            <p:nvPr userDrawn="1"/>
          </p:nvSpPr>
          <p:spPr bwMode="auto">
            <a:xfrm>
              <a:off x="2138363" y="4275138"/>
              <a:ext cx="74612" cy="122237"/>
            </a:xfrm>
            <a:custGeom>
              <a:avLst/>
              <a:gdLst>
                <a:gd name="T0" fmla="*/ 177 w 207"/>
                <a:gd name="T1" fmla="*/ 241 h 338"/>
                <a:gd name="T2" fmla="*/ 155 w 207"/>
                <a:gd name="T3" fmla="*/ 265 h 338"/>
                <a:gd name="T4" fmla="*/ 119 w 207"/>
                <a:gd name="T5" fmla="*/ 294 h 338"/>
                <a:gd name="T6" fmla="*/ 31 w 207"/>
                <a:gd name="T7" fmla="*/ 252 h 338"/>
                <a:gd name="T8" fmla="*/ 38 w 207"/>
                <a:gd name="T9" fmla="*/ 16 h 338"/>
                <a:gd name="T10" fmla="*/ 199 w 207"/>
                <a:gd name="T11" fmla="*/ 126 h 338"/>
                <a:gd name="T12" fmla="*/ 206 w 207"/>
                <a:gd name="T13" fmla="*/ 157 h 338"/>
                <a:gd name="T14" fmla="*/ 205 w 207"/>
                <a:gd name="T15" fmla="*/ 174 h 338"/>
                <a:gd name="T16" fmla="*/ 177 w 207"/>
                <a:gd name="T17" fmla="*/ 241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338">
                  <a:moveTo>
                    <a:pt x="177" y="241"/>
                  </a:moveTo>
                  <a:cubicBezTo>
                    <a:pt x="170" y="249"/>
                    <a:pt x="162" y="258"/>
                    <a:pt x="155" y="265"/>
                  </a:cubicBezTo>
                  <a:cubicBezTo>
                    <a:pt x="142" y="275"/>
                    <a:pt x="132" y="285"/>
                    <a:pt x="119" y="294"/>
                  </a:cubicBezTo>
                  <a:cubicBezTo>
                    <a:pt x="54" y="337"/>
                    <a:pt x="40" y="331"/>
                    <a:pt x="31" y="252"/>
                  </a:cubicBezTo>
                  <a:cubicBezTo>
                    <a:pt x="23" y="174"/>
                    <a:pt x="0" y="94"/>
                    <a:pt x="38" y="16"/>
                  </a:cubicBezTo>
                  <a:cubicBezTo>
                    <a:pt x="129" y="0"/>
                    <a:pt x="148" y="85"/>
                    <a:pt x="199" y="126"/>
                  </a:cubicBezTo>
                  <a:cubicBezTo>
                    <a:pt x="203" y="136"/>
                    <a:pt x="206" y="146"/>
                    <a:pt x="206" y="157"/>
                  </a:cubicBezTo>
                  <a:cubicBezTo>
                    <a:pt x="206" y="163"/>
                    <a:pt x="205" y="168"/>
                    <a:pt x="205" y="174"/>
                  </a:cubicBezTo>
                  <a:cubicBezTo>
                    <a:pt x="196" y="195"/>
                    <a:pt x="187" y="218"/>
                    <a:pt x="177" y="241"/>
                  </a:cubicBezTo>
                </a:path>
              </a:pathLst>
            </a:custGeom>
            <a:solidFill>
              <a:srgbClr val="30303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13" name="Forme libre 4012"/>
            <p:cNvSpPr>
              <a:spLocks noChangeArrowheads="1"/>
            </p:cNvSpPr>
            <p:nvPr userDrawn="1"/>
          </p:nvSpPr>
          <p:spPr bwMode="auto">
            <a:xfrm>
              <a:off x="2087563" y="4206875"/>
              <a:ext cx="149225" cy="144463"/>
            </a:xfrm>
            <a:custGeom>
              <a:avLst/>
              <a:gdLst>
                <a:gd name="T0" fmla="*/ 322 w 415"/>
                <a:gd name="T1" fmla="*/ 341 h 401"/>
                <a:gd name="T2" fmla="*/ 180 w 415"/>
                <a:gd name="T3" fmla="*/ 209 h 401"/>
                <a:gd name="T4" fmla="*/ 0 w 415"/>
                <a:gd name="T5" fmla="*/ 69 h 401"/>
                <a:gd name="T6" fmla="*/ 69 w 415"/>
                <a:gd name="T7" fmla="*/ 45 h 401"/>
                <a:gd name="T8" fmla="*/ 256 w 415"/>
                <a:gd name="T9" fmla="*/ 184 h 401"/>
                <a:gd name="T10" fmla="*/ 276 w 415"/>
                <a:gd name="T11" fmla="*/ 203 h 401"/>
                <a:gd name="T12" fmla="*/ 279 w 415"/>
                <a:gd name="T13" fmla="*/ 206 h 401"/>
                <a:gd name="T14" fmla="*/ 299 w 415"/>
                <a:gd name="T15" fmla="*/ 226 h 401"/>
                <a:gd name="T16" fmla="*/ 302 w 415"/>
                <a:gd name="T17" fmla="*/ 229 h 401"/>
                <a:gd name="T18" fmla="*/ 322 w 415"/>
                <a:gd name="T19" fmla="*/ 251 h 401"/>
                <a:gd name="T20" fmla="*/ 324 w 415"/>
                <a:gd name="T21" fmla="*/ 252 h 401"/>
                <a:gd name="T22" fmla="*/ 343 w 415"/>
                <a:gd name="T23" fmla="*/ 275 h 401"/>
                <a:gd name="T24" fmla="*/ 343 w 415"/>
                <a:gd name="T25" fmla="*/ 275 h 401"/>
                <a:gd name="T26" fmla="*/ 365 w 415"/>
                <a:gd name="T27" fmla="*/ 300 h 401"/>
                <a:gd name="T28" fmla="*/ 363 w 415"/>
                <a:gd name="T29" fmla="*/ 300 h 401"/>
                <a:gd name="T30" fmla="*/ 414 w 415"/>
                <a:gd name="T31" fmla="*/ 391 h 401"/>
                <a:gd name="T32" fmla="*/ 345 w 415"/>
                <a:gd name="T33" fmla="*/ 364 h 401"/>
                <a:gd name="T34" fmla="*/ 345 w 415"/>
                <a:gd name="T35" fmla="*/ 365 h 401"/>
                <a:gd name="T36" fmla="*/ 322 w 415"/>
                <a:gd name="T37" fmla="*/ 34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5" h="401">
                  <a:moveTo>
                    <a:pt x="322" y="341"/>
                  </a:moveTo>
                  <a:cubicBezTo>
                    <a:pt x="281" y="289"/>
                    <a:pt x="230" y="249"/>
                    <a:pt x="180" y="209"/>
                  </a:cubicBezTo>
                  <a:cubicBezTo>
                    <a:pt x="127" y="156"/>
                    <a:pt x="62" y="113"/>
                    <a:pt x="0" y="69"/>
                  </a:cubicBezTo>
                  <a:cubicBezTo>
                    <a:pt x="0" y="0"/>
                    <a:pt x="43" y="32"/>
                    <a:pt x="69" y="45"/>
                  </a:cubicBezTo>
                  <a:cubicBezTo>
                    <a:pt x="139" y="80"/>
                    <a:pt x="194" y="138"/>
                    <a:pt x="256" y="184"/>
                  </a:cubicBezTo>
                  <a:cubicBezTo>
                    <a:pt x="261" y="193"/>
                    <a:pt x="267" y="199"/>
                    <a:pt x="276" y="203"/>
                  </a:cubicBezTo>
                  <a:lnTo>
                    <a:pt x="279" y="206"/>
                  </a:lnTo>
                  <a:cubicBezTo>
                    <a:pt x="284" y="216"/>
                    <a:pt x="290" y="222"/>
                    <a:pt x="299" y="226"/>
                  </a:cubicBezTo>
                  <a:lnTo>
                    <a:pt x="302" y="229"/>
                  </a:lnTo>
                  <a:cubicBezTo>
                    <a:pt x="307" y="239"/>
                    <a:pt x="313" y="246"/>
                    <a:pt x="322" y="251"/>
                  </a:cubicBezTo>
                  <a:lnTo>
                    <a:pt x="324" y="252"/>
                  </a:lnTo>
                  <a:cubicBezTo>
                    <a:pt x="330" y="261"/>
                    <a:pt x="336" y="269"/>
                    <a:pt x="343" y="275"/>
                  </a:cubicBezTo>
                  <a:lnTo>
                    <a:pt x="343" y="275"/>
                  </a:lnTo>
                  <a:cubicBezTo>
                    <a:pt x="351" y="283"/>
                    <a:pt x="359" y="292"/>
                    <a:pt x="365" y="300"/>
                  </a:cubicBezTo>
                  <a:lnTo>
                    <a:pt x="363" y="300"/>
                  </a:lnTo>
                  <a:cubicBezTo>
                    <a:pt x="379" y="329"/>
                    <a:pt x="394" y="356"/>
                    <a:pt x="414" y="391"/>
                  </a:cubicBezTo>
                  <a:cubicBezTo>
                    <a:pt x="379" y="400"/>
                    <a:pt x="366" y="370"/>
                    <a:pt x="345" y="364"/>
                  </a:cubicBezTo>
                  <a:lnTo>
                    <a:pt x="345" y="365"/>
                  </a:lnTo>
                  <a:cubicBezTo>
                    <a:pt x="336" y="359"/>
                    <a:pt x="327" y="352"/>
                    <a:pt x="322" y="341"/>
                  </a:cubicBezTo>
                </a:path>
              </a:pathLst>
            </a:custGeom>
            <a:solidFill>
              <a:srgbClr val="C0C0C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14" name="Forme libre 4013"/>
            <p:cNvSpPr>
              <a:spLocks noChangeArrowheads="1"/>
            </p:cNvSpPr>
            <p:nvPr userDrawn="1"/>
          </p:nvSpPr>
          <p:spPr bwMode="auto">
            <a:xfrm>
              <a:off x="2211388" y="4594225"/>
              <a:ext cx="65087" cy="31750"/>
            </a:xfrm>
            <a:custGeom>
              <a:avLst/>
              <a:gdLst>
                <a:gd name="T0" fmla="*/ 4 w 179"/>
                <a:gd name="T1" fmla="*/ 85 h 86"/>
                <a:gd name="T2" fmla="*/ 0 w 179"/>
                <a:gd name="T3" fmla="*/ 46 h 86"/>
                <a:gd name="T4" fmla="*/ 156 w 179"/>
                <a:gd name="T5" fmla="*/ 0 h 86"/>
                <a:gd name="T6" fmla="*/ 161 w 179"/>
                <a:gd name="T7" fmla="*/ 4 h 86"/>
                <a:gd name="T8" fmla="*/ 159 w 179"/>
                <a:gd name="T9" fmla="*/ 24 h 86"/>
                <a:gd name="T10" fmla="*/ 4 w 179"/>
                <a:gd name="T11" fmla="*/ 85 h 86"/>
              </a:gdLst>
              <a:ahLst/>
              <a:cxnLst>
                <a:cxn ang="0">
                  <a:pos x="T0" y="T1"/>
                </a:cxn>
                <a:cxn ang="0">
                  <a:pos x="T2" y="T3"/>
                </a:cxn>
                <a:cxn ang="0">
                  <a:pos x="T4" y="T5"/>
                </a:cxn>
                <a:cxn ang="0">
                  <a:pos x="T6" y="T7"/>
                </a:cxn>
                <a:cxn ang="0">
                  <a:pos x="T8" y="T9"/>
                </a:cxn>
                <a:cxn ang="0">
                  <a:pos x="T10" y="T11"/>
                </a:cxn>
              </a:cxnLst>
              <a:rect l="0" t="0" r="r" b="b"/>
              <a:pathLst>
                <a:path w="179" h="86">
                  <a:moveTo>
                    <a:pt x="4" y="85"/>
                  </a:moveTo>
                  <a:cubicBezTo>
                    <a:pt x="2" y="72"/>
                    <a:pt x="2" y="58"/>
                    <a:pt x="0" y="46"/>
                  </a:cubicBezTo>
                  <a:cubicBezTo>
                    <a:pt x="52" y="30"/>
                    <a:pt x="104" y="15"/>
                    <a:pt x="156" y="0"/>
                  </a:cubicBezTo>
                  <a:lnTo>
                    <a:pt x="161" y="4"/>
                  </a:lnTo>
                  <a:cubicBezTo>
                    <a:pt x="178" y="14"/>
                    <a:pt x="176" y="20"/>
                    <a:pt x="159" y="24"/>
                  </a:cubicBezTo>
                  <a:cubicBezTo>
                    <a:pt x="101" y="33"/>
                    <a:pt x="55" y="69"/>
                    <a:pt x="4" y="85"/>
                  </a:cubicBezTo>
                </a:path>
              </a:pathLst>
            </a:custGeom>
            <a:solidFill>
              <a:srgbClr val="7A7A7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15" name="Forme libre 4014"/>
            <p:cNvSpPr>
              <a:spLocks noChangeArrowheads="1"/>
            </p:cNvSpPr>
            <p:nvPr userDrawn="1"/>
          </p:nvSpPr>
          <p:spPr bwMode="auto">
            <a:xfrm>
              <a:off x="2247900" y="4256088"/>
              <a:ext cx="341313" cy="298450"/>
            </a:xfrm>
            <a:custGeom>
              <a:avLst/>
              <a:gdLst>
                <a:gd name="T0" fmla="*/ 10 w 947"/>
                <a:gd name="T1" fmla="*/ 94 h 827"/>
                <a:gd name="T2" fmla="*/ 58 w 947"/>
                <a:gd name="T3" fmla="*/ 0 h 827"/>
                <a:gd name="T4" fmla="*/ 386 w 947"/>
                <a:gd name="T5" fmla="*/ 403 h 827"/>
                <a:gd name="T6" fmla="*/ 487 w 947"/>
                <a:gd name="T7" fmla="*/ 397 h 827"/>
                <a:gd name="T8" fmla="*/ 572 w 947"/>
                <a:gd name="T9" fmla="*/ 323 h 827"/>
                <a:gd name="T10" fmla="*/ 688 w 947"/>
                <a:gd name="T11" fmla="*/ 105 h 827"/>
                <a:gd name="T12" fmla="*/ 725 w 947"/>
                <a:gd name="T13" fmla="*/ 20 h 827"/>
                <a:gd name="T14" fmla="*/ 882 w 947"/>
                <a:gd name="T15" fmla="*/ 253 h 827"/>
                <a:gd name="T16" fmla="*/ 578 w 947"/>
                <a:gd name="T17" fmla="*/ 808 h 827"/>
                <a:gd name="T18" fmla="*/ 427 w 947"/>
                <a:gd name="T19" fmla="*/ 748 h 827"/>
                <a:gd name="T20" fmla="*/ 287 w 947"/>
                <a:gd name="T21" fmla="*/ 528 h 827"/>
                <a:gd name="T22" fmla="*/ 10 w 947"/>
                <a:gd name="T23" fmla="*/ 9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7" h="827">
                  <a:moveTo>
                    <a:pt x="10" y="94"/>
                  </a:moveTo>
                  <a:cubicBezTo>
                    <a:pt x="6" y="53"/>
                    <a:pt x="0" y="10"/>
                    <a:pt x="58" y="0"/>
                  </a:cubicBezTo>
                  <a:cubicBezTo>
                    <a:pt x="183" y="122"/>
                    <a:pt x="264" y="279"/>
                    <a:pt x="386" y="403"/>
                  </a:cubicBezTo>
                  <a:cubicBezTo>
                    <a:pt x="427" y="446"/>
                    <a:pt x="453" y="458"/>
                    <a:pt x="487" y="397"/>
                  </a:cubicBezTo>
                  <a:cubicBezTo>
                    <a:pt x="504" y="363"/>
                    <a:pt x="540" y="342"/>
                    <a:pt x="572" y="323"/>
                  </a:cubicBezTo>
                  <a:cubicBezTo>
                    <a:pt x="658" y="273"/>
                    <a:pt x="690" y="198"/>
                    <a:pt x="688" y="105"/>
                  </a:cubicBezTo>
                  <a:cubicBezTo>
                    <a:pt x="687" y="70"/>
                    <a:pt x="684" y="36"/>
                    <a:pt x="725" y="20"/>
                  </a:cubicBezTo>
                  <a:cubicBezTo>
                    <a:pt x="795" y="85"/>
                    <a:pt x="830" y="175"/>
                    <a:pt x="882" y="253"/>
                  </a:cubicBezTo>
                  <a:cubicBezTo>
                    <a:pt x="946" y="545"/>
                    <a:pt x="840" y="737"/>
                    <a:pt x="578" y="808"/>
                  </a:cubicBezTo>
                  <a:cubicBezTo>
                    <a:pt x="510" y="826"/>
                    <a:pt x="461" y="817"/>
                    <a:pt x="427" y="748"/>
                  </a:cubicBezTo>
                  <a:cubicBezTo>
                    <a:pt x="389" y="670"/>
                    <a:pt x="336" y="600"/>
                    <a:pt x="287" y="528"/>
                  </a:cubicBezTo>
                  <a:cubicBezTo>
                    <a:pt x="201" y="378"/>
                    <a:pt x="107" y="236"/>
                    <a:pt x="10" y="94"/>
                  </a:cubicBezTo>
                </a:path>
              </a:pathLst>
            </a:custGeom>
            <a:solidFill>
              <a:srgbClr val="17171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16" name="Forme libre 4015"/>
            <p:cNvSpPr>
              <a:spLocks noChangeArrowheads="1"/>
            </p:cNvSpPr>
            <p:nvPr userDrawn="1"/>
          </p:nvSpPr>
          <p:spPr bwMode="auto">
            <a:xfrm>
              <a:off x="2351088" y="4346575"/>
              <a:ext cx="292100" cy="266700"/>
            </a:xfrm>
            <a:custGeom>
              <a:avLst/>
              <a:gdLst>
                <a:gd name="T0" fmla="*/ 0 w 812"/>
                <a:gd name="T1" fmla="*/ 275 h 743"/>
                <a:gd name="T2" fmla="*/ 150 w 812"/>
                <a:gd name="T3" fmla="*/ 458 h 743"/>
                <a:gd name="T4" fmla="*/ 261 w 812"/>
                <a:gd name="T5" fmla="*/ 506 h 743"/>
                <a:gd name="T6" fmla="*/ 574 w 812"/>
                <a:gd name="T7" fmla="*/ 136 h 743"/>
                <a:gd name="T8" fmla="*/ 594 w 812"/>
                <a:gd name="T9" fmla="*/ 0 h 743"/>
                <a:gd name="T10" fmla="*/ 686 w 812"/>
                <a:gd name="T11" fmla="*/ 138 h 743"/>
                <a:gd name="T12" fmla="*/ 796 w 812"/>
                <a:gd name="T13" fmla="*/ 365 h 743"/>
                <a:gd name="T14" fmla="*/ 435 w 812"/>
                <a:gd name="T15" fmla="*/ 637 h 743"/>
                <a:gd name="T16" fmla="*/ 180 w 812"/>
                <a:gd name="T17" fmla="*/ 665 h 743"/>
                <a:gd name="T18" fmla="*/ 0 w 812"/>
                <a:gd name="T19" fmla="*/ 27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2" h="743">
                  <a:moveTo>
                    <a:pt x="0" y="275"/>
                  </a:moveTo>
                  <a:cubicBezTo>
                    <a:pt x="64" y="324"/>
                    <a:pt x="116" y="384"/>
                    <a:pt x="150" y="458"/>
                  </a:cubicBezTo>
                  <a:cubicBezTo>
                    <a:pt x="173" y="507"/>
                    <a:pt x="208" y="519"/>
                    <a:pt x="261" y="506"/>
                  </a:cubicBezTo>
                  <a:cubicBezTo>
                    <a:pt x="452" y="457"/>
                    <a:pt x="561" y="332"/>
                    <a:pt x="574" y="136"/>
                  </a:cubicBezTo>
                  <a:cubicBezTo>
                    <a:pt x="578" y="90"/>
                    <a:pt x="587" y="46"/>
                    <a:pt x="594" y="0"/>
                  </a:cubicBezTo>
                  <a:cubicBezTo>
                    <a:pt x="637" y="38"/>
                    <a:pt x="648" y="98"/>
                    <a:pt x="686" y="138"/>
                  </a:cubicBezTo>
                  <a:cubicBezTo>
                    <a:pt x="781" y="185"/>
                    <a:pt x="811" y="264"/>
                    <a:pt x="796" y="365"/>
                  </a:cubicBezTo>
                  <a:cubicBezTo>
                    <a:pt x="661" y="437"/>
                    <a:pt x="567" y="562"/>
                    <a:pt x="435" y="637"/>
                  </a:cubicBezTo>
                  <a:cubicBezTo>
                    <a:pt x="358" y="681"/>
                    <a:pt x="275" y="742"/>
                    <a:pt x="180" y="665"/>
                  </a:cubicBezTo>
                  <a:cubicBezTo>
                    <a:pt x="148" y="524"/>
                    <a:pt x="40" y="416"/>
                    <a:pt x="0" y="275"/>
                  </a:cubicBezTo>
                </a:path>
              </a:pathLst>
            </a:custGeom>
            <a:solidFill>
              <a:srgbClr val="57575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17" name="Forme libre 4016"/>
            <p:cNvSpPr>
              <a:spLocks noChangeArrowheads="1"/>
            </p:cNvSpPr>
            <p:nvPr userDrawn="1"/>
          </p:nvSpPr>
          <p:spPr bwMode="auto">
            <a:xfrm>
              <a:off x="2416175" y="4479925"/>
              <a:ext cx="219075" cy="149225"/>
            </a:xfrm>
            <a:custGeom>
              <a:avLst/>
              <a:gdLst>
                <a:gd name="T0" fmla="*/ 0 w 610"/>
                <a:gd name="T1" fmla="*/ 298 h 415"/>
                <a:gd name="T2" fmla="*/ 493 w 610"/>
                <a:gd name="T3" fmla="*/ 46 h 415"/>
                <a:gd name="T4" fmla="*/ 592 w 610"/>
                <a:gd name="T5" fmla="*/ 0 h 415"/>
                <a:gd name="T6" fmla="*/ 600 w 610"/>
                <a:gd name="T7" fmla="*/ 41 h 415"/>
                <a:gd name="T8" fmla="*/ 317 w 610"/>
                <a:gd name="T9" fmla="*/ 267 h 415"/>
                <a:gd name="T10" fmla="*/ 42 w 610"/>
                <a:gd name="T11" fmla="*/ 414 h 415"/>
                <a:gd name="T12" fmla="*/ 0 w 610"/>
                <a:gd name="T13" fmla="*/ 298 h 415"/>
              </a:gdLst>
              <a:ahLst/>
              <a:cxnLst>
                <a:cxn ang="0">
                  <a:pos x="T0" y="T1"/>
                </a:cxn>
                <a:cxn ang="0">
                  <a:pos x="T2" y="T3"/>
                </a:cxn>
                <a:cxn ang="0">
                  <a:pos x="T4" y="T5"/>
                </a:cxn>
                <a:cxn ang="0">
                  <a:pos x="T6" y="T7"/>
                </a:cxn>
                <a:cxn ang="0">
                  <a:pos x="T8" y="T9"/>
                </a:cxn>
                <a:cxn ang="0">
                  <a:pos x="T10" y="T11"/>
                </a:cxn>
                <a:cxn ang="0">
                  <a:pos x="T12" y="T13"/>
                </a:cxn>
              </a:cxnLst>
              <a:rect l="0" t="0" r="r" b="b"/>
              <a:pathLst>
                <a:path w="610" h="415">
                  <a:moveTo>
                    <a:pt x="0" y="298"/>
                  </a:moveTo>
                  <a:cubicBezTo>
                    <a:pt x="186" y="257"/>
                    <a:pt x="363" y="197"/>
                    <a:pt x="493" y="46"/>
                  </a:cubicBezTo>
                  <a:cubicBezTo>
                    <a:pt x="519" y="16"/>
                    <a:pt x="552" y="0"/>
                    <a:pt x="592" y="0"/>
                  </a:cubicBezTo>
                  <a:cubicBezTo>
                    <a:pt x="607" y="12"/>
                    <a:pt x="609" y="26"/>
                    <a:pt x="600" y="41"/>
                  </a:cubicBezTo>
                  <a:cubicBezTo>
                    <a:pt x="490" y="96"/>
                    <a:pt x="401" y="179"/>
                    <a:pt x="317" y="267"/>
                  </a:cubicBezTo>
                  <a:cubicBezTo>
                    <a:pt x="241" y="347"/>
                    <a:pt x="152" y="400"/>
                    <a:pt x="42" y="414"/>
                  </a:cubicBezTo>
                  <a:cubicBezTo>
                    <a:pt x="16" y="380"/>
                    <a:pt x="7" y="339"/>
                    <a:pt x="0" y="298"/>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18" name="Forme libre 4017"/>
            <p:cNvSpPr>
              <a:spLocks noChangeArrowheads="1"/>
            </p:cNvSpPr>
            <p:nvPr userDrawn="1"/>
          </p:nvSpPr>
          <p:spPr bwMode="auto">
            <a:xfrm>
              <a:off x="2162175" y="4222750"/>
              <a:ext cx="52388" cy="55563"/>
            </a:xfrm>
            <a:custGeom>
              <a:avLst/>
              <a:gdLst>
                <a:gd name="T0" fmla="*/ 144 w 145"/>
                <a:gd name="T1" fmla="*/ 155 h 156"/>
                <a:gd name="T2" fmla="*/ 0 w 145"/>
                <a:gd name="T3" fmla="*/ 0 h 156"/>
                <a:gd name="T4" fmla="*/ 144 w 145"/>
                <a:gd name="T5" fmla="*/ 155 h 156"/>
              </a:gdLst>
              <a:ahLst/>
              <a:cxnLst>
                <a:cxn ang="0">
                  <a:pos x="T0" y="T1"/>
                </a:cxn>
                <a:cxn ang="0">
                  <a:pos x="T2" y="T3"/>
                </a:cxn>
                <a:cxn ang="0">
                  <a:pos x="T4" y="T5"/>
                </a:cxn>
              </a:cxnLst>
              <a:rect l="0" t="0" r="r" b="b"/>
              <a:pathLst>
                <a:path w="145" h="156">
                  <a:moveTo>
                    <a:pt x="144" y="155"/>
                  </a:moveTo>
                  <a:cubicBezTo>
                    <a:pt x="78" y="120"/>
                    <a:pt x="26" y="71"/>
                    <a:pt x="0" y="0"/>
                  </a:cubicBezTo>
                  <a:cubicBezTo>
                    <a:pt x="58" y="42"/>
                    <a:pt x="108" y="91"/>
                    <a:pt x="144" y="155"/>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19" name="Forme libre 4018"/>
            <p:cNvSpPr>
              <a:spLocks noChangeArrowheads="1"/>
            </p:cNvSpPr>
            <p:nvPr userDrawn="1"/>
          </p:nvSpPr>
          <p:spPr bwMode="auto">
            <a:xfrm>
              <a:off x="2211388" y="4278313"/>
              <a:ext cx="9525" cy="9525"/>
            </a:xfrm>
            <a:custGeom>
              <a:avLst/>
              <a:gdLst>
                <a:gd name="T0" fmla="*/ 24 w 25"/>
                <a:gd name="T1" fmla="*/ 27 h 28"/>
                <a:gd name="T2" fmla="*/ 0 w 25"/>
                <a:gd name="T3" fmla="*/ 0 h 28"/>
                <a:gd name="T4" fmla="*/ 24 w 25"/>
                <a:gd name="T5" fmla="*/ 27 h 28"/>
              </a:gdLst>
              <a:ahLst/>
              <a:cxnLst>
                <a:cxn ang="0">
                  <a:pos x="T0" y="T1"/>
                </a:cxn>
                <a:cxn ang="0">
                  <a:pos x="T2" y="T3"/>
                </a:cxn>
                <a:cxn ang="0">
                  <a:pos x="T4" y="T5"/>
                </a:cxn>
              </a:cxnLst>
              <a:rect l="0" t="0" r="r" b="b"/>
              <a:pathLst>
                <a:path w="25" h="28">
                  <a:moveTo>
                    <a:pt x="24" y="27"/>
                  </a:moveTo>
                  <a:cubicBezTo>
                    <a:pt x="17" y="18"/>
                    <a:pt x="9" y="9"/>
                    <a:pt x="0" y="0"/>
                  </a:cubicBezTo>
                  <a:cubicBezTo>
                    <a:pt x="14" y="4"/>
                    <a:pt x="21" y="14"/>
                    <a:pt x="24" y="27"/>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20" name="Forme libre 4019"/>
            <p:cNvSpPr>
              <a:spLocks noChangeArrowheads="1"/>
            </p:cNvSpPr>
            <p:nvPr userDrawn="1"/>
          </p:nvSpPr>
          <p:spPr bwMode="auto">
            <a:xfrm>
              <a:off x="2219325" y="4287838"/>
              <a:ext cx="7938" cy="9525"/>
            </a:xfrm>
            <a:custGeom>
              <a:avLst/>
              <a:gdLst>
                <a:gd name="T0" fmla="*/ 23 w 24"/>
                <a:gd name="T1" fmla="*/ 26 h 27"/>
                <a:gd name="T2" fmla="*/ 13 w 24"/>
                <a:gd name="T3" fmla="*/ 14 h 27"/>
                <a:gd name="T4" fmla="*/ 23 w 24"/>
                <a:gd name="T5" fmla="*/ 26 h 27"/>
                <a:gd name="T6" fmla="*/ 0 w 24"/>
                <a:gd name="T7" fmla="*/ 0 h 27"/>
                <a:gd name="T8" fmla="*/ 13 w 24"/>
                <a:gd name="T9" fmla="*/ 14 h 27"/>
                <a:gd name="T10" fmla="*/ 0 w 24"/>
                <a:gd name="T11" fmla="*/ 0 h 27"/>
              </a:gdLst>
              <a:ahLst/>
              <a:cxnLst>
                <a:cxn ang="0">
                  <a:pos x="T0" y="T1"/>
                </a:cxn>
                <a:cxn ang="0">
                  <a:pos x="T2" y="T3"/>
                </a:cxn>
                <a:cxn ang="0">
                  <a:pos x="T4" y="T5"/>
                </a:cxn>
                <a:cxn ang="0">
                  <a:pos x="T6" y="T7"/>
                </a:cxn>
                <a:cxn ang="0">
                  <a:pos x="T8" y="T9"/>
                </a:cxn>
                <a:cxn ang="0">
                  <a:pos x="T10" y="T11"/>
                </a:cxn>
              </a:cxnLst>
              <a:rect l="0" t="0" r="r" b="b"/>
              <a:pathLst>
                <a:path w="24" h="27">
                  <a:moveTo>
                    <a:pt x="23" y="26"/>
                  </a:moveTo>
                  <a:cubicBezTo>
                    <a:pt x="20" y="22"/>
                    <a:pt x="16" y="18"/>
                    <a:pt x="13" y="14"/>
                  </a:cubicBezTo>
                  <a:cubicBezTo>
                    <a:pt x="16" y="19"/>
                    <a:pt x="20" y="23"/>
                    <a:pt x="23" y="26"/>
                  </a:cubicBezTo>
                  <a:close/>
                  <a:moveTo>
                    <a:pt x="0" y="0"/>
                  </a:moveTo>
                  <a:cubicBezTo>
                    <a:pt x="5" y="5"/>
                    <a:pt x="9" y="10"/>
                    <a:pt x="13" y="14"/>
                  </a:cubicBezTo>
                  <a:cubicBezTo>
                    <a:pt x="9" y="10"/>
                    <a:pt x="4" y="5"/>
                    <a:pt x="0" y="0"/>
                  </a:cubicBezTo>
                  <a:close/>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21" name="Forme libre 4020"/>
            <p:cNvSpPr>
              <a:spLocks noChangeArrowheads="1"/>
            </p:cNvSpPr>
            <p:nvPr userDrawn="1"/>
          </p:nvSpPr>
          <p:spPr bwMode="auto">
            <a:xfrm>
              <a:off x="2232025" y="5097463"/>
              <a:ext cx="123825" cy="115887"/>
            </a:xfrm>
            <a:custGeom>
              <a:avLst/>
              <a:gdLst>
                <a:gd name="T0" fmla="*/ 329 w 344"/>
                <a:gd name="T1" fmla="*/ 322 h 323"/>
                <a:gd name="T2" fmla="*/ 286 w 344"/>
                <a:gd name="T3" fmla="*/ 314 h 323"/>
                <a:gd name="T4" fmla="*/ 240 w 344"/>
                <a:gd name="T5" fmla="*/ 290 h 323"/>
                <a:gd name="T6" fmla="*/ 10 w 344"/>
                <a:gd name="T7" fmla="*/ 67 h 323"/>
                <a:gd name="T8" fmla="*/ 29 w 344"/>
                <a:gd name="T9" fmla="*/ 0 h 323"/>
                <a:gd name="T10" fmla="*/ 121 w 344"/>
                <a:gd name="T11" fmla="*/ 114 h 323"/>
                <a:gd name="T12" fmla="*/ 121 w 344"/>
                <a:gd name="T13" fmla="*/ 114 h 323"/>
                <a:gd name="T14" fmla="*/ 144 w 344"/>
                <a:gd name="T15" fmla="*/ 139 h 323"/>
                <a:gd name="T16" fmla="*/ 288 w 344"/>
                <a:gd name="T17" fmla="*/ 265 h 323"/>
                <a:gd name="T18" fmla="*/ 329 w 344"/>
                <a:gd name="T19" fmla="*/ 322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4" h="323">
                  <a:moveTo>
                    <a:pt x="329" y="322"/>
                  </a:moveTo>
                  <a:cubicBezTo>
                    <a:pt x="315" y="319"/>
                    <a:pt x="301" y="317"/>
                    <a:pt x="286" y="314"/>
                  </a:cubicBezTo>
                  <a:cubicBezTo>
                    <a:pt x="271" y="307"/>
                    <a:pt x="255" y="297"/>
                    <a:pt x="240" y="290"/>
                  </a:cubicBezTo>
                  <a:cubicBezTo>
                    <a:pt x="165" y="213"/>
                    <a:pt x="59" y="171"/>
                    <a:pt x="10" y="67"/>
                  </a:cubicBezTo>
                  <a:cubicBezTo>
                    <a:pt x="13" y="42"/>
                    <a:pt x="0" y="15"/>
                    <a:pt x="29" y="0"/>
                  </a:cubicBezTo>
                  <a:cubicBezTo>
                    <a:pt x="51" y="46"/>
                    <a:pt x="75" y="88"/>
                    <a:pt x="121" y="114"/>
                  </a:cubicBezTo>
                  <a:lnTo>
                    <a:pt x="121" y="114"/>
                  </a:lnTo>
                  <a:cubicBezTo>
                    <a:pt x="129" y="122"/>
                    <a:pt x="136" y="129"/>
                    <a:pt x="144" y="139"/>
                  </a:cubicBezTo>
                  <a:cubicBezTo>
                    <a:pt x="184" y="191"/>
                    <a:pt x="236" y="227"/>
                    <a:pt x="288" y="265"/>
                  </a:cubicBezTo>
                  <a:cubicBezTo>
                    <a:pt x="307" y="279"/>
                    <a:pt x="343" y="285"/>
                    <a:pt x="329" y="322"/>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22" name="Forme libre 4021"/>
            <p:cNvSpPr>
              <a:spLocks noChangeArrowheads="1"/>
            </p:cNvSpPr>
            <p:nvPr userDrawn="1"/>
          </p:nvSpPr>
          <p:spPr bwMode="auto">
            <a:xfrm>
              <a:off x="2406650" y="5156200"/>
              <a:ext cx="1588" cy="6350"/>
            </a:xfrm>
            <a:custGeom>
              <a:avLst/>
              <a:gdLst>
                <a:gd name="T0" fmla="*/ 4 w 5"/>
                <a:gd name="T1" fmla="*/ 0 h 16"/>
                <a:gd name="T2" fmla="*/ 1 w 5"/>
                <a:gd name="T3" fmla="*/ 15 h 16"/>
                <a:gd name="T4" fmla="*/ 4 w 5"/>
                <a:gd name="T5" fmla="*/ 0 h 16"/>
              </a:gdLst>
              <a:ahLst/>
              <a:cxnLst>
                <a:cxn ang="0">
                  <a:pos x="T0" y="T1"/>
                </a:cxn>
                <a:cxn ang="0">
                  <a:pos x="T2" y="T3"/>
                </a:cxn>
                <a:cxn ang="0">
                  <a:pos x="T4" y="T5"/>
                </a:cxn>
              </a:cxnLst>
              <a:rect l="0" t="0" r="r" b="b"/>
              <a:pathLst>
                <a:path w="5" h="16">
                  <a:moveTo>
                    <a:pt x="4" y="0"/>
                  </a:moveTo>
                  <a:cubicBezTo>
                    <a:pt x="4" y="5"/>
                    <a:pt x="3" y="11"/>
                    <a:pt x="1" y="15"/>
                  </a:cubicBezTo>
                  <a:cubicBezTo>
                    <a:pt x="0" y="9"/>
                    <a:pt x="0" y="5"/>
                    <a:pt x="4" y="0"/>
                  </a:cubicBezTo>
                </a:path>
              </a:pathLst>
            </a:custGeom>
            <a:solidFill>
              <a:srgbClr val="53535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23" name="Forme libre 4022"/>
            <p:cNvSpPr>
              <a:spLocks noChangeArrowheads="1"/>
            </p:cNvSpPr>
            <p:nvPr userDrawn="1"/>
          </p:nvSpPr>
          <p:spPr bwMode="auto">
            <a:xfrm>
              <a:off x="2262188" y="5378450"/>
              <a:ext cx="114300" cy="134938"/>
            </a:xfrm>
            <a:custGeom>
              <a:avLst/>
              <a:gdLst>
                <a:gd name="T0" fmla="*/ 318 w 319"/>
                <a:gd name="T1" fmla="*/ 332 h 375"/>
                <a:gd name="T2" fmla="*/ 317 w 319"/>
                <a:gd name="T3" fmla="*/ 364 h 375"/>
                <a:gd name="T4" fmla="*/ 295 w 319"/>
                <a:gd name="T5" fmla="*/ 361 h 375"/>
                <a:gd name="T6" fmla="*/ 295 w 319"/>
                <a:gd name="T7" fmla="*/ 363 h 375"/>
                <a:gd name="T8" fmla="*/ 269 w 319"/>
                <a:gd name="T9" fmla="*/ 320 h 375"/>
                <a:gd name="T10" fmla="*/ 69 w 319"/>
                <a:gd name="T11" fmla="*/ 88 h 375"/>
                <a:gd name="T12" fmla="*/ 0 w 319"/>
                <a:gd name="T13" fmla="*/ 0 h 375"/>
                <a:gd name="T14" fmla="*/ 109 w 319"/>
                <a:gd name="T15" fmla="*/ 77 h 375"/>
                <a:gd name="T16" fmla="*/ 318 w 319"/>
                <a:gd name="T17" fmla="*/ 332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9" h="375">
                  <a:moveTo>
                    <a:pt x="318" y="332"/>
                  </a:moveTo>
                  <a:cubicBezTo>
                    <a:pt x="318" y="343"/>
                    <a:pt x="317" y="354"/>
                    <a:pt x="317" y="364"/>
                  </a:cubicBezTo>
                  <a:cubicBezTo>
                    <a:pt x="309" y="374"/>
                    <a:pt x="301" y="374"/>
                    <a:pt x="295" y="361"/>
                  </a:cubicBezTo>
                  <a:lnTo>
                    <a:pt x="295" y="363"/>
                  </a:lnTo>
                  <a:cubicBezTo>
                    <a:pt x="278" y="354"/>
                    <a:pt x="284" y="331"/>
                    <a:pt x="269" y="320"/>
                  </a:cubicBezTo>
                  <a:cubicBezTo>
                    <a:pt x="210" y="238"/>
                    <a:pt x="142" y="161"/>
                    <a:pt x="69" y="88"/>
                  </a:cubicBezTo>
                  <a:cubicBezTo>
                    <a:pt x="43" y="62"/>
                    <a:pt x="11" y="38"/>
                    <a:pt x="0" y="0"/>
                  </a:cubicBezTo>
                  <a:cubicBezTo>
                    <a:pt x="51" y="6"/>
                    <a:pt x="78" y="45"/>
                    <a:pt x="109" y="77"/>
                  </a:cubicBezTo>
                  <a:cubicBezTo>
                    <a:pt x="185" y="158"/>
                    <a:pt x="262" y="238"/>
                    <a:pt x="318" y="332"/>
                  </a:cubicBezTo>
                </a:path>
              </a:pathLst>
            </a:custGeom>
            <a:solidFill>
              <a:schemeClr val="accent5">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24" name="Forme libre 4023"/>
            <p:cNvSpPr>
              <a:spLocks noChangeArrowheads="1"/>
            </p:cNvSpPr>
            <p:nvPr userDrawn="1"/>
          </p:nvSpPr>
          <p:spPr bwMode="auto">
            <a:xfrm>
              <a:off x="2400300" y="5494338"/>
              <a:ext cx="9525" cy="15875"/>
            </a:xfrm>
            <a:custGeom>
              <a:avLst/>
              <a:gdLst>
                <a:gd name="T0" fmla="*/ 18 w 28"/>
                <a:gd name="T1" fmla="*/ 1 h 43"/>
                <a:gd name="T2" fmla="*/ 27 w 28"/>
                <a:gd name="T3" fmla="*/ 42 h 43"/>
                <a:gd name="T4" fmla="*/ 0 w 28"/>
                <a:gd name="T5" fmla="*/ 0 h 43"/>
                <a:gd name="T6" fmla="*/ 18 w 28"/>
                <a:gd name="T7" fmla="*/ 1 h 43"/>
              </a:gdLst>
              <a:ahLst/>
              <a:cxnLst>
                <a:cxn ang="0">
                  <a:pos x="T0" y="T1"/>
                </a:cxn>
                <a:cxn ang="0">
                  <a:pos x="T2" y="T3"/>
                </a:cxn>
                <a:cxn ang="0">
                  <a:pos x="T4" y="T5"/>
                </a:cxn>
                <a:cxn ang="0">
                  <a:pos x="T6" y="T7"/>
                </a:cxn>
              </a:cxnLst>
              <a:rect l="0" t="0" r="r" b="b"/>
              <a:pathLst>
                <a:path w="28" h="43">
                  <a:moveTo>
                    <a:pt x="18" y="1"/>
                  </a:moveTo>
                  <a:cubicBezTo>
                    <a:pt x="21" y="15"/>
                    <a:pt x="24" y="29"/>
                    <a:pt x="27" y="42"/>
                  </a:cubicBezTo>
                  <a:cubicBezTo>
                    <a:pt x="18" y="29"/>
                    <a:pt x="9" y="13"/>
                    <a:pt x="0" y="0"/>
                  </a:cubicBezTo>
                  <a:cubicBezTo>
                    <a:pt x="6" y="1"/>
                    <a:pt x="12" y="1"/>
                    <a:pt x="18" y="1"/>
                  </a:cubicBezTo>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25" name="Forme libre 4024"/>
            <p:cNvSpPr>
              <a:spLocks noChangeArrowheads="1"/>
            </p:cNvSpPr>
            <p:nvPr userDrawn="1"/>
          </p:nvSpPr>
          <p:spPr bwMode="auto">
            <a:xfrm>
              <a:off x="2392363" y="5483225"/>
              <a:ext cx="7937" cy="9525"/>
            </a:xfrm>
            <a:custGeom>
              <a:avLst/>
              <a:gdLst>
                <a:gd name="T0" fmla="*/ 0 w 21"/>
                <a:gd name="T1" fmla="*/ 0 h 27"/>
                <a:gd name="T2" fmla="*/ 20 w 21"/>
                <a:gd name="T3" fmla="*/ 26 h 27"/>
                <a:gd name="T4" fmla="*/ 0 w 21"/>
                <a:gd name="T5" fmla="*/ 0 h 27"/>
              </a:gdLst>
              <a:ahLst/>
              <a:cxnLst>
                <a:cxn ang="0">
                  <a:pos x="T0" y="T1"/>
                </a:cxn>
                <a:cxn ang="0">
                  <a:pos x="T2" y="T3"/>
                </a:cxn>
                <a:cxn ang="0">
                  <a:pos x="T4" y="T5"/>
                </a:cxn>
              </a:cxnLst>
              <a:rect l="0" t="0" r="r" b="b"/>
              <a:pathLst>
                <a:path w="21" h="27">
                  <a:moveTo>
                    <a:pt x="0" y="0"/>
                  </a:moveTo>
                  <a:cubicBezTo>
                    <a:pt x="6" y="9"/>
                    <a:pt x="14" y="17"/>
                    <a:pt x="20" y="26"/>
                  </a:cubicBezTo>
                  <a:cubicBezTo>
                    <a:pt x="14" y="17"/>
                    <a:pt x="8" y="9"/>
                    <a:pt x="0" y="0"/>
                  </a:cubicBezTo>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26" name="Forme libre 4025"/>
            <p:cNvSpPr>
              <a:spLocks noChangeArrowheads="1"/>
            </p:cNvSpPr>
            <p:nvPr userDrawn="1"/>
          </p:nvSpPr>
          <p:spPr bwMode="auto">
            <a:xfrm>
              <a:off x="2359025" y="5494338"/>
              <a:ext cx="9525" cy="15875"/>
            </a:xfrm>
            <a:custGeom>
              <a:avLst/>
              <a:gdLst>
                <a:gd name="T0" fmla="*/ 0 w 27"/>
                <a:gd name="T1" fmla="*/ 0 h 43"/>
                <a:gd name="T2" fmla="*/ 26 w 27"/>
                <a:gd name="T3" fmla="*/ 42 h 43"/>
                <a:gd name="T4" fmla="*/ 0 w 27"/>
                <a:gd name="T5" fmla="*/ 0 h 43"/>
              </a:gdLst>
              <a:ahLst/>
              <a:cxnLst>
                <a:cxn ang="0">
                  <a:pos x="T0" y="T1"/>
                </a:cxn>
                <a:cxn ang="0">
                  <a:pos x="T2" y="T3"/>
                </a:cxn>
                <a:cxn ang="0">
                  <a:pos x="T4" y="T5"/>
                </a:cxn>
              </a:cxnLst>
              <a:rect l="0" t="0" r="r" b="b"/>
              <a:pathLst>
                <a:path w="27" h="43">
                  <a:moveTo>
                    <a:pt x="0" y="0"/>
                  </a:moveTo>
                  <a:cubicBezTo>
                    <a:pt x="9" y="13"/>
                    <a:pt x="19" y="29"/>
                    <a:pt x="26" y="42"/>
                  </a:cubicBezTo>
                  <a:cubicBezTo>
                    <a:pt x="19" y="27"/>
                    <a:pt x="9" y="13"/>
                    <a:pt x="0"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27" name="Forme libre 4026"/>
            <p:cNvSpPr>
              <a:spLocks noChangeArrowheads="1"/>
            </p:cNvSpPr>
            <p:nvPr userDrawn="1"/>
          </p:nvSpPr>
          <p:spPr bwMode="auto">
            <a:xfrm>
              <a:off x="2327275" y="5484813"/>
              <a:ext cx="7938" cy="9525"/>
            </a:xfrm>
            <a:custGeom>
              <a:avLst/>
              <a:gdLst>
                <a:gd name="T0" fmla="*/ 1 w 22"/>
                <a:gd name="T1" fmla="*/ 20 h 26"/>
                <a:gd name="T2" fmla="*/ 0 w 22"/>
                <a:gd name="T3" fmla="*/ 0 h 26"/>
                <a:gd name="T4" fmla="*/ 21 w 22"/>
                <a:gd name="T5" fmla="*/ 25 h 26"/>
                <a:gd name="T6" fmla="*/ 1 w 22"/>
                <a:gd name="T7" fmla="*/ 20 h 26"/>
              </a:gdLst>
              <a:ahLst/>
              <a:cxnLst>
                <a:cxn ang="0">
                  <a:pos x="T0" y="T1"/>
                </a:cxn>
                <a:cxn ang="0">
                  <a:pos x="T2" y="T3"/>
                </a:cxn>
                <a:cxn ang="0">
                  <a:pos x="T4" y="T5"/>
                </a:cxn>
                <a:cxn ang="0">
                  <a:pos x="T6" y="T7"/>
                </a:cxn>
              </a:cxnLst>
              <a:rect l="0" t="0" r="r" b="b"/>
              <a:pathLst>
                <a:path w="22" h="26">
                  <a:moveTo>
                    <a:pt x="1" y="20"/>
                  </a:moveTo>
                  <a:cubicBezTo>
                    <a:pt x="0" y="14"/>
                    <a:pt x="0" y="6"/>
                    <a:pt x="0" y="0"/>
                  </a:cubicBezTo>
                  <a:cubicBezTo>
                    <a:pt x="7" y="8"/>
                    <a:pt x="13" y="16"/>
                    <a:pt x="21" y="25"/>
                  </a:cubicBezTo>
                  <a:cubicBezTo>
                    <a:pt x="15" y="22"/>
                    <a:pt x="7" y="20"/>
                    <a:pt x="1" y="20"/>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28" name="Forme libre 4027"/>
            <p:cNvSpPr>
              <a:spLocks noChangeArrowheads="1"/>
            </p:cNvSpPr>
            <p:nvPr userDrawn="1"/>
          </p:nvSpPr>
          <p:spPr bwMode="auto">
            <a:xfrm>
              <a:off x="2360613" y="5526088"/>
              <a:ext cx="7937" cy="9525"/>
            </a:xfrm>
            <a:custGeom>
              <a:avLst/>
              <a:gdLst>
                <a:gd name="T0" fmla="*/ 20 w 21"/>
                <a:gd name="T1" fmla="*/ 25 h 26"/>
                <a:gd name="T2" fmla="*/ 0 w 21"/>
                <a:gd name="T3" fmla="*/ 0 h 26"/>
                <a:gd name="T4" fmla="*/ 20 w 21"/>
                <a:gd name="T5" fmla="*/ 25 h 26"/>
              </a:gdLst>
              <a:ahLst/>
              <a:cxnLst>
                <a:cxn ang="0">
                  <a:pos x="T0" y="T1"/>
                </a:cxn>
                <a:cxn ang="0">
                  <a:pos x="T2" y="T3"/>
                </a:cxn>
                <a:cxn ang="0">
                  <a:pos x="T4" y="T5"/>
                </a:cxn>
              </a:cxnLst>
              <a:rect l="0" t="0" r="r" b="b"/>
              <a:pathLst>
                <a:path w="21" h="26">
                  <a:moveTo>
                    <a:pt x="20" y="25"/>
                  </a:moveTo>
                  <a:cubicBezTo>
                    <a:pt x="14" y="17"/>
                    <a:pt x="6" y="8"/>
                    <a:pt x="0" y="0"/>
                  </a:cubicBezTo>
                  <a:cubicBezTo>
                    <a:pt x="6" y="9"/>
                    <a:pt x="12" y="17"/>
                    <a:pt x="20" y="25"/>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29" name="Forme libre 4028"/>
            <p:cNvSpPr>
              <a:spLocks noChangeArrowheads="1"/>
            </p:cNvSpPr>
            <p:nvPr userDrawn="1"/>
          </p:nvSpPr>
          <p:spPr bwMode="auto">
            <a:xfrm>
              <a:off x="2335213" y="5492750"/>
              <a:ext cx="7937" cy="9525"/>
            </a:xfrm>
            <a:custGeom>
              <a:avLst/>
              <a:gdLst>
                <a:gd name="T0" fmla="*/ 21 w 22"/>
                <a:gd name="T1" fmla="*/ 25 h 26"/>
                <a:gd name="T2" fmla="*/ 0 w 22"/>
                <a:gd name="T3" fmla="*/ 0 h 26"/>
                <a:gd name="T4" fmla="*/ 21 w 22"/>
                <a:gd name="T5" fmla="*/ 25 h 26"/>
              </a:gdLst>
              <a:ahLst/>
              <a:cxnLst>
                <a:cxn ang="0">
                  <a:pos x="T0" y="T1"/>
                </a:cxn>
                <a:cxn ang="0">
                  <a:pos x="T2" y="T3"/>
                </a:cxn>
                <a:cxn ang="0">
                  <a:pos x="T4" y="T5"/>
                </a:cxn>
              </a:cxnLst>
              <a:rect l="0" t="0" r="r" b="b"/>
              <a:pathLst>
                <a:path w="22" h="26">
                  <a:moveTo>
                    <a:pt x="21" y="25"/>
                  </a:moveTo>
                  <a:cubicBezTo>
                    <a:pt x="14" y="17"/>
                    <a:pt x="8" y="8"/>
                    <a:pt x="0" y="0"/>
                  </a:cubicBezTo>
                  <a:cubicBezTo>
                    <a:pt x="6" y="8"/>
                    <a:pt x="14" y="17"/>
                    <a:pt x="21" y="25"/>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30" name="Forme libre 4029"/>
            <p:cNvSpPr>
              <a:spLocks noChangeArrowheads="1"/>
            </p:cNvSpPr>
            <p:nvPr userDrawn="1"/>
          </p:nvSpPr>
          <p:spPr bwMode="auto">
            <a:xfrm>
              <a:off x="2368550" y="5508625"/>
              <a:ext cx="7938" cy="9525"/>
            </a:xfrm>
            <a:custGeom>
              <a:avLst/>
              <a:gdLst>
                <a:gd name="T0" fmla="*/ 0 w 24"/>
                <a:gd name="T1" fmla="*/ 0 h 27"/>
                <a:gd name="T2" fmla="*/ 22 w 24"/>
                <a:gd name="T3" fmla="*/ 3 h 27"/>
                <a:gd name="T4" fmla="*/ 23 w 24"/>
                <a:gd name="T5" fmla="*/ 26 h 27"/>
                <a:gd name="T6" fmla="*/ 0 w 24"/>
                <a:gd name="T7" fmla="*/ 0 h 27"/>
              </a:gdLst>
              <a:ahLst/>
              <a:cxnLst>
                <a:cxn ang="0">
                  <a:pos x="T0" y="T1"/>
                </a:cxn>
                <a:cxn ang="0">
                  <a:pos x="T2" y="T3"/>
                </a:cxn>
                <a:cxn ang="0">
                  <a:pos x="T4" y="T5"/>
                </a:cxn>
                <a:cxn ang="0">
                  <a:pos x="T6" y="T7"/>
                </a:cxn>
              </a:cxnLst>
              <a:rect l="0" t="0" r="r" b="b"/>
              <a:pathLst>
                <a:path w="24" h="27">
                  <a:moveTo>
                    <a:pt x="0" y="0"/>
                  </a:moveTo>
                  <a:cubicBezTo>
                    <a:pt x="8" y="0"/>
                    <a:pt x="14" y="2"/>
                    <a:pt x="22" y="3"/>
                  </a:cubicBezTo>
                  <a:cubicBezTo>
                    <a:pt x="23" y="11"/>
                    <a:pt x="23" y="19"/>
                    <a:pt x="23" y="26"/>
                  </a:cubicBezTo>
                  <a:cubicBezTo>
                    <a:pt x="15" y="17"/>
                    <a:pt x="8" y="10"/>
                    <a:pt x="0"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31" name="Forme libre 4030"/>
            <p:cNvSpPr>
              <a:spLocks noChangeArrowheads="1"/>
            </p:cNvSpPr>
            <p:nvPr userDrawn="1"/>
          </p:nvSpPr>
          <p:spPr bwMode="auto">
            <a:xfrm>
              <a:off x="2597150" y="4364038"/>
              <a:ext cx="107950" cy="241300"/>
            </a:xfrm>
            <a:custGeom>
              <a:avLst/>
              <a:gdLst>
                <a:gd name="T0" fmla="*/ 97 w 301"/>
                <a:gd name="T1" fmla="*/ 363 h 670"/>
                <a:gd name="T2" fmla="*/ 89 w 301"/>
                <a:gd name="T3" fmla="*/ 322 h 670"/>
                <a:gd name="T4" fmla="*/ 0 w 301"/>
                <a:gd name="T5" fmla="*/ 92 h 670"/>
                <a:gd name="T6" fmla="*/ 46 w 301"/>
                <a:gd name="T7" fmla="*/ 0 h 670"/>
                <a:gd name="T8" fmla="*/ 117 w 301"/>
                <a:gd name="T9" fmla="*/ 82 h 670"/>
                <a:gd name="T10" fmla="*/ 208 w 301"/>
                <a:gd name="T11" fmla="*/ 273 h 670"/>
                <a:gd name="T12" fmla="*/ 213 w 301"/>
                <a:gd name="T13" fmla="*/ 272 h 670"/>
                <a:gd name="T14" fmla="*/ 275 w 301"/>
                <a:gd name="T15" fmla="*/ 435 h 670"/>
                <a:gd name="T16" fmla="*/ 275 w 301"/>
                <a:gd name="T17" fmla="*/ 435 h 670"/>
                <a:gd name="T18" fmla="*/ 300 w 301"/>
                <a:gd name="T19" fmla="*/ 502 h 670"/>
                <a:gd name="T20" fmla="*/ 300 w 301"/>
                <a:gd name="T21" fmla="*/ 502 h 670"/>
                <a:gd name="T22" fmla="*/ 288 w 301"/>
                <a:gd name="T23" fmla="*/ 602 h 670"/>
                <a:gd name="T24" fmla="*/ 205 w 301"/>
                <a:gd name="T25" fmla="*/ 641 h 670"/>
                <a:gd name="T26" fmla="*/ 97 w 301"/>
                <a:gd name="T27" fmla="*/ 36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1" h="670">
                  <a:moveTo>
                    <a:pt x="97" y="363"/>
                  </a:moveTo>
                  <a:cubicBezTo>
                    <a:pt x="94" y="350"/>
                    <a:pt x="92" y="336"/>
                    <a:pt x="89" y="322"/>
                  </a:cubicBezTo>
                  <a:cubicBezTo>
                    <a:pt x="60" y="246"/>
                    <a:pt x="29" y="170"/>
                    <a:pt x="0" y="92"/>
                  </a:cubicBezTo>
                  <a:cubicBezTo>
                    <a:pt x="16" y="61"/>
                    <a:pt x="31" y="31"/>
                    <a:pt x="46" y="0"/>
                  </a:cubicBezTo>
                  <a:cubicBezTo>
                    <a:pt x="101" y="0"/>
                    <a:pt x="100" y="52"/>
                    <a:pt x="117" y="82"/>
                  </a:cubicBezTo>
                  <a:cubicBezTo>
                    <a:pt x="149" y="145"/>
                    <a:pt x="173" y="212"/>
                    <a:pt x="208" y="273"/>
                  </a:cubicBezTo>
                  <a:lnTo>
                    <a:pt x="213" y="272"/>
                  </a:lnTo>
                  <a:cubicBezTo>
                    <a:pt x="207" y="338"/>
                    <a:pt x="237" y="388"/>
                    <a:pt x="275" y="435"/>
                  </a:cubicBezTo>
                  <a:lnTo>
                    <a:pt x="275" y="435"/>
                  </a:lnTo>
                  <a:cubicBezTo>
                    <a:pt x="300" y="452"/>
                    <a:pt x="274" y="487"/>
                    <a:pt x="300" y="502"/>
                  </a:cubicBezTo>
                  <a:lnTo>
                    <a:pt x="300" y="502"/>
                  </a:lnTo>
                  <a:cubicBezTo>
                    <a:pt x="283" y="535"/>
                    <a:pt x="286" y="567"/>
                    <a:pt x="288" y="602"/>
                  </a:cubicBezTo>
                  <a:cubicBezTo>
                    <a:pt x="289" y="666"/>
                    <a:pt x="278" y="669"/>
                    <a:pt x="205" y="641"/>
                  </a:cubicBezTo>
                  <a:cubicBezTo>
                    <a:pt x="170" y="548"/>
                    <a:pt x="133" y="457"/>
                    <a:pt x="97" y="363"/>
                  </a:cubicBezTo>
                </a:path>
              </a:pathLst>
            </a:custGeom>
            <a:solidFill>
              <a:srgbClr val="9E9E9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32" name="Forme libre 4031"/>
            <p:cNvSpPr>
              <a:spLocks noChangeArrowheads="1"/>
            </p:cNvSpPr>
            <p:nvPr userDrawn="1"/>
          </p:nvSpPr>
          <p:spPr bwMode="auto">
            <a:xfrm>
              <a:off x="2865438" y="4811713"/>
              <a:ext cx="209550" cy="173037"/>
            </a:xfrm>
            <a:custGeom>
              <a:avLst/>
              <a:gdLst>
                <a:gd name="T0" fmla="*/ 127 w 583"/>
                <a:gd name="T1" fmla="*/ 9 h 480"/>
                <a:gd name="T2" fmla="*/ 171 w 583"/>
                <a:gd name="T3" fmla="*/ 45 h 480"/>
                <a:gd name="T4" fmla="*/ 197 w 583"/>
                <a:gd name="T5" fmla="*/ 146 h 480"/>
                <a:gd name="T6" fmla="*/ 403 w 583"/>
                <a:gd name="T7" fmla="*/ 13 h 480"/>
                <a:gd name="T8" fmla="*/ 518 w 583"/>
                <a:gd name="T9" fmla="*/ 128 h 480"/>
                <a:gd name="T10" fmla="*/ 553 w 583"/>
                <a:gd name="T11" fmla="*/ 169 h 480"/>
                <a:gd name="T12" fmla="*/ 582 w 583"/>
                <a:gd name="T13" fmla="*/ 317 h 480"/>
                <a:gd name="T14" fmla="*/ 573 w 583"/>
                <a:gd name="T15" fmla="*/ 355 h 480"/>
                <a:gd name="T16" fmla="*/ 551 w 583"/>
                <a:gd name="T17" fmla="*/ 387 h 480"/>
                <a:gd name="T18" fmla="*/ 428 w 583"/>
                <a:gd name="T19" fmla="*/ 450 h 480"/>
                <a:gd name="T20" fmla="*/ 293 w 583"/>
                <a:gd name="T21" fmla="*/ 351 h 480"/>
                <a:gd name="T22" fmla="*/ 150 w 583"/>
                <a:gd name="T23" fmla="*/ 360 h 480"/>
                <a:gd name="T24" fmla="*/ 93 w 583"/>
                <a:gd name="T25" fmla="*/ 381 h 480"/>
                <a:gd name="T26" fmla="*/ 0 w 583"/>
                <a:gd name="T27" fmla="*/ 281 h 480"/>
                <a:gd name="T28" fmla="*/ 38 w 583"/>
                <a:gd name="T29" fmla="*/ 152 h 480"/>
                <a:gd name="T30" fmla="*/ 127 w 583"/>
                <a:gd name="T31" fmla="*/ 9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3" h="480">
                  <a:moveTo>
                    <a:pt x="127" y="9"/>
                  </a:moveTo>
                  <a:cubicBezTo>
                    <a:pt x="159" y="0"/>
                    <a:pt x="165" y="23"/>
                    <a:pt x="171" y="45"/>
                  </a:cubicBezTo>
                  <a:cubicBezTo>
                    <a:pt x="179" y="77"/>
                    <a:pt x="164" y="114"/>
                    <a:pt x="197" y="146"/>
                  </a:cubicBezTo>
                  <a:cubicBezTo>
                    <a:pt x="278" y="122"/>
                    <a:pt x="335" y="58"/>
                    <a:pt x="403" y="13"/>
                  </a:cubicBezTo>
                  <a:cubicBezTo>
                    <a:pt x="469" y="24"/>
                    <a:pt x="487" y="82"/>
                    <a:pt x="518" y="128"/>
                  </a:cubicBezTo>
                  <a:cubicBezTo>
                    <a:pt x="536" y="136"/>
                    <a:pt x="547" y="151"/>
                    <a:pt x="553" y="169"/>
                  </a:cubicBezTo>
                  <a:cubicBezTo>
                    <a:pt x="567" y="218"/>
                    <a:pt x="580" y="267"/>
                    <a:pt x="582" y="317"/>
                  </a:cubicBezTo>
                  <a:cubicBezTo>
                    <a:pt x="582" y="331"/>
                    <a:pt x="579" y="343"/>
                    <a:pt x="573" y="355"/>
                  </a:cubicBezTo>
                  <a:cubicBezTo>
                    <a:pt x="567" y="366"/>
                    <a:pt x="559" y="377"/>
                    <a:pt x="551" y="387"/>
                  </a:cubicBezTo>
                  <a:cubicBezTo>
                    <a:pt x="518" y="424"/>
                    <a:pt x="495" y="479"/>
                    <a:pt x="428" y="450"/>
                  </a:cubicBezTo>
                  <a:cubicBezTo>
                    <a:pt x="368" y="436"/>
                    <a:pt x="335" y="389"/>
                    <a:pt x="293" y="351"/>
                  </a:cubicBezTo>
                  <a:cubicBezTo>
                    <a:pt x="220" y="282"/>
                    <a:pt x="212" y="282"/>
                    <a:pt x="150" y="360"/>
                  </a:cubicBezTo>
                  <a:cubicBezTo>
                    <a:pt x="133" y="380"/>
                    <a:pt x="118" y="392"/>
                    <a:pt x="93" y="381"/>
                  </a:cubicBezTo>
                  <a:cubicBezTo>
                    <a:pt x="49" y="360"/>
                    <a:pt x="0" y="339"/>
                    <a:pt x="0" y="281"/>
                  </a:cubicBezTo>
                  <a:cubicBezTo>
                    <a:pt x="0" y="235"/>
                    <a:pt x="12" y="192"/>
                    <a:pt x="38" y="152"/>
                  </a:cubicBezTo>
                  <a:cubicBezTo>
                    <a:pt x="141" y="149"/>
                    <a:pt x="125" y="74"/>
                    <a:pt x="127" y="9"/>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33" name="Forme libre 4032"/>
            <p:cNvSpPr>
              <a:spLocks noChangeArrowheads="1"/>
            </p:cNvSpPr>
            <p:nvPr userDrawn="1"/>
          </p:nvSpPr>
          <p:spPr bwMode="auto">
            <a:xfrm>
              <a:off x="3001963" y="4848225"/>
              <a:ext cx="163512" cy="158750"/>
            </a:xfrm>
            <a:custGeom>
              <a:avLst/>
              <a:gdLst>
                <a:gd name="T0" fmla="*/ 49 w 455"/>
                <a:gd name="T1" fmla="*/ 350 h 441"/>
                <a:gd name="T2" fmla="*/ 118 w 455"/>
                <a:gd name="T3" fmla="*/ 258 h 441"/>
                <a:gd name="T4" fmla="*/ 141 w 455"/>
                <a:gd name="T5" fmla="*/ 234 h 441"/>
                <a:gd name="T6" fmla="*/ 141 w 455"/>
                <a:gd name="T7" fmla="*/ 234 h 441"/>
                <a:gd name="T8" fmla="*/ 142 w 455"/>
                <a:gd name="T9" fmla="*/ 71 h 441"/>
                <a:gd name="T10" fmla="*/ 141 w 455"/>
                <a:gd name="T11" fmla="*/ 28 h 441"/>
                <a:gd name="T12" fmla="*/ 185 w 455"/>
                <a:gd name="T13" fmla="*/ 19 h 441"/>
                <a:gd name="T14" fmla="*/ 408 w 455"/>
                <a:gd name="T15" fmla="*/ 193 h 441"/>
                <a:gd name="T16" fmla="*/ 400 w 455"/>
                <a:gd name="T17" fmla="*/ 275 h 441"/>
                <a:gd name="T18" fmla="*/ 370 w 455"/>
                <a:gd name="T19" fmla="*/ 289 h 441"/>
                <a:gd name="T20" fmla="*/ 127 w 455"/>
                <a:gd name="T21" fmla="*/ 404 h 441"/>
                <a:gd name="T22" fmla="*/ 72 w 455"/>
                <a:gd name="T23" fmla="*/ 417 h 441"/>
                <a:gd name="T24" fmla="*/ 49 w 455"/>
                <a:gd name="T25" fmla="*/ 440 h 441"/>
                <a:gd name="T26" fmla="*/ 49 w 455"/>
                <a:gd name="T27" fmla="*/ 440 h 441"/>
                <a:gd name="T28" fmla="*/ 49 w 455"/>
                <a:gd name="T29" fmla="*/ 350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5" h="441">
                  <a:moveTo>
                    <a:pt x="49" y="350"/>
                  </a:moveTo>
                  <a:cubicBezTo>
                    <a:pt x="81" y="326"/>
                    <a:pt x="101" y="294"/>
                    <a:pt x="118" y="258"/>
                  </a:cubicBezTo>
                  <a:cubicBezTo>
                    <a:pt x="126" y="251"/>
                    <a:pt x="132" y="242"/>
                    <a:pt x="141" y="234"/>
                  </a:cubicBezTo>
                  <a:lnTo>
                    <a:pt x="141" y="234"/>
                  </a:lnTo>
                  <a:cubicBezTo>
                    <a:pt x="159" y="181"/>
                    <a:pt x="158" y="126"/>
                    <a:pt x="142" y="71"/>
                  </a:cubicBezTo>
                  <a:cubicBezTo>
                    <a:pt x="142" y="57"/>
                    <a:pt x="141" y="42"/>
                    <a:pt x="141" y="28"/>
                  </a:cubicBezTo>
                  <a:cubicBezTo>
                    <a:pt x="152" y="5"/>
                    <a:pt x="171" y="0"/>
                    <a:pt x="185" y="19"/>
                  </a:cubicBezTo>
                  <a:cubicBezTo>
                    <a:pt x="245" y="95"/>
                    <a:pt x="332" y="136"/>
                    <a:pt x="408" y="193"/>
                  </a:cubicBezTo>
                  <a:cubicBezTo>
                    <a:pt x="454" y="226"/>
                    <a:pt x="451" y="246"/>
                    <a:pt x="400" y="275"/>
                  </a:cubicBezTo>
                  <a:cubicBezTo>
                    <a:pt x="391" y="281"/>
                    <a:pt x="381" y="287"/>
                    <a:pt x="370" y="289"/>
                  </a:cubicBezTo>
                  <a:cubicBezTo>
                    <a:pt x="278" y="303"/>
                    <a:pt x="200" y="349"/>
                    <a:pt x="127" y="404"/>
                  </a:cubicBezTo>
                  <a:cubicBezTo>
                    <a:pt x="113" y="414"/>
                    <a:pt x="90" y="413"/>
                    <a:pt x="72" y="417"/>
                  </a:cubicBezTo>
                  <a:cubicBezTo>
                    <a:pt x="64" y="425"/>
                    <a:pt x="55" y="431"/>
                    <a:pt x="49" y="440"/>
                  </a:cubicBezTo>
                  <a:lnTo>
                    <a:pt x="49" y="440"/>
                  </a:lnTo>
                  <a:cubicBezTo>
                    <a:pt x="0" y="411"/>
                    <a:pt x="54" y="381"/>
                    <a:pt x="49" y="350"/>
                  </a:cubicBezTo>
                </a:path>
              </a:pathLst>
            </a:custGeom>
            <a:solidFill>
              <a:srgbClr val="20202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34" name="Forme libre 4033"/>
            <p:cNvSpPr>
              <a:spLocks noChangeArrowheads="1"/>
            </p:cNvSpPr>
            <p:nvPr userDrawn="1"/>
          </p:nvSpPr>
          <p:spPr bwMode="auto">
            <a:xfrm>
              <a:off x="2879725" y="4814888"/>
              <a:ext cx="46038" cy="66675"/>
            </a:xfrm>
            <a:custGeom>
              <a:avLst/>
              <a:gdLst>
                <a:gd name="T0" fmla="*/ 89 w 127"/>
                <a:gd name="T1" fmla="*/ 0 h 186"/>
                <a:gd name="T2" fmla="*/ 106 w 127"/>
                <a:gd name="T3" fmla="*/ 127 h 186"/>
                <a:gd name="T4" fmla="*/ 0 w 127"/>
                <a:gd name="T5" fmla="*/ 143 h 186"/>
                <a:gd name="T6" fmla="*/ 68 w 127"/>
                <a:gd name="T7" fmla="*/ 27 h 186"/>
                <a:gd name="T8" fmla="*/ 89 w 127"/>
                <a:gd name="T9" fmla="*/ 0 h 186"/>
              </a:gdLst>
              <a:ahLst/>
              <a:cxnLst>
                <a:cxn ang="0">
                  <a:pos x="T0" y="T1"/>
                </a:cxn>
                <a:cxn ang="0">
                  <a:pos x="T2" y="T3"/>
                </a:cxn>
                <a:cxn ang="0">
                  <a:pos x="T4" y="T5"/>
                </a:cxn>
                <a:cxn ang="0">
                  <a:pos x="T6" y="T7"/>
                </a:cxn>
                <a:cxn ang="0">
                  <a:pos x="T8" y="T9"/>
                </a:cxn>
              </a:cxnLst>
              <a:rect l="0" t="0" r="r" b="b"/>
              <a:pathLst>
                <a:path w="127" h="186">
                  <a:moveTo>
                    <a:pt x="89" y="0"/>
                  </a:moveTo>
                  <a:cubicBezTo>
                    <a:pt x="126" y="38"/>
                    <a:pt x="118" y="84"/>
                    <a:pt x="106" y="127"/>
                  </a:cubicBezTo>
                  <a:cubicBezTo>
                    <a:pt x="90" y="180"/>
                    <a:pt x="54" y="185"/>
                    <a:pt x="0" y="143"/>
                  </a:cubicBezTo>
                  <a:cubicBezTo>
                    <a:pt x="19" y="104"/>
                    <a:pt x="60" y="75"/>
                    <a:pt x="68" y="27"/>
                  </a:cubicBezTo>
                  <a:cubicBezTo>
                    <a:pt x="74" y="18"/>
                    <a:pt x="81" y="9"/>
                    <a:pt x="89" y="0"/>
                  </a:cubicBezTo>
                </a:path>
              </a:pathLst>
            </a:custGeom>
            <a:solidFill>
              <a:srgbClr val="A9A9A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35" name="Forme libre 4034"/>
            <p:cNvSpPr>
              <a:spLocks noChangeArrowheads="1"/>
            </p:cNvSpPr>
            <p:nvPr userDrawn="1"/>
          </p:nvSpPr>
          <p:spPr bwMode="auto">
            <a:xfrm>
              <a:off x="2886075" y="5038725"/>
              <a:ext cx="28575" cy="19050"/>
            </a:xfrm>
            <a:custGeom>
              <a:avLst/>
              <a:gdLst>
                <a:gd name="T0" fmla="*/ 0 w 81"/>
                <a:gd name="T1" fmla="*/ 21 h 51"/>
                <a:gd name="T2" fmla="*/ 5 w 81"/>
                <a:gd name="T3" fmla="*/ 3 h 51"/>
                <a:gd name="T4" fmla="*/ 80 w 81"/>
                <a:gd name="T5" fmla="*/ 26 h 51"/>
                <a:gd name="T6" fmla="*/ 69 w 81"/>
                <a:gd name="T7" fmla="*/ 27 h 51"/>
                <a:gd name="T8" fmla="*/ 17 w 81"/>
                <a:gd name="T9" fmla="*/ 43 h 51"/>
                <a:gd name="T10" fmla="*/ 0 w 81"/>
                <a:gd name="T11" fmla="*/ 21 h 51"/>
              </a:gdLst>
              <a:ahLst/>
              <a:cxnLst>
                <a:cxn ang="0">
                  <a:pos x="T0" y="T1"/>
                </a:cxn>
                <a:cxn ang="0">
                  <a:pos x="T2" y="T3"/>
                </a:cxn>
                <a:cxn ang="0">
                  <a:pos x="T4" y="T5"/>
                </a:cxn>
                <a:cxn ang="0">
                  <a:pos x="T6" y="T7"/>
                </a:cxn>
                <a:cxn ang="0">
                  <a:pos x="T8" y="T9"/>
                </a:cxn>
                <a:cxn ang="0">
                  <a:pos x="T10" y="T11"/>
                </a:cxn>
              </a:cxnLst>
              <a:rect l="0" t="0" r="r" b="b"/>
              <a:pathLst>
                <a:path w="81" h="51">
                  <a:moveTo>
                    <a:pt x="0" y="21"/>
                  </a:moveTo>
                  <a:cubicBezTo>
                    <a:pt x="2" y="15"/>
                    <a:pt x="3" y="9"/>
                    <a:pt x="5" y="3"/>
                  </a:cubicBezTo>
                  <a:cubicBezTo>
                    <a:pt x="34" y="0"/>
                    <a:pt x="60" y="4"/>
                    <a:pt x="80" y="26"/>
                  </a:cubicBezTo>
                  <a:lnTo>
                    <a:pt x="69" y="27"/>
                  </a:lnTo>
                  <a:cubicBezTo>
                    <a:pt x="55" y="43"/>
                    <a:pt x="38" y="50"/>
                    <a:pt x="17" y="43"/>
                  </a:cubicBezTo>
                  <a:cubicBezTo>
                    <a:pt x="8" y="38"/>
                    <a:pt x="3" y="32"/>
                    <a:pt x="0" y="21"/>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36" name="Forme libre 4035"/>
            <p:cNvSpPr>
              <a:spLocks noChangeArrowheads="1"/>
            </p:cNvSpPr>
            <p:nvPr userDrawn="1"/>
          </p:nvSpPr>
          <p:spPr bwMode="auto">
            <a:xfrm>
              <a:off x="2952750" y="4972050"/>
              <a:ext cx="401638" cy="395288"/>
            </a:xfrm>
            <a:custGeom>
              <a:avLst/>
              <a:gdLst>
                <a:gd name="T0" fmla="*/ 130 w 1116"/>
                <a:gd name="T1" fmla="*/ 420 h 1099"/>
                <a:gd name="T2" fmla="*/ 121 w 1116"/>
                <a:gd name="T3" fmla="*/ 420 h 1099"/>
                <a:gd name="T4" fmla="*/ 113 w 1116"/>
                <a:gd name="T5" fmla="*/ 417 h 1099"/>
                <a:gd name="T6" fmla="*/ 0 w 1116"/>
                <a:gd name="T7" fmla="*/ 354 h 1099"/>
                <a:gd name="T8" fmla="*/ 91 w 1116"/>
                <a:gd name="T9" fmla="*/ 279 h 1099"/>
                <a:gd name="T10" fmla="*/ 97 w 1116"/>
                <a:gd name="T11" fmla="*/ 266 h 1099"/>
                <a:gd name="T12" fmla="*/ 133 w 1116"/>
                <a:gd name="T13" fmla="*/ 238 h 1099"/>
                <a:gd name="T14" fmla="*/ 162 w 1116"/>
                <a:gd name="T15" fmla="*/ 229 h 1099"/>
                <a:gd name="T16" fmla="*/ 575 w 1116"/>
                <a:gd name="T17" fmla="*/ 47 h 1099"/>
                <a:gd name="T18" fmla="*/ 798 w 1116"/>
                <a:gd name="T19" fmla="*/ 78 h 1099"/>
                <a:gd name="T20" fmla="*/ 900 w 1116"/>
                <a:gd name="T21" fmla="*/ 183 h 1099"/>
                <a:gd name="T22" fmla="*/ 1037 w 1116"/>
                <a:gd name="T23" fmla="*/ 362 h 1099"/>
                <a:gd name="T24" fmla="*/ 1042 w 1116"/>
                <a:gd name="T25" fmla="*/ 464 h 1099"/>
                <a:gd name="T26" fmla="*/ 958 w 1116"/>
                <a:gd name="T27" fmla="*/ 473 h 1099"/>
                <a:gd name="T28" fmla="*/ 776 w 1116"/>
                <a:gd name="T29" fmla="*/ 493 h 1099"/>
                <a:gd name="T30" fmla="*/ 817 w 1116"/>
                <a:gd name="T31" fmla="*/ 596 h 1099"/>
                <a:gd name="T32" fmla="*/ 862 w 1116"/>
                <a:gd name="T33" fmla="*/ 548 h 1099"/>
                <a:gd name="T34" fmla="*/ 973 w 1116"/>
                <a:gd name="T35" fmla="*/ 481 h 1099"/>
                <a:gd name="T36" fmla="*/ 1071 w 1116"/>
                <a:gd name="T37" fmla="*/ 597 h 1099"/>
                <a:gd name="T38" fmla="*/ 1108 w 1116"/>
                <a:gd name="T39" fmla="*/ 825 h 1099"/>
                <a:gd name="T40" fmla="*/ 1109 w 1116"/>
                <a:gd name="T41" fmla="*/ 860 h 1099"/>
                <a:gd name="T42" fmla="*/ 990 w 1116"/>
                <a:gd name="T43" fmla="*/ 1020 h 1099"/>
                <a:gd name="T44" fmla="*/ 827 w 1116"/>
                <a:gd name="T45" fmla="*/ 1098 h 1099"/>
                <a:gd name="T46" fmla="*/ 793 w 1116"/>
                <a:gd name="T47" fmla="*/ 1090 h 1099"/>
                <a:gd name="T48" fmla="*/ 546 w 1116"/>
                <a:gd name="T49" fmla="*/ 794 h 1099"/>
                <a:gd name="T50" fmla="*/ 130 w 1116"/>
                <a:gd name="T51" fmla="*/ 420 h 1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6" h="1099">
                  <a:moveTo>
                    <a:pt x="130" y="420"/>
                  </a:moveTo>
                  <a:lnTo>
                    <a:pt x="121" y="420"/>
                  </a:lnTo>
                  <a:lnTo>
                    <a:pt x="113" y="417"/>
                  </a:lnTo>
                  <a:cubicBezTo>
                    <a:pt x="88" y="379"/>
                    <a:pt x="39" y="383"/>
                    <a:pt x="0" y="354"/>
                  </a:cubicBezTo>
                  <a:cubicBezTo>
                    <a:pt x="14" y="310"/>
                    <a:pt x="69" y="313"/>
                    <a:pt x="91" y="279"/>
                  </a:cubicBezTo>
                  <a:cubicBezTo>
                    <a:pt x="92" y="275"/>
                    <a:pt x="95" y="270"/>
                    <a:pt x="97" y="266"/>
                  </a:cubicBezTo>
                  <a:cubicBezTo>
                    <a:pt x="107" y="255"/>
                    <a:pt x="120" y="247"/>
                    <a:pt x="133" y="238"/>
                  </a:cubicBezTo>
                  <a:cubicBezTo>
                    <a:pt x="143" y="235"/>
                    <a:pt x="153" y="232"/>
                    <a:pt x="162" y="229"/>
                  </a:cubicBezTo>
                  <a:cubicBezTo>
                    <a:pt x="300" y="169"/>
                    <a:pt x="440" y="113"/>
                    <a:pt x="575" y="47"/>
                  </a:cubicBezTo>
                  <a:cubicBezTo>
                    <a:pt x="657" y="0"/>
                    <a:pt x="732" y="8"/>
                    <a:pt x="798" y="78"/>
                  </a:cubicBezTo>
                  <a:cubicBezTo>
                    <a:pt x="824" y="121"/>
                    <a:pt x="869" y="145"/>
                    <a:pt x="900" y="183"/>
                  </a:cubicBezTo>
                  <a:cubicBezTo>
                    <a:pt x="941" y="246"/>
                    <a:pt x="1005" y="292"/>
                    <a:pt x="1037" y="362"/>
                  </a:cubicBezTo>
                  <a:cubicBezTo>
                    <a:pt x="1053" y="396"/>
                    <a:pt x="1072" y="429"/>
                    <a:pt x="1042" y="464"/>
                  </a:cubicBezTo>
                  <a:cubicBezTo>
                    <a:pt x="1018" y="493"/>
                    <a:pt x="987" y="487"/>
                    <a:pt x="958" y="473"/>
                  </a:cubicBezTo>
                  <a:cubicBezTo>
                    <a:pt x="894" y="446"/>
                    <a:pt x="840" y="486"/>
                    <a:pt x="776" y="493"/>
                  </a:cubicBezTo>
                  <a:cubicBezTo>
                    <a:pt x="781" y="534"/>
                    <a:pt x="807" y="563"/>
                    <a:pt x="817" y="596"/>
                  </a:cubicBezTo>
                  <a:cubicBezTo>
                    <a:pt x="857" y="597"/>
                    <a:pt x="856" y="568"/>
                    <a:pt x="862" y="548"/>
                  </a:cubicBezTo>
                  <a:cubicBezTo>
                    <a:pt x="880" y="493"/>
                    <a:pt x="912" y="466"/>
                    <a:pt x="973" y="481"/>
                  </a:cubicBezTo>
                  <a:cubicBezTo>
                    <a:pt x="1037" y="496"/>
                    <a:pt x="1088" y="533"/>
                    <a:pt x="1071" y="597"/>
                  </a:cubicBezTo>
                  <a:cubicBezTo>
                    <a:pt x="1047" y="683"/>
                    <a:pt x="1082" y="751"/>
                    <a:pt x="1108" y="825"/>
                  </a:cubicBezTo>
                  <a:cubicBezTo>
                    <a:pt x="1108" y="837"/>
                    <a:pt x="1109" y="848"/>
                    <a:pt x="1109" y="860"/>
                  </a:cubicBezTo>
                  <a:cubicBezTo>
                    <a:pt x="1115" y="948"/>
                    <a:pt x="1076" y="1000"/>
                    <a:pt x="990" y="1020"/>
                  </a:cubicBezTo>
                  <a:cubicBezTo>
                    <a:pt x="930" y="1034"/>
                    <a:pt x="883" y="1078"/>
                    <a:pt x="827" y="1098"/>
                  </a:cubicBezTo>
                  <a:cubicBezTo>
                    <a:pt x="814" y="1098"/>
                    <a:pt x="804" y="1096"/>
                    <a:pt x="793" y="1090"/>
                  </a:cubicBezTo>
                  <a:cubicBezTo>
                    <a:pt x="689" y="1009"/>
                    <a:pt x="630" y="890"/>
                    <a:pt x="546" y="794"/>
                  </a:cubicBezTo>
                  <a:cubicBezTo>
                    <a:pt x="425" y="651"/>
                    <a:pt x="289" y="522"/>
                    <a:pt x="130" y="420"/>
                  </a:cubicBezTo>
                </a:path>
              </a:pathLst>
            </a:custGeom>
            <a:solidFill>
              <a:schemeClr val="accent1">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37" name="Forme libre 4036"/>
            <p:cNvSpPr>
              <a:spLocks noChangeArrowheads="1"/>
            </p:cNvSpPr>
            <p:nvPr userDrawn="1"/>
          </p:nvSpPr>
          <p:spPr bwMode="auto">
            <a:xfrm>
              <a:off x="3230563" y="4562475"/>
              <a:ext cx="234950" cy="355600"/>
            </a:xfrm>
            <a:custGeom>
              <a:avLst/>
              <a:gdLst>
                <a:gd name="T0" fmla="*/ 422 w 653"/>
                <a:gd name="T1" fmla="*/ 715 h 986"/>
                <a:gd name="T2" fmla="*/ 423 w 653"/>
                <a:gd name="T3" fmla="*/ 641 h 986"/>
                <a:gd name="T4" fmla="*/ 345 w 653"/>
                <a:gd name="T5" fmla="*/ 473 h 986"/>
                <a:gd name="T6" fmla="*/ 328 w 653"/>
                <a:gd name="T7" fmla="*/ 432 h 986"/>
                <a:gd name="T8" fmla="*/ 258 w 653"/>
                <a:gd name="T9" fmla="*/ 351 h 986"/>
                <a:gd name="T10" fmla="*/ 249 w 653"/>
                <a:gd name="T11" fmla="*/ 322 h 986"/>
                <a:gd name="T12" fmla="*/ 246 w 653"/>
                <a:gd name="T13" fmla="*/ 292 h 986"/>
                <a:gd name="T14" fmla="*/ 226 w 653"/>
                <a:gd name="T15" fmla="*/ 226 h 986"/>
                <a:gd name="T16" fmla="*/ 191 w 653"/>
                <a:gd name="T17" fmla="*/ 186 h 986"/>
                <a:gd name="T18" fmla="*/ 168 w 653"/>
                <a:gd name="T19" fmla="*/ 172 h 986"/>
                <a:gd name="T20" fmla="*/ 0 w 653"/>
                <a:gd name="T21" fmla="*/ 67 h 986"/>
                <a:gd name="T22" fmla="*/ 191 w 653"/>
                <a:gd name="T23" fmla="*/ 12 h 986"/>
                <a:gd name="T24" fmla="*/ 315 w 653"/>
                <a:gd name="T25" fmla="*/ 26 h 986"/>
                <a:gd name="T26" fmla="*/ 390 w 653"/>
                <a:gd name="T27" fmla="*/ 156 h 986"/>
                <a:gd name="T28" fmla="*/ 498 w 653"/>
                <a:gd name="T29" fmla="*/ 345 h 986"/>
                <a:gd name="T30" fmla="*/ 506 w 653"/>
                <a:gd name="T31" fmla="*/ 343 h 986"/>
                <a:gd name="T32" fmla="*/ 564 w 653"/>
                <a:gd name="T33" fmla="*/ 192 h 986"/>
                <a:gd name="T34" fmla="*/ 597 w 653"/>
                <a:gd name="T35" fmla="*/ 203 h 986"/>
                <a:gd name="T36" fmla="*/ 629 w 653"/>
                <a:gd name="T37" fmla="*/ 290 h 986"/>
                <a:gd name="T38" fmla="*/ 629 w 653"/>
                <a:gd name="T39" fmla="*/ 458 h 986"/>
                <a:gd name="T40" fmla="*/ 622 w 653"/>
                <a:gd name="T41" fmla="*/ 507 h 986"/>
                <a:gd name="T42" fmla="*/ 612 w 653"/>
                <a:gd name="T43" fmla="*/ 550 h 986"/>
                <a:gd name="T44" fmla="*/ 609 w 653"/>
                <a:gd name="T45" fmla="*/ 589 h 986"/>
                <a:gd name="T46" fmla="*/ 608 w 653"/>
                <a:gd name="T47" fmla="*/ 658 h 986"/>
                <a:gd name="T48" fmla="*/ 605 w 653"/>
                <a:gd name="T49" fmla="*/ 702 h 986"/>
                <a:gd name="T50" fmla="*/ 632 w 653"/>
                <a:gd name="T51" fmla="*/ 831 h 986"/>
                <a:gd name="T52" fmla="*/ 609 w 653"/>
                <a:gd name="T53" fmla="*/ 936 h 986"/>
                <a:gd name="T54" fmla="*/ 576 w 653"/>
                <a:gd name="T55" fmla="*/ 944 h 986"/>
                <a:gd name="T56" fmla="*/ 417 w 653"/>
                <a:gd name="T57" fmla="*/ 915 h 986"/>
                <a:gd name="T58" fmla="*/ 466 w 653"/>
                <a:gd name="T59" fmla="*/ 774 h 986"/>
                <a:gd name="T60" fmla="*/ 449 w 653"/>
                <a:gd name="T61" fmla="*/ 782 h 986"/>
                <a:gd name="T62" fmla="*/ 425 w 653"/>
                <a:gd name="T63" fmla="*/ 768 h 986"/>
                <a:gd name="T64" fmla="*/ 422 w 653"/>
                <a:gd name="T65" fmla="*/ 715 h 986"/>
                <a:gd name="T66" fmla="*/ 477 w 653"/>
                <a:gd name="T67" fmla="*/ 757 h 986"/>
                <a:gd name="T68" fmla="*/ 478 w 653"/>
                <a:gd name="T69" fmla="*/ 754 h 986"/>
                <a:gd name="T70" fmla="*/ 477 w 653"/>
                <a:gd name="T71" fmla="*/ 756 h 986"/>
                <a:gd name="T72" fmla="*/ 474 w 653"/>
                <a:gd name="T73" fmla="*/ 762 h 986"/>
                <a:gd name="T74" fmla="*/ 472 w 653"/>
                <a:gd name="T75" fmla="*/ 765 h 986"/>
                <a:gd name="T76" fmla="*/ 477 w 653"/>
                <a:gd name="T77" fmla="*/ 757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3" h="986">
                  <a:moveTo>
                    <a:pt x="422" y="715"/>
                  </a:moveTo>
                  <a:cubicBezTo>
                    <a:pt x="426" y="690"/>
                    <a:pt x="448" y="650"/>
                    <a:pt x="423" y="641"/>
                  </a:cubicBezTo>
                  <a:cubicBezTo>
                    <a:pt x="338" y="608"/>
                    <a:pt x="356" y="536"/>
                    <a:pt x="345" y="473"/>
                  </a:cubicBezTo>
                  <a:cubicBezTo>
                    <a:pt x="342" y="459"/>
                    <a:pt x="335" y="446"/>
                    <a:pt x="328" y="432"/>
                  </a:cubicBezTo>
                  <a:cubicBezTo>
                    <a:pt x="283" y="424"/>
                    <a:pt x="283" y="377"/>
                    <a:pt x="258" y="351"/>
                  </a:cubicBezTo>
                  <a:cubicBezTo>
                    <a:pt x="254" y="342"/>
                    <a:pt x="250" y="331"/>
                    <a:pt x="249" y="322"/>
                  </a:cubicBezTo>
                  <a:cubicBezTo>
                    <a:pt x="247" y="313"/>
                    <a:pt x="248" y="302"/>
                    <a:pt x="246" y="292"/>
                  </a:cubicBezTo>
                  <a:cubicBezTo>
                    <a:pt x="244" y="269"/>
                    <a:pt x="246" y="244"/>
                    <a:pt x="226" y="226"/>
                  </a:cubicBezTo>
                  <a:cubicBezTo>
                    <a:pt x="214" y="214"/>
                    <a:pt x="205" y="198"/>
                    <a:pt x="191" y="186"/>
                  </a:cubicBezTo>
                  <a:lnTo>
                    <a:pt x="168" y="172"/>
                  </a:lnTo>
                  <a:cubicBezTo>
                    <a:pt x="112" y="139"/>
                    <a:pt x="17" y="165"/>
                    <a:pt x="0" y="67"/>
                  </a:cubicBezTo>
                  <a:cubicBezTo>
                    <a:pt x="52" y="6"/>
                    <a:pt x="130" y="40"/>
                    <a:pt x="191" y="12"/>
                  </a:cubicBezTo>
                  <a:cubicBezTo>
                    <a:pt x="234" y="0"/>
                    <a:pt x="277" y="6"/>
                    <a:pt x="315" y="26"/>
                  </a:cubicBezTo>
                  <a:cubicBezTo>
                    <a:pt x="376" y="49"/>
                    <a:pt x="380" y="105"/>
                    <a:pt x="390" y="156"/>
                  </a:cubicBezTo>
                  <a:cubicBezTo>
                    <a:pt x="405" y="232"/>
                    <a:pt x="435" y="298"/>
                    <a:pt x="498" y="345"/>
                  </a:cubicBezTo>
                  <a:cubicBezTo>
                    <a:pt x="498" y="343"/>
                    <a:pt x="506" y="345"/>
                    <a:pt x="506" y="343"/>
                  </a:cubicBezTo>
                  <a:cubicBezTo>
                    <a:pt x="544" y="299"/>
                    <a:pt x="489" y="220"/>
                    <a:pt x="564" y="192"/>
                  </a:cubicBezTo>
                  <a:cubicBezTo>
                    <a:pt x="576" y="192"/>
                    <a:pt x="588" y="197"/>
                    <a:pt x="597" y="203"/>
                  </a:cubicBezTo>
                  <a:cubicBezTo>
                    <a:pt x="623" y="226"/>
                    <a:pt x="629" y="256"/>
                    <a:pt x="629" y="290"/>
                  </a:cubicBezTo>
                  <a:cubicBezTo>
                    <a:pt x="614" y="346"/>
                    <a:pt x="634" y="401"/>
                    <a:pt x="629" y="458"/>
                  </a:cubicBezTo>
                  <a:cubicBezTo>
                    <a:pt x="628" y="475"/>
                    <a:pt x="626" y="492"/>
                    <a:pt x="622" y="507"/>
                  </a:cubicBezTo>
                  <a:cubicBezTo>
                    <a:pt x="619" y="521"/>
                    <a:pt x="613" y="537"/>
                    <a:pt x="612" y="550"/>
                  </a:cubicBezTo>
                  <a:cubicBezTo>
                    <a:pt x="610" y="564"/>
                    <a:pt x="609" y="577"/>
                    <a:pt x="609" y="589"/>
                  </a:cubicBezTo>
                  <a:cubicBezTo>
                    <a:pt x="609" y="612"/>
                    <a:pt x="608" y="635"/>
                    <a:pt x="608" y="658"/>
                  </a:cubicBezTo>
                  <a:cubicBezTo>
                    <a:pt x="606" y="673"/>
                    <a:pt x="605" y="687"/>
                    <a:pt x="605" y="702"/>
                  </a:cubicBezTo>
                  <a:cubicBezTo>
                    <a:pt x="603" y="748"/>
                    <a:pt x="614" y="791"/>
                    <a:pt x="632" y="831"/>
                  </a:cubicBezTo>
                  <a:cubicBezTo>
                    <a:pt x="652" y="873"/>
                    <a:pt x="651" y="908"/>
                    <a:pt x="609" y="936"/>
                  </a:cubicBezTo>
                  <a:cubicBezTo>
                    <a:pt x="599" y="941"/>
                    <a:pt x="588" y="942"/>
                    <a:pt x="576" y="944"/>
                  </a:cubicBezTo>
                  <a:cubicBezTo>
                    <a:pt x="522" y="934"/>
                    <a:pt x="458" y="985"/>
                    <a:pt x="417" y="915"/>
                  </a:cubicBezTo>
                  <a:cubicBezTo>
                    <a:pt x="383" y="849"/>
                    <a:pt x="436" y="815"/>
                    <a:pt x="466" y="774"/>
                  </a:cubicBezTo>
                  <a:cubicBezTo>
                    <a:pt x="462" y="778"/>
                    <a:pt x="456" y="781"/>
                    <a:pt x="449" y="782"/>
                  </a:cubicBezTo>
                  <a:cubicBezTo>
                    <a:pt x="440" y="780"/>
                    <a:pt x="431" y="776"/>
                    <a:pt x="425" y="768"/>
                  </a:cubicBezTo>
                  <a:cubicBezTo>
                    <a:pt x="417" y="753"/>
                    <a:pt x="425" y="733"/>
                    <a:pt x="422" y="715"/>
                  </a:cubicBezTo>
                  <a:close/>
                  <a:moveTo>
                    <a:pt x="477" y="757"/>
                  </a:moveTo>
                  <a:cubicBezTo>
                    <a:pt x="475" y="759"/>
                    <a:pt x="480" y="753"/>
                    <a:pt x="478" y="754"/>
                  </a:cubicBezTo>
                  <a:cubicBezTo>
                    <a:pt x="477" y="757"/>
                    <a:pt x="478" y="755"/>
                    <a:pt x="477" y="756"/>
                  </a:cubicBezTo>
                  <a:cubicBezTo>
                    <a:pt x="475" y="758"/>
                    <a:pt x="475" y="760"/>
                    <a:pt x="474" y="762"/>
                  </a:cubicBezTo>
                  <a:cubicBezTo>
                    <a:pt x="473" y="763"/>
                    <a:pt x="473" y="764"/>
                    <a:pt x="472" y="765"/>
                  </a:cubicBezTo>
                  <a:cubicBezTo>
                    <a:pt x="474" y="763"/>
                    <a:pt x="475" y="760"/>
                    <a:pt x="477" y="757"/>
                  </a:cubicBezTo>
                  <a:close/>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38" name="Forme libre 4037"/>
            <p:cNvSpPr>
              <a:spLocks noChangeArrowheads="1"/>
            </p:cNvSpPr>
            <p:nvPr userDrawn="1"/>
          </p:nvSpPr>
          <p:spPr bwMode="auto">
            <a:xfrm>
              <a:off x="2976563" y="4635500"/>
              <a:ext cx="187325" cy="263525"/>
            </a:xfrm>
            <a:custGeom>
              <a:avLst/>
              <a:gdLst>
                <a:gd name="T0" fmla="*/ 0 w 520"/>
                <a:gd name="T1" fmla="*/ 46 h 734"/>
                <a:gd name="T2" fmla="*/ 67 w 520"/>
                <a:gd name="T3" fmla="*/ 24 h 734"/>
                <a:gd name="T4" fmla="*/ 134 w 520"/>
                <a:gd name="T5" fmla="*/ 58 h 734"/>
                <a:gd name="T6" fmla="*/ 355 w 520"/>
                <a:gd name="T7" fmla="*/ 466 h 734"/>
                <a:gd name="T8" fmla="*/ 417 w 520"/>
                <a:gd name="T9" fmla="*/ 553 h 734"/>
                <a:gd name="T10" fmla="*/ 452 w 520"/>
                <a:gd name="T11" fmla="*/ 606 h 734"/>
                <a:gd name="T12" fmla="*/ 505 w 520"/>
                <a:gd name="T13" fmla="*/ 663 h 734"/>
                <a:gd name="T14" fmla="*/ 461 w 520"/>
                <a:gd name="T15" fmla="*/ 707 h 734"/>
                <a:gd name="T16" fmla="*/ 461 w 520"/>
                <a:gd name="T17" fmla="*/ 707 h 734"/>
                <a:gd name="T18" fmla="*/ 433 w 520"/>
                <a:gd name="T19" fmla="*/ 692 h 734"/>
                <a:gd name="T20" fmla="*/ 415 w 520"/>
                <a:gd name="T21" fmla="*/ 684 h 734"/>
                <a:gd name="T22" fmla="*/ 389 w 520"/>
                <a:gd name="T23" fmla="*/ 666 h 734"/>
                <a:gd name="T24" fmla="*/ 24 w 520"/>
                <a:gd name="T25" fmla="*/ 122 h 734"/>
                <a:gd name="T26" fmla="*/ 0 w 520"/>
                <a:gd name="T27" fmla="*/ 46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734">
                  <a:moveTo>
                    <a:pt x="0" y="46"/>
                  </a:moveTo>
                  <a:cubicBezTo>
                    <a:pt x="10" y="0"/>
                    <a:pt x="50" y="49"/>
                    <a:pt x="67" y="24"/>
                  </a:cubicBezTo>
                  <a:cubicBezTo>
                    <a:pt x="96" y="24"/>
                    <a:pt x="122" y="32"/>
                    <a:pt x="134" y="58"/>
                  </a:cubicBezTo>
                  <a:cubicBezTo>
                    <a:pt x="206" y="195"/>
                    <a:pt x="288" y="327"/>
                    <a:pt x="355" y="466"/>
                  </a:cubicBezTo>
                  <a:cubicBezTo>
                    <a:pt x="357" y="507"/>
                    <a:pt x="395" y="524"/>
                    <a:pt x="417" y="553"/>
                  </a:cubicBezTo>
                  <a:cubicBezTo>
                    <a:pt x="429" y="571"/>
                    <a:pt x="441" y="588"/>
                    <a:pt x="452" y="606"/>
                  </a:cubicBezTo>
                  <a:cubicBezTo>
                    <a:pt x="464" y="631"/>
                    <a:pt x="496" y="638"/>
                    <a:pt x="505" y="663"/>
                  </a:cubicBezTo>
                  <a:cubicBezTo>
                    <a:pt x="519" y="704"/>
                    <a:pt x="516" y="733"/>
                    <a:pt x="461" y="707"/>
                  </a:cubicBezTo>
                  <a:lnTo>
                    <a:pt x="461" y="707"/>
                  </a:lnTo>
                  <a:cubicBezTo>
                    <a:pt x="453" y="701"/>
                    <a:pt x="444" y="695"/>
                    <a:pt x="433" y="692"/>
                  </a:cubicBezTo>
                  <a:cubicBezTo>
                    <a:pt x="427" y="689"/>
                    <a:pt x="421" y="687"/>
                    <a:pt x="415" y="684"/>
                  </a:cubicBezTo>
                  <a:cubicBezTo>
                    <a:pt x="406" y="679"/>
                    <a:pt x="397" y="672"/>
                    <a:pt x="389" y="666"/>
                  </a:cubicBezTo>
                  <a:cubicBezTo>
                    <a:pt x="207" y="525"/>
                    <a:pt x="93" y="339"/>
                    <a:pt x="24" y="122"/>
                  </a:cubicBezTo>
                  <a:cubicBezTo>
                    <a:pt x="18" y="96"/>
                    <a:pt x="9" y="72"/>
                    <a:pt x="0" y="46"/>
                  </a:cubicBezTo>
                </a:path>
              </a:pathLst>
            </a:custGeom>
            <a:solidFill>
              <a:srgbClr val="E7E7E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39" name="Forme libre 4038"/>
            <p:cNvSpPr>
              <a:spLocks noChangeArrowheads="1"/>
            </p:cNvSpPr>
            <p:nvPr userDrawn="1"/>
          </p:nvSpPr>
          <p:spPr bwMode="auto">
            <a:xfrm>
              <a:off x="3260725" y="4684713"/>
              <a:ext cx="96838" cy="207962"/>
            </a:xfrm>
            <a:custGeom>
              <a:avLst/>
              <a:gdLst>
                <a:gd name="T0" fmla="*/ 203 w 269"/>
                <a:gd name="T1" fmla="*/ 0 h 576"/>
                <a:gd name="T2" fmla="*/ 245 w 269"/>
                <a:gd name="T3" fmla="*/ 95 h 576"/>
                <a:gd name="T4" fmla="*/ 197 w 269"/>
                <a:gd name="T5" fmla="*/ 410 h 576"/>
                <a:gd name="T6" fmla="*/ 84 w 269"/>
                <a:gd name="T7" fmla="*/ 575 h 576"/>
                <a:gd name="T8" fmla="*/ 16 w 269"/>
                <a:gd name="T9" fmla="*/ 533 h 576"/>
                <a:gd name="T10" fmla="*/ 19 w 269"/>
                <a:gd name="T11" fmla="*/ 405 h 576"/>
                <a:gd name="T12" fmla="*/ 82 w 269"/>
                <a:gd name="T13" fmla="*/ 349 h 576"/>
                <a:gd name="T14" fmla="*/ 129 w 269"/>
                <a:gd name="T15" fmla="*/ 45 h 576"/>
                <a:gd name="T16" fmla="*/ 186 w 269"/>
                <a:gd name="T17" fmla="*/ 2 h 576"/>
                <a:gd name="T18" fmla="*/ 203 w 269"/>
                <a:gd name="T19"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9" h="576">
                  <a:moveTo>
                    <a:pt x="203" y="0"/>
                  </a:moveTo>
                  <a:cubicBezTo>
                    <a:pt x="268" y="9"/>
                    <a:pt x="236" y="61"/>
                    <a:pt x="245" y="95"/>
                  </a:cubicBezTo>
                  <a:cubicBezTo>
                    <a:pt x="249" y="203"/>
                    <a:pt x="230" y="307"/>
                    <a:pt x="197" y="410"/>
                  </a:cubicBezTo>
                  <a:cubicBezTo>
                    <a:pt x="175" y="475"/>
                    <a:pt x="149" y="539"/>
                    <a:pt x="84" y="575"/>
                  </a:cubicBezTo>
                  <a:cubicBezTo>
                    <a:pt x="58" y="567"/>
                    <a:pt x="32" y="558"/>
                    <a:pt x="16" y="533"/>
                  </a:cubicBezTo>
                  <a:cubicBezTo>
                    <a:pt x="0" y="491"/>
                    <a:pt x="0" y="446"/>
                    <a:pt x="19" y="405"/>
                  </a:cubicBezTo>
                  <a:cubicBezTo>
                    <a:pt x="38" y="384"/>
                    <a:pt x="62" y="370"/>
                    <a:pt x="82" y="349"/>
                  </a:cubicBezTo>
                  <a:cubicBezTo>
                    <a:pt x="120" y="251"/>
                    <a:pt x="71" y="139"/>
                    <a:pt x="129" y="45"/>
                  </a:cubicBezTo>
                  <a:cubicBezTo>
                    <a:pt x="143" y="25"/>
                    <a:pt x="161" y="8"/>
                    <a:pt x="186" y="2"/>
                  </a:cubicBezTo>
                  <a:cubicBezTo>
                    <a:pt x="190" y="0"/>
                    <a:pt x="197" y="0"/>
                    <a:pt x="203" y="0"/>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40" name="Forme libre 4039"/>
            <p:cNvSpPr>
              <a:spLocks noChangeArrowheads="1"/>
            </p:cNvSpPr>
            <p:nvPr userDrawn="1"/>
          </p:nvSpPr>
          <p:spPr bwMode="auto">
            <a:xfrm>
              <a:off x="3149600" y="4945063"/>
              <a:ext cx="165100" cy="87312"/>
            </a:xfrm>
            <a:custGeom>
              <a:avLst/>
              <a:gdLst>
                <a:gd name="T0" fmla="*/ 208 w 458"/>
                <a:gd name="T1" fmla="*/ 217 h 244"/>
                <a:gd name="T2" fmla="*/ 190 w 458"/>
                <a:gd name="T3" fmla="*/ 205 h 244"/>
                <a:gd name="T4" fmla="*/ 29 w 458"/>
                <a:gd name="T5" fmla="*/ 153 h 244"/>
                <a:gd name="T6" fmla="*/ 0 w 458"/>
                <a:gd name="T7" fmla="*/ 154 h 244"/>
                <a:gd name="T8" fmla="*/ 162 w 458"/>
                <a:gd name="T9" fmla="*/ 34 h 244"/>
                <a:gd name="T10" fmla="*/ 393 w 458"/>
                <a:gd name="T11" fmla="*/ 35 h 244"/>
                <a:gd name="T12" fmla="*/ 452 w 458"/>
                <a:gd name="T13" fmla="*/ 107 h 244"/>
                <a:gd name="T14" fmla="*/ 434 w 458"/>
                <a:gd name="T15" fmla="*/ 135 h 244"/>
                <a:gd name="T16" fmla="*/ 208 w 458"/>
                <a:gd name="T17" fmla="*/ 21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8" h="244">
                  <a:moveTo>
                    <a:pt x="208" y="217"/>
                  </a:moveTo>
                  <a:cubicBezTo>
                    <a:pt x="202" y="212"/>
                    <a:pt x="193" y="211"/>
                    <a:pt x="190" y="205"/>
                  </a:cubicBezTo>
                  <a:cubicBezTo>
                    <a:pt x="153" y="136"/>
                    <a:pt x="99" y="118"/>
                    <a:pt x="29" y="153"/>
                  </a:cubicBezTo>
                  <a:cubicBezTo>
                    <a:pt x="20" y="159"/>
                    <a:pt x="9" y="159"/>
                    <a:pt x="0" y="154"/>
                  </a:cubicBezTo>
                  <a:cubicBezTo>
                    <a:pt x="22" y="70"/>
                    <a:pt x="121" y="92"/>
                    <a:pt x="162" y="34"/>
                  </a:cubicBezTo>
                  <a:cubicBezTo>
                    <a:pt x="238" y="0"/>
                    <a:pt x="316" y="2"/>
                    <a:pt x="393" y="35"/>
                  </a:cubicBezTo>
                  <a:cubicBezTo>
                    <a:pt x="428" y="46"/>
                    <a:pt x="457" y="61"/>
                    <a:pt x="452" y="107"/>
                  </a:cubicBezTo>
                  <a:cubicBezTo>
                    <a:pt x="449" y="118"/>
                    <a:pt x="442" y="127"/>
                    <a:pt x="434" y="135"/>
                  </a:cubicBezTo>
                  <a:cubicBezTo>
                    <a:pt x="370" y="193"/>
                    <a:pt x="303" y="243"/>
                    <a:pt x="208" y="217"/>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41" name="Forme libre 4040"/>
            <p:cNvSpPr>
              <a:spLocks noChangeArrowheads="1"/>
            </p:cNvSpPr>
            <p:nvPr userDrawn="1"/>
          </p:nvSpPr>
          <p:spPr bwMode="auto">
            <a:xfrm>
              <a:off x="3328988" y="4875213"/>
              <a:ext cx="134937" cy="120650"/>
            </a:xfrm>
            <a:custGeom>
              <a:avLst/>
              <a:gdLst>
                <a:gd name="T0" fmla="*/ 162 w 374"/>
                <a:gd name="T1" fmla="*/ 12 h 337"/>
                <a:gd name="T2" fmla="*/ 305 w 374"/>
                <a:gd name="T3" fmla="*/ 42 h 337"/>
                <a:gd name="T4" fmla="*/ 234 w 374"/>
                <a:gd name="T5" fmla="*/ 257 h 337"/>
                <a:gd name="T6" fmla="*/ 212 w 374"/>
                <a:gd name="T7" fmla="*/ 272 h 337"/>
                <a:gd name="T8" fmla="*/ 194 w 374"/>
                <a:gd name="T9" fmla="*/ 286 h 337"/>
                <a:gd name="T10" fmla="*/ 174 w 374"/>
                <a:gd name="T11" fmla="*/ 300 h 337"/>
                <a:gd name="T12" fmla="*/ 136 w 374"/>
                <a:gd name="T13" fmla="*/ 316 h 337"/>
                <a:gd name="T14" fmla="*/ 73 w 374"/>
                <a:gd name="T15" fmla="*/ 329 h 337"/>
                <a:gd name="T16" fmla="*/ 44 w 374"/>
                <a:gd name="T17" fmla="*/ 304 h 337"/>
                <a:gd name="T18" fmla="*/ 72 w 374"/>
                <a:gd name="T19" fmla="*/ 180 h 337"/>
                <a:gd name="T20" fmla="*/ 5 w 374"/>
                <a:gd name="T21" fmla="*/ 107 h 337"/>
                <a:gd name="T22" fmla="*/ 15 w 374"/>
                <a:gd name="T23" fmla="*/ 60 h 337"/>
                <a:gd name="T24" fmla="*/ 95 w 374"/>
                <a:gd name="T25" fmla="*/ 0 h 337"/>
                <a:gd name="T26" fmla="*/ 162 w 374"/>
                <a:gd name="T27" fmla="*/ 1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4" h="337">
                  <a:moveTo>
                    <a:pt x="162" y="12"/>
                  </a:moveTo>
                  <a:cubicBezTo>
                    <a:pt x="203" y="55"/>
                    <a:pt x="261" y="9"/>
                    <a:pt x="305" y="42"/>
                  </a:cubicBezTo>
                  <a:cubicBezTo>
                    <a:pt x="373" y="144"/>
                    <a:pt x="263" y="188"/>
                    <a:pt x="234" y="257"/>
                  </a:cubicBezTo>
                  <a:cubicBezTo>
                    <a:pt x="228" y="263"/>
                    <a:pt x="220" y="268"/>
                    <a:pt x="212" y="272"/>
                  </a:cubicBezTo>
                  <a:cubicBezTo>
                    <a:pt x="208" y="278"/>
                    <a:pt x="200" y="283"/>
                    <a:pt x="194" y="286"/>
                  </a:cubicBezTo>
                  <a:cubicBezTo>
                    <a:pt x="188" y="292"/>
                    <a:pt x="182" y="297"/>
                    <a:pt x="174" y="300"/>
                  </a:cubicBezTo>
                  <a:cubicBezTo>
                    <a:pt x="162" y="304"/>
                    <a:pt x="148" y="310"/>
                    <a:pt x="136" y="316"/>
                  </a:cubicBezTo>
                  <a:cubicBezTo>
                    <a:pt x="118" y="330"/>
                    <a:pt x="96" y="336"/>
                    <a:pt x="73" y="329"/>
                  </a:cubicBezTo>
                  <a:cubicBezTo>
                    <a:pt x="61" y="322"/>
                    <a:pt x="52" y="315"/>
                    <a:pt x="44" y="304"/>
                  </a:cubicBezTo>
                  <a:cubicBezTo>
                    <a:pt x="17" y="255"/>
                    <a:pt x="34" y="216"/>
                    <a:pt x="72" y="180"/>
                  </a:cubicBezTo>
                  <a:cubicBezTo>
                    <a:pt x="70" y="138"/>
                    <a:pt x="41" y="118"/>
                    <a:pt x="5" y="107"/>
                  </a:cubicBezTo>
                  <a:cubicBezTo>
                    <a:pt x="0" y="89"/>
                    <a:pt x="8" y="75"/>
                    <a:pt x="15" y="60"/>
                  </a:cubicBezTo>
                  <a:cubicBezTo>
                    <a:pt x="34" y="29"/>
                    <a:pt x="60" y="8"/>
                    <a:pt x="95" y="0"/>
                  </a:cubicBezTo>
                  <a:cubicBezTo>
                    <a:pt x="118" y="5"/>
                    <a:pt x="140" y="3"/>
                    <a:pt x="162" y="12"/>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42" name="Forme libre 4041"/>
            <p:cNvSpPr>
              <a:spLocks noChangeArrowheads="1"/>
            </p:cNvSpPr>
            <p:nvPr userDrawn="1"/>
          </p:nvSpPr>
          <p:spPr bwMode="auto">
            <a:xfrm>
              <a:off x="3097213" y="4789488"/>
              <a:ext cx="193675" cy="139700"/>
            </a:xfrm>
            <a:custGeom>
              <a:avLst/>
              <a:gdLst>
                <a:gd name="T0" fmla="*/ 495 w 539"/>
                <a:gd name="T1" fmla="*/ 237 h 386"/>
                <a:gd name="T2" fmla="*/ 538 w 539"/>
                <a:gd name="T3" fmla="*/ 280 h 386"/>
                <a:gd name="T4" fmla="*/ 538 w 539"/>
                <a:gd name="T5" fmla="*/ 281 h 386"/>
                <a:gd name="T6" fmla="*/ 515 w 539"/>
                <a:gd name="T7" fmla="*/ 304 h 386"/>
                <a:gd name="T8" fmla="*/ 127 w 539"/>
                <a:gd name="T9" fmla="*/ 280 h 386"/>
                <a:gd name="T10" fmla="*/ 134 w 539"/>
                <a:gd name="T11" fmla="*/ 246 h 386"/>
                <a:gd name="T12" fmla="*/ 81 w 539"/>
                <a:gd name="T13" fmla="*/ 189 h 386"/>
                <a:gd name="T14" fmla="*/ 90 w 539"/>
                <a:gd name="T15" fmla="*/ 0 h 386"/>
                <a:gd name="T16" fmla="*/ 121 w 539"/>
                <a:gd name="T17" fmla="*/ 14 h 386"/>
                <a:gd name="T18" fmla="*/ 162 w 539"/>
                <a:gd name="T19" fmla="*/ 122 h 386"/>
                <a:gd name="T20" fmla="*/ 338 w 539"/>
                <a:gd name="T21" fmla="*/ 225 h 386"/>
                <a:gd name="T22" fmla="*/ 383 w 539"/>
                <a:gd name="T23" fmla="*/ 235 h 386"/>
                <a:gd name="T24" fmla="*/ 411 w 539"/>
                <a:gd name="T25" fmla="*/ 266 h 386"/>
                <a:gd name="T26" fmla="*/ 422 w 539"/>
                <a:gd name="T27" fmla="*/ 255 h 386"/>
                <a:gd name="T28" fmla="*/ 437 w 539"/>
                <a:gd name="T29" fmla="*/ 241 h 386"/>
                <a:gd name="T30" fmla="*/ 458 w 539"/>
                <a:gd name="T31" fmla="*/ 232 h 386"/>
                <a:gd name="T32" fmla="*/ 481 w 539"/>
                <a:gd name="T33" fmla="*/ 237 h 386"/>
                <a:gd name="T34" fmla="*/ 495 w 539"/>
                <a:gd name="T35" fmla="*/ 237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9" h="386">
                  <a:moveTo>
                    <a:pt x="495" y="237"/>
                  </a:moveTo>
                  <a:cubicBezTo>
                    <a:pt x="516" y="243"/>
                    <a:pt x="530" y="257"/>
                    <a:pt x="538" y="280"/>
                  </a:cubicBezTo>
                  <a:lnTo>
                    <a:pt x="538" y="281"/>
                  </a:lnTo>
                  <a:cubicBezTo>
                    <a:pt x="530" y="289"/>
                    <a:pt x="522" y="296"/>
                    <a:pt x="515" y="304"/>
                  </a:cubicBezTo>
                  <a:cubicBezTo>
                    <a:pt x="383" y="338"/>
                    <a:pt x="250" y="385"/>
                    <a:pt x="127" y="280"/>
                  </a:cubicBezTo>
                  <a:cubicBezTo>
                    <a:pt x="144" y="270"/>
                    <a:pt x="147" y="260"/>
                    <a:pt x="134" y="246"/>
                  </a:cubicBezTo>
                  <a:cubicBezTo>
                    <a:pt x="118" y="226"/>
                    <a:pt x="99" y="208"/>
                    <a:pt x="81" y="189"/>
                  </a:cubicBezTo>
                  <a:cubicBezTo>
                    <a:pt x="69" y="125"/>
                    <a:pt x="0" y="58"/>
                    <a:pt x="90" y="0"/>
                  </a:cubicBezTo>
                  <a:cubicBezTo>
                    <a:pt x="102" y="0"/>
                    <a:pt x="113" y="5"/>
                    <a:pt x="121" y="14"/>
                  </a:cubicBezTo>
                  <a:cubicBezTo>
                    <a:pt x="142" y="47"/>
                    <a:pt x="144" y="89"/>
                    <a:pt x="162" y="122"/>
                  </a:cubicBezTo>
                  <a:cubicBezTo>
                    <a:pt x="192" y="205"/>
                    <a:pt x="267" y="211"/>
                    <a:pt x="338" y="225"/>
                  </a:cubicBezTo>
                  <a:cubicBezTo>
                    <a:pt x="353" y="226"/>
                    <a:pt x="368" y="228"/>
                    <a:pt x="383" y="235"/>
                  </a:cubicBezTo>
                  <a:cubicBezTo>
                    <a:pt x="396" y="243"/>
                    <a:pt x="403" y="255"/>
                    <a:pt x="411" y="266"/>
                  </a:cubicBezTo>
                  <a:cubicBezTo>
                    <a:pt x="414" y="261"/>
                    <a:pt x="417" y="258"/>
                    <a:pt x="422" y="255"/>
                  </a:cubicBezTo>
                  <a:cubicBezTo>
                    <a:pt x="428" y="250"/>
                    <a:pt x="432" y="246"/>
                    <a:pt x="437" y="241"/>
                  </a:cubicBezTo>
                  <a:cubicBezTo>
                    <a:pt x="443" y="237"/>
                    <a:pt x="451" y="234"/>
                    <a:pt x="458" y="232"/>
                  </a:cubicBezTo>
                  <a:cubicBezTo>
                    <a:pt x="466" y="232"/>
                    <a:pt x="473" y="234"/>
                    <a:pt x="481" y="237"/>
                  </a:cubicBezTo>
                  <a:cubicBezTo>
                    <a:pt x="487" y="235"/>
                    <a:pt x="492" y="235"/>
                    <a:pt x="495" y="237"/>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43" name="Forme libre 4042"/>
            <p:cNvSpPr>
              <a:spLocks noChangeArrowheads="1"/>
            </p:cNvSpPr>
            <p:nvPr userDrawn="1"/>
          </p:nvSpPr>
          <p:spPr bwMode="auto">
            <a:xfrm>
              <a:off x="3290888" y="4938713"/>
              <a:ext cx="85725" cy="112712"/>
            </a:xfrm>
            <a:custGeom>
              <a:avLst/>
              <a:gdLst>
                <a:gd name="T0" fmla="*/ 179 w 238"/>
                <a:gd name="T1" fmla="*/ 11 h 311"/>
                <a:gd name="T2" fmla="*/ 185 w 238"/>
                <a:gd name="T3" fmla="*/ 143 h 311"/>
                <a:gd name="T4" fmla="*/ 234 w 238"/>
                <a:gd name="T5" fmla="*/ 209 h 311"/>
                <a:gd name="T6" fmla="*/ 237 w 238"/>
                <a:gd name="T7" fmla="*/ 243 h 311"/>
                <a:gd name="T8" fmla="*/ 133 w 238"/>
                <a:gd name="T9" fmla="*/ 279 h 311"/>
                <a:gd name="T10" fmla="*/ 107 w 238"/>
                <a:gd name="T11" fmla="*/ 259 h 311"/>
                <a:gd name="T12" fmla="*/ 83 w 238"/>
                <a:gd name="T13" fmla="*/ 238 h 311"/>
                <a:gd name="T14" fmla="*/ 46 w 238"/>
                <a:gd name="T15" fmla="*/ 124 h 311"/>
                <a:gd name="T16" fmla="*/ 0 w 238"/>
                <a:gd name="T17" fmla="*/ 56 h 311"/>
                <a:gd name="T18" fmla="*/ 179 w 238"/>
                <a:gd name="T19" fmla="*/ 1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311">
                  <a:moveTo>
                    <a:pt x="179" y="11"/>
                  </a:moveTo>
                  <a:cubicBezTo>
                    <a:pt x="180" y="55"/>
                    <a:pt x="183" y="99"/>
                    <a:pt x="185" y="143"/>
                  </a:cubicBezTo>
                  <a:cubicBezTo>
                    <a:pt x="203" y="163"/>
                    <a:pt x="223" y="183"/>
                    <a:pt x="234" y="209"/>
                  </a:cubicBezTo>
                  <a:cubicBezTo>
                    <a:pt x="237" y="220"/>
                    <a:pt x="237" y="232"/>
                    <a:pt x="237" y="243"/>
                  </a:cubicBezTo>
                  <a:cubicBezTo>
                    <a:pt x="220" y="307"/>
                    <a:pt x="183" y="310"/>
                    <a:pt x="133" y="279"/>
                  </a:cubicBezTo>
                  <a:cubicBezTo>
                    <a:pt x="124" y="273"/>
                    <a:pt x="115" y="266"/>
                    <a:pt x="107" y="259"/>
                  </a:cubicBezTo>
                  <a:cubicBezTo>
                    <a:pt x="99" y="252"/>
                    <a:pt x="90" y="244"/>
                    <a:pt x="83" y="238"/>
                  </a:cubicBezTo>
                  <a:cubicBezTo>
                    <a:pt x="43" y="209"/>
                    <a:pt x="28" y="172"/>
                    <a:pt x="46" y="124"/>
                  </a:cubicBezTo>
                  <a:cubicBezTo>
                    <a:pt x="31" y="101"/>
                    <a:pt x="15" y="79"/>
                    <a:pt x="0" y="56"/>
                  </a:cubicBezTo>
                  <a:cubicBezTo>
                    <a:pt x="54" y="9"/>
                    <a:pt x="113" y="0"/>
                    <a:pt x="179" y="11"/>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44" name="Forme libre 4043"/>
            <p:cNvSpPr>
              <a:spLocks noChangeArrowheads="1"/>
            </p:cNvSpPr>
            <p:nvPr userDrawn="1"/>
          </p:nvSpPr>
          <p:spPr bwMode="auto">
            <a:xfrm>
              <a:off x="3313113" y="4818063"/>
              <a:ext cx="104775" cy="100012"/>
            </a:xfrm>
            <a:custGeom>
              <a:avLst/>
              <a:gdLst>
                <a:gd name="T0" fmla="*/ 77 w 293"/>
                <a:gd name="T1" fmla="*/ 249 h 280"/>
                <a:gd name="T2" fmla="*/ 51 w 293"/>
                <a:gd name="T3" fmla="*/ 270 h 280"/>
                <a:gd name="T4" fmla="*/ 31 w 293"/>
                <a:gd name="T5" fmla="*/ 273 h 280"/>
                <a:gd name="T6" fmla="*/ 9 w 293"/>
                <a:gd name="T7" fmla="*/ 250 h 280"/>
                <a:gd name="T8" fmla="*/ 193 w 293"/>
                <a:gd name="T9" fmla="*/ 6 h 280"/>
                <a:gd name="T10" fmla="*/ 212 w 293"/>
                <a:gd name="T11" fmla="*/ 64 h 280"/>
                <a:gd name="T12" fmla="*/ 260 w 293"/>
                <a:gd name="T13" fmla="*/ 0 h 280"/>
                <a:gd name="T14" fmla="*/ 257 w 293"/>
                <a:gd name="T15" fmla="*/ 78 h 280"/>
                <a:gd name="T16" fmla="*/ 208 w 293"/>
                <a:gd name="T17" fmla="*/ 176 h 280"/>
                <a:gd name="T18" fmla="*/ 167 w 293"/>
                <a:gd name="T19" fmla="*/ 205 h 280"/>
                <a:gd name="T20" fmla="*/ 77 w 293"/>
                <a:gd name="T21" fmla="*/ 249 h 280"/>
                <a:gd name="T22" fmla="*/ 208 w 293"/>
                <a:gd name="T23" fmla="*/ 67 h 280"/>
                <a:gd name="T24" fmla="*/ 212 w 293"/>
                <a:gd name="T25" fmla="*/ 69 h 280"/>
                <a:gd name="T26" fmla="*/ 212 w 293"/>
                <a:gd name="T27" fmla="*/ 66 h 280"/>
                <a:gd name="T28" fmla="*/ 208 w 293"/>
                <a:gd name="T29" fmla="*/ 6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3" h="280">
                  <a:moveTo>
                    <a:pt x="77" y="249"/>
                  </a:moveTo>
                  <a:cubicBezTo>
                    <a:pt x="67" y="256"/>
                    <a:pt x="60" y="263"/>
                    <a:pt x="51" y="270"/>
                  </a:cubicBezTo>
                  <a:cubicBezTo>
                    <a:pt x="44" y="270"/>
                    <a:pt x="37" y="272"/>
                    <a:pt x="31" y="273"/>
                  </a:cubicBezTo>
                  <a:cubicBezTo>
                    <a:pt x="8" y="279"/>
                    <a:pt x="0" y="273"/>
                    <a:pt x="9" y="250"/>
                  </a:cubicBezTo>
                  <a:cubicBezTo>
                    <a:pt x="60" y="160"/>
                    <a:pt x="110" y="72"/>
                    <a:pt x="193" y="6"/>
                  </a:cubicBezTo>
                  <a:cubicBezTo>
                    <a:pt x="215" y="19"/>
                    <a:pt x="210" y="43"/>
                    <a:pt x="212" y="64"/>
                  </a:cubicBezTo>
                  <a:cubicBezTo>
                    <a:pt x="243" y="54"/>
                    <a:pt x="249" y="24"/>
                    <a:pt x="260" y="0"/>
                  </a:cubicBezTo>
                  <a:cubicBezTo>
                    <a:pt x="292" y="27"/>
                    <a:pt x="269" y="53"/>
                    <a:pt x="257" y="78"/>
                  </a:cubicBezTo>
                  <a:cubicBezTo>
                    <a:pt x="240" y="110"/>
                    <a:pt x="212" y="137"/>
                    <a:pt x="208" y="176"/>
                  </a:cubicBezTo>
                  <a:cubicBezTo>
                    <a:pt x="194" y="185"/>
                    <a:pt x="180" y="195"/>
                    <a:pt x="167" y="205"/>
                  </a:cubicBezTo>
                  <a:cubicBezTo>
                    <a:pt x="144" y="229"/>
                    <a:pt x="106" y="231"/>
                    <a:pt x="77" y="249"/>
                  </a:cubicBezTo>
                  <a:close/>
                  <a:moveTo>
                    <a:pt x="208" y="67"/>
                  </a:moveTo>
                  <a:lnTo>
                    <a:pt x="212" y="69"/>
                  </a:lnTo>
                  <a:lnTo>
                    <a:pt x="212" y="66"/>
                  </a:lnTo>
                  <a:lnTo>
                    <a:pt x="208" y="67"/>
                  </a:lnTo>
                  <a:close/>
                </a:path>
              </a:pathLst>
            </a:custGeom>
            <a:solidFill>
              <a:srgbClr val="EBEBE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45" name="Forme libre 4044"/>
            <p:cNvSpPr>
              <a:spLocks noChangeArrowheads="1"/>
            </p:cNvSpPr>
            <p:nvPr userDrawn="1"/>
          </p:nvSpPr>
          <p:spPr bwMode="auto">
            <a:xfrm>
              <a:off x="2968625" y="4956175"/>
              <a:ext cx="239713" cy="119063"/>
            </a:xfrm>
            <a:custGeom>
              <a:avLst/>
              <a:gdLst>
                <a:gd name="T0" fmla="*/ 666 w 667"/>
                <a:gd name="T1" fmla="*/ 0 h 332"/>
                <a:gd name="T2" fmla="*/ 599 w 667"/>
                <a:gd name="T3" fmla="*/ 64 h 332"/>
                <a:gd name="T4" fmla="*/ 503 w 667"/>
                <a:gd name="T5" fmla="*/ 114 h 332"/>
                <a:gd name="T6" fmla="*/ 95 w 667"/>
                <a:gd name="T7" fmla="*/ 302 h 332"/>
                <a:gd name="T8" fmla="*/ 95 w 667"/>
                <a:gd name="T9" fmla="*/ 302 h 332"/>
                <a:gd name="T10" fmla="*/ 48 w 667"/>
                <a:gd name="T11" fmla="*/ 322 h 332"/>
                <a:gd name="T12" fmla="*/ 48 w 667"/>
                <a:gd name="T13" fmla="*/ 322 h 332"/>
                <a:gd name="T14" fmla="*/ 17 w 667"/>
                <a:gd name="T15" fmla="*/ 294 h 332"/>
                <a:gd name="T16" fmla="*/ 54 w 667"/>
                <a:gd name="T17" fmla="*/ 270 h 332"/>
                <a:gd name="T18" fmla="*/ 666 w 667"/>
                <a:gd name="T19"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7" h="332">
                  <a:moveTo>
                    <a:pt x="666" y="0"/>
                  </a:moveTo>
                  <a:cubicBezTo>
                    <a:pt x="661" y="39"/>
                    <a:pt x="626" y="49"/>
                    <a:pt x="599" y="64"/>
                  </a:cubicBezTo>
                  <a:cubicBezTo>
                    <a:pt x="567" y="81"/>
                    <a:pt x="535" y="97"/>
                    <a:pt x="503" y="114"/>
                  </a:cubicBezTo>
                  <a:cubicBezTo>
                    <a:pt x="380" y="206"/>
                    <a:pt x="226" y="230"/>
                    <a:pt x="95" y="302"/>
                  </a:cubicBezTo>
                  <a:lnTo>
                    <a:pt x="95" y="302"/>
                  </a:lnTo>
                  <a:cubicBezTo>
                    <a:pt x="81" y="313"/>
                    <a:pt x="60" y="308"/>
                    <a:pt x="48" y="322"/>
                  </a:cubicBezTo>
                  <a:lnTo>
                    <a:pt x="48" y="322"/>
                  </a:lnTo>
                  <a:cubicBezTo>
                    <a:pt x="37" y="313"/>
                    <a:pt x="0" y="331"/>
                    <a:pt x="17" y="294"/>
                  </a:cubicBezTo>
                  <a:cubicBezTo>
                    <a:pt x="23" y="282"/>
                    <a:pt x="40" y="276"/>
                    <a:pt x="54" y="270"/>
                  </a:cubicBezTo>
                  <a:cubicBezTo>
                    <a:pt x="257" y="178"/>
                    <a:pt x="457" y="76"/>
                    <a:pt x="666" y="0"/>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46" name="Forme libre 4045"/>
            <p:cNvSpPr>
              <a:spLocks noChangeArrowheads="1"/>
            </p:cNvSpPr>
            <p:nvPr userDrawn="1"/>
          </p:nvSpPr>
          <p:spPr bwMode="auto">
            <a:xfrm>
              <a:off x="2841625" y="5045075"/>
              <a:ext cx="50800" cy="33338"/>
            </a:xfrm>
            <a:custGeom>
              <a:avLst/>
              <a:gdLst>
                <a:gd name="T0" fmla="*/ 32 w 143"/>
                <a:gd name="T1" fmla="*/ 93 h 94"/>
                <a:gd name="T2" fmla="*/ 21 w 143"/>
                <a:gd name="T3" fmla="*/ 43 h 94"/>
                <a:gd name="T4" fmla="*/ 122 w 143"/>
                <a:gd name="T5" fmla="*/ 0 h 94"/>
                <a:gd name="T6" fmla="*/ 131 w 143"/>
                <a:gd name="T7" fmla="*/ 9 h 94"/>
                <a:gd name="T8" fmla="*/ 130 w 143"/>
                <a:gd name="T9" fmla="*/ 47 h 94"/>
                <a:gd name="T10" fmla="*/ 32 w 143"/>
                <a:gd name="T11" fmla="*/ 93 h 94"/>
              </a:gdLst>
              <a:ahLst/>
              <a:cxnLst>
                <a:cxn ang="0">
                  <a:pos x="T0" y="T1"/>
                </a:cxn>
                <a:cxn ang="0">
                  <a:pos x="T2" y="T3"/>
                </a:cxn>
                <a:cxn ang="0">
                  <a:pos x="T4" y="T5"/>
                </a:cxn>
                <a:cxn ang="0">
                  <a:pos x="T6" y="T7"/>
                </a:cxn>
                <a:cxn ang="0">
                  <a:pos x="T8" y="T9"/>
                </a:cxn>
                <a:cxn ang="0">
                  <a:pos x="T10" y="T11"/>
                </a:cxn>
              </a:cxnLst>
              <a:rect l="0" t="0" r="r" b="b"/>
              <a:pathLst>
                <a:path w="143" h="94">
                  <a:moveTo>
                    <a:pt x="32" y="93"/>
                  </a:moveTo>
                  <a:cubicBezTo>
                    <a:pt x="3" y="83"/>
                    <a:pt x="0" y="64"/>
                    <a:pt x="21" y="43"/>
                  </a:cubicBezTo>
                  <a:cubicBezTo>
                    <a:pt x="49" y="15"/>
                    <a:pt x="85" y="9"/>
                    <a:pt x="122" y="0"/>
                  </a:cubicBezTo>
                  <a:cubicBezTo>
                    <a:pt x="125" y="3"/>
                    <a:pt x="128" y="6"/>
                    <a:pt x="131" y="9"/>
                  </a:cubicBezTo>
                  <a:cubicBezTo>
                    <a:pt x="142" y="23"/>
                    <a:pt x="140" y="35"/>
                    <a:pt x="130" y="47"/>
                  </a:cubicBezTo>
                  <a:cubicBezTo>
                    <a:pt x="98" y="63"/>
                    <a:pt x="64" y="78"/>
                    <a:pt x="32" y="93"/>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47" name="Forme libre 4046"/>
            <p:cNvSpPr>
              <a:spLocks noChangeArrowheads="1"/>
            </p:cNvSpPr>
            <p:nvPr userDrawn="1"/>
          </p:nvSpPr>
          <p:spPr bwMode="auto">
            <a:xfrm>
              <a:off x="2970213" y="4700588"/>
              <a:ext cx="15875" cy="25400"/>
            </a:xfrm>
            <a:custGeom>
              <a:avLst/>
              <a:gdLst>
                <a:gd name="T0" fmla="*/ 43 w 44"/>
                <a:gd name="T1" fmla="*/ 68 h 69"/>
                <a:gd name="T2" fmla="*/ 18 w 44"/>
                <a:gd name="T3" fmla="*/ 0 h 69"/>
                <a:gd name="T4" fmla="*/ 43 w 44"/>
                <a:gd name="T5" fmla="*/ 68 h 69"/>
              </a:gdLst>
              <a:ahLst/>
              <a:cxnLst>
                <a:cxn ang="0">
                  <a:pos x="T0" y="T1"/>
                </a:cxn>
                <a:cxn ang="0">
                  <a:pos x="T2" y="T3"/>
                </a:cxn>
                <a:cxn ang="0">
                  <a:pos x="T4" y="T5"/>
                </a:cxn>
              </a:cxnLst>
              <a:rect l="0" t="0" r="r" b="b"/>
              <a:pathLst>
                <a:path w="44" h="69">
                  <a:moveTo>
                    <a:pt x="43" y="68"/>
                  </a:moveTo>
                  <a:cubicBezTo>
                    <a:pt x="17" y="52"/>
                    <a:pt x="0" y="32"/>
                    <a:pt x="18" y="0"/>
                  </a:cubicBezTo>
                  <a:cubicBezTo>
                    <a:pt x="27" y="23"/>
                    <a:pt x="35" y="45"/>
                    <a:pt x="43" y="68"/>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48" name="Forme libre 4047"/>
            <p:cNvSpPr>
              <a:spLocks noChangeArrowheads="1"/>
            </p:cNvSpPr>
            <p:nvPr userDrawn="1"/>
          </p:nvSpPr>
          <p:spPr bwMode="auto">
            <a:xfrm>
              <a:off x="2887663" y="5048250"/>
              <a:ext cx="22225" cy="15875"/>
            </a:xfrm>
            <a:custGeom>
              <a:avLst/>
              <a:gdLst>
                <a:gd name="T0" fmla="*/ 0 w 63"/>
                <a:gd name="T1" fmla="*/ 41 h 42"/>
                <a:gd name="T2" fmla="*/ 1 w 63"/>
                <a:gd name="T3" fmla="*/ 3 h 42"/>
                <a:gd name="T4" fmla="*/ 61 w 63"/>
                <a:gd name="T5" fmla="*/ 0 h 42"/>
                <a:gd name="T6" fmla="*/ 62 w 63"/>
                <a:gd name="T7" fmla="*/ 17 h 42"/>
                <a:gd name="T8" fmla="*/ 17 w 63"/>
                <a:gd name="T9" fmla="*/ 41 h 42"/>
                <a:gd name="T10" fmla="*/ 0 w 63"/>
                <a:gd name="T11" fmla="*/ 41 h 42"/>
              </a:gdLst>
              <a:ahLst/>
              <a:cxnLst>
                <a:cxn ang="0">
                  <a:pos x="T0" y="T1"/>
                </a:cxn>
                <a:cxn ang="0">
                  <a:pos x="T2" y="T3"/>
                </a:cxn>
                <a:cxn ang="0">
                  <a:pos x="T4" y="T5"/>
                </a:cxn>
                <a:cxn ang="0">
                  <a:pos x="T6" y="T7"/>
                </a:cxn>
                <a:cxn ang="0">
                  <a:pos x="T8" y="T9"/>
                </a:cxn>
                <a:cxn ang="0">
                  <a:pos x="T10" y="T11"/>
                </a:cxn>
              </a:cxnLst>
              <a:rect l="0" t="0" r="r" b="b"/>
              <a:pathLst>
                <a:path w="63" h="42">
                  <a:moveTo>
                    <a:pt x="0" y="41"/>
                  </a:moveTo>
                  <a:cubicBezTo>
                    <a:pt x="0" y="29"/>
                    <a:pt x="1" y="16"/>
                    <a:pt x="1" y="3"/>
                  </a:cubicBezTo>
                  <a:cubicBezTo>
                    <a:pt x="21" y="2"/>
                    <a:pt x="41" y="0"/>
                    <a:pt x="61" y="0"/>
                  </a:cubicBezTo>
                  <a:cubicBezTo>
                    <a:pt x="62" y="6"/>
                    <a:pt x="62" y="11"/>
                    <a:pt x="62" y="17"/>
                  </a:cubicBezTo>
                  <a:cubicBezTo>
                    <a:pt x="53" y="37"/>
                    <a:pt x="32" y="31"/>
                    <a:pt x="17" y="41"/>
                  </a:cubicBezTo>
                  <a:cubicBezTo>
                    <a:pt x="10" y="41"/>
                    <a:pt x="6" y="41"/>
                    <a:pt x="0" y="41"/>
                  </a:cubicBezTo>
                </a:path>
              </a:pathLst>
            </a:custGeom>
            <a:solidFill>
              <a:srgbClr val="DBDBD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49" name="Forme libre 4048"/>
            <p:cNvSpPr>
              <a:spLocks noChangeArrowheads="1"/>
            </p:cNvSpPr>
            <p:nvPr userDrawn="1"/>
          </p:nvSpPr>
          <p:spPr bwMode="auto">
            <a:xfrm>
              <a:off x="3311525" y="4908550"/>
              <a:ext cx="12700" cy="12700"/>
            </a:xfrm>
            <a:custGeom>
              <a:avLst/>
              <a:gdLst>
                <a:gd name="T0" fmla="*/ 12 w 35"/>
                <a:gd name="T1" fmla="*/ 0 h 34"/>
                <a:gd name="T2" fmla="*/ 34 w 35"/>
                <a:gd name="T3" fmla="*/ 23 h 34"/>
                <a:gd name="T4" fmla="*/ 8 w 35"/>
                <a:gd name="T5" fmla="*/ 24 h 34"/>
                <a:gd name="T6" fmla="*/ 12 w 35"/>
                <a:gd name="T7" fmla="*/ 0 h 34"/>
              </a:gdLst>
              <a:ahLst/>
              <a:cxnLst>
                <a:cxn ang="0">
                  <a:pos x="T0" y="T1"/>
                </a:cxn>
                <a:cxn ang="0">
                  <a:pos x="T2" y="T3"/>
                </a:cxn>
                <a:cxn ang="0">
                  <a:pos x="T4" y="T5"/>
                </a:cxn>
                <a:cxn ang="0">
                  <a:pos x="T6" y="T7"/>
                </a:cxn>
              </a:cxnLst>
              <a:rect l="0" t="0" r="r" b="b"/>
              <a:pathLst>
                <a:path w="35" h="34">
                  <a:moveTo>
                    <a:pt x="12" y="0"/>
                  </a:moveTo>
                  <a:cubicBezTo>
                    <a:pt x="20" y="7"/>
                    <a:pt x="26" y="15"/>
                    <a:pt x="34" y="23"/>
                  </a:cubicBezTo>
                  <a:cubicBezTo>
                    <a:pt x="26" y="29"/>
                    <a:pt x="15" y="33"/>
                    <a:pt x="8" y="24"/>
                  </a:cubicBezTo>
                  <a:cubicBezTo>
                    <a:pt x="0" y="17"/>
                    <a:pt x="6" y="7"/>
                    <a:pt x="12" y="0"/>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50" name="Forme libre 4049"/>
            <p:cNvSpPr>
              <a:spLocks noChangeArrowheads="1"/>
            </p:cNvSpPr>
            <p:nvPr userDrawn="1"/>
          </p:nvSpPr>
          <p:spPr bwMode="auto">
            <a:xfrm>
              <a:off x="2894013" y="5054600"/>
              <a:ext cx="15875" cy="9525"/>
            </a:xfrm>
            <a:custGeom>
              <a:avLst/>
              <a:gdLst>
                <a:gd name="T0" fmla="*/ 0 w 46"/>
                <a:gd name="T1" fmla="*/ 24 h 25"/>
                <a:gd name="T2" fmla="*/ 45 w 46"/>
                <a:gd name="T3" fmla="*/ 0 h 25"/>
                <a:gd name="T4" fmla="*/ 0 w 46"/>
                <a:gd name="T5" fmla="*/ 24 h 25"/>
              </a:gdLst>
              <a:ahLst/>
              <a:cxnLst>
                <a:cxn ang="0">
                  <a:pos x="T0" y="T1"/>
                </a:cxn>
                <a:cxn ang="0">
                  <a:pos x="T2" y="T3"/>
                </a:cxn>
                <a:cxn ang="0">
                  <a:pos x="T4" y="T5"/>
                </a:cxn>
              </a:cxnLst>
              <a:rect l="0" t="0" r="r" b="b"/>
              <a:pathLst>
                <a:path w="46" h="25">
                  <a:moveTo>
                    <a:pt x="0" y="24"/>
                  </a:moveTo>
                  <a:cubicBezTo>
                    <a:pt x="15" y="17"/>
                    <a:pt x="30" y="9"/>
                    <a:pt x="45" y="0"/>
                  </a:cubicBezTo>
                  <a:cubicBezTo>
                    <a:pt x="33" y="17"/>
                    <a:pt x="18" y="24"/>
                    <a:pt x="0" y="24"/>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51" name="Forme libre 4050"/>
            <p:cNvSpPr>
              <a:spLocks noChangeArrowheads="1"/>
            </p:cNvSpPr>
            <p:nvPr userDrawn="1"/>
          </p:nvSpPr>
          <p:spPr bwMode="auto">
            <a:xfrm>
              <a:off x="3282950" y="4891088"/>
              <a:ext cx="7938" cy="7937"/>
            </a:xfrm>
            <a:custGeom>
              <a:avLst/>
              <a:gdLst>
                <a:gd name="T0" fmla="*/ 0 w 24"/>
                <a:gd name="T1" fmla="*/ 22 h 23"/>
                <a:gd name="T2" fmla="*/ 23 w 24"/>
                <a:gd name="T3" fmla="*/ 0 h 23"/>
                <a:gd name="T4" fmla="*/ 0 w 24"/>
                <a:gd name="T5" fmla="*/ 22 h 23"/>
              </a:gdLst>
              <a:ahLst/>
              <a:cxnLst>
                <a:cxn ang="0">
                  <a:pos x="T0" y="T1"/>
                </a:cxn>
                <a:cxn ang="0">
                  <a:pos x="T2" y="T3"/>
                </a:cxn>
                <a:cxn ang="0">
                  <a:pos x="T4" y="T5"/>
                </a:cxn>
              </a:cxnLst>
              <a:rect l="0" t="0" r="r" b="b"/>
              <a:pathLst>
                <a:path w="24" h="23">
                  <a:moveTo>
                    <a:pt x="0" y="22"/>
                  </a:moveTo>
                  <a:cubicBezTo>
                    <a:pt x="8" y="15"/>
                    <a:pt x="15" y="7"/>
                    <a:pt x="23" y="0"/>
                  </a:cubicBezTo>
                  <a:cubicBezTo>
                    <a:pt x="14" y="7"/>
                    <a:pt x="6" y="15"/>
                    <a:pt x="0" y="22"/>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52" name="Forme libre 4051"/>
            <p:cNvSpPr>
              <a:spLocks noChangeArrowheads="1"/>
            </p:cNvSpPr>
            <p:nvPr userDrawn="1"/>
          </p:nvSpPr>
          <p:spPr bwMode="auto">
            <a:xfrm>
              <a:off x="3117850" y="4875213"/>
              <a:ext cx="9525" cy="7937"/>
            </a:xfrm>
            <a:custGeom>
              <a:avLst/>
              <a:gdLst>
                <a:gd name="T0" fmla="*/ 0 w 27"/>
                <a:gd name="T1" fmla="*/ 0 h 20"/>
                <a:gd name="T2" fmla="*/ 26 w 27"/>
                <a:gd name="T3" fmla="*/ 19 h 20"/>
                <a:gd name="T4" fmla="*/ 0 w 27"/>
                <a:gd name="T5" fmla="*/ 0 h 20"/>
              </a:gdLst>
              <a:ahLst/>
              <a:cxnLst>
                <a:cxn ang="0">
                  <a:pos x="T0" y="T1"/>
                </a:cxn>
                <a:cxn ang="0">
                  <a:pos x="T2" y="T3"/>
                </a:cxn>
                <a:cxn ang="0">
                  <a:pos x="T4" y="T5"/>
                </a:cxn>
              </a:cxnLst>
              <a:rect l="0" t="0" r="r" b="b"/>
              <a:pathLst>
                <a:path w="27" h="20">
                  <a:moveTo>
                    <a:pt x="0" y="0"/>
                  </a:moveTo>
                  <a:cubicBezTo>
                    <a:pt x="9" y="6"/>
                    <a:pt x="16" y="12"/>
                    <a:pt x="26" y="19"/>
                  </a:cubicBezTo>
                  <a:cubicBezTo>
                    <a:pt x="18" y="14"/>
                    <a:pt x="9" y="6"/>
                    <a:pt x="0" y="0"/>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53" name="Forme libre 4052"/>
            <p:cNvSpPr>
              <a:spLocks noChangeArrowheads="1"/>
            </p:cNvSpPr>
            <p:nvPr userDrawn="1"/>
          </p:nvSpPr>
          <p:spPr bwMode="auto">
            <a:xfrm>
              <a:off x="2970213" y="4676775"/>
              <a:ext cx="7937" cy="9525"/>
            </a:xfrm>
            <a:custGeom>
              <a:avLst/>
              <a:gdLst>
                <a:gd name="T0" fmla="*/ 21 w 22"/>
                <a:gd name="T1" fmla="*/ 26 h 27"/>
                <a:gd name="T2" fmla="*/ 0 w 22"/>
                <a:gd name="T3" fmla="*/ 0 h 27"/>
                <a:gd name="T4" fmla="*/ 21 w 22"/>
                <a:gd name="T5" fmla="*/ 26 h 27"/>
              </a:gdLst>
              <a:ahLst/>
              <a:cxnLst>
                <a:cxn ang="0">
                  <a:pos x="T0" y="T1"/>
                </a:cxn>
                <a:cxn ang="0">
                  <a:pos x="T2" y="T3"/>
                </a:cxn>
                <a:cxn ang="0">
                  <a:pos x="T4" y="T5"/>
                </a:cxn>
              </a:cxnLst>
              <a:rect l="0" t="0" r="r" b="b"/>
              <a:pathLst>
                <a:path w="22" h="27">
                  <a:moveTo>
                    <a:pt x="21" y="26"/>
                  </a:moveTo>
                  <a:cubicBezTo>
                    <a:pt x="14" y="17"/>
                    <a:pt x="7" y="9"/>
                    <a:pt x="0" y="0"/>
                  </a:cubicBezTo>
                  <a:cubicBezTo>
                    <a:pt x="7" y="9"/>
                    <a:pt x="14" y="18"/>
                    <a:pt x="21" y="26"/>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54" name="Forme libre 4053"/>
            <p:cNvSpPr>
              <a:spLocks noChangeArrowheads="1"/>
            </p:cNvSpPr>
            <p:nvPr userDrawn="1"/>
          </p:nvSpPr>
          <p:spPr bwMode="auto">
            <a:xfrm>
              <a:off x="3011488" y="4775200"/>
              <a:ext cx="7937" cy="9525"/>
            </a:xfrm>
            <a:custGeom>
              <a:avLst/>
              <a:gdLst>
                <a:gd name="T0" fmla="*/ 21 w 22"/>
                <a:gd name="T1" fmla="*/ 24 h 25"/>
                <a:gd name="T2" fmla="*/ 0 w 22"/>
                <a:gd name="T3" fmla="*/ 0 h 25"/>
                <a:gd name="T4" fmla="*/ 21 w 22"/>
                <a:gd name="T5" fmla="*/ 24 h 25"/>
              </a:gdLst>
              <a:ahLst/>
              <a:cxnLst>
                <a:cxn ang="0">
                  <a:pos x="T0" y="T1"/>
                </a:cxn>
                <a:cxn ang="0">
                  <a:pos x="T2" y="T3"/>
                </a:cxn>
                <a:cxn ang="0">
                  <a:pos x="T4" y="T5"/>
                </a:cxn>
              </a:cxnLst>
              <a:rect l="0" t="0" r="r" b="b"/>
              <a:pathLst>
                <a:path w="22" h="25">
                  <a:moveTo>
                    <a:pt x="21" y="24"/>
                  </a:moveTo>
                  <a:cubicBezTo>
                    <a:pt x="14" y="17"/>
                    <a:pt x="7" y="9"/>
                    <a:pt x="0" y="0"/>
                  </a:cubicBezTo>
                  <a:cubicBezTo>
                    <a:pt x="6" y="9"/>
                    <a:pt x="14" y="17"/>
                    <a:pt x="21" y="24"/>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55" name="Forme libre 4054"/>
            <p:cNvSpPr>
              <a:spLocks noChangeArrowheads="1"/>
            </p:cNvSpPr>
            <p:nvPr userDrawn="1"/>
          </p:nvSpPr>
          <p:spPr bwMode="auto">
            <a:xfrm>
              <a:off x="3003550" y="4759325"/>
              <a:ext cx="7938" cy="9525"/>
            </a:xfrm>
            <a:custGeom>
              <a:avLst/>
              <a:gdLst>
                <a:gd name="T0" fmla="*/ 21 w 22"/>
                <a:gd name="T1" fmla="*/ 24 h 25"/>
                <a:gd name="T2" fmla="*/ 0 w 22"/>
                <a:gd name="T3" fmla="*/ 0 h 25"/>
                <a:gd name="T4" fmla="*/ 21 w 22"/>
                <a:gd name="T5" fmla="*/ 24 h 25"/>
              </a:gdLst>
              <a:ahLst/>
              <a:cxnLst>
                <a:cxn ang="0">
                  <a:pos x="T0" y="T1"/>
                </a:cxn>
                <a:cxn ang="0">
                  <a:pos x="T2" y="T3"/>
                </a:cxn>
                <a:cxn ang="0">
                  <a:pos x="T4" y="T5"/>
                </a:cxn>
              </a:cxnLst>
              <a:rect l="0" t="0" r="r" b="b"/>
              <a:pathLst>
                <a:path w="22" h="25">
                  <a:moveTo>
                    <a:pt x="21" y="24"/>
                  </a:moveTo>
                  <a:cubicBezTo>
                    <a:pt x="14" y="17"/>
                    <a:pt x="8" y="9"/>
                    <a:pt x="0" y="0"/>
                  </a:cubicBezTo>
                  <a:cubicBezTo>
                    <a:pt x="6" y="9"/>
                    <a:pt x="14" y="17"/>
                    <a:pt x="21" y="24"/>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56" name="Forme libre 4055"/>
            <p:cNvSpPr>
              <a:spLocks noChangeArrowheads="1"/>
            </p:cNvSpPr>
            <p:nvPr userDrawn="1"/>
          </p:nvSpPr>
          <p:spPr bwMode="auto">
            <a:xfrm>
              <a:off x="2986088" y="4725988"/>
              <a:ext cx="7937" cy="9525"/>
            </a:xfrm>
            <a:custGeom>
              <a:avLst/>
              <a:gdLst>
                <a:gd name="T0" fmla="*/ 22 w 23"/>
                <a:gd name="T1" fmla="*/ 25 h 26"/>
                <a:gd name="T2" fmla="*/ 0 w 23"/>
                <a:gd name="T3" fmla="*/ 0 h 26"/>
                <a:gd name="T4" fmla="*/ 22 w 23"/>
                <a:gd name="T5" fmla="*/ 25 h 26"/>
              </a:gdLst>
              <a:ahLst/>
              <a:cxnLst>
                <a:cxn ang="0">
                  <a:pos x="T0" y="T1"/>
                </a:cxn>
                <a:cxn ang="0">
                  <a:pos x="T2" y="T3"/>
                </a:cxn>
                <a:cxn ang="0">
                  <a:pos x="T4" y="T5"/>
                </a:cxn>
              </a:cxnLst>
              <a:rect l="0" t="0" r="r" b="b"/>
              <a:pathLst>
                <a:path w="23" h="26">
                  <a:moveTo>
                    <a:pt x="22" y="25"/>
                  </a:moveTo>
                  <a:cubicBezTo>
                    <a:pt x="15" y="17"/>
                    <a:pt x="7" y="8"/>
                    <a:pt x="0" y="0"/>
                  </a:cubicBezTo>
                  <a:cubicBezTo>
                    <a:pt x="7" y="10"/>
                    <a:pt x="15" y="17"/>
                    <a:pt x="22" y="25"/>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57" name="Forme libre 4056"/>
            <p:cNvSpPr>
              <a:spLocks noChangeArrowheads="1"/>
            </p:cNvSpPr>
            <p:nvPr userDrawn="1"/>
          </p:nvSpPr>
          <p:spPr bwMode="auto">
            <a:xfrm>
              <a:off x="2894013" y="4237038"/>
              <a:ext cx="355600" cy="379412"/>
            </a:xfrm>
            <a:custGeom>
              <a:avLst/>
              <a:gdLst>
                <a:gd name="T0" fmla="*/ 188 w 988"/>
                <a:gd name="T1" fmla="*/ 399 h 1056"/>
                <a:gd name="T2" fmla="*/ 142 w 988"/>
                <a:gd name="T3" fmla="*/ 596 h 1056"/>
                <a:gd name="T4" fmla="*/ 90 w 988"/>
                <a:gd name="T5" fmla="*/ 651 h 1056"/>
                <a:gd name="T6" fmla="*/ 14 w 988"/>
                <a:gd name="T7" fmla="*/ 695 h 1056"/>
                <a:gd name="T8" fmla="*/ 121 w 988"/>
                <a:gd name="T9" fmla="*/ 477 h 1056"/>
                <a:gd name="T10" fmla="*/ 188 w 988"/>
                <a:gd name="T11" fmla="*/ 214 h 1056"/>
                <a:gd name="T12" fmla="*/ 211 w 988"/>
                <a:gd name="T13" fmla="*/ 132 h 1056"/>
                <a:gd name="T14" fmla="*/ 237 w 988"/>
                <a:gd name="T15" fmla="*/ 104 h 1056"/>
                <a:gd name="T16" fmla="*/ 544 w 988"/>
                <a:gd name="T17" fmla="*/ 25 h 1056"/>
                <a:gd name="T18" fmla="*/ 663 w 988"/>
                <a:gd name="T19" fmla="*/ 110 h 1056"/>
                <a:gd name="T20" fmla="*/ 562 w 988"/>
                <a:gd name="T21" fmla="*/ 199 h 1056"/>
                <a:gd name="T22" fmla="*/ 521 w 988"/>
                <a:gd name="T23" fmla="*/ 226 h 1056"/>
                <a:gd name="T24" fmla="*/ 484 w 988"/>
                <a:gd name="T25" fmla="*/ 254 h 1056"/>
                <a:gd name="T26" fmla="*/ 631 w 988"/>
                <a:gd name="T27" fmla="*/ 524 h 1056"/>
                <a:gd name="T28" fmla="*/ 701 w 988"/>
                <a:gd name="T29" fmla="*/ 422 h 1056"/>
                <a:gd name="T30" fmla="*/ 751 w 988"/>
                <a:gd name="T31" fmla="*/ 324 h 1056"/>
                <a:gd name="T32" fmla="*/ 817 w 988"/>
                <a:gd name="T33" fmla="*/ 281 h 1056"/>
                <a:gd name="T34" fmla="*/ 933 w 988"/>
                <a:gd name="T35" fmla="*/ 307 h 1056"/>
                <a:gd name="T36" fmla="*/ 935 w 988"/>
                <a:gd name="T37" fmla="*/ 425 h 1056"/>
                <a:gd name="T38" fmla="*/ 852 w 988"/>
                <a:gd name="T39" fmla="*/ 599 h 1056"/>
                <a:gd name="T40" fmla="*/ 814 w 988"/>
                <a:gd name="T41" fmla="*/ 713 h 1056"/>
                <a:gd name="T42" fmla="*/ 870 w 988"/>
                <a:gd name="T43" fmla="*/ 932 h 1056"/>
                <a:gd name="T44" fmla="*/ 852 w 988"/>
                <a:gd name="T45" fmla="*/ 979 h 1056"/>
                <a:gd name="T46" fmla="*/ 605 w 988"/>
                <a:gd name="T47" fmla="*/ 1039 h 1056"/>
                <a:gd name="T48" fmla="*/ 533 w 988"/>
                <a:gd name="T49" fmla="*/ 968 h 1056"/>
                <a:gd name="T50" fmla="*/ 528 w 988"/>
                <a:gd name="T51" fmla="*/ 855 h 1056"/>
                <a:gd name="T52" fmla="*/ 426 w 988"/>
                <a:gd name="T53" fmla="*/ 704 h 1056"/>
                <a:gd name="T54" fmla="*/ 368 w 988"/>
                <a:gd name="T55" fmla="*/ 516 h 1056"/>
                <a:gd name="T56" fmla="*/ 299 w 988"/>
                <a:gd name="T57" fmla="*/ 423 h 1056"/>
                <a:gd name="T58" fmla="*/ 188 w 988"/>
                <a:gd name="T59" fmla="*/ 399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88" h="1056">
                  <a:moveTo>
                    <a:pt x="188" y="399"/>
                  </a:moveTo>
                  <a:cubicBezTo>
                    <a:pt x="156" y="461"/>
                    <a:pt x="148" y="529"/>
                    <a:pt x="142" y="596"/>
                  </a:cubicBezTo>
                  <a:cubicBezTo>
                    <a:pt x="139" y="628"/>
                    <a:pt x="153" y="668"/>
                    <a:pt x="90" y="651"/>
                  </a:cubicBezTo>
                  <a:cubicBezTo>
                    <a:pt x="63" y="643"/>
                    <a:pt x="52" y="697"/>
                    <a:pt x="14" y="695"/>
                  </a:cubicBezTo>
                  <a:cubicBezTo>
                    <a:pt x="0" y="597"/>
                    <a:pt x="125" y="568"/>
                    <a:pt x="121" y="477"/>
                  </a:cubicBezTo>
                  <a:cubicBezTo>
                    <a:pt x="116" y="384"/>
                    <a:pt x="180" y="306"/>
                    <a:pt x="188" y="214"/>
                  </a:cubicBezTo>
                  <a:cubicBezTo>
                    <a:pt x="177" y="182"/>
                    <a:pt x="202" y="159"/>
                    <a:pt x="211" y="132"/>
                  </a:cubicBezTo>
                  <a:cubicBezTo>
                    <a:pt x="218" y="121"/>
                    <a:pt x="226" y="112"/>
                    <a:pt x="237" y="104"/>
                  </a:cubicBezTo>
                  <a:cubicBezTo>
                    <a:pt x="328" y="34"/>
                    <a:pt x="431" y="0"/>
                    <a:pt x="544" y="25"/>
                  </a:cubicBezTo>
                  <a:cubicBezTo>
                    <a:pt x="593" y="35"/>
                    <a:pt x="657" y="43"/>
                    <a:pt x="663" y="110"/>
                  </a:cubicBezTo>
                  <a:cubicBezTo>
                    <a:pt x="670" y="180"/>
                    <a:pt x="602" y="176"/>
                    <a:pt x="562" y="199"/>
                  </a:cubicBezTo>
                  <a:cubicBezTo>
                    <a:pt x="548" y="206"/>
                    <a:pt x="535" y="216"/>
                    <a:pt x="521" y="226"/>
                  </a:cubicBezTo>
                  <a:cubicBezTo>
                    <a:pt x="509" y="237"/>
                    <a:pt x="495" y="243"/>
                    <a:pt x="484" y="254"/>
                  </a:cubicBezTo>
                  <a:cubicBezTo>
                    <a:pt x="428" y="393"/>
                    <a:pt x="501" y="529"/>
                    <a:pt x="631" y="524"/>
                  </a:cubicBezTo>
                  <a:cubicBezTo>
                    <a:pt x="687" y="513"/>
                    <a:pt x="692" y="463"/>
                    <a:pt x="701" y="422"/>
                  </a:cubicBezTo>
                  <a:cubicBezTo>
                    <a:pt x="709" y="382"/>
                    <a:pt x="715" y="347"/>
                    <a:pt x="751" y="324"/>
                  </a:cubicBezTo>
                  <a:cubicBezTo>
                    <a:pt x="777" y="316"/>
                    <a:pt x="797" y="298"/>
                    <a:pt x="817" y="281"/>
                  </a:cubicBezTo>
                  <a:cubicBezTo>
                    <a:pt x="864" y="243"/>
                    <a:pt x="903" y="268"/>
                    <a:pt x="933" y="307"/>
                  </a:cubicBezTo>
                  <a:cubicBezTo>
                    <a:pt x="962" y="345"/>
                    <a:pt x="987" y="394"/>
                    <a:pt x="935" y="425"/>
                  </a:cubicBezTo>
                  <a:cubicBezTo>
                    <a:pt x="864" y="468"/>
                    <a:pt x="863" y="533"/>
                    <a:pt x="852" y="599"/>
                  </a:cubicBezTo>
                  <a:cubicBezTo>
                    <a:pt x="841" y="637"/>
                    <a:pt x="820" y="672"/>
                    <a:pt x="814" y="713"/>
                  </a:cubicBezTo>
                  <a:cubicBezTo>
                    <a:pt x="800" y="794"/>
                    <a:pt x="887" y="851"/>
                    <a:pt x="870" y="932"/>
                  </a:cubicBezTo>
                  <a:cubicBezTo>
                    <a:pt x="864" y="947"/>
                    <a:pt x="861" y="964"/>
                    <a:pt x="852" y="979"/>
                  </a:cubicBezTo>
                  <a:cubicBezTo>
                    <a:pt x="779" y="1034"/>
                    <a:pt x="684" y="999"/>
                    <a:pt x="605" y="1039"/>
                  </a:cubicBezTo>
                  <a:cubicBezTo>
                    <a:pt x="570" y="1055"/>
                    <a:pt x="539" y="1011"/>
                    <a:pt x="533" y="968"/>
                  </a:cubicBezTo>
                  <a:cubicBezTo>
                    <a:pt x="527" y="930"/>
                    <a:pt x="521" y="891"/>
                    <a:pt x="528" y="855"/>
                  </a:cubicBezTo>
                  <a:cubicBezTo>
                    <a:pt x="545" y="767"/>
                    <a:pt x="510" y="721"/>
                    <a:pt x="426" y="704"/>
                  </a:cubicBezTo>
                  <a:cubicBezTo>
                    <a:pt x="392" y="646"/>
                    <a:pt x="406" y="573"/>
                    <a:pt x="368" y="516"/>
                  </a:cubicBezTo>
                  <a:cubicBezTo>
                    <a:pt x="350" y="483"/>
                    <a:pt x="338" y="443"/>
                    <a:pt x="299" y="423"/>
                  </a:cubicBezTo>
                  <a:cubicBezTo>
                    <a:pt x="260" y="416"/>
                    <a:pt x="220" y="425"/>
                    <a:pt x="188" y="399"/>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58" name="Forme libre 4057"/>
            <p:cNvSpPr>
              <a:spLocks noChangeArrowheads="1"/>
            </p:cNvSpPr>
            <p:nvPr userDrawn="1"/>
          </p:nvSpPr>
          <p:spPr bwMode="auto">
            <a:xfrm>
              <a:off x="2973388" y="4459288"/>
              <a:ext cx="358775" cy="249237"/>
            </a:xfrm>
            <a:custGeom>
              <a:avLst/>
              <a:gdLst>
                <a:gd name="T0" fmla="*/ 220 w 997"/>
                <a:gd name="T1" fmla="*/ 78 h 691"/>
                <a:gd name="T2" fmla="*/ 235 w 997"/>
                <a:gd name="T3" fmla="*/ 61 h 691"/>
                <a:gd name="T4" fmla="*/ 345 w 997"/>
                <a:gd name="T5" fmla="*/ 27 h 691"/>
                <a:gd name="T6" fmla="*/ 376 w 997"/>
                <a:gd name="T7" fmla="*/ 148 h 691"/>
                <a:gd name="T8" fmla="*/ 359 w 997"/>
                <a:gd name="T9" fmla="*/ 259 h 691"/>
                <a:gd name="T10" fmla="*/ 373 w 997"/>
                <a:gd name="T11" fmla="*/ 368 h 691"/>
                <a:gd name="T12" fmla="*/ 467 w 997"/>
                <a:gd name="T13" fmla="*/ 325 h 691"/>
                <a:gd name="T14" fmla="*/ 606 w 997"/>
                <a:gd name="T15" fmla="*/ 351 h 691"/>
                <a:gd name="T16" fmla="*/ 973 w 997"/>
                <a:gd name="T17" fmla="*/ 421 h 691"/>
                <a:gd name="T18" fmla="*/ 973 w 997"/>
                <a:gd name="T19" fmla="*/ 421 h 691"/>
                <a:gd name="T20" fmla="*/ 996 w 997"/>
                <a:gd name="T21" fmla="*/ 491 h 691"/>
                <a:gd name="T22" fmla="*/ 996 w 997"/>
                <a:gd name="T23" fmla="*/ 580 h 691"/>
                <a:gd name="T24" fmla="*/ 884 w 997"/>
                <a:gd name="T25" fmla="*/ 591 h 691"/>
                <a:gd name="T26" fmla="*/ 745 w 997"/>
                <a:gd name="T27" fmla="*/ 591 h 691"/>
                <a:gd name="T28" fmla="*/ 722 w 997"/>
                <a:gd name="T29" fmla="*/ 609 h 691"/>
                <a:gd name="T30" fmla="*/ 681 w 997"/>
                <a:gd name="T31" fmla="*/ 672 h 691"/>
                <a:gd name="T32" fmla="*/ 654 w 997"/>
                <a:gd name="T33" fmla="*/ 688 h 691"/>
                <a:gd name="T34" fmla="*/ 622 w 997"/>
                <a:gd name="T35" fmla="*/ 685 h 691"/>
                <a:gd name="T36" fmla="*/ 313 w 997"/>
                <a:gd name="T37" fmla="*/ 475 h 691"/>
                <a:gd name="T38" fmla="*/ 214 w 997"/>
                <a:gd name="T39" fmla="*/ 421 h 691"/>
                <a:gd name="T40" fmla="*/ 12 w 997"/>
                <a:gd name="T41" fmla="*/ 374 h 691"/>
                <a:gd name="T42" fmla="*/ 37 w 997"/>
                <a:gd name="T43" fmla="*/ 189 h 691"/>
                <a:gd name="T44" fmla="*/ 58 w 997"/>
                <a:gd name="T45" fmla="*/ 169 h 691"/>
                <a:gd name="T46" fmla="*/ 124 w 997"/>
                <a:gd name="T47" fmla="*/ 133 h 691"/>
                <a:gd name="T48" fmla="*/ 220 w 997"/>
                <a:gd name="T49" fmla="*/ 78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7" h="691">
                  <a:moveTo>
                    <a:pt x="220" y="78"/>
                  </a:moveTo>
                  <a:cubicBezTo>
                    <a:pt x="224" y="72"/>
                    <a:pt x="231" y="67"/>
                    <a:pt x="235" y="61"/>
                  </a:cubicBezTo>
                  <a:cubicBezTo>
                    <a:pt x="266" y="30"/>
                    <a:pt x="299" y="0"/>
                    <a:pt x="345" y="27"/>
                  </a:cubicBezTo>
                  <a:cubicBezTo>
                    <a:pt x="392" y="55"/>
                    <a:pt x="395" y="101"/>
                    <a:pt x="376" y="148"/>
                  </a:cubicBezTo>
                  <a:cubicBezTo>
                    <a:pt x="360" y="185"/>
                    <a:pt x="351" y="221"/>
                    <a:pt x="359" y="259"/>
                  </a:cubicBezTo>
                  <a:cubicBezTo>
                    <a:pt x="366" y="296"/>
                    <a:pt x="339" y="345"/>
                    <a:pt x="373" y="368"/>
                  </a:cubicBezTo>
                  <a:cubicBezTo>
                    <a:pt x="414" y="397"/>
                    <a:pt x="437" y="342"/>
                    <a:pt x="467" y="325"/>
                  </a:cubicBezTo>
                  <a:cubicBezTo>
                    <a:pt x="522" y="293"/>
                    <a:pt x="560" y="337"/>
                    <a:pt x="606" y="351"/>
                  </a:cubicBezTo>
                  <a:cubicBezTo>
                    <a:pt x="722" y="401"/>
                    <a:pt x="858" y="354"/>
                    <a:pt x="973" y="421"/>
                  </a:cubicBezTo>
                  <a:lnTo>
                    <a:pt x="973" y="421"/>
                  </a:lnTo>
                  <a:cubicBezTo>
                    <a:pt x="994" y="440"/>
                    <a:pt x="976" y="472"/>
                    <a:pt x="996" y="491"/>
                  </a:cubicBezTo>
                  <a:cubicBezTo>
                    <a:pt x="996" y="520"/>
                    <a:pt x="996" y="551"/>
                    <a:pt x="996" y="580"/>
                  </a:cubicBezTo>
                  <a:cubicBezTo>
                    <a:pt x="962" y="624"/>
                    <a:pt x="921" y="597"/>
                    <a:pt x="884" y="591"/>
                  </a:cubicBezTo>
                  <a:cubicBezTo>
                    <a:pt x="837" y="582"/>
                    <a:pt x="791" y="562"/>
                    <a:pt x="745" y="591"/>
                  </a:cubicBezTo>
                  <a:cubicBezTo>
                    <a:pt x="738" y="597"/>
                    <a:pt x="730" y="603"/>
                    <a:pt x="722" y="609"/>
                  </a:cubicBezTo>
                  <a:cubicBezTo>
                    <a:pt x="705" y="627"/>
                    <a:pt x="696" y="652"/>
                    <a:pt x="681" y="672"/>
                  </a:cubicBezTo>
                  <a:cubicBezTo>
                    <a:pt x="673" y="679"/>
                    <a:pt x="664" y="685"/>
                    <a:pt x="654" y="688"/>
                  </a:cubicBezTo>
                  <a:cubicBezTo>
                    <a:pt x="643" y="690"/>
                    <a:pt x="632" y="690"/>
                    <a:pt x="622" y="685"/>
                  </a:cubicBezTo>
                  <a:cubicBezTo>
                    <a:pt x="568" y="621"/>
                    <a:pt x="412" y="513"/>
                    <a:pt x="313" y="475"/>
                  </a:cubicBezTo>
                  <a:cubicBezTo>
                    <a:pt x="278" y="461"/>
                    <a:pt x="247" y="438"/>
                    <a:pt x="214" y="421"/>
                  </a:cubicBezTo>
                  <a:cubicBezTo>
                    <a:pt x="150" y="391"/>
                    <a:pt x="72" y="418"/>
                    <a:pt x="12" y="374"/>
                  </a:cubicBezTo>
                  <a:cubicBezTo>
                    <a:pt x="17" y="313"/>
                    <a:pt x="0" y="247"/>
                    <a:pt x="37" y="189"/>
                  </a:cubicBezTo>
                  <a:cubicBezTo>
                    <a:pt x="44" y="181"/>
                    <a:pt x="50" y="175"/>
                    <a:pt x="58" y="169"/>
                  </a:cubicBezTo>
                  <a:cubicBezTo>
                    <a:pt x="81" y="159"/>
                    <a:pt x="104" y="148"/>
                    <a:pt x="124" y="133"/>
                  </a:cubicBezTo>
                  <a:cubicBezTo>
                    <a:pt x="157" y="122"/>
                    <a:pt x="176" y="78"/>
                    <a:pt x="220" y="78"/>
                  </a:cubicBezTo>
                </a:path>
              </a:pathLst>
            </a:custGeom>
            <a:solidFill>
              <a:srgbClr val="31313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59" name="Forme libre 4058"/>
            <p:cNvSpPr>
              <a:spLocks noChangeArrowheads="1"/>
            </p:cNvSpPr>
            <p:nvPr userDrawn="1"/>
          </p:nvSpPr>
          <p:spPr bwMode="auto">
            <a:xfrm>
              <a:off x="2722563" y="4394200"/>
              <a:ext cx="150812" cy="184150"/>
            </a:xfrm>
            <a:custGeom>
              <a:avLst/>
              <a:gdLst>
                <a:gd name="T0" fmla="*/ 24 w 419"/>
                <a:gd name="T1" fmla="*/ 118 h 510"/>
                <a:gd name="T2" fmla="*/ 0 w 419"/>
                <a:gd name="T3" fmla="*/ 73 h 510"/>
                <a:gd name="T4" fmla="*/ 36 w 419"/>
                <a:gd name="T5" fmla="*/ 44 h 510"/>
                <a:gd name="T6" fmla="*/ 245 w 419"/>
                <a:gd name="T7" fmla="*/ 5 h 510"/>
                <a:gd name="T8" fmla="*/ 276 w 419"/>
                <a:gd name="T9" fmla="*/ 0 h 510"/>
                <a:gd name="T10" fmla="*/ 387 w 419"/>
                <a:gd name="T11" fmla="*/ 295 h 510"/>
                <a:gd name="T12" fmla="*/ 407 w 419"/>
                <a:gd name="T13" fmla="*/ 483 h 510"/>
                <a:gd name="T14" fmla="*/ 365 w 419"/>
                <a:gd name="T15" fmla="*/ 509 h 510"/>
                <a:gd name="T16" fmla="*/ 253 w 419"/>
                <a:gd name="T17" fmla="*/ 396 h 510"/>
                <a:gd name="T18" fmla="*/ 235 w 419"/>
                <a:gd name="T19" fmla="*/ 310 h 510"/>
                <a:gd name="T20" fmla="*/ 213 w 419"/>
                <a:gd name="T21" fmla="*/ 255 h 510"/>
                <a:gd name="T22" fmla="*/ 135 w 419"/>
                <a:gd name="T23" fmla="*/ 163 h 510"/>
                <a:gd name="T24" fmla="*/ 62 w 419"/>
                <a:gd name="T25" fmla="*/ 171 h 510"/>
                <a:gd name="T26" fmla="*/ 24 w 419"/>
                <a:gd name="T27" fmla="*/ 118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9" h="510">
                  <a:moveTo>
                    <a:pt x="24" y="118"/>
                  </a:moveTo>
                  <a:cubicBezTo>
                    <a:pt x="16" y="102"/>
                    <a:pt x="7" y="89"/>
                    <a:pt x="0" y="73"/>
                  </a:cubicBezTo>
                  <a:cubicBezTo>
                    <a:pt x="10" y="63"/>
                    <a:pt x="22" y="50"/>
                    <a:pt x="36" y="44"/>
                  </a:cubicBezTo>
                  <a:cubicBezTo>
                    <a:pt x="103" y="15"/>
                    <a:pt x="177" y="20"/>
                    <a:pt x="245" y="5"/>
                  </a:cubicBezTo>
                  <a:cubicBezTo>
                    <a:pt x="255" y="3"/>
                    <a:pt x="265" y="2"/>
                    <a:pt x="276" y="0"/>
                  </a:cubicBezTo>
                  <a:cubicBezTo>
                    <a:pt x="307" y="101"/>
                    <a:pt x="339" y="200"/>
                    <a:pt x="387" y="295"/>
                  </a:cubicBezTo>
                  <a:cubicBezTo>
                    <a:pt x="418" y="353"/>
                    <a:pt x="413" y="418"/>
                    <a:pt x="407" y="483"/>
                  </a:cubicBezTo>
                  <a:cubicBezTo>
                    <a:pt x="394" y="492"/>
                    <a:pt x="380" y="499"/>
                    <a:pt x="365" y="509"/>
                  </a:cubicBezTo>
                  <a:cubicBezTo>
                    <a:pt x="314" y="484"/>
                    <a:pt x="294" y="429"/>
                    <a:pt x="253" y="396"/>
                  </a:cubicBezTo>
                  <a:cubicBezTo>
                    <a:pt x="227" y="374"/>
                    <a:pt x="227" y="342"/>
                    <a:pt x="235" y="310"/>
                  </a:cubicBezTo>
                  <a:cubicBezTo>
                    <a:pt x="241" y="286"/>
                    <a:pt x="244" y="264"/>
                    <a:pt x="213" y="255"/>
                  </a:cubicBezTo>
                  <a:cubicBezTo>
                    <a:pt x="169" y="240"/>
                    <a:pt x="154" y="203"/>
                    <a:pt x="135" y="163"/>
                  </a:cubicBezTo>
                  <a:cubicBezTo>
                    <a:pt x="114" y="118"/>
                    <a:pt x="84" y="128"/>
                    <a:pt x="62" y="171"/>
                  </a:cubicBezTo>
                  <a:cubicBezTo>
                    <a:pt x="52" y="151"/>
                    <a:pt x="38" y="134"/>
                    <a:pt x="24" y="118"/>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60" name="Forme libre 4059"/>
            <p:cNvSpPr>
              <a:spLocks noChangeArrowheads="1"/>
            </p:cNvSpPr>
            <p:nvPr userDrawn="1"/>
          </p:nvSpPr>
          <p:spPr bwMode="auto">
            <a:xfrm>
              <a:off x="2794000" y="4251325"/>
              <a:ext cx="177800" cy="141288"/>
            </a:xfrm>
            <a:custGeom>
              <a:avLst/>
              <a:gdLst>
                <a:gd name="T0" fmla="*/ 489 w 493"/>
                <a:gd name="T1" fmla="*/ 102 h 394"/>
                <a:gd name="T2" fmla="*/ 466 w 493"/>
                <a:gd name="T3" fmla="*/ 172 h 394"/>
                <a:gd name="T4" fmla="*/ 382 w 493"/>
                <a:gd name="T5" fmla="*/ 204 h 394"/>
                <a:gd name="T6" fmla="*/ 101 w 493"/>
                <a:gd name="T7" fmla="*/ 332 h 394"/>
                <a:gd name="T8" fmla="*/ 78 w 493"/>
                <a:gd name="T9" fmla="*/ 355 h 394"/>
                <a:gd name="T10" fmla="*/ 78 w 493"/>
                <a:gd name="T11" fmla="*/ 378 h 394"/>
                <a:gd name="T12" fmla="*/ 55 w 493"/>
                <a:gd name="T13" fmla="*/ 393 h 394"/>
                <a:gd name="T14" fmla="*/ 40 w 493"/>
                <a:gd name="T15" fmla="*/ 393 h 394"/>
                <a:gd name="T16" fmla="*/ 26 w 493"/>
                <a:gd name="T17" fmla="*/ 387 h 394"/>
                <a:gd name="T18" fmla="*/ 6 w 493"/>
                <a:gd name="T19" fmla="*/ 364 h 394"/>
                <a:gd name="T20" fmla="*/ 0 w 493"/>
                <a:gd name="T21" fmla="*/ 317 h 394"/>
                <a:gd name="T22" fmla="*/ 3 w 493"/>
                <a:gd name="T23" fmla="*/ 284 h 394"/>
                <a:gd name="T24" fmla="*/ 211 w 493"/>
                <a:gd name="T25" fmla="*/ 32 h 394"/>
                <a:gd name="T26" fmla="*/ 310 w 493"/>
                <a:gd name="T27" fmla="*/ 33 h 394"/>
                <a:gd name="T28" fmla="*/ 399 w 493"/>
                <a:gd name="T29" fmla="*/ 103 h 394"/>
                <a:gd name="T30" fmla="*/ 470 w 493"/>
                <a:gd name="T31" fmla="*/ 80 h 394"/>
                <a:gd name="T32" fmla="*/ 489 w 493"/>
                <a:gd name="T33" fmla="*/ 10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3" h="394">
                  <a:moveTo>
                    <a:pt x="489" y="102"/>
                  </a:moveTo>
                  <a:cubicBezTo>
                    <a:pt x="481" y="125"/>
                    <a:pt x="473" y="149"/>
                    <a:pt x="466" y="172"/>
                  </a:cubicBezTo>
                  <a:cubicBezTo>
                    <a:pt x="437" y="183"/>
                    <a:pt x="402" y="186"/>
                    <a:pt x="382" y="204"/>
                  </a:cubicBezTo>
                  <a:cubicBezTo>
                    <a:pt x="301" y="277"/>
                    <a:pt x="212" y="331"/>
                    <a:pt x="101" y="332"/>
                  </a:cubicBezTo>
                  <a:cubicBezTo>
                    <a:pt x="99" y="346"/>
                    <a:pt x="86" y="348"/>
                    <a:pt x="78" y="355"/>
                  </a:cubicBezTo>
                  <a:cubicBezTo>
                    <a:pt x="78" y="363"/>
                    <a:pt x="78" y="371"/>
                    <a:pt x="78" y="378"/>
                  </a:cubicBezTo>
                  <a:cubicBezTo>
                    <a:pt x="72" y="386"/>
                    <a:pt x="64" y="390"/>
                    <a:pt x="55" y="393"/>
                  </a:cubicBezTo>
                  <a:cubicBezTo>
                    <a:pt x="50" y="393"/>
                    <a:pt x="46" y="393"/>
                    <a:pt x="40" y="393"/>
                  </a:cubicBezTo>
                  <a:cubicBezTo>
                    <a:pt x="35" y="392"/>
                    <a:pt x="31" y="390"/>
                    <a:pt x="26" y="387"/>
                  </a:cubicBezTo>
                  <a:cubicBezTo>
                    <a:pt x="17" y="381"/>
                    <a:pt x="11" y="374"/>
                    <a:pt x="6" y="364"/>
                  </a:cubicBezTo>
                  <a:cubicBezTo>
                    <a:pt x="2" y="349"/>
                    <a:pt x="0" y="334"/>
                    <a:pt x="0" y="317"/>
                  </a:cubicBezTo>
                  <a:cubicBezTo>
                    <a:pt x="0" y="306"/>
                    <a:pt x="0" y="294"/>
                    <a:pt x="3" y="284"/>
                  </a:cubicBezTo>
                  <a:cubicBezTo>
                    <a:pt x="32" y="166"/>
                    <a:pt x="134" y="109"/>
                    <a:pt x="211" y="32"/>
                  </a:cubicBezTo>
                  <a:cubicBezTo>
                    <a:pt x="238" y="4"/>
                    <a:pt x="277" y="0"/>
                    <a:pt x="310" y="33"/>
                  </a:cubicBezTo>
                  <a:cubicBezTo>
                    <a:pt x="339" y="56"/>
                    <a:pt x="368" y="82"/>
                    <a:pt x="399" y="103"/>
                  </a:cubicBezTo>
                  <a:cubicBezTo>
                    <a:pt x="431" y="125"/>
                    <a:pt x="455" y="117"/>
                    <a:pt x="470" y="80"/>
                  </a:cubicBezTo>
                  <a:cubicBezTo>
                    <a:pt x="486" y="74"/>
                    <a:pt x="492" y="83"/>
                    <a:pt x="489" y="102"/>
                  </a:cubicBezTo>
                </a:path>
              </a:pathLst>
            </a:custGeom>
            <a:solidFill>
              <a:srgbClr val="69696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61" name="Forme libre 4060"/>
            <p:cNvSpPr>
              <a:spLocks noChangeArrowheads="1"/>
            </p:cNvSpPr>
            <p:nvPr userDrawn="1"/>
          </p:nvSpPr>
          <p:spPr bwMode="auto">
            <a:xfrm>
              <a:off x="2952750" y="4348163"/>
              <a:ext cx="90488" cy="165100"/>
            </a:xfrm>
            <a:custGeom>
              <a:avLst/>
              <a:gdLst>
                <a:gd name="T0" fmla="*/ 25 w 253"/>
                <a:gd name="T1" fmla="*/ 89 h 458"/>
                <a:gd name="T2" fmla="*/ 72 w 253"/>
                <a:gd name="T3" fmla="*/ 42 h 458"/>
                <a:gd name="T4" fmla="*/ 185 w 253"/>
                <a:gd name="T5" fmla="*/ 64 h 458"/>
                <a:gd name="T6" fmla="*/ 200 w 253"/>
                <a:gd name="T7" fmla="*/ 173 h 458"/>
                <a:gd name="T8" fmla="*/ 240 w 253"/>
                <a:gd name="T9" fmla="*/ 330 h 458"/>
                <a:gd name="T10" fmla="*/ 200 w 253"/>
                <a:gd name="T11" fmla="*/ 374 h 458"/>
                <a:gd name="T12" fmla="*/ 115 w 253"/>
                <a:gd name="T13" fmla="*/ 362 h 458"/>
                <a:gd name="T14" fmla="*/ 104 w 253"/>
                <a:gd name="T15" fmla="*/ 388 h 458"/>
                <a:gd name="T16" fmla="*/ 48 w 253"/>
                <a:gd name="T17" fmla="*/ 455 h 458"/>
                <a:gd name="T18" fmla="*/ 3 w 253"/>
                <a:gd name="T19" fmla="*/ 403 h 458"/>
                <a:gd name="T20" fmla="*/ 17 w 253"/>
                <a:gd name="T21" fmla="*/ 223 h 458"/>
                <a:gd name="T22" fmla="*/ 25 w 253"/>
                <a:gd name="T23" fmla="*/ 8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3" h="458">
                  <a:moveTo>
                    <a:pt x="25" y="89"/>
                  </a:moveTo>
                  <a:cubicBezTo>
                    <a:pt x="40" y="74"/>
                    <a:pt x="55" y="57"/>
                    <a:pt x="72" y="42"/>
                  </a:cubicBezTo>
                  <a:cubicBezTo>
                    <a:pt x="120" y="0"/>
                    <a:pt x="129" y="3"/>
                    <a:pt x="185" y="64"/>
                  </a:cubicBezTo>
                  <a:cubicBezTo>
                    <a:pt x="144" y="107"/>
                    <a:pt x="185" y="139"/>
                    <a:pt x="200" y="173"/>
                  </a:cubicBezTo>
                  <a:cubicBezTo>
                    <a:pt x="223" y="223"/>
                    <a:pt x="252" y="271"/>
                    <a:pt x="240" y="330"/>
                  </a:cubicBezTo>
                  <a:cubicBezTo>
                    <a:pt x="236" y="353"/>
                    <a:pt x="223" y="368"/>
                    <a:pt x="200" y="374"/>
                  </a:cubicBezTo>
                  <a:cubicBezTo>
                    <a:pt x="167" y="397"/>
                    <a:pt x="152" y="309"/>
                    <a:pt x="115" y="362"/>
                  </a:cubicBezTo>
                  <a:cubicBezTo>
                    <a:pt x="112" y="371"/>
                    <a:pt x="109" y="379"/>
                    <a:pt x="104" y="388"/>
                  </a:cubicBezTo>
                  <a:cubicBezTo>
                    <a:pt x="84" y="410"/>
                    <a:pt x="77" y="442"/>
                    <a:pt x="48" y="455"/>
                  </a:cubicBezTo>
                  <a:cubicBezTo>
                    <a:pt x="11" y="457"/>
                    <a:pt x="5" y="432"/>
                    <a:pt x="3" y="403"/>
                  </a:cubicBezTo>
                  <a:cubicBezTo>
                    <a:pt x="0" y="342"/>
                    <a:pt x="8" y="283"/>
                    <a:pt x="17" y="223"/>
                  </a:cubicBezTo>
                  <a:cubicBezTo>
                    <a:pt x="25" y="179"/>
                    <a:pt x="23" y="133"/>
                    <a:pt x="25" y="89"/>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62" name="Forme libre 4061"/>
            <p:cNvSpPr>
              <a:spLocks noChangeArrowheads="1"/>
            </p:cNvSpPr>
            <p:nvPr userDrawn="1"/>
          </p:nvSpPr>
          <p:spPr bwMode="auto">
            <a:xfrm>
              <a:off x="2963863" y="4478338"/>
              <a:ext cx="82550" cy="66675"/>
            </a:xfrm>
            <a:custGeom>
              <a:avLst/>
              <a:gdLst>
                <a:gd name="T0" fmla="*/ 16 w 229"/>
                <a:gd name="T1" fmla="*/ 93 h 187"/>
                <a:gd name="T2" fmla="*/ 40 w 229"/>
                <a:gd name="T3" fmla="*/ 0 h 187"/>
                <a:gd name="T4" fmla="*/ 164 w 229"/>
                <a:gd name="T5" fmla="*/ 81 h 187"/>
                <a:gd name="T6" fmla="*/ 199 w 229"/>
                <a:gd name="T7" fmla="*/ 183 h 187"/>
                <a:gd name="T8" fmla="*/ 84 w 229"/>
                <a:gd name="T9" fmla="*/ 138 h 187"/>
                <a:gd name="T10" fmla="*/ 62 w 229"/>
                <a:gd name="T11" fmla="*/ 119 h 187"/>
                <a:gd name="T12" fmla="*/ 45 w 229"/>
                <a:gd name="T13" fmla="*/ 113 h 187"/>
                <a:gd name="T14" fmla="*/ 16 w 229"/>
                <a:gd name="T15" fmla="*/ 93 h 1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9" h="187">
                  <a:moveTo>
                    <a:pt x="16" y="93"/>
                  </a:moveTo>
                  <a:cubicBezTo>
                    <a:pt x="0" y="57"/>
                    <a:pt x="0" y="23"/>
                    <a:pt x="40" y="0"/>
                  </a:cubicBezTo>
                  <a:cubicBezTo>
                    <a:pt x="86" y="19"/>
                    <a:pt x="117" y="60"/>
                    <a:pt x="164" y="81"/>
                  </a:cubicBezTo>
                  <a:cubicBezTo>
                    <a:pt x="194" y="95"/>
                    <a:pt x="228" y="136"/>
                    <a:pt x="199" y="183"/>
                  </a:cubicBezTo>
                  <a:cubicBezTo>
                    <a:pt x="153" y="186"/>
                    <a:pt x="123" y="153"/>
                    <a:pt x="84" y="138"/>
                  </a:cubicBezTo>
                  <a:cubicBezTo>
                    <a:pt x="77" y="132"/>
                    <a:pt x="69" y="125"/>
                    <a:pt x="62" y="119"/>
                  </a:cubicBezTo>
                  <a:cubicBezTo>
                    <a:pt x="55" y="116"/>
                    <a:pt x="51" y="115"/>
                    <a:pt x="45" y="113"/>
                  </a:cubicBezTo>
                  <a:cubicBezTo>
                    <a:pt x="33" y="109"/>
                    <a:pt x="25" y="101"/>
                    <a:pt x="16" y="93"/>
                  </a:cubicBezTo>
                </a:path>
              </a:pathLst>
            </a:custGeom>
            <a:solidFill>
              <a:srgbClr val="B1B1B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63" name="Forme libre 4062"/>
            <p:cNvSpPr>
              <a:spLocks noChangeArrowheads="1"/>
            </p:cNvSpPr>
            <p:nvPr userDrawn="1"/>
          </p:nvSpPr>
          <p:spPr bwMode="auto">
            <a:xfrm>
              <a:off x="2820988" y="4370388"/>
              <a:ext cx="9525" cy="7937"/>
            </a:xfrm>
            <a:custGeom>
              <a:avLst/>
              <a:gdLst>
                <a:gd name="T0" fmla="*/ 0 w 26"/>
                <a:gd name="T1" fmla="*/ 23 h 24"/>
                <a:gd name="T2" fmla="*/ 23 w 26"/>
                <a:gd name="T3" fmla="*/ 0 h 24"/>
                <a:gd name="T4" fmla="*/ 0 w 26"/>
                <a:gd name="T5" fmla="*/ 23 h 24"/>
              </a:gdLst>
              <a:ahLst/>
              <a:cxnLst>
                <a:cxn ang="0">
                  <a:pos x="T0" y="T1"/>
                </a:cxn>
                <a:cxn ang="0">
                  <a:pos x="T2" y="T3"/>
                </a:cxn>
                <a:cxn ang="0">
                  <a:pos x="T4" y="T5"/>
                </a:cxn>
              </a:cxnLst>
              <a:rect l="0" t="0" r="r" b="b"/>
              <a:pathLst>
                <a:path w="26" h="24">
                  <a:moveTo>
                    <a:pt x="0" y="23"/>
                  </a:moveTo>
                  <a:cubicBezTo>
                    <a:pt x="8" y="16"/>
                    <a:pt x="16" y="8"/>
                    <a:pt x="23" y="0"/>
                  </a:cubicBezTo>
                  <a:cubicBezTo>
                    <a:pt x="25" y="17"/>
                    <a:pt x="13" y="22"/>
                    <a:pt x="0" y="23"/>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64" name="Forme libre 4063"/>
            <p:cNvSpPr>
              <a:spLocks noChangeArrowheads="1"/>
            </p:cNvSpPr>
            <p:nvPr userDrawn="1"/>
          </p:nvSpPr>
          <p:spPr bwMode="auto">
            <a:xfrm>
              <a:off x="2808288" y="4387850"/>
              <a:ext cx="12700" cy="11113"/>
            </a:xfrm>
            <a:custGeom>
              <a:avLst/>
              <a:gdLst>
                <a:gd name="T0" fmla="*/ 9 w 36"/>
                <a:gd name="T1" fmla="*/ 0 h 33"/>
                <a:gd name="T2" fmla="*/ 32 w 36"/>
                <a:gd name="T3" fmla="*/ 0 h 33"/>
                <a:gd name="T4" fmla="*/ 35 w 36"/>
                <a:gd name="T5" fmla="*/ 18 h 33"/>
                <a:gd name="T6" fmla="*/ 29 w 36"/>
                <a:gd name="T7" fmla="*/ 29 h 33"/>
                <a:gd name="T8" fmla="*/ 4 w 36"/>
                <a:gd name="T9" fmla="*/ 24 h 33"/>
                <a:gd name="T10" fmla="*/ 9 w 36"/>
                <a:gd name="T11" fmla="*/ 0 h 33"/>
              </a:gdLst>
              <a:ahLst/>
              <a:cxnLst>
                <a:cxn ang="0">
                  <a:pos x="T0" y="T1"/>
                </a:cxn>
                <a:cxn ang="0">
                  <a:pos x="T2" y="T3"/>
                </a:cxn>
                <a:cxn ang="0">
                  <a:pos x="T4" y="T5"/>
                </a:cxn>
                <a:cxn ang="0">
                  <a:pos x="T6" y="T7"/>
                </a:cxn>
                <a:cxn ang="0">
                  <a:pos x="T8" y="T9"/>
                </a:cxn>
                <a:cxn ang="0">
                  <a:pos x="T10" y="T11"/>
                </a:cxn>
              </a:cxnLst>
              <a:rect l="0" t="0" r="r" b="b"/>
              <a:pathLst>
                <a:path w="36" h="33">
                  <a:moveTo>
                    <a:pt x="9" y="0"/>
                  </a:moveTo>
                  <a:cubicBezTo>
                    <a:pt x="17" y="0"/>
                    <a:pt x="24" y="0"/>
                    <a:pt x="32" y="0"/>
                  </a:cubicBezTo>
                  <a:cubicBezTo>
                    <a:pt x="32" y="6"/>
                    <a:pt x="33" y="12"/>
                    <a:pt x="35" y="18"/>
                  </a:cubicBezTo>
                  <a:cubicBezTo>
                    <a:pt x="33" y="21"/>
                    <a:pt x="30" y="26"/>
                    <a:pt x="29" y="29"/>
                  </a:cubicBezTo>
                  <a:cubicBezTo>
                    <a:pt x="20" y="32"/>
                    <a:pt x="12" y="30"/>
                    <a:pt x="4" y="24"/>
                  </a:cubicBezTo>
                  <a:cubicBezTo>
                    <a:pt x="0" y="15"/>
                    <a:pt x="1" y="6"/>
                    <a:pt x="9" y="0"/>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65" name="Forme libre 4064"/>
            <p:cNvSpPr>
              <a:spLocks noChangeArrowheads="1"/>
            </p:cNvSpPr>
            <p:nvPr userDrawn="1"/>
          </p:nvSpPr>
          <p:spPr bwMode="auto">
            <a:xfrm>
              <a:off x="2986088" y="4521200"/>
              <a:ext cx="7937" cy="6350"/>
            </a:xfrm>
            <a:custGeom>
              <a:avLst/>
              <a:gdLst>
                <a:gd name="T0" fmla="*/ 0 w 24"/>
                <a:gd name="T1" fmla="*/ 0 h 19"/>
                <a:gd name="T2" fmla="*/ 23 w 24"/>
                <a:gd name="T3" fmla="*/ 18 h 19"/>
                <a:gd name="T4" fmla="*/ 12 w 24"/>
                <a:gd name="T5" fmla="*/ 18 h 19"/>
                <a:gd name="T6" fmla="*/ 2 w 24"/>
                <a:gd name="T7" fmla="*/ 18 h 19"/>
                <a:gd name="T8" fmla="*/ 0 w 24"/>
                <a:gd name="T9" fmla="*/ 0 h 19"/>
              </a:gdLst>
              <a:ahLst/>
              <a:cxnLst>
                <a:cxn ang="0">
                  <a:pos x="T0" y="T1"/>
                </a:cxn>
                <a:cxn ang="0">
                  <a:pos x="T2" y="T3"/>
                </a:cxn>
                <a:cxn ang="0">
                  <a:pos x="T4" y="T5"/>
                </a:cxn>
                <a:cxn ang="0">
                  <a:pos x="T6" y="T7"/>
                </a:cxn>
                <a:cxn ang="0">
                  <a:pos x="T8" y="T9"/>
                </a:cxn>
              </a:cxnLst>
              <a:rect l="0" t="0" r="r" b="b"/>
              <a:pathLst>
                <a:path w="24" h="19">
                  <a:moveTo>
                    <a:pt x="0" y="0"/>
                  </a:moveTo>
                  <a:cubicBezTo>
                    <a:pt x="8" y="6"/>
                    <a:pt x="15" y="12"/>
                    <a:pt x="23" y="18"/>
                  </a:cubicBezTo>
                  <a:lnTo>
                    <a:pt x="12" y="18"/>
                  </a:lnTo>
                  <a:lnTo>
                    <a:pt x="2" y="18"/>
                  </a:lnTo>
                  <a:cubicBezTo>
                    <a:pt x="2" y="11"/>
                    <a:pt x="2" y="4"/>
                    <a:pt x="0" y="0"/>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66" name="Forme libre 4065"/>
            <p:cNvSpPr>
              <a:spLocks noChangeArrowheads="1"/>
            </p:cNvSpPr>
            <p:nvPr userDrawn="1"/>
          </p:nvSpPr>
          <p:spPr bwMode="auto">
            <a:xfrm>
              <a:off x="2970213" y="4511675"/>
              <a:ext cx="9525" cy="7938"/>
            </a:xfrm>
            <a:custGeom>
              <a:avLst/>
              <a:gdLst>
                <a:gd name="T0" fmla="*/ 0 w 28"/>
                <a:gd name="T1" fmla="*/ 0 h 23"/>
                <a:gd name="T2" fmla="*/ 27 w 28"/>
                <a:gd name="T3" fmla="*/ 22 h 23"/>
                <a:gd name="T4" fmla="*/ 0 w 28"/>
                <a:gd name="T5" fmla="*/ 0 h 23"/>
              </a:gdLst>
              <a:ahLst/>
              <a:cxnLst>
                <a:cxn ang="0">
                  <a:pos x="T0" y="T1"/>
                </a:cxn>
                <a:cxn ang="0">
                  <a:pos x="T2" y="T3"/>
                </a:cxn>
                <a:cxn ang="0">
                  <a:pos x="T4" y="T5"/>
                </a:cxn>
              </a:cxnLst>
              <a:rect l="0" t="0" r="r" b="b"/>
              <a:pathLst>
                <a:path w="28" h="23">
                  <a:moveTo>
                    <a:pt x="0" y="0"/>
                  </a:moveTo>
                  <a:cubicBezTo>
                    <a:pt x="9" y="8"/>
                    <a:pt x="18" y="14"/>
                    <a:pt x="27" y="22"/>
                  </a:cubicBezTo>
                  <a:cubicBezTo>
                    <a:pt x="18" y="14"/>
                    <a:pt x="9" y="6"/>
                    <a:pt x="0" y="0"/>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67" name="Forme libre 4066"/>
            <p:cNvSpPr>
              <a:spLocks noChangeArrowheads="1"/>
            </p:cNvSpPr>
            <p:nvPr userDrawn="1"/>
          </p:nvSpPr>
          <p:spPr bwMode="auto">
            <a:xfrm>
              <a:off x="2587625" y="4306888"/>
              <a:ext cx="84138" cy="157162"/>
            </a:xfrm>
            <a:custGeom>
              <a:avLst/>
              <a:gdLst>
                <a:gd name="T0" fmla="*/ 234 w 235"/>
                <a:gd name="T1" fmla="*/ 434 h 435"/>
                <a:gd name="T2" fmla="*/ 150 w 235"/>
                <a:gd name="T3" fmla="*/ 307 h 435"/>
                <a:gd name="T4" fmla="*/ 72 w 235"/>
                <a:gd name="T5" fmla="*/ 161 h 435"/>
                <a:gd name="T6" fmla="*/ 26 w 235"/>
                <a:gd name="T7" fmla="*/ 0 h 435"/>
                <a:gd name="T8" fmla="*/ 234 w 235"/>
                <a:gd name="T9" fmla="*/ 434 h 435"/>
              </a:gdLst>
              <a:ahLst/>
              <a:cxnLst>
                <a:cxn ang="0">
                  <a:pos x="T0" y="T1"/>
                </a:cxn>
                <a:cxn ang="0">
                  <a:pos x="T2" y="T3"/>
                </a:cxn>
                <a:cxn ang="0">
                  <a:pos x="T4" y="T5"/>
                </a:cxn>
                <a:cxn ang="0">
                  <a:pos x="T6" y="T7"/>
                </a:cxn>
                <a:cxn ang="0">
                  <a:pos x="T8" y="T9"/>
                </a:cxn>
              </a:cxnLst>
              <a:rect l="0" t="0" r="r" b="b"/>
              <a:pathLst>
                <a:path w="235" h="435">
                  <a:moveTo>
                    <a:pt x="234" y="434"/>
                  </a:moveTo>
                  <a:cubicBezTo>
                    <a:pt x="187" y="403"/>
                    <a:pt x="170" y="354"/>
                    <a:pt x="150" y="307"/>
                  </a:cubicBezTo>
                  <a:cubicBezTo>
                    <a:pt x="129" y="257"/>
                    <a:pt x="112" y="202"/>
                    <a:pt x="72" y="161"/>
                  </a:cubicBezTo>
                  <a:cubicBezTo>
                    <a:pt x="60" y="107"/>
                    <a:pt x="0" y="66"/>
                    <a:pt x="26" y="0"/>
                  </a:cubicBezTo>
                  <a:cubicBezTo>
                    <a:pt x="107" y="138"/>
                    <a:pt x="197" y="274"/>
                    <a:pt x="234" y="434"/>
                  </a:cubicBezTo>
                </a:path>
              </a:pathLst>
            </a:custGeom>
            <a:solidFill>
              <a:srgbClr val="CACAC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68" name="Forme libre 4067"/>
            <p:cNvSpPr>
              <a:spLocks noChangeArrowheads="1"/>
            </p:cNvSpPr>
            <p:nvPr userDrawn="1"/>
          </p:nvSpPr>
          <p:spPr bwMode="auto">
            <a:xfrm>
              <a:off x="2662238" y="4460875"/>
              <a:ext cx="34925" cy="58738"/>
            </a:xfrm>
            <a:custGeom>
              <a:avLst/>
              <a:gdLst>
                <a:gd name="T0" fmla="*/ 97 w 98"/>
                <a:gd name="T1" fmla="*/ 163 h 164"/>
                <a:gd name="T2" fmla="*/ 35 w 98"/>
                <a:gd name="T3" fmla="*/ 0 h 164"/>
                <a:gd name="T4" fmla="*/ 97 w 98"/>
                <a:gd name="T5" fmla="*/ 163 h 164"/>
              </a:gdLst>
              <a:ahLst/>
              <a:cxnLst>
                <a:cxn ang="0">
                  <a:pos x="T0" y="T1"/>
                </a:cxn>
                <a:cxn ang="0">
                  <a:pos x="T2" y="T3"/>
                </a:cxn>
                <a:cxn ang="0">
                  <a:pos x="T4" y="T5"/>
                </a:cxn>
              </a:cxnLst>
              <a:rect l="0" t="0" r="r" b="b"/>
              <a:pathLst>
                <a:path w="98" h="164">
                  <a:moveTo>
                    <a:pt x="97" y="163"/>
                  </a:moveTo>
                  <a:cubicBezTo>
                    <a:pt x="33" y="125"/>
                    <a:pt x="0" y="76"/>
                    <a:pt x="35" y="0"/>
                  </a:cubicBezTo>
                  <a:cubicBezTo>
                    <a:pt x="62" y="52"/>
                    <a:pt x="85" y="105"/>
                    <a:pt x="97" y="163"/>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69" name="Forme libre 4068"/>
            <p:cNvSpPr>
              <a:spLocks noChangeArrowheads="1"/>
            </p:cNvSpPr>
            <p:nvPr userDrawn="1"/>
          </p:nvSpPr>
          <p:spPr bwMode="auto">
            <a:xfrm>
              <a:off x="2693988" y="4519613"/>
              <a:ext cx="12700" cy="23812"/>
            </a:xfrm>
            <a:custGeom>
              <a:avLst/>
              <a:gdLst>
                <a:gd name="T0" fmla="*/ 35 w 36"/>
                <a:gd name="T1" fmla="*/ 67 h 68"/>
                <a:gd name="T2" fmla="*/ 11 w 36"/>
                <a:gd name="T3" fmla="*/ 0 h 68"/>
                <a:gd name="T4" fmla="*/ 35 w 36"/>
                <a:gd name="T5" fmla="*/ 67 h 68"/>
              </a:gdLst>
              <a:ahLst/>
              <a:cxnLst>
                <a:cxn ang="0">
                  <a:pos x="T0" y="T1"/>
                </a:cxn>
                <a:cxn ang="0">
                  <a:pos x="T2" y="T3"/>
                </a:cxn>
                <a:cxn ang="0">
                  <a:pos x="T4" y="T5"/>
                </a:cxn>
              </a:cxnLst>
              <a:rect l="0" t="0" r="r" b="b"/>
              <a:pathLst>
                <a:path w="36" h="68">
                  <a:moveTo>
                    <a:pt x="35" y="67"/>
                  </a:moveTo>
                  <a:cubicBezTo>
                    <a:pt x="0" y="55"/>
                    <a:pt x="6" y="28"/>
                    <a:pt x="11" y="0"/>
                  </a:cubicBezTo>
                  <a:cubicBezTo>
                    <a:pt x="28" y="19"/>
                    <a:pt x="35" y="41"/>
                    <a:pt x="35" y="67"/>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70" name="Forme libre 4069"/>
            <p:cNvSpPr>
              <a:spLocks noChangeArrowheads="1"/>
            </p:cNvSpPr>
            <p:nvPr userDrawn="1"/>
          </p:nvSpPr>
          <p:spPr bwMode="auto">
            <a:xfrm>
              <a:off x="3049588" y="4606925"/>
              <a:ext cx="187325" cy="238125"/>
            </a:xfrm>
            <a:custGeom>
              <a:avLst/>
              <a:gdLst>
                <a:gd name="T0" fmla="*/ 0 w 521"/>
                <a:gd name="T1" fmla="*/ 11 h 662"/>
                <a:gd name="T2" fmla="*/ 90 w 521"/>
                <a:gd name="T3" fmla="*/ 8 h 662"/>
                <a:gd name="T4" fmla="*/ 328 w 521"/>
                <a:gd name="T5" fmla="*/ 37 h 662"/>
                <a:gd name="T6" fmla="*/ 400 w 521"/>
                <a:gd name="T7" fmla="*/ 102 h 662"/>
                <a:gd name="T8" fmla="*/ 418 w 521"/>
                <a:gd name="T9" fmla="*/ 261 h 662"/>
                <a:gd name="T10" fmla="*/ 441 w 521"/>
                <a:gd name="T11" fmla="*/ 286 h 662"/>
                <a:gd name="T12" fmla="*/ 461 w 521"/>
                <a:gd name="T13" fmla="*/ 331 h 662"/>
                <a:gd name="T14" fmla="*/ 502 w 521"/>
                <a:gd name="T15" fmla="*/ 435 h 662"/>
                <a:gd name="T16" fmla="*/ 490 w 521"/>
                <a:gd name="T17" fmla="*/ 516 h 662"/>
                <a:gd name="T18" fmla="*/ 411 w 521"/>
                <a:gd name="T19" fmla="*/ 499 h 662"/>
                <a:gd name="T20" fmla="*/ 375 w 521"/>
                <a:gd name="T21" fmla="*/ 467 h 662"/>
                <a:gd name="T22" fmla="*/ 354 w 521"/>
                <a:gd name="T23" fmla="*/ 446 h 662"/>
                <a:gd name="T24" fmla="*/ 264 w 521"/>
                <a:gd name="T25" fmla="*/ 435 h 662"/>
                <a:gd name="T26" fmla="*/ 189 w 521"/>
                <a:gd name="T27" fmla="*/ 661 h 662"/>
                <a:gd name="T28" fmla="*/ 120 w 521"/>
                <a:gd name="T29" fmla="*/ 586 h 662"/>
                <a:gd name="T30" fmla="*/ 9 w 521"/>
                <a:gd name="T31" fmla="*/ 34 h 662"/>
                <a:gd name="T32" fmla="*/ 0 w 521"/>
                <a:gd name="T33" fmla="*/ 11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1" h="662">
                  <a:moveTo>
                    <a:pt x="0" y="11"/>
                  </a:moveTo>
                  <a:cubicBezTo>
                    <a:pt x="30" y="0"/>
                    <a:pt x="59" y="0"/>
                    <a:pt x="90" y="8"/>
                  </a:cubicBezTo>
                  <a:cubicBezTo>
                    <a:pt x="168" y="26"/>
                    <a:pt x="247" y="41"/>
                    <a:pt x="328" y="37"/>
                  </a:cubicBezTo>
                  <a:cubicBezTo>
                    <a:pt x="374" y="34"/>
                    <a:pt x="398" y="52"/>
                    <a:pt x="400" y="102"/>
                  </a:cubicBezTo>
                  <a:cubicBezTo>
                    <a:pt x="401" y="156"/>
                    <a:pt x="412" y="208"/>
                    <a:pt x="418" y="261"/>
                  </a:cubicBezTo>
                  <a:cubicBezTo>
                    <a:pt x="426" y="269"/>
                    <a:pt x="433" y="278"/>
                    <a:pt x="441" y="286"/>
                  </a:cubicBezTo>
                  <a:cubicBezTo>
                    <a:pt x="450" y="299"/>
                    <a:pt x="455" y="316"/>
                    <a:pt x="461" y="331"/>
                  </a:cubicBezTo>
                  <a:cubicBezTo>
                    <a:pt x="475" y="365"/>
                    <a:pt x="490" y="399"/>
                    <a:pt x="502" y="435"/>
                  </a:cubicBezTo>
                  <a:cubicBezTo>
                    <a:pt x="511" y="464"/>
                    <a:pt x="520" y="495"/>
                    <a:pt x="490" y="516"/>
                  </a:cubicBezTo>
                  <a:cubicBezTo>
                    <a:pt x="459" y="538"/>
                    <a:pt x="435" y="518"/>
                    <a:pt x="411" y="499"/>
                  </a:cubicBezTo>
                  <a:cubicBezTo>
                    <a:pt x="398" y="489"/>
                    <a:pt x="386" y="478"/>
                    <a:pt x="375" y="467"/>
                  </a:cubicBezTo>
                  <a:cubicBezTo>
                    <a:pt x="368" y="460"/>
                    <a:pt x="360" y="454"/>
                    <a:pt x="354" y="446"/>
                  </a:cubicBezTo>
                  <a:cubicBezTo>
                    <a:pt x="327" y="422"/>
                    <a:pt x="298" y="414"/>
                    <a:pt x="264" y="435"/>
                  </a:cubicBezTo>
                  <a:cubicBezTo>
                    <a:pt x="177" y="490"/>
                    <a:pt x="220" y="588"/>
                    <a:pt x="189" y="661"/>
                  </a:cubicBezTo>
                  <a:cubicBezTo>
                    <a:pt x="162" y="640"/>
                    <a:pt x="137" y="617"/>
                    <a:pt x="120" y="586"/>
                  </a:cubicBezTo>
                  <a:cubicBezTo>
                    <a:pt x="70" y="405"/>
                    <a:pt x="21" y="223"/>
                    <a:pt x="9" y="34"/>
                  </a:cubicBezTo>
                  <a:cubicBezTo>
                    <a:pt x="4" y="24"/>
                    <a:pt x="3" y="18"/>
                    <a:pt x="0" y="11"/>
                  </a:cubicBezTo>
                </a:path>
              </a:pathLst>
            </a:custGeom>
            <a:solidFill>
              <a:srgbClr val="29292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71" name="Forme libre 4070"/>
            <p:cNvSpPr>
              <a:spLocks noChangeArrowheads="1"/>
            </p:cNvSpPr>
            <p:nvPr userDrawn="1"/>
          </p:nvSpPr>
          <p:spPr bwMode="auto">
            <a:xfrm>
              <a:off x="3001963" y="4619625"/>
              <a:ext cx="95250" cy="200025"/>
            </a:xfrm>
            <a:custGeom>
              <a:avLst/>
              <a:gdLst>
                <a:gd name="T0" fmla="*/ 141 w 264"/>
                <a:gd name="T1" fmla="*/ 0 h 554"/>
                <a:gd name="T2" fmla="*/ 222 w 264"/>
                <a:gd name="T3" fmla="*/ 164 h 554"/>
                <a:gd name="T4" fmla="*/ 248 w 264"/>
                <a:gd name="T5" fmla="*/ 362 h 554"/>
                <a:gd name="T6" fmla="*/ 254 w 264"/>
                <a:gd name="T7" fmla="*/ 553 h 554"/>
                <a:gd name="T8" fmla="*/ 216 w 264"/>
                <a:gd name="T9" fmla="*/ 513 h 554"/>
                <a:gd name="T10" fmla="*/ 0 w 264"/>
                <a:gd name="T11" fmla="*/ 72 h 554"/>
                <a:gd name="T12" fmla="*/ 58 w 264"/>
                <a:gd name="T13" fmla="*/ 20 h 554"/>
                <a:gd name="T14" fmla="*/ 141 w 264"/>
                <a:gd name="T15" fmla="*/ 0 h 5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554">
                  <a:moveTo>
                    <a:pt x="141" y="0"/>
                  </a:moveTo>
                  <a:cubicBezTo>
                    <a:pt x="168" y="55"/>
                    <a:pt x="194" y="109"/>
                    <a:pt x="222" y="164"/>
                  </a:cubicBezTo>
                  <a:cubicBezTo>
                    <a:pt x="255" y="228"/>
                    <a:pt x="263" y="295"/>
                    <a:pt x="248" y="362"/>
                  </a:cubicBezTo>
                  <a:cubicBezTo>
                    <a:pt x="232" y="428"/>
                    <a:pt x="239" y="490"/>
                    <a:pt x="254" y="553"/>
                  </a:cubicBezTo>
                  <a:cubicBezTo>
                    <a:pt x="240" y="539"/>
                    <a:pt x="220" y="529"/>
                    <a:pt x="216" y="513"/>
                  </a:cubicBezTo>
                  <a:cubicBezTo>
                    <a:pt x="168" y="354"/>
                    <a:pt x="49" y="229"/>
                    <a:pt x="0" y="72"/>
                  </a:cubicBezTo>
                  <a:cubicBezTo>
                    <a:pt x="6" y="40"/>
                    <a:pt x="19" y="15"/>
                    <a:pt x="58" y="20"/>
                  </a:cubicBezTo>
                  <a:cubicBezTo>
                    <a:pt x="87" y="23"/>
                    <a:pt x="118" y="23"/>
                    <a:pt x="141" y="0"/>
                  </a:cubicBezTo>
                </a:path>
              </a:pathLst>
            </a:custGeom>
            <a:solidFill>
              <a:srgbClr val="32323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72" name="Forme libre 4071"/>
            <p:cNvSpPr>
              <a:spLocks noChangeArrowheads="1"/>
            </p:cNvSpPr>
            <p:nvPr userDrawn="1"/>
          </p:nvSpPr>
          <p:spPr bwMode="auto">
            <a:xfrm>
              <a:off x="3125788" y="5518150"/>
              <a:ext cx="200025" cy="139700"/>
            </a:xfrm>
            <a:custGeom>
              <a:avLst/>
              <a:gdLst>
                <a:gd name="T0" fmla="*/ 556 w 557"/>
                <a:gd name="T1" fmla="*/ 386 h 389"/>
                <a:gd name="T2" fmla="*/ 530 w 557"/>
                <a:gd name="T3" fmla="*/ 388 h 389"/>
                <a:gd name="T4" fmla="*/ 461 w 557"/>
                <a:gd name="T5" fmla="*/ 275 h 389"/>
                <a:gd name="T6" fmla="*/ 180 w 557"/>
                <a:gd name="T7" fmla="*/ 347 h 389"/>
                <a:gd name="T8" fmla="*/ 113 w 557"/>
                <a:gd name="T9" fmla="*/ 275 h 389"/>
                <a:gd name="T10" fmla="*/ 0 w 557"/>
                <a:gd name="T11" fmla="*/ 47 h 389"/>
                <a:gd name="T12" fmla="*/ 23 w 557"/>
                <a:gd name="T13" fmla="*/ 2 h 389"/>
                <a:gd name="T14" fmla="*/ 87 w 557"/>
                <a:gd name="T15" fmla="*/ 95 h 389"/>
                <a:gd name="T16" fmla="*/ 154 w 557"/>
                <a:gd name="T17" fmla="*/ 99 h 389"/>
                <a:gd name="T18" fmla="*/ 388 w 557"/>
                <a:gd name="T19" fmla="*/ 92 h 389"/>
                <a:gd name="T20" fmla="*/ 412 w 557"/>
                <a:gd name="T21" fmla="*/ 23 h 389"/>
                <a:gd name="T22" fmla="*/ 556 w 557"/>
                <a:gd name="T23" fmla="*/ 386 h 389"/>
                <a:gd name="T24" fmla="*/ 24 w 557"/>
                <a:gd name="T25" fmla="*/ 0 h 389"/>
                <a:gd name="T26" fmla="*/ 23 w 557"/>
                <a:gd name="T27" fmla="*/ 1 h 389"/>
                <a:gd name="T28" fmla="*/ 23 w 557"/>
                <a:gd name="T29" fmla="*/ 2 h 389"/>
                <a:gd name="T30" fmla="*/ 24 w 557"/>
                <a:gd name="T31" fmla="*/ 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7" h="389">
                  <a:moveTo>
                    <a:pt x="556" y="386"/>
                  </a:moveTo>
                  <a:cubicBezTo>
                    <a:pt x="547" y="386"/>
                    <a:pt x="539" y="386"/>
                    <a:pt x="530" y="388"/>
                  </a:cubicBezTo>
                  <a:cubicBezTo>
                    <a:pt x="519" y="344"/>
                    <a:pt x="501" y="302"/>
                    <a:pt x="461" y="275"/>
                  </a:cubicBezTo>
                  <a:cubicBezTo>
                    <a:pt x="373" y="318"/>
                    <a:pt x="284" y="362"/>
                    <a:pt x="180" y="347"/>
                  </a:cubicBezTo>
                  <a:cubicBezTo>
                    <a:pt x="163" y="318"/>
                    <a:pt x="151" y="285"/>
                    <a:pt x="113" y="275"/>
                  </a:cubicBezTo>
                  <a:cubicBezTo>
                    <a:pt x="75" y="198"/>
                    <a:pt x="38" y="124"/>
                    <a:pt x="0" y="47"/>
                  </a:cubicBezTo>
                  <a:cubicBezTo>
                    <a:pt x="7" y="33"/>
                    <a:pt x="16" y="17"/>
                    <a:pt x="23" y="2"/>
                  </a:cubicBezTo>
                  <a:cubicBezTo>
                    <a:pt x="45" y="32"/>
                    <a:pt x="66" y="64"/>
                    <a:pt x="87" y="95"/>
                  </a:cubicBezTo>
                  <a:cubicBezTo>
                    <a:pt x="108" y="104"/>
                    <a:pt x="130" y="122"/>
                    <a:pt x="154" y="99"/>
                  </a:cubicBezTo>
                  <a:cubicBezTo>
                    <a:pt x="231" y="53"/>
                    <a:pt x="311" y="121"/>
                    <a:pt x="388" y="92"/>
                  </a:cubicBezTo>
                  <a:cubicBezTo>
                    <a:pt x="395" y="69"/>
                    <a:pt x="405" y="46"/>
                    <a:pt x="412" y="23"/>
                  </a:cubicBezTo>
                  <a:cubicBezTo>
                    <a:pt x="481" y="136"/>
                    <a:pt x="513" y="263"/>
                    <a:pt x="556" y="386"/>
                  </a:cubicBezTo>
                  <a:close/>
                  <a:moveTo>
                    <a:pt x="24" y="0"/>
                  </a:moveTo>
                  <a:lnTo>
                    <a:pt x="23" y="1"/>
                  </a:lnTo>
                  <a:cubicBezTo>
                    <a:pt x="23" y="2"/>
                    <a:pt x="23" y="2"/>
                    <a:pt x="23" y="2"/>
                  </a:cubicBezTo>
                  <a:cubicBezTo>
                    <a:pt x="24" y="1"/>
                    <a:pt x="24" y="1"/>
                    <a:pt x="24" y="0"/>
                  </a:cubicBezTo>
                  <a:close/>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73" name="Forme libre 4072"/>
            <p:cNvSpPr>
              <a:spLocks noChangeArrowheads="1"/>
            </p:cNvSpPr>
            <p:nvPr userDrawn="1"/>
          </p:nvSpPr>
          <p:spPr bwMode="auto">
            <a:xfrm>
              <a:off x="3189288" y="5594350"/>
              <a:ext cx="109537" cy="104775"/>
            </a:xfrm>
            <a:custGeom>
              <a:avLst/>
              <a:gdLst>
                <a:gd name="T0" fmla="*/ 0 w 303"/>
                <a:gd name="T1" fmla="*/ 133 h 291"/>
                <a:gd name="T2" fmla="*/ 281 w 303"/>
                <a:gd name="T3" fmla="*/ 61 h 291"/>
                <a:gd name="T4" fmla="*/ 284 w 303"/>
                <a:gd name="T5" fmla="*/ 109 h 291"/>
                <a:gd name="T6" fmla="*/ 302 w 303"/>
                <a:gd name="T7" fmla="*/ 132 h 291"/>
                <a:gd name="T8" fmla="*/ 301 w 303"/>
                <a:gd name="T9" fmla="*/ 222 h 291"/>
                <a:gd name="T10" fmla="*/ 51 w 303"/>
                <a:gd name="T11" fmla="*/ 290 h 291"/>
                <a:gd name="T12" fmla="*/ 0 w 303"/>
                <a:gd name="T13" fmla="*/ 133 h 291"/>
              </a:gdLst>
              <a:ahLst/>
              <a:cxnLst>
                <a:cxn ang="0">
                  <a:pos x="T0" y="T1"/>
                </a:cxn>
                <a:cxn ang="0">
                  <a:pos x="T2" y="T3"/>
                </a:cxn>
                <a:cxn ang="0">
                  <a:pos x="T4" y="T5"/>
                </a:cxn>
                <a:cxn ang="0">
                  <a:pos x="T6" y="T7"/>
                </a:cxn>
                <a:cxn ang="0">
                  <a:pos x="T8" y="T9"/>
                </a:cxn>
                <a:cxn ang="0">
                  <a:pos x="T10" y="T11"/>
                </a:cxn>
                <a:cxn ang="0">
                  <a:pos x="T12" y="T13"/>
                </a:cxn>
              </a:cxnLst>
              <a:rect l="0" t="0" r="r" b="b"/>
              <a:pathLst>
                <a:path w="303" h="291">
                  <a:moveTo>
                    <a:pt x="0" y="133"/>
                  </a:moveTo>
                  <a:cubicBezTo>
                    <a:pt x="84" y="72"/>
                    <a:pt x="165" y="0"/>
                    <a:pt x="281" y="61"/>
                  </a:cubicBezTo>
                  <a:cubicBezTo>
                    <a:pt x="283" y="77"/>
                    <a:pt x="283" y="93"/>
                    <a:pt x="284" y="109"/>
                  </a:cubicBezTo>
                  <a:cubicBezTo>
                    <a:pt x="290" y="116"/>
                    <a:pt x="296" y="124"/>
                    <a:pt x="302" y="132"/>
                  </a:cubicBezTo>
                  <a:cubicBezTo>
                    <a:pt x="302" y="162"/>
                    <a:pt x="301" y="191"/>
                    <a:pt x="301" y="222"/>
                  </a:cubicBezTo>
                  <a:cubicBezTo>
                    <a:pt x="203" y="193"/>
                    <a:pt x="122" y="226"/>
                    <a:pt x="51" y="290"/>
                  </a:cubicBezTo>
                  <a:cubicBezTo>
                    <a:pt x="35" y="238"/>
                    <a:pt x="18" y="186"/>
                    <a:pt x="0" y="133"/>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74" name="Forme libre 4073"/>
            <p:cNvSpPr>
              <a:spLocks noChangeArrowheads="1"/>
            </p:cNvSpPr>
            <p:nvPr userDrawn="1"/>
          </p:nvSpPr>
          <p:spPr bwMode="auto">
            <a:xfrm>
              <a:off x="2994025" y="5711825"/>
              <a:ext cx="65088" cy="114300"/>
            </a:xfrm>
            <a:custGeom>
              <a:avLst/>
              <a:gdLst>
                <a:gd name="T0" fmla="*/ 180 w 181"/>
                <a:gd name="T1" fmla="*/ 315 h 316"/>
                <a:gd name="T2" fmla="*/ 0 w 181"/>
                <a:gd name="T3" fmla="*/ 86 h 316"/>
                <a:gd name="T4" fmla="*/ 118 w 181"/>
                <a:gd name="T5" fmla="*/ 14 h 316"/>
                <a:gd name="T6" fmla="*/ 180 w 181"/>
                <a:gd name="T7" fmla="*/ 315 h 316"/>
              </a:gdLst>
              <a:ahLst/>
              <a:cxnLst>
                <a:cxn ang="0">
                  <a:pos x="T0" y="T1"/>
                </a:cxn>
                <a:cxn ang="0">
                  <a:pos x="T2" y="T3"/>
                </a:cxn>
                <a:cxn ang="0">
                  <a:pos x="T4" y="T5"/>
                </a:cxn>
                <a:cxn ang="0">
                  <a:pos x="T6" y="T7"/>
                </a:cxn>
              </a:cxnLst>
              <a:rect l="0" t="0" r="r" b="b"/>
              <a:pathLst>
                <a:path w="181" h="316">
                  <a:moveTo>
                    <a:pt x="180" y="315"/>
                  </a:moveTo>
                  <a:cubicBezTo>
                    <a:pt x="113" y="245"/>
                    <a:pt x="55" y="165"/>
                    <a:pt x="0" y="86"/>
                  </a:cubicBezTo>
                  <a:cubicBezTo>
                    <a:pt x="11" y="16"/>
                    <a:pt x="55" y="0"/>
                    <a:pt x="118" y="14"/>
                  </a:cubicBezTo>
                  <a:cubicBezTo>
                    <a:pt x="122" y="117"/>
                    <a:pt x="144" y="217"/>
                    <a:pt x="180" y="315"/>
                  </a:cubicBez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75" name="Forme libre 4074"/>
            <p:cNvSpPr>
              <a:spLocks noChangeArrowheads="1"/>
            </p:cNvSpPr>
            <p:nvPr userDrawn="1"/>
          </p:nvSpPr>
          <p:spPr bwMode="auto">
            <a:xfrm>
              <a:off x="3200400" y="5803900"/>
              <a:ext cx="34925" cy="52388"/>
            </a:xfrm>
            <a:custGeom>
              <a:avLst/>
              <a:gdLst>
                <a:gd name="T0" fmla="*/ 52 w 95"/>
                <a:gd name="T1" fmla="*/ 0 h 146"/>
                <a:gd name="T2" fmla="*/ 94 w 95"/>
                <a:gd name="T3" fmla="*/ 71 h 146"/>
                <a:gd name="T4" fmla="*/ 30 w 95"/>
                <a:gd name="T5" fmla="*/ 145 h 146"/>
                <a:gd name="T6" fmla="*/ 4 w 95"/>
                <a:gd name="T7" fmla="*/ 131 h 146"/>
                <a:gd name="T8" fmla="*/ 0 w 95"/>
                <a:gd name="T9" fmla="*/ 117 h 146"/>
                <a:gd name="T10" fmla="*/ 52 w 95"/>
                <a:gd name="T11" fmla="*/ 0 h 146"/>
              </a:gdLst>
              <a:ahLst/>
              <a:cxnLst>
                <a:cxn ang="0">
                  <a:pos x="T0" y="T1"/>
                </a:cxn>
                <a:cxn ang="0">
                  <a:pos x="T2" y="T3"/>
                </a:cxn>
                <a:cxn ang="0">
                  <a:pos x="T4" y="T5"/>
                </a:cxn>
                <a:cxn ang="0">
                  <a:pos x="T6" y="T7"/>
                </a:cxn>
                <a:cxn ang="0">
                  <a:pos x="T8" y="T9"/>
                </a:cxn>
                <a:cxn ang="0">
                  <a:pos x="T10" y="T11"/>
                </a:cxn>
              </a:cxnLst>
              <a:rect l="0" t="0" r="r" b="b"/>
              <a:pathLst>
                <a:path w="95" h="146">
                  <a:moveTo>
                    <a:pt x="52" y="0"/>
                  </a:moveTo>
                  <a:cubicBezTo>
                    <a:pt x="70" y="21"/>
                    <a:pt x="87" y="44"/>
                    <a:pt x="94" y="71"/>
                  </a:cubicBezTo>
                  <a:cubicBezTo>
                    <a:pt x="64" y="88"/>
                    <a:pt x="50" y="119"/>
                    <a:pt x="30" y="145"/>
                  </a:cubicBezTo>
                  <a:cubicBezTo>
                    <a:pt x="19" y="143"/>
                    <a:pt x="10" y="140"/>
                    <a:pt x="4" y="131"/>
                  </a:cubicBezTo>
                  <a:cubicBezTo>
                    <a:pt x="3" y="126"/>
                    <a:pt x="1" y="122"/>
                    <a:pt x="0" y="117"/>
                  </a:cubicBezTo>
                  <a:cubicBezTo>
                    <a:pt x="29" y="82"/>
                    <a:pt x="47" y="44"/>
                    <a:pt x="52" y="0"/>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76" name="Forme libre 4075"/>
            <p:cNvSpPr>
              <a:spLocks noChangeArrowheads="1"/>
            </p:cNvSpPr>
            <p:nvPr userDrawn="1"/>
          </p:nvSpPr>
          <p:spPr bwMode="auto">
            <a:xfrm>
              <a:off x="3009900" y="5664200"/>
              <a:ext cx="33338" cy="31750"/>
            </a:xfrm>
            <a:custGeom>
              <a:avLst/>
              <a:gdLst>
                <a:gd name="T0" fmla="*/ 0 w 94"/>
                <a:gd name="T1" fmla="*/ 73 h 86"/>
                <a:gd name="T2" fmla="*/ 93 w 94"/>
                <a:gd name="T3" fmla="*/ 58 h 86"/>
                <a:gd name="T4" fmla="*/ 0 w 94"/>
                <a:gd name="T5" fmla="*/ 73 h 86"/>
              </a:gdLst>
              <a:ahLst/>
              <a:cxnLst>
                <a:cxn ang="0">
                  <a:pos x="T0" y="T1"/>
                </a:cxn>
                <a:cxn ang="0">
                  <a:pos x="T2" y="T3"/>
                </a:cxn>
                <a:cxn ang="0">
                  <a:pos x="T4" y="T5"/>
                </a:cxn>
              </a:cxnLst>
              <a:rect l="0" t="0" r="r" b="b"/>
              <a:pathLst>
                <a:path w="94" h="86">
                  <a:moveTo>
                    <a:pt x="0" y="73"/>
                  </a:moveTo>
                  <a:cubicBezTo>
                    <a:pt x="26" y="33"/>
                    <a:pt x="52" y="0"/>
                    <a:pt x="93" y="58"/>
                  </a:cubicBezTo>
                  <a:cubicBezTo>
                    <a:pt x="66" y="85"/>
                    <a:pt x="34" y="84"/>
                    <a:pt x="0" y="73"/>
                  </a:cubicBezTo>
                </a:path>
              </a:pathLst>
            </a:custGeom>
            <a:solidFill>
              <a:srgbClr val="F5F5F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77" name="Forme libre 4076"/>
            <p:cNvSpPr>
              <a:spLocks noChangeArrowheads="1"/>
            </p:cNvSpPr>
            <p:nvPr userDrawn="1"/>
          </p:nvSpPr>
          <p:spPr bwMode="auto">
            <a:xfrm>
              <a:off x="3048000" y="5653088"/>
              <a:ext cx="30163" cy="28575"/>
            </a:xfrm>
            <a:custGeom>
              <a:avLst/>
              <a:gdLst>
                <a:gd name="T0" fmla="*/ 9 w 82"/>
                <a:gd name="T1" fmla="*/ 80 h 81"/>
                <a:gd name="T2" fmla="*/ 32 w 82"/>
                <a:gd name="T3" fmla="*/ 12 h 81"/>
                <a:gd name="T4" fmla="*/ 81 w 82"/>
                <a:gd name="T5" fmla="*/ 55 h 81"/>
                <a:gd name="T6" fmla="*/ 9 w 82"/>
                <a:gd name="T7" fmla="*/ 80 h 81"/>
              </a:gdLst>
              <a:ahLst/>
              <a:cxnLst>
                <a:cxn ang="0">
                  <a:pos x="T0" y="T1"/>
                </a:cxn>
                <a:cxn ang="0">
                  <a:pos x="T2" y="T3"/>
                </a:cxn>
                <a:cxn ang="0">
                  <a:pos x="T4" y="T5"/>
                </a:cxn>
                <a:cxn ang="0">
                  <a:pos x="T6" y="T7"/>
                </a:cxn>
              </a:cxnLst>
              <a:rect l="0" t="0" r="r" b="b"/>
              <a:pathLst>
                <a:path w="82" h="81">
                  <a:moveTo>
                    <a:pt x="9" y="80"/>
                  </a:moveTo>
                  <a:cubicBezTo>
                    <a:pt x="12" y="55"/>
                    <a:pt x="0" y="23"/>
                    <a:pt x="32" y="12"/>
                  </a:cubicBezTo>
                  <a:cubicBezTo>
                    <a:pt x="67" y="0"/>
                    <a:pt x="75" y="31"/>
                    <a:pt x="81" y="55"/>
                  </a:cubicBezTo>
                  <a:cubicBezTo>
                    <a:pt x="52" y="46"/>
                    <a:pt x="31" y="63"/>
                    <a:pt x="9" y="80"/>
                  </a:cubicBezTo>
                </a:path>
              </a:pathLst>
            </a:custGeom>
            <a:solidFill>
              <a:srgbClr val="7E7E7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78" name="Forme libre 4077"/>
            <p:cNvSpPr>
              <a:spLocks noChangeArrowheads="1"/>
            </p:cNvSpPr>
            <p:nvPr userDrawn="1"/>
          </p:nvSpPr>
          <p:spPr bwMode="auto">
            <a:xfrm>
              <a:off x="3182938" y="5845175"/>
              <a:ext cx="19050" cy="14288"/>
            </a:xfrm>
            <a:custGeom>
              <a:avLst/>
              <a:gdLst>
                <a:gd name="T0" fmla="*/ 8 w 53"/>
                <a:gd name="T1" fmla="*/ 0 h 39"/>
                <a:gd name="T2" fmla="*/ 48 w 53"/>
                <a:gd name="T3" fmla="*/ 3 h 39"/>
                <a:gd name="T4" fmla="*/ 52 w 53"/>
                <a:gd name="T5" fmla="*/ 12 h 39"/>
                <a:gd name="T6" fmla="*/ 23 w 53"/>
                <a:gd name="T7" fmla="*/ 37 h 39"/>
                <a:gd name="T8" fmla="*/ 3 w 53"/>
                <a:gd name="T9" fmla="*/ 8 h 39"/>
                <a:gd name="T10" fmla="*/ 8 w 53"/>
                <a:gd name="T11" fmla="*/ 0 h 39"/>
              </a:gdLst>
              <a:ahLst/>
              <a:cxnLst>
                <a:cxn ang="0">
                  <a:pos x="T0" y="T1"/>
                </a:cxn>
                <a:cxn ang="0">
                  <a:pos x="T2" y="T3"/>
                </a:cxn>
                <a:cxn ang="0">
                  <a:pos x="T4" y="T5"/>
                </a:cxn>
                <a:cxn ang="0">
                  <a:pos x="T6" y="T7"/>
                </a:cxn>
                <a:cxn ang="0">
                  <a:pos x="T8" y="T9"/>
                </a:cxn>
                <a:cxn ang="0">
                  <a:pos x="T10" y="T11"/>
                </a:cxn>
              </a:cxnLst>
              <a:rect l="0" t="0" r="r" b="b"/>
              <a:pathLst>
                <a:path w="53" h="39">
                  <a:moveTo>
                    <a:pt x="8" y="0"/>
                  </a:moveTo>
                  <a:cubicBezTo>
                    <a:pt x="22" y="2"/>
                    <a:pt x="34" y="2"/>
                    <a:pt x="48" y="3"/>
                  </a:cubicBezTo>
                  <a:lnTo>
                    <a:pt x="52" y="12"/>
                  </a:lnTo>
                  <a:cubicBezTo>
                    <a:pt x="49" y="28"/>
                    <a:pt x="42" y="38"/>
                    <a:pt x="23" y="37"/>
                  </a:cubicBezTo>
                  <a:cubicBezTo>
                    <a:pt x="5" y="35"/>
                    <a:pt x="0" y="24"/>
                    <a:pt x="3" y="8"/>
                  </a:cubicBezTo>
                  <a:lnTo>
                    <a:pt x="8" y="0"/>
                  </a:ln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79" name="Forme libre 4078"/>
            <p:cNvSpPr>
              <a:spLocks noChangeArrowheads="1"/>
            </p:cNvSpPr>
            <p:nvPr userDrawn="1"/>
          </p:nvSpPr>
          <p:spPr bwMode="auto">
            <a:xfrm>
              <a:off x="3041650" y="5702300"/>
              <a:ext cx="9525" cy="9525"/>
            </a:xfrm>
            <a:custGeom>
              <a:avLst/>
              <a:gdLst>
                <a:gd name="T0" fmla="*/ 6 w 25"/>
                <a:gd name="T1" fmla="*/ 14 h 26"/>
                <a:gd name="T2" fmla="*/ 6 w 25"/>
                <a:gd name="T3" fmla="*/ 0 h 26"/>
                <a:gd name="T4" fmla="*/ 23 w 25"/>
                <a:gd name="T5" fmla="*/ 10 h 26"/>
                <a:gd name="T6" fmla="*/ 24 w 25"/>
                <a:gd name="T7" fmla="*/ 10 h 26"/>
                <a:gd name="T8" fmla="*/ 6 w 25"/>
                <a:gd name="T9" fmla="*/ 14 h 26"/>
              </a:gdLst>
              <a:ahLst/>
              <a:cxnLst>
                <a:cxn ang="0">
                  <a:pos x="T0" y="T1"/>
                </a:cxn>
                <a:cxn ang="0">
                  <a:pos x="T2" y="T3"/>
                </a:cxn>
                <a:cxn ang="0">
                  <a:pos x="T4" y="T5"/>
                </a:cxn>
                <a:cxn ang="0">
                  <a:pos x="T6" y="T7"/>
                </a:cxn>
                <a:cxn ang="0">
                  <a:pos x="T8" y="T9"/>
                </a:cxn>
              </a:cxnLst>
              <a:rect l="0" t="0" r="r" b="b"/>
              <a:pathLst>
                <a:path w="25" h="26">
                  <a:moveTo>
                    <a:pt x="6" y="14"/>
                  </a:moveTo>
                  <a:cubicBezTo>
                    <a:pt x="0" y="8"/>
                    <a:pt x="0" y="0"/>
                    <a:pt x="6" y="0"/>
                  </a:cubicBezTo>
                  <a:cubicBezTo>
                    <a:pt x="12" y="0"/>
                    <a:pt x="17" y="7"/>
                    <a:pt x="23" y="10"/>
                  </a:cubicBezTo>
                  <a:lnTo>
                    <a:pt x="24" y="10"/>
                  </a:lnTo>
                  <a:cubicBezTo>
                    <a:pt x="21" y="22"/>
                    <a:pt x="15" y="25"/>
                    <a:pt x="6" y="14"/>
                  </a:cubicBezTo>
                </a:path>
              </a:pathLst>
            </a:custGeom>
            <a:solidFill>
              <a:srgbClr val="F5F5F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80" name="Forme libre 4079"/>
            <p:cNvSpPr>
              <a:spLocks noChangeArrowheads="1"/>
            </p:cNvSpPr>
            <p:nvPr userDrawn="1"/>
          </p:nvSpPr>
          <p:spPr bwMode="auto">
            <a:xfrm>
              <a:off x="3043238" y="5705475"/>
              <a:ext cx="7937" cy="11113"/>
            </a:xfrm>
            <a:custGeom>
              <a:avLst/>
              <a:gdLst>
                <a:gd name="T0" fmla="*/ 2 w 21"/>
                <a:gd name="T1" fmla="*/ 6 h 30"/>
                <a:gd name="T2" fmla="*/ 20 w 21"/>
                <a:gd name="T3" fmla="*/ 0 h 30"/>
                <a:gd name="T4" fmla="*/ 0 w 21"/>
                <a:gd name="T5" fmla="*/ 29 h 30"/>
                <a:gd name="T6" fmla="*/ 2 w 21"/>
                <a:gd name="T7" fmla="*/ 6 h 30"/>
              </a:gdLst>
              <a:ahLst/>
              <a:cxnLst>
                <a:cxn ang="0">
                  <a:pos x="T0" y="T1"/>
                </a:cxn>
                <a:cxn ang="0">
                  <a:pos x="T2" y="T3"/>
                </a:cxn>
                <a:cxn ang="0">
                  <a:pos x="T4" y="T5"/>
                </a:cxn>
                <a:cxn ang="0">
                  <a:pos x="T6" y="T7"/>
                </a:cxn>
              </a:cxnLst>
              <a:rect l="0" t="0" r="r" b="b"/>
              <a:pathLst>
                <a:path w="21" h="30">
                  <a:moveTo>
                    <a:pt x="2" y="6"/>
                  </a:moveTo>
                  <a:cubicBezTo>
                    <a:pt x="8" y="2"/>
                    <a:pt x="14" y="0"/>
                    <a:pt x="20" y="0"/>
                  </a:cubicBezTo>
                  <a:cubicBezTo>
                    <a:pt x="14" y="9"/>
                    <a:pt x="8" y="18"/>
                    <a:pt x="0" y="29"/>
                  </a:cubicBezTo>
                  <a:cubicBezTo>
                    <a:pt x="2" y="22"/>
                    <a:pt x="2" y="14"/>
                    <a:pt x="2" y="6"/>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81" name="Forme libre 4080"/>
            <p:cNvSpPr>
              <a:spLocks noChangeArrowheads="1"/>
            </p:cNvSpPr>
            <p:nvPr userDrawn="1"/>
          </p:nvSpPr>
          <p:spPr bwMode="auto">
            <a:xfrm>
              <a:off x="3019425" y="5559425"/>
              <a:ext cx="33338" cy="7938"/>
            </a:xfrm>
            <a:custGeom>
              <a:avLst/>
              <a:gdLst>
                <a:gd name="T0" fmla="*/ 90 w 91"/>
                <a:gd name="T1" fmla="*/ 19 h 23"/>
                <a:gd name="T2" fmla="*/ 0 w 91"/>
                <a:gd name="T3" fmla="*/ 22 h 23"/>
                <a:gd name="T4" fmla="*/ 90 w 91"/>
                <a:gd name="T5" fmla="*/ 19 h 23"/>
              </a:gdLst>
              <a:ahLst/>
              <a:cxnLst>
                <a:cxn ang="0">
                  <a:pos x="T0" y="T1"/>
                </a:cxn>
                <a:cxn ang="0">
                  <a:pos x="T2" y="T3"/>
                </a:cxn>
                <a:cxn ang="0">
                  <a:pos x="T4" y="T5"/>
                </a:cxn>
              </a:cxnLst>
              <a:rect l="0" t="0" r="r" b="b"/>
              <a:pathLst>
                <a:path w="91" h="23">
                  <a:moveTo>
                    <a:pt x="90" y="19"/>
                  </a:moveTo>
                  <a:cubicBezTo>
                    <a:pt x="60" y="20"/>
                    <a:pt x="29" y="20"/>
                    <a:pt x="0" y="22"/>
                  </a:cubicBezTo>
                  <a:cubicBezTo>
                    <a:pt x="29" y="0"/>
                    <a:pt x="60" y="0"/>
                    <a:pt x="90" y="19"/>
                  </a:cubicBezTo>
                </a:path>
              </a:pathLst>
            </a:custGeom>
            <a:solidFill>
              <a:srgbClr val="4D4D4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82" name="Forme libre 4081"/>
            <p:cNvSpPr>
              <a:spLocks noChangeArrowheads="1"/>
            </p:cNvSpPr>
            <p:nvPr userDrawn="1"/>
          </p:nvSpPr>
          <p:spPr bwMode="auto">
            <a:xfrm>
              <a:off x="3371850" y="5468938"/>
              <a:ext cx="204788" cy="131762"/>
            </a:xfrm>
            <a:custGeom>
              <a:avLst/>
              <a:gdLst>
                <a:gd name="T0" fmla="*/ 527 w 571"/>
                <a:gd name="T1" fmla="*/ 274 h 368"/>
                <a:gd name="T2" fmla="*/ 223 w 571"/>
                <a:gd name="T3" fmla="*/ 362 h 368"/>
                <a:gd name="T4" fmla="*/ 122 w 571"/>
                <a:gd name="T5" fmla="*/ 356 h 368"/>
                <a:gd name="T6" fmla="*/ 81 w 571"/>
                <a:gd name="T7" fmla="*/ 184 h 368"/>
                <a:gd name="T8" fmla="*/ 364 w 571"/>
                <a:gd name="T9" fmla="*/ 17 h 368"/>
                <a:gd name="T10" fmla="*/ 463 w 571"/>
                <a:gd name="T11" fmla="*/ 23 h 368"/>
                <a:gd name="T12" fmla="*/ 542 w 571"/>
                <a:gd name="T13" fmla="*/ 223 h 368"/>
                <a:gd name="T14" fmla="*/ 527 w 571"/>
                <a:gd name="T15" fmla="*/ 274 h 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1" h="368">
                  <a:moveTo>
                    <a:pt x="527" y="274"/>
                  </a:moveTo>
                  <a:cubicBezTo>
                    <a:pt x="434" y="330"/>
                    <a:pt x="328" y="347"/>
                    <a:pt x="223" y="362"/>
                  </a:cubicBezTo>
                  <a:cubicBezTo>
                    <a:pt x="189" y="367"/>
                    <a:pt x="153" y="365"/>
                    <a:pt x="122" y="356"/>
                  </a:cubicBezTo>
                  <a:cubicBezTo>
                    <a:pt x="11" y="324"/>
                    <a:pt x="0" y="265"/>
                    <a:pt x="81" y="184"/>
                  </a:cubicBezTo>
                  <a:cubicBezTo>
                    <a:pt x="162" y="103"/>
                    <a:pt x="266" y="65"/>
                    <a:pt x="364" y="17"/>
                  </a:cubicBezTo>
                  <a:cubicBezTo>
                    <a:pt x="397" y="0"/>
                    <a:pt x="431" y="10"/>
                    <a:pt x="463" y="23"/>
                  </a:cubicBezTo>
                  <a:cubicBezTo>
                    <a:pt x="570" y="59"/>
                    <a:pt x="542" y="146"/>
                    <a:pt x="542" y="223"/>
                  </a:cubicBezTo>
                  <a:cubicBezTo>
                    <a:pt x="541" y="240"/>
                    <a:pt x="544" y="260"/>
                    <a:pt x="527" y="274"/>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83" name="Forme libre 4082"/>
            <p:cNvSpPr>
              <a:spLocks noChangeArrowheads="1"/>
            </p:cNvSpPr>
            <p:nvPr userDrawn="1"/>
          </p:nvSpPr>
          <p:spPr bwMode="auto">
            <a:xfrm>
              <a:off x="3290888" y="5334000"/>
              <a:ext cx="200025" cy="155575"/>
            </a:xfrm>
            <a:custGeom>
              <a:avLst/>
              <a:gdLst>
                <a:gd name="T0" fmla="*/ 2 w 554"/>
                <a:gd name="T1" fmla="*/ 394 h 430"/>
                <a:gd name="T2" fmla="*/ 2 w 554"/>
                <a:gd name="T3" fmla="*/ 371 h 430"/>
                <a:gd name="T4" fmla="*/ 28 w 554"/>
                <a:gd name="T5" fmla="*/ 250 h 430"/>
                <a:gd name="T6" fmla="*/ 138 w 554"/>
                <a:gd name="T7" fmla="*/ 30 h 430"/>
                <a:gd name="T8" fmla="*/ 164 w 554"/>
                <a:gd name="T9" fmla="*/ 9 h 430"/>
                <a:gd name="T10" fmla="*/ 196 w 554"/>
                <a:gd name="T11" fmla="*/ 0 h 430"/>
                <a:gd name="T12" fmla="*/ 435 w 554"/>
                <a:gd name="T13" fmla="*/ 40 h 430"/>
                <a:gd name="T14" fmla="*/ 541 w 554"/>
                <a:gd name="T15" fmla="*/ 127 h 430"/>
                <a:gd name="T16" fmla="*/ 496 w 554"/>
                <a:gd name="T17" fmla="*/ 246 h 430"/>
                <a:gd name="T18" fmla="*/ 25 w 554"/>
                <a:gd name="T19" fmla="*/ 420 h 430"/>
                <a:gd name="T20" fmla="*/ 2 w 554"/>
                <a:gd name="T21" fmla="*/ 394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4" h="430">
                  <a:moveTo>
                    <a:pt x="2" y="394"/>
                  </a:moveTo>
                  <a:cubicBezTo>
                    <a:pt x="0" y="386"/>
                    <a:pt x="0" y="379"/>
                    <a:pt x="2" y="371"/>
                  </a:cubicBezTo>
                  <a:cubicBezTo>
                    <a:pt x="9" y="331"/>
                    <a:pt x="28" y="292"/>
                    <a:pt x="28" y="250"/>
                  </a:cubicBezTo>
                  <a:cubicBezTo>
                    <a:pt x="28" y="159"/>
                    <a:pt x="66" y="87"/>
                    <a:pt x="138" y="30"/>
                  </a:cubicBezTo>
                  <a:cubicBezTo>
                    <a:pt x="145" y="23"/>
                    <a:pt x="154" y="15"/>
                    <a:pt x="164" y="9"/>
                  </a:cubicBezTo>
                  <a:cubicBezTo>
                    <a:pt x="174" y="3"/>
                    <a:pt x="185" y="0"/>
                    <a:pt x="196" y="0"/>
                  </a:cubicBezTo>
                  <a:cubicBezTo>
                    <a:pt x="277" y="6"/>
                    <a:pt x="347" y="56"/>
                    <a:pt x="435" y="40"/>
                  </a:cubicBezTo>
                  <a:cubicBezTo>
                    <a:pt x="481" y="30"/>
                    <a:pt x="527" y="73"/>
                    <a:pt x="541" y="127"/>
                  </a:cubicBezTo>
                  <a:cubicBezTo>
                    <a:pt x="553" y="175"/>
                    <a:pt x="536" y="212"/>
                    <a:pt x="496" y="246"/>
                  </a:cubicBezTo>
                  <a:cubicBezTo>
                    <a:pt x="359" y="359"/>
                    <a:pt x="206" y="429"/>
                    <a:pt x="25" y="420"/>
                  </a:cubicBezTo>
                  <a:cubicBezTo>
                    <a:pt x="15" y="412"/>
                    <a:pt x="8" y="403"/>
                    <a:pt x="2" y="394"/>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84" name="Forme libre 4083"/>
            <p:cNvSpPr>
              <a:spLocks noChangeArrowheads="1"/>
            </p:cNvSpPr>
            <p:nvPr userDrawn="1"/>
          </p:nvSpPr>
          <p:spPr bwMode="auto">
            <a:xfrm>
              <a:off x="3232150" y="5207000"/>
              <a:ext cx="190500" cy="261938"/>
            </a:xfrm>
            <a:custGeom>
              <a:avLst/>
              <a:gdLst>
                <a:gd name="T0" fmla="*/ 325 w 530"/>
                <a:gd name="T1" fmla="*/ 406 h 726"/>
                <a:gd name="T2" fmla="*/ 254 w 530"/>
                <a:gd name="T3" fmla="*/ 577 h 726"/>
                <a:gd name="T4" fmla="*/ 165 w 530"/>
                <a:gd name="T5" fmla="*/ 725 h 726"/>
                <a:gd name="T6" fmla="*/ 165 w 530"/>
                <a:gd name="T7" fmla="*/ 725 h 726"/>
                <a:gd name="T8" fmla="*/ 139 w 530"/>
                <a:gd name="T9" fmla="*/ 681 h 726"/>
                <a:gd name="T10" fmla="*/ 0 w 530"/>
                <a:gd name="T11" fmla="*/ 430 h 726"/>
                <a:gd name="T12" fmla="*/ 28 w 530"/>
                <a:gd name="T13" fmla="*/ 427 h 726"/>
                <a:gd name="T14" fmla="*/ 28 w 530"/>
                <a:gd name="T15" fmla="*/ 427 h 726"/>
                <a:gd name="T16" fmla="*/ 280 w 530"/>
                <a:gd name="T17" fmla="*/ 329 h 726"/>
                <a:gd name="T18" fmla="*/ 303 w 530"/>
                <a:gd name="T19" fmla="*/ 200 h 726"/>
                <a:gd name="T20" fmla="*/ 303 w 530"/>
                <a:gd name="T21" fmla="*/ 177 h 726"/>
                <a:gd name="T22" fmla="*/ 327 w 530"/>
                <a:gd name="T23" fmla="*/ 30 h 726"/>
                <a:gd name="T24" fmla="*/ 449 w 530"/>
                <a:gd name="T25" fmla="*/ 96 h 726"/>
                <a:gd name="T26" fmla="*/ 484 w 530"/>
                <a:gd name="T27" fmla="*/ 163 h 726"/>
                <a:gd name="T28" fmla="*/ 496 w 530"/>
                <a:gd name="T29" fmla="*/ 339 h 726"/>
                <a:gd name="T30" fmla="*/ 350 w 530"/>
                <a:gd name="T31" fmla="*/ 383 h 726"/>
                <a:gd name="T32" fmla="*/ 350 w 530"/>
                <a:gd name="T33" fmla="*/ 383 h 726"/>
                <a:gd name="T34" fmla="*/ 325 w 530"/>
                <a:gd name="T35" fmla="*/ 4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0" h="726">
                  <a:moveTo>
                    <a:pt x="325" y="406"/>
                  </a:moveTo>
                  <a:cubicBezTo>
                    <a:pt x="284" y="456"/>
                    <a:pt x="254" y="508"/>
                    <a:pt x="254" y="577"/>
                  </a:cubicBezTo>
                  <a:cubicBezTo>
                    <a:pt x="254" y="641"/>
                    <a:pt x="220" y="690"/>
                    <a:pt x="165" y="725"/>
                  </a:cubicBezTo>
                  <a:lnTo>
                    <a:pt x="165" y="725"/>
                  </a:lnTo>
                  <a:cubicBezTo>
                    <a:pt x="151" y="714"/>
                    <a:pt x="156" y="691"/>
                    <a:pt x="139" y="681"/>
                  </a:cubicBezTo>
                  <a:cubicBezTo>
                    <a:pt x="84" y="601"/>
                    <a:pt x="41" y="516"/>
                    <a:pt x="0" y="430"/>
                  </a:cubicBezTo>
                  <a:cubicBezTo>
                    <a:pt x="8" y="420"/>
                    <a:pt x="17" y="420"/>
                    <a:pt x="28" y="427"/>
                  </a:cubicBezTo>
                  <a:lnTo>
                    <a:pt x="28" y="427"/>
                  </a:lnTo>
                  <a:cubicBezTo>
                    <a:pt x="125" y="432"/>
                    <a:pt x="200" y="369"/>
                    <a:pt x="280" y="329"/>
                  </a:cubicBezTo>
                  <a:cubicBezTo>
                    <a:pt x="325" y="307"/>
                    <a:pt x="324" y="249"/>
                    <a:pt x="303" y="200"/>
                  </a:cubicBezTo>
                  <a:cubicBezTo>
                    <a:pt x="303" y="192"/>
                    <a:pt x="303" y="184"/>
                    <a:pt x="303" y="177"/>
                  </a:cubicBezTo>
                  <a:cubicBezTo>
                    <a:pt x="274" y="122"/>
                    <a:pt x="264" y="62"/>
                    <a:pt x="327" y="30"/>
                  </a:cubicBezTo>
                  <a:cubicBezTo>
                    <a:pt x="388" y="0"/>
                    <a:pt x="425" y="42"/>
                    <a:pt x="449" y="96"/>
                  </a:cubicBezTo>
                  <a:cubicBezTo>
                    <a:pt x="460" y="119"/>
                    <a:pt x="472" y="140"/>
                    <a:pt x="484" y="163"/>
                  </a:cubicBezTo>
                  <a:cubicBezTo>
                    <a:pt x="512" y="219"/>
                    <a:pt x="529" y="278"/>
                    <a:pt x="496" y="339"/>
                  </a:cubicBezTo>
                  <a:cubicBezTo>
                    <a:pt x="460" y="394"/>
                    <a:pt x="400" y="372"/>
                    <a:pt x="350" y="383"/>
                  </a:cubicBezTo>
                  <a:lnTo>
                    <a:pt x="350" y="383"/>
                  </a:lnTo>
                  <a:cubicBezTo>
                    <a:pt x="341" y="389"/>
                    <a:pt x="333" y="398"/>
                    <a:pt x="325" y="406"/>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85" name="Forme libre 4084"/>
            <p:cNvSpPr>
              <a:spLocks noChangeArrowheads="1"/>
            </p:cNvSpPr>
            <p:nvPr userDrawn="1"/>
          </p:nvSpPr>
          <p:spPr bwMode="auto">
            <a:xfrm>
              <a:off x="3311525" y="5359400"/>
              <a:ext cx="311150" cy="215900"/>
            </a:xfrm>
            <a:custGeom>
              <a:avLst/>
              <a:gdLst>
                <a:gd name="T0" fmla="*/ 700 w 864"/>
                <a:gd name="T1" fmla="*/ 530 h 601"/>
                <a:gd name="T2" fmla="*/ 629 w 864"/>
                <a:gd name="T3" fmla="*/ 325 h 601"/>
                <a:gd name="T4" fmla="*/ 518 w 864"/>
                <a:gd name="T5" fmla="*/ 292 h 601"/>
                <a:gd name="T6" fmla="*/ 238 w 864"/>
                <a:gd name="T7" fmla="*/ 440 h 601"/>
                <a:gd name="T8" fmla="*/ 147 w 864"/>
                <a:gd name="T9" fmla="*/ 507 h 601"/>
                <a:gd name="T10" fmla="*/ 8 w 864"/>
                <a:gd name="T11" fmla="*/ 486 h 601"/>
                <a:gd name="T12" fmla="*/ 0 w 864"/>
                <a:gd name="T13" fmla="*/ 467 h 601"/>
                <a:gd name="T14" fmla="*/ 3 w 864"/>
                <a:gd name="T15" fmla="*/ 457 h 601"/>
                <a:gd name="T16" fmla="*/ 428 w 864"/>
                <a:gd name="T17" fmla="*/ 186 h 601"/>
                <a:gd name="T18" fmla="*/ 522 w 864"/>
                <a:gd name="T19" fmla="*/ 28 h 601"/>
                <a:gd name="T20" fmla="*/ 658 w 864"/>
                <a:gd name="T21" fmla="*/ 80 h 601"/>
                <a:gd name="T22" fmla="*/ 751 w 864"/>
                <a:gd name="T23" fmla="*/ 261 h 601"/>
                <a:gd name="T24" fmla="*/ 820 w 864"/>
                <a:gd name="T25" fmla="*/ 463 h 601"/>
                <a:gd name="T26" fmla="*/ 806 w 864"/>
                <a:gd name="T27" fmla="*/ 600 h 601"/>
                <a:gd name="T28" fmla="*/ 753 w 864"/>
                <a:gd name="T29" fmla="*/ 536 h 601"/>
                <a:gd name="T30" fmla="*/ 715 w 864"/>
                <a:gd name="T31" fmla="*/ 533 h 601"/>
                <a:gd name="T32" fmla="*/ 703 w 864"/>
                <a:gd name="T33" fmla="*/ 548 h 601"/>
                <a:gd name="T34" fmla="*/ 700 w 864"/>
                <a:gd name="T35" fmla="*/ 53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4" h="601">
                  <a:moveTo>
                    <a:pt x="700" y="530"/>
                  </a:moveTo>
                  <a:cubicBezTo>
                    <a:pt x="681" y="460"/>
                    <a:pt x="669" y="388"/>
                    <a:pt x="629" y="325"/>
                  </a:cubicBezTo>
                  <a:cubicBezTo>
                    <a:pt x="608" y="264"/>
                    <a:pt x="564" y="272"/>
                    <a:pt x="518" y="292"/>
                  </a:cubicBezTo>
                  <a:cubicBezTo>
                    <a:pt x="422" y="335"/>
                    <a:pt x="319" y="367"/>
                    <a:pt x="238" y="440"/>
                  </a:cubicBezTo>
                  <a:cubicBezTo>
                    <a:pt x="211" y="466"/>
                    <a:pt x="179" y="486"/>
                    <a:pt x="147" y="507"/>
                  </a:cubicBezTo>
                  <a:cubicBezTo>
                    <a:pt x="78" y="554"/>
                    <a:pt x="76" y="554"/>
                    <a:pt x="8" y="486"/>
                  </a:cubicBezTo>
                  <a:cubicBezTo>
                    <a:pt x="2" y="480"/>
                    <a:pt x="0" y="474"/>
                    <a:pt x="0" y="467"/>
                  </a:cubicBezTo>
                  <a:cubicBezTo>
                    <a:pt x="0" y="460"/>
                    <a:pt x="2" y="457"/>
                    <a:pt x="3" y="457"/>
                  </a:cubicBezTo>
                  <a:cubicBezTo>
                    <a:pt x="156" y="383"/>
                    <a:pt x="295" y="290"/>
                    <a:pt x="428" y="186"/>
                  </a:cubicBezTo>
                  <a:cubicBezTo>
                    <a:pt x="487" y="139"/>
                    <a:pt x="474" y="69"/>
                    <a:pt x="522" y="28"/>
                  </a:cubicBezTo>
                  <a:cubicBezTo>
                    <a:pt x="585" y="0"/>
                    <a:pt x="609" y="72"/>
                    <a:pt x="658" y="80"/>
                  </a:cubicBezTo>
                  <a:cubicBezTo>
                    <a:pt x="695" y="138"/>
                    <a:pt x="735" y="194"/>
                    <a:pt x="751" y="261"/>
                  </a:cubicBezTo>
                  <a:cubicBezTo>
                    <a:pt x="776" y="328"/>
                    <a:pt x="803" y="394"/>
                    <a:pt x="820" y="463"/>
                  </a:cubicBezTo>
                  <a:cubicBezTo>
                    <a:pt x="832" y="509"/>
                    <a:pt x="863" y="561"/>
                    <a:pt x="806" y="600"/>
                  </a:cubicBezTo>
                  <a:cubicBezTo>
                    <a:pt x="780" y="585"/>
                    <a:pt x="768" y="559"/>
                    <a:pt x="753" y="536"/>
                  </a:cubicBezTo>
                  <a:cubicBezTo>
                    <a:pt x="742" y="519"/>
                    <a:pt x="730" y="509"/>
                    <a:pt x="715" y="533"/>
                  </a:cubicBezTo>
                  <a:cubicBezTo>
                    <a:pt x="710" y="538"/>
                    <a:pt x="707" y="542"/>
                    <a:pt x="703" y="548"/>
                  </a:cubicBezTo>
                  <a:cubicBezTo>
                    <a:pt x="704" y="541"/>
                    <a:pt x="703" y="536"/>
                    <a:pt x="700" y="530"/>
                  </a:cubicBezTo>
                </a:path>
              </a:pathLst>
            </a:custGeom>
            <a:solidFill>
              <a:schemeClr val="accent1">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86" name="Forme libre 4085"/>
            <p:cNvSpPr>
              <a:spLocks noChangeArrowheads="1"/>
            </p:cNvSpPr>
            <p:nvPr userDrawn="1"/>
          </p:nvSpPr>
          <p:spPr bwMode="auto">
            <a:xfrm>
              <a:off x="3000375" y="5122863"/>
              <a:ext cx="242888" cy="239712"/>
            </a:xfrm>
            <a:custGeom>
              <a:avLst/>
              <a:gdLst>
                <a:gd name="T0" fmla="*/ 672 w 673"/>
                <a:gd name="T1" fmla="*/ 660 h 664"/>
                <a:gd name="T2" fmla="*/ 644 w 673"/>
                <a:gd name="T3" fmla="*/ 663 h 664"/>
                <a:gd name="T4" fmla="*/ 513 w 673"/>
                <a:gd name="T5" fmla="*/ 543 h 664"/>
                <a:gd name="T6" fmla="*/ 125 w 673"/>
                <a:gd name="T7" fmla="*/ 132 h 664"/>
                <a:gd name="T8" fmla="*/ 0 w 673"/>
                <a:gd name="T9" fmla="*/ 0 h 664"/>
                <a:gd name="T10" fmla="*/ 223 w 673"/>
                <a:gd name="T11" fmla="*/ 132 h 664"/>
                <a:gd name="T12" fmla="*/ 672 w 673"/>
                <a:gd name="T13" fmla="*/ 660 h 664"/>
              </a:gdLst>
              <a:ahLst/>
              <a:cxnLst>
                <a:cxn ang="0">
                  <a:pos x="T0" y="T1"/>
                </a:cxn>
                <a:cxn ang="0">
                  <a:pos x="T2" y="T3"/>
                </a:cxn>
                <a:cxn ang="0">
                  <a:pos x="T4" y="T5"/>
                </a:cxn>
                <a:cxn ang="0">
                  <a:pos x="T6" y="T7"/>
                </a:cxn>
                <a:cxn ang="0">
                  <a:pos x="T8" y="T9"/>
                </a:cxn>
                <a:cxn ang="0">
                  <a:pos x="T10" y="T11"/>
                </a:cxn>
                <a:cxn ang="0">
                  <a:pos x="T12" y="T13"/>
                </a:cxn>
              </a:cxnLst>
              <a:rect l="0" t="0" r="r" b="b"/>
              <a:pathLst>
                <a:path w="673" h="664">
                  <a:moveTo>
                    <a:pt x="672" y="660"/>
                  </a:moveTo>
                  <a:cubicBezTo>
                    <a:pt x="663" y="662"/>
                    <a:pt x="653" y="662"/>
                    <a:pt x="644" y="663"/>
                  </a:cubicBezTo>
                  <a:cubicBezTo>
                    <a:pt x="586" y="637"/>
                    <a:pt x="548" y="593"/>
                    <a:pt x="513" y="543"/>
                  </a:cubicBezTo>
                  <a:cubicBezTo>
                    <a:pt x="406" y="385"/>
                    <a:pt x="279" y="245"/>
                    <a:pt x="125" y="132"/>
                  </a:cubicBezTo>
                  <a:cubicBezTo>
                    <a:pt x="90" y="81"/>
                    <a:pt x="26" y="58"/>
                    <a:pt x="0" y="0"/>
                  </a:cubicBezTo>
                  <a:cubicBezTo>
                    <a:pt x="87" y="22"/>
                    <a:pt x="156" y="71"/>
                    <a:pt x="223" y="132"/>
                  </a:cubicBezTo>
                  <a:cubicBezTo>
                    <a:pt x="395" y="288"/>
                    <a:pt x="536" y="471"/>
                    <a:pt x="672" y="660"/>
                  </a:cubicBez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87" name="Forme libre 4086"/>
            <p:cNvSpPr>
              <a:spLocks noChangeArrowheads="1"/>
            </p:cNvSpPr>
            <p:nvPr userDrawn="1"/>
          </p:nvSpPr>
          <p:spPr bwMode="auto">
            <a:xfrm>
              <a:off x="3344863" y="5549900"/>
              <a:ext cx="231775" cy="109538"/>
            </a:xfrm>
            <a:custGeom>
              <a:avLst/>
              <a:gdLst>
                <a:gd name="T0" fmla="*/ 608 w 644"/>
                <a:gd name="T1" fmla="*/ 0 h 303"/>
                <a:gd name="T2" fmla="*/ 626 w 644"/>
                <a:gd name="T3" fmla="*/ 3 h 303"/>
                <a:gd name="T4" fmla="*/ 632 w 644"/>
                <a:gd name="T5" fmla="*/ 69 h 303"/>
                <a:gd name="T6" fmla="*/ 634 w 644"/>
                <a:gd name="T7" fmla="*/ 166 h 303"/>
                <a:gd name="T8" fmla="*/ 372 w 644"/>
                <a:gd name="T9" fmla="*/ 263 h 303"/>
                <a:gd name="T10" fmla="*/ 181 w 644"/>
                <a:gd name="T11" fmla="*/ 270 h 303"/>
                <a:gd name="T12" fmla="*/ 148 w 644"/>
                <a:gd name="T13" fmla="*/ 279 h 303"/>
                <a:gd name="T14" fmla="*/ 52 w 644"/>
                <a:gd name="T15" fmla="*/ 302 h 303"/>
                <a:gd name="T16" fmla="*/ 41 w 644"/>
                <a:gd name="T17" fmla="*/ 270 h 303"/>
                <a:gd name="T18" fmla="*/ 35 w 644"/>
                <a:gd name="T19" fmla="*/ 142 h 303"/>
                <a:gd name="T20" fmla="*/ 148 w 644"/>
                <a:gd name="T21" fmla="*/ 170 h 303"/>
                <a:gd name="T22" fmla="*/ 293 w 644"/>
                <a:gd name="T23" fmla="*/ 182 h 303"/>
                <a:gd name="T24" fmla="*/ 545 w 644"/>
                <a:gd name="T25" fmla="*/ 118 h 303"/>
                <a:gd name="T26" fmla="*/ 604 w 644"/>
                <a:gd name="T27" fmla="*/ 46 h 303"/>
                <a:gd name="T28" fmla="*/ 608 w 644"/>
                <a:gd name="T29"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4" h="303">
                  <a:moveTo>
                    <a:pt x="608" y="0"/>
                  </a:moveTo>
                  <a:cubicBezTo>
                    <a:pt x="614" y="2"/>
                    <a:pt x="620" y="2"/>
                    <a:pt x="626" y="3"/>
                  </a:cubicBezTo>
                  <a:cubicBezTo>
                    <a:pt x="627" y="24"/>
                    <a:pt x="630" y="47"/>
                    <a:pt x="632" y="69"/>
                  </a:cubicBezTo>
                  <a:cubicBezTo>
                    <a:pt x="643" y="101"/>
                    <a:pt x="641" y="133"/>
                    <a:pt x="634" y="166"/>
                  </a:cubicBezTo>
                  <a:cubicBezTo>
                    <a:pt x="565" y="249"/>
                    <a:pt x="466" y="250"/>
                    <a:pt x="372" y="263"/>
                  </a:cubicBezTo>
                  <a:cubicBezTo>
                    <a:pt x="310" y="270"/>
                    <a:pt x="246" y="261"/>
                    <a:pt x="181" y="270"/>
                  </a:cubicBezTo>
                  <a:cubicBezTo>
                    <a:pt x="171" y="273"/>
                    <a:pt x="159" y="275"/>
                    <a:pt x="148" y="279"/>
                  </a:cubicBezTo>
                  <a:cubicBezTo>
                    <a:pt x="117" y="295"/>
                    <a:pt x="85" y="301"/>
                    <a:pt x="52" y="302"/>
                  </a:cubicBezTo>
                  <a:cubicBezTo>
                    <a:pt x="49" y="292"/>
                    <a:pt x="41" y="281"/>
                    <a:pt x="41" y="270"/>
                  </a:cubicBezTo>
                  <a:cubicBezTo>
                    <a:pt x="38" y="226"/>
                    <a:pt x="0" y="174"/>
                    <a:pt x="35" y="142"/>
                  </a:cubicBezTo>
                  <a:cubicBezTo>
                    <a:pt x="68" y="108"/>
                    <a:pt x="110" y="159"/>
                    <a:pt x="148" y="170"/>
                  </a:cubicBezTo>
                  <a:cubicBezTo>
                    <a:pt x="197" y="183"/>
                    <a:pt x="244" y="188"/>
                    <a:pt x="293" y="182"/>
                  </a:cubicBezTo>
                  <a:cubicBezTo>
                    <a:pt x="380" y="173"/>
                    <a:pt x="462" y="144"/>
                    <a:pt x="545" y="118"/>
                  </a:cubicBezTo>
                  <a:cubicBezTo>
                    <a:pt x="582" y="107"/>
                    <a:pt x="604" y="86"/>
                    <a:pt x="604" y="46"/>
                  </a:cubicBezTo>
                  <a:cubicBezTo>
                    <a:pt x="604" y="31"/>
                    <a:pt x="606" y="15"/>
                    <a:pt x="608" y="0"/>
                  </a:cubicBezTo>
                </a:path>
              </a:pathLst>
            </a:custGeom>
            <a:solidFill>
              <a:schemeClr val="accent1">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88" name="Forme libre 4087"/>
            <p:cNvSpPr>
              <a:spLocks noChangeArrowheads="1"/>
            </p:cNvSpPr>
            <p:nvPr userDrawn="1"/>
          </p:nvSpPr>
          <p:spPr bwMode="auto">
            <a:xfrm>
              <a:off x="3284538" y="5476875"/>
              <a:ext cx="47625" cy="58738"/>
            </a:xfrm>
            <a:custGeom>
              <a:avLst/>
              <a:gdLst>
                <a:gd name="T0" fmla="*/ 88 w 131"/>
                <a:gd name="T1" fmla="*/ 136 h 161"/>
                <a:gd name="T2" fmla="*/ 87 w 131"/>
                <a:gd name="T3" fmla="*/ 160 h 161"/>
                <a:gd name="T4" fmla="*/ 20 w 131"/>
                <a:gd name="T5" fmla="*/ 0 h 161"/>
                <a:gd name="T6" fmla="*/ 33 w 131"/>
                <a:gd name="T7" fmla="*/ 3 h 161"/>
                <a:gd name="T8" fmla="*/ 88 w 131"/>
                <a:gd name="T9" fmla="*/ 136 h 161"/>
              </a:gdLst>
              <a:ahLst/>
              <a:cxnLst>
                <a:cxn ang="0">
                  <a:pos x="T0" y="T1"/>
                </a:cxn>
                <a:cxn ang="0">
                  <a:pos x="T2" y="T3"/>
                </a:cxn>
                <a:cxn ang="0">
                  <a:pos x="T4" y="T5"/>
                </a:cxn>
                <a:cxn ang="0">
                  <a:pos x="T6" y="T7"/>
                </a:cxn>
                <a:cxn ang="0">
                  <a:pos x="T8" y="T9"/>
                </a:cxn>
              </a:cxnLst>
              <a:rect l="0" t="0" r="r" b="b"/>
              <a:pathLst>
                <a:path w="131" h="161">
                  <a:moveTo>
                    <a:pt x="88" y="136"/>
                  </a:moveTo>
                  <a:cubicBezTo>
                    <a:pt x="88" y="143"/>
                    <a:pt x="87" y="153"/>
                    <a:pt x="87" y="160"/>
                  </a:cubicBezTo>
                  <a:cubicBezTo>
                    <a:pt x="6" y="107"/>
                    <a:pt x="0" y="95"/>
                    <a:pt x="20" y="0"/>
                  </a:cubicBezTo>
                  <a:cubicBezTo>
                    <a:pt x="24" y="1"/>
                    <a:pt x="29" y="1"/>
                    <a:pt x="33" y="3"/>
                  </a:cubicBezTo>
                  <a:cubicBezTo>
                    <a:pt x="82" y="35"/>
                    <a:pt x="130" y="67"/>
                    <a:pt x="88" y="136"/>
                  </a:cubicBezTo>
                </a:path>
              </a:pathLst>
            </a:custGeom>
            <a:solidFill>
              <a:srgbClr val="94949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89" name="Forme libre 4088"/>
            <p:cNvSpPr>
              <a:spLocks noChangeArrowheads="1"/>
            </p:cNvSpPr>
            <p:nvPr userDrawn="1"/>
          </p:nvSpPr>
          <p:spPr bwMode="auto">
            <a:xfrm>
              <a:off x="3362325" y="5621338"/>
              <a:ext cx="30163" cy="79375"/>
            </a:xfrm>
            <a:custGeom>
              <a:avLst/>
              <a:gdLst>
                <a:gd name="T0" fmla="*/ 6 w 82"/>
                <a:gd name="T1" fmla="*/ 105 h 219"/>
                <a:gd name="T2" fmla="*/ 81 w 82"/>
                <a:gd name="T3" fmla="*/ 31 h 219"/>
                <a:gd name="T4" fmla="*/ 71 w 82"/>
                <a:gd name="T5" fmla="*/ 87 h 219"/>
                <a:gd name="T6" fmla="*/ 33 w 82"/>
                <a:gd name="T7" fmla="*/ 147 h 219"/>
                <a:gd name="T8" fmla="*/ 29 w 82"/>
                <a:gd name="T9" fmla="*/ 218 h 219"/>
                <a:gd name="T10" fmla="*/ 6 w 82"/>
                <a:gd name="T11" fmla="*/ 105 h 219"/>
              </a:gdLst>
              <a:ahLst/>
              <a:cxnLst>
                <a:cxn ang="0">
                  <a:pos x="T0" y="T1"/>
                </a:cxn>
                <a:cxn ang="0">
                  <a:pos x="T2" y="T3"/>
                </a:cxn>
                <a:cxn ang="0">
                  <a:pos x="T4" y="T5"/>
                </a:cxn>
                <a:cxn ang="0">
                  <a:pos x="T6" y="T7"/>
                </a:cxn>
                <a:cxn ang="0">
                  <a:pos x="T8" y="T9"/>
                </a:cxn>
                <a:cxn ang="0">
                  <a:pos x="T10" y="T11"/>
                </a:cxn>
              </a:cxnLst>
              <a:rect l="0" t="0" r="r" b="b"/>
              <a:pathLst>
                <a:path w="82" h="219">
                  <a:moveTo>
                    <a:pt x="6" y="105"/>
                  </a:moveTo>
                  <a:cubicBezTo>
                    <a:pt x="16" y="67"/>
                    <a:pt x="0" y="0"/>
                    <a:pt x="81" y="31"/>
                  </a:cubicBezTo>
                  <a:cubicBezTo>
                    <a:pt x="81" y="50"/>
                    <a:pt x="76" y="69"/>
                    <a:pt x="71" y="87"/>
                  </a:cubicBezTo>
                  <a:cubicBezTo>
                    <a:pt x="70" y="115"/>
                    <a:pt x="48" y="128"/>
                    <a:pt x="33" y="147"/>
                  </a:cubicBezTo>
                  <a:cubicBezTo>
                    <a:pt x="32" y="171"/>
                    <a:pt x="30" y="194"/>
                    <a:pt x="29" y="218"/>
                  </a:cubicBezTo>
                  <a:cubicBezTo>
                    <a:pt x="7" y="185"/>
                    <a:pt x="9" y="145"/>
                    <a:pt x="6" y="105"/>
                  </a:cubicBezTo>
                </a:path>
              </a:pathLst>
            </a:custGeom>
            <a:solidFill>
              <a:srgbClr val="7A7A7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90" name="Forme libre 4089"/>
            <p:cNvSpPr>
              <a:spLocks noChangeArrowheads="1"/>
            </p:cNvSpPr>
            <p:nvPr userDrawn="1"/>
          </p:nvSpPr>
          <p:spPr bwMode="auto">
            <a:xfrm>
              <a:off x="3249613" y="5468938"/>
              <a:ext cx="7937" cy="15875"/>
            </a:xfrm>
            <a:custGeom>
              <a:avLst/>
              <a:gdLst>
                <a:gd name="T0" fmla="*/ 21 w 22"/>
                <a:gd name="T1" fmla="*/ 44 h 45"/>
                <a:gd name="T2" fmla="*/ 0 w 22"/>
                <a:gd name="T3" fmla="*/ 0 h 45"/>
                <a:gd name="T4" fmla="*/ 21 w 22"/>
                <a:gd name="T5" fmla="*/ 44 h 45"/>
              </a:gdLst>
              <a:ahLst/>
              <a:cxnLst>
                <a:cxn ang="0">
                  <a:pos x="T0" y="T1"/>
                </a:cxn>
                <a:cxn ang="0">
                  <a:pos x="T2" y="T3"/>
                </a:cxn>
                <a:cxn ang="0">
                  <a:pos x="T4" y="T5"/>
                </a:cxn>
              </a:cxnLst>
              <a:rect l="0" t="0" r="r" b="b"/>
              <a:pathLst>
                <a:path w="22" h="45">
                  <a:moveTo>
                    <a:pt x="21" y="44"/>
                  </a:moveTo>
                  <a:cubicBezTo>
                    <a:pt x="14" y="29"/>
                    <a:pt x="8" y="15"/>
                    <a:pt x="0" y="0"/>
                  </a:cubicBezTo>
                  <a:cubicBezTo>
                    <a:pt x="14" y="11"/>
                    <a:pt x="21" y="26"/>
                    <a:pt x="21" y="44"/>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91" name="Forme libre 4090"/>
            <p:cNvSpPr>
              <a:spLocks noChangeArrowheads="1"/>
            </p:cNvSpPr>
            <p:nvPr userDrawn="1"/>
          </p:nvSpPr>
          <p:spPr bwMode="auto">
            <a:xfrm>
              <a:off x="3282950" y="5451475"/>
              <a:ext cx="9525" cy="15875"/>
            </a:xfrm>
            <a:custGeom>
              <a:avLst/>
              <a:gdLst>
                <a:gd name="T0" fmla="*/ 0 w 27"/>
                <a:gd name="T1" fmla="*/ 0 h 45"/>
                <a:gd name="T2" fmla="*/ 26 w 27"/>
                <a:gd name="T3" fmla="*/ 44 h 45"/>
                <a:gd name="T4" fmla="*/ 0 w 27"/>
                <a:gd name="T5" fmla="*/ 0 h 45"/>
              </a:gdLst>
              <a:ahLst/>
              <a:cxnLst>
                <a:cxn ang="0">
                  <a:pos x="T0" y="T1"/>
                </a:cxn>
                <a:cxn ang="0">
                  <a:pos x="T2" y="T3"/>
                </a:cxn>
                <a:cxn ang="0">
                  <a:pos x="T4" y="T5"/>
                </a:cxn>
              </a:cxnLst>
              <a:rect l="0" t="0" r="r" b="b"/>
              <a:pathLst>
                <a:path w="27" h="45">
                  <a:moveTo>
                    <a:pt x="0" y="0"/>
                  </a:moveTo>
                  <a:cubicBezTo>
                    <a:pt x="9" y="15"/>
                    <a:pt x="16" y="29"/>
                    <a:pt x="26" y="44"/>
                  </a:cubicBezTo>
                  <a:cubicBezTo>
                    <a:pt x="10" y="33"/>
                    <a:pt x="1" y="18"/>
                    <a:pt x="0" y="0"/>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92" name="Forme libre 4091"/>
            <p:cNvSpPr>
              <a:spLocks noChangeArrowheads="1"/>
            </p:cNvSpPr>
            <p:nvPr userDrawn="1"/>
          </p:nvSpPr>
          <p:spPr bwMode="auto">
            <a:xfrm>
              <a:off x="3267075" y="5508625"/>
              <a:ext cx="7938" cy="17463"/>
            </a:xfrm>
            <a:custGeom>
              <a:avLst/>
              <a:gdLst>
                <a:gd name="T0" fmla="*/ 21 w 22"/>
                <a:gd name="T1" fmla="*/ 47 h 48"/>
                <a:gd name="T2" fmla="*/ 0 w 22"/>
                <a:gd name="T3" fmla="*/ 0 h 48"/>
                <a:gd name="T4" fmla="*/ 21 w 22"/>
                <a:gd name="T5" fmla="*/ 47 h 48"/>
              </a:gdLst>
              <a:ahLst/>
              <a:cxnLst>
                <a:cxn ang="0">
                  <a:pos x="T0" y="T1"/>
                </a:cxn>
                <a:cxn ang="0">
                  <a:pos x="T2" y="T3"/>
                </a:cxn>
                <a:cxn ang="0">
                  <a:pos x="T4" y="T5"/>
                </a:cxn>
              </a:cxnLst>
              <a:rect l="0" t="0" r="r" b="b"/>
              <a:pathLst>
                <a:path w="22" h="48">
                  <a:moveTo>
                    <a:pt x="21" y="47"/>
                  </a:moveTo>
                  <a:cubicBezTo>
                    <a:pt x="9" y="34"/>
                    <a:pt x="1" y="18"/>
                    <a:pt x="0" y="0"/>
                  </a:cubicBezTo>
                  <a:cubicBezTo>
                    <a:pt x="15" y="12"/>
                    <a:pt x="21" y="29"/>
                    <a:pt x="21" y="47"/>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93" name="Forme libre 4092"/>
            <p:cNvSpPr>
              <a:spLocks noChangeArrowheads="1"/>
            </p:cNvSpPr>
            <p:nvPr userDrawn="1"/>
          </p:nvSpPr>
          <p:spPr bwMode="auto">
            <a:xfrm>
              <a:off x="3259138" y="5491163"/>
              <a:ext cx="7937" cy="19050"/>
            </a:xfrm>
            <a:custGeom>
              <a:avLst/>
              <a:gdLst>
                <a:gd name="T0" fmla="*/ 21 w 22"/>
                <a:gd name="T1" fmla="*/ 50 h 51"/>
                <a:gd name="T2" fmla="*/ 0 w 22"/>
                <a:gd name="T3" fmla="*/ 0 h 51"/>
                <a:gd name="T4" fmla="*/ 21 w 22"/>
                <a:gd name="T5" fmla="*/ 50 h 51"/>
              </a:gdLst>
              <a:ahLst/>
              <a:cxnLst>
                <a:cxn ang="0">
                  <a:pos x="T0" y="T1"/>
                </a:cxn>
                <a:cxn ang="0">
                  <a:pos x="T2" y="T3"/>
                </a:cxn>
                <a:cxn ang="0">
                  <a:pos x="T4" y="T5"/>
                </a:cxn>
              </a:cxnLst>
              <a:rect l="0" t="0" r="r" b="b"/>
              <a:pathLst>
                <a:path w="22" h="51">
                  <a:moveTo>
                    <a:pt x="21" y="50"/>
                  </a:moveTo>
                  <a:cubicBezTo>
                    <a:pt x="8" y="37"/>
                    <a:pt x="0" y="18"/>
                    <a:pt x="0" y="0"/>
                  </a:cubicBezTo>
                  <a:cubicBezTo>
                    <a:pt x="15" y="12"/>
                    <a:pt x="20" y="31"/>
                    <a:pt x="21" y="50"/>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94" name="Forme libre 4093"/>
            <p:cNvSpPr>
              <a:spLocks noChangeArrowheads="1"/>
            </p:cNvSpPr>
            <p:nvPr userDrawn="1"/>
          </p:nvSpPr>
          <p:spPr bwMode="auto">
            <a:xfrm>
              <a:off x="3135313" y="5410200"/>
              <a:ext cx="144462" cy="169863"/>
            </a:xfrm>
            <a:custGeom>
              <a:avLst/>
              <a:gdLst>
                <a:gd name="T0" fmla="*/ 364 w 402"/>
                <a:gd name="T1" fmla="*/ 393 h 473"/>
                <a:gd name="T2" fmla="*/ 327 w 402"/>
                <a:gd name="T3" fmla="*/ 454 h 473"/>
                <a:gd name="T4" fmla="*/ 226 w 402"/>
                <a:gd name="T5" fmla="*/ 451 h 473"/>
                <a:gd name="T6" fmla="*/ 136 w 402"/>
                <a:gd name="T7" fmla="*/ 415 h 473"/>
                <a:gd name="T8" fmla="*/ 115 w 402"/>
                <a:gd name="T9" fmla="*/ 393 h 473"/>
                <a:gd name="T10" fmla="*/ 40 w 402"/>
                <a:gd name="T11" fmla="*/ 283 h 473"/>
                <a:gd name="T12" fmla="*/ 14 w 402"/>
                <a:gd name="T13" fmla="*/ 174 h 473"/>
                <a:gd name="T14" fmla="*/ 91 w 402"/>
                <a:gd name="T15" fmla="*/ 73 h 473"/>
                <a:gd name="T16" fmla="*/ 152 w 402"/>
                <a:gd name="T17" fmla="*/ 0 h 473"/>
                <a:gd name="T18" fmla="*/ 309 w 402"/>
                <a:gd name="T19" fmla="*/ 286 h 473"/>
                <a:gd name="T20" fmla="*/ 364 w 402"/>
                <a:gd name="T21" fmla="*/ 39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2" h="473">
                  <a:moveTo>
                    <a:pt x="364" y="393"/>
                  </a:moveTo>
                  <a:cubicBezTo>
                    <a:pt x="378" y="429"/>
                    <a:pt x="401" y="472"/>
                    <a:pt x="327" y="454"/>
                  </a:cubicBezTo>
                  <a:cubicBezTo>
                    <a:pt x="294" y="444"/>
                    <a:pt x="260" y="441"/>
                    <a:pt x="226" y="451"/>
                  </a:cubicBezTo>
                  <a:cubicBezTo>
                    <a:pt x="187" y="461"/>
                    <a:pt x="162" y="438"/>
                    <a:pt x="136" y="415"/>
                  </a:cubicBezTo>
                  <a:cubicBezTo>
                    <a:pt x="123" y="412"/>
                    <a:pt x="116" y="405"/>
                    <a:pt x="115" y="393"/>
                  </a:cubicBezTo>
                  <a:cubicBezTo>
                    <a:pt x="107" y="345"/>
                    <a:pt x="51" y="330"/>
                    <a:pt x="40" y="283"/>
                  </a:cubicBezTo>
                  <a:cubicBezTo>
                    <a:pt x="29" y="246"/>
                    <a:pt x="22" y="209"/>
                    <a:pt x="14" y="174"/>
                  </a:cubicBezTo>
                  <a:cubicBezTo>
                    <a:pt x="0" y="118"/>
                    <a:pt x="29" y="79"/>
                    <a:pt x="91" y="73"/>
                  </a:cubicBezTo>
                  <a:cubicBezTo>
                    <a:pt x="109" y="50"/>
                    <a:pt x="129" y="29"/>
                    <a:pt x="152" y="0"/>
                  </a:cubicBezTo>
                  <a:cubicBezTo>
                    <a:pt x="225" y="90"/>
                    <a:pt x="278" y="182"/>
                    <a:pt x="309" y="286"/>
                  </a:cubicBezTo>
                  <a:cubicBezTo>
                    <a:pt x="321" y="324"/>
                    <a:pt x="327" y="365"/>
                    <a:pt x="364" y="393"/>
                  </a:cubicBezTo>
                </a:path>
              </a:pathLst>
            </a:custGeom>
            <a:solidFill>
              <a:schemeClr val="accent1">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95" name="Forme libre 4094"/>
            <p:cNvSpPr>
              <a:spLocks noChangeArrowheads="1"/>
            </p:cNvSpPr>
            <p:nvPr userDrawn="1"/>
          </p:nvSpPr>
          <p:spPr bwMode="auto">
            <a:xfrm>
              <a:off x="3092450" y="5345113"/>
              <a:ext cx="82550" cy="166687"/>
            </a:xfrm>
            <a:custGeom>
              <a:avLst/>
              <a:gdLst>
                <a:gd name="T0" fmla="*/ 207 w 230"/>
                <a:gd name="T1" fmla="*/ 251 h 463"/>
                <a:gd name="T2" fmla="*/ 156 w 230"/>
                <a:gd name="T3" fmla="*/ 462 h 463"/>
                <a:gd name="T4" fmla="*/ 46 w 230"/>
                <a:gd name="T5" fmla="*/ 320 h 463"/>
                <a:gd name="T6" fmla="*/ 60 w 230"/>
                <a:gd name="T7" fmla="*/ 246 h 463"/>
                <a:gd name="T8" fmla="*/ 0 w 230"/>
                <a:gd name="T9" fmla="*/ 113 h 463"/>
                <a:gd name="T10" fmla="*/ 0 w 230"/>
                <a:gd name="T11" fmla="*/ 113 h 463"/>
                <a:gd name="T12" fmla="*/ 46 w 230"/>
                <a:gd name="T13" fmla="*/ 92 h 463"/>
                <a:gd name="T14" fmla="*/ 68 w 230"/>
                <a:gd name="T15" fmla="*/ 89 h 463"/>
                <a:gd name="T16" fmla="*/ 97 w 230"/>
                <a:gd name="T17" fmla="*/ 40 h 463"/>
                <a:gd name="T18" fmla="*/ 156 w 230"/>
                <a:gd name="T19" fmla="*/ 0 h 463"/>
                <a:gd name="T20" fmla="*/ 207 w 230"/>
                <a:gd name="T21" fmla="*/ 251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463">
                  <a:moveTo>
                    <a:pt x="207" y="251"/>
                  </a:moveTo>
                  <a:cubicBezTo>
                    <a:pt x="165" y="315"/>
                    <a:pt x="156" y="387"/>
                    <a:pt x="156" y="462"/>
                  </a:cubicBezTo>
                  <a:cubicBezTo>
                    <a:pt x="132" y="404"/>
                    <a:pt x="77" y="371"/>
                    <a:pt x="46" y="320"/>
                  </a:cubicBezTo>
                  <a:cubicBezTo>
                    <a:pt x="58" y="297"/>
                    <a:pt x="77" y="277"/>
                    <a:pt x="60" y="246"/>
                  </a:cubicBezTo>
                  <a:cubicBezTo>
                    <a:pt x="37" y="204"/>
                    <a:pt x="20" y="158"/>
                    <a:pt x="0" y="113"/>
                  </a:cubicBezTo>
                  <a:lnTo>
                    <a:pt x="0" y="113"/>
                  </a:lnTo>
                  <a:cubicBezTo>
                    <a:pt x="13" y="100"/>
                    <a:pt x="34" y="104"/>
                    <a:pt x="46" y="92"/>
                  </a:cubicBezTo>
                  <a:cubicBezTo>
                    <a:pt x="54" y="91"/>
                    <a:pt x="60" y="91"/>
                    <a:pt x="68" y="89"/>
                  </a:cubicBezTo>
                  <a:cubicBezTo>
                    <a:pt x="86" y="78"/>
                    <a:pt x="87" y="57"/>
                    <a:pt x="97" y="40"/>
                  </a:cubicBezTo>
                  <a:cubicBezTo>
                    <a:pt x="112" y="20"/>
                    <a:pt x="136" y="13"/>
                    <a:pt x="156" y="0"/>
                  </a:cubicBezTo>
                  <a:cubicBezTo>
                    <a:pt x="222" y="74"/>
                    <a:pt x="229" y="159"/>
                    <a:pt x="207" y="251"/>
                  </a:cubicBez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96" name="Forme libre 4095"/>
            <p:cNvSpPr>
              <a:spLocks noChangeArrowheads="1"/>
            </p:cNvSpPr>
            <p:nvPr userDrawn="1"/>
          </p:nvSpPr>
          <p:spPr bwMode="auto">
            <a:xfrm>
              <a:off x="3030538" y="5253038"/>
              <a:ext cx="90487" cy="96837"/>
            </a:xfrm>
            <a:custGeom>
              <a:avLst/>
              <a:gdLst>
                <a:gd name="T0" fmla="*/ 39 w 251"/>
                <a:gd name="T1" fmla="*/ 6 h 268"/>
                <a:gd name="T2" fmla="*/ 87 w 251"/>
                <a:gd name="T3" fmla="*/ 0 h 268"/>
                <a:gd name="T4" fmla="*/ 250 w 251"/>
                <a:gd name="T5" fmla="*/ 159 h 268"/>
                <a:gd name="T6" fmla="*/ 15 w 251"/>
                <a:gd name="T7" fmla="*/ 232 h 268"/>
                <a:gd name="T8" fmla="*/ 39 w 251"/>
                <a:gd name="T9" fmla="*/ 6 h 268"/>
              </a:gdLst>
              <a:ahLst/>
              <a:cxnLst>
                <a:cxn ang="0">
                  <a:pos x="T0" y="T1"/>
                </a:cxn>
                <a:cxn ang="0">
                  <a:pos x="T2" y="T3"/>
                </a:cxn>
                <a:cxn ang="0">
                  <a:pos x="T4" y="T5"/>
                </a:cxn>
                <a:cxn ang="0">
                  <a:pos x="T6" y="T7"/>
                </a:cxn>
                <a:cxn ang="0">
                  <a:pos x="T8" y="T9"/>
                </a:cxn>
              </a:cxnLst>
              <a:rect l="0" t="0" r="r" b="b"/>
              <a:pathLst>
                <a:path w="251" h="268">
                  <a:moveTo>
                    <a:pt x="39" y="6"/>
                  </a:moveTo>
                  <a:cubicBezTo>
                    <a:pt x="55" y="4"/>
                    <a:pt x="72" y="1"/>
                    <a:pt x="87" y="0"/>
                  </a:cubicBezTo>
                  <a:cubicBezTo>
                    <a:pt x="149" y="44"/>
                    <a:pt x="200" y="101"/>
                    <a:pt x="250" y="159"/>
                  </a:cubicBezTo>
                  <a:cubicBezTo>
                    <a:pt x="186" y="227"/>
                    <a:pt x="113" y="267"/>
                    <a:pt x="15" y="232"/>
                  </a:cubicBezTo>
                  <a:cubicBezTo>
                    <a:pt x="20" y="156"/>
                    <a:pt x="0" y="78"/>
                    <a:pt x="39" y="6"/>
                  </a:cubicBezTo>
                </a:path>
              </a:pathLst>
            </a:custGeom>
            <a:solidFill>
              <a:srgbClr val="D6D6D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97" name="Forme libre 4096"/>
            <p:cNvSpPr>
              <a:spLocks noChangeArrowheads="1"/>
            </p:cNvSpPr>
            <p:nvPr userDrawn="1"/>
          </p:nvSpPr>
          <p:spPr bwMode="auto">
            <a:xfrm>
              <a:off x="3035300" y="5308600"/>
              <a:ext cx="107950" cy="52388"/>
            </a:xfrm>
            <a:custGeom>
              <a:avLst/>
              <a:gdLst>
                <a:gd name="T0" fmla="*/ 0 w 300"/>
                <a:gd name="T1" fmla="*/ 76 h 147"/>
                <a:gd name="T2" fmla="*/ 235 w 300"/>
                <a:gd name="T3" fmla="*/ 3 h 147"/>
                <a:gd name="T4" fmla="*/ 275 w 300"/>
                <a:gd name="T5" fmla="*/ 30 h 147"/>
                <a:gd name="T6" fmla="*/ 200 w 300"/>
                <a:gd name="T7" fmla="*/ 137 h 147"/>
                <a:gd name="T8" fmla="*/ 92 w 300"/>
                <a:gd name="T9" fmla="*/ 146 h 147"/>
                <a:gd name="T10" fmla="*/ 0 w 300"/>
                <a:gd name="T11" fmla="*/ 76 h 147"/>
              </a:gdLst>
              <a:ahLst/>
              <a:cxnLst>
                <a:cxn ang="0">
                  <a:pos x="T0" y="T1"/>
                </a:cxn>
                <a:cxn ang="0">
                  <a:pos x="T2" y="T3"/>
                </a:cxn>
                <a:cxn ang="0">
                  <a:pos x="T4" y="T5"/>
                </a:cxn>
                <a:cxn ang="0">
                  <a:pos x="T6" y="T7"/>
                </a:cxn>
                <a:cxn ang="0">
                  <a:pos x="T8" y="T9"/>
                </a:cxn>
                <a:cxn ang="0">
                  <a:pos x="T10" y="T11"/>
                </a:cxn>
              </a:cxnLst>
              <a:rect l="0" t="0" r="r" b="b"/>
              <a:pathLst>
                <a:path w="300" h="147">
                  <a:moveTo>
                    <a:pt x="0" y="76"/>
                  </a:moveTo>
                  <a:cubicBezTo>
                    <a:pt x="79" y="56"/>
                    <a:pt x="148" y="0"/>
                    <a:pt x="235" y="3"/>
                  </a:cubicBezTo>
                  <a:cubicBezTo>
                    <a:pt x="252" y="7"/>
                    <a:pt x="266" y="15"/>
                    <a:pt x="275" y="30"/>
                  </a:cubicBezTo>
                  <a:cubicBezTo>
                    <a:pt x="299" y="100"/>
                    <a:pt x="257" y="123"/>
                    <a:pt x="200" y="137"/>
                  </a:cubicBezTo>
                  <a:cubicBezTo>
                    <a:pt x="165" y="146"/>
                    <a:pt x="127" y="125"/>
                    <a:pt x="92" y="146"/>
                  </a:cubicBezTo>
                  <a:cubicBezTo>
                    <a:pt x="44" y="143"/>
                    <a:pt x="8" y="131"/>
                    <a:pt x="0" y="76"/>
                  </a:cubicBezTo>
                </a:path>
              </a:pathLst>
            </a:custGeom>
            <a:solidFill>
              <a:srgbClr val="FBFBF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98" name="Forme libre 4097"/>
            <p:cNvSpPr>
              <a:spLocks noChangeArrowheads="1"/>
            </p:cNvSpPr>
            <p:nvPr userDrawn="1"/>
          </p:nvSpPr>
          <p:spPr bwMode="auto">
            <a:xfrm>
              <a:off x="3068638" y="5319713"/>
              <a:ext cx="84137" cy="53975"/>
            </a:xfrm>
            <a:custGeom>
              <a:avLst/>
              <a:gdLst>
                <a:gd name="T0" fmla="*/ 0 w 233"/>
                <a:gd name="T1" fmla="*/ 115 h 152"/>
                <a:gd name="T2" fmla="*/ 103 w 233"/>
                <a:gd name="T3" fmla="*/ 72 h 152"/>
                <a:gd name="T4" fmla="*/ 183 w 233"/>
                <a:gd name="T5" fmla="*/ 0 h 152"/>
                <a:gd name="T6" fmla="*/ 224 w 233"/>
                <a:gd name="T7" fmla="*/ 72 h 152"/>
                <a:gd name="T8" fmla="*/ 183 w 233"/>
                <a:gd name="T9" fmla="*/ 139 h 152"/>
                <a:gd name="T10" fmla="*/ 140 w 233"/>
                <a:gd name="T11" fmla="*/ 141 h 152"/>
                <a:gd name="T12" fmla="*/ 0 w 233"/>
                <a:gd name="T13" fmla="*/ 115 h 152"/>
              </a:gdLst>
              <a:ahLst/>
              <a:cxnLst>
                <a:cxn ang="0">
                  <a:pos x="T0" y="T1"/>
                </a:cxn>
                <a:cxn ang="0">
                  <a:pos x="T2" y="T3"/>
                </a:cxn>
                <a:cxn ang="0">
                  <a:pos x="T4" y="T5"/>
                </a:cxn>
                <a:cxn ang="0">
                  <a:pos x="T6" y="T7"/>
                </a:cxn>
                <a:cxn ang="0">
                  <a:pos x="T8" y="T9"/>
                </a:cxn>
                <a:cxn ang="0">
                  <a:pos x="T10" y="T11"/>
                </a:cxn>
                <a:cxn ang="0">
                  <a:pos x="T12" y="T13"/>
                </a:cxn>
              </a:cxnLst>
              <a:rect l="0" t="0" r="r" b="b"/>
              <a:pathLst>
                <a:path w="233" h="152">
                  <a:moveTo>
                    <a:pt x="0" y="115"/>
                  </a:moveTo>
                  <a:cubicBezTo>
                    <a:pt x="30" y="92"/>
                    <a:pt x="67" y="81"/>
                    <a:pt x="103" y="72"/>
                  </a:cubicBezTo>
                  <a:cubicBezTo>
                    <a:pt x="143" y="63"/>
                    <a:pt x="172" y="41"/>
                    <a:pt x="183" y="0"/>
                  </a:cubicBezTo>
                  <a:cubicBezTo>
                    <a:pt x="197" y="25"/>
                    <a:pt x="210" y="48"/>
                    <a:pt x="224" y="72"/>
                  </a:cubicBezTo>
                  <a:cubicBezTo>
                    <a:pt x="232" y="107"/>
                    <a:pt x="213" y="127"/>
                    <a:pt x="183" y="139"/>
                  </a:cubicBezTo>
                  <a:cubicBezTo>
                    <a:pt x="169" y="151"/>
                    <a:pt x="154" y="151"/>
                    <a:pt x="140" y="141"/>
                  </a:cubicBezTo>
                  <a:cubicBezTo>
                    <a:pt x="93" y="131"/>
                    <a:pt x="47" y="122"/>
                    <a:pt x="0" y="115"/>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099" name="Forme libre 4098"/>
            <p:cNvSpPr>
              <a:spLocks noChangeArrowheads="1"/>
            </p:cNvSpPr>
            <p:nvPr userDrawn="1"/>
          </p:nvSpPr>
          <p:spPr bwMode="auto">
            <a:xfrm>
              <a:off x="3117850" y="5370513"/>
              <a:ext cx="17463" cy="7937"/>
            </a:xfrm>
            <a:custGeom>
              <a:avLst/>
              <a:gdLst>
                <a:gd name="T0" fmla="*/ 4 w 48"/>
                <a:gd name="T1" fmla="*/ 2 h 21"/>
                <a:gd name="T2" fmla="*/ 47 w 48"/>
                <a:gd name="T3" fmla="*/ 0 h 21"/>
                <a:gd name="T4" fmla="*/ 0 w 48"/>
                <a:gd name="T5" fmla="*/ 20 h 21"/>
                <a:gd name="T6" fmla="*/ 4 w 48"/>
                <a:gd name="T7" fmla="*/ 2 h 21"/>
              </a:gdLst>
              <a:ahLst/>
              <a:cxnLst>
                <a:cxn ang="0">
                  <a:pos x="T0" y="T1"/>
                </a:cxn>
                <a:cxn ang="0">
                  <a:pos x="T2" y="T3"/>
                </a:cxn>
                <a:cxn ang="0">
                  <a:pos x="T4" y="T5"/>
                </a:cxn>
                <a:cxn ang="0">
                  <a:pos x="T6" y="T7"/>
                </a:cxn>
              </a:cxnLst>
              <a:rect l="0" t="0" r="r" b="b"/>
              <a:pathLst>
                <a:path w="48" h="21">
                  <a:moveTo>
                    <a:pt x="4" y="2"/>
                  </a:moveTo>
                  <a:cubicBezTo>
                    <a:pt x="18" y="2"/>
                    <a:pt x="33" y="0"/>
                    <a:pt x="47" y="0"/>
                  </a:cubicBezTo>
                  <a:cubicBezTo>
                    <a:pt x="32" y="6"/>
                    <a:pt x="15" y="14"/>
                    <a:pt x="0" y="20"/>
                  </a:cubicBezTo>
                  <a:cubicBezTo>
                    <a:pt x="1" y="14"/>
                    <a:pt x="3" y="8"/>
                    <a:pt x="4" y="2"/>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00" name="Forme libre 4099"/>
            <p:cNvSpPr>
              <a:spLocks noChangeArrowheads="1"/>
            </p:cNvSpPr>
            <p:nvPr userDrawn="1"/>
          </p:nvSpPr>
          <p:spPr bwMode="auto">
            <a:xfrm>
              <a:off x="3092450" y="5378450"/>
              <a:ext cx="17463" cy="7938"/>
            </a:xfrm>
            <a:custGeom>
              <a:avLst/>
              <a:gdLst>
                <a:gd name="T0" fmla="*/ 46 w 47"/>
                <a:gd name="T1" fmla="*/ 0 h 22"/>
                <a:gd name="T2" fmla="*/ 0 w 47"/>
                <a:gd name="T3" fmla="*/ 21 h 22"/>
                <a:gd name="T4" fmla="*/ 46 w 47"/>
                <a:gd name="T5" fmla="*/ 0 h 22"/>
              </a:gdLst>
              <a:ahLst/>
              <a:cxnLst>
                <a:cxn ang="0">
                  <a:pos x="T0" y="T1"/>
                </a:cxn>
                <a:cxn ang="0">
                  <a:pos x="T2" y="T3"/>
                </a:cxn>
                <a:cxn ang="0">
                  <a:pos x="T4" y="T5"/>
                </a:cxn>
              </a:cxnLst>
              <a:rect l="0" t="0" r="r" b="b"/>
              <a:pathLst>
                <a:path w="47" h="22">
                  <a:moveTo>
                    <a:pt x="46" y="0"/>
                  </a:moveTo>
                  <a:cubicBezTo>
                    <a:pt x="31" y="7"/>
                    <a:pt x="16" y="13"/>
                    <a:pt x="0" y="21"/>
                  </a:cubicBezTo>
                  <a:cubicBezTo>
                    <a:pt x="16" y="15"/>
                    <a:pt x="31" y="7"/>
                    <a:pt x="46" y="0"/>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01" name="Forme libre 4100"/>
            <p:cNvSpPr>
              <a:spLocks noChangeArrowheads="1"/>
            </p:cNvSpPr>
            <p:nvPr userDrawn="1"/>
          </p:nvSpPr>
          <p:spPr bwMode="auto">
            <a:xfrm>
              <a:off x="3157538" y="5548313"/>
              <a:ext cx="30162" cy="49212"/>
            </a:xfrm>
            <a:custGeom>
              <a:avLst/>
              <a:gdLst>
                <a:gd name="T0" fmla="*/ 53 w 83"/>
                <a:gd name="T1" fmla="*/ 8 h 136"/>
                <a:gd name="T2" fmla="*/ 74 w 83"/>
                <a:gd name="T3" fmla="*/ 31 h 136"/>
                <a:gd name="T4" fmla="*/ 62 w 83"/>
                <a:gd name="T5" fmla="*/ 135 h 136"/>
                <a:gd name="T6" fmla="*/ 0 w 83"/>
                <a:gd name="T7" fmla="*/ 11 h 136"/>
                <a:gd name="T8" fmla="*/ 53 w 83"/>
                <a:gd name="T9" fmla="*/ 8 h 136"/>
              </a:gdLst>
              <a:ahLst/>
              <a:cxnLst>
                <a:cxn ang="0">
                  <a:pos x="T0" y="T1"/>
                </a:cxn>
                <a:cxn ang="0">
                  <a:pos x="T2" y="T3"/>
                </a:cxn>
                <a:cxn ang="0">
                  <a:pos x="T4" y="T5"/>
                </a:cxn>
                <a:cxn ang="0">
                  <a:pos x="T6" y="T7"/>
                </a:cxn>
                <a:cxn ang="0">
                  <a:pos x="T8" y="T9"/>
                </a:cxn>
              </a:cxnLst>
              <a:rect l="0" t="0" r="r" b="b"/>
              <a:pathLst>
                <a:path w="83" h="136">
                  <a:moveTo>
                    <a:pt x="53" y="8"/>
                  </a:moveTo>
                  <a:cubicBezTo>
                    <a:pt x="61" y="16"/>
                    <a:pt x="67" y="23"/>
                    <a:pt x="74" y="31"/>
                  </a:cubicBezTo>
                  <a:cubicBezTo>
                    <a:pt x="76" y="63"/>
                    <a:pt x="82" y="97"/>
                    <a:pt x="62" y="135"/>
                  </a:cubicBezTo>
                  <a:cubicBezTo>
                    <a:pt x="27" y="95"/>
                    <a:pt x="16" y="51"/>
                    <a:pt x="0" y="11"/>
                  </a:cubicBezTo>
                  <a:cubicBezTo>
                    <a:pt x="18" y="0"/>
                    <a:pt x="35" y="3"/>
                    <a:pt x="53" y="8"/>
                  </a:cubicBezTo>
                </a:path>
              </a:pathLst>
            </a:custGeom>
            <a:solidFill>
              <a:srgbClr val="D5D5D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02" name="Forme libre 4101"/>
            <p:cNvSpPr>
              <a:spLocks noChangeArrowheads="1"/>
            </p:cNvSpPr>
            <p:nvPr userDrawn="1"/>
          </p:nvSpPr>
          <p:spPr bwMode="auto">
            <a:xfrm>
              <a:off x="3109913" y="5500688"/>
              <a:ext cx="1587" cy="1587"/>
            </a:xfrm>
            <a:custGeom>
              <a:avLst/>
              <a:gdLst>
                <a:gd name="T0" fmla="*/ 0 w 4"/>
                <a:gd name="T1" fmla="*/ 1 h 5"/>
                <a:gd name="T2" fmla="*/ 3 w 4"/>
                <a:gd name="T3" fmla="*/ 4 h 5"/>
                <a:gd name="T4" fmla="*/ 0 w 4"/>
                <a:gd name="T5" fmla="*/ 0 h 5"/>
                <a:gd name="T6" fmla="*/ 0 w 4"/>
                <a:gd name="T7" fmla="*/ 1 h 5"/>
              </a:gdLst>
              <a:ahLst/>
              <a:cxnLst>
                <a:cxn ang="0">
                  <a:pos x="T0" y="T1"/>
                </a:cxn>
                <a:cxn ang="0">
                  <a:pos x="T2" y="T3"/>
                </a:cxn>
                <a:cxn ang="0">
                  <a:pos x="T4" y="T5"/>
                </a:cxn>
                <a:cxn ang="0">
                  <a:pos x="T6" y="T7"/>
                </a:cxn>
              </a:cxnLst>
              <a:rect l="0" t="0" r="r" b="b"/>
              <a:pathLst>
                <a:path w="4" h="5">
                  <a:moveTo>
                    <a:pt x="0" y="1"/>
                  </a:moveTo>
                  <a:lnTo>
                    <a:pt x="3" y="4"/>
                  </a:lnTo>
                  <a:lnTo>
                    <a:pt x="0" y="0"/>
                  </a:lnTo>
                  <a:lnTo>
                    <a:pt x="0" y="1"/>
                  </a:lnTo>
                </a:path>
              </a:pathLst>
            </a:custGeom>
            <a:solidFill>
              <a:srgbClr val="EEEEE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03" name="Forme libre 4102"/>
            <p:cNvSpPr>
              <a:spLocks noChangeArrowheads="1"/>
            </p:cNvSpPr>
            <p:nvPr userDrawn="1"/>
          </p:nvSpPr>
          <p:spPr bwMode="auto">
            <a:xfrm>
              <a:off x="1914525" y="5665788"/>
              <a:ext cx="198438" cy="214312"/>
            </a:xfrm>
            <a:custGeom>
              <a:avLst/>
              <a:gdLst>
                <a:gd name="T0" fmla="*/ 0 w 551"/>
                <a:gd name="T1" fmla="*/ 67 h 595"/>
                <a:gd name="T2" fmla="*/ 48 w 551"/>
                <a:gd name="T3" fmla="*/ 170 h 595"/>
                <a:gd name="T4" fmla="*/ 133 w 551"/>
                <a:gd name="T5" fmla="*/ 251 h 595"/>
                <a:gd name="T6" fmla="*/ 226 w 551"/>
                <a:gd name="T7" fmla="*/ 194 h 595"/>
                <a:gd name="T8" fmla="*/ 289 w 551"/>
                <a:gd name="T9" fmla="*/ 141 h 595"/>
                <a:gd name="T10" fmla="*/ 460 w 551"/>
                <a:gd name="T11" fmla="*/ 41 h 595"/>
                <a:gd name="T12" fmla="*/ 480 w 551"/>
                <a:gd name="T13" fmla="*/ 0 h 595"/>
                <a:gd name="T14" fmla="*/ 498 w 551"/>
                <a:gd name="T15" fmla="*/ 185 h 595"/>
                <a:gd name="T16" fmla="*/ 550 w 551"/>
                <a:gd name="T17" fmla="*/ 272 h 595"/>
                <a:gd name="T18" fmla="*/ 422 w 551"/>
                <a:gd name="T19" fmla="*/ 426 h 595"/>
                <a:gd name="T20" fmla="*/ 402 w 551"/>
                <a:gd name="T21" fmla="*/ 468 h 595"/>
                <a:gd name="T22" fmla="*/ 374 w 551"/>
                <a:gd name="T23" fmla="*/ 555 h 595"/>
                <a:gd name="T24" fmla="*/ 141 w 551"/>
                <a:gd name="T25" fmla="*/ 584 h 595"/>
                <a:gd name="T26" fmla="*/ 74 w 551"/>
                <a:gd name="T27" fmla="*/ 516 h 595"/>
                <a:gd name="T28" fmla="*/ 0 w 551"/>
                <a:gd name="T29" fmla="*/ 6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1" h="595">
                  <a:moveTo>
                    <a:pt x="0" y="67"/>
                  </a:moveTo>
                  <a:cubicBezTo>
                    <a:pt x="26" y="96"/>
                    <a:pt x="37" y="133"/>
                    <a:pt x="48" y="170"/>
                  </a:cubicBezTo>
                  <a:cubicBezTo>
                    <a:pt x="60" y="214"/>
                    <a:pt x="90" y="238"/>
                    <a:pt x="133" y="251"/>
                  </a:cubicBezTo>
                  <a:cubicBezTo>
                    <a:pt x="194" y="267"/>
                    <a:pt x="210" y="260"/>
                    <a:pt x="226" y="194"/>
                  </a:cubicBezTo>
                  <a:cubicBezTo>
                    <a:pt x="235" y="159"/>
                    <a:pt x="235" y="127"/>
                    <a:pt x="289" y="141"/>
                  </a:cubicBezTo>
                  <a:cubicBezTo>
                    <a:pt x="417" y="173"/>
                    <a:pt x="420" y="168"/>
                    <a:pt x="460" y="41"/>
                  </a:cubicBezTo>
                  <a:cubicBezTo>
                    <a:pt x="465" y="28"/>
                    <a:pt x="472" y="14"/>
                    <a:pt x="480" y="0"/>
                  </a:cubicBezTo>
                  <a:cubicBezTo>
                    <a:pt x="483" y="61"/>
                    <a:pt x="471" y="125"/>
                    <a:pt x="498" y="185"/>
                  </a:cubicBezTo>
                  <a:cubicBezTo>
                    <a:pt x="529" y="206"/>
                    <a:pt x="550" y="232"/>
                    <a:pt x="550" y="272"/>
                  </a:cubicBezTo>
                  <a:cubicBezTo>
                    <a:pt x="532" y="344"/>
                    <a:pt x="477" y="385"/>
                    <a:pt x="422" y="426"/>
                  </a:cubicBezTo>
                  <a:cubicBezTo>
                    <a:pt x="408" y="437"/>
                    <a:pt x="381" y="449"/>
                    <a:pt x="402" y="468"/>
                  </a:cubicBezTo>
                  <a:cubicBezTo>
                    <a:pt x="463" y="521"/>
                    <a:pt x="408" y="538"/>
                    <a:pt x="374" y="555"/>
                  </a:cubicBezTo>
                  <a:cubicBezTo>
                    <a:pt x="301" y="594"/>
                    <a:pt x="219" y="577"/>
                    <a:pt x="141" y="584"/>
                  </a:cubicBezTo>
                  <a:cubicBezTo>
                    <a:pt x="104" y="587"/>
                    <a:pt x="83" y="552"/>
                    <a:pt x="74" y="516"/>
                  </a:cubicBezTo>
                  <a:cubicBezTo>
                    <a:pt x="38" y="367"/>
                    <a:pt x="3" y="220"/>
                    <a:pt x="0" y="67"/>
                  </a:cubicBezTo>
                </a:path>
              </a:pathLst>
            </a:custGeom>
            <a:solidFill>
              <a:schemeClr val="accent5">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04" name="Forme libre 4103"/>
            <p:cNvSpPr>
              <a:spLocks noChangeArrowheads="1"/>
            </p:cNvSpPr>
            <p:nvPr userDrawn="1"/>
          </p:nvSpPr>
          <p:spPr bwMode="auto">
            <a:xfrm>
              <a:off x="2117725" y="5643563"/>
              <a:ext cx="47625" cy="80962"/>
            </a:xfrm>
            <a:custGeom>
              <a:avLst/>
              <a:gdLst>
                <a:gd name="T0" fmla="*/ 0 w 134"/>
                <a:gd name="T1" fmla="*/ 88 h 224"/>
                <a:gd name="T2" fmla="*/ 9 w 134"/>
                <a:gd name="T3" fmla="*/ 68 h 224"/>
                <a:gd name="T4" fmla="*/ 100 w 134"/>
                <a:gd name="T5" fmla="*/ 23 h 224"/>
                <a:gd name="T6" fmla="*/ 110 w 134"/>
                <a:gd name="T7" fmla="*/ 117 h 224"/>
                <a:gd name="T8" fmla="*/ 74 w 134"/>
                <a:gd name="T9" fmla="*/ 223 h 224"/>
                <a:gd name="T10" fmla="*/ 0 w 134"/>
                <a:gd name="T11" fmla="*/ 88 h 224"/>
              </a:gdLst>
              <a:ahLst/>
              <a:cxnLst>
                <a:cxn ang="0">
                  <a:pos x="T0" y="T1"/>
                </a:cxn>
                <a:cxn ang="0">
                  <a:pos x="T2" y="T3"/>
                </a:cxn>
                <a:cxn ang="0">
                  <a:pos x="T4" y="T5"/>
                </a:cxn>
                <a:cxn ang="0">
                  <a:pos x="T6" y="T7"/>
                </a:cxn>
                <a:cxn ang="0">
                  <a:pos x="T8" y="T9"/>
                </a:cxn>
                <a:cxn ang="0">
                  <a:pos x="T10" y="T11"/>
                </a:cxn>
              </a:cxnLst>
              <a:rect l="0" t="0" r="r" b="b"/>
              <a:pathLst>
                <a:path w="134" h="224">
                  <a:moveTo>
                    <a:pt x="0" y="88"/>
                  </a:moveTo>
                  <a:cubicBezTo>
                    <a:pt x="3" y="81"/>
                    <a:pt x="5" y="73"/>
                    <a:pt x="9" y="68"/>
                  </a:cubicBezTo>
                  <a:cubicBezTo>
                    <a:pt x="32" y="38"/>
                    <a:pt x="60" y="0"/>
                    <a:pt x="100" y="23"/>
                  </a:cubicBezTo>
                  <a:cubicBezTo>
                    <a:pt x="133" y="41"/>
                    <a:pt x="119" y="84"/>
                    <a:pt x="110" y="117"/>
                  </a:cubicBezTo>
                  <a:cubicBezTo>
                    <a:pt x="101" y="154"/>
                    <a:pt x="98" y="192"/>
                    <a:pt x="74" y="223"/>
                  </a:cubicBezTo>
                  <a:cubicBezTo>
                    <a:pt x="51" y="177"/>
                    <a:pt x="25" y="132"/>
                    <a:pt x="0" y="88"/>
                  </a:cubicBezTo>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05" name="Forme libre 4104"/>
            <p:cNvSpPr>
              <a:spLocks noChangeArrowheads="1"/>
            </p:cNvSpPr>
            <p:nvPr userDrawn="1"/>
          </p:nvSpPr>
          <p:spPr bwMode="auto">
            <a:xfrm>
              <a:off x="2119313" y="5772150"/>
              <a:ext cx="58737" cy="106363"/>
            </a:xfrm>
            <a:custGeom>
              <a:avLst/>
              <a:gdLst>
                <a:gd name="T0" fmla="*/ 94 w 162"/>
                <a:gd name="T1" fmla="*/ 95 h 294"/>
                <a:gd name="T2" fmla="*/ 92 w 162"/>
                <a:gd name="T3" fmla="*/ 231 h 294"/>
                <a:gd name="T4" fmla="*/ 2 w 162"/>
                <a:gd name="T5" fmla="*/ 232 h 294"/>
                <a:gd name="T6" fmla="*/ 0 w 162"/>
                <a:gd name="T7" fmla="*/ 229 h 294"/>
                <a:gd name="T8" fmla="*/ 71 w 162"/>
                <a:gd name="T9" fmla="*/ 78 h 294"/>
                <a:gd name="T10" fmla="*/ 161 w 162"/>
                <a:gd name="T11" fmla="*/ 0 h 294"/>
                <a:gd name="T12" fmla="*/ 94 w 162"/>
                <a:gd name="T13" fmla="*/ 95 h 294"/>
              </a:gdLst>
              <a:ahLst/>
              <a:cxnLst>
                <a:cxn ang="0">
                  <a:pos x="T0" y="T1"/>
                </a:cxn>
                <a:cxn ang="0">
                  <a:pos x="T2" y="T3"/>
                </a:cxn>
                <a:cxn ang="0">
                  <a:pos x="T4" y="T5"/>
                </a:cxn>
                <a:cxn ang="0">
                  <a:pos x="T6" y="T7"/>
                </a:cxn>
                <a:cxn ang="0">
                  <a:pos x="T8" y="T9"/>
                </a:cxn>
                <a:cxn ang="0">
                  <a:pos x="T10" y="T11"/>
                </a:cxn>
                <a:cxn ang="0">
                  <a:pos x="T12" y="T13"/>
                </a:cxn>
              </a:cxnLst>
              <a:rect l="0" t="0" r="r" b="b"/>
              <a:pathLst>
                <a:path w="162" h="294">
                  <a:moveTo>
                    <a:pt x="94" y="95"/>
                  </a:moveTo>
                  <a:cubicBezTo>
                    <a:pt x="94" y="140"/>
                    <a:pt x="92" y="186"/>
                    <a:pt x="92" y="231"/>
                  </a:cubicBezTo>
                  <a:cubicBezTo>
                    <a:pt x="63" y="293"/>
                    <a:pt x="32" y="264"/>
                    <a:pt x="2" y="232"/>
                  </a:cubicBezTo>
                  <a:lnTo>
                    <a:pt x="0" y="229"/>
                  </a:lnTo>
                  <a:cubicBezTo>
                    <a:pt x="36" y="185"/>
                    <a:pt x="71" y="140"/>
                    <a:pt x="71" y="78"/>
                  </a:cubicBezTo>
                  <a:cubicBezTo>
                    <a:pt x="71" y="20"/>
                    <a:pt x="109" y="0"/>
                    <a:pt x="161" y="0"/>
                  </a:cubicBezTo>
                  <a:cubicBezTo>
                    <a:pt x="133" y="29"/>
                    <a:pt x="98" y="52"/>
                    <a:pt x="94" y="95"/>
                  </a:cubicBezTo>
                </a:path>
              </a:pathLst>
            </a:custGeom>
            <a:solidFill>
              <a:schemeClr val="accent5">
                <a:lumMod val="5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06" name="Forme libre 4105"/>
            <p:cNvSpPr>
              <a:spLocks noChangeArrowheads="1"/>
            </p:cNvSpPr>
            <p:nvPr userDrawn="1"/>
          </p:nvSpPr>
          <p:spPr bwMode="auto">
            <a:xfrm>
              <a:off x="2093913" y="5729288"/>
              <a:ext cx="23812" cy="34925"/>
            </a:xfrm>
            <a:custGeom>
              <a:avLst/>
              <a:gdLst>
                <a:gd name="T0" fmla="*/ 52 w 67"/>
                <a:gd name="T1" fmla="*/ 97 h 98"/>
                <a:gd name="T2" fmla="*/ 0 w 67"/>
                <a:gd name="T3" fmla="*/ 9 h 98"/>
                <a:gd name="T4" fmla="*/ 52 w 67"/>
                <a:gd name="T5" fmla="*/ 97 h 98"/>
              </a:gdLst>
              <a:ahLst/>
              <a:cxnLst>
                <a:cxn ang="0">
                  <a:pos x="T0" y="T1"/>
                </a:cxn>
                <a:cxn ang="0">
                  <a:pos x="T2" y="T3"/>
                </a:cxn>
                <a:cxn ang="0">
                  <a:pos x="T4" y="T5"/>
                </a:cxn>
              </a:cxnLst>
              <a:rect l="0" t="0" r="r" b="b"/>
              <a:pathLst>
                <a:path w="67" h="98">
                  <a:moveTo>
                    <a:pt x="52" y="97"/>
                  </a:moveTo>
                  <a:cubicBezTo>
                    <a:pt x="29" y="71"/>
                    <a:pt x="9" y="43"/>
                    <a:pt x="0" y="9"/>
                  </a:cubicBezTo>
                  <a:cubicBezTo>
                    <a:pt x="47" y="0"/>
                    <a:pt x="66" y="32"/>
                    <a:pt x="52" y="97"/>
                  </a:cubicBezTo>
                </a:path>
              </a:pathLst>
            </a:custGeom>
            <a:solidFill>
              <a:srgbClr val="92929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07" name="Forme libre 4106"/>
            <p:cNvSpPr>
              <a:spLocks noChangeArrowheads="1"/>
            </p:cNvSpPr>
            <p:nvPr userDrawn="1"/>
          </p:nvSpPr>
          <p:spPr bwMode="auto">
            <a:xfrm>
              <a:off x="2176463" y="5789613"/>
              <a:ext cx="77787" cy="104775"/>
            </a:xfrm>
            <a:custGeom>
              <a:avLst/>
              <a:gdLst>
                <a:gd name="T0" fmla="*/ 119 w 218"/>
                <a:gd name="T1" fmla="*/ 275 h 291"/>
                <a:gd name="T2" fmla="*/ 35 w 218"/>
                <a:gd name="T3" fmla="*/ 246 h 291"/>
                <a:gd name="T4" fmla="*/ 42 w 218"/>
                <a:gd name="T5" fmla="*/ 74 h 291"/>
                <a:gd name="T6" fmla="*/ 143 w 218"/>
                <a:gd name="T7" fmla="*/ 0 h 291"/>
                <a:gd name="T8" fmla="*/ 210 w 218"/>
                <a:gd name="T9" fmla="*/ 77 h 291"/>
                <a:gd name="T10" fmla="*/ 213 w 218"/>
                <a:gd name="T11" fmla="*/ 167 h 291"/>
                <a:gd name="T12" fmla="*/ 149 w 218"/>
                <a:gd name="T13" fmla="*/ 243 h 291"/>
                <a:gd name="T14" fmla="*/ 119 w 218"/>
                <a:gd name="T15" fmla="*/ 275 h 2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91">
                  <a:moveTo>
                    <a:pt x="119" y="275"/>
                  </a:moveTo>
                  <a:cubicBezTo>
                    <a:pt x="82" y="290"/>
                    <a:pt x="50" y="289"/>
                    <a:pt x="35" y="246"/>
                  </a:cubicBezTo>
                  <a:cubicBezTo>
                    <a:pt x="13" y="188"/>
                    <a:pt x="0" y="130"/>
                    <a:pt x="42" y="74"/>
                  </a:cubicBezTo>
                  <a:cubicBezTo>
                    <a:pt x="68" y="38"/>
                    <a:pt x="110" y="26"/>
                    <a:pt x="143" y="0"/>
                  </a:cubicBezTo>
                  <a:cubicBezTo>
                    <a:pt x="187" y="6"/>
                    <a:pt x="209" y="32"/>
                    <a:pt x="210" y="77"/>
                  </a:cubicBezTo>
                  <a:cubicBezTo>
                    <a:pt x="210" y="107"/>
                    <a:pt x="210" y="138"/>
                    <a:pt x="213" y="167"/>
                  </a:cubicBezTo>
                  <a:cubicBezTo>
                    <a:pt x="217" y="214"/>
                    <a:pt x="210" y="248"/>
                    <a:pt x="149" y="243"/>
                  </a:cubicBezTo>
                  <a:cubicBezTo>
                    <a:pt x="140" y="245"/>
                    <a:pt x="129" y="264"/>
                    <a:pt x="119" y="275"/>
                  </a:cubicBezTo>
                </a:path>
              </a:pathLst>
            </a:custGeom>
            <a:solidFill>
              <a:schemeClr val="accent5">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08" name="Forme libre 4107"/>
            <p:cNvSpPr>
              <a:spLocks noChangeArrowheads="1"/>
            </p:cNvSpPr>
            <p:nvPr userDrawn="1"/>
          </p:nvSpPr>
          <p:spPr bwMode="auto">
            <a:xfrm>
              <a:off x="1922463" y="5534025"/>
              <a:ext cx="9525" cy="33338"/>
            </a:xfrm>
            <a:custGeom>
              <a:avLst/>
              <a:gdLst>
                <a:gd name="T0" fmla="*/ 3 w 28"/>
                <a:gd name="T1" fmla="*/ 93 h 94"/>
                <a:gd name="T2" fmla="*/ 21 w 28"/>
                <a:gd name="T3" fmla="*/ 0 h 94"/>
                <a:gd name="T4" fmla="*/ 3 w 28"/>
                <a:gd name="T5" fmla="*/ 93 h 94"/>
              </a:gdLst>
              <a:ahLst/>
              <a:cxnLst>
                <a:cxn ang="0">
                  <a:pos x="T0" y="T1"/>
                </a:cxn>
                <a:cxn ang="0">
                  <a:pos x="T2" y="T3"/>
                </a:cxn>
                <a:cxn ang="0">
                  <a:pos x="T4" y="T5"/>
                </a:cxn>
              </a:cxnLst>
              <a:rect l="0" t="0" r="r" b="b"/>
              <a:pathLst>
                <a:path w="28" h="94">
                  <a:moveTo>
                    <a:pt x="3" y="93"/>
                  </a:moveTo>
                  <a:cubicBezTo>
                    <a:pt x="0" y="61"/>
                    <a:pt x="4" y="29"/>
                    <a:pt x="21" y="0"/>
                  </a:cubicBezTo>
                  <a:cubicBezTo>
                    <a:pt x="27" y="34"/>
                    <a:pt x="21" y="64"/>
                    <a:pt x="3" y="93"/>
                  </a:cubicBezTo>
                </a:path>
              </a:pathLst>
            </a:custGeom>
            <a:solidFill>
              <a:srgbClr val="3A3A3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09" name="Forme libre 4108"/>
            <p:cNvSpPr>
              <a:spLocks noChangeArrowheads="1"/>
            </p:cNvSpPr>
            <p:nvPr userDrawn="1"/>
          </p:nvSpPr>
          <p:spPr bwMode="auto">
            <a:xfrm>
              <a:off x="1928813" y="5508625"/>
              <a:ext cx="11112" cy="25400"/>
            </a:xfrm>
            <a:custGeom>
              <a:avLst/>
              <a:gdLst>
                <a:gd name="T0" fmla="*/ 5 w 30"/>
                <a:gd name="T1" fmla="*/ 69 h 70"/>
                <a:gd name="T2" fmla="*/ 28 w 30"/>
                <a:gd name="T3" fmla="*/ 0 h 70"/>
                <a:gd name="T4" fmla="*/ 5 w 30"/>
                <a:gd name="T5" fmla="*/ 69 h 70"/>
              </a:gdLst>
              <a:ahLst/>
              <a:cxnLst>
                <a:cxn ang="0">
                  <a:pos x="T0" y="T1"/>
                </a:cxn>
                <a:cxn ang="0">
                  <a:pos x="T2" y="T3"/>
                </a:cxn>
                <a:cxn ang="0">
                  <a:pos x="T4" y="T5"/>
                </a:cxn>
              </a:cxnLst>
              <a:rect l="0" t="0" r="r" b="b"/>
              <a:pathLst>
                <a:path w="30" h="70">
                  <a:moveTo>
                    <a:pt x="5" y="69"/>
                  </a:moveTo>
                  <a:cubicBezTo>
                    <a:pt x="0" y="42"/>
                    <a:pt x="11" y="20"/>
                    <a:pt x="28" y="0"/>
                  </a:cubicBezTo>
                  <a:cubicBezTo>
                    <a:pt x="29" y="26"/>
                    <a:pt x="22" y="49"/>
                    <a:pt x="5" y="69"/>
                  </a:cubicBezTo>
                </a:path>
              </a:pathLst>
            </a:custGeom>
            <a:solidFill>
              <a:srgbClr val="3A3A3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10" name="Forme libre 4109"/>
            <p:cNvSpPr>
              <a:spLocks noChangeArrowheads="1"/>
            </p:cNvSpPr>
            <p:nvPr userDrawn="1"/>
          </p:nvSpPr>
          <p:spPr bwMode="auto">
            <a:xfrm>
              <a:off x="5319713" y="5106988"/>
              <a:ext cx="9525" cy="7937"/>
            </a:xfrm>
            <a:custGeom>
              <a:avLst/>
              <a:gdLst>
                <a:gd name="T0" fmla="*/ 0 w 26"/>
                <a:gd name="T1" fmla="*/ 18 h 24"/>
                <a:gd name="T2" fmla="*/ 25 w 26"/>
                <a:gd name="T3" fmla="*/ 0 h 24"/>
                <a:gd name="T4" fmla="*/ 24 w 26"/>
                <a:gd name="T5" fmla="*/ 23 h 24"/>
                <a:gd name="T6" fmla="*/ 0 w 26"/>
                <a:gd name="T7" fmla="*/ 18 h 24"/>
              </a:gdLst>
              <a:ahLst/>
              <a:cxnLst>
                <a:cxn ang="0">
                  <a:pos x="T0" y="T1"/>
                </a:cxn>
                <a:cxn ang="0">
                  <a:pos x="T2" y="T3"/>
                </a:cxn>
                <a:cxn ang="0">
                  <a:pos x="T4" y="T5"/>
                </a:cxn>
                <a:cxn ang="0">
                  <a:pos x="T6" y="T7"/>
                </a:cxn>
              </a:cxnLst>
              <a:rect l="0" t="0" r="r" b="b"/>
              <a:pathLst>
                <a:path w="26" h="24">
                  <a:moveTo>
                    <a:pt x="0" y="18"/>
                  </a:moveTo>
                  <a:cubicBezTo>
                    <a:pt x="9" y="12"/>
                    <a:pt x="16" y="6"/>
                    <a:pt x="25" y="0"/>
                  </a:cubicBezTo>
                  <a:cubicBezTo>
                    <a:pt x="25" y="8"/>
                    <a:pt x="25" y="15"/>
                    <a:pt x="24" y="23"/>
                  </a:cubicBezTo>
                  <a:cubicBezTo>
                    <a:pt x="16" y="20"/>
                    <a:pt x="7" y="18"/>
                    <a:pt x="0" y="18"/>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11" name="Forme libre 4110"/>
            <p:cNvSpPr>
              <a:spLocks noChangeArrowheads="1"/>
            </p:cNvSpPr>
            <p:nvPr userDrawn="1"/>
          </p:nvSpPr>
          <p:spPr bwMode="auto">
            <a:xfrm>
              <a:off x="5329238" y="5097463"/>
              <a:ext cx="7937" cy="7937"/>
            </a:xfrm>
            <a:custGeom>
              <a:avLst/>
              <a:gdLst>
                <a:gd name="T0" fmla="*/ 0 w 22"/>
                <a:gd name="T1" fmla="*/ 23 h 24"/>
                <a:gd name="T2" fmla="*/ 21 w 22"/>
                <a:gd name="T3" fmla="*/ 0 h 24"/>
                <a:gd name="T4" fmla="*/ 0 w 22"/>
                <a:gd name="T5" fmla="*/ 23 h 24"/>
              </a:gdLst>
              <a:ahLst/>
              <a:cxnLst>
                <a:cxn ang="0">
                  <a:pos x="T0" y="T1"/>
                </a:cxn>
                <a:cxn ang="0">
                  <a:pos x="T2" y="T3"/>
                </a:cxn>
                <a:cxn ang="0">
                  <a:pos x="T4" y="T5"/>
                </a:cxn>
              </a:cxnLst>
              <a:rect l="0" t="0" r="r" b="b"/>
              <a:pathLst>
                <a:path w="22" h="24">
                  <a:moveTo>
                    <a:pt x="0" y="23"/>
                  </a:moveTo>
                  <a:cubicBezTo>
                    <a:pt x="8" y="15"/>
                    <a:pt x="15" y="8"/>
                    <a:pt x="21" y="0"/>
                  </a:cubicBezTo>
                  <a:cubicBezTo>
                    <a:pt x="18" y="11"/>
                    <a:pt x="11" y="19"/>
                    <a:pt x="0" y="23"/>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12" name="Forme libre 4111"/>
            <p:cNvSpPr>
              <a:spLocks noChangeArrowheads="1"/>
            </p:cNvSpPr>
            <p:nvPr userDrawn="1"/>
          </p:nvSpPr>
          <p:spPr bwMode="auto">
            <a:xfrm>
              <a:off x="5319713" y="5154613"/>
              <a:ext cx="7937" cy="17462"/>
            </a:xfrm>
            <a:custGeom>
              <a:avLst/>
              <a:gdLst>
                <a:gd name="T0" fmla="*/ 19 w 20"/>
                <a:gd name="T1" fmla="*/ 47 h 48"/>
                <a:gd name="T2" fmla="*/ 0 w 20"/>
                <a:gd name="T3" fmla="*/ 0 h 48"/>
                <a:gd name="T4" fmla="*/ 19 w 20"/>
                <a:gd name="T5" fmla="*/ 47 h 48"/>
              </a:gdLst>
              <a:ahLst/>
              <a:cxnLst>
                <a:cxn ang="0">
                  <a:pos x="T0" y="T1"/>
                </a:cxn>
                <a:cxn ang="0">
                  <a:pos x="T2" y="T3"/>
                </a:cxn>
                <a:cxn ang="0">
                  <a:pos x="T4" y="T5"/>
                </a:cxn>
              </a:cxnLst>
              <a:rect l="0" t="0" r="r" b="b"/>
              <a:pathLst>
                <a:path w="20" h="48">
                  <a:moveTo>
                    <a:pt x="19" y="47"/>
                  </a:moveTo>
                  <a:cubicBezTo>
                    <a:pt x="7" y="33"/>
                    <a:pt x="0" y="18"/>
                    <a:pt x="0" y="0"/>
                  </a:cubicBezTo>
                  <a:cubicBezTo>
                    <a:pt x="7" y="15"/>
                    <a:pt x="13" y="30"/>
                    <a:pt x="19" y="47"/>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13" name="Forme libre 4112"/>
            <p:cNvSpPr>
              <a:spLocks noChangeArrowheads="1"/>
            </p:cNvSpPr>
            <p:nvPr userDrawn="1"/>
          </p:nvSpPr>
          <p:spPr bwMode="auto">
            <a:xfrm>
              <a:off x="5335588" y="5187950"/>
              <a:ext cx="7937" cy="15875"/>
            </a:xfrm>
            <a:custGeom>
              <a:avLst/>
              <a:gdLst>
                <a:gd name="T0" fmla="*/ 23 w 24"/>
                <a:gd name="T1" fmla="*/ 44 h 45"/>
                <a:gd name="T2" fmla="*/ 0 w 24"/>
                <a:gd name="T3" fmla="*/ 0 h 45"/>
                <a:gd name="T4" fmla="*/ 23 w 24"/>
                <a:gd name="T5" fmla="*/ 44 h 45"/>
              </a:gdLst>
              <a:ahLst/>
              <a:cxnLst>
                <a:cxn ang="0">
                  <a:pos x="T0" y="T1"/>
                </a:cxn>
                <a:cxn ang="0">
                  <a:pos x="T2" y="T3"/>
                </a:cxn>
                <a:cxn ang="0">
                  <a:pos x="T4" y="T5"/>
                </a:cxn>
              </a:cxnLst>
              <a:rect l="0" t="0" r="r" b="b"/>
              <a:pathLst>
                <a:path w="24" h="45">
                  <a:moveTo>
                    <a:pt x="23" y="44"/>
                  </a:moveTo>
                  <a:cubicBezTo>
                    <a:pt x="15" y="29"/>
                    <a:pt x="7" y="15"/>
                    <a:pt x="0" y="0"/>
                  </a:cubicBezTo>
                  <a:cubicBezTo>
                    <a:pt x="14" y="12"/>
                    <a:pt x="21" y="26"/>
                    <a:pt x="23" y="44"/>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14" name="Forme libre 4113"/>
            <p:cNvSpPr>
              <a:spLocks noChangeArrowheads="1"/>
            </p:cNvSpPr>
            <p:nvPr userDrawn="1"/>
          </p:nvSpPr>
          <p:spPr bwMode="auto">
            <a:xfrm>
              <a:off x="2195513" y="4289425"/>
              <a:ext cx="7937" cy="7938"/>
            </a:xfrm>
            <a:custGeom>
              <a:avLst/>
              <a:gdLst>
                <a:gd name="T0" fmla="*/ 19 w 20"/>
                <a:gd name="T1" fmla="*/ 22 h 23"/>
                <a:gd name="T2" fmla="*/ 0 w 20"/>
                <a:gd name="T3" fmla="*/ 0 h 23"/>
                <a:gd name="T4" fmla="*/ 19 w 20"/>
                <a:gd name="T5" fmla="*/ 22 h 23"/>
              </a:gdLst>
              <a:ahLst/>
              <a:cxnLst>
                <a:cxn ang="0">
                  <a:pos x="T0" y="T1"/>
                </a:cxn>
                <a:cxn ang="0">
                  <a:pos x="T2" y="T3"/>
                </a:cxn>
                <a:cxn ang="0">
                  <a:pos x="T4" y="T5"/>
                </a:cxn>
              </a:cxnLst>
              <a:rect l="0" t="0" r="r" b="b"/>
              <a:pathLst>
                <a:path w="20" h="23">
                  <a:moveTo>
                    <a:pt x="19" y="22"/>
                  </a:moveTo>
                  <a:cubicBezTo>
                    <a:pt x="13" y="14"/>
                    <a:pt x="6" y="8"/>
                    <a:pt x="0" y="0"/>
                  </a:cubicBezTo>
                  <a:cubicBezTo>
                    <a:pt x="7" y="8"/>
                    <a:pt x="13" y="14"/>
                    <a:pt x="19" y="22"/>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15" name="Forme libre 4114"/>
            <p:cNvSpPr>
              <a:spLocks noChangeArrowheads="1"/>
            </p:cNvSpPr>
            <p:nvPr userDrawn="1"/>
          </p:nvSpPr>
          <p:spPr bwMode="auto">
            <a:xfrm>
              <a:off x="2179638" y="4271963"/>
              <a:ext cx="7937" cy="7937"/>
            </a:xfrm>
            <a:custGeom>
              <a:avLst/>
              <a:gdLst>
                <a:gd name="T0" fmla="*/ 20 w 21"/>
                <a:gd name="T1" fmla="*/ 19 h 20"/>
                <a:gd name="T2" fmla="*/ 0 w 21"/>
                <a:gd name="T3" fmla="*/ 0 h 20"/>
                <a:gd name="T4" fmla="*/ 20 w 21"/>
                <a:gd name="T5" fmla="*/ 19 h 20"/>
              </a:gdLst>
              <a:ahLst/>
              <a:cxnLst>
                <a:cxn ang="0">
                  <a:pos x="T0" y="T1"/>
                </a:cxn>
                <a:cxn ang="0">
                  <a:pos x="T2" y="T3"/>
                </a:cxn>
                <a:cxn ang="0">
                  <a:pos x="T4" y="T5"/>
                </a:cxn>
              </a:cxnLst>
              <a:rect l="0" t="0" r="r" b="b"/>
              <a:pathLst>
                <a:path w="21" h="20">
                  <a:moveTo>
                    <a:pt x="20" y="19"/>
                  </a:moveTo>
                  <a:cubicBezTo>
                    <a:pt x="14" y="13"/>
                    <a:pt x="6" y="7"/>
                    <a:pt x="0" y="0"/>
                  </a:cubicBezTo>
                  <a:cubicBezTo>
                    <a:pt x="6" y="6"/>
                    <a:pt x="13" y="12"/>
                    <a:pt x="20" y="19"/>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16" name="Forme libre 4115"/>
            <p:cNvSpPr>
              <a:spLocks noChangeArrowheads="1"/>
            </p:cNvSpPr>
            <p:nvPr userDrawn="1"/>
          </p:nvSpPr>
          <p:spPr bwMode="auto">
            <a:xfrm>
              <a:off x="2211388" y="4305300"/>
              <a:ext cx="7937" cy="9525"/>
            </a:xfrm>
            <a:custGeom>
              <a:avLst/>
              <a:gdLst>
                <a:gd name="T0" fmla="*/ 22 w 23"/>
                <a:gd name="T1" fmla="*/ 24 h 25"/>
                <a:gd name="T2" fmla="*/ 0 w 23"/>
                <a:gd name="T3" fmla="*/ 0 h 25"/>
                <a:gd name="T4" fmla="*/ 22 w 23"/>
                <a:gd name="T5" fmla="*/ 24 h 25"/>
              </a:gdLst>
              <a:ahLst/>
              <a:cxnLst>
                <a:cxn ang="0">
                  <a:pos x="T0" y="T1"/>
                </a:cxn>
                <a:cxn ang="0">
                  <a:pos x="T2" y="T3"/>
                </a:cxn>
                <a:cxn ang="0">
                  <a:pos x="T4" y="T5"/>
                </a:cxn>
              </a:cxnLst>
              <a:rect l="0" t="0" r="r" b="b"/>
              <a:pathLst>
                <a:path w="23" h="25">
                  <a:moveTo>
                    <a:pt x="22" y="24"/>
                  </a:moveTo>
                  <a:cubicBezTo>
                    <a:pt x="14" y="16"/>
                    <a:pt x="7" y="7"/>
                    <a:pt x="0" y="0"/>
                  </a:cubicBezTo>
                  <a:cubicBezTo>
                    <a:pt x="8" y="7"/>
                    <a:pt x="16" y="15"/>
                    <a:pt x="22" y="24"/>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17" name="Forme libre 4116"/>
            <p:cNvSpPr>
              <a:spLocks noChangeArrowheads="1"/>
            </p:cNvSpPr>
            <p:nvPr userDrawn="1"/>
          </p:nvSpPr>
          <p:spPr bwMode="auto">
            <a:xfrm>
              <a:off x="2203450" y="4297363"/>
              <a:ext cx="7938" cy="7937"/>
            </a:xfrm>
            <a:custGeom>
              <a:avLst/>
              <a:gdLst>
                <a:gd name="T0" fmla="*/ 19 w 20"/>
                <a:gd name="T1" fmla="*/ 23 h 24"/>
                <a:gd name="T2" fmla="*/ 0 w 20"/>
                <a:gd name="T3" fmla="*/ 0 h 24"/>
                <a:gd name="T4" fmla="*/ 19 w 20"/>
                <a:gd name="T5" fmla="*/ 23 h 24"/>
              </a:gdLst>
              <a:ahLst/>
              <a:cxnLst>
                <a:cxn ang="0">
                  <a:pos x="T0" y="T1"/>
                </a:cxn>
                <a:cxn ang="0">
                  <a:pos x="T2" y="T3"/>
                </a:cxn>
                <a:cxn ang="0">
                  <a:pos x="T4" y="T5"/>
                </a:cxn>
              </a:cxnLst>
              <a:rect l="0" t="0" r="r" b="b"/>
              <a:pathLst>
                <a:path w="20" h="24">
                  <a:moveTo>
                    <a:pt x="19" y="23"/>
                  </a:moveTo>
                  <a:cubicBezTo>
                    <a:pt x="13" y="16"/>
                    <a:pt x="6" y="8"/>
                    <a:pt x="0" y="0"/>
                  </a:cubicBezTo>
                  <a:cubicBezTo>
                    <a:pt x="6" y="8"/>
                    <a:pt x="12" y="16"/>
                    <a:pt x="19" y="23"/>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18" name="Forme libre 4117"/>
            <p:cNvSpPr>
              <a:spLocks noChangeArrowheads="1"/>
            </p:cNvSpPr>
            <p:nvPr userDrawn="1"/>
          </p:nvSpPr>
          <p:spPr bwMode="auto">
            <a:xfrm>
              <a:off x="2262188" y="4170363"/>
              <a:ext cx="263525" cy="290512"/>
            </a:xfrm>
            <a:custGeom>
              <a:avLst/>
              <a:gdLst>
                <a:gd name="T0" fmla="*/ 685 w 730"/>
                <a:gd name="T1" fmla="*/ 257 h 807"/>
                <a:gd name="T2" fmla="*/ 703 w 730"/>
                <a:gd name="T3" fmla="*/ 434 h 807"/>
                <a:gd name="T4" fmla="*/ 568 w 730"/>
                <a:gd name="T5" fmla="*/ 606 h 807"/>
                <a:gd name="T6" fmla="*/ 506 w 730"/>
                <a:gd name="T7" fmla="*/ 730 h 807"/>
                <a:gd name="T8" fmla="*/ 430 w 730"/>
                <a:gd name="T9" fmla="*/ 793 h 807"/>
                <a:gd name="T10" fmla="*/ 339 w 730"/>
                <a:gd name="T11" fmla="*/ 725 h 807"/>
                <a:gd name="T12" fmla="*/ 40 w 730"/>
                <a:gd name="T13" fmla="*/ 354 h 807"/>
                <a:gd name="T14" fmla="*/ 20 w 730"/>
                <a:gd name="T15" fmla="*/ 238 h 807"/>
                <a:gd name="T16" fmla="*/ 43 w 730"/>
                <a:gd name="T17" fmla="*/ 237 h 807"/>
                <a:gd name="T18" fmla="*/ 89 w 730"/>
                <a:gd name="T19" fmla="*/ 215 h 807"/>
                <a:gd name="T20" fmla="*/ 112 w 730"/>
                <a:gd name="T21" fmla="*/ 192 h 807"/>
                <a:gd name="T22" fmla="*/ 115 w 730"/>
                <a:gd name="T23" fmla="*/ 179 h 807"/>
                <a:gd name="T24" fmla="*/ 158 w 730"/>
                <a:gd name="T25" fmla="*/ 141 h 807"/>
                <a:gd name="T26" fmla="*/ 187 w 730"/>
                <a:gd name="T27" fmla="*/ 133 h 807"/>
                <a:gd name="T28" fmla="*/ 258 w 730"/>
                <a:gd name="T29" fmla="*/ 101 h 807"/>
                <a:gd name="T30" fmla="*/ 523 w 730"/>
                <a:gd name="T31" fmla="*/ 57 h 807"/>
                <a:gd name="T32" fmla="*/ 685 w 730"/>
                <a:gd name="T33" fmla="*/ 257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807">
                  <a:moveTo>
                    <a:pt x="685" y="257"/>
                  </a:moveTo>
                  <a:cubicBezTo>
                    <a:pt x="692" y="315"/>
                    <a:pt x="729" y="367"/>
                    <a:pt x="703" y="434"/>
                  </a:cubicBezTo>
                  <a:cubicBezTo>
                    <a:pt x="675" y="509"/>
                    <a:pt x="646" y="571"/>
                    <a:pt x="568" y="606"/>
                  </a:cubicBezTo>
                  <a:cubicBezTo>
                    <a:pt x="520" y="629"/>
                    <a:pt x="478" y="658"/>
                    <a:pt x="506" y="730"/>
                  </a:cubicBezTo>
                  <a:cubicBezTo>
                    <a:pt x="523" y="774"/>
                    <a:pt x="478" y="806"/>
                    <a:pt x="430" y="793"/>
                  </a:cubicBezTo>
                  <a:cubicBezTo>
                    <a:pt x="391" y="782"/>
                    <a:pt x="365" y="753"/>
                    <a:pt x="339" y="725"/>
                  </a:cubicBezTo>
                  <a:cubicBezTo>
                    <a:pt x="228" y="611"/>
                    <a:pt x="152" y="469"/>
                    <a:pt x="40" y="354"/>
                  </a:cubicBezTo>
                  <a:cubicBezTo>
                    <a:pt x="8" y="322"/>
                    <a:pt x="0" y="281"/>
                    <a:pt x="20" y="238"/>
                  </a:cubicBezTo>
                  <a:cubicBezTo>
                    <a:pt x="28" y="238"/>
                    <a:pt x="36" y="238"/>
                    <a:pt x="43" y="237"/>
                  </a:cubicBezTo>
                  <a:cubicBezTo>
                    <a:pt x="55" y="223"/>
                    <a:pt x="77" y="229"/>
                    <a:pt x="89" y="215"/>
                  </a:cubicBezTo>
                  <a:cubicBezTo>
                    <a:pt x="97" y="208"/>
                    <a:pt x="104" y="200"/>
                    <a:pt x="112" y="192"/>
                  </a:cubicBezTo>
                  <a:cubicBezTo>
                    <a:pt x="113" y="188"/>
                    <a:pt x="113" y="183"/>
                    <a:pt x="115" y="179"/>
                  </a:cubicBezTo>
                  <a:cubicBezTo>
                    <a:pt x="126" y="162"/>
                    <a:pt x="142" y="153"/>
                    <a:pt x="158" y="141"/>
                  </a:cubicBezTo>
                  <a:cubicBezTo>
                    <a:pt x="167" y="137"/>
                    <a:pt x="176" y="134"/>
                    <a:pt x="187" y="133"/>
                  </a:cubicBezTo>
                  <a:cubicBezTo>
                    <a:pt x="213" y="125"/>
                    <a:pt x="236" y="113"/>
                    <a:pt x="258" y="101"/>
                  </a:cubicBezTo>
                  <a:cubicBezTo>
                    <a:pt x="344" y="67"/>
                    <a:pt x="423" y="0"/>
                    <a:pt x="523" y="57"/>
                  </a:cubicBezTo>
                  <a:cubicBezTo>
                    <a:pt x="584" y="116"/>
                    <a:pt x="640" y="182"/>
                    <a:pt x="685" y="257"/>
                  </a:cubicBezTo>
                </a:path>
              </a:pathLst>
            </a:custGeom>
            <a:solidFill>
              <a:srgbClr val="08080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19" name="Forme libre 4118"/>
            <p:cNvSpPr>
              <a:spLocks noChangeArrowheads="1"/>
            </p:cNvSpPr>
            <p:nvPr userDrawn="1"/>
          </p:nvSpPr>
          <p:spPr bwMode="auto">
            <a:xfrm>
              <a:off x="2276475" y="4157663"/>
              <a:ext cx="173038" cy="85725"/>
            </a:xfrm>
            <a:custGeom>
              <a:avLst/>
              <a:gdLst>
                <a:gd name="T0" fmla="*/ 479 w 480"/>
                <a:gd name="T1" fmla="*/ 93 h 236"/>
                <a:gd name="T2" fmla="*/ 204 w 480"/>
                <a:gd name="T3" fmla="*/ 183 h 236"/>
                <a:gd name="T4" fmla="*/ 136 w 480"/>
                <a:gd name="T5" fmla="*/ 206 h 236"/>
                <a:gd name="T6" fmla="*/ 136 w 480"/>
                <a:gd name="T7" fmla="*/ 206 h 236"/>
                <a:gd name="T8" fmla="*/ 67 w 480"/>
                <a:gd name="T9" fmla="*/ 229 h 236"/>
                <a:gd name="T10" fmla="*/ 67 w 480"/>
                <a:gd name="T11" fmla="*/ 229 h 236"/>
                <a:gd name="T12" fmla="*/ 7 w 480"/>
                <a:gd name="T13" fmla="*/ 209 h 236"/>
                <a:gd name="T14" fmla="*/ 49 w 480"/>
                <a:gd name="T15" fmla="*/ 165 h 236"/>
                <a:gd name="T16" fmla="*/ 339 w 480"/>
                <a:gd name="T17" fmla="*/ 43 h 236"/>
                <a:gd name="T18" fmla="*/ 388 w 480"/>
                <a:gd name="T19" fmla="*/ 0 h 236"/>
                <a:gd name="T20" fmla="*/ 479 w 480"/>
                <a:gd name="T21" fmla="*/ 9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0" h="236">
                  <a:moveTo>
                    <a:pt x="479" y="93"/>
                  </a:moveTo>
                  <a:cubicBezTo>
                    <a:pt x="381" y="102"/>
                    <a:pt x="296" y="151"/>
                    <a:pt x="204" y="183"/>
                  </a:cubicBezTo>
                  <a:cubicBezTo>
                    <a:pt x="186" y="204"/>
                    <a:pt x="154" y="185"/>
                    <a:pt x="136" y="206"/>
                  </a:cubicBezTo>
                  <a:lnTo>
                    <a:pt x="136" y="206"/>
                  </a:lnTo>
                  <a:cubicBezTo>
                    <a:pt x="117" y="227"/>
                    <a:pt x="85" y="206"/>
                    <a:pt x="67" y="229"/>
                  </a:cubicBezTo>
                  <a:lnTo>
                    <a:pt x="67" y="229"/>
                  </a:lnTo>
                  <a:cubicBezTo>
                    <a:pt x="45" y="226"/>
                    <a:pt x="15" y="235"/>
                    <a:pt x="7" y="209"/>
                  </a:cubicBezTo>
                  <a:cubicBezTo>
                    <a:pt x="0" y="182"/>
                    <a:pt x="27" y="169"/>
                    <a:pt x="49" y="165"/>
                  </a:cubicBezTo>
                  <a:cubicBezTo>
                    <a:pt x="152" y="140"/>
                    <a:pt x="233" y="62"/>
                    <a:pt x="339" y="43"/>
                  </a:cubicBezTo>
                  <a:cubicBezTo>
                    <a:pt x="363" y="38"/>
                    <a:pt x="377" y="20"/>
                    <a:pt x="388" y="0"/>
                  </a:cubicBezTo>
                  <a:cubicBezTo>
                    <a:pt x="427" y="24"/>
                    <a:pt x="459" y="53"/>
                    <a:pt x="479" y="93"/>
                  </a:cubicBezTo>
                </a:path>
              </a:pathLst>
            </a:custGeom>
            <a:solidFill>
              <a:srgbClr val="49494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20" name="Forme libre 4119"/>
            <p:cNvSpPr>
              <a:spLocks noChangeArrowheads="1"/>
            </p:cNvSpPr>
            <p:nvPr userDrawn="1"/>
          </p:nvSpPr>
          <p:spPr bwMode="auto">
            <a:xfrm>
              <a:off x="2687638" y="4305300"/>
              <a:ext cx="117475" cy="120650"/>
            </a:xfrm>
            <a:custGeom>
              <a:avLst/>
              <a:gdLst>
                <a:gd name="T0" fmla="*/ 149 w 325"/>
                <a:gd name="T1" fmla="*/ 322 h 334"/>
                <a:gd name="T2" fmla="*/ 95 w 325"/>
                <a:gd name="T3" fmla="*/ 319 h 334"/>
                <a:gd name="T4" fmla="*/ 0 w 325"/>
                <a:gd name="T5" fmla="*/ 0 h 334"/>
                <a:gd name="T6" fmla="*/ 95 w 325"/>
                <a:gd name="T7" fmla="*/ 113 h 334"/>
                <a:gd name="T8" fmla="*/ 118 w 325"/>
                <a:gd name="T9" fmla="*/ 136 h 334"/>
                <a:gd name="T10" fmla="*/ 118 w 325"/>
                <a:gd name="T11" fmla="*/ 136 h 334"/>
                <a:gd name="T12" fmla="*/ 297 w 325"/>
                <a:gd name="T13" fmla="*/ 159 h 334"/>
                <a:gd name="T14" fmla="*/ 268 w 325"/>
                <a:gd name="T15" fmla="*/ 249 h 334"/>
                <a:gd name="T16" fmla="*/ 193 w 325"/>
                <a:gd name="T17" fmla="*/ 325 h 334"/>
                <a:gd name="T18" fmla="*/ 149 w 325"/>
                <a:gd name="T19" fmla="*/ 322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5" h="334">
                  <a:moveTo>
                    <a:pt x="149" y="322"/>
                  </a:moveTo>
                  <a:cubicBezTo>
                    <a:pt x="130" y="320"/>
                    <a:pt x="113" y="320"/>
                    <a:pt x="95" y="319"/>
                  </a:cubicBezTo>
                  <a:cubicBezTo>
                    <a:pt x="123" y="195"/>
                    <a:pt x="37" y="105"/>
                    <a:pt x="0" y="0"/>
                  </a:cubicBezTo>
                  <a:cubicBezTo>
                    <a:pt x="46" y="26"/>
                    <a:pt x="65" y="73"/>
                    <a:pt x="95" y="113"/>
                  </a:cubicBezTo>
                  <a:cubicBezTo>
                    <a:pt x="103" y="120"/>
                    <a:pt x="110" y="128"/>
                    <a:pt x="118" y="136"/>
                  </a:cubicBezTo>
                  <a:lnTo>
                    <a:pt x="118" y="136"/>
                  </a:lnTo>
                  <a:cubicBezTo>
                    <a:pt x="174" y="172"/>
                    <a:pt x="243" y="99"/>
                    <a:pt x="297" y="159"/>
                  </a:cubicBezTo>
                  <a:cubicBezTo>
                    <a:pt x="324" y="201"/>
                    <a:pt x="301" y="233"/>
                    <a:pt x="268" y="249"/>
                  </a:cubicBezTo>
                  <a:cubicBezTo>
                    <a:pt x="231" y="265"/>
                    <a:pt x="217" y="299"/>
                    <a:pt x="193" y="325"/>
                  </a:cubicBezTo>
                  <a:cubicBezTo>
                    <a:pt x="178" y="331"/>
                    <a:pt x="164" y="333"/>
                    <a:pt x="149" y="322"/>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21" name="Forme libre 4120"/>
            <p:cNvSpPr>
              <a:spLocks noChangeArrowheads="1"/>
            </p:cNvSpPr>
            <p:nvPr userDrawn="1"/>
          </p:nvSpPr>
          <p:spPr bwMode="auto">
            <a:xfrm>
              <a:off x="2671763" y="4281488"/>
              <a:ext cx="9525" cy="15875"/>
            </a:xfrm>
            <a:custGeom>
              <a:avLst/>
              <a:gdLst>
                <a:gd name="T0" fmla="*/ 0 w 27"/>
                <a:gd name="T1" fmla="*/ 0 h 44"/>
                <a:gd name="T2" fmla="*/ 26 w 27"/>
                <a:gd name="T3" fmla="*/ 43 h 44"/>
                <a:gd name="T4" fmla="*/ 0 w 27"/>
                <a:gd name="T5" fmla="*/ 0 h 44"/>
              </a:gdLst>
              <a:ahLst/>
              <a:cxnLst>
                <a:cxn ang="0">
                  <a:pos x="T0" y="T1"/>
                </a:cxn>
                <a:cxn ang="0">
                  <a:pos x="T2" y="T3"/>
                </a:cxn>
                <a:cxn ang="0">
                  <a:pos x="T4" y="T5"/>
                </a:cxn>
              </a:cxnLst>
              <a:rect l="0" t="0" r="r" b="b"/>
              <a:pathLst>
                <a:path w="27" h="44">
                  <a:moveTo>
                    <a:pt x="0" y="0"/>
                  </a:moveTo>
                  <a:cubicBezTo>
                    <a:pt x="9" y="14"/>
                    <a:pt x="18" y="27"/>
                    <a:pt x="26" y="43"/>
                  </a:cubicBezTo>
                  <a:cubicBezTo>
                    <a:pt x="12" y="32"/>
                    <a:pt x="3" y="17"/>
                    <a:pt x="0" y="0"/>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22" name="Forme libre 4121"/>
            <p:cNvSpPr>
              <a:spLocks noChangeArrowheads="1"/>
            </p:cNvSpPr>
            <p:nvPr userDrawn="1"/>
          </p:nvSpPr>
          <p:spPr bwMode="auto">
            <a:xfrm>
              <a:off x="2681288" y="4297363"/>
              <a:ext cx="6350" cy="9525"/>
            </a:xfrm>
            <a:custGeom>
              <a:avLst/>
              <a:gdLst>
                <a:gd name="T0" fmla="*/ 0 w 19"/>
                <a:gd name="T1" fmla="*/ 0 h 27"/>
                <a:gd name="T2" fmla="*/ 18 w 19"/>
                <a:gd name="T3" fmla="*/ 26 h 27"/>
                <a:gd name="T4" fmla="*/ 0 w 19"/>
                <a:gd name="T5" fmla="*/ 0 h 27"/>
              </a:gdLst>
              <a:ahLst/>
              <a:cxnLst>
                <a:cxn ang="0">
                  <a:pos x="T0" y="T1"/>
                </a:cxn>
                <a:cxn ang="0">
                  <a:pos x="T2" y="T3"/>
                </a:cxn>
                <a:cxn ang="0">
                  <a:pos x="T4" y="T5"/>
                </a:cxn>
              </a:cxnLst>
              <a:rect l="0" t="0" r="r" b="b"/>
              <a:pathLst>
                <a:path w="19" h="27">
                  <a:moveTo>
                    <a:pt x="0" y="0"/>
                  </a:moveTo>
                  <a:cubicBezTo>
                    <a:pt x="6" y="9"/>
                    <a:pt x="12" y="17"/>
                    <a:pt x="18" y="26"/>
                  </a:cubicBezTo>
                  <a:cubicBezTo>
                    <a:pt x="12" y="17"/>
                    <a:pt x="6" y="8"/>
                    <a:pt x="0" y="0"/>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23" name="Forme libre 4122"/>
            <p:cNvSpPr>
              <a:spLocks noChangeArrowheads="1"/>
            </p:cNvSpPr>
            <p:nvPr userDrawn="1"/>
          </p:nvSpPr>
          <p:spPr bwMode="auto">
            <a:xfrm>
              <a:off x="2276475" y="4248150"/>
              <a:ext cx="15875" cy="7938"/>
            </a:xfrm>
            <a:custGeom>
              <a:avLst/>
              <a:gdLst>
                <a:gd name="T0" fmla="*/ 45 w 46"/>
                <a:gd name="T1" fmla="*/ 0 h 23"/>
                <a:gd name="T2" fmla="*/ 0 w 46"/>
                <a:gd name="T3" fmla="*/ 22 h 23"/>
                <a:gd name="T4" fmla="*/ 45 w 46"/>
                <a:gd name="T5" fmla="*/ 0 h 23"/>
              </a:gdLst>
              <a:ahLst/>
              <a:cxnLst>
                <a:cxn ang="0">
                  <a:pos x="T0" y="T1"/>
                </a:cxn>
                <a:cxn ang="0">
                  <a:pos x="T2" y="T3"/>
                </a:cxn>
                <a:cxn ang="0">
                  <a:pos x="T4" y="T5"/>
                </a:cxn>
              </a:cxnLst>
              <a:rect l="0" t="0" r="r" b="b"/>
              <a:pathLst>
                <a:path w="46" h="23">
                  <a:moveTo>
                    <a:pt x="45" y="0"/>
                  </a:moveTo>
                  <a:cubicBezTo>
                    <a:pt x="30" y="8"/>
                    <a:pt x="15" y="16"/>
                    <a:pt x="0" y="22"/>
                  </a:cubicBezTo>
                  <a:cubicBezTo>
                    <a:pt x="15" y="14"/>
                    <a:pt x="30" y="8"/>
                    <a:pt x="45" y="0"/>
                  </a:cubicBezTo>
                </a:path>
              </a:pathLst>
            </a:custGeom>
            <a:solidFill>
              <a:srgbClr val="17171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24" name="Forme libre 4123"/>
            <p:cNvSpPr>
              <a:spLocks noChangeArrowheads="1"/>
            </p:cNvSpPr>
            <p:nvPr userDrawn="1"/>
          </p:nvSpPr>
          <p:spPr bwMode="auto">
            <a:xfrm>
              <a:off x="2557463" y="3975100"/>
              <a:ext cx="17462" cy="25400"/>
            </a:xfrm>
            <a:custGeom>
              <a:avLst/>
              <a:gdLst>
                <a:gd name="T0" fmla="*/ 0 w 48"/>
                <a:gd name="T1" fmla="*/ 0 h 69"/>
                <a:gd name="T2" fmla="*/ 47 w 48"/>
                <a:gd name="T3" fmla="*/ 23 h 69"/>
                <a:gd name="T4" fmla="*/ 24 w 48"/>
                <a:gd name="T5" fmla="*/ 68 h 69"/>
                <a:gd name="T6" fmla="*/ 0 w 48"/>
                <a:gd name="T7" fmla="*/ 0 h 69"/>
              </a:gdLst>
              <a:ahLst/>
              <a:cxnLst>
                <a:cxn ang="0">
                  <a:pos x="T0" y="T1"/>
                </a:cxn>
                <a:cxn ang="0">
                  <a:pos x="T2" y="T3"/>
                </a:cxn>
                <a:cxn ang="0">
                  <a:pos x="T4" y="T5"/>
                </a:cxn>
                <a:cxn ang="0">
                  <a:pos x="T6" y="T7"/>
                </a:cxn>
              </a:cxnLst>
              <a:rect l="0" t="0" r="r" b="b"/>
              <a:pathLst>
                <a:path w="48" h="69">
                  <a:moveTo>
                    <a:pt x="0" y="0"/>
                  </a:moveTo>
                  <a:cubicBezTo>
                    <a:pt x="15" y="8"/>
                    <a:pt x="32" y="16"/>
                    <a:pt x="47" y="23"/>
                  </a:cubicBezTo>
                  <a:cubicBezTo>
                    <a:pt x="40" y="39"/>
                    <a:pt x="32" y="52"/>
                    <a:pt x="24" y="68"/>
                  </a:cubicBezTo>
                  <a:cubicBezTo>
                    <a:pt x="17" y="45"/>
                    <a:pt x="9" y="23"/>
                    <a:pt x="0" y="0"/>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25" name="Forme libre 4124"/>
            <p:cNvSpPr>
              <a:spLocks noChangeArrowheads="1"/>
            </p:cNvSpPr>
            <p:nvPr userDrawn="1"/>
          </p:nvSpPr>
          <p:spPr bwMode="auto">
            <a:xfrm>
              <a:off x="2547938" y="4033838"/>
              <a:ext cx="9525" cy="9525"/>
            </a:xfrm>
            <a:custGeom>
              <a:avLst/>
              <a:gdLst>
                <a:gd name="T0" fmla="*/ 24 w 25"/>
                <a:gd name="T1" fmla="*/ 25 h 26"/>
                <a:gd name="T2" fmla="*/ 0 w 25"/>
                <a:gd name="T3" fmla="*/ 0 h 26"/>
                <a:gd name="T4" fmla="*/ 24 w 25"/>
                <a:gd name="T5" fmla="*/ 25 h 26"/>
              </a:gdLst>
              <a:ahLst/>
              <a:cxnLst>
                <a:cxn ang="0">
                  <a:pos x="T0" y="T1"/>
                </a:cxn>
                <a:cxn ang="0">
                  <a:pos x="T2" y="T3"/>
                </a:cxn>
                <a:cxn ang="0">
                  <a:pos x="T4" y="T5"/>
                </a:cxn>
              </a:cxnLst>
              <a:rect l="0" t="0" r="r" b="b"/>
              <a:pathLst>
                <a:path w="25" h="26">
                  <a:moveTo>
                    <a:pt x="24" y="25"/>
                  </a:moveTo>
                  <a:cubicBezTo>
                    <a:pt x="17" y="17"/>
                    <a:pt x="8" y="8"/>
                    <a:pt x="0" y="0"/>
                  </a:cubicBezTo>
                  <a:cubicBezTo>
                    <a:pt x="9" y="8"/>
                    <a:pt x="17" y="17"/>
                    <a:pt x="24" y="25"/>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26" name="Forme libre 4125"/>
            <p:cNvSpPr>
              <a:spLocks noChangeArrowheads="1"/>
            </p:cNvSpPr>
            <p:nvPr userDrawn="1"/>
          </p:nvSpPr>
          <p:spPr bwMode="auto">
            <a:xfrm>
              <a:off x="2676525" y="3948113"/>
              <a:ext cx="209550" cy="261937"/>
            </a:xfrm>
            <a:custGeom>
              <a:avLst/>
              <a:gdLst>
                <a:gd name="T0" fmla="*/ 13 w 582"/>
                <a:gd name="T1" fmla="*/ 57 h 726"/>
                <a:gd name="T2" fmla="*/ 37 w 582"/>
                <a:gd name="T3" fmla="*/ 17 h 726"/>
                <a:gd name="T4" fmla="*/ 61 w 582"/>
                <a:gd name="T5" fmla="*/ 2 h 726"/>
                <a:gd name="T6" fmla="*/ 405 w 582"/>
                <a:gd name="T7" fmla="*/ 376 h 726"/>
                <a:gd name="T8" fmla="*/ 503 w 582"/>
                <a:gd name="T9" fmla="*/ 521 h 726"/>
                <a:gd name="T10" fmla="*/ 581 w 582"/>
                <a:gd name="T11" fmla="*/ 651 h 726"/>
                <a:gd name="T12" fmla="*/ 538 w 582"/>
                <a:gd name="T13" fmla="*/ 722 h 726"/>
                <a:gd name="T14" fmla="*/ 374 w 582"/>
                <a:gd name="T15" fmla="*/ 675 h 726"/>
                <a:gd name="T16" fmla="*/ 251 w 582"/>
                <a:gd name="T17" fmla="*/ 408 h 726"/>
                <a:gd name="T18" fmla="*/ 3 w 582"/>
                <a:gd name="T19" fmla="*/ 84 h 726"/>
                <a:gd name="T20" fmla="*/ 13 w 582"/>
                <a:gd name="T21" fmla="*/ 57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2" h="726">
                  <a:moveTo>
                    <a:pt x="13" y="57"/>
                  </a:moveTo>
                  <a:cubicBezTo>
                    <a:pt x="20" y="43"/>
                    <a:pt x="29" y="31"/>
                    <a:pt x="37" y="17"/>
                  </a:cubicBezTo>
                  <a:cubicBezTo>
                    <a:pt x="42" y="6"/>
                    <a:pt x="49" y="0"/>
                    <a:pt x="61" y="2"/>
                  </a:cubicBezTo>
                  <a:cubicBezTo>
                    <a:pt x="219" y="87"/>
                    <a:pt x="301" y="241"/>
                    <a:pt x="405" y="376"/>
                  </a:cubicBezTo>
                  <a:cubicBezTo>
                    <a:pt x="419" y="437"/>
                    <a:pt x="449" y="489"/>
                    <a:pt x="503" y="521"/>
                  </a:cubicBezTo>
                  <a:cubicBezTo>
                    <a:pt x="552" y="551"/>
                    <a:pt x="576" y="594"/>
                    <a:pt x="581" y="651"/>
                  </a:cubicBezTo>
                  <a:cubicBezTo>
                    <a:pt x="567" y="675"/>
                    <a:pt x="553" y="698"/>
                    <a:pt x="538" y="722"/>
                  </a:cubicBezTo>
                  <a:cubicBezTo>
                    <a:pt x="478" y="725"/>
                    <a:pt x="426" y="701"/>
                    <a:pt x="374" y="675"/>
                  </a:cubicBezTo>
                  <a:cubicBezTo>
                    <a:pt x="374" y="567"/>
                    <a:pt x="312" y="487"/>
                    <a:pt x="251" y="408"/>
                  </a:cubicBezTo>
                  <a:cubicBezTo>
                    <a:pt x="170" y="299"/>
                    <a:pt x="75" y="200"/>
                    <a:pt x="3" y="84"/>
                  </a:cubicBezTo>
                  <a:cubicBezTo>
                    <a:pt x="0" y="73"/>
                    <a:pt x="3" y="64"/>
                    <a:pt x="13" y="57"/>
                  </a:cubicBezTo>
                </a:path>
              </a:pathLst>
            </a:custGeom>
            <a:solidFill>
              <a:srgbClr val="BDBDB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27" name="Forme libre 4126"/>
            <p:cNvSpPr>
              <a:spLocks noChangeArrowheads="1"/>
            </p:cNvSpPr>
            <p:nvPr userDrawn="1"/>
          </p:nvSpPr>
          <p:spPr bwMode="auto">
            <a:xfrm>
              <a:off x="2671763" y="3975100"/>
              <a:ext cx="173037" cy="217488"/>
            </a:xfrm>
            <a:custGeom>
              <a:avLst/>
              <a:gdLst>
                <a:gd name="T0" fmla="*/ 30 w 480"/>
                <a:gd name="T1" fmla="*/ 0 h 602"/>
                <a:gd name="T2" fmla="*/ 358 w 480"/>
                <a:gd name="T3" fmla="*/ 391 h 602"/>
                <a:gd name="T4" fmla="*/ 418 w 480"/>
                <a:gd name="T5" fmla="*/ 474 h 602"/>
                <a:gd name="T6" fmla="*/ 390 w 480"/>
                <a:gd name="T7" fmla="*/ 601 h 602"/>
                <a:gd name="T8" fmla="*/ 255 w 480"/>
                <a:gd name="T9" fmla="*/ 553 h 602"/>
                <a:gd name="T10" fmla="*/ 250 w 480"/>
                <a:gd name="T11" fmla="*/ 500 h 602"/>
                <a:gd name="T12" fmla="*/ 281 w 480"/>
                <a:gd name="T13" fmla="*/ 396 h 602"/>
                <a:gd name="T14" fmla="*/ 87 w 480"/>
                <a:gd name="T15" fmla="*/ 144 h 602"/>
                <a:gd name="T16" fmla="*/ 30 w 480"/>
                <a:gd name="T17"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0" h="602">
                  <a:moveTo>
                    <a:pt x="30" y="0"/>
                  </a:moveTo>
                  <a:cubicBezTo>
                    <a:pt x="160" y="113"/>
                    <a:pt x="256" y="255"/>
                    <a:pt x="358" y="391"/>
                  </a:cubicBezTo>
                  <a:cubicBezTo>
                    <a:pt x="378" y="419"/>
                    <a:pt x="397" y="448"/>
                    <a:pt x="418" y="474"/>
                  </a:cubicBezTo>
                  <a:cubicBezTo>
                    <a:pt x="479" y="547"/>
                    <a:pt x="479" y="547"/>
                    <a:pt x="390" y="601"/>
                  </a:cubicBezTo>
                  <a:cubicBezTo>
                    <a:pt x="342" y="597"/>
                    <a:pt x="297" y="576"/>
                    <a:pt x="255" y="553"/>
                  </a:cubicBezTo>
                  <a:cubicBezTo>
                    <a:pt x="233" y="536"/>
                    <a:pt x="204" y="506"/>
                    <a:pt x="250" y="500"/>
                  </a:cubicBezTo>
                  <a:cubicBezTo>
                    <a:pt x="354" y="486"/>
                    <a:pt x="316" y="440"/>
                    <a:pt x="281" y="396"/>
                  </a:cubicBezTo>
                  <a:cubicBezTo>
                    <a:pt x="216" y="312"/>
                    <a:pt x="155" y="225"/>
                    <a:pt x="87" y="144"/>
                  </a:cubicBezTo>
                  <a:cubicBezTo>
                    <a:pt x="56" y="104"/>
                    <a:pt x="0" y="69"/>
                    <a:pt x="30" y="0"/>
                  </a:cubicBezTo>
                </a:path>
              </a:pathLst>
            </a:custGeom>
            <a:solidFill>
              <a:srgbClr val="A1A1A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28" name="Forme libre 4127"/>
            <p:cNvSpPr>
              <a:spLocks noChangeArrowheads="1"/>
            </p:cNvSpPr>
            <p:nvPr userDrawn="1"/>
          </p:nvSpPr>
          <p:spPr bwMode="auto">
            <a:xfrm>
              <a:off x="2671763" y="3968750"/>
              <a:ext cx="131762" cy="206375"/>
            </a:xfrm>
            <a:custGeom>
              <a:avLst/>
              <a:gdLst>
                <a:gd name="T0" fmla="*/ 27 w 366"/>
                <a:gd name="T1" fmla="*/ 18 h 572"/>
                <a:gd name="T2" fmla="*/ 119 w 366"/>
                <a:gd name="T3" fmla="*/ 173 h 572"/>
                <a:gd name="T4" fmla="*/ 314 w 366"/>
                <a:gd name="T5" fmla="*/ 425 h 572"/>
                <a:gd name="T6" fmla="*/ 279 w 366"/>
                <a:gd name="T7" fmla="*/ 528 h 572"/>
                <a:gd name="T8" fmla="*/ 252 w 366"/>
                <a:gd name="T9" fmla="*/ 571 h 572"/>
                <a:gd name="T10" fmla="*/ 238 w 366"/>
                <a:gd name="T11" fmla="*/ 506 h 572"/>
                <a:gd name="T12" fmla="*/ 256 w 366"/>
                <a:gd name="T13" fmla="*/ 418 h 572"/>
                <a:gd name="T14" fmla="*/ 1 w 366"/>
                <a:gd name="T15" fmla="*/ 90 h 572"/>
                <a:gd name="T16" fmla="*/ 26 w 366"/>
                <a:gd name="T17" fmla="*/ 0 h 572"/>
                <a:gd name="T18" fmla="*/ 27 w 366"/>
                <a:gd name="T19" fmla="*/ 18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6" h="572">
                  <a:moveTo>
                    <a:pt x="27" y="18"/>
                  </a:moveTo>
                  <a:cubicBezTo>
                    <a:pt x="38" y="81"/>
                    <a:pt x="81" y="125"/>
                    <a:pt x="119" y="173"/>
                  </a:cubicBezTo>
                  <a:cubicBezTo>
                    <a:pt x="186" y="255"/>
                    <a:pt x="252" y="339"/>
                    <a:pt x="314" y="425"/>
                  </a:cubicBezTo>
                  <a:cubicBezTo>
                    <a:pt x="365" y="492"/>
                    <a:pt x="362" y="495"/>
                    <a:pt x="279" y="528"/>
                  </a:cubicBezTo>
                  <a:cubicBezTo>
                    <a:pt x="258" y="538"/>
                    <a:pt x="250" y="550"/>
                    <a:pt x="252" y="571"/>
                  </a:cubicBezTo>
                  <a:cubicBezTo>
                    <a:pt x="210" y="556"/>
                    <a:pt x="171" y="535"/>
                    <a:pt x="238" y="506"/>
                  </a:cubicBezTo>
                  <a:cubicBezTo>
                    <a:pt x="294" y="481"/>
                    <a:pt x="279" y="452"/>
                    <a:pt x="256" y="418"/>
                  </a:cubicBezTo>
                  <a:cubicBezTo>
                    <a:pt x="175" y="305"/>
                    <a:pt x="93" y="194"/>
                    <a:pt x="1" y="90"/>
                  </a:cubicBezTo>
                  <a:cubicBezTo>
                    <a:pt x="0" y="57"/>
                    <a:pt x="1" y="26"/>
                    <a:pt x="26" y="0"/>
                  </a:cubicBezTo>
                  <a:cubicBezTo>
                    <a:pt x="26" y="5"/>
                    <a:pt x="27" y="12"/>
                    <a:pt x="27" y="18"/>
                  </a:cubicBezTo>
                </a:path>
              </a:pathLst>
            </a:custGeom>
            <a:solidFill>
              <a:srgbClr val="86868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29" name="Forme libre 4128"/>
            <p:cNvSpPr>
              <a:spLocks noChangeArrowheads="1"/>
            </p:cNvSpPr>
            <p:nvPr userDrawn="1"/>
          </p:nvSpPr>
          <p:spPr bwMode="auto">
            <a:xfrm>
              <a:off x="2762250" y="4214813"/>
              <a:ext cx="76200" cy="46037"/>
            </a:xfrm>
            <a:custGeom>
              <a:avLst/>
              <a:gdLst>
                <a:gd name="T0" fmla="*/ 211 w 212"/>
                <a:gd name="T1" fmla="*/ 49 h 129"/>
                <a:gd name="T2" fmla="*/ 205 w 212"/>
                <a:gd name="T3" fmla="*/ 67 h 129"/>
                <a:gd name="T4" fmla="*/ 0 w 212"/>
                <a:gd name="T5" fmla="*/ 91 h 129"/>
                <a:gd name="T6" fmla="*/ 211 w 212"/>
                <a:gd name="T7" fmla="*/ 49 h 129"/>
              </a:gdLst>
              <a:ahLst/>
              <a:cxnLst>
                <a:cxn ang="0">
                  <a:pos x="T0" y="T1"/>
                </a:cxn>
                <a:cxn ang="0">
                  <a:pos x="T2" y="T3"/>
                </a:cxn>
                <a:cxn ang="0">
                  <a:pos x="T4" y="T5"/>
                </a:cxn>
                <a:cxn ang="0">
                  <a:pos x="T6" y="T7"/>
                </a:cxn>
              </a:cxnLst>
              <a:rect l="0" t="0" r="r" b="b"/>
              <a:pathLst>
                <a:path w="212" h="129">
                  <a:moveTo>
                    <a:pt x="211" y="49"/>
                  </a:moveTo>
                  <a:cubicBezTo>
                    <a:pt x="209" y="55"/>
                    <a:pt x="206" y="61"/>
                    <a:pt x="205" y="67"/>
                  </a:cubicBezTo>
                  <a:cubicBezTo>
                    <a:pt x="147" y="81"/>
                    <a:pt x="93" y="128"/>
                    <a:pt x="0" y="91"/>
                  </a:cubicBezTo>
                  <a:cubicBezTo>
                    <a:pt x="81" y="45"/>
                    <a:pt x="134" y="0"/>
                    <a:pt x="211" y="49"/>
                  </a:cubicBezTo>
                </a:path>
              </a:pathLst>
            </a:custGeom>
            <a:solidFill>
              <a:srgbClr val="B1B1B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30" name="Forme libre 4129"/>
            <p:cNvSpPr>
              <a:spLocks noChangeArrowheads="1"/>
            </p:cNvSpPr>
            <p:nvPr userDrawn="1"/>
          </p:nvSpPr>
          <p:spPr bwMode="auto">
            <a:xfrm>
              <a:off x="2590800" y="4108450"/>
              <a:ext cx="52388" cy="34925"/>
            </a:xfrm>
            <a:custGeom>
              <a:avLst/>
              <a:gdLst>
                <a:gd name="T0" fmla="*/ 145 w 146"/>
                <a:gd name="T1" fmla="*/ 66 h 99"/>
                <a:gd name="T2" fmla="*/ 83 w 146"/>
                <a:gd name="T3" fmla="*/ 87 h 99"/>
                <a:gd name="T4" fmla="*/ 8 w 146"/>
                <a:gd name="T5" fmla="*/ 58 h 99"/>
                <a:gd name="T6" fmla="*/ 64 w 146"/>
                <a:gd name="T7" fmla="*/ 0 h 99"/>
                <a:gd name="T8" fmla="*/ 145 w 146"/>
                <a:gd name="T9" fmla="*/ 66 h 99"/>
              </a:gdLst>
              <a:ahLst/>
              <a:cxnLst>
                <a:cxn ang="0">
                  <a:pos x="T0" y="T1"/>
                </a:cxn>
                <a:cxn ang="0">
                  <a:pos x="T2" y="T3"/>
                </a:cxn>
                <a:cxn ang="0">
                  <a:pos x="T4" y="T5"/>
                </a:cxn>
                <a:cxn ang="0">
                  <a:pos x="T6" y="T7"/>
                </a:cxn>
                <a:cxn ang="0">
                  <a:pos x="T8" y="T9"/>
                </a:cxn>
              </a:cxnLst>
              <a:rect l="0" t="0" r="r" b="b"/>
              <a:pathLst>
                <a:path w="146" h="99">
                  <a:moveTo>
                    <a:pt x="145" y="66"/>
                  </a:moveTo>
                  <a:cubicBezTo>
                    <a:pt x="127" y="81"/>
                    <a:pt x="105" y="87"/>
                    <a:pt x="83" y="87"/>
                  </a:cubicBezTo>
                  <a:cubicBezTo>
                    <a:pt x="54" y="87"/>
                    <a:pt x="15" y="98"/>
                    <a:pt x="8" y="58"/>
                  </a:cubicBezTo>
                  <a:cubicBezTo>
                    <a:pt x="0" y="20"/>
                    <a:pt x="37" y="11"/>
                    <a:pt x="64" y="0"/>
                  </a:cubicBezTo>
                  <a:cubicBezTo>
                    <a:pt x="84" y="31"/>
                    <a:pt x="105" y="60"/>
                    <a:pt x="145" y="66"/>
                  </a:cubicBezTo>
                </a:path>
              </a:pathLst>
            </a:custGeom>
            <a:solidFill>
              <a:srgbClr val="A1A1A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31" name="Forme libre 4130"/>
            <p:cNvSpPr>
              <a:spLocks noChangeArrowheads="1"/>
            </p:cNvSpPr>
            <p:nvPr userDrawn="1"/>
          </p:nvSpPr>
          <p:spPr bwMode="auto">
            <a:xfrm>
              <a:off x="2638425" y="4189413"/>
              <a:ext cx="9525" cy="26987"/>
            </a:xfrm>
            <a:custGeom>
              <a:avLst/>
              <a:gdLst>
                <a:gd name="T0" fmla="*/ 24 w 25"/>
                <a:gd name="T1" fmla="*/ 0 h 73"/>
                <a:gd name="T2" fmla="*/ 0 w 25"/>
                <a:gd name="T3" fmla="*/ 72 h 73"/>
                <a:gd name="T4" fmla="*/ 24 w 25"/>
                <a:gd name="T5" fmla="*/ 0 h 73"/>
              </a:gdLst>
              <a:ahLst/>
              <a:cxnLst>
                <a:cxn ang="0">
                  <a:pos x="T0" y="T1"/>
                </a:cxn>
                <a:cxn ang="0">
                  <a:pos x="T2" y="T3"/>
                </a:cxn>
                <a:cxn ang="0">
                  <a:pos x="T4" y="T5"/>
                </a:cxn>
              </a:cxnLst>
              <a:rect l="0" t="0" r="r" b="b"/>
              <a:pathLst>
                <a:path w="25" h="73">
                  <a:moveTo>
                    <a:pt x="24" y="0"/>
                  </a:moveTo>
                  <a:cubicBezTo>
                    <a:pt x="23" y="26"/>
                    <a:pt x="21" y="52"/>
                    <a:pt x="0" y="72"/>
                  </a:cubicBezTo>
                  <a:cubicBezTo>
                    <a:pt x="6" y="46"/>
                    <a:pt x="6" y="20"/>
                    <a:pt x="24" y="0"/>
                  </a:cubicBezTo>
                </a:path>
              </a:pathLst>
            </a:custGeom>
            <a:solidFill>
              <a:srgbClr val="EBEBE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32" name="Forme libre 4131"/>
            <p:cNvSpPr>
              <a:spLocks noChangeArrowheads="1"/>
            </p:cNvSpPr>
            <p:nvPr userDrawn="1"/>
          </p:nvSpPr>
          <p:spPr bwMode="auto">
            <a:xfrm>
              <a:off x="2647950" y="4187825"/>
              <a:ext cx="7938" cy="1588"/>
            </a:xfrm>
            <a:custGeom>
              <a:avLst/>
              <a:gdLst>
                <a:gd name="T0" fmla="*/ 20 w 21"/>
                <a:gd name="T1" fmla="*/ 2 h 6"/>
                <a:gd name="T2" fmla="*/ 0 w 21"/>
                <a:gd name="T3" fmla="*/ 5 h 6"/>
                <a:gd name="T4" fmla="*/ 20 w 21"/>
                <a:gd name="T5" fmla="*/ 2 h 6"/>
              </a:gdLst>
              <a:ahLst/>
              <a:cxnLst>
                <a:cxn ang="0">
                  <a:pos x="T0" y="T1"/>
                </a:cxn>
                <a:cxn ang="0">
                  <a:pos x="T2" y="T3"/>
                </a:cxn>
                <a:cxn ang="0">
                  <a:pos x="T4" y="T5"/>
                </a:cxn>
              </a:cxnLst>
              <a:rect l="0" t="0" r="r" b="b"/>
              <a:pathLst>
                <a:path w="21" h="6">
                  <a:moveTo>
                    <a:pt x="20" y="2"/>
                  </a:moveTo>
                  <a:cubicBezTo>
                    <a:pt x="14" y="3"/>
                    <a:pt x="8" y="5"/>
                    <a:pt x="0" y="5"/>
                  </a:cubicBezTo>
                  <a:cubicBezTo>
                    <a:pt x="6" y="2"/>
                    <a:pt x="12" y="0"/>
                    <a:pt x="20" y="2"/>
                  </a:cubicBezTo>
                </a:path>
              </a:pathLst>
            </a:custGeom>
            <a:solidFill>
              <a:srgbClr val="EBEBE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33" name="Forme libre 4132"/>
            <p:cNvSpPr>
              <a:spLocks noChangeArrowheads="1"/>
            </p:cNvSpPr>
            <p:nvPr userDrawn="1"/>
          </p:nvSpPr>
          <p:spPr bwMode="auto">
            <a:xfrm>
              <a:off x="2778125" y="3822700"/>
              <a:ext cx="209550" cy="322263"/>
            </a:xfrm>
            <a:custGeom>
              <a:avLst/>
              <a:gdLst>
                <a:gd name="T0" fmla="*/ 77 w 582"/>
                <a:gd name="T1" fmla="*/ 177 h 897"/>
                <a:gd name="T2" fmla="*/ 449 w 582"/>
                <a:gd name="T3" fmla="*/ 41 h 897"/>
                <a:gd name="T4" fmla="*/ 558 w 582"/>
                <a:gd name="T5" fmla="*/ 84 h 897"/>
                <a:gd name="T6" fmla="*/ 573 w 582"/>
                <a:gd name="T7" fmla="*/ 147 h 897"/>
                <a:gd name="T8" fmla="*/ 579 w 582"/>
                <a:gd name="T9" fmla="*/ 191 h 897"/>
                <a:gd name="T10" fmla="*/ 489 w 582"/>
                <a:gd name="T11" fmla="*/ 828 h 897"/>
                <a:gd name="T12" fmla="*/ 436 w 582"/>
                <a:gd name="T13" fmla="*/ 895 h 897"/>
                <a:gd name="T14" fmla="*/ 397 w 582"/>
                <a:gd name="T15" fmla="*/ 886 h 897"/>
                <a:gd name="T16" fmla="*/ 374 w 582"/>
                <a:gd name="T17" fmla="*/ 864 h 897"/>
                <a:gd name="T18" fmla="*/ 261 w 582"/>
                <a:gd name="T19" fmla="*/ 550 h 897"/>
                <a:gd name="T20" fmla="*/ 54 w 582"/>
                <a:gd name="T21" fmla="*/ 261 h 897"/>
                <a:gd name="T22" fmla="*/ 0 w 582"/>
                <a:gd name="T23" fmla="*/ 220 h 897"/>
                <a:gd name="T24" fmla="*/ 77 w 582"/>
                <a:gd name="T25" fmla="*/ 17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2" h="897">
                  <a:moveTo>
                    <a:pt x="77" y="177"/>
                  </a:moveTo>
                  <a:cubicBezTo>
                    <a:pt x="214" y="169"/>
                    <a:pt x="349" y="154"/>
                    <a:pt x="449" y="41"/>
                  </a:cubicBezTo>
                  <a:cubicBezTo>
                    <a:pt x="486" y="0"/>
                    <a:pt x="510" y="14"/>
                    <a:pt x="558" y="84"/>
                  </a:cubicBezTo>
                  <a:cubicBezTo>
                    <a:pt x="581" y="101"/>
                    <a:pt x="576" y="124"/>
                    <a:pt x="573" y="147"/>
                  </a:cubicBezTo>
                  <a:cubicBezTo>
                    <a:pt x="576" y="160"/>
                    <a:pt x="578" y="176"/>
                    <a:pt x="579" y="191"/>
                  </a:cubicBezTo>
                  <a:cubicBezTo>
                    <a:pt x="570" y="406"/>
                    <a:pt x="516" y="615"/>
                    <a:pt x="489" y="828"/>
                  </a:cubicBezTo>
                  <a:cubicBezTo>
                    <a:pt x="484" y="860"/>
                    <a:pt x="468" y="884"/>
                    <a:pt x="436" y="895"/>
                  </a:cubicBezTo>
                  <a:cubicBezTo>
                    <a:pt x="422" y="896"/>
                    <a:pt x="410" y="893"/>
                    <a:pt x="397" y="886"/>
                  </a:cubicBezTo>
                  <a:cubicBezTo>
                    <a:pt x="390" y="878"/>
                    <a:pt x="382" y="872"/>
                    <a:pt x="374" y="864"/>
                  </a:cubicBezTo>
                  <a:cubicBezTo>
                    <a:pt x="339" y="759"/>
                    <a:pt x="295" y="657"/>
                    <a:pt x="261" y="550"/>
                  </a:cubicBezTo>
                  <a:cubicBezTo>
                    <a:pt x="223" y="432"/>
                    <a:pt x="155" y="334"/>
                    <a:pt x="54" y="261"/>
                  </a:cubicBezTo>
                  <a:cubicBezTo>
                    <a:pt x="34" y="250"/>
                    <a:pt x="10" y="244"/>
                    <a:pt x="0" y="220"/>
                  </a:cubicBezTo>
                  <a:cubicBezTo>
                    <a:pt x="2" y="163"/>
                    <a:pt x="39" y="169"/>
                    <a:pt x="77" y="177"/>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34" name="Forme libre 4133"/>
            <p:cNvSpPr>
              <a:spLocks noChangeArrowheads="1"/>
            </p:cNvSpPr>
            <p:nvPr userDrawn="1"/>
          </p:nvSpPr>
          <p:spPr bwMode="auto">
            <a:xfrm>
              <a:off x="2743200" y="3889375"/>
              <a:ext cx="163513" cy="293688"/>
            </a:xfrm>
            <a:custGeom>
              <a:avLst/>
              <a:gdLst>
                <a:gd name="T0" fmla="*/ 100 w 456"/>
                <a:gd name="T1" fmla="*/ 32 h 814"/>
                <a:gd name="T2" fmla="*/ 169 w 456"/>
                <a:gd name="T3" fmla="*/ 35 h 814"/>
                <a:gd name="T4" fmla="*/ 447 w 456"/>
                <a:gd name="T5" fmla="*/ 727 h 814"/>
                <a:gd name="T6" fmla="*/ 397 w 456"/>
                <a:gd name="T7" fmla="*/ 813 h 814"/>
                <a:gd name="T8" fmla="*/ 169 w 456"/>
                <a:gd name="T9" fmla="*/ 562 h 814"/>
                <a:gd name="T10" fmla="*/ 194 w 456"/>
                <a:gd name="T11" fmla="*/ 333 h 814"/>
                <a:gd name="T12" fmla="*/ 0 w 456"/>
                <a:gd name="T13" fmla="*/ 67 h 814"/>
                <a:gd name="T14" fmla="*/ 100 w 456"/>
                <a:gd name="T15" fmla="*/ 32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6" h="814">
                  <a:moveTo>
                    <a:pt x="100" y="32"/>
                  </a:moveTo>
                  <a:cubicBezTo>
                    <a:pt x="123" y="34"/>
                    <a:pt x="146" y="34"/>
                    <a:pt x="169" y="35"/>
                  </a:cubicBezTo>
                  <a:cubicBezTo>
                    <a:pt x="320" y="243"/>
                    <a:pt x="455" y="457"/>
                    <a:pt x="447" y="727"/>
                  </a:cubicBezTo>
                  <a:cubicBezTo>
                    <a:pt x="439" y="761"/>
                    <a:pt x="421" y="790"/>
                    <a:pt x="397" y="813"/>
                  </a:cubicBezTo>
                  <a:cubicBezTo>
                    <a:pt x="299" y="748"/>
                    <a:pt x="220" y="669"/>
                    <a:pt x="169" y="562"/>
                  </a:cubicBezTo>
                  <a:cubicBezTo>
                    <a:pt x="255" y="493"/>
                    <a:pt x="232" y="419"/>
                    <a:pt x="194" y="333"/>
                  </a:cubicBezTo>
                  <a:cubicBezTo>
                    <a:pt x="148" y="229"/>
                    <a:pt x="70" y="153"/>
                    <a:pt x="0" y="67"/>
                  </a:cubicBezTo>
                  <a:cubicBezTo>
                    <a:pt x="21" y="20"/>
                    <a:pt x="52" y="0"/>
                    <a:pt x="100" y="32"/>
                  </a:cubicBezTo>
                </a:path>
              </a:pathLst>
            </a:custGeom>
            <a:solidFill>
              <a:srgbClr val="D0D0D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35" name="Forme libre 4134"/>
            <p:cNvSpPr>
              <a:spLocks noChangeArrowheads="1"/>
            </p:cNvSpPr>
            <p:nvPr userDrawn="1"/>
          </p:nvSpPr>
          <p:spPr bwMode="auto">
            <a:xfrm>
              <a:off x="2730500" y="4237038"/>
              <a:ext cx="174625" cy="138112"/>
            </a:xfrm>
            <a:custGeom>
              <a:avLst/>
              <a:gdLst>
                <a:gd name="T0" fmla="*/ 184 w 483"/>
                <a:gd name="T1" fmla="*/ 374 h 384"/>
                <a:gd name="T2" fmla="*/ 0 w 483"/>
                <a:gd name="T3" fmla="*/ 328 h 384"/>
                <a:gd name="T4" fmla="*/ 292 w 483"/>
                <a:gd name="T5" fmla="*/ 104 h 384"/>
                <a:gd name="T6" fmla="*/ 359 w 483"/>
                <a:gd name="T7" fmla="*/ 43 h 384"/>
                <a:gd name="T8" fmla="*/ 482 w 483"/>
                <a:gd name="T9" fmla="*/ 75 h 384"/>
                <a:gd name="T10" fmla="*/ 274 w 483"/>
                <a:gd name="T11" fmla="*/ 255 h 384"/>
                <a:gd name="T12" fmla="*/ 207 w 483"/>
                <a:gd name="T13" fmla="*/ 372 h 384"/>
                <a:gd name="T14" fmla="*/ 184 w 483"/>
                <a:gd name="T15" fmla="*/ 374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3" h="384">
                  <a:moveTo>
                    <a:pt x="184" y="374"/>
                  </a:moveTo>
                  <a:cubicBezTo>
                    <a:pt x="120" y="372"/>
                    <a:pt x="52" y="379"/>
                    <a:pt x="0" y="328"/>
                  </a:cubicBezTo>
                  <a:cubicBezTo>
                    <a:pt x="75" y="226"/>
                    <a:pt x="178" y="157"/>
                    <a:pt x="292" y="104"/>
                  </a:cubicBezTo>
                  <a:cubicBezTo>
                    <a:pt x="318" y="91"/>
                    <a:pt x="336" y="62"/>
                    <a:pt x="359" y="43"/>
                  </a:cubicBezTo>
                  <a:cubicBezTo>
                    <a:pt x="413" y="0"/>
                    <a:pt x="433" y="6"/>
                    <a:pt x="482" y="75"/>
                  </a:cubicBezTo>
                  <a:cubicBezTo>
                    <a:pt x="376" y="94"/>
                    <a:pt x="330" y="180"/>
                    <a:pt x="274" y="255"/>
                  </a:cubicBezTo>
                  <a:cubicBezTo>
                    <a:pt x="246" y="291"/>
                    <a:pt x="228" y="333"/>
                    <a:pt x="207" y="372"/>
                  </a:cubicBezTo>
                  <a:cubicBezTo>
                    <a:pt x="199" y="382"/>
                    <a:pt x="191" y="383"/>
                    <a:pt x="184" y="374"/>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36" name="Forme libre 4135"/>
            <p:cNvSpPr>
              <a:spLocks noChangeArrowheads="1"/>
            </p:cNvSpPr>
            <p:nvPr userDrawn="1"/>
          </p:nvSpPr>
          <p:spPr bwMode="auto">
            <a:xfrm>
              <a:off x="2805113" y="3902075"/>
              <a:ext cx="115887" cy="249238"/>
            </a:xfrm>
            <a:custGeom>
              <a:avLst/>
              <a:gdLst>
                <a:gd name="T0" fmla="*/ 278 w 323"/>
                <a:gd name="T1" fmla="*/ 692 h 693"/>
                <a:gd name="T2" fmla="*/ 27 w 323"/>
                <a:gd name="T3" fmla="*/ 63 h 693"/>
                <a:gd name="T4" fmla="*/ 0 w 323"/>
                <a:gd name="T5" fmla="*/ 0 h 693"/>
                <a:gd name="T6" fmla="*/ 74 w 323"/>
                <a:gd name="T7" fmla="*/ 48 h 693"/>
                <a:gd name="T8" fmla="*/ 308 w 323"/>
                <a:gd name="T9" fmla="*/ 533 h 693"/>
                <a:gd name="T10" fmla="*/ 302 w 323"/>
                <a:gd name="T11" fmla="*/ 645 h 693"/>
                <a:gd name="T12" fmla="*/ 278 w 323"/>
                <a:gd name="T13" fmla="*/ 692 h 693"/>
              </a:gdLst>
              <a:ahLst/>
              <a:cxnLst>
                <a:cxn ang="0">
                  <a:pos x="T0" y="T1"/>
                </a:cxn>
                <a:cxn ang="0">
                  <a:pos x="T2" y="T3"/>
                </a:cxn>
                <a:cxn ang="0">
                  <a:pos x="T4" y="T5"/>
                </a:cxn>
                <a:cxn ang="0">
                  <a:pos x="T6" y="T7"/>
                </a:cxn>
                <a:cxn ang="0">
                  <a:pos x="T8" y="T9"/>
                </a:cxn>
                <a:cxn ang="0">
                  <a:pos x="T10" y="T11"/>
                </a:cxn>
                <a:cxn ang="0">
                  <a:pos x="T12" y="T13"/>
                </a:cxn>
              </a:cxnLst>
              <a:rect l="0" t="0" r="r" b="b"/>
              <a:pathLst>
                <a:path w="323" h="693">
                  <a:moveTo>
                    <a:pt x="278" y="692"/>
                  </a:moveTo>
                  <a:cubicBezTo>
                    <a:pt x="235" y="466"/>
                    <a:pt x="142" y="260"/>
                    <a:pt x="27" y="63"/>
                  </a:cubicBezTo>
                  <a:cubicBezTo>
                    <a:pt x="16" y="43"/>
                    <a:pt x="9" y="22"/>
                    <a:pt x="0" y="0"/>
                  </a:cubicBezTo>
                  <a:cubicBezTo>
                    <a:pt x="30" y="6"/>
                    <a:pt x="55" y="22"/>
                    <a:pt x="74" y="48"/>
                  </a:cubicBezTo>
                  <a:cubicBezTo>
                    <a:pt x="181" y="196"/>
                    <a:pt x="242" y="365"/>
                    <a:pt x="308" y="533"/>
                  </a:cubicBezTo>
                  <a:cubicBezTo>
                    <a:pt x="322" y="570"/>
                    <a:pt x="304" y="608"/>
                    <a:pt x="302" y="645"/>
                  </a:cubicBezTo>
                  <a:cubicBezTo>
                    <a:pt x="293" y="660"/>
                    <a:pt x="285" y="675"/>
                    <a:pt x="278" y="692"/>
                  </a:cubicBezTo>
                </a:path>
              </a:pathLst>
            </a:custGeom>
            <a:solidFill>
              <a:srgbClr val="B6B6B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37" name="Forme libre 4136"/>
            <p:cNvSpPr>
              <a:spLocks noChangeArrowheads="1"/>
            </p:cNvSpPr>
            <p:nvPr userDrawn="1"/>
          </p:nvSpPr>
          <p:spPr bwMode="auto">
            <a:xfrm>
              <a:off x="2914650" y="4141788"/>
              <a:ext cx="73025" cy="149225"/>
            </a:xfrm>
            <a:custGeom>
              <a:avLst/>
              <a:gdLst>
                <a:gd name="T0" fmla="*/ 19 w 205"/>
                <a:gd name="T1" fmla="*/ 1 h 413"/>
                <a:gd name="T2" fmla="*/ 39 w 205"/>
                <a:gd name="T3" fmla="*/ 0 h 413"/>
                <a:gd name="T4" fmla="*/ 190 w 205"/>
                <a:gd name="T5" fmla="*/ 290 h 413"/>
                <a:gd name="T6" fmla="*/ 200 w 205"/>
                <a:gd name="T7" fmla="*/ 322 h 413"/>
                <a:gd name="T8" fmla="*/ 203 w 205"/>
                <a:gd name="T9" fmla="*/ 355 h 413"/>
                <a:gd name="T10" fmla="*/ 171 w 205"/>
                <a:gd name="T11" fmla="*/ 412 h 413"/>
                <a:gd name="T12" fmla="*/ 161 w 205"/>
                <a:gd name="T13" fmla="*/ 410 h 413"/>
                <a:gd name="T14" fmla="*/ 152 w 205"/>
                <a:gd name="T15" fmla="*/ 410 h 413"/>
                <a:gd name="T16" fmla="*/ 129 w 205"/>
                <a:gd name="T17" fmla="*/ 390 h 413"/>
                <a:gd name="T18" fmla="*/ 73 w 205"/>
                <a:gd name="T19" fmla="*/ 281 h 413"/>
                <a:gd name="T20" fmla="*/ 19 w 205"/>
                <a:gd name="T21" fmla="*/ 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5" h="413">
                  <a:moveTo>
                    <a:pt x="19" y="1"/>
                  </a:moveTo>
                  <a:cubicBezTo>
                    <a:pt x="25" y="1"/>
                    <a:pt x="33" y="0"/>
                    <a:pt x="39" y="0"/>
                  </a:cubicBezTo>
                  <a:cubicBezTo>
                    <a:pt x="120" y="80"/>
                    <a:pt x="135" y="195"/>
                    <a:pt x="190" y="290"/>
                  </a:cubicBezTo>
                  <a:cubicBezTo>
                    <a:pt x="193" y="300"/>
                    <a:pt x="197" y="311"/>
                    <a:pt x="200" y="322"/>
                  </a:cubicBezTo>
                  <a:cubicBezTo>
                    <a:pt x="203" y="332"/>
                    <a:pt x="204" y="343"/>
                    <a:pt x="203" y="355"/>
                  </a:cubicBezTo>
                  <a:cubicBezTo>
                    <a:pt x="195" y="375"/>
                    <a:pt x="192" y="400"/>
                    <a:pt x="171" y="412"/>
                  </a:cubicBezTo>
                  <a:lnTo>
                    <a:pt x="161" y="410"/>
                  </a:lnTo>
                  <a:lnTo>
                    <a:pt x="152" y="410"/>
                  </a:lnTo>
                  <a:cubicBezTo>
                    <a:pt x="145" y="404"/>
                    <a:pt x="137" y="397"/>
                    <a:pt x="129" y="390"/>
                  </a:cubicBezTo>
                  <a:cubicBezTo>
                    <a:pt x="111" y="354"/>
                    <a:pt x="94" y="316"/>
                    <a:pt x="73" y="281"/>
                  </a:cubicBezTo>
                  <a:cubicBezTo>
                    <a:pt x="22" y="194"/>
                    <a:pt x="0" y="102"/>
                    <a:pt x="19" y="1"/>
                  </a:cubicBezTo>
                </a:path>
              </a:pathLst>
            </a:custGeom>
            <a:solidFill>
              <a:srgbClr val="D2D2D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38" name="Forme libre 4137"/>
            <p:cNvSpPr>
              <a:spLocks noChangeArrowheads="1"/>
            </p:cNvSpPr>
            <p:nvPr userDrawn="1"/>
          </p:nvSpPr>
          <p:spPr bwMode="auto">
            <a:xfrm>
              <a:off x="2170113" y="3695700"/>
              <a:ext cx="50800" cy="15875"/>
            </a:xfrm>
            <a:custGeom>
              <a:avLst/>
              <a:gdLst>
                <a:gd name="T0" fmla="*/ 2 w 140"/>
                <a:gd name="T1" fmla="*/ 45 h 46"/>
                <a:gd name="T2" fmla="*/ 0 w 140"/>
                <a:gd name="T3" fmla="*/ 24 h 46"/>
                <a:gd name="T4" fmla="*/ 139 w 140"/>
                <a:gd name="T5" fmla="*/ 4 h 46"/>
                <a:gd name="T6" fmla="*/ 2 w 140"/>
                <a:gd name="T7" fmla="*/ 45 h 46"/>
              </a:gdLst>
              <a:ahLst/>
              <a:cxnLst>
                <a:cxn ang="0">
                  <a:pos x="T0" y="T1"/>
                </a:cxn>
                <a:cxn ang="0">
                  <a:pos x="T2" y="T3"/>
                </a:cxn>
                <a:cxn ang="0">
                  <a:pos x="T4" y="T5"/>
                </a:cxn>
                <a:cxn ang="0">
                  <a:pos x="T6" y="T7"/>
                </a:cxn>
              </a:cxnLst>
              <a:rect l="0" t="0" r="r" b="b"/>
              <a:pathLst>
                <a:path w="140" h="46">
                  <a:moveTo>
                    <a:pt x="2" y="45"/>
                  </a:moveTo>
                  <a:cubicBezTo>
                    <a:pt x="0" y="38"/>
                    <a:pt x="0" y="30"/>
                    <a:pt x="0" y="24"/>
                  </a:cubicBezTo>
                  <a:cubicBezTo>
                    <a:pt x="46" y="15"/>
                    <a:pt x="92" y="0"/>
                    <a:pt x="139" y="4"/>
                  </a:cubicBezTo>
                  <a:cubicBezTo>
                    <a:pt x="97" y="29"/>
                    <a:pt x="52" y="42"/>
                    <a:pt x="2" y="45"/>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39" name="Forme libre 4138"/>
            <p:cNvSpPr>
              <a:spLocks noChangeArrowheads="1"/>
            </p:cNvSpPr>
            <p:nvPr userDrawn="1"/>
          </p:nvSpPr>
          <p:spPr bwMode="auto">
            <a:xfrm>
              <a:off x="2235200" y="3687763"/>
              <a:ext cx="25400" cy="7937"/>
            </a:xfrm>
            <a:custGeom>
              <a:avLst/>
              <a:gdLst>
                <a:gd name="T0" fmla="*/ 70 w 71"/>
                <a:gd name="T1" fmla="*/ 0 h 24"/>
                <a:gd name="T2" fmla="*/ 70 w 71"/>
                <a:gd name="T3" fmla="*/ 23 h 24"/>
                <a:gd name="T4" fmla="*/ 0 w 71"/>
                <a:gd name="T5" fmla="*/ 20 h 24"/>
                <a:gd name="T6" fmla="*/ 5 w 71"/>
                <a:gd name="T7" fmla="*/ 1 h 24"/>
                <a:gd name="T8" fmla="*/ 70 w 71"/>
                <a:gd name="T9" fmla="*/ 0 h 24"/>
              </a:gdLst>
              <a:ahLst/>
              <a:cxnLst>
                <a:cxn ang="0">
                  <a:pos x="T0" y="T1"/>
                </a:cxn>
                <a:cxn ang="0">
                  <a:pos x="T2" y="T3"/>
                </a:cxn>
                <a:cxn ang="0">
                  <a:pos x="T4" y="T5"/>
                </a:cxn>
                <a:cxn ang="0">
                  <a:pos x="T6" y="T7"/>
                </a:cxn>
                <a:cxn ang="0">
                  <a:pos x="T8" y="T9"/>
                </a:cxn>
              </a:cxnLst>
              <a:rect l="0" t="0" r="r" b="b"/>
              <a:pathLst>
                <a:path w="71" h="24">
                  <a:moveTo>
                    <a:pt x="70" y="0"/>
                  </a:moveTo>
                  <a:cubicBezTo>
                    <a:pt x="70" y="7"/>
                    <a:pt x="70" y="15"/>
                    <a:pt x="70" y="23"/>
                  </a:cubicBezTo>
                  <a:cubicBezTo>
                    <a:pt x="47" y="21"/>
                    <a:pt x="23" y="21"/>
                    <a:pt x="0" y="20"/>
                  </a:cubicBezTo>
                  <a:cubicBezTo>
                    <a:pt x="2" y="13"/>
                    <a:pt x="3" y="7"/>
                    <a:pt x="5" y="1"/>
                  </a:cubicBezTo>
                  <a:cubicBezTo>
                    <a:pt x="26" y="0"/>
                    <a:pt x="49" y="0"/>
                    <a:pt x="70" y="0"/>
                  </a:cubicBezTo>
                </a:path>
              </a:pathLst>
            </a:custGeom>
            <a:solidFill>
              <a:srgbClr val="C0C0C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40" name="Forme libre 4139"/>
            <p:cNvSpPr>
              <a:spLocks noChangeArrowheads="1"/>
            </p:cNvSpPr>
            <p:nvPr userDrawn="1"/>
          </p:nvSpPr>
          <p:spPr bwMode="auto">
            <a:xfrm>
              <a:off x="2260600" y="3695700"/>
              <a:ext cx="17463" cy="7938"/>
            </a:xfrm>
            <a:custGeom>
              <a:avLst/>
              <a:gdLst>
                <a:gd name="T0" fmla="*/ 0 w 50"/>
                <a:gd name="T1" fmla="*/ 0 h 20"/>
                <a:gd name="T2" fmla="*/ 49 w 50"/>
                <a:gd name="T3" fmla="*/ 19 h 20"/>
                <a:gd name="T4" fmla="*/ 0 w 50"/>
                <a:gd name="T5" fmla="*/ 0 h 20"/>
              </a:gdLst>
              <a:ahLst/>
              <a:cxnLst>
                <a:cxn ang="0">
                  <a:pos x="T0" y="T1"/>
                </a:cxn>
                <a:cxn ang="0">
                  <a:pos x="T2" y="T3"/>
                </a:cxn>
                <a:cxn ang="0">
                  <a:pos x="T4" y="T5"/>
                </a:cxn>
              </a:cxnLst>
              <a:rect l="0" t="0" r="r" b="b"/>
              <a:pathLst>
                <a:path w="50" h="20">
                  <a:moveTo>
                    <a:pt x="0" y="0"/>
                  </a:moveTo>
                  <a:cubicBezTo>
                    <a:pt x="17" y="6"/>
                    <a:pt x="32" y="13"/>
                    <a:pt x="49" y="19"/>
                  </a:cubicBezTo>
                  <a:cubicBezTo>
                    <a:pt x="29" y="19"/>
                    <a:pt x="12" y="13"/>
                    <a:pt x="0" y="0"/>
                  </a:cubicBezTo>
                </a:path>
              </a:pathLst>
            </a:custGeom>
            <a:solidFill>
              <a:srgbClr val="C0C0C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41" name="Forme libre 4140"/>
            <p:cNvSpPr>
              <a:spLocks noChangeArrowheads="1"/>
            </p:cNvSpPr>
            <p:nvPr userDrawn="1"/>
          </p:nvSpPr>
          <p:spPr bwMode="auto">
            <a:xfrm>
              <a:off x="2152650" y="3679825"/>
              <a:ext cx="9525" cy="15875"/>
            </a:xfrm>
            <a:custGeom>
              <a:avLst/>
              <a:gdLst>
                <a:gd name="T0" fmla="*/ 26 w 27"/>
                <a:gd name="T1" fmla="*/ 41 h 42"/>
                <a:gd name="T2" fmla="*/ 0 w 27"/>
                <a:gd name="T3" fmla="*/ 0 h 42"/>
                <a:gd name="T4" fmla="*/ 26 w 27"/>
                <a:gd name="T5" fmla="*/ 41 h 42"/>
              </a:gdLst>
              <a:ahLst/>
              <a:cxnLst>
                <a:cxn ang="0">
                  <a:pos x="T0" y="T1"/>
                </a:cxn>
                <a:cxn ang="0">
                  <a:pos x="T2" y="T3"/>
                </a:cxn>
                <a:cxn ang="0">
                  <a:pos x="T4" y="T5"/>
                </a:cxn>
              </a:cxnLst>
              <a:rect l="0" t="0" r="r" b="b"/>
              <a:pathLst>
                <a:path w="27" h="42">
                  <a:moveTo>
                    <a:pt x="26" y="41"/>
                  </a:moveTo>
                  <a:cubicBezTo>
                    <a:pt x="12" y="30"/>
                    <a:pt x="3" y="17"/>
                    <a:pt x="0" y="0"/>
                  </a:cubicBezTo>
                  <a:cubicBezTo>
                    <a:pt x="8" y="14"/>
                    <a:pt x="17" y="27"/>
                    <a:pt x="26" y="41"/>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42" name="Forme libre 4141"/>
            <p:cNvSpPr>
              <a:spLocks noChangeArrowheads="1"/>
            </p:cNvSpPr>
            <p:nvPr userDrawn="1"/>
          </p:nvSpPr>
          <p:spPr bwMode="auto">
            <a:xfrm>
              <a:off x="2146300" y="3670300"/>
              <a:ext cx="7938" cy="9525"/>
            </a:xfrm>
            <a:custGeom>
              <a:avLst/>
              <a:gdLst>
                <a:gd name="T0" fmla="*/ 20 w 21"/>
                <a:gd name="T1" fmla="*/ 25 h 26"/>
                <a:gd name="T2" fmla="*/ 0 w 21"/>
                <a:gd name="T3" fmla="*/ 0 h 26"/>
                <a:gd name="T4" fmla="*/ 20 w 21"/>
                <a:gd name="T5" fmla="*/ 25 h 26"/>
              </a:gdLst>
              <a:ahLst/>
              <a:cxnLst>
                <a:cxn ang="0">
                  <a:pos x="T0" y="T1"/>
                </a:cxn>
                <a:cxn ang="0">
                  <a:pos x="T2" y="T3"/>
                </a:cxn>
                <a:cxn ang="0">
                  <a:pos x="T4" y="T5"/>
                </a:cxn>
              </a:cxnLst>
              <a:rect l="0" t="0" r="r" b="b"/>
              <a:pathLst>
                <a:path w="21" h="26">
                  <a:moveTo>
                    <a:pt x="20" y="25"/>
                  </a:moveTo>
                  <a:cubicBezTo>
                    <a:pt x="14" y="17"/>
                    <a:pt x="6" y="8"/>
                    <a:pt x="0" y="0"/>
                  </a:cubicBezTo>
                  <a:cubicBezTo>
                    <a:pt x="6" y="8"/>
                    <a:pt x="12" y="17"/>
                    <a:pt x="20" y="25"/>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43" name="Forme libre 4142"/>
            <p:cNvSpPr>
              <a:spLocks noChangeArrowheads="1"/>
            </p:cNvSpPr>
            <p:nvPr userDrawn="1"/>
          </p:nvSpPr>
          <p:spPr bwMode="auto">
            <a:xfrm>
              <a:off x="2162175" y="3695700"/>
              <a:ext cx="7938" cy="7938"/>
            </a:xfrm>
            <a:custGeom>
              <a:avLst/>
              <a:gdLst>
                <a:gd name="T0" fmla="*/ 20 w 21"/>
                <a:gd name="T1" fmla="*/ 22 h 23"/>
                <a:gd name="T2" fmla="*/ 0 w 21"/>
                <a:gd name="T3" fmla="*/ 0 h 23"/>
                <a:gd name="T4" fmla="*/ 20 w 21"/>
                <a:gd name="T5" fmla="*/ 22 h 23"/>
              </a:gdLst>
              <a:ahLst/>
              <a:cxnLst>
                <a:cxn ang="0">
                  <a:pos x="T0" y="T1"/>
                </a:cxn>
                <a:cxn ang="0">
                  <a:pos x="T2" y="T3"/>
                </a:cxn>
                <a:cxn ang="0">
                  <a:pos x="T4" y="T5"/>
                </a:cxn>
              </a:cxnLst>
              <a:rect l="0" t="0" r="r" b="b"/>
              <a:pathLst>
                <a:path w="21" h="23">
                  <a:moveTo>
                    <a:pt x="20" y="22"/>
                  </a:moveTo>
                  <a:cubicBezTo>
                    <a:pt x="14" y="15"/>
                    <a:pt x="6" y="7"/>
                    <a:pt x="0" y="0"/>
                  </a:cubicBezTo>
                  <a:cubicBezTo>
                    <a:pt x="8" y="9"/>
                    <a:pt x="14" y="15"/>
                    <a:pt x="20" y="22"/>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44" name="Forme libre 4143"/>
            <p:cNvSpPr>
              <a:spLocks noChangeArrowheads="1"/>
            </p:cNvSpPr>
            <p:nvPr userDrawn="1"/>
          </p:nvSpPr>
          <p:spPr bwMode="auto">
            <a:xfrm>
              <a:off x="1960563" y="4262438"/>
              <a:ext cx="74612" cy="195262"/>
            </a:xfrm>
            <a:custGeom>
              <a:avLst/>
              <a:gdLst>
                <a:gd name="T0" fmla="*/ 146 w 208"/>
                <a:gd name="T1" fmla="*/ 416 h 541"/>
                <a:gd name="T2" fmla="*/ 97 w 208"/>
                <a:gd name="T3" fmla="*/ 465 h 541"/>
                <a:gd name="T4" fmla="*/ 12 w 208"/>
                <a:gd name="T5" fmla="*/ 540 h 541"/>
                <a:gd name="T6" fmla="*/ 24 w 208"/>
                <a:gd name="T7" fmla="*/ 364 h 541"/>
                <a:gd name="T8" fmla="*/ 123 w 208"/>
                <a:gd name="T9" fmla="*/ 42 h 541"/>
                <a:gd name="T10" fmla="*/ 207 w 208"/>
                <a:gd name="T11" fmla="*/ 7 h 541"/>
                <a:gd name="T12" fmla="*/ 206 w 208"/>
                <a:gd name="T13" fmla="*/ 45 h 541"/>
                <a:gd name="T14" fmla="*/ 192 w 208"/>
                <a:gd name="T15" fmla="*/ 76 h 541"/>
                <a:gd name="T16" fmla="*/ 163 w 208"/>
                <a:gd name="T17" fmla="*/ 187 h 541"/>
                <a:gd name="T18" fmla="*/ 146 w 208"/>
                <a:gd name="T19" fmla="*/ 41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541">
                  <a:moveTo>
                    <a:pt x="146" y="416"/>
                  </a:moveTo>
                  <a:cubicBezTo>
                    <a:pt x="137" y="439"/>
                    <a:pt x="122" y="456"/>
                    <a:pt x="97" y="465"/>
                  </a:cubicBezTo>
                  <a:cubicBezTo>
                    <a:pt x="33" y="448"/>
                    <a:pt x="56" y="528"/>
                    <a:pt x="12" y="540"/>
                  </a:cubicBezTo>
                  <a:cubicBezTo>
                    <a:pt x="0" y="479"/>
                    <a:pt x="10" y="423"/>
                    <a:pt x="24" y="364"/>
                  </a:cubicBezTo>
                  <a:cubicBezTo>
                    <a:pt x="51" y="256"/>
                    <a:pt x="119" y="160"/>
                    <a:pt x="123" y="42"/>
                  </a:cubicBezTo>
                  <a:cubicBezTo>
                    <a:pt x="125" y="0"/>
                    <a:pt x="177" y="15"/>
                    <a:pt x="207" y="7"/>
                  </a:cubicBezTo>
                  <a:cubicBezTo>
                    <a:pt x="207" y="19"/>
                    <a:pt x="206" y="33"/>
                    <a:pt x="206" y="45"/>
                  </a:cubicBezTo>
                  <a:cubicBezTo>
                    <a:pt x="206" y="58"/>
                    <a:pt x="197" y="67"/>
                    <a:pt x="192" y="76"/>
                  </a:cubicBezTo>
                  <a:cubicBezTo>
                    <a:pt x="183" y="113"/>
                    <a:pt x="172" y="149"/>
                    <a:pt x="163" y="187"/>
                  </a:cubicBezTo>
                  <a:cubicBezTo>
                    <a:pt x="128" y="261"/>
                    <a:pt x="143" y="339"/>
                    <a:pt x="146" y="416"/>
                  </a:cubicBezTo>
                </a:path>
              </a:pathLst>
            </a:custGeom>
            <a:solidFill>
              <a:srgbClr val="EBEBE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45" name="Forme libre 4144"/>
            <p:cNvSpPr>
              <a:spLocks noChangeArrowheads="1"/>
            </p:cNvSpPr>
            <p:nvPr userDrawn="1"/>
          </p:nvSpPr>
          <p:spPr bwMode="auto">
            <a:xfrm>
              <a:off x="5319713" y="2081213"/>
              <a:ext cx="131762" cy="382587"/>
            </a:xfrm>
            <a:custGeom>
              <a:avLst/>
              <a:gdLst>
                <a:gd name="T0" fmla="*/ 350 w 368"/>
                <a:gd name="T1" fmla="*/ 0 h 1061"/>
                <a:gd name="T2" fmla="*/ 365 w 368"/>
                <a:gd name="T3" fmla="*/ 133 h 1061"/>
                <a:gd name="T4" fmla="*/ 347 w 368"/>
                <a:gd name="T5" fmla="*/ 342 h 1061"/>
                <a:gd name="T6" fmla="*/ 345 w 368"/>
                <a:gd name="T7" fmla="*/ 374 h 1061"/>
                <a:gd name="T8" fmla="*/ 286 w 368"/>
                <a:gd name="T9" fmla="*/ 724 h 1061"/>
                <a:gd name="T10" fmla="*/ 211 w 368"/>
                <a:gd name="T11" fmla="*/ 1057 h 1061"/>
                <a:gd name="T12" fmla="*/ 182 w 368"/>
                <a:gd name="T13" fmla="*/ 1049 h 1061"/>
                <a:gd name="T14" fmla="*/ 182 w 368"/>
                <a:gd name="T15" fmla="*/ 1049 h 1061"/>
                <a:gd name="T16" fmla="*/ 156 w 368"/>
                <a:gd name="T17" fmla="*/ 1006 h 1061"/>
                <a:gd name="T18" fmla="*/ 156 w 368"/>
                <a:gd name="T19" fmla="*/ 1005 h 1061"/>
                <a:gd name="T20" fmla="*/ 136 w 368"/>
                <a:gd name="T21" fmla="*/ 982 h 1061"/>
                <a:gd name="T22" fmla="*/ 136 w 368"/>
                <a:gd name="T23" fmla="*/ 982 h 1061"/>
                <a:gd name="T24" fmla="*/ 115 w 368"/>
                <a:gd name="T25" fmla="*/ 959 h 1061"/>
                <a:gd name="T26" fmla="*/ 0 w 368"/>
                <a:gd name="T27" fmla="*/ 892 h 1061"/>
                <a:gd name="T28" fmla="*/ 0 w 368"/>
                <a:gd name="T29" fmla="*/ 867 h 1061"/>
                <a:gd name="T30" fmla="*/ 72 w 368"/>
                <a:gd name="T31" fmla="*/ 788 h 1061"/>
                <a:gd name="T32" fmla="*/ 95 w 368"/>
                <a:gd name="T33" fmla="*/ 664 h 1061"/>
                <a:gd name="T34" fmla="*/ 203 w 368"/>
                <a:gd name="T35" fmla="*/ 405 h 1061"/>
                <a:gd name="T36" fmla="*/ 254 w 368"/>
                <a:gd name="T37" fmla="*/ 260 h 1061"/>
                <a:gd name="T38" fmla="*/ 269 w 368"/>
                <a:gd name="T39" fmla="*/ 101 h 1061"/>
                <a:gd name="T40" fmla="*/ 350 w 368"/>
                <a:gd name="T41" fmla="*/ 0 h 1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8" h="1061">
                  <a:moveTo>
                    <a:pt x="350" y="0"/>
                  </a:moveTo>
                  <a:cubicBezTo>
                    <a:pt x="365" y="43"/>
                    <a:pt x="367" y="89"/>
                    <a:pt x="365" y="133"/>
                  </a:cubicBezTo>
                  <a:cubicBezTo>
                    <a:pt x="348" y="202"/>
                    <a:pt x="334" y="270"/>
                    <a:pt x="347" y="342"/>
                  </a:cubicBezTo>
                  <a:cubicBezTo>
                    <a:pt x="345" y="353"/>
                    <a:pt x="345" y="363"/>
                    <a:pt x="345" y="374"/>
                  </a:cubicBezTo>
                  <a:cubicBezTo>
                    <a:pt x="301" y="487"/>
                    <a:pt x="290" y="602"/>
                    <a:pt x="286" y="724"/>
                  </a:cubicBezTo>
                  <a:cubicBezTo>
                    <a:pt x="283" y="832"/>
                    <a:pt x="299" y="962"/>
                    <a:pt x="211" y="1057"/>
                  </a:cubicBezTo>
                  <a:cubicBezTo>
                    <a:pt x="200" y="1060"/>
                    <a:pt x="191" y="1058"/>
                    <a:pt x="182" y="1049"/>
                  </a:cubicBezTo>
                  <a:lnTo>
                    <a:pt x="182" y="1049"/>
                  </a:lnTo>
                  <a:cubicBezTo>
                    <a:pt x="166" y="1038"/>
                    <a:pt x="173" y="1016"/>
                    <a:pt x="156" y="1006"/>
                  </a:cubicBezTo>
                  <a:lnTo>
                    <a:pt x="156" y="1005"/>
                  </a:lnTo>
                  <a:cubicBezTo>
                    <a:pt x="150" y="996"/>
                    <a:pt x="144" y="988"/>
                    <a:pt x="136" y="982"/>
                  </a:cubicBezTo>
                  <a:lnTo>
                    <a:pt x="136" y="982"/>
                  </a:lnTo>
                  <a:cubicBezTo>
                    <a:pt x="128" y="974"/>
                    <a:pt x="122" y="965"/>
                    <a:pt x="115" y="959"/>
                  </a:cubicBezTo>
                  <a:cubicBezTo>
                    <a:pt x="84" y="924"/>
                    <a:pt x="37" y="916"/>
                    <a:pt x="0" y="892"/>
                  </a:cubicBezTo>
                  <a:cubicBezTo>
                    <a:pt x="0" y="884"/>
                    <a:pt x="0" y="875"/>
                    <a:pt x="0" y="867"/>
                  </a:cubicBezTo>
                  <a:cubicBezTo>
                    <a:pt x="43" y="857"/>
                    <a:pt x="63" y="828"/>
                    <a:pt x="72" y="788"/>
                  </a:cubicBezTo>
                  <a:cubicBezTo>
                    <a:pt x="79" y="747"/>
                    <a:pt x="89" y="706"/>
                    <a:pt x="95" y="664"/>
                  </a:cubicBezTo>
                  <a:cubicBezTo>
                    <a:pt x="108" y="568"/>
                    <a:pt x="137" y="476"/>
                    <a:pt x="203" y="405"/>
                  </a:cubicBezTo>
                  <a:cubicBezTo>
                    <a:pt x="243" y="360"/>
                    <a:pt x="252" y="315"/>
                    <a:pt x="254" y="260"/>
                  </a:cubicBezTo>
                  <a:cubicBezTo>
                    <a:pt x="255" y="206"/>
                    <a:pt x="261" y="153"/>
                    <a:pt x="269" y="101"/>
                  </a:cubicBezTo>
                  <a:cubicBezTo>
                    <a:pt x="276" y="52"/>
                    <a:pt x="295" y="9"/>
                    <a:pt x="350" y="0"/>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46" name="Forme libre 4145"/>
            <p:cNvSpPr>
              <a:spLocks noChangeArrowheads="1"/>
            </p:cNvSpPr>
            <p:nvPr userDrawn="1"/>
          </p:nvSpPr>
          <p:spPr bwMode="auto">
            <a:xfrm>
              <a:off x="5126038" y="2273300"/>
              <a:ext cx="100012" cy="104775"/>
            </a:xfrm>
            <a:custGeom>
              <a:avLst/>
              <a:gdLst>
                <a:gd name="T0" fmla="*/ 81 w 276"/>
                <a:gd name="T1" fmla="*/ 288 h 289"/>
                <a:gd name="T2" fmla="*/ 18 w 276"/>
                <a:gd name="T3" fmla="*/ 197 h 289"/>
                <a:gd name="T4" fmla="*/ 263 w 276"/>
                <a:gd name="T5" fmla="*/ 12 h 289"/>
                <a:gd name="T6" fmla="*/ 263 w 276"/>
                <a:gd name="T7" fmla="*/ 12 h 289"/>
                <a:gd name="T8" fmla="*/ 171 w 276"/>
                <a:gd name="T9" fmla="*/ 264 h 289"/>
                <a:gd name="T10" fmla="*/ 81 w 276"/>
                <a:gd name="T11" fmla="*/ 288 h 289"/>
              </a:gdLst>
              <a:ahLst/>
              <a:cxnLst>
                <a:cxn ang="0">
                  <a:pos x="T0" y="T1"/>
                </a:cxn>
                <a:cxn ang="0">
                  <a:pos x="T2" y="T3"/>
                </a:cxn>
                <a:cxn ang="0">
                  <a:pos x="T4" y="T5"/>
                </a:cxn>
                <a:cxn ang="0">
                  <a:pos x="T6" y="T7"/>
                </a:cxn>
                <a:cxn ang="0">
                  <a:pos x="T8" y="T9"/>
                </a:cxn>
                <a:cxn ang="0">
                  <a:pos x="T10" y="T11"/>
                </a:cxn>
              </a:cxnLst>
              <a:rect l="0" t="0" r="r" b="b"/>
              <a:pathLst>
                <a:path w="276" h="289">
                  <a:moveTo>
                    <a:pt x="81" y="288"/>
                  </a:moveTo>
                  <a:cubicBezTo>
                    <a:pt x="28" y="280"/>
                    <a:pt x="0" y="261"/>
                    <a:pt x="18" y="197"/>
                  </a:cubicBezTo>
                  <a:cubicBezTo>
                    <a:pt x="53" y="70"/>
                    <a:pt x="139" y="0"/>
                    <a:pt x="263" y="12"/>
                  </a:cubicBezTo>
                  <a:lnTo>
                    <a:pt x="263" y="12"/>
                  </a:lnTo>
                  <a:cubicBezTo>
                    <a:pt x="275" y="111"/>
                    <a:pt x="249" y="197"/>
                    <a:pt x="171" y="264"/>
                  </a:cubicBezTo>
                  <a:cubicBezTo>
                    <a:pt x="142" y="277"/>
                    <a:pt x="112" y="287"/>
                    <a:pt x="81" y="288"/>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47" name="Forme libre 4146"/>
            <p:cNvSpPr>
              <a:spLocks noChangeArrowheads="1"/>
            </p:cNvSpPr>
            <p:nvPr userDrawn="1"/>
          </p:nvSpPr>
          <p:spPr bwMode="auto">
            <a:xfrm>
              <a:off x="5260975" y="2284413"/>
              <a:ext cx="50800" cy="93662"/>
            </a:xfrm>
            <a:custGeom>
              <a:avLst/>
              <a:gdLst>
                <a:gd name="T0" fmla="*/ 0 w 140"/>
                <a:gd name="T1" fmla="*/ 235 h 259"/>
                <a:gd name="T2" fmla="*/ 28 w 140"/>
                <a:gd name="T3" fmla="*/ 57 h 259"/>
                <a:gd name="T4" fmla="*/ 72 w 140"/>
                <a:gd name="T5" fmla="*/ 0 h 259"/>
                <a:gd name="T6" fmla="*/ 122 w 140"/>
                <a:gd name="T7" fmla="*/ 52 h 259"/>
                <a:gd name="T8" fmla="*/ 66 w 140"/>
                <a:gd name="T9" fmla="*/ 258 h 259"/>
                <a:gd name="T10" fmla="*/ 0 w 140"/>
                <a:gd name="T11" fmla="*/ 235 h 259"/>
              </a:gdLst>
              <a:ahLst/>
              <a:cxnLst>
                <a:cxn ang="0">
                  <a:pos x="T0" y="T1"/>
                </a:cxn>
                <a:cxn ang="0">
                  <a:pos x="T2" y="T3"/>
                </a:cxn>
                <a:cxn ang="0">
                  <a:pos x="T4" y="T5"/>
                </a:cxn>
                <a:cxn ang="0">
                  <a:pos x="T6" y="T7"/>
                </a:cxn>
                <a:cxn ang="0">
                  <a:pos x="T8" y="T9"/>
                </a:cxn>
                <a:cxn ang="0">
                  <a:pos x="T10" y="T11"/>
                </a:cxn>
              </a:cxnLst>
              <a:rect l="0" t="0" r="r" b="b"/>
              <a:pathLst>
                <a:path w="140" h="259">
                  <a:moveTo>
                    <a:pt x="0" y="235"/>
                  </a:moveTo>
                  <a:cubicBezTo>
                    <a:pt x="17" y="177"/>
                    <a:pt x="23" y="116"/>
                    <a:pt x="28" y="57"/>
                  </a:cubicBezTo>
                  <a:cubicBezTo>
                    <a:pt x="29" y="29"/>
                    <a:pt x="38" y="0"/>
                    <a:pt x="72" y="0"/>
                  </a:cubicBezTo>
                  <a:cubicBezTo>
                    <a:pt x="102" y="0"/>
                    <a:pt x="121" y="26"/>
                    <a:pt x="122" y="52"/>
                  </a:cubicBezTo>
                  <a:cubicBezTo>
                    <a:pt x="127" y="127"/>
                    <a:pt x="139" y="205"/>
                    <a:pt x="66" y="258"/>
                  </a:cubicBezTo>
                  <a:cubicBezTo>
                    <a:pt x="41" y="258"/>
                    <a:pt x="20" y="250"/>
                    <a:pt x="0" y="235"/>
                  </a:cubicBezTo>
                </a:path>
              </a:pathLst>
            </a:custGeom>
            <a:solidFill>
              <a:srgbClr val="A9A9A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48" name="Forme libre 4147"/>
            <p:cNvSpPr>
              <a:spLocks noChangeArrowheads="1"/>
            </p:cNvSpPr>
            <p:nvPr userDrawn="1"/>
          </p:nvSpPr>
          <p:spPr bwMode="auto">
            <a:xfrm>
              <a:off x="5022850" y="2406650"/>
              <a:ext cx="69850" cy="50800"/>
            </a:xfrm>
            <a:custGeom>
              <a:avLst/>
              <a:gdLst>
                <a:gd name="T0" fmla="*/ 132 w 192"/>
                <a:gd name="T1" fmla="*/ 142 h 143"/>
                <a:gd name="T2" fmla="*/ 89 w 192"/>
                <a:gd name="T3" fmla="*/ 128 h 143"/>
                <a:gd name="T4" fmla="*/ 88 w 192"/>
                <a:gd name="T5" fmla="*/ 3 h 143"/>
                <a:gd name="T6" fmla="*/ 91 w 192"/>
                <a:gd name="T7" fmla="*/ 5 h 143"/>
                <a:gd name="T8" fmla="*/ 181 w 192"/>
                <a:gd name="T9" fmla="*/ 96 h 143"/>
                <a:gd name="T10" fmla="*/ 161 w 192"/>
                <a:gd name="T11" fmla="*/ 121 h 143"/>
                <a:gd name="T12" fmla="*/ 135 w 192"/>
                <a:gd name="T13" fmla="*/ 141 h 143"/>
                <a:gd name="T14" fmla="*/ 132 w 192"/>
                <a:gd name="T15" fmla="*/ 142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143">
                  <a:moveTo>
                    <a:pt x="132" y="142"/>
                  </a:moveTo>
                  <a:cubicBezTo>
                    <a:pt x="118" y="138"/>
                    <a:pt x="101" y="136"/>
                    <a:pt x="89" y="128"/>
                  </a:cubicBezTo>
                  <a:cubicBezTo>
                    <a:pt x="0" y="84"/>
                    <a:pt x="0" y="64"/>
                    <a:pt x="88" y="3"/>
                  </a:cubicBezTo>
                  <a:lnTo>
                    <a:pt x="91" y="5"/>
                  </a:lnTo>
                  <a:cubicBezTo>
                    <a:pt x="156" y="0"/>
                    <a:pt x="191" y="25"/>
                    <a:pt x="181" y="96"/>
                  </a:cubicBezTo>
                  <a:cubicBezTo>
                    <a:pt x="175" y="104"/>
                    <a:pt x="168" y="112"/>
                    <a:pt x="161" y="121"/>
                  </a:cubicBezTo>
                  <a:cubicBezTo>
                    <a:pt x="152" y="127"/>
                    <a:pt x="142" y="135"/>
                    <a:pt x="135" y="141"/>
                  </a:cubicBezTo>
                  <a:lnTo>
                    <a:pt x="132" y="142"/>
                  </a:lnTo>
                </a:path>
              </a:pathLst>
            </a:custGeom>
            <a:solidFill>
              <a:srgbClr val="A5A5A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49" name="Forme libre 4148"/>
            <p:cNvSpPr>
              <a:spLocks noChangeArrowheads="1"/>
            </p:cNvSpPr>
            <p:nvPr userDrawn="1"/>
          </p:nvSpPr>
          <p:spPr bwMode="auto">
            <a:xfrm>
              <a:off x="5187950" y="2278063"/>
              <a:ext cx="53975" cy="90487"/>
            </a:xfrm>
            <a:custGeom>
              <a:avLst/>
              <a:gdLst>
                <a:gd name="T0" fmla="*/ 0 w 152"/>
                <a:gd name="T1" fmla="*/ 252 h 253"/>
                <a:gd name="T2" fmla="*/ 91 w 152"/>
                <a:gd name="T3" fmla="*/ 0 h 253"/>
                <a:gd name="T4" fmla="*/ 45 w 152"/>
                <a:gd name="T5" fmla="*/ 250 h 253"/>
                <a:gd name="T6" fmla="*/ 0 w 152"/>
                <a:gd name="T7" fmla="*/ 252 h 253"/>
              </a:gdLst>
              <a:ahLst/>
              <a:cxnLst>
                <a:cxn ang="0">
                  <a:pos x="T0" y="T1"/>
                </a:cxn>
                <a:cxn ang="0">
                  <a:pos x="T2" y="T3"/>
                </a:cxn>
                <a:cxn ang="0">
                  <a:pos x="T4" y="T5"/>
                </a:cxn>
                <a:cxn ang="0">
                  <a:pos x="T6" y="T7"/>
                </a:cxn>
              </a:cxnLst>
              <a:rect l="0" t="0" r="r" b="b"/>
              <a:pathLst>
                <a:path w="152" h="253">
                  <a:moveTo>
                    <a:pt x="0" y="252"/>
                  </a:moveTo>
                  <a:cubicBezTo>
                    <a:pt x="29" y="168"/>
                    <a:pt x="74" y="88"/>
                    <a:pt x="91" y="0"/>
                  </a:cubicBezTo>
                  <a:cubicBezTo>
                    <a:pt x="151" y="97"/>
                    <a:pt x="103" y="175"/>
                    <a:pt x="45" y="250"/>
                  </a:cubicBezTo>
                  <a:cubicBezTo>
                    <a:pt x="30" y="250"/>
                    <a:pt x="15" y="250"/>
                    <a:pt x="0" y="252"/>
                  </a:cubicBezTo>
                </a:path>
              </a:pathLst>
            </a:custGeom>
            <a:solidFill>
              <a:srgbClr val="A5A5A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50" name="Forme libre 4149"/>
            <p:cNvSpPr>
              <a:spLocks noChangeArrowheads="1"/>
            </p:cNvSpPr>
            <p:nvPr userDrawn="1"/>
          </p:nvSpPr>
          <p:spPr bwMode="auto">
            <a:xfrm>
              <a:off x="5145088" y="2492375"/>
              <a:ext cx="144462" cy="50800"/>
            </a:xfrm>
            <a:custGeom>
              <a:avLst/>
              <a:gdLst>
                <a:gd name="T0" fmla="*/ 233 w 402"/>
                <a:gd name="T1" fmla="*/ 71 h 140"/>
                <a:gd name="T2" fmla="*/ 0 w 402"/>
                <a:gd name="T3" fmla="*/ 115 h 140"/>
                <a:gd name="T4" fmla="*/ 390 w 402"/>
                <a:gd name="T5" fmla="*/ 0 h 140"/>
                <a:gd name="T6" fmla="*/ 398 w 402"/>
                <a:gd name="T7" fmla="*/ 16 h 140"/>
                <a:gd name="T8" fmla="*/ 390 w 402"/>
                <a:gd name="T9" fmla="*/ 23 h 140"/>
                <a:gd name="T10" fmla="*/ 390 w 402"/>
                <a:gd name="T11" fmla="*/ 23 h 140"/>
                <a:gd name="T12" fmla="*/ 275 w 402"/>
                <a:gd name="T13" fmla="*/ 67 h 140"/>
                <a:gd name="T14" fmla="*/ 233 w 402"/>
                <a:gd name="T15" fmla="*/ 71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140">
                  <a:moveTo>
                    <a:pt x="233" y="71"/>
                  </a:moveTo>
                  <a:cubicBezTo>
                    <a:pt x="156" y="90"/>
                    <a:pt x="86" y="139"/>
                    <a:pt x="0" y="115"/>
                  </a:cubicBezTo>
                  <a:cubicBezTo>
                    <a:pt x="129" y="71"/>
                    <a:pt x="254" y="16"/>
                    <a:pt x="390" y="0"/>
                  </a:cubicBezTo>
                  <a:cubicBezTo>
                    <a:pt x="398" y="5"/>
                    <a:pt x="401" y="9"/>
                    <a:pt x="398" y="16"/>
                  </a:cubicBezTo>
                  <a:cubicBezTo>
                    <a:pt x="394" y="20"/>
                    <a:pt x="393" y="23"/>
                    <a:pt x="390" y="23"/>
                  </a:cubicBezTo>
                  <a:lnTo>
                    <a:pt x="390" y="23"/>
                  </a:lnTo>
                  <a:cubicBezTo>
                    <a:pt x="356" y="49"/>
                    <a:pt x="323" y="78"/>
                    <a:pt x="275" y="67"/>
                  </a:cubicBezTo>
                  <a:cubicBezTo>
                    <a:pt x="262" y="69"/>
                    <a:pt x="248" y="69"/>
                    <a:pt x="233" y="71"/>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51" name="Forme libre 4150"/>
            <p:cNvSpPr>
              <a:spLocks noChangeArrowheads="1"/>
            </p:cNvSpPr>
            <p:nvPr userDrawn="1"/>
          </p:nvSpPr>
          <p:spPr bwMode="auto">
            <a:xfrm>
              <a:off x="5056188" y="2398713"/>
              <a:ext cx="42862" cy="42862"/>
            </a:xfrm>
            <a:custGeom>
              <a:avLst/>
              <a:gdLst>
                <a:gd name="T0" fmla="*/ 90 w 118"/>
                <a:gd name="T1" fmla="*/ 119 h 120"/>
                <a:gd name="T2" fmla="*/ 0 w 118"/>
                <a:gd name="T3" fmla="*/ 28 h 120"/>
                <a:gd name="T4" fmla="*/ 117 w 118"/>
                <a:gd name="T5" fmla="*/ 78 h 120"/>
                <a:gd name="T6" fmla="*/ 90 w 118"/>
                <a:gd name="T7" fmla="*/ 119 h 120"/>
              </a:gdLst>
              <a:ahLst/>
              <a:cxnLst>
                <a:cxn ang="0">
                  <a:pos x="T0" y="T1"/>
                </a:cxn>
                <a:cxn ang="0">
                  <a:pos x="T2" y="T3"/>
                </a:cxn>
                <a:cxn ang="0">
                  <a:pos x="T4" y="T5"/>
                </a:cxn>
                <a:cxn ang="0">
                  <a:pos x="T6" y="T7"/>
                </a:cxn>
              </a:cxnLst>
              <a:rect l="0" t="0" r="r" b="b"/>
              <a:pathLst>
                <a:path w="118" h="120">
                  <a:moveTo>
                    <a:pt x="90" y="119"/>
                  </a:moveTo>
                  <a:cubicBezTo>
                    <a:pt x="51" y="96"/>
                    <a:pt x="44" y="45"/>
                    <a:pt x="0" y="28"/>
                  </a:cubicBezTo>
                  <a:cubicBezTo>
                    <a:pt x="88" y="0"/>
                    <a:pt x="90" y="0"/>
                    <a:pt x="117" y="78"/>
                  </a:cubicBezTo>
                  <a:cubicBezTo>
                    <a:pt x="106" y="93"/>
                    <a:pt x="99" y="107"/>
                    <a:pt x="90" y="119"/>
                  </a:cubicBezTo>
                </a:path>
              </a:pathLst>
            </a:custGeom>
            <a:solidFill>
              <a:srgbClr val="CCCCC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52" name="Forme libre 4151"/>
            <p:cNvSpPr>
              <a:spLocks noChangeArrowheads="1"/>
            </p:cNvSpPr>
            <p:nvPr userDrawn="1"/>
          </p:nvSpPr>
          <p:spPr bwMode="auto">
            <a:xfrm>
              <a:off x="5245100" y="2500313"/>
              <a:ext cx="41275" cy="30162"/>
            </a:xfrm>
            <a:custGeom>
              <a:avLst/>
              <a:gdLst>
                <a:gd name="T0" fmla="*/ 0 w 115"/>
                <a:gd name="T1" fmla="*/ 44 h 85"/>
                <a:gd name="T2" fmla="*/ 114 w 115"/>
                <a:gd name="T3" fmla="*/ 0 h 85"/>
                <a:gd name="T4" fmla="*/ 0 w 115"/>
                <a:gd name="T5" fmla="*/ 44 h 85"/>
              </a:gdLst>
              <a:ahLst/>
              <a:cxnLst>
                <a:cxn ang="0">
                  <a:pos x="T0" y="T1"/>
                </a:cxn>
                <a:cxn ang="0">
                  <a:pos x="T2" y="T3"/>
                </a:cxn>
                <a:cxn ang="0">
                  <a:pos x="T4" y="T5"/>
                </a:cxn>
              </a:cxnLst>
              <a:rect l="0" t="0" r="r" b="b"/>
              <a:pathLst>
                <a:path w="115" h="85">
                  <a:moveTo>
                    <a:pt x="0" y="44"/>
                  </a:moveTo>
                  <a:cubicBezTo>
                    <a:pt x="33" y="19"/>
                    <a:pt x="73" y="8"/>
                    <a:pt x="114" y="0"/>
                  </a:cubicBezTo>
                  <a:cubicBezTo>
                    <a:pt x="88" y="48"/>
                    <a:pt x="59" y="84"/>
                    <a:pt x="0" y="44"/>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53" name="Forme libre 4152"/>
            <p:cNvSpPr>
              <a:spLocks noChangeArrowheads="1"/>
            </p:cNvSpPr>
            <p:nvPr userDrawn="1"/>
          </p:nvSpPr>
          <p:spPr bwMode="auto">
            <a:xfrm>
              <a:off x="5286375" y="2479675"/>
              <a:ext cx="31750" cy="20638"/>
            </a:xfrm>
            <a:custGeom>
              <a:avLst/>
              <a:gdLst>
                <a:gd name="T0" fmla="*/ 0 w 87"/>
                <a:gd name="T1" fmla="*/ 56 h 57"/>
                <a:gd name="T2" fmla="*/ 0 w 87"/>
                <a:gd name="T3" fmla="*/ 33 h 57"/>
                <a:gd name="T4" fmla="*/ 86 w 87"/>
                <a:gd name="T5" fmla="*/ 4 h 57"/>
                <a:gd name="T6" fmla="*/ 0 w 87"/>
                <a:gd name="T7" fmla="*/ 56 h 57"/>
              </a:gdLst>
              <a:ahLst/>
              <a:cxnLst>
                <a:cxn ang="0">
                  <a:pos x="T0" y="T1"/>
                </a:cxn>
                <a:cxn ang="0">
                  <a:pos x="T2" y="T3"/>
                </a:cxn>
                <a:cxn ang="0">
                  <a:pos x="T4" y="T5"/>
                </a:cxn>
                <a:cxn ang="0">
                  <a:pos x="T6" y="T7"/>
                </a:cxn>
              </a:cxnLst>
              <a:rect l="0" t="0" r="r" b="b"/>
              <a:pathLst>
                <a:path w="87" h="57">
                  <a:moveTo>
                    <a:pt x="0" y="56"/>
                  </a:moveTo>
                  <a:cubicBezTo>
                    <a:pt x="0" y="49"/>
                    <a:pt x="0" y="41"/>
                    <a:pt x="0" y="33"/>
                  </a:cubicBezTo>
                  <a:cubicBezTo>
                    <a:pt x="25" y="16"/>
                    <a:pt x="49" y="0"/>
                    <a:pt x="86" y="4"/>
                  </a:cubicBezTo>
                  <a:cubicBezTo>
                    <a:pt x="71" y="47"/>
                    <a:pt x="26" y="36"/>
                    <a:pt x="0" y="56"/>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54" name="Forme libre 4153"/>
            <p:cNvSpPr>
              <a:spLocks noChangeArrowheads="1"/>
            </p:cNvSpPr>
            <p:nvPr userDrawn="1"/>
          </p:nvSpPr>
          <p:spPr bwMode="auto">
            <a:xfrm>
              <a:off x="5375275" y="2443163"/>
              <a:ext cx="9525" cy="15875"/>
            </a:xfrm>
            <a:custGeom>
              <a:avLst/>
              <a:gdLst>
                <a:gd name="T0" fmla="*/ 0 w 27"/>
                <a:gd name="T1" fmla="*/ 0 h 44"/>
                <a:gd name="T2" fmla="*/ 10 w 27"/>
                <a:gd name="T3" fmla="*/ 17 h 44"/>
                <a:gd name="T4" fmla="*/ 0 w 27"/>
                <a:gd name="T5" fmla="*/ 0 h 44"/>
                <a:gd name="T6" fmla="*/ 26 w 27"/>
                <a:gd name="T7" fmla="*/ 43 h 44"/>
                <a:gd name="T8" fmla="*/ 10 w 27"/>
                <a:gd name="T9" fmla="*/ 17 h 44"/>
                <a:gd name="T10" fmla="*/ 26 w 27"/>
                <a:gd name="T11" fmla="*/ 43 h 44"/>
              </a:gdLst>
              <a:ahLst/>
              <a:cxnLst>
                <a:cxn ang="0">
                  <a:pos x="T0" y="T1"/>
                </a:cxn>
                <a:cxn ang="0">
                  <a:pos x="T2" y="T3"/>
                </a:cxn>
                <a:cxn ang="0">
                  <a:pos x="T4" y="T5"/>
                </a:cxn>
                <a:cxn ang="0">
                  <a:pos x="T6" y="T7"/>
                </a:cxn>
                <a:cxn ang="0">
                  <a:pos x="T8" y="T9"/>
                </a:cxn>
                <a:cxn ang="0">
                  <a:pos x="T10" y="T11"/>
                </a:cxn>
              </a:cxnLst>
              <a:rect l="0" t="0" r="r" b="b"/>
              <a:pathLst>
                <a:path w="27" h="44">
                  <a:moveTo>
                    <a:pt x="0" y="0"/>
                  </a:moveTo>
                  <a:cubicBezTo>
                    <a:pt x="4" y="6"/>
                    <a:pt x="7" y="11"/>
                    <a:pt x="10" y="17"/>
                  </a:cubicBezTo>
                  <a:cubicBezTo>
                    <a:pt x="7" y="11"/>
                    <a:pt x="4" y="6"/>
                    <a:pt x="0" y="0"/>
                  </a:cubicBezTo>
                  <a:close/>
                  <a:moveTo>
                    <a:pt x="26" y="43"/>
                  </a:moveTo>
                  <a:cubicBezTo>
                    <a:pt x="21" y="34"/>
                    <a:pt x="16" y="26"/>
                    <a:pt x="10" y="17"/>
                  </a:cubicBezTo>
                  <a:cubicBezTo>
                    <a:pt x="16" y="26"/>
                    <a:pt x="21" y="35"/>
                    <a:pt x="26" y="43"/>
                  </a:cubicBezTo>
                  <a:close/>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55" name="Forme libre 4154"/>
            <p:cNvSpPr>
              <a:spLocks noChangeArrowheads="1"/>
            </p:cNvSpPr>
            <p:nvPr userDrawn="1"/>
          </p:nvSpPr>
          <p:spPr bwMode="auto">
            <a:xfrm>
              <a:off x="5384800" y="2459038"/>
              <a:ext cx="11113" cy="9525"/>
            </a:xfrm>
            <a:custGeom>
              <a:avLst/>
              <a:gdLst>
                <a:gd name="T0" fmla="*/ 0 w 33"/>
                <a:gd name="T1" fmla="*/ 0 h 27"/>
                <a:gd name="T2" fmla="*/ 23 w 33"/>
                <a:gd name="T3" fmla="*/ 0 h 27"/>
                <a:gd name="T4" fmla="*/ 29 w 33"/>
                <a:gd name="T5" fmla="*/ 18 h 27"/>
                <a:gd name="T6" fmla="*/ 20 w 33"/>
                <a:gd name="T7" fmla="*/ 26 h 27"/>
                <a:gd name="T8" fmla="*/ 0 w 33"/>
                <a:gd name="T9" fmla="*/ 0 h 27"/>
              </a:gdLst>
              <a:ahLst/>
              <a:cxnLst>
                <a:cxn ang="0">
                  <a:pos x="T0" y="T1"/>
                </a:cxn>
                <a:cxn ang="0">
                  <a:pos x="T2" y="T3"/>
                </a:cxn>
                <a:cxn ang="0">
                  <a:pos x="T4" y="T5"/>
                </a:cxn>
                <a:cxn ang="0">
                  <a:pos x="T6" y="T7"/>
                </a:cxn>
                <a:cxn ang="0">
                  <a:pos x="T8" y="T9"/>
                </a:cxn>
              </a:cxnLst>
              <a:rect l="0" t="0" r="r" b="b"/>
              <a:pathLst>
                <a:path w="33" h="27">
                  <a:moveTo>
                    <a:pt x="0" y="0"/>
                  </a:moveTo>
                  <a:cubicBezTo>
                    <a:pt x="8" y="0"/>
                    <a:pt x="16" y="0"/>
                    <a:pt x="23" y="0"/>
                  </a:cubicBezTo>
                  <a:cubicBezTo>
                    <a:pt x="31" y="5"/>
                    <a:pt x="32" y="11"/>
                    <a:pt x="29" y="18"/>
                  </a:cubicBezTo>
                  <a:cubicBezTo>
                    <a:pt x="26" y="22"/>
                    <a:pt x="23" y="23"/>
                    <a:pt x="20" y="26"/>
                  </a:cubicBezTo>
                  <a:cubicBezTo>
                    <a:pt x="14" y="18"/>
                    <a:pt x="6" y="9"/>
                    <a:pt x="0" y="0"/>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56" name="Forme libre 4155"/>
            <p:cNvSpPr>
              <a:spLocks noChangeArrowheads="1"/>
            </p:cNvSpPr>
            <p:nvPr userDrawn="1"/>
          </p:nvSpPr>
          <p:spPr bwMode="auto">
            <a:xfrm>
              <a:off x="5072063" y="2451100"/>
              <a:ext cx="9525" cy="7938"/>
            </a:xfrm>
            <a:custGeom>
              <a:avLst/>
              <a:gdLst>
                <a:gd name="T0" fmla="*/ 0 w 27"/>
                <a:gd name="T1" fmla="*/ 20 h 21"/>
                <a:gd name="T2" fmla="*/ 26 w 27"/>
                <a:gd name="T3" fmla="*/ 0 h 21"/>
                <a:gd name="T4" fmla="*/ 0 w 27"/>
                <a:gd name="T5" fmla="*/ 20 h 21"/>
              </a:gdLst>
              <a:ahLst/>
              <a:cxnLst>
                <a:cxn ang="0">
                  <a:pos x="T0" y="T1"/>
                </a:cxn>
                <a:cxn ang="0">
                  <a:pos x="T2" y="T3"/>
                </a:cxn>
                <a:cxn ang="0">
                  <a:pos x="T4" y="T5"/>
                </a:cxn>
              </a:cxnLst>
              <a:rect l="0" t="0" r="r" b="b"/>
              <a:pathLst>
                <a:path w="27" h="21">
                  <a:moveTo>
                    <a:pt x="0" y="20"/>
                  </a:moveTo>
                  <a:cubicBezTo>
                    <a:pt x="9" y="14"/>
                    <a:pt x="18" y="6"/>
                    <a:pt x="26" y="0"/>
                  </a:cubicBezTo>
                  <a:cubicBezTo>
                    <a:pt x="17" y="6"/>
                    <a:pt x="7" y="14"/>
                    <a:pt x="0" y="20"/>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57" name="Forme libre 4156"/>
            <p:cNvSpPr>
              <a:spLocks noChangeArrowheads="1"/>
            </p:cNvSpPr>
            <p:nvPr userDrawn="1"/>
          </p:nvSpPr>
          <p:spPr bwMode="auto">
            <a:xfrm>
              <a:off x="5360988" y="2425700"/>
              <a:ext cx="7937" cy="7938"/>
            </a:xfrm>
            <a:custGeom>
              <a:avLst/>
              <a:gdLst>
                <a:gd name="T0" fmla="*/ 0 w 22"/>
                <a:gd name="T1" fmla="*/ 0 h 23"/>
                <a:gd name="T2" fmla="*/ 21 w 22"/>
                <a:gd name="T3" fmla="*/ 22 h 23"/>
                <a:gd name="T4" fmla="*/ 0 w 22"/>
                <a:gd name="T5" fmla="*/ 0 h 23"/>
              </a:gdLst>
              <a:ahLst/>
              <a:cxnLst>
                <a:cxn ang="0">
                  <a:pos x="T0" y="T1"/>
                </a:cxn>
                <a:cxn ang="0">
                  <a:pos x="T2" y="T3"/>
                </a:cxn>
                <a:cxn ang="0">
                  <a:pos x="T4" y="T5"/>
                </a:cxn>
              </a:cxnLst>
              <a:rect l="0" t="0" r="r" b="b"/>
              <a:pathLst>
                <a:path w="22" h="23">
                  <a:moveTo>
                    <a:pt x="0" y="0"/>
                  </a:moveTo>
                  <a:cubicBezTo>
                    <a:pt x="7" y="7"/>
                    <a:pt x="15" y="15"/>
                    <a:pt x="21" y="22"/>
                  </a:cubicBezTo>
                  <a:cubicBezTo>
                    <a:pt x="15" y="16"/>
                    <a:pt x="7" y="9"/>
                    <a:pt x="0" y="0"/>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58" name="Forme libre 4157"/>
            <p:cNvSpPr>
              <a:spLocks noChangeArrowheads="1"/>
            </p:cNvSpPr>
            <p:nvPr userDrawn="1"/>
          </p:nvSpPr>
          <p:spPr bwMode="auto">
            <a:xfrm>
              <a:off x="5372100" y="2128838"/>
              <a:ext cx="93663" cy="404812"/>
            </a:xfrm>
            <a:custGeom>
              <a:avLst/>
              <a:gdLst>
                <a:gd name="T0" fmla="*/ 65 w 262"/>
                <a:gd name="T1" fmla="*/ 934 h 1123"/>
                <a:gd name="T2" fmla="*/ 59 w 262"/>
                <a:gd name="T3" fmla="*/ 916 h 1123"/>
                <a:gd name="T4" fmla="*/ 65 w 262"/>
                <a:gd name="T5" fmla="*/ 850 h 1123"/>
                <a:gd name="T6" fmla="*/ 99 w 262"/>
                <a:gd name="T7" fmla="*/ 608 h 1123"/>
                <a:gd name="T8" fmla="*/ 110 w 262"/>
                <a:gd name="T9" fmla="*/ 568 h 1123"/>
                <a:gd name="T10" fmla="*/ 119 w 262"/>
                <a:gd name="T11" fmla="*/ 388 h 1123"/>
                <a:gd name="T12" fmla="*/ 174 w 262"/>
                <a:gd name="T13" fmla="*/ 227 h 1123"/>
                <a:gd name="T14" fmla="*/ 178 w 262"/>
                <a:gd name="T15" fmla="*/ 215 h 1123"/>
                <a:gd name="T16" fmla="*/ 172 w 262"/>
                <a:gd name="T17" fmla="*/ 209 h 1123"/>
                <a:gd name="T18" fmla="*/ 215 w 262"/>
                <a:gd name="T19" fmla="*/ 0 h 1123"/>
                <a:gd name="T20" fmla="*/ 177 w 262"/>
                <a:gd name="T21" fmla="*/ 359 h 1123"/>
                <a:gd name="T22" fmla="*/ 171 w 262"/>
                <a:gd name="T23" fmla="*/ 391 h 1123"/>
                <a:gd name="T24" fmla="*/ 204 w 262"/>
                <a:gd name="T25" fmla="*/ 927 h 1123"/>
                <a:gd name="T26" fmla="*/ 215 w 262"/>
                <a:gd name="T27" fmla="*/ 1092 h 1123"/>
                <a:gd name="T28" fmla="*/ 174 w 262"/>
                <a:gd name="T29" fmla="*/ 1122 h 1123"/>
                <a:gd name="T30" fmla="*/ 65 w 262"/>
                <a:gd name="T31" fmla="*/ 934 h 1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2" h="1123">
                  <a:moveTo>
                    <a:pt x="65" y="934"/>
                  </a:moveTo>
                  <a:cubicBezTo>
                    <a:pt x="64" y="928"/>
                    <a:pt x="62" y="922"/>
                    <a:pt x="59" y="916"/>
                  </a:cubicBezTo>
                  <a:cubicBezTo>
                    <a:pt x="67" y="895"/>
                    <a:pt x="79" y="869"/>
                    <a:pt x="65" y="850"/>
                  </a:cubicBezTo>
                  <a:cubicBezTo>
                    <a:pt x="0" y="759"/>
                    <a:pt x="61" y="684"/>
                    <a:pt x="99" y="608"/>
                  </a:cubicBezTo>
                  <a:cubicBezTo>
                    <a:pt x="105" y="594"/>
                    <a:pt x="119" y="580"/>
                    <a:pt x="110" y="568"/>
                  </a:cubicBezTo>
                  <a:cubicBezTo>
                    <a:pt x="58" y="504"/>
                    <a:pt x="102" y="447"/>
                    <a:pt x="119" y="388"/>
                  </a:cubicBezTo>
                  <a:cubicBezTo>
                    <a:pt x="134" y="333"/>
                    <a:pt x="140" y="276"/>
                    <a:pt x="174" y="227"/>
                  </a:cubicBezTo>
                  <a:cubicBezTo>
                    <a:pt x="180" y="223"/>
                    <a:pt x="181" y="220"/>
                    <a:pt x="178" y="215"/>
                  </a:cubicBezTo>
                  <a:cubicBezTo>
                    <a:pt x="177" y="211"/>
                    <a:pt x="175" y="209"/>
                    <a:pt x="172" y="209"/>
                  </a:cubicBezTo>
                  <a:cubicBezTo>
                    <a:pt x="155" y="133"/>
                    <a:pt x="163" y="62"/>
                    <a:pt x="215" y="0"/>
                  </a:cubicBezTo>
                  <a:cubicBezTo>
                    <a:pt x="213" y="121"/>
                    <a:pt x="261" y="247"/>
                    <a:pt x="177" y="359"/>
                  </a:cubicBezTo>
                  <a:cubicBezTo>
                    <a:pt x="171" y="366"/>
                    <a:pt x="169" y="380"/>
                    <a:pt x="171" y="391"/>
                  </a:cubicBezTo>
                  <a:cubicBezTo>
                    <a:pt x="195" y="569"/>
                    <a:pt x="172" y="750"/>
                    <a:pt x="204" y="927"/>
                  </a:cubicBezTo>
                  <a:cubicBezTo>
                    <a:pt x="213" y="980"/>
                    <a:pt x="183" y="1037"/>
                    <a:pt x="215" y="1092"/>
                  </a:cubicBezTo>
                  <a:cubicBezTo>
                    <a:pt x="223" y="1106"/>
                    <a:pt x="192" y="1116"/>
                    <a:pt x="174" y="1122"/>
                  </a:cubicBezTo>
                  <a:cubicBezTo>
                    <a:pt x="143" y="1058"/>
                    <a:pt x="120" y="986"/>
                    <a:pt x="65" y="934"/>
                  </a:cubicBezTo>
                </a:path>
              </a:pathLst>
            </a:custGeom>
            <a:solidFill>
              <a:srgbClr val="ABABA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59" name="Forme libre 4158"/>
            <p:cNvSpPr>
              <a:spLocks noChangeArrowheads="1"/>
            </p:cNvSpPr>
            <p:nvPr userDrawn="1"/>
          </p:nvSpPr>
          <p:spPr bwMode="auto">
            <a:xfrm>
              <a:off x="5046663" y="2592388"/>
              <a:ext cx="84137" cy="57150"/>
            </a:xfrm>
            <a:custGeom>
              <a:avLst/>
              <a:gdLst>
                <a:gd name="T0" fmla="*/ 0 w 235"/>
                <a:gd name="T1" fmla="*/ 156 h 157"/>
                <a:gd name="T2" fmla="*/ 47 w 235"/>
                <a:gd name="T3" fmla="*/ 61 h 157"/>
                <a:gd name="T4" fmla="*/ 191 w 235"/>
                <a:gd name="T5" fmla="*/ 0 h 157"/>
                <a:gd name="T6" fmla="*/ 228 w 235"/>
                <a:gd name="T7" fmla="*/ 20 h 157"/>
                <a:gd name="T8" fmla="*/ 214 w 235"/>
                <a:gd name="T9" fmla="*/ 60 h 157"/>
                <a:gd name="T10" fmla="*/ 0 w 235"/>
                <a:gd name="T11" fmla="*/ 156 h 157"/>
              </a:gdLst>
              <a:ahLst/>
              <a:cxnLst>
                <a:cxn ang="0">
                  <a:pos x="T0" y="T1"/>
                </a:cxn>
                <a:cxn ang="0">
                  <a:pos x="T2" y="T3"/>
                </a:cxn>
                <a:cxn ang="0">
                  <a:pos x="T4" y="T5"/>
                </a:cxn>
                <a:cxn ang="0">
                  <a:pos x="T6" y="T7"/>
                </a:cxn>
                <a:cxn ang="0">
                  <a:pos x="T8" y="T9"/>
                </a:cxn>
                <a:cxn ang="0">
                  <a:pos x="T10" y="T11"/>
                </a:cxn>
              </a:cxnLst>
              <a:rect l="0" t="0" r="r" b="b"/>
              <a:pathLst>
                <a:path w="235" h="157">
                  <a:moveTo>
                    <a:pt x="0" y="156"/>
                  </a:moveTo>
                  <a:cubicBezTo>
                    <a:pt x="2" y="116"/>
                    <a:pt x="8" y="81"/>
                    <a:pt x="47" y="61"/>
                  </a:cubicBezTo>
                  <a:cubicBezTo>
                    <a:pt x="93" y="37"/>
                    <a:pt x="135" y="0"/>
                    <a:pt x="191" y="0"/>
                  </a:cubicBezTo>
                  <a:cubicBezTo>
                    <a:pt x="206" y="0"/>
                    <a:pt x="222" y="5"/>
                    <a:pt x="228" y="20"/>
                  </a:cubicBezTo>
                  <a:cubicBezTo>
                    <a:pt x="234" y="37"/>
                    <a:pt x="222" y="48"/>
                    <a:pt x="214" y="60"/>
                  </a:cubicBezTo>
                  <a:cubicBezTo>
                    <a:pt x="165" y="144"/>
                    <a:pt x="84" y="154"/>
                    <a:pt x="0" y="156"/>
                  </a:cubicBezTo>
                </a:path>
              </a:pathLst>
            </a:custGeom>
            <a:solidFill>
              <a:srgbClr val="38383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60" name="Forme libre 4159"/>
            <p:cNvSpPr>
              <a:spLocks noChangeArrowheads="1"/>
            </p:cNvSpPr>
            <p:nvPr userDrawn="1"/>
          </p:nvSpPr>
          <p:spPr bwMode="auto">
            <a:xfrm>
              <a:off x="5286375" y="2260600"/>
              <a:ext cx="25400" cy="7938"/>
            </a:xfrm>
            <a:custGeom>
              <a:avLst/>
              <a:gdLst>
                <a:gd name="T0" fmla="*/ 69 w 70"/>
                <a:gd name="T1" fmla="*/ 23 h 24"/>
                <a:gd name="T2" fmla="*/ 0 w 70"/>
                <a:gd name="T3" fmla="*/ 0 h 24"/>
                <a:gd name="T4" fmla="*/ 69 w 70"/>
                <a:gd name="T5" fmla="*/ 23 h 24"/>
              </a:gdLst>
              <a:ahLst/>
              <a:cxnLst>
                <a:cxn ang="0">
                  <a:pos x="T0" y="T1"/>
                </a:cxn>
                <a:cxn ang="0">
                  <a:pos x="T2" y="T3"/>
                </a:cxn>
                <a:cxn ang="0">
                  <a:pos x="T4" y="T5"/>
                </a:cxn>
              </a:cxnLst>
              <a:rect l="0" t="0" r="r" b="b"/>
              <a:pathLst>
                <a:path w="70" h="24">
                  <a:moveTo>
                    <a:pt x="69" y="23"/>
                  </a:moveTo>
                  <a:cubicBezTo>
                    <a:pt x="43" y="23"/>
                    <a:pt x="20" y="17"/>
                    <a:pt x="0" y="0"/>
                  </a:cubicBezTo>
                  <a:cubicBezTo>
                    <a:pt x="25" y="2"/>
                    <a:pt x="49" y="8"/>
                    <a:pt x="69" y="23"/>
                  </a:cubicBezTo>
                </a:path>
              </a:pathLst>
            </a:custGeom>
            <a:solidFill>
              <a:srgbClr val="70707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61" name="Forme libre 4160"/>
            <p:cNvSpPr>
              <a:spLocks noChangeArrowheads="1"/>
            </p:cNvSpPr>
            <p:nvPr userDrawn="1"/>
          </p:nvSpPr>
          <p:spPr bwMode="auto">
            <a:xfrm>
              <a:off x="5040313" y="2325688"/>
              <a:ext cx="31750" cy="31750"/>
            </a:xfrm>
            <a:custGeom>
              <a:avLst/>
              <a:gdLst>
                <a:gd name="T0" fmla="*/ 23 w 90"/>
                <a:gd name="T1" fmla="*/ 68 h 86"/>
                <a:gd name="T2" fmla="*/ 42 w 90"/>
                <a:gd name="T3" fmla="*/ 0 h 86"/>
                <a:gd name="T4" fmla="*/ 74 w 90"/>
                <a:gd name="T5" fmla="*/ 64 h 86"/>
                <a:gd name="T6" fmla="*/ 23 w 90"/>
                <a:gd name="T7" fmla="*/ 68 h 86"/>
              </a:gdLst>
              <a:ahLst/>
              <a:cxnLst>
                <a:cxn ang="0">
                  <a:pos x="T0" y="T1"/>
                </a:cxn>
                <a:cxn ang="0">
                  <a:pos x="T2" y="T3"/>
                </a:cxn>
                <a:cxn ang="0">
                  <a:pos x="T4" y="T5"/>
                </a:cxn>
                <a:cxn ang="0">
                  <a:pos x="T6" y="T7"/>
                </a:cxn>
              </a:cxnLst>
              <a:rect l="0" t="0" r="r" b="b"/>
              <a:pathLst>
                <a:path w="90" h="86">
                  <a:moveTo>
                    <a:pt x="23" y="68"/>
                  </a:moveTo>
                  <a:cubicBezTo>
                    <a:pt x="6" y="39"/>
                    <a:pt x="0" y="13"/>
                    <a:pt x="42" y="0"/>
                  </a:cubicBezTo>
                  <a:cubicBezTo>
                    <a:pt x="61" y="16"/>
                    <a:pt x="89" y="33"/>
                    <a:pt x="74" y="64"/>
                  </a:cubicBezTo>
                  <a:cubicBezTo>
                    <a:pt x="64" y="85"/>
                    <a:pt x="42" y="73"/>
                    <a:pt x="23" y="68"/>
                  </a:cubicBezTo>
                </a:path>
              </a:pathLst>
            </a:custGeom>
            <a:solidFill>
              <a:srgbClr val="CDCDC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62" name="Forme libre 4161"/>
            <p:cNvSpPr>
              <a:spLocks noChangeArrowheads="1"/>
            </p:cNvSpPr>
            <p:nvPr userDrawn="1"/>
          </p:nvSpPr>
          <p:spPr bwMode="auto">
            <a:xfrm>
              <a:off x="5056188" y="2298700"/>
              <a:ext cx="11112" cy="11113"/>
            </a:xfrm>
            <a:custGeom>
              <a:avLst/>
              <a:gdLst>
                <a:gd name="T0" fmla="*/ 0 w 31"/>
                <a:gd name="T1" fmla="*/ 31 h 32"/>
                <a:gd name="T2" fmla="*/ 15 w 31"/>
                <a:gd name="T3" fmla="*/ 5 h 32"/>
                <a:gd name="T4" fmla="*/ 26 w 31"/>
                <a:gd name="T5" fmla="*/ 16 h 32"/>
                <a:gd name="T6" fmla="*/ 0 w 31"/>
                <a:gd name="T7" fmla="*/ 31 h 32"/>
              </a:gdLst>
              <a:ahLst/>
              <a:cxnLst>
                <a:cxn ang="0">
                  <a:pos x="T0" y="T1"/>
                </a:cxn>
                <a:cxn ang="0">
                  <a:pos x="T2" y="T3"/>
                </a:cxn>
                <a:cxn ang="0">
                  <a:pos x="T4" y="T5"/>
                </a:cxn>
                <a:cxn ang="0">
                  <a:pos x="T6" y="T7"/>
                </a:cxn>
              </a:cxnLst>
              <a:rect l="0" t="0" r="r" b="b"/>
              <a:pathLst>
                <a:path w="31" h="32">
                  <a:moveTo>
                    <a:pt x="0" y="31"/>
                  </a:moveTo>
                  <a:cubicBezTo>
                    <a:pt x="4" y="22"/>
                    <a:pt x="7" y="11"/>
                    <a:pt x="15" y="5"/>
                  </a:cubicBezTo>
                  <a:cubicBezTo>
                    <a:pt x="21" y="0"/>
                    <a:pt x="30" y="9"/>
                    <a:pt x="26" y="16"/>
                  </a:cubicBezTo>
                  <a:cubicBezTo>
                    <a:pt x="19" y="22"/>
                    <a:pt x="7" y="25"/>
                    <a:pt x="0" y="31"/>
                  </a:cubicBezTo>
                </a:path>
              </a:pathLst>
            </a:custGeom>
            <a:solidFill>
              <a:srgbClr val="E9E9E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63" name="Forme libre 4162"/>
            <p:cNvSpPr>
              <a:spLocks noChangeArrowheads="1"/>
            </p:cNvSpPr>
            <p:nvPr userDrawn="1"/>
          </p:nvSpPr>
          <p:spPr bwMode="auto">
            <a:xfrm>
              <a:off x="5468938" y="2433638"/>
              <a:ext cx="58737" cy="92075"/>
            </a:xfrm>
            <a:custGeom>
              <a:avLst/>
              <a:gdLst>
                <a:gd name="T0" fmla="*/ 67 w 161"/>
                <a:gd name="T1" fmla="*/ 254 h 255"/>
                <a:gd name="T2" fmla="*/ 0 w 161"/>
                <a:gd name="T3" fmla="*/ 0 h 255"/>
                <a:gd name="T4" fmla="*/ 82 w 161"/>
                <a:gd name="T5" fmla="*/ 72 h 255"/>
                <a:gd name="T6" fmla="*/ 157 w 161"/>
                <a:gd name="T7" fmla="*/ 115 h 255"/>
                <a:gd name="T8" fmla="*/ 67 w 161"/>
                <a:gd name="T9" fmla="*/ 254 h 255"/>
              </a:gdLst>
              <a:ahLst/>
              <a:cxnLst>
                <a:cxn ang="0">
                  <a:pos x="T0" y="T1"/>
                </a:cxn>
                <a:cxn ang="0">
                  <a:pos x="T2" y="T3"/>
                </a:cxn>
                <a:cxn ang="0">
                  <a:pos x="T4" y="T5"/>
                </a:cxn>
                <a:cxn ang="0">
                  <a:pos x="T6" y="T7"/>
                </a:cxn>
                <a:cxn ang="0">
                  <a:pos x="T8" y="T9"/>
                </a:cxn>
              </a:cxnLst>
              <a:rect l="0" t="0" r="r" b="b"/>
              <a:pathLst>
                <a:path w="161" h="255">
                  <a:moveTo>
                    <a:pt x="67" y="254"/>
                  </a:moveTo>
                  <a:cubicBezTo>
                    <a:pt x="0" y="181"/>
                    <a:pt x="27" y="83"/>
                    <a:pt x="0" y="0"/>
                  </a:cubicBezTo>
                  <a:cubicBezTo>
                    <a:pt x="32" y="19"/>
                    <a:pt x="66" y="34"/>
                    <a:pt x="82" y="72"/>
                  </a:cubicBezTo>
                  <a:cubicBezTo>
                    <a:pt x="96" y="103"/>
                    <a:pt x="127" y="109"/>
                    <a:pt x="157" y="115"/>
                  </a:cubicBezTo>
                  <a:cubicBezTo>
                    <a:pt x="160" y="181"/>
                    <a:pt x="117" y="219"/>
                    <a:pt x="67" y="254"/>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64" name="Forme libre 4163"/>
            <p:cNvSpPr>
              <a:spLocks noChangeArrowheads="1"/>
            </p:cNvSpPr>
            <p:nvPr userDrawn="1"/>
          </p:nvSpPr>
          <p:spPr bwMode="auto">
            <a:xfrm>
              <a:off x="5500688" y="2528888"/>
              <a:ext cx="17462" cy="4762"/>
            </a:xfrm>
            <a:custGeom>
              <a:avLst/>
              <a:gdLst>
                <a:gd name="T0" fmla="*/ 46 w 47"/>
                <a:gd name="T1" fmla="*/ 10 h 13"/>
                <a:gd name="T2" fmla="*/ 0 w 47"/>
                <a:gd name="T3" fmla="*/ 12 h 13"/>
                <a:gd name="T4" fmla="*/ 46 w 47"/>
                <a:gd name="T5" fmla="*/ 10 h 13"/>
              </a:gdLst>
              <a:ahLst/>
              <a:cxnLst>
                <a:cxn ang="0">
                  <a:pos x="T0" y="T1"/>
                </a:cxn>
                <a:cxn ang="0">
                  <a:pos x="T2" y="T3"/>
                </a:cxn>
                <a:cxn ang="0">
                  <a:pos x="T4" y="T5"/>
                </a:cxn>
              </a:cxnLst>
              <a:rect l="0" t="0" r="r" b="b"/>
              <a:pathLst>
                <a:path w="47" h="13">
                  <a:moveTo>
                    <a:pt x="46" y="10"/>
                  </a:moveTo>
                  <a:cubicBezTo>
                    <a:pt x="31" y="10"/>
                    <a:pt x="15" y="10"/>
                    <a:pt x="0" y="12"/>
                  </a:cubicBezTo>
                  <a:cubicBezTo>
                    <a:pt x="15" y="0"/>
                    <a:pt x="31" y="0"/>
                    <a:pt x="46" y="10"/>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65" name="Forme libre 4164"/>
            <p:cNvSpPr>
              <a:spLocks noChangeArrowheads="1"/>
            </p:cNvSpPr>
            <p:nvPr userDrawn="1"/>
          </p:nvSpPr>
          <p:spPr bwMode="auto">
            <a:xfrm>
              <a:off x="5500688" y="2541588"/>
              <a:ext cx="7937" cy="7937"/>
            </a:xfrm>
            <a:custGeom>
              <a:avLst/>
              <a:gdLst>
                <a:gd name="T0" fmla="*/ 0 w 21"/>
                <a:gd name="T1" fmla="*/ 0 h 24"/>
                <a:gd name="T2" fmla="*/ 0 w 21"/>
                <a:gd name="T3" fmla="*/ 23 h 24"/>
                <a:gd name="T4" fmla="*/ 0 w 21"/>
                <a:gd name="T5" fmla="*/ 0 h 24"/>
              </a:gdLst>
              <a:ahLst/>
              <a:cxnLst>
                <a:cxn ang="0">
                  <a:pos x="T0" y="T1"/>
                </a:cxn>
                <a:cxn ang="0">
                  <a:pos x="T2" y="T3"/>
                </a:cxn>
                <a:cxn ang="0">
                  <a:pos x="T4" y="T5"/>
                </a:cxn>
              </a:cxnLst>
              <a:rect l="0" t="0" r="r" b="b"/>
              <a:pathLst>
                <a:path w="21" h="24">
                  <a:moveTo>
                    <a:pt x="0" y="0"/>
                  </a:moveTo>
                  <a:cubicBezTo>
                    <a:pt x="20" y="8"/>
                    <a:pt x="20" y="15"/>
                    <a:pt x="0" y="23"/>
                  </a:cubicBezTo>
                  <a:cubicBezTo>
                    <a:pt x="0" y="17"/>
                    <a:pt x="0" y="9"/>
                    <a:pt x="0" y="0"/>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66" name="Forme libre 4165"/>
            <p:cNvSpPr>
              <a:spLocks noChangeArrowheads="1"/>
            </p:cNvSpPr>
            <p:nvPr userDrawn="1"/>
          </p:nvSpPr>
          <p:spPr bwMode="auto">
            <a:xfrm>
              <a:off x="3321050" y="2917825"/>
              <a:ext cx="222250" cy="323850"/>
            </a:xfrm>
            <a:custGeom>
              <a:avLst/>
              <a:gdLst>
                <a:gd name="T0" fmla="*/ 191 w 617"/>
                <a:gd name="T1" fmla="*/ 879 h 899"/>
                <a:gd name="T2" fmla="*/ 11 w 617"/>
                <a:gd name="T3" fmla="*/ 812 h 899"/>
                <a:gd name="T4" fmla="*/ 21 w 617"/>
                <a:gd name="T5" fmla="*/ 598 h 899"/>
                <a:gd name="T6" fmla="*/ 11 w 617"/>
                <a:gd name="T7" fmla="*/ 374 h 899"/>
                <a:gd name="T8" fmla="*/ 50 w 617"/>
                <a:gd name="T9" fmla="*/ 351 h 899"/>
                <a:gd name="T10" fmla="*/ 185 w 617"/>
                <a:gd name="T11" fmla="*/ 273 h 899"/>
                <a:gd name="T12" fmla="*/ 446 w 617"/>
                <a:gd name="T13" fmla="*/ 82 h 899"/>
                <a:gd name="T14" fmla="*/ 583 w 617"/>
                <a:gd name="T15" fmla="*/ 78 h 899"/>
                <a:gd name="T16" fmla="*/ 593 w 617"/>
                <a:gd name="T17" fmla="*/ 249 h 899"/>
                <a:gd name="T18" fmla="*/ 556 w 617"/>
                <a:gd name="T19" fmla="*/ 285 h 899"/>
                <a:gd name="T20" fmla="*/ 396 w 617"/>
                <a:gd name="T21" fmla="*/ 436 h 899"/>
                <a:gd name="T22" fmla="*/ 272 w 617"/>
                <a:gd name="T23" fmla="*/ 834 h 899"/>
                <a:gd name="T24" fmla="*/ 191 w 617"/>
                <a:gd name="T25" fmla="*/ 879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7" h="899">
                  <a:moveTo>
                    <a:pt x="191" y="879"/>
                  </a:moveTo>
                  <a:cubicBezTo>
                    <a:pt x="148" y="809"/>
                    <a:pt x="84" y="797"/>
                    <a:pt x="11" y="812"/>
                  </a:cubicBezTo>
                  <a:cubicBezTo>
                    <a:pt x="8" y="740"/>
                    <a:pt x="6" y="669"/>
                    <a:pt x="21" y="598"/>
                  </a:cubicBezTo>
                  <a:cubicBezTo>
                    <a:pt x="38" y="522"/>
                    <a:pt x="0" y="450"/>
                    <a:pt x="11" y="374"/>
                  </a:cubicBezTo>
                  <a:cubicBezTo>
                    <a:pt x="23" y="366"/>
                    <a:pt x="37" y="357"/>
                    <a:pt x="50" y="351"/>
                  </a:cubicBezTo>
                  <a:cubicBezTo>
                    <a:pt x="93" y="322"/>
                    <a:pt x="133" y="288"/>
                    <a:pt x="185" y="273"/>
                  </a:cubicBezTo>
                  <a:cubicBezTo>
                    <a:pt x="295" y="241"/>
                    <a:pt x="365" y="154"/>
                    <a:pt x="446" y="82"/>
                  </a:cubicBezTo>
                  <a:cubicBezTo>
                    <a:pt x="489" y="44"/>
                    <a:pt x="535" y="0"/>
                    <a:pt x="583" y="78"/>
                  </a:cubicBezTo>
                  <a:cubicBezTo>
                    <a:pt x="614" y="133"/>
                    <a:pt x="616" y="191"/>
                    <a:pt x="593" y="249"/>
                  </a:cubicBezTo>
                  <a:cubicBezTo>
                    <a:pt x="583" y="265"/>
                    <a:pt x="571" y="276"/>
                    <a:pt x="556" y="285"/>
                  </a:cubicBezTo>
                  <a:cubicBezTo>
                    <a:pt x="467" y="299"/>
                    <a:pt x="438" y="363"/>
                    <a:pt x="396" y="436"/>
                  </a:cubicBezTo>
                  <a:cubicBezTo>
                    <a:pt x="322" y="563"/>
                    <a:pt x="347" y="713"/>
                    <a:pt x="272" y="834"/>
                  </a:cubicBezTo>
                  <a:cubicBezTo>
                    <a:pt x="252" y="864"/>
                    <a:pt x="235" y="898"/>
                    <a:pt x="191" y="879"/>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67" name="Forme libre 4166"/>
            <p:cNvSpPr>
              <a:spLocks noChangeArrowheads="1"/>
            </p:cNvSpPr>
            <p:nvPr userDrawn="1"/>
          </p:nvSpPr>
          <p:spPr bwMode="auto">
            <a:xfrm>
              <a:off x="3262313" y="2797175"/>
              <a:ext cx="242887" cy="277813"/>
            </a:xfrm>
            <a:custGeom>
              <a:avLst/>
              <a:gdLst>
                <a:gd name="T0" fmla="*/ 217 w 673"/>
                <a:gd name="T1" fmla="*/ 756 h 770"/>
                <a:gd name="T2" fmla="*/ 194 w 673"/>
                <a:gd name="T3" fmla="*/ 757 h 770"/>
                <a:gd name="T4" fmla="*/ 172 w 673"/>
                <a:gd name="T5" fmla="*/ 708 h 770"/>
                <a:gd name="T6" fmla="*/ 171 w 673"/>
                <a:gd name="T7" fmla="*/ 617 h 770"/>
                <a:gd name="T8" fmla="*/ 177 w 673"/>
                <a:gd name="T9" fmla="*/ 524 h 770"/>
                <a:gd name="T10" fmla="*/ 307 w 673"/>
                <a:gd name="T11" fmla="*/ 398 h 770"/>
                <a:gd name="T12" fmla="*/ 345 w 673"/>
                <a:gd name="T13" fmla="*/ 336 h 770"/>
                <a:gd name="T14" fmla="*/ 265 w 673"/>
                <a:gd name="T15" fmla="*/ 307 h 770"/>
                <a:gd name="T16" fmla="*/ 142 w 673"/>
                <a:gd name="T17" fmla="*/ 313 h 770"/>
                <a:gd name="T18" fmla="*/ 113 w 673"/>
                <a:gd name="T19" fmla="*/ 273 h 770"/>
                <a:gd name="T20" fmla="*/ 91 w 673"/>
                <a:gd name="T21" fmla="*/ 229 h 770"/>
                <a:gd name="T22" fmla="*/ 30 w 673"/>
                <a:gd name="T23" fmla="*/ 0 h 770"/>
                <a:gd name="T24" fmla="*/ 53 w 673"/>
                <a:gd name="T25" fmla="*/ 0 h 770"/>
                <a:gd name="T26" fmla="*/ 76 w 673"/>
                <a:gd name="T27" fmla="*/ 23 h 770"/>
                <a:gd name="T28" fmla="*/ 76 w 673"/>
                <a:gd name="T29" fmla="*/ 23 h 770"/>
                <a:gd name="T30" fmla="*/ 111 w 673"/>
                <a:gd name="T31" fmla="*/ 93 h 770"/>
                <a:gd name="T32" fmla="*/ 159 w 673"/>
                <a:gd name="T33" fmla="*/ 113 h 770"/>
                <a:gd name="T34" fmla="*/ 328 w 673"/>
                <a:gd name="T35" fmla="*/ 137 h 770"/>
                <a:gd name="T36" fmla="*/ 328 w 673"/>
                <a:gd name="T37" fmla="*/ 137 h 770"/>
                <a:gd name="T38" fmla="*/ 577 w 673"/>
                <a:gd name="T39" fmla="*/ 227 h 770"/>
                <a:gd name="T40" fmla="*/ 672 w 673"/>
                <a:gd name="T41" fmla="*/ 276 h 770"/>
                <a:gd name="T42" fmla="*/ 672 w 673"/>
                <a:gd name="T43" fmla="*/ 292 h 770"/>
                <a:gd name="T44" fmla="*/ 649 w 673"/>
                <a:gd name="T45" fmla="*/ 346 h 770"/>
                <a:gd name="T46" fmla="*/ 632 w 673"/>
                <a:gd name="T47" fmla="*/ 371 h 770"/>
                <a:gd name="T48" fmla="*/ 615 w 673"/>
                <a:gd name="T49" fmla="*/ 397 h 770"/>
                <a:gd name="T50" fmla="*/ 592 w 673"/>
                <a:gd name="T51" fmla="*/ 415 h 770"/>
                <a:gd name="T52" fmla="*/ 534 w 673"/>
                <a:gd name="T53" fmla="*/ 481 h 770"/>
                <a:gd name="T54" fmla="*/ 407 w 673"/>
                <a:gd name="T55" fmla="*/ 580 h 770"/>
                <a:gd name="T56" fmla="*/ 217 w 673"/>
                <a:gd name="T57" fmla="*/ 756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3" h="770">
                  <a:moveTo>
                    <a:pt x="217" y="756"/>
                  </a:moveTo>
                  <a:cubicBezTo>
                    <a:pt x="209" y="766"/>
                    <a:pt x="201" y="769"/>
                    <a:pt x="194" y="757"/>
                  </a:cubicBezTo>
                  <a:cubicBezTo>
                    <a:pt x="186" y="742"/>
                    <a:pt x="180" y="725"/>
                    <a:pt x="172" y="708"/>
                  </a:cubicBezTo>
                  <a:cubicBezTo>
                    <a:pt x="172" y="678"/>
                    <a:pt x="172" y="647"/>
                    <a:pt x="171" y="617"/>
                  </a:cubicBezTo>
                  <a:cubicBezTo>
                    <a:pt x="194" y="586"/>
                    <a:pt x="171" y="554"/>
                    <a:pt x="177" y="524"/>
                  </a:cubicBezTo>
                  <a:cubicBezTo>
                    <a:pt x="215" y="476"/>
                    <a:pt x="262" y="440"/>
                    <a:pt x="307" y="398"/>
                  </a:cubicBezTo>
                  <a:cubicBezTo>
                    <a:pt x="325" y="382"/>
                    <a:pt x="357" y="366"/>
                    <a:pt x="345" y="336"/>
                  </a:cubicBezTo>
                  <a:cubicBezTo>
                    <a:pt x="331" y="301"/>
                    <a:pt x="296" y="308"/>
                    <a:pt x="265" y="307"/>
                  </a:cubicBezTo>
                  <a:cubicBezTo>
                    <a:pt x="224" y="305"/>
                    <a:pt x="184" y="328"/>
                    <a:pt x="142" y="313"/>
                  </a:cubicBezTo>
                  <a:cubicBezTo>
                    <a:pt x="126" y="304"/>
                    <a:pt x="120" y="288"/>
                    <a:pt x="113" y="273"/>
                  </a:cubicBezTo>
                  <a:cubicBezTo>
                    <a:pt x="107" y="258"/>
                    <a:pt x="99" y="243"/>
                    <a:pt x="91" y="229"/>
                  </a:cubicBezTo>
                  <a:cubicBezTo>
                    <a:pt x="88" y="148"/>
                    <a:pt x="0" y="90"/>
                    <a:pt x="30" y="0"/>
                  </a:cubicBezTo>
                  <a:cubicBezTo>
                    <a:pt x="38" y="0"/>
                    <a:pt x="46" y="0"/>
                    <a:pt x="53" y="0"/>
                  </a:cubicBezTo>
                  <a:cubicBezTo>
                    <a:pt x="61" y="7"/>
                    <a:pt x="68" y="15"/>
                    <a:pt x="76" y="23"/>
                  </a:cubicBezTo>
                  <a:lnTo>
                    <a:pt x="76" y="23"/>
                  </a:lnTo>
                  <a:cubicBezTo>
                    <a:pt x="88" y="46"/>
                    <a:pt x="97" y="70"/>
                    <a:pt x="111" y="93"/>
                  </a:cubicBezTo>
                  <a:cubicBezTo>
                    <a:pt x="122" y="110"/>
                    <a:pt x="146" y="125"/>
                    <a:pt x="159" y="113"/>
                  </a:cubicBezTo>
                  <a:cubicBezTo>
                    <a:pt x="227" y="49"/>
                    <a:pt x="275" y="111"/>
                    <a:pt x="328" y="137"/>
                  </a:cubicBezTo>
                  <a:lnTo>
                    <a:pt x="328" y="137"/>
                  </a:lnTo>
                  <a:cubicBezTo>
                    <a:pt x="404" y="183"/>
                    <a:pt x="491" y="204"/>
                    <a:pt x="577" y="227"/>
                  </a:cubicBezTo>
                  <a:cubicBezTo>
                    <a:pt x="614" y="237"/>
                    <a:pt x="653" y="235"/>
                    <a:pt x="672" y="276"/>
                  </a:cubicBezTo>
                  <a:cubicBezTo>
                    <a:pt x="672" y="281"/>
                    <a:pt x="672" y="287"/>
                    <a:pt x="672" y="292"/>
                  </a:cubicBezTo>
                  <a:cubicBezTo>
                    <a:pt x="670" y="313"/>
                    <a:pt x="664" y="331"/>
                    <a:pt x="649" y="346"/>
                  </a:cubicBezTo>
                  <a:cubicBezTo>
                    <a:pt x="643" y="354"/>
                    <a:pt x="636" y="363"/>
                    <a:pt x="632" y="371"/>
                  </a:cubicBezTo>
                  <a:cubicBezTo>
                    <a:pt x="627" y="380"/>
                    <a:pt x="621" y="388"/>
                    <a:pt x="615" y="397"/>
                  </a:cubicBezTo>
                  <a:cubicBezTo>
                    <a:pt x="609" y="405"/>
                    <a:pt x="601" y="411"/>
                    <a:pt x="592" y="415"/>
                  </a:cubicBezTo>
                  <a:cubicBezTo>
                    <a:pt x="566" y="430"/>
                    <a:pt x="551" y="456"/>
                    <a:pt x="534" y="481"/>
                  </a:cubicBezTo>
                  <a:cubicBezTo>
                    <a:pt x="502" y="527"/>
                    <a:pt x="465" y="560"/>
                    <a:pt x="407" y="580"/>
                  </a:cubicBezTo>
                  <a:cubicBezTo>
                    <a:pt x="322" y="606"/>
                    <a:pt x="233" y="646"/>
                    <a:pt x="217" y="756"/>
                  </a:cubicBezTo>
                </a:path>
              </a:pathLst>
            </a:custGeom>
            <a:solidFill>
              <a:srgbClr val="A9A9A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68" name="Forme libre 4167"/>
            <p:cNvSpPr>
              <a:spLocks noChangeArrowheads="1"/>
            </p:cNvSpPr>
            <p:nvPr userDrawn="1"/>
          </p:nvSpPr>
          <p:spPr bwMode="auto">
            <a:xfrm>
              <a:off x="3249613" y="2771775"/>
              <a:ext cx="103187" cy="247650"/>
            </a:xfrm>
            <a:custGeom>
              <a:avLst/>
              <a:gdLst>
                <a:gd name="T0" fmla="*/ 183 w 288"/>
                <a:gd name="T1" fmla="*/ 322 h 686"/>
                <a:gd name="T2" fmla="*/ 186 w 288"/>
                <a:gd name="T3" fmla="*/ 363 h 686"/>
                <a:gd name="T4" fmla="*/ 232 w 288"/>
                <a:gd name="T5" fmla="*/ 598 h 686"/>
                <a:gd name="T6" fmla="*/ 207 w 288"/>
                <a:gd name="T7" fmla="*/ 685 h 686"/>
                <a:gd name="T8" fmla="*/ 0 w 288"/>
                <a:gd name="T9" fmla="*/ 45 h 686"/>
                <a:gd name="T10" fmla="*/ 22 w 288"/>
                <a:gd name="T11" fmla="*/ 0 h 686"/>
                <a:gd name="T12" fmla="*/ 68 w 288"/>
                <a:gd name="T13" fmla="*/ 68 h 686"/>
                <a:gd name="T14" fmla="*/ 163 w 288"/>
                <a:gd name="T15" fmla="*/ 297 h 686"/>
                <a:gd name="T16" fmla="*/ 183 w 288"/>
                <a:gd name="T17" fmla="*/ 322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8" h="686">
                  <a:moveTo>
                    <a:pt x="183" y="322"/>
                  </a:moveTo>
                  <a:cubicBezTo>
                    <a:pt x="184" y="336"/>
                    <a:pt x="186" y="349"/>
                    <a:pt x="186" y="363"/>
                  </a:cubicBezTo>
                  <a:cubicBezTo>
                    <a:pt x="273" y="427"/>
                    <a:pt x="287" y="494"/>
                    <a:pt x="232" y="598"/>
                  </a:cubicBezTo>
                  <a:cubicBezTo>
                    <a:pt x="230" y="629"/>
                    <a:pt x="229" y="661"/>
                    <a:pt x="207" y="685"/>
                  </a:cubicBezTo>
                  <a:cubicBezTo>
                    <a:pt x="168" y="462"/>
                    <a:pt x="90" y="252"/>
                    <a:pt x="0" y="45"/>
                  </a:cubicBezTo>
                  <a:cubicBezTo>
                    <a:pt x="7" y="30"/>
                    <a:pt x="15" y="15"/>
                    <a:pt x="22" y="0"/>
                  </a:cubicBezTo>
                  <a:cubicBezTo>
                    <a:pt x="38" y="22"/>
                    <a:pt x="53" y="45"/>
                    <a:pt x="68" y="68"/>
                  </a:cubicBezTo>
                  <a:cubicBezTo>
                    <a:pt x="100" y="145"/>
                    <a:pt x="131" y="221"/>
                    <a:pt x="163" y="297"/>
                  </a:cubicBezTo>
                  <a:cubicBezTo>
                    <a:pt x="169" y="307"/>
                    <a:pt x="175" y="314"/>
                    <a:pt x="183" y="322"/>
                  </a:cubicBezTo>
                </a:path>
              </a:pathLst>
            </a:custGeom>
            <a:solidFill>
              <a:srgbClr val="DADAD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69" name="Forme libre 4168"/>
            <p:cNvSpPr>
              <a:spLocks noChangeArrowheads="1"/>
            </p:cNvSpPr>
            <p:nvPr userDrawn="1"/>
          </p:nvSpPr>
          <p:spPr bwMode="auto">
            <a:xfrm>
              <a:off x="3228975" y="3011488"/>
              <a:ext cx="49213" cy="85725"/>
            </a:xfrm>
            <a:custGeom>
              <a:avLst/>
              <a:gdLst>
                <a:gd name="T0" fmla="*/ 31 w 137"/>
                <a:gd name="T1" fmla="*/ 28 h 237"/>
                <a:gd name="T2" fmla="*/ 61 w 137"/>
                <a:gd name="T3" fmla="*/ 0 h 237"/>
                <a:gd name="T4" fmla="*/ 136 w 137"/>
                <a:gd name="T5" fmla="*/ 42 h 237"/>
                <a:gd name="T6" fmla="*/ 78 w 137"/>
                <a:gd name="T7" fmla="*/ 236 h 237"/>
                <a:gd name="T8" fmla="*/ 37 w 137"/>
                <a:gd name="T9" fmla="*/ 176 h 237"/>
                <a:gd name="T10" fmla="*/ 11 w 137"/>
                <a:gd name="T11" fmla="*/ 94 h 237"/>
                <a:gd name="T12" fmla="*/ 0 w 137"/>
                <a:gd name="T13" fmla="*/ 71 h 237"/>
                <a:gd name="T14" fmla="*/ 31 w 137"/>
                <a:gd name="T15" fmla="*/ 28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237">
                  <a:moveTo>
                    <a:pt x="31" y="28"/>
                  </a:moveTo>
                  <a:cubicBezTo>
                    <a:pt x="41" y="19"/>
                    <a:pt x="50" y="10"/>
                    <a:pt x="61" y="0"/>
                  </a:cubicBezTo>
                  <a:cubicBezTo>
                    <a:pt x="76" y="28"/>
                    <a:pt x="112" y="13"/>
                    <a:pt x="136" y="42"/>
                  </a:cubicBezTo>
                  <a:cubicBezTo>
                    <a:pt x="76" y="92"/>
                    <a:pt x="75" y="162"/>
                    <a:pt x="78" y="236"/>
                  </a:cubicBezTo>
                  <a:cubicBezTo>
                    <a:pt x="26" y="217"/>
                    <a:pt x="23" y="216"/>
                    <a:pt x="37" y="176"/>
                  </a:cubicBezTo>
                  <a:cubicBezTo>
                    <a:pt x="49" y="139"/>
                    <a:pt x="25" y="120"/>
                    <a:pt x="11" y="94"/>
                  </a:cubicBezTo>
                  <a:cubicBezTo>
                    <a:pt x="3" y="87"/>
                    <a:pt x="0" y="80"/>
                    <a:pt x="0" y="71"/>
                  </a:cubicBezTo>
                  <a:cubicBezTo>
                    <a:pt x="2" y="48"/>
                    <a:pt x="11" y="34"/>
                    <a:pt x="31" y="28"/>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70" name="Forme libre 4169"/>
            <p:cNvSpPr>
              <a:spLocks noChangeArrowheads="1"/>
            </p:cNvSpPr>
            <p:nvPr userDrawn="1"/>
          </p:nvSpPr>
          <p:spPr bwMode="auto">
            <a:xfrm>
              <a:off x="3217863" y="3128963"/>
              <a:ext cx="39687" cy="47625"/>
            </a:xfrm>
            <a:custGeom>
              <a:avLst/>
              <a:gdLst>
                <a:gd name="T0" fmla="*/ 0 w 111"/>
                <a:gd name="T1" fmla="*/ 83 h 131"/>
                <a:gd name="T2" fmla="*/ 75 w 111"/>
                <a:gd name="T3" fmla="*/ 32 h 131"/>
                <a:gd name="T4" fmla="*/ 46 w 111"/>
                <a:gd name="T5" fmla="*/ 128 h 131"/>
                <a:gd name="T6" fmla="*/ 46 w 111"/>
                <a:gd name="T7" fmla="*/ 130 h 131"/>
                <a:gd name="T8" fmla="*/ 21 w 111"/>
                <a:gd name="T9" fmla="*/ 109 h 131"/>
                <a:gd name="T10" fmla="*/ 21 w 111"/>
                <a:gd name="T11" fmla="*/ 109 h 131"/>
                <a:gd name="T12" fmla="*/ 0 w 111"/>
                <a:gd name="T13" fmla="*/ 84 h 131"/>
                <a:gd name="T14" fmla="*/ 0 w 111"/>
                <a:gd name="T15" fmla="*/ 83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131">
                  <a:moveTo>
                    <a:pt x="0" y="83"/>
                  </a:moveTo>
                  <a:cubicBezTo>
                    <a:pt x="14" y="48"/>
                    <a:pt x="37" y="0"/>
                    <a:pt x="75" y="32"/>
                  </a:cubicBezTo>
                  <a:cubicBezTo>
                    <a:pt x="110" y="61"/>
                    <a:pt x="90" y="107"/>
                    <a:pt x="46" y="128"/>
                  </a:cubicBezTo>
                  <a:lnTo>
                    <a:pt x="46" y="130"/>
                  </a:lnTo>
                  <a:cubicBezTo>
                    <a:pt x="37" y="124"/>
                    <a:pt x="29" y="116"/>
                    <a:pt x="21" y="109"/>
                  </a:cubicBezTo>
                  <a:lnTo>
                    <a:pt x="21" y="109"/>
                  </a:lnTo>
                  <a:cubicBezTo>
                    <a:pt x="14" y="101"/>
                    <a:pt x="6" y="93"/>
                    <a:pt x="0" y="84"/>
                  </a:cubicBezTo>
                  <a:lnTo>
                    <a:pt x="0" y="83"/>
                  </a:ln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71" name="Forme libre 4170"/>
            <p:cNvSpPr>
              <a:spLocks noChangeArrowheads="1"/>
            </p:cNvSpPr>
            <p:nvPr userDrawn="1"/>
          </p:nvSpPr>
          <p:spPr bwMode="auto">
            <a:xfrm>
              <a:off x="3219450" y="3182938"/>
              <a:ext cx="38100" cy="47625"/>
            </a:xfrm>
            <a:custGeom>
              <a:avLst/>
              <a:gdLst>
                <a:gd name="T0" fmla="*/ 85 w 107"/>
                <a:gd name="T1" fmla="*/ 47 h 131"/>
                <a:gd name="T2" fmla="*/ 106 w 107"/>
                <a:gd name="T3" fmla="*/ 117 h 131"/>
                <a:gd name="T4" fmla="*/ 84 w 107"/>
                <a:gd name="T5" fmla="*/ 117 h 131"/>
                <a:gd name="T6" fmla="*/ 18 w 107"/>
                <a:gd name="T7" fmla="*/ 49 h 131"/>
                <a:gd name="T8" fmla="*/ 16 w 107"/>
                <a:gd name="T9" fmla="*/ 3 h 131"/>
                <a:gd name="T10" fmla="*/ 39 w 107"/>
                <a:gd name="T11" fmla="*/ 0 h 131"/>
                <a:gd name="T12" fmla="*/ 85 w 107"/>
                <a:gd name="T13" fmla="*/ 47 h 131"/>
              </a:gdLst>
              <a:ahLst/>
              <a:cxnLst>
                <a:cxn ang="0">
                  <a:pos x="T0" y="T1"/>
                </a:cxn>
                <a:cxn ang="0">
                  <a:pos x="T2" y="T3"/>
                </a:cxn>
                <a:cxn ang="0">
                  <a:pos x="T4" y="T5"/>
                </a:cxn>
                <a:cxn ang="0">
                  <a:pos x="T6" y="T7"/>
                </a:cxn>
                <a:cxn ang="0">
                  <a:pos x="T8" y="T9"/>
                </a:cxn>
                <a:cxn ang="0">
                  <a:pos x="T10" y="T11"/>
                </a:cxn>
                <a:cxn ang="0">
                  <a:pos x="T12" y="T13"/>
                </a:cxn>
              </a:cxnLst>
              <a:rect l="0" t="0" r="r" b="b"/>
              <a:pathLst>
                <a:path w="107" h="131">
                  <a:moveTo>
                    <a:pt x="85" y="47"/>
                  </a:moveTo>
                  <a:cubicBezTo>
                    <a:pt x="93" y="70"/>
                    <a:pt x="99" y="95"/>
                    <a:pt x="106" y="117"/>
                  </a:cubicBezTo>
                  <a:cubicBezTo>
                    <a:pt x="99" y="128"/>
                    <a:pt x="91" y="130"/>
                    <a:pt x="84" y="117"/>
                  </a:cubicBezTo>
                  <a:cubicBezTo>
                    <a:pt x="68" y="88"/>
                    <a:pt x="44" y="67"/>
                    <a:pt x="18" y="49"/>
                  </a:cubicBezTo>
                  <a:cubicBezTo>
                    <a:pt x="0" y="35"/>
                    <a:pt x="1" y="20"/>
                    <a:pt x="16" y="3"/>
                  </a:cubicBezTo>
                  <a:cubicBezTo>
                    <a:pt x="24" y="3"/>
                    <a:pt x="32" y="1"/>
                    <a:pt x="39" y="0"/>
                  </a:cubicBezTo>
                  <a:cubicBezTo>
                    <a:pt x="55" y="17"/>
                    <a:pt x="70" y="32"/>
                    <a:pt x="85" y="47"/>
                  </a:cubicBez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72" name="Forme libre 4171"/>
            <p:cNvSpPr>
              <a:spLocks noChangeArrowheads="1"/>
            </p:cNvSpPr>
            <p:nvPr userDrawn="1"/>
          </p:nvSpPr>
          <p:spPr bwMode="auto">
            <a:xfrm>
              <a:off x="3257550" y="2944813"/>
              <a:ext cx="26988" cy="49212"/>
            </a:xfrm>
            <a:custGeom>
              <a:avLst/>
              <a:gdLst>
                <a:gd name="T0" fmla="*/ 0 w 74"/>
                <a:gd name="T1" fmla="*/ 108 h 138"/>
                <a:gd name="T2" fmla="*/ 47 w 74"/>
                <a:gd name="T3" fmla="*/ 0 h 138"/>
                <a:gd name="T4" fmla="*/ 64 w 74"/>
                <a:gd name="T5" fmla="*/ 93 h 138"/>
                <a:gd name="T6" fmla="*/ 0 w 74"/>
                <a:gd name="T7" fmla="*/ 108 h 138"/>
              </a:gdLst>
              <a:ahLst/>
              <a:cxnLst>
                <a:cxn ang="0">
                  <a:pos x="T0" y="T1"/>
                </a:cxn>
                <a:cxn ang="0">
                  <a:pos x="T2" y="T3"/>
                </a:cxn>
                <a:cxn ang="0">
                  <a:pos x="T4" y="T5"/>
                </a:cxn>
                <a:cxn ang="0">
                  <a:pos x="T6" y="T7"/>
                </a:cxn>
              </a:cxnLst>
              <a:rect l="0" t="0" r="r" b="b"/>
              <a:pathLst>
                <a:path w="74" h="138">
                  <a:moveTo>
                    <a:pt x="0" y="108"/>
                  </a:moveTo>
                  <a:cubicBezTo>
                    <a:pt x="37" y="81"/>
                    <a:pt x="58" y="48"/>
                    <a:pt x="47" y="0"/>
                  </a:cubicBezTo>
                  <a:cubicBezTo>
                    <a:pt x="69" y="29"/>
                    <a:pt x="73" y="61"/>
                    <a:pt x="64" y="93"/>
                  </a:cubicBezTo>
                  <a:cubicBezTo>
                    <a:pt x="52" y="137"/>
                    <a:pt x="27" y="134"/>
                    <a:pt x="0" y="108"/>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73" name="Forme libre 4172"/>
            <p:cNvSpPr>
              <a:spLocks noChangeArrowheads="1"/>
            </p:cNvSpPr>
            <p:nvPr userDrawn="1"/>
          </p:nvSpPr>
          <p:spPr bwMode="auto">
            <a:xfrm>
              <a:off x="3225800" y="3032125"/>
              <a:ext cx="7938" cy="12700"/>
            </a:xfrm>
            <a:custGeom>
              <a:avLst/>
              <a:gdLst>
                <a:gd name="T0" fmla="*/ 20 w 23"/>
                <a:gd name="T1" fmla="*/ 11 h 34"/>
                <a:gd name="T2" fmla="*/ 22 w 23"/>
                <a:gd name="T3" fmla="*/ 33 h 34"/>
                <a:gd name="T4" fmla="*/ 11 w 23"/>
                <a:gd name="T5" fmla="*/ 33 h 34"/>
                <a:gd name="T6" fmla="*/ 0 w 23"/>
                <a:gd name="T7" fmla="*/ 33 h 34"/>
                <a:gd name="T8" fmla="*/ 0 w 23"/>
                <a:gd name="T9" fmla="*/ 11 h 34"/>
                <a:gd name="T10" fmla="*/ 20 w 23"/>
                <a:gd name="T11" fmla="*/ 11 h 34"/>
              </a:gdLst>
              <a:ahLst/>
              <a:cxnLst>
                <a:cxn ang="0">
                  <a:pos x="T0" y="T1"/>
                </a:cxn>
                <a:cxn ang="0">
                  <a:pos x="T2" y="T3"/>
                </a:cxn>
                <a:cxn ang="0">
                  <a:pos x="T4" y="T5"/>
                </a:cxn>
                <a:cxn ang="0">
                  <a:pos x="T6" y="T7"/>
                </a:cxn>
                <a:cxn ang="0">
                  <a:pos x="T8" y="T9"/>
                </a:cxn>
                <a:cxn ang="0">
                  <a:pos x="T10" y="T11"/>
                </a:cxn>
              </a:cxnLst>
              <a:rect l="0" t="0" r="r" b="b"/>
              <a:pathLst>
                <a:path w="23" h="34">
                  <a:moveTo>
                    <a:pt x="20" y="11"/>
                  </a:moveTo>
                  <a:cubicBezTo>
                    <a:pt x="20" y="18"/>
                    <a:pt x="22" y="26"/>
                    <a:pt x="22" y="33"/>
                  </a:cubicBezTo>
                  <a:lnTo>
                    <a:pt x="11" y="33"/>
                  </a:lnTo>
                  <a:lnTo>
                    <a:pt x="0" y="33"/>
                  </a:lnTo>
                  <a:cubicBezTo>
                    <a:pt x="0" y="26"/>
                    <a:pt x="0" y="18"/>
                    <a:pt x="0" y="11"/>
                  </a:cubicBezTo>
                  <a:cubicBezTo>
                    <a:pt x="5" y="0"/>
                    <a:pt x="13" y="0"/>
                    <a:pt x="20" y="11"/>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74" name="Forme libre 4173"/>
            <p:cNvSpPr>
              <a:spLocks noChangeArrowheads="1"/>
            </p:cNvSpPr>
            <p:nvPr userDrawn="1"/>
          </p:nvSpPr>
          <p:spPr bwMode="auto">
            <a:xfrm>
              <a:off x="3482975" y="2862263"/>
              <a:ext cx="298450" cy="254000"/>
            </a:xfrm>
            <a:custGeom>
              <a:avLst/>
              <a:gdLst>
                <a:gd name="T0" fmla="*/ 86 w 830"/>
                <a:gd name="T1" fmla="*/ 413 h 706"/>
                <a:gd name="T2" fmla="*/ 102 w 830"/>
                <a:gd name="T3" fmla="*/ 384 h 706"/>
                <a:gd name="T4" fmla="*/ 121 w 830"/>
                <a:gd name="T5" fmla="*/ 241 h 706"/>
                <a:gd name="T6" fmla="*/ 151 w 830"/>
                <a:gd name="T7" fmla="*/ 204 h 706"/>
                <a:gd name="T8" fmla="*/ 292 w 830"/>
                <a:gd name="T9" fmla="*/ 70 h 706"/>
                <a:gd name="T10" fmla="*/ 651 w 830"/>
                <a:gd name="T11" fmla="*/ 84 h 706"/>
                <a:gd name="T12" fmla="*/ 825 w 830"/>
                <a:gd name="T13" fmla="*/ 268 h 706"/>
                <a:gd name="T14" fmla="*/ 770 w 830"/>
                <a:gd name="T15" fmla="*/ 352 h 706"/>
                <a:gd name="T16" fmla="*/ 333 w 830"/>
                <a:gd name="T17" fmla="*/ 516 h 706"/>
                <a:gd name="T18" fmla="*/ 255 w 830"/>
                <a:gd name="T19" fmla="*/ 604 h 706"/>
                <a:gd name="T20" fmla="*/ 67 w 830"/>
                <a:gd name="T21" fmla="*/ 649 h 706"/>
                <a:gd name="T22" fmla="*/ 86 w 830"/>
                <a:gd name="T23" fmla="*/ 413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0" h="706">
                  <a:moveTo>
                    <a:pt x="86" y="413"/>
                  </a:moveTo>
                  <a:cubicBezTo>
                    <a:pt x="92" y="404"/>
                    <a:pt x="96" y="394"/>
                    <a:pt x="102" y="384"/>
                  </a:cubicBezTo>
                  <a:cubicBezTo>
                    <a:pt x="81" y="332"/>
                    <a:pt x="115" y="288"/>
                    <a:pt x="121" y="241"/>
                  </a:cubicBezTo>
                  <a:cubicBezTo>
                    <a:pt x="125" y="224"/>
                    <a:pt x="136" y="212"/>
                    <a:pt x="151" y="204"/>
                  </a:cubicBezTo>
                  <a:cubicBezTo>
                    <a:pt x="189" y="151"/>
                    <a:pt x="240" y="110"/>
                    <a:pt x="292" y="70"/>
                  </a:cubicBezTo>
                  <a:cubicBezTo>
                    <a:pt x="386" y="0"/>
                    <a:pt x="531" y="3"/>
                    <a:pt x="651" y="84"/>
                  </a:cubicBezTo>
                  <a:cubicBezTo>
                    <a:pt x="721" y="132"/>
                    <a:pt x="787" y="189"/>
                    <a:pt x="825" y="268"/>
                  </a:cubicBezTo>
                  <a:cubicBezTo>
                    <a:pt x="829" y="313"/>
                    <a:pt x="812" y="349"/>
                    <a:pt x="770" y="352"/>
                  </a:cubicBezTo>
                  <a:cubicBezTo>
                    <a:pt x="606" y="361"/>
                    <a:pt x="478" y="459"/>
                    <a:pt x="333" y="516"/>
                  </a:cubicBezTo>
                  <a:cubicBezTo>
                    <a:pt x="299" y="539"/>
                    <a:pt x="290" y="583"/>
                    <a:pt x="255" y="604"/>
                  </a:cubicBezTo>
                  <a:cubicBezTo>
                    <a:pt x="197" y="641"/>
                    <a:pt x="147" y="705"/>
                    <a:pt x="67" y="649"/>
                  </a:cubicBezTo>
                  <a:cubicBezTo>
                    <a:pt x="41" y="568"/>
                    <a:pt x="0" y="485"/>
                    <a:pt x="86" y="413"/>
                  </a:cubicBezTo>
                </a:path>
              </a:pathLst>
            </a:custGeom>
            <a:solidFill>
              <a:srgbClr val="3C3C3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75" name="Forme libre 4174"/>
            <p:cNvSpPr>
              <a:spLocks noChangeArrowheads="1"/>
            </p:cNvSpPr>
            <p:nvPr userDrawn="1"/>
          </p:nvSpPr>
          <p:spPr bwMode="auto">
            <a:xfrm>
              <a:off x="3565525" y="2844800"/>
              <a:ext cx="287338" cy="328613"/>
            </a:xfrm>
            <a:custGeom>
              <a:avLst/>
              <a:gdLst>
                <a:gd name="T0" fmla="*/ 565 w 797"/>
                <a:gd name="T1" fmla="*/ 324 h 911"/>
                <a:gd name="T2" fmla="*/ 451 w 797"/>
                <a:gd name="T3" fmla="*/ 202 h 911"/>
                <a:gd name="T4" fmla="*/ 64 w 797"/>
                <a:gd name="T5" fmla="*/ 118 h 911"/>
                <a:gd name="T6" fmla="*/ 12 w 797"/>
                <a:gd name="T7" fmla="*/ 70 h 911"/>
                <a:gd name="T8" fmla="*/ 25 w 797"/>
                <a:gd name="T9" fmla="*/ 55 h 911"/>
                <a:gd name="T10" fmla="*/ 17 w 797"/>
                <a:gd name="T11" fmla="*/ 48 h 911"/>
                <a:gd name="T12" fmla="*/ 38 w 797"/>
                <a:gd name="T13" fmla="*/ 0 h 911"/>
                <a:gd name="T14" fmla="*/ 67 w 797"/>
                <a:gd name="T15" fmla="*/ 28 h 911"/>
                <a:gd name="T16" fmla="*/ 122 w 797"/>
                <a:gd name="T17" fmla="*/ 52 h 911"/>
                <a:gd name="T18" fmla="*/ 292 w 797"/>
                <a:gd name="T19" fmla="*/ 51 h 911"/>
                <a:gd name="T20" fmla="*/ 405 w 797"/>
                <a:gd name="T21" fmla="*/ 57 h 911"/>
                <a:gd name="T22" fmla="*/ 637 w 797"/>
                <a:gd name="T23" fmla="*/ 64 h 911"/>
                <a:gd name="T24" fmla="*/ 709 w 797"/>
                <a:gd name="T25" fmla="*/ 86 h 911"/>
                <a:gd name="T26" fmla="*/ 709 w 797"/>
                <a:gd name="T27" fmla="*/ 148 h 911"/>
                <a:gd name="T28" fmla="*/ 683 w 797"/>
                <a:gd name="T29" fmla="*/ 190 h 911"/>
                <a:gd name="T30" fmla="*/ 718 w 797"/>
                <a:gd name="T31" fmla="*/ 354 h 911"/>
                <a:gd name="T32" fmla="*/ 776 w 797"/>
                <a:gd name="T33" fmla="*/ 452 h 911"/>
                <a:gd name="T34" fmla="*/ 790 w 797"/>
                <a:gd name="T35" fmla="*/ 553 h 911"/>
                <a:gd name="T36" fmla="*/ 790 w 797"/>
                <a:gd name="T37" fmla="*/ 640 h 911"/>
                <a:gd name="T38" fmla="*/ 787 w 797"/>
                <a:gd name="T39" fmla="*/ 675 h 911"/>
                <a:gd name="T40" fmla="*/ 764 w 797"/>
                <a:gd name="T41" fmla="*/ 816 h 911"/>
                <a:gd name="T42" fmla="*/ 710 w 797"/>
                <a:gd name="T43" fmla="*/ 907 h 911"/>
                <a:gd name="T44" fmla="*/ 658 w 797"/>
                <a:gd name="T45" fmla="*/ 886 h 911"/>
                <a:gd name="T46" fmla="*/ 635 w 797"/>
                <a:gd name="T47" fmla="*/ 836 h 911"/>
                <a:gd name="T48" fmla="*/ 634 w 797"/>
                <a:gd name="T49" fmla="*/ 597 h 911"/>
                <a:gd name="T50" fmla="*/ 619 w 797"/>
                <a:gd name="T51" fmla="*/ 518 h 911"/>
                <a:gd name="T52" fmla="*/ 565 w 797"/>
                <a:gd name="T53" fmla="*/ 324 h 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97" h="911">
                  <a:moveTo>
                    <a:pt x="565" y="324"/>
                  </a:moveTo>
                  <a:cubicBezTo>
                    <a:pt x="533" y="277"/>
                    <a:pt x="495" y="237"/>
                    <a:pt x="451" y="202"/>
                  </a:cubicBezTo>
                  <a:cubicBezTo>
                    <a:pt x="336" y="109"/>
                    <a:pt x="209" y="67"/>
                    <a:pt x="64" y="118"/>
                  </a:cubicBezTo>
                  <a:cubicBezTo>
                    <a:pt x="41" y="109"/>
                    <a:pt x="0" y="119"/>
                    <a:pt x="12" y="70"/>
                  </a:cubicBezTo>
                  <a:cubicBezTo>
                    <a:pt x="20" y="67"/>
                    <a:pt x="25" y="63"/>
                    <a:pt x="25" y="55"/>
                  </a:cubicBezTo>
                  <a:cubicBezTo>
                    <a:pt x="25" y="51"/>
                    <a:pt x="22" y="48"/>
                    <a:pt x="17" y="48"/>
                  </a:cubicBezTo>
                  <a:cubicBezTo>
                    <a:pt x="25" y="32"/>
                    <a:pt x="32" y="15"/>
                    <a:pt x="38" y="0"/>
                  </a:cubicBezTo>
                  <a:cubicBezTo>
                    <a:pt x="47" y="9"/>
                    <a:pt x="58" y="19"/>
                    <a:pt x="67" y="28"/>
                  </a:cubicBezTo>
                  <a:cubicBezTo>
                    <a:pt x="76" y="55"/>
                    <a:pt x="96" y="57"/>
                    <a:pt x="122" y="52"/>
                  </a:cubicBezTo>
                  <a:cubicBezTo>
                    <a:pt x="179" y="40"/>
                    <a:pt x="235" y="46"/>
                    <a:pt x="292" y="51"/>
                  </a:cubicBezTo>
                  <a:cubicBezTo>
                    <a:pt x="330" y="48"/>
                    <a:pt x="367" y="44"/>
                    <a:pt x="405" y="57"/>
                  </a:cubicBezTo>
                  <a:cubicBezTo>
                    <a:pt x="481" y="83"/>
                    <a:pt x="556" y="103"/>
                    <a:pt x="637" y="64"/>
                  </a:cubicBezTo>
                  <a:cubicBezTo>
                    <a:pt x="661" y="52"/>
                    <a:pt x="689" y="64"/>
                    <a:pt x="709" y="86"/>
                  </a:cubicBezTo>
                  <a:cubicBezTo>
                    <a:pt x="722" y="107"/>
                    <a:pt x="719" y="128"/>
                    <a:pt x="709" y="148"/>
                  </a:cubicBezTo>
                  <a:cubicBezTo>
                    <a:pt x="701" y="162"/>
                    <a:pt x="690" y="176"/>
                    <a:pt x="683" y="190"/>
                  </a:cubicBezTo>
                  <a:cubicBezTo>
                    <a:pt x="634" y="258"/>
                    <a:pt x="689" y="303"/>
                    <a:pt x="718" y="354"/>
                  </a:cubicBezTo>
                  <a:cubicBezTo>
                    <a:pt x="732" y="390"/>
                    <a:pt x="774" y="408"/>
                    <a:pt x="776" y="452"/>
                  </a:cubicBezTo>
                  <a:cubicBezTo>
                    <a:pt x="776" y="486"/>
                    <a:pt x="785" y="519"/>
                    <a:pt x="790" y="553"/>
                  </a:cubicBezTo>
                  <a:cubicBezTo>
                    <a:pt x="796" y="582"/>
                    <a:pt x="794" y="611"/>
                    <a:pt x="790" y="640"/>
                  </a:cubicBezTo>
                  <a:cubicBezTo>
                    <a:pt x="788" y="652"/>
                    <a:pt x="788" y="663"/>
                    <a:pt x="787" y="675"/>
                  </a:cubicBezTo>
                  <a:cubicBezTo>
                    <a:pt x="782" y="723"/>
                    <a:pt x="761" y="767"/>
                    <a:pt x="764" y="816"/>
                  </a:cubicBezTo>
                  <a:cubicBezTo>
                    <a:pt x="762" y="855"/>
                    <a:pt x="755" y="892"/>
                    <a:pt x="710" y="907"/>
                  </a:cubicBezTo>
                  <a:cubicBezTo>
                    <a:pt x="689" y="910"/>
                    <a:pt x="672" y="901"/>
                    <a:pt x="658" y="886"/>
                  </a:cubicBezTo>
                  <a:cubicBezTo>
                    <a:pt x="649" y="871"/>
                    <a:pt x="638" y="854"/>
                    <a:pt x="635" y="836"/>
                  </a:cubicBezTo>
                  <a:cubicBezTo>
                    <a:pt x="620" y="756"/>
                    <a:pt x="645" y="677"/>
                    <a:pt x="634" y="597"/>
                  </a:cubicBezTo>
                  <a:cubicBezTo>
                    <a:pt x="619" y="573"/>
                    <a:pt x="625" y="544"/>
                    <a:pt x="619" y="518"/>
                  </a:cubicBezTo>
                  <a:cubicBezTo>
                    <a:pt x="600" y="452"/>
                    <a:pt x="576" y="391"/>
                    <a:pt x="565" y="324"/>
                  </a:cubicBezTo>
                </a:path>
              </a:pathLst>
            </a:custGeom>
            <a:solidFill>
              <a:srgbClr val="ECECE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76" name="Forme libre 4175"/>
            <p:cNvSpPr>
              <a:spLocks noChangeArrowheads="1"/>
            </p:cNvSpPr>
            <p:nvPr userDrawn="1"/>
          </p:nvSpPr>
          <p:spPr bwMode="auto">
            <a:xfrm>
              <a:off x="3336925" y="2884488"/>
              <a:ext cx="201613" cy="190500"/>
            </a:xfrm>
            <a:custGeom>
              <a:avLst/>
              <a:gdLst>
                <a:gd name="T0" fmla="*/ 556 w 560"/>
                <a:gd name="T1" fmla="*/ 143 h 527"/>
                <a:gd name="T2" fmla="*/ 539 w 560"/>
                <a:gd name="T3" fmla="*/ 169 h 527"/>
                <a:gd name="T4" fmla="*/ 513 w 560"/>
                <a:gd name="T5" fmla="*/ 169 h 527"/>
                <a:gd name="T6" fmla="*/ 368 w 560"/>
                <a:gd name="T7" fmla="*/ 258 h 527"/>
                <a:gd name="T8" fmla="*/ 155 w 560"/>
                <a:gd name="T9" fmla="*/ 413 h 527"/>
                <a:gd name="T10" fmla="*/ 51 w 560"/>
                <a:gd name="T11" fmla="*/ 513 h 527"/>
                <a:gd name="T12" fmla="*/ 11 w 560"/>
                <a:gd name="T13" fmla="*/ 513 h 527"/>
                <a:gd name="T14" fmla="*/ 10 w 560"/>
                <a:gd name="T15" fmla="*/ 444 h 527"/>
                <a:gd name="T16" fmla="*/ 80 w 560"/>
                <a:gd name="T17" fmla="*/ 337 h 527"/>
                <a:gd name="T18" fmla="*/ 307 w 560"/>
                <a:gd name="T19" fmla="*/ 213 h 527"/>
                <a:gd name="T20" fmla="*/ 376 w 560"/>
                <a:gd name="T21" fmla="*/ 122 h 527"/>
                <a:gd name="T22" fmla="*/ 376 w 560"/>
                <a:gd name="T23" fmla="*/ 122 h 527"/>
                <a:gd name="T24" fmla="*/ 399 w 560"/>
                <a:gd name="T25" fmla="*/ 99 h 527"/>
                <a:gd name="T26" fmla="*/ 399 w 560"/>
                <a:gd name="T27" fmla="*/ 99 h 527"/>
                <a:gd name="T28" fmla="*/ 413 w 560"/>
                <a:gd name="T29" fmla="*/ 81 h 527"/>
                <a:gd name="T30" fmla="*/ 428 w 560"/>
                <a:gd name="T31" fmla="*/ 61 h 527"/>
                <a:gd name="T32" fmla="*/ 468 w 560"/>
                <a:gd name="T33" fmla="*/ 30 h 527"/>
                <a:gd name="T34" fmla="*/ 468 w 560"/>
                <a:gd name="T35" fmla="*/ 30 h 527"/>
                <a:gd name="T36" fmla="*/ 559 w 560"/>
                <a:gd name="T37" fmla="*/ 76 h 527"/>
                <a:gd name="T38" fmla="*/ 559 w 560"/>
                <a:gd name="T39" fmla="*/ 76 h 527"/>
                <a:gd name="T40" fmla="*/ 556 w 560"/>
                <a:gd name="T41" fmla="*/ 14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0" h="527">
                  <a:moveTo>
                    <a:pt x="556" y="143"/>
                  </a:moveTo>
                  <a:cubicBezTo>
                    <a:pt x="550" y="152"/>
                    <a:pt x="544" y="160"/>
                    <a:pt x="539" y="169"/>
                  </a:cubicBezTo>
                  <a:cubicBezTo>
                    <a:pt x="530" y="184"/>
                    <a:pt x="523" y="184"/>
                    <a:pt x="513" y="169"/>
                  </a:cubicBezTo>
                  <a:cubicBezTo>
                    <a:pt x="440" y="157"/>
                    <a:pt x="394" y="213"/>
                    <a:pt x="368" y="258"/>
                  </a:cubicBezTo>
                  <a:cubicBezTo>
                    <a:pt x="316" y="343"/>
                    <a:pt x="231" y="372"/>
                    <a:pt x="155" y="413"/>
                  </a:cubicBezTo>
                  <a:cubicBezTo>
                    <a:pt x="109" y="439"/>
                    <a:pt x="57" y="447"/>
                    <a:pt x="51" y="513"/>
                  </a:cubicBezTo>
                  <a:cubicBezTo>
                    <a:pt x="49" y="526"/>
                    <a:pt x="25" y="517"/>
                    <a:pt x="11" y="513"/>
                  </a:cubicBezTo>
                  <a:cubicBezTo>
                    <a:pt x="11" y="490"/>
                    <a:pt x="13" y="467"/>
                    <a:pt x="10" y="444"/>
                  </a:cubicBezTo>
                  <a:cubicBezTo>
                    <a:pt x="0" y="384"/>
                    <a:pt x="31" y="365"/>
                    <a:pt x="80" y="337"/>
                  </a:cubicBezTo>
                  <a:cubicBezTo>
                    <a:pt x="155" y="296"/>
                    <a:pt x="248" y="285"/>
                    <a:pt x="307" y="213"/>
                  </a:cubicBezTo>
                  <a:cubicBezTo>
                    <a:pt x="342" y="192"/>
                    <a:pt x="347" y="148"/>
                    <a:pt x="376" y="122"/>
                  </a:cubicBezTo>
                  <a:lnTo>
                    <a:pt x="376" y="122"/>
                  </a:lnTo>
                  <a:cubicBezTo>
                    <a:pt x="384" y="114"/>
                    <a:pt x="391" y="107"/>
                    <a:pt x="399" y="99"/>
                  </a:cubicBezTo>
                  <a:lnTo>
                    <a:pt x="399" y="99"/>
                  </a:lnTo>
                  <a:cubicBezTo>
                    <a:pt x="407" y="94"/>
                    <a:pt x="411" y="88"/>
                    <a:pt x="413" y="81"/>
                  </a:cubicBezTo>
                  <a:cubicBezTo>
                    <a:pt x="417" y="73"/>
                    <a:pt x="422" y="67"/>
                    <a:pt x="428" y="61"/>
                  </a:cubicBezTo>
                  <a:cubicBezTo>
                    <a:pt x="439" y="49"/>
                    <a:pt x="455" y="42"/>
                    <a:pt x="468" y="30"/>
                  </a:cubicBezTo>
                  <a:lnTo>
                    <a:pt x="468" y="30"/>
                  </a:lnTo>
                  <a:cubicBezTo>
                    <a:pt x="538" y="0"/>
                    <a:pt x="559" y="10"/>
                    <a:pt x="559" y="76"/>
                  </a:cubicBezTo>
                  <a:lnTo>
                    <a:pt x="559" y="76"/>
                  </a:lnTo>
                  <a:cubicBezTo>
                    <a:pt x="549" y="99"/>
                    <a:pt x="542" y="120"/>
                    <a:pt x="556" y="143"/>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77" name="Forme libre 4176"/>
            <p:cNvSpPr>
              <a:spLocks noChangeArrowheads="1"/>
            </p:cNvSpPr>
            <p:nvPr userDrawn="1"/>
          </p:nvSpPr>
          <p:spPr bwMode="auto">
            <a:xfrm>
              <a:off x="3521075" y="2781300"/>
              <a:ext cx="42863" cy="85725"/>
            </a:xfrm>
            <a:custGeom>
              <a:avLst/>
              <a:gdLst>
                <a:gd name="T0" fmla="*/ 52 w 117"/>
                <a:gd name="T1" fmla="*/ 24 h 239"/>
                <a:gd name="T2" fmla="*/ 98 w 117"/>
                <a:gd name="T3" fmla="*/ 0 h 239"/>
                <a:gd name="T4" fmla="*/ 107 w 117"/>
                <a:gd name="T5" fmla="*/ 69 h 239"/>
                <a:gd name="T6" fmla="*/ 98 w 117"/>
                <a:gd name="T7" fmla="*/ 139 h 239"/>
                <a:gd name="T8" fmla="*/ 40 w 117"/>
                <a:gd name="T9" fmla="*/ 224 h 239"/>
                <a:gd name="T10" fmla="*/ 43 w 117"/>
                <a:gd name="T11" fmla="*/ 136 h 239"/>
                <a:gd name="T12" fmla="*/ 52 w 117"/>
                <a:gd name="T13" fmla="*/ 24 h 239"/>
              </a:gdLst>
              <a:ahLst/>
              <a:cxnLst>
                <a:cxn ang="0">
                  <a:pos x="T0" y="T1"/>
                </a:cxn>
                <a:cxn ang="0">
                  <a:pos x="T2" y="T3"/>
                </a:cxn>
                <a:cxn ang="0">
                  <a:pos x="T4" y="T5"/>
                </a:cxn>
                <a:cxn ang="0">
                  <a:pos x="T6" y="T7"/>
                </a:cxn>
                <a:cxn ang="0">
                  <a:pos x="T8" y="T9"/>
                </a:cxn>
                <a:cxn ang="0">
                  <a:pos x="T10" y="T11"/>
                </a:cxn>
                <a:cxn ang="0">
                  <a:pos x="T12" y="T13"/>
                </a:cxn>
              </a:cxnLst>
              <a:rect l="0" t="0" r="r" b="b"/>
              <a:pathLst>
                <a:path w="117" h="239">
                  <a:moveTo>
                    <a:pt x="52" y="24"/>
                  </a:moveTo>
                  <a:cubicBezTo>
                    <a:pt x="67" y="17"/>
                    <a:pt x="82" y="8"/>
                    <a:pt x="98" y="0"/>
                  </a:cubicBezTo>
                  <a:cubicBezTo>
                    <a:pt x="116" y="21"/>
                    <a:pt x="110" y="46"/>
                    <a:pt x="107" y="69"/>
                  </a:cubicBezTo>
                  <a:cubicBezTo>
                    <a:pt x="104" y="92"/>
                    <a:pt x="113" y="118"/>
                    <a:pt x="98" y="139"/>
                  </a:cubicBezTo>
                  <a:cubicBezTo>
                    <a:pt x="84" y="173"/>
                    <a:pt x="95" y="238"/>
                    <a:pt x="40" y="224"/>
                  </a:cubicBezTo>
                  <a:cubicBezTo>
                    <a:pt x="0" y="215"/>
                    <a:pt x="41" y="166"/>
                    <a:pt x="43" y="136"/>
                  </a:cubicBezTo>
                  <a:cubicBezTo>
                    <a:pt x="46" y="98"/>
                    <a:pt x="49" y="61"/>
                    <a:pt x="52" y="24"/>
                  </a:cubicBezTo>
                </a:path>
              </a:pathLst>
            </a:custGeom>
            <a:solidFill>
              <a:srgbClr val="EEEEE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78" name="Forme libre 4177"/>
            <p:cNvSpPr>
              <a:spLocks noChangeArrowheads="1"/>
            </p:cNvSpPr>
            <p:nvPr userDrawn="1"/>
          </p:nvSpPr>
          <p:spPr bwMode="auto">
            <a:xfrm>
              <a:off x="3556000" y="2801938"/>
              <a:ext cx="6350" cy="30162"/>
            </a:xfrm>
            <a:custGeom>
              <a:avLst/>
              <a:gdLst>
                <a:gd name="T0" fmla="*/ 0 w 19"/>
                <a:gd name="T1" fmla="*/ 82 h 83"/>
                <a:gd name="T2" fmla="*/ 0 w 19"/>
                <a:gd name="T3" fmla="*/ 10 h 83"/>
                <a:gd name="T4" fmla="*/ 18 w 19"/>
                <a:gd name="T5" fmla="*/ 13 h 83"/>
                <a:gd name="T6" fmla="*/ 18 w 19"/>
                <a:gd name="T7" fmla="*/ 79 h 83"/>
                <a:gd name="T8" fmla="*/ 0 w 19"/>
                <a:gd name="T9" fmla="*/ 82 h 83"/>
              </a:gdLst>
              <a:ahLst/>
              <a:cxnLst>
                <a:cxn ang="0">
                  <a:pos x="T0" y="T1"/>
                </a:cxn>
                <a:cxn ang="0">
                  <a:pos x="T2" y="T3"/>
                </a:cxn>
                <a:cxn ang="0">
                  <a:pos x="T4" y="T5"/>
                </a:cxn>
                <a:cxn ang="0">
                  <a:pos x="T6" y="T7"/>
                </a:cxn>
                <a:cxn ang="0">
                  <a:pos x="T8" y="T9"/>
                </a:cxn>
              </a:cxnLst>
              <a:rect l="0" t="0" r="r" b="b"/>
              <a:pathLst>
                <a:path w="19" h="83">
                  <a:moveTo>
                    <a:pt x="0" y="82"/>
                  </a:moveTo>
                  <a:cubicBezTo>
                    <a:pt x="0" y="58"/>
                    <a:pt x="0" y="35"/>
                    <a:pt x="0" y="10"/>
                  </a:cubicBezTo>
                  <a:cubicBezTo>
                    <a:pt x="7" y="0"/>
                    <a:pt x="13" y="1"/>
                    <a:pt x="18" y="13"/>
                  </a:cubicBezTo>
                  <a:cubicBezTo>
                    <a:pt x="18" y="35"/>
                    <a:pt x="18" y="58"/>
                    <a:pt x="18" y="79"/>
                  </a:cubicBezTo>
                  <a:cubicBezTo>
                    <a:pt x="12" y="79"/>
                    <a:pt x="6" y="80"/>
                    <a:pt x="0" y="82"/>
                  </a:cubicBezTo>
                </a:path>
              </a:pathLst>
            </a:custGeom>
            <a:solidFill>
              <a:srgbClr val="C0C0C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79" name="Forme libre 4178"/>
            <p:cNvSpPr>
              <a:spLocks noChangeArrowheads="1"/>
            </p:cNvSpPr>
            <p:nvPr userDrawn="1"/>
          </p:nvSpPr>
          <p:spPr bwMode="auto">
            <a:xfrm>
              <a:off x="3224213" y="3014663"/>
              <a:ext cx="15875" cy="22225"/>
            </a:xfrm>
            <a:custGeom>
              <a:avLst/>
              <a:gdLst>
                <a:gd name="T0" fmla="*/ 23 w 46"/>
                <a:gd name="T1" fmla="*/ 61 h 62"/>
                <a:gd name="T2" fmla="*/ 2 w 46"/>
                <a:gd name="T3" fmla="*/ 61 h 62"/>
                <a:gd name="T4" fmla="*/ 0 w 46"/>
                <a:gd name="T5" fmla="*/ 10 h 62"/>
                <a:gd name="T6" fmla="*/ 45 w 46"/>
                <a:gd name="T7" fmla="*/ 19 h 62"/>
                <a:gd name="T8" fmla="*/ 23 w 46"/>
                <a:gd name="T9" fmla="*/ 61 h 62"/>
              </a:gdLst>
              <a:ahLst/>
              <a:cxnLst>
                <a:cxn ang="0">
                  <a:pos x="T0" y="T1"/>
                </a:cxn>
                <a:cxn ang="0">
                  <a:pos x="T2" y="T3"/>
                </a:cxn>
                <a:cxn ang="0">
                  <a:pos x="T4" y="T5"/>
                </a:cxn>
                <a:cxn ang="0">
                  <a:pos x="T6" y="T7"/>
                </a:cxn>
                <a:cxn ang="0">
                  <a:pos x="T8" y="T9"/>
                </a:cxn>
              </a:cxnLst>
              <a:rect l="0" t="0" r="r" b="b"/>
              <a:pathLst>
                <a:path w="46" h="62">
                  <a:moveTo>
                    <a:pt x="23" y="61"/>
                  </a:moveTo>
                  <a:cubicBezTo>
                    <a:pt x="16" y="61"/>
                    <a:pt x="9" y="61"/>
                    <a:pt x="2" y="61"/>
                  </a:cubicBezTo>
                  <a:cubicBezTo>
                    <a:pt x="2" y="44"/>
                    <a:pt x="0" y="27"/>
                    <a:pt x="0" y="10"/>
                  </a:cubicBezTo>
                  <a:cubicBezTo>
                    <a:pt x="19" y="0"/>
                    <a:pt x="31" y="15"/>
                    <a:pt x="45" y="19"/>
                  </a:cubicBezTo>
                  <a:cubicBezTo>
                    <a:pt x="37" y="35"/>
                    <a:pt x="29" y="48"/>
                    <a:pt x="23" y="61"/>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80" name="Forme libre 4179"/>
            <p:cNvSpPr>
              <a:spLocks noChangeArrowheads="1"/>
            </p:cNvSpPr>
            <p:nvPr userDrawn="1"/>
          </p:nvSpPr>
          <p:spPr bwMode="auto">
            <a:xfrm>
              <a:off x="3159125" y="2795588"/>
              <a:ext cx="6350" cy="11112"/>
            </a:xfrm>
            <a:custGeom>
              <a:avLst/>
              <a:gdLst>
                <a:gd name="T0" fmla="*/ 17 w 18"/>
                <a:gd name="T1" fmla="*/ 28 h 29"/>
                <a:gd name="T2" fmla="*/ 0 w 18"/>
                <a:gd name="T3" fmla="*/ 0 h 29"/>
                <a:gd name="T4" fmla="*/ 17 w 18"/>
                <a:gd name="T5" fmla="*/ 28 h 29"/>
              </a:gdLst>
              <a:ahLst/>
              <a:cxnLst>
                <a:cxn ang="0">
                  <a:pos x="T0" y="T1"/>
                </a:cxn>
                <a:cxn ang="0">
                  <a:pos x="T2" y="T3"/>
                </a:cxn>
                <a:cxn ang="0">
                  <a:pos x="T4" y="T5"/>
                </a:cxn>
              </a:cxnLst>
              <a:rect l="0" t="0" r="r" b="b"/>
              <a:pathLst>
                <a:path w="18" h="29">
                  <a:moveTo>
                    <a:pt x="17" y="28"/>
                  </a:moveTo>
                  <a:cubicBezTo>
                    <a:pt x="11" y="19"/>
                    <a:pt x="6" y="9"/>
                    <a:pt x="0" y="0"/>
                  </a:cubicBezTo>
                  <a:cubicBezTo>
                    <a:pt x="6" y="9"/>
                    <a:pt x="12" y="19"/>
                    <a:pt x="17" y="28"/>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81" name="Forme libre 4180"/>
            <p:cNvSpPr>
              <a:spLocks noChangeArrowheads="1"/>
            </p:cNvSpPr>
            <p:nvPr userDrawn="1"/>
          </p:nvSpPr>
          <p:spPr bwMode="auto">
            <a:xfrm>
              <a:off x="3151188" y="2778125"/>
              <a:ext cx="6350" cy="11113"/>
            </a:xfrm>
            <a:custGeom>
              <a:avLst/>
              <a:gdLst>
                <a:gd name="T0" fmla="*/ 17 w 18"/>
                <a:gd name="T1" fmla="*/ 28 h 29"/>
                <a:gd name="T2" fmla="*/ 0 w 18"/>
                <a:gd name="T3" fmla="*/ 0 h 29"/>
                <a:gd name="T4" fmla="*/ 17 w 18"/>
                <a:gd name="T5" fmla="*/ 28 h 29"/>
              </a:gdLst>
              <a:ahLst/>
              <a:cxnLst>
                <a:cxn ang="0">
                  <a:pos x="T0" y="T1"/>
                </a:cxn>
                <a:cxn ang="0">
                  <a:pos x="T2" y="T3"/>
                </a:cxn>
                <a:cxn ang="0">
                  <a:pos x="T4" y="T5"/>
                </a:cxn>
              </a:cxnLst>
              <a:rect l="0" t="0" r="r" b="b"/>
              <a:pathLst>
                <a:path w="18" h="29">
                  <a:moveTo>
                    <a:pt x="17" y="28"/>
                  </a:moveTo>
                  <a:cubicBezTo>
                    <a:pt x="11" y="19"/>
                    <a:pt x="6" y="10"/>
                    <a:pt x="0" y="0"/>
                  </a:cubicBezTo>
                  <a:cubicBezTo>
                    <a:pt x="6" y="10"/>
                    <a:pt x="12" y="19"/>
                    <a:pt x="17" y="28"/>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82" name="Forme libre 4181"/>
            <p:cNvSpPr>
              <a:spLocks noChangeArrowheads="1"/>
            </p:cNvSpPr>
            <p:nvPr userDrawn="1"/>
          </p:nvSpPr>
          <p:spPr bwMode="auto">
            <a:xfrm>
              <a:off x="4065588" y="2009775"/>
              <a:ext cx="42862" cy="44450"/>
            </a:xfrm>
            <a:custGeom>
              <a:avLst/>
              <a:gdLst>
                <a:gd name="T0" fmla="*/ 0 w 117"/>
                <a:gd name="T1" fmla="*/ 31 h 125"/>
                <a:gd name="T2" fmla="*/ 3 w 117"/>
                <a:gd name="T3" fmla="*/ 9 h 125"/>
                <a:gd name="T4" fmla="*/ 14 w 117"/>
                <a:gd name="T5" fmla="*/ 9 h 125"/>
                <a:gd name="T6" fmla="*/ 107 w 117"/>
                <a:gd name="T7" fmla="*/ 53 h 125"/>
                <a:gd name="T8" fmla="*/ 26 w 117"/>
                <a:gd name="T9" fmla="*/ 124 h 125"/>
                <a:gd name="T10" fmla="*/ 3 w 117"/>
                <a:gd name="T11" fmla="*/ 44 h 125"/>
                <a:gd name="T12" fmla="*/ 0 w 117"/>
                <a:gd name="T13" fmla="*/ 31 h 125"/>
              </a:gdLst>
              <a:ahLst/>
              <a:cxnLst>
                <a:cxn ang="0">
                  <a:pos x="T0" y="T1"/>
                </a:cxn>
                <a:cxn ang="0">
                  <a:pos x="T2" y="T3"/>
                </a:cxn>
                <a:cxn ang="0">
                  <a:pos x="T4" y="T5"/>
                </a:cxn>
                <a:cxn ang="0">
                  <a:pos x="T6" y="T7"/>
                </a:cxn>
                <a:cxn ang="0">
                  <a:pos x="T8" y="T9"/>
                </a:cxn>
                <a:cxn ang="0">
                  <a:pos x="T10" y="T11"/>
                </a:cxn>
                <a:cxn ang="0">
                  <a:pos x="T12" y="T13"/>
                </a:cxn>
              </a:cxnLst>
              <a:rect l="0" t="0" r="r" b="b"/>
              <a:pathLst>
                <a:path w="117" h="125">
                  <a:moveTo>
                    <a:pt x="0" y="31"/>
                  </a:moveTo>
                  <a:cubicBezTo>
                    <a:pt x="0" y="23"/>
                    <a:pt x="2" y="17"/>
                    <a:pt x="3" y="9"/>
                  </a:cubicBezTo>
                  <a:cubicBezTo>
                    <a:pt x="6" y="9"/>
                    <a:pt x="11" y="9"/>
                    <a:pt x="14" y="9"/>
                  </a:cubicBezTo>
                  <a:cubicBezTo>
                    <a:pt x="51" y="12"/>
                    <a:pt x="98" y="0"/>
                    <a:pt x="107" y="53"/>
                  </a:cubicBezTo>
                  <a:cubicBezTo>
                    <a:pt x="116" y="112"/>
                    <a:pt x="69" y="119"/>
                    <a:pt x="26" y="124"/>
                  </a:cubicBezTo>
                  <a:cubicBezTo>
                    <a:pt x="0" y="102"/>
                    <a:pt x="5" y="73"/>
                    <a:pt x="3" y="44"/>
                  </a:cubicBezTo>
                  <a:cubicBezTo>
                    <a:pt x="2" y="40"/>
                    <a:pt x="0" y="35"/>
                    <a:pt x="0" y="31"/>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83" name="Forme libre 4182"/>
            <p:cNvSpPr>
              <a:spLocks noChangeArrowheads="1"/>
            </p:cNvSpPr>
            <p:nvPr userDrawn="1"/>
          </p:nvSpPr>
          <p:spPr bwMode="auto">
            <a:xfrm>
              <a:off x="4075113" y="2071688"/>
              <a:ext cx="41275" cy="9525"/>
            </a:xfrm>
            <a:custGeom>
              <a:avLst/>
              <a:gdLst>
                <a:gd name="T0" fmla="*/ 114 w 115"/>
                <a:gd name="T1" fmla="*/ 1 h 25"/>
                <a:gd name="T2" fmla="*/ 0 w 115"/>
                <a:gd name="T3" fmla="*/ 24 h 25"/>
                <a:gd name="T4" fmla="*/ 114 w 115"/>
                <a:gd name="T5" fmla="*/ 1 h 25"/>
              </a:gdLst>
              <a:ahLst/>
              <a:cxnLst>
                <a:cxn ang="0">
                  <a:pos x="T0" y="T1"/>
                </a:cxn>
                <a:cxn ang="0">
                  <a:pos x="T2" y="T3"/>
                </a:cxn>
                <a:cxn ang="0">
                  <a:pos x="T4" y="T5"/>
                </a:cxn>
              </a:cxnLst>
              <a:rect l="0" t="0" r="r" b="b"/>
              <a:pathLst>
                <a:path w="115" h="25">
                  <a:moveTo>
                    <a:pt x="114" y="1"/>
                  </a:moveTo>
                  <a:cubicBezTo>
                    <a:pt x="79" y="24"/>
                    <a:pt x="39" y="22"/>
                    <a:pt x="0" y="24"/>
                  </a:cubicBezTo>
                  <a:cubicBezTo>
                    <a:pt x="33" y="0"/>
                    <a:pt x="73" y="1"/>
                    <a:pt x="114" y="1"/>
                  </a:cubicBezTo>
                </a:path>
              </a:pathLst>
            </a:custGeom>
            <a:solidFill>
              <a:srgbClr val="1E1E1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84" name="Forme libre 4183"/>
            <p:cNvSpPr>
              <a:spLocks noChangeArrowheads="1"/>
            </p:cNvSpPr>
            <p:nvPr userDrawn="1"/>
          </p:nvSpPr>
          <p:spPr bwMode="auto">
            <a:xfrm>
              <a:off x="4057650" y="2020888"/>
              <a:ext cx="14288" cy="33337"/>
            </a:xfrm>
            <a:custGeom>
              <a:avLst/>
              <a:gdLst>
                <a:gd name="T0" fmla="*/ 0 w 41"/>
                <a:gd name="T1" fmla="*/ 93 h 94"/>
                <a:gd name="T2" fmla="*/ 20 w 41"/>
                <a:gd name="T3" fmla="*/ 0 h 94"/>
                <a:gd name="T4" fmla="*/ 25 w 41"/>
                <a:gd name="T5" fmla="*/ 4 h 94"/>
                <a:gd name="T6" fmla="*/ 26 w 41"/>
                <a:gd name="T7" fmla="*/ 91 h 94"/>
                <a:gd name="T8" fmla="*/ 0 w 41"/>
                <a:gd name="T9" fmla="*/ 93 h 94"/>
              </a:gdLst>
              <a:ahLst/>
              <a:cxnLst>
                <a:cxn ang="0">
                  <a:pos x="T0" y="T1"/>
                </a:cxn>
                <a:cxn ang="0">
                  <a:pos x="T2" y="T3"/>
                </a:cxn>
                <a:cxn ang="0">
                  <a:pos x="T4" y="T5"/>
                </a:cxn>
                <a:cxn ang="0">
                  <a:pos x="T6" y="T7"/>
                </a:cxn>
                <a:cxn ang="0">
                  <a:pos x="T8" y="T9"/>
                </a:cxn>
              </a:cxnLst>
              <a:rect l="0" t="0" r="r" b="b"/>
              <a:pathLst>
                <a:path w="41" h="94">
                  <a:moveTo>
                    <a:pt x="0" y="93"/>
                  </a:moveTo>
                  <a:cubicBezTo>
                    <a:pt x="0" y="61"/>
                    <a:pt x="3" y="29"/>
                    <a:pt x="20" y="0"/>
                  </a:cubicBezTo>
                  <a:lnTo>
                    <a:pt x="25" y="4"/>
                  </a:lnTo>
                  <a:cubicBezTo>
                    <a:pt x="40" y="33"/>
                    <a:pt x="39" y="62"/>
                    <a:pt x="26" y="91"/>
                  </a:cubicBezTo>
                  <a:cubicBezTo>
                    <a:pt x="17" y="91"/>
                    <a:pt x="10" y="93"/>
                    <a:pt x="0" y="93"/>
                  </a:cubicBezTo>
                </a:path>
              </a:pathLst>
            </a:custGeom>
            <a:solidFill>
              <a:srgbClr val="37373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85" name="Forme libre 4184"/>
            <p:cNvSpPr>
              <a:spLocks noChangeArrowheads="1"/>
            </p:cNvSpPr>
            <p:nvPr userDrawn="1"/>
          </p:nvSpPr>
          <p:spPr bwMode="auto">
            <a:xfrm>
              <a:off x="4067175" y="2022475"/>
              <a:ext cx="11113" cy="31750"/>
            </a:xfrm>
            <a:custGeom>
              <a:avLst/>
              <a:gdLst>
                <a:gd name="T0" fmla="*/ 1 w 30"/>
                <a:gd name="T1" fmla="*/ 87 h 90"/>
                <a:gd name="T2" fmla="*/ 0 w 30"/>
                <a:gd name="T3" fmla="*/ 0 h 90"/>
                <a:gd name="T4" fmla="*/ 21 w 30"/>
                <a:gd name="T5" fmla="*/ 89 h 90"/>
                <a:gd name="T6" fmla="*/ 1 w 30"/>
                <a:gd name="T7" fmla="*/ 87 h 90"/>
              </a:gdLst>
              <a:ahLst/>
              <a:cxnLst>
                <a:cxn ang="0">
                  <a:pos x="T0" y="T1"/>
                </a:cxn>
                <a:cxn ang="0">
                  <a:pos x="T2" y="T3"/>
                </a:cxn>
                <a:cxn ang="0">
                  <a:pos x="T4" y="T5"/>
                </a:cxn>
                <a:cxn ang="0">
                  <a:pos x="T6" y="T7"/>
                </a:cxn>
              </a:cxnLst>
              <a:rect l="0" t="0" r="r" b="b"/>
              <a:pathLst>
                <a:path w="30" h="90">
                  <a:moveTo>
                    <a:pt x="1" y="87"/>
                  </a:moveTo>
                  <a:cubicBezTo>
                    <a:pt x="1" y="58"/>
                    <a:pt x="0" y="29"/>
                    <a:pt x="0" y="0"/>
                  </a:cubicBezTo>
                  <a:cubicBezTo>
                    <a:pt x="29" y="25"/>
                    <a:pt x="24" y="57"/>
                    <a:pt x="21" y="89"/>
                  </a:cubicBezTo>
                  <a:cubicBezTo>
                    <a:pt x="14" y="89"/>
                    <a:pt x="7" y="89"/>
                    <a:pt x="1" y="87"/>
                  </a:cubicBezTo>
                </a:path>
              </a:pathLst>
            </a:custGeom>
            <a:solidFill>
              <a:srgbClr val="8B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86" name="Forme libre 4185"/>
            <p:cNvSpPr>
              <a:spLocks noChangeArrowheads="1"/>
            </p:cNvSpPr>
            <p:nvPr userDrawn="1"/>
          </p:nvSpPr>
          <p:spPr bwMode="auto">
            <a:xfrm>
              <a:off x="4132263" y="2071688"/>
              <a:ext cx="7937" cy="23812"/>
            </a:xfrm>
            <a:custGeom>
              <a:avLst/>
              <a:gdLst>
                <a:gd name="T0" fmla="*/ 3 w 21"/>
                <a:gd name="T1" fmla="*/ 67 h 68"/>
                <a:gd name="T2" fmla="*/ 0 w 21"/>
                <a:gd name="T3" fmla="*/ 0 h 68"/>
                <a:gd name="T4" fmla="*/ 3 w 21"/>
                <a:gd name="T5" fmla="*/ 67 h 68"/>
              </a:gdLst>
              <a:ahLst/>
              <a:cxnLst>
                <a:cxn ang="0">
                  <a:pos x="T0" y="T1"/>
                </a:cxn>
                <a:cxn ang="0">
                  <a:pos x="T2" y="T3"/>
                </a:cxn>
                <a:cxn ang="0">
                  <a:pos x="T4" y="T5"/>
                </a:cxn>
              </a:cxnLst>
              <a:rect l="0" t="0" r="r" b="b"/>
              <a:pathLst>
                <a:path w="21" h="68">
                  <a:moveTo>
                    <a:pt x="3" y="67"/>
                  </a:moveTo>
                  <a:cubicBezTo>
                    <a:pt x="2" y="44"/>
                    <a:pt x="0" y="23"/>
                    <a:pt x="0" y="0"/>
                  </a:cubicBezTo>
                  <a:cubicBezTo>
                    <a:pt x="20" y="19"/>
                    <a:pt x="18" y="42"/>
                    <a:pt x="3" y="67"/>
                  </a:cubicBezTo>
                </a:path>
              </a:pathLst>
            </a:custGeom>
            <a:solidFill>
              <a:srgbClr val="1E1E1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87" name="Forme libre 4186"/>
            <p:cNvSpPr>
              <a:spLocks noChangeArrowheads="1"/>
            </p:cNvSpPr>
            <p:nvPr userDrawn="1"/>
          </p:nvSpPr>
          <p:spPr bwMode="auto">
            <a:xfrm>
              <a:off x="3881438" y="2103438"/>
              <a:ext cx="80962" cy="368300"/>
            </a:xfrm>
            <a:custGeom>
              <a:avLst/>
              <a:gdLst>
                <a:gd name="T0" fmla="*/ 147 w 227"/>
                <a:gd name="T1" fmla="*/ 1011 h 1022"/>
                <a:gd name="T2" fmla="*/ 26 w 227"/>
                <a:gd name="T3" fmla="*/ 769 h 1022"/>
                <a:gd name="T4" fmla="*/ 73 w 227"/>
                <a:gd name="T5" fmla="*/ 409 h 1022"/>
                <a:gd name="T6" fmla="*/ 61 w 227"/>
                <a:gd name="T7" fmla="*/ 262 h 1022"/>
                <a:gd name="T8" fmla="*/ 31 w 227"/>
                <a:gd name="T9" fmla="*/ 152 h 1022"/>
                <a:gd name="T10" fmla="*/ 135 w 227"/>
                <a:gd name="T11" fmla="*/ 1 h 1022"/>
                <a:gd name="T12" fmla="*/ 168 w 227"/>
                <a:gd name="T13" fmla="*/ 0 h 1022"/>
                <a:gd name="T14" fmla="*/ 191 w 227"/>
                <a:gd name="T15" fmla="*/ 267 h 1022"/>
                <a:gd name="T16" fmla="*/ 191 w 227"/>
                <a:gd name="T17" fmla="*/ 820 h 1022"/>
                <a:gd name="T18" fmla="*/ 216 w 227"/>
                <a:gd name="T19" fmla="*/ 916 h 1022"/>
                <a:gd name="T20" fmla="*/ 216 w 227"/>
                <a:gd name="T21" fmla="*/ 940 h 1022"/>
                <a:gd name="T22" fmla="*/ 147 w 227"/>
                <a:gd name="T23" fmla="*/ 1011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1022">
                  <a:moveTo>
                    <a:pt x="147" y="1011"/>
                  </a:moveTo>
                  <a:cubicBezTo>
                    <a:pt x="52" y="960"/>
                    <a:pt x="0" y="870"/>
                    <a:pt x="26" y="769"/>
                  </a:cubicBezTo>
                  <a:cubicBezTo>
                    <a:pt x="58" y="650"/>
                    <a:pt x="49" y="528"/>
                    <a:pt x="73" y="409"/>
                  </a:cubicBezTo>
                  <a:cubicBezTo>
                    <a:pt x="84" y="360"/>
                    <a:pt x="75" y="311"/>
                    <a:pt x="61" y="262"/>
                  </a:cubicBezTo>
                  <a:cubicBezTo>
                    <a:pt x="51" y="226"/>
                    <a:pt x="38" y="189"/>
                    <a:pt x="31" y="152"/>
                  </a:cubicBezTo>
                  <a:cubicBezTo>
                    <a:pt x="6" y="44"/>
                    <a:pt x="26" y="16"/>
                    <a:pt x="135" y="1"/>
                  </a:cubicBezTo>
                  <a:cubicBezTo>
                    <a:pt x="145" y="0"/>
                    <a:pt x="157" y="1"/>
                    <a:pt x="168" y="0"/>
                  </a:cubicBezTo>
                  <a:cubicBezTo>
                    <a:pt x="197" y="87"/>
                    <a:pt x="190" y="177"/>
                    <a:pt x="191" y="267"/>
                  </a:cubicBezTo>
                  <a:cubicBezTo>
                    <a:pt x="194" y="452"/>
                    <a:pt x="190" y="635"/>
                    <a:pt x="191" y="820"/>
                  </a:cubicBezTo>
                  <a:cubicBezTo>
                    <a:pt x="191" y="853"/>
                    <a:pt x="188" y="888"/>
                    <a:pt x="216" y="916"/>
                  </a:cubicBezTo>
                  <a:cubicBezTo>
                    <a:pt x="216" y="924"/>
                    <a:pt x="216" y="933"/>
                    <a:pt x="216" y="940"/>
                  </a:cubicBezTo>
                  <a:cubicBezTo>
                    <a:pt x="226" y="997"/>
                    <a:pt x="203" y="1021"/>
                    <a:pt x="147" y="1011"/>
                  </a:cubicBezTo>
                </a:path>
              </a:pathLst>
            </a:custGeom>
            <a:solidFill>
              <a:srgbClr val="28282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88" name="Forme libre 4187"/>
            <p:cNvSpPr>
              <a:spLocks noChangeArrowheads="1"/>
            </p:cNvSpPr>
            <p:nvPr userDrawn="1"/>
          </p:nvSpPr>
          <p:spPr bwMode="auto">
            <a:xfrm>
              <a:off x="3905250" y="2095500"/>
              <a:ext cx="61913" cy="352425"/>
            </a:xfrm>
            <a:custGeom>
              <a:avLst/>
              <a:gdLst>
                <a:gd name="T0" fmla="*/ 150 w 173"/>
                <a:gd name="T1" fmla="*/ 940 h 980"/>
                <a:gd name="T2" fmla="*/ 84 w 173"/>
                <a:gd name="T3" fmla="*/ 925 h 980"/>
                <a:gd name="T4" fmla="*/ 73 w 173"/>
                <a:gd name="T5" fmla="*/ 620 h 980"/>
                <a:gd name="T6" fmla="*/ 79 w 173"/>
                <a:gd name="T7" fmla="*/ 290 h 980"/>
                <a:gd name="T8" fmla="*/ 66 w 173"/>
                <a:gd name="T9" fmla="*/ 214 h 980"/>
                <a:gd name="T10" fmla="*/ 90 w 173"/>
                <a:gd name="T11" fmla="*/ 44 h 980"/>
                <a:gd name="T12" fmla="*/ 102 w 173"/>
                <a:gd name="T13" fmla="*/ 26 h 980"/>
                <a:gd name="T14" fmla="*/ 102 w 173"/>
                <a:gd name="T15" fmla="*/ 26 h 980"/>
                <a:gd name="T16" fmla="*/ 171 w 173"/>
                <a:gd name="T17" fmla="*/ 49 h 980"/>
                <a:gd name="T18" fmla="*/ 171 w 173"/>
                <a:gd name="T19" fmla="*/ 786 h 980"/>
                <a:gd name="T20" fmla="*/ 150 w 173"/>
                <a:gd name="T21" fmla="*/ 94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980">
                  <a:moveTo>
                    <a:pt x="150" y="940"/>
                  </a:moveTo>
                  <a:cubicBezTo>
                    <a:pt x="122" y="954"/>
                    <a:pt x="88" y="979"/>
                    <a:pt x="84" y="925"/>
                  </a:cubicBezTo>
                  <a:cubicBezTo>
                    <a:pt x="76" y="823"/>
                    <a:pt x="66" y="721"/>
                    <a:pt x="73" y="620"/>
                  </a:cubicBezTo>
                  <a:cubicBezTo>
                    <a:pt x="81" y="510"/>
                    <a:pt x="79" y="400"/>
                    <a:pt x="79" y="290"/>
                  </a:cubicBezTo>
                  <a:cubicBezTo>
                    <a:pt x="79" y="264"/>
                    <a:pt x="81" y="229"/>
                    <a:pt x="66" y="214"/>
                  </a:cubicBezTo>
                  <a:cubicBezTo>
                    <a:pt x="0" y="143"/>
                    <a:pt x="29" y="93"/>
                    <a:pt x="90" y="44"/>
                  </a:cubicBezTo>
                  <a:cubicBezTo>
                    <a:pt x="96" y="39"/>
                    <a:pt x="99" y="32"/>
                    <a:pt x="102" y="26"/>
                  </a:cubicBezTo>
                  <a:lnTo>
                    <a:pt x="102" y="26"/>
                  </a:lnTo>
                  <a:cubicBezTo>
                    <a:pt x="136" y="0"/>
                    <a:pt x="154" y="23"/>
                    <a:pt x="171" y="49"/>
                  </a:cubicBezTo>
                  <a:cubicBezTo>
                    <a:pt x="171" y="294"/>
                    <a:pt x="171" y="540"/>
                    <a:pt x="171" y="786"/>
                  </a:cubicBezTo>
                  <a:cubicBezTo>
                    <a:pt x="172" y="838"/>
                    <a:pt x="172" y="892"/>
                    <a:pt x="150" y="940"/>
                  </a:cubicBezTo>
                </a:path>
              </a:pathLst>
            </a:custGeom>
            <a:solidFill>
              <a:srgbClr val="15151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89" name="Forme libre 4188"/>
            <p:cNvSpPr>
              <a:spLocks noChangeArrowheads="1"/>
            </p:cNvSpPr>
            <p:nvPr userDrawn="1"/>
          </p:nvSpPr>
          <p:spPr bwMode="auto">
            <a:xfrm>
              <a:off x="3914775" y="2416175"/>
              <a:ext cx="127000" cy="133350"/>
            </a:xfrm>
            <a:custGeom>
              <a:avLst/>
              <a:gdLst>
                <a:gd name="T0" fmla="*/ 54 w 354"/>
                <a:gd name="T1" fmla="*/ 141 h 369"/>
                <a:gd name="T2" fmla="*/ 123 w 354"/>
                <a:gd name="T3" fmla="*/ 72 h 369"/>
                <a:gd name="T4" fmla="*/ 193 w 354"/>
                <a:gd name="T5" fmla="*/ 34 h 369"/>
                <a:gd name="T6" fmla="*/ 353 w 354"/>
                <a:gd name="T7" fmla="*/ 139 h 369"/>
                <a:gd name="T8" fmla="*/ 286 w 354"/>
                <a:gd name="T9" fmla="*/ 257 h 369"/>
                <a:gd name="T10" fmla="*/ 158 w 354"/>
                <a:gd name="T11" fmla="*/ 302 h 369"/>
                <a:gd name="T12" fmla="*/ 32 w 354"/>
                <a:gd name="T13" fmla="*/ 368 h 369"/>
                <a:gd name="T14" fmla="*/ 5 w 354"/>
                <a:gd name="T15" fmla="*/ 333 h 369"/>
                <a:gd name="T16" fmla="*/ 8 w 354"/>
                <a:gd name="T17" fmla="*/ 289 h 369"/>
                <a:gd name="T18" fmla="*/ 11 w 354"/>
                <a:gd name="T19" fmla="*/ 275 h 369"/>
                <a:gd name="T20" fmla="*/ 32 w 354"/>
                <a:gd name="T21" fmla="*/ 183 h 369"/>
                <a:gd name="T22" fmla="*/ 54 w 354"/>
                <a:gd name="T23" fmla="*/ 14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369">
                  <a:moveTo>
                    <a:pt x="54" y="141"/>
                  </a:moveTo>
                  <a:cubicBezTo>
                    <a:pt x="81" y="122"/>
                    <a:pt x="104" y="101"/>
                    <a:pt x="123" y="72"/>
                  </a:cubicBezTo>
                  <a:cubicBezTo>
                    <a:pt x="145" y="60"/>
                    <a:pt x="168" y="43"/>
                    <a:pt x="193" y="34"/>
                  </a:cubicBezTo>
                  <a:cubicBezTo>
                    <a:pt x="284" y="0"/>
                    <a:pt x="335" y="34"/>
                    <a:pt x="353" y="139"/>
                  </a:cubicBezTo>
                  <a:cubicBezTo>
                    <a:pt x="327" y="176"/>
                    <a:pt x="320" y="223"/>
                    <a:pt x="286" y="257"/>
                  </a:cubicBezTo>
                  <a:cubicBezTo>
                    <a:pt x="236" y="252"/>
                    <a:pt x="191" y="255"/>
                    <a:pt x="158" y="302"/>
                  </a:cubicBezTo>
                  <a:cubicBezTo>
                    <a:pt x="129" y="344"/>
                    <a:pt x="84" y="365"/>
                    <a:pt x="32" y="368"/>
                  </a:cubicBezTo>
                  <a:cubicBezTo>
                    <a:pt x="22" y="357"/>
                    <a:pt x="11" y="347"/>
                    <a:pt x="5" y="333"/>
                  </a:cubicBezTo>
                  <a:cubicBezTo>
                    <a:pt x="0" y="318"/>
                    <a:pt x="2" y="304"/>
                    <a:pt x="8" y="289"/>
                  </a:cubicBezTo>
                  <a:cubicBezTo>
                    <a:pt x="10" y="284"/>
                    <a:pt x="11" y="280"/>
                    <a:pt x="11" y="275"/>
                  </a:cubicBezTo>
                  <a:cubicBezTo>
                    <a:pt x="19" y="244"/>
                    <a:pt x="25" y="214"/>
                    <a:pt x="32" y="183"/>
                  </a:cubicBezTo>
                  <a:cubicBezTo>
                    <a:pt x="39" y="170"/>
                    <a:pt x="46" y="154"/>
                    <a:pt x="54" y="141"/>
                  </a:cubicBezTo>
                </a:path>
              </a:pathLst>
            </a:custGeom>
            <a:solidFill>
              <a:srgbClr val="94949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90" name="Forme libre 4189"/>
            <p:cNvSpPr>
              <a:spLocks noChangeArrowheads="1"/>
            </p:cNvSpPr>
            <p:nvPr userDrawn="1"/>
          </p:nvSpPr>
          <p:spPr bwMode="auto">
            <a:xfrm>
              <a:off x="3943350" y="2085975"/>
              <a:ext cx="25400" cy="26988"/>
            </a:xfrm>
            <a:custGeom>
              <a:avLst/>
              <a:gdLst>
                <a:gd name="T0" fmla="*/ 68 w 69"/>
                <a:gd name="T1" fmla="*/ 75 h 76"/>
                <a:gd name="T2" fmla="*/ 0 w 69"/>
                <a:gd name="T3" fmla="*/ 52 h 76"/>
                <a:gd name="T4" fmla="*/ 29 w 69"/>
                <a:gd name="T5" fmla="*/ 0 h 76"/>
                <a:gd name="T6" fmla="*/ 67 w 69"/>
                <a:gd name="T7" fmla="*/ 10 h 76"/>
                <a:gd name="T8" fmla="*/ 68 w 69"/>
                <a:gd name="T9" fmla="*/ 30 h 76"/>
                <a:gd name="T10" fmla="*/ 68 w 69"/>
                <a:gd name="T11" fmla="*/ 75 h 76"/>
              </a:gdLst>
              <a:ahLst/>
              <a:cxnLst>
                <a:cxn ang="0">
                  <a:pos x="T0" y="T1"/>
                </a:cxn>
                <a:cxn ang="0">
                  <a:pos x="T2" y="T3"/>
                </a:cxn>
                <a:cxn ang="0">
                  <a:pos x="T4" y="T5"/>
                </a:cxn>
                <a:cxn ang="0">
                  <a:pos x="T6" y="T7"/>
                </a:cxn>
                <a:cxn ang="0">
                  <a:pos x="T8" y="T9"/>
                </a:cxn>
                <a:cxn ang="0">
                  <a:pos x="T10" y="T11"/>
                </a:cxn>
              </a:cxnLst>
              <a:rect l="0" t="0" r="r" b="b"/>
              <a:pathLst>
                <a:path w="69" h="76">
                  <a:moveTo>
                    <a:pt x="68" y="75"/>
                  </a:moveTo>
                  <a:cubicBezTo>
                    <a:pt x="46" y="67"/>
                    <a:pt x="23" y="59"/>
                    <a:pt x="0" y="52"/>
                  </a:cubicBezTo>
                  <a:cubicBezTo>
                    <a:pt x="9" y="35"/>
                    <a:pt x="20" y="17"/>
                    <a:pt x="29" y="0"/>
                  </a:cubicBezTo>
                  <a:cubicBezTo>
                    <a:pt x="41" y="3"/>
                    <a:pt x="55" y="6"/>
                    <a:pt x="67" y="10"/>
                  </a:cubicBezTo>
                  <a:cubicBezTo>
                    <a:pt x="67" y="17"/>
                    <a:pt x="67" y="23"/>
                    <a:pt x="68" y="30"/>
                  </a:cubicBezTo>
                  <a:cubicBezTo>
                    <a:pt x="68" y="44"/>
                    <a:pt x="68" y="59"/>
                    <a:pt x="68" y="75"/>
                  </a:cubicBezTo>
                </a:path>
              </a:pathLst>
            </a:custGeom>
            <a:solidFill>
              <a:srgbClr val="1E1E1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91" name="Forme libre 4190"/>
            <p:cNvSpPr>
              <a:spLocks noChangeArrowheads="1"/>
            </p:cNvSpPr>
            <p:nvPr userDrawn="1"/>
          </p:nvSpPr>
          <p:spPr bwMode="auto">
            <a:xfrm>
              <a:off x="3986213" y="2733675"/>
              <a:ext cx="325437" cy="407988"/>
            </a:xfrm>
            <a:custGeom>
              <a:avLst/>
              <a:gdLst>
                <a:gd name="T0" fmla="*/ 726 w 905"/>
                <a:gd name="T1" fmla="*/ 246 h 1134"/>
                <a:gd name="T2" fmla="*/ 750 w 905"/>
                <a:gd name="T3" fmla="*/ 201 h 1134"/>
                <a:gd name="T4" fmla="*/ 759 w 905"/>
                <a:gd name="T5" fmla="*/ 133 h 1134"/>
                <a:gd name="T6" fmla="*/ 825 w 905"/>
                <a:gd name="T7" fmla="*/ 108 h 1134"/>
                <a:gd name="T8" fmla="*/ 875 w 905"/>
                <a:gd name="T9" fmla="*/ 154 h 1134"/>
                <a:gd name="T10" fmla="*/ 854 w 905"/>
                <a:gd name="T11" fmla="*/ 371 h 1134"/>
                <a:gd name="T12" fmla="*/ 610 w 905"/>
                <a:gd name="T13" fmla="*/ 606 h 1134"/>
                <a:gd name="T14" fmla="*/ 451 w 905"/>
                <a:gd name="T15" fmla="*/ 798 h 1134"/>
                <a:gd name="T16" fmla="*/ 436 w 905"/>
                <a:gd name="T17" fmla="*/ 991 h 1134"/>
                <a:gd name="T18" fmla="*/ 364 w 905"/>
                <a:gd name="T19" fmla="*/ 1072 h 1134"/>
                <a:gd name="T20" fmla="*/ 342 w 905"/>
                <a:gd name="T21" fmla="*/ 1061 h 1134"/>
                <a:gd name="T22" fmla="*/ 283 w 905"/>
                <a:gd name="T23" fmla="*/ 1122 h 1134"/>
                <a:gd name="T24" fmla="*/ 237 w 905"/>
                <a:gd name="T25" fmla="*/ 1131 h 1134"/>
                <a:gd name="T26" fmla="*/ 194 w 905"/>
                <a:gd name="T27" fmla="*/ 1116 h 1134"/>
                <a:gd name="T28" fmla="*/ 168 w 905"/>
                <a:gd name="T29" fmla="*/ 1102 h 1134"/>
                <a:gd name="T30" fmla="*/ 145 w 905"/>
                <a:gd name="T31" fmla="*/ 1085 h 1134"/>
                <a:gd name="T32" fmla="*/ 124 w 905"/>
                <a:gd name="T33" fmla="*/ 1067 h 1134"/>
                <a:gd name="T34" fmla="*/ 106 w 905"/>
                <a:gd name="T35" fmla="*/ 1047 h 1134"/>
                <a:gd name="T36" fmla="*/ 97 w 905"/>
                <a:gd name="T37" fmla="*/ 1037 h 1134"/>
                <a:gd name="T38" fmla="*/ 80 w 905"/>
                <a:gd name="T39" fmla="*/ 1015 h 1134"/>
                <a:gd name="T40" fmla="*/ 66 w 905"/>
                <a:gd name="T41" fmla="*/ 991 h 1134"/>
                <a:gd name="T42" fmla="*/ 48 w 905"/>
                <a:gd name="T43" fmla="*/ 951 h 1134"/>
                <a:gd name="T44" fmla="*/ 37 w 905"/>
                <a:gd name="T45" fmla="*/ 922 h 1134"/>
                <a:gd name="T46" fmla="*/ 193 w 905"/>
                <a:gd name="T47" fmla="*/ 522 h 1134"/>
                <a:gd name="T48" fmla="*/ 225 w 905"/>
                <a:gd name="T49" fmla="*/ 311 h 1134"/>
                <a:gd name="T50" fmla="*/ 185 w 905"/>
                <a:gd name="T51" fmla="*/ 79 h 1134"/>
                <a:gd name="T52" fmla="*/ 463 w 905"/>
                <a:gd name="T53" fmla="*/ 35 h 1134"/>
                <a:gd name="T54" fmla="*/ 578 w 905"/>
                <a:gd name="T55" fmla="*/ 99 h 1134"/>
                <a:gd name="T56" fmla="*/ 726 w 905"/>
                <a:gd name="T57" fmla="*/ 246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05" h="1134">
                  <a:moveTo>
                    <a:pt x="726" y="246"/>
                  </a:moveTo>
                  <a:cubicBezTo>
                    <a:pt x="733" y="230"/>
                    <a:pt x="741" y="215"/>
                    <a:pt x="750" y="201"/>
                  </a:cubicBezTo>
                  <a:cubicBezTo>
                    <a:pt x="744" y="177"/>
                    <a:pt x="743" y="154"/>
                    <a:pt x="759" y="133"/>
                  </a:cubicBezTo>
                  <a:cubicBezTo>
                    <a:pt x="778" y="114"/>
                    <a:pt x="799" y="104"/>
                    <a:pt x="825" y="108"/>
                  </a:cubicBezTo>
                  <a:cubicBezTo>
                    <a:pt x="849" y="116"/>
                    <a:pt x="866" y="131"/>
                    <a:pt x="875" y="154"/>
                  </a:cubicBezTo>
                  <a:cubicBezTo>
                    <a:pt x="904" y="230"/>
                    <a:pt x="810" y="293"/>
                    <a:pt x="854" y="371"/>
                  </a:cubicBezTo>
                  <a:cubicBezTo>
                    <a:pt x="860" y="549"/>
                    <a:pt x="782" y="624"/>
                    <a:pt x="610" y="606"/>
                  </a:cubicBezTo>
                  <a:cubicBezTo>
                    <a:pt x="536" y="598"/>
                    <a:pt x="448" y="698"/>
                    <a:pt x="451" y="798"/>
                  </a:cubicBezTo>
                  <a:cubicBezTo>
                    <a:pt x="452" y="864"/>
                    <a:pt x="443" y="927"/>
                    <a:pt x="436" y="991"/>
                  </a:cubicBezTo>
                  <a:cubicBezTo>
                    <a:pt x="430" y="1032"/>
                    <a:pt x="423" y="1078"/>
                    <a:pt x="364" y="1072"/>
                  </a:cubicBezTo>
                  <a:cubicBezTo>
                    <a:pt x="353" y="1075"/>
                    <a:pt x="353" y="1040"/>
                    <a:pt x="342" y="1061"/>
                  </a:cubicBezTo>
                  <a:cubicBezTo>
                    <a:pt x="329" y="1089"/>
                    <a:pt x="307" y="1105"/>
                    <a:pt x="283" y="1122"/>
                  </a:cubicBezTo>
                  <a:cubicBezTo>
                    <a:pt x="268" y="1128"/>
                    <a:pt x="254" y="1133"/>
                    <a:pt x="237" y="1131"/>
                  </a:cubicBezTo>
                  <a:cubicBezTo>
                    <a:pt x="222" y="1128"/>
                    <a:pt x="208" y="1124"/>
                    <a:pt x="194" y="1116"/>
                  </a:cubicBezTo>
                  <a:cubicBezTo>
                    <a:pt x="185" y="1111"/>
                    <a:pt x="178" y="1107"/>
                    <a:pt x="168" y="1102"/>
                  </a:cubicBezTo>
                  <a:cubicBezTo>
                    <a:pt x="161" y="1098"/>
                    <a:pt x="152" y="1091"/>
                    <a:pt x="145" y="1085"/>
                  </a:cubicBezTo>
                  <a:cubicBezTo>
                    <a:pt x="137" y="1078"/>
                    <a:pt x="132" y="1073"/>
                    <a:pt x="124" y="1067"/>
                  </a:cubicBezTo>
                  <a:cubicBezTo>
                    <a:pt x="118" y="1061"/>
                    <a:pt x="112" y="1053"/>
                    <a:pt x="106" y="1047"/>
                  </a:cubicBezTo>
                  <a:cubicBezTo>
                    <a:pt x="103" y="1044"/>
                    <a:pt x="100" y="1040"/>
                    <a:pt x="97" y="1037"/>
                  </a:cubicBezTo>
                  <a:cubicBezTo>
                    <a:pt x="90" y="1030"/>
                    <a:pt x="84" y="1023"/>
                    <a:pt x="80" y="1015"/>
                  </a:cubicBezTo>
                  <a:cubicBezTo>
                    <a:pt x="75" y="1008"/>
                    <a:pt x="71" y="998"/>
                    <a:pt x="66" y="991"/>
                  </a:cubicBezTo>
                  <a:cubicBezTo>
                    <a:pt x="58" y="979"/>
                    <a:pt x="52" y="965"/>
                    <a:pt x="48" y="951"/>
                  </a:cubicBezTo>
                  <a:cubicBezTo>
                    <a:pt x="45" y="942"/>
                    <a:pt x="40" y="933"/>
                    <a:pt x="37" y="922"/>
                  </a:cubicBezTo>
                  <a:cubicBezTo>
                    <a:pt x="0" y="754"/>
                    <a:pt x="78" y="630"/>
                    <a:pt x="193" y="522"/>
                  </a:cubicBezTo>
                  <a:cubicBezTo>
                    <a:pt x="258" y="461"/>
                    <a:pt x="272" y="388"/>
                    <a:pt x="225" y="311"/>
                  </a:cubicBezTo>
                  <a:cubicBezTo>
                    <a:pt x="181" y="239"/>
                    <a:pt x="141" y="166"/>
                    <a:pt x="185" y="79"/>
                  </a:cubicBezTo>
                  <a:cubicBezTo>
                    <a:pt x="280" y="79"/>
                    <a:pt x="381" y="113"/>
                    <a:pt x="463" y="35"/>
                  </a:cubicBezTo>
                  <a:cubicBezTo>
                    <a:pt x="533" y="0"/>
                    <a:pt x="553" y="45"/>
                    <a:pt x="578" y="99"/>
                  </a:cubicBezTo>
                  <a:cubicBezTo>
                    <a:pt x="607" y="166"/>
                    <a:pt x="610" y="265"/>
                    <a:pt x="726" y="246"/>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92" name="Forme libre 4191"/>
            <p:cNvSpPr>
              <a:spLocks noChangeArrowheads="1"/>
            </p:cNvSpPr>
            <p:nvPr userDrawn="1"/>
          </p:nvSpPr>
          <p:spPr bwMode="auto">
            <a:xfrm>
              <a:off x="3670300" y="2673350"/>
              <a:ext cx="338138" cy="236538"/>
            </a:xfrm>
            <a:custGeom>
              <a:avLst/>
              <a:gdLst>
                <a:gd name="T0" fmla="*/ 412 w 941"/>
                <a:gd name="T1" fmla="*/ 572 h 656"/>
                <a:gd name="T2" fmla="*/ 299 w 941"/>
                <a:gd name="T3" fmla="*/ 620 h 656"/>
                <a:gd name="T4" fmla="*/ 168 w 941"/>
                <a:gd name="T5" fmla="*/ 620 h 656"/>
                <a:gd name="T6" fmla="*/ 0 w 941"/>
                <a:gd name="T7" fmla="*/ 528 h 656"/>
                <a:gd name="T8" fmla="*/ 70 w 941"/>
                <a:gd name="T9" fmla="*/ 472 h 656"/>
                <a:gd name="T10" fmla="*/ 114 w 941"/>
                <a:gd name="T11" fmla="*/ 481 h 656"/>
                <a:gd name="T12" fmla="*/ 432 w 941"/>
                <a:gd name="T13" fmla="*/ 122 h 656"/>
                <a:gd name="T14" fmla="*/ 664 w 941"/>
                <a:gd name="T15" fmla="*/ 0 h 656"/>
                <a:gd name="T16" fmla="*/ 661 w 941"/>
                <a:gd name="T17" fmla="*/ 107 h 656"/>
                <a:gd name="T18" fmla="*/ 380 w 941"/>
                <a:gd name="T19" fmla="*/ 388 h 656"/>
                <a:gd name="T20" fmla="*/ 661 w 941"/>
                <a:gd name="T21" fmla="*/ 107 h 656"/>
                <a:gd name="T22" fmla="*/ 669 w 941"/>
                <a:gd name="T23" fmla="*/ 99 h 656"/>
                <a:gd name="T24" fmla="*/ 901 w 941"/>
                <a:gd name="T25" fmla="*/ 108 h 656"/>
                <a:gd name="T26" fmla="*/ 889 w 941"/>
                <a:gd name="T27" fmla="*/ 227 h 656"/>
                <a:gd name="T28" fmla="*/ 740 w 941"/>
                <a:gd name="T29" fmla="*/ 423 h 656"/>
                <a:gd name="T30" fmla="*/ 499 w 941"/>
                <a:gd name="T31" fmla="*/ 603 h 656"/>
                <a:gd name="T32" fmla="*/ 467 w 941"/>
                <a:gd name="T33" fmla="*/ 604 h 656"/>
                <a:gd name="T34" fmla="*/ 429 w 941"/>
                <a:gd name="T35" fmla="*/ 578 h 656"/>
                <a:gd name="T36" fmla="*/ 412 w 941"/>
                <a:gd name="T37" fmla="*/ 572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1" h="656">
                  <a:moveTo>
                    <a:pt x="412" y="572"/>
                  </a:moveTo>
                  <a:cubicBezTo>
                    <a:pt x="369" y="575"/>
                    <a:pt x="333" y="597"/>
                    <a:pt x="299" y="620"/>
                  </a:cubicBezTo>
                  <a:cubicBezTo>
                    <a:pt x="253" y="650"/>
                    <a:pt x="215" y="655"/>
                    <a:pt x="168" y="620"/>
                  </a:cubicBezTo>
                  <a:cubicBezTo>
                    <a:pt x="116" y="583"/>
                    <a:pt x="56" y="559"/>
                    <a:pt x="0" y="528"/>
                  </a:cubicBezTo>
                  <a:cubicBezTo>
                    <a:pt x="23" y="510"/>
                    <a:pt x="46" y="490"/>
                    <a:pt x="70" y="472"/>
                  </a:cubicBezTo>
                  <a:cubicBezTo>
                    <a:pt x="88" y="458"/>
                    <a:pt x="104" y="458"/>
                    <a:pt x="114" y="481"/>
                  </a:cubicBezTo>
                  <a:cubicBezTo>
                    <a:pt x="221" y="362"/>
                    <a:pt x="333" y="247"/>
                    <a:pt x="432" y="122"/>
                  </a:cubicBezTo>
                  <a:cubicBezTo>
                    <a:pt x="495" y="42"/>
                    <a:pt x="569" y="7"/>
                    <a:pt x="664" y="0"/>
                  </a:cubicBezTo>
                  <a:cubicBezTo>
                    <a:pt x="728" y="38"/>
                    <a:pt x="696" y="71"/>
                    <a:pt x="661" y="107"/>
                  </a:cubicBezTo>
                  <a:cubicBezTo>
                    <a:pt x="566" y="200"/>
                    <a:pt x="473" y="294"/>
                    <a:pt x="380" y="388"/>
                  </a:cubicBezTo>
                  <a:lnTo>
                    <a:pt x="661" y="107"/>
                  </a:lnTo>
                  <a:lnTo>
                    <a:pt x="669" y="99"/>
                  </a:lnTo>
                  <a:cubicBezTo>
                    <a:pt x="728" y="39"/>
                    <a:pt x="846" y="46"/>
                    <a:pt x="901" y="108"/>
                  </a:cubicBezTo>
                  <a:cubicBezTo>
                    <a:pt x="940" y="152"/>
                    <a:pt x="924" y="189"/>
                    <a:pt x="889" y="227"/>
                  </a:cubicBezTo>
                  <a:cubicBezTo>
                    <a:pt x="834" y="287"/>
                    <a:pt x="759" y="334"/>
                    <a:pt x="740" y="423"/>
                  </a:cubicBezTo>
                  <a:cubicBezTo>
                    <a:pt x="676" y="504"/>
                    <a:pt x="580" y="543"/>
                    <a:pt x="499" y="603"/>
                  </a:cubicBezTo>
                  <a:cubicBezTo>
                    <a:pt x="488" y="604"/>
                    <a:pt x="478" y="606"/>
                    <a:pt x="467" y="604"/>
                  </a:cubicBezTo>
                  <a:cubicBezTo>
                    <a:pt x="452" y="600"/>
                    <a:pt x="440" y="591"/>
                    <a:pt x="429" y="578"/>
                  </a:cubicBezTo>
                  <a:cubicBezTo>
                    <a:pt x="421" y="578"/>
                    <a:pt x="417" y="575"/>
                    <a:pt x="412" y="572"/>
                  </a:cubicBezTo>
                </a:path>
              </a:pathLst>
            </a:custGeom>
            <a:solidFill>
              <a:srgbClr val="A6A6A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93" name="Forme libre 4192"/>
            <p:cNvSpPr>
              <a:spLocks noChangeArrowheads="1"/>
            </p:cNvSpPr>
            <p:nvPr userDrawn="1"/>
          </p:nvSpPr>
          <p:spPr bwMode="auto">
            <a:xfrm>
              <a:off x="3767138" y="2673350"/>
              <a:ext cx="304800" cy="338138"/>
            </a:xfrm>
            <a:custGeom>
              <a:avLst/>
              <a:gdLst>
                <a:gd name="T0" fmla="*/ 438 w 847"/>
                <a:gd name="T1" fmla="*/ 406 h 940"/>
                <a:gd name="T2" fmla="*/ 453 w 847"/>
                <a:gd name="T3" fmla="*/ 307 h 940"/>
                <a:gd name="T4" fmla="*/ 555 w 847"/>
                <a:gd name="T5" fmla="*/ 236 h 940"/>
                <a:gd name="T6" fmla="*/ 595 w 847"/>
                <a:gd name="T7" fmla="*/ 131 h 940"/>
                <a:gd name="T8" fmla="*/ 435 w 847"/>
                <a:gd name="T9" fmla="*/ 90 h 940"/>
                <a:gd name="T10" fmla="*/ 368 w 847"/>
                <a:gd name="T11" fmla="*/ 151 h 940"/>
                <a:gd name="T12" fmla="*/ 68 w 847"/>
                <a:gd name="T13" fmla="*/ 449 h 940"/>
                <a:gd name="T14" fmla="*/ 0 w 847"/>
                <a:gd name="T15" fmla="*/ 475 h 940"/>
                <a:gd name="T16" fmla="*/ 161 w 847"/>
                <a:gd name="T17" fmla="*/ 311 h 940"/>
                <a:gd name="T18" fmla="*/ 363 w 847"/>
                <a:gd name="T19" fmla="*/ 110 h 940"/>
                <a:gd name="T20" fmla="*/ 395 w 847"/>
                <a:gd name="T21" fmla="*/ 0 h 940"/>
                <a:gd name="T22" fmla="*/ 557 w 847"/>
                <a:gd name="T23" fmla="*/ 44 h 940"/>
                <a:gd name="T24" fmla="*/ 708 w 847"/>
                <a:gd name="T25" fmla="*/ 111 h 940"/>
                <a:gd name="T26" fmla="*/ 684 w 847"/>
                <a:gd name="T27" fmla="*/ 311 h 940"/>
                <a:gd name="T28" fmla="*/ 737 w 847"/>
                <a:gd name="T29" fmla="*/ 356 h 940"/>
                <a:gd name="T30" fmla="*/ 722 w 847"/>
                <a:gd name="T31" fmla="*/ 554 h 940"/>
                <a:gd name="T32" fmla="*/ 546 w 847"/>
                <a:gd name="T33" fmla="*/ 731 h 940"/>
                <a:gd name="T34" fmla="*/ 516 w 847"/>
                <a:gd name="T35" fmla="*/ 774 h 940"/>
                <a:gd name="T36" fmla="*/ 467 w 847"/>
                <a:gd name="T37" fmla="*/ 791 h 940"/>
                <a:gd name="T38" fmla="*/ 250 w 847"/>
                <a:gd name="T39" fmla="*/ 872 h 940"/>
                <a:gd name="T40" fmla="*/ 168 w 847"/>
                <a:gd name="T41" fmla="*/ 937 h 940"/>
                <a:gd name="T42" fmla="*/ 123 w 847"/>
                <a:gd name="T43" fmla="*/ 844 h 940"/>
                <a:gd name="T44" fmla="*/ 143 w 847"/>
                <a:gd name="T45" fmla="*/ 670 h 940"/>
                <a:gd name="T46" fmla="*/ 387 w 847"/>
                <a:gd name="T47" fmla="*/ 498 h 940"/>
                <a:gd name="T48" fmla="*/ 438 w 847"/>
                <a:gd name="T49" fmla="*/ 406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47" h="940">
                  <a:moveTo>
                    <a:pt x="438" y="406"/>
                  </a:moveTo>
                  <a:cubicBezTo>
                    <a:pt x="395" y="366"/>
                    <a:pt x="406" y="333"/>
                    <a:pt x="453" y="307"/>
                  </a:cubicBezTo>
                  <a:cubicBezTo>
                    <a:pt x="490" y="287"/>
                    <a:pt x="528" y="269"/>
                    <a:pt x="555" y="236"/>
                  </a:cubicBezTo>
                  <a:cubicBezTo>
                    <a:pt x="581" y="206"/>
                    <a:pt x="629" y="183"/>
                    <a:pt x="595" y="131"/>
                  </a:cubicBezTo>
                  <a:cubicBezTo>
                    <a:pt x="562" y="79"/>
                    <a:pt x="484" y="58"/>
                    <a:pt x="435" y="90"/>
                  </a:cubicBezTo>
                  <a:cubicBezTo>
                    <a:pt x="410" y="107"/>
                    <a:pt x="389" y="130"/>
                    <a:pt x="368" y="151"/>
                  </a:cubicBezTo>
                  <a:cubicBezTo>
                    <a:pt x="267" y="250"/>
                    <a:pt x="168" y="349"/>
                    <a:pt x="68" y="449"/>
                  </a:cubicBezTo>
                  <a:cubicBezTo>
                    <a:pt x="53" y="462"/>
                    <a:pt x="42" y="487"/>
                    <a:pt x="0" y="475"/>
                  </a:cubicBezTo>
                  <a:cubicBezTo>
                    <a:pt x="58" y="417"/>
                    <a:pt x="109" y="362"/>
                    <a:pt x="161" y="311"/>
                  </a:cubicBezTo>
                  <a:cubicBezTo>
                    <a:pt x="228" y="243"/>
                    <a:pt x="296" y="175"/>
                    <a:pt x="363" y="110"/>
                  </a:cubicBezTo>
                  <a:cubicBezTo>
                    <a:pt x="395" y="78"/>
                    <a:pt x="418" y="46"/>
                    <a:pt x="395" y="0"/>
                  </a:cubicBezTo>
                  <a:cubicBezTo>
                    <a:pt x="450" y="14"/>
                    <a:pt x="497" y="52"/>
                    <a:pt x="557" y="44"/>
                  </a:cubicBezTo>
                  <a:cubicBezTo>
                    <a:pt x="632" y="12"/>
                    <a:pt x="675" y="50"/>
                    <a:pt x="708" y="111"/>
                  </a:cubicBezTo>
                  <a:cubicBezTo>
                    <a:pt x="733" y="181"/>
                    <a:pt x="636" y="238"/>
                    <a:pt x="684" y="311"/>
                  </a:cubicBezTo>
                  <a:cubicBezTo>
                    <a:pt x="700" y="328"/>
                    <a:pt x="719" y="340"/>
                    <a:pt x="737" y="356"/>
                  </a:cubicBezTo>
                  <a:cubicBezTo>
                    <a:pt x="846" y="440"/>
                    <a:pt x="841" y="484"/>
                    <a:pt x="722" y="554"/>
                  </a:cubicBezTo>
                  <a:cubicBezTo>
                    <a:pt x="649" y="598"/>
                    <a:pt x="592" y="659"/>
                    <a:pt x="546" y="731"/>
                  </a:cubicBezTo>
                  <a:cubicBezTo>
                    <a:pt x="539" y="748"/>
                    <a:pt x="529" y="763"/>
                    <a:pt x="516" y="774"/>
                  </a:cubicBezTo>
                  <a:cubicBezTo>
                    <a:pt x="500" y="785"/>
                    <a:pt x="485" y="791"/>
                    <a:pt x="467" y="791"/>
                  </a:cubicBezTo>
                  <a:cubicBezTo>
                    <a:pt x="375" y="765"/>
                    <a:pt x="313" y="817"/>
                    <a:pt x="250" y="872"/>
                  </a:cubicBezTo>
                  <a:cubicBezTo>
                    <a:pt x="224" y="895"/>
                    <a:pt x="212" y="939"/>
                    <a:pt x="168" y="937"/>
                  </a:cubicBezTo>
                  <a:cubicBezTo>
                    <a:pt x="152" y="907"/>
                    <a:pt x="137" y="876"/>
                    <a:pt x="123" y="844"/>
                  </a:cubicBezTo>
                  <a:cubicBezTo>
                    <a:pt x="84" y="782"/>
                    <a:pt x="164" y="731"/>
                    <a:pt x="143" y="670"/>
                  </a:cubicBezTo>
                  <a:cubicBezTo>
                    <a:pt x="210" y="594"/>
                    <a:pt x="308" y="559"/>
                    <a:pt x="387" y="498"/>
                  </a:cubicBezTo>
                  <a:cubicBezTo>
                    <a:pt x="415" y="476"/>
                    <a:pt x="471" y="467"/>
                    <a:pt x="438" y="406"/>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94" name="Forme libre 4193"/>
            <p:cNvSpPr>
              <a:spLocks noChangeArrowheads="1"/>
            </p:cNvSpPr>
            <p:nvPr userDrawn="1"/>
          </p:nvSpPr>
          <p:spPr bwMode="auto">
            <a:xfrm>
              <a:off x="3941763" y="2640013"/>
              <a:ext cx="225425" cy="173037"/>
            </a:xfrm>
            <a:custGeom>
              <a:avLst/>
              <a:gdLst>
                <a:gd name="T0" fmla="*/ 186 w 626"/>
                <a:gd name="T1" fmla="*/ 229 h 481"/>
                <a:gd name="T2" fmla="*/ 72 w 626"/>
                <a:gd name="T3" fmla="*/ 138 h 481"/>
                <a:gd name="T4" fmla="*/ 49 w 626"/>
                <a:gd name="T5" fmla="*/ 115 h 481"/>
                <a:gd name="T6" fmla="*/ 14 w 626"/>
                <a:gd name="T7" fmla="*/ 44 h 481"/>
                <a:gd name="T8" fmla="*/ 86 w 626"/>
                <a:gd name="T9" fmla="*/ 2 h 481"/>
                <a:gd name="T10" fmla="*/ 248 w 626"/>
                <a:gd name="T11" fmla="*/ 34 h 481"/>
                <a:gd name="T12" fmla="*/ 562 w 626"/>
                <a:gd name="T13" fmla="*/ 267 h 481"/>
                <a:gd name="T14" fmla="*/ 597 w 626"/>
                <a:gd name="T15" fmla="*/ 321 h 481"/>
                <a:gd name="T16" fmla="*/ 620 w 626"/>
                <a:gd name="T17" fmla="*/ 441 h 481"/>
                <a:gd name="T18" fmla="*/ 555 w 626"/>
                <a:gd name="T19" fmla="*/ 376 h 481"/>
                <a:gd name="T20" fmla="*/ 533 w 626"/>
                <a:gd name="T21" fmla="*/ 380 h 481"/>
                <a:gd name="T22" fmla="*/ 322 w 626"/>
                <a:gd name="T23" fmla="*/ 347 h 481"/>
                <a:gd name="T24" fmla="*/ 263 w 626"/>
                <a:gd name="T25" fmla="*/ 344 h 481"/>
                <a:gd name="T26" fmla="*/ 186 w 626"/>
                <a:gd name="T27" fmla="*/ 229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6" h="481">
                  <a:moveTo>
                    <a:pt x="186" y="229"/>
                  </a:moveTo>
                  <a:cubicBezTo>
                    <a:pt x="154" y="191"/>
                    <a:pt x="113" y="163"/>
                    <a:pt x="72" y="138"/>
                  </a:cubicBezTo>
                  <a:cubicBezTo>
                    <a:pt x="64" y="130"/>
                    <a:pt x="57" y="122"/>
                    <a:pt x="49" y="115"/>
                  </a:cubicBezTo>
                  <a:cubicBezTo>
                    <a:pt x="22" y="99"/>
                    <a:pt x="0" y="79"/>
                    <a:pt x="14" y="44"/>
                  </a:cubicBezTo>
                  <a:cubicBezTo>
                    <a:pt x="26" y="12"/>
                    <a:pt x="54" y="3"/>
                    <a:pt x="86" y="2"/>
                  </a:cubicBezTo>
                  <a:cubicBezTo>
                    <a:pt x="142" y="0"/>
                    <a:pt x="196" y="11"/>
                    <a:pt x="248" y="34"/>
                  </a:cubicBezTo>
                  <a:cubicBezTo>
                    <a:pt x="354" y="109"/>
                    <a:pt x="471" y="171"/>
                    <a:pt x="562" y="267"/>
                  </a:cubicBezTo>
                  <a:cubicBezTo>
                    <a:pt x="579" y="281"/>
                    <a:pt x="587" y="302"/>
                    <a:pt x="597" y="321"/>
                  </a:cubicBezTo>
                  <a:cubicBezTo>
                    <a:pt x="622" y="357"/>
                    <a:pt x="625" y="397"/>
                    <a:pt x="620" y="441"/>
                  </a:cubicBezTo>
                  <a:cubicBezTo>
                    <a:pt x="568" y="446"/>
                    <a:pt x="587" y="386"/>
                    <a:pt x="555" y="376"/>
                  </a:cubicBezTo>
                  <a:cubicBezTo>
                    <a:pt x="547" y="377"/>
                    <a:pt x="538" y="377"/>
                    <a:pt x="533" y="380"/>
                  </a:cubicBezTo>
                  <a:cubicBezTo>
                    <a:pt x="414" y="480"/>
                    <a:pt x="408" y="478"/>
                    <a:pt x="322" y="347"/>
                  </a:cubicBezTo>
                  <a:cubicBezTo>
                    <a:pt x="303" y="359"/>
                    <a:pt x="283" y="356"/>
                    <a:pt x="263" y="344"/>
                  </a:cubicBezTo>
                  <a:cubicBezTo>
                    <a:pt x="214" y="321"/>
                    <a:pt x="206" y="270"/>
                    <a:pt x="186" y="229"/>
                  </a:cubicBezTo>
                </a:path>
              </a:pathLst>
            </a:custGeom>
            <a:solidFill>
              <a:srgbClr val="17171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95" name="Forme libre 4194"/>
            <p:cNvSpPr>
              <a:spLocks noChangeArrowheads="1"/>
            </p:cNvSpPr>
            <p:nvPr userDrawn="1"/>
          </p:nvSpPr>
          <p:spPr bwMode="auto">
            <a:xfrm>
              <a:off x="3763963" y="2611438"/>
              <a:ext cx="485775" cy="219075"/>
            </a:xfrm>
            <a:custGeom>
              <a:avLst/>
              <a:gdLst>
                <a:gd name="T0" fmla="*/ 1092 w 1348"/>
                <a:gd name="T1" fmla="*/ 398 h 607"/>
                <a:gd name="T2" fmla="*/ 1043 w 1348"/>
                <a:gd name="T3" fmla="*/ 381 h 607"/>
                <a:gd name="T4" fmla="*/ 947 w 1348"/>
                <a:gd name="T5" fmla="*/ 249 h 607"/>
                <a:gd name="T6" fmla="*/ 752 w 1348"/>
                <a:gd name="T7" fmla="*/ 146 h 607"/>
                <a:gd name="T8" fmla="*/ 590 w 1348"/>
                <a:gd name="T9" fmla="*/ 105 h 607"/>
                <a:gd name="T10" fmla="*/ 544 w 1348"/>
                <a:gd name="T11" fmla="*/ 194 h 607"/>
                <a:gd name="T12" fmla="*/ 471 w 1348"/>
                <a:gd name="T13" fmla="*/ 146 h 607"/>
                <a:gd name="T14" fmla="*/ 355 w 1348"/>
                <a:gd name="T15" fmla="*/ 79 h 607"/>
                <a:gd name="T16" fmla="*/ 97 w 1348"/>
                <a:gd name="T17" fmla="*/ 120 h 607"/>
                <a:gd name="T18" fmla="*/ 0 w 1348"/>
                <a:gd name="T19" fmla="*/ 133 h 607"/>
                <a:gd name="T20" fmla="*/ 115 w 1348"/>
                <a:gd name="T21" fmla="*/ 59 h 607"/>
                <a:gd name="T22" fmla="*/ 966 w 1348"/>
                <a:gd name="T23" fmla="*/ 162 h 607"/>
                <a:gd name="T24" fmla="*/ 1211 w 1348"/>
                <a:gd name="T25" fmla="*/ 346 h 607"/>
                <a:gd name="T26" fmla="*/ 1269 w 1348"/>
                <a:gd name="T27" fmla="*/ 482 h 607"/>
                <a:gd name="T28" fmla="*/ 1347 w 1348"/>
                <a:gd name="T29" fmla="*/ 585 h 607"/>
                <a:gd name="T30" fmla="*/ 1146 w 1348"/>
                <a:gd name="T31" fmla="*/ 464 h 607"/>
                <a:gd name="T32" fmla="*/ 1092 w 1348"/>
                <a:gd name="T33" fmla="*/ 398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48" h="607">
                  <a:moveTo>
                    <a:pt x="1092" y="398"/>
                  </a:moveTo>
                  <a:cubicBezTo>
                    <a:pt x="1074" y="398"/>
                    <a:pt x="1057" y="394"/>
                    <a:pt x="1043" y="381"/>
                  </a:cubicBezTo>
                  <a:cubicBezTo>
                    <a:pt x="1051" y="308"/>
                    <a:pt x="993" y="275"/>
                    <a:pt x="947" y="249"/>
                  </a:cubicBezTo>
                  <a:cubicBezTo>
                    <a:pt x="885" y="212"/>
                    <a:pt x="827" y="160"/>
                    <a:pt x="752" y="146"/>
                  </a:cubicBezTo>
                  <a:cubicBezTo>
                    <a:pt x="703" y="114"/>
                    <a:pt x="649" y="96"/>
                    <a:pt x="590" y="105"/>
                  </a:cubicBezTo>
                  <a:cubicBezTo>
                    <a:pt x="535" y="113"/>
                    <a:pt x="521" y="145"/>
                    <a:pt x="544" y="194"/>
                  </a:cubicBezTo>
                  <a:cubicBezTo>
                    <a:pt x="514" y="188"/>
                    <a:pt x="480" y="177"/>
                    <a:pt x="471" y="146"/>
                  </a:cubicBezTo>
                  <a:cubicBezTo>
                    <a:pt x="452" y="84"/>
                    <a:pt x="407" y="81"/>
                    <a:pt x="355" y="79"/>
                  </a:cubicBezTo>
                  <a:cubicBezTo>
                    <a:pt x="266" y="78"/>
                    <a:pt x="181" y="90"/>
                    <a:pt x="97" y="120"/>
                  </a:cubicBezTo>
                  <a:cubicBezTo>
                    <a:pt x="69" y="131"/>
                    <a:pt x="43" y="151"/>
                    <a:pt x="0" y="133"/>
                  </a:cubicBezTo>
                  <a:cubicBezTo>
                    <a:pt x="23" y="82"/>
                    <a:pt x="69" y="68"/>
                    <a:pt x="115" y="59"/>
                  </a:cubicBezTo>
                  <a:cubicBezTo>
                    <a:pt x="410" y="0"/>
                    <a:pt x="692" y="50"/>
                    <a:pt x="966" y="162"/>
                  </a:cubicBezTo>
                  <a:cubicBezTo>
                    <a:pt x="1060" y="200"/>
                    <a:pt x="1141" y="268"/>
                    <a:pt x="1211" y="346"/>
                  </a:cubicBezTo>
                  <a:cubicBezTo>
                    <a:pt x="1247" y="386"/>
                    <a:pt x="1257" y="433"/>
                    <a:pt x="1269" y="482"/>
                  </a:cubicBezTo>
                  <a:cubicBezTo>
                    <a:pt x="1280" y="528"/>
                    <a:pt x="1294" y="572"/>
                    <a:pt x="1347" y="585"/>
                  </a:cubicBezTo>
                  <a:cubicBezTo>
                    <a:pt x="1245" y="606"/>
                    <a:pt x="1179" y="565"/>
                    <a:pt x="1146" y="464"/>
                  </a:cubicBezTo>
                  <a:cubicBezTo>
                    <a:pt x="1135" y="436"/>
                    <a:pt x="1149" y="389"/>
                    <a:pt x="1092" y="398"/>
                  </a:cubicBezTo>
                </a:path>
              </a:pathLst>
            </a:custGeom>
            <a:solidFill>
              <a:srgbClr val="60606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96" name="Forme libre 4195"/>
            <p:cNvSpPr>
              <a:spLocks noChangeArrowheads="1"/>
            </p:cNvSpPr>
            <p:nvPr userDrawn="1"/>
          </p:nvSpPr>
          <p:spPr bwMode="auto">
            <a:xfrm>
              <a:off x="3630613" y="2643188"/>
              <a:ext cx="112712" cy="160337"/>
            </a:xfrm>
            <a:custGeom>
              <a:avLst/>
              <a:gdLst>
                <a:gd name="T0" fmla="*/ 0 w 311"/>
                <a:gd name="T1" fmla="*/ 446 h 447"/>
                <a:gd name="T2" fmla="*/ 187 w 311"/>
                <a:gd name="T3" fmla="*/ 79 h 447"/>
                <a:gd name="T4" fmla="*/ 271 w 311"/>
                <a:gd name="T5" fmla="*/ 26 h 447"/>
                <a:gd name="T6" fmla="*/ 266 w 311"/>
                <a:gd name="T7" fmla="*/ 126 h 447"/>
                <a:gd name="T8" fmla="*/ 0 w 311"/>
                <a:gd name="T9" fmla="*/ 446 h 447"/>
              </a:gdLst>
              <a:ahLst/>
              <a:cxnLst>
                <a:cxn ang="0">
                  <a:pos x="T0" y="T1"/>
                </a:cxn>
                <a:cxn ang="0">
                  <a:pos x="T2" y="T3"/>
                </a:cxn>
                <a:cxn ang="0">
                  <a:pos x="T4" y="T5"/>
                </a:cxn>
                <a:cxn ang="0">
                  <a:pos x="T6" y="T7"/>
                </a:cxn>
                <a:cxn ang="0">
                  <a:pos x="T8" y="T9"/>
                </a:cxn>
              </a:cxnLst>
              <a:rect l="0" t="0" r="r" b="b"/>
              <a:pathLst>
                <a:path w="311" h="447">
                  <a:moveTo>
                    <a:pt x="0" y="446"/>
                  </a:moveTo>
                  <a:cubicBezTo>
                    <a:pt x="68" y="313"/>
                    <a:pt x="126" y="195"/>
                    <a:pt x="187" y="79"/>
                  </a:cubicBezTo>
                  <a:cubicBezTo>
                    <a:pt x="203" y="49"/>
                    <a:pt x="228" y="0"/>
                    <a:pt x="271" y="26"/>
                  </a:cubicBezTo>
                  <a:cubicBezTo>
                    <a:pt x="310" y="50"/>
                    <a:pt x="286" y="94"/>
                    <a:pt x="266" y="126"/>
                  </a:cubicBezTo>
                  <a:cubicBezTo>
                    <a:pt x="197" y="239"/>
                    <a:pt x="155" y="375"/>
                    <a:pt x="0" y="446"/>
                  </a:cubicBezTo>
                </a:path>
              </a:pathLst>
            </a:custGeom>
            <a:solidFill>
              <a:srgbClr val="58585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97" name="Forme libre 4196"/>
            <p:cNvSpPr>
              <a:spLocks noChangeArrowheads="1"/>
            </p:cNvSpPr>
            <p:nvPr userDrawn="1"/>
          </p:nvSpPr>
          <p:spPr bwMode="auto">
            <a:xfrm>
              <a:off x="4206875" y="2701925"/>
              <a:ext cx="90488" cy="104775"/>
            </a:xfrm>
            <a:custGeom>
              <a:avLst/>
              <a:gdLst>
                <a:gd name="T0" fmla="*/ 160 w 253"/>
                <a:gd name="T1" fmla="*/ 241 h 289"/>
                <a:gd name="T2" fmla="*/ 139 w 253"/>
                <a:gd name="T3" fmla="*/ 288 h 289"/>
                <a:gd name="T4" fmla="*/ 90 w 253"/>
                <a:gd name="T5" fmla="*/ 230 h 289"/>
                <a:gd name="T6" fmla="*/ 0 w 253"/>
                <a:gd name="T7" fmla="*/ 12 h 289"/>
                <a:gd name="T8" fmla="*/ 1 w 253"/>
                <a:gd name="T9" fmla="*/ 10 h 289"/>
                <a:gd name="T10" fmla="*/ 194 w 253"/>
                <a:gd name="T11" fmla="*/ 49 h 289"/>
                <a:gd name="T12" fmla="*/ 160 w 253"/>
                <a:gd name="T13" fmla="*/ 241 h 289"/>
              </a:gdLst>
              <a:ahLst/>
              <a:cxnLst>
                <a:cxn ang="0">
                  <a:pos x="T0" y="T1"/>
                </a:cxn>
                <a:cxn ang="0">
                  <a:pos x="T2" y="T3"/>
                </a:cxn>
                <a:cxn ang="0">
                  <a:pos x="T4" y="T5"/>
                </a:cxn>
                <a:cxn ang="0">
                  <a:pos x="T6" y="T7"/>
                </a:cxn>
                <a:cxn ang="0">
                  <a:pos x="T8" y="T9"/>
                </a:cxn>
                <a:cxn ang="0">
                  <a:pos x="T10" y="T11"/>
                </a:cxn>
                <a:cxn ang="0">
                  <a:pos x="T12" y="T13"/>
                </a:cxn>
              </a:cxnLst>
              <a:rect l="0" t="0" r="r" b="b"/>
              <a:pathLst>
                <a:path w="253" h="289">
                  <a:moveTo>
                    <a:pt x="160" y="241"/>
                  </a:moveTo>
                  <a:cubicBezTo>
                    <a:pt x="152" y="256"/>
                    <a:pt x="146" y="273"/>
                    <a:pt x="139" y="288"/>
                  </a:cubicBezTo>
                  <a:cubicBezTo>
                    <a:pt x="114" y="276"/>
                    <a:pt x="99" y="256"/>
                    <a:pt x="90" y="230"/>
                  </a:cubicBezTo>
                  <a:cubicBezTo>
                    <a:pt x="61" y="157"/>
                    <a:pt x="29" y="85"/>
                    <a:pt x="0" y="12"/>
                  </a:cubicBezTo>
                  <a:lnTo>
                    <a:pt x="1" y="10"/>
                  </a:lnTo>
                  <a:cubicBezTo>
                    <a:pt x="70" y="0"/>
                    <a:pt x="126" y="52"/>
                    <a:pt x="194" y="49"/>
                  </a:cubicBezTo>
                  <a:cubicBezTo>
                    <a:pt x="252" y="125"/>
                    <a:pt x="189" y="180"/>
                    <a:pt x="160" y="241"/>
                  </a:cubicBezTo>
                </a:path>
              </a:pathLst>
            </a:custGeom>
            <a:solidFill>
              <a:srgbClr val="8D8D8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98" name="Forme libre 4197"/>
            <p:cNvSpPr>
              <a:spLocks noChangeArrowheads="1"/>
            </p:cNvSpPr>
            <p:nvPr userDrawn="1"/>
          </p:nvSpPr>
          <p:spPr bwMode="auto">
            <a:xfrm>
              <a:off x="4159250" y="2622550"/>
              <a:ext cx="120650" cy="125413"/>
            </a:xfrm>
            <a:custGeom>
              <a:avLst/>
              <a:gdLst>
                <a:gd name="T0" fmla="*/ 292 w 337"/>
                <a:gd name="T1" fmla="*/ 275 h 348"/>
                <a:gd name="T2" fmla="*/ 205 w 337"/>
                <a:gd name="T3" fmla="*/ 298 h 348"/>
                <a:gd name="T4" fmla="*/ 130 w 337"/>
                <a:gd name="T5" fmla="*/ 231 h 348"/>
                <a:gd name="T6" fmla="*/ 59 w 337"/>
                <a:gd name="T7" fmla="*/ 141 h 348"/>
                <a:gd name="T8" fmla="*/ 67 w 337"/>
                <a:gd name="T9" fmla="*/ 129 h 348"/>
                <a:gd name="T10" fmla="*/ 66 w 337"/>
                <a:gd name="T11" fmla="*/ 100 h 348"/>
                <a:gd name="T12" fmla="*/ 6 w 337"/>
                <a:gd name="T13" fmla="*/ 14 h 348"/>
                <a:gd name="T14" fmla="*/ 15 w 337"/>
                <a:gd name="T15" fmla="*/ 0 h 348"/>
                <a:gd name="T16" fmla="*/ 130 w 337"/>
                <a:gd name="T17" fmla="*/ 48 h 348"/>
                <a:gd name="T18" fmla="*/ 221 w 337"/>
                <a:gd name="T19" fmla="*/ 116 h 348"/>
                <a:gd name="T20" fmla="*/ 292 w 337"/>
                <a:gd name="T21" fmla="*/ 275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7" h="348">
                  <a:moveTo>
                    <a:pt x="292" y="275"/>
                  </a:moveTo>
                  <a:cubicBezTo>
                    <a:pt x="275" y="327"/>
                    <a:pt x="250" y="347"/>
                    <a:pt x="205" y="298"/>
                  </a:cubicBezTo>
                  <a:cubicBezTo>
                    <a:pt x="182" y="274"/>
                    <a:pt x="154" y="252"/>
                    <a:pt x="130" y="231"/>
                  </a:cubicBezTo>
                  <a:cubicBezTo>
                    <a:pt x="107" y="200"/>
                    <a:pt x="82" y="171"/>
                    <a:pt x="59" y="141"/>
                  </a:cubicBezTo>
                  <a:cubicBezTo>
                    <a:pt x="63" y="136"/>
                    <a:pt x="66" y="133"/>
                    <a:pt x="67" y="129"/>
                  </a:cubicBezTo>
                  <a:cubicBezTo>
                    <a:pt x="79" y="119"/>
                    <a:pt x="87" y="112"/>
                    <a:pt x="66" y="100"/>
                  </a:cubicBezTo>
                  <a:cubicBezTo>
                    <a:pt x="33" y="81"/>
                    <a:pt x="0" y="61"/>
                    <a:pt x="6" y="14"/>
                  </a:cubicBezTo>
                  <a:cubicBezTo>
                    <a:pt x="9" y="9"/>
                    <a:pt x="12" y="5"/>
                    <a:pt x="15" y="0"/>
                  </a:cubicBezTo>
                  <a:cubicBezTo>
                    <a:pt x="53" y="16"/>
                    <a:pt x="92" y="31"/>
                    <a:pt x="130" y="48"/>
                  </a:cubicBezTo>
                  <a:cubicBezTo>
                    <a:pt x="160" y="71"/>
                    <a:pt x="191" y="93"/>
                    <a:pt x="221" y="116"/>
                  </a:cubicBezTo>
                  <a:cubicBezTo>
                    <a:pt x="325" y="158"/>
                    <a:pt x="336" y="179"/>
                    <a:pt x="292" y="275"/>
                  </a:cubicBezTo>
                </a:path>
              </a:pathLst>
            </a:custGeom>
            <a:solidFill>
              <a:srgbClr val="9E9E9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199" name="Forme libre 4198"/>
            <p:cNvSpPr>
              <a:spLocks noChangeArrowheads="1"/>
            </p:cNvSpPr>
            <p:nvPr userDrawn="1"/>
          </p:nvSpPr>
          <p:spPr bwMode="auto">
            <a:xfrm>
              <a:off x="4116388" y="2608263"/>
              <a:ext cx="61912" cy="58737"/>
            </a:xfrm>
            <a:custGeom>
              <a:avLst/>
              <a:gdLst>
                <a:gd name="T0" fmla="*/ 67 w 172"/>
                <a:gd name="T1" fmla="*/ 0 h 161"/>
                <a:gd name="T2" fmla="*/ 138 w 172"/>
                <a:gd name="T3" fmla="*/ 44 h 161"/>
                <a:gd name="T4" fmla="*/ 136 w 172"/>
                <a:gd name="T5" fmla="*/ 50 h 161"/>
                <a:gd name="T6" fmla="*/ 168 w 172"/>
                <a:gd name="T7" fmla="*/ 148 h 161"/>
                <a:gd name="T8" fmla="*/ 161 w 172"/>
                <a:gd name="T9" fmla="*/ 160 h 161"/>
                <a:gd name="T10" fmla="*/ 46 w 172"/>
                <a:gd name="T11" fmla="*/ 95 h 161"/>
                <a:gd name="T12" fmla="*/ 67 w 172"/>
                <a:gd name="T13" fmla="*/ 0 h 161"/>
              </a:gdLst>
              <a:ahLst/>
              <a:cxnLst>
                <a:cxn ang="0">
                  <a:pos x="T0" y="T1"/>
                </a:cxn>
                <a:cxn ang="0">
                  <a:pos x="T2" y="T3"/>
                </a:cxn>
                <a:cxn ang="0">
                  <a:pos x="T4" y="T5"/>
                </a:cxn>
                <a:cxn ang="0">
                  <a:pos x="T6" y="T7"/>
                </a:cxn>
                <a:cxn ang="0">
                  <a:pos x="T8" y="T9"/>
                </a:cxn>
                <a:cxn ang="0">
                  <a:pos x="T10" y="T11"/>
                </a:cxn>
                <a:cxn ang="0">
                  <a:pos x="T12" y="T13"/>
                </a:cxn>
              </a:cxnLst>
              <a:rect l="0" t="0" r="r" b="b"/>
              <a:pathLst>
                <a:path w="172" h="161">
                  <a:moveTo>
                    <a:pt x="67" y="0"/>
                  </a:moveTo>
                  <a:cubicBezTo>
                    <a:pt x="90" y="15"/>
                    <a:pt x="113" y="29"/>
                    <a:pt x="138" y="44"/>
                  </a:cubicBezTo>
                  <a:lnTo>
                    <a:pt x="136" y="50"/>
                  </a:lnTo>
                  <a:cubicBezTo>
                    <a:pt x="124" y="90"/>
                    <a:pt x="171" y="111"/>
                    <a:pt x="168" y="148"/>
                  </a:cubicBezTo>
                  <a:cubicBezTo>
                    <a:pt x="165" y="153"/>
                    <a:pt x="164" y="157"/>
                    <a:pt x="161" y="160"/>
                  </a:cubicBezTo>
                  <a:cubicBezTo>
                    <a:pt x="116" y="148"/>
                    <a:pt x="80" y="124"/>
                    <a:pt x="46" y="95"/>
                  </a:cubicBezTo>
                  <a:cubicBezTo>
                    <a:pt x="0" y="56"/>
                    <a:pt x="5" y="43"/>
                    <a:pt x="67" y="0"/>
                  </a:cubicBezTo>
                </a:path>
              </a:pathLst>
            </a:custGeom>
            <a:solidFill>
              <a:srgbClr val="9E9E9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00" name="Forme libre 4199"/>
            <p:cNvSpPr>
              <a:spLocks noChangeArrowheads="1"/>
            </p:cNvSpPr>
            <p:nvPr userDrawn="1"/>
          </p:nvSpPr>
          <p:spPr bwMode="auto">
            <a:xfrm>
              <a:off x="4173538" y="2662238"/>
              <a:ext cx="9525" cy="11112"/>
            </a:xfrm>
            <a:custGeom>
              <a:avLst/>
              <a:gdLst>
                <a:gd name="T0" fmla="*/ 22 w 28"/>
                <a:gd name="T1" fmla="*/ 29 h 30"/>
                <a:gd name="T2" fmla="*/ 0 w 28"/>
                <a:gd name="T3" fmla="*/ 6 h 30"/>
                <a:gd name="T4" fmla="*/ 1 w 28"/>
                <a:gd name="T5" fmla="*/ 5 h 30"/>
                <a:gd name="T6" fmla="*/ 26 w 28"/>
                <a:gd name="T7" fmla="*/ 26 h 30"/>
                <a:gd name="T8" fmla="*/ 22 w 28"/>
                <a:gd name="T9" fmla="*/ 29 h 30"/>
              </a:gdLst>
              <a:ahLst/>
              <a:cxnLst>
                <a:cxn ang="0">
                  <a:pos x="T0" y="T1"/>
                </a:cxn>
                <a:cxn ang="0">
                  <a:pos x="T2" y="T3"/>
                </a:cxn>
                <a:cxn ang="0">
                  <a:pos x="T4" y="T5"/>
                </a:cxn>
                <a:cxn ang="0">
                  <a:pos x="T6" y="T7"/>
                </a:cxn>
                <a:cxn ang="0">
                  <a:pos x="T8" y="T9"/>
                </a:cxn>
              </a:cxnLst>
              <a:rect l="0" t="0" r="r" b="b"/>
              <a:pathLst>
                <a:path w="28" h="30">
                  <a:moveTo>
                    <a:pt x="22" y="29"/>
                  </a:moveTo>
                  <a:cubicBezTo>
                    <a:pt x="15" y="22"/>
                    <a:pt x="7" y="14"/>
                    <a:pt x="0" y="6"/>
                  </a:cubicBezTo>
                  <a:lnTo>
                    <a:pt x="1" y="5"/>
                  </a:lnTo>
                  <a:cubicBezTo>
                    <a:pt x="19" y="0"/>
                    <a:pt x="27" y="8"/>
                    <a:pt x="26" y="26"/>
                  </a:cubicBezTo>
                  <a:lnTo>
                    <a:pt x="22" y="29"/>
                  </a:lnTo>
                </a:path>
              </a:pathLst>
            </a:custGeom>
            <a:solidFill>
              <a:srgbClr val="9E9E9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01" name="Forme libre 4200"/>
            <p:cNvSpPr>
              <a:spLocks noChangeArrowheads="1"/>
            </p:cNvSpPr>
            <p:nvPr userDrawn="1"/>
          </p:nvSpPr>
          <p:spPr bwMode="auto">
            <a:xfrm>
              <a:off x="3870325" y="2516188"/>
              <a:ext cx="57150" cy="36512"/>
            </a:xfrm>
            <a:custGeom>
              <a:avLst/>
              <a:gdLst>
                <a:gd name="T0" fmla="*/ 154 w 158"/>
                <a:gd name="T1" fmla="*/ 49 h 102"/>
                <a:gd name="T2" fmla="*/ 157 w 158"/>
                <a:gd name="T3" fmla="*/ 94 h 102"/>
                <a:gd name="T4" fmla="*/ 0 w 158"/>
                <a:gd name="T5" fmla="*/ 78 h 102"/>
                <a:gd name="T6" fmla="*/ 134 w 158"/>
                <a:gd name="T7" fmla="*/ 0 h 102"/>
                <a:gd name="T8" fmla="*/ 134 w 158"/>
                <a:gd name="T9" fmla="*/ 2 h 102"/>
                <a:gd name="T10" fmla="*/ 154 w 158"/>
                <a:gd name="T11" fmla="*/ 49 h 102"/>
              </a:gdLst>
              <a:ahLst/>
              <a:cxnLst>
                <a:cxn ang="0">
                  <a:pos x="T0" y="T1"/>
                </a:cxn>
                <a:cxn ang="0">
                  <a:pos x="T2" y="T3"/>
                </a:cxn>
                <a:cxn ang="0">
                  <a:pos x="T4" y="T5"/>
                </a:cxn>
                <a:cxn ang="0">
                  <a:pos x="T6" y="T7"/>
                </a:cxn>
                <a:cxn ang="0">
                  <a:pos x="T8" y="T9"/>
                </a:cxn>
                <a:cxn ang="0">
                  <a:pos x="T10" y="T11"/>
                </a:cxn>
              </a:cxnLst>
              <a:rect l="0" t="0" r="r" b="b"/>
              <a:pathLst>
                <a:path w="158" h="102">
                  <a:moveTo>
                    <a:pt x="154" y="49"/>
                  </a:moveTo>
                  <a:cubicBezTo>
                    <a:pt x="155" y="65"/>
                    <a:pt x="155" y="78"/>
                    <a:pt x="157" y="94"/>
                  </a:cubicBezTo>
                  <a:cubicBezTo>
                    <a:pt x="108" y="92"/>
                    <a:pt x="58" y="101"/>
                    <a:pt x="0" y="78"/>
                  </a:cubicBezTo>
                  <a:cubicBezTo>
                    <a:pt x="35" y="28"/>
                    <a:pt x="85" y="16"/>
                    <a:pt x="134" y="0"/>
                  </a:cubicBezTo>
                  <a:lnTo>
                    <a:pt x="134" y="2"/>
                  </a:lnTo>
                  <a:cubicBezTo>
                    <a:pt x="148" y="14"/>
                    <a:pt x="143" y="36"/>
                    <a:pt x="154" y="49"/>
                  </a:cubicBezTo>
                </a:path>
              </a:pathLst>
            </a:custGeom>
            <a:solidFill>
              <a:srgbClr val="3A3A3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02" name="Forme libre 4201"/>
            <p:cNvSpPr>
              <a:spLocks noChangeArrowheads="1"/>
            </p:cNvSpPr>
            <p:nvPr userDrawn="1"/>
          </p:nvSpPr>
          <p:spPr bwMode="auto">
            <a:xfrm>
              <a:off x="3579813" y="2813050"/>
              <a:ext cx="7937" cy="17463"/>
            </a:xfrm>
            <a:custGeom>
              <a:avLst/>
              <a:gdLst>
                <a:gd name="T0" fmla="*/ 0 w 21"/>
                <a:gd name="T1" fmla="*/ 46 h 47"/>
                <a:gd name="T2" fmla="*/ 20 w 21"/>
                <a:gd name="T3" fmla="*/ 0 h 47"/>
                <a:gd name="T4" fmla="*/ 0 w 21"/>
                <a:gd name="T5" fmla="*/ 46 h 47"/>
              </a:gdLst>
              <a:ahLst/>
              <a:cxnLst>
                <a:cxn ang="0">
                  <a:pos x="T0" y="T1"/>
                </a:cxn>
                <a:cxn ang="0">
                  <a:pos x="T2" y="T3"/>
                </a:cxn>
                <a:cxn ang="0">
                  <a:pos x="T4" y="T5"/>
                </a:cxn>
              </a:cxnLst>
              <a:rect l="0" t="0" r="r" b="b"/>
              <a:pathLst>
                <a:path w="21" h="47">
                  <a:moveTo>
                    <a:pt x="0" y="46"/>
                  </a:moveTo>
                  <a:cubicBezTo>
                    <a:pt x="6" y="31"/>
                    <a:pt x="14" y="15"/>
                    <a:pt x="20" y="0"/>
                  </a:cubicBezTo>
                  <a:cubicBezTo>
                    <a:pt x="14" y="17"/>
                    <a:pt x="6" y="32"/>
                    <a:pt x="0" y="46"/>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03" name="Forme libre 4202"/>
            <p:cNvSpPr>
              <a:spLocks noChangeArrowheads="1"/>
            </p:cNvSpPr>
            <p:nvPr userDrawn="1"/>
          </p:nvSpPr>
          <p:spPr bwMode="auto">
            <a:xfrm>
              <a:off x="3556000" y="2779713"/>
              <a:ext cx="15875" cy="26987"/>
            </a:xfrm>
            <a:custGeom>
              <a:avLst/>
              <a:gdLst>
                <a:gd name="T0" fmla="*/ 18 w 42"/>
                <a:gd name="T1" fmla="*/ 72 h 73"/>
                <a:gd name="T2" fmla="*/ 0 w 42"/>
                <a:gd name="T3" fmla="*/ 69 h 73"/>
                <a:gd name="T4" fmla="*/ 0 w 42"/>
                <a:gd name="T5" fmla="*/ 1 h 73"/>
                <a:gd name="T6" fmla="*/ 41 w 42"/>
                <a:gd name="T7" fmla="*/ 0 h 73"/>
                <a:gd name="T8" fmla="*/ 18 w 42"/>
                <a:gd name="T9" fmla="*/ 72 h 73"/>
              </a:gdLst>
              <a:ahLst/>
              <a:cxnLst>
                <a:cxn ang="0">
                  <a:pos x="T0" y="T1"/>
                </a:cxn>
                <a:cxn ang="0">
                  <a:pos x="T2" y="T3"/>
                </a:cxn>
                <a:cxn ang="0">
                  <a:pos x="T4" y="T5"/>
                </a:cxn>
                <a:cxn ang="0">
                  <a:pos x="T6" y="T7"/>
                </a:cxn>
                <a:cxn ang="0">
                  <a:pos x="T8" y="T9"/>
                </a:cxn>
              </a:cxnLst>
              <a:rect l="0" t="0" r="r" b="b"/>
              <a:pathLst>
                <a:path w="42" h="73">
                  <a:moveTo>
                    <a:pt x="18" y="72"/>
                  </a:moveTo>
                  <a:cubicBezTo>
                    <a:pt x="12" y="70"/>
                    <a:pt x="6" y="70"/>
                    <a:pt x="0" y="69"/>
                  </a:cubicBezTo>
                  <a:cubicBezTo>
                    <a:pt x="0" y="46"/>
                    <a:pt x="0" y="24"/>
                    <a:pt x="0" y="1"/>
                  </a:cubicBezTo>
                  <a:cubicBezTo>
                    <a:pt x="14" y="1"/>
                    <a:pt x="28" y="0"/>
                    <a:pt x="41" y="0"/>
                  </a:cubicBezTo>
                  <a:cubicBezTo>
                    <a:pt x="34" y="24"/>
                    <a:pt x="26" y="49"/>
                    <a:pt x="18" y="72"/>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04" name="Forme libre 4203"/>
            <p:cNvSpPr>
              <a:spLocks noChangeArrowheads="1"/>
            </p:cNvSpPr>
            <p:nvPr userDrawn="1"/>
          </p:nvSpPr>
          <p:spPr bwMode="auto">
            <a:xfrm>
              <a:off x="3908425" y="6002338"/>
              <a:ext cx="58738" cy="241300"/>
            </a:xfrm>
            <a:custGeom>
              <a:avLst/>
              <a:gdLst>
                <a:gd name="T0" fmla="*/ 72 w 163"/>
                <a:gd name="T1" fmla="*/ 669 h 670"/>
                <a:gd name="T2" fmla="*/ 3 w 163"/>
                <a:gd name="T3" fmla="*/ 293 h 670"/>
                <a:gd name="T4" fmla="*/ 53 w 163"/>
                <a:gd name="T5" fmla="*/ 74 h 670"/>
                <a:gd name="T6" fmla="*/ 148 w 163"/>
                <a:gd name="T7" fmla="*/ 0 h 670"/>
                <a:gd name="T8" fmla="*/ 162 w 163"/>
                <a:gd name="T9" fmla="*/ 6 h 670"/>
                <a:gd name="T10" fmla="*/ 162 w 163"/>
                <a:gd name="T11" fmla="*/ 28 h 670"/>
                <a:gd name="T12" fmla="*/ 96 w 163"/>
                <a:gd name="T13" fmla="*/ 222 h 670"/>
                <a:gd name="T14" fmla="*/ 87 w 163"/>
                <a:gd name="T15" fmla="*/ 605 h 670"/>
                <a:gd name="T16" fmla="*/ 72 w 163"/>
                <a:gd name="T17" fmla="*/ 669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670">
                  <a:moveTo>
                    <a:pt x="72" y="669"/>
                  </a:moveTo>
                  <a:cubicBezTo>
                    <a:pt x="21" y="549"/>
                    <a:pt x="9" y="422"/>
                    <a:pt x="3" y="293"/>
                  </a:cubicBezTo>
                  <a:cubicBezTo>
                    <a:pt x="0" y="216"/>
                    <a:pt x="37" y="147"/>
                    <a:pt x="53" y="74"/>
                  </a:cubicBezTo>
                  <a:cubicBezTo>
                    <a:pt x="64" y="31"/>
                    <a:pt x="107" y="13"/>
                    <a:pt x="148" y="0"/>
                  </a:cubicBezTo>
                  <a:cubicBezTo>
                    <a:pt x="154" y="0"/>
                    <a:pt x="159" y="2"/>
                    <a:pt x="162" y="6"/>
                  </a:cubicBezTo>
                  <a:cubicBezTo>
                    <a:pt x="162" y="14"/>
                    <a:pt x="162" y="22"/>
                    <a:pt x="162" y="28"/>
                  </a:cubicBezTo>
                  <a:cubicBezTo>
                    <a:pt x="92" y="77"/>
                    <a:pt x="96" y="155"/>
                    <a:pt x="96" y="222"/>
                  </a:cubicBezTo>
                  <a:cubicBezTo>
                    <a:pt x="98" y="350"/>
                    <a:pt x="57" y="477"/>
                    <a:pt x="87" y="605"/>
                  </a:cubicBezTo>
                  <a:cubicBezTo>
                    <a:pt x="95" y="628"/>
                    <a:pt x="84" y="651"/>
                    <a:pt x="72" y="669"/>
                  </a:cubicBezTo>
                </a:path>
              </a:pathLst>
            </a:custGeom>
            <a:solidFill>
              <a:srgbClr val="3A3A3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05" name="Forme libre 4204"/>
            <p:cNvSpPr>
              <a:spLocks noChangeArrowheads="1"/>
            </p:cNvSpPr>
            <p:nvPr userDrawn="1"/>
          </p:nvSpPr>
          <p:spPr bwMode="auto">
            <a:xfrm>
              <a:off x="3827463" y="6176963"/>
              <a:ext cx="53975" cy="65087"/>
            </a:xfrm>
            <a:custGeom>
              <a:avLst/>
              <a:gdLst>
                <a:gd name="T0" fmla="*/ 0 w 151"/>
                <a:gd name="T1" fmla="*/ 159 h 183"/>
                <a:gd name="T2" fmla="*/ 2 w 151"/>
                <a:gd name="T3" fmla="*/ 138 h 183"/>
                <a:gd name="T4" fmla="*/ 23 w 151"/>
                <a:gd name="T5" fmla="*/ 115 h 183"/>
                <a:gd name="T6" fmla="*/ 47 w 151"/>
                <a:gd name="T7" fmla="*/ 69 h 183"/>
                <a:gd name="T8" fmla="*/ 69 w 151"/>
                <a:gd name="T9" fmla="*/ 46 h 183"/>
                <a:gd name="T10" fmla="*/ 93 w 151"/>
                <a:gd name="T11" fmla="*/ 2 h 183"/>
                <a:gd name="T12" fmla="*/ 131 w 151"/>
                <a:gd name="T13" fmla="*/ 71 h 183"/>
                <a:gd name="T14" fmla="*/ 92 w 151"/>
                <a:gd name="T15" fmla="*/ 182 h 183"/>
                <a:gd name="T16" fmla="*/ 0 w 151"/>
                <a:gd name="T17" fmla="*/ 15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183">
                  <a:moveTo>
                    <a:pt x="0" y="159"/>
                  </a:moveTo>
                  <a:cubicBezTo>
                    <a:pt x="0" y="152"/>
                    <a:pt x="2" y="144"/>
                    <a:pt x="2" y="138"/>
                  </a:cubicBezTo>
                  <a:cubicBezTo>
                    <a:pt x="9" y="130"/>
                    <a:pt x="15" y="123"/>
                    <a:pt x="23" y="115"/>
                  </a:cubicBezTo>
                  <a:cubicBezTo>
                    <a:pt x="31" y="100"/>
                    <a:pt x="38" y="84"/>
                    <a:pt x="47" y="69"/>
                  </a:cubicBezTo>
                  <a:cubicBezTo>
                    <a:pt x="55" y="62"/>
                    <a:pt x="63" y="54"/>
                    <a:pt x="69" y="46"/>
                  </a:cubicBezTo>
                  <a:cubicBezTo>
                    <a:pt x="76" y="31"/>
                    <a:pt x="86" y="17"/>
                    <a:pt x="93" y="2"/>
                  </a:cubicBezTo>
                  <a:cubicBezTo>
                    <a:pt x="150" y="0"/>
                    <a:pt x="136" y="40"/>
                    <a:pt x="131" y="71"/>
                  </a:cubicBezTo>
                  <a:cubicBezTo>
                    <a:pt x="125" y="110"/>
                    <a:pt x="93" y="141"/>
                    <a:pt x="92" y="182"/>
                  </a:cubicBezTo>
                  <a:cubicBezTo>
                    <a:pt x="61" y="175"/>
                    <a:pt x="31" y="167"/>
                    <a:pt x="0" y="159"/>
                  </a:cubicBezTo>
                </a:path>
              </a:pathLst>
            </a:custGeom>
            <a:solidFill>
              <a:srgbClr val="3A3A3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06" name="Forme libre 4205"/>
            <p:cNvSpPr>
              <a:spLocks noChangeArrowheads="1"/>
            </p:cNvSpPr>
            <p:nvPr userDrawn="1"/>
          </p:nvSpPr>
          <p:spPr bwMode="auto">
            <a:xfrm>
              <a:off x="3867150" y="6243638"/>
              <a:ext cx="66675" cy="11112"/>
            </a:xfrm>
            <a:custGeom>
              <a:avLst/>
              <a:gdLst>
                <a:gd name="T0" fmla="*/ 0 w 186"/>
                <a:gd name="T1" fmla="*/ 0 h 31"/>
                <a:gd name="T2" fmla="*/ 185 w 186"/>
                <a:gd name="T3" fmla="*/ 0 h 31"/>
                <a:gd name="T4" fmla="*/ 0 w 186"/>
                <a:gd name="T5" fmla="*/ 0 h 31"/>
              </a:gdLst>
              <a:ahLst/>
              <a:cxnLst>
                <a:cxn ang="0">
                  <a:pos x="T0" y="T1"/>
                </a:cxn>
                <a:cxn ang="0">
                  <a:pos x="T2" y="T3"/>
                </a:cxn>
                <a:cxn ang="0">
                  <a:pos x="T4" y="T5"/>
                </a:cxn>
              </a:cxnLst>
              <a:rect l="0" t="0" r="r" b="b"/>
              <a:pathLst>
                <a:path w="186" h="31">
                  <a:moveTo>
                    <a:pt x="0" y="0"/>
                  </a:moveTo>
                  <a:cubicBezTo>
                    <a:pt x="61" y="0"/>
                    <a:pt x="122" y="0"/>
                    <a:pt x="185" y="0"/>
                  </a:cubicBezTo>
                  <a:cubicBezTo>
                    <a:pt x="124" y="30"/>
                    <a:pt x="61" y="29"/>
                    <a:pt x="0" y="0"/>
                  </a:cubicBezTo>
                </a:path>
              </a:pathLst>
            </a:custGeom>
            <a:solidFill>
              <a:srgbClr val="3A3A3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07" name="Forme libre 4206"/>
            <p:cNvSpPr>
              <a:spLocks noChangeArrowheads="1"/>
            </p:cNvSpPr>
            <p:nvPr userDrawn="1"/>
          </p:nvSpPr>
          <p:spPr bwMode="auto">
            <a:xfrm>
              <a:off x="3544888" y="5389563"/>
              <a:ext cx="360362" cy="628650"/>
            </a:xfrm>
            <a:custGeom>
              <a:avLst/>
              <a:gdLst>
                <a:gd name="T0" fmla="*/ 163 w 1001"/>
                <a:gd name="T1" fmla="*/ 519 h 1747"/>
                <a:gd name="T2" fmla="*/ 53 w 1001"/>
                <a:gd name="T3" fmla="*/ 197 h 1747"/>
                <a:gd name="T4" fmla="*/ 55 w 1001"/>
                <a:gd name="T5" fmla="*/ 6 h 1747"/>
                <a:gd name="T6" fmla="*/ 165 w 1001"/>
                <a:gd name="T7" fmla="*/ 70 h 1747"/>
                <a:gd name="T8" fmla="*/ 274 w 1001"/>
                <a:gd name="T9" fmla="*/ 95 h 1747"/>
                <a:gd name="T10" fmla="*/ 354 w 1001"/>
                <a:gd name="T11" fmla="*/ 72 h 1747"/>
                <a:gd name="T12" fmla="*/ 455 w 1001"/>
                <a:gd name="T13" fmla="*/ 98 h 1747"/>
                <a:gd name="T14" fmla="*/ 513 w 1001"/>
                <a:gd name="T15" fmla="*/ 168 h 1747"/>
                <a:gd name="T16" fmla="*/ 514 w 1001"/>
                <a:gd name="T17" fmla="*/ 205 h 1747"/>
                <a:gd name="T18" fmla="*/ 485 w 1001"/>
                <a:gd name="T19" fmla="*/ 246 h 1747"/>
                <a:gd name="T20" fmla="*/ 293 w 1001"/>
                <a:gd name="T21" fmla="*/ 373 h 1747"/>
                <a:gd name="T22" fmla="*/ 311 w 1001"/>
                <a:gd name="T23" fmla="*/ 418 h 1747"/>
                <a:gd name="T24" fmla="*/ 322 w 1001"/>
                <a:gd name="T25" fmla="*/ 440 h 1747"/>
                <a:gd name="T26" fmla="*/ 342 w 1001"/>
                <a:gd name="T27" fmla="*/ 455 h 1747"/>
                <a:gd name="T28" fmla="*/ 487 w 1001"/>
                <a:gd name="T29" fmla="*/ 399 h 1747"/>
                <a:gd name="T30" fmla="*/ 647 w 1001"/>
                <a:gd name="T31" fmla="*/ 394 h 1747"/>
                <a:gd name="T32" fmla="*/ 673 w 1001"/>
                <a:gd name="T33" fmla="*/ 414 h 1747"/>
                <a:gd name="T34" fmla="*/ 727 w 1001"/>
                <a:gd name="T35" fmla="*/ 478 h 1747"/>
                <a:gd name="T36" fmla="*/ 847 w 1001"/>
                <a:gd name="T37" fmla="*/ 672 h 1747"/>
                <a:gd name="T38" fmla="*/ 879 w 1001"/>
                <a:gd name="T39" fmla="*/ 800 h 1747"/>
                <a:gd name="T40" fmla="*/ 927 w 1001"/>
                <a:gd name="T41" fmla="*/ 1019 h 1747"/>
                <a:gd name="T42" fmla="*/ 963 w 1001"/>
                <a:gd name="T43" fmla="*/ 1156 h 1747"/>
                <a:gd name="T44" fmla="*/ 948 w 1001"/>
                <a:gd name="T45" fmla="*/ 1271 h 1747"/>
                <a:gd name="T46" fmla="*/ 963 w 1001"/>
                <a:gd name="T47" fmla="*/ 1405 h 1747"/>
                <a:gd name="T48" fmla="*/ 945 w 1001"/>
                <a:gd name="T49" fmla="*/ 1593 h 1747"/>
                <a:gd name="T50" fmla="*/ 849 w 1001"/>
                <a:gd name="T51" fmla="*/ 1600 h 1747"/>
                <a:gd name="T52" fmla="*/ 514 w 1001"/>
                <a:gd name="T53" fmla="*/ 1713 h 1747"/>
                <a:gd name="T54" fmla="*/ 462 w 1001"/>
                <a:gd name="T55" fmla="*/ 1733 h 1747"/>
                <a:gd name="T56" fmla="*/ 462 w 1001"/>
                <a:gd name="T57" fmla="*/ 1733 h 1747"/>
                <a:gd name="T58" fmla="*/ 418 w 1001"/>
                <a:gd name="T59" fmla="*/ 1741 h 1747"/>
                <a:gd name="T60" fmla="*/ 404 w 1001"/>
                <a:gd name="T61" fmla="*/ 1669 h 1747"/>
                <a:gd name="T62" fmla="*/ 404 w 1001"/>
                <a:gd name="T63" fmla="*/ 1626 h 1747"/>
                <a:gd name="T64" fmla="*/ 403 w 1001"/>
                <a:gd name="T65" fmla="*/ 1597 h 1747"/>
                <a:gd name="T66" fmla="*/ 342 w 1001"/>
                <a:gd name="T67" fmla="*/ 1521 h 1747"/>
                <a:gd name="T68" fmla="*/ 291 w 1001"/>
                <a:gd name="T69" fmla="*/ 1417 h 1747"/>
                <a:gd name="T70" fmla="*/ 290 w 1001"/>
                <a:gd name="T71" fmla="*/ 1370 h 1747"/>
                <a:gd name="T72" fmla="*/ 287 w 1001"/>
                <a:gd name="T73" fmla="*/ 1289 h 1747"/>
                <a:gd name="T74" fmla="*/ 253 w 1001"/>
                <a:gd name="T75" fmla="*/ 977 h 1747"/>
                <a:gd name="T76" fmla="*/ 163 w 1001"/>
                <a:gd name="T77" fmla="*/ 519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01" h="1747">
                  <a:moveTo>
                    <a:pt x="163" y="519"/>
                  </a:moveTo>
                  <a:cubicBezTo>
                    <a:pt x="137" y="408"/>
                    <a:pt x="91" y="304"/>
                    <a:pt x="53" y="197"/>
                  </a:cubicBezTo>
                  <a:cubicBezTo>
                    <a:pt x="48" y="133"/>
                    <a:pt x="0" y="70"/>
                    <a:pt x="55" y="6"/>
                  </a:cubicBezTo>
                  <a:cubicBezTo>
                    <a:pt x="107" y="0"/>
                    <a:pt x="136" y="40"/>
                    <a:pt x="165" y="70"/>
                  </a:cubicBezTo>
                  <a:cubicBezTo>
                    <a:pt x="198" y="105"/>
                    <a:pt x="233" y="110"/>
                    <a:pt x="274" y="95"/>
                  </a:cubicBezTo>
                  <a:cubicBezTo>
                    <a:pt x="304" y="93"/>
                    <a:pt x="325" y="70"/>
                    <a:pt x="354" y="72"/>
                  </a:cubicBezTo>
                  <a:cubicBezTo>
                    <a:pt x="391" y="69"/>
                    <a:pt x="424" y="75"/>
                    <a:pt x="455" y="98"/>
                  </a:cubicBezTo>
                  <a:cubicBezTo>
                    <a:pt x="479" y="118"/>
                    <a:pt x="501" y="139"/>
                    <a:pt x="513" y="168"/>
                  </a:cubicBezTo>
                  <a:cubicBezTo>
                    <a:pt x="516" y="180"/>
                    <a:pt x="516" y="192"/>
                    <a:pt x="514" y="205"/>
                  </a:cubicBezTo>
                  <a:cubicBezTo>
                    <a:pt x="510" y="221"/>
                    <a:pt x="501" y="235"/>
                    <a:pt x="485" y="246"/>
                  </a:cubicBezTo>
                  <a:cubicBezTo>
                    <a:pt x="424" y="293"/>
                    <a:pt x="333" y="293"/>
                    <a:pt x="293" y="373"/>
                  </a:cubicBezTo>
                  <a:cubicBezTo>
                    <a:pt x="297" y="389"/>
                    <a:pt x="304" y="403"/>
                    <a:pt x="311" y="418"/>
                  </a:cubicBezTo>
                  <a:cubicBezTo>
                    <a:pt x="314" y="426"/>
                    <a:pt x="319" y="432"/>
                    <a:pt x="322" y="440"/>
                  </a:cubicBezTo>
                  <a:cubicBezTo>
                    <a:pt x="328" y="446"/>
                    <a:pt x="334" y="452"/>
                    <a:pt x="342" y="455"/>
                  </a:cubicBezTo>
                  <a:cubicBezTo>
                    <a:pt x="395" y="451"/>
                    <a:pt x="442" y="428"/>
                    <a:pt x="487" y="399"/>
                  </a:cubicBezTo>
                  <a:cubicBezTo>
                    <a:pt x="540" y="364"/>
                    <a:pt x="592" y="362"/>
                    <a:pt x="647" y="394"/>
                  </a:cubicBezTo>
                  <a:cubicBezTo>
                    <a:pt x="656" y="399"/>
                    <a:pt x="665" y="406"/>
                    <a:pt x="673" y="414"/>
                  </a:cubicBezTo>
                  <a:cubicBezTo>
                    <a:pt x="690" y="437"/>
                    <a:pt x="708" y="457"/>
                    <a:pt x="727" y="478"/>
                  </a:cubicBezTo>
                  <a:cubicBezTo>
                    <a:pt x="783" y="533"/>
                    <a:pt x="803" y="609"/>
                    <a:pt x="847" y="672"/>
                  </a:cubicBezTo>
                  <a:cubicBezTo>
                    <a:pt x="858" y="715"/>
                    <a:pt x="862" y="757"/>
                    <a:pt x="879" y="800"/>
                  </a:cubicBezTo>
                  <a:cubicBezTo>
                    <a:pt x="907" y="867"/>
                    <a:pt x="937" y="936"/>
                    <a:pt x="927" y="1019"/>
                  </a:cubicBezTo>
                  <a:cubicBezTo>
                    <a:pt x="920" y="1063"/>
                    <a:pt x="928" y="1115"/>
                    <a:pt x="963" y="1156"/>
                  </a:cubicBezTo>
                  <a:cubicBezTo>
                    <a:pt x="1000" y="1197"/>
                    <a:pt x="992" y="1239"/>
                    <a:pt x="948" y="1271"/>
                  </a:cubicBezTo>
                  <a:cubicBezTo>
                    <a:pt x="940" y="1316"/>
                    <a:pt x="959" y="1361"/>
                    <a:pt x="963" y="1405"/>
                  </a:cubicBezTo>
                  <a:cubicBezTo>
                    <a:pt x="968" y="1469"/>
                    <a:pt x="983" y="1533"/>
                    <a:pt x="945" y="1593"/>
                  </a:cubicBezTo>
                  <a:cubicBezTo>
                    <a:pt x="911" y="1565"/>
                    <a:pt x="881" y="1590"/>
                    <a:pt x="849" y="1600"/>
                  </a:cubicBezTo>
                  <a:cubicBezTo>
                    <a:pt x="737" y="1639"/>
                    <a:pt x="629" y="1684"/>
                    <a:pt x="514" y="1713"/>
                  </a:cubicBezTo>
                  <a:cubicBezTo>
                    <a:pt x="497" y="1721"/>
                    <a:pt x="476" y="1718"/>
                    <a:pt x="462" y="1733"/>
                  </a:cubicBezTo>
                  <a:lnTo>
                    <a:pt x="462" y="1733"/>
                  </a:lnTo>
                  <a:cubicBezTo>
                    <a:pt x="449" y="1746"/>
                    <a:pt x="433" y="1744"/>
                    <a:pt x="418" y="1741"/>
                  </a:cubicBezTo>
                  <a:cubicBezTo>
                    <a:pt x="395" y="1721"/>
                    <a:pt x="407" y="1694"/>
                    <a:pt x="404" y="1669"/>
                  </a:cubicBezTo>
                  <a:cubicBezTo>
                    <a:pt x="404" y="1655"/>
                    <a:pt x="404" y="1640"/>
                    <a:pt x="404" y="1626"/>
                  </a:cubicBezTo>
                  <a:cubicBezTo>
                    <a:pt x="404" y="1617"/>
                    <a:pt x="404" y="1607"/>
                    <a:pt x="403" y="1597"/>
                  </a:cubicBezTo>
                  <a:cubicBezTo>
                    <a:pt x="392" y="1564"/>
                    <a:pt x="375" y="1535"/>
                    <a:pt x="342" y="1521"/>
                  </a:cubicBezTo>
                  <a:cubicBezTo>
                    <a:pt x="293" y="1501"/>
                    <a:pt x="291" y="1460"/>
                    <a:pt x="291" y="1417"/>
                  </a:cubicBezTo>
                  <a:cubicBezTo>
                    <a:pt x="288" y="1402"/>
                    <a:pt x="288" y="1387"/>
                    <a:pt x="290" y="1370"/>
                  </a:cubicBezTo>
                  <a:cubicBezTo>
                    <a:pt x="302" y="1342"/>
                    <a:pt x="287" y="1316"/>
                    <a:pt x="287" y="1289"/>
                  </a:cubicBezTo>
                  <a:cubicBezTo>
                    <a:pt x="264" y="1187"/>
                    <a:pt x="290" y="1078"/>
                    <a:pt x="253" y="977"/>
                  </a:cubicBezTo>
                  <a:cubicBezTo>
                    <a:pt x="238" y="822"/>
                    <a:pt x="221" y="666"/>
                    <a:pt x="163" y="519"/>
                  </a:cubicBezTo>
                </a:path>
              </a:pathLst>
            </a:custGeom>
            <a:solidFill>
              <a:srgbClr val="FEFEF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08" name="Forme libre 4207"/>
            <p:cNvSpPr>
              <a:spLocks noChangeArrowheads="1"/>
            </p:cNvSpPr>
            <p:nvPr userDrawn="1"/>
          </p:nvSpPr>
          <p:spPr bwMode="auto">
            <a:xfrm>
              <a:off x="3827463" y="5618163"/>
              <a:ext cx="157162" cy="244475"/>
            </a:xfrm>
            <a:custGeom>
              <a:avLst/>
              <a:gdLst>
                <a:gd name="T0" fmla="*/ 163 w 435"/>
                <a:gd name="T1" fmla="*/ 634 h 677"/>
                <a:gd name="T2" fmla="*/ 0 w 435"/>
                <a:gd name="T3" fmla="*/ 41 h 677"/>
                <a:gd name="T4" fmla="*/ 128 w 435"/>
                <a:gd name="T5" fmla="*/ 23 h 677"/>
                <a:gd name="T6" fmla="*/ 331 w 435"/>
                <a:gd name="T7" fmla="*/ 61 h 677"/>
                <a:gd name="T8" fmla="*/ 359 w 435"/>
                <a:gd name="T9" fmla="*/ 75 h 677"/>
                <a:gd name="T10" fmla="*/ 367 w 435"/>
                <a:gd name="T11" fmla="*/ 88 h 677"/>
                <a:gd name="T12" fmla="*/ 260 w 435"/>
                <a:gd name="T13" fmla="*/ 194 h 677"/>
                <a:gd name="T14" fmla="*/ 203 w 435"/>
                <a:gd name="T15" fmla="*/ 188 h 677"/>
                <a:gd name="T16" fmla="*/ 176 w 435"/>
                <a:gd name="T17" fmla="*/ 237 h 677"/>
                <a:gd name="T18" fmla="*/ 185 w 435"/>
                <a:gd name="T19" fmla="*/ 333 h 677"/>
                <a:gd name="T20" fmla="*/ 188 w 435"/>
                <a:gd name="T21" fmla="*/ 481 h 677"/>
                <a:gd name="T22" fmla="*/ 363 w 435"/>
                <a:gd name="T23" fmla="*/ 554 h 677"/>
                <a:gd name="T24" fmla="*/ 434 w 435"/>
                <a:gd name="T25" fmla="*/ 615 h 677"/>
                <a:gd name="T26" fmla="*/ 344 w 435"/>
                <a:gd name="T27" fmla="*/ 656 h 677"/>
                <a:gd name="T28" fmla="*/ 206 w 435"/>
                <a:gd name="T29" fmla="*/ 664 h 677"/>
                <a:gd name="T30" fmla="*/ 208 w 435"/>
                <a:gd name="T31" fmla="*/ 664 h 677"/>
                <a:gd name="T32" fmla="*/ 182 w 435"/>
                <a:gd name="T33" fmla="*/ 661 h 677"/>
                <a:gd name="T34" fmla="*/ 163 w 435"/>
                <a:gd name="T35" fmla="*/ 634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5" h="677">
                  <a:moveTo>
                    <a:pt x="163" y="634"/>
                  </a:moveTo>
                  <a:cubicBezTo>
                    <a:pt x="139" y="427"/>
                    <a:pt x="98" y="227"/>
                    <a:pt x="0" y="41"/>
                  </a:cubicBezTo>
                  <a:cubicBezTo>
                    <a:pt x="38" y="0"/>
                    <a:pt x="84" y="21"/>
                    <a:pt x="128" y="23"/>
                  </a:cubicBezTo>
                  <a:cubicBezTo>
                    <a:pt x="189" y="69"/>
                    <a:pt x="264" y="49"/>
                    <a:pt x="331" y="61"/>
                  </a:cubicBezTo>
                  <a:cubicBezTo>
                    <a:pt x="342" y="62"/>
                    <a:pt x="351" y="67"/>
                    <a:pt x="359" y="75"/>
                  </a:cubicBezTo>
                  <a:cubicBezTo>
                    <a:pt x="362" y="79"/>
                    <a:pt x="365" y="84"/>
                    <a:pt x="367" y="88"/>
                  </a:cubicBezTo>
                  <a:cubicBezTo>
                    <a:pt x="363" y="197"/>
                    <a:pt x="354" y="204"/>
                    <a:pt x="260" y="194"/>
                  </a:cubicBezTo>
                  <a:cubicBezTo>
                    <a:pt x="241" y="192"/>
                    <a:pt x="221" y="186"/>
                    <a:pt x="203" y="188"/>
                  </a:cubicBezTo>
                  <a:cubicBezTo>
                    <a:pt x="173" y="191"/>
                    <a:pt x="142" y="209"/>
                    <a:pt x="176" y="237"/>
                  </a:cubicBezTo>
                  <a:cubicBezTo>
                    <a:pt x="215" y="270"/>
                    <a:pt x="209" y="296"/>
                    <a:pt x="185" y="333"/>
                  </a:cubicBezTo>
                  <a:cubicBezTo>
                    <a:pt x="153" y="382"/>
                    <a:pt x="145" y="440"/>
                    <a:pt x="188" y="481"/>
                  </a:cubicBezTo>
                  <a:cubicBezTo>
                    <a:pt x="234" y="527"/>
                    <a:pt x="281" y="591"/>
                    <a:pt x="363" y="554"/>
                  </a:cubicBezTo>
                  <a:cubicBezTo>
                    <a:pt x="432" y="525"/>
                    <a:pt x="431" y="573"/>
                    <a:pt x="434" y="615"/>
                  </a:cubicBezTo>
                  <a:cubicBezTo>
                    <a:pt x="417" y="658"/>
                    <a:pt x="383" y="656"/>
                    <a:pt x="344" y="656"/>
                  </a:cubicBezTo>
                  <a:cubicBezTo>
                    <a:pt x="298" y="656"/>
                    <a:pt x="250" y="632"/>
                    <a:pt x="206" y="664"/>
                  </a:cubicBezTo>
                  <a:lnTo>
                    <a:pt x="208" y="664"/>
                  </a:lnTo>
                  <a:cubicBezTo>
                    <a:pt x="197" y="676"/>
                    <a:pt x="189" y="676"/>
                    <a:pt x="182" y="661"/>
                  </a:cubicBezTo>
                  <a:cubicBezTo>
                    <a:pt x="177" y="652"/>
                    <a:pt x="170" y="643"/>
                    <a:pt x="163" y="634"/>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09" name="Forme libre 4208"/>
            <p:cNvSpPr>
              <a:spLocks noChangeArrowheads="1"/>
            </p:cNvSpPr>
            <p:nvPr userDrawn="1"/>
          </p:nvSpPr>
          <p:spPr bwMode="auto">
            <a:xfrm>
              <a:off x="3902075" y="5830888"/>
              <a:ext cx="127000" cy="163512"/>
            </a:xfrm>
            <a:custGeom>
              <a:avLst/>
              <a:gdLst>
                <a:gd name="T0" fmla="*/ 0 w 352"/>
                <a:gd name="T1" fmla="*/ 71 h 453"/>
                <a:gd name="T2" fmla="*/ 227 w 352"/>
                <a:gd name="T3" fmla="*/ 22 h 453"/>
                <a:gd name="T4" fmla="*/ 294 w 352"/>
                <a:gd name="T5" fmla="*/ 48 h 453"/>
                <a:gd name="T6" fmla="*/ 204 w 352"/>
                <a:gd name="T7" fmla="*/ 342 h 453"/>
                <a:gd name="T8" fmla="*/ 229 w 352"/>
                <a:gd name="T9" fmla="*/ 452 h 453"/>
                <a:gd name="T10" fmla="*/ 27 w 352"/>
                <a:gd name="T11" fmla="*/ 391 h 453"/>
                <a:gd name="T12" fmla="*/ 82 w 352"/>
                <a:gd name="T13" fmla="*/ 316 h 453"/>
                <a:gd name="T14" fmla="*/ 146 w 352"/>
                <a:gd name="T15" fmla="*/ 155 h 453"/>
                <a:gd name="T16" fmla="*/ 0 w 352"/>
                <a:gd name="T17" fmla="*/ 7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2" h="453">
                  <a:moveTo>
                    <a:pt x="0" y="71"/>
                  </a:moveTo>
                  <a:cubicBezTo>
                    <a:pt x="70" y="26"/>
                    <a:pt x="143" y="0"/>
                    <a:pt x="227" y="22"/>
                  </a:cubicBezTo>
                  <a:cubicBezTo>
                    <a:pt x="250" y="31"/>
                    <a:pt x="272" y="39"/>
                    <a:pt x="294" y="48"/>
                  </a:cubicBezTo>
                  <a:cubicBezTo>
                    <a:pt x="351" y="173"/>
                    <a:pt x="258" y="252"/>
                    <a:pt x="204" y="342"/>
                  </a:cubicBezTo>
                  <a:cubicBezTo>
                    <a:pt x="180" y="387"/>
                    <a:pt x="203" y="420"/>
                    <a:pt x="229" y="452"/>
                  </a:cubicBezTo>
                  <a:cubicBezTo>
                    <a:pt x="162" y="433"/>
                    <a:pt x="93" y="411"/>
                    <a:pt x="27" y="391"/>
                  </a:cubicBezTo>
                  <a:cubicBezTo>
                    <a:pt x="30" y="347"/>
                    <a:pt x="64" y="338"/>
                    <a:pt x="82" y="316"/>
                  </a:cubicBezTo>
                  <a:cubicBezTo>
                    <a:pt x="125" y="271"/>
                    <a:pt x="163" y="216"/>
                    <a:pt x="146" y="155"/>
                  </a:cubicBezTo>
                  <a:cubicBezTo>
                    <a:pt x="130" y="89"/>
                    <a:pt x="62" y="77"/>
                    <a:pt x="0" y="71"/>
                  </a:cubicBezTo>
                </a:path>
              </a:pathLst>
            </a:custGeom>
            <a:solidFill>
              <a:srgbClr val="81818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10" name="Forme libre 4209"/>
            <p:cNvSpPr>
              <a:spLocks noChangeArrowheads="1"/>
            </p:cNvSpPr>
            <p:nvPr userDrawn="1"/>
          </p:nvSpPr>
          <p:spPr bwMode="auto">
            <a:xfrm>
              <a:off x="4049713" y="5954713"/>
              <a:ext cx="131762" cy="79375"/>
            </a:xfrm>
            <a:custGeom>
              <a:avLst/>
              <a:gdLst>
                <a:gd name="T0" fmla="*/ 0 w 364"/>
                <a:gd name="T1" fmla="*/ 188 h 220"/>
                <a:gd name="T2" fmla="*/ 27 w 364"/>
                <a:gd name="T3" fmla="*/ 45 h 220"/>
                <a:gd name="T4" fmla="*/ 50 w 364"/>
                <a:gd name="T5" fmla="*/ 8 h 220"/>
                <a:gd name="T6" fmla="*/ 95 w 364"/>
                <a:gd name="T7" fmla="*/ 34 h 220"/>
                <a:gd name="T8" fmla="*/ 101 w 364"/>
                <a:gd name="T9" fmla="*/ 45 h 220"/>
                <a:gd name="T10" fmla="*/ 163 w 364"/>
                <a:gd name="T11" fmla="*/ 161 h 220"/>
                <a:gd name="T12" fmla="*/ 292 w 364"/>
                <a:gd name="T13" fmla="*/ 126 h 220"/>
                <a:gd name="T14" fmla="*/ 348 w 364"/>
                <a:gd name="T15" fmla="*/ 120 h 220"/>
                <a:gd name="T16" fmla="*/ 347 w 364"/>
                <a:gd name="T17" fmla="*/ 141 h 220"/>
                <a:gd name="T18" fmla="*/ 347 w 364"/>
                <a:gd name="T19" fmla="*/ 141 h 220"/>
                <a:gd name="T20" fmla="*/ 299 w 364"/>
                <a:gd name="T21" fmla="*/ 162 h 220"/>
                <a:gd name="T22" fmla="*/ 299 w 364"/>
                <a:gd name="T23" fmla="*/ 162 h 220"/>
                <a:gd name="T24" fmla="*/ 253 w 364"/>
                <a:gd name="T25" fmla="*/ 184 h 220"/>
                <a:gd name="T26" fmla="*/ 253 w 364"/>
                <a:gd name="T27" fmla="*/ 184 h 220"/>
                <a:gd name="T28" fmla="*/ 208 w 364"/>
                <a:gd name="T29" fmla="*/ 207 h 220"/>
                <a:gd name="T30" fmla="*/ 206 w 364"/>
                <a:gd name="T31" fmla="*/ 207 h 220"/>
                <a:gd name="T32" fmla="*/ 0 w 364"/>
                <a:gd name="T33" fmla="*/ 18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4" h="220">
                  <a:moveTo>
                    <a:pt x="0" y="188"/>
                  </a:moveTo>
                  <a:cubicBezTo>
                    <a:pt x="29" y="144"/>
                    <a:pt x="20" y="92"/>
                    <a:pt x="27" y="45"/>
                  </a:cubicBezTo>
                  <a:cubicBezTo>
                    <a:pt x="30" y="29"/>
                    <a:pt x="35" y="14"/>
                    <a:pt x="50" y="8"/>
                  </a:cubicBezTo>
                  <a:cubicBezTo>
                    <a:pt x="73" y="0"/>
                    <a:pt x="84" y="17"/>
                    <a:pt x="95" y="34"/>
                  </a:cubicBezTo>
                  <a:cubicBezTo>
                    <a:pt x="96" y="37"/>
                    <a:pt x="98" y="40"/>
                    <a:pt x="101" y="45"/>
                  </a:cubicBezTo>
                  <a:cubicBezTo>
                    <a:pt x="124" y="83"/>
                    <a:pt x="116" y="144"/>
                    <a:pt x="163" y="161"/>
                  </a:cubicBezTo>
                  <a:cubicBezTo>
                    <a:pt x="208" y="176"/>
                    <a:pt x="246" y="130"/>
                    <a:pt x="292" y="126"/>
                  </a:cubicBezTo>
                  <a:cubicBezTo>
                    <a:pt x="310" y="124"/>
                    <a:pt x="330" y="121"/>
                    <a:pt x="348" y="120"/>
                  </a:cubicBezTo>
                  <a:cubicBezTo>
                    <a:pt x="363" y="127"/>
                    <a:pt x="363" y="135"/>
                    <a:pt x="347" y="141"/>
                  </a:cubicBezTo>
                  <a:lnTo>
                    <a:pt x="347" y="141"/>
                  </a:lnTo>
                  <a:cubicBezTo>
                    <a:pt x="333" y="153"/>
                    <a:pt x="313" y="149"/>
                    <a:pt x="299" y="162"/>
                  </a:cubicBezTo>
                  <a:lnTo>
                    <a:pt x="299" y="162"/>
                  </a:lnTo>
                  <a:cubicBezTo>
                    <a:pt x="287" y="176"/>
                    <a:pt x="266" y="171"/>
                    <a:pt x="253" y="184"/>
                  </a:cubicBezTo>
                  <a:lnTo>
                    <a:pt x="253" y="184"/>
                  </a:lnTo>
                  <a:cubicBezTo>
                    <a:pt x="243" y="199"/>
                    <a:pt x="220" y="194"/>
                    <a:pt x="208" y="207"/>
                  </a:cubicBezTo>
                  <a:lnTo>
                    <a:pt x="206" y="207"/>
                  </a:lnTo>
                  <a:cubicBezTo>
                    <a:pt x="137" y="205"/>
                    <a:pt x="67" y="219"/>
                    <a:pt x="0" y="188"/>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11" name="Forme libre 4210"/>
            <p:cNvSpPr>
              <a:spLocks noChangeArrowheads="1"/>
            </p:cNvSpPr>
            <p:nvPr userDrawn="1"/>
          </p:nvSpPr>
          <p:spPr bwMode="auto">
            <a:xfrm>
              <a:off x="3892550" y="5856288"/>
              <a:ext cx="9525" cy="6350"/>
            </a:xfrm>
            <a:custGeom>
              <a:avLst/>
              <a:gdLst>
                <a:gd name="T0" fmla="*/ 0 w 27"/>
                <a:gd name="T1" fmla="*/ 0 h 19"/>
                <a:gd name="T2" fmla="*/ 26 w 27"/>
                <a:gd name="T3" fmla="*/ 3 h 19"/>
                <a:gd name="T4" fmla="*/ 16 w 27"/>
                <a:gd name="T5" fmla="*/ 17 h 19"/>
                <a:gd name="T6" fmla="*/ 0 w 27"/>
                <a:gd name="T7" fmla="*/ 0 h 19"/>
              </a:gdLst>
              <a:ahLst/>
              <a:cxnLst>
                <a:cxn ang="0">
                  <a:pos x="T0" y="T1"/>
                </a:cxn>
                <a:cxn ang="0">
                  <a:pos x="T2" y="T3"/>
                </a:cxn>
                <a:cxn ang="0">
                  <a:pos x="T4" y="T5"/>
                </a:cxn>
                <a:cxn ang="0">
                  <a:pos x="T6" y="T7"/>
                </a:cxn>
              </a:cxnLst>
              <a:rect l="0" t="0" r="r" b="b"/>
              <a:pathLst>
                <a:path w="27" h="19">
                  <a:moveTo>
                    <a:pt x="0" y="0"/>
                  </a:moveTo>
                  <a:cubicBezTo>
                    <a:pt x="9" y="2"/>
                    <a:pt x="17" y="2"/>
                    <a:pt x="26" y="3"/>
                  </a:cubicBezTo>
                  <a:cubicBezTo>
                    <a:pt x="23" y="8"/>
                    <a:pt x="20" y="17"/>
                    <a:pt x="16" y="17"/>
                  </a:cubicBezTo>
                  <a:cubicBezTo>
                    <a:pt x="3" y="18"/>
                    <a:pt x="2" y="9"/>
                    <a:pt x="0" y="0"/>
                  </a:cubicBezTo>
                </a:path>
              </a:pathLst>
            </a:custGeom>
            <a:solidFill>
              <a:srgbClr val="81818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12" name="Forme libre 4211"/>
            <p:cNvSpPr>
              <a:spLocks noChangeArrowheads="1"/>
            </p:cNvSpPr>
            <p:nvPr userDrawn="1"/>
          </p:nvSpPr>
          <p:spPr bwMode="auto">
            <a:xfrm>
              <a:off x="4143375" y="5683250"/>
              <a:ext cx="38100" cy="52388"/>
            </a:xfrm>
            <a:custGeom>
              <a:avLst/>
              <a:gdLst>
                <a:gd name="T0" fmla="*/ 35 w 108"/>
                <a:gd name="T1" fmla="*/ 93 h 147"/>
                <a:gd name="T2" fmla="*/ 107 w 108"/>
                <a:gd name="T3" fmla="*/ 0 h 147"/>
                <a:gd name="T4" fmla="*/ 38 w 108"/>
                <a:gd name="T5" fmla="*/ 138 h 147"/>
                <a:gd name="T6" fmla="*/ 11 w 108"/>
                <a:gd name="T7" fmla="*/ 142 h 147"/>
                <a:gd name="T8" fmla="*/ 35 w 108"/>
                <a:gd name="T9" fmla="*/ 93 h 147"/>
              </a:gdLst>
              <a:ahLst/>
              <a:cxnLst>
                <a:cxn ang="0">
                  <a:pos x="T0" y="T1"/>
                </a:cxn>
                <a:cxn ang="0">
                  <a:pos x="T2" y="T3"/>
                </a:cxn>
                <a:cxn ang="0">
                  <a:pos x="T4" y="T5"/>
                </a:cxn>
                <a:cxn ang="0">
                  <a:pos x="T6" y="T7"/>
                </a:cxn>
                <a:cxn ang="0">
                  <a:pos x="T8" y="T9"/>
                </a:cxn>
              </a:cxnLst>
              <a:rect l="0" t="0" r="r" b="b"/>
              <a:pathLst>
                <a:path w="108" h="147">
                  <a:moveTo>
                    <a:pt x="35" y="93"/>
                  </a:moveTo>
                  <a:cubicBezTo>
                    <a:pt x="20" y="32"/>
                    <a:pt x="67" y="19"/>
                    <a:pt x="107" y="0"/>
                  </a:cubicBezTo>
                  <a:cubicBezTo>
                    <a:pt x="95" y="51"/>
                    <a:pt x="73" y="99"/>
                    <a:pt x="38" y="138"/>
                  </a:cubicBezTo>
                  <a:cubicBezTo>
                    <a:pt x="31" y="146"/>
                    <a:pt x="21" y="146"/>
                    <a:pt x="11" y="142"/>
                  </a:cubicBezTo>
                  <a:cubicBezTo>
                    <a:pt x="0" y="116"/>
                    <a:pt x="18" y="105"/>
                    <a:pt x="35" y="93"/>
                  </a:cubicBezTo>
                </a:path>
              </a:pathLst>
            </a:custGeom>
            <a:solidFill>
              <a:srgbClr val="28282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13" name="Forme libre 4212"/>
            <p:cNvSpPr>
              <a:spLocks noChangeArrowheads="1"/>
            </p:cNvSpPr>
            <p:nvPr userDrawn="1"/>
          </p:nvSpPr>
          <p:spPr bwMode="auto">
            <a:xfrm>
              <a:off x="4146550" y="5732463"/>
              <a:ext cx="11113" cy="7937"/>
            </a:xfrm>
            <a:custGeom>
              <a:avLst/>
              <a:gdLst>
                <a:gd name="T0" fmla="*/ 13 w 31"/>
                <a:gd name="T1" fmla="*/ 0 h 22"/>
                <a:gd name="T2" fmla="*/ 30 w 31"/>
                <a:gd name="T3" fmla="*/ 0 h 22"/>
                <a:gd name="T4" fmla="*/ 9 w 31"/>
                <a:gd name="T5" fmla="*/ 21 h 22"/>
                <a:gd name="T6" fmla="*/ 1 w 31"/>
                <a:gd name="T7" fmla="*/ 17 h 22"/>
                <a:gd name="T8" fmla="*/ 13 w 31"/>
                <a:gd name="T9" fmla="*/ 0 h 22"/>
              </a:gdLst>
              <a:ahLst/>
              <a:cxnLst>
                <a:cxn ang="0">
                  <a:pos x="T0" y="T1"/>
                </a:cxn>
                <a:cxn ang="0">
                  <a:pos x="T2" y="T3"/>
                </a:cxn>
                <a:cxn ang="0">
                  <a:pos x="T4" y="T5"/>
                </a:cxn>
                <a:cxn ang="0">
                  <a:pos x="T6" y="T7"/>
                </a:cxn>
                <a:cxn ang="0">
                  <a:pos x="T8" y="T9"/>
                </a:cxn>
              </a:cxnLst>
              <a:rect l="0" t="0" r="r" b="b"/>
              <a:pathLst>
                <a:path w="31" h="22">
                  <a:moveTo>
                    <a:pt x="13" y="0"/>
                  </a:moveTo>
                  <a:cubicBezTo>
                    <a:pt x="20" y="0"/>
                    <a:pt x="26" y="0"/>
                    <a:pt x="30" y="0"/>
                  </a:cubicBezTo>
                  <a:cubicBezTo>
                    <a:pt x="23" y="8"/>
                    <a:pt x="17" y="14"/>
                    <a:pt x="9" y="21"/>
                  </a:cubicBezTo>
                  <a:lnTo>
                    <a:pt x="1" y="17"/>
                  </a:lnTo>
                  <a:cubicBezTo>
                    <a:pt x="0" y="8"/>
                    <a:pt x="3" y="2"/>
                    <a:pt x="13" y="0"/>
                  </a:cubicBezTo>
                </a:path>
              </a:pathLst>
            </a:custGeom>
            <a:solidFill>
              <a:srgbClr val="11111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14" name="Forme libre 4213"/>
            <p:cNvSpPr>
              <a:spLocks noChangeArrowheads="1"/>
            </p:cNvSpPr>
            <p:nvPr userDrawn="1"/>
          </p:nvSpPr>
          <p:spPr bwMode="auto">
            <a:xfrm>
              <a:off x="4127500" y="5716588"/>
              <a:ext cx="28575" cy="26987"/>
            </a:xfrm>
            <a:custGeom>
              <a:avLst/>
              <a:gdLst>
                <a:gd name="T0" fmla="*/ 65 w 80"/>
                <a:gd name="T1" fmla="*/ 47 h 74"/>
                <a:gd name="T2" fmla="*/ 55 w 80"/>
                <a:gd name="T3" fmla="*/ 64 h 74"/>
                <a:gd name="T4" fmla="*/ 18 w 80"/>
                <a:gd name="T5" fmla="*/ 73 h 74"/>
                <a:gd name="T6" fmla="*/ 10 w 80"/>
                <a:gd name="T7" fmla="*/ 64 h 74"/>
                <a:gd name="T8" fmla="*/ 30 w 80"/>
                <a:gd name="T9" fmla="*/ 3 h 74"/>
                <a:gd name="T10" fmla="*/ 79 w 80"/>
                <a:gd name="T11" fmla="*/ 0 h 74"/>
                <a:gd name="T12" fmla="*/ 65 w 80"/>
                <a:gd name="T13" fmla="*/ 47 h 74"/>
              </a:gdLst>
              <a:ahLst/>
              <a:cxnLst>
                <a:cxn ang="0">
                  <a:pos x="T0" y="T1"/>
                </a:cxn>
                <a:cxn ang="0">
                  <a:pos x="T2" y="T3"/>
                </a:cxn>
                <a:cxn ang="0">
                  <a:pos x="T4" y="T5"/>
                </a:cxn>
                <a:cxn ang="0">
                  <a:pos x="T6" y="T7"/>
                </a:cxn>
                <a:cxn ang="0">
                  <a:pos x="T8" y="T9"/>
                </a:cxn>
                <a:cxn ang="0">
                  <a:pos x="T10" y="T11"/>
                </a:cxn>
                <a:cxn ang="0">
                  <a:pos x="T12" y="T13"/>
                </a:cxn>
              </a:cxnLst>
              <a:rect l="0" t="0" r="r" b="b"/>
              <a:pathLst>
                <a:path w="80" h="74">
                  <a:moveTo>
                    <a:pt x="65" y="47"/>
                  </a:moveTo>
                  <a:cubicBezTo>
                    <a:pt x="61" y="53"/>
                    <a:pt x="58" y="58"/>
                    <a:pt x="55" y="64"/>
                  </a:cubicBezTo>
                  <a:cubicBezTo>
                    <a:pt x="43" y="67"/>
                    <a:pt x="30" y="70"/>
                    <a:pt x="18" y="73"/>
                  </a:cubicBezTo>
                  <a:cubicBezTo>
                    <a:pt x="15" y="70"/>
                    <a:pt x="14" y="67"/>
                    <a:pt x="10" y="64"/>
                  </a:cubicBezTo>
                  <a:cubicBezTo>
                    <a:pt x="0" y="38"/>
                    <a:pt x="24" y="24"/>
                    <a:pt x="30" y="3"/>
                  </a:cubicBezTo>
                  <a:cubicBezTo>
                    <a:pt x="47" y="1"/>
                    <a:pt x="62" y="1"/>
                    <a:pt x="79" y="0"/>
                  </a:cubicBezTo>
                  <a:cubicBezTo>
                    <a:pt x="75" y="15"/>
                    <a:pt x="70" y="32"/>
                    <a:pt x="65" y="47"/>
                  </a:cubicBezTo>
                </a:path>
              </a:pathLst>
            </a:custGeom>
            <a:solidFill>
              <a:srgbClr val="65656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15" name="Forme libre 4214"/>
            <p:cNvSpPr>
              <a:spLocks noChangeArrowheads="1"/>
            </p:cNvSpPr>
            <p:nvPr userDrawn="1"/>
          </p:nvSpPr>
          <p:spPr bwMode="auto">
            <a:xfrm>
              <a:off x="3792538" y="5532438"/>
              <a:ext cx="225425" cy="190500"/>
            </a:xfrm>
            <a:custGeom>
              <a:avLst/>
              <a:gdLst>
                <a:gd name="T0" fmla="*/ 211 w 624"/>
                <a:gd name="T1" fmla="*/ 307 h 529"/>
                <a:gd name="T2" fmla="*/ 95 w 624"/>
                <a:gd name="T3" fmla="*/ 281 h 529"/>
                <a:gd name="T4" fmla="*/ 0 w 624"/>
                <a:gd name="T5" fmla="*/ 99 h 529"/>
                <a:gd name="T6" fmla="*/ 162 w 624"/>
                <a:gd name="T7" fmla="*/ 49 h 529"/>
                <a:gd name="T8" fmla="*/ 319 w 624"/>
                <a:gd name="T9" fmla="*/ 168 h 529"/>
                <a:gd name="T10" fmla="*/ 489 w 624"/>
                <a:gd name="T11" fmla="*/ 232 h 529"/>
                <a:gd name="T12" fmla="*/ 623 w 624"/>
                <a:gd name="T13" fmla="*/ 301 h 529"/>
                <a:gd name="T14" fmla="*/ 596 w 624"/>
                <a:gd name="T15" fmla="*/ 446 h 529"/>
                <a:gd name="T16" fmla="*/ 576 w 624"/>
                <a:gd name="T17" fmla="*/ 528 h 529"/>
                <a:gd name="T18" fmla="*/ 530 w 624"/>
                <a:gd name="T19" fmla="*/ 434 h 529"/>
                <a:gd name="T20" fmla="*/ 465 w 624"/>
                <a:gd name="T21" fmla="*/ 324 h 529"/>
                <a:gd name="T22" fmla="*/ 463 w 624"/>
                <a:gd name="T23" fmla="*/ 324 h 529"/>
                <a:gd name="T24" fmla="*/ 400 w 624"/>
                <a:gd name="T25" fmla="*/ 322 h 529"/>
                <a:gd name="T26" fmla="*/ 211 w 624"/>
                <a:gd name="T27" fmla="*/ 307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4" h="529">
                  <a:moveTo>
                    <a:pt x="211" y="307"/>
                  </a:moveTo>
                  <a:cubicBezTo>
                    <a:pt x="165" y="330"/>
                    <a:pt x="130" y="302"/>
                    <a:pt x="95" y="281"/>
                  </a:cubicBezTo>
                  <a:cubicBezTo>
                    <a:pt x="52" y="226"/>
                    <a:pt x="37" y="157"/>
                    <a:pt x="0" y="99"/>
                  </a:cubicBezTo>
                  <a:cubicBezTo>
                    <a:pt x="42" y="8"/>
                    <a:pt x="66" y="0"/>
                    <a:pt x="162" y="49"/>
                  </a:cubicBezTo>
                  <a:cubicBezTo>
                    <a:pt x="196" y="173"/>
                    <a:pt x="203" y="180"/>
                    <a:pt x="319" y="168"/>
                  </a:cubicBezTo>
                  <a:cubicBezTo>
                    <a:pt x="388" y="162"/>
                    <a:pt x="445" y="174"/>
                    <a:pt x="489" y="232"/>
                  </a:cubicBezTo>
                  <a:cubicBezTo>
                    <a:pt x="521" y="276"/>
                    <a:pt x="564" y="306"/>
                    <a:pt x="623" y="301"/>
                  </a:cubicBezTo>
                  <a:cubicBezTo>
                    <a:pt x="593" y="345"/>
                    <a:pt x="567" y="390"/>
                    <a:pt x="596" y="446"/>
                  </a:cubicBezTo>
                  <a:cubicBezTo>
                    <a:pt x="613" y="478"/>
                    <a:pt x="594" y="504"/>
                    <a:pt x="576" y="528"/>
                  </a:cubicBezTo>
                  <a:cubicBezTo>
                    <a:pt x="533" y="510"/>
                    <a:pt x="533" y="470"/>
                    <a:pt x="530" y="434"/>
                  </a:cubicBezTo>
                  <a:cubicBezTo>
                    <a:pt x="527" y="386"/>
                    <a:pt x="512" y="345"/>
                    <a:pt x="465" y="324"/>
                  </a:cubicBezTo>
                  <a:lnTo>
                    <a:pt x="463" y="324"/>
                  </a:lnTo>
                  <a:cubicBezTo>
                    <a:pt x="443" y="307"/>
                    <a:pt x="422" y="327"/>
                    <a:pt x="400" y="322"/>
                  </a:cubicBezTo>
                  <a:cubicBezTo>
                    <a:pt x="339" y="286"/>
                    <a:pt x="269" y="364"/>
                    <a:pt x="211" y="307"/>
                  </a:cubicBezTo>
                </a:path>
              </a:pathLst>
            </a:custGeom>
            <a:solidFill>
              <a:srgbClr val="25252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16" name="Forme libre 4215"/>
            <p:cNvSpPr>
              <a:spLocks noChangeArrowheads="1"/>
            </p:cNvSpPr>
            <p:nvPr userDrawn="1"/>
          </p:nvSpPr>
          <p:spPr bwMode="auto">
            <a:xfrm>
              <a:off x="3995738" y="5702300"/>
              <a:ext cx="90487" cy="79375"/>
            </a:xfrm>
            <a:custGeom>
              <a:avLst/>
              <a:gdLst>
                <a:gd name="T0" fmla="*/ 18 w 251"/>
                <a:gd name="T1" fmla="*/ 64 h 222"/>
                <a:gd name="T2" fmla="*/ 195 w 251"/>
                <a:gd name="T3" fmla="*/ 12 h 222"/>
                <a:gd name="T4" fmla="*/ 208 w 251"/>
                <a:gd name="T5" fmla="*/ 170 h 222"/>
                <a:gd name="T6" fmla="*/ 99 w 251"/>
                <a:gd name="T7" fmla="*/ 199 h 222"/>
                <a:gd name="T8" fmla="*/ 15 w 251"/>
                <a:gd name="T9" fmla="*/ 173 h 222"/>
                <a:gd name="T10" fmla="*/ 12 w 251"/>
                <a:gd name="T11" fmla="*/ 128 h 222"/>
                <a:gd name="T12" fmla="*/ 14 w 251"/>
                <a:gd name="T13" fmla="*/ 81 h 222"/>
                <a:gd name="T14" fmla="*/ 18 w 251"/>
                <a:gd name="T15" fmla="*/ 64 h 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1" h="222">
                  <a:moveTo>
                    <a:pt x="18" y="64"/>
                  </a:moveTo>
                  <a:cubicBezTo>
                    <a:pt x="73" y="31"/>
                    <a:pt x="128" y="0"/>
                    <a:pt x="195" y="12"/>
                  </a:cubicBezTo>
                  <a:cubicBezTo>
                    <a:pt x="247" y="89"/>
                    <a:pt x="250" y="122"/>
                    <a:pt x="208" y="170"/>
                  </a:cubicBezTo>
                  <a:cubicBezTo>
                    <a:pt x="178" y="202"/>
                    <a:pt x="143" y="221"/>
                    <a:pt x="99" y="199"/>
                  </a:cubicBezTo>
                  <a:cubicBezTo>
                    <a:pt x="72" y="185"/>
                    <a:pt x="44" y="174"/>
                    <a:pt x="15" y="173"/>
                  </a:cubicBezTo>
                  <a:cubicBezTo>
                    <a:pt x="14" y="157"/>
                    <a:pt x="12" y="142"/>
                    <a:pt x="12" y="128"/>
                  </a:cubicBezTo>
                  <a:cubicBezTo>
                    <a:pt x="1" y="113"/>
                    <a:pt x="0" y="96"/>
                    <a:pt x="14" y="81"/>
                  </a:cubicBezTo>
                  <a:cubicBezTo>
                    <a:pt x="14" y="76"/>
                    <a:pt x="17" y="70"/>
                    <a:pt x="18" y="64"/>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17" name="Forme libre 4216"/>
            <p:cNvSpPr>
              <a:spLocks noChangeArrowheads="1"/>
            </p:cNvSpPr>
            <p:nvPr userDrawn="1"/>
          </p:nvSpPr>
          <p:spPr bwMode="auto">
            <a:xfrm>
              <a:off x="3913188" y="5700713"/>
              <a:ext cx="55562" cy="109537"/>
            </a:xfrm>
            <a:custGeom>
              <a:avLst/>
              <a:gdLst>
                <a:gd name="T0" fmla="*/ 148 w 153"/>
                <a:gd name="T1" fmla="*/ 138 h 304"/>
                <a:gd name="T2" fmla="*/ 139 w 153"/>
                <a:gd name="T3" fmla="*/ 249 h 304"/>
                <a:gd name="T4" fmla="*/ 52 w 153"/>
                <a:gd name="T5" fmla="*/ 266 h 304"/>
                <a:gd name="T6" fmla="*/ 43 w 153"/>
                <a:gd name="T7" fmla="*/ 43 h 304"/>
                <a:gd name="T8" fmla="*/ 108 w 153"/>
                <a:gd name="T9" fmla="*/ 7 h 304"/>
                <a:gd name="T10" fmla="*/ 148 w 153"/>
                <a:gd name="T11" fmla="*/ 68 h 304"/>
                <a:gd name="T12" fmla="*/ 148 w 153"/>
                <a:gd name="T13" fmla="*/ 138 h 304"/>
              </a:gdLst>
              <a:ahLst/>
              <a:cxnLst>
                <a:cxn ang="0">
                  <a:pos x="T0" y="T1"/>
                </a:cxn>
                <a:cxn ang="0">
                  <a:pos x="T2" y="T3"/>
                </a:cxn>
                <a:cxn ang="0">
                  <a:pos x="T4" y="T5"/>
                </a:cxn>
                <a:cxn ang="0">
                  <a:pos x="T6" y="T7"/>
                </a:cxn>
                <a:cxn ang="0">
                  <a:pos x="T8" y="T9"/>
                </a:cxn>
                <a:cxn ang="0">
                  <a:pos x="T10" y="T11"/>
                </a:cxn>
                <a:cxn ang="0">
                  <a:pos x="T12" y="T13"/>
                </a:cxn>
              </a:cxnLst>
              <a:rect l="0" t="0" r="r" b="b"/>
              <a:pathLst>
                <a:path w="153" h="304">
                  <a:moveTo>
                    <a:pt x="148" y="138"/>
                  </a:moveTo>
                  <a:cubicBezTo>
                    <a:pt x="148" y="176"/>
                    <a:pt x="152" y="214"/>
                    <a:pt x="139" y="249"/>
                  </a:cubicBezTo>
                  <a:cubicBezTo>
                    <a:pt x="120" y="295"/>
                    <a:pt x="84" y="303"/>
                    <a:pt x="52" y="266"/>
                  </a:cubicBezTo>
                  <a:cubicBezTo>
                    <a:pt x="4" y="213"/>
                    <a:pt x="0" y="101"/>
                    <a:pt x="43" y="43"/>
                  </a:cubicBezTo>
                  <a:cubicBezTo>
                    <a:pt x="59" y="22"/>
                    <a:pt x="76" y="0"/>
                    <a:pt x="108" y="7"/>
                  </a:cubicBezTo>
                  <a:cubicBezTo>
                    <a:pt x="140" y="14"/>
                    <a:pt x="145" y="42"/>
                    <a:pt x="148" y="68"/>
                  </a:cubicBezTo>
                  <a:cubicBezTo>
                    <a:pt x="149" y="94"/>
                    <a:pt x="148" y="116"/>
                    <a:pt x="148" y="138"/>
                  </a:cubicBezTo>
                </a:path>
              </a:pathLst>
            </a:custGeom>
            <a:solidFill>
              <a:srgbClr val="24242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18" name="Forme libre 4217"/>
            <p:cNvSpPr>
              <a:spLocks noChangeArrowheads="1"/>
            </p:cNvSpPr>
            <p:nvPr userDrawn="1"/>
          </p:nvSpPr>
          <p:spPr bwMode="auto">
            <a:xfrm>
              <a:off x="3975100" y="5846763"/>
              <a:ext cx="50800" cy="107950"/>
            </a:xfrm>
            <a:custGeom>
              <a:avLst/>
              <a:gdLst>
                <a:gd name="T0" fmla="*/ 0 w 139"/>
                <a:gd name="T1" fmla="*/ 297 h 298"/>
                <a:gd name="T2" fmla="*/ 90 w 139"/>
                <a:gd name="T3" fmla="*/ 3 h 298"/>
                <a:gd name="T4" fmla="*/ 115 w 139"/>
                <a:gd name="T5" fmla="*/ 0 h 298"/>
                <a:gd name="T6" fmla="*/ 127 w 139"/>
                <a:gd name="T7" fmla="*/ 10 h 298"/>
                <a:gd name="T8" fmla="*/ 116 w 139"/>
                <a:gd name="T9" fmla="*/ 68 h 298"/>
                <a:gd name="T10" fmla="*/ 0 w 139"/>
                <a:gd name="T11" fmla="*/ 297 h 298"/>
              </a:gdLst>
              <a:ahLst/>
              <a:cxnLst>
                <a:cxn ang="0">
                  <a:pos x="T0" y="T1"/>
                </a:cxn>
                <a:cxn ang="0">
                  <a:pos x="T2" y="T3"/>
                </a:cxn>
                <a:cxn ang="0">
                  <a:pos x="T4" y="T5"/>
                </a:cxn>
                <a:cxn ang="0">
                  <a:pos x="T6" y="T7"/>
                </a:cxn>
                <a:cxn ang="0">
                  <a:pos x="T8" y="T9"/>
                </a:cxn>
                <a:cxn ang="0">
                  <a:pos x="T10" y="T11"/>
                </a:cxn>
              </a:cxnLst>
              <a:rect l="0" t="0" r="r" b="b"/>
              <a:pathLst>
                <a:path w="139" h="298">
                  <a:moveTo>
                    <a:pt x="0" y="297"/>
                  </a:moveTo>
                  <a:cubicBezTo>
                    <a:pt x="32" y="200"/>
                    <a:pt x="103" y="114"/>
                    <a:pt x="90" y="3"/>
                  </a:cubicBezTo>
                  <a:cubicBezTo>
                    <a:pt x="98" y="1"/>
                    <a:pt x="107" y="1"/>
                    <a:pt x="115" y="0"/>
                  </a:cubicBezTo>
                  <a:cubicBezTo>
                    <a:pt x="119" y="3"/>
                    <a:pt x="122" y="7"/>
                    <a:pt x="127" y="10"/>
                  </a:cubicBezTo>
                  <a:cubicBezTo>
                    <a:pt x="138" y="32"/>
                    <a:pt x="132" y="52"/>
                    <a:pt x="116" y="68"/>
                  </a:cubicBezTo>
                  <a:cubicBezTo>
                    <a:pt x="130" y="172"/>
                    <a:pt x="69" y="238"/>
                    <a:pt x="0" y="297"/>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19" name="Forme libre 4218"/>
            <p:cNvSpPr>
              <a:spLocks noChangeArrowheads="1"/>
            </p:cNvSpPr>
            <p:nvPr userDrawn="1"/>
          </p:nvSpPr>
          <p:spPr bwMode="auto">
            <a:xfrm>
              <a:off x="4011613" y="5805488"/>
              <a:ext cx="46037" cy="49212"/>
            </a:xfrm>
            <a:custGeom>
              <a:avLst/>
              <a:gdLst>
                <a:gd name="T0" fmla="*/ 14 w 129"/>
                <a:gd name="T1" fmla="*/ 116 h 135"/>
                <a:gd name="T2" fmla="*/ 57 w 129"/>
                <a:gd name="T3" fmla="*/ 13 h 135"/>
                <a:gd name="T4" fmla="*/ 128 w 129"/>
                <a:gd name="T5" fmla="*/ 48 h 135"/>
                <a:gd name="T6" fmla="*/ 128 w 129"/>
                <a:gd name="T7" fmla="*/ 48 h 135"/>
                <a:gd name="T8" fmla="*/ 105 w 129"/>
                <a:gd name="T9" fmla="*/ 71 h 135"/>
                <a:gd name="T10" fmla="*/ 105 w 129"/>
                <a:gd name="T11" fmla="*/ 71 h 135"/>
                <a:gd name="T12" fmla="*/ 40 w 129"/>
                <a:gd name="T13" fmla="*/ 132 h 135"/>
                <a:gd name="T14" fmla="*/ 14 w 129"/>
                <a:gd name="T15" fmla="*/ 116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135">
                  <a:moveTo>
                    <a:pt x="14" y="116"/>
                  </a:moveTo>
                  <a:cubicBezTo>
                    <a:pt x="0" y="70"/>
                    <a:pt x="11" y="33"/>
                    <a:pt x="57" y="13"/>
                  </a:cubicBezTo>
                  <a:cubicBezTo>
                    <a:pt x="90" y="0"/>
                    <a:pt x="113" y="18"/>
                    <a:pt x="128" y="48"/>
                  </a:cubicBezTo>
                  <a:lnTo>
                    <a:pt x="128" y="48"/>
                  </a:lnTo>
                  <a:cubicBezTo>
                    <a:pt x="119" y="55"/>
                    <a:pt x="113" y="64"/>
                    <a:pt x="105" y="71"/>
                  </a:cubicBezTo>
                  <a:lnTo>
                    <a:pt x="105" y="71"/>
                  </a:lnTo>
                  <a:cubicBezTo>
                    <a:pt x="86" y="93"/>
                    <a:pt x="83" y="134"/>
                    <a:pt x="40" y="132"/>
                  </a:cubicBezTo>
                  <a:cubicBezTo>
                    <a:pt x="31" y="129"/>
                    <a:pt x="21" y="125"/>
                    <a:pt x="14" y="116"/>
                  </a:cubicBezTo>
                </a:path>
              </a:pathLst>
            </a:custGeom>
            <a:solidFill>
              <a:srgbClr val="28282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20" name="Forme libre 4219"/>
            <p:cNvSpPr>
              <a:spLocks noChangeArrowheads="1"/>
            </p:cNvSpPr>
            <p:nvPr userDrawn="1"/>
          </p:nvSpPr>
          <p:spPr bwMode="auto">
            <a:xfrm>
              <a:off x="3995738" y="5732463"/>
              <a:ext cx="4762" cy="17462"/>
            </a:xfrm>
            <a:custGeom>
              <a:avLst/>
              <a:gdLst>
                <a:gd name="T0" fmla="*/ 14 w 15"/>
                <a:gd name="T1" fmla="*/ 0 h 49"/>
                <a:gd name="T2" fmla="*/ 13 w 15"/>
                <a:gd name="T3" fmla="*/ 48 h 49"/>
                <a:gd name="T4" fmla="*/ 14 w 15"/>
                <a:gd name="T5" fmla="*/ 0 h 49"/>
              </a:gdLst>
              <a:ahLst/>
              <a:cxnLst>
                <a:cxn ang="0">
                  <a:pos x="T0" y="T1"/>
                </a:cxn>
                <a:cxn ang="0">
                  <a:pos x="T2" y="T3"/>
                </a:cxn>
                <a:cxn ang="0">
                  <a:pos x="T4" y="T5"/>
                </a:cxn>
              </a:cxnLst>
              <a:rect l="0" t="0" r="r" b="b"/>
              <a:pathLst>
                <a:path w="15" h="49">
                  <a:moveTo>
                    <a:pt x="14" y="0"/>
                  </a:moveTo>
                  <a:cubicBezTo>
                    <a:pt x="14" y="16"/>
                    <a:pt x="13" y="31"/>
                    <a:pt x="13" y="48"/>
                  </a:cubicBezTo>
                  <a:cubicBezTo>
                    <a:pt x="0" y="31"/>
                    <a:pt x="0" y="14"/>
                    <a:pt x="14" y="0"/>
                  </a:cubicBezTo>
                </a:path>
              </a:pathLst>
            </a:custGeom>
            <a:solidFill>
              <a:srgbClr val="65656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21" name="Forme libre 4220"/>
            <p:cNvSpPr>
              <a:spLocks noChangeArrowheads="1"/>
            </p:cNvSpPr>
            <p:nvPr userDrawn="1"/>
          </p:nvSpPr>
          <p:spPr bwMode="auto">
            <a:xfrm>
              <a:off x="4116388" y="5716588"/>
              <a:ext cx="23812" cy="22225"/>
            </a:xfrm>
            <a:custGeom>
              <a:avLst/>
              <a:gdLst>
                <a:gd name="T0" fmla="*/ 62 w 65"/>
                <a:gd name="T1" fmla="*/ 0 h 62"/>
                <a:gd name="T2" fmla="*/ 42 w 65"/>
                <a:gd name="T3" fmla="*/ 61 h 62"/>
                <a:gd name="T4" fmla="*/ 6 w 65"/>
                <a:gd name="T5" fmla="*/ 44 h 62"/>
                <a:gd name="T6" fmla="*/ 46 w 65"/>
                <a:gd name="T7" fmla="*/ 1 h 62"/>
                <a:gd name="T8" fmla="*/ 62 w 65"/>
                <a:gd name="T9" fmla="*/ 0 h 62"/>
              </a:gdLst>
              <a:ahLst/>
              <a:cxnLst>
                <a:cxn ang="0">
                  <a:pos x="T0" y="T1"/>
                </a:cxn>
                <a:cxn ang="0">
                  <a:pos x="T2" y="T3"/>
                </a:cxn>
                <a:cxn ang="0">
                  <a:pos x="T4" y="T5"/>
                </a:cxn>
                <a:cxn ang="0">
                  <a:pos x="T6" y="T7"/>
                </a:cxn>
                <a:cxn ang="0">
                  <a:pos x="T8" y="T9"/>
                </a:cxn>
              </a:cxnLst>
              <a:rect l="0" t="0" r="r" b="b"/>
              <a:pathLst>
                <a:path w="65" h="62">
                  <a:moveTo>
                    <a:pt x="62" y="0"/>
                  </a:moveTo>
                  <a:cubicBezTo>
                    <a:pt x="64" y="23"/>
                    <a:pt x="56" y="42"/>
                    <a:pt x="42" y="61"/>
                  </a:cubicBezTo>
                  <a:cubicBezTo>
                    <a:pt x="27" y="59"/>
                    <a:pt x="9" y="59"/>
                    <a:pt x="6" y="44"/>
                  </a:cubicBezTo>
                  <a:cubicBezTo>
                    <a:pt x="0" y="13"/>
                    <a:pt x="32" y="15"/>
                    <a:pt x="46" y="1"/>
                  </a:cubicBezTo>
                  <a:cubicBezTo>
                    <a:pt x="52" y="1"/>
                    <a:pt x="58" y="1"/>
                    <a:pt x="62" y="0"/>
                  </a:cubicBezTo>
                </a:path>
              </a:pathLst>
            </a:custGeom>
            <a:solidFill>
              <a:srgbClr val="A0A0A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22" name="Forme libre 4221"/>
            <p:cNvSpPr>
              <a:spLocks noChangeArrowheads="1"/>
            </p:cNvSpPr>
            <p:nvPr userDrawn="1"/>
          </p:nvSpPr>
          <p:spPr bwMode="auto">
            <a:xfrm>
              <a:off x="4019550" y="5830888"/>
              <a:ext cx="30163" cy="38100"/>
            </a:xfrm>
            <a:custGeom>
              <a:avLst/>
              <a:gdLst>
                <a:gd name="T0" fmla="*/ 16 w 85"/>
                <a:gd name="T1" fmla="*/ 46 h 104"/>
                <a:gd name="T2" fmla="*/ 84 w 85"/>
                <a:gd name="T3" fmla="*/ 0 h 104"/>
                <a:gd name="T4" fmla="*/ 84 w 85"/>
                <a:gd name="T5" fmla="*/ 46 h 104"/>
                <a:gd name="T6" fmla="*/ 84 w 85"/>
                <a:gd name="T7" fmla="*/ 46 h 104"/>
                <a:gd name="T8" fmla="*/ 19 w 85"/>
                <a:gd name="T9" fmla="*/ 90 h 104"/>
                <a:gd name="T10" fmla="*/ 16 w 85"/>
                <a:gd name="T11" fmla="*/ 46 h 104"/>
              </a:gdLst>
              <a:ahLst/>
              <a:cxnLst>
                <a:cxn ang="0">
                  <a:pos x="T0" y="T1"/>
                </a:cxn>
                <a:cxn ang="0">
                  <a:pos x="T2" y="T3"/>
                </a:cxn>
                <a:cxn ang="0">
                  <a:pos x="T4" y="T5"/>
                </a:cxn>
                <a:cxn ang="0">
                  <a:pos x="T6" y="T7"/>
                </a:cxn>
                <a:cxn ang="0">
                  <a:pos x="T8" y="T9"/>
                </a:cxn>
                <a:cxn ang="0">
                  <a:pos x="T10" y="T11"/>
                </a:cxn>
              </a:cxnLst>
              <a:rect l="0" t="0" r="r" b="b"/>
              <a:pathLst>
                <a:path w="85" h="104">
                  <a:moveTo>
                    <a:pt x="16" y="46"/>
                  </a:moveTo>
                  <a:cubicBezTo>
                    <a:pt x="39" y="31"/>
                    <a:pt x="62" y="16"/>
                    <a:pt x="84" y="0"/>
                  </a:cubicBezTo>
                  <a:cubicBezTo>
                    <a:pt x="84" y="16"/>
                    <a:pt x="84" y="31"/>
                    <a:pt x="84" y="46"/>
                  </a:cubicBezTo>
                  <a:lnTo>
                    <a:pt x="84" y="46"/>
                  </a:lnTo>
                  <a:cubicBezTo>
                    <a:pt x="68" y="69"/>
                    <a:pt x="54" y="103"/>
                    <a:pt x="19" y="90"/>
                  </a:cubicBezTo>
                  <a:cubicBezTo>
                    <a:pt x="0" y="84"/>
                    <a:pt x="0" y="61"/>
                    <a:pt x="16" y="46"/>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23" name="Forme libre 4222"/>
            <p:cNvSpPr>
              <a:spLocks noChangeArrowheads="1"/>
            </p:cNvSpPr>
            <p:nvPr userDrawn="1"/>
          </p:nvSpPr>
          <p:spPr bwMode="auto">
            <a:xfrm>
              <a:off x="4157663" y="6003925"/>
              <a:ext cx="17462" cy="7938"/>
            </a:xfrm>
            <a:custGeom>
              <a:avLst/>
              <a:gdLst>
                <a:gd name="T0" fmla="*/ 0 w 49"/>
                <a:gd name="T1" fmla="*/ 22 h 23"/>
                <a:gd name="T2" fmla="*/ 48 w 49"/>
                <a:gd name="T3" fmla="*/ 0 h 23"/>
                <a:gd name="T4" fmla="*/ 0 w 49"/>
                <a:gd name="T5" fmla="*/ 22 h 23"/>
              </a:gdLst>
              <a:ahLst/>
              <a:cxnLst>
                <a:cxn ang="0">
                  <a:pos x="T0" y="T1"/>
                </a:cxn>
                <a:cxn ang="0">
                  <a:pos x="T2" y="T3"/>
                </a:cxn>
                <a:cxn ang="0">
                  <a:pos x="T4" y="T5"/>
                </a:cxn>
              </a:cxnLst>
              <a:rect l="0" t="0" r="r" b="b"/>
              <a:pathLst>
                <a:path w="49" h="23">
                  <a:moveTo>
                    <a:pt x="0" y="22"/>
                  </a:moveTo>
                  <a:cubicBezTo>
                    <a:pt x="16" y="14"/>
                    <a:pt x="31" y="8"/>
                    <a:pt x="48" y="0"/>
                  </a:cubicBezTo>
                  <a:cubicBezTo>
                    <a:pt x="31" y="8"/>
                    <a:pt x="16" y="16"/>
                    <a:pt x="0" y="22"/>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24" name="Forme libre 4223"/>
            <p:cNvSpPr>
              <a:spLocks noChangeArrowheads="1"/>
            </p:cNvSpPr>
            <p:nvPr userDrawn="1"/>
          </p:nvSpPr>
          <p:spPr bwMode="auto">
            <a:xfrm>
              <a:off x="4173538" y="5995988"/>
              <a:ext cx="15875" cy="9525"/>
            </a:xfrm>
            <a:custGeom>
              <a:avLst/>
              <a:gdLst>
                <a:gd name="T0" fmla="*/ 0 w 45"/>
                <a:gd name="T1" fmla="*/ 24 h 25"/>
                <a:gd name="T2" fmla="*/ 1 w 45"/>
                <a:gd name="T3" fmla="*/ 3 h 25"/>
                <a:gd name="T4" fmla="*/ 44 w 45"/>
                <a:gd name="T5" fmla="*/ 0 h 25"/>
                <a:gd name="T6" fmla="*/ 0 w 45"/>
                <a:gd name="T7" fmla="*/ 24 h 25"/>
              </a:gdLst>
              <a:ahLst/>
              <a:cxnLst>
                <a:cxn ang="0">
                  <a:pos x="T0" y="T1"/>
                </a:cxn>
                <a:cxn ang="0">
                  <a:pos x="T2" y="T3"/>
                </a:cxn>
                <a:cxn ang="0">
                  <a:pos x="T4" y="T5"/>
                </a:cxn>
                <a:cxn ang="0">
                  <a:pos x="T6" y="T7"/>
                </a:cxn>
              </a:cxnLst>
              <a:rect l="0" t="0" r="r" b="b"/>
              <a:pathLst>
                <a:path w="45" h="25">
                  <a:moveTo>
                    <a:pt x="0" y="24"/>
                  </a:moveTo>
                  <a:cubicBezTo>
                    <a:pt x="0" y="17"/>
                    <a:pt x="0" y="9"/>
                    <a:pt x="1" y="3"/>
                  </a:cubicBezTo>
                  <a:cubicBezTo>
                    <a:pt x="15" y="1"/>
                    <a:pt x="30" y="1"/>
                    <a:pt x="44" y="0"/>
                  </a:cubicBezTo>
                  <a:cubicBezTo>
                    <a:pt x="32" y="14"/>
                    <a:pt x="16" y="21"/>
                    <a:pt x="0" y="24"/>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25" name="Forme libre 4224"/>
            <p:cNvSpPr>
              <a:spLocks noChangeArrowheads="1"/>
            </p:cNvSpPr>
            <p:nvPr userDrawn="1"/>
          </p:nvSpPr>
          <p:spPr bwMode="auto">
            <a:xfrm>
              <a:off x="4122738" y="6021388"/>
              <a:ext cx="17462" cy="7937"/>
            </a:xfrm>
            <a:custGeom>
              <a:avLst/>
              <a:gdLst>
                <a:gd name="T0" fmla="*/ 0 w 47"/>
                <a:gd name="T1" fmla="*/ 23 h 24"/>
                <a:gd name="T2" fmla="*/ 46 w 47"/>
                <a:gd name="T3" fmla="*/ 0 h 24"/>
                <a:gd name="T4" fmla="*/ 0 w 47"/>
                <a:gd name="T5" fmla="*/ 23 h 24"/>
              </a:gdLst>
              <a:ahLst/>
              <a:cxnLst>
                <a:cxn ang="0">
                  <a:pos x="T0" y="T1"/>
                </a:cxn>
                <a:cxn ang="0">
                  <a:pos x="T2" y="T3"/>
                </a:cxn>
                <a:cxn ang="0">
                  <a:pos x="T4" y="T5"/>
                </a:cxn>
              </a:cxnLst>
              <a:rect l="0" t="0" r="r" b="b"/>
              <a:pathLst>
                <a:path w="47" h="24">
                  <a:moveTo>
                    <a:pt x="0" y="23"/>
                  </a:moveTo>
                  <a:cubicBezTo>
                    <a:pt x="15" y="15"/>
                    <a:pt x="31" y="7"/>
                    <a:pt x="46" y="0"/>
                  </a:cubicBezTo>
                  <a:cubicBezTo>
                    <a:pt x="34" y="12"/>
                    <a:pt x="18" y="20"/>
                    <a:pt x="0" y="23"/>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26" name="Forme libre 4225"/>
            <p:cNvSpPr>
              <a:spLocks noChangeArrowheads="1"/>
            </p:cNvSpPr>
            <p:nvPr userDrawn="1"/>
          </p:nvSpPr>
          <p:spPr bwMode="auto">
            <a:xfrm>
              <a:off x="4140200" y="6013450"/>
              <a:ext cx="17463" cy="7938"/>
            </a:xfrm>
            <a:custGeom>
              <a:avLst/>
              <a:gdLst>
                <a:gd name="T0" fmla="*/ 0 w 47"/>
                <a:gd name="T1" fmla="*/ 22 h 23"/>
                <a:gd name="T2" fmla="*/ 22 w 47"/>
                <a:gd name="T3" fmla="*/ 12 h 23"/>
                <a:gd name="T4" fmla="*/ 0 w 47"/>
                <a:gd name="T5" fmla="*/ 22 h 23"/>
                <a:gd name="T6" fmla="*/ 46 w 47"/>
                <a:gd name="T7" fmla="*/ 0 h 23"/>
                <a:gd name="T8" fmla="*/ 22 w 47"/>
                <a:gd name="T9" fmla="*/ 12 h 23"/>
                <a:gd name="T10" fmla="*/ 46 w 47"/>
                <a:gd name="T11" fmla="*/ 0 h 23"/>
              </a:gdLst>
              <a:ahLst/>
              <a:cxnLst>
                <a:cxn ang="0">
                  <a:pos x="T0" y="T1"/>
                </a:cxn>
                <a:cxn ang="0">
                  <a:pos x="T2" y="T3"/>
                </a:cxn>
                <a:cxn ang="0">
                  <a:pos x="T4" y="T5"/>
                </a:cxn>
                <a:cxn ang="0">
                  <a:pos x="T6" y="T7"/>
                </a:cxn>
                <a:cxn ang="0">
                  <a:pos x="T8" y="T9"/>
                </a:cxn>
                <a:cxn ang="0">
                  <a:pos x="T10" y="T11"/>
                </a:cxn>
              </a:cxnLst>
              <a:rect l="0" t="0" r="r" b="b"/>
              <a:pathLst>
                <a:path w="47" h="23">
                  <a:moveTo>
                    <a:pt x="0" y="22"/>
                  </a:moveTo>
                  <a:cubicBezTo>
                    <a:pt x="7" y="18"/>
                    <a:pt x="14" y="15"/>
                    <a:pt x="22" y="12"/>
                  </a:cubicBezTo>
                  <a:cubicBezTo>
                    <a:pt x="15" y="15"/>
                    <a:pt x="7" y="18"/>
                    <a:pt x="0" y="22"/>
                  </a:cubicBezTo>
                  <a:close/>
                  <a:moveTo>
                    <a:pt x="46" y="0"/>
                  </a:moveTo>
                  <a:cubicBezTo>
                    <a:pt x="38" y="4"/>
                    <a:pt x="30" y="7"/>
                    <a:pt x="22" y="12"/>
                  </a:cubicBezTo>
                  <a:cubicBezTo>
                    <a:pt x="30" y="8"/>
                    <a:pt x="38" y="4"/>
                    <a:pt x="46" y="0"/>
                  </a:cubicBezTo>
                  <a:close/>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27" name="Forme libre 4226"/>
            <p:cNvSpPr>
              <a:spLocks noChangeArrowheads="1"/>
            </p:cNvSpPr>
            <p:nvPr userDrawn="1"/>
          </p:nvSpPr>
          <p:spPr bwMode="auto">
            <a:xfrm>
              <a:off x="4189413" y="5988050"/>
              <a:ext cx="17462" cy="7938"/>
            </a:xfrm>
            <a:custGeom>
              <a:avLst/>
              <a:gdLst>
                <a:gd name="T0" fmla="*/ 0 w 47"/>
                <a:gd name="T1" fmla="*/ 21 h 22"/>
                <a:gd name="T2" fmla="*/ 46 w 47"/>
                <a:gd name="T3" fmla="*/ 0 h 22"/>
                <a:gd name="T4" fmla="*/ 0 w 47"/>
                <a:gd name="T5" fmla="*/ 21 h 22"/>
              </a:gdLst>
              <a:ahLst/>
              <a:cxnLst>
                <a:cxn ang="0">
                  <a:pos x="T0" y="T1"/>
                </a:cxn>
                <a:cxn ang="0">
                  <a:pos x="T2" y="T3"/>
                </a:cxn>
                <a:cxn ang="0">
                  <a:pos x="T4" y="T5"/>
                </a:cxn>
              </a:cxnLst>
              <a:rect l="0" t="0" r="r" b="b"/>
              <a:pathLst>
                <a:path w="47" h="22">
                  <a:moveTo>
                    <a:pt x="0" y="21"/>
                  </a:moveTo>
                  <a:cubicBezTo>
                    <a:pt x="12" y="7"/>
                    <a:pt x="27" y="0"/>
                    <a:pt x="46" y="0"/>
                  </a:cubicBezTo>
                  <a:cubicBezTo>
                    <a:pt x="33" y="13"/>
                    <a:pt x="18" y="21"/>
                    <a:pt x="0" y="21"/>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28" name="Forme libre 4227"/>
            <p:cNvSpPr>
              <a:spLocks noChangeArrowheads="1"/>
            </p:cNvSpPr>
            <p:nvPr userDrawn="1"/>
          </p:nvSpPr>
          <p:spPr bwMode="auto">
            <a:xfrm>
              <a:off x="4016375" y="5848350"/>
              <a:ext cx="33338" cy="25400"/>
            </a:xfrm>
            <a:custGeom>
              <a:avLst/>
              <a:gdLst>
                <a:gd name="T0" fmla="*/ 23 w 92"/>
                <a:gd name="T1" fmla="*/ 0 h 70"/>
                <a:gd name="T2" fmla="*/ 91 w 92"/>
                <a:gd name="T3" fmla="*/ 0 h 70"/>
                <a:gd name="T4" fmla="*/ 1 w 92"/>
                <a:gd name="T5" fmla="*/ 69 h 70"/>
                <a:gd name="T6" fmla="*/ 0 w 92"/>
                <a:gd name="T7" fmla="*/ 2 h 70"/>
                <a:gd name="T8" fmla="*/ 23 w 92"/>
                <a:gd name="T9" fmla="*/ 0 h 70"/>
              </a:gdLst>
              <a:ahLst/>
              <a:cxnLst>
                <a:cxn ang="0">
                  <a:pos x="T0" y="T1"/>
                </a:cxn>
                <a:cxn ang="0">
                  <a:pos x="T2" y="T3"/>
                </a:cxn>
                <a:cxn ang="0">
                  <a:pos x="T4" y="T5"/>
                </a:cxn>
                <a:cxn ang="0">
                  <a:pos x="T6" y="T7"/>
                </a:cxn>
                <a:cxn ang="0">
                  <a:pos x="T8" y="T9"/>
                </a:cxn>
              </a:cxnLst>
              <a:rect l="0" t="0" r="r" b="b"/>
              <a:pathLst>
                <a:path w="92" h="70">
                  <a:moveTo>
                    <a:pt x="23" y="0"/>
                  </a:moveTo>
                  <a:cubicBezTo>
                    <a:pt x="46" y="46"/>
                    <a:pt x="69" y="8"/>
                    <a:pt x="91" y="0"/>
                  </a:cubicBezTo>
                  <a:cubicBezTo>
                    <a:pt x="81" y="48"/>
                    <a:pt x="47" y="67"/>
                    <a:pt x="1" y="69"/>
                  </a:cubicBezTo>
                  <a:cubicBezTo>
                    <a:pt x="1" y="46"/>
                    <a:pt x="0" y="23"/>
                    <a:pt x="0" y="2"/>
                  </a:cubicBezTo>
                  <a:cubicBezTo>
                    <a:pt x="7" y="0"/>
                    <a:pt x="15" y="0"/>
                    <a:pt x="23" y="0"/>
                  </a:cubicBezTo>
                </a:path>
              </a:pathLst>
            </a:custGeom>
            <a:solidFill>
              <a:srgbClr val="47474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29" name="Forme libre 4228"/>
            <p:cNvSpPr>
              <a:spLocks noChangeArrowheads="1"/>
            </p:cNvSpPr>
            <p:nvPr userDrawn="1"/>
          </p:nvSpPr>
          <p:spPr bwMode="auto">
            <a:xfrm>
              <a:off x="5014913" y="4679950"/>
              <a:ext cx="225425" cy="263525"/>
            </a:xfrm>
            <a:custGeom>
              <a:avLst/>
              <a:gdLst>
                <a:gd name="T0" fmla="*/ 232 w 627"/>
                <a:gd name="T1" fmla="*/ 661 h 733"/>
                <a:gd name="T2" fmla="*/ 138 w 627"/>
                <a:gd name="T3" fmla="*/ 681 h 733"/>
                <a:gd name="T4" fmla="*/ 111 w 627"/>
                <a:gd name="T5" fmla="*/ 725 h 733"/>
                <a:gd name="T6" fmla="*/ 64 w 627"/>
                <a:gd name="T7" fmla="*/ 653 h 733"/>
                <a:gd name="T8" fmla="*/ 24 w 627"/>
                <a:gd name="T9" fmla="*/ 522 h 733"/>
                <a:gd name="T10" fmla="*/ 4 w 627"/>
                <a:gd name="T11" fmla="*/ 499 h 733"/>
                <a:gd name="T12" fmla="*/ 4 w 627"/>
                <a:gd name="T13" fmla="*/ 452 h 733"/>
                <a:gd name="T14" fmla="*/ 35 w 627"/>
                <a:gd name="T15" fmla="*/ 415 h 733"/>
                <a:gd name="T16" fmla="*/ 84 w 627"/>
                <a:gd name="T17" fmla="*/ 374 h 733"/>
                <a:gd name="T18" fmla="*/ 158 w 627"/>
                <a:gd name="T19" fmla="*/ 358 h 733"/>
                <a:gd name="T20" fmla="*/ 244 w 627"/>
                <a:gd name="T21" fmla="*/ 281 h 733"/>
                <a:gd name="T22" fmla="*/ 456 w 627"/>
                <a:gd name="T23" fmla="*/ 39 h 733"/>
                <a:gd name="T24" fmla="*/ 549 w 627"/>
                <a:gd name="T25" fmla="*/ 9 h 733"/>
                <a:gd name="T26" fmla="*/ 618 w 627"/>
                <a:gd name="T27" fmla="*/ 177 h 733"/>
                <a:gd name="T28" fmla="*/ 517 w 627"/>
                <a:gd name="T29" fmla="*/ 308 h 733"/>
                <a:gd name="T30" fmla="*/ 455 w 627"/>
                <a:gd name="T31" fmla="*/ 348 h 733"/>
                <a:gd name="T32" fmla="*/ 200 w 627"/>
                <a:gd name="T33" fmla="*/ 572 h 733"/>
                <a:gd name="T34" fmla="*/ 193 w 627"/>
                <a:gd name="T35" fmla="*/ 592 h 733"/>
                <a:gd name="T36" fmla="*/ 232 w 627"/>
                <a:gd name="T37" fmla="*/ 661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7" h="733">
                  <a:moveTo>
                    <a:pt x="232" y="661"/>
                  </a:moveTo>
                  <a:cubicBezTo>
                    <a:pt x="205" y="686"/>
                    <a:pt x="170" y="679"/>
                    <a:pt x="138" y="681"/>
                  </a:cubicBezTo>
                  <a:cubicBezTo>
                    <a:pt x="139" y="702"/>
                    <a:pt x="142" y="732"/>
                    <a:pt x="111" y="725"/>
                  </a:cubicBezTo>
                  <a:cubicBezTo>
                    <a:pt x="79" y="717"/>
                    <a:pt x="45" y="696"/>
                    <a:pt x="64" y="653"/>
                  </a:cubicBezTo>
                  <a:cubicBezTo>
                    <a:pt x="90" y="595"/>
                    <a:pt x="77" y="554"/>
                    <a:pt x="24" y="522"/>
                  </a:cubicBezTo>
                  <a:cubicBezTo>
                    <a:pt x="15" y="516"/>
                    <a:pt x="9" y="508"/>
                    <a:pt x="4" y="499"/>
                  </a:cubicBezTo>
                  <a:cubicBezTo>
                    <a:pt x="0" y="484"/>
                    <a:pt x="0" y="467"/>
                    <a:pt x="4" y="452"/>
                  </a:cubicBezTo>
                  <a:cubicBezTo>
                    <a:pt x="10" y="436"/>
                    <a:pt x="21" y="426"/>
                    <a:pt x="35" y="415"/>
                  </a:cubicBezTo>
                  <a:cubicBezTo>
                    <a:pt x="50" y="401"/>
                    <a:pt x="67" y="387"/>
                    <a:pt x="84" y="374"/>
                  </a:cubicBezTo>
                  <a:cubicBezTo>
                    <a:pt x="106" y="357"/>
                    <a:pt x="129" y="354"/>
                    <a:pt x="158" y="358"/>
                  </a:cubicBezTo>
                  <a:cubicBezTo>
                    <a:pt x="212" y="366"/>
                    <a:pt x="245" y="340"/>
                    <a:pt x="244" y="281"/>
                  </a:cubicBezTo>
                  <a:cubicBezTo>
                    <a:pt x="248" y="142"/>
                    <a:pt x="352" y="91"/>
                    <a:pt x="456" y="39"/>
                  </a:cubicBezTo>
                  <a:cubicBezTo>
                    <a:pt x="485" y="21"/>
                    <a:pt x="513" y="0"/>
                    <a:pt x="549" y="9"/>
                  </a:cubicBezTo>
                  <a:cubicBezTo>
                    <a:pt x="626" y="42"/>
                    <a:pt x="584" y="125"/>
                    <a:pt x="618" y="177"/>
                  </a:cubicBezTo>
                  <a:cubicBezTo>
                    <a:pt x="612" y="241"/>
                    <a:pt x="566" y="274"/>
                    <a:pt x="517" y="308"/>
                  </a:cubicBezTo>
                  <a:cubicBezTo>
                    <a:pt x="493" y="316"/>
                    <a:pt x="465" y="316"/>
                    <a:pt x="455" y="348"/>
                  </a:cubicBezTo>
                  <a:cubicBezTo>
                    <a:pt x="378" y="433"/>
                    <a:pt x="293" y="507"/>
                    <a:pt x="200" y="572"/>
                  </a:cubicBezTo>
                  <a:cubicBezTo>
                    <a:pt x="197" y="578"/>
                    <a:pt x="193" y="586"/>
                    <a:pt x="193" y="592"/>
                  </a:cubicBezTo>
                  <a:cubicBezTo>
                    <a:pt x="195" y="621"/>
                    <a:pt x="232" y="632"/>
                    <a:pt x="232" y="661"/>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30" name="Forme libre 4229"/>
            <p:cNvSpPr>
              <a:spLocks noChangeArrowheads="1"/>
            </p:cNvSpPr>
            <p:nvPr userDrawn="1"/>
          </p:nvSpPr>
          <p:spPr bwMode="auto">
            <a:xfrm>
              <a:off x="4824413" y="4751388"/>
              <a:ext cx="165100" cy="206375"/>
            </a:xfrm>
            <a:custGeom>
              <a:avLst/>
              <a:gdLst>
                <a:gd name="T0" fmla="*/ 278 w 457"/>
                <a:gd name="T1" fmla="*/ 571 h 572"/>
                <a:gd name="T2" fmla="*/ 229 w 457"/>
                <a:gd name="T3" fmla="*/ 504 h 572"/>
                <a:gd name="T4" fmla="*/ 81 w 457"/>
                <a:gd name="T5" fmla="*/ 406 h 572"/>
                <a:gd name="T6" fmla="*/ 56 w 457"/>
                <a:gd name="T7" fmla="*/ 258 h 572"/>
                <a:gd name="T8" fmla="*/ 102 w 457"/>
                <a:gd name="T9" fmla="*/ 244 h 572"/>
                <a:gd name="T10" fmla="*/ 197 w 457"/>
                <a:gd name="T11" fmla="*/ 253 h 572"/>
                <a:gd name="T12" fmla="*/ 149 w 457"/>
                <a:gd name="T13" fmla="*/ 35 h 572"/>
                <a:gd name="T14" fmla="*/ 166 w 457"/>
                <a:gd name="T15" fmla="*/ 7 h 572"/>
                <a:gd name="T16" fmla="*/ 181 w 457"/>
                <a:gd name="T17" fmla="*/ 0 h 572"/>
                <a:gd name="T18" fmla="*/ 394 w 457"/>
                <a:gd name="T19" fmla="*/ 358 h 572"/>
                <a:gd name="T20" fmla="*/ 330 w 457"/>
                <a:gd name="T21" fmla="*/ 548 h 572"/>
                <a:gd name="T22" fmla="*/ 278 w 457"/>
                <a:gd name="T23" fmla="*/ 571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7" h="572">
                  <a:moveTo>
                    <a:pt x="278" y="571"/>
                  </a:moveTo>
                  <a:cubicBezTo>
                    <a:pt x="252" y="555"/>
                    <a:pt x="246" y="525"/>
                    <a:pt x="229" y="504"/>
                  </a:cubicBezTo>
                  <a:cubicBezTo>
                    <a:pt x="178" y="472"/>
                    <a:pt x="128" y="441"/>
                    <a:pt x="81" y="406"/>
                  </a:cubicBezTo>
                  <a:cubicBezTo>
                    <a:pt x="26" y="366"/>
                    <a:pt x="0" y="317"/>
                    <a:pt x="56" y="258"/>
                  </a:cubicBezTo>
                  <a:cubicBezTo>
                    <a:pt x="70" y="249"/>
                    <a:pt x="85" y="244"/>
                    <a:pt x="102" y="244"/>
                  </a:cubicBezTo>
                  <a:cubicBezTo>
                    <a:pt x="134" y="247"/>
                    <a:pt x="163" y="273"/>
                    <a:pt x="197" y="253"/>
                  </a:cubicBezTo>
                  <a:cubicBezTo>
                    <a:pt x="197" y="177"/>
                    <a:pt x="149" y="111"/>
                    <a:pt x="149" y="35"/>
                  </a:cubicBezTo>
                  <a:cubicBezTo>
                    <a:pt x="154" y="24"/>
                    <a:pt x="158" y="15"/>
                    <a:pt x="166" y="7"/>
                  </a:cubicBezTo>
                  <a:cubicBezTo>
                    <a:pt x="171" y="4"/>
                    <a:pt x="175" y="3"/>
                    <a:pt x="181" y="0"/>
                  </a:cubicBezTo>
                  <a:cubicBezTo>
                    <a:pt x="252" y="119"/>
                    <a:pt x="325" y="238"/>
                    <a:pt x="394" y="358"/>
                  </a:cubicBezTo>
                  <a:cubicBezTo>
                    <a:pt x="456" y="468"/>
                    <a:pt x="444" y="497"/>
                    <a:pt x="330" y="548"/>
                  </a:cubicBezTo>
                  <a:cubicBezTo>
                    <a:pt x="313" y="557"/>
                    <a:pt x="294" y="563"/>
                    <a:pt x="278" y="571"/>
                  </a:cubicBezTo>
                </a:path>
              </a:pathLst>
            </a:custGeom>
            <a:solidFill>
              <a:srgbClr val="7A7A7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31" name="Forme libre 4230"/>
            <p:cNvSpPr>
              <a:spLocks noChangeArrowheads="1"/>
            </p:cNvSpPr>
            <p:nvPr userDrawn="1"/>
          </p:nvSpPr>
          <p:spPr bwMode="auto">
            <a:xfrm>
              <a:off x="5067300" y="4799013"/>
              <a:ext cx="161925" cy="114300"/>
            </a:xfrm>
            <a:custGeom>
              <a:avLst/>
              <a:gdLst>
                <a:gd name="T0" fmla="*/ 20 w 449"/>
                <a:gd name="T1" fmla="*/ 214 h 316"/>
                <a:gd name="T2" fmla="*/ 287 w 449"/>
                <a:gd name="T3" fmla="*/ 7 h 316"/>
                <a:gd name="T4" fmla="*/ 301 w 449"/>
                <a:gd name="T5" fmla="*/ 4 h 316"/>
                <a:gd name="T6" fmla="*/ 327 w 449"/>
                <a:gd name="T7" fmla="*/ 4 h 316"/>
                <a:gd name="T8" fmla="*/ 351 w 449"/>
                <a:gd name="T9" fmla="*/ 33 h 316"/>
                <a:gd name="T10" fmla="*/ 448 w 449"/>
                <a:gd name="T11" fmla="*/ 72 h 316"/>
                <a:gd name="T12" fmla="*/ 284 w 449"/>
                <a:gd name="T13" fmla="*/ 165 h 316"/>
                <a:gd name="T14" fmla="*/ 133 w 449"/>
                <a:gd name="T15" fmla="*/ 281 h 316"/>
                <a:gd name="T16" fmla="*/ 86 w 449"/>
                <a:gd name="T17" fmla="*/ 310 h 316"/>
                <a:gd name="T18" fmla="*/ 32 w 449"/>
                <a:gd name="T19" fmla="*/ 303 h 316"/>
                <a:gd name="T20" fmla="*/ 15 w 449"/>
                <a:gd name="T21" fmla="*/ 281 h 316"/>
                <a:gd name="T22" fmla="*/ 3 w 449"/>
                <a:gd name="T23" fmla="*/ 257 h 316"/>
                <a:gd name="T24" fmla="*/ 2 w 449"/>
                <a:gd name="T25" fmla="*/ 230 h 316"/>
                <a:gd name="T26" fmla="*/ 20 w 449"/>
                <a:gd name="T27" fmla="*/ 21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9" h="316">
                  <a:moveTo>
                    <a:pt x="20" y="214"/>
                  </a:moveTo>
                  <a:cubicBezTo>
                    <a:pt x="107" y="143"/>
                    <a:pt x="171" y="42"/>
                    <a:pt x="287" y="7"/>
                  </a:cubicBezTo>
                  <a:cubicBezTo>
                    <a:pt x="292" y="5"/>
                    <a:pt x="296" y="5"/>
                    <a:pt x="301" y="4"/>
                  </a:cubicBezTo>
                  <a:cubicBezTo>
                    <a:pt x="310" y="2"/>
                    <a:pt x="319" y="0"/>
                    <a:pt x="327" y="4"/>
                  </a:cubicBezTo>
                  <a:cubicBezTo>
                    <a:pt x="341" y="10"/>
                    <a:pt x="350" y="17"/>
                    <a:pt x="351" y="33"/>
                  </a:cubicBezTo>
                  <a:cubicBezTo>
                    <a:pt x="383" y="46"/>
                    <a:pt x="415" y="60"/>
                    <a:pt x="448" y="72"/>
                  </a:cubicBezTo>
                  <a:cubicBezTo>
                    <a:pt x="379" y="80"/>
                    <a:pt x="335" y="129"/>
                    <a:pt x="284" y="165"/>
                  </a:cubicBezTo>
                  <a:cubicBezTo>
                    <a:pt x="232" y="204"/>
                    <a:pt x="183" y="243"/>
                    <a:pt x="133" y="281"/>
                  </a:cubicBezTo>
                  <a:cubicBezTo>
                    <a:pt x="118" y="292"/>
                    <a:pt x="102" y="303"/>
                    <a:pt x="86" y="310"/>
                  </a:cubicBezTo>
                  <a:cubicBezTo>
                    <a:pt x="67" y="315"/>
                    <a:pt x="49" y="314"/>
                    <a:pt x="32" y="303"/>
                  </a:cubicBezTo>
                  <a:cubicBezTo>
                    <a:pt x="26" y="297"/>
                    <a:pt x="20" y="289"/>
                    <a:pt x="15" y="281"/>
                  </a:cubicBezTo>
                  <a:cubicBezTo>
                    <a:pt x="11" y="274"/>
                    <a:pt x="6" y="266"/>
                    <a:pt x="3" y="257"/>
                  </a:cubicBezTo>
                  <a:cubicBezTo>
                    <a:pt x="0" y="248"/>
                    <a:pt x="0" y="239"/>
                    <a:pt x="2" y="230"/>
                  </a:cubicBezTo>
                  <a:cubicBezTo>
                    <a:pt x="3" y="220"/>
                    <a:pt x="11" y="216"/>
                    <a:pt x="20" y="214"/>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32" name="Forme libre 4231"/>
            <p:cNvSpPr>
              <a:spLocks noChangeArrowheads="1"/>
            </p:cNvSpPr>
            <p:nvPr userDrawn="1"/>
          </p:nvSpPr>
          <p:spPr bwMode="auto">
            <a:xfrm>
              <a:off x="4918075" y="4664075"/>
              <a:ext cx="139700" cy="166688"/>
            </a:xfrm>
            <a:custGeom>
              <a:avLst/>
              <a:gdLst>
                <a:gd name="T0" fmla="*/ 16 w 388"/>
                <a:gd name="T1" fmla="*/ 244 h 462"/>
                <a:gd name="T2" fmla="*/ 127 w 388"/>
                <a:gd name="T3" fmla="*/ 151 h 462"/>
                <a:gd name="T4" fmla="*/ 217 w 388"/>
                <a:gd name="T5" fmla="*/ 17 h 462"/>
                <a:gd name="T6" fmla="*/ 321 w 388"/>
                <a:gd name="T7" fmla="*/ 107 h 462"/>
                <a:gd name="T8" fmla="*/ 312 w 388"/>
                <a:gd name="T9" fmla="*/ 153 h 462"/>
                <a:gd name="T10" fmla="*/ 308 w 388"/>
                <a:gd name="T11" fmla="*/ 182 h 462"/>
                <a:gd name="T12" fmla="*/ 314 w 388"/>
                <a:gd name="T13" fmla="*/ 212 h 462"/>
                <a:gd name="T14" fmla="*/ 347 w 388"/>
                <a:gd name="T15" fmla="*/ 420 h 462"/>
                <a:gd name="T16" fmla="*/ 223 w 388"/>
                <a:gd name="T17" fmla="*/ 415 h 462"/>
                <a:gd name="T18" fmla="*/ 16 w 388"/>
                <a:gd name="T19" fmla="*/ 290 h 462"/>
                <a:gd name="T20" fmla="*/ 16 w 388"/>
                <a:gd name="T21" fmla="*/ 290 h 462"/>
                <a:gd name="T22" fmla="*/ 16 w 388"/>
                <a:gd name="T23" fmla="*/ 244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8" h="462">
                  <a:moveTo>
                    <a:pt x="16" y="244"/>
                  </a:moveTo>
                  <a:cubicBezTo>
                    <a:pt x="51" y="211"/>
                    <a:pt x="100" y="194"/>
                    <a:pt x="127" y="151"/>
                  </a:cubicBezTo>
                  <a:cubicBezTo>
                    <a:pt x="112" y="76"/>
                    <a:pt x="177" y="55"/>
                    <a:pt x="217" y="17"/>
                  </a:cubicBezTo>
                  <a:cubicBezTo>
                    <a:pt x="291" y="0"/>
                    <a:pt x="306" y="52"/>
                    <a:pt x="321" y="107"/>
                  </a:cubicBezTo>
                  <a:cubicBezTo>
                    <a:pt x="321" y="124"/>
                    <a:pt x="320" y="139"/>
                    <a:pt x="312" y="153"/>
                  </a:cubicBezTo>
                  <a:cubicBezTo>
                    <a:pt x="309" y="162"/>
                    <a:pt x="306" y="171"/>
                    <a:pt x="308" y="182"/>
                  </a:cubicBezTo>
                  <a:cubicBezTo>
                    <a:pt x="312" y="191"/>
                    <a:pt x="314" y="201"/>
                    <a:pt x="314" y="212"/>
                  </a:cubicBezTo>
                  <a:cubicBezTo>
                    <a:pt x="286" y="287"/>
                    <a:pt x="387" y="342"/>
                    <a:pt x="347" y="420"/>
                  </a:cubicBezTo>
                  <a:cubicBezTo>
                    <a:pt x="303" y="461"/>
                    <a:pt x="262" y="452"/>
                    <a:pt x="223" y="415"/>
                  </a:cubicBezTo>
                  <a:cubicBezTo>
                    <a:pt x="190" y="314"/>
                    <a:pt x="74" y="350"/>
                    <a:pt x="16" y="290"/>
                  </a:cubicBezTo>
                  <a:lnTo>
                    <a:pt x="16" y="290"/>
                  </a:lnTo>
                  <a:cubicBezTo>
                    <a:pt x="3" y="275"/>
                    <a:pt x="0" y="259"/>
                    <a:pt x="16" y="244"/>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33" name="Forme libre 4232"/>
            <p:cNvSpPr>
              <a:spLocks noChangeArrowheads="1"/>
            </p:cNvSpPr>
            <p:nvPr userDrawn="1"/>
          </p:nvSpPr>
          <p:spPr bwMode="auto">
            <a:xfrm>
              <a:off x="4851400" y="4637088"/>
              <a:ext cx="147638" cy="104775"/>
            </a:xfrm>
            <a:custGeom>
              <a:avLst/>
              <a:gdLst>
                <a:gd name="T0" fmla="*/ 405 w 409"/>
                <a:gd name="T1" fmla="*/ 131 h 290"/>
                <a:gd name="T2" fmla="*/ 315 w 409"/>
                <a:gd name="T3" fmla="*/ 228 h 290"/>
                <a:gd name="T4" fmla="*/ 277 w 409"/>
                <a:gd name="T5" fmla="*/ 228 h 290"/>
                <a:gd name="T6" fmla="*/ 39 w 409"/>
                <a:gd name="T7" fmla="*/ 289 h 290"/>
                <a:gd name="T8" fmla="*/ 11 w 409"/>
                <a:gd name="T9" fmla="*/ 273 h 290"/>
                <a:gd name="T10" fmla="*/ 46 w 409"/>
                <a:gd name="T11" fmla="*/ 127 h 290"/>
                <a:gd name="T12" fmla="*/ 63 w 409"/>
                <a:gd name="T13" fmla="*/ 99 h 290"/>
                <a:gd name="T14" fmla="*/ 94 w 409"/>
                <a:gd name="T15" fmla="*/ 63 h 290"/>
                <a:gd name="T16" fmla="*/ 130 w 409"/>
                <a:gd name="T17" fmla="*/ 32 h 290"/>
                <a:gd name="T18" fmla="*/ 364 w 409"/>
                <a:gd name="T19" fmla="*/ 63 h 290"/>
                <a:gd name="T20" fmla="*/ 405 w 409"/>
                <a:gd name="T21" fmla="*/ 13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290">
                  <a:moveTo>
                    <a:pt x="405" y="131"/>
                  </a:moveTo>
                  <a:cubicBezTo>
                    <a:pt x="408" y="195"/>
                    <a:pt x="336" y="186"/>
                    <a:pt x="315" y="228"/>
                  </a:cubicBezTo>
                  <a:cubicBezTo>
                    <a:pt x="303" y="228"/>
                    <a:pt x="289" y="228"/>
                    <a:pt x="277" y="228"/>
                  </a:cubicBezTo>
                  <a:cubicBezTo>
                    <a:pt x="196" y="244"/>
                    <a:pt x="110" y="240"/>
                    <a:pt x="39" y="289"/>
                  </a:cubicBezTo>
                  <a:cubicBezTo>
                    <a:pt x="28" y="286"/>
                    <a:pt x="19" y="281"/>
                    <a:pt x="11" y="273"/>
                  </a:cubicBezTo>
                  <a:cubicBezTo>
                    <a:pt x="0" y="218"/>
                    <a:pt x="36" y="176"/>
                    <a:pt x="46" y="127"/>
                  </a:cubicBezTo>
                  <a:cubicBezTo>
                    <a:pt x="51" y="118"/>
                    <a:pt x="57" y="108"/>
                    <a:pt x="63" y="99"/>
                  </a:cubicBezTo>
                  <a:cubicBezTo>
                    <a:pt x="72" y="86"/>
                    <a:pt x="83" y="73"/>
                    <a:pt x="94" y="63"/>
                  </a:cubicBezTo>
                  <a:cubicBezTo>
                    <a:pt x="104" y="50"/>
                    <a:pt x="117" y="40"/>
                    <a:pt x="130" y="32"/>
                  </a:cubicBezTo>
                  <a:cubicBezTo>
                    <a:pt x="214" y="0"/>
                    <a:pt x="288" y="40"/>
                    <a:pt x="364" y="63"/>
                  </a:cubicBezTo>
                  <a:cubicBezTo>
                    <a:pt x="390" y="78"/>
                    <a:pt x="393" y="107"/>
                    <a:pt x="405" y="131"/>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34" name="Forme libre 4233"/>
            <p:cNvSpPr>
              <a:spLocks noChangeArrowheads="1"/>
            </p:cNvSpPr>
            <p:nvPr userDrawn="1"/>
          </p:nvSpPr>
          <p:spPr bwMode="auto">
            <a:xfrm>
              <a:off x="4922838" y="4765675"/>
              <a:ext cx="96837" cy="76200"/>
            </a:xfrm>
            <a:custGeom>
              <a:avLst/>
              <a:gdLst>
                <a:gd name="T0" fmla="*/ 0 w 269"/>
                <a:gd name="T1" fmla="*/ 6 h 213"/>
                <a:gd name="T2" fmla="*/ 220 w 269"/>
                <a:gd name="T3" fmla="*/ 41 h 213"/>
                <a:gd name="T4" fmla="*/ 228 w 269"/>
                <a:gd name="T5" fmla="*/ 98 h 213"/>
                <a:gd name="T6" fmla="*/ 160 w 269"/>
                <a:gd name="T7" fmla="*/ 204 h 213"/>
                <a:gd name="T8" fmla="*/ 130 w 269"/>
                <a:gd name="T9" fmla="*/ 212 h 213"/>
                <a:gd name="T10" fmla="*/ 0 w 269"/>
                <a:gd name="T11" fmla="*/ 6 h 213"/>
              </a:gdLst>
              <a:ahLst/>
              <a:cxnLst>
                <a:cxn ang="0">
                  <a:pos x="T0" y="T1"/>
                </a:cxn>
                <a:cxn ang="0">
                  <a:pos x="T2" y="T3"/>
                </a:cxn>
                <a:cxn ang="0">
                  <a:pos x="T4" y="T5"/>
                </a:cxn>
                <a:cxn ang="0">
                  <a:pos x="T6" y="T7"/>
                </a:cxn>
                <a:cxn ang="0">
                  <a:pos x="T8" y="T9"/>
                </a:cxn>
                <a:cxn ang="0">
                  <a:pos x="T10" y="T11"/>
                </a:cxn>
              </a:cxnLst>
              <a:rect l="0" t="0" r="r" b="b"/>
              <a:pathLst>
                <a:path w="269" h="213">
                  <a:moveTo>
                    <a:pt x="0" y="6"/>
                  </a:moveTo>
                  <a:cubicBezTo>
                    <a:pt x="76" y="0"/>
                    <a:pt x="151" y="11"/>
                    <a:pt x="220" y="41"/>
                  </a:cubicBezTo>
                  <a:cubicBezTo>
                    <a:pt x="243" y="52"/>
                    <a:pt x="268" y="72"/>
                    <a:pt x="228" y="98"/>
                  </a:cubicBezTo>
                  <a:cubicBezTo>
                    <a:pt x="203" y="131"/>
                    <a:pt x="194" y="175"/>
                    <a:pt x="160" y="204"/>
                  </a:cubicBezTo>
                  <a:cubicBezTo>
                    <a:pt x="151" y="209"/>
                    <a:pt x="141" y="212"/>
                    <a:pt x="130" y="212"/>
                  </a:cubicBezTo>
                  <a:cubicBezTo>
                    <a:pt x="87" y="143"/>
                    <a:pt x="43" y="75"/>
                    <a:pt x="0" y="6"/>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35" name="Forme libre 4234"/>
            <p:cNvSpPr>
              <a:spLocks noChangeArrowheads="1"/>
            </p:cNvSpPr>
            <p:nvPr userDrawn="1"/>
          </p:nvSpPr>
          <p:spPr bwMode="auto">
            <a:xfrm>
              <a:off x="4851400" y="4714875"/>
              <a:ext cx="98425" cy="44450"/>
            </a:xfrm>
            <a:custGeom>
              <a:avLst/>
              <a:gdLst>
                <a:gd name="T0" fmla="*/ 19 w 275"/>
                <a:gd name="T1" fmla="*/ 57 h 125"/>
                <a:gd name="T2" fmla="*/ 274 w 275"/>
                <a:gd name="T3" fmla="*/ 13 h 125"/>
                <a:gd name="T4" fmla="*/ 136 w 275"/>
                <a:gd name="T5" fmla="*/ 54 h 125"/>
                <a:gd name="T6" fmla="*/ 107 w 275"/>
                <a:gd name="T7" fmla="*/ 103 h 125"/>
                <a:gd name="T8" fmla="*/ 104 w 275"/>
                <a:gd name="T9" fmla="*/ 106 h 125"/>
                <a:gd name="T10" fmla="*/ 78 w 275"/>
                <a:gd name="T11" fmla="*/ 122 h 125"/>
                <a:gd name="T12" fmla="*/ 46 w 275"/>
                <a:gd name="T13" fmla="*/ 121 h 125"/>
                <a:gd name="T14" fmla="*/ 19 w 275"/>
                <a:gd name="T15" fmla="*/ 57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5" h="125">
                  <a:moveTo>
                    <a:pt x="19" y="57"/>
                  </a:moveTo>
                  <a:cubicBezTo>
                    <a:pt x="97" y="0"/>
                    <a:pt x="185" y="5"/>
                    <a:pt x="274" y="13"/>
                  </a:cubicBezTo>
                  <a:cubicBezTo>
                    <a:pt x="228" y="26"/>
                    <a:pt x="182" y="40"/>
                    <a:pt x="136" y="54"/>
                  </a:cubicBezTo>
                  <a:cubicBezTo>
                    <a:pt x="110" y="61"/>
                    <a:pt x="101" y="78"/>
                    <a:pt x="107" y="103"/>
                  </a:cubicBezTo>
                  <a:lnTo>
                    <a:pt x="104" y="106"/>
                  </a:lnTo>
                  <a:cubicBezTo>
                    <a:pt x="97" y="113"/>
                    <a:pt x="88" y="119"/>
                    <a:pt x="78" y="122"/>
                  </a:cubicBezTo>
                  <a:cubicBezTo>
                    <a:pt x="68" y="124"/>
                    <a:pt x="57" y="124"/>
                    <a:pt x="46" y="121"/>
                  </a:cubicBezTo>
                  <a:cubicBezTo>
                    <a:pt x="23" y="106"/>
                    <a:pt x="0" y="89"/>
                    <a:pt x="19" y="57"/>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36" name="Forme libre 4235"/>
            <p:cNvSpPr>
              <a:spLocks noChangeArrowheads="1"/>
            </p:cNvSpPr>
            <p:nvPr userDrawn="1"/>
          </p:nvSpPr>
          <p:spPr bwMode="auto">
            <a:xfrm>
              <a:off x="4968875" y="4829175"/>
              <a:ext cx="53975" cy="55563"/>
            </a:xfrm>
            <a:custGeom>
              <a:avLst/>
              <a:gdLst>
                <a:gd name="T0" fmla="*/ 147 w 148"/>
                <a:gd name="T1" fmla="*/ 79 h 154"/>
                <a:gd name="T2" fmla="*/ 147 w 148"/>
                <a:gd name="T3" fmla="*/ 104 h 154"/>
                <a:gd name="T4" fmla="*/ 37 w 148"/>
                <a:gd name="T5" fmla="*/ 102 h 154"/>
                <a:gd name="T6" fmla="*/ 0 w 148"/>
                <a:gd name="T7" fmla="*/ 35 h 154"/>
                <a:gd name="T8" fmla="*/ 16 w 148"/>
                <a:gd name="T9" fmla="*/ 34 h 154"/>
                <a:gd name="T10" fmla="*/ 140 w 148"/>
                <a:gd name="T11" fmla="*/ 66 h 154"/>
                <a:gd name="T12" fmla="*/ 147 w 148"/>
                <a:gd name="T13" fmla="*/ 79 h 154"/>
              </a:gdLst>
              <a:ahLst/>
              <a:cxnLst>
                <a:cxn ang="0">
                  <a:pos x="T0" y="T1"/>
                </a:cxn>
                <a:cxn ang="0">
                  <a:pos x="T2" y="T3"/>
                </a:cxn>
                <a:cxn ang="0">
                  <a:pos x="T4" y="T5"/>
                </a:cxn>
                <a:cxn ang="0">
                  <a:pos x="T6" y="T7"/>
                </a:cxn>
                <a:cxn ang="0">
                  <a:pos x="T8" y="T9"/>
                </a:cxn>
                <a:cxn ang="0">
                  <a:pos x="T10" y="T11"/>
                </a:cxn>
                <a:cxn ang="0">
                  <a:pos x="T12" y="T13"/>
                </a:cxn>
              </a:cxnLst>
              <a:rect l="0" t="0" r="r" b="b"/>
              <a:pathLst>
                <a:path w="148" h="154">
                  <a:moveTo>
                    <a:pt x="147" y="79"/>
                  </a:moveTo>
                  <a:cubicBezTo>
                    <a:pt x="147" y="87"/>
                    <a:pt x="147" y="96"/>
                    <a:pt x="147" y="104"/>
                  </a:cubicBezTo>
                  <a:cubicBezTo>
                    <a:pt x="83" y="153"/>
                    <a:pt x="74" y="153"/>
                    <a:pt x="37" y="102"/>
                  </a:cubicBezTo>
                  <a:cubicBezTo>
                    <a:pt x="22" y="82"/>
                    <a:pt x="13" y="58"/>
                    <a:pt x="0" y="35"/>
                  </a:cubicBezTo>
                  <a:cubicBezTo>
                    <a:pt x="5" y="35"/>
                    <a:pt x="11" y="34"/>
                    <a:pt x="16" y="34"/>
                  </a:cubicBezTo>
                  <a:cubicBezTo>
                    <a:pt x="69" y="0"/>
                    <a:pt x="105" y="32"/>
                    <a:pt x="140" y="66"/>
                  </a:cubicBezTo>
                  <a:cubicBezTo>
                    <a:pt x="144" y="70"/>
                    <a:pt x="146" y="75"/>
                    <a:pt x="147" y="79"/>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37" name="Forme libre 4236"/>
            <p:cNvSpPr>
              <a:spLocks noChangeArrowheads="1"/>
            </p:cNvSpPr>
            <p:nvPr userDrawn="1"/>
          </p:nvSpPr>
          <p:spPr bwMode="auto">
            <a:xfrm>
              <a:off x="5056188" y="4878388"/>
              <a:ext cx="50800" cy="39687"/>
            </a:xfrm>
            <a:custGeom>
              <a:avLst/>
              <a:gdLst>
                <a:gd name="T0" fmla="*/ 70 w 143"/>
                <a:gd name="T1" fmla="*/ 55 h 110"/>
                <a:gd name="T2" fmla="*/ 115 w 143"/>
                <a:gd name="T3" fmla="*/ 81 h 110"/>
                <a:gd name="T4" fmla="*/ 131 w 143"/>
                <a:gd name="T5" fmla="*/ 77 h 110"/>
                <a:gd name="T6" fmla="*/ 134 w 143"/>
                <a:gd name="T7" fmla="*/ 101 h 110"/>
                <a:gd name="T8" fmla="*/ 119 w 143"/>
                <a:gd name="T9" fmla="*/ 109 h 110"/>
                <a:gd name="T10" fmla="*/ 0 w 143"/>
                <a:gd name="T11" fmla="*/ 6 h 110"/>
                <a:gd name="T12" fmla="*/ 26 w 143"/>
                <a:gd name="T13" fmla="*/ 3 h 110"/>
                <a:gd name="T14" fmla="*/ 70 w 143"/>
                <a:gd name="T15" fmla="*/ 37 h 110"/>
                <a:gd name="T16" fmla="*/ 69 w 143"/>
                <a:gd name="T17" fmla="*/ 36 h 110"/>
                <a:gd name="T18" fmla="*/ 75 w 143"/>
                <a:gd name="T19" fmla="*/ 49 h 110"/>
                <a:gd name="T20" fmla="*/ 70 w 143"/>
                <a:gd name="T2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110">
                  <a:moveTo>
                    <a:pt x="70" y="55"/>
                  </a:moveTo>
                  <a:cubicBezTo>
                    <a:pt x="86" y="65"/>
                    <a:pt x="99" y="72"/>
                    <a:pt x="115" y="81"/>
                  </a:cubicBezTo>
                  <a:cubicBezTo>
                    <a:pt x="121" y="77"/>
                    <a:pt x="127" y="74"/>
                    <a:pt x="131" y="77"/>
                  </a:cubicBezTo>
                  <a:cubicBezTo>
                    <a:pt x="142" y="83"/>
                    <a:pt x="139" y="92"/>
                    <a:pt x="134" y="101"/>
                  </a:cubicBezTo>
                  <a:cubicBezTo>
                    <a:pt x="130" y="104"/>
                    <a:pt x="124" y="107"/>
                    <a:pt x="119" y="109"/>
                  </a:cubicBezTo>
                  <a:cubicBezTo>
                    <a:pt x="57" y="101"/>
                    <a:pt x="0" y="86"/>
                    <a:pt x="0" y="6"/>
                  </a:cubicBezTo>
                  <a:cubicBezTo>
                    <a:pt x="9" y="2"/>
                    <a:pt x="17" y="0"/>
                    <a:pt x="26" y="3"/>
                  </a:cubicBezTo>
                  <a:cubicBezTo>
                    <a:pt x="38" y="19"/>
                    <a:pt x="55" y="26"/>
                    <a:pt x="70" y="37"/>
                  </a:cubicBezTo>
                  <a:lnTo>
                    <a:pt x="69" y="36"/>
                  </a:lnTo>
                  <a:cubicBezTo>
                    <a:pt x="75" y="40"/>
                    <a:pt x="76" y="45"/>
                    <a:pt x="75" y="49"/>
                  </a:cubicBezTo>
                  <a:cubicBezTo>
                    <a:pt x="73" y="54"/>
                    <a:pt x="72" y="55"/>
                    <a:pt x="70" y="55"/>
                  </a:cubicBezTo>
                </a:path>
              </a:pathLst>
            </a:custGeom>
            <a:solidFill>
              <a:srgbClr val="3B3B3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38" name="Forme libre 4237"/>
            <p:cNvSpPr>
              <a:spLocks noChangeArrowheads="1"/>
            </p:cNvSpPr>
            <p:nvPr userDrawn="1"/>
          </p:nvSpPr>
          <p:spPr bwMode="auto">
            <a:xfrm>
              <a:off x="5056188" y="4964113"/>
              <a:ext cx="15875" cy="19050"/>
            </a:xfrm>
            <a:custGeom>
              <a:avLst/>
              <a:gdLst>
                <a:gd name="T0" fmla="*/ 3 w 42"/>
                <a:gd name="T1" fmla="*/ 51 h 52"/>
                <a:gd name="T2" fmla="*/ 0 w 42"/>
                <a:gd name="T3" fmla="*/ 3 h 52"/>
                <a:gd name="T4" fmla="*/ 40 w 42"/>
                <a:gd name="T5" fmla="*/ 22 h 52"/>
                <a:gd name="T6" fmla="*/ 3 w 42"/>
                <a:gd name="T7" fmla="*/ 51 h 52"/>
              </a:gdLst>
              <a:ahLst/>
              <a:cxnLst>
                <a:cxn ang="0">
                  <a:pos x="T0" y="T1"/>
                </a:cxn>
                <a:cxn ang="0">
                  <a:pos x="T2" y="T3"/>
                </a:cxn>
                <a:cxn ang="0">
                  <a:pos x="T4" y="T5"/>
                </a:cxn>
                <a:cxn ang="0">
                  <a:pos x="T6" y="T7"/>
                </a:cxn>
              </a:cxnLst>
              <a:rect l="0" t="0" r="r" b="b"/>
              <a:pathLst>
                <a:path w="42" h="52">
                  <a:moveTo>
                    <a:pt x="3" y="51"/>
                  </a:moveTo>
                  <a:cubicBezTo>
                    <a:pt x="2" y="35"/>
                    <a:pt x="0" y="20"/>
                    <a:pt x="0" y="3"/>
                  </a:cubicBezTo>
                  <a:cubicBezTo>
                    <a:pt x="17" y="2"/>
                    <a:pt x="38" y="0"/>
                    <a:pt x="40" y="22"/>
                  </a:cubicBezTo>
                  <a:cubicBezTo>
                    <a:pt x="41" y="43"/>
                    <a:pt x="20" y="47"/>
                    <a:pt x="3" y="51"/>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39" name="Forme libre 4238"/>
            <p:cNvSpPr>
              <a:spLocks noChangeArrowheads="1"/>
            </p:cNvSpPr>
            <p:nvPr userDrawn="1"/>
          </p:nvSpPr>
          <p:spPr bwMode="auto">
            <a:xfrm>
              <a:off x="5095875" y="4899025"/>
              <a:ext cx="17463" cy="15875"/>
            </a:xfrm>
            <a:custGeom>
              <a:avLst/>
              <a:gdLst>
                <a:gd name="T0" fmla="*/ 20 w 50"/>
                <a:gd name="T1" fmla="*/ 41 h 42"/>
                <a:gd name="T2" fmla="*/ 0 w 50"/>
                <a:gd name="T3" fmla="*/ 21 h 42"/>
                <a:gd name="T4" fmla="*/ 49 w 50"/>
                <a:gd name="T5" fmla="*/ 1 h 42"/>
                <a:gd name="T6" fmla="*/ 20 w 50"/>
                <a:gd name="T7" fmla="*/ 41 h 42"/>
              </a:gdLst>
              <a:ahLst/>
              <a:cxnLst>
                <a:cxn ang="0">
                  <a:pos x="T0" y="T1"/>
                </a:cxn>
                <a:cxn ang="0">
                  <a:pos x="T2" y="T3"/>
                </a:cxn>
                <a:cxn ang="0">
                  <a:pos x="T4" y="T5"/>
                </a:cxn>
                <a:cxn ang="0">
                  <a:pos x="T6" y="T7"/>
                </a:cxn>
              </a:cxnLst>
              <a:rect l="0" t="0" r="r" b="b"/>
              <a:pathLst>
                <a:path w="50" h="42">
                  <a:moveTo>
                    <a:pt x="20" y="41"/>
                  </a:moveTo>
                  <a:cubicBezTo>
                    <a:pt x="14" y="35"/>
                    <a:pt x="8" y="29"/>
                    <a:pt x="0" y="21"/>
                  </a:cubicBezTo>
                  <a:cubicBezTo>
                    <a:pt x="14" y="9"/>
                    <a:pt x="29" y="0"/>
                    <a:pt x="49" y="1"/>
                  </a:cubicBezTo>
                  <a:cubicBezTo>
                    <a:pt x="46" y="20"/>
                    <a:pt x="40" y="35"/>
                    <a:pt x="20" y="41"/>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40" name="Forme libre 4239"/>
            <p:cNvSpPr>
              <a:spLocks noChangeArrowheads="1"/>
            </p:cNvSpPr>
            <p:nvPr userDrawn="1"/>
          </p:nvSpPr>
          <p:spPr bwMode="auto">
            <a:xfrm>
              <a:off x="5014913" y="5005388"/>
              <a:ext cx="14287" cy="11112"/>
            </a:xfrm>
            <a:custGeom>
              <a:avLst/>
              <a:gdLst>
                <a:gd name="T0" fmla="*/ 0 w 41"/>
                <a:gd name="T1" fmla="*/ 29 h 30"/>
                <a:gd name="T2" fmla="*/ 40 w 41"/>
                <a:gd name="T3" fmla="*/ 0 h 30"/>
                <a:gd name="T4" fmla="*/ 0 w 41"/>
                <a:gd name="T5" fmla="*/ 29 h 30"/>
              </a:gdLst>
              <a:ahLst/>
              <a:cxnLst>
                <a:cxn ang="0">
                  <a:pos x="T0" y="T1"/>
                </a:cxn>
                <a:cxn ang="0">
                  <a:pos x="T2" y="T3"/>
                </a:cxn>
                <a:cxn ang="0">
                  <a:pos x="T4" y="T5"/>
                </a:cxn>
              </a:cxnLst>
              <a:rect l="0" t="0" r="r" b="b"/>
              <a:pathLst>
                <a:path w="41" h="30">
                  <a:moveTo>
                    <a:pt x="0" y="29"/>
                  </a:moveTo>
                  <a:cubicBezTo>
                    <a:pt x="9" y="15"/>
                    <a:pt x="23" y="5"/>
                    <a:pt x="40" y="0"/>
                  </a:cubicBezTo>
                  <a:cubicBezTo>
                    <a:pt x="31" y="15"/>
                    <a:pt x="18" y="26"/>
                    <a:pt x="0" y="29"/>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41" name="Forme libre 4240"/>
            <p:cNvSpPr>
              <a:spLocks noChangeArrowheads="1"/>
            </p:cNvSpPr>
            <p:nvPr userDrawn="1"/>
          </p:nvSpPr>
          <p:spPr bwMode="auto">
            <a:xfrm>
              <a:off x="4916488" y="4751388"/>
              <a:ext cx="7937" cy="15875"/>
            </a:xfrm>
            <a:custGeom>
              <a:avLst/>
              <a:gdLst>
                <a:gd name="T0" fmla="*/ 23 w 24"/>
                <a:gd name="T1" fmla="*/ 0 h 45"/>
                <a:gd name="T2" fmla="*/ 19 w 24"/>
                <a:gd name="T3" fmla="*/ 44 h 45"/>
                <a:gd name="T4" fmla="*/ 23 w 24"/>
                <a:gd name="T5" fmla="*/ 0 h 45"/>
              </a:gdLst>
              <a:ahLst/>
              <a:cxnLst>
                <a:cxn ang="0">
                  <a:pos x="T0" y="T1"/>
                </a:cxn>
                <a:cxn ang="0">
                  <a:pos x="T2" y="T3"/>
                </a:cxn>
                <a:cxn ang="0">
                  <a:pos x="T4" y="T5"/>
                </a:cxn>
              </a:cxnLst>
              <a:rect l="0" t="0" r="r" b="b"/>
              <a:pathLst>
                <a:path w="24" h="45">
                  <a:moveTo>
                    <a:pt x="23" y="0"/>
                  </a:moveTo>
                  <a:cubicBezTo>
                    <a:pt x="21" y="15"/>
                    <a:pt x="21" y="29"/>
                    <a:pt x="19" y="44"/>
                  </a:cubicBezTo>
                  <a:cubicBezTo>
                    <a:pt x="3" y="29"/>
                    <a:pt x="0" y="14"/>
                    <a:pt x="23" y="0"/>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42" name="Forme libre 4241"/>
            <p:cNvSpPr>
              <a:spLocks noChangeArrowheads="1"/>
            </p:cNvSpPr>
            <p:nvPr userDrawn="1"/>
          </p:nvSpPr>
          <p:spPr bwMode="auto">
            <a:xfrm>
              <a:off x="5184775" y="4421188"/>
              <a:ext cx="322263" cy="333375"/>
            </a:xfrm>
            <a:custGeom>
              <a:avLst/>
              <a:gdLst>
                <a:gd name="T0" fmla="*/ 122 w 894"/>
                <a:gd name="T1" fmla="*/ 893 h 925"/>
                <a:gd name="T2" fmla="*/ 50 w 894"/>
                <a:gd name="T3" fmla="*/ 905 h 925"/>
                <a:gd name="T4" fmla="*/ 11 w 894"/>
                <a:gd name="T5" fmla="*/ 904 h 925"/>
                <a:gd name="T6" fmla="*/ 12 w 894"/>
                <a:gd name="T7" fmla="*/ 863 h 925"/>
                <a:gd name="T8" fmla="*/ 73 w 894"/>
                <a:gd name="T9" fmla="*/ 797 h 925"/>
                <a:gd name="T10" fmla="*/ 75 w 894"/>
                <a:gd name="T11" fmla="*/ 756 h 925"/>
                <a:gd name="T12" fmla="*/ 121 w 894"/>
                <a:gd name="T13" fmla="*/ 615 h 925"/>
                <a:gd name="T14" fmla="*/ 81 w 894"/>
                <a:gd name="T15" fmla="*/ 519 h 925"/>
                <a:gd name="T16" fmla="*/ 281 w 894"/>
                <a:gd name="T17" fmla="*/ 461 h 925"/>
                <a:gd name="T18" fmla="*/ 328 w 894"/>
                <a:gd name="T19" fmla="*/ 430 h 925"/>
                <a:gd name="T20" fmla="*/ 373 w 894"/>
                <a:gd name="T21" fmla="*/ 343 h 925"/>
                <a:gd name="T22" fmla="*/ 371 w 894"/>
                <a:gd name="T23" fmla="*/ 328 h 925"/>
                <a:gd name="T24" fmla="*/ 334 w 894"/>
                <a:gd name="T25" fmla="*/ 189 h 925"/>
                <a:gd name="T26" fmla="*/ 310 w 894"/>
                <a:gd name="T27" fmla="*/ 169 h 925"/>
                <a:gd name="T28" fmla="*/ 281 w 894"/>
                <a:gd name="T29" fmla="*/ 113 h 925"/>
                <a:gd name="T30" fmla="*/ 258 w 894"/>
                <a:gd name="T31" fmla="*/ 0 h 925"/>
                <a:gd name="T32" fmla="*/ 374 w 894"/>
                <a:gd name="T33" fmla="*/ 62 h 925"/>
                <a:gd name="T34" fmla="*/ 426 w 894"/>
                <a:gd name="T35" fmla="*/ 114 h 925"/>
                <a:gd name="T36" fmla="*/ 505 w 894"/>
                <a:gd name="T37" fmla="*/ 172 h 925"/>
                <a:gd name="T38" fmla="*/ 675 w 894"/>
                <a:gd name="T39" fmla="*/ 127 h 925"/>
                <a:gd name="T40" fmla="*/ 721 w 894"/>
                <a:gd name="T41" fmla="*/ 95 h 925"/>
                <a:gd name="T42" fmla="*/ 863 w 894"/>
                <a:gd name="T43" fmla="*/ 180 h 925"/>
                <a:gd name="T44" fmla="*/ 881 w 894"/>
                <a:gd name="T45" fmla="*/ 298 h 925"/>
                <a:gd name="T46" fmla="*/ 797 w 894"/>
                <a:gd name="T47" fmla="*/ 334 h 925"/>
                <a:gd name="T48" fmla="*/ 559 w 894"/>
                <a:gd name="T49" fmla="*/ 362 h 925"/>
                <a:gd name="T50" fmla="*/ 461 w 894"/>
                <a:gd name="T51" fmla="*/ 574 h 925"/>
                <a:gd name="T52" fmla="*/ 542 w 894"/>
                <a:gd name="T53" fmla="*/ 528 h 925"/>
                <a:gd name="T54" fmla="*/ 551 w 894"/>
                <a:gd name="T55" fmla="*/ 524 h 925"/>
                <a:gd name="T56" fmla="*/ 559 w 894"/>
                <a:gd name="T57" fmla="*/ 519 h 925"/>
                <a:gd name="T58" fmla="*/ 566 w 894"/>
                <a:gd name="T59" fmla="*/ 513 h 925"/>
                <a:gd name="T60" fmla="*/ 582 w 894"/>
                <a:gd name="T61" fmla="*/ 495 h 925"/>
                <a:gd name="T62" fmla="*/ 632 w 894"/>
                <a:gd name="T63" fmla="*/ 473 h 925"/>
                <a:gd name="T64" fmla="*/ 696 w 894"/>
                <a:gd name="T65" fmla="*/ 482 h 925"/>
                <a:gd name="T66" fmla="*/ 768 w 894"/>
                <a:gd name="T67" fmla="*/ 534 h 925"/>
                <a:gd name="T68" fmla="*/ 788 w 894"/>
                <a:gd name="T69" fmla="*/ 678 h 925"/>
                <a:gd name="T70" fmla="*/ 767 w 894"/>
                <a:gd name="T71" fmla="*/ 701 h 925"/>
                <a:gd name="T72" fmla="*/ 684 w 894"/>
                <a:gd name="T73" fmla="*/ 730 h 925"/>
                <a:gd name="T74" fmla="*/ 670 w 894"/>
                <a:gd name="T75" fmla="*/ 756 h 925"/>
                <a:gd name="T76" fmla="*/ 599 w 894"/>
                <a:gd name="T77" fmla="*/ 760 h 925"/>
                <a:gd name="T78" fmla="*/ 443 w 894"/>
                <a:gd name="T79" fmla="*/ 734 h 925"/>
                <a:gd name="T80" fmla="*/ 293 w 894"/>
                <a:gd name="T81" fmla="*/ 821 h 925"/>
                <a:gd name="T82" fmla="*/ 221 w 894"/>
                <a:gd name="T83" fmla="*/ 873 h 925"/>
                <a:gd name="T84" fmla="*/ 122 w 894"/>
                <a:gd name="T85" fmla="*/ 893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4" h="925">
                  <a:moveTo>
                    <a:pt x="122" y="893"/>
                  </a:moveTo>
                  <a:cubicBezTo>
                    <a:pt x="95" y="875"/>
                    <a:pt x="73" y="890"/>
                    <a:pt x="50" y="905"/>
                  </a:cubicBezTo>
                  <a:cubicBezTo>
                    <a:pt x="37" y="915"/>
                    <a:pt x="23" y="919"/>
                    <a:pt x="11" y="904"/>
                  </a:cubicBezTo>
                  <a:cubicBezTo>
                    <a:pt x="0" y="890"/>
                    <a:pt x="1" y="875"/>
                    <a:pt x="12" y="863"/>
                  </a:cubicBezTo>
                  <a:cubicBezTo>
                    <a:pt x="32" y="840"/>
                    <a:pt x="53" y="820"/>
                    <a:pt x="73" y="797"/>
                  </a:cubicBezTo>
                  <a:cubicBezTo>
                    <a:pt x="84" y="785"/>
                    <a:pt x="82" y="770"/>
                    <a:pt x="75" y="756"/>
                  </a:cubicBezTo>
                  <a:cubicBezTo>
                    <a:pt x="46" y="695"/>
                    <a:pt x="104" y="661"/>
                    <a:pt x="121" y="615"/>
                  </a:cubicBezTo>
                  <a:cubicBezTo>
                    <a:pt x="157" y="562"/>
                    <a:pt x="82" y="556"/>
                    <a:pt x="81" y="519"/>
                  </a:cubicBezTo>
                  <a:cubicBezTo>
                    <a:pt x="117" y="426"/>
                    <a:pt x="168" y="411"/>
                    <a:pt x="281" y="461"/>
                  </a:cubicBezTo>
                  <a:cubicBezTo>
                    <a:pt x="310" y="470"/>
                    <a:pt x="319" y="452"/>
                    <a:pt x="328" y="430"/>
                  </a:cubicBezTo>
                  <a:cubicBezTo>
                    <a:pt x="342" y="401"/>
                    <a:pt x="357" y="372"/>
                    <a:pt x="373" y="343"/>
                  </a:cubicBezTo>
                  <a:cubicBezTo>
                    <a:pt x="373" y="339"/>
                    <a:pt x="371" y="333"/>
                    <a:pt x="371" y="328"/>
                  </a:cubicBezTo>
                  <a:cubicBezTo>
                    <a:pt x="339" y="287"/>
                    <a:pt x="437" y="212"/>
                    <a:pt x="334" y="189"/>
                  </a:cubicBezTo>
                  <a:cubicBezTo>
                    <a:pt x="325" y="185"/>
                    <a:pt x="316" y="179"/>
                    <a:pt x="310" y="169"/>
                  </a:cubicBezTo>
                  <a:cubicBezTo>
                    <a:pt x="302" y="150"/>
                    <a:pt x="293" y="131"/>
                    <a:pt x="281" y="113"/>
                  </a:cubicBezTo>
                  <a:cubicBezTo>
                    <a:pt x="270" y="76"/>
                    <a:pt x="223" y="46"/>
                    <a:pt x="258" y="0"/>
                  </a:cubicBezTo>
                  <a:cubicBezTo>
                    <a:pt x="293" y="26"/>
                    <a:pt x="319" y="67"/>
                    <a:pt x="374" y="62"/>
                  </a:cubicBezTo>
                  <a:cubicBezTo>
                    <a:pt x="408" y="59"/>
                    <a:pt x="415" y="90"/>
                    <a:pt x="426" y="114"/>
                  </a:cubicBezTo>
                  <a:cubicBezTo>
                    <a:pt x="441" y="148"/>
                    <a:pt x="470" y="165"/>
                    <a:pt x="505" y="172"/>
                  </a:cubicBezTo>
                  <a:cubicBezTo>
                    <a:pt x="570" y="188"/>
                    <a:pt x="632" y="197"/>
                    <a:pt x="675" y="127"/>
                  </a:cubicBezTo>
                  <a:cubicBezTo>
                    <a:pt x="684" y="111"/>
                    <a:pt x="705" y="105"/>
                    <a:pt x="721" y="95"/>
                  </a:cubicBezTo>
                  <a:cubicBezTo>
                    <a:pt x="770" y="122"/>
                    <a:pt x="828" y="130"/>
                    <a:pt x="863" y="180"/>
                  </a:cubicBezTo>
                  <a:cubicBezTo>
                    <a:pt x="890" y="218"/>
                    <a:pt x="893" y="256"/>
                    <a:pt x="881" y="298"/>
                  </a:cubicBezTo>
                  <a:cubicBezTo>
                    <a:pt x="867" y="339"/>
                    <a:pt x="831" y="330"/>
                    <a:pt x="797" y="334"/>
                  </a:cubicBezTo>
                  <a:cubicBezTo>
                    <a:pt x="718" y="345"/>
                    <a:pt x="641" y="374"/>
                    <a:pt x="559" y="362"/>
                  </a:cubicBezTo>
                  <a:cubicBezTo>
                    <a:pt x="437" y="440"/>
                    <a:pt x="424" y="464"/>
                    <a:pt x="461" y="574"/>
                  </a:cubicBezTo>
                  <a:cubicBezTo>
                    <a:pt x="495" y="573"/>
                    <a:pt x="508" y="528"/>
                    <a:pt x="542" y="528"/>
                  </a:cubicBezTo>
                  <a:cubicBezTo>
                    <a:pt x="545" y="527"/>
                    <a:pt x="548" y="525"/>
                    <a:pt x="551" y="524"/>
                  </a:cubicBezTo>
                  <a:cubicBezTo>
                    <a:pt x="550" y="522"/>
                    <a:pt x="560" y="519"/>
                    <a:pt x="559" y="519"/>
                  </a:cubicBezTo>
                  <a:cubicBezTo>
                    <a:pt x="559" y="518"/>
                    <a:pt x="566" y="513"/>
                    <a:pt x="566" y="513"/>
                  </a:cubicBezTo>
                  <a:cubicBezTo>
                    <a:pt x="571" y="505"/>
                    <a:pt x="576" y="501"/>
                    <a:pt x="582" y="495"/>
                  </a:cubicBezTo>
                  <a:cubicBezTo>
                    <a:pt x="595" y="481"/>
                    <a:pt x="614" y="475"/>
                    <a:pt x="632" y="473"/>
                  </a:cubicBezTo>
                  <a:cubicBezTo>
                    <a:pt x="654" y="475"/>
                    <a:pt x="675" y="478"/>
                    <a:pt x="696" y="482"/>
                  </a:cubicBezTo>
                  <a:cubicBezTo>
                    <a:pt x="727" y="490"/>
                    <a:pt x="742" y="519"/>
                    <a:pt x="768" y="534"/>
                  </a:cubicBezTo>
                  <a:cubicBezTo>
                    <a:pt x="843" y="574"/>
                    <a:pt x="835" y="623"/>
                    <a:pt x="788" y="678"/>
                  </a:cubicBezTo>
                  <a:cubicBezTo>
                    <a:pt x="782" y="687"/>
                    <a:pt x="776" y="695"/>
                    <a:pt x="767" y="701"/>
                  </a:cubicBezTo>
                  <a:cubicBezTo>
                    <a:pt x="741" y="716"/>
                    <a:pt x="704" y="699"/>
                    <a:pt x="684" y="730"/>
                  </a:cubicBezTo>
                  <a:cubicBezTo>
                    <a:pt x="683" y="740"/>
                    <a:pt x="678" y="748"/>
                    <a:pt x="670" y="756"/>
                  </a:cubicBezTo>
                  <a:cubicBezTo>
                    <a:pt x="646" y="757"/>
                    <a:pt x="621" y="759"/>
                    <a:pt x="599" y="760"/>
                  </a:cubicBezTo>
                  <a:cubicBezTo>
                    <a:pt x="547" y="750"/>
                    <a:pt x="504" y="695"/>
                    <a:pt x="443" y="734"/>
                  </a:cubicBezTo>
                  <a:cubicBezTo>
                    <a:pt x="363" y="713"/>
                    <a:pt x="342" y="791"/>
                    <a:pt x="293" y="821"/>
                  </a:cubicBezTo>
                  <a:cubicBezTo>
                    <a:pt x="269" y="837"/>
                    <a:pt x="243" y="852"/>
                    <a:pt x="221" y="873"/>
                  </a:cubicBezTo>
                  <a:cubicBezTo>
                    <a:pt x="192" y="899"/>
                    <a:pt x="162" y="924"/>
                    <a:pt x="122" y="893"/>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43" name="Forme libre 4242"/>
            <p:cNvSpPr>
              <a:spLocks noChangeArrowheads="1"/>
            </p:cNvSpPr>
            <p:nvPr userDrawn="1"/>
          </p:nvSpPr>
          <p:spPr bwMode="auto">
            <a:xfrm>
              <a:off x="5291138" y="4700588"/>
              <a:ext cx="155575" cy="206375"/>
            </a:xfrm>
            <a:custGeom>
              <a:avLst/>
              <a:gdLst>
                <a:gd name="T0" fmla="*/ 306 w 432"/>
                <a:gd name="T1" fmla="*/ 0 h 572"/>
                <a:gd name="T2" fmla="*/ 328 w 432"/>
                <a:gd name="T3" fmla="*/ 1 h 572"/>
                <a:gd name="T4" fmla="*/ 379 w 432"/>
                <a:gd name="T5" fmla="*/ 107 h 572"/>
                <a:gd name="T6" fmla="*/ 142 w 432"/>
                <a:gd name="T7" fmla="*/ 424 h 572"/>
                <a:gd name="T8" fmla="*/ 63 w 432"/>
                <a:gd name="T9" fmla="*/ 548 h 572"/>
                <a:gd name="T10" fmla="*/ 12 w 432"/>
                <a:gd name="T11" fmla="*/ 552 h 572"/>
                <a:gd name="T12" fmla="*/ 17 w 432"/>
                <a:gd name="T13" fmla="*/ 511 h 572"/>
                <a:gd name="T14" fmla="*/ 231 w 432"/>
                <a:gd name="T15" fmla="*/ 136 h 572"/>
                <a:gd name="T16" fmla="*/ 306 w 432"/>
                <a:gd name="T17" fmla="*/ 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2" h="572">
                  <a:moveTo>
                    <a:pt x="306" y="0"/>
                  </a:moveTo>
                  <a:cubicBezTo>
                    <a:pt x="313" y="0"/>
                    <a:pt x="321" y="0"/>
                    <a:pt x="328" y="1"/>
                  </a:cubicBezTo>
                  <a:cubicBezTo>
                    <a:pt x="420" y="16"/>
                    <a:pt x="431" y="35"/>
                    <a:pt x="379" y="107"/>
                  </a:cubicBezTo>
                  <a:cubicBezTo>
                    <a:pt x="301" y="213"/>
                    <a:pt x="222" y="319"/>
                    <a:pt x="142" y="424"/>
                  </a:cubicBezTo>
                  <a:cubicBezTo>
                    <a:pt x="112" y="464"/>
                    <a:pt x="102" y="516"/>
                    <a:pt x="63" y="548"/>
                  </a:cubicBezTo>
                  <a:cubicBezTo>
                    <a:pt x="48" y="560"/>
                    <a:pt x="29" y="571"/>
                    <a:pt x="12" y="552"/>
                  </a:cubicBezTo>
                  <a:cubicBezTo>
                    <a:pt x="0" y="540"/>
                    <a:pt x="9" y="525"/>
                    <a:pt x="17" y="511"/>
                  </a:cubicBezTo>
                  <a:cubicBezTo>
                    <a:pt x="95" y="391"/>
                    <a:pt x="180" y="273"/>
                    <a:pt x="231" y="136"/>
                  </a:cubicBezTo>
                  <a:cubicBezTo>
                    <a:pt x="248" y="85"/>
                    <a:pt x="267" y="38"/>
                    <a:pt x="306" y="0"/>
                  </a:cubicBezTo>
                </a:path>
              </a:pathLst>
            </a:custGeom>
            <a:solidFill>
              <a:srgbClr val="98989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44" name="Forme libre 4243"/>
            <p:cNvSpPr>
              <a:spLocks noChangeArrowheads="1"/>
            </p:cNvSpPr>
            <p:nvPr userDrawn="1"/>
          </p:nvSpPr>
          <p:spPr bwMode="auto">
            <a:xfrm>
              <a:off x="5426075" y="4683125"/>
              <a:ext cx="9525" cy="11113"/>
            </a:xfrm>
            <a:custGeom>
              <a:avLst/>
              <a:gdLst>
                <a:gd name="T0" fmla="*/ 0 w 25"/>
                <a:gd name="T1" fmla="*/ 29 h 30"/>
                <a:gd name="T2" fmla="*/ 0 w 25"/>
                <a:gd name="T3" fmla="*/ 7 h 30"/>
                <a:gd name="T4" fmla="*/ 23 w 25"/>
                <a:gd name="T5" fmla="*/ 7 h 30"/>
                <a:gd name="T6" fmla="*/ 24 w 25"/>
                <a:gd name="T7" fmla="*/ 29 h 30"/>
                <a:gd name="T8" fmla="*/ 0 w 25"/>
                <a:gd name="T9" fmla="*/ 29 h 30"/>
              </a:gdLst>
              <a:ahLst/>
              <a:cxnLst>
                <a:cxn ang="0">
                  <a:pos x="T0" y="T1"/>
                </a:cxn>
                <a:cxn ang="0">
                  <a:pos x="T2" y="T3"/>
                </a:cxn>
                <a:cxn ang="0">
                  <a:pos x="T4" y="T5"/>
                </a:cxn>
                <a:cxn ang="0">
                  <a:pos x="T6" y="T7"/>
                </a:cxn>
                <a:cxn ang="0">
                  <a:pos x="T8" y="T9"/>
                </a:cxn>
              </a:cxnLst>
              <a:rect l="0" t="0" r="r" b="b"/>
              <a:pathLst>
                <a:path w="25" h="30">
                  <a:moveTo>
                    <a:pt x="0" y="29"/>
                  </a:moveTo>
                  <a:cubicBezTo>
                    <a:pt x="0" y="21"/>
                    <a:pt x="0" y="15"/>
                    <a:pt x="0" y="7"/>
                  </a:cubicBezTo>
                  <a:cubicBezTo>
                    <a:pt x="7" y="0"/>
                    <a:pt x="15" y="0"/>
                    <a:pt x="23" y="7"/>
                  </a:cubicBezTo>
                  <a:cubicBezTo>
                    <a:pt x="24" y="15"/>
                    <a:pt x="24" y="21"/>
                    <a:pt x="24" y="29"/>
                  </a:cubicBezTo>
                  <a:cubicBezTo>
                    <a:pt x="15" y="29"/>
                    <a:pt x="7" y="29"/>
                    <a:pt x="0" y="29"/>
                  </a:cubicBezTo>
                </a:path>
              </a:pathLst>
            </a:custGeom>
            <a:solidFill>
              <a:srgbClr val="98989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45" name="Forme libre 4244"/>
            <p:cNvSpPr>
              <a:spLocks noChangeArrowheads="1"/>
            </p:cNvSpPr>
            <p:nvPr userDrawn="1"/>
          </p:nvSpPr>
          <p:spPr bwMode="auto">
            <a:xfrm>
              <a:off x="5192713" y="4662488"/>
              <a:ext cx="152400" cy="146050"/>
            </a:xfrm>
            <a:custGeom>
              <a:avLst/>
              <a:gdLst>
                <a:gd name="T0" fmla="*/ 101 w 423"/>
                <a:gd name="T1" fmla="*/ 221 h 404"/>
                <a:gd name="T2" fmla="*/ 171 w 423"/>
                <a:gd name="T3" fmla="*/ 156 h 404"/>
                <a:gd name="T4" fmla="*/ 242 w 423"/>
                <a:gd name="T5" fmla="*/ 110 h 404"/>
                <a:gd name="T6" fmla="*/ 347 w 423"/>
                <a:gd name="T7" fmla="*/ 15 h 404"/>
                <a:gd name="T8" fmla="*/ 422 w 423"/>
                <a:gd name="T9" fmla="*/ 62 h 404"/>
                <a:gd name="T10" fmla="*/ 292 w 423"/>
                <a:gd name="T11" fmla="*/ 191 h 404"/>
                <a:gd name="T12" fmla="*/ 103 w 423"/>
                <a:gd name="T13" fmla="*/ 371 h 404"/>
                <a:gd name="T14" fmla="*/ 32 w 423"/>
                <a:gd name="T15" fmla="*/ 383 h 404"/>
                <a:gd name="T16" fmla="*/ 5 w 423"/>
                <a:gd name="T17" fmla="*/ 339 h 404"/>
                <a:gd name="T18" fmla="*/ 101 w 423"/>
                <a:gd name="T19" fmla="*/ 22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04">
                  <a:moveTo>
                    <a:pt x="101" y="221"/>
                  </a:moveTo>
                  <a:cubicBezTo>
                    <a:pt x="130" y="206"/>
                    <a:pt x="153" y="183"/>
                    <a:pt x="171" y="156"/>
                  </a:cubicBezTo>
                  <a:cubicBezTo>
                    <a:pt x="182" y="120"/>
                    <a:pt x="206" y="107"/>
                    <a:pt x="242" y="110"/>
                  </a:cubicBezTo>
                  <a:cubicBezTo>
                    <a:pt x="280" y="82"/>
                    <a:pt x="295" y="32"/>
                    <a:pt x="347" y="15"/>
                  </a:cubicBezTo>
                  <a:cubicBezTo>
                    <a:pt x="396" y="0"/>
                    <a:pt x="417" y="15"/>
                    <a:pt x="422" y="62"/>
                  </a:cubicBezTo>
                  <a:cubicBezTo>
                    <a:pt x="388" y="114"/>
                    <a:pt x="338" y="151"/>
                    <a:pt x="292" y="191"/>
                  </a:cubicBezTo>
                  <a:cubicBezTo>
                    <a:pt x="225" y="247"/>
                    <a:pt x="151" y="298"/>
                    <a:pt x="103" y="371"/>
                  </a:cubicBezTo>
                  <a:cubicBezTo>
                    <a:pt x="81" y="403"/>
                    <a:pt x="57" y="389"/>
                    <a:pt x="32" y="383"/>
                  </a:cubicBezTo>
                  <a:cubicBezTo>
                    <a:pt x="11" y="377"/>
                    <a:pt x="0" y="362"/>
                    <a:pt x="5" y="339"/>
                  </a:cubicBezTo>
                  <a:cubicBezTo>
                    <a:pt x="16" y="284"/>
                    <a:pt x="63" y="256"/>
                    <a:pt x="101" y="221"/>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46" name="Forme libre 4245"/>
            <p:cNvSpPr>
              <a:spLocks noChangeArrowheads="1"/>
            </p:cNvSpPr>
            <p:nvPr userDrawn="1"/>
          </p:nvSpPr>
          <p:spPr bwMode="auto">
            <a:xfrm>
              <a:off x="5143500" y="4743450"/>
              <a:ext cx="60325" cy="66675"/>
            </a:xfrm>
            <a:custGeom>
              <a:avLst/>
              <a:gdLst>
                <a:gd name="T0" fmla="*/ 139 w 167"/>
                <a:gd name="T1" fmla="*/ 113 h 184"/>
                <a:gd name="T2" fmla="*/ 166 w 167"/>
                <a:gd name="T3" fmla="*/ 157 h 184"/>
                <a:gd name="T4" fmla="*/ 137 w 167"/>
                <a:gd name="T5" fmla="*/ 183 h 184"/>
                <a:gd name="T6" fmla="*/ 101 w 167"/>
                <a:gd name="T7" fmla="*/ 175 h 184"/>
                <a:gd name="T8" fmla="*/ 73 w 167"/>
                <a:gd name="T9" fmla="*/ 157 h 184"/>
                <a:gd name="T10" fmla="*/ 73 w 167"/>
                <a:gd name="T11" fmla="*/ 157 h 184"/>
                <a:gd name="T12" fmla="*/ 14 w 167"/>
                <a:gd name="T13" fmla="*/ 75 h 184"/>
                <a:gd name="T14" fmla="*/ 26 w 167"/>
                <a:gd name="T15" fmla="*/ 14 h 184"/>
                <a:gd name="T16" fmla="*/ 95 w 167"/>
                <a:gd name="T17" fmla="*/ 33 h 184"/>
                <a:gd name="T18" fmla="*/ 139 w 167"/>
                <a:gd name="T19" fmla="*/ 11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184">
                  <a:moveTo>
                    <a:pt x="139" y="113"/>
                  </a:moveTo>
                  <a:cubicBezTo>
                    <a:pt x="148" y="128"/>
                    <a:pt x="157" y="142"/>
                    <a:pt x="166" y="157"/>
                  </a:cubicBezTo>
                  <a:cubicBezTo>
                    <a:pt x="157" y="166"/>
                    <a:pt x="147" y="174"/>
                    <a:pt x="137" y="183"/>
                  </a:cubicBezTo>
                  <a:cubicBezTo>
                    <a:pt x="125" y="180"/>
                    <a:pt x="113" y="178"/>
                    <a:pt x="101" y="175"/>
                  </a:cubicBezTo>
                  <a:cubicBezTo>
                    <a:pt x="90" y="171"/>
                    <a:pt x="84" y="162"/>
                    <a:pt x="73" y="157"/>
                  </a:cubicBezTo>
                  <a:lnTo>
                    <a:pt x="73" y="157"/>
                  </a:lnTo>
                  <a:cubicBezTo>
                    <a:pt x="55" y="130"/>
                    <a:pt x="21" y="110"/>
                    <a:pt x="14" y="75"/>
                  </a:cubicBezTo>
                  <a:cubicBezTo>
                    <a:pt x="9" y="53"/>
                    <a:pt x="0" y="27"/>
                    <a:pt x="26" y="14"/>
                  </a:cubicBezTo>
                  <a:cubicBezTo>
                    <a:pt x="52" y="0"/>
                    <a:pt x="78" y="6"/>
                    <a:pt x="95" y="33"/>
                  </a:cubicBezTo>
                  <a:cubicBezTo>
                    <a:pt x="110" y="61"/>
                    <a:pt x="124" y="87"/>
                    <a:pt x="139" y="113"/>
                  </a:cubicBezTo>
                </a:path>
              </a:pathLst>
            </a:custGeom>
            <a:solidFill>
              <a:srgbClr val="F0F0F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47" name="Forme libre 4246"/>
            <p:cNvSpPr>
              <a:spLocks noChangeArrowheads="1"/>
            </p:cNvSpPr>
            <p:nvPr userDrawn="1"/>
          </p:nvSpPr>
          <p:spPr bwMode="auto">
            <a:xfrm>
              <a:off x="3897313" y="4806950"/>
              <a:ext cx="852487" cy="739775"/>
            </a:xfrm>
            <a:custGeom>
              <a:avLst/>
              <a:gdLst>
                <a:gd name="T0" fmla="*/ 1405 w 2370"/>
                <a:gd name="T1" fmla="*/ 1583 h 2056"/>
                <a:gd name="T2" fmla="*/ 1179 w 2370"/>
                <a:gd name="T3" fmla="*/ 1747 h 2056"/>
                <a:gd name="T4" fmla="*/ 1155 w 2370"/>
                <a:gd name="T5" fmla="*/ 1768 h 2056"/>
                <a:gd name="T6" fmla="*/ 1153 w 2370"/>
                <a:gd name="T7" fmla="*/ 1768 h 2056"/>
                <a:gd name="T8" fmla="*/ 1097 w 2370"/>
                <a:gd name="T9" fmla="*/ 1768 h 2056"/>
                <a:gd name="T10" fmla="*/ 1018 w 2370"/>
                <a:gd name="T11" fmla="*/ 1674 h 2056"/>
                <a:gd name="T12" fmla="*/ 972 w 2370"/>
                <a:gd name="T13" fmla="*/ 1632 h 2056"/>
                <a:gd name="T14" fmla="*/ 953 w 2370"/>
                <a:gd name="T15" fmla="*/ 1655 h 2056"/>
                <a:gd name="T16" fmla="*/ 924 w 2370"/>
                <a:gd name="T17" fmla="*/ 1689 h 2056"/>
                <a:gd name="T18" fmla="*/ 837 w 2370"/>
                <a:gd name="T19" fmla="*/ 1927 h 2056"/>
                <a:gd name="T20" fmla="*/ 837 w 2370"/>
                <a:gd name="T21" fmla="*/ 1953 h 2056"/>
                <a:gd name="T22" fmla="*/ 653 w 2370"/>
                <a:gd name="T23" fmla="*/ 1932 h 2056"/>
                <a:gd name="T24" fmla="*/ 401 w 2370"/>
                <a:gd name="T25" fmla="*/ 1932 h 2056"/>
                <a:gd name="T26" fmla="*/ 262 w 2370"/>
                <a:gd name="T27" fmla="*/ 2000 h 2056"/>
                <a:gd name="T28" fmla="*/ 184 w 2370"/>
                <a:gd name="T29" fmla="*/ 2040 h 2056"/>
                <a:gd name="T30" fmla="*/ 4 w 2370"/>
                <a:gd name="T31" fmla="*/ 2019 h 2056"/>
                <a:gd name="T32" fmla="*/ 78 w 2370"/>
                <a:gd name="T33" fmla="*/ 1941 h 2056"/>
                <a:gd name="T34" fmla="*/ 297 w 2370"/>
                <a:gd name="T35" fmla="*/ 1819 h 2056"/>
                <a:gd name="T36" fmla="*/ 440 w 2370"/>
                <a:gd name="T37" fmla="*/ 1597 h 2056"/>
                <a:gd name="T38" fmla="*/ 443 w 2370"/>
                <a:gd name="T39" fmla="*/ 1568 h 2056"/>
                <a:gd name="T40" fmla="*/ 434 w 2370"/>
                <a:gd name="T41" fmla="*/ 1541 h 2056"/>
                <a:gd name="T42" fmla="*/ 428 w 2370"/>
                <a:gd name="T43" fmla="*/ 1527 h 2056"/>
                <a:gd name="T44" fmla="*/ 413 w 2370"/>
                <a:gd name="T45" fmla="*/ 1501 h 2056"/>
                <a:gd name="T46" fmla="*/ 385 w 2370"/>
                <a:gd name="T47" fmla="*/ 1461 h 2056"/>
                <a:gd name="T48" fmla="*/ 445 w 2370"/>
                <a:gd name="T49" fmla="*/ 1322 h 2056"/>
                <a:gd name="T50" fmla="*/ 617 w 2370"/>
                <a:gd name="T51" fmla="*/ 1046 h 2056"/>
                <a:gd name="T52" fmla="*/ 698 w 2370"/>
                <a:gd name="T53" fmla="*/ 741 h 2056"/>
                <a:gd name="T54" fmla="*/ 1060 w 2370"/>
                <a:gd name="T55" fmla="*/ 600 h 2056"/>
                <a:gd name="T56" fmla="*/ 1144 w 2370"/>
                <a:gd name="T57" fmla="*/ 600 h 2056"/>
                <a:gd name="T58" fmla="*/ 1115 w 2370"/>
                <a:gd name="T59" fmla="*/ 718 h 2056"/>
                <a:gd name="T60" fmla="*/ 1021 w 2370"/>
                <a:gd name="T61" fmla="*/ 936 h 2056"/>
                <a:gd name="T62" fmla="*/ 1276 w 2370"/>
                <a:gd name="T63" fmla="*/ 928 h 2056"/>
                <a:gd name="T64" fmla="*/ 1560 w 2370"/>
                <a:gd name="T65" fmla="*/ 745 h 2056"/>
                <a:gd name="T66" fmla="*/ 1718 w 2370"/>
                <a:gd name="T67" fmla="*/ 556 h 2056"/>
                <a:gd name="T68" fmla="*/ 1703 w 2370"/>
                <a:gd name="T69" fmla="*/ 475 h 2056"/>
                <a:gd name="T70" fmla="*/ 1647 w 2370"/>
                <a:gd name="T71" fmla="*/ 408 h 2056"/>
                <a:gd name="T72" fmla="*/ 1749 w 2370"/>
                <a:gd name="T73" fmla="*/ 327 h 2056"/>
                <a:gd name="T74" fmla="*/ 2082 w 2370"/>
                <a:gd name="T75" fmla="*/ 111 h 2056"/>
                <a:gd name="T76" fmla="*/ 2193 w 2370"/>
                <a:gd name="T77" fmla="*/ 37 h 2056"/>
                <a:gd name="T78" fmla="*/ 2221 w 2370"/>
                <a:gd name="T79" fmla="*/ 17 h 2056"/>
                <a:gd name="T80" fmla="*/ 2251 w 2370"/>
                <a:gd name="T81" fmla="*/ 1 h 2056"/>
                <a:gd name="T82" fmla="*/ 2285 w 2370"/>
                <a:gd name="T83" fmla="*/ 3 h 2056"/>
                <a:gd name="T84" fmla="*/ 2331 w 2370"/>
                <a:gd name="T85" fmla="*/ 177 h 2056"/>
                <a:gd name="T86" fmla="*/ 2002 w 2370"/>
                <a:gd name="T87" fmla="*/ 641 h 2056"/>
                <a:gd name="T88" fmla="*/ 1752 w 2370"/>
                <a:gd name="T89" fmla="*/ 951 h 2056"/>
                <a:gd name="T90" fmla="*/ 1515 w 2370"/>
                <a:gd name="T91" fmla="*/ 1058 h 2056"/>
                <a:gd name="T92" fmla="*/ 1399 w 2370"/>
                <a:gd name="T93" fmla="*/ 1231 h 2056"/>
                <a:gd name="T94" fmla="*/ 1500 w 2370"/>
                <a:gd name="T95" fmla="*/ 1472 h 2056"/>
                <a:gd name="T96" fmla="*/ 1503 w 2370"/>
                <a:gd name="T97" fmla="*/ 1501 h 2056"/>
                <a:gd name="T98" fmla="*/ 1405 w 2370"/>
                <a:gd name="T99" fmla="*/ 1583 h 2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0" h="2056">
                  <a:moveTo>
                    <a:pt x="1405" y="1583"/>
                  </a:moveTo>
                  <a:cubicBezTo>
                    <a:pt x="1320" y="1625"/>
                    <a:pt x="1265" y="1707"/>
                    <a:pt x="1179" y="1747"/>
                  </a:cubicBezTo>
                  <a:cubicBezTo>
                    <a:pt x="1172" y="1753"/>
                    <a:pt x="1163" y="1761"/>
                    <a:pt x="1155" y="1768"/>
                  </a:cubicBezTo>
                  <a:lnTo>
                    <a:pt x="1153" y="1768"/>
                  </a:lnTo>
                  <a:cubicBezTo>
                    <a:pt x="1135" y="1768"/>
                    <a:pt x="1115" y="1770"/>
                    <a:pt x="1097" y="1768"/>
                  </a:cubicBezTo>
                  <a:cubicBezTo>
                    <a:pt x="1027" y="1759"/>
                    <a:pt x="1016" y="1750"/>
                    <a:pt x="1018" y="1674"/>
                  </a:cubicBezTo>
                  <a:cubicBezTo>
                    <a:pt x="1019" y="1634"/>
                    <a:pt x="1019" y="1611"/>
                    <a:pt x="972" y="1632"/>
                  </a:cubicBezTo>
                  <a:cubicBezTo>
                    <a:pt x="967" y="1640"/>
                    <a:pt x="960" y="1648"/>
                    <a:pt x="953" y="1655"/>
                  </a:cubicBezTo>
                  <a:cubicBezTo>
                    <a:pt x="942" y="1666"/>
                    <a:pt x="932" y="1677"/>
                    <a:pt x="924" y="1689"/>
                  </a:cubicBezTo>
                  <a:cubicBezTo>
                    <a:pt x="900" y="1770"/>
                    <a:pt x="811" y="1828"/>
                    <a:pt x="837" y="1927"/>
                  </a:cubicBezTo>
                  <a:cubicBezTo>
                    <a:pt x="837" y="1936"/>
                    <a:pt x="837" y="1944"/>
                    <a:pt x="837" y="1953"/>
                  </a:cubicBezTo>
                  <a:cubicBezTo>
                    <a:pt x="778" y="1924"/>
                    <a:pt x="724" y="1854"/>
                    <a:pt x="653" y="1932"/>
                  </a:cubicBezTo>
                  <a:cubicBezTo>
                    <a:pt x="569" y="1893"/>
                    <a:pt x="485" y="1927"/>
                    <a:pt x="401" y="1932"/>
                  </a:cubicBezTo>
                  <a:cubicBezTo>
                    <a:pt x="300" y="1909"/>
                    <a:pt x="298" y="1907"/>
                    <a:pt x="262" y="2000"/>
                  </a:cubicBezTo>
                  <a:cubicBezTo>
                    <a:pt x="246" y="2042"/>
                    <a:pt x="223" y="2055"/>
                    <a:pt x="184" y="2040"/>
                  </a:cubicBezTo>
                  <a:cubicBezTo>
                    <a:pt x="126" y="2019"/>
                    <a:pt x="63" y="2025"/>
                    <a:pt x="4" y="2019"/>
                  </a:cubicBezTo>
                  <a:cubicBezTo>
                    <a:pt x="0" y="1965"/>
                    <a:pt x="37" y="1950"/>
                    <a:pt x="78" y="1941"/>
                  </a:cubicBezTo>
                  <a:cubicBezTo>
                    <a:pt x="159" y="1915"/>
                    <a:pt x="233" y="1875"/>
                    <a:pt x="297" y="1819"/>
                  </a:cubicBezTo>
                  <a:cubicBezTo>
                    <a:pt x="327" y="1733"/>
                    <a:pt x="437" y="1700"/>
                    <a:pt x="440" y="1597"/>
                  </a:cubicBezTo>
                  <a:cubicBezTo>
                    <a:pt x="440" y="1588"/>
                    <a:pt x="442" y="1577"/>
                    <a:pt x="443" y="1568"/>
                  </a:cubicBezTo>
                  <a:cubicBezTo>
                    <a:pt x="442" y="1559"/>
                    <a:pt x="439" y="1550"/>
                    <a:pt x="434" y="1541"/>
                  </a:cubicBezTo>
                  <a:cubicBezTo>
                    <a:pt x="433" y="1536"/>
                    <a:pt x="430" y="1532"/>
                    <a:pt x="428" y="1527"/>
                  </a:cubicBezTo>
                  <a:cubicBezTo>
                    <a:pt x="423" y="1518"/>
                    <a:pt x="419" y="1510"/>
                    <a:pt x="413" y="1501"/>
                  </a:cubicBezTo>
                  <a:cubicBezTo>
                    <a:pt x="404" y="1487"/>
                    <a:pt x="394" y="1474"/>
                    <a:pt x="385" y="1461"/>
                  </a:cubicBezTo>
                  <a:cubicBezTo>
                    <a:pt x="349" y="1391"/>
                    <a:pt x="374" y="1344"/>
                    <a:pt x="445" y="1322"/>
                  </a:cubicBezTo>
                  <a:cubicBezTo>
                    <a:pt x="584" y="1280"/>
                    <a:pt x="627" y="1182"/>
                    <a:pt x="617" y="1046"/>
                  </a:cubicBezTo>
                  <a:cubicBezTo>
                    <a:pt x="610" y="936"/>
                    <a:pt x="608" y="826"/>
                    <a:pt x="698" y="741"/>
                  </a:cubicBezTo>
                  <a:cubicBezTo>
                    <a:pt x="819" y="693"/>
                    <a:pt x="940" y="649"/>
                    <a:pt x="1060" y="600"/>
                  </a:cubicBezTo>
                  <a:cubicBezTo>
                    <a:pt x="1085" y="589"/>
                    <a:pt x="1117" y="582"/>
                    <a:pt x="1144" y="600"/>
                  </a:cubicBezTo>
                  <a:cubicBezTo>
                    <a:pt x="1198" y="653"/>
                    <a:pt x="1158" y="686"/>
                    <a:pt x="1115" y="718"/>
                  </a:cubicBezTo>
                  <a:cubicBezTo>
                    <a:pt x="995" y="809"/>
                    <a:pt x="972" y="864"/>
                    <a:pt x="1021" y="936"/>
                  </a:cubicBezTo>
                  <a:cubicBezTo>
                    <a:pt x="1063" y="997"/>
                    <a:pt x="1199" y="1008"/>
                    <a:pt x="1276" y="928"/>
                  </a:cubicBezTo>
                  <a:cubicBezTo>
                    <a:pt x="1360" y="843"/>
                    <a:pt x="1451" y="789"/>
                    <a:pt x="1560" y="745"/>
                  </a:cubicBezTo>
                  <a:cubicBezTo>
                    <a:pt x="1636" y="715"/>
                    <a:pt x="1676" y="627"/>
                    <a:pt x="1718" y="556"/>
                  </a:cubicBezTo>
                  <a:cubicBezTo>
                    <a:pt x="1735" y="527"/>
                    <a:pt x="1734" y="496"/>
                    <a:pt x="1703" y="475"/>
                  </a:cubicBezTo>
                  <a:cubicBezTo>
                    <a:pt x="1679" y="458"/>
                    <a:pt x="1651" y="443"/>
                    <a:pt x="1647" y="408"/>
                  </a:cubicBezTo>
                  <a:cubicBezTo>
                    <a:pt x="1654" y="347"/>
                    <a:pt x="1706" y="343"/>
                    <a:pt x="1749" y="327"/>
                  </a:cubicBezTo>
                  <a:cubicBezTo>
                    <a:pt x="1877" y="281"/>
                    <a:pt x="2006" y="237"/>
                    <a:pt x="2082" y="111"/>
                  </a:cubicBezTo>
                  <a:cubicBezTo>
                    <a:pt x="2108" y="70"/>
                    <a:pt x="2160" y="66"/>
                    <a:pt x="2193" y="37"/>
                  </a:cubicBezTo>
                  <a:cubicBezTo>
                    <a:pt x="2203" y="29"/>
                    <a:pt x="2212" y="23"/>
                    <a:pt x="2221" y="17"/>
                  </a:cubicBezTo>
                  <a:cubicBezTo>
                    <a:pt x="2230" y="11"/>
                    <a:pt x="2241" y="4"/>
                    <a:pt x="2251" y="1"/>
                  </a:cubicBezTo>
                  <a:cubicBezTo>
                    <a:pt x="2262" y="0"/>
                    <a:pt x="2274" y="0"/>
                    <a:pt x="2285" y="3"/>
                  </a:cubicBezTo>
                  <a:cubicBezTo>
                    <a:pt x="2366" y="43"/>
                    <a:pt x="2369" y="113"/>
                    <a:pt x="2331" y="177"/>
                  </a:cubicBezTo>
                  <a:cubicBezTo>
                    <a:pt x="2236" y="340"/>
                    <a:pt x="2148" y="511"/>
                    <a:pt x="2002" y="641"/>
                  </a:cubicBezTo>
                  <a:cubicBezTo>
                    <a:pt x="1903" y="730"/>
                    <a:pt x="1839" y="849"/>
                    <a:pt x="1752" y="951"/>
                  </a:cubicBezTo>
                  <a:cubicBezTo>
                    <a:pt x="1685" y="1031"/>
                    <a:pt x="1612" y="1060"/>
                    <a:pt x="1515" y="1058"/>
                  </a:cubicBezTo>
                  <a:cubicBezTo>
                    <a:pt x="1366" y="1054"/>
                    <a:pt x="1346" y="1092"/>
                    <a:pt x="1399" y="1231"/>
                  </a:cubicBezTo>
                  <a:cubicBezTo>
                    <a:pt x="1431" y="1312"/>
                    <a:pt x="1483" y="1385"/>
                    <a:pt x="1500" y="1472"/>
                  </a:cubicBezTo>
                  <a:cubicBezTo>
                    <a:pt x="1502" y="1481"/>
                    <a:pt x="1502" y="1490"/>
                    <a:pt x="1503" y="1501"/>
                  </a:cubicBezTo>
                  <a:cubicBezTo>
                    <a:pt x="1470" y="1528"/>
                    <a:pt x="1437" y="1556"/>
                    <a:pt x="1405" y="1583"/>
                  </a:cubicBezTo>
                </a:path>
              </a:pathLst>
            </a:custGeom>
            <a:solidFill>
              <a:srgbClr val="16161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48" name="Forme libre 4247"/>
            <p:cNvSpPr>
              <a:spLocks noChangeArrowheads="1"/>
            </p:cNvSpPr>
            <p:nvPr userDrawn="1"/>
          </p:nvSpPr>
          <p:spPr bwMode="auto">
            <a:xfrm>
              <a:off x="4338638" y="4762500"/>
              <a:ext cx="446087" cy="574675"/>
            </a:xfrm>
            <a:custGeom>
              <a:avLst/>
              <a:gdLst>
                <a:gd name="T0" fmla="*/ 273 w 1239"/>
                <a:gd name="T1" fmla="*/ 1594 h 1595"/>
                <a:gd name="T2" fmla="*/ 149 w 1239"/>
                <a:gd name="T3" fmla="*/ 1453 h 1595"/>
                <a:gd name="T4" fmla="*/ 47 w 1239"/>
                <a:gd name="T5" fmla="*/ 1278 h 1595"/>
                <a:gd name="T6" fmla="*/ 72 w 1239"/>
                <a:gd name="T7" fmla="*/ 1180 h 1595"/>
                <a:gd name="T8" fmla="*/ 162 w 1239"/>
                <a:gd name="T9" fmla="*/ 1133 h 1595"/>
                <a:gd name="T10" fmla="*/ 290 w 1239"/>
                <a:gd name="T11" fmla="*/ 1111 h 1595"/>
                <a:gd name="T12" fmla="*/ 469 w 1239"/>
                <a:gd name="T13" fmla="*/ 1049 h 1595"/>
                <a:gd name="T14" fmla="*/ 675 w 1239"/>
                <a:gd name="T15" fmla="*/ 777 h 1595"/>
                <a:gd name="T16" fmla="*/ 698 w 1239"/>
                <a:gd name="T17" fmla="*/ 751 h 1595"/>
                <a:gd name="T18" fmla="*/ 1037 w 1239"/>
                <a:gd name="T19" fmla="*/ 311 h 1595"/>
                <a:gd name="T20" fmla="*/ 1029 w 1239"/>
                <a:gd name="T21" fmla="*/ 149 h 1595"/>
                <a:gd name="T22" fmla="*/ 1092 w 1239"/>
                <a:gd name="T23" fmla="*/ 20 h 1595"/>
                <a:gd name="T24" fmla="*/ 1224 w 1239"/>
                <a:gd name="T25" fmla="*/ 108 h 1595"/>
                <a:gd name="T26" fmla="*/ 1215 w 1239"/>
                <a:gd name="T27" fmla="*/ 149 h 1595"/>
                <a:gd name="T28" fmla="*/ 1156 w 1239"/>
                <a:gd name="T29" fmla="*/ 385 h 1595"/>
                <a:gd name="T30" fmla="*/ 719 w 1239"/>
                <a:gd name="T31" fmla="*/ 1082 h 1595"/>
                <a:gd name="T32" fmla="*/ 467 w 1239"/>
                <a:gd name="T33" fmla="*/ 1432 h 1595"/>
                <a:gd name="T34" fmla="*/ 273 w 1239"/>
                <a:gd name="T35" fmla="*/ 1594 h 1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9" h="1595">
                  <a:moveTo>
                    <a:pt x="273" y="1594"/>
                  </a:moveTo>
                  <a:cubicBezTo>
                    <a:pt x="207" y="1568"/>
                    <a:pt x="168" y="1518"/>
                    <a:pt x="149" y="1453"/>
                  </a:cubicBezTo>
                  <a:cubicBezTo>
                    <a:pt x="131" y="1385"/>
                    <a:pt x="93" y="1330"/>
                    <a:pt x="47" y="1278"/>
                  </a:cubicBezTo>
                  <a:cubicBezTo>
                    <a:pt x="0" y="1224"/>
                    <a:pt x="4" y="1212"/>
                    <a:pt x="72" y="1180"/>
                  </a:cubicBezTo>
                  <a:cubicBezTo>
                    <a:pt x="102" y="1165"/>
                    <a:pt x="134" y="1151"/>
                    <a:pt x="162" y="1133"/>
                  </a:cubicBezTo>
                  <a:cubicBezTo>
                    <a:pt x="201" y="1107"/>
                    <a:pt x="239" y="1093"/>
                    <a:pt x="290" y="1111"/>
                  </a:cubicBezTo>
                  <a:cubicBezTo>
                    <a:pt x="362" y="1137"/>
                    <a:pt x="424" y="1113"/>
                    <a:pt x="469" y="1049"/>
                  </a:cubicBezTo>
                  <a:cubicBezTo>
                    <a:pt x="533" y="954"/>
                    <a:pt x="629" y="885"/>
                    <a:pt x="675" y="777"/>
                  </a:cubicBezTo>
                  <a:cubicBezTo>
                    <a:pt x="679" y="766"/>
                    <a:pt x="688" y="757"/>
                    <a:pt x="698" y="751"/>
                  </a:cubicBezTo>
                  <a:cubicBezTo>
                    <a:pt x="861" y="643"/>
                    <a:pt x="931" y="464"/>
                    <a:pt x="1037" y="311"/>
                  </a:cubicBezTo>
                  <a:cubicBezTo>
                    <a:pt x="1073" y="258"/>
                    <a:pt x="1095" y="201"/>
                    <a:pt x="1029" y="149"/>
                  </a:cubicBezTo>
                  <a:cubicBezTo>
                    <a:pt x="998" y="82"/>
                    <a:pt x="1027" y="36"/>
                    <a:pt x="1092" y="20"/>
                  </a:cubicBezTo>
                  <a:cubicBezTo>
                    <a:pt x="1163" y="0"/>
                    <a:pt x="1206" y="41"/>
                    <a:pt x="1224" y="108"/>
                  </a:cubicBezTo>
                  <a:cubicBezTo>
                    <a:pt x="1226" y="123"/>
                    <a:pt x="1224" y="137"/>
                    <a:pt x="1215" y="149"/>
                  </a:cubicBezTo>
                  <a:cubicBezTo>
                    <a:pt x="1238" y="239"/>
                    <a:pt x="1202" y="310"/>
                    <a:pt x="1156" y="385"/>
                  </a:cubicBezTo>
                  <a:cubicBezTo>
                    <a:pt x="1011" y="618"/>
                    <a:pt x="841" y="835"/>
                    <a:pt x="719" y="1082"/>
                  </a:cubicBezTo>
                  <a:cubicBezTo>
                    <a:pt x="655" y="1214"/>
                    <a:pt x="580" y="1336"/>
                    <a:pt x="467" y="1432"/>
                  </a:cubicBezTo>
                  <a:cubicBezTo>
                    <a:pt x="401" y="1487"/>
                    <a:pt x="337" y="1539"/>
                    <a:pt x="273" y="1594"/>
                  </a:cubicBezTo>
                </a:path>
              </a:pathLst>
            </a:custGeom>
            <a:solidFill>
              <a:srgbClr val="1E1E1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49" name="Forme libre 4248"/>
            <p:cNvSpPr>
              <a:spLocks noChangeArrowheads="1"/>
            </p:cNvSpPr>
            <p:nvPr userDrawn="1"/>
          </p:nvSpPr>
          <p:spPr bwMode="auto">
            <a:xfrm>
              <a:off x="4800600" y="4797425"/>
              <a:ext cx="107950" cy="169863"/>
            </a:xfrm>
            <a:custGeom>
              <a:avLst/>
              <a:gdLst>
                <a:gd name="T0" fmla="*/ 142 w 299"/>
                <a:gd name="T1" fmla="*/ 151 h 473"/>
                <a:gd name="T2" fmla="*/ 182 w 299"/>
                <a:gd name="T3" fmla="*/ 230 h 473"/>
                <a:gd name="T4" fmla="*/ 298 w 299"/>
                <a:gd name="T5" fmla="*/ 374 h 473"/>
                <a:gd name="T6" fmla="*/ 279 w 299"/>
                <a:gd name="T7" fmla="*/ 376 h 473"/>
                <a:gd name="T8" fmla="*/ 252 w 299"/>
                <a:gd name="T9" fmla="*/ 395 h 473"/>
                <a:gd name="T10" fmla="*/ 67 w 299"/>
                <a:gd name="T11" fmla="*/ 337 h 473"/>
                <a:gd name="T12" fmla="*/ 23 w 299"/>
                <a:gd name="T13" fmla="*/ 258 h 473"/>
                <a:gd name="T14" fmla="*/ 23 w 299"/>
                <a:gd name="T15" fmla="*/ 235 h 473"/>
                <a:gd name="T16" fmla="*/ 23 w 299"/>
                <a:gd name="T17" fmla="*/ 82 h 473"/>
                <a:gd name="T18" fmla="*/ 110 w 299"/>
                <a:gd name="T19" fmla="*/ 1 h 473"/>
                <a:gd name="T20" fmla="*/ 143 w 299"/>
                <a:gd name="T21" fmla="*/ 131 h 473"/>
                <a:gd name="T22" fmla="*/ 142 w 299"/>
                <a:gd name="T23" fmla="*/ 151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9" h="473">
                  <a:moveTo>
                    <a:pt x="142" y="151"/>
                  </a:moveTo>
                  <a:cubicBezTo>
                    <a:pt x="122" y="194"/>
                    <a:pt x="148" y="218"/>
                    <a:pt x="182" y="230"/>
                  </a:cubicBezTo>
                  <a:cubicBezTo>
                    <a:pt x="249" y="256"/>
                    <a:pt x="284" y="307"/>
                    <a:pt x="298" y="374"/>
                  </a:cubicBezTo>
                  <a:cubicBezTo>
                    <a:pt x="292" y="376"/>
                    <a:pt x="286" y="376"/>
                    <a:pt x="279" y="376"/>
                  </a:cubicBezTo>
                  <a:cubicBezTo>
                    <a:pt x="269" y="380"/>
                    <a:pt x="261" y="388"/>
                    <a:pt x="252" y="395"/>
                  </a:cubicBezTo>
                  <a:cubicBezTo>
                    <a:pt x="125" y="472"/>
                    <a:pt x="125" y="472"/>
                    <a:pt x="67" y="337"/>
                  </a:cubicBezTo>
                  <a:cubicBezTo>
                    <a:pt x="55" y="310"/>
                    <a:pt x="38" y="284"/>
                    <a:pt x="23" y="258"/>
                  </a:cubicBezTo>
                  <a:cubicBezTo>
                    <a:pt x="23" y="250"/>
                    <a:pt x="23" y="243"/>
                    <a:pt x="23" y="235"/>
                  </a:cubicBezTo>
                  <a:cubicBezTo>
                    <a:pt x="0" y="185"/>
                    <a:pt x="27" y="134"/>
                    <a:pt x="23" y="82"/>
                  </a:cubicBezTo>
                  <a:cubicBezTo>
                    <a:pt x="18" y="37"/>
                    <a:pt x="53" y="0"/>
                    <a:pt x="110" y="1"/>
                  </a:cubicBezTo>
                  <a:cubicBezTo>
                    <a:pt x="191" y="26"/>
                    <a:pt x="157" y="81"/>
                    <a:pt x="143" y="131"/>
                  </a:cubicBezTo>
                  <a:cubicBezTo>
                    <a:pt x="143" y="139"/>
                    <a:pt x="142" y="145"/>
                    <a:pt x="142" y="151"/>
                  </a:cubicBezTo>
                </a:path>
              </a:pathLst>
            </a:custGeom>
            <a:solidFill>
              <a:srgbClr val="92929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50" name="Forme libre 4249"/>
            <p:cNvSpPr>
              <a:spLocks noChangeArrowheads="1"/>
            </p:cNvSpPr>
            <p:nvPr userDrawn="1"/>
          </p:nvSpPr>
          <p:spPr bwMode="auto">
            <a:xfrm>
              <a:off x="4764088" y="4729163"/>
              <a:ext cx="136525" cy="153987"/>
            </a:xfrm>
            <a:custGeom>
              <a:avLst/>
              <a:gdLst>
                <a:gd name="T0" fmla="*/ 235 w 381"/>
                <a:gd name="T1" fmla="*/ 218 h 426"/>
                <a:gd name="T2" fmla="*/ 169 w 381"/>
                <a:gd name="T3" fmla="*/ 286 h 426"/>
                <a:gd name="T4" fmla="*/ 122 w 381"/>
                <a:gd name="T5" fmla="*/ 425 h 426"/>
                <a:gd name="T6" fmla="*/ 30 w 381"/>
                <a:gd name="T7" fmla="*/ 240 h 426"/>
                <a:gd name="T8" fmla="*/ 29 w 381"/>
                <a:gd name="T9" fmla="*/ 218 h 426"/>
                <a:gd name="T10" fmla="*/ 258 w 381"/>
                <a:gd name="T11" fmla="*/ 12 h 426"/>
                <a:gd name="T12" fmla="*/ 259 w 381"/>
                <a:gd name="T13" fmla="*/ 14 h 426"/>
                <a:gd name="T14" fmla="*/ 304 w 381"/>
                <a:gd name="T15" fmla="*/ 58 h 426"/>
                <a:gd name="T16" fmla="*/ 340 w 381"/>
                <a:gd name="T17" fmla="*/ 240 h 426"/>
                <a:gd name="T18" fmla="*/ 235 w 381"/>
                <a:gd name="T19" fmla="*/ 218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 h="426">
                  <a:moveTo>
                    <a:pt x="235" y="218"/>
                  </a:moveTo>
                  <a:cubicBezTo>
                    <a:pt x="197" y="225"/>
                    <a:pt x="171" y="244"/>
                    <a:pt x="169" y="286"/>
                  </a:cubicBezTo>
                  <a:cubicBezTo>
                    <a:pt x="168" y="338"/>
                    <a:pt x="142" y="380"/>
                    <a:pt x="122" y="425"/>
                  </a:cubicBezTo>
                  <a:cubicBezTo>
                    <a:pt x="79" y="370"/>
                    <a:pt x="78" y="293"/>
                    <a:pt x="30" y="240"/>
                  </a:cubicBezTo>
                  <a:cubicBezTo>
                    <a:pt x="30" y="232"/>
                    <a:pt x="30" y="226"/>
                    <a:pt x="29" y="218"/>
                  </a:cubicBezTo>
                  <a:cubicBezTo>
                    <a:pt x="0" y="93"/>
                    <a:pt x="105" y="0"/>
                    <a:pt x="258" y="12"/>
                  </a:cubicBezTo>
                  <a:lnTo>
                    <a:pt x="259" y="14"/>
                  </a:lnTo>
                  <a:cubicBezTo>
                    <a:pt x="275" y="29"/>
                    <a:pt x="290" y="43"/>
                    <a:pt x="304" y="58"/>
                  </a:cubicBezTo>
                  <a:cubicBezTo>
                    <a:pt x="282" y="125"/>
                    <a:pt x="380" y="168"/>
                    <a:pt x="340" y="240"/>
                  </a:cubicBezTo>
                  <a:cubicBezTo>
                    <a:pt x="296" y="284"/>
                    <a:pt x="264" y="258"/>
                    <a:pt x="235" y="218"/>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51" name="Forme libre 4250"/>
            <p:cNvSpPr>
              <a:spLocks noChangeArrowheads="1"/>
            </p:cNvSpPr>
            <p:nvPr userDrawn="1"/>
          </p:nvSpPr>
          <p:spPr bwMode="auto">
            <a:xfrm>
              <a:off x="4891088" y="4932363"/>
              <a:ext cx="9525" cy="7937"/>
            </a:xfrm>
            <a:custGeom>
              <a:avLst/>
              <a:gdLst>
                <a:gd name="T0" fmla="*/ 0 w 28"/>
                <a:gd name="T1" fmla="*/ 20 h 21"/>
                <a:gd name="T2" fmla="*/ 27 w 28"/>
                <a:gd name="T3" fmla="*/ 0 h 21"/>
                <a:gd name="T4" fmla="*/ 0 w 28"/>
                <a:gd name="T5" fmla="*/ 20 h 21"/>
              </a:gdLst>
              <a:ahLst/>
              <a:cxnLst>
                <a:cxn ang="0">
                  <a:pos x="T0" y="T1"/>
                </a:cxn>
                <a:cxn ang="0">
                  <a:pos x="T2" y="T3"/>
                </a:cxn>
                <a:cxn ang="0">
                  <a:pos x="T4" y="T5"/>
                </a:cxn>
              </a:cxnLst>
              <a:rect l="0" t="0" r="r" b="b"/>
              <a:pathLst>
                <a:path w="28" h="21">
                  <a:moveTo>
                    <a:pt x="0" y="20"/>
                  </a:moveTo>
                  <a:cubicBezTo>
                    <a:pt x="9" y="14"/>
                    <a:pt x="18" y="8"/>
                    <a:pt x="27" y="0"/>
                  </a:cubicBezTo>
                  <a:cubicBezTo>
                    <a:pt x="18" y="6"/>
                    <a:pt x="9" y="12"/>
                    <a:pt x="0" y="20"/>
                  </a:cubicBezTo>
                </a:path>
              </a:pathLst>
            </a:custGeom>
            <a:solidFill>
              <a:srgbClr val="7A7A7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52" name="Forme libre 4251"/>
            <p:cNvSpPr>
              <a:spLocks noChangeArrowheads="1"/>
            </p:cNvSpPr>
            <p:nvPr userDrawn="1"/>
          </p:nvSpPr>
          <p:spPr bwMode="auto">
            <a:xfrm>
              <a:off x="4668838" y="5154613"/>
              <a:ext cx="33337" cy="33337"/>
            </a:xfrm>
            <a:custGeom>
              <a:avLst/>
              <a:gdLst>
                <a:gd name="T0" fmla="*/ 92 w 93"/>
                <a:gd name="T1" fmla="*/ 0 h 92"/>
                <a:gd name="T2" fmla="*/ 0 w 93"/>
                <a:gd name="T3" fmla="*/ 91 h 92"/>
                <a:gd name="T4" fmla="*/ 92 w 93"/>
                <a:gd name="T5" fmla="*/ 0 h 92"/>
              </a:gdLst>
              <a:ahLst/>
              <a:cxnLst>
                <a:cxn ang="0">
                  <a:pos x="T0" y="T1"/>
                </a:cxn>
                <a:cxn ang="0">
                  <a:pos x="T2" y="T3"/>
                </a:cxn>
                <a:cxn ang="0">
                  <a:pos x="T4" y="T5"/>
                </a:cxn>
              </a:cxnLst>
              <a:rect l="0" t="0" r="r" b="b"/>
              <a:pathLst>
                <a:path w="93" h="92">
                  <a:moveTo>
                    <a:pt x="92" y="0"/>
                  </a:moveTo>
                  <a:cubicBezTo>
                    <a:pt x="71" y="39"/>
                    <a:pt x="39" y="70"/>
                    <a:pt x="0" y="91"/>
                  </a:cubicBezTo>
                  <a:cubicBezTo>
                    <a:pt x="13" y="44"/>
                    <a:pt x="43" y="13"/>
                    <a:pt x="92" y="0"/>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53" name="Forme libre 4252"/>
            <p:cNvSpPr>
              <a:spLocks noChangeArrowheads="1"/>
            </p:cNvSpPr>
            <p:nvPr userDrawn="1"/>
          </p:nvSpPr>
          <p:spPr bwMode="auto">
            <a:xfrm>
              <a:off x="3630613" y="5435600"/>
              <a:ext cx="328612" cy="139700"/>
            </a:xfrm>
            <a:custGeom>
              <a:avLst/>
              <a:gdLst>
                <a:gd name="T0" fmla="*/ 847 w 913"/>
                <a:gd name="T1" fmla="*/ 233 h 389"/>
                <a:gd name="T2" fmla="*/ 745 w 913"/>
                <a:gd name="T3" fmla="*/ 269 h 389"/>
                <a:gd name="T4" fmla="*/ 682 w 913"/>
                <a:gd name="T5" fmla="*/ 292 h 389"/>
                <a:gd name="T6" fmla="*/ 614 w 913"/>
                <a:gd name="T7" fmla="*/ 316 h 389"/>
                <a:gd name="T8" fmla="*/ 452 w 913"/>
                <a:gd name="T9" fmla="*/ 367 h 389"/>
                <a:gd name="T10" fmla="*/ 406 w 913"/>
                <a:gd name="T11" fmla="*/ 301 h 389"/>
                <a:gd name="T12" fmla="*/ 267 w 913"/>
                <a:gd name="T13" fmla="*/ 313 h 389"/>
                <a:gd name="T14" fmla="*/ 24 w 913"/>
                <a:gd name="T15" fmla="*/ 387 h 389"/>
                <a:gd name="T16" fmla="*/ 29 w 913"/>
                <a:gd name="T17" fmla="*/ 320 h 389"/>
                <a:gd name="T18" fmla="*/ 43 w 913"/>
                <a:gd name="T19" fmla="*/ 315 h 389"/>
                <a:gd name="T20" fmla="*/ 172 w 913"/>
                <a:gd name="T21" fmla="*/ 164 h 389"/>
                <a:gd name="T22" fmla="*/ 227 w 913"/>
                <a:gd name="T23" fmla="*/ 90 h 389"/>
                <a:gd name="T24" fmla="*/ 250 w 913"/>
                <a:gd name="T25" fmla="*/ 66 h 389"/>
                <a:gd name="T26" fmla="*/ 273 w 913"/>
                <a:gd name="T27" fmla="*/ 51 h 389"/>
                <a:gd name="T28" fmla="*/ 316 w 913"/>
                <a:gd name="T29" fmla="*/ 49 h 389"/>
                <a:gd name="T30" fmla="*/ 345 w 913"/>
                <a:gd name="T31" fmla="*/ 54 h 389"/>
                <a:gd name="T32" fmla="*/ 446 w 913"/>
                <a:gd name="T33" fmla="*/ 75 h 389"/>
                <a:gd name="T34" fmla="*/ 464 w 913"/>
                <a:gd name="T35" fmla="*/ 100 h 389"/>
                <a:gd name="T36" fmla="*/ 554 w 913"/>
                <a:gd name="T37" fmla="*/ 106 h 389"/>
                <a:gd name="T38" fmla="*/ 681 w 913"/>
                <a:gd name="T39" fmla="*/ 43 h 389"/>
                <a:gd name="T40" fmla="*/ 861 w 913"/>
                <a:gd name="T41" fmla="*/ 36 h 389"/>
                <a:gd name="T42" fmla="*/ 858 w 913"/>
                <a:gd name="T43" fmla="*/ 182 h 389"/>
                <a:gd name="T44" fmla="*/ 847 w 913"/>
                <a:gd name="T45" fmla="*/ 233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3" h="389">
                  <a:moveTo>
                    <a:pt x="847" y="233"/>
                  </a:moveTo>
                  <a:cubicBezTo>
                    <a:pt x="814" y="245"/>
                    <a:pt x="779" y="257"/>
                    <a:pt x="745" y="269"/>
                  </a:cubicBezTo>
                  <a:cubicBezTo>
                    <a:pt x="724" y="277"/>
                    <a:pt x="704" y="284"/>
                    <a:pt x="682" y="292"/>
                  </a:cubicBezTo>
                  <a:cubicBezTo>
                    <a:pt x="666" y="318"/>
                    <a:pt x="632" y="297"/>
                    <a:pt x="614" y="316"/>
                  </a:cubicBezTo>
                  <a:cubicBezTo>
                    <a:pt x="554" y="316"/>
                    <a:pt x="496" y="321"/>
                    <a:pt x="452" y="367"/>
                  </a:cubicBezTo>
                  <a:cubicBezTo>
                    <a:pt x="427" y="352"/>
                    <a:pt x="414" y="329"/>
                    <a:pt x="406" y="301"/>
                  </a:cubicBezTo>
                  <a:cubicBezTo>
                    <a:pt x="357" y="281"/>
                    <a:pt x="313" y="297"/>
                    <a:pt x="267" y="313"/>
                  </a:cubicBezTo>
                  <a:cubicBezTo>
                    <a:pt x="188" y="342"/>
                    <a:pt x="113" y="388"/>
                    <a:pt x="24" y="387"/>
                  </a:cubicBezTo>
                  <a:cubicBezTo>
                    <a:pt x="7" y="364"/>
                    <a:pt x="0" y="341"/>
                    <a:pt x="29" y="320"/>
                  </a:cubicBezTo>
                  <a:cubicBezTo>
                    <a:pt x="33" y="320"/>
                    <a:pt x="38" y="318"/>
                    <a:pt x="43" y="315"/>
                  </a:cubicBezTo>
                  <a:cubicBezTo>
                    <a:pt x="69" y="249"/>
                    <a:pt x="154" y="236"/>
                    <a:pt x="172" y="164"/>
                  </a:cubicBezTo>
                  <a:cubicBezTo>
                    <a:pt x="197" y="144"/>
                    <a:pt x="212" y="116"/>
                    <a:pt x="227" y="90"/>
                  </a:cubicBezTo>
                  <a:cubicBezTo>
                    <a:pt x="235" y="83"/>
                    <a:pt x="242" y="74"/>
                    <a:pt x="250" y="66"/>
                  </a:cubicBezTo>
                  <a:cubicBezTo>
                    <a:pt x="255" y="60"/>
                    <a:pt x="264" y="54"/>
                    <a:pt x="273" y="51"/>
                  </a:cubicBezTo>
                  <a:cubicBezTo>
                    <a:pt x="287" y="48"/>
                    <a:pt x="301" y="46"/>
                    <a:pt x="316" y="49"/>
                  </a:cubicBezTo>
                  <a:cubicBezTo>
                    <a:pt x="325" y="49"/>
                    <a:pt x="334" y="51"/>
                    <a:pt x="345" y="54"/>
                  </a:cubicBezTo>
                  <a:cubicBezTo>
                    <a:pt x="379" y="58"/>
                    <a:pt x="417" y="48"/>
                    <a:pt x="446" y="75"/>
                  </a:cubicBezTo>
                  <a:cubicBezTo>
                    <a:pt x="453" y="83"/>
                    <a:pt x="459" y="90"/>
                    <a:pt x="464" y="100"/>
                  </a:cubicBezTo>
                  <a:cubicBezTo>
                    <a:pt x="490" y="156"/>
                    <a:pt x="524" y="109"/>
                    <a:pt x="554" y="106"/>
                  </a:cubicBezTo>
                  <a:cubicBezTo>
                    <a:pt x="606" y="103"/>
                    <a:pt x="629" y="45"/>
                    <a:pt x="681" y="43"/>
                  </a:cubicBezTo>
                  <a:cubicBezTo>
                    <a:pt x="740" y="40"/>
                    <a:pt x="800" y="0"/>
                    <a:pt x="861" y="36"/>
                  </a:cubicBezTo>
                  <a:cubicBezTo>
                    <a:pt x="912" y="86"/>
                    <a:pt x="857" y="133"/>
                    <a:pt x="858" y="182"/>
                  </a:cubicBezTo>
                  <a:cubicBezTo>
                    <a:pt x="853" y="199"/>
                    <a:pt x="849" y="216"/>
                    <a:pt x="847" y="233"/>
                  </a:cubicBezTo>
                </a:path>
              </a:pathLst>
            </a:custGeom>
            <a:solidFill>
              <a:srgbClr val="86868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54" name="Forme libre 4253"/>
            <p:cNvSpPr>
              <a:spLocks noChangeArrowheads="1"/>
            </p:cNvSpPr>
            <p:nvPr userDrawn="1"/>
          </p:nvSpPr>
          <p:spPr bwMode="auto">
            <a:xfrm>
              <a:off x="4041775" y="5449888"/>
              <a:ext cx="100013" cy="107950"/>
            </a:xfrm>
            <a:custGeom>
              <a:avLst/>
              <a:gdLst>
                <a:gd name="T0" fmla="*/ 0 w 279"/>
                <a:gd name="T1" fmla="*/ 141 h 300"/>
                <a:gd name="T2" fmla="*/ 229 w 279"/>
                <a:gd name="T3" fmla="*/ 0 h 300"/>
                <a:gd name="T4" fmla="*/ 250 w 279"/>
                <a:gd name="T5" fmla="*/ 141 h 300"/>
                <a:gd name="T6" fmla="*/ 248 w 279"/>
                <a:gd name="T7" fmla="*/ 185 h 300"/>
                <a:gd name="T8" fmla="*/ 203 w 279"/>
                <a:gd name="T9" fmla="*/ 299 h 300"/>
                <a:gd name="T10" fmla="*/ 203 w 279"/>
                <a:gd name="T11" fmla="*/ 299 h 300"/>
                <a:gd name="T12" fmla="*/ 111 w 279"/>
                <a:gd name="T13" fmla="*/ 229 h 300"/>
                <a:gd name="T14" fmla="*/ 111 w 279"/>
                <a:gd name="T15" fmla="*/ 229 h 300"/>
                <a:gd name="T16" fmla="*/ 88 w 279"/>
                <a:gd name="T17" fmla="*/ 206 h 300"/>
                <a:gd name="T18" fmla="*/ 88 w 279"/>
                <a:gd name="T19" fmla="*/ 206 h 300"/>
                <a:gd name="T20" fmla="*/ 42 w 279"/>
                <a:gd name="T21" fmla="*/ 183 h 300"/>
                <a:gd name="T22" fmla="*/ 42 w 279"/>
                <a:gd name="T23" fmla="*/ 183 h 300"/>
                <a:gd name="T24" fmla="*/ 19 w 279"/>
                <a:gd name="T25" fmla="*/ 160 h 300"/>
                <a:gd name="T26" fmla="*/ 19 w 279"/>
                <a:gd name="T27" fmla="*/ 160 h 300"/>
                <a:gd name="T28" fmla="*/ 0 w 279"/>
                <a:gd name="T29" fmla="*/ 14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9" h="300">
                  <a:moveTo>
                    <a:pt x="0" y="141"/>
                  </a:moveTo>
                  <a:cubicBezTo>
                    <a:pt x="56" y="60"/>
                    <a:pt x="165" y="75"/>
                    <a:pt x="229" y="0"/>
                  </a:cubicBezTo>
                  <a:cubicBezTo>
                    <a:pt x="261" y="52"/>
                    <a:pt x="244" y="98"/>
                    <a:pt x="250" y="141"/>
                  </a:cubicBezTo>
                  <a:cubicBezTo>
                    <a:pt x="250" y="156"/>
                    <a:pt x="250" y="171"/>
                    <a:pt x="248" y="185"/>
                  </a:cubicBezTo>
                  <a:cubicBezTo>
                    <a:pt x="212" y="215"/>
                    <a:pt x="278" y="286"/>
                    <a:pt x="203" y="299"/>
                  </a:cubicBezTo>
                  <a:lnTo>
                    <a:pt x="203" y="299"/>
                  </a:lnTo>
                  <a:cubicBezTo>
                    <a:pt x="171" y="278"/>
                    <a:pt x="142" y="252"/>
                    <a:pt x="111" y="229"/>
                  </a:cubicBezTo>
                  <a:lnTo>
                    <a:pt x="111" y="229"/>
                  </a:lnTo>
                  <a:cubicBezTo>
                    <a:pt x="103" y="222"/>
                    <a:pt x="94" y="214"/>
                    <a:pt x="88" y="206"/>
                  </a:cubicBezTo>
                  <a:lnTo>
                    <a:pt x="88" y="206"/>
                  </a:lnTo>
                  <a:cubicBezTo>
                    <a:pt x="76" y="194"/>
                    <a:pt x="55" y="197"/>
                    <a:pt x="42" y="183"/>
                  </a:cubicBezTo>
                  <a:lnTo>
                    <a:pt x="42" y="183"/>
                  </a:lnTo>
                  <a:cubicBezTo>
                    <a:pt x="35" y="176"/>
                    <a:pt x="27" y="168"/>
                    <a:pt x="19" y="160"/>
                  </a:cubicBezTo>
                  <a:lnTo>
                    <a:pt x="19" y="160"/>
                  </a:lnTo>
                  <a:cubicBezTo>
                    <a:pt x="15" y="157"/>
                    <a:pt x="7" y="148"/>
                    <a:pt x="0" y="141"/>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55" name="Forme libre 4254"/>
            <p:cNvSpPr>
              <a:spLocks noChangeArrowheads="1"/>
            </p:cNvSpPr>
            <p:nvPr userDrawn="1"/>
          </p:nvSpPr>
          <p:spPr bwMode="auto">
            <a:xfrm>
              <a:off x="4116388" y="5518150"/>
              <a:ext cx="17462" cy="44450"/>
            </a:xfrm>
            <a:custGeom>
              <a:avLst/>
              <a:gdLst>
                <a:gd name="T0" fmla="*/ 0 w 47"/>
                <a:gd name="T1" fmla="*/ 115 h 125"/>
                <a:gd name="T2" fmla="*/ 46 w 47"/>
                <a:gd name="T3" fmla="*/ 0 h 125"/>
                <a:gd name="T4" fmla="*/ 44 w 47"/>
                <a:gd name="T5" fmla="*/ 80 h 125"/>
                <a:gd name="T6" fmla="*/ 0 w 47"/>
                <a:gd name="T7" fmla="*/ 115 h 125"/>
              </a:gdLst>
              <a:ahLst/>
              <a:cxnLst>
                <a:cxn ang="0">
                  <a:pos x="T0" y="T1"/>
                </a:cxn>
                <a:cxn ang="0">
                  <a:pos x="T2" y="T3"/>
                </a:cxn>
                <a:cxn ang="0">
                  <a:pos x="T4" y="T5"/>
                </a:cxn>
                <a:cxn ang="0">
                  <a:pos x="T6" y="T7"/>
                </a:cxn>
              </a:cxnLst>
              <a:rect l="0" t="0" r="r" b="b"/>
              <a:pathLst>
                <a:path w="47" h="125">
                  <a:moveTo>
                    <a:pt x="0" y="115"/>
                  </a:moveTo>
                  <a:cubicBezTo>
                    <a:pt x="29" y="83"/>
                    <a:pt x="21" y="34"/>
                    <a:pt x="46" y="0"/>
                  </a:cubicBezTo>
                  <a:cubicBezTo>
                    <a:pt x="46" y="26"/>
                    <a:pt x="46" y="54"/>
                    <a:pt x="44" y="80"/>
                  </a:cubicBezTo>
                  <a:cubicBezTo>
                    <a:pt x="41" y="104"/>
                    <a:pt x="30" y="124"/>
                    <a:pt x="0" y="115"/>
                  </a:cubicBezTo>
                </a:path>
              </a:pathLst>
            </a:custGeom>
            <a:solidFill>
              <a:srgbClr val="16161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56" name="Forme libre 4255"/>
            <p:cNvSpPr>
              <a:spLocks noChangeArrowheads="1"/>
            </p:cNvSpPr>
            <p:nvPr userDrawn="1"/>
          </p:nvSpPr>
          <p:spPr bwMode="auto">
            <a:xfrm>
              <a:off x="4083050" y="5534025"/>
              <a:ext cx="33338" cy="25400"/>
            </a:xfrm>
            <a:custGeom>
              <a:avLst/>
              <a:gdLst>
                <a:gd name="T0" fmla="*/ 0 w 93"/>
                <a:gd name="T1" fmla="*/ 0 h 71"/>
                <a:gd name="T2" fmla="*/ 92 w 93"/>
                <a:gd name="T3" fmla="*/ 70 h 71"/>
                <a:gd name="T4" fmla="*/ 0 w 93"/>
                <a:gd name="T5" fmla="*/ 0 h 71"/>
              </a:gdLst>
              <a:ahLst/>
              <a:cxnLst>
                <a:cxn ang="0">
                  <a:pos x="T0" y="T1"/>
                </a:cxn>
                <a:cxn ang="0">
                  <a:pos x="T2" y="T3"/>
                </a:cxn>
                <a:cxn ang="0">
                  <a:pos x="T4" y="T5"/>
                </a:cxn>
              </a:cxnLst>
              <a:rect l="0" t="0" r="r" b="b"/>
              <a:pathLst>
                <a:path w="93" h="71">
                  <a:moveTo>
                    <a:pt x="0" y="0"/>
                  </a:moveTo>
                  <a:cubicBezTo>
                    <a:pt x="41" y="9"/>
                    <a:pt x="69" y="35"/>
                    <a:pt x="92" y="70"/>
                  </a:cubicBezTo>
                  <a:cubicBezTo>
                    <a:pt x="51" y="61"/>
                    <a:pt x="21" y="37"/>
                    <a:pt x="0" y="0"/>
                  </a:cubicBezTo>
                </a:path>
              </a:pathLst>
            </a:custGeom>
            <a:solidFill>
              <a:srgbClr val="16161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57" name="Forme libre 4256"/>
            <p:cNvSpPr>
              <a:spLocks noChangeArrowheads="1"/>
            </p:cNvSpPr>
            <p:nvPr userDrawn="1"/>
          </p:nvSpPr>
          <p:spPr bwMode="auto">
            <a:xfrm>
              <a:off x="3851275" y="5541963"/>
              <a:ext cx="25400" cy="9525"/>
            </a:xfrm>
            <a:custGeom>
              <a:avLst/>
              <a:gdLst>
                <a:gd name="T0" fmla="*/ 0 w 70"/>
                <a:gd name="T1" fmla="*/ 24 h 25"/>
                <a:gd name="T2" fmla="*/ 69 w 70"/>
                <a:gd name="T3" fmla="*/ 0 h 25"/>
                <a:gd name="T4" fmla="*/ 0 w 70"/>
                <a:gd name="T5" fmla="*/ 24 h 25"/>
              </a:gdLst>
              <a:ahLst/>
              <a:cxnLst>
                <a:cxn ang="0">
                  <a:pos x="T0" y="T1"/>
                </a:cxn>
                <a:cxn ang="0">
                  <a:pos x="T2" y="T3"/>
                </a:cxn>
                <a:cxn ang="0">
                  <a:pos x="T4" y="T5"/>
                </a:cxn>
              </a:cxnLst>
              <a:rect l="0" t="0" r="r" b="b"/>
              <a:pathLst>
                <a:path w="70" h="25">
                  <a:moveTo>
                    <a:pt x="0" y="24"/>
                  </a:moveTo>
                  <a:cubicBezTo>
                    <a:pt x="20" y="9"/>
                    <a:pt x="44" y="1"/>
                    <a:pt x="69" y="0"/>
                  </a:cubicBezTo>
                  <a:cubicBezTo>
                    <a:pt x="51" y="16"/>
                    <a:pt x="26" y="24"/>
                    <a:pt x="0" y="24"/>
                  </a:cubicBezTo>
                </a:path>
              </a:pathLst>
            </a:custGeom>
            <a:solidFill>
              <a:srgbClr val="25252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58" name="Forme libre 4257"/>
            <p:cNvSpPr>
              <a:spLocks noChangeArrowheads="1"/>
            </p:cNvSpPr>
            <p:nvPr userDrawn="1"/>
          </p:nvSpPr>
          <p:spPr bwMode="auto">
            <a:xfrm>
              <a:off x="4206875" y="5510213"/>
              <a:ext cx="14288" cy="15875"/>
            </a:xfrm>
            <a:custGeom>
              <a:avLst/>
              <a:gdLst>
                <a:gd name="T0" fmla="*/ 0 w 39"/>
                <a:gd name="T1" fmla="*/ 0 h 44"/>
                <a:gd name="T2" fmla="*/ 21 w 39"/>
                <a:gd name="T3" fmla="*/ 43 h 44"/>
                <a:gd name="T4" fmla="*/ 0 w 39"/>
                <a:gd name="T5" fmla="*/ 0 h 44"/>
              </a:gdLst>
              <a:ahLst/>
              <a:cxnLst>
                <a:cxn ang="0">
                  <a:pos x="T0" y="T1"/>
                </a:cxn>
                <a:cxn ang="0">
                  <a:pos x="T2" y="T3"/>
                </a:cxn>
                <a:cxn ang="0">
                  <a:pos x="T4" y="T5"/>
                </a:cxn>
              </a:cxnLst>
              <a:rect l="0" t="0" r="r" b="b"/>
              <a:pathLst>
                <a:path w="39" h="44">
                  <a:moveTo>
                    <a:pt x="0" y="0"/>
                  </a:moveTo>
                  <a:cubicBezTo>
                    <a:pt x="23" y="6"/>
                    <a:pt x="38" y="17"/>
                    <a:pt x="21" y="43"/>
                  </a:cubicBezTo>
                  <a:cubicBezTo>
                    <a:pt x="13" y="29"/>
                    <a:pt x="7" y="15"/>
                    <a:pt x="0" y="0"/>
                  </a:cubicBezTo>
                </a:path>
              </a:pathLst>
            </a:custGeom>
            <a:solidFill>
              <a:srgbClr val="16161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59" name="Forme libre 4258"/>
            <p:cNvSpPr>
              <a:spLocks noChangeArrowheads="1"/>
            </p:cNvSpPr>
            <p:nvPr userDrawn="1"/>
          </p:nvSpPr>
          <p:spPr bwMode="auto">
            <a:xfrm>
              <a:off x="4148138" y="5575300"/>
              <a:ext cx="7937" cy="7938"/>
            </a:xfrm>
            <a:custGeom>
              <a:avLst/>
              <a:gdLst>
                <a:gd name="T0" fmla="*/ 23 w 24"/>
                <a:gd name="T1" fmla="*/ 0 h 24"/>
                <a:gd name="T2" fmla="*/ 0 w 24"/>
                <a:gd name="T3" fmla="*/ 23 h 24"/>
                <a:gd name="T4" fmla="*/ 23 w 24"/>
                <a:gd name="T5" fmla="*/ 0 h 24"/>
              </a:gdLst>
              <a:ahLst/>
              <a:cxnLst>
                <a:cxn ang="0">
                  <a:pos x="T0" y="T1"/>
                </a:cxn>
                <a:cxn ang="0">
                  <a:pos x="T2" y="T3"/>
                </a:cxn>
                <a:cxn ang="0">
                  <a:pos x="T4" y="T5"/>
                </a:cxn>
              </a:cxnLst>
              <a:rect l="0" t="0" r="r" b="b"/>
              <a:pathLst>
                <a:path w="24" h="24">
                  <a:moveTo>
                    <a:pt x="23" y="0"/>
                  </a:moveTo>
                  <a:cubicBezTo>
                    <a:pt x="16" y="8"/>
                    <a:pt x="8" y="16"/>
                    <a:pt x="0" y="23"/>
                  </a:cubicBezTo>
                  <a:cubicBezTo>
                    <a:pt x="8" y="14"/>
                    <a:pt x="16" y="6"/>
                    <a:pt x="23" y="0"/>
                  </a:cubicBezTo>
                </a:path>
              </a:pathLst>
            </a:custGeom>
            <a:solidFill>
              <a:srgbClr val="16161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60" name="Forme libre 4259"/>
            <p:cNvSpPr>
              <a:spLocks noChangeArrowheads="1"/>
            </p:cNvSpPr>
            <p:nvPr userDrawn="1"/>
          </p:nvSpPr>
          <p:spPr bwMode="auto">
            <a:xfrm>
              <a:off x="4157663" y="5567363"/>
              <a:ext cx="7937" cy="7937"/>
            </a:xfrm>
            <a:custGeom>
              <a:avLst/>
              <a:gdLst>
                <a:gd name="T0" fmla="*/ 23 w 24"/>
                <a:gd name="T1" fmla="*/ 0 h 24"/>
                <a:gd name="T2" fmla="*/ 0 w 24"/>
                <a:gd name="T3" fmla="*/ 23 h 24"/>
                <a:gd name="T4" fmla="*/ 23 w 24"/>
                <a:gd name="T5" fmla="*/ 0 h 24"/>
              </a:gdLst>
              <a:ahLst/>
              <a:cxnLst>
                <a:cxn ang="0">
                  <a:pos x="T0" y="T1"/>
                </a:cxn>
                <a:cxn ang="0">
                  <a:pos x="T2" y="T3"/>
                </a:cxn>
                <a:cxn ang="0">
                  <a:pos x="T4" y="T5"/>
                </a:cxn>
              </a:cxnLst>
              <a:rect l="0" t="0" r="r" b="b"/>
              <a:pathLst>
                <a:path w="24" h="24">
                  <a:moveTo>
                    <a:pt x="23" y="0"/>
                  </a:moveTo>
                  <a:cubicBezTo>
                    <a:pt x="16" y="8"/>
                    <a:pt x="8" y="16"/>
                    <a:pt x="0" y="23"/>
                  </a:cubicBezTo>
                  <a:cubicBezTo>
                    <a:pt x="8" y="14"/>
                    <a:pt x="16" y="8"/>
                    <a:pt x="23" y="0"/>
                  </a:cubicBezTo>
                </a:path>
              </a:pathLst>
            </a:custGeom>
            <a:solidFill>
              <a:srgbClr val="16161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61" name="Forme libre 4260"/>
            <p:cNvSpPr>
              <a:spLocks noChangeArrowheads="1"/>
            </p:cNvSpPr>
            <p:nvPr userDrawn="1"/>
          </p:nvSpPr>
          <p:spPr bwMode="auto">
            <a:xfrm>
              <a:off x="4206875" y="5526088"/>
              <a:ext cx="7938" cy="7937"/>
            </a:xfrm>
            <a:custGeom>
              <a:avLst/>
              <a:gdLst>
                <a:gd name="T0" fmla="*/ 21 w 22"/>
                <a:gd name="T1" fmla="*/ 0 h 22"/>
                <a:gd name="T2" fmla="*/ 0 w 22"/>
                <a:gd name="T3" fmla="*/ 21 h 22"/>
                <a:gd name="T4" fmla="*/ 21 w 22"/>
                <a:gd name="T5" fmla="*/ 0 h 22"/>
              </a:gdLst>
              <a:ahLst/>
              <a:cxnLst>
                <a:cxn ang="0">
                  <a:pos x="T0" y="T1"/>
                </a:cxn>
                <a:cxn ang="0">
                  <a:pos x="T2" y="T3"/>
                </a:cxn>
                <a:cxn ang="0">
                  <a:pos x="T4" y="T5"/>
                </a:cxn>
              </a:cxnLst>
              <a:rect l="0" t="0" r="r" b="b"/>
              <a:pathLst>
                <a:path w="22" h="22">
                  <a:moveTo>
                    <a:pt x="21" y="0"/>
                  </a:moveTo>
                  <a:cubicBezTo>
                    <a:pt x="13" y="7"/>
                    <a:pt x="7" y="14"/>
                    <a:pt x="0" y="21"/>
                  </a:cubicBezTo>
                  <a:cubicBezTo>
                    <a:pt x="7" y="14"/>
                    <a:pt x="13" y="6"/>
                    <a:pt x="21" y="0"/>
                  </a:cubicBezTo>
                </a:path>
              </a:pathLst>
            </a:custGeom>
            <a:solidFill>
              <a:srgbClr val="16161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62" name="Forme libre 4261"/>
            <p:cNvSpPr>
              <a:spLocks noChangeArrowheads="1"/>
            </p:cNvSpPr>
            <p:nvPr userDrawn="1"/>
          </p:nvSpPr>
          <p:spPr bwMode="auto">
            <a:xfrm>
              <a:off x="4049713" y="5510213"/>
              <a:ext cx="7937" cy="7937"/>
            </a:xfrm>
            <a:custGeom>
              <a:avLst/>
              <a:gdLst>
                <a:gd name="T0" fmla="*/ 0 w 24"/>
                <a:gd name="T1" fmla="*/ 0 h 24"/>
                <a:gd name="T2" fmla="*/ 23 w 24"/>
                <a:gd name="T3" fmla="*/ 23 h 24"/>
                <a:gd name="T4" fmla="*/ 0 w 24"/>
                <a:gd name="T5" fmla="*/ 0 h 24"/>
              </a:gdLst>
              <a:ahLst/>
              <a:cxnLst>
                <a:cxn ang="0">
                  <a:pos x="T0" y="T1"/>
                </a:cxn>
                <a:cxn ang="0">
                  <a:pos x="T2" y="T3"/>
                </a:cxn>
                <a:cxn ang="0">
                  <a:pos x="T4" y="T5"/>
                </a:cxn>
              </a:cxnLst>
              <a:rect l="0" t="0" r="r" b="b"/>
              <a:pathLst>
                <a:path w="24" h="24">
                  <a:moveTo>
                    <a:pt x="0" y="0"/>
                  </a:moveTo>
                  <a:cubicBezTo>
                    <a:pt x="8" y="8"/>
                    <a:pt x="16" y="15"/>
                    <a:pt x="23" y="23"/>
                  </a:cubicBezTo>
                  <a:cubicBezTo>
                    <a:pt x="16" y="14"/>
                    <a:pt x="8" y="6"/>
                    <a:pt x="0" y="0"/>
                  </a:cubicBezTo>
                </a:path>
              </a:pathLst>
            </a:custGeom>
            <a:solidFill>
              <a:srgbClr val="16161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63" name="Forme libre 4262"/>
            <p:cNvSpPr>
              <a:spLocks noChangeArrowheads="1"/>
            </p:cNvSpPr>
            <p:nvPr userDrawn="1"/>
          </p:nvSpPr>
          <p:spPr bwMode="auto">
            <a:xfrm>
              <a:off x="4140200" y="5583238"/>
              <a:ext cx="7938" cy="7937"/>
            </a:xfrm>
            <a:custGeom>
              <a:avLst/>
              <a:gdLst>
                <a:gd name="T0" fmla="*/ 23 w 24"/>
                <a:gd name="T1" fmla="*/ 0 h 24"/>
                <a:gd name="T2" fmla="*/ 0 w 24"/>
                <a:gd name="T3" fmla="*/ 23 h 24"/>
                <a:gd name="T4" fmla="*/ 23 w 24"/>
                <a:gd name="T5" fmla="*/ 0 h 24"/>
              </a:gdLst>
              <a:ahLst/>
              <a:cxnLst>
                <a:cxn ang="0">
                  <a:pos x="T0" y="T1"/>
                </a:cxn>
                <a:cxn ang="0">
                  <a:pos x="T2" y="T3"/>
                </a:cxn>
                <a:cxn ang="0">
                  <a:pos x="T4" y="T5"/>
                </a:cxn>
              </a:cxnLst>
              <a:rect l="0" t="0" r="r" b="b"/>
              <a:pathLst>
                <a:path w="24" h="24">
                  <a:moveTo>
                    <a:pt x="23" y="0"/>
                  </a:moveTo>
                  <a:cubicBezTo>
                    <a:pt x="16" y="8"/>
                    <a:pt x="8" y="15"/>
                    <a:pt x="0" y="23"/>
                  </a:cubicBezTo>
                  <a:cubicBezTo>
                    <a:pt x="8" y="14"/>
                    <a:pt x="16" y="6"/>
                    <a:pt x="23" y="0"/>
                  </a:cubicBezTo>
                </a:path>
              </a:pathLst>
            </a:custGeom>
            <a:solidFill>
              <a:srgbClr val="16161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64" name="Forme libre 4263"/>
            <p:cNvSpPr>
              <a:spLocks noChangeArrowheads="1"/>
            </p:cNvSpPr>
            <p:nvPr userDrawn="1"/>
          </p:nvSpPr>
          <p:spPr bwMode="auto">
            <a:xfrm>
              <a:off x="4176713" y="5394325"/>
              <a:ext cx="74612" cy="106363"/>
            </a:xfrm>
            <a:custGeom>
              <a:avLst/>
              <a:gdLst>
                <a:gd name="T0" fmla="*/ 177 w 207"/>
                <a:gd name="T1" fmla="*/ 3 h 296"/>
                <a:gd name="T2" fmla="*/ 198 w 207"/>
                <a:gd name="T3" fmla="*/ 0 h 296"/>
                <a:gd name="T4" fmla="*/ 183 w 207"/>
                <a:gd name="T5" fmla="*/ 120 h 296"/>
                <a:gd name="T6" fmla="*/ 154 w 207"/>
                <a:gd name="T7" fmla="*/ 175 h 296"/>
                <a:gd name="T8" fmla="*/ 61 w 207"/>
                <a:gd name="T9" fmla="*/ 295 h 296"/>
                <a:gd name="T10" fmla="*/ 149 w 207"/>
                <a:gd name="T11" fmla="*/ 21 h 296"/>
                <a:gd name="T12" fmla="*/ 177 w 207"/>
                <a:gd name="T13" fmla="*/ 3 h 296"/>
              </a:gdLst>
              <a:ahLst/>
              <a:cxnLst>
                <a:cxn ang="0">
                  <a:pos x="T0" y="T1"/>
                </a:cxn>
                <a:cxn ang="0">
                  <a:pos x="T2" y="T3"/>
                </a:cxn>
                <a:cxn ang="0">
                  <a:pos x="T4" y="T5"/>
                </a:cxn>
                <a:cxn ang="0">
                  <a:pos x="T6" y="T7"/>
                </a:cxn>
                <a:cxn ang="0">
                  <a:pos x="T8" y="T9"/>
                </a:cxn>
                <a:cxn ang="0">
                  <a:pos x="T10" y="T11"/>
                </a:cxn>
                <a:cxn ang="0">
                  <a:pos x="T12" y="T13"/>
                </a:cxn>
              </a:cxnLst>
              <a:rect l="0" t="0" r="r" b="b"/>
              <a:pathLst>
                <a:path w="207" h="296">
                  <a:moveTo>
                    <a:pt x="177" y="3"/>
                  </a:moveTo>
                  <a:cubicBezTo>
                    <a:pt x="184" y="3"/>
                    <a:pt x="191" y="1"/>
                    <a:pt x="198" y="0"/>
                  </a:cubicBezTo>
                  <a:cubicBezTo>
                    <a:pt x="206" y="41"/>
                    <a:pt x="172" y="78"/>
                    <a:pt x="183" y="120"/>
                  </a:cubicBezTo>
                  <a:cubicBezTo>
                    <a:pt x="189" y="143"/>
                    <a:pt x="177" y="168"/>
                    <a:pt x="154" y="175"/>
                  </a:cubicBezTo>
                  <a:cubicBezTo>
                    <a:pt x="94" y="195"/>
                    <a:pt x="88" y="252"/>
                    <a:pt x="61" y="295"/>
                  </a:cubicBezTo>
                  <a:cubicBezTo>
                    <a:pt x="0" y="174"/>
                    <a:pt x="65" y="94"/>
                    <a:pt x="149" y="21"/>
                  </a:cubicBezTo>
                  <a:cubicBezTo>
                    <a:pt x="160" y="15"/>
                    <a:pt x="168" y="9"/>
                    <a:pt x="177" y="3"/>
                  </a:cubicBezTo>
                </a:path>
              </a:pathLst>
            </a:custGeom>
            <a:solidFill>
              <a:srgbClr val="60606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65" name="Forme libre 4264"/>
            <p:cNvSpPr>
              <a:spLocks noChangeArrowheads="1"/>
            </p:cNvSpPr>
            <p:nvPr userDrawn="1"/>
          </p:nvSpPr>
          <p:spPr bwMode="auto">
            <a:xfrm>
              <a:off x="4313238" y="5435600"/>
              <a:ext cx="9525" cy="7938"/>
            </a:xfrm>
            <a:custGeom>
              <a:avLst/>
              <a:gdLst>
                <a:gd name="T0" fmla="*/ 0 w 26"/>
                <a:gd name="T1" fmla="*/ 21 h 22"/>
                <a:gd name="T2" fmla="*/ 25 w 26"/>
                <a:gd name="T3" fmla="*/ 0 h 22"/>
                <a:gd name="T4" fmla="*/ 0 w 26"/>
                <a:gd name="T5" fmla="*/ 21 h 22"/>
              </a:gdLst>
              <a:ahLst/>
              <a:cxnLst>
                <a:cxn ang="0">
                  <a:pos x="T0" y="T1"/>
                </a:cxn>
                <a:cxn ang="0">
                  <a:pos x="T2" y="T3"/>
                </a:cxn>
                <a:cxn ang="0">
                  <a:pos x="T4" y="T5"/>
                </a:cxn>
              </a:cxnLst>
              <a:rect l="0" t="0" r="r" b="b"/>
              <a:pathLst>
                <a:path w="26" h="22">
                  <a:moveTo>
                    <a:pt x="0" y="21"/>
                  </a:moveTo>
                  <a:cubicBezTo>
                    <a:pt x="8" y="14"/>
                    <a:pt x="17" y="7"/>
                    <a:pt x="25" y="0"/>
                  </a:cubicBezTo>
                  <a:cubicBezTo>
                    <a:pt x="16" y="7"/>
                    <a:pt x="8" y="14"/>
                    <a:pt x="0" y="21"/>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66" name="Forme libre 4265"/>
            <p:cNvSpPr>
              <a:spLocks noChangeArrowheads="1"/>
            </p:cNvSpPr>
            <p:nvPr userDrawn="1"/>
          </p:nvSpPr>
          <p:spPr bwMode="auto">
            <a:xfrm>
              <a:off x="5697538" y="4760913"/>
              <a:ext cx="50800" cy="33337"/>
            </a:xfrm>
            <a:custGeom>
              <a:avLst/>
              <a:gdLst>
                <a:gd name="T0" fmla="*/ 138 w 140"/>
                <a:gd name="T1" fmla="*/ 41 h 91"/>
                <a:gd name="T2" fmla="*/ 48 w 140"/>
                <a:gd name="T3" fmla="*/ 87 h 91"/>
                <a:gd name="T4" fmla="*/ 8 w 140"/>
                <a:gd name="T5" fmla="*/ 71 h 91"/>
                <a:gd name="T6" fmla="*/ 23 w 140"/>
                <a:gd name="T7" fmla="*/ 36 h 91"/>
                <a:gd name="T8" fmla="*/ 86 w 140"/>
                <a:gd name="T9" fmla="*/ 13 h 91"/>
                <a:gd name="T10" fmla="*/ 138 w 140"/>
                <a:gd name="T11" fmla="*/ 41 h 91"/>
              </a:gdLst>
              <a:ahLst/>
              <a:cxnLst>
                <a:cxn ang="0">
                  <a:pos x="T0" y="T1"/>
                </a:cxn>
                <a:cxn ang="0">
                  <a:pos x="T2" y="T3"/>
                </a:cxn>
                <a:cxn ang="0">
                  <a:pos x="T4" y="T5"/>
                </a:cxn>
                <a:cxn ang="0">
                  <a:pos x="T6" y="T7"/>
                </a:cxn>
                <a:cxn ang="0">
                  <a:pos x="T8" y="T9"/>
                </a:cxn>
                <a:cxn ang="0">
                  <a:pos x="T10" y="T11"/>
                </a:cxn>
              </a:cxnLst>
              <a:rect l="0" t="0" r="r" b="b"/>
              <a:pathLst>
                <a:path w="140" h="91">
                  <a:moveTo>
                    <a:pt x="138" y="41"/>
                  </a:moveTo>
                  <a:cubicBezTo>
                    <a:pt x="110" y="61"/>
                    <a:pt x="83" y="79"/>
                    <a:pt x="48" y="87"/>
                  </a:cubicBezTo>
                  <a:cubicBezTo>
                    <a:pt x="32" y="90"/>
                    <a:pt x="15" y="85"/>
                    <a:pt x="8" y="71"/>
                  </a:cubicBezTo>
                  <a:cubicBezTo>
                    <a:pt x="0" y="56"/>
                    <a:pt x="8" y="42"/>
                    <a:pt x="23" y="36"/>
                  </a:cubicBezTo>
                  <a:cubicBezTo>
                    <a:pt x="43" y="27"/>
                    <a:pt x="64" y="21"/>
                    <a:pt x="86" y="13"/>
                  </a:cubicBezTo>
                  <a:cubicBezTo>
                    <a:pt x="113" y="7"/>
                    <a:pt x="139" y="0"/>
                    <a:pt x="138" y="41"/>
                  </a:cubicBezTo>
                </a:path>
              </a:pathLst>
            </a:custGeom>
            <a:solidFill>
              <a:srgbClr val="DEDED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67" name="Forme libre 4266"/>
            <p:cNvSpPr>
              <a:spLocks noChangeArrowheads="1"/>
            </p:cNvSpPr>
            <p:nvPr userDrawn="1"/>
          </p:nvSpPr>
          <p:spPr bwMode="auto">
            <a:xfrm>
              <a:off x="5729288" y="4743450"/>
              <a:ext cx="53975" cy="31750"/>
            </a:xfrm>
            <a:custGeom>
              <a:avLst/>
              <a:gdLst>
                <a:gd name="T0" fmla="*/ 51 w 148"/>
                <a:gd name="T1" fmla="*/ 89 h 90"/>
                <a:gd name="T2" fmla="*/ 0 w 148"/>
                <a:gd name="T3" fmla="*/ 61 h 90"/>
                <a:gd name="T4" fmla="*/ 122 w 148"/>
                <a:gd name="T5" fmla="*/ 0 h 90"/>
                <a:gd name="T6" fmla="*/ 118 w 148"/>
                <a:gd name="T7" fmla="*/ 63 h 90"/>
                <a:gd name="T8" fmla="*/ 51 w 148"/>
                <a:gd name="T9" fmla="*/ 89 h 90"/>
              </a:gdLst>
              <a:ahLst/>
              <a:cxnLst>
                <a:cxn ang="0">
                  <a:pos x="T0" y="T1"/>
                </a:cxn>
                <a:cxn ang="0">
                  <a:pos x="T2" y="T3"/>
                </a:cxn>
                <a:cxn ang="0">
                  <a:pos x="T4" y="T5"/>
                </a:cxn>
                <a:cxn ang="0">
                  <a:pos x="T6" y="T7"/>
                </a:cxn>
                <a:cxn ang="0">
                  <a:pos x="T8" y="T9"/>
                </a:cxn>
              </a:cxnLst>
              <a:rect l="0" t="0" r="r" b="b"/>
              <a:pathLst>
                <a:path w="148" h="90">
                  <a:moveTo>
                    <a:pt x="51" y="89"/>
                  </a:moveTo>
                  <a:cubicBezTo>
                    <a:pt x="34" y="80"/>
                    <a:pt x="17" y="70"/>
                    <a:pt x="0" y="61"/>
                  </a:cubicBezTo>
                  <a:cubicBezTo>
                    <a:pt x="41" y="41"/>
                    <a:pt x="81" y="22"/>
                    <a:pt x="122" y="0"/>
                  </a:cubicBezTo>
                  <a:cubicBezTo>
                    <a:pt x="147" y="23"/>
                    <a:pt x="130" y="43"/>
                    <a:pt x="118" y="63"/>
                  </a:cubicBezTo>
                  <a:cubicBezTo>
                    <a:pt x="96" y="72"/>
                    <a:pt x="74" y="81"/>
                    <a:pt x="51" y="89"/>
                  </a:cubicBezTo>
                </a:path>
              </a:pathLst>
            </a:custGeom>
            <a:solidFill>
              <a:srgbClr val="A1A1A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68" name="Forme libre 4267"/>
            <p:cNvSpPr>
              <a:spLocks noChangeArrowheads="1"/>
            </p:cNvSpPr>
            <p:nvPr userDrawn="1"/>
          </p:nvSpPr>
          <p:spPr bwMode="auto">
            <a:xfrm>
              <a:off x="5876925" y="4775200"/>
              <a:ext cx="44450" cy="34925"/>
            </a:xfrm>
            <a:custGeom>
              <a:avLst/>
              <a:gdLst>
                <a:gd name="T0" fmla="*/ 99 w 123"/>
                <a:gd name="T1" fmla="*/ 46 h 95"/>
                <a:gd name="T2" fmla="*/ 122 w 123"/>
                <a:gd name="T3" fmla="*/ 71 h 95"/>
                <a:gd name="T4" fmla="*/ 70 w 123"/>
                <a:gd name="T5" fmla="*/ 89 h 95"/>
                <a:gd name="T6" fmla="*/ 2 w 123"/>
                <a:gd name="T7" fmla="*/ 52 h 95"/>
                <a:gd name="T8" fmla="*/ 76 w 123"/>
                <a:gd name="T9" fmla="*/ 23 h 95"/>
                <a:gd name="T10" fmla="*/ 99 w 123"/>
                <a:gd name="T11" fmla="*/ 46 h 95"/>
              </a:gdLst>
              <a:ahLst/>
              <a:cxnLst>
                <a:cxn ang="0">
                  <a:pos x="T0" y="T1"/>
                </a:cxn>
                <a:cxn ang="0">
                  <a:pos x="T2" y="T3"/>
                </a:cxn>
                <a:cxn ang="0">
                  <a:pos x="T4" y="T5"/>
                </a:cxn>
                <a:cxn ang="0">
                  <a:pos x="T6" y="T7"/>
                </a:cxn>
                <a:cxn ang="0">
                  <a:pos x="T8" y="T9"/>
                </a:cxn>
                <a:cxn ang="0">
                  <a:pos x="T10" y="T11"/>
                </a:cxn>
              </a:cxnLst>
              <a:rect l="0" t="0" r="r" b="b"/>
              <a:pathLst>
                <a:path w="123" h="95">
                  <a:moveTo>
                    <a:pt x="99" y="46"/>
                  </a:moveTo>
                  <a:cubicBezTo>
                    <a:pt x="107" y="54"/>
                    <a:pt x="115" y="63"/>
                    <a:pt x="122" y="71"/>
                  </a:cubicBezTo>
                  <a:cubicBezTo>
                    <a:pt x="105" y="77"/>
                    <a:pt x="89" y="87"/>
                    <a:pt x="70" y="89"/>
                  </a:cubicBezTo>
                  <a:cubicBezTo>
                    <a:pt x="41" y="92"/>
                    <a:pt x="0" y="94"/>
                    <a:pt x="2" y="52"/>
                  </a:cubicBezTo>
                  <a:cubicBezTo>
                    <a:pt x="3" y="0"/>
                    <a:pt x="41" y="11"/>
                    <a:pt x="76" y="23"/>
                  </a:cubicBezTo>
                  <a:cubicBezTo>
                    <a:pt x="82" y="31"/>
                    <a:pt x="90" y="39"/>
                    <a:pt x="99" y="46"/>
                  </a:cubicBezTo>
                </a:path>
              </a:pathLst>
            </a:custGeom>
            <a:solidFill>
              <a:srgbClr val="A6A6A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69" name="Forme libre 4268"/>
            <p:cNvSpPr>
              <a:spLocks noChangeArrowheads="1"/>
            </p:cNvSpPr>
            <p:nvPr userDrawn="1"/>
          </p:nvSpPr>
          <p:spPr bwMode="auto">
            <a:xfrm>
              <a:off x="5749925" y="4814888"/>
              <a:ext cx="14288" cy="11112"/>
            </a:xfrm>
            <a:custGeom>
              <a:avLst/>
              <a:gdLst>
                <a:gd name="T0" fmla="*/ 13 w 38"/>
                <a:gd name="T1" fmla="*/ 3 h 32"/>
                <a:gd name="T2" fmla="*/ 37 w 38"/>
                <a:gd name="T3" fmla="*/ 0 h 32"/>
                <a:gd name="T4" fmla="*/ 13 w 38"/>
                <a:gd name="T5" fmla="*/ 29 h 32"/>
                <a:gd name="T6" fmla="*/ 13 w 38"/>
                <a:gd name="T7" fmla="*/ 3 h 32"/>
                <a:gd name="T8" fmla="*/ 11 w 38"/>
                <a:gd name="T9" fmla="*/ 31 h 32"/>
                <a:gd name="T10" fmla="*/ 15 w 38"/>
                <a:gd name="T11" fmla="*/ 29 h 32"/>
                <a:gd name="T12" fmla="*/ 13 w 38"/>
                <a:gd name="T13" fmla="*/ 29 h 32"/>
                <a:gd name="T14" fmla="*/ 11 w 38"/>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2">
                  <a:moveTo>
                    <a:pt x="13" y="3"/>
                  </a:moveTo>
                  <a:cubicBezTo>
                    <a:pt x="21" y="2"/>
                    <a:pt x="30" y="2"/>
                    <a:pt x="37" y="0"/>
                  </a:cubicBezTo>
                  <a:cubicBezTo>
                    <a:pt x="29" y="10"/>
                    <a:pt x="22" y="19"/>
                    <a:pt x="13" y="29"/>
                  </a:cubicBezTo>
                  <a:cubicBezTo>
                    <a:pt x="1" y="21"/>
                    <a:pt x="0" y="12"/>
                    <a:pt x="13" y="3"/>
                  </a:cubicBezTo>
                  <a:close/>
                  <a:moveTo>
                    <a:pt x="11" y="31"/>
                  </a:moveTo>
                  <a:lnTo>
                    <a:pt x="15" y="29"/>
                  </a:lnTo>
                  <a:cubicBezTo>
                    <a:pt x="14" y="29"/>
                    <a:pt x="14" y="29"/>
                    <a:pt x="13" y="29"/>
                  </a:cubicBezTo>
                  <a:cubicBezTo>
                    <a:pt x="13" y="29"/>
                    <a:pt x="12" y="30"/>
                    <a:pt x="11" y="31"/>
                  </a:cubicBezTo>
                  <a:close/>
                </a:path>
              </a:pathLst>
            </a:custGeom>
            <a:solidFill>
              <a:srgbClr val="92929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70" name="Forme libre 4269"/>
            <p:cNvSpPr>
              <a:spLocks noChangeArrowheads="1"/>
            </p:cNvSpPr>
            <p:nvPr userDrawn="1"/>
          </p:nvSpPr>
          <p:spPr bwMode="auto">
            <a:xfrm>
              <a:off x="5740400" y="4816475"/>
              <a:ext cx="17463" cy="9525"/>
            </a:xfrm>
            <a:custGeom>
              <a:avLst/>
              <a:gdLst>
                <a:gd name="T0" fmla="*/ 43 w 47"/>
                <a:gd name="T1" fmla="*/ 0 h 27"/>
                <a:gd name="T2" fmla="*/ 46 w 47"/>
                <a:gd name="T3" fmla="*/ 26 h 27"/>
                <a:gd name="T4" fmla="*/ 0 w 47"/>
                <a:gd name="T5" fmla="*/ 20 h 27"/>
                <a:gd name="T6" fmla="*/ 43 w 47"/>
                <a:gd name="T7" fmla="*/ 0 h 27"/>
              </a:gdLst>
              <a:ahLst/>
              <a:cxnLst>
                <a:cxn ang="0">
                  <a:pos x="T0" y="T1"/>
                </a:cxn>
                <a:cxn ang="0">
                  <a:pos x="T2" y="T3"/>
                </a:cxn>
                <a:cxn ang="0">
                  <a:pos x="T4" y="T5"/>
                </a:cxn>
                <a:cxn ang="0">
                  <a:pos x="T6" y="T7"/>
                </a:cxn>
              </a:cxnLst>
              <a:rect l="0" t="0" r="r" b="b"/>
              <a:pathLst>
                <a:path w="47" h="27">
                  <a:moveTo>
                    <a:pt x="43" y="0"/>
                  </a:moveTo>
                  <a:cubicBezTo>
                    <a:pt x="45" y="10"/>
                    <a:pt x="45" y="17"/>
                    <a:pt x="46" y="26"/>
                  </a:cubicBezTo>
                  <a:cubicBezTo>
                    <a:pt x="31" y="25"/>
                    <a:pt x="16" y="23"/>
                    <a:pt x="0" y="20"/>
                  </a:cubicBezTo>
                  <a:cubicBezTo>
                    <a:pt x="14" y="14"/>
                    <a:pt x="29" y="6"/>
                    <a:pt x="43" y="0"/>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71" name="Forme libre 4270"/>
            <p:cNvSpPr>
              <a:spLocks noChangeArrowheads="1"/>
            </p:cNvSpPr>
            <p:nvPr userDrawn="1"/>
          </p:nvSpPr>
          <p:spPr bwMode="auto">
            <a:xfrm>
              <a:off x="5080000" y="2763838"/>
              <a:ext cx="371475" cy="211137"/>
            </a:xfrm>
            <a:custGeom>
              <a:avLst/>
              <a:gdLst>
                <a:gd name="T0" fmla="*/ 1031 w 1032"/>
                <a:gd name="T1" fmla="*/ 92 h 586"/>
                <a:gd name="T2" fmla="*/ 1009 w 1032"/>
                <a:gd name="T3" fmla="*/ 138 h 586"/>
                <a:gd name="T4" fmla="*/ 528 w 1032"/>
                <a:gd name="T5" fmla="*/ 429 h 586"/>
                <a:gd name="T6" fmla="*/ 114 w 1032"/>
                <a:gd name="T7" fmla="*/ 570 h 586"/>
                <a:gd name="T8" fmla="*/ 1 w 1032"/>
                <a:gd name="T9" fmla="*/ 548 h 586"/>
                <a:gd name="T10" fmla="*/ 0 w 1032"/>
                <a:gd name="T11" fmla="*/ 527 h 586"/>
                <a:gd name="T12" fmla="*/ 1 w 1032"/>
                <a:gd name="T13" fmla="*/ 402 h 586"/>
                <a:gd name="T14" fmla="*/ 151 w 1032"/>
                <a:gd name="T15" fmla="*/ 229 h 586"/>
                <a:gd name="T16" fmla="*/ 495 w 1032"/>
                <a:gd name="T17" fmla="*/ 153 h 586"/>
                <a:gd name="T18" fmla="*/ 918 w 1032"/>
                <a:gd name="T19" fmla="*/ 22 h 586"/>
                <a:gd name="T20" fmla="*/ 1031 w 1032"/>
                <a:gd name="T21" fmla="*/ 92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2" h="586">
                  <a:moveTo>
                    <a:pt x="1031" y="92"/>
                  </a:moveTo>
                  <a:cubicBezTo>
                    <a:pt x="1023" y="107"/>
                    <a:pt x="1015" y="122"/>
                    <a:pt x="1009" y="138"/>
                  </a:cubicBezTo>
                  <a:cubicBezTo>
                    <a:pt x="889" y="301"/>
                    <a:pt x="711" y="371"/>
                    <a:pt x="528" y="429"/>
                  </a:cubicBezTo>
                  <a:cubicBezTo>
                    <a:pt x="389" y="474"/>
                    <a:pt x="252" y="522"/>
                    <a:pt x="114" y="570"/>
                  </a:cubicBezTo>
                  <a:cubicBezTo>
                    <a:pt x="68" y="585"/>
                    <a:pt x="33" y="582"/>
                    <a:pt x="1" y="548"/>
                  </a:cubicBezTo>
                  <a:cubicBezTo>
                    <a:pt x="1" y="541"/>
                    <a:pt x="0" y="535"/>
                    <a:pt x="0" y="527"/>
                  </a:cubicBezTo>
                  <a:cubicBezTo>
                    <a:pt x="0" y="486"/>
                    <a:pt x="0" y="443"/>
                    <a:pt x="1" y="402"/>
                  </a:cubicBezTo>
                  <a:cubicBezTo>
                    <a:pt x="3" y="281"/>
                    <a:pt x="29" y="254"/>
                    <a:pt x="151" y="229"/>
                  </a:cubicBezTo>
                  <a:cubicBezTo>
                    <a:pt x="265" y="206"/>
                    <a:pt x="378" y="176"/>
                    <a:pt x="495" y="153"/>
                  </a:cubicBezTo>
                  <a:cubicBezTo>
                    <a:pt x="640" y="124"/>
                    <a:pt x="774" y="60"/>
                    <a:pt x="918" y="22"/>
                  </a:cubicBezTo>
                  <a:cubicBezTo>
                    <a:pt x="998" y="0"/>
                    <a:pt x="998" y="0"/>
                    <a:pt x="1031" y="92"/>
                  </a:cubicBezTo>
                </a:path>
              </a:pathLst>
            </a:custGeom>
            <a:solidFill>
              <a:srgbClr val="07070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72" name="Forme libre 4271"/>
            <p:cNvSpPr>
              <a:spLocks noChangeArrowheads="1"/>
            </p:cNvSpPr>
            <p:nvPr userDrawn="1"/>
          </p:nvSpPr>
          <p:spPr bwMode="auto">
            <a:xfrm>
              <a:off x="5080000" y="2813050"/>
              <a:ext cx="363538" cy="180975"/>
            </a:xfrm>
            <a:custGeom>
              <a:avLst/>
              <a:gdLst>
                <a:gd name="T0" fmla="*/ 0 w 1009"/>
                <a:gd name="T1" fmla="*/ 410 h 502"/>
                <a:gd name="T2" fmla="*/ 112 w 1009"/>
                <a:gd name="T3" fmla="*/ 392 h 502"/>
                <a:gd name="T4" fmla="*/ 796 w 1009"/>
                <a:gd name="T5" fmla="*/ 149 h 502"/>
                <a:gd name="T6" fmla="*/ 1008 w 1009"/>
                <a:gd name="T7" fmla="*/ 0 h 502"/>
                <a:gd name="T8" fmla="*/ 837 w 1009"/>
                <a:gd name="T9" fmla="*/ 186 h 502"/>
                <a:gd name="T10" fmla="*/ 732 w 1009"/>
                <a:gd name="T11" fmla="*/ 250 h 502"/>
                <a:gd name="T12" fmla="*/ 663 w 1009"/>
                <a:gd name="T13" fmla="*/ 363 h 502"/>
                <a:gd name="T14" fmla="*/ 550 w 1009"/>
                <a:gd name="T15" fmla="*/ 340 h 502"/>
                <a:gd name="T16" fmla="*/ 480 w 1009"/>
                <a:gd name="T17" fmla="*/ 342 h 502"/>
                <a:gd name="T18" fmla="*/ 480 w 1009"/>
                <a:gd name="T19" fmla="*/ 342 h 502"/>
                <a:gd name="T20" fmla="*/ 469 w 1009"/>
                <a:gd name="T21" fmla="*/ 386 h 502"/>
                <a:gd name="T22" fmla="*/ 461 w 1009"/>
                <a:gd name="T23" fmla="*/ 501 h 502"/>
                <a:gd name="T24" fmla="*/ 231 w 1009"/>
                <a:gd name="T25" fmla="*/ 429 h 502"/>
                <a:gd name="T26" fmla="*/ 101 w 1009"/>
                <a:gd name="T27" fmla="*/ 468 h 502"/>
                <a:gd name="T28" fmla="*/ 0 w 1009"/>
                <a:gd name="T29" fmla="*/ 41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502">
                  <a:moveTo>
                    <a:pt x="0" y="410"/>
                  </a:moveTo>
                  <a:cubicBezTo>
                    <a:pt x="38" y="412"/>
                    <a:pt x="75" y="404"/>
                    <a:pt x="112" y="392"/>
                  </a:cubicBezTo>
                  <a:cubicBezTo>
                    <a:pt x="341" y="313"/>
                    <a:pt x="571" y="241"/>
                    <a:pt x="796" y="149"/>
                  </a:cubicBezTo>
                  <a:cubicBezTo>
                    <a:pt x="880" y="116"/>
                    <a:pt x="936" y="49"/>
                    <a:pt x="1008" y="0"/>
                  </a:cubicBezTo>
                  <a:cubicBezTo>
                    <a:pt x="976" y="85"/>
                    <a:pt x="910" y="139"/>
                    <a:pt x="837" y="186"/>
                  </a:cubicBezTo>
                  <a:cubicBezTo>
                    <a:pt x="802" y="209"/>
                    <a:pt x="767" y="229"/>
                    <a:pt x="732" y="250"/>
                  </a:cubicBezTo>
                  <a:cubicBezTo>
                    <a:pt x="671" y="265"/>
                    <a:pt x="663" y="311"/>
                    <a:pt x="663" y="363"/>
                  </a:cubicBezTo>
                  <a:cubicBezTo>
                    <a:pt x="625" y="355"/>
                    <a:pt x="588" y="348"/>
                    <a:pt x="550" y="340"/>
                  </a:cubicBezTo>
                  <a:cubicBezTo>
                    <a:pt x="526" y="328"/>
                    <a:pt x="503" y="325"/>
                    <a:pt x="480" y="342"/>
                  </a:cubicBezTo>
                  <a:lnTo>
                    <a:pt x="480" y="342"/>
                  </a:lnTo>
                  <a:cubicBezTo>
                    <a:pt x="455" y="351"/>
                    <a:pt x="457" y="368"/>
                    <a:pt x="469" y="386"/>
                  </a:cubicBezTo>
                  <a:cubicBezTo>
                    <a:pt x="494" y="426"/>
                    <a:pt x="492" y="462"/>
                    <a:pt x="461" y="501"/>
                  </a:cubicBezTo>
                  <a:cubicBezTo>
                    <a:pt x="385" y="368"/>
                    <a:pt x="382" y="368"/>
                    <a:pt x="231" y="429"/>
                  </a:cubicBezTo>
                  <a:cubicBezTo>
                    <a:pt x="190" y="446"/>
                    <a:pt x="145" y="458"/>
                    <a:pt x="101" y="468"/>
                  </a:cubicBezTo>
                  <a:cubicBezTo>
                    <a:pt x="51" y="482"/>
                    <a:pt x="13" y="467"/>
                    <a:pt x="0" y="410"/>
                  </a:cubicBezTo>
                </a:path>
              </a:pathLst>
            </a:custGeom>
            <a:solidFill>
              <a:srgbClr val="1C1C1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73" name="Forme libre 4272"/>
            <p:cNvSpPr>
              <a:spLocks noChangeArrowheads="1"/>
            </p:cNvSpPr>
            <p:nvPr userDrawn="1"/>
          </p:nvSpPr>
          <p:spPr bwMode="auto">
            <a:xfrm>
              <a:off x="5180013" y="3027363"/>
              <a:ext cx="82550" cy="123825"/>
            </a:xfrm>
            <a:custGeom>
              <a:avLst/>
              <a:gdLst>
                <a:gd name="T0" fmla="*/ 227 w 228"/>
                <a:gd name="T1" fmla="*/ 160 h 346"/>
                <a:gd name="T2" fmla="*/ 0 w 228"/>
                <a:gd name="T3" fmla="*/ 345 h 346"/>
                <a:gd name="T4" fmla="*/ 6 w 228"/>
                <a:gd name="T5" fmla="*/ 144 h 346"/>
                <a:gd name="T6" fmla="*/ 56 w 228"/>
                <a:gd name="T7" fmla="*/ 37 h 346"/>
                <a:gd name="T8" fmla="*/ 169 w 228"/>
                <a:gd name="T9" fmla="*/ 69 h 346"/>
                <a:gd name="T10" fmla="*/ 227 w 228"/>
                <a:gd name="T11" fmla="*/ 160 h 346"/>
              </a:gdLst>
              <a:ahLst/>
              <a:cxnLst>
                <a:cxn ang="0">
                  <a:pos x="T0" y="T1"/>
                </a:cxn>
                <a:cxn ang="0">
                  <a:pos x="T2" y="T3"/>
                </a:cxn>
                <a:cxn ang="0">
                  <a:pos x="T4" y="T5"/>
                </a:cxn>
                <a:cxn ang="0">
                  <a:pos x="T6" y="T7"/>
                </a:cxn>
                <a:cxn ang="0">
                  <a:pos x="T8" y="T9"/>
                </a:cxn>
                <a:cxn ang="0">
                  <a:pos x="T10" y="T11"/>
                </a:cxn>
              </a:cxnLst>
              <a:rect l="0" t="0" r="r" b="b"/>
              <a:pathLst>
                <a:path w="228" h="346">
                  <a:moveTo>
                    <a:pt x="227" y="160"/>
                  </a:moveTo>
                  <a:cubicBezTo>
                    <a:pt x="146" y="217"/>
                    <a:pt x="99" y="313"/>
                    <a:pt x="0" y="345"/>
                  </a:cubicBezTo>
                  <a:cubicBezTo>
                    <a:pt x="3" y="278"/>
                    <a:pt x="7" y="211"/>
                    <a:pt x="6" y="144"/>
                  </a:cubicBezTo>
                  <a:cubicBezTo>
                    <a:pt x="4" y="98"/>
                    <a:pt x="18" y="63"/>
                    <a:pt x="56" y="37"/>
                  </a:cubicBezTo>
                  <a:cubicBezTo>
                    <a:pt x="110" y="0"/>
                    <a:pt x="143" y="8"/>
                    <a:pt x="169" y="69"/>
                  </a:cubicBezTo>
                  <a:cubicBezTo>
                    <a:pt x="184" y="102"/>
                    <a:pt x="186" y="144"/>
                    <a:pt x="227" y="160"/>
                  </a:cubicBezTo>
                </a:path>
              </a:pathLst>
            </a:custGeom>
            <a:solidFill>
              <a:srgbClr val="2C2C2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74" name="Forme libre 4273"/>
            <p:cNvSpPr>
              <a:spLocks noChangeArrowheads="1"/>
            </p:cNvSpPr>
            <p:nvPr userDrawn="1"/>
          </p:nvSpPr>
          <p:spPr bwMode="auto">
            <a:xfrm>
              <a:off x="5270500" y="3068638"/>
              <a:ext cx="7938" cy="7937"/>
            </a:xfrm>
            <a:custGeom>
              <a:avLst/>
              <a:gdLst>
                <a:gd name="T0" fmla="*/ 23 w 24"/>
                <a:gd name="T1" fmla="*/ 0 h 24"/>
                <a:gd name="T2" fmla="*/ 0 w 24"/>
                <a:gd name="T3" fmla="*/ 23 h 24"/>
                <a:gd name="T4" fmla="*/ 23 w 24"/>
                <a:gd name="T5" fmla="*/ 0 h 24"/>
              </a:gdLst>
              <a:ahLst/>
              <a:cxnLst>
                <a:cxn ang="0">
                  <a:pos x="T0" y="T1"/>
                </a:cxn>
                <a:cxn ang="0">
                  <a:pos x="T2" y="T3"/>
                </a:cxn>
                <a:cxn ang="0">
                  <a:pos x="T4" y="T5"/>
                </a:cxn>
              </a:cxnLst>
              <a:rect l="0" t="0" r="r" b="b"/>
              <a:pathLst>
                <a:path w="24" h="24">
                  <a:moveTo>
                    <a:pt x="23" y="0"/>
                  </a:moveTo>
                  <a:cubicBezTo>
                    <a:pt x="15" y="7"/>
                    <a:pt x="7" y="15"/>
                    <a:pt x="0" y="23"/>
                  </a:cubicBezTo>
                  <a:cubicBezTo>
                    <a:pt x="7" y="13"/>
                    <a:pt x="15" y="7"/>
                    <a:pt x="23" y="0"/>
                  </a:cubicBezTo>
                </a:path>
              </a:pathLst>
            </a:custGeom>
            <a:solidFill>
              <a:srgbClr val="19191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75" name="Forme libre 4274"/>
            <p:cNvSpPr>
              <a:spLocks noChangeArrowheads="1"/>
            </p:cNvSpPr>
            <p:nvPr userDrawn="1"/>
          </p:nvSpPr>
          <p:spPr bwMode="auto">
            <a:xfrm>
              <a:off x="5253038" y="2930525"/>
              <a:ext cx="25400" cy="7938"/>
            </a:xfrm>
            <a:custGeom>
              <a:avLst/>
              <a:gdLst>
                <a:gd name="T0" fmla="*/ 0 w 71"/>
                <a:gd name="T1" fmla="*/ 19 h 20"/>
                <a:gd name="T2" fmla="*/ 70 w 71"/>
                <a:gd name="T3" fmla="*/ 17 h 20"/>
                <a:gd name="T4" fmla="*/ 0 w 71"/>
                <a:gd name="T5" fmla="*/ 19 h 20"/>
              </a:gdLst>
              <a:ahLst/>
              <a:cxnLst>
                <a:cxn ang="0">
                  <a:pos x="T0" y="T1"/>
                </a:cxn>
                <a:cxn ang="0">
                  <a:pos x="T2" y="T3"/>
                </a:cxn>
                <a:cxn ang="0">
                  <a:pos x="T4" y="T5"/>
                </a:cxn>
              </a:cxnLst>
              <a:rect l="0" t="0" r="r" b="b"/>
              <a:pathLst>
                <a:path w="71" h="20">
                  <a:moveTo>
                    <a:pt x="0" y="19"/>
                  </a:moveTo>
                  <a:cubicBezTo>
                    <a:pt x="23" y="0"/>
                    <a:pt x="46" y="0"/>
                    <a:pt x="70" y="17"/>
                  </a:cubicBezTo>
                  <a:cubicBezTo>
                    <a:pt x="47" y="19"/>
                    <a:pt x="23" y="19"/>
                    <a:pt x="0" y="19"/>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76" name="Forme libre 4275"/>
            <p:cNvSpPr>
              <a:spLocks noChangeArrowheads="1"/>
            </p:cNvSpPr>
            <p:nvPr userDrawn="1"/>
          </p:nvSpPr>
          <p:spPr bwMode="auto">
            <a:xfrm>
              <a:off x="4932363" y="2738438"/>
              <a:ext cx="9525" cy="33337"/>
            </a:xfrm>
            <a:custGeom>
              <a:avLst/>
              <a:gdLst>
                <a:gd name="T0" fmla="*/ 4 w 26"/>
                <a:gd name="T1" fmla="*/ 0 h 94"/>
                <a:gd name="T2" fmla="*/ 22 w 26"/>
                <a:gd name="T3" fmla="*/ 93 h 94"/>
                <a:gd name="T4" fmla="*/ 4 w 26"/>
                <a:gd name="T5" fmla="*/ 0 h 94"/>
              </a:gdLst>
              <a:ahLst/>
              <a:cxnLst>
                <a:cxn ang="0">
                  <a:pos x="T0" y="T1"/>
                </a:cxn>
                <a:cxn ang="0">
                  <a:pos x="T2" y="T3"/>
                </a:cxn>
                <a:cxn ang="0">
                  <a:pos x="T4" y="T5"/>
                </a:cxn>
              </a:cxnLst>
              <a:rect l="0" t="0" r="r" b="b"/>
              <a:pathLst>
                <a:path w="26" h="94">
                  <a:moveTo>
                    <a:pt x="4" y="0"/>
                  </a:moveTo>
                  <a:cubicBezTo>
                    <a:pt x="22" y="29"/>
                    <a:pt x="25" y="61"/>
                    <a:pt x="22" y="93"/>
                  </a:cubicBezTo>
                  <a:cubicBezTo>
                    <a:pt x="4" y="66"/>
                    <a:pt x="0" y="34"/>
                    <a:pt x="4" y="0"/>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77" name="Forme libre 4276"/>
            <p:cNvSpPr>
              <a:spLocks noChangeArrowheads="1"/>
            </p:cNvSpPr>
            <p:nvPr userDrawn="1"/>
          </p:nvSpPr>
          <p:spPr bwMode="auto">
            <a:xfrm>
              <a:off x="4937125" y="2787650"/>
              <a:ext cx="15875" cy="25400"/>
            </a:xfrm>
            <a:custGeom>
              <a:avLst/>
              <a:gdLst>
                <a:gd name="T0" fmla="*/ 35 w 45"/>
                <a:gd name="T1" fmla="*/ 52 h 72"/>
                <a:gd name="T2" fmla="*/ 35 w 45"/>
                <a:gd name="T3" fmla="*/ 71 h 72"/>
                <a:gd name="T4" fmla="*/ 11 w 45"/>
                <a:gd name="T5" fmla="*/ 2 h 72"/>
                <a:gd name="T6" fmla="*/ 29 w 45"/>
                <a:gd name="T7" fmla="*/ 0 h 72"/>
                <a:gd name="T8" fmla="*/ 40 w 45"/>
                <a:gd name="T9" fmla="*/ 10 h 72"/>
                <a:gd name="T10" fmla="*/ 35 w 45"/>
                <a:gd name="T11" fmla="*/ 52 h 72"/>
              </a:gdLst>
              <a:ahLst/>
              <a:cxnLst>
                <a:cxn ang="0">
                  <a:pos x="T0" y="T1"/>
                </a:cxn>
                <a:cxn ang="0">
                  <a:pos x="T2" y="T3"/>
                </a:cxn>
                <a:cxn ang="0">
                  <a:pos x="T4" y="T5"/>
                </a:cxn>
                <a:cxn ang="0">
                  <a:pos x="T6" y="T7"/>
                </a:cxn>
                <a:cxn ang="0">
                  <a:pos x="T8" y="T9"/>
                </a:cxn>
                <a:cxn ang="0">
                  <a:pos x="T10" y="T11"/>
                </a:cxn>
              </a:cxnLst>
              <a:rect l="0" t="0" r="r" b="b"/>
              <a:pathLst>
                <a:path w="45" h="72">
                  <a:moveTo>
                    <a:pt x="35" y="52"/>
                  </a:moveTo>
                  <a:cubicBezTo>
                    <a:pt x="35" y="58"/>
                    <a:pt x="35" y="64"/>
                    <a:pt x="35" y="71"/>
                  </a:cubicBezTo>
                  <a:cubicBezTo>
                    <a:pt x="0" y="57"/>
                    <a:pt x="12" y="28"/>
                    <a:pt x="11" y="2"/>
                  </a:cubicBezTo>
                  <a:cubicBezTo>
                    <a:pt x="17" y="2"/>
                    <a:pt x="23" y="2"/>
                    <a:pt x="29" y="0"/>
                  </a:cubicBezTo>
                  <a:cubicBezTo>
                    <a:pt x="32" y="3"/>
                    <a:pt x="37" y="6"/>
                    <a:pt x="40" y="10"/>
                  </a:cubicBezTo>
                  <a:cubicBezTo>
                    <a:pt x="44" y="25"/>
                    <a:pt x="43" y="40"/>
                    <a:pt x="35" y="52"/>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78" name="Forme libre 4277"/>
            <p:cNvSpPr>
              <a:spLocks noChangeArrowheads="1"/>
            </p:cNvSpPr>
            <p:nvPr userDrawn="1"/>
          </p:nvSpPr>
          <p:spPr bwMode="auto">
            <a:xfrm>
              <a:off x="4962525" y="3040063"/>
              <a:ext cx="6350" cy="6350"/>
            </a:xfrm>
            <a:custGeom>
              <a:avLst/>
              <a:gdLst>
                <a:gd name="T0" fmla="*/ 18 w 19"/>
                <a:gd name="T1" fmla="*/ 14 h 19"/>
                <a:gd name="T2" fmla="*/ 11 w 19"/>
                <a:gd name="T3" fmla="*/ 18 h 19"/>
                <a:gd name="T4" fmla="*/ 0 w 19"/>
                <a:gd name="T5" fmla="*/ 4 h 19"/>
                <a:gd name="T6" fmla="*/ 8 w 19"/>
                <a:gd name="T7" fmla="*/ 0 h 19"/>
                <a:gd name="T8" fmla="*/ 18 w 19"/>
                <a:gd name="T9" fmla="*/ 14 h 19"/>
              </a:gdLst>
              <a:ahLst/>
              <a:cxnLst>
                <a:cxn ang="0">
                  <a:pos x="T0" y="T1"/>
                </a:cxn>
                <a:cxn ang="0">
                  <a:pos x="T2" y="T3"/>
                </a:cxn>
                <a:cxn ang="0">
                  <a:pos x="T4" y="T5"/>
                </a:cxn>
                <a:cxn ang="0">
                  <a:pos x="T6" y="T7"/>
                </a:cxn>
                <a:cxn ang="0">
                  <a:pos x="T8" y="T9"/>
                </a:cxn>
              </a:cxnLst>
              <a:rect l="0" t="0" r="r" b="b"/>
              <a:pathLst>
                <a:path w="19" h="19">
                  <a:moveTo>
                    <a:pt x="18" y="14"/>
                  </a:moveTo>
                  <a:cubicBezTo>
                    <a:pt x="15" y="15"/>
                    <a:pt x="11" y="18"/>
                    <a:pt x="11" y="18"/>
                  </a:cubicBezTo>
                  <a:cubicBezTo>
                    <a:pt x="6" y="14"/>
                    <a:pt x="3" y="9"/>
                    <a:pt x="0" y="4"/>
                  </a:cubicBezTo>
                  <a:cubicBezTo>
                    <a:pt x="3" y="3"/>
                    <a:pt x="8" y="0"/>
                    <a:pt x="8" y="0"/>
                  </a:cubicBezTo>
                  <a:cubicBezTo>
                    <a:pt x="12" y="4"/>
                    <a:pt x="15" y="9"/>
                    <a:pt x="18" y="14"/>
                  </a:cubicBezTo>
                </a:path>
              </a:pathLst>
            </a:custGeom>
            <a:solidFill>
              <a:srgbClr val="C8C8C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79" name="Forme libre 4278"/>
            <p:cNvSpPr>
              <a:spLocks noChangeArrowheads="1"/>
            </p:cNvSpPr>
            <p:nvPr userDrawn="1"/>
          </p:nvSpPr>
          <p:spPr bwMode="auto">
            <a:xfrm>
              <a:off x="4891088" y="2498725"/>
              <a:ext cx="22225" cy="12700"/>
            </a:xfrm>
            <a:custGeom>
              <a:avLst/>
              <a:gdLst>
                <a:gd name="T0" fmla="*/ 0 w 63"/>
                <a:gd name="T1" fmla="*/ 5 h 35"/>
                <a:gd name="T2" fmla="*/ 23 w 63"/>
                <a:gd name="T3" fmla="*/ 0 h 35"/>
                <a:gd name="T4" fmla="*/ 48 w 63"/>
                <a:gd name="T5" fmla="*/ 20 h 35"/>
                <a:gd name="T6" fmla="*/ 0 w 63"/>
                <a:gd name="T7" fmla="*/ 5 h 35"/>
              </a:gdLst>
              <a:ahLst/>
              <a:cxnLst>
                <a:cxn ang="0">
                  <a:pos x="T0" y="T1"/>
                </a:cxn>
                <a:cxn ang="0">
                  <a:pos x="T2" y="T3"/>
                </a:cxn>
                <a:cxn ang="0">
                  <a:pos x="T4" y="T5"/>
                </a:cxn>
                <a:cxn ang="0">
                  <a:pos x="T6" y="T7"/>
                </a:cxn>
              </a:cxnLst>
              <a:rect l="0" t="0" r="r" b="b"/>
              <a:pathLst>
                <a:path w="63" h="35">
                  <a:moveTo>
                    <a:pt x="0" y="5"/>
                  </a:moveTo>
                  <a:cubicBezTo>
                    <a:pt x="8" y="3"/>
                    <a:pt x="16" y="2"/>
                    <a:pt x="23" y="0"/>
                  </a:cubicBezTo>
                  <a:cubicBezTo>
                    <a:pt x="33" y="6"/>
                    <a:pt x="62" y="0"/>
                    <a:pt x="48" y="20"/>
                  </a:cubicBezTo>
                  <a:cubicBezTo>
                    <a:pt x="37" y="34"/>
                    <a:pt x="14" y="18"/>
                    <a:pt x="0" y="5"/>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80" name="Forme libre 4279"/>
            <p:cNvSpPr>
              <a:spLocks noChangeArrowheads="1"/>
            </p:cNvSpPr>
            <p:nvPr userDrawn="1"/>
          </p:nvSpPr>
          <p:spPr bwMode="auto">
            <a:xfrm>
              <a:off x="4962525" y="3068638"/>
              <a:ext cx="11113" cy="15875"/>
            </a:xfrm>
            <a:custGeom>
              <a:avLst/>
              <a:gdLst>
                <a:gd name="T0" fmla="*/ 32 w 33"/>
                <a:gd name="T1" fmla="*/ 0 h 43"/>
                <a:gd name="T2" fmla="*/ 11 w 33"/>
                <a:gd name="T3" fmla="*/ 42 h 43"/>
                <a:gd name="T4" fmla="*/ 32 w 33"/>
                <a:gd name="T5" fmla="*/ 0 h 43"/>
              </a:gdLst>
              <a:ahLst/>
              <a:cxnLst>
                <a:cxn ang="0">
                  <a:pos x="T0" y="T1"/>
                </a:cxn>
                <a:cxn ang="0">
                  <a:pos x="T2" y="T3"/>
                </a:cxn>
                <a:cxn ang="0">
                  <a:pos x="T4" y="T5"/>
                </a:cxn>
              </a:cxnLst>
              <a:rect l="0" t="0" r="r" b="b"/>
              <a:pathLst>
                <a:path w="33" h="43">
                  <a:moveTo>
                    <a:pt x="32" y="0"/>
                  </a:moveTo>
                  <a:cubicBezTo>
                    <a:pt x="30" y="17"/>
                    <a:pt x="24" y="32"/>
                    <a:pt x="11" y="42"/>
                  </a:cubicBezTo>
                  <a:cubicBezTo>
                    <a:pt x="4" y="21"/>
                    <a:pt x="0" y="1"/>
                    <a:pt x="32" y="0"/>
                  </a:cubicBezTo>
                </a:path>
              </a:pathLst>
            </a:custGeom>
            <a:solidFill>
              <a:srgbClr val="D9D9D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81" name="Forme libre 4280"/>
            <p:cNvSpPr>
              <a:spLocks noChangeArrowheads="1"/>
            </p:cNvSpPr>
            <p:nvPr userDrawn="1"/>
          </p:nvSpPr>
          <p:spPr bwMode="auto">
            <a:xfrm>
              <a:off x="4967288" y="2936875"/>
              <a:ext cx="6350" cy="17463"/>
            </a:xfrm>
            <a:custGeom>
              <a:avLst/>
              <a:gdLst>
                <a:gd name="T0" fmla="*/ 0 w 17"/>
                <a:gd name="T1" fmla="*/ 0 h 48"/>
                <a:gd name="T2" fmla="*/ 16 w 17"/>
                <a:gd name="T3" fmla="*/ 47 h 48"/>
                <a:gd name="T4" fmla="*/ 0 w 17"/>
                <a:gd name="T5" fmla="*/ 0 h 48"/>
              </a:gdLst>
              <a:ahLst/>
              <a:cxnLst>
                <a:cxn ang="0">
                  <a:pos x="T0" y="T1"/>
                </a:cxn>
                <a:cxn ang="0">
                  <a:pos x="T2" y="T3"/>
                </a:cxn>
                <a:cxn ang="0">
                  <a:pos x="T4" y="T5"/>
                </a:cxn>
              </a:cxnLst>
              <a:rect l="0" t="0" r="r" b="b"/>
              <a:pathLst>
                <a:path w="17" h="48">
                  <a:moveTo>
                    <a:pt x="0" y="0"/>
                  </a:moveTo>
                  <a:cubicBezTo>
                    <a:pt x="6" y="15"/>
                    <a:pt x="10" y="30"/>
                    <a:pt x="16" y="47"/>
                  </a:cubicBezTo>
                  <a:cubicBezTo>
                    <a:pt x="10" y="32"/>
                    <a:pt x="6" y="17"/>
                    <a:pt x="0" y="0"/>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82" name="Forme libre 4281"/>
            <p:cNvSpPr>
              <a:spLocks noChangeArrowheads="1"/>
            </p:cNvSpPr>
            <p:nvPr userDrawn="1"/>
          </p:nvSpPr>
          <p:spPr bwMode="auto">
            <a:xfrm>
              <a:off x="4948238" y="2781300"/>
              <a:ext cx="9525" cy="12700"/>
            </a:xfrm>
            <a:custGeom>
              <a:avLst/>
              <a:gdLst>
                <a:gd name="T0" fmla="*/ 25 w 26"/>
                <a:gd name="T1" fmla="*/ 0 h 36"/>
                <a:gd name="T2" fmla="*/ 22 w 26"/>
                <a:gd name="T3" fmla="*/ 21 h 36"/>
                <a:gd name="T4" fmla="*/ 6 w 26"/>
                <a:gd name="T5" fmla="*/ 28 h 36"/>
                <a:gd name="T6" fmla="*/ 0 w 26"/>
                <a:gd name="T7" fmla="*/ 21 h 36"/>
                <a:gd name="T8" fmla="*/ 25 w 26"/>
                <a:gd name="T9" fmla="*/ 0 h 36"/>
              </a:gdLst>
              <a:ahLst/>
              <a:cxnLst>
                <a:cxn ang="0">
                  <a:pos x="T0" y="T1"/>
                </a:cxn>
                <a:cxn ang="0">
                  <a:pos x="T2" y="T3"/>
                </a:cxn>
                <a:cxn ang="0">
                  <a:pos x="T4" y="T5"/>
                </a:cxn>
                <a:cxn ang="0">
                  <a:pos x="T6" y="T7"/>
                </a:cxn>
                <a:cxn ang="0">
                  <a:pos x="T8" y="T9"/>
                </a:cxn>
              </a:cxnLst>
              <a:rect l="0" t="0" r="r" b="b"/>
              <a:pathLst>
                <a:path w="26" h="36">
                  <a:moveTo>
                    <a:pt x="25" y="0"/>
                  </a:moveTo>
                  <a:cubicBezTo>
                    <a:pt x="25" y="8"/>
                    <a:pt x="23" y="14"/>
                    <a:pt x="22" y="21"/>
                  </a:cubicBezTo>
                  <a:cubicBezTo>
                    <a:pt x="20" y="32"/>
                    <a:pt x="14" y="35"/>
                    <a:pt x="6" y="28"/>
                  </a:cubicBezTo>
                  <a:lnTo>
                    <a:pt x="0" y="21"/>
                  </a:lnTo>
                  <a:cubicBezTo>
                    <a:pt x="6" y="14"/>
                    <a:pt x="16" y="6"/>
                    <a:pt x="25" y="0"/>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83" name="Forme libre 4282"/>
            <p:cNvSpPr>
              <a:spLocks noChangeArrowheads="1"/>
            </p:cNvSpPr>
            <p:nvPr userDrawn="1"/>
          </p:nvSpPr>
          <p:spPr bwMode="auto">
            <a:xfrm>
              <a:off x="4949825" y="2787650"/>
              <a:ext cx="6350" cy="19050"/>
            </a:xfrm>
            <a:custGeom>
              <a:avLst/>
              <a:gdLst>
                <a:gd name="T0" fmla="*/ 2 w 18"/>
                <a:gd name="T1" fmla="*/ 6 h 51"/>
                <a:gd name="T2" fmla="*/ 17 w 18"/>
                <a:gd name="T3" fmla="*/ 0 h 51"/>
                <a:gd name="T4" fmla="*/ 0 w 18"/>
                <a:gd name="T5" fmla="*/ 50 h 51"/>
                <a:gd name="T6" fmla="*/ 2 w 18"/>
                <a:gd name="T7" fmla="*/ 6 h 51"/>
              </a:gdLst>
              <a:ahLst/>
              <a:cxnLst>
                <a:cxn ang="0">
                  <a:pos x="T0" y="T1"/>
                </a:cxn>
                <a:cxn ang="0">
                  <a:pos x="T2" y="T3"/>
                </a:cxn>
                <a:cxn ang="0">
                  <a:pos x="T4" y="T5"/>
                </a:cxn>
                <a:cxn ang="0">
                  <a:pos x="T6" y="T7"/>
                </a:cxn>
              </a:cxnLst>
              <a:rect l="0" t="0" r="r" b="b"/>
              <a:pathLst>
                <a:path w="18" h="51">
                  <a:moveTo>
                    <a:pt x="2" y="6"/>
                  </a:moveTo>
                  <a:cubicBezTo>
                    <a:pt x="6" y="4"/>
                    <a:pt x="13" y="1"/>
                    <a:pt x="17" y="0"/>
                  </a:cubicBezTo>
                  <a:cubicBezTo>
                    <a:pt x="11" y="17"/>
                    <a:pt x="5" y="33"/>
                    <a:pt x="0" y="50"/>
                  </a:cubicBezTo>
                  <a:cubicBezTo>
                    <a:pt x="0" y="35"/>
                    <a:pt x="2" y="21"/>
                    <a:pt x="2" y="6"/>
                  </a:cubicBezTo>
                </a:path>
              </a:pathLst>
            </a:custGeom>
            <a:solidFill>
              <a:srgbClr val="7D7D7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84" name="Forme libre 4283"/>
            <p:cNvSpPr>
              <a:spLocks noChangeArrowheads="1"/>
            </p:cNvSpPr>
            <p:nvPr userDrawn="1"/>
          </p:nvSpPr>
          <p:spPr bwMode="auto">
            <a:xfrm>
              <a:off x="5075238" y="2630488"/>
              <a:ext cx="368300" cy="141287"/>
            </a:xfrm>
            <a:custGeom>
              <a:avLst/>
              <a:gdLst>
                <a:gd name="T0" fmla="*/ 472 w 1021"/>
                <a:gd name="T1" fmla="*/ 186 h 394"/>
                <a:gd name="T2" fmla="*/ 451 w 1021"/>
                <a:gd name="T3" fmla="*/ 191 h 394"/>
                <a:gd name="T4" fmla="*/ 426 w 1021"/>
                <a:gd name="T5" fmla="*/ 211 h 394"/>
                <a:gd name="T6" fmla="*/ 426 w 1021"/>
                <a:gd name="T7" fmla="*/ 211 h 394"/>
                <a:gd name="T8" fmla="*/ 243 w 1021"/>
                <a:gd name="T9" fmla="*/ 258 h 394"/>
                <a:gd name="T10" fmla="*/ 157 w 1021"/>
                <a:gd name="T11" fmla="*/ 281 h 394"/>
                <a:gd name="T12" fmla="*/ 119 w 1021"/>
                <a:gd name="T13" fmla="*/ 347 h 394"/>
                <a:gd name="T14" fmla="*/ 79 w 1021"/>
                <a:gd name="T15" fmla="*/ 393 h 394"/>
                <a:gd name="T16" fmla="*/ 31 w 1021"/>
                <a:gd name="T17" fmla="*/ 362 h 394"/>
                <a:gd name="T18" fmla="*/ 31 w 1021"/>
                <a:gd name="T19" fmla="*/ 298 h 394"/>
                <a:gd name="T20" fmla="*/ 102 w 1021"/>
                <a:gd name="T21" fmla="*/ 263 h 394"/>
                <a:gd name="T22" fmla="*/ 243 w 1021"/>
                <a:gd name="T23" fmla="*/ 215 h 394"/>
                <a:gd name="T24" fmla="*/ 851 w 1021"/>
                <a:gd name="T25" fmla="*/ 26 h 394"/>
                <a:gd name="T26" fmla="*/ 1020 w 1021"/>
                <a:gd name="T27" fmla="*/ 54 h 394"/>
                <a:gd name="T28" fmla="*/ 472 w 1021"/>
                <a:gd name="T29" fmla="*/ 18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1" h="394">
                  <a:moveTo>
                    <a:pt x="472" y="186"/>
                  </a:moveTo>
                  <a:cubicBezTo>
                    <a:pt x="464" y="188"/>
                    <a:pt x="458" y="189"/>
                    <a:pt x="451" y="191"/>
                  </a:cubicBezTo>
                  <a:cubicBezTo>
                    <a:pt x="441" y="197"/>
                    <a:pt x="434" y="203"/>
                    <a:pt x="426" y="211"/>
                  </a:cubicBezTo>
                  <a:lnTo>
                    <a:pt x="426" y="211"/>
                  </a:lnTo>
                  <a:cubicBezTo>
                    <a:pt x="367" y="231"/>
                    <a:pt x="302" y="232"/>
                    <a:pt x="243" y="258"/>
                  </a:cubicBezTo>
                  <a:cubicBezTo>
                    <a:pt x="214" y="266"/>
                    <a:pt x="186" y="275"/>
                    <a:pt x="157" y="281"/>
                  </a:cubicBezTo>
                  <a:cubicBezTo>
                    <a:pt x="121" y="290"/>
                    <a:pt x="92" y="298"/>
                    <a:pt x="119" y="347"/>
                  </a:cubicBezTo>
                  <a:cubicBezTo>
                    <a:pt x="139" y="385"/>
                    <a:pt x="105" y="388"/>
                    <a:pt x="79" y="393"/>
                  </a:cubicBezTo>
                  <a:cubicBezTo>
                    <a:pt x="63" y="382"/>
                    <a:pt x="47" y="373"/>
                    <a:pt x="31" y="362"/>
                  </a:cubicBezTo>
                  <a:cubicBezTo>
                    <a:pt x="0" y="341"/>
                    <a:pt x="3" y="318"/>
                    <a:pt x="31" y="298"/>
                  </a:cubicBezTo>
                  <a:cubicBezTo>
                    <a:pt x="52" y="283"/>
                    <a:pt x="76" y="272"/>
                    <a:pt x="102" y="263"/>
                  </a:cubicBezTo>
                  <a:cubicBezTo>
                    <a:pt x="148" y="246"/>
                    <a:pt x="195" y="231"/>
                    <a:pt x="243" y="215"/>
                  </a:cubicBezTo>
                  <a:cubicBezTo>
                    <a:pt x="446" y="151"/>
                    <a:pt x="649" y="89"/>
                    <a:pt x="851" y="26"/>
                  </a:cubicBezTo>
                  <a:cubicBezTo>
                    <a:pt x="912" y="8"/>
                    <a:pt x="970" y="0"/>
                    <a:pt x="1020" y="54"/>
                  </a:cubicBezTo>
                  <a:cubicBezTo>
                    <a:pt x="832" y="75"/>
                    <a:pt x="657" y="150"/>
                    <a:pt x="472" y="186"/>
                  </a:cubicBezTo>
                </a:path>
              </a:pathLst>
            </a:custGeom>
            <a:solidFill>
              <a:srgbClr val="D2D2D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85" name="Forme libre 4284"/>
            <p:cNvSpPr>
              <a:spLocks noChangeArrowheads="1"/>
            </p:cNvSpPr>
            <p:nvPr userDrawn="1"/>
          </p:nvSpPr>
          <p:spPr bwMode="auto">
            <a:xfrm>
              <a:off x="5245100" y="2647950"/>
              <a:ext cx="215900" cy="53975"/>
            </a:xfrm>
            <a:custGeom>
              <a:avLst/>
              <a:gdLst>
                <a:gd name="T0" fmla="*/ 0 w 598"/>
                <a:gd name="T1" fmla="*/ 139 h 151"/>
                <a:gd name="T2" fmla="*/ 379 w 598"/>
                <a:gd name="T3" fmla="*/ 17 h 151"/>
                <a:gd name="T4" fmla="*/ 548 w 598"/>
                <a:gd name="T5" fmla="*/ 5 h 151"/>
                <a:gd name="T6" fmla="*/ 597 w 598"/>
                <a:gd name="T7" fmla="*/ 33 h 151"/>
                <a:gd name="T8" fmla="*/ 595 w 598"/>
                <a:gd name="T9" fmla="*/ 51 h 151"/>
                <a:gd name="T10" fmla="*/ 574 w 598"/>
                <a:gd name="T11" fmla="*/ 54 h 151"/>
                <a:gd name="T12" fmla="*/ 351 w 598"/>
                <a:gd name="T13" fmla="*/ 66 h 151"/>
                <a:gd name="T14" fmla="*/ 88 w 598"/>
                <a:gd name="T15" fmla="*/ 139 h 151"/>
                <a:gd name="T16" fmla="*/ 0 w 598"/>
                <a:gd name="T17" fmla="*/ 1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8" h="151">
                  <a:moveTo>
                    <a:pt x="0" y="139"/>
                  </a:moveTo>
                  <a:cubicBezTo>
                    <a:pt x="125" y="94"/>
                    <a:pt x="250" y="51"/>
                    <a:pt x="379" y="17"/>
                  </a:cubicBezTo>
                  <a:cubicBezTo>
                    <a:pt x="435" y="2"/>
                    <a:pt x="492" y="0"/>
                    <a:pt x="548" y="5"/>
                  </a:cubicBezTo>
                  <a:cubicBezTo>
                    <a:pt x="565" y="14"/>
                    <a:pt x="582" y="23"/>
                    <a:pt x="597" y="33"/>
                  </a:cubicBezTo>
                  <a:cubicBezTo>
                    <a:pt x="597" y="39"/>
                    <a:pt x="595" y="45"/>
                    <a:pt x="595" y="51"/>
                  </a:cubicBezTo>
                  <a:cubicBezTo>
                    <a:pt x="589" y="57"/>
                    <a:pt x="582" y="58"/>
                    <a:pt x="574" y="54"/>
                  </a:cubicBezTo>
                  <a:cubicBezTo>
                    <a:pt x="498" y="33"/>
                    <a:pt x="424" y="43"/>
                    <a:pt x="351" y="66"/>
                  </a:cubicBezTo>
                  <a:cubicBezTo>
                    <a:pt x="264" y="94"/>
                    <a:pt x="176" y="115"/>
                    <a:pt x="88" y="139"/>
                  </a:cubicBezTo>
                  <a:cubicBezTo>
                    <a:pt x="58" y="146"/>
                    <a:pt x="29" y="150"/>
                    <a:pt x="0" y="139"/>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86" name="Forme libre 4285"/>
            <p:cNvSpPr>
              <a:spLocks noChangeArrowheads="1"/>
            </p:cNvSpPr>
            <p:nvPr userDrawn="1"/>
          </p:nvSpPr>
          <p:spPr bwMode="auto">
            <a:xfrm>
              <a:off x="5072063" y="2781300"/>
              <a:ext cx="17462" cy="7938"/>
            </a:xfrm>
            <a:custGeom>
              <a:avLst/>
              <a:gdLst>
                <a:gd name="T0" fmla="*/ 48 w 49"/>
                <a:gd name="T1" fmla="*/ 0 h 22"/>
                <a:gd name="T2" fmla="*/ 0 w 49"/>
                <a:gd name="T3" fmla="*/ 21 h 22"/>
                <a:gd name="T4" fmla="*/ 48 w 49"/>
                <a:gd name="T5" fmla="*/ 0 h 22"/>
              </a:gdLst>
              <a:ahLst/>
              <a:cxnLst>
                <a:cxn ang="0">
                  <a:pos x="T0" y="T1"/>
                </a:cxn>
                <a:cxn ang="0">
                  <a:pos x="T2" y="T3"/>
                </a:cxn>
                <a:cxn ang="0">
                  <a:pos x="T4" y="T5"/>
                </a:cxn>
              </a:cxnLst>
              <a:rect l="0" t="0" r="r" b="b"/>
              <a:pathLst>
                <a:path w="49" h="22">
                  <a:moveTo>
                    <a:pt x="48" y="0"/>
                  </a:moveTo>
                  <a:cubicBezTo>
                    <a:pt x="32" y="8"/>
                    <a:pt x="16" y="14"/>
                    <a:pt x="0" y="21"/>
                  </a:cubicBezTo>
                  <a:cubicBezTo>
                    <a:pt x="17" y="15"/>
                    <a:pt x="32" y="8"/>
                    <a:pt x="48" y="0"/>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87" name="Forme libre 4286"/>
            <p:cNvSpPr>
              <a:spLocks noChangeArrowheads="1"/>
            </p:cNvSpPr>
            <p:nvPr userDrawn="1"/>
          </p:nvSpPr>
          <p:spPr bwMode="auto">
            <a:xfrm>
              <a:off x="5089525" y="2773363"/>
              <a:ext cx="15875" cy="7937"/>
            </a:xfrm>
            <a:custGeom>
              <a:avLst/>
              <a:gdLst>
                <a:gd name="T0" fmla="*/ 44 w 45"/>
                <a:gd name="T1" fmla="*/ 0 h 22"/>
                <a:gd name="T2" fmla="*/ 0 w 45"/>
                <a:gd name="T3" fmla="*/ 21 h 22"/>
                <a:gd name="T4" fmla="*/ 44 w 45"/>
                <a:gd name="T5" fmla="*/ 0 h 22"/>
              </a:gdLst>
              <a:ahLst/>
              <a:cxnLst>
                <a:cxn ang="0">
                  <a:pos x="T0" y="T1"/>
                </a:cxn>
                <a:cxn ang="0">
                  <a:pos x="T2" y="T3"/>
                </a:cxn>
                <a:cxn ang="0">
                  <a:pos x="T4" y="T5"/>
                </a:cxn>
              </a:cxnLst>
              <a:rect l="0" t="0" r="r" b="b"/>
              <a:pathLst>
                <a:path w="45" h="22">
                  <a:moveTo>
                    <a:pt x="44" y="0"/>
                  </a:moveTo>
                  <a:cubicBezTo>
                    <a:pt x="29" y="7"/>
                    <a:pt x="14" y="15"/>
                    <a:pt x="0" y="21"/>
                  </a:cubicBezTo>
                  <a:cubicBezTo>
                    <a:pt x="15" y="13"/>
                    <a:pt x="29" y="7"/>
                    <a:pt x="44" y="0"/>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88" name="Forme libre 4287"/>
            <p:cNvSpPr>
              <a:spLocks noChangeArrowheads="1"/>
            </p:cNvSpPr>
            <p:nvPr userDrawn="1"/>
          </p:nvSpPr>
          <p:spPr bwMode="auto">
            <a:xfrm>
              <a:off x="5060950" y="2671763"/>
              <a:ext cx="415925" cy="174625"/>
            </a:xfrm>
            <a:custGeom>
              <a:avLst/>
              <a:gdLst>
                <a:gd name="T0" fmla="*/ 1152 w 1156"/>
                <a:gd name="T1" fmla="*/ 210 h 483"/>
                <a:gd name="T2" fmla="*/ 1130 w 1156"/>
                <a:gd name="T3" fmla="*/ 212 h 483"/>
                <a:gd name="T4" fmla="*/ 1120 w 1156"/>
                <a:gd name="T5" fmla="*/ 145 h 483"/>
                <a:gd name="T6" fmla="*/ 927 w 1156"/>
                <a:gd name="T7" fmla="*/ 85 h 483"/>
                <a:gd name="T8" fmla="*/ 773 w 1156"/>
                <a:gd name="T9" fmla="*/ 155 h 483"/>
                <a:gd name="T10" fmla="*/ 277 w 1156"/>
                <a:gd name="T11" fmla="*/ 323 h 483"/>
                <a:gd name="T12" fmla="*/ 208 w 1156"/>
                <a:gd name="T13" fmla="*/ 380 h 483"/>
                <a:gd name="T14" fmla="*/ 9 w 1156"/>
                <a:gd name="T15" fmla="*/ 464 h 483"/>
                <a:gd name="T16" fmla="*/ 113 w 1156"/>
                <a:gd name="T17" fmla="*/ 331 h 483"/>
                <a:gd name="T18" fmla="*/ 804 w 1156"/>
                <a:gd name="T19" fmla="*/ 68 h 483"/>
                <a:gd name="T20" fmla="*/ 946 w 1156"/>
                <a:gd name="T21" fmla="*/ 27 h 483"/>
                <a:gd name="T22" fmla="*/ 1016 w 1156"/>
                <a:gd name="T23" fmla="*/ 7 h 483"/>
                <a:gd name="T24" fmla="*/ 1083 w 1156"/>
                <a:gd name="T25" fmla="*/ 4 h 483"/>
                <a:gd name="T26" fmla="*/ 1152 w 1156"/>
                <a:gd name="T27" fmla="*/ 52 h 483"/>
                <a:gd name="T28" fmla="*/ 1155 w 1156"/>
                <a:gd name="T29" fmla="*/ 50 h 483"/>
                <a:gd name="T30" fmla="*/ 1152 w 1156"/>
                <a:gd name="T31" fmla="*/ 210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56" h="483">
                  <a:moveTo>
                    <a:pt x="1152" y="210"/>
                  </a:moveTo>
                  <a:cubicBezTo>
                    <a:pt x="1144" y="210"/>
                    <a:pt x="1138" y="210"/>
                    <a:pt x="1130" y="212"/>
                  </a:cubicBezTo>
                  <a:cubicBezTo>
                    <a:pt x="1127" y="189"/>
                    <a:pt x="1127" y="165"/>
                    <a:pt x="1120" y="145"/>
                  </a:cubicBezTo>
                  <a:cubicBezTo>
                    <a:pt x="1086" y="56"/>
                    <a:pt x="1004" y="29"/>
                    <a:pt x="927" y="85"/>
                  </a:cubicBezTo>
                  <a:cubicBezTo>
                    <a:pt x="880" y="120"/>
                    <a:pt x="831" y="146"/>
                    <a:pt x="773" y="155"/>
                  </a:cubicBezTo>
                  <a:cubicBezTo>
                    <a:pt x="599" y="186"/>
                    <a:pt x="440" y="264"/>
                    <a:pt x="277" y="323"/>
                  </a:cubicBezTo>
                  <a:cubicBezTo>
                    <a:pt x="248" y="334"/>
                    <a:pt x="225" y="349"/>
                    <a:pt x="208" y="380"/>
                  </a:cubicBezTo>
                  <a:cubicBezTo>
                    <a:pt x="164" y="459"/>
                    <a:pt x="95" y="482"/>
                    <a:pt x="9" y="464"/>
                  </a:cubicBezTo>
                  <a:cubicBezTo>
                    <a:pt x="0" y="386"/>
                    <a:pt x="55" y="357"/>
                    <a:pt x="113" y="331"/>
                  </a:cubicBezTo>
                  <a:cubicBezTo>
                    <a:pt x="339" y="232"/>
                    <a:pt x="556" y="110"/>
                    <a:pt x="804" y="68"/>
                  </a:cubicBezTo>
                  <a:cubicBezTo>
                    <a:pt x="852" y="61"/>
                    <a:pt x="898" y="41"/>
                    <a:pt x="946" y="27"/>
                  </a:cubicBezTo>
                  <a:cubicBezTo>
                    <a:pt x="965" y="7"/>
                    <a:pt x="996" y="26"/>
                    <a:pt x="1016" y="7"/>
                  </a:cubicBezTo>
                  <a:cubicBezTo>
                    <a:pt x="1039" y="6"/>
                    <a:pt x="1062" y="6"/>
                    <a:pt x="1083" y="4"/>
                  </a:cubicBezTo>
                  <a:cubicBezTo>
                    <a:pt x="1120" y="0"/>
                    <a:pt x="1136" y="26"/>
                    <a:pt x="1152" y="52"/>
                  </a:cubicBezTo>
                  <a:lnTo>
                    <a:pt x="1155" y="50"/>
                  </a:lnTo>
                  <a:cubicBezTo>
                    <a:pt x="1155" y="102"/>
                    <a:pt x="1153" y="155"/>
                    <a:pt x="1152" y="210"/>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89" name="Forme libre 4288"/>
            <p:cNvSpPr>
              <a:spLocks noChangeArrowheads="1"/>
            </p:cNvSpPr>
            <p:nvPr userDrawn="1"/>
          </p:nvSpPr>
          <p:spPr bwMode="auto">
            <a:xfrm>
              <a:off x="5162550" y="2705100"/>
              <a:ext cx="66675" cy="17463"/>
            </a:xfrm>
            <a:custGeom>
              <a:avLst/>
              <a:gdLst>
                <a:gd name="T0" fmla="*/ 0 w 184"/>
                <a:gd name="T1" fmla="*/ 48 h 49"/>
                <a:gd name="T2" fmla="*/ 183 w 184"/>
                <a:gd name="T3" fmla="*/ 0 h 49"/>
                <a:gd name="T4" fmla="*/ 0 w 184"/>
                <a:gd name="T5" fmla="*/ 48 h 49"/>
              </a:gdLst>
              <a:ahLst/>
              <a:cxnLst>
                <a:cxn ang="0">
                  <a:pos x="T0" y="T1"/>
                </a:cxn>
                <a:cxn ang="0">
                  <a:pos x="T2" y="T3"/>
                </a:cxn>
                <a:cxn ang="0">
                  <a:pos x="T4" y="T5"/>
                </a:cxn>
              </a:cxnLst>
              <a:rect l="0" t="0" r="r" b="b"/>
              <a:pathLst>
                <a:path w="184" h="49">
                  <a:moveTo>
                    <a:pt x="0" y="48"/>
                  </a:moveTo>
                  <a:cubicBezTo>
                    <a:pt x="55" y="6"/>
                    <a:pt x="117" y="2"/>
                    <a:pt x="183" y="0"/>
                  </a:cubicBezTo>
                  <a:cubicBezTo>
                    <a:pt x="127" y="34"/>
                    <a:pt x="64" y="45"/>
                    <a:pt x="0" y="48"/>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90" name="Forme libre 4289"/>
            <p:cNvSpPr>
              <a:spLocks noChangeArrowheads="1"/>
            </p:cNvSpPr>
            <p:nvPr userDrawn="1"/>
          </p:nvSpPr>
          <p:spPr bwMode="auto">
            <a:xfrm>
              <a:off x="5451475" y="2665413"/>
              <a:ext cx="25400" cy="25400"/>
            </a:xfrm>
            <a:custGeom>
              <a:avLst/>
              <a:gdLst>
                <a:gd name="T0" fmla="*/ 68 w 69"/>
                <a:gd name="T1" fmla="*/ 69 h 70"/>
                <a:gd name="T2" fmla="*/ 0 w 69"/>
                <a:gd name="T3" fmla="*/ 22 h 70"/>
                <a:gd name="T4" fmla="*/ 3 w 69"/>
                <a:gd name="T5" fmla="*/ 3 h 70"/>
                <a:gd name="T6" fmla="*/ 24 w 69"/>
                <a:gd name="T7" fmla="*/ 0 h 70"/>
                <a:gd name="T8" fmla="*/ 65 w 69"/>
                <a:gd name="T9" fmla="*/ 2 h 70"/>
                <a:gd name="T10" fmla="*/ 68 w 69"/>
                <a:gd name="T11" fmla="*/ 69 h 70"/>
              </a:gdLst>
              <a:ahLst/>
              <a:cxnLst>
                <a:cxn ang="0">
                  <a:pos x="T0" y="T1"/>
                </a:cxn>
                <a:cxn ang="0">
                  <a:pos x="T2" y="T3"/>
                </a:cxn>
                <a:cxn ang="0">
                  <a:pos x="T4" y="T5"/>
                </a:cxn>
                <a:cxn ang="0">
                  <a:pos x="T6" y="T7"/>
                </a:cxn>
                <a:cxn ang="0">
                  <a:pos x="T8" y="T9"/>
                </a:cxn>
                <a:cxn ang="0">
                  <a:pos x="T10" y="T11"/>
                </a:cxn>
              </a:cxnLst>
              <a:rect l="0" t="0" r="r" b="b"/>
              <a:pathLst>
                <a:path w="69" h="70">
                  <a:moveTo>
                    <a:pt x="68" y="69"/>
                  </a:moveTo>
                  <a:cubicBezTo>
                    <a:pt x="45" y="54"/>
                    <a:pt x="22" y="39"/>
                    <a:pt x="0" y="22"/>
                  </a:cubicBezTo>
                  <a:cubicBezTo>
                    <a:pt x="0" y="16"/>
                    <a:pt x="1" y="9"/>
                    <a:pt x="3" y="3"/>
                  </a:cubicBezTo>
                  <a:cubicBezTo>
                    <a:pt x="10" y="2"/>
                    <a:pt x="16" y="2"/>
                    <a:pt x="24" y="0"/>
                  </a:cubicBezTo>
                  <a:cubicBezTo>
                    <a:pt x="38" y="0"/>
                    <a:pt x="51" y="0"/>
                    <a:pt x="65" y="2"/>
                  </a:cubicBezTo>
                  <a:cubicBezTo>
                    <a:pt x="65" y="23"/>
                    <a:pt x="67" y="46"/>
                    <a:pt x="68" y="69"/>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91" name="Forme libre 4290"/>
            <p:cNvSpPr>
              <a:spLocks noChangeArrowheads="1"/>
            </p:cNvSpPr>
            <p:nvPr userDrawn="1"/>
          </p:nvSpPr>
          <p:spPr bwMode="auto">
            <a:xfrm>
              <a:off x="5400675" y="2673350"/>
              <a:ext cx="25400" cy="7938"/>
            </a:xfrm>
            <a:custGeom>
              <a:avLst/>
              <a:gdLst>
                <a:gd name="T0" fmla="*/ 70 w 71"/>
                <a:gd name="T1" fmla="*/ 2 h 23"/>
                <a:gd name="T2" fmla="*/ 0 w 71"/>
                <a:gd name="T3" fmla="*/ 22 h 23"/>
                <a:gd name="T4" fmla="*/ 70 w 71"/>
                <a:gd name="T5" fmla="*/ 2 h 23"/>
              </a:gdLst>
              <a:ahLst/>
              <a:cxnLst>
                <a:cxn ang="0">
                  <a:pos x="T0" y="T1"/>
                </a:cxn>
                <a:cxn ang="0">
                  <a:pos x="T2" y="T3"/>
                </a:cxn>
                <a:cxn ang="0">
                  <a:pos x="T4" y="T5"/>
                </a:cxn>
              </a:cxnLst>
              <a:rect l="0" t="0" r="r" b="b"/>
              <a:pathLst>
                <a:path w="71" h="23">
                  <a:moveTo>
                    <a:pt x="70" y="2"/>
                  </a:moveTo>
                  <a:cubicBezTo>
                    <a:pt x="48" y="16"/>
                    <a:pt x="26" y="22"/>
                    <a:pt x="0" y="22"/>
                  </a:cubicBezTo>
                  <a:cubicBezTo>
                    <a:pt x="21" y="6"/>
                    <a:pt x="45" y="0"/>
                    <a:pt x="70" y="2"/>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92" name="Forme libre 4291"/>
            <p:cNvSpPr>
              <a:spLocks noChangeArrowheads="1"/>
            </p:cNvSpPr>
            <p:nvPr userDrawn="1"/>
          </p:nvSpPr>
          <p:spPr bwMode="auto">
            <a:xfrm>
              <a:off x="5229225" y="2698750"/>
              <a:ext cx="9525" cy="7938"/>
            </a:xfrm>
            <a:custGeom>
              <a:avLst/>
              <a:gdLst>
                <a:gd name="T0" fmla="*/ 0 w 26"/>
                <a:gd name="T1" fmla="*/ 20 h 21"/>
                <a:gd name="T2" fmla="*/ 25 w 26"/>
                <a:gd name="T3" fmla="*/ 0 h 21"/>
                <a:gd name="T4" fmla="*/ 0 w 26"/>
                <a:gd name="T5" fmla="*/ 20 h 21"/>
              </a:gdLst>
              <a:ahLst/>
              <a:cxnLst>
                <a:cxn ang="0">
                  <a:pos x="T0" y="T1"/>
                </a:cxn>
                <a:cxn ang="0">
                  <a:pos x="T2" y="T3"/>
                </a:cxn>
                <a:cxn ang="0">
                  <a:pos x="T4" y="T5"/>
                </a:cxn>
              </a:cxnLst>
              <a:rect l="0" t="0" r="r" b="b"/>
              <a:pathLst>
                <a:path w="26" h="21">
                  <a:moveTo>
                    <a:pt x="0" y="20"/>
                  </a:moveTo>
                  <a:cubicBezTo>
                    <a:pt x="8" y="14"/>
                    <a:pt x="17" y="8"/>
                    <a:pt x="25" y="0"/>
                  </a:cubicBezTo>
                  <a:cubicBezTo>
                    <a:pt x="15" y="8"/>
                    <a:pt x="8" y="14"/>
                    <a:pt x="0" y="20"/>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93" name="Forme libre 4292"/>
            <p:cNvSpPr>
              <a:spLocks noChangeArrowheads="1"/>
            </p:cNvSpPr>
            <p:nvPr userDrawn="1"/>
          </p:nvSpPr>
          <p:spPr bwMode="auto">
            <a:xfrm>
              <a:off x="5195888" y="3573463"/>
              <a:ext cx="15875" cy="7937"/>
            </a:xfrm>
            <a:custGeom>
              <a:avLst/>
              <a:gdLst>
                <a:gd name="T0" fmla="*/ 0 w 45"/>
                <a:gd name="T1" fmla="*/ 21 h 22"/>
                <a:gd name="T2" fmla="*/ 2 w 45"/>
                <a:gd name="T3" fmla="*/ 0 h 22"/>
                <a:gd name="T4" fmla="*/ 44 w 45"/>
                <a:gd name="T5" fmla="*/ 0 h 22"/>
                <a:gd name="T6" fmla="*/ 0 w 45"/>
                <a:gd name="T7" fmla="*/ 21 h 22"/>
              </a:gdLst>
              <a:ahLst/>
              <a:cxnLst>
                <a:cxn ang="0">
                  <a:pos x="T0" y="T1"/>
                </a:cxn>
                <a:cxn ang="0">
                  <a:pos x="T2" y="T3"/>
                </a:cxn>
                <a:cxn ang="0">
                  <a:pos x="T4" y="T5"/>
                </a:cxn>
                <a:cxn ang="0">
                  <a:pos x="T6" y="T7"/>
                </a:cxn>
              </a:cxnLst>
              <a:rect l="0" t="0" r="r" b="b"/>
              <a:pathLst>
                <a:path w="45" h="22">
                  <a:moveTo>
                    <a:pt x="0" y="21"/>
                  </a:moveTo>
                  <a:cubicBezTo>
                    <a:pt x="0" y="13"/>
                    <a:pt x="0" y="7"/>
                    <a:pt x="2" y="0"/>
                  </a:cubicBezTo>
                  <a:cubicBezTo>
                    <a:pt x="15" y="0"/>
                    <a:pt x="31" y="0"/>
                    <a:pt x="44" y="0"/>
                  </a:cubicBezTo>
                  <a:cubicBezTo>
                    <a:pt x="29" y="7"/>
                    <a:pt x="15" y="15"/>
                    <a:pt x="0" y="21"/>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94" name="Forme libre 4293"/>
            <p:cNvSpPr>
              <a:spLocks noChangeArrowheads="1"/>
            </p:cNvSpPr>
            <p:nvPr userDrawn="1"/>
          </p:nvSpPr>
          <p:spPr bwMode="auto">
            <a:xfrm>
              <a:off x="5237163" y="3587750"/>
              <a:ext cx="7937" cy="17463"/>
            </a:xfrm>
            <a:custGeom>
              <a:avLst/>
              <a:gdLst>
                <a:gd name="T0" fmla="*/ 19 w 20"/>
                <a:gd name="T1" fmla="*/ 48 h 49"/>
                <a:gd name="T2" fmla="*/ 0 w 20"/>
                <a:gd name="T3" fmla="*/ 0 h 49"/>
                <a:gd name="T4" fmla="*/ 19 w 20"/>
                <a:gd name="T5" fmla="*/ 48 h 49"/>
              </a:gdLst>
              <a:ahLst/>
              <a:cxnLst>
                <a:cxn ang="0">
                  <a:pos x="T0" y="T1"/>
                </a:cxn>
                <a:cxn ang="0">
                  <a:pos x="T2" y="T3"/>
                </a:cxn>
                <a:cxn ang="0">
                  <a:pos x="T4" y="T5"/>
                </a:cxn>
              </a:cxnLst>
              <a:rect l="0" t="0" r="r" b="b"/>
              <a:pathLst>
                <a:path w="20" h="49">
                  <a:moveTo>
                    <a:pt x="19" y="48"/>
                  </a:moveTo>
                  <a:cubicBezTo>
                    <a:pt x="13" y="32"/>
                    <a:pt x="6" y="16"/>
                    <a:pt x="0" y="0"/>
                  </a:cubicBezTo>
                  <a:cubicBezTo>
                    <a:pt x="6" y="16"/>
                    <a:pt x="13" y="31"/>
                    <a:pt x="19" y="48"/>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95" name="Forme libre 4294"/>
            <p:cNvSpPr>
              <a:spLocks noChangeArrowheads="1"/>
            </p:cNvSpPr>
            <p:nvPr userDrawn="1"/>
          </p:nvSpPr>
          <p:spPr bwMode="auto">
            <a:xfrm>
              <a:off x="5229225" y="3573463"/>
              <a:ext cx="7938" cy="7937"/>
            </a:xfrm>
            <a:custGeom>
              <a:avLst/>
              <a:gdLst>
                <a:gd name="T0" fmla="*/ 21 w 22"/>
                <a:gd name="T1" fmla="*/ 21 h 22"/>
                <a:gd name="T2" fmla="*/ 0 w 22"/>
                <a:gd name="T3" fmla="*/ 0 h 22"/>
                <a:gd name="T4" fmla="*/ 21 w 22"/>
                <a:gd name="T5" fmla="*/ 21 h 22"/>
              </a:gdLst>
              <a:ahLst/>
              <a:cxnLst>
                <a:cxn ang="0">
                  <a:pos x="T0" y="T1"/>
                </a:cxn>
                <a:cxn ang="0">
                  <a:pos x="T2" y="T3"/>
                </a:cxn>
                <a:cxn ang="0">
                  <a:pos x="T4" y="T5"/>
                </a:cxn>
              </a:cxnLst>
              <a:rect l="0" t="0" r="r" b="b"/>
              <a:pathLst>
                <a:path w="22" h="22">
                  <a:moveTo>
                    <a:pt x="21" y="21"/>
                  </a:moveTo>
                  <a:cubicBezTo>
                    <a:pt x="14" y="13"/>
                    <a:pt x="8" y="7"/>
                    <a:pt x="0" y="0"/>
                  </a:cubicBezTo>
                  <a:cubicBezTo>
                    <a:pt x="6" y="7"/>
                    <a:pt x="14" y="13"/>
                    <a:pt x="21" y="21"/>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96" name="Forme libre 4295"/>
            <p:cNvSpPr>
              <a:spLocks noChangeArrowheads="1"/>
            </p:cNvSpPr>
            <p:nvPr userDrawn="1"/>
          </p:nvSpPr>
          <p:spPr bwMode="auto">
            <a:xfrm>
              <a:off x="6102350" y="4313238"/>
              <a:ext cx="9525" cy="7937"/>
            </a:xfrm>
            <a:custGeom>
              <a:avLst/>
              <a:gdLst>
                <a:gd name="T0" fmla="*/ 24 w 25"/>
                <a:gd name="T1" fmla="*/ 2 h 22"/>
                <a:gd name="T2" fmla="*/ 0 w 25"/>
                <a:gd name="T3" fmla="*/ 21 h 22"/>
                <a:gd name="T4" fmla="*/ 1 w 25"/>
                <a:gd name="T5" fmla="*/ 0 h 22"/>
                <a:gd name="T6" fmla="*/ 24 w 25"/>
                <a:gd name="T7" fmla="*/ 2 h 22"/>
              </a:gdLst>
              <a:ahLst/>
              <a:cxnLst>
                <a:cxn ang="0">
                  <a:pos x="T0" y="T1"/>
                </a:cxn>
                <a:cxn ang="0">
                  <a:pos x="T2" y="T3"/>
                </a:cxn>
                <a:cxn ang="0">
                  <a:pos x="T4" y="T5"/>
                </a:cxn>
                <a:cxn ang="0">
                  <a:pos x="T6" y="T7"/>
                </a:cxn>
              </a:cxnLst>
              <a:rect l="0" t="0" r="r" b="b"/>
              <a:pathLst>
                <a:path w="25" h="22">
                  <a:moveTo>
                    <a:pt x="24" y="2"/>
                  </a:moveTo>
                  <a:cubicBezTo>
                    <a:pt x="16" y="8"/>
                    <a:pt x="7" y="15"/>
                    <a:pt x="0" y="21"/>
                  </a:cubicBezTo>
                  <a:cubicBezTo>
                    <a:pt x="0" y="14"/>
                    <a:pt x="0" y="8"/>
                    <a:pt x="1" y="0"/>
                  </a:cubicBezTo>
                  <a:cubicBezTo>
                    <a:pt x="9" y="2"/>
                    <a:pt x="16" y="2"/>
                    <a:pt x="24" y="2"/>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97" name="Forme libre 4296"/>
            <p:cNvSpPr>
              <a:spLocks noChangeArrowheads="1"/>
            </p:cNvSpPr>
            <p:nvPr userDrawn="1"/>
          </p:nvSpPr>
          <p:spPr bwMode="auto">
            <a:xfrm>
              <a:off x="4457700" y="3017838"/>
              <a:ext cx="382588" cy="571500"/>
            </a:xfrm>
            <a:custGeom>
              <a:avLst/>
              <a:gdLst>
                <a:gd name="T0" fmla="*/ 791 w 1063"/>
                <a:gd name="T1" fmla="*/ 965 h 1587"/>
                <a:gd name="T2" fmla="*/ 949 w 1063"/>
                <a:gd name="T3" fmla="*/ 1012 h 1587"/>
                <a:gd name="T4" fmla="*/ 920 w 1063"/>
                <a:gd name="T5" fmla="*/ 1177 h 1587"/>
                <a:gd name="T6" fmla="*/ 1044 w 1063"/>
                <a:gd name="T7" fmla="*/ 1521 h 1587"/>
                <a:gd name="T8" fmla="*/ 1018 w 1063"/>
                <a:gd name="T9" fmla="*/ 1583 h 1587"/>
                <a:gd name="T10" fmla="*/ 995 w 1063"/>
                <a:gd name="T11" fmla="*/ 1585 h 1587"/>
                <a:gd name="T12" fmla="*/ 878 w 1063"/>
                <a:gd name="T13" fmla="*/ 1512 h 1587"/>
                <a:gd name="T14" fmla="*/ 691 w 1063"/>
                <a:gd name="T15" fmla="*/ 1182 h 1587"/>
                <a:gd name="T16" fmla="*/ 64 w 1063"/>
                <a:gd name="T17" fmla="*/ 230 h 1587"/>
                <a:gd name="T18" fmla="*/ 1 w 1063"/>
                <a:gd name="T19" fmla="*/ 126 h 1587"/>
                <a:gd name="T20" fmla="*/ 169 w 1063"/>
                <a:gd name="T21" fmla="*/ 26 h 1587"/>
                <a:gd name="T22" fmla="*/ 183 w 1063"/>
                <a:gd name="T23" fmla="*/ 35 h 1587"/>
                <a:gd name="T24" fmla="*/ 203 w 1063"/>
                <a:gd name="T25" fmla="*/ 61 h 1587"/>
                <a:gd name="T26" fmla="*/ 229 w 1063"/>
                <a:gd name="T27" fmla="*/ 97 h 1587"/>
                <a:gd name="T28" fmla="*/ 247 w 1063"/>
                <a:gd name="T29" fmla="*/ 119 h 1587"/>
                <a:gd name="T30" fmla="*/ 264 w 1063"/>
                <a:gd name="T31" fmla="*/ 140 h 1587"/>
                <a:gd name="T32" fmla="*/ 281 w 1063"/>
                <a:gd name="T33" fmla="*/ 162 h 1587"/>
                <a:gd name="T34" fmla="*/ 299 w 1063"/>
                <a:gd name="T35" fmla="*/ 183 h 1587"/>
                <a:gd name="T36" fmla="*/ 317 w 1063"/>
                <a:gd name="T37" fmla="*/ 204 h 1587"/>
                <a:gd name="T38" fmla="*/ 391 w 1063"/>
                <a:gd name="T39" fmla="*/ 270 h 1587"/>
                <a:gd name="T40" fmla="*/ 528 w 1063"/>
                <a:gd name="T41" fmla="*/ 487 h 1587"/>
                <a:gd name="T42" fmla="*/ 592 w 1063"/>
                <a:gd name="T43" fmla="*/ 543 h 1587"/>
                <a:gd name="T44" fmla="*/ 693 w 1063"/>
                <a:gd name="T45" fmla="*/ 504 h 1587"/>
                <a:gd name="T46" fmla="*/ 720 w 1063"/>
                <a:gd name="T47" fmla="*/ 488 h 1587"/>
                <a:gd name="T48" fmla="*/ 823 w 1063"/>
                <a:gd name="T49" fmla="*/ 572 h 1587"/>
                <a:gd name="T50" fmla="*/ 751 w 1063"/>
                <a:gd name="T51" fmla="*/ 669 h 1587"/>
                <a:gd name="T52" fmla="*/ 733 w 1063"/>
                <a:gd name="T53" fmla="*/ 708 h 1587"/>
                <a:gd name="T54" fmla="*/ 742 w 1063"/>
                <a:gd name="T55" fmla="*/ 806 h 1587"/>
                <a:gd name="T56" fmla="*/ 789 w 1063"/>
                <a:gd name="T57" fmla="*/ 875 h 1587"/>
                <a:gd name="T58" fmla="*/ 801 w 1063"/>
                <a:gd name="T59" fmla="*/ 901 h 1587"/>
                <a:gd name="T60" fmla="*/ 803 w 1063"/>
                <a:gd name="T61" fmla="*/ 928 h 1587"/>
                <a:gd name="T62" fmla="*/ 794 w 1063"/>
                <a:gd name="T63" fmla="*/ 954 h 1587"/>
                <a:gd name="T64" fmla="*/ 791 w 1063"/>
                <a:gd name="T65" fmla="*/ 965 h 1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3" h="1587">
                  <a:moveTo>
                    <a:pt x="791" y="965"/>
                  </a:moveTo>
                  <a:cubicBezTo>
                    <a:pt x="838" y="1001"/>
                    <a:pt x="902" y="977"/>
                    <a:pt x="949" y="1012"/>
                  </a:cubicBezTo>
                  <a:cubicBezTo>
                    <a:pt x="904" y="1061"/>
                    <a:pt x="905" y="1111"/>
                    <a:pt x="920" y="1177"/>
                  </a:cubicBezTo>
                  <a:cubicBezTo>
                    <a:pt x="951" y="1296"/>
                    <a:pt x="977" y="1415"/>
                    <a:pt x="1044" y="1521"/>
                  </a:cubicBezTo>
                  <a:cubicBezTo>
                    <a:pt x="1062" y="1551"/>
                    <a:pt x="1043" y="1570"/>
                    <a:pt x="1018" y="1583"/>
                  </a:cubicBezTo>
                  <a:cubicBezTo>
                    <a:pt x="1011" y="1583"/>
                    <a:pt x="1003" y="1585"/>
                    <a:pt x="995" y="1585"/>
                  </a:cubicBezTo>
                  <a:cubicBezTo>
                    <a:pt x="940" y="1586"/>
                    <a:pt x="901" y="1559"/>
                    <a:pt x="878" y="1512"/>
                  </a:cubicBezTo>
                  <a:cubicBezTo>
                    <a:pt x="820" y="1399"/>
                    <a:pt x="751" y="1293"/>
                    <a:pt x="691" y="1182"/>
                  </a:cubicBezTo>
                  <a:cubicBezTo>
                    <a:pt x="510" y="847"/>
                    <a:pt x="331" y="510"/>
                    <a:pt x="64" y="230"/>
                  </a:cubicBezTo>
                  <a:cubicBezTo>
                    <a:pt x="36" y="201"/>
                    <a:pt x="0" y="174"/>
                    <a:pt x="1" y="126"/>
                  </a:cubicBezTo>
                  <a:cubicBezTo>
                    <a:pt x="42" y="0"/>
                    <a:pt x="42" y="0"/>
                    <a:pt x="169" y="26"/>
                  </a:cubicBezTo>
                  <a:cubicBezTo>
                    <a:pt x="174" y="29"/>
                    <a:pt x="178" y="32"/>
                    <a:pt x="183" y="35"/>
                  </a:cubicBezTo>
                  <a:cubicBezTo>
                    <a:pt x="190" y="42"/>
                    <a:pt x="197" y="52"/>
                    <a:pt x="203" y="61"/>
                  </a:cubicBezTo>
                  <a:cubicBezTo>
                    <a:pt x="210" y="73"/>
                    <a:pt x="219" y="85"/>
                    <a:pt x="229" y="97"/>
                  </a:cubicBezTo>
                  <a:cubicBezTo>
                    <a:pt x="235" y="105"/>
                    <a:pt x="241" y="113"/>
                    <a:pt x="247" y="119"/>
                  </a:cubicBezTo>
                  <a:cubicBezTo>
                    <a:pt x="253" y="126"/>
                    <a:pt x="258" y="132"/>
                    <a:pt x="264" y="140"/>
                  </a:cubicBezTo>
                  <a:cubicBezTo>
                    <a:pt x="270" y="147"/>
                    <a:pt x="274" y="154"/>
                    <a:pt x="281" y="162"/>
                  </a:cubicBezTo>
                  <a:cubicBezTo>
                    <a:pt x="287" y="169"/>
                    <a:pt x="293" y="175"/>
                    <a:pt x="299" y="183"/>
                  </a:cubicBezTo>
                  <a:cubicBezTo>
                    <a:pt x="307" y="189"/>
                    <a:pt x="313" y="197"/>
                    <a:pt x="317" y="204"/>
                  </a:cubicBezTo>
                  <a:cubicBezTo>
                    <a:pt x="332" y="236"/>
                    <a:pt x="371" y="244"/>
                    <a:pt x="391" y="270"/>
                  </a:cubicBezTo>
                  <a:cubicBezTo>
                    <a:pt x="439" y="340"/>
                    <a:pt x="456" y="432"/>
                    <a:pt x="528" y="487"/>
                  </a:cubicBezTo>
                  <a:cubicBezTo>
                    <a:pt x="548" y="508"/>
                    <a:pt x="555" y="542"/>
                    <a:pt x="592" y="543"/>
                  </a:cubicBezTo>
                  <a:cubicBezTo>
                    <a:pt x="635" y="556"/>
                    <a:pt x="670" y="542"/>
                    <a:pt x="693" y="504"/>
                  </a:cubicBezTo>
                  <a:cubicBezTo>
                    <a:pt x="701" y="496"/>
                    <a:pt x="710" y="491"/>
                    <a:pt x="720" y="488"/>
                  </a:cubicBezTo>
                  <a:cubicBezTo>
                    <a:pt x="774" y="491"/>
                    <a:pt x="812" y="516"/>
                    <a:pt x="823" y="572"/>
                  </a:cubicBezTo>
                  <a:cubicBezTo>
                    <a:pt x="833" y="630"/>
                    <a:pt x="795" y="652"/>
                    <a:pt x="751" y="669"/>
                  </a:cubicBezTo>
                  <a:cubicBezTo>
                    <a:pt x="739" y="673"/>
                    <a:pt x="736" y="693"/>
                    <a:pt x="733" y="708"/>
                  </a:cubicBezTo>
                  <a:cubicBezTo>
                    <a:pt x="726" y="742"/>
                    <a:pt x="737" y="774"/>
                    <a:pt x="742" y="806"/>
                  </a:cubicBezTo>
                  <a:cubicBezTo>
                    <a:pt x="745" y="838"/>
                    <a:pt x="777" y="849"/>
                    <a:pt x="789" y="875"/>
                  </a:cubicBezTo>
                  <a:cubicBezTo>
                    <a:pt x="794" y="882"/>
                    <a:pt x="797" y="892"/>
                    <a:pt x="801" y="901"/>
                  </a:cubicBezTo>
                  <a:cubicBezTo>
                    <a:pt x="804" y="910"/>
                    <a:pt x="804" y="919"/>
                    <a:pt x="803" y="928"/>
                  </a:cubicBezTo>
                  <a:cubicBezTo>
                    <a:pt x="800" y="937"/>
                    <a:pt x="797" y="945"/>
                    <a:pt x="794" y="954"/>
                  </a:cubicBezTo>
                  <a:cubicBezTo>
                    <a:pt x="794" y="956"/>
                    <a:pt x="792" y="960"/>
                    <a:pt x="791" y="965"/>
                  </a:cubicBezTo>
                </a:path>
              </a:pathLst>
            </a:custGeom>
            <a:solidFill>
              <a:srgbClr val="78787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98" name="Forme libre 4297"/>
            <p:cNvSpPr>
              <a:spLocks noChangeArrowheads="1"/>
            </p:cNvSpPr>
            <p:nvPr userDrawn="1"/>
          </p:nvSpPr>
          <p:spPr bwMode="auto">
            <a:xfrm>
              <a:off x="4364038" y="2971800"/>
              <a:ext cx="452437" cy="635000"/>
            </a:xfrm>
            <a:custGeom>
              <a:avLst/>
              <a:gdLst>
                <a:gd name="T0" fmla="*/ 295 w 1258"/>
                <a:gd name="T1" fmla="*/ 248 h 1765"/>
                <a:gd name="T2" fmla="*/ 341 w 1258"/>
                <a:gd name="T3" fmla="*/ 326 h 1765"/>
                <a:gd name="T4" fmla="*/ 850 w 1258"/>
                <a:gd name="T5" fmla="*/ 1054 h 1765"/>
                <a:gd name="T6" fmla="*/ 1120 w 1258"/>
                <a:gd name="T7" fmla="*/ 1491 h 1765"/>
                <a:gd name="T8" fmla="*/ 1257 w 1258"/>
                <a:gd name="T9" fmla="*/ 1714 h 1765"/>
                <a:gd name="T10" fmla="*/ 1198 w 1258"/>
                <a:gd name="T11" fmla="*/ 1743 h 1765"/>
                <a:gd name="T12" fmla="*/ 1079 w 1258"/>
                <a:gd name="T13" fmla="*/ 1699 h 1765"/>
                <a:gd name="T14" fmla="*/ 999 w 1258"/>
                <a:gd name="T15" fmla="*/ 1595 h 1765"/>
                <a:gd name="T16" fmla="*/ 846 w 1258"/>
                <a:gd name="T17" fmla="*/ 1599 h 1765"/>
                <a:gd name="T18" fmla="*/ 859 w 1258"/>
                <a:gd name="T19" fmla="*/ 1408 h 1765"/>
                <a:gd name="T20" fmla="*/ 865 w 1258"/>
                <a:gd name="T21" fmla="*/ 1382 h 1765"/>
                <a:gd name="T22" fmla="*/ 474 w 1258"/>
                <a:gd name="T23" fmla="*/ 649 h 1765"/>
                <a:gd name="T24" fmla="*/ 136 w 1258"/>
                <a:gd name="T25" fmla="*/ 240 h 1765"/>
                <a:gd name="T26" fmla="*/ 112 w 1258"/>
                <a:gd name="T27" fmla="*/ 220 h 1765"/>
                <a:gd name="T28" fmla="*/ 84 w 1258"/>
                <a:gd name="T29" fmla="*/ 182 h 1765"/>
                <a:gd name="T30" fmla="*/ 66 w 1258"/>
                <a:gd name="T31" fmla="*/ 156 h 1765"/>
                <a:gd name="T32" fmla="*/ 33 w 1258"/>
                <a:gd name="T33" fmla="*/ 48 h 1765"/>
                <a:gd name="T34" fmla="*/ 142 w 1258"/>
                <a:gd name="T35" fmla="*/ 52 h 1765"/>
                <a:gd name="T36" fmla="*/ 222 w 1258"/>
                <a:gd name="T37" fmla="*/ 92 h 1765"/>
                <a:gd name="T38" fmla="*/ 254 w 1258"/>
                <a:gd name="T39" fmla="*/ 124 h 1765"/>
                <a:gd name="T40" fmla="*/ 272 w 1258"/>
                <a:gd name="T41" fmla="*/ 147 h 1765"/>
                <a:gd name="T42" fmla="*/ 281 w 1258"/>
                <a:gd name="T43" fmla="*/ 173 h 1765"/>
                <a:gd name="T44" fmla="*/ 289 w 1258"/>
                <a:gd name="T45" fmla="*/ 197 h 1765"/>
                <a:gd name="T46" fmla="*/ 294 w 1258"/>
                <a:gd name="T47" fmla="*/ 210 h 1765"/>
                <a:gd name="T48" fmla="*/ 295 w 1258"/>
                <a:gd name="T49" fmla="*/ 234 h 1765"/>
                <a:gd name="T50" fmla="*/ 295 w 1258"/>
                <a:gd name="T51" fmla="*/ 248 h 1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8" h="1765">
                  <a:moveTo>
                    <a:pt x="295" y="248"/>
                  </a:moveTo>
                  <a:cubicBezTo>
                    <a:pt x="303" y="278"/>
                    <a:pt x="320" y="303"/>
                    <a:pt x="341" y="326"/>
                  </a:cubicBezTo>
                  <a:cubicBezTo>
                    <a:pt x="550" y="541"/>
                    <a:pt x="704" y="795"/>
                    <a:pt x="850" y="1054"/>
                  </a:cubicBezTo>
                  <a:cubicBezTo>
                    <a:pt x="933" y="1204"/>
                    <a:pt x="1025" y="1349"/>
                    <a:pt x="1120" y="1491"/>
                  </a:cubicBezTo>
                  <a:cubicBezTo>
                    <a:pt x="1169" y="1564"/>
                    <a:pt x="1190" y="1653"/>
                    <a:pt x="1257" y="1714"/>
                  </a:cubicBezTo>
                  <a:cubicBezTo>
                    <a:pt x="1237" y="1723"/>
                    <a:pt x="1218" y="1735"/>
                    <a:pt x="1198" y="1743"/>
                  </a:cubicBezTo>
                  <a:cubicBezTo>
                    <a:pt x="1144" y="1764"/>
                    <a:pt x="1105" y="1750"/>
                    <a:pt x="1079" y="1699"/>
                  </a:cubicBezTo>
                  <a:cubicBezTo>
                    <a:pt x="1059" y="1659"/>
                    <a:pt x="1039" y="1619"/>
                    <a:pt x="999" y="1595"/>
                  </a:cubicBezTo>
                  <a:cubicBezTo>
                    <a:pt x="947" y="1552"/>
                    <a:pt x="898" y="1647"/>
                    <a:pt x="846" y="1599"/>
                  </a:cubicBezTo>
                  <a:cubicBezTo>
                    <a:pt x="779" y="1531"/>
                    <a:pt x="843" y="1471"/>
                    <a:pt x="859" y="1408"/>
                  </a:cubicBezTo>
                  <a:cubicBezTo>
                    <a:pt x="860" y="1399"/>
                    <a:pt x="863" y="1392"/>
                    <a:pt x="865" y="1382"/>
                  </a:cubicBezTo>
                  <a:cubicBezTo>
                    <a:pt x="827" y="1089"/>
                    <a:pt x="639" y="872"/>
                    <a:pt x="474" y="649"/>
                  </a:cubicBezTo>
                  <a:cubicBezTo>
                    <a:pt x="368" y="507"/>
                    <a:pt x="271" y="358"/>
                    <a:pt x="136" y="240"/>
                  </a:cubicBezTo>
                  <a:cubicBezTo>
                    <a:pt x="127" y="234"/>
                    <a:pt x="120" y="228"/>
                    <a:pt x="112" y="220"/>
                  </a:cubicBezTo>
                  <a:cubicBezTo>
                    <a:pt x="103" y="208"/>
                    <a:pt x="94" y="196"/>
                    <a:pt x="84" y="182"/>
                  </a:cubicBezTo>
                  <a:cubicBezTo>
                    <a:pt x="78" y="173"/>
                    <a:pt x="72" y="165"/>
                    <a:pt x="66" y="156"/>
                  </a:cubicBezTo>
                  <a:cubicBezTo>
                    <a:pt x="46" y="123"/>
                    <a:pt x="0" y="92"/>
                    <a:pt x="33" y="48"/>
                  </a:cubicBezTo>
                  <a:cubicBezTo>
                    <a:pt x="68" y="0"/>
                    <a:pt x="107" y="43"/>
                    <a:pt x="142" y="52"/>
                  </a:cubicBezTo>
                  <a:cubicBezTo>
                    <a:pt x="171" y="60"/>
                    <a:pt x="199" y="74"/>
                    <a:pt x="222" y="92"/>
                  </a:cubicBezTo>
                  <a:cubicBezTo>
                    <a:pt x="234" y="101"/>
                    <a:pt x="245" y="113"/>
                    <a:pt x="254" y="124"/>
                  </a:cubicBezTo>
                  <a:cubicBezTo>
                    <a:pt x="260" y="130"/>
                    <a:pt x="266" y="138"/>
                    <a:pt x="272" y="147"/>
                  </a:cubicBezTo>
                  <a:cubicBezTo>
                    <a:pt x="275" y="155"/>
                    <a:pt x="278" y="164"/>
                    <a:pt x="281" y="173"/>
                  </a:cubicBezTo>
                  <a:cubicBezTo>
                    <a:pt x="283" y="181"/>
                    <a:pt x="286" y="190"/>
                    <a:pt x="289" y="197"/>
                  </a:cubicBezTo>
                  <a:cubicBezTo>
                    <a:pt x="291" y="202"/>
                    <a:pt x="292" y="205"/>
                    <a:pt x="294" y="210"/>
                  </a:cubicBezTo>
                  <a:cubicBezTo>
                    <a:pt x="295" y="217"/>
                    <a:pt x="295" y="226"/>
                    <a:pt x="295" y="234"/>
                  </a:cubicBezTo>
                  <a:cubicBezTo>
                    <a:pt x="297" y="240"/>
                    <a:pt x="297" y="243"/>
                    <a:pt x="295" y="248"/>
                  </a:cubicBezTo>
                </a:path>
              </a:pathLst>
            </a:custGeom>
            <a:solidFill>
              <a:srgbClr val="98989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299" name="Forme libre 4298"/>
            <p:cNvSpPr>
              <a:spLocks noChangeArrowheads="1"/>
            </p:cNvSpPr>
            <p:nvPr userDrawn="1"/>
          </p:nvSpPr>
          <p:spPr bwMode="auto">
            <a:xfrm>
              <a:off x="4508500" y="3525838"/>
              <a:ext cx="215900" cy="180975"/>
            </a:xfrm>
            <a:custGeom>
              <a:avLst/>
              <a:gdLst>
                <a:gd name="T0" fmla="*/ 467 w 601"/>
                <a:gd name="T1" fmla="*/ 39 h 503"/>
                <a:gd name="T2" fmla="*/ 552 w 601"/>
                <a:gd name="T3" fmla="*/ 10 h 503"/>
                <a:gd name="T4" fmla="*/ 595 w 601"/>
                <a:gd name="T5" fmla="*/ 55 h 503"/>
                <a:gd name="T6" fmla="*/ 485 w 601"/>
                <a:gd name="T7" fmla="*/ 123 h 503"/>
                <a:gd name="T8" fmla="*/ 316 w 601"/>
                <a:gd name="T9" fmla="*/ 253 h 503"/>
                <a:gd name="T10" fmla="*/ 329 w 601"/>
                <a:gd name="T11" fmla="*/ 401 h 503"/>
                <a:gd name="T12" fmla="*/ 322 w 601"/>
                <a:gd name="T13" fmla="*/ 409 h 503"/>
                <a:gd name="T14" fmla="*/ 53 w 601"/>
                <a:gd name="T15" fmla="*/ 380 h 503"/>
                <a:gd name="T16" fmla="*/ 21 w 601"/>
                <a:gd name="T17" fmla="*/ 336 h 503"/>
                <a:gd name="T18" fmla="*/ 16 w 601"/>
                <a:gd name="T19" fmla="*/ 207 h 503"/>
                <a:gd name="T20" fmla="*/ 88 w 601"/>
                <a:gd name="T21" fmla="*/ 169 h 503"/>
                <a:gd name="T22" fmla="*/ 187 w 601"/>
                <a:gd name="T23" fmla="*/ 120 h 503"/>
                <a:gd name="T24" fmla="*/ 467 w 601"/>
                <a:gd name="T25" fmla="*/ 39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1" h="503">
                  <a:moveTo>
                    <a:pt x="467" y="39"/>
                  </a:moveTo>
                  <a:cubicBezTo>
                    <a:pt x="496" y="30"/>
                    <a:pt x="523" y="18"/>
                    <a:pt x="552" y="10"/>
                  </a:cubicBezTo>
                  <a:cubicBezTo>
                    <a:pt x="591" y="0"/>
                    <a:pt x="600" y="21"/>
                    <a:pt x="595" y="55"/>
                  </a:cubicBezTo>
                  <a:cubicBezTo>
                    <a:pt x="559" y="78"/>
                    <a:pt x="522" y="101"/>
                    <a:pt x="485" y="123"/>
                  </a:cubicBezTo>
                  <a:cubicBezTo>
                    <a:pt x="418" y="152"/>
                    <a:pt x="362" y="197"/>
                    <a:pt x="316" y="253"/>
                  </a:cubicBezTo>
                  <a:cubicBezTo>
                    <a:pt x="259" y="323"/>
                    <a:pt x="261" y="331"/>
                    <a:pt x="329" y="401"/>
                  </a:cubicBezTo>
                  <a:cubicBezTo>
                    <a:pt x="326" y="404"/>
                    <a:pt x="325" y="407"/>
                    <a:pt x="322" y="409"/>
                  </a:cubicBezTo>
                  <a:cubicBezTo>
                    <a:pt x="184" y="502"/>
                    <a:pt x="165" y="501"/>
                    <a:pt x="53" y="380"/>
                  </a:cubicBezTo>
                  <a:cubicBezTo>
                    <a:pt x="35" y="371"/>
                    <a:pt x="26" y="354"/>
                    <a:pt x="21" y="336"/>
                  </a:cubicBezTo>
                  <a:cubicBezTo>
                    <a:pt x="21" y="293"/>
                    <a:pt x="0" y="250"/>
                    <a:pt x="16" y="207"/>
                  </a:cubicBezTo>
                  <a:cubicBezTo>
                    <a:pt x="32" y="178"/>
                    <a:pt x="58" y="162"/>
                    <a:pt x="88" y="169"/>
                  </a:cubicBezTo>
                  <a:cubicBezTo>
                    <a:pt x="139" y="181"/>
                    <a:pt x="161" y="151"/>
                    <a:pt x="187" y="120"/>
                  </a:cubicBezTo>
                  <a:cubicBezTo>
                    <a:pt x="282" y="101"/>
                    <a:pt x="362" y="24"/>
                    <a:pt x="467" y="39"/>
                  </a:cubicBezTo>
                </a:path>
              </a:pathLst>
            </a:custGeom>
            <a:solidFill>
              <a:srgbClr val="3B3B3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00" name="Forme libre 4299"/>
            <p:cNvSpPr>
              <a:spLocks noChangeArrowheads="1"/>
            </p:cNvSpPr>
            <p:nvPr userDrawn="1"/>
          </p:nvSpPr>
          <p:spPr bwMode="auto">
            <a:xfrm>
              <a:off x="4746625" y="3382963"/>
              <a:ext cx="103188" cy="206375"/>
            </a:xfrm>
            <a:custGeom>
              <a:avLst/>
              <a:gdLst>
                <a:gd name="T0" fmla="*/ 217 w 285"/>
                <a:gd name="T1" fmla="*/ 572 h 573"/>
                <a:gd name="T2" fmla="*/ 108 w 285"/>
                <a:gd name="T3" fmla="*/ 264 h 573"/>
                <a:gd name="T4" fmla="*/ 29 w 285"/>
                <a:gd name="T5" fmla="*/ 87 h 573"/>
                <a:gd name="T6" fmla="*/ 91 w 285"/>
                <a:gd name="T7" fmla="*/ 1 h 573"/>
                <a:gd name="T8" fmla="*/ 148 w 285"/>
                <a:gd name="T9" fmla="*/ 1 h 573"/>
                <a:gd name="T10" fmla="*/ 148 w 285"/>
                <a:gd name="T11" fmla="*/ 1 h 573"/>
                <a:gd name="T12" fmla="*/ 238 w 285"/>
                <a:gd name="T13" fmla="*/ 184 h 573"/>
                <a:gd name="T14" fmla="*/ 201 w 285"/>
                <a:gd name="T15" fmla="*/ 262 h 573"/>
                <a:gd name="T16" fmla="*/ 171 w 285"/>
                <a:gd name="T17" fmla="*/ 322 h 573"/>
                <a:gd name="T18" fmla="*/ 258 w 285"/>
                <a:gd name="T19" fmla="*/ 481 h 573"/>
                <a:gd name="T20" fmla="*/ 217 w 285"/>
                <a:gd name="T21" fmla="*/ 57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5" h="573">
                  <a:moveTo>
                    <a:pt x="217" y="572"/>
                  </a:moveTo>
                  <a:cubicBezTo>
                    <a:pt x="206" y="461"/>
                    <a:pt x="148" y="365"/>
                    <a:pt x="108" y="264"/>
                  </a:cubicBezTo>
                  <a:cubicBezTo>
                    <a:pt x="84" y="204"/>
                    <a:pt x="52" y="146"/>
                    <a:pt x="29" y="87"/>
                  </a:cubicBezTo>
                  <a:cubicBezTo>
                    <a:pt x="0" y="12"/>
                    <a:pt x="7" y="4"/>
                    <a:pt x="91" y="1"/>
                  </a:cubicBezTo>
                  <a:cubicBezTo>
                    <a:pt x="110" y="0"/>
                    <a:pt x="130" y="1"/>
                    <a:pt x="148" y="1"/>
                  </a:cubicBezTo>
                  <a:lnTo>
                    <a:pt x="148" y="1"/>
                  </a:lnTo>
                  <a:cubicBezTo>
                    <a:pt x="197" y="53"/>
                    <a:pt x="206" y="125"/>
                    <a:pt x="238" y="184"/>
                  </a:cubicBezTo>
                  <a:cubicBezTo>
                    <a:pt x="247" y="221"/>
                    <a:pt x="240" y="247"/>
                    <a:pt x="201" y="262"/>
                  </a:cubicBezTo>
                  <a:cubicBezTo>
                    <a:pt x="174" y="273"/>
                    <a:pt x="160" y="291"/>
                    <a:pt x="171" y="322"/>
                  </a:cubicBezTo>
                  <a:cubicBezTo>
                    <a:pt x="200" y="375"/>
                    <a:pt x="230" y="427"/>
                    <a:pt x="258" y="481"/>
                  </a:cubicBezTo>
                  <a:cubicBezTo>
                    <a:pt x="284" y="528"/>
                    <a:pt x="269" y="560"/>
                    <a:pt x="217" y="572"/>
                  </a:cubicBezTo>
                </a:path>
              </a:pathLst>
            </a:custGeom>
            <a:solidFill>
              <a:srgbClr val="98989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01" name="Forme libre 4300"/>
            <p:cNvSpPr>
              <a:spLocks noChangeArrowheads="1"/>
            </p:cNvSpPr>
            <p:nvPr userDrawn="1"/>
          </p:nvSpPr>
          <p:spPr bwMode="auto">
            <a:xfrm>
              <a:off x="4840288" y="3489325"/>
              <a:ext cx="7937" cy="9525"/>
            </a:xfrm>
            <a:custGeom>
              <a:avLst/>
              <a:gdLst>
                <a:gd name="T0" fmla="*/ 0 w 24"/>
                <a:gd name="T1" fmla="*/ 0 h 27"/>
                <a:gd name="T2" fmla="*/ 23 w 24"/>
                <a:gd name="T3" fmla="*/ 26 h 27"/>
                <a:gd name="T4" fmla="*/ 0 w 24"/>
                <a:gd name="T5" fmla="*/ 0 h 27"/>
              </a:gdLst>
              <a:ahLst/>
              <a:cxnLst>
                <a:cxn ang="0">
                  <a:pos x="T0" y="T1"/>
                </a:cxn>
                <a:cxn ang="0">
                  <a:pos x="T2" y="T3"/>
                </a:cxn>
                <a:cxn ang="0">
                  <a:pos x="T4" y="T5"/>
                </a:cxn>
              </a:cxnLst>
              <a:rect l="0" t="0" r="r" b="b"/>
              <a:pathLst>
                <a:path w="24" h="27">
                  <a:moveTo>
                    <a:pt x="0" y="0"/>
                  </a:moveTo>
                  <a:cubicBezTo>
                    <a:pt x="8" y="9"/>
                    <a:pt x="15" y="18"/>
                    <a:pt x="23" y="26"/>
                  </a:cubicBezTo>
                  <a:cubicBezTo>
                    <a:pt x="15" y="17"/>
                    <a:pt x="8" y="8"/>
                    <a:pt x="0" y="0"/>
                  </a:cubicBezTo>
                </a:path>
              </a:pathLst>
            </a:custGeom>
            <a:solidFill>
              <a:srgbClr val="68686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02" name="Forme libre 4301"/>
            <p:cNvSpPr>
              <a:spLocks noChangeArrowheads="1"/>
            </p:cNvSpPr>
            <p:nvPr userDrawn="1"/>
          </p:nvSpPr>
          <p:spPr bwMode="auto">
            <a:xfrm>
              <a:off x="4816475" y="3490913"/>
              <a:ext cx="9525" cy="6350"/>
            </a:xfrm>
            <a:custGeom>
              <a:avLst/>
              <a:gdLst>
                <a:gd name="T0" fmla="*/ 0 w 27"/>
                <a:gd name="T1" fmla="*/ 15 h 16"/>
                <a:gd name="T2" fmla="*/ 9 w 27"/>
                <a:gd name="T3" fmla="*/ 9 h 16"/>
                <a:gd name="T4" fmla="*/ 0 w 27"/>
                <a:gd name="T5" fmla="*/ 15 h 16"/>
                <a:gd name="T6" fmla="*/ 26 w 27"/>
                <a:gd name="T7" fmla="*/ 0 h 16"/>
                <a:gd name="T8" fmla="*/ 9 w 27"/>
                <a:gd name="T9" fmla="*/ 9 h 16"/>
                <a:gd name="T10" fmla="*/ 26 w 27"/>
                <a:gd name="T11" fmla="*/ 0 h 16"/>
              </a:gdLst>
              <a:ahLst/>
              <a:cxnLst>
                <a:cxn ang="0">
                  <a:pos x="T0" y="T1"/>
                </a:cxn>
                <a:cxn ang="0">
                  <a:pos x="T2" y="T3"/>
                </a:cxn>
                <a:cxn ang="0">
                  <a:pos x="T4" y="T5"/>
                </a:cxn>
                <a:cxn ang="0">
                  <a:pos x="T6" y="T7"/>
                </a:cxn>
                <a:cxn ang="0">
                  <a:pos x="T8" y="T9"/>
                </a:cxn>
                <a:cxn ang="0">
                  <a:pos x="T10" y="T11"/>
                </a:cxn>
              </a:cxnLst>
              <a:rect l="0" t="0" r="r" b="b"/>
              <a:pathLst>
                <a:path w="27" h="16">
                  <a:moveTo>
                    <a:pt x="0" y="15"/>
                  </a:moveTo>
                  <a:cubicBezTo>
                    <a:pt x="3" y="13"/>
                    <a:pt x="6" y="11"/>
                    <a:pt x="9" y="9"/>
                  </a:cubicBezTo>
                  <a:cubicBezTo>
                    <a:pt x="6" y="11"/>
                    <a:pt x="3" y="13"/>
                    <a:pt x="0" y="15"/>
                  </a:cubicBezTo>
                  <a:close/>
                  <a:moveTo>
                    <a:pt x="26" y="0"/>
                  </a:moveTo>
                  <a:cubicBezTo>
                    <a:pt x="20" y="3"/>
                    <a:pt x="14" y="6"/>
                    <a:pt x="9" y="9"/>
                  </a:cubicBezTo>
                  <a:cubicBezTo>
                    <a:pt x="15" y="6"/>
                    <a:pt x="20" y="2"/>
                    <a:pt x="26" y="0"/>
                  </a:cubicBezTo>
                  <a:close/>
                </a:path>
              </a:pathLst>
            </a:custGeom>
            <a:solidFill>
              <a:srgbClr val="98989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03" name="Forme libre 4302"/>
            <p:cNvSpPr>
              <a:spLocks noChangeArrowheads="1"/>
            </p:cNvSpPr>
            <p:nvPr userDrawn="1"/>
          </p:nvSpPr>
          <p:spPr bwMode="auto">
            <a:xfrm>
              <a:off x="4841875" y="3630613"/>
              <a:ext cx="9525" cy="7937"/>
            </a:xfrm>
            <a:custGeom>
              <a:avLst/>
              <a:gdLst>
                <a:gd name="T0" fmla="*/ 25 w 26"/>
                <a:gd name="T1" fmla="*/ 0 h 21"/>
                <a:gd name="T2" fmla="*/ 0 w 26"/>
                <a:gd name="T3" fmla="*/ 20 h 21"/>
                <a:gd name="T4" fmla="*/ 25 w 26"/>
                <a:gd name="T5" fmla="*/ 0 h 21"/>
              </a:gdLst>
              <a:ahLst/>
              <a:cxnLst>
                <a:cxn ang="0">
                  <a:pos x="T0" y="T1"/>
                </a:cxn>
                <a:cxn ang="0">
                  <a:pos x="T2" y="T3"/>
                </a:cxn>
                <a:cxn ang="0">
                  <a:pos x="T4" y="T5"/>
                </a:cxn>
              </a:cxnLst>
              <a:rect l="0" t="0" r="r" b="b"/>
              <a:pathLst>
                <a:path w="26" h="21">
                  <a:moveTo>
                    <a:pt x="25" y="0"/>
                  </a:moveTo>
                  <a:cubicBezTo>
                    <a:pt x="17" y="6"/>
                    <a:pt x="8" y="14"/>
                    <a:pt x="0" y="20"/>
                  </a:cubicBezTo>
                  <a:cubicBezTo>
                    <a:pt x="8" y="14"/>
                    <a:pt x="16" y="8"/>
                    <a:pt x="25" y="0"/>
                  </a:cubicBezTo>
                </a:path>
              </a:pathLst>
            </a:custGeom>
            <a:solidFill>
              <a:srgbClr val="9B9B9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04" name="Forme libre 4303"/>
            <p:cNvSpPr>
              <a:spLocks noChangeArrowheads="1"/>
            </p:cNvSpPr>
            <p:nvPr userDrawn="1"/>
          </p:nvSpPr>
          <p:spPr bwMode="auto">
            <a:xfrm>
              <a:off x="4711700" y="4252913"/>
              <a:ext cx="581025" cy="463550"/>
            </a:xfrm>
            <a:custGeom>
              <a:avLst/>
              <a:gdLst>
                <a:gd name="T0" fmla="*/ 1483 w 1612"/>
                <a:gd name="T1" fmla="*/ 1110 h 1286"/>
                <a:gd name="T2" fmla="*/ 1390 w 1612"/>
                <a:gd name="T3" fmla="*/ 1223 h 1286"/>
                <a:gd name="T4" fmla="*/ 1323 w 1612"/>
                <a:gd name="T5" fmla="*/ 1270 h 1286"/>
                <a:gd name="T6" fmla="*/ 1130 w 1612"/>
                <a:gd name="T7" fmla="*/ 1267 h 1286"/>
                <a:gd name="T8" fmla="*/ 903 w 1612"/>
                <a:gd name="T9" fmla="*/ 1099 h 1286"/>
                <a:gd name="T10" fmla="*/ 661 w 1612"/>
                <a:gd name="T11" fmla="*/ 763 h 1286"/>
                <a:gd name="T12" fmla="*/ 629 w 1612"/>
                <a:gd name="T13" fmla="*/ 734 h 1286"/>
                <a:gd name="T14" fmla="*/ 504 w 1612"/>
                <a:gd name="T15" fmla="*/ 745 h 1286"/>
                <a:gd name="T16" fmla="*/ 252 w 1612"/>
                <a:gd name="T17" fmla="*/ 896 h 1286"/>
                <a:gd name="T18" fmla="*/ 219 w 1612"/>
                <a:gd name="T19" fmla="*/ 905 h 1286"/>
                <a:gd name="T20" fmla="*/ 105 w 1612"/>
                <a:gd name="T21" fmla="*/ 815 h 1286"/>
                <a:gd name="T22" fmla="*/ 0 w 1612"/>
                <a:gd name="T23" fmla="*/ 714 h 1286"/>
                <a:gd name="T24" fmla="*/ 9 w 1612"/>
                <a:gd name="T25" fmla="*/ 679 h 1286"/>
                <a:gd name="T26" fmla="*/ 175 w 1612"/>
                <a:gd name="T27" fmla="*/ 604 h 1286"/>
                <a:gd name="T28" fmla="*/ 226 w 1612"/>
                <a:gd name="T29" fmla="*/ 623 h 1286"/>
                <a:gd name="T30" fmla="*/ 441 w 1612"/>
                <a:gd name="T31" fmla="*/ 609 h 1286"/>
                <a:gd name="T32" fmla="*/ 447 w 1612"/>
                <a:gd name="T33" fmla="*/ 577 h 1286"/>
                <a:gd name="T34" fmla="*/ 398 w 1612"/>
                <a:gd name="T35" fmla="*/ 555 h 1286"/>
                <a:gd name="T36" fmla="*/ 279 w 1612"/>
                <a:gd name="T37" fmla="*/ 575 h 1286"/>
                <a:gd name="T38" fmla="*/ 284 w 1612"/>
                <a:gd name="T39" fmla="*/ 423 h 1286"/>
                <a:gd name="T40" fmla="*/ 410 w 1612"/>
                <a:gd name="T41" fmla="*/ 299 h 1286"/>
                <a:gd name="T42" fmla="*/ 545 w 1612"/>
                <a:gd name="T43" fmla="*/ 352 h 1286"/>
                <a:gd name="T44" fmla="*/ 652 w 1612"/>
                <a:gd name="T45" fmla="*/ 322 h 1286"/>
                <a:gd name="T46" fmla="*/ 766 w 1612"/>
                <a:gd name="T47" fmla="*/ 252 h 1286"/>
                <a:gd name="T48" fmla="*/ 938 w 1612"/>
                <a:gd name="T49" fmla="*/ 488 h 1286"/>
                <a:gd name="T50" fmla="*/ 903 w 1612"/>
                <a:gd name="T51" fmla="*/ 520 h 1286"/>
                <a:gd name="T52" fmla="*/ 933 w 1612"/>
                <a:gd name="T53" fmla="*/ 641 h 1286"/>
                <a:gd name="T54" fmla="*/ 950 w 1612"/>
                <a:gd name="T55" fmla="*/ 679 h 1286"/>
                <a:gd name="T56" fmla="*/ 927 w 1612"/>
                <a:gd name="T57" fmla="*/ 583 h 1286"/>
                <a:gd name="T58" fmla="*/ 932 w 1612"/>
                <a:gd name="T59" fmla="*/ 494 h 1286"/>
                <a:gd name="T60" fmla="*/ 1171 w 1612"/>
                <a:gd name="T61" fmla="*/ 636 h 1286"/>
                <a:gd name="T62" fmla="*/ 1092 w 1612"/>
                <a:gd name="T63" fmla="*/ 105 h 1286"/>
                <a:gd name="T64" fmla="*/ 1141 w 1612"/>
                <a:gd name="T65" fmla="*/ 0 h 1286"/>
                <a:gd name="T66" fmla="*/ 1208 w 1612"/>
                <a:gd name="T67" fmla="*/ 80 h 1286"/>
                <a:gd name="T68" fmla="*/ 1471 w 1612"/>
                <a:gd name="T69" fmla="*/ 464 h 1286"/>
                <a:gd name="T70" fmla="*/ 1487 w 1612"/>
                <a:gd name="T71" fmla="*/ 659 h 1286"/>
                <a:gd name="T72" fmla="*/ 1523 w 1612"/>
                <a:gd name="T73" fmla="*/ 798 h 1286"/>
                <a:gd name="T74" fmla="*/ 1596 w 1612"/>
                <a:gd name="T75" fmla="*/ 930 h 1286"/>
                <a:gd name="T76" fmla="*/ 1414 w 1612"/>
                <a:gd name="T77" fmla="*/ 997 h 1286"/>
                <a:gd name="T78" fmla="*/ 1483 w 1612"/>
                <a:gd name="T79" fmla="*/ 1110 h 1286"/>
                <a:gd name="T80" fmla="*/ 964 w 1612"/>
                <a:gd name="T81" fmla="*/ 714 h 1286"/>
                <a:gd name="T82" fmla="*/ 974 w 1612"/>
                <a:gd name="T83" fmla="*/ 759 h 1286"/>
                <a:gd name="T84" fmla="*/ 1052 w 1612"/>
                <a:gd name="T85" fmla="*/ 834 h 1286"/>
                <a:gd name="T86" fmla="*/ 957 w 1612"/>
                <a:gd name="T87" fmla="*/ 694 h 1286"/>
                <a:gd name="T88" fmla="*/ 964 w 1612"/>
                <a:gd name="T89" fmla="*/ 714 h 1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12" h="1286">
                  <a:moveTo>
                    <a:pt x="1483" y="1110"/>
                  </a:moveTo>
                  <a:cubicBezTo>
                    <a:pt x="1484" y="1174"/>
                    <a:pt x="1420" y="1186"/>
                    <a:pt x="1390" y="1223"/>
                  </a:cubicBezTo>
                  <a:cubicBezTo>
                    <a:pt x="1367" y="1238"/>
                    <a:pt x="1345" y="1253"/>
                    <a:pt x="1323" y="1270"/>
                  </a:cubicBezTo>
                  <a:cubicBezTo>
                    <a:pt x="1258" y="1285"/>
                    <a:pt x="1194" y="1284"/>
                    <a:pt x="1130" y="1267"/>
                  </a:cubicBezTo>
                  <a:cubicBezTo>
                    <a:pt x="1055" y="1211"/>
                    <a:pt x="982" y="1153"/>
                    <a:pt x="903" y="1099"/>
                  </a:cubicBezTo>
                  <a:cubicBezTo>
                    <a:pt x="784" y="1018"/>
                    <a:pt x="720" y="891"/>
                    <a:pt x="661" y="763"/>
                  </a:cubicBezTo>
                  <a:cubicBezTo>
                    <a:pt x="652" y="752"/>
                    <a:pt x="641" y="743"/>
                    <a:pt x="629" y="734"/>
                  </a:cubicBezTo>
                  <a:cubicBezTo>
                    <a:pt x="583" y="697"/>
                    <a:pt x="543" y="722"/>
                    <a:pt x="504" y="745"/>
                  </a:cubicBezTo>
                  <a:cubicBezTo>
                    <a:pt x="418" y="792"/>
                    <a:pt x="332" y="839"/>
                    <a:pt x="252" y="896"/>
                  </a:cubicBezTo>
                  <a:cubicBezTo>
                    <a:pt x="241" y="902"/>
                    <a:pt x="230" y="905"/>
                    <a:pt x="219" y="905"/>
                  </a:cubicBezTo>
                  <a:cubicBezTo>
                    <a:pt x="161" y="902"/>
                    <a:pt x="137" y="853"/>
                    <a:pt x="105" y="815"/>
                  </a:cubicBezTo>
                  <a:cubicBezTo>
                    <a:pt x="87" y="763"/>
                    <a:pt x="7" y="775"/>
                    <a:pt x="0" y="714"/>
                  </a:cubicBezTo>
                  <a:cubicBezTo>
                    <a:pt x="0" y="702"/>
                    <a:pt x="3" y="690"/>
                    <a:pt x="9" y="679"/>
                  </a:cubicBezTo>
                  <a:cubicBezTo>
                    <a:pt x="56" y="635"/>
                    <a:pt x="111" y="612"/>
                    <a:pt x="175" y="604"/>
                  </a:cubicBezTo>
                  <a:cubicBezTo>
                    <a:pt x="194" y="606"/>
                    <a:pt x="209" y="617"/>
                    <a:pt x="226" y="623"/>
                  </a:cubicBezTo>
                  <a:cubicBezTo>
                    <a:pt x="282" y="673"/>
                    <a:pt x="401" y="664"/>
                    <a:pt x="441" y="609"/>
                  </a:cubicBezTo>
                  <a:cubicBezTo>
                    <a:pt x="449" y="598"/>
                    <a:pt x="453" y="589"/>
                    <a:pt x="447" y="577"/>
                  </a:cubicBezTo>
                  <a:cubicBezTo>
                    <a:pt x="436" y="558"/>
                    <a:pt x="418" y="552"/>
                    <a:pt x="398" y="555"/>
                  </a:cubicBezTo>
                  <a:cubicBezTo>
                    <a:pt x="358" y="560"/>
                    <a:pt x="323" y="600"/>
                    <a:pt x="279" y="575"/>
                  </a:cubicBezTo>
                  <a:cubicBezTo>
                    <a:pt x="216" y="522"/>
                    <a:pt x="194" y="474"/>
                    <a:pt x="284" y="423"/>
                  </a:cubicBezTo>
                  <a:cubicBezTo>
                    <a:pt x="334" y="394"/>
                    <a:pt x="355" y="328"/>
                    <a:pt x="410" y="299"/>
                  </a:cubicBezTo>
                  <a:cubicBezTo>
                    <a:pt x="476" y="261"/>
                    <a:pt x="505" y="325"/>
                    <a:pt x="545" y="352"/>
                  </a:cubicBezTo>
                  <a:cubicBezTo>
                    <a:pt x="595" y="386"/>
                    <a:pt x="635" y="416"/>
                    <a:pt x="652" y="322"/>
                  </a:cubicBezTo>
                  <a:cubicBezTo>
                    <a:pt x="662" y="265"/>
                    <a:pt x="710" y="250"/>
                    <a:pt x="766" y="252"/>
                  </a:cubicBezTo>
                  <a:cubicBezTo>
                    <a:pt x="890" y="256"/>
                    <a:pt x="977" y="375"/>
                    <a:pt x="938" y="488"/>
                  </a:cubicBezTo>
                  <a:cubicBezTo>
                    <a:pt x="926" y="497"/>
                    <a:pt x="915" y="510"/>
                    <a:pt x="903" y="520"/>
                  </a:cubicBezTo>
                  <a:cubicBezTo>
                    <a:pt x="822" y="584"/>
                    <a:pt x="900" y="607"/>
                    <a:pt x="933" y="641"/>
                  </a:cubicBezTo>
                  <a:cubicBezTo>
                    <a:pt x="939" y="654"/>
                    <a:pt x="945" y="666"/>
                    <a:pt x="950" y="679"/>
                  </a:cubicBezTo>
                  <a:cubicBezTo>
                    <a:pt x="939" y="649"/>
                    <a:pt x="931" y="618"/>
                    <a:pt x="927" y="583"/>
                  </a:cubicBezTo>
                  <a:cubicBezTo>
                    <a:pt x="915" y="552"/>
                    <a:pt x="901" y="522"/>
                    <a:pt x="932" y="494"/>
                  </a:cubicBezTo>
                  <a:cubicBezTo>
                    <a:pt x="1054" y="447"/>
                    <a:pt x="1095" y="471"/>
                    <a:pt x="1171" y="636"/>
                  </a:cubicBezTo>
                  <a:cubicBezTo>
                    <a:pt x="1116" y="464"/>
                    <a:pt x="1083" y="287"/>
                    <a:pt x="1092" y="105"/>
                  </a:cubicBezTo>
                  <a:cubicBezTo>
                    <a:pt x="1093" y="61"/>
                    <a:pt x="1093" y="21"/>
                    <a:pt x="1141" y="0"/>
                  </a:cubicBezTo>
                  <a:cubicBezTo>
                    <a:pt x="1193" y="3"/>
                    <a:pt x="1220" y="24"/>
                    <a:pt x="1208" y="80"/>
                  </a:cubicBezTo>
                  <a:cubicBezTo>
                    <a:pt x="1327" y="187"/>
                    <a:pt x="1382" y="337"/>
                    <a:pt x="1471" y="464"/>
                  </a:cubicBezTo>
                  <a:cubicBezTo>
                    <a:pt x="1513" y="525"/>
                    <a:pt x="1516" y="594"/>
                    <a:pt x="1487" y="659"/>
                  </a:cubicBezTo>
                  <a:cubicBezTo>
                    <a:pt x="1462" y="719"/>
                    <a:pt x="1475" y="759"/>
                    <a:pt x="1523" y="798"/>
                  </a:cubicBezTo>
                  <a:cubicBezTo>
                    <a:pt x="1561" y="832"/>
                    <a:pt x="1611" y="862"/>
                    <a:pt x="1596" y="930"/>
                  </a:cubicBezTo>
                  <a:cubicBezTo>
                    <a:pt x="1541" y="965"/>
                    <a:pt x="1460" y="936"/>
                    <a:pt x="1414" y="997"/>
                  </a:cubicBezTo>
                  <a:cubicBezTo>
                    <a:pt x="1462" y="1018"/>
                    <a:pt x="1462" y="1070"/>
                    <a:pt x="1483" y="1110"/>
                  </a:cubicBezTo>
                  <a:close/>
                  <a:moveTo>
                    <a:pt x="964" y="714"/>
                  </a:moveTo>
                  <a:cubicBezTo>
                    <a:pt x="967" y="730"/>
                    <a:pt x="964" y="746"/>
                    <a:pt x="974" y="759"/>
                  </a:cubicBezTo>
                  <a:cubicBezTo>
                    <a:pt x="999" y="785"/>
                    <a:pt x="1026" y="809"/>
                    <a:pt x="1052" y="834"/>
                  </a:cubicBezTo>
                  <a:cubicBezTo>
                    <a:pt x="1013" y="792"/>
                    <a:pt x="980" y="746"/>
                    <a:pt x="957" y="694"/>
                  </a:cubicBezTo>
                  <a:cubicBezTo>
                    <a:pt x="959" y="701"/>
                    <a:pt x="962" y="707"/>
                    <a:pt x="964" y="714"/>
                  </a:cubicBezTo>
                  <a:close/>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05" name="Forme libre 4304"/>
            <p:cNvSpPr>
              <a:spLocks noChangeArrowheads="1"/>
            </p:cNvSpPr>
            <p:nvPr userDrawn="1"/>
          </p:nvSpPr>
          <p:spPr bwMode="auto">
            <a:xfrm>
              <a:off x="4772025" y="4144963"/>
              <a:ext cx="400050" cy="395287"/>
            </a:xfrm>
            <a:custGeom>
              <a:avLst/>
              <a:gdLst>
                <a:gd name="T0" fmla="*/ 971 w 1111"/>
                <a:gd name="T1" fmla="*/ 311 h 1097"/>
                <a:gd name="T2" fmla="*/ 985 w 1111"/>
                <a:gd name="T3" fmla="*/ 560 h 1097"/>
                <a:gd name="T4" fmla="*/ 1066 w 1111"/>
                <a:gd name="T5" fmla="*/ 913 h 1097"/>
                <a:gd name="T6" fmla="*/ 1086 w 1111"/>
                <a:gd name="T7" fmla="*/ 979 h 1097"/>
                <a:gd name="T8" fmla="*/ 1063 w 1111"/>
                <a:gd name="T9" fmla="*/ 1078 h 1097"/>
                <a:gd name="T10" fmla="*/ 956 w 1111"/>
                <a:gd name="T11" fmla="*/ 1034 h 1097"/>
                <a:gd name="T12" fmla="*/ 936 w 1111"/>
                <a:gd name="T13" fmla="*/ 982 h 1097"/>
                <a:gd name="T14" fmla="*/ 764 w 1111"/>
                <a:gd name="T15" fmla="*/ 795 h 1097"/>
                <a:gd name="T16" fmla="*/ 764 w 1111"/>
                <a:gd name="T17" fmla="*/ 795 h 1097"/>
                <a:gd name="T18" fmla="*/ 615 w 1111"/>
                <a:gd name="T19" fmla="*/ 597 h 1097"/>
                <a:gd name="T20" fmla="*/ 536 w 1111"/>
                <a:gd name="T21" fmla="*/ 638 h 1097"/>
                <a:gd name="T22" fmla="*/ 467 w 1111"/>
                <a:gd name="T23" fmla="*/ 739 h 1097"/>
                <a:gd name="T24" fmla="*/ 374 w 1111"/>
                <a:gd name="T25" fmla="*/ 763 h 1097"/>
                <a:gd name="T26" fmla="*/ 261 w 1111"/>
                <a:gd name="T27" fmla="*/ 611 h 1097"/>
                <a:gd name="T28" fmla="*/ 247 w 1111"/>
                <a:gd name="T29" fmla="*/ 604 h 1097"/>
                <a:gd name="T30" fmla="*/ 169 w 1111"/>
                <a:gd name="T31" fmla="*/ 496 h 1097"/>
                <a:gd name="T32" fmla="*/ 145 w 1111"/>
                <a:gd name="T33" fmla="*/ 459 h 1097"/>
                <a:gd name="T34" fmla="*/ 128 w 1111"/>
                <a:gd name="T35" fmla="*/ 438 h 1097"/>
                <a:gd name="T36" fmla="*/ 91 w 1111"/>
                <a:gd name="T37" fmla="*/ 394 h 1097"/>
                <a:gd name="T38" fmla="*/ 80 w 1111"/>
                <a:gd name="T39" fmla="*/ 366 h 1097"/>
                <a:gd name="T40" fmla="*/ 64 w 1111"/>
                <a:gd name="T41" fmla="*/ 311 h 1097"/>
                <a:gd name="T42" fmla="*/ 47 w 1111"/>
                <a:gd name="T43" fmla="*/ 288 h 1097"/>
                <a:gd name="T44" fmla="*/ 27 w 1111"/>
                <a:gd name="T45" fmla="*/ 268 h 1097"/>
                <a:gd name="T46" fmla="*/ 18 w 1111"/>
                <a:gd name="T47" fmla="*/ 256 h 1097"/>
                <a:gd name="T48" fmla="*/ 6 w 1111"/>
                <a:gd name="T49" fmla="*/ 229 h 1097"/>
                <a:gd name="T50" fmla="*/ 0 w 1111"/>
                <a:gd name="T51" fmla="*/ 183 h 1097"/>
                <a:gd name="T52" fmla="*/ 270 w 1111"/>
                <a:gd name="T53" fmla="*/ 0 h 1097"/>
                <a:gd name="T54" fmla="*/ 311 w 1111"/>
                <a:gd name="T55" fmla="*/ 145 h 1097"/>
                <a:gd name="T56" fmla="*/ 348 w 1111"/>
                <a:gd name="T57" fmla="*/ 424 h 1097"/>
                <a:gd name="T58" fmla="*/ 465 w 1111"/>
                <a:gd name="T59" fmla="*/ 479 h 1097"/>
                <a:gd name="T60" fmla="*/ 623 w 1111"/>
                <a:gd name="T61" fmla="*/ 473 h 1097"/>
                <a:gd name="T62" fmla="*/ 811 w 1111"/>
                <a:gd name="T63" fmla="*/ 241 h 1097"/>
                <a:gd name="T64" fmla="*/ 903 w 1111"/>
                <a:gd name="T65" fmla="*/ 243 h 1097"/>
                <a:gd name="T66" fmla="*/ 953 w 1111"/>
                <a:gd name="T67" fmla="*/ 287 h 1097"/>
                <a:gd name="T68" fmla="*/ 971 w 1111"/>
                <a:gd name="T69" fmla="*/ 311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11" h="1097">
                  <a:moveTo>
                    <a:pt x="971" y="311"/>
                  </a:moveTo>
                  <a:cubicBezTo>
                    <a:pt x="985" y="394"/>
                    <a:pt x="982" y="476"/>
                    <a:pt x="985" y="560"/>
                  </a:cubicBezTo>
                  <a:cubicBezTo>
                    <a:pt x="991" y="681"/>
                    <a:pt x="1022" y="800"/>
                    <a:pt x="1066" y="913"/>
                  </a:cubicBezTo>
                  <a:cubicBezTo>
                    <a:pt x="1074" y="934"/>
                    <a:pt x="1081" y="956"/>
                    <a:pt x="1086" y="979"/>
                  </a:cubicBezTo>
                  <a:cubicBezTo>
                    <a:pt x="1093" y="1015"/>
                    <a:pt x="1110" y="1058"/>
                    <a:pt x="1063" y="1078"/>
                  </a:cubicBezTo>
                  <a:cubicBezTo>
                    <a:pt x="1017" y="1096"/>
                    <a:pt x="982" y="1069"/>
                    <a:pt x="956" y="1034"/>
                  </a:cubicBezTo>
                  <a:cubicBezTo>
                    <a:pt x="945" y="1020"/>
                    <a:pt x="935" y="998"/>
                    <a:pt x="936" y="982"/>
                  </a:cubicBezTo>
                  <a:cubicBezTo>
                    <a:pt x="942" y="858"/>
                    <a:pt x="861" y="818"/>
                    <a:pt x="764" y="795"/>
                  </a:cubicBezTo>
                  <a:lnTo>
                    <a:pt x="764" y="795"/>
                  </a:lnTo>
                  <a:cubicBezTo>
                    <a:pt x="761" y="695"/>
                    <a:pt x="663" y="664"/>
                    <a:pt x="615" y="597"/>
                  </a:cubicBezTo>
                  <a:cubicBezTo>
                    <a:pt x="594" y="568"/>
                    <a:pt x="523" y="604"/>
                    <a:pt x="536" y="638"/>
                  </a:cubicBezTo>
                  <a:cubicBezTo>
                    <a:pt x="560" y="711"/>
                    <a:pt x="517" y="724"/>
                    <a:pt x="467" y="739"/>
                  </a:cubicBezTo>
                  <a:cubicBezTo>
                    <a:pt x="438" y="748"/>
                    <a:pt x="412" y="766"/>
                    <a:pt x="374" y="763"/>
                  </a:cubicBezTo>
                  <a:cubicBezTo>
                    <a:pt x="394" y="670"/>
                    <a:pt x="313" y="652"/>
                    <a:pt x="261" y="611"/>
                  </a:cubicBezTo>
                  <a:cubicBezTo>
                    <a:pt x="256" y="609"/>
                    <a:pt x="252" y="606"/>
                    <a:pt x="247" y="604"/>
                  </a:cubicBezTo>
                  <a:cubicBezTo>
                    <a:pt x="227" y="565"/>
                    <a:pt x="198" y="530"/>
                    <a:pt x="169" y="496"/>
                  </a:cubicBezTo>
                  <a:cubicBezTo>
                    <a:pt x="161" y="484"/>
                    <a:pt x="154" y="472"/>
                    <a:pt x="145" y="459"/>
                  </a:cubicBezTo>
                  <a:cubicBezTo>
                    <a:pt x="139" y="452"/>
                    <a:pt x="134" y="444"/>
                    <a:pt x="128" y="438"/>
                  </a:cubicBezTo>
                  <a:cubicBezTo>
                    <a:pt x="114" y="424"/>
                    <a:pt x="97" y="414"/>
                    <a:pt x="91" y="394"/>
                  </a:cubicBezTo>
                  <a:cubicBezTo>
                    <a:pt x="88" y="385"/>
                    <a:pt x="85" y="375"/>
                    <a:pt x="80" y="366"/>
                  </a:cubicBezTo>
                  <a:cubicBezTo>
                    <a:pt x="74" y="348"/>
                    <a:pt x="71" y="330"/>
                    <a:pt x="64" y="311"/>
                  </a:cubicBezTo>
                  <a:cubicBezTo>
                    <a:pt x="59" y="302"/>
                    <a:pt x="53" y="294"/>
                    <a:pt x="47" y="288"/>
                  </a:cubicBezTo>
                  <a:cubicBezTo>
                    <a:pt x="39" y="282"/>
                    <a:pt x="33" y="275"/>
                    <a:pt x="27" y="268"/>
                  </a:cubicBezTo>
                  <a:cubicBezTo>
                    <a:pt x="24" y="264"/>
                    <a:pt x="21" y="261"/>
                    <a:pt x="18" y="256"/>
                  </a:cubicBezTo>
                  <a:cubicBezTo>
                    <a:pt x="13" y="247"/>
                    <a:pt x="10" y="238"/>
                    <a:pt x="6" y="229"/>
                  </a:cubicBezTo>
                  <a:cubicBezTo>
                    <a:pt x="0" y="214"/>
                    <a:pt x="0" y="198"/>
                    <a:pt x="0" y="183"/>
                  </a:cubicBezTo>
                  <a:cubicBezTo>
                    <a:pt x="38" y="46"/>
                    <a:pt x="158" y="29"/>
                    <a:pt x="270" y="0"/>
                  </a:cubicBezTo>
                  <a:cubicBezTo>
                    <a:pt x="325" y="36"/>
                    <a:pt x="313" y="91"/>
                    <a:pt x="311" y="145"/>
                  </a:cubicBezTo>
                  <a:cubicBezTo>
                    <a:pt x="308" y="239"/>
                    <a:pt x="311" y="334"/>
                    <a:pt x="348" y="424"/>
                  </a:cubicBezTo>
                  <a:cubicBezTo>
                    <a:pt x="371" y="479"/>
                    <a:pt x="397" y="520"/>
                    <a:pt x="465" y="479"/>
                  </a:cubicBezTo>
                  <a:cubicBezTo>
                    <a:pt x="516" y="449"/>
                    <a:pt x="569" y="485"/>
                    <a:pt x="623" y="473"/>
                  </a:cubicBezTo>
                  <a:cubicBezTo>
                    <a:pt x="745" y="444"/>
                    <a:pt x="796" y="357"/>
                    <a:pt x="811" y="241"/>
                  </a:cubicBezTo>
                  <a:cubicBezTo>
                    <a:pt x="841" y="241"/>
                    <a:pt x="872" y="243"/>
                    <a:pt x="903" y="243"/>
                  </a:cubicBezTo>
                  <a:cubicBezTo>
                    <a:pt x="919" y="258"/>
                    <a:pt x="936" y="272"/>
                    <a:pt x="953" y="287"/>
                  </a:cubicBezTo>
                  <a:cubicBezTo>
                    <a:pt x="970" y="287"/>
                    <a:pt x="980" y="293"/>
                    <a:pt x="971" y="311"/>
                  </a:cubicBezTo>
                </a:path>
              </a:pathLst>
            </a:custGeom>
            <a:solidFill>
              <a:srgbClr val="3E3E3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06" name="Forme libre 4305"/>
            <p:cNvSpPr>
              <a:spLocks noChangeArrowheads="1"/>
            </p:cNvSpPr>
            <p:nvPr userDrawn="1"/>
          </p:nvSpPr>
          <p:spPr bwMode="auto">
            <a:xfrm>
              <a:off x="5368925" y="4456113"/>
              <a:ext cx="166688" cy="176212"/>
            </a:xfrm>
            <a:custGeom>
              <a:avLst/>
              <a:gdLst>
                <a:gd name="T0" fmla="*/ 0 w 462"/>
                <a:gd name="T1" fmla="*/ 183 h 490"/>
                <a:gd name="T2" fmla="*/ 63 w 462"/>
                <a:gd name="T3" fmla="*/ 185 h 490"/>
                <a:gd name="T4" fmla="*/ 224 w 462"/>
                <a:gd name="T5" fmla="*/ 116 h 490"/>
                <a:gd name="T6" fmla="*/ 318 w 462"/>
                <a:gd name="T7" fmla="*/ 192 h 490"/>
                <a:gd name="T8" fmla="*/ 281 w 462"/>
                <a:gd name="T9" fmla="*/ 54 h 490"/>
                <a:gd name="T10" fmla="*/ 209 w 462"/>
                <a:gd name="T11" fmla="*/ 0 h 490"/>
                <a:gd name="T12" fmla="*/ 365 w 462"/>
                <a:gd name="T13" fmla="*/ 66 h 490"/>
                <a:gd name="T14" fmla="*/ 435 w 462"/>
                <a:gd name="T15" fmla="*/ 212 h 490"/>
                <a:gd name="T16" fmla="*/ 173 w 462"/>
                <a:gd name="T17" fmla="*/ 431 h 490"/>
                <a:gd name="T18" fmla="*/ 0 w 462"/>
                <a:gd name="T19" fmla="*/ 183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 h="490">
                  <a:moveTo>
                    <a:pt x="0" y="183"/>
                  </a:moveTo>
                  <a:cubicBezTo>
                    <a:pt x="21" y="165"/>
                    <a:pt x="41" y="174"/>
                    <a:pt x="63" y="185"/>
                  </a:cubicBezTo>
                  <a:cubicBezTo>
                    <a:pt x="163" y="235"/>
                    <a:pt x="195" y="221"/>
                    <a:pt x="224" y="116"/>
                  </a:cubicBezTo>
                  <a:cubicBezTo>
                    <a:pt x="273" y="121"/>
                    <a:pt x="279" y="176"/>
                    <a:pt x="318" y="192"/>
                  </a:cubicBezTo>
                  <a:cubicBezTo>
                    <a:pt x="341" y="121"/>
                    <a:pt x="334" y="93"/>
                    <a:pt x="281" y="54"/>
                  </a:cubicBezTo>
                  <a:cubicBezTo>
                    <a:pt x="257" y="37"/>
                    <a:pt x="226" y="26"/>
                    <a:pt x="209" y="0"/>
                  </a:cubicBezTo>
                  <a:cubicBezTo>
                    <a:pt x="270" y="0"/>
                    <a:pt x="322" y="21"/>
                    <a:pt x="365" y="66"/>
                  </a:cubicBezTo>
                  <a:cubicBezTo>
                    <a:pt x="396" y="112"/>
                    <a:pt x="428" y="156"/>
                    <a:pt x="435" y="212"/>
                  </a:cubicBezTo>
                  <a:cubicBezTo>
                    <a:pt x="461" y="388"/>
                    <a:pt x="339" y="489"/>
                    <a:pt x="173" y="431"/>
                  </a:cubicBezTo>
                  <a:cubicBezTo>
                    <a:pt x="79" y="373"/>
                    <a:pt x="21" y="290"/>
                    <a:pt x="0" y="183"/>
                  </a:cubicBezTo>
                </a:path>
              </a:pathLst>
            </a:custGeom>
            <a:solidFill>
              <a:srgbClr val="A1A1A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07" name="Forme libre 4306"/>
            <p:cNvSpPr>
              <a:spLocks noChangeArrowheads="1"/>
            </p:cNvSpPr>
            <p:nvPr userDrawn="1"/>
          </p:nvSpPr>
          <p:spPr bwMode="auto">
            <a:xfrm>
              <a:off x="5422900" y="4478338"/>
              <a:ext cx="139700" cy="190500"/>
            </a:xfrm>
            <a:custGeom>
              <a:avLst/>
              <a:gdLst>
                <a:gd name="T0" fmla="*/ 12 w 390"/>
                <a:gd name="T1" fmla="*/ 342 h 528"/>
                <a:gd name="T2" fmla="*/ 232 w 390"/>
                <a:gd name="T3" fmla="*/ 214 h 528"/>
                <a:gd name="T4" fmla="*/ 216 w 390"/>
                <a:gd name="T5" fmla="*/ 0 h 528"/>
                <a:gd name="T6" fmla="*/ 262 w 390"/>
                <a:gd name="T7" fmla="*/ 23 h 528"/>
                <a:gd name="T8" fmla="*/ 285 w 390"/>
                <a:gd name="T9" fmla="*/ 46 h 528"/>
                <a:gd name="T10" fmla="*/ 307 w 390"/>
                <a:gd name="T11" fmla="*/ 70 h 528"/>
                <a:gd name="T12" fmla="*/ 326 w 390"/>
                <a:gd name="T13" fmla="*/ 96 h 528"/>
                <a:gd name="T14" fmla="*/ 352 w 390"/>
                <a:gd name="T15" fmla="*/ 142 h 528"/>
                <a:gd name="T16" fmla="*/ 363 w 390"/>
                <a:gd name="T17" fmla="*/ 197 h 528"/>
                <a:gd name="T18" fmla="*/ 247 w 390"/>
                <a:gd name="T19" fmla="*/ 475 h 528"/>
                <a:gd name="T20" fmla="*/ 148 w 390"/>
                <a:gd name="T21" fmla="*/ 527 h 528"/>
                <a:gd name="T22" fmla="*/ 134 w 390"/>
                <a:gd name="T23" fmla="*/ 527 h 528"/>
                <a:gd name="T24" fmla="*/ 97 w 390"/>
                <a:gd name="T25" fmla="*/ 509 h 528"/>
                <a:gd name="T26" fmla="*/ 108 w 390"/>
                <a:gd name="T27" fmla="*/ 422 h 528"/>
                <a:gd name="T28" fmla="*/ 9 w 390"/>
                <a:gd name="T29" fmla="*/ 373 h 528"/>
                <a:gd name="T30" fmla="*/ 12 w 390"/>
                <a:gd name="T31" fmla="*/ 342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0" h="528">
                  <a:moveTo>
                    <a:pt x="12" y="342"/>
                  </a:moveTo>
                  <a:cubicBezTo>
                    <a:pt x="140" y="385"/>
                    <a:pt x="206" y="347"/>
                    <a:pt x="232" y="214"/>
                  </a:cubicBezTo>
                  <a:cubicBezTo>
                    <a:pt x="245" y="142"/>
                    <a:pt x="236" y="70"/>
                    <a:pt x="216" y="0"/>
                  </a:cubicBezTo>
                  <a:cubicBezTo>
                    <a:pt x="232" y="8"/>
                    <a:pt x="247" y="15"/>
                    <a:pt x="262" y="23"/>
                  </a:cubicBezTo>
                  <a:cubicBezTo>
                    <a:pt x="270" y="31"/>
                    <a:pt x="278" y="38"/>
                    <a:pt x="285" y="46"/>
                  </a:cubicBezTo>
                  <a:cubicBezTo>
                    <a:pt x="293" y="54"/>
                    <a:pt x="301" y="61"/>
                    <a:pt x="307" y="70"/>
                  </a:cubicBezTo>
                  <a:cubicBezTo>
                    <a:pt x="314" y="80"/>
                    <a:pt x="320" y="87"/>
                    <a:pt x="326" y="96"/>
                  </a:cubicBezTo>
                  <a:cubicBezTo>
                    <a:pt x="336" y="112"/>
                    <a:pt x="343" y="127"/>
                    <a:pt x="352" y="142"/>
                  </a:cubicBezTo>
                  <a:cubicBezTo>
                    <a:pt x="355" y="161"/>
                    <a:pt x="358" y="179"/>
                    <a:pt x="363" y="197"/>
                  </a:cubicBezTo>
                  <a:cubicBezTo>
                    <a:pt x="389" y="327"/>
                    <a:pt x="358" y="403"/>
                    <a:pt x="247" y="475"/>
                  </a:cubicBezTo>
                  <a:cubicBezTo>
                    <a:pt x="215" y="495"/>
                    <a:pt x="180" y="510"/>
                    <a:pt x="148" y="527"/>
                  </a:cubicBezTo>
                  <a:cubicBezTo>
                    <a:pt x="143" y="527"/>
                    <a:pt x="139" y="527"/>
                    <a:pt x="134" y="527"/>
                  </a:cubicBezTo>
                  <a:cubicBezTo>
                    <a:pt x="120" y="524"/>
                    <a:pt x="110" y="515"/>
                    <a:pt x="97" y="509"/>
                  </a:cubicBezTo>
                  <a:cubicBezTo>
                    <a:pt x="41" y="472"/>
                    <a:pt x="172" y="458"/>
                    <a:pt x="108" y="422"/>
                  </a:cubicBezTo>
                  <a:cubicBezTo>
                    <a:pt x="76" y="403"/>
                    <a:pt x="42" y="388"/>
                    <a:pt x="9" y="373"/>
                  </a:cubicBezTo>
                  <a:cubicBezTo>
                    <a:pt x="0" y="362"/>
                    <a:pt x="0" y="351"/>
                    <a:pt x="12" y="342"/>
                  </a:cubicBezTo>
                </a:path>
              </a:pathLst>
            </a:custGeom>
            <a:solidFill>
              <a:srgbClr val="EEEEE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08" name="Forme libre 4307"/>
            <p:cNvSpPr>
              <a:spLocks noChangeArrowheads="1"/>
            </p:cNvSpPr>
            <p:nvPr userDrawn="1"/>
          </p:nvSpPr>
          <p:spPr bwMode="auto">
            <a:xfrm>
              <a:off x="5114925" y="4237038"/>
              <a:ext cx="227013" cy="150812"/>
            </a:xfrm>
            <a:custGeom>
              <a:avLst/>
              <a:gdLst>
                <a:gd name="T0" fmla="*/ 18 w 632"/>
                <a:gd name="T1" fmla="*/ 55 h 421"/>
                <a:gd name="T2" fmla="*/ 0 w 632"/>
                <a:gd name="T3" fmla="*/ 29 h 421"/>
                <a:gd name="T4" fmla="*/ 37 w 632"/>
                <a:gd name="T5" fmla="*/ 6 h 421"/>
                <a:gd name="T6" fmla="*/ 360 w 632"/>
                <a:gd name="T7" fmla="*/ 147 h 421"/>
                <a:gd name="T8" fmla="*/ 504 w 632"/>
                <a:gd name="T9" fmla="*/ 281 h 421"/>
                <a:gd name="T10" fmla="*/ 631 w 632"/>
                <a:gd name="T11" fmla="*/ 420 h 421"/>
                <a:gd name="T12" fmla="*/ 87 w 632"/>
                <a:gd name="T13" fmla="*/ 122 h 421"/>
                <a:gd name="T14" fmla="*/ 18 w 632"/>
                <a:gd name="T15" fmla="*/ 55 h 4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2" h="421">
                  <a:moveTo>
                    <a:pt x="18" y="55"/>
                  </a:moveTo>
                  <a:cubicBezTo>
                    <a:pt x="12" y="46"/>
                    <a:pt x="6" y="38"/>
                    <a:pt x="0" y="29"/>
                  </a:cubicBezTo>
                  <a:cubicBezTo>
                    <a:pt x="9" y="17"/>
                    <a:pt x="23" y="0"/>
                    <a:pt x="37" y="6"/>
                  </a:cubicBezTo>
                  <a:cubicBezTo>
                    <a:pt x="145" y="52"/>
                    <a:pt x="281" y="37"/>
                    <a:pt x="360" y="147"/>
                  </a:cubicBezTo>
                  <a:cubicBezTo>
                    <a:pt x="371" y="231"/>
                    <a:pt x="446" y="246"/>
                    <a:pt x="504" y="281"/>
                  </a:cubicBezTo>
                  <a:cubicBezTo>
                    <a:pt x="554" y="319"/>
                    <a:pt x="596" y="367"/>
                    <a:pt x="631" y="420"/>
                  </a:cubicBezTo>
                  <a:cubicBezTo>
                    <a:pt x="454" y="312"/>
                    <a:pt x="266" y="226"/>
                    <a:pt x="87" y="122"/>
                  </a:cubicBezTo>
                  <a:cubicBezTo>
                    <a:pt x="64" y="101"/>
                    <a:pt x="41" y="78"/>
                    <a:pt x="18" y="55"/>
                  </a:cubicBezTo>
                </a:path>
              </a:pathLst>
            </a:custGeom>
            <a:solidFill>
              <a:srgbClr val="99999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09" name="Forme libre 4308"/>
            <p:cNvSpPr>
              <a:spLocks noChangeArrowheads="1"/>
            </p:cNvSpPr>
            <p:nvPr userDrawn="1"/>
          </p:nvSpPr>
          <p:spPr bwMode="auto">
            <a:xfrm>
              <a:off x="5192713" y="4276725"/>
              <a:ext cx="103187" cy="61913"/>
            </a:xfrm>
            <a:custGeom>
              <a:avLst/>
              <a:gdLst>
                <a:gd name="T0" fmla="*/ 287 w 288"/>
                <a:gd name="T1" fmla="*/ 171 h 172"/>
                <a:gd name="T2" fmla="*/ 0 w 288"/>
                <a:gd name="T3" fmla="*/ 35 h 172"/>
                <a:gd name="T4" fmla="*/ 143 w 288"/>
                <a:gd name="T5" fmla="*/ 37 h 172"/>
                <a:gd name="T6" fmla="*/ 287 w 288"/>
                <a:gd name="T7" fmla="*/ 171 h 172"/>
              </a:gdLst>
              <a:ahLst/>
              <a:cxnLst>
                <a:cxn ang="0">
                  <a:pos x="T0" y="T1"/>
                </a:cxn>
                <a:cxn ang="0">
                  <a:pos x="T2" y="T3"/>
                </a:cxn>
                <a:cxn ang="0">
                  <a:pos x="T4" y="T5"/>
                </a:cxn>
                <a:cxn ang="0">
                  <a:pos x="T6" y="T7"/>
                </a:cxn>
              </a:cxnLst>
              <a:rect l="0" t="0" r="r" b="b"/>
              <a:pathLst>
                <a:path w="288" h="172">
                  <a:moveTo>
                    <a:pt x="287" y="171"/>
                  </a:moveTo>
                  <a:cubicBezTo>
                    <a:pt x="175" y="167"/>
                    <a:pt x="96" y="99"/>
                    <a:pt x="0" y="35"/>
                  </a:cubicBezTo>
                  <a:cubicBezTo>
                    <a:pt x="61" y="0"/>
                    <a:pt x="101" y="32"/>
                    <a:pt x="143" y="37"/>
                  </a:cubicBezTo>
                  <a:cubicBezTo>
                    <a:pt x="195" y="77"/>
                    <a:pt x="244" y="121"/>
                    <a:pt x="287" y="171"/>
                  </a:cubicBezTo>
                </a:path>
              </a:pathLst>
            </a:custGeom>
            <a:solidFill>
              <a:srgbClr val="C9C9C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10" name="Forme libre 4309"/>
            <p:cNvSpPr>
              <a:spLocks noChangeArrowheads="1"/>
            </p:cNvSpPr>
            <p:nvPr userDrawn="1"/>
          </p:nvSpPr>
          <p:spPr bwMode="auto">
            <a:xfrm>
              <a:off x="5245100" y="4386263"/>
              <a:ext cx="90488" cy="158750"/>
            </a:xfrm>
            <a:custGeom>
              <a:avLst/>
              <a:gdLst>
                <a:gd name="T0" fmla="*/ 92 w 251"/>
                <a:gd name="T1" fmla="*/ 95 h 439"/>
                <a:gd name="T2" fmla="*/ 137 w 251"/>
                <a:gd name="T3" fmla="*/ 209 h 439"/>
                <a:gd name="T4" fmla="*/ 159 w 251"/>
                <a:gd name="T5" fmla="*/ 255 h 439"/>
                <a:gd name="T6" fmla="*/ 159 w 251"/>
                <a:gd name="T7" fmla="*/ 255 h 439"/>
                <a:gd name="T8" fmla="*/ 201 w 251"/>
                <a:gd name="T9" fmla="*/ 437 h 439"/>
                <a:gd name="T10" fmla="*/ 205 w 251"/>
                <a:gd name="T11" fmla="*/ 438 h 439"/>
                <a:gd name="T12" fmla="*/ 159 w 251"/>
                <a:gd name="T13" fmla="*/ 391 h 439"/>
                <a:gd name="T14" fmla="*/ 0 w 251"/>
                <a:gd name="T15" fmla="*/ 0 h 439"/>
                <a:gd name="T16" fmla="*/ 92 w 251"/>
                <a:gd name="T17" fmla="*/ 95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439">
                  <a:moveTo>
                    <a:pt x="92" y="95"/>
                  </a:moveTo>
                  <a:cubicBezTo>
                    <a:pt x="107" y="133"/>
                    <a:pt x="122" y="171"/>
                    <a:pt x="137" y="209"/>
                  </a:cubicBezTo>
                  <a:cubicBezTo>
                    <a:pt x="150" y="222"/>
                    <a:pt x="145" y="243"/>
                    <a:pt x="159" y="255"/>
                  </a:cubicBezTo>
                  <a:lnTo>
                    <a:pt x="159" y="255"/>
                  </a:lnTo>
                  <a:cubicBezTo>
                    <a:pt x="250" y="298"/>
                    <a:pt x="229" y="367"/>
                    <a:pt x="201" y="437"/>
                  </a:cubicBezTo>
                  <a:lnTo>
                    <a:pt x="205" y="438"/>
                  </a:lnTo>
                  <a:cubicBezTo>
                    <a:pt x="183" y="429"/>
                    <a:pt x="168" y="412"/>
                    <a:pt x="159" y="391"/>
                  </a:cubicBezTo>
                  <a:cubicBezTo>
                    <a:pt x="108" y="266"/>
                    <a:pt x="58" y="142"/>
                    <a:pt x="0" y="0"/>
                  </a:cubicBezTo>
                  <a:cubicBezTo>
                    <a:pt x="55" y="26"/>
                    <a:pt x="64" y="69"/>
                    <a:pt x="92" y="95"/>
                  </a:cubicBezTo>
                </a:path>
              </a:pathLst>
            </a:custGeom>
            <a:solidFill>
              <a:srgbClr val="D5D5D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11" name="Forme libre 4310"/>
            <p:cNvSpPr>
              <a:spLocks noChangeArrowheads="1"/>
            </p:cNvSpPr>
            <p:nvPr userDrawn="1"/>
          </p:nvSpPr>
          <p:spPr bwMode="auto">
            <a:xfrm>
              <a:off x="4729163" y="3997325"/>
              <a:ext cx="360362" cy="376238"/>
            </a:xfrm>
            <a:custGeom>
              <a:avLst/>
              <a:gdLst>
                <a:gd name="T0" fmla="*/ 928 w 1001"/>
                <a:gd name="T1" fmla="*/ 647 h 1047"/>
                <a:gd name="T2" fmla="*/ 962 w 1001"/>
                <a:gd name="T3" fmla="*/ 707 h 1047"/>
                <a:gd name="T4" fmla="*/ 884 w 1001"/>
                <a:gd name="T5" fmla="*/ 878 h 1047"/>
                <a:gd name="T6" fmla="*/ 823 w 1001"/>
                <a:gd name="T7" fmla="*/ 906 h 1047"/>
                <a:gd name="T8" fmla="*/ 628 w 1001"/>
                <a:gd name="T9" fmla="*/ 921 h 1047"/>
                <a:gd name="T10" fmla="*/ 588 w 1001"/>
                <a:gd name="T11" fmla="*/ 993 h 1047"/>
                <a:gd name="T12" fmla="*/ 546 w 1001"/>
                <a:gd name="T13" fmla="*/ 1041 h 1047"/>
                <a:gd name="T14" fmla="*/ 492 w 1001"/>
                <a:gd name="T15" fmla="*/ 1006 h 1047"/>
                <a:gd name="T16" fmla="*/ 373 w 1001"/>
                <a:gd name="T17" fmla="*/ 533 h 1047"/>
                <a:gd name="T18" fmla="*/ 381 w 1001"/>
                <a:gd name="T19" fmla="*/ 420 h 1047"/>
                <a:gd name="T20" fmla="*/ 233 w 1001"/>
                <a:gd name="T21" fmla="*/ 418 h 1047"/>
                <a:gd name="T22" fmla="*/ 109 w 1001"/>
                <a:gd name="T23" fmla="*/ 444 h 1047"/>
                <a:gd name="T24" fmla="*/ 78 w 1001"/>
                <a:gd name="T25" fmla="*/ 429 h 1047"/>
                <a:gd name="T26" fmla="*/ 8 w 1001"/>
                <a:gd name="T27" fmla="*/ 328 h 1047"/>
                <a:gd name="T28" fmla="*/ 2 w 1001"/>
                <a:gd name="T29" fmla="*/ 241 h 1047"/>
                <a:gd name="T30" fmla="*/ 28 w 1001"/>
                <a:gd name="T31" fmla="*/ 108 h 1047"/>
                <a:gd name="T32" fmla="*/ 84 w 1001"/>
                <a:gd name="T33" fmla="*/ 34 h 1047"/>
                <a:gd name="T34" fmla="*/ 126 w 1001"/>
                <a:gd name="T35" fmla="*/ 29 h 1047"/>
                <a:gd name="T36" fmla="*/ 220 w 1001"/>
                <a:gd name="T37" fmla="*/ 76 h 1047"/>
                <a:gd name="T38" fmla="*/ 220 w 1001"/>
                <a:gd name="T39" fmla="*/ 76 h 1047"/>
                <a:gd name="T40" fmla="*/ 263 w 1001"/>
                <a:gd name="T41" fmla="*/ 156 h 1047"/>
                <a:gd name="T42" fmla="*/ 300 w 1001"/>
                <a:gd name="T43" fmla="*/ 176 h 1047"/>
                <a:gd name="T44" fmla="*/ 449 w 1001"/>
                <a:gd name="T45" fmla="*/ 192 h 1047"/>
                <a:gd name="T46" fmla="*/ 774 w 1001"/>
                <a:gd name="T47" fmla="*/ 431 h 1047"/>
                <a:gd name="T48" fmla="*/ 907 w 1001"/>
                <a:gd name="T49" fmla="*/ 628 h 1047"/>
                <a:gd name="T50" fmla="*/ 928 w 1001"/>
                <a:gd name="T51" fmla="*/ 647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01" h="1047">
                  <a:moveTo>
                    <a:pt x="928" y="647"/>
                  </a:moveTo>
                  <a:cubicBezTo>
                    <a:pt x="939" y="667"/>
                    <a:pt x="954" y="686"/>
                    <a:pt x="962" y="707"/>
                  </a:cubicBezTo>
                  <a:cubicBezTo>
                    <a:pt x="1000" y="808"/>
                    <a:pt x="983" y="841"/>
                    <a:pt x="884" y="878"/>
                  </a:cubicBezTo>
                  <a:cubicBezTo>
                    <a:pt x="862" y="886"/>
                    <a:pt x="838" y="892"/>
                    <a:pt x="823" y="906"/>
                  </a:cubicBezTo>
                  <a:cubicBezTo>
                    <a:pt x="759" y="965"/>
                    <a:pt x="694" y="980"/>
                    <a:pt x="628" y="921"/>
                  </a:cubicBezTo>
                  <a:cubicBezTo>
                    <a:pt x="591" y="939"/>
                    <a:pt x="599" y="970"/>
                    <a:pt x="588" y="993"/>
                  </a:cubicBezTo>
                  <a:cubicBezTo>
                    <a:pt x="579" y="1014"/>
                    <a:pt x="572" y="1038"/>
                    <a:pt x="546" y="1041"/>
                  </a:cubicBezTo>
                  <a:cubicBezTo>
                    <a:pt x="520" y="1046"/>
                    <a:pt x="504" y="1026"/>
                    <a:pt x="492" y="1006"/>
                  </a:cubicBezTo>
                  <a:cubicBezTo>
                    <a:pt x="402" y="861"/>
                    <a:pt x="343" y="709"/>
                    <a:pt x="373" y="533"/>
                  </a:cubicBezTo>
                  <a:cubicBezTo>
                    <a:pt x="379" y="496"/>
                    <a:pt x="378" y="457"/>
                    <a:pt x="381" y="420"/>
                  </a:cubicBezTo>
                  <a:cubicBezTo>
                    <a:pt x="332" y="368"/>
                    <a:pt x="285" y="354"/>
                    <a:pt x="233" y="418"/>
                  </a:cubicBezTo>
                  <a:cubicBezTo>
                    <a:pt x="201" y="460"/>
                    <a:pt x="153" y="452"/>
                    <a:pt x="109" y="444"/>
                  </a:cubicBezTo>
                  <a:cubicBezTo>
                    <a:pt x="97" y="441"/>
                    <a:pt x="88" y="437"/>
                    <a:pt x="78" y="429"/>
                  </a:cubicBezTo>
                  <a:cubicBezTo>
                    <a:pt x="54" y="396"/>
                    <a:pt x="26" y="365"/>
                    <a:pt x="8" y="328"/>
                  </a:cubicBezTo>
                  <a:cubicBezTo>
                    <a:pt x="4" y="299"/>
                    <a:pt x="0" y="270"/>
                    <a:pt x="2" y="241"/>
                  </a:cubicBezTo>
                  <a:cubicBezTo>
                    <a:pt x="13" y="197"/>
                    <a:pt x="37" y="157"/>
                    <a:pt x="28" y="108"/>
                  </a:cubicBezTo>
                  <a:cubicBezTo>
                    <a:pt x="22" y="67"/>
                    <a:pt x="51" y="47"/>
                    <a:pt x="84" y="34"/>
                  </a:cubicBezTo>
                  <a:cubicBezTo>
                    <a:pt x="98" y="32"/>
                    <a:pt x="112" y="31"/>
                    <a:pt x="126" y="29"/>
                  </a:cubicBezTo>
                  <a:cubicBezTo>
                    <a:pt x="179" y="0"/>
                    <a:pt x="204" y="32"/>
                    <a:pt x="220" y="76"/>
                  </a:cubicBezTo>
                  <a:lnTo>
                    <a:pt x="220" y="76"/>
                  </a:lnTo>
                  <a:cubicBezTo>
                    <a:pt x="234" y="102"/>
                    <a:pt x="248" y="130"/>
                    <a:pt x="263" y="156"/>
                  </a:cubicBezTo>
                  <a:cubicBezTo>
                    <a:pt x="271" y="169"/>
                    <a:pt x="291" y="185"/>
                    <a:pt x="300" y="176"/>
                  </a:cubicBezTo>
                  <a:cubicBezTo>
                    <a:pt x="358" y="115"/>
                    <a:pt x="399" y="197"/>
                    <a:pt x="449" y="192"/>
                  </a:cubicBezTo>
                  <a:cubicBezTo>
                    <a:pt x="604" y="208"/>
                    <a:pt x="724" y="260"/>
                    <a:pt x="774" y="431"/>
                  </a:cubicBezTo>
                  <a:cubicBezTo>
                    <a:pt x="795" y="502"/>
                    <a:pt x="852" y="568"/>
                    <a:pt x="907" y="628"/>
                  </a:cubicBezTo>
                  <a:cubicBezTo>
                    <a:pt x="913" y="634"/>
                    <a:pt x="920" y="641"/>
                    <a:pt x="928" y="647"/>
                  </a:cubicBezTo>
                </a:path>
              </a:pathLst>
            </a:custGeom>
            <a:solidFill>
              <a:srgbClr val="2F2F2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12" name="Forme libre 4311"/>
            <p:cNvSpPr>
              <a:spLocks noChangeArrowheads="1"/>
            </p:cNvSpPr>
            <p:nvPr userDrawn="1"/>
          </p:nvSpPr>
          <p:spPr bwMode="auto">
            <a:xfrm>
              <a:off x="4891088" y="4002088"/>
              <a:ext cx="166687" cy="220662"/>
            </a:xfrm>
            <a:custGeom>
              <a:avLst/>
              <a:gdLst>
                <a:gd name="T0" fmla="*/ 457 w 463"/>
                <a:gd name="T1" fmla="*/ 612 h 613"/>
                <a:gd name="T2" fmla="*/ 244 w 463"/>
                <a:gd name="T3" fmla="*/ 371 h 613"/>
                <a:gd name="T4" fmla="*/ 172 w 463"/>
                <a:gd name="T5" fmla="*/ 287 h 613"/>
                <a:gd name="T6" fmla="*/ 0 w 463"/>
                <a:gd name="T7" fmla="*/ 177 h 613"/>
                <a:gd name="T8" fmla="*/ 34 w 463"/>
                <a:gd name="T9" fmla="*/ 123 h 613"/>
                <a:gd name="T10" fmla="*/ 128 w 463"/>
                <a:gd name="T11" fmla="*/ 13 h 613"/>
                <a:gd name="T12" fmla="*/ 284 w 463"/>
                <a:gd name="T13" fmla="*/ 50 h 613"/>
                <a:gd name="T14" fmla="*/ 411 w 463"/>
                <a:gd name="T15" fmla="*/ 287 h 613"/>
                <a:gd name="T16" fmla="*/ 433 w 463"/>
                <a:gd name="T17" fmla="*/ 362 h 613"/>
                <a:gd name="T18" fmla="*/ 448 w 463"/>
                <a:gd name="T19" fmla="*/ 478 h 613"/>
                <a:gd name="T20" fmla="*/ 457 w 463"/>
                <a:gd name="T21" fmla="*/ 612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3" h="613">
                  <a:moveTo>
                    <a:pt x="457" y="612"/>
                  </a:moveTo>
                  <a:cubicBezTo>
                    <a:pt x="358" y="557"/>
                    <a:pt x="255" y="507"/>
                    <a:pt x="244" y="371"/>
                  </a:cubicBezTo>
                  <a:cubicBezTo>
                    <a:pt x="241" y="330"/>
                    <a:pt x="206" y="308"/>
                    <a:pt x="172" y="287"/>
                  </a:cubicBezTo>
                  <a:cubicBezTo>
                    <a:pt x="114" y="250"/>
                    <a:pt x="56" y="214"/>
                    <a:pt x="0" y="177"/>
                  </a:cubicBezTo>
                  <a:cubicBezTo>
                    <a:pt x="24" y="166"/>
                    <a:pt x="34" y="148"/>
                    <a:pt x="34" y="123"/>
                  </a:cubicBezTo>
                  <a:cubicBezTo>
                    <a:pt x="35" y="61"/>
                    <a:pt x="69" y="27"/>
                    <a:pt x="128" y="13"/>
                  </a:cubicBezTo>
                  <a:cubicBezTo>
                    <a:pt x="188" y="0"/>
                    <a:pt x="246" y="1"/>
                    <a:pt x="284" y="50"/>
                  </a:cubicBezTo>
                  <a:cubicBezTo>
                    <a:pt x="338" y="120"/>
                    <a:pt x="399" y="191"/>
                    <a:pt x="411" y="287"/>
                  </a:cubicBezTo>
                  <a:cubicBezTo>
                    <a:pt x="414" y="313"/>
                    <a:pt x="419" y="342"/>
                    <a:pt x="433" y="362"/>
                  </a:cubicBezTo>
                  <a:cubicBezTo>
                    <a:pt x="460" y="400"/>
                    <a:pt x="462" y="433"/>
                    <a:pt x="448" y="478"/>
                  </a:cubicBezTo>
                  <a:cubicBezTo>
                    <a:pt x="434" y="522"/>
                    <a:pt x="446" y="568"/>
                    <a:pt x="457" y="612"/>
                  </a:cubicBezTo>
                </a:path>
              </a:pathLst>
            </a:custGeom>
            <a:solidFill>
              <a:srgbClr val="3E3E3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13" name="Forme libre 4312"/>
            <p:cNvSpPr>
              <a:spLocks noChangeArrowheads="1"/>
            </p:cNvSpPr>
            <p:nvPr userDrawn="1"/>
          </p:nvSpPr>
          <p:spPr bwMode="auto">
            <a:xfrm>
              <a:off x="4498975" y="3694113"/>
              <a:ext cx="163513" cy="168275"/>
            </a:xfrm>
            <a:custGeom>
              <a:avLst/>
              <a:gdLst>
                <a:gd name="T0" fmla="*/ 451 w 453"/>
                <a:gd name="T1" fmla="*/ 209 h 466"/>
                <a:gd name="T2" fmla="*/ 377 w 453"/>
                <a:gd name="T3" fmla="*/ 460 h 466"/>
                <a:gd name="T4" fmla="*/ 362 w 453"/>
                <a:gd name="T5" fmla="*/ 465 h 466"/>
                <a:gd name="T6" fmla="*/ 380 w 453"/>
                <a:gd name="T7" fmla="*/ 223 h 466"/>
                <a:gd name="T8" fmla="*/ 64 w 453"/>
                <a:gd name="T9" fmla="*/ 239 h 466"/>
                <a:gd name="T10" fmla="*/ 0 w 453"/>
                <a:gd name="T11" fmla="*/ 168 h 466"/>
                <a:gd name="T12" fmla="*/ 168 w 453"/>
                <a:gd name="T13" fmla="*/ 108 h 466"/>
                <a:gd name="T14" fmla="*/ 264 w 453"/>
                <a:gd name="T15" fmla="*/ 73 h 466"/>
                <a:gd name="T16" fmla="*/ 448 w 453"/>
                <a:gd name="T17" fmla="*/ 165 h 466"/>
                <a:gd name="T18" fmla="*/ 451 w 453"/>
                <a:gd name="T19" fmla="*/ 20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3" h="466">
                  <a:moveTo>
                    <a:pt x="451" y="209"/>
                  </a:moveTo>
                  <a:cubicBezTo>
                    <a:pt x="452" y="300"/>
                    <a:pt x="396" y="375"/>
                    <a:pt x="377" y="460"/>
                  </a:cubicBezTo>
                  <a:cubicBezTo>
                    <a:pt x="373" y="462"/>
                    <a:pt x="367" y="463"/>
                    <a:pt x="362" y="465"/>
                  </a:cubicBezTo>
                  <a:cubicBezTo>
                    <a:pt x="293" y="382"/>
                    <a:pt x="299" y="338"/>
                    <a:pt x="380" y="223"/>
                  </a:cubicBezTo>
                  <a:cubicBezTo>
                    <a:pt x="290" y="245"/>
                    <a:pt x="177" y="245"/>
                    <a:pt x="64" y="239"/>
                  </a:cubicBezTo>
                  <a:cubicBezTo>
                    <a:pt x="37" y="221"/>
                    <a:pt x="0" y="211"/>
                    <a:pt x="0" y="168"/>
                  </a:cubicBezTo>
                  <a:cubicBezTo>
                    <a:pt x="37" y="95"/>
                    <a:pt x="109" y="116"/>
                    <a:pt x="168" y="108"/>
                  </a:cubicBezTo>
                  <a:cubicBezTo>
                    <a:pt x="203" y="104"/>
                    <a:pt x="244" y="121"/>
                    <a:pt x="264" y="73"/>
                  </a:cubicBezTo>
                  <a:cubicBezTo>
                    <a:pt x="403" y="0"/>
                    <a:pt x="428" y="12"/>
                    <a:pt x="448" y="165"/>
                  </a:cubicBezTo>
                  <a:cubicBezTo>
                    <a:pt x="449" y="179"/>
                    <a:pt x="449" y="194"/>
                    <a:pt x="451" y="209"/>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14" name="Forme libre 4313"/>
            <p:cNvSpPr>
              <a:spLocks noChangeArrowheads="1"/>
            </p:cNvSpPr>
            <p:nvPr userDrawn="1"/>
          </p:nvSpPr>
          <p:spPr bwMode="auto">
            <a:xfrm>
              <a:off x="4443413" y="3622675"/>
              <a:ext cx="150812" cy="142875"/>
            </a:xfrm>
            <a:custGeom>
              <a:avLst/>
              <a:gdLst>
                <a:gd name="T0" fmla="*/ 420 w 421"/>
                <a:gd name="T1" fmla="*/ 271 h 395"/>
                <a:gd name="T2" fmla="*/ 378 w 421"/>
                <a:gd name="T3" fmla="*/ 323 h 395"/>
                <a:gd name="T4" fmla="*/ 168 w 421"/>
                <a:gd name="T5" fmla="*/ 364 h 395"/>
                <a:gd name="T6" fmla="*/ 121 w 421"/>
                <a:gd name="T7" fmla="*/ 394 h 395"/>
                <a:gd name="T8" fmla="*/ 0 w 421"/>
                <a:gd name="T9" fmla="*/ 323 h 395"/>
                <a:gd name="T10" fmla="*/ 68 w 421"/>
                <a:gd name="T11" fmla="*/ 262 h 395"/>
                <a:gd name="T12" fmla="*/ 89 w 421"/>
                <a:gd name="T13" fmla="*/ 248 h 395"/>
                <a:gd name="T14" fmla="*/ 115 w 421"/>
                <a:gd name="T15" fmla="*/ 224 h 395"/>
                <a:gd name="T16" fmla="*/ 126 w 421"/>
                <a:gd name="T17" fmla="*/ 200 h 395"/>
                <a:gd name="T18" fmla="*/ 142 w 421"/>
                <a:gd name="T19" fmla="*/ 33 h 395"/>
                <a:gd name="T20" fmla="*/ 165 w 421"/>
                <a:gd name="T21" fmla="*/ 10 h 395"/>
                <a:gd name="T22" fmla="*/ 237 w 421"/>
                <a:gd name="T23" fmla="*/ 65 h 395"/>
                <a:gd name="T24" fmla="*/ 239 w 421"/>
                <a:gd name="T25" fmla="*/ 109 h 395"/>
                <a:gd name="T26" fmla="*/ 234 w 421"/>
                <a:gd name="T27" fmla="*/ 212 h 395"/>
                <a:gd name="T28" fmla="*/ 310 w 421"/>
                <a:gd name="T29" fmla="*/ 293 h 395"/>
                <a:gd name="T30" fmla="*/ 420 w 421"/>
                <a:gd name="T31" fmla="*/ 27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1" h="395">
                  <a:moveTo>
                    <a:pt x="420" y="271"/>
                  </a:moveTo>
                  <a:cubicBezTo>
                    <a:pt x="417" y="299"/>
                    <a:pt x="413" y="332"/>
                    <a:pt x="378" y="323"/>
                  </a:cubicBezTo>
                  <a:cubicBezTo>
                    <a:pt x="300" y="303"/>
                    <a:pt x="237" y="346"/>
                    <a:pt x="168" y="364"/>
                  </a:cubicBezTo>
                  <a:cubicBezTo>
                    <a:pt x="158" y="383"/>
                    <a:pt x="141" y="390"/>
                    <a:pt x="121" y="394"/>
                  </a:cubicBezTo>
                  <a:cubicBezTo>
                    <a:pt x="75" y="378"/>
                    <a:pt x="17" y="387"/>
                    <a:pt x="0" y="323"/>
                  </a:cubicBezTo>
                  <a:cubicBezTo>
                    <a:pt x="8" y="285"/>
                    <a:pt x="37" y="273"/>
                    <a:pt x="68" y="262"/>
                  </a:cubicBezTo>
                  <a:cubicBezTo>
                    <a:pt x="75" y="258"/>
                    <a:pt x="83" y="253"/>
                    <a:pt x="89" y="248"/>
                  </a:cubicBezTo>
                  <a:cubicBezTo>
                    <a:pt x="98" y="241"/>
                    <a:pt x="107" y="233"/>
                    <a:pt x="115" y="224"/>
                  </a:cubicBezTo>
                  <a:cubicBezTo>
                    <a:pt x="118" y="216"/>
                    <a:pt x="123" y="209"/>
                    <a:pt x="126" y="200"/>
                  </a:cubicBezTo>
                  <a:cubicBezTo>
                    <a:pt x="141" y="145"/>
                    <a:pt x="121" y="88"/>
                    <a:pt x="142" y="33"/>
                  </a:cubicBezTo>
                  <a:cubicBezTo>
                    <a:pt x="148" y="24"/>
                    <a:pt x="156" y="16"/>
                    <a:pt x="165" y="10"/>
                  </a:cubicBezTo>
                  <a:cubicBezTo>
                    <a:pt x="211" y="0"/>
                    <a:pt x="219" y="39"/>
                    <a:pt x="237" y="65"/>
                  </a:cubicBezTo>
                  <a:cubicBezTo>
                    <a:pt x="237" y="80"/>
                    <a:pt x="237" y="96"/>
                    <a:pt x="239" y="109"/>
                  </a:cubicBezTo>
                  <a:cubicBezTo>
                    <a:pt x="237" y="143"/>
                    <a:pt x="236" y="178"/>
                    <a:pt x="234" y="212"/>
                  </a:cubicBezTo>
                  <a:cubicBezTo>
                    <a:pt x="232" y="279"/>
                    <a:pt x="243" y="290"/>
                    <a:pt x="310" y="293"/>
                  </a:cubicBezTo>
                  <a:cubicBezTo>
                    <a:pt x="347" y="293"/>
                    <a:pt x="385" y="287"/>
                    <a:pt x="420" y="271"/>
                  </a:cubicBezTo>
                </a:path>
              </a:pathLst>
            </a:custGeom>
            <a:solidFill>
              <a:srgbClr val="70707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15" name="Forme libre 4314"/>
            <p:cNvSpPr>
              <a:spLocks noChangeArrowheads="1"/>
            </p:cNvSpPr>
            <p:nvPr userDrawn="1"/>
          </p:nvSpPr>
          <p:spPr bwMode="auto">
            <a:xfrm>
              <a:off x="4730750" y="3763963"/>
              <a:ext cx="17463" cy="17462"/>
            </a:xfrm>
            <a:custGeom>
              <a:avLst/>
              <a:gdLst>
                <a:gd name="T0" fmla="*/ 34 w 50"/>
                <a:gd name="T1" fmla="*/ 0 h 47"/>
                <a:gd name="T2" fmla="*/ 31 w 50"/>
                <a:gd name="T3" fmla="*/ 46 h 47"/>
                <a:gd name="T4" fmla="*/ 6 w 50"/>
                <a:gd name="T5" fmla="*/ 8 h 47"/>
                <a:gd name="T6" fmla="*/ 34 w 50"/>
                <a:gd name="T7" fmla="*/ 0 h 47"/>
              </a:gdLst>
              <a:ahLst/>
              <a:cxnLst>
                <a:cxn ang="0">
                  <a:pos x="T0" y="T1"/>
                </a:cxn>
                <a:cxn ang="0">
                  <a:pos x="T2" y="T3"/>
                </a:cxn>
                <a:cxn ang="0">
                  <a:pos x="T4" y="T5"/>
                </a:cxn>
                <a:cxn ang="0">
                  <a:pos x="T6" y="T7"/>
                </a:cxn>
              </a:cxnLst>
              <a:rect l="0" t="0" r="r" b="b"/>
              <a:pathLst>
                <a:path w="50" h="47">
                  <a:moveTo>
                    <a:pt x="34" y="0"/>
                  </a:moveTo>
                  <a:cubicBezTo>
                    <a:pt x="40" y="16"/>
                    <a:pt x="49" y="33"/>
                    <a:pt x="31" y="46"/>
                  </a:cubicBezTo>
                  <a:cubicBezTo>
                    <a:pt x="17" y="37"/>
                    <a:pt x="0" y="28"/>
                    <a:pt x="6" y="8"/>
                  </a:cubicBezTo>
                  <a:cubicBezTo>
                    <a:pt x="9" y="4"/>
                    <a:pt x="24" y="2"/>
                    <a:pt x="34" y="0"/>
                  </a:cubicBezTo>
                </a:path>
              </a:pathLst>
            </a:custGeom>
            <a:solidFill>
              <a:srgbClr val="CACAC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16" name="Forme libre 4315"/>
            <p:cNvSpPr>
              <a:spLocks noChangeArrowheads="1"/>
            </p:cNvSpPr>
            <p:nvPr userDrawn="1"/>
          </p:nvSpPr>
          <p:spPr bwMode="auto">
            <a:xfrm>
              <a:off x="4681538" y="3916363"/>
              <a:ext cx="95250" cy="169862"/>
            </a:xfrm>
            <a:custGeom>
              <a:avLst/>
              <a:gdLst>
                <a:gd name="T0" fmla="*/ 215 w 264"/>
                <a:gd name="T1" fmla="*/ 260 h 471"/>
                <a:gd name="T2" fmla="*/ 200 w 264"/>
                <a:gd name="T3" fmla="*/ 347 h 471"/>
                <a:gd name="T4" fmla="*/ 172 w 264"/>
                <a:gd name="T5" fmla="*/ 467 h 471"/>
                <a:gd name="T6" fmla="*/ 97 w 264"/>
                <a:gd name="T7" fmla="*/ 434 h 471"/>
                <a:gd name="T8" fmla="*/ 41 w 264"/>
                <a:gd name="T9" fmla="*/ 209 h 471"/>
                <a:gd name="T10" fmla="*/ 10 w 264"/>
                <a:gd name="T11" fmla="*/ 69 h 471"/>
                <a:gd name="T12" fmla="*/ 35 w 264"/>
                <a:gd name="T13" fmla="*/ 47 h 471"/>
                <a:gd name="T14" fmla="*/ 55 w 264"/>
                <a:gd name="T15" fmla="*/ 8 h 471"/>
                <a:gd name="T16" fmla="*/ 79 w 264"/>
                <a:gd name="T17" fmla="*/ 8 h 471"/>
                <a:gd name="T18" fmla="*/ 107 w 264"/>
                <a:gd name="T19" fmla="*/ 116 h 471"/>
                <a:gd name="T20" fmla="*/ 209 w 264"/>
                <a:gd name="T21" fmla="*/ 160 h 471"/>
                <a:gd name="T22" fmla="*/ 256 w 264"/>
                <a:gd name="T23" fmla="*/ 173 h 471"/>
                <a:gd name="T24" fmla="*/ 227 w 264"/>
                <a:gd name="T25" fmla="*/ 214 h 471"/>
                <a:gd name="T26" fmla="*/ 215 w 264"/>
                <a:gd name="T27" fmla="*/ 2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4" h="471">
                  <a:moveTo>
                    <a:pt x="215" y="260"/>
                  </a:moveTo>
                  <a:cubicBezTo>
                    <a:pt x="195" y="286"/>
                    <a:pt x="194" y="315"/>
                    <a:pt x="200" y="347"/>
                  </a:cubicBezTo>
                  <a:cubicBezTo>
                    <a:pt x="207" y="389"/>
                    <a:pt x="189" y="429"/>
                    <a:pt x="172" y="467"/>
                  </a:cubicBezTo>
                  <a:cubicBezTo>
                    <a:pt x="140" y="470"/>
                    <a:pt x="114" y="464"/>
                    <a:pt x="97" y="434"/>
                  </a:cubicBezTo>
                  <a:cubicBezTo>
                    <a:pt x="107" y="351"/>
                    <a:pt x="67" y="282"/>
                    <a:pt x="41" y="209"/>
                  </a:cubicBezTo>
                  <a:cubicBezTo>
                    <a:pt x="24" y="163"/>
                    <a:pt x="0" y="119"/>
                    <a:pt x="10" y="69"/>
                  </a:cubicBezTo>
                  <a:cubicBezTo>
                    <a:pt x="16" y="58"/>
                    <a:pt x="24" y="52"/>
                    <a:pt x="35" y="47"/>
                  </a:cubicBezTo>
                  <a:cubicBezTo>
                    <a:pt x="41" y="34"/>
                    <a:pt x="48" y="20"/>
                    <a:pt x="55" y="8"/>
                  </a:cubicBezTo>
                  <a:cubicBezTo>
                    <a:pt x="64" y="0"/>
                    <a:pt x="71" y="0"/>
                    <a:pt x="79" y="8"/>
                  </a:cubicBezTo>
                  <a:cubicBezTo>
                    <a:pt x="76" y="47"/>
                    <a:pt x="94" y="81"/>
                    <a:pt x="107" y="116"/>
                  </a:cubicBezTo>
                  <a:cubicBezTo>
                    <a:pt x="125" y="169"/>
                    <a:pt x="146" y="206"/>
                    <a:pt x="209" y="160"/>
                  </a:cubicBezTo>
                  <a:cubicBezTo>
                    <a:pt x="223" y="150"/>
                    <a:pt x="248" y="151"/>
                    <a:pt x="256" y="173"/>
                  </a:cubicBezTo>
                  <a:cubicBezTo>
                    <a:pt x="263" y="196"/>
                    <a:pt x="244" y="205"/>
                    <a:pt x="227" y="214"/>
                  </a:cubicBezTo>
                  <a:cubicBezTo>
                    <a:pt x="206" y="223"/>
                    <a:pt x="163" y="231"/>
                    <a:pt x="215" y="260"/>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17" name="Forme libre 4316"/>
            <p:cNvSpPr>
              <a:spLocks noChangeArrowheads="1"/>
            </p:cNvSpPr>
            <p:nvPr userDrawn="1"/>
          </p:nvSpPr>
          <p:spPr bwMode="auto">
            <a:xfrm>
              <a:off x="4702175" y="3886200"/>
              <a:ext cx="79375" cy="36513"/>
            </a:xfrm>
            <a:custGeom>
              <a:avLst/>
              <a:gdLst>
                <a:gd name="T0" fmla="*/ 24 w 222"/>
                <a:gd name="T1" fmla="*/ 92 h 100"/>
                <a:gd name="T2" fmla="*/ 0 w 222"/>
                <a:gd name="T3" fmla="*/ 92 h 100"/>
                <a:gd name="T4" fmla="*/ 70 w 222"/>
                <a:gd name="T5" fmla="*/ 44 h 100"/>
                <a:gd name="T6" fmla="*/ 157 w 222"/>
                <a:gd name="T7" fmla="*/ 0 h 100"/>
                <a:gd name="T8" fmla="*/ 221 w 222"/>
                <a:gd name="T9" fmla="*/ 18 h 100"/>
                <a:gd name="T10" fmla="*/ 24 w 222"/>
                <a:gd name="T11" fmla="*/ 92 h 100"/>
              </a:gdLst>
              <a:ahLst/>
              <a:cxnLst>
                <a:cxn ang="0">
                  <a:pos x="T0" y="T1"/>
                </a:cxn>
                <a:cxn ang="0">
                  <a:pos x="T2" y="T3"/>
                </a:cxn>
                <a:cxn ang="0">
                  <a:pos x="T4" y="T5"/>
                </a:cxn>
                <a:cxn ang="0">
                  <a:pos x="T6" y="T7"/>
                </a:cxn>
                <a:cxn ang="0">
                  <a:pos x="T8" y="T9"/>
                </a:cxn>
                <a:cxn ang="0">
                  <a:pos x="T10" y="T11"/>
                </a:cxn>
              </a:cxnLst>
              <a:rect l="0" t="0" r="r" b="b"/>
              <a:pathLst>
                <a:path w="222" h="100">
                  <a:moveTo>
                    <a:pt x="24" y="92"/>
                  </a:moveTo>
                  <a:cubicBezTo>
                    <a:pt x="16" y="92"/>
                    <a:pt x="7" y="92"/>
                    <a:pt x="0" y="92"/>
                  </a:cubicBezTo>
                  <a:cubicBezTo>
                    <a:pt x="12" y="60"/>
                    <a:pt x="38" y="47"/>
                    <a:pt x="70" y="44"/>
                  </a:cubicBezTo>
                  <a:cubicBezTo>
                    <a:pt x="105" y="41"/>
                    <a:pt x="136" y="29"/>
                    <a:pt x="157" y="0"/>
                  </a:cubicBezTo>
                  <a:cubicBezTo>
                    <a:pt x="180" y="0"/>
                    <a:pt x="203" y="6"/>
                    <a:pt x="221" y="18"/>
                  </a:cubicBezTo>
                  <a:cubicBezTo>
                    <a:pt x="161" y="60"/>
                    <a:pt x="102" y="99"/>
                    <a:pt x="24" y="92"/>
                  </a:cubicBezTo>
                </a:path>
              </a:pathLst>
            </a:custGeom>
            <a:solidFill>
              <a:srgbClr val="7A7A7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18" name="Forme libre 4317"/>
            <p:cNvSpPr>
              <a:spLocks noChangeArrowheads="1"/>
            </p:cNvSpPr>
            <p:nvPr userDrawn="1"/>
          </p:nvSpPr>
          <p:spPr bwMode="auto">
            <a:xfrm>
              <a:off x="4773613" y="3992563"/>
              <a:ext cx="36512" cy="33337"/>
            </a:xfrm>
            <a:custGeom>
              <a:avLst/>
              <a:gdLst>
                <a:gd name="T0" fmla="*/ 95 w 100"/>
                <a:gd name="T1" fmla="*/ 91 h 92"/>
                <a:gd name="T2" fmla="*/ 0 w 100"/>
                <a:gd name="T3" fmla="*/ 44 h 92"/>
                <a:gd name="T4" fmla="*/ 99 w 100"/>
                <a:gd name="T5" fmla="*/ 62 h 92"/>
                <a:gd name="T6" fmla="*/ 95 w 100"/>
                <a:gd name="T7" fmla="*/ 91 h 92"/>
              </a:gdLst>
              <a:ahLst/>
              <a:cxnLst>
                <a:cxn ang="0">
                  <a:pos x="T0" y="T1"/>
                </a:cxn>
                <a:cxn ang="0">
                  <a:pos x="T2" y="T3"/>
                </a:cxn>
                <a:cxn ang="0">
                  <a:pos x="T4" y="T5"/>
                </a:cxn>
                <a:cxn ang="0">
                  <a:pos x="T6" y="T7"/>
                </a:cxn>
              </a:cxnLst>
              <a:rect l="0" t="0" r="r" b="b"/>
              <a:pathLst>
                <a:path w="100" h="92">
                  <a:moveTo>
                    <a:pt x="95" y="91"/>
                  </a:moveTo>
                  <a:cubicBezTo>
                    <a:pt x="67" y="67"/>
                    <a:pt x="37" y="49"/>
                    <a:pt x="0" y="44"/>
                  </a:cubicBezTo>
                  <a:cubicBezTo>
                    <a:pt x="38" y="23"/>
                    <a:pt x="77" y="0"/>
                    <a:pt x="99" y="62"/>
                  </a:cubicBezTo>
                  <a:cubicBezTo>
                    <a:pt x="98" y="73"/>
                    <a:pt x="96" y="82"/>
                    <a:pt x="95" y="91"/>
                  </a:cubicBezTo>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19" name="Forme libre 4318"/>
            <p:cNvSpPr>
              <a:spLocks noChangeArrowheads="1"/>
            </p:cNvSpPr>
            <p:nvPr userDrawn="1"/>
          </p:nvSpPr>
          <p:spPr bwMode="auto">
            <a:xfrm>
              <a:off x="4565650" y="3859213"/>
              <a:ext cx="127000" cy="128587"/>
            </a:xfrm>
            <a:custGeom>
              <a:avLst/>
              <a:gdLst>
                <a:gd name="T0" fmla="*/ 191 w 351"/>
                <a:gd name="T1" fmla="*/ 0 h 356"/>
                <a:gd name="T2" fmla="*/ 284 w 351"/>
                <a:gd name="T3" fmla="*/ 135 h 356"/>
                <a:gd name="T4" fmla="*/ 123 w 351"/>
                <a:gd name="T5" fmla="*/ 355 h 356"/>
                <a:gd name="T6" fmla="*/ 52 w 351"/>
                <a:gd name="T7" fmla="*/ 81 h 356"/>
                <a:gd name="T8" fmla="*/ 86 w 351"/>
                <a:gd name="T9" fmla="*/ 48 h 356"/>
                <a:gd name="T10" fmla="*/ 152 w 351"/>
                <a:gd name="T11" fmla="*/ 11 h 356"/>
                <a:gd name="T12" fmla="*/ 191 w 351"/>
                <a:gd name="T13" fmla="*/ 0 h 356"/>
              </a:gdLst>
              <a:ahLst/>
              <a:cxnLst>
                <a:cxn ang="0">
                  <a:pos x="T0" y="T1"/>
                </a:cxn>
                <a:cxn ang="0">
                  <a:pos x="T2" y="T3"/>
                </a:cxn>
                <a:cxn ang="0">
                  <a:pos x="T4" y="T5"/>
                </a:cxn>
                <a:cxn ang="0">
                  <a:pos x="T6" y="T7"/>
                </a:cxn>
                <a:cxn ang="0">
                  <a:pos x="T8" y="T9"/>
                </a:cxn>
                <a:cxn ang="0">
                  <a:pos x="T10" y="T11"/>
                </a:cxn>
                <a:cxn ang="0">
                  <a:pos x="T12" y="T13"/>
                </a:cxn>
              </a:cxnLst>
              <a:rect l="0" t="0" r="r" b="b"/>
              <a:pathLst>
                <a:path w="351" h="356">
                  <a:moveTo>
                    <a:pt x="191" y="0"/>
                  </a:moveTo>
                  <a:cubicBezTo>
                    <a:pt x="245" y="29"/>
                    <a:pt x="269" y="78"/>
                    <a:pt x="284" y="135"/>
                  </a:cubicBezTo>
                  <a:cubicBezTo>
                    <a:pt x="350" y="300"/>
                    <a:pt x="310" y="353"/>
                    <a:pt x="123" y="355"/>
                  </a:cubicBezTo>
                  <a:cubicBezTo>
                    <a:pt x="25" y="316"/>
                    <a:pt x="0" y="220"/>
                    <a:pt x="52" y="81"/>
                  </a:cubicBezTo>
                  <a:cubicBezTo>
                    <a:pt x="61" y="67"/>
                    <a:pt x="74" y="57"/>
                    <a:pt x="86" y="48"/>
                  </a:cubicBezTo>
                  <a:cubicBezTo>
                    <a:pt x="107" y="34"/>
                    <a:pt x="130" y="22"/>
                    <a:pt x="152" y="11"/>
                  </a:cubicBezTo>
                  <a:cubicBezTo>
                    <a:pt x="165" y="8"/>
                    <a:pt x="182" y="12"/>
                    <a:pt x="191" y="0"/>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20" name="Forme libre 4319"/>
            <p:cNvSpPr>
              <a:spLocks noChangeArrowheads="1"/>
            </p:cNvSpPr>
            <p:nvPr userDrawn="1"/>
          </p:nvSpPr>
          <p:spPr bwMode="auto">
            <a:xfrm>
              <a:off x="4600575" y="3908425"/>
              <a:ext cx="107950" cy="98425"/>
            </a:xfrm>
            <a:custGeom>
              <a:avLst/>
              <a:gdLst>
                <a:gd name="T0" fmla="*/ 3 w 300"/>
                <a:gd name="T1" fmla="*/ 185 h 274"/>
                <a:gd name="T2" fmla="*/ 37 w 300"/>
                <a:gd name="T3" fmla="*/ 185 h 274"/>
                <a:gd name="T4" fmla="*/ 182 w 300"/>
                <a:gd name="T5" fmla="*/ 57 h 274"/>
                <a:gd name="T6" fmla="*/ 186 w 300"/>
                <a:gd name="T7" fmla="*/ 0 h 274"/>
                <a:gd name="T8" fmla="*/ 238 w 300"/>
                <a:gd name="T9" fmla="*/ 49 h 274"/>
                <a:gd name="T10" fmla="*/ 235 w 300"/>
                <a:gd name="T11" fmla="*/ 64 h 274"/>
                <a:gd name="T12" fmla="*/ 260 w 300"/>
                <a:gd name="T13" fmla="*/ 237 h 274"/>
                <a:gd name="T14" fmla="*/ 0 w 300"/>
                <a:gd name="T15" fmla="*/ 203 h 274"/>
                <a:gd name="T16" fmla="*/ 3 w 300"/>
                <a:gd name="T17" fmla="*/ 18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274">
                  <a:moveTo>
                    <a:pt x="3" y="185"/>
                  </a:moveTo>
                  <a:cubicBezTo>
                    <a:pt x="14" y="185"/>
                    <a:pt x="26" y="185"/>
                    <a:pt x="37" y="185"/>
                  </a:cubicBezTo>
                  <a:cubicBezTo>
                    <a:pt x="159" y="180"/>
                    <a:pt x="164" y="174"/>
                    <a:pt x="182" y="57"/>
                  </a:cubicBezTo>
                  <a:cubicBezTo>
                    <a:pt x="185" y="38"/>
                    <a:pt x="185" y="18"/>
                    <a:pt x="186" y="0"/>
                  </a:cubicBezTo>
                  <a:cubicBezTo>
                    <a:pt x="203" y="17"/>
                    <a:pt x="222" y="32"/>
                    <a:pt x="238" y="49"/>
                  </a:cubicBezTo>
                  <a:cubicBezTo>
                    <a:pt x="237" y="54"/>
                    <a:pt x="235" y="60"/>
                    <a:pt x="235" y="64"/>
                  </a:cubicBezTo>
                  <a:cubicBezTo>
                    <a:pt x="223" y="124"/>
                    <a:pt x="299" y="173"/>
                    <a:pt x="260" y="237"/>
                  </a:cubicBezTo>
                  <a:cubicBezTo>
                    <a:pt x="171" y="244"/>
                    <a:pt x="80" y="273"/>
                    <a:pt x="0" y="203"/>
                  </a:cubicBezTo>
                  <a:cubicBezTo>
                    <a:pt x="2" y="197"/>
                    <a:pt x="2" y="191"/>
                    <a:pt x="3" y="185"/>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21" name="Forme libre 4320"/>
            <p:cNvSpPr>
              <a:spLocks noChangeArrowheads="1"/>
            </p:cNvSpPr>
            <p:nvPr userDrawn="1"/>
          </p:nvSpPr>
          <p:spPr bwMode="auto">
            <a:xfrm>
              <a:off x="4681538" y="3925888"/>
              <a:ext cx="12700" cy="9525"/>
            </a:xfrm>
            <a:custGeom>
              <a:avLst/>
              <a:gdLst>
                <a:gd name="T0" fmla="*/ 13 w 34"/>
                <a:gd name="T1" fmla="*/ 0 h 28"/>
                <a:gd name="T2" fmla="*/ 33 w 34"/>
                <a:gd name="T3" fmla="*/ 18 h 28"/>
                <a:gd name="T4" fmla="*/ 23 w 34"/>
                <a:gd name="T5" fmla="*/ 27 h 28"/>
                <a:gd name="T6" fmla="*/ 1 w 34"/>
                <a:gd name="T7" fmla="*/ 3 h 28"/>
                <a:gd name="T8" fmla="*/ 13 w 34"/>
                <a:gd name="T9" fmla="*/ 0 h 28"/>
              </a:gdLst>
              <a:ahLst/>
              <a:cxnLst>
                <a:cxn ang="0">
                  <a:pos x="T0" y="T1"/>
                </a:cxn>
                <a:cxn ang="0">
                  <a:pos x="T2" y="T3"/>
                </a:cxn>
                <a:cxn ang="0">
                  <a:pos x="T4" y="T5"/>
                </a:cxn>
                <a:cxn ang="0">
                  <a:pos x="T6" y="T7"/>
                </a:cxn>
                <a:cxn ang="0">
                  <a:pos x="T8" y="T9"/>
                </a:cxn>
              </a:cxnLst>
              <a:rect l="0" t="0" r="r" b="b"/>
              <a:pathLst>
                <a:path w="34" h="28">
                  <a:moveTo>
                    <a:pt x="13" y="0"/>
                  </a:moveTo>
                  <a:cubicBezTo>
                    <a:pt x="19" y="6"/>
                    <a:pt x="27" y="12"/>
                    <a:pt x="33" y="18"/>
                  </a:cubicBezTo>
                  <a:cubicBezTo>
                    <a:pt x="30" y="21"/>
                    <a:pt x="26" y="24"/>
                    <a:pt x="23" y="27"/>
                  </a:cubicBezTo>
                  <a:cubicBezTo>
                    <a:pt x="7" y="27"/>
                    <a:pt x="0" y="20"/>
                    <a:pt x="1" y="3"/>
                  </a:cubicBezTo>
                  <a:cubicBezTo>
                    <a:pt x="6" y="2"/>
                    <a:pt x="10" y="0"/>
                    <a:pt x="13" y="0"/>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22" name="Forme libre 4321"/>
            <p:cNvSpPr>
              <a:spLocks noChangeArrowheads="1"/>
            </p:cNvSpPr>
            <p:nvPr userDrawn="1"/>
          </p:nvSpPr>
          <p:spPr bwMode="auto">
            <a:xfrm>
              <a:off x="5616575" y="4710113"/>
              <a:ext cx="41275" cy="22225"/>
            </a:xfrm>
            <a:custGeom>
              <a:avLst/>
              <a:gdLst>
                <a:gd name="T0" fmla="*/ 0 w 114"/>
                <a:gd name="T1" fmla="*/ 24 h 60"/>
                <a:gd name="T2" fmla="*/ 113 w 114"/>
                <a:gd name="T3" fmla="*/ 0 h 60"/>
                <a:gd name="T4" fmla="*/ 0 w 114"/>
                <a:gd name="T5" fmla="*/ 24 h 60"/>
              </a:gdLst>
              <a:ahLst/>
              <a:cxnLst>
                <a:cxn ang="0">
                  <a:pos x="T0" y="T1"/>
                </a:cxn>
                <a:cxn ang="0">
                  <a:pos x="T2" y="T3"/>
                </a:cxn>
                <a:cxn ang="0">
                  <a:pos x="T4" y="T5"/>
                </a:cxn>
              </a:cxnLst>
              <a:rect l="0" t="0" r="r" b="b"/>
              <a:pathLst>
                <a:path w="114" h="60">
                  <a:moveTo>
                    <a:pt x="0" y="24"/>
                  </a:moveTo>
                  <a:cubicBezTo>
                    <a:pt x="39" y="24"/>
                    <a:pt x="78" y="19"/>
                    <a:pt x="113" y="0"/>
                  </a:cubicBezTo>
                  <a:cubicBezTo>
                    <a:pt x="87" y="59"/>
                    <a:pt x="44" y="50"/>
                    <a:pt x="0" y="24"/>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23" name="Forme libre 4322"/>
            <p:cNvSpPr>
              <a:spLocks noChangeArrowheads="1"/>
            </p:cNvSpPr>
            <p:nvPr userDrawn="1"/>
          </p:nvSpPr>
          <p:spPr bwMode="auto">
            <a:xfrm>
              <a:off x="5794375" y="4714875"/>
              <a:ext cx="6350" cy="4763"/>
            </a:xfrm>
            <a:custGeom>
              <a:avLst/>
              <a:gdLst>
                <a:gd name="T0" fmla="*/ 18 w 19"/>
                <a:gd name="T1" fmla="*/ 10 h 12"/>
                <a:gd name="T2" fmla="*/ 1 w 19"/>
                <a:gd name="T3" fmla="*/ 11 h 12"/>
                <a:gd name="T4" fmla="*/ 0 w 19"/>
                <a:gd name="T5" fmla="*/ 2 h 12"/>
                <a:gd name="T6" fmla="*/ 17 w 19"/>
                <a:gd name="T7" fmla="*/ 0 h 12"/>
                <a:gd name="T8" fmla="*/ 18 w 19"/>
                <a:gd name="T9" fmla="*/ 10 h 12"/>
              </a:gdLst>
              <a:ahLst/>
              <a:cxnLst>
                <a:cxn ang="0">
                  <a:pos x="T0" y="T1"/>
                </a:cxn>
                <a:cxn ang="0">
                  <a:pos x="T2" y="T3"/>
                </a:cxn>
                <a:cxn ang="0">
                  <a:pos x="T4" y="T5"/>
                </a:cxn>
                <a:cxn ang="0">
                  <a:pos x="T6" y="T7"/>
                </a:cxn>
                <a:cxn ang="0">
                  <a:pos x="T8" y="T9"/>
                </a:cxn>
              </a:cxnLst>
              <a:rect l="0" t="0" r="r" b="b"/>
              <a:pathLst>
                <a:path w="19" h="12">
                  <a:moveTo>
                    <a:pt x="18" y="10"/>
                  </a:moveTo>
                  <a:cubicBezTo>
                    <a:pt x="12" y="10"/>
                    <a:pt x="8" y="11"/>
                    <a:pt x="1" y="11"/>
                  </a:cubicBezTo>
                  <a:cubicBezTo>
                    <a:pt x="1" y="11"/>
                    <a:pt x="0" y="5"/>
                    <a:pt x="0" y="2"/>
                  </a:cubicBezTo>
                  <a:cubicBezTo>
                    <a:pt x="6" y="2"/>
                    <a:pt x="11" y="0"/>
                    <a:pt x="17" y="0"/>
                  </a:cubicBezTo>
                  <a:cubicBezTo>
                    <a:pt x="18" y="0"/>
                    <a:pt x="18" y="6"/>
                    <a:pt x="18" y="10"/>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24" name="Forme libre 4323"/>
            <p:cNvSpPr>
              <a:spLocks noChangeArrowheads="1"/>
            </p:cNvSpPr>
            <p:nvPr userDrawn="1"/>
          </p:nvSpPr>
          <p:spPr bwMode="auto">
            <a:xfrm>
              <a:off x="5591175" y="4711700"/>
              <a:ext cx="25400" cy="6350"/>
            </a:xfrm>
            <a:custGeom>
              <a:avLst/>
              <a:gdLst>
                <a:gd name="T0" fmla="*/ 0 w 70"/>
                <a:gd name="T1" fmla="*/ 18 h 19"/>
                <a:gd name="T2" fmla="*/ 69 w 70"/>
                <a:gd name="T3" fmla="*/ 18 h 19"/>
                <a:gd name="T4" fmla="*/ 0 w 70"/>
                <a:gd name="T5" fmla="*/ 18 h 19"/>
              </a:gdLst>
              <a:ahLst/>
              <a:cxnLst>
                <a:cxn ang="0">
                  <a:pos x="T0" y="T1"/>
                </a:cxn>
                <a:cxn ang="0">
                  <a:pos x="T2" y="T3"/>
                </a:cxn>
                <a:cxn ang="0">
                  <a:pos x="T4" y="T5"/>
                </a:cxn>
              </a:cxnLst>
              <a:rect l="0" t="0" r="r" b="b"/>
              <a:pathLst>
                <a:path w="70" h="19">
                  <a:moveTo>
                    <a:pt x="0" y="18"/>
                  </a:moveTo>
                  <a:cubicBezTo>
                    <a:pt x="23" y="0"/>
                    <a:pt x="46" y="0"/>
                    <a:pt x="69" y="18"/>
                  </a:cubicBezTo>
                  <a:cubicBezTo>
                    <a:pt x="46" y="18"/>
                    <a:pt x="23" y="18"/>
                    <a:pt x="0" y="18"/>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25" name="Forme libre 4324"/>
            <p:cNvSpPr>
              <a:spLocks noChangeArrowheads="1"/>
            </p:cNvSpPr>
            <p:nvPr userDrawn="1"/>
          </p:nvSpPr>
          <p:spPr bwMode="auto">
            <a:xfrm>
              <a:off x="5575300" y="4668838"/>
              <a:ext cx="25400" cy="25400"/>
            </a:xfrm>
            <a:custGeom>
              <a:avLst/>
              <a:gdLst>
                <a:gd name="T0" fmla="*/ 69 w 70"/>
                <a:gd name="T1" fmla="*/ 0 h 70"/>
                <a:gd name="T2" fmla="*/ 0 w 70"/>
                <a:gd name="T3" fmla="*/ 69 h 70"/>
                <a:gd name="T4" fmla="*/ 69 w 70"/>
                <a:gd name="T5" fmla="*/ 0 h 70"/>
              </a:gdLst>
              <a:ahLst/>
              <a:cxnLst>
                <a:cxn ang="0">
                  <a:pos x="T0" y="T1"/>
                </a:cxn>
                <a:cxn ang="0">
                  <a:pos x="T2" y="T3"/>
                </a:cxn>
                <a:cxn ang="0">
                  <a:pos x="T4" y="T5"/>
                </a:cxn>
              </a:cxnLst>
              <a:rect l="0" t="0" r="r" b="b"/>
              <a:pathLst>
                <a:path w="70" h="70">
                  <a:moveTo>
                    <a:pt x="69" y="0"/>
                  </a:moveTo>
                  <a:cubicBezTo>
                    <a:pt x="52" y="29"/>
                    <a:pt x="29" y="52"/>
                    <a:pt x="0" y="69"/>
                  </a:cubicBezTo>
                  <a:cubicBezTo>
                    <a:pt x="8" y="32"/>
                    <a:pt x="31" y="9"/>
                    <a:pt x="69" y="0"/>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26" name="Forme libre 4325"/>
            <p:cNvSpPr>
              <a:spLocks noChangeArrowheads="1"/>
            </p:cNvSpPr>
            <p:nvPr userDrawn="1"/>
          </p:nvSpPr>
          <p:spPr bwMode="auto">
            <a:xfrm>
              <a:off x="5426075" y="4662488"/>
              <a:ext cx="50800" cy="23812"/>
            </a:xfrm>
            <a:custGeom>
              <a:avLst/>
              <a:gdLst>
                <a:gd name="T0" fmla="*/ 21 w 140"/>
                <a:gd name="T1" fmla="*/ 61 h 64"/>
                <a:gd name="T2" fmla="*/ 11 w 140"/>
                <a:gd name="T3" fmla="*/ 61 h 64"/>
                <a:gd name="T4" fmla="*/ 0 w 140"/>
                <a:gd name="T5" fmla="*/ 63 h 64"/>
                <a:gd name="T6" fmla="*/ 87 w 140"/>
                <a:gd name="T7" fmla="*/ 11 h 64"/>
                <a:gd name="T8" fmla="*/ 139 w 140"/>
                <a:gd name="T9" fmla="*/ 16 h 64"/>
                <a:gd name="T10" fmla="*/ 137 w 140"/>
                <a:gd name="T11" fmla="*/ 16 h 64"/>
                <a:gd name="T12" fmla="*/ 21 w 140"/>
                <a:gd name="T13" fmla="*/ 61 h 64"/>
              </a:gdLst>
              <a:ahLst/>
              <a:cxnLst>
                <a:cxn ang="0">
                  <a:pos x="T0" y="T1"/>
                </a:cxn>
                <a:cxn ang="0">
                  <a:pos x="T2" y="T3"/>
                </a:cxn>
                <a:cxn ang="0">
                  <a:pos x="T4" y="T5"/>
                </a:cxn>
                <a:cxn ang="0">
                  <a:pos x="T6" y="T7"/>
                </a:cxn>
                <a:cxn ang="0">
                  <a:pos x="T8" y="T9"/>
                </a:cxn>
                <a:cxn ang="0">
                  <a:pos x="T10" y="T11"/>
                </a:cxn>
                <a:cxn ang="0">
                  <a:pos x="T12" y="T13"/>
                </a:cxn>
              </a:cxnLst>
              <a:rect l="0" t="0" r="r" b="b"/>
              <a:pathLst>
                <a:path w="140" h="64">
                  <a:moveTo>
                    <a:pt x="21" y="61"/>
                  </a:moveTo>
                  <a:lnTo>
                    <a:pt x="11" y="61"/>
                  </a:lnTo>
                  <a:lnTo>
                    <a:pt x="0" y="63"/>
                  </a:lnTo>
                  <a:cubicBezTo>
                    <a:pt x="1" y="0"/>
                    <a:pt x="55" y="23"/>
                    <a:pt x="87" y="11"/>
                  </a:cubicBezTo>
                  <a:cubicBezTo>
                    <a:pt x="105" y="2"/>
                    <a:pt x="122" y="2"/>
                    <a:pt x="139" y="16"/>
                  </a:cubicBezTo>
                  <a:lnTo>
                    <a:pt x="137" y="16"/>
                  </a:lnTo>
                  <a:cubicBezTo>
                    <a:pt x="110" y="57"/>
                    <a:pt x="67" y="63"/>
                    <a:pt x="21" y="61"/>
                  </a:cubicBezTo>
                </a:path>
              </a:pathLst>
            </a:custGeom>
            <a:solidFill>
              <a:srgbClr val="F4F4F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27" name="Forme libre 4326"/>
            <p:cNvSpPr>
              <a:spLocks noChangeArrowheads="1"/>
            </p:cNvSpPr>
            <p:nvPr userDrawn="1"/>
          </p:nvSpPr>
          <p:spPr bwMode="auto">
            <a:xfrm>
              <a:off x="3894138" y="6027738"/>
              <a:ext cx="9525" cy="50800"/>
            </a:xfrm>
            <a:custGeom>
              <a:avLst/>
              <a:gdLst>
                <a:gd name="T0" fmla="*/ 1 w 27"/>
                <a:gd name="T1" fmla="*/ 140 h 141"/>
                <a:gd name="T2" fmla="*/ 20 w 27"/>
                <a:gd name="T3" fmla="*/ 0 h 141"/>
                <a:gd name="T4" fmla="*/ 1 w 27"/>
                <a:gd name="T5" fmla="*/ 140 h 141"/>
              </a:gdLst>
              <a:ahLst/>
              <a:cxnLst>
                <a:cxn ang="0">
                  <a:pos x="T0" y="T1"/>
                </a:cxn>
                <a:cxn ang="0">
                  <a:pos x="T2" y="T3"/>
                </a:cxn>
                <a:cxn ang="0">
                  <a:pos x="T4" y="T5"/>
                </a:cxn>
              </a:cxnLst>
              <a:rect l="0" t="0" r="r" b="b"/>
              <a:pathLst>
                <a:path w="27" h="141">
                  <a:moveTo>
                    <a:pt x="1" y="140"/>
                  </a:moveTo>
                  <a:cubicBezTo>
                    <a:pt x="1" y="93"/>
                    <a:pt x="0" y="44"/>
                    <a:pt x="20" y="0"/>
                  </a:cubicBezTo>
                  <a:cubicBezTo>
                    <a:pt x="21" y="47"/>
                    <a:pt x="26" y="96"/>
                    <a:pt x="1" y="140"/>
                  </a:cubicBezTo>
                </a:path>
              </a:pathLst>
            </a:custGeom>
            <a:solidFill>
              <a:srgbClr val="47474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28" name="Forme libre 4327"/>
            <p:cNvSpPr>
              <a:spLocks noChangeArrowheads="1"/>
            </p:cNvSpPr>
            <p:nvPr userDrawn="1"/>
          </p:nvSpPr>
          <p:spPr bwMode="auto">
            <a:xfrm>
              <a:off x="3592513" y="5741988"/>
              <a:ext cx="127000" cy="274637"/>
            </a:xfrm>
            <a:custGeom>
              <a:avLst/>
              <a:gdLst>
                <a:gd name="T0" fmla="*/ 309 w 351"/>
                <a:gd name="T1" fmla="*/ 687 h 764"/>
                <a:gd name="T2" fmla="*/ 288 w 351"/>
                <a:gd name="T3" fmla="*/ 753 h 764"/>
                <a:gd name="T4" fmla="*/ 265 w 351"/>
                <a:gd name="T5" fmla="*/ 754 h 764"/>
                <a:gd name="T6" fmla="*/ 173 w 351"/>
                <a:gd name="T7" fmla="*/ 611 h 764"/>
                <a:gd name="T8" fmla="*/ 74 w 351"/>
                <a:gd name="T9" fmla="*/ 705 h 764"/>
                <a:gd name="T10" fmla="*/ 7 w 351"/>
                <a:gd name="T11" fmla="*/ 705 h 764"/>
                <a:gd name="T12" fmla="*/ 4 w 351"/>
                <a:gd name="T13" fmla="*/ 692 h 764"/>
                <a:gd name="T14" fmla="*/ 10 w 351"/>
                <a:gd name="T15" fmla="*/ 686 h 764"/>
                <a:gd name="T16" fmla="*/ 10 w 351"/>
                <a:gd name="T17" fmla="*/ 686 h 764"/>
                <a:gd name="T18" fmla="*/ 78 w 351"/>
                <a:gd name="T19" fmla="*/ 527 h 764"/>
                <a:gd name="T20" fmla="*/ 138 w 351"/>
                <a:gd name="T21" fmla="*/ 307 h 764"/>
                <a:gd name="T22" fmla="*/ 123 w 351"/>
                <a:gd name="T23" fmla="*/ 0 h 764"/>
                <a:gd name="T24" fmla="*/ 173 w 351"/>
                <a:gd name="T25" fmla="*/ 340 h 764"/>
                <a:gd name="T26" fmla="*/ 173 w 351"/>
                <a:gd name="T27" fmla="*/ 392 h 764"/>
                <a:gd name="T28" fmla="*/ 173 w 351"/>
                <a:gd name="T29" fmla="*/ 432 h 764"/>
                <a:gd name="T30" fmla="*/ 350 w 351"/>
                <a:gd name="T31" fmla="*/ 641 h 764"/>
                <a:gd name="T32" fmla="*/ 330 w 351"/>
                <a:gd name="T33" fmla="*/ 664 h 764"/>
                <a:gd name="T34" fmla="*/ 309 w 351"/>
                <a:gd name="T35" fmla="*/ 687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1" h="764">
                  <a:moveTo>
                    <a:pt x="309" y="687"/>
                  </a:moveTo>
                  <a:cubicBezTo>
                    <a:pt x="301" y="708"/>
                    <a:pt x="294" y="731"/>
                    <a:pt x="288" y="753"/>
                  </a:cubicBezTo>
                  <a:cubicBezTo>
                    <a:pt x="280" y="763"/>
                    <a:pt x="274" y="763"/>
                    <a:pt x="265" y="754"/>
                  </a:cubicBezTo>
                  <a:cubicBezTo>
                    <a:pt x="245" y="699"/>
                    <a:pt x="211" y="654"/>
                    <a:pt x="173" y="611"/>
                  </a:cubicBezTo>
                  <a:cubicBezTo>
                    <a:pt x="121" y="621"/>
                    <a:pt x="142" y="710"/>
                    <a:pt x="74" y="705"/>
                  </a:cubicBezTo>
                  <a:cubicBezTo>
                    <a:pt x="51" y="725"/>
                    <a:pt x="28" y="760"/>
                    <a:pt x="7" y="705"/>
                  </a:cubicBezTo>
                  <a:cubicBezTo>
                    <a:pt x="2" y="701"/>
                    <a:pt x="0" y="696"/>
                    <a:pt x="4" y="692"/>
                  </a:cubicBezTo>
                  <a:cubicBezTo>
                    <a:pt x="5" y="687"/>
                    <a:pt x="8" y="686"/>
                    <a:pt x="10" y="686"/>
                  </a:cubicBezTo>
                  <a:lnTo>
                    <a:pt x="10" y="686"/>
                  </a:lnTo>
                  <a:cubicBezTo>
                    <a:pt x="52" y="641"/>
                    <a:pt x="65" y="583"/>
                    <a:pt x="78" y="527"/>
                  </a:cubicBezTo>
                  <a:cubicBezTo>
                    <a:pt x="142" y="466"/>
                    <a:pt x="153" y="391"/>
                    <a:pt x="138" y="307"/>
                  </a:cubicBezTo>
                  <a:cubicBezTo>
                    <a:pt x="120" y="206"/>
                    <a:pt x="112" y="102"/>
                    <a:pt x="123" y="0"/>
                  </a:cubicBezTo>
                  <a:cubicBezTo>
                    <a:pt x="185" y="107"/>
                    <a:pt x="164" y="226"/>
                    <a:pt x="173" y="340"/>
                  </a:cubicBezTo>
                  <a:cubicBezTo>
                    <a:pt x="181" y="357"/>
                    <a:pt x="181" y="376"/>
                    <a:pt x="173" y="392"/>
                  </a:cubicBezTo>
                  <a:cubicBezTo>
                    <a:pt x="173" y="406"/>
                    <a:pt x="173" y="418"/>
                    <a:pt x="173" y="432"/>
                  </a:cubicBezTo>
                  <a:cubicBezTo>
                    <a:pt x="181" y="545"/>
                    <a:pt x="274" y="586"/>
                    <a:pt x="350" y="641"/>
                  </a:cubicBezTo>
                  <a:cubicBezTo>
                    <a:pt x="344" y="649"/>
                    <a:pt x="338" y="657"/>
                    <a:pt x="330" y="664"/>
                  </a:cubicBezTo>
                  <a:cubicBezTo>
                    <a:pt x="323" y="669"/>
                    <a:pt x="315" y="678"/>
                    <a:pt x="309" y="687"/>
                  </a:cubicBezTo>
                </a:path>
              </a:pathLst>
            </a:custGeom>
            <a:solidFill>
              <a:srgbClr val="D2D2D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29" name="Forme libre 4328"/>
            <p:cNvSpPr>
              <a:spLocks noChangeArrowheads="1"/>
            </p:cNvSpPr>
            <p:nvPr userDrawn="1"/>
          </p:nvSpPr>
          <p:spPr bwMode="auto">
            <a:xfrm>
              <a:off x="3619500" y="5943600"/>
              <a:ext cx="50800" cy="101600"/>
            </a:xfrm>
            <a:custGeom>
              <a:avLst/>
              <a:gdLst>
                <a:gd name="T0" fmla="*/ 0 w 142"/>
                <a:gd name="T1" fmla="*/ 142 h 281"/>
                <a:gd name="T2" fmla="*/ 51 w 142"/>
                <a:gd name="T3" fmla="*/ 29 h 281"/>
                <a:gd name="T4" fmla="*/ 81 w 142"/>
                <a:gd name="T5" fmla="*/ 10 h 281"/>
                <a:gd name="T6" fmla="*/ 98 w 142"/>
                <a:gd name="T7" fmla="*/ 49 h 281"/>
                <a:gd name="T8" fmla="*/ 93 w 142"/>
                <a:gd name="T9" fmla="*/ 240 h 281"/>
                <a:gd name="T10" fmla="*/ 58 w 142"/>
                <a:gd name="T11" fmla="*/ 185 h 281"/>
                <a:gd name="T12" fmla="*/ 13 w 142"/>
                <a:gd name="T13" fmla="*/ 280 h 281"/>
                <a:gd name="T14" fmla="*/ 0 w 142"/>
                <a:gd name="T15" fmla="*/ 142 h 2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281">
                  <a:moveTo>
                    <a:pt x="0" y="142"/>
                  </a:moveTo>
                  <a:cubicBezTo>
                    <a:pt x="17" y="104"/>
                    <a:pt x="34" y="66"/>
                    <a:pt x="51" y="29"/>
                  </a:cubicBezTo>
                  <a:cubicBezTo>
                    <a:pt x="57" y="16"/>
                    <a:pt x="63" y="0"/>
                    <a:pt x="81" y="10"/>
                  </a:cubicBezTo>
                  <a:cubicBezTo>
                    <a:pt x="97" y="17"/>
                    <a:pt x="97" y="34"/>
                    <a:pt x="98" y="49"/>
                  </a:cubicBezTo>
                  <a:cubicBezTo>
                    <a:pt x="92" y="113"/>
                    <a:pt x="141" y="178"/>
                    <a:pt x="93" y="240"/>
                  </a:cubicBezTo>
                  <a:cubicBezTo>
                    <a:pt x="81" y="222"/>
                    <a:pt x="69" y="204"/>
                    <a:pt x="58" y="185"/>
                  </a:cubicBezTo>
                  <a:cubicBezTo>
                    <a:pt x="20" y="205"/>
                    <a:pt x="49" y="251"/>
                    <a:pt x="13" y="280"/>
                  </a:cubicBezTo>
                  <a:cubicBezTo>
                    <a:pt x="8" y="229"/>
                    <a:pt x="3" y="185"/>
                    <a:pt x="0" y="142"/>
                  </a:cubicBezTo>
                </a:path>
              </a:pathLst>
            </a:custGeom>
            <a:solidFill>
              <a:srgbClr val="49494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30" name="Forme libre 4329"/>
            <p:cNvSpPr>
              <a:spLocks noChangeArrowheads="1"/>
            </p:cNvSpPr>
            <p:nvPr userDrawn="1"/>
          </p:nvSpPr>
          <p:spPr bwMode="auto">
            <a:xfrm>
              <a:off x="3648075" y="6054725"/>
              <a:ext cx="22225" cy="19050"/>
            </a:xfrm>
            <a:custGeom>
              <a:avLst/>
              <a:gdLst>
                <a:gd name="T0" fmla="*/ 62 w 63"/>
                <a:gd name="T1" fmla="*/ 1 h 51"/>
                <a:gd name="T2" fmla="*/ 62 w 63"/>
                <a:gd name="T3" fmla="*/ 41 h 51"/>
                <a:gd name="T4" fmla="*/ 41 w 63"/>
                <a:gd name="T5" fmla="*/ 44 h 51"/>
                <a:gd name="T6" fmla="*/ 1 w 63"/>
                <a:gd name="T7" fmla="*/ 24 h 51"/>
                <a:gd name="T8" fmla="*/ 32 w 63"/>
                <a:gd name="T9" fmla="*/ 1 h 51"/>
                <a:gd name="T10" fmla="*/ 62 w 63"/>
                <a:gd name="T11" fmla="*/ 1 h 51"/>
              </a:gdLst>
              <a:ahLst/>
              <a:cxnLst>
                <a:cxn ang="0">
                  <a:pos x="T0" y="T1"/>
                </a:cxn>
                <a:cxn ang="0">
                  <a:pos x="T2" y="T3"/>
                </a:cxn>
                <a:cxn ang="0">
                  <a:pos x="T4" y="T5"/>
                </a:cxn>
                <a:cxn ang="0">
                  <a:pos x="T6" y="T7"/>
                </a:cxn>
                <a:cxn ang="0">
                  <a:pos x="T8" y="T9"/>
                </a:cxn>
                <a:cxn ang="0">
                  <a:pos x="T10" y="T11"/>
                </a:cxn>
              </a:cxnLst>
              <a:rect l="0" t="0" r="r" b="b"/>
              <a:pathLst>
                <a:path w="63" h="51">
                  <a:moveTo>
                    <a:pt x="62" y="1"/>
                  </a:moveTo>
                  <a:cubicBezTo>
                    <a:pt x="62" y="15"/>
                    <a:pt x="62" y="27"/>
                    <a:pt x="62" y="41"/>
                  </a:cubicBezTo>
                  <a:cubicBezTo>
                    <a:pt x="55" y="43"/>
                    <a:pt x="49" y="44"/>
                    <a:pt x="41" y="44"/>
                  </a:cubicBezTo>
                  <a:cubicBezTo>
                    <a:pt x="24" y="44"/>
                    <a:pt x="1" y="50"/>
                    <a:pt x="1" y="24"/>
                  </a:cubicBezTo>
                  <a:cubicBezTo>
                    <a:pt x="0" y="7"/>
                    <a:pt x="16" y="3"/>
                    <a:pt x="32" y="1"/>
                  </a:cubicBezTo>
                  <a:cubicBezTo>
                    <a:pt x="41" y="0"/>
                    <a:pt x="52" y="1"/>
                    <a:pt x="62" y="1"/>
                  </a:cubicBezTo>
                </a:path>
              </a:pathLst>
            </a:custGeom>
            <a:solidFill>
              <a:srgbClr val="EFEFE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31" name="Forme libre 4330"/>
            <p:cNvSpPr>
              <a:spLocks noChangeArrowheads="1"/>
            </p:cNvSpPr>
            <p:nvPr userDrawn="1"/>
          </p:nvSpPr>
          <p:spPr bwMode="auto">
            <a:xfrm>
              <a:off x="3589338" y="5988050"/>
              <a:ext cx="7937" cy="11113"/>
            </a:xfrm>
            <a:custGeom>
              <a:avLst/>
              <a:gdLst>
                <a:gd name="T0" fmla="*/ 20 w 21"/>
                <a:gd name="T1" fmla="*/ 0 h 29"/>
                <a:gd name="T2" fmla="*/ 18 w 21"/>
                <a:gd name="T3" fmla="*/ 20 h 29"/>
                <a:gd name="T4" fmla="*/ 0 w 21"/>
                <a:gd name="T5" fmla="*/ 28 h 29"/>
                <a:gd name="T6" fmla="*/ 20 w 21"/>
                <a:gd name="T7" fmla="*/ 0 h 29"/>
              </a:gdLst>
              <a:ahLst/>
              <a:cxnLst>
                <a:cxn ang="0">
                  <a:pos x="T0" y="T1"/>
                </a:cxn>
                <a:cxn ang="0">
                  <a:pos x="T2" y="T3"/>
                </a:cxn>
                <a:cxn ang="0">
                  <a:pos x="T4" y="T5"/>
                </a:cxn>
                <a:cxn ang="0">
                  <a:pos x="T6" y="T7"/>
                </a:cxn>
              </a:cxnLst>
              <a:rect l="0" t="0" r="r" b="b"/>
              <a:pathLst>
                <a:path w="21" h="29">
                  <a:moveTo>
                    <a:pt x="20" y="0"/>
                  </a:moveTo>
                  <a:cubicBezTo>
                    <a:pt x="20" y="8"/>
                    <a:pt x="20" y="14"/>
                    <a:pt x="18" y="20"/>
                  </a:cubicBezTo>
                  <a:cubicBezTo>
                    <a:pt x="12" y="23"/>
                    <a:pt x="6" y="24"/>
                    <a:pt x="0" y="28"/>
                  </a:cubicBezTo>
                  <a:cubicBezTo>
                    <a:pt x="4" y="18"/>
                    <a:pt x="12" y="9"/>
                    <a:pt x="20" y="0"/>
                  </a:cubicBezTo>
                </a:path>
              </a:pathLst>
            </a:custGeom>
            <a:solidFill>
              <a:srgbClr val="1B1B1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32" name="Forme libre 4331"/>
            <p:cNvSpPr>
              <a:spLocks noChangeArrowheads="1"/>
            </p:cNvSpPr>
            <p:nvPr userDrawn="1"/>
          </p:nvSpPr>
          <p:spPr bwMode="auto">
            <a:xfrm>
              <a:off x="3687763" y="6011863"/>
              <a:ext cx="23812" cy="12700"/>
            </a:xfrm>
            <a:custGeom>
              <a:avLst/>
              <a:gdLst>
                <a:gd name="T0" fmla="*/ 0 w 68"/>
                <a:gd name="T1" fmla="*/ 1 h 36"/>
                <a:gd name="T2" fmla="*/ 23 w 68"/>
                <a:gd name="T3" fmla="*/ 0 h 36"/>
                <a:gd name="T4" fmla="*/ 67 w 68"/>
                <a:gd name="T5" fmla="*/ 1 h 36"/>
                <a:gd name="T6" fmla="*/ 0 w 68"/>
                <a:gd name="T7" fmla="*/ 1 h 36"/>
              </a:gdLst>
              <a:ahLst/>
              <a:cxnLst>
                <a:cxn ang="0">
                  <a:pos x="T0" y="T1"/>
                </a:cxn>
                <a:cxn ang="0">
                  <a:pos x="T2" y="T3"/>
                </a:cxn>
                <a:cxn ang="0">
                  <a:pos x="T4" y="T5"/>
                </a:cxn>
                <a:cxn ang="0">
                  <a:pos x="T6" y="T7"/>
                </a:cxn>
              </a:cxnLst>
              <a:rect l="0" t="0" r="r" b="b"/>
              <a:pathLst>
                <a:path w="68" h="36">
                  <a:moveTo>
                    <a:pt x="0" y="1"/>
                  </a:moveTo>
                  <a:cubicBezTo>
                    <a:pt x="7" y="1"/>
                    <a:pt x="15" y="1"/>
                    <a:pt x="23" y="0"/>
                  </a:cubicBezTo>
                  <a:cubicBezTo>
                    <a:pt x="38" y="0"/>
                    <a:pt x="52" y="1"/>
                    <a:pt x="67" y="1"/>
                  </a:cubicBezTo>
                  <a:cubicBezTo>
                    <a:pt x="44" y="17"/>
                    <a:pt x="21" y="35"/>
                    <a:pt x="0" y="1"/>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33" name="Forme libre 4332"/>
            <p:cNvSpPr>
              <a:spLocks noChangeArrowheads="1"/>
            </p:cNvSpPr>
            <p:nvPr userDrawn="1"/>
          </p:nvSpPr>
          <p:spPr bwMode="auto">
            <a:xfrm>
              <a:off x="3711575" y="6005513"/>
              <a:ext cx="19050" cy="7937"/>
            </a:xfrm>
            <a:custGeom>
              <a:avLst/>
              <a:gdLst>
                <a:gd name="T0" fmla="*/ 0 w 53"/>
                <a:gd name="T1" fmla="*/ 20 h 21"/>
                <a:gd name="T2" fmla="*/ 52 w 53"/>
                <a:gd name="T3" fmla="*/ 0 h 21"/>
                <a:gd name="T4" fmla="*/ 0 w 53"/>
                <a:gd name="T5" fmla="*/ 20 h 21"/>
              </a:gdLst>
              <a:ahLst/>
              <a:cxnLst>
                <a:cxn ang="0">
                  <a:pos x="T0" y="T1"/>
                </a:cxn>
                <a:cxn ang="0">
                  <a:pos x="T2" y="T3"/>
                </a:cxn>
                <a:cxn ang="0">
                  <a:pos x="T4" y="T5"/>
                </a:cxn>
              </a:cxnLst>
              <a:rect l="0" t="0" r="r" b="b"/>
              <a:pathLst>
                <a:path w="53" h="21">
                  <a:moveTo>
                    <a:pt x="0" y="20"/>
                  </a:moveTo>
                  <a:cubicBezTo>
                    <a:pt x="16" y="8"/>
                    <a:pt x="32" y="0"/>
                    <a:pt x="52" y="0"/>
                  </a:cubicBezTo>
                  <a:cubicBezTo>
                    <a:pt x="39" y="14"/>
                    <a:pt x="20" y="20"/>
                    <a:pt x="0" y="20"/>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34" name="Forme libre 4333"/>
            <p:cNvSpPr>
              <a:spLocks noChangeArrowheads="1"/>
            </p:cNvSpPr>
            <p:nvPr userDrawn="1"/>
          </p:nvSpPr>
          <p:spPr bwMode="auto">
            <a:xfrm>
              <a:off x="3057525" y="5822950"/>
              <a:ext cx="9525" cy="9525"/>
            </a:xfrm>
            <a:custGeom>
              <a:avLst/>
              <a:gdLst>
                <a:gd name="T0" fmla="*/ 4 w 28"/>
                <a:gd name="T1" fmla="*/ 23 h 25"/>
                <a:gd name="T2" fmla="*/ 0 w 28"/>
                <a:gd name="T3" fmla="*/ 0 h 25"/>
                <a:gd name="T4" fmla="*/ 27 w 28"/>
                <a:gd name="T5" fmla="*/ 24 h 25"/>
                <a:gd name="T6" fmla="*/ 4 w 28"/>
                <a:gd name="T7" fmla="*/ 23 h 25"/>
              </a:gdLst>
              <a:ahLst/>
              <a:cxnLst>
                <a:cxn ang="0">
                  <a:pos x="T0" y="T1"/>
                </a:cxn>
                <a:cxn ang="0">
                  <a:pos x="T2" y="T3"/>
                </a:cxn>
                <a:cxn ang="0">
                  <a:pos x="T4" y="T5"/>
                </a:cxn>
                <a:cxn ang="0">
                  <a:pos x="T6" y="T7"/>
                </a:cxn>
              </a:cxnLst>
              <a:rect l="0" t="0" r="r" b="b"/>
              <a:pathLst>
                <a:path w="28" h="25">
                  <a:moveTo>
                    <a:pt x="4" y="23"/>
                  </a:moveTo>
                  <a:cubicBezTo>
                    <a:pt x="3" y="15"/>
                    <a:pt x="1" y="8"/>
                    <a:pt x="0" y="0"/>
                  </a:cubicBezTo>
                  <a:cubicBezTo>
                    <a:pt x="9" y="8"/>
                    <a:pt x="18" y="17"/>
                    <a:pt x="27" y="24"/>
                  </a:cubicBezTo>
                  <a:cubicBezTo>
                    <a:pt x="19" y="24"/>
                    <a:pt x="12" y="24"/>
                    <a:pt x="4" y="23"/>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35" name="Forme libre 4334"/>
            <p:cNvSpPr>
              <a:spLocks noChangeArrowheads="1"/>
            </p:cNvSpPr>
            <p:nvPr userDrawn="1"/>
          </p:nvSpPr>
          <p:spPr bwMode="auto">
            <a:xfrm>
              <a:off x="3082925" y="5848350"/>
              <a:ext cx="9525" cy="9525"/>
            </a:xfrm>
            <a:custGeom>
              <a:avLst/>
              <a:gdLst>
                <a:gd name="T0" fmla="*/ 26 w 27"/>
                <a:gd name="T1" fmla="*/ 24 h 25"/>
                <a:gd name="T2" fmla="*/ 0 w 27"/>
                <a:gd name="T3" fmla="*/ 0 h 25"/>
                <a:gd name="T4" fmla="*/ 26 w 27"/>
                <a:gd name="T5" fmla="*/ 24 h 25"/>
              </a:gdLst>
              <a:ahLst/>
              <a:cxnLst>
                <a:cxn ang="0">
                  <a:pos x="T0" y="T1"/>
                </a:cxn>
                <a:cxn ang="0">
                  <a:pos x="T2" y="T3"/>
                </a:cxn>
                <a:cxn ang="0">
                  <a:pos x="T4" y="T5"/>
                </a:cxn>
              </a:cxnLst>
              <a:rect l="0" t="0" r="r" b="b"/>
              <a:pathLst>
                <a:path w="27" h="25">
                  <a:moveTo>
                    <a:pt x="26" y="24"/>
                  </a:moveTo>
                  <a:cubicBezTo>
                    <a:pt x="17" y="16"/>
                    <a:pt x="9" y="7"/>
                    <a:pt x="0" y="0"/>
                  </a:cubicBezTo>
                  <a:cubicBezTo>
                    <a:pt x="8" y="7"/>
                    <a:pt x="17" y="16"/>
                    <a:pt x="26" y="24"/>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36" name="Forme libre 4335"/>
            <p:cNvSpPr>
              <a:spLocks noChangeArrowheads="1"/>
            </p:cNvSpPr>
            <p:nvPr userDrawn="1"/>
          </p:nvSpPr>
          <p:spPr bwMode="auto">
            <a:xfrm>
              <a:off x="3178175" y="5848350"/>
              <a:ext cx="34925" cy="25400"/>
            </a:xfrm>
            <a:custGeom>
              <a:avLst/>
              <a:gdLst>
                <a:gd name="T0" fmla="*/ 15 w 96"/>
                <a:gd name="T1" fmla="*/ 0 h 71"/>
                <a:gd name="T2" fmla="*/ 64 w 96"/>
                <a:gd name="T3" fmla="*/ 4 h 71"/>
                <a:gd name="T4" fmla="*/ 90 w 96"/>
                <a:gd name="T5" fmla="*/ 23 h 71"/>
                <a:gd name="T6" fmla="*/ 89 w 96"/>
                <a:gd name="T7" fmla="*/ 42 h 71"/>
                <a:gd name="T8" fmla="*/ 86 w 96"/>
                <a:gd name="T9" fmla="*/ 70 h 71"/>
                <a:gd name="T10" fmla="*/ 18 w 96"/>
                <a:gd name="T11" fmla="*/ 49 h 71"/>
                <a:gd name="T12" fmla="*/ 15 w 96"/>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96" h="71">
                  <a:moveTo>
                    <a:pt x="15" y="0"/>
                  </a:moveTo>
                  <a:cubicBezTo>
                    <a:pt x="31" y="13"/>
                    <a:pt x="47" y="13"/>
                    <a:pt x="64" y="4"/>
                  </a:cubicBezTo>
                  <a:cubicBezTo>
                    <a:pt x="73" y="10"/>
                    <a:pt x="81" y="16"/>
                    <a:pt x="90" y="23"/>
                  </a:cubicBezTo>
                  <a:cubicBezTo>
                    <a:pt x="89" y="29"/>
                    <a:pt x="89" y="35"/>
                    <a:pt x="89" y="42"/>
                  </a:cubicBezTo>
                  <a:cubicBezTo>
                    <a:pt x="95" y="53"/>
                    <a:pt x="93" y="62"/>
                    <a:pt x="86" y="70"/>
                  </a:cubicBezTo>
                  <a:cubicBezTo>
                    <a:pt x="63" y="62"/>
                    <a:pt x="40" y="56"/>
                    <a:pt x="18" y="49"/>
                  </a:cubicBezTo>
                  <a:cubicBezTo>
                    <a:pt x="5" y="33"/>
                    <a:pt x="0" y="16"/>
                    <a:pt x="15" y="0"/>
                  </a:cubicBezTo>
                </a:path>
              </a:pathLst>
            </a:custGeom>
            <a:solidFill>
              <a:srgbClr val="AFAFA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37" name="Forme libre 4336"/>
            <p:cNvSpPr>
              <a:spLocks noChangeArrowheads="1"/>
            </p:cNvSpPr>
            <p:nvPr userDrawn="1"/>
          </p:nvSpPr>
          <p:spPr bwMode="auto">
            <a:xfrm>
              <a:off x="3373438" y="5635625"/>
              <a:ext cx="220662" cy="134938"/>
            </a:xfrm>
            <a:custGeom>
              <a:avLst/>
              <a:gdLst>
                <a:gd name="T0" fmla="*/ 0 w 614"/>
                <a:gd name="T1" fmla="*/ 108 h 373"/>
                <a:gd name="T2" fmla="*/ 0 w 614"/>
                <a:gd name="T3" fmla="*/ 17 h 373"/>
                <a:gd name="T4" fmla="*/ 217 w 614"/>
                <a:gd name="T5" fmla="*/ 50 h 373"/>
                <a:gd name="T6" fmla="*/ 573 w 614"/>
                <a:gd name="T7" fmla="*/ 15 h 373"/>
                <a:gd name="T8" fmla="*/ 591 w 614"/>
                <a:gd name="T9" fmla="*/ 317 h 373"/>
                <a:gd name="T10" fmla="*/ 521 w 614"/>
                <a:gd name="T11" fmla="*/ 345 h 373"/>
                <a:gd name="T12" fmla="*/ 469 w 614"/>
                <a:gd name="T13" fmla="*/ 302 h 373"/>
                <a:gd name="T14" fmla="*/ 368 w 614"/>
                <a:gd name="T15" fmla="*/ 265 h 373"/>
                <a:gd name="T16" fmla="*/ 191 w 614"/>
                <a:gd name="T17" fmla="*/ 189 h 373"/>
                <a:gd name="T18" fmla="*/ 0 w 614"/>
                <a:gd name="T19" fmla="*/ 108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4" h="373">
                  <a:moveTo>
                    <a:pt x="0" y="108"/>
                  </a:moveTo>
                  <a:cubicBezTo>
                    <a:pt x="0" y="78"/>
                    <a:pt x="0" y="47"/>
                    <a:pt x="0" y="17"/>
                  </a:cubicBezTo>
                  <a:cubicBezTo>
                    <a:pt x="77" y="0"/>
                    <a:pt x="150" y="20"/>
                    <a:pt x="217" y="50"/>
                  </a:cubicBezTo>
                  <a:cubicBezTo>
                    <a:pt x="344" y="107"/>
                    <a:pt x="461" y="105"/>
                    <a:pt x="573" y="15"/>
                  </a:cubicBezTo>
                  <a:cubicBezTo>
                    <a:pt x="613" y="114"/>
                    <a:pt x="593" y="217"/>
                    <a:pt x="591" y="317"/>
                  </a:cubicBezTo>
                  <a:cubicBezTo>
                    <a:pt x="591" y="363"/>
                    <a:pt x="564" y="372"/>
                    <a:pt x="521" y="345"/>
                  </a:cubicBezTo>
                  <a:cubicBezTo>
                    <a:pt x="503" y="333"/>
                    <a:pt x="483" y="319"/>
                    <a:pt x="469" y="302"/>
                  </a:cubicBezTo>
                  <a:cubicBezTo>
                    <a:pt x="443" y="268"/>
                    <a:pt x="409" y="259"/>
                    <a:pt x="368" y="265"/>
                  </a:cubicBezTo>
                  <a:cubicBezTo>
                    <a:pt x="295" y="276"/>
                    <a:pt x="234" y="253"/>
                    <a:pt x="191" y="189"/>
                  </a:cubicBezTo>
                  <a:cubicBezTo>
                    <a:pt x="145" y="120"/>
                    <a:pt x="70" y="120"/>
                    <a:pt x="0" y="108"/>
                  </a:cubicBezTo>
                </a:path>
              </a:pathLst>
            </a:custGeom>
            <a:solidFill>
              <a:schemeClr val="accent1">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38" name="Forme libre 4337"/>
            <p:cNvSpPr>
              <a:spLocks noChangeArrowheads="1"/>
            </p:cNvSpPr>
            <p:nvPr userDrawn="1"/>
          </p:nvSpPr>
          <p:spPr bwMode="auto">
            <a:xfrm>
              <a:off x="3373438" y="5575300"/>
              <a:ext cx="209550" cy="114300"/>
            </a:xfrm>
            <a:custGeom>
              <a:avLst/>
              <a:gdLst>
                <a:gd name="T0" fmla="*/ 574 w 583"/>
                <a:gd name="T1" fmla="*/ 183 h 317"/>
                <a:gd name="T2" fmla="*/ 503 w 583"/>
                <a:gd name="T3" fmla="*/ 285 h 317"/>
                <a:gd name="T4" fmla="*/ 235 w 583"/>
                <a:gd name="T5" fmla="*/ 270 h 317"/>
                <a:gd name="T6" fmla="*/ 0 w 583"/>
                <a:gd name="T7" fmla="*/ 185 h 317"/>
                <a:gd name="T8" fmla="*/ 48 w 583"/>
                <a:gd name="T9" fmla="*/ 159 h 317"/>
                <a:gd name="T10" fmla="*/ 69 w 583"/>
                <a:gd name="T11" fmla="*/ 162 h 317"/>
                <a:gd name="T12" fmla="*/ 457 w 583"/>
                <a:gd name="T13" fmla="*/ 155 h 317"/>
                <a:gd name="T14" fmla="*/ 548 w 583"/>
                <a:gd name="T15" fmla="*/ 90 h 317"/>
                <a:gd name="T16" fmla="*/ 555 w 583"/>
                <a:gd name="T17" fmla="*/ 0 h 317"/>
                <a:gd name="T18" fmla="*/ 574 w 583"/>
                <a:gd name="T19" fmla="*/ 18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3" h="317">
                  <a:moveTo>
                    <a:pt x="574" y="183"/>
                  </a:moveTo>
                  <a:cubicBezTo>
                    <a:pt x="573" y="233"/>
                    <a:pt x="556" y="273"/>
                    <a:pt x="503" y="285"/>
                  </a:cubicBezTo>
                  <a:cubicBezTo>
                    <a:pt x="412" y="304"/>
                    <a:pt x="322" y="316"/>
                    <a:pt x="235" y="270"/>
                  </a:cubicBezTo>
                  <a:cubicBezTo>
                    <a:pt x="161" y="230"/>
                    <a:pt x="81" y="206"/>
                    <a:pt x="0" y="185"/>
                  </a:cubicBezTo>
                  <a:cubicBezTo>
                    <a:pt x="15" y="175"/>
                    <a:pt x="32" y="168"/>
                    <a:pt x="48" y="159"/>
                  </a:cubicBezTo>
                  <a:cubicBezTo>
                    <a:pt x="55" y="160"/>
                    <a:pt x="61" y="160"/>
                    <a:pt x="69" y="162"/>
                  </a:cubicBezTo>
                  <a:cubicBezTo>
                    <a:pt x="199" y="192"/>
                    <a:pt x="327" y="197"/>
                    <a:pt x="457" y="155"/>
                  </a:cubicBezTo>
                  <a:cubicBezTo>
                    <a:pt x="496" y="143"/>
                    <a:pt x="532" y="133"/>
                    <a:pt x="548" y="90"/>
                  </a:cubicBezTo>
                  <a:cubicBezTo>
                    <a:pt x="550" y="59"/>
                    <a:pt x="553" y="29"/>
                    <a:pt x="555" y="0"/>
                  </a:cubicBezTo>
                  <a:cubicBezTo>
                    <a:pt x="582" y="59"/>
                    <a:pt x="570" y="122"/>
                    <a:pt x="574" y="183"/>
                  </a:cubicBezTo>
                </a:path>
              </a:pathLst>
            </a:custGeom>
            <a:solidFill>
              <a:schemeClr val="accent1">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39" name="Forme libre 4338"/>
            <p:cNvSpPr>
              <a:spLocks noChangeArrowheads="1"/>
            </p:cNvSpPr>
            <p:nvPr userDrawn="1"/>
          </p:nvSpPr>
          <p:spPr bwMode="auto">
            <a:xfrm>
              <a:off x="3282950" y="5699125"/>
              <a:ext cx="25400" cy="9525"/>
            </a:xfrm>
            <a:custGeom>
              <a:avLst/>
              <a:gdLst>
                <a:gd name="T0" fmla="*/ 46 w 70"/>
                <a:gd name="T1" fmla="*/ 25 h 26"/>
                <a:gd name="T2" fmla="*/ 0 w 70"/>
                <a:gd name="T3" fmla="*/ 25 h 26"/>
                <a:gd name="T4" fmla="*/ 69 w 70"/>
                <a:gd name="T5" fmla="*/ 0 h 26"/>
                <a:gd name="T6" fmla="*/ 69 w 70"/>
                <a:gd name="T7" fmla="*/ 19 h 26"/>
                <a:gd name="T8" fmla="*/ 46 w 70"/>
                <a:gd name="T9" fmla="*/ 25 h 26"/>
              </a:gdLst>
              <a:ahLst/>
              <a:cxnLst>
                <a:cxn ang="0">
                  <a:pos x="T0" y="T1"/>
                </a:cxn>
                <a:cxn ang="0">
                  <a:pos x="T2" y="T3"/>
                </a:cxn>
                <a:cxn ang="0">
                  <a:pos x="T4" y="T5"/>
                </a:cxn>
                <a:cxn ang="0">
                  <a:pos x="T6" y="T7"/>
                </a:cxn>
                <a:cxn ang="0">
                  <a:pos x="T8" y="T9"/>
                </a:cxn>
              </a:cxnLst>
              <a:rect l="0" t="0" r="r" b="b"/>
              <a:pathLst>
                <a:path w="70" h="26">
                  <a:moveTo>
                    <a:pt x="46" y="25"/>
                  </a:moveTo>
                  <a:cubicBezTo>
                    <a:pt x="31" y="25"/>
                    <a:pt x="15" y="25"/>
                    <a:pt x="0" y="25"/>
                  </a:cubicBezTo>
                  <a:cubicBezTo>
                    <a:pt x="20" y="9"/>
                    <a:pt x="43" y="2"/>
                    <a:pt x="69" y="0"/>
                  </a:cubicBezTo>
                  <a:cubicBezTo>
                    <a:pt x="69" y="6"/>
                    <a:pt x="69" y="13"/>
                    <a:pt x="69" y="19"/>
                  </a:cubicBezTo>
                  <a:cubicBezTo>
                    <a:pt x="61" y="20"/>
                    <a:pt x="54" y="23"/>
                    <a:pt x="46" y="25"/>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40" name="Forme libre 4339"/>
            <p:cNvSpPr>
              <a:spLocks noChangeArrowheads="1"/>
            </p:cNvSpPr>
            <p:nvPr userDrawn="1"/>
          </p:nvSpPr>
          <p:spPr bwMode="auto">
            <a:xfrm>
              <a:off x="3241675" y="5724525"/>
              <a:ext cx="17463" cy="4763"/>
            </a:xfrm>
            <a:custGeom>
              <a:avLst/>
              <a:gdLst>
                <a:gd name="T0" fmla="*/ 47 w 48"/>
                <a:gd name="T1" fmla="*/ 0 h 13"/>
                <a:gd name="T2" fmla="*/ 0 w 48"/>
                <a:gd name="T3" fmla="*/ 0 h 13"/>
                <a:gd name="T4" fmla="*/ 47 w 48"/>
                <a:gd name="T5" fmla="*/ 0 h 13"/>
              </a:gdLst>
              <a:ahLst/>
              <a:cxnLst>
                <a:cxn ang="0">
                  <a:pos x="T0" y="T1"/>
                </a:cxn>
                <a:cxn ang="0">
                  <a:pos x="T2" y="T3"/>
                </a:cxn>
                <a:cxn ang="0">
                  <a:pos x="T4" y="T5"/>
                </a:cxn>
              </a:cxnLst>
              <a:rect l="0" t="0" r="r" b="b"/>
              <a:pathLst>
                <a:path w="48" h="13">
                  <a:moveTo>
                    <a:pt x="47" y="0"/>
                  </a:moveTo>
                  <a:cubicBezTo>
                    <a:pt x="32" y="12"/>
                    <a:pt x="17" y="12"/>
                    <a:pt x="0" y="0"/>
                  </a:cubicBezTo>
                  <a:cubicBezTo>
                    <a:pt x="17" y="0"/>
                    <a:pt x="32" y="0"/>
                    <a:pt x="47" y="0"/>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41" name="Forme libre 4340"/>
            <p:cNvSpPr>
              <a:spLocks noChangeArrowheads="1"/>
            </p:cNvSpPr>
            <p:nvPr userDrawn="1"/>
          </p:nvSpPr>
          <p:spPr bwMode="auto">
            <a:xfrm>
              <a:off x="3292475" y="5634038"/>
              <a:ext cx="6350" cy="7937"/>
            </a:xfrm>
            <a:custGeom>
              <a:avLst/>
              <a:gdLst>
                <a:gd name="T0" fmla="*/ 18 w 19"/>
                <a:gd name="T1" fmla="*/ 23 h 24"/>
                <a:gd name="T2" fmla="*/ 0 w 19"/>
                <a:gd name="T3" fmla="*/ 0 h 24"/>
                <a:gd name="T4" fmla="*/ 18 w 19"/>
                <a:gd name="T5" fmla="*/ 23 h 24"/>
              </a:gdLst>
              <a:ahLst/>
              <a:cxnLst>
                <a:cxn ang="0">
                  <a:pos x="T0" y="T1"/>
                </a:cxn>
                <a:cxn ang="0">
                  <a:pos x="T2" y="T3"/>
                </a:cxn>
                <a:cxn ang="0">
                  <a:pos x="T4" y="T5"/>
                </a:cxn>
              </a:cxnLst>
              <a:rect l="0" t="0" r="r" b="b"/>
              <a:pathLst>
                <a:path w="19" h="24">
                  <a:moveTo>
                    <a:pt x="18" y="23"/>
                  </a:moveTo>
                  <a:cubicBezTo>
                    <a:pt x="12" y="15"/>
                    <a:pt x="6" y="7"/>
                    <a:pt x="0" y="0"/>
                  </a:cubicBezTo>
                  <a:cubicBezTo>
                    <a:pt x="6" y="9"/>
                    <a:pt x="12" y="15"/>
                    <a:pt x="18" y="23"/>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42" name="Forme libre 4341"/>
            <p:cNvSpPr>
              <a:spLocks noChangeArrowheads="1"/>
            </p:cNvSpPr>
            <p:nvPr userDrawn="1"/>
          </p:nvSpPr>
          <p:spPr bwMode="auto">
            <a:xfrm>
              <a:off x="3209925" y="5864225"/>
              <a:ext cx="7938" cy="11113"/>
            </a:xfrm>
            <a:custGeom>
              <a:avLst/>
              <a:gdLst>
                <a:gd name="T0" fmla="*/ 0 w 23"/>
                <a:gd name="T1" fmla="*/ 28 h 29"/>
                <a:gd name="T2" fmla="*/ 3 w 23"/>
                <a:gd name="T3" fmla="*/ 0 h 29"/>
                <a:gd name="T4" fmla="*/ 0 w 23"/>
                <a:gd name="T5" fmla="*/ 28 h 29"/>
              </a:gdLst>
              <a:ahLst/>
              <a:cxnLst>
                <a:cxn ang="0">
                  <a:pos x="T0" y="T1"/>
                </a:cxn>
                <a:cxn ang="0">
                  <a:pos x="T2" y="T3"/>
                </a:cxn>
                <a:cxn ang="0">
                  <a:pos x="T4" y="T5"/>
                </a:cxn>
              </a:cxnLst>
              <a:rect l="0" t="0" r="r" b="b"/>
              <a:pathLst>
                <a:path w="23" h="29">
                  <a:moveTo>
                    <a:pt x="0" y="28"/>
                  </a:moveTo>
                  <a:cubicBezTo>
                    <a:pt x="1" y="19"/>
                    <a:pt x="3" y="10"/>
                    <a:pt x="3" y="0"/>
                  </a:cubicBezTo>
                  <a:cubicBezTo>
                    <a:pt x="7" y="10"/>
                    <a:pt x="22" y="22"/>
                    <a:pt x="0" y="28"/>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43" name="Forme libre 4342"/>
            <p:cNvSpPr>
              <a:spLocks noChangeArrowheads="1"/>
            </p:cNvSpPr>
            <p:nvPr userDrawn="1"/>
          </p:nvSpPr>
          <p:spPr bwMode="auto">
            <a:xfrm>
              <a:off x="3241675" y="5838825"/>
              <a:ext cx="7938" cy="7938"/>
            </a:xfrm>
            <a:custGeom>
              <a:avLst/>
              <a:gdLst>
                <a:gd name="T0" fmla="*/ 0 w 21"/>
                <a:gd name="T1" fmla="*/ 0 h 24"/>
                <a:gd name="T2" fmla="*/ 20 w 21"/>
                <a:gd name="T3" fmla="*/ 23 h 24"/>
                <a:gd name="T4" fmla="*/ 0 w 21"/>
                <a:gd name="T5" fmla="*/ 0 h 24"/>
              </a:gdLst>
              <a:ahLst/>
              <a:cxnLst>
                <a:cxn ang="0">
                  <a:pos x="T0" y="T1"/>
                </a:cxn>
                <a:cxn ang="0">
                  <a:pos x="T2" y="T3"/>
                </a:cxn>
                <a:cxn ang="0">
                  <a:pos x="T4" y="T5"/>
                </a:cxn>
              </a:cxnLst>
              <a:rect l="0" t="0" r="r" b="b"/>
              <a:pathLst>
                <a:path w="21" h="24">
                  <a:moveTo>
                    <a:pt x="0" y="0"/>
                  </a:moveTo>
                  <a:cubicBezTo>
                    <a:pt x="6" y="8"/>
                    <a:pt x="14" y="16"/>
                    <a:pt x="20" y="23"/>
                  </a:cubicBezTo>
                  <a:cubicBezTo>
                    <a:pt x="14" y="16"/>
                    <a:pt x="8" y="8"/>
                    <a:pt x="0" y="0"/>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44" name="Forme libre 4343"/>
            <p:cNvSpPr>
              <a:spLocks noChangeArrowheads="1"/>
            </p:cNvSpPr>
            <p:nvPr userDrawn="1"/>
          </p:nvSpPr>
          <p:spPr bwMode="auto">
            <a:xfrm>
              <a:off x="4330700" y="2105025"/>
              <a:ext cx="15875" cy="73025"/>
            </a:xfrm>
            <a:custGeom>
              <a:avLst/>
              <a:gdLst>
                <a:gd name="T0" fmla="*/ 43 w 46"/>
                <a:gd name="T1" fmla="*/ 0 h 204"/>
                <a:gd name="T2" fmla="*/ 45 w 46"/>
                <a:gd name="T3" fmla="*/ 203 h 204"/>
                <a:gd name="T4" fmla="*/ 0 w 46"/>
                <a:gd name="T5" fmla="*/ 113 h 204"/>
                <a:gd name="T6" fmla="*/ 43 w 46"/>
                <a:gd name="T7" fmla="*/ 0 h 204"/>
              </a:gdLst>
              <a:ahLst/>
              <a:cxnLst>
                <a:cxn ang="0">
                  <a:pos x="T0" y="T1"/>
                </a:cxn>
                <a:cxn ang="0">
                  <a:pos x="T2" y="T3"/>
                </a:cxn>
                <a:cxn ang="0">
                  <a:pos x="T4" y="T5"/>
                </a:cxn>
                <a:cxn ang="0">
                  <a:pos x="T6" y="T7"/>
                </a:cxn>
              </a:cxnLst>
              <a:rect l="0" t="0" r="r" b="b"/>
              <a:pathLst>
                <a:path w="46" h="204">
                  <a:moveTo>
                    <a:pt x="43" y="0"/>
                  </a:moveTo>
                  <a:cubicBezTo>
                    <a:pt x="43" y="67"/>
                    <a:pt x="45" y="136"/>
                    <a:pt x="45" y="203"/>
                  </a:cubicBezTo>
                  <a:cubicBezTo>
                    <a:pt x="29" y="173"/>
                    <a:pt x="16" y="142"/>
                    <a:pt x="0" y="113"/>
                  </a:cubicBezTo>
                  <a:cubicBezTo>
                    <a:pt x="0" y="70"/>
                    <a:pt x="3" y="29"/>
                    <a:pt x="43" y="0"/>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45" name="Forme libre 4344"/>
            <p:cNvSpPr>
              <a:spLocks noChangeArrowheads="1"/>
            </p:cNvSpPr>
            <p:nvPr userDrawn="1"/>
          </p:nvSpPr>
          <p:spPr bwMode="auto">
            <a:xfrm>
              <a:off x="4321175" y="2152650"/>
              <a:ext cx="7938" cy="25400"/>
            </a:xfrm>
            <a:custGeom>
              <a:avLst/>
              <a:gdLst>
                <a:gd name="T0" fmla="*/ 0 w 23"/>
                <a:gd name="T1" fmla="*/ 70 h 71"/>
                <a:gd name="T2" fmla="*/ 22 w 23"/>
                <a:gd name="T3" fmla="*/ 0 h 71"/>
                <a:gd name="T4" fmla="*/ 0 w 23"/>
                <a:gd name="T5" fmla="*/ 70 h 71"/>
              </a:gdLst>
              <a:ahLst/>
              <a:cxnLst>
                <a:cxn ang="0">
                  <a:pos x="T0" y="T1"/>
                </a:cxn>
                <a:cxn ang="0">
                  <a:pos x="T2" y="T3"/>
                </a:cxn>
                <a:cxn ang="0">
                  <a:pos x="T4" y="T5"/>
                </a:cxn>
              </a:cxnLst>
              <a:rect l="0" t="0" r="r" b="b"/>
              <a:pathLst>
                <a:path w="23" h="71">
                  <a:moveTo>
                    <a:pt x="0" y="70"/>
                  </a:moveTo>
                  <a:cubicBezTo>
                    <a:pt x="0" y="44"/>
                    <a:pt x="6" y="21"/>
                    <a:pt x="22" y="0"/>
                  </a:cubicBezTo>
                  <a:cubicBezTo>
                    <a:pt x="22" y="26"/>
                    <a:pt x="16" y="50"/>
                    <a:pt x="0" y="70"/>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46" name="Forme libre 4345"/>
            <p:cNvSpPr>
              <a:spLocks noChangeArrowheads="1"/>
            </p:cNvSpPr>
            <p:nvPr userDrawn="1"/>
          </p:nvSpPr>
          <p:spPr bwMode="auto">
            <a:xfrm>
              <a:off x="4346575" y="2178050"/>
              <a:ext cx="19050" cy="7938"/>
            </a:xfrm>
            <a:custGeom>
              <a:avLst/>
              <a:gdLst>
                <a:gd name="T0" fmla="*/ 0 w 55"/>
                <a:gd name="T1" fmla="*/ 0 h 21"/>
                <a:gd name="T2" fmla="*/ 14 w 55"/>
                <a:gd name="T3" fmla="*/ 5 h 21"/>
                <a:gd name="T4" fmla="*/ 0 w 55"/>
                <a:gd name="T5" fmla="*/ 0 h 21"/>
                <a:gd name="T6" fmla="*/ 54 w 55"/>
                <a:gd name="T7" fmla="*/ 20 h 21"/>
                <a:gd name="T8" fmla="*/ 14 w 55"/>
                <a:gd name="T9" fmla="*/ 5 h 21"/>
                <a:gd name="T10" fmla="*/ 54 w 55"/>
                <a:gd name="T11" fmla="*/ 20 h 21"/>
              </a:gdLst>
              <a:ahLst/>
              <a:cxnLst>
                <a:cxn ang="0">
                  <a:pos x="T0" y="T1"/>
                </a:cxn>
                <a:cxn ang="0">
                  <a:pos x="T2" y="T3"/>
                </a:cxn>
                <a:cxn ang="0">
                  <a:pos x="T4" y="T5"/>
                </a:cxn>
                <a:cxn ang="0">
                  <a:pos x="T6" y="T7"/>
                </a:cxn>
                <a:cxn ang="0">
                  <a:pos x="T8" y="T9"/>
                </a:cxn>
                <a:cxn ang="0">
                  <a:pos x="T10" y="T11"/>
                </a:cxn>
              </a:cxnLst>
              <a:rect l="0" t="0" r="r" b="b"/>
              <a:pathLst>
                <a:path w="55" h="21">
                  <a:moveTo>
                    <a:pt x="0" y="0"/>
                  </a:moveTo>
                  <a:cubicBezTo>
                    <a:pt x="5" y="1"/>
                    <a:pt x="10" y="3"/>
                    <a:pt x="14" y="5"/>
                  </a:cubicBezTo>
                  <a:cubicBezTo>
                    <a:pt x="9" y="3"/>
                    <a:pt x="5" y="2"/>
                    <a:pt x="0" y="0"/>
                  </a:cubicBezTo>
                  <a:close/>
                  <a:moveTo>
                    <a:pt x="54" y="20"/>
                  </a:moveTo>
                  <a:cubicBezTo>
                    <a:pt x="40" y="14"/>
                    <a:pt x="27" y="9"/>
                    <a:pt x="14" y="5"/>
                  </a:cubicBezTo>
                  <a:cubicBezTo>
                    <a:pt x="27" y="10"/>
                    <a:pt x="40" y="15"/>
                    <a:pt x="54" y="20"/>
                  </a:cubicBezTo>
                  <a:close/>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47" name="Forme libre 4346"/>
            <p:cNvSpPr>
              <a:spLocks noChangeArrowheads="1"/>
            </p:cNvSpPr>
            <p:nvPr userDrawn="1"/>
          </p:nvSpPr>
          <p:spPr bwMode="auto">
            <a:xfrm>
              <a:off x="4314825" y="2185988"/>
              <a:ext cx="7938" cy="17462"/>
            </a:xfrm>
            <a:custGeom>
              <a:avLst/>
              <a:gdLst>
                <a:gd name="T0" fmla="*/ 0 w 22"/>
                <a:gd name="T1" fmla="*/ 47 h 48"/>
                <a:gd name="T2" fmla="*/ 14 w 22"/>
                <a:gd name="T3" fmla="*/ 15 h 48"/>
                <a:gd name="T4" fmla="*/ 0 w 22"/>
                <a:gd name="T5" fmla="*/ 47 h 48"/>
                <a:gd name="T6" fmla="*/ 21 w 22"/>
                <a:gd name="T7" fmla="*/ 0 h 48"/>
                <a:gd name="T8" fmla="*/ 14 w 22"/>
                <a:gd name="T9" fmla="*/ 15 h 48"/>
                <a:gd name="T10" fmla="*/ 21 w 22"/>
                <a:gd name="T11" fmla="*/ 0 h 48"/>
              </a:gdLst>
              <a:ahLst/>
              <a:cxnLst>
                <a:cxn ang="0">
                  <a:pos x="T0" y="T1"/>
                </a:cxn>
                <a:cxn ang="0">
                  <a:pos x="T2" y="T3"/>
                </a:cxn>
                <a:cxn ang="0">
                  <a:pos x="T4" y="T5"/>
                </a:cxn>
                <a:cxn ang="0">
                  <a:pos x="T6" y="T7"/>
                </a:cxn>
                <a:cxn ang="0">
                  <a:pos x="T8" y="T9"/>
                </a:cxn>
                <a:cxn ang="0">
                  <a:pos x="T10" y="T11"/>
                </a:cxn>
              </a:cxnLst>
              <a:rect l="0" t="0" r="r" b="b"/>
              <a:pathLst>
                <a:path w="22" h="48">
                  <a:moveTo>
                    <a:pt x="0" y="47"/>
                  </a:moveTo>
                  <a:cubicBezTo>
                    <a:pt x="5" y="37"/>
                    <a:pt x="10" y="26"/>
                    <a:pt x="14" y="15"/>
                  </a:cubicBezTo>
                  <a:cubicBezTo>
                    <a:pt x="9" y="26"/>
                    <a:pt x="4" y="36"/>
                    <a:pt x="0" y="47"/>
                  </a:cubicBezTo>
                  <a:close/>
                  <a:moveTo>
                    <a:pt x="21" y="0"/>
                  </a:moveTo>
                  <a:cubicBezTo>
                    <a:pt x="19" y="5"/>
                    <a:pt x="17" y="10"/>
                    <a:pt x="14" y="15"/>
                  </a:cubicBezTo>
                  <a:cubicBezTo>
                    <a:pt x="17" y="10"/>
                    <a:pt x="19" y="5"/>
                    <a:pt x="21" y="0"/>
                  </a:cubicBezTo>
                  <a:close/>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48" name="Forme libre 4347"/>
            <p:cNvSpPr>
              <a:spLocks noChangeArrowheads="1"/>
            </p:cNvSpPr>
            <p:nvPr userDrawn="1"/>
          </p:nvSpPr>
          <p:spPr bwMode="auto">
            <a:xfrm>
              <a:off x="4106863" y="2433638"/>
              <a:ext cx="74612" cy="82550"/>
            </a:xfrm>
            <a:custGeom>
              <a:avLst/>
              <a:gdLst>
                <a:gd name="T0" fmla="*/ 205 w 207"/>
                <a:gd name="T1" fmla="*/ 43 h 230"/>
                <a:gd name="T2" fmla="*/ 75 w 207"/>
                <a:gd name="T3" fmla="*/ 226 h 230"/>
                <a:gd name="T4" fmla="*/ 0 w 207"/>
                <a:gd name="T5" fmla="*/ 229 h 230"/>
                <a:gd name="T6" fmla="*/ 206 w 207"/>
                <a:gd name="T7" fmla="*/ 0 h 230"/>
                <a:gd name="T8" fmla="*/ 205 w 207"/>
                <a:gd name="T9" fmla="*/ 43 h 230"/>
              </a:gdLst>
              <a:ahLst/>
              <a:cxnLst>
                <a:cxn ang="0">
                  <a:pos x="T0" y="T1"/>
                </a:cxn>
                <a:cxn ang="0">
                  <a:pos x="T2" y="T3"/>
                </a:cxn>
                <a:cxn ang="0">
                  <a:pos x="T4" y="T5"/>
                </a:cxn>
                <a:cxn ang="0">
                  <a:pos x="T6" y="T7"/>
                </a:cxn>
                <a:cxn ang="0">
                  <a:pos x="T8" y="T9"/>
                </a:cxn>
              </a:cxnLst>
              <a:rect l="0" t="0" r="r" b="b"/>
              <a:pathLst>
                <a:path w="207" h="230">
                  <a:moveTo>
                    <a:pt x="205" y="43"/>
                  </a:moveTo>
                  <a:cubicBezTo>
                    <a:pt x="159" y="102"/>
                    <a:pt x="93" y="147"/>
                    <a:pt x="75" y="226"/>
                  </a:cubicBezTo>
                  <a:cubicBezTo>
                    <a:pt x="51" y="227"/>
                    <a:pt x="25" y="227"/>
                    <a:pt x="0" y="229"/>
                  </a:cubicBezTo>
                  <a:cubicBezTo>
                    <a:pt x="67" y="151"/>
                    <a:pt x="121" y="61"/>
                    <a:pt x="206" y="0"/>
                  </a:cubicBezTo>
                  <a:cubicBezTo>
                    <a:pt x="206" y="14"/>
                    <a:pt x="205" y="29"/>
                    <a:pt x="205" y="43"/>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49" name="Forme libre 4348"/>
            <p:cNvSpPr>
              <a:spLocks noChangeArrowheads="1"/>
            </p:cNvSpPr>
            <p:nvPr userDrawn="1"/>
          </p:nvSpPr>
          <p:spPr bwMode="auto">
            <a:xfrm>
              <a:off x="4379913" y="2384425"/>
              <a:ext cx="25400" cy="7938"/>
            </a:xfrm>
            <a:custGeom>
              <a:avLst/>
              <a:gdLst>
                <a:gd name="T0" fmla="*/ 68 w 69"/>
                <a:gd name="T1" fmla="*/ 22 h 23"/>
                <a:gd name="T2" fmla="*/ 0 w 69"/>
                <a:gd name="T3" fmla="*/ 0 h 23"/>
                <a:gd name="T4" fmla="*/ 68 w 69"/>
                <a:gd name="T5" fmla="*/ 22 h 23"/>
              </a:gdLst>
              <a:ahLst/>
              <a:cxnLst>
                <a:cxn ang="0">
                  <a:pos x="T0" y="T1"/>
                </a:cxn>
                <a:cxn ang="0">
                  <a:pos x="T2" y="T3"/>
                </a:cxn>
                <a:cxn ang="0">
                  <a:pos x="T4" y="T5"/>
                </a:cxn>
              </a:cxnLst>
              <a:rect l="0" t="0" r="r" b="b"/>
              <a:pathLst>
                <a:path w="69" h="23">
                  <a:moveTo>
                    <a:pt x="68" y="22"/>
                  </a:moveTo>
                  <a:cubicBezTo>
                    <a:pt x="44" y="21"/>
                    <a:pt x="20" y="15"/>
                    <a:pt x="0" y="0"/>
                  </a:cubicBezTo>
                  <a:cubicBezTo>
                    <a:pt x="24" y="0"/>
                    <a:pt x="47" y="7"/>
                    <a:pt x="68" y="22"/>
                  </a:cubicBezTo>
                </a:path>
              </a:pathLst>
            </a:custGeom>
            <a:solidFill>
              <a:srgbClr val="1B1B1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50" name="Forme libre 4349"/>
            <p:cNvSpPr>
              <a:spLocks noChangeArrowheads="1"/>
            </p:cNvSpPr>
            <p:nvPr userDrawn="1"/>
          </p:nvSpPr>
          <p:spPr bwMode="auto">
            <a:xfrm>
              <a:off x="4881563" y="3159125"/>
              <a:ext cx="53975" cy="273050"/>
            </a:xfrm>
            <a:custGeom>
              <a:avLst/>
              <a:gdLst>
                <a:gd name="T0" fmla="*/ 118 w 150"/>
                <a:gd name="T1" fmla="*/ 756 h 757"/>
                <a:gd name="T2" fmla="*/ 0 w 150"/>
                <a:gd name="T3" fmla="*/ 95 h 757"/>
                <a:gd name="T4" fmla="*/ 51 w 150"/>
                <a:gd name="T5" fmla="*/ 0 h 757"/>
                <a:gd name="T6" fmla="*/ 109 w 150"/>
                <a:gd name="T7" fmla="*/ 336 h 757"/>
                <a:gd name="T8" fmla="*/ 146 w 150"/>
                <a:gd name="T9" fmla="*/ 687 h 757"/>
                <a:gd name="T10" fmla="*/ 118 w 150"/>
                <a:gd name="T11" fmla="*/ 756 h 757"/>
              </a:gdLst>
              <a:ahLst/>
              <a:cxnLst>
                <a:cxn ang="0">
                  <a:pos x="T0" y="T1"/>
                </a:cxn>
                <a:cxn ang="0">
                  <a:pos x="T2" y="T3"/>
                </a:cxn>
                <a:cxn ang="0">
                  <a:pos x="T4" y="T5"/>
                </a:cxn>
                <a:cxn ang="0">
                  <a:pos x="T6" y="T7"/>
                </a:cxn>
                <a:cxn ang="0">
                  <a:pos x="T8" y="T9"/>
                </a:cxn>
                <a:cxn ang="0">
                  <a:pos x="T10" y="T11"/>
                </a:cxn>
              </a:cxnLst>
              <a:rect l="0" t="0" r="r" b="b"/>
              <a:pathLst>
                <a:path w="150" h="757">
                  <a:moveTo>
                    <a:pt x="118" y="756"/>
                  </a:moveTo>
                  <a:cubicBezTo>
                    <a:pt x="60" y="539"/>
                    <a:pt x="19" y="319"/>
                    <a:pt x="0" y="95"/>
                  </a:cubicBezTo>
                  <a:cubicBezTo>
                    <a:pt x="17" y="63"/>
                    <a:pt x="4" y="15"/>
                    <a:pt x="51" y="0"/>
                  </a:cubicBezTo>
                  <a:cubicBezTo>
                    <a:pt x="83" y="110"/>
                    <a:pt x="86" y="225"/>
                    <a:pt x="109" y="336"/>
                  </a:cubicBezTo>
                  <a:cubicBezTo>
                    <a:pt x="132" y="451"/>
                    <a:pt x="133" y="570"/>
                    <a:pt x="146" y="687"/>
                  </a:cubicBezTo>
                  <a:cubicBezTo>
                    <a:pt x="149" y="716"/>
                    <a:pt x="147" y="741"/>
                    <a:pt x="118" y="756"/>
                  </a:cubicBezTo>
                </a:path>
              </a:pathLst>
            </a:custGeom>
            <a:solidFill>
              <a:srgbClr val="3C3C3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51" name="Forme libre 4350"/>
            <p:cNvSpPr>
              <a:spLocks noChangeArrowheads="1"/>
            </p:cNvSpPr>
            <p:nvPr userDrawn="1"/>
          </p:nvSpPr>
          <p:spPr bwMode="auto">
            <a:xfrm>
              <a:off x="4841875" y="2894013"/>
              <a:ext cx="47625" cy="157162"/>
            </a:xfrm>
            <a:custGeom>
              <a:avLst/>
              <a:gdLst>
                <a:gd name="T0" fmla="*/ 88 w 134"/>
                <a:gd name="T1" fmla="*/ 435 h 436"/>
                <a:gd name="T2" fmla="*/ 42 w 134"/>
                <a:gd name="T3" fmla="*/ 24 h 436"/>
                <a:gd name="T4" fmla="*/ 66 w 134"/>
                <a:gd name="T5" fmla="*/ 7 h 436"/>
                <a:gd name="T6" fmla="*/ 88 w 134"/>
                <a:gd name="T7" fmla="*/ 435 h 436"/>
              </a:gdLst>
              <a:ahLst/>
              <a:cxnLst>
                <a:cxn ang="0">
                  <a:pos x="T0" y="T1"/>
                </a:cxn>
                <a:cxn ang="0">
                  <a:pos x="T2" y="T3"/>
                </a:cxn>
                <a:cxn ang="0">
                  <a:pos x="T4" y="T5"/>
                </a:cxn>
                <a:cxn ang="0">
                  <a:pos x="T6" y="T7"/>
                </a:cxn>
              </a:cxnLst>
              <a:rect l="0" t="0" r="r" b="b"/>
              <a:pathLst>
                <a:path w="134" h="436">
                  <a:moveTo>
                    <a:pt x="88" y="435"/>
                  </a:moveTo>
                  <a:cubicBezTo>
                    <a:pt x="10" y="305"/>
                    <a:pt x="0" y="168"/>
                    <a:pt x="42" y="24"/>
                  </a:cubicBezTo>
                  <a:cubicBezTo>
                    <a:pt x="43" y="9"/>
                    <a:pt x="49" y="0"/>
                    <a:pt x="66" y="7"/>
                  </a:cubicBezTo>
                  <a:cubicBezTo>
                    <a:pt x="106" y="148"/>
                    <a:pt x="133" y="290"/>
                    <a:pt x="88" y="435"/>
                  </a:cubicBezTo>
                </a:path>
              </a:pathLst>
            </a:custGeom>
            <a:solidFill>
              <a:srgbClr val="D9D9D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52" name="Forme libre 4351"/>
            <p:cNvSpPr>
              <a:spLocks noChangeArrowheads="1"/>
            </p:cNvSpPr>
            <p:nvPr userDrawn="1"/>
          </p:nvSpPr>
          <p:spPr bwMode="auto">
            <a:xfrm>
              <a:off x="4859338" y="3060700"/>
              <a:ext cx="41275" cy="131763"/>
            </a:xfrm>
            <a:custGeom>
              <a:avLst/>
              <a:gdLst>
                <a:gd name="T0" fmla="*/ 113 w 114"/>
                <a:gd name="T1" fmla="*/ 272 h 368"/>
                <a:gd name="T2" fmla="*/ 63 w 114"/>
                <a:gd name="T3" fmla="*/ 367 h 368"/>
                <a:gd name="T4" fmla="*/ 63 w 114"/>
                <a:gd name="T5" fmla="*/ 365 h 368"/>
                <a:gd name="T6" fmla="*/ 45 w 114"/>
                <a:gd name="T7" fmla="*/ 297 h 368"/>
                <a:gd name="T8" fmla="*/ 45 w 114"/>
                <a:gd name="T9" fmla="*/ 0 h 368"/>
                <a:gd name="T10" fmla="*/ 113 w 114"/>
                <a:gd name="T11" fmla="*/ 272 h 368"/>
              </a:gdLst>
              <a:ahLst/>
              <a:cxnLst>
                <a:cxn ang="0">
                  <a:pos x="T0" y="T1"/>
                </a:cxn>
                <a:cxn ang="0">
                  <a:pos x="T2" y="T3"/>
                </a:cxn>
                <a:cxn ang="0">
                  <a:pos x="T4" y="T5"/>
                </a:cxn>
                <a:cxn ang="0">
                  <a:pos x="T6" y="T7"/>
                </a:cxn>
                <a:cxn ang="0">
                  <a:pos x="T8" y="T9"/>
                </a:cxn>
                <a:cxn ang="0">
                  <a:pos x="T10" y="T11"/>
                </a:cxn>
              </a:cxnLst>
              <a:rect l="0" t="0" r="r" b="b"/>
              <a:pathLst>
                <a:path w="114" h="368">
                  <a:moveTo>
                    <a:pt x="113" y="272"/>
                  </a:moveTo>
                  <a:cubicBezTo>
                    <a:pt x="110" y="312"/>
                    <a:pt x="104" y="349"/>
                    <a:pt x="63" y="367"/>
                  </a:cubicBezTo>
                  <a:lnTo>
                    <a:pt x="63" y="365"/>
                  </a:lnTo>
                  <a:cubicBezTo>
                    <a:pt x="45" y="345"/>
                    <a:pt x="60" y="316"/>
                    <a:pt x="45" y="297"/>
                  </a:cubicBezTo>
                  <a:cubicBezTo>
                    <a:pt x="39" y="197"/>
                    <a:pt x="0" y="100"/>
                    <a:pt x="45" y="0"/>
                  </a:cubicBezTo>
                  <a:cubicBezTo>
                    <a:pt x="113" y="80"/>
                    <a:pt x="104" y="178"/>
                    <a:pt x="113" y="272"/>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53" name="Forme libre 4352"/>
            <p:cNvSpPr>
              <a:spLocks noChangeArrowheads="1"/>
            </p:cNvSpPr>
            <p:nvPr userDrawn="1"/>
          </p:nvSpPr>
          <p:spPr bwMode="auto">
            <a:xfrm>
              <a:off x="4835525" y="2854325"/>
              <a:ext cx="52388" cy="47625"/>
            </a:xfrm>
            <a:custGeom>
              <a:avLst/>
              <a:gdLst>
                <a:gd name="T0" fmla="*/ 84 w 146"/>
                <a:gd name="T1" fmla="*/ 116 h 134"/>
                <a:gd name="T2" fmla="*/ 60 w 146"/>
                <a:gd name="T3" fmla="*/ 133 h 134"/>
                <a:gd name="T4" fmla="*/ 35 w 146"/>
                <a:gd name="T5" fmla="*/ 18 h 134"/>
                <a:gd name="T6" fmla="*/ 64 w 146"/>
                <a:gd name="T7" fmla="*/ 0 h 134"/>
                <a:gd name="T8" fmla="*/ 66 w 146"/>
                <a:gd name="T9" fmla="*/ 0 h 134"/>
                <a:gd name="T10" fmla="*/ 84 w 146"/>
                <a:gd name="T11" fmla="*/ 116 h 134"/>
              </a:gdLst>
              <a:ahLst/>
              <a:cxnLst>
                <a:cxn ang="0">
                  <a:pos x="T0" y="T1"/>
                </a:cxn>
                <a:cxn ang="0">
                  <a:pos x="T2" y="T3"/>
                </a:cxn>
                <a:cxn ang="0">
                  <a:pos x="T4" y="T5"/>
                </a:cxn>
                <a:cxn ang="0">
                  <a:pos x="T6" y="T7"/>
                </a:cxn>
                <a:cxn ang="0">
                  <a:pos x="T8" y="T9"/>
                </a:cxn>
                <a:cxn ang="0">
                  <a:pos x="T10" y="T11"/>
                </a:cxn>
              </a:cxnLst>
              <a:rect l="0" t="0" r="r" b="b"/>
              <a:pathLst>
                <a:path w="146" h="134">
                  <a:moveTo>
                    <a:pt x="84" y="116"/>
                  </a:moveTo>
                  <a:cubicBezTo>
                    <a:pt x="77" y="122"/>
                    <a:pt x="69" y="127"/>
                    <a:pt x="60" y="133"/>
                  </a:cubicBezTo>
                  <a:cubicBezTo>
                    <a:pt x="3" y="92"/>
                    <a:pt x="0" y="75"/>
                    <a:pt x="35" y="18"/>
                  </a:cubicBezTo>
                  <a:cubicBezTo>
                    <a:pt x="46" y="14"/>
                    <a:pt x="55" y="8"/>
                    <a:pt x="64" y="0"/>
                  </a:cubicBezTo>
                  <a:lnTo>
                    <a:pt x="66" y="0"/>
                  </a:lnTo>
                  <a:cubicBezTo>
                    <a:pt x="145" y="28"/>
                    <a:pt x="99" y="75"/>
                    <a:pt x="84" y="116"/>
                  </a:cubicBezTo>
                </a:path>
              </a:pathLst>
            </a:custGeom>
            <a:solidFill>
              <a:srgbClr val="2A2A2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54" name="Forme libre 4353"/>
            <p:cNvSpPr>
              <a:spLocks noChangeArrowheads="1"/>
            </p:cNvSpPr>
            <p:nvPr userDrawn="1"/>
          </p:nvSpPr>
          <p:spPr bwMode="auto">
            <a:xfrm>
              <a:off x="4875213" y="3168650"/>
              <a:ext cx="7937" cy="25400"/>
            </a:xfrm>
            <a:custGeom>
              <a:avLst/>
              <a:gdLst>
                <a:gd name="T0" fmla="*/ 1 w 20"/>
                <a:gd name="T1" fmla="*/ 0 h 69"/>
                <a:gd name="T2" fmla="*/ 19 w 20"/>
                <a:gd name="T3" fmla="*/ 68 h 69"/>
                <a:gd name="T4" fmla="*/ 1 w 20"/>
                <a:gd name="T5" fmla="*/ 0 h 69"/>
              </a:gdLst>
              <a:ahLst/>
              <a:cxnLst>
                <a:cxn ang="0">
                  <a:pos x="T0" y="T1"/>
                </a:cxn>
                <a:cxn ang="0">
                  <a:pos x="T2" y="T3"/>
                </a:cxn>
                <a:cxn ang="0">
                  <a:pos x="T4" y="T5"/>
                </a:cxn>
              </a:cxnLst>
              <a:rect l="0" t="0" r="r" b="b"/>
              <a:pathLst>
                <a:path w="20" h="69">
                  <a:moveTo>
                    <a:pt x="1" y="0"/>
                  </a:moveTo>
                  <a:cubicBezTo>
                    <a:pt x="15" y="21"/>
                    <a:pt x="19" y="44"/>
                    <a:pt x="19" y="68"/>
                  </a:cubicBezTo>
                  <a:cubicBezTo>
                    <a:pt x="4" y="48"/>
                    <a:pt x="0" y="26"/>
                    <a:pt x="1" y="0"/>
                  </a:cubicBezTo>
                </a:path>
              </a:pathLst>
            </a:custGeom>
            <a:solidFill>
              <a:srgbClr val="3C3C3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55" name="Forme libre 4354"/>
            <p:cNvSpPr>
              <a:spLocks noChangeArrowheads="1"/>
            </p:cNvSpPr>
            <p:nvPr userDrawn="1"/>
          </p:nvSpPr>
          <p:spPr bwMode="auto">
            <a:xfrm>
              <a:off x="4846638" y="2854325"/>
              <a:ext cx="11112" cy="6350"/>
            </a:xfrm>
            <a:custGeom>
              <a:avLst/>
              <a:gdLst>
                <a:gd name="T0" fmla="*/ 29 w 30"/>
                <a:gd name="T1" fmla="*/ 0 h 19"/>
                <a:gd name="T2" fmla="*/ 0 w 30"/>
                <a:gd name="T3" fmla="*/ 18 h 19"/>
                <a:gd name="T4" fmla="*/ 8 w 30"/>
                <a:gd name="T5" fmla="*/ 2 h 19"/>
                <a:gd name="T6" fmla="*/ 29 w 30"/>
                <a:gd name="T7" fmla="*/ 0 h 19"/>
              </a:gdLst>
              <a:ahLst/>
              <a:cxnLst>
                <a:cxn ang="0">
                  <a:pos x="T0" y="T1"/>
                </a:cxn>
                <a:cxn ang="0">
                  <a:pos x="T2" y="T3"/>
                </a:cxn>
                <a:cxn ang="0">
                  <a:pos x="T4" y="T5"/>
                </a:cxn>
                <a:cxn ang="0">
                  <a:pos x="T6" y="T7"/>
                </a:cxn>
              </a:cxnLst>
              <a:rect l="0" t="0" r="r" b="b"/>
              <a:pathLst>
                <a:path w="30" h="19">
                  <a:moveTo>
                    <a:pt x="29" y="0"/>
                  </a:moveTo>
                  <a:cubicBezTo>
                    <a:pt x="20" y="6"/>
                    <a:pt x="9" y="12"/>
                    <a:pt x="0" y="18"/>
                  </a:cubicBezTo>
                  <a:cubicBezTo>
                    <a:pt x="3" y="12"/>
                    <a:pt x="5" y="8"/>
                    <a:pt x="8" y="2"/>
                  </a:cubicBezTo>
                  <a:cubicBezTo>
                    <a:pt x="16" y="0"/>
                    <a:pt x="22" y="0"/>
                    <a:pt x="29" y="0"/>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56" name="Forme libre 4355"/>
            <p:cNvSpPr>
              <a:spLocks noChangeArrowheads="1"/>
            </p:cNvSpPr>
            <p:nvPr userDrawn="1"/>
          </p:nvSpPr>
          <p:spPr bwMode="auto">
            <a:xfrm>
              <a:off x="4673600" y="2994025"/>
              <a:ext cx="142875" cy="373063"/>
            </a:xfrm>
            <a:custGeom>
              <a:avLst/>
              <a:gdLst>
                <a:gd name="T0" fmla="*/ 150 w 397"/>
                <a:gd name="T1" fmla="*/ 983 h 1036"/>
                <a:gd name="T2" fmla="*/ 103 w 397"/>
                <a:gd name="T3" fmla="*/ 896 h 1036"/>
                <a:gd name="T4" fmla="*/ 132 w 397"/>
                <a:gd name="T5" fmla="*/ 815 h 1036"/>
                <a:gd name="T6" fmla="*/ 11 w 397"/>
                <a:gd name="T7" fmla="*/ 755 h 1036"/>
                <a:gd name="T8" fmla="*/ 130 w 397"/>
                <a:gd name="T9" fmla="*/ 699 h 1036"/>
                <a:gd name="T10" fmla="*/ 161 w 397"/>
                <a:gd name="T11" fmla="*/ 600 h 1036"/>
                <a:gd name="T12" fmla="*/ 128 w 397"/>
                <a:gd name="T13" fmla="*/ 568 h 1036"/>
                <a:gd name="T14" fmla="*/ 73 w 397"/>
                <a:gd name="T15" fmla="*/ 499 h 1036"/>
                <a:gd name="T16" fmla="*/ 0 w 397"/>
                <a:gd name="T17" fmla="*/ 384 h 1036"/>
                <a:gd name="T18" fmla="*/ 83 w 397"/>
                <a:gd name="T19" fmla="*/ 213 h 1036"/>
                <a:gd name="T20" fmla="*/ 124 w 397"/>
                <a:gd name="T21" fmla="*/ 134 h 1036"/>
                <a:gd name="T22" fmla="*/ 255 w 397"/>
                <a:gd name="T23" fmla="*/ 0 h 1036"/>
                <a:gd name="T24" fmla="*/ 274 w 397"/>
                <a:gd name="T25" fmla="*/ 600 h 1036"/>
                <a:gd name="T26" fmla="*/ 300 w 397"/>
                <a:gd name="T27" fmla="*/ 671 h 1036"/>
                <a:gd name="T28" fmla="*/ 354 w 397"/>
                <a:gd name="T29" fmla="*/ 751 h 1036"/>
                <a:gd name="T30" fmla="*/ 387 w 397"/>
                <a:gd name="T31" fmla="*/ 954 h 1036"/>
                <a:gd name="T32" fmla="*/ 321 w 397"/>
                <a:gd name="T33" fmla="*/ 1035 h 1036"/>
                <a:gd name="T34" fmla="*/ 196 w 397"/>
                <a:gd name="T35" fmla="*/ 1033 h 1036"/>
                <a:gd name="T36" fmla="*/ 196 w 397"/>
                <a:gd name="T37" fmla="*/ 1033 h 1036"/>
                <a:gd name="T38" fmla="*/ 173 w 397"/>
                <a:gd name="T39" fmla="*/ 1010 h 1036"/>
                <a:gd name="T40" fmla="*/ 173 w 397"/>
                <a:gd name="T41" fmla="*/ 1010 h 1036"/>
                <a:gd name="T42" fmla="*/ 150 w 397"/>
                <a:gd name="T43" fmla="*/ 983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7" h="1036">
                  <a:moveTo>
                    <a:pt x="150" y="983"/>
                  </a:moveTo>
                  <a:cubicBezTo>
                    <a:pt x="135" y="954"/>
                    <a:pt x="118" y="925"/>
                    <a:pt x="103" y="896"/>
                  </a:cubicBezTo>
                  <a:cubicBezTo>
                    <a:pt x="78" y="856"/>
                    <a:pt x="133" y="842"/>
                    <a:pt x="132" y="815"/>
                  </a:cubicBezTo>
                  <a:cubicBezTo>
                    <a:pt x="96" y="778"/>
                    <a:pt x="46" y="784"/>
                    <a:pt x="11" y="755"/>
                  </a:cubicBezTo>
                  <a:cubicBezTo>
                    <a:pt x="40" y="716"/>
                    <a:pt x="89" y="714"/>
                    <a:pt x="130" y="699"/>
                  </a:cubicBezTo>
                  <a:cubicBezTo>
                    <a:pt x="205" y="671"/>
                    <a:pt x="208" y="661"/>
                    <a:pt x="161" y="600"/>
                  </a:cubicBezTo>
                  <a:cubicBezTo>
                    <a:pt x="151" y="587"/>
                    <a:pt x="139" y="578"/>
                    <a:pt x="128" y="568"/>
                  </a:cubicBezTo>
                  <a:cubicBezTo>
                    <a:pt x="112" y="543"/>
                    <a:pt x="110" y="507"/>
                    <a:pt x="73" y="499"/>
                  </a:cubicBezTo>
                  <a:cubicBezTo>
                    <a:pt x="44" y="464"/>
                    <a:pt x="5" y="435"/>
                    <a:pt x="0" y="384"/>
                  </a:cubicBezTo>
                  <a:cubicBezTo>
                    <a:pt x="3" y="316"/>
                    <a:pt x="32" y="259"/>
                    <a:pt x="83" y="213"/>
                  </a:cubicBezTo>
                  <a:cubicBezTo>
                    <a:pt x="104" y="190"/>
                    <a:pt x="119" y="164"/>
                    <a:pt x="124" y="134"/>
                  </a:cubicBezTo>
                  <a:cubicBezTo>
                    <a:pt x="133" y="64"/>
                    <a:pt x="183" y="35"/>
                    <a:pt x="255" y="0"/>
                  </a:cubicBezTo>
                  <a:cubicBezTo>
                    <a:pt x="277" y="207"/>
                    <a:pt x="356" y="398"/>
                    <a:pt x="274" y="600"/>
                  </a:cubicBezTo>
                  <a:cubicBezTo>
                    <a:pt x="260" y="633"/>
                    <a:pt x="260" y="658"/>
                    <a:pt x="300" y="671"/>
                  </a:cubicBezTo>
                  <a:cubicBezTo>
                    <a:pt x="336" y="685"/>
                    <a:pt x="350" y="714"/>
                    <a:pt x="354" y="751"/>
                  </a:cubicBezTo>
                  <a:cubicBezTo>
                    <a:pt x="365" y="818"/>
                    <a:pt x="374" y="887"/>
                    <a:pt x="387" y="954"/>
                  </a:cubicBezTo>
                  <a:cubicBezTo>
                    <a:pt x="396" y="1007"/>
                    <a:pt x="373" y="1033"/>
                    <a:pt x="321" y="1035"/>
                  </a:cubicBezTo>
                  <a:cubicBezTo>
                    <a:pt x="280" y="1035"/>
                    <a:pt x="237" y="1035"/>
                    <a:pt x="196" y="1033"/>
                  </a:cubicBezTo>
                  <a:lnTo>
                    <a:pt x="196" y="1033"/>
                  </a:lnTo>
                  <a:cubicBezTo>
                    <a:pt x="188" y="1026"/>
                    <a:pt x="179" y="1020"/>
                    <a:pt x="173" y="1010"/>
                  </a:cubicBezTo>
                  <a:lnTo>
                    <a:pt x="173" y="1010"/>
                  </a:lnTo>
                  <a:cubicBezTo>
                    <a:pt x="161" y="1003"/>
                    <a:pt x="153" y="994"/>
                    <a:pt x="150" y="983"/>
                  </a:cubicBezTo>
                </a:path>
              </a:pathLst>
            </a:custGeom>
            <a:solidFill>
              <a:srgbClr val="28282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57" name="Forme libre 4356"/>
            <p:cNvSpPr>
              <a:spLocks noChangeArrowheads="1"/>
            </p:cNvSpPr>
            <p:nvPr userDrawn="1"/>
          </p:nvSpPr>
          <p:spPr bwMode="auto">
            <a:xfrm>
              <a:off x="4629150" y="3048000"/>
              <a:ext cx="74613" cy="136525"/>
            </a:xfrm>
            <a:custGeom>
              <a:avLst/>
              <a:gdLst>
                <a:gd name="T0" fmla="*/ 206 w 208"/>
                <a:gd name="T1" fmla="*/ 64 h 380"/>
                <a:gd name="T2" fmla="*/ 151 w 208"/>
                <a:gd name="T3" fmla="*/ 243 h 380"/>
                <a:gd name="T4" fmla="*/ 137 w 208"/>
                <a:gd name="T5" fmla="*/ 309 h 380"/>
                <a:gd name="T6" fmla="*/ 50 w 208"/>
                <a:gd name="T7" fmla="*/ 364 h 380"/>
                <a:gd name="T8" fmla="*/ 32 w 208"/>
                <a:gd name="T9" fmla="*/ 267 h 380"/>
                <a:gd name="T10" fmla="*/ 48 w 208"/>
                <a:gd name="T11" fmla="*/ 191 h 380"/>
                <a:gd name="T12" fmla="*/ 167 w 208"/>
                <a:gd name="T13" fmla="*/ 0 h 380"/>
                <a:gd name="T14" fmla="*/ 198 w 208"/>
                <a:gd name="T15" fmla="*/ 15 h 380"/>
                <a:gd name="T16" fmla="*/ 206 w 208"/>
                <a:gd name="T17" fmla="*/ 6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380">
                  <a:moveTo>
                    <a:pt x="206" y="64"/>
                  </a:moveTo>
                  <a:cubicBezTo>
                    <a:pt x="207" y="130"/>
                    <a:pt x="172" y="183"/>
                    <a:pt x="151" y="243"/>
                  </a:cubicBezTo>
                  <a:cubicBezTo>
                    <a:pt x="145" y="264"/>
                    <a:pt x="148" y="289"/>
                    <a:pt x="137" y="309"/>
                  </a:cubicBezTo>
                  <a:cubicBezTo>
                    <a:pt x="119" y="342"/>
                    <a:pt x="94" y="379"/>
                    <a:pt x="50" y="364"/>
                  </a:cubicBezTo>
                  <a:cubicBezTo>
                    <a:pt x="0" y="345"/>
                    <a:pt x="19" y="304"/>
                    <a:pt x="32" y="267"/>
                  </a:cubicBezTo>
                  <a:cubicBezTo>
                    <a:pt x="41" y="243"/>
                    <a:pt x="45" y="217"/>
                    <a:pt x="48" y="191"/>
                  </a:cubicBezTo>
                  <a:cubicBezTo>
                    <a:pt x="64" y="112"/>
                    <a:pt x="64" y="23"/>
                    <a:pt x="167" y="0"/>
                  </a:cubicBezTo>
                  <a:cubicBezTo>
                    <a:pt x="180" y="2"/>
                    <a:pt x="190" y="6"/>
                    <a:pt x="198" y="15"/>
                  </a:cubicBezTo>
                  <a:cubicBezTo>
                    <a:pt x="203" y="31"/>
                    <a:pt x="204" y="48"/>
                    <a:pt x="206" y="64"/>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58" name="Forme libre 4357"/>
            <p:cNvSpPr>
              <a:spLocks noChangeArrowheads="1"/>
            </p:cNvSpPr>
            <p:nvPr userDrawn="1"/>
          </p:nvSpPr>
          <p:spPr bwMode="auto">
            <a:xfrm>
              <a:off x="4683125" y="2976563"/>
              <a:ext cx="30163" cy="76200"/>
            </a:xfrm>
            <a:custGeom>
              <a:avLst/>
              <a:gdLst>
                <a:gd name="T0" fmla="*/ 52 w 84"/>
                <a:gd name="T1" fmla="*/ 211 h 212"/>
                <a:gd name="T2" fmla="*/ 29 w 84"/>
                <a:gd name="T3" fmla="*/ 211 h 212"/>
                <a:gd name="T4" fmla="*/ 32 w 84"/>
                <a:gd name="T5" fmla="*/ 119 h 212"/>
                <a:gd name="T6" fmla="*/ 61 w 84"/>
                <a:gd name="T7" fmla="*/ 0 h 212"/>
                <a:gd name="T8" fmla="*/ 81 w 84"/>
                <a:gd name="T9" fmla="*/ 54 h 212"/>
                <a:gd name="T10" fmla="*/ 52 w 84"/>
                <a:gd name="T11" fmla="*/ 211 h 212"/>
              </a:gdLst>
              <a:ahLst/>
              <a:cxnLst>
                <a:cxn ang="0">
                  <a:pos x="T0" y="T1"/>
                </a:cxn>
                <a:cxn ang="0">
                  <a:pos x="T2" y="T3"/>
                </a:cxn>
                <a:cxn ang="0">
                  <a:pos x="T4" y="T5"/>
                </a:cxn>
                <a:cxn ang="0">
                  <a:pos x="T6" y="T7"/>
                </a:cxn>
                <a:cxn ang="0">
                  <a:pos x="T8" y="T9"/>
                </a:cxn>
                <a:cxn ang="0">
                  <a:pos x="T10" y="T11"/>
                </a:cxn>
              </a:cxnLst>
              <a:rect l="0" t="0" r="r" b="b"/>
              <a:pathLst>
                <a:path w="84" h="212">
                  <a:moveTo>
                    <a:pt x="52" y="211"/>
                  </a:moveTo>
                  <a:cubicBezTo>
                    <a:pt x="44" y="211"/>
                    <a:pt x="37" y="211"/>
                    <a:pt x="29" y="211"/>
                  </a:cubicBezTo>
                  <a:cubicBezTo>
                    <a:pt x="2" y="180"/>
                    <a:pt x="0" y="150"/>
                    <a:pt x="32" y="119"/>
                  </a:cubicBezTo>
                  <a:cubicBezTo>
                    <a:pt x="58" y="84"/>
                    <a:pt x="43" y="38"/>
                    <a:pt x="61" y="0"/>
                  </a:cubicBezTo>
                  <a:cubicBezTo>
                    <a:pt x="83" y="15"/>
                    <a:pt x="75" y="37"/>
                    <a:pt x="81" y="54"/>
                  </a:cubicBezTo>
                  <a:cubicBezTo>
                    <a:pt x="75" y="107"/>
                    <a:pt x="75" y="161"/>
                    <a:pt x="52" y="211"/>
                  </a:cubicBezTo>
                </a:path>
              </a:pathLst>
            </a:custGeom>
            <a:solidFill>
              <a:srgbClr val="BFBFB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59" name="Forme libre 4358"/>
            <p:cNvSpPr>
              <a:spLocks noChangeArrowheads="1"/>
            </p:cNvSpPr>
            <p:nvPr userDrawn="1"/>
          </p:nvSpPr>
          <p:spPr bwMode="auto">
            <a:xfrm>
              <a:off x="4800600" y="3382963"/>
              <a:ext cx="33338" cy="66675"/>
            </a:xfrm>
            <a:custGeom>
              <a:avLst/>
              <a:gdLst>
                <a:gd name="T0" fmla="*/ 90 w 91"/>
                <a:gd name="T1" fmla="*/ 183 h 184"/>
                <a:gd name="T2" fmla="*/ 0 w 91"/>
                <a:gd name="T3" fmla="*/ 0 h 184"/>
                <a:gd name="T4" fmla="*/ 90 w 91"/>
                <a:gd name="T5" fmla="*/ 183 h 184"/>
              </a:gdLst>
              <a:ahLst/>
              <a:cxnLst>
                <a:cxn ang="0">
                  <a:pos x="T0" y="T1"/>
                </a:cxn>
                <a:cxn ang="0">
                  <a:pos x="T2" y="T3"/>
                </a:cxn>
                <a:cxn ang="0">
                  <a:pos x="T4" y="T5"/>
                </a:cxn>
              </a:cxnLst>
              <a:rect l="0" t="0" r="r" b="b"/>
              <a:pathLst>
                <a:path w="91" h="184">
                  <a:moveTo>
                    <a:pt x="90" y="183"/>
                  </a:moveTo>
                  <a:cubicBezTo>
                    <a:pt x="35" y="135"/>
                    <a:pt x="21" y="64"/>
                    <a:pt x="0" y="0"/>
                  </a:cubicBezTo>
                  <a:cubicBezTo>
                    <a:pt x="70" y="41"/>
                    <a:pt x="82" y="112"/>
                    <a:pt x="90" y="183"/>
                  </a:cubicBezTo>
                </a:path>
              </a:pathLst>
            </a:custGeom>
            <a:solidFill>
              <a:srgbClr val="78787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60" name="Forme libre 4359"/>
            <p:cNvSpPr>
              <a:spLocks noChangeArrowheads="1"/>
            </p:cNvSpPr>
            <p:nvPr userDrawn="1"/>
          </p:nvSpPr>
          <p:spPr bwMode="auto">
            <a:xfrm>
              <a:off x="4733925" y="2944813"/>
              <a:ext cx="23813" cy="41275"/>
            </a:xfrm>
            <a:custGeom>
              <a:avLst/>
              <a:gdLst>
                <a:gd name="T0" fmla="*/ 0 w 66"/>
                <a:gd name="T1" fmla="*/ 112 h 113"/>
                <a:gd name="T2" fmla="*/ 49 w 66"/>
                <a:gd name="T3" fmla="*/ 0 h 113"/>
                <a:gd name="T4" fmla="*/ 0 w 66"/>
                <a:gd name="T5" fmla="*/ 112 h 113"/>
              </a:gdLst>
              <a:ahLst/>
              <a:cxnLst>
                <a:cxn ang="0">
                  <a:pos x="T0" y="T1"/>
                </a:cxn>
                <a:cxn ang="0">
                  <a:pos x="T2" y="T3"/>
                </a:cxn>
                <a:cxn ang="0">
                  <a:pos x="T4" y="T5"/>
                </a:cxn>
              </a:cxnLst>
              <a:rect l="0" t="0" r="r" b="b"/>
              <a:pathLst>
                <a:path w="66" h="113">
                  <a:moveTo>
                    <a:pt x="0" y="112"/>
                  </a:moveTo>
                  <a:cubicBezTo>
                    <a:pt x="12" y="72"/>
                    <a:pt x="24" y="34"/>
                    <a:pt x="49" y="0"/>
                  </a:cubicBezTo>
                  <a:cubicBezTo>
                    <a:pt x="65" y="51"/>
                    <a:pt x="65" y="95"/>
                    <a:pt x="0" y="112"/>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61" name="Forme libre 4360"/>
            <p:cNvSpPr>
              <a:spLocks noChangeArrowheads="1"/>
            </p:cNvSpPr>
            <p:nvPr userDrawn="1"/>
          </p:nvSpPr>
          <p:spPr bwMode="auto">
            <a:xfrm>
              <a:off x="4318000" y="2608263"/>
              <a:ext cx="231775" cy="350837"/>
            </a:xfrm>
            <a:custGeom>
              <a:avLst/>
              <a:gdLst>
                <a:gd name="T0" fmla="*/ 193 w 643"/>
                <a:gd name="T1" fmla="*/ 363 h 974"/>
                <a:gd name="T2" fmla="*/ 106 w 643"/>
                <a:gd name="T3" fmla="*/ 87 h 974"/>
                <a:gd name="T4" fmla="*/ 90 w 643"/>
                <a:gd name="T5" fmla="*/ 28 h 974"/>
                <a:gd name="T6" fmla="*/ 151 w 643"/>
                <a:gd name="T7" fmla="*/ 5 h 974"/>
                <a:gd name="T8" fmla="*/ 310 w 643"/>
                <a:gd name="T9" fmla="*/ 17 h 974"/>
                <a:gd name="T10" fmla="*/ 454 w 643"/>
                <a:gd name="T11" fmla="*/ 21 h 974"/>
                <a:gd name="T12" fmla="*/ 585 w 643"/>
                <a:gd name="T13" fmla="*/ 205 h 974"/>
                <a:gd name="T14" fmla="*/ 579 w 643"/>
                <a:gd name="T15" fmla="*/ 266 h 974"/>
                <a:gd name="T16" fmla="*/ 568 w 643"/>
                <a:gd name="T17" fmla="*/ 357 h 974"/>
                <a:gd name="T18" fmla="*/ 521 w 643"/>
                <a:gd name="T19" fmla="*/ 524 h 974"/>
                <a:gd name="T20" fmla="*/ 521 w 643"/>
                <a:gd name="T21" fmla="*/ 576 h 974"/>
                <a:gd name="T22" fmla="*/ 608 w 643"/>
                <a:gd name="T23" fmla="*/ 644 h 974"/>
                <a:gd name="T24" fmla="*/ 635 w 643"/>
                <a:gd name="T25" fmla="*/ 709 h 974"/>
                <a:gd name="T26" fmla="*/ 585 w 643"/>
                <a:gd name="T27" fmla="*/ 817 h 974"/>
                <a:gd name="T28" fmla="*/ 538 w 643"/>
                <a:gd name="T29" fmla="*/ 834 h 974"/>
                <a:gd name="T30" fmla="*/ 501 w 643"/>
                <a:gd name="T31" fmla="*/ 849 h 974"/>
                <a:gd name="T32" fmla="*/ 489 w 643"/>
                <a:gd name="T33" fmla="*/ 869 h 974"/>
                <a:gd name="T34" fmla="*/ 289 w 643"/>
                <a:gd name="T35" fmla="*/ 973 h 974"/>
                <a:gd name="T36" fmla="*/ 99 w 643"/>
                <a:gd name="T37" fmla="*/ 809 h 974"/>
                <a:gd name="T38" fmla="*/ 25 w 643"/>
                <a:gd name="T39" fmla="*/ 657 h 974"/>
                <a:gd name="T40" fmla="*/ 45 w 643"/>
                <a:gd name="T41" fmla="*/ 577 h 974"/>
                <a:gd name="T42" fmla="*/ 162 w 643"/>
                <a:gd name="T43" fmla="*/ 426 h 974"/>
                <a:gd name="T44" fmla="*/ 193 w 643"/>
                <a:gd name="T45" fmla="*/ 397 h 974"/>
                <a:gd name="T46" fmla="*/ 199 w 643"/>
                <a:gd name="T47" fmla="*/ 385 h 974"/>
                <a:gd name="T48" fmla="*/ 193 w 643"/>
                <a:gd name="T49" fmla="*/ 363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3" h="974">
                  <a:moveTo>
                    <a:pt x="193" y="363"/>
                  </a:moveTo>
                  <a:cubicBezTo>
                    <a:pt x="193" y="263"/>
                    <a:pt x="173" y="168"/>
                    <a:pt x="106" y="87"/>
                  </a:cubicBezTo>
                  <a:cubicBezTo>
                    <a:pt x="92" y="70"/>
                    <a:pt x="72" y="52"/>
                    <a:pt x="90" y="28"/>
                  </a:cubicBezTo>
                  <a:cubicBezTo>
                    <a:pt x="106" y="8"/>
                    <a:pt x="129" y="2"/>
                    <a:pt x="151" y="5"/>
                  </a:cubicBezTo>
                  <a:cubicBezTo>
                    <a:pt x="203" y="14"/>
                    <a:pt x="257" y="20"/>
                    <a:pt x="310" y="17"/>
                  </a:cubicBezTo>
                  <a:cubicBezTo>
                    <a:pt x="359" y="0"/>
                    <a:pt x="406" y="17"/>
                    <a:pt x="454" y="21"/>
                  </a:cubicBezTo>
                  <a:cubicBezTo>
                    <a:pt x="547" y="31"/>
                    <a:pt x="585" y="90"/>
                    <a:pt x="585" y="205"/>
                  </a:cubicBezTo>
                  <a:cubicBezTo>
                    <a:pt x="584" y="225"/>
                    <a:pt x="581" y="246"/>
                    <a:pt x="579" y="266"/>
                  </a:cubicBezTo>
                  <a:cubicBezTo>
                    <a:pt x="553" y="293"/>
                    <a:pt x="552" y="325"/>
                    <a:pt x="568" y="357"/>
                  </a:cubicBezTo>
                  <a:cubicBezTo>
                    <a:pt x="568" y="417"/>
                    <a:pt x="602" y="487"/>
                    <a:pt x="521" y="524"/>
                  </a:cubicBezTo>
                  <a:cubicBezTo>
                    <a:pt x="487" y="539"/>
                    <a:pt x="506" y="559"/>
                    <a:pt x="521" y="576"/>
                  </a:cubicBezTo>
                  <a:cubicBezTo>
                    <a:pt x="547" y="602"/>
                    <a:pt x="588" y="609"/>
                    <a:pt x="608" y="644"/>
                  </a:cubicBezTo>
                  <a:cubicBezTo>
                    <a:pt x="619" y="666"/>
                    <a:pt x="631" y="686"/>
                    <a:pt x="635" y="709"/>
                  </a:cubicBezTo>
                  <a:cubicBezTo>
                    <a:pt x="642" y="754"/>
                    <a:pt x="631" y="794"/>
                    <a:pt x="585" y="817"/>
                  </a:cubicBezTo>
                  <a:cubicBezTo>
                    <a:pt x="570" y="826"/>
                    <a:pt x="553" y="831"/>
                    <a:pt x="538" y="834"/>
                  </a:cubicBezTo>
                  <a:cubicBezTo>
                    <a:pt x="526" y="838"/>
                    <a:pt x="513" y="845"/>
                    <a:pt x="501" y="849"/>
                  </a:cubicBezTo>
                  <a:cubicBezTo>
                    <a:pt x="500" y="858"/>
                    <a:pt x="495" y="863"/>
                    <a:pt x="489" y="869"/>
                  </a:cubicBezTo>
                  <a:cubicBezTo>
                    <a:pt x="454" y="967"/>
                    <a:pt x="367" y="962"/>
                    <a:pt x="289" y="973"/>
                  </a:cubicBezTo>
                  <a:cubicBezTo>
                    <a:pt x="193" y="956"/>
                    <a:pt x="165" y="861"/>
                    <a:pt x="99" y="809"/>
                  </a:cubicBezTo>
                  <a:cubicBezTo>
                    <a:pt x="57" y="768"/>
                    <a:pt x="64" y="702"/>
                    <a:pt x="25" y="657"/>
                  </a:cubicBezTo>
                  <a:cubicBezTo>
                    <a:pt x="0" y="629"/>
                    <a:pt x="19" y="602"/>
                    <a:pt x="45" y="577"/>
                  </a:cubicBezTo>
                  <a:cubicBezTo>
                    <a:pt x="92" y="533"/>
                    <a:pt x="122" y="476"/>
                    <a:pt x="162" y="426"/>
                  </a:cubicBezTo>
                  <a:cubicBezTo>
                    <a:pt x="170" y="414"/>
                    <a:pt x="182" y="406"/>
                    <a:pt x="193" y="397"/>
                  </a:cubicBezTo>
                  <a:cubicBezTo>
                    <a:pt x="194" y="392"/>
                    <a:pt x="197" y="389"/>
                    <a:pt x="199" y="385"/>
                  </a:cubicBezTo>
                  <a:cubicBezTo>
                    <a:pt x="202" y="379"/>
                    <a:pt x="199" y="370"/>
                    <a:pt x="193" y="363"/>
                  </a:cubicBezTo>
                </a:path>
              </a:pathLst>
            </a:custGeom>
            <a:solidFill>
              <a:srgbClr val="0E0E0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62" name="Forme libre 4361"/>
            <p:cNvSpPr>
              <a:spLocks noChangeArrowheads="1"/>
            </p:cNvSpPr>
            <p:nvPr userDrawn="1"/>
          </p:nvSpPr>
          <p:spPr bwMode="auto">
            <a:xfrm>
              <a:off x="4554538" y="2662238"/>
              <a:ext cx="133350" cy="254000"/>
            </a:xfrm>
            <a:custGeom>
              <a:avLst/>
              <a:gdLst>
                <a:gd name="T0" fmla="*/ 368 w 369"/>
                <a:gd name="T1" fmla="*/ 646 h 704"/>
                <a:gd name="T2" fmla="*/ 361 w 369"/>
                <a:gd name="T3" fmla="*/ 675 h 704"/>
                <a:gd name="T4" fmla="*/ 200 w 369"/>
                <a:gd name="T5" fmla="*/ 567 h 704"/>
                <a:gd name="T6" fmla="*/ 49 w 369"/>
                <a:gd name="T7" fmla="*/ 293 h 704"/>
                <a:gd name="T8" fmla="*/ 23 w 369"/>
                <a:gd name="T9" fmla="*/ 202 h 704"/>
                <a:gd name="T10" fmla="*/ 2 w 369"/>
                <a:gd name="T11" fmla="*/ 142 h 704"/>
                <a:gd name="T12" fmla="*/ 3 w 369"/>
                <a:gd name="T13" fmla="*/ 124 h 704"/>
                <a:gd name="T14" fmla="*/ 20 w 369"/>
                <a:gd name="T15" fmla="*/ 77 h 704"/>
                <a:gd name="T16" fmla="*/ 104 w 369"/>
                <a:gd name="T17" fmla="*/ 52 h 704"/>
                <a:gd name="T18" fmla="*/ 341 w 369"/>
                <a:gd name="T19" fmla="*/ 487 h 704"/>
                <a:gd name="T20" fmla="*/ 368 w 369"/>
                <a:gd name="T21" fmla="*/ 628 h 704"/>
                <a:gd name="T22" fmla="*/ 368 w 369"/>
                <a:gd name="T23" fmla="*/ 646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9" h="704">
                  <a:moveTo>
                    <a:pt x="368" y="646"/>
                  </a:moveTo>
                  <a:cubicBezTo>
                    <a:pt x="365" y="655"/>
                    <a:pt x="362" y="666"/>
                    <a:pt x="361" y="675"/>
                  </a:cubicBezTo>
                  <a:cubicBezTo>
                    <a:pt x="269" y="703"/>
                    <a:pt x="219" y="669"/>
                    <a:pt x="200" y="567"/>
                  </a:cubicBezTo>
                  <a:cubicBezTo>
                    <a:pt x="181" y="458"/>
                    <a:pt x="171" y="345"/>
                    <a:pt x="49" y="293"/>
                  </a:cubicBezTo>
                  <a:cubicBezTo>
                    <a:pt x="26" y="267"/>
                    <a:pt x="32" y="232"/>
                    <a:pt x="23" y="202"/>
                  </a:cubicBezTo>
                  <a:cubicBezTo>
                    <a:pt x="19" y="182"/>
                    <a:pt x="13" y="162"/>
                    <a:pt x="2" y="142"/>
                  </a:cubicBezTo>
                  <a:cubicBezTo>
                    <a:pt x="0" y="136"/>
                    <a:pt x="2" y="130"/>
                    <a:pt x="3" y="124"/>
                  </a:cubicBezTo>
                  <a:cubicBezTo>
                    <a:pt x="11" y="109"/>
                    <a:pt x="6" y="89"/>
                    <a:pt x="20" y="77"/>
                  </a:cubicBezTo>
                  <a:cubicBezTo>
                    <a:pt x="58" y="2"/>
                    <a:pt x="63" y="0"/>
                    <a:pt x="104" y="52"/>
                  </a:cubicBezTo>
                  <a:cubicBezTo>
                    <a:pt x="207" y="185"/>
                    <a:pt x="286" y="328"/>
                    <a:pt x="341" y="487"/>
                  </a:cubicBezTo>
                  <a:cubicBezTo>
                    <a:pt x="358" y="533"/>
                    <a:pt x="358" y="580"/>
                    <a:pt x="368" y="628"/>
                  </a:cubicBezTo>
                  <a:cubicBezTo>
                    <a:pt x="367" y="635"/>
                    <a:pt x="367" y="640"/>
                    <a:pt x="368" y="646"/>
                  </a:cubicBezTo>
                </a:path>
              </a:pathLst>
            </a:custGeom>
            <a:solidFill>
              <a:srgbClr val="53535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63" name="Forme libre 4362"/>
            <p:cNvSpPr>
              <a:spLocks noChangeArrowheads="1"/>
            </p:cNvSpPr>
            <p:nvPr userDrawn="1"/>
          </p:nvSpPr>
          <p:spPr bwMode="auto">
            <a:xfrm>
              <a:off x="4405313" y="2576513"/>
              <a:ext cx="149225" cy="106362"/>
            </a:xfrm>
            <a:custGeom>
              <a:avLst/>
              <a:gdLst>
                <a:gd name="T0" fmla="*/ 342 w 416"/>
                <a:gd name="T1" fmla="*/ 296 h 297"/>
                <a:gd name="T2" fmla="*/ 203 w 416"/>
                <a:gd name="T3" fmla="*/ 160 h 297"/>
                <a:gd name="T4" fmla="*/ 67 w 416"/>
                <a:gd name="T5" fmla="*/ 110 h 297"/>
                <a:gd name="T6" fmla="*/ 148 w 416"/>
                <a:gd name="T7" fmla="*/ 73 h 297"/>
                <a:gd name="T8" fmla="*/ 0 w 416"/>
                <a:gd name="T9" fmla="*/ 40 h 297"/>
                <a:gd name="T10" fmla="*/ 86 w 416"/>
                <a:gd name="T11" fmla="*/ 0 h 297"/>
                <a:gd name="T12" fmla="*/ 273 w 416"/>
                <a:gd name="T13" fmla="*/ 81 h 297"/>
                <a:gd name="T14" fmla="*/ 342 w 416"/>
                <a:gd name="T15" fmla="*/ 296 h 2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6" h="297">
                  <a:moveTo>
                    <a:pt x="342" y="296"/>
                  </a:moveTo>
                  <a:cubicBezTo>
                    <a:pt x="322" y="223"/>
                    <a:pt x="266" y="188"/>
                    <a:pt x="203" y="160"/>
                  </a:cubicBezTo>
                  <a:cubicBezTo>
                    <a:pt x="159" y="140"/>
                    <a:pt x="112" y="127"/>
                    <a:pt x="67" y="110"/>
                  </a:cubicBezTo>
                  <a:cubicBezTo>
                    <a:pt x="90" y="99"/>
                    <a:pt x="115" y="89"/>
                    <a:pt x="148" y="73"/>
                  </a:cubicBezTo>
                  <a:cubicBezTo>
                    <a:pt x="101" y="32"/>
                    <a:pt x="47" y="44"/>
                    <a:pt x="0" y="40"/>
                  </a:cubicBezTo>
                  <a:cubicBezTo>
                    <a:pt x="29" y="26"/>
                    <a:pt x="57" y="14"/>
                    <a:pt x="86" y="0"/>
                  </a:cubicBezTo>
                  <a:cubicBezTo>
                    <a:pt x="148" y="26"/>
                    <a:pt x="215" y="46"/>
                    <a:pt x="273" y="81"/>
                  </a:cubicBezTo>
                  <a:cubicBezTo>
                    <a:pt x="415" y="169"/>
                    <a:pt x="396" y="176"/>
                    <a:pt x="342" y="296"/>
                  </a:cubicBezTo>
                </a:path>
              </a:pathLst>
            </a:custGeom>
            <a:solidFill>
              <a:srgbClr val="57575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64" name="Forme libre 4363"/>
            <p:cNvSpPr>
              <a:spLocks noChangeArrowheads="1"/>
            </p:cNvSpPr>
            <p:nvPr userDrawn="1"/>
          </p:nvSpPr>
          <p:spPr bwMode="auto">
            <a:xfrm>
              <a:off x="4486275" y="2705100"/>
              <a:ext cx="88900" cy="133350"/>
            </a:xfrm>
            <a:custGeom>
              <a:avLst/>
              <a:gdLst>
                <a:gd name="T0" fmla="*/ 64 w 249"/>
                <a:gd name="T1" fmla="*/ 99 h 372"/>
                <a:gd name="T2" fmla="*/ 4 w 249"/>
                <a:gd name="T3" fmla="*/ 59 h 372"/>
                <a:gd name="T4" fmla="*/ 56 w 249"/>
                <a:gd name="T5" fmla="*/ 13 h 372"/>
                <a:gd name="T6" fmla="*/ 111 w 249"/>
                <a:gd name="T7" fmla="*/ 0 h 372"/>
                <a:gd name="T8" fmla="*/ 183 w 249"/>
                <a:gd name="T9" fmla="*/ 49 h 372"/>
                <a:gd name="T10" fmla="*/ 200 w 249"/>
                <a:gd name="T11" fmla="*/ 56 h 372"/>
                <a:gd name="T12" fmla="*/ 238 w 249"/>
                <a:gd name="T13" fmla="*/ 195 h 372"/>
                <a:gd name="T14" fmla="*/ 226 w 249"/>
                <a:gd name="T15" fmla="*/ 322 h 372"/>
                <a:gd name="T16" fmla="*/ 114 w 249"/>
                <a:gd name="T17" fmla="*/ 250 h 372"/>
                <a:gd name="T18" fmla="*/ 64 w 249"/>
                <a:gd name="T19" fmla="*/ 99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9" h="372">
                  <a:moveTo>
                    <a:pt x="64" y="99"/>
                  </a:moveTo>
                  <a:cubicBezTo>
                    <a:pt x="38" y="96"/>
                    <a:pt x="7" y="93"/>
                    <a:pt x="4" y="59"/>
                  </a:cubicBezTo>
                  <a:cubicBezTo>
                    <a:pt x="0" y="23"/>
                    <a:pt x="32" y="21"/>
                    <a:pt x="56" y="13"/>
                  </a:cubicBezTo>
                  <a:cubicBezTo>
                    <a:pt x="74" y="9"/>
                    <a:pt x="93" y="4"/>
                    <a:pt x="111" y="0"/>
                  </a:cubicBezTo>
                  <a:cubicBezTo>
                    <a:pt x="122" y="36"/>
                    <a:pt x="149" y="47"/>
                    <a:pt x="183" y="49"/>
                  </a:cubicBezTo>
                  <a:cubicBezTo>
                    <a:pt x="189" y="52"/>
                    <a:pt x="193" y="55"/>
                    <a:pt x="200" y="56"/>
                  </a:cubicBezTo>
                  <a:cubicBezTo>
                    <a:pt x="242" y="94"/>
                    <a:pt x="221" y="149"/>
                    <a:pt x="238" y="195"/>
                  </a:cubicBezTo>
                  <a:cubicBezTo>
                    <a:pt x="239" y="238"/>
                    <a:pt x="248" y="282"/>
                    <a:pt x="226" y="322"/>
                  </a:cubicBezTo>
                  <a:cubicBezTo>
                    <a:pt x="142" y="371"/>
                    <a:pt x="119" y="320"/>
                    <a:pt x="114" y="250"/>
                  </a:cubicBezTo>
                  <a:cubicBezTo>
                    <a:pt x="109" y="197"/>
                    <a:pt x="106" y="142"/>
                    <a:pt x="64" y="99"/>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65" name="Forme libre 4364"/>
            <p:cNvSpPr>
              <a:spLocks noChangeArrowheads="1"/>
            </p:cNvSpPr>
            <p:nvPr userDrawn="1"/>
          </p:nvSpPr>
          <p:spPr bwMode="auto">
            <a:xfrm>
              <a:off x="4675188" y="2838450"/>
              <a:ext cx="17462" cy="50800"/>
            </a:xfrm>
            <a:custGeom>
              <a:avLst/>
              <a:gdLst>
                <a:gd name="T0" fmla="*/ 31 w 50"/>
                <a:gd name="T1" fmla="*/ 140 h 141"/>
                <a:gd name="T2" fmla="*/ 3 w 50"/>
                <a:gd name="T3" fmla="*/ 0 h 141"/>
                <a:gd name="T4" fmla="*/ 31 w 50"/>
                <a:gd name="T5" fmla="*/ 140 h 141"/>
              </a:gdLst>
              <a:ahLst/>
              <a:cxnLst>
                <a:cxn ang="0">
                  <a:pos x="T0" y="T1"/>
                </a:cxn>
                <a:cxn ang="0">
                  <a:pos x="T2" y="T3"/>
                </a:cxn>
                <a:cxn ang="0">
                  <a:pos x="T4" y="T5"/>
                </a:cxn>
              </a:cxnLst>
              <a:rect l="0" t="0" r="r" b="b"/>
              <a:pathLst>
                <a:path w="50" h="141">
                  <a:moveTo>
                    <a:pt x="31" y="140"/>
                  </a:moveTo>
                  <a:cubicBezTo>
                    <a:pt x="5" y="98"/>
                    <a:pt x="0" y="49"/>
                    <a:pt x="3" y="0"/>
                  </a:cubicBezTo>
                  <a:cubicBezTo>
                    <a:pt x="29" y="44"/>
                    <a:pt x="49" y="88"/>
                    <a:pt x="31" y="140"/>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66" name="Forme libre 4365"/>
            <p:cNvSpPr>
              <a:spLocks noChangeArrowheads="1"/>
            </p:cNvSpPr>
            <p:nvPr userDrawn="1"/>
          </p:nvSpPr>
          <p:spPr bwMode="auto">
            <a:xfrm>
              <a:off x="4552950" y="2713038"/>
              <a:ext cx="25400" cy="15875"/>
            </a:xfrm>
            <a:custGeom>
              <a:avLst/>
              <a:gdLst>
                <a:gd name="T0" fmla="*/ 6 w 71"/>
                <a:gd name="T1" fmla="*/ 0 h 45"/>
                <a:gd name="T2" fmla="*/ 70 w 71"/>
                <a:gd name="T3" fmla="*/ 24 h 45"/>
                <a:gd name="T4" fmla="*/ 0 w 71"/>
                <a:gd name="T5" fmla="*/ 24 h 45"/>
                <a:gd name="T6" fmla="*/ 0 w 71"/>
                <a:gd name="T7" fmla="*/ 24 h 45"/>
                <a:gd name="T8" fmla="*/ 6 w 71"/>
                <a:gd name="T9" fmla="*/ 0 h 45"/>
              </a:gdLst>
              <a:ahLst/>
              <a:cxnLst>
                <a:cxn ang="0">
                  <a:pos x="T0" y="T1"/>
                </a:cxn>
                <a:cxn ang="0">
                  <a:pos x="T2" y="T3"/>
                </a:cxn>
                <a:cxn ang="0">
                  <a:pos x="T4" y="T5"/>
                </a:cxn>
                <a:cxn ang="0">
                  <a:pos x="T6" y="T7"/>
                </a:cxn>
                <a:cxn ang="0">
                  <a:pos x="T8" y="T9"/>
                </a:cxn>
              </a:cxnLst>
              <a:rect l="0" t="0" r="r" b="b"/>
              <a:pathLst>
                <a:path w="71" h="45">
                  <a:moveTo>
                    <a:pt x="6" y="0"/>
                  </a:moveTo>
                  <a:cubicBezTo>
                    <a:pt x="29" y="4"/>
                    <a:pt x="54" y="3"/>
                    <a:pt x="70" y="24"/>
                  </a:cubicBezTo>
                  <a:cubicBezTo>
                    <a:pt x="48" y="44"/>
                    <a:pt x="23" y="44"/>
                    <a:pt x="0" y="24"/>
                  </a:cubicBezTo>
                  <a:lnTo>
                    <a:pt x="0" y="24"/>
                  </a:lnTo>
                  <a:cubicBezTo>
                    <a:pt x="3" y="17"/>
                    <a:pt x="5" y="7"/>
                    <a:pt x="6" y="0"/>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67" name="Forme libre 4366"/>
            <p:cNvSpPr>
              <a:spLocks noChangeArrowheads="1"/>
            </p:cNvSpPr>
            <p:nvPr userDrawn="1"/>
          </p:nvSpPr>
          <p:spPr bwMode="auto">
            <a:xfrm>
              <a:off x="4554538" y="2689225"/>
              <a:ext cx="7937" cy="17463"/>
            </a:xfrm>
            <a:custGeom>
              <a:avLst/>
              <a:gdLst>
                <a:gd name="T0" fmla="*/ 19 w 20"/>
                <a:gd name="T1" fmla="*/ 0 h 48"/>
                <a:gd name="T2" fmla="*/ 2 w 20"/>
                <a:gd name="T3" fmla="*/ 47 h 48"/>
                <a:gd name="T4" fmla="*/ 19 w 20"/>
                <a:gd name="T5" fmla="*/ 0 h 48"/>
              </a:gdLst>
              <a:ahLst/>
              <a:cxnLst>
                <a:cxn ang="0">
                  <a:pos x="T0" y="T1"/>
                </a:cxn>
                <a:cxn ang="0">
                  <a:pos x="T2" y="T3"/>
                </a:cxn>
                <a:cxn ang="0">
                  <a:pos x="T4" y="T5"/>
                </a:cxn>
              </a:cxnLst>
              <a:rect l="0" t="0" r="r" b="b"/>
              <a:pathLst>
                <a:path w="20" h="48">
                  <a:moveTo>
                    <a:pt x="19" y="0"/>
                  </a:moveTo>
                  <a:cubicBezTo>
                    <a:pt x="13" y="15"/>
                    <a:pt x="6" y="32"/>
                    <a:pt x="2" y="47"/>
                  </a:cubicBezTo>
                  <a:cubicBezTo>
                    <a:pt x="0" y="29"/>
                    <a:pt x="8" y="14"/>
                    <a:pt x="19" y="0"/>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68" name="Forme libre 4367"/>
            <p:cNvSpPr>
              <a:spLocks noChangeArrowheads="1"/>
            </p:cNvSpPr>
            <p:nvPr userDrawn="1"/>
          </p:nvSpPr>
          <p:spPr bwMode="auto">
            <a:xfrm>
              <a:off x="4557713" y="2738438"/>
              <a:ext cx="139700" cy="395287"/>
            </a:xfrm>
            <a:custGeom>
              <a:avLst/>
              <a:gdLst>
                <a:gd name="T0" fmla="*/ 58 w 387"/>
                <a:gd name="T1" fmla="*/ 75 h 1099"/>
                <a:gd name="T2" fmla="*/ 106 w 387"/>
                <a:gd name="T3" fmla="*/ 0 h 1099"/>
                <a:gd name="T4" fmla="*/ 244 w 387"/>
                <a:gd name="T5" fmla="*/ 324 h 1099"/>
                <a:gd name="T6" fmla="*/ 349 w 387"/>
                <a:gd name="T7" fmla="*/ 464 h 1099"/>
                <a:gd name="T8" fmla="*/ 377 w 387"/>
                <a:gd name="T9" fmla="*/ 783 h 1099"/>
                <a:gd name="T10" fmla="*/ 374 w 387"/>
                <a:gd name="T11" fmla="*/ 875 h 1099"/>
                <a:gd name="T12" fmla="*/ 277 w 387"/>
                <a:gd name="T13" fmla="*/ 1052 h 1099"/>
                <a:gd name="T14" fmla="*/ 184 w 387"/>
                <a:gd name="T15" fmla="*/ 1038 h 1099"/>
                <a:gd name="T16" fmla="*/ 111 w 387"/>
                <a:gd name="T17" fmla="*/ 913 h 1099"/>
                <a:gd name="T18" fmla="*/ 65 w 387"/>
                <a:gd name="T19" fmla="*/ 637 h 1099"/>
                <a:gd name="T20" fmla="*/ 9 w 387"/>
                <a:gd name="T21" fmla="*/ 345 h 1099"/>
                <a:gd name="T22" fmla="*/ 3 w 387"/>
                <a:gd name="T23" fmla="*/ 331 h 1099"/>
                <a:gd name="T24" fmla="*/ 1 w 387"/>
                <a:gd name="T25" fmla="*/ 301 h 1099"/>
                <a:gd name="T26" fmla="*/ 19 w 387"/>
                <a:gd name="T27" fmla="*/ 260 h 1099"/>
                <a:gd name="T28" fmla="*/ 29 w 387"/>
                <a:gd name="T29" fmla="*/ 232 h 1099"/>
                <a:gd name="T30" fmla="*/ 30 w 387"/>
                <a:gd name="T31" fmla="*/ 203 h 1099"/>
                <a:gd name="T32" fmla="*/ 30 w 387"/>
                <a:gd name="T33" fmla="*/ 160 h 1099"/>
                <a:gd name="T34" fmla="*/ 30 w 387"/>
                <a:gd name="T35" fmla="*/ 117 h 1099"/>
                <a:gd name="T36" fmla="*/ 35 w 387"/>
                <a:gd name="T37" fmla="*/ 90 h 1099"/>
                <a:gd name="T38" fmla="*/ 58 w 387"/>
                <a:gd name="T39" fmla="*/ 75 h 1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7" h="1099">
                  <a:moveTo>
                    <a:pt x="58" y="75"/>
                  </a:moveTo>
                  <a:cubicBezTo>
                    <a:pt x="74" y="55"/>
                    <a:pt x="70" y="23"/>
                    <a:pt x="106" y="0"/>
                  </a:cubicBezTo>
                  <a:cubicBezTo>
                    <a:pt x="177" y="98"/>
                    <a:pt x="232" y="206"/>
                    <a:pt x="244" y="324"/>
                  </a:cubicBezTo>
                  <a:cubicBezTo>
                    <a:pt x="253" y="402"/>
                    <a:pt x="285" y="440"/>
                    <a:pt x="349" y="464"/>
                  </a:cubicBezTo>
                  <a:cubicBezTo>
                    <a:pt x="386" y="568"/>
                    <a:pt x="363" y="678"/>
                    <a:pt x="377" y="783"/>
                  </a:cubicBezTo>
                  <a:cubicBezTo>
                    <a:pt x="375" y="814"/>
                    <a:pt x="375" y="844"/>
                    <a:pt x="374" y="875"/>
                  </a:cubicBezTo>
                  <a:cubicBezTo>
                    <a:pt x="355" y="941"/>
                    <a:pt x="285" y="980"/>
                    <a:pt x="277" y="1052"/>
                  </a:cubicBezTo>
                  <a:cubicBezTo>
                    <a:pt x="239" y="1098"/>
                    <a:pt x="213" y="1057"/>
                    <a:pt x="184" y="1038"/>
                  </a:cubicBezTo>
                  <a:cubicBezTo>
                    <a:pt x="146" y="1005"/>
                    <a:pt x="135" y="956"/>
                    <a:pt x="111" y="913"/>
                  </a:cubicBezTo>
                  <a:cubicBezTo>
                    <a:pt x="71" y="825"/>
                    <a:pt x="47" y="734"/>
                    <a:pt x="65" y="637"/>
                  </a:cubicBezTo>
                  <a:cubicBezTo>
                    <a:pt x="113" y="527"/>
                    <a:pt x="73" y="434"/>
                    <a:pt x="9" y="345"/>
                  </a:cubicBezTo>
                  <a:cubicBezTo>
                    <a:pt x="7" y="340"/>
                    <a:pt x="4" y="336"/>
                    <a:pt x="3" y="331"/>
                  </a:cubicBezTo>
                  <a:cubicBezTo>
                    <a:pt x="1" y="321"/>
                    <a:pt x="0" y="311"/>
                    <a:pt x="1" y="301"/>
                  </a:cubicBezTo>
                  <a:cubicBezTo>
                    <a:pt x="4" y="285"/>
                    <a:pt x="12" y="273"/>
                    <a:pt x="19" y="260"/>
                  </a:cubicBezTo>
                  <a:cubicBezTo>
                    <a:pt x="24" y="250"/>
                    <a:pt x="27" y="241"/>
                    <a:pt x="29" y="232"/>
                  </a:cubicBezTo>
                  <a:cubicBezTo>
                    <a:pt x="30" y="223"/>
                    <a:pt x="30" y="212"/>
                    <a:pt x="30" y="203"/>
                  </a:cubicBezTo>
                  <a:cubicBezTo>
                    <a:pt x="30" y="189"/>
                    <a:pt x="30" y="174"/>
                    <a:pt x="30" y="160"/>
                  </a:cubicBezTo>
                  <a:cubicBezTo>
                    <a:pt x="30" y="147"/>
                    <a:pt x="30" y="131"/>
                    <a:pt x="30" y="117"/>
                  </a:cubicBezTo>
                  <a:cubicBezTo>
                    <a:pt x="30" y="108"/>
                    <a:pt x="32" y="99"/>
                    <a:pt x="35" y="90"/>
                  </a:cubicBezTo>
                  <a:cubicBezTo>
                    <a:pt x="41" y="82"/>
                    <a:pt x="48" y="78"/>
                    <a:pt x="58" y="75"/>
                  </a:cubicBezTo>
                </a:path>
              </a:pathLst>
            </a:custGeom>
            <a:solidFill>
              <a:srgbClr val="0F0F0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69" name="Forme libre 4368"/>
            <p:cNvSpPr>
              <a:spLocks noChangeArrowheads="1"/>
            </p:cNvSpPr>
            <p:nvPr userDrawn="1"/>
          </p:nvSpPr>
          <p:spPr bwMode="auto">
            <a:xfrm>
              <a:off x="4238625" y="2628900"/>
              <a:ext cx="127000" cy="242888"/>
            </a:xfrm>
            <a:custGeom>
              <a:avLst/>
              <a:gdLst>
                <a:gd name="T0" fmla="*/ 71 w 353"/>
                <a:gd name="T1" fmla="*/ 261 h 676"/>
                <a:gd name="T2" fmla="*/ 0 w 353"/>
                <a:gd name="T3" fmla="*/ 102 h 676"/>
                <a:gd name="T4" fmla="*/ 63 w 353"/>
                <a:gd name="T5" fmla="*/ 55 h 676"/>
                <a:gd name="T6" fmla="*/ 153 w 353"/>
                <a:gd name="T7" fmla="*/ 11 h 676"/>
                <a:gd name="T8" fmla="*/ 167 w 353"/>
                <a:gd name="T9" fmla="*/ 11 h 676"/>
                <a:gd name="T10" fmla="*/ 182 w 353"/>
                <a:gd name="T11" fmla="*/ 57 h 676"/>
                <a:gd name="T12" fmla="*/ 205 w 353"/>
                <a:gd name="T13" fmla="*/ 79 h 676"/>
                <a:gd name="T14" fmla="*/ 205 w 353"/>
                <a:gd name="T15" fmla="*/ 79 h 676"/>
                <a:gd name="T16" fmla="*/ 349 w 353"/>
                <a:gd name="T17" fmla="*/ 360 h 676"/>
                <a:gd name="T18" fmla="*/ 352 w 353"/>
                <a:gd name="T19" fmla="*/ 392 h 676"/>
                <a:gd name="T20" fmla="*/ 341 w 353"/>
                <a:gd name="T21" fmla="*/ 423 h 676"/>
                <a:gd name="T22" fmla="*/ 245 w 353"/>
                <a:gd name="T23" fmla="*/ 629 h 676"/>
                <a:gd name="T24" fmla="*/ 113 w 353"/>
                <a:gd name="T25" fmla="*/ 673 h 676"/>
                <a:gd name="T26" fmla="*/ 58 w 353"/>
                <a:gd name="T27" fmla="*/ 670 h 676"/>
                <a:gd name="T28" fmla="*/ 48 w 353"/>
                <a:gd name="T29" fmla="*/ 609 h 676"/>
                <a:gd name="T30" fmla="*/ 139 w 353"/>
                <a:gd name="T31" fmla="*/ 467 h 676"/>
                <a:gd name="T32" fmla="*/ 159 w 353"/>
                <a:gd name="T33" fmla="*/ 426 h 676"/>
                <a:gd name="T34" fmla="*/ 115 w 353"/>
                <a:gd name="T35" fmla="*/ 423 h 676"/>
                <a:gd name="T36" fmla="*/ 68 w 353"/>
                <a:gd name="T37" fmla="*/ 447 h 676"/>
                <a:gd name="T38" fmla="*/ 71 w 353"/>
                <a:gd name="T39" fmla="*/ 261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3" h="676">
                  <a:moveTo>
                    <a:pt x="71" y="261"/>
                  </a:moveTo>
                  <a:cubicBezTo>
                    <a:pt x="60" y="203"/>
                    <a:pt x="34" y="150"/>
                    <a:pt x="0" y="102"/>
                  </a:cubicBezTo>
                  <a:cubicBezTo>
                    <a:pt x="22" y="87"/>
                    <a:pt x="43" y="72"/>
                    <a:pt x="63" y="55"/>
                  </a:cubicBezTo>
                  <a:cubicBezTo>
                    <a:pt x="101" y="57"/>
                    <a:pt x="110" y="0"/>
                    <a:pt x="153" y="11"/>
                  </a:cubicBezTo>
                  <a:cubicBezTo>
                    <a:pt x="158" y="11"/>
                    <a:pt x="162" y="11"/>
                    <a:pt x="167" y="11"/>
                  </a:cubicBezTo>
                  <a:cubicBezTo>
                    <a:pt x="164" y="29"/>
                    <a:pt x="170" y="43"/>
                    <a:pt x="182" y="57"/>
                  </a:cubicBezTo>
                  <a:cubicBezTo>
                    <a:pt x="190" y="64"/>
                    <a:pt x="197" y="70"/>
                    <a:pt x="205" y="79"/>
                  </a:cubicBezTo>
                  <a:lnTo>
                    <a:pt x="205" y="79"/>
                  </a:lnTo>
                  <a:cubicBezTo>
                    <a:pt x="194" y="203"/>
                    <a:pt x="295" y="269"/>
                    <a:pt x="349" y="360"/>
                  </a:cubicBezTo>
                  <a:cubicBezTo>
                    <a:pt x="352" y="371"/>
                    <a:pt x="352" y="382"/>
                    <a:pt x="352" y="392"/>
                  </a:cubicBezTo>
                  <a:cubicBezTo>
                    <a:pt x="350" y="403"/>
                    <a:pt x="347" y="414"/>
                    <a:pt x="341" y="423"/>
                  </a:cubicBezTo>
                  <a:cubicBezTo>
                    <a:pt x="312" y="493"/>
                    <a:pt x="222" y="534"/>
                    <a:pt x="245" y="629"/>
                  </a:cubicBezTo>
                  <a:cubicBezTo>
                    <a:pt x="211" y="675"/>
                    <a:pt x="161" y="667"/>
                    <a:pt x="113" y="673"/>
                  </a:cubicBezTo>
                  <a:cubicBezTo>
                    <a:pt x="95" y="672"/>
                    <a:pt x="75" y="675"/>
                    <a:pt x="58" y="670"/>
                  </a:cubicBezTo>
                  <a:cubicBezTo>
                    <a:pt x="16" y="658"/>
                    <a:pt x="13" y="631"/>
                    <a:pt x="48" y="609"/>
                  </a:cubicBezTo>
                  <a:cubicBezTo>
                    <a:pt x="104" y="576"/>
                    <a:pt x="135" y="531"/>
                    <a:pt x="139" y="467"/>
                  </a:cubicBezTo>
                  <a:cubicBezTo>
                    <a:pt x="155" y="458"/>
                    <a:pt x="168" y="444"/>
                    <a:pt x="159" y="426"/>
                  </a:cubicBezTo>
                  <a:cubicBezTo>
                    <a:pt x="148" y="408"/>
                    <a:pt x="132" y="411"/>
                    <a:pt x="115" y="423"/>
                  </a:cubicBezTo>
                  <a:cubicBezTo>
                    <a:pt x="100" y="431"/>
                    <a:pt x="84" y="440"/>
                    <a:pt x="68" y="447"/>
                  </a:cubicBezTo>
                  <a:cubicBezTo>
                    <a:pt x="63" y="383"/>
                    <a:pt x="104" y="322"/>
                    <a:pt x="71" y="261"/>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70" name="Forme libre 4369"/>
            <p:cNvSpPr>
              <a:spLocks noChangeArrowheads="1"/>
            </p:cNvSpPr>
            <p:nvPr userDrawn="1"/>
          </p:nvSpPr>
          <p:spPr bwMode="auto">
            <a:xfrm>
              <a:off x="4300538" y="2657475"/>
              <a:ext cx="112712" cy="119063"/>
            </a:xfrm>
            <a:custGeom>
              <a:avLst/>
              <a:gdLst>
                <a:gd name="T0" fmla="*/ 151 w 311"/>
                <a:gd name="T1" fmla="*/ 298 h 331"/>
                <a:gd name="T2" fmla="*/ 0 w 311"/>
                <a:gd name="T3" fmla="*/ 171 h 331"/>
                <a:gd name="T4" fmla="*/ 35 w 311"/>
                <a:gd name="T5" fmla="*/ 0 h 331"/>
                <a:gd name="T6" fmla="*/ 156 w 311"/>
                <a:gd name="T7" fmla="*/ 204 h 331"/>
                <a:gd name="T8" fmla="*/ 241 w 311"/>
                <a:gd name="T9" fmla="*/ 229 h 331"/>
                <a:gd name="T10" fmla="*/ 287 w 311"/>
                <a:gd name="T11" fmla="*/ 229 h 331"/>
                <a:gd name="T12" fmla="*/ 310 w 311"/>
                <a:gd name="T13" fmla="*/ 252 h 331"/>
                <a:gd name="T14" fmla="*/ 244 w 311"/>
                <a:gd name="T15" fmla="*/ 301 h 331"/>
                <a:gd name="T16" fmla="*/ 151 w 311"/>
                <a:gd name="T17" fmla="*/ 298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1" h="331">
                  <a:moveTo>
                    <a:pt x="151" y="298"/>
                  </a:moveTo>
                  <a:cubicBezTo>
                    <a:pt x="130" y="222"/>
                    <a:pt x="79" y="179"/>
                    <a:pt x="0" y="171"/>
                  </a:cubicBezTo>
                  <a:cubicBezTo>
                    <a:pt x="12" y="112"/>
                    <a:pt x="24" y="57"/>
                    <a:pt x="35" y="0"/>
                  </a:cubicBezTo>
                  <a:cubicBezTo>
                    <a:pt x="69" y="72"/>
                    <a:pt x="101" y="144"/>
                    <a:pt x="156" y="204"/>
                  </a:cubicBezTo>
                  <a:cubicBezTo>
                    <a:pt x="180" y="229"/>
                    <a:pt x="203" y="255"/>
                    <a:pt x="241" y="229"/>
                  </a:cubicBezTo>
                  <a:cubicBezTo>
                    <a:pt x="256" y="229"/>
                    <a:pt x="272" y="229"/>
                    <a:pt x="287" y="229"/>
                  </a:cubicBezTo>
                  <a:cubicBezTo>
                    <a:pt x="295" y="237"/>
                    <a:pt x="302" y="245"/>
                    <a:pt x="310" y="252"/>
                  </a:cubicBezTo>
                  <a:cubicBezTo>
                    <a:pt x="296" y="278"/>
                    <a:pt x="273" y="294"/>
                    <a:pt x="244" y="301"/>
                  </a:cubicBezTo>
                  <a:cubicBezTo>
                    <a:pt x="214" y="330"/>
                    <a:pt x="182" y="327"/>
                    <a:pt x="151" y="298"/>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71" name="Forme libre 4370"/>
            <p:cNvSpPr>
              <a:spLocks noChangeArrowheads="1"/>
            </p:cNvSpPr>
            <p:nvPr userDrawn="1"/>
          </p:nvSpPr>
          <p:spPr bwMode="auto">
            <a:xfrm>
              <a:off x="4356100" y="2563813"/>
              <a:ext cx="15875" cy="12700"/>
            </a:xfrm>
            <a:custGeom>
              <a:avLst/>
              <a:gdLst>
                <a:gd name="T0" fmla="*/ 19 w 46"/>
                <a:gd name="T1" fmla="*/ 0 h 36"/>
                <a:gd name="T2" fmla="*/ 39 w 46"/>
                <a:gd name="T3" fmla="*/ 17 h 36"/>
                <a:gd name="T4" fmla="*/ 0 w 46"/>
                <a:gd name="T5" fmla="*/ 6 h 36"/>
                <a:gd name="T6" fmla="*/ 19 w 46"/>
                <a:gd name="T7" fmla="*/ 0 h 36"/>
              </a:gdLst>
              <a:ahLst/>
              <a:cxnLst>
                <a:cxn ang="0">
                  <a:pos x="T0" y="T1"/>
                </a:cxn>
                <a:cxn ang="0">
                  <a:pos x="T2" y="T3"/>
                </a:cxn>
                <a:cxn ang="0">
                  <a:pos x="T4" y="T5"/>
                </a:cxn>
                <a:cxn ang="0">
                  <a:pos x="T6" y="T7"/>
                </a:cxn>
              </a:cxnLst>
              <a:rect l="0" t="0" r="r" b="b"/>
              <a:pathLst>
                <a:path w="46" h="36">
                  <a:moveTo>
                    <a:pt x="19" y="0"/>
                  </a:moveTo>
                  <a:cubicBezTo>
                    <a:pt x="29" y="5"/>
                    <a:pt x="45" y="11"/>
                    <a:pt x="39" y="17"/>
                  </a:cubicBezTo>
                  <a:cubicBezTo>
                    <a:pt x="24" y="35"/>
                    <a:pt x="10" y="25"/>
                    <a:pt x="0" y="6"/>
                  </a:cubicBezTo>
                  <a:cubicBezTo>
                    <a:pt x="7" y="5"/>
                    <a:pt x="13" y="3"/>
                    <a:pt x="19" y="0"/>
                  </a:cubicBezTo>
                </a:path>
              </a:pathLst>
            </a:custGeom>
            <a:solidFill>
              <a:srgbClr val="ADADA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72" name="Forme libre 4371"/>
            <p:cNvSpPr>
              <a:spLocks noChangeArrowheads="1"/>
            </p:cNvSpPr>
            <p:nvPr userDrawn="1"/>
          </p:nvSpPr>
          <p:spPr bwMode="auto">
            <a:xfrm>
              <a:off x="4305300" y="2649538"/>
              <a:ext cx="7938" cy="7937"/>
            </a:xfrm>
            <a:custGeom>
              <a:avLst/>
              <a:gdLst>
                <a:gd name="T0" fmla="*/ 23 w 24"/>
                <a:gd name="T1" fmla="*/ 22 h 23"/>
                <a:gd name="T2" fmla="*/ 0 w 24"/>
                <a:gd name="T3" fmla="*/ 0 h 23"/>
                <a:gd name="T4" fmla="*/ 23 w 24"/>
                <a:gd name="T5" fmla="*/ 22 h 23"/>
              </a:gdLst>
              <a:ahLst/>
              <a:cxnLst>
                <a:cxn ang="0">
                  <a:pos x="T0" y="T1"/>
                </a:cxn>
                <a:cxn ang="0">
                  <a:pos x="T2" y="T3"/>
                </a:cxn>
                <a:cxn ang="0">
                  <a:pos x="T4" y="T5"/>
                </a:cxn>
              </a:cxnLst>
              <a:rect l="0" t="0" r="r" b="b"/>
              <a:pathLst>
                <a:path w="24" h="23">
                  <a:moveTo>
                    <a:pt x="23" y="22"/>
                  </a:moveTo>
                  <a:cubicBezTo>
                    <a:pt x="15" y="15"/>
                    <a:pt x="8" y="7"/>
                    <a:pt x="0" y="0"/>
                  </a:cubicBezTo>
                  <a:cubicBezTo>
                    <a:pt x="9" y="7"/>
                    <a:pt x="15" y="15"/>
                    <a:pt x="23" y="22"/>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73" name="Forme libre 4372"/>
            <p:cNvSpPr>
              <a:spLocks noChangeArrowheads="1"/>
            </p:cNvSpPr>
            <p:nvPr userDrawn="1"/>
          </p:nvSpPr>
          <p:spPr bwMode="auto">
            <a:xfrm>
              <a:off x="4262438" y="2616200"/>
              <a:ext cx="34925" cy="39688"/>
            </a:xfrm>
            <a:custGeom>
              <a:avLst/>
              <a:gdLst>
                <a:gd name="T0" fmla="*/ 91 w 95"/>
                <a:gd name="T1" fmla="*/ 46 h 112"/>
                <a:gd name="T2" fmla="*/ 0 w 95"/>
                <a:gd name="T3" fmla="*/ 90 h 112"/>
                <a:gd name="T4" fmla="*/ 55 w 95"/>
                <a:gd name="T5" fmla="*/ 21 h 112"/>
                <a:gd name="T6" fmla="*/ 91 w 95"/>
                <a:gd name="T7" fmla="*/ 46 h 112"/>
              </a:gdLst>
              <a:ahLst/>
              <a:cxnLst>
                <a:cxn ang="0">
                  <a:pos x="T0" y="T1"/>
                </a:cxn>
                <a:cxn ang="0">
                  <a:pos x="T2" y="T3"/>
                </a:cxn>
                <a:cxn ang="0">
                  <a:pos x="T4" y="T5"/>
                </a:cxn>
                <a:cxn ang="0">
                  <a:pos x="T6" y="T7"/>
                </a:cxn>
              </a:cxnLst>
              <a:rect l="0" t="0" r="r" b="b"/>
              <a:pathLst>
                <a:path w="95" h="112">
                  <a:moveTo>
                    <a:pt x="91" y="46"/>
                  </a:moveTo>
                  <a:cubicBezTo>
                    <a:pt x="66" y="72"/>
                    <a:pt x="48" y="111"/>
                    <a:pt x="0" y="90"/>
                  </a:cubicBezTo>
                  <a:cubicBezTo>
                    <a:pt x="19" y="67"/>
                    <a:pt x="33" y="40"/>
                    <a:pt x="55" y="21"/>
                  </a:cubicBezTo>
                  <a:cubicBezTo>
                    <a:pt x="81" y="0"/>
                    <a:pt x="94" y="15"/>
                    <a:pt x="91" y="46"/>
                  </a:cubicBezTo>
                </a:path>
              </a:pathLst>
            </a:custGeom>
            <a:solidFill>
              <a:srgbClr val="B9B9B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74" name="Forme libre 4373"/>
            <p:cNvSpPr>
              <a:spLocks noChangeArrowheads="1"/>
            </p:cNvSpPr>
            <p:nvPr userDrawn="1"/>
          </p:nvSpPr>
          <p:spPr bwMode="auto">
            <a:xfrm>
              <a:off x="3159125" y="3200400"/>
              <a:ext cx="77788" cy="117475"/>
            </a:xfrm>
            <a:custGeom>
              <a:avLst/>
              <a:gdLst>
                <a:gd name="T0" fmla="*/ 49 w 215"/>
                <a:gd name="T1" fmla="*/ 233 h 326"/>
                <a:gd name="T2" fmla="*/ 21 w 215"/>
                <a:gd name="T3" fmla="*/ 155 h 326"/>
                <a:gd name="T4" fmla="*/ 41 w 215"/>
                <a:gd name="T5" fmla="*/ 90 h 326"/>
                <a:gd name="T6" fmla="*/ 0 w 215"/>
                <a:gd name="T7" fmla="*/ 0 h 326"/>
                <a:gd name="T8" fmla="*/ 112 w 215"/>
                <a:gd name="T9" fmla="*/ 119 h 326"/>
                <a:gd name="T10" fmla="*/ 186 w 215"/>
                <a:gd name="T11" fmla="*/ 294 h 326"/>
                <a:gd name="T12" fmla="*/ 49 w 215"/>
                <a:gd name="T13" fmla="*/ 233 h 326"/>
              </a:gdLst>
              <a:ahLst/>
              <a:cxnLst>
                <a:cxn ang="0">
                  <a:pos x="T0" y="T1"/>
                </a:cxn>
                <a:cxn ang="0">
                  <a:pos x="T2" y="T3"/>
                </a:cxn>
                <a:cxn ang="0">
                  <a:pos x="T4" y="T5"/>
                </a:cxn>
                <a:cxn ang="0">
                  <a:pos x="T6" y="T7"/>
                </a:cxn>
                <a:cxn ang="0">
                  <a:pos x="T8" y="T9"/>
                </a:cxn>
                <a:cxn ang="0">
                  <a:pos x="T10" y="T11"/>
                </a:cxn>
                <a:cxn ang="0">
                  <a:pos x="T12" y="T13"/>
                </a:cxn>
              </a:cxnLst>
              <a:rect l="0" t="0" r="r" b="b"/>
              <a:pathLst>
                <a:path w="215" h="326">
                  <a:moveTo>
                    <a:pt x="49" y="233"/>
                  </a:moveTo>
                  <a:cubicBezTo>
                    <a:pt x="44" y="206"/>
                    <a:pt x="38" y="180"/>
                    <a:pt x="21" y="155"/>
                  </a:cubicBezTo>
                  <a:cubicBezTo>
                    <a:pt x="26" y="133"/>
                    <a:pt x="52" y="117"/>
                    <a:pt x="41" y="90"/>
                  </a:cubicBezTo>
                  <a:cubicBezTo>
                    <a:pt x="31" y="58"/>
                    <a:pt x="2" y="35"/>
                    <a:pt x="0" y="0"/>
                  </a:cubicBezTo>
                  <a:cubicBezTo>
                    <a:pt x="57" y="21"/>
                    <a:pt x="84" y="70"/>
                    <a:pt x="112" y="119"/>
                  </a:cubicBezTo>
                  <a:cubicBezTo>
                    <a:pt x="92" y="197"/>
                    <a:pt x="214" y="214"/>
                    <a:pt x="186" y="294"/>
                  </a:cubicBezTo>
                  <a:cubicBezTo>
                    <a:pt x="118" y="325"/>
                    <a:pt x="87" y="272"/>
                    <a:pt x="49" y="233"/>
                  </a:cubicBezTo>
                </a:path>
              </a:pathLst>
            </a:custGeom>
            <a:solidFill>
              <a:srgbClr val="AFAFA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75" name="Forme libre 4374"/>
            <p:cNvSpPr>
              <a:spLocks noChangeArrowheads="1"/>
            </p:cNvSpPr>
            <p:nvPr userDrawn="1"/>
          </p:nvSpPr>
          <p:spPr bwMode="auto">
            <a:xfrm>
              <a:off x="3141663" y="3171825"/>
              <a:ext cx="17462" cy="30163"/>
            </a:xfrm>
            <a:custGeom>
              <a:avLst/>
              <a:gdLst>
                <a:gd name="T0" fmla="*/ 22 w 49"/>
                <a:gd name="T1" fmla="*/ 14 h 82"/>
                <a:gd name="T2" fmla="*/ 48 w 49"/>
                <a:gd name="T3" fmla="*/ 81 h 82"/>
                <a:gd name="T4" fmla="*/ 6 w 49"/>
                <a:gd name="T5" fmla="*/ 54 h 82"/>
                <a:gd name="T6" fmla="*/ 0 w 49"/>
                <a:gd name="T7" fmla="*/ 35 h 82"/>
                <a:gd name="T8" fmla="*/ 2 w 49"/>
                <a:gd name="T9" fmla="*/ 11 h 82"/>
                <a:gd name="T10" fmla="*/ 22 w 49"/>
                <a:gd name="T11" fmla="*/ 14 h 82"/>
              </a:gdLst>
              <a:ahLst/>
              <a:cxnLst>
                <a:cxn ang="0">
                  <a:pos x="T0" y="T1"/>
                </a:cxn>
                <a:cxn ang="0">
                  <a:pos x="T2" y="T3"/>
                </a:cxn>
                <a:cxn ang="0">
                  <a:pos x="T4" y="T5"/>
                </a:cxn>
                <a:cxn ang="0">
                  <a:pos x="T6" y="T7"/>
                </a:cxn>
                <a:cxn ang="0">
                  <a:pos x="T8" y="T9"/>
                </a:cxn>
                <a:cxn ang="0">
                  <a:pos x="T10" y="T11"/>
                </a:cxn>
              </a:cxnLst>
              <a:rect l="0" t="0" r="r" b="b"/>
              <a:pathLst>
                <a:path w="49" h="82">
                  <a:moveTo>
                    <a:pt x="22" y="14"/>
                  </a:moveTo>
                  <a:cubicBezTo>
                    <a:pt x="31" y="37"/>
                    <a:pt x="38" y="58"/>
                    <a:pt x="48" y="81"/>
                  </a:cubicBezTo>
                  <a:cubicBezTo>
                    <a:pt x="34" y="72"/>
                    <a:pt x="20" y="63"/>
                    <a:pt x="6" y="54"/>
                  </a:cubicBezTo>
                  <a:cubicBezTo>
                    <a:pt x="5" y="48"/>
                    <a:pt x="3" y="42"/>
                    <a:pt x="0" y="35"/>
                  </a:cubicBezTo>
                  <a:cubicBezTo>
                    <a:pt x="0" y="28"/>
                    <a:pt x="2" y="20"/>
                    <a:pt x="2" y="11"/>
                  </a:cubicBezTo>
                  <a:cubicBezTo>
                    <a:pt x="9" y="0"/>
                    <a:pt x="17" y="2"/>
                    <a:pt x="22" y="14"/>
                  </a:cubicBezTo>
                </a:path>
              </a:pathLst>
            </a:custGeom>
            <a:solidFill>
              <a:srgbClr val="AFAFA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76" name="Forme libre 4375"/>
            <p:cNvSpPr>
              <a:spLocks noChangeArrowheads="1"/>
            </p:cNvSpPr>
            <p:nvPr userDrawn="1"/>
          </p:nvSpPr>
          <p:spPr bwMode="auto">
            <a:xfrm>
              <a:off x="3168650" y="2995613"/>
              <a:ext cx="6350" cy="6350"/>
            </a:xfrm>
            <a:custGeom>
              <a:avLst/>
              <a:gdLst>
                <a:gd name="T0" fmla="*/ 1 w 16"/>
                <a:gd name="T1" fmla="*/ 0 h 16"/>
                <a:gd name="T2" fmla="*/ 15 w 16"/>
                <a:gd name="T3" fmla="*/ 9 h 16"/>
                <a:gd name="T4" fmla="*/ 0 w 16"/>
                <a:gd name="T5" fmla="*/ 15 h 16"/>
                <a:gd name="T6" fmla="*/ 1 w 16"/>
                <a:gd name="T7" fmla="*/ 0 h 16"/>
              </a:gdLst>
              <a:ahLst/>
              <a:cxnLst>
                <a:cxn ang="0">
                  <a:pos x="T0" y="T1"/>
                </a:cxn>
                <a:cxn ang="0">
                  <a:pos x="T2" y="T3"/>
                </a:cxn>
                <a:cxn ang="0">
                  <a:pos x="T4" y="T5"/>
                </a:cxn>
                <a:cxn ang="0">
                  <a:pos x="T6" y="T7"/>
                </a:cxn>
              </a:cxnLst>
              <a:rect l="0" t="0" r="r" b="b"/>
              <a:pathLst>
                <a:path w="16" h="16">
                  <a:moveTo>
                    <a:pt x="1" y="0"/>
                  </a:moveTo>
                  <a:cubicBezTo>
                    <a:pt x="6" y="3"/>
                    <a:pt x="10" y="6"/>
                    <a:pt x="15" y="9"/>
                  </a:cubicBezTo>
                  <a:cubicBezTo>
                    <a:pt x="10" y="11"/>
                    <a:pt x="4" y="12"/>
                    <a:pt x="0" y="15"/>
                  </a:cubicBezTo>
                  <a:cubicBezTo>
                    <a:pt x="1" y="9"/>
                    <a:pt x="1" y="5"/>
                    <a:pt x="1" y="0"/>
                  </a:cubicBezTo>
                </a:path>
              </a:pathLst>
            </a:custGeom>
            <a:solidFill>
              <a:srgbClr val="E3E3E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77" name="Forme libre 4376"/>
            <p:cNvSpPr>
              <a:spLocks noChangeArrowheads="1"/>
            </p:cNvSpPr>
            <p:nvPr userDrawn="1"/>
          </p:nvSpPr>
          <p:spPr bwMode="auto">
            <a:xfrm>
              <a:off x="3182938" y="3036888"/>
              <a:ext cx="15875" cy="17462"/>
            </a:xfrm>
            <a:custGeom>
              <a:avLst/>
              <a:gdLst>
                <a:gd name="T0" fmla="*/ 0 w 45"/>
                <a:gd name="T1" fmla="*/ 0 h 48"/>
                <a:gd name="T2" fmla="*/ 44 w 45"/>
                <a:gd name="T3" fmla="*/ 47 h 48"/>
                <a:gd name="T4" fmla="*/ 0 w 45"/>
                <a:gd name="T5" fmla="*/ 0 h 48"/>
              </a:gdLst>
              <a:ahLst/>
              <a:cxnLst>
                <a:cxn ang="0">
                  <a:pos x="T0" y="T1"/>
                </a:cxn>
                <a:cxn ang="0">
                  <a:pos x="T2" y="T3"/>
                </a:cxn>
                <a:cxn ang="0">
                  <a:pos x="T4" y="T5"/>
                </a:cxn>
              </a:cxnLst>
              <a:rect l="0" t="0" r="r" b="b"/>
              <a:pathLst>
                <a:path w="45" h="48">
                  <a:moveTo>
                    <a:pt x="0" y="0"/>
                  </a:moveTo>
                  <a:cubicBezTo>
                    <a:pt x="23" y="8"/>
                    <a:pt x="38" y="23"/>
                    <a:pt x="44" y="47"/>
                  </a:cubicBezTo>
                  <a:cubicBezTo>
                    <a:pt x="30" y="32"/>
                    <a:pt x="15" y="15"/>
                    <a:pt x="0" y="0"/>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78" name="Forme libre 4377"/>
            <p:cNvSpPr>
              <a:spLocks noChangeArrowheads="1"/>
            </p:cNvSpPr>
            <p:nvPr userDrawn="1"/>
          </p:nvSpPr>
          <p:spPr bwMode="auto">
            <a:xfrm>
              <a:off x="3143250" y="3167063"/>
              <a:ext cx="17463" cy="9525"/>
            </a:xfrm>
            <a:custGeom>
              <a:avLst/>
              <a:gdLst>
                <a:gd name="T0" fmla="*/ 20 w 47"/>
                <a:gd name="T1" fmla="*/ 27 h 28"/>
                <a:gd name="T2" fmla="*/ 0 w 47"/>
                <a:gd name="T3" fmla="*/ 24 h 28"/>
                <a:gd name="T4" fmla="*/ 1 w 47"/>
                <a:gd name="T5" fmla="*/ 0 h 28"/>
                <a:gd name="T6" fmla="*/ 46 w 47"/>
                <a:gd name="T7" fmla="*/ 3 h 28"/>
                <a:gd name="T8" fmla="*/ 20 w 47"/>
                <a:gd name="T9" fmla="*/ 27 h 28"/>
              </a:gdLst>
              <a:ahLst/>
              <a:cxnLst>
                <a:cxn ang="0">
                  <a:pos x="T0" y="T1"/>
                </a:cxn>
                <a:cxn ang="0">
                  <a:pos x="T2" y="T3"/>
                </a:cxn>
                <a:cxn ang="0">
                  <a:pos x="T4" y="T5"/>
                </a:cxn>
                <a:cxn ang="0">
                  <a:pos x="T6" y="T7"/>
                </a:cxn>
                <a:cxn ang="0">
                  <a:pos x="T8" y="T9"/>
                </a:cxn>
              </a:cxnLst>
              <a:rect l="0" t="0" r="r" b="b"/>
              <a:pathLst>
                <a:path w="47" h="28">
                  <a:moveTo>
                    <a:pt x="20" y="27"/>
                  </a:moveTo>
                  <a:cubicBezTo>
                    <a:pt x="14" y="26"/>
                    <a:pt x="6" y="26"/>
                    <a:pt x="0" y="24"/>
                  </a:cubicBezTo>
                  <a:cubicBezTo>
                    <a:pt x="0" y="16"/>
                    <a:pt x="1" y="7"/>
                    <a:pt x="1" y="0"/>
                  </a:cubicBezTo>
                  <a:cubicBezTo>
                    <a:pt x="17" y="1"/>
                    <a:pt x="32" y="3"/>
                    <a:pt x="46" y="3"/>
                  </a:cubicBezTo>
                  <a:cubicBezTo>
                    <a:pt x="38" y="12"/>
                    <a:pt x="29" y="19"/>
                    <a:pt x="20" y="27"/>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79" name="Forme libre 4378"/>
            <p:cNvSpPr>
              <a:spLocks noChangeArrowheads="1"/>
            </p:cNvSpPr>
            <p:nvPr userDrawn="1"/>
          </p:nvSpPr>
          <p:spPr bwMode="auto">
            <a:xfrm>
              <a:off x="3184525" y="3135313"/>
              <a:ext cx="7938" cy="9525"/>
            </a:xfrm>
            <a:custGeom>
              <a:avLst/>
              <a:gdLst>
                <a:gd name="T0" fmla="*/ 20 w 21"/>
                <a:gd name="T1" fmla="*/ 0 h 26"/>
                <a:gd name="T2" fmla="*/ 0 w 21"/>
                <a:gd name="T3" fmla="*/ 25 h 26"/>
                <a:gd name="T4" fmla="*/ 20 w 21"/>
                <a:gd name="T5" fmla="*/ 0 h 26"/>
              </a:gdLst>
              <a:ahLst/>
              <a:cxnLst>
                <a:cxn ang="0">
                  <a:pos x="T0" y="T1"/>
                </a:cxn>
                <a:cxn ang="0">
                  <a:pos x="T2" y="T3"/>
                </a:cxn>
                <a:cxn ang="0">
                  <a:pos x="T4" y="T5"/>
                </a:cxn>
              </a:cxnLst>
              <a:rect l="0" t="0" r="r" b="b"/>
              <a:pathLst>
                <a:path w="21" h="26">
                  <a:moveTo>
                    <a:pt x="20" y="0"/>
                  </a:moveTo>
                  <a:cubicBezTo>
                    <a:pt x="14" y="8"/>
                    <a:pt x="8" y="17"/>
                    <a:pt x="0" y="25"/>
                  </a:cubicBezTo>
                  <a:cubicBezTo>
                    <a:pt x="8" y="16"/>
                    <a:pt x="14" y="8"/>
                    <a:pt x="20" y="0"/>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80" name="Forme libre 4379"/>
            <p:cNvSpPr>
              <a:spLocks noChangeArrowheads="1"/>
            </p:cNvSpPr>
            <p:nvPr userDrawn="1"/>
          </p:nvSpPr>
          <p:spPr bwMode="auto">
            <a:xfrm>
              <a:off x="3192463" y="3092450"/>
              <a:ext cx="6350" cy="9525"/>
            </a:xfrm>
            <a:custGeom>
              <a:avLst/>
              <a:gdLst>
                <a:gd name="T0" fmla="*/ 18 w 19"/>
                <a:gd name="T1" fmla="*/ 0 h 26"/>
                <a:gd name="T2" fmla="*/ 0 w 19"/>
                <a:gd name="T3" fmla="*/ 25 h 26"/>
                <a:gd name="T4" fmla="*/ 18 w 19"/>
                <a:gd name="T5" fmla="*/ 0 h 26"/>
              </a:gdLst>
              <a:ahLst/>
              <a:cxnLst>
                <a:cxn ang="0">
                  <a:pos x="T0" y="T1"/>
                </a:cxn>
                <a:cxn ang="0">
                  <a:pos x="T2" y="T3"/>
                </a:cxn>
                <a:cxn ang="0">
                  <a:pos x="T4" y="T5"/>
                </a:cxn>
              </a:cxnLst>
              <a:rect l="0" t="0" r="r" b="b"/>
              <a:pathLst>
                <a:path w="19" h="26">
                  <a:moveTo>
                    <a:pt x="18" y="0"/>
                  </a:moveTo>
                  <a:cubicBezTo>
                    <a:pt x="12" y="8"/>
                    <a:pt x="6" y="17"/>
                    <a:pt x="0" y="25"/>
                  </a:cubicBezTo>
                  <a:cubicBezTo>
                    <a:pt x="6" y="17"/>
                    <a:pt x="12" y="10"/>
                    <a:pt x="18" y="0"/>
                  </a:cubicBezTo>
                </a:path>
              </a:pathLst>
            </a:custGeom>
            <a:solidFill>
              <a:srgbClr val="5E5E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81" name="Forme libre 4380"/>
            <p:cNvSpPr>
              <a:spLocks noChangeArrowheads="1"/>
            </p:cNvSpPr>
            <p:nvPr userDrawn="1"/>
          </p:nvSpPr>
          <p:spPr bwMode="auto">
            <a:xfrm>
              <a:off x="3175000" y="3151188"/>
              <a:ext cx="7938" cy="7937"/>
            </a:xfrm>
            <a:custGeom>
              <a:avLst/>
              <a:gdLst>
                <a:gd name="T0" fmla="*/ 23 w 24"/>
                <a:gd name="T1" fmla="*/ 0 h 24"/>
                <a:gd name="T2" fmla="*/ 0 w 24"/>
                <a:gd name="T3" fmla="*/ 23 h 24"/>
                <a:gd name="T4" fmla="*/ 23 w 24"/>
                <a:gd name="T5" fmla="*/ 0 h 24"/>
              </a:gdLst>
              <a:ahLst/>
              <a:cxnLst>
                <a:cxn ang="0">
                  <a:pos x="T0" y="T1"/>
                </a:cxn>
                <a:cxn ang="0">
                  <a:pos x="T2" y="T3"/>
                </a:cxn>
                <a:cxn ang="0">
                  <a:pos x="T4" y="T5"/>
                </a:cxn>
              </a:cxnLst>
              <a:rect l="0" t="0" r="r" b="b"/>
              <a:pathLst>
                <a:path w="24" h="24">
                  <a:moveTo>
                    <a:pt x="23" y="0"/>
                  </a:moveTo>
                  <a:cubicBezTo>
                    <a:pt x="16" y="8"/>
                    <a:pt x="8" y="16"/>
                    <a:pt x="0" y="23"/>
                  </a:cubicBezTo>
                  <a:cubicBezTo>
                    <a:pt x="8" y="17"/>
                    <a:pt x="16" y="8"/>
                    <a:pt x="23" y="0"/>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82" name="Forme libre 4381"/>
            <p:cNvSpPr>
              <a:spLocks noChangeArrowheads="1"/>
            </p:cNvSpPr>
            <p:nvPr userDrawn="1"/>
          </p:nvSpPr>
          <p:spPr bwMode="auto">
            <a:xfrm>
              <a:off x="3078163" y="3141663"/>
              <a:ext cx="47625" cy="26987"/>
            </a:xfrm>
            <a:custGeom>
              <a:avLst/>
              <a:gdLst>
                <a:gd name="T0" fmla="*/ 89 w 133"/>
                <a:gd name="T1" fmla="*/ 51 h 74"/>
                <a:gd name="T2" fmla="*/ 65 w 133"/>
                <a:gd name="T3" fmla="*/ 68 h 74"/>
                <a:gd name="T4" fmla="*/ 2 w 133"/>
                <a:gd name="T5" fmla="*/ 37 h 74"/>
                <a:gd name="T6" fmla="*/ 63 w 133"/>
                <a:gd name="T7" fmla="*/ 4 h 74"/>
                <a:gd name="T8" fmla="*/ 132 w 133"/>
                <a:gd name="T9" fmla="*/ 5 h 74"/>
                <a:gd name="T10" fmla="*/ 109 w 133"/>
                <a:gd name="T11" fmla="*/ 53 h 74"/>
                <a:gd name="T12" fmla="*/ 89 w 133"/>
                <a:gd name="T13" fmla="*/ 51 h 74"/>
              </a:gdLst>
              <a:ahLst/>
              <a:cxnLst>
                <a:cxn ang="0">
                  <a:pos x="T0" y="T1"/>
                </a:cxn>
                <a:cxn ang="0">
                  <a:pos x="T2" y="T3"/>
                </a:cxn>
                <a:cxn ang="0">
                  <a:pos x="T4" y="T5"/>
                </a:cxn>
                <a:cxn ang="0">
                  <a:pos x="T6" y="T7"/>
                </a:cxn>
                <a:cxn ang="0">
                  <a:pos x="T8" y="T9"/>
                </a:cxn>
                <a:cxn ang="0">
                  <a:pos x="T10" y="T11"/>
                </a:cxn>
                <a:cxn ang="0">
                  <a:pos x="T12" y="T13"/>
                </a:cxn>
              </a:cxnLst>
              <a:rect l="0" t="0" r="r" b="b"/>
              <a:pathLst>
                <a:path w="133" h="74">
                  <a:moveTo>
                    <a:pt x="89" y="51"/>
                  </a:moveTo>
                  <a:cubicBezTo>
                    <a:pt x="82" y="57"/>
                    <a:pt x="72" y="63"/>
                    <a:pt x="65" y="68"/>
                  </a:cubicBezTo>
                  <a:cubicBezTo>
                    <a:pt x="40" y="65"/>
                    <a:pt x="3" y="73"/>
                    <a:pt x="2" y="37"/>
                  </a:cubicBezTo>
                  <a:cubicBezTo>
                    <a:pt x="0" y="0"/>
                    <a:pt x="37" y="5"/>
                    <a:pt x="63" y="4"/>
                  </a:cubicBezTo>
                  <a:cubicBezTo>
                    <a:pt x="86" y="2"/>
                    <a:pt x="109" y="4"/>
                    <a:pt x="132" y="5"/>
                  </a:cubicBezTo>
                  <a:cubicBezTo>
                    <a:pt x="124" y="21"/>
                    <a:pt x="117" y="37"/>
                    <a:pt x="109" y="53"/>
                  </a:cubicBezTo>
                  <a:cubicBezTo>
                    <a:pt x="101" y="51"/>
                    <a:pt x="95" y="51"/>
                    <a:pt x="89" y="51"/>
                  </a:cubicBezTo>
                </a:path>
              </a:pathLst>
            </a:custGeom>
            <a:solidFill>
              <a:schemeClr val="accent3">
                <a:lumMod val="40000"/>
                <a:lumOff val="6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83" name="Forme libre 4382"/>
            <p:cNvSpPr>
              <a:spLocks noChangeArrowheads="1"/>
            </p:cNvSpPr>
            <p:nvPr userDrawn="1"/>
          </p:nvSpPr>
          <p:spPr bwMode="auto">
            <a:xfrm>
              <a:off x="3036888" y="3152775"/>
              <a:ext cx="15875" cy="15875"/>
            </a:xfrm>
            <a:custGeom>
              <a:avLst/>
              <a:gdLst>
                <a:gd name="T0" fmla="*/ 41 w 42"/>
                <a:gd name="T1" fmla="*/ 19 h 43"/>
                <a:gd name="T2" fmla="*/ 24 w 42"/>
                <a:gd name="T3" fmla="*/ 42 h 43"/>
                <a:gd name="T4" fmla="*/ 1 w 42"/>
                <a:gd name="T5" fmla="*/ 2 h 43"/>
                <a:gd name="T6" fmla="*/ 12 w 42"/>
                <a:gd name="T7" fmla="*/ 0 h 43"/>
                <a:gd name="T8" fmla="*/ 41 w 42"/>
                <a:gd name="T9" fmla="*/ 19 h 43"/>
              </a:gdLst>
              <a:ahLst/>
              <a:cxnLst>
                <a:cxn ang="0">
                  <a:pos x="T0" y="T1"/>
                </a:cxn>
                <a:cxn ang="0">
                  <a:pos x="T2" y="T3"/>
                </a:cxn>
                <a:cxn ang="0">
                  <a:pos x="T4" y="T5"/>
                </a:cxn>
                <a:cxn ang="0">
                  <a:pos x="T6" y="T7"/>
                </a:cxn>
                <a:cxn ang="0">
                  <a:pos x="T8" y="T9"/>
                </a:cxn>
              </a:cxnLst>
              <a:rect l="0" t="0" r="r" b="b"/>
              <a:pathLst>
                <a:path w="42" h="43">
                  <a:moveTo>
                    <a:pt x="41" y="19"/>
                  </a:moveTo>
                  <a:cubicBezTo>
                    <a:pt x="35" y="26"/>
                    <a:pt x="29" y="42"/>
                    <a:pt x="24" y="42"/>
                  </a:cubicBezTo>
                  <a:cubicBezTo>
                    <a:pt x="0" y="40"/>
                    <a:pt x="3" y="19"/>
                    <a:pt x="1" y="2"/>
                  </a:cubicBezTo>
                  <a:cubicBezTo>
                    <a:pt x="4" y="2"/>
                    <a:pt x="9" y="0"/>
                    <a:pt x="12" y="0"/>
                  </a:cubicBezTo>
                  <a:cubicBezTo>
                    <a:pt x="24" y="2"/>
                    <a:pt x="33" y="10"/>
                    <a:pt x="41" y="19"/>
                  </a:cubicBezTo>
                </a:path>
              </a:pathLst>
            </a:custGeom>
            <a:solidFill>
              <a:srgbClr val="CECEC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84" name="Forme libre 4383"/>
            <p:cNvSpPr>
              <a:spLocks noChangeArrowheads="1"/>
            </p:cNvSpPr>
            <p:nvPr userDrawn="1"/>
          </p:nvSpPr>
          <p:spPr bwMode="auto">
            <a:xfrm>
              <a:off x="3041650" y="3152775"/>
              <a:ext cx="11113" cy="7938"/>
            </a:xfrm>
            <a:custGeom>
              <a:avLst/>
              <a:gdLst>
                <a:gd name="T0" fmla="*/ 28 w 29"/>
                <a:gd name="T1" fmla="*/ 19 h 20"/>
                <a:gd name="T2" fmla="*/ 0 w 29"/>
                <a:gd name="T3" fmla="*/ 0 h 20"/>
                <a:gd name="T4" fmla="*/ 28 w 29"/>
                <a:gd name="T5" fmla="*/ 19 h 20"/>
              </a:gdLst>
              <a:ahLst/>
              <a:cxnLst>
                <a:cxn ang="0">
                  <a:pos x="T0" y="T1"/>
                </a:cxn>
                <a:cxn ang="0">
                  <a:pos x="T2" y="T3"/>
                </a:cxn>
                <a:cxn ang="0">
                  <a:pos x="T4" y="T5"/>
                </a:cxn>
              </a:cxnLst>
              <a:rect l="0" t="0" r="r" b="b"/>
              <a:pathLst>
                <a:path w="29" h="20">
                  <a:moveTo>
                    <a:pt x="28" y="19"/>
                  </a:moveTo>
                  <a:cubicBezTo>
                    <a:pt x="19" y="13"/>
                    <a:pt x="10" y="6"/>
                    <a:pt x="0" y="0"/>
                  </a:cubicBezTo>
                  <a:cubicBezTo>
                    <a:pt x="10" y="5"/>
                    <a:pt x="19" y="11"/>
                    <a:pt x="28" y="19"/>
                  </a:cubicBezTo>
                </a:path>
              </a:pathLst>
            </a:custGeom>
            <a:solidFill>
              <a:srgbClr val="81818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85" name="Forme libre 4384"/>
            <p:cNvSpPr>
              <a:spLocks noChangeArrowheads="1"/>
            </p:cNvSpPr>
            <p:nvPr userDrawn="1"/>
          </p:nvSpPr>
          <p:spPr bwMode="auto">
            <a:xfrm>
              <a:off x="3184525" y="3243263"/>
              <a:ext cx="58738" cy="63500"/>
            </a:xfrm>
            <a:custGeom>
              <a:avLst/>
              <a:gdLst>
                <a:gd name="T0" fmla="*/ 114 w 163"/>
                <a:gd name="T1" fmla="*/ 174 h 175"/>
                <a:gd name="T2" fmla="*/ 85 w 163"/>
                <a:gd name="T3" fmla="*/ 141 h 175"/>
                <a:gd name="T4" fmla="*/ 40 w 163"/>
                <a:gd name="T5" fmla="*/ 0 h 175"/>
                <a:gd name="T6" fmla="*/ 88 w 163"/>
                <a:gd name="T7" fmla="*/ 42 h 175"/>
                <a:gd name="T8" fmla="*/ 114 w 163"/>
                <a:gd name="T9" fmla="*/ 174 h 175"/>
              </a:gdLst>
              <a:ahLst/>
              <a:cxnLst>
                <a:cxn ang="0">
                  <a:pos x="T0" y="T1"/>
                </a:cxn>
                <a:cxn ang="0">
                  <a:pos x="T2" y="T3"/>
                </a:cxn>
                <a:cxn ang="0">
                  <a:pos x="T4" y="T5"/>
                </a:cxn>
                <a:cxn ang="0">
                  <a:pos x="T6" y="T7"/>
                </a:cxn>
                <a:cxn ang="0">
                  <a:pos x="T8" y="T9"/>
                </a:cxn>
              </a:cxnLst>
              <a:rect l="0" t="0" r="r" b="b"/>
              <a:pathLst>
                <a:path w="163" h="175">
                  <a:moveTo>
                    <a:pt x="114" y="174"/>
                  </a:moveTo>
                  <a:cubicBezTo>
                    <a:pt x="105" y="162"/>
                    <a:pt x="98" y="147"/>
                    <a:pt x="85" y="141"/>
                  </a:cubicBezTo>
                  <a:cubicBezTo>
                    <a:pt x="1" y="97"/>
                    <a:pt x="0" y="95"/>
                    <a:pt x="40" y="0"/>
                  </a:cubicBezTo>
                  <a:cubicBezTo>
                    <a:pt x="56" y="14"/>
                    <a:pt x="73" y="28"/>
                    <a:pt x="88" y="42"/>
                  </a:cubicBezTo>
                  <a:cubicBezTo>
                    <a:pt x="113" y="83"/>
                    <a:pt x="162" y="119"/>
                    <a:pt x="114" y="174"/>
                  </a:cubicBezTo>
                </a:path>
              </a:pathLst>
            </a:custGeom>
            <a:solidFill>
              <a:srgbClr val="DEDED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86" name="Forme libre 4385"/>
            <p:cNvSpPr>
              <a:spLocks noChangeArrowheads="1"/>
            </p:cNvSpPr>
            <p:nvPr userDrawn="1"/>
          </p:nvSpPr>
          <p:spPr bwMode="auto">
            <a:xfrm>
              <a:off x="3216275" y="3225800"/>
              <a:ext cx="53975" cy="49213"/>
            </a:xfrm>
            <a:custGeom>
              <a:avLst/>
              <a:gdLst>
                <a:gd name="T0" fmla="*/ 94 w 148"/>
                <a:gd name="T1" fmla="*/ 0 h 135"/>
                <a:gd name="T2" fmla="*/ 116 w 148"/>
                <a:gd name="T3" fmla="*/ 0 h 135"/>
                <a:gd name="T4" fmla="*/ 126 w 148"/>
                <a:gd name="T5" fmla="*/ 134 h 135"/>
                <a:gd name="T6" fmla="*/ 2 w 148"/>
                <a:gd name="T7" fmla="*/ 92 h 135"/>
                <a:gd name="T8" fmla="*/ 49 w 148"/>
                <a:gd name="T9" fmla="*/ 2 h 135"/>
                <a:gd name="T10" fmla="*/ 94 w 148"/>
                <a:gd name="T11" fmla="*/ 0 h 135"/>
                <a:gd name="T12" fmla="*/ 49 w 148"/>
                <a:gd name="T13" fmla="*/ 0 h 135"/>
                <a:gd name="T14" fmla="*/ 48 w 148"/>
                <a:gd name="T15" fmla="*/ 1 h 135"/>
                <a:gd name="T16" fmla="*/ 49 w 148"/>
                <a:gd name="T17" fmla="*/ 2 h 135"/>
                <a:gd name="T18" fmla="*/ 49 w 148"/>
                <a:gd name="T1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135">
                  <a:moveTo>
                    <a:pt x="94" y="0"/>
                  </a:moveTo>
                  <a:lnTo>
                    <a:pt x="116" y="0"/>
                  </a:lnTo>
                  <a:cubicBezTo>
                    <a:pt x="124" y="43"/>
                    <a:pt x="147" y="85"/>
                    <a:pt x="126" y="134"/>
                  </a:cubicBezTo>
                  <a:cubicBezTo>
                    <a:pt x="84" y="119"/>
                    <a:pt x="43" y="105"/>
                    <a:pt x="2" y="92"/>
                  </a:cubicBezTo>
                  <a:cubicBezTo>
                    <a:pt x="0" y="53"/>
                    <a:pt x="43" y="37"/>
                    <a:pt x="49" y="2"/>
                  </a:cubicBezTo>
                  <a:cubicBezTo>
                    <a:pt x="64" y="8"/>
                    <a:pt x="79" y="12"/>
                    <a:pt x="94" y="0"/>
                  </a:cubicBezTo>
                  <a:close/>
                  <a:moveTo>
                    <a:pt x="49" y="0"/>
                  </a:moveTo>
                  <a:lnTo>
                    <a:pt x="48" y="1"/>
                  </a:lnTo>
                  <a:cubicBezTo>
                    <a:pt x="48" y="2"/>
                    <a:pt x="49" y="2"/>
                    <a:pt x="49" y="2"/>
                  </a:cubicBezTo>
                  <a:cubicBezTo>
                    <a:pt x="49" y="1"/>
                    <a:pt x="49" y="1"/>
                    <a:pt x="49" y="0"/>
                  </a:cubicBezTo>
                  <a:close/>
                </a:path>
              </a:pathLst>
            </a:custGeom>
            <a:solidFill>
              <a:srgbClr val="C9C9C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87" name="Forme libre 4386"/>
            <p:cNvSpPr>
              <a:spLocks noChangeArrowheads="1"/>
            </p:cNvSpPr>
            <p:nvPr userDrawn="1"/>
          </p:nvSpPr>
          <p:spPr bwMode="auto">
            <a:xfrm>
              <a:off x="3203575" y="3173413"/>
              <a:ext cx="23813" cy="26987"/>
            </a:xfrm>
            <a:custGeom>
              <a:avLst/>
              <a:gdLst>
                <a:gd name="T0" fmla="*/ 62 w 65"/>
                <a:gd name="T1" fmla="*/ 30 h 77"/>
                <a:gd name="T2" fmla="*/ 64 w 65"/>
                <a:gd name="T3" fmla="*/ 76 h 77"/>
                <a:gd name="T4" fmla="*/ 36 w 65"/>
                <a:gd name="T5" fmla="*/ 58 h 77"/>
                <a:gd name="T6" fmla="*/ 15 w 65"/>
                <a:gd name="T7" fmla="*/ 15 h 77"/>
                <a:gd name="T8" fmla="*/ 62 w 65"/>
                <a:gd name="T9" fmla="*/ 30 h 77"/>
              </a:gdLst>
              <a:ahLst/>
              <a:cxnLst>
                <a:cxn ang="0">
                  <a:pos x="T0" y="T1"/>
                </a:cxn>
                <a:cxn ang="0">
                  <a:pos x="T2" y="T3"/>
                </a:cxn>
                <a:cxn ang="0">
                  <a:pos x="T4" y="T5"/>
                </a:cxn>
                <a:cxn ang="0">
                  <a:pos x="T6" y="T7"/>
                </a:cxn>
                <a:cxn ang="0">
                  <a:pos x="T8" y="T9"/>
                </a:cxn>
              </a:cxnLst>
              <a:rect l="0" t="0" r="r" b="b"/>
              <a:pathLst>
                <a:path w="65" h="77">
                  <a:moveTo>
                    <a:pt x="62" y="30"/>
                  </a:moveTo>
                  <a:cubicBezTo>
                    <a:pt x="62" y="46"/>
                    <a:pt x="64" y="61"/>
                    <a:pt x="64" y="76"/>
                  </a:cubicBezTo>
                  <a:cubicBezTo>
                    <a:pt x="55" y="70"/>
                    <a:pt x="44" y="66"/>
                    <a:pt x="36" y="58"/>
                  </a:cubicBezTo>
                  <a:cubicBezTo>
                    <a:pt x="24" y="46"/>
                    <a:pt x="0" y="32"/>
                    <a:pt x="15" y="15"/>
                  </a:cubicBezTo>
                  <a:cubicBezTo>
                    <a:pt x="27" y="0"/>
                    <a:pt x="46" y="24"/>
                    <a:pt x="62" y="30"/>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88" name="Forme libre 4387"/>
            <p:cNvSpPr>
              <a:spLocks noChangeArrowheads="1"/>
            </p:cNvSpPr>
            <p:nvPr userDrawn="1"/>
          </p:nvSpPr>
          <p:spPr bwMode="auto">
            <a:xfrm>
              <a:off x="3225800" y="3217863"/>
              <a:ext cx="9525" cy="7937"/>
            </a:xfrm>
            <a:custGeom>
              <a:avLst/>
              <a:gdLst>
                <a:gd name="T0" fmla="*/ 0 w 25"/>
                <a:gd name="T1" fmla="*/ 0 h 24"/>
                <a:gd name="T2" fmla="*/ 23 w 25"/>
                <a:gd name="T3" fmla="*/ 23 h 24"/>
                <a:gd name="T4" fmla="*/ 24 w 25"/>
                <a:gd name="T5" fmla="*/ 21 h 24"/>
                <a:gd name="T6" fmla="*/ 0 w 25"/>
                <a:gd name="T7" fmla="*/ 0 h 24"/>
              </a:gdLst>
              <a:ahLst/>
              <a:cxnLst>
                <a:cxn ang="0">
                  <a:pos x="T0" y="T1"/>
                </a:cxn>
                <a:cxn ang="0">
                  <a:pos x="T2" y="T3"/>
                </a:cxn>
                <a:cxn ang="0">
                  <a:pos x="T4" y="T5"/>
                </a:cxn>
                <a:cxn ang="0">
                  <a:pos x="T6" y="T7"/>
                </a:cxn>
              </a:cxnLst>
              <a:rect l="0" t="0" r="r" b="b"/>
              <a:pathLst>
                <a:path w="25" h="24">
                  <a:moveTo>
                    <a:pt x="0" y="0"/>
                  </a:moveTo>
                  <a:cubicBezTo>
                    <a:pt x="7" y="8"/>
                    <a:pt x="15" y="15"/>
                    <a:pt x="23" y="23"/>
                  </a:cubicBezTo>
                  <a:lnTo>
                    <a:pt x="24" y="21"/>
                  </a:lnTo>
                  <a:cubicBezTo>
                    <a:pt x="15" y="14"/>
                    <a:pt x="7" y="6"/>
                    <a:pt x="0" y="0"/>
                  </a:cubicBezTo>
                </a:path>
              </a:pathLst>
            </a:custGeom>
            <a:solidFill>
              <a:srgbClr val="C9C9C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89" name="Forme libre 4388"/>
            <p:cNvSpPr>
              <a:spLocks noChangeArrowheads="1"/>
            </p:cNvSpPr>
            <p:nvPr userDrawn="1"/>
          </p:nvSpPr>
          <p:spPr bwMode="auto">
            <a:xfrm>
              <a:off x="3225800" y="3168650"/>
              <a:ext cx="9525" cy="7938"/>
            </a:xfrm>
            <a:custGeom>
              <a:avLst/>
              <a:gdLst>
                <a:gd name="T0" fmla="*/ 0 w 25"/>
                <a:gd name="T1" fmla="*/ 0 h 22"/>
                <a:gd name="T2" fmla="*/ 24 w 25"/>
                <a:gd name="T3" fmla="*/ 21 h 22"/>
                <a:gd name="T4" fmla="*/ 0 w 25"/>
                <a:gd name="T5" fmla="*/ 0 h 22"/>
              </a:gdLst>
              <a:ahLst/>
              <a:cxnLst>
                <a:cxn ang="0">
                  <a:pos x="T0" y="T1"/>
                </a:cxn>
                <a:cxn ang="0">
                  <a:pos x="T2" y="T3"/>
                </a:cxn>
                <a:cxn ang="0">
                  <a:pos x="T4" y="T5"/>
                </a:cxn>
              </a:cxnLst>
              <a:rect l="0" t="0" r="r" b="b"/>
              <a:pathLst>
                <a:path w="25" h="22">
                  <a:moveTo>
                    <a:pt x="0" y="0"/>
                  </a:moveTo>
                  <a:cubicBezTo>
                    <a:pt x="7" y="7"/>
                    <a:pt x="17" y="13"/>
                    <a:pt x="24" y="21"/>
                  </a:cubicBezTo>
                  <a:cubicBezTo>
                    <a:pt x="15" y="13"/>
                    <a:pt x="7" y="7"/>
                    <a:pt x="0" y="0"/>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90" name="Forme libre 4389"/>
            <p:cNvSpPr>
              <a:spLocks noChangeArrowheads="1"/>
            </p:cNvSpPr>
            <p:nvPr userDrawn="1"/>
          </p:nvSpPr>
          <p:spPr bwMode="auto">
            <a:xfrm>
              <a:off x="3216275" y="3159125"/>
              <a:ext cx="7938" cy="9525"/>
            </a:xfrm>
            <a:custGeom>
              <a:avLst/>
              <a:gdLst>
                <a:gd name="T0" fmla="*/ 0 w 22"/>
                <a:gd name="T1" fmla="*/ 0 h 26"/>
                <a:gd name="T2" fmla="*/ 21 w 22"/>
                <a:gd name="T3" fmla="*/ 25 h 26"/>
                <a:gd name="T4" fmla="*/ 0 w 22"/>
                <a:gd name="T5" fmla="*/ 0 h 26"/>
              </a:gdLst>
              <a:ahLst/>
              <a:cxnLst>
                <a:cxn ang="0">
                  <a:pos x="T0" y="T1"/>
                </a:cxn>
                <a:cxn ang="0">
                  <a:pos x="T2" y="T3"/>
                </a:cxn>
                <a:cxn ang="0">
                  <a:pos x="T4" y="T5"/>
                </a:cxn>
              </a:cxnLst>
              <a:rect l="0" t="0" r="r" b="b"/>
              <a:pathLst>
                <a:path w="22" h="26">
                  <a:moveTo>
                    <a:pt x="0" y="0"/>
                  </a:moveTo>
                  <a:cubicBezTo>
                    <a:pt x="8" y="8"/>
                    <a:pt x="14" y="17"/>
                    <a:pt x="21" y="25"/>
                  </a:cubicBezTo>
                  <a:cubicBezTo>
                    <a:pt x="15" y="15"/>
                    <a:pt x="8" y="8"/>
                    <a:pt x="0" y="0"/>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91" name="Forme libre 4390"/>
            <p:cNvSpPr>
              <a:spLocks noChangeArrowheads="1"/>
            </p:cNvSpPr>
            <p:nvPr userDrawn="1"/>
          </p:nvSpPr>
          <p:spPr bwMode="auto">
            <a:xfrm>
              <a:off x="2320925" y="3646488"/>
              <a:ext cx="4763" cy="17462"/>
            </a:xfrm>
            <a:custGeom>
              <a:avLst/>
              <a:gdLst>
                <a:gd name="T0" fmla="*/ 13 w 15"/>
                <a:gd name="T1" fmla="*/ 46 h 47"/>
                <a:gd name="T2" fmla="*/ 14 w 15"/>
                <a:gd name="T3" fmla="*/ 0 h 47"/>
                <a:gd name="T4" fmla="*/ 13 w 15"/>
                <a:gd name="T5" fmla="*/ 46 h 47"/>
              </a:gdLst>
              <a:ahLst/>
              <a:cxnLst>
                <a:cxn ang="0">
                  <a:pos x="T0" y="T1"/>
                </a:cxn>
                <a:cxn ang="0">
                  <a:pos x="T2" y="T3"/>
                </a:cxn>
                <a:cxn ang="0">
                  <a:pos x="T4" y="T5"/>
                </a:cxn>
              </a:cxnLst>
              <a:rect l="0" t="0" r="r" b="b"/>
              <a:pathLst>
                <a:path w="15" h="47">
                  <a:moveTo>
                    <a:pt x="13" y="46"/>
                  </a:moveTo>
                  <a:cubicBezTo>
                    <a:pt x="0" y="31"/>
                    <a:pt x="0" y="14"/>
                    <a:pt x="14" y="0"/>
                  </a:cubicBezTo>
                  <a:cubicBezTo>
                    <a:pt x="14" y="15"/>
                    <a:pt x="14" y="31"/>
                    <a:pt x="13" y="46"/>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92" name="Forme libre 4391"/>
            <p:cNvSpPr>
              <a:spLocks noChangeArrowheads="1"/>
            </p:cNvSpPr>
            <p:nvPr userDrawn="1"/>
          </p:nvSpPr>
          <p:spPr bwMode="auto">
            <a:xfrm>
              <a:off x="2325688" y="3630613"/>
              <a:ext cx="6350" cy="15875"/>
            </a:xfrm>
            <a:custGeom>
              <a:avLst/>
              <a:gdLst>
                <a:gd name="T0" fmla="*/ 3 w 16"/>
                <a:gd name="T1" fmla="*/ 44 h 45"/>
                <a:gd name="T2" fmla="*/ 0 w 16"/>
                <a:gd name="T3" fmla="*/ 0 h 45"/>
                <a:gd name="T4" fmla="*/ 3 w 16"/>
                <a:gd name="T5" fmla="*/ 44 h 45"/>
              </a:gdLst>
              <a:ahLst/>
              <a:cxnLst>
                <a:cxn ang="0">
                  <a:pos x="T0" y="T1"/>
                </a:cxn>
                <a:cxn ang="0">
                  <a:pos x="T2" y="T3"/>
                </a:cxn>
                <a:cxn ang="0">
                  <a:pos x="T4" y="T5"/>
                </a:cxn>
              </a:cxnLst>
              <a:rect l="0" t="0" r="r" b="b"/>
              <a:pathLst>
                <a:path w="16" h="45">
                  <a:moveTo>
                    <a:pt x="3" y="44"/>
                  </a:moveTo>
                  <a:cubicBezTo>
                    <a:pt x="2" y="29"/>
                    <a:pt x="2" y="14"/>
                    <a:pt x="0" y="0"/>
                  </a:cubicBezTo>
                  <a:cubicBezTo>
                    <a:pt x="14" y="12"/>
                    <a:pt x="15" y="27"/>
                    <a:pt x="3" y="44"/>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93" name="Forme libre 4392"/>
            <p:cNvSpPr>
              <a:spLocks noChangeArrowheads="1"/>
            </p:cNvSpPr>
            <p:nvPr userDrawn="1"/>
          </p:nvSpPr>
          <p:spPr bwMode="auto">
            <a:xfrm>
              <a:off x="2470150" y="3778250"/>
              <a:ext cx="77788" cy="80963"/>
            </a:xfrm>
            <a:custGeom>
              <a:avLst/>
              <a:gdLst>
                <a:gd name="T0" fmla="*/ 172 w 217"/>
                <a:gd name="T1" fmla="*/ 164 h 226"/>
                <a:gd name="T2" fmla="*/ 91 w 217"/>
                <a:gd name="T3" fmla="*/ 197 h 226"/>
                <a:gd name="T4" fmla="*/ 9 w 217"/>
                <a:gd name="T5" fmla="*/ 72 h 226"/>
                <a:gd name="T6" fmla="*/ 85 w 217"/>
                <a:gd name="T7" fmla="*/ 3 h 226"/>
                <a:gd name="T8" fmla="*/ 131 w 217"/>
                <a:gd name="T9" fmla="*/ 0 h 226"/>
                <a:gd name="T10" fmla="*/ 152 w 217"/>
                <a:gd name="T11" fmla="*/ 25 h 226"/>
                <a:gd name="T12" fmla="*/ 172 w 217"/>
                <a:gd name="T13" fmla="*/ 164 h 226"/>
              </a:gdLst>
              <a:ahLst/>
              <a:cxnLst>
                <a:cxn ang="0">
                  <a:pos x="T0" y="T1"/>
                </a:cxn>
                <a:cxn ang="0">
                  <a:pos x="T2" y="T3"/>
                </a:cxn>
                <a:cxn ang="0">
                  <a:pos x="T4" y="T5"/>
                </a:cxn>
                <a:cxn ang="0">
                  <a:pos x="T6" y="T7"/>
                </a:cxn>
                <a:cxn ang="0">
                  <a:pos x="T8" y="T9"/>
                </a:cxn>
                <a:cxn ang="0">
                  <a:pos x="T10" y="T11"/>
                </a:cxn>
                <a:cxn ang="0">
                  <a:pos x="T12" y="T13"/>
                </a:cxn>
              </a:cxnLst>
              <a:rect l="0" t="0" r="r" b="b"/>
              <a:pathLst>
                <a:path w="217" h="226">
                  <a:moveTo>
                    <a:pt x="172" y="164"/>
                  </a:moveTo>
                  <a:cubicBezTo>
                    <a:pt x="149" y="183"/>
                    <a:pt x="137" y="225"/>
                    <a:pt x="91" y="197"/>
                  </a:cubicBezTo>
                  <a:cubicBezTo>
                    <a:pt x="44" y="170"/>
                    <a:pt x="0" y="113"/>
                    <a:pt x="9" y="72"/>
                  </a:cubicBezTo>
                  <a:cubicBezTo>
                    <a:pt x="18" y="32"/>
                    <a:pt x="39" y="4"/>
                    <a:pt x="85" y="3"/>
                  </a:cubicBezTo>
                  <a:cubicBezTo>
                    <a:pt x="100" y="3"/>
                    <a:pt x="116" y="0"/>
                    <a:pt x="131" y="0"/>
                  </a:cubicBezTo>
                  <a:cubicBezTo>
                    <a:pt x="139" y="8"/>
                    <a:pt x="146" y="15"/>
                    <a:pt x="152" y="25"/>
                  </a:cubicBezTo>
                  <a:cubicBezTo>
                    <a:pt x="146" y="72"/>
                    <a:pt x="216" y="109"/>
                    <a:pt x="172" y="164"/>
                  </a:cubicBezTo>
                </a:path>
              </a:pathLst>
            </a:custGeom>
            <a:solidFill>
              <a:srgbClr val="97979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94" name="Forme libre 4393"/>
            <p:cNvSpPr>
              <a:spLocks noChangeArrowheads="1"/>
            </p:cNvSpPr>
            <p:nvPr userDrawn="1"/>
          </p:nvSpPr>
          <p:spPr bwMode="auto">
            <a:xfrm>
              <a:off x="2514600" y="3786188"/>
              <a:ext cx="28575" cy="63500"/>
            </a:xfrm>
            <a:custGeom>
              <a:avLst/>
              <a:gdLst>
                <a:gd name="T0" fmla="*/ 47 w 80"/>
                <a:gd name="T1" fmla="*/ 139 h 176"/>
                <a:gd name="T2" fmla="*/ 26 w 80"/>
                <a:gd name="T3" fmla="*/ 0 h 176"/>
                <a:gd name="T4" fmla="*/ 55 w 80"/>
                <a:gd name="T5" fmla="*/ 21 h 176"/>
                <a:gd name="T6" fmla="*/ 72 w 80"/>
                <a:gd name="T7" fmla="*/ 45 h 176"/>
                <a:gd name="T8" fmla="*/ 66 w 80"/>
                <a:gd name="T9" fmla="*/ 175 h 176"/>
                <a:gd name="T10" fmla="*/ 47 w 80"/>
                <a:gd name="T11" fmla="*/ 139 h 176"/>
              </a:gdLst>
              <a:ahLst/>
              <a:cxnLst>
                <a:cxn ang="0">
                  <a:pos x="T0" y="T1"/>
                </a:cxn>
                <a:cxn ang="0">
                  <a:pos x="T2" y="T3"/>
                </a:cxn>
                <a:cxn ang="0">
                  <a:pos x="T4" y="T5"/>
                </a:cxn>
                <a:cxn ang="0">
                  <a:pos x="T6" y="T7"/>
                </a:cxn>
                <a:cxn ang="0">
                  <a:pos x="T8" y="T9"/>
                </a:cxn>
                <a:cxn ang="0">
                  <a:pos x="T10" y="T11"/>
                </a:cxn>
              </a:cxnLst>
              <a:rect l="0" t="0" r="r" b="b"/>
              <a:pathLst>
                <a:path w="80" h="176">
                  <a:moveTo>
                    <a:pt x="47" y="139"/>
                  </a:moveTo>
                  <a:cubicBezTo>
                    <a:pt x="59" y="90"/>
                    <a:pt x="0" y="50"/>
                    <a:pt x="26" y="0"/>
                  </a:cubicBezTo>
                  <a:cubicBezTo>
                    <a:pt x="35" y="7"/>
                    <a:pt x="46" y="13"/>
                    <a:pt x="55" y="21"/>
                  </a:cubicBezTo>
                  <a:cubicBezTo>
                    <a:pt x="61" y="29"/>
                    <a:pt x="66" y="38"/>
                    <a:pt x="72" y="45"/>
                  </a:cubicBezTo>
                  <a:cubicBezTo>
                    <a:pt x="79" y="88"/>
                    <a:pt x="73" y="132"/>
                    <a:pt x="66" y="175"/>
                  </a:cubicBezTo>
                  <a:cubicBezTo>
                    <a:pt x="59" y="161"/>
                    <a:pt x="53" y="149"/>
                    <a:pt x="47" y="139"/>
                  </a:cubicBezTo>
                </a:path>
              </a:pathLst>
            </a:custGeom>
            <a:solidFill>
              <a:srgbClr val="CFCFC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95" name="Forme libre 4394"/>
            <p:cNvSpPr>
              <a:spLocks noChangeArrowheads="1"/>
            </p:cNvSpPr>
            <p:nvPr userDrawn="1"/>
          </p:nvSpPr>
          <p:spPr bwMode="auto">
            <a:xfrm>
              <a:off x="2671763" y="3825875"/>
              <a:ext cx="133350" cy="133350"/>
            </a:xfrm>
            <a:custGeom>
              <a:avLst/>
              <a:gdLst>
                <a:gd name="T0" fmla="*/ 299 w 371"/>
                <a:gd name="T1" fmla="*/ 207 h 372"/>
                <a:gd name="T2" fmla="*/ 211 w 371"/>
                <a:gd name="T3" fmla="*/ 256 h 372"/>
                <a:gd name="T4" fmla="*/ 73 w 371"/>
                <a:gd name="T5" fmla="*/ 352 h 372"/>
                <a:gd name="T6" fmla="*/ 50 w 371"/>
                <a:gd name="T7" fmla="*/ 354 h 372"/>
                <a:gd name="T8" fmla="*/ 44 w 371"/>
                <a:gd name="T9" fmla="*/ 227 h 372"/>
                <a:gd name="T10" fmla="*/ 0 w 371"/>
                <a:gd name="T11" fmla="*/ 113 h 372"/>
                <a:gd name="T12" fmla="*/ 46 w 371"/>
                <a:gd name="T13" fmla="*/ 73 h 372"/>
                <a:gd name="T14" fmla="*/ 61 w 371"/>
                <a:gd name="T15" fmla="*/ 47 h 372"/>
                <a:gd name="T16" fmla="*/ 70 w 371"/>
                <a:gd name="T17" fmla="*/ 35 h 372"/>
                <a:gd name="T18" fmla="*/ 96 w 371"/>
                <a:gd name="T19" fmla="*/ 19 h 372"/>
                <a:gd name="T20" fmla="*/ 154 w 371"/>
                <a:gd name="T21" fmla="*/ 6 h 372"/>
                <a:gd name="T22" fmla="*/ 365 w 371"/>
                <a:gd name="T23" fmla="*/ 160 h 372"/>
                <a:gd name="T24" fmla="*/ 370 w 371"/>
                <a:gd name="T25" fmla="*/ 168 h 372"/>
                <a:gd name="T26" fmla="*/ 299 w 371"/>
                <a:gd name="T27" fmla="*/ 207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1" h="372">
                  <a:moveTo>
                    <a:pt x="299" y="207"/>
                  </a:moveTo>
                  <a:cubicBezTo>
                    <a:pt x="267" y="218"/>
                    <a:pt x="234" y="229"/>
                    <a:pt x="211" y="256"/>
                  </a:cubicBezTo>
                  <a:cubicBezTo>
                    <a:pt x="200" y="339"/>
                    <a:pt x="156" y="371"/>
                    <a:pt x="73" y="352"/>
                  </a:cubicBezTo>
                  <a:cubicBezTo>
                    <a:pt x="66" y="352"/>
                    <a:pt x="58" y="354"/>
                    <a:pt x="50" y="354"/>
                  </a:cubicBezTo>
                  <a:cubicBezTo>
                    <a:pt x="75" y="311"/>
                    <a:pt x="78" y="270"/>
                    <a:pt x="44" y="227"/>
                  </a:cubicBezTo>
                  <a:cubicBezTo>
                    <a:pt x="18" y="193"/>
                    <a:pt x="2" y="155"/>
                    <a:pt x="0" y="113"/>
                  </a:cubicBezTo>
                  <a:cubicBezTo>
                    <a:pt x="15" y="99"/>
                    <a:pt x="31" y="85"/>
                    <a:pt x="46" y="73"/>
                  </a:cubicBezTo>
                  <a:cubicBezTo>
                    <a:pt x="52" y="65"/>
                    <a:pt x="58" y="58"/>
                    <a:pt x="61" y="47"/>
                  </a:cubicBezTo>
                  <a:cubicBezTo>
                    <a:pt x="64" y="42"/>
                    <a:pt x="67" y="39"/>
                    <a:pt x="70" y="35"/>
                  </a:cubicBezTo>
                  <a:cubicBezTo>
                    <a:pt x="79" y="29"/>
                    <a:pt x="87" y="24"/>
                    <a:pt x="96" y="19"/>
                  </a:cubicBezTo>
                  <a:cubicBezTo>
                    <a:pt x="115" y="7"/>
                    <a:pt x="133" y="0"/>
                    <a:pt x="154" y="6"/>
                  </a:cubicBezTo>
                  <a:cubicBezTo>
                    <a:pt x="235" y="42"/>
                    <a:pt x="310" y="88"/>
                    <a:pt x="365" y="160"/>
                  </a:cubicBezTo>
                  <a:lnTo>
                    <a:pt x="370" y="168"/>
                  </a:lnTo>
                  <a:cubicBezTo>
                    <a:pt x="348" y="181"/>
                    <a:pt x="324" y="195"/>
                    <a:pt x="299" y="207"/>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96" name="Forme libre 4395"/>
            <p:cNvSpPr>
              <a:spLocks noChangeArrowheads="1"/>
            </p:cNvSpPr>
            <p:nvPr userDrawn="1"/>
          </p:nvSpPr>
          <p:spPr bwMode="auto">
            <a:xfrm>
              <a:off x="2689225" y="3787775"/>
              <a:ext cx="57150" cy="60325"/>
            </a:xfrm>
            <a:custGeom>
              <a:avLst/>
              <a:gdLst>
                <a:gd name="T0" fmla="*/ 94 w 160"/>
                <a:gd name="T1" fmla="*/ 139 h 169"/>
                <a:gd name="T2" fmla="*/ 42 w 160"/>
                <a:gd name="T3" fmla="*/ 154 h 169"/>
                <a:gd name="T4" fmla="*/ 20 w 160"/>
                <a:gd name="T5" fmla="*/ 158 h 169"/>
                <a:gd name="T6" fmla="*/ 23 w 160"/>
                <a:gd name="T7" fmla="*/ 158 h 169"/>
                <a:gd name="T8" fmla="*/ 0 w 160"/>
                <a:gd name="T9" fmla="*/ 155 h 169"/>
                <a:gd name="T10" fmla="*/ 2 w 160"/>
                <a:gd name="T11" fmla="*/ 114 h 169"/>
                <a:gd name="T12" fmla="*/ 20 w 160"/>
                <a:gd name="T13" fmla="*/ 56 h 169"/>
                <a:gd name="T14" fmla="*/ 71 w 160"/>
                <a:gd name="T15" fmla="*/ 0 h 169"/>
                <a:gd name="T16" fmla="*/ 159 w 160"/>
                <a:gd name="T17" fmla="*/ 90 h 169"/>
                <a:gd name="T18" fmla="*/ 152 w 160"/>
                <a:gd name="T19" fmla="*/ 122 h 169"/>
                <a:gd name="T20" fmla="*/ 126 w 160"/>
                <a:gd name="T21" fmla="*/ 143 h 169"/>
                <a:gd name="T22" fmla="*/ 94 w 160"/>
                <a:gd name="T23" fmla="*/ 13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0" h="169">
                  <a:moveTo>
                    <a:pt x="94" y="139"/>
                  </a:moveTo>
                  <a:cubicBezTo>
                    <a:pt x="77" y="143"/>
                    <a:pt x="59" y="149"/>
                    <a:pt x="42" y="154"/>
                  </a:cubicBezTo>
                  <a:cubicBezTo>
                    <a:pt x="34" y="149"/>
                    <a:pt x="26" y="151"/>
                    <a:pt x="20" y="158"/>
                  </a:cubicBezTo>
                  <a:lnTo>
                    <a:pt x="23" y="158"/>
                  </a:lnTo>
                  <a:cubicBezTo>
                    <a:pt x="14" y="168"/>
                    <a:pt x="7" y="166"/>
                    <a:pt x="0" y="155"/>
                  </a:cubicBezTo>
                  <a:cubicBezTo>
                    <a:pt x="0" y="142"/>
                    <a:pt x="2" y="128"/>
                    <a:pt x="2" y="114"/>
                  </a:cubicBezTo>
                  <a:cubicBezTo>
                    <a:pt x="28" y="102"/>
                    <a:pt x="25" y="79"/>
                    <a:pt x="20" y="56"/>
                  </a:cubicBezTo>
                  <a:cubicBezTo>
                    <a:pt x="13" y="16"/>
                    <a:pt x="37" y="3"/>
                    <a:pt x="71" y="0"/>
                  </a:cubicBezTo>
                  <a:cubicBezTo>
                    <a:pt x="112" y="18"/>
                    <a:pt x="156" y="33"/>
                    <a:pt x="159" y="90"/>
                  </a:cubicBezTo>
                  <a:cubicBezTo>
                    <a:pt x="159" y="100"/>
                    <a:pt x="158" y="113"/>
                    <a:pt x="152" y="122"/>
                  </a:cubicBezTo>
                  <a:cubicBezTo>
                    <a:pt x="144" y="131"/>
                    <a:pt x="136" y="137"/>
                    <a:pt x="126" y="143"/>
                  </a:cubicBezTo>
                  <a:cubicBezTo>
                    <a:pt x="115" y="145"/>
                    <a:pt x="103" y="143"/>
                    <a:pt x="94" y="139"/>
                  </a:cubicBezTo>
                </a:path>
              </a:pathLst>
            </a:custGeom>
            <a:solidFill>
              <a:srgbClr val="B4B4B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97" name="Forme libre 4396"/>
            <p:cNvSpPr>
              <a:spLocks noChangeArrowheads="1"/>
            </p:cNvSpPr>
            <p:nvPr userDrawn="1"/>
          </p:nvSpPr>
          <p:spPr bwMode="auto">
            <a:xfrm>
              <a:off x="2689225" y="3843338"/>
              <a:ext cx="9525" cy="9525"/>
            </a:xfrm>
            <a:custGeom>
              <a:avLst/>
              <a:gdLst>
                <a:gd name="T0" fmla="*/ 1 w 25"/>
                <a:gd name="T1" fmla="*/ 0 h 25"/>
                <a:gd name="T2" fmla="*/ 24 w 25"/>
                <a:gd name="T3" fmla="*/ 3 h 25"/>
                <a:gd name="T4" fmla="*/ 0 w 25"/>
                <a:gd name="T5" fmla="*/ 24 h 25"/>
                <a:gd name="T6" fmla="*/ 1 w 25"/>
                <a:gd name="T7" fmla="*/ 0 h 25"/>
              </a:gdLst>
              <a:ahLst/>
              <a:cxnLst>
                <a:cxn ang="0">
                  <a:pos x="T0" y="T1"/>
                </a:cxn>
                <a:cxn ang="0">
                  <a:pos x="T2" y="T3"/>
                </a:cxn>
                <a:cxn ang="0">
                  <a:pos x="T4" y="T5"/>
                </a:cxn>
                <a:cxn ang="0">
                  <a:pos x="T6" y="T7"/>
                </a:cxn>
              </a:cxnLst>
              <a:rect l="0" t="0" r="r" b="b"/>
              <a:pathLst>
                <a:path w="25" h="25">
                  <a:moveTo>
                    <a:pt x="1" y="0"/>
                  </a:moveTo>
                  <a:cubicBezTo>
                    <a:pt x="9" y="1"/>
                    <a:pt x="17" y="1"/>
                    <a:pt x="24" y="3"/>
                  </a:cubicBezTo>
                  <a:cubicBezTo>
                    <a:pt x="17" y="11"/>
                    <a:pt x="8" y="18"/>
                    <a:pt x="0" y="24"/>
                  </a:cubicBezTo>
                  <a:cubicBezTo>
                    <a:pt x="0" y="17"/>
                    <a:pt x="0" y="9"/>
                    <a:pt x="1" y="0"/>
                  </a:cubicBezTo>
                </a:path>
              </a:pathLst>
            </a:custGeom>
            <a:solidFill>
              <a:srgbClr val="E3E3E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98" name="Forme libre 4397"/>
            <p:cNvSpPr>
              <a:spLocks noChangeArrowheads="1"/>
            </p:cNvSpPr>
            <p:nvPr userDrawn="1"/>
          </p:nvSpPr>
          <p:spPr bwMode="auto">
            <a:xfrm>
              <a:off x="2714625" y="3719513"/>
              <a:ext cx="76200" cy="119062"/>
            </a:xfrm>
            <a:custGeom>
              <a:avLst/>
              <a:gdLst>
                <a:gd name="T0" fmla="*/ 65 w 213"/>
                <a:gd name="T1" fmla="*/ 301 h 330"/>
                <a:gd name="T2" fmla="*/ 0 w 213"/>
                <a:gd name="T3" fmla="*/ 190 h 330"/>
                <a:gd name="T4" fmla="*/ 67 w 213"/>
                <a:gd name="T5" fmla="*/ 50 h 330"/>
                <a:gd name="T6" fmla="*/ 157 w 213"/>
                <a:gd name="T7" fmla="*/ 24 h 330"/>
                <a:gd name="T8" fmla="*/ 203 w 213"/>
                <a:gd name="T9" fmla="*/ 105 h 330"/>
                <a:gd name="T10" fmla="*/ 188 w 213"/>
                <a:gd name="T11" fmla="*/ 170 h 330"/>
                <a:gd name="T12" fmla="*/ 162 w 213"/>
                <a:gd name="T13" fmla="*/ 257 h 330"/>
                <a:gd name="T14" fmla="*/ 160 w 213"/>
                <a:gd name="T15" fmla="*/ 258 h 330"/>
                <a:gd name="T16" fmla="*/ 65 w 213"/>
                <a:gd name="T17" fmla="*/ 301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330">
                  <a:moveTo>
                    <a:pt x="65" y="301"/>
                  </a:moveTo>
                  <a:cubicBezTo>
                    <a:pt x="46" y="263"/>
                    <a:pt x="3" y="237"/>
                    <a:pt x="0" y="190"/>
                  </a:cubicBezTo>
                  <a:cubicBezTo>
                    <a:pt x="38" y="151"/>
                    <a:pt x="55" y="102"/>
                    <a:pt x="67" y="50"/>
                  </a:cubicBezTo>
                  <a:cubicBezTo>
                    <a:pt x="87" y="7"/>
                    <a:pt x="117" y="0"/>
                    <a:pt x="157" y="24"/>
                  </a:cubicBezTo>
                  <a:cubicBezTo>
                    <a:pt x="188" y="43"/>
                    <a:pt x="212" y="64"/>
                    <a:pt x="203" y="105"/>
                  </a:cubicBezTo>
                  <a:cubicBezTo>
                    <a:pt x="198" y="127"/>
                    <a:pt x="188" y="148"/>
                    <a:pt x="188" y="170"/>
                  </a:cubicBezTo>
                  <a:cubicBezTo>
                    <a:pt x="183" y="200"/>
                    <a:pt x="175" y="229"/>
                    <a:pt x="162" y="257"/>
                  </a:cubicBezTo>
                  <a:lnTo>
                    <a:pt x="160" y="258"/>
                  </a:lnTo>
                  <a:cubicBezTo>
                    <a:pt x="140" y="298"/>
                    <a:pt x="117" y="329"/>
                    <a:pt x="65" y="301"/>
                  </a:cubicBezTo>
                </a:path>
              </a:pathLst>
            </a:custGeom>
            <a:solidFill>
              <a:srgbClr val="7D7D7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399" name="Forme libre 4398"/>
            <p:cNvSpPr>
              <a:spLocks noChangeArrowheads="1"/>
            </p:cNvSpPr>
            <p:nvPr userDrawn="1"/>
          </p:nvSpPr>
          <p:spPr bwMode="auto">
            <a:xfrm>
              <a:off x="2735263" y="3703638"/>
              <a:ext cx="76200" cy="84137"/>
            </a:xfrm>
            <a:custGeom>
              <a:avLst/>
              <a:gdLst>
                <a:gd name="T0" fmla="*/ 78 w 213"/>
                <a:gd name="T1" fmla="*/ 203 h 232"/>
                <a:gd name="T2" fmla="*/ 81 w 213"/>
                <a:gd name="T3" fmla="*/ 192 h 232"/>
                <a:gd name="T4" fmla="*/ 9 w 213"/>
                <a:gd name="T5" fmla="*/ 91 h 232"/>
                <a:gd name="T6" fmla="*/ 75 w 213"/>
                <a:gd name="T7" fmla="*/ 7 h 232"/>
                <a:gd name="T8" fmla="*/ 212 w 213"/>
                <a:gd name="T9" fmla="*/ 135 h 232"/>
                <a:gd name="T10" fmla="*/ 168 w 213"/>
                <a:gd name="T11" fmla="*/ 209 h 232"/>
                <a:gd name="T12" fmla="*/ 127 w 213"/>
                <a:gd name="T13" fmla="*/ 229 h 232"/>
                <a:gd name="T14" fmla="*/ 96 w 213"/>
                <a:gd name="T15" fmla="*/ 226 h 232"/>
                <a:gd name="T16" fmla="*/ 78 w 213"/>
                <a:gd name="T17" fmla="*/ 203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232">
                  <a:moveTo>
                    <a:pt x="78" y="203"/>
                  </a:moveTo>
                  <a:cubicBezTo>
                    <a:pt x="78" y="200"/>
                    <a:pt x="79" y="195"/>
                    <a:pt x="81" y="192"/>
                  </a:cubicBezTo>
                  <a:cubicBezTo>
                    <a:pt x="117" y="94"/>
                    <a:pt x="117" y="94"/>
                    <a:pt x="9" y="91"/>
                  </a:cubicBezTo>
                  <a:cubicBezTo>
                    <a:pt x="0" y="19"/>
                    <a:pt x="17" y="0"/>
                    <a:pt x="75" y="7"/>
                  </a:cubicBezTo>
                  <a:cubicBezTo>
                    <a:pt x="152" y="18"/>
                    <a:pt x="197" y="59"/>
                    <a:pt x="212" y="135"/>
                  </a:cubicBezTo>
                  <a:cubicBezTo>
                    <a:pt x="197" y="160"/>
                    <a:pt x="183" y="184"/>
                    <a:pt x="168" y="209"/>
                  </a:cubicBezTo>
                  <a:cubicBezTo>
                    <a:pt x="154" y="215"/>
                    <a:pt x="142" y="225"/>
                    <a:pt x="127" y="229"/>
                  </a:cubicBezTo>
                  <a:cubicBezTo>
                    <a:pt x="116" y="231"/>
                    <a:pt x="107" y="229"/>
                    <a:pt x="96" y="226"/>
                  </a:cubicBezTo>
                  <a:cubicBezTo>
                    <a:pt x="88" y="218"/>
                    <a:pt x="81" y="211"/>
                    <a:pt x="78" y="203"/>
                  </a:cubicBezTo>
                </a:path>
              </a:pathLst>
            </a:custGeom>
            <a:solidFill>
              <a:srgbClr val="A2A2A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00" name="Forme libre 4399"/>
            <p:cNvSpPr>
              <a:spLocks noChangeArrowheads="1"/>
            </p:cNvSpPr>
            <p:nvPr userDrawn="1"/>
          </p:nvSpPr>
          <p:spPr bwMode="auto">
            <a:xfrm>
              <a:off x="2679700" y="3722688"/>
              <a:ext cx="36513" cy="55562"/>
            </a:xfrm>
            <a:custGeom>
              <a:avLst/>
              <a:gdLst>
                <a:gd name="T0" fmla="*/ 5 w 100"/>
                <a:gd name="T1" fmla="*/ 153 h 154"/>
                <a:gd name="T2" fmla="*/ 99 w 100"/>
                <a:gd name="T3" fmla="*/ 0 h 154"/>
                <a:gd name="T4" fmla="*/ 5 w 100"/>
                <a:gd name="T5" fmla="*/ 153 h 154"/>
              </a:gdLst>
              <a:ahLst/>
              <a:cxnLst>
                <a:cxn ang="0">
                  <a:pos x="T0" y="T1"/>
                </a:cxn>
                <a:cxn ang="0">
                  <a:pos x="T2" y="T3"/>
                </a:cxn>
                <a:cxn ang="0">
                  <a:pos x="T4" y="T5"/>
                </a:cxn>
              </a:cxnLst>
              <a:rect l="0" t="0" r="r" b="b"/>
              <a:pathLst>
                <a:path w="100" h="154">
                  <a:moveTo>
                    <a:pt x="5" y="153"/>
                  </a:moveTo>
                  <a:cubicBezTo>
                    <a:pt x="0" y="81"/>
                    <a:pt x="44" y="37"/>
                    <a:pt x="99" y="0"/>
                  </a:cubicBezTo>
                  <a:cubicBezTo>
                    <a:pt x="78" y="58"/>
                    <a:pt x="47" y="109"/>
                    <a:pt x="5" y="153"/>
                  </a:cubicBezTo>
                </a:path>
              </a:pathLst>
            </a:custGeom>
            <a:solidFill>
              <a:srgbClr val="94949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01" name="Forme libre 4400"/>
            <p:cNvSpPr>
              <a:spLocks noChangeArrowheads="1"/>
            </p:cNvSpPr>
            <p:nvPr userDrawn="1"/>
          </p:nvSpPr>
          <p:spPr bwMode="auto">
            <a:xfrm>
              <a:off x="2398713" y="3781425"/>
              <a:ext cx="49212" cy="31750"/>
            </a:xfrm>
            <a:custGeom>
              <a:avLst/>
              <a:gdLst>
                <a:gd name="T0" fmla="*/ 30 w 138"/>
                <a:gd name="T1" fmla="*/ 85 h 86"/>
                <a:gd name="T2" fmla="*/ 0 w 138"/>
                <a:gd name="T3" fmla="*/ 55 h 86"/>
                <a:gd name="T4" fmla="*/ 7 w 138"/>
                <a:gd name="T5" fmla="*/ 47 h 86"/>
                <a:gd name="T6" fmla="*/ 120 w 138"/>
                <a:gd name="T7" fmla="*/ 17 h 86"/>
                <a:gd name="T8" fmla="*/ 131 w 138"/>
                <a:gd name="T9" fmla="*/ 44 h 86"/>
                <a:gd name="T10" fmla="*/ 30 w 138"/>
                <a:gd name="T11" fmla="*/ 85 h 86"/>
              </a:gdLst>
              <a:ahLst/>
              <a:cxnLst>
                <a:cxn ang="0">
                  <a:pos x="T0" y="T1"/>
                </a:cxn>
                <a:cxn ang="0">
                  <a:pos x="T2" y="T3"/>
                </a:cxn>
                <a:cxn ang="0">
                  <a:pos x="T4" y="T5"/>
                </a:cxn>
                <a:cxn ang="0">
                  <a:pos x="T6" y="T7"/>
                </a:cxn>
                <a:cxn ang="0">
                  <a:pos x="T8" y="T9"/>
                </a:cxn>
                <a:cxn ang="0">
                  <a:pos x="T10" y="T11"/>
                </a:cxn>
              </a:cxnLst>
              <a:rect l="0" t="0" r="r" b="b"/>
              <a:pathLst>
                <a:path w="138" h="86">
                  <a:moveTo>
                    <a:pt x="30" y="85"/>
                  </a:moveTo>
                  <a:cubicBezTo>
                    <a:pt x="20" y="75"/>
                    <a:pt x="10" y="66"/>
                    <a:pt x="0" y="55"/>
                  </a:cubicBezTo>
                  <a:cubicBezTo>
                    <a:pt x="3" y="52"/>
                    <a:pt x="4" y="49"/>
                    <a:pt x="7" y="47"/>
                  </a:cubicBezTo>
                  <a:cubicBezTo>
                    <a:pt x="41" y="24"/>
                    <a:pt x="76" y="0"/>
                    <a:pt x="120" y="17"/>
                  </a:cubicBezTo>
                  <a:cubicBezTo>
                    <a:pt x="131" y="21"/>
                    <a:pt x="137" y="36"/>
                    <a:pt x="131" y="44"/>
                  </a:cubicBezTo>
                  <a:cubicBezTo>
                    <a:pt x="107" y="79"/>
                    <a:pt x="64" y="72"/>
                    <a:pt x="30" y="85"/>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02" name="Forme libre 4401"/>
            <p:cNvSpPr>
              <a:spLocks noChangeArrowheads="1"/>
            </p:cNvSpPr>
            <p:nvPr userDrawn="1"/>
          </p:nvSpPr>
          <p:spPr bwMode="auto">
            <a:xfrm>
              <a:off x="2413000" y="3835400"/>
              <a:ext cx="30163" cy="31750"/>
            </a:xfrm>
            <a:custGeom>
              <a:avLst/>
              <a:gdLst>
                <a:gd name="T0" fmla="*/ 81 w 82"/>
                <a:gd name="T1" fmla="*/ 26 h 87"/>
                <a:gd name="T2" fmla="*/ 4 w 82"/>
                <a:gd name="T3" fmla="*/ 76 h 87"/>
                <a:gd name="T4" fmla="*/ 58 w 82"/>
                <a:gd name="T5" fmla="*/ 0 h 87"/>
                <a:gd name="T6" fmla="*/ 81 w 82"/>
                <a:gd name="T7" fmla="*/ 26 h 87"/>
              </a:gdLst>
              <a:ahLst/>
              <a:cxnLst>
                <a:cxn ang="0">
                  <a:pos x="T0" y="T1"/>
                </a:cxn>
                <a:cxn ang="0">
                  <a:pos x="T2" y="T3"/>
                </a:cxn>
                <a:cxn ang="0">
                  <a:pos x="T4" y="T5"/>
                </a:cxn>
                <a:cxn ang="0">
                  <a:pos x="T6" y="T7"/>
                </a:cxn>
              </a:cxnLst>
              <a:rect l="0" t="0" r="r" b="b"/>
              <a:pathLst>
                <a:path w="82" h="87">
                  <a:moveTo>
                    <a:pt x="81" y="26"/>
                  </a:moveTo>
                  <a:cubicBezTo>
                    <a:pt x="56" y="41"/>
                    <a:pt x="49" y="86"/>
                    <a:pt x="4" y="76"/>
                  </a:cubicBezTo>
                  <a:cubicBezTo>
                    <a:pt x="0" y="32"/>
                    <a:pt x="36" y="21"/>
                    <a:pt x="58" y="0"/>
                  </a:cubicBezTo>
                  <a:cubicBezTo>
                    <a:pt x="64" y="8"/>
                    <a:pt x="72" y="17"/>
                    <a:pt x="81" y="26"/>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03" name="Forme libre 4402"/>
            <p:cNvSpPr>
              <a:spLocks noChangeArrowheads="1"/>
            </p:cNvSpPr>
            <p:nvPr userDrawn="1"/>
          </p:nvSpPr>
          <p:spPr bwMode="auto">
            <a:xfrm>
              <a:off x="3170238" y="3300413"/>
              <a:ext cx="4762" cy="17462"/>
            </a:xfrm>
            <a:custGeom>
              <a:avLst/>
              <a:gdLst>
                <a:gd name="T0" fmla="*/ 10 w 13"/>
                <a:gd name="T1" fmla="*/ 47 h 48"/>
                <a:gd name="T2" fmla="*/ 12 w 13"/>
                <a:gd name="T3" fmla="*/ 0 h 48"/>
                <a:gd name="T4" fmla="*/ 10 w 13"/>
                <a:gd name="T5" fmla="*/ 47 h 48"/>
              </a:gdLst>
              <a:ahLst/>
              <a:cxnLst>
                <a:cxn ang="0">
                  <a:pos x="T0" y="T1"/>
                </a:cxn>
                <a:cxn ang="0">
                  <a:pos x="T2" y="T3"/>
                </a:cxn>
                <a:cxn ang="0">
                  <a:pos x="T4" y="T5"/>
                </a:cxn>
              </a:cxnLst>
              <a:rect l="0" t="0" r="r" b="b"/>
              <a:pathLst>
                <a:path w="13" h="48">
                  <a:moveTo>
                    <a:pt x="10" y="47"/>
                  </a:moveTo>
                  <a:cubicBezTo>
                    <a:pt x="0" y="30"/>
                    <a:pt x="0" y="15"/>
                    <a:pt x="12" y="0"/>
                  </a:cubicBezTo>
                  <a:cubicBezTo>
                    <a:pt x="12" y="16"/>
                    <a:pt x="10" y="32"/>
                    <a:pt x="10" y="47"/>
                  </a:cubicBezTo>
                </a:path>
              </a:pathLst>
            </a:custGeom>
            <a:solidFill>
              <a:srgbClr val="AFAFA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04" name="Forme libre 4403"/>
            <p:cNvSpPr>
              <a:spLocks noChangeArrowheads="1"/>
            </p:cNvSpPr>
            <p:nvPr userDrawn="1"/>
          </p:nvSpPr>
          <p:spPr bwMode="auto">
            <a:xfrm>
              <a:off x="2752725" y="3770313"/>
              <a:ext cx="44450" cy="41275"/>
            </a:xfrm>
            <a:custGeom>
              <a:avLst/>
              <a:gdLst>
                <a:gd name="T0" fmla="*/ 31 w 125"/>
                <a:gd name="T1" fmla="*/ 19 h 115"/>
                <a:gd name="T2" fmla="*/ 52 w 125"/>
                <a:gd name="T3" fmla="*/ 17 h 115"/>
                <a:gd name="T4" fmla="*/ 78 w 125"/>
                <a:gd name="T5" fmla="*/ 0 h 115"/>
                <a:gd name="T6" fmla="*/ 121 w 125"/>
                <a:gd name="T7" fmla="*/ 23 h 115"/>
                <a:gd name="T8" fmla="*/ 124 w 125"/>
                <a:gd name="T9" fmla="*/ 70 h 115"/>
                <a:gd name="T10" fmla="*/ 102 w 125"/>
                <a:gd name="T11" fmla="*/ 111 h 115"/>
                <a:gd name="T12" fmla="*/ 57 w 125"/>
                <a:gd name="T13" fmla="*/ 114 h 115"/>
                <a:gd name="T14" fmla="*/ 21 w 125"/>
                <a:gd name="T15" fmla="*/ 70 h 115"/>
                <a:gd name="T16" fmla="*/ 31 w 125"/>
                <a:gd name="T17" fmla="*/ 1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15">
                  <a:moveTo>
                    <a:pt x="31" y="19"/>
                  </a:moveTo>
                  <a:cubicBezTo>
                    <a:pt x="38" y="19"/>
                    <a:pt x="44" y="19"/>
                    <a:pt x="52" y="17"/>
                  </a:cubicBezTo>
                  <a:cubicBezTo>
                    <a:pt x="61" y="13"/>
                    <a:pt x="70" y="6"/>
                    <a:pt x="78" y="0"/>
                  </a:cubicBezTo>
                  <a:cubicBezTo>
                    <a:pt x="92" y="8"/>
                    <a:pt x="107" y="16"/>
                    <a:pt x="121" y="23"/>
                  </a:cubicBezTo>
                  <a:cubicBezTo>
                    <a:pt x="122" y="37"/>
                    <a:pt x="122" y="54"/>
                    <a:pt x="124" y="70"/>
                  </a:cubicBezTo>
                  <a:cubicBezTo>
                    <a:pt x="116" y="83"/>
                    <a:pt x="109" y="97"/>
                    <a:pt x="102" y="111"/>
                  </a:cubicBezTo>
                  <a:cubicBezTo>
                    <a:pt x="87" y="112"/>
                    <a:pt x="72" y="114"/>
                    <a:pt x="57" y="114"/>
                  </a:cubicBezTo>
                  <a:cubicBezTo>
                    <a:pt x="44" y="99"/>
                    <a:pt x="34" y="85"/>
                    <a:pt x="21" y="70"/>
                  </a:cubicBezTo>
                  <a:cubicBezTo>
                    <a:pt x="2" y="48"/>
                    <a:pt x="0" y="30"/>
                    <a:pt x="31" y="19"/>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05" name="Forme libre 4404"/>
            <p:cNvSpPr>
              <a:spLocks noChangeArrowheads="1"/>
            </p:cNvSpPr>
            <p:nvPr userDrawn="1"/>
          </p:nvSpPr>
          <p:spPr bwMode="auto">
            <a:xfrm>
              <a:off x="3340100" y="3140075"/>
              <a:ext cx="355600" cy="320675"/>
            </a:xfrm>
            <a:custGeom>
              <a:avLst/>
              <a:gdLst>
                <a:gd name="T0" fmla="*/ 139 w 989"/>
                <a:gd name="T1" fmla="*/ 258 h 892"/>
                <a:gd name="T2" fmla="*/ 186 w 989"/>
                <a:gd name="T3" fmla="*/ 193 h 892"/>
                <a:gd name="T4" fmla="*/ 212 w 989"/>
                <a:gd name="T5" fmla="*/ 177 h 892"/>
                <a:gd name="T6" fmla="*/ 356 w 989"/>
                <a:gd name="T7" fmla="*/ 135 h 892"/>
                <a:gd name="T8" fmla="*/ 426 w 989"/>
                <a:gd name="T9" fmla="*/ 77 h 892"/>
                <a:gd name="T10" fmla="*/ 530 w 989"/>
                <a:gd name="T11" fmla="*/ 87 h 892"/>
                <a:gd name="T12" fmla="*/ 540 w 989"/>
                <a:gd name="T13" fmla="*/ 139 h 892"/>
                <a:gd name="T14" fmla="*/ 843 w 989"/>
                <a:gd name="T15" fmla="*/ 176 h 892"/>
                <a:gd name="T16" fmla="*/ 878 w 989"/>
                <a:gd name="T17" fmla="*/ 411 h 892"/>
                <a:gd name="T18" fmla="*/ 970 w 989"/>
                <a:gd name="T19" fmla="*/ 458 h 892"/>
                <a:gd name="T20" fmla="*/ 951 w 989"/>
                <a:gd name="T21" fmla="*/ 532 h 892"/>
                <a:gd name="T22" fmla="*/ 815 w 989"/>
                <a:gd name="T23" fmla="*/ 600 h 892"/>
                <a:gd name="T24" fmla="*/ 757 w 989"/>
                <a:gd name="T25" fmla="*/ 613 h 892"/>
                <a:gd name="T26" fmla="*/ 773 w 989"/>
                <a:gd name="T27" fmla="*/ 634 h 892"/>
                <a:gd name="T28" fmla="*/ 658 w 989"/>
                <a:gd name="T29" fmla="*/ 788 h 892"/>
                <a:gd name="T30" fmla="*/ 290 w 989"/>
                <a:gd name="T31" fmla="*/ 874 h 892"/>
                <a:gd name="T32" fmla="*/ 234 w 989"/>
                <a:gd name="T33" fmla="*/ 709 h 892"/>
                <a:gd name="T34" fmla="*/ 162 w 989"/>
                <a:gd name="T35" fmla="*/ 852 h 892"/>
                <a:gd name="T36" fmla="*/ 0 w 989"/>
                <a:gd name="T37" fmla="*/ 874 h 892"/>
                <a:gd name="T38" fmla="*/ 21 w 989"/>
                <a:gd name="T39" fmla="*/ 787 h 892"/>
                <a:gd name="T40" fmla="*/ 95 w 989"/>
                <a:gd name="T41" fmla="*/ 423 h 892"/>
                <a:gd name="T42" fmla="*/ 116 w 989"/>
                <a:gd name="T43" fmla="*/ 301 h 892"/>
                <a:gd name="T44" fmla="*/ 116 w 989"/>
                <a:gd name="T45" fmla="*/ 300 h 892"/>
                <a:gd name="T46" fmla="*/ 139 w 989"/>
                <a:gd name="T47" fmla="*/ 258 h 892"/>
                <a:gd name="T48" fmla="*/ 518 w 989"/>
                <a:gd name="T49" fmla="*/ 167 h 892"/>
                <a:gd name="T50" fmla="*/ 498 w 989"/>
                <a:gd name="T51" fmla="*/ 241 h 892"/>
                <a:gd name="T52" fmla="*/ 498 w 989"/>
                <a:gd name="T53" fmla="*/ 197 h 892"/>
                <a:gd name="T54" fmla="*/ 510 w 989"/>
                <a:gd name="T55" fmla="*/ 177 h 892"/>
                <a:gd name="T56" fmla="*/ 519 w 989"/>
                <a:gd name="T57" fmla="*/ 165 h 892"/>
                <a:gd name="T58" fmla="*/ 518 w 989"/>
                <a:gd name="T59" fmla="*/ 167 h 892"/>
                <a:gd name="T60" fmla="*/ 420 w 989"/>
                <a:gd name="T61" fmla="*/ 437 h 892"/>
                <a:gd name="T62" fmla="*/ 418 w 989"/>
                <a:gd name="T63" fmla="*/ 495 h 892"/>
                <a:gd name="T64" fmla="*/ 472 w 989"/>
                <a:gd name="T65" fmla="*/ 452 h 892"/>
                <a:gd name="T66" fmla="*/ 494 w 989"/>
                <a:gd name="T67" fmla="*/ 285 h 892"/>
                <a:gd name="T68" fmla="*/ 420 w 989"/>
                <a:gd name="T69" fmla="*/ 43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9" h="892">
                  <a:moveTo>
                    <a:pt x="139" y="258"/>
                  </a:moveTo>
                  <a:cubicBezTo>
                    <a:pt x="154" y="237"/>
                    <a:pt x="171" y="214"/>
                    <a:pt x="186" y="193"/>
                  </a:cubicBezTo>
                  <a:cubicBezTo>
                    <a:pt x="192" y="184"/>
                    <a:pt x="202" y="179"/>
                    <a:pt x="212" y="177"/>
                  </a:cubicBezTo>
                  <a:cubicBezTo>
                    <a:pt x="270" y="197"/>
                    <a:pt x="315" y="168"/>
                    <a:pt x="356" y="135"/>
                  </a:cubicBezTo>
                  <a:cubicBezTo>
                    <a:pt x="379" y="116"/>
                    <a:pt x="400" y="92"/>
                    <a:pt x="426" y="77"/>
                  </a:cubicBezTo>
                  <a:cubicBezTo>
                    <a:pt x="463" y="55"/>
                    <a:pt x="499" y="55"/>
                    <a:pt x="530" y="87"/>
                  </a:cubicBezTo>
                  <a:cubicBezTo>
                    <a:pt x="547" y="105"/>
                    <a:pt x="548" y="123"/>
                    <a:pt x="540" y="139"/>
                  </a:cubicBezTo>
                  <a:cubicBezTo>
                    <a:pt x="652" y="0"/>
                    <a:pt x="706" y="12"/>
                    <a:pt x="843" y="176"/>
                  </a:cubicBezTo>
                  <a:cubicBezTo>
                    <a:pt x="881" y="251"/>
                    <a:pt x="863" y="333"/>
                    <a:pt x="878" y="411"/>
                  </a:cubicBezTo>
                  <a:cubicBezTo>
                    <a:pt x="893" y="455"/>
                    <a:pt x="947" y="426"/>
                    <a:pt x="970" y="458"/>
                  </a:cubicBezTo>
                  <a:cubicBezTo>
                    <a:pt x="988" y="489"/>
                    <a:pt x="982" y="527"/>
                    <a:pt x="951" y="532"/>
                  </a:cubicBezTo>
                  <a:cubicBezTo>
                    <a:pt x="898" y="542"/>
                    <a:pt x="867" y="594"/>
                    <a:pt x="815" y="600"/>
                  </a:cubicBezTo>
                  <a:cubicBezTo>
                    <a:pt x="796" y="603"/>
                    <a:pt x="774" y="599"/>
                    <a:pt x="757" y="613"/>
                  </a:cubicBezTo>
                  <a:cubicBezTo>
                    <a:pt x="744" y="634"/>
                    <a:pt x="774" y="622"/>
                    <a:pt x="773" y="634"/>
                  </a:cubicBezTo>
                  <a:cubicBezTo>
                    <a:pt x="809" y="741"/>
                    <a:pt x="699" y="739"/>
                    <a:pt x="658" y="788"/>
                  </a:cubicBezTo>
                  <a:cubicBezTo>
                    <a:pt x="550" y="880"/>
                    <a:pt x="420" y="874"/>
                    <a:pt x="290" y="874"/>
                  </a:cubicBezTo>
                  <a:cubicBezTo>
                    <a:pt x="241" y="834"/>
                    <a:pt x="267" y="767"/>
                    <a:pt x="234" y="709"/>
                  </a:cubicBezTo>
                  <a:cubicBezTo>
                    <a:pt x="191" y="755"/>
                    <a:pt x="165" y="797"/>
                    <a:pt x="162" y="852"/>
                  </a:cubicBezTo>
                  <a:cubicBezTo>
                    <a:pt x="113" y="891"/>
                    <a:pt x="55" y="868"/>
                    <a:pt x="0" y="874"/>
                  </a:cubicBezTo>
                  <a:cubicBezTo>
                    <a:pt x="8" y="845"/>
                    <a:pt x="12" y="814"/>
                    <a:pt x="21" y="787"/>
                  </a:cubicBezTo>
                  <a:cubicBezTo>
                    <a:pt x="61" y="669"/>
                    <a:pt x="99" y="552"/>
                    <a:pt x="95" y="423"/>
                  </a:cubicBezTo>
                  <a:cubicBezTo>
                    <a:pt x="93" y="384"/>
                    <a:pt x="108" y="342"/>
                    <a:pt x="116" y="301"/>
                  </a:cubicBezTo>
                  <a:lnTo>
                    <a:pt x="116" y="300"/>
                  </a:lnTo>
                  <a:cubicBezTo>
                    <a:pt x="130" y="293"/>
                    <a:pt x="125" y="271"/>
                    <a:pt x="139" y="258"/>
                  </a:cubicBezTo>
                  <a:close/>
                  <a:moveTo>
                    <a:pt x="518" y="167"/>
                  </a:moveTo>
                  <a:cubicBezTo>
                    <a:pt x="494" y="189"/>
                    <a:pt x="491" y="214"/>
                    <a:pt x="498" y="241"/>
                  </a:cubicBezTo>
                  <a:cubicBezTo>
                    <a:pt x="499" y="227"/>
                    <a:pt x="499" y="212"/>
                    <a:pt x="498" y="197"/>
                  </a:cubicBezTo>
                  <a:cubicBezTo>
                    <a:pt x="501" y="191"/>
                    <a:pt x="505" y="184"/>
                    <a:pt x="510" y="177"/>
                  </a:cubicBezTo>
                  <a:cubicBezTo>
                    <a:pt x="513" y="173"/>
                    <a:pt x="516" y="169"/>
                    <a:pt x="519" y="165"/>
                  </a:cubicBezTo>
                  <a:cubicBezTo>
                    <a:pt x="519" y="166"/>
                    <a:pt x="518" y="166"/>
                    <a:pt x="518" y="167"/>
                  </a:cubicBezTo>
                  <a:close/>
                  <a:moveTo>
                    <a:pt x="420" y="437"/>
                  </a:moveTo>
                  <a:cubicBezTo>
                    <a:pt x="409" y="455"/>
                    <a:pt x="391" y="483"/>
                    <a:pt x="418" y="495"/>
                  </a:cubicBezTo>
                  <a:cubicBezTo>
                    <a:pt x="449" y="507"/>
                    <a:pt x="472" y="478"/>
                    <a:pt x="472" y="452"/>
                  </a:cubicBezTo>
                  <a:cubicBezTo>
                    <a:pt x="471" y="396"/>
                    <a:pt x="486" y="341"/>
                    <a:pt x="494" y="285"/>
                  </a:cubicBezTo>
                  <a:cubicBezTo>
                    <a:pt x="480" y="340"/>
                    <a:pt x="450" y="389"/>
                    <a:pt x="420" y="437"/>
                  </a:cubicBezTo>
                  <a:close/>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06" name="Forme libre 4405"/>
            <p:cNvSpPr>
              <a:spLocks noChangeArrowheads="1"/>
            </p:cNvSpPr>
            <p:nvPr userDrawn="1"/>
          </p:nvSpPr>
          <p:spPr bwMode="auto">
            <a:xfrm>
              <a:off x="3324225" y="3235325"/>
              <a:ext cx="28575" cy="73025"/>
            </a:xfrm>
            <a:custGeom>
              <a:avLst/>
              <a:gdLst>
                <a:gd name="T0" fmla="*/ 67 w 79"/>
                <a:gd name="T1" fmla="*/ 200 h 201"/>
                <a:gd name="T2" fmla="*/ 26 w 79"/>
                <a:gd name="T3" fmla="*/ 0 h 201"/>
                <a:gd name="T4" fmla="*/ 75 w 79"/>
                <a:gd name="T5" fmla="*/ 161 h 201"/>
                <a:gd name="T6" fmla="*/ 67 w 79"/>
                <a:gd name="T7" fmla="*/ 200 h 201"/>
              </a:gdLst>
              <a:ahLst/>
              <a:cxnLst>
                <a:cxn ang="0">
                  <a:pos x="T0" y="T1"/>
                </a:cxn>
                <a:cxn ang="0">
                  <a:pos x="T2" y="T3"/>
                </a:cxn>
                <a:cxn ang="0">
                  <a:pos x="T4" y="T5"/>
                </a:cxn>
                <a:cxn ang="0">
                  <a:pos x="T6" y="T7"/>
                </a:cxn>
              </a:cxnLst>
              <a:rect l="0" t="0" r="r" b="b"/>
              <a:pathLst>
                <a:path w="79" h="201">
                  <a:moveTo>
                    <a:pt x="67" y="200"/>
                  </a:moveTo>
                  <a:cubicBezTo>
                    <a:pt x="0" y="150"/>
                    <a:pt x="28" y="83"/>
                    <a:pt x="26" y="0"/>
                  </a:cubicBezTo>
                  <a:cubicBezTo>
                    <a:pt x="78" y="58"/>
                    <a:pt x="67" y="112"/>
                    <a:pt x="75" y="161"/>
                  </a:cubicBezTo>
                  <a:cubicBezTo>
                    <a:pt x="72" y="174"/>
                    <a:pt x="69" y="187"/>
                    <a:pt x="67" y="200"/>
                  </a:cubicBezTo>
                </a:path>
              </a:pathLst>
            </a:custGeom>
            <a:solidFill>
              <a:srgbClr val="DEDED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07" name="Forme libre 4406"/>
            <p:cNvSpPr>
              <a:spLocks noChangeArrowheads="1"/>
            </p:cNvSpPr>
            <p:nvPr userDrawn="1"/>
          </p:nvSpPr>
          <p:spPr bwMode="auto">
            <a:xfrm>
              <a:off x="2922588" y="3532188"/>
              <a:ext cx="290512" cy="739775"/>
            </a:xfrm>
            <a:custGeom>
              <a:avLst/>
              <a:gdLst>
                <a:gd name="T0" fmla="*/ 133 w 809"/>
                <a:gd name="T1" fmla="*/ 2010 h 2053"/>
                <a:gd name="T2" fmla="*/ 15 w 809"/>
                <a:gd name="T3" fmla="*/ 1689 h 2053"/>
                <a:gd name="T4" fmla="*/ 61 w 809"/>
                <a:gd name="T5" fmla="*/ 1420 h 2053"/>
                <a:gd name="T6" fmla="*/ 131 w 809"/>
                <a:gd name="T7" fmla="*/ 958 h 2053"/>
                <a:gd name="T8" fmla="*/ 131 w 809"/>
                <a:gd name="T9" fmla="*/ 958 h 2053"/>
                <a:gd name="T10" fmla="*/ 157 w 809"/>
                <a:gd name="T11" fmla="*/ 890 h 2053"/>
                <a:gd name="T12" fmla="*/ 385 w 809"/>
                <a:gd name="T13" fmla="*/ 322 h 2053"/>
                <a:gd name="T14" fmla="*/ 545 w 809"/>
                <a:gd name="T15" fmla="*/ 135 h 2053"/>
                <a:gd name="T16" fmla="*/ 660 w 809"/>
                <a:gd name="T17" fmla="*/ 41 h 2053"/>
                <a:gd name="T18" fmla="*/ 680 w 809"/>
                <a:gd name="T19" fmla="*/ 24 h 2053"/>
                <a:gd name="T20" fmla="*/ 698 w 809"/>
                <a:gd name="T21" fmla="*/ 15 h 2053"/>
                <a:gd name="T22" fmla="*/ 799 w 809"/>
                <a:gd name="T23" fmla="*/ 90 h 2053"/>
                <a:gd name="T24" fmla="*/ 788 w 809"/>
                <a:gd name="T25" fmla="*/ 224 h 2053"/>
                <a:gd name="T26" fmla="*/ 579 w 809"/>
                <a:gd name="T27" fmla="*/ 689 h 2053"/>
                <a:gd name="T28" fmla="*/ 463 w 809"/>
                <a:gd name="T29" fmla="*/ 991 h 2053"/>
                <a:gd name="T30" fmla="*/ 344 w 809"/>
                <a:gd name="T31" fmla="*/ 1509 h 2053"/>
                <a:gd name="T32" fmla="*/ 347 w 809"/>
                <a:gd name="T33" fmla="*/ 1721 h 2053"/>
                <a:gd name="T34" fmla="*/ 345 w 809"/>
                <a:gd name="T35" fmla="*/ 1924 h 2053"/>
                <a:gd name="T36" fmla="*/ 331 w 809"/>
                <a:gd name="T37" fmla="*/ 1956 h 2053"/>
                <a:gd name="T38" fmla="*/ 287 w 809"/>
                <a:gd name="T39" fmla="*/ 1981 h 2053"/>
                <a:gd name="T40" fmla="*/ 261 w 809"/>
                <a:gd name="T41" fmla="*/ 1998 h 2053"/>
                <a:gd name="T42" fmla="*/ 153 w 809"/>
                <a:gd name="T43" fmla="*/ 2034 h 2053"/>
                <a:gd name="T44" fmla="*/ 153 w 809"/>
                <a:gd name="T45" fmla="*/ 2034 h 2053"/>
                <a:gd name="T46" fmla="*/ 133 w 809"/>
                <a:gd name="T47" fmla="*/ 2010 h 2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9" h="2053">
                  <a:moveTo>
                    <a:pt x="133" y="2010"/>
                  </a:moveTo>
                  <a:cubicBezTo>
                    <a:pt x="72" y="1910"/>
                    <a:pt x="0" y="1816"/>
                    <a:pt x="15" y="1689"/>
                  </a:cubicBezTo>
                  <a:cubicBezTo>
                    <a:pt x="56" y="1604"/>
                    <a:pt x="43" y="1509"/>
                    <a:pt x="61" y="1420"/>
                  </a:cubicBezTo>
                  <a:cubicBezTo>
                    <a:pt x="92" y="1268"/>
                    <a:pt x="108" y="1112"/>
                    <a:pt x="131" y="958"/>
                  </a:cubicBezTo>
                  <a:lnTo>
                    <a:pt x="131" y="958"/>
                  </a:lnTo>
                  <a:cubicBezTo>
                    <a:pt x="148" y="939"/>
                    <a:pt x="153" y="915"/>
                    <a:pt x="157" y="890"/>
                  </a:cubicBezTo>
                  <a:cubicBezTo>
                    <a:pt x="215" y="693"/>
                    <a:pt x="295" y="505"/>
                    <a:pt x="385" y="322"/>
                  </a:cubicBezTo>
                  <a:cubicBezTo>
                    <a:pt x="438" y="259"/>
                    <a:pt x="492" y="198"/>
                    <a:pt x="545" y="135"/>
                  </a:cubicBezTo>
                  <a:cubicBezTo>
                    <a:pt x="583" y="103"/>
                    <a:pt x="621" y="73"/>
                    <a:pt x="660" y="41"/>
                  </a:cubicBezTo>
                  <a:cubicBezTo>
                    <a:pt x="664" y="32"/>
                    <a:pt x="670" y="27"/>
                    <a:pt x="680" y="24"/>
                  </a:cubicBezTo>
                  <a:cubicBezTo>
                    <a:pt x="684" y="19"/>
                    <a:pt x="692" y="16"/>
                    <a:pt x="698" y="15"/>
                  </a:cubicBezTo>
                  <a:cubicBezTo>
                    <a:pt x="762" y="0"/>
                    <a:pt x="789" y="32"/>
                    <a:pt x="799" y="90"/>
                  </a:cubicBezTo>
                  <a:cubicBezTo>
                    <a:pt x="805" y="135"/>
                    <a:pt x="808" y="183"/>
                    <a:pt x="788" y="224"/>
                  </a:cubicBezTo>
                  <a:cubicBezTo>
                    <a:pt x="719" y="380"/>
                    <a:pt x="669" y="545"/>
                    <a:pt x="579" y="689"/>
                  </a:cubicBezTo>
                  <a:cubicBezTo>
                    <a:pt x="519" y="783"/>
                    <a:pt x="522" y="896"/>
                    <a:pt x="463" y="991"/>
                  </a:cubicBezTo>
                  <a:cubicBezTo>
                    <a:pt x="365" y="1148"/>
                    <a:pt x="360" y="1330"/>
                    <a:pt x="344" y="1509"/>
                  </a:cubicBezTo>
                  <a:cubicBezTo>
                    <a:pt x="336" y="1582"/>
                    <a:pt x="304" y="1651"/>
                    <a:pt x="347" y="1721"/>
                  </a:cubicBezTo>
                  <a:cubicBezTo>
                    <a:pt x="348" y="1788"/>
                    <a:pt x="350" y="1857"/>
                    <a:pt x="345" y="1924"/>
                  </a:cubicBezTo>
                  <a:cubicBezTo>
                    <a:pt x="344" y="1936"/>
                    <a:pt x="339" y="1947"/>
                    <a:pt x="331" y="1956"/>
                  </a:cubicBezTo>
                  <a:cubicBezTo>
                    <a:pt x="319" y="1968"/>
                    <a:pt x="302" y="1975"/>
                    <a:pt x="287" y="1981"/>
                  </a:cubicBezTo>
                  <a:cubicBezTo>
                    <a:pt x="278" y="1985"/>
                    <a:pt x="269" y="1991"/>
                    <a:pt x="261" y="1998"/>
                  </a:cubicBezTo>
                  <a:cubicBezTo>
                    <a:pt x="226" y="2014"/>
                    <a:pt x="198" y="2052"/>
                    <a:pt x="153" y="2034"/>
                  </a:cubicBezTo>
                  <a:lnTo>
                    <a:pt x="153" y="2034"/>
                  </a:lnTo>
                  <a:cubicBezTo>
                    <a:pt x="145" y="2027"/>
                    <a:pt x="139" y="2019"/>
                    <a:pt x="133" y="2010"/>
                  </a:cubicBezTo>
                </a:path>
              </a:pathLst>
            </a:custGeom>
            <a:solidFill>
              <a:srgbClr val="18181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08" name="Forme libre 4407"/>
            <p:cNvSpPr>
              <a:spLocks noChangeArrowheads="1"/>
            </p:cNvSpPr>
            <p:nvPr userDrawn="1"/>
          </p:nvSpPr>
          <p:spPr bwMode="auto">
            <a:xfrm>
              <a:off x="2724150" y="3811588"/>
              <a:ext cx="139700" cy="79375"/>
            </a:xfrm>
            <a:custGeom>
              <a:avLst/>
              <a:gdLst>
                <a:gd name="T0" fmla="*/ 42 w 389"/>
                <a:gd name="T1" fmla="*/ 44 h 221"/>
                <a:gd name="T2" fmla="*/ 137 w 389"/>
                <a:gd name="T3" fmla="*/ 0 h 221"/>
                <a:gd name="T4" fmla="*/ 177 w 389"/>
                <a:gd name="T5" fmla="*/ 53 h 221"/>
                <a:gd name="T6" fmla="*/ 284 w 389"/>
                <a:gd name="T7" fmla="*/ 110 h 221"/>
                <a:gd name="T8" fmla="*/ 388 w 389"/>
                <a:gd name="T9" fmla="*/ 137 h 221"/>
                <a:gd name="T10" fmla="*/ 224 w 389"/>
                <a:gd name="T11" fmla="*/ 201 h 221"/>
                <a:gd name="T12" fmla="*/ 0 w 389"/>
                <a:gd name="T13" fmla="*/ 72 h 221"/>
                <a:gd name="T14" fmla="*/ 16 w 389"/>
                <a:gd name="T15" fmla="*/ 65 h 221"/>
                <a:gd name="T16" fmla="*/ 42 w 389"/>
                <a:gd name="T17" fmla="*/ 47 h 221"/>
                <a:gd name="T18" fmla="*/ 42 w 389"/>
                <a:gd name="T19" fmla="*/ 4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9" h="221">
                  <a:moveTo>
                    <a:pt x="42" y="44"/>
                  </a:moveTo>
                  <a:cubicBezTo>
                    <a:pt x="74" y="29"/>
                    <a:pt x="105" y="15"/>
                    <a:pt x="137" y="0"/>
                  </a:cubicBezTo>
                  <a:cubicBezTo>
                    <a:pt x="151" y="18"/>
                    <a:pt x="165" y="35"/>
                    <a:pt x="177" y="53"/>
                  </a:cubicBezTo>
                  <a:cubicBezTo>
                    <a:pt x="203" y="90"/>
                    <a:pt x="226" y="122"/>
                    <a:pt x="284" y="110"/>
                  </a:cubicBezTo>
                  <a:cubicBezTo>
                    <a:pt x="316" y="104"/>
                    <a:pt x="352" y="127"/>
                    <a:pt x="388" y="137"/>
                  </a:cubicBezTo>
                  <a:cubicBezTo>
                    <a:pt x="339" y="172"/>
                    <a:pt x="276" y="174"/>
                    <a:pt x="224" y="201"/>
                  </a:cubicBezTo>
                  <a:cubicBezTo>
                    <a:pt x="114" y="220"/>
                    <a:pt x="64" y="133"/>
                    <a:pt x="0" y="72"/>
                  </a:cubicBezTo>
                  <a:cubicBezTo>
                    <a:pt x="6" y="69"/>
                    <a:pt x="12" y="67"/>
                    <a:pt x="16" y="65"/>
                  </a:cubicBezTo>
                  <a:cubicBezTo>
                    <a:pt x="26" y="59"/>
                    <a:pt x="35" y="53"/>
                    <a:pt x="42" y="47"/>
                  </a:cubicBezTo>
                  <a:cubicBezTo>
                    <a:pt x="44" y="46"/>
                    <a:pt x="42" y="44"/>
                    <a:pt x="42" y="44"/>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09" name="Forme libre 4408"/>
            <p:cNvSpPr>
              <a:spLocks noChangeArrowheads="1"/>
            </p:cNvSpPr>
            <p:nvPr userDrawn="1"/>
          </p:nvSpPr>
          <p:spPr bwMode="auto">
            <a:xfrm>
              <a:off x="3022600" y="3498850"/>
              <a:ext cx="287338" cy="654050"/>
            </a:xfrm>
            <a:custGeom>
              <a:avLst/>
              <a:gdLst>
                <a:gd name="T0" fmla="*/ 37 w 799"/>
                <a:gd name="T1" fmla="*/ 1807 h 1817"/>
                <a:gd name="T2" fmla="*/ 14 w 799"/>
                <a:gd name="T3" fmla="*/ 1648 h 1817"/>
                <a:gd name="T4" fmla="*/ 28 w 799"/>
                <a:gd name="T5" fmla="*/ 1301 h 1817"/>
                <a:gd name="T6" fmla="*/ 48 w 799"/>
                <a:gd name="T7" fmla="*/ 1207 h 1817"/>
                <a:gd name="T8" fmla="*/ 184 w 799"/>
                <a:gd name="T9" fmla="*/ 892 h 1817"/>
                <a:gd name="T10" fmla="*/ 236 w 799"/>
                <a:gd name="T11" fmla="*/ 780 h 1817"/>
                <a:gd name="T12" fmla="*/ 336 w 799"/>
                <a:gd name="T13" fmla="*/ 577 h 1817"/>
                <a:gd name="T14" fmla="*/ 402 w 799"/>
                <a:gd name="T15" fmla="*/ 432 h 1817"/>
                <a:gd name="T16" fmla="*/ 466 w 799"/>
                <a:gd name="T17" fmla="*/ 263 h 1817"/>
                <a:gd name="T18" fmla="*/ 420 w 799"/>
                <a:gd name="T19" fmla="*/ 108 h 1817"/>
                <a:gd name="T20" fmla="*/ 602 w 799"/>
                <a:gd name="T21" fmla="*/ 18 h 1817"/>
                <a:gd name="T22" fmla="*/ 631 w 799"/>
                <a:gd name="T23" fmla="*/ 3 h 1817"/>
                <a:gd name="T24" fmla="*/ 655 w 799"/>
                <a:gd name="T25" fmla="*/ 0 h 1817"/>
                <a:gd name="T26" fmla="*/ 735 w 799"/>
                <a:gd name="T27" fmla="*/ 124 h 1817"/>
                <a:gd name="T28" fmla="*/ 744 w 799"/>
                <a:gd name="T29" fmla="*/ 157 h 1817"/>
                <a:gd name="T30" fmla="*/ 765 w 799"/>
                <a:gd name="T31" fmla="*/ 348 h 1817"/>
                <a:gd name="T32" fmla="*/ 732 w 799"/>
                <a:gd name="T33" fmla="*/ 545 h 1817"/>
                <a:gd name="T34" fmla="*/ 718 w 799"/>
                <a:gd name="T35" fmla="*/ 576 h 1817"/>
                <a:gd name="T36" fmla="*/ 689 w 799"/>
                <a:gd name="T37" fmla="*/ 614 h 1817"/>
                <a:gd name="T38" fmla="*/ 561 w 799"/>
                <a:gd name="T39" fmla="*/ 730 h 1817"/>
                <a:gd name="T40" fmla="*/ 552 w 799"/>
                <a:gd name="T41" fmla="*/ 744 h 1817"/>
                <a:gd name="T42" fmla="*/ 532 w 799"/>
                <a:gd name="T43" fmla="*/ 770 h 1817"/>
                <a:gd name="T44" fmla="*/ 257 w 799"/>
                <a:gd name="T45" fmla="*/ 1178 h 1817"/>
                <a:gd name="T46" fmla="*/ 170 w 799"/>
                <a:gd name="T47" fmla="*/ 1448 h 1817"/>
                <a:gd name="T48" fmla="*/ 162 w 799"/>
                <a:gd name="T49" fmla="*/ 1480 h 1817"/>
                <a:gd name="T50" fmla="*/ 139 w 799"/>
                <a:gd name="T51" fmla="*/ 1544 h 1817"/>
                <a:gd name="T52" fmla="*/ 100 w 799"/>
                <a:gd name="T53" fmla="*/ 1734 h 1817"/>
                <a:gd name="T54" fmla="*/ 37 w 799"/>
                <a:gd name="T55" fmla="*/ 1807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9" h="1817">
                  <a:moveTo>
                    <a:pt x="37" y="1807"/>
                  </a:moveTo>
                  <a:cubicBezTo>
                    <a:pt x="0" y="1758"/>
                    <a:pt x="3" y="1711"/>
                    <a:pt x="14" y="1648"/>
                  </a:cubicBezTo>
                  <a:cubicBezTo>
                    <a:pt x="32" y="1535"/>
                    <a:pt x="77" y="1419"/>
                    <a:pt x="28" y="1301"/>
                  </a:cubicBezTo>
                  <a:cubicBezTo>
                    <a:pt x="14" y="1268"/>
                    <a:pt x="23" y="1236"/>
                    <a:pt x="48" y="1207"/>
                  </a:cubicBezTo>
                  <a:cubicBezTo>
                    <a:pt x="126" y="1117"/>
                    <a:pt x="174" y="1013"/>
                    <a:pt x="184" y="892"/>
                  </a:cubicBezTo>
                  <a:cubicBezTo>
                    <a:pt x="187" y="849"/>
                    <a:pt x="208" y="811"/>
                    <a:pt x="236" y="780"/>
                  </a:cubicBezTo>
                  <a:cubicBezTo>
                    <a:pt x="286" y="721"/>
                    <a:pt x="315" y="650"/>
                    <a:pt x="336" y="577"/>
                  </a:cubicBezTo>
                  <a:cubicBezTo>
                    <a:pt x="352" y="525"/>
                    <a:pt x="375" y="478"/>
                    <a:pt x="402" y="432"/>
                  </a:cubicBezTo>
                  <a:cubicBezTo>
                    <a:pt x="434" y="380"/>
                    <a:pt x="457" y="324"/>
                    <a:pt x="466" y="263"/>
                  </a:cubicBezTo>
                  <a:cubicBezTo>
                    <a:pt x="475" y="204"/>
                    <a:pt x="475" y="148"/>
                    <a:pt x="420" y="108"/>
                  </a:cubicBezTo>
                  <a:cubicBezTo>
                    <a:pt x="472" y="61"/>
                    <a:pt x="533" y="33"/>
                    <a:pt x="602" y="18"/>
                  </a:cubicBezTo>
                  <a:cubicBezTo>
                    <a:pt x="613" y="15"/>
                    <a:pt x="620" y="8"/>
                    <a:pt x="631" y="3"/>
                  </a:cubicBezTo>
                  <a:cubicBezTo>
                    <a:pt x="639" y="1"/>
                    <a:pt x="648" y="1"/>
                    <a:pt x="655" y="0"/>
                  </a:cubicBezTo>
                  <a:cubicBezTo>
                    <a:pt x="730" y="9"/>
                    <a:pt x="715" y="78"/>
                    <a:pt x="735" y="124"/>
                  </a:cubicBezTo>
                  <a:cubicBezTo>
                    <a:pt x="738" y="134"/>
                    <a:pt x="741" y="146"/>
                    <a:pt x="744" y="157"/>
                  </a:cubicBezTo>
                  <a:cubicBezTo>
                    <a:pt x="744" y="221"/>
                    <a:pt x="736" y="285"/>
                    <a:pt x="765" y="348"/>
                  </a:cubicBezTo>
                  <a:cubicBezTo>
                    <a:pt x="798" y="420"/>
                    <a:pt x="732" y="476"/>
                    <a:pt x="732" y="545"/>
                  </a:cubicBezTo>
                  <a:cubicBezTo>
                    <a:pt x="727" y="556"/>
                    <a:pt x="723" y="565"/>
                    <a:pt x="718" y="576"/>
                  </a:cubicBezTo>
                  <a:cubicBezTo>
                    <a:pt x="710" y="591"/>
                    <a:pt x="703" y="605"/>
                    <a:pt x="689" y="614"/>
                  </a:cubicBezTo>
                  <a:cubicBezTo>
                    <a:pt x="643" y="650"/>
                    <a:pt x="591" y="678"/>
                    <a:pt x="561" y="730"/>
                  </a:cubicBezTo>
                  <a:cubicBezTo>
                    <a:pt x="558" y="734"/>
                    <a:pt x="555" y="739"/>
                    <a:pt x="552" y="744"/>
                  </a:cubicBezTo>
                  <a:cubicBezTo>
                    <a:pt x="546" y="753"/>
                    <a:pt x="539" y="762"/>
                    <a:pt x="532" y="770"/>
                  </a:cubicBezTo>
                  <a:cubicBezTo>
                    <a:pt x="339" y="837"/>
                    <a:pt x="321" y="1024"/>
                    <a:pt x="257" y="1178"/>
                  </a:cubicBezTo>
                  <a:cubicBezTo>
                    <a:pt x="225" y="1266"/>
                    <a:pt x="196" y="1356"/>
                    <a:pt x="170" y="1448"/>
                  </a:cubicBezTo>
                  <a:cubicBezTo>
                    <a:pt x="168" y="1459"/>
                    <a:pt x="165" y="1469"/>
                    <a:pt x="162" y="1480"/>
                  </a:cubicBezTo>
                  <a:cubicBezTo>
                    <a:pt x="155" y="1502"/>
                    <a:pt x="147" y="1523"/>
                    <a:pt x="139" y="1544"/>
                  </a:cubicBezTo>
                  <a:cubicBezTo>
                    <a:pt x="123" y="1607"/>
                    <a:pt x="109" y="1670"/>
                    <a:pt x="100" y="1734"/>
                  </a:cubicBezTo>
                  <a:cubicBezTo>
                    <a:pt x="92" y="1767"/>
                    <a:pt x="97" y="1816"/>
                    <a:pt x="37" y="1807"/>
                  </a:cubicBezTo>
                </a:path>
              </a:pathLst>
            </a:custGeom>
            <a:solidFill>
              <a:srgbClr val="24242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10" name="Forme libre 4409"/>
            <p:cNvSpPr>
              <a:spLocks noChangeArrowheads="1"/>
            </p:cNvSpPr>
            <p:nvPr userDrawn="1"/>
          </p:nvSpPr>
          <p:spPr bwMode="auto">
            <a:xfrm>
              <a:off x="3344863" y="3471863"/>
              <a:ext cx="641350" cy="712787"/>
            </a:xfrm>
            <a:custGeom>
              <a:avLst/>
              <a:gdLst>
                <a:gd name="T0" fmla="*/ 216 w 1780"/>
                <a:gd name="T1" fmla="*/ 258 h 1981"/>
                <a:gd name="T2" fmla="*/ 0 w 1780"/>
                <a:gd name="T3" fmla="*/ 17 h 1981"/>
                <a:gd name="T4" fmla="*/ 124 w 1780"/>
                <a:gd name="T5" fmla="*/ 28 h 1981"/>
                <a:gd name="T6" fmla="*/ 261 w 1780"/>
                <a:gd name="T7" fmla="*/ 76 h 1981"/>
                <a:gd name="T8" fmla="*/ 442 w 1780"/>
                <a:gd name="T9" fmla="*/ 95 h 1981"/>
                <a:gd name="T10" fmla="*/ 490 w 1780"/>
                <a:gd name="T11" fmla="*/ 72 h 1981"/>
                <a:gd name="T12" fmla="*/ 590 w 1780"/>
                <a:gd name="T13" fmla="*/ 166 h 1981"/>
                <a:gd name="T14" fmla="*/ 706 w 1780"/>
                <a:gd name="T15" fmla="*/ 461 h 1981"/>
                <a:gd name="T16" fmla="*/ 816 w 1780"/>
                <a:gd name="T17" fmla="*/ 615 h 1981"/>
                <a:gd name="T18" fmla="*/ 984 w 1780"/>
                <a:gd name="T19" fmla="*/ 848 h 1981"/>
                <a:gd name="T20" fmla="*/ 1184 w 1780"/>
                <a:gd name="T21" fmla="*/ 992 h 1981"/>
                <a:gd name="T22" fmla="*/ 1207 w 1780"/>
                <a:gd name="T23" fmla="*/ 1034 h 1981"/>
                <a:gd name="T24" fmla="*/ 1369 w 1780"/>
                <a:gd name="T25" fmla="*/ 1207 h 1981"/>
                <a:gd name="T26" fmla="*/ 1407 w 1780"/>
                <a:gd name="T27" fmla="*/ 1236 h 1981"/>
                <a:gd name="T28" fmla="*/ 1457 w 1780"/>
                <a:gd name="T29" fmla="*/ 1332 h 1981"/>
                <a:gd name="T30" fmla="*/ 1592 w 1780"/>
                <a:gd name="T31" fmla="*/ 1514 h 1981"/>
                <a:gd name="T32" fmla="*/ 1607 w 1780"/>
                <a:gd name="T33" fmla="*/ 1540 h 1981"/>
                <a:gd name="T34" fmla="*/ 1630 w 1780"/>
                <a:gd name="T35" fmla="*/ 1581 h 1981"/>
                <a:gd name="T36" fmla="*/ 1657 w 1780"/>
                <a:gd name="T37" fmla="*/ 1654 h 1981"/>
                <a:gd name="T38" fmla="*/ 1732 w 1780"/>
                <a:gd name="T39" fmla="*/ 1835 h 1981"/>
                <a:gd name="T40" fmla="*/ 1724 w 1780"/>
                <a:gd name="T41" fmla="*/ 1964 h 1981"/>
                <a:gd name="T42" fmla="*/ 1561 w 1780"/>
                <a:gd name="T43" fmla="*/ 1809 h 1981"/>
                <a:gd name="T44" fmla="*/ 1523 w 1780"/>
                <a:gd name="T45" fmla="*/ 1699 h 1981"/>
                <a:gd name="T46" fmla="*/ 1492 w 1780"/>
                <a:gd name="T47" fmla="*/ 1661 h 1981"/>
                <a:gd name="T48" fmla="*/ 1485 w 1780"/>
                <a:gd name="T49" fmla="*/ 1630 h 1981"/>
                <a:gd name="T50" fmla="*/ 1346 w 1780"/>
                <a:gd name="T51" fmla="*/ 1405 h 1981"/>
                <a:gd name="T52" fmla="*/ 1106 w 1780"/>
                <a:gd name="T53" fmla="*/ 1179 h 1981"/>
                <a:gd name="T54" fmla="*/ 1040 w 1780"/>
                <a:gd name="T55" fmla="*/ 1349 h 1981"/>
                <a:gd name="T56" fmla="*/ 991 w 1780"/>
                <a:gd name="T57" fmla="*/ 1308 h 1981"/>
                <a:gd name="T58" fmla="*/ 848 w 1780"/>
                <a:gd name="T59" fmla="*/ 1155 h 1981"/>
                <a:gd name="T60" fmla="*/ 753 w 1780"/>
                <a:gd name="T61" fmla="*/ 929 h 1981"/>
                <a:gd name="T62" fmla="*/ 715 w 1780"/>
                <a:gd name="T63" fmla="*/ 783 h 1981"/>
                <a:gd name="T64" fmla="*/ 617 w 1780"/>
                <a:gd name="T65" fmla="*/ 599 h 1981"/>
                <a:gd name="T66" fmla="*/ 562 w 1780"/>
                <a:gd name="T67" fmla="*/ 507 h 1981"/>
                <a:gd name="T68" fmla="*/ 501 w 1780"/>
                <a:gd name="T69" fmla="*/ 455 h 1981"/>
                <a:gd name="T70" fmla="*/ 245 w 1780"/>
                <a:gd name="T71" fmla="*/ 376 h 1981"/>
                <a:gd name="T72" fmla="*/ 213 w 1780"/>
                <a:gd name="T73" fmla="*/ 275 h 1981"/>
                <a:gd name="T74" fmla="*/ 216 w 1780"/>
                <a:gd name="T75" fmla="*/ 258 h 1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80" h="1981">
                  <a:moveTo>
                    <a:pt x="216" y="258"/>
                  </a:moveTo>
                  <a:cubicBezTo>
                    <a:pt x="193" y="139"/>
                    <a:pt x="124" y="61"/>
                    <a:pt x="0" y="17"/>
                  </a:cubicBezTo>
                  <a:cubicBezTo>
                    <a:pt x="51" y="0"/>
                    <a:pt x="87" y="24"/>
                    <a:pt x="124" y="28"/>
                  </a:cubicBezTo>
                  <a:cubicBezTo>
                    <a:pt x="184" y="5"/>
                    <a:pt x="222" y="43"/>
                    <a:pt x="261" y="76"/>
                  </a:cubicBezTo>
                  <a:cubicBezTo>
                    <a:pt x="330" y="176"/>
                    <a:pt x="350" y="179"/>
                    <a:pt x="442" y="95"/>
                  </a:cubicBezTo>
                  <a:cubicBezTo>
                    <a:pt x="457" y="81"/>
                    <a:pt x="471" y="72"/>
                    <a:pt x="490" y="72"/>
                  </a:cubicBezTo>
                  <a:cubicBezTo>
                    <a:pt x="545" y="81"/>
                    <a:pt x="571" y="116"/>
                    <a:pt x="590" y="166"/>
                  </a:cubicBezTo>
                  <a:cubicBezTo>
                    <a:pt x="626" y="266"/>
                    <a:pt x="652" y="368"/>
                    <a:pt x="706" y="461"/>
                  </a:cubicBezTo>
                  <a:cubicBezTo>
                    <a:pt x="729" y="522"/>
                    <a:pt x="779" y="565"/>
                    <a:pt x="816" y="615"/>
                  </a:cubicBezTo>
                  <a:cubicBezTo>
                    <a:pt x="836" y="719"/>
                    <a:pt x="907" y="785"/>
                    <a:pt x="984" y="848"/>
                  </a:cubicBezTo>
                  <a:cubicBezTo>
                    <a:pt x="1039" y="911"/>
                    <a:pt x="1117" y="944"/>
                    <a:pt x="1184" y="992"/>
                  </a:cubicBezTo>
                  <a:cubicBezTo>
                    <a:pt x="1194" y="1004"/>
                    <a:pt x="1199" y="1021"/>
                    <a:pt x="1207" y="1034"/>
                  </a:cubicBezTo>
                  <a:cubicBezTo>
                    <a:pt x="1259" y="1094"/>
                    <a:pt x="1330" y="1135"/>
                    <a:pt x="1369" y="1207"/>
                  </a:cubicBezTo>
                  <a:cubicBezTo>
                    <a:pt x="1381" y="1218"/>
                    <a:pt x="1393" y="1227"/>
                    <a:pt x="1407" y="1236"/>
                  </a:cubicBezTo>
                  <a:cubicBezTo>
                    <a:pt x="1436" y="1260"/>
                    <a:pt x="1437" y="1302"/>
                    <a:pt x="1457" y="1332"/>
                  </a:cubicBezTo>
                  <a:cubicBezTo>
                    <a:pt x="1501" y="1393"/>
                    <a:pt x="1556" y="1447"/>
                    <a:pt x="1592" y="1514"/>
                  </a:cubicBezTo>
                  <a:cubicBezTo>
                    <a:pt x="1596" y="1523"/>
                    <a:pt x="1602" y="1532"/>
                    <a:pt x="1607" y="1540"/>
                  </a:cubicBezTo>
                  <a:cubicBezTo>
                    <a:pt x="1614" y="1554"/>
                    <a:pt x="1622" y="1567"/>
                    <a:pt x="1630" y="1581"/>
                  </a:cubicBezTo>
                  <a:cubicBezTo>
                    <a:pt x="1642" y="1604"/>
                    <a:pt x="1662" y="1625"/>
                    <a:pt x="1657" y="1654"/>
                  </a:cubicBezTo>
                  <a:cubicBezTo>
                    <a:pt x="1640" y="1732"/>
                    <a:pt x="1711" y="1774"/>
                    <a:pt x="1732" y="1835"/>
                  </a:cubicBezTo>
                  <a:cubicBezTo>
                    <a:pt x="1749" y="1880"/>
                    <a:pt x="1779" y="1923"/>
                    <a:pt x="1724" y="1964"/>
                  </a:cubicBezTo>
                  <a:cubicBezTo>
                    <a:pt x="1605" y="1980"/>
                    <a:pt x="1610" y="1867"/>
                    <a:pt x="1561" y="1809"/>
                  </a:cubicBezTo>
                  <a:cubicBezTo>
                    <a:pt x="1550" y="1772"/>
                    <a:pt x="1549" y="1731"/>
                    <a:pt x="1523" y="1699"/>
                  </a:cubicBezTo>
                  <a:cubicBezTo>
                    <a:pt x="1511" y="1686"/>
                    <a:pt x="1498" y="1676"/>
                    <a:pt x="1492" y="1661"/>
                  </a:cubicBezTo>
                  <a:cubicBezTo>
                    <a:pt x="1489" y="1650"/>
                    <a:pt x="1486" y="1641"/>
                    <a:pt x="1485" y="1630"/>
                  </a:cubicBezTo>
                  <a:cubicBezTo>
                    <a:pt x="1466" y="1537"/>
                    <a:pt x="1414" y="1467"/>
                    <a:pt x="1346" y="1405"/>
                  </a:cubicBezTo>
                  <a:cubicBezTo>
                    <a:pt x="1263" y="1332"/>
                    <a:pt x="1187" y="1251"/>
                    <a:pt x="1106" y="1179"/>
                  </a:cubicBezTo>
                  <a:cubicBezTo>
                    <a:pt x="1066" y="1230"/>
                    <a:pt x="1146" y="1326"/>
                    <a:pt x="1040" y="1349"/>
                  </a:cubicBezTo>
                  <a:cubicBezTo>
                    <a:pt x="1016" y="1344"/>
                    <a:pt x="997" y="1331"/>
                    <a:pt x="991" y="1308"/>
                  </a:cubicBezTo>
                  <a:cubicBezTo>
                    <a:pt x="972" y="1230"/>
                    <a:pt x="915" y="1187"/>
                    <a:pt x="848" y="1155"/>
                  </a:cubicBezTo>
                  <a:cubicBezTo>
                    <a:pt x="816" y="1080"/>
                    <a:pt x="756" y="1016"/>
                    <a:pt x="753" y="929"/>
                  </a:cubicBezTo>
                  <a:cubicBezTo>
                    <a:pt x="778" y="871"/>
                    <a:pt x="773" y="822"/>
                    <a:pt x="715" y="783"/>
                  </a:cubicBezTo>
                  <a:cubicBezTo>
                    <a:pt x="648" y="741"/>
                    <a:pt x="648" y="661"/>
                    <a:pt x="617" y="599"/>
                  </a:cubicBezTo>
                  <a:cubicBezTo>
                    <a:pt x="607" y="564"/>
                    <a:pt x="587" y="535"/>
                    <a:pt x="562" y="507"/>
                  </a:cubicBezTo>
                  <a:cubicBezTo>
                    <a:pt x="549" y="481"/>
                    <a:pt x="535" y="438"/>
                    <a:pt x="501" y="455"/>
                  </a:cubicBezTo>
                  <a:cubicBezTo>
                    <a:pt x="387" y="513"/>
                    <a:pt x="324" y="423"/>
                    <a:pt x="245" y="376"/>
                  </a:cubicBezTo>
                  <a:cubicBezTo>
                    <a:pt x="217" y="347"/>
                    <a:pt x="199" y="316"/>
                    <a:pt x="213" y="275"/>
                  </a:cubicBezTo>
                  <a:cubicBezTo>
                    <a:pt x="214" y="269"/>
                    <a:pt x="214" y="263"/>
                    <a:pt x="216" y="258"/>
                  </a:cubicBezTo>
                </a:path>
              </a:pathLst>
            </a:custGeom>
            <a:solidFill>
              <a:srgbClr val="F2F2F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11" name="Forme libre 4410"/>
            <p:cNvSpPr>
              <a:spLocks noChangeArrowheads="1"/>
            </p:cNvSpPr>
            <p:nvPr userDrawn="1"/>
          </p:nvSpPr>
          <p:spPr bwMode="auto">
            <a:xfrm>
              <a:off x="3390900" y="3405188"/>
              <a:ext cx="261938" cy="136525"/>
            </a:xfrm>
            <a:custGeom>
              <a:avLst/>
              <a:gdLst>
                <a:gd name="T0" fmla="*/ 96 w 726"/>
                <a:gd name="T1" fmla="*/ 298 h 379"/>
                <a:gd name="T2" fmla="*/ 0 w 726"/>
                <a:gd name="T3" fmla="*/ 210 h 379"/>
                <a:gd name="T4" fmla="*/ 47 w 726"/>
                <a:gd name="T5" fmla="*/ 170 h 379"/>
                <a:gd name="T6" fmla="*/ 43 w 726"/>
                <a:gd name="T7" fmla="*/ 121 h 379"/>
                <a:gd name="T8" fmla="*/ 157 w 726"/>
                <a:gd name="T9" fmla="*/ 113 h 379"/>
                <a:gd name="T10" fmla="*/ 304 w 726"/>
                <a:gd name="T11" fmla="*/ 92 h 379"/>
                <a:gd name="T12" fmla="*/ 458 w 726"/>
                <a:gd name="T13" fmla="*/ 3 h 379"/>
                <a:gd name="T14" fmla="*/ 479 w 726"/>
                <a:gd name="T15" fmla="*/ 3 h 379"/>
                <a:gd name="T16" fmla="*/ 557 w 726"/>
                <a:gd name="T17" fmla="*/ 19 h 379"/>
                <a:gd name="T18" fmla="*/ 585 w 726"/>
                <a:gd name="T19" fmla="*/ 57 h 379"/>
                <a:gd name="T20" fmla="*/ 573 w 726"/>
                <a:gd name="T21" fmla="*/ 92 h 379"/>
                <a:gd name="T22" fmla="*/ 600 w 726"/>
                <a:gd name="T23" fmla="*/ 75 h 379"/>
                <a:gd name="T24" fmla="*/ 725 w 726"/>
                <a:gd name="T25" fmla="*/ 115 h 379"/>
                <a:gd name="T26" fmla="*/ 705 w 726"/>
                <a:gd name="T27" fmla="*/ 162 h 379"/>
                <a:gd name="T28" fmla="*/ 362 w 726"/>
                <a:gd name="T29" fmla="*/ 257 h 379"/>
                <a:gd name="T30" fmla="*/ 318 w 726"/>
                <a:gd name="T31" fmla="*/ 231 h 379"/>
                <a:gd name="T32" fmla="*/ 318 w 726"/>
                <a:gd name="T33" fmla="*/ 237 h 379"/>
                <a:gd name="T34" fmla="*/ 96 w 726"/>
                <a:gd name="T35" fmla="*/ 298 h 379"/>
                <a:gd name="T36" fmla="*/ 473 w 726"/>
                <a:gd name="T37" fmla="*/ 136 h 379"/>
                <a:gd name="T38" fmla="*/ 501 w 726"/>
                <a:gd name="T39" fmla="*/ 125 h 379"/>
                <a:gd name="T40" fmla="*/ 473 w 726"/>
                <a:gd name="T41" fmla="*/ 136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6" h="379">
                  <a:moveTo>
                    <a:pt x="96" y="298"/>
                  </a:moveTo>
                  <a:cubicBezTo>
                    <a:pt x="70" y="263"/>
                    <a:pt x="37" y="234"/>
                    <a:pt x="0" y="210"/>
                  </a:cubicBezTo>
                  <a:cubicBezTo>
                    <a:pt x="11" y="191"/>
                    <a:pt x="26" y="176"/>
                    <a:pt x="47" y="170"/>
                  </a:cubicBezTo>
                  <a:cubicBezTo>
                    <a:pt x="119" y="147"/>
                    <a:pt x="53" y="136"/>
                    <a:pt x="43" y="121"/>
                  </a:cubicBezTo>
                  <a:cubicBezTo>
                    <a:pt x="78" y="77"/>
                    <a:pt x="116" y="83"/>
                    <a:pt x="157" y="113"/>
                  </a:cubicBezTo>
                  <a:cubicBezTo>
                    <a:pt x="206" y="106"/>
                    <a:pt x="255" y="100"/>
                    <a:pt x="304" y="92"/>
                  </a:cubicBezTo>
                  <a:cubicBezTo>
                    <a:pt x="366" y="83"/>
                    <a:pt x="429" y="74"/>
                    <a:pt x="458" y="3"/>
                  </a:cubicBezTo>
                  <a:cubicBezTo>
                    <a:pt x="460" y="0"/>
                    <a:pt x="472" y="3"/>
                    <a:pt x="479" y="3"/>
                  </a:cubicBezTo>
                  <a:cubicBezTo>
                    <a:pt x="502" y="26"/>
                    <a:pt x="531" y="8"/>
                    <a:pt x="557" y="19"/>
                  </a:cubicBezTo>
                  <a:cubicBezTo>
                    <a:pt x="573" y="28"/>
                    <a:pt x="582" y="40"/>
                    <a:pt x="585" y="57"/>
                  </a:cubicBezTo>
                  <a:cubicBezTo>
                    <a:pt x="583" y="72"/>
                    <a:pt x="579" y="83"/>
                    <a:pt x="573" y="92"/>
                  </a:cubicBezTo>
                  <a:cubicBezTo>
                    <a:pt x="582" y="87"/>
                    <a:pt x="591" y="81"/>
                    <a:pt x="600" y="75"/>
                  </a:cubicBezTo>
                  <a:cubicBezTo>
                    <a:pt x="644" y="46"/>
                    <a:pt x="702" y="42"/>
                    <a:pt x="725" y="115"/>
                  </a:cubicBezTo>
                  <a:cubicBezTo>
                    <a:pt x="725" y="133"/>
                    <a:pt x="718" y="148"/>
                    <a:pt x="705" y="162"/>
                  </a:cubicBezTo>
                  <a:cubicBezTo>
                    <a:pt x="615" y="280"/>
                    <a:pt x="496" y="297"/>
                    <a:pt x="362" y="257"/>
                  </a:cubicBezTo>
                  <a:cubicBezTo>
                    <a:pt x="344" y="254"/>
                    <a:pt x="325" y="251"/>
                    <a:pt x="318" y="231"/>
                  </a:cubicBezTo>
                  <a:lnTo>
                    <a:pt x="318" y="237"/>
                  </a:lnTo>
                  <a:cubicBezTo>
                    <a:pt x="292" y="353"/>
                    <a:pt x="205" y="378"/>
                    <a:pt x="96" y="298"/>
                  </a:cubicBezTo>
                  <a:close/>
                  <a:moveTo>
                    <a:pt x="473" y="136"/>
                  </a:moveTo>
                  <a:cubicBezTo>
                    <a:pt x="482" y="133"/>
                    <a:pt x="492" y="129"/>
                    <a:pt x="501" y="125"/>
                  </a:cubicBezTo>
                  <a:cubicBezTo>
                    <a:pt x="491" y="128"/>
                    <a:pt x="481" y="131"/>
                    <a:pt x="473" y="136"/>
                  </a:cubicBezTo>
                  <a:close/>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12" name="Forme libre 4411"/>
            <p:cNvSpPr>
              <a:spLocks noChangeArrowheads="1"/>
            </p:cNvSpPr>
            <p:nvPr userDrawn="1"/>
          </p:nvSpPr>
          <p:spPr bwMode="auto">
            <a:xfrm>
              <a:off x="3313113" y="3498850"/>
              <a:ext cx="128587" cy="152400"/>
            </a:xfrm>
            <a:custGeom>
              <a:avLst/>
              <a:gdLst>
                <a:gd name="T0" fmla="*/ 81 w 357"/>
                <a:gd name="T1" fmla="*/ 0 h 423"/>
                <a:gd name="T2" fmla="*/ 230 w 357"/>
                <a:gd name="T3" fmla="*/ 106 h 423"/>
                <a:gd name="T4" fmla="*/ 306 w 357"/>
                <a:gd name="T5" fmla="*/ 183 h 423"/>
                <a:gd name="T6" fmla="*/ 238 w 357"/>
                <a:gd name="T7" fmla="*/ 359 h 423"/>
                <a:gd name="T8" fmla="*/ 207 w 357"/>
                <a:gd name="T9" fmla="*/ 379 h 423"/>
                <a:gd name="T10" fmla="*/ 0 w 357"/>
                <a:gd name="T11" fmla="*/ 182 h 423"/>
                <a:gd name="T12" fmla="*/ 42 w 357"/>
                <a:gd name="T13" fmla="*/ 80 h 423"/>
                <a:gd name="T14" fmla="*/ 55 w 357"/>
                <a:gd name="T15" fmla="*/ 20 h 423"/>
                <a:gd name="T16" fmla="*/ 81 w 357"/>
                <a:gd name="T17" fmla="*/ 0 h 423"/>
                <a:gd name="T18" fmla="*/ 307 w 357"/>
                <a:gd name="T19" fmla="*/ 184 h 423"/>
                <a:gd name="T20" fmla="*/ 305 w 357"/>
                <a:gd name="T21" fmla="*/ 182 h 423"/>
                <a:gd name="T22" fmla="*/ 306 w 357"/>
                <a:gd name="T23" fmla="*/ 183 h 423"/>
                <a:gd name="T24" fmla="*/ 307 w 357"/>
                <a:gd name="T25" fmla="*/ 184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7" h="423">
                  <a:moveTo>
                    <a:pt x="81" y="0"/>
                  </a:moveTo>
                  <a:cubicBezTo>
                    <a:pt x="148" y="10"/>
                    <a:pt x="194" y="51"/>
                    <a:pt x="230" y="106"/>
                  </a:cubicBezTo>
                  <a:cubicBezTo>
                    <a:pt x="251" y="136"/>
                    <a:pt x="268" y="169"/>
                    <a:pt x="306" y="183"/>
                  </a:cubicBezTo>
                  <a:cubicBezTo>
                    <a:pt x="356" y="270"/>
                    <a:pt x="280" y="308"/>
                    <a:pt x="238" y="359"/>
                  </a:cubicBezTo>
                  <a:cubicBezTo>
                    <a:pt x="229" y="368"/>
                    <a:pt x="220" y="375"/>
                    <a:pt x="207" y="379"/>
                  </a:cubicBezTo>
                  <a:cubicBezTo>
                    <a:pt x="67" y="422"/>
                    <a:pt x="6" y="362"/>
                    <a:pt x="0" y="182"/>
                  </a:cubicBezTo>
                  <a:cubicBezTo>
                    <a:pt x="1" y="142"/>
                    <a:pt x="52" y="124"/>
                    <a:pt x="42" y="80"/>
                  </a:cubicBezTo>
                  <a:cubicBezTo>
                    <a:pt x="42" y="58"/>
                    <a:pt x="42" y="39"/>
                    <a:pt x="55" y="20"/>
                  </a:cubicBezTo>
                  <a:cubicBezTo>
                    <a:pt x="62" y="8"/>
                    <a:pt x="71" y="3"/>
                    <a:pt x="81" y="0"/>
                  </a:cubicBezTo>
                  <a:close/>
                  <a:moveTo>
                    <a:pt x="307" y="184"/>
                  </a:moveTo>
                  <a:lnTo>
                    <a:pt x="305" y="182"/>
                  </a:lnTo>
                  <a:cubicBezTo>
                    <a:pt x="305" y="183"/>
                    <a:pt x="306" y="183"/>
                    <a:pt x="306" y="183"/>
                  </a:cubicBezTo>
                  <a:cubicBezTo>
                    <a:pt x="306" y="183"/>
                    <a:pt x="306" y="184"/>
                    <a:pt x="307" y="184"/>
                  </a:cubicBezTo>
                  <a:close/>
                </a:path>
              </a:pathLst>
            </a:custGeom>
            <a:solidFill>
              <a:srgbClr val="EFEFE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13" name="Forme libre 4412"/>
            <p:cNvSpPr>
              <a:spLocks noChangeArrowheads="1"/>
            </p:cNvSpPr>
            <p:nvPr userDrawn="1"/>
          </p:nvSpPr>
          <p:spPr bwMode="auto">
            <a:xfrm>
              <a:off x="3375025" y="3351213"/>
              <a:ext cx="84138" cy="96837"/>
            </a:xfrm>
            <a:custGeom>
              <a:avLst/>
              <a:gdLst>
                <a:gd name="T0" fmla="*/ 199 w 232"/>
                <a:gd name="T1" fmla="*/ 262 h 271"/>
                <a:gd name="T2" fmla="*/ 84 w 232"/>
                <a:gd name="T3" fmla="*/ 270 h 271"/>
                <a:gd name="T4" fmla="*/ 64 w 232"/>
                <a:gd name="T5" fmla="*/ 268 h 271"/>
                <a:gd name="T6" fmla="*/ 23 w 232"/>
                <a:gd name="T7" fmla="*/ 191 h 271"/>
                <a:gd name="T8" fmla="*/ 48 w 232"/>
                <a:gd name="T9" fmla="*/ 140 h 271"/>
                <a:gd name="T10" fmla="*/ 132 w 232"/>
                <a:gd name="T11" fmla="*/ 0 h 271"/>
                <a:gd name="T12" fmla="*/ 199 w 232"/>
                <a:gd name="T13" fmla="*/ 262 h 271"/>
              </a:gdLst>
              <a:ahLst/>
              <a:cxnLst>
                <a:cxn ang="0">
                  <a:pos x="T0" y="T1"/>
                </a:cxn>
                <a:cxn ang="0">
                  <a:pos x="T2" y="T3"/>
                </a:cxn>
                <a:cxn ang="0">
                  <a:pos x="T4" y="T5"/>
                </a:cxn>
                <a:cxn ang="0">
                  <a:pos x="T6" y="T7"/>
                </a:cxn>
                <a:cxn ang="0">
                  <a:pos x="T8" y="T9"/>
                </a:cxn>
                <a:cxn ang="0">
                  <a:pos x="T10" y="T11"/>
                </a:cxn>
                <a:cxn ang="0">
                  <a:pos x="T12" y="T13"/>
                </a:cxn>
              </a:cxnLst>
              <a:rect l="0" t="0" r="r" b="b"/>
              <a:pathLst>
                <a:path w="232" h="271">
                  <a:moveTo>
                    <a:pt x="199" y="262"/>
                  </a:moveTo>
                  <a:cubicBezTo>
                    <a:pt x="161" y="265"/>
                    <a:pt x="122" y="268"/>
                    <a:pt x="84" y="270"/>
                  </a:cubicBezTo>
                  <a:cubicBezTo>
                    <a:pt x="78" y="268"/>
                    <a:pt x="71" y="268"/>
                    <a:pt x="64" y="268"/>
                  </a:cubicBezTo>
                  <a:cubicBezTo>
                    <a:pt x="12" y="262"/>
                    <a:pt x="0" y="235"/>
                    <a:pt x="23" y="191"/>
                  </a:cubicBezTo>
                  <a:cubicBezTo>
                    <a:pt x="31" y="174"/>
                    <a:pt x="38" y="157"/>
                    <a:pt x="48" y="140"/>
                  </a:cubicBezTo>
                  <a:cubicBezTo>
                    <a:pt x="74" y="96"/>
                    <a:pt x="101" y="50"/>
                    <a:pt x="132" y="0"/>
                  </a:cubicBezTo>
                  <a:cubicBezTo>
                    <a:pt x="231" y="73"/>
                    <a:pt x="226" y="165"/>
                    <a:pt x="199" y="262"/>
                  </a:cubicBezTo>
                </a:path>
              </a:pathLst>
            </a:custGeom>
            <a:solidFill>
              <a:srgbClr val="31313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14" name="Forme libre 4413"/>
            <p:cNvSpPr>
              <a:spLocks noChangeArrowheads="1"/>
            </p:cNvSpPr>
            <p:nvPr userDrawn="1"/>
          </p:nvSpPr>
          <p:spPr bwMode="auto">
            <a:xfrm>
              <a:off x="3257550" y="3481388"/>
              <a:ext cx="84138" cy="76200"/>
            </a:xfrm>
            <a:custGeom>
              <a:avLst/>
              <a:gdLst>
                <a:gd name="T0" fmla="*/ 48 w 234"/>
                <a:gd name="T1" fmla="*/ 185 h 212"/>
                <a:gd name="T2" fmla="*/ 0 w 234"/>
                <a:gd name="T3" fmla="*/ 49 h 212"/>
                <a:gd name="T4" fmla="*/ 233 w 234"/>
                <a:gd name="T5" fmla="*/ 47 h 212"/>
                <a:gd name="T6" fmla="*/ 231 w 234"/>
                <a:gd name="T7" fmla="*/ 49 h 212"/>
                <a:gd name="T8" fmla="*/ 211 w 234"/>
                <a:gd name="T9" fmla="*/ 72 h 212"/>
                <a:gd name="T10" fmla="*/ 181 w 234"/>
                <a:gd name="T11" fmla="*/ 176 h 212"/>
                <a:gd name="T12" fmla="*/ 153 w 234"/>
                <a:gd name="T13" fmla="*/ 192 h 212"/>
                <a:gd name="T14" fmla="*/ 91 w 234"/>
                <a:gd name="T15" fmla="*/ 209 h 212"/>
                <a:gd name="T16" fmla="*/ 75 w 234"/>
                <a:gd name="T17" fmla="*/ 205 h 212"/>
                <a:gd name="T18" fmla="*/ 48 w 234"/>
                <a:gd name="T19" fmla="*/ 185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4" h="212">
                  <a:moveTo>
                    <a:pt x="48" y="185"/>
                  </a:moveTo>
                  <a:cubicBezTo>
                    <a:pt x="33" y="139"/>
                    <a:pt x="17" y="95"/>
                    <a:pt x="0" y="49"/>
                  </a:cubicBezTo>
                  <a:cubicBezTo>
                    <a:pt x="78" y="20"/>
                    <a:pt x="155" y="0"/>
                    <a:pt x="233" y="47"/>
                  </a:cubicBezTo>
                  <a:lnTo>
                    <a:pt x="231" y="49"/>
                  </a:lnTo>
                  <a:cubicBezTo>
                    <a:pt x="223" y="55"/>
                    <a:pt x="216" y="63"/>
                    <a:pt x="211" y="72"/>
                  </a:cubicBezTo>
                  <a:cubicBezTo>
                    <a:pt x="193" y="104"/>
                    <a:pt x="205" y="145"/>
                    <a:pt x="181" y="176"/>
                  </a:cubicBezTo>
                  <a:cubicBezTo>
                    <a:pt x="173" y="183"/>
                    <a:pt x="164" y="188"/>
                    <a:pt x="153" y="192"/>
                  </a:cubicBezTo>
                  <a:cubicBezTo>
                    <a:pt x="133" y="200"/>
                    <a:pt x="113" y="211"/>
                    <a:pt x="91" y="209"/>
                  </a:cubicBezTo>
                  <a:cubicBezTo>
                    <a:pt x="84" y="208"/>
                    <a:pt x="80" y="206"/>
                    <a:pt x="75" y="205"/>
                  </a:cubicBezTo>
                  <a:cubicBezTo>
                    <a:pt x="65" y="199"/>
                    <a:pt x="55" y="191"/>
                    <a:pt x="48" y="185"/>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15" name="Forme libre 4414"/>
            <p:cNvSpPr>
              <a:spLocks noChangeArrowheads="1"/>
            </p:cNvSpPr>
            <p:nvPr userDrawn="1"/>
          </p:nvSpPr>
          <p:spPr bwMode="auto">
            <a:xfrm>
              <a:off x="3159125" y="3538538"/>
              <a:ext cx="7938" cy="7937"/>
            </a:xfrm>
            <a:custGeom>
              <a:avLst/>
              <a:gdLst>
                <a:gd name="T0" fmla="*/ 20 w 21"/>
                <a:gd name="T1" fmla="*/ 5 h 23"/>
                <a:gd name="T2" fmla="*/ 0 w 21"/>
                <a:gd name="T3" fmla="*/ 22 h 23"/>
                <a:gd name="T4" fmla="*/ 0 w 21"/>
                <a:gd name="T5" fmla="*/ 0 h 23"/>
                <a:gd name="T6" fmla="*/ 20 w 21"/>
                <a:gd name="T7" fmla="*/ 5 h 23"/>
              </a:gdLst>
              <a:ahLst/>
              <a:cxnLst>
                <a:cxn ang="0">
                  <a:pos x="T0" y="T1"/>
                </a:cxn>
                <a:cxn ang="0">
                  <a:pos x="T2" y="T3"/>
                </a:cxn>
                <a:cxn ang="0">
                  <a:pos x="T4" y="T5"/>
                </a:cxn>
                <a:cxn ang="0">
                  <a:pos x="T6" y="T7"/>
                </a:cxn>
              </a:cxnLst>
              <a:rect l="0" t="0" r="r" b="b"/>
              <a:pathLst>
                <a:path w="21" h="23">
                  <a:moveTo>
                    <a:pt x="20" y="5"/>
                  </a:moveTo>
                  <a:cubicBezTo>
                    <a:pt x="14" y="11"/>
                    <a:pt x="6" y="17"/>
                    <a:pt x="0" y="22"/>
                  </a:cubicBezTo>
                  <a:cubicBezTo>
                    <a:pt x="0" y="14"/>
                    <a:pt x="0" y="8"/>
                    <a:pt x="0" y="0"/>
                  </a:cubicBezTo>
                  <a:cubicBezTo>
                    <a:pt x="6" y="3"/>
                    <a:pt x="14" y="5"/>
                    <a:pt x="20" y="5"/>
                  </a:cubicBezTo>
                </a:path>
              </a:pathLst>
            </a:custGeom>
            <a:solidFill>
              <a:srgbClr val="24242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16" name="Forme libre 4415"/>
            <p:cNvSpPr>
              <a:spLocks noChangeArrowheads="1"/>
            </p:cNvSpPr>
            <p:nvPr userDrawn="1"/>
          </p:nvSpPr>
          <p:spPr bwMode="auto">
            <a:xfrm>
              <a:off x="3238500" y="3500438"/>
              <a:ext cx="11113" cy="6350"/>
            </a:xfrm>
            <a:custGeom>
              <a:avLst/>
              <a:gdLst>
                <a:gd name="T0" fmla="*/ 29 w 30"/>
                <a:gd name="T1" fmla="*/ 0 h 16"/>
                <a:gd name="T2" fmla="*/ 0 w 30"/>
                <a:gd name="T3" fmla="*/ 15 h 16"/>
                <a:gd name="T4" fmla="*/ 29 w 30"/>
                <a:gd name="T5" fmla="*/ 0 h 16"/>
              </a:gdLst>
              <a:ahLst/>
              <a:cxnLst>
                <a:cxn ang="0">
                  <a:pos x="T0" y="T1"/>
                </a:cxn>
                <a:cxn ang="0">
                  <a:pos x="T2" y="T3"/>
                </a:cxn>
                <a:cxn ang="0">
                  <a:pos x="T4" y="T5"/>
                </a:cxn>
              </a:cxnLst>
              <a:rect l="0" t="0" r="r" b="b"/>
              <a:pathLst>
                <a:path w="30" h="16">
                  <a:moveTo>
                    <a:pt x="29" y="0"/>
                  </a:moveTo>
                  <a:cubicBezTo>
                    <a:pt x="20" y="5"/>
                    <a:pt x="11" y="11"/>
                    <a:pt x="0" y="15"/>
                  </a:cubicBezTo>
                  <a:cubicBezTo>
                    <a:pt x="11" y="9"/>
                    <a:pt x="20" y="5"/>
                    <a:pt x="29" y="0"/>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17" name="Forme libre 4416"/>
            <p:cNvSpPr>
              <a:spLocks noChangeArrowheads="1"/>
            </p:cNvSpPr>
            <p:nvPr userDrawn="1"/>
          </p:nvSpPr>
          <p:spPr bwMode="auto">
            <a:xfrm>
              <a:off x="2787650" y="3810000"/>
              <a:ext cx="7938" cy="1588"/>
            </a:xfrm>
            <a:custGeom>
              <a:avLst/>
              <a:gdLst>
                <a:gd name="T0" fmla="*/ 0 w 22"/>
                <a:gd name="T1" fmla="*/ 0 h 3"/>
                <a:gd name="T2" fmla="*/ 21 w 22"/>
                <a:gd name="T3" fmla="*/ 2 h 3"/>
                <a:gd name="T4" fmla="*/ 0 w 22"/>
                <a:gd name="T5" fmla="*/ 0 h 3"/>
              </a:gdLst>
              <a:ahLst/>
              <a:cxnLst>
                <a:cxn ang="0">
                  <a:pos x="T0" y="T1"/>
                </a:cxn>
                <a:cxn ang="0">
                  <a:pos x="T2" y="T3"/>
                </a:cxn>
                <a:cxn ang="0">
                  <a:pos x="T4" y="T5"/>
                </a:cxn>
              </a:cxnLst>
              <a:rect l="0" t="0" r="r" b="b"/>
              <a:pathLst>
                <a:path w="22" h="3">
                  <a:moveTo>
                    <a:pt x="0" y="0"/>
                  </a:moveTo>
                  <a:cubicBezTo>
                    <a:pt x="7" y="0"/>
                    <a:pt x="15" y="0"/>
                    <a:pt x="21" y="2"/>
                  </a:cubicBezTo>
                  <a:cubicBezTo>
                    <a:pt x="15" y="2"/>
                    <a:pt x="7" y="2"/>
                    <a:pt x="0" y="0"/>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18" name="Forme libre 4417"/>
            <p:cNvSpPr>
              <a:spLocks noChangeArrowheads="1"/>
            </p:cNvSpPr>
            <p:nvPr userDrawn="1"/>
          </p:nvSpPr>
          <p:spPr bwMode="auto">
            <a:xfrm>
              <a:off x="2108200" y="5856288"/>
              <a:ext cx="53975" cy="58737"/>
            </a:xfrm>
            <a:custGeom>
              <a:avLst/>
              <a:gdLst>
                <a:gd name="T0" fmla="*/ 37 w 148"/>
                <a:gd name="T1" fmla="*/ 1 h 162"/>
                <a:gd name="T2" fmla="*/ 127 w 148"/>
                <a:gd name="T3" fmla="*/ 0 h 162"/>
                <a:gd name="T4" fmla="*/ 147 w 148"/>
                <a:gd name="T5" fmla="*/ 50 h 162"/>
                <a:gd name="T6" fmla="*/ 132 w 148"/>
                <a:gd name="T7" fmla="*/ 80 h 162"/>
                <a:gd name="T8" fmla="*/ 55 w 148"/>
                <a:gd name="T9" fmla="*/ 145 h 162"/>
                <a:gd name="T10" fmla="*/ 14 w 148"/>
                <a:gd name="T11" fmla="*/ 41 h 162"/>
                <a:gd name="T12" fmla="*/ 37 w 148"/>
                <a:gd name="T13" fmla="*/ 1 h 162"/>
              </a:gdLst>
              <a:ahLst/>
              <a:cxnLst>
                <a:cxn ang="0">
                  <a:pos x="T0" y="T1"/>
                </a:cxn>
                <a:cxn ang="0">
                  <a:pos x="T2" y="T3"/>
                </a:cxn>
                <a:cxn ang="0">
                  <a:pos x="T4" y="T5"/>
                </a:cxn>
                <a:cxn ang="0">
                  <a:pos x="T6" y="T7"/>
                </a:cxn>
                <a:cxn ang="0">
                  <a:pos x="T8" y="T9"/>
                </a:cxn>
                <a:cxn ang="0">
                  <a:pos x="T10" y="T11"/>
                </a:cxn>
                <a:cxn ang="0">
                  <a:pos x="T12" y="T13"/>
                </a:cxn>
              </a:cxnLst>
              <a:rect l="0" t="0" r="r" b="b"/>
              <a:pathLst>
                <a:path w="148" h="162">
                  <a:moveTo>
                    <a:pt x="37" y="1"/>
                  </a:moveTo>
                  <a:cubicBezTo>
                    <a:pt x="67" y="1"/>
                    <a:pt x="97" y="0"/>
                    <a:pt x="127" y="0"/>
                  </a:cubicBezTo>
                  <a:cubicBezTo>
                    <a:pt x="133" y="16"/>
                    <a:pt x="141" y="33"/>
                    <a:pt x="147" y="50"/>
                  </a:cubicBezTo>
                  <a:cubicBezTo>
                    <a:pt x="142" y="61"/>
                    <a:pt x="136" y="70"/>
                    <a:pt x="132" y="80"/>
                  </a:cubicBezTo>
                  <a:cubicBezTo>
                    <a:pt x="118" y="117"/>
                    <a:pt x="106" y="161"/>
                    <a:pt x="55" y="145"/>
                  </a:cubicBezTo>
                  <a:cubicBezTo>
                    <a:pt x="9" y="129"/>
                    <a:pt x="0" y="85"/>
                    <a:pt x="14" y="41"/>
                  </a:cubicBezTo>
                  <a:cubicBezTo>
                    <a:pt x="17" y="27"/>
                    <a:pt x="28" y="15"/>
                    <a:pt x="37" y="1"/>
                  </a:cubicBezTo>
                </a:path>
              </a:pathLst>
            </a:custGeom>
            <a:solidFill>
              <a:schemeClr val="accent5">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19" name="Forme libre 4418"/>
            <p:cNvSpPr>
              <a:spLocks noChangeArrowheads="1"/>
            </p:cNvSpPr>
            <p:nvPr userDrawn="1"/>
          </p:nvSpPr>
          <p:spPr bwMode="auto">
            <a:xfrm>
              <a:off x="2366963" y="6194425"/>
              <a:ext cx="15875" cy="17463"/>
            </a:xfrm>
            <a:custGeom>
              <a:avLst/>
              <a:gdLst>
                <a:gd name="T0" fmla="*/ 42 w 43"/>
                <a:gd name="T1" fmla="*/ 30 h 47"/>
                <a:gd name="T2" fmla="*/ 19 w 43"/>
                <a:gd name="T3" fmla="*/ 46 h 47"/>
                <a:gd name="T4" fmla="*/ 15 w 43"/>
                <a:gd name="T5" fmla="*/ 9 h 47"/>
                <a:gd name="T6" fmla="*/ 42 w 43"/>
                <a:gd name="T7" fmla="*/ 30 h 47"/>
              </a:gdLst>
              <a:ahLst/>
              <a:cxnLst>
                <a:cxn ang="0">
                  <a:pos x="T0" y="T1"/>
                </a:cxn>
                <a:cxn ang="0">
                  <a:pos x="T2" y="T3"/>
                </a:cxn>
                <a:cxn ang="0">
                  <a:pos x="T4" y="T5"/>
                </a:cxn>
                <a:cxn ang="0">
                  <a:pos x="T6" y="T7"/>
                </a:cxn>
              </a:cxnLst>
              <a:rect l="0" t="0" r="r" b="b"/>
              <a:pathLst>
                <a:path w="43" h="47">
                  <a:moveTo>
                    <a:pt x="42" y="30"/>
                  </a:moveTo>
                  <a:cubicBezTo>
                    <a:pt x="35" y="35"/>
                    <a:pt x="27" y="41"/>
                    <a:pt x="19" y="46"/>
                  </a:cubicBezTo>
                  <a:cubicBezTo>
                    <a:pt x="13" y="33"/>
                    <a:pt x="0" y="18"/>
                    <a:pt x="15" y="9"/>
                  </a:cubicBezTo>
                  <a:cubicBezTo>
                    <a:pt x="30" y="0"/>
                    <a:pt x="36" y="18"/>
                    <a:pt x="42" y="30"/>
                  </a:cubicBezTo>
                </a:path>
              </a:pathLst>
            </a:custGeom>
            <a:solidFill>
              <a:srgbClr val="7E7E7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20" name="Forme libre 4419"/>
            <p:cNvSpPr>
              <a:spLocks noChangeArrowheads="1"/>
            </p:cNvSpPr>
            <p:nvPr userDrawn="1"/>
          </p:nvSpPr>
          <p:spPr bwMode="auto">
            <a:xfrm>
              <a:off x="2082800" y="5124450"/>
              <a:ext cx="20638" cy="39688"/>
            </a:xfrm>
            <a:custGeom>
              <a:avLst/>
              <a:gdLst>
                <a:gd name="T0" fmla="*/ 57 w 58"/>
                <a:gd name="T1" fmla="*/ 106 h 110"/>
                <a:gd name="T2" fmla="*/ 55 w 58"/>
                <a:gd name="T3" fmla="*/ 105 h 110"/>
                <a:gd name="T4" fmla="*/ 55 w 58"/>
                <a:gd name="T5" fmla="*/ 109 h 110"/>
                <a:gd name="T6" fmla="*/ 57 w 58"/>
                <a:gd name="T7" fmla="*/ 106 h 110"/>
                <a:gd name="T8" fmla="*/ 0 w 58"/>
                <a:gd name="T9" fmla="*/ 0 h 110"/>
                <a:gd name="T10" fmla="*/ 55 w 58"/>
                <a:gd name="T11" fmla="*/ 105 h 110"/>
                <a:gd name="T12" fmla="*/ 0 w 58"/>
                <a:gd name="T13" fmla="*/ 0 h 110"/>
              </a:gdLst>
              <a:ahLst/>
              <a:cxnLst>
                <a:cxn ang="0">
                  <a:pos x="T0" y="T1"/>
                </a:cxn>
                <a:cxn ang="0">
                  <a:pos x="T2" y="T3"/>
                </a:cxn>
                <a:cxn ang="0">
                  <a:pos x="T4" y="T5"/>
                </a:cxn>
                <a:cxn ang="0">
                  <a:pos x="T6" y="T7"/>
                </a:cxn>
                <a:cxn ang="0">
                  <a:pos x="T8" y="T9"/>
                </a:cxn>
                <a:cxn ang="0">
                  <a:pos x="T10" y="T11"/>
                </a:cxn>
                <a:cxn ang="0">
                  <a:pos x="T12" y="T13"/>
                </a:cxn>
              </a:cxnLst>
              <a:rect l="0" t="0" r="r" b="b"/>
              <a:pathLst>
                <a:path w="58" h="110">
                  <a:moveTo>
                    <a:pt x="57" y="106"/>
                  </a:moveTo>
                  <a:cubicBezTo>
                    <a:pt x="56" y="106"/>
                    <a:pt x="55" y="106"/>
                    <a:pt x="55" y="105"/>
                  </a:cubicBezTo>
                  <a:cubicBezTo>
                    <a:pt x="55" y="107"/>
                    <a:pt x="55" y="108"/>
                    <a:pt x="55" y="109"/>
                  </a:cubicBezTo>
                  <a:lnTo>
                    <a:pt x="57" y="106"/>
                  </a:lnTo>
                  <a:close/>
                  <a:moveTo>
                    <a:pt x="0" y="0"/>
                  </a:moveTo>
                  <a:cubicBezTo>
                    <a:pt x="37" y="42"/>
                    <a:pt x="50" y="71"/>
                    <a:pt x="55" y="105"/>
                  </a:cubicBezTo>
                  <a:cubicBezTo>
                    <a:pt x="22" y="87"/>
                    <a:pt x="6" y="58"/>
                    <a:pt x="0" y="0"/>
                  </a:cubicBezTo>
                  <a:close/>
                </a:path>
              </a:pathLst>
            </a:custGeom>
            <a:solidFill>
              <a:srgbClr val="F2F2F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21" name="Forme libre 4420"/>
            <p:cNvSpPr>
              <a:spLocks noChangeArrowheads="1"/>
            </p:cNvSpPr>
            <p:nvPr userDrawn="1"/>
          </p:nvSpPr>
          <p:spPr bwMode="auto">
            <a:xfrm>
              <a:off x="2162175" y="5211763"/>
              <a:ext cx="25400" cy="17462"/>
            </a:xfrm>
            <a:custGeom>
              <a:avLst/>
              <a:gdLst>
                <a:gd name="T0" fmla="*/ 0 w 70"/>
                <a:gd name="T1" fmla="*/ 1 h 48"/>
                <a:gd name="T2" fmla="*/ 2 w 70"/>
                <a:gd name="T3" fmla="*/ 2 h 48"/>
                <a:gd name="T4" fmla="*/ 1 w 70"/>
                <a:gd name="T5" fmla="*/ 0 h 48"/>
                <a:gd name="T6" fmla="*/ 0 w 70"/>
                <a:gd name="T7" fmla="*/ 1 h 48"/>
                <a:gd name="T8" fmla="*/ 66 w 70"/>
                <a:gd name="T9" fmla="*/ 45 h 48"/>
                <a:gd name="T10" fmla="*/ 2 w 70"/>
                <a:gd name="T11" fmla="*/ 2 h 48"/>
                <a:gd name="T12" fmla="*/ 66 w 70"/>
                <a:gd name="T13" fmla="*/ 45 h 48"/>
                <a:gd name="T14" fmla="*/ 67 w 70"/>
                <a:gd name="T15" fmla="*/ 47 h 48"/>
                <a:gd name="T16" fmla="*/ 69 w 70"/>
                <a:gd name="T17" fmla="*/ 46 h 48"/>
                <a:gd name="T18" fmla="*/ 66 w 70"/>
                <a:gd name="T19" fmla="*/ 45 h 48"/>
                <a:gd name="T20" fmla="*/ 67 w 70"/>
                <a:gd name="T21" fmla="*/ 4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48">
                  <a:moveTo>
                    <a:pt x="0" y="1"/>
                  </a:moveTo>
                  <a:cubicBezTo>
                    <a:pt x="1" y="2"/>
                    <a:pt x="1" y="2"/>
                    <a:pt x="2" y="2"/>
                  </a:cubicBezTo>
                  <a:cubicBezTo>
                    <a:pt x="2" y="1"/>
                    <a:pt x="2" y="1"/>
                    <a:pt x="1" y="0"/>
                  </a:cubicBezTo>
                  <a:lnTo>
                    <a:pt x="0" y="1"/>
                  </a:lnTo>
                  <a:close/>
                  <a:moveTo>
                    <a:pt x="66" y="45"/>
                  </a:moveTo>
                  <a:cubicBezTo>
                    <a:pt x="37" y="41"/>
                    <a:pt x="13" y="30"/>
                    <a:pt x="2" y="2"/>
                  </a:cubicBezTo>
                  <a:cubicBezTo>
                    <a:pt x="30" y="8"/>
                    <a:pt x="53" y="20"/>
                    <a:pt x="66" y="45"/>
                  </a:cubicBezTo>
                  <a:close/>
                  <a:moveTo>
                    <a:pt x="67" y="47"/>
                  </a:moveTo>
                  <a:lnTo>
                    <a:pt x="69" y="46"/>
                  </a:lnTo>
                  <a:cubicBezTo>
                    <a:pt x="68" y="46"/>
                    <a:pt x="67" y="45"/>
                    <a:pt x="66" y="45"/>
                  </a:cubicBezTo>
                  <a:cubicBezTo>
                    <a:pt x="66" y="46"/>
                    <a:pt x="67" y="47"/>
                    <a:pt x="67" y="47"/>
                  </a:cubicBezTo>
                  <a:close/>
                </a:path>
              </a:pathLst>
            </a:custGeom>
            <a:solidFill>
              <a:srgbClr val="F2F2F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22" name="Forme libre 4421"/>
            <p:cNvSpPr>
              <a:spLocks noChangeArrowheads="1"/>
            </p:cNvSpPr>
            <p:nvPr userDrawn="1"/>
          </p:nvSpPr>
          <p:spPr bwMode="auto">
            <a:xfrm>
              <a:off x="2136775" y="5197475"/>
              <a:ext cx="25400" cy="15875"/>
            </a:xfrm>
            <a:custGeom>
              <a:avLst/>
              <a:gdLst>
                <a:gd name="T0" fmla="*/ 71 w 72"/>
                <a:gd name="T1" fmla="*/ 43 h 45"/>
                <a:gd name="T2" fmla="*/ 69 w 72"/>
                <a:gd name="T3" fmla="*/ 43 h 45"/>
                <a:gd name="T4" fmla="*/ 70 w 72"/>
                <a:gd name="T5" fmla="*/ 44 h 45"/>
                <a:gd name="T6" fmla="*/ 71 w 72"/>
                <a:gd name="T7" fmla="*/ 43 h 45"/>
                <a:gd name="T8" fmla="*/ 3 w 72"/>
                <a:gd name="T9" fmla="*/ 2 h 45"/>
                <a:gd name="T10" fmla="*/ 69 w 72"/>
                <a:gd name="T11" fmla="*/ 43 h 45"/>
                <a:gd name="T12" fmla="*/ 3 w 72"/>
                <a:gd name="T13" fmla="*/ 2 h 45"/>
                <a:gd name="T14" fmla="*/ 1 w 72"/>
                <a:gd name="T15" fmla="*/ 0 h 45"/>
                <a:gd name="T16" fmla="*/ 0 w 72"/>
                <a:gd name="T17" fmla="*/ 2 h 45"/>
                <a:gd name="T18" fmla="*/ 3 w 72"/>
                <a:gd name="T19" fmla="*/ 2 h 45"/>
                <a:gd name="T20" fmla="*/ 1 w 72"/>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45">
                  <a:moveTo>
                    <a:pt x="71" y="43"/>
                  </a:moveTo>
                  <a:cubicBezTo>
                    <a:pt x="71" y="43"/>
                    <a:pt x="70" y="43"/>
                    <a:pt x="69" y="43"/>
                  </a:cubicBezTo>
                  <a:lnTo>
                    <a:pt x="70" y="44"/>
                  </a:lnTo>
                  <a:lnTo>
                    <a:pt x="71" y="43"/>
                  </a:lnTo>
                  <a:close/>
                  <a:moveTo>
                    <a:pt x="3" y="2"/>
                  </a:moveTo>
                  <a:cubicBezTo>
                    <a:pt x="32" y="3"/>
                    <a:pt x="54" y="18"/>
                    <a:pt x="69" y="43"/>
                  </a:cubicBezTo>
                  <a:cubicBezTo>
                    <a:pt x="39" y="42"/>
                    <a:pt x="20" y="23"/>
                    <a:pt x="3" y="2"/>
                  </a:cubicBezTo>
                  <a:close/>
                  <a:moveTo>
                    <a:pt x="1" y="0"/>
                  </a:moveTo>
                  <a:lnTo>
                    <a:pt x="0" y="2"/>
                  </a:lnTo>
                  <a:cubicBezTo>
                    <a:pt x="1" y="2"/>
                    <a:pt x="2" y="2"/>
                    <a:pt x="3" y="2"/>
                  </a:cubicBezTo>
                  <a:cubicBezTo>
                    <a:pt x="2" y="1"/>
                    <a:pt x="2" y="1"/>
                    <a:pt x="1" y="0"/>
                  </a:cubicBezTo>
                  <a:close/>
                </a:path>
              </a:pathLst>
            </a:custGeom>
            <a:solidFill>
              <a:srgbClr val="F2F2F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23" name="Forme libre 4422"/>
            <p:cNvSpPr>
              <a:spLocks noChangeArrowheads="1"/>
            </p:cNvSpPr>
            <p:nvPr userDrawn="1"/>
          </p:nvSpPr>
          <p:spPr bwMode="auto">
            <a:xfrm>
              <a:off x="2028825" y="5056188"/>
              <a:ext cx="26988" cy="15875"/>
            </a:xfrm>
            <a:custGeom>
              <a:avLst/>
              <a:gdLst>
                <a:gd name="T0" fmla="*/ 47 w 77"/>
                <a:gd name="T1" fmla="*/ 0 h 45"/>
                <a:gd name="T2" fmla="*/ 76 w 77"/>
                <a:gd name="T3" fmla="*/ 44 h 45"/>
                <a:gd name="T4" fmla="*/ 0 w 77"/>
                <a:gd name="T5" fmla="*/ 1 h 45"/>
                <a:gd name="T6" fmla="*/ 47 w 77"/>
                <a:gd name="T7" fmla="*/ 0 h 45"/>
              </a:gdLst>
              <a:ahLst/>
              <a:cxnLst>
                <a:cxn ang="0">
                  <a:pos x="T0" y="T1"/>
                </a:cxn>
                <a:cxn ang="0">
                  <a:pos x="T2" y="T3"/>
                </a:cxn>
                <a:cxn ang="0">
                  <a:pos x="T4" y="T5"/>
                </a:cxn>
                <a:cxn ang="0">
                  <a:pos x="T6" y="T7"/>
                </a:cxn>
              </a:cxnLst>
              <a:rect l="0" t="0" r="r" b="b"/>
              <a:pathLst>
                <a:path w="77" h="45">
                  <a:moveTo>
                    <a:pt x="47" y="0"/>
                  </a:moveTo>
                  <a:cubicBezTo>
                    <a:pt x="56" y="15"/>
                    <a:pt x="67" y="29"/>
                    <a:pt x="76" y="44"/>
                  </a:cubicBezTo>
                  <a:cubicBezTo>
                    <a:pt x="47" y="36"/>
                    <a:pt x="21" y="24"/>
                    <a:pt x="0" y="1"/>
                  </a:cubicBezTo>
                  <a:cubicBezTo>
                    <a:pt x="17" y="0"/>
                    <a:pt x="32" y="0"/>
                    <a:pt x="47" y="0"/>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24" name="Forme libre 4423"/>
            <p:cNvSpPr>
              <a:spLocks noChangeArrowheads="1"/>
            </p:cNvSpPr>
            <p:nvPr userDrawn="1"/>
          </p:nvSpPr>
          <p:spPr bwMode="auto">
            <a:xfrm>
              <a:off x="2185988" y="5229225"/>
              <a:ext cx="17462" cy="12700"/>
            </a:xfrm>
            <a:custGeom>
              <a:avLst/>
              <a:gdLst>
                <a:gd name="T0" fmla="*/ 25 w 47"/>
                <a:gd name="T1" fmla="*/ 27 h 34"/>
                <a:gd name="T2" fmla="*/ 3 w 47"/>
                <a:gd name="T3" fmla="*/ 23 h 34"/>
                <a:gd name="T4" fmla="*/ 1 w 47"/>
                <a:gd name="T5" fmla="*/ 1 h 34"/>
                <a:gd name="T6" fmla="*/ 46 w 47"/>
                <a:gd name="T7" fmla="*/ 23 h 34"/>
                <a:gd name="T8" fmla="*/ 37 w 47"/>
                <a:gd name="T9" fmla="*/ 33 h 34"/>
                <a:gd name="T10" fmla="*/ 25 w 47"/>
                <a:gd name="T11" fmla="*/ 27 h 34"/>
                <a:gd name="T12" fmla="*/ 2 w 47"/>
                <a:gd name="T13" fmla="*/ 0 h 34"/>
                <a:gd name="T14" fmla="*/ 0 w 47"/>
                <a:gd name="T15" fmla="*/ 1 h 34"/>
                <a:gd name="T16" fmla="*/ 1 w 47"/>
                <a:gd name="T17" fmla="*/ 1 h 34"/>
                <a:gd name="T18" fmla="*/ 2 w 47"/>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34">
                  <a:moveTo>
                    <a:pt x="25" y="27"/>
                  </a:moveTo>
                  <a:cubicBezTo>
                    <a:pt x="18" y="24"/>
                    <a:pt x="11" y="23"/>
                    <a:pt x="3" y="23"/>
                  </a:cubicBezTo>
                  <a:cubicBezTo>
                    <a:pt x="2" y="15"/>
                    <a:pt x="0" y="8"/>
                    <a:pt x="1" y="1"/>
                  </a:cubicBezTo>
                  <a:cubicBezTo>
                    <a:pt x="19" y="0"/>
                    <a:pt x="36" y="6"/>
                    <a:pt x="46" y="23"/>
                  </a:cubicBezTo>
                  <a:cubicBezTo>
                    <a:pt x="43" y="26"/>
                    <a:pt x="40" y="30"/>
                    <a:pt x="37" y="33"/>
                  </a:cubicBezTo>
                  <a:cubicBezTo>
                    <a:pt x="34" y="32"/>
                    <a:pt x="29" y="30"/>
                    <a:pt x="25" y="27"/>
                  </a:cubicBezTo>
                  <a:close/>
                  <a:moveTo>
                    <a:pt x="2" y="0"/>
                  </a:moveTo>
                  <a:lnTo>
                    <a:pt x="0" y="1"/>
                  </a:lnTo>
                  <a:cubicBezTo>
                    <a:pt x="1" y="1"/>
                    <a:pt x="1" y="1"/>
                    <a:pt x="1" y="1"/>
                  </a:cubicBezTo>
                  <a:lnTo>
                    <a:pt x="2" y="0"/>
                  </a:lnTo>
                  <a:close/>
                </a:path>
              </a:pathLst>
            </a:custGeom>
            <a:solidFill>
              <a:srgbClr val="F2F2F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25" name="Forme libre 4424"/>
            <p:cNvSpPr>
              <a:spLocks noChangeArrowheads="1"/>
            </p:cNvSpPr>
            <p:nvPr userDrawn="1"/>
          </p:nvSpPr>
          <p:spPr bwMode="auto">
            <a:xfrm>
              <a:off x="2200275" y="5237163"/>
              <a:ext cx="11113" cy="7937"/>
            </a:xfrm>
            <a:custGeom>
              <a:avLst/>
              <a:gdLst>
                <a:gd name="T0" fmla="*/ 29 w 30"/>
                <a:gd name="T1" fmla="*/ 19 h 22"/>
                <a:gd name="T2" fmla="*/ 20 w 30"/>
                <a:gd name="T3" fmla="*/ 21 h 22"/>
                <a:gd name="T4" fmla="*/ 7 w 30"/>
                <a:gd name="T5" fmla="*/ 1 h 22"/>
                <a:gd name="T6" fmla="*/ 29 w 30"/>
                <a:gd name="T7" fmla="*/ 19 h 22"/>
                <a:gd name="T8" fmla="*/ 7 w 30"/>
                <a:gd name="T9" fmla="*/ 0 h 22"/>
                <a:gd name="T10" fmla="*/ 6 w 30"/>
                <a:gd name="T11" fmla="*/ 1 h 22"/>
                <a:gd name="T12" fmla="*/ 7 w 30"/>
                <a:gd name="T13" fmla="*/ 1 h 22"/>
                <a:gd name="T14" fmla="*/ 7 w 30"/>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2">
                  <a:moveTo>
                    <a:pt x="29" y="19"/>
                  </a:moveTo>
                  <a:lnTo>
                    <a:pt x="20" y="21"/>
                  </a:lnTo>
                  <a:cubicBezTo>
                    <a:pt x="5" y="21"/>
                    <a:pt x="0" y="14"/>
                    <a:pt x="7" y="1"/>
                  </a:cubicBezTo>
                  <a:cubicBezTo>
                    <a:pt x="14" y="6"/>
                    <a:pt x="21" y="13"/>
                    <a:pt x="29" y="19"/>
                  </a:cubicBezTo>
                  <a:close/>
                  <a:moveTo>
                    <a:pt x="7" y="0"/>
                  </a:moveTo>
                  <a:lnTo>
                    <a:pt x="6" y="1"/>
                  </a:lnTo>
                  <a:cubicBezTo>
                    <a:pt x="6" y="1"/>
                    <a:pt x="6" y="1"/>
                    <a:pt x="7" y="1"/>
                  </a:cubicBezTo>
                  <a:lnTo>
                    <a:pt x="7" y="0"/>
                  </a:lnTo>
                  <a:close/>
                </a:path>
              </a:pathLst>
            </a:custGeom>
            <a:solidFill>
              <a:srgbClr val="F2F2F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26" name="Forme libre 4425"/>
            <p:cNvSpPr>
              <a:spLocks noChangeArrowheads="1"/>
            </p:cNvSpPr>
            <p:nvPr userDrawn="1"/>
          </p:nvSpPr>
          <p:spPr bwMode="auto">
            <a:xfrm>
              <a:off x="2020888" y="5049838"/>
              <a:ext cx="9525" cy="6350"/>
            </a:xfrm>
            <a:custGeom>
              <a:avLst/>
              <a:gdLst>
                <a:gd name="T0" fmla="*/ 0 w 25"/>
                <a:gd name="T1" fmla="*/ 0 h 18"/>
                <a:gd name="T2" fmla="*/ 24 w 25"/>
                <a:gd name="T3" fmla="*/ 17 h 18"/>
                <a:gd name="T4" fmla="*/ 0 w 25"/>
                <a:gd name="T5" fmla="*/ 0 h 18"/>
              </a:gdLst>
              <a:ahLst/>
              <a:cxnLst>
                <a:cxn ang="0">
                  <a:pos x="T0" y="T1"/>
                </a:cxn>
                <a:cxn ang="0">
                  <a:pos x="T2" y="T3"/>
                </a:cxn>
                <a:cxn ang="0">
                  <a:pos x="T4" y="T5"/>
                </a:cxn>
              </a:cxnLst>
              <a:rect l="0" t="0" r="r" b="b"/>
              <a:pathLst>
                <a:path w="25" h="18">
                  <a:moveTo>
                    <a:pt x="0" y="0"/>
                  </a:moveTo>
                  <a:cubicBezTo>
                    <a:pt x="8" y="6"/>
                    <a:pt x="15" y="11"/>
                    <a:pt x="24" y="17"/>
                  </a:cubicBezTo>
                  <a:cubicBezTo>
                    <a:pt x="17" y="11"/>
                    <a:pt x="8" y="5"/>
                    <a:pt x="0" y="0"/>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27" name="Forme libre 4426"/>
            <p:cNvSpPr>
              <a:spLocks noChangeArrowheads="1"/>
            </p:cNvSpPr>
            <p:nvPr userDrawn="1"/>
          </p:nvSpPr>
          <p:spPr bwMode="auto">
            <a:xfrm>
              <a:off x="2127250" y="5187950"/>
              <a:ext cx="9525" cy="9525"/>
            </a:xfrm>
            <a:custGeom>
              <a:avLst/>
              <a:gdLst>
                <a:gd name="T0" fmla="*/ 24 w 25"/>
                <a:gd name="T1" fmla="*/ 23 h 27"/>
                <a:gd name="T2" fmla="*/ 20 w 25"/>
                <a:gd name="T3" fmla="*/ 18 h 27"/>
                <a:gd name="T4" fmla="*/ 23 w 25"/>
                <a:gd name="T5" fmla="*/ 24 h 27"/>
                <a:gd name="T6" fmla="*/ 24 w 25"/>
                <a:gd name="T7" fmla="*/ 23 h 27"/>
                <a:gd name="T8" fmla="*/ 4 w 25"/>
                <a:gd name="T9" fmla="*/ 3 h 27"/>
                <a:gd name="T10" fmla="*/ 20 w 25"/>
                <a:gd name="T11" fmla="*/ 18 h 27"/>
                <a:gd name="T12" fmla="*/ 4 w 25"/>
                <a:gd name="T13" fmla="*/ 3 h 27"/>
                <a:gd name="T14" fmla="*/ 1 w 25"/>
                <a:gd name="T15" fmla="*/ 0 h 27"/>
                <a:gd name="T16" fmla="*/ 0 w 25"/>
                <a:gd name="T17" fmla="*/ 1 h 27"/>
                <a:gd name="T18" fmla="*/ 4 w 25"/>
                <a:gd name="T19" fmla="*/ 3 h 27"/>
                <a:gd name="T20" fmla="*/ 1 w 25"/>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7">
                  <a:moveTo>
                    <a:pt x="24" y="23"/>
                  </a:moveTo>
                  <a:lnTo>
                    <a:pt x="20" y="18"/>
                  </a:lnTo>
                  <a:cubicBezTo>
                    <a:pt x="21" y="20"/>
                    <a:pt x="22" y="22"/>
                    <a:pt x="23" y="24"/>
                  </a:cubicBezTo>
                  <a:cubicBezTo>
                    <a:pt x="23" y="26"/>
                    <a:pt x="24" y="23"/>
                    <a:pt x="24" y="23"/>
                  </a:cubicBezTo>
                  <a:close/>
                  <a:moveTo>
                    <a:pt x="4" y="3"/>
                  </a:moveTo>
                  <a:cubicBezTo>
                    <a:pt x="12" y="6"/>
                    <a:pt x="16" y="12"/>
                    <a:pt x="20" y="18"/>
                  </a:cubicBezTo>
                  <a:lnTo>
                    <a:pt x="4" y="3"/>
                  </a:lnTo>
                  <a:close/>
                  <a:moveTo>
                    <a:pt x="1" y="0"/>
                  </a:moveTo>
                  <a:lnTo>
                    <a:pt x="0" y="1"/>
                  </a:lnTo>
                  <a:cubicBezTo>
                    <a:pt x="1" y="2"/>
                    <a:pt x="3" y="2"/>
                    <a:pt x="4" y="3"/>
                  </a:cubicBezTo>
                  <a:lnTo>
                    <a:pt x="1" y="0"/>
                  </a:lnTo>
                  <a:close/>
                </a:path>
              </a:pathLst>
            </a:custGeom>
            <a:solidFill>
              <a:srgbClr val="F2F2F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28" name="Forme libre 4427"/>
            <p:cNvSpPr>
              <a:spLocks noChangeArrowheads="1"/>
            </p:cNvSpPr>
            <p:nvPr userDrawn="1"/>
          </p:nvSpPr>
          <p:spPr bwMode="auto">
            <a:xfrm>
              <a:off x="2119313" y="5180013"/>
              <a:ext cx="9525" cy="9525"/>
            </a:xfrm>
            <a:custGeom>
              <a:avLst/>
              <a:gdLst>
                <a:gd name="T0" fmla="*/ 25 w 26"/>
                <a:gd name="T1" fmla="*/ 23 h 25"/>
                <a:gd name="T2" fmla="*/ 2 w 26"/>
                <a:gd name="T3" fmla="*/ 0 h 25"/>
                <a:gd name="T4" fmla="*/ 0 w 26"/>
                <a:gd name="T5" fmla="*/ 1 h 25"/>
                <a:gd name="T6" fmla="*/ 23 w 26"/>
                <a:gd name="T7" fmla="*/ 24 h 25"/>
                <a:gd name="T8" fmla="*/ 25 w 26"/>
                <a:gd name="T9" fmla="*/ 23 h 25"/>
                <a:gd name="T10" fmla="*/ 23 w 26"/>
                <a:gd name="T11" fmla="*/ 24 h 25"/>
                <a:gd name="T12" fmla="*/ 23 w 26"/>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25" y="23"/>
                  </a:moveTo>
                  <a:lnTo>
                    <a:pt x="2" y="0"/>
                  </a:lnTo>
                  <a:lnTo>
                    <a:pt x="0" y="1"/>
                  </a:lnTo>
                  <a:lnTo>
                    <a:pt x="23" y="24"/>
                  </a:lnTo>
                  <a:cubicBezTo>
                    <a:pt x="23" y="23"/>
                    <a:pt x="25" y="23"/>
                    <a:pt x="25" y="23"/>
                  </a:cubicBezTo>
                  <a:close/>
                  <a:moveTo>
                    <a:pt x="23" y="24"/>
                  </a:moveTo>
                  <a:lnTo>
                    <a:pt x="23" y="24"/>
                  </a:lnTo>
                  <a:close/>
                </a:path>
              </a:pathLst>
            </a:custGeom>
            <a:solidFill>
              <a:srgbClr val="F2F2F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29" name="Forme libre 4428"/>
            <p:cNvSpPr>
              <a:spLocks noChangeArrowheads="1"/>
            </p:cNvSpPr>
            <p:nvPr userDrawn="1"/>
          </p:nvSpPr>
          <p:spPr bwMode="auto">
            <a:xfrm>
              <a:off x="2111375" y="5170488"/>
              <a:ext cx="9525" cy="9525"/>
            </a:xfrm>
            <a:custGeom>
              <a:avLst/>
              <a:gdLst>
                <a:gd name="T0" fmla="*/ 0 w 25"/>
                <a:gd name="T1" fmla="*/ 2 h 26"/>
                <a:gd name="T2" fmla="*/ 4 w 25"/>
                <a:gd name="T3" fmla="*/ 3 h 26"/>
                <a:gd name="T4" fmla="*/ 2 w 25"/>
                <a:gd name="T5" fmla="*/ 0 h 26"/>
                <a:gd name="T6" fmla="*/ 0 w 25"/>
                <a:gd name="T7" fmla="*/ 2 h 26"/>
                <a:gd name="T8" fmla="*/ 22 w 25"/>
                <a:gd name="T9" fmla="*/ 20 h 26"/>
                <a:gd name="T10" fmla="*/ 4 w 25"/>
                <a:gd name="T11" fmla="*/ 3 h 26"/>
                <a:gd name="T12" fmla="*/ 22 w 25"/>
                <a:gd name="T13" fmla="*/ 20 h 26"/>
                <a:gd name="T14" fmla="*/ 23 w 25"/>
                <a:gd name="T15" fmla="*/ 25 h 26"/>
                <a:gd name="T16" fmla="*/ 24 w 25"/>
                <a:gd name="T17" fmla="*/ 23 h 26"/>
                <a:gd name="T18" fmla="*/ 22 w 25"/>
                <a:gd name="T19" fmla="*/ 20 h 26"/>
                <a:gd name="T20" fmla="*/ 23 w 25"/>
                <a:gd name="T21"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6">
                  <a:moveTo>
                    <a:pt x="0" y="2"/>
                  </a:moveTo>
                  <a:cubicBezTo>
                    <a:pt x="2" y="2"/>
                    <a:pt x="3" y="3"/>
                    <a:pt x="4" y="3"/>
                  </a:cubicBezTo>
                  <a:lnTo>
                    <a:pt x="2" y="0"/>
                  </a:lnTo>
                  <a:lnTo>
                    <a:pt x="0" y="2"/>
                  </a:lnTo>
                  <a:close/>
                  <a:moveTo>
                    <a:pt x="22" y="20"/>
                  </a:moveTo>
                  <a:lnTo>
                    <a:pt x="4" y="3"/>
                  </a:lnTo>
                  <a:cubicBezTo>
                    <a:pt x="13" y="6"/>
                    <a:pt x="18" y="12"/>
                    <a:pt x="22" y="20"/>
                  </a:cubicBezTo>
                  <a:close/>
                  <a:moveTo>
                    <a:pt x="23" y="25"/>
                  </a:moveTo>
                  <a:lnTo>
                    <a:pt x="24" y="23"/>
                  </a:lnTo>
                  <a:lnTo>
                    <a:pt x="22" y="20"/>
                  </a:lnTo>
                  <a:cubicBezTo>
                    <a:pt x="22" y="22"/>
                    <a:pt x="23" y="23"/>
                    <a:pt x="23" y="25"/>
                  </a:cubicBezTo>
                  <a:close/>
                </a:path>
              </a:pathLst>
            </a:custGeom>
            <a:solidFill>
              <a:srgbClr val="F2F2F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30" name="Forme libre 4429"/>
            <p:cNvSpPr>
              <a:spLocks noChangeArrowheads="1"/>
            </p:cNvSpPr>
            <p:nvPr userDrawn="1"/>
          </p:nvSpPr>
          <p:spPr bwMode="auto">
            <a:xfrm>
              <a:off x="2103438" y="5162550"/>
              <a:ext cx="9525" cy="9525"/>
            </a:xfrm>
            <a:custGeom>
              <a:avLst/>
              <a:gdLst>
                <a:gd name="T0" fmla="*/ 0 w 26"/>
                <a:gd name="T1" fmla="*/ 2 h 26"/>
                <a:gd name="T2" fmla="*/ 2 w 26"/>
                <a:gd name="T3" fmla="*/ 2 h 26"/>
                <a:gd name="T4" fmla="*/ 2 w 26"/>
                <a:gd name="T5" fmla="*/ 0 h 26"/>
                <a:gd name="T6" fmla="*/ 0 w 26"/>
                <a:gd name="T7" fmla="*/ 2 h 26"/>
                <a:gd name="T8" fmla="*/ 23 w 26"/>
                <a:gd name="T9" fmla="*/ 23 h 26"/>
                <a:gd name="T10" fmla="*/ 2 w 26"/>
                <a:gd name="T11" fmla="*/ 2 h 26"/>
                <a:gd name="T12" fmla="*/ 23 w 26"/>
                <a:gd name="T13" fmla="*/ 23 h 26"/>
                <a:gd name="T14" fmla="*/ 23 w 26"/>
                <a:gd name="T15" fmla="*/ 25 h 26"/>
                <a:gd name="T16" fmla="*/ 25 w 26"/>
                <a:gd name="T17" fmla="*/ 23 h 26"/>
                <a:gd name="T18" fmla="*/ 23 w 26"/>
                <a:gd name="T19" fmla="*/ 23 h 26"/>
                <a:gd name="T20" fmla="*/ 23 w 26"/>
                <a:gd name="T21"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6">
                  <a:moveTo>
                    <a:pt x="0" y="2"/>
                  </a:moveTo>
                  <a:cubicBezTo>
                    <a:pt x="1" y="2"/>
                    <a:pt x="1" y="2"/>
                    <a:pt x="2" y="2"/>
                  </a:cubicBezTo>
                  <a:cubicBezTo>
                    <a:pt x="2" y="2"/>
                    <a:pt x="2" y="1"/>
                    <a:pt x="2" y="0"/>
                  </a:cubicBezTo>
                  <a:lnTo>
                    <a:pt x="0" y="2"/>
                  </a:lnTo>
                  <a:close/>
                  <a:moveTo>
                    <a:pt x="23" y="23"/>
                  </a:moveTo>
                  <a:cubicBezTo>
                    <a:pt x="12" y="20"/>
                    <a:pt x="4" y="13"/>
                    <a:pt x="2" y="2"/>
                  </a:cubicBezTo>
                  <a:cubicBezTo>
                    <a:pt x="14" y="4"/>
                    <a:pt x="21" y="12"/>
                    <a:pt x="23" y="23"/>
                  </a:cubicBezTo>
                  <a:close/>
                  <a:moveTo>
                    <a:pt x="23" y="25"/>
                  </a:moveTo>
                  <a:lnTo>
                    <a:pt x="25" y="23"/>
                  </a:lnTo>
                  <a:cubicBezTo>
                    <a:pt x="24" y="23"/>
                    <a:pt x="23" y="23"/>
                    <a:pt x="23" y="23"/>
                  </a:cubicBezTo>
                  <a:cubicBezTo>
                    <a:pt x="23" y="23"/>
                    <a:pt x="23" y="24"/>
                    <a:pt x="23" y="25"/>
                  </a:cubicBezTo>
                  <a:close/>
                </a:path>
              </a:pathLst>
            </a:custGeom>
            <a:solidFill>
              <a:srgbClr val="F2F2F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31" name="Forme libre 4430"/>
            <p:cNvSpPr>
              <a:spLocks noChangeArrowheads="1"/>
            </p:cNvSpPr>
            <p:nvPr userDrawn="1"/>
          </p:nvSpPr>
          <p:spPr bwMode="auto">
            <a:xfrm>
              <a:off x="2193925" y="5237163"/>
              <a:ext cx="12700" cy="7937"/>
            </a:xfrm>
            <a:custGeom>
              <a:avLst/>
              <a:gdLst>
                <a:gd name="T0" fmla="*/ 22 w 36"/>
                <a:gd name="T1" fmla="*/ 0 h 22"/>
                <a:gd name="T2" fmla="*/ 35 w 36"/>
                <a:gd name="T3" fmla="*/ 21 h 22"/>
                <a:gd name="T4" fmla="*/ 0 w 36"/>
                <a:gd name="T5" fmla="*/ 4 h 22"/>
                <a:gd name="T6" fmla="*/ 22 w 36"/>
                <a:gd name="T7" fmla="*/ 0 h 22"/>
              </a:gdLst>
              <a:ahLst/>
              <a:cxnLst>
                <a:cxn ang="0">
                  <a:pos x="T0" y="T1"/>
                </a:cxn>
                <a:cxn ang="0">
                  <a:pos x="T2" y="T3"/>
                </a:cxn>
                <a:cxn ang="0">
                  <a:pos x="T4" y="T5"/>
                </a:cxn>
                <a:cxn ang="0">
                  <a:pos x="T6" y="T7"/>
                </a:cxn>
              </a:cxnLst>
              <a:rect l="0" t="0" r="r" b="b"/>
              <a:pathLst>
                <a:path w="36" h="22">
                  <a:moveTo>
                    <a:pt x="22" y="0"/>
                  </a:moveTo>
                  <a:cubicBezTo>
                    <a:pt x="27" y="7"/>
                    <a:pt x="30" y="13"/>
                    <a:pt x="35" y="21"/>
                  </a:cubicBezTo>
                  <a:cubicBezTo>
                    <a:pt x="22" y="15"/>
                    <a:pt x="12" y="10"/>
                    <a:pt x="0" y="4"/>
                  </a:cubicBezTo>
                  <a:cubicBezTo>
                    <a:pt x="7" y="3"/>
                    <a:pt x="15" y="1"/>
                    <a:pt x="22" y="0"/>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32" name="Forme libre 4431"/>
            <p:cNvSpPr>
              <a:spLocks noChangeArrowheads="1"/>
            </p:cNvSpPr>
            <p:nvPr userDrawn="1"/>
          </p:nvSpPr>
          <p:spPr bwMode="auto">
            <a:xfrm>
              <a:off x="2260600" y="4583113"/>
              <a:ext cx="112713" cy="203200"/>
            </a:xfrm>
            <a:custGeom>
              <a:avLst/>
              <a:gdLst>
                <a:gd name="T0" fmla="*/ 23 w 315"/>
                <a:gd name="T1" fmla="*/ 53 h 566"/>
                <a:gd name="T2" fmla="*/ 24 w 315"/>
                <a:gd name="T3" fmla="*/ 33 h 566"/>
                <a:gd name="T4" fmla="*/ 136 w 315"/>
                <a:gd name="T5" fmla="*/ 87 h 566"/>
                <a:gd name="T6" fmla="*/ 162 w 315"/>
                <a:gd name="T7" fmla="*/ 105 h 566"/>
                <a:gd name="T8" fmla="*/ 273 w 315"/>
                <a:gd name="T9" fmla="*/ 270 h 566"/>
                <a:gd name="T10" fmla="*/ 267 w 315"/>
                <a:gd name="T11" fmla="*/ 327 h 566"/>
                <a:gd name="T12" fmla="*/ 314 w 315"/>
                <a:gd name="T13" fmla="*/ 460 h 566"/>
                <a:gd name="T14" fmla="*/ 67 w 315"/>
                <a:gd name="T15" fmla="*/ 557 h 566"/>
                <a:gd name="T16" fmla="*/ 98 w 315"/>
                <a:gd name="T17" fmla="*/ 542 h 566"/>
                <a:gd name="T18" fmla="*/ 200 w 315"/>
                <a:gd name="T19" fmla="*/ 507 h 566"/>
                <a:gd name="T20" fmla="*/ 177 w 315"/>
                <a:gd name="T21" fmla="*/ 414 h 566"/>
                <a:gd name="T22" fmla="*/ 175 w 315"/>
                <a:gd name="T23" fmla="*/ 336 h 566"/>
                <a:gd name="T24" fmla="*/ 90 w 315"/>
                <a:gd name="T25" fmla="*/ 179 h 566"/>
                <a:gd name="T26" fmla="*/ 38 w 315"/>
                <a:gd name="T27" fmla="*/ 69 h 566"/>
                <a:gd name="T28" fmla="*/ 23 w 315"/>
                <a:gd name="T29" fmla="*/ 53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5" h="566">
                  <a:moveTo>
                    <a:pt x="23" y="53"/>
                  </a:moveTo>
                  <a:cubicBezTo>
                    <a:pt x="23" y="46"/>
                    <a:pt x="24" y="40"/>
                    <a:pt x="24" y="33"/>
                  </a:cubicBezTo>
                  <a:cubicBezTo>
                    <a:pt x="65" y="43"/>
                    <a:pt x="131" y="0"/>
                    <a:pt x="136" y="87"/>
                  </a:cubicBezTo>
                  <a:cubicBezTo>
                    <a:pt x="136" y="99"/>
                    <a:pt x="151" y="101"/>
                    <a:pt x="162" y="105"/>
                  </a:cubicBezTo>
                  <a:cubicBezTo>
                    <a:pt x="261" y="148"/>
                    <a:pt x="276" y="169"/>
                    <a:pt x="273" y="270"/>
                  </a:cubicBezTo>
                  <a:cubicBezTo>
                    <a:pt x="273" y="288"/>
                    <a:pt x="273" y="310"/>
                    <a:pt x="267" y="327"/>
                  </a:cubicBezTo>
                  <a:cubicBezTo>
                    <a:pt x="247" y="383"/>
                    <a:pt x="259" y="431"/>
                    <a:pt x="314" y="460"/>
                  </a:cubicBezTo>
                  <a:cubicBezTo>
                    <a:pt x="249" y="551"/>
                    <a:pt x="162" y="565"/>
                    <a:pt x="67" y="557"/>
                  </a:cubicBezTo>
                  <a:cubicBezTo>
                    <a:pt x="78" y="553"/>
                    <a:pt x="87" y="547"/>
                    <a:pt x="98" y="542"/>
                  </a:cubicBezTo>
                  <a:cubicBezTo>
                    <a:pt x="131" y="528"/>
                    <a:pt x="177" y="544"/>
                    <a:pt x="200" y="507"/>
                  </a:cubicBezTo>
                  <a:cubicBezTo>
                    <a:pt x="221" y="472"/>
                    <a:pt x="185" y="444"/>
                    <a:pt x="177" y="414"/>
                  </a:cubicBezTo>
                  <a:cubicBezTo>
                    <a:pt x="171" y="388"/>
                    <a:pt x="172" y="362"/>
                    <a:pt x="175" y="336"/>
                  </a:cubicBezTo>
                  <a:cubicBezTo>
                    <a:pt x="188" y="247"/>
                    <a:pt x="172" y="209"/>
                    <a:pt x="90" y="179"/>
                  </a:cubicBezTo>
                  <a:cubicBezTo>
                    <a:pt x="29" y="156"/>
                    <a:pt x="0" y="133"/>
                    <a:pt x="38" y="69"/>
                  </a:cubicBezTo>
                  <a:cubicBezTo>
                    <a:pt x="40" y="66"/>
                    <a:pt x="29" y="58"/>
                    <a:pt x="23" y="53"/>
                  </a:cubicBezTo>
                </a:path>
              </a:pathLst>
            </a:custGeom>
            <a:solidFill>
              <a:srgbClr val="99999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33" name="Forme libre 4432"/>
            <p:cNvSpPr>
              <a:spLocks noChangeArrowheads="1"/>
            </p:cNvSpPr>
            <p:nvPr userDrawn="1"/>
          </p:nvSpPr>
          <p:spPr bwMode="auto">
            <a:xfrm>
              <a:off x="2247900" y="4652963"/>
              <a:ext cx="66675" cy="82550"/>
            </a:xfrm>
            <a:custGeom>
              <a:avLst/>
              <a:gdLst>
                <a:gd name="T0" fmla="*/ 151 w 184"/>
                <a:gd name="T1" fmla="*/ 227 h 228"/>
                <a:gd name="T2" fmla="*/ 0 w 184"/>
                <a:gd name="T3" fmla="*/ 0 h 228"/>
                <a:gd name="T4" fmla="*/ 151 w 184"/>
                <a:gd name="T5" fmla="*/ 227 h 228"/>
              </a:gdLst>
              <a:ahLst/>
              <a:cxnLst>
                <a:cxn ang="0">
                  <a:pos x="T0" y="T1"/>
                </a:cxn>
                <a:cxn ang="0">
                  <a:pos x="T2" y="T3"/>
                </a:cxn>
                <a:cxn ang="0">
                  <a:pos x="T4" y="T5"/>
                </a:cxn>
              </a:cxnLst>
              <a:rect l="0" t="0" r="r" b="b"/>
              <a:pathLst>
                <a:path w="184" h="228">
                  <a:moveTo>
                    <a:pt x="151" y="227"/>
                  </a:moveTo>
                  <a:cubicBezTo>
                    <a:pt x="58" y="172"/>
                    <a:pt x="23" y="94"/>
                    <a:pt x="0" y="0"/>
                  </a:cubicBezTo>
                  <a:cubicBezTo>
                    <a:pt x="135" y="21"/>
                    <a:pt x="183" y="94"/>
                    <a:pt x="151" y="227"/>
                  </a:cubicBezTo>
                </a:path>
              </a:pathLst>
            </a:custGeom>
            <a:solidFill>
              <a:srgbClr val="C6C6C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34" name="Forme libre 4433"/>
            <p:cNvSpPr>
              <a:spLocks noChangeArrowheads="1"/>
            </p:cNvSpPr>
            <p:nvPr userDrawn="1"/>
          </p:nvSpPr>
          <p:spPr bwMode="auto">
            <a:xfrm>
              <a:off x="3052763" y="4873625"/>
              <a:ext cx="11112" cy="58738"/>
            </a:xfrm>
            <a:custGeom>
              <a:avLst/>
              <a:gdLst>
                <a:gd name="T0" fmla="*/ 1 w 31"/>
                <a:gd name="T1" fmla="*/ 0 h 165"/>
                <a:gd name="T2" fmla="*/ 0 w 31"/>
                <a:gd name="T3" fmla="*/ 164 h 165"/>
                <a:gd name="T4" fmla="*/ 1 w 31"/>
                <a:gd name="T5" fmla="*/ 0 h 165"/>
              </a:gdLst>
              <a:ahLst/>
              <a:cxnLst>
                <a:cxn ang="0">
                  <a:pos x="T0" y="T1"/>
                </a:cxn>
                <a:cxn ang="0">
                  <a:pos x="T2" y="T3"/>
                </a:cxn>
                <a:cxn ang="0">
                  <a:pos x="T4" y="T5"/>
                </a:cxn>
              </a:cxnLst>
              <a:rect l="0" t="0" r="r" b="b"/>
              <a:pathLst>
                <a:path w="31" h="165">
                  <a:moveTo>
                    <a:pt x="1" y="0"/>
                  </a:moveTo>
                  <a:cubicBezTo>
                    <a:pt x="29" y="55"/>
                    <a:pt x="30" y="109"/>
                    <a:pt x="0" y="164"/>
                  </a:cubicBezTo>
                  <a:cubicBezTo>
                    <a:pt x="0" y="109"/>
                    <a:pt x="1" y="55"/>
                    <a:pt x="1" y="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35" name="Forme libre 4434"/>
            <p:cNvSpPr>
              <a:spLocks noChangeArrowheads="1"/>
            </p:cNvSpPr>
            <p:nvPr userDrawn="1"/>
          </p:nvSpPr>
          <p:spPr bwMode="auto">
            <a:xfrm>
              <a:off x="3043238" y="4932363"/>
              <a:ext cx="7937" cy="9525"/>
            </a:xfrm>
            <a:custGeom>
              <a:avLst/>
              <a:gdLst>
                <a:gd name="T0" fmla="*/ 23 w 24"/>
                <a:gd name="T1" fmla="*/ 0 h 25"/>
                <a:gd name="T2" fmla="*/ 0 w 24"/>
                <a:gd name="T3" fmla="*/ 24 h 25"/>
                <a:gd name="T4" fmla="*/ 23 w 24"/>
                <a:gd name="T5" fmla="*/ 0 h 25"/>
              </a:gdLst>
              <a:ahLst/>
              <a:cxnLst>
                <a:cxn ang="0">
                  <a:pos x="T0" y="T1"/>
                </a:cxn>
                <a:cxn ang="0">
                  <a:pos x="T2" y="T3"/>
                </a:cxn>
                <a:cxn ang="0">
                  <a:pos x="T4" y="T5"/>
                </a:cxn>
              </a:cxnLst>
              <a:rect l="0" t="0" r="r" b="b"/>
              <a:pathLst>
                <a:path w="24" h="25">
                  <a:moveTo>
                    <a:pt x="23" y="0"/>
                  </a:moveTo>
                  <a:cubicBezTo>
                    <a:pt x="15" y="7"/>
                    <a:pt x="8" y="16"/>
                    <a:pt x="0" y="24"/>
                  </a:cubicBezTo>
                  <a:cubicBezTo>
                    <a:pt x="8" y="15"/>
                    <a:pt x="15" y="7"/>
                    <a:pt x="23" y="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36" name="Forme libre 4435"/>
            <p:cNvSpPr>
              <a:spLocks noChangeArrowheads="1"/>
            </p:cNvSpPr>
            <p:nvPr userDrawn="1"/>
          </p:nvSpPr>
          <p:spPr bwMode="auto">
            <a:xfrm>
              <a:off x="3184525" y="5032375"/>
              <a:ext cx="290513" cy="327025"/>
            </a:xfrm>
            <a:custGeom>
              <a:avLst/>
              <a:gdLst>
                <a:gd name="T0" fmla="*/ 596 w 808"/>
                <a:gd name="T1" fmla="*/ 822 h 908"/>
                <a:gd name="T2" fmla="*/ 549 w 808"/>
                <a:gd name="T3" fmla="*/ 661 h 908"/>
                <a:gd name="T4" fmla="*/ 526 w 808"/>
                <a:gd name="T5" fmla="*/ 638 h 908"/>
                <a:gd name="T6" fmla="*/ 483 w 808"/>
                <a:gd name="T7" fmla="*/ 550 h 908"/>
                <a:gd name="T8" fmla="*/ 436 w 808"/>
                <a:gd name="T9" fmla="*/ 638 h 908"/>
                <a:gd name="T10" fmla="*/ 434 w 808"/>
                <a:gd name="T11" fmla="*/ 661 h 908"/>
                <a:gd name="T12" fmla="*/ 371 w 808"/>
                <a:gd name="T13" fmla="*/ 443 h 908"/>
                <a:gd name="T14" fmla="*/ 374 w 808"/>
                <a:gd name="T15" fmla="*/ 399 h 908"/>
                <a:gd name="T16" fmla="*/ 329 w 808"/>
                <a:gd name="T17" fmla="*/ 353 h 908"/>
                <a:gd name="T18" fmla="*/ 280 w 808"/>
                <a:gd name="T19" fmla="*/ 391 h 908"/>
                <a:gd name="T20" fmla="*/ 268 w 808"/>
                <a:gd name="T21" fmla="*/ 481 h 908"/>
                <a:gd name="T22" fmla="*/ 176 w 808"/>
                <a:gd name="T23" fmla="*/ 553 h 908"/>
                <a:gd name="T24" fmla="*/ 113 w 808"/>
                <a:gd name="T25" fmla="*/ 475 h 908"/>
                <a:gd name="T26" fmla="*/ 60 w 808"/>
                <a:gd name="T27" fmla="*/ 339 h 908"/>
                <a:gd name="T28" fmla="*/ 11 w 808"/>
                <a:gd name="T29" fmla="*/ 208 h 908"/>
                <a:gd name="T30" fmla="*/ 80 w 808"/>
                <a:gd name="T31" fmla="*/ 241 h 908"/>
                <a:gd name="T32" fmla="*/ 184 w 808"/>
                <a:gd name="T33" fmla="*/ 246 h 908"/>
                <a:gd name="T34" fmla="*/ 319 w 808"/>
                <a:gd name="T35" fmla="*/ 258 h 908"/>
                <a:gd name="T36" fmla="*/ 367 w 808"/>
                <a:gd name="T37" fmla="*/ 269 h 908"/>
                <a:gd name="T38" fmla="*/ 313 w 808"/>
                <a:gd name="T39" fmla="*/ 142 h 908"/>
                <a:gd name="T40" fmla="*/ 226 w 808"/>
                <a:gd name="T41" fmla="*/ 37 h 908"/>
                <a:gd name="T42" fmla="*/ 332 w 808"/>
                <a:gd name="T43" fmla="*/ 53 h 908"/>
                <a:gd name="T44" fmla="*/ 455 w 808"/>
                <a:gd name="T45" fmla="*/ 154 h 908"/>
                <a:gd name="T46" fmla="*/ 474 w 808"/>
                <a:gd name="T47" fmla="*/ 182 h 908"/>
                <a:gd name="T48" fmla="*/ 484 w 808"/>
                <a:gd name="T49" fmla="*/ 214 h 908"/>
                <a:gd name="T50" fmla="*/ 532 w 808"/>
                <a:gd name="T51" fmla="*/ 365 h 908"/>
                <a:gd name="T52" fmla="*/ 787 w 808"/>
                <a:gd name="T53" fmla="*/ 724 h 908"/>
                <a:gd name="T54" fmla="*/ 802 w 808"/>
                <a:gd name="T55" fmla="*/ 799 h 908"/>
                <a:gd name="T56" fmla="*/ 596 w 808"/>
                <a:gd name="T57" fmla="*/ 822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8" h="908">
                  <a:moveTo>
                    <a:pt x="596" y="822"/>
                  </a:moveTo>
                  <a:cubicBezTo>
                    <a:pt x="596" y="764"/>
                    <a:pt x="594" y="707"/>
                    <a:pt x="549" y="661"/>
                  </a:cubicBezTo>
                  <a:cubicBezTo>
                    <a:pt x="535" y="660"/>
                    <a:pt x="527" y="652"/>
                    <a:pt x="526" y="638"/>
                  </a:cubicBezTo>
                  <a:cubicBezTo>
                    <a:pt x="520" y="603"/>
                    <a:pt x="535" y="548"/>
                    <a:pt x="483" y="550"/>
                  </a:cubicBezTo>
                  <a:cubicBezTo>
                    <a:pt x="437" y="550"/>
                    <a:pt x="440" y="603"/>
                    <a:pt x="436" y="638"/>
                  </a:cubicBezTo>
                  <a:cubicBezTo>
                    <a:pt x="434" y="646"/>
                    <a:pt x="434" y="654"/>
                    <a:pt x="434" y="661"/>
                  </a:cubicBezTo>
                  <a:cubicBezTo>
                    <a:pt x="382" y="597"/>
                    <a:pt x="349" y="528"/>
                    <a:pt x="371" y="443"/>
                  </a:cubicBezTo>
                  <a:cubicBezTo>
                    <a:pt x="376" y="429"/>
                    <a:pt x="378" y="412"/>
                    <a:pt x="374" y="399"/>
                  </a:cubicBezTo>
                  <a:cubicBezTo>
                    <a:pt x="370" y="376"/>
                    <a:pt x="355" y="357"/>
                    <a:pt x="329" y="353"/>
                  </a:cubicBezTo>
                  <a:cubicBezTo>
                    <a:pt x="301" y="350"/>
                    <a:pt x="284" y="366"/>
                    <a:pt x="280" y="391"/>
                  </a:cubicBezTo>
                  <a:cubicBezTo>
                    <a:pt x="274" y="420"/>
                    <a:pt x="274" y="452"/>
                    <a:pt x="268" y="481"/>
                  </a:cubicBezTo>
                  <a:cubicBezTo>
                    <a:pt x="258" y="530"/>
                    <a:pt x="222" y="550"/>
                    <a:pt x="176" y="553"/>
                  </a:cubicBezTo>
                  <a:cubicBezTo>
                    <a:pt x="122" y="556"/>
                    <a:pt x="115" y="515"/>
                    <a:pt x="113" y="475"/>
                  </a:cubicBezTo>
                  <a:cubicBezTo>
                    <a:pt x="112" y="423"/>
                    <a:pt x="90" y="380"/>
                    <a:pt x="60" y="339"/>
                  </a:cubicBezTo>
                  <a:cubicBezTo>
                    <a:pt x="32" y="301"/>
                    <a:pt x="0" y="260"/>
                    <a:pt x="11" y="208"/>
                  </a:cubicBezTo>
                  <a:cubicBezTo>
                    <a:pt x="51" y="194"/>
                    <a:pt x="61" y="226"/>
                    <a:pt x="80" y="241"/>
                  </a:cubicBezTo>
                  <a:cubicBezTo>
                    <a:pt x="113" y="270"/>
                    <a:pt x="156" y="278"/>
                    <a:pt x="184" y="246"/>
                  </a:cubicBezTo>
                  <a:cubicBezTo>
                    <a:pt x="240" y="182"/>
                    <a:pt x="278" y="206"/>
                    <a:pt x="319" y="258"/>
                  </a:cubicBezTo>
                  <a:cubicBezTo>
                    <a:pt x="329" y="270"/>
                    <a:pt x="342" y="278"/>
                    <a:pt x="367" y="269"/>
                  </a:cubicBezTo>
                  <a:cubicBezTo>
                    <a:pt x="376" y="217"/>
                    <a:pt x="347" y="179"/>
                    <a:pt x="313" y="142"/>
                  </a:cubicBezTo>
                  <a:cubicBezTo>
                    <a:pt x="283" y="108"/>
                    <a:pt x="246" y="79"/>
                    <a:pt x="226" y="37"/>
                  </a:cubicBezTo>
                  <a:cubicBezTo>
                    <a:pt x="268" y="0"/>
                    <a:pt x="300" y="35"/>
                    <a:pt x="332" y="53"/>
                  </a:cubicBezTo>
                  <a:cubicBezTo>
                    <a:pt x="370" y="92"/>
                    <a:pt x="417" y="119"/>
                    <a:pt x="455" y="154"/>
                  </a:cubicBezTo>
                  <a:cubicBezTo>
                    <a:pt x="462" y="163"/>
                    <a:pt x="468" y="173"/>
                    <a:pt x="474" y="182"/>
                  </a:cubicBezTo>
                  <a:cubicBezTo>
                    <a:pt x="478" y="192"/>
                    <a:pt x="483" y="203"/>
                    <a:pt x="484" y="214"/>
                  </a:cubicBezTo>
                  <a:cubicBezTo>
                    <a:pt x="477" y="272"/>
                    <a:pt x="495" y="319"/>
                    <a:pt x="532" y="365"/>
                  </a:cubicBezTo>
                  <a:cubicBezTo>
                    <a:pt x="623" y="479"/>
                    <a:pt x="720" y="591"/>
                    <a:pt x="787" y="724"/>
                  </a:cubicBezTo>
                  <a:cubicBezTo>
                    <a:pt x="801" y="747"/>
                    <a:pt x="807" y="771"/>
                    <a:pt x="802" y="799"/>
                  </a:cubicBezTo>
                  <a:cubicBezTo>
                    <a:pt x="742" y="899"/>
                    <a:pt x="663" y="907"/>
                    <a:pt x="596" y="822"/>
                  </a:cubicBez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37" name="Forme libre 4436"/>
            <p:cNvSpPr>
              <a:spLocks noChangeArrowheads="1"/>
            </p:cNvSpPr>
            <p:nvPr userDrawn="1"/>
          </p:nvSpPr>
          <p:spPr bwMode="auto">
            <a:xfrm>
              <a:off x="3241675" y="5278438"/>
              <a:ext cx="112713" cy="96837"/>
            </a:xfrm>
            <a:custGeom>
              <a:avLst/>
              <a:gdLst>
                <a:gd name="T0" fmla="*/ 275 w 315"/>
                <a:gd name="T1" fmla="*/ 0 h 271"/>
                <a:gd name="T2" fmla="*/ 171 w 315"/>
                <a:gd name="T3" fmla="*/ 212 h 271"/>
                <a:gd name="T4" fmla="*/ 88 w 315"/>
                <a:gd name="T5" fmla="*/ 252 h 271"/>
                <a:gd name="T6" fmla="*/ 0 w 315"/>
                <a:gd name="T7" fmla="*/ 229 h 271"/>
                <a:gd name="T8" fmla="*/ 195 w 315"/>
                <a:gd name="T9" fmla="*/ 119 h 271"/>
                <a:gd name="T10" fmla="*/ 275 w 315"/>
                <a:gd name="T11" fmla="*/ 0 h 271"/>
              </a:gdLst>
              <a:ahLst/>
              <a:cxnLst>
                <a:cxn ang="0">
                  <a:pos x="T0" y="T1"/>
                </a:cxn>
                <a:cxn ang="0">
                  <a:pos x="T2" y="T3"/>
                </a:cxn>
                <a:cxn ang="0">
                  <a:pos x="T4" y="T5"/>
                </a:cxn>
                <a:cxn ang="0">
                  <a:pos x="T6" y="T7"/>
                </a:cxn>
                <a:cxn ang="0">
                  <a:pos x="T8" y="T9"/>
                </a:cxn>
                <a:cxn ang="0">
                  <a:pos x="T10" y="T11"/>
                </a:cxn>
              </a:cxnLst>
              <a:rect l="0" t="0" r="r" b="b"/>
              <a:pathLst>
                <a:path w="315" h="271">
                  <a:moveTo>
                    <a:pt x="275" y="0"/>
                  </a:moveTo>
                  <a:cubicBezTo>
                    <a:pt x="314" y="130"/>
                    <a:pt x="294" y="168"/>
                    <a:pt x="171" y="212"/>
                  </a:cubicBezTo>
                  <a:cubicBezTo>
                    <a:pt x="142" y="223"/>
                    <a:pt x="116" y="238"/>
                    <a:pt x="88" y="252"/>
                  </a:cubicBezTo>
                  <a:cubicBezTo>
                    <a:pt x="52" y="270"/>
                    <a:pt x="23" y="264"/>
                    <a:pt x="0" y="229"/>
                  </a:cubicBezTo>
                  <a:cubicBezTo>
                    <a:pt x="62" y="189"/>
                    <a:pt x="123" y="144"/>
                    <a:pt x="195" y="119"/>
                  </a:cubicBezTo>
                  <a:cubicBezTo>
                    <a:pt x="258" y="99"/>
                    <a:pt x="276" y="58"/>
                    <a:pt x="275" y="0"/>
                  </a:cubicBez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38" name="Forme libre 4437"/>
            <p:cNvSpPr>
              <a:spLocks noChangeArrowheads="1"/>
            </p:cNvSpPr>
            <p:nvPr userDrawn="1"/>
          </p:nvSpPr>
          <p:spPr bwMode="auto">
            <a:xfrm>
              <a:off x="3225800" y="4983163"/>
              <a:ext cx="84138" cy="84137"/>
            </a:xfrm>
            <a:custGeom>
              <a:avLst/>
              <a:gdLst>
                <a:gd name="T0" fmla="*/ 203 w 235"/>
                <a:gd name="T1" fmla="*/ 232 h 233"/>
                <a:gd name="T2" fmla="*/ 116 w 235"/>
                <a:gd name="T3" fmla="*/ 175 h 233"/>
                <a:gd name="T4" fmla="*/ 0 w 235"/>
                <a:gd name="T5" fmla="*/ 111 h 233"/>
                <a:gd name="T6" fmla="*/ 208 w 235"/>
                <a:gd name="T7" fmla="*/ 0 h 233"/>
                <a:gd name="T8" fmla="*/ 224 w 235"/>
                <a:gd name="T9" fmla="*/ 25 h 233"/>
                <a:gd name="T10" fmla="*/ 227 w 235"/>
                <a:gd name="T11" fmla="*/ 163 h 233"/>
                <a:gd name="T12" fmla="*/ 203 w 235"/>
                <a:gd name="T13" fmla="*/ 232 h 233"/>
              </a:gdLst>
              <a:ahLst/>
              <a:cxnLst>
                <a:cxn ang="0">
                  <a:pos x="T0" y="T1"/>
                </a:cxn>
                <a:cxn ang="0">
                  <a:pos x="T2" y="T3"/>
                </a:cxn>
                <a:cxn ang="0">
                  <a:pos x="T4" y="T5"/>
                </a:cxn>
                <a:cxn ang="0">
                  <a:pos x="T6" y="T7"/>
                </a:cxn>
                <a:cxn ang="0">
                  <a:pos x="T8" y="T9"/>
                </a:cxn>
                <a:cxn ang="0">
                  <a:pos x="T10" y="T11"/>
                </a:cxn>
                <a:cxn ang="0">
                  <a:pos x="T12" y="T13"/>
                </a:cxn>
              </a:cxnLst>
              <a:rect l="0" t="0" r="r" b="b"/>
              <a:pathLst>
                <a:path w="235" h="233">
                  <a:moveTo>
                    <a:pt x="203" y="232"/>
                  </a:moveTo>
                  <a:cubicBezTo>
                    <a:pt x="174" y="212"/>
                    <a:pt x="153" y="183"/>
                    <a:pt x="116" y="175"/>
                  </a:cubicBezTo>
                  <a:cubicBezTo>
                    <a:pt x="78" y="154"/>
                    <a:pt x="38" y="132"/>
                    <a:pt x="0" y="111"/>
                  </a:cubicBezTo>
                  <a:cubicBezTo>
                    <a:pt x="73" y="82"/>
                    <a:pt x="146" y="53"/>
                    <a:pt x="208" y="0"/>
                  </a:cubicBezTo>
                  <a:cubicBezTo>
                    <a:pt x="214" y="7"/>
                    <a:pt x="220" y="16"/>
                    <a:pt x="224" y="25"/>
                  </a:cubicBezTo>
                  <a:cubicBezTo>
                    <a:pt x="223" y="71"/>
                    <a:pt x="209" y="117"/>
                    <a:pt x="227" y="163"/>
                  </a:cubicBezTo>
                  <a:cubicBezTo>
                    <a:pt x="234" y="190"/>
                    <a:pt x="234" y="216"/>
                    <a:pt x="203" y="232"/>
                  </a:cubicBezTo>
                </a:path>
              </a:pathLst>
            </a:custGeom>
            <a:solidFill>
              <a:srgbClr val="7E7E7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39" name="Forme libre 4438"/>
            <p:cNvSpPr>
              <a:spLocks noChangeArrowheads="1"/>
            </p:cNvSpPr>
            <p:nvPr userDrawn="1"/>
          </p:nvSpPr>
          <p:spPr bwMode="auto">
            <a:xfrm>
              <a:off x="3003550" y="4997450"/>
              <a:ext cx="158750" cy="68263"/>
            </a:xfrm>
            <a:custGeom>
              <a:avLst/>
              <a:gdLst>
                <a:gd name="T0" fmla="*/ 0 w 439"/>
                <a:gd name="T1" fmla="*/ 188 h 189"/>
                <a:gd name="T2" fmla="*/ 408 w 439"/>
                <a:gd name="T3" fmla="*/ 0 h 189"/>
                <a:gd name="T4" fmla="*/ 438 w 439"/>
                <a:gd name="T5" fmla="*/ 6 h 189"/>
                <a:gd name="T6" fmla="*/ 0 w 439"/>
                <a:gd name="T7" fmla="*/ 188 h 189"/>
              </a:gdLst>
              <a:ahLst/>
              <a:cxnLst>
                <a:cxn ang="0">
                  <a:pos x="T0" y="T1"/>
                </a:cxn>
                <a:cxn ang="0">
                  <a:pos x="T2" y="T3"/>
                </a:cxn>
                <a:cxn ang="0">
                  <a:pos x="T4" y="T5"/>
                </a:cxn>
                <a:cxn ang="0">
                  <a:pos x="T6" y="T7"/>
                </a:cxn>
              </a:cxnLst>
              <a:rect l="0" t="0" r="r" b="b"/>
              <a:pathLst>
                <a:path w="439" h="189">
                  <a:moveTo>
                    <a:pt x="0" y="188"/>
                  </a:moveTo>
                  <a:cubicBezTo>
                    <a:pt x="125" y="104"/>
                    <a:pt x="272" y="62"/>
                    <a:pt x="408" y="0"/>
                  </a:cubicBezTo>
                  <a:cubicBezTo>
                    <a:pt x="418" y="1"/>
                    <a:pt x="428" y="3"/>
                    <a:pt x="438" y="6"/>
                  </a:cubicBezTo>
                  <a:cubicBezTo>
                    <a:pt x="301" y="87"/>
                    <a:pt x="154" y="145"/>
                    <a:pt x="0" y="188"/>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40" name="Forme libre 4439"/>
            <p:cNvSpPr>
              <a:spLocks noChangeArrowheads="1"/>
            </p:cNvSpPr>
            <p:nvPr userDrawn="1"/>
          </p:nvSpPr>
          <p:spPr bwMode="auto">
            <a:xfrm>
              <a:off x="2986088" y="5065713"/>
              <a:ext cx="17462" cy="7937"/>
            </a:xfrm>
            <a:custGeom>
              <a:avLst/>
              <a:gdLst>
                <a:gd name="T0" fmla="*/ 0 w 48"/>
                <a:gd name="T1" fmla="*/ 19 h 20"/>
                <a:gd name="T2" fmla="*/ 47 w 48"/>
                <a:gd name="T3" fmla="*/ 0 h 20"/>
                <a:gd name="T4" fmla="*/ 0 w 48"/>
                <a:gd name="T5" fmla="*/ 19 h 20"/>
              </a:gdLst>
              <a:ahLst/>
              <a:cxnLst>
                <a:cxn ang="0">
                  <a:pos x="T0" y="T1"/>
                </a:cxn>
                <a:cxn ang="0">
                  <a:pos x="T2" y="T3"/>
                </a:cxn>
                <a:cxn ang="0">
                  <a:pos x="T4" y="T5"/>
                </a:cxn>
              </a:cxnLst>
              <a:rect l="0" t="0" r="r" b="b"/>
              <a:pathLst>
                <a:path w="48" h="20">
                  <a:moveTo>
                    <a:pt x="0" y="19"/>
                  </a:moveTo>
                  <a:cubicBezTo>
                    <a:pt x="12" y="6"/>
                    <a:pt x="29" y="0"/>
                    <a:pt x="47" y="0"/>
                  </a:cubicBezTo>
                  <a:cubicBezTo>
                    <a:pt x="33" y="13"/>
                    <a:pt x="18" y="19"/>
                    <a:pt x="0" y="19"/>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41" name="Forme libre 4440"/>
            <p:cNvSpPr>
              <a:spLocks noChangeArrowheads="1"/>
            </p:cNvSpPr>
            <p:nvPr userDrawn="1"/>
          </p:nvSpPr>
          <p:spPr bwMode="auto">
            <a:xfrm>
              <a:off x="3440113" y="4535488"/>
              <a:ext cx="325437" cy="427037"/>
            </a:xfrm>
            <a:custGeom>
              <a:avLst/>
              <a:gdLst>
                <a:gd name="T0" fmla="*/ 7 w 902"/>
                <a:gd name="T1" fmla="*/ 368 h 1185"/>
                <a:gd name="T2" fmla="*/ 0 w 902"/>
                <a:gd name="T3" fmla="*/ 278 h 1185"/>
                <a:gd name="T4" fmla="*/ 2 w 902"/>
                <a:gd name="T5" fmla="*/ 260 h 1185"/>
                <a:gd name="T6" fmla="*/ 81 w 902"/>
                <a:gd name="T7" fmla="*/ 186 h 1185"/>
                <a:gd name="T8" fmla="*/ 491 w 902"/>
                <a:gd name="T9" fmla="*/ 23 h 1185"/>
                <a:gd name="T10" fmla="*/ 623 w 902"/>
                <a:gd name="T11" fmla="*/ 73 h 1185"/>
                <a:gd name="T12" fmla="*/ 660 w 902"/>
                <a:gd name="T13" fmla="*/ 163 h 1185"/>
                <a:gd name="T14" fmla="*/ 640 w 902"/>
                <a:gd name="T15" fmla="*/ 374 h 1185"/>
                <a:gd name="T16" fmla="*/ 619 w 902"/>
                <a:gd name="T17" fmla="*/ 513 h 1185"/>
                <a:gd name="T18" fmla="*/ 675 w 902"/>
                <a:gd name="T19" fmla="*/ 652 h 1185"/>
                <a:gd name="T20" fmla="*/ 692 w 902"/>
                <a:gd name="T21" fmla="*/ 692 h 1185"/>
                <a:gd name="T22" fmla="*/ 711 w 902"/>
                <a:gd name="T23" fmla="*/ 744 h 1185"/>
                <a:gd name="T24" fmla="*/ 740 w 902"/>
                <a:gd name="T25" fmla="*/ 788 h 1185"/>
                <a:gd name="T26" fmla="*/ 773 w 902"/>
                <a:gd name="T27" fmla="*/ 832 h 1185"/>
                <a:gd name="T28" fmla="*/ 805 w 902"/>
                <a:gd name="T29" fmla="*/ 866 h 1185"/>
                <a:gd name="T30" fmla="*/ 827 w 902"/>
                <a:gd name="T31" fmla="*/ 892 h 1185"/>
                <a:gd name="T32" fmla="*/ 851 w 902"/>
                <a:gd name="T33" fmla="*/ 1000 h 1185"/>
                <a:gd name="T34" fmla="*/ 770 w 902"/>
                <a:gd name="T35" fmla="*/ 1174 h 1185"/>
                <a:gd name="T36" fmla="*/ 682 w 902"/>
                <a:gd name="T37" fmla="*/ 1141 h 1185"/>
                <a:gd name="T38" fmla="*/ 657 w 902"/>
                <a:gd name="T39" fmla="*/ 1122 h 1185"/>
                <a:gd name="T40" fmla="*/ 636 w 902"/>
                <a:gd name="T41" fmla="*/ 1103 h 1185"/>
                <a:gd name="T42" fmla="*/ 616 w 902"/>
                <a:gd name="T43" fmla="*/ 1083 h 1185"/>
                <a:gd name="T44" fmla="*/ 607 w 902"/>
                <a:gd name="T45" fmla="*/ 1072 h 1185"/>
                <a:gd name="T46" fmla="*/ 588 w 902"/>
                <a:gd name="T47" fmla="*/ 1052 h 1185"/>
                <a:gd name="T48" fmla="*/ 535 w 902"/>
                <a:gd name="T49" fmla="*/ 1011 h 1185"/>
                <a:gd name="T50" fmla="*/ 472 w 902"/>
                <a:gd name="T51" fmla="*/ 956 h 1185"/>
                <a:gd name="T52" fmla="*/ 439 w 902"/>
                <a:gd name="T53" fmla="*/ 930 h 1185"/>
                <a:gd name="T54" fmla="*/ 401 w 902"/>
                <a:gd name="T55" fmla="*/ 906 h 1185"/>
                <a:gd name="T56" fmla="*/ 370 w 902"/>
                <a:gd name="T57" fmla="*/ 874 h 1185"/>
                <a:gd name="T58" fmla="*/ 368 w 902"/>
                <a:gd name="T59" fmla="*/ 843 h 1185"/>
                <a:gd name="T60" fmla="*/ 372 w 902"/>
                <a:gd name="T61" fmla="*/ 791 h 1185"/>
                <a:gd name="T62" fmla="*/ 7 w 902"/>
                <a:gd name="T63" fmla="*/ 368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2" h="1185">
                  <a:moveTo>
                    <a:pt x="7" y="368"/>
                  </a:moveTo>
                  <a:cubicBezTo>
                    <a:pt x="5" y="337"/>
                    <a:pt x="3" y="308"/>
                    <a:pt x="0" y="278"/>
                  </a:cubicBezTo>
                  <a:cubicBezTo>
                    <a:pt x="0" y="272"/>
                    <a:pt x="0" y="266"/>
                    <a:pt x="2" y="260"/>
                  </a:cubicBezTo>
                  <a:cubicBezTo>
                    <a:pt x="11" y="217"/>
                    <a:pt x="48" y="202"/>
                    <a:pt x="81" y="186"/>
                  </a:cubicBezTo>
                  <a:cubicBezTo>
                    <a:pt x="216" y="125"/>
                    <a:pt x="353" y="75"/>
                    <a:pt x="491" y="23"/>
                  </a:cubicBezTo>
                  <a:cubicBezTo>
                    <a:pt x="552" y="0"/>
                    <a:pt x="593" y="23"/>
                    <a:pt x="623" y="73"/>
                  </a:cubicBezTo>
                  <a:cubicBezTo>
                    <a:pt x="634" y="104"/>
                    <a:pt x="652" y="131"/>
                    <a:pt x="660" y="163"/>
                  </a:cubicBezTo>
                  <a:cubicBezTo>
                    <a:pt x="648" y="234"/>
                    <a:pt x="651" y="305"/>
                    <a:pt x="640" y="374"/>
                  </a:cubicBezTo>
                  <a:cubicBezTo>
                    <a:pt x="634" y="420"/>
                    <a:pt x="627" y="467"/>
                    <a:pt x="619" y="513"/>
                  </a:cubicBezTo>
                  <a:cubicBezTo>
                    <a:pt x="605" y="573"/>
                    <a:pt x="662" y="603"/>
                    <a:pt x="675" y="652"/>
                  </a:cubicBezTo>
                  <a:cubicBezTo>
                    <a:pt x="682" y="664"/>
                    <a:pt x="688" y="678"/>
                    <a:pt x="692" y="692"/>
                  </a:cubicBezTo>
                  <a:cubicBezTo>
                    <a:pt x="698" y="709"/>
                    <a:pt x="704" y="725"/>
                    <a:pt x="711" y="744"/>
                  </a:cubicBezTo>
                  <a:cubicBezTo>
                    <a:pt x="715" y="762"/>
                    <a:pt x="730" y="773"/>
                    <a:pt x="740" y="788"/>
                  </a:cubicBezTo>
                  <a:cubicBezTo>
                    <a:pt x="749" y="805"/>
                    <a:pt x="759" y="819"/>
                    <a:pt x="773" y="832"/>
                  </a:cubicBezTo>
                  <a:cubicBezTo>
                    <a:pt x="784" y="843"/>
                    <a:pt x="793" y="855"/>
                    <a:pt x="805" y="866"/>
                  </a:cubicBezTo>
                  <a:cubicBezTo>
                    <a:pt x="813" y="874"/>
                    <a:pt x="820" y="883"/>
                    <a:pt x="827" y="892"/>
                  </a:cubicBezTo>
                  <a:cubicBezTo>
                    <a:pt x="843" y="925"/>
                    <a:pt x="836" y="965"/>
                    <a:pt x="851" y="1000"/>
                  </a:cubicBezTo>
                  <a:cubicBezTo>
                    <a:pt x="901" y="1116"/>
                    <a:pt x="891" y="1136"/>
                    <a:pt x="770" y="1174"/>
                  </a:cubicBezTo>
                  <a:cubicBezTo>
                    <a:pt x="733" y="1184"/>
                    <a:pt x="707" y="1159"/>
                    <a:pt x="682" y="1141"/>
                  </a:cubicBezTo>
                  <a:cubicBezTo>
                    <a:pt x="674" y="1135"/>
                    <a:pt x="665" y="1129"/>
                    <a:pt x="657" y="1122"/>
                  </a:cubicBezTo>
                  <a:cubicBezTo>
                    <a:pt x="649" y="1116"/>
                    <a:pt x="642" y="1111"/>
                    <a:pt x="636" y="1103"/>
                  </a:cubicBezTo>
                  <a:cubicBezTo>
                    <a:pt x="629" y="1097"/>
                    <a:pt x="622" y="1089"/>
                    <a:pt x="616" y="1083"/>
                  </a:cubicBezTo>
                  <a:cubicBezTo>
                    <a:pt x="613" y="1080"/>
                    <a:pt x="610" y="1077"/>
                    <a:pt x="607" y="1072"/>
                  </a:cubicBezTo>
                  <a:cubicBezTo>
                    <a:pt x="601" y="1066"/>
                    <a:pt x="594" y="1058"/>
                    <a:pt x="588" y="1052"/>
                  </a:cubicBezTo>
                  <a:cubicBezTo>
                    <a:pt x="573" y="1034"/>
                    <a:pt x="556" y="1020"/>
                    <a:pt x="535" y="1011"/>
                  </a:cubicBezTo>
                  <a:cubicBezTo>
                    <a:pt x="506" y="1002"/>
                    <a:pt x="492" y="976"/>
                    <a:pt x="472" y="956"/>
                  </a:cubicBezTo>
                  <a:cubicBezTo>
                    <a:pt x="462" y="947"/>
                    <a:pt x="451" y="938"/>
                    <a:pt x="439" y="930"/>
                  </a:cubicBezTo>
                  <a:cubicBezTo>
                    <a:pt x="426" y="922"/>
                    <a:pt x="414" y="913"/>
                    <a:pt x="401" y="906"/>
                  </a:cubicBezTo>
                  <a:cubicBezTo>
                    <a:pt x="385" y="898"/>
                    <a:pt x="376" y="887"/>
                    <a:pt x="370" y="874"/>
                  </a:cubicBezTo>
                  <a:cubicBezTo>
                    <a:pt x="367" y="863"/>
                    <a:pt x="367" y="852"/>
                    <a:pt x="368" y="843"/>
                  </a:cubicBezTo>
                  <a:cubicBezTo>
                    <a:pt x="375" y="826"/>
                    <a:pt x="387" y="809"/>
                    <a:pt x="372" y="791"/>
                  </a:cubicBezTo>
                  <a:cubicBezTo>
                    <a:pt x="204" y="689"/>
                    <a:pt x="110" y="524"/>
                    <a:pt x="7" y="368"/>
                  </a:cubicBezTo>
                </a:path>
              </a:pathLst>
            </a:custGeom>
            <a:solidFill>
              <a:srgbClr val="12121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42" name="Forme libre 4441"/>
            <p:cNvSpPr>
              <a:spLocks noChangeArrowheads="1"/>
            </p:cNvSpPr>
            <p:nvPr userDrawn="1"/>
          </p:nvSpPr>
          <p:spPr bwMode="auto">
            <a:xfrm>
              <a:off x="3074988" y="4178300"/>
              <a:ext cx="379412" cy="557213"/>
            </a:xfrm>
            <a:custGeom>
              <a:avLst/>
              <a:gdLst>
                <a:gd name="T0" fmla="*/ 993 w 1052"/>
                <a:gd name="T1" fmla="*/ 1269 h 1547"/>
                <a:gd name="T2" fmla="*/ 995 w 1052"/>
                <a:gd name="T3" fmla="*/ 1456 h 1547"/>
                <a:gd name="T4" fmla="*/ 966 w 1052"/>
                <a:gd name="T5" fmla="*/ 1500 h 1547"/>
                <a:gd name="T6" fmla="*/ 921 w 1052"/>
                <a:gd name="T7" fmla="*/ 1544 h 1547"/>
                <a:gd name="T8" fmla="*/ 885 w 1052"/>
                <a:gd name="T9" fmla="*/ 1421 h 1547"/>
                <a:gd name="T10" fmla="*/ 787 w 1052"/>
                <a:gd name="T11" fmla="*/ 1318 h 1547"/>
                <a:gd name="T12" fmla="*/ 736 w 1052"/>
                <a:gd name="T13" fmla="*/ 1132 h 1547"/>
                <a:gd name="T14" fmla="*/ 636 w 1052"/>
                <a:gd name="T15" fmla="*/ 993 h 1547"/>
                <a:gd name="T16" fmla="*/ 616 w 1052"/>
                <a:gd name="T17" fmla="*/ 938 h 1547"/>
                <a:gd name="T18" fmla="*/ 605 w 1052"/>
                <a:gd name="T19" fmla="*/ 914 h 1547"/>
                <a:gd name="T20" fmla="*/ 593 w 1052"/>
                <a:gd name="T21" fmla="*/ 891 h 1547"/>
                <a:gd name="T22" fmla="*/ 579 w 1052"/>
                <a:gd name="T23" fmla="*/ 856 h 1547"/>
                <a:gd name="T24" fmla="*/ 569 w 1052"/>
                <a:gd name="T25" fmla="*/ 819 h 1547"/>
                <a:gd name="T26" fmla="*/ 550 w 1052"/>
                <a:gd name="T27" fmla="*/ 784 h 1547"/>
                <a:gd name="T28" fmla="*/ 532 w 1052"/>
                <a:gd name="T29" fmla="*/ 762 h 1547"/>
                <a:gd name="T30" fmla="*/ 486 w 1052"/>
                <a:gd name="T31" fmla="*/ 659 h 1547"/>
                <a:gd name="T32" fmla="*/ 465 w 1052"/>
                <a:gd name="T33" fmla="*/ 587 h 1547"/>
                <a:gd name="T34" fmla="*/ 456 w 1052"/>
                <a:gd name="T35" fmla="*/ 558 h 1547"/>
                <a:gd name="T36" fmla="*/ 443 w 1052"/>
                <a:gd name="T37" fmla="*/ 529 h 1547"/>
                <a:gd name="T38" fmla="*/ 242 w 1052"/>
                <a:gd name="T39" fmla="*/ 339 h 1547"/>
                <a:gd name="T40" fmla="*/ 5 w 1052"/>
                <a:gd name="T41" fmla="*/ 155 h 1547"/>
                <a:gd name="T42" fmla="*/ 14 w 1052"/>
                <a:gd name="T43" fmla="*/ 100 h 1547"/>
                <a:gd name="T44" fmla="*/ 510 w 1052"/>
                <a:gd name="T45" fmla="*/ 171 h 1547"/>
                <a:gd name="T46" fmla="*/ 594 w 1052"/>
                <a:gd name="T47" fmla="*/ 359 h 1547"/>
                <a:gd name="T48" fmla="*/ 795 w 1052"/>
                <a:gd name="T49" fmla="*/ 652 h 1547"/>
                <a:gd name="T50" fmla="*/ 935 w 1052"/>
                <a:gd name="T51" fmla="*/ 819 h 1547"/>
                <a:gd name="T52" fmla="*/ 1014 w 1052"/>
                <a:gd name="T53" fmla="*/ 1236 h 1547"/>
                <a:gd name="T54" fmla="*/ 993 w 1052"/>
                <a:gd name="T55" fmla="*/ 1269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52" h="1547">
                  <a:moveTo>
                    <a:pt x="993" y="1269"/>
                  </a:moveTo>
                  <a:cubicBezTo>
                    <a:pt x="995" y="1332"/>
                    <a:pt x="996" y="1393"/>
                    <a:pt x="995" y="1456"/>
                  </a:cubicBezTo>
                  <a:cubicBezTo>
                    <a:pt x="995" y="1474"/>
                    <a:pt x="1001" y="1503"/>
                    <a:pt x="966" y="1500"/>
                  </a:cubicBezTo>
                  <a:cubicBezTo>
                    <a:pt x="903" y="1466"/>
                    <a:pt x="952" y="1546"/>
                    <a:pt x="921" y="1544"/>
                  </a:cubicBezTo>
                  <a:cubicBezTo>
                    <a:pt x="813" y="1535"/>
                    <a:pt x="811" y="1529"/>
                    <a:pt x="885" y="1421"/>
                  </a:cubicBezTo>
                  <a:cubicBezTo>
                    <a:pt x="817" y="1418"/>
                    <a:pt x="799" y="1372"/>
                    <a:pt x="787" y="1318"/>
                  </a:cubicBezTo>
                  <a:cubicBezTo>
                    <a:pt x="773" y="1256"/>
                    <a:pt x="753" y="1195"/>
                    <a:pt x="736" y="1132"/>
                  </a:cubicBezTo>
                  <a:cubicBezTo>
                    <a:pt x="703" y="1086"/>
                    <a:pt x="671" y="1039"/>
                    <a:pt x="636" y="993"/>
                  </a:cubicBezTo>
                  <a:cubicBezTo>
                    <a:pt x="622" y="978"/>
                    <a:pt x="623" y="956"/>
                    <a:pt x="616" y="938"/>
                  </a:cubicBezTo>
                  <a:cubicBezTo>
                    <a:pt x="613" y="930"/>
                    <a:pt x="610" y="921"/>
                    <a:pt x="605" y="914"/>
                  </a:cubicBezTo>
                  <a:cubicBezTo>
                    <a:pt x="601" y="906"/>
                    <a:pt x="598" y="898"/>
                    <a:pt x="593" y="891"/>
                  </a:cubicBezTo>
                  <a:cubicBezTo>
                    <a:pt x="587" y="880"/>
                    <a:pt x="584" y="868"/>
                    <a:pt x="579" y="856"/>
                  </a:cubicBezTo>
                  <a:cubicBezTo>
                    <a:pt x="576" y="843"/>
                    <a:pt x="573" y="831"/>
                    <a:pt x="569" y="819"/>
                  </a:cubicBezTo>
                  <a:cubicBezTo>
                    <a:pt x="564" y="807"/>
                    <a:pt x="558" y="794"/>
                    <a:pt x="550" y="784"/>
                  </a:cubicBezTo>
                  <a:cubicBezTo>
                    <a:pt x="544" y="776"/>
                    <a:pt x="538" y="770"/>
                    <a:pt x="532" y="762"/>
                  </a:cubicBezTo>
                  <a:cubicBezTo>
                    <a:pt x="515" y="729"/>
                    <a:pt x="500" y="694"/>
                    <a:pt x="486" y="659"/>
                  </a:cubicBezTo>
                  <a:cubicBezTo>
                    <a:pt x="483" y="634"/>
                    <a:pt x="475" y="610"/>
                    <a:pt x="465" y="587"/>
                  </a:cubicBezTo>
                  <a:cubicBezTo>
                    <a:pt x="460" y="578"/>
                    <a:pt x="457" y="567"/>
                    <a:pt x="456" y="558"/>
                  </a:cubicBezTo>
                  <a:cubicBezTo>
                    <a:pt x="452" y="547"/>
                    <a:pt x="448" y="538"/>
                    <a:pt x="443" y="529"/>
                  </a:cubicBezTo>
                  <a:cubicBezTo>
                    <a:pt x="410" y="430"/>
                    <a:pt x="295" y="417"/>
                    <a:pt x="242" y="339"/>
                  </a:cubicBezTo>
                  <a:cubicBezTo>
                    <a:pt x="182" y="252"/>
                    <a:pt x="78" y="223"/>
                    <a:pt x="5" y="155"/>
                  </a:cubicBezTo>
                  <a:cubicBezTo>
                    <a:pt x="0" y="135"/>
                    <a:pt x="5" y="116"/>
                    <a:pt x="14" y="100"/>
                  </a:cubicBezTo>
                  <a:cubicBezTo>
                    <a:pt x="159" y="0"/>
                    <a:pt x="350" y="28"/>
                    <a:pt x="510" y="171"/>
                  </a:cubicBezTo>
                  <a:cubicBezTo>
                    <a:pt x="517" y="243"/>
                    <a:pt x="543" y="301"/>
                    <a:pt x="594" y="359"/>
                  </a:cubicBezTo>
                  <a:cubicBezTo>
                    <a:pt x="672" y="448"/>
                    <a:pt x="736" y="549"/>
                    <a:pt x="795" y="652"/>
                  </a:cubicBezTo>
                  <a:cubicBezTo>
                    <a:pt x="827" y="721"/>
                    <a:pt x="837" y="807"/>
                    <a:pt x="935" y="819"/>
                  </a:cubicBezTo>
                  <a:cubicBezTo>
                    <a:pt x="1019" y="947"/>
                    <a:pt x="1051" y="1085"/>
                    <a:pt x="1014" y="1236"/>
                  </a:cubicBezTo>
                  <a:cubicBezTo>
                    <a:pt x="1010" y="1250"/>
                    <a:pt x="1002" y="1260"/>
                    <a:pt x="993" y="1269"/>
                  </a:cubicBezTo>
                </a:path>
              </a:pathLst>
            </a:custGeom>
            <a:solidFill>
              <a:srgbClr val="F0F0F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43" name="Forme libre 4442"/>
            <p:cNvSpPr>
              <a:spLocks noChangeArrowheads="1"/>
            </p:cNvSpPr>
            <p:nvPr userDrawn="1"/>
          </p:nvSpPr>
          <p:spPr bwMode="auto">
            <a:xfrm>
              <a:off x="3424238" y="4668838"/>
              <a:ext cx="182562" cy="312737"/>
            </a:xfrm>
            <a:custGeom>
              <a:avLst/>
              <a:gdLst>
                <a:gd name="T0" fmla="*/ 49 w 506"/>
                <a:gd name="T1" fmla="*/ 0 h 868"/>
                <a:gd name="T2" fmla="*/ 307 w 506"/>
                <a:gd name="T3" fmla="*/ 263 h 868"/>
                <a:gd name="T4" fmla="*/ 479 w 506"/>
                <a:gd name="T5" fmla="*/ 370 h 868"/>
                <a:gd name="T6" fmla="*/ 421 w 506"/>
                <a:gd name="T7" fmla="*/ 481 h 868"/>
                <a:gd name="T8" fmla="*/ 418 w 506"/>
                <a:gd name="T9" fmla="*/ 512 h 868"/>
                <a:gd name="T10" fmla="*/ 395 w 506"/>
                <a:gd name="T11" fmla="*/ 533 h 868"/>
                <a:gd name="T12" fmla="*/ 333 w 506"/>
                <a:gd name="T13" fmla="*/ 539 h 868"/>
                <a:gd name="T14" fmla="*/ 191 w 506"/>
                <a:gd name="T15" fmla="*/ 733 h 868"/>
                <a:gd name="T16" fmla="*/ 197 w 506"/>
                <a:gd name="T17" fmla="*/ 768 h 868"/>
                <a:gd name="T18" fmla="*/ 122 w 506"/>
                <a:gd name="T19" fmla="*/ 863 h 868"/>
                <a:gd name="T20" fmla="*/ 65 w 506"/>
                <a:gd name="T21" fmla="*/ 623 h 868"/>
                <a:gd name="T22" fmla="*/ 65 w 506"/>
                <a:gd name="T23" fmla="*/ 580 h 868"/>
                <a:gd name="T24" fmla="*/ 0 w 506"/>
                <a:gd name="T25" fmla="*/ 396 h 868"/>
                <a:gd name="T26" fmla="*/ 20 w 506"/>
                <a:gd name="T27" fmla="*/ 370 h 868"/>
                <a:gd name="T28" fmla="*/ 21 w 506"/>
                <a:gd name="T29" fmla="*/ 278 h 868"/>
                <a:gd name="T30" fmla="*/ 15 w 506"/>
                <a:gd name="T31" fmla="*/ 263 h 868"/>
                <a:gd name="T32" fmla="*/ 21 w 506"/>
                <a:gd name="T33" fmla="*/ 255 h 868"/>
                <a:gd name="T34" fmla="*/ 23 w 506"/>
                <a:gd name="T35" fmla="*/ 211 h 868"/>
                <a:gd name="T36" fmla="*/ 45 w 506"/>
                <a:gd name="T37" fmla="*/ 186 h 868"/>
                <a:gd name="T38" fmla="*/ 49 w 506"/>
                <a:gd name="T3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6" h="868">
                  <a:moveTo>
                    <a:pt x="49" y="0"/>
                  </a:moveTo>
                  <a:cubicBezTo>
                    <a:pt x="154" y="69"/>
                    <a:pt x="246" y="150"/>
                    <a:pt x="307" y="263"/>
                  </a:cubicBezTo>
                  <a:cubicBezTo>
                    <a:pt x="343" y="330"/>
                    <a:pt x="398" y="373"/>
                    <a:pt x="479" y="370"/>
                  </a:cubicBezTo>
                  <a:cubicBezTo>
                    <a:pt x="505" y="429"/>
                    <a:pt x="418" y="432"/>
                    <a:pt x="421" y="481"/>
                  </a:cubicBezTo>
                  <a:cubicBezTo>
                    <a:pt x="421" y="492"/>
                    <a:pt x="420" y="502"/>
                    <a:pt x="418" y="512"/>
                  </a:cubicBezTo>
                  <a:cubicBezTo>
                    <a:pt x="412" y="521"/>
                    <a:pt x="404" y="528"/>
                    <a:pt x="395" y="533"/>
                  </a:cubicBezTo>
                  <a:cubicBezTo>
                    <a:pt x="375" y="539"/>
                    <a:pt x="354" y="539"/>
                    <a:pt x="333" y="539"/>
                  </a:cubicBezTo>
                  <a:cubicBezTo>
                    <a:pt x="155" y="542"/>
                    <a:pt x="145" y="557"/>
                    <a:pt x="191" y="733"/>
                  </a:cubicBezTo>
                  <a:cubicBezTo>
                    <a:pt x="192" y="745"/>
                    <a:pt x="194" y="756"/>
                    <a:pt x="197" y="768"/>
                  </a:cubicBezTo>
                  <a:cubicBezTo>
                    <a:pt x="209" y="829"/>
                    <a:pt x="192" y="867"/>
                    <a:pt x="122" y="863"/>
                  </a:cubicBezTo>
                  <a:cubicBezTo>
                    <a:pt x="23" y="802"/>
                    <a:pt x="47" y="712"/>
                    <a:pt x="65" y="623"/>
                  </a:cubicBezTo>
                  <a:cubicBezTo>
                    <a:pt x="65" y="608"/>
                    <a:pt x="73" y="585"/>
                    <a:pt x="65" y="580"/>
                  </a:cubicBezTo>
                  <a:cubicBezTo>
                    <a:pt x="1" y="533"/>
                    <a:pt x="4" y="463"/>
                    <a:pt x="0" y="396"/>
                  </a:cubicBezTo>
                  <a:cubicBezTo>
                    <a:pt x="4" y="386"/>
                    <a:pt x="10" y="377"/>
                    <a:pt x="20" y="370"/>
                  </a:cubicBezTo>
                  <a:cubicBezTo>
                    <a:pt x="20" y="339"/>
                    <a:pt x="20" y="309"/>
                    <a:pt x="21" y="278"/>
                  </a:cubicBezTo>
                  <a:cubicBezTo>
                    <a:pt x="15" y="273"/>
                    <a:pt x="13" y="269"/>
                    <a:pt x="15" y="263"/>
                  </a:cubicBezTo>
                  <a:cubicBezTo>
                    <a:pt x="16" y="258"/>
                    <a:pt x="18" y="255"/>
                    <a:pt x="21" y="255"/>
                  </a:cubicBezTo>
                  <a:cubicBezTo>
                    <a:pt x="21" y="240"/>
                    <a:pt x="23" y="225"/>
                    <a:pt x="23" y="211"/>
                  </a:cubicBezTo>
                  <a:cubicBezTo>
                    <a:pt x="30" y="203"/>
                    <a:pt x="36" y="192"/>
                    <a:pt x="45" y="186"/>
                  </a:cubicBezTo>
                  <a:cubicBezTo>
                    <a:pt x="44" y="122"/>
                    <a:pt x="45" y="61"/>
                    <a:pt x="49" y="0"/>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44" name="Forme libre 4443"/>
            <p:cNvSpPr>
              <a:spLocks noChangeArrowheads="1"/>
            </p:cNvSpPr>
            <p:nvPr userDrawn="1"/>
          </p:nvSpPr>
          <p:spPr bwMode="auto">
            <a:xfrm>
              <a:off x="3390900" y="4889500"/>
              <a:ext cx="136525" cy="201613"/>
            </a:xfrm>
            <a:custGeom>
              <a:avLst/>
              <a:gdLst>
                <a:gd name="T0" fmla="*/ 157 w 381"/>
                <a:gd name="T1" fmla="*/ 5 h 558"/>
                <a:gd name="T2" fmla="*/ 233 w 381"/>
                <a:gd name="T3" fmla="*/ 226 h 558"/>
                <a:gd name="T4" fmla="*/ 380 w 381"/>
                <a:gd name="T5" fmla="*/ 389 h 558"/>
                <a:gd name="T6" fmla="*/ 255 w 381"/>
                <a:gd name="T7" fmla="*/ 507 h 558"/>
                <a:gd name="T8" fmla="*/ 229 w 381"/>
                <a:gd name="T9" fmla="*/ 531 h 558"/>
                <a:gd name="T10" fmla="*/ 73 w 381"/>
                <a:gd name="T11" fmla="*/ 458 h 558"/>
                <a:gd name="T12" fmla="*/ 27 w 381"/>
                <a:gd name="T13" fmla="*/ 205 h 558"/>
                <a:gd name="T14" fmla="*/ 105 w 381"/>
                <a:gd name="T15" fmla="*/ 70 h 558"/>
                <a:gd name="T16" fmla="*/ 135 w 381"/>
                <a:gd name="T17" fmla="*/ 0 h 558"/>
                <a:gd name="T18" fmla="*/ 157 w 381"/>
                <a:gd name="T19" fmla="*/ 5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 h="558">
                  <a:moveTo>
                    <a:pt x="157" y="5"/>
                  </a:moveTo>
                  <a:cubicBezTo>
                    <a:pt x="167" y="84"/>
                    <a:pt x="201" y="154"/>
                    <a:pt x="233" y="226"/>
                  </a:cubicBezTo>
                  <a:cubicBezTo>
                    <a:pt x="300" y="264"/>
                    <a:pt x="372" y="298"/>
                    <a:pt x="380" y="389"/>
                  </a:cubicBezTo>
                  <a:cubicBezTo>
                    <a:pt x="349" y="440"/>
                    <a:pt x="265" y="435"/>
                    <a:pt x="255" y="507"/>
                  </a:cubicBezTo>
                  <a:cubicBezTo>
                    <a:pt x="248" y="518"/>
                    <a:pt x="239" y="525"/>
                    <a:pt x="229" y="531"/>
                  </a:cubicBezTo>
                  <a:cubicBezTo>
                    <a:pt x="152" y="557"/>
                    <a:pt x="117" y="498"/>
                    <a:pt x="73" y="458"/>
                  </a:cubicBezTo>
                  <a:cubicBezTo>
                    <a:pt x="54" y="374"/>
                    <a:pt x="0" y="298"/>
                    <a:pt x="27" y="205"/>
                  </a:cubicBezTo>
                  <a:cubicBezTo>
                    <a:pt x="47" y="157"/>
                    <a:pt x="59" y="104"/>
                    <a:pt x="105" y="70"/>
                  </a:cubicBezTo>
                  <a:cubicBezTo>
                    <a:pt x="128" y="53"/>
                    <a:pt x="132" y="26"/>
                    <a:pt x="135" y="0"/>
                  </a:cubicBezTo>
                  <a:cubicBezTo>
                    <a:pt x="143" y="2"/>
                    <a:pt x="149" y="3"/>
                    <a:pt x="157" y="5"/>
                  </a:cubicBezTo>
                </a:path>
              </a:pathLst>
            </a:custGeom>
            <a:solidFill>
              <a:srgbClr val="98989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45" name="Forme libre 4444"/>
            <p:cNvSpPr>
              <a:spLocks noChangeArrowheads="1"/>
            </p:cNvSpPr>
            <p:nvPr userDrawn="1"/>
          </p:nvSpPr>
          <p:spPr bwMode="auto">
            <a:xfrm>
              <a:off x="3165475" y="4471988"/>
              <a:ext cx="141288" cy="130175"/>
            </a:xfrm>
            <a:custGeom>
              <a:avLst/>
              <a:gdLst>
                <a:gd name="T0" fmla="*/ 78 w 392"/>
                <a:gd name="T1" fmla="*/ 262 h 360"/>
                <a:gd name="T2" fmla="*/ 36 w 392"/>
                <a:gd name="T3" fmla="*/ 150 h 360"/>
                <a:gd name="T4" fmla="*/ 11 w 392"/>
                <a:gd name="T5" fmla="*/ 46 h 360"/>
                <a:gd name="T6" fmla="*/ 115 w 392"/>
                <a:gd name="T7" fmla="*/ 61 h 360"/>
                <a:gd name="T8" fmla="*/ 225 w 392"/>
                <a:gd name="T9" fmla="*/ 220 h 360"/>
                <a:gd name="T10" fmla="*/ 391 w 392"/>
                <a:gd name="T11" fmla="*/ 312 h 360"/>
                <a:gd name="T12" fmla="*/ 181 w 392"/>
                <a:gd name="T13" fmla="*/ 333 h 360"/>
                <a:gd name="T14" fmla="*/ 78 w 392"/>
                <a:gd name="T15" fmla="*/ 262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2" h="360">
                  <a:moveTo>
                    <a:pt x="78" y="262"/>
                  </a:moveTo>
                  <a:cubicBezTo>
                    <a:pt x="74" y="220"/>
                    <a:pt x="54" y="185"/>
                    <a:pt x="36" y="150"/>
                  </a:cubicBezTo>
                  <a:cubicBezTo>
                    <a:pt x="19" y="118"/>
                    <a:pt x="0" y="86"/>
                    <a:pt x="11" y="46"/>
                  </a:cubicBezTo>
                  <a:cubicBezTo>
                    <a:pt x="54" y="0"/>
                    <a:pt x="83" y="40"/>
                    <a:pt x="115" y="61"/>
                  </a:cubicBezTo>
                  <a:cubicBezTo>
                    <a:pt x="162" y="107"/>
                    <a:pt x="167" y="182"/>
                    <a:pt x="225" y="220"/>
                  </a:cubicBezTo>
                  <a:cubicBezTo>
                    <a:pt x="292" y="229"/>
                    <a:pt x="370" y="220"/>
                    <a:pt x="391" y="312"/>
                  </a:cubicBezTo>
                  <a:cubicBezTo>
                    <a:pt x="323" y="329"/>
                    <a:pt x="249" y="309"/>
                    <a:pt x="181" y="333"/>
                  </a:cubicBezTo>
                  <a:cubicBezTo>
                    <a:pt x="112" y="359"/>
                    <a:pt x="101" y="301"/>
                    <a:pt x="78" y="262"/>
                  </a:cubicBezTo>
                </a:path>
              </a:pathLst>
            </a:custGeom>
            <a:solidFill>
              <a:srgbClr val="EAEAE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46" name="Forme libre 4445"/>
            <p:cNvSpPr>
              <a:spLocks noChangeArrowheads="1"/>
            </p:cNvSpPr>
            <p:nvPr userDrawn="1"/>
          </p:nvSpPr>
          <p:spPr bwMode="auto">
            <a:xfrm>
              <a:off x="3225800" y="4510088"/>
              <a:ext cx="114300" cy="77787"/>
            </a:xfrm>
            <a:custGeom>
              <a:avLst/>
              <a:gdLst>
                <a:gd name="T0" fmla="*/ 223 w 319"/>
                <a:gd name="T1" fmla="*/ 209 h 214"/>
                <a:gd name="T2" fmla="*/ 106 w 319"/>
                <a:gd name="T3" fmla="*/ 188 h 214"/>
                <a:gd name="T4" fmla="*/ 0 w 319"/>
                <a:gd name="T5" fmla="*/ 164 h 214"/>
                <a:gd name="T6" fmla="*/ 158 w 319"/>
                <a:gd name="T7" fmla="*/ 95 h 214"/>
                <a:gd name="T8" fmla="*/ 271 w 319"/>
                <a:gd name="T9" fmla="*/ 32 h 214"/>
                <a:gd name="T10" fmla="*/ 316 w 319"/>
                <a:gd name="T11" fmla="*/ 213 h 214"/>
                <a:gd name="T12" fmla="*/ 223 w 319"/>
                <a:gd name="T13" fmla="*/ 209 h 214"/>
              </a:gdLst>
              <a:ahLst/>
              <a:cxnLst>
                <a:cxn ang="0">
                  <a:pos x="T0" y="T1"/>
                </a:cxn>
                <a:cxn ang="0">
                  <a:pos x="T2" y="T3"/>
                </a:cxn>
                <a:cxn ang="0">
                  <a:pos x="T4" y="T5"/>
                </a:cxn>
                <a:cxn ang="0">
                  <a:pos x="T6" y="T7"/>
                </a:cxn>
                <a:cxn ang="0">
                  <a:pos x="T8" y="T9"/>
                </a:cxn>
                <a:cxn ang="0">
                  <a:pos x="T10" y="T11"/>
                </a:cxn>
                <a:cxn ang="0">
                  <a:pos x="T12" y="T13"/>
                </a:cxn>
              </a:cxnLst>
              <a:rect l="0" t="0" r="r" b="b"/>
              <a:pathLst>
                <a:path w="319" h="214">
                  <a:moveTo>
                    <a:pt x="223" y="209"/>
                  </a:moveTo>
                  <a:cubicBezTo>
                    <a:pt x="188" y="179"/>
                    <a:pt x="147" y="190"/>
                    <a:pt x="106" y="188"/>
                  </a:cubicBezTo>
                  <a:cubicBezTo>
                    <a:pt x="69" y="187"/>
                    <a:pt x="31" y="196"/>
                    <a:pt x="0" y="164"/>
                  </a:cubicBezTo>
                  <a:cubicBezTo>
                    <a:pt x="37" y="106"/>
                    <a:pt x="110" y="130"/>
                    <a:pt x="158" y="95"/>
                  </a:cubicBezTo>
                  <a:cubicBezTo>
                    <a:pt x="203" y="90"/>
                    <a:pt x="203" y="0"/>
                    <a:pt x="271" y="32"/>
                  </a:cubicBezTo>
                  <a:cubicBezTo>
                    <a:pt x="284" y="93"/>
                    <a:pt x="318" y="148"/>
                    <a:pt x="316" y="213"/>
                  </a:cubicBezTo>
                  <a:cubicBezTo>
                    <a:pt x="287" y="193"/>
                    <a:pt x="255" y="197"/>
                    <a:pt x="223" y="209"/>
                  </a:cubicBezTo>
                </a:path>
              </a:pathLst>
            </a:custGeom>
            <a:solidFill>
              <a:srgbClr val="A0A0A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47" name="Forme libre 4446"/>
            <p:cNvSpPr>
              <a:spLocks noChangeArrowheads="1"/>
            </p:cNvSpPr>
            <p:nvPr userDrawn="1"/>
          </p:nvSpPr>
          <p:spPr bwMode="auto">
            <a:xfrm>
              <a:off x="3406775" y="4645025"/>
              <a:ext cx="19050" cy="90488"/>
            </a:xfrm>
            <a:custGeom>
              <a:avLst/>
              <a:gdLst>
                <a:gd name="T0" fmla="*/ 0 w 54"/>
                <a:gd name="T1" fmla="*/ 251 h 252"/>
                <a:gd name="T2" fmla="*/ 0 w 54"/>
                <a:gd name="T3" fmla="*/ 0 h 252"/>
                <a:gd name="T4" fmla="*/ 44 w 54"/>
                <a:gd name="T5" fmla="*/ 207 h 252"/>
                <a:gd name="T6" fmla="*/ 0 w 54"/>
                <a:gd name="T7" fmla="*/ 251 h 252"/>
              </a:gdLst>
              <a:ahLst/>
              <a:cxnLst>
                <a:cxn ang="0">
                  <a:pos x="T0" y="T1"/>
                </a:cxn>
                <a:cxn ang="0">
                  <a:pos x="T2" y="T3"/>
                </a:cxn>
                <a:cxn ang="0">
                  <a:pos x="T4" y="T5"/>
                </a:cxn>
                <a:cxn ang="0">
                  <a:pos x="T6" y="T7"/>
                </a:cxn>
              </a:cxnLst>
              <a:rect l="0" t="0" r="r" b="b"/>
              <a:pathLst>
                <a:path w="54" h="252">
                  <a:moveTo>
                    <a:pt x="0" y="251"/>
                  </a:moveTo>
                  <a:cubicBezTo>
                    <a:pt x="0" y="173"/>
                    <a:pt x="0" y="94"/>
                    <a:pt x="0" y="0"/>
                  </a:cubicBezTo>
                  <a:cubicBezTo>
                    <a:pt x="53" y="68"/>
                    <a:pt x="53" y="68"/>
                    <a:pt x="44" y="207"/>
                  </a:cubicBezTo>
                  <a:cubicBezTo>
                    <a:pt x="29" y="222"/>
                    <a:pt x="15" y="236"/>
                    <a:pt x="0" y="251"/>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48" name="Forme libre 4447"/>
            <p:cNvSpPr>
              <a:spLocks noChangeArrowheads="1"/>
            </p:cNvSpPr>
            <p:nvPr userDrawn="1"/>
          </p:nvSpPr>
          <p:spPr bwMode="auto">
            <a:xfrm>
              <a:off x="3192463" y="4567238"/>
              <a:ext cx="131762" cy="44450"/>
            </a:xfrm>
            <a:custGeom>
              <a:avLst/>
              <a:gdLst>
                <a:gd name="T0" fmla="*/ 1 w 366"/>
                <a:gd name="T1" fmla="*/ 0 h 124"/>
                <a:gd name="T2" fmla="*/ 105 w 366"/>
                <a:gd name="T3" fmla="*/ 73 h 124"/>
                <a:gd name="T4" fmla="*/ 272 w 366"/>
                <a:gd name="T5" fmla="*/ 77 h 124"/>
                <a:gd name="T6" fmla="*/ 365 w 366"/>
                <a:gd name="T7" fmla="*/ 123 h 124"/>
                <a:gd name="T8" fmla="*/ 168 w 366"/>
                <a:gd name="T9" fmla="*/ 100 h 124"/>
                <a:gd name="T10" fmla="*/ 0 w 366"/>
                <a:gd name="T11" fmla="*/ 55 h 124"/>
                <a:gd name="T12" fmla="*/ 1 w 366"/>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366" h="124">
                  <a:moveTo>
                    <a:pt x="1" y="0"/>
                  </a:moveTo>
                  <a:cubicBezTo>
                    <a:pt x="27" y="35"/>
                    <a:pt x="58" y="67"/>
                    <a:pt x="105" y="73"/>
                  </a:cubicBezTo>
                  <a:cubicBezTo>
                    <a:pt x="160" y="74"/>
                    <a:pt x="217" y="76"/>
                    <a:pt x="272" y="77"/>
                  </a:cubicBezTo>
                  <a:cubicBezTo>
                    <a:pt x="310" y="79"/>
                    <a:pt x="346" y="84"/>
                    <a:pt x="365" y="123"/>
                  </a:cubicBezTo>
                  <a:cubicBezTo>
                    <a:pt x="302" y="93"/>
                    <a:pt x="233" y="99"/>
                    <a:pt x="168" y="100"/>
                  </a:cubicBezTo>
                  <a:cubicBezTo>
                    <a:pt x="107" y="100"/>
                    <a:pt x="49" y="93"/>
                    <a:pt x="0" y="55"/>
                  </a:cubicBezTo>
                  <a:cubicBezTo>
                    <a:pt x="0" y="36"/>
                    <a:pt x="0" y="18"/>
                    <a:pt x="1" y="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49" name="Forme libre 4448"/>
            <p:cNvSpPr>
              <a:spLocks noChangeArrowheads="1"/>
            </p:cNvSpPr>
            <p:nvPr userDrawn="1"/>
          </p:nvSpPr>
          <p:spPr bwMode="auto">
            <a:xfrm>
              <a:off x="3217863" y="4641850"/>
              <a:ext cx="114300" cy="50800"/>
            </a:xfrm>
            <a:custGeom>
              <a:avLst/>
              <a:gdLst>
                <a:gd name="T0" fmla="*/ 0 w 319"/>
                <a:gd name="T1" fmla="*/ 30 h 143"/>
                <a:gd name="T2" fmla="*/ 119 w 319"/>
                <a:gd name="T3" fmla="*/ 18 h 143"/>
                <a:gd name="T4" fmla="*/ 318 w 319"/>
                <a:gd name="T5" fmla="*/ 72 h 143"/>
                <a:gd name="T6" fmla="*/ 318 w 319"/>
                <a:gd name="T7" fmla="*/ 96 h 143"/>
                <a:gd name="T8" fmla="*/ 290 w 319"/>
                <a:gd name="T9" fmla="*/ 117 h 143"/>
                <a:gd name="T10" fmla="*/ 87 w 319"/>
                <a:gd name="T11" fmla="*/ 84 h 143"/>
                <a:gd name="T12" fmla="*/ 0 w 319"/>
                <a:gd name="T13" fmla="*/ 30 h 143"/>
              </a:gdLst>
              <a:ahLst/>
              <a:cxnLst>
                <a:cxn ang="0">
                  <a:pos x="T0" y="T1"/>
                </a:cxn>
                <a:cxn ang="0">
                  <a:pos x="T2" y="T3"/>
                </a:cxn>
                <a:cxn ang="0">
                  <a:pos x="T4" y="T5"/>
                </a:cxn>
                <a:cxn ang="0">
                  <a:pos x="T6" y="T7"/>
                </a:cxn>
                <a:cxn ang="0">
                  <a:pos x="T8" y="T9"/>
                </a:cxn>
                <a:cxn ang="0">
                  <a:pos x="T10" y="T11"/>
                </a:cxn>
                <a:cxn ang="0">
                  <a:pos x="T12" y="T13"/>
                </a:cxn>
              </a:cxnLst>
              <a:rect l="0" t="0" r="r" b="b"/>
              <a:pathLst>
                <a:path w="319" h="143">
                  <a:moveTo>
                    <a:pt x="0" y="30"/>
                  </a:moveTo>
                  <a:cubicBezTo>
                    <a:pt x="37" y="0"/>
                    <a:pt x="78" y="7"/>
                    <a:pt x="119" y="18"/>
                  </a:cubicBezTo>
                  <a:cubicBezTo>
                    <a:pt x="185" y="36"/>
                    <a:pt x="250" y="53"/>
                    <a:pt x="318" y="72"/>
                  </a:cubicBezTo>
                  <a:cubicBezTo>
                    <a:pt x="318" y="79"/>
                    <a:pt x="318" y="88"/>
                    <a:pt x="318" y="96"/>
                  </a:cubicBezTo>
                  <a:cubicBezTo>
                    <a:pt x="308" y="104"/>
                    <a:pt x="299" y="111"/>
                    <a:pt x="290" y="117"/>
                  </a:cubicBezTo>
                  <a:cubicBezTo>
                    <a:pt x="217" y="142"/>
                    <a:pt x="153" y="104"/>
                    <a:pt x="87" y="84"/>
                  </a:cubicBezTo>
                  <a:cubicBezTo>
                    <a:pt x="55" y="72"/>
                    <a:pt x="23" y="58"/>
                    <a:pt x="0" y="3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50" name="Forme libre 4449"/>
            <p:cNvSpPr>
              <a:spLocks noChangeArrowheads="1"/>
            </p:cNvSpPr>
            <p:nvPr userDrawn="1"/>
          </p:nvSpPr>
          <p:spPr bwMode="auto">
            <a:xfrm>
              <a:off x="3324225" y="4610100"/>
              <a:ext cx="7938" cy="25400"/>
            </a:xfrm>
            <a:custGeom>
              <a:avLst/>
              <a:gdLst>
                <a:gd name="T0" fmla="*/ 23 w 24"/>
                <a:gd name="T1" fmla="*/ 70 h 71"/>
                <a:gd name="T2" fmla="*/ 0 w 24"/>
                <a:gd name="T3" fmla="*/ 0 h 71"/>
                <a:gd name="T4" fmla="*/ 23 w 24"/>
                <a:gd name="T5" fmla="*/ 70 h 71"/>
              </a:gdLst>
              <a:ahLst/>
              <a:cxnLst>
                <a:cxn ang="0">
                  <a:pos x="T0" y="T1"/>
                </a:cxn>
                <a:cxn ang="0">
                  <a:pos x="T2" y="T3"/>
                </a:cxn>
                <a:cxn ang="0">
                  <a:pos x="T4" y="T5"/>
                </a:cxn>
              </a:cxnLst>
              <a:rect l="0" t="0" r="r" b="b"/>
              <a:pathLst>
                <a:path w="24" h="71">
                  <a:moveTo>
                    <a:pt x="23" y="70"/>
                  </a:moveTo>
                  <a:cubicBezTo>
                    <a:pt x="9" y="49"/>
                    <a:pt x="2" y="26"/>
                    <a:pt x="0" y="0"/>
                  </a:cubicBezTo>
                  <a:cubicBezTo>
                    <a:pt x="17" y="21"/>
                    <a:pt x="23" y="46"/>
                    <a:pt x="23" y="7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51" name="Forme libre 4450"/>
            <p:cNvSpPr>
              <a:spLocks noChangeArrowheads="1"/>
            </p:cNvSpPr>
            <p:nvPr userDrawn="1"/>
          </p:nvSpPr>
          <p:spPr bwMode="auto">
            <a:xfrm>
              <a:off x="3406775" y="4808538"/>
              <a:ext cx="1588" cy="9525"/>
            </a:xfrm>
            <a:custGeom>
              <a:avLst/>
              <a:gdLst>
                <a:gd name="T0" fmla="*/ 1 w 2"/>
                <a:gd name="T1" fmla="*/ 25 h 26"/>
                <a:gd name="T2" fmla="*/ 0 w 2"/>
                <a:gd name="T3" fmla="*/ 0 h 26"/>
                <a:gd name="T4" fmla="*/ 0 w 2"/>
                <a:gd name="T5" fmla="*/ 0 h 26"/>
                <a:gd name="T6" fmla="*/ 1 w 2"/>
                <a:gd name="T7" fmla="*/ 25 h 26"/>
              </a:gdLst>
              <a:ahLst/>
              <a:cxnLst>
                <a:cxn ang="0">
                  <a:pos x="T0" y="T1"/>
                </a:cxn>
                <a:cxn ang="0">
                  <a:pos x="T2" y="T3"/>
                </a:cxn>
                <a:cxn ang="0">
                  <a:pos x="T4" y="T5"/>
                </a:cxn>
                <a:cxn ang="0">
                  <a:pos x="T6" y="T7"/>
                </a:cxn>
              </a:cxnLst>
              <a:rect l="0" t="0" r="r" b="b"/>
              <a:pathLst>
                <a:path w="2" h="26">
                  <a:moveTo>
                    <a:pt x="1" y="25"/>
                  </a:moveTo>
                  <a:cubicBezTo>
                    <a:pt x="1" y="17"/>
                    <a:pt x="0" y="10"/>
                    <a:pt x="0" y="0"/>
                  </a:cubicBezTo>
                  <a:lnTo>
                    <a:pt x="0" y="0"/>
                  </a:lnTo>
                  <a:cubicBezTo>
                    <a:pt x="0" y="10"/>
                    <a:pt x="0" y="17"/>
                    <a:pt x="1" y="25"/>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52" name="Forme libre 4451"/>
            <p:cNvSpPr>
              <a:spLocks noChangeArrowheads="1"/>
            </p:cNvSpPr>
            <p:nvPr userDrawn="1"/>
          </p:nvSpPr>
          <p:spPr bwMode="auto">
            <a:xfrm>
              <a:off x="3424238" y="4800600"/>
              <a:ext cx="7937" cy="9525"/>
            </a:xfrm>
            <a:custGeom>
              <a:avLst/>
              <a:gdLst>
                <a:gd name="T0" fmla="*/ 20 w 21"/>
                <a:gd name="T1" fmla="*/ 0 h 27"/>
                <a:gd name="T2" fmla="*/ 12 w 21"/>
                <a:gd name="T3" fmla="*/ 11 h 27"/>
                <a:gd name="T4" fmla="*/ 20 w 21"/>
                <a:gd name="T5" fmla="*/ 0 h 27"/>
                <a:gd name="T6" fmla="*/ 0 w 21"/>
                <a:gd name="T7" fmla="*/ 26 h 27"/>
                <a:gd name="T8" fmla="*/ 12 w 21"/>
                <a:gd name="T9" fmla="*/ 11 h 27"/>
                <a:gd name="T10" fmla="*/ 0 w 21"/>
                <a:gd name="T11" fmla="*/ 26 h 27"/>
              </a:gdLst>
              <a:ahLst/>
              <a:cxnLst>
                <a:cxn ang="0">
                  <a:pos x="T0" y="T1"/>
                </a:cxn>
                <a:cxn ang="0">
                  <a:pos x="T2" y="T3"/>
                </a:cxn>
                <a:cxn ang="0">
                  <a:pos x="T4" y="T5"/>
                </a:cxn>
                <a:cxn ang="0">
                  <a:pos x="T6" y="T7"/>
                </a:cxn>
                <a:cxn ang="0">
                  <a:pos x="T8" y="T9"/>
                </a:cxn>
                <a:cxn ang="0">
                  <a:pos x="T10" y="T11"/>
                </a:cxn>
              </a:cxnLst>
              <a:rect l="0" t="0" r="r" b="b"/>
              <a:pathLst>
                <a:path w="21" h="27">
                  <a:moveTo>
                    <a:pt x="20" y="0"/>
                  </a:moveTo>
                  <a:cubicBezTo>
                    <a:pt x="17" y="4"/>
                    <a:pt x="15" y="8"/>
                    <a:pt x="12" y="11"/>
                  </a:cubicBezTo>
                  <a:cubicBezTo>
                    <a:pt x="15" y="7"/>
                    <a:pt x="17" y="3"/>
                    <a:pt x="20" y="0"/>
                  </a:cubicBezTo>
                  <a:close/>
                  <a:moveTo>
                    <a:pt x="0" y="26"/>
                  </a:moveTo>
                  <a:cubicBezTo>
                    <a:pt x="4" y="21"/>
                    <a:pt x="8" y="16"/>
                    <a:pt x="12" y="11"/>
                  </a:cubicBezTo>
                  <a:cubicBezTo>
                    <a:pt x="8" y="16"/>
                    <a:pt x="4" y="21"/>
                    <a:pt x="0" y="26"/>
                  </a:cubicBezTo>
                  <a:close/>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53" name="Forme libre 4452"/>
            <p:cNvSpPr>
              <a:spLocks noChangeArrowheads="1"/>
            </p:cNvSpPr>
            <p:nvPr userDrawn="1"/>
          </p:nvSpPr>
          <p:spPr bwMode="auto">
            <a:xfrm>
              <a:off x="3322638" y="4676775"/>
              <a:ext cx="11112" cy="11113"/>
            </a:xfrm>
            <a:custGeom>
              <a:avLst/>
              <a:gdLst>
                <a:gd name="T0" fmla="*/ 1 w 33"/>
                <a:gd name="T1" fmla="*/ 4 h 29"/>
                <a:gd name="T2" fmla="*/ 29 w 33"/>
                <a:gd name="T3" fmla="*/ 0 h 29"/>
                <a:gd name="T4" fmla="*/ 32 w 33"/>
                <a:gd name="T5" fmla="*/ 20 h 29"/>
                <a:gd name="T6" fmla="*/ 19 w 33"/>
                <a:gd name="T7" fmla="*/ 28 h 29"/>
                <a:gd name="T8" fmla="*/ 1 w 33"/>
                <a:gd name="T9" fmla="*/ 4 h 29"/>
              </a:gdLst>
              <a:ahLst/>
              <a:cxnLst>
                <a:cxn ang="0">
                  <a:pos x="T0" y="T1"/>
                </a:cxn>
                <a:cxn ang="0">
                  <a:pos x="T2" y="T3"/>
                </a:cxn>
                <a:cxn ang="0">
                  <a:pos x="T4" y="T5"/>
                </a:cxn>
                <a:cxn ang="0">
                  <a:pos x="T6" y="T7"/>
                </a:cxn>
                <a:cxn ang="0">
                  <a:pos x="T8" y="T9"/>
                </a:cxn>
              </a:cxnLst>
              <a:rect l="0" t="0" r="r" b="b"/>
              <a:pathLst>
                <a:path w="33" h="29">
                  <a:moveTo>
                    <a:pt x="1" y="4"/>
                  </a:moveTo>
                  <a:cubicBezTo>
                    <a:pt x="10" y="2"/>
                    <a:pt x="19" y="0"/>
                    <a:pt x="29" y="0"/>
                  </a:cubicBezTo>
                  <a:cubicBezTo>
                    <a:pt x="30" y="7"/>
                    <a:pt x="30" y="14"/>
                    <a:pt x="32" y="20"/>
                  </a:cubicBezTo>
                  <a:cubicBezTo>
                    <a:pt x="29" y="23"/>
                    <a:pt x="24" y="25"/>
                    <a:pt x="19" y="28"/>
                  </a:cubicBezTo>
                  <a:cubicBezTo>
                    <a:pt x="6" y="25"/>
                    <a:pt x="0" y="19"/>
                    <a:pt x="1" y="4"/>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54" name="Forme libre 4453"/>
            <p:cNvSpPr>
              <a:spLocks noChangeArrowheads="1"/>
            </p:cNvSpPr>
            <p:nvPr userDrawn="1"/>
          </p:nvSpPr>
          <p:spPr bwMode="auto">
            <a:xfrm>
              <a:off x="3432175" y="4625975"/>
              <a:ext cx="11113" cy="11113"/>
            </a:xfrm>
            <a:custGeom>
              <a:avLst/>
              <a:gdLst>
                <a:gd name="T0" fmla="*/ 0 w 30"/>
                <a:gd name="T1" fmla="*/ 27 h 30"/>
                <a:gd name="T2" fmla="*/ 0 w 30"/>
                <a:gd name="T3" fmla="*/ 5 h 30"/>
                <a:gd name="T4" fmla="*/ 24 w 30"/>
                <a:gd name="T5" fmla="*/ 27 h 30"/>
                <a:gd name="T6" fmla="*/ 21 w 30"/>
                <a:gd name="T7" fmla="*/ 27 h 30"/>
                <a:gd name="T8" fmla="*/ 0 w 30"/>
                <a:gd name="T9" fmla="*/ 27 h 30"/>
              </a:gdLst>
              <a:ahLst/>
              <a:cxnLst>
                <a:cxn ang="0">
                  <a:pos x="T0" y="T1"/>
                </a:cxn>
                <a:cxn ang="0">
                  <a:pos x="T2" y="T3"/>
                </a:cxn>
                <a:cxn ang="0">
                  <a:pos x="T4" y="T5"/>
                </a:cxn>
                <a:cxn ang="0">
                  <a:pos x="T6" y="T7"/>
                </a:cxn>
                <a:cxn ang="0">
                  <a:pos x="T8" y="T9"/>
                </a:cxn>
              </a:cxnLst>
              <a:rect l="0" t="0" r="r" b="b"/>
              <a:pathLst>
                <a:path w="30" h="30">
                  <a:moveTo>
                    <a:pt x="0" y="27"/>
                  </a:moveTo>
                  <a:cubicBezTo>
                    <a:pt x="0" y="20"/>
                    <a:pt x="0" y="12"/>
                    <a:pt x="0" y="5"/>
                  </a:cubicBezTo>
                  <a:cubicBezTo>
                    <a:pt x="20" y="0"/>
                    <a:pt x="29" y="6"/>
                    <a:pt x="24" y="27"/>
                  </a:cubicBezTo>
                  <a:lnTo>
                    <a:pt x="21" y="27"/>
                  </a:lnTo>
                  <a:cubicBezTo>
                    <a:pt x="14" y="29"/>
                    <a:pt x="8" y="29"/>
                    <a:pt x="0" y="27"/>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55" name="Forme libre 4454"/>
            <p:cNvSpPr>
              <a:spLocks noChangeArrowheads="1"/>
            </p:cNvSpPr>
            <p:nvPr userDrawn="1"/>
          </p:nvSpPr>
          <p:spPr bwMode="auto">
            <a:xfrm>
              <a:off x="3430588" y="4759325"/>
              <a:ext cx="1587" cy="7938"/>
            </a:xfrm>
            <a:custGeom>
              <a:avLst/>
              <a:gdLst>
                <a:gd name="T0" fmla="*/ 0 w 3"/>
                <a:gd name="T1" fmla="*/ 0 h 23"/>
                <a:gd name="T2" fmla="*/ 0 w 3"/>
                <a:gd name="T3" fmla="*/ 22 h 23"/>
                <a:gd name="T4" fmla="*/ 0 w 3"/>
                <a:gd name="T5" fmla="*/ 0 h 23"/>
              </a:gdLst>
              <a:ahLst/>
              <a:cxnLst>
                <a:cxn ang="0">
                  <a:pos x="T0" y="T1"/>
                </a:cxn>
                <a:cxn ang="0">
                  <a:pos x="T2" y="T3"/>
                </a:cxn>
                <a:cxn ang="0">
                  <a:pos x="T4" y="T5"/>
                </a:cxn>
              </a:cxnLst>
              <a:rect l="0" t="0" r="r" b="b"/>
              <a:pathLst>
                <a:path w="3" h="23">
                  <a:moveTo>
                    <a:pt x="0" y="0"/>
                  </a:moveTo>
                  <a:cubicBezTo>
                    <a:pt x="0" y="7"/>
                    <a:pt x="0" y="15"/>
                    <a:pt x="0" y="22"/>
                  </a:cubicBezTo>
                  <a:cubicBezTo>
                    <a:pt x="2" y="15"/>
                    <a:pt x="2" y="7"/>
                    <a:pt x="0" y="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56" name="Forme libre 4455"/>
            <p:cNvSpPr>
              <a:spLocks noChangeArrowheads="1"/>
            </p:cNvSpPr>
            <p:nvPr userDrawn="1"/>
          </p:nvSpPr>
          <p:spPr bwMode="auto">
            <a:xfrm>
              <a:off x="3432175" y="4733925"/>
              <a:ext cx="7938" cy="9525"/>
            </a:xfrm>
            <a:custGeom>
              <a:avLst/>
              <a:gdLst>
                <a:gd name="T0" fmla="*/ 22 w 23"/>
                <a:gd name="T1" fmla="*/ 0 h 26"/>
                <a:gd name="T2" fmla="*/ 0 w 23"/>
                <a:gd name="T3" fmla="*/ 25 h 26"/>
                <a:gd name="T4" fmla="*/ 22 w 23"/>
                <a:gd name="T5" fmla="*/ 0 h 26"/>
              </a:gdLst>
              <a:ahLst/>
              <a:cxnLst>
                <a:cxn ang="0">
                  <a:pos x="T0" y="T1"/>
                </a:cxn>
                <a:cxn ang="0">
                  <a:pos x="T2" y="T3"/>
                </a:cxn>
                <a:cxn ang="0">
                  <a:pos x="T4" y="T5"/>
                </a:cxn>
              </a:cxnLst>
              <a:rect l="0" t="0" r="r" b="b"/>
              <a:pathLst>
                <a:path w="23" h="26">
                  <a:moveTo>
                    <a:pt x="22" y="0"/>
                  </a:moveTo>
                  <a:cubicBezTo>
                    <a:pt x="15" y="8"/>
                    <a:pt x="7" y="17"/>
                    <a:pt x="0" y="25"/>
                  </a:cubicBezTo>
                  <a:cubicBezTo>
                    <a:pt x="7" y="17"/>
                    <a:pt x="15" y="9"/>
                    <a:pt x="22" y="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57" name="Forme libre 4456"/>
            <p:cNvSpPr>
              <a:spLocks noChangeArrowheads="1"/>
            </p:cNvSpPr>
            <p:nvPr userDrawn="1"/>
          </p:nvSpPr>
          <p:spPr bwMode="auto">
            <a:xfrm>
              <a:off x="3117850" y="4735513"/>
              <a:ext cx="46038" cy="123825"/>
            </a:xfrm>
            <a:custGeom>
              <a:avLst/>
              <a:gdLst>
                <a:gd name="T0" fmla="*/ 0 w 130"/>
                <a:gd name="T1" fmla="*/ 306 h 343"/>
                <a:gd name="T2" fmla="*/ 1 w 130"/>
                <a:gd name="T3" fmla="*/ 112 h 343"/>
                <a:gd name="T4" fmla="*/ 45 w 130"/>
                <a:gd name="T5" fmla="*/ 0 h 343"/>
                <a:gd name="T6" fmla="*/ 126 w 130"/>
                <a:gd name="T7" fmla="*/ 51 h 343"/>
                <a:gd name="T8" fmla="*/ 125 w 130"/>
                <a:gd name="T9" fmla="*/ 83 h 343"/>
                <a:gd name="T10" fmla="*/ 47 w 130"/>
                <a:gd name="T11" fmla="*/ 161 h 343"/>
                <a:gd name="T12" fmla="*/ 26 w 130"/>
                <a:gd name="T13" fmla="*/ 342 h 343"/>
                <a:gd name="T14" fmla="*/ 0 w 130"/>
                <a:gd name="T15" fmla="*/ 306 h 3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343">
                  <a:moveTo>
                    <a:pt x="0" y="306"/>
                  </a:moveTo>
                  <a:cubicBezTo>
                    <a:pt x="0" y="242"/>
                    <a:pt x="1" y="176"/>
                    <a:pt x="1" y="112"/>
                  </a:cubicBezTo>
                  <a:cubicBezTo>
                    <a:pt x="1" y="69"/>
                    <a:pt x="6" y="28"/>
                    <a:pt x="45" y="0"/>
                  </a:cubicBezTo>
                  <a:cubicBezTo>
                    <a:pt x="70" y="22"/>
                    <a:pt x="111" y="16"/>
                    <a:pt x="126" y="51"/>
                  </a:cubicBezTo>
                  <a:cubicBezTo>
                    <a:pt x="129" y="61"/>
                    <a:pt x="128" y="72"/>
                    <a:pt x="125" y="83"/>
                  </a:cubicBezTo>
                  <a:cubicBezTo>
                    <a:pt x="96" y="106"/>
                    <a:pt x="85" y="145"/>
                    <a:pt x="47" y="161"/>
                  </a:cubicBezTo>
                  <a:cubicBezTo>
                    <a:pt x="12" y="217"/>
                    <a:pt x="33" y="281"/>
                    <a:pt x="26" y="342"/>
                  </a:cubicBezTo>
                  <a:cubicBezTo>
                    <a:pt x="16" y="329"/>
                    <a:pt x="7" y="316"/>
                    <a:pt x="0" y="306"/>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58" name="Forme libre 4457"/>
            <p:cNvSpPr>
              <a:spLocks noChangeArrowheads="1"/>
            </p:cNvSpPr>
            <p:nvPr userDrawn="1"/>
          </p:nvSpPr>
          <p:spPr bwMode="auto">
            <a:xfrm>
              <a:off x="3221038" y="4670425"/>
              <a:ext cx="95250" cy="153988"/>
            </a:xfrm>
            <a:custGeom>
              <a:avLst/>
              <a:gdLst>
                <a:gd name="T0" fmla="*/ 265 w 266"/>
                <a:gd name="T1" fmla="*/ 82 h 428"/>
                <a:gd name="T2" fmla="*/ 262 w 266"/>
                <a:gd name="T3" fmla="*/ 293 h 428"/>
                <a:gd name="T4" fmla="*/ 216 w 266"/>
                <a:gd name="T5" fmla="*/ 427 h 428"/>
                <a:gd name="T6" fmla="*/ 0 w 266"/>
                <a:gd name="T7" fmla="*/ 168 h 428"/>
                <a:gd name="T8" fmla="*/ 178 w 266"/>
                <a:gd name="T9" fmla="*/ 27 h 428"/>
                <a:gd name="T10" fmla="*/ 213 w 266"/>
                <a:gd name="T11" fmla="*/ 36 h 428"/>
                <a:gd name="T12" fmla="*/ 256 w 266"/>
                <a:gd name="T13" fmla="*/ 65 h 428"/>
                <a:gd name="T14" fmla="*/ 265 w 266"/>
                <a:gd name="T15" fmla="*/ 82 h 4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28">
                  <a:moveTo>
                    <a:pt x="265" y="82"/>
                  </a:moveTo>
                  <a:cubicBezTo>
                    <a:pt x="265" y="152"/>
                    <a:pt x="265" y="223"/>
                    <a:pt x="262" y="293"/>
                  </a:cubicBezTo>
                  <a:cubicBezTo>
                    <a:pt x="261" y="342"/>
                    <a:pt x="246" y="388"/>
                    <a:pt x="216" y="427"/>
                  </a:cubicBezTo>
                  <a:cubicBezTo>
                    <a:pt x="85" y="389"/>
                    <a:pt x="53" y="270"/>
                    <a:pt x="0" y="168"/>
                  </a:cubicBezTo>
                  <a:cubicBezTo>
                    <a:pt x="0" y="12"/>
                    <a:pt x="15" y="0"/>
                    <a:pt x="178" y="27"/>
                  </a:cubicBezTo>
                  <a:cubicBezTo>
                    <a:pt x="191" y="29"/>
                    <a:pt x="201" y="32"/>
                    <a:pt x="213" y="36"/>
                  </a:cubicBezTo>
                  <a:cubicBezTo>
                    <a:pt x="230" y="42"/>
                    <a:pt x="246" y="50"/>
                    <a:pt x="256" y="65"/>
                  </a:cubicBezTo>
                  <a:cubicBezTo>
                    <a:pt x="261" y="71"/>
                    <a:pt x="262" y="78"/>
                    <a:pt x="265" y="82"/>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59" name="Forme libre 4458"/>
            <p:cNvSpPr>
              <a:spLocks noChangeArrowheads="1"/>
            </p:cNvSpPr>
            <p:nvPr userDrawn="1"/>
          </p:nvSpPr>
          <p:spPr bwMode="auto">
            <a:xfrm>
              <a:off x="3184525" y="4722813"/>
              <a:ext cx="114300" cy="166687"/>
            </a:xfrm>
            <a:custGeom>
              <a:avLst/>
              <a:gdLst>
                <a:gd name="T0" fmla="*/ 48 w 319"/>
                <a:gd name="T1" fmla="*/ 145 h 463"/>
                <a:gd name="T2" fmla="*/ 97 w 319"/>
                <a:gd name="T3" fmla="*/ 174 h 463"/>
                <a:gd name="T4" fmla="*/ 49 w 319"/>
                <a:gd name="T5" fmla="*/ 6 h 463"/>
                <a:gd name="T6" fmla="*/ 80 w 319"/>
                <a:gd name="T7" fmla="*/ 3 h 463"/>
                <a:gd name="T8" fmla="*/ 255 w 319"/>
                <a:gd name="T9" fmla="*/ 302 h 463"/>
                <a:gd name="T10" fmla="*/ 255 w 319"/>
                <a:gd name="T11" fmla="*/ 423 h 463"/>
                <a:gd name="T12" fmla="*/ 254 w 319"/>
                <a:gd name="T13" fmla="*/ 423 h 463"/>
                <a:gd name="T14" fmla="*/ 229 w 319"/>
                <a:gd name="T15" fmla="*/ 444 h 463"/>
                <a:gd name="T16" fmla="*/ 229 w 319"/>
                <a:gd name="T17" fmla="*/ 444 h 463"/>
                <a:gd name="T18" fmla="*/ 203 w 319"/>
                <a:gd name="T19" fmla="*/ 462 h 463"/>
                <a:gd name="T20" fmla="*/ 185 w 319"/>
                <a:gd name="T21" fmla="*/ 461 h 463"/>
                <a:gd name="T22" fmla="*/ 138 w 319"/>
                <a:gd name="T23" fmla="*/ 441 h 463"/>
                <a:gd name="T24" fmla="*/ 92 w 319"/>
                <a:gd name="T25" fmla="*/ 440 h 463"/>
                <a:gd name="T26" fmla="*/ 37 w 319"/>
                <a:gd name="T27" fmla="*/ 348 h 463"/>
                <a:gd name="T28" fmla="*/ 40 w 319"/>
                <a:gd name="T29" fmla="*/ 319 h 463"/>
                <a:gd name="T30" fmla="*/ 43 w 319"/>
                <a:gd name="T31" fmla="*/ 305 h 463"/>
                <a:gd name="T32" fmla="*/ 46 w 319"/>
                <a:gd name="T33" fmla="*/ 291 h 463"/>
                <a:gd name="T34" fmla="*/ 35 w 319"/>
                <a:gd name="T35" fmla="*/ 151 h 463"/>
                <a:gd name="T36" fmla="*/ 48 w 319"/>
                <a:gd name="T37" fmla="*/ 14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9" h="463">
                  <a:moveTo>
                    <a:pt x="48" y="145"/>
                  </a:moveTo>
                  <a:cubicBezTo>
                    <a:pt x="60" y="152"/>
                    <a:pt x="72" y="160"/>
                    <a:pt x="97" y="174"/>
                  </a:cubicBezTo>
                  <a:cubicBezTo>
                    <a:pt x="100" y="105"/>
                    <a:pt x="37" y="64"/>
                    <a:pt x="49" y="6"/>
                  </a:cubicBezTo>
                  <a:cubicBezTo>
                    <a:pt x="58" y="0"/>
                    <a:pt x="69" y="0"/>
                    <a:pt x="80" y="3"/>
                  </a:cubicBezTo>
                  <a:cubicBezTo>
                    <a:pt x="130" y="108"/>
                    <a:pt x="243" y="175"/>
                    <a:pt x="255" y="302"/>
                  </a:cubicBezTo>
                  <a:cubicBezTo>
                    <a:pt x="318" y="343"/>
                    <a:pt x="283" y="383"/>
                    <a:pt x="255" y="423"/>
                  </a:cubicBezTo>
                  <a:lnTo>
                    <a:pt x="254" y="423"/>
                  </a:lnTo>
                  <a:cubicBezTo>
                    <a:pt x="245" y="429"/>
                    <a:pt x="237" y="436"/>
                    <a:pt x="229" y="444"/>
                  </a:cubicBezTo>
                  <a:lnTo>
                    <a:pt x="229" y="444"/>
                  </a:lnTo>
                  <a:cubicBezTo>
                    <a:pt x="222" y="452"/>
                    <a:pt x="214" y="459"/>
                    <a:pt x="203" y="462"/>
                  </a:cubicBezTo>
                  <a:cubicBezTo>
                    <a:pt x="197" y="462"/>
                    <a:pt x="191" y="462"/>
                    <a:pt x="185" y="461"/>
                  </a:cubicBezTo>
                  <a:cubicBezTo>
                    <a:pt x="168" y="456"/>
                    <a:pt x="162" y="426"/>
                    <a:pt x="138" y="441"/>
                  </a:cubicBezTo>
                  <a:cubicBezTo>
                    <a:pt x="122" y="441"/>
                    <a:pt x="107" y="440"/>
                    <a:pt x="92" y="440"/>
                  </a:cubicBezTo>
                  <a:cubicBezTo>
                    <a:pt x="64" y="414"/>
                    <a:pt x="34" y="391"/>
                    <a:pt x="37" y="348"/>
                  </a:cubicBezTo>
                  <a:cubicBezTo>
                    <a:pt x="37" y="339"/>
                    <a:pt x="39" y="330"/>
                    <a:pt x="40" y="319"/>
                  </a:cubicBezTo>
                  <a:cubicBezTo>
                    <a:pt x="42" y="314"/>
                    <a:pt x="43" y="310"/>
                    <a:pt x="43" y="305"/>
                  </a:cubicBezTo>
                  <a:cubicBezTo>
                    <a:pt x="43" y="301"/>
                    <a:pt x="45" y="296"/>
                    <a:pt x="46" y="291"/>
                  </a:cubicBezTo>
                  <a:cubicBezTo>
                    <a:pt x="57" y="244"/>
                    <a:pt x="0" y="200"/>
                    <a:pt x="35" y="151"/>
                  </a:cubicBezTo>
                  <a:cubicBezTo>
                    <a:pt x="39" y="149"/>
                    <a:pt x="43" y="146"/>
                    <a:pt x="48" y="145"/>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60" name="Forme libre 4459"/>
            <p:cNvSpPr>
              <a:spLocks noChangeArrowheads="1"/>
            </p:cNvSpPr>
            <p:nvPr userDrawn="1"/>
          </p:nvSpPr>
          <p:spPr bwMode="auto">
            <a:xfrm>
              <a:off x="3206750" y="4716463"/>
              <a:ext cx="92075" cy="119062"/>
            </a:xfrm>
            <a:custGeom>
              <a:avLst/>
              <a:gdLst>
                <a:gd name="T0" fmla="*/ 192 w 257"/>
                <a:gd name="T1" fmla="*/ 322 h 331"/>
                <a:gd name="T2" fmla="*/ 3 w 257"/>
                <a:gd name="T3" fmla="*/ 29 h 331"/>
                <a:gd name="T4" fmla="*/ 23 w 257"/>
                <a:gd name="T5" fmla="*/ 3 h 331"/>
                <a:gd name="T6" fmla="*/ 69 w 257"/>
                <a:gd name="T7" fmla="*/ 56 h 331"/>
                <a:gd name="T8" fmla="*/ 256 w 257"/>
                <a:gd name="T9" fmla="*/ 304 h 331"/>
                <a:gd name="T10" fmla="*/ 192 w 257"/>
                <a:gd name="T11" fmla="*/ 322 h 331"/>
              </a:gdLst>
              <a:ahLst/>
              <a:cxnLst>
                <a:cxn ang="0">
                  <a:pos x="T0" y="T1"/>
                </a:cxn>
                <a:cxn ang="0">
                  <a:pos x="T2" y="T3"/>
                </a:cxn>
                <a:cxn ang="0">
                  <a:pos x="T4" y="T5"/>
                </a:cxn>
                <a:cxn ang="0">
                  <a:pos x="T6" y="T7"/>
                </a:cxn>
                <a:cxn ang="0">
                  <a:pos x="T8" y="T9"/>
                </a:cxn>
                <a:cxn ang="0">
                  <a:pos x="T10" y="T11"/>
                </a:cxn>
              </a:cxnLst>
              <a:rect l="0" t="0" r="r" b="b"/>
              <a:pathLst>
                <a:path w="257" h="331">
                  <a:moveTo>
                    <a:pt x="192" y="322"/>
                  </a:moveTo>
                  <a:cubicBezTo>
                    <a:pt x="131" y="223"/>
                    <a:pt x="43" y="142"/>
                    <a:pt x="3" y="29"/>
                  </a:cubicBezTo>
                  <a:cubicBezTo>
                    <a:pt x="0" y="12"/>
                    <a:pt x="3" y="0"/>
                    <a:pt x="23" y="3"/>
                  </a:cubicBezTo>
                  <a:cubicBezTo>
                    <a:pt x="53" y="6"/>
                    <a:pt x="61" y="33"/>
                    <a:pt x="69" y="56"/>
                  </a:cubicBezTo>
                  <a:cubicBezTo>
                    <a:pt x="127" y="142"/>
                    <a:pt x="186" y="227"/>
                    <a:pt x="256" y="304"/>
                  </a:cubicBezTo>
                  <a:cubicBezTo>
                    <a:pt x="241" y="330"/>
                    <a:pt x="217" y="327"/>
                    <a:pt x="192" y="322"/>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61" name="Forme libre 4460"/>
            <p:cNvSpPr>
              <a:spLocks noChangeArrowheads="1"/>
            </p:cNvSpPr>
            <p:nvPr userDrawn="1"/>
          </p:nvSpPr>
          <p:spPr bwMode="auto">
            <a:xfrm>
              <a:off x="3232150" y="4656138"/>
              <a:ext cx="98425" cy="46037"/>
            </a:xfrm>
            <a:custGeom>
              <a:avLst/>
              <a:gdLst>
                <a:gd name="T0" fmla="*/ 253 w 274"/>
                <a:gd name="T1" fmla="*/ 63 h 126"/>
                <a:gd name="T2" fmla="*/ 273 w 274"/>
                <a:gd name="T3" fmla="*/ 87 h 126"/>
                <a:gd name="T4" fmla="*/ 236 w 274"/>
                <a:gd name="T5" fmla="*/ 125 h 126"/>
                <a:gd name="T6" fmla="*/ 236 w 274"/>
                <a:gd name="T7" fmla="*/ 125 h 126"/>
                <a:gd name="T8" fmla="*/ 189 w 274"/>
                <a:gd name="T9" fmla="*/ 105 h 126"/>
                <a:gd name="T10" fmla="*/ 189 w 274"/>
                <a:gd name="T11" fmla="*/ 105 h 126"/>
                <a:gd name="T12" fmla="*/ 30 w 274"/>
                <a:gd name="T13" fmla="*/ 64 h 126"/>
                <a:gd name="T14" fmla="*/ 6 w 274"/>
                <a:gd name="T15" fmla="*/ 20 h 126"/>
                <a:gd name="T16" fmla="*/ 53 w 274"/>
                <a:gd name="T17" fmla="*/ 8 h 126"/>
                <a:gd name="T18" fmla="*/ 253 w 274"/>
                <a:gd name="T19" fmla="*/ 6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4" h="126">
                  <a:moveTo>
                    <a:pt x="253" y="63"/>
                  </a:moveTo>
                  <a:cubicBezTo>
                    <a:pt x="259" y="70"/>
                    <a:pt x="265" y="79"/>
                    <a:pt x="273" y="87"/>
                  </a:cubicBezTo>
                  <a:cubicBezTo>
                    <a:pt x="261" y="99"/>
                    <a:pt x="249" y="113"/>
                    <a:pt x="236" y="125"/>
                  </a:cubicBezTo>
                  <a:lnTo>
                    <a:pt x="236" y="125"/>
                  </a:lnTo>
                  <a:cubicBezTo>
                    <a:pt x="223" y="113"/>
                    <a:pt x="203" y="118"/>
                    <a:pt x="189" y="105"/>
                  </a:cubicBezTo>
                  <a:lnTo>
                    <a:pt x="189" y="105"/>
                  </a:lnTo>
                  <a:cubicBezTo>
                    <a:pt x="136" y="92"/>
                    <a:pt x="82" y="81"/>
                    <a:pt x="30" y="64"/>
                  </a:cubicBezTo>
                  <a:cubicBezTo>
                    <a:pt x="12" y="58"/>
                    <a:pt x="0" y="38"/>
                    <a:pt x="6" y="20"/>
                  </a:cubicBezTo>
                  <a:cubicBezTo>
                    <a:pt x="13" y="0"/>
                    <a:pt x="35" y="0"/>
                    <a:pt x="53" y="8"/>
                  </a:cubicBezTo>
                  <a:cubicBezTo>
                    <a:pt x="119" y="26"/>
                    <a:pt x="186" y="44"/>
                    <a:pt x="253" y="63"/>
                  </a:cubicBezTo>
                </a:path>
              </a:pathLst>
            </a:custGeom>
            <a:solidFill>
              <a:srgbClr val="DFDFD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62" name="Forme libre 4461"/>
            <p:cNvSpPr>
              <a:spLocks noChangeArrowheads="1"/>
            </p:cNvSpPr>
            <p:nvPr userDrawn="1"/>
          </p:nvSpPr>
          <p:spPr bwMode="auto">
            <a:xfrm>
              <a:off x="3292475" y="4981575"/>
              <a:ext cx="165100" cy="163513"/>
            </a:xfrm>
            <a:custGeom>
              <a:avLst/>
              <a:gdLst>
                <a:gd name="T0" fmla="*/ 18 w 457"/>
                <a:gd name="T1" fmla="*/ 236 h 455"/>
                <a:gd name="T2" fmla="*/ 0 w 457"/>
                <a:gd name="T3" fmla="*/ 159 h 455"/>
                <a:gd name="T4" fmla="*/ 23 w 457"/>
                <a:gd name="T5" fmla="*/ 25 h 455"/>
                <a:gd name="T6" fmla="*/ 24 w 457"/>
                <a:gd name="T7" fmla="*/ 2 h 455"/>
                <a:gd name="T8" fmla="*/ 45 w 457"/>
                <a:gd name="T9" fmla="*/ 0 h 455"/>
                <a:gd name="T10" fmla="*/ 117 w 457"/>
                <a:gd name="T11" fmla="*/ 92 h 455"/>
                <a:gd name="T12" fmla="*/ 137 w 457"/>
                <a:gd name="T13" fmla="*/ 115 h 455"/>
                <a:gd name="T14" fmla="*/ 137 w 457"/>
                <a:gd name="T15" fmla="*/ 115 h 455"/>
                <a:gd name="T16" fmla="*/ 265 w 457"/>
                <a:gd name="T17" fmla="*/ 207 h 455"/>
                <a:gd name="T18" fmla="*/ 377 w 457"/>
                <a:gd name="T19" fmla="*/ 256 h 455"/>
                <a:gd name="T20" fmla="*/ 420 w 457"/>
                <a:gd name="T21" fmla="*/ 378 h 455"/>
                <a:gd name="T22" fmla="*/ 271 w 457"/>
                <a:gd name="T23" fmla="*/ 417 h 455"/>
                <a:gd name="T24" fmla="*/ 184 w 457"/>
                <a:gd name="T25" fmla="*/ 365 h 455"/>
                <a:gd name="T26" fmla="*/ 158 w 457"/>
                <a:gd name="T27" fmla="*/ 346 h 455"/>
                <a:gd name="T28" fmla="*/ 157 w 457"/>
                <a:gd name="T29" fmla="*/ 344 h 455"/>
                <a:gd name="T30" fmla="*/ 136 w 457"/>
                <a:gd name="T31" fmla="*/ 326 h 455"/>
                <a:gd name="T32" fmla="*/ 18 w 457"/>
                <a:gd name="T33" fmla="*/ 23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7" h="455">
                  <a:moveTo>
                    <a:pt x="18" y="236"/>
                  </a:moveTo>
                  <a:cubicBezTo>
                    <a:pt x="12" y="210"/>
                    <a:pt x="6" y="185"/>
                    <a:pt x="0" y="159"/>
                  </a:cubicBezTo>
                  <a:cubicBezTo>
                    <a:pt x="15" y="117"/>
                    <a:pt x="29" y="72"/>
                    <a:pt x="23" y="25"/>
                  </a:cubicBezTo>
                  <a:cubicBezTo>
                    <a:pt x="23" y="17"/>
                    <a:pt x="23" y="10"/>
                    <a:pt x="24" y="2"/>
                  </a:cubicBezTo>
                  <a:cubicBezTo>
                    <a:pt x="32" y="0"/>
                    <a:pt x="38" y="0"/>
                    <a:pt x="45" y="0"/>
                  </a:cubicBezTo>
                  <a:cubicBezTo>
                    <a:pt x="70" y="31"/>
                    <a:pt x="93" y="62"/>
                    <a:pt x="117" y="92"/>
                  </a:cubicBezTo>
                  <a:cubicBezTo>
                    <a:pt x="114" y="107"/>
                    <a:pt x="128" y="109"/>
                    <a:pt x="137" y="115"/>
                  </a:cubicBezTo>
                  <a:lnTo>
                    <a:pt x="137" y="115"/>
                  </a:lnTo>
                  <a:cubicBezTo>
                    <a:pt x="155" y="179"/>
                    <a:pt x="189" y="219"/>
                    <a:pt x="265" y="207"/>
                  </a:cubicBezTo>
                  <a:cubicBezTo>
                    <a:pt x="311" y="199"/>
                    <a:pt x="343" y="233"/>
                    <a:pt x="377" y="256"/>
                  </a:cubicBezTo>
                  <a:cubicBezTo>
                    <a:pt x="421" y="285"/>
                    <a:pt x="456" y="329"/>
                    <a:pt x="420" y="378"/>
                  </a:cubicBezTo>
                  <a:cubicBezTo>
                    <a:pt x="386" y="422"/>
                    <a:pt x="333" y="454"/>
                    <a:pt x="271" y="417"/>
                  </a:cubicBezTo>
                  <a:cubicBezTo>
                    <a:pt x="242" y="401"/>
                    <a:pt x="215" y="381"/>
                    <a:pt x="184" y="365"/>
                  </a:cubicBezTo>
                  <a:cubicBezTo>
                    <a:pt x="175" y="359"/>
                    <a:pt x="168" y="353"/>
                    <a:pt x="158" y="346"/>
                  </a:cubicBezTo>
                  <a:lnTo>
                    <a:pt x="157" y="344"/>
                  </a:lnTo>
                  <a:cubicBezTo>
                    <a:pt x="152" y="335"/>
                    <a:pt x="145" y="329"/>
                    <a:pt x="136" y="326"/>
                  </a:cubicBezTo>
                  <a:cubicBezTo>
                    <a:pt x="105" y="286"/>
                    <a:pt x="56" y="268"/>
                    <a:pt x="18" y="236"/>
                  </a:cubicBezTo>
                </a:path>
              </a:pathLst>
            </a:custGeom>
            <a:solidFill>
              <a:srgbClr val="A0A0A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63" name="Forme libre 4462"/>
            <p:cNvSpPr>
              <a:spLocks noChangeArrowheads="1"/>
            </p:cNvSpPr>
            <p:nvPr userDrawn="1"/>
          </p:nvSpPr>
          <p:spPr bwMode="auto">
            <a:xfrm>
              <a:off x="3359150" y="4951413"/>
              <a:ext cx="71438" cy="104775"/>
            </a:xfrm>
            <a:custGeom>
              <a:avLst/>
              <a:gdLst>
                <a:gd name="T0" fmla="*/ 113 w 200"/>
                <a:gd name="T1" fmla="*/ 38 h 293"/>
                <a:gd name="T2" fmla="*/ 199 w 200"/>
                <a:gd name="T3" fmla="*/ 247 h 293"/>
                <a:gd name="T4" fmla="*/ 18 w 200"/>
                <a:gd name="T5" fmla="*/ 197 h 293"/>
                <a:gd name="T6" fmla="*/ 12 w 200"/>
                <a:gd name="T7" fmla="*/ 179 h 293"/>
                <a:gd name="T8" fmla="*/ 11 w 200"/>
                <a:gd name="T9" fmla="*/ 111 h 293"/>
                <a:gd name="T10" fmla="*/ 35 w 200"/>
                <a:gd name="T11" fmla="*/ 66 h 293"/>
                <a:gd name="T12" fmla="*/ 76 w 200"/>
                <a:gd name="T13" fmla="*/ 61 h 293"/>
                <a:gd name="T14" fmla="*/ 78 w 200"/>
                <a:gd name="T15" fmla="*/ 41 h 293"/>
                <a:gd name="T16" fmla="*/ 82 w 200"/>
                <a:gd name="T17" fmla="*/ 0 h 293"/>
                <a:gd name="T18" fmla="*/ 113 w 200"/>
                <a:gd name="T19" fmla="*/ 38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0" h="293">
                  <a:moveTo>
                    <a:pt x="113" y="38"/>
                  </a:moveTo>
                  <a:cubicBezTo>
                    <a:pt x="142" y="108"/>
                    <a:pt x="170" y="177"/>
                    <a:pt x="199" y="247"/>
                  </a:cubicBezTo>
                  <a:cubicBezTo>
                    <a:pt x="122" y="292"/>
                    <a:pt x="66" y="258"/>
                    <a:pt x="18" y="197"/>
                  </a:cubicBezTo>
                  <a:cubicBezTo>
                    <a:pt x="17" y="191"/>
                    <a:pt x="15" y="185"/>
                    <a:pt x="12" y="179"/>
                  </a:cubicBezTo>
                  <a:cubicBezTo>
                    <a:pt x="0" y="156"/>
                    <a:pt x="0" y="133"/>
                    <a:pt x="11" y="111"/>
                  </a:cubicBezTo>
                  <a:cubicBezTo>
                    <a:pt x="17" y="96"/>
                    <a:pt x="11" y="72"/>
                    <a:pt x="35" y="66"/>
                  </a:cubicBezTo>
                  <a:cubicBezTo>
                    <a:pt x="50" y="78"/>
                    <a:pt x="66" y="82"/>
                    <a:pt x="76" y="61"/>
                  </a:cubicBezTo>
                  <a:cubicBezTo>
                    <a:pt x="78" y="55"/>
                    <a:pt x="78" y="49"/>
                    <a:pt x="78" y="41"/>
                  </a:cubicBezTo>
                  <a:cubicBezTo>
                    <a:pt x="70" y="26"/>
                    <a:pt x="69" y="12"/>
                    <a:pt x="82" y="0"/>
                  </a:cubicBezTo>
                  <a:cubicBezTo>
                    <a:pt x="93" y="12"/>
                    <a:pt x="104" y="24"/>
                    <a:pt x="113" y="38"/>
                  </a:cubicBezTo>
                </a:path>
              </a:pathLst>
            </a:custGeom>
            <a:solidFill>
              <a:srgbClr val="D9D9D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64" name="Forme libre 4463"/>
            <p:cNvSpPr>
              <a:spLocks noChangeArrowheads="1"/>
            </p:cNvSpPr>
            <p:nvPr userDrawn="1"/>
          </p:nvSpPr>
          <p:spPr bwMode="auto">
            <a:xfrm>
              <a:off x="3340100" y="4891088"/>
              <a:ext cx="33338" cy="17462"/>
            </a:xfrm>
            <a:custGeom>
              <a:avLst/>
              <a:gdLst>
                <a:gd name="T0" fmla="*/ 0 w 92"/>
                <a:gd name="T1" fmla="*/ 47 h 48"/>
                <a:gd name="T2" fmla="*/ 91 w 92"/>
                <a:gd name="T3" fmla="*/ 0 h 48"/>
                <a:gd name="T4" fmla="*/ 0 w 92"/>
                <a:gd name="T5" fmla="*/ 47 h 48"/>
              </a:gdLst>
              <a:ahLst/>
              <a:cxnLst>
                <a:cxn ang="0">
                  <a:pos x="T0" y="T1"/>
                </a:cxn>
                <a:cxn ang="0">
                  <a:pos x="T2" y="T3"/>
                </a:cxn>
                <a:cxn ang="0">
                  <a:pos x="T4" y="T5"/>
                </a:cxn>
              </a:cxnLst>
              <a:rect l="0" t="0" r="r" b="b"/>
              <a:pathLst>
                <a:path w="92" h="48">
                  <a:moveTo>
                    <a:pt x="0" y="47"/>
                  </a:moveTo>
                  <a:cubicBezTo>
                    <a:pt x="24" y="19"/>
                    <a:pt x="55" y="4"/>
                    <a:pt x="91" y="0"/>
                  </a:cubicBezTo>
                  <a:cubicBezTo>
                    <a:pt x="70" y="35"/>
                    <a:pt x="38" y="45"/>
                    <a:pt x="0" y="47"/>
                  </a:cubicBezTo>
                </a:path>
              </a:pathLst>
            </a:custGeom>
            <a:solidFill>
              <a:srgbClr val="A5A5A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65" name="Forme libre 4464"/>
            <p:cNvSpPr>
              <a:spLocks noChangeArrowheads="1"/>
            </p:cNvSpPr>
            <p:nvPr userDrawn="1"/>
          </p:nvSpPr>
          <p:spPr bwMode="auto">
            <a:xfrm>
              <a:off x="3373438" y="4972050"/>
              <a:ext cx="15875" cy="11113"/>
            </a:xfrm>
            <a:custGeom>
              <a:avLst/>
              <a:gdLst>
                <a:gd name="T0" fmla="*/ 41 w 42"/>
                <a:gd name="T1" fmla="*/ 0 h 33"/>
                <a:gd name="T2" fmla="*/ 18 w 42"/>
                <a:gd name="T3" fmla="*/ 29 h 33"/>
                <a:gd name="T4" fmla="*/ 0 w 42"/>
                <a:gd name="T5" fmla="*/ 4 h 33"/>
                <a:gd name="T6" fmla="*/ 41 w 42"/>
                <a:gd name="T7" fmla="*/ 0 h 33"/>
              </a:gdLst>
              <a:ahLst/>
              <a:cxnLst>
                <a:cxn ang="0">
                  <a:pos x="T0" y="T1"/>
                </a:cxn>
                <a:cxn ang="0">
                  <a:pos x="T2" y="T3"/>
                </a:cxn>
                <a:cxn ang="0">
                  <a:pos x="T4" y="T5"/>
                </a:cxn>
                <a:cxn ang="0">
                  <a:pos x="T6" y="T7"/>
                </a:cxn>
              </a:cxnLst>
              <a:rect l="0" t="0" r="r" b="b"/>
              <a:pathLst>
                <a:path w="42" h="33">
                  <a:moveTo>
                    <a:pt x="41" y="0"/>
                  </a:moveTo>
                  <a:cubicBezTo>
                    <a:pt x="39" y="15"/>
                    <a:pt x="36" y="32"/>
                    <a:pt x="18" y="29"/>
                  </a:cubicBezTo>
                  <a:cubicBezTo>
                    <a:pt x="10" y="27"/>
                    <a:pt x="6" y="13"/>
                    <a:pt x="0" y="4"/>
                  </a:cubicBezTo>
                  <a:cubicBezTo>
                    <a:pt x="13" y="4"/>
                    <a:pt x="27" y="3"/>
                    <a:pt x="41" y="0"/>
                  </a:cubicBezTo>
                </a:path>
              </a:pathLst>
            </a:custGeom>
            <a:solidFill>
              <a:srgbClr val="98989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66" name="Forme libre 4465"/>
            <p:cNvSpPr>
              <a:spLocks noChangeArrowheads="1"/>
            </p:cNvSpPr>
            <p:nvPr userDrawn="1"/>
          </p:nvSpPr>
          <p:spPr bwMode="auto">
            <a:xfrm>
              <a:off x="3382963" y="4941888"/>
              <a:ext cx="7937" cy="23812"/>
            </a:xfrm>
            <a:custGeom>
              <a:avLst/>
              <a:gdLst>
                <a:gd name="T0" fmla="*/ 20 w 21"/>
                <a:gd name="T1" fmla="*/ 21 h 64"/>
                <a:gd name="T2" fmla="*/ 15 w 21"/>
                <a:gd name="T3" fmla="*/ 63 h 64"/>
                <a:gd name="T4" fmla="*/ 3 w 21"/>
                <a:gd name="T5" fmla="*/ 14 h 64"/>
                <a:gd name="T6" fmla="*/ 20 w 21"/>
                <a:gd name="T7" fmla="*/ 21 h 64"/>
              </a:gdLst>
              <a:ahLst/>
              <a:cxnLst>
                <a:cxn ang="0">
                  <a:pos x="T0" y="T1"/>
                </a:cxn>
                <a:cxn ang="0">
                  <a:pos x="T2" y="T3"/>
                </a:cxn>
                <a:cxn ang="0">
                  <a:pos x="T4" y="T5"/>
                </a:cxn>
                <a:cxn ang="0">
                  <a:pos x="T6" y="T7"/>
                </a:cxn>
              </a:cxnLst>
              <a:rect l="0" t="0" r="r" b="b"/>
              <a:pathLst>
                <a:path w="21" h="64">
                  <a:moveTo>
                    <a:pt x="20" y="21"/>
                  </a:moveTo>
                  <a:cubicBezTo>
                    <a:pt x="18" y="35"/>
                    <a:pt x="17" y="49"/>
                    <a:pt x="15" y="63"/>
                  </a:cubicBezTo>
                  <a:cubicBezTo>
                    <a:pt x="11" y="46"/>
                    <a:pt x="0" y="28"/>
                    <a:pt x="3" y="14"/>
                  </a:cubicBezTo>
                  <a:cubicBezTo>
                    <a:pt x="8" y="0"/>
                    <a:pt x="17" y="14"/>
                    <a:pt x="20" y="21"/>
                  </a:cubicBezTo>
                </a:path>
              </a:pathLst>
            </a:custGeom>
            <a:solidFill>
              <a:srgbClr val="98989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67" name="Forme libre 4466"/>
            <p:cNvSpPr>
              <a:spLocks noChangeArrowheads="1"/>
            </p:cNvSpPr>
            <p:nvPr userDrawn="1"/>
          </p:nvSpPr>
          <p:spPr bwMode="auto">
            <a:xfrm>
              <a:off x="3357563" y="4989513"/>
              <a:ext cx="7937" cy="25400"/>
            </a:xfrm>
            <a:custGeom>
              <a:avLst/>
              <a:gdLst>
                <a:gd name="T0" fmla="*/ 18 w 21"/>
                <a:gd name="T1" fmla="*/ 3 h 71"/>
                <a:gd name="T2" fmla="*/ 20 w 21"/>
                <a:gd name="T3" fmla="*/ 70 h 71"/>
                <a:gd name="T4" fmla="*/ 1 w 21"/>
                <a:gd name="T5" fmla="*/ 0 h 71"/>
                <a:gd name="T6" fmla="*/ 18 w 21"/>
                <a:gd name="T7" fmla="*/ 3 h 71"/>
              </a:gdLst>
              <a:ahLst/>
              <a:cxnLst>
                <a:cxn ang="0">
                  <a:pos x="T0" y="T1"/>
                </a:cxn>
                <a:cxn ang="0">
                  <a:pos x="T2" y="T3"/>
                </a:cxn>
                <a:cxn ang="0">
                  <a:pos x="T4" y="T5"/>
                </a:cxn>
                <a:cxn ang="0">
                  <a:pos x="T6" y="T7"/>
                </a:cxn>
              </a:cxnLst>
              <a:rect l="0" t="0" r="r" b="b"/>
              <a:pathLst>
                <a:path w="21" h="71">
                  <a:moveTo>
                    <a:pt x="18" y="3"/>
                  </a:moveTo>
                  <a:cubicBezTo>
                    <a:pt x="18" y="26"/>
                    <a:pt x="18" y="49"/>
                    <a:pt x="20" y="70"/>
                  </a:cubicBezTo>
                  <a:cubicBezTo>
                    <a:pt x="4" y="49"/>
                    <a:pt x="0" y="26"/>
                    <a:pt x="1" y="0"/>
                  </a:cubicBezTo>
                  <a:cubicBezTo>
                    <a:pt x="6" y="1"/>
                    <a:pt x="12" y="3"/>
                    <a:pt x="18" y="3"/>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68" name="Forme libre 4467"/>
            <p:cNvSpPr>
              <a:spLocks noChangeArrowheads="1"/>
            </p:cNvSpPr>
            <p:nvPr userDrawn="1"/>
          </p:nvSpPr>
          <p:spPr bwMode="auto">
            <a:xfrm>
              <a:off x="3132138" y="4733925"/>
              <a:ext cx="84137" cy="147638"/>
            </a:xfrm>
            <a:custGeom>
              <a:avLst/>
              <a:gdLst>
                <a:gd name="T0" fmla="*/ 211 w 235"/>
                <a:gd name="T1" fmla="*/ 299 h 412"/>
                <a:gd name="T2" fmla="*/ 234 w 235"/>
                <a:gd name="T3" fmla="*/ 411 h 412"/>
                <a:gd name="T4" fmla="*/ 28 w 235"/>
                <a:gd name="T5" fmla="*/ 299 h 412"/>
                <a:gd name="T6" fmla="*/ 6 w 235"/>
                <a:gd name="T7" fmla="*/ 185 h 412"/>
                <a:gd name="T8" fmla="*/ 5 w 235"/>
                <a:gd name="T9" fmla="*/ 162 h 412"/>
                <a:gd name="T10" fmla="*/ 74 w 235"/>
                <a:gd name="T11" fmla="*/ 68 h 412"/>
                <a:gd name="T12" fmla="*/ 3 w 235"/>
                <a:gd name="T13" fmla="*/ 1 h 412"/>
                <a:gd name="T14" fmla="*/ 165 w 235"/>
                <a:gd name="T15" fmla="*/ 68 h 412"/>
                <a:gd name="T16" fmla="*/ 155 w 235"/>
                <a:gd name="T17" fmla="*/ 93 h 412"/>
                <a:gd name="T18" fmla="*/ 181 w 235"/>
                <a:gd name="T19" fmla="*/ 185 h 412"/>
                <a:gd name="T20" fmla="*/ 173 w 235"/>
                <a:gd name="T21" fmla="*/ 199 h 412"/>
                <a:gd name="T22" fmla="*/ 190 w 235"/>
                <a:gd name="T23" fmla="*/ 197 h 412"/>
                <a:gd name="T24" fmla="*/ 205 w 235"/>
                <a:gd name="T25" fmla="*/ 215 h 412"/>
                <a:gd name="T26" fmla="*/ 223 w 235"/>
                <a:gd name="T27" fmla="*/ 249 h 412"/>
                <a:gd name="T28" fmla="*/ 228 w 235"/>
                <a:gd name="T29" fmla="*/ 275 h 412"/>
                <a:gd name="T30" fmla="*/ 211 w 235"/>
                <a:gd name="T31" fmla="*/ 299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5" h="412">
                  <a:moveTo>
                    <a:pt x="211" y="299"/>
                  </a:moveTo>
                  <a:cubicBezTo>
                    <a:pt x="219" y="336"/>
                    <a:pt x="226" y="374"/>
                    <a:pt x="234" y="411"/>
                  </a:cubicBezTo>
                  <a:cubicBezTo>
                    <a:pt x="147" y="407"/>
                    <a:pt x="74" y="380"/>
                    <a:pt x="28" y="299"/>
                  </a:cubicBezTo>
                  <a:cubicBezTo>
                    <a:pt x="0" y="264"/>
                    <a:pt x="32" y="218"/>
                    <a:pt x="6" y="185"/>
                  </a:cubicBezTo>
                  <a:cubicBezTo>
                    <a:pt x="6" y="177"/>
                    <a:pt x="6" y="169"/>
                    <a:pt x="5" y="162"/>
                  </a:cubicBezTo>
                  <a:cubicBezTo>
                    <a:pt x="8" y="116"/>
                    <a:pt x="17" y="75"/>
                    <a:pt x="74" y="68"/>
                  </a:cubicBezTo>
                  <a:cubicBezTo>
                    <a:pt x="51" y="46"/>
                    <a:pt x="28" y="24"/>
                    <a:pt x="3" y="1"/>
                  </a:cubicBezTo>
                  <a:cubicBezTo>
                    <a:pt x="68" y="0"/>
                    <a:pt x="126" y="14"/>
                    <a:pt x="165" y="68"/>
                  </a:cubicBezTo>
                  <a:cubicBezTo>
                    <a:pt x="159" y="75"/>
                    <a:pt x="155" y="84"/>
                    <a:pt x="155" y="93"/>
                  </a:cubicBezTo>
                  <a:cubicBezTo>
                    <a:pt x="159" y="125"/>
                    <a:pt x="176" y="152"/>
                    <a:pt x="181" y="185"/>
                  </a:cubicBezTo>
                  <a:cubicBezTo>
                    <a:pt x="179" y="190"/>
                    <a:pt x="176" y="195"/>
                    <a:pt x="173" y="199"/>
                  </a:cubicBezTo>
                  <a:cubicBezTo>
                    <a:pt x="178" y="194"/>
                    <a:pt x="183" y="194"/>
                    <a:pt x="190" y="197"/>
                  </a:cubicBezTo>
                  <a:cubicBezTo>
                    <a:pt x="197" y="201"/>
                    <a:pt x="202" y="207"/>
                    <a:pt x="205" y="215"/>
                  </a:cubicBezTo>
                  <a:cubicBezTo>
                    <a:pt x="211" y="227"/>
                    <a:pt x="216" y="238"/>
                    <a:pt x="223" y="249"/>
                  </a:cubicBezTo>
                  <a:cubicBezTo>
                    <a:pt x="226" y="256"/>
                    <a:pt x="228" y="265"/>
                    <a:pt x="228" y="275"/>
                  </a:cubicBezTo>
                  <a:cubicBezTo>
                    <a:pt x="223" y="285"/>
                    <a:pt x="219" y="293"/>
                    <a:pt x="211" y="299"/>
                  </a:cubicBezTo>
                </a:path>
              </a:pathLst>
            </a:custGeom>
            <a:solidFill>
              <a:srgbClr val="3A3A3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69" name="Forme libre 4468"/>
            <p:cNvSpPr>
              <a:spLocks noChangeArrowheads="1"/>
            </p:cNvSpPr>
            <p:nvPr userDrawn="1"/>
          </p:nvSpPr>
          <p:spPr bwMode="auto">
            <a:xfrm>
              <a:off x="3206750" y="4878388"/>
              <a:ext cx="44450" cy="23812"/>
            </a:xfrm>
            <a:custGeom>
              <a:avLst/>
              <a:gdLst>
                <a:gd name="T0" fmla="*/ 74 w 122"/>
                <a:gd name="T1" fmla="*/ 14 h 68"/>
                <a:gd name="T2" fmla="*/ 121 w 122"/>
                <a:gd name="T3" fmla="*/ 33 h 68"/>
                <a:gd name="T4" fmla="*/ 0 w 122"/>
                <a:gd name="T5" fmla="*/ 56 h 68"/>
                <a:gd name="T6" fmla="*/ 74 w 122"/>
                <a:gd name="T7" fmla="*/ 14 h 68"/>
              </a:gdLst>
              <a:ahLst/>
              <a:cxnLst>
                <a:cxn ang="0">
                  <a:pos x="T0" y="T1"/>
                </a:cxn>
                <a:cxn ang="0">
                  <a:pos x="T2" y="T3"/>
                </a:cxn>
                <a:cxn ang="0">
                  <a:pos x="T4" y="T5"/>
                </a:cxn>
                <a:cxn ang="0">
                  <a:pos x="T6" y="T7"/>
                </a:cxn>
              </a:cxnLst>
              <a:rect l="0" t="0" r="r" b="b"/>
              <a:pathLst>
                <a:path w="122" h="68">
                  <a:moveTo>
                    <a:pt x="74" y="14"/>
                  </a:moveTo>
                  <a:cubicBezTo>
                    <a:pt x="98" y="0"/>
                    <a:pt x="112" y="9"/>
                    <a:pt x="121" y="33"/>
                  </a:cubicBezTo>
                  <a:cubicBezTo>
                    <a:pt x="86" y="67"/>
                    <a:pt x="46" y="67"/>
                    <a:pt x="0" y="56"/>
                  </a:cubicBezTo>
                  <a:cubicBezTo>
                    <a:pt x="19" y="21"/>
                    <a:pt x="63" y="49"/>
                    <a:pt x="74" y="14"/>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70" name="Forme libre 4469"/>
            <p:cNvSpPr>
              <a:spLocks noChangeArrowheads="1"/>
            </p:cNvSpPr>
            <p:nvPr userDrawn="1"/>
          </p:nvSpPr>
          <p:spPr bwMode="auto">
            <a:xfrm>
              <a:off x="3133725" y="4800600"/>
              <a:ext cx="9525" cy="41275"/>
            </a:xfrm>
            <a:custGeom>
              <a:avLst/>
              <a:gdLst>
                <a:gd name="T0" fmla="*/ 3 w 27"/>
                <a:gd name="T1" fmla="*/ 0 h 115"/>
                <a:gd name="T2" fmla="*/ 24 w 27"/>
                <a:gd name="T3" fmla="*/ 114 h 115"/>
                <a:gd name="T4" fmla="*/ 3 w 27"/>
                <a:gd name="T5" fmla="*/ 0 h 115"/>
              </a:gdLst>
              <a:ahLst/>
              <a:cxnLst>
                <a:cxn ang="0">
                  <a:pos x="T0" y="T1"/>
                </a:cxn>
                <a:cxn ang="0">
                  <a:pos x="T2" y="T3"/>
                </a:cxn>
                <a:cxn ang="0">
                  <a:pos x="T4" y="T5"/>
                </a:cxn>
              </a:cxnLst>
              <a:rect l="0" t="0" r="r" b="b"/>
              <a:pathLst>
                <a:path w="27" h="115">
                  <a:moveTo>
                    <a:pt x="3" y="0"/>
                  </a:moveTo>
                  <a:cubicBezTo>
                    <a:pt x="26" y="35"/>
                    <a:pt x="24" y="74"/>
                    <a:pt x="24" y="114"/>
                  </a:cubicBezTo>
                  <a:cubicBezTo>
                    <a:pt x="1" y="80"/>
                    <a:pt x="0" y="41"/>
                    <a:pt x="3" y="0"/>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71" name="Forme libre 4470"/>
            <p:cNvSpPr>
              <a:spLocks noChangeArrowheads="1"/>
            </p:cNvSpPr>
            <p:nvPr userDrawn="1"/>
          </p:nvSpPr>
          <p:spPr bwMode="auto">
            <a:xfrm>
              <a:off x="3265488" y="4875213"/>
              <a:ext cx="9525" cy="7937"/>
            </a:xfrm>
            <a:custGeom>
              <a:avLst/>
              <a:gdLst>
                <a:gd name="T0" fmla="*/ 0 w 26"/>
                <a:gd name="T1" fmla="*/ 22 h 23"/>
                <a:gd name="T2" fmla="*/ 13 w 26"/>
                <a:gd name="T3" fmla="*/ 10 h 23"/>
                <a:gd name="T4" fmla="*/ 0 w 26"/>
                <a:gd name="T5" fmla="*/ 22 h 23"/>
                <a:gd name="T6" fmla="*/ 25 w 26"/>
                <a:gd name="T7" fmla="*/ 0 h 23"/>
                <a:gd name="T8" fmla="*/ 13 w 26"/>
                <a:gd name="T9" fmla="*/ 10 h 23"/>
                <a:gd name="T10" fmla="*/ 25 w 26"/>
                <a:gd name="T11" fmla="*/ 0 h 23"/>
              </a:gdLst>
              <a:ahLst/>
              <a:cxnLst>
                <a:cxn ang="0">
                  <a:pos x="T0" y="T1"/>
                </a:cxn>
                <a:cxn ang="0">
                  <a:pos x="T2" y="T3"/>
                </a:cxn>
                <a:cxn ang="0">
                  <a:pos x="T4" y="T5"/>
                </a:cxn>
                <a:cxn ang="0">
                  <a:pos x="T6" y="T7"/>
                </a:cxn>
                <a:cxn ang="0">
                  <a:pos x="T8" y="T9"/>
                </a:cxn>
                <a:cxn ang="0">
                  <a:pos x="T10" y="T11"/>
                </a:cxn>
              </a:cxnLst>
              <a:rect l="0" t="0" r="r" b="b"/>
              <a:pathLst>
                <a:path w="26" h="23">
                  <a:moveTo>
                    <a:pt x="0" y="22"/>
                  </a:moveTo>
                  <a:cubicBezTo>
                    <a:pt x="4" y="18"/>
                    <a:pt x="9" y="14"/>
                    <a:pt x="13" y="10"/>
                  </a:cubicBezTo>
                  <a:cubicBezTo>
                    <a:pt x="9" y="14"/>
                    <a:pt x="5" y="18"/>
                    <a:pt x="0" y="22"/>
                  </a:cubicBezTo>
                  <a:close/>
                  <a:moveTo>
                    <a:pt x="25" y="0"/>
                  </a:moveTo>
                  <a:cubicBezTo>
                    <a:pt x="21" y="4"/>
                    <a:pt x="17" y="7"/>
                    <a:pt x="13" y="10"/>
                  </a:cubicBezTo>
                  <a:cubicBezTo>
                    <a:pt x="17" y="7"/>
                    <a:pt x="21" y="4"/>
                    <a:pt x="25" y="0"/>
                  </a:cubicBezTo>
                  <a:close/>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72" name="Forme libre 4471"/>
            <p:cNvSpPr>
              <a:spLocks noChangeArrowheads="1"/>
            </p:cNvSpPr>
            <p:nvPr userDrawn="1"/>
          </p:nvSpPr>
          <p:spPr bwMode="auto">
            <a:xfrm>
              <a:off x="3313113" y="4935538"/>
              <a:ext cx="495300" cy="381000"/>
            </a:xfrm>
            <a:custGeom>
              <a:avLst/>
              <a:gdLst>
                <a:gd name="T0" fmla="*/ 149 w 1377"/>
                <a:gd name="T1" fmla="*/ 238 h 1057"/>
                <a:gd name="T2" fmla="*/ 212 w 1377"/>
                <a:gd name="T3" fmla="*/ 200 h 1057"/>
                <a:gd name="T4" fmla="*/ 328 w 1377"/>
                <a:gd name="T5" fmla="*/ 288 h 1057"/>
                <a:gd name="T6" fmla="*/ 444 w 1377"/>
                <a:gd name="T7" fmla="*/ 378 h 1057"/>
                <a:gd name="T8" fmla="*/ 488 w 1377"/>
                <a:gd name="T9" fmla="*/ 386 h 1057"/>
                <a:gd name="T10" fmla="*/ 571 w 1377"/>
                <a:gd name="T11" fmla="*/ 389 h 1057"/>
                <a:gd name="T12" fmla="*/ 568 w 1377"/>
                <a:gd name="T13" fmla="*/ 346 h 1057"/>
                <a:gd name="T14" fmla="*/ 563 w 1377"/>
                <a:gd name="T15" fmla="*/ 319 h 1057"/>
                <a:gd name="T16" fmla="*/ 563 w 1377"/>
                <a:gd name="T17" fmla="*/ 291 h 1057"/>
                <a:gd name="T18" fmla="*/ 578 w 1377"/>
                <a:gd name="T19" fmla="*/ 268 h 1057"/>
                <a:gd name="T20" fmla="*/ 450 w 1377"/>
                <a:gd name="T21" fmla="*/ 101 h 1057"/>
                <a:gd name="T22" fmla="*/ 470 w 1377"/>
                <a:gd name="T23" fmla="*/ 9 h 1057"/>
                <a:gd name="T24" fmla="*/ 523 w 1377"/>
                <a:gd name="T25" fmla="*/ 7 h 1057"/>
                <a:gd name="T26" fmla="*/ 548 w 1377"/>
                <a:gd name="T27" fmla="*/ 21 h 1057"/>
                <a:gd name="T28" fmla="*/ 572 w 1377"/>
                <a:gd name="T29" fmla="*/ 36 h 1057"/>
                <a:gd name="T30" fmla="*/ 595 w 1377"/>
                <a:gd name="T31" fmla="*/ 53 h 1057"/>
                <a:gd name="T32" fmla="*/ 617 w 1377"/>
                <a:gd name="T33" fmla="*/ 73 h 1057"/>
                <a:gd name="T34" fmla="*/ 724 w 1377"/>
                <a:gd name="T35" fmla="*/ 180 h 1057"/>
                <a:gd name="T36" fmla="*/ 818 w 1377"/>
                <a:gd name="T37" fmla="*/ 331 h 1057"/>
                <a:gd name="T38" fmla="*/ 986 w 1377"/>
                <a:gd name="T39" fmla="*/ 519 h 1057"/>
                <a:gd name="T40" fmla="*/ 1021 w 1377"/>
                <a:gd name="T41" fmla="*/ 548 h 1057"/>
                <a:gd name="T42" fmla="*/ 1034 w 1377"/>
                <a:gd name="T43" fmla="*/ 568 h 1057"/>
                <a:gd name="T44" fmla="*/ 1034 w 1377"/>
                <a:gd name="T45" fmla="*/ 568 h 1057"/>
                <a:gd name="T46" fmla="*/ 1056 w 1377"/>
                <a:gd name="T47" fmla="*/ 327 h 1057"/>
                <a:gd name="T48" fmla="*/ 1104 w 1377"/>
                <a:gd name="T49" fmla="*/ 275 h 1057"/>
                <a:gd name="T50" fmla="*/ 1250 w 1377"/>
                <a:gd name="T51" fmla="*/ 394 h 1057"/>
                <a:gd name="T52" fmla="*/ 1250 w 1377"/>
                <a:gd name="T53" fmla="*/ 609 h 1057"/>
                <a:gd name="T54" fmla="*/ 1064 w 1377"/>
                <a:gd name="T55" fmla="*/ 674 h 1057"/>
                <a:gd name="T56" fmla="*/ 1087 w 1377"/>
                <a:gd name="T57" fmla="*/ 702 h 1057"/>
                <a:gd name="T58" fmla="*/ 1088 w 1377"/>
                <a:gd name="T59" fmla="*/ 736 h 1057"/>
                <a:gd name="T60" fmla="*/ 1081 w 1377"/>
                <a:gd name="T61" fmla="*/ 769 h 1057"/>
                <a:gd name="T62" fmla="*/ 1063 w 1377"/>
                <a:gd name="T63" fmla="*/ 798 h 1057"/>
                <a:gd name="T64" fmla="*/ 1020 w 1377"/>
                <a:gd name="T65" fmla="*/ 823 h 1057"/>
                <a:gd name="T66" fmla="*/ 888 w 1377"/>
                <a:gd name="T67" fmla="*/ 896 h 1057"/>
                <a:gd name="T68" fmla="*/ 818 w 1377"/>
                <a:gd name="T69" fmla="*/ 957 h 1057"/>
                <a:gd name="T70" fmla="*/ 557 w 1377"/>
                <a:gd name="T71" fmla="*/ 998 h 1057"/>
                <a:gd name="T72" fmla="*/ 433 w 1377"/>
                <a:gd name="T73" fmla="*/ 823 h 1057"/>
                <a:gd name="T74" fmla="*/ 432 w 1377"/>
                <a:gd name="T75" fmla="*/ 792 h 1057"/>
                <a:gd name="T76" fmla="*/ 433 w 1377"/>
                <a:gd name="T77" fmla="*/ 731 h 1057"/>
                <a:gd name="T78" fmla="*/ 392 w 1377"/>
                <a:gd name="T79" fmla="*/ 734 h 1057"/>
                <a:gd name="T80" fmla="*/ 293 w 1377"/>
                <a:gd name="T81" fmla="*/ 751 h 1057"/>
                <a:gd name="T82" fmla="*/ 122 w 1377"/>
                <a:gd name="T83" fmla="*/ 473 h 1057"/>
                <a:gd name="T84" fmla="*/ 192 w 1377"/>
                <a:gd name="T85" fmla="*/ 487 h 1057"/>
                <a:gd name="T86" fmla="*/ 276 w 1377"/>
                <a:gd name="T87" fmla="*/ 513 h 1057"/>
                <a:gd name="T88" fmla="*/ 323 w 1377"/>
                <a:gd name="T89" fmla="*/ 485 h 1057"/>
                <a:gd name="T90" fmla="*/ 301 w 1377"/>
                <a:gd name="T91" fmla="*/ 440 h 1057"/>
                <a:gd name="T92" fmla="*/ 168 w 1377"/>
                <a:gd name="T93" fmla="*/ 397 h 1057"/>
                <a:gd name="T94" fmla="*/ 42 w 1377"/>
                <a:gd name="T95" fmla="*/ 337 h 1057"/>
                <a:gd name="T96" fmla="*/ 76 w 1377"/>
                <a:gd name="T97" fmla="*/ 244 h 1057"/>
                <a:gd name="T98" fmla="*/ 149 w 1377"/>
                <a:gd name="T99" fmla="*/ 238 h 1057"/>
                <a:gd name="T100" fmla="*/ 1038 w 1377"/>
                <a:gd name="T101" fmla="*/ 572 h 1057"/>
                <a:gd name="T102" fmla="*/ 1035 w 1377"/>
                <a:gd name="T103" fmla="*/ 569 h 1057"/>
                <a:gd name="T104" fmla="*/ 1038 w 1377"/>
                <a:gd name="T105" fmla="*/ 572 h 1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77" h="1057">
                  <a:moveTo>
                    <a:pt x="149" y="238"/>
                  </a:moveTo>
                  <a:cubicBezTo>
                    <a:pt x="198" y="273"/>
                    <a:pt x="186" y="210"/>
                    <a:pt x="212" y="200"/>
                  </a:cubicBezTo>
                  <a:cubicBezTo>
                    <a:pt x="250" y="227"/>
                    <a:pt x="268" y="288"/>
                    <a:pt x="328" y="288"/>
                  </a:cubicBezTo>
                  <a:cubicBezTo>
                    <a:pt x="359" y="330"/>
                    <a:pt x="389" y="369"/>
                    <a:pt x="444" y="378"/>
                  </a:cubicBezTo>
                  <a:cubicBezTo>
                    <a:pt x="461" y="369"/>
                    <a:pt x="475" y="375"/>
                    <a:pt x="488" y="386"/>
                  </a:cubicBezTo>
                  <a:cubicBezTo>
                    <a:pt x="514" y="415"/>
                    <a:pt x="540" y="487"/>
                    <a:pt x="571" y="389"/>
                  </a:cubicBezTo>
                  <a:cubicBezTo>
                    <a:pt x="571" y="375"/>
                    <a:pt x="571" y="362"/>
                    <a:pt x="568" y="346"/>
                  </a:cubicBezTo>
                  <a:lnTo>
                    <a:pt x="563" y="319"/>
                  </a:lnTo>
                  <a:cubicBezTo>
                    <a:pt x="562" y="310"/>
                    <a:pt x="560" y="301"/>
                    <a:pt x="563" y="291"/>
                  </a:cubicBezTo>
                  <a:cubicBezTo>
                    <a:pt x="568" y="284"/>
                    <a:pt x="572" y="275"/>
                    <a:pt x="578" y="268"/>
                  </a:cubicBezTo>
                  <a:cubicBezTo>
                    <a:pt x="523" y="221"/>
                    <a:pt x="456" y="185"/>
                    <a:pt x="450" y="101"/>
                  </a:cubicBezTo>
                  <a:cubicBezTo>
                    <a:pt x="485" y="76"/>
                    <a:pt x="468" y="41"/>
                    <a:pt x="470" y="9"/>
                  </a:cubicBezTo>
                  <a:cubicBezTo>
                    <a:pt x="488" y="0"/>
                    <a:pt x="505" y="0"/>
                    <a:pt x="523" y="7"/>
                  </a:cubicBezTo>
                  <a:cubicBezTo>
                    <a:pt x="533" y="12"/>
                    <a:pt x="540" y="17"/>
                    <a:pt x="548" y="21"/>
                  </a:cubicBezTo>
                  <a:cubicBezTo>
                    <a:pt x="556" y="26"/>
                    <a:pt x="564" y="30"/>
                    <a:pt x="572" y="36"/>
                  </a:cubicBezTo>
                  <a:cubicBezTo>
                    <a:pt x="579" y="42"/>
                    <a:pt x="587" y="47"/>
                    <a:pt x="595" y="53"/>
                  </a:cubicBezTo>
                  <a:cubicBezTo>
                    <a:pt x="602" y="59"/>
                    <a:pt x="610" y="67"/>
                    <a:pt x="617" y="73"/>
                  </a:cubicBezTo>
                  <a:cubicBezTo>
                    <a:pt x="652" y="110"/>
                    <a:pt x="690" y="142"/>
                    <a:pt x="724" y="180"/>
                  </a:cubicBezTo>
                  <a:cubicBezTo>
                    <a:pt x="765" y="224"/>
                    <a:pt x="791" y="278"/>
                    <a:pt x="818" y="331"/>
                  </a:cubicBezTo>
                  <a:cubicBezTo>
                    <a:pt x="859" y="407"/>
                    <a:pt x="905" y="478"/>
                    <a:pt x="986" y="519"/>
                  </a:cubicBezTo>
                  <a:cubicBezTo>
                    <a:pt x="1000" y="527"/>
                    <a:pt x="1012" y="534"/>
                    <a:pt x="1021" y="548"/>
                  </a:cubicBezTo>
                  <a:cubicBezTo>
                    <a:pt x="1025" y="555"/>
                    <a:pt x="1029" y="563"/>
                    <a:pt x="1034" y="568"/>
                  </a:cubicBezTo>
                  <a:lnTo>
                    <a:pt x="1034" y="568"/>
                  </a:lnTo>
                  <a:cubicBezTo>
                    <a:pt x="1041" y="487"/>
                    <a:pt x="1098" y="414"/>
                    <a:pt x="1056" y="327"/>
                  </a:cubicBezTo>
                  <a:cubicBezTo>
                    <a:pt x="1047" y="305"/>
                    <a:pt x="1073" y="279"/>
                    <a:pt x="1104" y="275"/>
                  </a:cubicBezTo>
                  <a:cubicBezTo>
                    <a:pt x="1169" y="294"/>
                    <a:pt x="1206" y="348"/>
                    <a:pt x="1250" y="394"/>
                  </a:cubicBezTo>
                  <a:cubicBezTo>
                    <a:pt x="1376" y="465"/>
                    <a:pt x="1272" y="537"/>
                    <a:pt x="1250" y="609"/>
                  </a:cubicBezTo>
                  <a:cubicBezTo>
                    <a:pt x="1200" y="667"/>
                    <a:pt x="1142" y="699"/>
                    <a:pt x="1064" y="674"/>
                  </a:cubicBezTo>
                  <a:cubicBezTo>
                    <a:pt x="1075" y="681"/>
                    <a:pt x="1082" y="690"/>
                    <a:pt x="1087" y="702"/>
                  </a:cubicBezTo>
                  <a:cubicBezTo>
                    <a:pt x="1090" y="713"/>
                    <a:pt x="1090" y="725"/>
                    <a:pt x="1088" y="736"/>
                  </a:cubicBezTo>
                  <a:cubicBezTo>
                    <a:pt x="1087" y="748"/>
                    <a:pt x="1084" y="759"/>
                    <a:pt x="1081" y="769"/>
                  </a:cubicBezTo>
                  <a:cubicBezTo>
                    <a:pt x="1076" y="780"/>
                    <a:pt x="1070" y="789"/>
                    <a:pt x="1063" y="798"/>
                  </a:cubicBezTo>
                  <a:cubicBezTo>
                    <a:pt x="1050" y="809"/>
                    <a:pt x="1035" y="815"/>
                    <a:pt x="1020" y="823"/>
                  </a:cubicBezTo>
                  <a:cubicBezTo>
                    <a:pt x="972" y="840"/>
                    <a:pt x="920" y="849"/>
                    <a:pt x="888" y="896"/>
                  </a:cubicBezTo>
                  <a:cubicBezTo>
                    <a:pt x="866" y="918"/>
                    <a:pt x="843" y="939"/>
                    <a:pt x="818" y="957"/>
                  </a:cubicBezTo>
                  <a:cubicBezTo>
                    <a:pt x="733" y="977"/>
                    <a:pt x="655" y="1056"/>
                    <a:pt x="557" y="998"/>
                  </a:cubicBezTo>
                  <a:cubicBezTo>
                    <a:pt x="507" y="947"/>
                    <a:pt x="453" y="896"/>
                    <a:pt x="433" y="823"/>
                  </a:cubicBezTo>
                  <a:cubicBezTo>
                    <a:pt x="432" y="812"/>
                    <a:pt x="432" y="801"/>
                    <a:pt x="432" y="792"/>
                  </a:cubicBezTo>
                  <a:cubicBezTo>
                    <a:pt x="432" y="772"/>
                    <a:pt x="435" y="751"/>
                    <a:pt x="433" y="731"/>
                  </a:cubicBezTo>
                  <a:cubicBezTo>
                    <a:pt x="418" y="724"/>
                    <a:pt x="406" y="733"/>
                    <a:pt x="392" y="734"/>
                  </a:cubicBezTo>
                  <a:cubicBezTo>
                    <a:pt x="359" y="736"/>
                    <a:pt x="328" y="754"/>
                    <a:pt x="293" y="751"/>
                  </a:cubicBezTo>
                  <a:cubicBezTo>
                    <a:pt x="207" y="676"/>
                    <a:pt x="116" y="604"/>
                    <a:pt x="122" y="473"/>
                  </a:cubicBezTo>
                  <a:cubicBezTo>
                    <a:pt x="151" y="452"/>
                    <a:pt x="171" y="470"/>
                    <a:pt x="192" y="487"/>
                  </a:cubicBezTo>
                  <a:cubicBezTo>
                    <a:pt x="217" y="508"/>
                    <a:pt x="242" y="520"/>
                    <a:pt x="276" y="513"/>
                  </a:cubicBezTo>
                  <a:cubicBezTo>
                    <a:pt x="294" y="508"/>
                    <a:pt x="316" y="504"/>
                    <a:pt x="323" y="485"/>
                  </a:cubicBezTo>
                  <a:cubicBezTo>
                    <a:pt x="333" y="464"/>
                    <a:pt x="317" y="450"/>
                    <a:pt x="301" y="440"/>
                  </a:cubicBezTo>
                  <a:cubicBezTo>
                    <a:pt x="261" y="412"/>
                    <a:pt x="226" y="375"/>
                    <a:pt x="168" y="397"/>
                  </a:cubicBezTo>
                  <a:cubicBezTo>
                    <a:pt x="110" y="417"/>
                    <a:pt x="74" y="374"/>
                    <a:pt x="42" y="337"/>
                  </a:cubicBezTo>
                  <a:cubicBezTo>
                    <a:pt x="0" y="288"/>
                    <a:pt x="81" y="281"/>
                    <a:pt x="76" y="244"/>
                  </a:cubicBezTo>
                  <a:cubicBezTo>
                    <a:pt x="102" y="247"/>
                    <a:pt x="128" y="284"/>
                    <a:pt x="149" y="238"/>
                  </a:cubicBezTo>
                  <a:close/>
                  <a:moveTo>
                    <a:pt x="1038" y="572"/>
                  </a:moveTo>
                  <a:cubicBezTo>
                    <a:pt x="1038" y="570"/>
                    <a:pt x="1036" y="570"/>
                    <a:pt x="1035" y="569"/>
                  </a:cubicBezTo>
                  <a:cubicBezTo>
                    <a:pt x="1036" y="570"/>
                    <a:pt x="1037" y="571"/>
                    <a:pt x="1038" y="572"/>
                  </a:cubicBezTo>
                  <a:close/>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73" name="Forme libre 4472"/>
            <p:cNvSpPr>
              <a:spLocks noChangeArrowheads="1"/>
            </p:cNvSpPr>
            <p:nvPr userDrawn="1"/>
          </p:nvSpPr>
          <p:spPr bwMode="auto">
            <a:xfrm>
              <a:off x="3322638" y="5014913"/>
              <a:ext cx="19050" cy="14287"/>
            </a:xfrm>
            <a:custGeom>
              <a:avLst/>
              <a:gdLst>
                <a:gd name="T0" fmla="*/ 51 w 52"/>
                <a:gd name="T1" fmla="*/ 21 h 40"/>
                <a:gd name="T2" fmla="*/ 12 w 52"/>
                <a:gd name="T3" fmla="*/ 29 h 40"/>
                <a:gd name="T4" fmla="*/ 31 w 52"/>
                <a:gd name="T5" fmla="*/ 0 h 40"/>
                <a:gd name="T6" fmla="*/ 51 w 52"/>
                <a:gd name="T7" fmla="*/ 21 h 40"/>
              </a:gdLst>
              <a:ahLst/>
              <a:cxnLst>
                <a:cxn ang="0">
                  <a:pos x="T0" y="T1"/>
                </a:cxn>
                <a:cxn ang="0">
                  <a:pos x="T2" y="T3"/>
                </a:cxn>
                <a:cxn ang="0">
                  <a:pos x="T4" y="T5"/>
                </a:cxn>
                <a:cxn ang="0">
                  <a:pos x="T6" y="T7"/>
                </a:cxn>
              </a:cxnLst>
              <a:rect l="0" t="0" r="r" b="b"/>
              <a:pathLst>
                <a:path w="52" h="40">
                  <a:moveTo>
                    <a:pt x="51" y="21"/>
                  </a:moveTo>
                  <a:cubicBezTo>
                    <a:pt x="38" y="27"/>
                    <a:pt x="22" y="39"/>
                    <a:pt x="12" y="29"/>
                  </a:cubicBezTo>
                  <a:cubicBezTo>
                    <a:pt x="0" y="13"/>
                    <a:pt x="20" y="7"/>
                    <a:pt x="31" y="0"/>
                  </a:cubicBezTo>
                  <a:cubicBezTo>
                    <a:pt x="37" y="7"/>
                    <a:pt x="44" y="15"/>
                    <a:pt x="51" y="21"/>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74" name="Forme libre 4473"/>
            <p:cNvSpPr>
              <a:spLocks noChangeArrowheads="1"/>
            </p:cNvSpPr>
            <p:nvPr userDrawn="1"/>
          </p:nvSpPr>
          <p:spPr bwMode="auto">
            <a:xfrm>
              <a:off x="3381375" y="4840288"/>
              <a:ext cx="7938" cy="17462"/>
            </a:xfrm>
            <a:custGeom>
              <a:avLst/>
              <a:gdLst>
                <a:gd name="T0" fmla="*/ 2 w 24"/>
                <a:gd name="T1" fmla="*/ 49 h 50"/>
                <a:gd name="T2" fmla="*/ 2 w 24"/>
                <a:gd name="T3" fmla="*/ 45 h 50"/>
                <a:gd name="T4" fmla="*/ 0 w 24"/>
                <a:gd name="T5" fmla="*/ 46 h 50"/>
                <a:gd name="T6" fmla="*/ 2 w 24"/>
                <a:gd name="T7" fmla="*/ 49 h 50"/>
                <a:gd name="T8" fmla="*/ 21 w 24"/>
                <a:gd name="T9" fmla="*/ 3 h 50"/>
                <a:gd name="T10" fmla="*/ 2 w 24"/>
                <a:gd name="T11" fmla="*/ 45 h 50"/>
                <a:gd name="T12" fmla="*/ 21 w 24"/>
                <a:gd name="T13" fmla="*/ 3 h 50"/>
                <a:gd name="T14" fmla="*/ 23 w 24"/>
                <a:gd name="T15" fmla="*/ 2 h 50"/>
                <a:gd name="T16" fmla="*/ 21 w 24"/>
                <a:gd name="T17" fmla="*/ 0 h 50"/>
                <a:gd name="T18" fmla="*/ 21 w 24"/>
                <a:gd name="T19" fmla="*/ 3 h 50"/>
                <a:gd name="T20" fmla="*/ 23 w 24"/>
                <a:gd name="T21"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50">
                  <a:moveTo>
                    <a:pt x="2" y="49"/>
                  </a:moveTo>
                  <a:cubicBezTo>
                    <a:pt x="2" y="48"/>
                    <a:pt x="2" y="46"/>
                    <a:pt x="2" y="45"/>
                  </a:cubicBezTo>
                  <a:cubicBezTo>
                    <a:pt x="1" y="45"/>
                    <a:pt x="1" y="46"/>
                    <a:pt x="0" y="46"/>
                  </a:cubicBezTo>
                  <a:lnTo>
                    <a:pt x="2" y="49"/>
                  </a:lnTo>
                  <a:close/>
                  <a:moveTo>
                    <a:pt x="21" y="3"/>
                  </a:moveTo>
                  <a:cubicBezTo>
                    <a:pt x="22" y="20"/>
                    <a:pt x="22" y="38"/>
                    <a:pt x="2" y="45"/>
                  </a:cubicBezTo>
                  <a:cubicBezTo>
                    <a:pt x="3" y="29"/>
                    <a:pt x="11" y="16"/>
                    <a:pt x="21" y="3"/>
                  </a:cubicBezTo>
                  <a:close/>
                  <a:moveTo>
                    <a:pt x="23" y="2"/>
                  </a:moveTo>
                  <a:lnTo>
                    <a:pt x="21" y="0"/>
                  </a:lnTo>
                  <a:cubicBezTo>
                    <a:pt x="21" y="1"/>
                    <a:pt x="21" y="2"/>
                    <a:pt x="21" y="3"/>
                  </a:cubicBezTo>
                  <a:cubicBezTo>
                    <a:pt x="22" y="3"/>
                    <a:pt x="22" y="2"/>
                    <a:pt x="23" y="2"/>
                  </a:cubicBezTo>
                  <a:close/>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75" name="Forme libre 4474"/>
            <p:cNvSpPr>
              <a:spLocks noChangeArrowheads="1"/>
            </p:cNvSpPr>
            <p:nvPr userDrawn="1"/>
          </p:nvSpPr>
          <p:spPr bwMode="auto">
            <a:xfrm>
              <a:off x="3381375" y="4857750"/>
              <a:ext cx="1588" cy="1588"/>
            </a:xfrm>
            <a:custGeom>
              <a:avLst/>
              <a:gdLst>
                <a:gd name="T0" fmla="*/ 3 w 6"/>
                <a:gd name="T1" fmla="*/ 0 h 6"/>
                <a:gd name="T2" fmla="*/ 0 w 6"/>
                <a:gd name="T3" fmla="*/ 5 h 6"/>
                <a:gd name="T4" fmla="*/ 5 w 6"/>
                <a:gd name="T5" fmla="*/ 2 h 6"/>
                <a:gd name="T6" fmla="*/ 3 w 6"/>
                <a:gd name="T7" fmla="*/ 0 h 6"/>
              </a:gdLst>
              <a:ahLst/>
              <a:cxnLst>
                <a:cxn ang="0">
                  <a:pos x="T0" y="T1"/>
                </a:cxn>
                <a:cxn ang="0">
                  <a:pos x="T2" y="T3"/>
                </a:cxn>
                <a:cxn ang="0">
                  <a:pos x="T4" y="T5"/>
                </a:cxn>
                <a:cxn ang="0">
                  <a:pos x="T6" y="T7"/>
                </a:cxn>
              </a:cxnLst>
              <a:rect l="0" t="0" r="r" b="b"/>
              <a:pathLst>
                <a:path w="6" h="6">
                  <a:moveTo>
                    <a:pt x="3" y="0"/>
                  </a:moveTo>
                  <a:lnTo>
                    <a:pt x="0" y="5"/>
                  </a:lnTo>
                  <a:lnTo>
                    <a:pt x="5" y="2"/>
                  </a:lnTo>
                  <a:lnTo>
                    <a:pt x="3" y="0"/>
                  </a:ln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76" name="Forme libre 4475"/>
            <p:cNvSpPr>
              <a:spLocks noChangeArrowheads="1"/>
            </p:cNvSpPr>
            <p:nvPr userDrawn="1"/>
          </p:nvSpPr>
          <p:spPr bwMode="auto">
            <a:xfrm>
              <a:off x="2976563" y="4213225"/>
              <a:ext cx="273050" cy="242888"/>
            </a:xfrm>
            <a:custGeom>
              <a:avLst/>
              <a:gdLst>
                <a:gd name="T0" fmla="*/ 300 w 757"/>
                <a:gd name="T1" fmla="*/ 73 h 673"/>
                <a:gd name="T2" fmla="*/ 737 w 757"/>
                <a:gd name="T3" fmla="*/ 438 h 673"/>
                <a:gd name="T4" fmla="*/ 756 w 757"/>
                <a:gd name="T5" fmla="*/ 465 h 673"/>
                <a:gd name="T6" fmla="*/ 756 w 757"/>
                <a:gd name="T7" fmla="*/ 465 h 673"/>
                <a:gd name="T8" fmla="*/ 575 w 757"/>
                <a:gd name="T9" fmla="*/ 672 h 673"/>
                <a:gd name="T10" fmla="*/ 668 w 757"/>
                <a:gd name="T11" fmla="*/ 462 h 673"/>
                <a:gd name="T12" fmla="*/ 679 w 757"/>
                <a:gd name="T13" fmla="*/ 404 h 673"/>
                <a:gd name="T14" fmla="*/ 624 w 757"/>
                <a:gd name="T15" fmla="*/ 381 h 673"/>
                <a:gd name="T16" fmla="*/ 531 w 757"/>
                <a:gd name="T17" fmla="*/ 418 h 673"/>
                <a:gd name="T18" fmla="*/ 481 w 757"/>
                <a:gd name="T19" fmla="*/ 360 h 673"/>
                <a:gd name="T20" fmla="*/ 302 w 757"/>
                <a:gd name="T21" fmla="*/ 233 h 673"/>
                <a:gd name="T22" fmla="*/ 392 w 757"/>
                <a:gd name="T23" fmla="*/ 190 h 673"/>
                <a:gd name="T24" fmla="*/ 142 w 757"/>
                <a:gd name="T25" fmla="*/ 140 h 673"/>
                <a:gd name="T26" fmla="*/ 0 w 757"/>
                <a:gd name="T27" fmla="*/ 212 h 673"/>
                <a:gd name="T28" fmla="*/ 4 w 757"/>
                <a:gd name="T29" fmla="*/ 146 h 673"/>
                <a:gd name="T30" fmla="*/ 100 w 757"/>
                <a:gd name="T31" fmla="*/ 77 h 673"/>
                <a:gd name="T32" fmla="*/ 300 w 757"/>
                <a:gd name="T33" fmla="*/ 7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7" h="673">
                  <a:moveTo>
                    <a:pt x="300" y="73"/>
                  </a:moveTo>
                  <a:cubicBezTo>
                    <a:pt x="494" y="137"/>
                    <a:pt x="630" y="270"/>
                    <a:pt x="737" y="438"/>
                  </a:cubicBezTo>
                  <a:cubicBezTo>
                    <a:pt x="742" y="447"/>
                    <a:pt x="749" y="456"/>
                    <a:pt x="756" y="465"/>
                  </a:cubicBezTo>
                  <a:lnTo>
                    <a:pt x="756" y="465"/>
                  </a:lnTo>
                  <a:cubicBezTo>
                    <a:pt x="711" y="548"/>
                    <a:pt x="659" y="624"/>
                    <a:pt x="575" y="672"/>
                  </a:cubicBezTo>
                  <a:cubicBezTo>
                    <a:pt x="574" y="588"/>
                    <a:pt x="563" y="502"/>
                    <a:pt x="668" y="462"/>
                  </a:cubicBezTo>
                  <a:cubicBezTo>
                    <a:pt x="696" y="452"/>
                    <a:pt x="693" y="426"/>
                    <a:pt x="679" y="404"/>
                  </a:cubicBezTo>
                  <a:cubicBezTo>
                    <a:pt x="667" y="384"/>
                    <a:pt x="649" y="365"/>
                    <a:pt x="624" y="381"/>
                  </a:cubicBezTo>
                  <a:cubicBezTo>
                    <a:pt x="595" y="400"/>
                    <a:pt x="566" y="418"/>
                    <a:pt x="531" y="418"/>
                  </a:cubicBezTo>
                  <a:cubicBezTo>
                    <a:pt x="501" y="410"/>
                    <a:pt x="494" y="381"/>
                    <a:pt x="481" y="360"/>
                  </a:cubicBezTo>
                  <a:cubicBezTo>
                    <a:pt x="449" y="279"/>
                    <a:pt x="348" y="294"/>
                    <a:pt x="302" y="233"/>
                  </a:cubicBezTo>
                  <a:cubicBezTo>
                    <a:pt x="328" y="212"/>
                    <a:pt x="369" y="220"/>
                    <a:pt x="392" y="190"/>
                  </a:cubicBezTo>
                  <a:cubicBezTo>
                    <a:pt x="334" y="120"/>
                    <a:pt x="238" y="100"/>
                    <a:pt x="142" y="140"/>
                  </a:cubicBezTo>
                  <a:cubicBezTo>
                    <a:pt x="93" y="160"/>
                    <a:pt x="47" y="187"/>
                    <a:pt x="0" y="212"/>
                  </a:cubicBezTo>
                  <a:cubicBezTo>
                    <a:pt x="1" y="190"/>
                    <a:pt x="3" y="168"/>
                    <a:pt x="4" y="146"/>
                  </a:cubicBezTo>
                  <a:cubicBezTo>
                    <a:pt x="36" y="123"/>
                    <a:pt x="62" y="91"/>
                    <a:pt x="100" y="77"/>
                  </a:cubicBezTo>
                  <a:cubicBezTo>
                    <a:pt x="166" y="79"/>
                    <a:pt x="232" y="0"/>
                    <a:pt x="300" y="73"/>
                  </a:cubicBezTo>
                </a:path>
              </a:pathLst>
            </a:custGeom>
            <a:solidFill>
              <a:srgbClr val="47474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77" name="Forme libre 4476"/>
            <p:cNvSpPr>
              <a:spLocks noChangeArrowheads="1"/>
            </p:cNvSpPr>
            <p:nvPr userDrawn="1"/>
          </p:nvSpPr>
          <p:spPr bwMode="auto">
            <a:xfrm>
              <a:off x="3043238" y="4291013"/>
              <a:ext cx="112712" cy="157162"/>
            </a:xfrm>
            <a:custGeom>
              <a:avLst/>
              <a:gdLst>
                <a:gd name="T0" fmla="*/ 0 w 314"/>
                <a:gd name="T1" fmla="*/ 39 h 437"/>
                <a:gd name="T2" fmla="*/ 75 w 314"/>
                <a:gd name="T3" fmla="*/ 20 h 437"/>
                <a:gd name="T4" fmla="*/ 243 w 314"/>
                <a:gd name="T5" fmla="*/ 68 h 437"/>
                <a:gd name="T6" fmla="*/ 271 w 314"/>
                <a:gd name="T7" fmla="*/ 89 h 437"/>
                <a:gd name="T8" fmla="*/ 294 w 314"/>
                <a:gd name="T9" fmla="*/ 117 h 437"/>
                <a:gd name="T10" fmla="*/ 228 w 314"/>
                <a:gd name="T11" fmla="*/ 428 h 437"/>
                <a:gd name="T12" fmla="*/ 66 w 314"/>
                <a:gd name="T13" fmla="*/ 291 h 437"/>
                <a:gd name="T14" fmla="*/ 0 w 314"/>
                <a:gd name="T15" fmla="*/ 39 h 4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4" h="437">
                  <a:moveTo>
                    <a:pt x="0" y="39"/>
                  </a:moveTo>
                  <a:cubicBezTo>
                    <a:pt x="17" y="0"/>
                    <a:pt x="46" y="8"/>
                    <a:pt x="75" y="20"/>
                  </a:cubicBezTo>
                  <a:cubicBezTo>
                    <a:pt x="127" y="51"/>
                    <a:pt x="194" y="28"/>
                    <a:pt x="243" y="68"/>
                  </a:cubicBezTo>
                  <a:cubicBezTo>
                    <a:pt x="252" y="74"/>
                    <a:pt x="262" y="81"/>
                    <a:pt x="271" y="89"/>
                  </a:cubicBezTo>
                  <a:cubicBezTo>
                    <a:pt x="280" y="97"/>
                    <a:pt x="287" y="106"/>
                    <a:pt x="294" y="117"/>
                  </a:cubicBezTo>
                  <a:cubicBezTo>
                    <a:pt x="313" y="230"/>
                    <a:pt x="283" y="332"/>
                    <a:pt x="228" y="428"/>
                  </a:cubicBezTo>
                  <a:cubicBezTo>
                    <a:pt x="129" y="436"/>
                    <a:pt x="86" y="388"/>
                    <a:pt x="66" y="291"/>
                  </a:cubicBezTo>
                  <a:cubicBezTo>
                    <a:pt x="49" y="207"/>
                    <a:pt x="48" y="117"/>
                    <a:pt x="0" y="39"/>
                  </a:cubicBezTo>
                </a:path>
              </a:pathLst>
            </a:custGeom>
            <a:solidFill>
              <a:srgbClr val="47474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78" name="Forme libre 4477"/>
            <p:cNvSpPr>
              <a:spLocks noChangeArrowheads="1"/>
            </p:cNvSpPr>
            <p:nvPr userDrawn="1"/>
          </p:nvSpPr>
          <p:spPr bwMode="auto">
            <a:xfrm>
              <a:off x="2976563" y="4413250"/>
              <a:ext cx="79375" cy="131763"/>
            </a:xfrm>
            <a:custGeom>
              <a:avLst/>
              <a:gdLst>
                <a:gd name="T0" fmla="*/ 161 w 221"/>
                <a:gd name="T1" fmla="*/ 366 h 367"/>
                <a:gd name="T2" fmla="*/ 84 w 221"/>
                <a:gd name="T3" fmla="*/ 287 h 367"/>
                <a:gd name="T4" fmla="*/ 1 w 221"/>
                <a:gd name="T5" fmla="*/ 182 h 367"/>
                <a:gd name="T6" fmla="*/ 0 w 221"/>
                <a:gd name="T7" fmla="*/ 183 h 367"/>
                <a:gd name="T8" fmla="*/ 117 w 221"/>
                <a:gd name="T9" fmla="*/ 183 h 367"/>
                <a:gd name="T10" fmla="*/ 140 w 221"/>
                <a:gd name="T11" fmla="*/ 130 h 367"/>
                <a:gd name="T12" fmla="*/ 160 w 221"/>
                <a:gd name="T13" fmla="*/ 0 h 367"/>
                <a:gd name="T14" fmla="*/ 210 w 221"/>
                <a:gd name="T15" fmla="*/ 208 h 367"/>
                <a:gd name="T16" fmla="*/ 161 w 221"/>
                <a:gd name="T17" fmla="*/ 366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1" h="367">
                  <a:moveTo>
                    <a:pt x="161" y="366"/>
                  </a:moveTo>
                  <a:cubicBezTo>
                    <a:pt x="154" y="322"/>
                    <a:pt x="114" y="308"/>
                    <a:pt x="84" y="287"/>
                  </a:cubicBezTo>
                  <a:cubicBezTo>
                    <a:pt x="45" y="261"/>
                    <a:pt x="10" y="232"/>
                    <a:pt x="1" y="182"/>
                  </a:cubicBezTo>
                  <a:lnTo>
                    <a:pt x="0" y="183"/>
                  </a:lnTo>
                  <a:cubicBezTo>
                    <a:pt x="39" y="113"/>
                    <a:pt x="79" y="168"/>
                    <a:pt x="117" y="183"/>
                  </a:cubicBezTo>
                  <a:cubicBezTo>
                    <a:pt x="125" y="165"/>
                    <a:pt x="132" y="148"/>
                    <a:pt x="140" y="130"/>
                  </a:cubicBezTo>
                  <a:cubicBezTo>
                    <a:pt x="186" y="93"/>
                    <a:pt x="105" y="37"/>
                    <a:pt x="160" y="0"/>
                  </a:cubicBezTo>
                  <a:cubicBezTo>
                    <a:pt x="220" y="58"/>
                    <a:pt x="204" y="136"/>
                    <a:pt x="210" y="208"/>
                  </a:cubicBezTo>
                  <a:cubicBezTo>
                    <a:pt x="200" y="263"/>
                    <a:pt x="198" y="321"/>
                    <a:pt x="161" y="366"/>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79" name="Forme libre 4478"/>
            <p:cNvSpPr>
              <a:spLocks noChangeArrowheads="1"/>
            </p:cNvSpPr>
            <p:nvPr userDrawn="1"/>
          </p:nvSpPr>
          <p:spPr bwMode="auto">
            <a:xfrm>
              <a:off x="3036888" y="4305300"/>
              <a:ext cx="101600" cy="150813"/>
            </a:xfrm>
            <a:custGeom>
              <a:avLst/>
              <a:gdLst>
                <a:gd name="T0" fmla="*/ 16 w 282"/>
                <a:gd name="T1" fmla="*/ 0 h 421"/>
                <a:gd name="T2" fmla="*/ 73 w 282"/>
                <a:gd name="T3" fmla="*/ 74 h 421"/>
                <a:gd name="T4" fmla="*/ 119 w 282"/>
                <a:gd name="T5" fmla="*/ 273 h 421"/>
                <a:gd name="T6" fmla="*/ 241 w 282"/>
                <a:gd name="T7" fmla="*/ 375 h 421"/>
                <a:gd name="T8" fmla="*/ 270 w 282"/>
                <a:gd name="T9" fmla="*/ 415 h 421"/>
                <a:gd name="T10" fmla="*/ 56 w 282"/>
                <a:gd name="T11" fmla="*/ 265 h 421"/>
                <a:gd name="T12" fmla="*/ 16 w 282"/>
                <a:gd name="T13" fmla="*/ 0 h 421"/>
              </a:gdLst>
              <a:ahLst/>
              <a:cxnLst>
                <a:cxn ang="0">
                  <a:pos x="T0" y="T1"/>
                </a:cxn>
                <a:cxn ang="0">
                  <a:pos x="T2" y="T3"/>
                </a:cxn>
                <a:cxn ang="0">
                  <a:pos x="T4" y="T5"/>
                </a:cxn>
                <a:cxn ang="0">
                  <a:pos x="T6" y="T7"/>
                </a:cxn>
                <a:cxn ang="0">
                  <a:pos x="T8" y="T9"/>
                </a:cxn>
                <a:cxn ang="0">
                  <a:pos x="T10" y="T11"/>
                </a:cxn>
                <a:cxn ang="0">
                  <a:pos x="T12" y="T13"/>
                </a:cxn>
              </a:cxnLst>
              <a:rect l="0" t="0" r="r" b="b"/>
              <a:pathLst>
                <a:path w="282" h="421">
                  <a:moveTo>
                    <a:pt x="16" y="0"/>
                  </a:moveTo>
                  <a:cubicBezTo>
                    <a:pt x="61" y="4"/>
                    <a:pt x="65" y="41"/>
                    <a:pt x="73" y="74"/>
                  </a:cubicBezTo>
                  <a:cubicBezTo>
                    <a:pt x="90" y="140"/>
                    <a:pt x="108" y="206"/>
                    <a:pt x="119" y="273"/>
                  </a:cubicBezTo>
                  <a:cubicBezTo>
                    <a:pt x="131" y="345"/>
                    <a:pt x="169" y="378"/>
                    <a:pt x="241" y="375"/>
                  </a:cubicBezTo>
                  <a:cubicBezTo>
                    <a:pt x="264" y="380"/>
                    <a:pt x="281" y="386"/>
                    <a:pt x="270" y="415"/>
                  </a:cubicBezTo>
                  <a:cubicBezTo>
                    <a:pt x="122" y="420"/>
                    <a:pt x="88" y="398"/>
                    <a:pt x="56" y="265"/>
                  </a:cubicBezTo>
                  <a:cubicBezTo>
                    <a:pt x="36" y="178"/>
                    <a:pt x="0" y="93"/>
                    <a:pt x="16" y="0"/>
                  </a:cubicBezTo>
                </a:path>
              </a:pathLst>
            </a:custGeom>
            <a:solidFill>
              <a:srgbClr val="E2E2E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80" name="Forme libre 4479"/>
            <p:cNvSpPr>
              <a:spLocks noChangeArrowheads="1"/>
            </p:cNvSpPr>
            <p:nvPr userDrawn="1"/>
          </p:nvSpPr>
          <p:spPr bwMode="auto">
            <a:xfrm>
              <a:off x="3168650" y="4379913"/>
              <a:ext cx="96838" cy="125412"/>
            </a:xfrm>
            <a:custGeom>
              <a:avLst/>
              <a:gdLst>
                <a:gd name="T0" fmla="*/ 41 w 271"/>
                <a:gd name="T1" fmla="*/ 206 h 347"/>
                <a:gd name="T2" fmla="*/ 67 w 271"/>
                <a:gd name="T3" fmla="*/ 157 h 347"/>
                <a:gd name="T4" fmla="*/ 222 w 271"/>
                <a:gd name="T5" fmla="*/ 0 h 347"/>
                <a:gd name="T6" fmla="*/ 270 w 271"/>
                <a:gd name="T7" fmla="*/ 67 h 347"/>
                <a:gd name="T8" fmla="*/ 257 w 271"/>
                <a:gd name="T9" fmla="*/ 93 h 347"/>
                <a:gd name="T10" fmla="*/ 202 w 271"/>
                <a:gd name="T11" fmla="*/ 165 h 347"/>
                <a:gd name="T12" fmla="*/ 83 w 271"/>
                <a:gd name="T13" fmla="*/ 346 h 347"/>
                <a:gd name="T14" fmla="*/ 0 w 271"/>
                <a:gd name="T15" fmla="*/ 302 h 347"/>
                <a:gd name="T16" fmla="*/ 41 w 271"/>
                <a:gd name="T17" fmla="*/ 206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1" h="347">
                  <a:moveTo>
                    <a:pt x="41" y="206"/>
                  </a:moveTo>
                  <a:cubicBezTo>
                    <a:pt x="50" y="189"/>
                    <a:pt x="63" y="174"/>
                    <a:pt x="67" y="157"/>
                  </a:cubicBezTo>
                  <a:cubicBezTo>
                    <a:pt x="90" y="76"/>
                    <a:pt x="141" y="23"/>
                    <a:pt x="222" y="0"/>
                  </a:cubicBezTo>
                  <a:cubicBezTo>
                    <a:pt x="246" y="17"/>
                    <a:pt x="261" y="40"/>
                    <a:pt x="270" y="67"/>
                  </a:cubicBezTo>
                  <a:cubicBezTo>
                    <a:pt x="267" y="76"/>
                    <a:pt x="263" y="85"/>
                    <a:pt x="257" y="93"/>
                  </a:cubicBezTo>
                  <a:cubicBezTo>
                    <a:pt x="226" y="108"/>
                    <a:pt x="225" y="143"/>
                    <a:pt x="202" y="165"/>
                  </a:cubicBezTo>
                  <a:cubicBezTo>
                    <a:pt x="141" y="212"/>
                    <a:pt x="142" y="299"/>
                    <a:pt x="83" y="346"/>
                  </a:cubicBezTo>
                  <a:cubicBezTo>
                    <a:pt x="58" y="327"/>
                    <a:pt x="38" y="298"/>
                    <a:pt x="0" y="302"/>
                  </a:cubicBezTo>
                  <a:cubicBezTo>
                    <a:pt x="14" y="270"/>
                    <a:pt x="28" y="238"/>
                    <a:pt x="41" y="206"/>
                  </a:cubicBezTo>
                </a:path>
              </a:pathLst>
            </a:custGeom>
            <a:solidFill>
              <a:srgbClr val="8B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81" name="Forme libre 4480"/>
            <p:cNvSpPr>
              <a:spLocks noChangeArrowheads="1"/>
            </p:cNvSpPr>
            <p:nvPr userDrawn="1"/>
          </p:nvSpPr>
          <p:spPr bwMode="auto">
            <a:xfrm>
              <a:off x="3124200" y="4318000"/>
              <a:ext cx="44450" cy="136525"/>
            </a:xfrm>
            <a:custGeom>
              <a:avLst/>
              <a:gdLst>
                <a:gd name="T0" fmla="*/ 29 w 122"/>
                <a:gd name="T1" fmla="*/ 379 h 380"/>
                <a:gd name="T2" fmla="*/ 0 w 122"/>
                <a:gd name="T3" fmla="*/ 339 h 380"/>
                <a:gd name="T4" fmla="*/ 30 w 122"/>
                <a:gd name="T5" fmla="*/ 32 h 380"/>
                <a:gd name="T6" fmla="*/ 119 w 122"/>
                <a:gd name="T7" fmla="*/ 32 h 380"/>
                <a:gd name="T8" fmla="*/ 121 w 122"/>
                <a:gd name="T9" fmla="*/ 126 h 380"/>
                <a:gd name="T10" fmla="*/ 29 w 122"/>
                <a:gd name="T11" fmla="*/ 379 h 380"/>
              </a:gdLst>
              <a:ahLst/>
              <a:cxnLst>
                <a:cxn ang="0">
                  <a:pos x="T0" y="T1"/>
                </a:cxn>
                <a:cxn ang="0">
                  <a:pos x="T2" y="T3"/>
                </a:cxn>
                <a:cxn ang="0">
                  <a:pos x="T4" y="T5"/>
                </a:cxn>
                <a:cxn ang="0">
                  <a:pos x="T6" y="T7"/>
                </a:cxn>
                <a:cxn ang="0">
                  <a:pos x="T8" y="T9"/>
                </a:cxn>
                <a:cxn ang="0">
                  <a:pos x="T10" y="T11"/>
                </a:cxn>
              </a:cxnLst>
              <a:rect l="0" t="0" r="r" b="b"/>
              <a:pathLst>
                <a:path w="122" h="380">
                  <a:moveTo>
                    <a:pt x="29" y="379"/>
                  </a:moveTo>
                  <a:cubicBezTo>
                    <a:pt x="20" y="365"/>
                    <a:pt x="11" y="353"/>
                    <a:pt x="0" y="339"/>
                  </a:cubicBezTo>
                  <a:cubicBezTo>
                    <a:pt x="8" y="237"/>
                    <a:pt x="59" y="139"/>
                    <a:pt x="30" y="32"/>
                  </a:cubicBezTo>
                  <a:cubicBezTo>
                    <a:pt x="59" y="0"/>
                    <a:pt x="88" y="26"/>
                    <a:pt x="119" y="32"/>
                  </a:cubicBezTo>
                  <a:cubicBezTo>
                    <a:pt x="119" y="63"/>
                    <a:pt x="121" y="95"/>
                    <a:pt x="121" y="126"/>
                  </a:cubicBezTo>
                  <a:cubicBezTo>
                    <a:pt x="84" y="208"/>
                    <a:pt x="82" y="303"/>
                    <a:pt x="29" y="379"/>
                  </a:cubicBezTo>
                </a:path>
              </a:pathLst>
            </a:custGeom>
            <a:solidFill>
              <a:srgbClr val="72727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82" name="Forme libre 4481"/>
            <p:cNvSpPr>
              <a:spLocks noChangeArrowheads="1"/>
            </p:cNvSpPr>
            <p:nvPr userDrawn="1"/>
          </p:nvSpPr>
          <p:spPr bwMode="auto">
            <a:xfrm>
              <a:off x="2995613" y="4360863"/>
              <a:ext cx="49212" cy="100012"/>
            </a:xfrm>
            <a:custGeom>
              <a:avLst/>
              <a:gdLst>
                <a:gd name="T0" fmla="*/ 108 w 135"/>
                <a:gd name="T1" fmla="*/ 145 h 279"/>
                <a:gd name="T2" fmla="*/ 130 w 135"/>
                <a:gd name="T3" fmla="*/ 242 h 279"/>
                <a:gd name="T4" fmla="*/ 89 w 135"/>
                <a:gd name="T5" fmla="*/ 275 h 279"/>
                <a:gd name="T6" fmla="*/ 14 w 135"/>
                <a:gd name="T7" fmla="*/ 54 h 279"/>
                <a:gd name="T8" fmla="*/ 64 w 135"/>
                <a:gd name="T9" fmla="*/ 31 h 279"/>
                <a:gd name="T10" fmla="*/ 108 w 135"/>
                <a:gd name="T11" fmla="*/ 145 h 279"/>
              </a:gdLst>
              <a:ahLst/>
              <a:cxnLst>
                <a:cxn ang="0">
                  <a:pos x="T0" y="T1"/>
                </a:cxn>
                <a:cxn ang="0">
                  <a:pos x="T2" y="T3"/>
                </a:cxn>
                <a:cxn ang="0">
                  <a:pos x="T4" y="T5"/>
                </a:cxn>
                <a:cxn ang="0">
                  <a:pos x="T6" y="T7"/>
                </a:cxn>
                <a:cxn ang="0">
                  <a:pos x="T8" y="T9"/>
                </a:cxn>
                <a:cxn ang="0">
                  <a:pos x="T10" y="T11"/>
                </a:cxn>
              </a:cxnLst>
              <a:rect l="0" t="0" r="r" b="b"/>
              <a:pathLst>
                <a:path w="135" h="279">
                  <a:moveTo>
                    <a:pt x="108" y="145"/>
                  </a:moveTo>
                  <a:cubicBezTo>
                    <a:pt x="116" y="178"/>
                    <a:pt x="124" y="210"/>
                    <a:pt x="130" y="242"/>
                  </a:cubicBezTo>
                  <a:cubicBezTo>
                    <a:pt x="134" y="272"/>
                    <a:pt x="115" y="278"/>
                    <a:pt x="89" y="275"/>
                  </a:cubicBezTo>
                  <a:cubicBezTo>
                    <a:pt x="63" y="202"/>
                    <a:pt x="32" y="129"/>
                    <a:pt x="14" y="54"/>
                  </a:cubicBezTo>
                  <a:cubicBezTo>
                    <a:pt x="0" y="0"/>
                    <a:pt x="34" y="10"/>
                    <a:pt x="64" y="31"/>
                  </a:cubicBezTo>
                  <a:cubicBezTo>
                    <a:pt x="73" y="71"/>
                    <a:pt x="89" y="109"/>
                    <a:pt x="108" y="145"/>
                  </a:cubicBezTo>
                </a:path>
              </a:pathLst>
            </a:custGeom>
            <a:solidFill>
              <a:srgbClr val="DBDBD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83" name="Forme libre 4482"/>
            <p:cNvSpPr>
              <a:spLocks noChangeArrowheads="1"/>
            </p:cNvSpPr>
            <p:nvPr userDrawn="1"/>
          </p:nvSpPr>
          <p:spPr bwMode="auto">
            <a:xfrm>
              <a:off x="3070225" y="4297363"/>
              <a:ext cx="96838" cy="42862"/>
            </a:xfrm>
            <a:custGeom>
              <a:avLst/>
              <a:gdLst>
                <a:gd name="T0" fmla="*/ 269 w 270"/>
                <a:gd name="T1" fmla="*/ 91 h 117"/>
                <a:gd name="T2" fmla="*/ 180 w 270"/>
                <a:gd name="T3" fmla="*/ 91 h 117"/>
                <a:gd name="T4" fmla="*/ 180 w 270"/>
                <a:gd name="T5" fmla="*/ 91 h 117"/>
                <a:gd name="T6" fmla="*/ 154 w 270"/>
                <a:gd name="T7" fmla="*/ 75 h 117"/>
                <a:gd name="T8" fmla="*/ 0 w 270"/>
                <a:gd name="T9" fmla="*/ 3 h 117"/>
                <a:gd name="T10" fmla="*/ 40 w 270"/>
                <a:gd name="T11" fmla="*/ 0 h 117"/>
                <a:gd name="T12" fmla="*/ 269 w 270"/>
                <a:gd name="T13" fmla="*/ 91 h 117"/>
              </a:gdLst>
              <a:ahLst/>
              <a:cxnLst>
                <a:cxn ang="0">
                  <a:pos x="T0" y="T1"/>
                </a:cxn>
                <a:cxn ang="0">
                  <a:pos x="T2" y="T3"/>
                </a:cxn>
                <a:cxn ang="0">
                  <a:pos x="T4" y="T5"/>
                </a:cxn>
                <a:cxn ang="0">
                  <a:pos x="T6" y="T7"/>
                </a:cxn>
                <a:cxn ang="0">
                  <a:pos x="T8" y="T9"/>
                </a:cxn>
                <a:cxn ang="0">
                  <a:pos x="T10" y="T11"/>
                </a:cxn>
                <a:cxn ang="0">
                  <a:pos x="T12" y="T13"/>
                </a:cxn>
              </a:cxnLst>
              <a:rect l="0" t="0" r="r" b="b"/>
              <a:pathLst>
                <a:path w="270" h="117">
                  <a:moveTo>
                    <a:pt x="269" y="91"/>
                  </a:moveTo>
                  <a:cubicBezTo>
                    <a:pt x="240" y="116"/>
                    <a:pt x="211" y="99"/>
                    <a:pt x="180" y="91"/>
                  </a:cubicBezTo>
                  <a:lnTo>
                    <a:pt x="180" y="91"/>
                  </a:lnTo>
                  <a:cubicBezTo>
                    <a:pt x="173" y="85"/>
                    <a:pt x="164" y="79"/>
                    <a:pt x="154" y="75"/>
                  </a:cubicBezTo>
                  <a:cubicBezTo>
                    <a:pt x="107" y="41"/>
                    <a:pt x="41" y="50"/>
                    <a:pt x="0" y="3"/>
                  </a:cubicBezTo>
                  <a:cubicBezTo>
                    <a:pt x="14" y="1"/>
                    <a:pt x="28" y="0"/>
                    <a:pt x="40" y="0"/>
                  </a:cubicBezTo>
                  <a:cubicBezTo>
                    <a:pt x="125" y="10"/>
                    <a:pt x="214" y="7"/>
                    <a:pt x="269" y="91"/>
                  </a:cubicBezTo>
                </a:path>
              </a:pathLst>
            </a:custGeom>
            <a:solidFill>
              <a:srgbClr val="D9D9D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84" name="Forme libre 4483"/>
            <p:cNvSpPr>
              <a:spLocks noChangeArrowheads="1"/>
            </p:cNvSpPr>
            <p:nvPr userDrawn="1"/>
          </p:nvSpPr>
          <p:spPr bwMode="auto">
            <a:xfrm>
              <a:off x="3200400" y="4651375"/>
              <a:ext cx="98425" cy="85725"/>
            </a:xfrm>
            <a:custGeom>
              <a:avLst/>
              <a:gdLst>
                <a:gd name="T0" fmla="*/ 136 w 274"/>
                <a:gd name="T1" fmla="*/ 19 h 236"/>
                <a:gd name="T2" fmla="*/ 134 w 274"/>
                <a:gd name="T3" fmla="*/ 66 h 236"/>
                <a:gd name="T4" fmla="*/ 273 w 274"/>
                <a:gd name="T5" fmla="*/ 116 h 236"/>
                <a:gd name="T6" fmla="*/ 227 w 274"/>
                <a:gd name="T7" fmla="*/ 116 h 236"/>
                <a:gd name="T8" fmla="*/ 85 w 274"/>
                <a:gd name="T9" fmla="*/ 235 h 236"/>
                <a:gd name="T10" fmla="*/ 18 w 274"/>
                <a:gd name="T11" fmla="*/ 208 h 236"/>
                <a:gd name="T12" fmla="*/ 0 w 274"/>
                <a:gd name="T13" fmla="*/ 205 h 236"/>
                <a:gd name="T14" fmla="*/ 0 w 274"/>
                <a:gd name="T15" fmla="*/ 164 h 236"/>
                <a:gd name="T16" fmla="*/ 20 w 274"/>
                <a:gd name="T17" fmla="*/ 138 h 236"/>
                <a:gd name="T18" fmla="*/ 23 w 274"/>
                <a:gd name="T19" fmla="*/ 116 h 236"/>
                <a:gd name="T20" fmla="*/ 41 w 274"/>
                <a:gd name="T21" fmla="*/ 23 h 236"/>
                <a:gd name="T22" fmla="*/ 45 w 274"/>
                <a:gd name="T23" fmla="*/ 3 h 236"/>
                <a:gd name="T24" fmla="*/ 136 w 274"/>
                <a:gd name="T25" fmla="*/ 19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236">
                  <a:moveTo>
                    <a:pt x="136" y="19"/>
                  </a:moveTo>
                  <a:cubicBezTo>
                    <a:pt x="107" y="34"/>
                    <a:pt x="105" y="51"/>
                    <a:pt x="134" y="66"/>
                  </a:cubicBezTo>
                  <a:cubicBezTo>
                    <a:pt x="178" y="89"/>
                    <a:pt x="230" y="87"/>
                    <a:pt x="273" y="116"/>
                  </a:cubicBezTo>
                  <a:cubicBezTo>
                    <a:pt x="258" y="116"/>
                    <a:pt x="242" y="118"/>
                    <a:pt x="227" y="116"/>
                  </a:cubicBezTo>
                  <a:cubicBezTo>
                    <a:pt x="100" y="104"/>
                    <a:pt x="100" y="104"/>
                    <a:pt x="85" y="235"/>
                  </a:cubicBezTo>
                  <a:cubicBezTo>
                    <a:pt x="62" y="229"/>
                    <a:pt x="52" y="190"/>
                    <a:pt x="18" y="208"/>
                  </a:cubicBezTo>
                  <a:cubicBezTo>
                    <a:pt x="12" y="206"/>
                    <a:pt x="6" y="206"/>
                    <a:pt x="0" y="205"/>
                  </a:cubicBezTo>
                  <a:cubicBezTo>
                    <a:pt x="0" y="191"/>
                    <a:pt x="0" y="177"/>
                    <a:pt x="0" y="164"/>
                  </a:cubicBezTo>
                  <a:cubicBezTo>
                    <a:pt x="4" y="153"/>
                    <a:pt x="9" y="144"/>
                    <a:pt x="20" y="138"/>
                  </a:cubicBezTo>
                  <a:cubicBezTo>
                    <a:pt x="21" y="130"/>
                    <a:pt x="21" y="124"/>
                    <a:pt x="23" y="116"/>
                  </a:cubicBezTo>
                  <a:cubicBezTo>
                    <a:pt x="44" y="89"/>
                    <a:pt x="21" y="52"/>
                    <a:pt x="41" y="23"/>
                  </a:cubicBezTo>
                  <a:cubicBezTo>
                    <a:pt x="42" y="17"/>
                    <a:pt x="44" y="9"/>
                    <a:pt x="45" y="3"/>
                  </a:cubicBezTo>
                  <a:cubicBezTo>
                    <a:pt x="78" y="0"/>
                    <a:pt x="108" y="3"/>
                    <a:pt x="136" y="19"/>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85" name="Forme libre 4484"/>
            <p:cNvSpPr>
              <a:spLocks noChangeArrowheads="1"/>
            </p:cNvSpPr>
            <p:nvPr userDrawn="1"/>
          </p:nvSpPr>
          <p:spPr bwMode="auto">
            <a:xfrm>
              <a:off x="3208338" y="4659313"/>
              <a:ext cx="7937" cy="33337"/>
            </a:xfrm>
            <a:custGeom>
              <a:avLst/>
              <a:gdLst>
                <a:gd name="T0" fmla="*/ 20 w 22"/>
                <a:gd name="T1" fmla="*/ 0 h 94"/>
                <a:gd name="T2" fmla="*/ 2 w 22"/>
                <a:gd name="T3" fmla="*/ 93 h 94"/>
                <a:gd name="T4" fmla="*/ 20 w 22"/>
                <a:gd name="T5" fmla="*/ 0 h 94"/>
              </a:gdLst>
              <a:ahLst/>
              <a:cxnLst>
                <a:cxn ang="0">
                  <a:pos x="T0" y="T1"/>
                </a:cxn>
                <a:cxn ang="0">
                  <a:pos x="T2" y="T3"/>
                </a:cxn>
                <a:cxn ang="0">
                  <a:pos x="T4" y="T5"/>
                </a:cxn>
              </a:cxnLst>
              <a:rect l="0" t="0" r="r" b="b"/>
              <a:pathLst>
                <a:path w="22" h="94">
                  <a:moveTo>
                    <a:pt x="20" y="0"/>
                  </a:moveTo>
                  <a:cubicBezTo>
                    <a:pt x="21" y="32"/>
                    <a:pt x="18" y="64"/>
                    <a:pt x="2" y="93"/>
                  </a:cubicBezTo>
                  <a:cubicBezTo>
                    <a:pt x="0" y="61"/>
                    <a:pt x="3" y="29"/>
                    <a:pt x="20" y="0"/>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86" name="Forme libre 4485"/>
            <p:cNvSpPr>
              <a:spLocks noChangeArrowheads="1"/>
            </p:cNvSpPr>
            <p:nvPr userDrawn="1"/>
          </p:nvSpPr>
          <p:spPr bwMode="auto">
            <a:xfrm>
              <a:off x="3200400" y="4700588"/>
              <a:ext cx="7938" cy="9525"/>
            </a:xfrm>
            <a:custGeom>
              <a:avLst/>
              <a:gdLst>
                <a:gd name="T0" fmla="*/ 22 w 23"/>
                <a:gd name="T1" fmla="*/ 0 h 27"/>
                <a:gd name="T2" fmla="*/ 2 w 23"/>
                <a:gd name="T3" fmla="*/ 26 h 27"/>
                <a:gd name="T4" fmla="*/ 0 w 23"/>
                <a:gd name="T5" fmla="*/ 1 h 27"/>
                <a:gd name="T6" fmla="*/ 22 w 23"/>
                <a:gd name="T7" fmla="*/ 0 h 27"/>
              </a:gdLst>
              <a:ahLst/>
              <a:cxnLst>
                <a:cxn ang="0">
                  <a:pos x="T0" y="T1"/>
                </a:cxn>
                <a:cxn ang="0">
                  <a:pos x="T2" y="T3"/>
                </a:cxn>
                <a:cxn ang="0">
                  <a:pos x="T4" y="T5"/>
                </a:cxn>
                <a:cxn ang="0">
                  <a:pos x="T6" y="T7"/>
                </a:cxn>
              </a:cxnLst>
              <a:rect l="0" t="0" r="r" b="b"/>
              <a:pathLst>
                <a:path w="23" h="27">
                  <a:moveTo>
                    <a:pt x="22" y="0"/>
                  </a:moveTo>
                  <a:cubicBezTo>
                    <a:pt x="15" y="9"/>
                    <a:pt x="8" y="16"/>
                    <a:pt x="2" y="26"/>
                  </a:cubicBezTo>
                  <a:cubicBezTo>
                    <a:pt x="2" y="18"/>
                    <a:pt x="0" y="9"/>
                    <a:pt x="0" y="1"/>
                  </a:cubicBezTo>
                  <a:cubicBezTo>
                    <a:pt x="8" y="1"/>
                    <a:pt x="15" y="0"/>
                    <a:pt x="22" y="0"/>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87" name="Forme libre 4486"/>
            <p:cNvSpPr>
              <a:spLocks noChangeArrowheads="1"/>
            </p:cNvSpPr>
            <p:nvPr userDrawn="1"/>
          </p:nvSpPr>
          <p:spPr bwMode="auto">
            <a:xfrm>
              <a:off x="2741613" y="4392613"/>
              <a:ext cx="77787" cy="42862"/>
            </a:xfrm>
            <a:custGeom>
              <a:avLst/>
              <a:gdLst>
                <a:gd name="T0" fmla="*/ 0 w 217"/>
                <a:gd name="T1" fmla="*/ 83 h 119"/>
                <a:gd name="T2" fmla="*/ 33 w 217"/>
                <a:gd name="T3" fmla="*/ 74 h 119"/>
                <a:gd name="T4" fmla="*/ 198 w 217"/>
                <a:gd name="T5" fmla="*/ 17 h 119"/>
                <a:gd name="T6" fmla="*/ 216 w 217"/>
                <a:gd name="T7" fmla="*/ 17 h 119"/>
                <a:gd name="T8" fmla="*/ 0 w 217"/>
                <a:gd name="T9" fmla="*/ 83 h 119"/>
              </a:gdLst>
              <a:ahLst/>
              <a:cxnLst>
                <a:cxn ang="0">
                  <a:pos x="T0" y="T1"/>
                </a:cxn>
                <a:cxn ang="0">
                  <a:pos x="T2" y="T3"/>
                </a:cxn>
                <a:cxn ang="0">
                  <a:pos x="T4" y="T5"/>
                </a:cxn>
                <a:cxn ang="0">
                  <a:pos x="T6" y="T7"/>
                </a:cxn>
                <a:cxn ang="0">
                  <a:pos x="T8" y="T9"/>
                </a:cxn>
              </a:cxnLst>
              <a:rect l="0" t="0" r="r" b="b"/>
              <a:pathLst>
                <a:path w="217" h="119">
                  <a:moveTo>
                    <a:pt x="0" y="83"/>
                  </a:moveTo>
                  <a:cubicBezTo>
                    <a:pt x="10" y="80"/>
                    <a:pt x="22" y="77"/>
                    <a:pt x="33" y="74"/>
                  </a:cubicBezTo>
                  <a:cubicBezTo>
                    <a:pt x="71" y="7"/>
                    <a:pt x="131" y="0"/>
                    <a:pt x="198" y="17"/>
                  </a:cubicBezTo>
                  <a:cubicBezTo>
                    <a:pt x="204" y="17"/>
                    <a:pt x="210" y="17"/>
                    <a:pt x="216" y="17"/>
                  </a:cubicBezTo>
                  <a:cubicBezTo>
                    <a:pt x="158" y="81"/>
                    <a:pt x="90" y="118"/>
                    <a:pt x="0" y="83"/>
                  </a:cubicBezTo>
                </a:path>
              </a:pathLst>
            </a:custGeom>
            <a:solidFill>
              <a:srgbClr val="D4D4D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88" name="Forme libre 4487"/>
            <p:cNvSpPr>
              <a:spLocks noChangeArrowheads="1"/>
            </p:cNvSpPr>
            <p:nvPr userDrawn="1"/>
          </p:nvSpPr>
          <p:spPr bwMode="auto">
            <a:xfrm>
              <a:off x="2740025" y="4371975"/>
              <a:ext cx="73025" cy="47625"/>
            </a:xfrm>
            <a:custGeom>
              <a:avLst/>
              <a:gdLst>
                <a:gd name="T0" fmla="*/ 202 w 203"/>
                <a:gd name="T1" fmla="*/ 73 h 131"/>
                <a:gd name="T2" fmla="*/ 37 w 203"/>
                <a:gd name="T3" fmla="*/ 130 h 131"/>
                <a:gd name="T4" fmla="*/ 46 w 203"/>
                <a:gd name="T5" fmla="*/ 52 h 131"/>
                <a:gd name="T6" fmla="*/ 156 w 203"/>
                <a:gd name="T7" fmla="*/ 0 h 131"/>
                <a:gd name="T8" fmla="*/ 179 w 203"/>
                <a:gd name="T9" fmla="*/ 0 h 131"/>
                <a:gd name="T10" fmla="*/ 179 w 203"/>
                <a:gd name="T11" fmla="*/ 1 h 131"/>
                <a:gd name="T12" fmla="*/ 185 w 203"/>
                <a:gd name="T13" fmla="*/ 17 h 131"/>
                <a:gd name="T14" fmla="*/ 179 w 203"/>
                <a:gd name="T15" fmla="*/ 24 h 131"/>
                <a:gd name="T16" fmla="*/ 179 w 203"/>
                <a:gd name="T17" fmla="*/ 47 h 131"/>
                <a:gd name="T18" fmla="*/ 200 w 203"/>
                <a:gd name="T19" fmla="*/ 49 h 131"/>
                <a:gd name="T20" fmla="*/ 202 w 203"/>
                <a:gd name="T21" fmla="*/ 7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3" h="131">
                  <a:moveTo>
                    <a:pt x="202" y="73"/>
                  </a:moveTo>
                  <a:cubicBezTo>
                    <a:pt x="147" y="92"/>
                    <a:pt x="92" y="111"/>
                    <a:pt x="37" y="130"/>
                  </a:cubicBezTo>
                  <a:cubicBezTo>
                    <a:pt x="8" y="99"/>
                    <a:pt x="0" y="70"/>
                    <a:pt x="46" y="52"/>
                  </a:cubicBezTo>
                  <a:cubicBezTo>
                    <a:pt x="84" y="37"/>
                    <a:pt x="125" y="29"/>
                    <a:pt x="156" y="0"/>
                  </a:cubicBezTo>
                  <a:lnTo>
                    <a:pt x="179" y="0"/>
                  </a:lnTo>
                  <a:lnTo>
                    <a:pt x="179" y="1"/>
                  </a:lnTo>
                  <a:cubicBezTo>
                    <a:pt x="185" y="6"/>
                    <a:pt x="188" y="11"/>
                    <a:pt x="185" y="17"/>
                  </a:cubicBezTo>
                  <a:cubicBezTo>
                    <a:pt x="183" y="21"/>
                    <a:pt x="180" y="24"/>
                    <a:pt x="179" y="24"/>
                  </a:cubicBezTo>
                  <a:lnTo>
                    <a:pt x="179" y="47"/>
                  </a:lnTo>
                  <a:cubicBezTo>
                    <a:pt x="186" y="47"/>
                    <a:pt x="194" y="47"/>
                    <a:pt x="200" y="49"/>
                  </a:cubicBezTo>
                  <a:cubicBezTo>
                    <a:pt x="200" y="55"/>
                    <a:pt x="202" y="64"/>
                    <a:pt x="202" y="73"/>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89" name="Forme libre 4488"/>
            <p:cNvSpPr>
              <a:spLocks noChangeArrowheads="1"/>
            </p:cNvSpPr>
            <p:nvPr userDrawn="1"/>
          </p:nvSpPr>
          <p:spPr bwMode="auto">
            <a:xfrm>
              <a:off x="2978150" y="4429125"/>
              <a:ext cx="42863" cy="63500"/>
            </a:xfrm>
            <a:custGeom>
              <a:avLst/>
              <a:gdLst>
                <a:gd name="T0" fmla="*/ 117 w 118"/>
                <a:gd name="T1" fmla="*/ 141 h 177"/>
                <a:gd name="T2" fmla="*/ 0 w 118"/>
                <a:gd name="T3" fmla="*/ 141 h 177"/>
                <a:gd name="T4" fmla="*/ 0 w 118"/>
                <a:gd name="T5" fmla="*/ 0 h 177"/>
                <a:gd name="T6" fmla="*/ 117 w 118"/>
                <a:gd name="T7" fmla="*/ 141 h 177"/>
              </a:gdLst>
              <a:ahLst/>
              <a:cxnLst>
                <a:cxn ang="0">
                  <a:pos x="T0" y="T1"/>
                </a:cxn>
                <a:cxn ang="0">
                  <a:pos x="T2" y="T3"/>
                </a:cxn>
                <a:cxn ang="0">
                  <a:pos x="T4" y="T5"/>
                </a:cxn>
                <a:cxn ang="0">
                  <a:pos x="T6" y="T7"/>
                </a:cxn>
              </a:cxnLst>
              <a:rect l="0" t="0" r="r" b="b"/>
              <a:pathLst>
                <a:path w="118" h="177">
                  <a:moveTo>
                    <a:pt x="117" y="141"/>
                  </a:moveTo>
                  <a:cubicBezTo>
                    <a:pt x="78" y="176"/>
                    <a:pt x="38" y="112"/>
                    <a:pt x="0" y="141"/>
                  </a:cubicBezTo>
                  <a:cubicBezTo>
                    <a:pt x="0" y="99"/>
                    <a:pt x="0" y="60"/>
                    <a:pt x="0" y="0"/>
                  </a:cubicBezTo>
                  <a:cubicBezTo>
                    <a:pt x="62" y="46"/>
                    <a:pt x="99" y="84"/>
                    <a:pt x="117" y="141"/>
                  </a:cubicBezTo>
                </a:path>
              </a:pathLst>
            </a:custGeom>
            <a:solidFill>
              <a:srgbClr val="B1B1B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90" name="Forme libre 4489"/>
            <p:cNvSpPr>
              <a:spLocks noChangeArrowheads="1"/>
            </p:cNvSpPr>
            <p:nvPr userDrawn="1"/>
          </p:nvSpPr>
          <p:spPr bwMode="auto">
            <a:xfrm>
              <a:off x="3189288" y="4765675"/>
              <a:ext cx="11112" cy="12700"/>
            </a:xfrm>
            <a:custGeom>
              <a:avLst/>
              <a:gdLst>
                <a:gd name="T0" fmla="*/ 13 w 33"/>
                <a:gd name="T1" fmla="*/ 0 h 35"/>
                <a:gd name="T2" fmla="*/ 32 w 33"/>
                <a:gd name="T3" fmla="*/ 26 h 35"/>
                <a:gd name="T4" fmla="*/ 23 w 33"/>
                <a:gd name="T5" fmla="*/ 34 h 35"/>
                <a:gd name="T6" fmla="*/ 1 w 33"/>
                <a:gd name="T7" fmla="*/ 20 h 35"/>
                <a:gd name="T8" fmla="*/ 13 w 33"/>
                <a:gd name="T9" fmla="*/ 0 h 35"/>
              </a:gdLst>
              <a:ahLst/>
              <a:cxnLst>
                <a:cxn ang="0">
                  <a:pos x="T0" y="T1"/>
                </a:cxn>
                <a:cxn ang="0">
                  <a:pos x="T2" y="T3"/>
                </a:cxn>
                <a:cxn ang="0">
                  <a:pos x="T4" y="T5"/>
                </a:cxn>
                <a:cxn ang="0">
                  <a:pos x="T6" y="T7"/>
                </a:cxn>
                <a:cxn ang="0">
                  <a:pos x="T8" y="T9"/>
                </a:cxn>
              </a:cxnLst>
              <a:rect l="0" t="0" r="r" b="b"/>
              <a:pathLst>
                <a:path w="33" h="35">
                  <a:moveTo>
                    <a:pt x="13" y="0"/>
                  </a:moveTo>
                  <a:cubicBezTo>
                    <a:pt x="19" y="9"/>
                    <a:pt x="26" y="17"/>
                    <a:pt x="32" y="26"/>
                  </a:cubicBezTo>
                  <a:cubicBezTo>
                    <a:pt x="29" y="29"/>
                    <a:pt x="26" y="31"/>
                    <a:pt x="23" y="34"/>
                  </a:cubicBezTo>
                  <a:cubicBezTo>
                    <a:pt x="13" y="32"/>
                    <a:pt x="6" y="28"/>
                    <a:pt x="1" y="20"/>
                  </a:cubicBezTo>
                  <a:cubicBezTo>
                    <a:pt x="0" y="11"/>
                    <a:pt x="3" y="5"/>
                    <a:pt x="13" y="0"/>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91" name="Forme libre 4490"/>
            <p:cNvSpPr>
              <a:spLocks noChangeArrowheads="1"/>
            </p:cNvSpPr>
            <p:nvPr userDrawn="1"/>
          </p:nvSpPr>
          <p:spPr bwMode="auto">
            <a:xfrm>
              <a:off x="3181350" y="4759325"/>
              <a:ext cx="14288" cy="11113"/>
            </a:xfrm>
            <a:custGeom>
              <a:avLst/>
              <a:gdLst>
                <a:gd name="T0" fmla="*/ 11 w 39"/>
                <a:gd name="T1" fmla="*/ 0 h 30"/>
                <a:gd name="T2" fmla="*/ 34 w 39"/>
                <a:gd name="T3" fmla="*/ 0 h 30"/>
                <a:gd name="T4" fmla="*/ 38 w 39"/>
                <a:gd name="T5" fmla="*/ 18 h 30"/>
                <a:gd name="T6" fmla="*/ 34 w 39"/>
                <a:gd name="T7" fmla="*/ 23 h 30"/>
                <a:gd name="T8" fmla="*/ 11 w 39"/>
                <a:gd name="T9" fmla="*/ 0 h 30"/>
              </a:gdLst>
              <a:ahLst/>
              <a:cxnLst>
                <a:cxn ang="0">
                  <a:pos x="T0" y="T1"/>
                </a:cxn>
                <a:cxn ang="0">
                  <a:pos x="T2" y="T3"/>
                </a:cxn>
                <a:cxn ang="0">
                  <a:pos x="T4" y="T5"/>
                </a:cxn>
                <a:cxn ang="0">
                  <a:pos x="T6" y="T7"/>
                </a:cxn>
                <a:cxn ang="0">
                  <a:pos x="T8" y="T9"/>
                </a:cxn>
              </a:cxnLst>
              <a:rect l="0" t="0" r="r" b="b"/>
              <a:pathLst>
                <a:path w="39" h="30">
                  <a:moveTo>
                    <a:pt x="11" y="0"/>
                  </a:moveTo>
                  <a:cubicBezTo>
                    <a:pt x="18" y="0"/>
                    <a:pt x="26" y="0"/>
                    <a:pt x="34" y="0"/>
                  </a:cubicBezTo>
                  <a:cubicBezTo>
                    <a:pt x="35" y="6"/>
                    <a:pt x="37" y="12"/>
                    <a:pt x="38" y="18"/>
                  </a:cubicBezTo>
                  <a:lnTo>
                    <a:pt x="34" y="23"/>
                  </a:lnTo>
                  <a:cubicBezTo>
                    <a:pt x="11" y="29"/>
                    <a:pt x="0" y="24"/>
                    <a:pt x="11" y="0"/>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92" name="Forme libre 4491"/>
            <p:cNvSpPr>
              <a:spLocks noChangeArrowheads="1"/>
            </p:cNvSpPr>
            <p:nvPr userDrawn="1"/>
          </p:nvSpPr>
          <p:spPr bwMode="auto">
            <a:xfrm>
              <a:off x="3297238" y="5303838"/>
              <a:ext cx="230187" cy="236537"/>
            </a:xfrm>
            <a:custGeom>
              <a:avLst/>
              <a:gdLst>
                <a:gd name="T0" fmla="*/ 283 w 638"/>
                <a:gd name="T1" fmla="*/ 69 h 657"/>
                <a:gd name="T2" fmla="*/ 466 w 638"/>
                <a:gd name="T3" fmla="*/ 23 h 657"/>
                <a:gd name="T4" fmla="*/ 561 w 638"/>
                <a:gd name="T5" fmla="*/ 82 h 657"/>
                <a:gd name="T6" fmla="*/ 578 w 638"/>
                <a:gd name="T7" fmla="*/ 108 h 657"/>
                <a:gd name="T8" fmla="*/ 588 w 638"/>
                <a:gd name="T9" fmla="*/ 137 h 657"/>
                <a:gd name="T10" fmla="*/ 584 w 638"/>
                <a:gd name="T11" fmla="*/ 168 h 657"/>
                <a:gd name="T12" fmla="*/ 579 w 638"/>
                <a:gd name="T13" fmla="*/ 183 h 657"/>
                <a:gd name="T14" fmla="*/ 637 w 638"/>
                <a:gd name="T15" fmla="*/ 365 h 657"/>
                <a:gd name="T16" fmla="*/ 462 w 638"/>
                <a:gd name="T17" fmla="*/ 426 h 657"/>
                <a:gd name="T18" fmla="*/ 402 w 638"/>
                <a:gd name="T19" fmla="*/ 476 h 657"/>
                <a:gd name="T20" fmla="*/ 222 w 638"/>
                <a:gd name="T21" fmla="*/ 592 h 657"/>
                <a:gd name="T22" fmla="*/ 55 w 638"/>
                <a:gd name="T23" fmla="*/ 615 h 657"/>
                <a:gd name="T24" fmla="*/ 0 w 638"/>
                <a:gd name="T25" fmla="*/ 482 h 657"/>
                <a:gd name="T26" fmla="*/ 303 w 638"/>
                <a:gd name="T27" fmla="*/ 386 h 657"/>
                <a:gd name="T28" fmla="*/ 445 w 638"/>
                <a:gd name="T29" fmla="*/ 295 h 657"/>
                <a:gd name="T30" fmla="*/ 457 w 638"/>
                <a:gd name="T31" fmla="*/ 200 h 657"/>
                <a:gd name="T32" fmla="*/ 358 w 638"/>
                <a:gd name="T33" fmla="*/ 200 h 657"/>
                <a:gd name="T34" fmla="*/ 303 w 638"/>
                <a:gd name="T35" fmla="*/ 252 h 657"/>
                <a:gd name="T36" fmla="*/ 167 w 638"/>
                <a:gd name="T37" fmla="*/ 116 h 657"/>
                <a:gd name="T38" fmla="*/ 283 w 638"/>
                <a:gd name="T39" fmla="*/ 69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8" h="657">
                  <a:moveTo>
                    <a:pt x="283" y="69"/>
                  </a:moveTo>
                  <a:cubicBezTo>
                    <a:pt x="355" y="96"/>
                    <a:pt x="417" y="87"/>
                    <a:pt x="466" y="23"/>
                  </a:cubicBezTo>
                  <a:cubicBezTo>
                    <a:pt x="524" y="0"/>
                    <a:pt x="532" y="59"/>
                    <a:pt x="561" y="82"/>
                  </a:cubicBezTo>
                  <a:cubicBezTo>
                    <a:pt x="567" y="91"/>
                    <a:pt x="573" y="99"/>
                    <a:pt x="578" y="108"/>
                  </a:cubicBezTo>
                  <a:cubicBezTo>
                    <a:pt x="582" y="117"/>
                    <a:pt x="587" y="127"/>
                    <a:pt x="588" y="137"/>
                  </a:cubicBezTo>
                  <a:cubicBezTo>
                    <a:pt x="588" y="148"/>
                    <a:pt x="587" y="157"/>
                    <a:pt x="584" y="168"/>
                  </a:cubicBezTo>
                  <a:cubicBezTo>
                    <a:pt x="582" y="172"/>
                    <a:pt x="581" y="177"/>
                    <a:pt x="579" y="183"/>
                  </a:cubicBezTo>
                  <a:cubicBezTo>
                    <a:pt x="579" y="246"/>
                    <a:pt x="622" y="295"/>
                    <a:pt x="637" y="365"/>
                  </a:cubicBezTo>
                  <a:cubicBezTo>
                    <a:pt x="556" y="337"/>
                    <a:pt x="498" y="357"/>
                    <a:pt x="462" y="426"/>
                  </a:cubicBezTo>
                  <a:cubicBezTo>
                    <a:pt x="448" y="450"/>
                    <a:pt x="426" y="466"/>
                    <a:pt x="402" y="476"/>
                  </a:cubicBezTo>
                  <a:cubicBezTo>
                    <a:pt x="336" y="507"/>
                    <a:pt x="277" y="547"/>
                    <a:pt x="222" y="592"/>
                  </a:cubicBezTo>
                  <a:cubicBezTo>
                    <a:pt x="173" y="634"/>
                    <a:pt x="118" y="656"/>
                    <a:pt x="55" y="615"/>
                  </a:cubicBezTo>
                  <a:cubicBezTo>
                    <a:pt x="31" y="574"/>
                    <a:pt x="6" y="531"/>
                    <a:pt x="0" y="482"/>
                  </a:cubicBezTo>
                  <a:cubicBezTo>
                    <a:pt x="101" y="450"/>
                    <a:pt x="202" y="418"/>
                    <a:pt x="303" y="386"/>
                  </a:cubicBezTo>
                  <a:cubicBezTo>
                    <a:pt x="358" y="368"/>
                    <a:pt x="400" y="330"/>
                    <a:pt x="445" y="295"/>
                  </a:cubicBezTo>
                  <a:cubicBezTo>
                    <a:pt x="480" y="267"/>
                    <a:pt x="494" y="233"/>
                    <a:pt x="457" y="200"/>
                  </a:cubicBezTo>
                  <a:cubicBezTo>
                    <a:pt x="426" y="171"/>
                    <a:pt x="391" y="163"/>
                    <a:pt x="358" y="200"/>
                  </a:cubicBezTo>
                  <a:cubicBezTo>
                    <a:pt x="342" y="217"/>
                    <a:pt x="336" y="241"/>
                    <a:pt x="303" y="252"/>
                  </a:cubicBezTo>
                  <a:cubicBezTo>
                    <a:pt x="280" y="188"/>
                    <a:pt x="246" y="125"/>
                    <a:pt x="167" y="116"/>
                  </a:cubicBezTo>
                  <a:cubicBezTo>
                    <a:pt x="194" y="69"/>
                    <a:pt x="246" y="87"/>
                    <a:pt x="283" y="69"/>
                  </a:cubicBez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93" name="Forme libre 4492"/>
            <p:cNvSpPr>
              <a:spLocks noChangeArrowheads="1"/>
            </p:cNvSpPr>
            <p:nvPr userDrawn="1"/>
          </p:nvSpPr>
          <p:spPr bwMode="auto">
            <a:xfrm>
              <a:off x="3368675" y="5260975"/>
              <a:ext cx="12700" cy="14288"/>
            </a:xfrm>
            <a:custGeom>
              <a:avLst/>
              <a:gdLst>
                <a:gd name="T0" fmla="*/ 12 w 36"/>
                <a:gd name="T1" fmla="*/ 0 h 38"/>
                <a:gd name="T2" fmla="*/ 35 w 36"/>
                <a:gd name="T3" fmla="*/ 23 h 38"/>
                <a:gd name="T4" fmla="*/ 12 w 36"/>
                <a:gd name="T5" fmla="*/ 0 h 38"/>
              </a:gdLst>
              <a:ahLst/>
              <a:cxnLst>
                <a:cxn ang="0">
                  <a:pos x="T0" y="T1"/>
                </a:cxn>
                <a:cxn ang="0">
                  <a:pos x="T2" y="T3"/>
                </a:cxn>
                <a:cxn ang="0">
                  <a:pos x="T4" y="T5"/>
                </a:cxn>
              </a:cxnLst>
              <a:rect l="0" t="0" r="r" b="b"/>
              <a:pathLst>
                <a:path w="36" h="38">
                  <a:moveTo>
                    <a:pt x="12" y="0"/>
                  </a:moveTo>
                  <a:cubicBezTo>
                    <a:pt x="20" y="8"/>
                    <a:pt x="27" y="16"/>
                    <a:pt x="35" y="23"/>
                  </a:cubicBezTo>
                  <a:cubicBezTo>
                    <a:pt x="6" y="37"/>
                    <a:pt x="0" y="28"/>
                    <a:pt x="12" y="0"/>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94" name="Forme libre 4493"/>
            <p:cNvSpPr>
              <a:spLocks noChangeArrowheads="1"/>
            </p:cNvSpPr>
            <p:nvPr userDrawn="1"/>
          </p:nvSpPr>
          <p:spPr bwMode="auto">
            <a:xfrm>
              <a:off x="3455988" y="5272088"/>
              <a:ext cx="93662" cy="139700"/>
            </a:xfrm>
            <a:custGeom>
              <a:avLst/>
              <a:gdLst>
                <a:gd name="T0" fmla="*/ 92 w 259"/>
                <a:gd name="T1" fmla="*/ 203 h 389"/>
                <a:gd name="T2" fmla="*/ 23 w 259"/>
                <a:gd name="T3" fmla="*/ 111 h 389"/>
                <a:gd name="T4" fmla="*/ 0 w 259"/>
                <a:gd name="T5" fmla="*/ 65 h 389"/>
                <a:gd name="T6" fmla="*/ 52 w 259"/>
                <a:gd name="T7" fmla="*/ 26 h 389"/>
                <a:gd name="T8" fmla="*/ 145 w 259"/>
                <a:gd name="T9" fmla="*/ 82 h 389"/>
                <a:gd name="T10" fmla="*/ 237 w 259"/>
                <a:gd name="T11" fmla="*/ 227 h 389"/>
                <a:gd name="T12" fmla="*/ 254 w 259"/>
                <a:gd name="T13" fmla="*/ 272 h 389"/>
                <a:gd name="T14" fmla="*/ 258 w 259"/>
                <a:gd name="T15" fmla="*/ 302 h 389"/>
                <a:gd name="T16" fmla="*/ 231 w 259"/>
                <a:gd name="T17" fmla="*/ 339 h 389"/>
                <a:gd name="T18" fmla="*/ 202 w 259"/>
                <a:gd name="T19" fmla="*/ 363 h 389"/>
                <a:gd name="T20" fmla="*/ 138 w 259"/>
                <a:gd name="T21" fmla="*/ 270 h 389"/>
                <a:gd name="T22" fmla="*/ 139 w 259"/>
                <a:gd name="T23" fmla="*/ 272 h 389"/>
                <a:gd name="T24" fmla="*/ 115 w 259"/>
                <a:gd name="T25" fmla="*/ 224 h 389"/>
                <a:gd name="T26" fmla="*/ 116 w 259"/>
                <a:gd name="T27" fmla="*/ 226 h 389"/>
                <a:gd name="T28" fmla="*/ 92 w 259"/>
                <a:gd name="T29" fmla="*/ 203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9" h="389">
                  <a:moveTo>
                    <a:pt x="92" y="203"/>
                  </a:moveTo>
                  <a:cubicBezTo>
                    <a:pt x="69" y="172"/>
                    <a:pt x="46" y="142"/>
                    <a:pt x="23" y="111"/>
                  </a:cubicBezTo>
                  <a:cubicBezTo>
                    <a:pt x="16" y="96"/>
                    <a:pt x="8" y="81"/>
                    <a:pt x="0" y="65"/>
                  </a:cubicBezTo>
                  <a:cubicBezTo>
                    <a:pt x="11" y="3"/>
                    <a:pt x="14" y="0"/>
                    <a:pt x="52" y="26"/>
                  </a:cubicBezTo>
                  <a:cubicBezTo>
                    <a:pt x="83" y="46"/>
                    <a:pt x="112" y="69"/>
                    <a:pt x="145" y="82"/>
                  </a:cubicBezTo>
                  <a:cubicBezTo>
                    <a:pt x="191" y="120"/>
                    <a:pt x="196" y="186"/>
                    <a:pt x="237" y="227"/>
                  </a:cubicBezTo>
                  <a:cubicBezTo>
                    <a:pt x="243" y="241"/>
                    <a:pt x="249" y="256"/>
                    <a:pt x="254" y="272"/>
                  </a:cubicBezTo>
                  <a:cubicBezTo>
                    <a:pt x="257" y="282"/>
                    <a:pt x="258" y="291"/>
                    <a:pt x="258" y="302"/>
                  </a:cubicBezTo>
                  <a:cubicBezTo>
                    <a:pt x="255" y="319"/>
                    <a:pt x="245" y="330"/>
                    <a:pt x="231" y="339"/>
                  </a:cubicBezTo>
                  <a:cubicBezTo>
                    <a:pt x="225" y="353"/>
                    <a:pt x="229" y="388"/>
                    <a:pt x="202" y="363"/>
                  </a:cubicBezTo>
                  <a:cubicBezTo>
                    <a:pt x="174" y="339"/>
                    <a:pt x="159" y="302"/>
                    <a:pt x="138" y="270"/>
                  </a:cubicBezTo>
                  <a:lnTo>
                    <a:pt x="139" y="272"/>
                  </a:lnTo>
                  <a:cubicBezTo>
                    <a:pt x="125" y="258"/>
                    <a:pt x="130" y="236"/>
                    <a:pt x="115" y="224"/>
                  </a:cubicBezTo>
                  <a:lnTo>
                    <a:pt x="116" y="226"/>
                  </a:lnTo>
                  <a:cubicBezTo>
                    <a:pt x="107" y="218"/>
                    <a:pt x="99" y="211"/>
                    <a:pt x="92" y="203"/>
                  </a:cubicBezTo>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95" name="Forme libre 4494"/>
            <p:cNvSpPr>
              <a:spLocks noChangeArrowheads="1"/>
            </p:cNvSpPr>
            <p:nvPr userDrawn="1"/>
          </p:nvSpPr>
          <p:spPr bwMode="auto">
            <a:xfrm>
              <a:off x="3538538" y="5356225"/>
              <a:ext cx="44450" cy="103188"/>
            </a:xfrm>
            <a:custGeom>
              <a:avLst/>
              <a:gdLst>
                <a:gd name="T0" fmla="*/ 1 w 124"/>
                <a:gd name="T1" fmla="*/ 104 h 288"/>
                <a:gd name="T2" fmla="*/ 0 w 124"/>
                <a:gd name="T3" fmla="*/ 60 h 288"/>
                <a:gd name="T4" fmla="*/ 55 w 124"/>
                <a:gd name="T5" fmla="*/ 0 h 288"/>
                <a:gd name="T6" fmla="*/ 104 w 124"/>
                <a:gd name="T7" fmla="*/ 95 h 288"/>
                <a:gd name="T8" fmla="*/ 90 w 124"/>
                <a:gd name="T9" fmla="*/ 107 h 288"/>
                <a:gd name="T10" fmla="*/ 64 w 124"/>
                <a:gd name="T11" fmla="*/ 163 h 288"/>
                <a:gd name="T12" fmla="*/ 70 w 124"/>
                <a:gd name="T13" fmla="*/ 287 h 288"/>
                <a:gd name="T14" fmla="*/ 1 w 124"/>
                <a:gd name="T15" fmla="*/ 104 h 2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88">
                  <a:moveTo>
                    <a:pt x="1" y="104"/>
                  </a:moveTo>
                  <a:cubicBezTo>
                    <a:pt x="1" y="89"/>
                    <a:pt x="0" y="75"/>
                    <a:pt x="0" y="60"/>
                  </a:cubicBezTo>
                  <a:cubicBezTo>
                    <a:pt x="9" y="32"/>
                    <a:pt x="20" y="5"/>
                    <a:pt x="55" y="0"/>
                  </a:cubicBezTo>
                  <a:cubicBezTo>
                    <a:pt x="107" y="14"/>
                    <a:pt x="123" y="44"/>
                    <a:pt x="104" y="95"/>
                  </a:cubicBezTo>
                  <a:cubicBezTo>
                    <a:pt x="99" y="99"/>
                    <a:pt x="94" y="102"/>
                    <a:pt x="90" y="107"/>
                  </a:cubicBezTo>
                  <a:cubicBezTo>
                    <a:pt x="68" y="121"/>
                    <a:pt x="61" y="139"/>
                    <a:pt x="64" y="163"/>
                  </a:cubicBezTo>
                  <a:cubicBezTo>
                    <a:pt x="68" y="205"/>
                    <a:pt x="68" y="246"/>
                    <a:pt x="70" y="287"/>
                  </a:cubicBezTo>
                  <a:cubicBezTo>
                    <a:pt x="33" y="232"/>
                    <a:pt x="47" y="156"/>
                    <a:pt x="1" y="104"/>
                  </a:cubicBezTo>
                </a:path>
              </a:pathLst>
            </a:custGeom>
            <a:solidFill>
              <a:srgbClr val="ACACA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96" name="Forme libre 4495"/>
            <p:cNvSpPr>
              <a:spLocks noChangeArrowheads="1"/>
            </p:cNvSpPr>
            <p:nvPr userDrawn="1"/>
          </p:nvSpPr>
          <p:spPr bwMode="auto">
            <a:xfrm>
              <a:off x="3398838" y="5607050"/>
              <a:ext cx="174625" cy="50800"/>
            </a:xfrm>
            <a:custGeom>
              <a:avLst/>
              <a:gdLst>
                <a:gd name="T0" fmla="*/ 478 w 484"/>
                <a:gd name="T1" fmla="*/ 0 h 143"/>
                <a:gd name="T2" fmla="*/ 408 w 484"/>
                <a:gd name="T3" fmla="*/ 98 h 143"/>
                <a:gd name="T4" fmla="*/ 0 w 484"/>
                <a:gd name="T5" fmla="*/ 70 h 143"/>
                <a:gd name="T6" fmla="*/ 478 w 484"/>
                <a:gd name="T7" fmla="*/ 0 h 143"/>
              </a:gdLst>
              <a:ahLst/>
              <a:cxnLst>
                <a:cxn ang="0">
                  <a:pos x="T0" y="T1"/>
                </a:cxn>
                <a:cxn ang="0">
                  <a:pos x="T2" y="T3"/>
                </a:cxn>
                <a:cxn ang="0">
                  <a:pos x="T4" y="T5"/>
                </a:cxn>
                <a:cxn ang="0">
                  <a:pos x="T6" y="T7"/>
                </a:cxn>
              </a:cxnLst>
              <a:rect l="0" t="0" r="r" b="b"/>
              <a:pathLst>
                <a:path w="484" h="143">
                  <a:moveTo>
                    <a:pt x="478" y="0"/>
                  </a:moveTo>
                  <a:cubicBezTo>
                    <a:pt x="483" y="52"/>
                    <a:pt x="462" y="90"/>
                    <a:pt x="408" y="98"/>
                  </a:cubicBezTo>
                  <a:cubicBezTo>
                    <a:pt x="271" y="120"/>
                    <a:pt x="132" y="142"/>
                    <a:pt x="0" y="70"/>
                  </a:cubicBezTo>
                  <a:cubicBezTo>
                    <a:pt x="162" y="79"/>
                    <a:pt x="324" y="70"/>
                    <a:pt x="478" y="0"/>
                  </a:cubicBezTo>
                </a:path>
              </a:pathLst>
            </a:custGeom>
            <a:solidFill>
              <a:schemeClr val="accent1">
                <a:lumMod val="60000"/>
                <a:lumOff val="40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97" name="Forme libre 4496"/>
            <p:cNvSpPr>
              <a:spLocks noChangeArrowheads="1"/>
            </p:cNvSpPr>
            <p:nvPr userDrawn="1"/>
          </p:nvSpPr>
          <p:spPr bwMode="auto">
            <a:xfrm>
              <a:off x="2325688" y="4222750"/>
              <a:ext cx="25400" cy="7938"/>
            </a:xfrm>
            <a:custGeom>
              <a:avLst/>
              <a:gdLst>
                <a:gd name="T0" fmla="*/ 0 w 70"/>
                <a:gd name="T1" fmla="*/ 23 h 24"/>
                <a:gd name="T2" fmla="*/ 69 w 70"/>
                <a:gd name="T3" fmla="*/ 0 h 24"/>
                <a:gd name="T4" fmla="*/ 0 w 70"/>
                <a:gd name="T5" fmla="*/ 23 h 24"/>
              </a:gdLst>
              <a:ahLst/>
              <a:cxnLst>
                <a:cxn ang="0">
                  <a:pos x="T0" y="T1"/>
                </a:cxn>
                <a:cxn ang="0">
                  <a:pos x="T2" y="T3"/>
                </a:cxn>
                <a:cxn ang="0">
                  <a:pos x="T4" y="T5"/>
                </a:cxn>
              </a:cxnLst>
              <a:rect l="0" t="0" r="r" b="b"/>
              <a:pathLst>
                <a:path w="70" h="24">
                  <a:moveTo>
                    <a:pt x="0" y="23"/>
                  </a:moveTo>
                  <a:cubicBezTo>
                    <a:pt x="20" y="7"/>
                    <a:pt x="43" y="0"/>
                    <a:pt x="69" y="0"/>
                  </a:cubicBezTo>
                  <a:cubicBezTo>
                    <a:pt x="49" y="15"/>
                    <a:pt x="25" y="21"/>
                    <a:pt x="0" y="23"/>
                  </a:cubicBezTo>
                </a:path>
              </a:pathLst>
            </a:custGeom>
            <a:solidFill>
              <a:srgbClr val="29292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98" name="Forme libre 4497"/>
            <p:cNvSpPr>
              <a:spLocks noChangeArrowheads="1"/>
            </p:cNvSpPr>
            <p:nvPr userDrawn="1"/>
          </p:nvSpPr>
          <p:spPr bwMode="auto">
            <a:xfrm>
              <a:off x="2301875" y="4232275"/>
              <a:ext cx="25400" cy="7938"/>
            </a:xfrm>
            <a:custGeom>
              <a:avLst/>
              <a:gdLst>
                <a:gd name="T0" fmla="*/ 0 w 70"/>
                <a:gd name="T1" fmla="*/ 22 h 23"/>
                <a:gd name="T2" fmla="*/ 69 w 70"/>
                <a:gd name="T3" fmla="*/ 0 h 23"/>
                <a:gd name="T4" fmla="*/ 0 w 70"/>
                <a:gd name="T5" fmla="*/ 22 h 23"/>
              </a:gdLst>
              <a:ahLst/>
              <a:cxnLst>
                <a:cxn ang="0">
                  <a:pos x="T0" y="T1"/>
                </a:cxn>
                <a:cxn ang="0">
                  <a:pos x="T2" y="T3"/>
                </a:cxn>
                <a:cxn ang="0">
                  <a:pos x="T4" y="T5"/>
                </a:cxn>
              </a:cxnLst>
              <a:rect l="0" t="0" r="r" b="b"/>
              <a:pathLst>
                <a:path w="70" h="23">
                  <a:moveTo>
                    <a:pt x="0" y="22"/>
                  </a:moveTo>
                  <a:cubicBezTo>
                    <a:pt x="20" y="7"/>
                    <a:pt x="43" y="0"/>
                    <a:pt x="69" y="0"/>
                  </a:cubicBezTo>
                  <a:cubicBezTo>
                    <a:pt x="49" y="15"/>
                    <a:pt x="26" y="21"/>
                    <a:pt x="0" y="22"/>
                  </a:cubicBezTo>
                </a:path>
              </a:pathLst>
            </a:custGeom>
            <a:solidFill>
              <a:srgbClr val="29292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499" name="Forme libre 4498"/>
            <p:cNvSpPr>
              <a:spLocks noChangeArrowheads="1"/>
            </p:cNvSpPr>
            <p:nvPr userDrawn="1"/>
          </p:nvSpPr>
          <p:spPr bwMode="auto">
            <a:xfrm>
              <a:off x="2697163" y="3911600"/>
              <a:ext cx="161925" cy="203200"/>
            </a:xfrm>
            <a:custGeom>
              <a:avLst/>
              <a:gdLst>
                <a:gd name="T0" fmla="*/ 0 w 450"/>
                <a:gd name="T1" fmla="*/ 113 h 563"/>
                <a:gd name="T2" fmla="*/ 138 w 450"/>
                <a:gd name="T3" fmla="*/ 17 h 563"/>
                <a:gd name="T4" fmla="*/ 298 w 450"/>
                <a:gd name="T5" fmla="*/ 101 h 563"/>
                <a:gd name="T6" fmla="*/ 431 w 450"/>
                <a:gd name="T7" fmla="*/ 413 h 563"/>
                <a:gd name="T8" fmla="*/ 448 w 450"/>
                <a:gd name="T9" fmla="*/ 478 h 563"/>
                <a:gd name="T10" fmla="*/ 355 w 450"/>
                <a:gd name="T11" fmla="*/ 530 h 563"/>
                <a:gd name="T12" fmla="*/ 295 w 450"/>
                <a:gd name="T13" fmla="*/ 498 h 563"/>
                <a:gd name="T14" fmla="*/ 31 w 450"/>
                <a:gd name="T15" fmla="*/ 173 h 563"/>
                <a:gd name="T16" fmla="*/ 0 w 450"/>
                <a:gd name="T17" fmla="*/ 11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0" h="563">
                  <a:moveTo>
                    <a:pt x="0" y="113"/>
                  </a:moveTo>
                  <a:cubicBezTo>
                    <a:pt x="40" y="74"/>
                    <a:pt x="84" y="40"/>
                    <a:pt x="138" y="17"/>
                  </a:cubicBezTo>
                  <a:cubicBezTo>
                    <a:pt x="251" y="0"/>
                    <a:pt x="252" y="0"/>
                    <a:pt x="298" y="101"/>
                  </a:cubicBezTo>
                  <a:cubicBezTo>
                    <a:pt x="346" y="203"/>
                    <a:pt x="410" y="300"/>
                    <a:pt x="431" y="413"/>
                  </a:cubicBezTo>
                  <a:cubicBezTo>
                    <a:pt x="436" y="434"/>
                    <a:pt x="448" y="455"/>
                    <a:pt x="448" y="478"/>
                  </a:cubicBezTo>
                  <a:cubicBezTo>
                    <a:pt x="449" y="541"/>
                    <a:pt x="410" y="562"/>
                    <a:pt x="355" y="530"/>
                  </a:cubicBezTo>
                  <a:cubicBezTo>
                    <a:pt x="335" y="520"/>
                    <a:pt x="315" y="509"/>
                    <a:pt x="295" y="498"/>
                  </a:cubicBezTo>
                  <a:cubicBezTo>
                    <a:pt x="208" y="388"/>
                    <a:pt x="133" y="269"/>
                    <a:pt x="31" y="173"/>
                  </a:cubicBezTo>
                  <a:cubicBezTo>
                    <a:pt x="17" y="158"/>
                    <a:pt x="11" y="133"/>
                    <a:pt x="0" y="113"/>
                  </a:cubicBezTo>
                </a:path>
              </a:pathLst>
            </a:custGeom>
            <a:solidFill>
              <a:srgbClr val="E7E7E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00" name="Forme libre 4499"/>
            <p:cNvSpPr>
              <a:spLocks noChangeArrowheads="1"/>
            </p:cNvSpPr>
            <p:nvPr userDrawn="1"/>
          </p:nvSpPr>
          <p:spPr bwMode="auto">
            <a:xfrm>
              <a:off x="2944813" y="3848100"/>
              <a:ext cx="25400" cy="31750"/>
            </a:xfrm>
            <a:custGeom>
              <a:avLst/>
              <a:gdLst>
                <a:gd name="T0" fmla="*/ 68 w 69"/>
                <a:gd name="T1" fmla="*/ 83 h 90"/>
                <a:gd name="T2" fmla="*/ 13 w 69"/>
                <a:gd name="T3" fmla="*/ 60 h 90"/>
                <a:gd name="T4" fmla="*/ 27 w 69"/>
                <a:gd name="T5" fmla="*/ 6 h 90"/>
                <a:gd name="T6" fmla="*/ 61 w 69"/>
                <a:gd name="T7" fmla="*/ 40 h 90"/>
                <a:gd name="T8" fmla="*/ 68 w 69"/>
                <a:gd name="T9" fmla="*/ 83 h 90"/>
              </a:gdLst>
              <a:ahLst/>
              <a:cxnLst>
                <a:cxn ang="0">
                  <a:pos x="T0" y="T1"/>
                </a:cxn>
                <a:cxn ang="0">
                  <a:pos x="T2" y="T3"/>
                </a:cxn>
                <a:cxn ang="0">
                  <a:pos x="T4" y="T5"/>
                </a:cxn>
                <a:cxn ang="0">
                  <a:pos x="T6" y="T7"/>
                </a:cxn>
                <a:cxn ang="0">
                  <a:pos x="T8" y="T9"/>
                </a:cxn>
              </a:cxnLst>
              <a:rect l="0" t="0" r="r" b="b"/>
              <a:pathLst>
                <a:path w="69" h="90">
                  <a:moveTo>
                    <a:pt x="68" y="83"/>
                  </a:moveTo>
                  <a:cubicBezTo>
                    <a:pt x="44" y="89"/>
                    <a:pt x="24" y="84"/>
                    <a:pt x="13" y="60"/>
                  </a:cubicBezTo>
                  <a:cubicBezTo>
                    <a:pt x="4" y="38"/>
                    <a:pt x="0" y="14"/>
                    <a:pt x="27" y="6"/>
                  </a:cubicBezTo>
                  <a:cubicBezTo>
                    <a:pt x="50" y="0"/>
                    <a:pt x="58" y="21"/>
                    <a:pt x="61" y="40"/>
                  </a:cubicBezTo>
                  <a:cubicBezTo>
                    <a:pt x="65" y="54"/>
                    <a:pt x="65" y="69"/>
                    <a:pt x="68" y="83"/>
                  </a:cubicBezTo>
                </a:path>
              </a:pathLst>
            </a:custGeom>
            <a:solidFill>
              <a:srgbClr val="E7E7E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01" name="Forme libre 4500"/>
            <p:cNvSpPr>
              <a:spLocks noChangeArrowheads="1"/>
            </p:cNvSpPr>
            <p:nvPr userDrawn="1"/>
          </p:nvSpPr>
          <p:spPr bwMode="auto">
            <a:xfrm>
              <a:off x="2970213" y="4256088"/>
              <a:ext cx="6350" cy="9525"/>
            </a:xfrm>
            <a:custGeom>
              <a:avLst/>
              <a:gdLst>
                <a:gd name="T0" fmla="*/ 0 w 19"/>
                <a:gd name="T1" fmla="*/ 0 h 25"/>
                <a:gd name="T2" fmla="*/ 18 w 19"/>
                <a:gd name="T3" fmla="*/ 24 h 25"/>
                <a:gd name="T4" fmla="*/ 0 w 19"/>
                <a:gd name="T5" fmla="*/ 0 h 25"/>
              </a:gdLst>
              <a:ahLst/>
              <a:cxnLst>
                <a:cxn ang="0">
                  <a:pos x="T0" y="T1"/>
                </a:cxn>
                <a:cxn ang="0">
                  <a:pos x="T2" y="T3"/>
                </a:cxn>
                <a:cxn ang="0">
                  <a:pos x="T4" y="T5"/>
                </a:cxn>
              </a:cxnLst>
              <a:rect l="0" t="0" r="r" b="b"/>
              <a:pathLst>
                <a:path w="19" h="25">
                  <a:moveTo>
                    <a:pt x="0" y="0"/>
                  </a:moveTo>
                  <a:cubicBezTo>
                    <a:pt x="6" y="7"/>
                    <a:pt x="12" y="17"/>
                    <a:pt x="18" y="24"/>
                  </a:cubicBezTo>
                  <a:cubicBezTo>
                    <a:pt x="6" y="23"/>
                    <a:pt x="1" y="12"/>
                    <a:pt x="0" y="0"/>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02" name="Forme libre 4501"/>
            <p:cNvSpPr>
              <a:spLocks noChangeArrowheads="1"/>
            </p:cNvSpPr>
            <p:nvPr userDrawn="1"/>
          </p:nvSpPr>
          <p:spPr bwMode="auto">
            <a:xfrm>
              <a:off x="5435600" y="2203450"/>
              <a:ext cx="1588" cy="6350"/>
            </a:xfrm>
            <a:custGeom>
              <a:avLst/>
              <a:gdLst>
                <a:gd name="T0" fmla="*/ 0 w 6"/>
                <a:gd name="T1" fmla="*/ 0 h 19"/>
                <a:gd name="T2" fmla="*/ 0 w 6"/>
                <a:gd name="T3" fmla="*/ 18 h 19"/>
                <a:gd name="T4" fmla="*/ 0 w 6"/>
                <a:gd name="T5" fmla="*/ 0 h 19"/>
              </a:gdLst>
              <a:ahLst/>
              <a:cxnLst>
                <a:cxn ang="0">
                  <a:pos x="T0" y="T1"/>
                </a:cxn>
                <a:cxn ang="0">
                  <a:pos x="T2" y="T3"/>
                </a:cxn>
                <a:cxn ang="0">
                  <a:pos x="T4" y="T5"/>
                </a:cxn>
              </a:cxnLst>
              <a:rect l="0" t="0" r="r" b="b"/>
              <a:pathLst>
                <a:path w="6" h="19">
                  <a:moveTo>
                    <a:pt x="0" y="0"/>
                  </a:moveTo>
                  <a:cubicBezTo>
                    <a:pt x="5" y="6"/>
                    <a:pt x="5" y="12"/>
                    <a:pt x="0" y="18"/>
                  </a:cubicBezTo>
                  <a:cubicBezTo>
                    <a:pt x="0" y="12"/>
                    <a:pt x="0" y="6"/>
                    <a:pt x="0" y="0"/>
                  </a:cubicBezTo>
                </a:path>
              </a:pathLst>
            </a:custGeom>
            <a:solidFill>
              <a:srgbClr val="C9C9C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03" name="Forme libre 4502"/>
            <p:cNvSpPr>
              <a:spLocks noChangeArrowheads="1"/>
            </p:cNvSpPr>
            <p:nvPr userDrawn="1"/>
          </p:nvSpPr>
          <p:spPr bwMode="auto">
            <a:xfrm>
              <a:off x="3402013" y="3003550"/>
              <a:ext cx="123825" cy="207963"/>
            </a:xfrm>
            <a:custGeom>
              <a:avLst/>
              <a:gdLst>
                <a:gd name="T0" fmla="*/ 34 w 345"/>
                <a:gd name="T1" fmla="*/ 574 h 577"/>
                <a:gd name="T2" fmla="*/ 12 w 345"/>
                <a:gd name="T3" fmla="*/ 576 h 577"/>
                <a:gd name="T4" fmla="*/ 38 w 345"/>
                <a:gd name="T5" fmla="*/ 501 h 577"/>
                <a:gd name="T6" fmla="*/ 37 w 345"/>
                <a:gd name="T7" fmla="*/ 408 h 577"/>
                <a:gd name="T8" fmla="*/ 60 w 345"/>
                <a:gd name="T9" fmla="*/ 278 h 577"/>
                <a:gd name="T10" fmla="*/ 118 w 345"/>
                <a:gd name="T11" fmla="*/ 151 h 577"/>
                <a:gd name="T12" fmla="*/ 283 w 345"/>
                <a:gd name="T13" fmla="*/ 5 h 577"/>
                <a:gd name="T14" fmla="*/ 310 w 345"/>
                <a:gd name="T15" fmla="*/ 24 h 577"/>
                <a:gd name="T16" fmla="*/ 312 w 345"/>
                <a:gd name="T17" fmla="*/ 253 h 577"/>
                <a:gd name="T18" fmla="*/ 34 w 345"/>
                <a:gd name="T19" fmla="*/ 57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5" h="577">
                  <a:moveTo>
                    <a:pt x="34" y="574"/>
                  </a:moveTo>
                  <a:cubicBezTo>
                    <a:pt x="26" y="574"/>
                    <a:pt x="18" y="576"/>
                    <a:pt x="12" y="576"/>
                  </a:cubicBezTo>
                  <a:cubicBezTo>
                    <a:pt x="20" y="551"/>
                    <a:pt x="26" y="524"/>
                    <a:pt x="38" y="501"/>
                  </a:cubicBezTo>
                  <a:cubicBezTo>
                    <a:pt x="55" y="469"/>
                    <a:pt x="61" y="441"/>
                    <a:pt x="37" y="408"/>
                  </a:cubicBezTo>
                  <a:cubicBezTo>
                    <a:pt x="0" y="359"/>
                    <a:pt x="28" y="290"/>
                    <a:pt x="60" y="278"/>
                  </a:cubicBezTo>
                  <a:cubicBezTo>
                    <a:pt x="131" y="250"/>
                    <a:pt x="118" y="202"/>
                    <a:pt x="118" y="151"/>
                  </a:cubicBezTo>
                  <a:cubicBezTo>
                    <a:pt x="119" y="81"/>
                    <a:pt x="211" y="0"/>
                    <a:pt x="283" y="5"/>
                  </a:cubicBezTo>
                  <a:cubicBezTo>
                    <a:pt x="292" y="5"/>
                    <a:pt x="301" y="17"/>
                    <a:pt x="310" y="24"/>
                  </a:cubicBezTo>
                  <a:cubicBezTo>
                    <a:pt x="298" y="101"/>
                    <a:pt x="344" y="177"/>
                    <a:pt x="312" y="253"/>
                  </a:cubicBezTo>
                  <a:cubicBezTo>
                    <a:pt x="292" y="370"/>
                    <a:pt x="134" y="553"/>
                    <a:pt x="34" y="574"/>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04" name="Forme libre 4503"/>
            <p:cNvSpPr>
              <a:spLocks noChangeArrowheads="1"/>
            </p:cNvSpPr>
            <p:nvPr userDrawn="1"/>
          </p:nvSpPr>
          <p:spPr bwMode="auto">
            <a:xfrm>
              <a:off x="3508375" y="2944813"/>
              <a:ext cx="22225" cy="55562"/>
            </a:xfrm>
            <a:custGeom>
              <a:avLst/>
              <a:gdLst>
                <a:gd name="T0" fmla="*/ 36 w 63"/>
                <a:gd name="T1" fmla="*/ 0 h 155"/>
                <a:gd name="T2" fmla="*/ 62 w 63"/>
                <a:gd name="T3" fmla="*/ 0 h 155"/>
                <a:gd name="T4" fmla="*/ 30 w 63"/>
                <a:gd name="T5" fmla="*/ 154 h 155"/>
                <a:gd name="T6" fmla="*/ 36 w 63"/>
                <a:gd name="T7" fmla="*/ 0 h 155"/>
              </a:gdLst>
              <a:ahLst/>
              <a:cxnLst>
                <a:cxn ang="0">
                  <a:pos x="T0" y="T1"/>
                </a:cxn>
                <a:cxn ang="0">
                  <a:pos x="T2" y="T3"/>
                </a:cxn>
                <a:cxn ang="0">
                  <a:pos x="T4" y="T5"/>
                </a:cxn>
                <a:cxn ang="0">
                  <a:pos x="T6" y="T7"/>
                </a:cxn>
              </a:cxnLst>
              <a:rect l="0" t="0" r="r" b="b"/>
              <a:pathLst>
                <a:path w="63" h="155">
                  <a:moveTo>
                    <a:pt x="36" y="0"/>
                  </a:moveTo>
                  <a:cubicBezTo>
                    <a:pt x="46" y="0"/>
                    <a:pt x="53" y="0"/>
                    <a:pt x="62" y="0"/>
                  </a:cubicBezTo>
                  <a:cubicBezTo>
                    <a:pt x="52" y="52"/>
                    <a:pt x="41" y="102"/>
                    <a:pt x="30" y="154"/>
                  </a:cubicBezTo>
                  <a:cubicBezTo>
                    <a:pt x="0" y="101"/>
                    <a:pt x="26" y="51"/>
                    <a:pt x="36" y="0"/>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05" name="Forme libre 4504"/>
            <p:cNvSpPr>
              <a:spLocks noChangeArrowheads="1"/>
            </p:cNvSpPr>
            <p:nvPr userDrawn="1"/>
          </p:nvSpPr>
          <p:spPr bwMode="auto">
            <a:xfrm>
              <a:off x="3338513" y="3176588"/>
              <a:ext cx="3175" cy="3175"/>
            </a:xfrm>
            <a:custGeom>
              <a:avLst/>
              <a:gdLst>
                <a:gd name="T0" fmla="*/ 2 w 8"/>
                <a:gd name="T1" fmla="*/ 0 h 9"/>
                <a:gd name="T2" fmla="*/ 7 w 8"/>
                <a:gd name="T3" fmla="*/ 6 h 9"/>
                <a:gd name="T4" fmla="*/ 0 w 8"/>
                <a:gd name="T5" fmla="*/ 8 h 9"/>
                <a:gd name="T6" fmla="*/ 2 w 8"/>
                <a:gd name="T7" fmla="*/ 0 h 9"/>
              </a:gdLst>
              <a:ahLst/>
              <a:cxnLst>
                <a:cxn ang="0">
                  <a:pos x="T0" y="T1"/>
                </a:cxn>
                <a:cxn ang="0">
                  <a:pos x="T2" y="T3"/>
                </a:cxn>
                <a:cxn ang="0">
                  <a:pos x="T4" y="T5"/>
                </a:cxn>
                <a:cxn ang="0">
                  <a:pos x="T6" y="T7"/>
                </a:cxn>
              </a:cxnLst>
              <a:rect l="0" t="0" r="r" b="b"/>
              <a:pathLst>
                <a:path w="8" h="9">
                  <a:moveTo>
                    <a:pt x="2" y="0"/>
                  </a:moveTo>
                  <a:lnTo>
                    <a:pt x="7" y="6"/>
                  </a:lnTo>
                  <a:lnTo>
                    <a:pt x="0" y="8"/>
                  </a:lnTo>
                  <a:lnTo>
                    <a:pt x="2" y="0"/>
                  </a:lnTo>
                </a:path>
              </a:pathLst>
            </a:custGeom>
            <a:solidFill>
              <a:srgbClr val="9E9E9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06" name="Forme libre 4505"/>
            <p:cNvSpPr>
              <a:spLocks noChangeArrowheads="1"/>
            </p:cNvSpPr>
            <p:nvPr userDrawn="1"/>
          </p:nvSpPr>
          <p:spPr bwMode="auto">
            <a:xfrm>
              <a:off x="3316288" y="2878138"/>
              <a:ext cx="122237" cy="109537"/>
            </a:xfrm>
            <a:custGeom>
              <a:avLst/>
              <a:gdLst>
                <a:gd name="T0" fmla="*/ 46 w 338"/>
                <a:gd name="T1" fmla="*/ 305 h 306"/>
                <a:gd name="T2" fmla="*/ 0 w 338"/>
                <a:gd name="T3" fmla="*/ 70 h 306"/>
                <a:gd name="T4" fmla="*/ 237 w 338"/>
                <a:gd name="T5" fmla="*/ 32 h 306"/>
                <a:gd name="T6" fmla="*/ 266 w 338"/>
                <a:gd name="T7" fmla="*/ 175 h 306"/>
                <a:gd name="T8" fmla="*/ 46 w 338"/>
                <a:gd name="T9" fmla="*/ 305 h 306"/>
              </a:gdLst>
              <a:ahLst/>
              <a:cxnLst>
                <a:cxn ang="0">
                  <a:pos x="T0" y="T1"/>
                </a:cxn>
                <a:cxn ang="0">
                  <a:pos x="T2" y="T3"/>
                </a:cxn>
                <a:cxn ang="0">
                  <a:pos x="T4" y="T5"/>
                </a:cxn>
                <a:cxn ang="0">
                  <a:pos x="T6" y="T7"/>
                </a:cxn>
                <a:cxn ang="0">
                  <a:pos x="T8" y="T9"/>
                </a:cxn>
              </a:cxnLst>
              <a:rect l="0" t="0" r="r" b="b"/>
              <a:pathLst>
                <a:path w="338" h="306">
                  <a:moveTo>
                    <a:pt x="46" y="305"/>
                  </a:moveTo>
                  <a:cubicBezTo>
                    <a:pt x="30" y="227"/>
                    <a:pt x="15" y="148"/>
                    <a:pt x="0" y="70"/>
                  </a:cubicBezTo>
                  <a:cubicBezTo>
                    <a:pt x="72" y="15"/>
                    <a:pt x="153" y="0"/>
                    <a:pt x="237" y="32"/>
                  </a:cubicBezTo>
                  <a:cubicBezTo>
                    <a:pt x="321" y="62"/>
                    <a:pt x="337" y="122"/>
                    <a:pt x="266" y="175"/>
                  </a:cubicBezTo>
                  <a:cubicBezTo>
                    <a:pt x="198" y="226"/>
                    <a:pt x="134" y="288"/>
                    <a:pt x="46" y="305"/>
                  </a:cubicBezTo>
                </a:path>
              </a:pathLst>
            </a:custGeom>
            <a:solidFill>
              <a:srgbClr val="B9B9B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07" name="Forme libre 4506"/>
            <p:cNvSpPr>
              <a:spLocks noChangeArrowheads="1"/>
            </p:cNvSpPr>
            <p:nvPr userDrawn="1"/>
          </p:nvSpPr>
          <p:spPr bwMode="auto">
            <a:xfrm>
              <a:off x="3448050" y="2925763"/>
              <a:ext cx="25400" cy="36512"/>
            </a:xfrm>
            <a:custGeom>
              <a:avLst/>
              <a:gdLst>
                <a:gd name="T0" fmla="*/ 69 w 70"/>
                <a:gd name="T1" fmla="*/ 9 h 101"/>
                <a:gd name="T2" fmla="*/ 0 w 70"/>
                <a:gd name="T3" fmla="*/ 100 h 101"/>
                <a:gd name="T4" fmla="*/ 13 w 70"/>
                <a:gd name="T5" fmla="*/ 36 h 101"/>
                <a:gd name="T6" fmla="*/ 69 w 70"/>
                <a:gd name="T7" fmla="*/ 9 h 101"/>
              </a:gdLst>
              <a:ahLst/>
              <a:cxnLst>
                <a:cxn ang="0">
                  <a:pos x="T0" y="T1"/>
                </a:cxn>
                <a:cxn ang="0">
                  <a:pos x="T2" y="T3"/>
                </a:cxn>
                <a:cxn ang="0">
                  <a:pos x="T4" y="T5"/>
                </a:cxn>
                <a:cxn ang="0">
                  <a:pos x="T6" y="T7"/>
                </a:cxn>
              </a:cxnLst>
              <a:rect l="0" t="0" r="r" b="b"/>
              <a:pathLst>
                <a:path w="70" h="101">
                  <a:moveTo>
                    <a:pt x="69" y="9"/>
                  </a:moveTo>
                  <a:cubicBezTo>
                    <a:pt x="68" y="55"/>
                    <a:pt x="49" y="90"/>
                    <a:pt x="0" y="100"/>
                  </a:cubicBezTo>
                  <a:cubicBezTo>
                    <a:pt x="5" y="79"/>
                    <a:pt x="8" y="58"/>
                    <a:pt x="13" y="36"/>
                  </a:cubicBezTo>
                  <a:cubicBezTo>
                    <a:pt x="19" y="3"/>
                    <a:pt x="40" y="0"/>
                    <a:pt x="69" y="9"/>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08" name="Forme libre 4507"/>
            <p:cNvSpPr>
              <a:spLocks noChangeArrowheads="1"/>
            </p:cNvSpPr>
            <p:nvPr userDrawn="1"/>
          </p:nvSpPr>
          <p:spPr bwMode="auto">
            <a:xfrm>
              <a:off x="3481388" y="2895600"/>
              <a:ext cx="25400" cy="25400"/>
            </a:xfrm>
            <a:custGeom>
              <a:avLst/>
              <a:gdLst>
                <a:gd name="T0" fmla="*/ 23 w 70"/>
                <a:gd name="T1" fmla="*/ 68 h 69"/>
                <a:gd name="T2" fmla="*/ 0 w 70"/>
                <a:gd name="T3" fmla="*/ 68 h 69"/>
                <a:gd name="T4" fmla="*/ 69 w 70"/>
                <a:gd name="T5" fmla="*/ 0 h 69"/>
                <a:gd name="T6" fmla="*/ 23 w 70"/>
                <a:gd name="T7" fmla="*/ 68 h 69"/>
              </a:gdLst>
              <a:ahLst/>
              <a:cxnLst>
                <a:cxn ang="0">
                  <a:pos x="T0" y="T1"/>
                </a:cxn>
                <a:cxn ang="0">
                  <a:pos x="T2" y="T3"/>
                </a:cxn>
                <a:cxn ang="0">
                  <a:pos x="T4" y="T5"/>
                </a:cxn>
                <a:cxn ang="0">
                  <a:pos x="T6" y="T7"/>
                </a:cxn>
              </a:cxnLst>
              <a:rect l="0" t="0" r="r" b="b"/>
              <a:pathLst>
                <a:path w="70" h="69">
                  <a:moveTo>
                    <a:pt x="23" y="68"/>
                  </a:moveTo>
                  <a:cubicBezTo>
                    <a:pt x="15" y="68"/>
                    <a:pt x="8" y="68"/>
                    <a:pt x="0" y="68"/>
                  </a:cubicBezTo>
                  <a:cubicBezTo>
                    <a:pt x="9" y="32"/>
                    <a:pt x="32" y="9"/>
                    <a:pt x="69" y="0"/>
                  </a:cubicBezTo>
                  <a:cubicBezTo>
                    <a:pt x="53" y="23"/>
                    <a:pt x="38" y="46"/>
                    <a:pt x="23" y="68"/>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09" name="Forme libre 4508"/>
            <p:cNvSpPr>
              <a:spLocks noChangeArrowheads="1"/>
            </p:cNvSpPr>
            <p:nvPr userDrawn="1"/>
          </p:nvSpPr>
          <p:spPr bwMode="auto">
            <a:xfrm>
              <a:off x="3308350" y="2879725"/>
              <a:ext cx="7938" cy="7938"/>
            </a:xfrm>
            <a:custGeom>
              <a:avLst/>
              <a:gdLst>
                <a:gd name="T0" fmla="*/ 20 w 21"/>
                <a:gd name="T1" fmla="*/ 23 h 24"/>
                <a:gd name="T2" fmla="*/ 0 w 21"/>
                <a:gd name="T3" fmla="*/ 0 h 24"/>
                <a:gd name="T4" fmla="*/ 20 w 21"/>
                <a:gd name="T5" fmla="*/ 23 h 24"/>
              </a:gdLst>
              <a:ahLst/>
              <a:cxnLst>
                <a:cxn ang="0">
                  <a:pos x="T0" y="T1"/>
                </a:cxn>
                <a:cxn ang="0">
                  <a:pos x="T2" y="T3"/>
                </a:cxn>
                <a:cxn ang="0">
                  <a:pos x="T4" y="T5"/>
                </a:cxn>
              </a:cxnLst>
              <a:rect l="0" t="0" r="r" b="b"/>
              <a:pathLst>
                <a:path w="21" h="24">
                  <a:moveTo>
                    <a:pt x="20" y="23"/>
                  </a:moveTo>
                  <a:cubicBezTo>
                    <a:pt x="14" y="15"/>
                    <a:pt x="8" y="8"/>
                    <a:pt x="0" y="0"/>
                  </a:cubicBezTo>
                  <a:cubicBezTo>
                    <a:pt x="6" y="8"/>
                    <a:pt x="12" y="15"/>
                    <a:pt x="20" y="23"/>
                  </a:cubicBezTo>
                </a:path>
              </a:pathLst>
            </a:custGeom>
            <a:solidFill>
              <a:srgbClr val="B9B9B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10" name="Forme libre 4509"/>
            <p:cNvSpPr>
              <a:spLocks noChangeArrowheads="1"/>
            </p:cNvSpPr>
            <p:nvPr userDrawn="1"/>
          </p:nvSpPr>
          <p:spPr bwMode="auto">
            <a:xfrm>
              <a:off x="3414713" y="3033713"/>
              <a:ext cx="490537" cy="261937"/>
            </a:xfrm>
            <a:custGeom>
              <a:avLst/>
              <a:gdLst>
                <a:gd name="T0" fmla="*/ 0 w 1361"/>
                <a:gd name="T1" fmla="*/ 489 h 727"/>
                <a:gd name="T2" fmla="*/ 276 w 1361"/>
                <a:gd name="T3" fmla="*/ 168 h 727"/>
                <a:gd name="T4" fmla="*/ 412 w 1361"/>
                <a:gd name="T5" fmla="*/ 78 h 727"/>
                <a:gd name="T6" fmla="*/ 607 w 1361"/>
                <a:gd name="T7" fmla="*/ 48 h 727"/>
                <a:gd name="T8" fmla="*/ 627 w 1361"/>
                <a:gd name="T9" fmla="*/ 57 h 727"/>
                <a:gd name="T10" fmla="*/ 972 w 1361"/>
                <a:gd name="T11" fmla="*/ 62 h 727"/>
                <a:gd name="T12" fmla="*/ 1110 w 1361"/>
                <a:gd name="T13" fmla="*/ 182 h 727"/>
                <a:gd name="T14" fmla="*/ 1099 w 1361"/>
                <a:gd name="T15" fmla="*/ 304 h 727"/>
                <a:gd name="T16" fmla="*/ 1095 w 1361"/>
                <a:gd name="T17" fmla="*/ 349 h 727"/>
                <a:gd name="T18" fmla="*/ 1102 w 1361"/>
                <a:gd name="T19" fmla="*/ 410 h 727"/>
                <a:gd name="T20" fmla="*/ 1310 w 1361"/>
                <a:gd name="T21" fmla="*/ 604 h 727"/>
                <a:gd name="T22" fmla="*/ 1330 w 1361"/>
                <a:gd name="T23" fmla="*/ 711 h 727"/>
                <a:gd name="T24" fmla="*/ 1299 w 1361"/>
                <a:gd name="T25" fmla="*/ 726 h 727"/>
                <a:gd name="T26" fmla="*/ 954 w 1361"/>
                <a:gd name="T27" fmla="*/ 640 h 727"/>
                <a:gd name="T28" fmla="*/ 895 w 1361"/>
                <a:gd name="T29" fmla="*/ 625 h 727"/>
                <a:gd name="T30" fmla="*/ 879 w 1361"/>
                <a:gd name="T31" fmla="*/ 620 h 727"/>
                <a:gd name="T32" fmla="*/ 595 w 1361"/>
                <a:gd name="T33" fmla="*/ 509 h 727"/>
                <a:gd name="T34" fmla="*/ 469 w 1361"/>
                <a:gd name="T35" fmla="*/ 401 h 727"/>
                <a:gd name="T36" fmla="*/ 388 w 1361"/>
                <a:gd name="T37" fmla="*/ 410 h 727"/>
                <a:gd name="T38" fmla="*/ 297 w 1361"/>
                <a:gd name="T39" fmla="*/ 511 h 727"/>
                <a:gd name="T40" fmla="*/ 296 w 1361"/>
                <a:gd name="T41" fmla="*/ 520 h 727"/>
                <a:gd name="T42" fmla="*/ 284 w 1361"/>
                <a:gd name="T43" fmla="*/ 532 h 727"/>
                <a:gd name="T44" fmla="*/ 275 w 1361"/>
                <a:gd name="T45" fmla="*/ 532 h 727"/>
                <a:gd name="T46" fmla="*/ 299 w 1361"/>
                <a:gd name="T47" fmla="*/ 416 h 727"/>
                <a:gd name="T48" fmla="*/ 221 w 1361"/>
                <a:gd name="T49" fmla="*/ 437 h 727"/>
                <a:gd name="T50" fmla="*/ 155 w 1361"/>
                <a:gd name="T51" fmla="*/ 500 h 727"/>
                <a:gd name="T52" fmla="*/ 0 w 1361"/>
                <a:gd name="T53" fmla="*/ 4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61" h="727">
                  <a:moveTo>
                    <a:pt x="0" y="489"/>
                  </a:moveTo>
                  <a:cubicBezTo>
                    <a:pt x="84" y="376"/>
                    <a:pt x="162" y="257"/>
                    <a:pt x="276" y="168"/>
                  </a:cubicBezTo>
                  <a:cubicBezTo>
                    <a:pt x="330" y="152"/>
                    <a:pt x="375" y="121"/>
                    <a:pt x="412" y="78"/>
                  </a:cubicBezTo>
                  <a:cubicBezTo>
                    <a:pt x="470" y="26"/>
                    <a:pt x="533" y="0"/>
                    <a:pt x="607" y="48"/>
                  </a:cubicBezTo>
                  <a:cubicBezTo>
                    <a:pt x="614" y="52"/>
                    <a:pt x="621" y="60"/>
                    <a:pt x="627" y="57"/>
                  </a:cubicBezTo>
                  <a:cubicBezTo>
                    <a:pt x="743" y="10"/>
                    <a:pt x="858" y="72"/>
                    <a:pt x="972" y="62"/>
                  </a:cubicBezTo>
                  <a:cubicBezTo>
                    <a:pt x="1072" y="52"/>
                    <a:pt x="1108" y="80"/>
                    <a:pt x="1110" y="182"/>
                  </a:cubicBezTo>
                  <a:cubicBezTo>
                    <a:pt x="1110" y="223"/>
                    <a:pt x="1122" y="266"/>
                    <a:pt x="1099" y="304"/>
                  </a:cubicBezTo>
                  <a:cubicBezTo>
                    <a:pt x="1098" y="320"/>
                    <a:pt x="1096" y="333"/>
                    <a:pt x="1095" y="349"/>
                  </a:cubicBezTo>
                  <a:cubicBezTo>
                    <a:pt x="1087" y="370"/>
                    <a:pt x="1102" y="388"/>
                    <a:pt x="1102" y="410"/>
                  </a:cubicBezTo>
                  <a:cubicBezTo>
                    <a:pt x="1107" y="511"/>
                    <a:pt x="1166" y="567"/>
                    <a:pt x="1310" y="604"/>
                  </a:cubicBezTo>
                  <a:cubicBezTo>
                    <a:pt x="1342" y="634"/>
                    <a:pt x="1360" y="668"/>
                    <a:pt x="1330" y="711"/>
                  </a:cubicBezTo>
                  <a:cubicBezTo>
                    <a:pt x="1321" y="718"/>
                    <a:pt x="1310" y="723"/>
                    <a:pt x="1299" y="726"/>
                  </a:cubicBezTo>
                  <a:cubicBezTo>
                    <a:pt x="1177" y="724"/>
                    <a:pt x="1072" y="656"/>
                    <a:pt x="954" y="640"/>
                  </a:cubicBezTo>
                  <a:cubicBezTo>
                    <a:pt x="934" y="636"/>
                    <a:pt x="914" y="633"/>
                    <a:pt x="895" y="625"/>
                  </a:cubicBezTo>
                  <a:cubicBezTo>
                    <a:pt x="890" y="624"/>
                    <a:pt x="885" y="622"/>
                    <a:pt x="879" y="620"/>
                  </a:cubicBezTo>
                  <a:cubicBezTo>
                    <a:pt x="774" y="611"/>
                    <a:pt x="662" y="614"/>
                    <a:pt x="595" y="509"/>
                  </a:cubicBezTo>
                  <a:cubicBezTo>
                    <a:pt x="568" y="456"/>
                    <a:pt x="508" y="440"/>
                    <a:pt x="469" y="401"/>
                  </a:cubicBezTo>
                  <a:cubicBezTo>
                    <a:pt x="443" y="375"/>
                    <a:pt x="412" y="388"/>
                    <a:pt x="388" y="410"/>
                  </a:cubicBezTo>
                  <a:cubicBezTo>
                    <a:pt x="354" y="440"/>
                    <a:pt x="320" y="471"/>
                    <a:pt x="297" y="511"/>
                  </a:cubicBezTo>
                  <a:lnTo>
                    <a:pt x="296" y="520"/>
                  </a:lnTo>
                  <a:cubicBezTo>
                    <a:pt x="294" y="526"/>
                    <a:pt x="290" y="530"/>
                    <a:pt x="284" y="532"/>
                  </a:cubicBezTo>
                  <a:lnTo>
                    <a:pt x="275" y="532"/>
                  </a:lnTo>
                  <a:cubicBezTo>
                    <a:pt x="243" y="486"/>
                    <a:pt x="308" y="459"/>
                    <a:pt x="299" y="416"/>
                  </a:cubicBezTo>
                  <a:cubicBezTo>
                    <a:pt x="265" y="391"/>
                    <a:pt x="244" y="419"/>
                    <a:pt x="221" y="437"/>
                  </a:cubicBezTo>
                  <a:cubicBezTo>
                    <a:pt x="198" y="457"/>
                    <a:pt x="178" y="480"/>
                    <a:pt x="155" y="500"/>
                  </a:cubicBezTo>
                  <a:cubicBezTo>
                    <a:pt x="85" y="567"/>
                    <a:pt x="75" y="565"/>
                    <a:pt x="0" y="489"/>
                  </a:cubicBezTo>
                </a:path>
              </a:pathLst>
            </a:custGeom>
            <a:solidFill>
              <a:srgbClr val="32323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11" name="Forme libre 4510"/>
            <p:cNvSpPr>
              <a:spLocks noChangeArrowheads="1"/>
            </p:cNvSpPr>
            <p:nvPr userDrawn="1"/>
          </p:nvSpPr>
          <p:spPr bwMode="auto">
            <a:xfrm>
              <a:off x="3562350" y="3009900"/>
              <a:ext cx="261938" cy="133350"/>
            </a:xfrm>
            <a:custGeom>
              <a:avLst/>
              <a:gdLst>
                <a:gd name="T0" fmla="*/ 690 w 726"/>
                <a:gd name="T1" fmla="*/ 369 h 370"/>
                <a:gd name="T2" fmla="*/ 687 w 726"/>
                <a:gd name="T3" fmla="*/ 256 h 370"/>
                <a:gd name="T4" fmla="*/ 583 w 726"/>
                <a:gd name="T5" fmla="*/ 171 h 370"/>
                <a:gd name="T6" fmla="*/ 418 w 726"/>
                <a:gd name="T7" fmla="*/ 156 h 370"/>
                <a:gd name="T8" fmla="*/ 333 w 726"/>
                <a:gd name="T9" fmla="*/ 168 h 370"/>
                <a:gd name="T10" fmla="*/ 208 w 726"/>
                <a:gd name="T11" fmla="*/ 162 h 370"/>
                <a:gd name="T12" fmla="*/ 5 w 726"/>
                <a:gd name="T13" fmla="*/ 142 h 370"/>
                <a:gd name="T14" fmla="*/ 75 w 726"/>
                <a:gd name="T15" fmla="*/ 72 h 370"/>
                <a:gd name="T16" fmla="*/ 147 w 726"/>
                <a:gd name="T17" fmla="*/ 70 h 370"/>
                <a:gd name="T18" fmla="*/ 231 w 726"/>
                <a:gd name="T19" fmla="*/ 40 h 370"/>
                <a:gd name="T20" fmla="*/ 258 w 726"/>
                <a:gd name="T21" fmla="*/ 24 h 370"/>
                <a:gd name="T22" fmla="*/ 301 w 726"/>
                <a:gd name="T23" fmla="*/ 4 h 370"/>
                <a:gd name="T24" fmla="*/ 333 w 726"/>
                <a:gd name="T25" fmla="*/ 0 h 370"/>
                <a:gd name="T26" fmla="*/ 556 w 726"/>
                <a:gd name="T27" fmla="*/ 38 h 370"/>
                <a:gd name="T28" fmla="*/ 692 w 726"/>
                <a:gd name="T29" fmla="*/ 116 h 370"/>
                <a:gd name="T30" fmla="*/ 690 w 726"/>
                <a:gd name="T31" fmla="*/ 369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6" h="370">
                  <a:moveTo>
                    <a:pt x="690" y="369"/>
                  </a:moveTo>
                  <a:cubicBezTo>
                    <a:pt x="689" y="331"/>
                    <a:pt x="690" y="293"/>
                    <a:pt x="687" y="256"/>
                  </a:cubicBezTo>
                  <a:cubicBezTo>
                    <a:pt x="680" y="185"/>
                    <a:pt x="654" y="162"/>
                    <a:pt x="583" y="171"/>
                  </a:cubicBezTo>
                  <a:cubicBezTo>
                    <a:pt x="525" y="178"/>
                    <a:pt x="472" y="188"/>
                    <a:pt x="418" y="156"/>
                  </a:cubicBezTo>
                  <a:cubicBezTo>
                    <a:pt x="391" y="139"/>
                    <a:pt x="359" y="149"/>
                    <a:pt x="333" y="168"/>
                  </a:cubicBezTo>
                  <a:cubicBezTo>
                    <a:pt x="289" y="198"/>
                    <a:pt x="247" y="195"/>
                    <a:pt x="208" y="162"/>
                  </a:cubicBezTo>
                  <a:cubicBezTo>
                    <a:pt x="144" y="108"/>
                    <a:pt x="75" y="117"/>
                    <a:pt x="5" y="142"/>
                  </a:cubicBezTo>
                  <a:cubicBezTo>
                    <a:pt x="0" y="91"/>
                    <a:pt x="46" y="90"/>
                    <a:pt x="75" y="72"/>
                  </a:cubicBezTo>
                  <a:cubicBezTo>
                    <a:pt x="99" y="84"/>
                    <a:pt x="122" y="67"/>
                    <a:pt x="147" y="70"/>
                  </a:cubicBezTo>
                  <a:cubicBezTo>
                    <a:pt x="177" y="65"/>
                    <a:pt x="206" y="59"/>
                    <a:pt x="231" y="40"/>
                  </a:cubicBezTo>
                  <a:cubicBezTo>
                    <a:pt x="240" y="33"/>
                    <a:pt x="247" y="29"/>
                    <a:pt x="258" y="24"/>
                  </a:cubicBezTo>
                  <a:cubicBezTo>
                    <a:pt x="272" y="18"/>
                    <a:pt x="286" y="11"/>
                    <a:pt x="301" y="4"/>
                  </a:cubicBezTo>
                  <a:cubicBezTo>
                    <a:pt x="311" y="3"/>
                    <a:pt x="322" y="1"/>
                    <a:pt x="333" y="0"/>
                  </a:cubicBezTo>
                  <a:cubicBezTo>
                    <a:pt x="406" y="23"/>
                    <a:pt x="481" y="41"/>
                    <a:pt x="556" y="38"/>
                  </a:cubicBezTo>
                  <a:cubicBezTo>
                    <a:pt x="625" y="35"/>
                    <a:pt x="664" y="59"/>
                    <a:pt x="692" y="116"/>
                  </a:cubicBezTo>
                  <a:cubicBezTo>
                    <a:pt x="725" y="203"/>
                    <a:pt x="724" y="285"/>
                    <a:pt x="690" y="369"/>
                  </a:cubicBezTo>
                </a:path>
              </a:pathLst>
            </a:custGeom>
            <a:solidFill>
              <a:srgbClr val="53535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12" name="Forme libre 4511"/>
            <p:cNvSpPr>
              <a:spLocks noChangeArrowheads="1"/>
            </p:cNvSpPr>
            <p:nvPr userDrawn="1"/>
          </p:nvSpPr>
          <p:spPr bwMode="auto">
            <a:xfrm>
              <a:off x="3587750" y="2962275"/>
              <a:ext cx="214313" cy="80963"/>
            </a:xfrm>
            <a:custGeom>
              <a:avLst/>
              <a:gdLst>
                <a:gd name="T0" fmla="*/ 65 w 596"/>
                <a:gd name="T1" fmla="*/ 224 h 225"/>
                <a:gd name="T2" fmla="*/ 0 w 596"/>
                <a:gd name="T3" fmla="*/ 205 h 225"/>
                <a:gd name="T4" fmla="*/ 462 w 596"/>
                <a:gd name="T5" fmla="*/ 37 h 225"/>
                <a:gd name="T6" fmla="*/ 501 w 596"/>
                <a:gd name="T7" fmla="*/ 0 h 225"/>
                <a:gd name="T8" fmla="*/ 595 w 596"/>
                <a:gd name="T9" fmla="*/ 182 h 225"/>
                <a:gd name="T10" fmla="*/ 227 w 596"/>
                <a:gd name="T11" fmla="*/ 159 h 225"/>
                <a:gd name="T12" fmla="*/ 227 w 596"/>
                <a:gd name="T13" fmla="*/ 159 h 225"/>
                <a:gd name="T14" fmla="*/ 181 w 596"/>
                <a:gd name="T15" fmla="*/ 182 h 225"/>
                <a:gd name="T16" fmla="*/ 181 w 596"/>
                <a:gd name="T17" fmla="*/ 182 h 225"/>
                <a:gd name="T18" fmla="*/ 65 w 596"/>
                <a:gd name="T19" fmla="*/ 22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6" h="225">
                  <a:moveTo>
                    <a:pt x="65" y="224"/>
                  </a:moveTo>
                  <a:cubicBezTo>
                    <a:pt x="42" y="223"/>
                    <a:pt x="18" y="223"/>
                    <a:pt x="0" y="205"/>
                  </a:cubicBezTo>
                  <a:cubicBezTo>
                    <a:pt x="152" y="147"/>
                    <a:pt x="296" y="61"/>
                    <a:pt x="462" y="37"/>
                  </a:cubicBezTo>
                  <a:cubicBezTo>
                    <a:pt x="484" y="34"/>
                    <a:pt x="493" y="17"/>
                    <a:pt x="501" y="0"/>
                  </a:cubicBezTo>
                  <a:cubicBezTo>
                    <a:pt x="553" y="49"/>
                    <a:pt x="572" y="116"/>
                    <a:pt x="595" y="182"/>
                  </a:cubicBezTo>
                  <a:cubicBezTo>
                    <a:pt x="472" y="185"/>
                    <a:pt x="351" y="147"/>
                    <a:pt x="227" y="159"/>
                  </a:cubicBezTo>
                  <a:lnTo>
                    <a:pt x="227" y="159"/>
                  </a:lnTo>
                  <a:cubicBezTo>
                    <a:pt x="215" y="173"/>
                    <a:pt x="194" y="168"/>
                    <a:pt x="181" y="182"/>
                  </a:cubicBezTo>
                  <a:lnTo>
                    <a:pt x="181" y="182"/>
                  </a:lnTo>
                  <a:cubicBezTo>
                    <a:pt x="151" y="217"/>
                    <a:pt x="105" y="214"/>
                    <a:pt x="65" y="224"/>
                  </a:cubicBezTo>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13" name="Forme libre 4512"/>
            <p:cNvSpPr>
              <a:spLocks noChangeArrowheads="1"/>
            </p:cNvSpPr>
            <p:nvPr userDrawn="1"/>
          </p:nvSpPr>
          <p:spPr bwMode="auto">
            <a:xfrm>
              <a:off x="3835400" y="2994025"/>
              <a:ext cx="185738" cy="117475"/>
            </a:xfrm>
            <a:custGeom>
              <a:avLst/>
              <a:gdLst>
                <a:gd name="T0" fmla="*/ 501 w 514"/>
                <a:gd name="T1" fmla="*/ 211 h 328"/>
                <a:gd name="T2" fmla="*/ 504 w 514"/>
                <a:gd name="T3" fmla="*/ 231 h 328"/>
                <a:gd name="T4" fmla="*/ 513 w 514"/>
                <a:gd name="T5" fmla="*/ 247 h 328"/>
                <a:gd name="T6" fmla="*/ 489 w 514"/>
                <a:gd name="T7" fmla="*/ 276 h 328"/>
                <a:gd name="T8" fmla="*/ 64 w 514"/>
                <a:gd name="T9" fmla="*/ 295 h 328"/>
                <a:gd name="T10" fmla="*/ 1 w 514"/>
                <a:gd name="T11" fmla="*/ 252 h 328"/>
                <a:gd name="T12" fmla="*/ 1 w 514"/>
                <a:gd name="T13" fmla="*/ 232 h 328"/>
                <a:gd name="T14" fmla="*/ 131 w 514"/>
                <a:gd name="T15" fmla="*/ 83 h 328"/>
                <a:gd name="T16" fmla="*/ 153 w 514"/>
                <a:gd name="T17" fmla="*/ 57 h 328"/>
                <a:gd name="T18" fmla="*/ 322 w 514"/>
                <a:gd name="T19" fmla="*/ 47 h 328"/>
                <a:gd name="T20" fmla="*/ 340 w 514"/>
                <a:gd name="T21" fmla="*/ 72 h 328"/>
                <a:gd name="T22" fmla="*/ 339 w 514"/>
                <a:gd name="T23" fmla="*/ 43 h 328"/>
                <a:gd name="T24" fmla="*/ 432 w 514"/>
                <a:gd name="T25" fmla="*/ 15 h 328"/>
                <a:gd name="T26" fmla="*/ 469 w 514"/>
                <a:gd name="T27" fmla="*/ 180 h 328"/>
                <a:gd name="T28" fmla="*/ 484 w 514"/>
                <a:gd name="T29" fmla="*/ 197 h 328"/>
                <a:gd name="T30" fmla="*/ 501 w 514"/>
                <a:gd name="T31" fmla="*/ 21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4" h="328">
                  <a:moveTo>
                    <a:pt x="501" y="211"/>
                  </a:moveTo>
                  <a:cubicBezTo>
                    <a:pt x="502" y="217"/>
                    <a:pt x="502" y="225"/>
                    <a:pt x="504" y="231"/>
                  </a:cubicBezTo>
                  <a:cubicBezTo>
                    <a:pt x="507" y="237"/>
                    <a:pt x="510" y="241"/>
                    <a:pt x="513" y="247"/>
                  </a:cubicBezTo>
                  <a:cubicBezTo>
                    <a:pt x="508" y="260"/>
                    <a:pt x="499" y="269"/>
                    <a:pt x="489" y="276"/>
                  </a:cubicBezTo>
                  <a:cubicBezTo>
                    <a:pt x="350" y="327"/>
                    <a:pt x="205" y="270"/>
                    <a:pt x="64" y="295"/>
                  </a:cubicBezTo>
                  <a:cubicBezTo>
                    <a:pt x="37" y="299"/>
                    <a:pt x="18" y="273"/>
                    <a:pt x="1" y="252"/>
                  </a:cubicBezTo>
                  <a:cubicBezTo>
                    <a:pt x="0" y="246"/>
                    <a:pt x="0" y="238"/>
                    <a:pt x="1" y="232"/>
                  </a:cubicBezTo>
                  <a:cubicBezTo>
                    <a:pt x="35" y="173"/>
                    <a:pt x="122" y="162"/>
                    <a:pt x="131" y="83"/>
                  </a:cubicBezTo>
                  <a:cubicBezTo>
                    <a:pt x="136" y="72"/>
                    <a:pt x="143" y="63"/>
                    <a:pt x="153" y="57"/>
                  </a:cubicBezTo>
                  <a:cubicBezTo>
                    <a:pt x="209" y="41"/>
                    <a:pt x="264" y="8"/>
                    <a:pt x="322" y="47"/>
                  </a:cubicBezTo>
                  <a:cubicBezTo>
                    <a:pt x="328" y="55"/>
                    <a:pt x="334" y="63"/>
                    <a:pt x="340" y="72"/>
                  </a:cubicBezTo>
                  <a:cubicBezTo>
                    <a:pt x="334" y="63"/>
                    <a:pt x="336" y="54"/>
                    <a:pt x="339" y="43"/>
                  </a:cubicBezTo>
                  <a:cubicBezTo>
                    <a:pt x="362" y="8"/>
                    <a:pt x="394" y="0"/>
                    <a:pt x="432" y="15"/>
                  </a:cubicBezTo>
                  <a:cubicBezTo>
                    <a:pt x="498" y="60"/>
                    <a:pt x="449" y="128"/>
                    <a:pt x="469" y="180"/>
                  </a:cubicBezTo>
                  <a:cubicBezTo>
                    <a:pt x="470" y="188"/>
                    <a:pt x="469" y="200"/>
                    <a:pt x="484" y="197"/>
                  </a:cubicBezTo>
                  <a:cubicBezTo>
                    <a:pt x="493" y="200"/>
                    <a:pt x="498" y="203"/>
                    <a:pt x="501" y="211"/>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14" name="Forme libre 4513"/>
            <p:cNvSpPr>
              <a:spLocks noChangeArrowheads="1"/>
            </p:cNvSpPr>
            <p:nvPr userDrawn="1"/>
          </p:nvSpPr>
          <p:spPr bwMode="auto">
            <a:xfrm>
              <a:off x="3825875" y="3084513"/>
              <a:ext cx="200025" cy="71437"/>
            </a:xfrm>
            <a:custGeom>
              <a:avLst/>
              <a:gdLst>
                <a:gd name="T0" fmla="*/ 31 w 556"/>
                <a:gd name="T1" fmla="*/ 0 h 198"/>
                <a:gd name="T2" fmla="*/ 529 w 556"/>
                <a:gd name="T3" fmla="*/ 0 h 198"/>
                <a:gd name="T4" fmla="*/ 555 w 556"/>
                <a:gd name="T5" fmla="*/ 105 h 198"/>
                <a:gd name="T6" fmla="*/ 536 w 556"/>
                <a:gd name="T7" fmla="*/ 133 h 198"/>
                <a:gd name="T8" fmla="*/ 492 w 556"/>
                <a:gd name="T9" fmla="*/ 151 h 198"/>
                <a:gd name="T10" fmla="*/ 385 w 556"/>
                <a:gd name="T11" fmla="*/ 150 h 198"/>
                <a:gd name="T12" fmla="*/ 361 w 556"/>
                <a:gd name="T13" fmla="*/ 162 h 198"/>
                <a:gd name="T14" fmla="*/ 332 w 556"/>
                <a:gd name="T15" fmla="*/ 170 h 198"/>
                <a:gd name="T16" fmla="*/ 301 w 556"/>
                <a:gd name="T17" fmla="*/ 173 h 198"/>
                <a:gd name="T18" fmla="*/ 68 w 556"/>
                <a:gd name="T19" fmla="*/ 148 h 198"/>
                <a:gd name="T20" fmla="*/ 36 w 556"/>
                <a:gd name="T21" fmla="*/ 153 h 198"/>
                <a:gd name="T22" fmla="*/ 20 w 556"/>
                <a:gd name="T23" fmla="*/ 148 h 198"/>
                <a:gd name="T24" fmla="*/ 7 w 556"/>
                <a:gd name="T25" fmla="*/ 139 h 198"/>
                <a:gd name="T26" fmla="*/ 31 w 556"/>
                <a:gd name="T2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6" h="198">
                  <a:moveTo>
                    <a:pt x="31" y="0"/>
                  </a:moveTo>
                  <a:cubicBezTo>
                    <a:pt x="197" y="2"/>
                    <a:pt x="364" y="11"/>
                    <a:pt x="529" y="0"/>
                  </a:cubicBezTo>
                  <a:cubicBezTo>
                    <a:pt x="555" y="31"/>
                    <a:pt x="555" y="69"/>
                    <a:pt x="555" y="105"/>
                  </a:cubicBezTo>
                  <a:cubicBezTo>
                    <a:pt x="552" y="116"/>
                    <a:pt x="546" y="125"/>
                    <a:pt x="536" y="133"/>
                  </a:cubicBezTo>
                  <a:cubicBezTo>
                    <a:pt x="523" y="144"/>
                    <a:pt x="507" y="150"/>
                    <a:pt x="492" y="151"/>
                  </a:cubicBezTo>
                  <a:cubicBezTo>
                    <a:pt x="457" y="154"/>
                    <a:pt x="422" y="128"/>
                    <a:pt x="385" y="150"/>
                  </a:cubicBezTo>
                  <a:cubicBezTo>
                    <a:pt x="378" y="156"/>
                    <a:pt x="368" y="159"/>
                    <a:pt x="361" y="162"/>
                  </a:cubicBezTo>
                  <a:cubicBezTo>
                    <a:pt x="352" y="165"/>
                    <a:pt x="343" y="168"/>
                    <a:pt x="332" y="170"/>
                  </a:cubicBezTo>
                  <a:cubicBezTo>
                    <a:pt x="321" y="171"/>
                    <a:pt x="312" y="171"/>
                    <a:pt x="301" y="173"/>
                  </a:cubicBezTo>
                  <a:cubicBezTo>
                    <a:pt x="220" y="197"/>
                    <a:pt x="147" y="131"/>
                    <a:pt x="68" y="148"/>
                  </a:cubicBezTo>
                  <a:cubicBezTo>
                    <a:pt x="57" y="151"/>
                    <a:pt x="46" y="153"/>
                    <a:pt x="36" y="153"/>
                  </a:cubicBezTo>
                  <a:cubicBezTo>
                    <a:pt x="31" y="151"/>
                    <a:pt x="25" y="150"/>
                    <a:pt x="20" y="148"/>
                  </a:cubicBezTo>
                  <a:cubicBezTo>
                    <a:pt x="16" y="145"/>
                    <a:pt x="11" y="142"/>
                    <a:pt x="7" y="139"/>
                  </a:cubicBezTo>
                  <a:cubicBezTo>
                    <a:pt x="0" y="90"/>
                    <a:pt x="19" y="46"/>
                    <a:pt x="31" y="0"/>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15" name="Forme libre 4514"/>
            <p:cNvSpPr>
              <a:spLocks noChangeArrowheads="1"/>
            </p:cNvSpPr>
            <p:nvPr userDrawn="1"/>
          </p:nvSpPr>
          <p:spPr bwMode="auto">
            <a:xfrm>
              <a:off x="3827463" y="2932113"/>
              <a:ext cx="120650" cy="131762"/>
            </a:xfrm>
            <a:custGeom>
              <a:avLst/>
              <a:gdLst>
                <a:gd name="T0" fmla="*/ 185 w 334"/>
                <a:gd name="T1" fmla="*/ 266 h 366"/>
                <a:gd name="T2" fmla="*/ 183 w 334"/>
                <a:gd name="T3" fmla="*/ 286 h 366"/>
                <a:gd name="T4" fmla="*/ 24 w 334"/>
                <a:gd name="T5" fmla="*/ 310 h 366"/>
                <a:gd name="T6" fmla="*/ 0 w 334"/>
                <a:gd name="T7" fmla="*/ 222 h 366"/>
                <a:gd name="T8" fmla="*/ 228 w 334"/>
                <a:gd name="T9" fmla="*/ 7 h 366"/>
                <a:gd name="T10" fmla="*/ 298 w 334"/>
                <a:gd name="T11" fmla="*/ 36 h 366"/>
                <a:gd name="T12" fmla="*/ 310 w 334"/>
                <a:gd name="T13" fmla="*/ 46 h 366"/>
                <a:gd name="T14" fmla="*/ 254 w 334"/>
                <a:gd name="T15" fmla="*/ 170 h 366"/>
                <a:gd name="T16" fmla="*/ 185 w 334"/>
                <a:gd name="T17" fmla="*/ 2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4" h="366">
                  <a:moveTo>
                    <a:pt x="185" y="266"/>
                  </a:moveTo>
                  <a:cubicBezTo>
                    <a:pt x="185" y="272"/>
                    <a:pt x="183" y="278"/>
                    <a:pt x="183" y="286"/>
                  </a:cubicBezTo>
                  <a:cubicBezTo>
                    <a:pt x="137" y="338"/>
                    <a:pt x="87" y="365"/>
                    <a:pt x="24" y="310"/>
                  </a:cubicBezTo>
                  <a:cubicBezTo>
                    <a:pt x="6" y="283"/>
                    <a:pt x="0" y="252"/>
                    <a:pt x="0" y="222"/>
                  </a:cubicBezTo>
                  <a:cubicBezTo>
                    <a:pt x="26" y="110"/>
                    <a:pt x="118" y="25"/>
                    <a:pt x="228" y="7"/>
                  </a:cubicBezTo>
                  <a:cubicBezTo>
                    <a:pt x="260" y="0"/>
                    <a:pt x="272" y="34"/>
                    <a:pt x="298" y="36"/>
                  </a:cubicBezTo>
                  <a:cubicBezTo>
                    <a:pt x="302" y="39"/>
                    <a:pt x="305" y="43"/>
                    <a:pt x="310" y="46"/>
                  </a:cubicBezTo>
                  <a:cubicBezTo>
                    <a:pt x="333" y="106"/>
                    <a:pt x="286" y="135"/>
                    <a:pt x="254" y="170"/>
                  </a:cubicBezTo>
                  <a:cubicBezTo>
                    <a:pt x="226" y="199"/>
                    <a:pt x="180" y="216"/>
                    <a:pt x="185" y="266"/>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16" name="Forme libre 4515"/>
            <p:cNvSpPr>
              <a:spLocks noChangeArrowheads="1"/>
            </p:cNvSpPr>
            <p:nvPr userDrawn="1"/>
          </p:nvSpPr>
          <p:spPr bwMode="auto">
            <a:xfrm>
              <a:off x="3795713" y="3159125"/>
              <a:ext cx="223837" cy="71438"/>
            </a:xfrm>
            <a:custGeom>
              <a:avLst/>
              <a:gdLst>
                <a:gd name="T0" fmla="*/ 11 w 623"/>
                <a:gd name="T1" fmla="*/ 48 h 198"/>
                <a:gd name="T2" fmla="*/ 34 w 623"/>
                <a:gd name="T3" fmla="*/ 0 h 198"/>
                <a:gd name="T4" fmla="*/ 60 w 623"/>
                <a:gd name="T5" fmla="*/ 23 h 198"/>
                <a:gd name="T6" fmla="*/ 225 w 623"/>
                <a:gd name="T7" fmla="*/ 41 h 198"/>
                <a:gd name="T8" fmla="*/ 390 w 623"/>
                <a:gd name="T9" fmla="*/ 38 h 198"/>
                <a:gd name="T10" fmla="*/ 559 w 623"/>
                <a:gd name="T11" fmla="*/ 73 h 198"/>
                <a:gd name="T12" fmla="*/ 611 w 623"/>
                <a:gd name="T13" fmla="*/ 138 h 198"/>
                <a:gd name="T14" fmla="*/ 533 w 623"/>
                <a:gd name="T15" fmla="*/ 193 h 198"/>
                <a:gd name="T16" fmla="*/ 57 w 623"/>
                <a:gd name="T17" fmla="*/ 136 h 198"/>
                <a:gd name="T18" fmla="*/ 11 w 623"/>
                <a:gd name="T19" fmla="*/ 4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3" h="198">
                  <a:moveTo>
                    <a:pt x="11" y="48"/>
                  </a:moveTo>
                  <a:cubicBezTo>
                    <a:pt x="19" y="32"/>
                    <a:pt x="26" y="15"/>
                    <a:pt x="34" y="0"/>
                  </a:cubicBezTo>
                  <a:cubicBezTo>
                    <a:pt x="43" y="8"/>
                    <a:pt x="52" y="15"/>
                    <a:pt x="60" y="23"/>
                  </a:cubicBezTo>
                  <a:cubicBezTo>
                    <a:pt x="117" y="12"/>
                    <a:pt x="173" y="6"/>
                    <a:pt x="225" y="41"/>
                  </a:cubicBezTo>
                  <a:cubicBezTo>
                    <a:pt x="281" y="80"/>
                    <a:pt x="335" y="22"/>
                    <a:pt x="390" y="38"/>
                  </a:cubicBezTo>
                  <a:cubicBezTo>
                    <a:pt x="446" y="51"/>
                    <a:pt x="504" y="54"/>
                    <a:pt x="559" y="73"/>
                  </a:cubicBezTo>
                  <a:cubicBezTo>
                    <a:pt x="584" y="89"/>
                    <a:pt x="622" y="98"/>
                    <a:pt x="611" y="138"/>
                  </a:cubicBezTo>
                  <a:cubicBezTo>
                    <a:pt x="602" y="173"/>
                    <a:pt x="572" y="193"/>
                    <a:pt x="533" y="193"/>
                  </a:cubicBezTo>
                  <a:cubicBezTo>
                    <a:pt x="372" y="197"/>
                    <a:pt x="214" y="168"/>
                    <a:pt x="57" y="136"/>
                  </a:cubicBezTo>
                  <a:cubicBezTo>
                    <a:pt x="17" y="127"/>
                    <a:pt x="0" y="92"/>
                    <a:pt x="11" y="48"/>
                  </a:cubicBezTo>
                </a:path>
              </a:pathLst>
            </a:custGeom>
            <a:solidFill>
              <a:srgbClr val="8D8D8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17" name="Forme libre 4516"/>
            <p:cNvSpPr>
              <a:spLocks noChangeArrowheads="1"/>
            </p:cNvSpPr>
            <p:nvPr userDrawn="1"/>
          </p:nvSpPr>
          <p:spPr bwMode="auto">
            <a:xfrm>
              <a:off x="3819525" y="3135313"/>
              <a:ext cx="223838" cy="61912"/>
            </a:xfrm>
            <a:custGeom>
              <a:avLst/>
              <a:gdLst>
                <a:gd name="T0" fmla="*/ 321 w 620"/>
                <a:gd name="T1" fmla="*/ 139 h 174"/>
                <a:gd name="T2" fmla="*/ 0 w 620"/>
                <a:gd name="T3" fmla="*/ 92 h 174"/>
                <a:gd name="T4" fmla="*/ 26 w 620"/>
                <a:gd name="T5" fmla="*/ 2 h 174"/>
                <a:gd name="T6" fmla="*/ 46 w 620"/>
                <a:gd name="T7" fmla="*/ 0 h 174"/>
                <a:gd name="T8" fmla="*/ 93 w 620"/>
                <a:gd name="T9" fmla="*/ 10 h 174"/>
                <a:gd name="T10" fmla="*/ 333 w 620"/>
                <a:gd name="T11" fmla="*/ 34 h 174"/>
                <a:gd name="T12" fmla="*/ 386 w 620"/>
                <a:gd name="T13" fmla="*/ 31 h 174"/>
                <a:gd name="T14" fmla="*/ 608 w 620"/>
                <a:gd name="T15" fmla="*/ 78 h 174"/>
                <a:gd name="T16" fmla="*/ 609 w 620"/>
                <a:gd name="T17" fmla="*/ 136 h 174"/>
                <a:gd name="T18" fmla="*/ 541 w 620"/>
                <a:gd name="T19" fmla="*/ 159 h 174"/>
                <a:gd name="T20" fmla="*/ 321 w 620"/>
                <a:gd name="T21" fmla="*/ 13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0" h="174">
                  <a:moveTo>
                    <a:pt x="321" y="139"/>
                  </a:moveTo>
                  <a:cubicBezTo>
                    <a:pt x="206" y="173"/>
                    <a:pt x="102" y="133"/>
                    <a:pt x="0" y="92"/>
                  </a:cubicBezTo>
                  <a:cubicBezTo>
                    <a:pt x="9" y="62"/>
                    <a:pt x="18" y="33"/>
                    <a:pt x="26" y="2"/>
                  </a:cubicBezTo>
                  <a:cubicBezTo>
                    <a:pt x="32" y="2"/>
                    <a:pt x="40" y="0"/>
                    <a:pt x="46" y="0"/>
                  </a:cubicBezTo>
                  <a:cubicBezTo>
                    <a:pt x="61" y="4"/>
                    <a:pt x="76" y="10"/>
                    <a:pt x="93" y="10"/>
                  </a:cubicBezTo>
                  <a:cubicBezTo>
                    <a:pt x="168" y="60"/>
                    <a:pt x="252" y="26"/>
                    <a:pt x="333" y="34"/>
                  </a:cubicBezTo>
                  <a:cubicBezTo>
                    <a:pt x="351" y="34"/>
                    <a:pt x="368" y="33"/>
                    <a:pt x="386" y="31"/>
                  </a:cubicBezTo>
                  <a:cubicBezTo>
                    <a:pt x="466" y="20"/>
                    <a:pt x="542" y="23"/>
                    <a:pt x="608" y="78"/>
                  </a:cubicBezTo>
                  <a:cubicBezTo>
                    <a:pt x="619" y="97"/>
                    <a:pt x="619" y="117"/>
                    <a:pt x="609" y="136"/>
                  </a:cubicBezTo>
                  <a:cubicBezTo>
                    <a:pt x="591" y="161"/>
                    <a:pt x="567" y="164"/>
                    <a:pt x="541" y="159"/>
                  </a:cubicBezTo>
                  <a:cubicBezTo>
                    <a:pt x="467" y="135"/>
                    <a:pt x="394" y="135"/>
                    <a:pt x="321" y="139"/>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18" name="Forme libre 4517"/>
            <p:cNvSpPr>
              <a:spLocks noChangeArrowheads="1"/>
            </p:cNvSpPr>
            <p:nvPr userDrawn="1"/>
          </p:nvSpPr>
          <p:spPr bwMode="auto">
            <a:xfrm>
              <a:off x="3670300" y="2997200"/>
              <a:ext cx="141288" cy="53975"/>
            </a:xfrm>
            <a:custGeom>
              <a:avLst/>
              <a:gdLst>
                <a:gd name="T0" fmla="*/ 0 w 392"/>
                <a:gd name="T1" fmla="*/ 60 h 152"/>
                <a:gd name="T2" fmla="*/ 368 w 392"/>
                <a:gd name="T3" fmla="*/ 83 h 152"/>
                <a:gd name="T4" fmla="*/ 389 w 392"/>
                <a:gd name="T5" fmla="*/ 151 h 152"/>
                <a:gd name="T6" fmla="*/ 308 w 392"/>
                <a:gd name="T7" fmla="*/ 116 h 152"/>
                <a:gd name="T8" fmla="*/ 0 w 392"/>
                <a:gd name="T9" fmla="*/ 60 h 152"/>
              </a:gdLst>
              <a:ahLst/>
              <a:cxnLst>
                <a:cxn ang="0">
                  <a:pos x="T0" y="T1"/>
                </a:cxn>
                <a:cxn ang="0">
                  <a:pos x="T2" y="T3"/>
                </a:cxn>
                <a:cxn ang="0">
                  <a:pos x="T4" y="T5"/>
                </a:cxn>
                <a:cxn ang="0">
                  <a:pos x="T6" y="T7"/>
                </a:cxn>
                <a:cxn ang="0">
                  <a:pos x="T8" y="T9"/>
                </a:cxn>
              </a:cxnLst>
              <a:rect l="0" t="0" r="r" b="b"/>
              <a:pathLst>
                <a:path w="392" h="152">
                  <a:moveTo>
                    <a:pt x="0" y="60"/>
                  </a:moveTo>
                  <a:cubicBezTo>
                    <a:pt x="127" y="0"/>
                    <a:pt x="249" y="5"/>
                    <a:pt x="368" y="83"/>
                  </a:cubicBezTo>
                  <a:cubicBezTo>
                    <a:pt x="383" y="104"/>
                    <a:pt x="391" y="125"/>
                    <a:pt x="389" y="151"/>
                  </a:cubicBezTo>
                  <a:cubicBezTo>
                    <a:pt x="363" y="136"/>
                    <a:pt x="339" y="110"/>
                    <a:pt x="308" y="116"/>
                  </a:cubicBezTo>
                  <a:cubicBezTo>
                    <a:pt x="197" y="141"/>
                    <a:pt x="99" y="92"/>
                    <a:pt x="0" y="60"/>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19" name="Forme libre 4518"/>
            <p:cNvSpPr>
              <a:spLocks noChangeArrowheads="1"/>
            </p:cNvSpPr>
            <p:nvPr userDrawn="1"/>
          </p:nvSpPr>
          <p:spPr bwMode="auto">
            <a:xfrm>
              <a:off x="3767138" y="2901950"/>
              <a:ext cx="73025" cy="76200"/>
            </a:xfrm>
            <a:custGeom>
              <a:avLst/>
              <a:gdLst>
                <a:gd name="T0" fmla="*/ 165 w 204"/>
                <a:gd name="T1" fmla="*/ 51 h 213"/>
                <a:gd name="T2" fmla="*/ 168 w 204"/>
                <a:gd name="T3" fmla="*/ 138 h 213"/>
                <a:gd name="T4" fmla="*/ 119 w 204"/>
                <a:gd name="T5" fmla="*/ 212 h 213"/>
                <a:gd name="T6" fmla="*/ 55 w 204"/>
                <a:gd name="T7" fmla="*/ 132 h 213"/>
                <a:gd name="T8" fmla="*/ 92 w 204"/>
                <a:gd name="T9" fmla="*/ 0 h 213"/>
                <a:gd name="T10" fmla="*/ 105 w 204"/>
                <a:gd name="T11" fmla="*/ 3 h 213"/>
                <a:gd name="T12" fmla="*/ 154 w 204"/>
                <a:gd name="T13" fmla="*/ 47 h 213"/>
                <a:gd name="T14" fmla="*/ 165 w 204"/>
                <a:gd name="T15" fmla="*/ 51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13">
                  <a:moveTo>
                    <a:pt x="165" y="51"/>
                  </a:moveTo>
                  <a:cubicBezTo>
                    <a:pt x="191" y="79"/>
                    <a:pt x="203" y="108"/>
                    <a:pt x="168" y="138"/>
                  </a:cubicBezTo>
                  <a:cubicBezTo>
                    <a:pt x="144" y="158"/>
                    <a:pt x="125" y="180"/>
                    <a:pt x="119" y="212"/>
                  </a:cubicBezTo>
                  <a:cubicBezTo>
                    <a:pt x="98" y="186"/>
                    <a:pt x="75" y="160"/>
                    <a:pt x="55" y="132"/>
                  </a:cubicBezTo>
                  <a:cubicBezTo>
                    <a:pt x="0" y="58"/>
                    <a:pt x="3" y="51"/>
                    <a:pt x="92" y="0"/>
                  </a:cubicBezTo>
                  <a:cubicBezTo>
                    <a:pt x="96" y="1"/>
                    <a:pt x="101" y="1"/>
                    <a:pt x="105" y="3"/>
                  </a:cubicBezTo>
                  <a:cubicBezTo>
                    <a:pt x="128" y="10"/>
                    <a:pt x="133" y="36"/>
                    <a:pt x="154" y="47"/>
                  </a:cubicBezTo>
                  <a:cubicBezTo>
                    <a:pt x="157" y="48"/>
                    <a:pt x="162" y="50"/>
                    <a:pt x="165" y="51"/>
                  </a:cubicBezTo>
                </a:path>
              </a:pathLst>
            </a:custGeom>
            <a:solidFill>
              <a:srgbClr val="A6A6A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20" name="Forme libre 4519"/>
            <p:cNvSpPr>
              <a:spLocks noChangeArrowheads="1"/>
            </p:cNvSpPr>
            <p:nvPr userDrawn="1"/>
          </p:nvSpPr>
          <p:spPr bwMode="auto">
            <a:xfrm>
              <a:off x="3835400" y="3035300"/>
              <a:ext cx="65088" cy="42863"/>
            </a:xfrm>
            <a:custGeom>
              <a:avLst/>
              <a:gdLst>
                <a:gd name="T0" fmla="*/ 0 w 179"/>
                <a:gd name="T1" fmla="*/ 24 h 120"/>
                <a:gd name="T2" fmla="*/ 159 w 179"/>
                <a:gd name="T3" fmla="*/ 0 h 120"/>
                <a:gd name="T4" fmla="*/ 136 w 179"/>
                <a:gd name="T5" fmla="*/ 70 h 120"/>
                <a:gd name="T6" fmla="*/ 2 w 179"/>
                <a:gd name="T7" fmla="*/ 119 h 120"/>
                <a:gd name="T8" fmla="*/ 0 w 179"/>
                <a:gd name="T9" fmla="*/ 24 h 120"/>
              </a:gdLst>
              <a:ahLst/>
              <a:cxnLst>
                <a:cxn ang="0">
                  <a:pos x="T0" y="T1"/>
                </a:cxn>
                <a:cxn ang="0">
                  <a:pos x="T2" y="T3"/>
                </a:cxn>
                <a:cxn ang="0">
                  <a:pos x="T4" y="T5"/>
                </a:cxn>
                <a:cxn ang="0">
                  <a:pos x="T6" y="T7"/>
                </a:cxn>
                <a:cxn ang="0">
                  <a:pos x="T8" y="T9"/>
                </a:cxn>
              </a:cxnLst>
              <a:rect l="0" t="0" r="r" b="b"/>
              <a:pathLst>
                <a:path w="179" h="120">
                  <a:moveTo>
                    <a:pt x="0" y="24"/>
                  </a:moveTo>
                  <a:cubicBezTo>
                    <a:pt x="54" y="16"/>
                    <a:pt x="106" y="9"/>
                    <a:pt x="159" y="0"/>
                  </a:cubicBezTo>
                  <a:cubicBezTo>
                    <a:pt x="178" y="32"/>
                    <a:pt x="171" y="58"/>
                    <a:pt x="136" y="70"/>
                  </a:cubicBezTo>
                  <a:cubicBezTo>
                    <a:pt x="92" y="85"/>
                    <a:pt x="51" y="114"/>
                    <a:pt x="2" y="119"/>
                  </a:cubicBezTo>
                  <a:cubicBezTo>
                    <a:pt x="0" y="88"/>
                    <a:pt x="0" y="56"/>
                    <a:pt x="0" y="24"/>
                  </a:cubicBezTo>
                </a:path>
              </a:pathLst>
            </a:custGeom>
            <a:solidFill>
              <a:srgbClr val="ABABA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21" name="Forme libre 4520"/>
            <p:cNvSpPr>
              <a:spLocks noChangeArrowheads="1"/>
            </p:cNvSpPr>
            <p:nvPr userDrawn="1"/>
          </p:nvSpPr>
          <p:spPr bwMode="auto">
            <a:xfrm>
              <a:off x="3810000" y="2874963"/>
              <a:ext cx="30163" cy="26987"/>
            </a:xfrm>
            <a:custGeom>
              <a:avLst/>
              <a:gdLst>
                <a:gd name="T0" fmla="*/ 0 w 82"/>
                <a:gd name="T1" fmla="*/ 55 h 77"/>
                <a:gd name="T2" fmla="*/ 26 w 82"/>
                <a:gd name="T3" fmla="*/ 11 h 77"/>
                <a:gd name="T4" fmla="*/ 64 w 82"/>
                <a:gd name="T5" fmla="*/ 7 h 77"/>
                <a:gd name="T6" fmla="*/ 75 w 82"/>
                <a:gd name="T7" fmla="*/ 16 h 77"/>
                <a:gd name="T8" fmla="*/ 54 w 82"/>
                <a:gd name="T9" fmla="*/ 70 h 77"/>
                <a:gd name="T10" fmla="*/ 9 w 82"/>
                <a:gd name="T11" fmla="*/ 67 h 77"/>
                <a:gd name="T12" fmla="*/ 0 w 82"/>
                <a:gd name="T13" fmla="*/ 55 h 77"/>
                <a:gd name="T14" fmla="*/ 26 w 82"/>
                <a:gd name="T15" fmla="*/ 10 h 77"/>
                <a:gd name="T16" fmla="*/ 25 w 82"/>
                <a:gd name="T17" fmla="*/ 12 h 77"/>
                <a:gd name="T18" fmla="*/ 26 w 82"/>
                <a:gd name="T19" fmla="*/ 11 h 77"/>
                <a:gd name="T20" fmla="*/ 26 w 82"/>
                <a:gd name="T21" fmla="*/ 1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77">
                  <a:moveTo>
                    <a:pt x="0" y="55"/>
                  </a:moveTo>
                  <a:cubicBezTo>
                    <a:pt x="9" y="39"/>
                    <a:pt x="17" y="26"/>
                    <a:pt x="26" y="11"/>
                  </a:cubicBezTo>
                  <a:cubicBezTo>
                    <a:pt x="38" y="0"/>
                    <a:pt x="51" y="0"/>
                    <a:pt x="64" y="7"/>
                  </a:cubicBezTo>
                  <a:cubicBezTo>
                    <a:pt x="67" y="10"/>
                    <a:pt x="72" y="13"/>
                    <a:pt x="75" y="16"/>
                  </a:cubicBezTo>
                  <a:cubicBezTo>
                    <a:pt x="81" y="39"/>
                    <a:pt x="72" y="58"/>
                    <a:pt x="54" y="70"/>
                  </a:cubicBezTo>
                  <a:cubicBezTo>
                    <a:pt x="38" y="76"/>
                    <a:pt x="23" y="75"/>
                    <a:pt x="9" y="67"/>
                  </a:cubicBezTo>
                  <a:cubicBezTo>
                    <a:pt x="6" y="62"/>
                    <a:pt x="3" y="59"/>
                    <a:pt x="0" y="55"/>
                  </a:cubicBezTo>
                  <a:close/>
                  <a:moveTo>
                    <a:pt x="26" y="10"/>
                  </a:moveTo>
                  <a:lnTo>
                    <a:pt x="25" y="12"/>
                  </a:lnTo>
                  <a:cubicBezTo>
                    <a:pt x="25" y="11"/>
                    <a:pt x="26" y="11"/>
                    <a:pt x="26" y="11"/>
                  </a:cubicBezTo>
                  <a:cubicBezTo>
                    <a:pt x="26" y="10"/>
                    <a:pt x="26" y="10"/>
                    <a:pt x="26" y="10"/>
                  </a:cubicBezTo>
                  <a:close/>
                </a:path>
              </a:pathLst>
            </a:custGeom>
            <a:solidFill>
              <a:srgbClr val="A6A6A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22" name="Forme libre 4521"/>
            <p:cNvSpPr>
              <a:spLocks noChangeArrowheads="1"/>
            </p:cNvSpPr>
            <p:nvPr userDrawn="1"/>
          </p:nvSpPr>
          <p:spPr bwMode="auto">
            <a:xfrm>
              <a:off x="3800475" y="2895600"/>
              <a:ext cx="11113" cy="11113"/>
            </a:xfrm>
            <a:custGeom>
              <a:avLst/>
              <a:gdLst>
                <a:gd name="T0" fmla="*/ 0 w 31"/>
                <a:gd name="T1" fmla="*/ 20 h 33"/>
                <a:gd name="T2" fmla="*/ 24 w 31"/>
                <a:gd name="T3" fmla="*/ 0 h 33"/>
                <a:gd name="T4" fmla="*/ 29 w 31"/>
                <a:gd name="T5" fmla="*/ 6 h 33"/>
                <a:gd name="T6" fmla="*/ 4 w 31"/>
                <a:gd name="T7" fmla="*/ 27 h 33"/>
                <a:gd name="T8" fmla="*/ 0 w 31"/>
                <a:gd name="T9" fmla="*/ 20 h 33"/>
              </a:gdLst>
              <a:ahLst/>
              <a:cxnLst>
                <a:cxn ang="0">
                  <a:pos x="T0" y="T1"/>
                </a:cxn>
                <a:cxn ang="0">
                  <a:pos x="T2" y="T3"/>
                </a:cxn>
                <a:cxn ang="0">
                  <a:pos x="T4" y="T5"/>
                </a:cxn>
                <a:cxn ang="0">
                  <a:pos x="T6" y="T7"/>
                </a:cxn>
                <a:cxn ang="0">
                  <a:pos x="T8" y="T9"/>
                </a:cxn>
              </a:cxnLst>
              <a:rect l="0" t="0" r="r" b="b"/>
              <a:pathLst>
                <a:path w="31" h="33">
                  <a:moveTo>
                    <a:pt x="0" y="20"/>
                  </a:moveTo>
                  <a:cubicBezTo>
                    <a:pt x="7" y="13"/>
                    <a:pt x="17" y="6"/>
                    <a:pt x="24" y="0"/>
                  </a:cubicBezTo>
                  <a:lnTo>
                    <a:pt x="29" y="6"/>
                  </a:lnTo>
                  <a:cubicBezTo>
                    <a:pt x="30" y="24"/>
                    <a:pt x="23" y="32"/>
                    <a:pt x="4" y="27"/>
                  </a:cubicBezTo>
                  <a:cubicBezTo>
                    <a:pt x="6" y="26"/>
                    <a:pt x="0" y="20"/>
                    <a:pt x="0" y="20"/>
                  </a:cubicBezTo>
                </a:path>
              </a:pathLst>
            </a:custGeom>
            <a:solidFill>
              <a:srgbClr val="A6A6A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23" name="Forme libre 4522"/>
            <p:cNvSpPr>
              <a:spLocks noChangeArrowheads="1"/>
            </p:cNvSpPr>
            <p:nvPr userDrawn="1"/>
          </p:nvSpPr>
          <p:spPr bwMode="auto">
            <a:xfrm>
              <a:off x="3917950" y="2516188"/>
              <a:ext cx="7938" cy="17462"/>
            </a:xfrm>
            <a:custGeom>
              <a:avLst/>
              <a:gdLst>
                <a:gd name="T0" fmla="*/ 20 w 21"/>
                <a:gd name="T1" fmla="*/ 49 h 50"/>
                <a:gd name="T2" fmla="*/ 0 w 21"/>
                <a:gd name="T3" fmla="*/ 0 h 50"/>
                <a:gd name="T4" fmla="*/ 20 w 21"/>
                <a:gd name="T5" fmla="*/ 49 h 50"/>
              </a:gdLst>
              <a:ahLst/>
              <a:cxnLst>
                <a:cxn ang="0">
                  <a:pos x="T0" y="T1"/>
                </a:cxn>
                <a:cxn ang="0">
                  <a:pos x="T2" y="T3"/>
                </a:cxn>
                <a:cxn ang="0">
                  <a:pos x="T4" y="T5"/>
                </a:cxn>
              </a:cxnLst>
              <a:rect l="0" t="0" r="r" b="b"/>
              <a:pathLst>
                <a:path w="21" h="50">
                  <a:moveTo>
                    <a:pt x="20" y="49"/>
                  </a:moveTo>
                  <a:cubicBezTo>
                    <a:pt x="14" y="33"/>
                    <a:pt x="6" y="17"/>
                    <a:pt x="0" y="0"/>
                  </a:cubicBezTo>
                  <a:cubicBezTo>
                    <a:pt x="8" y="17"/>
                    <a:pt x="14" y="33"/>
                    <a:pt x="20" y="49"/>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24" name="Forme libre 4523"/>
            <p:cNvSpPr>
              <a:spLocks noChangeArrowheads="1"/>
            </p:cNvSpPr>
            <p:nvPr userDrawn="1"/>
          </p:nvSpPr>
          <p:spPr bwMode="auto">
            <a:xfrm>
              <a:off x="4098925" y="2844800"/>
              <a:ext cx="304800" cy="358775"/>
            </a:xfrm>
            <a:custGeom>
              <a:avLst/>
              <a:gdLst>
                <a:gd name="T0" fmla="*/ 505 w 847"/>
                <a:gd name="T1" fmla="*/ 69 h 997"/>
                <a:gd name="T2" fmla="*/ 621 w 847"/>
                <a:gd name="T3" fmla="*/ 25 h 997"/>
                <a:gd name="T4" fmla="*/ 637 w 847"/>
                <a:gd name="T5" fmla="*/ 26 h 997"/>
                <a:gd name="T6" fmla="*/ 660 w 847"/>
                <a:gd name="T7" fmla="*/ 48 h 997"/>
                <a:gd name="T8" fmla="*/ 663 w 847"/>
                <a:gd name="T9" fmla="*/ 78 h 997"/>
                <a:gd name="T10" fmla="*/ 450 w 847"/>
                <a:gd name="T11" fmla="*/ 426 h 997"/>
                <a:gd name="T12" fmla="*/ 429 w 847"/>
                <a:gd name="T13" fmla="*/ 448 h 997"/>
                <a:gd name="T14" fmla="*/ 408 w 847"/>
                <a:gd name="T15" fmla="*/ 468 h 997"/>
                <a:gd name="T16" fmla="*/ 372 w 847"/>
                <a:gd name="T17" fmla="*/ 490 h 997"/>
                <a:gd name="T18" fmla="*/ 339 w 847"/>
                <a:gd name="T19" fmla="*/ 515 h 997"/>
                <a:gd name="T20" fmla="*/ 328 w 847"/>
                <a:gd name="T21" fmla="*/ 541 h 997"/>
                <a:gd name="T22" fmla="*/ 322 w 847"/>
                <a:gd name="T23" fmla="*/ 568 h 997"/>
                <a:gd name="T24" fmla="*/ 548 w 847"/>
                <a:gd name="T25" fmla="*/ 498 h 997"/>
                <a:gd name="T26" fmla="*/ 698 w 847"/>
                <a:gd name="T27" fmla="*/ 426 h 997"/>
                <a:gd name="T28" fmla="*/ 730 w 847"/>
                <a:gd name="T29" fmla="*/ 432 h 997"/>
                <a:gd name="T30" fmla="*/ 757 w 847"/>
                <a:gd name="T31" fmla="*/ 452 h 997"/>
                <a:gd name="T32" fmla="*/ 844 w 847"/>
                <a:gd name="T33" fmla="*/ 593 h 997"/>
                <a:gd name="T34" fmla="*/ 686 w 847"/>
                <a:gd name="T35" fmla="*/ 796 h 997"/>
                <a:gd name="T36" fmla="*/ 569 w 847"/>
                <a:gd name="T37" fmla="*/ 823 h 997"/>
                <a:gd name="T38" fmla="*/ 542 w 847"/>
                <a:gd name="T39" fmla="*/ 892 h 997"/>
                <a:gd name="T40" fmla="*/ 498 w 847"/>
                <a:gd name="T41" fmla="*/ 979 h 997"/>
                <a:gd name="T42" fmla="*/ 421 w 847"/>
                <a:gd name="T43" fmla="*/ 916 h 997"/>
                <a:gd name="T44" fmla="*/ 398 w 847"/>
                <a:gd name="T45" fmla="*/ 894 h 997"/>
                <a:gd name="T46" fmla="*/ 212 w 847"/>
                <a:gd name="T47" fmla="*/ 994 h 997"/>
                <a:gd name="T48" fmla="*/ 180 w 847"/>
                <a:gd name="T49" fmla="*/ 993 h 997"/>
                <a:gd name="T50" fmla="*/ 26 w 847"/>
                <a:gd name="T51" fmla="*/ 858 h 997"/>
                <a:gd name="T52" fmla="*/ 4 w 847"/>
                <a:gd name="T53" fmla="*/ 834 h 997"/>
                <a:gd name="T54" fmla="*/ 1 w 847"/>
                <a:gd name="T55" fmla="*/ 802 h 997"/>
                <a:gd name="T56" fmla="*/ 32 w 847"/>
                <a:gd name="T57" fmla="*/ 764 h 997"/>
                <a:gd name="T58" fmla="*/ 47 w 847"/>
                <a:gd name="T59" fmla="*/ 758 h 997"/>
                <a:gd name="T60" fmla="*/ 75 w 847"/>
                <a:gd name="T61" fmla="*/ 501 h 997"/>
                <a:gd name="T62" fmla="*/ 117 w 847"/>
                <a:gd name="T63" fmla="*/ 354 h 997"/>
                <a:gd name="T64" fmla="*/ 232 w 847"/>
                <a:gd name="T65" fmla="*/ 173 h 997"/>
                <a:gd name="T66" fmla="*/ 285 w 847"/>
                <a:gd name="T67" fmla="*/ 141 h 997"/>
                <a:gd name="T68" fmla="*/ 313 w 847"/>
                <a:gd name="T69" fmla="*/ 187 h 997"/>
                <a:gd name="T70" fmla="*/ 426 w 847"/>
                <a:gd name="T71" fmla="*/ 225 h 997"/>
                <a:gd name="T72" fmla="*/ 505 w 847"/>
                <a:gd name="T73" fmla="*/ 69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7" h="997">
                  <a:moveTo>
                    <a:pt x="505" y="69"/>
                  </a:moveTo>
                  <a:cubicBezTo>
                    <a:pt x="524" y="2"/>
                    <a:pt x="568" y="0"/>
                    <a:pt x="621" y="25"/>
                  </a:cubicBezTo>
                  <a:cubicBezTo>
                    <a:pt x="626" y="25"/>
                    <a:pt x="632" y="26"/>
                    <a:pt x="637" y="26"/>
                  </a:cubicBezTo>
                  <a:cubicBezTo>
                    <a:pt x="646" y="31"/>
                    <a:pt x="653" y="38"/>
                    <a:pt x="660" y="48"/>
                  </a:cubicBezTo>
                  <a:cubicBezTo>
                    <a:pt x="663" y="58"/>
                    <a:pt x="664" y="67"/>
                    <a:pt x="663" y="78"/>
                  </a:cubicBezTo>
                  <a:cubicBezTo>
                    <a:pt x="681" y="249"/>
                    <a:pt x="545" y="325"/>
                    <a:pt x="450" y="426"/>
                  </a:cubicBezTo>
                  <a:cubicBezTo>
                    <a:pt x="444" y="434"/>
                    <a:pt x="437" y="442"/>
                    <a:pt x="429" y="448"/>
                  </a:cubicBezTo>
                  <a:cubicBezTo>
                    <a:pt x="421" y="455"/>
                    <a:pt x="415" y="461"/>
                    <a:pt x="408" y="468"/>
                  </a:cubicBezTo>
                  <a:cubicBezTo>
                    <a:pt x="395" y="475"/>
                    <a:pt x="384" y="483"/>
                    <a:pt x="372" y="490"/>
                  </a:cubicBezTo>
                  <a:cubicBezTo>
                    <a:pt x="359" y="496"/>
                    <a:pt x="348" y="504"/>
                    <a:pt x="339" y="515"/>
                  </a:cubicBezTo>
                  <a:cubicBezTo>
                    <a:pt x="334" y="522"/>
                    <a:pt x="331" y="532"/>
                    <a:pt x="328" y="541"/>
                  </a:cubicBezTo>
                  <a:cubicBezTo>
                    <a:pt x="327" y="550"/>
                    <a:pt x="324" y="559"/>
                    <a:pt x="322" y="568"/>
                  </a:cubicBezTo>
                  <a:cubicBezTo>
                    <a:pt x="411" y="562"/>
                    <a:pt x="485" y="538"/>
                    <a:pt x="548" y="498"/>
                  </a:cubicBezTo>
                  <a:cubicBezTo>
                    <a:pt x="595" y="468"/>
                    <a:pt x="638" y="431"/>
                    <a:pt x="698" y="426"/>
                  </a:cubicBezTo>
                  <a:cubicBezTo>
                    <a:pt x="708" y="426"/>
                    <a:pt x="719" y="428"/>
                    <a:pt x="730" y="432"/>
                  </a:cubicBezTo>
                  <a:cubicBezTo>
                    <a:pt x="739" y="438"/>
                    <a:pt x="748" y="445"/>
                    <a:pt x="757" y="452"/>
                  </a:cubicBezTo>
                  <a:cubicBezTo>
                    <a:pt x="800" y="490"/>
                    <a:pt x="846" y="527"/>
                    <a:pt x="844" y="593"/>
                  </a:cubicBezTo>
                  <a:cubicBezTo>
                    <a:pt x="786" y="657"/>
                    <a:pt x="734" y="726"/>
                    <a:pt x="686" y="796"/>
                  </a:cubicBezTo>
                  <a:cubicBezTo>
                    <a:pt x="652" y="829"/>
                    <a:pt x="602" y="787"/>
                    <a:pt x="569" y="823"/>
                  </a:cubicBezTo>
                  <a:cubicBezTo>
                    <a:pt x="547" y="842"/>
                    <a:pt x="536" y="866"/>
                    <a:pt x="542" y="892"/>
                  </a:cubicBezTo>
                  <a:cubicBezTo>
                    <a:pt x="551" y="936"/>
                    <a:pt x="540" y="968"/>
                    <a:pt x="498" y="979"/>
                  </a:cubicBezTo>
                  <a:cubicBezTo>
                    <a:pt x="449" y="991"/>
                    <a:pt x="432" y="956"/>
                    <a:pt x="421" y="916"/>
                  </a:cubicBezTo>
                  <a:cubicBezTo>
                    <a:pt x="418" y="906"/>
                    <a:pt x="409" y="898"/>
                    <a:pt x="398" y="894"/>
                  </a:cubicBezTo>
                  <a:cubicBezTo>
                    <a:pt x="340" y="936"/>
                    <a:pt x="290" y="990"/>
                    <a:pt x="212" y="994"/>
                  </a:cubicBezTo>
                  <a:cubicBezTo>
                    <a:pt x="201" y="996"/>
                    <a:pt x="191" y="996"/>
                    <a:pt x="180" y="993"/>
                  </a:cubicBezTo>
                  <a:cubicBezTo>
                    <a:pt x="113" y="965"/>
                    <a:pt x="85" y="894"/>
                    <a:pt x="26" y="858"/>
                  </a:cubicBezTo>
                  <a:cubicBezTo>
                    <a:pt x="17" y="851"/>
                    <a:pt x="11" y="843"/>
                    <a:pt x="4" y="834"/>
                  </a:cubicBezTo>
                  <a:cubicBezTo>
                    <a:pt x="1" y="823"/>
                    <a:pt x="0" y="813"/>
                    <a:pt x="1" y="802"/>
                  </a:cubicBezTo>
                  <a:cubicBezTo>
                    <a:pt x="6" y="785"/>
                    <a:pt x="18" y="773"/>
                    <a:pt x="32" y="764"/>
                  </a:cubicBezTo>
                  <a:cubicBezTo>
                    <a:pt x="37" y="762"/>
                    <a:pt x="43" y="759"/>
                    <a:pt x="47" y="758"/>
                  </a:cubicBezTo>
                  <a:cubicBezTo>
                    <a:pt x="81" y="675"/>
                    <a:pt x="82" y="588"/>
                    <a:pt x="75" y="501"/>
                  </a:cubicBezTo>
                  <a:cubicBezTo>
                    <a:pt x="70" y="445"/>
                    <a:pt x="76" y="396"/>
                    <a:pt x="117" y="354"/>
                  </a:cubicBezTo>
                  <a:cubicBezTo>
                    <a:pt x="169" y="303"/>
                    <a:pt x="189" y="229"/>
                    <a:pt x="232" y="173"/>
                  </a:cubicBezTo>
                  <a:cubicBezTo>
                    <a:pt x="246" y="154"/>
                    <a:pt x="258" y="132"/>
                    <a:pt x="285" y="141"/>
                  </a:cubicBezTo>
                  <a:cubicBezTo>
                    <a:pt x="305" y="147"/>
                    <a:pt x="307" y="170"/>
                    <a:pt x="313" y="187"/>
                  </a:cubicBezTo>
                  <a:cubicBezTo>
                    <a:pt x="334" y="254"/>
                    <a:pt x="371" y="266"/>
                    <a:pt x="426" y="225"/>
                  </a:cubicBezTo>
                  <a:cubicBezTo>
                    <a:pt x="478" y="188"/>
                    <a:pt x="495" y="130"/>
                    <a:pt x="505" y="69"/>
                  </a:cubicBezTo>
                </a:path>
              </a:pathLst>
            </a:custGeom>
            <a:solidFill>
              <a:srgbClr val="31313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25" name="Forme libre 4524"/>
            <p:cNvSpPr>
              <a:spLocks noChangeArrowheads="1"/>
            </p:cNvSpPr>
            <p:nvPr userDrawn="1"/>
          </p:nvSpPr>
          <p:spPr bwMode="auto">
            <a:xfrm>
              <a:off x="3778250" y="3081338"/>
              <a:ext cx="339725" cy="185737"/>
            </a:xfrm>
            <a:custGeom>
              <a:avLst/>
              <a:gdLst>
                <a:gd name="T0" fmla="*/ 709 w 945"/>
                <a:gd name="T1" fmla="*/ 284 h 514"/>
                <a:gd name="T2" fmla="*/ 710 w 945"/>
                <a:gd name="T3" fmla="*/ 237 h 514"/>
                <a:gd name="T4" fmla="*/ 696 w 945"/>
                <a:gd name="T5" fmla="*/ 204 h 514"/>
                <a:gd name="T6" fmla="*/ 687 w 945"/>
                <a:gd name="T7" fmla="*/ 183 h 514"/>
                <a:gd name="T8" fmla="*/ 686 w 945"/>
                <a:gd name="T9" fmla="*/ 171 h 514"/>
                <a:gd name="T10" fmla="*/ 684 w 945"/>
                <a:gd name="T11" fmla="*/ 159 h 514"/>
                <a:gd name="T12" fmla="*/ 683 w 945"/>
                <a:gd name="T13" fmla="*/ 133 h 514"/>
                <a:gd name="T14" fmla="*/ 663 w 945"/>
                <a:gd name="T15" fmla="*/ 99 h 514"/>
                <a:gd name="T16" fmla="*/ 661 w 945"/>
                <a:gd name="T17" fmla="*/ 7 h 514"/>
                <a:gd name="T18" fmla="*/ 667 w 945"/>
                <a:gd name="T19" fmla="*/ 9 h 514"/>
                <a:gd name="T20" fmla="*/ 687 w 945"/>
                <a:gd name="T21" fmla="*/ 9 h 514"/>
                <a:gd name="T22" fmla="*/ 689 w 945"/>
                <a:gd name="T23" fmla="*/ 30 h 514"/>
                <a:gd name="T24" fmla="*/ 712 w 945"/>
                <a:gd name="T25" fmla="*/ 55 h 514"/>
                <a:gd name="T26" fmla="*/ 712 w 945"/>
                <a:gd name="T27" fmla="*/ 55 h 514"/>
                <a:gd name="T28" fmla="*/ 735 w 945"/>
                <a:gd name="T29" fmla="*/ 78 h 514"/>
                <a:gd name="T30" fmla="*/ 735 w 945"/>
                <a:gd name="T31" fmla="*/ 78 h 514"/>
                <a:gd name="T32" fmla="*/ 758 w 945"/>
                <a:gd name="T33" fmla="*/ 101 h 514"/>
                <a:gd name="T34" fmla="*/ 780 w 945"/>
                <a:gd name="T35" fmla="*/ 102 h 514"/>
                <a:gd name="T36" fmla="*/ 803 w 945"/>
                <a:gd name="T37" fmla="*/ 124 h 514"/>
                <a:gd name="T38" fmla="*/ 848 w 945"/>
                <a:gd name="T39" fmla="*/ 124 h 514"/>
                <a:gd name="T40" fmla="*/ 916 w 945"/>
                <a:gd name="T41" fmla="*/ 169 h 514"/>
                <a:gd name="T42" fmla="*/ 916 w 945"/>
                <a:gd name="T43" fmla="*/ 169 h 514"/>
                <a:gd name="T44" fmla="*/ 872 w 945"/>
                <a:gd name="T45" fmla="*/ 273 h 514"/>
                <a:gd name="T46" fmla="*/ 768 w 945"/>
                <a:gd name="T47" fmla="*/ 418 h 514"/>
                <a:gd name="T48" fmla="*/ 651 w 945"/>
                <a:gd name="T49" fmla="*/ 472 h 514"/>
                <a:gd name="T50" fmla="*/ 313 w 945"/>
                <a:gd name="T51" fmla="*/ 489 h 514"/>
                <a:gd name="T52" fmla="*/ 298 w 945"/>
                <a:gd name="T53" fmla="*/ 490 h 514"/>
                <a:gd name="T54" fmla="*/ 0 w 945"/>
                <a:gd name="T55" fmla="*/ 380 h 514"/>
                <a:gd name="T56" fmla="*/ 63 w 945"/>
                <a:gd name="T57" fmla="*/ 261 h 514"/>
                <a:gd name="T58" fmla="*/ 133 w 945"/>
                <a:gd name="T59" fmla="*/ 308 h 514"/>
                <a:gd name="T60" fmla="*/ 512 w 945"/>
                <a:gd name="T61" fmla="*/ 372 h 514"/>
                <a:gd name="T62" fmla="*/ 600 w 945"/>
                <a:gd name="T63" fmla="*/ 369 h 514"/>
                <a:gd name="T64" fmla="*/ 593 w 945"/>
                <a:gd name="T65" fmla="*/ 308 h 514"/>
                <a:gd name="T66" fmla="*/ 603 w 945"/>
                <a:gd name="T67" fmla="*/ 296 h 514"/>
                <a:gd name="T68" fmla="*/ 709 w 945"/>
                <a:gd name="T69" fmla="*/ 28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5" h="514">
                  <a:moveTo>
                    <a:pt x="709" y="284"/>
                  </a:moveTo>
                  <a:cubicBezTo>
                    <a:pt x="709" y="269"/>
                    <a:pt x="709" y="253"/>
                    <a:pt x="710" y="237"/>
                  </a:cubicBezTo>
                  <a:cubicBezTo>
                    <a:pt x="707" y="226"/>
                    <a:pt x="703" y="215"/>
                    <a:pt x="696" y="204"/>
                  </a:cubicBezTo>
                  <a:cubicBezTo>
                    <a:pt x="692" y="198"/>
                    <a:pt x="689" y="191"/>
                    <a:pt x="687" y="183"/>
                  </a:cubicBezTo>
                  <a:cubicBezTo>
                    <a:pt x="687" y="179"/>
                    <a:pt x="686" y="175"/>
                    <a:pt x="686" y="171"/>
                  </a:cubicBezTo>
                  <a:cubicBezTo>
                    <a:pt x="686" y="166"/>
                    <a:pt x="686" y="163"/>
                    <a:pt x="684" y="159"/>
                  </a:cubicBezTo>
                  <a:cubicBezTo>
                    <a:pt x="684" y="150"/>
                    <a:pt x="684" y="142"/>
                    <a:pt x="683" y="133"/>
                  </a:cubicBezTo>
                  <a:cubicBezTo>
                    <a:pt x="680" y="119"/>
                    <a:pt x="674" y="108"/>
                    <a:pt x="663" y="99"/>
                  </a:cubicBezTo>
                  <a:cubicBezTo>
                    <a:pt x="617" y="70"/>
                    <a:pt x="661" y="38"/>
                    <a:pt x="661" y="7"/>
                  </a:cubicBezTo>
                  <a:lnTo>
                    <a:pt x="667" y="9"/>
                  </a:lnTo>
                  <a:cubicBezTo>
                    <a:pt x="674" y="0"/>
                    <a:pt x="680" y="0"/>
                    <a:pt x="687" y="9"/>
                  </a:cubicBezTo>
                  <a:cubicBezTo>
                    <a:pt x="687" y="17"/>
                    <a:pt x="689" y="23"/>
                    <a:pt x="689" y="30"/>
                  </a:cubicBezTo>
                  <a:cubicBezTo>
                    <a:pt x="696" y="38"/>
                    <a:pt x="703" y="47"/>
                    <a:pt x="712" y="55"/>
                  </a:cubicBezTo>
                  <a:lnTo>
                    <a:pt x="712" y="55"/>
                  </a:lnTo>
                  <a:cubicBezTo>
                    <a:pt x="719" y="62"/>
                    <a:pt x="727" y="70"/>
                    <a:pt x="735" y="78"/>
                  </a:cubicBezTo>
                  <a:lnTo>
                    <a:pt x="735" y="78"/>
                  </a:lnTo>
                  <a:cubicBezTo>
                    <a:pt x="742" y="85"/>
                    <a:pt x="750" y="93"/>
                    <a:pt x="758" y="101"/>
                  </a:cubicBezTo>
                  <a:cubicBezTo>
                    <a:pt x="765" y="101"/>
                    <a:pt x="773" y="101"/>
                    <a:pt x="780" y="102"/>
                  </a:cubicBezTo>
                  <a:cubicBezTo>
                    <a:pt x="788" y="110"/>
                    <a:pt x="796" y="116"/>
                    <a:pt x="803" y="124"/>
                  </a:cubicBezTo>
                  <a:cubicBezTo>
                    <a:pt x="819" y="124"/>
                    <a:pt x="832" y="124"/>
                    <a:pt x="848" y="124"/>
                  </a:cubicBezTo>
                  <a:cubicBezTo>
                    <a:pt x="903" y="91"/>
                    <a:pt x="901" y="143"/>
                    <a:pt x="916" y="169"/>
                  </a:cubicBezTo>
                  <a:lnTo>
                    <a:pt x="916" y="169"/>
                  </a:lnTo>
                  <a:cubicBezTo>
                    <a:pt x="944" y="221"/>
                    <a:pt x="899" y="245"/>
                    <a:pt x="872" y="273"/>
                  </a:cubicBezTo>
                  <a:cubicBezTo>
                    <a:pt x="828" y="315"/>
                    <a:pt x="790" y="360"/>
                    <a:pt x="768" y="418"/>
                  </a:cubicBezTo>
                  <a:cubicBezTo>
                    <a:pt x="730" y="438"/>
                    <a:pt x="686" y="446"/>
                    <a:pt x="651" y="472"/>
                  </a:cubicBezTo>
                  <a:cubicBezTo>
                    <a:pt x="538" y="478"/>
                    <a:pt x="425" y="467"/>
                    <a:pt x="313" y="489"/>
                  </a:cubicBezTo>
                  <a:cubicBezTo>
                    <a:pt x="309" y="489"/>
                    <a:pt x="302" y="489"/>
                    <a:pt x="298" y="490"/>
                  </a:cubicBezTo>
                  <a:cubicBezTo>
                    <a:pt x="179" y="513"/>
                    <a:pt x="101" y="426"/>
                    <a:pt x="0" y="380"/>
                  </a:cubicBezTo>
                  <a:cubicBezTo>
                    <a:pt x="21" y="340"/>
                    <a:pt x="41" y="301"/>
                    <a:pt x="63" y="261"/>
                  </a:cubicBezTo>
                  <a:cubicBezTo>
                    <a:pt x="73" y="295"/>
                    <a:pt x="101" y="305"/>
                    <a:pt x="133" y="308"/>
                  </a:cubicBezTo>
                  <a:cubicBezTo>
                    <a:pt x="261" y="322"/>
                    <a:pt x="386" y="347"/>
                    <a:pt x="512" y="372"/>
                  </a:cubicBezTo>
                  <a:cubicBezTo>
                    <a:pt x="542" y="379"/>
                    <a:pt x="573" y="382"/>
                    <a:pt x="600" y="369"/>
                  </a:cubicBezTo>
                  <a:cubicBezTo>
                    <a:pt x="661" y="342"/>
                    <a:pt x="608" y="328"/>
                    <a:pt x="593" y="308"/>
                  </a:cubicBezTo>
                  <a:cubicBezTo>
                    <a:pt x="596" y="304"/>
                    <a:pt x="599" y="301"/>
                    <a:pt x="603" y="296"/>
                  </a:cubicBezTo>
                  <a:cubicBezTo>
                    <a:pt x="637" y="281"/>
                    <a:pt x="677" y="313"/>
                    <a:pt x="709" y="284"/>
                  </a:cubicBezTo>
                </a:path>
              </a:pathLst>
            </a:custGeom>
            <a:solidFill>
              <a:srgbClr val="53535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26" name="Forme libre 4525"/>
            <p:cNvSpPr>
              <a:spLocks noChangeArrowheads="1"/>
            </p:cNvSpPr>
            <p:nvPr userDrawn="1"/>
          </p:nvSpPr>
          <p:spPr bwMode="auto">
            <a:xfrm>
              <a:off x="3949700" y="2754313"/>
              <a:ext cx="157163" cy="319087"/>
            </a:xfrm>
            <a:custGeom>
              <a:avLst/>
              <a:gdLst>
                <a:gd name="T0" fmla="*/ 182 w 435"/>
                <a:gd name="T1" fmla="*/ 878 h 886"/>
                <a:gd name="T2" fmla="*/ 157 w 435"/>
                <a:gd name="T3" fmla="*/ 876 h 886"/>
                <a:gd name="T4" fmla="*/ 141 w 435"/>
                <a:gd name="T5" fmla="*/ 872 h 886"/>
                <a:gd name="T6" fmla="*/ 115 w 435"/>
                <a:gd name="T7" fmla="*/ 708 h 886"/>
                <a:gd name="T8" fmla="*/ 148 w 435"/>
                <a:gd name="T9" fmla="*/ 545 h 886"/>
                <a:gd name="T10" fmla="*/ 205 w 435"/>
                <a:gd name="T11" fmla="*/ 447 h 886"/>
                <a:gd name="T12" fmla="*/ 115 w 435"/>
                <a:gd name="T13" fmla="*/ 524 h 886"/>
                <a:gd name="T14" fmla="*/ 6 w 435"/>
                <a:gd name="T15" fmla="*/ 501 h 886"/>
                <a:gd name="T16" fmla="*/ 0 w 435"/>
                <a:gd name="T17" fmla="*/ 484 h 886"/>
                <a:gd name="T18" fmla="*/ 229 w 435"/>
                <a:gd name="T19" fmla="*/ 272 h 886"/>
                <a:gd name="T20" fmla="*/ 231 w 435"/>
                <a:gd name="T21" fmla="*/ 183 h 886"/>
                <a:gd name="T22" fmla="*/ 139 w 435"/>
                <a:gd name="T23" fmla="*/ 119 h 886"/>
                <a:gd name="T24" fmla="*/ 145 w 435"/>
                <a:gd name="T25" fmla="*/ 105 h 886"/>
                <a:gd name="T26" fmla="*/ 232 w 435"/>
                <a:gd name="T27" fmla="*/ 13 h 886"/>
                <a:gd name="T28" fmla="*/ 258 w 435"/>
                <a:gd name="T29" fmla="*/ 0 h 886"/>
                <a:gd name="T30" fmla="*/ 298 w 435"/>
                <a:gd name="T31" fmla="*/ 30 h 886"/>
                <a:gd name="T32" fmla="*/ 315 w 435"/>
                <a:gd name="T33" fmla="*/ 131 h 886"/>
                <a:gd name="T34" fmla="*/ 341 w 435"/>
                <a:gd name="T35" fmla="*/ 177 h 886"/>
                <a:gd name="T36" fmla="*/ 402 w 435"/>
                <a:gd name="T37" fmla="*/ 302 h 886"/>
                <a:gd name="T38" fmla="*/ 362 w 435"/>
                <a:gd name="T39" fmla="*/ 490 h 886"/>
                <a:gd name="T40" fmla="*/ 286 w 435"/>
                <a:gd name="T41" fmla="*/ 539 h 886"/>
                <a:gd name="T42" fmla="*/ 254 w 435"/>
                <a:gd name="T43" fmla="*/ 572 h 886"/>
                <a:gd name="T44" fmla="*/ 206 w 435"/>
                <a:gd name="T45" fmla="*/ 670 h 886"/>
                <a:gd name="T46" fmla="*/ 163 w 435"/>
                <a:gd name="T47" fmla="*/ 757 h 886"/>
                <a:gd name="T48" fmla="*/ 182 w 435"/>
                <a:gd name="T49" fmla="*/ 878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5" h="886">
                  <a:moveTo>
                    <a:pt x="182" y="878"/>
                  </a:moveTo>
                  <a:cubicBezTo>
                    <a:pt x="174" y="878"/>
                    <a:pt x="165" y="878"/>
                    <a:pt x="157" y="876"/>
                  </a:cubicBezTo>
                  <a:cubicBezTo>
                    <a:pt x="148" y="885"/>
                    <a:pt x="144" y="882"/>
                    <a:pt x="141" y="872"/>
                  </a:cubicBezTo>
                  <a:cubicBezTo>
                    <a:pt x="119" y="820"/>
                    <a:pt x="159" y="757"/>
                    <a:pt x="115" y="708"/>
                  </a:cubicBezTo>
                  <a:cubicBezTo>
                    <a:pt x="76" y="644"/>
                    <a:pt x="131" y="598"/>
                    <a:pt x="148" y="545"/>
                  </a:cubicBezTo>
                  <a:cubicBezTo>
                    <a:pt x="160" y="507"/>
                    <a:pt x="205" y="488"/>
                    <a:pt x="205" y="447"/>
                  </a:cubicBezTo>
                  <a:cubicBezTo>
                    <a:pt x="165" y="462"/>
                    <a:pt x="150" y="505"/>
                    <a:pt x="115" y="524"/>
                  </a:cubicBezTo>
                  <a:cubicBezTo>
                    <a:pt x="72" y="543"/>
                    <a:pt x="35" y="540"/>
                    <a:pt x="6" y="501"/>
                  </a:cubicBezTo>
                  <a:cubicBezTo>
                    <a:pt x="5" y="494"/>
                    <a:pt x="2" y="490"/>
                    <a:pt x="0" y="484"/>
                  </a:cubicBezTo>
                  <a:cubicBezTo>
                    <a:pt x="70" y="406"/>
                    <a:pt x="133" y="322"/>
                    <a:pt x="229" y="272"/>
                  </a:cubicBezTo>
                  <a:cubicBezTo>
                    <a:pt x="272" y="249"/>
                    <a:pt x="270" y="217"/>
                    <a:pt x="231" y="183"/>
                  </a:cubicBezTo>
                  <a:cubicBezTo>
                    <a:pt x="202" y="159"/>
                    <a:pt x="170" y="140"/>
                    <a:pt x="139" y="119"/>
                  </a:cubicBezTo>
                  <a:cubicBezTo>
                    <a:pt x="141" y="114"/>
                    <a:pt x="142" y="110"/>
                    <a:pt x="145" y="105"/>
                  </a:cubicBezTo>
                  <a:cubicBezTo>
                    <a:pt x="183" y="84"/>
                    <a:pt x="223" y="64"/>
                    <a:pt x="232" y="13"/>
                  </a:cubicBezTo>
                  <a:cubicBezTo>
                    <a:pt x="240" y="7"/>
                    <a:pt x="249" y="1"/>
                    <a:pt x="258" y="0"/>
                  </a:cubicBezTo>
                  <a:cubicBezTo>
                    <a:pt x="272" y="10"/>
                    <a:pt x="286" y="20"/>
                    <a:pt x="298" y="30"/>
                  </a:cubicBezTo>
                  <a:cubicBezTo>
                    <a:pt x="302" y="64"/>
                    <a:pt x="307" y="97"/>
                    <a:pt x="315" y="131"/>
                  </a:cubicBezTo>
                  <a:cubicBezTo>
                    <a:pt x="318" y="149"/>
                    <a:pt x="319" y="175"/>
                    <a:pt x="341" y="177"/>
                  </a:cubicBezTo>
                  <a:cubicBezTo>
                    <a:pt x="434" y="184"/>
                    <a:pt x="412" y="247"/>
                    <a:pt x="402" y="302"/>
                  </a:cubicBezTo>
                  <a:cubicBezTo>
                    <a:pt x="391" y="365"/>
                    <a:pt x="389" y="430"/>
                    <a:pt x="362" y="490"/>
                  </a:cubicBezTo>
                  <a:cubicBezTo>
                    <a:pt x="348" y="520"/>
                    <a:pt x="345" y="569"/>
                    <a:pt x="286" y="539"/>
                  </a:cubicBezTo>
                  <a:cubicBezTo>
                    <a:pt x="266" y="528"/>
                    <a:pt x="246" y="560"/>
                    <a:pt x="254" y="572"/>
                  </a:cubicBezTo>
                  <a:cubicBezTo>
                    <a:pt x="289" y="632"/>
                    <a:pt x="247" y="647"/>
                    <a:pt x="206" y="670"/>
                  </a:cubicBezTo>
                  <a:cubicBezTo>
                    <a:pt x="174" y="687"/>
                    <a:pt x="165" y="722"/>
                    <a:pt x="163" y="757"/>
                  </a:cubicBezTo>
                  <a:cubicBezTo>
                    <a:pt x="160" y="797"/>
                    <a:pt x="170" y="838"/>
                    <a:pt x="182" y="878"/>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27" name="Forme libre 4526"/>
            <p:cNvSpPr>
              <a:spLocks noChangeArrowheads="1"/>
            </p:cNvSpPr>
            <p:nvPr userDrawn="1"/>
          </p:nvSpPr>
          <p:spPr bwMode="auto">
            <a:xfrm>
              <a:off x="4273550" y="2738438"/>
              <a:ext cx="52388" cy="77787"/>
            </a:xfrm>
            <a:custGeom>
              <a:avLst/>
              <a:gdLst>
                <a:gd name="T0" fmla="*/ 21 w 146"/>
                <a:gd name="T1" fmla="*/ 117 h 218"/>
                <a:gd name="T2" fmla="*/ 75 w 146"/>
                <a:gd name="T3" fmla="*/ 20 h 218"/>
                <a:gd name="T4" fmla="*/ 144 w 146"/>
                <a:gd name="T5" fmla="*/ 64 h 218"/>
                <a:gd name="T6" fmla="*/ 121 w 146"/>
                <a:gd name="T7" fmla="*/ 163 h 218"/>
                <a:gd name="T8" fmla="*/ 47 w 146"/>
                <a:gd name="T9" fmla="*/ 163 h 218"/>
                <a:gd name="T10" fmla="*/ 21 w 146"/>
                <a:gd name="T11" fmla="*/ 117 h 218"/>
              </a:gdLst>
              <a:ahLst/>
              <a:cxnLst>
                <a:cxn ang="0">
                  <a:pos x="T0" y="T1"/>
                </a:cxn>
                <a:cxn ang="0">
                  <a:pos x="T2" y="T3"/>
                </a:cxn>
                <a:cxn ang="0">
                  <a:pos x="T4" y="T5"/>
                </a:cxn>
                <a:cxn ang="0">
                  <a:pos x="T6" y="T7"/>
                </a:cxn>
                <a:cxn ang="0">
                  <a:pos x="T8" y="T9"/>
                </a:cxn>
                <a:cxn ang="0">
                  <a:pos x="T10" y="T11"/>
                </a:cxn>
              </a:cxnLst>
              <a:rect l="0" t="0" r="r" b="b"/>
              <a:pathLst>
                <a:path w="146" h="218">
                  <a:moveTo>
                    <a:pt x="21" y="117"/>
                  </a:moveTo>
                  <a:cubicBezTo>
                    <a:pt x="0" y="64"/>
                    <a:pt x="40" y="41"/>
                    <a:pt x="75" y="20"/>
                  </a:cubicBezTo>
                  <a:cubicBezTo>
                    <a:pt x="110" y="0"/>
                    <a:pt x="145" y="23"/>
                    <a:pt x="144" y="64"/>
                  </a:cubicBezTo>
                  <a:cubicBezTo>
                    <a:pt x="140" y="98"/>
                    <a:pt x="133" y="131"/>
                    <a:pt x="121" y="163"/>
                  </a:cubicBezTo>
                  <a:cubicBezTo>
                    <a:pt x="98" y="217"/>
                    <a:pt x="72" y="194"/>
                    <a:pt x="47" y="163"/>
                  </a:cubicBezTo>
                  <a:cubicBezTo>
                    <a:pt x="37" y="147"/>
                    <a:pt x="29" y="131"/>
                    <a:pt x="21" y="117"/>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28" name="Forme libre 4527"/>
            <p:cNvSpPr>
              <a:spLocks noChangeArrowheads="1"/>
            </p:cNvSpPr>
            <p:nvPr userDrawn="1"/>
          </p:nvSpPr>
          <p:spPr bwMode="auto">
            <a:xfrm>
              <a:off x="4083050" y="3081338"/>
              <a:ext cx="34925" cy="61912"/>
            </a:xfrm>
            <a:custGeom>
              <a:avLst/>
              <a:gdLst>
                <a:gd name="T0" fmla="*/ 69 w 99"/>
                <a:gd name="T1" fmla="*/ 173 h 174"/>
                <a:gd name="T2" fmla="*/ 0 w 99"/>
                <a:gd name="T3" fmla="*/ 127 h 174"/>
                <a:gd name="T4" fmla="*/ 78 w 99"/>
                <a:gd name="T5" fmla="*/ 0 h 174"/>
                <a:gd name="T6" fmla="*/ 93 w 99"/>
                <a:gd name="T7" fmla="*/ 106 h 174"/>
                <a:gd name="T8" fmla="*/ 93 w 99"/>
                <a:gd name="T9" fmla="*/ 106 h 174"/>
                <a:gd name="T10" fmla="*/ 70 w 99"/>
                <a:gd name="T11" fmla="*/ 152 h 174"/>
                <a:gd name="T12" fmla="*/ 69 w 99"/>
                <a:gd name="T13" fmla="*/ 173 h 174"/>
              </a:gdLst>
              <a:ahLst/>
              <a:cxnLst>
                <a:cxn ang="0">
                  <a:pos x="T0" y="T1"/>
                </a:cxn>
                <a:cxn ang="0">
                  <a:pos x="T2" y="T3"/>
                </a:cxn>
                <a:cxn ang="0">
                  <a:pos x="T4" y="T5"/>
                </a:cxn>
                <a:cxn ang="0">
                  <a:pos x="T6" y="T7"/>
                </a:cxn>
                <a:cxn ang="0">
                  <a:pos x="T8" y="T9"/>
                </a:cxn>
                <a:cxn ang="0">
                  <a:pos x="T10" y="T11"/>
                </a:cxn>
                <a:cxn ang="0">
                  <a:pos x="T12" y="T13"/>
                </a:cxn>
              </a:cxnLst>
              <a:rect l="0" t="0" r="r" b="b"/>
              <a:pathLst>
                <a:path w="99" h="174">
                  <a:moveTo>
                    <a:pt x="69" y="173"/>
                  </a:moveTo>
                  <a:cubicBezTo>
                    <a:pt x="49" y="153"/>
                    <a:pt x="28" y="135"/>
                    <a:pt x="0" y="127"/>
                  </a:cubicBezTo>
                  <a:cubicBezTo>
                    <a:pt x="40" y="98"/>
                    <a:pt x="67" y="61"/>
                    <a:pt x="78" y="0"/>
                  </a:cubicBezTo>
                  <a:cubicBezTo>
                    <a:pt x="98" y="45"/>
                    <a:pt x="90" y="75"/>
                    <a:pt x="93" y="106"/>
                  </a:cubicBezTo>
                  <a:lnTo>
                    <a:pt x="93" y="106"/>
                  </a:lnTo>
                  <a:cubicBezTo>
                    <a:pt x="78" y="118"/>
                    <a:pt x="86" y="139"/>
                    <a:pt x="70" y="152"/>
                  </a:cubicBezTo>
                  <a:cubicBezTo>
                    <a:pt x="69" y="158"/>
                    <a:pt x="69" y="165"/>
                    <a:pt x="69" y="173"/>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29" name="Forme libre 4528"/>
            <p:cNvSpPr>
              <a:spLocks noChangeArrowheads="1"/>
            </p:cNvSpPr>
            <p:nvPr userDrawn="1"/>
          </p:nvSpPr>
          <p:spPr bwMode="auto">
            <a:xfrm>
              <a:off x="4057650" y="3119438"/>
              <a:ext cx="7938" cy="7937"/>
            </a:xfrm>
            <a:custGeom>
              <a:avLst/>
              <a:gdLst>
                <a:gd name="T0" fmla="*/ 23 w 24"/>
                <a:gd name="T1" fmla="*/ 22 h 23"/>
                <a:gd name="T2" fmla="*/ 0 w 24"/>
                <a:gd name="T3" fmla="*/ 0 h 23"/>
                <a:gd name="T4" fmla="*/ 23 w 24"/>
                <a:gd name="T5" fmla="*/ 22 h 23"/>
              </a:gdLst>
              <a:ahLst/>
              <a:cxnLst>
                <a:cxn ang="0">
                  <a:pos x="T0" y="T1"/>
                </a:cxn>
                <a:cxn ang="0">
                  <a:pos x="T2" y="T3"/>
                </a:cxn>
                <a:cxn ang="0">
                  <a:pos x="T4" y="T5"/>
                </a:cxn>
              </a:cxnLst>
              <a:rect l="0" t="0" r="r" b="b"/>
              <a:pathLst>
                <a:path w="24" h="23">
                  <a:moveTo>
                    <a:pt x="23" y="22"/>
                  </a:moveTo>
                  <a:cubicBezTo>
                    <a:pt x="16" y="14"/>
                    <a:pt x="8" y="6"/>
                    <a:pt x="0" y="0"/>
                  </a:cubicBezTo>
                  <a:cubicBezTo>
                    <a:pt x="8" y="8"/>
                    <a:pt x="16" y="15"/>
                    <a:pt x="23" y="22"/>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30" name="Forme libre 4529"/>
            <p:cNvSpPr>
              <a:spLocks noChangeArrowheads="1"/>
            </p:cNvSpPr>
            <p:nvPr userDrawn="1"/>
          </p:nvSpPr>
          <p:spPr bwMode="auto">
            <a:xfrm>
              <a:off x="4016375" y="3078163"/>
              <a:ext cx="7938" cy="7937"/>
            </a:xfrm>
            <a:custGeom>
              <a:avLst/>
              <a:gdLst>
                <a:gd name="T0" fmla="*/ 23 w 24"/>
                <a:gd name="T1" fmla="*/ 23 h 24"/>
                <a:gd name="T2" fmla="*/ 3 w 24"/>
                <a:gd name="T3" fmla="*/ 23 h 24"/>
                <a:gd name="T4" fmla="*/ 0 w 24"/>
                <a:gd name="T5" fmla="*/ 0 h 24"/>
                <a:gd name="T6" fmla="*/ 23 w 24"/>
                <a:gd name="T7" fmla="*/ 23 h 24"/>
              </a:gdLst>
              <a:ahLst/>
              <a:cxnLst>
                <a:cxn ang="0">
                  <a:pos x="T0" y="T1"/>
                </a:cxn>
                <a:cxn ang="0">
                  <a:pos x="T2" y="T3"/>
                </a:cxn>
                <a:cxn ang="0">
                  <a:pos x="T4" y="T5"/>
                </a:cxn>
                <a:cxn ang="0">
                  <a:pos x="T6" y="T7"/>
                </a:cxn>
              </a:cxnLst>
              <a:rect l="0" t="0" r="r" b="b"/>
              <a:pathLst>
                <a:path w="24" h="24">
                  <a:moveTo>
                    <a:pt x="23" y="23"/>
                  </a:moveTo>
                  <a:cubicBezTo>
                    <a:pt x="17" y="23"/>
                    <a:pt x="11" y="23"/>
                    <a:pt x="3" y="23"/>
                  </a:cubicBezTo>
                  <a:cubicBezTo>
                    <a:pt x="1" y="15"/>
                    <a:pt x="1" y="7"/>
                    <a:pt x="0" y="0"/>
                  </a:cubicBezTo>
                  <a:cubicBezTo>
                    <a:pt x="7" y="7"/>
                    <a:pt x="15" y="15"/>
                    <a:pt x="23" y="23"/>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31" name="Forme libre 4530"/>
            <p:cNvSpPr>
              <a:spLocks noChangeArrowheads="1"/>
            </p:cNvSpPr>
            <p:nvPr userDrawn="1"/>
          </p:nvSpPr>
          <p:spPr bwMode="auto">
            <a:xfrm>
              <a:off x="3806825" y="2820988"/>
              <a:ext cx="160338" cy="104775"/>
            </a:xfrm>
            <a:custGeom>
              <a:avLst/>
              <a:gdLst>
                <a:gd name="T0" fmla="*/ 54 w 445"/>
                <a:gd name="T1" fmla="*/ 208 h 293"/>
                <a:gd name="T2" fmla="*/ 84 w 445"/>
                <a:gd name="T3" fmla="*/ 170 h 293"/>
                <a:gd name="T4" fmla="*/ 329 w 445"/>
                <a:gd name="T5" fmla="*/ 0 h 293"/>
                <a:gd name="T6" fmla="*/ 444 w 445"/>
                <a:gd name="T7" fmla="*/ 62 h 293"/>
                <a:gd name="T8" fmla="*/ 58 w 445"/>
                <a:gd name="T9" fmla="*/ 278 h 293"/>
                <a:gd name="T10" fmla="*/ 58 w 445"/>
                <a:gd name="T11" fmla="*/ 278 h 293"/>
                <a:gd name="T12" fmla="*/ 13 w 445"/>
                <a:gd name="T13" fmla="*/ 274 h 293"/>
                <a:gd name="T14" fmla="*/ 54 w 445"/>
                <a:gd name="T15" fmla="*/ 208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 h="293">
                  <a:moveTo>
                    <a:pt x="54" y="208"/>
                  </a:moveTo>
                  <a:cubicBezTo>
                    <a:pt x="64" y="196"/>
                    <a:pt x="73" y="182"/>
                    <a:pt x="84" y="170"/>
                  </a:cubicBezTo>
                  <a:cubicBezTo>
                    <a:pt x="175" y="127"/>
                    <a:pt x="245" y="55"/>
                    <a:pt x="329" y="0"/>
                  </a:cubicBezTo>
                  <a:cubicBezTo>
                    <a:pt x="371" y="7"/>
                    <a:pt x="410" y="17"/>
                    <a:pt x="444" y="62"/>
                  </a:cubicBezTo>
                  <a:cubicBezTo>
                    <a:pt x="302" y="117"/>
                    <a:pt x="177" y="191"/>
                    <a:pt x="58" y="278"/>
                  </a:cubicBezTo>
                  <a:lnTo>
                    <a:pt x="58" y="278"/>
                  </a:lnTo>
                  <a:cubicBezTo>
                    <a:pt x="41" y="291"/>
                    <a:pt x="19" y="292"/>
                    <a:pt x="13" y="274"/>
                  </a:cubicBezTo>
                  <a:cubicBezTo>
                    <a:pt x="0" y="239"/>
                    <a:pt x="35" y="227"/>
                    <a:pt x="54" y="208"/>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32" name="Forme libre 4531"/>
            <p:cNvSpPr>
              <a:spLocks noChangeArrowheads="1"/>
            </p:cNvSpPr>
            <p:nvPr userDrawn="1"/>
          </p:nvSpPr>
          <p:spPr bwMode="auto">
            <a:xfrm>
              <a:off x="3819525" y="2873375"/>
              <a:ext cx="14288" cy="6350"/>
            </a:xfrm>
            <a:custGeom>
              <a:avLst/>
              <a:gdLst>
                <a:gd name="T0" fmla="*/ 40 w 41"/>
                <a:gd name="T1" fmla="*/ 12 h 18"/>
                <a:gd name="T2" fmla="*/ 0 w 41"/>
                <a:gd name="T3" fmla="*/ 17 h 18"/>
                <a:gd name="T4" fmla="*/ 40 w 41"/>
                <a:gd name="T5" fmla="*/ 12 h 18"/>
              </a:gdLst>
              <a:ahLst/>
              <a:cxnLst>
                <a:cxn ang="0">
                  <a:pos x="T0" y="T1"/>
                </a:cxn>
                <a:cxn ang="0">
                  <a:pos x="T2" y="T3"/>
                </a:cxn>
                <a:cxn ang="0">
                  <a:pos x="T4" y="T5"/>
                </a:cxn>
              </a:cxnLst>
              <a:rect l="0" t="0" r="r" b="b"/>
              <a:pathLst>
                <a:path w="41" h="18">
                  <a:moveTo>
                    <a:pt x="40" y="12"/>
                  </a:moveTo>
                  <a:cubicBezTo>
                    <a:pt x="26" y="14"/>
                    <a:pt x="12" y="15"/>
                    <a:pt x="0" y="17"/>
                  </a:cubicBezTo>
                  <a:cubicBezTo>
                    <a:pt x="11" y="0"/>
                    <a:pt x="25" y="0"/>
                    <a:pt x="40" y="12"/>
                  </a:cubicBezTo>
                </a:path>
              </a:pathLst>
            </a:custGeom>
            <a:solidFill>
              <a:srgbClr val="ECECE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33" name="Forme libre 4532"/>
            <p:cNvSpPr>
              <a:spLocks noChangeArrowheads="1"/>
            </p:cNvSpPr>
            <p:nvPr userDrawn="1"/>
          </p:nvSpPr>
          <p:spPr bwMode="auto">
            <a:xfrm>
              <a:off x="3703638" y="2846388"/>
              <a:ext cx="7937" cy="7937"/>
            </a:xfrm>
            <a:custGeom>
              <a:avLst/>
              <a:gdLst>
                <a:gd name="T0" fmla="*/ 23 w 24"/>
                <a:gd name="T1" fmla="*/ 0 h 24"/>
                <a:gd name="T2" fmla="*/ 0 w 24"/>
                <a:gd name="T3" fmla="*/ 23 h 24"/>
                <a:gd name="T4" fmla="*/ 0 w 24"/>
                <a:gd name="T5" fmla="*/ 23 h 24"/>
                <a:gd name="T6" fmla="*/ 23 w 24"/>
                <a:gd name="T7" fmla="*/ 0 h 24"/>
              </a:gdLst>
              <a:ahLst/>
              <a:cxnLst>
                <a:cxn ang="0">
                  <a:pos x="T0" y="T1"/>
                </a:cxn>
                <a:cxn ang="0">
                  <a:pos x="T2" y="T3"/>
                </a:cxn>
                <a:cxn ang="0">
                  <a:pos x="T4" y="T5"/>
                </a:cxn>
                <a:cxn ang="0">
                  <a:pos x="T6" y="T7"/>
                </a:cxn>
              </a:cxnLst>
              <a:rect l="0" t="0" r="r" b="b"/>
              <a:pathLst>
                <a:path w="24" h="24">
                  <a:moveTo>
                    <a:pt x="23" y="0"/>
                  </a:moveTo>
                  <a:cubicBezTo>
                    <a:pt x="16" y="7"/>
                    <a:pt x="8" y="15"/>
                    <a:pt x="0" y="23"/>
                  </a:cubicBezTo>
                  <a:lnTo>
                    <a:pt x="0" y="23"/>
                  </a:lnTo>
                  <a:cubicBezTo>
                    <a:pt x="8" y="17"/>
                    <a:pt x="16" y="9"/>
                    <a:pt x="23" y="0"/>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34" name="Forme libre 4533"/>
            <p:cNvSpPr>
              <a:spLocks noChangeArrowheads="1"/>
            </p:cNvSpPr>
            <p:nvPr userDrawn="1"/>
          </p:nvSpPr>
          <p:spPr bwMode="auto">
            <a:xfrm>
              <a:off x="3967163" y="2722563"/>
              <a:ext cx="76200" cy="74612"/>
            </a:xfrm>
            <a:custGeom>
              <a:avLst/>
              <a:gdLst>
                <a:gd name="T0" fmla="*/ 115 w 211"/>
                <a:gd name="T1" fmla="*/ 0 h 209"/>
                <a:gd name="T2" fmla="*/ 210 w 211"/>
                <a:gd name="T3" fmla="*/ 87 h 209"/>
                <a:gd name="T4" fmla="*/ 201 w 211"/>
                <a:gd name="T5" fmla="*/ 98 h 209"/>
                <a:gd name="T6" fmla="*/ 90 w 211"/>
                <a:gd name="T7" fmla="*/ 208 h 209"/>
                <a:gd name="T8" fmla="*/ 45 w 211"/>
                <a:gd name="T9" fmla="*/ 127 h 209"/>
                <a:gd name="T10" fmla="*/ 115 w 211"/>
                <a:gd name="T11" fmla="*/ 0 h 209"/>
                <a:gd name="T12" fmla="*/ 90 w 211"/>
                <a:gd name="T13" fmla="*/ 208 h 209"/>
                <a:gd name="T14" fmla="*/ 91 w 211"/>
                <a:gd name="T15" fmla="*/ 208 h 209"/>
                <a:gd name="T16" fmla="*/ 90 w 211"/>
                <a:gd name="T17" fmla="*/ 20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209">
                  <a:moveTo>
                    <a:pt x="115" y="0"/>
                  </a:moveTo>
                  <a:cubicBezTo>
                    <a:pt x="148" y="29"/>
                    <a:pt x="178" y="58"/>
                    <a:pt x="210" y="87"/>
                  </a:cubicBezTo>
                  <a:cubicBezTo>
                    <a:pt x="207" y="90"/>
                    <a:pt x="204" y="93"/>
                    <a:pt x="201" y="98"/>
                  </a:cubicBezTo>
                  <a:cubicBezTo>
                    <a:pt x="186" y="156"/>
                    <a:pt x="139" y="182"/>
                    <a:pt x="90" y="208"/>
                  </a:cubicBezTo>
                  <a:cubicBezTo>
                    <a:pt x="4" y="189"/>
                    <a:pt x="0" y="185"/>
                    <a:pt x="45" y="127"/>
                  </a:cubicBezTo>
                  <a:cubicBezTo>
                    <a:pt x="77" y="87"/>
                    <a:pt x="103" y="49"/>
                    <a:pt x="115" y="0"/>
                  </a:cubicBezTo>
                  <a:close/>
                  <a:moveTo>
                    <a:pt x="90" y="208"/>
                  </a:moveTo>
                  <a:lnTo>
                    <a:pt x="91" y="208"/>
                  </a:lnTo>
                  <a:lnTo>
                    <a:pt x="90" y="208"/>
                  </a:lnTo>
                  <a:close/>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35" name="Forme libre 4534"/>
            <p:cNvSpPr>
              <a:spLocks noChangeArrowheads="1"/>
            </p:cNvSpPr>
            <p:nvPr userDrawn="1"/>
          </p:nvSpPr>
          <p:spPr bwMode="auto">
            <a:xfrm>
              <a:off x="3933825" y="2936875"/>
              <a:ext cx="11113" cy="9525"/>
            </a:xfrm>
            <a:custGeom>
              <a:avLst/>
              <a:gdLst>
                <a:gd name="T0" fmla="*/ 0 w 29"/>
                <a:gd name="T1" fmla="*/ 21 h 28"/>
                <a:gd name="T2" fmla="*/ 25 w 29"/>
                <a:gd name="T3" fmla="*/ 0 h 28"/>
                <a:gd name="T4" fmla="*/ 28 w 29"/>
                <a:gd name="T5" fmla="*/ 15 h 28"/>
                <a:gd name="T6" fmla="*/ 3 w 29"/>
                <a:gd name="T7" fmla="*/ 26 h 28"/>
                <a:gd name="T8" fmla="*/ 0 w 29"/>
                <a:gd name="T9" fmla="*/ 21 h 28"/>
              </a:gdLst>
              <a:ahLst/>
              <a:cxnLst>
                <a:cxn ang="0">
                  <a:pos x="T0" y="T1"/>
                </a:cxn>
                <a:cxn ang="0">
                  <a:pos x="T2" y="T3"/>
                </a:cxn>
                <a:cxn ang="0">
                  <a:pos x="T4" y="T5"/>
                </a:cxn>
                <a:cxn ang="0">
                  <a:pos x="T6" y="T7"/>
                </a:cxn>
                <a:cxn ang="0">
                  <a:pos x="T8" y="T9"/>
                </a:cxn>
              </a:cxnLst>
              <a:rect l="0" t="0" r="r" b="b"/>
              <a:pathLst>
                <a:path w="29" h="28">
                  <a:moveTo>
                    <a:pt x="0" y="21"/>
                  </a:moveTo>
                  <a:cubicBezTo>
                    <a:pt x="8" y="13"/>
                    <a:pt x="17" y="7"/>
                    <a:pt x="25" y="0"/>
                  </a:cubicBezTo>
                  <a:cubicBezTo>
                    <a:pt x="26" y="4"/>
                    <a:pt x="28" y="9"/>
                    <a:pt x="28" y="15"/>
                  </a:cubicBezTo>
                  <a:cubicBezTo>
                    <a:pt x="22" y="24"/>
                    <a:pt x="14" y="27"/>
                    <a:pt x="3" y="26"/>
                  </a:cubicBezTo>
                  <a:cubicBezTo>
                    <a:pt x="3" y="24"/>
                    <a:pt x="0" y="21"/>
                    <a:pt x="0" y="21"/>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36" name="Forme libre 4535"/>
            <p:cNvSpPr>
              <a:spLocks noChangeArrowheads="1"/>
            </p:cNvSpPr>
            <p:nvPr userDrawn="1"/>
          </p:nvSpPr>
          <p:spPr bwMode="auto">
            <a:xfrm>
              <a:off x="3943350" y="2928938"/>
              <a:ext cx="9525" cy="11112"/>
            </a:xfrm>
            <a:custGeom>
              <a:avLst/>
              <a:gdLst>
                <a:gd name="T0" fmla="*/ 0 w 28"/>
                <a:gd name="T1" fmla="*/ 23 h 30"/>
                <a:gd name="T2" fmla="*/ 23 w 28"/>
                <a:gd name="T3" fmla="*/ 0 h 30"/>
                <a:gd name="T4" fmla="*/ 26 w 28"/>
                <a:gd name="T5" fmla="*/ 4 h 30"/>
                <a:gd name="T6" fmla="*/ 3 w 28"/>
                <a:gd name="T7" fmla="*/ 26 h 30"/>
                <a:gd name="T8" fmla="*/ 0 w 28"/>
                <a:gd name="T9" fmla="*/ 23 h 30"/>
              </a:gdLst>
              <a:ahLst/>
              <a:cxnLst>
                <a:cxn ang="0">
                  <a:pos x="T0" y="T1"/>
                </a:cxn>
                <a:cxn ang="0">
                  <a:pos x="T2" y="T3"/>
                </a:cxn>
                <a:cxn ang="0">
                  <a:pos x="T4" y="T5"/>
                </a:cxn>
                <a:cxn ang="0">
                  <a:pos x="T6" y="T7"/>
                </a:cxn>
                <a:cxn ang="0">
                  <a:pos x="T8" y="T9"/>
                </a:cxn>
              </a:cxnLst>
              <a:rect l="0" t="0" r="r" b="b"/>
              <a:pathLst>
                <a:path w="28" h="30">
                  <a:moveTo>
                    <a:pt x="0" y="23"/>
                  </a:moveTo>
                  <a:cubicBezTo>
                    <a:pt x="7" y="15"/>
                    <a:pt x="15" y="7"/>
                    <a:pt x="23" y="0"/>
                  </a:cubicBezTo>
                  <a:lnTo>
                    <a:pt x="26" y="4"/>
                  </a:lnTo>
                  <a:cubicBezTo>
                    <a:pt x="27" y="21"/>
                    <a:pt x="20" y="29"/>
                    <a:pt x="3" y="26"/>
                  </a:cubicBezTo>
                  <a:lnTo>
                    <a:pt x="0" y="23"/>
                  </a:ln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37" name="Forme libre 4536"/>
            <p:cNvSpPr>
              <a:spLocks noChangeArrowheads="1"/>
            </p:cNvSpPr>
            <p:nvPr userDrawn="1"/>
          </p:nvSpPr>
          <p:spPr bwMode="auto">
            <a:xfrm>
              <a:off x="4033838" y="2659063"/>
              <a:ext cx="119062" cy="88900"/>
            </a:xfrm>
            <a:custGeom>
              <a:avLst/>
              <a:gdLst>
                <a:gd name="T0" fmla="*/ 0 w 331"/>
                <a:gd name="T1" fmla="*/ 12 h 248"/>
                <a:gd name="T2" fmla="*/ 287 w 331"/>
                <a:gd name="T3" fmla="*/ 125 h 248"/>
                <a:gd name="T4" fmla="*/ 293 w 331"/>
                <a:gd name="T5" fmla="*/ 247 h 248"/>
                <a:gd name="T6" fmla="*/ 0 w 331"/>
                <a:gd name="T7" fmla="*/ 12 h 248"/>
              </a:gdLst>
              <a:ahLst/>
              <a:cxnLst>
                <a:cxn ang="0">
                  <a:pos x="T0" y="T1"/>
                </a:cxn>
                <a:cxn ang="0">
                  <a:pos x="T2" y="T3"/>
                </a:cxn>
                <a:cxn ang="0">
                  <a:pos x="T4" y="T5"/>
                </a:cxn>
                <a:cxn ang="0">
                  <a:pos x="T6" y="T7"/>
                </a:cxn>
              </a:cxnLst>
              <a:rect l="0" t="0" r="r" b="b"/>
              <a:pathLst>
                <a:path w="331" h="248">
                  <a:moveTo>
                    <a:pt x="0" y="12"/>
                  </a:moveTo>
                  <a:cubicBezTo>
                    <a:pt x="114" y="0"/>
                    <a:pt x="200" y="67"/>
                    <a:pt x="287" y="125"/>
                  </a:cubicBezTo>
                  <a:cubicBezTo>
                    <a:pt x="330" y="154"/>
                    <a:pt x="320" y="205"/>
                    <a:pt x="293" y="247"/>
                  </a:cubicBezTo>
                  <a:cubicBezTo>
                    <a:pt x="194" y="170"/>
                    <a:pt x="96" y="90"/>
                    <a:pt x="0" y="12"/>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38" name="Forme libre 4537"/>
            <p:cNvSpPr>
              <a:spLocks noChangeArrowheads="1"/>
            </p:cNvSpPr>
            <p:nvPr userDrawn="1"/>
          </p:nvSpPr>
          <p:spPr bwMode="auto">
            <a:xfrm>
              <a:off x="4152900" y="2625725"/>
              <a:ext cx="88900" cy="76200"/>
            </a:xfrm>
            <a:custGeom>
              <a:avLst/>
              <a:gdLst>
                <a:gd name="T0" fmla="*/ 81 w 245"/>
                <a:gd name="T1" fmla="*/ 130 h 212"/>
                <a:gd name="T2" fmla="*/ 56 w 245"/>
                <a:gd name="T3" fmla="*/ 109 h 212"/>
                <a:gd name="T4" fmla="*/ 30 w 245"/>
                <a:gd name="T5" fmla="*/ 0 h 212"/>
                <a:gd name="T6" fmla="*/ 135 w 245"/>
                <a:gd name="T7" fmla="*/ 83 h 212"/>
                <a:gd name="T8" fmla="*/ 244 w 245"/>
                <a:gd name="T9" fmla="*/ 202 h 212"/>
                <a:gd name="T10" fmla="*/ 81 w 245"/>
                <a:gd name="T11" fmla="*/ 130 h 212"/>
              </a:gdLst>
              <a:ahLst/>
              <a:cxnLst>
                <a:cxn ang="0">
                  <a:pos x="T0" y="T1"/>
                </a:cxn>
                <a:cxn ang="0">
                  <a:pos x="T2" y="T3"/>
                </a:cxn>
                <a:cxn ang="0">
                  <a:pos x="T4" y="T5"/>
                </a:cxn>
                <a:cxn ang="0">
                  <a:pos x="T6" y="T7"/>
                </a:cxn>
                <a:cxn ang="0">
                  <a:pos x="T8" y="T9"/>
                </a:cxn>
                <a:cxn ang="0">
                  <a:pos x="T10" y="T11"/>
                </a:cxn>
              </a:cxnLst>
              <a:rect l="0" t="0" r="r" b="b"/>
              <a:pathLst>
                <a:path w="245" h="212">
                  <a:moveTo>
                    <a:pt x="81" y="130"/>
                  </a:moveTo>
                  <a:cubicBezTo>
                    <a:pt x="73" y="123"/>
                    <a:pt x="65" y="116"/>
                    <a:pt x="56" y="109"/>
                  </a:cubicBezTo>
                  <a:cubicBezTo>
                    <a:pt x="38" y="75"/>
                    <a:pt x="0" y="46"/>
                    <a:pt x="30" y="0"/>
                  </a:cubicBezTo>
                  <a:cubicBezTo>
                    <a:pt x="58" y="39"/>
                    <a:pt x="97" y="60"/>
                    <a:pt x="135" y="83"/>
                  </a:cubicBezTo>
                  <a:cubicBezTo>
                    <a:pt x="180" y="109"/>
                    <a:pt x="223" y="139"/>
                    <a:pt x="244" y="202"/>
                  </a:cubicBezTo>
                  <a:cubicBezTo>
                    <a:pt x="169" y="211"/>
                    <a:pt x="137" y="141"/>
                    <a:pt x="81" y="130"/>
                  </a:cubicBezTo>
                </a:path>
              </a:pathLst>
            </a:custGeom>
            <a:solidFill>
              <a:srgbClr val="CCCCC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39" name="Forme libre 4538"/>
            <p:cNvSpPr>
              <a:spLocks noChangeArrowheads="1"/>
            </p:cNvSpPr>
            <p:nvPr userDrawn="1"/>
          </p:nvSpPr>
          <p:spPr bwMode="auto">
            <a:xfrm>
              <a:off x="3651250" y="5580063"/>
              <a:ext cx="141288" cy="85725"/>
            </a:xfrm>
            <a:custGeom>
              <a:avLst/>
              <a:gdLst>
                <a:gd name="T0" fmla="*/ 391 w 392"/>
                <a:gd name="T1" fmla="*/ 46 h 239"/>
                <a:gd name="T2" fmla="*/ 363 w 392"/>
                <a:gd name="T3" fmla="*/ 95 h 239"/>
                <a:gd name="T4" fmla="*/ 62 w 392"/>
                <a:gd name="T5" fmla="*/ 229 h 239"/>
                <a:gd name="T6" fmla="*/ 7 w 392"/>
                <a:gd name="T7" fmla="*/ 205 h 239"/>
                <a:gd name="T8" fmla="*/ 35 w 392"/>
                <a:gd name="T9" fmla="*/ 150 h 239"/>
                <a:gd name="T10" fmla="*/ 336 w 392"/>
                <a:gd name="T11" fmla="*/ 14 h 239"/>
                <a:gd name="T12" fmla="*/ 391 w 392"/>
                <a:gd name="T13" fmla="*/ 46 h 239"/>
              </a:gdLst>
              <a:ahLst/>
              <a:cxnLst>
                <a:cxn ang="0">
                  <a:pos x="T0" y="T1"/>
                </a:cxn>
                <a:cxn ang="0">
                  <a:pos x="T2" y="T3"/>
                </a:cxn>
                <a:cxn ang="0">
                  <a:pos x="T4" y="T5"/>
                </a:cxn>
                <a:cxn ang="0">
                  <a:pos x="T6" y="T7"/>
                </a:cxn>
                <a:cxn ang="0">
                  <a:pos x="T8" y="T9"/>
                </a:cxn>
                <a:cxn ang="0">
                  <a:pos x="T10" y="T11"/>
                </a:cxn>
                <a:cxn ang="0">
                  <a:pos x="T12" y="T13"/>
                </a:cxn>
              </a:cxnLst>
              <a:rect l="0" t="0" r="r" b="b"/>
              <a:pathLst>
                <a:path w="392" h="239">
                  <a:moveTo>
                    <a:pt x="391" y="46"/>
                  </a:moveTo>
                  <a:cubicBezTo>
                    <a:pt x="389" y="69"/>
                    <a:pt x="380" y="84"/>
                    <a:pt x="363" y="95"/>
                  </a:cubicBezTo>
                  <a:cubicBezTo>
                    <a:pt x="269" y="151"/>
                    <a:pt x="165" y="189"/>
                    <a:pt x="62" y="229"/>
                  </a:cubicBezTo>
                  <a:cubicBezTo>
                    <a:pt x="40" y="238"/>
                    <a:pt x="17" y="234"/>
                    <a:pt x="7" y="205"/>
                  </a:cubicBezTo>
                  <a:cubicBezTo>
                    <a:pt x="0" y="177"/>
                    <a:pt x="14" y="160"/>
                    <a:pt x="35" y="150"/>
                  </a:cubicBezTo>
                  <a:cubicBezTo>
                    <a:pt x="134" y="104"/>
                    <a:pt x="235" y="58"/>
                    <a:pt x="336" y="14"/>
                  </a:cubicBezTo>
                  <a:cubicBezTo>
                    <a:pt x="369" y="0"/>
                    <a:pt x="386" y="15"/>
                    <a:pt x="391" y="46"/>
                  </a:cubicBezTo>
                </a:path>
              </a:pathLst>
            </a:custGeom>
            <a:solidFill>
              <a:srgbClr val="93939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40" name="Forme libre 4539"/>
            <p:cNvSpPr>
              <a:spLocks noChangeArrowheads="1"/>
            </p:cNvSpPr>
            <p:nvPr userDrawn="1"/>
          </p:nvSpPr>
          <p:spPr bwMode="auto">
            <a:xfrm>
              <a:off x="3570288" y="5349875"/>
              <a:ext cx="115887" cy="107950"/>
            </a:xfrm>
            <a:custGeom>
              <a:avLst/>
              <a:gdLst>
                <a:gd name="T0" fmla="*/ 213 w 324"/>
                <a:gd name="T1" fmla="*/ 243 h 300"/>
                <a:gd name="T2" fmla="*/ 58 w 324"/>
                <a:gd name="T3" fmla="*/ 222 h 300"/>
                <a:gd name="T4" fmla="*/ 0 w 324"/>
                <a:gd name="T5" fmla="*/ 125 h 300"/>
                <a:gd name="T6" fmla="*/ 10 w 324"/>
                <a:gd name="T7" fmla="*/ 113 h 300"/>
                <a:gd name="T8" fmla="*/ 213 w 324"/>
                <a:gd name="T9" fmla="*/ 20 h 300"/>
                <a:gd name="T10" fmla="*/ 246 w 324"/>
                <a:gd name="T11" fmla="*/ 31 h 300"/>
                <a:gd name="T12" fmla="*/ 284 w 324"/>
                <a:gd name="T13" fmla="*/ 64 h 300"/>
                <a:gd name="T14" fmla="*/ 307 w 324"/>
                <a:gd name="T15" fmla="*/ 89 h 300"/>
                <a:gd name="T16" fmla="*/ 323 w 324"/>
                <a:gd name="T17" fmla="*/ 119 h 300"/>
                <a:gd name="T18" fmla="*/ 323 w 324"/>
                <a:gd name="T19" fmla="*/ 136 h 300"/>
                <a:gd name="T20" fmla="*/ 309 w 324"/>
                <a:gd name="T21" fmla="*/ 165 h 300"/>
                <a:gd name="T22" fmla="*/ 213 w 324"/>
                <a:gd name="T23" fmla="*/ 243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4" h="300">
                  <a:moveTo>
                    <a:pt x="213" y="243"/>
                  </a:moveTo>
                  <a:cubicBezTo>
                    <a:pt x="123" y="299"/>
                    <a:pt x="116" y="298"/>
                    <a:pt x="58" y="222"/>
                  </a:cubicBezTo>
                  <a:cubicBezTo>
                    <a:pt x="36" y="191"/>
                    <a:pt x="10" y="164"/>
                    <a:pt x="0" y="125"/>
                  </a:cubicBezTo>
                  <a:cubicBezTo>
                    <a:pt x="3" y="121"/>
                    <a:pt x="7" y="118"/>
                    <a:pt x="10" y="113"/>
                  </a:cubicBezTo>
                  <a:cubicBezTo>
                    <a:pt x="46" y="14"/>
                    <a:pt x="121" y="0"/>
                    <a:pt x="213" y="20"/>
                  </a:cubicBezTo>
                  <a:cubicBezTo>
                    <a:pt x="225" y="21"/>
                    <a:pt x="236" y="25"/>
                    <a:pt x="246" y="31"/>
                  </a:cubicBezTo>
                  <a:cubicBezTo>
                    <a:pt x="260" y="40"/>
                    <a:pt x="272" y="52"/>
                    <a:pt x="284" y="64"/>
                  </a:cubicBezTo>
                  <a:cubicBezTo>
                    <a:pt x="294" y="72"/>
                    <a:pt x="301" y="80"/>
                    <a:pt x="307" y="89"/>
                  </a:cubicBezTo>
                  <a:cubicBezTo>
                    <a:pt x="313" y="98"/>
                    <a:pt x="320" y="107"/>
                    <a:pt x="323" y="119"/>
                  </a:cubicBezTo>
                  <a:cubicBezTo>
                    <a:pt x="323" y="125"/>
                    <a:pt x="323" y="130"/>
                    <a:pt x="323" y="136"/>
                  </a:cubicBezTo>
                  <a:cubicBezTo>
                    <a:pt x="321" y="147"/>
                    <a:pt x="315" y="156"/>
                    <a:pt x="309" y="165"/>
                  </a:cubicBezTo>
                  <a:cubicBezTo>
                    <a:pt x="275" y="189"/>
                    <a:pt x="217" y="183"/>
                    <a:pt x="213" y="243"/>
                  </a:cubicBezTo>
                </a:path>
              </a:pathLst>
            </a:custGeom>
            <a:solidFill>
              <a:srgbClr val="ACACA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41" name="Forme libre 4540"/>
            <p:cNvSpPr>
              <a:spLocks noChangeArrowheads="1"/>
            </p:cNvSpPr>
            <p:nvPr userDrawn="1"/>
          </p:nvSpPr>
          <p:spPr bwMode="auto">
            <a:xfrm>
              <a:off x="3624263" y="5465763"/>
              <a:ext cx="103187" cy="82550"/>
            </a:xfrm>
            <a:custGeom>
              <a:avLst/>
              <a:gdLst>
                <a:gd name="T0" fmla="*/ 241 w 285"/>
                <a:gd name="T1" fmla="*/ 9 h 231"/>
                <a:gd name="T2" fmla="*/ 240 w 285"/>
                <a:gd name="T3" fmla="*/ 117 h 231"/>
                <a:gd name="T4" fmla="*/ 14 w 285"/>
                <a:gd name="T5" fmla="*/ 182 h 231"/>
                <a:gd name="T6" fmla="*/ 92 w 285"/>
                <a:gd name="T7" fmla="*/ 55 h 231"/>
                <a:gd name="T8" fmla="*/ 241 w 285"/>
                <a:gd name="T9" fmla="*/ 9 h 231"/>
              </a:gdLst>
              <a:ahLst/>
              <a:cxnLst>
                <a:cxn ang="0">
                  <a:pos x="T0" y="T1"/>
                </a:cxn>
                <a:cxn ang="0">
                  <a:pos x="T2" y="T3"/>
                </a:cxn>
                <a:cxn ang="0">
                  <a:pos x="T4" y="T5"/>
                </a:cxn>
                <a:cxn ang="0">
                  <a:pos x="T6" y="T7"/>
                </a:cxn>
                <a:cxn ang="0">
                  <a:pos x="T8" y="T9"/>
                </a:cxn>
              </a:cxnLst>
              <a:rect l="0" t="0" r="r" b="b"/>
              <a:pathLst>
                <a:path w="285" h="231">
                  <a:moveTo>
                    <a:pt x="241" y="9"/>
                  </a:moveTo>
                  <a:cubicBezTo>
                    <a:pt x="260" y="46"/>
                    <a:pt x="284" y="81"/>
                    <a:pt x="240" y="117"/>
                  </a:cubicBezTo>
                  <a:cubicBezTo>
                    <a:pt x="174" y="171"/>
                    <a:pt x="110" y="230"/>
                    <a:pt x="14" y="182"/>
                  </a:cubicBezTo>
                  <a:cubicBezTo>
                    <a:pt x="0" y="114"/>
                    <a:pt x="28" y="73"/>
                    <a:pt x="92" y="55"/>
                  </a:cubicBezTo>
                  <a:cubicBezTo>
                    <a:pt x="144" y="41"/>
                    <a:pt x="185" y="0"/>
                    <a:pt x="241" y="9"/>
                  </a:cubicBezTo>
                </a:path>
              </a:pathLst>
            </a:custGeom>
            <a:solidFill>
              <a:srgbClr val="68686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42" name="Forme libre 4541"/>
            <p:cNvSpPr>
              <a:spLocks noChangeArrowheads="1"/>
            </p:cNvSpPr>
            <p:nvPr userDrawn="1"/>
          </p:nvSpPr>
          <p:spPr bwMode="auto">
            <a:xfrm>
              <a:off x="3651250" y="5895975"/>
              <a:ext cx="68263" cy="79375"/>
            </a:xfrm>
            <a:custGeom>
              <a:avLst/>
              <a:gdLst>
                <a:gd name="T0" fmla="*/ 188 w 190"/>
                <a:gd name="T1" fmla="*/ 209 h 219"/>
                <a:gd name="T2" fmla="*/ 11 w 190"/>
                <a:gd name="T3" fmla="*/ 0 h 219"/>
                <a:gd name="T4" fmla="*/ 117 w 190"/>
                <a:gd name="T5" fmla="*/ 114 h 219"/>
                <a:gd name="T6" fmla="*/ 188 w 190"/>
                <a:gd name="T7" fmla="*/ 209 h 219"/>
              </a:gdLst>
              <a:ahLst/>
              <a:cxnLst>
                <a:cxn ang="0">
                  <a:pos x="T0" y="T1"/>
                </a:cxn>
                <a:cxn ang="0">
                  <a:pos x="T2" y="T3"/>
                </a:cxn>
                <a:cxn ang="0">
                  <a:pos x="T4" y="T5"/>
                </a:cxn>
                <a:cxn ang="0">
                  <a:pos x="T6" y="T7"/>
                </a:cxn>
              </a:cxnLst>
              <a:rect l="0" t="0" r="r" b="b"/>
              <a:pathLst>
                <a:path w="190" h="219">
                  <a:moveTo>
                    <a:pt x="188" y="209"/>
                  </a:moveTo>
                  <a:cubicBezTo>
                    <a:pt x="66" y="218"/>
                    <a:pt x="0" y="140"/>
                    <a:pt x="11" y="0"/>
                  </a:cubicBezTo>
                  <a:cubicBezTo>
                    <a:pt x="32" y="51"/>
                    <a:pt x="73" y="84"/>
                    <a:pt x="117" y="114"/>
                  </a:cubicBezTo>
                  <a:cubicBezTo>
                    <a:pt x="151" y="137"/>
                    <a:pt x="189" y="158"/>
                    <a:pt x="188" y="209"/>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43" name="Forme libre 4542"/>
            <p:cNvSpPr>
              <a:spLocks noChangeArrowheads="1"/>
            </p:cNvSpPr>
            <p:nvPr userDrawn="1"/>
          </p:nvSpPr>
          <p:spPr bwMode="auto">
            <a:xfrm>
              <a:off x="3667125" y="5648325"/>
              <a:ext cx="106363" cy="50800"/>
            </a:xfrm>
            <a:custGeom>
              <a:avLst/>
              <a:gdLst>
                <a:gd name="T0" fmla="*/ 0 w 297"/>
                <a:gd name="T1" fmla="*/ 140 h 141"/>
                <a:gd name="T2" fmla="*/ 296 w 297"/>
                <a:gd name="T3" fmla="*/ 0 h 141"/>
                <a:gd name="T4" fmla="*/ 0 w 297"/>
                <a:gd name="T5" fmla="*/ 140 h 141"/>
              </a:gdLst>
              <a:ahLst/>
              <a:cxnLst>
                <a:cxn ang="0">
                  <a:pos x="T0" y="T1"/>
                </a:cxn>
                <a:cxn ang="0">
                  <a:pos x="T2" y="T3"/>
                </a:cxn>
                <a:cxn ang="0">
                  <a:pos x="T4" y="T5"/>
                </a:cxn>
              </a:cxnLst>
              <a:rect l="0" t="0" r="r" b="b"/>
              <a:pathLst>
                <a:path w="297" h="141">
                  <a:moveTo>
                    <a:pt x="0" y="140"/>
                  </a:moveTo>
                  <a:cubicBezTo>
                    <a:pt x="63" y="78"/>
                    <a:pt x="211" y="7"/>
                    <a:pt x="296" y="0"/>
                  </a:cubicBezTo>
                  <a:cubicBezTo>
                    <a:pt x="208" y="69"/>
                    <a:pt x="107" y="108"/>
                    <a:pt x="0" y="140"/>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44" name="Forme libre 4543"/>
            <p:cNvSpPr>
              <a:spLocks noChangeArrowheads="1"/>
            </p:cNvSpPr>
            <p:nvPr userDrawn="1"/>
          </p:nvSpPr>
          <p:spPr bwMode="auto">
            <a:xfrm>
              <a:off x="3611563" y="5397500"/>
              <a:ext cx="88900" cy="49213"/>
            </a:xfrm>
            <a:custGeom>
              <a:avLst/>
              <a:gdLst>
                <a:gd name="T0" fmla="*/ 98 w 248"/>
                <a:gd name="T1" fmla="*/ 109 h 136"/>
                <a:gd name="T2" fmla="*/ 0 w 248"/>
                <a:gd name="T3" fmla="*/ 92 h 136"/>
                <a:gd name="T4" fmla="*/ 185 w 248"/>
                <a:gd name="T5" fmla="*/ 13 h 136"/>
                <a:gd name="T6" fmla="*/ 215 w 248"/>
                <a:gd name="T7" fmla="*/ 2 h 136"/>
                <a:gd name="T8" fmla="*/ 238 w 248"/>
                <a:gd name="T9" fmla="*/ 57 h 136"/>
                <a:gd name="T10" fmla="*/ 162 w 248"/>
                <a:gd name="T11" fmla="*/ 83 h 136"/>
                <a:gd name="T12" fmla="*/ 98 w 248"/>
                <a:gd name="T13" fmla="*/ 109 h 136"/>
              </a:gdLst>
              <a:ahLst/>
              <a:cxnLst>
                <a:cxn ang="0">
                  <a:pos x="T0" y="T1"/>
                </a:cxn>
                <a:cxn ang="0">
                  <a:pos x="T2" y="T3"/>
                </a:cxn>
                <a:cxn ang="0">
                  <a:pos x="T4" y="T5"/>
                </a:cxn>
                <a:cxn ang="0">
                  <a:pos x="T6" y="T7"/>
                </a:cxn>
                <a:cxn ang="0">
                  <a:pos x="T8" y="T9"/>
                </a:cxn>
                <a:cxn ang="0">
                  <a:pos x="T10" y="T11"/>
                </a:cxn>
                <a:cxn ang="0">
                  <a:pos x="T12" y="T13"/>
                </a:cxn>
              </a:cxnLst>
              <a:rect l="0" t="0" r="r" b="b"/>
              <a:pathLst>
                <a:path w="248" h="136">
                  <a:moveTo>
                    <a:pt x="98" y="109"/>
                  </a:moveTo>
                  <a:cubicBezTo>
                    <a:pt x="67" y="103"/>
                    <a:pt x="32" y="135"/>
                    <a:pt x="0" y="92"/>
                  </a:cubicBezTo>
                  <a:cubicBezTo>
                    <a:pt x="52" y="40"/>
                    <a:pt x="116" y="22"/>
                    <a:pt x="185" y="13"/>
                  </a:cubicBezTo>
                  <a:cubicBezTo>
                    <a:pt x="194" y="5"/>
                    <a:pt x="203" y="0"/>
                    <a:pt x="215" y="2"/>
                  </a:cubicBezTo>
                  <a:cubicBezTo>
                    <a:pt x="241" y="13"/>
                    <a:pt x="247" y="31"/>
                    <a:pt x="238" y="57"/>
                  </a:cubicBezTo>
                  <a:cubicBezTo>
                    <a:pt x="218" y="83"/>
                    <a:pt x="182" y="57"/>
                    <a:pt x="162" y="83"/>
                  </a:cubicBezTo>
                  <a:cubicBezTo>
                    <a:pt x="140" y="92"/>
                    <a:pt x="119" y="101"/>
                    <a:pt x="98" y="109"/>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45" name="Forme libre 4544"/>
            <p:cNvSpPr>
              <a:spLocks noChangeArrowheads="1"/>
            </p:cNvSpPr>
            <p:nvPr userDrawn="1"/>
          </p:nvSpPr>
          <p:spPr bwMode="auto">
            <a:xfrm>
              <a:off x="3630613" y="5507038"/>
              <a:ext cx="87312" cy="42862"/>
            </a:xfrm>
            <a:custGeom>
              <a:avLst/>
              <a:gdLst>
                <a:gd name="T0" fmla="*/ 0 w 243"/>
                <a:gd name="T1" fmla="*/ 64 h 117"/>
                <a:gd name="T2" fmla="*/ 226 w 243"/>
                <a:gd name="T3" fmla="*/ 0 h 117"/>
                <a:gd name="T4" fmla="*/ 203 w 243"/>
                <a:gd name="T5" fmla="*/ 50 h 117"/>
                <a:gd name="T6" fmla="*/ 42 w 243"/>
                <a:gd name="T7" fmla="*/ 116 h 117"/>
                <a:gd name="T8" fmla="*/ 0 w 243"/>
                <a:gd name="T9" fmla="*/ 64 h 117"/>
              </a:gdLst>
              <a:ahLst/>
              <a:cxnLst>
                <a:cxn ang="0">
                  <a:pos x="T0" y="T1"/>
                </a:cxn>
                <a:cxn ang="0">
                  <a:pos x="T2" y="T3"/>
                </a:cxn>
                <a:cxn ang="0">
                  <a:pos x="T4" y="T5"/>
                </a:cxn>
                <a:cxn ang="0">
                  <a:pos x="T6" y="T7"/>
                </a:cxn>
                <a:cxn ang="0">
                  <a:pos x="T8" y="T9"/>
                </a:cxn>
              </a:cxnLst>
              <a:rect l="0" t="0" r="r" b="b"/>
              <a:pathLst>
                <a:path w="243" h="117">
                  <a:moveTo>
                    <a:pt x="0" y="64"/>
                  </a:moveTo>
                  <a:cubicBezTo>
                    <a:pt x="83" y="70"/>
                    <a:pt x="152" y="23"/>
                    <a:pt x="226" y="0"/>
                  </a:cubicBezTo>
                  <a:cubicBezTo>
                    <a:pt x="242" y="27"/>
                    <a:pt x="225" y="40"/>
                    <a:pt x="203" y="50"/>
                  </a:cubicBezTo>
                  <a:cubicBezTo>
                    <a:pt x="152" y="76"/>
                    <a:pt x="98" y="102"/>
                    <a:pt x="42" y="116"/>
                  </a:cubicBezTo>
                  <a:cubicBezTo>
                    <a:pt x="26" y="99"/>
                    <a:pt x="14" y="82"/>
                    <a:pt x="0" y="64"/>
                  </a:cubicBezTo>
                </a:path>
              </a:pathLst>
            </a:custGeom>
            <a:solidFill>
              <a:srgbClr val="E6E6E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46" name="Forme libre 4545"/>
            <p:cNvSpPr>
              <a:spLocks noChangeArrowheads="1"/>
            </p:cNvSpPr>
            <p:nvPr userDrawn="1"/>
          </p:nvSpPr>
          <p:spPr bwMode="auto">
            <a:xfrm>
              <a:off x="3670300" y="5416550"/>
              <a:ext cx="36513" cy="19050"/>
            </a:xfrm>
            <a:custGeom>
              <a:avLst/>
              <a:gdLst>
                <a:gd name="T0" fmla="*/ 0 w 103"/>
                <a:gd name="T1" fmla="*/ 29 h 54"/>
                <a:gd name="T2" fmla="*/ 72 w 103"/>
                <a:gd name="T3" fmla="*/ 1 h 54"/>
                <a:gd name="T4" fmla="*/ 102 w 103"/>
                <a:gd name="T5" fmla="*/ 27 h 54"/>
                <a:gd name="T6" fmla="*/ 87 w 103"/>
                <a:gd name="T7" fmla="*/ 53 h 54"/>
                <a:gd name="T8" fmla="*/ 0 w 103"/>
                <a:gd name="T9" fmla="*/ 29 h 54"/>
              </a:gdLst>
              <a:ahLst/>
              <a:cxnLst>
                <a:cxn ang="0">
                  <a:pos x="T0" y="T1"/>
                </a:cxn>
                <a:cxn ang="0">
                  <a:pos x="T2" y="T3"/>
                </a:cxn>
                <a:cxn ang="0">
                  <a:pos x="T4" y="T5"/>
                </a:cxn>
                <a:cxn ang="0">
                  <a:pos x="T6" y="T7"/>
                </a:cxn>
                <a:cxn ang="0">
                  <a:pos x="T8" y="T9"/>
                </a:cxn>
              </a:cxnLst>
              <a:rect l="0" t="0" r="r" b="b"/>
              <a:pathLst>
                <a:path w="103" h="54">
                  <a:moveTo>
                    <a:pt x="0" y="29"/>
                  </a:moveTo>
                  <a:cubicBezTo>
                    <a:pt x="20" y="9"/>
                    <a:pt x="44" y="1"/>
                    <a:pt x="72" y="1"/>
                  </a:cubicBezTo>
                  <a:cubicBezTo>
                    <a:pt x="91" y="0"/>
                    <a:pt x="99" y="11"/>
                    <a:pt x="102" y="27"/>
                  </a:cubicBezTo>
                  <a:cubicBezTo>
                    <a:pt x="101" y="38"/>
                    <a:pt x="96" y="47"/>
                    <a:pt x="87" y="53"/>
                  </a:cubicBezTo>
                  <a:cubicBezTo>
                    <a:pt x="58" y="46"/>
                    <a:pt x="29" y="38"/>
                    <a:pt x="0" y="29"/>
                  </a:cubicBezTo>
                </a:path>
              </a:pathLst>
            </a:custGeom>
            <a:solidFill>
              <a:srgbClr val="ACACA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47" name="Forme libre 4546"/>
            <p:cNvSpPr>
              <a:spLocks noChangeArrowheads="1"/>
            </p:cNvSpPr>
            <p:nvPr userDrawn="1"/>
          </p:nvSpPr>
          <p:spPr bwMode="auto">
            <a:xfrm>
              <a:off x="3702050" y="5421313"/>
              <a:ext cx="23813" cy="31750"/>
            </a:xfrm>
            <a:custGeom>
              <a:avLst/>
              <a:gdLst>
                <a:gd name="T0" fmla="*/ 0 w 65"/>
                <a:gd name="T1" fmla="*/ 41 h 88"/>
                <a:gd name="T2" fmla="*/ 3 w 65"/>
                <a:gd name="T3" fmla="*/ 15 h 88"/>
                <a:gd name="T4" fmla="*/ 64 w 65"/>
                <a:gd name="T5" fmla="*/ 64 h 88"/>
                <a:gd name="T6" fmla="*/ 44 w 65"/>
                <a:gd name="T7" fmla="*/ 87 h 88"/>
                <a:gd name="T8" fmla="*/ 0 w 65"/>
                <a:gd name="T9" fmla="*/ 41 h 88"/>
              </a:gdLst>
              <a:ahLst/>
              <a:cxnLst>
                <a:cxn ang="0">
                  <a:pos x="T0" y="T1"/>
                </a:cxn>
                <a:cxn ang="0">
                  <a:pos x="T2" y="T3"/>
                </a:cxn>
                <a:cxn ang="0">
                  <a:pos x="T4" y="T5"/>
                </a:cxn>
                <a:cxn ang="0">
                  <a:pos x="T6" y="T7"/>
                </a:cxn>
                <a:cxn ang="0">
                  <a:pos x="T8" y="T9"/>
                </a:cxn>
              </a:cxnLst>
              <a:rect l="0" t="0" r="r" b="b"/>
              <a:pathLst>
                <a:path w="65" h="88">
                  <a:moveTo>
                    <a:pt x="0" y="41"/>
                  </a:moveTo>
                  <a:cubicBezTo>
                    <a:pt x="1" y="32"/>
                    <a:pt x="3" y="25"/>
                    <a:pt x="3" y="15"/>
                  </a:cubicBezTo>
                  <a:cubicBezTo>
                    <a:pt x="49" y="0"/>
                    <a:pt x="61" y="26"/>
                    <a:pt x="64" y="64"/>
                  </a:cubicBezTo>
                  <a:cubicBezTo>
                    <a:pt x="61" y="75"/>
                    <a:pt x="55" y="83"/>
                    <a:pt x="44" y="87"/>
                  </a:cubicBezTo>
                  <a:cubicBezTo>
                    <a:pt x="30" y="73"/>
                    <a:pt x="15" y="58"/>
                    <a:pt x="0" y="41"/>
                  </a:cubicBezTo>
                </a:path>
              </a:pathLst>
            </a:custGeom>
            <a:solidFill>
              <a:srgbClr val="4D4D4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48" name="Forme libre 4547"/>
            <p:cNvSpPr>
              <a:spLocks noChangeArrowheads="1"/>
            </p:cNvSpPr>
            <p:nvPr userDrawn="1"/>
          </p:nvSpPr>
          <p:spPr bwMode="auto">
            <a:xfrm>
              <a:off x="3630613" y="5551488"/>
              <a:ext cx="9525" cy="23812"/>
            </a:xfrm>
            <a:custGeom>
              <a:avLst/>
              <a:gdLst>
                <a:gd name="T0" fmla="*/ 24 w 25"/>
                <a:gd name="T1" fmla="*/ 0 h 68"/>
                <a:gd name="T2" fmla="*/ 20 w 25"/>
                <a:gd name="T3" fmla="*/ 67 h 68"/>
                <a:gd name="T4" fmla="*/ 24 w 25"/>
                <a:gd name="T5" fmla="*/ 0 h 68"/>
              </a:gdLst>
              <a:ahLst/>
              <a:cxnLst>
                <a:cxn ang="0">
                  <a:pos x="T0" y="T1"/>
                </a:cxn>
                <a:cxn ang="0">
                  <a:pos x="T2" y="T3"/>
                </a:cxn>
                <a:cxn ang="0">
                  <a:pos x="T4" y="T5"/>
                </a:cxn>
              </a:cxnLst>
              <a:rect l="0" t="0" r="r" b="b"/>
              <a:pathLst>
                <a:path w="25" h="68">
                  <a:moveTo>
                    <a:pt x="24" y="0"/>
                  </a:moveTo>
                  <a:cubicBezTo>
                    <a:pt x="23" y="23"/>
                    <a:pt x="21" y="44"/>
                    <a:pt x="20" y="67"/>
                  </a:cubicBezTo>
                  <a:cubicBezTo>
                    <a:pt x="1" y="43"/>
                    <a:pt x="0" y="20"/>
                    <a:pt x="24" y="0"/>
                  </a:cubicBezTo>
                </a:path>
              </a:pathLst>
            </a:custGeom>
            <a:solidFill>
              <a:srgbClr val="E6E6E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49" name="Forme libre 4548"/>
            <p:cNvSpPr>
              <a:spLocks noChangeArrowheads="1"/>
            </p:cNvSpPr>
            <p:nvPr userDrawn="1"/>
          </p:nvSpPr>
          <p:spPr bwMode="auto">
            <a:xfrm>
              <a:off x="3656013" y="5862638"/>
              <a:ext cx="3175" cy="19050"/>
            </a:xfrm>
            <a:custGeom>
              <a:avLst/>
              <a:gdLst>
                <a:gd name="T0" fmla="*/ 0 w 10"/>
                <a:gd name="T1" fmla="*/ 52 h 53"/>
                <a:gd name="T2" fmla="*/ 0 w 10"/>
                <a:gd name="T3" fmla="*/ 0 h 53"/>
                <a:gd name="T4" fmla="*/ 0 w 10"/>
                <a:gd name="T5" fmla="*/ 52 h 53"/>
              </a:gdLst>
              <a:ahLst/>
              <a:cxnLst>
                <a:cxn ang="0">
                  <a:pos x="T0" y="T1"/>
                </a:cxn>
                <a:cxn ang="0">
                  <a:pos x="T2" y="T3"/>
                </a:cxn>
                <a:cxn ang="0">
                  <a:pos x="T4" y="T5"/>
                </a:cxn>
              </a:cxnLst>
              <a:rect l="0" t="0" r="r" b="b"/>
              <a:pathLst>
                <a:path w="10" h="53">
                  <a:moveTo>
                    <a:pt x="0" y="52"/>
                  </a:moveTo>
                  <a:cubicBezTo>
                    <a:pt x="0" y="35"/>
                    <a:pt x="0" y="17"/>
                    <a:pt x="0" y="0"/>
                  </a:cubicBezTo>
                  <a:cubicBezTo>
                    <a:pt x="9" y="17"/>
                    <a:pt x="9" y="34"/>
                    <a:pt x="0" y="52"/>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50" name="Forme libre 4549"/>
            <p:cNvSpPr>
              <a:spLocks noChangeArrowheads="1"/>
            </p:cNvSpPr>
            <p:nvPr userDrawn="1"/>
          </p:nvSpPr>
          <p:spPr bwMode="auto">
            <a:xfrm>
              <a:off x="3717925" y="5449888"/>
              <a:ext cx="12700" cy="11112"/>
            </a:xfrm>
            <a:custGeom>
              <a:avLst/>
              <a:gdLst>
                <a:gd name="T0" fmla="*/ 26 w 35"/>
                <a:gd name="T1" fmla="*/ 31 h 32"/>
                <a:gd name="T2" fmla="*/ 6 w 35"/>
                <a:gd name="T3" fmla="*/ 28 h 32"/>
                <a:gd name="T4" fmla="*/ 0 w 35"/>
                <a:gd name="T5" fmla="*/ 9 h 32"/>
                <a:gd name="T6" fmla="*/ 12 w 35"/>
                <a:gd name="T7" fmla="*/ 0 h 32"/>
                <a:gd name="T8" fmla="*/ 34 w 35"/>
                <a:gd name="T9" fmla="*/ 18 h 32"/>
                <a:gd name="T10" fmla="*/ 26 w 35"/>
                <a:gd name="T11" fmla="*/ 31 h 32"/>
              </a:gdLst>
              <a:ahLst/>
              <a:cxnLst>
                <a:cxn ang="0">
                  <a:pos x="T0" y="T1"/>
                </a:cxn>
                <a:cxn ang="0">
                  <a:pos x="T2" y="T3"/>
                </a:cxn>
                <a:cxn ang="0">
                  <a:pos x="T4" y="T5"/>
                </a:cxn>
                <a:cxn ang="0">
                  <a:pos x="T6" y="T7"/>
                </a:cxn>
                <a:cxn ang="0">
                  <a:pos x="T8" y="T9"/>
                </a:cxn>
                <a:cxn ang="0">
                  <a:pos x="T10" y="T11"/>
                </a:cxn>
              </a:cxnLst>
              <a:rect l="0" t="0" r="r" b="b"/>
              <a:pathLst>
                <a:path w="35" h="32">
                  <a:moveTo>
                    <a:pt x="26" y="31"/>
                  </a:moveTo>
                  <a:cubicBezTo>
                    <a:pt x="20" y="29"/>
                    <a:pt x="12" y="28"/>
                    <a:pt x="6" y="28"/>
                  </a:cubicBezTo>
                  <a:cubicBezTo>
                    <a:pt x="3" y="21"/>
                    <a:pt x="2" y="15"/>
                    <a:pt x="0" y="9"/>
                  </a:cubicBezTo>
                  <a:cubicBezTo>
                    <a:pt x="5" y="6"/>
                    <a:pt x="8" y="3"/>
                    <a:pt x="12" y="0"/>
                  </a:cubicBezTo>
                  <a:cubicBezTo>
                    <a:pt x="23" y="2"/>
                    <a:pt x="29" y="8"/>
                    <a:pt x="34" y="18"/>
                  </a:cubicBezTo>
                  <a:cubicBezTo>
                    <a:pt x="31" y="21"/>
                    <a:pt x="29" y="26"/>
                    <a:pt x="26" y="31"/>
                  </a:cubicBezTo>
                </a:path>
              </a:pathLst>
            </a:custGeom>
            <a:solidFill>
              <a:srgbClr val="4D4D4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51" name="Forme libre 4550"/>
            <p:cNvSpPr>
              <a:spLocks noChangeArrowheads="1"/>
            </p:cNvSpPr>
            <p:nvPr userDrawn="1"/>
          </p:nvSpPr>
          <p:spPr bwMode="auto">
            <a:xfrm>
              <a:off x="3868738" y="5634038"/>
              <a:ext cx="82550" cy="28575"/>
            </a:xfrm>
            <a:custGeom>
              <a:avLst/>
              <a:gdLst>
                <a:gd name="T0" fmla="*/ 0 w 229"/>
                <a:gd name="T1" fmla="*/ 23 h 79"/>
                <a:gd name="T2" fmla="*/ 206 w 229"/>
                <a:gd name="T3" fmla="*/ 20 h 79"/>
                <a:gd name="T4" fmla="*/ 228 w 229"/>
                <a:gd name="T5" fmla="*/ 43 h 79"/>
                <a:gd name="T6" fmla="*/ 34 w 229"/>
                <a:gd name="T7" fmla="*/ 70 h 79"/>
                <a:gd name="T8" fmla="*/ 0 w 229"/>
                <a:gd name="T9" fmla="*/ 23 h 79"/>
              </a:gdLst>
              <a:ahLst/>
              <a:cxnLst>
                <a:cxn ang="0">
                  <a:pos x="T0" y="T1"/>
                </a:cxn>
                <a:cxn ang="0">
                  <a:pos x="T2" y="T3"/>
                </a:cxn>
                <a:cxn ang="0">
                  <a:pos x="T4" y="T5"/>
                </a:cxn>
                <a:cxn ang="0">
                  <a:pos x="T6" y="T7"/>
                </a:cxn>
                <a:cxn ang="0">
                  <a:pos x="T8" y="T9"/>
                </a:cxn>
              </a:cxnLst>
              <a:rect l="0" t="0" r="r" b="b"/>
              <a:pathLst>
                <a:path w="229" h="79">
                  <a:moveTo>
                    <a:pt x="0" y="23"/>
                  </a:moveTo>
                  <a:cubicBezTo>
                    <a:pt x="69" y="18"/>
                    <a:pt x="138" y="0"/>
                    <a:pt x="206" y="20"/>
                  </a:cubicBezTo>
                  <a:cubicBezTo>
                    <a:pt x="215" y="26"/>
                    <a:pt x="223" y="34"/>
                    <a:pt x="228" y="43"/>
                  </a:cubicBezTo>
                  <a:cubicBezTo>
                    <a:pt x="167" y="72"/>
                    <a:pt x="98" y="54"/>
                    <a:pt x="34" y="70"/>
                  </a:cubicBezTo>
                  <a:cubicBezTo>
                    <a:pt x="9" y="78"/>
                    <a:pt x="5" y="46"/>
                    <a:pt x="0" y="23"/>
                  </a:cubicBezTo>
                </a:path>
              </a:pathLst>
            </a:custGeom>
            <a:solidFill>
              <a:srgbClr val="7E7E7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52" name="Forme libre 4551"/>
            <p:cNvSpPr>
              <a:spLocks noChangeArrowheads="1"/>
            </p:cNvSpPr>
            <p:nvPr userDrawn="1"/>
          </p:nvSpPr>
          <p:spPr bwMode="auto">
            <a:xfrm>
              <a:off x="3943350" y="5641975"/>
              <a:ext cx="15875" cy="7938"/>
            </a:xfrm>
            <a:custGeom>
              <a:avLst/>
              <a:gdLst>
                <a:gd name="T0" fmla="*/ 21 w 45"/>
                <a:gd name="T1" fmla="*/ 23 h 24"/>
                <a:gd name="T2" fmla="*/ 0 w 45"/>
                <a:gd name="T3" fmla="*/ 0 h 24"/>
                <a:gd name="T4" fmla="*/ 44 w 45"/>
                <a:gd name="T5" fmla="*/ 23 h 24"/>
                <a:gd name="T6" fmla="*/ 21 w 45"/>
                <a:gd name="T7" fmla="*/ 23 h 24"/>
              </a:gdLst>
              <a:ahLst/>
              <a:cxnLst>
                <a:cxn ang="0">
                  <a:pos x="T0" y="T1"/>
                </a:cxn>
                <a:cxn ang="0">
                  <a:pos x="T2" y="T3"/>
                </a:cxn>
                <a:cxn ang="0">
                  <a:pos x="T4" y="T5"/>
                </a:cxn>
                <a:cxn ang="0">
                  <a:pos x="T6" y="T7"/>
                </a:cxn>
              </a:cxnLst>
              <a:rect l="0" t="0" r="r" b="b"/>
              <a:pathLst>
                <a:path w="45" h="24">
                  <a:moveTo>
                    <a:pt x="21" y="23"/>
                  </a:moveTo>
                  <a:cubicBezTo>
                    <a:pt x="14" y="15"/>
                    <a:pt x="6" y="8"/>
                    <a:pt x="0" y="0"/>
                  </a:cubicBezTo>
                  <a:cubicBezTo>
                    <a:pt x="15" y="8"/>
                    <a:pt x="29" y="15"/>
                    <a:pt x="44" y="23"/>
                  </a:cubicBezTo>
                  <a:cubicBezTo>
                    <a:pt x="35" y="23"/>
                    <a:pt x="27" y="23"/>
                    <a:pt x="21" y="23"/>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53" name="Forme libre 4552"/>
            <p:cNvSpPr>
              <a:spLocks noChangeArrowheads="1"/>
            </p:cNvSpPr>
            <p:nvPr userDrawn="1"/>
          </p:nvSpPr>
          <p:spPr bwMode="auto">
            <a:xfrm>
              <a:off x="4997450" y="4630738"/>
              <a:ext cx="190500" cy="187325"/>
            </a:xfrm>
            <a:custGeom>
              <a:avLst/>
              <a:gdLst>
                <a:gd name="T0" fmla="*/ 367 w 529"/>
                <a:gd name="T1" fmla="*/ 175 h 520"/>
                <a:gd name="T2" fmla="*/ 528 w 529"/>
                <a:gd name="T3" fmla="*/ 221 h 520"/>
                <a:gd name="T4" fmla="*/ 459 w 529"/>
                <a:gd name="T5" fmla="*/ 261 h 520"/>
                <a:gd name="T6" fmla="*/ 378 w 529"/>
                <a:gd name="T7" fmla="*/ 348 h 520"/>
                <a:gd name="T8" fmla="*/ 321 w 529"/>
                <a:gd name="T9" fmla="*/ 427 h 520"/>
                <a:gd name="T10" fmla="*/ 169 w 529"/>
                <a:gd name="T11" fmla="*/ 433 h 520"/>
                <a:gd name="T12" fmla="*/ 80 w 529"/>
                <a:gd name="T13" fmla="*/ 383 h 520"/>
                <a:gd name="T14" fmla="*/ 0 w 529"/>
                <a:gd name="T15" fmla="*/ 264 h 520"/>
                <a:gd name="T16" fmla="*/ 2 w 529"/>
                <a:gd name="T17" fmla="*/ 246 h 520"/>
                <a:gd name="T18" fmla="*/ 24 w 529"/>
                <a:gd name="T19" fmla="*/ 223 h 520"/>
                <a:gd name="T20" fmla="*/ 72 w 529"/>
                <a:gd name="T21" fmla="*/ 218 h 520"/>
                <a:gd name="T22" fmla="*/ 92 w 529"/>
                <a:gd name="T23" fmla="*/ 184 h 520"/>
                <a:gd name="T24" fmla="*/ 48 w 529"/>
                <a:gd name="T25" fmla="*/ 96 h 520"/>
                <a:gd name="T26" fmla="*/ 45 w 529"/>
                <a:gd name="T27" fmla="*/ 65 h 520"/>
                <a:gd name="T28" fmla="*/ 143 w 529"/>
                <a:gd name="T29" fmla="*/ 64 h 520"/>
                <a:gd name="T30" fmla="*/ 367 w 529"/>
                <a:gd name="T31" fmla="*/ 175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9" h="520">
                  <a:moveTo>
                    <a:pt x="367" y="175"/>
                  </a:moveTo>
                  <a:cubicBezTo>
                    <a:pt x="424" y="180"/>
                    <a:pt x="476" y="201"/>
                    <a:pt x="528" y="221"/>
                  </a:cubicBezTo>
                  <a:cubicBezTo>
                    <a:pt x="508" y="239"/>
                    <a:pt x="486" y="255"/>
                    <a:pt x="459" y="261"/>
                  </a:cubicBezTo>
                  <a:cubicBezTo>
                    <a:pt x="408" y="270"/>
                    <a:pt x="373" y="288"/>
                    <a:pt x="378" y="348"/>
                  </a:cubicBezTo>
                  <a:cubicBezTo>
                    <a:pt x="381" y="388"/>
                    <a:pt x="349" y="406"/>
                    <a:pt x="321" y="427"/>
                  </a:cubicBezTo>
                  <a:cubicBezTo>
                    <a:pt x="251" y="517"/>
                    <a:pt x="245" y="519"/>
                    <a:pt x="169" y="433"/>
                  </a:cubicBezTo>
                  <a:cubicBezTo>
                    <a:pt x="144" y="406"/>
                    <a:pt x="108" y="403"/>
                    <a:pt x="80" y="383"/>
                  </a:cubicBezTo>
                  <a:cubicBezTo>
                    <a:pt x="45" y="349"/>
                    <a:pt x="28" y="302"/>
                    <a:pt x="0" y="264"/>
                  </a:cubicBezTo>
                  <a:cubicBezTo>
                    <a:pt x="0" y="258"/>
                    <a:pt x="2" y="252"/>
                    <a:pt x="2" y="246"/>
                  </a:cubicBezTo>
                  <a:cubicBezTo>
                    <a:pt x="8" y="236"/>
                    <a:pt x="15" y="229"/>
                    <a:pt x="24" y="223"/>
                  </a:cubicBezTo>
                  <a:cubicBezTo>
                    <a:pt x="40" y="221"/>
                    <a:pt x="57" y="220"/>
                    <a:pt x="72" y="218"/>
                  </a:cubicBezTo>
                  <a:cubicBezTo>
                    <a:pt x="85" y="210"/>
                    <a:pt x="91" y="198"/>
                    <a:pt x="92" y="184"/>
                  </a:cubicBezTo>
                  <a:cubicBezTo>
                    <a:pt x="86" y="151"/>
                    <a:pt x="69" y="122"/>
                    <a:pt x="48" y="96"/>
                  </a:cubicBezTo>
                  <a:cubicBezTo>
                    <a:pt x="45" y="87"/>
                    <a:pt x="43" y="76"/>
                    <a:pt x="45" y="65"/>
                  </a:cubicBezTo>
                  <a:cubicBezTo>
                    <a:pt x="77" y="0"/>
                    <a:pt x="109" y="42"/>
                    <a:pt x="143" y="64"/>
                  </a:cubicBezTo>
                  <a:cubicBezTo>
                    <a:pt x="214" y="108"/>
                    <a:pt x="283" y="157"/>
                    <a:pt x="367" y="175"/>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54" name="Forme libre 4553"/>
            <p:cNvSpPr>
              <a:spLocks noChangeArrowheads="1"/>
            </p:cNvSpPr>
            <p:nvPr userDrawn="1"/>
          </p:nvSpPr>
          <p:spPr bwMode="auto">
            <a:xfrm>
              <a:off x="5016500" y="4757738"/>
              <a:ext cx="122238" cy="69850"/>
            </a:xfrm>
            <a:custGeom>
              <a:avLst/>
              <a:gdLst>
                <a:gd name="T0" fmla="*/ 38 w 340"/>
                <a:gd name="T1" fmla="*/ 7 h 192"/>
                <a:gd name="T2" fmla="*/ 182 w 340"/>
                <a:gd name="T3" fmla="*/ 94 h 192"/>
                <a:gd name="T4" fmla="*/ 267 w 340"/>
                <a:gd name="T5" fmla="*/ 75 h 192"/>
                <a:gd name="T6" fmla="*/ 339 w 340"/>
                <a:gd name="T7" fmla="*/ 98 h 192"/>
                <a:gd name="T8" fmla="*/ 84 w 340"/>
                <a:gd name="T9" fmla="*/ 191 h 192"/>
                <a:gd name="T10" fmla="*/ 72 w 340"/>
                <a:gd name="T11" fmla="*/ 181 h 192"/>
                <a:gd name="T12" fmla="*/ 69 w 340"/>
                <a:gd name="T13" fmla="*/ 135 h 192"/>
                <a:gd name="T14" fmla="*/ 38 w 340"/>
                <a:gd name="T15" fmla="*/ 7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0" h="192">
                  <a:moveTo>
                    <a:pt x="38" y="7"/>
                  </a:moveTo>
                  <a:cubicBezTo>
                    <a:pt x="95" y="19"/>
                    <a:pt x="165" y="0"/>
                    <a:pt x="182" y="94"/>
                  </a:cubicBezTo>
                  <a:cubicBezTo>
                    <a:pt x="188" y="123"/>
                    <a:pt x="238" y="81"/>
                    <a:pt x="267" y="75"/>
                  </a:cubicBezTo>
                  <a:cubicBezTo>
                    <a:pt x="287" y="81"/>
                    <a:pt x="309" y="87"/>
                    <a:pt x="339" y="98"/>
                  </a:cubicBezTo>
                  <a:cubicBezTo>
                    <a:pt x="260" y="159"/>
                    <a:pt x="177" y="188"/>
                    <a:pt x="84" y="191"/>
                  </a:cubicBezTo>
                  <a:cubicBezTo>
                    <a:pt x="80" y="188"/>
                    <a:pt x="77" y="184"/>
                    <a:pt x="72" y="181"/>
                  </a:cubicBezTo>
                  <a:cubicBezTo>
                    <a:pt x="64" y="165"/>
                    <a:pt x="67" y="150"/>
                    <a:pt x="69" y="135"/>
                  </a:cubicBezTo>
                  <a:cubicBezTo>
                    <a:pt x="78" y="86"/>
                    <a:pt x="0" y="60"/>
                    <a:pt x="38" y="7"/>
                  </a:cubicBez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55" name="Forme libre 4554"/>
            <p:cNvSpPr>
              <a:spLocks noChangeArrowheads="1"/>
            </p:cNvSpPr>
            <p:nvPr userDrawn="1"/>
          </p:nvSpPr>
          <p:spPr bwMode="auto">
            <a:xfrm>
              <a:off x="5045075" y="4857750"/>
              <a:ext cx="30163" cy="28575"/>
            </a:xfrm>
            <a:custGeom>
              <a:avLst/>
              <a:gdLst>
                <a:gd name="T0" fmla="*/ 50 w 82"/>
                <a:gd name="T1" fmla="*/ 70 h 80"/>
                <a:gd name="T2" fmla="*/ 28 w 82"/>
                <a:gd name="T3" fmla="*/ 62 h 80"/>
                <a:gd name="T4" fmla="*/ 20 w 82"/>
                <a:gd name="T5" fmla="*/ 12 h 80"/>
                <a:gd name="T6" fmla="*/ 81 w 82"/>
                <a:gd name="T7" fmla="*/ 50 h 80"/>
                <a:gd name="T8" fmla="*/ 73 w 82"/>
                <a:gd name="T9" fmla="*/ 70 h 80"/>
                <a:gd name="T10" fmla="*/ 50 w 82"/>
                <a:gd name="T11" fmla="*/ 70 h 80"/>
              </a:gdLst>
              <a:ahLst/>
              <a:cxnLst>
                <a:cxn ang="0">
                  <a:pos x="T0" y="T1"/>
                </a:cxn>
                <a:cxn ang="0">
                  <a:pos x="T2" y="T3"/>
                </a:cxn>
                <a:cxn ang="0">
                  <a:pos x="T4" y="T5"/>
                </a:cxn>
                <a:cxn ang="0">
                  <a:pos x="T6" y="T7"/>
                </a:cxn>
                <a:cxn ang="0">
                  <a:pos x="T8" y="T9"/>
                </a:cxn>
                <a:cxn ang="0">
                  <a:pos x="T10" y="T11"/>
                </a:cxn>
              </a:cxnLst>
              <a:rect l="0" t="0" r="r" b="b"/>
              <a:pathLst>
                <a:path w="82" h="80">
                  <a:moveTo>
                    <a:pt x="50" y="70"/>
                  </a:moveTo>
                  <a:cubicBezTo>
                    <a:pt x="43" y="67"/>
                    <a:pt x="35" y="64"/>
                    <a:pt x="28" y="62"/>
                  </a:cubicBezTo>
                  <a:cubicBezTo>
                    <a:pt x="24" y="46"/>
                    <a:pt x="0" y="21"/>
                    <a:pt x="20" y="12"/>
                  </a:cubicBezTo>
                  <a:cubicBezTo>
                    <a:pt x="47" y="0"/>
                    <a:pt x="66" y="29"/>
                    <a:pt x="81" y="50"/>
                  </a:cubicBezTo>
                  <a:cubicBezTo>
                    <a:pt x="78" y="56"/>
                    <a:pt x="75" y="62"/>
                    <a:pt x="73" y="70"/>
                  </a:cubicBezTo>
                  <a:cubicBezTo>
                    <a:pt x="66" y="79"/>
                    <a:pt x="58" y="79"/>
                    <a:pt x="50" y="70"/>
                  </a:cubicBezTo>
                </a:path>
              </a:pathLst>
            </a:custGeom>
            <a:solidFill>
              <a:srgbClr val="CCCCC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56" name="Forme libre 4555"/>
            <p:cNvSpPr>
              <a:spLocks noChangeArrowheads="1"/>
            </p:cNvSpPr>
            <p:nvPr userDrawn="1"/>
          </p:nvSpPr>
          <p:spPr bwMode="auto">
            <a:xfrm>
              <a:off x="5059363" y="4921250"/>
              <a:ext cx="6350" cy="3175"/>
            </a:xfrm>
            <a:custGeom>
              <a:avLst/>
              <a:gdLst>
                <a:gd name="T0" fmla="*/ 15 w 16"/>
                <a:gd name="T1" fmla="*/ 6 h 9"/>
                <a:gd name="T2" fmla="*/ 13 w 16"/>
                <a:gd name="T3" fmla="*/ 5 h 9"/>
                <a:gd name="T4" fmla="*/ 14 w 16"/>
                <a:gd name="T5" fmla="*/ 8 h 9"/>
                <a:gd name="T6" fmla="*/ 15 w 16"/>
                <a:gd name="T7" fmla="*/ 6 h 9"/>
                <a:gd name="T8" fmla="*/ 0 w 16"/>
                <a:gd name="T9" fmla="*/ 0 h 9"/>
                <a:gd name="T10" fmla="*/ 8 w 16"/>
                <a:gd name="T11" fmla="*/ 0 h 9"/>
                <a:gd name="T12" fmla="*/ 13 w 16"/>
                <a:gd name="T13" fmla="*/ 5 h 9"/>
                <a:gd name="T14" fmla="*/ 0 w 1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9">
                  <a:moveTo>
                    <a:pt x="15" y="6"/>
                  </a:moveTo>
                  <a:cubicBezTo>
                    <a:pt x="15" y="6"/>
                    <a:pt x="14" y="5"/>
                    <a:pt x="13" y="5"/>
                  </a:cubicBezTo>
                  <a:cubicBezTo>
                    <a:pt x="13" y="6"/>
                    <a:pt x="14" y="7"/>
                    <a:pt x="14" y="8"/>
                  </a:cubicBezTo>
                  <a:lnTo>
                    <a:pt x="15" y="6"/>
                  </a:lnTo>
                  <a:close/>
                  <a:moveTo>
                    <a:pt x="0" y="0"/>
                  </a:moveTo>
                  <a:lnTo>
                    <a:pt x="8" y="0"/>
                  </a:lnTo>
                  <a:cubicBezTo>
                    <a:pt x="10" y="1"/>
                    <a:pt x="11" y="3"/>
                    <a:pt x="13" y="5"/>
                  </a:cubicBezTo>
                  <a:cubicBezTo>
                    <a:pt x="9" y="3"/>
                    <a:pt x="4" y="1"/>
                    <a:pt x="0" y="0"/>
                  </a:cubicBezTo>
                  <a:close/>
                </a:path>
              </a:pathLst>
            </a:custGeom>
            <a:solidFill>
              <a:srgbClr val="EDEDE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57" name="Forme libre 4556"/>
            <p:cNvSpPr>
              <a:spLocks noChangeArrowheads="1"/>
            </p:cNvSpPr>
            <p:nvPr userDrawn="1"/>
          </p:nvSpPr>
          <p:spPr bwMode="auto">
            <a:xfrm>
              <a:off x="5033963" y="4824413"/>
              <a:ext cx="12700" cy="19050"/>
            </a:xfrm>
            <a:custGeom>
              <a:avLst/>
              <a:gdLst>
                <a:gd name="T0" fmla="*/ 35 w 36"/>
                <a:gd name="T1" fmla="*/ 5 h 52"/>
                <a:gd name="T2" fmla="*/ 12 w 36"/>
                <a:gd name="T3" fmla="*/ 51 h 52"/>
                <a:gd name="T4" fmla="*/ 3 w 36"/>
                <a:gd name="T5" fmla="*/ 40 h 52"/>
                <a:gd name="T6" fmla="*/ 32 w 36"/>
                <a:gd name="T7" fmla="*/ 3 h 52"/>
                <a:gd name="T8" fmla="*/ 35 w 36"/>
                <a:gd name="T9" fmla="*/ 5 h 52"/>
              </a:gdLst>
              <a:ahLst/>
              <a:cxnLst>
                <a:cxn ang="0">
                  <a:pos x="T0" y="T1"/>
                </a:cxn>
                <a:cxn ang="0">
                  <a:pos x="T2" y="T3"/>
                </a:cxn>
                <a:cxn ang="0">
                  <a:pos x="T4" y="T5"/>
                </a:cxn>
                <a:cxn ang="0">
                  <a:pos x="T6" y="T7"/>
                </a:cxn>
                <a:cxn ang="0">
                  <a:pos x="T8" y="T9"/>
                </a:cxn>
              </a:cxnLst>
              <a:rect l="0" t="0" r="r" b="b"/>
              <a:pathLst>
                <a:path w="36" h="52">
                  <a:moveTo>
                    <a:pt x="35" y="5"/>
                  </a:moveTo>
                  <a:cubicBezTo>
                    <a:pt x="28" y="20"/>
                    <a:pt x="20" y="35"/>
                    <a:pt x="12" y="51"/>
                  </a:cubicBezTo>
                  <a:cubicBezTo>
                    <a:pt x="9" y="48"/>
                    <a:pt x="6" y="43"/>
                    <a:pt x="3" y="40"/>
                  </a:cubicBezTo>
                  <a:cubicBezTo>
                    <a:pt x="0" y="17"/>
                    <a:pt x="3" y="0"/>
                    <a:pt x="32" y="3"/>
                  </a:cubicBezTo>
                  <a:lnTo>
                    <a:pt x="35" y="5"/>
                  </a:ln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58" name="Forme libre 4557"/>
            <p:cNvSpPr>
              <a:spLocks noChangeArrowheads="1"/>
            </p:cNvSpPr>
            <p:nvPr userDrawn="1"/>
          </p:nvSpPr>
          <p:spPr bwMode="auto">
            <a:xfrm>
              <a:off x="5029200" y="4840288"/>
              <a:ext cx="9525" cy="11112"/>
            </a:xfrm>
            <a:custGeom>
              <a:avLst/>
              <a:gdLst>
                <a:gd name="T0" fmla="*/ 27 w 28"/>
                <a:gd name="T1" fmla="*/ 5 h 29"/>
                <a:gd name="T2" fmla="*/ 4 w 28"/>
                <a:gd name="T3" fmla="*/ 28 h 29"/>
                <a:gd name="T4" fmla="*/ 0 w 28"/>
                <a:gd name="T5" fmla="*/ 14 h 29"/>
                <a:gd name="T6" fmla="*/ 24 w 28"/>
                <a:gd name="T7" fmla="*/ 2 h 29"/>
                <a:gd name="T8" fmla="*/ 27 w 28"/>
                <a:gd name="T9" fmla="*/ 5 h 29"/>
              </a:gdLst>
              <a:ahLst/>
              <a:cxnLst>
                <a:cxn ang="0">
                  <a:pos x="T0" y="T1"/>
                </a:cxn>
                <a:cxn ang="0">
                  <a:pos x="T2" y="T3"/>
                </a:cxn>
                <a:cxn ang="0">
                  <a:pos x="T4" y="T5"/>
                </a:cxn>
                <a:cxn ang="0">
                  <a:pos x="T6" y="T7"/>
                </a:cxn>
                <a:cxn ang="0">
                  <a:pos x="T8" y="T9"/>
                </a:cxn>
              </a:cxnLst>
              <a:rect l="0" t="0" r="r" b="b"/>
              <a:pathLst>
                <a:path w="28" h="29">
                  <a:moveTo>
                    <a:pt x="27" y="5"/>
                  </a:moveTo>
                  <a:cubicBezTo>
                    <a:pt x="20" y="12"/>
                    <a:pt x="12" y="20"/>
                    <a:pt x="4" y="28"/>
                  </a:cubicBezTo>
                  <a:cubicBezTo>
                    <a:pt x="3" y="23"/>
                    <a:pt x="1" y="18"/>
                    <a:pt x="0" y="14"/>
                  </a:cubicBezTo>
                  <a:cubicBezTo>
                    <a:pt x="6" y="5"/>
                    <a:pt x="13" y="0"/>
                    <a:pt x="24" y="2"/>
                  </a:cubicBezTo>
                  <a:lnTo>
                    <a:pt x="27" y="5"/>
                  </a:ln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59" name="Forme libre 4558"/>
            <p:cNvSpPr>
              <a:spLocks noChangeArrowheads="1"/>
            </p:cNvSpPr>
            <p:nvPr userDrawn="1"/>
          </p:nvSpPr>
          <p:spPr bwMode="auto">
            <a:xfrm>
              <a:off x="5021263" y="4848225"/>
              <a:ext cx="9525" cy="9525"/>
            </a:xfrm>
            <a:custGeom>
              <a:avLst/>
              <a:gdLst>
                <a:gd name="T0" fmla="*/ 27 w 28"/>
                <a:gd name="T1" fmla="*/ 5 h 28"/>
                <a:gd name="T2" fmla="*/ 4 w 28"/>
                <a:gd name="T3" fmla="*/ 27 h 28"/>
                <a:gd name="T4" fmla="*/ 3 w 28"/>
                <a:gd name="T5" fmla="*/ 26 h 28"/>
                <a:gd name="T6" fmla="*/ 26 w 28"/>
                <a:gd name="T7" fmla="*/ 3 h 28"/>
                <a:gd name="T8" fmla="*/ 27 w 28"/>
                <a:gd name="T9" fmla="*/ 5 h 28"/>
              </a:gdLst>
              <a:ahLst/>
              <a:cxnLst>
                <a:cxn ang="0">
                  <a:pos x="T0" y="T1"/>
                </a:cxn>
                <a:cxn ang="0">
                  <a:pos x="T2" y="T3"/>
                </a:cxn>
                <a:cxn ang="0">
                  <a:pos x="T4" y="T5"/>
                </a:cxn>
                <a:cxn ang="0">
                  <a:pos x="T6" y="T7"/>
                </a:cxn>
                <a:cxn ang="0">
                  <a:pos x="T8" y="T9"/>
                </a:cxn>
              </a:cxnLst>
              <a:rect l="0" t="0" r="r" b="b"/>
              <a:pathLst>
                <a:path w="28" h="28">
                  <a:moveTo>
                    <a:pt x="27" y="5"/>
                  </a:moveTo>
                  <a:cubicBezTo>
                    <a:pt x="20" y="12"/>
                    <a:pt x="12" y="20"/>
                    <a:pt x="4" y="27"/>
                  </a:cubicBezTo>
                  <a:lnTo>
                    <a:pt x="3" y="26"/>
                  </a:lnTo>
                  <a:cubicBezTo>
                    <a:pt x="0" y="8"/>
                    <a:pt x="7" y="0"/>
                    <a:pt x="26" y="3"/>
                  </a:cubicBezTo>
                  <a:lnTo>
                    <a:pt x="27" y="5"/>
                  </a:lnTo>
                </a:path>
              </a:pathLst>
            </a:custGeom>
            <a:solidFill>
              <a:srgbClr val="73737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60" name="Forme libre 4559"/>
            <p:cNvSpPr>
              <a:spLocks noChangeArrowheads="1"/>
            </p:cNvSpPr>
            <p:nvPr userDrawn="1"/>
          </p:nvSpPr>
          <p:spPr bwMode="auto">
            <a:xfrm>
              <a:off x="4833938" y="4751388"/>
              <a:ext cx="104775" cy="123825"/>
            </a:xfrm>
            <a:custGeom>
              <a:avLst/>
              <a:gdLst>
                <a:gd name="T0" fmla="*/ 134 w 289"/>
                <a:gd name="T1" fmla="*/ 183 h 343"/>
                <a:gd name="T2" fmla="*/ 47 w 289"/>
                <a:gd name="T3" fmla="*/ 116 h 343"/>
                <a:gd name="T4" fmla="*/ 27 w 289"/>
                <a:gd name="T5" fmla="*/ 56 h 343"/>
                <a:gd name="T6" fmla="*/ 113 w 289"/>
                <a:gd name="T7" fmla="*/ 0 h 343"/>
                <a:gd name="T8" fmla="*/ 134 w 289"/>
                <a:gd name="T9" fmla="*/ 1 h 343"/>
                <a:gd name="T10" fmla="*/ 157 w 289"/>
                <a:gd name="T11" fmla="*/ 24 h 343"/>
                <a:gd name="T12" fmla="*/ 239 w 289"/>
                <a:gd name="T13" fmla="*/ 218 h 343"/>
                <a:gd name="T14" fmla="*/ 200 w 289"/>
                <a:gd name="T15" fmla="*/ 323 h 343"/>
                <a:gd name="T16" fmla="*/ 111 w 289"/>
                <a:gd name="T17" fmla="*/ 252 h 343"/>
                <a:gd name="T18" fmla="*/ 119 w 289"/>
                <a:gd name="T19" fmla="*/ 224 h 343"/>
                <a:gd name="T20" fmla="*/ 129 w 289"/>
                <a:gd name="T21" fmla="*/ 198 h 343"/>
                <a:gd name="T22" fmla="*/ 134 w 289"/>
                <a:gd name="T23" fmla="*/ 18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9" h="343">
                  <a:moveTo>
                    <a:pt x="134" y="183"/>
                  </a:moveTo>
                  <a:cubicBezTo>
                    <a:pt x="129" y="128"/>
                    <a:pt x="94" y="119"/>
                    <a:pt x="47" y="116"/>
                  </a:cubicBezTo>
                  <a:cubicBezTo>
                    <a:pt x="6" y="113"/>
                    <a:pt x="0" y="87"/>
                    <a:pt x="27" y="56"/>
                  </a:cubicBezTo>
                  <a:cubicBezTo>
                    <a:pt x="50" y="30"/>
                    <a:pt x="82" y="15"/>
                    <a:pt x="113" y="0"/>
                  </a:cubicBezTo>
                  <a:cubicBezTo>
                    <a:pt x="120" y="0"/>
                    <a:pt x="128" y="1"/>
                    <a:pt x="134" y="1"/>
                  </a:cubicBezTo>
                  <a:cubicBezTo>
                    <a:pt x="143" y="7"/>
                    <a:pt x="151" y="15"/>
                    <a:pt x="157" y="24"/>
                  </a:cubicBezTo>
                  <a:cubicBezTo>
                    <a:pt x="180" y="90"/>
                    <a:pt x="180" y="162"/>
                    <a:pt x="239" y="218"/>
                  </a:cubicBezTo>
                  <a:cubicBezTo>
                    <a:pt x="288" y="262"/>
                    <a:pt x="238" y="297"/>
                    <a:pt x="200" y="323"/>
                  </a:cubicBezTo>
                  <a:cubicBezTo>
                    <a:pt x="137" y="342"/>
                    <a:pt x="120" y="300"/>
                    <a:pt x="111" y="252"/>
                  </a:cubicBezTo>
                  <a:cubicBezTo>
                    <a:pt x="113" y="242"/>
                    <a:pt x="116" y="233"/>
                    <a:pt x="119" y="224"/>
                  </a:cubicBezTo>
                  <a:cubicBezTo>
                    <a:pt x="122" y="215"/>
                    <a:pt x="126" y="206"/>
                    <a:pt x="129" y="198"/>
                  </a:cubicBezTo>
                  <a:cubicBezTo>
                    <a:pt x="131" y="192"/>
                    <a:pt x="132" y="187"/>
                    <a:pt x="134" y="183"/>
                  </a:cubicBezTo>
                </a:path>
              </a:pathLst>
            </a:custGeom>
            <a:solidFill>
              <a:srgbClr val="60606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61" name="Forme libre 4560"/>
            <p:cNvSpPr>
              <a:spLocks noChangeArrowheads="1"/>
            </p:cNvSpPr>
            <p:nvPr userDrawn="1"/>
          </p:nvSpPr>
          <p:spPr bwMode="auto">
            <a:xfrm>
              <a:off x="4864100" y="4826000"/>
              <a:ext cx="42863" cy="52388"/>
            </a:xfrm>
            <a:custGeom>
              <a:avLst/>
              <a:gdLst>
                <a:gd name="T0" fmla="*/ 74 w 118"/>
                <a:gd name="T1" fmla="*/ 18 h 146"/>
                <a:gd name="T2" fmla="*/ 117 w 118"/>
                <a:gd name="T3" fmla="*/ 113 h 146"/>
                <a:gd name="T4" fmla="*/ 4 w 118"/>
                <a:gd name="T5" fmla="*/ 67 h 146"/>
                <a:gd name="T6" fmla="*/ 3 w 118"/>
                <a:gd name="T7" fmla="*/ 53 h 146"/>
                <a:gd name="T8" fmla="*/ 12 w 118"/>
                <a:gd name="T9" fmla="*/ 14 h 146"/>
                <a:gd name="T10" fmla="*/ 36 w 118"/>
                <a:gd name="T11" fmla="*/ 1 h 146"/>
                <a:gd name="T12" fmla="*/ 74 w 118"/>
                <a:gd name="T13" fmla="*/ 18 h 146"/>
              </a:gdLst>
              <a:ahLst/>
              <a:cxnLst>
                <a:cxn ang="0">
                  <a:pos x="T0" y="T1"/>
                </a:cxn>
                <a:cxn ang="0">
                  <a:pos x="T2" y="T3"/>
                </a:cxn>
                <a:cxn ang="0">
                  <a:pos x="T4" y="T5"/>
                </a:cxn>
                <a:cxn ang="0">
                  <a:pos x="T6" y="T7"/>
                </a:cxn>
                <a:cxn ang="0">
                  <a:pos x="T8" y="T9"/>
                </a:cxn>
                <a:cxn ang="0">
                  <a:pos x="T10" y="T11"/>
                </a:cxn>
                <a:cxn ang="0">
                  <a:pos x="T12" y="T13"/>
                </a:cxn>
              </a:cxnLst>
              <a:rect l="0" t="0" r="r" b="b"/>
              <a:pathLst>
                <a:path w="118" h="146">
                  <a:moveTo>
                    <a:pt x="74" y="18"/>
                  </a:moveTo>
                  <a:cubicBezTo>
                    <a:pt x="58" y="64"/>
                    <a:pt x="65" y="99"/>
                    <a:pt x="117" y="113"/>
                  </a:cubicBezTo>
                  <a:cubicBezTo>
                    <a:pt x="61" y="145"/>
                    <a:pt x="35" y="101"/>
                    <a:pt x="4" y="67"/>
                  </a:cubicBezTo>
                  <a:cubicBezTo>
                    <a:pt x="4" y="62"/>
                    <a:pt x="3" y="58"/>
                    <a:pt x="3" y="53"/>
                  </a:cubicBezTo>
                  <a:cubicBezTo>
                    <a:pt x="0" y="38"/>
                    <a:pt x="4" y="26"/>
                    <a:pt x="12" y="14"/>
                  </a:cubicBezTo>
                  <a:cubicBezTo>
                    <a:pt x="19" y="7"/>
                    <a:pt x="27" y="3"/>
                    <a:pt x="36" y="1"/>
                  </a:cubicBezTo>
                  <a:cubicBezTo>
                    <a:pt x="53" y="0"/>
                    <a:pt x="65" y="7"/>
                    <a:pt x="74" y="18"/>
                  </a:cubicBezTo>
                </a:path>
              </a:pathLst>
            </a:custGeom>
            <a:solidFill>
              <a:srgbClr val="92929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62" name="Forme libre 4561"/>
            <p:cNvSpPr>
              <a:spLocks noChangeArrowheads="1"/>
            </p:cNvSpPr>
            <p:nvPr userDrawn="1"/>
          </p:nvSpPr>
          <p:spPr bwMode="auto">
            <a:xfrm>
              <a:off x="4843463" y="4829175"/>
              <a:ext cx="22225" cy="22225"/>
            </a:xfrm>
            <a:custGeom>
              <a:avLst/>
              <a:gdLst>
                <a:gd name="T0" fmla="*/ 59 w 63"/>
                <a:gd name="T1" fmla="*/ 58 h 61"/>
                <a:gd name="T2" fmla="*/ 19 w 63"/>
                <a:gd name="T3" fmla="*/ 60 h 61"/>
                <a:gd name="T4" fmla="*/ 15 w 63"/>
                <a:gd name="T5" fmla="*/ 55 h 61"/>
                <a:gd name="T6" fmla="*/ 18 w 63"/>
                <a:gd name="T7" fmla="*/ 11 h 61"/>
                <a:gd name="T8" fmla="*/ 61 w 63"/>
                <a:gd name="T9" fmla="*/ 52 h 61"/>
                <a:gd name="T10" fmla="*/ 59 w 63"/>
                <a:gd name="T11" fmla="*/ 58 h 61"/>
              </a:gdLst>
              <a:ahLst/>
              <a:cxnLst>
                <a:cxn ang="0">
                  <a:pos x="T0" y="T1"/>
                </a:cxn>
                <a:cxn ang="0">
                  <a:pos x="T2" y="T3"/>
                </a:cxn>
                <a:cxn ang="0">
                  <a:pos x="T4" y="T5"/>
                </a:cxn>
                <a:cxn ang="0">
                  <a:pos x="T6" y="T7"/>
                </a:cxn>
                <a:cxn ang="0">
                  <a:pos x="T8" y="T9"/>
                </a:cxn>
                <a:cxn ang="0">
                  <a:pos x="T10" y="T11"/>
                </a:cxn>
              </a:cxnLst>
              <a:rect l="0" t="0" r="r" b="b"/>
              <a:pathLst>
                <a:path w="63" h="61">
                  <a:moveTo>
                    <a:pt x="59" y="58"/>
                  </a:moveTo>
                  <a:cubicBezTo>
                    <a:pt x="45" y="58"/>
                    <a:pt x="33" y="60"/>
                    <a:pt x="19" y="60"/>
                  </a:cubicBezTo>
                  <a:lnTo>
                    <a:pt x="15" y="55"/>
                  </a:lnTo>
                  <a:cubicBezTo>
                    <a:pt x="3" y="38"/>
                    <a:pt x="0" y="17"/>
                    <a:pt x="18" y="11"/>
                  </a:cubicBezTo>
                  <a:cubicBezTo>
                    <a:pt x="50" y="0"/>
                    <a:pt x="62" y="23"/>
                    <a:pt x="61" y="52"/>
                  </a:cubicBezTo>
                  <a:lnTo>
                    <a:pt x="59" y="58"/>
                  </a:lnTo>
                </a:path>
              </a:pathLst>
            </a:custGeom>
            <a:solidFill>
              <a:srgbClr val="92929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63" name="Forme libre 4562"/>
            <p:cNvSpPr>
              <a:spLocks noChangeArrowheads="1"/>
            </p:cNvSpPr>
            <p:nvPr userDrawn="1"/>
          </p:nvSpPr>
          <p:spPr bwMode="auto">
            <a:xfrm>
              <a:off x="4881563" y="4751388"/>
              <a:ext cx="7937" cy="7937"/>
            </a:xfrm>
            <a:custGeom>
              <a:avLst/>
              <a:gdLst>
                <a:gd name="T0" fmla="*/ 23 w 24"/>
                <a:gd name="T1" fmla="*/ 23 h 24"/>
                <a:gd name="T2" fmla="*/ 0 w 24"/>
                <a:gd name="T3" fmla="*/ 0 h 24"/>
                <a:gd name="T4" fmla="*/ 19 w 24"/>
                <a:gd name="T5" fmla="*/ 1 h 24"/>
                <a:gd name="T6" fmla="*/ 23 w 24"/>
                <a:gd name="T7" fmla="*/ 23 h 24"/>
              </a:gdLst>
              <a:ahLst/>
              <a:cxnLst>
                <a:cxn ang="0">
                  <a:pos x="T0" y="T1"/>
                </a:cxn>
                <a:cxn ang="0">
                  <a:pos x="T2" y="T3"/>
                </a:cxn>
                <a:cxn ang="0">
                  <a:pos x="T4" y="T5"/>
                </a:cxn>
                <a:cxn ang="0">
                  <a:pos x="T6" y="T7"/>
                </a:cxn>
              </a:cxnLst>
              <a:rect l="0" t="0" r="r" b="b"/>
              <a:pathLst>
                <a:path w="24" h="24">
                  <a:moveTo>
                    <a:pt x="23" y="23"/>
                  </a:moveTo>
                  <a:cubicBezTo>
                    <a:pt x="16" y="15"/>
                    <a:pt x="8" y="7"/>
                    <a:pt x="0" y="0"/>
                  </a:cubicBezTo>
                  <a:cubicBezTo>
                    <a:pt x="7" y="0"/>
                    <a:pt x="13" y="1"/>
                    <a:pt x="19" y="1"/>
                  </a:cubicBezTo>
                  <a:cubicBezTo>
                    <a:pt x="22" y="9"/>
                    <a:pt x="23" y="15"/>
                    <a:pt x="23" y="23"/>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64" name="Forme libre 4563"/>
            <p:cNvSpPr>
              <a:spLocks noChangeArrowheads="1"/>
            </p:cNvSpPr>
            <p:nvPr userDrawn="1"/>
          </p:nvSpPr>
          <p:spPr bwMode="auto">
            <a:xfrm>
              <a:off x="5062538" y="4883150"/>
              <a:ext cx="17462" cy="9525"/>
            </a:xfrm>
            <a:custGeom>
              <a:avLst/>
              <a:gdLst>
                <a:gd name="T0" fmla="*/ 0 w 49"/>
                <a:gd name="T1" fmla="*/ 1 h 25"/>
                <a:gd name="T2" fmla="*/ 22 w 49"/>
                <a:gd name="T3" fmla="*/ 0 h 25"/>
                <a:gd name="T4" fmla="*/ 48 w 49"/>
                <a:gd name="T5" fmla="*/ 24 h 25"/>
                <a:gd name="T6" fmla="*/ 0 w 49"/>
                <a:gd name="T7" fmla="*/ 1 h 25"/>
              </a:gdLst>
              <a:ahLst/>
              <a:cxnLst>
                <a:cxn ang="0">
                  <a:pos x="T0" y="T1"/>
                </a:cxn>
                <a:cxn ang="0">
                  <a:pos x="T2" y="T3"/>
                </a:cxn>
                <a:cxn ang="0">
                  <a:pos x="T4" y="T5"/>
                </a:cxn>
                <a:cxn ang="0">
                  <a:pos x="T6" y="T7"/>
                </a:cxn>
              </a:cxnLst>
              <a:rect l="0" t="0" r="r" b="b"/>
              <a:pathLst>
                <a:path w="49" h="25">
                  <a:moveTo>
                    <a:pt x="0" y="1"/>
                  </a:moveTo>
                  <a:cubicBezTo>
                    <a:pt x="8" y="0"/>
                    <a:pt x="16" y="0"/>
                    <a:pt x="22" y="0"/>
                  </a:cubicBezTo>
                  <a:cubicBezTo>
                    <a:pt x="31" y="7"/>
                    <a:pt x="39" y="15"/>
                    <a:pt x="48" y="24"/>
                  </a:cubicBezTo>
                  <a:cubicBezTo>
                    <a:pt x="32" y="16"/>
                    <a:pt x="17" y="9"/>
                    <a:pt x="0" y="1"/>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65" name="Forme libre 4564"/>
            <p:cNvSpPr>
              <a:spLocks noChangeArrowheads="1"/>
            </p:cNvSpPr>
            <p:nvPr userDrawn="1"/>
          </p:nvSpPr>
          <p:spPr bwMode="auto">
            <a:xfrm>
              <a:off x="5080000" y="4889500"/>
              <a:ext cx="1588" cy="7938"/>
            </a:xfrm>
            <a:custGeom>
              <a:avLst/>
              <a:gdLst>
                <a:gd name="T0" fmla="*/ 1 w 2"/>
                <a:gd name="T1" fmla="*/ 21 h 22"/>
                <a:gd name="T2" fmla="*/ 0 w 2"/>
                <a:gd name="T3" fmla="*/ 0 h 22"/>
                <a:gd name="T4" fmla="*/ 1 w 2"/>
                <a:gd name="T5" fmla="*/ 21 h 22"/>
              </a:gdLst>
              <a:ahLst/>
              <a:cxnLst>
                <a:cxn ang="0">
                  <a:pos x="T0" y="T1"/>
                </a:cxn>
                <a:cxn ang="0">
                  <a:pos x="T2" y="T3"/>
                </a:cxn>
                <a:cxn ang="0">
                  <a:pos x="T4" y="T5"/>
                </a:cxn>
              </a:cxnLst>
              <a:rect l="0" t="0" r="r" b="b"/>
              <a:pathLst>
                <a:path w="2" h="22">
                  <a:moveTo>
                    <a:pt x="1" y="21"/>
                  </a:moveTo>
                  <a:cubicBezTo>
                    <a:pt x="0" y="14"/>
                    <a:pt x="0" y="8"/>
                    <a:pt x="0" y="0"/>
                  </a:cubicBezTo>
                  <a:cubicBezTo>
                    <a:pt x="0" y="8"/>
                    <a:pt x="0" y="15"/>
                    <a:pt x="1" y="21"/>
                  </a:cubicBezTo>
                </a:path>
              </a:pathLst>
            </a:custGeom>
            <a:solidFill>
              <a:srgbClr val="8F8F8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66" name="Forme libre 4565"/>
            <p:cNvSpPr>
              <a:spLocks noChangeArrowheads="1"/>
            </p:cNvSpPr>
            <p:nvPr userDrawn="1"/>
          </p:nvSpPr>
          <p:spPr bwMode="auto">
            <a:xfrm>
              <a:off x="4722813" y="4546600"/>
              <a:ext cx="325437" cy="182563"/>
            </a:xfrm>
            <a:custGeom>
              <a:avLst/>
              <a:gdLst>
                <a:gd name="T0" fmla="*/ 901 w 902"/>
                <a:gd name="T1" fmla="*/ 452 h 506"/>
                <a:gd name="T2" fmla="*/ 837 w 902"/>
                <a:gd name="T3" fmla="*/ 450 h 506"/>
                <a:gd name="T4" fmla="*/ 760 w 902"/>
                <a:gd name="T5" fmla="*/ 381 h 506"/>
                <a:gd name="T6" fmla="*/ 719 w 902"/>
                <a:gd name="T7" fmla="*/ 339 h 506"/>
                <a:gd name="T8" fmla="*/ 717 w 902"/>
                <a:gd name="T9" fmla="*/ 326 h 506"/>
                <a:gd name="T10" fmla="*/ 696 w 902"/>
                <a:gd name="T11" fmla="*/ 294 h 506"/>
                <a:gd name="T12" fmla="*/ 661 w 902"/>
                <a:gd name="T13" fmla="*/ 253 h 506"/>
                <a:gd name="T14" fmla="*/ 644 w 902"/>
                <a:gd name="T15" fmla="*/ 230 h 506"/>
                <a:gd name="T16" fmla="*/ 633 w 902"/>
                <a:gd name="T17" fmla="*/ 203 h 506"/>
                <a:gd name="T18" fmla="*/ 569 w 902"/>
                <a:gd name="T19" fmla="*/ 177 h 506"/>
                <a:gd name="T20" fmla="*/ 325 w 902"/>
                <a:gd name="T21" fmla="*/ 267 h 506"/>
                <a:gd name="T22" fmla="*/ 300 w 902"/>
                <a:gd name="T23" fmla="*/ 262 h 506"/>
                <a:gd name="T24" fmla="*/ 293 w 902"/>
                <a:gd name="T25" fmla="*/ 261 h 506"/>
                <a:gd name="T26" fmla="*/ 288 w 902"/>
                <a:gd name="T27" fmla="*/ 270 h 506"/>
                <a:gd name="T28" fmla="*/ 268 w 902"/>
                <a:gd name="T29" fmla="*/ 297 h 506"/>
                <a:gd name="T30" fmla="*/ 264 w 902"/>
                <a:gd name="T31" fmla="*/ 305 h 506"/>
                <a:gd name="T32" fmla="*/ 262 w 902"/>
                <a:gd name="T33" fmla="*/ 313 h 506"/>
                <a:gd name="T34" fmla="*/ 264 w 902"/>
                <a:gd name="T35" fmla="*/ 322 h 506"/>
                <a:gd name="T36" fmla="*/ 267 w 902"/>
                <a:gd name="T37" fmla="*/ 404 h 506"/>
                <a:gd name="T38" fmla="*/ 94 w 902"/>
                <a:gd name="T39" fmla="*/ 505 h 506"/>
                <a:gd name="T40" fmla="*/ 62 w 902"/>
                <a:gd name="T41" fmla="*/ 493 h 506"/>
                <a:gd name="T42" fmla="*/ 33 w 902"/>
                <a:gd name="T43" fmla="*/ 455 h 506"/>
                <a:gd name="T44" fmla="*/ 26 w 902"/>
                <a:gd name="T45" fmla="*/ 441 h 506"/>
                <a:gd name="T46" fmla="*/ 12 w 902"/>
                <a:gd name="T47" fmla="*/ 413 h 506"/>
                <a:gd name="T48" fmla="*/ 6 w 902"/>
                <a:gd name="T49" fmla="*/ 384 h 506"/>
                <a:gd name="T50" fmla="*/ 1 w 902"/>
                <a:gd name="T51" fmla="*/ 340 h 506"/>
                <a:gd name="T52" fmla="*/ 42 w 902"/>
                <a:gd name="T53" fmla="*/ 233 h 506"/>
                <a:gd name="T54" fmla="*/ 44 w 902"/>
                <a:gd name="T55" fmla="*/ 204 h 506"/>
                <a:gd name="T56" fmla="*/ 52 w 902"/>
                <a:gd name="T57" fmla="*/ 175 h 506"/>
                <a:gd name="T58" fmla="*/ 71 w 902"/>
                <a:gd name="T59" fmla="*/ 154 h 506"/>
                <a:gd name="T60" fmla="*/ 94 w 902"/>
                <a:gd name="T61" fmla="*/ 140 h 506"/>
                <a:gd name="T62" fmla="*/ 116 w 902"/>
                <a:gd name="T63" fmla="*/ 126 h 506"/>
                <a:gd name="T64" fmla="*/ 136 w 902"/>
                <a:gd name="T65" fmla="*/ 110 h 506"/>
                <a:gd name="T66" fmla="*/ 162 w 902"/>
                <a:gd name="T67" fmla="*/ 82 h 506"/>
                <a:gd name="T68" fmla="*/ 195 w 902"/>
                <a:gd name="T69" fmla="*/ 64 h 506"/>
                <a:gd name="T70" fmla="*/ 195 w 902"/>
                <a:gd name="T71" fmla="*/ 64 h 506"/>
                <a:gd name="T72" fmla="*/ 224 w 902"/>
                <a:gd name="T73" fmla="*/ 53 h 506"/>
                <a:gd name="T74" fmla="*/ 432 w 902"/>
                <a:gd name="T75" fmla="*/ 77 h 506"/>
                <a:gd name="T76" fmla="*/ 701 w 902"/>
                <a:gd name="T77" fmla="*/ 32 h 506"/>
                <a:gd name="T78" fmla="*/ 832 w 902"/>
                <a:gd name="T79" fmla="*/ 313 h 506"/>
                <a:gd name="T80" fmla="*/ 832 w 902"/>
                <a:gd name="T81" fmla="*/ 313 h 506"/>
                <a:gd name="T82" fmla="*/ 901 w 902"/>
                <a:gd name="T83" fmla="*/ 452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02" h="506">
                  <a:moveTo>
                    <a:pt x="901" y="452"/>
                  </a:moveTo>
                  <a:cubicBezTo>
                    <a:pt x="878" y="485"/>
                    <a:pt x="858" y="458"/>
                    <a:pt x="837" y="450"/>
                  </a:cubicBezTo>
                  <a:cubicBezTo>
                    <a:pt x="817" y="420"/>
                    <a:pt x="820" y="365"/>
                    <a:pt x="760" y="381"/>
                  </a:cubicBezTo>
                  <a:cubicBezTo>
                    <a:pt x="734" y="378"/>
                    <a:pt x="708" y="377"/>
                    <a:pt x="719" y="339"/>
                  </a:cubicBezTo>
                  <a:cubicBezTo>
                    <a:pt x="719" y="334"/>
                    <a:pt x="717" y="331"/>
                    <a:pt x="717" y="326"/>
                  </a:cubicBezTo>
                  <a:cubicBezTo>
                    <a:pt x="713" y="314"/>
                    <a:pt x="704" y="305"/>
                    <a:pt x="696" y="294"/>
                  </a:cubicBezTo>
                  <a:cubicBezTo>
                    <a:pt x="684" y="281"/>
                    <a:pt x="673" y="267"/>
                    <a:pt x="661" y="253"/>
                  </a:cubicBezTo>
                  <a:cubicBezTo>
                    <a:pt x="653" y="247"/>
                    <a:pt x="649" y="238"/>
                    <a:pt x="644" y="230"/>
                  </a:cubicBezTo>
                  <a:cubicBezTo>
                    <a:pt x="639" y="221"/>
                    <a:pt x="636" y="212"/>
                    <a:pt x="633" y="203"/>
                  </a:cubicBezTo>
                  <a:cubicBezTo>
                    <a:pt x="620" y="174"/>
                    <a:pt x="601" y="168"/>
                    <a:pt x="569" y="177"/>
                  </a:cubicBezTo>
                  <a:cubicBezTo>
                    <a:pt x="487" y="203"/>
                    <a:pt x="404" y="230"/>
                    <a:pt x="325" y="267"/>
                  </a:cubicBezTo>
                  <a:cubicBezTo>
                    <a:pt x="316" y="267"/>
                    <a:pt x="307" y="265"/>
                    <a:pt x="300" y="262"/>
                  </a:cubicBezTo>
                  <a:cubicBezTo>
                    <a:pt x="302" y="264"/>
                    <a:pt x="293" y="261"/>
                    <a:pt x="293" y="261"/>
                  </a:cubicBezTo>
                  <a:lnTo>
                    <a:pt x="288" y="270"/>
                  </a:lnTo>
                  <a:cubicBezTo>
                    <a:pt x="284" y="282"/>
                    <a:pt x="276" y="291"/>
                    <a:pt x="268" y="297"/>
                  </a:cubicBezTo>
                  <a:cubicBezTo>
                    <a:pt x="270" y="297"/>
                    <a:pt x="262" y="303"/>
                    <a:pt x="264" y="305"/>
                  </a:cubicBezTo>
                  <a:cubicBezTo>
                    <a:pt x="265" y="305"/>
                    <a:pt x="260" y="313"/>
                    <a:pt x="262" y="313"/>
                  </a:cubicBezTo>
                  <a:cubicBezTo>
                    <a:pt x="263" y="313"/>
                    <a:pt x="262" y="322"/>
                    <a:pt x="264" y="322"/>
                  </a:cubicBezTo>
                  <a:cubicBezTo>
                    <a:pt x="271" y="349"/>
                    <a:pt x="275" y="377"/>
                    <a:pt x="267" y="404"/>
                  </a:cubicBezTo>
                  <a:cubicBezTo>
                    <a:pt x="216" y="450"/>
                    <a:pt x="172" y="505"/>
                    <a:pt x="94" y="505"/>
                  </a:cubicBezTo>
                  <a:cubicBezTo>
                    <a:pt x="84" y="503"/>
                    <a:pt x="73" y="499"/>
                    <a:pt x="62" y="493"/>
                  </a:cubicBezTo>
                  <a:cubicBezTo>
                    <a:pt x="50" y="482"/>
                    <a:pt x="42" y="467"/>
                    <a:pt x="33" y="455"/>
                  </a:cubicBezTo>
                  <a:cubicBezTo>
                    <a:pt x="30" y="450"/>
                    <a:pt x="29" y="445"/>
                    <a:pt x="26" y="441"/>
                  </a:cubicBezTo>
                  <a:cubicBezTo>
                    <a:pt x="21" y="432"/>
                    <a:pt x="16" y="423"/>
                    <a:pt x="12" y="413"/>
                  </a:cubicBezTo>
                  <a:cubicBezTo>
                    <a:pt x="9" y="404"/>
                    <a:pt x="7" y="394"/>
                    <a:pt x="6" y="384"/>
                  </a:cubicBezTo>
                  <a:cubicBezTo>
                    <a:pt x="1" y="369"/>
                    <a:pt x="0" y="355"/>
                    <a:pt x="1" y="340"/>
                  </a:cubicBezTo>
                  <a:cubicBezTo>
                    <a:pt x="9" y="302"/>
                    <a:pt x="52" y="279"/>
                    <a:pt x="42" y="233"/>
                  </a:cubicBezTo>
                  <a:cubicBezTo>
                    <a:pt x="42" y="224"/>
                    <a:pt x="42" y="213"/>
                    <a:pt x="44" y="204"/>
                  </a:cubicBezTo>
                  <a:cubicBezTo>
                    <a:pt x="45" y="195"/>
                    <a:pt x="47" y="184"/>
                    <a:pt x="52" y="175"/>
                  </a:cubicBezTo>
                  <a:cubicBezTo>
                    <a:pt x="56" y="168"/>
                    <a:pt x="63" y="160"/>
                    <a:pt x="71" y="154"/>
                  </a:cubicBezTo>
                  <a:cubicBezTo>
                    <a:pt x="78" y="148"/>
                    <a:pt x="87" y="143"/>
                    <a:pt x="94" y="140"/>
                  </a:cubicBezTo>
                  <a:cubicBezTo>
                    <a:pt x="102" y="135"/>
                    <a:pt x="110" y="131"/>
                    <a:pt x="116" y="126"/>
                  </a:cubicBezTo>
                  <a:cubicBezTo>
                    <a:pt x="122" y="120"/>
                    <a:pt x="129" y="117"/>
                    <a:pt x="136" y="110"/>
                  </a:cubicBezTo>
                  <a:cubicBezTo>
                    <a:pt x="145" y="101"/>
                    <a:pt x="152" y="90"/>
                    <a:pt x="162" y="82"/>
                  </a:cubicBezTo>
                  <a:cubicBezTo>
                    <a:pt x="172" y="76"/>
                    <a:pt x="184" y="70"/>
                    <a:pt x="195" y="64"/>
                  </a:cubicBezTo>
                  <a:lnTo>
                    <a:pt x="195" y="64"/>
                  </a:lnTo>
                  <a:cubicBezTo>
                    <a:pt x="203" y="55"/>
                    <a:pt x="213" y="51"/>
                    <a:pt x="224" y="53"/>
                  </a:cubicBezTo>
                  <a:cubicBezTo>
                    <a:pt x="287" y="114"/>
                    <a:pt x="357" y="100"/>
                    <a:pt x="432" y="77"/>
                  </a:cubicBezTo>
                  <a:cubicBezTo>
                    <a:pt x="519" y="51"/>
                    <a:pt x="603" y="0"/>
                    <a:pt x="701" y="32"/>
                  </a:cubicBezTo>
                  <a:cubicBezTo>
                    <a:pt x="736" y="129"/>
                    <a:pt x="814" y="207"/>
                    <a:pt x="832" y="313"/>
                  </a:cubicBezTo>
                  <a:lnTo>
                    <a:pt x="832" y="313"/>
                  </a:lnTo>
                  <a:cubicBezTo>
                    <a:pt x="866" y="355"/>
                    <a:pt x="880" y="406"/>
                    <a:pt x="901" y="452"/>
                  </a:cubicBezTo>
                </a:path>
              </a:pathLst>
            </a:custGeom>
            <a:solidFill>
              <a:srgbClr val="D8D8D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67" name="Forme libre 4566"/>
            <p:cNvSpPr>
              <a:spLocks noChangeArrowheads="1"/>
            </p:cNvSpPr>
            <p:nvPr userDrawn="1"/>
          </p:nvSpPr>
          <p:spPr bwMode="auto">
            <a:xfrm>
              <a:off x="4965700" y="4800600"/>
              <a:ext cx="80963" cy="65088"/>
            </a:xfrm>
            <a:custGeom>
              <a:avLst/>
              <a:gdLst>
                <a:gd name="T0" fmla="*/ 178 w 225"/>
                <a:gd name="T1" fmla="*/ 134 h 181"/>
                <a:gd name="T2" fmla="*/ 155 w 225"/>
                <a:gd name="T3" fmla="*/ 157 h 181"/>
                <a:gd name="T4" fmla="*/ 26 w 225"/>
                <a:gd name="T5" fmla="*/ 113 h 181"/>
                <a:gd name="T6" fmla="*/ 0 w 225"/>
                <a:gd name="T7" fmla="*/ 19 h 181"/>
                <a:gd name="T8" fmla="*/ 109 w 225"/>
                <a:gd name="T9" fmla="*/ 1 h 181"/>
                <a:gd name="T10" fmla="*/ 207 w 225"/>
                <a:gd name="T11" fmla="*/ 16 h 181"/>
                <a:gd name="T12" fmla="*/ 224 w 225"/>
                <a:gd name="T13" fmla="*/ 16 h 181"/>
                <a:gd name="T14" fmla="*/ 222 w 225"/>
                <a:gd name="T15" fmla="*/ 65 h 181"/>
                <a:gd name="T16" fmla="*/ 199 w 225"/>
                <a:gd name="T17" fmla="*/ 111 h 181"/>
                <a:gd name="T18" fmla="*/ 178 w 225"/>
                <a:gd name="T19" fmla="*/ 13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5" h="181">
                  <a:moveTo>
                    <a:pt x="178" y="134"/>
                  </a:moveTo>
                  <a:cubicBezTo>
                    <a:pt x="170" y="142"/>
                    <a:pt x="163" y="149"/>
                    <a:pt x="155" y="157"/>
                  </a:cubicBezTo>
                  <a:cubicBezTo>
                    <a:pt x="99" y="180"/>
                    <a:pt x="64" y="142"/>
                    <a:pt x="26" y="113"/>
                  </a:cubicBezTo>
                  <a:cubicBezTo>
                    <a:pt x="17" y="82"/>
                    <a:pt x="9" y="50"/>
                    <a:pt x="0" y="19"/>
                  </a:cubicBezTo>
                  <a:cubicBezTo>
                    <a:pt x="37" y="0"/>
                    <a:pt x="75" y="4"/>
                    <a:pt x="109" y="1"/>
                  </a:cubicBezTo>
                  <a:cubicBezTo>
                    <a:pt x="138" y="27"/>
                    <a:pt x="170" y="35"/>
                    <a:pt x="207" y="16"/>
                  </a:cubicBezTo>
                  <a:cubicBezTo>
                    <a:pt x="211" y="7"/>
                    <a:pt x="218" y="7"/>
                    <a:pt x="224" y="16"/>
                  </a:cubicBezTo>
                  <a:cubicBezTo>
                    <a:pt x="224" y="33"/>
                    <a:pt x="222" y="50"/>
                    <a:pt x="222" y="65"/>
                  </a:cubicBezTo>
                  <a:cubicBezTo>
                    <a:pt x="214" y="81"/>
                    <a:pt x="207" y="96"/>
                    <a:pt x="199" y="111"/>
                  </a:cubicBezTo>
                  <a:cubicBezTo>
                    <a:pt x="193" y="119"/>
                    <a:pt x="185" y="126"/>
                    <a:pt x="178" y="134"/>
                  </a:cubicBezTo>
                </a:path>
              </a:pathLst>
            </a:custGeom>
            <a:solidFill>
              <a:srgbClr val="53535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68" name="Forme libre 4567"/>
            <p:cNvSpPr>
              <a:spLocks noChangeArrowheads="1"/>
            </p:cNvSpPr>
            <p:nvPr userDrawn="1"/>
          </p:nvSpPr>
          <p:spPr bwMode="auto">
            <a:xfrm>
              <a:off x="4997450" y="4724400"/>
              <a:ext cx="50800" cy="82550"/>
            </a:xfrm>
            <a:custGeom>
              <a:avLst/>
              <a:gdLst>
                <a:gd name="T0" fmla="*/ 137 w 142"/>
                <a:gd name="T1" fmla="*/ 228 h 229"/>
                <a:gd name="T2" fmla="*/ 120 w 142"/>
                <a:gd name="T3" fmla="*/ 228 h 229"/>
                <a:gd name="T4" fmla="*/ 0 w 142"/>
                <a:gd name="T5" fmla="*/ 0 h 229"/>
                <a:gd name="T6" fmla="*/ 91 w 142"/>
                <a:gd name="T7" fmla="*/ 95 h 229"/>
                <a:gd name="T8" fmla="*/ 137 w 142"/>
                <a:gd name="T9" fmla="*/ 228 h 229"/>
              </a:gdLst>
              <a:ahLst/>
              <a:cxnLst>
                <a:cxn ang="0">
                  <a:pos x="T0" y="T1"/>
                </a:cxn>
                <a:cxn ang="0">
                  <a:pos x="T2" y="T3"/>
                </a:cxn>
                <a:cxn ang="0">
                  <a:pos x="T4" y="T5"/>
                </a:cxn>
                <a:cxn ang="0">
                  <a:pos x="T6" y="T7"/>
                </a:cxn>
                <a:cxn ang="0">
                  <a:pos x="T8" y="T9"/>
                </a:cxn>
              </a:cxnLst>
              <a:rect l="0" t="0" r="r" b="b"/>
              <a:pathLst>
                <a:path w="142" h="229">
                  <a:moveTo>
                    <a:pt x="137" y="228"/>
                  </a:moveTo>
                  <a:cubicBezTo>
                    <a:pt x="131" y="228"/>
                    <a:pt x="126" y="228"/>
                    <a:pt x="120" y="228"/>
                  </a:cubicBezTo>
                  <a:cubicBezTo>
                    <a:pt x="74" y="155"/>
                    <a:pt x="12" y="92"/>
                    <a:pt x="0" y="0"/>
                  </a:cubicBezTo>
                  <a:cubicBezTo>
                    <a:pt x="30" y="32"/>
                    <a:pt x="60" y="63"/>
                    <a:pt x="91" y="95"/>
                  </a:cubicBezTo>
                  <a:cubicBezTo>
                    <a:pt x="103" y="141"/>
                    <a:pt x="141" y="177"/>
                    <a:pt x="137" y="228"/>
                  </a:cubicBezTo>
                </a:path>
              </a:pathLst>
            </a:custGeom>
            <a:solidFill>
              <a:srgbClr val="CCCCC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69" name="Forme libre 4568"/>
            <p:cNvSpPr>
              <a:spLocks noChangeArrowheads="1"/>
            </p:cNvSpPr>
            <p:nvPr userDrawn="1"/>
          </p:nvSpPr>
          <p:spPr bwMode="auto">
            <a:xfrm>
              <a:off x="4643438" y="4684713"/>
              <a:ext cx="247650" cy="144462"/>
            </a:xfrm>
            <a:custGeom>
              <a:avLst/>
              <a:gdLst>
                <a:gd name="T0" fmla="*/ 594 w 690"/>
                <a:gd name="T1" fmla="*/ 137 h 401"/>
                <a:gd name="T2" fmla="*/ 471 w 690"/>
                <a:gd name="T3" fmla="*/ 218 h 401"/>
                <a:gd name="T4" fmla="*/ 365 w 690"/>
                <a:gd name="T5" fmla="*/ 343 h 401"/>
                <a:gd name="T6" fmla="*/ 180 w 690"/>
                <a:gd name="T7" fmla="*/ 365 h 401"/>
                <a:gd name="T8" fmla="*/ 180 w 690"/>
                <a:gd name="T9" fmla="*/ 365 h 401"/>
                <a:gd name="T10" fmla="*/ 158 w 690"/>
                <a:gd name="T11" fmla="*/ 388 h 401"/>
                <a:gd name="T12" fmla="*/ 158 w 690"/>
                <a:gd name="T13" fmla="*/ 388 h 401"/>
                <a:gd name="T14" fmla="*/ 132 w 690"/>
                <a:gd name="T15" fmla="*/ 398 h 401"/>
                <a:gd name="T16" fmla="*/ 69 w 690"/>
                <a:gd name="T17" fmla="*/ 356 h 401"/>
                <a:gd name="T18" fmla="*/ 2 w 690"/>
                <a:gd name="T19" fmla="*/ 269 h 401"/>
                <a:gd name="T20" fmla="*/ 5 w 690"/>
                <a:gd name="T21" fmla="*/ 233 h 401"/>
                <a:gd name="T22" fmla="*/ 67 w 690"/>
                <a:gd name="T23" fmla="*/ 174 h 401"/>
                <a:gd name="T24" fmla="*/ 129 w 690"/>
                <a:gd name="T25" fmla="*/ 139 h 401"/>
                <a:gd name="T26" fmla="*/ 527 w 690"/>
                <a:gd name="T27" fmla="*/ 29 h 401"/>
                <a:gd name="T28" fmla="*/ 663 w 690"/>
                <a:gd name="T29" fmla="*/ 0 h 401"/>
                <a:gd name="T30" fmla="*/ 674 w 690"/>
                <a:gd name="T31" fmla="*/ 44 h 401"/>
                <a:gd name="T32" fmla="*/ 594 w 690"/>
                <a:gd name="T33" fmla="*/ 137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0" h="401">
                  <a:moveTo>
                    <a:pt x="594" y="137"/>
                  </a:moveTo>
                  <a:cubicBezTo>
                    <a:pt x="553" y="165"/>
                    <a:pt x="515" y="195"/>
                    <a:pt x="471" y="218"/>
                  </a:cubicBezTo>
                  <a:cubicBezTo>
                    <a:pt x="420" y="244"/>
                    <a:pt x="371" y="278"/>
                    <a:pt x="365" y="343"/>
                  </a:cubicBezTo>
                  <a:cubicBezTo>
                    <a:pt x="272" y="253"/>
                    <a:pt x="245" y="256"/>
                    <a:pt x="180" y="365"/>
                  </a:cubicBezTo>
                  <a:lnTo>
                    <a:pt x="180" y="365"/>
                  </a:lnTo>
                  <a:cubicBezTo>
                    <a:pt x="173" y="372"/>
                    <a:pt x="165" y="380"/>
                    <a:pt x="158" y="388"/>
                  </a:cubicBezTo>
                  <a:lnTo>
                    <a:pt x="158" y="388"/>
                  </a:lnTo>
                  <a:cubicBezTo>
                    <a:pt x="151" y="395"/>
                    <a:pt x="142" y="400"/>
                    <a:pt x="132" y="398"/>
                  </a:cubicBezTo>
                  <a:cubicBezTo>
                    <a:pt x="106" y="391"/>
                    <a:pt x="90" y="369"/>
                    <a:pt x="69" y="356"/>
                  </a:cubicBezTo>
                  <a:cubicBezTo>
                    <a:pt x="41" y="331"/>
                    <a:pt x="12" y="305"/>
                    <a:pt x="2" y="269"/>
                  </a:cubicBezTo>
                  <a:cubicBezTo>
                    <a:pt x="0" y="256"/>
                    <a:pt x="2" y="246"/>
                    <a:pt x="5" y="233"/>
                  </a:cubicBezTo>
                  <a:cubicBezTo>
                    <a:pt x="16" y="203"/>
                    <a:pt x="40" y="186"/>
                    <a:pt x="67" y="174"/>
                  </a:cubicBezTo>
                  <a:cubicBezTo>
                    <a:pt x="89" y="163"/>
                    <a:pt x="109" y="150"/>
                    <a:pt x="129" y="139"/>
                  </a:cubicBezTo>
                  <a:cubicBezTo>
                    <a:pt x="272" y="142"/>
                    <a:pt x="402" y="93"/>
                    <a:pt x="527" y="29"/>
                  </a:cubicBezTo>
                  <a:cubicBezTo>
                    <a:pt x="571" y="6"/>
                    <a:pt x="617" y="3"/>
                    <a:pt x="663" y="0"/>
                  </a:cubicBezTo>
                  <a:cubicBezTo>
                    <a:pt x="686" y="11"/>
                    <a:pt x="689" y="26"/>
                    <a:pt x="674" y="44"/>
                  </a:cubicBezTo>
                  <a:cubicBezTo>
                    <a:pt x="648" y="76"/>
                    <a:pt x="620" y="107"/>
                    <a:pt x="594" y="137"/>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70" name="Forme libre 4569"/>
            <p:cNvSpPr>
              <a:spLocks noChangeArrowheads="1"/>
            </p:cNvSpPr>
            <p:nvPr userDrawn="1"/>
          </p:nvSpPr>
          <p:spPr bwMode="auto">
            <a:xfrm>
              <a:off x="4865688" y="4600575"/>
              <a:ext cx="131762" cy="87313"/>
            </a:xfrm>
            <a:custGeom>
              <a:avLst/>
              <a:gdLst>
                <a:gd name="T0" fmla="*/ 320 w 367"/>
                <a:gd name="T1" fmla="*/ 74 h 241"/>
                <a:gd name="T2" fmla="*/ 346 w 367"/>
                <a:gd name="T3" fmla="*/ 118 h 241"/>
                <a:gd name="T4" fmla="*/ 322 w 367"/>
                <a:gd name="T5" fmla="*/ 190 h 241"/>
                <a:gd name="T6" fmla="*/ 322 w 367"/>
                <a:gd name="T7" fmla="*/ 190 h 241"/>
                <a:gd name="T8" fmla="*/ 278 w 367"/>
                <a:gd name="T9" fmla="*/ 196 h 241"/>
                <a:gd name="T10" fmla="*/ 145 w 367"/>
                <a:gd name="T11" fmla="*/ 176 h 241"/>
                <a:gd name="T12" fmla="*/ 93 w 367"/>
                <a:gd name="T13" fmla="*/ 165 h 241"/>
                <a:gd name="T14" fmla="*/ 36 w 367"/>
                <a:gd name="T15" fmla="*/ 164 h 241"/>
                <a:gd name="T16" fmla="*/ 4 w 367"/>
                <a:gd name="T17" fmla="*/ 98 h 241"/>
                <a:gd name="T18" fmla="*/ 302 w 367"/>
                <a:gd name="T19" fmla="*/ 49 h 241"/>
                <a:gd name="T20" fmla="*/ 299 w 367"/>
                <a:gd name="T21" fmla="*/ 49 h 241"/>
                <a:gd name="T22" fmla="*/ 320 w 367"/>
                <a:gd name="T23" fmla="*/ 7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7" h="241">
                  <a:moveTo>
                    <a:pt x="320" y="74"/>
                  </a:moveTo>
                  <a:cubicBezTo>
                    <a:pt x="330" y="89"/>
                    <a:pt x="337" y="103"/>
                    <a:pt x="346" y="118"/>
                  </a:cubicBezTo>
                  <a:cubicBezTo>
                    <a:pt x="366" y="151"/>
                    <a:pt x="348" y="171"/>
                    <a:pt x="322" y="190"/>
                  </a:cubicBezTo>
                  <a:lnTo>
                    <a:pt x="322" y="190"/>
                  </a:lnTo>
                  <a:cubicBezTo>
                    <a:pt x="307" y="191"/>
                    <a:pt x="291" y="191"/>
                    <a:pt x="278" y="196"/>
                  </a:cubicBezTo>
                  <a:cubicBezTo>
                    <a:pt x="230" y="211"/>
                    <a:pt x="183" y="240"/>
                    <a:pt x="145" y="176"/>
                  </a:cubicBezTo>
                  <a:cubicBezTo>
                    <a:pt x="139" y="165"/>
                    <a:pt x="111" y="168"/>
                    <a:pt x="93" y="165"/>
                  </a:cubicBezTo>
                  <a:cubicBezTo>
                    <a:pt x="75" y="167"/>
                    <a:pt x="55" y="171"/>
                    <a:pt x="36" y="164"/>
                  </a:cubicBezTo>
                  <a:cubicBezTo>
                    <a:pt x="9" y="150"/>
                    <a:pt x="0" y="127"/>
                    <a:pt x="4" y="98"/>
                  </a:cubicBezTo>
                  <a:cubicBezTo>
                    <a:pt x="82" y="17"/>
                    <a:pt x="188" y="0"/>
                    <a:pt x="302" y="49"/>
                  </a:cubicBezTo>
                  <a:lnTo>
                    <a:pt x="299" y="49"/>
                  </a:lnTo>
                  <a:cubicBezTo>
                    <a:pt x="305" y="58"/>
                    <a:pt x="313" y="66"/>
                    <a:pt x="320" y="74"/>
                  </a:cubicBezTo>
                </a:path>
              </a:pathLst>
            </a:custGeom>
            <a:solidFill>
              <a:srgbClr val="42424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71" name="Forme libre 4570"/>
            <p:cNvSpPr>
              <a:spLocks noChangeArrowheads="1"/>
            </p:cNvSpPr>
            <p:nvPr userDrawn="1"/>
          </p:nvSpPr>
          <p:spPr bwMode="auto">
            <a:xfrm>
              <a:off x="4692650" y="4635500"/>
              <a:ext cx="190500" cy="123825"/>
            </a:xfrm>
            <a:custGeom>
              <a:avLst/>
              <a:gdLst>
                <a:gd name="T0" fmla="*/ 528 w 531"/>
                <a:gd name="T1" fmla="*/ 136 h 342"/>
                <a:gd name="T2" fmla="*/ 438 w 531"/>
                <a:gd name="T3" fmla="*/ 199 h 342"/>
                <a:gd name="T4" fmla="*/ 0 w 531"/>
                <a:gd name="T5" fmla="*/ 341 h 342"/>
                <a:gd name="T6" fmla="*/ 163 w 531"/>
                <a:gd name="T7" fmla="*/ 230 h 342"/>
                <a:gd name="T8" fmla="*/ 326 w 531"/>
                <a:gd name="T9" fmla="*/ 138 h 342"/>
                <a:gd name="T10" fmla="*/ 523 w 531"/>
                <a:gd name="T11" fmla="*/ 97 h 342"/>
                <a:gd name="T12" fmla="*/ 530 w 531"/>
                <a:gd name="T13" fmla="*/ 113 h 342"/>
                <a:gd name="T14" fmla="*/ 528 w 531"/>
                <a:gd name="T15" fmla="*/ 136 h 3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1" h="342">
                  <a:moveTo>
                    <a:pt x="528" y="136"/>
                  </a:moveTo>
                  <a:cubicBezTo>
                    <a:pt x="505" y="168"/>
                    <a:pt x="475" y="188"/>
                    <a:pt x="438" y="199"/>
                  </a:cubicBezTo>
                  <a:cubicBezTo>
                    <a:pt x="291" y="242"/>
                    <a:pt x="151" y="307"/>
                    <a:pt x="0" y="341"/>
                  </a:cubicBezTo>
                  <a:cubicBezTo>
                    <a:pt x="6" y="237"/>
                    <a:pt x="44" y="211"/>
                    <a:pt x="163" y="230"/>
                  </a:cubicBezTo>
                  <a:cubicBezTo>
                    <a:pt x="232" y="225"/>
                    <a:pt x="273" y="172"/>
                    <a:pt x="326" y="138"/>
                  </a:cubicBezTo>
                  <a:cubicBezTo>
                    <a:pt x="394" y="10"/>
                    <a:pt x="433" y="0"/>
                    <a:pt x="523" y="97"/>
                  </a:cubicBezTo>
                  <a:cubicBezTo>
                    <a:pt x="525" y="103"/>
                    <a:pt x="526" y="109"/>
                    <a:pt x="530" y="113"/>
                  </a:cubicBezTo>
                  <a:cubicBezTo>
                    <a:pt x="528" y="121"/>
                    <a:pt x="528" y="129"/>
                    <a:pt x="528" y="136"/>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72" name="Forme libre 4571"/>
            <p:cNvSpPr>
              <a:spLocks noChangeArrowheads="1"/>
            </p:cNvSpPr>
            <p:nvPr userDrawn="1"/>
          </p:nvSpPr>
          <p:spPr bwMode="auto">
            <a:xfrm>
              <a:off x="4886325" y="4652963"/>
              <a:ext cx="14288" cy="15875"/>
            </a:xfrm>
            <a:custGeom>
              <a:avLst/>
              <a:gdLst>
                <a:gd name="T0" fmla="*/ 13 w 39"/>
                <a:gd name="T1" fmla="*/ 0 h 46"/>
                <a:gd name="T2" fmla="*/ 38 w 39"/>
                <a:gd name="T3" fmla="*/ 20 h 46"/>
                <a:gd name="T4" fmla="*/ 15 w 39"/>
                <a:gd name="T5" fmla="*/ 45 h 46"/>
                <a:gd name="T6" fmla="*/ 6 w 39"/>
                <a:gd name="T7" fmla="*/ 35 h 46"/>
                <a:gd name="T8" fmla="*/ 13 w 39"/>
                <a:gd name="T9" fmla="*/ 0 h 46"/>
              </a:gdLst>
              <a:ahLst/>
              <a:cxnLst>
                <a:cxn ang="0">
                  <a:pos x="T0" y="T1"/>
                </a:cxn>
                <a:cxn ang="0">
                  <a:pos x="T2" y="T3"/>
                </a:cxn>
                <a:cxn ang="0">
                  <a:pos x="T4" y="T5"/>
                </a:cxn>
                <a:cxn ang="0">
                  <a:pos x="T6" y="T7"/>
                </a:cxn>
                <a:cxn ang="0">
                  <a:pos x="T8" y="T9"/>
                </a:cxn>
              </a:cxnLst>
              <a:rect l="0" t="0" r="r" b="b"/>
              <a:pathLst>
                <a:path w="39" h="46">
                  <a:moveTo>
                    <a:pt x="13" y="0"/>
                  </a:moveTo>
                  <a:cubicBezTo>
                    <a:pt x="21" y="6"/>
                    <a:pt x="30" y="14"/>
                    <a:pt x="38" y="20"/>
                  </a:cubicBezTo>
                  <a:cubicBezTo>
                    <a:pt x="30" y="28"/>
                    <a:pt x="23" y="37"/>
                    <a:pt x="15" y="45"/>
                  </a:cubicBezTo>
                  <a:cubicBezTo>
                    <a:pt x="12" y="42"/>
                    <a:pt x="9" y="38"/>
                    <a:pt x="6" y="35"/>
                  </a:cubicBezTo>
                  <a:cubicBezTo>
                    <a:pt x="0" y="22"/>
                    <a:pt x="3" y="9"/>
                    <a:pt x="13" y="0"/>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73" name="Forme libre 4572"/>
            <p:cNvSpPr>
              <a:spLocks noChangeArrowheads="1"/>
            </p:cNvSpPr>
            <p:nvPr userDrawn="1"/>
          </p:nvSpPr>
          <p:spPr bwMode="auto">
            <a:xfrm>
              <a:off x="4881563" y="4665663"/>
              <a:ext cx="9525" cy="11112"/>
            </a:xfrm>
            <a:custGeom>
              <a:avLst/>
              <a:gdLst>
                <a:gd name="T0" fmla="*/ 26 w 27"/>
                <a:gd name="T1" fmla="*/ 7 h 30"/>
                <a:gd name="T2" fmla="*/ 3 w 27"/>
                <a:gd name="T3" fmla="*/ 29 h 30"/>
                <a:gd name="T4" fmla="*/ 1 w 27"/>
                <a:gd name="T5" fmla="*/ 26 h 30"/>
                <a:gd name="T6" fmla="*/ 26 w 27"/>
                <a:gd name="T7" fmla="*/ 7 h 30"/>
              </a:gdLst>
              <a:ahLst/>
              <a:cxnLst>
                <a:cxn ang="0">
                  <a:pos x="T0" y="T1"/>
                </a:cxn>
                <a:cxn ang="0">
                  <a:pos x="T2" y="T3"/>
                </a:cxn>
                <a:cxn ang="0">
                  <a:pos x="T4" y="T5"/>
                </a:cxn>
                <a:cxn ang="0">
                  <a:pos x="T6" y="T7"/>
                </a:cxn>
              </a:cxnLst>
              <a:rect l="0" t="0" r="r" b="b"/>
              <a:pathLst>
                <a:path w="27" h="30">
                  <a:moveTo>
                    <a:pt x="26" y="7"/>
                  </a:moveTo>
                  <a:cubicBezTo>
                    <a:pt x="18" y="14"/>
                    <a:pt x="11" y="22"/>
                    <a:pt x="3" y="29"/>
                  </a:cubicBezTo>
                  <a:lnTo>
                    <a:pt x="1" y="26"/>
                  </a:lnTo>
                  <a:cubicBezTo>
                    <a:pt x="0" y="8"/>
                    <a:pt x="6" y="0"/>
                    <a:pt x="26" y="7"/>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74" name="Forme libre 4573"/>
            <p:cNvSpPr>
              <a:spLocks noChangeArrowheads="1"/>
            </p:cNvSpPr>
            <p:nvPr userDrawn="1"/>
          </p:nvSpPr>
          <p:spPr bwMode="auto">
            <a:xfrm>
              <a:off x="5308600" y="4521200"/>
              <a:ext cx="119063" cy="147638"/>
            </a:xfrm>
            <a:custGeom>
              <a:avLst/>
              <a:gdLst>
                <a:gd name="T0" fmla="*/ 328 w 329"/>
                <a:gd name="T1" fmla="*/ 223 h 412"/>
                <a:gd name="T2" fmla="*/ 325 w 329"/>
                <a:gd name="T3" fmla="*/ 254 h 412"/>
                <a:gd name="T4" fmla="*/ 279 w 329"/>
                <a:gd name="T5" fmla="*/ 223 h 412"/>
                <a:gd name="T6" fmla="*/ 259 w 329"/>
                <a:gd name="T7" fmla="*/ 272 h 412"/>
                <a:gd name="T8" fmla="*/ 258 w 329"/>
                <a:gd name="T9" fmla="*/ 271 h 412"/>
                <a:gd name="T10" fmla="*/ 280 w 329"/>
                <a:gd name="T11" fmla="*/ 295 h 412"/>
                <a:gd name="T12" fmla="*/ 280 w 329"/>
                <a:gd name="T13" fmla="*/ 295 h 412"/>
                <a:gd name="T14" fmla="*/ 299 w 329"/>
                <a:gd name="T15" fmla="*/ 318 h 412"/>
                <a:gd name="T16" fmla="*/ 288 w 329"/>
                <a:gd name="T17" fmla="*/ 344 h 412"/>
                <a:gd name="T18" fmla="*/ 178 w 329"/>
                <a:gd name="T19" fmla="*/ 295 h 412"/>
                <a:gd name="T20" fmla="*/ 221 w 329"/>
                <a:gd name="T21" fmla="*/ 411 h 412"/>
                <a:gd name="T22" fmla="*/ 18 w 329"/>
                <a:gd name="T23" fmla="*/ 248 h 412"/>
                <a:gd name="T24" fmla="*/ 47 w 329"/>
                <a:gd name="T25" fmla="*/ 132 h 412"/>
                <a:gd name="T26" fmla="*/ 167 w 329"/>
                <a:gd name="T27" fmla="*/ 0 h 412"/>
                <a:gd name="T28" fmla="*/ 328 w 329"/>
                <a:gd name="T29" fmla="*/ 22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9" h="412">
                  <a:moveTo>
                    <a:pt x="328" y="223"/>
                  </a:moveTo>
                  <a:cubicBezTo>
                    <a:pt x="326" y="234"/>
                    <a:pt x="326" y="243"/>
                    <a:pt x="325" y="254"/>
                  </a:cubicBezTo>
                  <a:cubicBezTo>
                    <a:pt x="310" y="243"/>
                    <a:pt x="294" y="232"/>
                    <a:pt x="279" y="223"/>
                  </a:cubicBezTo>
                  <a:cubicBezTo>
                    <a:pt x="236" y="225"/>
                    <a:pt x="239" y="245"/>
                    <a:pt x="259" y="272"/>
                  </a:cubicBezTo>
                  <a:lnTo>
                    <a:pt x="258" y="271"/>
                  </a:lnTo>
                  <a:cubicBezTo>
                    <a:pt x="264" y="280"/>
                    <a:pt x="273" y="287"/>
                    <a:pt x="280" y="295"/>
                  </a:cubicBezTo>
                  <a:lnTo>
                    <a:pt x="280" y="295"/>
                  </a:lnTo>
                  <a:cubicBezTo>
                    <a:pt x="288" y="301"/>
                    <a:pt x="294" y="309"/>
                    <a:pt x="299" y="318"/>
                  </a:cubicBezTo>
                  <a:cubicBezTo>
                    <a:pt x="311" y="333"/>
                    <a:pt x="310" y="350"/>
                    <a:pt x="288" y="344"/>
                  </a:cubicBezTo>
                  <a:cubicBezTo>
                    <a:pt x="250" y="333"/>
                    <a:pt x="215" y="313"/>
                    <a:pt x="178" y="295"/>
                  </a:cubicBezTo>
                  <a:cubicBezTo>
                    <a:pt x="164" y="347"/>
                    <a:pt x="219" y="364"/>
                    <a:pt x="221" y="411"/>
                  </a:cubicBezTo>
                  <a:cubicBezTo>
                    <a:pt x="123" y="388"/>
                    <a:pt x="56" y="335"/>
                    <a:pt x="18" y="248"/>
                  </a:cubicBezTo>
                  <a:cubicBezTo>
                    <a:pt x="0" y="205"/>
                    <a:pt x="6" y="173"/>
                    <a:pt x="47" y="132"/>
                  </a:cubicBezTo>
                  <a:cubicBezTo>
                    <a:pt x="88" y="90"/>
                    <a:pt x="169" y="80"/>
                    <a:pt x="167" y="0"/>
                  </a:cubicBezTo>
                  <a:cubicBezTo>
                    <a:pt x="241" y="61"/>
                    <a:pt x="268" y="155"/>
                    <a:pt x="328" y="223"/>
                  </a:cubicBezTo>
                </a:path>
              </a:pathLst>
            </a:custGeom>
            <a:solidFill>
              <a:srgbClr val="F5F5F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75" name="Forme libre 4574"/>
            <p:cNvSpPr>
              <a:spLocks noChangeArrowheads="1"/>
            </p:cNvSpPr>
            <p:nvPr userDrawn="1"/>
          </p:nvSpPr>
          <p:spPr bwMode="auto">
            <a:xfrm>
              <a:off x="5302250" y="4473575"/>
              <a:ext cx="49213" cy="71438"/>
            </a:xfrm>
            <a:custGeom>
              <a:avLst/>
              <a:gdLst>
                <a:gd name="T0" fmla="*/ 43 w 137"/>
                <a:gd name="T1" fmla="*/ 196 h 197"/>
                <a:gd name="T2" fmla="*/ 0 w 137"/>
                <a:gd name="T3" fmla="*/ 14 h 197"/>
                <a:gd name="T4" fmla="*/ 84 w 137"/>
                <a:gd name="T5" fmla="*/ 22 h 197"/>
                <a:gd name="T6" fmla="*/ 103 w 137"/>
                <a:gd name="T7" fmla="*/ 115 h 197"/>
                <a:gd name="T8" fmla="*/ 43 w 137"/>
                <a:gd name="T9" fmla="*/ 196 h 197"/>
              </a:gdLst>
              <a:ahLst/>
              <a:cxnLst>
                <a:cxn ang="0">
                  <a:pos x="T0" y="T1"/>
                </a:cxn>
                <a:cxn ang="0">
                  <a:pos x="T2" y="T3"/>
                </a:cxn>
                <a:cxn ang="0">
                  <a:pos x="T4" y="T5"/>
                </a:cxn>
                <a:cxn ang="0">
                  <a:pos x="T6" y="T7"/>
                </a:cxn>
                <a:cxn ang="0">
                  <a:pos x="T8" y="T9"/>
                </a:cxn>
              </a:cxnLst>
              <a:rect l="0" t="0" r="r" b="b"/>
              <a:pathLst>
                <a:path w="137" h="197">
                  <a:moveTo>
                    <a:pt x="43" y="196"/>
                  </a:moveTo>
                  <a:cubicBezTo>
                    <a:pt x="58" y="129"/>
                    <a:pt x="11" y="75"/>
                    <a:pt x="0" y="14"/>
                  </a:cubicBezTo>
                  <a:cubicBezTo>
                    <a:pt x="29" y="2"/>
                    <a:pt x="58" y="0"/>
                    <a:pt x="84" y="22"/>
                  </a:cubicBezTo>
                  <a:cubicBezTo>
                    <a:pt x="115" y="48"/>
                    <a:pt x="136" y="75"/>
                    <a:pt x="103" y="115"/>
                  </a:cubicBezTo>
                  <a:cubicBezTo>
                    <a:pt x="80" y="141"/>
                    <a:pt x="63" y="170"/>
                    <a:pt x="43" y="196"/>
                  </a:cubicBezTo>
                </a:path>
              </a:pathLst>
            </a:custGeom>
            <a:solidFill>
              <a:srgbClr val="98989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76" name="Forme libre 4575"/>
            <p:cNvSpPr>
              <a:spLocks noChangeArrowheads="1"/>
            </p:cNvSpPr>
            <p:nvPr userDrawn="1"/>
          </p:nvSpPr>
          <p:spPr bwMode="auto">
            <a:xfrm>
              <a:off x="5219700" y="4605338"/>
              <a:ext cx="53975" cy="46037"/>
            </a:xfrm>
            <a:custGeom>
              <a:avLst/>
              <a:gdLst>
                <a:gd name="T0" fmla="*/ 69 w 152"/>
                <a:gd name="T1" fmla="*/ 129 h 130"/>
                <a:gd name="T2" fmla="*/ 0 w 152"/>
                <a:gd name="T3" fmla="*/ 14 h 130"/>
                <a:gd name="T4" fmla="*/ 151 w 152"/>
                <a:gd name="T5" fmla="*/ 0 h 130"/>
                <a:gd name="T6" fmla="*/ 69 w 152"/>
                <a:gd name="T7" fmla="*/ 129 h 130"/>
              </a:gdLst>
              <a:ahLst/>
              <a:cxnLst>
                <a:cxn ang="0">
                  <a:pos x="T0" y="T1"/>
                </a:cxn>
                <a:cxn ang="0">
                  <a:pos x="T2" y="T3"/>
                </a:cxn>
                <a:cxn ang="0">
                  <a:pos x="T4" y="T5"/>
                </a:cxn>
                <a:cxn ang="0">
                  <a:pos x="T6" y="T7"/>
                </a:cxn>
              </a:cxnLst>
              <a:rect l="0" t="0" r="r" b="b"/>
              <a:pathLst>
                <a:path w="152" h="130">
                  <a:moveTo>
                    <a:pt x="69" y="129"/>
                  </a:moveTo>
                  <a:cubicBezTo>
                    <a:pt x="18" y="107"/>
                    <a:pt x="8" y="62"/>
                    <a:pt x="0" y="14"/>
                  </a:cubicBezTo>
                  <a:cubicBezTo>
                    <a:pt x="48" y="20"/>
                    <a:pt x="93" y="14"/>
                    <a:pt x="151" y="0"/>
                  </a:cubicBezTo>
                  <a:cubicBezTo>
                    <a:pt x="135" y="63"/>
                    <a:pt x="69" y="75"/>
                    <a:pt x="69" y="129"/>
                  </a:cubicBezTo>
                </a:path>
              </a:pathLst>
            </a:custGeom>
            <a:solidFill>
              <a:srgbClr val="9F9F9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77" name="Forme libre 4576"/>
            <p:cNvSpPr>
              <a:spLocks noChangeArrowheads="1"/>
            </p:cNvSpPr>
            <p:nvPr userDrawn="1"/>
          </p:nvSpPr>
          <p:spPr bwMode="auto">
            <a:xfrm>
              <a:off x="5381625" y="4578350"/>
              <a:ext cx="28575" cy="41275"/>
            </a:xfrm>
            <a:custGeom>
              <a:avLst/>
              <a:gdLst>
                <a:gd name="T0" fmla="*/ 58 w 78"/>
                <a:gd name="T1" fmla="*/ 112 h 113"/>
                <a:gd name="T2" fmla="*/ 0 w 78"/>
                <a:gd name="T3" fmla="*/ 0 h 113"/>
                <a:gd name="T4" fmla="*/ 77 w 78"/>
                <a:gd name="T5" fmla="*/ 63 h 113"/>
                <a:gd name="T6" fmla="*/ 58 w 78"/>
                <a:gd name="T7" fmla="*/ 112 h 113"/>
              </a:gdLst>
              <a:ahLst/>
              <a:cxnLst>
                <a:cxn ang="0">
                  <a:pos x="T0" y="T1"/>
                </a:cxn>
                <a:cxn ang="0">
                  <a:pos x="T2" y="T3"/>
                </a:cxn>
                <a:cxn ang="0">
                  <a:pos x="T4" y="T5"/>
                </a:cxn>
                <a:cxn ang="0">
                  <a:pos x="T6" y="T7"/>
                </a:cxn>
              </a:cxnLst>
              <a:rect l="0" t="0" r="r" b="b"/>
              <a:pathLst>
                <a:path w="78" h="113">
                  <a:moveTo>
                    <a:pt x="58" y="112"/>
                  </a:moveTo>
                  <a:cubicBezTo>
                    <a:pt x="29" y="83"/>
                    <a:pt x="7" y="51"/>
                    <a:pt x="0" y="0"/>
                  </a:cubicBezTo>
                  <a:cubicBezTo>
                    <a:pt x="44" y="8"/>
                    <a:pt x="58" y="38"/>
                    <a:pt x="77" y="63"/>
                  </a:cubicBezTo>
                  <a:cubicBezTo>
                    <a:pt x="61" y="75"/>
                    <a:pt x="58" y="93"/>
                    <a:pt x="58" y="112"/>
                  </a:cubicBezTo>
                </a:path>
              </a:pathLst>
            </a:custGeom>
            <a:solidFill>
              <a:srgbClr val="EEEEE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78" name="Forme libre 4577"/>
            <p:cNvSpPr>
              <a:spLocks noChangeArrowheads="1"/>
            </p:cNvSpPr>
            <p:nvPr userDrawn="1"/>
          </p:nvSpPr>
          <p:spPr bwMode="auto">
            <a:xfrm>
              <a:off x="5254625" y="4692650"/>
              <a:ext cx="25400" cy="25400"/>
            </a:xfrm>
            <a:custGeom>
              <a:avLst/>
              <a:gdLst>
                <a:gd name="T0" fmla="*/ 71 w 72"/>
                <a:gd name="T1" fmla="*/ 25 h 72"/>
                <a:gd name="T2" fmla="*/ 0 w 72"/>
                <a:gd name="T3" fmla="*/ 71 h 72"/>
                <a:gd name="T4" fmla="*/ 71 w 72"/>
                <a:gd name="T5" fmla="*/ 25 h 72"/>
              </a:gdLst>
              <a:ahLst/>
              <a:cxnLst>
                <a:cxn ang="0">
                  <a:pos x="T0" y="T1"/>
                </a:cxn>
                <a:cxn ang="0">
                  <a:pos x="T2" y="T3"/>
                </a:cxn>
                <a:cxn ang="0">
                  <a:pos x="T4" y="T5"/>
                </a:cxn>
              </a:cxnLst>
              <a:rect l="0" t="0" r="r" b="b"/>
              <a:pathLst>
                <a:path w="72" h="72">
                  <a:moveTo>
                    <a:pt x="71" y="25"/>
                  </a:moveTo>
                  <a:cubicBezTo>
                    <a:pt x="48" y="40"/>
                    <a:pt x="23" y="55"/>
                    <a:pt x="0" y="71"/>
                  </a:cubicBezTo>
                  <a:cubicBezTo>
                    <a:pt x="3" y="11"/>
                    <a:pt x="20" y="0"/>
                    <a:pt x="71" y="25"/>
                  </a:cubicBezTo>
                </a:path>
              </a:pathLst>
            </a:custGeom>
            <a:solidFill>
              <a:srgbClr val="C3C3C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79" name="Forme libre 4578"/>
            <p:cNvSpPr>
              <a:spLocks noChangeArrowheads="1"/>
            </p:cNvSpPr>
            <p:nvPr userDrawn="1"/>
          </p:nvSpPr>
          <p:spPr bwMode="auto">
            <a:xfrm>
              <a:off x="5457825" y="4662488"/>
              <a:ext cx="19050" cy="7937"/>
            </a:xfrm>
            <a:custGeom>
              <a:avLst/>
              <a:gdLst>
                <a:gd name="T0" fmla="*/ 52 w 53"/>
                <a:gd name="T1" fmla="*/ 19 h 20"/>
                <a:gd name="T2" fmla="*/ 0 w 53"/>
                <a:gd name="T3" fmla="*/ 14 h 20"/>
                <a:gd name="T4" fmla="*/ 0 w 53"/>
                <a:gd name="T5" fmla="*/ 0 h 20"/>
                <a:gd name="T6" fmla="*/ 52 w 53"/>
                <a:gd name="T7" fmla="*/ 19 h 20"/>
              </a:gdLst>
              <a:ahLst/>
              <a:cxnLst>
                <a:cxn ang="0">
                  <a:pos x="T0" y="T1"/>
                </a:cxn>
                <a:cxn ang="0">
                  <a:pos x="T2" y="T3"/>
                </a:cxn>
                <a:cxn ang="0">
                  <a:pos x="T4" y="T5"/>
                </a:cxn>
                <a:cxn ang="0">
                  <a:pos x="T6" y="T7"/>
                </a:cxn>
              </a:cxnLst>
              <a:rect l="0" t="0" r="r" b="b"/>
              <a:pathLst>
                <a:path w="53" h="20">
                  <a:moveTo>
                    <a:pt x="52" y="19"/>
                  </a:moveTo>
                  <a:cubicBezTo>
                    <a:pt x="35" y="17"/>
                    <a:pt x="19" y="16"/>
                    <a:pt x="0" y="14"/>
                  </a:cubicBezTo>
                  <a:cubicBezTo>
                    <a:pt x="0" y="9"/>
                    <a:pt x="0" y="5"/>
                    <a:pt x="0" y="0"/>
                  </a:cubicBezTo>
                  <a:cubicBezTo>
                    <a:pt x="19" y="6"/>
                    <a:pt x="35" y="12"/>
                    <a:pt x="52" y="19"/>
                  </a:cubicBezTo>
                </a:path>
              </a:pathLst>
            </a:custGeom>
            <a:solidFill>
              <a:srgbClr val="C6C6C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80" name="Forme libre 4579"/>
            <p:cNvSpPr>
              <a:spLocks noChangeArrowheads="1"/>
            </p:cNvSpPr>
            <p:nvPr userDrawn="1"/>
          </p:nvSpPr>
          <p:spPr bwMode="auto">
            <a:xfrm>
              <a:off x="5295900" y="4462463"/>
              <a:ext cx="7938" cy="17462"/>
            </a:xfrm>
            <a:custGeom>
              <a:avLst/>
              <a:gdLst>
                <a:gd name="T0" fmla="*/ 21 w 22"/>
                <a:gd name="T1" fmla="*/ 46 h 47"/>
                <a:gd name="T2" fmla="*/ 0 w 22"/>
                <a:gd name="T3" fmla="*/ 0 h 47"/>
                <a:gd name="T4" fmla="*/ 21 w 22"/>
                <a:gd name="T5" fmla="*/ 46 h 47"/>
              </a:gdLst>
              <a:ahLst/>
              <a:cxnLst>
                <a:cxn ang="0">
                  <a:pos x="T0" y="T1"/>
                </a:cxn>
                <a:cxn ang="0">
                  <a:pos x="T2" y="T3"/>
                </a:cxn>
                <a:cxn ang="0">
                  <a:pos x="T4" y="T5"/>
                </a:cxn>
              </a:cxnLst>
              <a:rect l="0" t="0" r="r" b="b"/>
              <a:pathLst>
                <a:path w="22" h="47">
                  <a:moveTo>
                    <a:pt x="21" y="46"/>
                  </a:moveTo>
                  <a:cubicBezTo>
                    <a:pt x="14" y="31"/>
                    <a:pt x="6" y="16"/>
                    <a:pt x="0" y="0"/>
                  </a:cubicBezTo>
                  <a:cubicBezTo>
                    <a:pt x="6" y="17"/>
                    <a:pt x="14" y="31"/>
                    <a:pt x="21" y="46"/>
                  </a:cubicBezTo>
                </a:path>
              </a:pathLst>
            </a:custGeom>
            <a:solidFill>
              <a:srgbClr val="98989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81" name="Forme libre 4580"/>
            <p:cNvSpPr>
              <a:spLocks noChangeArrowheads="1"/>
            </p:cNvSpPr>
            <p:nvPr userDrawn="1"/>
          </p:nvSpPr>
          <p:spPr bwMode="auto">
            <a:xfrm>
              <a:off x="5402263" y="4618038"/>
              <a:ext cx="7937" cy="9525"/>
            </a:xfrm>
            <a:custGeom>
              <a:avLst/>
              <a:gdLst>
                <a:gd name="T0" fmla="*/ 23 w 24"/>
                <a:gd name="T1" fmla="*/ 24 h 25"/>
                <a:gd name="T2" fmla="*/ 0 w 24"/>
                <a:gd name="T3" fmla="*/ 0 h 25"/>
                <a:gd name="T4" fmla="*/ 23 w 24"/>
                <a:gd name="T5" fmla="*/ 24 h 25"/>
              </a:gdLst>
              <a:ahLst/>
              <a:cxnLst>
                <a:cxn ang="0">
                  <a:pos x="T0" y="T1"/>
                </a:cxn>
                <a:cxn ang="0">
                  <a:pos x="T2" y="T3"/>
                </a:cxn>
                <a:cxn ang="0">
                  <a:pos x="T4" y="T5"/>
                </a:cxn>
              </a:cxnLst>
              <a:rect l="0" t="0" r="r" b="b"/>
              <a:pathLst>
                <a:path w="24" h="25">
                  <a:moveTo>
                    <a:pt x="23" y="24"/>
                  </a:moveTo>
                  <a:cubicBezTo>
                    <a:pt x="15" y="16"/>
                    <a:pt x="8" y="7"/>
                    <a:pt x="0" y="0"/>
                  </a:cubicBezTo>
                  <a:cubicBezTo>
                    <a:pt x="8" y="7"/>
                    <a:pt x="15" y="15"/>
                    <a:pt x="23" y="24"/>
                  </a:cubicBezTo>
                </a:path>
              </a:pathLst>
            </a:custGeom>
            <a:solidFill>
              <a:srgbClr val="EEEEE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82" name="Forme libre 4581"/>
            <p:cNvSpPr>
              <a:spLocks noChangeArrowheads="1"/>
            </p:cNvSpPr>
            <p:nvPr userDrawn="1"/>
          </p:nvSpPr>
          <p:spPr bwMode="auto">
            <a:xfrm>
              <a:off x="4225925" y="4943475"/>
              <a:ext cx="336550" cy="247650"/>
            </a:xfrm>
            <a:custGeom>
              <a:avLst/>
              <a:gdLst>
                <a:gd name="T0" fmla="*/ 740 w 935"/>
                <a:gd name="T1" fmla="*/ 33 h 686"/>
                <a:gd name="T2" fmla="*/ 809 w 935"/>
                <a:gd name="T3" fmla="*/ 27 h 686"/>
                <a:gd name="T4" fmla="*/ 895 w 935"/>
                <a:gd name="T5" fmla="*/ 137 h 686"/>
                <a:gd name="T6" fmla="*/ 578 w 935"/>
                <a:gd name="T7" fmla="*/ 453 h 686"/>
                <a:gd name="T8" fmla="*/ 438 w 935"/>
                <a:gd name="T9" fmla="*/ 543 h 686"/>
                <a:gd name="T10" fmla="*/ 148 w 935"/>
                <a:gd name="T11" fmla="*/ 682 h 686"/>
                <a:gd name="T12" fmla="*/ 114 w 935"/>
                <a:gd name="T13" fmla="*/ 679 h 686"/>
                <a:gd name="T14" fmla="*/ 20 w 935"/>
                <a:gd name="T15" fmla="*/ 441 h 686"/>
                <a:gd name="T16" fmla="*/ 139 w 935"/>
                <a:gd name="T17" fmla="*/ 308 h 686"/>
                <a:gd name="T18" fmla="*/ 242 w 935"/>
                <a:gd name="T19" fmla="*/ 239 h 686"/>
                <a:gd name="T20" fmla="*/ 294 w 935"/>
                <a:gd name="T21" fmla="*/ 157 h 686"/>
                <a:gd name="T22" fmla="*/ 470 w 935"/>
                <a:gd name="T23" fmla="*/ 93 h 686"/>
                <a:gd name="T24" fmla="*/ 644 w 935"/>
                <a:gd name="T25" fmla="*/ 24 h 686"/>
                <a:gd name="T26" fmla="*/ 740 w 935"/>
                <a:gd name="T27" fmla="*/ 33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5" h="686">
                  <a:moveTo>
                    <a:pt x="740" y="33"/>
                  </a:moveTo>
                  <a:cubicBezTo>
                    <a:pt x="763" y="32"/>
                    <a:pt x="786" y="29"/>
                    <a:pt x="809" y="27"/>
                  </a:cubicBezTo>
                  <a:cubicBezTo>
                    <a:pt x="888" y="23"/>
                    <a:pt x="934" y="68"/>
                    <a:pt x="895" y="137"/>
                  </a:cubicBezTo>
                  <a:cubicBezTo>
                    <a:pt x="818" y="267"/>
                    <a:pt x="762" y="426"/>
                    <a:pt x="578" y="453"/>
                  </a:cubicBezTo>
                  <a:cubicBezTo>
                    <a:pt x="519" y="462"/>
                    <a:pt x="472" y="497"/>
                    <a:pt x="438" y="543"/>
                  </a:cubicBezTo>
                  <a:cubicBezTo>
                    <a:pt x="365" y="643"/>
                    <a:pt x="252" y="652"/>
                    <a:pt x="148" y="682"/>
                  </a:cubicBezTo>
                  <a:cubicBezTo>
                    <a:pt x="137" y="685"/>
                    <a:pt x="125" y="684"/>
                    <a:pt x="114" y="679"/>
                  </a:cubicBezTo>
                  <a:cubicBezTo>
                    <a:pt x="70" y="661"/>
                    <a:pt x="0" y="487"/>
                    <a:pt x="20" y="441"/>
                  </a:cubicBezTo>
                  <a:cubicBezTo>
                    <a:pt x="44" y="383"/>
                    <a:pt x="84" y="339"/>
                    <a:pt x="139" y="308"/>
                  </a:cubicBezTo>
                  <a:cubicBezTo>
                    <a:pt x="175" y="288"/>
                    <a:pt x="215" y="273"/>
                    <a:pt x="242" y="239"/>
                  </a:cubicBezTo>
                  <a:cubicBezTo>
                    <a:pt x="230" y="194"/>
                    <a:pt x="265" y="177"/>
                    <a:pt x="294" y="157"/>
                  </a:cubicBezTo>
                  <a:cubicBezTo>
                    <a:pt x="351" y="128"/>
                    <a:pt x="417" y="126"/>
                    <a:pt x="470" y="93"/>
                  </a:cubicBezTo>
                  <a:cubicBezTo>
                    <a:pt x="528" y="71"/>
                    <a:pt x="586" y="47"/>
                    <a:pt x="644" y="24"/>
                  </a:cubicBezTo>
                  <a:cubicBezTo>
                    <a:pt x="684" y="6"/>
                    <a:pt x="711" y="0"/>
                    <a:pt x="740" y="33"/>
                  </a:cubicBezTo>
                </a:path>
              </a:pathLst>
            </a:custGeom>
            <a:solidFill>
              <a:srgbClr val="10101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83" name="Forme libre 4582"/>
            <p:cNvSpPr>
              <a:spLocks noChangeArrowheads="1"/>
            </p:cNvSpPr>
            <p:nvPr userDrawn="1"/>
          </p:nvSpPr>
          <p:spPr bwMode="auto">
            <a:xfrm>
              <a:off x="3995738" y="4957763"/>
              <a:ext cx="400050" cy="161925"/>
            </a:xfrm>
            <a:custGeom>
              <a:avLst/>
              <a:gdLst>
                <a:gd name="T0" fmla="*/ 952 w 1110"/>
                <a:gd name="T1" fmla="*/ 160 h 448"/>
                <a:gd name="T2" fmla="*/ 880 w 1110"/>
                <a:gd name="T3" fmla="*/ 198 h 448"/>
                <a:gd name="T4" fmla="*/ 468 w 1110"/>
                <a:gd name="T5" fmla="*/ 359 h 448"/>
                <a:gd name="T6" fmla="*/ 355 w 1110"/>
                <a:gd name="T7" fmla="*/ 418 h 448"/>
                <a:gd name="T8" fmla="*/ 168 w 1110"/>
                <a:gd name="T9" fmla="*/ 444 h 448"/>
                <a:gd name="T10" fmla="*/ 71 w 1110"/>
                <a:gd name="T11" fmla="*/ 429 h 448"/>
                <a:gd name="T12" fmla="*/ 71 w 1110"/>
                <a:gd name="T13" fmla="*/ 282 h 448"/>
                <a:gd name="T14" fmla="*/ 203 w 1110"/>
                <a:gd name="T15" fmla="*/ 224 h 448"/>
                <a:gd name="T16" fmla="*/ 422 w 1110"/>
                <a:gd name="T17" fmla="*/ 148 h 448"/>
                <a:gd name="T18" fmla="*/ 529 w 1110"/>
                <a:gd name="T19" fmla="*/ 134 h 448"/>
                <a:gd name="T20" fmla="*/ 776 w 1110"/>
                <a:gd name="T21" fmla="*/ 94 h 448"/>
                <a:gd name="T22" fmla="*/ 1042 w 1110"/>
                <a:gd name="T23" fmla="*/ 26 h 448"/>
                <a:gd name="T24" fmla="*/ 952 w 1110"/>
                <a:gd name="T25" fmla="*/ 16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0" h="448">
                  <a:moveTo>
                    <a:pt x="952" y="160"/>
                  </a:moveTo>
                  <a:cubicBezTo>
                    <a:pt x="929" y="175"/>
                    <a:pt x="898" y="175"/>
                    <a:pt x="880" y="198"/>
                  </a:cubicBezTo>
                  <a:cubicBezTo>
                    <a:pt x="733" y="229"/>
                    <a:pt x="599" y="290"/>
                    <a:pt x="468" y="359"/>
                  </a:cubicBezTo>
                  <a:cubicBezTo>
                    <a:pt x="436" y="389"/>
                    <a:pt x="393" y="400"/>
                    <a:pt x="355" y="418"/>
                  </a:cubicBezTo>
                  <a:cubicBezTo>
                    <a:pt x="295" y="443"/>
                    <a:pt x="232" y="446"/>
                    <a:pt x="168" y="444"/>
                  </a:cubicBezTo>
                  <a:cubicBezTo>
                    <a:pt x="135" y="443"/>
                    <a:pt x="101" y="447"/>
                    <a:pt x="71" y="429"/>
                  </a:cubicBezTo>
                  <a:cubicBezTo>
                    <a:pt x="2" y="388"/>
                    <a:pt x="0" y="322"/>
                    <a:pt x="71" y="282"/>
                  </a:cubicBezTo>
                  <a:cubicBezTo>
                    <a:pt x="113" y="259"/>
                    <a:pt x="158" y="240"/>
                    <a:pt x="203" y="224"/>
                  </a:cubicBezTo>
                  <a:cubicBezTo>
                    <a:pt x="280" y="212"/>
                    <a:pt x="367" y="223"/>
                    <a:pt x="422" y="148"/>
                  </a:cubicBezTo>
                  <a:cubicBezTo>
                    <a:pt x="455" y="130"/>
                    <a:pt x="492" y="133"/>
                    <a:pt x="529" y="134"/>
                  </a:cubicBezTo>
                  <a:cubicBezTo>
                    <a:pt x="620" y="174"/>
                    <a:pt x="695" y="122"/>
                    <a:pt x="776" y="94"/>
                  </a:cubicBezTo>
                  <a:cubicBezTo>
                    <a:pt x="863" y="65"/>
                    <a:pt x="941" y="0"/>
                    <a:pt x="1042" y="26"/>
                  </a:cubicBezTo>
                  <a:cubicBezTo>
                    <a:pt x="1109" y="139"/>
                    <a:pt x="990" y="122"/>
                    <a:pt x="952" y="160"/>
                  </a:cubicBezTo>
                </a:path>
              </a:pathLst>
            </a:custGeom>
            <a:solidFill>
              <a:srgbClr val="FAFAF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84" name="Forme libre 4583"/>
            <p:cNvSpPr>
              <a:spLocks noChangeArrowheads="1"/>
            </p:cNvSpPr>
            <p:nvPr userDrawn="1"/>
          </p:nvSpPr>
          <p:spPr bwMode="auto">
            <a:xfrm>
              <a:off x="3937000" y="5087938"/>
              <a:ext cx="227013" cy="277812"/>
            </a:xfrm>
            <a:custGeom>
              <a:avLst/>
              <a:gdLst>
                <a:gd name="T0" fmla="*/ 523 w 632"/>
                <a:gd name="T1" fmla="*/ 29 h 772"/>
                <a:gd name="T2" fmla="*/ 631 w 632"/>
                <a:gd name="T3" fmla="*/ 0 h 772"/>
                <a:gd name="T4" fmla="*/ 541 w 632"/>
                <a:gd name="T5" fmla="*/ 254 h 772"/>
                <a:gd name="T6" fmla="*/ 544 w 632"/>
                <a:gd name="T7" fmla="*/ 413 h 772"/>
                <a:gd name="T8" fmla="*/ 442 w 632"/>
                <a:gd name="T9" fmla="*/ 558 h 772"/>
                <a:gd name="T10" fmla="*/ 376 w 632"/>
                <a:gd name="T11" fmla="*/ 577 h 772"/>
                <a:gd name="T12" fmla="*/ 338 w 632"/>
                <a:gd name="T13" fmla="*/ 689 h 772"/>
                <a:gd name="T14" fmla="*/ 188 w 632"/>
                <a:gd name="T15" fmla="*/ 690 h 772"/>
                <a:gd name="T16" fmla="*/ 13 w 632"/>
                <a:gd name="T17" fmla="*/ 269 h 772"/>
                <a:gd name="T18" fmla="*/ 25 w 632"/>
                <a:gd name="T19" fmla="*/ 173 h 772"/>
                <a:gd name="T20" fmla="*/ 94 w 632"/>
                <a:gd name="T21" fmla="*/ 151 h 772"/>
                <a:gd name="T22" fmla="*/ 214 w 632"/>
                <a:gd name="T23" fmla="*/ 254 h 772"/>
                <a:gd name="T24" fmla="*/ 233 w 632"/>
                <a:gd name="T25" fmla="*/ 277 h 772"/>
                <a:gd name="T26" fmla="*/ 251 w 632"/>
                <a:gd name="T27" fmla="*/ 298 h 772"/>
                <a:gd name="T28" fmla="*/ 268 w 632"/>
                <a:gd name="T29" fmla="*/ 318 h 772"/>
                <a:gd name="T30" fmla="*/ 275 w 632"/>
                <a:gd name="T31" fmla="*/ 327 h 772"/>
                <a:gd name="T32" fmla="*/ 291 w 632"/>
                <a:gd name="T33" fmla="*/ 347 h 772"/>
                <a:gd name="T34" fmla="*/ 304 w 632"/>
                <a:gd name="T35" fmla="*/ 368 h 772"/>
                <a:gd name="T36" fmla="*/ 318 w 632"/>
                <a:gd name="T37" fmla="*/ 390 h 772"/>
                <a:gd name="T38" fmla="*/ 333 w 632"/>
                <a:gd name="T39" fmla="*/ 413 h 772"/>
                <a:gd name="T40" fmla="*/ 346 w 632"/>
                <a:gd name="T41" fmla="*/ 438 h 772"/>
                <a:gd name="T42" fmla="*/ 356 w 632"/>
                <a:gd name="T43" fmla="*/ 466 h 772"/>
                <a:gd name="T44" fmla="*/ 469 w 632"/>
                <a:gd name="T45" fmla="*/ 399 h 772"/>
                <a:gd name="T46" fmla="*/ 488 w 632"/>
                <a:gd name="T47" fmla="*/ 84 h 772"/>
                <a:gd name="T48" fmla="*/ 523 w 632"/>
                <a:gd name="T49" fmla="*/ 29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2" h="772">
                  <a:moveTo>
                    <a:pt x="523" y="29"/>
                  </a:moveTo>
                  <a:cubicBezTo>
                    <a:pt x="559" y="20"/>
                    <a:pt x="594" y="9"/>
                    <a:pt x="631" y="0"/>
                  </a:cubicBezTo>
                  <a:cubicBezTo>
                    <a:pt x="553" y="67"/>
                    <a:pt x="529" y="153"/>
                    <a:pt x="541" y="254"/>
                  </a:cubicBezTo>
                  <a:cubicBezTo>
                    <a:pt x="547" y="306"/>
                    <a:pt x="541" y="361"/>
                    <a:pt x="544" y="413"/>
                  </a:cubicBezTo>
                  <a:cubicBezTo>
                    <a:pt x="547" y="489"/>
                    <a:pt x="510" y="535"/>
                    <a:pt x="442" y="558"/>
                  </a:cubicBezTo>
                  <a:cubicBezTo>
                    <a:pt x="420" y="565"/>
                    <a:pt x="397" y="570"/>
                    <a:pt x="376" y="577"/>
                  </a:cubicBezTo>
                  <a:cubicBezTo>
                    <a:pt x="298" y="605"/>
                    <a:pt x="298" y="608"/>
                    <a:pt x="338" y="689"/>
                  </a:cubicBezTo>
                  <a:cubicBezTo>
                    <a:pt x="266" y="771"/>
                    <a:pt x="248" y="770"/>
                    <a:pt x="188" y="690"/>
                  </a:cubicBezTo>
                  <a:cubicBezTo>
                    <a:pt x="95" y="564"/>
                    <a:pt x="43" y="420"/>
                    <a:pt x="13" y="269"/>
                  </a:cubicBezTo>
                  <a:cubicBezTo>
                    <a:pt x="7" y="235"/>
                    <a:pt x="0" y="202"/>
                    <a:pt x="25" y="173"/>
                  </a:cubicBezTo>
                  <a:cubicBezTo>
                    <a:pt x="45" y="156"/>
                    <a:pt x="69" y="154"/>
                    <a:pt x="94" y="151"/>
                  </a:cubicBezTo>
                  <a:cubicBezTo>
                    <a:pt x="171" y="141"/>
                    <a:pt x="181" y="211"/>
                    <a:pt x="214" y="254"/>
                  </a:cubicBezTo>
                  <a:cubicBezTo>
                    <a:pt x="220" y="261"/>
                    <a:pt x="226" y="269"/>
                    <a:pt x="233" y="277"/>
                  </a:cubicBezTo>
                  <a:cubicBezTo>
                    <a:pt x="239" y="284"/>
                    <a:pt x="245" y="290"/>
                    <a:pt x="251" y="298"/>
                  </a:cubicBezTo>
                  <a:cubicBezTo>
                    <a:pt x="257" y="304"/>
                    <a:pt x="263" y="312"/>
                    <a:pt x="268" y="318"/>
                  </a:cubicBezTo>
                  <a:cubicBezTo>
                    <a:pt x="271" y="321"/>
                    <a:pt x="274" y="324"/>
                    <a:pt x="275" y="327"/>
                  </a:cubicBezTo>
                  <a:cubicBezTo>
                    <a:pt x="280" y="333"/>
                    <a:pt x="286" y="341"/>
                    <a:pt x="291" y="347"/>
                  </a:cubicBezTo>
                  <a:cubicBezTo>
                    <a:pt x="295" y="353"/>
                    <a:pt x="299" y="361"/>
                    <a:pt x="304" y="368"/>
                  </a:cubicBezTo>
                  <a:cubicBezTo>
                    <a:pt x="308" y="376"/>
                    <a:pt x="313" y="383"/>
                    <a:pt x="318" y="390"/>
                  </a:cubicBezTo>
                  <a:cubicBezTo>
                    <a:pt x="323" y="398"/>
                    <a:pt x="327" y="405"/>
                    <a:pt x="333" y="413"/>
                  </a:cubicBezTo>
                  <a:cubicBezTo>
                    <a:pt x="338" y="420"/>
                    <a:pt x="342" y="429"/>
                    <a:pt x="346" y="438"/>
                  </a:cubicBezTo>
                  <a:cubicBezTo>
                    <a:pt x="349" y="448"/>
                    <a:pt x="352" y="457"/>
                    <a:pt x="356" y="466"/>
                  </a:cubicBezTo>
                  <a:cubicBezTo>
                    <a:pt x="443" y="506"/>
                    <a:pt x="480" y="486"/>
                    <a:pt x="469" y="399"/>
                  </a:cubicBezTo>
                  <a:cubicBezTo>
                    <a:pt x="457" y="292"/>
                    <a:pt x="497" y="191"/>
                    <a:pt x="488" y="84"/>
                  </a:cubicBezTo>
                  <a:cubicBezTo>
                    <a:pt x="486" y="58"/>
                    <a:pt x="504" y="41"/>
                    <a:pt x="523" y="29"/>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85" name="Forme libre 4584"/>
            <p:cNvSpPr>
              <a:spLocks noChangeArrowheads="1"/>
            </p:cNvSpPr>
            <p:nvPr userDrawn="1"/>
          </p:nvSpPr>
          <p:spPr bwMode="auto">
            <a:xfrm>
              <a:off x="4368800" y="4872038"/>
              <a:ext cx="241300" cy="123825"/>
            </a:xfrm>
            <a:custGeom>
              <a:avLst/>
              <a:gdLst>
                <a:gd name="T0" fmla="*/ 345 w 672"/>
                <a:gd name="T1" fmla="*/ 235 h 346"/>
                <a:gd name="T2" fmla="*/ 80 w 672"/>
                <a:gd name="T3" fmla="*/ 334 h 346"/>
                <a:gd name="T4" fmla="*/ 25 w 672"/>
                <a:gd name="T5" fmla="*/ 249 h 346"/>
                <a:gd name="T6" fmla="*/ 261 w 672"/>
                <a:gd name="T7" fmla="*/ 125 h 346"/>
                <a:gd name="T8" fmla="*/ 571 w 672"/>
                <a:gd name="T9" fmla="*/ 15 h 346"/>
                <a:gd name="T10" fmla="*/ 671 w 672"/>
                <a:gd name="T11" fmla="*/ 67 h 346"/>
                <a:gd name="T12" fmla="*/ 461 w 672"/>
                <a:gd name="T13" fmla="*/ 189 h 346"/>
                <a:gd name="T14" fmla="*/ 345 w 672"/>
                <a:gd name="T15" fmla="*/ 235 h 3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2" h="346">
                  <a:moveTo>
                    <a:pt x="345" y="235"/>
                  </a:moveTo>
                  <a:cubicBezTo>
                    <a:pt x="257" y="269"/>
                    <a:pt x="168" y="301"/>
                    <a:pt x="80" y="334"/>
                  </a:cubicBezTo>
                  <a:cubicBezTo>
                    <a:pt x="0" y="345"/>
                    <a:pt x="17" y="295"/>
                    <a:pt x="25" y="249"/>
                  </a:cubicBezTo>
                  <a:cubicBezTo>
                    <a:pt x="86" y="173"/>
                    <a:pt x="176" y="156"/>
                    <a:pt x="261" y="125"/>
                  </a:cubicBezTo>
                  <a:cubicBezTo>
                    <a:pt x="365" y="89"/>
                    <a:pt x="464" y="44"/>
                    <a:pt x="571" y="15"/>
                  </a:cubicBezTo>
                  <a:cubicBezTo>
                    <a:pt x="620" y="2"/>
                    <a:pt x="664" y="0"/>
                    <a:pt x="671" y="67"/>
                  </a:cubicBezTo>
                  <a:cubicBezTo>
                    <a:pt x="625" y="148"/>
                    <a:pt x="536" y="157"/>
                    <a:pt x="461" y="189"/>
                  </a:cubicBezTo>
                  <a:cubicBezTo>
                    <a:pt x="417" y="194"/>
                    <a:pt x="379" y="206"/>
                    <a:pt x="345" y="235"/>
                  </a:cubicBezTo>
                </a:path>
              </a:pathLst>
            </a:custGeom>
            <a:solidFill>
              <a:srgbClr val="F6F6F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86" name="Forme libre 4585"/>
            <p:cNvSpPr>
              <a:spLocks noChangeArrowheads="1"/>
            </p:cNvSpPr>
            <p:nvPr userDrawn="1"/>
          </p:nvSpPr>
          <p:spPr bwMode="auto">
            <a:xfrm>
              <a:off x="3921125" y="5153025"/>
              <a:ext cx="144463" cy="242888"/>
            </a:xfrm>
            <a:custGeom>
              <a:avLst/>
              <a:gdLst>
                <a:gd name="T0" fmla="*/ 87 w 402"/>
                <a:gd name="T1" fmla="*/ 13 h 675"/>
                <a:gd name="T2" fmla="*/ 253 w 402"/>
                <a:gd name="T3" fmla="*/ 475 h 675"/>
                <a:gd name="T4" fmla="*/ 383 w 402"/>
                <a:gd name="T5" fmla="*/ 510 h 675"/>
                <a:gd name="T6" fmla="*/ 401 w 402"/>
                <a:gd name="T7" fmla="*/ 536 h 675"/>
                <a:gd name="T8" fmla="*/ 378 w 402"/>
                <a:gd name="T9" fmla="*/ 608 h 675"/>
                <a:gd name="T10" fmla="*/ 358 w 402"/>
                <a:gd name="T11" fmla="*/ 634 h 675"/>
                <a:gd name="T12" fmla="*/ 290 w 402"/>
                <a:gd name="T13" fmla="*/ 671 h 675"/>
                <a:gd name="T14" fmla="*/ 209 w 402"/>
                <a:gd name="T15" fmla="*/ 605 h 675"/>
                <a:gd name="T16" fmla="*/ 191 w 402"/>
                <a:gd name="T17" fmla="*/ 585 h 675"/>
                <a:gd name="T18" fmla="*/ 168 w 402"/>
                <a:gd name="T19" fmla="*/ 552 h 675"/>
                <a:gd name="T20" fmla="*/ 149 w 402"/>
                <a:gd name="T21" fmla="*/ 527 h 675"/>
                <a:gd name="T22" fmla="*/ 42 w 402"/>
                <a:gd name="T23" fmla="*/ 225 h 675"/>
                <a:gd name="T24" fmla="*/ 52 w 402"/>
                <a:gd name="T25" fmla="*/ 7 h 675"/>
                <a:gd name="T26" fmla="*/ 87 w 402"/>
                <a:gd name="T27" fmla="*/ 13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2" h="675">
                  <a:moveTo>
                    <a:pt x="87" y="13"/>
                  </a:moveTo>
                  <a:cubicBezTo>
                    <a:pt x="126" y="171"/>
                    <a:pt x="148" y="336"/>
                    <a:pt x="253" y="475"/>
                  </a:cubicBezTo>
                  <a:cubicBezTo>
                    <a:pt x="296" y="533"/>
                    <a:pt x="329" y="536"/>
                    <a:pt x="383" y="510"/>
                  </a:cubicBezTo>
                  <a:cubicBezTo>
                    <a:pt x="389" y="520"/>
                    <a:pt x="395" y="527"/>
                    <a:pt x="401" y="536"/>
                  </a:cubicBezTo>
                  <a:cubicBezTo>
                    <a:pt x="381" y="556"/>
                    <a:pt x="386" y="584"/>
                    <a:pt x="378" y="608"/>
                  </a:cubicBezTo>
                  <a:cubicBezTo>
                    <a:pt x="374" y="617"/>
                    <a:pt x="366" y="627"/>
                    <a:pt x="358" y="634"/>
                  </a:cubicBezTo>
                  <a:cubicBezTo>
                    <a:pt x="339" y="652"/>
                    <a:pt x="320" y="674"/>
                    <a:pt x="290" y="671"/>
                  </a:cubicBezTo>
                  <a:cubicBezTo>
                    <a:pt x="250" y="665"/>
                    <a:pt x="229" y="636"/>
                    <a:pt x="209" y="605"/>
                  </a:cubicBezTo>
                  <a:cubicBezTo>
                    <a:pt x="203" y="599"/>
                    <a:pt x="197" y="591"/>
                    <a:pt x="191" y="585"/>
                  </a:cubicBezTo>
                  <a:cubicBezTo>
                    <a:pt x="181" y="575"/>
                    <a:pt x="175" y="564"/>
                    <a:pt x="168" y="552"/>
                  </a:cubicBezTo>
                  <a:cubicBezTo>
                    <a:pt x="161" y="544"/>
                    <a:pt x="155" y="535"/>
                    <a:pt x="149" y="527"/>
                  </a:cubicBezTo>
                  <a:cubicBezTo>
                    <a:pt x="96" y="433"/>
                    <a:pt x="52" y="335"/>
                    <a:pt x="42" y="225"/>
                  </a:cubicBezTo>
                  <a:cubicBezTo>
                    <a:pt x="35" y="152"/>
                    <a:pt x="0" y="77"/>
                    <a:pt x="52" y="7"/>
                  </a:cubicBezTo>
                  <a:cubicBezTo>
                    <a:pt x="65" y="0"/>
                    <a:pt x="78" y="2"/>
                    <a:pt x="87" y="13"/>
                  </a:cubicBezTo>
                </a:path>
              </a:pathLst>
            </a:custGeom>
            <a:solidFill>
              <a:srgbClr val="67676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87" name="Forme libre 4586"/>
            <p:cNvSpPr>
              <a:spLocks noChangeArrowheads="1"/>
            </p:cNvSpPr>
            <p:nvPr userDrawn="1"/>
          </p:nvSpPr>
          <p:spPr bwMode="auto">
            <a:xfrm>
              <a:off x="4533900" y="4818063"/>
              <a:ext cx="166688" cy="120650"/>
            </a:xfrm>
            <a:custGeom>
              <a:avLst/>
              <a:gdLst>
                <a:gd name="T0" fmla="*/ 0 w 464"/>
                <a:gd name="T1" fmla="*/ 336 h 337"/>
                <a:gd name="T2" fmla="*/ 191 w 464"/>
                <a:gd name="T3" fmla="*/ 226 h 337"/>
                <a:gd name="T4" fmla="*/ 186 w 464"/>
                <a:gd name="T5" fmla="*/ 123 h 337"/>
                <a:gd name="T6" fmla="*/ 432 w 464"/>
                <a:gd name="T7" fmla="*/ 14 h 337"/>
                <a:gd name="T8" fmla="*/ 463 w 464"/>
                <a:gd name="T9" fmla="*/ 19 h 337"/>
                <a:gd name="T10" fmla="*/ 204 w 464"/>
                <a:gd name="T11" fmla="*/ 254 h 337"/>
                <a:gd name="T12" fmla="*/ 0 w 464"/>
                <a:gd name="T13" fmla="*/ 336 h 337"/>
              </a:gdLst>
              <a:ahLst/>
              <a:cxnLst>
                <a:cxn ang="0">
                  <a:pos x="T0" y="T1"/>
                </a:cxn>
                <a:cxn ang="0">
                  <a:pos x="T2" y="T3"/>
                </a:cxn>
                <a:cxn ang="0">
                  <a:pos x="T4" y="T5"/>
                </a:cxn>
                <a:cxn ang="0">
                  <a:pos x="T6" y="T7"/>
                </a:cxn>
                <a:cxn ang="0">
                  <a:pos x="T8" y="T9"/>
                </a:cxn>
                <a:cxn ang="0">
                  <a:pos x="T10" y="T11"/>
                </a:cxn>
                <a:cxn ang="0">
                  <a:pos x="T12" y="T13"/>
                </a:cxn>
              </a:cxnLst>
              <a:rect l="0" t="0" r="r" b="b"/>
              <a:pathLst>
                <a:path w="464" h="337">
                  <a:moveTo>
                    <a:pt x="0" y="336"/>
                  </a:moveTo>
                  <a:cubicBezTo>
                    <a:pt x="59" y="292"/>
                    <a:pt x="136" y="277"/>
                    <a:pt x="191" y="226"/>
                  </a:cubicBezTo>
                  <a:cubicBezTo>
                    <a:pt x="215" y="191"/>
                    <a:pt x="175" y="158"/>
                    <a:pt x="186" y="123"/>
                  </a:cubicBezTo>
                  <a:cubicBezTo>
                    <a:pt x="247" y="37"/>
                    <a:pt x="330" y="0"/>
                    <a:pt x="432" y="14"/>
                  </a:cubicBezTo>
                  <a:cubicBezTo>
                    <a:pt x="443" y="16"/>
                    <a:pt x="452" y="17"/>
                    <a:pt x="463" y="19"/>
                  </a:cubicBezTo>
                  <a:cubicBezTo>
                    <a:pt x="379" y="100"/>
                    <a:pt x="282" y="165"/>
                    <a:pt x="204" y="254"/>
                  </a:cubicBezTo>
                  <a:cubicBezTo>
                    <a:pt x="157" y="306"/>
                    <a:pt x="79" y="336"/>
                    <a:pt x="0" y="336"/>
                  </a:cubicBezTo>
                </a:path>
              </a:pathLst>
            </a:custGeom>
            <a:solidFill>
              <a:srgbClr val="1E1E1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88" name="Forme libre 4587"/>
            <p:cNvSpPr>
              <a:spLocks noChangeArrowheads="1"/>
            </p:cNvSpPr>
            <p:nvPr userDrawn="1"/>
          </p:nvSpPr>
          <p:spPr bwMode="auto">
            <a:xfrm>
              <a:off x="3990975" y="5367338"/>
              <a:ext cx="92075" cy="109537"/>
            </a:xfrm>
            <a:custGeom>
              <a:avLst/>
              <a:gdLst>
                <a:gd name="T0" fmla="*/ 100 w 257"/>
                <a:gd name="T1" fmla="*/ 49 h 305"/>
                <a:gd name="T2" fmla="*/ 140 w 257"/>
                <a:gd name="T3" fmla="*/ 3 h 305"/>
                <a:gd name="T4" fmla="*/ 236 w 257"/>
                <a:gd name="T5" fmla="*/ 0 h 305"/>
                <a:gd name="T6" fmla="*/ 224 w 257"/>
                <a:gd name="T7" fmla="*/ 102 h 305"/>
                <a:gd name="T8" fmla="*/ 74 w 257"/>
                <a:gd name="T9" fmla="*/ 304 h 305"/>
                <a:gd name="T10" fmla="*/ 9 w 257"/>
                <a:gd name="T11" fmla="*/ 258 h 305"/>
                <a:gd name="T12" fmla="*/ 0 w 257"/>
                <a:gd name="T13" fmla="*/ 226 h 305"/>
                <a:gd name="T14" fmla="*/ 22 w 257"/>
                <a:gd name="T15" fmla="*/ 163 h 305"/>
                <a:gd name="T16" fmla="*/ 100 w 257"/>
                <a:gd name="T17" fmla="*/ 49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7" h="305">
                  <a:moveTo>
                    <a:pt x="100" y="49"/>
                  </a:moveTo>
                  <a:cubicBezTo>
                    <a:pt x="114" y="34"/>
                    <a:pt x="126" y="18"/>
                    <a:pt x="140" y="3"/>
                  </a:cubicBezTo>
                  <a:cubicBezTo>
                    <a:pt x="172" y="15"/>
                    <a:pt x="204" y="5"/>
                    <a:pt x="236" y="0"/>
                  </a:cubicBezTo>
                  <a:cubicBezTo>
                    <a:pt x="256" y="37"/>
                    <a:pt x="255" y="81"/>
                    <a:pt x="224" y="102"/>
                  </a:cubicBezTo>
                  <a:cubicBezTo>
                    <a:pt x="149" y="153"/>
                    <a:pt x="123" y="237"/>
                    <a:pt x="74" y="304"/>
                  </a:cubicBezTo>
                  <a:cubicBezTo>
                    <a:pt x="55" y="286"/>
                    <a:pt x="22" y="286"/>
                    <a:pt x="9" y="258"/>
                  </a:cubicBezTo>
                  <a:cubicBezTo>
                    <a:pt x="4" y="247"/>
                    <a:pt x="1" y="237"/>
                    <a:pt x="0" y="226"/>
                  </a:cubicBezTo>
                  <a:cubicBezTo>
                    <a:pt x="0" y="202"/>
                    <a:pt x="7" y="182"/>
                    <a:pt x="22" y="163"/>
                  </a:cubicBezTo>
                  <a:cubicBezTo>
                    <a:pt x="56" y="130"/>
                    <a:pt x="41" y="64"/>
                    <a:pt x="100" y="49"/>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89" name="Forme libre 4588"/>
            <p:cNvSpPr>
              <a:spLocks noChangeArrowheads="1"/>
            </p:cNvSpPr>
            <p:nvPr userDrawn="1"/>
          </p:nvSpPr>
          <p:spPr bwMode="auto">
            <a:xfrm>
              <a:off x="3925888" y="5440363"/>
              <a:ext cx="92075" cy="80962"/>
            </a:xfrm>
            <a:custGeom>
              <a:avLst/>
              <a:gdLst>
                <a:gd name="T0" fmla="*/ 208 w 256"/>
                <a:gd name="T1" fmla="*/ 35 h 224"/>
                <a:gd name="T2" fmla="*/ 255 w 256"/>
                <a:gd name="T3" fmla="*/ 105 h 224"/>
                <a:gd name="T4" fmla="*/ 27 w 256"/>
                <a:gd name="T5" fmla="*/ 223 h 224"/>
                <a:gd name="T6" fmla="*/ 0 w 256"/>
                <a:gd name="T7" fmla="*/ 195 h 224"/>
                <a:gd name="T8" fmla="*/ 111 w 256"/>
                <a:gd name="T9" fmla="*/ 21 h 224"/>
                <a:gd name="T10" fmla="*/ 208 w 256"/>
                <a:gd name="T11" fmla="*/ 35 h 224"/>
              </a:gdLst>
              <a:ahLst/>
              <a:cxnLst>
                <a:cxn ang="0">
                  <a:pos x="T0" y="T1"/>
                </a:cxn>
                <a:cxn ang="0">
                  <a:pos x="T2" y="T3"/>
                </a:cxn>
                <a:cxn ang="0">
                  <a:pos x="T4" y="T5"/>
                </a:cxn>
                <a:cxn ang="0">
                  <a:pos x="T6" y="T7"/>
                </a:cxn>
                <a:cxn ang="0">
                  <a:pos x="T8" y="T9"/>
                </a:cxn>
                <a:cxn ang="0">
                  <a:pos x="T10" y="T11"/>
                </a:cxn>
              </a:cxnLst>
              <a:rect l="0" t="0" r="r" b="b"/>
              <a:pathLst>
                <a:path w="256" h="224">
                  <a:moveTo>
                    <a:pt x="208" y="35"/>
                  </a:moveTo>
                  <a:cubicBezTo>
                    <a:pt x="226" y="56"/>
                    <a:pt x="252" y="73"/>
                    <a:pt x="255" y="105"/>
                  </a:cubicBezTo>
                  <a:cubicBezTo>
                    <a:pt x="179" y="145"/>
                    <a:pt x="104" y="183"/>
                    <a:pt x="27" y="223"/>
                  </a:cubicBezTo>
                  <a:cubicBezTo>
                    <a:pt x="18" y="213"/>
                    <a:pt x="9" y="204"/>
                    <a:pt x="0" y="195"/>
                  </a:cubicBezTo>
                  <a:cubicBezTo>
                    <a:pt x="37" y="137"/>
                    <a:pt x="59" y="70"/>
                    <a:pt x="111" y="21"/>
                  </a:cubicBezTo>
                  <a:cubicBezTo>
                    <a:pt x="146" y="1"/>
                    <a:pt x="180" y="0"/>
                    <a:pt x="208" y="35"/>
                  </a:cubicBezTo>
                </a:path>
              </a:pathLst>
            </a:custGeom>
            <a:solidFill>
              <a:srgbClr val="B9B9B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90" name="Forme libre 4589"/>
            <p:cNvSpPr>
              <a:spLocks noChangeArrowheads="1"/>
            </p:cNvSpPr>
            <p:nvPr userDrawn="1"/>
          </p:nvSpPr>
          <p:spPr bwMode="auto">
            <a:xfrm>
              <a:off x="4041775" y="5348288"/>
              <a:ext cx="34925" cy="39687"/>
            </a:xfrm>
            <a:custGeom>
              <a:avLst/>
              <a:gdLst>
                <a:gd name="T0" fmla="*/ 96 w 97"/>
                <a:gd name="T1" fmla="*/ 53 h 111"/>
                <a:gd name="T2" fmla="*/ 34 w 97"/>
                <a:gd name="T3" fmla="*/ 106 h 111"/>
                <a:gd name="T4" fmla="*/ 0 w 97"/>
                <a:gd name="T5" fmla="*/ 56 h 111"/>
                <a:gd name="T6" fmla="*/ 3 w 97"/>
                <a:gd name="T7" fmla="*/ 38 h 111"/>
                <a:gd name="T8" fmla="*/ 72 w 97"/>
                <a:gd name="T9" fmla="*/ 9 h 111"/>
                <a:gd name="T10" fmla="*/ 72 w 97"/>
                <a:gd name="T11" fmla="*/ 9 h 111"/>
                <a:gd name="T12" fmla="*/ 92 w 97"/>
                <a:gd name="T13" fmla="*/ 33 h 111"/>
                <a:gd name="T14" fmla="*/ 96 w 97"/>
                <a:gd name="T15" fmla="*/ 53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111">
                  <a:moveTo>
                    <a:pt x="96" y="53"/>
                  </a:moveTo>
                  <a:cubicBezTo>
                    <a:pt x="84" y="81"/>
                    <a:pt x="70" y="110"/>
                    <a:pt x="34" y="106"/>
                  </a:cubicBezTo>
                  <a:cubicBezTo>
                    <a:pt x="5" y="105"/>
                    <a:pt x="5" y="77"/>
                    <a:pt x="0" y="56"/>
                  </a:cubicBezTo>
                  <a:cubicBezTo>
                    <a:pt x="2" y="50"/>
                    <a:pt x="3" y="44"/>
                    <a:pt x="3" y="38"/>
                  </a:cubicBezTo>
                  <a:cubicBezTo>
                    <a:pt x="21" y="18"/>
                    <a:pt x="40" y="0"/>
                    <a:pt x="72" y="9"/>
                  </a:cubicBezTo>
                  <a:lnTo>
                    <a:pt x="72" y="9"/>
                  </a:lnTo>
                  <a:cubicBezTo>
                    <a:pt x="78" y="16"/>
                    <a:pt x="86" y="26"/>
                    <a:pt x="92" y="33"/>
                  </a:cubicBezTo>
                  <a:cubicBezTo>
                    <a:pt x="93" y="41"/>
                    <a:pt x="96" y="47"/>
                    <a:pt x="96" y="53"/>
                  </a:cubicBez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91" name="Forme libre 4590"/>
            <p:cNvSpPr>
              <a:spLocks noChangeArrowheads="1"/>
            </p:cNvSpPr>
            <p:nvPr userDrawn="1"/>
          </p:nvSpPr>
          <p:spPr bwMode="auto">
            <a:xfrm>
              <a:off x="4041775" y="5345113"/>
              <a:ext cx="25400" cy="17462"/>
            </a:xfrm>
            <a:custGeom>
              <a:avLst/>
              <a:gdLst>
                <a:gd name="T0" fmla="*/ 69 w 70"/>
                <a:gd name="T1" fmla="*/ 20 h 50"/>
                <a:gd name="T2" fmla="*/ 0 w 70"/>
                <a:gd name="T3" fmla="*/ 49 h 50"/>
                <a:gd name="T4" fmla="*/ 63 w 70"/>
                <a:gd name="T5" fmla="*/ 0 h 50"/>
                <a:gd name="T6" fmla="*/ 69 w 70"/>
                <a:gd name="T7" fmla="*/ 20 h 50"/>
              </a:gdLst>
              <a:ahLst/>
              <a:cxnLst>
                <a:cxn ang="0">
                  <a:pos x="T0" y="T1"/>
                </a:cxn>
                <a:cxn ang="0">
                  <a:pos x="T2" y="T3"/>
                </a:cxn>
                <a:cxn ang="0">
                  <a:pos x="T4" y="T5"/>
                </a:cxn>
                <a:cxn ang="0">
                  <a:pos x="T6" y="T7"/>
                </a:cxn>
              </a:cxnLst>
              <a:rect l="0" t="0" r="r" b="b"/>
              <a:pathLst>
                <a:path w="70" h="50">
                  <a:moveTo>
                    <a:pt x="69" y="20"/>
                  </a:moveTo>
                  <a:cubicBezTo>
                    <a:pt x="46" y="29"/>
                    <a:pt x="23" y="40"/>
                    <a:pt x="0" y="49"/>
                  </a:cubicBezTo>
                  <a:cubicBezTo>
                    <a:pt x="12" y="22"/>
                    <a:pt x="34" y="7"/>
                    <a:pt x="63" y="0"/>
                  </a:cubicBezTo>
                  <a:cubicBezTo>
                    <a:pt x="67" y="5"/>
                    <a:pt x="69" y="13"/>
                    <a:pt x="69" y="20"/>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92" name="Forme libre 4591"/>
            <p:cNvSpPr>
              <a:spLocks noChangeArrowheads="1"/>
            </p:cNvSpPr>
            <p:nvPr userDrawn="1"/>
          </p:nvSpPr>
          <p:spPr bwMode="auto">
            <a:xfrm>
              <a:off x="4067175" y="5353050"/>
              <a:ext cx="7938" cy="9525"/>
            </a:xfrm>
            <a:custGeom>
              <a:avLst/>
              <a:gdLst>
                <a:gd name="T0" fmla="*/ 20 w 21"/>
                <a:gd name="T1" fmla="*/ 25 h 26"/>
                <a:gd name="T2" fmla="*/ 0 w 21"/>
                <a:gd name="T3" fmla="*/ 0 h 26"/>
                <a:gd name="T4" fmla="*/ 20 w 21"/>
                <a:gd name="T5" fmla="*/ 25 h 26"/>
              </a:gdLst>
              <a:ahLst/>
              <a:cxnLst>
                <a:cxn ang="0">
                  <a:pos x="T0" y="T1"/>
                </a:cxn>
                <a:cxn ang="0">
                  <a:pos x="T2" y="T3"/>
                </a:cxn>
                <a:cxn ang="0">
                  <a:pos x="T4" y="T5"/>
                </a:cxn>
              </a:cxnLst>
              <a:rect l="0" t="0" r="r" b="b"/>
              <a:pathLst>
                <a:path w="21" h="26">
                  <a:moveTo>
                    <a:pt x="20" y="25"/>
                  </a:moveTo>
                  <a:cubicBezTo>
                    <a:pt x="14" y="17"/>
                    <a:pt x="6" y="8"/>
                    <a:pt x="0" y="0"/>
                  </a:cubicBezTo>
                  <a:cubicBezTo>
                    <a:pt x="6" y="8"/>
                    <a:pt x="12" y="17"/>
                    <a:pt x="20" y="25"/>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93" name="Forme libre 4592"/>
            <p:cNvSpPr>
              <a:spLocks noChangeArrowheads="1"/>
            </p:cNvSpPr>
            <p:nvPr userDrawn="1"/>
          </p:nvSpPr>
          <p:spPr bwMode="auto">
            <a:xfrm>
              <a:off x="4824413" y="4802188"/>
              <a:ext cx="66675" cy="47625"/>
            </a:xfrm>
            <a:custGeom>
              <a:avLst/>
              <a:gdLst>
                <a:gd name="T0" fmla="*/ 118 w 184"/>
                <a:gd name="T1" fmla="*/ 128 h 133"/>
                <a:gd name="T2" fmla="*/ 70 w 184"/>
                <a:gd name="T3" fmla="*/ 132 h 133"/>
                <a:gd name="T4" fmla="*/ 69 w 184"/>
                <a:gd name="T5" fmla="*/ 15 h 133"/>
                <a:gd name="T6" fmla="*/ 162 w 184"/>
                <a:gd name="T7" fmla="*/ 38 h 133"/>
                <a:gd name="T8" fmla="*/ 160 w 184"/>
                <a:gd name="T9" fmla="*/ 40 h 133"/>
                <a:gd name="T10" fmla="*/ 182 w 184"/>
                <a:gd name="T11" fmla="*/ 66 h 133"/>
                <a:gd name="T12" fmla="*/ 183 w 184"/>
                <a:gd name="T13" fmla="*/ 84 h 133"/>
                <a:gd name="T14" fmla="*/ 139 w 184"/>
                <a:gd name="T15" fmla="*/ 86 h 133"/>
                <a:gd name="T16" fmla="*/ 118 w 184"/>
                <a:gd name="T17" fmla="*/ 1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33">
                  <a:moveTo>
                    <a:pt x="118" y="128"/>
                  </a:moveTo>
                  <a:cubicBezTo>
                    <a:pt x="101" y="109"/>
                    <a:pt x="84" y="101"/>
                    <a:pt x="70" y="132"/>
                  </a:cubicBezTo>
                  <a:cubicBezTo>
                    <a:pt x="0" y="93"/>
                    <a:pt x="49" y="55"/>
                    <a:pt x="69" y="15"/>
                  </a:cubicBezTo>
                  <a:cubicBezTo>
                    <a:pt x="102" y="11"/>
                    <a:pt x="139" y="0"/>
                    <a:pt x="162" y="38"/>
                  </a:cubicBezTo>
                  <a:lnTo>
                    <a:pt x="160" y="40"/>
                  </a:lnTo>
                  <a:cubicBezTo>
                    <a:pt x="170" y="46"/>
                    <a:pt x="177" y="54"/>
                    <a:pt x="182" y="66"/>
                  </a:cubicBezTo>
                  <a:cubicBezTo>
                    <a:pt x="183" y="72"/>
                    <a:pt x="183" y="78"/>
                    <a:pt x="183" y="84"/>
                  </a:cubicBezTo>
                  <a:cubicBezTo>
                    <a:pt x="168" y="84"/>
                    <a:pt x="154" y="86"/>
                    <a:pt x="139" y="86"/>
                  </a:cubicBezTo>
                  <a:cubicBezTo>
                    <a:pt x="134" y="101"/>
                    <a:pt x="132" y="118"/>
                    <a:pt x="118" y="128"/>
                  </a:cubicBezTo>
                </a:path>
              </a:pathLst>
            </a:custGeom>
            <a:solidFill>
              <a:srgbClr val="DBDBD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94" name="Forme libre 4593"/>
            <p:cNvSpPr>
              <a:spLocks noChangeArrowheads="1"/>
            </p:cNvSpPr>
            <p:nvPr userDrawn="1"/>
          </p:nvSpPr>
          <p:spPr bwMode="auto">
            <a:xfrm>
              <a:off x="3784600" y="5372100"/>
              <a:ext cx="155575" cy="120650"/>
            </a:xfrm>
            <a:custGeom>
              <a:avLst/>
              <a:gdLst>
                <a:gd name="T0" fmla="*/ 414 w 430"/>
                <a:gd name="T1" fmla="*/ 218 h 335"/>
                <a:gd name="T2" fmla="*/ 253 w 430"/>
                <a:gd name="T3" fmla="*/ 287 h 335"/>
                <a:gd name="T4" fmla="*/ 99 w 430"/>
                <a:gd name="T5" fmla="*/ 299 h 335"/>
                <a:gd name="T6" fmla="*/ 1 w 430"/>
                <a:gd name="T7" fmla="*/ 288 h 335"/>
                <a:gd name="T8" fmla="*/ 3 w 430"/>
                <a:gd name="T9" fmla="*/ 267 h 335"/>
                <a:gd name="T10" fmla="*/ 69 w 430"/>
                <a:gd name="T11" fmla="*/ 136 h 335"/>
                <a:gd name="T12" fmla="*/ 76 w 430"/>
                <a:gd name="T13" fmla="*/ 101 h 335"/>
                <a:gd name="T14" fmla="*/ 96 w 430"/>
                <a:gd name="T15" fmla="*/ 70 h 335"/>
                <a:gd name="T16" fmla="*/ 108 w 430"/>
                <a:gd name="T17" fmla="*/ 56 h 335"/>
                <a:gd name="T18" fmla="*/ 224 w 430"/>
                <a:gd name="T19" fmla="*/ 1 h 335"/>
                <a:gd name="T20" fmla="*/ 260 w 430"/>
                <a:gd name="T21" fmla="*/ 6 h 335"/>
                <a:gd name="T22" fmla="*/ 429 w 430"/>
                <a:gd name="T23" fmla="*/ 192 h 335"/>
                <a:gd name="T24" fmla="*/ 414 w 430"/>
                <a:gd name="T25" fmla="*/ 21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0" h="335">
                  <a:moveTo>
                    <a:pt x="414" y="218"/>
                  </a:moveTo>
                  <a:cubicBezTo>
                    <a:pt x="363" y="247"/>
                    <a:pt x="319" y="291"/>
                    <a:pt x="253" y="287"/>
                  </a:cubicBezTo>
                  <a:cubicBezTo>
                    <a:pt x="200" y="267"/>
                    <a:pt x="151" y="285"/>
                    <a:pt x="99" y="299"/>
                  </a:cubicBezTo>
                  <a:cubicBezTo>
                    <a:pt x="66" y="308"/>
                    <a:pt x="29" y="334"/>
                    <a:pt x="1" y="288"/>
                  </a:cubicBezTo>
                  <a:cubicBezTo>
                    <a:pt x="3" y="281"/>
                    <a:pt x="3" y="275"/>
                    <a:pt x="3" y="267"/>
                  </a:cubicBezTo>
                  <a:cubicBezTo>
                    <a:pt x="0" y="210"/>
                    <a:pt x="95" y="203"/>
                    <a:pt x="69" y="136"/>
                  </a:cubicBezTo>
                  <a:cubicBezTo>
                    <a:pt x="69" y="123"/>
                    <a:pt x="72" y="111"/>
                    <a:pt x="76" y="101"/>
                  </a:cubicBezTo>
                  <a:cubicBezTo>
                    <a:pt x="82" y="90"/>
                    <a:pt x="88" y="79"/>
                    <a:pt x="96" y="70"/>
                  </a:cubicBezTo>
                  <a:cubicBezTo>
                    <a:pt x="101" y="65"/>
                    <a:pt x="105" y="61"/>
                    <a:pt x="108" y="56"/>
                  </a:cubicBezTo>
                  <a:cubicBezTo>
                    <a:pt x="143" y="29"/>
                    <a:pt x="180" y="9"/>
                    <a:pt x="224" y="1"/>
                  </a:cubicBezTo>
                  <a:cubicBezTo>
                    <a:pt x="237" y="0"/>
                    <a:pt x="249" y="3"/>
                    <a:pt x="260" y="6"/>
                  </a:cubicBezTo>
                  <a:cubicBezTo>
                    <a:pt x="336" y="49"/>
                    <a:pt x="403" y="102"/>
                    <a:pt x="429" y="192"/>
                  </a:cubicBezTo>
                  <a:cubicBezTo>
                    <a:pt x="429" y="201"/>
                    <a:pt x="423" y="212"/>
                    <a:pt x="414" y="218"/>
                  </a:cubicBezTo>
                </a:path>
              </a:pathLst>
            </a:custGeom>
            <a:solidFill>
              <a:srgbClr val="CECEC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95" name="Forme libre 4594"/>
            <p:cNvSpPr>
              <a:spLocks noChangeArrowheads="1"/>
            </p:cNvSpPr>
            <p:nvPr userDrawn="1"/>
          </p:nvSpPr>
          <p:spPr bwMode="auto">
            <a:xfrm>
              <a:off x="3751263" y="5462588"/>
              <a:ext cx="123825" cy="53975"/>
            </a:xfrm>
            <a:custGeom>
              <a:avLst/>
              <a:gdLst>
                <a:gd name="T0" fmla="*/ 93 w 345"/>
                <a:gd name="T1" fmla="*/ 38 h 149"/>
                <a:gd name="T2" fmla="*/ 226 w 345"/>
                <a:gd name="T3" fmla="*/ 9 h 149"/>
                <a:gd name="T4" fmla="*/ 344 w 345"/>
                <a:gd name="T5" fmla="*/ 37 h 149"/>
                <a:gd name="T6" fmla="*/ 141 w 345"/>
                <a:gd name="T7" fmla="*/ 110 h 149"/>
                <a:gd name="T8" fmla="*/ 78 w 345"/>
                <a:gd name="T9" fmla="*/ 138 h 149"/>
                <a:gd name="T10" fmla="*/ 11 w 345"/>
                <a:gd name="T11" fmla="*/ 113 h 149"/>
                <a:gd name="T12" fmla="*/ 38 w 345"/>
                <a:gd name="T13" fmla="*/ 60 h 149"/>
                <a:gd name="T14" fmla="*/ 93 w 345"/>
                <a:gd name="T15" fmla="*/ 38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5" h="149">
                  <a:moveTo>
                    <a:pt x="93" y="38"/>
                  </a:moveTo>
                  <a:cubicBezTo>
                    <a:pt x="138" y="29"/>
                    <a:pt x="182" y="20"/>
                    <a:pt x="226" y="9"/>
                  </a:cubicBezTo>
                  <a:cubicBezTo>
                    <a:pt x="271" y="0"/>
                    <a:pt x="309" y="12"/>
                    <a:pt x="344" y="37"/>
                  </a:cubicBezTo>
                  <a:cubicBezTo>
                    <a:pt x="272" y="47"/>
                    <a:pt x="205" y="77"/>
                    <a:pt x="141" y="110"/>
                  </a:cubicBezTo>
                  <a:cubicBezTo>
                    <a:pt x="121" y="121"/>
                    <a:pt x="100" y="130"/>
                    <a:pt x="78" y="138"/>
                  </a:cubicBezTo>
                  <a:cubicBezTo>
                    <a:pt x="49" y="148"/>
                    <a:pt x="23" y="142"/>
                    <a:pt x="11" y="113"/>
                  </a:cubicBezTo>
                  <a:cubicBezTo>
                    <a:pt x="0" y="87"/>
                    <a:pt x="16" y="69"/>
                    <a:pt x="38" y="60"/>
                  </a:cubicBezTo>
                  <a:cubicBezTo>
                    <a:pt x="57" y="51"/>
                    <a:pt x="75" y="44"/>
                    <a:pt x="93" y="38"/>
                  </a:cubicBezTo>
                </a:path>
              </a:pathLst>
            </a:custGeom>
            <a:solidFill>
              <a:srgbClr val="EFEFE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96" name="Forme libre 4595"/>
            <p:cNvSpPr>
              <a:spLocks noChangeArrowheads="1"/>
            </p:cNvSpPr>
            <p:nvPr userDrawn="1"/>
          </p:nvSpPr>
          <p:spPr bwMode="auto">
            <a:xfrm>
              <a:off x="3727450" y="5410200"/>
              <a:ext cx="101600" cy="69850"/>
            </a:xfrm>
            <a:custGeom>
              <a:avLst/>
              <a:gdLst>
                <a:gd name="T0" fmla="*/ 279 w 283"/>
                <a:gd name="T1" fmla="*/ 26 h 193"/>
                <a:gd name="T2" fmla="*/ 160 w 283"/>
                <a:gd name="T3" fmla="*/ 158 h 193"/>
                <a:gd name="T4" fmla="*/ 48 w 283"/>
                <a:gd name="T5" fmla="*/ 184 h 193"/>
                <a:gd name="T6" fmla="*/ 26 w 283"/>
                <a:gd name="T7" fmla="*/ 183 h 193"/>
                <a:gd name="T8" fmla="*/ 0 w 283"/>
                <a:gd name="T9" fmla="*/ 142 h 193"/>
                <a:gd name="T10" fmla="*/ 6 w 283"/>
                <a:gd name="T11" fmla="*/ 134 h 193"/>
                <a:gd name="T12" fmla="*/ 279 w 283"/>
                <a:gd name="T13" fmla="*/ 26 h 193"/>
              </a:gdLst>
              <a:ahLst/>
              <a:cxnLst>
                <a:cxn ang="0">
                  <a:pos x="T0" y="T1"/>
                </a:cxn>
                <a:cxn ang="0">
                  <a:pos x="T2" y="T3"/>
                </a:cxn>
                <a:cxn ang="0">
                  <a:pos x="T4" y="T5"/>
                </a:cxn>
                <a:cxn ang="0">
                  <a:pos x="T6" y="T7"/>
                </a:cxn>
                <a:cxn ang="0">
                  <a:pos x="T8" y="T9"/>
                </a:cxn>
                <a:cxn ang="0">
                  <a:pos x="T10" y="T11"/>
                </a:cxn>
                <a:cxn ang="0">
                  <a:pos x="T12" y="T13"/>
                </a:cxn>
              </a:cxnLst>
              <a:rect l="0" t="0" r="r" b="b"/>
              <a:pathLst>
                <a:path w="283" h="193">
                  <a:moveTo>
                    <a:pt x="279" y="26"/>
                  </a:moveTo>
                  <a:cubicBezTo>
                    <a:pt x="282" y="108"/>
                    <a:pt x="230" y="142"/>
                    <a:pt x="160" y="158"/>
                  </a:cubicBezTo>
                  <a:cubicBezTo>
                    <a:pt x="122" y="168"/>
                    <a:pt x="85" y="175"/>
                    <a:pt x="48" y="184"/>
                  </a:cubicBezTo>
                  <a:cubicBezTo>
                    <a:pt x="39" y="192"/>
                    <a:pt x="32" y="190"/>
                    <a:pt x="26" y="183"/>
                  </a:cubicBezTo>
                  <a:cubicBezTo>
                    <a:pt x="16" y="169"/>
                    <a:pt x="9" y="155"/>
                    <a:pt x="0" y="142"/>
                  </a:cubicBezTo>
                  <a:lnTo>
                    <a:pt x="6" y="134"/>
                  </a:lnTo>
                  <a:cubicBezTo>
                    <a:pt x="82" y="64"/>
                    <a:pt x="163" y="0"/>
                    <a:pt x="279" y="26"/>
                  </a:cubicBezTo>
                </a:path>
              </a:pathLst>
            </a:custGeom>
            <a:solidFill>
              <a:srgbClr val="4D4D4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97" name="Forme libre 4596"/>
            <p:cNvSpPr>
              <a:spLocks noChangeArrowheads="1"/>
            </p:cNvSpPr>
            <p:nvPr userDrawn="1"/>
          </p:nvSpPr>
          <p:spPr bwMode="auto">
            <a:xfrm>
              <a:off x="3775075" y="5505450"/>
              <a:ext cx="69850" cy="39688"/>
            </a:xfrm>
            <a:custGeom>
              <a:avLst/>
              <a:gdLst>
                <a:gd name="T0" fmla="*/ 3 w 193"/>
                <a:gd name="T1" fmla="*/ 107 h 111"/>
                <a:gd name="T2" fmla="*/ 20 w 193"/>
                <a:gd name="T3" fmla="*/ 57 h 111"/>
                <a:gd name="T4" fmla="*/ 192 w 193"/>
                <a:gd name="T5" fmla="*/ 0 h 111"/>
                <a:gd name="T6" fmla="*/ 3 w 193"/>
                <a:gd name="T7" fmla="*/ 107 h 111"/>
              </a:gdLst>
              <a:ahLst/>
              <a:cxnLst>
                <a:cxn ang="0">
                  <a:pos x="T0" y="T1"/>
                </a:cxn>
                <a:cxn ang="0">
                  <a:pos x="T2" y="T3"/>
                </a:cxn>
                <a:cxn ang="0">
                  <a:pos x="T4" y="T5"/>
                </a:cxn>
                <a:cxn ang="0">
                  <a:pos x="T6" y="T7"/>
                </a:cxn>
              </a:cxnLst>
              <a:rect l="0" t="0" r="r" b="b"/>
              <a:pathLst>
                <a:path w="193" h="111">
                  <a:moveTo>
                    <a:pt x="3" y="107"/>
                  </a:moveTo>
                  <a:cubicBezTo>
                    <a:pt x="3" y="89"/>
                    <a:pt x="0" y="66"/>
                    <a:pt x="20" y="57"/>
                  </a:cubicBezTo>
                  <a:cubicBezTo>
                    <a:pt x="72" y="31"/>
                    <a:pt x="122" y="0"/>
                    <a:pt x="192" y="0"/>
                  </a:cubicBezTo>
                  <a:cubicBezTo>
                    <a:pt x="163" y="110"/>
                    <a:pt x="75" y="92"/>
                    <a:pt x="3" y="107"/>
                  </a:cubicBezTo>
                </a:path>
              </a:pathLst>
            </a:custGeom>
            <a:solidFill>
              <a:srgbClr val="4D4D4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98" name="Forme libre 4597"/>
            <p:cNvSpPr>
              <a:spLocks noChangeArrowheads="1"/>
            </p:cNvSpPr>
            <p:nvPr userDrawn="1"/>
          </p:nvSpPr>
          <p:spPr bwMode="auto">
            <a:xfrm>
              <a:off x="3925888" y="5429250"/>
              <a:ext cx="42862" cy="80963"/>
            </a:xfrm>
            <a:custGeom>
              <a:avLst/>
              <a:gdLst>
                <a:gd name="T0" fmla="*/ 20 w 117"/>
                <a:gd name="T1" fmla="*/ 59 h 223"/>
                <a:gd name="T2" fmla="*/ 20 w 117"/>
                <a:gd name="T3" fmla="*/ 41 h 223"/>
                <a:gd name="T4" fmla="*/ 40 w 117"/>
                <a:gd name="T5" fmla="*/ 3 h 223"/>
                <a:gd name="T6" fmla="*/ 87 w 117"/>
                <a:gd name="T7" fmla="*/ 13 h 223"/>
                <a:gd name="T8" fmla="*/ 111 w 117"/>
                <a:gd name="T9" fmla="*/ 88 h 223"/>
                <a:gd name="T10" fmla="*/ 0 w 117"/>
                <a:gd name="T11" fmla="*/ 222 h 223"/>
                <a:gd name="T12" fmla="*/ 20 w 117"/>
                <a:gd name="T13" fmla="*/ 59 h 223"/>
              </a:gdLst>
              <a:ahLst/>
              <a:cxnLst>
                <a:cxn ang="0">
                  <a:pos x="T0" y="T1"/>
                </a:cxn>
                <a:cxn ang="0">
                  <a:pos x="T2" y="T3"/>
                </a:cxn>
                <a:cxn ang="0">
                  <a:pos x="T4" y="T5"/>
                </a:cxn>
                <a:cxn ang="0">
                  <a:pos x="T6" y="T7"/>
                </a:cxn>
                <a:cxn ang="0">
                  <a:pos x="T8" y="T9"/>
                </a:cxn>
                <a:cxn ang="0">
                  <a:pos x="T10" y="T11"/>
                </a:cxn>
                <a:cxn ang="0">
                  <a:pos x="T12" y="T13"/>
                </a:cxn>
              </a:cxnLst>
              <a:rect l="0" t="0" r="r" b="b"/>
              <a:pathLst>
                <a:path w="117" h="223">
                  <a:moveTo>
                    <a:pt x="20" y="59"/>
                  </a:moveTo>
                  <a:cubicBezTo>
                    <a:pt x="20" y="53"/>
                    <a:pt x="20" y="47"/>
                    <a:pt x="20" y="41"/>
                  </a:cubicBezTo>
                  <a:cubicBezTo>
                    <a:pt x="12" y="21"/>
                    <a:pt x="23" y="10"/>
                    <a:pt x="40" y="3"/>
                  </a:cubicBezTo>
                  <a:cubicBezTo>
                    <a:pt x="56" y="0"/>
                    <a:pt x="73" y="4"/>
                    <a:pt x="87" y="13"/>
                  </a:cubicBezTo>
                  <a:cubicBezTo>
                    <a:pt x="113" y="33"/>
                    <a:pt x="116" y="59"/>
                    <a:pt x="111" y="88"/>
                  </a:cubicBezTo>
                  <a:cubicBezTo>
                    <a:pt x="108" y="161"/>
                    <a:pt x="47" y="186"/>
                    <a:pt x="0" y="222"/>
                  </a:cubicBezTo>
                  <a:cubicBezTo>
                    <a:pt x="6" y="169"/>
                    <a:pt x="12" y="114"/>
                    <a:pt x="20" y="59"/>
                  </a:cubicBezTo>
                </a:path>
              </a:pathLst>
            </a:custGeom>
            <a:solidFill>
              <a:srgbClr val="53535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599" name="Forme libre 4598"/>
            <p:cNvSpPr>
              <a:spLocks noChangeArrowheads="1"/>
            </p:cNvSpPr>
            <p:nvPr userDrawn="1"/>
          </p:nvSpPr>
          <p:spPr bwMode="auto">
            <a:xfrm>
              <a:off x="3736975" y="5476875"/>
              <a:ext cx="7938" cy="1588"/>
            </a:xfrm>
            <a:custGeom>
              <a:avLst/>
              <a:gdLst>
                <a:gd name="T0" fmla="*/ 0 w 24"/>
                <a:gd name="T1" fmla="*/ 0 h 2"/>
                <a:gd name="T2" fmla="*/ 23 w 24"/>
                <a:gd name="T3" fmla="*/ 1 h 2"/>
                <a:gd name="T4" fmla="*/ 0 w 24"/>
                <a:gd name="T5" fmla="*/ 0 h 2"/>
              </a:gdLst>
              <a:ahLst/>
              <a:cxnLst>
                <a:cxn ang="0">
                  <a:pos x="T0" y="T1"/>
                </a:cxn>
                <a:cxn ang="0">
                  <a:pos x="T2" y="T3"/>
                </a:cxn>
                <a:cxn ang="0">
                  <a:pos x="T4" y="T5"/>
                </a:cxn>
              </a:cxnLst>
              <a:rect l="0" t="0" r="r" b="b"/>
              <a:pathLst>
                <a:path w="24" h="2">
                  <a:moveTo>
                    <a:pt x="0" y="0"/>
                  </a:moveTo>
                  <a:cubicBezTo>
                    <a:pt x="8" y="0"/>
                    <a:pt x="15" y="1"/>
                    <a:pt x="23" y="1"/>
                  </a:cubicBezTo>
                  <a:cubicBezTo>
                    <a:pt x="15" y="1"/>
                    <a:pt x="8" y="1"/>
                    <a:pt x="0" y="0"/>
                  </a:cubicBezTo>
                </a:path>
              </a:pathLst>
            </a:custGeom>
            <a:solidFill>
              <a:srgbClr val="68686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00" name="Forme libre 4599"/>
            <p:cNvSpPr>
              <a:spLocks noChangeArrowheads="1"/>
            </p:cNvSpPr>
            <p:nvPr userDrawn="1"/>
          </p:nvSpPr>
          <p:spPr bwMode="auto">
            <a:xfrm>
              <a:off x="4243388" y="2855913"/>
              <a:ext cx="274637" cy="207962"/>
            </a:xfrm>
            <a:custGeom>
              <a:avLst/>
              <a:gdLst>
                <a:gd name="T0" fmla="*/ 428 w 764"/>
                <a:gd name="T1" fmla="*/ 567 h 577"/>
                <a:gd name="T2" fmla="*/ 335 w 764"/>
                <a:gd name="T3" fmla="*/ 454 h 577"/>
                <a:gd name="T4" fmla="*/ 312 w 764"/>
                <a:gd name="T5" fmla="*/ 431 h 577"/>
                <a:gd name="T6" fmla="*/ 312 w 764"/>
                <a:gd name="T7" fmla="*/ 431 h 577"/>
                <a:gd name="T8" fmla="*/ 201 w 764"/>
                <a:gd name="T9" fmla="*/ 460 h 577"/>
                <a:gd name="T10" fmla="*/ 23 w 764"/>
                <a:gd name="T11" fmla="*/ 518 h 577"/>
                <a:gd name="T12" fmla="*/ 2 w 764"/>
                <a:gd name="T13" fmla="*/ 493 h 577"/>
                <a:gd name="T14" fmla="*/ 5 w 764"/>
                <a:gd name="T15" fmla="*/ 461 h 577"/>
                <a:gd name="T16" fmla="*/ 78 w 764"/>
                <a:gd name="T17" fmla="*/ 406 h 577"/>
                <a:gd name="T18" fmla="*/ 13 w 764"/>
                <a:gd name="T19" fmla="*/ 384 h 577"/>
                <a:gd name="T20" fmla="*/ 91 w 764"/>
                <a:gd name="T21" fmla="*/ 287 h 577"/>
                <a:gd name="T22" fmla="*/ 196 w 764"/>
                <a:gd name="T23" fmla="*/ 121 h 577"/>
                <a:gd name="T24" fmla="*/ 242 w 764"/>
                <a:gd name="T25" fmla="*/ 17 h 577"/>
                <a:gd name="T26" fmla="*/ 356 w 764"/>
                <a:gd name="T27" fmla="*/ 86 h 577"/>
                <a:gd name="T28" fmla="*/ 492 w 764"/>
                <a:gd name="T29" fmla="*/ 248 h 577"/>
                <a:gd name="T30" fmla="*/ 566 w 764"/>
                <a:gd name="T31" fmla="*/ 275 h 577"/>
                <a:gd name="T32" fmla="*/ 763 w 764"/>
                <a:gd name="T33" fmla="*/ 516 h 577"/>
                <a:gd name="T34" fmla="*/ 744 w 764"/>
                <a:gd name="T35" fmla="*/ 544 h 577"/>
                <a:gd name="T36" fmla="*/ 717 w 764"/>
                <a:gd name="T37" fmla="*/ 526 h 577"/>
                <a:gd name="T38" fmla="*/ 651 w 764"/>
                <a:gd name="T39" fmla="*/ 545 h 577"/>
                <a:gd name="T40" fmla="*/ 628 w 764"/>
                <a:gd name="T41" fmla="*/ 568 h 577"/>
                <a:gd name="T42" fmla="*/ 628 w 764"/>
                <a:gd name="T43" fmla="*/ 568 h 577"/>
                <a:gd name="T44" fmla="*/ 605 w 764"/>
                <a:gd name="T45" fmla="*/ 545 h 577"/>
                <a:gd name="T46" fmla="*/ 605 w 764"/>
                <a:gd name="T47" fmla="*/ 545 h 577"/>
                <a:gd name="T48" fmla="*/ 582 w 764"/>
                <a:gd name="T49" fmla="*/ 522 h 577"/>
                <a:gd name="T50" fmla="*/ 582 w 764"/>
                <a:gd name="T51" fmla="*/ 522 h 577"/>
                <a:gd name="T52" fmla="*/ 559 w 764"/>
                <a:gd name="T53" fmla="*/ 500 h 577"/>
                <a:gd name="T54" fmla="*/ 536 w 764"/>
                <a:gd name="T55" fmla="*/ 478 h 577"/>
                <a:gd name="T56" fmla="*/ 436 w 764"/>
                <a:gd name="T57" fmla="*/ 388 h 577"/>
                <a:gd name="T58" fmla="*/ 373 w 764"/>
                <a:gd name="T59" fmla="*/ 367 h 577"/>
                <a:gd name="T60" fmla="*/ 393 w 764"/>
                <a:gd name="T61" fmla="*/ 434 h 577"/>
                <a:gd name="T62" fmla="*/ 445 w 764"/>
                <a:gd name="T63" fmla="*/ 477 h 577"/>
                <a:gd name="T64" fmla="*/ 445 w 764"/>
                <a:gd name="T65" fmla="*/ 477 h 577"/>
                <a:gd name="T66" fmla="*/ 469 w 764"/>
                <a:gd name="T67" fmla="*/ 521 h 577"/>
                <a:gd name="T68" fmla="*/ 469 w 764"/>
                <a:gd name="T69" fmla="*/ 521 h 577"/>
                <a:gd name="T70" fmla="*/ 460 w 764"/>
                <a:gd name="T71" fmla="*/ 570 h 577"/>
                <a:gd name="T72" fmla="*/ 434 w 764"/>
                <a:gd name="T73" fmla="*/ 574 h 577"/>
                <a:gd name="T74" fmla="*/ 428 w 764"/>
                <a:gd name="T75" fmla="*/ 56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64" h="577">
                  <a:moveTo>
                    <a:pt x="428" y="567"/>
                  </a:moveTo>
                  <a:cubicBezTo>
                    <a:pt x="407" y="521"/>
                    <a:pt x="376" y="483"/>
                    <a:pt x="335" y="454"/>
                  </a:cubicBezTo>
                  <a:cubicBezTo>
                    <a:pt x="327" y="446"/>
                    <a:pt x="320" y="439"/>
                    <a:pt x="312" y="431"/>
                  </a:cubicBezTo>
                  <a:lnTo>
                    <a:pt x="312" y="431"/>
                  </a:lnTo>
                  <a:cubicBezTo>
                    <a:pt x="266" y="405"/>
                    <a:pt x="236" y="440"/>
                    <a:pt x="201" y="460"/>
                  </a:cubicBezTo>
                  <a:cubicBezTo>
                    <a:pt x="146" y="490"/>
                    <a:pt x="94" y="535"/>
                    <a:pt x="23" y="518"/>
                  </a:cubicBezTo>
                  <a:cubicBezTo>
                    <a:pt x="14" y="512"/>
                    <a:pt x="7" y="504"/>
                    <a:pt x="2" y="493"/>
                  </a:cubicBezTo>
                  <a:cubicBezTo>
                    <a:pt x="0" y="483"/>
                    <a:pt x="2" y="472"/>
                    <a:pt x="5" y="461"/>
                  </a:cubicBezTo>
                  <a:cubicBezTo>
                    <a:pt x="23" y="434"/>
                    <a:pt x="57" y="428"/>
                    <a:pt x="78" y="406"/>
                  </a:cubicBezTo>
                  <a:cubicBezTo>
                    <a:pt x="52" y="411"/>
                    <a:pt x="28" y="411"/>
                    <a:pt x="13" y="384"/>
                  </a:cubicBezTo>
                  <a:cubicBezTo>
                    <a:pt x="31" y="345"/>
                    <a:pt x="52" y="309"/>
                    <a:pt x="91" y="287"/>
                  </a:cubicBezTo>
                  <a:cubicBezTo>
                    <a:pt x="155" y="249"/>
                    <a:pt x="190" y="194"/>
                    <a:pt x="196" y="121"/>
                  </a:cubicBezTo>
                  <a:cubicBezTo>
                    <a:pt x="199" y="81"/>
                    <a:pt x="223" y="51"/>
                    <a:pt x="242" y="17"/>
                  </a:cubicBezTo>
                  <a:cubicBezTo>
                    <a:pt x="304" y="0"/>
                    <a:pt x="326" y="49"/>
                    <a:pt x="356" y="86"/>
                  </a:cubicBezTo>
                  <a:cubicBezTo>
                    <a:pt x="402" y="139"/>
                    <a:pt x="448" y="194"/>
                    <a:pt x="492" y="248"/>
                  </a:cubicBezTo>
                  <a:cubicBezTo>
                    <a:pt x="514" y="266"/>
                    <a:pt x="541" y="267"/>
                    <a:pt x="566" y="275"/>
                  </a:cubicBezTo>
                  <a:cubicBezTo>
                    <a:pt x="648" y="342"/>
                    <a:pt x="732" y="408"/>
                    <a:pt x="763" y="516"/>
                  </a:cubicBezTo>
                  <a:cubicBezTo>
                    <a:pt x="758" y="527"/>
                    <a:pt x="752" y="536"/>
                    <a:pt x="744" y="544"/>
                  </a:cubicBezTo>
                  <a:cubicBezTo>
                    <a:pt x="735" y="538"/>
                    <a:pt x="724" y="533"/>
                    <a:pt x="717" y="526"/>
                  </a:cubicBezTo>
                  <a:cubicBezTo>
                    <a:pt x="683" y="493"/>
                    <a:pt x="662" y="497"/>
                    <a:pt x="651" y="545"/>
                  </a:cubicBezTo>
                  <a:cubicBezTo>
                    <a:pt x="650" y="555"/>
                    <a:pt x="636" y="561"/>
                    <a:pt x="628" y="568"/>
                  </a:cubicBezTo>
                  <a:lnTo>
                    <a:pt x="628" y="568"/>
                  </a:lnTo>
                  <a:cubicBezTo>
                    <a:pt x="622" y="559"/>
                    <a:pt x="613" y="553"/>
                    <a:pt x="605" y="545"/>
                  </a:cubicBezTo>
                  <a:lnTo>
                    <a:pt x="605" y="545"/>
                  </a:lnTo>
                  <a:cubicBezTo>
                    <a:pt x="598" y="538"/>
                    <a:pt x="590" y="530"/>
                    <a:pt x="582" y="522"/>
                  </a:cubicBezTo>
                  <a:lnTo>
                    <a:pt x="582" y="522"/>
                  </a:lnTo>
                  <a:cubicBezTo>
                    <a:pt x="575" y="515"/>
                    <a:pt x="566" y="507"/>
                    <a:pt x="559" y="500"/>
                  </a:cubicBezTo>
                  <a:cubicBezTo>
                    <a:pt x="551" y="492"/>
                    <a:pt x="544" y="484"/>
                    <a:pt x="536" y="478"/>
                  </a:cubicBezTo>
                  <a:cubicBezTo>
                    <a:pt x="500" y="452"/>
                    <a:pt x="469" y="418"/>
                    <a:pt x="436" y="388"/>
                  </a:cubicBezTo>
                  <a:cubicBezTo>
                    <a:pt x="419" y="372"/>
                    <a:pt x="401" y="336"/>
                    <a:pt x="373" y="367"/>
                  </a:cubicBezTo>
                  <a:cubicBezTo>
                    <a:pt x="352" y="391"/>
                    <a:pt x="375" y="414"/>
                    <a:pt x="393" y="434"/>
                  </a:cubicBezTo>
                  <a:cubicBezTo>
                    <a:pt x="408" y="451"/>
                    <a:pt x="428" y="463"/>
                    <a:pt x="445" y="477"/>
                  </a:cubicBezTo>
                  <a:lnTo>
                    <a:pt x="445" y="477"/>
                  </a:lnTo>
                  <a:cubicBezTo>
                    <a:pt x="460" y="487"/>
                    <a:pt x="454" y="510"/>
                    <a:pt x="469" y="521"/>
                  </a:cubicBezTo>
                  <a:lnTo>
                    <a:pt x="469" y="521"/>
                  </a:lnTo>
                  <a:cubicBezTo>
                    <a:pt x="480" y="539"/>
                    <a:pt x="475" y="556"/>
                    <a:pt x="460" y="570"/>
                  </a:cubicBezTo>
                  <a:cubicBezTo>
                    <a:pt x="453" y="574"/>
                    <a:pt x="443" y="576"/>
                    <a:pt x="434" y="574"/>
                  </a:cubicBezTo>
                  <a:cubicBezTo>
                    <a:pt x="434" y="573"/>
                    <a:pt x="431" y="570"/>
                    <a:pt x="428" y="567"/>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01" name="Forme libre 4600"/>
            <p:cNvSpPr>
              <a:spLocks noChangeArrowheads="1"/>
            </p:cNvSpPr>
            <p:nvPr userDrawn="1"/>
          </p:nvSpPr>
          <p:spPr bwMode="auto">
            <a:xfrm>
              <a:off x="4502150" y="2935288"/>
              <a:ext cx="206375" cy="266700"/>
            </a:xfrm>
            <a:custGeom>
              <a:avLst/>
              <a:gdLst>
                <a:gd name="T0" fmla="*/ 253 w 573"/>
                <a:gd name="T1" fmla="*/ 73 h 740"/>
                <a:gd name="T2" fmla="*/ 320 w 573"/>
                <a:gd name="T3" fmla="*/ 349 h 740"/>
                <a:gd name="T4" fmla="*/ 366 w 573"/>
                <a:gd name="T5" fmla="*/ 464 h 740"/>
                <a:gd name="T6" fmla="*/ 430 w 573"/>
                <a:gd name="T7" fmla="*/ 502 h 740"/>
                <a:gd name="T8" fmla="*/ 385 w 573"/>
                <a:gd name="T9" fmla="*/ 652 h 740"/>
                <a:gd name="T10" fmla="*/ 499 w 573"/>
                <a:gd name="T11" fmla="*/ 554 h 740"/>
                <a:gd name="T12" fmla="*/ 572 w 573"/>
                <a:gd name="T13" fmla="*/ 644 h 740"/>
                <a:gd name="T14" fmla="*/ 557 w 573"/>
                <a:gd name="T15" fmla="*/ 670 h 740"/>
                <a:gd name="T16" fmla="*/ 531 w 573"/>
                <a:gd name="T17" fmla="*/ 685 h 740"/>
                <a:gd name="T18" fmla="*/ 406 w 573"/>
                <a:gd name="T19" fmla="*/ 739 h 740"/>
                <a:gd name="T20" fmla="*/ 391 w 573"/>
                <a:gd name="T21" fmla="*/ 739 h 740"/>
                <a:gd name="T22" fmla="*/ 295 w 573"/>
                <a:gd name="T23" fmla="*/ 664 h 740"/>
                <a:gd name="T24" fmla="*/ 206 w 573"/>
                <a:gd name="T25" fmla="*/ 531 h 740"/>
                <a:gd name="T26" fmla="*/ 75 w 573"/>
                <a:gd name="T27" fmla="*/ 218 h 740"/>
                <a:gd name="T28" fmla="*/ 61 w 573"/>
                <a:gd name="T29" fmla="*/ 191 h 740"/>
                <a:gd name="T30" fmla="*/ 87 w 573"/>
                <a:gd name="T31" fmla="*/ 21 h 740"/>
                <a:gd name="T32" fmla="*/ 253 w 573"/>
                <a:gd name="T33" fmla="*/ 73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3" h="740">
                  <a:moveTo>
                    <a:pt x="253" y="73"/>
                  </a:moveTo>
                  <a:cubicBezTo>
                    <a:pt x="240" y="174"/>
                    <a:pt x="285" y="261"/>
                    <a:pt x="320" y="349"/>
                  </a:cubicBezTo>
                  <a:cubicBezTo>
                    <a:pt x="287" y="407"/>
                    <a:pt x="316" y="441"/>
                    <a:pt x="366" y="464"/>
                  </a:cubicBezTo>
                  <a:cubicBezTo>
                    <a:pt x="386" y="478"/>
                    <a:pt x="401" y="502"/>
                    <a:pt x="430" y="502"/>
                  </a:cubicBezTo>
                  <a:cubicBezTo>
                    <a:pt x="458" y="552"/>
                    <a:pt x="424" y="594"/>
                    <a:pt x="385" y="652"/>
                  </a:cubicBezTo>
                  <a:cubicBezTo>
                    <a:pt x="455" y="629"/>
                    <a:pt x="463" y="574"/>
                    <a:pt x="499" y="554"/>
                  </a:cubicBezTo>
                  <a:cubicBezTo>
                    <a:pt x="530" y="578"/>
                    <a:pt x="554" y="610"/>
                    <a:pt x="572" y="644"/>
                  </a:cubicBezTo>
                  <a:cubicBezTo>
                    <a:pt x="569" y="655"/>
                    <a:pt x="565" y="662"/>
                    <a:pt x="557" y="670"/>
                  </a:cubicBezTo>
                  <a:cubicBezTo>
                    <a:pt x="548" y="676"/>
                    <a:pt x="539" y="681"/>
                    <a:pt x="531" y="685"/>
                  </a:cubicBezTo>
                  <a:cubicBezTo>
                    <a:pt x="495" y="714"/>
                    <a:pt x="447" y="722"/>
                    <a:pt x="406" y="739"/>
                  </a:cubicBezTo>
                  <a:cubicBezTo>
                    <a:pt x="401" y="739"/>
                    <a:pt x="395" y="739"/>
                    <a:pt x="391" y="739"/>
                  </a:cubicBezTo>
                  <a:cubicBezTo>
                    <a:pt x="346" y="730"/>
                    <a:pt x="319" y="701"/>
                    <a:pt x="295" y="664"/>
                  </a:cubicBezTo>
                  <a:cubicBezTo>
                    <a:pt x="266" y="620"/>
                    <a:pt x="235" y="575"/>
                    <a:pt x="206" y="531"/>
                  </a:cubicBezTo>
                  <a:cubicBezTo>
                    <a:pt x="175" y="421"/>
                    <a:pt x="171" y="299"/>
                    <a:pt x="75" y="218"/>
                  </a:cubicBezTo>
                  <a:cubicBezTo>
                    <a:pt x="70" y="209"/>
                    <a:pt x="65" y="200"/>
                    <a:pt x="61" y="191"/>
                  </a:cubicBezTo>
                  <a:cubicBezTo>
                    <a:pt x="0" y="123"/>
                    <a:pt x="1" y="65"/>
                    <a:pt x="87" y="21"/>
                  </a:cubicBezTo>
                  <a:cubicBezTo>
                    <a:pt x="154" y="0"/>
                    <a:pt x="215" y="1"/>
                    <a:pt x="253" y="73"/>
                  </a:cubicBezTo>
                </a:path>
              </a:pathLst>
            </a:custGeom>
            <a:solidFill>
              <a:srgbClr val="55555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02" name="Forme libre 4601"/>
            <p:cNvSpPr>
              <a:spLocks noChangeArrowheads="1"/>
            </p:cNvSpPr>
            <p:nvPr userDrawn="1"/>
          </p:nvSpPr>
          <p:spPr bwMode="auto">
            <a:xfrm>
              <a:off x="4438650" y="2935288"/>
              <a:ext cx="142875" cy="158750"/>
            </a:xfrm>
            <a:custGeom>
              <a:avLst/>
              <a:gdLst>
                <a:gd name="T0" fmla="*/ 203 w 398"/>
                <a:gd name="T1" fmla="*/ 303 h 440"/>
                <a:gd name="T2" fmla="*/ 0 w 398"/>
                <a:gd name="T3" fmla="*/ 73 h 440"/>
                <a:gd name="T4" fmla="*/ 169 w 398"/>
                <a:gd name="T5" fmla="*/ 71 h 440"/>
                <a:gd name="T6" fmla="*/ 316 w 398"/>
                <a:gd name="T7" fmla="*/ 168 h 440"/>
                <a:gd name="T8" fmla="*/ 316 w 398"/>
                <a:gd name="T9" fmla="*/ 168 h 440"/>
                <a:gd name="T10" fmla="*/ 342 w 398"/>
                <a:gd name="T11" fmla="*/ 328 h 440"/>
                <a:gd name="T12" fmla="*/ 319 w 398"/>
                <a:gd name="T13" fmla="*/ 439 h 440"/>
                <a:gd name="T14" fmla="*/ 319 w 398"/>
                <a:gd name="T15" fmla="*/ 439 h 440"/>
                <a:gd name="T16" fmla="*/ 299 w 398"/>
                <a:gd name="T17" fmla="*/ 418 h 440"/>
                <a:gd name="T18" fmla="*/ 293 w 398"/>
                <a:gd name="T19" fmla="*/ 400 h 440"/>
                <a:gd name="T20" fmla="*/ 271 w 398"/>
                <a:gd name="T21" fmla="*/ 374 h 440"/>
                <a:gd name="T22" fmla="*/ 271 w 398"/>
                <a:gd name="T23" fmla="*/ 374 h 440"/>
                <a:gd name="T24" fmla="*/ 227 w 398"/>
                <a:gd name="T25" fmla="*/ 326 h 440"/>
                <a:gd name="T26" fmla="*/ 227 w 398"/>
                <a:gd name="T27" fmla="*/ 326 h 440"/>
                <a:gd name="T28" fmla="*/ 203 w 398"/>
                <a:gd name="T29" fmla="*/ 30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8" h="440">
                  <a:moveTo>
                    <a:pt x="203" y="303"/>
                  </a:moveTo>
                  <a:cubicBezTo>
                    <a:pt x="136" y="227"/>
                    <a:pt x="67" y="149"/>
                    <a:pt x="0" y="73"/>
                  </a:cubicBezTo>
                  <a:cubicBezTo>
                    <a:pt x="65" y="6"/>
                    <a:pt x="148" y="0"/>
                    <a:pt x="169" y="71"/>
                  </a:cubicBezTo>
                  <a:cubicBezTo>
                    <a:pt x="195" y="157"/>
                    <a:pt x="275" y="125"/>
                    <a:pt x="316" y="168"/>
                  </a:cubicBezTo>
                  <a:lnTo>
                    <a:pt x="316" y="168"/>
                  </a:lnTo>
                  <a:cubicBezTo>
                    <a:pt x="304" y="224"/>
                    <a:pt x="313" y="278"/>
                    <a:pt x="342" y="328"/>
                  </a:cubicBezTo>
                  <a:cubicBezTo>
                    <a:pt x="363" y="369"/>
                    <a:pt x="397" y="416"/>
                    <a:pt x="319" y="439"/>
                  </a:cubicBezTo>
                  <a:lnTo>
                    <a:pt x="319" y="439"/>
                  </a:lnTo>
                  <a:cubicBezTo>
                    <a:pt x="311" y="433"/>
                    <a:pt x="304" y="426"/>
                    <a:pt x="299" y="418"/>
                  </a:cubicBezTo>
                  <a:cubicBezTo>
                    <a:pt x="296" y="412"/>
                    <a:pt x="294" y="406"/>
                    <a:pt x="293" y="400"/>
                  </a:cubicBezTo>
                  <a:cubicBezTo>
                    <a:pt x="288" y="389"/>
                    <a:pt x="281" y="380"/>
                    <a:pt x="271" y="374"/>
                  </a:cubicBezTo>
                  <a:lnTo>
                    <a:pt x="271" y="374"/>
                  </a:lnTo>
                  <a:cubicBezTo>
                    <a:pt x="262" y="352"/>
                    <a:pt x="247" y="339"/>
                    <a:pt x="227" y="326"/>
                  </a:cubicBezTo>
                  <a:lnTo>
                    <a:pt x="227" y="326"/>
                  </a:lnTo>
                  <a:cubicBezTo>
                    <a:pt x="215" y="322"/>
                    <a:pt x="209" y="313"/>
                    <a:pt x="203" y="303"/>
                  </a:cubicBezTo>
                </a:path>
              </a:pathLst>
            </a:custGeom>
            <a:solidFill>
              <a:srgbClr val="15151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03" name="Forme libre 4602"/>
            <p:cNvSpPr>
              <a:spLocks noChangeArrowheads="1"/>
            </p:cNvSpPr>
            <p:nvPr userDrawn="1"/>
          </p:nvSpPr>
          <p:spPr bwMode="auto">
            <a:xfrm>
              <a:off x="4676775" y="3265488"/>
              <a:ext cx="95250" cy="50800"/>
            </a:xfrm>
            <a:custGeom>
              <a:avLst/>
              <a:gdLst>
                <a:gd name="T0" fmla="*/ 0 w 264"/>
                <a:gd name="T1" fmla="*/ 0 h 141"/>
                <a:gd name="T2" fmla="*/ 159 w 264"/>
                <a:gd name="T3" fmla="*/ 12 h 141"/>
                <a:gd name="T4" fmla="*/ 263 w 264"/>
                <a:gd name="T5" fmla="*/ 76 h 141"/>
                <a:gd name="T6" fmla="*/ 90 w 264"/>
                <a:gd name="T7" fmla="*/ 140 h 141"/>
                <a:gd name="T8" fmla="*/ 0 w 264"/>
                <a:gd name="T9" fmla="*/ 0 h 141"/>
              </a:gdLst>
              <a:ahLst/>
              <a:cxnLst>
                <a:cxn ang="0">
                  <a:pos x="T0" y="T1"/>
                </a:cxn>
                <a:cxn ang="0">
                  <a:pos x="T2" y="T3"/>
                </a:cxn>
                <a:cxn ang="0">
                  <a:pos x="T4" y="T5"/>
                </a:cxn>
                <a:cxn ang="0">
                  <a:pos x="T6" y="T7"/>
                </a:cxn>
                <a:cxn ang="0">
                  <a:pos x="T8" y="T9"/>
                </a:cxn>
              </a:cxnLst>
              <a:rect l="0" t="0" r="r" b="b"/>
              <a:pathLst>
                <a:path w="264" h="141">
                  <a:moveTo>
                    <a:pt x="0" y="0"/>
                  </a:moveTo>
                  <a:cubicBezTo>
                    <a:pt x="53" y="4"/>
                    <a:pt x="107" y="4"/>
                    <a:pt x="159" y="12"/>
                  </a:cubicBezTo>
                  <a:cubicBezTo>
                    <a:pt x="200" y="18"/>
                    <a:pt x="235" y="40"/>
                    <a:pt x="263" y="76"/>
                  </a:cubicBezTo>
                  <a:cubicBezTo>
                    <a:pt x="209" y="122"/>
                    <a:pt x="140" y="104"/>
                    <a:pt x="90" y="140"/>
                  </a:cubicBezTo>
                  <a:cubicBezTo>
                    <a:pt x="64" y="92"/>
                    <a:pt x="47" y="37"/>
                    <a:pt x="0" y="0"/>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04" name="Forme libre 4603"/>
            <p:cNvSpPr>
              <a:spLocks noChangeArrowheads="1"/>
            </p:cNvSpPr>
            <p:nvPr userDrawn="1"/>
          </p:nvSpPr>
          <p:spPr bwMode="auto">
            <a:xfrm>
              <a:off x="4657725" y="3167063"/>
              <a:ext cx="65088" cy="85725"/>
            </a:xfrm>
            <a:custGeom>
              <a:avLst/>
              <a:gdLst>
                <a:gd name="T0" fmla="*/ 97 w 180"/>
                <a:gd name="T1" fmla="*/ 3 h 239"/>
                <a:gd name="T2" fmla="*/ 121 w 180"/>
                <a:gd name="T3" fmla="*/ 5 h 239"/>
                <a:gd name="T4" fmla="*/ 165 w 180"/>
                <a:gd name="T5" fmla="*/ 122 h 239"/>
                <a:gd name="T6" fmla="*/ 124 w 180"/>
                <a:gd name="T7" fmla="*/ 183 h 239"/>
                <a:gd name="T8" fmla="*/ 25 w 180"/>
                <a:gd name="T9" fmla="*/ 162 h 239"/>
                <a:gd name="T10" fmla="*/ 20 w 180"/>
                <a:gd name="T11" fmla="*/ 148 h 239"/>
                <a:gd name="T12" fmla="*/ 5 w 180"/>
                <a:gd name="T13" fmla="*/ 122 h 239"/>
                <a:gd name="T14" fmla="*/ 7 w 180"/>
                <a:gd name="T15" fmla="*/ 76 h 239"/>
                <a:gd name="T16" fmla="*/ 97 w 180"/>
                <a:gd name="T17" fmla="*/ 3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 h="239">
                  <a:moveTo>
                    <a:pt x="97" y="3"/>
                  </a:moveTo>
                  <a:cubicBezTo>
                    <a:pt x="104" y="3"/>
                    <a:pt x="113" y="3"/>
                    <a:pt x="121" y="5"/>
                  </a:cubicBezTo>
                  <a:cubicBezTo>
                    <a:pt x="159" y="35"/>
                    <a:pt x="135" y="89"/>
                    <a:pt x="165" y="122"/>
                  </a:cubicBezTo>
                  <a:cubicBezTo>
                    <a:pt x="179" y="160"/>
                    <a:pt x="162" y="186"/>
                    <a:pt x="124" y="183"/>
                  </a:cubicBezTo>
                  <a:cubicBezTo>
                    <a:pt x="91" y="180"/>
                    <a:pt x="42" y="238"/>
                    <a:pt x="25" y="162"/>
                  </a:cubicBezTo>
                  <a:cubicBezTo>
                    <a:pt x="23" y="157"/>
                    <a:pt x="22" y="153"/>
                    <a:pt x="20" y="148"/>
                  </a:cubicBezTo>
                  <a:cubicBezTo>
                    <a:pt x="14" y="141"/>
                    <a:pt x="10" y="131"/>
                    <a:pt x="5" y="122"/>
                  </a:cubicBezTo>
                  <a:cubicBezTo>
                    <a:pt x="0" y="107"/>
                    <a:pt x="0" y="92"/>
                    <a:pt x="7" y="76"/>
                  </a:cubicBezTo>
                  <a:cubicBezTo>
                    <a:pt x="28" y="41"/>
                    <a:pt x="45" y="0"/>
                    <a:pt x="97" y="3"/>
                  </a:cubicBezTo>
                </a:path>
              </a:pathLst>
            </a:custGeom>
            <a:solidFill>
              <a:srgbClr val="28282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05" name="Forme libre 4604"/>
            <p:cNvSpPr>
              <a:spLocks noChangeArrowheads="1"/>
            </p:cNvSpPr>
            <p:nvPr userDrawn="1"/>
          </p:nvSpPr>
          <p:spPr bwMode="auto">
            <a:xfrm>
              <a:off x="4541838" y="2995613"/>
              <a:ext cx="46037" cy="131762"/>
            </a:xfrm>
            <a:custGeom>
              <a:avLst/>
              <a:gdLst>
                <a:gd name="T0" fmla="*/ 32 w 126"/>
                <a:gd name="T1" fmla="*/ 271 h 366"/>
                <a:gd name="T2" fmla="*/ 32 w 126"/>
                <a:gd name="T3" fmla="*/ 175 h 366"/>
                <a:gd name="T4" fmla="*/ 29 w 126"/>
                <a:gd name="T5" fmla="*/ 0 h 366"/>
                <a:gd name="T6" fmla="*/ 77 w 126"/>
                <a:gd name="T7" fmla="*/ 135 h 366"/>
                <a:gd name="T8" fmla="*/ 99 w 126"/>
                <a:gd name="T9" fmla="*/ 365 h 366"/>
                <a:gd name="T10" fmla="*/ 32 w 126"/>
                <a:gd name="T11" fmla="*/ 271 h 366"/>
              </a:gdLst>
              <a:ahLst/>
              <a:cxnLst>
                <a:cxn ang="0">
                  <a:pos x="T0" y="T1"/>
                </a:cxn>
                <a:cxn ang="0">
                  <a:pos x="T2" y="T3"/>
                </a:cxn>
                <a:cxn ang="0">
                  <a:pos x="T4" y="T5"/>
                </a:cxn>
                <a:cxn ang="0">
                  <a:pos x="T6" y="T7"/>
                </a:cxn>
                <a:cxn ang="0">
                  <a:pos x="T8" y="T9"/>
                </a:cxn>
                <a:cxn ang="0">
                  <a:pos x="T10" y="T11"/>
                </a:cxn>
              </a:cxnLst>
              <a:rect l="0" t="0" r="r" b="b"/>
              <a:pathLst>
                <a:path w="126" h="366">
                  <a:moveTo>
                    <a:pt x="32" y="271"/>
                  </a:moveTo>
                  <a:cubicBezTo>
                    <a:pt x="54" y="239"/>
                    <a:pt x="51" y="207"/>
                    <a:pt x="32" y="175"/>
                  </a:cubicBezTo>
                  <a:cubicBezTo>
                    <a:pt x="0" y="117"/>
                    <a:pt x="6" y="59"/>
                    <a:pt x="29" y="0"/>
                  </a:cubicBezTo>
                  <a:cubicBezTo>
                    <a:pt x="45" y="45"/>
                    <a:pt x="54" y="91"/>
                    <a:pt x="77" y="135"/>
                  </a:cubicBezTo>
                  <a:cubicBezTo>
                    <a:pt x="113" y="207"/>
                    <a:pt x="125" y="285"/>
                    <a:pt x="99" y="365"/>
                  </a:cubicBezTo>
                  <a:cubicBezTo>
                    <a:pt x="77" y="334"/>
                    <a:pt x="54" y="303"/>
                    <a:pt x="32" y="271"/>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06" name="Forme libre 4605"/>
            <p:cNvSpPr>
              <a:spLocks noChangeArrowheads="1"/>
            </p:cNvSpPr>
            <p:nvPr userDrawn="1"/>
          </p:nvSpPr>
          <p:spPr bwMode="auto">
            <a:xfrm>
              <a:off x="4700588" y="3167063"/>
              <a:ext cx="57150" cy="42862"/>
            </a:xfrm>
            <a:custGeom>
              <a:avLst/>
              <a:gdLst>
                <a:gd name="T0" fmla="*/ 47 w 158"/>
                <a:gd name="T1" fmla="*/ 119 h 120"/>
                <a:gd name="T2" fmla="*/ 3 w 158"/>
                <a:gd name="T3" fmla="*/ 1 h 120"/>
                <a:gd name="T4" fmla="*/ 26 w 158"/>
                <a:gd name="T5" fmla="*/ 0 h 120"/>
                <a:gd name="T6" fmla="*/ 153 w 158"/>
                <a:gd name="T7" fmla="*/ 6 h 120"/>
                <a:gd name="T8" fmla="*/ 53 w 158"/>
                <a:gd name="T9" fmla="*/ 85 h 120"/>
                <a:gd name="T10" fmla="*/ 47 w 158"/>
                <a:gd name="T11" fmla="*/ 119 h 120"/>
              </a:gdLst>
              <a:ahLst/>
              <a:cxnLst>
                <a:cxn ang="0">
                  <a:pos x="T0" y="T1"/>
                </a:cxn>
                <a:cxn ang="0">
                  <a:pos x="T2" y="T3"/>
                </a:cxn>
                <a:cxn ang="0">
                  <a:pos x="T4" y="T5"/>
                </a:cxn>
                <a:cxn ang="0">
                  <a:pos x="T6" y="T7"/>
                </a:cxn>
                <a:cxn ang="0">
                  <a:pos x="T8" y="T9"/>
                </a:cxn>
                <a:cxn ang="0">
                  <a:pos x="T10" y="T11"/>
                </a:cxn>
              </a:cxnLst>
              <a:rect l="0" t="0" r="r" b="b"/>
              <a:pathLst>
                <a:path w="158" h="120">
                  <a:moveTo>
                    <a:pt x="47" y="119"/>
                  </a:moveTo>
                  <a:cubicBezTo>
                    <a:pt x="0" y="93"/>
                    <a:pt x="0" y="47"/>
                    <a:pt x="3" y="1"/>
                  </a:cubicBezTo>
                  <a:cubicBezTo>
                    <a:pt x="11" y="1"/>
                    <a:pt x="18" y="0"/>
                    <a:pt x="26" y="0"/>
                  </a:cubicBezTo>
                  <a:cubicBezTo>
                    <a:pt x="64" y="32"/>
                    <a:pt x="110" y="12"/>
                    <a:pt x="153" y="6"/>
                  </a:cubicBezTo>
                  <a:cubicBezTo>
                    <a:pt x="157" y="93"/>
                    <a:pt x="70" y="39"/>
                    <a:pt x="53" y="85"/>
                  </a:cubicBezTo>
                  <a:cubicBezTo>
                    <a:pt x="52" y="97"/>
                    <a:pt x="50" y="108"/>
                    <a:pt x="47" y="119"/>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07" name="Forme libre 4606"/>
            <p:cNvSpPr>
              <a:spLocks noChangeArrowheads="1"/>
            </p:cNvSpPr>
            <p:nvPr userDrawn="1"/>
          </p:nvSpPr>
          <p:spPr bwMode="auto">
            <a:xfrm>
              <a:off x="4635500" y="3194050"/>
              <a:ext cx="41275" cy="30163"/>
            </a:xfrm>
            <a:custGeom>
              <a:avLst/>
              <a:gdLst>
                <a:gd name="T0" fmla="*/ 95 w 115"/>
                <a:gd name="T1" fmla="*/ 14 h 85"/>
                <a:gd name="T2" fmla="*/ 111 w 115"/>
                <a:gd name="T3" fmla="*/ 61 h 85"/>
                <a:gd name="T4" fmla="*/ 88 w 115"/>
                <a:gd name="T5" fmla="*/ 83 h 85"/>
                <a:gd name="T6" fmla="*/ 87 w 115"/>
                <a:gd name="T7" fmla="*/ 83 h 85"/>
                <a:gd name="T8" fmla="*/ 24 w 115"/>
                <a:gd name="T9" fmla="*/ 19 h 85"/>
                <a:gd name="T10" fmla="*/ 23 w 115"/>
                <a:gd name="T11" fmla="*/ 19 h 85"/>
                <a:gd name="T12" fmla="*/ 95 w 115"/>
                <a:gd name="T13" fmla="*/ 14 h 85"/>
              </a:gdLst>
              <a:ahLst/>
              <a:cxnLst>
                <a:cxn ang="0">
                  <a:pos x="T0" y="T1"/>
                </a:cxn>
                <a:cxn ang="0">
                  <a:pos x="T2" y="T3"/>
                </a:cxn>
                <a:cxn ang="0">
                  <a:pos x="T4" y="T5"/>
                </a:cxn>
                <a:cxn ang="0">
                  <a:pos x="T6" y="T7"/>
                </a:cxn>
                <a:cxn ang="0">
                  <a:pos x="T8" y="T9"/>
                </a:cxn>
                <a:cxn ang="0">
                  <a:pos x="T10" y="T11"/>
                </a:cxn>
                <a:cxn ang="0">
                  <a:pos x="T12" y="T13"/>
                </a:cxn>
              </a:cxnLst>
              <a:rect l="0" t="0" r="r" b="b"/>
              <a:pathLst>
                <a:path w="115" h="85">
                  <a:moveTo>
                    <a:pt x="95" y="14"/>
                  </a:moveTo>
                  <a:cubicBezTo>
                    <a:pt x="107" y="28"/>
                    <a:pt x="114" y="43"/>
                    <a:pt x="111" y="61"/>
                  </a:cubicBezTo>
                  <a:cubicBezTo>
                    <a:pt x="107" y="72"/>
                    <a:pt x="99" y="80"/>
                    <a:pt x="88" y="83"/>
                  </a:cubicBezTo>
                  <a:lnTo>
                    <a:pt x="87" y="83"/>
                  </a:lnTo>
                  <a:cubicBezTo>
                    <a:pt x="43" y="84"/>
                    <a:pt x="0" y="84"/>
                    <a:pt x="24" y="19"/>
                  </a:cubicBezTo>
                  <a:lnTo>
                    <a:pt x="23" y="19"/>
                  </a:lnTo>
                  <a:cubicBezTo>
                    <a:pt x="46" y="2"/>
                    <a:pt x="69" y="0"/>
                    <a:pt x="95" y="14"/>
                  </a:cubicBezTo>
                </a:path>
              </a:pathLst>
            </a:custGeom>
            <a:solidFill>
              <a:srgbClr val="DFDFD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08" name="Forme libre 4607"/>
            <p:cNvSpPr>
              <a:spLocks noChangeArrowheads="1"/>
            </p:cNvSpPr>
            <p:nvPr userDrawn="1"/>
          </p:nvSpPr>
          <p:spPr bwMode="auto">
            <a:xfrm>
              <a:off x="4519613" y="3052763"/>
              <a:ext cx="15875" cy="17462"/>
            </a:xfrm>
            <a:custGeom>
              <a:avLst/>
              <a:gdLst>
                <a:gd name="T0" fmla="*/ 0 w 45"/>
                <a:gd name="T1" fmla="*/ 0 h 48"/>
                <a:gd name="T2" fmla="*/ 44 w 45"/>
                <a:gd name="T3" fmla="*/ 47 h 48"/>
                <a:gd name="T4" fmla="*/ 0 w 45"/>
                <a:gd name="T5" fmla="*/ 0 h 48"/>
              </a:gdLst>
              <a:ahLst/>
              <a:cxnLst>
                <a:cxn ang="0">
                  <a:pos x="T0" y="T1"/>
                </a:cxn>
                <a:cxn ang="0">
                  <a:pos x="T2" y="T3"/>
                </a:cxn>
                <a:cxn ang="0">
                  <a:pos x="T4" y="T5"/>
                </a:cxn>
              </a:cxnLst>
              <a:rect l="0" t="0" r="r" b="b"/>
              <a:pathLst>
                <a:path w="45" h="48">
                  <a:moveTo>
                    <a:pt x="0" y="0"/>
                  </a:moveTo>
                  <a:cubicBezTo>
                    <a:pt x="24" y="8"/>
                    <a:pt x="38" y="23"/>
                    <a:pt x="44" y="47"/>
                  </a:cubicBezTo>
                  <a:cubicBezTo>
                    <a:pt x="26" y="35"/>
                    <a:pt x="10" y="20"/>
                    <a:pt x="0" y="0"/>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09" name="Forme libre 4608"/>
            <p:cNvSpPr>
              <a:spLocks noChangeArrowheads="1"/>
            </p:cNvSpPr>
            <p:nvPr userDrawn="1"/>
          </p:nvSpPr>
          <p:spPr bwMode="auto">
            <a:xfrm>
              <a:off x="4511675" y="3043238"/>
              <a:ext cx="7938" cy="9525"/>
            </a:xfrm>
            <a:custGeom>
              <a:avLst/>
              <a:gdLst>
                <a:gd name="T0" fmla="*/ 2 w 24"/>
                <a:gd name="T1" fmla="*/ 0 h 26"/>
                <a:gd name="T2" fmla="*/ 23 w 24"/>
                <a:gd name="T3" fmla="*/ 25 h 26"/>
                <a:gd name="T4" fmla="*/ 2 w 24"/>
                <a:gd name="T5" fmla="*/ 23 h 26"/>
                <a:gd name="T6" fmla="*/ 2 w 24"/>
                <a:gd name="T7" fmla="*/ 0 h 26"/>
              </a:gdLst>
              <a:ahLst/>
              <a:cxnLst>
                <a:cxn ang="0">
                  <a:pos x="T0" y="T1"/>
                </a:cxn>
                <a:cxn ang="0">
                  <a:pos x="T2" y="T3"/>
                </a:cxn>
                <a:cxn ang="0">
                  <a:pos x="T4" y="T5"/>
                </a:cxn>
                <a:cxn ang="0">
                  <a:pos x="T6" y="T7"/>
                </a:cxn>
              </a:cxnLst>
              <a:rect l="0" t="0" r="r" b="b"/>
              <a:pathLst>
                <a:path w="24" h="26">
                  <a:moveTo>
                    <a:pt x="2" y="0"/>
                  </a:moveTo>
                  <a:cubicBezTo>
                    <a:pt x="9" y="8"/>
                    <a:pt x="16" y="17"/>
                    <a:pt x="23" y="25"/>
                  </a:cubicBezTo>
                  <a:cubicBezTo>
                    <a:pt x="16" y="25"/>
                    <a:pt x="8" y="25"/>
                    <a:pt x="2" y="23"/>
                  </a:cubicBezTo>
                  <a:cubicBezTo>
                    <a:pt x="0" y="16"/>
                    <a:pt x="0" y="8"/>
                    <a:pt x="2" y="0"/>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10" name="Forme libre 4609"/>
            <p:cNvSpPr>
              <a:spLocks noChangeArrowheads="1"/>
            </p:cNvSpPr>
            <p:nvPr userDrawn="1"/>
          </p:nvSpPr>
          <p:spPr bwMode="auto">
            <a:xfrm>
              <a:off x="4535488" y="3068638"/>
              <a:ext cx="7937" cy="9525"/>
            </a:xfrm>
            <a:custGeom>
              <a:avLst/>
              <a:gdLst>
                <a:gd name="T0" fmla="*/ 0 w 23"/>
                <a:gd name="T1" fmla="*/ 0 h 27"/>
                <a:gd name="T2" fmla="*/ 22 w 23"/>
                <a:gd name="T3" fmla="*/ 26 h 27"/>
                <a:gd name="T4" fmla="*/ 0 w 23"/>
                <a:gd name="T5" fmla="*/ 0 h 27"/>
              </a:gdLst>
              <a:ahLst/>
              <a:cxnLst>
                <a:cxn ang="0">
                  <a:pos x="T0" y="T1"/>
                </a:cxn>
                <a:cxn ang="0">
                  <a:pos x="T2" y="T3"/>
                </a:cxn>
                <a:cxn ang="0">
                  <a:pos x="T4" y="T5"/>
                </a:cxn>
              </a:cxnLst>
              <a:rect l="0" t="0" r="r" b="b"/>
              <a:pathLst>
                <a:path w="23" h="27">
                  <a:moveTo>
                    <a:pt x="0" y="0"/>
                  </a:moveTo>
                  <a:cubicBezTo>
                    <a:pt x="8" y="9"/>
                    <a:pt x="16" y="17"/>
                    <a:pt x="22" y="26"/>
                  </a:cubicBezTo>
                  <a:cubicBezTo>
                    <a:pt x="16" y="18"/>
                    <a:pt x="8" y="9"/>
                    <a:pt x="0" y="0"/>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11" name="Forme libre 4610"/>
            <p:cNvSpPr>
              <a:spLocks noChangeArrowheads="1"/>
            </p:cNvSpPr>
            <p:nvPr userDrawn="1"/>
          </p:nvSpPr>
          <p:spPr bwMode="auto">
            <a:xfrm>
              <a:off x="4735513" y="3357563"/>
              <a:ext cx="7937" cy="7937"/>
            </a:xfrm>
            <a:custGeom>
              <a:avLst/>
              <a:gdLst>
                <a:gd name="T0" fmla="*/ 0 w 24"/>
                <a:gd name="T1" fmla="*/ 0 h 24"/>
                <a:gd name="T2" fmla="*/ 23 w 24"/>
                <a:gd name="T3" fmla="*/ 23 h 24"/>
                <a:gd name="T4" fmla="*/ 0 w 24"/>
                <a:gd name="T5" fmla="*/ 0 h 24"/>
              </a:gdLst>
              <a:ahLst/>
              <a:cxnLst>
                <a:cxn ang="0">
                  <a:pos x="T0" y="T1"/>
                </a:cxn>
                <a:cxn ang="0">
                  <a:pos x="T2" y="T3"/>
                </a:cxn>
                <a:cxn ang="0">
                  <a:pos x="T4" y="T5"/>
                </a:cxn>
              </a:cxnLst>
              <a:rect l="0" t="0" r="r" b="b"/>
              <a:pathLst>
                <a:path w="24" h="24">
                  <a:moveTo>
                    <a:pt x="0" y="0"/>
                  </a:moveTo>
                  <a:cubicBezTo>
                    <a:pt x="8" y="8"/>
                    <a:pt x="16" y="15"/>
                    <a:pt x="23" y="23"/>
                  </a:cubicBezTo>
                  <a:cubicBezTo>
                    <a:pt x="14" y="15"/>
                    <a:pt x="6" y="8"/>
                    <a:pt x="0" y="0"/>
                  </a:cubicBezTo>
                </a:path>
              </a:pathLst>
            </a:custGeom>
            <a:solidFill>
              <a:srgbClr val="5C5C5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12" name="Forme libre 4611"/>
            <p:cNvSpPr>
              <a:spLocks noChangeArrowheads="1"/>
            </p:cNvSpPr>
            <p:nvPr userDrawn="1"/>
          </p:nvSpPr>
          <p:spPr bwMode="auto">
            <a:xfrm>
              <a:off x="4727575" y="3348038"/>
              <a:ext cx="7938" cy="9525"/>
            </a:xfrm>
            <a:custGeom>
              <a:avLst/>
              <a:gdLst>
                <a:gd name="T0" fmla="*/ 0 w 22"/>
                <a:gd name="T1" fmla="*/ 0 h 27"/>
                <a:gd name="T2" fmla="*/ 21 w 22"/>
                <a:gd name="T3" fmla="*/ 26 h 27"/>
                <a:gd name="T4" fmla="*/ 0 w 22"/>
                <a:gd name="T5" fmla="*/ 0 h 27"/>
              </a:gdLst>
              <a:ahLst/>
              <a:cxnLst>
                <a:cxn ang="0">
                  <a:pos x="T0" y="T1"/>
                </a:cxn>
                <a:cxn ang="0">
                  <a:pos x="T2" y="T3"/>
                </a:cxn>
                <a:cxn ang="0">
                  <a:pos x="T4" y="T5"/>
                </a:cxn>
              </a:cxnLst>
              <a:rect l="0" t="0" r="r" b="b"/>
              <a:pathLst>
                <a:path w="22" h="27">
                  <a:moveTo>
                    <a:pt x="0" y="0"/>
                  </a:moveTo>
                  <a:cubicBezTo>
                    <a:pt x="7" y="9"/>
                    <a:pt x="14" y="17"/>
                    <a:pt x="21" y="26"/>
                  </a:cubicBezTo>
                  <a:cubicBezTo>
                    <a:pt x="14" y="17"/>
                    <a:pt x="6" y="9"/>
                    <a:pt x="0" y="0"/>
                  </a:cubicBezTo>
                </a:path>
              </a:pathLst>
            </a:custGeom>
            <a:solidFill>
              <a:srgbClr val="5C5C5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13" name="Forme libre 4612"/>
            <p:cNvSpPr>
              <a:spLocks noChangeArrowheads="1"/>
            </p:cNvSpPr>
            <p:nvPr userDrawn="1"/>
          </p:nvSpPr>
          <p:spPr bwMode="auto">
            <a:xfrm>
              <a:off x="4394200" y="3043238"/>
              <a:ext cx="306388" cy="544512"/>
            </a:xfrm>
            <a:custGeom>
              <a:avLst/>
              <a:gdLst>
                <a:gd name="T0" fmla="*/ 26 w 851"/>
                <a:gd name="T1" fmla="*/ 45 h 1512"/>
                <a:gd name="T2" fmla="*/ 49 w 851"/>
                <a:gd name="T3" fmla="*/ 0 h 1512"/>
                <a:gd name="T4" fmla="*/ 188 w 851"/>
                <a:gd name="T5" fmla="*/ 135 h 1512"/>
                <a:gd name="T6" fmla="*/ 686 w 851"/>
                <a:gd name="T7" fmla="*/ 819 h 1512"/>
                <a:gd name="T8" fmla="*/ 850 w 851"/>
                <a:gd name="T9" fmla="*/ 1215 h 1512"/>
                <a:gd name="T10" fmla="*/ 850 w 851"/>
                <a:gd name="T11" fmla="*/ 1215 h 1512"/>
                <a:gd name="T12" fmla="*/ 782 w 851"/>
                <a:gd name="T13" fmla="*/ 1378 h 1512"/>
                <a:gd name="T14" fmla="*/ 527 w 851"/>
                <a:gd name="T15" fmla="*/ 1511 h 1512"/>
                <a:gd name="T16" fmla="*/ 527 w 851"/>
                <a:gd name="T17" fmla="*/ 1412 h 1512"/>
                <a:gd name="T18" fmla="*/ 530 w 851"/>
                <a:gd name="T19" fmla="*/ 1247 h 1512"/>
                <a:gd name="T20" fmla="*/ 509 w 851"/>
                <a:gd name="T21" fmla="*/ 1149 h 1512"/>
                <a:gd name="T22" fmla="*/ 517 w 851"/>
                <a:gd name="T23" fmla="*/ 1117 h 1512"/>
                <a:gd name="T24" fmla="*/ 564 w 851"/>
                <a:gd name="T25" fmla="*/ 880 h 1512"/>
                <a:gd name="T26" fmla="*/ 477 w 851"/>
                <a:gd name="T27" fmla="*/ 720 h 1512"/>
                <a:gd name="T28" fmla="*/ 449 w 851"/>
                <a:gd name="T29" fmla="*/ 720 h 1512"/>
                <a:gd name="T30" fmla="*/ 379 w 851"/>
                <a:gd name="T31" fmla="*/ 717 h 1512"/>
                <a:gd name="T32" fmla="*/ 303 w 851"/>
                <a:gd name="T33" fmla="*/ 656 h 1512"/>
                <a:gd name="T34" fmla="*/ 277 w 851"/>
                <a:gd name="T35" fmla="*/ 642 h 1512"/>
                <a:gd name="T36" fmla="*/ 294 w 851"/>
                <a:gd name="T37" fmla="*/ 497 h 1512"/>
                <a:gd name="T38" fmla="*/ 294 w 851"/>
                <a:gd name="T39" fmla="*/ 456 h 1512"/>
                <a:gd name="T40" fmla="*/ 72 w 851"/>
                <a:gd name="T41" fmla="*/ 184 h 1512"/>
                <a:gd name="T42" fmla="*/ 26 w 851"/>
                <a:gd name="T43" fmla="*/ 45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1" h="1512">
                  <a:moveTo>
                    <a:pt x="26" y="45"/>
                  </a:moveTo>
                  <a:cubicBezTo>
                    <a:pt x="34" y="30"/>
                    <a:pt x="42" y="16"/>
                    <a:pt x="49" y="0"/>
                  </a:cubicBezTo>
                  <a:cubicBezTo>
                    <a:pt x="104" y="37"/>
                    <a:pt x="149" y="84"/>
                    <a:pt x="188" y="135"/>
                  </a:cubicBezTo>
                  <a:cubicBezTo>
                    <a:pt x="361" y="358"/>
                    <a:pt x="536" y="579"/>
                    <a:pt x="686" y="819"/>
                  </a:cubicBezTo>
                  <a:cubicBezTo>
                    <a:pt x="764" y="943"/>
                    <a:pt x="833" y="1068"/>
                    <a:pt x="850" y="1215"/>
                  </a:cubicBezTo>
                  <a:lnTo>
                    <a:pt x="850" y="1215"/>
                  </a:lnTo>
                  <a:cubicBezTo>
                    <a:pt x="795" y="1256"/>
                    <a:pt x="755" y="1303"/>
                    <a:pt x="782" y="1378"/>
                  </a:cubicBezTo>
                  <a:cubicBezTo>
                    <a:pt x="697" y="1422"/>
                    <a:pt x="613" y="1466"/>
                    <a:pt x="527" y="1511"/>
                  </a:cubicBezTo>
                  <a:cubicBezTo>
                    <a:pt x="492" y="1477"/>
                    <a:pt x="498" y="1441"/>
                    <a:pt x="527" y="1412"/>
                  </a:cubicBezTo>
                  <a:cubicBezTo>
                    <a:pt x="582" y="1355"/>
                    <a:pt x="590" y="1305"/>
                    <a:pt x="530" y="1247"/>
                  </a:cubicBezTo>
                  <a:cubicBezTo>
                    <a:pt x="506" y="1222"/>
                    <a:pt x="506" y="1184"/>
                    <a:pt x="509" y="1149"/>
                  </a:cubicBezTo>
                  <a:cubicBezTo>
                    <a:pt x="509" y="1138"/>
                    <a:pt x="512" y="1127"/>
                    <a:pt x="517" y="1117"/>
                  </a:cubicBezTo>
                  <a:cubicBezTo>
                    <a:pt x="590" y="1050"/>
                    <a:pt x="572" y="964"/>
                    <a:pt x="564" y="880"/>
                  </a:cubicBezTo>
                  <a:cubicBezTo>
                    <a:pt x="572" y="807"/>
                    <a:pt x="532" y="759"/>
                    <a:pt x="477" y="720"/>
                  </a:cubicBezTo>
                  <a:cubicBezTo>
                    <a:pt x="468" y="720"/>
                    <a:pt x="459" y="720"/>
                    <a:pt x="449" y="720"/>
                  </a:cubicBezTo>
                  <a:cubicBezTo>
                    <a:pt x="427" y="723"/>
                    <a:pt x="402" y="726"/>
                    <a:pt x="379" y="717"/>
                  </a:cubicBezTo>
                  <a:cubicBezTo>
                    <a:pt x="347" y="706"/>
                    <a:pt x="333" y="669"/>
                    <a:pt x="303" y="656"/>
                  </a:cubicBezTo>
                  <a:cubicBezTo>
                    <a:pt x="294" y="653"/>
                    <a:pt x="285" y="648"/>
                    <a:pt x="277" y="642"/>
                  </a:cubicBezTo>
                  <a:cubicBezTo>
                    <a:pt x="220" y="585"/>
                    <a:pt x="275" y="544"/>
                    <a:pt x="294" y="497"/>
                  </a:cubicBezTo>
                  <a:cubicBezTo>
                    <a:pt x="297" y="483"/>
                    <a:pt x="297" y="469"/>
                    <a:pt x="294" y="456"/>
                  </a:cubicBezTo>
                  <a:cubicBezTo>
                    <a:pt x="223" y="361"/>
                    <a:pt x="130" y="286"/>
                    <a:pt x="72" y="184"/>
                  </a:cubicBezTo>
                  <a:cubicBezTo>
                    <a:pt x="51" y="143"/>
                    <a:pt x="0" y="106"/>
                    <a:pt x="26" y="45"/>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14" name="Forme libre 4613"/>
            <p:cNvSpPr>
              <a:spLocks noChangeArrowheads="1"/>
            </p:cNvSpPr>
            <p:nvPr userDrawn="1"/>
          </p:nvSpPr>
          <p:spPr bwMode="auto">
            <a:xfrm>
              <a:off x="4344988" y="2960688"/>
              <a:ext cx="92075" cy="68262"/>
            </a:xfrm>
            <a:custGeom>
              <a:avLst/>
              <a:gdLst>
                <a:gd name="T0" fmla="*/ 163 w 257"/>
                <a:gd name="T1" fmla="*/ 189 h 190"/>
                <a:gd name="T2" fmla="*/ 0 w 257"/>
                <a:gd name="T3" fmla="*/ 3 h 190"/>
                <a:gd name="T4" fmla="*/ 256 w 257"/>
                <a:gd name="T5" fmla="*/ 189 h 190"/>
                <a:gd name="T6" fmla="*/ 116 w 257"/>
                <a:gd name="T7" fmla="*/ 96 h 190"/>
                <a:gd name="T8" fmla="*/ 163 w 257"/>
                <a:gd name="T9" fmla="*/ 189 h 190"/>
              </a:gdLst>
              <a:ahLst/>
              <a:cxnLst>
                <a:cxn ang="0">
                  <a:pos x="T0" y="T1"/>
                </a:cxn>
                <a:cxn ang="0">
                  <a:pos x="T2" y="T3"/>
                </a:cxn>
                <a:cxn ang="0">
                  <a:pos x="T4" y="T5"/>
                </a:cxn>
                <a:cxn ang="0">
                  <a:pos x="T6" y="T7"/>
                </a:cxn>
                <a:cxn ang="0">
                  <a:pos x="T8" y="T9"/>
                </a:cxn>
              </a:cxnLst>
              <a:rect l="0" t="0" r="r" b="b"/>
              <a:pathLst>
                <a:path w="257" h="190">
                  <a:moveTo>
                    <a:pt x="163" y="189"/>
                  </a:moveTo>
                  <a:cubicBezTo>
                    <a:pt x="68" y="162"/>
                    <a:pt x="64" y="62"/>
                    <a:pt x="0" y="3"/>
                  </a:cubicBezTo>
                  <a:cubicBezTo>
                    <a:pt x="93" y="0"/>
                    <a:pt x="131" y="30"/>
                    <a:pt x="256" y="189"/>
                  </a:cubicBezTo>
                  <a:cubicBezTo>
                    <a:pt x="198" y="180"/>
                    <a:pt x="171" y="122"/>
                    <a:pt x="116" y="96"/>
                  </a:cubicBezTo>
                  <a:cubicBezTo>
                    <a:pt x="116" y="142"/>
                    <a:pt x="152" y="159"/>
                    <a:pt x="163" y="189"/>
                  </a:cubicBezTo>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15" name="Forme libre 4614"/>
            <p:cNvSpPr>
              <a:spLocks noChangeArrowheads="1"/>
            </p:cNvSpPr>
            <p:nvPr userDrawn="1"/>
          </p:nvSpPr>
          <p:spPr bwMode="auto">
            <a:xfrm>
              <a:off x="4403725" y="3027363"/>
              <a:ext cx="9525" cy="15875"/>
            </a:xfrm>
            <a:custGeom>
              <a:avLst/>
              <a:gdLst>
                <a:gd name="T0" fmla="*/ 24 w 25"/>
                <a:gd name="T1" fmla="*/ 44 h 45"/>
                <a:gd name="T2" fmla="*/ 16 w 25"/>
                <a:gd name="T3" fmla="*/ 29 h 45"/>
                <a:gd name="T4" fmla="*/ 24 w 25"/>
                <a:gd name="T5" fmla="*/ 44 h 45"/>
                <a:gd name="T6" fmla="*/ 0 w 25"/>
                <a:gd name="T7" fmla="*/ 0 h 45"/>
                <a:gd name="T8" fmla="*/ 16 w 25"/>
                <a:gd name="T9" fmla="*/ 29 h 45"/>
                <a:gd name="T10" fmla="*/ 0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24" y="44"/>
                  </a:moveTo>
                  <a:cubicBezTo>
                    <a:pt x="22" y="39"/>
                    <a:pt x="19" y="34"/>
                    <a:pt x="16" y="29"/>
                  </a:cubicBezTo>
                  <a:cubicBezTo>
                    <a:pt x="19" y="34"/>
                    <a:pt x="22" y="39"/>
                    <a:pt x="24" y="44"/>
                  </a:cubicBezTo>
                  <a:close/>
                  <a:moveTo>
                    <a:pt x="0" y="0"/>
                  </a:moveTo>
                  <a:cubicBezTo>
                    <a:pt x="6" y="10"/>
                    <a:pt x="11" y="20"/>
                    <a:pt x="16" y="29"/>
                  </a:cubicBezTo>
                  <a:cubicBezTo>
                    <a:pt x="11" y="19"/>
                    <a:pt x="5" y="10"/>
                    <a:pt x="0" y="0"/>
                  </a:cubicBezTo>
                  <a:close/>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16" name="Forme 4615"/>
            <p:cNvSpPr>
              <a:spLocks noChangeArrowheads="1"/>
            </p:cNvSpPr>
            <p:nvPr userDrawn="1"/>
          </p:nvSpPr>
          <p:spPr bwMode="auto">
            <a:xfrm>
              <a:off x="4398963" y="3357563"/>
              <a:ext cx="233362" cy="254000"/>
            </a:xfrm>
            <a:custGeom>
              <a:avLst/>
              <a:gdLst>
                <a:gd name="T0" fmla="*/ 540 w 648"/>
                <a:gd name="T1" fmla="*/ 275 h 706"/>
                <a:gd name="T2" fmla="*/ 568 w 648"/>
                <a:gd name="T3" fmla="*/ 322 h 706"/>
                <a:gd name="T4" fmla="*/ 575 w 648"/>
                <a:gd name="T5" fmla="*/ 342 h 706"/>
                <a:gd name="T6" fmla="*/ 633 w 648"/>
                <a:gd name="T7" fmla="*/ 418 h 706"/>
                <a:gd name="T8" fmla="*/ 583 w 648"/>
                <a:gd name="T9" fmla="*/ 554 h 706"/>
                <a:gd name="T10" fmla="*/ 517 w 648"/>
                <a:gd name="T11" fmla="*/ 641 h 706"/>
                <a:gd name="T12" fmla="*/ 360 w 648"/>
                <a:gd name="T13" fmla="*/ 658 h 706"/>
                <a:gd name="T14" fmla="*/ 349 w 648"/>
                <a:gd name="T15" fmla="*/ 629 h 706"/>
                <a:gd name="T16" fmla="*/ 327 w 648"/>
                <a:gd name="T17" fmla="*/ 499 h 706"/>
                <a:gd name="T18" fmla="*/ 203 w 648"/>
                <a:gd name="T19" fmla="*/ 568 h 706"/>
                <a:gd name="T20" fmla="*/ 157 w 648"/>
                <a:gd name="T21" fmla="*/ 595 h 706"/>
                <a:gd name="T22" fmla="*/ 58 w 648"/>
                <a:gd name="T23" fmla="*/ 475 h 706"/>
                <a:gd name="T24" fmla="*/ 18 w 648"/>
                <a:gd name="T25" fmla="*/ 331 h 706"/>
                <a:gd name="T26" fmla="*/ 111 w 648"/>
                <a:gd name="T27" fmla="*/ 218 h 706"/>
                <a:gd name="T28" fmla="*/ 392 w 648"/>
                <a:gd name="T29" fmla="*/ 168 h 706"/>
                <a:gd name="T30" fmla="*/ 539 w 648"/>
                <a:gd name="T31" fmla="*/ 17 h 706"/>
                <a:gd name="T32" fmla="*/ 591 w 648"/>
                <a:gd name="T33" fmla="*/ 3 h 706"/>
                <a:gd name="T34" fmla="*/ 621 w 648"/>
                <a:gd name="T35" fmla="*/ 15 h 706"/>
                <a:gd name="T36" fmla="*/ 646 w 648"/>
                <a:gd name="T37" fmla="*/ 160 h 706"/>
                <a:gd name="T38" fmla="*/ 569 w 648"/>
                <a:gd name="T39" fmla="*/ 255 h 706"/>
                <a:gd name="T40" fmla="*/ 540 w 648"/>
                <a:gd name="T41" fmla="*/ 275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8" h="706">
                  <a:moveTo>
                    <a:pt x="540" y="275"/>
                  </a:moveTo>
                  <a:cubicBezTo>
                    <a:pt x="578" y="285"/>
                    <a:pt x="582" y="287"/>
                    <a:pt x="568" y="322"/>
                  </a:cubicBezTo>
                  <a:cubicBezTo>
                    <a:pt x="562" y="339"/>
                    <a:pt x="566" y="342"/>
                    <a:pt x="575" y="342"/>
                  </a:cubicBezTo>
                  <a:cubicBezTo>
                    <a:pt x="626" y="344"/>
                    <a:pt x="638" y="377"/>
                    <a:pt x="633" y="418"/>
                  </a:cubicBezTo>
                  <a:cubicBezTo>
                    <a:pt x="627" y="467"/>
                    <a:pt x="647" y="525"/>
                    <a:pt x="583" y="554"/>
                  </a:cubicBezTo>
                  <a:cubicBezTo>
                    <a:pt x="548" y="570"/>
                    <a:pt x="527" y="602"/>
                    <a:pt x="517" y="641"/>
                  </a:cubicBezTo>
                  <a:cubicBezTo>
                    <a:pt x="470" y="695"/>
                    <a:pt x="418" y="705"/>
                    <a:pt x="360" y="658"/>
                  </a:cubicBezTo>
                  <a:cubicBezTo>
                    <a:pt x="352" y="650"/>
                    <a:pt x="349" y="640"/>
                    <a:pt x="349" y="629"/>
                  </a:cubicBezTo>
                  <a:cubicBezTo>
                    <a:pt x="359" y="582"/>
                    <a:pt x="380" y="524"/>
                    <a:pt x="327" y="499"/>
                  </a:cubicBezTo>
                  <a:cubicBezTo>
                    <a:pt x="272" y="475"/>
                    <a:pt x="232" y="522"/>
                    <a:pt x="203" y="568"/>
                  </a:cubicBezTo>
                  <a:cubicBezTo>
                    <a:pt x="192" y="585"/>
                    <a:pt x="177" y="592"/>
                    <a:pt x="157" y="595"/>
                  </a:cubicBezTo>
                  <a:cubicBezTo>
                    <a:pt x="85" y="586"/>
                    <a:pt x="85" y="519"/>
                    <a:pt x="58" y="475"/>
                  </a:cubicBezTo>
                  <a:cubicBezTo>
                    <a:pt x="47" y="426"/>
                    <a:pt x="30" y="380"/>
                    <a:pt x="18" y="331"/>
                  </a:cubicBezTo>
                  <a:cubicBezTo>
                    <a:pt x="0" y="252"/>
                    <a:pt x="26" y="220"/>
                    <a:pt x="111" y="218"/>
                  </a:cubicBezTo>
                  <a:cubicBezTo>
                    <a:pt x="207" y="217"/>
                    <a:pt x="304" y="229"/>
                    <a:pt x="392" y="168"/>
                  </a:cubicBezTo>
                  <a:cubicBezTo>
                    <a:pt x="453" y="127"/>
                    <a:pt x="493" y="70"/>
                    <a:pt x="539" y="17"/>
                  </a:cubicBezTo>
                  <a:cubicBezTo>
                    <a:pt x="554" y="5"/>
                    <a:pt x="572" y="0"/>
                    <a:pt x="591" y="3"/>
                  </a:cubicBezTo>
                  <a:cubicBezTo>
                    <a:pt x="601" y="8"/>
                    <a:pt x="620" y="9"/>
                    <a:pt x="621" y="15"/>
                  </a:cubicBezTo>
                  <a:cubicBezTo>
                    <a:pt x="632" y="63"/>
                    <a:pt x="647" y="111"/>
                    <a:pt x="646" y="160"/>
                  </a:cubicBezTo>
                  <a:cubicBezTo>
                    <a:pt x="644" y="205"/>
                    <a:pt x="601" y="229"/>
                    <a:pt x="569" y="255"/>
                  </a:cubicBezTo>
                  <a:cubicBezTo>
                    <a:pt x="557" y="261"/>
                    <a:pt x="549" y="269"/>
                    <a:pt x="540" y="275"/>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17" name="Forme libre 4616"/>
            <p:cNvSpPr>
              <a:spLocks noChangeArrowheads="1"/>
            </p:cNvSpPr>
            <p:nvPr userDrawn="1"/>
          </p:nvSpPr>
          <p:spPr bwMode="auto">
            <a:xfrm>
              <a:off x="4395788" y="3522663"/>
              <a:ext cx="133350" cy="125412"/>
            </a:xfrm>
            <a:custGeom>
              <a:avLst/>
              <a:gdLst>
                <a:gd name="T0" fmla="*/ 369 w 370"/>
                <a:gd name="T1" fmla="*/ 183 h 348"/>
                <a:gd name="T2" fmla="*/ 369 w 370"/>
                <a:gd name="T3" fmla="*/ 200 h 348"/>
                <a:gd name="T4" fmla="*/ 366 w 370"/>
                <a:gd name="T5" fmla="*/ 347 h 348"/>
                <a:gd name="T6" fmla="*/ 294 w 370"/>
                <a:gd name="T7" fmla="*/ 304 h 348"/>
                <a:gd name="T8" fmla="*/ 216 w 370"/>
                <a:gd name="T9" fmla="*/ 315 h 348"/>
                <a:gd name="T10" fmla="*/ 149 w 370"/>
                <a:gd name="T11" fmla="*/ 246 h 348"/>
                <a:gd name="T12" fmla="*/ 35 w 370"/>
                <a:gd name="T13" fmla="*/ 185 h 348"/>
                <a:gd name="T14" fmla="*/ 4 w 370"/>
                <a:gd name="T15" fmla="*/ 69 h 348"/>
                <a:gd name="T16" fmla="*/ 117 w 370"/>
                <a:gd name="T17" fmla="*/ 0 h 348"/>
                <a:gd name="T18" fmla="*/ 184 w 370"/>
                <a:gd name="T19" fmla="*/ 113 h 348"/>
                <a:gd name="T20" fmla="*/ 369 w 370"/>
                <a:gd name="T21" fmla="*/ 183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48">
                  <a:moveTo>
                    <a:pt x="369" y="183"/>
                  </a:moveTo>
                  <a:cubicBezTo>
                    <a:pt x="369" y="189"/>
                    <a:pt x="369" y="194"/>
                    <a:pt x="369" y="200"/>
                  </a:cubicBezTo>
                  <a:cubicBezTo>
                    <a:pt x="368" y="249"/>
                    <a:pt x="368" y="298"/>
                    <a:pt x="366" y="347"/>
                  </a:cubicBezTo>
                  <a:cubicBezTo>
                    <a:pt x="342" y="333"/>
                    <a:pt x="319" y="318"/>
                    <a:pt x="294" y="304"/>
                  </a:cubicBezTo>
                  <a:cubicBezTo>
                    <a:pt x="271" y="325"/>
                    <a:pt x="245" y="331"/>
                    <a:pt x="216" y="315"/>
                  </a:cubicBezTo>
                  <a:cubicBezTo>
                    <a:pt x="193" y="293"/>
                    <a:pt x="178" y="263"/>
                    <a:pt x="149" y="246"/>
                  </a:cubicBezTo>
                  <a:cubicBezTo>
                    <a:pt x="114" y="218"/>
                    <a:pt x="68" y="214"/>
                    <a:pt x="35" y="185"/>
                  </a:cubicBezTo>
                  <a:cubicBezTo>
                    <a:pt x="7" y="151"/>
                    <a:pt x="0" y="112"/>
                    <a:pt x="4" y="69"/>
                  </a:cubicBezTo>
                  <a:cubicBezTo>
                    <a:pt x="27" y="20"/>
                    <a:pt x="70" y="6"/>
                    <a:pt x="117" y="0"/>
                  </a:cubicBezTo>
                  <a:cubicBezTo>
                    <a:pt x="149" y="32"/>
                    <a:pt x="123" y="99"/>
                    <a:pt x="184" y="113"/>
                  </a:cubicBezTo>
                  <a:cubicBezTo>
                    <a:pt x="287" y="57"/>
                    <a:pt x="337" y="76"/>
                    <a:pt x="369" y="183"/>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18" name="Forme libre 4617"/>
            <p:cNvSpPr>
              <a:spLocks noChangeArrowheads="1"/>
            </p:cNvSpPr>
            <p:nvPr userDrawn="1"/>
          </p:nvSpPr>
          <p:spPr bwMode="auto">
            <a:xfrm>
              <a:off x="4238625" y="4433888"/>
              <a:ext cx="581025" cy="254000"/>
            </a:xfrm>
            <a:custGeom>
              <a:avLst/>
              <a:gdLst>
                <a:gd name="T0" fmla="*/ 1491 w 1614"/>
                <a:gd name="T1" fmla="*/ 148 h 705"/>
                <a:gd name="T2" fmla="*/ 1332 w 1614"/>
                <a:gd name="T3" fmla="*/ 197 h 705"/>
                <a:gd name="T4" fmla="*/ 1132 w 1614"/>
                <a:gd name="T5" fmla="*/ 357 h 705"/>
                <a:gd name="T6" fmla="*/ 1095 w 1614"/>
                <a:gd name="T7" fmla="*/ 383 h 705"/>
                <a:gd name="T8" fmla="*/ 1059 w 1614"/>
                <a:gd name="T9" fmla="*/ 397 h 705"/>
                <a:gd name="T10" fmla="*/ 1048 w 1614"/>
                <a:gd name="T11" fmla="*/ 403 h 705"/>
                <a:gd name="T12" fmla="*/ 1019 w 1614"/>
                <a:gd name="T13" fmla="*/ 425 h 705"/>
                <a:gd name="T14" fmla="*/ 982 w 1614"/>
                <a:gd name="T15" fmla="*/ 447 h 705"/>
                <a:gd name="T16" fmla="*/ 938 w 1614"/>
                <a:gd name="T17" fmla="*/ 464 h 705"/>
                <a:gd name="T18" fmla="*/ 907 w 1614"/>
                <a:gd name="T19" fmla="*/ 472 h 705"/>
                <a:gd name="T20" fmla="*/ 744 w 1614"/>
                <a:gd name="T21" fmla="*/ 513 h 705"/>
                <a:gd name="T22" fmla="*/ 721 w 1614"/>
                <a:gd name="T23" fmla="*/ 533 h 705"/>
                <a:gd name="T24" fmla="*/ 625 w 1614"/>
                <a:gd name="T25" fmla="*/ 574 h 705"/>
                <a:gd name="T26" fmla="*/ 596 w 1614"/>
                <a:gd name="T27" fmla="*/ 586 h 705"/>
                <a:gd name="T28" fmla="*/ 377 w 1614"/>
                <a:gd name="T29" fmla="*/ 661 h 705"/>
                <a:gd name="T30" fmla="*/ 345 w 1614"/>
                <a:gd name="T31" fmla="*/ 670 h 705"/>
                <a:gd name="T32" fmla="*/ 232 w 1614"/>
                <a:gd name="T33" fmla="*/ 673 h 705"/>
                <a:gd name="T34" fmla="*/ 151 w 1614"/>
                <a:gd name="T35" fmla="*/ 692 h 705"/>
                <a:gd name="T36" fmla="*/ 9 w 1614"/>
                <a:gd name="T37" fmla="*/ 628 h 705"/>
                <a:gd name="T38" fmla="*/ 77 w 1614"/>
                <a:gd name="T39" fmla="*/ 525 h 705"/>
                <a:gd name="T40" fmla="*/ 275 w 1614"/>
                <a:gd name="T41" fmla="*/ 443 h 705"/>
                <a:gd name="T42" fmla="*/ 559 w 1614"/>
                <a:gd name="T43" fmla="*/ 348 h 705"/>
                <a:gd name="T44" fmla="*/ 749 w 1614"/>
                <a:gd name="T45" fmla="*/ 258 h 705"/>
                <a:gd name="T46" fmla="*/ 874 w 1614"/>
                <a:gd name="T47" fmla="*/ 234 h 705"/>
                <a:gd name="T48" fmla="*/ 906 w 1614"/>
                <a:gd name="T49" fmla="*/ 224 h 705"/>
                <a:gd name="T50" fmla="*/ 1314 w 1614"/>
                <a:gd name="T51" fmla="*/ 69 h 705"/>
                <a:gd name="T52" fmla="*/ 1457 w 1614"/>
                <a:gd name="T53" fmla="*/ 5 h 705"/>
                <a:gd name="T54" fmla="*/ 1591 w 1614"/>
                <a:gd name="T55" fmla="*/ 61 h 705"/>
                <a:gd name="T56" fmla="*/ 1491 w 1614"/>
                <a:gd name="T57" fmla="*/ 14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14" h="705">
                  <a:moveTo>
                    <a:pt x="1491" y="148"/>
                  </a:moveTo>
                  <a:cubicBezTo>
                    <a:pt x="1437" y="163"/>
                    <a:pt x="1388" y="192"/>
                    <a:pt x="1332" y="197"/>
                  </a:cubicBezTo>
                  <a:cubicBezTo>
                    <a:pt x="1262" y="246"/>
                    <a:pt x="1178" y="278"/>
                    <a:pt x="1132" y="357"/>
                  </a:cubicBezTo>
                  <a:cubicBezTo>
                    <a:pt x="1121" y="370"/>
                    <a:pt x="1109" y="379"/>
                    <a:pt x="1095" y="383"/>
                  </a:cubicBezTo>
                  <a:cubicBezTo>
                    <a:pt x="1083" y="389"/>
                    <a:pt x="1071" y="392"/>
                    <a:pt x="1059" y="397"/>
                  </a:cubicBezTo>
                  <a:cubicBezTo>
                    <a:pt x="1055" y="399"/>
                    <a:pt x="1051" y="400"/>
                    <a:pt x="1048" y="403"/>
                  </a:cubicBezTo>
                  <a:cubicBezTo>
                    <a:pt x="1039" y="411"/>
                    <a:pt x="1028" y="417"/>
                    <a:pt x="1019" y="425"/>
                  </a:cubicBezTo>
                  <a:cubicBezTo>
                    <a:pt x="1008" y="435"/>
                    <a:pt x="996" y="441"/>
                    <a:pt x="982" y="447"/>
                  </a:cubicBezTo>
                  <a:cubicBezTo>
                    <a:pt x="967" y="454"/>
                    <a:pt x="952" y="458"/>
                    <a:pt x="938" y="464"/>
                  </a:cubicBezTo>
                  <a:cubicBezTo>
                    <a:pt x="927" y="467"/>
                    <a:pt x="918" y="470"/>
                    <a:pt x="907" y="472"/>
                  </a:cubicBezTo>
                  <a:cubicBezTo>
                    <a:pt x="848" y="467"/>
                    <a:pt x="788" y="457"/>
                    <a:pt x="744" y="513"/>
                  </a:cubicBezTo>
                  <a:cubicBezTo>
                    <a:pt x="738" y="521"/>
                    <a:pt x="730" y="528"/>
                    <a:pt x="721" y="533"/>
                  </a:cubicBezTo>
                  <a:cubicBezTo>
                    <a:pt x="691" y="550"/>
                    <a:pt x="657" y="559"/>
                    <a:pt x="625" y="574"/>
                  </a:cubicBezTo>
                  <a:cubicBezTo>
                    <a:pt x="616" y="579"/>
                    <a:pt x="607" y="583"/>
                    <a:pt x="596" y="586"/>
                  </a:cubicBezTo>
                  <a:cubicBezTo>
                    <a:pt x="518" y="597"/>
                    <a:pt x="448" y="628"/>
                    <a:pt x="377" y="661"/>
                  </a:cubicBezTo>
                  <a:cubicBezTo>
                    <a:pt x="367" y="666"/>
                    <a:pt x="356" y="669"/>
                    <a:pt x="345" y="670"/>
                  </a:cubicBezTo>
                  <a:cubicBezTo>
                    <a:pt x="307" y="672"/>
                    <a:pt x="271" y="657"/>
                    <a:pt x="232" y="673"/>
                  </a:cubicBezTo>
                  <a:cubicBezTo>
                    <a:pt x="206" y="686"/>
                    <a:pt x="182" y="704"/>
                    <a:pt x="151" y="692"/>
                  </a:cubicBezTo>
                  <a:cubicBezTo>
                    <a:pt x="104" y="669"/>
                    <a:pt x="42" y="684"/>
                    <a:pt x="9" y="628"/>
                  </a:cubicBezTo>
                  <a:cubicBezTo>
                    <a:pt x="0" y="573"/>
                    <a:pt x="32" y="547"/>
                    <a:pt x="77" y="525"/>
                  </a:cubicBezTo>
                  <a:cubicBezTo>
                    <a:pt x="141" y="495"/>
                    <a:pt x="206" y="467"/>
                    <a:pt x="275" y="443"/>
                  </a:cubicBezTo>
                  <a:cubicBezTo>
                    <a:pt x="376" y="432"/>
                    <a:pt x="469" y="397"/>
                    <a:pt x="559" y="348"/>
                  </a:cubicBezTo>
                  <a:cubicBezTo>
                    <a:pt x="629" y="333"/>
                    <a:pt x="684" y="286"/>
                    <a:pt x="749" y="258"/>
                  </a:cubicBezTo>
                  <a:cubicBezTo>
                    <a:pt x="791" y="253"/>
                    <a:pt x="834" y="252"/>
                    <a:pt x="874" y="234"/>
                  </a:cubicBezTo>
                  <a:cubicBezTo>
                    <a:pt x="884" y="229"/>
                    <a:pt x="895" y="226"/>
                    <a:pt x="906" y="224"/>
                  </a:cubicBezTo>
                  <a:cubicBezTo>
                    <a:pt x="1042" y="176"/>
                    <a:pt x="1182" y="133"/>
                    <a:pt x="1314" y="69"/>
                  </a:cubicBezTo>
                  <a:cubicBezTo>
                    <a:pt x="1362" y="47"/>
                    <a:pt x="1401" y="5"/>
                    <a:pt x="1457" y="5"/>
                  </a:cubicBezTo>
                  <a:cubicBezTo>
                    <a:pt x="1509" y="5"/>
                    <a:pt x="1575" y="0"/>
                    <a:pt x="1591" y="61"/>
                  </a:cubicBezTo>
                  <a:cubicBezTo>
                    <a:pt x="1613" y="136"/>
                    <a:pt x="1533" y="127"/>
                    <a:pt x="1491" y="148"/>
                  </a:cubicBezTo>
                </a:path>
              </a:pathLst>
            </a:custGeom>
            <a:solidFill>
              <a:srgbClr val="F9F9F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19" name="Forme libre 4618"/>
            <p:cNvSpPr>
              <a:spLocks noChangeArrowheads="1"/>
            </p:cNvSpPr>
            <p:nvPr userDrawn="1"/>
          </p:nvSpPr>
          <p:spPr bwMode="auto">
            <a:xfrm>
              <a:off x="4799013" y="4497388"/>
              <a:ext cx="184150" cy="123825"/>
            </a:xfrm>
            <a:custGeom>
              <a:avLst/>
              <a:gdLst>
                <a:gd name="T0" fmla="*/ 484 w 510"/>
                <a:gd name="T1" fmla="*/ 178 h 344"/>
                <a:gd name="T2" fmla="*/ 417 w 510"/>
                <a:gd name="T3" fmla="*/ 233 h 344"/>
                <a:gd name="T4" fmla="*/ 87 w 510"/>
                <a:gd name="T5" fmla="*/ 322 h 344"/>
                <a:gd name="T6" fmla="*/ 5 w 510"/>
                <a:gd name="T7" fmla="*/ 267 h 344"/>
                <a:gd name="T8" fmla="*/ 2 w 510"/>
                <a:gd name="T9" fmla="*/ 198 h 344"/>
                <a:gd name="T10" fmla="*/ 2 w 510"/>
                <a:gd name="T11" fmla="*/ 187 h 344"/>
                <a:gd name="T12" fmla="*/ 460 w 510"/>
                <a:gd name="T13" fmla="*/ 1 h 344"/>
                <a:gd name="T14" fmla="*/ 480 w 510"/>
                <a:gd name="T15" fmla="*/ 21 h 344"/>
                <a:gd name="T16" fmla="*/ 484 w 510"/>
                <a:gd name="T17" fmla="*/ 17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0" h="344">
                  <a:moveTo>
                    <a:pt x="484" y="178"/>
                  </a:moveTo>
                  <a:cubicBezTo>
                    <a:pt x="466" y="201"/>
                    <a:pt x="457" y="233"/>
                    <a:pt x="417" y="233"/>
                  </a:cubicBezTo>
                  <a:cubicBezTo>
                    <a:pt x="300" y="235"/>
                    <a:pt x="196" y="287"/>
                    <a:pt x="87" y="322"/>
                  </a:cubicBezTo>
                  <a:cubicBezTo>
                    <a:pt x="17" y="343"/>
                    <a:pt x="11" y="342"/>
                    <a:pt x="5" y="267"/>
                  </a:cubicBezTo>
                  <a:cubicBezTo>
                    <a:pt x="3" y="244"/>
                    <a:pt x="3" y="221"/>
                    <a:pt x="2" y="198"/>
                  </a:cubicBezTo>
                  <a:cubicBezTo>
                    <a:pt x="2" y="195"/>
                    <a:pt x="0" y="187"/>
                    <a:pt x="2" y="187"/>
                  </a:cubicBezTo>
                  <a:cubicBezTo>
                    <a:pt x="147" y="106"/>
                    <a:pt x="281" y="0"/>
                    <a:pt x="460" y="1"/>
                  </a:cubicBezTo>
                  <a:cubicBezTo>
                    <a:pt x="466" y="7"/>
                    <a:pt x="472" y="15"/>
                    <a:pt x="480" y="21"/>
                  </a:cubicBezTo>
                  <a:cubicBezTo>
                    <a:pt x="509" y="73"/>
                    <a:pt x="501" y="125"/>
                    <a:pt x="484" y="178"/>
                  </a:cubicBezTo>
                </a:path>
              </a:pathLst>
            </a:custGeom>
            <a:solidFill>
              <a:srgbClr val="F5F5F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20" name="Forme libre 4619"/>
            <p:cNvSpPr>
              <a:spLocks noChangeArrowheads="1"/>
            </p:cNvSpPr>
            <p:nvPr userDrawn="1"/>
          </p:nvSpPr>
          <p:spPr bwMode="auto">
            <a:xfrm>
              <a:off x="4765675" y="4413250"/>
              <a:ext cx="157163" cy="117475"/>
            </a:xfrm>
            <a:custGeom>
              <a:avLst/>
              <a:gdLst>
                <a:gd name="T0" fmla="*/ 144 w 436"/>
                <a:gd name="T1" fmla="*/ 113 h 328"/>
                <a:gd name="T2" fmla="*/ 206 w 436"/>
                <a:gd name="T3" fmla="*/ 47 h 328"/>
                <a:gd name="T4" fmla="*/ 335 w 436"/>
                <a:gd name="T5" fmla="*/ 61 h 328"/>
                <a:gd name="T6" fmla="*/ 435 w 436"/>
                <a:gd name="T7" fmla="*/ 160 h 328"/>
                <a:gd name="T8" fmla="*/ 332 w 436"/>
                <a:gd name="T9" fmla="*/ 218 h 328"/>
                <a:gd name="T10" fmla="*/ 119 w 436"/>
                <a:gd name="T11" fmla="*/ 298 h 328"/>
                <a:gd name="T12" fmla="*/ 20 w 436"/>
                <a:gd name="T13" fmla="*/ 279 h 328"/>
                <a:gd name="T14" fmla="*/ 72 w 436"/>
                <a:gd name="T15" fmla="*/ 203 h 328"/>
                <a:gd name="T16" fmla="*/ 144 w 436"/>
                <a:gd name="T17" fmla="*/ 113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328">
                  <a:moveTo>
                    <a:pt x="144" y="113"/>
                  </a:moveTo>
                  <a:cubicBezTo>
                    <a:pt x="165" y="92"/>
                    <a:pt x="184" y="66"/>
                    <a:pt x="206" y="47"/>
                  </a:cubicBezTo>
                  <a:cubicBezTo>
                    <a:pt x="266" y="0"/>
                    <a:pt x="283" y="0"/>
                    <a:pt x="335" y="61"/>
                  </a:cubicBezTo>
                  <a:cubicBezTo>
                    <a:pt x="364" y="96"/>
                    <a:pt x="411" y="111"/>
                    <a:pt x="435" y="160"/>
                  </a:cubicBezTo>
                  <a:cubicBezTo>
                    <a:pt x="411" y="197"/>
                    <a:pt x="368" y="203"/>
                    <a:pt x="332" y="218"/>
                  </a:cubicBezTo>
                  <a:cubicBezTo>
                    <a:pt x="261" y="247"/>
                    <a:pt x="191" y="273"/>
                    <a:pt x="119" y="298"/>
                  </a:cubicBezTo>
                  <a:cubicBezTo>
                    <a:pt x="84" y="310"/>
                    <a:pt x="40" y="327"/>
                    <a:pt x="20" y="279"/>
                  </a:cubicBezTo>
                  <a:cubicBezTo>
                    <a:pt x="0" y="237"/>
                    <a:pt x="51" y="226"/>
                    <a:pt x="72" y="203"/>
                  </a:cubicBezTo>
                  <a:cubicBezTo>
                    <a:pt x="92" y="171"/>
                    <a:pt x="121" y="145"/>
                    <a:pt x="144" y="113"/>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21" name="Forme libre 4620"/>
            <p:cNvSpPr>
              <a:spLocks noChangeArrowheads="1"/>
            </p:cNvSpPr>
            <p:nvPr userDrawn="1"/>
          </p:nvSpPr>
          <p:spPr bwMode="auto">
            <a:xfrm>
              <a:off x="5021263" y="4445000"/>
              <a:ext cx="139700" cy="187325"/>
            </a:xfrm>
            <a:custGeom>
              <a:avLst/>
              <a:gdLst>
                <a:gd name="T0" fmla="*/ 142 w 386"/>
                <a:gd name="T1" fmla="*/ 24 h 520"/>
                <a:gd name="T2" fmla="*/ 233 w 386"/>
                <a:gd name="T3" fmla="*/ 244 h 520"/>
                <a:gd name="T4" fmla="*/ 363 w 386"/>
                <a:gd name="T5" fmla="*/ 369 h 520"/>
                <a:gd name="T6" fmla="*/ 356 w 386"/>
                <a:gd name="T7" fmla="*/ 474 h 520"/>
                <a:gd name="T8" fmla="*/ 253 w 386"/>
                <a:gd name="T9" fmla="*/ 474 h 520"/>
                <a:gd name="T10" fmla="*/ 49 w 386"/>
                <a:gd name="T11" fmla="*/ 247 h 520"/>
                <a:gd name="T12" fmla="*/ 73 w 386"/>
                <a:gd name="T13" fmla="*/ 181 h 520"/>
                <a:gd name="T14" fmla="*/ 64 w 386"/>
                <a:gd name="T15" fmla="*/ 85 h 520"/>
                <a:gd name="T16" fmla="*/ 142 w 386"/>
                <a:gd name="T17" fmla="*/ 24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6" h="520">
                  <a:moveTo>
                    <a:pt x="142" y="24"/>
                  </a:moveTo>
                  <a:cubicBezTo>
                    <a:pt x="98" y="128"/>
                    <a:pt x="166" y="189"/>
                    <a:pt x="233" y="244"/>
                  </a:cubicBezTo>
                  <a:cubicBezTo>
                    <a:pt x="281" y="282"/>
                    <a:pt x="331" y="314"/>
                    <a:pt x="363" y="369"/>
                  </a:cubicBezTo>
                  <a:cubicBezTo>
                    <a:pt x="385" y="407"/>
                    <a:pt x="383" y="441"/>
                    <a:pt x="356" y="474"/>
                  </a:cubicBezTo>
                  <a:cubicBezTo>
                    <a:pt x="324" y="516"/>
                    <a:pt x="282" y="519"/>
                    <a:pt x="253" y="474"/>
                  </a:cubicBezTo>
                  <a:cubicBezTo>
                    <a:pt x="195" y="389"/>
                    <a:pt x="131" y="311"/>
                    <a:pt x="49" y="247"/>
                  </a:cubicBezTo>
                  <a:cubicBezTo>
                    <a:pt x="0" y="210"/>
                    <a:pt x="36" y="194"/>
                    <a:pt x="73" y="181"/>
                  </a:cubicBezTo>
                  <a:cubicBezTo>
                    <a:pt x="82" y="148"/>
                    <a:pt x="67" y="117"/>
                    <a:pt x="64" y="85"/>
                  </a:cubicBezTo>
                  <a:cubicBezTo>
                    <a:pt x="62" y="29"/>
                    <a:pt x="81" y="0"/>
                    <a:pt x="142" y="24"/>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22" name="Forme libre 4621"/>
            <p:cNvSpPr>
              <a:spLocks noChangeArrowheads="1"/>
            </p:cNvSpPr>
            <p:nvPr userDrawn="1"/>
          </p:nvSpPr>
          <p:spPr bwMode="auto">
            <a:xfrm>
              <a:off x="4970463" y="4503738"/>
              <a:ext cx="158750" cy="195262"/>
            </a:xfrm>
            <a:custGeom>
              <a:avLst/>
              <a:gdLst>
                <a:gd name="T0" fmla="*/ 4 w 441"/>
                <a:gd name="T1" fmla="*/ 157 h 542"/>
                <a:gd name="T2" fmla="*/ 0 w 441"/>
                <a:gd name="T3" fmla="*/ 0 h 542"/>
                <a:gd name="T4" fmla="*/ 30 w 441"/>
                <a:gd name="T5" fmla="*/ 72 h 542"/>
                <a:gd name="T6" fmla="*/ 233 w 441"/>
                <a:gd name="T7" fmla="*/ 389 h 542"/>
                <a:gd name="T8" fmla="*/ 440 w 441"/>
                <a:gd name="T9" fmla="*/ 525 h 542"/>
                <a:gd name="T10" fmla="*/ 205 w 441"/>
                <a:gd name="T11" fmla="*/ 438 h 542"/>
                <a:gd name="T12" fmla="*/ 142 w 441"/>
                <a:gd name="T13" fmla="*/ 434 h 542"/>
                <a:gd name="T14" fmla="*/ 4 w 441"/>
                <a:gd name="T15" fmla="*/ 157 h 5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1" h="542">
                  <a:moveTo>
                    <a:pt x="4" y="157"/>
                  </a:moveTo>
                  <a:cubicBezTo>
                    <a:pt x="17" y="104"/>
                    <a:pt x="11" y="52"/>
                    <a:pt x="0" y="0"/>
                  </a:cubicBezTo>
                  <a:cubicBezTo>
                    <a:pt x="20" y="20"/>
                    <a:pt x="29" y="44"/>
                    <a:pt x="30" y="72"/>
                  </a:cubicBezTo>
                  <a:cubicBezTo>
                    <a:pt x="37" y="217"/>
                    <a:pt x="113" y="316"/>
                    <a:pt x="233" y="389"/>
                  </a:cubicBezTo>
                  <a:cubicBezTo>
                    <a:pt x="303" y="432"/>
                    <a:pt x="371" y="479"/>
                    <a:pt x="440" y="525"/>
                  </a:cubicBezTo>
                  <a:cubicBezTo>
                    <a:pt x="346" y="541"/>
                    <a:pt x="278" y="479"/>
                    <a:pt x="205" y="438"/>
                  </a:cubicBezTo>
                  <a:cubicBezTo>
                    <a:pt x="184" y="426"/>
                    <a:pt x="167" y="392"/>
                    <a:pt x="142" y="434"/>
                  </a:cubicBezTo>
                  <a:cubicBezTo>
                    <a:pt x="78" y="351"/>
                    <a:pt x="18" y="266"/>
                    <a:pt x="4" y="157"/>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23" name="Forme libre 4622"/>
            <p:cNvSpPr>
              <a:spLocks noChangeArrowheads="1"/>
            </p:cNvSpPr>
            <p:nvPr userDrawn="1"/>
          </p:nvSpPr>
          <p:spPr bwMode="auto">
            <a:xfrm>
              <a:off x="4675188" y="4518025"/>
              <a:ext cx="117475" cy="111125"/>
            </a:xfrm>
            <a:custGeom>
              <a:avLst/>
              <a:gdLst>
                <a:gd name="T0" fmla="*/ 327 w 328"/>
                <a:gd name="T1" fmla="*/ 145 h 308"/>
                <a:gd name="T2" fmla="*/ 324 w 328"/>
                <a:gd name="T3" fmla="*/ 183 h 308"/>
                <a:gd name="T4" fmla="*/ 232 w 328"/>
                <a:gd name="T5" fmla="*/ 234 h 308"/>
                <a:gd name="T6" fmla="*/ 157 w 328"/>
                <a:gd name="T7" fmla="*/ 258 h 308"/>
                <a:gd name="T8" fmla="*/ 1 w 328"/>
                <a:gd name="T9" fmla="*/ 197 h 308"/>
                <a:gd name="T10" fmla="*/ 7 w 328"/>
                <a:gd name="T11" fmla="*/ 160 h 308"/>
                <a:gd name="T12" fmla="*/ 229 w 328"/>
                <a:gd name="T13" fmla="*/ 51 h 308"/>
                <a:gd name="T14" fmla="*/ 327 w 328"/>
                <a:gd name="T15" fmla="*/ 145 h 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308">
                  <a:moveTo>
                    <a:pt x="327" y="145"/>
                  </a:moveTo>
                  <a:cubicBezTo>
                    <a:pt x="325" y="157"/>
                    <a:pt x="325" y="171"/>
                    <a:pt x="324" y="183"/>
                  </a:cubicBezTo>
                  <a:cubicBezTo>
                    <a:pt x="301" y="214"/>
                    <a:pt x="265" y="222"/>
                    <a:pt x="232" y="234"/>
                  </a:cubicBezTo>
                  <a:cubicBezTo>
                    <a:pt x="207" y="243"/>
                    <a:pt x="180" y="243"/>
                    <a:pt x="157" y="258"/>
                  </a:cubicBezTo>
                  <a:cubicBezTo>
                    <a:pt x="78" y="307"/>
                    <a:pt x="32" y="273"/>
                    <a:pt x="1" y="197"/>
                  </a:cubicBezTo>
                  <a:cubicBezTo>
                    <a:pt x="0" y="185"/>
                    <a:pt x="3" y="173"/>
                    <a:pt x="7" y="160"/>
                  </a:cubicBezTo>
                  <a:cubicBezTo>
                    <a:pt x="81" y="124"/>
                    <a:pt x="113" y="0"/>
                    <a:pt x="229" y="51"/>
                  </a:cubicBezTo>
                  <a:cubicBezTo>
                    <a:pt x="282" y="63"/>
                    <a:pt x="293" y="115"/>
                    <a:pt x="327" y="145"/>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24" name="Forme libre 4623"/>
            <p:cNvSpPr>
              <a:spLocks noChangeArrowheads="1"/>
            </p:cNvSpPr>
            <p:nvPr userDrawn="1"/>
          </p:nvSpPr>
          <p:spPr bwMode="auto">
            <a:xfrm>
              <a:off x="4689475" y="4359275"/>
              <a:ext cx="182563" cy="128588"/>
            </a:xfrm>
            <a:custGeom>
              <a:avLst/>
              <a:gdLst>
                <a:gd name="T0" fmla="*/ 356 w 505"/>
                <a:gd name="T1" fmla="*/ 264 h 355"/>
                <a:gd name="T2" fmla="*/ 284 w 505"/>
                <a:gd name="T3" fmla="*/ 354 h 355"/>
                <a:gd name="T4" fmla="*/ 237 w 505"/>
                <a:gd name="T5" fmla="*/ 353 h 355"/>
                <a:gd name="T6" fmla="*/ 305 w 505"/>
                <a:gd name="T7" fmla="*/ 264 h 355"/>
                <a:gd name="T8" fmla="*/ 195 w 505"/>
                <a:gd name="T9" fmla="*/ 267 h 355"/>
                <a:gd name="T10" fmla="*/ 57 w 505"/>
                <a:gd name="T11" fmla="*/ 311 h 355"/>
                <a:gd name="T12" fmla="*/ 11 w 505"/>
                <a:gd name="T13" fmla="*/ 290 h 355"/>
                <a:gd name="T14" fmla="*/ 14 w 505"/>
                <a:gd name="T15" fmla="*/ 220 h 355"/>
                <a:gd name="T16" fmla="*/ 41 w 505"/>
                <a:gd name="T17" fmla="*/ 198 h 355"/>
                <a:gd name="T18" fmla="*/ 244 w 505"/>
                <a:gd name="T19" fmla="*/ 113 h 355"/>
                <a:gd name="T20" fmla="*/ 464 w 505"/>
                <a:gd name="T21" fmla="*/ 0 h 355"/>
                <a:gd name="T22" fmla="*/ 492 w 505"/>
                <a:gd name="T23" fmla="*/ 12 h 355"/>
                <a:gd name="T24" fmla="*/ 492 w 505"/>
                <a:gd name="T25" fmla="*/ 12 h 355"/>
                <a:gd name="T26" fmla="*/ 396 w 505"/>
                <a:gd name="T27" fmla="*/ 159 h 355"/>
                <a:gd name="T28" fmla="*/ 356 w 505"/>
                <a:gd name="T29" fmla="*/ 264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5" h="355">
                  <a:moveTo>
                    <a:pt x="356" y="264"/>
                  </a:moveTo>
                  <a:cubicBezTo>
                    <a:pt x="370" y="324"/>
                    <a:pt x="325" y="337"/>
                    <a:pt x="284" y="354"/>
                  </a:cubicBezTo>
                  <a:cubicBezTo>
                    <a:pt x="269" y="354"/>
                    <a:pt x="252" y="353"/>
                    <a:pt x="237" y="353"/>
                  </a:cubicBezTo>
                  <a:cubicBezTo>
                    <a:pt x="257" y="319"/>
                    <a:pt x="328" y="311"/>
                    <a:pt x="305" y="264"/>
                  </a:cubicBezTo>
                  <a:cubicBezTo>
                    <a:pt x="283" y="217"/>
                    <a:pt x="232" y="261"/>
                    <a:pt x="195" y="267"/>
                  </a:cubicBezTo>
                  <a:cubicBezTo>
                    <a:pt x="148" y="275"/>
                    <a:pt x="102" y="296"/>
                    <a:pt x="57" y="311"/>
                  </a:cubicBezTo>
                  <a:cubicBezTo>
                    <a:pt x="35" y="317"/>
                    <a:pt x="21" y="307"/>
                    <a:pt x="11" y="290"/>
                  </a:cubicBezTo>
                  <a:cubicBezTo>
                    <a:pt x="0" y="266"/>
                    <a:pt x="0" y="243"/>
                    <a:pt x="14" y="220"/>
                  </a:cubicBezTo>
                  <a:cubicBezTo>
                    <a:pt x="21" y="211"/>
                    <a:pt x="31" y="203"/>
                    <a:pt x="41" y="198"/>
                  </a:cubicBezTo>
                  <a:cubicBezTo>
                    <a:pt x="125" y="209"/>
                    <a:pt x="214" y="227"/>
                    <a:pt x="244" y="113"/>
                  </a:cubicBezTo>
                  <a:cubicBezTo>
                    <a:pt x="301" y="44"/>
                    <a:pt x="397" y="49"/>
                    <a:pt x="464" y="0"/>
                  </a:cubicBezTo>
                  <a:cubicBezTo>
                    <a:pt x="475" y="0"/>
                    <a:pt x="484" y="4"/>
                    <a:pt x="492" y="12"/>
                  </a:cubicBezTo>
                  <a:lnTo>
                    <a:pt x="492" y="12"/>
                  </a:lnTo>
                  <a:cubicBezTo>
                    <a:pt x="504" y="90"/>
                    <a:pt x="464" y="140"/>
                    <a:pt x="396" y="159"/>
                  </a:cubicBezTo>
                  <a:cubicBezTo>
                    <a:pt x="319" y="178"/>
                    <a:pt x="331" y="217"/>
                    <a:pt x="356" y="264"/>
                  </a:cubicBezTo>
                </a:path>
              </a:pathLst>
            </a:custGeom>
            <a:solidFill>
              <a:srgbClr val="8D8D8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25" name="Forme libre 4624"/>
            <p:cNvSpPr>
              <a:spLocks noChangeArrowheads="1"/>
            </p:cNvSpPr>
            <p:nvPr userDrawn="1"/>
          </p:nvSpPr>
          <p:spPr bwMode="auto">
            <a:xfrm>
              <a:off x="4660900" y="4510088"/>
              <a:ext cx="96838" cy="66675"/>
            </a:xfrm>
            <a:custGeom>
              <a:avLst/>
              <a:gdLst>
                <a:gd name="T0" fmla="*/ 269 w 270"/>
                <a:gd name="T1" fmla="*/ 71 h 186"/>
                <a:gd name="T2" fmla="*/ 170 w 270"/>
                <a:gd name="T3" fmla="*/ 144 h 186"/>
                <a:gd name="T4" fmla="*/ 67 w 270"/>
                <a:gd name="T5" fmla="*/ 185 h 186"/>
                <a:gd name="T6" fmla="*/ 151 w 270"/>
                <a:gd name="T7" fmla="*/ 0 h 186"/>
                <a:gd name="T8" fmla="*/ 269 w 270"/>
                <a:gd name="T9" fmla="*/ 71 h 186"/>
              </a:gdLst>
              <a:ahLst/>
              <a:cxnLst>
                <a:cxn ang="0">
                  <a:pos x="T0" y="T1"/>
                </a:cxn>
                <a:cxn ang="0">
                  <a:pos x="T2" y="T3"/>
                </a:cxn>
                <a:cxn ang="0">
                  <a:pos x="T4" y="T5"/>
                </a:cxn>
                <a:cxn ang="0">
                  <a:pos x="T6" y="T7"/>
                </a:cxn>
                <a:cxn ang="0">
                  <a:pos x="T8" y="T9"/>
                </a:cxn>
              </a:cxnLst>
              <a:rect l="0" t="0" r="r" b="b"/>
              <a:pathLst>
                <a:path w="270" h="186">
                  <a:moveTo>
                    <a:pt x="269" y="71"/>
                  </a:moveTo>
                  <a:cubicBezTo>
                    <a:pt x="235" y="95"/>
                    <a:pt x="200" y="116"/>
                    <a:pt x="170" y="144"/>
                  </a:cubicBezTo>
                  <a:cubicBezTo>
                    <a:pt x="139" y="170"/>
                    <a:pt x="107" y="185"/>
                    <a:pt x="67" y="185"/>
                  </a:cubicBezTo>
                  <a:cubicBezTo>
                    <a:pt x="0" y="77"/>
                    <a:pt x="26" y="20"/>
                    <a:pt x="151" y="0"/>
                  </a:cubicBezTo>
                  <a:cubicBezTo>
                    <a:pt x="202" y="3"/>
                    <a:pt x="243" y="25"/>
                    <a:pt x="269" y="71"/>
                  </a:cubicBezTo>
                </a:path>
              </a:pathLst>
            </a:custGeom>
            <a:solidFill>
              <a:srgbClr val="1E1E1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26" name="Forme libre 4625"/>
            <p:cNvSpPr>
              <a:spLocks noChangeArrowheads="1"/>
            </p:cNvSpPr>
            <p:nvPr userDrawn="1"/>
          </p:nvSpPr>
          <p:spPr bwMode="auto">
            <a:xfrm>
              <a:off x="4792663" y="4479925"/>
              <a:ext cx="173037" cy="90488"/>
            </a:xfrm>
            <a:custGeom>
              <a:avLst/>
              <a:gdLst>
                <a:gd name="T0" fmla="*/ 478 w 479"/>
                <a:gd name="T1" fmla="*/ 47 h 251"/>
                <a:gd name="T2" fmla="*/ 41 w 479"/>
                <a:gd name="T3" fmla="*/ 220 h 251"/>
                <a:gd name="T4" fmla="*/ 18 w 479"/>
                <a:gd name="T5" fmla="*/ 244 h 251"/>
                <a:gd name="T6" fmla="*/ 0 w 479"/>
                <a:gd name="T7" fmla="*/ 250 h 251"/>
                <a:gd name="T8" fmla="*/ 34 w 479"/>
                <a:gd name="T9" fmla="*/ 185 h 251"/>
                <a:gd name="T10" fmla="*/ 380 w 479"/>
                <a:gd name="T11" fmla="*/ 26 h 251"/>
                <a:gd name="T12" fmla="*/ 478 w 479"/>
                <a:gd name="T13" fmla="*/ 47 h 251"/>
              </a:gdLst>
              <a:ahLst/>
              <a:cxnLst>
                <a:cxn ang="0">
                  <a:pos x="T0" y="T1"/>
                </a:cxn>
                <a:cxn ang="0">
                  <a:pos x="T2" y="T3"/>
                </a:cxn>
                <a:cxn ang="0">
                  <a:pos x="T4" y="T5"/>
                </a:cxn>
                <a:cxn ang="0">
                  <a:pos x="T6" y="T7"/>
                </a:cxn>
                <a:cxn ang="0">
                  <a:pos x="T8" y="T9"/>
                </a:cxn>
                <a:cxn ang="0">
                  <a:pos x="T10" y="T11"/>
                </a:cxn>
                <a:cxn ang="0">
                  <a:pos x="T12" y="T13"/>
                </a:cxn>
              </a:cxnLst>
              <a:rect l="0" t="0" r="r" b="b"/>
              <a:pathLst>
                <a:path w="479" h="251">
                  <a:moveTo>
                    <a:pt x="478" y="47"/>
                  </a:moveTo>
                  <a:cubicBezTo>
                    <a:pt x="325" y="85"/>
                    <a:pt x="191" y="171"/>
                    <a:pt x="41" y="220"/>
                  </a:cubicBezTo>
                  <a:cubicBezTo>
                    <a:pt x="32" y="223"/>
                    <a:pt x="26" y="235"/>
                    <a:pt x="18" y="244"/>
                  </a:cubicBezTo>
                  <a:cubicBezTo>
                    <a:pt x="12" y="247"/>
                    <a:pt x="6" y="249"/>
                    <a:pt x="0" y="250"/>
                  </a:cubicBezTo>
                  <a:cubicBezTo>
                    <a:pt x="0" y="223"/>
                    <a:pt x="6" y="194"/>
                    <a:pt x="34" y="185"/>
                  </a:cubicBezTo>
                  <a:cubicBezTo>
                    <a:pt x="156" y="146"/>
                    <a:pt x="257" y="62"/>
                    <a:pt x="380" y="26"/>
                  </a:cubicBezTo>
                  <a:cubicBezTo>
                    <a:pt x="417" y="15"/>
                    <a:pt x="455" y="0"/>
                    <a:pt x="478" y="47"/>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27" name="Forme libre 4626"/>
            <p:cNvSpPr>
              <a:spLocks noChangeArrowheads="1"/>
            </p:cNvSpPr>
            <p:nvPr userDrawn="1"/>
          </p:nvSpPr>
          <p:spPr bwMode="auto">
            <a:xfrm>
              <a:off x="4635500" y="4503738"/>
              <a:ext cx="82550" cy="98425"/>
            </a:xfrm>
            <a:custGeom>
              <a:avLst/>
              <a:gdLst>
                <a:gd name="T0" fmla="*/ 224 w 230"/>
                <a:gd name="T1" fmla="*/ 20 h 274"/>
                <a:gd name="T2" fmla="*/ 140 w 230"/>
                <a:gd name="T3" fmla="*/ 205 h 274"/>
                <a:gd name="T4" fmla="*/ 140 w 230"/>
                <a:gd name="T5" fmla="*/ 229 h 274"/>
                <a:gd name="T6" fmla="*/ 0 w 230"/>
                <a:gd name="T7" fmla="*/ 139 h 274"/>
                <a:gd name="T8" fmla="*/ 229 w 230"/>
                <a:gd name="T9" fmla="*/ 3 h 274"/>
                <a:gd name="T10" fmla="*/ 224 w 230"/>
                <a:gd name="T11" fmla="*/ 20 h 274"/>
              </a:gdLst>
              <a:ahLst/>
              <a:cxnLst>
                <a:cxn ang="0">
                  <a:pos x="T0" y="T1"/>
                </a:cxn>
                <a:cxn ang="0">
                  <a:pos x="T2" y="T3"/>
                </a:cxn>
                <a:cxn ang="0">
                  <a:pos x="T4" y="T5"/>
                </a:cxn>
                <a:cxn ang="0">
                  <a:pos x="T6" y="T7"/>
                </a:cxn>
                <a:cxn ang="0">
                  <a:pos x="T8" y="T9"/>
                </a:cxn>
                <a:cxn ang="0">
                  <a:pos x="T10" y="T11"/>
                </a:cxn>
              </a:cxnLst>
              <a:rect l="0" t="0" r="r" b="b"/>
              <a:pathLst>
                <a:path w="230" h="274">
                  <a:moveTo>
                    <a:pt x="224" y="20"/>
                  </a:moveTo>
                  <a:cubicBezTo>
                    <a:pt x="137" y="63"/>
                    <a:pt x="128" y="81"/>
                    <a:pt x="140" y="205"/>
                  </a:cubicBezTo>
                  <a:cubicBezTo>
                    <a:pt x="140" y="212"/>
                    <a:pt x="140" y="220"/>
                    <a:pt x="140" y="229"/>
                  </a:cubicBezTo>
                  <a:cubicBezTo>
                    <a:pt x="46" y="273"/>
                    <a:pt x="40" y="180"/>
                    <a:pt x="0" y="139"/>
                  </a:cubicBezTo>
                  <a:cubicBezTo>
                    <a:pt x="36" y="59"/>
                    <a:pt x="136" y="0"/>
                    <a:pt x="229" y="3"/>
                  </a:cubicBezTo>
                  <a:cubicBezTo>
                    <a:pt x="227" y="8"/>
                    <a:pt x="226" y="14"/>
                    <a:pt x="224" y="20"/>
                  </a:cubicBezTo>
                </a:path>
              </a:pathLst>
            </a:custGeom>
            <a:solidFill>
              <a:srgbClr val="D5D5D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28" name="Forme libre 4627"/>
            <p:cNvSpPr>
              <a:spLocks noChangeArrowheads="1"/>
            </p:cNvSpPr>
            <p:nvPr userDrawn="1"/>
          </p:nvSpPr>
          <p:spPr bwMode="auto">
            <a:xfrm>
              <a:off x="4986338" y="4413250"/>
              <a:ext cx="73025" cy="76200"/>
            </a:xfrm>
            <a:custGeom>
              <a:avLst/>
              <a:gdLst>
                <a:gd name="T0" fmla="*/ 141 w 205"/>
                <a:gd name="T1" fmla="*/ 211 h 212"/>
                <a:gd name="T2" fmla="*/ 44 w 205"/>
                <a:gd name="T3" fmla="*/ 137 h 212"/>
                <a:gd name="T4" fmla="*/ 9 w 205"/>
                <a:gd name="T5" fmla="*/ 73 h 212"/>
                <a:gd name="T6" fmla="*/ 86 w 205"/>
                <a:gd name="T7" fmla="*/ 9 h 212"/>
                <a:gd name="T8" fmla="*/ 129 w 205"/>
                <a:gd name="T9" fmla="*/ 37 h 212"/>
                <a:gd name="T10" fmla="*/ 141 w 205"/>
                <a:gd name="T11" fmla="*/ 211 h 212"/>
              </a:gdLst>
              <a:ahLst/>
              <a:cxnLst>
                <a:cxn ang="0">
                  <a:pos x="T0" y="T1"/>
                </a:cxn>
                <a:cxn ang="0">
                  <a:pos x="T2" y="T3"/>
                </a:cxn>
                <a:cxn ang="0">
                  <a:pos x="T4" y="T5"/>
                </a:cxn>
                <a:cxn ang="0">
                  <a:pos x="T6" y="T7"/>
                </a:cxn>
                <a:cxn ang="0">
                  <a:pos x="T8" y="T9"/>
                </a:cxn>
                <a:cxn ang="0">
                  <a:pos x="T10" y="T11"/>
                </a:cxn>
              </a:cxnLst>
              <a:rect l="0" t="0" r="r" b="b"/>
              <a:pathLst>
                <a:path w="205" h="212">
                  <a:moveTo>
                    <a:pt x="141" y="211"/>
                  </a:moveTo>
                  <a:cubicBezTo>
                    <a:pt x="100" y="197"/>
                    <a:pt x="69" y="170"/>
                    <a:pt x="44" y="137"/>
                  </a:cubicBezTo>
                  <a:cubicBezTo>
                    <a:pt x="28" y="118"/>
                    <a:pt x="0" y="78"/>
                    <a:pt x="9" y="73"/>
                  </a:cubicBezTo>
                  <a:cubicBezTo>
                    <a:pt x="41" y="58"/>
                    <a:pt x="65" y="38"/>
                    <a:pt x="86" y="9"/>
                  </a:cubicBezTo>
                  <a:cubicBezTo>
                    <a:pt x="92" y="0"/>
                    <a:pt x="117" y="24"/>
                    <a:pt x="129" y="37"/>
                  </a:cubicBezTo>
                  <a:cubicBezTo>
                    <a:pt x="143" y="95"/>
                    <a:pt x="204" y="148"/>
                    <a:pt x="141" y="211"/>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29" name="Forme libre 4628"/>
            <p:cNvSpPr>
              <a:spLocks noChangeArrowheads="1"/>
            </p:cNvSpPr>
            <p:nvPr userDrawn="1"/>
          </p:nvSpPr>
          <p:spPr bwMode="auto">
            <a:xfrm>
              <a:off x="5024438" y="4427538"/>
              <a:ext cx="47625" cy="84137"/>
            </a:xfrm>
            <a:custGeom>
              <a:avLst/>
              <a:gdLst>
                <a:gd name="T0" fmla="*/ 36 w 133"/>
                <a:gd name="T1" fmla="*/ 174 h 234"/>
                <a:gd name="T2" fmla="*/ 24 w 133"/>
                <a:gd name="T3" fmla="*/ 0 h 234"/>
                <a:gd name="T4" fmla="*/ 59 w 133"/>
                <a:gd name="T5" fmla="*/ 9 h 234"/>
                <a:gd name="T6" fmla="*/ 59 w 133"/>
                <a:gd name="T7" fmla="*/ 9 h 234"/>
                <a:gd name="T8" fmla="*/ 132 w 133"/>
                <a:gd name="T9" fmla="*/ 76 h 234"/>
                <a:gd name="T10" fmla="*/ 96 w 133"/>
                <a:gd name="T11" fmla="*/ 201 h 234"/>
                <a:gd name="T12" fmla="*/ 65 w 133"/>
                <a:gd name="T13" fmla="*/ 232 h 234"/>
                <a:gd name="T14" fmla="*/ 36 w 133"/>
                <a:gd name="T15" fmla="*/ 174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234">
                  <a:moveTo>
                    <a:pt x="36" y="174"/>
                  </a:moveTo>
                  <a:cubicBezTo>
                    <a:pt x="53" y="114"/>
                    <a:pt x="0" y="59"/>
                    <a:pt x="24" y="0"/>
                  </a:cubicBezTo>
                  <a:cubicBezTo>
                    <a:pt x="36" y="3"/>
                    <a:pt x="48" y="6"/>
                    <a:pt x="59" y="9"/>
                  </a:cubicBezTo>
                  <a:lnTo>
                    <a:pt x="59" y="9"/>
                  </a:lnTo>
                  <a:cubicBezTo>
                    <a:pt x="62" y="53"/>
                    <a:pt x="117" y="42"/>
                    <a:pt x="132" y="76"/>
                  </a:cubicBezTo>
                  <a:cubicBezTo>
                    <a:pt x="67" y="102"/>
                    <a:pt x="87" y="155"/>
                    <a:pt x="96" y="201"/>
                  </a:cubicBezTo>
                  <a:cubicBezTo>
                    <a:pt x="102" y="233"/>
                    <a:pt x="84" y="230"/>
                    <a:pt x="65" y="232"/>
                  </a:cubicBezTo>
                  <a:cubicBezTo>
                    <a:pt x="55" y="213"/>
                    <a:pt x="45" y="194"/>
                    <a:pt x="36" y="174"/>
                  </a:cubicBezTo>
                </a:path>
              </a:pathLst>
            </a:custGeom>
            <a:solidFill>
              <a:srgbClr val="C5C5C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30" name="Forme libre 4629"/>
            <p:cNvSpPr>
              <a:spLocks noChangeArrowheads="1"/>
            </p:cNvSpPr>
            <p:nvPr userDrawn="1"/>
          </p:nvSpPr>
          <p:spPr bwMode="auto">
            <a:xfrm>
              <a:off x="4751388" y="4097338"/>
              <a:ext cx="122237" cy="125412"/>
            </a:xfrm>
            <a:custGeom>
              <a:avLst/>
              <a:gdLst>
                <a:gd name="T0" fmla="*/ 61 w 338"/>
                <a:gd name="T1" fmla="*/ 121 h 347"/>
                <a:gd name="T2" fmla="*/ 126 w 338"/>
                <a:gd name="T3" fmla="*/ 86 h 347"/>
                <a:gd name="T4" fmla="*/ 230 w 338"/>
                <a:gd name="T5" fmla="*/ 17 h 347"/>
                <a:gd name="T6" fmla="*/ 317 w 338"/>
                <a:gd name="T7" fmla="*/ 142 h 347"/>
                <a:gd name="T8" fmla="*/ 276 w 338"/>
                <a:gd name="T9" fmla="*/ 194 h 347"/>
                <a:gd name="T10" fmla="*/ 174 w 338"/>
                <a:gd name="T11" fmla="*/ 252 h 347"/>
                <a:gd name="T12" fmla="*/ 90 w 338"/>
                <a:gd name="T13" fmla="*/ 323 h 347"/>
                <a:gd name="T14" fmla="*/ 21 w 338"/>
                <a:gd name="T15" fmla="*/ 309 h 347"/>
                <a:gd name="T16" fmla="*/ 4 w 338"/>
                <a:gd name="T17" fmla="*/ 280 h 347"/>
                <a:gd name="T18" fmla="*/ 6 w 338"/>
                <a:gd name="T19" fmla="*/ 231 h 347"/>
                <a:gd name="T20" fmla="*/ 61 w 338"/>
                <a:gd name="T21" fmla="*/ 121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8" h="347">
                  <a:moveTo>
                    <a:pt x="61" y="121"/>
                  </a:moveTo>
                  <a:cubicBezTo>
                    <a:pt x="93" y="129"/>
                    <a:pt x="117" y="133"/>
                    <a:pt x="126" y="86"/>
                  </a:cubicBezTo>
                  <a:cubicBezTo>
                    <a:pt x="143" y="2"/>
                    <a:pt x="149" y="0"/>
                    <a:pt x="230" y="17"/>
                  </a:cubicBezTo>
                  <a:cubicBezTo>
                    <a:pt x="331" y="37"/>
                    <a:pt x="337" y="45"/>
                    <a:pt x="317" y="142"/>
                  </a:cubicBezTo>
                  <a:cubicBezTo>
                    <a:pt x="303" y="159"/>
                    <a:pt x="285" y="175"/>
                    <a:pt x="276" y="194"/>
                  </a:cubicBezTo>
                  <a:cubicBezTo>
                    <a:pt x="255" y="239"/>
                    <a:pt x="232" y="268"/>
                    <a:pt x="174" y="252"/>
                  </a:cubicBezTo>
                  <a:cubicBezTo>
                    <a:pt x="122" y="239"/>
                    <a:pt x="103" y="281"/>
                    <a:pt x="90" y="323"/>
                  </a:cubicBezTo>
                  <a:cubicBezTo>
                    <a:pt x="61" y="346"/>
                    <a:pt x="41" y="329"/>
                    <a:pt x="21" y="309"/>
                  </a:cubicBezTo>
                  <a:cubicBezTo>
                    <a:pt x="15" y="300"/>
                    <a:pt x="9" y="291"/>
                    <a:pt x="4" y="280"/>
                  </a:cubicBezTo>
                  <a:cubicBezTo>
                    <a:pt x="0" y="263"/>
                    <a:pt x="0" y="248"/>
                    <a:pt x="6" y="231"/>
                  </a:cubicBezTo>
                  <a:cubicBezTo>
                    <a:pt x="15" y="190"/>
                    <a:pt x="26" y="149"/>
                    <a:pt x="61" y="121"/>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31" name="Forme libre 4630"/>
            <p:cNvSpPr>
              <a:spLocks noChangeArrowheads="1"/>
            </p:cNvSpPr>
            <p:nvPr userDrawn="1"/>
          </p:nvSpPr>
          <p:spPr bwMode="auto">
            <a:xfrm>
              <a:off x="4737100" y="4194175"/>
              <a:ext cx="109538" cy="141288"/>
            </a:xfrm>
            <a:custGeom>
              <a:avLst/>
              <a:gdLst>
                <a:gd name="T0" fmla="*/ 86 w 304"/>
                <a:gd name="T1" fmla="*/ 11 h 392"/>
                <a:gd name="T2" fmla="*/ 132 w 304"/>
                <a:gd name="T3" fmla="*/ 52 h 392"/>
                <a:gd name="T4" fmla="*/ 159 w 304"/>
                <a:gd name="T5" fmla="*/ 81 h 392"/>
                <a:gd name="T6" fmla="*/ 176 w 304"/>
                <a:gd name="T7" fmla="*/ 103 h 392"/>
                <a:gd name="T8" fmla="*/ 176 w 304"/>
                <a:gd name="T9" fmla="*/ 103 h 392"/>
                <a:gd name="T10" fmla="*/ 199 w 304"/>
                <a:gd name="T11" fmla="*/ 127 h 392"/>
                <a:gd name="T12" fmla="*/ 197 w 304"/>
                <a:gd name="T13" fmla="*/ 125 h 392"/>
                <a:gd name="T14" fmla="*/ 222 w 304"/>
                <a:gd name="T15" fmla="*/ 219 h 392"/>
                <a:gd name="T16" fmla="*/ 223 w 304"/>
                <a:gd name="T17" fmla="*/ 240 h 392"/>
                <a:gd name="T18" fmla="*/ 269 w 304"/>
                <a:gd name="T19" fmla="*/ 263 h 392"/>
                <a:gd name="T20" fmla="*/ 286 w 304"/>
                <a:gd name="T21" fmla="*/ 263 h 392"/>
                <a:gd name="T22" fmla="*/ 295 w 304"/>
                <a:gd name="T23" fmla="*/ 292 h 392"/>
                <a:gd name="T24" fmla="*/ 87 w 304"/>
                <a:gd name="T25" fmla="*/ 278 h 392"/>
                <a:gd name="T26" fmla="*/ 14 w 304"/>
                <a:gd name="T27" fmla="*/ 86 h 392"/>
                <a:gd name="T28" fmla="*/ 86 w 304"/>
                <a:gd name="T29" fmla="*/ 11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4" h="392">
                  <a:moveTo>
                    <a:pt x="86" y="11"/>
                  </a:moveTo>
                  <a:cubicBezTo>
                    <a:pt x="101" y="25"/>
                    <a:pt x="116" y="38"/>
                    <a:pt x="132" y="52"/>
                  </a:cubicBezTo>
                  <a:cubicBezTo>
                    <a:pt x="141" y="61"/>
                    <a:pt x="150" y="70"/>
                    <a:pt x="159" y="81"/>
                  </a:cubicBezTo>
                  <a:cubicBezTo>
                    <a:pt x="164" y="89"/>
                    <a:pt x="170" y="96"/>
                    <a:pt x="176" y="103"/>
                  </a:cubicBezTo>
                  <a:lnTo>
                    <a:pt x="176" y="103"/>
                  </a:lnTo>
                  <a:cubicBezTo>
                    <a:pt x="185" y="110"/>
                    <a:pt x="193" y="118"/>
                    <a:pt x="199" y="127"/>
                  </a:cubicBezTo>
                  <a:lnTo>
                    <a:pt x="197" y="125"/>
                  </a:lnTo>
                  <a:cubicBezTo>
                    <a:pt x="226" y="151"/>
                    <a:pt x="197" y="191"/>
                    <a:pt x="222" y="219"/>
                  </a:cubicBezTo>
                  <a:cubicBezTo>
                    <a:pt x="222" y="226"/>
                    <a:pt x="222" y="232"/>
                    <a:pt x="223" y="240"/>
                  </a:cubicBezTo>
                  <a:cubicBezTo>
                    <a:pt x="236" y="254"/>
                    <a:pt x="257" y="249"/>
                    <a:pt x="269" y="263"/>
                  </a:cubicBezTo>
                  <a:cubicBezTo>
                    <a:pt x="275" y="264"/>
                    <a:pt x="280" y="264"/>
                    <a:pt x="286" y="263"/>
                  </a:cubicBezTo>
                  <a:cubicBezTo>
                    <a:pt x="300" y="269"/>
                    <a:pt x="303" y="278"/>
                    <a:pt x="295" y="292"/>
                  </a:cubicBezTo>
                  <a:cubicBezTo>
                    <a:pt x="197" y="391"/>
                    <a:pt x="174" y="387"/>
                    <a:pt x="87" y="278"/>
                  </a:cubicBezTo>
                  <a:cubicBezTo>
                    <a:pt x="40" y="220"/>
                    <a:pt x="0" y="165"/>
                    <a:pt x="14" y="86"/>
                  </a:cubicBezTo>
                  <a:cubicBezTo>
                    <a:pt x="19" y="45"/>
                    <a:pt x="23" y="0"/>
                    <a:pt x="86" y="11"/>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32" name="Forme libre 4631"/>
            <p:cNvSpPr>
              <a:spLocks noChangeArrowheads="1"/>
            </p:cNvSpPr>
            <p:nvPr userDrawn="1"/>
          </p:nvSpPr>
          <p:spPr bwMode="auto">
            <a:xfrm>
              <a:off x="4827588" y="4303713"/>
              <a:ext cx="39687" cy="60325"/>
            </a:xfrm>
            <a:custGeom>
              <a:avLst/>
              <a:gdLst>
                <a:gd name="T0" fmla="*/ 107 w 112"/>
                <a:gd name="T1" fmla="*/ 167 h 168"/>
                <a:gd name="T2" fmla="*/ 84 w 112"/>
                <a:gd name="T3" fmla="*/ 165 h 168"/>
                <a:gd name="T4" fmla="*/ 32 w 112"/>
                <a:gd name="T5" fmla="*/ 23 h 168"/>
                <a:gd name="T6" fmla="*/ 64 w 112"/>
                <a:gd name="T7" fmla="*/ 0 h 168"/>
                <a:gd name="T8" fmla="*/ 107 w 112"/>
                <a:gd name="T9" fmla="*/ 167 h 168"/>
              </a:gdLst>
              <a:ahLst/>
              <a:cxnLst>
                <a:cxn ang="0">
                  <a:pos x="T0" y="T1"/>
                </a:cxn>
                <a:cxn ang="0">
                  <a:pos x="T2" y="T3"/>
                </a:cxn>
                <a:cxn ang="0">
                  <a:pos x="T4" y="T5"/>
                </a:cxn>
                <a:cxn ang="0">
                  <a:pos x="T6" y="T7"/>
                </a:cxn>
                <a:cxn ang="0">
                  <a:pos x="T8" y="T9"/>
                </a:cxn>
              </a:cxnLst>
              <a:rect l="0" t="0" r="r" b="b"/>
              <a:pathLst>
                <a:path w="112" h="168">
                  <a:moveTo>
                    <a:pt x="107" y="167"/>
                  </a:moveTo>
                  <a:cubicBezTo>
                    <a:pt x="99" y="167"/>
                    <a:pt x="91" y="165"/>
                    <a:pt x="84" y="165"/>
                  </a:cubicBezTo>
                  <a:cubicBezTo>
                    <a:pt x="0" y="142"/>
                    <a:pt x="7" y="86"/>
                    <a:pt x="32" y="23"/>
                  </a:cubicBezTo>
                  <a:cubicBezTo>
                    <a:pt x="41" y="12"/>
                    <a:pt x="52" y="6"/>
                    <a:pt x="64" y="0"/>
                  </a:cubicBezTo>
                  <a:cubicBezTo>
                    <a:pt x="104" y="49"/>
                    <a:pt x="111" y="107"/>
                    <a:pt x="107" y="167"/>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33" name="Forme libre 4632"/>
            <p:cNvSpPr>
              <a:spLocks noChangeArrowheads="1"/>
            </p:cNvSpPr>
            <p:nvPr userDrawn="1"/>
          </p:nvSpPr>
          <p:spPr bwMode="auto">
            <a:xfrm>
              <a:off x="4806950" y="4240213"/>
              <a:ext cx="9525" cy="34925"/>
            </a:xfrm>
            <a:custGeom>
              <a:avLst/>
              <a:gdLst>
                <a:gd name="T0" fmla="*/ 24 w 27"/>
                <a:gd name="T1" fmla="*/ 94 h 95"/>
                <a:gd name="T2" fmla="*/ 0 w 27"/>
                <a:gd name="T3" fmla="*/ 0 h 95"/>
                <a:gd name="T4" fmla="*/ 24 w 27"/>
                <a:gd name="T5" fmla="*/ 94 h 95"/>
              </a:gdLst>
              <a:ahLst/>
              <a:cxnLst>
                <a:cxn ang="0">
                  <a:pos x="T0" y="T1"/>
                </a:cxn>
                <a:cxn ang="0">
                  <a:pos x="T2" y="T3"/>
                </a:cxn>
                <a:cxn ang="0">
                  <a:pos x="T4" y="T5"/>
                </a:cxn>
              </a:cxnLst>
              <a:rect l="0" t="0" r="r" b="b"/>
              <a:pathLst>
                <a:path w="27" h="95">
                  <a:moveTo>
                    <a:pt x="24" y="94"/>
                  </a:moveTo>
                  <a:cubicBezTo>
                    <a:pt x="7" y="65"/>
                    <a:pt x="3" y="33"/>
                    <a:pt x="0" y="0"/>
                  </a:cubicBezTo>
                  <a:cubicBezTo>
                    <a:pt x="23" y="28"/>
                    <a:pt x="26" y="60"/>
                    <a:pt x="24" y="94"/>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34" name="Forme libre 4633"/>
            <p:cNvSpPr>
              <a:spLocks noChangeArrowheads="1"/>
            </p:cNvSpPr>
            <p:nvPr userDrawn="1"/>
          </p:nvSpPr>
          <p:spPr bwMode="auto">
            <a:xfrm>
              <a:off x="4816475" y="4281488"/>
              <a:ext cx="17463" cy="7937"/>
            </a:xfrm>
            <a:custGeom>
              <a:avLst/>
              <a:gdLst>
                <a:gd name="T0" fmla="*/ 46 w 47"/>
                <a:gd name="T1" fmla="*/ 23 h 24"/>
                <a:gd name="T2" fmla="*/ 0 w 47"/>
                <a:gd name="T3" fmla="*/ 0 h 24"/>
                <a:gd name="T4" fmla="*/ 46 w 47"/>
                <a:gd name="T5" fmla="*/ 23 h 24"/>
              </a:gdLst>
              <a:ahLst/>
              <a:cxnLst>
                <a:cxn ang="0">
                  <a:pos x="T0" y="T1"/>
                </a:cxn>
                <a:cxn ang="0">
                  <a:pos x="T2" y="T3"/>
                </a:cxn>
                <a:cxn ang="0">
                  <a:pos x="T4" y="T5"/>
                </a:cxn>
              </a:cxnLst>
              <a:rect l="0" t="0" r="r" b="b"/>
              <a:pathLst>
                <a:path w="47" h="24">
                  <a:moveTo>
                    <a:pt x="46" y="23"/>
                  </a:moveTo>
                  <a:cubicBezTo>
                    <a:pt x="27" y="20"/>
                    <a:pt x="12" y="14"/>
                    <a:pt x="0" y="0"/>
                  </a:cubicBezTo>
                  <a:cubicBezTo>
                    <a:pt x="15" y="8"/>
                    <a:pt x="30" y="15"/>
                    <a:pt x="46" y="23"/>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35" name="Forme libre 4634"/>
            <p:cNvSpPr>
              <a:spLocks noChangeArrowheads="1"/>
            </p:cNvSpPr>
            <p:nvPr userDrawn="1"/>
          </p:nvSpPr>
          <p:spPr bwMode="auto">
            <a:xfrm>
              <a:off x="4838700" y="4289425"/>
              <a:ext cx="11113" cy="17463"/>
            </a:xfrm>
            <a:custGeom>
              <a:avLst/>
              <a:gdLst>
                <a:gd name="T0" fmla="*/ 3 w 33"/>
                <a:gd name="T1" fmla="*/ 26 h 50"/>
                <a:gd name="T2" fmla="*/ 0 w 33"/>
                <a:gd name="T3" fmla="*/ 0 h 50"/>
                <a:gd name="T4" fmla="*/ 32 w 33"/>
                <a:gd name="T5" fmla="*/ 41 h 50"/>
                <a:gd name="T6" fmla="*/ 25 w 33"/>
                <a:gd name="T7" fmla="*/ 49 h 50"/>
                <a:gd name="T8" fmla="*/ 3 w 33"/>
                <a:gd name="T9" fmla="*/ 26 h 50"/>
              </a:gdLst>
              <a:ahLst/>
              <a:cxnLst>
                <a:cxn ang="0">
                  <a:pos x="T0" y="T1"/>
                </a:cxn>
                <a:cxn ang="0">
                  <a:pos x="T2" y="T3"/>
                </a:cxn>
                <a:cxn ang="0">
                  <a:pos x="T4" y="T5"/>
                </a:cxn>
                <a:cxn ang="0">
                  <a:pos x="T6" y="T7"/>
                </a:cxn>
                <a:cxn ang="0">
                  <a:pos x="T8" y="T9"/>
                </a:cxn>
              </a:cxnLst>
              <a:rect l="0" t="0" r="r" b="b"/>
              <a:pathLst>
                <a:path w="33" h="50">
                  <a:moveTo>
                    <a:pt x="3" y="26"/>
                  </a:moveTo>
                  <a:cubicBezTo>
                    <a:pt x="2" y="17"/>
                    <a:pt x="2" y="9"/>
                    <a:pt x="0" y="0"/>
                  </a:cubicBezTo>
                  <a:cubicBezTo>
                    <a:pt x="11" y="14"/>
                    <a:pt x="22" y="27"/>
                    <a:pt x="32" y="41"/>
                  </a:cubicBezTo>
                  <a:lnTo>
                    <a:pt x="25" y="49"/>
                  </a:lnTo>
                  <a:cubicBezTo>
                    <a:pt x="10" y="49"/>
                    <a:pt x="2" y="41"/>
                    <a:pt x="3" y="26"/>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36" name="Forme libre 4635"/>
            <p:cNvSpPr>
              <a:spLocks noChangeArrowheads="1"/>
            </p:cNvSpPr>
            <p:nvPr userDrawn="1"/>
          </p:nvSpPr>
          <p:spPr bwMode="auto">
            <a:xfrm>
              <a:off x="4794250" y="4224338"/>
              <a:ext cx="6350" cy="7937"/>
            </a:xfrm>
            <a:custGeom>
              <a:avLst/>
              <a:gdLst>
                <a:gd name="T0" fmla="*/ 17 w 18"/>
                <a:gd name="T1" fmla="*/ 22 h 23"/>
                <a:gd name="T2" fmla="*/ 0 w 18"/>
                <a:gd name="T3" fmla="*/ 0 h 23"/>
                <a:gd name="T4" fmla="*/ 17 w 18"/>
                <a:gd name="T5" fmla="*/ 22 h 23"/>
              </a:gdLst>
              <a:ahLst/>
              <a:cxnLst>
                <a:cxn ang="0">
                  <a:pos x="T0" y="T1"/>
                </a:cxn>
                <a:cxn ang="0">
                  <a:pos x="T2" y="T3"/>
                </a:cxn>
                <a:cxn ang="0">
                  <a:pos x="T4" y="T5"/>
                </a:cxn>
              </a:cxnLst>
              <a:rect l="0" t="0" r="r" b="b"/>
              <a:pathLst>
                <a:path w="18" h="23">
                  <a:moveTo>
                    <a:pt x="17" y="22"/>
                  </a:moveTo>
                  <a:cubicBezTo>
                    <a:pt x="11" y="14"/>
                    <a:pt x="5" y="6"/>
                    <a:pt x="0" y="0"/>
                  </a:cubicBezTo>
                  <a:cubicBezTo>
                    <a:pt x="5" y="8"/>
                    <a:pt x="11" y="14"/>
                    <a:pt x="17" y="22"/>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37" name="Forme libre 4636"/>
            <p:cNvSpPr>
              <a:spLocks noChangeArrowheads="1"/>
            </p:cNvSpPr>
            <p:nvPr userDrawn="1"/>
          </p:nvSpPr>
          <p:spPr bwMode="auto">
            <a:xfrm>
              <a:off x="4800600" y="4230688"/>
              <a:ext cx="7938" cy="9525"/>
            </a:xfrm>
            <a:custGeom>
              <a:avLst/>
              <a:gdLst>
                <a:gd name="T0" fmla="*/ 23 w 24"/>
                <a:gd name="T1" fmla="*/ 24 h 25"/>
                <a:gd name="T2" fmla="*/ 0 w 24"/>
                <a:gd name="T3" fmla="*/ 0 h 25"/>
                <a:gd name="T4" fmla="*/ 23 w 24"/>
                <a:gd name="T5" fmla="*/ 24 h 25"/>
              </a:gdLst>
              <a:ahLst/>
              <a:cxnLst>
                <a:cxn ang="0">
                  <a:pos x="T0" y="T1"/>
                </a:cxn>
                <a:cxn ang="0">
                  <a:pos x="T2" y="T3"/>
                </a:cxn>
                <a:cxn ang="0">
                  <a:pos x="T4" y="T5"/>
                </a:cxn>
              </a:cxnLst>
              <a:rect l="0" t="0" r="r" b="b"/>
              <a:pathLst>
                <a:path w="24" h="25">
                  <a:moveTo>
                    <a:pt x="23" y="24"/>
                  </a:moveTo>
                  <a:cubicBezTo>
                    <a:pt x="15" y="17"/>
                    <a:pt x="8" y="9"/>
                    <a:pt x="0" y="0"/>
                  </a:cubicBezTo>
                  <a:cubicBezTo>
                    <a:pt x="6" y="9"/>
                    <a:pt x="14" y="17"/>
                    <a:pt x="23" y="24"/>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38" name="Forme libre 4637"/>
            <p:cNvSpPr>
              <a:spLocks noChangeArrowheads="1"/>
            </p:cNvSpPr>
            <p:nvPr userDrawn="1"/>
          </p:nvSpPr>
          <p:spPr bwMode="auto">
            <a:xfrm>
              <a:off x="3916363" y="4059238"/>
              <a:ext cx="942975" cy="536575"/>
            </a:xfrm>
            <a:custGeom>
              <a:avLst/>
              <a:gdLst>
                <a:gd name="T0" fmla="*/ 2587 w 2618"/>
                <a:gd name="T1" fmla="*/ 687 h 1491"/>
                <a:gd name="T2" fmla="*/ 2520 w 2618"/>
                <a:gd name="T3" fmla="*/ 945 h 1491"/>
                <a:gd name="T4" fmla="*/ 2391 w 2618"/>
                <a:gd name="T5" fmla="*/ 960 h 1491"/>
                <a:gd name="T6" fmla="*/ 2332 w 2618"/>
                <a:gd name="T7" fmla="*/ 913 h 1491"/>
                <a:gd name="T8" fmla="*/ 2310 w 2618"/>
                <a:gd name="T9" fmla="*/ 839 h 1491"/>
                <a:gd name="T10" fmla="*/ 2233 w 2618"/>
                <a:gd name="T11" fmla="*/ 843 h 1491"/>
                <a:gd name="T12" fmla="*/ 2119 w 2618"/>
                <a:gd name="T13" fmla="*/ 797 h 1491"/>
                <a:gd name="T14" fmla="*/ 2196 w 2618"/>
                <a:gd name="T15" fmla="*/ 988 h 1491"/>
                <a:gd name="T16" fmla="*/ 2176 w 2618"/>
                <a:gd name="T17" fmla="*/ 1119 h 1491"/>
                <a:gd name="T18" fmla="*/ 1788 w 2618"/>
                <a:gd name="T19" fmla="*/ 1302 h 1491"/>
                <a:gd name="T20" fmla="*/ 1484 w 2618"/>
                <a:gd name="T21" fmla="*/ 1391 h 1491"/>
                <a:gd name="T22" fmla="*/ 1414 w 2618"/>
                <a:gd name="T23" fmla="*/ 1417 h 1491"/>
                <a:gd name="T24" fmla="*/ 1209 w 2618"/>
                <a:gd name="T25" fmla="*/ 1481 h 1491"/>
                <a:gd name="T26" fmla="*/ 1145 w 2618"/>
                <a:gd name="T27" fmla="*/ 1490 h 1491"/>
                <a:gd name="T28" fmla="*/ 979 w 2618"/>
                <a:gd name="T29" fmla="*/ 1302 h 1491"/>
                <a:gd name="T30" fmla="*/ 867 w 2618"/>
                <a:gd name="T31" fmla="*/ 1143 h 1491"/>
                <a:gd name="T32" fmla="*/ 873 w 2618"/>
                <a:gd name="T33" fmla="*/ 1081 h 1491"/>
                <a:gd name="T34" fmla="*/ 899 w 2618"/>
                <a:gd name="T35" fmla="*/ 1041 h 1491"/>
                <a:gd name="T36" fmla="*/ 887 w 2618"/>
                <a:gd name="T37" fmla="*/ 1001 h 1491"/>
                <a:gd name="T38" fmla="*/ 721 w 2618"/>
                <a:gd name="T39" fmla="*/ 949 h 1491"/>
                <a:gd name="T40" fmla="*/ 316 w 2618"/>
                <a:gd name="T41" fmla="*/ 922 h 1491"/>
                <a:gd name="T42" fmla="*/ 127 w 2618"/>
                <a:gd name="T43" fmla="*/ 430 h 1491"/>
                <a:gd name="T44" fmla="*/ 46 w 2618"/>
                <a:gd name="T45" fmla="*/ 134 h 1491"/>
                <a:gd name="T46" fmla="*/ 111 w 2618"/>
                <a:gd name="T47" fmla="*/ 16 h 1491"/>
                <a:gd name="T48" fmla="*/ 484 w 2618"/>
                <a:gd name="T49" fmla="*/ 111 h 1491"/>
                <a:gd name="T50" fmla="*/ 675 w 2618"/>
                <a:gd name="T51" fmla="*/ 468 h 1491"/>
                <a:gd name="T52" fmla="*/ 834 w 2618"/>
                <a:gd name="T53" fmla="*/ 691 h 1491"/>
                <a:gd name="T54" fmla="*/ 881 w 2618"/>
                <a:gd name="T55" fmla="*/ 684 h 1491"/>
                <a:gd name="T56" fmla="*/ 1168 w 2618"/>
                <a:gd name="T57" fmla="*/ 562 h 1491"/>
                <a:gd name="T58" fmla="*/ 1278 w 2618"/>
                <a:gd name="T59" fmla="*/ 519 h 1491"/>
                <a:gd name="T60" fmla="*/ 1405 w 2618"/>
                <a:gd name="T61" fmla="*/ 465 h 1491"/>
                <a:gd name="T62" fmla="*/ 1704 w 2618"/>
                <a:gd name="T63" fmla="*/ 320 h 1491"/>
                <a:gd name="T64" fmla="*/ 2194 w 2618"/>
                <a:gd name="T65" fmla="*/ 152 h 1491"/>
                <a:gd name="T66" fmla="*/ 2361 w 2618"/>
                <a:gd name="T67" fmla="*/ 219 h 1491"/>
                <a:gd name="T68" fmla="*/ 2378 w 2618"/>
                <a:gd name="T69" fmla="*/ 355 h 1491"/>
                <a:gd name="T70" fmla="*/ 2397 w 2618"/>
                <a:gd name="T71" fmla="*/ 565 h 1491"/>
                <a:gd name="T72" fmla="*/ 2454 w 2618"/>
                <a:gd name="T73" fmla="*/ 679 h 1491"/>
                <a:gd name="T74" fmla="*/ 2103 w 2618"/>
                <a:gd name="T75" fmla="*/ 685 h 1491"/>
                <a:gd name="T76" fmla="*/ 2055 w 2618"/>
                <a:gd name="T77" fmla="*/ 760 h 1491"/>
                <a:gd name="T78" fmla="*/ 2049 w 2618"/>
                <a:gd name="T79" fmla="*/ 768 h 1491"/>
                <a:gd name="T80" fmla="*/ 2083 w 2618"/>
                <a:gd name="T81" fmla="*/ 771 h 1491"/>
                <a:gd name="T82" fmla="*/ 1787 w 2618"/>
                <a:gd name="T83" fmla="*/ 1304 h 1491"/>
                <a:gd name="T84" fmla="*/ 1788 w 2618"/>
                <a:gd name="T85" fmla="*/ 1302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18" h="1491">
                  <a:moveTo>
                    <a:pt x="2565" y="664"/>
                  </a:moveTo>
                  <a:cubicBezTo>
                    <a:pt x="2573" y="671"/>
                    <a:pt x="2579" y="679"/>
                    <a:pt x="2587" y="687"/>
                  </a:cubicBezTo>
                  <a:cubicBezTo>
                    <a:pt x="2578" y="742"/>
                    <a:pt x="2587" y="795"/>
                    <a:pt x="2613" y="844"/>
                  </a:cubicBezTo>
                  <a:cubicBezTo>
                    <a:pt x="2617" y="911"/>
                    <a:pt x="2582" y="943"/>
                    <a:pt x="2520" y="945"/>
                  </a:cubicBezTo>
                  <a:cubicBezTo>
                    <a:pt x="2481" y="945"/>
                    <a:pt x="2445" y="945"/>
                    <a:pt x="2408" y="959"/>
                  </a:cubicBezTo>
                  <a:cubicBezTo>
                    <a:pt x="2402" y="959"/>
                    <a:pt x="2397" y="960"/>
                    <a:pt x="2391" y="960"/>
                  </a:cubicBezTo>
                  <a:cubicBezTo>
                    <a:pt x="2381" y="959"/>
                    <a:pt x="2370" y="956"/>
                    <a:pt x="2361" y="949"/>
                  </a:cubicBezTo>
                  <a:cubicBezTo>
                    <a:pt x="2349" y="939"/>
                    <a:pt x="2338" y="928"/>
                    <a:pt x="2332" y="913"/>
                  </a:cubicBezTo>
                  <a:cubicBezTo>
                    <a:pt x="2330" y="904"/>
                    <a:pt x="2329" y="893"/>
                    <a:pt x="2329" y="882"/>
                  </a:cubicBezTo>
                  <a:cubicBezTo>
                    <a:pt x="2329" y="865"/>
                    <a:pt x="2327" y="850"/>
                    <a:pt x="2310" y="839"/>
                  </a:cubicBezTo>
                  <a:cubicBezTo>
                    <a:pt x="2298" y="836"/>
                    <a:pt x="2286" y="835"/>
                    <a:pt x="2274" y="836"/>
                  </a:cubicBezTo>
                  <a:cubicBezTo>
                    <a:pt x="2260" y="841"/>
                    <a:pt x="2246" y="844"/>
                    <a:pt x="2233" y="843"/>
                  </a:cubicBezTo>
                  <a:cubicBezTo>
                    <a:pt x="2222" y="841"/>
                    <a:pt x="2214" y="838"/>
                    <a:pt x="2205" y="833"/>
                  </a:cubicBezTo>
                  <a:cubicBezTo>
                    <a:pt x="2177" y="819"/>
                    <a:pt x="2147" y="811"/>
                    <a:pt x="2119" y="797"/>
                  </a:cubicBezTo>
                  <a:cubicBezTo>
                    <a:pt x="2152" y="828"/>
                    <a:pt x="2129" y="886"/>
                    <a:pt x="2162" y="917"/>
                  </a:cubicBezTo>
                  <a:cubicBezTo>
                    <a:pt x="2182" y="937"/>
                    <a:pt x="2193" y="960"/>
                    <a:pt x="2196" y="988"/>
                  </a:cubicBezTo>
                  <a:cubicBezTo>
                    <a:pt x="2196" y="1010"/>
                    <a:pt x="2182" y="1030"/>
                    <a:pt x="2176" y="1052"/>
                  </a:cubicBezTo>
                  <a:lnTo>
                    <a:pt x="2176" y="1119"/>
                  </a:lnTo>
                  <a:cubicBezTo>
                    <a:pt x="2091" y="1198"/>
                    <a:pt x="1968" y="1197"/>
                    <a:pt x="1871" y="1252"/>
                  </a:cubicBezTo>
                  <a:cubicBezTo>
                    <a:pt x="1842" y="1268"/>
                    <a:pt x="1811" y="1277"/>
                    <a:pt x="1788" y="1302"/>
                  </a:cubicBezTo>
                  <a:cubicBezTo>
                    <a:pt x="1733" y="1307"/>
                    <a:pt x="1674" y="1292"/>
                    <a:pt x="1626" y="1334"/>
                  </a:cubicBezTo>
                  <a:cubicBezTo>
                    <a:pt x="1580" y="1354"/>
                    <a:pt x="1532" y="1372"/>
                    <a:pt x="1484" y="1391"/>
                  </a:cubicBezTo>
                  <a:cubicBezTo>
                    <a:pt x="1475" y="1394"/>
                    <a:pt x="1464" y="1395"/>
                    <a:pt x="1455" y="1397"/>
                  </a:cubicBezTo>
                  <a:cubicBezTo>
                    <a:pt x="1441" y="1401"/>
                    <a:pt x="1428" y="1411"/>
                    <a:pt x="1414" y="1417"/>
                  </a:cubicBezTo>
                  <a:cubicBezTo>
                    <a:pt x="1368" y="1438"/>
                    <a:pt x="1321" y="1458"/>
                    <a:pt x="1270" y="1470"/>
                  </a:cubicBezTo>
                  <a:cubicBezTo>
                    <a:pt x="1251" y="1475"/>
                    <a:pt x="1229" y="1475"/>
                    <a:pt x="1209" y="1481"/>
                  </a:cubicBezTo>
                  <a:cubicBezTo>
                    <a:pt x="1199" y="1484"/>
                    <a:pt x="1187" y="1486"/>
                    <a:pt x="1177" y="1487"/>
                  </a:cubicBezTo>
                  <a:cubicBezTo>
                    <a:pt x="1166" y="1489"/>
                    <a:pt x="1156" y="1488"/>
                    <a:pt x="1145" y="1490"/>
                  </a:cubicBezTo>
                  <a:cubicBezTo>
                    <a:pt x="1121" y="1487"/>
                    <a:pt x="1104" y="1475"/>
                    <a:pt x="1093" y="1453"/>
                  </a:cubicBezTo>
                  <a:cubicBezTo>
                    <a:pt x="1086" y="1380"/>
                    <a:pt x="1077" y="1308"/>
                    <a:pt x="979" y="1302"/>
                  </a:cubicBezTo>
                  <a:cubicBezTo>
                    <a:pt x="939" y="1266"/>
                    <a:pt x="890" y="1236"/>
                    <a:pt x="880" y="1175"/>
                  </a:cubicBezTo>
                  <a:cubicBezTo>
                    <a:pt x="875" y="1165"/>
                    <a:pt x="872" y="1154"/>
                    <a:pt x="867" y="1143"/>
                  </a:cubicBezTo>
                  <a:cubicBezTo>
                    <a:pt x="864" y="1133"/>
                    <a:pt x="864" y="1122"/>
                    <a:pt x="864" y="1110"/>
                  </a:cubicBezTo>
                  <a:cubicBezTo>
                    <a:pt x="866" y="1099"/>
                    <a:pt x="869" y="1090"/>
                    <a:pt x="873" y="1081"/>
                  </a:cubicBezTo>
                  <a:cubicBezTo>
                    <a:pt x="876" y="1073"/>
                    <a:pt x="883" y="1065"/>
                    <a:pt x="889" y="1059"/>
                  </a:cubicBezTo>
                  <a:cubicBezTo>
                    <a:pt x="893" y="1053"/>
                    <a:pt x="896" y="1047"/>
                    <a:pt x="899" y="1041"/>
                  </a:cubicBezTo>
                  <a:cubicBezTo>
                    <a:pt x="899" y="1035"/>
                    <a:pt x="899" y="1027"/>
                    <a:pt x="898" y="1021"/>
                  </a:cubicBezTo>
                  <a:cubicBezTo>
                    <a:pt x="895" y="1014"/>
                    <a:pt x="892" y="1007"/>
                    <a:pt x="887" y="1001"/>
                  </a:cubicBezTo>
                  <a:cubicBezTo>
                    <a:pt x="881" y="994"/>
                    <a:pt x="876" y="988"/>
                    <a:pt x="870" y="980"/>
                  </a:cubicBezTo>
                  <a:cubicBezTo>
                    <a:pt x="829" y="931"/>
                    <a:pt x="797" y="896"/>
                    <a:pt x="721" y="949"/>
                  </a:cubicBezTo>
                  <a:cubicBezTo>
                    <a:pt x="649" y="1000"/>
                    <a:pt x="551" y="962"/>
                    <a:pt x="466" y="971"/>
                  </a:cubicBezTo>
                  <a:cubicBezTo>
                    <a:pt x="414" y="959"/>
                    <a:pt x="363" y="946"/>
                    <a:pt x="316" y="922"/>
                  </a:cubicBezTo>
                  <a:cubicBezTo>
                    <a:pt x="258" y="829"/>
                    <a:pt x="232" y="725"/>
                    <a:pt x="195" y="624"/>
                  </a:cubicBezTo>
                  <a:cubicBezTo>
                    <a:pt x="180" y="557"/>
                    <a:pt x="163" y="490"/>
                    <a:pt x="127" y="430"/>
                  </a:cubicBezTo>
                  <a:cubicBezTo>
                    <a:pt x="105" y="395"/>
                    <a:pt x="93" y="358"/>
                    <a:pt x="134" y="326"/>
                  </a:cubicBezTo>
                  <a:cubicBezTo>
                    <a:pt x="124" y="253"/>
                    <a:pt x="72" y="200"/>
                    <a:pt x="46" y="134"/>
                  </a:cubicBezTo>
                  <a:cubicBezTo>
                    <a:pt x="30" y="97"/>
                    <a:pt x="0" y="64"/>
                    <a:pt x="27" y="19"/>
                  </a:cubicBezTo>
                  <a:cubicBezTo>
                    <a:pt x="55" y="0"/>
                    <a:pt x="82" y="4"/>
                    <a:pt x="111" y="16"/>
                  </a:cubicBezTo>
                  <a:cubicBezTo>
                    <a:pt x="174" y="56"/>
                    <a:pt x="241" y="61"/>
                    <a:pt x="311" y="41"/>
                  </a:cubicBezTo>
                  <a:cubicBezTo>
                    <a:pt x="386" y="19"/>
                    <a:pt x="438" y="48"/>
                    <a:pt x="484" y="111"/>
                  </a:cubicBezTo>
                  <a:cubicBezTo>
                    <a:pt x="556" y="209"/>
                    <a:pt x="626" y="306"/>
                    <a:pt x="669" y="420"/>
                  </a:cubicBezTo>
                  <a:cubicBezTo>
                    <a:pt x="673" y="436"/>
                    <a:pt x="675" y="453"/>
                    <a:pt x="675" y="468"/>
                  </a:cubicBezTo>
                  <a:cubicBezTo>
                    <a:pt x="657" y="581"/>
                    <a:pt x="713" y="646"/>
                    <a:pt x="812" y="681"/>
                  </a:cubicBezTo>
                  <a:cubicBezTo>
                    <a:pt x="818" y="685"/>
                    <a:pt x="826" y="688"/>
                    <a:pt x="834" y="691"/>
                  </a:cubicBezTo>
                  <a:lnTo>
                    <a:pt x="857" y="691"/>
                  </a:lnTo>
                  <a:cubicBezTo>
                    <a:pt x="866" y="688"/>
                    <a:pt x="873" y="687"/>
                    <a:pt x="881" y="684"/>
                  </a:cubicBezTo>
                  <a:cubicBezTo>
                    <a:pt x="930" y="647"/>
                    <a:pt x="989" y="635"/>
                    <a:pt x="1041" y="607"/>
                  </a:cubicBezTo>
                  <a:cubicBezTo>
                    <a:pt x="1084" y="594"/>
                    <a:pt x="1127" y="580"/>
                    <a:pt x="1168" y="562"/>
                  </a:cubicBezTo>
                  <a:lnTo>
                    <a:pt x="1196" y="552"/>
                  </a:lnTo>
                  <a:cubicBezTo>
                    <a:pt x="1225" y="543"/>
                    <a:pt x="1252" y="533"/>
                    <a:pt x="1278" y="519"/>
                  </a:cubicBezTo>
                  <a:cubicBezTo>
                    <a:pt x="1287" y="514"/>
                    <a:pt x="1296" y="511"/>
                    <a:pt x="1306" y="508"/>
                  </a:cubicBezTo>
                  <a:cubicBezTo>
                    <a:pt x="1341" y="499"/>
                    <a:pt x="1373" y="482"/>
                    <a:pt x="1405" y="465"/>
                  </a:cubicBezTo>
                  <a:cubicBezTo>
                    <a:pt x="1416" y="461"/>
                    <a:pt x="1426" y="458"/>
                    <a:pt x="1437" y="453"/>
                  </a:cubicBezTo>
                  <a:cubicBezTo>
                    <a:pt x="1535" y="426"/>
                    <a:pt x="1635" y="407"/>
                    <a:pt x="1704" y="320"/>
                  </a:cubicBezTo>
                  <a:cubicBezTo>
                    <a:pt x="1716" y="305"/>
                    <a:pt x="1738" y="300"/>
                    <a:pt x="1755" y="297"/>
                  </a:cubicBezTo>
                  <a:cubicBezTo>
                    <a:pt x="1906" y="264"/>
                    <a:pt x="2054" y="218"/>
                    <a:pt x="2194" y="152"/>
                  </a:cubicBezTo>
                  <a:cubicBezTo>
                    <a:pt x="2216" y="143"/>
                    <a:pt x="2239" y="143"/>
                    <a:pt x="2260" y="151"/>
                  </a:cubicBezTo>
                  <a:cubicBezTo>
                    <a:pt x="2297" y="169"/>
                    <a:pt x="2320" y="206"/>
                    <a:pt x="2361" y="219"/>
                  </a:cubicBezTo>
                  <a:cubicBezTo>
                    <a:pt x="2367" y="221"/>
                    <a:pt x="2371" y="223"/>
                    <a:pt x="2378" y="224"/>
                  </a:cubicBezTo>
                  <a:cubicBezTo>
                    <a:pt x="2402" y="268"/>
                    <a:pt x="2390" y="311"/>
                    <a:pt x="2378" y="355"/>
                  </a:cubicBezTo>
                  <a:cubicBezTo>
                    <a:pt x="2376" y="368"/>
                    <a:pt x="2365" y="374"/>
                    <a:pt x="2359" y="383"/>
                  </a:cubicBezTo>
                  <a:cubicBezTo>
                    <a:pt x="2317" y="481"/>
                    <a:pt x="2318" y="485"/>
                    <a:pt x="2397" y="565"/>
                  </a:cubicBezTo>
                  <a:cubicBezTo>
                    <a:pt x="2402" y="569"/>
                    <a:pt x="2408" y="575"/>
                    <a:pt x="2411" y="581"/>
                  </a:cubicBezTo>
                  <a:cubicBezTo>
                    <a:pt x="2425" y="615"/>
                    <a:pt x="2414" y="667"/>
                    <a:pt x="2454" y="679"/>
                  </a:cubicBezTo>
                  <a:cubicBezTo>
                    <a:pt x="2491" y="691"/>
                    <a:pt x="2527" y="659"/>
                    <a:pt x="2565" y="664"/>
                  </a:cubicBezTo>
                  <a:close/>
                  <a:moveTo>
                    <a:pt x="2103" y="685"/>
                  </a:moveTo>
                  <a:cubicBezTo>
                    <a:pt x="2095" y="690"/>
                    <a:pt x="2101" y="697"/>
                    <a:pt x="2097" y="702"/>
                  </a:cubicBezTo>
                  <a:cubicBezTo>
                    <a:pt x="2091" y="726"/>
                    <a:pt x="2072" y="743"/>
                    <a:pt x="2055" y="760"/>
                  </a:cubicBezTo>
                  <a:cubicBezTo>
                    <a:pt x="2050" y="764"/>
                    <a:pt x="2046" y="769"/>
                    <a:pt x="2042" y="774"/>
                  </a:cubicBezTo>
                  <a:cubicBezTo>
                    <a:pt x="2044" y="772"/>
                    <a:pt x="2047" y="769"/>
                    <a:pt x="2049" y="768"/>
                  </a:cubicBezTo>
                  <a:cubicBezTo>
                    <a:pt x="2061" y="757"/>
                    <a:pt x="2046" y="772"/>
                    <a:pt x="2058" y="763"/>
                  </a:cubicBezTo>
                  <a:cubicBezTo>
                    <a:pt x="2069" y="762"/>
                    <a:pt x="2076" y="766"/>
                    <a:pt x="2083" y="771"/>
                  </a:cubicBezTo>
                  <a:cubicBezTo>
                    <a:pt x="2066" y="738"/>
                    <a:pt x="2107" y="714"/>
                    <a:pt x="2103" y="685"/>
                  </a:cubicBezTo>
                  <a:close/>
                  <a:moveTo>
                    <a:pt x="1787" y="1304"/>
                  </a:moveTo>
                  <a:lnTo>
                    <a:pt x="1788" y="1302"/>
                  </a:lnTo>
                  <a:lnTo>
                    <a:pt x="1788" y="1302"/>
                  </a:lnTo>
                  <a:cubicBezTo>
                    <a:pt x="1788" y="1303"/>
                    <a:pt x="1787" y="1303"/>
                    <a:pt x="1787" y="1304"/>
                  </a:cubicBezTo>
                  <a:close/>
                </a:path>
              </a:pathLst>
            </a:custGeom>
            <a:solidFill>
              <a:srgbClr val="FEFEF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39" name="Forme libre 4638"/>
            <p:cNvSpPr>
              <a:spLocks noChangeArrowheads="1"/>
            </p:cNvSpPr>
            <p:nvPr userDrawn="1"/>
          </p:nvSpPr>
          <p:spPr bwMode="auto">
            <a:xfrm>
              <a:off x="4421188" y="4056063"/>
              <a:ext cx="323850" cy="184150"/>
            </a:xfrm>
            <a:custGeom>
              <a:avLst/>
              <a:gdLst>
                <a:gd name="T0" fmla="*/ 872 w 898"/>
                <a:gd name="T1" fmla="*/ 184 h 511"/>
                <a:gd name="T2" fmla="*/ 555 w 898"/>
                <a:gd name="T3" fmla="*/ 298 h 511"/>
                <a:gd name="T4" fmla="*/ 177 w 898"/>
                <a:gd name="T5" fmla="*/ 465 h 511"/>
                <a:gd name="T6" fmla="*/ 25 w 898"/>
                <a:gd name="T7" fmla="*/ 510 h 511"/>
                <a:gd name="T8" fmla="*/ 20 w 898"/>
                <a:gd name="T9" fmla="*/ 431 h 511"/>
                <a:gd name="T10" fmla="*/ 77 w 898"/>
                <a:gd name="T11" fmla="*/ 376 h 511"/>
                <a:gd name="T12" fmla="*/ 425 w 898"/>
                <a:gd name="T13" fmla="*/ 184 h 511"/>
                <a:gd name="T14" fmla="*/ 785 w 898"/>
                <a:gd name="T15" fmla="*/ 6 h 511"/>
                <a:gd name="T16" fmla="*/ 846 w 898"/>
                <a:gd name="T17" fmla="*/ 26 h 511"/>
                <a:gd name="T18" fmla="*/ 897 w 898"/>
                <a:gd name="T19" fmla="*/ 77 h 511"/>
                <a:gd name="T20" fmla="*/ 894 w 898"/>
                <a:gd name="T21" fmla="*/ 164 h 511"/>
                <a:gd name="T22" fmla="*/ 891 w 898"/>
                <a:gd name="T23" fmla="*/ 174 h 511"/>
                <a:gd name="T24" fmla="*/ 880 w 898"/>
                <a:gd name="T25" fmla="*/ 178 h 511"/>
                <a:gd name="T26" fmla="*/ 872 w 898"/>
                <a:gd name="T27" fmla="*/ 184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8" h="511">
                  <a:moveTo>
                    <a:pt x="872" y="184"/>
                  </a:moveTo>
                  <a:cubicBezTo>
                    <a:pt x="767" y="225"/>
                    <a:pt x="661" y="268"/>
                    <a:pt x="555" y="298"/>
                  </a:cubicBezTo>
                  <a:cubicBezTo>
                    <a:pt x="419" y="338"/>
                    <a:pt x="307" y="417"/>
                    <a:pt x="177" y="465"/>
                  </a:cubicBezTo>
                  <a:cubicBezTo>
                    <a:pt x="127" y="483"/>
                    <a:pt x="75" y="495"/>
                    <a:pt x="25" y="510"/>
                  </a:cubicBezTo>
                  <a:cubicBezTo>
                    <a:pt x="0" y="486"/>
                    <a:pt x="12" y="459"/>
                    <a:pt x="20" y="431"/>
                  </a:cubicBezTo>
                  <a:cubicBezTo>
                    <a:pt x="34" y="408"/>
                    <a:pt x="54" y="381"/>
                    <a:pt x="77" y="376"/>
                  </a:cubicBezTo>
                  <a:cubicBezTo>
                    <a:pt x="214" y="350"/>
                    <a:pt x="298" y="225"/>
                    <a:pt x="425" y="184"/>
                  </a:cubicBezTo>
                  <a:cubicBezTo>
                    <a:pt x="571" y="178"/>
                    <a:pt x="709" y="155"/>
                    <a:pt x="785" y="6"/>
                  </a:cubicBezTo>
                  <a:cubicBezTo>
                    <a:pt x="810" y="0"/>
                    <a:pt x="831" y="3"/>
                    <a:pt x="846" y="26"/>
                  </a:cubicBezTo>
                  <a:cubicBezTo>
                    <a:pt x="863" y="43"/>
                    <a:pt x="880" y="60"/>
                    <a:pt x="897" y="77"/>
                  </a:cubicBezTo>
                  <a:cubicBezTo>
                    <a:pt x="895" y="106"/>
                    <a:pt x="895" y="135"/>
                    <a:pt x="894" y="164"/>
                  </a:cubicBezTo>
                  <a:lnTo>
                    <a:pt x="891" y="174"/>
                  </a:lnTo>
                  <a:lnTo>
                    <a:pt x="880" y="178"/>
                  </a:lnTo>
                  <a:cubicBezTo>
                    <a:pt x="881" y="179"/>
                    <a:pt x="872" y="184"/>
                    <a:pt x="872" y="184"/>
                  </a:cubicBezTo>
                </a:path>
              </a:pathLst>
            </a:custGeom>
            <a:solidFill>
              <a:srgbClr val="BABAB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40" name="Forme libre 4639"/>
            <p:cNvSpPr>
              <a:spLocks noChangeArrowheads="1"/>
            </p:cNvSpPr>
            <p:nvPr userDrawn="1"/>
          </p:nvSpPr>
          <p:spPr bwMode="auto">
            <a:xfrm>
              <a:off x="4733925" y="4116388"/>
              <a:ext cx="33338" cy="26987"/>
            </a:xfrm>
            <a:custGeom>
              <a:avLst/>
              <a:gdLst>
                <a:gd name="T0" fmla="*/ 0 w 94"/>
                <a:gd name="T1" fmla="*/ 0 h 76"/>
                <a:gd name="T2" fmla="*/ 24 w 94"/>
                <a:gd name="T3" fmla="*/ 0 h 76"/>
                <a:gd name="T4" fmla="*/ 93 w 94"/>
                <a:gd name="T5" fmla="*/ 67 h 76"/>
                <a:gd name="T6" fmla="*/ 0 w 94"/>
                <a:gd name="T7" fmla="*/ 18 h 76"/>
                <a:gd name="T8" fmla="*/ 0 w 94"/>
                <a:gd name="T9" fmla="*/ 0 h 76"/>
              </a:gdLst>
              <a:ahLst/>
              <a:cxnLst>
                <a:cxn ang="0">
                  <a:pos x="T0" y="T1"/>
                </a:cxn>
                <a:cxn ang="0">
                  <a:pos x="T2" y="T3"/>
                </a:cxn>
                <a:cxn ang="0">
                  <a:pos x="T4" y="T5"/>
                </a:cxn>
                <a:cxn ang="0">
                  <a:pos x="T6" y="T7"/>
                </a:cxn>
                <a:cxn ang="0">
                  <a:pos x="T8" y="T9"/>
                </a:cxn>
              </a:cxnLst>
              <a:rect l="0" t="0" r="r" b="b"/>
              <a:pathLst>
                <a:path w="94" h="76">
                  <a:moveTo>
                    <a:pt x="0" y="0"/>
                  </a:moveTo>
                  <a:cubicBezTo>
                    <a:pt x="7" y="0"/>
                    <a:pt x="17" y="0"/>
                    <a:pt x="24" y="0"/>
                  </a:cubicBezTo>
                  <a:cubicBezTo>
                    <a:pt x="52" y="18"/>
                    <a:pt x="78" y="36"/>
                    <a:pt x="93" y="67"/>
                  </a:cubicBezTo>
                  <a:cubicBezTo>
                    <a:pt x="50" y="75"/>
                    <a:pt x="26" y="47"/>
                    <a:pt x="0" y="18"/>
                  </a:cubicBezTo>
                  <a:cubicBezTo>
                    <a:pt x="1" y="11"/>
                    <a:pt x="0" y="4"/>
                    <a:pt x="0" y="0"/>
                  </a:cubicBezTo>
                </a:path>
              </a:pathLst>
            </a:custGeom>
            <a:solidFill>
              <a:srgbClr val="AAAAA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41" name="Forme libre 4640"/>
            <p:cNvSpPr>
              <a:spLocks noChangeArrowheads="1"/>
            </p:cNvSpPr>
            <p:nvPr userDrawn="1"/>
          </p:nvSpPr>
          <p:spPr bwMode="auto">
            <a:xfrm>
              <a:off x="3984625" y="3754438"/>
              <a:ext cx="542925" cy="204787"/>
            </a:xfrm>
            <a:custGeom>
              <a:avLst/>
              <a:gdLst>
                <a:gd name="T0" fmla="*/ 1396 w 1510"/>
                <a:gd name="T1" fmla="*/ 0 h 570"/>
                <a:gd name="T2" fmla="*/ 1441 w 1510"/>
                <a:gd name="T3" fmla="*/ 1 h 570"/>
                <a:gd name="T4" fmla="*/ 1509 w 1510"/>
                <a:gd name="T5" fmla="*/ 41 h 570"/>
                <a:gd name="T6" fmla="*/ 1496 w 1510"/>
                <a:gd name="T7" fmla="*/ 103 h 570"/>
                <a:gd name="T8" fmla="*/ 1472 w 1510"/>
                <a:gd name="T9" fmla="*/ 182 h 570"/>
                <a:gd name="T10" fmla="*/ 1432 w 1510"/>
                <a:gd name="T11" fmla="*/ 216 h 570"/>
                <a:gd name="T12" fmla="*/ 1191 w 1510"/>
                <a:gd name="T13" fmla="*/ 306 h 570"/>
                <a:gd name="T14" fmla="*/ 801 w 1510"/>
                <a:gd name="T15" fmla="*/ 414 h 570"/>
                <a:gd name="T16" fmla="*/ 705 w 1510"/>
                <a:gd name="T17" fmla="*/ 472 h 570"/>
                <a:gd name="T18" fmla="*/ 507 w 1510"/>
                <a:gd name="T19" fmla="*/ 503 h 570"/>
                <a:gd name="T20" fmla="*/ 418 w 1510"/>
                <a:gd name="T21" fmla="*/ 538 h 570"/>
                <a:gd name="T22" fmla="*/ 293 w 1510"/>
                <a:gd name="T23" fmla="*/ 569 h 570"/>
                <a:gd name="T24" fmla="*/ 243 w 1510"/>
                <a:gd name="T25" fmla="*/ 558 h 570"/>
                <a:gd name="T26" fmla="*/ 195 w 1510"/>
                <a:gd name="T27" fmla="*/ 514 h 570"/>
                <a:gd name="T28" fmla="*/ 207 w 1510"/>
                <a:gd name="T29" fmla="*/ 486 h 570"/>
                <a:gd name="T30" fmla="*/ 238 w 1510"/>
                <a:gd name="T31" fmla="*/ 475 h 570"/>
                <a:gd name="T32" fmla="*/ 218 w 1510"/>
                <a:gd name="T33" fmla="*/ 480 h 570"/>
                <a:gd name="T34" fmla="*/ 171 w 1510"/>
                <a:gd name="T35" fmla="*/ 506 h 570"/>
                <a:gd name="T36" fmla="*/ 104 w 1510"/>
                <a:gd name="T37" fmla="*/ 509 h 570"/>
                <a:gd name="T38" fmla="*/ 137 w 1510"/>
                <a:gd name="T39" fmla="*/ 382 h 570"/>
                <a:gd name="T40" fmla="*/ 698 w 1510"/>
                <a:gd name="T41" fmla="*/ 172 h 570"/>
                <a:gd name="T42" fmla="*/ 973 w 1510"/>
                <a:gd name="T43" fmla="*/ 80 h 570"/>
                <a:gd name="T44" fmla="*/ 1047 w 1510"/>
                <a:gd name="T45" fmla="*/ 53 h 570"/>
                <a:gd name="T46" fmla="*/ 1075 w 1510"/>
                <a:gd name="T47" fmla="*/ 43 h 570"/>
                <a:gd name="T48" fmla="*/ 1116 w 1510"/>
                <a:gd name="T49" fmla="*/ 31 h 570"/>
                <a:gd name="T50" fmla="*/ 1144 w 1510"/>
                <a:gd name="T51" fmla="*/ 23 h 570"/>
                <a:gd name="T52" fmla="*/ 1200 w 1510"/>
                <a:gd name="T53" fmla="*/ 11 h 570"/>
                <a:gd name="T54" fmla="*/ 1229 w 1510"/>
                <a:gd name="T55" fmla="*/ 8 h 570"/>
                <a:gd name="T56" fmla="*/ 1396 w 1510"/>
                <a:gd name="T57"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10" h="570">
                  <a:moveTo>
                    <a:pt x="1396" y="0"/>
                  </a:moveTo>
                  <a:cubicBezTo>
                    <a:pt x="1411" y="0"/>
                    <a:pt x="1426" y="0"/>
                    <a:pt x="1441" y="1"/>
                  </a:cubicBezTo>
                  <a:cubicBezTo>
                    <a:pt x="1464" y="15"/>
                    <a:pt x="1486" y="29"/>
                    <a:pt x="1509" y="41"/>
                  </a:cubicBezTo>
                  <a:cubicBezTo>
                    <a:pt x="1505" y="63"/>
                    <a:pt x="1501" y="81"/>
                    <a:pt x="1496" y="103"/>
                  </a:cubicBezTo>
                  <a:cubicBezTo>
                    <a:pt x="1486" y="129"/>
                    <a:pt x="1486" y="158"/>
                    <a:pt x="1472" y="182"/>
                  </a:cubicBezTo>
                  <a:cubicBezTo>
                    <a:pt x="1461" y="197"/>
                    <a:pt x="1446" y="205"/>
                    <a:pt x="1432" y="216"/>
                  </a:cubicBezTo>
                  <a:cubicBezTo>
                    <a:pt x="1363" y="275"/>
                    <a:pt x="1273" y="295"/>
                    <a:pt x="1191" y="306"/>
                  </a:cubicBezTo>
                  <a:cubicBezTo>
                    <a:pt x="1055" y="324"/>
                    <a:pt x="936" y="394"/>
                    <a:pt x="801" y="414"/>
                  </a:cubicBezTo>
                  <a:cubicBezTo>
                    <a:pt x="763" y="420"/>
                    <a:pt x="743" y="462"/>
                    <a:pt x="705" y="472"/>
                  </a:cubicBezTo>
                  <a:cubicBezTo>
                    <a:pt x="641" y="492"/>
                    <a:pt x="574" y="498"/>
                    <a:pt x="507" y="503"/>
                  </a:cubicBezTo>
                  <a:cubicBezTo>
                    <a:pt x="475" y="509"/>
                    <a:pt x="449" y="529"/>
                    <a:pt x="418" y="538"/>
                  </a:cubicBezTo>
                  <a:cubicBezTo>
                    <a:pt x="377" y="547"/>
                    <a:pt x="333" y="550"/>
                    <a:pt x="293" y="569"/>
                  </a:cubicBezTo>
                  <a:cubicBezTo>
                    <a:pt x="276" y="569"/>
                    <a:pt x="259" y="564"/>
                    <a:pt x="243" y="558"/>
                  </a:cubicBezTo>
                  <a:cubicBezTo>
                    <a:pt x="220" y="552"/>
                    <a:pt x="201" y="540"/>
                    <a:pt x="195" y="514"/>
                  </a:cubicBezTo>
                  <a:cubicBezTo>
                    <a:pt x="195" y="503"/>
                    <a:pt x="200" y="494"/>
                    <a:pt x="207" y="486"/>
                  </a:cubicBezTo>
                  <a:cubicBezTo>
                    <a:pt x="217" y="482"/>
                    <a:pt x="227" y="478"/>
                    <a:pt x="238" y="475"/>
                  </a:cubicBezTo>
                  <a:cubicBezTo>
                    <a:pt x="232" y="477"/>
                    <a:pt x="226" y="478"/>
                    <a:pt x="218" y="480"/>
                  </a:cubicBezTo>
                  <a:cubicBezTo>
                    <a:pt x="200" y="483"/>
                    <a:pt x="188" y="498"/>
                    <a:pt x="171" y="506"/>
                  </a:cubicBezTo>
                  <a:cubicBezTo>
                    <a:pt x="149" y="512"/>
                    <a:pt x="127" y="512"/>
                    <a:pt x="104" y="509"/>
                  </a:cubicBezTo>
                  <a:cubicBezTo>
                    <a:pt x="0" y="436"/>
                    <a:pt x="114" y="422"/>
                    <a:pt x="137" y="382"/>
                  </a:cubicBezTo>
                  <a:cubicBezTo>
                    <a:pt x="310" y="275"/>
                    <a:pt x="508" y="236"/>
                    <a:pt x="698" y="172"/>
                  </a:cubicBezTo>
                  <a:cubicBezTo>
                    <a:pt x="789" y="141"/>
                    <a:pt x="875" y="94"/>
                    <a:pt x="973" y="80"/>
                  </a:cubicBezTo>
                  <a:cubicBezTo>
                    <a:pt x="997" y="72"/>
                    <a:pt x="1020" y="58"/>
                    <a:pt x="1047" y="53"/>
                  </a:cubicBezTo>
                  <a:cubicBezTo>
                    <a:pt x="1057" y="50"/>
                    <a:pt x="1066" y="47"/>
                    <a:pt x="1075" y="43"/>
                  </a:cubicBezTo>
                  <a:cubicBezTo>
                    <a:pt x="1089" y="37"/>
                    <a:pt x="1102" y="32"/>
                    <a:pt x="1116" y="31"/>
                  </a:cubicBezTo>
                  <a:cubicBezTo>
                    <a:pt x="1125" y="29"/>
                    <a:pt x="1134" y="26"/>
                    <a:pt x="1144" y="23"/>
                  </a:cubicBezTo>
                  <a:cubicBezTo>
                    <a:pt x="1162" y="18"/>
                    <a:pt x="1182" y="14"/>
                    <a:pt x="1200" y="11"/>
                  </a:cubicBezTo>
                  <a:cubicBezTo>
                    <a:pt x="1209" y="9"/>
                    <a:pt x="1220" y="8"/>
                    <a:pt x="1229" y="8"/>
                  </a:cubicBezTo>
                  <a:cubicBezTo>
                    <a:pt x="1286" y="0"/>
                    <a:pt x="1341" y="3"/>
                    <a:pt x="1396" y="0"/>
                  </a:cubicBezTo>
                </a:path>
              </a:pathLst>
            </a:custGeom>
            <a:solidFill>
              <a:srgbClr val="FCFCF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42" name="Forme libre 4641"/>
            <p:cNvSpPr>
              <a:spLocks noChangeArrowheads="1"/>
            </p:cNvSpPr>
            <p:nvPr userDrawn="1"/>
          </p:nvSpPr>
          <p:spPr bwMode="auto">
            <a:xfrm>
              <a:off x="4510088" y="3743325"/>
              <a:ext cx="142875" cy="134938"/>
            </a:xfrm>
            <a:custGeom>
              <a:avLst/>
              <a:gdLst>
                <a:gd name="T0" fmla="*/ 0 w 398"/>
                <a:gd name="T1" fmla="*/ 118 h 374"/>
                <a:gd name="T2" fmla="*/ 49 w 398"/>
                <a:gd name="T3" fmla="*/ 70 h 374"/>
                <a:gd name="T4" fmla="*/ 326 w 398"/>
                <a:gd name="T5" fmla="*/ 56 h 374"/>
                <a:gd name="T6" fmla="*/ 362 w 398"/>
                <a:gd name="T7" fmla="*/ 0 h 374"/>
                <a:gd name="T8" fmla="*/ 360 w 398"/>
                <a:gd name="T9" fmla="*/ 173 h 374"/>
                <a:gd name="T10" fmla="*/ 348 w 398"/>
                <a:gd name="T11" fmla="*/ 324 h 374"/>
                <a:gd name="T12" fmla="*/ 325 w 398"/>
                <a:gd name="T13" fmla="*/ 349 h 374"/>
                <a:gd name="T14" fmla="*/ 267 w 398"/>
                <a:gd name="T15" fmla="*/ 372 h 374"/>
                <a:gd name="T16" fmla="*/ 235 w 398"/>
                <a:gd name="T17" fmla="*/ 370 h 374"/>
                <a:gd name="T18" fmla="*/ 209 w 398"/>
                <a:gd name="T19" fmla="*/ 353 h 374"/>
                <a:gd name="T20" fmla="*/ 177 w 398"/>
                <a:gd name="T21" fmla="*/ 301 h 374"/>
                <a:gd name="T22" fmla="*/ 152 w 398"/>
                <a:gd name="T23" fmla="*/ 254 h 374"/>
                <a:gd name="T24" fmla="*/ 143 w 398"/>
                <a:gd name="T25" fmla="*/ 234 h 374"/>
                <a:gd name="T26" fmla="*/ 126 w 398"/>
                <a:gd name="T27" fmla="*/ 219 h 374"/>
                <a:gd name="T28" fmla="*/ 0 w 398"/>
                <a:gd name="T29" fmla="*/ 11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8" h="374">
                  <a:moveTo>
                    <a:pt x="0" y="118"/>
                  </a:moveTo>
                  <a:cubicBezTo>
                    <a:pt x="4" y="92"/>
                    <a:pt x="24" y="78"/>
                    <a:pt x="49" y="70"/>
                  </a:cubicBezTo>
                  <a:cubicBezTo>
                    <a:pt x="142" y="81"/>
                    <a:pt x="232" y="43"/>
                    <a:pt x="326" y="56"/>
                  </a:cubicBezTo>
                  <a:cubicBezTo>
                    <a:pt x="352" y="60"/>
                    <a:pt x="345" y="20"/>
                    <a:pt x="362" y="0"/>
                  </a:cubicBezTo>
                  <a:cubicBezTo>
                    <a:pt x="397" y="60"/>
                    <a:pt x="375" y="115"/>
                    <a:pt x="360" y="173"/>
                  </a:cubicBezTo>
                  <a:cubicBezTo>
                    <a:pt x="346" y="222"/>
                    <a:pt x="311" y="271"/>
                    <a:pt x="348" y="324"/>
                  </a:cubicBezTo>
                  <a:cubicBezTo>
                    <a:pt x="340" y="332"/>
                    <a:pt x="333" y="341"/>
                    <a:pt x="325" y="349"/>
                  </a:cubicBezTo>
                  <a:cubicBezTo>
                    <a:pt x="310" y="367"/>
                    <a:pt x="290" y="370"/>
                    <a:pt x="267" y="372"/>
                  </a:cubicBezTo>
                  <a:cubicBezTo>
                    <a:pt x="256" y="373"/>
                    <a:pt x="246" y="372"/>
                    <a:pt x="235" y="370"/>
                  </a:cubicBezTo>
                  <a:cubicBezTo>
                    <a:pt x="224" y="367"/>
                    <a:pt x="216" y="361"/>
                    <a:pt x="209" y="353"/>
                  </a:cubicBezTo>
                  <a:cubicBezTo>
                    <a:pt x="197" y="336"/>
                    <a:pt x="191" y="317"/>
                    <a:pt x="177" y="301"/>
                  </a:cubicBezTo>
                  <a:cubicBezTo>
                    <a:pt x="165" y="288"/>
                    <a:pt x="157" y="271"/>
                    <a:pt x="152" y="254"/>
                  </a:cubicBezTo>
                  <a:cubicBezTo>
                    <a:pt x="148" y="248"/>
                    <a:pt x="145" y="240"/>
                    <a:pt x="143" y="234"/>
                  </a:cubicBezTo>
                  <a:cubicBezTo>
                    <a:pt x="137" y="230"/>
                    <a:pt x="133" y="223"/>
                    <a:pt x="126" y="219"/>
                  </a:cubicBezTo>
                  <a:cubicBezTo>
                    <a:pt x="84" y="185"/>
                    <a:pt x="32" y="164"/>
                    <a:pt x="0" y="118"/>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43" name="Forme libre 4642"/>
            <p:cNvSpPr>
              <a:spLocks noChangeArrowheads="1"/>
            </p:cNvSpPr>
            <p:nvPr userDrawn="1"/>
          </p:nvSpPr>
          <p:spPr bwMode="auto">
            <a:xfrm>
              <a:off x="4391025" y="3665538"/>
              <a:ext cx="109538" cy="80962"/>
            </a:xfrm>
            <a:custGeom>
              <a:avLst/>
              <a:gdLst>
                <a:gd name="T0" fmla="*/ 267 w 303"/>
                <a:gd name="T1" fmla="*/ 203 h 224"/>
                <a:gd name="T2" fmla="*/ 149 w 303"/>
                <a:gd name="T3" fmla="*/ 204 h 224"/>
                <a:gd name="T4" fmla="*/ 94 w 303"/>
                <a:gd name="T5" fmla="*/ 216 h 224"/>
                <a:gd name="T6" fmla="*/ 46 w 303"/>
                <a:gd name="T7" fmla="*/ 70 h 224"/>
                <a:gd name="T8" fmla="*/ 201 w 303"/>
                <a:gd name="T9" fmla="*/ 41 h 224"/>
                <a:gd name="T10" fmla="*/ 288 w 303"/>
                <a:gd name="T11" fmla="*/ 117 h 224"/>
                <a:gd name="T12" fmla="*/ 287 w 303"/>
                <a:gd name="T13" fmla="*/ 137 h 224"/>
                <a:gd name="T14" fmla="*/ 288 w 303"/>
                <a:gd name="T15" fmla="*/ 200 h 224"/>
                <a:gd name="T16" fmla="*/ 267 w 303"/>
                <a:gd name="T17" fmla="*/ 20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224">
                  <a:moveTo>
                    <a:pt x="267" y="203"/>
                  </a:moveTo>
                  <a:cubicBezTo>
                    <a:pt x="227" y="203"/>
                    <a:pt x="188" y="203"/>
                    <a:pt x="149" y="204"/>
                  </a:cubicBezTo>
                  <a:cubicBezTo>
                    <a:pt x="134" y="219"/>
                    <a:pt x="114" y="223"/>
                    <a:pt x="94" y="216"/>
                  </a:cubicBezTo>
                  <a:cubicBezTo>
                    <a:pt x="33" y="183"/>
                    <a:pt x="0" y="137"/>
                    <a:pt x="46" y="70"/>
                  </a:cubicBezTo>
                  <a:cubicBezTo>
                    <a:pt x="87" y="9"/>
                    <a:pt x="139" y="0"/>
                    <a:pt x="201" y="41"/>
                  </a:cubicBezTo>
                  <a:cubicBezTo>
                    <a:pt x="235" y="62"/>
                    <a:pt x="285" y="61"/>
                    <a:pt x="288" y="117"/>
                  </a:cubicBezTo>
                  <a:cubicBezTo>
                    <a:pt x="288" y="123"/>
                    <a:pt x="287" y="131"/>
                    <a:pt x="287" y="137"/>
                  </a:cubicBezTo>
                  <a:cubicBezTo>
                    <a:pt x="293" y="158"/>
                    <a:pt x="302" y="178"/>
                    <a:pt x="288" y="200"/>
                  </a:cubicBezTo>
                  <a:cubicBezTo>
                    <a:pt x="282" y="210"/>
                    <a:pt x="276" y="212"/>
                    <a:pt x="267" y="203"/>
                  </a:cubicBezTo>
                </a:path>
              </a:pathLst>
            </a:custGeom>
            <a:solidFill>
              <a:srgbClr val="25252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44" name="Forme libre 4643"/>
            <p:cNvSpPr>
              <a:spLocks noChangeArrowheads="1"/>
            </p:cNvSpPr>
            <p:nvPr userDrawn="1"/>
          </p:nvSpPr>
          <p:spPr bwMode="auto">
            <a:xfrm>
              <a:off x="4397375" y="3600450"/>
              <a:ext cx="117475" cy="111125"/>
            </a:xfrm>
            <a:custGeom>
              <a:avLst/>
              <a:gdLst>
                <a:gd name="T0" fmla="*/ 293 w 325"/>
                <a:gd name="T1" fmla="*/ 107 h 308"/>
                <a:gd name="T2" fmla="*/ 296 w 325"/>
                <a:gd name="T3" fmla="*/ 307 h 308"/>
                <a:gd name="T4" fmla="*/ 243 w 325"/>
                <a:gd name="T5" fmla="*/ 254 h 308"/>
                <a:gd name="T6" fmla="*/ 28 w 325"/>
                <a:gd name="T7" fmla="*/ 185 h 308"/>
                <a:gd name="T8" fmla="*/ 34 w 325"/>
                <a:gd name="T9" fmla="*/ 104 h 308"/>
                <a:gd name="T10" fmla="*/ 293 w 325"/>
                <a:gd name="T11" fmla="*/ 107 h 308"/>
              </a:gdLst>
              <a:ahLst/>
              <a:cxnLst>
                <a:cxn ang="0">
                  <a:pos x="T0" y="T1"/>
                </a:cxn>
                <a:cxn ang="0">
                  <a:pos x="T2" y="T3"/>
                </a:cxn>
                <a:cxn ang="0">
                  <a:pos x="T4" y="T5"/>
                </a:cxn>
                <a:cxn ang="0">
                  <a:pos x="T6" y="T7"/>
                </a:cxn>
                <a:cxn ang="0">
                  <a:pos x="T8" y="T9"/>
                </a:cxn>
                <a:cxn ang="0">
                  <a:pos x="T10" y="T11"/>
                </a:cxn>
              </a:cxnLst>
              <a:rect l="0" t="0" r="r" b="b"/>
              <a:pathLst>
                <a:path w="325" h="308">
                  <a:moveTo>
                    <a:pt x="293" y="107"/>
                  </a:moveTo>
                  <a:cubicBezTo>
                    <a:pt x="324" y="173"/>
                    <a:pt x="321" y="240"/>
                    <a:pt x="296" y="307"/>
                  </a:cubicBezTo>
                  <a:cubicBezTo>
                    <a:pt x="276" y="292"/>
                    <a:pt x="270" y="263"/>
                    <a:pt x="243" y="254"/>
                  </a:cubicBezTo>
                  <a:cubicBezTo>
                    <a:pt x="180" y="204"/>
                    <a:pt x="108" y="181"/>
                    <a:pt x="28" y="185"/>
                  </a:cubicBezTo>
                  <a:cubicBezTo>
                    <a:pt x="0" y="156"/>
                    <a:pt x="12" y="130"/>
                    <a:pt x="34" y="104"/>
                  </a:cubicBezTo>
                  <a:cubicBezTo>
                    <a:pt x="122" y="0"/>
                    <a:pt x="208" y="71"/>
                    <a:pt x="293" y="107"/>
                  </a:cubicBezTo>
                </a:path>
              </a:pathLst>
            </a:custGeom>
            <a:solidFill>
              <a:srgbClr val="E9E9E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45" name="Forme libre 4644"/>
            <p:cNvSpPr>
              <a:spLocks noChangeArrowheads="1"/>
            </p:cNvSpPr>
            <p:nvPr userDrawn="1"/>
          </p:nvSpPr>
          <p:spPr bwMode="auto">
            <a:xfrm>
              <a:off x="4365625" y="3594100"/>
              <a:ext cx="138113" cy="60325"/>
            </a:xfrm>
            <a:custGeom>
              <a:avLst/>
              <a:gdLst>
                <a:gd name="T0" fmla="*/ 381 w 382"/>
                <a:gd name="T1" fmla="*/ 125 h 168"/>
                <a:gd name="T2" fmla="*/ 137 w 382"/>
                <a:gd name="T3" fmla="*/ 148 h 168"/>
                <a:gd name="T4" fmla="*/ 119 w 382"/>
                <a:gd name="T5" fmla="*/ 148 h 168"/>
                <a:gd name="T6" fmla="*/ 18 w 382"/>
                <a:gd name="T7" fmla="*/ 124 h 168"/>
                <a:gd name="T8" fmla="*/ 58 w 382"/>
                <a:gd name="T9" fmla="*/ 57 h 168"/>
                <a:gd name="T10" fmla="*/ 132 w 382"/>
                <a:gd name="T11" fmla="*/ 11 h 168"/>
                <a:gd name="T12" fmla="*/ 236 w 382"/>
                <a:gd name="T13" fmla="*/ 9 h 168"/>
                <a:gd name="T14" fmla="*/ 314 w 382"/>
                <a:gd name="T15" fmla="*/ 75 h 168"/>
                <a:gd name="T16" fmla="*/ 380 w 382"/>
                <a:gd name="T17" fmla="*/ 101 h 168"/>
                <a:gd name="T18" fmla="*/ 381 w 382"/>
                <a:gd name="T19" fmla="*/ 1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2" h="168">
                  <a:moveTo>
                    <a:pt x="381" y="125"/>
                  </a:moveTo>
                  <a:cubicBezTo>
                    <a:pt x="299" y="115"/>
                    <a:pt x="212" y="70"/>
                    <a:pt x="137" y="148"/>
                  </a:cubicBezTo>
                  <a:cubicBezTo>
                    <a:pt x="131" y="148"/>
                    <a:pt x="125" y="148"/>
                    <a:pt x="119" y="148"/>
                  </a:cubicBezTo>
                  <a:cubicBezTo>
                    <a:pt x="82" y="151"/>
                    <a:pt x="39" y="167"/>
                    <a:pt x="18" y="124"/>
                  </a:cubicBezTo>
                  <a:cubicBezTo>
                    <a:pt x="0" y="87"/>
                    <a:pt x="33" y="72"/>
                    <a:pt x="58" y="57"/>
                  </a:cubicBezTo>
                  <a:cubicBezTo>
                    <a:pt x="80" y="38"/>
                    <a:pt x="100" y="14"/>
                    <a:pt x="132" y="11"/>
                  </a:cubicBezTo>
                  <a:cubicBezTo>
                    <a:pt x="167" y="0"/>
                    <a:pt x="201" y="8"/>
                    <a:pt x="236" y="9"/>
                  </a:cubicBezTo>
                  <a:cubicBezTo>
                    <a:pt x="271" y="20"/>
                    <a:pt x="291" y="51"/>
                    <a:pt x="314" y="75"/>
                  </a:cubicBezTo>
                  <a:cubicBezTo>
                    <a:pt x="335" y="84"/>
                    <a:pt x="357" y="93"/>
                    <a:pt x="380" y="101"/>
                  </a:cubicBezTo>
                  <a:cubicBezTo>
                    <a:pt x="381" y="110"/>
                    <a:pt x="381" y="118"/>
                    <a:pt x="381" y="125"/>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46" name="Forme libre 4645"/>
            <p:cNvSpPr>
              <a:spLocks noChangeArrowheads="1"/>
            </p:cNvSpPr>
            <p:nvPr userDrawn="1"/>
          </p:nvSpPr>
          <p:spPr bwMode="auto">
            <a:xfrm>
              <a:off x="4403725" y="3736975"/>
              <a:ext cx="82550" cy="33338"/>
            </a:xfrm>
            <a:custGeom>
              <a:avLst/>
              <a:gdLst>
                <a:gd name="T0" fmla="*/ 69 w 231"/>
                <a:gd name="T1" fmla="*/ 0 h 94"/>
                <a:gd name="T2" fmla="*/ 113 w 231"/>
                <a:gd name="T3" fmla="*/ 3 h 94"/>
                <a:gd name="T4" fmla="*/ 230 w 231"/>
                <a:gd name="T5" fmla="*/ 47 h 94"/>
                <a:gd name="T6" fmla="*/ 46 w 231"/>
                <a:gd name="T7" fmla="*/ 93 h 94"/>
                <a:gd name="T8" fmla="*/ 8 w 231"/>
                <a:gd name="T9" fmla="*/ 27 h 94"/>
                <a:gd name="T10" fmla="*/ 69 w 231"/>
                <a:gd name="T11" fmla="*/ 0 h 94"/>
              </a:gdLst>
              <a:ahLst/>
              <a:cxnLst>
                <a:cxn ang="0">
                  <a:pos x="T0" y="T1"/>
                </a:cxn>
                <a:cxn ang="0">
                  <a:pos x="T2" y="T3"/>
                </a:cxn>
                <a:cxn ang="0">
                  <a:pos x="T4" y="T5"/>
                </a:cxn>
                <a:cxn ang="0">
                  <a:pos x="T6" y="T7"/>
                </a:cxn>
                <a:cxn ang="0">
                  <a:pos x="T8" y="T9"/>
                </a:cxn>
                <a:cxn ang="0">
                  <a:pos x="T10" y="T11"/>
                </a:cxn>
              </a:cxnLst>
              <a:rect l="0" t="0" r="r" b="b"/>
              <a:pathLst>
                <a:path w="231" h="94">
                  <a:moveTo>
                    <a:pt x="69" y="0"/>
                  </a:moveTo>
                  <a:cubicBezTo>
                    <a:pt x="84" y="1"/>
                    <a:pt x="98" y="3"/>
                    <a:pt x="113" y="3"/>
                  </a:cubicBezTo>
                  <a:cubicBezTo>
                    <a:pt x="152" y="18"/>
                    <a:pt x="191" y="32"/>
                    <a:pt x="230" y="47"/>
                  </a:cubicBezTo>
                  <a:cubicBezTo>
                    <a:pt x="173" y="78"/>
                    <a:pt x="112" y="93"/>
                    <a:pt x="46" y="93"/>
                  </a:cubicBezTo>
                  <a:cubicBezTo>
                    <a:pt x="11" y="84"/>
                    <a:pt x="0" y="61"/>
                    <a:pt x="8" y="27"/>
                  </a:cubicBezTo>
                  <a:cubicBezTo>
                    <a:pt x="22" y="3"/>
                    <a:pt x="45" y="0"/>
                    <a:pt x="69" y="0"/>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47" name="Forme libre 4646"/>
            <p:cNvSpPr>
              <a:spLocks noChangeArrowheads="1"/>
            </p:cNvSpPr>
            <p:nvPr userDrawn="1"/>
          </p:nvSpPr>
          <p:spPr bwMode="auto">
            <a:xfrm>
              <a:off x="4489450" y="3687763"/>
              <a:ext cx="14288" cy="25400"/>
            </a:xfrm>
            <a:custGeom>
              <a:avLst/>
              <a:gdLst>
                <a:gd name="T0" fmla="*/ 15 w 40"/>
                <a:gd name="T1" fmla="*/ 0 h 72"/>
                <a:gd name="T2" fmla="*/ 39 w 40"/>
                <a:gd name="T3" fmla="*/ 65 h 72"/>
                <a:gd name="T4" fmla="*/ 15 w 40"/>
                <a:gd name="T5" fmla="*/ 71 h 72"/>
                <a:gd name="T6" fmla="*/ 13 w 40"/>
                <a:gd name="T7" fmla="*/ 70 h 72"/>
                <a:gd name="T8" fmla="*/ 15 w 40"/>
                <a:gd name="T9" fmla="*/ 0 h 72"/>
              </a:gdLst>
              <a:ahLst/>
              <a:cxnLst>
                <a:cxn ang="0">
                  <a:pos x="T0" y="T1"/>
                </a:cxn>
                <a:cxn ang="0">
                  <a:pos x="T2" y="T3"/>
                </a:cxn>
                <a:cxn ang="0">
                  <a:pos x="T4" y="T5"/>
                </a:cxn>
                <a:cxn ang="0">
                  <a:pos x="T6" y="T7"/>
                </a:cxn>
                <a:cxn ang="0">
                  <a:pos x="T8" y="T9"/>
                </a:cxn>
              </a:cxnLst>
              <a:rect l="0" t="0" r="r" b="b"/>
              <a:pathLst>
                <a:path w="40" h="72">
                  <a:moveTo>
                    <a:pt x="15" y="0"/>
                  </a:moveTo>
                  <a:cubicBezTo>
                    <a:pt x="30" y="20"/>
                    <a:pt x="38" y="41"/>
                    <a:pt x="39" y="65"/>
                  </a:cubicBezTo>
                  <a:cubicBezTo>
                    <a:pt x="32" y="67"/>
                    <a:pt x="23" y="70"/>
                    <a:pt x="15" y="71"/>
                  </a:cubicBezTo>
                  <a:lnTo>
                    <a:pt x="13" y="70"/>
                  </a:lnTo>
                  <a:cubicBezTo>
                    <a:pt x="3" y="46"/>
                    <a:pt x="0" y="23"/>
                    <a:pt x="15" y="0"/>
                  </a:cubicBezTo>
                </a:path>
              </a:pathLst>
            </a:custGeom>
            <a:solidFill>
              <a:srgbClr val="F2F2F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48" name="Forme libre 4647"/>
            <p:cNvSpPr>
              <a:spLocks noChangeArrowheads="1"/>
            </p:cNvSpPr>
            <p:nvPr userDrawn="1"/>
          </p:nvSpPr>
          <p:spPr bwMode="auto">
            <a:xfrm>
              <a:off x="4487863" y="3736975"/>
              <a:ext cx="7937" cy="9525"/>
            </a:xfrm>
            <a:custGeom>
              <a:avLst/>
              <a:gdLst>
                <a:gd name="T0" fmla="*/ 0 w 21"/>
                <a:gd name="T1" fmla="*/ 3 h 27"/>
                <a:gd name="T2" fmla="*/ 20 w 21"/>
                <a:gd name="T3" fmla="*/ 0 h 27"/>
                <a:gd name="T4" fmla="*/ 0 w 21"/>
                <a:gd name="T5" fmla="*/ 3 h 27"/>
              </a:gdLst>
              <a:ahLst/>
              <a:cxnLst>
                <a:cxn ang="0">
                  <a:pos x="T0" y="T1"/>
                </a:cxn>
                <a:cxn ang="0">
                  <a:pos x="T2" y="T3"/>
                </a:cxn>
                <a:cxn ang="0">
                  <a:pos x="T4" y="T5"/>
                </a:cxn>
              </a:cxnLst>
              <a:rect l="0" t="0" r="r" b="b"/>
              <a:pathLst>
                <a:path w="21" h="27">
                  <a:moveTo>
                    <a:pt x="0" y="3"/>
                  </a:moveTo>
                  <a:cubicBezTo>
                    <a:pt x="6" y="1"/>
                    <a:pt x="14" y="1"/>
                    <a:pt x="20" y="0"/>
                  </a:cubicBezTo>
                  <a:cubicBezTo>
                    <a:pt x="18" y="26"/>
                    <a:pt x="8" y="7"/>
                    <a:pt x="0" y="3"/>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49" name="Forme libre 4648"/>
            <p:cNvSpPr>
              <a:spLocks noChangeArrowheads="1"/>
            </p:cNvSpPr>
            <p:nvPr userDrawn="1"/>
          </p:nvSpPr>
          <p:spPr bwMode="auto">
            <a:xfrm>
              <a:off x="4672013" y="3929063"/>
              <a:ext cx="63500" cy="138112"/>
            </a:xfrm>
            <a:custGeom>
              <a:avLst/>
              <a:gdLst>
                <a:gd name="T0" fmla="*/ 148 w 177"/>
                <a:gd name="T1" fmla="*/ 383 h 384"/>
                <a:gd name="T2" fmla="*/ 81 w 177"/>
                <a:gd name="T3" fmla="*/ 381 h 384"/>
                <a:gd name="T4" fmla="*/ 54 w 177"/>
                <a:gd name="T5" fmla="*/ 294 h 384"/>
                <a:gd name="T6" fmla="*/ 58 w 177"/>
                <a:gd name="T7" fmla="*/ 155 h 384"/>
                <a:gd name="T8" fmla="*/ 29 w 177"/>
                <a:gd name="T9" fmla="*/ 0 h 384"/>
                <a:gd name="T10" fmla="*/ 51 w 177"/>
                <a:gd name="T11" fmla="*/ 24 h 384"/>
                <a:gd name="T12" fmla="*/ 147 w 177"/>
                <a:gd name="T13" fmla="*/ 265 h 384"/>
                <a:gd name="T14" fmla="*/ 148 w 177"/>
                <a:gd name="T15" fmla="*/ 383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384">
                  <a:moveTo>
                    <a:pt x="148" y="383"/>
                  </a:moveTo>
                  <a:cubicBezTo>
                    <a:pt x="125" y="383"/>
                    <a:pt x="104" y="381"/>
                    <a:pt x="81" y="381"/>
                  </a:cubicBezTo>
                  <a:cubicBezTo>
                    <a:pt x="43" y="361"/>
                    <a:pt x="46" y="328"/>
                    <a:pt x="54" y="294"/>
                  </a:cubicBezTo>
                  <a:cubicBezTo>
                    <a:pt x="66" y="248"/>
                    <a:pt x="46" y="201"/>
                    <a:pt x="58" y="155"/>
                  </a:cubicBezTo>
                  <a:cubicBezTo>
                    <a:pt x="51" y="103"/>
                    <a:pt x="0" y="59"/>
                    <a:pt x="29" y="0"/>
                  </a:cubicBezTo>
                  <a:cubicBezTo>
                    <a:pt x="37" y="7"/>
                    <a:pt x="44" y="16"/>
                    <a:pt x="51" y="24"/>
                  </a:cubicBezTo>
                  <a:cubicBezTo>
                    <a:pt x="83" y="105"/>
                    <a:pt x="115" y="186"/>
                    <a:pt x="147" y="265"/>
                  </a:cubicBezTo>
                  <a:cubicBezTo>
                    <a:pt x="165" y="305"/>
                    <a:pt x="176" y="343"/>
                    <a:pt x="148" y="383"/>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50" name="Forme libre 4649"/>
            <p:cNvSpPr>
              <a:spLocks noChangeArrowheads="1"/>
            </p:cNvSpPr>
            <p:nvPr userDrawn="1"/>
          </p:nvSpPr>
          <p:spPr bwMode="auto">
            <a:xfrm>
              <a:off x="4402138" y="3881438"/>
              <a:ext cx="207962" cy="115887"/>
            </a:xfrm>
            <a:custGeom>
              <a:avLst/>
              <a:gdLst>
                <a:gd name="T0" fmla="*/ 536 w 577"/>
                <a:gd name="T1" fmla="*/ 35 h 321"/>
                <a:gd name="T2" fmla="*/ 537 w 577"/>
                <a:gd name="T3" fmla="*/ 90 h 321"/>
                <a:gd name="T4" fmla="*/ 542 w 577"/>
                <a:gd name="T5" fmla="*/ 201 h 321"/>
                <a:gd name="T6" fmla="*/ 557 w 577"/>
                <a:gd name="T7" fmla="*/ 261 h 321"/>
                <a:gd name="T8" fmla="*/ 556 w 577"/>
                <a:gd name="T9" fmla="*/ 262 h 321"/>
                <a:gd name="T10" fmla="*/ 429 w 577"/>
                <a:gd name="T11" fmla="*/ 301 h 321"/>
                <a:gd name="T12" fmla="*/ 98 w 577"/>
                <a:gd name="T13" fmla="*/ 285 h 321"/>
                <a:gd name="T14" fmla="*/ 44 w 577"/>
                <a:gd name="T15" fmla="*/ 275 h 321"/>
                <a:gd name="T16" fmla="*/ 46 w 577"/>
                <a:gd name="T17" fmla="*/ 136 h 321"/>
                <a:gd name="T18" fmla="*/ 278 w 577"/>
                <a:gd name="T19" fmla="*/ 29 h 321"/>
                <a:gd name="T20" fmla="*/ 365 w 577"/>
                <a:gd name="T21" fmla="*/ 10 h 321"/>
                <a:gd name="T22" fmla="*/ 536 w 577"/>
                <a:gd name="T23" fmla="*/ 3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7" h="321">
                  <a:moveTo>
                    <a:pt x="536" y="35"/>
                  </a:moveTo>
                  <a:cubicBezTo>
                    <a:pt x="536" y="53"/>
                    <a:pt x="528" y="78"/>
                    <a:pt x="537" y="90"/>
                  </a:cubicBezTo>
                  <a:cubicBezTo>
                    <a:pt x="563" y="128"/>
                    <a:pt x="576" y="162"/>
                    <a:pt x="542" y="201"/>
                  </a:cubicBezTo>
                  <a:cubicBezTo>
                    <a:pt x="524" y="224"/>
                    <a:pt x="542" y="244"/>
                    <a:pt x="557" y="261"/>
                  </a:cubicBezTo>
                  <a:lnTo>
                    <a:pt x="556" y="262"/>
                  </a:lnTo>
                  <a:cubicBezTo>
                    <a:pt x="527" y="319"/>
                    <a:pt x="472" y="320"/>
                    <a:pt x="429" y="301"/>
                  </a:cubicBezTo>
                  <a:cubicBezTo>
                    <a:pt x="319" y="247"/>
                    <a:pt x="212" y="224"/>
                    <a:pt x="98" y="285"/>
                  </a:cubicBezTo>
                  <a:cubicBezTo>
                    <a:pt x="81" y="295"/>
                    <a:pt x="61" y="285"/>
                    <a:pt x="44" y="275"/>
                  </a:cubicBezTo>
                  <a:cubicBezTo>
                    <a:pt x="0" y="227"/>
                    <a:pt x="15" y="181"/>
                    <a:pt x="46" y="136"/>
                  </a:cubicBezTo>
                  <a:cubicBezTo>
                    <a:pt x="107" y="64"/>
                    <a:pt x="211" y="88"/>
                    <a:pt x="278" y="29"/>
                  </a:cubicBezTo>
                  <a:cubicBezTo>
                    <a:pt x="304" y="10"/>
                    <a:pt x="334" y="12"/>
                    <a:pt x="365" y="10"/>
                  </a:cubicBezTo>
                  <a:cubicBezTo>
                    <a:pt x="420" y="33"/>
                    <a:pt x="482" y="0"/>
                    <a:pt x="536" y="35"/>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51" name="Forme libre 4650"/>
            <p:cNvSpPr>
              <a:spLocks noChangeArrowheads="1"/>
            </p:cNvSpPr>
            <p:nvPr userDrawn="1"/>
          </p:nvSpPr>
          <p:spPr bwMode="auto">
            <a:xfrm>
              <a:off x="4537075" y="3868738"/>
              <a:ext cx="65088" cy="49212"/>
            </a:xfrm>
            <a:custGeom>
              <a:avLst/>
              <a:gdLst>
                <a:gd name="T0" fmla="*/ 162 w 181"/>
                <a:gd name="T1" fmla="*/ 69 h 136"/>
                <a:gd name="T2" fmla="*/ 0 w 181"/>
                <a:gd name="T3" fmla="*/ 89 h 136"/>
                <a:gd name="T4" fmla="*/ 156 w 181"/>
                <a:gd name="T5" fmla="*/ 23 h 136"/>
                <a:gd name="T6" fmla="*/ 180 w 181"/>
                <a:gd name="T7" fmla="*/ 48 h 136"/>
                <a:gd name="T8" fmla="*/ 162 w 181"/>
                <a:gd name="T9" fmla="*/ 69 h 136"/>
              </a:gdLst>
              <a:ahLst/>
              <a:cxnLst>
                <a:cxn ang="0">
                  <a:pos x="T0" y="T1"/>
                </a:cxn>
                <a:cxn ang="0">
                  <a:pos x="T2" y="T3"/>
                </a:cxn>
                <a:cxn ang="0">
                  <a:pos x="T4" y="T5"/>
                </a:cxn>
                <a:cxn ang="0">
                  <a:pos x="T6" y="T7"/>
                </a:cxn>
                <a:cxn ang="0">
                  <a:pos x="T8" y="T9"/>
                </a:cxn>
              </a:cxnLst>
              <a:rect l="0" t="0" r="r" b="b"/>
              <a:pathLst>
                <a:path w="181" h="136">
                  <a:moveTo>
                    <a:pt x="162" y="69"/>
                  </a:moveTo>
                  <a:cubicBezTo>
                    <a:pt x="108" y="87"/>
                    <a:pt x="60" y="135"/>
                    <a:pt x="0" y="89"/>
                  </a:cubicBezTo>
                  <a:cubicBezTo>
                    <a:pt x="27" y="9"/>
                    <a:pt x="85" y="0"/>
                    <a:pt x="156" y="23"/>
                  </a:cubicBezTo>
                  <a:cubicBezTo>
                    <a:pt x="166" y="28"/>
                    <a:pt x="176" y="37"/>
                    <a:pt x="180" y="48"/>
                  </a:cubicBezTo>
                  <a:cubicBezTo>
                    <a:pt x="174" y="55"/>
                    <a:pt x="168" y="63"/>
                    <a:pt x="162" y="69"/>
                  </a:cubicBezTo>
                </a:path>
              </a:pathLst>
            </a:custGeom>
            <a:solidFill>
              <a:srgbClr val="F5F5F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52" name="Forme libre 4651"/>
            <p:cNvSpPr>
              <a:spLocks noChangeArrowheads="1"/>
            </p:cNvSpPr>
            <p:nvPr userDrawn="1"/>
          </p:nvSpPr>
          <p:spPr bwMode="auto">
            <a:xfrm>
              <a:off x="4597400" y="3868738"/>
              <a:ext cx="42863" cy="23812"/>
            </a:xfrm>
            <a:custGeom>
              <a:avLst/>
              <a:gdLst>
                <a:gd name="T0" fmla="*/ 13 w 119"/>
                <a:gd name="T1" fmla="*/ 3 h 65"/>
                <a:gd name="T2" fmla="*/ 83 w 119"/>
                <a:gd name="T3" fmla="*/ 0 h 65"/>
                <a:gd name="T4" fmla="*/ 54 w 119"/>
                <a:gd name="T5" fmla="*/ 50 h 65"/>
                <a:gd name="T6" fmla="*/ 10 w 119"/>
                <a:gd name="T7" fmla="*/ 49 h 65"/>
                <a:gd name="T8" fmla="*/ 11 w 119"/>
                <a:gd name="T9" fmla="*/ 47 h 65"/>
                <a:gd name="T10" fmla="*/ 13 w 119"/>
                <a:gd name="T11" fmla="*/ 3 h 65"/>
              </a:gdLst>
              <a:ahLst/>
              <a:cxnLst>
                <a:cxn ang="0">
                  <a:pos x="T0" y="T1"/>
                </a:cxn>
                <a:cxn ang="0">
                  <a:pos x="T2" y="T3"/>
                </a:cxn>
                <a:cxn ang="0">
                  <a:pos x="T4" y="T5"/>
                </a:cxn>
                <a:cxn ang="0">
                  <a:pos x="T6" y="T7"/>
                </a:cxn>
                <a:cxn ang="0">
                  <a:pos x="T8" y="T9"/>
                </a:cxn>
                <a:cxn ang="0">
                  <a:pos x="T10" y="T11"/>
                </a:cxn>
              </a:cxnLst>
              <a:rect l="0" t="0" r="r" b="b"/>
              <a:pathLst>
                <a:path w="119" h="65">
                  <a:moveTo>
                    <a:pt x="13" y="3"/>
                  </a:moveTo>
                  <a:cubicBezTo>
                    <a:pt x="36" y="1"/>
                    <a:pt x="60" y="1"/>
                    <a:pt x="83" y="0"/>
                  </a:cubicBezTo>
                  <a:cubicBezTo>
                    <a:pt x="103" y="33"/>
                    <a:pt x="118" y="64"/>
                    <a:pt x="54" y="50"/>
                  </a:cubicBezTo>
                  <a:cubicBezTo>
                    <a:pt x="40" y="47"/>
                    <a:pt x="25" y="49"/>
                    <a:pt x="10" y="49"/>
                  </a:cubicBezTo>
                  <a:lnTo>
                    <a:pt x="11" y="47"/>
                  </a:lnTo>
                  <a:cubicBezTo>
                    <a:pt x="0" y="32"/>
                    <a:pt x="0" y="16"/>
                    <a:pt x="13" y="3"/>
                  </a:cubicBezTo>
                </a:path>
              </a:pathLst>
            </a:custGeom>
            <a:solidFill>
              <a:srgbClr val="8B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53" name="Forme libre 4652"/>
            <p:cNvSpPr>
              <a:spLocks noChangeArrowheads="1"/>
            </p:cNvSpPr>
            <p:nvPr userDrawn="1"/>
          </p:nvSpPr>
          <p:spPr bwMode="auto">
            <a:xfrm>
              <a:off x="4416425" y="3932238"/>
              <a:ext cx="292100" cy="122237"/>
            </a:xfrm>
            <a:custGeom>
              <a:avLst/>
              <a:gdLst>
                <a:gd name="T0" fmla="*/ 35 w 811"/>
                <a:gd name="T1" fmla="*/ 119 h 340"/>
                <a:gd name="T2" fmla="*/ 297 w 811"/>
                <a:gd name="T3" fmla="*/ 57 h 340"/>
                <a:gd name="T4" fmla="*/ 351 w 811"/>
                <a:gd name="T5" fmla="*/ 51 h 340"/>
                <a:gd name="T6" fmla="*/ 397 w 811"/>
                <a:gd name="T7" fmla="*/ 84 h 340"/>
                <a:gd name="T8" fmla="*/ 513 w 811"/>
                <a:gd name="T9" fmla="*/ 121 h 340"/>
                <a:gd name="T10" fmla="*/ 766 w 811"/>
                <a:gd name="T11" fmla="*/ 142 h 340"/>
                <a:gd name="T12" fmla="*/ 810 w 811"/>
                <a:gd name="T13" fmla="*/ 281 h 340"/>
                <a:gd name="T14" fmla="*/ 699 w 811"/>
                <a:gd name="T15" fmla="*/ 326 h 340"/>
                <a:gd name="T16" fmla="*/ 485 w 811"/>
                <a:gd name="T17" fmla="*/ 263 h 340"/>
                <a:gd name="T18" fmla="*/ 239 w 811"/>
                <a:gd name="T19" fmla="*/ 309 h 340"/>
                <a:gd name="T20" fmla="*/ 84 w 811"/>
                <a:gd name="T21" fmla="*/ 301 h 340"/>
                <a:gd name="T22" fmla="*/ 56 w 811"/>
                <a:gd name="T23" fmla="*/ 281 h 340"/>
                <a:gd name="T24" fmla="*/ 4 w 811"/>
                <a:gd name="T25" fmla="*/ 194 h 340"/>
                <a:gd name="T26" fmla="*/ 10 w 811"/>
                <a:gd name="T27" fmla="*/ 144 h 340"/>
                <a:gd name="T28" fmla="*/ 35 w 811"/>
                <a:gd name="T29" fmla="*/ 11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1" h="340">
                  <a:moveTo>
                    <a:pt x="35" y="119"/>
                  </a:moveTo>
                  <a:cubicBezTo>
                    <a:pt x="111" y="51"/>
                    <a:pt x="190" y="0"/>
                    <a:pt x="297" y="57"/>
                  </a:cubicBezTo>
                  <a:cubicBezTo>
                    <a:pt x="311" y="64"/>
                    <a:pt x="334" y="57"/>
                    <a:pt x="351" y="51"/>
                  </a:cubicBezTo>
                  <a:cubicBezTo>
                    <a:pt x="387" y="37"/>
                    <a:pt x="387" y="51"/>
                    <a:pt x="397" y="84"/>
                  </a:cubicBezTo>
                  <a:cubicBezTo>
                    <a:pt x="413" y="141"/>
                    <a:pt x="471" y="113"/>
                    <a:pt x="513" y="121"/>
                  </a:cubicBezTo>
                  <a:cubicBezTo>
                    <a:pt x="595" y="155"/>
                    <a:pt x="681" y="142"/>
                    <a:pt x="766" y="142"/>
                  </a:cubicBezTo>
                  <a:cubicBezTo>
                    <a:pt x="794" y="185"/>
                    <a:pt x="807" y="231"/>
                    <a:pt x="810" y="281"/>
                  </a:cubicBezTo>
                  <a:cubicBezTo>
                    <a:pt x="774" y="298"/>
                    <a:pt x="748" y="339"/>
                    <a:pt x="699" y="326"/>
                  </a:cubicBezTo>
                  <a:cubicBezTo>
                    <a:pt x="641" y="260"/>
                    <a:pt x="572" y="242"/>
                    <a:pt x="485" y="263"/>
                  </a:cubicBezTo>
                  <a:cubicBezTo>
                    <a:pt x="404" y="283"/>
                    <a:pt x="319" y="286"/>
                    <a:pt x="239" y="309"/>
                  </a:cubicBezTo>
                  <a:cubicBezTo>
                    <a:pt x="184" y="324"/>
                    <a:pt x="135" y="321"/>
                    <a:pt x="84" y="301"/>
                  </a:cubicBezTo>
                  <a:cubicBezTo>
                    <a:pt x="74" y="295"/>
                    <a:pt x="65" y="289"/>
                    <a:pt x="56" y="281"/>
                  </a:cubicBezTo>
                  <a:cubicBezTo>
                    <a:pt x="30" y="258"/>
                    <a:pt x="12" y="229"/>
                    <a:pt x="4" y="194"/>
                  </a:cubicBezTo>
                  <a:cubicBezTo>
                    <a:pt x="0" y="177"/>
                    <a:pt x="3" y="161"/>
                    <a:pt x="10" y="144"/>
                  </a:cubicBezTo>
                  <a:cubicBezTo>
                    <a:pt x="18" y="133"/>
                    <a:pt x="26" y="126"/>
                    <a:pt x="35" y="119"/>
                  </a:cubicBezTo>
                </a:path>
              </a:pathLst>
            </a:custGeom>
            <a:solidFill>
              <a:srgbClr val="D6D6D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54" name="Forme libre 4653"/>
            <p:cNvSpPr>
              <a:spLocks noChangeArrowheads="1"/>
            </p:cNvSpPr>
            <p:nvPr userDrawn="1"/>
          </p:nvSpPr>
          <p:spPr bwMode="auto">
            <a:xfrm>
              <a:off x="4495800" y="2767013"/>
              <a:ext cx="127000" cy="223837"/>
            </a:xfrm>
            <a:custGeom>
              <a:avLst/>
              <a:gdLst>
                <a:gd name="T0" fmla="*/ 273 w 352"/>
                <a:gd name="T1" fmla="*/ 541 h 621"/>
                <a:gd name="T2" fmla="*/ 243 w 352"/>
                <a:gd name="T3" fmla="*/ 620 h 621"/>
                <a:gd name="T4" fmla="*/ 217 w 352"/>
                <a:gd name="T5" fmla="*/ 532 h 621"/>
                <a:gd name="T6" fmla="*/ 114 w 352"/>
                <a:gd name="T7" fmla="*/ 517 h 621"/>
                <a:gd name="T8" fmla="*/ 24 w 352"/>
                <a:gd name="T9" fmla="*/ 358 h 621"/>
                <a:gd name="T10" fmla="*/ 67 w 352"/>
                <a:gd name="T11" fmla="*/ 355 h 621"/>
                <a:gd name="T12" fmla="*/ 108 w 352"/>
                <a:gd name="T13" fmla="*/ 271 h 621"/>
                <a:gd name="T14" fmla="*/ 85 w 352"/>
                <a:gd name="T15" fmla="*/ 220 h 621"/>
                <a:gd name="T16" fmla="*/ 95 w 352"/>
                <a:gd name="T17" fmla="*/ 194 h 621"/>
                <a:gd name="T18" fmla="*/ 145 w 352"/>
                <a:gd name="T19" fmla="*/ 174 h 621"/>
                <a:gd name="T20" fmla="*/ 180 w 352"/>
                <a:gd name="T21" fmla="*/ 155 h 621"/>
                <a:gd name="T22" fmla="*/ 183 w 352"/>
                <a:gd name="T23" fmla="*/ 14 h 621"/>
                <a:gd name="T24" fmla="*/ 226 w 352"/>
                <a:gd name="T25" fmla="*/ 14 h 621"/>
                <a:gd name="T26" fmla="*/ 226 w 352"/>
                <a:gd name="T27" fmla="*/ 39 h 621"/>
                <a:gd name="T28" fmla="*/ 226 w 352"/>
                <a:gd name="T29" fmla="*/ 84 h 621"/>
                <a:gd name="T30" fmla="*/ 226 w 352"/>
                <a:gd name="T31" fmla="*/ 130 h 621"/>
                <a:gd name="T32" fmla="*/ 221 w 352"/>
                <a:gd name="T33" fmla="*/ 145 h 621"/>
                <a:gd name="T34" fmla="*/ 226 w 352"/>
                <a:gd name="T35" fmla="*/ 153 h 621"/>
                <a:gd name="T36" fmla="*/ 226 w 352"/>
                <a:gd name="T37" fmla="*/ 176 h 621"/>
                <a:gd name="T38" fmla="*/ 210 w 352"/>
                <a:gd name="T39" fmla="*/ 224 h 621"/>
                <a:gd name="T40" fmla="*/ 200 w 352"/>
                <a:gd name="T41" fmla="*/ 228 h 621"/>
                <a:gd name="T42" fmla="*/ 217 w 352"/>
                <a:gd name="T43" fmla="*/ 239 h 621"/>
                <a:gd name="T44" fmla="*/ 295 w 352"/>
                <a:gd name="T45" fmla="*/ 349 h 621"/>
                <a:gd name="T46" fmla="*/ 273 w 352"/>
                <a:gd name="T47" fmla="*/ 541 h 621"/>
                <a:gd name="T48" fmla="*/ 209 w 352"/>
                <a:gd name="T49" fmla="*/ 225 h 621"/>
                <a:gd name="T50" fmla="*/ 211 w 352"/>
                <a:gd name="T51" fmla="*/ 223 h 621"/>
                <a:gd name="T52" fmla="*/ 210 w 352"/>
                <a:gd name="T53" fmla="*/ 224 h 621"/>
                <a:gd name="T54" fmla="*/ 209 w 352"/>
                <a:gd name="T55" fmla="*/ 22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2" h="621">
                  <a:moveTo>
                    <a:pt x="273" y="541"/>
                  </a:moveTo>
                  <a:cubicBezTo>
                    <a:pt x="250" y="559"/>
                    <a:pt x="258" y="590"/>
                    <a:pt x="243" y="620"/>
                  </a:cubicBezTo>
                  <a:cubicBezTo>
                    <a:pt x="217" y="596"/>
                    <a:pt x="234" y="564"/>
                    <a:pt x="217" y="532"/>
                  </a:cubicBezTo>
                  <a:cubicBezTo>
                    <a:pt x="186" y="530"/>
                    <a:pt x="136" y="593"/>
                    <a:pt x="114" y="517"/>
                  </a:cubicBezTo>
                  <a:cubicBezTo>
                    <a:pt x="64" y="475"/>
                    <a:pt x="0" y="440"/>
                    <a:pt x="24" y="358"/>
                  </a:cubicBezTo>
                  <a:cubicBezTo>
                    <a:pt x="38" y="356"/>
                    <a:pt x="53" y="356"/>
                    <a:pt x="67" y="355"/>
                  </a:cubicBezTo>
                  <a:cubicBezTo>
                    <a:pt x="140" y="356"/>
                    <a:pt x="159" y="330"/>
                    <a:pt x="108" y="271"/>
                  </a:cubicBezTo>
                  <a:cubicBezTo>
                    <a:pt x="89" y="258"/>
                    <a:pt x="87" y="240"/>
                    <a:pt x="85" y="220"/>
                  </a:cubicBezTo>
                  <a:cubicBezTo>
                    <a:pt x="85" y="211"/>
                    <a:pt x="89" y="202"/>
                    <a:pt x="95" y="194"/>
                  </a:cubicBezTo>
                  <a:cubicBezTo>
                    <a:pt x="108" y="179"/>
                    <a:pt x="127" y="176"/>
                    <a:pt x="145" y="174"/>
                  </a:cubicBezTo>
                  <a:cubicBezTo>
                    <a:pt x="159" y="171"/>
                    <a:pt x="169" y="164"/>
                    <a:pt x="180" y="155"/>
                  </a:cubicBezTo>
                  <a:cubicBezTo>
                    <a:pt x="182" y="107"/>
                    <a:pt x="182" y="61"/>
                    <a:pt x="183" y="14"/>
                  </a:cubicBezTo>
                  <a:cubicBezTo>
                    <a:pt x="197" y="0"/>
                    <a:pt x="212" y="0"/>
                    <a:pt x="226" y="14"/>
                  </a:cubicBezTo>
                  <a:lnTo>
                    <a:pt x="226" y="39"/>
                  </a:lnTo>
                  <a:cubicBezTo>
                    <a:pt x="215" y="54"/>
                    <a:pt x="215" y="69"/>
                    <a:pt x="226" y="84"/>
                  </a:cubicBezTo>
                  <a:lnTo>
                    <a:pt x="226" y="130"/>
                  </a:lnTo>
                  <a:cubicBezTo>
                    <a:pt x="221" y="135"/>
                    <a:pt x="220" y="139"/>
                    <a:pt x="221" y="145"/>
                  </a:cubicBezTo>
                  <a:cubicBezTo>
                    <a:pt x="223" y="150"/>
                    <a:pt x="224" y="153"/>
                    <a:pt x="226" y="153"/>
                  </a:cubicBezTo>
                  <a:lnTo>
                    <a:pt x="226" y="176"/>
                  </a:lnTo>
                  <a:cubicBezTo>
                    <a:pt x="217" y="191"/>
                    <a:pt x="218" y="209"/>
                    <a:pt x="210" y="224"/>
                  </a:cubicBezTo>
                  <a:cubicBezTo>
                    <a:pt x="204" y="227"/>
                    <a:pt x="200" y="228"/>
                    <a:pt x="200" y="228"/>
                  </a:cubicBezTo>
                  <a:cubicBezTo>
                    <a:pt x="202" y="237"/>
                    <a:pt x="208" y="242"/>
                    <a:pt x="217" y="239"/>
                  </a:cubicBezTo>
                  <a:cubicBezTo>
                    <a:pt x="247" y="272"/>
                    <a:pt x="264" y="313"/>
                    <a:pt x="295" y="349"/>
                  </a:cubicBezTo>
                  <a:cubicBezTo>
                    <a:pt x="351" y="413"/>
                    <a:pt x="339" y="483"/>
                    <a:pt x="273" y="541"/>
                  </a:cubicBezTo>
                  <a:close/>
                  <a:moveTo>
                    <a:pt x="209" y="225"/>
                  </a:moveTo>
                  <a:lnTo>
                    <a:pt x="211" y="223"/>
                  </a:lnTo>
                  <a:cubicBezTo>
                    <a:pt x="210" y="223"/>
                    <a:pt x="210" y="224"/>
                    <a:pt x="210" y="224"/>
                  </a:cubicBezTo>
                  <a:cubicBezTo>
                    <a:pt x="210" y="224"/>
                    <a:pt x="209" y="224"/>
                    <a:pt x="209" y="225"/>
                  </a:cubicBezTo>
                  <a:close/>
                </a:path>
              </a:pathLst>
            </a:custGeom>
            <a:solidFill>
              <a:srgbClr val="ABABA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55" name="Forme libre 4654"/>
            <p:cNvSpPr>
              <a:spLocks noChangeArrowheads="1"/>
            </p:cNvSpPr>
            <p:nvPr userDrawn="1"/>
          </p:nvSpPr>
          <p:spPr bwMode="auto">
            <a:xfrm>
              <a:off x="4449763" y="2740025"/>
              <a:ext cx="111125" cy="106363"/>
            </a:xfrm>
            <a:custGeom>
              <a:avLst/>
              <a:gdLst>
                <a:gd name="T0" fmla="*/ 306 w 307"/>
                <a:gd name="T1" fmla="*/ 229 h 296"/>
                <a:gd name="T2" fmla="*/ 286 w 307"/>
                <a:gd name="T3" fmla="*/ 272 h 296"/>
                <a:gd name="T4" fmla="*/ 237 w 307"/>
                <a:gd name="T5" fmla="*/ 290 h 296"/>
                <a:gd name="T6" fmla="*/ 212 w 307"/>
                <a:gd name="T7" fmla="*/ 295 h 296"/>
                <a:gd name="T8" fmla="*/ 9 w 307"/>
                <a:gd name="T9" fmla="*/ 119 h 296"/>
                <a:gd name="T10" fmla="*/ 14 w 307"/>
                <a:gd name="T11" fmla="*/ 78 h 296"/>
                <a:gd name="T12" fmla="*/ 64 w 307"/>
                <a:gd name="T13" fmla="*/ 63 h 296"/>
                <a:gd name="T14" fmla="*/ 153 w 307"/>
                <a:gd name="T15" fmla="*/ 108 h 296"/>
                <a:gd name="T16" fmla="*/ 168 w 307"/>
                <a:gd name="T17" fmla="*/ 0 h 296"/>
                <a:gd name="T18" fmla="*/ 269 w 307"/>
                <a:gd name="T19" fmla="*/ 144 h 296"/>
                <a:gd name="T20" fmla="*/ 306 w 307"/>
                <a:gd name="T21" fmla="*/ 22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7" h="296">
                  <a:moveTo>
                    <a:pt x="306" y="229"/>
                  </a:moveTo>
                  <a:cubicBezTo>
                    <a:pt x="300" y="243"/>
                    <a:pt x="292" y="258"/>
                    <a:pt x="286" y="272"/>
                  </a:cubicBezTo>
                  <a:cubicBezTo>
                    <a:pt x="274" y="287"/>
                    <a:pt x="252" y="283"/>
                    <a:pt x="237" y="290"/>
                  </a:cubicBezTo>
                  <a:cubicBezTo>
                    <a:pt x="229" y="292"/>
                    <a:pt x="220" y="293"/>
                    <a:pt x="212" y="295"/>
                  </a:cubicBezTo>
                  <a:cubicBezTo>
                    <a:pt x="99" y="289"/>
                    <a:pt x="63" y="194"/>
                    <a:pt x="9" y="119"/>
                  </a:cubicBezTo>
                  <a:cubicBezTo>
                    <a:pt x="0" y="107"/>
                    <a:pt x="3" y="90"/>
                    <a:pt x="14" y="78"/>
                  </a:cubicBezTo>
                  <a:cubicBezTo>
                    <a:pt x="28" y="63"/>
                    <a:pt x="44" y="58"/>
                    <a:pt x="64" y="63"/>
                  </a:cubicBezTo>
                  <a:cubicBezTo>
                    <a:pt x="96" y="70"/>
                    <a:pt x="116" y="107"/>
                    <a:pt x="153" y="108"/>
                  </a:cubicBezTo>
                  <a:cubicBezTo>
                    <a:pt x="182" y="73"/>
                    <a:pt x="167" y="35"/>
                    <a:pt x="168" y="0"/>
                  </a:cubicBezTo>
                  <a:cubicBezTo>
                    <a:pt x="237" y="23"/>
                    <a:pt x="267" y="75"/>
                    <a:pt x="269" y="144"/>
                  </a:cubicBezTo>
                  <a:cubicBezTo>
                    <a:pt x="267" y="180"/>
                    <a:pt x="270" y="211"/>
                    <a:pt x="306" y="229"/>
                  </a:cubicBezTo>
                </a:path>
              </a:pathLst>
            </a:custGeom>
            <a:solidFill>
              <a:srgbClr val="67676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56" name="Forme libre 4655"/>
            <p:cNvSpPr>
              <a:spLocks noChangeArrowheads="1"/>
            </p:cNvSpPr>
            <p:nvPr userDrawn="1"/>
          </p:nvSpPr>
          <p:spPr bwMode="auto">
            <a:xfrm>
              <a:off x="4421188" y="2895600"/>
              <a:ext cx="131762" cy="106363"/>
            </a:xfrm>
            <a:custGeom>
              <a:avLst/>
              <a:gdLst>
                <a:gd name="T0" fmla="*/ 232 w 368"/>
                <a:gd name="T1" fmla="*/ 0 h 295"/>
                <a:gd name="T2" fmla="*/ 322 w 368"/>
                <a:gd name="T3" fmla="*/ 159 h 295"/>
                <a:gd name="T4" fmla="*/ 341 w 368"/>
                <a:gd name="T5" fmla="*/ 239 h 295"/>
                <a:gd name="T6" fmla="*/ 367 w 368"/>
                <a:gd name="T7" fmla="*/ 273 h 295"/>
                <a:gd name="T8" fmla="*/ 196 w 368"/>
                <a:gd name="T9" fmla="*/ 197 h 295"/>
                <a:gd name="T10" fmla="*/ 51 w 368"/>
                <a:gd name="T11" fmla="*/ 180 h 295"/>
                <a:gd name="T12" fmla="*/ 0 w 368"/>
                <a:gd name="T13" fmla="*/ 137 h 295"/>
                <a:gd name="T14" fmla="*/ 185 w 368"/>
                <a:gd name="T15" fmla="*/ 21 h 295"/>
                <a:gd name="T16" fmla="*/ 184 w 368"/>
                <a:gd name="T17" fmla="*/ 21 h 295"/>
                <a:gd name="T18" fmla="*/ 232 w 368"/>
                <a:gd name="T19"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8" h="295">
                  <a:moveTo>
                    <a:pt x="232" y="0"/>
                  </a:moveTo>
                  <a:cubicBezTo>
                    <a:pt x="264" y="52"/>
                    <a:pt x="319" y="90"/>
                    <a:pt x="322" y="159"/>
                  </a:cubicBezTo>
                  <a:cubicBezTo>
                    <a:pt x="286" y="195"/>
                    <a:pt x="274" y="226"/>
                    <a:pt x="341" y="239"/>
                  </a:cubicBezTo>
                  <a:cubicBezTo>
                    <a:pt x="351" y="241"/>
                    <a:pt x="358" y="261"/>
                    <a:pt x="367" y="273"/>
                  </a:cubicBezTo>
                  <a:cubicBezTo>
                    <a:pt x="289" y="294"/>
                    <a:pt x="234" y="272"/>
                    <a:pt x="196" y="197"/>
                  </a:cubicBezTo>
                  <a:cubicBezTo>
                    <a:pt x="161" y="126"/>
                    <a:pt x="103" y="157"/>
                    <a:pt x="51" y="180"/>
                  </a:cubicBezTo>
                  <a:cubicBezTo>
                    <a:pt x="31" y="169"/>
                    <a:pt x="12" y="155"/>
                    <a:pt x="0" y="137"/>
                  </a:cubicBezTo>
                  <a:cubicBezTo>
                    <a:pt x="84" y="134"/>
                    <a:pt x="159" y="119"/>
                    <a:pt x="185" y="21"/>
                  </a:cubicBezTo>
                  <a:lnTo>
                    <a:pt x="184" y="21"/>
                  </a:lnTo>
                  <a:cubicBezTo>
                    <a:pt x="199" y="15"/>
                    <a:pt x="216" y="7"/>
                    <a:pt x="232" y="0"/>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57" name="Forme libre 4656"/>
            <p:cNvSpPr>
              <a:spLocks noChangeArrowheads="1"/>
            </p:cNvSpPr>
            <p:nvPr userDrawn="1"/>
          </p:nvSpPr>
          <p:spPr bwMode="auto">
            <a:xfrm>
              <a:off x="4311650" y="2763838"/>
              <a:ext cx="84138" cy="123825"/>
            </a:xfrm>
            <a:custGeom>
              <a:avLst/>
              <a:gdLst>
                <a:gd name="T0" fmla="*/ 167 w 233"/>
                <a:gd name="T1" fmla="*/ 342 h 343"/>
                <a:gd name="T2" fmla="*/ 53 w 233"/>
                <a:gd name="T3" fmla="*/ 274 h 343"/>
                <a:gd name="T4" fmla="*/ 31 w 233"/>
                <a:gd name="T5" fmla="*/ 252 h 343"/>
                <a:gd name="T6" fmla="*/ 100 w 233"/>
                <a:gd name="T7" fmla="*/ 23 h 343"/>
                <a:gd name="T8" fmla="*/ 123 w 233"/>
                <a:gd name="T9" fmla="*/ 0 h 343"/>
                <a:gd name="T10" fmla="*/ 217 w 233"/>
                <a:gd name="T11" fmla="*/ 3 h 343"/>
                <a:gd name="T12" fmla="*/ 118 w 233"/>
                <a:gd name="T13" fmla="*/ 164 h 343"/>
                <a:gd name="T14" fmla="*/ 116 w 233"/>
                <a:gd name="T15" fmla="*/ 260 h 343"/>
                <a:gd name="T16" fmla="*/ 167 w 233"/>
                <a:gd name="T17" fmla="*/ 342 h 343"/>
                <a:gd name="T18" fmla="*/ 52 w 233"/>
                <a:gd name="T19" fmla="*/ 274 h 343"/>
                <a:gd name="T20" fmla="*/ 54 w 233"/>
                <a:gd name="T21" fmla="*/ 275 h 343"/>
                <a:gd name="T22" fmla="*/ 53 w 233"/>
                <a:gd name="T23" fmla="*/ 274 h 343"/>
                <a:gd name="T24" fmla="*/ 52 w 233"/>
                <a:gd name="T25" fmla="*/ 274 h 343"/>
                <a:gd name="T26" fmla="*/ 29 w 233"/>
                <a:gd name="T27" fmla="*/ 251 h 343"/>
                <a:gd name="T28" fmla="*/ 31 w 233"/>
                <a:gd name="T29" fmla="*/ 252 h 343"/>
                <a:gd name="T30" fmla="*/ 31 w 233"/>
                <a:gd name="T31" fmla="*/ 252 h 343"/>
                <a:gd name="T32" fmla="*/ 29 w 233"/>
                <a:gd name="T33" fmla="*/ 251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3" h="343">
                  <a:moveTo>
                    <a:pt x="167" y="342"/>
                  </a:moveTo>
                  <a:lnTo>
                    <a:pt x="53" y="274"/>
                  </a:lnTo>
                  <a:cubicBezTo>
                    <a:pt x="46" y="266"/>
                    <a:pt x="38" y="259"/>
                    <a:pt x="31" y="252"/>
                  </a:cubicBezTo>
                  <a:cubicBezTo>
                    <a:pt x="0" y="161"/>
                    <a:pt x="48" y="90"/>
                    <a:pt x="100" y="23"/>
                  </a:cubicBezTo>
                  <a:cubicBezTo>
                    <a:pt x="107" y="15"/>
                    <a:pt x="116" y="9"/>
                    <a:pt x="123" y="0"/>
                  </a:cubicBezTo>
                  <a:cubicBezTo>
                    <a:pt x="155" y="2"/>
                    <a:pt x="185" y="2"/>
                    <a:pt x="217" y="3"/>
                  </a:cubicBezTo>
                  <a:cubicBezTo>
                    <a:pt x="232" y="86"/>
                    <a:pt x="161" y="121"/>
                    <a:pt x="118" y="164"/>
                  </a:cubicBezTo>
                  <a:cubicBezTo>
                    <a:pt x="75" y="206"/>
                    <a:pt x="80" y="226"/>
                    <a:pt x="116" y="260"/>
                  </a:cubicBezTo>
                  <a:cubicBezTo>
                    <a:pt x="139" y="281"/>
                    <a:pt x="159" y="309"/>
                    <a:pt x="167" y="342"/>
                  </a:cubicBezTo>
                  <a:close/>
                  <a:moveTo>
                    <a:pt x="52" y="274"/>
                  </a:moveTo>
                  <a:lnTo>
                    <a:pt x="54" y="275"/>
                  </a:lnTo>
                  <a:cubicBezTo>
                    <a:pt x="53" y="275"/>
                    <a:pt x="53" y="274"/>
                    <a:pt x="53" y="274"/>
                  </a:cubicBezTo>
                  <a:lnTo>
                    <a:pt x="52" y="274"/>
                  </a:lnTo>
                  <a:close/>
                  <a:moveTo>
                    <a:pt x="29" y="251"/>
                  </a:moveTo>
                  <a:lnTo>
                    <a:pt x="31" y="252"/>
                  </a:lnTo>
                  <a:lnTo>
                    <a:pt x="31" y="252"/>
                  </a:lnTo>
                  <a:cubicBezTo>
                    <a:pt x="30" y="252"/>
                    <a:pt x="30" y="251"/>
                    <a:pt x="29" y="251"/>
                  </a:cubicBezTo>
                  <a:close/>
                </a:path>
              </a:pathLst>
            </a:custGeom>
            <a:solidFill>
              <a:srgbClr val="2B2B2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58" name="Forme libre 4657"/>
            <p:cNvSpPr>
              <a:spLocks noChangeArrowheads="1"/>
            </p:cNvSpPr>
            <p:nvPr userDrawn="1"/>
          </p:nvSpPr>
          <p:spPr bwMode="auto">
            <a:xfrm>
              <a:off x="4521200" y="2859088"/>
              <a:ext cx="41275" cy="55562"/>
            </a:xfrm>
            <a:custGeom>
              <a:avLst/>
              <a:gdLst>
                <a:gd name="T0" fmla="*/ 39 w 114"/>
                <a:gd name="T1" fmla="*/ 14 h 154"/>
                <a:gd name="T2" fmla="*/ 102 w 114"/>
                <a:gd name="T3" fmla="*/ 20 h 154"/>
                <a:gd name="T4" fmla="*/ 108 w 114"/>
                <a:gd name="T5" fmla="*/ 139 h 154"/>
                <a:gd name="T6" fmla="*/ 68 w 114"/>
                <a:gd name="T7" fmla="*/ 151 h 154"/>
                <a:gd name="T8" fmla="*/ 0 w 114"/>
                <a:gd name="T9" fmla="*/ 98 h 154"/>
                <a:gd name="T10" fmla="*/ 39 w 114"/>
                <a:gd name="T11" fmla="*/ 14 h 154"/>
              </a:gdLst>
              <a:ahLst/>
              <a:cxnLst>
                <a:cxn ang="0">
                  <a:pos x="T0" y="T1"/>
                </a:cxn>
                <a:cxn ang="0">
                  <a:pos x="T2" y="T3"/>
                </a:cxn>
                <a:cxn ang="0">
                  <a:pos x="T4" y="T5"/>
                </a:cxn>
                <a:cxn ang="0">
                  <a:pos x="T6" y="T7"/>
                </a:cxn>
                <a:cxn ang="0">
                  <a:pos x="T8" y="T9"/>
                </a:cxn>
                <a:cxn ang="0">
                  <a:pos x="T10" y="T11"/>
                </a:cxn>
              </a:cxnLst>
              <a:rect l="0" t="0" r="r" b="b"/>
              <a:pathLst>
                <a:path w="114" h="154">
                  <a:moveTo>
                    <a:pt x="39" y="14"/>
                  </a:moveTo>
                  <a:cubicBezTo>
                    <a:pt x="61" y="12"/>
                    <a:pt x="96" y="0"/>
                    <a:pt x="102" y="20"/>
                  </a:cubicBezTo>
                  <a:cubicBezTo>
                    <a:pt x="113" y="56"/>
                    <a:pt x="111" y="99"/>
                    <a:pt x="108" y="139"/>
                  </a:cubicBezTo>
                  <a:cubicBezTo>
                    <a:pt x="107" y="151"/>
                    <a:pt x="84" y="153"/>
                    <a:pt x="68" y="151"/>
                  </a:cubicBezTo>
                  <a:cubicBezTo>
                    <a:pt x="36" y="145"/>
                    <a:pt x="13" y="127"/>
                    <a:pt x="0" y="98"/>
                  </a:cubicBezTo>
                  <a:cubicBezTo>
                    <a:pt x="23" y="75"/>
                    <a:pt x="41" y="50"/>
                    <a:pt x="39" y="14"/>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59" name="Forme libre 4658"/>
            <p:cNvSpPr>
              <a:spLocks noChangeArrowheads="1"/>
            </p:cNvSpPr>
            <p:nvPr userDrawn="1"/>
          </p:nvSpPr>
          <p:spPr bwMode="auto">
            <a:xfrm>
              <a:off x="4471988" y="2882900"/>
              <a:ext cx="15875" cy="20638"/>
            </a:xfrm>
            <a:custGeom>
              <a:avLst/>
              <a:gdLst>
                <a:gd name="T0" fmla="*/ 43 w 44"/>
                <a:gd name="T1" fmla="*/ 56 h 57"/>
                <a:gd name="T2" fmla="*/ 12 w 44"/>
                <a:gd name="T3" fmla="*/ 26 h 57"/>
                <a:gd name="T4" fmla="*/ 15 w 44"/>
                <a:gd name="T5" fmla="*/ 1 h 57"/>
                <a:gd name="T6" fmla="*/ 29 w 44"/>
                <a:gd name="T7" fmla="*/ 15 h 57"/>
                <a:gd name="T8" fmla="*/ 43 w 44"/>
                <a:gd name="T9" fmla="*/ 56 h 57"/>
              </a:gdLst>
              <a:ahLst/>
              <a:cxnLst>
                <a:cxn ang="0">
                  <a:pos x="T0" y="T1"/>
                </a:cxn>
                <a:cxn ang="0">
                  <a:pos x="T2" y="T3"/>
                </a:cxn>
                <a:cxn ang="0">
                  <a:pos x="T4" y="T5"/>
                </a:cxn>
                <a:cxn ang="0">
                  <a:pos x="T6" y="T7"/>
                </a:cxn>
                <a:cxn ang="0">
                  <a:pos x="T8" y="T9"/>
                </a:cxn>
              </a:cxnLst>
              <a:rect l="0" t="0" r="r" b="b"/>
              <a:pathLst>
                <a:path w="44" h="57">
                  <a:moveTo>
                    <a:pt x="43" y="56"/>
                  </a:moveTo>
                  <a:cubicBezTo>
                    <a:pt x="32" y="45"/>
                    <a:pt x="21" y="36"/>
                    <a:pt x="12" y="26"/>
                  </a:cubicBezTo>
                  <a:cubicBezTo>
                    <a:pt x="6" y="18"/>
                    <a:pt x="0" y="6"/>
                    <a:pt x="15" y="1"/>
                  </a:cubicBezTo>
                  <a:cubicBezTo>
                    <a:pt x="18" y="0"/>
                    <a:pt x="26" y="10"/>
                    <a:pt x="29" y="15"/>
                  </a:cubicBezTo>
                  <a:cubicBezTo>
                    <a:pt x="35" y="29"/>
                    <a:pt x="38" y="44"/>
                    <a:pt x="43" y="56"/>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60" name="Forme libre 4659"/>
            <p:cNvSpPr>
              <a:spLocks noChangeArrowheads="1"/>
            </p:cNvSpPr>
            <p:nvPr userDrawn="1"/>
          </p:nvSpPr>
          <p:spPr bwMode="auto">
            <a:xfrm>
              <a:off x="4552950" y="2722563"/>
              <a:ext cx="26988" cy="50800"/>
            </a:xfrm>
            <a:custGeom>
              <a:avLst/>
              <a:gdLst>
                <a:gd name="T0" fmla="*/ 67 w 75"/>
                <a:gd name="T1" fmla="*/ 138 h 139"/>
                <a:gd name="T2" fmla="*/ 25 w 75"/>
                <a:gd name="T3" fmla="*/ 138 h 139"/>
                <a:gd name="T4" fmla="*/ 0 w 75"/>
                <a:gd name="T5" fmla="*/ 0 h 139"/>
                <a:gd name="T6" fmla="*/ 70 w 75"/>
                <a:gd name="T7" fmla="*/ 0 h 139"/>
                <a:gd name="T8" fmla="*/ 74 w 75"/>
                <a:gd name="T9" fmla="*/ 118 h 139"/>
                <a:gd name="T10" fmla="*/ 67 w 75"/>
                <a:gd name="T11" fmla="*/ 138 h 139"/>
              </a:gdLst>
              <a:ahLst/>
              <a:cxnLst>
                <a:cxn ang="0">
                  <a:pos x="T0" y="T1"/>
                </a:cxn>
                <a:cxn ang="0">
                  <a:pos x="T2" y="T3"/>
                </a:cxn>
                <a:cxn ang="0">
                  <a:pos x="T4" y="T5"/>
                </a:cxn>
                <a:cxn ang="0">
                  <a:pos x="T6" y="T7"/>
                </a:cxn>
                <a:cxn ang="0">
                  <a:pos x="T8" y="T9"/>
                </a:cxn>
                <a:cxn ang="0">
                  <a:pos x="T10" y="T11"/>
                </a:cxn>
              </a:cxnLst>
              <a:rect l="0" t="0" r="r" b="b"/>
              <a:pathLst>
                <a:path w="75" h="139">
                  <a:moveTo>
                    <a:pt x="67" y="138"/>
                  </a:moveTo>
                  <a:cubicBezTo>
                    <a:pt x="54" y="138"/>
                    <a:pt x="38" y="138"/>
                    <a:pt x="25" y="138"/>
                  </a:cubicBezTo>
                  <a:cubicBezTo>
                    <a:pt x="17" y="92"/>
                    <a:pt x="9" y="46"/>
                    <a:pt x="0" y="0"/>
                  </a:cubicBezTo>
                  <a:cubicBezTo>
                    <a:pt x="23" y="0"/>
                    <a:pt x="48" y="0"/>
                    <a:pt x="70" y="0"/>
                  </a:cubicBezTo>
                  <a:cubicBezTo>
                    <a:pt x="72" y="40"/>
                    <a:pt x="72" y="78"/>
                    <a:pt x="74" y="118"/>
                  </a:cubicBezTo>
                  <a:cubicBezTo>
                    <a:pt x="72" y="124"/>
                    <a:pt x="70" y="131"/>
                    <a:pt x="67" y="138"/>
                  </a:cubicBezTo>
                </a:path>
              </a:pathLst>
            </a:custGeom>
            <a:solidFill>
              <a:srgbClr val="CFCFC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61" name="Forme libre 4660"/>
            <p:cNvSpPr>
              <a:spLocks noChangeArrowheads="1"/>
            </p:cNvSpPr>
            <p:nvPr userDrawn="1"/>
          </p:nvSpPr>
          <p:spPr bwMode="auto">
            <a:xfrm>
              <a:off x="4606925" y="3060700"/>
              <a:ext cx="38100" cy="79375"/>
            </a:xfrm>
            <a:custGeom>
              <a:avLst/>
              <a:gdLst>
                <a:gd name="T0" fmla="*/ 78 w 107"/>
                <a:gd name="T1" fmla="*/ 115 h 221"/>
                <a:gd name="T2" fmla="*/ 106 w 107"/>
                <a:gd name="T3" fmla="*/ 220 h 221"/>
                <a:gd name="T4" fmla="*/ 3 w 107"/>
                <a:gd name="T5" fmla="*/ 31 h 221"/>
                <a:gd name="T6" fmla="*/ 32 w 107"/>
                <a:gd name="T7" fmla="*/ 0 h 221"/>
                <a:gd name="T8" fmla="*/ 78 w 107"/>
                <a:gd name="T9" fmla="*/ 115 h 221"/>
              </a:gdLst>
              <a:ahLst/>
              <a:cxnLst>
                <a:cxn ang="0">
                  <a:pos x="T0" y="T1"/>
                </a:cxn>
                <a:cxn ang="0">
                  <a:pos x="T2" y="T3"/>
                </a:cxn>
                <a:cxn ang="0">
                  <a:pos x="T4" y="T5"/>
                </a:cxn>
                <a:cxn ang="0">
                  <a:pos x="T6" y="T7"/>
                </a:cxn>
                <a:cxn ang="0">
                  <a:pos x="T8" y="T9"/>
                </a:cxn>
              </a:cxnLst>
              <a:rect l="0" t="0" r="r" b="b"/>
              <a:pathLst>
                <a:path w="107" h="221">
                  <a:moveTo>
                    <a:pt x="78" y="115"/>
                  </a:moveTo>
                  <a:cubicBezTo>
                    <a:pt x="87" y="150"/>
                    <a:pt x="97" y="185"/>
                    <a:pt x="106" y="220"/>
                  </a:cubicBezTo>
                  <a:cubicBezTo>
                    <a:pt x="40" y="171"/>
                    <a:pt x="20" y="101"/>
                    <a:pt x="3" y="31"/>
                  </a:cubicBezTo>
                  <a:cubicBezTo>
                    <a:pt x="0" y="17"/>
                    <a:pt x="19" y="6"/>
                    <a:pt x="32" y="0"/>
                  </a:cubicBezTo>
                  <a:cubicBezTo>
                    <a:pt x="39" y="42"/>
                    <a:pt x="55" y="80"/>
                    <a:pt x="78" y="115"/>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62" name="Forme libre 4661"/>
            <p:cNvSpPr>
              <a:spLocks noChangeArrowheads="1"/>
            </p:cNvSpPr>
            <p:nvPr userDrawn="1"/>
          </p:nvSpPr>
          <p:spPr bwMode="auto">
            <a:xfrm>
              <a:off x="4572000" y="2779713"/>
              <a:ext cx="3175" cy="17462"/>
            </a:xfrm>
            <a:custGeom>
              <a:avLst/>
              <a:gdLst>
                <a:gd name="T0" fmla="*/ 10 w 11"/>
                <a:gd name="T1" fmla="*/ 46 h 47"/>
                <a:gd name="T2" fmla="*/ 10 w 11"/>
                <a:gd name="T3" fmla="*/ 0 h 47"/>
                <a:gd name="T4" fmla="*/ 10 w 11"/>
                <a:gd name="T5" fmla="*/ 46 h 47"/>
              </a:gdLst>
              <a:ahLst/>
              <a:cxnLst>
                <a:cxn ang="0">
                  <a:pos x="T0" y="T1"/>
                </a:cxn>
                <a:cxn ang="0">
                  <a:pos x="T2" y="T3"/>
                </a:cxn>
                <a:cxn ang="0">
                  <a:pos x="T4" y="T5"/>
                </a:cxn>
              </a:cxnLst>
              <a:rect l="0" t="0" r="r" b="b"/>
              <a:pathLst>
                <a:path w="11" h="47">
                  <a:moveTo>
                    <a:pt x="10" y="46"/>
                  </a:moveTo>
                  <a:cubicBezTo>
                    <a:pt x="0" y="31"/>
                    <a:pt x="0" y="16"/>
                    <a:pt x="10" y="0"/>
                  </a:cubicBezTo>
                  <a:cubicBezTo>
                    <a:pt x="10" y="17"/>
                    <a:pt x="10" y="33"/>
                    <a:pt x="10" y="46"/>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63" name="Forme libre 4662"/>
            <p:cNvSpPr>
              <a:spLocks noChangeArrowheads="1"/>
            </p:cNvSpPr>
            <p:nvPr userDrawn="1"/>
          </p:nvSpPr>
          <p:spPr bwMode="auto">
            <a:xfrm>
              <a:off x="4570413" y="2830513"/>
              <a:ext cx="7937" cy="17462"/>
            </a:xfrm>
            <a:custGeom>
              <a:avLst/>
              <a:gdLst>
                <a:gd name="T0" fmla="*/ 0 w 20"/>
                <a:gd name="T1" fmla="*/ 49 h 50"/>
                <a:gd name="T2" fmla="*/ 16 w 20"/>
                <a:gd name="T3" fmla="*/ 0 h 50"/>
                <a:gd name="T4" fmla="*/ 0 w 20"/>
                <a:gd name="T5" fmla="*/ 49 h 50"/>
              </a:gdLst>
              <a:ahLst/>
              <a:cxnLst>
                <a:cxn ang="0">
                  <a:pos x="T0" y="T1"/>
                </a:cxn>
                <a:cxn ang="0">
                  <a:pos x="T2" y="T3"/>
                </a:cxn>
                <a:cxn ang="0">
                  <a:pos x="T4" y="T5"/>
                </a:cxn>
              </a:cxnLst>
              <a:rect l="0" t="0" r="r" b="b"/>
              <a:pathLst>
                <a:path w="20" h="50">
                  <a:moveTo>
                    <a:pt x="0" y="49"/>
                  </a:moveTo>
                  <a:cubicBezTo>
                    <a:pt x="6" y="33"/>
                    <a:pt x="10" y="17"/>
                    <a:pt x="16" y="0"/>
                  </a:cubicBezTo>
                  <a:cubicBezTo>
                    <a:pt x="19" y="19"/>
                    <a:pt x="15" y="36"/>
                    <a:pt x="0" y="49"/>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64" name="Forme libre 4663"/>
            <p:cNvSpPr>
              <a:spLocks noChangeArrowheads="1"/>
            </p:cNvSpPr>
            <p:nvPr userDrawn="1"/>
          </p:nvSpPr>
          <p:spPr bwMode="auto">
            <a:xfrm>
              <a:off x="4570413" y="2847975"/>
              <a:ext cx="4762" cy="6350"/>
            </a:xfrm>
            <a:custGeom>
              <a:avLst/>
              <a:gdLst>
                <a:gd name="T0" fmla="*/ 11 w 12"/>
                <a:gd name="T1" fmla="*/ 15 h 16"/>
                <a:gd name="T2" fmla="*/ 0 w 12"/>
                <a:gd name="T3" fmla="*/ 6 h 16"/>
                <a:gd name="T4" fmla="*/ 3 w 12"/>
                <a:gd name="T5" fmla="*/ 0 h 16"/>
                <a:gd name="T6" fmla="*/ 11 w 12"/>
                <a:gd name="T7" fmla="*/ 15 h 16"/>
              </a:gdLst>
              <a:ahLst/>
              <a:cxnLst>
                <a:cxn ang="0">
                  <a:pos x="T0" y="T1"/>
                </a:cxn>
                <a:cxn ang="0">
                  <a:pos x="T2" y="T3"/>
                </a:cxn>
                <a:cxn ang="0">
                  <a:pos x="T4" y="T5"/>
                </a:cxn>
                <a:cxn ang="0">
                  <a:pos x="T6" y="T7"/>
                </a:cxn>
              </a:cxnLst>
              <a:rect l="0" t="0" r="r" b="b"/>
              <a:pathLst>
                <a:path w="12" h="16">
                  <a:moveTo>
                    <a:pt x="11" y="15"/>
                  </a:moveTo>
                  <a:cubicBezTo>
                    <a:pt x="8" y="12"/>
                    <a:pt x="3" y="9"/>
                    <a:pt x="0" y="6"/>
                  </a:cubicBezTo>
                  <a:cubicBezTo>
                    <a:pt x="0" y="4"/>
                    <a:pt x="2" y="1"/>
                    <a:pt x="3" y="0"/>
                  </a:cubicBezTo>
                  <a:cubicBezTo>
                    <a:pt x="6" y="4"/>
                    <a:pt x="8" y="9"/>
                    <a:pt x="11" y="15"/>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65" name="Forme libre 4664"/>
            <p:cNvSpPr>
              <a:spLocks noChangeArrowheads="1"/>
            </p:cNvSpPr>
            <p:nvPr userDrawn="1"/>
          </p:nvSpPr>
          <p:spPr bwMode="auto">
            <a:xfrm>
              <a:off x="4346575" y="2763838"/>
              <a:ext cx="7938" cy="7937"/>
            </a:xfrm>
            <a:custGeom>
              <a:avLst/>
              <a:gdLst>
                <a:gd name="T0" fmla="*/ 23 w 24"/>
                <a:gd name="T1" fmla="*/ 0 h 24"/>
                <a:gd name="T2" fmla="*/ 0 w 24"/>
                <a:gd name="T3" fmla="*/ 23 h 24"/>
                <a:gd name="T4" fmla="*/ 23 w 24"/>
                <a:gd name="T5" fmla="*/ 0 h 24"/>
              </a:gdLst>
              <a:ahLst/>
              <a:cxnLst>
                <a:cxn ang="0">
                  <a:pos x="T0" y="T1"/>
                </a:cxn>
                <a:cxn ang="0">
                  <a:pos x="T2" y="T3"/>
                </a:cxn>
                <a:cxn ang="0">
                  <a:pos x="T4" y="T5"/>
                </a:cxn>
              </a:cxnLst>
              <a:rect l="0" t="0" r="r" b="b"/>
              <a:pathLst>
                <a:path w="24" h="24">
                  <a:moveTo>
                    <a:pt x="23" y="0"/>
                  </a:moveTo>
                  <a:cubicBezTo>
                    <a:pt x="15" y="8"/>
                    <a:pt x="8" y="15"/>
                    <a:pt x="0" y="23"/>
                  </a:cubicBezTo>
                  <a:cubicBezTo>
                    <a:pt x="8" y="14"/>
                    <a:pt x="15" y="8"/>
                    <a:pt x="23" y="0"/>
                  </a:cubicBezTo>
                </a:path>
              </a:pathLst>
            </a:custGeom>
            <a:solidFill>
              <a:srgbClr val="48484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66" name="Forme libre 4665"/>
            <p:cNvSpPr>
              <a:spLocks noChangeArrowheads="1"/>
            </p:cNvSpPr>
            <p:nvPr userDrawn="1"/>
          </p:nvSpPr>
          <p:spPr bwMode="auto">
            <a:xfrm>
              <a:off x="2697163" y="3841750"/>
              <a:ext cx="7937" cy="3175"/>
            </a:xfrm>
            <a:custGeom>
              <a:avLst/>
              <a:gdLst>
                <a:gd name="T0" fmla="*/ 0 w 23"/>
                <a:gd name="T1" fmla="*/ 6 h 7"/>
                <a:gd name="T2" fmla="*/ 22 w 23"/>
                <a:gd name="T3" fmla="*/ 1 h 7"/>
                <a:gd name="T4" fmla="*/ 0 w 23"/>
                <a:gd name="T5" fmla="*/ 6 h 7"/>
              </a:gdLst>
              <a:ahLst/>
              <a:cxnLst>
                <a:cxn ang="0">
                  <a:pos x="T0" y="T1"/>
                </a:cxn>
                <a:cxn ang="0">
                  <a:pos x="T2" y="T3"/>
                </a:cxn>
                <a:cxn ang="0">
                  <a:pos x="T4" y="T5"/>
                </a:cxn>
              </a:cxnLst>
              <a:rect l="0" t="0" r="r" b="b"/>
              <a:pathLst>
                <a:path w="23" h="7">
                  <a:moveTo>
                    <a:pt x="0" y="6"/>
                  </a:moveTo>
                  <a:cubicBezTo>
                    <a:pt x="6" y="1"/>
                    <a:pt x="14" y="0"/>
                    <a:pt x="22" y="1"/>
                  </a:cubicBezTo>
                  <a:cubicBezTo>
                    <a:pt x="16" y="4"/>
                    <a:pt x="8" y="6"/>
                    <a:pt x="0" y="6"/>
                  </a:cubicBezTo>
                </a:path>
              </a:pathLst>
            </a:custGeom>
            <a:solidFill>
              <a:srgbClr val="E3E3E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67" name="Forme libre 4666"/>
            <p:cNvSpPr>
              <a:spLocks noChangeArrowheads="1"/>
            </p:cNvSpPr>
            <p:nvPr userDrawn="1"/>
          </p:nvSpPr>
          <p:spPr bwMode="auto">
            <a:xfrm>
              <a:off x="2771775" y="3770313"/>
              <a:ext cx="9525" cy="6350"/>
            </a:xfrm>
            <a:custGeom>
              <a:avLst/>
              <a:gdLst>
                <a:gd name="T0" fmla="*/ 26 w 27"/>
                <a:gd name="T1" fmla="*/ 0 h 18"/>
                <a:gd name="T2" fmla="*/ 10 w 27"/>
                <a:gd name="T3" fmla="*/ 10 h 18"/>
                <a:gd name="T4" fmla="*/ 26 w 27"/>
                <a:gd name="T5" fmla="*/ 0 h 18"/>
                <a:gd name="T6" fmla="*/ 0 w 27"/>
                <a:gd name="T7" fmla="*/ 17 h 18"/>
                <a:gd name="T8" fmla="*/ 10 w 27"/>
                <a:gd name="T9" fmla="*/ 10 h 18"/>
                <a:gd name="T10" fmla="*/ 0 w 27"/>
                <a:gd name="T11" fmla="*/ 17 h 18"/>
              </a:gdLst>
              <a:ahLst/>
              <a:cxnLst>
                <a:cxn ang="0">
                  <a:pos x="T0" y="T1"/>
                </a:cxn>
                <a:cxn ang="0">
                  <a:pos x="T2" y="T3"/>
                </a:cxn>
                <a:cxn ang="0">
                  <a:pos x="T4" y="T5"/>
                </a:cxn>
                <a:cxn ang="0">
                  <a:pos x="T6" y="T7"/>
                </a:cxn>
                <a:cxn ang="0">
                  <a:pos x="T8" y="T9"/>
                </a:cxn>
                <a:cxn ang="0">
                  <a:pos x="T10" y="T11"/>
                </a:cxn>
              </a:cxnLst>
              <a:rect l="0" t="0" r="r" b="b"/>
              <a:pathLst>
                <a:path w="27" h="18">
                  <a:moveTo>
                    <a:pt x="26" y="0"/>
                  </a:moveTo>
                  <a:cubicBezTo>
                    <a:pt x="21" y="4"/>
                    <a:pt x="15" y="7"/>
                    <a:pt x="10" y="10"/>
                  </a:cubicBezTo>
                  <a:cubicBezTo>
                    <a:pt x="15" y="7"/>
                    <a:pt x="20" y="3"/>
                    <a:pt x="26" y="0"/>
                  </a:cubicBezTo>
                  <a:close/>
                  <a:moveTo>
                    <a:pt x="0" y="17"/>
                  </a:moveTo>
                  <a:cubicBezTo>
                    <a:pt x="4" y="15"/>
                    <a:pt x="7" y="12"/>
                    <a:pt x="10" y="10"/>
                  </a:cubicBezTo>
                  <a:cubicBezTo>
                    <a:pt x="7" y="12"/>
                    <a:pt x="3" y="15"/>
                    <a:pt x="0" y="17"/>
                  </a:cubicBezTo>
                  <a:close/>
                </a:path>
              </a:pathLst>
            </a:custGeom>
            <a:solidFill>
              <a:srgbClr val="7D7D7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68" name="Forme libre 4667"/>
            <p:cNvSpPr>
              <a:spLocks noChangeArrowheads="1"/>
            </p:cNvSpPr>
            <p:nvPr userDrawn="1"/>
          </p:nvSpPr>
          <p:spPr bwMode="auto">
            <a:xfrm>
              <a:off x="3509963" y="3332163"/>
              <a:ext cx="284162" cy="233362"/>
            </a:xfrm>
            <a:custGeom>
              <a:avLst/>
              <a:gdLst>
                <a:gd name="T0" fmla="*/ 376 w 791"/>
                <a:gd name="T1" fmla="*/ 322 h 649"/>
                <a:gd name="T2" fmla="*/ 286 w 791"/>
                <a:gd name="T3" fmla="*/ 321 h 649"/>
                <a:gd name="T4" fmla="*/ 0 w 791"/>
                <a:gd name="T5" fmla="*/ 330 h 649"/>
                <a:gd name="T6" fmla="*/ 240 w 791"/>
                <a:gd name="T7" fmla="*/ 258 h 649"/>
                <a:gd name="T8" fmla="*/ 220 w 791"/>
                <a:gd name="T9" fmla="*/ 232 h 649"/>
                <a:gd name="T10" fmla="*/ 149 w 791"/>
                <a:gd name="T11" fmla="*/ 206 h 649"/>
                <a:gd name="T12" fmla="*/ 262 w 791"/>
                <a:gd name="T13" fmla="*/ 92 h 649"/>
                <a:gd name="T14" fmla="*/ 262 w 791"/>
                <a:gd name="T15" fmla="*/ 92 h 649"/>
                <a:gd name="T16" fmla="*/ 307 w 791"/>
                <a:gd name="T17" fmla="*/ 23 h 649"/>
                <a:gd name="T18" fmla="*/ 579 w 791"/>
                <a:gd name="T19" fmla="*/ 19 h 649"/>
                <a:gd name="T20" fmla="*/ 683 w 791"/>
                <a:gd name="T21" fmla="*/ 144 h 649"/>
                <a:gd name="T22" fmla="*/ 790 w 791"/>
                <a:gd name="T23" fmla="*/ 539 h 649"/>
                <a:gd name="T24" fmla="*/ 781 w 791"/>
                <a:gd name="T25" fmla="*/ 577 h 649"/>
                <a:gd name="T26" fmla="*/ 565 w 791"/>
                <a:gd name="T27" fmla="*/ 648 h 649"/>
                <a:gd name="T28" fmla="*/ 376 w 791"/>
                <a:gd name="T29" fmla="*/ 322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1" h="649">
                  <a:moveTo>
                    <a:pt x="376" y="322"/>
                  </a:moveTo>
                  <a:cubicBezTo>
                    <a:pt x="347" y="306"/>
                    <a:pt x="321" y="292"/>
                    <a:pt x="286" y="321"/>
                  </a:cubicBezTo>
                  <a:cubicBezTo>
                    <a:pt x="190" y="402"/>
                    <a:pt x="118" y="403"/>
                    <a:pt x="0" y="330"/>
                  </a:cubicBezTo>
                  <a:cubicBezTo>
                    <a:pt x="83" y="306"/>
                    <a:pt x="162" y="281"/>
                    <a:pt x="240" y="258"/>
                  </a:cubicBezTo>
                  <a:cubicBezTo>
                    <a:pt x="243" y="241"/>
                    <a:pt x="228" y="240"/>
                    <a:pt x="220" y="232"/>
                  </a:cubicBezTo>
                  <a:cubicBezTo>
                    <a:pt x="194" y="228"/>
                    <a:pt x="168" y="223"/>
                    <a:pt x="149" y="206"/>
                  </a:cubicBezTo>
                  <a:cubicBezTo>
                    <a:pt x="257" y="180"/>
                    <a:pt x="266" y="171"/>
                    <a:pt x="262" y="92"/>
                  </a:cubicBezTo>
                  <a:lnTo>
                    <a:pt x="262" y="92"/>
                  </a:lnTo>
                  <a:cubicBezTo>
                    <a:pt x="243" y="46"/>
                    <a:pt x="263" y="26"/>
                    <a:pt x="307" y="23"/>
                  </a:cubicBezTo>
                  <a:cubicBezTo>
                    <a:pt x="397" y="6"/>
                    <a:pt x="489" y="0"/>
                    <a:pt x="579" y="19"/>
                  </a:cubicBezTo>
                  <a:cubicBezTo>
                    <a:pt x="646" y="32"/>
                    <a:pt x="691" y="70"/>
                    <a:pt x="683" y="144"/>
                  </a:cubicBezTo>
                  <a:cubicBezTo>
                    <a:pt x="668" y="290"/>
                    <a:pt x="733" y="414"/>
                    <a:pt x="790" y="539"/>
                  </a:cubicBezTo>
                  <a:cubicBezTo>
                    <a:pt x="790" y="553"/>
                    <a:pt x="787" y="565"/>
                    <a:pt x="781" y="577"/>
                  </a:cubicBezTo>
                  <a:cubicBezTo>
                    <a:pt x="717" y="625"/>
                    <a:pt x="643" y="642"/>
                    <a:pt x="565" y="648"/>
                  </a:cubicBezTo>
                  <a:cubicBezTo>
                    <a:pt x="420" y="590"/>
                    <a:pt x="391" y="460"/>
                    <a:pt x="376" y="322"/>
                  </a:cubicBezTo>
                </a:path>
              </a:pathLst>
            </a:custGeom>
            <a:solidFill>
              <a:srgbClr val="4E4E4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69" name="Forme libre 4668"/>
            <p:cNvSpPr>
              <a:spLocks noChangeArrowheads="1"/>
            </p:cNvSpPr>
            <p:nvPr userDrawn="1"/>
          </p:nvSpPr>
          <p:spPr bwMode="auto">
            <a:xfrm>
              <a:off x="3621088" y="3257550"/>
              <a:ext cx="203200" cy="282575"/>
            </a:xfrm>
            <a:custGeom>
              <a:avLst/>
              <a:gdLst>
                <a:gd name="T0" fmla="*/ 459 w 563"/>
                <a:gd name="T1" fmla="*/ 755 h 784"/>
                <a:gd name="T2" fmla="*/ 343 w 563"/>
                <a:gd name="T3" fmla="*/ 404 h 784"/>
                <a:gd name="T4" fmla="*/ 235 w 563"/>
                <a:gd name="T5" fmla="*/ 273 h 784"/>
                <a:gd name="T6" fmla="*/ 0 w 563"/>
                <a:gd name="T7" fmla="*/ 230 h 784"/>
                <a:gd name="T8" fmla="*/ 134 w 563"/>
                <a:gd name="T9" fmla="*/ 186 h 784"/>
                <a:gd name="T10" fmla="*/ 165 w 563"/>
                <a:gd name="T11" fmla="*/ 138 h 784"/>
                <a:gd name="T12" fmla="*/ 133 w 563"/>
                <a:gd name="T13" fmla="*/ 88 h 784"/>
                <a:gd name="T14" fmla="*/ 266 w 563"/>
                <a:gd name="T15" fmla="*/ 24 h 784"/>
                <a:gd name="T16" fmla="*/ 534 w 563"/>
                <a:gd name="T17" fmla="*/ 279 h 784"/>
                <a:gd name="T18" fmla="*/ 522 w 563"/>
                <a:gd name="T19" fmla="*/ 352 h 784"/>
                <a:gd name="T20" fmla="*/ 495 w 563"/>
                <a:gd name="T21" fmla="*/ 549 h 784"/>
                <a:gd name="T22" fmla="*/ 542 w 563"/>
                <a:gd name="T23" fmla="*/ 688 h 784"/>
                <a:gd name="T24" fmla="*/ 522 w 563"/>
                <a:gd name="T25" fmla="*/ 775 h 784"/>
                <a:gd name="T26" fmla="*/ 459 w 563"/>
                <a:gd name="T27" fmla="*/ 755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3" h="784">
                  <a:moveTo>
                    <a:pt x="459" y="755"/>
                  </a:moveTo>
                  <a:cubicBezTo>
                    <a:pt x="392" y="649"/>
                    <a:pt x="345" y="536"/>
                    <a:pt x="343" y="404"/>
                  </a:cubicBezTo>
                  <a:cubicBezTo>
                    <a:pt x="342" y="310"/>
                    <a:pt x="330" y="296"/>
                    <a:pt x="235" y="273"/>
                  </a:cubicBezTo>
                  <a:cubicBezTo>
                    <a:pt x="157" y="255"/>
                    <a:pt x="81" y="235"/>
                    <a:pt x="0" y="230"/>
                  </a:cubicBezTo>
                  <a:cubicBezTo>
                    <a:pt x="41" y="204"/>
                    <a:pt x="88" y="200"/>
                    <a:pt x="134" y="186"/>
                  </a:cubicBezTo>
                  <a:cubicBezTo>
                    <a:pt x="159" y="178"/>
                    <a:pt x="172" y="166"/>
                    <a:pt x="165" y="138"/>
                  </a:cubicBezTo>
                  <a:cubicBezTo>
                    <a:pt x="145" y="128"/>
                    <a:pt x="136" y="109"/>
                    <a:pt x="133" y="88"/>
                  </a:cubicBezTo>
                  <a:cubicBezTo>
                    <a:pt x="145" y="0"/>
                    <a:pt x="203" y="9"/>
                    <a:pt x="266" y="24"/>
                  </a:cubicBezTo>
                  <a:cubicBezTo>
                    <a:pt x="420" y="41"/>
                    <a:pt x="461" y="178"/>
                    <a:pt x="534" y="279"/>
                  </a:cubicBezTo>
                  <a:cubicBezTo>
                    <a:pt x="551" y="302"/>
                    <a:pt x="543" y="334"/>
                    <a:pt x="522" y="352"/>
                  </a:cubicBezTo>
                  <a:cubicBezTo>
                    <a:pt x="449" y="410"/>
                    <a:pt x="469" y="479"/>
                    <a:pt x="495" y="549"/>
                  </a:cubicBezTo>
                  <a:cubicBezTo>
                    <a:pt x="511" y="595"/>
                    <a:pt x="524" y="642"/>
                    <a:pt x="542" y="688"/>
                  </a:cubicBezTo>
                  <a:cubicBezTo>
                    <a:pt x="557" y="723"/>
                    <a:pt x="562" y="754"/>
                    <a:pt x="522" y="775"/>
                  </a:cubicBezTo>
                  <a:cubicBezTo>
                    <a:pt x="496" y="783"/>
                    <a:pt x="476" y="775"/>
                    <a:pt x="459" y="755"/>
                  </a:cubicBezTo>
                </a:path>
              </a:pathLst>
            </a:custGeom>
            <a:solidFill>
              <a:srgbClr val="23232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70" name="Forme libre 4669"/>
            <p:cNvSpPr>
              <a:spLocks noChangeArrowheads="1"/>
            </p:cNvSpPr>
            <p:nvPr userDrawn="1"/>
          </p:nvSpPr>
          <p:spPr bwMode="auto">
            <a:xfrm>
              <a:off x="3436938" y="3217863"/>
              <a:ext cx="101600" cy="138112"/>
            </a:xfrm>
            <a:custGeom>
              <a:avLst/>
              <a:gdLst>
                <a:gd name="T0" fmla="*/ 236 w 283"/>
                <a:gd name="T1" fmla="*/ 0 h 384"/>
                <a:gd name="T2" fmla="*/ 275 w 283"/>
                <a:gd name="T3" fmla="*/ 256 h 384"/>
                <a:gd name="T4" fmla="*/ 217 w 283"/>
                <a:gd name="T5" fmla="*/ 342 h 384"/>
                <a:gd name="T6" fmla="*/ 73 w 283"/>
                <a:gd name="T7" fmla="*/ 375 h 384"/>
                <a:gd name="T8" fmla="*/ 29 w 283"/>
                <a:gd name="T9" fmla="*/ 308 h 384"/>
                <a:gd name="T10" fmla="*/ 214 w 283"/>
                <a:gd name="T11" fmla="*/ 22 h 384"/>
                <a:gd name="T12" fmla="*/ 214 w 283"/>
                <a:gd name="T13" fmla="*/ 22 h 384"/>
                <a:gd name="T14" fmla="*/ 236 w 283"/>
                <a:gd name="T15" fmla="*/ 0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3" h="384">
                  <a:moveTo>
                    <a:pt x="236" y="0"/>
                  </a:moveTo>
                  <a:cubicBezTo>
                    <a:pt x="275" y="81"/>
                    <a:pt x="258" y="171"/>
                    <a:pt x="275" y="256"/>
                  </a:cubicBezTo>
                  <a:cubicBezTo>
                    <a:pt x="282" y="297"/>
                    <a:pt x="259" y="329"/>
                    <a:pt x="217" y="342"/>
                  </a:cubicBezTo>
                  <a:cubicBezTo>
                    <a:pt x="169" y="355"/>
                    <a:pt x="122" y="369"/>
                    <a:pt x="73" y="375"/>
                  </a:cubicBezTo>
                  <a:cubicBezTo>
                    <a:pt x="20" y="383"/>
                    <a:pt x="0" y="355"/>
                    <a:pt x="29" y="308"/>
                  </a:cubicBezTo>
                  <a:cubicBezTo>
                    <a:pt x="87" y="210"/>
                    <a:pt x="151" y="117"/>
                    <a:pt x="214" y="22"/>
                  </a:cubicBezTo>
                  <a:lnTo>
                    <a:pt x="214" y="22"/>
                  </a:lnTo>
                  <a:cubicBezTo>
                    <a:pt x="221" y="13"/>
                    <a:pt x="229" y="6"/>
                    <a:pt x="236" y="0"/>
                  </a:cubicBezTo>
                </a:path>
              </a:pathLst>
            </a:custGeom>
            <a:solidFill>
              <a:srgbClr val="86868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71" name="Forme libre 4670"/>
            <p:cNvSpPr>
              <a:spLocks noChangeArrowheads="1"/>
            </p:cNvSpPr>
            <p:nvPr userDrawn="1"/>
          </p:nvSpPr>
          <p:spPr bwMode="auto">
            <a:xfrm>
              <a:off x="3611563" y="3214688"/>
              <a:ext cx="142875" cy="100012"/>
            </a:xfrm>
            <a:custGeom>
              <a:avLst/>
              <a:gdLst>
                <a:gd name="T0" fmla="*/ 47 w 399"/>
                <a:gd name="T1" fmla="*/ 8 h 279"/>
                <a:gd name="T2" fmla="*/ 389 w 399"/>
                <a:gd name="T3" fmla="*/ 55 h 279"/>
                <a:gd name="T4" fmla="*/ 391 w 399"/>
                <a:gd name="T5" fmla="*/ 99 h 279"/>
                <a:gd name="T6" fmla="*/ 373 w 399"/>
                <a:gd name="T7" fmla="*/ 145 h 279"/>
                <a:gd name="T8" fmla="*/ 174 w 399"/>
                <a:gd name="T9" fmla="*/ 146 h 279"/>
                <a:gd name="T10" fmla="*/ 73 w 399"/>
                <a:gd name="T11" fmla="*/ 278 h 279"/>
                <a:gd name="T12" fmla="*/ 44 w 399"/>
                <a:gd name="T13" fmla="*/ 150 h 279"/>
                <a:gd name="T14" fmla="*/ 11 w 399"/>
                <a:gd name="T15" fmla="*/ 17 h 279"/>
                <a:gd name="T16" fmla="*/ 26 w 399"/>
                <a:gd name="T17" fmla="*/ 1 h 279"/>
                <a:gd name="T18" fmla="*/ 47 w 399"/>
                <a:gd name="T19" fmla="*/ 8 h 279"/>
                <a:gd name="T20" fmla="*/ 391 w 399"/>
                <a:gd name="T21" fmla="*/ 55 h 279"/>
                <a:gd name="T22" fmla="*/ 389 w 399"/>
                <a:gd name="T23" fmla="*/ 53 h 279"/>
                <a:gd name="T24" fmla="*/ 389 w 399"/>
                <a:gd name="T25" fmla="*/ 55 h 279"/>
                <a:gd name="T26" fmla="*/ 391 w 399"/>
                <a:gd name="T27" fmla="*/ 5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9" h="279">
                  <a:moveTo>
                    <a:pt x="47" y="8"/>
                  </a:moveTo>
                  <a:cubicBezTo>
                    <a:pt x="154" y="74"/>
                    <a:pt x="268" y="90"/>
                    <a:pt x="389" y="55"/>
                  </a:cubicBezTo>
                  <a:cubicBezTo>
                    <a:pt x="387" y="70"/>
                    <a:pt x="381" y="85"/>
                    <a:pt x="391" y="99"/>
                  </a:cubicBezTo>
                  <a:cubicBezTo>
                    <a:pt x="398" y="121"/>
                    <a:pt x="388" y="134"/>
                    <a:pt x="373" y="145"/>
                  </a:cubicBezTo>
                  <a:cubicBezTo>
                    <a:pt x="307" y="177"/>
                    <a:pt x="240" y="107"/>
                    <a:pt x="174" y="146"/>
                  </a:cubicBezTo>
                  <a:cubicBezTo>
                    <a:pt x="99" y="159"/>
                    <a:pt x="128" y="250"/>
                    <a:pt x="73" y="278"/>
                  </a:cubicBezTo>
                  <a:cubicBezTo>
                    <a:pt x="12" y="247"/>
                    <a:pt x="35" y="195"/>
                    <a:pt x="44" y="150"/>
                  </a:cubicBezTo>
                  <a:cubicBezTo>
                    <a:pt x="55" y="99"/>
                    <a:pt x="78" y="49"/>
                    <a:pt x="11" y="17"/>
                  </a:cubicBezTo>
                  <a:cubicBezTo>
                    <a:pt x="0" y="11"/>
                    <a:pt x="12" y="0"/>
                    <a:pt x="26" y="1"/>
                  </a:cubicBezTo>
                  <a:cubicBezTo>
                    <a:pt x="34" y="3"/>
                    <a:pt x="40" y="6"/>
                    <a:pt x="47" y="8"/>
                  </a:cubicBezTo>
                  <a:close/>
                  <a:moveTo>
                    <a:pt x="391" y="55"/>
                  </a:moveTo>
                  <a:lnTo>
                    <a:pt x="389" y="53"/>
                  </a:lnTo>
                  <a:cubicBezTo>
                    <a:pt x="389" y="54"/>
                    <a:pt x="389" y="55"/>
                    <a:pt x="389" y="55"/>
                  </a:cubicBezTo>
                  <a:cubicBezTo>
                    <a:pt x="390" y="55"/>
                    <a:pt x="390" y="55"/>
                    <a:pt x="391" y="55"/>
                  </a:cubicBezTo>
                  <a:close/>
                </a:path>
              </a:pathLst>
            </a:custGeom>
            <a:solidFill>
              <a:srgbClr val="78787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72" name="Forme libre 4671"/>
            <p:cNvSpPr>
              <a:spLocks noChangeArrowheads="1"/>
            </p:cNvSpPr>
            <p:nvPr userDrawn="1"/>
          </p:nvSpPr>
          <p:spPr bwMode="auto">
            <a:xfrm>
              <a:off x="3551238" y="3292475"/>
              <a:ext cx="63500" cy="46038"/>
            </a:xfrm>
            <a:custGeom>
              <a:avLst/>
              <a:gdLst>
                <a:gd name="T0" fmla="*/ 53 w 178"/>
                <a:gd name="T1" fmla="*/ 123 h 127"/>
                <a:gd name="T2" fmla="*/ 6 w 178"/>
                <a:gd name="T3" fmla="*/ 104 h 127"/>
                <a:gd name="T4" fmla="*/ 14 w 178"/>
                <a:gd name="T5" fmla="*/ 61 h 127"/>
                <a:gd name="T6" fmla="*/ 53 w 178"/>
                <a:gd name="T7" fmla="*/ 21 h 127"/>
                <a:gd name="T8" fmla="*/ 148 w 178"/>
                <a:gd name="T9" fmla="*/ 36 h 127"/>
                <a:gd name="T10" fmla="*/ 168 w 178"/>
                <a:gd name="T11" fmla="*/ 85 h 127"/>
                <a:gd name="T12" fmla="*/ 99 w 178"/>
                <a:gd name="T13" fmla="*/ 116 h 127"/>
                <a:gd name="T14" fmla="*/ 53 w 178"/>
                <a:gd name="T15" fmla="*/ 123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8" h="127">
                  <a:moveTo>
                    <a:pt x="53" y="123"/>
                  </a:moveTo>
                  <a:cubicBezTo>
                    <a:pt x="33" y="125"/>
                    <a:pt x="14" y="126"/>
                    <a:pt x="6" y="104"/>
                  </a:cubicBezTo>
                  <a:cubicBezTo>
                    <a:pt x="0" y="88"/>
                    <a:pt x="4" y="73"/>
                    <a:pt x="14" y="61"/>
                  </a:cubicBezTo>
                  <a:cubicBezTo>
                    <a:pt x="26" y="47"/>
                    <a:pt x="38" y="32"/>
                    <a:pt x="53" y="21"/>
                  </a:cubicBezTo>
                  <a:cubicBezTo>
                    <a:pt x="88" y="0"/>
                    <a:pt x="119" y="15"/>
                    <a:pt x="148" y="36"/>
                  </a:cubicBezTo>
                  <a:cubicBezTo>
                    <a:pt x="163" y="49"/>
                    <a:pt x="177" y="64"/>
                    <a:pt x="168" y="85"/>
                  </a:cubicBezTo>
                  <a:cubicBezTo>
                    <a:pt x="154" y="114"/>
                    <a:pt x="124" y="110"/>
                    <a:pt x="99" y="116"/>
                  </a:cubicBezTo>
                  <a:cubicBezTo>
                    <a:pt x="82" y="117"/>
                    <a:pt x="67" y="120"/>
                    <a:pt x="53" y="123"/>
                  </a:cubicBezTo>
                </a:path>
              </a:pathLst>
            </a:custGeom>
            <a:solidFill>
              <a:srgbClr val="23232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73" name="Forme libre 4672"/>
            <p:cNvSpPr>
              <a:spLocks noChangeArrowheads="1"/>
            </p:cNvSpPr>
            <p:nvPr userDrawn="1"/>
          </p:nvSpPr>
          <p:spPr bwMode="auto">
            <a:xfrm>
              <a:off x="3635375" y="3251200"/>
              <a:ext cx="49213" cy="71438"/>
            </a:xfrm>
            <a:custGeom>
              <a:avLst/>
              <a:gdLst>
                <a:gd name="T0" fmla="*/ 10 w 136"/>
                <a:gd name="T1" fmla="*/ 178 h 198"/>
                <a:gd name="T2" fmla="*/ 9 w 136"/>
                <a:gd name="T3" fmla="*/ 55 h 198"/>
                <a:gd name="T4" fmla="*/ 93 w 136"/>
                <a:gd name="T5" fmla="*/ 26 h 198"/>
                <a:gd name="T6" fmla="*/ 119 w 136"/>
                <a:gd name="T7" fmla="*/ 120 h 198"/>
                <a:gd name="T8" fmla="*/ 126 w 136"/>
                <a:gd name="T9" fmla="*/ 160 h 198"/>
                <a:gd name="T10" fmla="*/ 10 w 136"/>
                <a:gd name="T11" fmla="*/ 178 h 198"/>
              </a:gdLst>
              <a:ahLst/>
              <a:cxnLst>
                <a:cxn ang="0">
                  <a:pos x="T0" y="T1"/>
                </a:cxn>
                <a:cxn ang="0">
                  <a:pos x="T2" y="T3"/>
                </a:cxn>
                <a:cxn ang="0">
                  <a:pos x="T4" y="T5"/>
                </a:cxn>
                <a:cxn ang="0">
                  <a:pos x="T6" y="T7"/>
                </a:cxn>
                <a:cxn ang="0">
                  <a:pos x="T8" y="T9"/>
                </a:cxn>
                <a:cxn ang="0">
                  <a:pos x="T10" y="T11"/>
                </a:cxn>
              </a:cxnLst>
              <a:rect l="0" t="0" r="r" b="b"/>
              <a:pathLst>
                <a:path w="136" h="198">
                  <a:moveTo>
                    <a:pt x="10" y="178"/>
                  </a:moveTo>
                  <a:cubicBezTo>
                    <a:pt x="6" y="137"/>
                    <a:pt x="0" y="96"/>
                    <a:pt x="9" y="55"/>
                  </a:cubicBezTo>
                  <a:cubicBezTo>
                    <a:pt x="21" y="1"/>
                    <a:pt x="51" y="0"/>
                    <a:pt x="93" y="26"/>
                  </a:cubicBezTo>
                  <a:cubicBezTo>
                    <a:pt x="135" y="49"/>
                    <a:pt x="96" y="93"/>
                    <a:pt x="119" y="120"/>
                  </a:cubicBezTo>
                  <a:cubicBezTo>
                    <a:pt x="122" y="134"/>
                    <a:pt x="123" y="146"/>
                    <a:pt x="126" y="160"/>
                  </a:cubicBezTo>
                  <a:cubicBezTo>
                    <a:pt x="93" y="197"/>
                    <a:pt x="50" y="180"/>
                    <a:pt x="10" y="178"/>
                  </a:cubicBezTo>
                </a:path>
              </a:pathLst>
            </a:custGeom>
            <a:solidFill>
              <a:srgbClr val="B5B5B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74" name="Forme libre 4673"/>
            <p:cNvSpPr>
              <a:spLocks noChangeArrowheads="1"/>
            </p:cNvSpPr>
            <p:nvPr userDrawn="1"/>
          </p:nvSpPr>
          <p:spPr bwMode="auto">
            <a:xfrm>
              <a:off x="3598863" y="3365500"/>
              <a:ext cx="6350" cy="3175"/>
            </a:xfrm>
            <a:custGeom>
              <a:avLst/>
              <a:gdLst>
                <a:gd name="T0" fmla="*/ 16 w 17"/>
                <a:gd name="T1" fmla="*/ 0 h 9"/>
                <a:gd name="T2" fmla="*/ 6 w 17"/>
                <a:gd name="T3" fmla="*/ 6 h 9"/>
                <a:gd name="T4" fmla="*/ 16 w 17"/>
                <a:gd name="T5" fmla="*/ 0 h 9"/>
              </a:gdLst>
              <a:ahLst/>
              <a:cxnLst>
                <a:cxn ang="0">
                  <a:pos x="T0" y="T1"/>
                </a:cxn>
                <a:cxn ang="0">
                  <a:pos x="T2" y="T3"/>
                </a:cxn>
                <a:cxn ang="0">
                  <a:pos x="T4" y="T5"/>
                </a:cxn>
              </a:cxnLst>
              <a:rect l="0" t="0" r="r" b="b"/>
              <a:pathLst>
                <a:path w="17" h="9">
                  <a:moveTo>
                    <a:pt x="16" y="0"/>
                  </a:moveTo>
                  <a:cubicBezTo>
                    <a:pt x="12" y="3"/>
                    <a:pt x="9" y="8"/>
                    <a:pt x="6" y="6"/>
                  </a:cubicBezTo>
                  <a:cubicBezTo>
                    <a:pt x="0" y="5"/>
                    <a:pt x="3" y="2"/>
                    <a:pt x="16" y="0"/>
                  </a:cubicBezTo>
                </a:path>
              </a:pathLst>
            </a:custGeom>
            <a:solidFill>
              <a:srgbClr val="4E4E4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75" name="Forme libre 4674"/>
            <p:cNvSpPr>
              <a:spLocks noChangeArrowheads="1"/>
            </p:cNvSpPr>
            <p:nvPr userDrawn="1"/>
          </p:nvSpPr>
          <p:spPr bwMode="auto">
            <a:xfrm>
              <a:off x="3035300" y="3886200"/>
              <a:ext cx="142875" cy="352425"/>
            </a:xfrm>
            <a:custGeom>
              <a:avLst/>
              <a:gdLst>
                <a:gd name="T0" fmla="*/ 2 w 395"/>
                <a:gd name="T1" fmla="*/ 727 h 981"/>
                <a:gd name="T2" fmla="*/ 36 w 395"/>
                <a:gd name="T3" fmla="*/ 548 h 981"/>
                <a:gd name="T4" fmla="*/ 69 w 395"/>
                <a:gd name="T5" fmla="*/ 428 h 981"/>
                <a:gd name="T6" fmla="*/ 94 w 395"/>
                <a:gd name="T7" fmla="*/ 382 h 981"/>
                <a:gd name="T8" fmla="*/ 94 w 395"/>
                <a:gd name="T9" fmla="*/ 383 h 981"/>
                <a:gd name="T10" fmla="*/ 191 w 395"/>
                <a:gd name="T11" fmla="*/ 101 h 981"/>
                <a:gd name="T12" fmla="*/ 275 w 395"/>
                <a:gd name="T13" fmla="*/ 0 h 981"/>
                <a:gd name="T14" fmla="*/ 387 w 395"/>
                <a:gd name="T15" fmla="*/ 69 h 981"/>
                <a:gd name="T16" fmla="*/ 307 w 395"/>
                <a:gd name="T17" fmla="*/ 177 h 981"/>
                <a:gd name="T18" fmla="*/ 286 w 395"/>
                <a:gd name="T19" fmla="*/ 199 h 981"/>
                <a:gd name="T20" fmla="*/ 211 w 395"/>
                <a:gd name="T21" fmla="*/ 400 h 981"/>
                <a:gd name="T22" fmla="*/ 194 w 395"/>
                <a:gd name="T23" fmla="*/ 443 h 981"/>
                <a:gd name="T24" fmla="*/ 170 w 395"/>
                <a:gd name="T25" fmla="*/ 481 h 981"/>
                <a:gd name="T26" fmla="*/ 141 w 395"/>
                <a:gd name="T27" fmla="*/ 568 h 981"/>
                <a:gd name="T28" fmla="*/ 103 w 395"/>
                <a:gd name="T29" fmla="*/ 811 h 981"/>
                <a:gd name="T30" fmla="*/ 81 w 395"/>
                <a:gd name="T31" fmla="*/ 956 h 981"/>
                <a:gd name="T32" fmla="*/ 4 w 395"/>
                <a:gd name="T33" fmla="*/ 953 h 981"/>
                <a:gd name="T34" fmla="*/ 2 w 395"/>
                <a:gd name="T35" fmla="*/ 727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5" h="981">
                  <a:moveTo>
                    <a:pt x="2" y="727"/>
                  </a:moveTo>
                  <a:cubicBezTo>
                    <a:pt x="34" y="672"/>
                    <a:pt x="19" y="606"/>
                    <a:pt x="36" y="548"/>
                  </a:cubicBezTo>
                  <a:cubicBezTo>
                    <a:pt x="48" y="509"/>
                    <a:pt x="46" y="464"/>
                    <a:pt x="69" y="428"/>
                  </a:cubicBezTo>
                  <a:cubicBezTo>
                    <a:pt x="89" y="418"/>
                    <a:pt x="80" y="394"/>
                    <a:pt x="94" y="382"/>
                  </a:cubicBezTo>
                  <a:lnTo>
                    <a:pt x="94" y="383"/>
                  </a:lnTo>
                  <a:cubicBezTo>
                    <a:pt x="126" y="289"/>
                    <a:pt x="159" y="194"/>
                    <a:pt x="191" y="101"/>
                  </a:cubicBezTo>
                  <a:cubicBezTo>
                    <a:pt x="217" y="66"/>
                    <a:pt x="222" y="12"/>
                    <a:pt x="275" y="0"/>
                  </a:cubicBezTo>
                  <a:cubicBezTo>
                    <a:pt x="318" y="14"/>
                    <a:pt x="369" y="14"/>
                    <a:pt x="387" y="69"/>
                  </a:cubicBezTo>
                  <a:cubicBezTo>
                    <a:pt x="394" y="130"/>
                    <a:pt x="347" y="151"/>
                    <a:pt x="307" y="177"/>
                  </a:cubicBezTo>
                  <a:cubicBezTo>
                    <a:pt x="300" y="185"/>
                    <a:pt x="292" y="191"/>
                    <a:pt x="286" y="199"/>
                  </a:cubicBezTo>
                  <a:cubicBezTo>
                    <a:pt x="242" y="258"/>
                    <a:pt x="225" y="328"/>
                    <a:pt x="211" y="400"/>
                  </a:cubicBezTo>
                  <a:cubicBezTo>
                    <a:pt x="210" y="417"/>
                    <a:pt x="203" y="431"/>
                    <a:pt x="194" y="443"/>
                  </a:cubicBezTo>
                  <a:cubicBezTo>
                    <a:pt x="184" y="455"/>
                    <a:pt x="176" y="467"/>
                    <a:pt x="170" y="481"/>
                  </a:cubicBezTo>
                  <a:cubicBezTo>
                    <a:pt x="156" y="509"/>
                    <a:pt x="153" y="539"/>
                    <a:pt x="141" y="568"/>
                  </a:cubicBezTo>
                  <a:cubicBezTo>
                    <a:pt x="83" y="641"/>
                    <a:pt x="115" y="730"/>
                    <a:pt x="103" y="811"/>
                  </a:cubicBezTo>
                  <a:cubicBezTo>
                    <a:pt x="95" y="860"/>
                    <a:pt x="109" y="910"/>
                    <a:pt x="81" y="956"/>
                  </a:cubicBezTo>
                  <a:cubicBezTo>
                    <a:pt x="55" y="970"/>
                    <a:pt x="28" y="980"/>
                    <a:pt x="4" y="953"/>
                  </a:cubicBezTo>
                  <a:cubicBezTo>
                    <a:pt x="0" y="878"/>
                    <a:pt x="0" y="803"/>
                    <a:pt x="2" y="727"/>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76" name="Forme libre 4675"/>
            <p:cNvSpPr>
              <a:spLocks noChangeArrowheads="1"/>
            </p:cNvSpPr>
            <p:nvPr userDrawn="1"/>
          </p:nvSpPr>
          <p:spPr bwMode="auto">
            <a:xfrm>
              <a:off x="3011488" y="4216400"/>
              <a:ext cx="74612" cy="34925"/>
            </a:xfrm>
            <a:custGeom>
              <a:avLst/>
              <a:gdLst>
                <a:gd name="T0" fmla="*/ 64 w 206"/>
                <a:gd name="T1" fmla="*/ 38 h 95"/>
                <a:gd name="T2" fmla="*/ 138 w 206"/>
                <a:gd name="T3" fmla="*/ 21 h 95"/>
                <a:gd name="T4" fmla="*/ 205 w 206"/>
                <a:gd name="T5" fmla="*/ 21 h 95"/>
                <a:gd name="T6" fmla="*/ 205 w 206"/>
                <a:gd name="T7" fmla="*/ 64 h 95"/>
                <a:gd name="T8" fmla="*/ 2 w 206"/>
                <a:gd name="T9" fmla="*/ 67 h 95"/>
                <a:gd name="T10" fmla="*/ 0 w 206"/>
                <a:gd name="T11" fmla="*/ 67 h 95"/>
                <a:gd name="T12" fmla="*/ 48 w 206"/>
                <a:gd name="T13" fmla="*/ 43 h 95"/>
                <a:gd name="T14" fmla="*/ 64 w 206"/>
                <a:gd name="T15" fmla="*/ 38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6" h="95">
                  <a:moveTo>
                    <a:pt x="64" y="38"/>
                  </a:moveTo>
                  <a:cubicBezTo>
                    <a:pt x="90" y="39"/>
                    <a:pt x="115" y="36"/>
                    <a:pt x="138" y="21"/>
                  </a:cubicBezTo>
                  <a:cubicBezTo>
                    <a:pt x="161" y="0"/>
                    <a:pt x="184" y="0"/>
                    <a:pt x="205" y="21"/>
                  </a:cubicBezTo>
                  <a:cubicBezTo>
                    <a:pt x="205" y="35"/>
                    <a:pt x="205" y="50"/>
                    <a:pt x="205" y="64"/>
                  </a:cubicBezTo>
                  <a:cubicBezTo>
                    <a:pt x="138" y="53"/>
                    <a:pt x="71" y="94"/>
                    <a:pt x="2" y="67"/>
                  </a:cubicBezTo>
                  <a:lnTo>
                    <a:pt x="0" y="67"/>
                  </a:lnTo>
                  <a:cubicBezTo>
                    <a:pt x="11" y="49"/>
                    <a:pt x="34" y="55"/>
                    <a:pt x="48" y="43"/>
                  </a:cubicBezTo>
                  <a:cubicBezTo>
                    <a:pt x="52" y="43"/>
                    <a:pt x="58" y="41"/>
                    <a:pt x="64" y="38"/>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77" name="Forme libre 4676"/>
            <p:cNvSpPr>
              <a:spLocks noChangeArrowheads="1"/>
            </p:cNvSpPr>
            <p:nvPr userDrawn="1"/>
          </p:nvSpPr>
          <p:spPr bwMode="auto">
            <a:xfrm>
              <a:off x="3009900" y="4232275"/>
              <a:ext cx="17463" cy="9525"/>
            </a:xfrm>
            <a:custGeom>
              <a:avLst/>
              <a:gdLst>
                <a:gd name="T0" fmla="*/ 48 w 49"/>
                <a:gd name="T1" fmla="*/ 0 h 25"/>
                <a:gd name="T2" fmla="*/ 0 w 49"/>
                <a:gd name="T3" fmla="*/ 24 h 25"/>
                <a:gd name="T4" fmla="*/ 48 w 49"/>
                <a:gd name="T5" fmla="*/ 0 h 25"/>
              </a:gdLst>
              <a:ahLst/>
              <a:cxnLst>
                <a:cxn ang="0">
                  <a:pos x="T0" y="T1"/>
                </a:cxn>
                <a:cxn ang="0">
                  <a:pos x="T2" y="T3"/>
                </a:cxn>
                <a:cxn ang="0">
                  <a:pos x="T4" y="T5"/>
                </a:cxn>
              </a:cxnLst>
              <a:rect l="0" t="0" r="r" b="b"/>
              <a:pathLst>
                <a:path w="49" h="25">
                  <a:moveTo>
                    <a:pt x="48" y="0"/>
                  </a:moveTo>
                  <a:cubicBezTo>
                    <a:pt x="35" y="14"/>
                    <a:pt x="20" y="21"/>
                    <a:pt x="0" y="24"/>
                  </a:cubicBezTo>
                  <a:cubicBezTo>
                    <a:pt x="14" y="11"/>
                    <a:pt x="29" y="2"/>
                    <a:pt x="48" y="0"/>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78" name="Forme libre 4677"/>
            <p:cNvSpPr>
              <a:spLocks noChangeArrowheads="1"/>
            </p:cNvSpPr>
            <p:nvPr userDrawn="1"/>
          </p:nvSpPr>
          <p:spPr bwMode="auto">
            <a:xfrm>
              <a:off x="3263900" y="3541713"/>
              <a:ext cx="166688" cy="158750"/>
            </a:xfrm>
            <a:custGeom>
              <a:avLst/>
              <a:gdLst>
                <a:gd name="T0" fmla="*/ 30 w 462"/>
                <a:gd name="T1" fmla="*/ 418 h 442"/>
                <a:gd name="T2" fmla="*/ 29 w 462"/>
                <a:gd name="T3" fmla="*/ 352 h 442"/>
                <a:gd name="T4" fmla="*/ 24 w 462"/>
                <a:gd name="T5" fmla="*/ 200 h 442"/>
                <a:gd name="T6" fmla="*/ 33 w 462"/>
                <a:gd name="T7" fmla="*/ 38 h 442"/>
                <a:gd name="T8" fmla="*/ 55 w 462"/>
                <a:gd name="T9" fmla="*/ 15 h 442"/>
                <a:gd name="T10" fmla="*/ 53 w 462"/>
                <a:gd name="T11" fmla="*/ 16 h 442"/>
                <a:gd name="T12" fmla="*/ 99 w 462"/>
                <a:gd name="T13" fmla="*/ 0 h 442"/>
                <a:gd name="T14" fmla="*/ 154 w 462"/>
                <a:gd name="T15" fmla="*/ 32 h 442"/>
                <a:gd name="T16" fmla="*/ 214 w 462"/>
                <a:gd name="T17" fmla="*/ 222 h 442"/>
                <a:gd name="T18" fmla="*/ 353 w 462"/>
                <a:gd name="T19" fmla="*/ 222 h 442"/>
                <a:gd name="T20" fmla="*/ 353 w 462"/>
                <a:gd name="T21" fmla="*/ 222 h 442"/>
                <a:gd name="T22" fmla="*/ 392 w 462"/>
                <a:gd name="T23" fmla="*/ 193 h 442"/>
                <a:gd name="T24" fmla="*/ 371 w 462"/>
                <a:gd name="T25" fmla="*/ 351 h 442"/>
                <a:gd name="T26" fmla="*/ 53 w 462"/>
                <a:gd name="T27" fmla="*/ 441 h 442"/>
                <a:gd name="T28" fmla="*/ 30 w 462"/>
                <a:gd name="T29" fmla="*/ 41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2" h="442">
                  <a:moveTo>
                    <a:pt x="30" y="418"/>
                  </a:moveTo>
                  <a:cubicBezTo>
                    <a:pt x="29" y="395"/>
                    <a:pt x="21" y="371"/>
                    <a:pt x="29" y="352"/>
                  </a:cubicBezTo>
                  <a:cubicBezTo>
                    <a:pt x="49" y="299"/>
                    <a:pt x="44" y="251"/>
                    <a:pt x="24" y="200"/>
                  </a:cubicBezTo>
                  <a:cubicBezTo>
                    <a:pt x="3" y="146"/>
                    <a:pt x="0" y="90"/>
                    <a:pt x="33" y="38"/>
                  </a:cubicBezTo>
                  <a:cubicBezTo>
                    <a:pt x="39" y="29"/>
                    <a:pt x="46" y="21"/>
                    <a:pt x="55" y="15"/>
                  </a:cubicBezTo>
                  <a:lnTo>
                    <a:pt x="53" y="16"/>
                  </a:lnTo>
                  <a:cubicBezTo>
                    <a:pt x="65" y="4"/>
                    <a:pt x="82" y="0"/>
                    <a:pt x="99" y="0"/>
                  </a:cubicBezTo>
                  <a:cubicBezTo>
                    <a:pt x="119" y="7"/>
                    <a:pt x="140" y="13"/>
                    <a:pt x="154" y="32"/>
                  </a:cubicBezTo>
                  <a:cubicBezTo>
                    <a:pt x="157" y="100"/>
                    <a:pt x="192" y="160"/>
                    <a:pt x="214" y="222"/>
                  </a:cubicBezTo>
                  <a:cubicBezTo>
                    <a:pt x="247" y="323"/>
                    <a:pt x="305" y="248"/>
                    <a:pt x="353" y="222"/>
                  </a:cubicBezTo>
                  <a:lnTo>
                    <a:pt x="353" y="222"/>
                  </a:lnTo>
                  <a:cubicBezTo>
                    <a:pt x="360" y="206"/>
                    <a:pt x="369" y="189"/>
                    <a:pt x="392" y="193"/>
                  </a:cubicBezTo>
                  <a:cubicBezTo>
                    <a:pt x="461" y="256"/>
                    <a:pt x="406" y="302"/>
                    <a:pt x="371" y="351"/>
                  </a:cubicBezTo>
                  <a:cubicBezTo>
                    <a:pt x="275" y="416"/>
                    <a:pt x="162" y="421"/>
                    <a:pt x="53" y="441"/>
                  </a:cubicBezTo>
                  <a:cubicBezTo>
                    <a:pt x="41" y="438"/>
                    <a:pt x="33" y="430"/>
                    <a:pt x="30" y="418"/>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79" name="Forme libre 4678"/>
            <p:cNvSpPr>
              <a:spLocks noChangeArrowheads="1"/>
            </p:cNvSpPr>
            <p:nvPr userDrawn="1"/>
          </p:nvSpPr>
          <p:spPr bwMode="auto">
            <a:xfrm>
              <a:off x="3132138" y="3679825"/>
              <a:ext cx="204787" cy="200025"/>
            </a:xfrm>
            <a:custGeom>
              <a:avLst/>
              <a:gdLst>
                <a:gd name="T0" fmla="*/ 191 w 568"/>
                <a:gd name="T1" fmla="*/ 182 h 556"/>
                <a:gd name="T2" fmla="*/ 351 w 568"/>
                <a:gd name="T3" fmla="*/ 68 h 556"/>
                <a:gd name="T4" fmla="*/ 374 w 568"/>
                <a:gd name="T5" fmla="*/ 45 h 556"/>
                <a:gd name="T6" fmla="*/ 397 w 568"/>
                <a:gd name="T7" fmla="*/ 35 h 556"/>
                <a:gd name="T8" fmla="*/ 397 w 568"/>
                <a:gd name="T9" fmla="*/ 45 h 556"/>
                <a:gd name="T10" fmla="*/ 533 w 568"/>
                <a:gd name="T11" fmla="*/ 32 h 556"/>
                <a:gd name="T12" fmla="*/ 501 w 568"/>
                <a:gd name="T13" fmla="*/ 123 h 556"/>
                <a:gd name="T14" fmla="*/ 442 w 568"/>
                <a:gd name="T15" fmla="*/ 260 h 556"/>
                <a:gd name="T16" fmla="*/ 342 w 568"/>
                <a:gd name="T17" fmla="*/ 325 h 556"/>
                <a:gd name="T18" fmla="*/ 159 w 568"/>
                <a:gd name="T19" fmla="*/ 497 h 556"/>
                <a:gd name="T20" fmla="*/ 45 w 568"/>
                <a:gd name="T21" fmla="*/ 529 h 556"/>
                <a:gd name="T22" fmla="*/ 60 w 568"/>
                <a:gd name="T23" fmla="*/ 396 h 556"/>
                <a:gd name="T24" fmla="*/ 191 w 568"/>
                <a:gd name="T25" fmla="*/ 204 h 556"/>
                <a:gd name="T26" fmla="*/ 197 w 568"/>
                <a:gd name="T27" fmla="*/ 190 h 556"/>
                <a:gd name="T28" fmla="*/ 191 w 568"/>
                <a:gd name="T29" fmla="*/ 182 h 556"/>
                <a:gd name="T30" fmla="*/ 191 w 568"/>
                <a:gd name="T31" fmla="*/ 203 h 556"/>
                <a:gd name="T32" fmla="*/ 190 w 568"/>
                <a:gd name="T33" fmla="*/ 205 h 556"/>
                <a:gd name="T34" fmla="*/ 191 w 568"/>
                <a:gd name="T35" fmla="*/ 204 h 556"/>
                <a:gd name="T36" fmla="*/ 191 w 568"/>
                <a:gd name="T37" fmla="*/ 203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8" h="556">
                  <a:moveTo>
                    <a:pt x="191" y="182"/>
                  </a:moveTo>
                  <a:cubicBezTo>
                    <a:pt x="231" y="124"/>
                    <a:pt x="301" y="109"/>
                    <a:pt x="351" y="68"/>
                  </a:cubicBezTo>
                  <a:cubicBezTo>
                    <a:pt x="359" y="60"/>
                    <a:pt x="368" y="54"/>
                    <a:pt x="374" y="45"/>
                  </a:cubicBezTo>
                  <a:lnTo>
                    <a:pt x="397" y="35"/>
                  </a:lnTo>
                  <a:lnTo>
                    <a:pt x="397" y="45"/>
                  </a:lnTo>
                  <a:cubicBezTo>
                    <a:pt x="445" y="58"/>
                    <a:pt x="486" y="0"/>
                    <a:pt x="533" y="32"/>
                  </a:cubicBezTo>
                  <a:cubicBezTo>
                    <a:pt x="567" y="78"/>
                    <a:pt x="524" y="98"/>
                    <a:pt x="501" y="123"/>
                  </a:cubicBezTo>
                  <a:cubicBezTo>
                    <a:pt x="464" y="162"/>
                    <a:pt x="439" y="203"/>
                    <a:pt x="442" y="260"/>
                  </a:cubicBezTo>
                  <a:cubicBezTo>
                    <a:pt x="428" y="309"/>
                    <a:pt x="379" y="309"/>
                    <a:pt x="342" y="325"/>
                  </a:cubicBezTo>
                  <a:cubicBezTo>
                    <a:pt x="258" y="358"/>
                    <a:pt x="188" y="404"/>
                    <a:pt x="159" y="497"/>
                  </a:cubicBezTo>
                  <a:cubicBezTo>
                    <a:pt x="127" y="531"/>
                    <a:pt x="93" y="555"/>
                    <a:pt x="45" y="529"/>
                  </a:cubicBezTo>
                  <a:cubicBezTo>
                    <a:pt x="0" y="480"/>
                    <a:pt x="43" y="439"/>
                    <a:pt x="60" y="396"/>
                  </a:cubicBezTo>
                  <a:cubicBezTo>
                    <a:pt x="89" y="322"/>
                    <a:pt x="145" y="268"/>
                    <a:pt x="191" y="204"/>
                  </a:cubicBezTo>
                  <a:cubicBezTo>
                    <a:pt x="196" y="200"/>
                    <a:pt x="199" y="195"/>
                    <a:pt x="197" y="190"/>
                  </a:cubicBezTo>
                  <a:cubicBezTo>
                    <a:pt x="196" y="184"/>
                    <a:pt x="193" y="182"/>
                    <a:pt x="191" y="182"/>
                  </a:cubicBezTo>
                  <a:close/>
                  <a:moveTo>
                    <a:pt x="191" y="203"/>
                  </a:moveTo>
                  <a:lnTo>
                    <a:pt x="190" y="205"/>
                  </a:lnTo>
                  <a:cubicBezTo>
                    <a:pt x="190" y="205"/>
                    <a:pt x="190" y="204"/>
                    <a:pt x="191" y="204"/>
                  </a:cubicBezTo>
                  <a:cubicBezTo>
                    <a:pt x="191" y="204"/>
                    <a:pt x="191" y="204"/>
                    <a:pt x="191" y="203"/>
                  </a:cubicBezTo>
                  <a:close/>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80" name="Forme libre 4679"/>
            <p:cNvSpPr>
              <a:spLocks noChangeArrowheads="1"/>
            </p:cNvSpPr>
            <p:nvPr userDrawn="1"/>
          </p:nvSpPr>
          <p:spPr bwMode="auto">
            <a:xfrm>
              <a:off x="3098800" y="3752850"/>
              <a:ext cx="103188" cy="176213"/>
            </a:xfrm>
            <a:custGeom>
              <a:avLst/>
              <a:gdLst>
                <a:gd name="T0" fmla="*/ 284 w 285"/>
                <a:gd name="T1" fmla="*/ 0 h 488"/>
                <a:gd name="T2" fmla="*/ 186 w 285"/>
                <a:gd name="T3" fmla="*/ 203 h 488"/>
                <a:gd name="T4" fmla="*/ 145 w 285"/>
                <a:gd name="T5" fmla="*/ 320 h 488"/>
                <a:gd name="T6" fmla="*/ 99 w 285"/>
                <a:gd name="T7" fmla="*/ 387 h 488"/>
                <a:gd name="T8" fmla="*/ 31 w 285"/>
                <a:gd name="T9" fmla="*/ 479 h 488"/>
                <a:gd name="T10" fmla="*/ 3 w 285"/>
                <a:gd name="T11" fmla="*/ 456 h 488"/>
                <a:gd name="T12" fmla="*/ 177 w 285"/>
                <a:gd name="T13" fmla="*/ 97 h 488"/>
                <a:gd name="T14" fmla="*/ 284 w 285"/>
                <a:gd name="T15" fmla="*/ 0 h 4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488">
                  <a:moveTo>
                    <a:pt x="284" y="0"/>
                  </a:moveTo>
                  <a:cubicBezTo>
                    <a:pt x="264" y="74"/>
                    <a:pt x="215" y="134"/>
                    <a:pt x="186" y="203"/>
                  </a:cubicBezTo>
                  <a:cubicBezTo>
                    <a:pt x="171" y="241"/>
                    <a:pt x="151" y="277"/>
                    <a:pt x="145" y="320"/>
                  </a:cubicBezTo>
                  <a:cubicBezTo>
                    <a:pt x="151" y="357"/>
                    <a:pt x="142" y="383"/>
                    <a:pt x="99" y="387"/>
                  </a:cubicBezTo>
                  <a:cubicBezTo>
                    <a:pt x="76" y="418"/>
                    <a:pt x="54" y="448"/>
                    <a:pt x="31" y="479"/>
                  </a:cubicBezTo>
                  <a:cubicBezTo>
                    <a:pt x="9" y="487"/>
                    <a:pt x="0" y="479"/>
                    <a:pt x="3" y="456"/>
                  </a:cubicBezTo>
                  <a:cubicBezTo>
                    <a:pt x="43" y="328"/>
                    <a:pt x="96" y="206"/>
                    <a:pt x="177" y="97"/>
                  </a:cubicBezTo>
                  <a:cubicBezTo>
                    <a:pt x="206" y="60"/>
                    <a:pt x="232" y="16"/>
                    <a:pt x="284" y="0"/>
                  </a:cubicBezTo>
                </a:path>
              </a:pathLst>
            </a:custGeom>
            <a:solidFill>
              <a:srgbClr val="A1A1A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81" name="Forme libre 4680"/>
            <p:cNvSpPr>
              <a:spLocks noChangeArrowheads="1"/>
            </p:cNvSpPr>
            <p:nvPr userDrawn="1"/>
          </p:nvSpPr>
          <p:spPr bwMode="auto">
            <a:xfrm>
              <a:off x="3068638" y="3917950"/>
              <a:ext cx="41275" cy="107950"/>
            </a:xfrm>
            <a:custGeom>
              <a:avLst/>
              <a:gdLst>
                <a:gd name="T0" fmla="*/ 87 w 116"/>
                <a:gd name="T1" fmla="*/ 0 h 302"/>
                <a:gd name="T2" fmla="*/ 115 w 116"/>
                <a:gd name="T3" fmla="*/ 23 h 302"/>
                <a:gd name="T4" fmla="*/ 0 w 116"/>
                <a:gd name="T5" fmla="*/ 301 h 302"/>
                <a:gd name="T6" fmla="*/ 87 w 116"/>
                <a:gd name="T7" fmla="*/ 0 h 302"/>
              </a:gdLst>
              <a:ahLst/>
              <a:cxnLst>
                <a:cxn ang="0">
                  <a:pos x="T0" y="T1"/>
                </a:cxn>
                <a:cxn ang="0">
                  <a:pos x="T2" y="T3"/>
                </a:cxn>
                <a:cxn ang="0">
                  <a:pos x="T4" y="T5"/>
                </a:cxn>
                <a:cxn ang="0">
                  <a:pos x="T6" y="T7"/>
                </a:cxn>
              </a:cxnLst>
              <a:rect l="0" t="0" r="r" b="b"/>
              <a:pathLst>
                <a:path w="116" h="302">
                  <a:moveTo>
                    <a:pt x="87" y="0"/>
                  </a:moveTo>
                  <a:cubicBezTo>
                    <a:pt x="96" y="8"/>
                    <a:pt x="105" y="15"/>
                    <a:pt x="115" y="23"/>
                  </a:cubicBezTo>
                  <a:cubicBezTo>
                    <a:pt x="76" y="116"/>
                    <a:pt x="55" y="215"/>
                    <a:pt x="0" y="301"/>
                  </a:cubicBezTo>
                  <a:cubicBezTo>
                    <a:pt x="6" y="194"/>
                    <a:pt x="54" y="99"/>
                    <a:pt x="87" y="0"/>
                  </a:cubicBezTo>
                </a:path>
              </a:pathLst>
            </a:custGeom>
            <a:solidFill>
              <a:srgbClr val="68686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82" name="Forme libre 4681"/>
            <p:cNvSpPr>
              <a:spLocks noChangeArrowheads="1"/>
            </p:cNvSpPr>
            <p:nvPr userDrawn="1"/>
          </p:nvSpPr>
          <p:spPr bwMode="auto">
            <a:xfrm>
              <a:off x="3059113" y="4024313"/>
              <a:ext cx="15875" cy="19050"/>
            </a:xfrm>
            <a:custGeom>
              <a:avLst/>
              <a:gdLst>
                <a:gd name="T0" fmla="*/ 25 w 46"/>
                <a:gd name="T1" fmla="*/ 0 h 54"/>
                <a:gd name="T2" fmla="*/ 23 w 46"/>
                <a:gd name="T3" fmla="*/ 4 h 54"/>
                <a:gd name="T4" fmla="*/ 25 w 46"/>
                <a:gd name="T5" fmla="*/ 0 h 54"/>
                <a:gd name="T6" fmla="*/ 0 w 46"/>
                <a:gd name="T7" fmla="*/ 46 h 54"/>
                <a:gd name="T8" fmla="*/ 23 w 46"/>
                <a:gd name="T9" fmla="*/ 4 h 54"/>
                <a:gd name="T10" fmla="*/ 0 w 46"/>
                <a:gd name="T11" fmla="*/ 46 h 54"/>
              </a:gdLst>
              <a:ahLst/>
              <a:cxnLst>
                <a:cxn ang="0">
                  <a:pos x="T0" y="T1"/>
                </a:cxn>
                <a:cxn ang="0">
                  <a:pos x="T2" y="T3"/>
                </a:cxn>
                <a:cxn ang="0">
                  <a:pos x="T4" y="T5"/>
                </a:cxn>
                <a:cxn ang="0">
                  <a:pos x="T6" y="T7"/>
                </a:cxn>
                <a:cxn ang="0">
                  <a:pos x="T8" y="T9"/>
                </a:cxn>
                <a:cxn ang="0">
                  <a:pos x="T10" y="T11"/>
                </a:cxn>
              </a:cxnLst>
              <a:rect l="0" t="0" r="r" b="b"/>
              <a:pathLst>
                <a:path w="46" h="54">
                  <a:moveTo>
                    <a:pt x="25" y="0"/>
                  </a:moveTo>
                  <a:cubicBezTo>
                    <a:pt x="24" y="1"/>
                    <a:pt x="23" y="3"/>
                    <a:pt x="23" y="4"/>
                  </a:cubicBezTo>
                  <a:cubicBezTo>
                    <a:pt x="23" y="3"/>
                    <a:pt x="24" y="2"/>
                    <a:pt x="25" y="0"/>
                  </a:cubicBezTo>
                  <a:close/>
                  <a:moveTo>
                    <a:pt x="0" y="46"/>
                  </a:moveTo>
                  <a:cubicBezTo>
                    <a:pt x="7" y="32"/>
                    <a:pt x="14" y="18"/>
                    <a:pt x="23" y="4"/>
                  </a:cubicBezTo>
                  <a:cubicBezTo>
                    <a:pt x="18" y="19"/>
                    <a:pt x="45" y="53"/>
                    <a:pt x="0" y="46"/>
                  </a:cubicBezTo>
                  <a:close/>
                </a:path>
              </a:pathLst>
            </a:custGeom>
            <a:solidFill>
              <a:srgbClr val="68686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83" name="Forme libre 4682"/>
            <p:cNvSpPr>
              <a:spLocks noChangeArrowheads="1"/>
            </p:cNvSpPr>
            <p:nvPr userDrawn="1"/>
          </p:nvSpPr>
          <p:spPr bwMode="auto">
            <a:xfrm>
              <a:off x="3275013" y="3546475"/>
              <a:ext cx="7937" cy="7938"/>
            </a:xfrm>
            <a:custGeom>
              <a:avLst/>
              <a:gdLst>
                <a:gd name="T0" fmla="*/ 23 w 24"/>
                <a:gd name="T1" fmla="*/ 0 h 24"/>
                <a:gd name="T2" fmla="*/ 2 w 24"/>
                <a:gd name="T3" fmla="*/ 23 h 24"/>
                <a:gd name="T4" fmla="*/ 0 w 24"/>
                <a:gd name="T5" fmla="*/ 3 h 24"/>
                <a:gd name="T6" fmla="*/ 23 w 24"/>
                <a:gd name="T7" fmla="*/ 0 h 24"/>
              </a:gdLst>
              <a:ahLst/>
              <a:cxnLst>
                <a:cxn ang="0">
                  <a:pos x="T0" y="T1"/>
                </a:cxn>
                <a:cxn ang="0">
                  <a:pos x="T2" y="T3"/>
                </a:cxn>
                <a:cxn ang="0">
                  <a:pos x="T4" y="T5"/>
                </a:cxn>
                <a:cxn ang="0">
                  <a:pos x="T6" y="T7"/>
                </a:cxn>
              </a:cxnLst>
              <a:rect l="0" t="0" r="r" b="b"/>
              <a:pathLst>
                <a:path w="24" h="24">
                  <a:moveTo>
                    <a:pt x="23" y="0"/>
                  </a:moveTo>
                  <a:cubicBezTo>
                    <a:pt x="16" y="7"/>
                    <a:pt x="9" y="15"/>
                    <a:pt x="2" y="23"/>
                  </a:cubicBezTo>
                  <a:cubicBezTo>
                    <a:pt x="2" y="17"/>
                    <a:pt x="2" y="9"/>
                    <a:pt x="0" y="3"/>
                  </a:cubicBezTo>
                  <a:cubicBezTo>
                    <a:pt x="9" y="1"/>
                    <a:pt x="17" y="1"/>
                    <a:pt x="23" y="0"/>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84" name="Forme libre 4683"/>
            <p:cNvSpPr>
              <a:spLocks noChangeArrowheads="1"/>
            </p:cNvSpPr>
            <p:nvPr userDrawn="1"/>
          </p:nvSpPr>
          <p:spPr bwMode="auto">
            <a:xfrm>
              <a:off x="3200400" y="3744913"/>
              <a:ext cx="3175" cy="7937"/>
            </a:xfrm>
            <a:custGeom>
              <a:avLst/>
              <a:gdLst>
                <a:gd name="T0" fmla="*/ 1 w 7"/>
                <a:gd name="T1" fmla="*/ 0 h 24"/>
                <a:gd name="T2" fmla="*/ 6 w 7"/>
                <a:gd name="T3" fmla="*/ 17 h 24"/>
                <a:gd name="T4" fmla="*/ 0 w 7"/>
                <a:gd name="T5" fmla="*/ 23 h 24"/>
                <a:gd name="T6" fmla="*/ 1 w 7"/>
                <a:gd name="T7" fmla="*/ 0 h 24"/>
              </a:gdLst>
              <a:ahLst/>
              <a:cxnLst>
                <a:cxn ang="0">
                  <a:pos x="T0" y="T1"/>
                </a:cxn>
                <a:cxn ang="0">
                  <a:pos x="T2" y="T3"/>
                </a:cxn>
                <a:cxn ang="0">
                  <a:pos x="T4" y="T5"/>
                </a:cxn>
                <a:cxn ang="0">
                  <a:pos x="T6" y="T7"/>
                </a:cxn>
              </a:cxnLst>
              <a:rect l="0" t="0" r="r" b="b"/>
              <a:pathLst>
                <a:path w="7" h="24">
                  <a:moveTo>
                    <a:pt x="1" y="0"/>
                  </a:moveTo>
                  <a:cubicBezTo>
                    <a:pt x="3" y="6"/>
                    <a:pt x="4" y="11"/>
                    <a:pt x="6" y="17"/>
                  </a:cubicBezTo>
                  <a:cubicBezTo>
                    <a:pt x="6" y="18"/>
                    <a:pt x="3" y="21"/>
                    <a:pt x="0" y="23"/>
                  </a:cubicBezTo>
                  <a:cubicBezTo>
                    <a:pt x="0" y="15"/>
                    <a:pt x="1" y="8"/>
                    <a:pt x="1" y="0"/>
                  </a:cubicBezTo>
                </a:path>
              </a:pathLst>
            </a:custGeom>
            <a:solidFill>
              <a:srgbClr val="A1A1A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85" name="Forme libre 4684"/>
            <p:cNvSpPr>
              <a:spLocks noChangeArrowheads="1"/>
            </p:cNvSpPr>
            <p:nvPr userDrawn="1"/>
          </p:nvSpPr>
          <p:spPr bwMode="auto">
            <a:xfrm>
              <a:off x="3257550" y="3695700"/>
              <a:ext cx="7938" cy="7938"/>
            </a:xfrm>
            <a:custGeom>
              <a:avLst/>
              <a:gdLst>
                <a:gd name="T0" fmla="*/ 23 w 24"/>
                <a:gd name="T1" fmla="*/ 0 h 24"/>
                <a:gd name="T2" fmla="*/ 0 w 24"/>
                <a:gd name="T3" fmla="*/ 23 h 24"/>
                <a:gd name="T4" fmla="*/ 23 w 24"/>
                <a:gd name="T5" fmla="*/ 0 h 24"/>
              </a:gdLst>
              <a:ahLst/>
              <a:cxnLst>
                <a:cxn ang="0">
                  <a:pos x="T0" y="T1"/>
                </a:cxn>
                <a:cxn ang="0">
                  <a:pos x="T2" y="T3"/>
                </a:cxn>
                <a:cxn ang="0">
                  <a:pos x="T4" y="T5"/>
                </a:cxn>
              </a:cxnLst>
              <a:rect l="0" t="0" r="r" b="b"/>
              <a:pathLst>
                <a:path w="24" h="24">
                  <a:moveTo>
                    <a:pt x="23" y="0"/>
                  </a:moveTo>
                  <a:cubicBezTo>
                    <a:pt x="16" y="7"/>
                    <a:pt x="8" y="15"/>
                    <a:pt x="0" y="23"/>
                  </a:cubicBezTo>
                  <a:cubicBezTo>
                    <a:pt x="8" y="13"/>
                    <a:pt x="16" y="6"/>
                    <a:pt x="23" y="0"/>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86" name="Forme libre 4685"/>
            <p:cNvSpPr>
              <a:spLocks noChangeArrowheads="1"/>
            </p:cNvSpPr>
            <p:nvPr userDrawn="1"/>
          </p:nvSpPr>
          <p:spPr bwMode="auto">
            <a:xfrm>
              <a:off x="3767138" y="3656013"/>
              <a:ext cx="490537" cy="328612"/>
            </a:xfrm>
            <a:custGeom>
              <a:avLst/>
              <a:gdLst>
                <a:gd name="T0" fmla="*/ 762 w 1363"/>
                <a:gd name="T1" fmla="*/ 682 h 912"/>
                <a:gd name="T2" fmla="*/ 710 w 1363"/>
                <a:gd name="T3" fmla="*/ 731 h 912"/>
                <a:gd name="T4" fmla="*/ 718 w 1363"/>
                <a:gd name="T5" fmla="*/ 754 h 912"/>
                <a:gd name="T6" fmla="*/ 649 w 1363"/>
                <a:gd name="T7" fmla="*/ 825 h 912"/>
                <a:gd name="T8" fmla="*/ 576 w 1363"/>
                <a:gd name="T9" fmla="*/ 838 h 912"/>
                <a:gd name="T10" fmla="*/ 547 w 1363"/>
                <a:gd name="T11" fmla="*/ 845 h 912"/>
                <a:gd name="T12" fmla="*/ 518 w 1363"/>
                <a:gd name="T13" fmla="*/ 854 h 912"/>
                <a:gd name="T14" fmla="*/ 487 w 1363"/>
                <a:gd name="T15" fmla="*/ 863 h 912"/>
                <a:gd name="T16" fmla="*/ 263 w 1363"/>
                <a:gd name="T17" fmla="*/ 839 h 912"/>
                <a:gd name="T18" fmla="*/ 185 w 1363"/>
                <a:gd name="T19" fmla="*/ 755 h 912"/>
                <a:gd name="T20" fmla="*/ 191 w 1363"/>
                <a:gd name="T21" fmla="*/ 741 h 912"/>
                <a:gd name="T22" fmla="*/ 365 w 1363"/>
                <a:gd name="T23" fmla="*/ 691 h 912"/>
                <a:gd name="T24" fmla="*/ 423 w 1363"/>
                <a:gd name="T25" fmla="*/ 683 h 912"/>
                <a:gd name="T26" fmla="*/ 192 w 1363"/>
                <a:gd name="T27" fmla="*/ 723 h 912"/>
                <a:gd name="T28" fmla="*/ 163 w 1363"/>
                <a:gd name="T29" fmla="*/ 732 h 912"/>
                <a:gd name="T30" fmla="*/ 0 w 1363"/>
                <a:gd name="T31" fmla="*/ 553 h 912"/>
                <a:gd name="T32" fmla="*/ 8 w 1363"/>
                <a:gd name="T33" fmla="*/ 523 h 912"/>
                <a:gd name="T34" fmla="*/ 189 w 1363"/>
                <a:gd name="T35" fmla="*/ 439 h 912"/>
                <a:gd name="T36" fmla="*/ 331 w 1363"/>
                <a:gd name="T37" fmla="*/ 356 h 912"/>
                <a:gd name="T38" fmla="*/ 431 w 1363"/>
                <a:gd name="T39" fmla="*/ 270 h 912"/>
                <a:gd name="T40" fmla="*/ 515 w 1363"/>
                <a:gd name="T41" fmla="*/ 203 h 912"/>
                <a:gd name="T42" fmla="*/ 557 w 1363"/>
                <a:gd name="T43" fmla="*/ 182 h 912"/>
                <a:gd name="T44" fmla="*/ 780 w 1363"/>
                <a:gd name="T45" fmla="*/ 157 h 912"/>
                <a:gd name="T46" fmla="*/ 958 w 1363"/>
                <a:gd name="T47" fmla="*/ 83 h 912"/>
                <a:gd name="T48" fmla="*/ 1019 w 1363"/>
                <a:gd name="T49" fmla="*/ 61 h 912"/>
                <a:gd name="T50" fmla="*/ 1096 w 1363"/>
                <a:gd name="T51" fmla="*/ 43 h 912"/>
                <a:gd name="T52" fmla="*/ 1129 w 1363"/>
                <a:gd name="T53" fmla="*/ 32 h 912"/>
                <a:gd name="T54" fmla="*/ 1315 w 1363"/>
                <a:gd name="T55" fmla="*/ 34 h 912"/>
                <a:gd name="T56" fmla="*/ 1341 w 1363"/>
                <a:gd name="T57" fmla="*/ 55 h 912"/>
                <a:gd name="T58" fmla="*/ 1235 w 1363"/>
                <a:gd name="T59" fmla="*/ 168 h 912"/>
                <a:gd name="T60" fmla="*/ 641 w 1363"/>
                <a:gd name="T61" fmla="*/ 349 h 912"/>
                <a:gd name="T62" fmla="*/ 637 w 1363"/>
                <a:gd name="T63" fmla="*/ 356 h 912"/>
                <a:gd name="T64" fmla="*/ 681 w 1363"/>
                <a:gd name="T65" fmla="*/ 398 h 912"/>
                <a:gd name="T66" fmla="*/ 562 w 1363"/>
                <a:gd name="T67" fmla="*/ 485 h 912"/>
                <a:gd name="T68" fmla="*/ 496 w 1363"/>
                <a:gd name="T69" fmla="*/ 506 h 912"/>
                <a:gd name="T70" fmla="*/ 509 w 1363"/>
                <a:gd name="T71" fmla="*/ 505 h 912"/>
                <a:gd name="T72" fmla="*/ 538 w 1363"/>
                <a:gd name="T73" fmla="*/ 517 h 912"/>
                <a:gd name="T74" fmla="*/ 664 w 1363"/>
                <a:gd name="T75" fmla="*/ 572 h 912"/>
                <a:gd name="T76" fmla="*/ 698 w 1363"/>
                <a:gd name="T77" fmla="*/ 599 h 912"/>
                <a:gd name="T78" fmla="*/ 715 w 1363"/>
                <a:gd name="T79" fmla="*/ 616 h 912"/>
                <a:gd name="T80" fmla="*/ 728 w 1363"/>
                <a:gd name="T81" fmla="*/ 631 h 912"/>
                <a:gd name="T82" fmla="*/ 736 w 1363"/>
                <a:gd name="T83" fmla="*/ 637 h 912"/>
                <a:gd name="T84" fmla="*/ 751 w 1363"/>
                <a:gd name="T85" fmla="*/ 653 h 912"/>
                <a:gd name="T86" fmla="*/ 762 w 1363"/>
                <a:gd name="T87" fmla="*/ 682 h 912"/>
                <a:gd name="T88" fmla="*/ 394 w 1363"/>
                <a:gd name="T89" fmla="*/ 543 h 912"/>
                <a:gd name="T90" fmla="*/ 437 w 1363"/>
                <a:gd name="T91" fmla="*/ 524 h 912"/>
                <a:gd name="T92" fmla="*/ 394 w 1363"/>
                <a:gd name="T93" fmla="*/ 543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63" h="912">
                  <a:moveTo>
                    <a:pt x="762" y="682"/>
                  </a:moveTo>
                  <a:cubicBezTo>
                    <a:pt x="745" y="699"/>
                    <a:pt x="727" y="715"/>
                    <a:pt x="710" y="731"/>
                  </a:cubicBezTo>
                  <a:cubicBezTo>
                    <a:pt x="699" y="742"/>
                    <a:pt x="710" y="747"/>
                    <a:pt x="718" y="754"/>
                  </a:cubicBezTo>
                  <a:cubicBezTo>
                    <a:pt x="728" y="810"/>
                    <a:pt x="678" y="807"/>
                    <a:pt x="649" y="825"/>
                  </a:cubicBezTo>
                  <a:cubicBezTo>
                    <a:pt x="625" y="831"/>
                    <a:pt x="600" y="831"/>
                    <a:pt x="576" y="838"/>
                  </a:cubicBezTo>
                  <a:cubicBezTo>
                    <a:pt x="567" y="841"/>
                    <a:pt x="557" y="842"/>
                    <a:pt x="547" y="845"/>
                  </a:cubicBezTo>
                  <a:cubicBezTo>
                    <a:pt x="538" y="848"/>
                    <a:pt x="527" y="851"/>
                    <a:pt x="518" y="854"/>
                  </a:cubicBezTo>
                  <a:cubicBezTo>
                    <a:pt x="507" y="857"/>
                    <a:pt x="498" y="860"/>
                    <a:pt x="487" y="863"/>
                  </a:cubicBezTo>
                  <a:cubicBezTo>
                    <a:pt x="406" y="909"/>
                    <a:pt x="330" y="911"/>
                    <a:pt x="263" y="839"/>
                  </a:cubicBezTo>
                  <a:cubicBezTo>
                    <a:pt x="229" y="818"/>
                    <a:pt x="202" y="792"/>
                    <a:pt x="185" y="755"/>
                  </a:cubicBezTo>
                  <a:cubicBezTo>
                    <a:pt x="186" y="750"/>
                    <a:pt x="189" y="746"/>
                    <a:pt x="191" y="741"/>
                  </a:cubicBezTo>
                  <a:cubicBezTo>
                    <a:pt x="246" y="715"/>
                    <a:pt x="309" y="712"/>
                    <a:pt x="365" y="691"/>
                  </a:cubicBezTo>
                  <a:cubicBezTo>
                    <a:pt x="383" y="682"/>
                    <a:pt x="409" y="718"/>
                    <a:pt x="423" y="683"/>
                  </a:cubicBezTo>
                  <a:cubicBezTo>
                    <a:pt x="339" y="662"/>
                    <a:pt x="273" y="737"/>
                    <a:pt x="192" y="723"/>
                  </a:cubicBezTo>
                  <a:cubicBezTo>
                    <a:pt x="183" y="726"/>
                    <a:pt x="173" y="729"/>
                    <a:pt x="163" y="732"/>
                  </a:cubicBezTo>
                  <a:cubicBezTo>
                    <a:pt x="108" y="673"/>
                    <a:pt x="55" y="613"/>
                    <a:pt x="0" y="553"/>
                  </a:cubicBezTo>
                  <a:cubicBezTo>
                    <a:pt x="2" y="543"/>
                    <a:pt x="5" y="532"/>
                    <a:pt x="8" y="523"/>
                  </a:cubicBezTo>
                  <a:cubicBezTo>
                    <a:pt x="52" y="460"/>
                    <a:pt x="131" y="473"/>
                    <a:pt x="189" y="439"/>
                  </a:cubicBezTo>
                  <a:cubicBezTo>
                    <a:pt x="241" y="421"/>
                    <a:pt x="295" y="402"/>
                    <a:pt x="331" y="356"/>
                  </a:cubicBezTo>
                  <a:cubicBezTo>
                    <a:pt x="370" y="333"/>
                    <a:pt x="399" y="299"/>
                    <a:pt x="431" y="270"/>
                  </a:cubicBezTo>
                  <a:cubicBezTo>
                    <a:pt x="460" y="251"/>
                    <a:pt x="489" y="229"/>
                    <a:pt x="515" y="203"/>
                  </a:cubicBezTo>
                  <a:cubicBezTo>
                    <a:pt x="528" y="194"/>
                    <a:pt x="542" y="185"/>
                    <a:pt x="557" y="182"/>
                  </a:cubicBezTo>
                  <a:cubicBezTo>
                    <a:pt x="637" y="219"/>
                    <a:pt x="709" y="190"/>
                    <a:pt x="780" y="157"/>
                  </a:cubicBezTo>
                  <a:cubicBezTo>
                    <a:pt x="838" y="131"/>
                    <a:pt x="895" y="99"/>
                    <a:pt x="958" y="83"/>
                  </a:cubicBezTo>
                  <a:cubicBezTo>
                    <a:pt x="979" y="76"/>
                    <a:pt x="999" y="70"/>
                    <a:pt x="1019" y="61"/>
                  </a:cubicBezTo>
                  <a:cubicBezTo>
                    <a:pt x="1043" y="49"/>
                    <a:pt x="1072" y="54"/>
                    <a:pt x="1096" y="43"/>
                  </a:cubicBezTo>
                  <a:cubicBezTo>
                    <a:pt x="1107" y="38"/>
                    <a:pt x="1118" y="34"/>
                    <a:pt x="1129" y="32"/>
                  </a:cubicBezTo>
                  <a:cubicBezTo>
                    <a:pt x="1191" y="37"/>
                    <a:pt x="1252" y="0"/>
                    <a:pt x="1315" y="34"/>
                  </a:cubicBezTo>
                  <a:cubicBezTo>
                    <a:pt x="1326" y="38"/>
                    <a:pt x="1333" y="46"/>
                    <a:pt x="1341" y="55"/>
                  </a:cubicBezTo>
                  <a:cubicBezTo>
                    <a:pt x="1362" y="145"/>
                    <a:pt x="1290" y="154"/>
                    <a:pt x="1235" y="168"/>
                  </a:cubicBezTo>
                  <a:cubicBezTo>
                    <a:pt x="1035" y="222"/>
                    <a:pt x="841" y="296"/>
                    <a:pt x="641" y="349"/>
                  </a:cubicBezTo>
                  <a:cubicBezTo>
                    <a:pt x="641" y="349"/>
                    <a:pt x="623" y="344"/>
                    <a:pt x="637" y="356"/>
                  </a:cubicBezTo>
                  <a:cubicBezTo>
                    <a:pt x="660" y="361"/>
                    <a:pt x="677" y="375"/>
                    <a:pt x="681" y="398"/>
                  </a:cubicBezTo>
                  <a:cubicBezTo>
                    <a:pt x="669" y="463"/>
                    <a:pt x="609" y="466"/>
                    <a:pt x="562" y="485"/>
                  </a:cubicBezTo>
                  <a:cubicBezTo>
                    <a:pt x="541" y="493"/>
                    <a:pt x="518" y="500"/>
                    <a:pt x="496" y="506"/>
                  </a:cubicBezTo>
                  <a:cubicBezTo>
                    <a:pt x="500" y="505"/>
                    <a:pt x="504" y="505"/>
                    <a:pt x="509" y="505"/>
                  </a:cubicBezTo>
                  <a:cubicBezTo>
                    <a:pt x="519" y="506"/>
                    <a:pt x="528" y="511"/>
                    <a:pt x="538" y="517"/>
                  </a:cubicBezTo>
                  <a:cubicBezTo>
                    <a:pt x="570" y="558"/>
                    <a:pt x="628" y="538"/>
                    <a:pt x="664" y="572"/>
                  </a:cubicBezTo>
                  <a:cubicBezTo>
                    <a:pt x="677" y="579"/>
                    <a:pt x="687" y="590"/>
                    <a:pt x="698" y="599"/>
                  </a:cubicBezTo>
                  <a:cubicBezTo>
                    <a:pt x="704" y="604"/>
                    <a:pt x="710" y="610"/>
                    <a:pt x="715" y="616"/>
                  </a:cubicBezTo>
                  <a:cubicBezTo>
                    <a:pt x="721" y="621"/>
                    <a:pt x="725" y="625"/>
                    <a:pt x="728" y="631"/>
                  </a:cubicBezTo>
                  <a:cubicBezTo>
                    <a:pt x="728" y="630"/>
                    <a:pt x="736" y="639"/>
                    <a:pt x="736" y="637"/>
                  </a:cubicBezTo>
                  <a:cubicBezTo>
                    <a:pt x="742" y="641"/>
                    <a:pt x="747" y="647"/>
                    <a:pt x="751" y="653"/>
                  </a:cubicBezTo>
                  <a:cubicBezTo>
                    <a:pt x="762" y="659"/>
                    <a:pt x="764" y="670"/>
                    <a:pt x="762" y="682"/>
                  </a:cubicBezTo>
                  <a:close/>
                  <a:moveTo>
                    <a:pt x="394" y="543"/>
                  </a:moveTo>
                  <a:cubicBezTo>
                    <a:pt x="409" y="537"/>
                    <a:pt x="423" y="530"/>
                    <a:pt x="437" y="524"/>
                  </a:cubicBezTo>
                  <a:cubicBezTo>
                    <a:pt x="422" y="530"/>
                    <a:pt x="408" y="536"/>
                    <a:pt x="394" y="543"/>
                  </a:cubicBezTo>
                  <a:close/>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87" name="Forme libre 4686"/>
            <p:cNvSpPr>
              <a:spLocks noChangeArrowheads="1"/>
            </p:cNvSpPr>
            <p:nvPr userDrawn="1"/>
          </p:nvSpPr>
          <p:spPr bwMode="auto">
            <a:xfrm>
              <a:off x="3509963" y="3454400"/>
              <a:ext cx="215900" cy="192088"/>
            </a:xfrm>
            <a:custGeom>
              <a:avLst/>
              <a:gdLst>
                <a:gd name="T0" fmla="*/ 14 w 598"/>
                <a:gd name="T1" fmla="*/ 96 h 535"/>
                <a:gd name="T2" fmla="*/ 358 w 598"/>
                <a:gd name="T3" fmla="*/ 6 h 535"/>
                <a:gd name="T4" fmla="*/ 402 w 598"/>
                <a:gd name="T5" fmla="*/ 64 h 535"/>
                <a:gd name="T6" fmla="*/ 530 w 598"/>
                <a:gd name="T7" fmla="*/ 281 h 535"/>
                <a:gd name="T8" fmla="*/ 556 w 598"/>
                <a:gd name="T9" fmla="*/ 293 h 535"/>
                <a:gd name="T10" fmla="*/ 570 w 598"/>
                <a:gd name="T11" fmla="*/ 322 h 535"/>
                <a:gd name="T12" fmla="*/ 581 w 598"/>
                <a:gd name="T13" fmla="*/ 337 h 535"/>
                <a:gd name="T14" fmla="*/ 597 w 598"/>
                <a:gd name="T15" fmla="*/ 371 h 535"/>
                <a:gd name="T16" fmla="*/ 559 w 598"/>
                <a:gd name="T17" fmla="*/ 421 h 535"/>
                <a:gd name="T18" fmla="*/ 477 w 598"/>
                <a:gd name="T19" fmla="*/ 406 h 535"/>
                <a:gd name="T20" fmla="*/ 437 w 598"/>
                <a:gd name="T21" fmla="*/ 339 h 535"/>
                <a:gd name="T22" fmla="*/ 370 w 598"/>
                <a:gd name="T23" fmla="*/ 314 h 535"/>
                <a:gd name="T24" fmla="*/ 352 w 598"/>
                <a:gd name="T25" fmla="*/ 372 h 535"/>
                <a:gd name="T26" fmla="*/ 219 w 598"/>
                <a:gd name="T27" fmla="*/ 534 h 535"/>
                <a:gd name="T28" fmla="*/ 66 w 598"/>
                <a:gd name="T29" fmla="*/ 204 h 535"/>
                <a:gd name="T30" fmla="*/ 35 w 598"/>
                <a:gd name="T31" fmla="*/ 145 h 535"/>
                <a:gd name="T32" fmla="*/ 14 w 598"/>
                <a:gd name="T33" fmla="*/ 96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8" h="535">
                  <a:moveTo>
                    <a:pt x="14" y="96"/>
                  </a:moveTo>
                  <a:cubicBezTo>
                    <a:pt x="133" y="85"/>
                    <a:pt x="257" y="88"/>
                    <a:pt x="358" y="6"/>
                  </a:cubicBezTo>
                  <a:cubicBezTo>
                    <a:pt x="407" y="0"/>
                    <a:pt x="394" y="41"/>
                    <a:pt x="402" y="64"/>
                  </a:cubicBezTo>
                  <a:cubicBezTo>
                    <a:pt x="431" y="145"/>
                    <a:pt x="471" y="218"/>
                    <a:pt x="530" y="281"/>
                  </a:cubicBezTo>
                  <a:cubicBezTo>
                    <a:pt x="539" y="284"/>
                    <a:pt x="549" y="288"/>
                    <a:pt x="556" y="293"/>
                  </a:cubicBezTo>
                  <a:cubicBezTo>
                    <a:pt x="570" y="299"/>
                    <a:pt x="573" y="310"/>
                    <a:pt x="570" y="322"/>
                  </a:cubicBezTo>
                  <a:cubicBezTo>
                    <a:pt x="567" y="330"/>
                    <a:pt x="570" y="334"/>
                    <a:pt x="581" y="337"/>
                  </a:cubicBezTo>
                  <a:cubicBezTo>
                    <a:pt x="593" y="345"/>
                    <a:pt x="597" y="357"/>
                    <a:pt x="597" y="371"/>
                  </a:cubicBezTo>
                  <a:cubicBezTo>
                    <a:pt x="594" y="395"/>
                    <a:pt x="581" y="412"/>
                    <a:pt x="559" y="421"/>
                  </a:cubicBezTo>
                  <a:cubicBezTo>
                    <a:pt x="529" y="432"/>
                    <a:pt x="501" y="426"/>
                    <a:pt x="477" y="406"/>
                  </a:cubicBezTo>
                  <a:cubicBezTo>
                    <a:pt x="458" y="386"/>
                    <a:pt x="452" y="360"/>
                    <a:pt x="437" y="339"/>
                  </a:cubicBezTo>
                  <a:cubicBezTo>
                    <a:pt x="420" y="316"/>
                    <a:pt x="399" y="301"/>
                    <a:pt x="370" y="314"/>
                  </a:cubicBezTo>
                  <a:cubicBezTo>
                    <a:pt x="344" y="326"/>
                    <a:pt x="349" y="349"/>
                    <a:pt x="352" y="372"/>
                  </a:cubicBezTo>
                  <a:cubicBezTo>
                    <a:pt x="367" y="499"/>
                    <a:pt x="359" y="507"/>
                    <a:pt x="219" y="534"/>
                  </a:cubicBezTo>
                  <a:cubicBezTo>
                    <a:pt x="141" y="436"/>
                    <a:pt x="119" y="314"/>
                    <a:pt x="66" y="204"/>
                  </a:cubicBezTo>
                  <a:cubicBezTo>
                    <a:pt x="57" y="184"/>
                    <a:pt x="45" y="165"/>
                    <a:pt x="35" y="145"/>
                  </a:cubicBezTo>
                  <a:cubicBezTo>
                    <a:pt x="14" y="134"/>
                    <a:pt x="0" y="122"/>
                    <a:pt x="14" y="96"/>
                  </a:cubicBezTo>
                </a:path>
              </a:pathLst>
            </a:custGeom>
            <a:solidFill>
              <a:srgbClr val="9B9B9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88" name="Forme libre 4687"/>
            <p:cNvSpPr>
              <a:spLocks noChangeArrowheads="1"/>
            </p:cNvSpPr>
            <p:nvPr userDrawn="1"/>
          </p:nvSpPr>
          <p:spPr bwMode="auto">
            <a:xfrm>
              <a:off x="3729038" y="3860800"/>
              <a:ext cx="171450" cy="430213"/>
            </a:xfrm>
            <a:custGeom>
              <a:avLst/>
              <a:gdLst>
                <a:gd name="T0" fmla="*/ 43 w 478"/>
                <a:gd name="T1" fmla="*/ 0 h 1195"/>
                <a:gd name="T2" fmla="*/ 284 w 478"/>
                <a:gd name="T3" fmla="*/ 256 h 1195"/>
                <a:gd name="T4" fmla="*/ 477 w 478"/>
                <a:gd name="T5" fmla="*/ 549 h 1195"/>
                <a:gd name="T6" fmla="*/ 390 w 478"/>
                <a:gd name="T7" fmla="*/ 604 h 1195"/>
                <a:gd name="T8" fmla="*/ 238 w 478"/>
                <a:gd name="T9" fmla="*/ 675 h 1195"/>
                <a:gd name="T10" fmla="*/ 238 w 478"/>
                <a:gd name="T11" fmla="*/ 708 h 1195"/>
                <a:gd name="T12" fmla="*/ 246 w 478"/>
                <a:gd name="T13" fmla="*/ 727 h 1195"/>
                <a:gd name="T14" fmla="*/ 251 w 478"/>
                <a:gd name="T15" fmla="*/ 733 h 1195"/>
                <a:gd name="T16" fmla="*/ 255 w 478"/>
                <a:gd name="T17" fmla="*/ 737 h 1195"/>
                <a:gd name="T18" fmla="*/ 261 w 478"/>
                <a:gd name="T19" fmla="*/ 740 h 1195"/>
                <a:gd name="T20" fmla="*/ 267 w 478"/>
                <a:gd name="T21" fmla="*/ 742 h 1195"/>
                <a:gd name="T22" fmla="*/ 274 w 478"/>
                <a:gd name="T23" fmla="*/ 740 h 1195"/>
                <a:gd name="T24" fmla="*/ 281 w 478"/>
                <a:gd name="T25" fmla="*/ 737 h 1195"/>
                <a:gd name="T26" fmla="*/ 298 w 478"/>
                <a:gd name="T27" fmla="*/ 727 h 1195"/>
                <a:gd name="T28" fmla="*/ 350 w 478"/>
                <a:gd name="T29" fmla="*/ 719 h 1195"/>
                <a:gd name="T30" fmla="*/ 396 w 478"/>
                <a:gd name="T31" fmla="*/ 734 h 1195"/>
                <a:gd name="T32" fmla="*/ 416 w 478"/>
                <a:gd name="T33" fmla="*/ 763 h 1195"/>
                <a:gd name="T34" fmla="*/ 414 w 478"/>
                <a:gd name="T35" fmla="*/ 867 h 1195"/>
                <a:gd name="T36" fmla="*/ 400 w 478"/>
                <a:gd name="T37" fmla="*/ 1000 h 1195"/>
                <a:gd name="T38" fmla="*/ 383 w 478"/>
                <a:gd name="T39" fmla="*/ 1144 h 1195"/>
                <a:gd name="T40" fmla="*/ 266 w 478"/>
                <a:gd name="T41" fmla="*/ 1133 h 1195"/>
                <a:gd name="T42" fmla="*/ 9 w 478"/>
                <a:gd name="T43" fmla="*/ 647 h 1195"/>
                <a:gd name="T44" fmla="*/ 8 w 478"/>
                <a:gd name="T45" fmla="*/ 614 h 1195"/>
                <a:gd name="T46" fmla="*/ 22 w 478"/>
                <a:gd name="T47" fmla="*/ 580 h 1195"/>
                <a:gd name="T48" fmla="*/ 48 w 478"/>
                <a:gd name="T49" fmla="*/ 557 h 1195"/>
                <a:gd name="T50" fmla="*/ 101 w 478"/>
                <a:gd name="T51" fmla="*/ 519 h 1195"/>
                <a:gd name="T52" fmla="*/ 130 w 478"/>
                <a:gd name="T53" fmla="*/ 504 h 1195"/>
                <a:gd name="T54" fmla="*/ 257 w 478"/>
                <a:gd name="T55" fmla="*/ 438 h 1195"/>
                <a:gd name="T56" fmla="*/ 269 w 478"/>
                <a:gd name="T57" fmla="*/ 417 h 1195"/>
                <a:gd name="T58" fmla="*/ 269 w 478"/>
                <a:gd name="T59" fmla="*/ 380 h 1195"/>
                <a:gd name="T60" fmla="*/ 93 w 478"/>
                <a:gd name="T61" fmla="*/ 317 h 1195"/>
                <a:gd name="T62" fmla="*/ 2 w 478"/>
                <a:gd name="T63" fmla="*/ 265 h 1195"/>
                <a:gd name="T64" fmla="*/ 5 w 478"/>
                <a:gd name="T65" fmla="*/ 111 h 1195"/>
                <a:gd name="T66" fmla="*/ 43 w 478"/>
                <a:gd name="T67" fmla="*/ 0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8" h="1195">
                  <a:moveTo>
                    <a:pt x="43" y="0"/>
                  </a:moveTo>
                  <a:cubicBezTo>
                    <a:pt x="122" y="87"/>
                    <a:pt x="196" y="177"/>
                    <a:pt x="284" y="256"/>
                  </a:cubicBezTo>
                  <a:cubicBezTo>
                    <a:pt x="371" y="334"/>
                    <a:pt x="431" y="440"/>
                    <a:pt x="477" y="549"/>
                  </a:cubicBezTo>
                  <a:cubicBezTo>
                    <a:pt x="460" y="586"/>
                    <a:pt x="426" y="598"/>
                    <a:pt x="390" y="604"/>
                  </a:cubicBezTo>
                  <a:cubicBezTo>
                    <a:pt x="332" y="611"/>
                    <a:pt x="267" y="604"/>
                    <a:pt x="238" y="675"/>
                  </a:cubicBezTo>
                  <a:cubicBezTo>
                    <a:pt x="237" y="685"/>
                    <a:pt x="235" y="696"/>
                    <a:pt x="238" y="708"/>
                  </a:cubicBezTo>
                  <a:cubicBezTo>
                    <a:pt x="241" y="714"/>
                    <a:pt x="243" y="721"/>
                    <a:pt x="246" y="727"/>
                  </a:cubicBezTo>
                  <a:cubicBezTo>
                    <a:pt x="246" y="727"/>
                    <a:pt x="251" y="735"/>
                    <a:pt x="251" y="733"/>
                  </a:cubicBezTo>
                  <a:cubicBezTo>
                    <a:pt x="251" y="732"/>
                    <a:pt x="255" y="739"/>
                    <a:pt x="255" y="737"/>
                  </a:cubicBezTo>
                  <a:cubicBezTo>
                    <a:pt x="255" y="736"/>
                    <a:pt x="260" y="740"/>
                    <a:pt x="261" y="740"/>
                  </a:cubicBezTo>
                  <a:cubicBezTo>
                    <a:pt x="261" y="739"/>
                    <a:pt x="267" y="742"/>
                    <a:pt x="267" y="742"/>
                  </a:cubicBezTo>
                  <a:cubicBezTo>
                    <a:pt x="267" y="740"/>
                    <a:pt x="274" y="742"/>
                    <a:pt x="274" y="740"/>
                  </a:cubicBezTo>
                  <a:cubicBezTo>
                    <a:pt x="274" y="740"/>
                    <a:pt x="281" y="739"/>
                    <a:pt x="281" y="737"/>
                  </a:cubicBezTo>
                  <a:cubicBezTo>
                    <a:pt x="287" y="733"/>
                    <a:pt x="292" y="730"/>
                    <a:pt x="298" y="727"/>
                  </a:cubicBezTo>
                  <a:cubicBezTo>
                    <a:pt x="315" y="717"/>
                    <a:pt x="332" y="716"/>
                    <a:pt x="350" y="719"/>
                  </a:cubicBezTo>
                  <a:cubicBezTo>
                    <a:pt x="367" y="721"/>
                    <a:pt x="382" y="724"/>
                    <a:pt x="396" y="734"/>
                  </a:cubicBezTo>
                  <a:cubicBezTo>
                    <a:pt x="405" y="742"/>
                    <a:pt x="411" y="751"/>
                    <a:pt x="416" y="763"/>
                  </a:cubicBezTo>
                  <a:cubicBezTo>
                    <a:pt x="422" y="798"/>
                    <a:pt x="423" y="832"/>
                    <a:pt x="414" y="867"/>
                  </a:cubicBezTo>
                  <a:cubicBezTo>
                    <a:pt x="374" y="907"/>
                    <a:pt x="347" y="945"/>
                    <a:pt x="400" y="1000"/>
                  </a:cubicBezTo>
                  <a:cubicBezTo>
                    <a:pt x="449" y="1050"/>
                    <a:pt x="411" y="1098"/>
                    <a:pt x="383" y="1144"/>
                  </a:cubicBezTo>
                  <a:cubicBezTo>
                    <a:pt x="339" y="1194"/>
                    <a:pt x="290" y="1192"/>
                    <a:pt x="266" y="1133"/>
                  </a:cubicBezTo>
                  <a:cubicBezTo>
                    <a:pt x="196" y="963"/>
                    <a:pt x="103" y="806"/>
                    <a:pt x="9" y="647"/>
                  </a:cubicBezTo>
                  <a:cubicBezTo>
                    <a:pt x="5" y="638"/>
                    <a:pt x="8" y="624"/>
                    <a:pt x="8" y="614"/>
                  </a:cubicBezTo>
                  <a:cubicBezTo>
                    <a:pt x="9" y="601"/>
                    <a:pt x="14" y="591"/>
                    <a:pt x="22" y="580"/>
                  </a:cubicBezTo>
                  <a:cubicBezTo>
                    <a:pt x="29" y="571"/>
                    <a:pt x="37" y="563"/>
                    <a:pt x="48" y="557"/>
                  </a:cubicBezTo>
                  <a:cubicBezTo>
                    <a:pt x="64" y="543"/>
                    <a:pt x="83" y="531"/>
                    <a:pt x="101" y="519"/>
                  </a:cubicBezTo>
                  <a:cubicBezTo>
                    <a:pt x="110" y="513"/>
                    <a:pt x="119" y="508"/>
                    <a:pt x="130" y="504"/>
                  </a:cubicBezTo>
                  <a:cubicBezTo>
                    <a:pt x="182" y="501"/>
                    <a:pt x="229" y="488"/>
                    <a:pt x="257" y="438"/>
                  </a:cubicBezTo>
                  <a:cubicBezTo>
                    <a:pt x="260" y="430"/>
                    <a:pt x="266" y="424"/>
                    <a:pt x="269" y="417"/>
                  </a:cubicBezTo>
                  <a:cubicBezTo>
                    <a:pt x="272" y="404"/>
                    <a:pt x="272" y="392"/>
                    <a:pt x="269" y="380"/>
                  </a:cubicBezTo>
                  <a:cubicBezTo>
                    <a:pt x="232" y="299"/>
                    <a:pt x="154" y="327"/>
                    <a:pt x="93" y="317"/>
                  </a:cubicBezTo>
                  <a:cubicBezTo>
                    <a:pt x="54" y="311"/>
                    <a:pt x="8" y="325"/>
                    <a:pt x="2" y="265"/>
                  </a:cubicBezTo>
                  <a:cubicBezTo>
                    <a:pt x="15" y="214"/>
                    <a:pt x="8" y="163"/>
                    <a:pt x="5" y="111"/>
                  </a:cubicBezTo>
                  <a:cubicBezTo>
                    <a:pt x="0" y="76"/>
                    <a:pt x="0" y="29"/>
                    <a:pt x="43" y="0"/>
                  </a:cubicBezTo>
                </a:path>
              </a:pathLst>
            </a:custGeom>
            <a:solidFill>
              <a:srgbClr val="A6A6A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89" name="Forme libre 4688"/>
            <p:cNvSpPr>
              <a:spLocks noChangeArrowheads="1"/>
            </p:cNvSpPr>
            <p:nvPr userDrawn="1"/>
          </p:nvSpPr>
          <p:spPr bwMode="auto">
            <a:xfrm>
              <a:off x="3856038" y="4108450"/>
              <a:ext cx="149225" cy="269875"/>
            </a:xfrm>
            <a:custGeom>
              <a:avLst/>
              <a:gdLst>
                <a:gd name="T0" fmla="*/ 306 w 415"/>
                <a:gd name="T1" fmla="*/ 189 h 748"/>
                <a:gd name="T2" fmla="*/ 404 w 415"/>
                <a:gd name="T3" fmla="*/ 476 h 748"/>
                <a:gd name="T4" fmla="*/ 391 w 415"/>
                <a:gd name="T5" fmla="*/ 515 h 748"/>
                <a:gd name="T6" fmla="*/ 284 w 415"/>
                <a:gd name="T7" fmla="*/ 481 h 748"/>
                <a:gd name="T8" fmla="*/ 274 w 415"/>
                <a:gd name="T9" fmla="*/ 508 h 748"/>
                <a:gd name="T10" fmla="*/ 327 w 415"/>
                <a:gd name="T11" fmla="*/ 600 h 748"/>
                <a:gd name="T12" fmla="*/ 353 w 415"/>
                <a:gd name="T13" fmla="*/ 710 h 748"/>
                <a:gd name="T14" fmla="*/ 329 w 415"/>
                <a:gd name="T15" fmla="*/ 734 h 748"/>
                <a:gd name="T16" fmla="*/ 257 w 415"/>
                <a:gd name="T17" fmla="*/ 744 h 748"/>
                <a:gd name="T18" fmla="*/ 77 w 415"/>
                <a:gd name="T19" fmla="*/ 701 h 748"/>
                <a:gd name="T20" fmla="*/ 20 w 415"/>
                <a:gd name="T21" fmla="*/ 605 h 748"/>
                <a:gd name="T22" fmla="*/ 3 w 415"/>
                <a:gd name="T23" fmla="*/ 551 h 748"/>
                <a:gd name="T24" fmla="*/ 3 w 415"/>
                <a:gd name="T25" fmla="*/ 515 h 748"/>
                <a:gd name="T26" fmla="*/ 54 w 415"/>
                <a:gd name="T27" fmla="*/ 267 h 748"/>
                <a:gd name="T28" fmla="*/ 80 w 415"/>
                <a:gd name="T29" fmla="*/ 49 h 748"/>
                <a:gd name="T30" fmla="*/ 175 w 415"/>
                <a:gd name="T31" fmla="*/ 18 h 748"/>
                <a:gd name="T32" fmla="*/ 306 w 415"/>
                <a:gd name="T33" fmla="*/ 18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5" h="748">
                  <a:moveTo>
                    <a:pt x="306" y="189"/>
                  </a:moveTo>
                  <a:cubicBezTo>
                    <a:pt x="329" y="289"/>
                    <a:pt x="391" y="374"/>
                    <a:pt x="404" y="476"/>
                  </a:cubicBezTo>
                  <a:cubicBezTo>
                    <a:pt x="414" y="493"/>
                    <a:pt x="405" y="504"/>
                    <a:pt x="391" y="515"/>
                  </a:cubicBezTo>
                  <a:cubicBezTo>
                    <a:pt x="346" y="533"/>
                    <a:pt x="326" y="472"/>
                    <a:pt x="284" y="481"/>
                  </a:cubicBezTo>
                  <a:cubicBezTo>
                    <a:pt x="278" y="490"/>
                    <a:pt x="274" y="498"/>
                    <a:pt x="274" y="508"/>
                  </a:cubicBezTo>
                  <a:cubicBezTo>
                    <a:pt x="274" y="550"/>
                    <a:pt x="300" y="576"/>
                    <a:pt x="327" y="600"/>
                  </a:cubicBezTo>
                  <a:cubicBezTo>
                    <a:pt x="361" y="629"/>
                    <a:pt x="370" y="667"/>
                    <a:pt x="353" y="710"/>
                  </a:cubicBezTo>
                  <a:cubicBezTo>
                    <a:pt x="347" y="721"/>
                    <a:pt x="339" y="728"/>
                    <a:pt x="329" y="734"/>
                  </a:cubicBezTo>
                  <a:cubicBezTo>
                    <a:pt x="306" y="744"/>
                    <a:pt x="281" y="744"/>
                    <a:pt x="257" y="744"/>
                  </a:cubicBezTo>
                  <a:cubicBezTo>
                    <a:pt x="193" y="747"/>
                    <a:pt x="135" y="722"/>
                    <a:pt x="77" y="701"/>
                  </a:cubicBezTo>
                  <a:cubicBezTo>
                    <a:pt x="45" y="678"/>
                    <a:pt x="32" y="640"/>
                    <a:pt x="20" y="605"/>
                  </a:cubicBezTo>
                  <a:cubicBezTo>
                    <a:pt x="13" y="588"/>
                    <a:pt x="8" y="570"/>
                    <a:pt x="3" y="551"/>
                  </a:cubicBezTo>
                  <a:cubicBezTo>
                    <a:pt x="0" y="539"/>
                    <a:pt x="0" y="527"/>
                    <a:pt x="3" y="515"/>
                  </a:cubicBezTo>
                  <a:cubicBezTo>
                    <a:pt x="58" y="440"/>
                    <a:pt x="81" y="359"/>
                    <a:pt x="54" y="267"/>
                  </a:cubicBezTo>
                  <a:cubicBezTo>
                    <a:pt x="135" y="203"/>
                    <a:pt x="83" y="124"/>
                    <a:pt x="80" y="49"/>
                  </a:cubicBezTo>
                  <a:cubicBezTo>
                    <a:pt x="101" y="11"/>
                    <a:pt x="133" y="0"/>
                    <a:pt x="175" y="18"/>
                  </a:cubicBezTo>
                  <a:cubicBezTo>
                    <a:pt x="219" y="76"/>
                    <a:pt x="263" y="133"/>
                    <a:pt x="306" y="189"/>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90" name="Forme libre 4689"/>
            <p:cNvSpPr>
              <a:spLocks noChangeArrowheads="1"/>
            </p:cNvSpPr>
            <p:nvPr userDrawn="1"/>
          </p:nvSpPr>
          <p:spPr bwMode="auto">
            <a:xfrm>
              <a:off x="3692525" y="3683000"/>
              <a:ext cx="201613" cy="165100"/>
            </a:xfrm>
            <a:custGeom>
              <a:avLst/>
              <a:gdLst>
                <a:gd name="T0" fmla="*/ 555 w 559"/>
                <a:gd name="T1" fmla="*/ 314 h 460"/>
                <a:gd name="T2" fmla="*/ 414 w 559"/>
                <a:gd name="T3" fmla="*/ 401 h 460"/>
                <a:gd name="T4" fmla="*/ 353 w 559"/>
                <a:gd name="T5" fmla="*/ 407 h 460"/>
                <a:gd name="T6" fmla="*/ 280 w 559"/>
                <a:gd name="T7" fmla="*/ 340 h 460"/>
                <a:gd name="T8" fmla="*/ 211 w 559"/>
                <a:gd name="T9" fmla="*/ 439 h 460"/>
                <a:gd name="T10" fmla="*/ 185 w 559"/>
                <a:gd name="T11" fmla="*/ 459 h 460"/>
                <a:gd name="T12" fmla="*/ 0 w 559"/>
                <a:gd name="T13" fmla="*/ 295 h 460"/>
                <a:gd name="T14" fmla="*/ 5 w 559"/>
                <a:gd name="T15" fmla="*/ 263 h 460"/>
                <a:gd name="T16" fmla="*/ 165 w 559"/>
                <a:gd name="T17" fmla="*/ 60 h 460"/>
                <a:gd name="T18" fmla="*/ 266 w 559"/>
                <a:gd name="T19" fmla="*/ 12 h 460"/>
                <a:gd name="T20" fmla="*/ 298 w 559"/>
                <a:gd name="T21" fmla="*/ 3 h 460"/>
                <a:gd name="T22" fmla="*/ 378 w 559"/>
                <a:gd name="T23" fmla="*/ 18 h 460"/>
                <a:gd name="T24" fmla="*/ 358 w 559"/>
                <a:gd name="T25" fmla="*/ 147 h 460"/>
                <a:gd name="T26" fmla="*/ 471 w 559"/>
                <a:gd name="T27" fmla="*/ 165 h 460"/>
                <a:gd name="T28" fmla="*/ 553 w 559"/>
                <a:gd name="T29" fmla="*/ 264 h 460"/>
                <a:gd name="T30" fmla="*/ 555 w 559"/>
                <a:gd name="T31" fmla="*/ 314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9" h="460">
                  <a:moveTo>
                    <a:pt x="555" y="314"/>
                  </a:moveTo>
                  <a:cubicBezTo>
                    <a:pt x="518" y="359"/>
                    <a:pt x="465" y="378"/>
                    <a:pt x="414" y="401"/>
                  </a:cubicBezTo>
                  <a:cubicBezTo>
                    <a:pt x="391" y="382"/>
                    <a:pt x="373" y="398"/>
                    <a:pt x="353" y="407"/>
                  </a:cubicBezTo>
                  <a:cubicBezTo>
                    <a:pt x="283" y="436"/>
                    <a:pt x="263" y="408"/>
                    <a:pt x="280" y="340"/>
                  </a:cubicBezTo>
                  <a:cubicBezTo>
                    <a:pt x="228" y="355"/>
                    <a:pt x="231" y="404"/>
                    <a:pt x="211" y="439"/>
                  </a:cubicBezTo>
                  <a:cubicBezTo>
                    <a:pt x="204" y="448"/>
                    <a:pt x="196" y="454"/>
                    <a:pt x="185" y="459"/>
                  </a:cubicBezTo>
                  <a:cubicBezTo>
                    <a:pt x="116" y="411"/>
                    <a:pt x="61" y="350"/>
                    <a:pt x="0" y="295"/>
                  </a:cubicBezTo>
                  <a:cubicBezTo>
                    <a:pt x="0" y="285"/>
                    <a:pt x="2" y="274"/>
                    <a:pt x="5" y="263"/>
                  </a:cubicBezTo>
                  <a:cubicBezTo>
                    <a:pt x="25" y="168"/>
                    <a:pt x="42" y="72"/>
                    <a:pt x="165" y="60"/>
                  </a:cubicBezTo>
                  <a:cubicBezTo>
                    <a:pt x="205" y="58"/>
                    <a:pt x="237" y="37"/>
                    <a:pt x="266" y="12"/>
                  </a:cubicBezTo>
                  <a:cubicBezTo>
                    <a:pt x="277" y="8"/>
                    <a:pt x="287" y="5"/>
                    <a:pt x="298" y="3"/>
                  </a:cubicBezTo>
                  <a:cubicBezTo>
                    <a:pt x="326" y="3"/>
                    <a:pt x="353" y="0"/>
                    <a:pt x="378" y="18"/>
                  </a:cubicBezTo>
                  <a:cubicBezTo>
                    <a:pt x="419" y="66"/>
                    <a:pt x="379" y="107"/>
                    <a:pt x="358" y="147"/>
                  </a:cubicBezTo>
                  <a:cubicBezTo>
                    <a:pt x="399" y="163"/>
                    <a:pt x="439" y="136"/>
                    <a:pt x="471" y="165"/>
                  </a:cubicBezTo>
                  <a:cubicBezTo>
                    <a:pt x="504" y="194"/>
                    <a:pt x="544" y="217"/>
                    <a:pt x="553" y="264"/>
                  </a:cubicBezTo>
                  <a:cubicBezTo>
                    <a:pt x="558" y="280"/>
                    <a:pt x="556" y="297"/>
                    <a:pt x="555" y="314"/>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91" name="Forme libre 4690"/>
            <p:cNvSpPr>
              <a:spLocks noChangeArrowheads="1"/>
            </p:cNvSpPr>
            <p:nvPr userDrawn="1"/>
          </p:nvSpPr>
          <p:spPr bwMode="auto">
            <a:xfrm>
              <a:off x="3529013" y="3709988"/>
              <a:ext cx="169862" cy="223837"/>
            </a:xfrm>
            <a:custGeom>
              <a:avLst/>
              <a:gdLst>
                <a:gd name="T0" fmla="*/ 279 w 474"/>
                <a:gd name="T1" fmla="*/ 257 h 622"/>
                <a:gd name="T2" fmla="*/ 374 w 474"/>
                <a:gd name="T3" fmla="*/ 457 h 622"/>
                <a:gd name="T4" fmla="*/ 406 w 474"/>
                <a:gd name="T5" fmla="*/ 598 h 622"/>
                <a:gd name="T6" fmla="*/ 290 w 474"/>
                <a:gd name="T7" fmla="*/ 566 h 622"/>
                <a:gd name="T8" fmla="*/ 229 w 474"/>
                <a:gd name="T9" fmla="*/ 485 h 622"/>
                <a:gd name="T10" fmla="*/ 171 w 474"/>
                <a:gd name="T11" fmla="*/ 389 h 622"/>
                <a:gd name="T12" fmla="*/ 20 w 474"/>
                <a:gd name="T13" fmla="*/ 150 h 622"/>
                <a:gd name="T14" fmla="*/ 43 w 474"/>
                <a:gd name="T15" fmla="*/ 55 h 622"/>
                <a:gd name="T16" fmla="*/ 209 w 474"/>
                <a:gd name="T17" fmla="*/ 103 h 622"/>
                <a:gd name="T18" fmla="*/ 232 w 474"/>
                <a:gd name="T19" fmla="*/ 126 h 622"/>
                <a:gd name="T20" fmla="*/ 253 w 474"/>
                <a:gd name="T21" fmla="*/ 148 h 622"/>
                <a:gd name="T22" fmla="*/ 272 w 474"/>
                <a:gd name="T23" fmla="*/ 173 h 622"/>
                <a:gd name="T24" fmla="*/ 278 w 474"/>
                <a:gd name="T25" fmla="*/ 187 h 622"/>
                <a:gd name="T26" fmla="*/ 279 w 474"/>
                <a:gd name="T27" fmla="*/ 215 h 622"/>
                <a:gd name="T28" fmla="*/ 279 w 474"/>
                <a:gd name="T29" fmla="*/ 257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4" h="622">
                  <a:moveTo>
                    <a:pt x="279" y="257"/>
                  </a:moveTo>
                  <a:cubicBezTo>
                    <a:pt x="319" y="320"/>
                    <a:pt x="350" y="387"/>
                    <a:pt x="374" y="457"/>
                  </a:cubicBezTo>
                  <a:cubicBezTo>
                    <a:pt x="404" y="500"/>
                    <a:pt x="473" y="534"/>
                    <a:pt x="406" y="598"/>
                  </a:cubicBezTo>
                  <a:cubicBezTo>
                    <a:pt x="359" y="621"/>
                    <a:pt x="324" y="593"/>
                    <a:pt x="290" y="566"/>
                  </a:cubicBezTo>
                  <a:cubicBezTo>
                    <a:pt x="264" y="543"/>
                    <a:pt x="247" y="512"/>
                    <a:pt x="229" y="485"/>
                  </a:cubicBezTo>
                  <a:cubicBezTo>
                    <a:pt x="211" y="453"/>
                    <a:pt x="189" y="422"/>
                    <a:pt x="171" y="389"/>
                  </a:cubicBezTo>
                  <a:cubicBezTo>
                    <a:pt x="107" y="317"/>
                    <a:pt x="84" y="221"/>
                    <a:pt x="20" y="150"/>
                  </a:cubicBezTo>
                  <a:cubicBezTo>
                    <a:pt x="0" y="112"/>
                    <a:pt x="15" y="81"/>
                    <a:pt x="43" y="55"/>
                  </a:cubicBezTo>
                  <a:cubicBezTo>
                    <a:pt x="119" y="0"/>
                    <a:pt x="162" y="58"/>
                    <a:pt x="209" y="103"/>
                  </a:cubicBezTo>
                  <a:cubicBezTo>
                    <a:pt x="217" y="110"/>
                    <a:pt x="224" y="118"/>
                    <a:pt x="232" y="126"/>
                  </a:cubicBezTo>
                  <a:cubicBezTo>
                    <a:pt x="240" y="133"/>
                    <a:pt x="246" y="141"/>
                    <a:pt x="253" y="148"/>
                  </a:cubicBezTo>
                  <a:cubicBezTo>
                    <a:pt x="259" y="156"/>
                    <a:pt x="266" y="164"/>
                    <a:pt x="272" y="173"/>
                  </a:cubicBezTo>
                  <a:cubicBezTo>
                    <a:pt x="273" y="177"/>
                    <a:pt x="275" y="182"/>
                    <a:pt x="278" y="187"/>
                  </a:cubicBezTo>
                  <a:cubicBezTo>
                    <a:pt x="281" y="195"/>
                    <a:pt x="281" y="205"/>
                    <a:pt x="279" y="215"/>
                  </a:cubicBezTo>
                  <a:cubicBezTo>
                    <a:pt x="276" y="230"/>
                    <a:pt x="267" y="244"/>
                    <a:pt x="279" y="257"/>
                  </a:cubicBezTo>
                </a:path>
              </a:pathLst>
            </a:custGeom>
            <a:solidFill>
              <a:srgbClr val="27272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92" name="Forme libre 4691"/>
            <p:cNvSpPr>
              <a:spLocks noChangeArrowheads="1"/>
            </p:cNvSpPr>
            <p:nvPr userDrawn="1"/>
          </p:nvSpPr>
          <p:spPr bwMode="auto">
            <a:xfrm>
              <a:off x="3460750" y="3671888"/>
              <a:ext cx="200025" cy="142875"/>
            </a:xfrm>
            <a:custGeom>
              <a:avLst/>
              <a:gdLst>
                <a:gd name="T0" fmla="*/ 417 w 556"/>
                <a:gd name="T1" fmla="*/ 273 h 398"/>
                <a:gd name="T2" fmla="*/ 404 w 556"/>
                <a:gd name="T3" fmla="*/ 247 h 398"/>
                <a:gd name="T4" fmla="*/ 404 w 556"/>
                <a:gd name="T5" fmla="*/ 249 h 398"/>
                <a:gd name="T6" fmla="*/ 257 w 556"/>
                <a:gd name="T7" fmla="*/ 200 h 398"/>
                <a:gd name="T8" fmla="*/ 158 w 556"/>
                <a:gd name="T9" fmla="*/ 240 h 398"/>
                <a:gd name="T10" fmla="*/ 0 w 556"/>
                <a:gd name="T11" fmla="*/ 148 h 398"/>
                <a:gd name="T12" fmla="*/ 197 w 556"/>
                <a:gd name="T13" fmla="*/ 21 h 398"/>
                <a:gd name="T14" fmla="*/ 338 w 556"/>
                <a:gd name="T15" fmla="*/ 17 h 398"/>
                <a:gd name="T16" fmla="*/ 430 w 556"/>
                <a:gd name="T17" fmla="*/ 198 h 398"/>
                <a:gd name="T18" fmla="*/ 555 w 556"/>
                <a:gd name="T19" fmla="*/ 378 h 398"/>
                <a:gd name="T20" fmla="*/ 469 w 556"/>
                <a:gd name="T21" fmla="*/ 364 h 398"/>
                <a:gd name="T22" fmla="*/ 446 w 556"/>
                <a:gd name="T23" fmla="*/ 318 h 398"/>
                <a:gd name="T24" fmla="*/ 452 w 556"/>
                <a:gd name="T25" fmla="*/ 302 h 398"/>
                <a:gd name="T26" fmla="*/ 446 w 556"/>
                <a:gd name="T27" fmla="*/ 295 h 398"/>
                <a:gd name="T28" fmla="*/ 448 w 556"/>
                <a:gd name="T29" fmla="*/ 298 h 398"/>
                <a:gd name="T30" fmla="*/ 417 w 556"/>
                <a:gd name="T31" fmla="*/ 27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6" h="398">
                  <a:moveTo>
                    <a:pt x="417" y="273"/>
                  </a:moveTo>
                  <a:cubicBezTo>
                    <a:pt x="413" y="264"/>
                    <a:pt x="408" y="256"/>
                    <a:pt x="404" y="247"/>
                  </a:cubicBezTo>
                  <a:lnTo>
                    <a:pt x="404" y="249"/>
                  </a:lnTo>
                  <a:cubicBezTo>
                    <a:pt x="364" y="206"/>
                    <a:pt x="321" y="172"/>
                    <a:pt x="257" y="200"/>
                  </a:cubicBezTo>
                  <a:cubicBezTo>
                    <a:pt x="211" y="182"/>
                    <a:pt x="190" y="226"/>
                    <a:pt x="158" y="240"/>
                  </a:cubicBezTo>
                  <a:cubicBezTo>
                    <a:pt x="55" y="282"/>
                    <a:pt x="16" y="260"/>
                    <a:pt x="0" y="148"/>
                  </a:cubicBezTo>
                  <a:cubicBezTo>
                    <a:pt x="34" y="56"/>
                    <a:pt x="123" y="49"/>
                    <a:pt x="197" y="21"/>
                  </a:cubicBezTo>
                  <a:cubicBezTo>
                    <a:pt x="243" y="15"/>
                    <a:pt x="291" y="0"/>
                    <a:pt x="338" y="17"/>
                  </a:cubicBezTo>
                  <a:cubicBezTo>
                    <a:pt x="408" y="55"/>
                    <a:pt x="353" y="154"/>
                    <a:pt x="430" y="198"/>
                  </a:cubicBezTo>
                  <a:cubicBezTo>
                    <a:pt x="491" y="234"/>
                    <a:pt x="521" y="306"/>
                    <a:pt x="555" y="378"/>
                  </a:cubicBezTo>
                  <a:cubicBezTo>
                    <a:pt x="521" y="397"/>
                    <a:pt x="501" y="326"/>
                    <a:pt x="469" y="364"/>
                  </a:cubicBezTo>
                  <a:cubicBezTo>
                    <a:pt x="456" y="352"/>
                    <a:pt x="446" y="336"/>
                    <a:pt x="446" y="318"/>
                  </a:cubicBezTo>
                  <a:cubicBezTo>
                    <a:pt x="452" y="312"/>
                    <a:pt x="453" y="308"/>
                    <a:pt x="452" y="302"/>
                  </a:cubicBezTo>
                  <a:cubicBezTo>
                    <a:pt x="450" y="295"/>
                    <a:pt x="448" y="295"/>
                    <a:pt x="446" y="295"/>
                  </a:cubicBezTo>
                  <a:lnTo>
                    <a:pt x="448" y="298"/>
                  </a:lnTo>
                  <a:cubicBezTo>
                    <a:pt x="439" y="289"/>
                    <a:pt x="428" y="279"/>
                    <a:pt x="417" y="273"/>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93" name="Forme libre 4692"/>
            <p:cNvSpPr>
              <a:spLocks noChangeArrowheads="1"/>
            </p:cNvSpPr>
            <p:nvPr userDrawn="1"/>
          </p:nvSpPr>
          <p:spPr bwMode="auto">
            <a:xfrm>
              <a:off x="3587750" y="3538538"/>
              <a:ext cx="107950" cy="168275"/>
            </a:xfrm>
            <a:custGeom>
              <a:avLst/>
              <a:gdLst>
                <a:gd name="T0" fmla="*/ 0 w 299"/>
                <a:gd name="T1" fmla="*/ 298 h 467"/>
                <a:gd name="T2" fmla="*/ 41 w 299"/>
                <a:gd name="T3" fmla="*/ 239 h 467"/>
                <a:gd name="T4" fmla="*/ 79 w 299"/>
                <a:gd name="T5" fmla="*/ 139 h 467"/>
                <a:gd name="T6" fmla="*/ 169 w 299"/>
                <a:gd name="T7" fmla="*/ 0 h 467"/>
                <a:gd name="T8" fmla="*/ 217 w 299"/>
                <a:gd name="T9" fmla="*/ 28 h 467"/>
                <a:gd name="T10" fmla="*/ 278 w 299"/>
                <a:gd name="T11" fmla="*/ 136 h 467"/>
                <a:gd name="T12" fmla="*/ 125 w 299"/>
                <a:gd name="T13" fmla="*/ 463 h 467"/>
                <a:gd name="T14" fmla="*/ 96 w 299"/>
                <a:gd name="T15" fmla="*/ 457 h 467"/>
                <a:gd name="T16" fmla="*/ 0 w 299"/>
                <a:gd name="T17" fmla="*/ 298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467">
                  <a:moveTo>
                    <a:pt x="0" y="298"/>
                  </a:moveTo>
                  <a:cubicBezTo>
                    <a:pt x="3" y="271"/>
                    <a:pt x="9" y="246"/>
                    <a:pt x="41" y="239"/>
                  </a:cubicBezTo>
                  <a:cubicBezTo>
                    <a:pt x="97" y="223"/>
                    <a:pt x="114" y="196"/>
                    <a:pt x="79" y="139"/>
                  </a:cubicBezTo>
                  <a:cubicBezTo>
                    <a:pt x="53" y="100"/>
                    <a:pt x="120" y="2"/>
                    <a:pt x="169" y="0"/>
                  </a:cubicBezTo>
                  <a:cubicBezTo>
                    <a:pt x="191" y="0"/>
                    <a:pt x="204" y="13"/>
                    <a:pt x="217" y="28"/>
                  </a:cubicBezTo>
                  <a:cubicBezTo>
                    <a:pt x="241" y="61"/>
                    <a:pt x="267" y="95"/>
                    <a:pt x="278" y="136"/>
                  </a:cubicBezTo>
                  <a:cubicBezTo>
                    <a:pt x="298" y="278"/>
                    <a:pt x="206" y="368"/>
                    <a:pt x="125" y="463"/>
                  </a:cubicBezTo>
                  <a:cubicBezTo>
                    <a:pt x="114" y="466"/>
                    <a:pt x="104" y="465"/>
                    <a:pt x="96" y="457"/>
                  </a:cubicBezTo>
                  <a:cubicBezTo>
                    <a:pt x="53" y="410"/>
                    <a:pt x="26" y="353"/>
                    <a:pt x="0" y="298"/>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94" name="Forme libre 4693"/>
            <p:cNvSpPr>
              <a:spLocks noChangeArrowheads="1"/>
            </p:cNvSpPr>
            <p:nvPr userDrawn="1"/>
          </p:nvSpPr>
          <p:spPr bwMode="auto">
            <a:xfrm>
              <a:off x="3390900" y="3590925"/>
              <a:ext cx="174625" cy="88900"/>
            </a:xfrm>
            <a:custGeom>
              <a:avLst/>
              <a:gdLst>
                <a:gd name="T0" fmla="*/ 0 w 484"/>
                <a:gd name="T1" fmla="*/ 200 h 245"/>
                <a:gd name="T2" fmla="*/ 26 w 484"/>
                <a:gd name="T3" fmla="*/ 67 h 245"/>
                <a:gd name="T4" fmla="*/ 44 w 484"/>
                <a:gd name="T5" fmla="*/ 17 h 245"/>
                <a:gd name="T6" fmla="*/ 137 w 484"/>
                <a:gd name="T7" fmla="*/ 15 h 245"/>
                <a:gd name="T8" fmla="*/ 217 w 484"/>
                <a:gd name="T9" fmla="*/ 58 h 245"/>
                <a:gd name="T10" fmla="*/ 394 w 484"/>
                <a:gd name="T11" fmla="*/ 11 h 245"/>
                <a:gd name="T12" fmla="*/ 483 w 484"/>
                <a:gd name="T13" fmla="*/ 151 h 245"/>
                <a:gd name="T14" fmla="*/ 286 w 484"/>
                <a:gd name="T15" fmla="*/ 244 h 245"/>
                <a:gd name="T16" fmla="*/ 250 w 484"/>
                <a:gd name="T17" fmla="*/ 237 h 245"/>
                <a:gd name="T18" fmla="*/ 107 w 484"/>
                <a:gd name="T19" fmla="*/ 223 h 245"/>
                <a:gd name="T20" fmla="*/ 9 w 484"/>
                <a:gd name="T21" fmla="*/ 212 h 245"/>
                <a:gd name="T22" fmla="*/ 0 w 484"/>
                <a:gd name="T23" fmla="*/ 20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4" h="245">
                  <a:moveTo>
                    <a:pt x="0" y="200"/>
                  </a:moveTo>
                  <a:cubicBezTo>
                    <a:pt x="15" y="157"/>
                    <a:pt x="61" y="121"/>
                    <a:pt x="26" y="67"/>
                  </a:cubicBezTo>
                  <a:cubicBezTo>
                    <a:pt x="5" y="38"/>
                    <a:pt x="5" y="5"/>
                    <a:pt x="44" y="17"/>
                  </a:cubicBezTo>
                  <a:cubicBezTo>
                    <a:pt x="79" y="27"/>
                    <a:pt x="107" y="0"/>
                    <a:pt x="137" y="15"/>
                  </a:cubicBezTo>
                  <a:cubicBezTo>
                    <a:pt x="163" y="29"/>
                    <a:pt x="191" y="43"/>
                    <a:pt x="217" y="58"/>
                  </a:cubicBezTo>
                  <a:cubicBezTo>
                    <a:pt x="316" y="118"/>
                    <a:pt x="324" y="116"/>
                    <a:pt x="394" y="11"/>
                  </a:cubicBezTo>
                  <a:cubicBezTo>
                    <a:pt x="403" y="75"/>
                    <a:pt x="469" y="95"/>
                    <a:pt x="483" y="151"/>
                  </a:cubicBezTo>
                  <a:cubicBezTo>
                    <a:pt x="428" y="206"/>
                    <a:pt x="365" y="241"/>
                    <a:pt x="286" y="244"/>
                  </a:cubicBezTo>
                  <a:cubicBezTo>
                    <a:pt x="273" y="244"/>
                    <a:pt x="263" y="241"/>
                    <a:pt x="250" y="237"/>
                  </a:cubicBezTo>
                  <a:cubicBezTo>
                    <a:pt x="208" y="180"/>
                    <a:pt x="160" y="166"/>
                    <a:pt x="107" y="223"/>
                  </a:cubicBezTo>
                  <a:cubicBezTo>
                    <a:pt x="73" y="227"/>
                    <a:pt x="40" y="231"/>
                    <a:pt x="9" y="212"/>
                  </a:cubicBezTo>
                  <a:cubicBezTo>
                    <a:pt x="8" y="209"/>
                    <a:pt x="3" y="205"/>
                    <a:pt x="0" y="200"/>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95" name="Forme libre 4694"/>
            <p:cNvSpPr>
              <a:spLocks noChangeArrowheads="1"/>
            </p:cNvSpPr>
            <p:nvPr userDrawn="1"/>
          </p:nvSpPr>
          <p:spPr bwMode="auto">
            <a:xfrm>
              <a:off x="3900488" y="3990975"/>
              <a:ext cx="144462" cy="92075"/>
            </a:xfrm>
            <a:custGeom>
              <a:avLst/>
              <a:gdLst>
                <a:gd name="T0" fmla="*/ 138 w 400"/>
                <a:gd name="T1" fmla="*/ 238 h 256"/>
                <a:gd name="T2" fmla="*/ 76 w 400"/>
                <a:gd name="T3" fmla="*/ 211 h 256"/>
                <a:gd name="T4" fmla="*/ 44 w 400"/>
                <a:gd name="T5" fmla="*/ 148 h 256"/>
                <a:gd name="T6" fmla="*/ 28 w 400"/>
                <a:gd name="T7" fmla="*/ 121 h 256"/>
                <a:gd name="T8" fmla="*/ 23 w 400"/>
                <a:gd name="T9" fmla="*/ 101 h 256"/>
                <a:gd name="T10" fmla="*/ 69 w 400"/>
                <a:gd name="T11" fmla="*/ 26 h 256"/>
                <a:gd name="T12" fmla="*/ 267 w 400"/>
                <a:gd name="T13" fmla="*/ 14 h 256"/>
                <a:gd name="T14" fmla="*/ 399 w 400"/>
                <a:gd name="T15" fmla="*/ 90 h 256"/>
                <a:gd name="T16" fmla="*/ 234 w 400"/>
                <a:gd name="T17" fmla="*/ 196 h 256"/>
                <a:gd name="T18" fmla="*/ 196 w 400"/>
                <a:gd name="T19" fmla="*/ 194 h 256"/>
                <a:gd name="T20" fmla="*/ 214 w 400"/>
                <a:gd name="T21" fmla="*/ 211 h 256"/>
                <a:gd name="T22" fmla="*/ 209 w 400"/>
                <a:gd name="T23" fmla="*/ 238 h 256"/>
                <a:gd name="T24" fmla="*/ 138 w 400"/>
                <a:gd name="T25" fmla="*/ 23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0" h="256">
                  <a:moveTo>
                    <a:pt x="138" y="238"/>
                  </a:moveTo>
                  <a:cubicBezTo>
                    <a:pt x="118" y="229"/>
                    <a:pt x="96" y="220"/>
                    <a:pt x="76" y="211"/>
                  </a:cubicBezTo>
                  <a:cubicBezTo>
                    <a:pt x="66" y="189"/>
                    <a:pt x="55" y="170"/>
                    <a:pt x="44" y="148"/>
                  </a:cubicBezTo>
                  <a:cubicBezTo>
                    <a:pt x="43" y="136"/>
                    <a:pt x="35" y="128"/>
                    <a:pt x="28" y="121"/>
                  </a:cubicBezTo>
                  <a:cubicBezTo>
                    <a:pt x="26" y="115"/>
                    <a:pt x="25" y="107"/>
                    <a:pt x="23" y="101"/>
                  </a:cubicBezTo>
                  <a:cubicBezTo>
                    <a:pt x="12" y="60"/>
                    <a:pt x="0" y="5"/>
                    <a:pt x="69" y="26"/>
                  </a:cubicBezTo>
                  <a:cubicBezTo>
                    <a:pt x="141" y="49"/>
                    <a:pt x="202" y="17"/>
                    <a:pt x="267" y="14"/>
                  </a:cubicBezTo>
                  <a:cubicBezTo>
                    <a:pt x="333" y="2"/>
                    <a:pt x="393" y="0"/>
                    <a:pt x="399" y="90"/>
                  </a:cubicBezTo>
                  <a:cubicBezTo>
                    <a:pt x="377" y="177"/>
                    <a:pt x="287" y="159"/>
                    <a:pt x="234" y="196"/>
                  </a:cubicBezTo>
                  <a:cubicBezTo>
                    <a:pt x="222" y="197"/>
                    <a:pt x="208" y="203"/>
                    <a:pt x="196" y="194"/>
                  </a:cubicBezTo>
                  <a:cubicBezTo>
                    <a:pt x="202" y="200"/>
                    <a:pt x="208" y="205"/>
                    <a:pt x="214" y="211"/>
                  </a:cubicBezTo>
                  <a:cubicBezTo>
                    <a:pt x="217" y="222"/>
                    <a:pt x="215" y="231"/>
                    <a:pt x="209" y="238"/>
                  </a:cubicBezTo>
                  <a:cubicBezTo>
                    <a:pt x="185" y="255"/>
                    <a:pt x="160" y="248"/>
                    <a:pt x="138" y="238"/>
                  </a:cubicBezTo>
                </a:path>
              </a:pathLst>
            </a:custGeom>
            <a:solidFill>
              <a:srgbClr val="7E7E7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96" name="Forme libre 4695"/>
            <p:cNvSpPr>
              <a:spLocks noChangeArrowheads="1"/>
            </p:cNvSpPr>
            <p:nvPr userDrawn="1"/>
          </p:nvSpPr>
          <p:spPr bwMode="auto">
            <a:xfrm>
              <a:off x="3860800" y="3951288"/>
              <a:ext cx="133350" cy="82550"/>
            </a:xfrm>
            <a:custGeom>
              <a:avLst/>
              <a:gdLst>
                <a:gd name="T0" fmla="*/ 362 w 371"/>
                <a:gd name="T1" fmla="*/ 157 h 228"/>
                <a:gd name="T2" fmla="*/ 309 w 371"/>
                <a:gd name="T3" fmla="*/ 178 h 228"/>
                <a:gd name="T4" fmla="*/ 165 w 371"/>
                <a:gd name="T5" fmla="*/ 184 h 228"/>
                <a:gd name="T6" fmla="*/ 131 w 371"/>
                <a:gd name="T7" fmla="*/ 207 h 228"/>
                <a:gd name="T8" fmla="*/ 0 w 371"/>
                <a:gd name="T9" fmla="*/ 20 h 228"/>
                <a:gd name="T10" fmla="*/ 251 w 371"/>
                <a:gd name="T11" fmla="*/ 0 h 228"/>
                <a:gd name="T12" fmla="*/ 365 w 371"/>
                <a:gd name="T13" fmla="*/ 126 h 228"/>
                <a:gd name="T14" fmla="*/ 362 w 371"/>
                <a:gd name="T15" fmla="*/ 157 h 2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1" h="228">
                  <a:moveTo>
                    <a:pt x="362" y="157"/>
                  </a:moveTo>
                  <a:cubicBezTo>
                    <a:pt x="344" y="163"/>
                    <a:pt x="324" y="166"/>
                    <a:pt x="309" y="178"/>
                  </a:cubicBezTo>
                  <a:cubicBezTo>
                    <a:pt x="261" y="215"/>
                    <a:pt x="215" y="227"/>
                    <a:pt x="165" y="184"/>
                  </a:cubicBezTo>
                  <a:cubicBezTo>
                    <a:pt x="138" y="162"/>
                    <a:pt x="139" y="194"/>
                    <a:pt x="131" y="207"/>
                  </a:cubicBezTo>
                  <a:cubicBezTo>
                    <a:pt x="87" y="145"/>
                    <a:pt x="44" y="82"/>
                    <a:pt x="0" y="20"/>
                  </a:cubicBezTo>
                  <a:cubicBezTo>
                    <a:pt x="87" y="52"/>
                    <a:pt x="168" y="23"/>
                    <a:pt x="251" y="0"/>
                  </a:cubicBezTo>
                  <a:cubicBezTo>
                    <a:pt x="270" y="58"/>
                    <a:pt x="318" y="93"/>
                    <a:pt x="365" y="126"/>
                  </a:cubicBezTo>
                  <a:cubicBezTo>
                    <a:pt x="370" y="139"/>
                    <a:pt x="368" y="148"/>
                    <a:pt x="362" y="157"/>
                  </a:cubicBezTo>
                </a:path>
              </a:pathLst>
            </a:custGeom>
            <a:solidFill>
              <a:srgbClr val="B0B0B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97" name="Forme libre 4696"/>
            <p:cNvSpPr>
              <a:spLocks noChangeArrowheads="1"/>
            </p:cNvSpPr>
            <p:nvPr userDrawn="1"/>
          </p:nvSpPr>
          <p:spPr bwMode="auto">
            <a:xfrm>
              <a:off x="3621088" y="3652838"/>
              <a:ext cx="103187" cy="134937"/>
            </a:xfrm>
            <a:custGeom>
              <a:avLst/>
              <a:gdLst>
                <a:gd name="T0" fmla="*/ 0 w 288"/>
                <a:gd name="T1" fmla="*/ 140 h 377"/>
                <a:gd name="T2" fmla="*/ 23 w 288"/>
                <a:gd name="T3" fmla="*/ 140 h 377"/>
                <a:gd name="T4" fmla="*/ 130 w 288"/>
                <a:gd name="T5" fmla="*/ 64 h 377"/>
                <a:gd name="T6" fmla="*/ 232 w 288"/>
                <a:gd name="T7" fmla="*/ 21 h 377"/>
                <a:gd name="T8" fmla="*/ 270 w 288"/>
                <a:gd name="T9" fmla="*/ 138 h 377"/>
                <a:gd name="T10" fmla="*/ 208 w 288"/>
                <a:gd name="T11" fmla="*/ 363 h 377"/>
                <a:gd name="T12" fmla="*/ 198 w 288"/>
                <a:gd name="T13" fmla="*/ 376 h 377"/>
                <a:gd name="T14" fmla="*/ 0 w 288"/>
                <a:gd name="T15" fmla="*/ 140 h 3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 h="377">
                  <a:moveTo>
                    <a:pt x="0" y="140"/>
                  </a:moveTo>
                  <a:cubicBezTo>
                    <a:pt x="8" y="140"/>
                    <a:pt x="15" y="140"/>
                    <a:pt x="23" y="140"/>
                  </a:cubicBezTo>
                  <a:cubicBezTo>
                    <a:pt x="58" y="114"/>
                    <a:pt x="107" y="111"/>
                    <a:pt x="130" y="64"/>
                  </a:cubicBezTo>
                  <a:cubicBezTo>
                    <a:pt x="150" y="22"/>
                    <a:pt x="186" y="0"/>
                    <a:pt x="232" y="21"/>
                  </a:cubicBezTo>
                  <a:cubicBezTo>
                    <a:pt x="282" y="45"/>
                    <a:pt x="287" y="97"/>
                    <a:pt x="270" y="138"/>
                  </a:cubicBezTo>
                  <a:cubicBezTo>
                    <a:pt x="243" y="212"/>
                    <a:pt x="230" y="290"/>
                    <a:pt x="208" y="363"/>
                  </a:cubicBezTo>
                  <a:cubicBezTo>
                    <a:pt x="205" y="368"/>
                    <a:pt x="201" y="371"/>
                    <a:pt x="198" y="376"/>
                  </a:cubicBezTo>
                  <a:cubicBezTo>
                    <a:pt x="108" y="319"/>
                    <a:pt x="50" y="232"/>
                    <a:pt x="0" y="140"/>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98" name="Forme libre 4697"/>
            <p:cNvSpPr>
              <a:spLocks noChangeArrowheads="1"/>
            </p:cNvSpPr>
            <p:nvPr userDrawn="1"/>
          </p:nvSpPr>
          <p:spPr bwMode="auto">
            <a:xfrm>
              <a:off x="3424238" y="3455988"/>
              <a:ext cx="96837" cy="96837"/>
            </a:xfrm>
            <a:custGeom>
              <a:avLst/>
              <a:gdLst>
                <a:gd name="T0" fmla="*/ 249 w 271"/>
                <a:gd name="T1" fmla="*/ 92 h 269"/>
                <a:gd name="T2" fmla="*/ 270 w 271"/>
                <a:gd name="T3" fmla="*/ 139 h 269"/>
                <a:gd name="T4" fmla="*/ 188 w 271"/>
                <a:gd name="T5" fmla="*/ 216 h 269"/>
                <a:gd name="T6" fmla="*/ 0 w 271"/>
                <a:gd name="T7" fmla="*/ 158 h 269"/>
                <a:gd name="T8" fmla="*/ 109 w 271"/>
                <a:gd name="T9" fmla="*/ 151 h 269"/>
                <a:gd name="T10" fmla="*/ 156 w 271"/>
                <a:gd name="T11" fmla="*/ 35 h 269"/>
                <a:gd name="T12" fmla="*/ 156 w 271"/>
                <a:gd name="T13" fmla="*/ 0 h 269"/>
                <a:gd name="T14" fmla="*/ 249 w 271"/>
                <a:gd name="T15" fmla="*/ 92 h 2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1" h="269">
                  <a:moveTo>
                    <a:pt x="249" y="92"/>
                  </a:moveTo>
                  <a:cubicBezTo>
                    <a:pt x="257" y="107"/>
                    <a:pt x="264" y="124"/>
                    <a:pt x="270" y="139"/>
                  </a:cubicBezTo>
                  <a:cubicBezTo>
                    <a:pt x="243" y="164"/>
                    <a:pt x="223" y="197"/>
                    <a:pt x="188" y="216"/>
                  </a:cubicBezTo>
                  <a:cubicBezTo>
                    <a:pt x="90" y="268"/>
                    <a:pt x="60" y="260"/>
                    <a:pt x="0" y="158"/>
                  </a:cubicBezTo>
                  <a:cubicBezTo>
                    <a:pt x="37" y="174"/>
                    <a:pt x="72" y="159"/>
                    <a:pt x="109" y="151"/>
                  </a:cubicBezTo>
                  <a:cubicBezTo>
                    <a:pt x="211" y="132"/>
                    <a:pt x="212" y="129"/>
                    <a:pt x="156" y="35"/>
                  </a:cubicBezTo>
                  <a:cubicBezTo>
                    <a:pt x="139" y="23"/>
                    <a:pt x="139" y="12"/>
                    <a:pt x="156" y="0"/>
                  </a:cubicBezTo>
                  <a:cubicBezTo>
                    <a:pt x="193" y="26"/>
                    <a:pt x="223" y="57"/>
                    <a:pt x="249" y="92"/>
                  </a:cubicBezTo>
                </a:path>
              </a:pathLst>
            </a:custGeom>
            <a:solidFill>
              <a:srgbClr val="ABABA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699" name="Forme libre 4698"/>
            <p:cNvSpPr>
              <a:spLocks noChangeArrowheads="1"/>
            </p:cNvSpPr>
            <p:nvPr userDrawn="1"/>
          </p:nvSpPr>
          <p:spPr bwMode="auto">
            <a:xfrm>
              <a:off x="3851275" y="4048125"/>
              <a:ext cx="68263" cy="90488"/>
            </a:xfrm>
            <a:custGeom>
              <a:avLst/>
              <a:gdLst>
                <a:gd name="T0" fmla="*/ 189 w 190"/>
                <a:gd name="T1" fmla="*/ 185 h 253"/>
                <a:gd name="T2" fmla="*/ 117 w 190"/>
                <a:gd name="T3" fmla="*/ 234 h 253"/>
                <a:gd name="T4" fmla="*/ 61 w 190"/>
                <a:gd name="T5" fmla="*/ 220 h 253"/>
                <a:gd name="T6" fmla="*/ 42 w 190"/>
                <a:gd name="T7" fmla="*/ 202 h 253"/>
                <a:gd name="T8" fmla="*/ 26 w 190"/>
                <a:gd name="T9" fmla="*/ 180 h 253"/>
                <a:gd name="T10" fmla="*/ 10 w 190"/>
                <a:gd name="T11" fmla="*/ 154 h 253"/>
                <a:gd name="T12" fmla="*/ 45 w 190"/>
                <a:gd name="T13" fmla="*/ 53 h 253"/>
                <a:gd name="T14" fmla="*/ 140 w 190"/>
                <a:gd name="T15" fmla="*/ 27 h 253"/>
                <a:gd name="T16" fmla="*/ 140 w 190"/>
                <a:gd name="T17" fmla="*/ 27 h 253"/>
                <a:gd name="T18" fmla="*/ 165 w 190"/>
                <a:gd name="T19" fmla="*/ 72 h 253"/>
                <a:gd name="T20" fmla="*/ 189 w 190"/>
                <a:gd name="T21" fmla="*/ 18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253">
                  <a:moveTo>
                    <a:pt x="189" y="185"/>
                  </a:moveTo>
                  <a:cubicBezTo>
                    <a:pt x="165" y="202"/>
                    <a:pt x="142" y="217"/>
                    <a:pt x="117" y="234"/>
                  </a:cubicBezTo>
                  <a:cubicBezTo>
                    <a:pt x="93" y="252"/>
                    <a:pt x="78" y="235"/>
                    <a:pt x="61" y="220"/>
                  </a:cubicBezTo>
                  <a:cubicBezTo>
                    <a:pt x="55" y="214"/>
                    <a:pt x="49" y="209"/>
                    <a:pt x="42" y="202"/>
                  </a:cubicBezTo>
                  <a:cubicBezTo>
                    <a:pt x="36" y="194"/>
                    <a:pt x="32" y="188"/>
                    <a:pt x="26" y="180"/>
                  </a:cubicBezTo>
                  <a:cubicBezTo>
                    <a:pt x="20" y="173"/>
                    <a:pt x="13" y="163"/>
                    <a:pt x="10" y="154"/>
                  </a:cubicBezTo>
                  <a:cubicBezTo>
                    <a:pt x="0" y="113"/>
                    <a:pt x="6" y="78"/>
                    <a:pt x="45" y="53"/>
                  </a:cubicBezTo>
                  <a:cubicBezTo>
                    <a:pt x="64" y="0"/>
                    <a:pt x="100" y="9"/>
                    <a:pt x="140" y="27"/>
                  </a:cubicBezTo>
                  <a:lnTo>
                    <a:pt x="140" y="27"/>
                  </a:lnTo>
                  <a:cubicBezTo>
                    <a:pt x="155" y="38"/>
                    <a:pt x="149" y="61"/>
                    <a:pt x="165" y="72"/>
                  </a:cubicBezTo>
                  <a:cubicBezTo>
                    <a:pt x="172" y="110"/>
                    <a:pt x="180" y="147"/>
                    <a:pt x="189" y="185"/>
                  </a:cubicBezTo>
                </a:path>
              </a:pathLst>
            </a:custGeom>
            <a:solidFill>
              <a:srgbClr val="7E7E7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00" name="Forme libre 4699"/>
            <p:cNvSpPr>
              <a:spLocks noChangeArrowheads="1"/>
            </p:cNvSpPr>
            <p:nvPr userDrawn="1"/>
          </p:nvSpPr>
          <p:spPr bwMode="auto">
            <a:xfrm>
              <a:off x="3663950" y="3875088"/>
              <a:ext cx="69850" cy="123825"/>
            </a:xfrm>
            <a:custGeom>
              <a:avLst/>
              <a:gdLst>
                <a:gd name="T0" fmla="*/ 15 w 196"/>
                <a:gd name="T1" fmla="*/ 126 h 344"/>
                <a:gd name="T2" fmla="*/ 0 w 196"/>
                <a:gd name="T3" fmla="*/ 0 h 344"/>
                <a:gd name="T4" fmla="*/ 159 w 196"/>
                <a:gd name="T5" fmla="*/ 211 h 344"/>
                <a:gd name="T6" fmla="*/ 195 w 196"/>
                <a:gd name="T7" fmla="*/ 278 h 344"/>
                <a:gd name="T8" fmla="*/ 188 w 196"/>
                <a:gd name="T9" fmla="*/ 307 h 344"/>
                <a:gd name="T10" fmla="*/ 58 w 196"/>
                <a:gd name="T11" fmla="*/ 262 h 344"/>
                <a:gd name="T12" fmla="*/ 35 w 196"/>
                <a:gd name="T13" fmla="*/ 243 h 344"/>
                <a:gd name="T14" fmla="*/ 15 w 196"/>
                <a:gd name="T15" fmla="*/ 222 h 344"/>
                <a:gd name="T16" fmla="*/ 5 w 196"/>
                <a:gd name="T17" fmla="*/ 194 h 344"/>
                <a:gd name="T18" fmla="*/ 15 w 196"/>
                <a:gd name="T19" fmla="*/ 126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 h="344">
                  <a:moveTo>
                    <a:pt x="15" y="126"/>
                  </a:moveTo>
                  <a:cubicBezTo>
                    <a:pt x="50" y="78"/>
                    <a:pt x="5" y="42"/>
                    <a:pt x="0" y="0"/>
                  </a:cubicBezTo>
                  <a:cubicBezTo>
                    <a:pt x="107" y="29"/>
                    <a:pt x="122" y="129"/>
                    <a:pt x="159" y="211"/>
                  </a:cubicBezTo>
                  <a:cubicBezTo>
                    <a:pt x="179" y="230"/>
                    <a:pt x="186" y="254"/>
                    <a:pt x="195" y="278"/>
                  </a:cubicBezTo>
                  <a:cubicBezTo>
                    <a:pt x="195" y="289"/>
                    <a:pt x="192" y="298"/>
                    <a:pt x="188" y="307"/>
                  </a:cubicBezTo>
                  <a:cubicBezTo>
                    <a:pt x="127" y="343"/>
                    <a:pt x="102" y="274"/>
                    <a:pt x="58" y="262"/>
                  </a:cubicBezTo>
                  <a:cubicBezTo>
                    <a:pt x="50" y="255"/>
                    <a:pt x="43" y="249"/>
                    <a:pt x="35" y="243"/>
                  </a:cubicBezTo>
                  <a:cubicBezTo>
                    <a:pt x="27" y="237"/>
                    <a:pt x="21" y="230"/>
                    <a:pt x="15" y="222"/>
                  </a:cubicBezTo>
                  <a:cubicBezTo>
                    <a:pt x="11" y="214"/>
                    <a:pt x="6" y="205"/>
                    <a:pt x="5" y="194"/>
                  </a:cubicBezTo>
                  <a:cubicBezTo>
                    <a:pt x="3" y="170"/>
                    <a:pt x="3" y="147"/>
                    <a:pt x="15" y="126"/>
                  </a:cubicBezTo>
                </a:path>
              </a:pathLst>
            </a:custGeom>
            <a:solidFill>
              <a:srgbClr val="61616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01" name="Forme libre 4700"/>
            <p:cNvSpPr>
              <a:spLocks noChangeArrowheads="1"/>
            </p:cNvSpPr>
            <p:nvPr userDrawn="1"/>
          </p:nvSpPr>
          <p:spPr bwMode="auto">
            <a:xfrm>
              <a:off x="3719513" y="3844925"/>
              <a:ext cx="26987" cy="134938"/>
            </a:xfrm>
            <a:custGeom>
              <a:avLst/>
              <a:gdLst>
                <a:gd name="T0" fmla="*/ 25 w 73"/>
                <a:gd name="T1" fmla="*/ 368 h 374"/>
                <a:gd name="T2" fmla="*/ 5 w 73"/>
                <a:gd name="T3" fmla="*/ 295 h 374"/>
                <a:gd name="T4" fmla="*/ 14 w 73"/>
                <a:gd name="T5" fmla="*/ 176 h 374"/>
                <a:gd name="T6" fmla="*/ 3 w 73"/>
                <a:gd name="T7" fmla="*/ 54 h 374"/>
                <a:gd name="T8" fmla="*/ 23 w 73"/>
                <a:gd name="T9" fmla="*/ 7 h 374"/>
                <a:gd name="T10" fmla="*/ 72 w 73"/>
                <a:gd name="T11" fmla="*/ 45 h 374"/>
                <a:gd name="T12" fmla="*/ 54 w 73"/>
                <a:gd name="T13" fmla="*/ 344 h 374"/>
                <a:gd name="T14" fmla="*/ 25 w 73"/>
                <a:gd name="T15" fmla="*/ 368 h 3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374">
                  <a:moveTo>
                    <a:pt x="25" y="368"/>
                  </a:moveTo>
                  <a:cubicBezTo>
                    <a:pt x="14" y="346"/>
                    <a:pt x="3" y="321"/>
                    <a:pt x="5" y="295"/>
                  </a:cubicBezTo>
                  <a:cubicBezTo>
                    <a:pt x="31" y="257"/>
                    <a:pt x="22" y="217"/>
                    <a:pt x="14" y="176"/>
                  </a:cubicBezTo>
                  <a:cubicBezTo>
                    <a:pt x="6" y="136"/>
                    <a:pt x="5" y="95"/>
                    <a:pt x="3" y="54"/>
                  </a:cubicBezTo>
                  <a:cubicBezTo>
                    <a:pt x="3" y="36"/>
                    <a:pt x="0" y="11"/>
                    <a:pt x="23" y="7"/>
                  </a:cubicBezTo>
                  <a:cubicBezTo>
                    <a:pt x="49" y="0"/>
                    <a:pt x="60" y="26"/>
                    <a:pt x="72" y="45"/>
                  </a:cubicBezTo>
                  <a:cubicBezTo>
                    <a:pt x="61" y="144"/>
                    <a:pt x="37" y="243"/>
                    <a:pt x="54" y="344"/>
                  </a:cubicBezTo>
                  <a:cubicBezTo>
                    <a:pt x="52" y="362"/>
                    <a:pt x="44" y="373"/>
                    <a:pt x="25" y="368"/>
                  </a:cubicBezTo>
                </a:path>
              </a:pathLst>
            </a:custGeom>
            <a:solidFill>
              <a:srgbClr val="C8C8C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02" name="Forme libre 4701"/>
            <p:cNvSpPr>
              <a:spLocks noChangeArrowheads="1"/>
            </p:cNvSpPr>
            <p:nvPr userDrawn="1"/>
          </p:nvSpPr>
          <p:spPr bwMode="auto">
            <a:xfrm>
              <a:off x="3490913" y="3644900"/>
              <a:ext cx="90487" cy="50800"/>
            </a:xfrm>
            <a:custGeom>
              <a:avLst/>
              <a:gdLst>
                <a:gd name="T0" fmla="*/ 0 w 253"/>
                <a:gd name="T1" fmla="*/ 51 h 142"/>
                <a:gd name="T2" fmla="*/ 205 w 253"/>
                <a:gd name="T3" fmla="*/ 2 h 142"/>
                <a:gd name="T4" fmla="*/ 252 w 253"/>
                <a:gd name="T5" fmla="*/ 90 h 142"/>
                <a:gd name="T6" fmla="*/ 134 w 253"/>
                <a:gd name="T7" fmla="*/ 141 h 142"/>
                <a:gd name="T8" fmla="*/ 0 w 253"/>
                <a:gd name="T9" fmla="*/ 51 h 142"/>
              </a:gdLst>
              <a:ahLst/>
              <a:cxnLst>
                <a:cxn ang="0">
                  <a:pos x="T0" y="T1"/>
                </a:cxn>
                <a:cxn ang="0">
                  <a:pos x="T2" y="T3"/>
                </a:cxn>
                <a:cxn ang="0">
                  <a:pos x="T4" y="T5"/>
                </a:cxn>
                <a:cxn ang="0">
                  <a:pos x="T6" y="T7"/>
                </a:cxn>
                <a:cxn ang="0">
                  <a:pos x="T8" y="T9"/>
                </a:cxn>
              </a:cxnLst>
              <a:rect l="0" t="0" r="r" b="b"/>
              <a:pathLst>
                <a:path w="253" h="142">
                  <a:moveTo>
                    <a:pt x="0" y="51"/>
                  </a:moveTo>
                  <a:cubicBezTo>
                    <a:pt x="63" y="12"/>
                    <a:pt x="133" y="0"/>
                    <a:pt x="205" y="2"/>
                  </a:cubicBezTo>
                  <a:cubicBezTo>
                    <a:pt x="220" y="31"/>
                    <a:pt x="237" y="61"/>
                    <a:pt x="252" y="90"/>
                  </a:cubicBezTo>
                  <a:cubicBezTo>
                    <a:pt x="220" y="124"/>
                    <a:pt x="180" y="139"/>
                    <a:pt x="134" y="141"/>
                  </a:cubicBezTo>
                  <a:cubicBezTo>
                    <a:pt x="105" y="87"/>
                    <a:pt x="17" y="121"/>
                    <a:pt x="0" y="51"/>
                  </a:cubicBezTo>
                </a:path>
              </a:pathLst>
            </a:custGeom>
            <a:solidFill>
              <a:srgbClr val="39393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03" name="Forme libre 4702"/>
            <p:cNvSpPr>
              <a:spLocks noChangeArrowheads="1"/>
            </p:cNvSpPr>
            <p:nvPr userDrawn="1"/>
          </p:nvSpPr>
          <p:spPr bwMode="auto">
            <a:xfrm>
              <a:off x="3384550" y="3563938"/>
              <a:ext cx="55563" cy="58737"/>
            </a:xfrm>
            <a:custGeom>
              <a:avLst/>
              <a:gdLst>
                <a:gd name="T0" fmla="*/ 154 w 155"/>
                <a:gd name="T1" fmla="*/ 91 h 162"/>
                <a:gd name="T2" fmla="*/ 70 w 155"/>
                <a:gd name="T3" fmla="*/ 116 h 162"/>
                <a:gd name="T4" fmla="*/ 43 w 155"/>
                <a:gd name="T5" fmla="*/ 143 h 162"/>
                <a:gd name="T6" fmla="*/ 19 w 155"/>
                <a:gd name="T7" fmla="*/ 161 h 162"/>
                <a:gd name="T8" fmla="*/ 81 w 155"/>
                <a:gd name="T9" fmla="*/ 70 h 162"/>
                <a:gd name="T10" fmla="*/ 109 w 155"/>
                <a:gd name="T11" fmla="*/ 0 h 162"/>
                <a:gd name="T12" fmla="*/ 154 w 155"/>
                <a:gd name="T13" fmla="*/ 91 h 162"/>
              </a:gdLst>
              <a:ahLst/>
              <a:cxnLst>
                <a:cxn ang="0">
                  <a:pos x="T0" y="T1"/>
                </a:cxn>
                <a:cxn ang="0">
                  <a:pos x="T2" y="T3"/>
                </a:cxn>
                <a:cxn ang="0">
                  <a:pos x="T4" y="T5"/>
                </a:cxn>
                <a:cxn ang="0">
                  <a:pos x="T6" y="T7"/>
                </a:cxn>
                <a:cxn ang="0">
                  <a:pos x="T8" y="T9"/>
                </a:cxn>
                <a:cxn ang="0">
                  <a:pos x="T10" y="T11"/>
                </a:cxn>
                <a:cxn ang="0">
                  <a:pos x="T12" y="T13"/>
                </a:cxn>
              </a:cxnLst>
              <a:rect l="0" t="0" r="r" b="b"/>
              <a:pathLst>
                <a:path w="155" h="162">
                  <a:moveTo>
                    <a:pt x="154" y="91"/>
                  </a:moveTo>
                  <a:cubicBezTo>
                    <a:pt x="128" y="108"/>
                    <a:pt x="104" y="125"/>
                    <a:pt x="70" y="116"/>
                  </a:cubicBezTo>
                  <a:cubicBezTo>
                    <a:pt x="52" y="111"/>
                    <a:pt x="44" y="126"/>
                    <a:pt x="43" y="143"/>
                  </a:cubicBezTo>
                  <a:cubicBezTo>
                    <a:pt x="35" y="149"/>
                    <a:pt x="26" y="155"/>
                    <a:pt x="19" y="161"/>
                  </a:cubicBezTo>
                  <a:cubicBezTo>
                    <a:pt x="15" y="116"/>
                    <a:pt x="0" y="65"/>
                    <a:pt x="81" y="70"/>
                  </a:cubicBezTo>
                  <a:cubicBezTo>
                    <a:pt x="119" y="71"/>
                    <a:pt x="109" y="27"/>
                    <a:pt x="109" y="0"/>
                  </a:cubicBezTo>
                  <a:cubicBezTo>
                    <a:pt x="124" y="30"/>
                    <a:pt x="139" y="61"/>
                    <a:pt x="154" y="91"/>
                  </a:cubicBez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04" name="Forme libre 4703"/>
            <p:cNvSpPr>
              <a:spLocks noChangeArrowheads="1"/>
            </p:cNvSpPr>
            <p:nvPr userDrawn="1"/>
          </p:nvSpPr>
          <p:spPr bwMode="auto">
            <a:xfrm>
              <a:off x="3902075" y="4057650"/>
              <a:ext cx="9525" cy="15875"/>
            </a:xfrm>
            <a:custGeom>
              <a:avLst/>
              <a:gdLst>
                <a:gd name="T0" fmla="*/ 25 w 26"/>
                <a:gd name="T1" fmla="*/ 45 h 46"/>
                <a:gd name="T2" fmla="*/ 0 w 26"/>
                <a:gd name="T3" fmla="*/ 0 h 46"/>
                <a:gd name="T4" fmla="*/ 25 w 26"/>
                <a:gd name="T5" fmla="*/ 45 h 46"/>
              </a:gdLst>
              <a:ahLst/>
              <a:cxnLst>
                <a:cxn ang="0">
                  <a:pos x="T0" y="T1"/>
                </a:cxn>
                <a:cxn ang="0">
                  <a:pos x="T2" y="T3"/>
                </a:cxn>
                <a:cxn ang="0">
                  <a:pos x="T4" y="T5"/>
                </a:cxn>
              </a:cxnLst>
              <a:rect l="0" t="0" r="r" b="b"/>
              <a:pathLst>
                <a:path w="26" h="46">
                  <a:moveTo>
                    <a:pt x="25" y="45"/>
                  </a:moveTo>
                  <a:cubicBezTo>
                    <a:pt x="17" y="30"/>
                    <a:pt x="8" y="14"/>
                    <a:pt x="0" y="0"/>
                  </a:cubicBezTo>
                  <a:cubicBezTo>
                    <a:pt x="14" y="13"/>
                    <a:pt x="22" y="28"/>
                    <a:pt x="25" y="45"/>
                  </a:cubicBezTo>
                </a:path>
              </a:pathLst>
            </a:custGeom>
            <a:solidFill>
              <a:srgbClr val="A6A6A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05" name="Forme libre 4704"/>
            <p:cNvSpPr>
              <a:spLocks noChangeArrowheads="1"/>
            </p:cNvSpPr>
            <p:nvPr userDrawn="1"/>
          </p:nvSpPr>
          <p:spPr bwMode="auto">
            <a:xfrm>
              <a:off x="3910013" y="4033838"/>
              <a:ext cx="6350" cy="11112"/>
            </a:xfrm>
            <a:custGeom>
              <a:avLst/>
              <a:gdLst>
                <a:gd name="T0" fmla="*/ 0 w 17"/>
                <a:gd name="T1" fmla="*/ 0 h 29"/>
                <a:gd name="T2" fmla="*/ 16 w 17"/>
                <a:gd name="T3" fmla="*/ 28 h 29"/>
                <a:gd name="T4" fmla="*/ 0 w 17"/>
                <a:gd name="T5" fmla="*/ 0 h 29"/>
              </a:gdLst>
              <a:ahLst/>
              <a:cxnLst>
                <a:cxn ang="0">
                  <a:pos x="T0" y="T1"/>
                </a:cxn>
                <a:cxn ang="0">
                  <a:pos x="T2" y="T3"/>
                </a:cxn>
                <a:cxn ang="0">
                  <a:pos x="T4" y="T5"/>
                </a:cxn>
              </a:cxnLst>
              <a:rect l="0" t="0" r="r" b="b"/>
              <a:pathLst>
                <a:path w="17" h="29">
                  <a:moveTo>
                    <a:pt x="0" y="0"/>
                  </a:moveTo>
                  <a:cubicBezTo>
                    <a:pt x="6" y="9"/>
                    <a:pt x="10" y="19"/>
                    <a:pt x="16" y="28"/>
                  </a:cubicBezTo>
                  <a:cubicBezTo>
                    <a:pt x="10" y="19"/>
                    <a:pt x="4" y="9"/>
                    <a:pt x="0" y="0"/>
                  </a:cubicBezTo>
                </a:path>
              </a:pathLst>
            </a:custGeom>
            <a:solidFill>
              <a:srgbClr val="B0B0B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06" name="Forme libre 4705"/>
            <p:cNvSpPr>
              <a:spLocks noChangeArrowheads="1"/>
            </p:cNvSpPr>
            <p:nvPr userDrawn="1"/>
          </p:nvSpPr>
          <p:spPr bwMode="auto">
            <a:xfrm>
              <a:off x="3825875" y="3916363"/>
              <a:ext cx="12700" cy="11112"/>
            </a:xfrm>
            <a:custGeom>
              <a:avLst/>
              <a:gdLst>
                <a:gd name="T0" fmla="*/ 22 w 35"/>
                <a:gd name="T1" fmla="*/ 32 h 33"/>
                <a:gd name="T2" fmla="*/ 0 w 35"/>
                <a:gd name="T3" fmla="*/ 7 h 33"/>
                <a:gd name="T4" fmla="*/ 11 w 35"/>
                <a:gd name="T5" fmla="*/ 0 h 33"/>
                <a:gd name="T6" fmla="*/ 31 w 35"/>
                <a:gd name="T7" fmla="*/ 24 h 33"/>
                <a:gd name="T8" fmla="*/ 22 w 35"/>
                <a:gd name="T9" fmla="*/ 32 h 33"/>
              </a:gdLst>
              <a:ahLst/>
              <a:cxnLst>
                <a:cxn ang="0">
                  <a:pos x="T0" y="T1"/>
                </a:cxn>
                <a:cxn ang="0">
                  <a:pos x="T2" y="T3"/>
                </a:cxn>
                <a:cxn ang="0">
                  <a:pos x="T4" y="T5"/>
                </a:cxn>
                <a:cxn ang="0">
                  <a:pos x="T6" y="T7"/>
                </a:cxn>
                <a:cxn ang="0">
                  <a:pos x="T8" y="T9"/>
                </a:cxn>
              </a:cxnLst>
              <a:rect l="0" t="0" r="r" b="b"/>
              <a:pathLst>
                <a:path w="35" h="33">
                  <a:moveTo>
                    <a:pt x="22" y="32"/>
                  </a:moveTo>
                  <a:cubicBezTo>
                    <a:pt x="14" y="24"/>
                    <a:pt x="8" y="15"/>
                    <a:pt x="0" y="7"/>
                  </a:cubicBezTo>
                  <a:cubicBezTo>
                    <a:pt x="3" y="4"/>
                    <a:pt x="7" y="3"/>
                    <a:pt x="11" y="0"/>
                  </a:cubicBezTo>
                  <a:cubicBezTo>
                    <a:pt x="26" y="1"/>
                    <a:pt x="34" y="9"/>
                    <a:pt x="31" y="24"/>
                  </a:cubicBezTo>
                  <a:cubicBezTo>
                    <a:pt x="28" y="25"/>
                    <a:pt x="25" y="29"/>
                    <a:pt x="22" y="32"/>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07" name="Forme libre 4706"/>
            <p:cNvSpPr>
              <a:spLocks noChangeArrowheads="1"/>
            </p:cNvSpPr>
            <p:nvPr userDrawn="1"/>
          </p:nvSpPr>
          <p:spPr bwMode="auto">
            <a:xfrm>
              <a:off x="3760788" y="3840163"/>
              <a:ext cx="11112" cy="14287"/>
            </a:xfrm>
            <a:custGeom>
              <a:avLst/>
              <a:gdLst>
                <a:gd name="T0" fmla="*/ 20 w 30"/>
                <a:gd name="T1" fmla="*/ 38 h 39"/>
                <a:gd name="T2" fmla="*/ 0 w 30"/>
                <a:gd name="T3" fmla="*/ 17 h 39"/>
                <a:gd name="T4" fmla="*/ 3 w 30"/>
                <a:gd name="T5" fmla="*/ 4 h 39"/>
                <a:gd name="T6" fmla="*/ 29 w 30"/>
                <a:gd name="T7" fmla="*/ 24 h 39"/>
                <a:gd name="T8" fmla="*/ 20 w 30"/>
                <a:gd name="T9" fmla="*/ 38 h 39"/>
              </a:gdLst>
              <a:ahLst/>
              <a:cxnLst>
                <a:cxn ang="0">
                  <a:pos x="T0" y="T1"/>
                </a:cxn>
                <a:cxn ang="0">
                  <a:pos x="T2" y="T3"/>
                </a:cxn>
                <a:cxn ang="0">
                  <a:pos x="T4" y="T5"/>
                </a:cxn>
                <a:cxn ang="0">
                  <a:pos x="T6" y="T7"/>
                </a:cxn>
                <a:cxn ang="0">
                  <a:pos x="T8" y="T9"/>
                </a:cxn>
              </a:cxnLst>
              <a:rect l="0" t="0" r="r" b="b"/>
              <a:pathLst>
                <a:path w="30" h="39">
                  <a:moveTo>
                    <a:pt x="20" y="38"/>
                  </a:moveTo>
                  <a:cubicBezTo>
                    <a:pt x="13" y="30"/>
                    <a:pt x="6" y="24"/>
                    <a:pt x="0" y="17"/>
                  </a:cubicBezTo>
                  <a:cubicBezTo>
                    <a:pt x="1" y="12"/>
                    <a:pt x="3" y="9"/>
                    <a:pt x="3" y="4"/>
                  </a:cubicBezTo>
                  <a:cubicBezTo>
                    <a:pt x="20" y="0"/>
                    <a:pt x="27" y="7"/>
                    <a:pt x="29" y="24"/>
                  </a:cubicBezTo>
                  <a:cubicBezTo>
                    <a:pt x="26" y="30"/>
                    <a:pt x="23" y="35"/>
                    <a:pt x="20" y="38"/>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08" name="Forme libre 4707"/>
            <p:cNvSpPr>
              <a:spLocks noChangeArrowheads="1"/>
            </p:cNvSpPr>
            <p:nvPr userDrawn="1"/>
          </p:nvSpPr>
          <p:spPr bwMode="auto">
            <a:xfrm>
              <a:off x="3636963" y="3448050"/>
              <a:ext cx="74612" cy="115888"/>
            </a:xfrm>
            <a:custGeom>
              <a:avLst/>
              <a:gdLst>
                <a:gd name="T0" fmla="*/ 182 w 209"/>
                <a:gd name="T1" fmla="*/ 321 h 322"/>
                <a:gd name="T2" fmla="*/ 26 w 209"/>
                <a:gd name="T3" fmla="*/ 96 h 322"/>
                <a:gd name="T4" fmla="*/ 0 w 209"/>
                <a:gd name="T5" fmla="*/ 23 h 322"/>
                <a:gd name="T6" fmla="*/ 23 w 209"/>
                <a:gd name="T7" fmla="*/ 0 h 322"/>
                <a:gd name="T8" fmla="*/ 98 w 209"/>
                <a:gd name="T9" fmla="*/ 153 h 322"/>
                <a:gd name="T10" fmla="*/ 208 w 209"/>
                <a:gd name="T11" fmla="*/ 295 h 322"/>
                <a:gd name="T12" fmla="*/ 182 w 209"/>
                <a:gd name="T13" fmla="*/ 321 h 322"/>
              </a:gdLst>
              <a:ahLst/>
              <a:cxnLst>
                <a:cxn ang="0">
                  <a:pos x="T0" y="T1"/>
                </a:cxn>
                <a:cxn ang="0">
                  <a:pos x="T2" y="T3"/>
                </a:cxn>
                <a:cxn ang="0">
                  <a:pos x="T4" y="T5"/>
                </a:cxn>
                <a:cxn ang="0">
                  <a:pos x="T6" y="T7"/>
                </a:cxn>
                <a:cxn ang="0">
                  <a:pos x="T8" y="T9"/>
                </a:cxn>
                <a:cxn ang="0">
                  <a:pos x="T10" y="T11"/>
                </a:cxn>
                <a:cxn ang="0">
                  <a:pos x="T12" y="T13"/>
                </a:cxn>
              </a:cxnLst>
              <a:rect l="0" t="0" r="r" b="b"/>
              <a:pathLst>
                <a:path w="209" h="322">
                  <a:moveTo>
                    <a:pt x="182" y="321"/>
                  </a:moveTo>
                  <a:cubicBezTo>
                    <a:pt x="95" y="270"/>
                    <a:pt x="61" y="182"/>
                    <a:pt x="26" y="96"/>
                  </a:cubicBezTo>
                  <a:cubicBezTo>
                    <a:pt x="17" y="72"/>
                    <a:pt x="15" y="44"/>
                    <a:pt x="0" y="23"/>
                  </a:cubicBezTo>
                  <a:cubicBezTo>
                    <a:pt x="8" y="15"/>
                    <a:pt x="15" y="8"/>
                    <a:pt x="23" y="0"/>
                  </a:cubicBezTo>
                  <a:cubicBezTo>
                    <a:pt x="64" y="43"/>
                    <a:pt x="73" y="102"/>
                    <a:pt x="98" y="153"/>
                  </a:cubicBezTo>
                  <a:cubicBezTo>
                    <a:pt x="125" y="208"/>
                    <a:pt x="150" y="263"/>
                    <a:pt x="208" y="295"/>
                  </a:cubicBezTo>
                  <a:cubicBezTo>
                    <a:pt x="208" y="311"/>
                    <a:pt x="191" y="313"/>
                    <a:pt x="182" y="321"/>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09" name="Forme libre 4708"/>
            <p:cNvSpPr>
              <a:spLocks noChangeArrowheads="1"/>
            </p:cNvSpPr>
            <p:nvPr userDrawn="1"/>
          </p:nvSpPr>
          <p:spPr bwMode="auto">
            <a:xfrm>
              <a:off x="3589338" y="3413125"/>
              <a:ext cx="20637" cy="12700"/>
            </a:xfrm>
            <a:custGeom>
              <a:avLst/>
              <a:gdLst>
                <a:gd name="T0" fmla="*/ 0 w 56"/>
                <a:gd name="T1" fmla="*/ 7 h 34"/>
                <a:gd name="T2" fmla="*/ 22 w 56"/>
                <a:gd name="T3" fmla="*/ 4 h 34"/>
                <a:gd name="T4" fmla="*/ 55 w 56"/>
                <a:gd name="T5" fmla="*/ 16 h 34"/>
                <a:gd name="T6" fmla="*/ 20 w 56"/>
                <a:gd name="T7" fmla="*/ 33 h 34"/>
                <a:gd name="T8" fmla="*/ 0 w 56"/>
                <a:gd name="T9" fmla="*/ 7 h 34"/>
              </a:gdLst>
              <a:ahLst/>
              <a:cxnLst>
                <a:cxn ang="0">
                  <a:pos x="T0" y="T1"/>
                </a:cxn>
                <a:cxn ang="0">
                  <a:pos x="T2" y="T3"/>
                </a:cxn>
                <a:cxn ang="0">
                  <a:pos x="T4" y="T5"/>
                </a:cxn>
                <a:cxn ang="0">
                  <a:pos x="T6" y="T7"/>
                </a:cxn>
                <a:cxn ang="0">
                  <a:pos x="T8" y="T9"/>
                </a:cxn>
              </a:cxnLst>
              <a:rect l="0" t="0" r="r" b="b"/>
              <a:pathLst>
                <a:path w="56" h="34">
                  <a:moveTo>
                    <a:pt x="0" y="7"/>
                  </a:moveTo>
                  <a:cubicBezTo>
                    <a:pt x="8" y="6"/>
                    <a:pt x="14" y="4"/>
                    <a:pt x="22" y="4"/>
                  </a:cubicBezTo>
                  <a:cubicBezTo>
                    <a:pt x="34" y="4"/>
                    <a:pt x="55" y="0"/>
                    <a:pt x="55" y="16"/>
                  </a:cubicBezTo>
                  <a:cubicBezTo>
                    <a:pt x="55" y="32"/>
                    <a:pt x="32" y="29"/>
                    <a:pt x="20" y="33"/>
                  </a:cubicBezTo>
                  <a:cubicBezTo>
                    <a:pt x="14" y="26"/>
                    <a:pt x="6" y="16"/>
                    <a:pt x="0" y="7"/>
                  </a:cubicBezTo>
                </a:path>
              </a:pathLst>
            </a:custGeom>
            <a:solidFill>
              <a:srgbClr val="C1C1C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10" name="Forme libre 4709"/>
            <p:cNvSpPr>
              <a:spLocks noChangeArrowheads="1"/>
            </p:cNvSpPr>
            <p:nvPr userDrawn="1"/>
          </p:nvSpPr>
          <p:spPr bwMode="auto">
            <a:xfrm>
              <a:off x="3463925" y="3455988"/>
              <a:ext cx="17463" cy="12700"/>
            </a:xfrm>
            <a:custGeom>
              <a:avLst/>
              <a:gdLst>
                <a:gd name="T0" fmla="*/ 47 w 48"/>
                <a:gd name="T1" fmla="*/ 0 h 36"/>
                <a:gd name="T2" fmla="*/ 47 w 48"/>
                <a:gd name="T3" fmla="*/ 35 h 36"/>
                <a:gd name="T4" fmla="*/ 47 w 48"/>
                <a:gd name="T5" fmla="*/ 0 h 36"/>
              </a:gdLst>
              <a:ahLst/>
              <a:cxnLst>
                <a:cxn ang="0">
                  <a:pos x="T0" y="T1"/>
                </a:cxn>
                <a:cxn ang="0">
                  <a:pos x="T2" y="T3"/>
                </a:cxn>
                <a:cxn ang="0">
                  <a:pos x="T4" y="T5"/>
                </a:cxn>
              </a:cxnLst>
              <a:rect l="0" t="0" r="r" b="b"/>
              <a:pathLst>
                <a:path w="48" h="36">
                  <a:moveTo>
                    <a:pt x="47" y="0"/>
                  </a:moveTo>
                  <a:cubicBezTo>
                    <a:pt x="47" y="13"/>
                    <a:pt x="47" y="23"/>
                    <a:pt x="47" y="35"/>
                  </a:cubicBezTo>
                  <a:cubicBezTo>
                    <a:pt x="38" y="23"/>
                    <a:pt x="0" y="13"/>
                    <a:pt x="47" y="0"/>
                  </a:cubicBezTo>
                </a:path>
              </a:pathLst>
            </a:custGeom>
            <a:solidFill>
              <a:srgbClr val="DADAD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11" name="Forme libre 4710"/>
            <p:cNvSpPr>
              <a:spLocks noChangeArrowheads="1"/>
            </p:cNvSpPr>
            <p:nvPr userDrawn="1"/>
          </p:nvSpPr>
          <p:spPr bwMode="auto">
            <a:xfrm>
              <a:off x="3316288" y="3552825"/>
              <a:ext cx="74612" cy="109538"/>
            </a:xfrm>
            <a:custGeom>
              <a:avLst/>
              <a:gdLst>
                <a:gd name="T0" fmla="*/ 208 w 209"/>
                <a:gd name="T1" fmla="*/ 193 h 304"/>
                <a:gd name="T2" fmla="*/ 162 w 209"/>
                <a:gd name="T3" fmla="*/ 258 h 304"/>
                <a:gd name="T4" fmla="*/ 53 w 209"/>
                <a:gd name="T5" fmla="*/ 218 h 304"/>
                <a:gd name="T6" fmla="*/ 0 w 209"/>
                <a:gd name="T7" fmla="*/ 10 h 304"/>
                <a:gd name="T8" fmla="*/ 17 w 209"/>
                <a:gd name="T9" fmla="*/ 1 h 304"/>
                <a:gd name="T10" fmla="*/ 26 w 209"/>
                <a:gd name="T11" fmla="*/ 7 h 304"/>
                <a:gd name="T12" fmla="*/ 62 w 209"/>
                <a:gd name="T13" fmla="*/ 111 h 304"/>
                <a:gd name="T14" fmla="*/ 208 w 209"/>
                <a:gd name="T15" fmla="*/ 193 h 3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304">
                  <a:moveTo>
                    <a:pt x="208" y="193"/>
                  </a:moveTo>
                  <a:cubicBezTo>
                    <a:pt x="197" y="218"/>
                    <a:pt x="183" y="241"/>
                    <a:pt x="162" y="258"/>
                  </a:cubicBezTo>
                  <a:cubicBezTo>
                    <a:pt x="101" y="303"/>
                    <a:pt x="58" y="291"/>
                    <a:pt x="53" y="218"/>
                  </a:cubicBezTo>
                  <a:cubicBezTo>
                    <a:pt x="49" y="143"/>
                    <a:pt x="7" y="82"/>
                    <a:pt x="0" y="10"/>
                  </a:cubicBezTo>
                  <a:cubicBezTo>
                    <a:pt x="3" y="3"/>
                    <a:pt x="7" y="0"/>
                    <a:pt x="17" y="1"/>
                  </a:cubicBezTo>
                  <a:lnTo>
                    <a:pt x="26" y="7"/>
                  </a:lnTo>
                  <a:cubicBezTo>
                    <a:pt x="38" y="42"/>
                    <a:pt x="50" y="76"/>
                    <a:pt x="62" y="111"/>
                  </a:cubicBezTo>
                  <a:cubicBezTo>
                    <a:pt x="99" y="216"/>
                    <a:pt x="99" y="216"/>
                    <a:pt x="208" y="193"/>
                  </a:cubicBezTo>
                </a:path>
              </a:pathLst>
            </a:custGeom>
            <a:solidFill>
              <a:srgbClr val="A5A5A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12" name="Forme libre 4711"/>
            <p:cNvSpPr>
              <a:spLocks noChangeArrowheads="1"/>
            </p:cNvSpPr>
            <p:nvPr userDrawn="1"/>
          </p:nvSpPr>
          <p:spPr bwMode="auto">
            <a:xfrm>
              <a:off x="3311525" y="3498850"/>
              <a:ext cx="52388" cy="60325"/>
            </a:xfrm>
            <a:custGeom>
              <a:avLst/>
              <a:gdLst>
                <a:gd name="T0" fmla="*/ 14 w 146"/>
                <a:gd name="T1" fmla="*/ 113 h 166"/>
                <a:gd name="T2" fmla="*/ 63 w 146"/>
                <a:gd name="T3" fmla="*/ 0 h 166"/>
                <a:gd name="T4" fmla="*/ 81 w 146"/>
                <a:gd name="T5" fmla="*/ 68 h 166"/>
                <a:gd name="T6" fmla="*/ 125 w 146"/>
                <a:gd name="T7" fmla="*/ 132 h 166"/>
                <a:gd name="T8" fmla="*/ 37 w 146"/>
                <a:gd name="T9" fmla="*/ 156 h 166"/>
                <a:gd name="T10" fmla="*/ 38 w 146"/>
                <a:gd name="T11" fmla="*/ 158 h 166"/>
                <a:gd name="T12" fmla="*/ 14 w 146"/>
                <a:gd name="T13" fmla="*/ 113 h 166"/>
              </a:gdLst>
              <a:ahLst/>
              <a:cxnLst>
                <a:cxn ang="0">
                  <a:pos x="T0" y="T1"/>
                </a:cxn>
                <a:cxn ang="0">
                  <a:pos x="T2" y="T3"/>
                </a:cxn>
                <a:cxn ang="0">
                  <a:pos x="T4" y="T5"/>
                </a:cxn>
                <a:cxn ang="0">
                  <a:pos x="T6" y="T7"/>
                </a:cxn>
                <a:cxn ang="0">
                  <a:pos x="T8" y="T9"/>
                </a:cxn>
                <a:cxn ang="0">
                  <a:pos x="T10" y="T11"/>
                </a:cxn>
                <a:cxn ang="0">
                  <a:pos x="T12" y="T13"/>
                </a:cxn>
              </a:cxnLst>
              <a:rect l="0" t="0" r="r" b="b"/>
              <a:pathLst>
                <a:path w="146" h="166">
                  <a:moveTo>
                    <a:pt x="14" y="113"/>
                  </a:moveTo>
                  <a:cubicBezTo>
                    <a:pt x="14" y="69"/>
                    <a:pt x="26" y="29"/>
                    <a:pt x="63" y="0"/>
                  </a:cubicBezTo>
                  <a:cubicBezTo>
                    <a:pt x="81" y="20"/>
                    <a:pt x="63" y="49"/>
                    <a:pt x="81" y="68"/>
                  </a:cubicBezTo>
                  <a:cubicBezTo>
                    <a:pt x="96" y="89"/>
                    <a:pt x="145" y="90"/>
                    <a:pt x="125" y="132"/>
                  </a:cubicBezTo>
                  <a:cubicBezTo>
                    <a:pt x="109" y="165"/>
                    <a:pt x="72" y="164"/>
                    <a:pt x="37" y="156"/>
                  </a:cubicBezTo>
                  <a:lnTo>
                    <a:pt x="38" y="158"/>
                  </a:lnTo>
                  <a:cubicBezTo>
                    <a:pt x="25" y="147"/>
                    <a:pt x="0" y="141"/>
                    <a:pt x="14" y="113"/>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13" name="Forme libre 4712"/>
            <p:cNvSpPr>
              <a:spLocks noChangeArrowheads="1"/>
            </p:cNvSpPr>
            <p:nvPr userDrawn="1"/>
          </p:nvSpPr>
          <p:spPr bwMode="auto">
            <a:xfrm>
              <a:off x="3332163" y="3498850"/>
              <a:ext cx="9525" cy="25400"/>
            </a:xfrm>
            <a:custGeom>
              <a:avLst/>
              <a:gdLst>
                <a:gd name="T0" fmla="*/ 21 w 27"/>
                <a:gd name="T1" fmla="*/ 69 h 70"/>
                <a:gd name="T2" fmla="*/ 3 w 27"/>
                <a:gd name="T3" fmla="*/ 1 h 70"/>
                <a:gd name="T4" fmla="*/ 26 w 27"/>
                <a:gd name="T5" fmla="*/ 1 h 70"/>
                <a:gd name="T6" fmla="*/ 21 w 27"/>
                <a:gd name="T7" fmla="*/ 69 h 70"/>
              </a:gdLst>
              <a:ahLst/>
              <a:cxnLst>
                <a:cxn ang="0">
                  <a:pos x="T0" y="T1"/>
                </a:cxn>
                <a:cxn ang="0">
                  <a:pos x="T2" y="T3"/>
                </a:cxn>
                <a:cxn ang="0">
                  <a:pos x="T4" y="T5"/>
                </a:cxn>
                <a:cxn ang="0">
                  <a:pos x="T6" y="T7"/>
                </a:cxn>
              </a:cxnLst>
              <a:rect l="0" t="0" r="r" b="b"/>
              <a:pathLst>
                <a:path w="27" h="70">
                  <a:moveTo>
                    <a:pt x="21" y="69"/>
                  </a:moveTo>
                  <a:cubicBezTo>
                    <a:pt x="0" y="50"/>
                    <a:pt x="2" y="26"/>
                    <a:pt x="3" y="1"/>
                  </a:cubicBezTo>
                  <a:cubicBezTo>
                    <a:pt x="11" y="0"/>
                    <a:pt x="18" y="0"/>
                    <a:pt x="26" y="1"/>
                  </a:cubicBezTo>
                  <a:cubicBezTo>
                    <a:pt x="25" y="24"/>
                    <a:pt x="23" y="47"/>
                    <a:pt x="21" y="69"/>
                  </a:cubicBez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14" name="Forme libre 4713"/>
            <p:cNvSpPr>
              <a:spLocks noChangeArrowheads="1"/>
            </p:cNvSpPr>
            <p:nvPr userDrawn="1"/>
          </p:nvSpPr>
          <p:spPr bwMode="auto">
            <a:xfrm>
              <a:off x="3297238" y="3535363"/>
              <a:ext cx="26987" cy="20637"/>
            </a:xfrm>
            <a:custGeom>
              <a:avLst/>
              <a:gdLst>
                <a:gd name="T0" fmla="*/ 52 w 77"/>
                <a:gd name="T1" fmla="*/ 9 h 56"/>
                <a:gd name="T2" fmla="*/ 76 w 77"/>
                <a:gd name="T3" fmla="*/ 54 h 56"/>
                <a:gd name="T4" fmla="*/ 50 w 77"/>
                <a:gd name="T5" fmla="*/ 55 h 56"/>
                <a:gd name="T6" fmla="*/ 8 w 77"/>
                <a:gd name="T7" fmla="*/ 29 h 56"/>
                <a:gd name="T8" fmla="*/ 29 w 77"/>
                <a:gd name="T9" fmla="*/ 5 h 56"/>
                <a:gd name="T10" fmla="*/ 52 w 77"/>
                <a:gd name="T11" fmla="*/ 9 h 56"/>
              </a:gdLst>
              <a:ahLst/>
              <a:cxnLst>
                <a:cxn ang="0">
                  <a:pos x="T0" y="T1"/>
                </a:cxn>
                <a:cxn ang="0">
                  <a:pos x="T2" y="T3"/>
                </a:cxn>
                <a:cxn ang="0">
                  <a:pos x="T4" y="T5"/>
                </a:cxn>
                <a:cxn ang="0">
                  <a:pos x="T6" y="T7"/>
                </a:cxn>
                <a:cxn ang="0">
                  <a:pos x="T8" y="T9"/>
                </a:cxn>
                <a:cxn ang="0">
                  <a:pos x="T10" y="T11"/>
                </a:cxn>
              </a:cxnLst>
              <a:rect l="0" t="0" r="r" b="b"/>
              <a:pathLst>
                <a:path w="77" h="56">
                  <a:moveTo>
                    <a:pt x="52" y="9"/>
                  </a:moveTo>
                  <a:cubicBezTo>
                    <a:pt x="59" y="25"/>
                    <a:pt x="69" y="38"/>
                    <a:pt x="76" y="54"/>
                  </a:cubicBezTo>
                  <a:cubicBezTo>
                    <a:pt x="67" y="54"/>
                    <a:pt x="58" y="55"/>
                    <a:pt x="50" y="55"/>
                  </a:cubicBezTo>
                  <a:cubicBezTo>
                    <a:pt x="37" y="46"/>
                    <a:pt x="23" y="38"/>
                    <a:pt x="8" y="29"/>
                  </a:cubicBezTo>
                  <a:cubicBezTo>
                    <a:pt x="0" y="8"/>
                    <a:pt x="6" y="0"/>
                    <a:pt x="29" y="5"/>
                  </a:cubicBezTo>
                  <a:cubicBezTo>
                    <a:pt x="37" y="8"/>
                    <a:pt x="44" y="9"/>
                    <a:pt x="52" y="9"/>
                  </a:cubicBezTo>
                </a:path>
              </a:pathLst>
            </a:custGeom>
            <a:solidFill>
              <a:srgbClr val="EFEFE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15" name="Forme libre 4714"/>
            <p:cNvSpPr>
              <a:spLocks noChangeArrowheads="1"/>
            </p:cNvSpPr>
            <p:nvPr userDrawn="1"/>
          </p:nvSpPr>
          <p:spPr bwMode="auto">
            <a:xfrm>
              <a:off x="3282950" y="3530600"/>
              <a:ext cx="25400" cy="17463"/>
            </a:xfrm>
            <a:custGeom>
              <a:avLst/>
              <a:gdLst>
                <a:gd name="T0" fmla="*/ 70 w 71"/>
                <a:gd name="T1" fmla="*/ 20 h 47"/>
                <a:gd name="T2" fmla="*/ 49 w 71"/>
                <a:gd name="T3" fmla="*/ 45 h 47"/>
                <a:gd name="T4" fmla="*/ 0 w 71"/>
                <a:gd name="T5" fmla="*/ 46 h 47"/>
                <a:gd name="T6" fmla="*/ 70 w 71"/>
                <a:gd name="T7" fmla="*/ 20 h 47"/>
              </a:gdLst>
              <a:ahLst/>
              <a:cxnLst>
                <a:cxn ang="0">
                  <a:pos x="T0" y="T1"/>
                </a:cxn>
                <a:cxn ang="0">
                  <a:pos x="T2" y="T3"/>
                </a:cxn>
                <a:cxn ang="0">
                  <a:pos x="T4" y="T5"/>
                </a:cxn>
                <a:cxn ang="0">
                  <a:pos x="T6" y="T7"/>
                </a:cxn>
              </a:cxnLst>
              <a:rect l="0" t="0" r="r" b="b"/>
              <a:pathLst>
                <a:path w="71" h="47">
                  <a:moveTo>
                    <a:pt x="70" y="20"/>
                  </a:moveTo>
                  <a:cubicBezTo>
                    <a:pt x="62" y="28"/>
                    <a:pt x="56" y="37"/>
                    <a:pt x="49" y="45"/>
                  </a:cubicBezTo>
                  <a:cubicBezTo>
                    <a:pt x="32" y="45"/>
                    <a:pt x="16" y="46"/>
                    <a:pt x="0" y="46"/>
                  </a:cubicBezTo>
                  <a:cubicBezTo>
                    <a:pt x="16" y="19"/>
                    <a:pt x="36" y="0"/>
                    <a:pt x="70" y="20"/>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16" name="Forme libre 4715"/>
            <p:cNvSpPr>
              <a:spLocks noChangeArrowheads="1"/>
            </p:cNvSpPr>
            <p:nvPr userDrawn="1"/>
          </p:nvSpPr>
          <p:spPr bwMode="auto">
            <a:xfrm>
              <a:off x="3341688" y="5106988"/>
              <a:ext cx="158750" cy="219075"/>
            </a:xfrm>
            <a:custGeom>
              <a:avLst/>
              <a:gdLst>
                <a:gd name="T0" fmla="*/ 433 w 440"/>
                <a:gd name="T1" fmla="*/ 568 h 610"/>
                <a:gd name="T2" fmla="*/ 377 w 440"/>
                <a:gd name="T3" fmla="*/ 557 h 610"/>
                <a:gd name="T4" fmla="*/ 317 w 440"/>
                <a:gd name="T5" fmla="*/ 525 h 610"/>
                <a:gd name="T6" fmla="*/ 42 w 440"/>
                <a:gd name="T7" fmla="*/ 149 h 610"/>
                <a:gd name="T8" fmla="*/ 18 w 440"/>
                <a:gd name="T9" fmla="*/ 0 h 610"/>
                <a:gd name="T10" fmla="*/ 42 w 440"/>
                <a:gd name="T11" fmla="*/ 0 h 610"/>
                <a:gd name="T12" fmla="*/ 223 w 440"/>
                <a:gd name="T13" fmla="*/ 252 h 610"/>
                <a:gd name="T14" fmla="*/ 387 w 440"/>
                <a:gd name="T15" fmla="*/ 424 h 610"/>
                <a:gd name="T16" fmla="*/ 415 w 440"/>
                <a:gd name="T17" fmla="*/ 456 h 610"/>
                <a:gd name="T18" fmla="*/ 426 w 440"/>
                <a:gd name="T19" fmla="*/ 481 h 610"/>
                <a:gd name="T20" fmla="*/ 435 w 440"/>
                <a:gd name="T21" fmla="*/ 505 h 610"/>
                <a:gd name="T22" fmla="*/ 439 w 440"/>
                <a:gd name="T23" fmla="*/ 531 h 610"/>
                <a:gd name="T24" fmla="*/ 435 w 440"/>
                <a:gd name="T25" fmla="*/ 557 h 610"/>
                <a:gd name="T26" fmla="*/ 433 w 440"/>
                <a:gd name="T27" fmla="*/ 568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0" h="610">
                  <a:moveTo>
                    <a:pt x="433" y="568"/>
                  </a:moveTo>
                  <a:cubicBezTo>
                    <a:pt x="404" y="609"/>
                    <a:pt x="395" y="571"/>
                    <a:pt x="377" y="557"/>
                  </a:cubicBezTo>
                  <a:cubicBezTo>
                    <a:pt x="360" y="542"/>
                    <a:pt x="360" y="491"/>
                    <a:pt x="317" y="525"/>
                  </a:cubicBezTo>
                  <a:cubicBezTo>
                    <a:pt x="230" y="397"/>
                    <a:pt x="145" y="267"/>
                    <a:pt x="42" y="149"/>
                  </a:cubicBezTo>
                  <a:cubicBezTo>
                    <a:pt x="0" y="100"/>
                    <a:pt x="15" y="52"/>
                    <a:pt x="18" y="0"/>
                  </a:cubicBezTo>
                  <a:cubicBezTo>
                    <a:pt x="26" y="0"/>
                    <a:pt x="35" y="0"/>
                    <a:pt x="42" y="0"/>
                  </a:cubicBezTo>
                  <a:cubicBezTo>
                    <a:pt x="91" y="91"/>
                    <a:pt x="151" y="175"/>
                    <a:pt x="223" y="252"/>
                  </a:cubicBezTo>
                  <a:cubicBezTo>
                    <a:pt x="323" y="265"/>
                    <a:pt x="339" y="360"/>
                    <a:pt x="387" y="424"/>
                  </a:cubicBezTo>
                  <a:cubicBezTo>
                    <a:pt x="398" y="433"/>
                    <a:pt x="404" y="447"/>
                    <a:pt x="415" y="456"/>
                  </a:cubicBezTo>
                  <a:cubicBezTo>
                    <a:pt x="420" y="464"/>
                    <a:pt x="423" y="474"/>
                    <a:pt x="426" y="481"/>
                  </a:cubicBezTo>
                  <a:cubicBezTo>
                    <a:pt x="429" y="489"/>
                    <a:pt x="432" y="497"/>
                    <a:pt x="435" y="505"/>
                  </a:cubicBezTo>
                  <a:cubicBezTo>
                    <a:pt x="438" y="513"/>
                    <a:pt x="439" y="522"/>
                    <a:pt x="439" y="531"/>
                  </a:cubicBezTo>
                  <a:cubicBezTo>
                    <a:pt x="439" y="540"/>
                    <a:pt x="438" y="548"/>
                    <a:pt x="435" y="557"/>
                  </a:cubicBezTo>
                  <a:cubicBezTo>
                    <a:pt x="436" y="559"/>
                    <a:pt x="435" y="563"/>
                    <a:pt x="433" y="568"/>
                  </a:cubicBez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17" name="Forme libre 4716"/>
            <p:cNvSpPr>
              <a:spLocks noChangeArrowheads="1"/>
            </p:cNvSpPr>
            <p:nvPr userDrawn="1"/>
          </p:nvSpPr>
          <p:spPr bwMode="auto">
            <a:xfrm>
              <a:off x="3273425" y="4991100"/>
              <a:ext cx="38100" cy="49213"/>
            </a:xfrm>
            <a:custGeom>
              <a:avLst/>
              <a:gdLst>
                <a:gd name="T0" fmla="*/ 70 w 108"/>
                <a:gd name="T1" fmla="*/ 0 h 136"/>
                <a:gd name="T2" fmla="*/ 47 w 108"/>
                <a:gd name="T3" fmla="*/ 135 h 136"/>
                <a:gd name="T4" fmla="*/ 70 w 108"/>
                <a:gd name="T5" fmla="*/ 0 h 136"/>
              </a:gdLst>
              <a:ahLst/>
              <a:cxnLst>
                <a:cxn ang="0">
                  <a:pos x="T0" y="T1"/>
                </a:cxn>
                <a:cxn ang="0">
                  <a:pos x="T2" y="T3"/>
                </a:cxn>
                <a:cxn ang="0">
                  <a:pos x="T4" y="T5"/>
                </a:cxn>
              </a:cxnLst>
              <a:rect l="0" t="0" r="r" b="b"/>
              <a:pathLst>
                <a:path w="108" h="136">
                  <a:moveTo>
                    <a:pt x="70" y="0"/>
                  </a:moveTo>
                  <a:cubicBezTo>
                    <a:pt x="107" y="80"/>
                    <a:pt x="104" y="92"/>
                    <a:pt x="47" y="135"/>
                  </a:cubicBezTo>
                  <a:cubicBezTo>
                    <a:pt x="0" y="80"/>
                    <a:pt x="55" y="43"/>
                    <a:pt x="70" y="0"/>
                  </a:cubicBezTo>
                </a:path>
              </a:pathLst>
            </a:custGeom>
            <a:solidFill>
              <a:srgbClr val="E9E9E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18" name="Forme libre 4717"/>
            <p:cNvSpPr>
              <a:spLocks noChangeArrowheads="1"/>
            </p:cNvSpPr>
            <p:nvPr userDrawn="1"/>
          </p:nvSpPr>
          <p:spPr bwMode="auto">
            <a:xfrm>
              <a:off x="3325813" y="4262438"/>
              <a:ext cx="339725" cy="373062"/>
            </a:xfrm>
            <a:custGeom>
              <a:avLst/>
              <a:gdLst>
                <a:gd name="T0" fmla="*/ 317 w 945"/>
                <a:gd name="T1" fmla="*/ 1035 h 1036"/>
                <a:gd name="T2" fmla="*/ 293 w 945"/>
                <a:gd name="T3" fmla="*/ 1012 h 1036"/>
                <a:gd name="T4" fmla="*/ 198 w 945"/>
                <a:gd name="T5" fmla="*/ 601 h 1036"/>
                <a:gd name="T6" fmla="*/ 55 w 945"/>
                <a:gd name="T7" fmla="*/ 360 h 1036"/>
                <a:gd name="T8" fmla="*/ 23 w 945"/>
                <a:gd name="T9" fmla="*/ 252 h 1036"/>
                <a:gd name="T10" fmla="*/ 327 w 945"/>
                <a:gd name="T11" fmla="*/ 303 h 1036"/>
                <a:gd name="T12" fmla="*/ 451 w 945"/>
                <a:gd name="T13" fmla="*/ 368 h 1036"/>
                <a:gd name="T14" fmla="*/ 427 w 945"/>
                <a:gd name="T15" fmla="*/ 284 h 1036"/>
                <a:gd name="T16" fmla="*/ 576 w 945"/>
                <a:gd name="T17" fmla="*/ 10 h 1036"/>
                <a:gd name="T18" fmla="*/ 733 w 945"/>
                <a:gd name="T19" fmla="*/ 137 h 1036"/>
                <a:gd name="T20" fmla="*/ 757 w 945"/>
                <a:gd name="T21" fmla="*/ 160 h 1036"/>
                <a:gd name="T22" fmla="*/ 782 w 945"/>
                <a:gd name="T23" fmla="*/ 204 h 1036"/>
                <a:gd name="T24" fmla="*/ 902 w 945"/>
                <a:gd name="T25" fmla="*/ 592 h 1036"/>
                <a:gd name="T26" fmla="*/ 931 w 945"/>
                <a:gd name="T27" fmla="*/ 809 h 1036"/>
                <a:gd name="T28" fmla="*/ 902 w 945"/>
                <a:gd name="T29" fmla="*/ 829 h 1036"/>
                <a:gd name="T30" fmla="*/ 826 w 945"/>
                <a:gd name="T31" fmla="*/ 829 h 1036"/>
                <a:gd name="T32" fmla="*/ 317 w 945"/>
                <a:gd name="T33" fmla="*/ 1035 h 1036"/>
                <a:gd name="T34" fmla="*/ 569 w 945"/>
                <a:gd name="T35" fmla="*/ 452 h 1036"/>
                <a:gd name="T36" fmla="*/ 526 w 945"/>
                <a:gd name="T37" fmla="*/ 418 h 1036"/>
                <a:gd name="T38" fmla="*/ 569 w 945"/>
                <a:gd name="T39" fmla="*/ 452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5" h="1036">
                  <a:moveTo>
                    <a:pt x="317" y="1035"/>
                  </a:moveTo>
                  <a:cubicBezTo>
                    <a:pt x="310" y="1027"/>
                    <a:pt x="301" y="1020"/>
                    <a:pt x="293" y="1012"/>
                  </a:cubicBezTo>
                  <a:cubicBezTo>
                    <a:pt x="275" y="872"/>
                    <a:pt x="266" y="730"/>
                    <a:pt x="198" y="601"/>
                  </a:cubicBezTo>
                  <a:cubicBezTo>
                    <a:pt x="117" y="540"/>
                    <a:pt x="108" y="438"/>
                    <a:pt x="55" y="360"/>
                  </a:cubicBezTo>
                  <a:cubicBezTo>
                    <a:pt x="33" y="326"/>
                    <a:pt x="0" y="297"/>
                    <a:pt x="23" y="252"/>
                  </a:cubicBezTo>
                  <a:cubicBezTo>
                    <a:pt x="139" y="178"/>
                    <a:pt x="233" y="262"/>
                    <a:pt x="327" y="303"/>
                  </a:cubicBezTo>
                  <a:cubicBezTo>
                    <a:pt x="368" y="322"/>
                    <a:pt x="410" y="344"/>
                    <a:pt x="451" y="368"/>
                  </a:cubicBezTo>
                  <a:cubicBezTo>
                    <a:pt x="426" y="342"/>
                    <a:pt x="411" y="309"/>
                    <a:pt x="427" y="284"/>
                  </a:cubicBezTo>
                  <a:cubicBezTo>
                    <a:pt x="487" y="198"/>
                    <a:pt x="495" y="85"/>
                    <a:pt x="576" y="10"/>
                  </a:cubicBezTo>
                  <a:cubicBezTo>
                    <a:pt x="670" y="0"/>
                    <a:pt x="675" y="102"/>
                    <a:pt x="733" y="137"/>
                  </a:cubicBezTo>
                  <a:cubicBezTo>
                    <a:pt x="742" y="145"/>
                    <a:pt x="750" y="152"/>
                    <a:pt x="757" y="160"/>
                  </a:cubicBezTo>
                  <a:cubicBezTo>
                    <a:pt x="768" y="174"/>
                    <a:pt x="774" y="189"/>
                    <a:pt x="782" y="204"/>
                  </a:cubicBezTo>
                  <a:cubicBezTo>
                    <a:pt x="826" y="332"/>
                    <a:pt x="898" y="452"/>
                    <a:pt x="902" y="592"/>
                  </a:cubicBezTo>
                  <a:cubicBezTo>
                    <a:pt x="913" y="664"/>
                    <a:pt x="944" y="733"/>
                    <a:pt x="931" y="809"/>
                  </a:cubicBezTo>
                  <a:cubicBezTo>
                    <a:pt x="925" y="820"/>
                    <a:pt x="915" y="826"/>
                    <a:pt x="902" y="829"/>
                  </a:cubicBezTo>
                  <a:cubicBezTo>
                    <a:pt x="876" y="815"/>
                    <a:pt x="853" y="818"/>
                    <a:pt x="826" y="829"/>
                  </a:cubicBezTo>
                  <a:cubicBezTo>
                    <a:pt x="656" y="899"/>
                    <a:pt x="487" y="966"/>
                    <a:pt x="317" y="1035"/>
                  </a:cubicBezTo>
                  <a:close/>
                  <a:moveTo>
                    <a:pt x="569" y="452"/>
                  </a:moveTo>
                  <a:cubicBezTo>
                    <a:pt x="558" y="437"/>
                    <a:pt x="542" y="427"/>
                    <a:pt x="526" y="418"/>
                  </a:cubicBezTo>
                  <a:cubicBezTo>
                    <a:pt x="541" y="428"/>
                    <a:pt x="555" y="440"/>
                    <a:pt x="569" y="452"/>
                  </a:cubicBezTo>
                  <a:close/>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19" name="Forme libre 4718"/>
            <p:cNvSpPr>
              <a:spLocks noChangeArrowheads="1"/>
            </p:cNvSpPr>
            <p:nvPr userDrawn="1"/>
          </p:nvSpPr>
          <p:spPr bwMode="auto">
            <a:xfrm>
              <a:off x="3544888" y="4891088"/>
              <a:ext cx="282575" cy="263525"/>
            </a:xfrm>
            <a:custGeom>
              <a:avLst/>
              <a:gdLst>
                <a:gd name="T0" fmla="*/ 464 w 787"/>
                <a:gd name="T1" fmla="*/ 413 h 734"/>
                <a:gd name="T2" fmla="*/ 487 w 787"/>
                <a:gd name="T3" fmla="*/ 507 h 734"/>
                <a:gd name="T4" fmla="*/ 416 w 787"/>
                <a:gd name="T5" fmla="*/ 676 h 734"/>
                <a:gd name="T6" fmla="*/ 397 w 787"/>
                <a:gd name="T7" fmla="*/ 687 h 734"/>
                <a:gd name="T8" fmla="*/ 381 w 787"/>
                <a:gd name="T9" fmla="*/ 690 h 734"/>
                <a:gd name="T10" fmla="*/ 329 w 787"/>
                <a:gd name="T11" fmla="*/ 687 h 734"/>
                <a:gd name="T12" fmla="*/ 310 w 787"/>
                <a:gd name="T13" fmla="*/ 662 h 734"/>
                <a:gd name="T14" fmla="*/ 218 w 787"/>
                <a:gd name="T15" fmla="*/ 543 h 734"/>
                <a:gd name="T16" fmla="*/ 64 w 787"/>
                <a:gd name="T17" fmla="*/ 290 h 734"/>
                <a:gd name="T18" fmla="*/ 10 w 787"/>
                <a:gd name="T19" fmla="*/ 151 h 734"/>
                <a:gd name="T20" fmla="*/ 114 w 787"/>
                <a:gd name="T21" fmla="*/ 39 h 734"/>
                <a:gd name="T22" fmla="*/ 213 w 787"/>
                <a:gd name="T23" fmla="*/ 44 h 734"/>
                <a:gd name="T24" fmla="*/ 260 w 787"/>
                <a:gd name="T25" fmla="*/ 72 h 734"/>
                <a:gd name="T26" fmla="*/ 248 w 787"/>
                <a:gd name="T27" fmla="*/ 25 h 734"/>
                <a:gd name="T28" fmla="*/ 285 w 787"/>
                <a:gd name="T29" fmla="*/ 0 h 734"/>
                <a:gd name="T30" fmla="*/ 332 w 787"/>
                <a:gd name="T31" fmla="*/ 47 h 734"/>
                <a:gd name="T32" fmla="*/ 351 w 787"/>
                <a:gd name="T33" fmla="*/ 67 h 734"/>
                <a:gd name="T34" fmla="*/ 354 w 787"/>
                <a:gd name="T35" fmla="*/ 70 h 734"/>
                <a:gd name="T36" fmla="*/ 374 w 787"/>
                <a:gd name="T37" fmla="*/ 90 h 734"/>
                <a:gd name="T38" fmla="*/ 377 w 787"/>
                <a:gd name="T39" fmla="*/ 93 h 734"/>
                <a:gd name="T40" fmla="*/ 397 w 787"/>
                <a:gd name="T41" fmla="*/ 113 h 734"/>
                <a:gd name="T42" fmla="*/ 465 w 787"/>
                <a:gd name="T43" fmla="*/ 163 h 734"/>
                <a:gd name="T44" fmla="*/ 771 w 787"/>
                <a:gd name="T45" fmla="*/ 601 h 734"/>
                <a:gd name="T46" fmla="*/ 697 w 787"/>
                <a:gd name="T47" fmla="*/ 694 h 734"/>
                <a:gd name="T48" fmla="*/ 623 w 787"/>
                <a:gd name="T49" fmla="*/ 733 h 734"/>
                <a:gd name="T50" fmla="*/ 581 w 787"/>
                <a:gd name="T51" fmla="*/ 707 h 734"/>
                <a:gd name="T52" fmla="*/ 598 w 787"/>
                <a:gd name="T53" fmla="*/ 627 h 734"/>
                <a:gd name="T54" fmla="*/ 581 w 787"/>
                <a:gd name="T55" fmla="*/ 549 h 734"/>
                <a:gd name="T56" fmla="*/ 464 w 787"/>
                <a:gd name="T57" fmla="*/ 413 h 734"/>
                <a:gd name="T58" fmla="*/ 297 w 787"/>
                <a:gd name="T59" fmla="*/ 129 h 734"/>
                <a:gd name="T60" fmla="*/ 271 w 787"/>
                <a:gd name="T61" fmla="*/ 91 h 734"/>
                <a:gd name="T62" fmla="*/ 297 w 787"/>
                <a:gd name="T63" fmla="*/ 129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7" h="734">
                  <a:moveTo>
                    <a:pt x="464" y="413"/>
                  </a:moveTo>
                  <a:cubicBezTo>
                    <a:pt x="442" y="452"/>
                    <a:pt x="473" y="477"/>
                    <a:pt x="487" y="507"/>
                  </a:cubicBezTo>
                  <a:cubicBezTo>
                    <a:pt x="539" y="616"/>
                    <a:pt x="534" y="627"/>
                    <a:pt x="416" y="676"/>
                  </a:cubicBezTo>
                  <a:cubicBezTo>
                    <a:pt x="409" y="679"/>
                    <a:pt x="403" y="684"/>
                    <a:pt x="397" y="687"/>
                  </a:cubicBezTo>
                  <a:cubicBezTo>
                    <a:pt x="394" y="696"/>
                    <a:pt x="387" y="697"/>
                    <a:pt x="381" y="690"/>
                  </a:cubicBezTo>
                  <a:cubicBezTo>
                    <a:pt x="365" y="688"/>
                    <a:pt x="346" y="688"/>
                    <a:pt x="329" y="687"/>
                  </a:cubicBezTo>
                  <a:cubicBezTo>
                    <a:pt x="322" y="679"/>
                    <a:pt x="316" y="671"/>
                    <a:pt x="310" y="662"/>
                  </a:cubicBezTo>
                  <a:cubicBezTo>
                    <a:pt x="325" y="587"/>
                    <a:pt x="284" y="557"/>
                    <a:pt x="218" y="543"/>
                  </a:cubicBezTo>
                  <a:cubicBezTo>
                    <a:pt x="151" y="467"/>
                    <a:pt x="120" y="371"/>
                    <a:pt x="64" y="290"/>
                  </a:cubicBezTo>
                  <a:cubicBezTo>
                    <a:pt x="30" y="250"/>
                    <a:pt x="24" y="198"/>
                    <a:pt x="10" y="151"/>
                  </a:cubicBezTo>
                  <a:cubicBezTo>
                    <a:pt x="0" y="47"/>
                    <a:pt x="19" y="24"/>
                    <a:pt x="114" y="39"/>
                  </a:cubicBezTo>
                  <a:cubicBezTo>
                    <a:pt x="148" y="44"/>
                    <a:pt x="180" y="54"/>
                    <a:pt x="213" y="44"/>
                  </a:cubicBezTo>
                  <a:cubicBezTo>
                    <a:pt x="236" y="46"/>
                    <a:pt x="250" y="58"/>
                    <a:pt x="260" y="72"/>
                  </a:cubicBezTo>
                  <a:cubicBezTo>
                    <a:pt x="253" y="59"/>
                    <a:pt x="248" y="43"/>
                    <a:pt x="248" y="25"/>
                  </a:cubicBezTo>
                  <a:cubicBezTo>
                    <a:pt x="256" y="10"/>
                    <a:pt x="267" y="0"/>
                    <a:pt x="285" y="0"/>
                  </a:cubicBezTo>
                  <a:lnTo>
                    <a:pt x="332" y="47"/>
                  </a:lnTo>
                  <a:cubicBezTo>
                    <a:pt x="337" y="54"/>
                    <a:pt x="343" y="61"/>
                    <a:pt x="351" y="67"/>
                  </a:cubicBezTo>
                  <a:lnTo>
                    <a:pt x="354" y="70"/>
                  </a:lnTo>
                  <a:cubicBezTo>
                    <a:pt x="360" y="77"/>
                    <a:pt x="366" y="84"/>
                    <a:pt x="374" y="90"/>
                  </a:cubicBezTo>
                  <a:lnTo>
                    <a:pt x="377" y="93"/>
                  </a:lnTo>
                  <a:cubicBezTo>
                    <a:pt x="383" y="100"/>
                    <a:pt x="389" y="106"/>
                    <a:pt x="397" y="113"/>
                  </a:cubicBezTo>
                  <a:lnTo>
                    <a:pt x="465" y="163"/>
                  </a:lnTo>
                  <a:cubicBezTo>
                    <a:pt x="714" y="221"/>
                    <a:pt x="786" y="323"/>
                    <a:pt x="771" y="601"/>
                  </a:cubicBezTo>
                  <a:cubicBezTo>
                    <a:pt x="763" y="645"/>
                    <a:pt x="730" y="670"/>
                    <a:pt x="697" y="694"/>
                  </a:cubicBezTo>
                  <a:cubicBezTo>
                    <a:pt x="673" y="707"/>
                    <a:pt x="653" y="731"/>
                    <a:pt x="623" y="733"/>
                  </a:cubicBezTo>
                  <a:cubicBezTo>
                    <a:pt x="604" y="731"/>
                    <a:pt x="591" y="722"/>
                    <a:pt x="581" y="707"/>
                  </a:cubicBezTo>
                  <a:cubicBezTo>
                    <a:pt x="598" y="682"/>
                    <a:pt x="565" y="647"/>
                    <a:pt x="598" y="627"/>
                  </a:cubicBezTo>
                  <a:cubicBezTo>
                    <a:pt x="662" y="586"/>
                    <a:pt x="597" y="574"/>
                    <a:pt x="581" y="549"/>
                  </a:cubicBezTo>
                  <a:cubicBezTo>
                    <a:pt x="598" y="456"/>
                    <a:pt x="539" y="429"/>
                    <a:pt x="464" y="413"/>
                  </a:cubicBezTo>
                  <a:close/>
                  <a:moveTo>
                    <a:pt x="297" y="129"/>
                  </a:moveTo>
                  <a:cubicBezTo>
                    <a:pt x="290" y="117"/>
                    <a:pt x="280" y="105"/>
                    <a:pt x="271" y="91"/>
                  </a:cubicBezTo>
                  <a:cubicBezTo>
                    <a:pt x="279" y="106"/>
                    <a:pt x="286" y="120"/>
                    <a:pt x="297" y="129"/>
                  </a:cubicBezTo>
                  <a:close/>
                </a:path>
              </a:pathLst>
            </a:custGeom>
            <a:solidFill>
              <a:srgbClr val="39393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20" name="Forme libre 4719"/>
            <p:cNvSpPr>
              <a:spLocks noChangeArrowheads="1"/>
            </p:cNvSpPr>
            <p:nvPr userDrawn="1"/>
          </p:nvSpPr>
          <p:spPr bwMode="auto">
            <a:xfrm>
              <a:off x="3687763" y="4722813"/>
              <a:ext cx="236537" cy="384175"/>
            </a:xfrm>
            <a:custGeom>
              <a:avLst/>
              <a:gdLst>
                <a:gd name="T0" fmla="*/ 342 w 658"/>
                <a:gd name="T1" fmla="*/ 1062 h 1069"/>
                <a:gd name="T2" fmla="*/ 333 w 658"/>
                <a:gd name="T3" fmla="*/ 994 h 1069"/>
                <a:gd name="T4" fmla="*/ 171 w 658"/>
                <a:gd name="T5" fmla="*/ 713 h 1069"/>
                <a:gd name="T6" fmla="*/ 67 w 658"/>
                <a:gd name="T7" fmla="*/ 628 h 1069"/>
                <a:gd name="T8" fmla="*/ 118 w 658"/>
                <a:gd name="T9" fmla="*/ 469 h 1069"/>
                <a:gd name="T10" fmla="*/ 70 w 658"/>
                <a:gd name="T11" fmla="*/ 368 h 1069"/>
                <a:gd name="T12" fmla="*/ 165 w 658"/>
                <a:gd name="T13" fmla="*/ 390 h 1069"/>
                <a:gd name="T14" fmla="*/ 272 w 658"/>
                <a:gd name="T15" fmla="*/ 463 h 1069"/>
                <a:gd name="T16" fmla="*/ 199 w 658"/>
                <a:gd name="T17" fmla="*/ 410 h 1069"/>
                <a:gd name="T18" fmla="*/ 186 w 658"/>
                <a:gd name="T19" fmla="*/ 381 h 1069"/>
                <a:gd name="T20" fmla="*/ 73 w 658"/>
                <a:gd name="T21" fmla="*/ 286 h 1069"/>
                <a:gd name="T22" fmla="*/ 35 w 658"/>
                <a:gd name="T23" fmla="*/ 249 h 1069"/>
                <a:gd name="T24" fmla="*/ 9 w 658"/>
                <a:gd name="T25" fmla="*/ 124 h 1069"/>
                <a:gd name="T26" fmla="*/ 211 w 658"/>
                <a:gd name="T27" fmla="*/ 19 h 1069"/>
                <a:gd name="T28" fmla="*/ 296 w 658"/>
                <a:gd name="T29" fmla="*/ 95 h 1069"/>
                <a:gd name="T30" fmla="*/ 322 w 658"/>
                <a:gd name="T31" fmla="*/ 141 h 1069"/>
                <a:gd name="T32" fmla="*/ 344 w 658"/>
                <a:gd name="T33" fmla="*/ 324 h 1069"/>
                <a:gd name="T34" fmla="*/ 506 w 658"/>
                <a:gd name="T35" fmla="*/ 319 h 1069"/>
                <a:gd name="T36" fmla="*/ 547 w 658"/>
                <a:gd name="T37" fmla="*/ 280 h 1069"/>
                <a:gd name="T38" fmla="*/ 649 w 658"/>
                <a:gd name="T39" fmla="*/ 391 h 1069"/>
                <a:gd name="T40" fmla="*/ 518 w 658"/>
                <a:gd name="T41" fmla="*/ 894 h 1069"/>
                <a:gd name="T42" fmla="*/ 490 w 658"/>
                <a:gd name="T43" fmla="*/ 938 h 1069"/>
                <a:gd name="T44" fmla="*/ 432 w 658"/>
                <a:gd name="T45" fmla="*/ 1011 h 1069"/>
                <a:gd name="T46" fmla="*/ 416 w 658"/>
                <a:gd name="T47" fmla="*/ 1036 h 1069"/>
                <a:gd name="T48" fmla="*/ 396 w 658"/>
                <a:gd name="T49" fmla="*/ 1055 h 1069"/>
                <a:gd name="T50" fmla="*/ 383 w 658"/>
                <a:gd name="T51" fmla="*/ 1063 h 1069"/>
                <a:gd name="T52" fmla="*/ 356 w 658"/>
                <a:gd name="T53" fmla="*/ 1068 h 1069"/>
                <a:gd name="T54" fmla="*/ 342 w 658"/>
                <a:gd name="T55" fmla="*/ 1062 h 1069"/>
                <a:gd name="T56" fmla="*/ 298 w 658"/>
                <a:gd name="T57" fmla="*/ 483 h 1069"/>
                <a:gd name="T58" fmla="*/ 315 w 658"/>
                <a:gd name="T59" fmla="*/ 498 h 1069"/>
                <a:gd name="T60" fmla="*/ 282 w 658"/>
                <a:gd name="T61" fmla="*/ 469 h 1069"/>
                <a:gd name="T62" fmla="*/ 298 w 658"/>
                <a:gd name="T63" fmla="*/ 483 h 10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8" h="1069">
                  <a:moveTo>
                    <a:pt x="342" y="1062"/>
                  </a:moveTo>
                  <a:cubicBezTo>
                    <a:pt x="332" y="1040"/>
                    <a:pt x="335" y="1017"/>
                    <a:pt x="333" y="994"/>
                  </a:cubicBezTo>
                  <a:cubicBezTo>
                    <a:pt x="330" y="872"/>
                    <a:pt x="281" y="775"/>
                    <a:pt x="171" y="713"/>
                  </a:cubicBezTo>
                  <a:cubicBezTo>
                    <a:pt x="131" y="691"/>
                    <a:pt x="92" y="668"/>
                    <a:pt x="67" y="628"/>
                  </a:cubicBezTo>
                  <a:cubicBezTo>
                    <a:pt x="157" y="565"/>
                    <a:pt x="159" y="565"/>
                    <a:pt x="118" y="469"/>
                  </a:cubicBezTo>
                  <a:cubicBezTo>
                    <a:pt x="104" y="435"/>
                    <a:pt x="87" y="402"/>
                    <a:pt x="70" y="368"/>
                  </a:cubicBezTo>
                  <a:cubicBezTo>
                    <a:pt x="112" y="336"/>
                    <a:pt x="138" y="364"/>
                    <a:pt x="165" y="390"/>
                  </a:cubicBezTo>
                  <a:cubicBezTo>
                    <a:pt x="196" y="421"/>
                    <a:pt x="231" y="446"/>
                    <a:pt x="272" y="463"/>
                  </a:cubicBezTo>
                  <a:cubicBezTo>
                    <a:pt x="245" y="447"/>
                    <a:pt x="217" y="434"/>
                    <a:pt x="199" y="410"/>
                  </a:cubicBezTo>
                  <a:cubicBezTo>
                    <a:pt x="193" y="400"/>
                    <a:pt x="189" y="391"/>
                    <a:pt x="186" y="381"/>
                  </a:cubicBezTo>
                  <a:cubicBezTo>
                    <a:pt x="206" y="280"/>
                    <a:pt x="130" y="295"/>
                    <a:pt x="73" y="286"/>
                  </a:cubicBezTo>
                  <a:cubicBezTo>
                    <a:pt x="58" y="277"/>
                    <a:pt x="47" y="261"/>
                    <a:pt x="35" y="249"/>
                  </a:cubicBezTo>
                  <a:cubicBezTo>
                    <a:pt x="14" y="209"/>
                    <a:pt x="0" y="168"/>
                    <a:pt x="9" y="124"/>
                  </a:cubicBezTo>
                  <a:cubicBezTo>
                    <a:pt x="46" y="2"/>
                    <a:pt x="47" y="0"/>
                    <a:pt x="211" y="19"/>
                  </a:cubicBezTo>
                  <a:cubicBezTo>
                    <a:pt x="251" y="31"/>
                    <a:pt x="267" y="69"/>
                    <a:pt x="296" y="95"/>
                  </a:cubicBezTo>
                  <a:cubicBezTo>
                    <a:pt x="310" y="107"/>
                    <a:pt x="319" y="122"/>
                    <a:pt x="322" y="141"/>
                  </a:cubicBezTo>
                  <a:cubicBezTo>
                    <a:pt x="313" y="203"/>
                    <a:pt x="295" y="268"/>
                    <a:pt x="344" y="324"/>
                  </a:cubicBezTo>
                  <a:cubicBezTo>
                    <a:pt x="400" y="390"/>
                    <a:pt x="451" y="390"/>
                    <a:pt x="506" y="319"/>
                  </a:cubicBezTo>
                  <a:cubicBezTo>
                    <a:pt x="518" y="304"/>
                    <a:pt x="530" y="290"/>
                    <a:pt x="547" y="280"/>
                  </a:cubicBezTo>
                  <a:cubicBezTo>
                    <a:pt x="654" y="249"/>
                    <a:pt x="657" y="329"/>
                    <a:pt x="649" y="391"/>
                  </a:cubicBezTo>
                  <a:cubicBezTo>
                    <a:pt x="626" y="564"/>
                    <a:pt x="611" y="739"/>
                    <a:pt x="518" y="894"/>
                  </a:cubicBezTo>
                  <a:cubicBezTo>
                    <a:pt x="510" y="909"/>
                    <a:pt x="501" y="924"/>
                    <a:pt x="490" y="938"/>
                  </a:cubicBezTo>
                  <a:cubicBezTo>
                    <a:pt x="472" y="962"/>
                    <a:pt x="449" y="985"/>
                    <a:pt x="432" y="1011"/>
                  </a:cubicBezTo>
                  <a:cubicBezTo>
                    <a:pt x="426" y="1019"/>
                    <a:pt x="422" y="1029"/>
                    <a:pt x="416" y="1036"/>
                  </a:cubicBezTo>
                  <a:cubicBezTo>
                    <a:pt x="409" y="1044"/>
                    <a:pt x="402" y="1049"/>
                    <a:pt x="396" y="1055"/>
                  </a:cubicBezTo>
                  <a:cubicBezTo>
                    <a:pt x="391" y="1059"/>
                    <a:pt x="388" y="1060"/>
                    <a:pt x="383" y="1063"/>
                  </a:cubicBezTo>
                  <a:cubicBezTo>
                    <a:pt x="374" y="1066"/>
                    <a:pt x="365" y="1068"/>
                    <a:pt x="356" y="1068"/>
                  </a:cubicBezTo>
                  <a:cubicBezTo>
                    <a:pt x="351" y="1063"/>
                    <a:pt x="347" y="1062"/>
                    <a:pt x="342" y="1062"/>
                  </a:cubicBezTo>
                  <a:close/>
                  <a:moveTo>
                    <a:pt x="298" y="483"/>
                  </a:moveTo>
                  <a:cubicBezTo>
                    <a:pt x="304" y="489"/>
                    <a:pt x="310" y="495"/>
                    <a:pt x="315" y="498"/>
                  </a:cubicBezTo>
                  <a:cubicBezTo>
                    <a:pt x="305" y="486"/>
                    <a:pt x="294" y="477"/>
                    <a:pt x="282" y="469"/>
                  </a:cubicBezTo>
                  <a:cubicBezTo>
                    <a:pt x="288" y="474"/>
                    <a:pt x="293" y="478"/>
                    <a:pt x="298" y="483"/>
                  </a:cubicBezTo>
                  <a:close/>
                </a:path>
              </a:pathLst>
            </a:custGeom>
            <a:solidFill>
              <a:srgbClr val="1F1F1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21" name="Forme libre 4720"/>
            <p:cNvSpPr>
              <a:spLocks noChangeArrowheads="1"/>
            </p:cNvSpPr>
            <p:nvPr userDrawn="1"/>
          </p:nvSpPr>
          <p:spPr bwMode="auto">
            <a:xfrm>
              <a:off x="3651250" y="4443413"/>
              <a:ext cx="254000" cy="200025"/>
            </a:xfrm>
            <a:custGeom>
              <a:avLst/>
              <a:gdLst>
                <a:gd name="T0" fmla="*/ 8 w 705"/>
                <a:gd name="T1" fmla="*/ 419 h 554"/>
                <a:gd name="T2" fmla="*/ 0 w 705"/>
                <a:gd name="T3" fmla="*/ 329 h 554"/>
                <a:gd name="T4" fmla="*/ 14 w 705"/>
                <a:gd name="T5" fmla="*/ 326 h 554"/>
                <a:gd name="T6" fmla="*/ 114 w 705"/>
                <a:gd name="T7" fmla="*/ 249 h 554"/>
                <a:gd name="T8" fmla="*/ 145 w 705"/>
                <a:gd name="T9" fmla="*/ 147 h 554"/>
                <a:gd name="T10" fmla="*/ 185 w 705"/>
                <a:gd name="T11" fmla="*/ 36 h 554"/>
                <a:gd name="T12" fmla="*/ 235 w 705"/>
                <a:gd name="T13" fmla="*/ 28 h 554"/>
                <a:gd name="T14" fmla="*/ 288 w 705"/>
                <a:gd name="T15" fmla="*/ 69 h 554"/>
                <a:gd name="T16" fmla="*/ 470 w 705"/>
                <a:gd name="T17" fmla="*/ 46 h 554"/>
                <a:gd name="T18" fmla="*/ 556 w 705"/>
                <a:gd name="T19" fmla="*/ 11 h 554"/>
                <a:gd name="T20" fmla="*/ 666 w 705"/>
                <a:gd name="T21" fmla="*/ 106 h 554"/>
                <a:gd name="T22" fmla="*/ 701 w 705"/>
                <a:gd name="T23" fmla="*/ 164 h 554"/>
                <a:gd name="T24" fmla="*/ 704 w 705"/>
                <a:gd name="T25" fmla="*/ 199 h 554"/>
                <a:gd name="T26" fmla="*/ 690 w 705"/>
                <a:gd name="T27" fmla="*/ 249 h 554"/>
                <a:gd name="T28" fmla="*/ 661 w 705"/>
                <a:gd name="T29" fmla="*/ 268 h 554"/>
                <a:gd name="T30" fmla="*/ 631 w 705"/>
                <a:gd name="T31" fmla="*/ 278 h 554"/>
                <a:gd name="T32" fmla="*/ 234 w 705"/>
                <a:gd name="T33" fmla="*/ 452 h 554"/>
                <a:gd name="T34" fmla="*/ 192 w 705"/>
                <a:gd name="T35" fmla="*/ 477 h 554"/>
                <a:gd name="T36" fmla="*/ 163 w 705"/>
                <a:gd name="T37" fmla="*/ 495 h 554"/>
                <a:gd name="T38" fmla="*/ 8 w 705"/>
                <a:gd name="T39" fmla="*/ 419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5" h="554">
                  <a:moveTo>
                    <a:pt x="8" y="419"/>
                  </a:moveTo>
                  <a:cubicBezTo>
                    <a:pt x="4" y="388"/>
                    <a:pt x="1" y="358"/>
                    <a:pt x="0" y="329"/>
                  </a:cubicBezTo>
                  <a:cubicBezTo>
                    <a:pt x="4" y="327"/>
                    <a:pt x="9" y="326"/>
                    <a:pt x="14" y="326"/>
                  </a:cubicBezTo>
                  <a:cubicBezTo>
                    <a:pt x="38" y="288"/>
                    <a:pt x="82" y="275"/>
                    <a:pt x="114" y="249"/>
                  </a:cubicBezTo>
                  <a:cubicBezTo>
                    <a:pt x="148" y="222"/>
                    <a:pt x="146" y="185"/>
                    <a:pt x="145" y="147"/>
                  </a:cubicBezTo>
                  <a:cubicBezTo>
                    <a:pt x="143" y="104"/>
                    <a:pt x="150" y="66"/>
                    <a:pt x="185" y="36"/>
                  </a:cubicBezTo>
                  <a:cubicBezTo>
                    <a:pt x="200" y="26"/>
                    <a:pt x="217" y="25"/>
                    <a:pt x="235" y="28"/>
                  </a:cubicBezTo>
                  <a:cubicBezTo>
                    <a:pt x="258" y="34"/>
                    <a:pt x="272" y="55"/>
                    <a:pt x="288" y="69"/>
                  </a:cubicBezTo>
                  <a:cubicBezTo>
                    <a:pt x="356" y="115"/>
                    <a:pt x="412" y="81"/>
                    <a:pt x="470" y="46"/>
                  </a:cubicBezTo>
                  <a:cubicBezTo>
                    <a:pt x="496" y="29"/>
                    <a:pt x="518" y="0"/>
                    <a:pt x="556" y="11"/>
                  </a:cubicBezTo>
                  <a:cubicBezTo>
                    <a:pt x="600" y="34"/>
                    <a:pt x="614" y="92"/>
                    <a:pt x="666" y="106"/>
                  </a:cubicBezTo>
                  <a:cubicBezTo>
                    <a:pt x="681" y="123"/>
                    <a:pt x="693" y="142"/>
                    <a:pt x="701" y="164"/>
                  </a:cubicBezTo>
                  <a:cubicBezTo>
                    <a:pt x="704" y="176"/>
                    <a:pt x="704" y="187"/>
                    <a:pt x="704" y="199"/>
                  </a:cubicBezTo>
                  <a:cubicBezTo>
                    <a:pt x="704" y="217"/>
                    <a:pt x="701" y="234"/>
                    <a:pt x="690" y="249"/>
                  </a:cubicBezTo>
                  <a:cubicBezTo>
                    <a:pt x="682" y="259"/>
                    <a:pt x="672" y="265"/>
                    <a:pt x="661" y="268"/>
                  </a:cubicBezTo>
                  <a:cubicBezTo>
                    <a:pt x="650" y="271"/>
                    <a:pt x="635" y="271"/>
                    <a:pt x="631" y="278"/>
                  </a:cubicBezTo>
                  <a:cubicBezTo>
                    <a:pt x="531" y="413"/>
                    <a:pt x="383" y="436"/>
                    <a:pt x="234" y="452"/>
                  </a:cubicBezTo>
                  <a:cubicBezTo>
                    <a:pt x="220" y="459"/>
                    <a:pt x="206" y="466"/>
                    <a:pt x="192" y="477"/>
                  </a:cubicBezTo>
                  <a:cubicBezTo>
                    <a:pt x="185" y="485"/>
                    <a:pt x="174" y="491"/>
                    <a:pt x="163" y="495"/>
                  </a:cubicBezTo>
                  <a:cubicBezTo>
                    <a:pt x="30" y="553"/>
                    <a:pt x="30" y="552"/>
                    <a:pt x="8" y="419"/>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22" name="Forme libre 4721"/>
            <p:cNvSpPr>
              <a:spLocks noChangeArrowheads="1"/>
            </p:cNvSpPr>
            <p:nvPr userDrawn="1"/>
          </p:nvSpPr>
          <p:spPr bwMode="auto">
            <a:xfrm>
              <a:off x="3462338" y="4832350"/>
              <a:ext cx="171450" cy="138113"/>
            </a:xfrm>
            <a:custGeom>
              <a:avLst/>
              <a:gdLst>
                <a:gd name="T0" fmla="*/ 442 w 477"/>
                <a:gd name="T1" fmla="*/ 235 h 384"/>
                <a:gd name="T2" fmla="*/ 397 w 477"/>
                <a:gd name="T3" fmla="*/ 276 h 384"/>
                <a:gd name="T4" fmla="*/ 325 w 477"/>
                <a:gd name="T5" fmla="*/ 252 h 384"/>
                <a:gd name="T6" fmla="*/ 280 w 477"/>
                <a:gd name="T7" fmla="*/ 310 h 384"/>
                <a:gd name="T8" fmla="*/ 245 w 477"/>
                <a:gd name="T9" fmla="*/ 383 h 384"/>
                <a:gd name="T10" fmla="*/ 216 w 477"/>
                <a:gd name="T11" fmla="*/ 377 h 384"/>
                <a:gd name="T12" fmla="*/ 183 w 477"/>
                <a:gd name="T13" fmla="*/ 346 h 384"/>
                <a:gd name="T14" fmla="*/ 51 w 477"/>
                <a:gd name="T15" fmla="*/ 279 h 384"/>
                <a:gd name="T16" fmla="*/ 29 w 477"/>
                <a:gd name="T17" fmla="*/ 216 h 384"/>
                <a:gd name="T18" fmla="*/ 207 w 477"/>
                <a:gd name="T19" fmla="*/ 18 h 384"/>
                <a:gd name="T20" fmla="*/ 236 w 477"/>
                <a:gd name="T21" fmla="*/ 48 h 384"/>
                <a:gd name="T22" fmla="*/ 207 w 477"/>
                <a:gd name="T23" fmla="*/ 137 h 384"/>
                <a:gd name="T24" fmla="*/ 285 w 477"/>
                <a:gd name="T25" fmla="*/ 70 h 384"/>
                <a:gd name="T26" fmla="*/ 308 w 477"/>
                <a:gd name="T27" fmla="*/ 50 h 384"/>
                <a:gd name="T28" fmla="*/ 306 w 477"/>
                <a:gd name="T29" fmla="*/ 50 h 384"/>
                <a:gd name="T30" fmla="*/ 329 w 477"/>
                <a:gd name="T31" fmla="*/ 50 h 384"/>
                <a:gd name="T32" fmla="*/ 372 w 477"/>
                <a:gd name="T33" fmla="*/ 52 h 384"/>
                <a:gd name="T34" fmla="*/ 383 w 477"/>
                <a:gd name="T35" fmla="*/ 62 h 384"/>
                <a:gd name="T36" fmla="*/ 384 w 477"/>
                <a:gd name="T37" fmla="*/ 77 h 384"/>
                <a:gd name="T38" fmla="*/ 442 w 477"/>
                <a:gd name="T39" fmla="*/ 23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7" h="384">
                  <a:moveTo>
                    <a:pt x="442" y="235"/>
                  </a:moveTo>
                  <a:cubicBezTo>
                    <a:pt x="438" y="261"/>
                    <a:pt x="435" y="288"/>
                    <a:pt x="397" y="276"/>
                  </a:cubicBezTo>
                  <a:cubicBezTo>
                    <a:pt x="372" y="268"/>
                    <a:pt x="349" y="258"/>
                    <a:pt x="325" y="252"/>
                  </a:cubicBezTo>
                  <a:cubicBezTo>
                    <a:pt x="271" y="239"/>
                    <a:pt x="273" y="273"/>
                    <a:pt x="280" y="310"/>
                  </a:cubicBezTo>
                  <a:cubicBezTo>
                    <a:pt x="264" y="331"/>
                    <a:pt x="287" y="372"/>
                    <a:pt x="245" y="383"/>
                  </a:cubicBezTo>
                  <a:cubicBezTo>
                    <a:pt x="235" y="383"/>
                    <a:pt x="226" y="381"/>
                    <a:pt x="216" y="377"/>
                  </a:cubicBezTo>
                  <a:cubicBezTo>
                    <a:pt x="206" y="368"/>
                    <a:pt x="195" y="355"/>
                    <a:pt x="183" y="346"/>
                  </a:cubicBezTo>
                  <a:cubicBezTo>
                    <a:pt x="143" y="316"/>
                    <a:pt x="100" y="291"/>
                    <a:pt x="51" y="279"/>
                  </a:cubicBezTo>
                  <a:cubicBezTo>
                    <a:pt x="44" y="258"/>
                    <a:pt x="33" y="238"/>
                    <a:pt x="29" y="216"/>
                  </a:cubicBezTo>
                  <a:cubicBezTo>
                    <a:pt x="0" y="103"/>
                    <a:pt x="93" y="0"/>
                    <a:pt x="207" y="18"/>
                  </a:cubicBezTo>
                  <a:cubicBezTo>
                    <a:pt x="218" y="19"/>
                    <a:pt x="227" y="38"/>
                    <a:pt x="236" y="48"/>
                  </a:cubicBezTo>
                  <a:cubicBezTo>
                    <a:pt x="190" y="110"/>
                    <a:pt x="189" y="114"/>
                    <a:pt x="207" y="137"/>
                  </a:cubicBezTo>
                  <a:cubicBezTo>
                    <a:pt x="258" y="142"/>
                    <a:pt x="250" y="81"/>
                    <a:pt x="285" y="70"/>
                  </a:cubicBezTo>
                  <a:cubicBezTo>
                    <a:pt x="293" y="64"/>
                    <a:pt x="300" y="58"/>
                    <a:pt x="308" y="50"/>
                  </a:cubicBezTo>
                  <a:lnTo>
                    <a:pt x="306" y="50"/>
                  </a:lnTo>
                  <a:cubicBezTo>
                    <a:pt x="314" y="35"/>
                    <a:pt x="322" y="35"/>
                    <a:pt x="329" y="50"/>
                  </a:cubicBezTo>
                  <a:cubicBezTo>
                    <a:pt x="343" y="50"/>
                    <a:pt x="358" y="52"/>
                    <a:pt x="372" y="52"/>
                  </a:cubicBezTo>
                  <a:cubicBezTo>
                    <a:pt x="375" y="55"/>
                    <a:pt x="380" y="58"/>
                    <a:pt x="383" y="62"/>
                  </a:cubicBezTo>
                  <a:cubicBezTo>
                    <a:pt x="383" y="67"/>
                    <a:pt x="384" y="73"/>
                    <a:pt x="384" y="77"/>
                  </a:cubicBezTo>
                  <a:cubicBezTo>
                    <a:pt x="393" y="132"/>
                    <a:pt x="476" y="161"/>
                    <a:pt x="442" y="235"/>
                  </a:cubicBezTo>
                </a:path>
              </a:pathLst>
            </a:custGeom>
            <a:solidFill>
              <a:srgbClr val="4E4E4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23" name="Forme libre 4722"/>
            <p:cNvSpPr>
              <a:spLocks noChangeArrowheads="1"/>
            </p:cNvSpPr>
            <p:nvPr userDrawn="1"/>
          </p:nvSpPr>
          <p:spPr bwMode="auto">
            <a:xfrm>
              <a:off x="3638550" y="4594225"/>
              <a:ext cx="92075" cy="184150"/>
            </a:xfrm>
            <a:custGeom>
              <a:avLst/>
              <a:gdLst>
                <a:gd name="T0" fmla="*/ 43 w 257"/>
                <a:gd name="T1" fmla="*/ 0 h 512"/>
                <a:gd name="T2" fmla="*/ 178 w 257"/>
                <a:gd name="T3" fmla="*/ 23 h 512"/>
                <a:gd name="T4" fmla="*/ 189 w 257"/>
                <a:gd name="T5" fmla="*/ 263 h 512"/>
                <a:gd name="T6" fmla="*/ 162 w 257"/>
                <a:gd name="T7" fmla="*/ 408 h 512"/>
                <a:gd name="T8" fmla="*/ 136 w 257"/>
                <a:gd name="T9" fmla="*/ 489 h 512"/>
                <a:gd name="T10" fmla="*/ 91 w 257"/>
                <a:gd name="T11" fmla="*/ 507 h 512"/>
                <a:gd name="T12" fmla="*/ 30 w 257"/>
                <a:gd name="T13" fmla="*/ 440 h 512"/>
                <a:gd name="T14" fmla="*/ 17 w 257"/>
                <a:gd name="T15" fmla="*/ 369 h 512"/>
                <a:gd name="T16" fmla="*/ 41 w 257"/>
                <a:gd name="T17" fmla="*/ 232 h 512"/>
                <a:gd name="T18" fmla="*/ 43 w 257"/>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7" h="512">
                  <a:moveTo>
                    <a:pt x="43" y="0"/>
                  </a:moveTo>
                  <a:cubicBezTo>
                    <a:pt x="88" y="87"/>
                    <a:pt x="88" y="87"/>
                    <a:pt x="178" y="23"/>
                  </a:cubicBezTo>
                  <a:cubicBezTo>
                    <a:pt x="243" y="87"/>
                    <a:pt x="256" y="186"/>
                    <a:pt x="189" y="263"/>
                  </a:cubicBezTo>
                  <a:cubicBezTo>
                    <a:pt x="143" y="313"/>
                    <a:pt x="152" y="356"/>
                    <a:pt x="162" y="408"/>
                  </a:cubicBezTo>
                  <a:cubicBezTo>
                    <a:pt x="159" y="437"/>
                    <a:pt x="145" y="461"/>
                    <a:pt x="136" y="489"/>
                  </a:cubicBezTo>
                  <a:cubicBezTo>
                    <a:pt x="125" y="502"/>
                    <a:pt x="111" y="511"/>
                    <a:pt x="91" y="507"/>
                  </a:cubicBezTo>
                  <a:cubicBezTo>
                    <a:pt x="72" y="484"/>
                    <a:pt x="53" y="460"/>
                    <a:pt x="30" y="440"/>
                  </a:cubicBezTo>
                  <a:cubicBezTo>
                    <a:pt x="7" y="418"/>
                    <a:pt x="0" y="397"/>
                    <a:pt x="17" y="369"/>
                  </a:cubicBezTo>
                  <a:cubicBezTo>
                    <a:pt x="43" y="327"/>
                    <a:pt x="67" y="284"/>
                    <a:pt x="41" y="232"/>
                  </a:cubicBezTo>
                  <a:cubicBezTo>
                    <a:pt x="41" y="154"/>
                    <a:pt x="43" y="78"/>
                    <a:pt x="43" y="0"/>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24" name="Forme libre 4723"/>
            <p:cNvSpPr>
              <a:spLocks noChangeArrowheads="1"/>
            </p:cNvSpPr>
            <p:nvPr userDrawn="1"/>
          </p:nvSpPr>
          <p:spPr bwMode="auto">
            <a:xfrm>
              <a:off x="3694113" y="4808538"/>
              <a:ext cx="107950" cy="101600"/>
            </a:xfrm>
            <a:custGeom>
              <a:avLst/>
              <a:gdLst>
                <a:gd name="T0" fmla="*/ 51 w 301"/>
                <a:gd name="T1" fmla="*/ 0 h 283"/>
                <a:gd name="T2" fmla="*/ 75 w 301"/>
                <a:gd name="T3" fmla="*/ 23 h 283"/>
                <a:gd name="T4" fmla="*/ 208 w 301"/>
                <a:gd name="T5" fmla="*/ 142 h 283"/>
                <a:gd name="T6" fmla="*/ 213 w 301"/>
                <a:gd name="T7" fmla="*/ 160 h 283"/>
                <a:gd name="T8" fmla="*/ 251 w 301"/>
                <a:gd name="T9" fmla="*/ 282 h 283"/>
                <a:gd name="T10" fmla="*/ 54 w 301"/>
                <a:gd name="T11" fmla="*/ 133 h 283"/>
                <a:gd name="T12" fmla="*/ 49 w 301"/>
                <a:gd name="T13" fmla="*/ 118 h 283"/>
                <a:gd name="T14" fmla="*/ 26 w 301"/>
                <a:gd name="T15" fmla="*/ 95 h 283"/>
                <a:gd name="T16" fmla="*/ 0 w 301"/>
                <a:gd name="T17" fmla="*/ 50 h 283"/>
                <a:gd name="T18" fmla="*/ 51 w 301"/>
                <a:gd name="T1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1" h="283">
                  <a:moveTo>
                    <a:pt x="51" y="0"/>
                  </a:moveTo>
                  <a:cubicBezTo>
                    <a:pt x="58" y="8"/>
                    <a:pt x="68" y="15"/>
                    <a:pt x="75" y="23"/>
                  </a:cubicBezTo>
                  <a:cubicBezTo>
                    <a:pt x="133" y="47"/>
                    <a:pt x="190" y="73"/>
                    <a:pt x="208" y="142"/>
                  </a:cubicBezTo>
                  <a:cubicBezTo>
                    <a:pt x="210" y="148"/>
                    <a:pt x="211" y="154"/>
                    <a:pt x="213" y="160"/>
                  </a:cubicBezTo>
                  <a:cubicBezTo>
                    <a:pt x="211" y="206"/>
                    <a:pt x="300" y="221"/>
                    <a:pt x="251" y="282"/>
                  </a:cubicBezTo>
                  <a:cubicBezTo>
                    <a:pt x="168" y="255"/>
                    <a:pt x="133" y="165"/>
                    <a:pt x="54" y="133"/>
                  </a:cubicBezTo>
                  <a:cubicBezTo>
                    <a:pt x="54" y="127"/>
                    <a:pt x="52" y="122"/>
                    <a:pt x="49" y="118"/>
                  </a:cubicBezTo>
                  <a:cubicBezTo>
                    <a:pt x="42" y="110"/>
                    <a:pt x="36" y="102"/>
                    <a:pt x="26" y="95"/>
                  </a:cubicBezTo>
                  <a:cubicBezTo>
                    <a:pt x="17" y="79"/>
                    <a:pt x="10" y="66"/>
                    <a:pt x="0" y="50"/>
                  </a:cubicBezTo>
                  <a:cubicBezTo>
                    <a:pt x="5" y="21"/>
                    <a:pt x="17" y="1"/>
                    <a:pt x="51" y="0"/>
                  </a:cubicBezTo>
                </a:path>
              </a:pathLst>
            </a:custGeom>
            <a:solidFill>
              <a:srgbClr val="92929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25" name="Forme libre 4724"/>
            <p:cNvSpPr>
              <a:spLocks noChangeArrowheads="1"/>
            </p:cNvSpPr>
            <p:nvPr userDrawn="1"/>
          </p:nvSpPr>
          <p:spPr bwMode="auto">
            <a:xfrm>
              <a:off x="3670300" y="4759325"/>
              <a:ext cx="42863" cy="66675"/>
            </a:xfrm>
            <a:custGeom>
              <a:avLst/>
              <a:gdLst>
                <a:gd name="T0" fmla="*/ 116 w 117"/>
                <a:gd name="T1" fmla="*/ 134 h 185"/>
                <a:gd name="T2" fmla="*/ 65 w 117"/>
                <a:gd name="T3" fmla="*/ 184 h 185"/>
                <a:gd name="T4" fmla="*/ 27 w 117"/>
                <a:gd name="T5" fmla="*/ 157 h 185"/>
                <a:gd name="T6" fmla="*/ 3 w 117"/>
                <a:gd name="T7" fmla="*/ 87 h 185"/>
                <a:gd name="T8" fmla="*/ 4 w 117"/>
                <a:gd name="T9" fmla="*/ 44 h 185"/>
                <a:gd name="T10" fmla="*/ 24 w 117"/>
                <a:gd name="T11" fmla="*/ 21 h 185"/>
                <a:gd name="T12" fmla="*/ 88 w 117"/>
                <a:gd name="T13" fmla="*/ 24 h 185"/>
                <a:gd name="T14" fmla="*/ 116 w 117"/>
                <a:gd name="T15" fmla="*/ 134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85">
                  <a:moveTo>
                    <a:pt x="116" y="134"/>
                  </a:moveTo>
                  <a:cubicBezTo>
                    <a:pt x="105" y="157"/>
                    <a:pt x="84" y="169"/>
                    <a:pt x="65" y="184"/>
                  </a:cubicBezTo>
                  <a:cubicBezTo>
                    <a:pt x="53" y="175"/>
                    <a:pt x="40" y="166"/>
                    <a:pt x="27" y="157"/>
                  </a:cubicBezTo>
                  <a:cubicBezTo>
                    <a:pt x="0" y="140"/>
                    <a:pt x="21" y="106"/>
                    <a:pt x="3" y="87"/>
                  </a:cubicBezTo>
                  <a:cubicBezTo>
                    <a:pt x="3" y="73"/>
                    <a:pt x="4" y="58"/>
                    <a:pt x="4" y="44"/>
                  </a:cubicBezTo>
                  <a:cubicBezTo>
                    <a:pt x="10" y="36"/>
                    <a:pt x="18" y="29"/>
                    <a:pt x="24" y="21"/>
                  </a:cubicBezTo>
                  <a:cubicBezTo>
                    <a:pt x="47" y="3"/>
                    <a:pt x="69" y="0"/>
                    <a:pt x="88" y="24"/>
                  </a:cubicBezTo>
                  <a:cubicBezTo>
                    <a:pt x="96" y="62"/>
                    <a:pt x="107" y="99"/>
                    <a:pt x="116" y="134"/>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26" name="Forme libre 4725"/>
            <p:cNvSpPr>
              <a:spLocks noChangeArrowheads="1"/>
            </p:cNvSpPr>
            <p:nvPr userDrawn="1"/>
          </p:nvSpPr>
          <p:spPr bwMode="auto">
            <a:xfrm>
              <a:off x="3560763" y="4795838"/>
              <a:ext cx="63500" cy="50800"/>
            </a:xfrm>
            <a:custGeom>
              <a:avLst/>
              <a:gdLst>
                <a:gd name="T0" fmla="*/ 29 w 178"/>
                <a:gd name="T1" fmla="*/ 130 h 140"/>
                <a:gd name="T2" fmla="*/ 24 w 178"/>
                <a:gd name="T3" fmla="*/ 79 h 140"/>
                <a:gd name="T4" fmla="*/ 99 w 178"/>
                <a:gd name="T5" fmla="*/ 17 h 140"/>
                <a:gd name="T6" fmla="*/ 168 w 178"/>
                <a:gd name="T7" fmla="*/ 33 h 140"/>
                <a:gd name="T8" fmla="*/ 133 w 178"/>
                <a:gd name="T9" fmla="*/ 85 h 140"/>
                <a:gd name="T10" fmla="*/ 53 w 178"/>
                <a:gd name="T11" fmla="*/ 130 h 140"/>
                <a:gd name="T12" fmla="*/ 29 w 178"/>
                <a:gd name="T13" fmla="*/ 130 h 140"/>
              </a:gdLst>
              <a:ahLst/>
              <a:cxnLst>
                <a:cxn ang="0">
                  <a:pos x="T0" y="T1"/>
                </a:cxn>
                <a:cxn ang="0">
                  <a:pos x="T2" y="T3"/>
                </a:cxn>
                <a:cxn ang="0">
                  <a:pos x="T4" y="T5"/>
                </a:cxn>
                <a:cxn ang="0">
                  <a:pos x="T6" y="T7"/>
                </a:cxn>
                <a:cxn ang="0">
                  <a:pos x="T8" y="T9"/>
                </a:cxn>
                <a:cxn ang="0">
                  <a:pos x="T10" y="T11"/>
                </a:cxn>
                <a:cxn ang="0">
                  <a:pos x="T12" y="T13"/>
                </a:cxn>
              </a:cxnLst>
              <a:rect l="0" t="0" r="r" b="b"/>
              <a:pathLst>
                <a:path w="178" h="140">
                  <a:moveTo>
                    <a:pt x="29" y="130"/>
                  </a:moveTo>
                  <a:cubicBezTo>
                    <a:pt x="0" y="116"/>
                    <a:pt x="6" y="96"/>
                    <a:pt x="24" y="79"/>
                  </a:cubicBezTo>
                  <a:cubicBezTo>
                    <a:pt x="47" y="56"/>
                    <a:pt x="75" y="38"/>
                    <a:pt x="99" y="17"/>
                  </a:cubicBezTo>
                  <a:cubicBezTo>
                    <a:pt x="125" y="7"/>
                    <a:pt x="156" y="0"/>
                    <a:pt x="168" y="33"/>
                  </a:cubicBezTo>
                  <a:cubicBezTo>
                    <a:pt x="177" y="59"/>
                    <a:pt x="151" y="73"/>
                    <a:pt x="133" y="85"/>
                  </a:cubicBezTo>
                  <a:cubicBezTo>
                    <a:pt x="107" y="102"/>
                    <a:pt x="79" y="116"/>
                    <a:pt x="53" y="130"/>
                  </a:cubicBezTo>
                  <a:cubicBezTo>
                    <a:pt x="44" y="139"/>
                    <a:pt x="37" y="139"/>
                    <a:pt x="29" y="130"/>
                  </a:cubicBezTo>
                </a:path>
              </a:pathLst>
            </a:custGeom>
            <a:solidFill>
              <a:srgbClr val="4E4E4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27" name="Forme libre 4726"/>
            <p:cNvSpPr>
              <a:spLocks noChangeArrowheads="1"/>
            </p:cNvSpPr>
            <p:nvPr userDrawn="1"/>
          </p:nvSpPr>
          <p:spPr bwMode="auto">
            <a:xfrm>
              <a:off x="3644900" y="4676775"/>
              <a:ext cx="23813" cy="50800"/>
            </a:xfrm>
            <a:custGeom>
              <a:avLst/>
              <a:gdLst>
                <a:gd name="T0" fmla="*/ 24 w 66"/>
                <a:gd name="T1" fmla="*/ 0 h 139"/>
                <a:gd name="T2" fmla="*/ 0 w 66"/>
                <a:gd name="T3" fmla="*/ 138 h 139"/>
                <a:gd name="T4" fmla="*/ 24 w 66"/>
                <a:gd name="T5" fmla="*/ 0 h 139"/>
              </a:gdLst>
              <a:ahLst/>
              <a:cxnLst>
                <a:cxn ang="0">
                  <a:pos x="T0" y="T1"/>
                </a:cxn>
                <a:cxn ang="0">
                  <a:pos x="T2" y="T3"/>
                </a:cxn>
                <a:cxn ang="0">
                  <a:pos x="T4" y="T5"/>
                </a:cxn>
              </a:cxnLst>
              <a:rect l="0" t="0" r="r" b="b"/>
              <a:pathLst>
                <a:path w="66" h="139">
                  <a:moveTo>
                    <a:pt x="24" y="0"/>
                  </a:moveTo>
                  <a:cubicBezTo>
                    <a:pt x="65" y="55"/>
                    <a:pt x="50" y="100"/>
                    <a:pt x="0" y="138"/>
                  </a:cubicBezTo>
                  <a:cubicBezTo>
                    <a:pt x="7" y="92"/>
                    <a:pt x="16" y="46"/>
                    <a:pt x="24" y="0"/>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28" name="Forme libre 4727"/>
            <p:cNvSpPr>
              <a:spLocks noChangeArrowheads="1"/>
            </p:cNvSpPr>
            <p:nvPr userDrawn="1"/>
          </p:nvSpPr>
          <p:spPr bwMode="auto">
            <a:xfrm>
              <a:off x="3609975" y="4864100"/>
              <a:ext cx="38100" cy="36513"/>
            </a:xfrm>
            <a:custGeom>
              <a:avLst/>
              <a:gdLst>
                <a:gd name="T0" fmla="*/ 103 w 104"/>
                <a:gd name="T1" fmla="*/ 75 h 100"/>
                <a:gd name="T2" fmla="*/ 78 w 104"/>
                <a:gd name="T3" fmla="*/ 96 h 100"/>
                <a:gd name="T4" fmla="*/ 0 w 104"/>
                <a:gd name="T5" fmla="*/ 27 h 100"/>
                <a:gd name="T6" fmla="*/ 16 w 104"/>
                <a:gd name="T7" fmla="*/ 0 h 100"/>
                <a:gd name="T8" fmla="*/ 103 w 104"/>
                <a:gd name="T9" fmla="*/ 75 h 100"/>
              </a:gdLst>
              <a:ahLst/>
              <a:cxnLst>
                <a:cxn ang="0">
                  <a:pos x="T0" y="T1"/>
                </a:cxn>
                <a:cxn ang="0">
                  <a:pos x="T2" y="T3"/>
                </a:cxn>
                <a:cxn ang="0">
                  <a:pos x="T4" y="T5"/>
                </a:cxn>
                <a:cxn ang="0">
                  <a:pos x="T6" y="T7"/>
                </a:cxn>
                <a:cxn ang="0">
                  <a:pos x="T8" y="T9"/>
                </a:cxn>
              </a:cxnLst>
              <a:rect l="0" t="0" r="r" b="b"/>
              <a:pathLst>
                <a:path w="104" h="100">
                  <a:moveTo>
                    <a:pt x="103" y="75"/>
                  </a:moveTo>
                  <a:cubicBezTo>
                    <a:pt x="95" y="82"/>
                    <a:pt x="87" y="90"/>
                    <a:pt x="78" y="96"/>
                  </a:cubicBezTo>
                  <a:cubicBezTo>
                    <a:pt x="29" y="99"/>
                    <a:pt x="13" y="65"/>
                    <a:pt x="0" y="27"/>
                  </a:cubicBezTo>
                  <a:cubicBezTo>
                    <a:pt x="0" y="15"/>
                    <a:pt x="5" y="7"/>
                    <a:pt x="16" y="0"/>
                  </a:cubicBezTo>
                  <a:cubicBezTo>
                    <a:pt x="54" y="15"/>
                    <a:pt x="77" y="45"/>
                    <a:pt x="103" y="75"/>
                  </a:cubicBezTo>
                </a:path>
              </a:pathLst>
            </a:custGeom>
            <a:solidFill>
              <a:srgbClr val="77777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29" name="Forme libre 4728"/>
            <p:cNvSpPr>
              <a:spLocks noChangeArrowheads="1"/>
            </p:cNvSpPr>
            <p:nvPr userDrawn="1"/>
          </p:nvSpPr>
          <p:spPr bwMode="auto">
            <a:xfrm>
              <a:off x="3670300" y="4791075"/>
              <a:ext cx="11113" cy="25400"/>
            </a:xfrm>
            <a:custGeom>
              <a:avLst/>
              <a:gdLst>
                <a:gd name="T0" fmla="*/ 3 w 29"/>
                <a:gd name="T1" fmla="*/ 0 h 71"/>
                <a:gd name="T2" fmla="*/ 28 w 29"/>
                <a:gd name="T3" fmla="*/ 70 h 71"/>
                <a:gd name="T4" fmla="*/ 3 w 29"/>
                <a:gd name="T5" fmla="*/ 0 h 71"/>
              </a:gdLst>
              <a:ahLst/>
              <a:cxnLst>
                <a:cxn ang="0">
                  <a:pos x="T0" y="T1"/>
                </a:cxn>
                <a:cxn ang="0">
                  <a:pos x="T2" y="T3"/>
                </a:cxn>
                <a:cxn ang="0">
                  <a:pos x="T4" y="T5"/>
                </a:cxn>
              </a:cxnLst>
              <a:rect l="0" t="0" r="r" b="b"/>
              <a:pathLst>
                <a:path w="29" h="71">
                  <a:moveTo>
                    <a:pt x="3" y="0"/>
                  </a:moveTo>
                  <a:cubicBezTo>
                    <a:pt x="11" y="23"/>
                    <a:pt x="20" y="47"/>
                    <a:pt x="28" y="70"/>
                  </a:cubicBezTo>
                  <a:cubicBezTo>
                    <a:pt x="8" y="51"/>
                    <a:pt x="0" y="28"/>
                    <a:pt x="3" y="0"/>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30" name="Forme libre 4729"/>
            <p:cNvSpPr>
              <a:spLocks noChangeArrowheads="1"/>
            </p:cNvSpPr>
            <p:nvPr userDrawn="1"/>
          </p:nvSpPr>
          <p:spPr bwMode="auto">
            <a:xfrm>
              <a:off x="3592513" y="4854575"/>
              <a:ext cx="22225" cy="19050"/>
            </a:xfrm>
            <a:custGeom>
              <a:avLst/>
              <a:gdLst>
                <a:gd name="T0" fmla="*/ 32 w 62"/>
                <a:gd name="T1" fmla="*/ 6 h 51"/>
                <a:gd name="T2" fmla="*/ 61 w 62"/>
                <a:gd name="T3" fmla="*/ 27 h 51"/>
                <a:gd name="T4" fmla="*/ 52 w 62"/>
                <a:gd name="T5" fmla="*/ 41 h 51"/>
                <a:gd name="T6" fmla="*/ 11 w 62"/>
                <a:gd name="T7" fmla="*/ 9 h 51"/>
                <a:gd name="T8" fmla="*/ 11 w 62"/>
                <a:gd name="T9" fmla="*/ 12 h 51"/>
                <a:gd name="T10" fmla="*/ 32 w 62"/>
                <a:gd name="T11" fmla="*/ 6 h 51"/>
              </a:gdLst>
              <a:ahLst/>
              <a:cxnLst>
                <a:cxn ang="0">
                  <a:pos x="T0" y="T1"/>
                </a:cxn>
                <a:cxn ang="0">
                  <a:pos x="T2" y="T3"/>
                </a:cxn>
                <a:cxn ang="0">
                  <a:pos x="T4" y="T5"/>
                </a:cxn>
                <a:cxn ang="0">
                  <a:pos x="T6" y="T7"/>
                </a:cxn>
                <a:cxn ang="0">
                  <a:pos x="T8" y="T9"/>
                </a:cxn>
                <a:cxn ang="0">
                  <a:pos x="T10" y="T11"/>
                </a:cxn>
              </a:cxnLst>
              <a:rect l="0" t="0" r="r" b="b"/>
              <a:pathLst>
                <a:path w="62" h="51">
                  <a:moveTo>
                    <a:pt x="32" y="6"/>
                  </a:moveTo>
                  <a:cubicBezTo>
                    <a:pt x="41" y="13"/>
                    <a:pt x="52" y="20"/>
                    <a:pt x="61" y="27"/>
                  </a:cubicBezTo>
                  <a:cubicBezTo>
                    <a:pt x="58" y="32"/>
                    <a:pt x="55" y="36"/>
                    <a:pt x="52" y="41"/>
                  </a:cubicBezTo>
                  <a:cubicBezTo>
                    <a:pt x="27" y="44"/>
                    <a:pt x="0" y="50"/>
                    <a:pt x="11" y="9"/>
                  </a:cubicBezTo>
                  <a:lnTo>
                    <a:pt x="11" y="12"/>
                  </a:lnTo>
                  <a:cubicBezTo>
                    <a:pt x="15" y="1"/>
                    <a:pt x="23" y="0"/>
                    <a:pt x="32" y="6"/>
                  </a:cubicBezTo>
                </a:path>
              </a:pathLst>
            </a:custGeom>
            <a:solidFill>
              <a:srgbClr val="84848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31" name="Forme libre 4730"/>
            <p:cNvSpPr>
              <a:spLocks noChangeArrowheads="1"/>
            </p:cNvSpPr>
            <p:nvPr userDrawn="1"/>
          </p:nvSpPr>
          <p:spPr bwMode="auto">
            <a:xfrm>
              <a:off x="3703638" y="4841875"/>
              <a:ext cx="7937" cy="7938"/>
            </a:xfrm>
            <a:custGeom>
              <a:avLst/>
              <a:gdLst>
                <a:gd name="T0" fmla="*/ 0 w 24"/>
                <a:gd name="T1" fmla="*/ 0 h 24"/>
                <a:gd name="T2" fmla="*/ 23 w 24"/>
                <a:gd name="T3" fmla="*/ 23 h 24"/>
                <a:gd name="T4" fmla="*/ 0 w 24"/>
                <a:gd name="T5" fmla="*/ 0 h 24"/>
              </a:gdLst>
              <a:ahLst/>
              <a:cxnLst>
                <a:cxn ang="0">
                  <a:pos x="T0" y="T1"/>
                </a:cxn>
                <a:cxn ang="0">
                  <a:pos x="T2" y="T3"/>
                </a:cxn>
                <a:cxn ang="0">
                  <a:pos x="T4" y="T5"/>
                </a:cxn>
              </a:cxnLst>
              <a:rect l="0" t="0" r="r" b="b"/>
              <a:pathLst>
                <a:path w="24" h="24">
                  <a:moveTo>
                    <a:pt x="0" y="0"/>
                  </a:moveTo>
                  <a:cubicBezTo>
                    <a:pt x="8" y="7"/>
                    <a:pt x="16" y="15"/>
                    <a:pt x="23" y="23"/>
                  </a:cubicBezTo>
                  <a:cubicBezTo>
                    <a:pt x="14" y="15"/>
                    <a:pt x="8" y="7"/>
                    <a:pt x="0" y="0"/>
                  </a:cubicBezTo>
                </a:path>
              </a:pathLst>
            </a:custGeom>
            <a:solidFill>
              <a:srgbClr val="3A3A3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32" name="Forme libre 4731"/>
            <p:cNvSpPr>
              <a:spLocks noChangeArrowheads="1"/>
            </p:cNvSpPr>
            <p:nvPr userDrawn="1"/>
          </p:nvSpPr>
          <p:spPr bwMode="auto">
            <a:xfrm>
              <a:off x="3571875" y="4841875"/>
              <a:ext cx="7938" cy="7938"/>
            </a:xfrm>
            <a:custGeom>
              <a:avLst/>
              <a:gdLst>
                <a:gd name="T0" fmla="*/ 0 w 24"/>
                <a:gd name="T1" fmla="*/ 0 h 24"/>
                <a:gd name="T2" fmla="*/ 23 w 24"/>
                <a:gd name="T3" fmla="*/ 0 h 24"/>
                <a:gd name="T4" fmla="*/ 23 w 24"/>
                <a:gd name="T5" fmla="*/ 23 h 24"/>
                <a:gd name="T6" fmla="*/ 0 w 24"/>
                <a:gd name="T7" fmla="*/ 23 h 24"/>
                <a:gd name="T8" fmla="*/ 0 w 24"/>
                <a:gd name="T9" fmla="*/ 0 h 24"/>
              </a:gdLst>
              <a:ahLst/>
              <a:cxnLst>
                <a:cxn ang="0">
                  <a:pos x="T0" y="T1"/>
                </a:cxn>
                <a:cxn ang="0">
                  <a:pos x="T2" y="T3"/>
                </a:cxn>
                <a:cxn ang="0">
                  <a:pos x="T4" y="T5"/>
                </a:cxn>
                <a:cxn ang="0">
                  <a:pos x="T6" y="T7"/>
                </a:cxn>
                <a:cxn ang="0">
                  <a:pos x="T8" y="T9"/>
                </a:cxn>
              </a:cxnLst>
              <a:rect l="0" t="0" r="r" b="b"/>
              <a:pathLst>
                <a:path w="24" h="24">
                  <a:moveTo>
                    <a:pt x="0" y="0"/>
                  </a:moveTo>
                  <a:cubicBezTo>
                    <a:pt x="8" y="0"/>
                    <a:pt x="15" y="0"/>
                    <a:pt x="23" y="0"/>
                  </a:cubicBezTo>
                  <a:cubicBezTo>
                    <a:pt x="23" y="7"/>
                    <a:pt x="23" y="15"/>
                    <a:pt x="23" y="23"/>
                  </a:cubicBezTo>
                  <a:cubicBezTo>
                    <a:pt x="15" y="23"/>
                    <a:pt x="8" y="23"/>
                    <a:pt x="0" y="23"/>
                  </a:cubicBezTo>
                  <a:cubicBezTo>
                    <a:pt x="0" y="15"/>
                    <a:pt x="0" y="7"/>
                    <a:pt x="0" y="0"/>
                  </a:cubicBezTo>
                </a:path>
              </a:pathLst>
            </a:custGeom>
            <a:solidFill>
              <a:srgbClr val="1F1F1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33" name="Forme libre 4732"/>
            <p:cNvSpPr>
              <a:spLocks noChangeArrowheads="1"/>
            </p:cNvSpPr>
            <p:nvPr userDrawn="1"/>
          </p:nvSpPr>
          <p:spPr bwMode="auto">
            <a:xfrm>
              <a:off x="3679825" y="4924425"/>
              <a:ext cx="7938" cy="7938"/>
            </a:xfrm>
            <a:custGeom>
              <a:avLst/>
              <a:gdLst>
                <a:gd name="T0" fmla="*/ 20 w 21"/>
                <a:gd name="T1" fmla="*/ 20 h 21"/>
                <a:gd name="T2" fmla="*/ 0 w 21"/>
                <a:gd name="T3" fmla="*/ 0 h 21"/>
                <a:gd name="T4" fmla="*/ 20 w 21"/>
                <a:gd name="T5" fmla="*/ 20 h 21"/>
              </a:gdLst>
              <a:ahLst/>
              <a:cxnLst>
                <a:cxn ang="0">
                  <a:pos x="T0" y="T1"/>
                </a:cxn>
                <a:cxn ang="0">
                  <a:pos x="T2" y="T3"/>
                </a:cxn>
                <a:cxn ang="0">
                  <a:pos x="T4" y="T5"/>
                </a:cxn>
              </a:cxnLst>
              <a:rect l="0" t="0" r="r" b="b"/>
              <a:pathLst>
                <a:path w="21" h="21">
                  <a:moveTo>
                    <a:pt x="20" y="20"/>
                  </a:moveTo>
                  <a:cubicBezTo>
                    <a:pt x="14" y="14"/>
                    <a:pt x="6" y="8"/>
                    <a:pt x="0" y="0"/>
                  </a:cubicBezTo>
                  <a:cubicBezTo>
                    <a:pt x="6" y="8"/>
                    <a:pt x="12" y="14"/>
                    <a:pt x="20" y="20"/>
                  </a:cubicBezTo>
                </a:path>
              </a:pathLst>
            </a:custGeom>
            <a:solidFill>
              <a:srgbClr val="1F1F1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34" name="Forme libre 4733"/>
            <p:cNvSpPr>
              <a:spLocks noChangeArrowheads="1"/>
            </p:cNvSpPr>
            <p:nvPr userDrawn="1"/>
          </p:nvSpPr>
          <p:spPr bwMode="auto">
            <a:xfrm>
              <a:off x="3671888" y="4916488"/>
              <a:ext cx="7937" cy="7937"/>
            </a:xfrm>
            <a:custGeom>
              <a:avLst/>
              <a:gdLst>
                <a:gd name="T0" fmla="*/ 20 w 21"/>
                <a:gd name="T1" fmla="*/ 20 h 21"/>
                <a:gd name="T2" fmla="*/ 0 w 21"/>
                <a:gd name="T3" fmla="*/ 0 h 21"/>
                <a:gd name="T4" fmla="*/ 20 w 21"/>
                <a:gd name="T5" fmla="*/ 20 h 21"/>
              </a:gdLst>
              <a:ahLst/>
              <a:cxnLst>
                <a:cxn ang="0">
                  <a:pos x="T0" y="T1"/>
                </a:cxn>
                <a:cxn ang="0">
                  <a:pos x="T2" y="T3"/>
                </a:cxn>
                <a:cxn ang="0">
                  <a:pos x="T4" y="T5"/>
                </a:cxn>
              </a:cxnLst>
              <a:rect l="0" t="0" r="r" b="b"/>
              <a:pathLst>
                <a:path w="21" h="21">
                  <a:moveTo>
                    <a:pt x="20" y="20"/>
                  </a:moveTo>
                  <a:cubicBezTo>
                    <a:pt x="14" y="14"/>
                    <a:pt x="6" y="6"/>
                    <a:pt x="0" y="0"/>
                  </a:cubicBezTo>
                  <a:cubicBezTo>
                    <a:pt x="6" y="6"/>
                    <a:pt x="12" y="14"/>
                    <a:pt x="20" y="20"/>
                  </a:cubicBezTo>
                </a:path>
              </a:pathLst>
            </a:custGeom>
            <a:solidFill>
              <a:srgbClr val="1F1F1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35" name="Forme libre 4734"/>
            <p:cNvSpPr>
              <a:spLocks noChangeArrowheads="1"/>
            </p:cNvSpPr>
            <p:nvPr userDrawn="1"/>
          </p:nvSpPr>
          <p:spPr bwMode="auto">
            <a:xfrm>
              <a:off x="3663950" y="4908550"/>
              <a:ext cx="6350" cy="7938"/>
            </a:xfrm>
            <a:custGeom>
              <a:avLst/>
              <a:gdLst>
                <a:gd name="T0" fmla="*/ 18 w 19"/>
                <a:gd name="T1" fmla="*/ 20 h 21"/>
                <a:gd name="T2" fmla="*/ 0 w 19"/>
                <a:gd name="T3" fmla="*/ 0 h 21"/>
                <a:gd name="T4" fmla="*/ 18 w 19"/>
                <a:gd name="T5" fmla="*/ 20 h 21"/>
              </a:gdLst>
              <a:ahLst/>
              <a:cxnLst>
                <a:cxn ang="0">
                  <a:pos x="T0" y="T1"/>
                </a:cxn>
                <a:cxn ang="0">
                  <a:pos x="T2" y="T3"/>
                </a:cxn>
                <a:cxn ang="0">
                  <a:pos x="T4" y="T5"/>
                </a:cxn>
              </a:cxnLst>
              <a:rect l="0" t="0" r="r" b="b"/>
              <a:pathLst>
                <a:path w="19" h="21">
                  <a:moveTo>
                    <a:pt x="18" y="20"/>
                  </a:moveTo>
                  <a:cubicBezTo>
                    <a:pt x="12" y="14"/>
                    <a:pt x="6" y="6"/>
                    <a:pt x="0" y="0"/>
                  </a:cubicBezTo>
                  <a:cubicBezTo>
                    <a:pt x="6" y="6"/>
                    <a:pt x="12" y="12"/>
                    <a:pt x="18" y="20"/>
                  </a:cubicBezTo>
                </a:path>
              </a:pathLst>
            </a:custGeom>
            <a:solidFill>
              <a:srgbClr val="1F1F1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36" name="Forme libre 4735"/>
            <p:cNvSpPr>
              <a:spLocks noChangeArrowheads="1"/>
            </p:cNvSpPr>
            <p:nvPr userDrawn="1"/>
          </p:nvSpPr>
          <p:spPr bwMode="auto">
            <a:xfrm>
              <a:off x="3595688" y="4851400"/>
              <a:ext cx="9525" cy="7938"/>
            </a:xfrm>
            <a:custGeom>
              <a:avLst/>
              <a:gdLst>
                <a:gd name="T0" fmla="*/ 24 w 25"/>
                <a:gd name="T1" fmla="*/ 17 h 24"/>
                <a:gd name="T2" fmla="*/ 3 w 25"/>
                <a:gd name="T3" fmla="*/ 23 h 24"/>
                <a:gd name="T4" fmla="*/ 0 w 25"/>
                <a:gd name="T5" fmla="*/ 0 h 24"/>
                <a:gd name="T6" fmla="*/ 24 w 25"/>
                <a:gd name="T7" fmla="*/ 17 h 24"/>
              </a:gdLst>
              <a:ahLst/>
              <a:cxnLst>
                <a:cxn ang="0">
                  <a:pos x="T0" y="T1"/>
                </a:cxn>
                <a:cxn ang="0">
                  <a:pos x="T2" y="T3"/>
                </a:cxn>
                <a:cxn ang="0">
                  <a:pos x="T4" y="T5"/>
                </a:cxn>
                <a:cxn ang="0">
                  <a:pos x="T6" y="T7"/>
                </a:cxn>
              </a:cxnLst>
              <a:rect l="0" t="0" r="r" b="b"/>
              <a:pathLst>
                <a:path w="25" h="24">
                  <a:moveTo>
                    <a:pt x="24" y="17"/>
                  </a:moveTo>
                  <a:cubicBezTo>
                    <a:pt x="16" y="20"/>
                    <a:pt x="10" y="21"/>
                    <a:pt x="3" y="23"/>
                  </a:cubicBezTo>
                  <a:cubicBezTo>
                    <a:pt x="1" y="15"/>
                    <a:pt x="0" y="8"/>
                    <a:pt x="0" y="0"/>
                  </a:cubicBezTo>
                  <a:cubicBezTo>
                    <a:pt x="7" y="5"/>
                    <a:pt x="16" y="11"/>
                    <a:pt x="24" y="17"/>
                  </a:cubicBezTo>
                </a:path>
              </a:pathLst>
            </a:custGeom>
            <a:solidFill>
              <a:srgbClr val="1F1F1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37" name="Forme libre 4736"/>
            <p:cNvSpPr>
              <a:spLocks noChangeArrowheads="1"/>
            </p:cNvSpPr>
            <p:nvPr userDrawn="1"/>
          </p:nvSpPr>
          <p:spPr bwMode="auto">
            <a:xfrm>
              <a:off x="3044825" y="3802063"/>
              <a:ext cx="542925" cy="666750"/>
            </a:xfrm>
            <a:custGeom>
              <a:avLst/>
              <a:gdLst>
                <a:gd name="T0" fmla="*/ 1371 w 1510"/>
                <a:gd name="T1" fmla="*/ 1308 h 1852"/>
                <a:gd name="T2" fmla="*/ 1348 w 1510"/>
                <a:gd name="T3" fmla="*/ 1431 h 1852"/>
                <a:gd name="T4" fmla="*/ 1292 w 1510"/>
                <a:gd name="T5" fmla="*/ 1537 h 1852"/>
                <a:gd name="T6" fmla="*/ 1303 w 1510"/>
                <a:gd name="T7" fmla="*/ 1634 h 1852"/>
                <a:gd name="T8" fmla="*/ 1449 w 1510"/>
                <a:gd name="T9" fmla="*/ 1718 h 1852"/>
                <a:gd name="T10" fmla="*/ 1490 w 1510"/>
                <a:gd name="T11" fmla="*/ 1773 h 1852"/>
                <a:gd name="T12" fmla="*/ 1435 w 1510"/>
                <a:gd name="T13" fmla="*/ 1845 h 1852"/>
                <a:gd name="T14" fmla="*/ 1322 w 1510"/>
                <a:gd name="T15" fmla="*/ 1792 h 1852"/>
                <a:gd name="T16" fmla="*/ 818 w 1510"/>
                <a:gd name="T17" fmla="*/ 1537 h 1852"/>
                <a:gd name="T18" fmla="*/ 777 w 1510"/>
                <a:gd name="T19" fmla="*/ 1530 h 1852"/>
                <a:gd name="T20" fmla="*/ 570 w 1510"/>
                <a:gd name="T21" fmla="*/ 1260 h 1852"/>
                <a:gd name="T22" fmla="*/ 111 w 1510"/>
                <a:gd name="T23" fmla="*/ 1172 h 1852"/>
                <a:gd name="T24" fmla="*/ 44 w 1510"/>
                <a:gd name="T25" fmla="*/ 1172 h 1852"/>
                <a:gd name="T26" fmla="*/ 8 w 1510"/>
                <a:gd name="T27" fmla="*/ 1132 h 1852"/>
                <a:gd name="T28" fmla="*/ 66 w 1510"/>
                <a:gd name="T29" fmla="*/ 782 h 1852"/>
                <a:gd name="T30" fmla="*/ 209 w 1510"/>
                <a:gd name="T31" fmla="*/ 859 h 1852"/>
                <a:gd name="T32" fmla="*/ 287 w 1510"/>
                <a:gd name="T33" fmla="*/ 860 h 1852"/>
                <a:gd name="T34" fmla="*/ 319 w 1510"/>
                <a:gd name="T35" fmla="*/ 862 h 1852"/>
                <a:gd name="T36" fmla="*/ 379 w 1510"/>
                <a:gd name="T37" fmla="*/ 881 h 1852"/>
                <a:gd name="T38" fmla="*/ 567 w 1510"/>
                <a:gd name="T39" fmla="*/ 921 h 1852"/>
                <a:gd name="T40" fmla="*/ 637 w 1510"/>
                <a:gd name="T41" fmla="*/ 912 h 1852"/>
                <a:gd name="T42" fmla="*/ 647 w 1510"/>
                <a:gd name="T43" fmla="*/ 842 h 1852"/>
                <a:gd name="T44" fmla="*/ 469 w 1510"/>
                <a:gd name="T45" fmla="*/ 768 h 1852"/>
                <a:gd name="T46" fmla="*/ 460 w 1510"/>
                <a:gd name="T47" fmla="*/ 584 h 1852"/>
                <a:gd name="T48" fmla="*/ 421 w 1510"/>
                <a:gd name="T49" fmla="*/ 494 h 1852"/>
                <a:gd name="T50" fmla="*/ 354 w 1510"/>
                <a:gd name="T51" fmla="*/ 397 h 1852"/>
                <a:gd name="T52" fmla="*/ 341 w 1510"/>
                <a:gd name="T53" fmla="*/ 321 h 1852"/>
                <a:gd name="T54" fmla="*/ 247 w 1510"/>
                <a:gd name="T55" fmla="*/ 252 h 1852"/>
                <a:gd name="T56" fmla="*/ 293 w 1510"/>
                <a:gd name="T57" fmla="*/ 185 h 1852"/>
                <a:gd name="T58" fmla="*/ 363 w 1510"/>
                <a:gd name="T59" fmla="*/ 116 h 1852"/>
                <a:gd name="T60" fmla="*/ 391 w 1510"/>
                <a:gd name="T61" fmla="*/ 77 h 1852"/>
                <a:gd name="T62" fmla="*/ 412 w 1510"/>
                <a:gd name="T63" fmla="*/ 63 h 1852"/>
                <a:gd name="T64" fmla="*/ 432 w 1510"/>
                <a:gd name="T65" fmla="*/ 46 h 1852"/>
                <a:gd name="T66" fmla="*/ 454 w 1510"/>
                <a:gd name="T67" fmla="*/ 29 h 1852"/>
                <a:gd name="T68" fmla="*/ 479 w 1510"/>
                <a:gd name="T69" fmla="*/ 19 h 1852"/>
                <a:gd name="T70" fmla="*/ 519 w 1510"/>
                <a:gd name="T71" fmla="*/ 2 h 1852"/>
                <a:gd name="T72" fmla="*/ 550 w 1510"/>
                <a:gd name="T73" fmla="*/ 5 h 1852"/>
                <a:gd name="T74" fmla="*/ 573 w 1510"/>
                <a:gd name="T75" fmla="*/ 26 h 1852"/>
                <a:gd name="T76" fmla="*/ 580 w 1510"/>
                <a:gd name="T77" fmla="*/ 71 h 1852"/>
                <a:gd name="T78" fmla="*/ 776 w 1510"/>
                <a:gd name="T79" fmla="*/ 471 h 1852"/>
                <a:gd name="T80" fmla="*/ 852 w 1510"/>
                <a:gd name="T81" fmla="*/ 546 h 1852"/>
                <a:gd name="T82" fmla="*/ 895 w 1510"/>
                <a:gd name="T83" fmla="*/ 585 h 1852"/>
                <a:gd name="T84" fmla="*/ 925 w 1510"/>
                <a:gd name="T85" fmla="*/ 633 h 1852"/>
                <a:gd name="T86" fmla="*/ 948 w 1510"/>
                <a:gd name="T87" fmla="*/ 666 h 1852"/>
                <a:gd name="T88" fmla="*/ 974 w 1510"/>
                <a:gd name="T89" fmla="*/ 713 h 1852"/>
                <a:gd name="T90" fmla="*/ 993 w 1510"/>
                <a:gd name="T91" fmla="*/ 767 h 1852"/>
                <a:gd name="T92" fmla="*/ 1041 w 1510"/>
                <a:gd name="T93" fmla="*/ 868 h 1852"/>
                <a:gd name="T94" fmla="*/ 967 w 1510"/>
                <a:gd name="T95" fmla="*/ 915 h 1852"/>
                <a:gd name="T96" fmla="*/ 986 w 1510"/>
                <a:gd name="T97" fmla="*/ 927 h 1852"/>
                <a:gd name="T98" fmla="*/ 1359 w 1510"/>
                <a:gd name="T99" fmla="*/ 1191 h 1852"/>
                <a:gd name="T100" fmla="*/ 1371 w 1510"/>
                <a:gd name="T101" fmla="*/ 1220 h 1852"/>
                <a:gd name="T102" fmla="*/ 1382 w 1510"/>
                <a:gd name="T103" fmla="*/ 1250 h 1852"/>
                <a:gd name="T104" fmla="*/ 1371 w 1510"/>
                <a:gd name="T105" fmla="*/ 1308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10" h="1852">
                  <a:moveTo>
                    <a:pt x="1371" y="1308"/>
                  </a:moveTo>
                  <a:cubicBezTo>
                    <a:pt x="1364" y="1349"/>
                    <a:pt x="1353" y="1390"/>
                    <a:pt x="1348" y="1431"/>
                  </a:cubicBezTo>
                  <a:cubicBezTo>
                    <a:pt x="1344" y="1476"/>
                    <a:pt x="1332" y="1509"/>
                    <a:pt x="1292" y="1537"/>
                  </a:cubicBezTo>
                  <a:cubicBezTo>
                    <a:pt x="1240" y="1575"/>
                    <a:pt x="1245" y="1610"/>
                    <a:pt x="1303" y="1634"/>
                  </a:cubicBezTo>
                  <a:cubicBezTo>
                    <a:pt x="1354" y="1657"/>
                    <a:pt x="1411" y="1671"/>
                    <a:pt x="1449" y="1718"/>
                  </a:cubicBezTo>
                  <a:cubicBezTo>
                    <a:pt x="1463" y="1737"/>
                    <a:pt x="1481" y="1752"/>
                    <a:pt x="1490" y="1773"/>
                  </a:cubicBezTo>
                  <a:cubicBezTo>
                    <a:pt x="1509" y="1815"/>
                    <a:pt x="1481" y="1851"/>
                    <a:pt x="1435" y="1845"/>
                  </a:cubicBezTo>
                  <a:cubicBezTo>
                    <a:pt x="1393" y="1839"/>
                    <a:pt x="1354" y="1819"/>
                    <a:pt x="1322" y="1792"/>
                  </a:cubicBezTo>
                  <a:cubicBezTo>
                    <a:pt x="1177" y="1660"/>
                    <a:pt x="1000" y="1593"/>
                    <a:pt x="818" y="1537"/>
                  </a:cubicBezTo>
                  <a:cubicBezTo>
                    <a:pt x="803" y="1541"/>
                    <a:pt x="788" y="1546"/>
                    <a:pt x="777" y="1530"/>
                  </a:cubicBezTo>
                  <a:cubicBezTo>
                    <a:pt x="712" y="1437"/>
                    <a:pt x="615" y="1369"/>
                    <a:pt x="570" y="1260"/>
                  </a:cubicBezTo>
                  <a:cubicBezTo>
                    <a:pt x="435" y="1133"/>
                    <a:pt x="279" y="1120"/>
                    <a:pt x="111" y="1172"/>
                  </a:cubicBezTo>
                  <a:cubicBezTo>
                    <a:pt x="89" y="1172"/>
                    <a:pt x="67" y="1172"/>
                    <a:pt x="44" y="1172"/>
                  </a:cubicBezTo>
                  <a:cubicBezTo>
                    <a:pt x="27" y="1161"/>
                    <a:pt x="5" y="1150"/>
                    <a:pt x="8" y="1132"/>
                  </a:cubicBezTo>
                  <a:cubicBezTo>
                    <a:pt x="24" y="1016"/>
                    <a:pt x="0" y="892"/>
                    <a:pt x="66" y="782"/>
                  </a:cubicBezTo>
                  <a:cubicBezTo>
                    <a:pt x="116" y="802"/>
                    <a:pt x="144" y="866"/>
                    <a:pt x="209" y="859"/>
                  </a:cubicBezTo>
                  <a:cubicBezTo>
                    <a:pt x="235" y="860"/>
                    <a:pt x="261" y="860"/>
                    <a:pt x="287" y="860"/>
                  </a:cubicBezTo>
                  <a:cubicBezTo>
                    <a:pt x="298" y="860"/>
                    <a:pt x="308" y="862"/>
                    <a:pt x="319" y="862"/>
                  </a:cubicBezTo>
                  <a:cubicBezTo>
                    <a:pt x="341" y="866"/>
                    <a:pt x="359" y="874"/>
                    <a:pt x="379" y="881"/>
                  </a:cubicBezTo>
                  <a:cubicBezTo>
                    <a:pt x="440" y="901"/>
                    <a:pt x="496" y="946"/>
                    <a:pt x="567" y="921"/>
                  </a:cubicBezTo>
                  <a:cubicBezTo>
                    <a:pt x="591" y="924"/>
                    <a:pt x="614" y="924"/>
                    <a:pt x="637" y="912"/>
                  </a:cubicBezTo>
                  <a:cubicBezTo>
                    <a:pt x="670" y="892"/>
                    <a:pt x="673" y="869"/>
                    <a:pt x="647" y="842"/>
                  </a:cubicBezTo>
                  <a:cubicBezTo>
                    <a:pt x="596" y="797"/>
                    <a:pt x="507" y="846"/>
                    <a:pt x="469" y="768"/>
                  </a:cubicBezTo>
                  <a:cubicBezTo>
                    <a:pt x="444" y="707"/>
                    <a:pt x="476" y="645"/>
                    <a:pt x="460" y="584"/>
                  </a:cubicBezTo>
                  <a:cubicBezTo>
                    <a:pt x="460" y="549"/>
                    <a:pt x="440" y="523"/>
                    <a:pt x="421" y="494"/>
                  </a:cubicBezTo>
                  <a:cubicBezTo>
                    <a:pt x="423" y="445"/>
                    <a:pt x="389" y="420"/>
                    <a:pt x="354" y="397"/>
                  </a:cubicBezTo>
                  <a:cubicBezTo>
                    <a:pt x="336" y="374"/>
                    <a:pt x="341" y="347"/>
                    <a:pt x="341" y="321"/>
                  </a:cubicBezTo>
                  <a:cubicBezTo>
                    <a:pt x="310" y="298"/>
                    <a:pt x="263" y="297"/>
                    <a:pt x="247" y="252"/>
                  </a:cubicBezTo>
                  <a:cubicBezTo>
                    <a:pt x="263" y="229"/>
                    <a:pt x="278" y="207"/>
                    <a:pt x="293" y="185"/>
                  </a:cubicBezTo>
                  <a:cubicBezTo>
                    <a:pt x="324" y="170"/>
                    <a:pt x="347" y="145"/>
                    <a:pt x="363" y="116"/>
                  </a:cubicBezTo>
                  <a:cubicBezTo>
                    <a:pt x="368" y="100"/>
                    <a:pt x="379" y="87"/>
                    <a:pt x="391" y="77"/>
                  </a:cubicBezTo>
                  <a:cubicBezTo>
                    <a:pt x="399" y="72"/>
                    <a:pt x="405" y="68"/>
                    <a:pt x="412" y="63"/>
                  </a:cubicBezTo>
                  <a:cubicBezTo>
                    <a:pt x="418" y="57"/>
                    <a:pt x="426" y="52"/>
                    <a:pt x="432" y="46"/>
                  </a:cubicBezTo>
                  <a:cubicBezTo>
                    <a:pt x="438" y="40"/>
                    <a:pt x="446" y="35"/>
                    <a:pt x="454" y="29"/>
                  </a:cubicBezTo>
                  <a:cubicBezTo>
                    <a:pt x="463" y="26"/>
                    <a:pt x="470" y="22"/>
                    <a:pt x="479" y="19"/>
                  </a:cubicBezTo>
                  <a:cubicBezTo>
                    <a:pt x="492" y="11"/>
                    <a:pt x="504" y="3"/>
                    <a:pt x="519" y="2"/>
                  </a:cubicBezTo>
                  <a:cubicBezTo>
                    <a:pt x="530" y="0"/>
                    <a:pt x="539" y="2"/>
                    <a:pt x="550" y="5"/>
                  </a:cubicBezTo>
                  <a:cubicBezTo>
                    <a:pt x="559" y="10"/>
                    <a:pt x="567" y="17"/>
                    <a:pt x="573" y="26"/>
                  </a:cubicBezTo>
                  <a:cubicBezTo>
                    <a:pt x="580" y="40"/>
                    <a:pt x="585" y="55"/>
                    <a:pt x="580" y="71"/>
                  </a:cubicBezTo>
                  <a:cubicBezTo>
                    <a:pt x="538" y="257"/>
                    <a:pt x="663" y="361"/>
                    <a:pt x="776" y="471"/>
                  </a:cubicBezTo>
                  <a:cubicBezTo>
                    <a:pt x="805" y="492"/>
                    <a:pt x="828" y="520"/>
                    <a:pt x="852" y="546"/>
                  </a:cubicBezTo>
                  <a:cubicBezTo>
                    <a:pt x="866" y="559"/>
                    <a:pt x="884" y="568"/>
                    <a:pt x="895" y="585"/>
                  </a:cubicBezTo>
                  <a:cubicBezTo>
                    <a:pt x="906" y="600"/>
                    <a:pt x="915" y="616"/>
                    <a:pt x="925" y="633"/>
                  </a:cubicBezTo>
                  <a:cubicBezTo>
                    <a:pt x="933" y="643"/>
                    <a:pt x="941" y="654"/>
                    <a:pt x="948" y="666"/>
                  </a:cubicBezTo>
                  <a:cubicBezTo>
                    <a:pt x="959" y="681"/>
                    <a:pt x="965" y="698"/>
                    <a:pt x="974" y="713"/>
                  </a:cubicBezTo>
                  <a:cubicBezTo>
                    <a:pt x="983" y="730"/>
                    <a:pt x="990" y="747"/>
                    <a:pt x="993" y="767"/>
                  </a:cubicBezTo>
                  <a:cubicBezTo>
                    <a:pt x="994" y="808"/>
                    <a:pt x="1052" y="822"/>
                    <a:pt x="1041" y="868"/>
                  </a:cubicBezTo>
                  <a:cubicBezTo>
                    <a:pt x="1031" y="907"/>
                    <a:pt x="991" y="901"/>
                    <a:pt x="967" y="915"/>
                  </a:cubicBezTo>
                  <a:cubicBezTo>
                    <a:pt x="971" y="923"/>
                    <a:pt x="976" y="926"/>
                    <a:pt x="986" y="927"/>
                  </a:cubicBezTo>
                  <a:cubicBezTo>
                    <a:pt x="1158" y="952"/>
                    <a:pt x="1257" y="1074"/>
                    <a:pt x="1359" y="1191"/>
                  </a:cubicBezTo>
                  <a:cubicBezTo>
                    <a:pt x="1364" y="1201"/>
                    <a:pt x="1368" y="1210"/>
                    <a:pt x="1371" y="1220"/>
                  </a:cubicBezTo>
                  <a:cubicBezTo>
                    <a:pt x="1374" y="1230"/>
                    <a:pt x="1379" y="1240"/>
                    <a:pt x="1382" y="1250"/>
                  </a:cubicBezTo>
                  <a:cubicBezTo>
                    <a:pt x="1385" y="1271"/>
                    <a:pt x="1388" y="1291"/>
                    <a:pt x="1371" y="1308"/>
                  </a:cubicBezTo>
                </a:path>
              </a:pathLst>
            </a:custGeom>
            <a:solidFill>
              <a:srgbClr val="29292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38" name="Forme libre 4737"/>
            <p:cNvSpPr>
              <a:spLocks noChangeArrowheads="1"/>
            </p:cNvSpPr>
            <p:nvPr userDrawn="1"/>
          </p:nvSpPr>
          <p:spPr bwMode="auto">
            <a:xfrm>
              <a:off x="3224213" y="4405313"/>
              <a:ext cx="98425" cy="147637"/>
            </a:xfrm>
            <a:custGeom>
              <a:avLst/>
              <a:gdLst>
                <a:gd name="T0" fmla="*/ 22 w 275"/>
                <a:gd name="T1" fmla="*/ 69 h 412"/>
                <a:gd name="T2" fmla="*/ 90 w 275"/>
                <a:gd name="T3" fmla="*/ 0 h 412"/>
                <a:gd name="T4" fmla="*/ 185 w 275"/>
                <a:gd name="T5" fmla="*/ 136 h 412"/>
                <a:gd name="T6" fmla="*/ 184 w 275"/>
                <a:gd name="T7" fmla="*/ 134 h 412"/>
                <a:gd name="T8" fmla="*/ 211 w 275"/>
                <a:gd name="T9" fmla="*/ 182 h 412"/>
                <a:gd name="T10" fmla="*/ 228 w 275"/>
                <a:gd name="T11" fmla="*/ 206 h 412"/>
                <a:gd name="T12" fmla="*/ 229 w 275"/>
                <a:gd name="T13" fmla="*/ 251 h 412"/>
                <a:gd name="T14" fmla="*/ 228 w 275"/>
                <a:gd name="T15" fmla="*/ 247 h 412"/>
                <a:gd name="T16" fmla="*/ 252 w 275"/>
                <a:gd name="T17" fmla="*/ 272 h 412"/>
                <a:gd name="T18" fmla="*/ 274 w 275"/>
                <a:gd name="T19" fmla="*/ 321 h 412"/>
                <a:gd name="T20" fmla="*/ 185 w 275"/>
                <a:gd name="T21" fmla="*/ 408 h 412"/>
                <a:gd name="T22" fmla="*/ 123 w 275"/>
                <a:gd name="T23" fmla="*/ 367 h 412"/>
                <a:gd name="T24" fmla="*/ 103 w 275"/>
                <a:gd name="T25" fmla="*/ 307 h 412"/>
                <a:gd name="T26" fmla="*/ 92 w 275"/>
                <a:gd name="T27" fmla="*/ 278 h 412"/>
                <a:gd name="T28" fmla="*/ 54 w 275"/>
                <a:gd name="T29" fmla="*/ 196 h 412"/>
                <a:gd name="T30" fmla="*/ 22 w 275"/>
                <a:gd name="T31" fmla="*/ 69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5" h="412">
                  <a:moveTo>
                    <a:pt x="22" y="69"/>
                  </a:moveTo>
                  <a:cubicBezTo>
                    <a:pt x="16" y="2"/>
                    <a:pt x="16" y="2"/>
                    <a:pt x="90" y="0"/>
                  </a:cubicBezTo>
                  <a:cubicBezTo>
                    <a:pt x="147" y="29"/>
                    <a:pt x="145" y="96"/>
                    <a:pt x="185" y="136"/>
                  </a:cubicBezTo>
                  <a:lnTo>
                    <a:pt x="184" y="134"/>
                  </a:lnTo>
                  <a:cubicBezTo>
                    <a:pt x="197" y="148"/>
                    <a:pt x="194" y="171"/>
                    <a:pt x="211" y="182"/>
                  </a:cubicBezTo>
                  <a:cubicBezTo>
                    <a:pt x="217" y="189"/>
                    <a:pt x="222" y="197"/>
                    <a:pt x="228" y="206"/>
                  </a:cubicBezTo>
                  <a:cubicBezTo>
                    <a:pt x="213" y="222"/>
                    <a:pt x="219" y="237"/>
                    <a:pt x="229" y="251"/>
                  </a:cubicBezTo>
                  <a:lnTo>
                    <a:pt x="228" y="247"/>
                  </a:lnTo>
                  <a:cubicBezTo>
                    <a:pt x="236" y="255"/>
                    <a:pt x="237" y="270"/>
                    <a:pt x="252" y="272"/>
                  </a:cubicBezTo>
                  <a:cubicBezTo>
                    <a:pt x="260" y="289"/>
                    <a:pt x="266" y="306"/>
                    <a:pt x="274" y="321"/>
                  </a:cubicBezTo>
                  <a:cubicBezTo>
                    <a:pt x="248" y="353"/>
                    <a:pt x="243" y="406"/>
                    <a:pt x="185" y="408"/>
                  </a:cubicBezTo>
                  <a:cubicBezTo>
                    <a:pt x="153" y="411"/>
                    <a:pt x="133" y="396"/>
                    <a:pt x="123" y="367"/>
                  </a:cubicBezTo>
                  <a:cubicBezTo>
                    <a:pt x="118" y="347"/>
                    <a:pt x="110" y="327"/>
                    <a:pt x="103" y="307"/>
                  </a:cubicBezTo>
                  <a:cubicBezTo>
                    <a:pt x="100" y="298"/>
                    <a:pt x="97" y="287"/>
                    <a:pt x="92" y="278"/>
                  </a:cubicBezTo>
                  <a:cubicBezTo>
                    <a:pt x="81" y="251"/>
                    <a:pt x="68" y="223"/>
                    <a:pt x="54" y="196"/>
                  </a:cubicBezTo>
                  <a:cubicBezTo>
                    <a:pt x="39" y="156"/>
                    <a:pt x="0" y="121"/>
                    <a:pt x="22" y="69"/>
                  </a:cubicBezTo>
                </a:path>
              </a:pathLst>
            </a:custGeom>
            <a:solidFill>
              <a:srgbClr val="D6D6D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39" name="Forme libre 4738"/>
            <p:cNvSpPr>
              <a:spLocks noChangeArrowheads="1"/>
            </p:cNvSpPr>
            <p:nvPr userDrawn="1"/>
          </p:nvSpPr>
          <p:spPr bwMode="auto">
            <a:xfrm>
              <a:off x="3213100" y="4287838"/>
              <a:ext cx="109538" cy="133350"/>
            </a:xfrm>
            <a:custGeom>
              <a:avLst/>
              <a:gdLst>
                <a:gd name="T0" fmla="*/ 238 w 303"/>
                <a:gd name="T1" fmla="*/ 368 h 372"/>
                <a:gd name="T2" fmla="*/ 27 w 303"/>
                <a:gd name="T3" fmla="*/ 72 h 372"/>
                <a:gd name="T4" fmla="*/ 14 w 303"/>
                <a:gd name="T5" fmla="*/ 23 h 372"/>
                <a:gd name="T6" fmla="*/ 75 w 303"/>
                <a:gd name="T7" fmla="*/ 20 h 372"/>
                <a:gd name="T8" fmla="*/ 287 w 303"/>
                <a:gd name="T9" fmla="*/ 298 h 372"/>
                <a:gd name="T10" fmla="*/ 238 w 303"/>
                <a:gd name="T11" fmla="*/ 368 h 372"/>
              </a:gdLst>
              <a:ahLst/>
              <a:cxnLst>
                <a:cxn ang="0">
                  <a:pos x="T0" y="T1"/>
                </a:cxn>
                <a:cxn ang="0">
                  <a:pos x="T2" y="T3"/>
                </a:cxn>
                <a:cxn ang="0">
                  <a:pos x="T4" y="T5"/>
                </a:cxn>
                <a:cxn ang="0">
                  <a:pos x="T6" y="T7"/>
                </a:cxn>
                <a:cxn ang="0">
                  <a:pos x="T8" y="T9"/>
                </a:cxn>
                <a:cxn ang="0">
                  <a:pos x="T10" y="T11"/>
                </a:cxn>
              </a:cxnLst>
              <a:rect l="0" t="0" r="r" b="b"/>
              <a:pathLst>
                <a:path w="303" h="372">
                  <a:moveTo>
                    <a:pt x="238" y="368"/>
                  </a:moveTo>
                  <a:cubicBezTo>
                    <a:pt x="169" y="269"/>
                    <a:pt x="110" y="162"/>
                    <a:pt x="27" y="72"/>
                  </a:cubicBezTo>
                  <a:cubicBezTo>
                    <a:pt x="15" y="58"/>
                    <a:pt x="0" y="41"/>
                    <a:pt x="14" y="23"/>
                  </a:cubicBezTo>
                  <a:cubicBezTo>
                    <a:pt x="30" y="0"/>
                    <a:pt x="56" y="6"/>
                    <a:pt x="75" y="20"/>
                  </a:cubicBezTo>
                  <a:cubicBezTo>
                    <a:pt x="168" y="95"/>
                    <a:pt x="236" y="189"/>
                    <a:pt x="287" y="298"/>
                  </a:cubicBezTo>
                  <a:cubicBezTo>
                    <a:pt x="302" y="343"/>
                    <a:pt x="293" y="371"/>
                    <a:pt x="238" y="368"/>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40" name="Forme libre 4739"/>
            <p:cNvSpPr>
              <a:spLocks noChangeArrowheads="1"/>
            </p:cNvSpPr>
            <p:nvPr userDrawn="1"/>
          </p:nvSpPr>
          <p:spPr bwMode="auto">
            <a:xfrm>
              <a:off x="3236913" y="4256088"/>
              <a:ext cx="142875" cy="165100"/>
            </a:xfrm>
            <a:custGeom>
              <a:avLst/>
              <a:gdLst>
                <a:gd name="T0" fmla="*/ 37 w 395"/>
                <a:gd name="T1" fmla="*/ 0 h 459"/>
                <a:gd name="T2" fmla="*/ 287 w 395"/>
                <a:gd name="T3" fmla="*/ 276 h 459"/>
                <a:gd name="T4" fmla="*/ 330 w 395"/>
                <a:gd name="T5" fmla="*/ 371 h 459"/>
                <a:gd name="T6" fmla="*/ 311 w 395"/>
                <a:gd name="T7" fmla="*/ 458 h 459"/>
                <a:gd name="T8" fmla="*/ 37 w 395"/>
                <a:gd name="T9" fmla="*/ 82 h 459"/>
                <a:gd name="T10" fmla="*/ 37 w 395"/>
                <a:gd name="T11" fmla="*/ 0 h 459"/>
              </a:gdLst>
              <a:ahLst/>
              <a:cxnLst>
                <a:cxn ang="0">
                  <a:pos x="T0" y="T1"/>
                </a:cxn>
                <a:cxn ang="0">
                  <a:pos x="T2" y="T3"/>
                </a:cxn>
                <a:cxn ang="0">
                  <a:pos x="T4" y="T5"/>
                </a:cxn>
                <a:cxn ang="0">
                  <a:pos x="T6" y="T7"/>
                </a:cxn>
                <a:cxn ang="0">
                  <a:pos x="T8" y="T9"/>
                </a:cxn>
                <a:cxn ang="0">
                  <a:pos x="T10" y="T11"/>
                </a:cxn>
              </a:cxnLst>
              <a:rect l="0" t="0" r="r" b="b"/>
              <a:pathLst>
                <a:path w="395" h="459">
                  <a:moveTo>
                    <a:pt x="37" y="0"/>
                  </a:moveTo>
                  <a:cubicBezTo>
                    <a:pt x="147" y="67"/>
                    <a:pt x="209" y="178"/>
                    <a:pt x="287" y="276"/>
                  </a:cubicBezTo>
                  <a:cubicBezTo>
                    <a:pt x="301" y="308"/>
                    <a:pt x="315" y="339"/>
                    <a:pt x="330" y="371"/>
                  </a:cubicBezTo>
                  <a:cubicBezTo>
                    <a:pt x="313" y="398"/>
                    <a:pt x="394" y="444"/>
                    <a:pt x="311" y="458"/>
                  </a:cubicBezTo>
                  <a:cubicBezTo>
                    <a:pt x="232" y="323"/>
                    <a:pt x="150" y="192"/>
                    <a:pt x="37" y="82"/>
                  </a:cubicBezTo>
                  <a:cubicBezTo>
                    <a:pt x="8" y="53"/>
                    <a:pt x="0" y="27"/>
                    <a:pt x="37" y="0"/>
                  </a:cubicBezTo>
                </a:path>
              </a:pathLst>
            </a:custGeom>
            <a:solidFill>
              <a:srgbClr val="99999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41" name="Forme libre 4740"/>
            <p:cNvSpPr>
              <a:spLocks noChangeArrowheads="1"/>
            </p:cNvSpPr>
            <p:nvPr userDrawn="1"/>
          </p:nvSpPr>
          <p:spPr bwMode="auto">
            <a:xfrm>
              <a:off x="3298825" y="4395788"/>
              <a:ext cx="63500" cy="119062"/>
            </a:xfrm>
            <a:custGeom>
              <a:avLst/>
              <a:gdLst>
                <a:gd name="T0" fmla="*/ 0 w 177"/>
                <a:gd name="T1" fmla="*/ 70 h 332"/>
                <a:gd name="T2" fmla="*/ 47 w 177"/>
                <a:gd name="T3" fmla="*/ 0 h 332"/>
                <a:gd name="T4" fmla="*/ 165 w 177"/>
                <a:gd name="T5" fmla="*/ 258 h 332"/>
                <a:gd name="T6" fmla="*/ 150 w 177"/>
                <a:gd name="T7" fmla="*/ 317 h 332"/>
                <a:gd name="T8" fmla="*/ 98 w 177"/>
                <a:gd name="T9" fmla="*/ 287 h 332"/>
                <a:gd name="T10" fmla="*/ 0 w 177"/>
                <a:gd name="T11" fmla="*/ 70 h 332"/>
              </a:gdLst>
              <a:ahLst/>
              <a:cxnLst>
                <a:cxn ang="0">
                  <a:pos x="T0" y="T1"/>
                </a:cxn>
                <a:cxn ang="0">
                  <a:pos x="T2" y="T3"/>
                </a:cxn>
                <a:cxn ang="0">
                  <a:pos x="T4" y="T5"/>
                </a:cxn>
                <a:cxn ang="0">
                  <a:pos x="T6" y="T7"/>
                </a:cxn>
                <a:cxn ang="0">
                  <a:pos x="T8" y="T9"/>
                </a:cxn>
                <a:cxn ang="0">
                  <a:pos x="T10" y="T11"/>
                </a:cxn>
              </a:cxnLst>
              <a:rect l="0" t="0" r="r" b="b"/>
              <a:pathLst>
                <a:path w="177" h="332">
                  <a:moveTo>
                    <a:pt x="0" y="70"/>
                  </a:moveTo>
                  <a:cubicBezTo>
                    <a:pt x="26" y="53"/>
                    <a:pt x="40" y="29"/>
                    <a:pt x="47" y="0"/>
                  </a:cubicBezTo>
                  <a:cubicBezTo>
                    <a:pt x="104" y="77"/>
                    <a:pt x="131" y="169"/>
                    <a:pt x="165" y="258"/>
                  </a:cubicBezTo>
                  <a:cubicBezTo>
                    <a:pt x="173" y="279"/>
                    <a:pt x="176" y="305"/>
                    <a:pt x="150" y="317"/>
                  </a:cubicBezTo>
                  <a:cubicBezTo>
                    <a:pt x="122" y="331"/>
                    <a:pt x="107" y="308"/>
                    <a:pt x="98" y="287"/>
                  </a:cubicBezTo>
                  <a:cubicBezTo>
                    <a:pt x="64" y="216"/>
                    <a:pt x="23" y="148"/>
                    <a:pt x="0" y="70"/>
                  </a:cubicBezTo>
                </a:path>
              </a:pathLst>
            </a:custGeom>
            <a:solidFill>
              <a:srgbClr val="A6A6A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42" name="Forme libre 4741"/>
            <p:cNvSpPr>
              <a:spLocks noChangeArrowheads="1"/>
            </p:cNvSpPr>
            <p:nvPr userDrawn="1"/>
          </p:nvSpPr>
          <p:spPr bwMode="auto">
            <a:xfrm>
              <a:off x="3348038" y="4389438"/>
              <a:ext cx="49212" cy="112712"/>
            </a:xfrm>
            <a:custGeom>
              <a:avLst/>
              <a:gdLst>
                <a:gd name="T0" fmla="*/ 0 w 137"/>
                <a:gd name="T1" fmla="*/ 87 h 315"/>
                <a:gd name="T2" fmla="*/ 19 w 137"/>
                <a:gd name="T3" fmla="*/ 0 h 315"/>
                <a:gd name="T4" fmla="*/ 136 w 137"/>
                <a:gd name="T5" fmla="*/ 249 h 315"/>
                <a:gd name="T6" fmla="*/ 75 w 137"/>
                <a:gd name="T7" fmla="*/ 259 h 315"/>
                <a:gd name="T8" fmla="*/ 0 w 137"/>
                <a:gd name="T9" fmla="*/ 87 h 315"/>
              </a:gdLst>
              <a:ahLst/>
              <a:cxnLst>
                <a:cxn ang="0">
                  <a:pos x="T0" y="T1"/>
                </a:cxn>
                <a:cxn ang="0">
                  <a:pos x="T2" y="T3"/>
                </a:cxn>
                <a:cxn ang="0">
                  <a:pos x="T4" y="T5"/>
                </a:cxn>
                <a:cxn ang="0">
                  <a:pos x="T6" y="T7"/>
                </a:cxn>
                <a:cxn ang="0">
                  <a:pos x="T8" y="T9"/>
                </a:cxn>
              </a:cxnLst>
              <a:rect l="0" t="0" r="r" b="b"/>
              <a:pathLst>
                <a:path w="137" h="315">
                  <a:moveTo>
                    <a:pt x="0" y="87"/>
                  </a:moveTo>
                  <a:cubicBezTo>
                    <a:pt x="23" y="61"/>
                    <a:pt x="0" y="26"/>
                    <a:pt x="19" y="0"/>
                  </a:cubicBezTo>
                  <a:cubicBezTo>
                    <a:pt x="63" y="81"/>
                    <a:pt x="121" y="154"/>
                    <a:pt x="136" y="249"/>
                  </a:cubicBezTo>
                  <a:cubicBezTo>
                    <a:pt x="118" y="264"/>
                    <a:pt x="103" y="314"/>
                    <a:pt x="75" y="259"/>
                  </a:cubicBezTo>
                  <a:cubicBezTo>
                    <a:pt x="48" y="203"/>
                    <a:pt x="25" y="145"/>
                    <a:pt x="0" y="87"/>
                  </a:cubicBezTo>
                </a:path>
              </a:pathLst>
            </a:custGeom>
            <a:solidFill>
              <a:srgbClr val="B9B9B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43" name="Forme libre 4742"/>
            <p:cNvSpPr>
              <a:spLocks noChangeArrowheads="1"/>
            </p:cNvSpPr>
            <p:nvPr userDrawn="1"/>
          </p:nvSpPr>
          <p:spPr bwMode="auto">
            <a:xfrm>
              <a:off x="3257550" y="4405313"/>
              <a:ext cx="34925" cy="49212"/>
            </a:xfrm>
            <a:custGeom>
              <a:avLst/>
              <a:gdLst>
                <a:gd name="T0" fmla="*/ 95 w 96"/>
                <a:gd name="T1" fmla="*/ 137 h 138"/>
                <a:gd name="T2" fmla="*/ 0 w 96"/>
                <a:gd name="T3" fmla="*/ 1 h 138"/>
                <a:gd name="T4" fmla="*/ 26 w 96"/>
                <a:gd name="T5" fmla="*/ 0 h 138"/>
                <a:gd name="T6" fmla="*/ 95 w 96"/>
                <a:gd name="T7" fmla="*/ 137 h 138"/>
              </a:gdLst>
              <a:ahLst/>
              <a:cxnLst>
                <a:cxn ang="0">
                  <a:pos x="T0" y="T1"/>
                </a:cxn>
                <a:cxn ang="0">
                  <a:pos x="T2" y="T3"/>
                </a:cxn>
                <a:cxn ang="0">
                  <a:pos x="T4" y="T5"/>
                </a:cxn>
                <a:cxn ang="0">
                  <a:pos x="T6" y="T7"/>
                </a:cxn>
              </a:cxnLst>
              <a:rect l="0" t="0" r="r" b="b"/>
              <a:pathLst>
                <a:path w="96" h="138">
                  <a:moveTo>
                    <a:pt x="95" y="137"/>
                  </a:moveTo>
                  <a:cubicBezTo>
                    <a:pt x="44" y="105"/>
                    <a:pt x="32" y="45"/>
                    <a:pt x="0" y="1"/>
                  </a:cubicBezTo>
                  <a:cubicBezTo>
                    <a:pt x="9" y="1"/>
                    <a:pt x="18" y="0"/>
                    <a:pt x="26" y="0"/>
                  </a:cubicBezTo>
                  <a:cubicBezTo>
                    <a:pt x="61" y="38"/>
                    <a:pt x="84" y="84"/>
                    <a:pt x="95" y="137"/>
                  </a:cubicBezTo>
                </a:path>
              </a:pathLst>
            </a:custGeom>
            <a:solidFill>
              <a:srgbClr val="A0A0A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44" name="Forme libre 4743"/>
            <p:cNvSpPr>
              <a:spLocks noChangeArrowheads="1"/>
            </p:cNvSpPr>
            <p:nvPr userDrawn="1"/>
          </p:nvSpPr>
          <p:spPr bwMode="auto">
            <a:xfrm>
              <a:off x="3306763" y="4494213"/>
              <a:ext cx="9525" cy="9525"/>
            </a:xfrm>
            <a:custGeom>
              <a:avLst/>
              <a:gdLst>
                <a:gd name="T0" fmla="*/ 25 w 26"/>
                <a:gd name="T1" fmla="*/ 25 h 27"/>
                <a:gd name="T2" fmla="*/ 0 w 26"/>
                <a:gd name="T3" fmla="*/ 0 h 27"/>
                <a:gd name="T4" fmla="*/ 25 w 26"/>
                <a:gd name="T5" fmla="*/ 25 h 27"/>
              </a:gdLst>
              <a:ahLst/>
              <a:cxnLst>
                <a:cxn ang="0">
                  <a:pos x="T0" y="T1"/>
                </a:cxn>
                <a:cxn ang="0">
                  <a:pos x="T2" y="T3"/>
                </a:cxn>
                <a:cxn ang="0">
                  <a:pos x="T4" y="T5"/>
                </a:cxn>
              </a:cxnLst>
              <a:rect l="0" t="0" r="r" b="b"/>
              <a:pathLst>
                <a:path w="26" h="27">
                  <a:moveTo>
                    <a:pt x="25" y="25"/>
                  </a:moveTo>
                  <a:cubicBezTo>
                    <a:pt x="8" y="26"/>
                    <a:pt x="3" y="14"/>
                    <a:pt x="0" y="0"/>
                  </a:cubicBezTo>
                  <a:cubicBezTo>
                    <a:pt x="10" y="10"/>
                    <a:pt x="17" y="17"/>
                    <a:pt x="25" y="25"/>
                  </a:cubicBezTo>
                </a:path>
              </a:pathLst>
            </a:custGeom>
            <a:solidFill>
              <a:srgbClr val="A0A0A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45" name="Forme libre 4744"/>
            <p:cNvSpPr>
              <a:spLocks noChangeArrowheads="1"/>
            </p:cNvSpPr>
            <p:nvPr userDrawn="1"/>
          </p:nvSpPr>
          <p:spPr bwMode="auto">
            <a:xfrm>
              <a:off x="3302000" y="4479925"/>
              <a:ext cx="6350" cy="15875"/>
            </a:xfrm>
            <a:custGeom>
              <a:avLst/>
              <a:gdLst>
                <a:gd name="T0" fmla="*/ 15 w 16"/>
                <a:gd name="T1" fmla="*/ 45 h 46"/>
                <a:gd name="T2" fmla="*/ 13 w 16"/>
                <a:gd name="T3" fmla="*/ 0 h 46"/>
                <a:gd name="T4" fmla="*/ 15 w 16"/>
                <a:gd name="T5" fmla="*/ 45 h 46"/>
              </a:gdLst>
              <a:ahLst/>
              <a:cxnLst>
                <a:cxn ang="0">
                  <a:pos x="T0" y="T1"/>
                </a:cxn>
                <a:cxn ang="0">
                  <a:pos x="T2" y="T3"/>
                </a:cxn>
                <a:cxn ang="0">
                  <a:pos x="T4" y="T5"/>
                </a:cxn>
              </a:cxnLst>
              <a:rect l="0" t="0" r="r" b="b"/>
              <a:pathLst>
                <a:path w="16" h="46">
                  <a:moveTo>
                    <a:pt x="15" y="45"/>
                  </a:moveTo>
                  <a:cubicBezTo>
                    <a:pt x="4" y="31"/>
                    <a:pt x="0" y="16"/>
                    <a:pt x="13" y="0"/>
                  </a:cubicBezTo>
                  <a:cubicBezTo>
                    <a:pt x="15" y="16"/>
                    <a:pt x="15" y="29"/>
                    <a:pt x="15" y="45"/>
                  </a:cubicBezTo>
                </a:path>
              </a:pathLst>
            </a:custGeom>
            <a:solidFill>
              <a:srgbClr val="A0A0A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46" name="Forme libre 4745"/>
            <p:cNvSpPr>
              <a:spLocks noChangeArrowheads="1"/>
            </p:cNvSpPr>
            <p:nvPr userDrawn="1"/>
          </p:nvSpPr>
          <p:spPr bwMode="auto">
            <a:xfrm>
              <a:off x="3243263" y="4370388"/>
              <a:ext cx="6350" cy="11112"/>
            </a:xfrm>
            <a:custGeom>
              <a:avLst/>
              <a:gdLst>
                <a:gd name="T0" fmla="*/ 18 w 19"/>
                <a:gd name="T1" fmla="*/ 28 h 29"/>
                <a:gd name="T2" fmla="*/ 0 w 19"/>
                <a:gd name="T3" fmla="*/ 0 h 29"/>
                <a:gd name="T4" fmla="*/ 18 w 19"/>
                <a:gd name="T5" fmla="*/ 28 h 29"/>
              </a:gdLst>
              <a:ahLst/>
              <a:cxnLst>
                <a:cxn ang="0">
                  <a:pos x="T0" y="T1"/>
                </a:cxn>
                <a:cxn ang="0">
                  <a:pos x="T2" y="T3"/>
                </a:cxn>
                <a:cxn ang="0">
                  <a:pos x="T4" y="T5"/>
                </a:cxn>
              </a:cxnLst>
              <a:rect l="0" t="0" r="r" b="b"/>
              <a:pathLst>
                <a:path w="19" h="29">
                  <a:moveTo>
                    <a:pt x="18" y="28"/>
                  </a:moveTo>
                  <a:cubicBezTo>
                    <a:pt x="12" y="19"/>
                    <a:pt x="6" y="10"/>
                    <a:pt x="0" y="0"/>
                  </a:cubicBezTo>
                  <a:cubicBezTo>
                    <a:pt x="6" y="11"/>
                    <a:pt x="12" y="19"/>
                    <a:pt x="18" y="28"/>
                  </a:cubicBezTo>
                </a:path>
              </a:pathLst>
            </a:custGeom>
            <a:solidFill>
              <a:srgbClr val="8B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47" name="Forme libre 4746"/>
            <p:cNvSpPr>
              <a:spLocks noChangeArrowheads="1"/>
            </p:cNvSpPr>
            <p:nvPr userDrawn="1"/>
          </p:nvSpPr>
          <p:spPr bwMode="auto">
            <a:xfrm>
              <a:off x="3489325" y="4849813"/>
              <a:ext cx="82550" cy="71437"/>
            </a:xfrm>
            <a:custGeom>
              <a:avLst/>
              <a:gdLst>
                <a:gd name="T0" fmla="*/ 229 w 230"/>
                <a:gd name="T1" fmla="*/ 2 h 200"/>
                <a:gd name="T2" fmla="*/ 228 w 230"/>
                <a:gd name="T3" fmla="*/ 21 h 200"/>
                <a:gd name="T4" fmla="*/ 139 w 230"/>
                <a:gd name="T5" fmla="*/ 136 h 200"/>
                <a:gd name="T6" fmla="*/ 83 w 230"/>
                <a:gd name="T7" fmla="*/ 186 h 200"/>
                <a:gd name="T8" fmla="*/ 0 w 230"/>
                <a:gd name="T9" fmla="*/ 137 h 200"/>
                <a:gd name="T10" fmla="*/ 159 w 230"/>
                <a:gd name="T11" fmla="*/ 0 h 200"/>
                <a:gd name="T12" fmla="*/ 229 w 230"/>
                <a:gd name="T13" fmla="*/ 2 h 200"/>
              </a:gdLst>
              <a:ahLst/>
              <a:cxnLst>
                <a:cxn ang="0">
                  <a:pos x="T0" y="T1"/>
                </a:cxn>
                <a:cxn ang="0">
                  <a:pos x="T2" y="T3"/>
                </a:cxn>
                <a:cxn ang="0">
                  <a:pos x="T4" y="T5"/>
                </a:cxn>
                <a:cxn ang="0">
                  <a:pos x="T6" y="T7"/>
                </a:cxn>
                <a:cxn ang="0">
                  <a:pos x="T8" y="T9"/>
                </a:cxn>
                <a:cxn ang="0">
                  <a:pos x="T10" y="T11"/>
                </a:cxn>
                <a:cxn ang="0">
                  <a:pos x="T12" y="T13"/>
                </a:cxn>
              </a:cxnLst>
              <a:rect l="0" t="0" r="r" b="b"/>
              <a:pathLst>
                <a:path w="230" h="200">
                  <a:moveTo>
                    <a:pt x="229" y="2"/>
                  </a:moveTo>
                  <a:cubicBezTo>
                    <a:pt x="229" y="8"/>
                    <a:pt x="228" y="15"/>
                    <a:pt x="228" y="21"/>
                  </a:cubicBezTo>
                  <a:cubicBezTo>
                    <a:pt x="182" y="47"/>
                    <a:pt x="176" y="104"/>
                    <a:pt x="139" y="136"/>
                  </a:cubicBezTo>
                  <a:cubicBezTo>
                    <a:pt x="133" y="166"/>
                    <a:pt x="127" y="199"/>
                    <a:pt x="83" y="186"/>
                  </a:cubicBezTo>
                  <a:cubicBezTo>
                    <a:pt x="54" y="177"/>
                    <a:pt x="26" y="165"/>
                    <a:pt x="0" y="137"/>
                  </a:cubicBezTo>
                  <a:cubicBezTo>
                    <a:pt x="46" y="81"/>
                    <a:pt x="65" y="0"/>
                    <a:pt x="159" y="0"/>
                  </a:cubicBezTo>
                  <a:cubicBezTo>
                    <a:pt x="182" y="0"/>
                    <a:pt x="205" y="2"/>
                    <a:pt x="229" y="2"/>
                  </a:cubicBezTo>
                </a:path>
              </a:pathLst>
            </a:custGeom>
            <a:solidFill>
              <a:srgbClr val="1F1F1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48" name="Forme libre 4747"/>
            <p:cNvSpPr>
              <a:spLocks noChangeArrowheads="1"/>
            </p:cNvSpPr>
            <p:nvPr userDrawn="1"/>
          </p:nvSpPr>
          <p:spPr bwMode="auto">
            <a:xfrm>
              <a:off x="3479800" y="4919663"/>
              <a:ext cx="68263" cy="66675"/>
            </a:xfrm>
            <a:custGeom>
              <a:avLst/>
              <a:gdLst>
                <a:gd name="T0" fmla="*/ 0 w 190"/>
                <a:gd name="T1" fmla="*/ 37 h 184"/>
                <a:gd name="T2" fmla="*/ 162 w 190"/>
                <a:gd name="T3" fmla="*/ 82 h 184"/>
                <a:gd name="T4" fmla="*/ 182 w 190"/>
                <a:gd name="T5" fmla="*/ 110 h 184"/>
                <a:gd name="T6" fmla="*/ 189 w 190"/>
                <a:gd name="T7" fmla="*/ 127 h 184"/>
                <a:gd name="T8" fmla="*/ 119 w 190"/>
                <a:gd name="T9" fmla="*/ 127 h 184"/>
                <a:gd name="T10" fmla="*/ 119 w 190"/>
                <a:gd name="T11" fmla="*/ 127 h 184"/>
                <a:gd name="T12" fmla="*/ 75 w 190"/>
                <a:gd name="T13" fmla="*/ 101 h 184"/>
                <a:gd name="T14" fmla="*/ 75 w 190"/>
                <a:gd name="T15" fmla="*/ 101 h 184"/>
                <a:gd name="T16" fmla="*/ 49 w 190"/>
                <a:gd name="T17" fmla="*/ 84 h 184"/>
                <a:gd name="T18" fmla="*/ 8 w 190"/>
                <a:gd name="T19" fmla="*/ 53 h 184"/>
                <a:gd name="T20" fmla="*/ 0 w 190"/>
                <a:gd name="T21" fmla="*/ 3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184">
                  <a:moveTo>
                    <a:pt x="0" y="37"/>
                  </a:moveTo>
                  <a:cubicBezTo>
                    <a:pt x="69" y="0"/>
                    <a:pt x="113" y="50"/>
                    <a:pt x="162" y="82"/>
                  </a:cubicBezTo>
                  <a:cubicBezTo>
                    <a:pt x="171" y="90"/>
                    <a:pt x="180" y="96"/>
                    <a:pt x="182" y="110"/>
                  </a:cubicBezTo>
                  <a:cubicBezTo>
                    <a:pt x="183" y="116"/>
                    <a:pt x="186" y="121"/>
                    <a:pt x="189" y="127"/>
                  </a:cubicBezTo>
                  <a:cubicBezTo>
                    <a:pt x="166" y="183"/>
                    <a:pt x="142" y="136"/>
                    <a:pt x="119" y="127"/>
                  </a:cubicBezTo>
                  <a:lnTo>
                    <a:pt x="119" y="127"/>
                  </a:lnTo>
                  <a:cubicBezTo>
                    <a:pt x="107" y="114"/>
                    <a:pt x="84" y="121"/>
                    <a:pt x="75" y="101"/>
                  </a:cubicBezTo>
                  <a:lnTo>
                    <a:pt x="75" y="101"/>
                  </a:lnTo>
                  <a:cubicBezTo>
                    <a:pt x="66" y="95"/>
                    <a:pt x="56" y="90"/>
                    <a:pt x="49" y="84"/>
                  </a:cubicBezTo>
                  <a:cubicBezTo>
                    <a:pt x="35" y="73"/>
                    <a:pt x="21" y="63"/>
                    <a:pt x="8" y="53"/>
                  </a:cubicBezTo>
                  <a:cubicBezTo>
                    <a:pt x="6" y="47"/>
                    <a:pt x="3" y="41"/>
                    <a:pt x="0" y="37"/>
                  </a:cubicBezTo>
                </a:path>
              </a:pathLst>
            </a:custGeom>
            <a:solidFill>
              <a:srgbClr val="E0E0E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49" name="Forme libre 4748"/>
            <p:cNvSpPr>
              <a:spLocks noChangeArrowheads="1"/>
            </p:cNvSpPr>
            <p:nvPr userDrawn="1"/>
          </p:nvSpPr>
          <p:spPr bwMode="auto">
            <a:xfrm>
              <a:off x="3473450" y="5032375"/>
              <a:ext cx="58738" cy="49213"/>
            </a:xfrm>
            <a:custGeom>
              <a:avLst/>
              <a:gdLst>
                <a:gd name="T0" fmla="*/ 152 w 161"/>
                <a:gd name="T1" fmla="*/ 44 h 135"/>
                <a:gd name="T2" fmla="*/ 160 w 161"/>
                <a:gd name="T3" fmla="*/ 66 h 135"/>
                <a:gd name="T4" fmla="*/ 0 w 161"/>
                <a:gd name="T5" fmla="*/ 89 h 135"/>
                <a:gd name="T6" fmla="*/ 132 w 161"/>
                <a:gd name="T7" fmla="*/ 1 h 135"/>
                <a:gd name="T8" fmla="*/ 137 w 161"/>
                <a:gd name="T9" fmla="*/ 18 h 135"/>
                <a:gd name="T10" fmla="*/ 152 w 161"/>
                <a:gd name="T11" fmla="*/ 44 h 135"/>
              </a:gdLst>
              <a:ahLst/>
              <a:cxnLst>
                <a:cxn ang="0">
                  <a:pos x="T0" y="T1"/>
                </a:cxn>
                <a:cxn ang="0">
                  <a:pos x="T2" y="T3"/>
                </a:cxn>
                <a:cxn ang="0">
                  <a:pos x="T4" y="T5"/>
                </a:cxn>
                <a:cxn ang="0">
                  <a:pos x="T6" y="T7"/>
                </a:cxn>
                <a:cxn ang="0">
                  <a:pos x="T8" y="T9"/>
                </a:cxn>
                <a:cxn ang="0">
                  <a:pos x="T10" y="T11"/>
                </a:cxn>
              </a:cxnLst>
              <a:rect l="0" t="0" r="r" b="b"/>
              <a:pathLst>
                <a:path w="161" h="135">
                  <a:moveTo>
                    <a:pt x="152" y="44"/>
                  </a:moveTo>
                  <a:cubicBezTo>
                    <a:pt x="155" y="50"/>
                    <a:pt x="158" y="58"/>
                    <a:pt x="160" y="66"/>
                  </a:cubicBezTo>
                  <a:cubicBezTo>
                    <a:pt x="110" y="133"/>
                    <a:pt x="96" y="134"/>
                    <a:pt x="0" y="89"/>
                  </a:cubicBezTo>
                  <a:cubicBezTo>
                    <a:pt x="4" y="0"/>
                    <a:pt x="73" y="8"/>
                    <a:pt x="132" y="1"/>
                  </a:cubicBezTo>
                  <a:cubicBezTo>
                    <a:pt x="135" y="6"/>
                    <a:pt x="137" y="12"/>
                    <a:pt x="137" y="18"/>
                  </a:cubicBezTo>
                  <a:cubicBezTo>
                    <a:pt x="143" y="26"/>
                    <a:pt x="148" y="35"/>
                    <a:pt x="152" y="44"/>
                  </a:cubicBezTo>
                </a:path>
              </a:pathLst>
            </a:custGeom>
            <a:solidFill>
              <a:srgbClr val="F0F0F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50" name="Forme libre 4749"/>
            <p:cNvSpPr>
              <a:spLocks noChangeArrowheads="1"/>
            </p:cNvSpPr>
            <p:nvPr userDrawn="1"/>
          </p:nvSpPr>
          <p:spPr bwMode="auto">
            <a:xfrm>
              <a:off x="3471863" y="5056188"/>
              <a:ext cx="68262" cy="46037"/>
            </a:xfrm>
            <a:custGeom>
              <a:avLst/>
              <a:gdLst>
                <a:gd name="T0" fmla="*/ 2 w 189"/>
                <a:gd name="T1" fmla="*/ 23 h 130"/>
                <a:gd name="T2" fmla="*/ 162 w 189"/>
                <a:gd name="T3" fmla="*/ 0 h 130"/>
                <a:gd name="T4" fmla="*/ 188 w 189"/>
                <a:gd name="T5" fmla="*/ 24 h 130"/>
                <a:gd name="T6" fmla="*/ 23 w 189"/>
                <a:gd name="T7" fmla="*/ 70 h 130"/>
                <a:gd name="T8" fmla="*/ 0 w 189"/>
                <a:gd name="T9" fmla="*/ 47 h 130"/>
                <a:gd name="T10" fmla="*/ 2 w 189"/>
                <a:gd name="T11" fmla="*/ 23 h 130"/>
              </a:gdLst>
              <a:ahLst/>
              <a:cxnLst>
                <a:cxn ang="0">
                  <a:pos x="T0" y="T1"/>
                </a:cxn>
                <a:cxn ang="0">
                  <a:pos x="T2" y="T3"/>
                </a:cxn>
                <a:cxn ang="0">
                  <a:pos x="T4" y="T5"/>
                </a:cxn>
                <a:cxn ang="0">
                  <a:pos x="T6" y="T7"/>
                </a:cxn>
                <a:cxn ang="0">
                  <a:pos x="T8" y="T9"/>
                </a:cxn>
                <a:cxn ang="0">
                  <a:pos x="T10" y="T11"/>
                </a:cxn>
              </a:cxnLst>
              <a:rect l="0" t="0" r="r" b="b"/>
              <a:pathLst>
                <a:path w="189" h="130">
                  <a:moveTo>
                    <a:pt x="2" y="23"/>
                  </a:moveTo>
                  <a:cubicBezTo>
                    <a:pt x="57" y="26"/>
                    <a:pt x="110" y="10"/>
                    <a:pt x="162" y="0"/>
                  </a:cubicBezTo>
                  <a:cubicBezTo>
                    <a:pt x="171" y="7"/>
                    <a:pt x="179" y="16"/>
                    <a:pt x="188" y="24"/>
                  </a:cubicBezTo>
                  <a:cubicBezTo>
                    <a:pt x="162" y="119"/>
                    <a:pt x="122" y="129"/>
                    <a:pt x="23" y="70"/>
                  </a:cubicBezTo>
                  <a:cubicBezTo>
                    <a:pt x="15" y="62"/>
                    <a:pt x="8" y="55"/>
                    <a:pt x="0" y="47"/>
                  </a:cubicBezTo>
                  <a:cubicBezTo>
                    <a:pt x="0" y="38"/>
                    <a:pt x="0" y="30"/>
                    <a:pt x="2" y="23"/>
                  </a:cubicBezTo>
                </a:path>
              </a:pathLst>
            </a:custGeom>
            <a:solidFill>
              <a:srgbClr val="C1C1C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51" name="Forme libre 4750"/>
            <p:cNvSpPr>
              <a:spLocks noChangeArrowheads="1"/>
            </p:cNvSpPr>
            <p:nvPr userDrawn="1"/>
          </p:nvSpPr>
          <p:spPr bwMode="auto">
            <a:xfrm>
              <a:off x="3198813" y="4430713"/>
              <a:ext cx="93662" cy="149225"/>
            </a:xfrm>
            <a:custGeom>
              <a:avLst/>
              <a:gdLst>
                <a:gd name="T0" fmla="*/ 232 w 260"/>
                <a:gd name="T1" fmla="*/ 275 h 415"/>
                <a:gd name="T2" fmla="*/ 259 w 260"/>
                <a:gd name="T3" fmla="*/ 340 h 415"/>
                <a:gd name="T4" fmla="*/ 76 w 260"/>
                <a:gd name="T5" fmla="*/ 385 h 415"/>
                <a:gd name="T6" fmla="*/ 0 w 260"/>
                <a:gd name="T7" fmla="*/ 207 h 415"/>
                <a:gd name="T8" fmla="*/ 93 w 260"/>
                <a:gd name="T9" fmla="*/ 0 h 415"/>
                <a:gd name="T10" fmla="*/ 160 w 260"/>
                <a:gd name="T11" fmla="*/ 113 h 415"/>
                <a:gd name="T12" fmla="*/ 172 w 260"/>
                <a:gd name="T13" fmla="*/ 133 h 415"/>
                <a:gd name="T14" fmla="*/ 163 w 260"/>
                <a:gd name="T15" fmla="*/ 178 h 415"/>
                <a:gd name="T16" fmla="*/ 154 w 260"/>
                <a:gd name="T17" fmla="*/ 197 h 415"/>
                <a:gd name="T18" fmla="*/ 157 w 260"/>
                <a:gd name="T19" fmla="*/ 204 h 415"/>
                <a:gd name="T20" fmla="*/ 160 w 260"/>
                <a:gd name="T21" fmla="*/ 197 h 415"/>
                <a:gd name="T22" fmla="*/ 204 w 260"/>
                <a:gd name="T23" fmla="*/ 212 h 415"/>
                <a:gd name="T24" fmla="*/ 209 w 260"/>
                <a:gd name="T25" fmla="*/ 226 h 415"/>
                <a:gd name="T26" fmla="*/ 232 w 260"/>
                <a:gd name="T27" fmla="*/ 275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0" h="415">
                  <a:moveTo>
                    <a:pt x="232" y="275"/>
                  </a:moveTo>
                  <a:cubicBezTo>
                    <a:pt x="241" y="296"/>
                    <a:pt x="250" y="317"/>
                    <a:pt x="259" y="340"/>
                  </a:cubicBezTo>
                  <a:cubicBezTo>
                    <a:pt x="212" y="414"/>
                    <a:pt x="139" y="379"/>
                    <a:pt x="76" y="385"/>
                  </a:cubicBezTo>
                  <a:cubicBezTo>
                    <a:pt x="50" y="325"/>
                    <a:pt x="26" y="267"/>
                    <a:pt x="0" y="207"/>
                  </a:cubicBezTo>
                  <a:cubicBezTo>
                    <a:pt x="4" y="127"/>
                    <a:pt x="29" y="53"/>
                    <a:pt x="93" y="0"/>
                  </a:cubicBezTo>
                  <a:cubicBezTo>
                    <a:pt x="116" y="38"/>
                    <a:pt x="139" y="75"/>
                    <a:pt x="160" y="113"/>
                  </a:cubicBezTo>
                  <a:cubicBezTo>
                    <a:pt x="168" y="117"/>
                    <a:pt x="171" y="124"/>
                    <a:pt x="172" y="133"/>
                  </a:cubicBezTo>
                  <a:cubicBezTo>
                    <a:pt x="166" y="148"/>
                    <a:pt x="163" y="163"/>
                    <a:pt x="163" y="178"/>
                  </a:cubicBezTo>
                  <a:cubicBezTo>
                    <a:pt x="161" y="186"/>
                    <a:pt x="158" y="192"/>
                    <a:pt x="154" y="197"/>
                  </a:cubicBezTo>
                  <a:cubicBezTo>
                    <a:pt x="155" y="197"/>
                    <a:pt x="157" y="204"/>
                    <a:pt x="157" y="204"/>
                  </a:cubicBezTo>
                  <a:cubicBezTo>
                    <a:pt x="157" y="204"/>
                    <a:pt x="158" y="197"/>
                    <a:pt x="160" y="197"/>
                  </a:cubicBezTo>
                  <a:cubicBezTo>
                    <a:pt x="180" y="192"/>
                    <a:pt x="192" y="201"/>
                    <a:pt x="204" y="212"/>
                  </a:cubicBezTo>
                  <a:cubicBezTo>
                    <a:pt x="204" y="217"/>
                    <a:pt x="206" y="221"/>
                    <a:pt x="209" y="226"/>
                  </a:cubicBezTo>
                  <a:cubicBezTo>
                    <a:pt x="224" y="240"/>
                    <a:pt x="219" y="261"/>
                    <a:pt x="232" y="275"/>
                  </a:cubicBezTo>
                </a:path>
              </a:pathLst>
            </a:custGeom>
            <a:solidFill>
              <a:srgbClr val="53535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52" name="Forme libre 4751"/>
            <p:cNvSpPr>
              <a:spLocks noChangeArrowheads="1"/>
            </p:cNvSpPr>
            <p:nvPr userDrawn="1"/>
          </p:nvSpPr>
          <p:spPr bwMode="auto">
            <a:xfrm>
              <a:off x="3298825" y="4692650"/>
              <a:ext cx="17463" cy="7938"/>
            </a:xfrm>
            <a:custGeom>
              <a:avLst/>
              <a:gdLst>
                <a:gd name="T0" fmla="*/ 0 w 49"/>
                <a:gd name="T1" fmla="*/ 2 h 23"/>
                <a:gd name="T2" fmla="*/ 48 w 49"/>
                <a:gd name="T3" fmla="*/ 22 h 23"/>
                <a:gd name="T4" fmla="*/ 0 w 49"/>
                <a:gd name="T5" fmla="*/ 2 h 23"/>
              </a:gdLst>
              <a:ahLst/>
              <a:cxnLst>
                <a:cxn ang="0">
                  <a:pos x="T0" y="T1"/>
                </a:cxn>
                <a:cxn ang="0">
                  <a:pos x="T2" y="T3"/>
                </a:cxn>
                <a:cxn ang="0">
                  <a:pos x="T4" y="T5"/>
                </a:cxn>
              </a:cxnLst>
              <a:rect l="0" t="0" r="r" b="b"/>
              <a:pathLst>
                <a:path w="49" h="23">
                  <a:moveTo>
                    <a:pt x="0" y="2"/>
                  </a:moveTo>
                  <a:cubicBezTo>
                    <a:pt x="19" y="0"/>
                    <a:pt x="36" y="5"/>
                    <a:pt x="48" y="22"/>
                  </a:cubicBezTo>
                  <a:cubicBezTo>
                    <a:pt x="31" y="20"/>
                    <a:pt x="16" y="13"/>
                    <a:pt x="0" y="2"/>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53" name="Forme libre 4752"/>
            <p:cNvSpPr>
              <a:spLocks noChangeArrowheads="1"/>
            </p:cNvSpPr>
            <p:nvPr userDrawn="1"/>
          </p:nvSpPr>
          <p:spPr bwMode="auto">
            <a:xfrm>
              <a:off x="3170238" y="4759325"/>
              <a:ext cx="69850" cy="100013"/>
            </a:xfrm>
            <a:custGeom>
              <a:avLst/>
              <a:gdLst>
                <a:gd name="T0" fmla="*/ 40 w 195"/>
                <a:gd name="T1" fmla="*/ 0 h 279"/>
                <a:gd name="T2" fmla="*/ 61 w 195"/>
                <a:gd name="T3" fmla="*/ 23 h 279"/>
                <a:gd name="T4" fmla="*/ 77 w 195"/>
                <a:gd name="T5" fmla="*/ 52 h 279"/>
                <a:gd name="T6" fmla="*/ 177 w 195"/>
                <a:gd name="T7" fmla="*/ 229 h 279"/>
                <a:gd name="T8" fmla="*/ 153 w 195"/>
                <a:gd name="T9" fmla="*/ 276 h 279"/>
                <a:gd name="T10" fmla="*/ 127 w 195"/>
                <a:gd name="T11" fmla="*/ 232 h 279"/>
                <a:gd name="T12" fmla="*/ 110 w 195"/>
                <a:gd name="T13" fmla="*/ 205 h 279"/>
                <a:gd name="T14" fmla="*/ 102 w 195"/>
                <a:gd name="T15" fmla="*/ 185 h 279"/>
                <a:gd name="T16" fmla="*/ 86 w 195"/>
                <a:gd name="T17" fmla="*/ 159 h 279"/>
                <a:gd name="T18" fmla="*/ 80 w 195"/>
                <a:gd name="T19" fmla="*/ 141 h 279"/>
                <a:gd name="T20" fmla="*/ 64 w 195"/>
                <a:gd name="T21" fmla="*/ 113 h 279"/>
                <a:gd name="T22" fmla="*/ 40 w 195"/>
                <a:gd name="T2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5" h="279">
                  <a:moveTo>
                    <a:pt x="40" y="0"/>
                  </a:moveTo>
                  <a:cubicBezTo>
                    <a:pt x="47" y="8"/>
                    <a:pt x="55" y="15"/>
                    <a:pt x="61" y="23"/>
                  </a:cubicBezTo>
                  <a:cubicBezTo>
                    <a:pt x="66" y="32"/>
                    <a:pt x="72" y="43"/>
                    <a:pt x="77" y="52"/>
                  </a:cubicBezTo>
                  <a:cubicBezTo>
                    <a:pt x="102" y="115"/>
                    <a:pt x="141" y="173"/>
                    <a:pt x="177" y="229"/>
                  </a:cubicBezTo>
                  <a:cubicBezTo>
                    <a:pt x="190" y="255"/>
                    <a:pt x="194" y="278"/>
                    <a:pt x="153" y="276"/>
                  </a:cubicBezTo>
                  <a:cubicBezTo>
                    <a:pt x="144" y="261"/>
                    <a:pt x="136" y="247"/>
                    <a:pt x="127" y="232"/>
                  </a:cubicBezTo>
                  <a:cubicBezTo>
                    <a:pt x="121" y="223"/>
                    <a:pt x="115" y="214"/>
                    <a:pt x="110" y="205"/>
                  </a:cubicBezTo>
                  <a:cubicBezTo>
                    <a:pt x="107" y="199"/>
                    <a:pt x="106" y="192"/>
                    <a:pt x="102" y="185"/>
                  </a:cubicBezTo>
                  <a:cubicBezTo>
                    <a:pt x="98" y="176"/>
                    <a:pt x="92" y="166"/>
                    <a:pt x="86" y="159"/>
                  </a:cubicBezTo>
                  <a:cubicBezTo>
                    <a:pt x="84" y="153"/>
                    <a:pt x="83" y="147"/>
                    <a:pt x="80" y="141"/>
                  </a:cubicBezTo>
                  <a:cubicBezTo>
                    <a:pt x="69" y="134"/>
                    <a:pt x="69" y="122"/>
                    <a:pt x="64" y="113"/>
                  </a:cubicBezTo>
                  <a:cubicBezTo>
                    <a:pt x="60" y="75"/>
                    <a:pt x="0" y="47"/>
                    <a:pt x="40" y="0"/>
                  </a:cubicBezTo>
                </a:path>
              </a:pathLst>
            </a:custGeom>
            <a:solidFill>
              <a:srgbClr val="B9B9B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54" name="Forme libre 4753"/>
            <p:cNvSpPr>
              <a:spLocks noChangeArrowheads="1"/>
            </p:cNvSpPr>
            <p:nvPr userDrawn="1"/>
          </p:nvSpPr>
          <p:spPr bwMode="auto">
            <a:xfrm>
              <a:off x="3225800" y="4841875"/>
              <a:ext cx="17463" cy="19050"/>
            </a:xfrm>
            <a:custGeom>
              <a:avLst/>
              <a:gdLst>
                <a:gd name="T0" fmla="*/ 0 w 47"/>
                <a:gd name="T1" fmla="*/ 47 h 55"/>
                <a:gd name="T2" fmla="*/ 24 w 47"/>
                <a:gd name="T3" fmla="*/ 0 h 55"/>
                <a:gd name="T4" fmla="*/ 0 w 47"/>
                <a:gd name="T5" fmla="*/ 47 h 55"/>
              </a:gdLst>
              <a:ahLst/>
              <a:cxnLst>
                <a:cxn ang="0">
                  <a:pos x="T0" y="T1"/>
                </a:cxn>
                <a:cxn ang="0">
                  <a:pos x="T2" y="T3"/>
                </a:cxn>
                <a:cxn ang="0">
                  <a:pos x="T4" y="T5"/>
                </a:cxn>
              </a:cxnLst>
              <a:rect l="0" t="0" r="r" b="b"/>
              <a:pathLst>
                <a:path w="47" h="55">
                  <a:moveTo>
                    <a:pt x="0" y="47"/>
                  </a:moveTo>
                  <a:cubicBezTo>
                    <a:pt x="18" y="37"/>
                    <a:pt x="21" y="18"/>
                    <a:pt x="24" y="0"/>
                  </a:cubicBezTo>
                  <a:cubicBezTo>
                    <a:pt x="46" y="52"/>
                    <a:pt x="46" y="54"/>
                    <a:pt x="0" y="47"/>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55" name="Forme libre 4754"/>
            <p:cNvSpPr>
              <a:spLocks noChangeArrowheads="1"/>
            </p:cNvSpPr>
            <p:nvPr userDrawn="1"/>
          </p:nvSpPr>
          <p:spPr bwMode="auto">
            <a:xfrm>
              <a:off x="3208338" y="4832350"/>
              <a:ext cx="6350" cy="11113"/>
            </a:xfrm>
            <a:custGeom>
              <a:avLst/>
              <a:gdLst>
                <a:gd name="T0" fmla="*/ 2 w 19"/>
                <a:gd name="T1" fmla="*/ 0 h 29"/>
                <a:gd name="T2" fmla="*/ 18 w 19"/>
                <a:gd name="T3" fmla="*/ 28 h 29"/>
                <a:gd name="T4" fmla="*/ 0 w 19"/>
                <a:gd name="T5" fmla="*/ 25 h 29"/>
                <a:gd name="T6" fmla="*/ 2 w 19"/>
                <a:gd name="T7" fmla="*/ 0 h 29"/>
              </a:gdLst>
              <a:ahLst/>
              <a:cxnLst>
                <a:cxn ang="0">
                  <a:pos x="T0" y="T1"/>
                </a:cxn>
                <a:cxn ang="0">
                  <a:pos x="T2" y="T3"/>
                </a:cxn>
                <a:cxn ang="0">
                  <a:pos x="T4" y="T5"/>
                </a:cxn>
                <a:cxn ang="0">
                  <a:pos x="T6" y="T7"/>
                </a:cxn>
              </a:cxnLst>
              <a:rect l="0" t="0" r="r" b="b"/>
              <a:pathLst>
                <a:path w="19" h="29">
                  <a:moveTo>
                    <a:pt x="2" y="0"/>
                  </a:moveTo>
                  <a:cubicBezTo>
                    <a:pt x="8" y="9"/>
                    <a:pt x="14" y="18"/>
                    <a:pt x="18" y="28"/>
                  </a:cubicBezTo>
                  <a:cubicBezTo>
                    <a:pt x="12" y="26"/>
                    <a:pt x="6" y="25"/>
                    <a:pt x="0" y="25"/>
                  </a:cubicBezTo>
                  <a:cubicBezTo>
                    <a:pt x="0" y="15"/>
                    <a:pt x="2" y="8"/>
                    <a:pt x="2" y="0"/>
                  </a:cubicBezTo>
                </a:path>
              </a:pathLst>
            </a:custGeom>
            <a:solidFill>
              <a:srgbClr val="72727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56" name="Forme libre 4755"/>
            <p:cNvSpPr>
              <a:spLocks noChangeArrowheads="1"/>
            </p:cNvSpPr>
            <p:nvPr userDrawn="1"/>
          </p:nvSpPr>
          <p:spPr bwMode="auto">
            <a:xfrm>
              <a:off x="3151188" y="4787900"/>
              <a:ext cx="42862" cy="65088"/>
            </a:xfrm>
            <a:custGeom>
              <a:avLst/>
              <a:gdLst>
                <a:gd name="T0" fmla="*/ 113 w 120"/>
                <a:gd name="T1" fmla="*/ 55 h 180"/>
                <a:gd name="T2" fmla="*/ 116 w 120"/>
                <a:gd name="T3" fmla="*/ 121 h 180"/>
                <a:gd name="T4" fmla="*/ 43 w 120"/>
                <a:gd name="T5" fmla="*/ 150 h 180"/>
                <a:gd name="T6" fmla="*/ 14 w 120"/>
                <a:gd name="T7" fmla="*/ 104 h 180"/>
                <a:gd name="T8" fmla="*/ 2 w 120"/>
                <a:gd name="T9" fmla="*/ 63 h 180"/>
                <a:gd name="T10" fmla="*/ 67 w 120"/>
                <a:gd name="T11" fmla="*/ 29 h 180"/>
                <a:gd name="T12" fmla="*/ 113 w 120"/>
                <a:gd name="T13" fmla="*/ 55 h 180"/>
              </a:gdLst>
              <a:ahLst/>
              <a:cxnLst>
                <a:cxn ang="0">
                  <a:pos x="T0" y="T1"/>
                </a:cxn>
                <a:cxn ang="0">
                  <a:pos x="T2" y="T3"/>
                </a:cxn>
                <a:cxn ang="0">
                  <a:pos x="T4" y="T5"/>
                </a:cxn>
                <a:cxn ang="0">
                  <a:pos x="T6" y="T7"/>
                </a:cxn>
                <a:cxn ang="0">
                  <a:pos x="T8" y="T9"/>
                </a:cxn>
                <a:cxn ang="0">
                  <a:pos x="T10" y="T11"/>
                </a:cxn>
                <a:cxn ang="0">
                  <a:pos x="T12" y="T13"/>
                </a:cxn>
              </a:cxnLst>
              <a:rect l="0" t="0" r="r" b="b"/>
              <a:pathLst>
                <a:path w="120" h="180">
                  <a:moveTo>
                    <a:pt x="113" y="55"/>
                  </a:moveTo>
                  <a:cubicBezTo>
                    <a:pt x="115" y="77"/>
                    <a:pt x="119" y="100"/>
                    <a:pt x="116" y="121"/>
                  </a:cubicBezTo>
                  <a:cubicBezTo>
                    <a:pt x="112" y="176"/>
                    <a:pt x="83" y="179"/>
                    <a:pt x="43" y="150"/>
                  </a:cubicBezTo>
                  <a:cubicBezTo>
                    <a:pt x="41" y="130"/>
                    <a:pt x="48" y="104"/>
                    <a:pt x="14" y="104"/>
                  </a:cubicBezTo>
                  <a:cubicBezTo>
                    <a:pt x="9" y="91"/>
                    <a:pt x="0" y="77"/>
                    <a:pt x="2" y="63"/>
                  </a:cubicBezTo>
                  <a:cubicBezTo>
                    <a:pt x="5" y="7"/>
                    <a:pt x="19" y="0"/>
                    <a:pt x="67" y="29"/>
                  </a:cubicBezTo>
                  <a:cubicBezTo>
                    <a:pt x="83" y="39"/>
                    <a:pt x="98" y="48"/>
                    <a:pt x="113" y="55"/>
                  </a:cubicBezTo>
                </a:path>
              </a:pathLst>
            </a:custGeom>
            <a:solidFill>
              <a:srgbClr val="72727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57" name="Forme libre 4756"/>
            <p:cNvSpPr>
              <a:spLocks noChangeArrowheads="1"/>
            </p:cNvSpPr>
            <p:nvPr userDrawn="1"/>
          </p:nvSpPr>
          <p:spPr bwMode="auto">
            <a:xfrm>
              <a:off x="3155950" y="4819650"/>
              <a:ext cx="19050" cy="22225"/>
            </a:xfrm>
            <a:custGeom>
              <a:avLst/>
              <a:gdLst>
                <a:gd name="T0" fmla="*/ 0 w 53"/>
                <a:gd name="T1" fmla="*/ 15 h 61"/>
                <a:gd name="T2" fmla="*/ 38 w 53"/>
                <a:gd name="T3" fmla="*/ 14 h 61"/>
                <a:gd name="T4" fmla="*/ 29 w 53"/>
                <a:gd name="T5" fmla="*/ 60 h 61"/>
                <a:gd name="T6" fmla="*/ 0 w 53"/>
                <a:gd name="T7" fmla="*/ 15 h 61"/>
              </a:gdLst>
              <a:ahLst/>
              <a:cxnLst>
                <a:cxn ang="0">
                  <a:pos x="T0" y="T1"/>
                </a:cxn>
                <a:cxn ang="0">
                  <a:pos x="T2" y="T3"/>
                </a:cxn>
                <a:cxn ang="0">
                  <a:pos x="T4" y="T5"/>
                </a:cxn>
                <a:cxn ang="0">
                  <a:pos x="T6" y="T7"/>
                </a:cxn>
              </a:cxnLst>
              <a:rect l="0" t="0" r="r" b="b"/>
              <a:pathLst>
                <a:path w="53" h="61">
                  <a:moveTo>
                    <a:pt x="0" y="15"/>
                  </a:moveTo>
                  <a:cubicBezTo>
                    <a:pt x="12" y="6"/>
                    <a:pt x="27" y="0"/>
                    <a:pt x="38" y="14"/>
                  </a:cubicBezTo>
                  <a:cubicBezTo>
                    <a:pt x="52" y="31"/>
                    <a:pt x="47" y="47"/>
                    <a:pt x="29" y="60"/>
                  </a:cubicBezTo>
                  <a:cubicBezTo>
                    <a:pt x="20" y="46"/>
                    <a:pt x="9" y="31"/>
                    <a:pt x="0" y="15"/>
                  </a:cubicBezTo>
                </a:path>
              </a:pathLst>
            </a:custGeom>
            <a:solidFill>
              <a:srgbClr val="C5C5C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58" name="Forme libre 4757"/>
            <p:cNvSpPr>
              <a:spLocks noChangeArrowheads="1"/>
            </p:cNvSpPr>
            <p:nvPr userDrawn="1"/>
          </p:nvSpPr>
          <p:spPr bwMode="auto">
            <a:xfrm>
              <a:off x="3192463" y="4800600"/>
              <a:ext cx="6350" cy="9525"/>
            </a:xfrm>
            <a:custGeom>
              <a:avLst/>
              <a:gdLst>
                <a:gd name="T0" fmla="*/ 3 w 19"/>
                <a:gd name="T1" fmla="*/ 0 h 28"/>
                <a:gd name="T2" fmla="*/ 18 w 19"/>
                <a:gd name="T3" fmla="*/ 27 h 28"/>
                <a:gd name="T4" fmla="*/ 0 w 19"/>
                <a:gd name="T5" fmla="*/ 22 h 28"/>
                <a:gd name="T6" fmla="*/ 0 w 19"/>
                <a:gd name="T7" fmla="*/ 22 h 28"/>
                <a:gd name="T8" fmla="*/ 3 w 19"/>
                <a:gd name="T9" fmla="*/ 0 h 28"/>
              </a:gdLst>
              <a:ahLst/>
              <a:cxnLst>
                <a:cxn ang="0">
                  <a:pos x="T0" y="T1"/>
                </a:cxn>
                <a:cxn ang="0">
                  <a:pos x="T2" y="T3"/>
                </a:cxn>
                <a:cxn ang="0">
                  <a:pos x="T4" y="T5"/>
                </a:cxn>
                <a:cxn ang="0">
                  <a:pos x="T6" y="T7"/>
                </a:cxn>
                <a:cxn ang="0">
                  <a:pos x="T8" y="T9"/>
                </a:cxn>
              </a:cxnLst>
              <a:rect l="0" t="0" r="r" b="b"/>
              <a:pathLst>
                <a:path w="19" h="28">
                  <a:moveTo>
                    <a:pt x="3" y="0"/>
                  </a:moveTo>
                  <a:cubicBezTo>
                    <a:pt x="7" y="9"/>
                    <a:pt x="13" y="18"/>
                    <a:pt x="18" y="27"/>
                  </a:cubicBezTo>
                  <a:cubicBezTo>
                    <a:pt x="12" y="26"/>
                    <a:pt x="6" y="24"/>
                    <a:pt x="0" y="22"/>
                  </a:cubicBezTo>
                  <a:lnTo>
                    <a:pt x="0" y="22"/>
                  </a:lnTo>
                  <a:cubicBezTo>
                    <a:pt x="1" y="15"/>
                    <a:pt x="3" y="7"/>
                    <a:pt x="3" y="0"/>
                  </a:cubicBezTo>
                </a:path>
              </a:pathLst>
            </a:custGeom>
            <a:solidFill>
              <a:srgbClr val="72727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59" name="Forme libre 4758"/>
            <p:cNvSpPr>
              <a:spLocks noChangeArrowheads="1"/>
            </p:cNvSpPr>
            <p:nvPr userDrawn="1"/>
          </p:nvSpPr>
          <p:spPr bwMode="auto">
            <a:xfrm>
              <a:off x="3621088" y="5184775"/>
              <a:ext cx="315912" cy="217488"/>
            </a:xfrm>
            <a:custGeom>
              <a:avLst/>
              <a:gdLst>
                <a:gd name="T0" fmla="*/ 0 w 879"/>
                <a:gd name="T1" fmla="*/ 171 h 603"/>
                <a:gd name="T2" fmla="*/ 138 w 879"/>
                <a:gd name="T3" fmla="*/ 79 h 603"/>
                <a:gd name="T4" fmla="*/ 184 w 879"/>
                <a:gd name="T5" fmla="*/ 56 h 603"/>
                <a:gd name="T6" fmla="*/ 184 w 879"/>
                <a:gd name="T7" fmla="*/ 56 h 603"/>
                <a:gd name="T8" fmla="*/ 207 w 879"/>
                <a:gd name="T9" fmla="*/ 34 h 603"/>
                <a:gd name="T10" fmla="*/ 207 w 879"/>
                <a:gd name="T11" fmla="*/ 34 h 603"/>
                <a:gd name="T12" fmla="*/ 344 w 879"/>
                <a:gd name="T13" fmla="*/ 11 h 603"/>
                <a:gd name="T14" fmla="*/ 378 w 879"/>
                <a:gd name="T15" fmla="*/ 127 h 603"/>
                <a:gd name="T16" fmla="*/ 417 w 879"/>
                <a:gd name="T17" fmla="*/ 179 h 603"/>
                <a:gd name="T18" fmla="*/ 442 w 879"/>
                <a:gd name="T19" fmla="*/ 290 h 603"/>
                <a:gd name="T20" fmla="*/ 541 w 879"/>
                <a:gd name="T21" fmla="*/ 389 h 603"/>
                <a:gd name="T22" fmla="*/ 738 w 879"/>
                <a:gd name="T23" fmla="*/ 345 h 603"/>
                <a:gd name="T24" fmla="*/ 878 w 879"/>
                <a:gd name="T25" fmla="*/ 472 h 603"/>
                <a:gd name="T26" fmla="*/ 871 w 879"/>
                <a:gd name="T27" fmla="*/ 504 h 603"/>
                <a:gd name="T28" fmla="*/ 735 w 879"/>
                <a:gd name="T29" fmla="*/ 551 h 603"/>
                <a:gd name="T30" fmla="*/ 636 w 879"/>
                <a:gd name="T31" fmla="*/ 519 h 603"/>
                <a:gd name="T32" fmla="*/ 242 w 879"/>
                <a:gd name="T33" fmla="*/ 580 h 603"/>
                <a:gd name="T34" fmla="*/ 187 w 879"/>
                <a:gd name="T35" fmla="*/ 591 h 603"/>
                <a:gd name="T36" fmla="*/ 158 w 879"/>
                <a:gd name="T37" fmla="*/ 585 h 603"/>
                <a:gd name="T38" fmla="*/ 158 w 879"/>
                <a:gd name="T39" fmla="*/ 585 h 603"/>
                <a:gd name="T40" fmla="*/ 135 w 879"/>
                <a:gd name="T41" fmla="*/ 562 h 603"/>
                <a:gd name="T42" fmla="*/ 135 w 879"/>
                <a:gd name="T43" fmla="*/ 562 h 603"/>
                <a:gd name="T44" fmla="*/ 89 w 879"/>
                <a:gd name="T45" fmla="*/ 516 h 603"/>
                <a:gd name="T46" fmla="*/ 89 w 879"/>
                <a:gd name="T47" fmla="*/ 516 h 603"/>
                <a:gd name="T48" fmla="*/ 49 w 879"/>
                <a:gd name="T49" fmla="*/ 431 h 603"/>
                <a:gd name="T50" fmla="*/ 127 w 879"/>
                <a:gd name="T51" fmla="*/ 362 h 603"/>
                <a:gd name="T52" fmla="*/ 0 w 879"/>
                <a:gd name="T53" fmla="*/ 171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9" h="603">
                  <a:moveTo>
                    <a:pt x="0" y="171"/>
                  </a:moveTo>
                  <a:cubicBezTo>
                    <a:pt x="34" y="122"/>
                    <a:pt x="89" y="105"/>
                    <a:pt x="138" y="79"/>
                  </a:cubicBezTo>
                  <a:cubicBezTo>
                    <a:pt x="150" y="66"/>
                    <a:pt x="171" y="70"/>
                    <a:pt x="184" y="56"/>
                  </a:cubicBezTo>
                  <a:lnTo>
                    <a:pt x="184" y="56"/>
                  </a:lnTo>
                  <a:cubicBezTo>
                    <a:pt x="191" y="49"/>
                    <a:pt x="199" y="41"/>
                    <a:pt x="207" y="34"/>
                  </a:cubicBezTo>
                  <a:lnTo>
                    <a:pt x="207" y="34"/>
                  </a:lnTo>
                  <a:cubicBezTo>
                    <a:pt x="248" y="0"/>
                    <a:pt x="300" y="0"/>
                    <a:pt x="344" y="11"/>
                  </a:cubicBezTo>
                  <a:cubicBezTo>
                    <a:pt x="407" y="26"/>
                    <a:pt x="379" y="82"/>
                    <a:pt x="378" y="127"/>
                  </a:cubicBezTo>
                  <a:cubicBezTo>
                    <a:pt x="376" y="153"/>
                    <a:pt x="400" y="163"/>
                    <a:pt x="417" y="179"/>
                  </a:cubicBezTo>
                  <a:cubicBezTo>
                    <a:pt x="454" y="209"/>
                    <a:pt x="460" y="243"/>
                    <a:pt x="442" y="290"/>
                  </a:cubicBezTo>
                  <a:cubicBezTo>
                    <a:pt x="410" y="371"/>
                    <a:pt x="454" y="417"/>
                    <a:pt x="541" y="389"/>
                  </a:cubicBezTo>
                  <a:cubicBezTo>
                    <a:pt x="607" y="370"/>
                    <a:pt x="672" y="356"/>
                    <a:pt x="738" y="345"/>
                  </a:cubicBezTo>
                  <a:cubicBezTo>
                    <a:pt x="852" y="327"/>
                    <a:pt x="875" y="351"/>
                    <a:pt x="878" y="472"/>
                  </a:cubicBezTo>
                  <a:cubicBezTo>
                    <a:pt x="877" y="483"/>
                    <a:pt x="874" y="493"/>
                    <a:pt x="871" y="504"/>
                  </a:cubicBezTo>
                  <a:cubicBezTo>
                    <a:pt x="837" y="551"/>
                    <a:pt x="804" y="602"/>
                    <a:pt x="735" y="551"/>
                  </a:cubicBezTo>
                  <a:cubicBezTo>
                    <a:pt x="706" y="527"/>
                    <a:pt x="669" y="498"/>
                    <a:pt x="636" y="519"/>
                  </a:cubicBezTo>
                  <a:cubicBezTo>
                    <a:pt x="512" y="596"/>
                    <a:pt x="376" y="579"/>
                    <a:pt x="242" y="580"/>
                  </a:cubicBezTo>
                  <a:cubicBezTo>
                    <a:pt x="223" y="580"/>
                    <a:pt x="203" y="585"/>
                    <a:pt x="187" y="591"/>
                  </a:cubicBezTo>
                  <a:cubicBezTo>
                    <a:pt x="176" y="594"/>
                    <a:pt x="167" y="592"/>
                    <a:pt x="158" y="585"/>
                  </a:cubicBezTo>
                  <a:lnTo>
                    <a:pt x="158" y="585"/>
                  </a:lnTo>
                  <a:cubicBezTo>
                    <a:pt x="153" y="574"/>
                    <a:pt x="145" y="568"/>
                    <a:pt x="135" y="562"/>
                  </a:cubicBezTo>
                  <a:lnTo>
                    <a:pt x="135" y="562"/>
                  </a:lnTo>
                  <a:cubicBezTo>
                    <a:pt x="118" y="547"/>
                    <a:pt x="103" y="531"/>
                    <a:pt x="89" y="516"/>
                  </a:cubicBezTo>
                  <a:lnTo>
                    <a:pt x="89" y="516"/>
                  </a:lnTo>
                  <a:cubicBezTo>
                    <a:pt x="60" y="495"/>
                    <a:pt x="34" y="472"/>
                    <a:pt x="49" y="431"/>
                  </a:cubicBezTo>
                  <a:cubicBezTo>
                    <a:pt x="60" y="394"/>
                    <a:pt x="109" y="400"/>
                    <a:pt x="127" y="362"/>
                  </a:cubicBezTo>
                  <a:cubicBezTo>
                    <a:pt x="81" y="304"/>
                    <a:pt x="14" y="253"/>
                    <a:pt x="0" y="171"/>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60" name="Forme libre 4759"/>
            <p:cNvSpPr>
              <a:spLocks noChangeArrowheads="1"/>
            </p:cNvSpPr>
            <p:nvPr userDrawn="1"/>
          </p:nvSpPr>
          <p:spPr bwMode="auto">
            <a:xfrm>
              <a:off x="3695700" y="5135563"/>
              <a:ext cx="254000" cy="219075"/>
            </a:xfrm>
            <a:custGeom>
              <a:avLst/>
              <a:gdLst>
                <a:gd name="T0" fmla="*/ 643 w 707"/>
                <a:gd name="T1" fmla="*/ 608 h 609"/>
                <a:gd name="T2" fmla="*/ 519 w 707"/>
                <a:gd name="T3" fmla="*/ 521 h 609"/>
                <a:gd name="T4" fmla="*/ 365 w 707"/>
                <a:gd name="T5" fmla="*/ 559 h 609"/>
                <a:gd name="T6" fmla="*/ 264 w 707"/>
                <a:gd name="T7" fmla="*/ 567 h 609"/>
                <a:gd name="T8" fmla="*/ 182 w 707"/>
                <a:gd name="T9" fmla="*/ 414 h 609"/>
                <a:gd name="T10" fmla="*/ 196 w 707"/>
                <a:gd name="T11" fmla="*/ 373 h 609"/>
                <a:gd name="T12" fmla="*/ 176 w 707"/>
                <a:gd name="T13" fmla="*/ 364 h 609"/>
                <a:gd name="T14" fmla="*/ 63 w 707"/>
                <a:gd name="T15" fmla="*/ 341 h 609"/>
                <a:gd name="T16" fmla="*/ 107 w 707"/>
                <a:gd name="T17" fmla="*/ 234 h 609"/>
                <a:gd name="T18" fmla="*/ 142 w 707"/>
                <a:gd name="T19" fmla="*/ 186 h 609"/>
                <a:gd name="T20" fmla="*/ 0 w 707"/>
                <a:gd name="T21" fmla="*/ 170 h 609"/>
                <a:gd name="T22" fmla="*/ 0 w 707"/>
                <a:gd name="T23" fmla="*/ 127 h 609"/>
                <a:gd name="T24" fmla="*/ 180 w 707"/>
                <a:gd name="T25" fmla="*/ 57 h 609"/>
                <a:gd name="T26" fmla="*/ 318 w 707"/>
                <a:gd name="T27" fmla="*/ 38 h 609"/>
                <a:gd name="T28" fmla="*/ 336 w 707"/>
                <a:gd name="T29" fmla="*/ 102 h 609"/>
                <a:gd name="T30" fmla="*/ 333 w 707"/>
                <a:gd name="T31" fmla="*/ 150 h 609"/>
                <a:gd name="T32" fmla="*/ 426 w 707"/>
                <a:gd name="T33" fmla="*/ 167 h 609"/>
                <a:gd name="T34" fmla="*/ 538 w 707"/>
                <a:gd name="T35" fmla="*/ 112 h 609"/>
                <a:gd name="T36" fmla="*/ 638 w 707"/>
                <a:gd name="T37" fmla="*/ 108 h 609"/>
                <a:gd name="T38" fmla="*/ 611 w 707"/>
                <a:gd name="T39" fmla="*/ 241 h 609"/>
                <a:gd name="T40" fmla="*/ 478 w 707"/>
                <a:gd name="T41" fmla="*/ 301 h 609"/>
                <a:gd name="T42" fmla="*/ 425 w 707"/>
                <a:gd name="T43" fmla="*/ 403 h 609"/>
                <a:gd name="T44" fmla="*/ 699 w 707"/>
                <a:gd name="T45" fmla="*/ 509 h 609"/>
                <a:gd name="T46" fmla="*/ 643 w 707"/>
                <a:gd name="T47" fmla="*/ 608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7" h="609">
                  <a:moveTo>
                    <a:pt x="643" y="608"/>
                  </a:moveTo>
                  <a:cubicBezTo>
                    <a:pt x="617" y="516"/>
                    <a:pt x="605" y="506"/>
                    <a:pt x="519" y="521"/>
                  </a:cubicBezTo>
                  <a:cubicBezTo>
                    <a:pt x="467" y="530"/>
                    <a:pt x="415" y="544"/>
                    <a:pt x="365" y="559"/>
                  </a:cubicBezTo>
                  <a:cubicBezTo>
                    <a:pt x="331" y="570"/>
                    <a:pt x="299" y="574"/>
                    <a:pt x="264" y="567"/>
                  </a:cubicBezTo>
                  <a:cubicBezTo>
                    <a:pt x="166" y="547"/>
                    <a:pt x="144" y="507"/>
                    <a:pt x="182" y="414"/>
                  </a:cubicBezTo>
                  <a:cubicBezTo>
                    <a:pt x="188" y="400"/>
                    <a:pt x="200" y="389"/>
                    <a:pt x="196" y="373"/>
                  </a:cubicBezTo>
                  <a:cubicBezTo>
                    <a:pt x="189" y="370"/>
                    <a:pt x="183" y="364"/>
                    <a:pt x="176" y="364"/>
                  </a:cubicBezTo>
                  <a:cubicBezTo>
                    <a:pt x="136" y="365"/>
                    <a:pt x="89" y="388"/>
                    <a:pt x="63" y="341"/>
                  </a:cubicBezTo>
                  <a:cubicBezTo>
                    <a:pt x="37" y="292"/>
                    <a:pt x="81" y="266"/>
                    <a:pt x="107" y="234"/>
                  </a:cubicBezTo>
                  <a:cubicBezTo>
                    <a:pt x="116" y="223"/>
                    <a:pt x="124" y="211"/>
                    <a:pt x="142" y="186"/>
                  </a:cubicBezTo>
                  <a:cubicBezTo>
                    <a:pt x="87" y="186"/>
                    <a:pt x="43" y="182"/>
                    <a:pt x="0" y="170"/>
                  </a:cubicBezTo>
                  <a:cubicBezTo>
                    <a:pt x="0" y="156"/>
                    <a:pt x="0" y="141"/>
                    <a:pt x="0" y="127"/>
                  </a:cubicBezTo>
                  <a:cubicBezTo>
                    <a:pt x="57" y="95"/>
                    <a:pt x="121" y="81"/>
                    <a:pt x="180" y="57"/>
                  </a:cubicBezTo>
                  <a:cubicBezTo>
                    <a:pt x="226" y="57"/>
                    <a:pt x="266" y="0"/>
                    <a:pt x="318" y="38"/>
                  </a:cubicBezTo>
                  <a:cubicBezTo>
                    <a:pt x="338" y="55"/>
                    <a:pt x="341" y="78"/>
                    <a:pt x="336" y="102"/>
                  </a:cubicBezTo>
                  <a:cubicBezTo>
                    <a:pt x="333" y="118"/>
                    <a:pt x="331" y="133"/>
                    <a:pt x="333" y="150"/>
                  </a:cubicBezTo>
                  <a:cubicBezTo>
                    <a:pt x="351" y="215"/>
                    <a:pt x="396" y="173"/>
                    <a:pt x="426" y="167"/>
                  </a:cubicBezTo>
                  <a:cubicBezTo>
                    <a:pt x="467" y="159"/>
                    <a:pt x="501" y="131"/>
                    <a:pt x="538" y="112"/>
                  </a:cubicBezTo>
                  <a:cubicBezTo>
                    <a:pt x="571" y="95"/>
                    <a:pt x="608" y="64"/>
                    <a:pt x="638" y="108"/>
                  </a:cubicBezTo>
                  <a:cubicBezTo>
                    <a:pt x="670" y="157"/>
                    <a:pt x="649" y="203"/>
                    <a:pt x="611" y="241"/>
                  </a:cubicBezTo>
                  <a:cubicBezTo>
                    <a:pt x="574" y="278"/>
                    <a:pt x="515" y="264"/>
                    <a:pt x="478" y="301"/>
                  </a:cubicBezTo>
                  <a:cubicBezTo>
                    <a:pt x="444" y="327"/>
                    <a:pt x="412" y="354"/>
                    <a:pt x="425" y="403"/>
                  </a:cubicBezTo>
                  <a:cubicBezTo>
                    <a:pt x="521" y="429"/>
                    <a:pt x="643" y="383"/>
                    <a:pt x="699" y="509"/>
                  </a:cubicBezTo>
                  <a:cubicBezTo>
                    <a:pt x="693" y="550"/>
                    <a:pt x="706" y="599"/>
                    <a:pt x="643" y="608"/>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61" name="Forme libre 4760"/>
            <p:cNvSpPr>
              <a:spLocks noChangeArrowheads="1"/>
            </p:cNvSpPr>
            <p:nvPr userDrawn="1"/>
          </p:nvSpPr>
          <p:spPr bwMode="auto">
            <a:xfrm>
              <a:off x="3514725" y="5265738"/>
              <a:ext cx="146050" cy="125412"/>
            </a:xfrm>
            <a:custGeom>
              <a:avLst/>
              <a:gdLst>
                <a:gd name="T0" fmla="*/ 365 w 407"/>
                <a:gd name="T1" fmla="*/ 197 h 348"/>
                <a:gd name="T2" fmla="*/ 383 w 407"/>
                <a:gd name="T3" fmla="*/ 290 h 348"/>
                <a:gd name="T4" fmla="*/ 163 w 407"/>
                <a:gd name="T5" fmla="*/ 347 h 348"/>
                <a:gd name="T6" fmla="*/ 113 w 407"/>
                <a:gd name="T7" fmla="*/ 263 h 348"/>
                <a:gd name="T8" fmla="*/ 7 w 407"/>
                <a:gd name="T9" fmla="*/ 70 h 348"/>
                <a:gd name="T10" fmla="*/ 21 w 407"/>
                <a:gd name="T11" fmla="*/ 58 h 348"/>
                <a:gd name="T12" fmla="*/ 151 w 407"/>
                <a:gd name="T13" fmla="*/ 38 h 348"/>
                <a:gd name="T14" fmla="*/ 245 w 407"/>
                <a:gd name="T15" fmla="*/ 15 h 348"/>
                <a:gd name="T16" fmla="*/ 261 w 407"/>
                <a:gd name="T17" fmla="*/ 35 h 348"/>
                <a:gd name="T18" fmla="*/ 253 w 407"/>
                <a:gd name="T19" fmla="*/ 56 h 348"/>
                <a:gd name="T20" fmla="*/ 247 w 407"/>
                <a:gd name="T21" fmla="*/ 64 h 348"/>
                <a:gd name="T22" fmla="*/ 255 w 407"/>
                <a:gd name="T23" fmla="*/ 56 h 348"/>
                <a:gd name="T24" fmla="*/ 278 w 407"/>
                <a:gd name="T25" fmla="*/ 43 h 348"/>
                <a:gd name="T26" fmla="*/ 308 w 407"/>
                <a:gd name="T27" fmla="*/ 43 h 348"/>
                <a:gd name="T28" fmla="*/ 337 w 407"/>
                <a:gd name="T29" fmla="*/ 60 h 348"/>
                <a:gd name="T30" fmla="*/ 365 w 407"/>
                <a:gd name="T31" fmla="*/ 19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7" h="348">
                  <a:moveTo>
                    <a:pt x="365" y="197"/>
                  </a:moveTo>
                  <a:cubicBezTo>
                    <a:pt x="371" y="228"/>
                    <a:pt x="377" y="260"/>
                    <a:pt x="383" y="290"/>
                  </a:cubicBezTo>
                  <a:cubicBezTo>
                    <a:pt x="302" y="282"/>
                    <a:pt x="235" y="324"/>
                    <a:pt x="163" y="347"/>
                  </a:cubicBezTo>
                  <a:cubicBezTo>
                    <a:pt x="146" y="319"/>
                    <a:pt x="129" y="290"/>
                    <a:pt x="113" y="263"/>
                  </a:cubicBezTo>
                  <a:cubicBezTo>
                    <a:pt x="36" y="221"/>
                    <a:pt x="0" y="157"/>
                    <a:pt x="7" y="70"/>
                  </a:cubicBezTo>
                  <a:cubicBezTo>
                    <a:pt x="12" y="66"/>
                    <a:pt x="16" y="63"/>
                    <a:pt x="21" y="58"/>
                  </a:cubicBezTo>
                  <a:cubicBezTo>
                    <a:pt x="68" y="76"/>
                    <a:pt x="110" y="56"/>
                    <a:pt x="151" y="38"/>
                  </a:cubicBezTo>
                  <a:cubicBezTo>
                    <a:pt x="181" y="24"/>
                    <a:pt x="209" y="0"/>
                    <a:pt x="245" y="15"/>
                  </a:cubicBezTo>
                  <a:cubicBezTo>
                    <a:pt x="253" y="20"/>
                    <a:pt x="258" y="26"/>
                    <a:pt x="261" y="35"/>
                  </a:cubicBezTo>
                  <a:cubicBezTo>
                    <a:pt x="261" y="43"/>
                    <a:pt x="258" y="50"/>
                    <a:pt x="253" y="56"/>
                  </a:cubicBezTo>
                  <a:lnTo>
                    <a:pt x="247" y="64"/>
                  </a:lnTo>
                  <a:lnTo>
                    <a:pt x="255" y="56"/>
                  </a:lnTo>
                  <a:cubicBezTo>
                    <a:pt x="262" y="50"/>
                    <a:pt x="270" y="46"/>
                    <a:pt x="278" y="43"/>
                  </a:cubicBezTo>
                  <a:cubicBezTo>
                    <a:pt x="288" y="41"/>
                    <a:pt x="297" y="41"/>
                    <a:pt x="308" y="43"/>
                  </a:cubicBezTo>
                  <a:cubicBezTo>
                    <a:pt x="319" y="46"/>
                    <a:pt x="328" y="52"/>
                    <a:pt x="337" y="60"/>
                  </a:cubicBezTo>
                  <a:cubicBezTo>
                    <a:pt x="371" y="98"/>
                    <a:pt x="406" y="139"/>
                    <a:pt x="365" y="197"/>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62" name="Forme libre 4761"/>
            <p:cNvSpPr>
              <a:spLocks noChangeArrowheads="1"/>
            </p:cNvSpPr>
            <p:nvPr userDrawn="1"/>
          </p:nvSpPr>
          <p:spPr bwMode="auto">
            <a:xfrm>
              <a:off x="3603625" y="5246688"/>
              <a:ext cx="106363" cy="128587"/>
            </a:xfrm>
            <a:custGeom>
              <a:avLst/>
              <a:gdLst>
                <a:gd name="T0" fmla="*/ 121 w 297"/>
                <a:gd name="T1" fmla="*/ 252 h 355"/>
                <a:gd name="T2" fmla="*/ 49 w 297"/>
                <a:gd name="T3" fmla="*/ 137 h 355"/>
                <a:gd name="T4" fmla="*/ 26 w 297"/>
                <a:gd name="T5" fmla="*/ 115 h 355"/>
                <a:gd name="T6" fmla="*/ 26 w 297"/>
                <a:gd name="T7" fmla="*/ 115 h 355"/>
                <a:gd name="T8" fmla="*/ 5 w 297"/>
                <a:gd name="T9" fmla="*/ 90 h 355"/>
                <a:gd name="T10" fmla="*/ 0 w 297"/>
                <a:gd name="T11" fmla="*/ 70 h 355"/>
                <a:gd name="T12" fmla="*/ 49 w 297"/>
                <a:gd name="T13" fmla="*/ 0 h 355"/>
                <a:gd name="T14" fmla="*/ 125 w 297"/>
                <a:gd name="T15" fmla="*/ 43 h 355"/>
                <a:gd name="T16" fmla="*/ 240 w 297"/>
                <a:gd name="T17" fmla="*/ 130 h 355"/>
                <a:gd name="T18" fmla="*/ 272 w 297"/>
                <a:gd name="T19" fmla="*/ 217 h 355"/>
                <a:gd name="T20" fmla="*/ 261 w 297"/>
                <a:gd name="T21" fmla="*/ 237 h 355"/>
                <a:gd name="T22" fmla="*/ 121 w 297"/>
                <a:gd name="T23" fmla="*/ 252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7" h="355">
                  <a:moveTo>
                    <a:pt x="121" y="252"/>
                  </a:moveTo>
                  <a:cubicBezTo>
                    <a:pt x="96" y="214"/>
                    <a:pt x="73" y="176"/>
                    <a:pt x="49" y="137"/>
                  </a:cubicBezTo>
                  <a:cubicBezTo>
                    <a:pt x="41" y="130"/>
                    <a:pt x="34" y="122"/>
                    <a:pt x="26" y="115"/>
                  </a:cubicBezTo>
                  <a:lnTo>
                    <a:pt x="26" y="115"/>
                  </a:lnTo>
                  <a:cubicBezTo>
                    <a:pt x="14" y="111"/>
                    <a:pt x="9" y="101"/>
                    <a:pt x="5" y="90"/>
                  </a:cubicBezTo>
                  <a:cubicBezTo>
                    <a:pt x="3" y="84"/>
                    <a:pt x="1" y="76"/>
                    <a:pt x="0" y="70"/>
                  </a:cubicBezTo>
                  <a:cubicBezTo>
                    <a:pt x="6" y="40"/>
                    <a:pt x="21" y="17"/>
                    <a:pt x="49" y="0"/>
                  </a:cubicBezTo>
                  <a:cubicBezTo>
                    <a:pt x="81" y="3"/>
                    <a:pt x="108" y="14"/>
                    <a:pt x="125" y="43"/>
                  </a:cubicBezTo>
                  <a:cubicBezTo>
                    <a:pt x="151" y="89"/>
                    <a:pt x="191" y="115"/>
                    <a:pt x="240" y="130"/>
                  </a:cubicBezTo>
                  <a:cubicBezTo>
                    <a:pt x="287" y="145"/>
                    <a:pt x="296" y="176"/>
                    <a:pt x="272" y="217"/>
                  </a:cubicBezTo>
                  <a:cubicBezTo>
                    <a:pt x="269" y="223"/>
                    <a:pt x="264" y="229"/>
                    <a:pt x="261" y="237"/>
                  </a:cubicBezTo>
                  <a:cubicBezTo>
                    <a:pt x="211" y="354"/>
                    <a:pt x="211" y="354"/>
                    <a:pt x="121" y="252"/>
                  </a:cubicBezTo>
                </a:path>
              </a:pathLst>
            </a:custGeom>
            <a:solidFill>
              <a:srgbClr val="1E1E1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63" name="Forme libre 4762"/>
            <p:cNvSpPr>
              <a:spLocks noChangeArrowheads="1"/>
            </p:cNvSpPr>
            <p:nvPr userDrawn="1"/>
          </p:nvSpPr>
          <p:spPr bwMode="auto">
            <a:xfrm>
              <a:off x="3544888" y="5143500"/>
              <a:ext cx="236537" cy="84138"/>
            </a:xfrm>
            <a:custGeom>
              <a:avLst/>
              <a:gdLst>
                <a:gd name="T0" fmla="*/ 602 w 658"/>
                <a:gd name="T1" fmla="*/ 55 h 233"/>
                <a:gd name="T2" fmla="*/ 417 w 658"/>
                <a:gd name="T3" fmla="*/ 102 h 233"/>
                <a:gd name="T4" fmla="*/ 179 w 658"/>
                <a:gd name="T5" fmla="*/ 205 h 233"/>
                <a:gd name="T6" fmla="*/ 54 w 658"/>
                <a:gd name="T7" fmla="*/ 173 h 233"/>
                <a:gd name="T8" fmla="*/ 23 w 658"/>
                <a:gd name="T9" fmla="*/ 81 h 233"/>
                <a:gd name="T10" fmla="*/ 109 w 658"/>
                <a:gd name="T11" fmla="*/ 76 h 233"/>
                <a:gd name="T12" fmla="*/ 298 w 658"/>
                <a:gd name="T13" fmla="*/ 69 h 233"/>
                <a:gd name="T14" fmla="*/ 365 w 658"/>
                <a:gd name="T15" fmla="*/ 64 h 233"/>
                <a:gd name="T16" fmla="*/ 576 w 658"/>
                <a:gd name="T17" fmla="*/ 1 h 233"/>
                <a:gd name="T18" fmla="*/ 622 w 658"/>
                <a:gd name="T19" fmla="*/ 0 h 233"/>
                <a:gd name="T20" fmla="*/ 602 w 658"/>
                <a:gd name="T21" fmla="*/ 55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8" h="233">
                  <a:moveTo>
                    <a:pt x="602" y="55"/>
                  </a:moveTo>
                  <a:cubicBezTo>
                    <a:pt x="541" y="70"/>
                    <a:pt x="478" y="87"/>
                    <a:pt x="417" y="102"/>
                  </a:cubicBezTo>
                  <a:cubicBezTo>
                    <a:pt x="328" y="116"/>
                    <a:pt x="258" y="173"/>
                    <a:pt x="179" y="205"/>
                  </a:cubicBezTo>
                  <a:cubicBezTo>
                    <a:pt x="112" y="232"/>
                    <a:pt x="93" y="231"/>
                    <a:pt x="54" y="173"/>
                  </a:cubicBezTo>
                  <a:cubicBezTo>
                    <a:pt x="35" y="145"/>
                    <a:pt x="0" y="116"/>
                    <a:pt x="23" y="81"/>
                  </a:cubicBezTo>
                  <a:cubicBezTo>
                    <a:pt x="43" y="52"/>
                    <a:pt x="80" y="72"/>
                    <a:pt x="109" y="76"/>
                  </a:cubicBezTo>
                  <a:cubicBezTo>
                    <a:pt x="173" y="89"/>
                    <a:pt x="235" y="99"/>
                    <a:pt x="298" y="69"/>
                  </a:cubicBezTo>
                  <a:cubicBezTo>
                    <a:pt x="316" y="60"/>
                    <a:pt x="344" y="60"/>
                    <a:pt x="365" y="64"/>
                  </a:cubicBezTo>
                  <a:cubicBezTo>
                    <a:pt x="446" y="79"/>
                    <a:pt x="515" y="52"/>
                    <a:pt x="576" y="1"/>
                  </a:cubicBezTo>
                  <a:cubicBezTo>
                    <a:pt x="591" y="1"/>
                    <a:pt x="606" y="0"/>
                    <a:pt x="622" y="0"/>
                  </a:cubicBezTo>
                  <a:cubicBezTo>
                    <a:pt x="657" y="24"/>
                    <a:pt x="657" y="24"/>
                    <a:pt x="602" y="55"/>
                  </a:cubicBezTo>
                </a:path>
              </a:pathLst>
            </a:custGeom>
            <a:solidFill>
              <a:srgbClr val="7B7B7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64" name="Forme libre 4763"/>
            <p:cNvSpPr>
              <a:spLocks noChangeArrowheads="1"/>
            </p:cNvSpPr>
            <p:nvPr userDrawn="1"/>
          </p:nvSpPr>
          <p:spPr bwMode="auto">
            <a:xfrm>
              <a:off x="3422650" y="5183188"/>
              <a:ext cx="101600" cy="123825"/>
            </a:xfrm>
            <a:custGeom>
              <a:avLst/>
              <a:gdLst>
                <a:gd name="T0" fmla="*/ 139 w 281"/>
                <a:gd name="T1" fmla="*/ 243 h 345"/>
                <a:gd name="T2" fmla="*/ 0 w 281"/>
                <a:gd name="T3" fmla="*/ 39 h 345"/>
                <a:gd name="T4" fmla="*/ 92 w 281"/>
                <a:gd name="T5" fmla="*/ 14 h 345"/>
                <a:gd name="T6" fmla="*/ 186 w 281"/>
                <a:gd name="T7" fmla="*/ 39 h 345"/>
                <a:gd name="T8" fmla="*/ 160 w 281"/>
                <a:gd name="T9" fmla="*/ 107 h 345"/>
                <a:gd name="T10" fmla="*/ 153 w 281"/>
                <a:gd name="T11" fmla="*/ 118 h 345"/>
                <a:gd name="T12" fmla="*/ 159 w 281"/>
                <a:gd name="T13" fmla="*/ 124 h 345"/>
                <a:gd name="T14" fmla="*/ 280 w 281"/>
                <a:gd name="T15" fmla="*/ 287 h 345"/>
                <a:gd name="T16" fmla="*/ 272 w 281"/>
                <a:gd name="T17" fmla="*/ 294 h 345"/>
                <a:gd name="T18" fmla="*/ 214 w 281"/>
                <a:gd name="T19" fmla="*/ 341 h 345"/>
                <a:gd name="T20" fmla="*/ 186 w 281"/>
                <a:gd name="T21" fmla="*/ 333 h 345"/>
                <a:gd name="T22" fmla="*/ 183 w 281"/>
                <a:gd name="T23" fmla="*/ 310 h 345"/>
                <a:gd name="T24" fmla="*/ 163 w 281"/>
                <a:gd name="T25" fmla="*/ 287 h 345"/>
                <a:gd name="T26" fmla="*/ 160 w 281"/>
                <a:gd name="T27" fmla="*/ 265 h 345"/>
                <a:gd name="T28" fmla="*/ 139 w 281"/>
                <a:gd name="T29" fmla="*/ 24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1" h="345">
                  <a:moveTo>
                    <a:pt x="139" y="243"/>
                  </a:moveTo>
                  <a:cubicBezTo>
                    <a:pt x="104" y="167"/>
                    <a:pt x="43" y="109"/>
                    <a:pt x="0" y="39"/>
                  </a:cubicBezTo>
                  <a:cubicBezTo>
                    <a:pt x="28" y="19"/>
                    <a:pt x="58" y="14"/>
                    <a:pt x="92" y="14"/>
                  </a:cubicBezTo>
                  <a:cubicBezTo>
                    <a:pt x="124" y="19"/>
                    <a:pt x="163" y="0"/>
                    <a:pt x="186" y="39"/>
                  </a:cubicBezTo>
                  <a:cubicBezTo>
                    <a:pt x="177" y="61"/>
                    <a:pt x="170" y="84"/>
                    <a:pt x="160" y="107"/>
                  </a:cubicBezTo>
                  <a:cubicBezTo>
                    <a:pt x="153" y="110"/>
                    <a:pt x="150" y="113"/>
                    <a:pt x="153" y="118"/>
                  </a:cubicBezTo>
                  <a:cubicBezTo>
                    <a:pt x="154" y="123"/>
                    <a:pt x="157" y="124"/>
                    <a:pt x="159" y="124"/>
                  </a:cubicBezTo>
                  <a:cubicBezTo>
                    <a:pt x="185" y="188"/>
                    <a:pt x="237" y="236"/>
                    <a:pt x="280" y="287"/>
                  </a:cubicBezTo>
                  <a:lnTo>
                    <a:pt x="272" y="294"/>
                  </a:lnTo>
                  <a:cubicBezTo>
                    <a:pt x="254" y="312"/>
                    <a:pt x="241" y="335"/>
                    <a:pt x="214" y="341"/>
                  </a:cubicBezTo>
                  <a:cubicBezTo>
                    <a:pt x="203" y="344"/>
                    <a:pt x="194" y="342"/>
                    <a:pt x="186" y="333"/>
                  </a:cubicBezTo>
                  <a:cubicBezTo>
                    <a:pt x="185" y="326"/>
                    <a:pt x="183" y="318"/>
                    <a:pt x="183" y="310"/>
                  </a:cubicBezTo>
                  <a:cubicBezTo>
                    <a:pt x="177" y="301"/>
                    <a:pt x="171" y="294"/>
                    <a:pt x="163" y="287"/>
                  </a:cubicBezTo>
                  <a:cubicBezTo>
                    <a:pt x="162" y="280"/>
                    <a:pt x="162" y="272"/>
                    <a:pt x="160" y="265"/>
                  </a:cubicBezTo>
                  <a:cubicBezTo>
                    <a:pt x="153" y="258"/>
                    <a:pt x="147" y="251"/>
                    <a:pt x="139" y="243"/>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65" name="Forme libre 4764"/>
            <p:cNvSpPr>
              <a:spLocks noChangeArrowheads="1"/>
            </p:cNvSpPr>
            <p:nvPr userDrawn="1"/>
          </p:nvSpPr>
          <p:spPr bwMode="auto">
            <a:xfrm>
              <a:off x="3684588" y="4999038"/>
              <a:ext cx="90487" cy="90487"/>
            </a:xfrm>
            <a:custGeom>
              <a:avLst/>
              <a:gdLst>
                <a:gd name="T0" fmla="*/ 75 w 250"/>
                <a:gd name="T1" fmla="*/ 114 h 250"/>
                <a:gd name="T2" fmla="*/ 0 w 250"/>
                <a:gd name="T3" fmla="*/ 0 h 250"/>
                <a:gd name="T4" fmla="*/ 229 w 250"/>
                <a:gd name="T5" fmla="*/ 175 h 250"/>
                <a:gd name="T6" fmla="*/ 191 w 250"/>
                <a:gd name="T7" fmla="*/ 249 h 250"/>
                <a:gd name="T8" fmla="*/ 75 w 250"/>
                <a:gd name="T9" fmla="*/ 114 h 250"/>
              </a:gdLst>
              <a:ahLst/>
              <a:cxnLst>
                <a:cxn ang="0">
                  <a:pos x="T0" y="T1"/>
                </a:cxn>
                <a:cxn ang="0">
                  <a:pos x="T2" y="T3"/>
                </a:cxn>
                <a:cxn ang="0">
                  <a:pos x="T4" y="T5"/>
                </a:cxn>
                <a:cxn ang="0">
                  <a:pos x="T6" y="T7"/>
                </a:cxn>
                <a:cxn ang="0">
                  <a:pos x="T8" y="T9"/>
                </a:cxn>
              </a:cxnLst>
              <a:rect l="0" t="0" r="r" b="b"/>
              <a:pathLst>
                <a:path w="250" h="250">
                  <a:moveTo>
                    <a:pt x="75" y="114"/>
                  </a:moveTo>
                  <a:cubicBezTo>
                    <a:pt x="56" y="75"/>
                    <a:pt x="9" y="52"/>
                    <a:pt x="0" y="0"/>
                  </a:cubicBezTo>
                  <a:cubicBezTo>
                    <a:pt x="70" y="23"/>
                    <a:pt x="208" y="130"/>
                    <a:pt x="229" y="175"/>
                  </a:cubicBezTo>
                  <a:cubicBezTo>
                    <a:pt x="249" y="217"/>
                    <a:pt x="235" y="241"/>
                    <a:pt x="191" y="249"/>
                  </a:cubicBezTo>
                  <a:cubicBezTo>
                    <a:pt x="153" y="204"/>
                    <a:pt x="115" y="160"/>
                    <a:pt x="75" y="114"/>
                  </a:cubicBezTo>
                </a:path>
              </a:pathLst>
            </a:custGeom>
            <a:solidFill>
              <a:srgbClr val="1C1C1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66" name="Forme libre 4765"/>
            <p:cNvSpPr>
              <a:spLocks noChangeArrowheads="1"/>
            </p:cNvSpPr>
            <p:nvPr userDrawn="1"/>
          </p:nvSpPr>
          <p:spPr bwMode="auto">
            <a:xfrm>
              <a:off x="3560763" y="4987925"/>
              <a:ext cx="103187" cy="150813"/>
            </a:xfrm>
            <a:custGeom>
              <a:avLst/>
              <a:gdLst>
                <a:gd name="T0" fmla="*/ 278 w 285"/>
                <a:gd name="T1" fmla="*/ 400 h 418"/>
                <a:gd name="T2" fmla="*/ 284 w 285"/>
                <a:gd name="T3" fmla="*/ 417 h 418"/>
                <a:gd name="T4" fmla="*/ 168 w 285"/>
                <a:gd name="T5" fmla="*/ 323 h 418"/>
                <a:gd name="T6" fmla="*/ 6 w 285"/>
                <a:gd name="T7" fmla="*/ 52 h 418"/>
                <a:gd name="T8" fmla="*/ 50 w 285"/>
                <a:gd name="T9" fmla="*/ 9 h 418"/>
                <a:gd name="T10" fmla="*/ 189 w 285"/>
                <a:gd name="T11" fmla="*/ 258 h 418"/>
                <a:gd name="T12" fmla="*/ 278 w 285"/>
                <a:gd name="T13" fmla="*/ 400 h 418"/>
              </a:gdLst>
              <a:ahLst/>
              <a:cxnLst>
                <a:cxn ang="0">
                  <a:pos x="T0" y="T1"/>
                </a:cxn>
                <a:cxn ang="0">
                  <a:pos x="T2" y="T3"/>
                </a:cxn>
                <a:cxn ang="0">
                  <a:pos x="T4" y="T5"/>
                </a:cxn>
                <a:cxn ang="0">
                  <a:pos x="T6" y="T7"/>
                </a:cxn>
                <a:cxn ang="0">
                  <a:pos x="T8" y="T9"/>
                </a:cxn>
                <a:cxn ang="0">
                  <a:pos x="T10" y="T11"/>
                </a:cxn>
                <a:cxn ang="0">
                  <a:pos x="T12" y="T13"/>
                </a:cxn>
              </a:cxnLst>
              <a:rect l="0" t="0" r="r" b="b"/>
              <a:pathLst>
                <a:path w="285" h="418">
                  <a:moveTo>
                    <a:pt x="278" y="400"/>
                  </a:moveTo>
                  <a:cubicBezTo>
                    <a:pt x="279" y="407"/>
                    <a:pt x="281" y="413"/>
                    <a:pt x="284" y="417"/>
                  </a:cubicBezTo>
                  <a:cubicBezTo>
                    <a:pt x="223" y="413"/>
                    <a:pt x="194" y="367"/>
                    <a:pt x="168" y="323"/>
                  </a:cubicBezTo>
                  <a:cubicBezTo>
                    <a:pt x="113" y="232"/>
                    <a:pt x="61" y="142"/>
                    <a:pt x="6" y="52"/>
                  </a:cubicBezTo>
                  <a:cubicBezTo>
                    <a:pt x="0" y="17"/>
                    <a:pt x="12" y="0"/>
                    <a:pt x="50" y="9"/>
                  </a:cubicBezTo>
                  <a:cubicBezTo>
                    <a:pt x="90" y="97"/>
                    <a:pt x="133" y="182"/>
                    <a:pt x="189" y="258"/>
                  </a:cubicBezTo>
                  <a:cubicBezTo>
                    <a:pt x="249" y="286"/>
                    <a:pt x="279" y="333"/>
                    <a:pt x="278" y="400"/>
                  </a:cubicBezTo>
                </a:path>
              </a:pathLst>
            </a:custGeom>
            <a:solidFill>
              <a:srgbClr val="BEBEB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67" name="Forme libre 4766"/>
            <p:cNvSpPr>
              <a:spLocks noChangeArrowheads="1"/>
            </p:cNvSpPr>
            <p:nvPr userDrawn="1"/>
          </p:nvSpPr>
          <p:spPr bwMode="auto">
            <a:xfrm>
              <a:off x="3481388" y="5064125"/>
              <a:ext cx="73025" cy="68263"/>
            </a:xfrm>
            <a:custGeom>
              <a:avLst/>
              <a:gdLst>
                <a:gd name="T0" fmla="*/ 0 w 203"/>
                <a:gd name="T1" fmla="*/ 45 h 190"/>
                <a:gd name="T2" fmla="*/ 165 w 203"/>
                <a:gd name="T3" fmla="*/ 0 h 190"/>
                <a:gd name="T4" fmla="*/ 121 w 203"/>
                <a:gd name="T5" fmla="*/ 189 h 190"/>
                <a:gd name="T6" fmla="*/ 0 w 203"/>
                <a:gd name="T7" fmla="*/ 45 h 190"/>
              </a:gdLst>
              <a:ahLst/>
              <a:cxnLst>
                <a:cxn ang="0">
                  <a:pos x="T0" y="T1"/>
                </a:cxn>
                <a:cxn ang="0">
                  <a:pos x="T2" y="T3"/>
                </a:cxn>
                <a:cxn ang="0">
                  <a:pos x="T4" y="T5"/>
                </a:cxn>
                <a:cxn ang="0">
                  <a:pos x="T6" y="T7"/>
                </a:cxn>
              </a:cxnLst>
              <a:rect l="0" t="0" r="r" b="b"/>
              <a:pathLst>
                <a:path w="203" h="190">
                  <a:moveTo>
                    <a:pt x="0" y="45"/>
                  </a:moveTo>
                  <a:cubicBezTo>
                    <a:pt x="55" y="32"/>
                    <a:pt x="124" y="65"/>
                    <a:pt x="165" y="0"/>
                  </a:cubicBezTo>
                  <a:cubicBezTo>
                    <a:pt x="202" y="76"/>
                    <a:pt x="108" y="105"/>
                    <a:pt x="121" y="189"/>
                  </a:cubicBezTo>
                  <a:cubicBezTo>
                    <a:pt x="60" y="135"/>
                    <a:pt x="11" y="106"/>
                    <a:pt x="0" y="45"/>
                  </a:cubicBezTo>
                </a:path>
              </a:pathLst>
            </a:custGeom>
            <a:solidFill>
              <a:srgbClr val="72727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68" name="Forme libre 4767"/>
            <p:cNvSpPr>
              <a:spLocks noChangeArrowheads="1"/>
            </p:cNvSpPr>
            <p:nvPr userDrawn="1"/>
          </p:nvSpPr>
          <p:spPr bwMode="auto">
            <a:xfrm>
              <a:off x="3454400" y="5164138"/>
              <a:ext cx="69850" cy="31750"/>
            </a:xfrm>
            <a:custGeom>
              <a:avLst/>
              <a:gdLst>
                <a:gd name="T0" fmla="*/ 95 w 195"/>
                <a:gd name="T1" fmla="*/ 89 h 90"/>
                <a:gd name="T2" fmla="*/ 0 w 195"/>
                <a:gd name="T3" fmla="*/ 64 h 90"/>
                <a:gd name="T4" fmla="*/ 133 w 195"/>
                <a:gd name="T5" fmla="*/ 5 h 90"/>
                <a:gd name="T6" fmla="*/ 182 w 195"/>
                <a:gd name="T7" fmla="*/ 20 h 90"/>
                <a:gd name="T8" fmla="*/ 157 w 195"/>
                <a:gd name="T9" fmla="*/ 61 h 90"/>
                <a:gd name="T10" fmla="*/ 95 w 195"/>
                <a:gd name="T11" fmla="*/ 89 h 90"/>
              </a:gdLst>
              <a:ahLst/>
              <a:cxnLst>
                <a:cxn ang="0">
                  <a:pos x="T0" y="T1"/>
                </a:cxn>
                <a:cxn ang="0">
                  <a:pos x="T2" y="T3"/>
                </a:cxn>
                <a:cxn ang="0">
                  <a:pos x="T4" y="T5"/>
                </a:cxn>
                <a:cxn ang="0">
                  <a:pos x="T6" y="T7"/>
                </a:cxn>
                <a:cxn ang="0">
                  <a:pos x="T8" y="T9"/>
                </a:cxn>
                <a:cxn ang="0">
                  <a:pos x="T10" y="T11"/>
                </a:cxn>
              </a:cxnLst>
              <a:rect l="0" t="0" r="r" b="b"/>
              <a:pathLst>
                <a:path w="195" h="90">
                  <a:moveTo>
                    <a:pt x="95" y="89"/>
                  </a:moveTo>
                  <a:cubicBezTo>
                    <a:pt x="61" y="89"/>
                    <a:pt x="28" y="87"/>
                    <a:pt x="0" y="64"/>
                  </a:cubicBezTo>
                  <a:cubicBezTo>
                    <a:pt x="37" y="29"/>
                    <a:pt x="84" y="17"/>
                    <a:pt x="133" y="5"/>
                  </a:cubicBezTo>
                  <a:cubicBezTo>
                    <a:pt x="151" y="0"/>
                    <a:pt x="173" y="2"/>
                    <a:pt x="182" y="20"/>
                  </a:cubicBezTo>
                  <a:cubicBezTo>
                    <a:pt x="194" y="44"/>
                    <a:pt x="173" y="53"/>
                    <a:pt x="157" y="61"/>
                  </a:cubicBezTo>
                  <a:cubicBezTo>
                    <a:pt x="138" y="72"/>
                    <a:pt x="116" y="79"/>
                    <a:pt x="95" y="89"/>
                  </a:cubicBezTo>
                </a:path>
              </a:pathLst>
            </a:custGeom>
            <a:solidFill>
              <a:srgbClr val="97979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69" name="Forme libre 4768"/>
            <p:cNvSpPr>
              <a:spLocks noChangeArrowheads="1"/>
            </p:cNvSpPr>
            <p:nvPr userDrawn="1"/>
          </p:nvSpPr>
          <p:spPr bwMode="auto">
            <a:xfrm>
              <a:off x="3522663" y="4943475"/>
              <a:ext cx="57150" cy="63500"/>
            </a:xfrm>
            <a:custGeom>
              <a:avLst/>
              <a:gdLst>
                <a:gd name="T0" fmla="*/ 156 w 157"/>
                <a:gd name="T1" fmla="*/ 132 h 176"/>
                <a:gd name="T2" fmla="*/ 112 w 157"/>
                <a:gd name="T3" fmla="*/ 175 h 176"/>
                <a:gd name="T4" fmla="*/ 0 w 157"/>
                <a:gd name="T5" fmla="*/ 59 h 176"/>
                <a:gd name="T6" fmla="*/ 71 w 157"/>
                <a:gd name="T7" fmla="*/ 59 h 176"/>
                <a:gd name="T8" fmla="*/ 110 w 157"/>
                <a:gd name="T9" fmla="*/ 0 h 176"/>
                <a:gd name="T10" fmla="*/ 156 w 157"/>
                <a:gd name="T11" fmla="*/ 132 h 176"/>
              </a:gdLst>
              <a:ahLst/>
              <a:cxnLst>
                <a:cxn ang="0">
                  <a:pos x="T0" y="T1"/>
                </a:cxn>
                <a:cxn ang="0">
                  <a:pos x="T2" y="T3"/>
                </a:cxn>
                <a:cxn ang="0">
                  <a:pos x="T4" y="T5"/>
                </a:cxn>
                <a:cxn ang="0">
                  <a:pos x="T6" y="T7"/>
                </a:cxn>
                <a:cxn ang="0">
                  <a:pos x="T8" y="T9"/>
                </a:cxn>
                <a:cxn ang="0">
                  <a:pos x="T10" y="T11"/>
                </a:cxn>
              </a:cxnLst>
              <a:rect l="0" t="0" r="r" b="b"/>
              <a:pathLst>
                <a:path w="157" h="176">
                  <a:moveTo>
                    <a:pt x="156" y="132"/>
                  </a:moveTo>
                  <a:cubicBezTo>
                    <a:pt x="141" y="146"/>
                    <a:pt x="127" y="160"/>
                    <a:pt x="112" y="175"/>
                  </a:cubicBezTo>
                  <a:cubicBezTo>
                    <a:pt x="69" y="142"/>
                    <a:pt x="29" y="105"/>
                    <a:pt x="0" y="59"/>
                  </a:cubicBezTo>
                  <a:cubicBezTo>
                    <a:pt x="23" y="59"/>
                    <a:pt x="48" y="73"/>
                    <a:pt x="71" y="59"/>
                  </a:cubicBezTo>
                  <a:cubicBezTo>
                    <a:pt x="84" y="39"/>
                    <a:pt x="97" y="19"/>
                    <a:pt x="110" y="0"/>
                  </a:cubicBezTo>
                  <a:cubicBezTo>
                    <a:pt x="126" y="42"/>
                    <a:pt x="141" y="87"/>
                    <a:pt x="156" y="132"/>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70" name="Forme libre 4769"/>
            <p:cNvSpPr>
              <a:spLocks noChangeArrowheads="1"/>
            </p:cNvSpPr>
            <p:nvPr userDrawn="1"/>
          </p:nvSpPr>
          <p:spPr bwMode="auto">
            <a:xfrm>
              <a:off x="3427413" y="5127625"/>
              <a:ext cx="55562" cy="28575"/>
            </a:xfrm>
            <a:custGeom>
              <a:avLst/>
              <a:gdLst>
                <a:gd name="T0" fmla="*/ 0 w 154"/>
                <a:gd name="T1" fmla="*/ 65 h 80"/>
                <a:gd name="T2" fmla="*/ 153 w 154"/>
                <a:gd name="T3" fmla="*/ 21 h 80"/>
                <a:gd name="T4" fmla="*/ 0 w 154"/>
                <a:gd name="T5" fmla="*/ 65 h 80"/>
              </a:gdLst>
              <a:ahLst/>
              <a:cxnLst>
                <a:cxn ang="0">
                  <a:pos x="T0" y="T1"/>
                </a:cxn>
                <a:cxn ang="0">
                  <a:pos x="T2" y="T3"/>
                </a:cxn>
                <a:cxn ang="0">
                  <a:pos x="T4" y="T5"/>
                </a:cxn>
              </a:cxnLst>
              <a:rect l="0" t="0" r="r" b="b"/>
              <a:pathLst>
                <a:path w="154" h="80">
                  <a:moveTo>
                    <a:pt x="0" y="65"/>
                  </a:moveTo>
                  <a:cubicBezTo>
                    <a:pt x="45" y="13"/>
                    <a:pt x="86" y="0"/>
                    <a:pt x="153" y="21"/>
                  </a:cubicBezTo>
                  <a:cubicBezTo>
                    <a:pt x="104" y="64"/>
                    <a:pt x="64" y="79"/>
                    <a:pt x="0" y="65"/>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71" name="Forme libre 4770"/>
            <p:cNvSpPr>
              <a:spLocks noChangeArrowheads="1"/>
            </p:cNvSpPr>
            <p:nvPr userDrawn="1"/>
          </p:nvSpPr>
          <p:spPr bwMode="auto">
            <a:xfrm>
              <a:off x="3681413" y="5132388"/>
              <a:ext cx="58737" cy="17462"/>
            </a:xfrm>
            <a:custGeom>
              <a:avLst/>
              <a:gdLst>
                <a:gd name="T0" fmla="*/ 0 w 163"/>
                <a:gd name="T1" fmla="*/ 20 h 50"/>
                <a:gd name="T2" fmla="*/ 15 w 163"/>
                <a:gd name="T3" fmla="*/ 17 h 50"/>
                <a:gd name="T4" fmla="*/ 162 w 163"/>
                <a:gd name="T5" fmla="*/ 32 h 50"/>
                <a:gd name="T6" fmla="*/ 0 w 163"/>
                <a:gd name="T7" fmla="*/ 20 h 50"/>
              </a:gdLst>
              <a:ahLst/>
              <a:cxnLst>
                <a:cxn ang="0">
                  <a:pos x="T0" y="T1"/>
                </a:cxn>
                <a:cxn ang="0">
                  <a:pos x="T2" y="T3"/>
                </a:cxn>
                <a:cxn ang="0">
                  <a:pos x="T4" y="T5"/>
                </a:cxn>
                <a:cxn ang="0">
                  <a:pos x="T6" y="T7"/>
                </a:cxn>
              </a:cxnLst>
              <a:rect l="0" t="0" r="r" b="b"/>
              <a:pathLst>
                <a:path w="163" h="50">
                  <a:moveTo>
                    <a:pt x="0" y="20"/>
                  </a:moveTo>
                  <a:cubicBezTo>
                    <a:pt x="6" y="20"/>
                    <a:pt x="11" y="20"/>
                    <a:pt x="15" y="17"/>
                  </a:cubicBezTo>
                  <a:cubicBezTo>
                    <a:pt x="55" y="21"/>
                    <a:pt x="96" y="0"/>
                    <a:pt x="162" y="32"/>
                  </a:cubicBezTo>
                  <a:cubicBezTo>
                    <a:pt x="91" y="43"/>
                    <a:pt x="46" y="49"/>
                    <a:pt x="0" y="20"/>
                  </a:cubicBezTo>
                </a:path>
              </a:pathLst>
            </a:custGeom>
            <a:solidFill>
              <a:srgbClr val="D1D1D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72" name="Forme libre 4771"/>
            <p:cNvSpPr>
              <a:spLocks noChangeArrowheads="1"/>
            </p:cNvSpPr>
            <p:nvPr userDrawn="1"/>
          </p:nvSpPr>
          <p:spPr bwMode="auto">
            <a:xfrm>
              <a:off x="3457575" y="5208588"/>
              <a:ext cx="22225" cy="20637"/>
            </a:xfrm>
            <a:custGeom>
              <a:avLst/>
              <a:gdLst>
                <a:gd name="T0" fmla="*/ 61 w 63"/>
                <a:gd name="T1" fmla="*/ 54 h 56"/>
                <a:gd name="T2" fmla="*/ 27 w 63"/>
                <a:gd name="T3" fmla="*/ 51 h 56"/>
                <a:gd name="T4" fmla="*/ 11 w 63"/>
                <a:gd name="T5" fmla="*/ 17 h 56"/>
                <a:gd name="T6" fmla="*/ 47 w 63"/>
                <a:gd name="T7" fmla="*/ 20 h 56"/>
                <a:gd name="T8" fmla="*/ 62 w 63"/>
                <a:gd name="T9" fmla="*/ 37 h 56"/>
                <a:gd name="T10" fmla="*/ 61 w 63"/>
                <a:gd name="T11" fmla="*/ 54 h 56"/>
              </a:gdLst>
              <a:ahLst/>
              <a:cxnLst>
                <a:cxn ang="0">
                  <a:pos x="T0" y="T1"/>
                </a:cxn>
                <a:cxn ang="0">
                  <a:pos x="T2" y="T3"/>
                </a:cxn>
                <a:cxn ang="0">
                  <a:pos x="T4" y="T5"/>
                </a:cxn>
                <a:cxn ang="0">
                  <a:pos x="T6" y="T7"/>
                </a:cxn>
                <a:cxn ang="0">
                  <a:pos x="T8" y="T9"/>
                </a:cxn>
                <a:cxn ang="0">
                  <a:pos x="T10" y="T11"/>
                </a:cxn>
              </a:cxnLst>
              <a:rect l="0" t="0" r="r" b="b"/>
              <a:pathLst>
                <a:path w="63" h="56">
                  <a:moveTo>
                    <a:pt x="61" y="54"/>
                  </a:moveTo>
                  <a:cubicBezTo>
                    <a:pt x="50" y="54"/>
                    <a:pt x="38" y="55"/>
                    <a:pt x="27" y="51"/>
                  </a:cubicBezTo>
                  <a:cubicBezTo>
                    <a:pt x="12" y="46"/>
                    <a:pt x="0" y="32"/>
                    <a:pt x="11" y="17"/>
                  </a:cubicBezTo>
                  <a:cubicBezTo>
                    <a:pt x="21" y="0"/>
                    <a:pt x="36" y="9"/>
                    <a:pt x="47" y="20"/>
                  </a:cubicBezTo>
                  <a:cubicBezTo>
                    <a:pt x="53" y="25"/>
                    <a:pt x="58" y="31"/>
                    <a:pt x="62" y="37"/>
                  </a:cubicBezTo>
                  <a:cubicBezTo>
                    <a:pt x="61" y="41"/>
                    <a:pt x="61" y="48"/>
                    <a:pt x="61" y="54"/>
                  </a:cubicBezTo>
                </a:path>
              </a:pathLst>
            </a:custGeom>
            <a:solidFill>
              <a:srgbClr val="B5B5B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73" name="Forme libre 4772"/>
            <p:cNvSpPr>
              <a:spLocks noChangeArrowheads="1"/>
            </p:cNvSpPr>
            <p:nvPr userDrawn="1"/>
          </p:nvSpPr>
          <p:spPr bwMode="auto">
            <a:xfrm>
              <a:off x="3506788" y="4956175"/>
              <a:ext cx="15875" cy="9525"/>
            </a:xfrm>
            <a:custGeom>
              <a:avLst/>
              <a:gdLst>
                <a:gd name="T0" fmla="*/ 0 w 45"/>
                <a:gd name="T1" fmla="*/ 0 h 27"/>
                <a:gd name="T2" fmla="*/ 44 w 45"/>
                <a:gd name="T3" fmla="*/ 26 h 27"/>
                <a:gd name="T4" fmla="*/ 0 w 45"/>
                <a:gd name="T5" fmla="*/ 0 h 27"/>
              </a:gdLst>
              <a:ahLst/>
              <a:cxnLst>
                <a:cxn ang="0">
                  <a:pos x="T0" y="T1"/>
                </a:cxn>
                <a:cxn ang="0">
                  <a:pos x="T2" y="T3"/>
                </a:cxn>
                <a:cxn ang="0">
                  <a:pos x="T4" y="T5"/>
                </a:cxn>
              </a:cxnLst>
              <a:rect l="0" t="0" r="r" b="b"/>
              <a:pathLst>
                <a:path w="45" h="27">
                  <a:moveTo>
                    <a:pt x="0" y="0"/>
                  </a:moveTo>
                  <a:cubicBezTo>
                    <a:pt x="19" y="3"/>
                    <a:pt x="34" y="10"/>
                    <a:pt x="44" y="26"/>
                  </a:cubicBezTo>
                  <a:cubicBezTo>
                    <a:pt x="28" y="23"/>
                    <a:pt x="12" y="15"/>
                    <a:pt x="0" y="0"/>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74" name="Forme libre 4773"/>
            <p:cNvSpPr>
              <a:spLocks noChangeArrowheads="1"/>
            </p:cNvSpPr>
            <p:nvPr userDrawn="1"/>
          </p:nvSpPr>
          <p:spPr bwMode="auto">
            <a:xfrm>
              <a:off x="3522663" y="5038725"/>
              <a:ext cx="4762" cy="9525"/>
            </a:xfrm>
            <a:custGeom>
              <a:avLst/>
              <a:gdLst>
                <a:gd name="T0" fmla="*/ 13 w 14"/>
                <a:gd name="T1" fmla="*/ 27 h 28"/>
                <a:gd name="T2" fmla="*/ 0 w 14"/>
                <a:gd name="T3" fmla="*/ 0 h 28"/>
                <a:gd name="T4" fmla="*/ 13 w 14"/>
                <a:gd name="T5" fmla="*/ 27 h 28"/>
              </a:gdLst>
              <a:ahLst/>
              <a:cxnLst>
                <a:cxn ang="0">
                  <a:pos x="T0" y="T1"/>
                </a:cxn>
                <a:cxn ang="0">
                  <a:pos x="T2" y="T3"/>
                </a:cxn>
                <a:cxn ang="0">
                  <a:pos x="T4" y="T5"/>
                </a:cxn>
              </a:cxnLst>
              <a:rect l="0" t="0" r="r" b="b"/>
              <a:pathLst>
                <a:path w="14" h="28">
                  <a:moveTo>
                    <a:pt x="13" y="27"/>
                  </a:moveTo>
                  <a:cubicBezTo>
                    <a:pt x="9" y="18"/>
                    <a:pt x="4" y="9"/>
                    <a:pt x="0" y="0"/>
                  </a:cubicBezTo>
                  <a:cubicBezTo>
                    <a:pt x="3" y="9"/>
                    <a:pt x="7" y="18"/>
                    <a:pt x="13" y="27"/>
                  </a:cubicBezTo>
                </a:path>
              </a:pathLst>
            </a:custGeom>
            <a:solidFill>
              <a:srgbClr val="C1C1C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75" name="Forme libre 4774"/>
            <p:cNvSpPr>
              <a:spLocks noChangeArrowheads="1"/>
            </p:cNvSpPr>
            <p:nvPr userDrawn="1"/>
          </p:nvSpPr>
          <p:spPr bwMode="auto">
            <a:xfrm>
              <a:off x="3497263" y="4949825"/>
              <a:ext cx="9525" cy="6350"/>
            </a:xfrm>
            <a:custGeom>
              <a:avLst/>
              <a:gdLst>
                <a:gd name="T0" fmla="*/ 0 w 27"/>
                <a:gd name="T1" fmla="*/ 0 h 18"/>
                <a:gd name="T2" fmla="*/ 26 w 27"/>
                <a:gd name="T3" fmla="*/ 17 h 18"/>
                <a:gd name="T4" fmla="*/ 0 w 27"/>
                <a:gd name="T5" fmla="*/ 0 h 18"/>
              </a:gdLst>
              <a:ahLst/>
              <a:cxnLst>
                <a:cxn ang="0">
                  <a:pos x="T0" y="T1"/>
                </a:cxn>
                <a:cxn ang="0">
                  <a:pos x="T2" y="T3"/>
                </a:cxn>
                <a:cxn ang="0">
                  <a:pos x="T4" y="T5"/>
                </a:cxn>
              </a:cxnLst>
              <a:rect l="0" t="0" r="r" b="b"/>
              <a:pathLst>
                <a:path w="27" h="18">
                  <a:moveTo>
                    <a:pt x="0" y="0"/>
                  </a:moveTo>
                  <a:cubicBezTo>
                    <a:pt x="9" y="7"/>
                    <a:pt x="19" y="11"/>
                    <a:pt x="26" y="17"/>
                  </a:cubicBezTo>
                  <a:cubicBezTo>
                    <a:pt x="19" y="11"/>
                    <a:pt x="9" y="5"/>
                    <a:pt x="0" y="0"/>
                  </a:cubicBezTo>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76" name="Forme libre 4775"/>
            <p:cNvSpPr>
              <a:spLocks noChangeArrowheads="1"/>
            </p:cNvSpPr>
            <p:nvPr userDrawn="1"/>
          </p:nvSpPr>
          <p:spPr bwMode="auto">
            <a:xfrm>
              <a:off x="3125788" y="4324350"/>
              <a:ext cx="9525" cy="6350"/>
            </a:xfrm>
            <a:custGeom>
              <a:avLst/>
              <a:gdLst>
                <a:gd name="T0" fmla="*/ 0 w 27"/>
                <a:gd name="T1" fmla="*/ 0 h 18"/>
                <a:gd name="T2" fmla="*/ 26 w 27"/>
                <a:gd name="T3" fmla="*/ 17 h 18"/>
                <a:gd name="T4" fmla="*/ 0 w 27"/>
                <a:gd name="T5" fmla="*/ 0 h 18"/>
              </a:gdLst>
              <a:ahLst/>
              <a:cxnLst>
                <a:cxn ang="0">
                  <a:pos x="T0" y="T1"/>
                </a:cxn>
                <a:cxn ang="0">
                  <a:pos x="T2" y="T3"/>
                </a:cxn>
                <a:cxn ang="0">
                  <a:pos x="T4" y="T5"/>
                </a:cxn>
              </a:cxnLst>
              <a:rect l="0" t="0" r="r" b="b"/>
              <a:pathLst>
                <a:path w="27" h="18">
                  <a:moveTo>
                    <a:pt x="0" y="0"/>
                  </a:moveTo>
                  <a:cubicBezTo>
                    <a:pt x="10" y="6"/>
                    <a:pt x="17" y="11"/>
                    <a:pt x="26" y="17"/>
                  </a:cubicBezTo>
                  <a:cubicBezTo>
                    <a:pt x="19" y="11"/>
                    <a:pt x="10" y="6"/>
                    <a:pt x="0" y="0"/>
                  </a:cubicBezTo>
                </a:path>
              </a:pathLst>
            </a:custGeom>
            <a:solidFill>
              <a:srgbClr val="72727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77" name="Forme libre 4776"/>
            <p:cNvSpPr>
              <a:spLocks noChangeArrowheads="1"/>
            </p:cNvSpPr>
            <p:nvPr userDrawn="1"/>
          </p:nvSpPr>
          <p:spPr bwMode="auto">
            <a:xfrm>
              <a:off x="3497263" y="5353050"/>
              <a:ext cx="9525" cy="17463"/>
            </a:xfrm>
            <a:custGeom>
              <a:avLst/>
              <a:gdLst>
                <a:gd name="T0" fmla="*/ 0 w 26"/>
                <a:gd name="T1" fmla="*/ 0 h 49"/>
                <a:gd name="T2" fmla="*/ 25 w 26"/>
                <a:gd name="T3" fmla="*/ 48 h 49"/>
                <a:gd name="T4" fmla="*/ 0 w 26"/>
                <a:gd name="T5" fmla="*/ 0 h 49"/>
              </a:gdLst>
              <a:ahLst/>
              <a:cxnLst>
                <a:cxn ang="0">
                  <a:pos x="T0" y="T1"/>
                </a:cxn>
                <a:cxn ang="0">
                  <a:pos x="T2" y="T3"/>
                </a:cxn>
                <a:cxn ang="0">
                  <a:pos x="T4" y="T5"/>
                </a:cxn>
              </a:cxnLst>
              <a:rect l="0" t="0" r="r" b="b"/>
              <a:pathLst>
                <a:path w="26" h="49">
                  <a:moveTo>
                    <a:pt x="0" y="0"/>
                  </a:moveTo>
                  <a:cubicBezTo>
                    <a:pt x="8" y="16"/>
                    <a:pt x="16" y="32"/>
                    <a:pt x="25" y="48"/>
                  </a:cubicBezTo>
                  <a:cubicBezTo>
                    <a:pt x="17" y="32"/>
                    <a:pt x="9" y="16"/>
                    <a:pt x="0" y="0"/>
                  </a:cubicBezTo>
                </a:path>
              </a:pathLst>
            </a:custGeom>
            <a:solidFill>
              <a:srgbClr val="6C6C6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78" name="Forme libre 4777"/>
            <p:cNvSpPr>
              <a:spLocks noChangeArrowheads="1"/>
            </p:cNvSpPr>
            <p:nvPr userDrawn="1"/>
          </p:nvSpPr>
          <p:spPr bwMode="auto">
            <a:xfrm>
              <a:off x="3494088" y="5286375"/>
              <a:ext cx="61912" cy="93663"/>
            </a:xfrm>
            <a:custGeom>
              <a:avLst/>
              <a:gdLst>
                <a:gd name="T0" fmla="*/ 6 w 172"/>
                <a:gd name="T1" fmla="*/ 49 h 258"/>
                <a:gd name="T2" fmla="*/ 70 w 172"/>
                <a:gd name="T3" fmla="*/ 8 h 258"/>
                <a:gd name="T4" fmla="*/ 171 w 172"/>
                <a:gd name="T5" fmla="*/ 207 h 258"/>
                <a:gd name="T6" fmla="*/ 122 w 172"/>
                <a:gd name="T7" fmla="*/ 257 h 258"/>
                <a:gd name="T8" fmla="*/ 122 w 172"/>
                <a:gd name="T9" fmla="*/ 257 h 258"/>
                <a:gd name="T10" fmla="*/ 96 w 172"/>
                <a:gd name="T11" fmla="*/ 211 h 258"/>
                <a:gd name="T12" fmla="*/ 11 w 172"/>
                <a:gd name="T13" fmla="*/ 71 h 258"/>
                <a:gd name="T14" fmla="*/ 11 w 172"/>
                <a:gd name="T15" fmla="*/ 72 h 258"/>
                <a:gd name="T16" fmla="*/ 2 w 172"/>
                <a:gd name="T17" fmla="*/ 59 h 258"/>
                <a:gd name="T18" fmla="*/ 6 w 172"/>
                <a:gd name="T19" fmla="*/ 4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258">
                  <a:moveTo>
                    <a:pt x="6" y="49"/>
                  </a:moveTo>
                  <a:cubicBezTo>
                    <a:pt x="12" y="13"/>
                    <a:pt x="35" y="0"/>
                    <a:pt x="70" y="8"/>
                  </a:cubicBezTo>
                  <a:cubicBezTo>
                    <a:pt x="104" y="74"/>
                    <a:pt x="138" y="139"/>
                    <a:pt x="171" y="207"/>
                  </a:cubicBezTo>
                  <a:cubicBezTo>
                    <a:pt x="162" y="231"/>
                    <a:pt x="145" y="248"/>
                    <a:pt x="122" y="257"/>
                  </a:cubicBezTo>
                  <a:lnTo>
                    <a:pt x="122" y="257"/>
                  </a:lnTo>
                  <a:cubicBezTo>
                    <a:pt x="110" y="243"/>
                    <a:pt x="115" y="222"/>
                    <a:pt x="96" y="211"/>
                  </a:cubicBezTo>
                  <a:cubicBezTo>
                    <a:pt x="67" y="164"/>
                    <a:pt x="38" y="118"/>
                    <a:pt x="11" y="71"/>
                  </a:cubicBezTo>
                  <a:lnTo>
                    <a:pt x="11" y="72"/>
                  </a:lnTo>
                  <a:cubicBezTo>
                    <a:pt x="3" y="69"/>
                    <a:pt x="0" y="65"/>
                    <a:pt x="2" y="59"/>
                  </a:cubicBezTo>
                  <a:cubicBezTo>
                    <a:pt x="2" y="52"/>
                    <a:pt x="5" y="49"/>
                    <a:pt x="6" y="49"/>
                  </a:cubicBezTo>
                </a:path>
              </a:pathLst>
            </a:custGeom>
            <a:solidFill>
              <a:srgbClr val="CACAC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79" name="Forme libre 4778"/>
            <p:cNvSpPr>
              <a:spLocks noChangeArrowheads="1"/>
            </p:cNvSpPr>
            <p:nvPr userDrawn="1"/>
          </p:nvSpPr>
          <p:spPr bwMode="auto">
            <a:xfrm>
              <a:off x="3529013" y="5360988"/>
              <a:ext cx="9525" cy="17462"/>
            </a:xfrm>
            <a:custGeom>
              <a:avLst/>
              <a:gdLst>
                <a:gd name="T0" fmla="*/ 0 w 27"/>
                <a:gd name="T1" fmla="*/ 0 h 47"/>
                <a:gd name="T2" fmla="*/ 26 w 27"/>
                <a:gd name="T3" fmla="*/ 46 h 47"/>
                <a:gd name="T4" fmla="*/ 0 w 27"/>
                <a:gd name="T5" fmla="*/ 0 h 47"/>
              </a:gdLst>
              <a:ahLst/>
              <a:cxnLst>
                <a:cxn ang="0">
                  <a:pos x="T0" y="T1"/>
                </a:cxn>
                <a:cxn ang="0">
                  <a:pos x="T2" y="T3"/>
                </a:cxn>
                <a:cxn ang="0">
                  <a:pos x="T4" y="T5"/>
                </a:cxn>
              </a:cxnLst>
              <a:rect l="0" t="0" r="r" b="b"/>
              <a:pathLst>
                <a:path w="27" h="47">
                  <a:moveTo>
                    <a:pt x="0" y="0"/>
                  </a:moveTo>
                  <a:cubicBezTo>
                    <a:pt x="14" y="12"/>
                    <a:pt x="23" y="27"/>
                    <a:pt x="26" y="46"/>
                  </a:cubicBezTo>
                  <a:cubicBezTo>
                    <a:pt x="11" y="33"/>
                    <a:pt x="3" y="18"/>
                    <a:pt x="0" y="0"/>
                  </a:cubicBezTo>
                </a:path>
              </a:pathLst>
            </a:custGeom>
            <a:solidFill>
              <a:srgbClr val="ACACA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80" name="Forme libre 4779"/>
            <p:cNvSpPr>
              <a:spLocks noChangeArrowheads="1"/>
            </p:cNvSpPr>
            <p:nvPr userDrawn="1"/>
          </p:nvSpPr>
          <p:spPr bwMode="auto">
            <a:xfrm>
              <a:off x="3884613" y="3233738"/>
              <a:ext cx="330200" cy="258762"/>
            </a:xfrm>
            <a:custGeom>
              <a:avLst/>
              <a:gdLst>
                <a:gd name="T0" fmla="*/ 0 w 919"/>
                <a:gd name="T1" fmla="*/ 140 h 719"/>
                <a:gd name="T2" fmla="*/ 23 w 919"/>
                <a:gd name="T3" fmla="*/ 140 h 719"/>
                <a:gd name="T4" fmla="*/ 232 w 919"/>
                <a:gd name="T5" fmla="*/ 137 h 719"/>
                <a:gd name="T6" fmla="*/ 359 w 919"/>
                <a:gd name="T7" fmla="*/ 58 h 719"/>
                <a:gd name="T8" fmla="*/ 378 w 919"/>
                <a:gd name="T9" fmla="*/ 30 h 719"/>
                <a:gd name="T10" fmla="*/ 492 w 919"/>
                <a:gd name="T11" fmla="*/ 20 h 719"/>
                <a:gd name="T12" fmla="*/ 526 w 919"/>
                <a:gd name="T13" fmla="*/ 17 h 719"/>
                <a:gd name="T14" fmla="*/ 558 w 919"/>
                <a:gd name="T15" fmla="*/ 26 h 719"/>
                <a:gd name="T16" fmla="*/ 620 w 919"/>
                <a:gd name="T17" fmla="*/ 102 h 719"/>
                <a:gd name="T18" fmla="*/ 642 w 919"/>
                <a:gd name="T19" fmla="*/ 165 h 719"/>
                <a:gd name="T20" fmla="*/ 726 w 919"/>
                <a:gd name="T21" fmla="*/ 397 h 719"/>
                <a:gd name="T22" fmla="*/ 756 w 919"/>
                <a:gd name="T23" fmla="*/ 429 h 719"/>
                <a:gd name="T24" fmla="*/ 778 w 919"/>
                <a:gd name="T25" fmla="*/ 449 h 719"/>
                <a:gd name="T26" fmla="*/ 801 w 919"/>
                <a:gd name="T27" fmla="*/ 469 h 719"/>
                <a:gd name="T28" fmla="*/ 825 w 919"/>
                <a:gd name="T29" fmla="*/ 488 h 719"/>
                <a:gd name="T30" fmla="*/ 840 w 919"/>
                <a:gd name="T31" fmla="*/ 498 h 719"/>
                <a:gd name="T32" fmla="*/ 869 w 919"/>
                <a:gd name="T33" fmla="*/ 521 h 719"/>
                <a:gd name="T34" fmla="*/ 822 w 919"/>
                <a:gd name="T35" fmla="*/ 692 h 719"/>
                <a:gd name="T36" fmla="*/ 765 w 919"/>
                <a:gd name="T37" fmla="*/ 708 h 719"/>
                <a:gd name="T38" fmla="*/ 671 w 919"/>
                <a:gd name="T39" fmla="*/ 701 h 719"/>
                <a:gd name="T40" fmla="*/ 533 w 919"/>
                <a:gd name="T41" fmla="*/ 675 h 719"/>
                <a:gd name="T42" fmla="*/ 520 w 919"/>
                <a:gd name="T43" fmla="*/ 644 h 719"/>
                <a:gd name="T44" fmla="*/ 510 w 919"/>
                <a:gd name="T45" fmla="*/ 595 h 719"/>
                <a:gd name="T46" fmla="*/ 484 w 919"/>
                <a:gd name="T47" fmla="*/ 507 h 719"/>
                <a:gd name="T48" fmla="*/ 423 w 919"/>
                <a:gd name="T49" fmla="*/ 320 h 719"/>
                <a:gd name="T50" fmla="*/ 414 w 919"/>
                <a:gd name="T51" fmla="*/ 316 h 719"/>
                <a:gd name="T52" fmla="*/ 306 w 919"/>
                <a:gd name="T53" fmla="*/ 314 h 719"/>
                <a:gd name="T54" fmla="*/ 187 w 919"/>
                <a:gd name="T55" fmla="*/ 314 h 719"/>
                <a:gd name="T56" fmla="*/ 0 w 919"/>
                <a:gd name="T57" fmla="*/ 14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9" h="719">
                  <a:moveTo>
                    <a:pt x="0" y="140"/>
                  </a:moveTo>
                  <a:cubicBezTo>
                    <a:pt x="8" y="140"/>
                    <a:pt x="16" y="140"/>
                    <a:pt x="23" y="140"/>
                  </a:cubicBezTo>
                  <a:cubicBezTo>
                    <a:pt x="92" y="79"/>
                    <a:pt x="165" y="125"/>
                    <a:pt x="232" y="137"/>
                  </a:cubicBezTo>
                  <a:cubicBezTo>
                    <a:pt x="309" y="153"/>
                    <a:pt x="349" y="136"/>
                    <a:pt x="359" y="58"/>
                  </a:cubicBezTo>
                  <a:cubicBezTo>
                    <a:pt x="364" y="47"/>
                    <a:pt x="370" y="38"/>
                    <a:pt x="378" y="30"/>
                  </a:cubicBezTo>
                  <a:cubicBezTo>
                    <a:pt x="413" y="0"/>
                    <a:pt x="454" y="29"/>
                    <a:pt x="492" y="20"/>
                  </a:cubicBezTo>
                  <a:cubicBezTo>
                    <a:pt x="503" y="18"/>
                    <a:pt x="513" y="17"/>
                    <a:pt x="526" y="17"/>
                  </a:cubicBezTo>
                  <a:cubicBezTo>
                    <a:pt x="536" y="18"/>
                    <a:pt x="547" y="21"/>
                    <a:pt x="558" y="26"/>
                  </a:cubicBezTo>
                  <a:cubicBezTo>
                    <a:pt x="588" y="43"/>
                    <a:pt x="597" y="79"/>
                    <a:pt x="620" y="102"/>
                  </a:cubicBezTo>
                  <a:cubicBezTo>
                    <a:pt x="634" y="120"/>
                    <a:pt x="646" y="140"/>
                    <a:pt x="642" y="165"/>
                  </a:cubicBezTo>
                  <a:cubicBezTo>
                    <a:pt x="585" y="273"/>
                    <a:pt x="669" y="330"/>
                    <a:pt x="726" y="397"/>
                  </a:cubicBezTo>
                  <a:cubicBezTo>
                    <a:pt x="736" y="408"/>
                    <a:pt x="746" y="418"/>
                    <a:pt x="756" y="429"/>
                  </a:cubicBezTo>
                  <a:cubicBezTo>
                    <a:pt x="764" y="435"/>
                    <a:pt x="770" y="443"/>
                    <a:pt x="778" y="449"/>
                  </a:cubicBezTo>
                  <a:cubicBezTo>
                    <a:pt x="785" y="455"/>
                    <a:pt x="793" y="463"/>
                    <a:pt x="801" y="469"/>
                  </a:cubicBezTo>
                  <a:cubicBezTo>
                    <a:pt x="808" y="476"/>
                    <a:pt x="817" y="482"/>
                    <a:pt x="825" y="488"/>
                  </a:cubicBezTo>
                  <a:cubicBezTo>
                    <a:pt x="830" y="492"/>
                    <a:pt x="834" y="495"/>
                    <a:pt x="840" y="498"/>
                  </a:cubicBezTo>
                  <a:cubicBezTo>
                    <a:pt x="851" y="504"/>
                    <a:pt x="860" y="511"/>
                    <a:pt x="869" y="521"/>
                  </a:cubicBezTo>
                  <a:cubicBezTo>
                    <a:pt x="918" y="595"/>
                    <a:pt x="886" y="647"/>
                    <a:pt x="822" y="692"/>
                  </a:cubicBezTo>
                  <a:cubicBezTo>
                    <a:pt x="804" y="701"/>
                    <a:pt x="784" y="702"/>
                    <a:pt x="765" y="708"/>
                  </a:cubicBezTo>
                  <a:cubicBezTo>
                    <a:pt x="733" y="718"/>
                    <a:pt x="703" y="707"/>
                    <a:pt x="671" y="701"/>
                  </a:cubicBezTo>
                  <a:cubicBezTo>
                    <a:pt x="625" y="687"/>
                    <a:pt x="573" y="716"/>
                    <a:pt x="533" y="675"/>
                  </a:cubicBezTo>
                  <a:cubicBezTo>
                    <a:pt x="526" y="666"/>
                    <a:pt x="521" y="655"/>
                    <a:pt x="520" y="644"/>
                  </a:cubicBezTo>
                  <a:cubicBezTo>
                    <a:pt x="517" y="627"/>
                    <a:pt x="513" y="612"/>
                    <a:pt x="510" y="595"/>
                  </a:cubicBezTo>
                  <a:cubicBezTo>
                    <a:pt x="510" y="563"/>
                    <a:pt x="504" y="533"/>
                    <a:pt x="484" y="507"/>
                  </a:cubicBezTo>
                  <a:cubicBezTo>
                    <a:pt x="484" y="438"/>
                    <a:pt x="463" y="375"/>
                    <a:pt x="423" y="320"/>
                  </a:cubicBezTo>
                  <a:cubicBezTo>
                    <a:pt x="422" y="322"/>
                    <a:pt x="414" y="314"/>
                    <a:pt x="414" y="316"/>
                  </a:cubicBezTo>
                  <a:cubicBezTo>
                    <a:pt x="378" y="307"/>
                    <a:pt x="342" y="317"/>
                    <a:pt x="306" y="314"/>
                  </a:cubicBezTo>
                  <a:cubicBezTo>
                    <a:pt x="266" y="314"/>
                    <a:pt x="226" y="314"/>
                    <a:pt x="187" y="314"/>
                  </a:cubicBezTo>
                  <a:cubicBezTo>
                    <a:pt x="107" y="272"/>
                    <a:pt x="22" y="240"/>
                    <a:pt x="0" y="140"/>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81" name="Forme libre 4780"/>
            <p:cNvSpPr>
              <a:spLocks noChangeArrowheads="1"/>
            </p:cNvSpPr>
            <p:nvPr userDrawn="1"/>
          </p:nvSpPr>
          <p:spPr bwMode="auto">
            <a:xfrm>
              <a:off x="3879850" y="3238500"/>
              <a:ext cx="169863" cy="79375"/>
            </a:xfrm>
            <a:custGeom>
              <a:avLst/>
              <a:gdLst>
                <a:gd name="T0" fmla="*/ 398 w 474"/>
                <a:gd name="T1" fmla="*/ 39 h 222"/>
                <a:gd name="T2" fmla="*/ 413 w 474"/>
                <a:gd name="T3" fmla="*/ 70 h 222"/>
                <a:gd name="T4" fmla="*/ 438 w 474"/>
                <a:gd name="T5" fmla="*/ 168 h 222"/>
                <a:gd name="T6" fmla="*/ 317 w 474"/>
                <a:gd name="T7" fmla="*/ 207 h 222"/>
                <a:gd name="T8" fmla="*/ 35 w 474"/>
                <a:gd name="T9" fmla="*/ 128 h 222"/>
                <a:gd name="T10" fmla="*/ 12 w 474"/>
                <a:gd name="T11" fmla="*/ 59 h 222"/>
                <a:gd name="T12" fmla="*/ 12 w 474"/>
                <a:gd name="T13" fmla="*/ 59 h 222"/>
                <a:gd name="T14" fmla="*/ 398 w 474"/>
                <a:gd name="T15" fmla="*/ 39 h 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4" h="222">
                  <a:moveTo>
                    <a:pt x="398" y="39"/>
                  </a:moveTo>
                  <a:cubicBezTo>
                    <a:pt x="403" y="50"/>
                    <a:pt x="407" y="59"/>
                    <a:pt x="413" y="70"/>
                  </a:cubicBezTo>
                  <a:cubicBezTo>
                    <a:pt x="433" y="99"/>
                    <a:pt x="473" y="123"/>
                    <a:pt x="438" y="168"/>
                  </a:cubicBezTo>
                  <a:cubicBezTo>
                    <a:pt x="406" y="206"/>
                    <a:pt x="368" y="221"/>
                    <a:pt x="317" y="207"/>
                  </a:cubicBezTo>
                  <a:cubicBezTo>
                    <a:pt x="224" y="180"/>
                    <a:pt x="129" y="154"/>
                    <a:pt x="35" y="128"/>
                  </a:cubicBezTo>
                  <a:cubicBezTo>
                    <a:pt x="16" y="108"/>
                    <a:pt x="0" y="88"/>
                    <a:pt x="12" y="59"/>
                  </a:cubicBezTo>
                  <a:lnTo>
                    <a:pt x="12" y="59"/>
                  </a:lnTo>
                  <a:cubicBezTo>
                    <a:pt x="140" y="22"/>
                    <a:pt x="268" y="0"/>
                    <a:pt x="398" y="39"/>
                  </a:cubicBezTo>
                </a:path>
              </a:pathLst>
            </a:custGeom>
            <a:solidFill>
              <a:srgbClr val="1D1D1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82" name="Forme libre 4781"/>
            <p:cNvSpPr>
              <a:spLocks noChangeArrowheads="1"/>
            </p:cNvSpPr>
            <p:nvPr userDrawn="1"/>
          </p:nvSpPr>
          <p:spPr bwMode="auto">
            <a:xfrm>
              <a:off x="3744913" y="3251200"/>
              <a:ext cx="206375" cy="95250"/>
            </a:xfrm>
            <a:custGeom>
              <a:avLst/>
              <a:gdLst>
                <a:gd name="T0" fmla="*/ 388 w 573"/>
                <a:gd name="T1" fmla="*/ 91 h 265"/>
                <a:gd name="T2" fmla="*/ 572 w 573"/>
                <a:gd name="T3" fmla="*/ 224 h 265"/>
                <a:gd name="T4" fmla="*/ 567 w 573"/>
                <a:gd name="T5" fmla="*/ 239 h 265"/>
                <a:gd name="T6" fmla="*/ 529 w 573"/>
                <a:gd name="T7" fmla="*/ 264 h 265"/>
                <a:gd name="T8" fmla="*/ 482 w 573"/>
                <a:gd name="T9" fmla="*/ 262 h 265"/>
                <a:gd name="T10" fmla="*/ 449 w 573"/>
                <a:gd name="T11" fmla="*/ 256 h 265"/>
                <a:gd name="T12" fmla="*/ 422 w 573"/>
                <a:gd name="T13" fmla="*/ 239 h 265"/>
                <a:gd name="T14" fmla="*/ 94 w 573"/>
                <a:gd name="T15" fmla="*/ 88 h 265"/>
                <a:gd name="T16" fmla="*/ 0 w 573"/>
                <a:gd name="T17" fmla="*/ 26 h 265"/>
                <a:gd name="T18" fmla="*/ 23 w 573"/>
                <a:gd name="T19" fmla="*/ 0 h 265"/>
                <a:gd name="T20" fmla="*/ 388 w 573"/>
                <a:gd name="T21" fmla="*/ 9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3" h="265">
                  <a:moveTo>
                    <a:pt x="388" y="91"/>
                  </a:moveTo>
                  <a:cubicBezTo>
                    <a:pt x="449" y="136"/>
                    <a:pt x="511" y="180"/>
                    <a:pt x="572" y="224"/>
                  </a:cubicBezTo>
                  <a:cubicBezTo>
                    <a:pt x="570" y="229"/>
                    <a:pt x="569" y="235"/>
                    <a:pt x="567" y="239"/>
                  </a:cubicBezTo>
                  <a:cubicBezTo>
                    <a:pt x="558" y="253"/>
                    <a:pt x="544" y="261"/>
                    <a:pt x="529" y="264"/>
                  </a:cubicBezTo>
                  <a:cubicBezTo>
                    <a:pt x="514" y="264"/>
                    <a:pt x="497" y="264"/>
                    <a:pt x="482" y="262"/>
                  </a:cubicBezTo>
                  <a:cubicBezTo>
                    <a:pt x="471" y="262"/>
                    <a:pt x="460" y="259"/>
                    <a:pt x="449" y="256"/>
                  </a:cubicBezTo>
                  <a:cubicBezTo>
                    <a:pt x="439" y="252"/>
                    <a:pt x="430" y="246"/>
                    <a:pt x="422" y="239"/>
                  </a:cubicBezTo>
                  <a:cubicBezTo>
                    <a:pt x="335" y="139"/>
                    <a:pt x="213" y="117"/>
                    <a:pt x="94" y="88"/>
                  </a:cubicBezTo>
                  <a:cubicBezTo>
                    <a:pt x="55" y="79"/>
                    <a:pt x="0" y="93"/>
                    <a:pt x="0" y="26"/>
                  </a:cubicBezTo>
                  <a:cubicBezTo>
                    <a:pt x="8" y="16"/>
                    <a:pt x="16" y="7"/>
                    <a:pt x="23" y="0"/>
                  </a:cubicBezTo>
                  <a:cubicBezTo>
                    <a:pt x="149" y="13"/>
                    <a:pt x="268" y="55"/>
                    <a:pt x="388" y="91"/>
                  </a:cubicBezTo>
                </a:path>
              </a:pathLst>
            </a:custGeom>
            <a:solidFill>
              <a:srgbClr val="4D4D4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83" name="Forme libre 4782"/>
            <p:cNvSpPr>
              <a:spLocks noChangeArrowheads="1"/>
            </p:cNvSpPr>
            <p:nvPr userDrawn="1"/>
          </p:nvSpPr>
          <p:spPr bwMode="auto">
            <a:xfrm>
              <a:off x="3611563" y="3027363"/>
              <a:ext cx="42862" cy="17462"/>
            </a:xfrm>
            <a:custGeom>
              <a:avLst/>
              <a:gdLst>
                <a:gd name="T0" fmla="*/ 0 w 117"/>
                <a:gd name="T1" fmla="*/ 42 h 48"/>
                <a:gd name="T2" fmla="*/ 116 w 117"/>
                <a:gd name="T3" fmla="*/ 0 h 48"/>
                <a:gd name="T4" fmla="*/ 0 w 117"/>
                <a:gd name="T5" fmla="*/ 42 h 48"/>
              </a:gdLst>
              <a:ahLst/>
              <a:cxnLst>
                <a:cxn ang="0">
                  <a:pos x="T0" y="T1"/>
                </a:cxn>
                <a:cxn ang="0">
                  <a:pos x="T2" y="T3"/>
                </a:cxn>
                <a:cxn ang="0">
                  <a:pos x="T4" y="T5"/>
                </a:cxn>
              </a:cxnLst>
              <a:rect l="0" t="0" r="r" b="b"/>
              <a:pathLst>
                <a:path w="117" h="48">
                  <a:moveTo>
                    <a:pt x="0" y="42"/>
                  </a:moveTo>
                  <a:cubicBezTo>
                    <a:pt x="39" y="29"/>
                    <a:pt x="78" y="13"/>
                    <a:pt x="116" y="0"/>
                  </a:cubicBezTo>
                  <a:cubicBezTo>
                    <a:pt x="89" y="42"/>
                    <a:pt x="46" y="47"/>
                    <a:pt x="0" y="42"/>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84" name="Forme libre 4783"/>
            <p:cNvSpPr>
              <a:spLocks noChangeArrowheads="1"/>
            </p:cNvSpPr>
            <p:nvPr userDrawn="1"/>
          </p:nvSpPr>
          <p:spPr bwMode="auto">
            <a:xfrm>
              <a:off x="3863975" y="2868613"/>
              <a:ext cx="214313" cy="161925"/>
            </a:xfrm>
            <a:custGeom>
              <a:avLst/>
              <a:gdLst>
                <a:gd name="T0" fmla="*/ 220 w 594"/>
                <a:gd name="T1" fmla="*/ 194 h 451"/>
                <a:gd name="T2" fmla="*/ 243 w 594"/>
                <a:gd name="T3" fmla="*/ 172 h 451"/>
                <a:gd name="T4" fmla="*/ 333 w 594"/>
                <a:gd name="T5" fmla="*/ 174 h 451"/>
                <a:gd name="T6" fmla="*/ 474 w 594"/>
                <a:gd name="T7" fmla="*/ 32 h 451"/>
                <a:gd name="T8" fmla="*/ 567 w 594"/>
                <a:gd name="T9" fmla="*/ 36 h 451"/>
                <a:gd name="T10" fmla="*/ 550 w 594"/>
                <a:gd name="T11" fmla="*/ 139 h 451"/>
                <a:gd name="T12" fmla="*/ 353 w 594"/>
                <a:gd name="T13" fmla="*/ 394 h 451"/>
                <a:gd name="T14" fmla="*/ 261 w 594"/>
                <a:gd name="T15" fmla="*/ 420 h 451"/>
                <a:gd name="T16" fmla="*/ 260 w 594"/>
                <a:gd name="T17" fmla="*/ 420 h 451"/>
                <a:gd name="T18" fmla="*/ 80 w 594"/>
                <a:gd name="T19" fmla="*/ 446 h 451"/>
                <a:gd name="T20" fmla="*/ 11 w 594"/>
                <a:gd name="T21" fmla="*/ 420 h 451"/>
                <a:gd name="T22" fmla="*/ 46 w 594"/>
                <a:gd name="T23" fmla="*/ 356 h 451"/>
                <a:gd name="T24" fmla="*/ 194 w 594"/>
                <a:gd name="T25" fmla="*/ 217 h 451"/>
                <a:gd name="T26" fmla="*/ 220 w 594"/>
                <a:gd name="T27" fmla="*/ 194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4" h="451">
                  <a:moveTo>
                    <a:pt x="220" y="194"/>
                  </a:moveTo>
                  <a:cubicBezTo>
                    <a:pt x="228" y="186"/>
                    <a:pt x="236" y="180"/>
                    <a:pt x="243" y="172"/>
                  </a:cubicBezTo>
                  <a:cubicBezTo>
                    <a:pt x="274" y="174"/>
                    <a:pt x="303" y="189"/>
                    <a:pt x="333" y="174"/>
                  </a:cubicBezTo>
                  <a:cubicBezTo>
                    <a:pt x="365" y="113"/>
                    <a:pt x="414" y="67"/>
                    <a:pt x="474" y="32"/>
                  </a:cubicBezTo>
                  <a:cubicBezTo>
                    <a:pt x="506" y="29"/>
                    <a:pt x="542" y="0"/>
                    <a:pt x="567" y="36"/>
                  </a:cubicBezTo>
                  <a:cubicBezTo>
                    <a:pt x="593" y="72"/>
                    <a:pt x="578" y="122"/>
                    <a:pt x="550" y="139"/>
                  </a:cubicBezTo>
                  <a:cubicBezTo>
                    <a:pt x="449" y="200"/>
                    <a:pt x="425" y="313"/>
                    <a:pt x="353" y="394"/>
                  </a:cubicBezTo>
                  <a:cubicBezTo>
                    <a:pt x="321" y="398"/>
                    <a:pt x="287" y="398"/>
                    <a:pt x="261" y="420"/>
                  </a:cubicBezTo>
                  <a:lnTo>
                    <a:pt x="260" y="420"/>
                  </a:lnTo>
                  <a:cubicBezTo>
                    <a:pt x="200" y="429"/>
                    <a:pt x="142" y="449"/>
                    <a:pt x="80" y="446"/>
                  </a:cubicBezTo>
                  <a:cubicBezTo>
                    <a:pt x="55" y="441"/>
                    <a:pt x="22" y="450"/>
                    <a:pt x="11" y="420"/>
                  </a:cubicBezTo>
                  <a:cubicBezTo>
                    <a:pt x="0" y="389"/>
                    <a:pt x="26" y="371"/>
                    <a:pt x="46" y="356"/>
                  </a:cubicBezTo>
                  <a:cubicBezTo>
                    <a:pt x="100" y="314"/>
                    <a:pt x="155" y="275"/>
                    <a:pt x="194" y="217"/>
                  </a:cubicBezTo>
                  <a:cubicBezTo>
                    <a:pt x="205" y="208"/>
                    <a:pt x="213" y="201"/>
                    <a:pt x="220" y="194"/>
                  </a:cubicBezTo>
                </a:path>
              </a:pathLst>
            </a:custGeom>
            <a:solidFill>
              <a:srgbClr val="3F3F3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85" name="Forme libre 4784"/>
            <p:cNvSpPr>
              <a:spLocks noChangeArrowheads="1"/>
            </p:cNvSpPr>
            <p:nvPr userDrawn="1"/>
          </p:nvSpPr>
          <p:spPr bwMode="auto">
            <a:xfrm>
              <a:off x="3948113" y="3017838"/>
              <a:ext cx="31750" cy="30162"/>
            </a:xfrm>
            <a:custGeom>
              <a:avLst/>
              <a:gdLst>
                <a:gd name="T0" fmla="*/ 27 w 86"/>
                <a:gd name="T1" fmla="*/ 0 h 84"/>
                <a:gd name="T2" fmla="*/ 77 w 86"/>
                <a:gd name="T3" fmla="*/ 40 h 84"/>
                <a:gd name="T4" fmla="*/ 30 w 86"/>
                <a:gd name="T5" fmla="*/ 70 h 84"/>
                <a:gd name="T6" fmla="*/ 27 w 86"/>
                <a:gd name="T7" fmla="*/ 0 h 84"/>
              </a:gdLst>
              <a:ahLst/>
              <a:cxnLst>
                <a:cxn ang="0">
                  <a:pos x="T0" y="T1"/>
                </a:cxn>
                <a:cxn ang="0">
                  <a:pos x="T2" y="T3"/>
                </a:cxn>
                <a:cxn ang="0">
                  <a:pos x="T4" y="T5"/>
                </a:cxn>
                <a:cxn ang="0">
                  <a:pos x="T6" y="T7"/>
                </a:cxn>
              </a:cxnLst>
              <a:rect l="0" t="0" r="r" b="b"/>
              <a:pathLst>
                <a:path w="86" h="84">
                  <a:moveTo>
                    <a:pt x="27" y="0"/>
                  </a:moveTo>
                  <a:cubicBezTo>
                    <a:pt x="50" y="5"/>
                    <a:pt x="85" y="0"/>
                    <a:pt x="77" y="40"/>
                  </a:cubicBezTo>
                  <a:cubicBezTo>
                    <a:pt x="73" y="63"/>
                    <a:pt x="53" y="83"/>
                    <a:pt x="30" y="70"/>
                  </a:cubicBezTo>
                  <a:cubicBezTo>
                    <a:pt x="0" y="54"/>
                    <a:pt x="19" y="25"/>
                    <a:pt x="27" y="0"/>
                  </a:cubicBezTo>
                </a:path>
              </a:pathLst>
            </a:custGeom>
            <a:solidFill>
              <a:srgbClr val="E4E4E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86" name="Forme libre 4785"/>
            <p:cNvSpPr>
              <a:spLocks noChangeArrowheads="1"/>
            </p:cNvSpPr>
            <p:nvPr userDrawn="1"/>
          </p:nvSpPr>
          <p:spPr bwMode="auto">
            <a:xfrm>
              <a:off x="3970338" y="3068638"/>
              <a:ext cx="38100" cy="11112"/>
            </a:xfrm>
            <a:custGeom>
              <a:avLst/>
              <a:gdLst>
                <a:gd name="T0" fmla="*/ 87 w 104"/>
                <a:gd name="T1" fmla="*/ 0 h 30"/>
                <a:gd name="T2" fmla="*/ 103 w 104"/>
                <a:gd name="T3" fmla="*/ 4 h 30"/>
                <a:gd name="T4" fmla="*/ 0 w 104"/>
                <a:gd name="T5" fmla="*/ 10 h 30"/>
                <a:gd name="T6" fmla="*/ 87 w 104"/>
                <a:gd name="T7" fmla="*/ 0 h 30"/>
              </a:gdLst>
              <a:ahLst/>
              <a:cxnLst>
                <a:cxn ang="0">
                  <a:pos x="T0" y="T1"/>
                </a:cxn>
                <a:cxn ang="0">
                  <a:pos x="T2" y="T3"/>
                </a:cxn>
                <a:cxn ang="0">
                  <a:pos x="T4" y="T5"/>
                </a:cxn>
                <a:cxn ang="0">
                  <a:pos x="T6" y="T7"/>
                </a:cxn>
              </a:cxnLst>
              <a:rect l="0" t="0" r="r" b="b"/>
              <a:pathLst>
                <a:path w="104" h="30">
                  <a:moveTo>
                    <a:pt x="87" y="0"/>
                  </a:moveTo>
                  <a:cubicBezTo>
                    <a:pt x="93" y="1"/>
                    <a:pt x="99" y="3"/>
                    <a:pt x="103" y="4"/>
                  </a:cubicBezTo>
                  <a:cubicBezTo>
                    <a:pt x="77" y="23"/>
                    <a:pt x="48" y="29"/>
                    <a:pt x="0" y="10"/>
                  </a:cubicBezTo>
                  <a:cubicBezTo>
                    <a:pt x="39" y="6"/>
                    <a:pt x="64" y="3"/>
                    <a:pt x="87" y="0"/>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87" name="Forme libre 4786"/>
            <p:cNvSpPr>
              <a:spLocks noChangeArrowheads="1"/>
            </p:cNvSpPr>
            <p:nvPr userDrawn="1"/>
          </p:nvSpPr>
          <p:spPr bwMode="auto">
            <a:xfrm>
              <a:off x="3924300" y="3113088"/>
              <a:ext cx="128588" cy="57150"/>
            </a:xfrm>
            <a:custGeom>
              <a:avLst/>
              <a:gdLst>
                <a:gd name="T0" fmla="*/ 326 w 356"/>
                <a:gd name="T1" fmla="*/ 130 h 157"/>
                <a:gd name="T2" fmla="*/ 304 w 356"/>
                <a:gd name="T3" fmla="*/ 151 h 157"/>
                <a:gd name="T4" fmla="*/ 75 w 356"/>
                <a:gd name="T5" fmla="*/ 128 h 157"/>
                <a:gd name="T6" fmla="*/ 5 w 356"/>
                <a:gd name="T7" fmla="*/ 96 h 157"/>
                <a:gd name="T8" fmla="*/ 51 w 356"/>
                <a:gd name="T9" fmla="*/ 61 h 157"/>
                <a:gd name="T10" fmla="*/ 51 w 356"/>
                <a:gd name="T11" fmla="*/ 61 h 157"/>
                <a:gd name="T12" fmla="*/ 211 w 356"/>
                <a:gd name="T13" fmla="*/ 37 h 157"/>
                <a:gd name="T14" fmla="*/ 251 w 356"/>
                <a:gd name="T15" fmla="*/ 34 h 157"/>
                <a:gd name="T16" fmla="*/ 301 w 356"/>
                <a:gd name="T17" fmla="*/ 37 h 157"/>
                <a:gd name="T18" fmla="*/ 347 w 356"/>
                <a:gd name="T19" fmla="*/ 59 h 157"/>
                <a:gd name="T20" fmla="*/ 352 w 356"/>
                <a:gd name="T21" fmla="*/ 75 h 157"/>
                <a:gd name="T22" fmla="*/ 344 w 356"/>
                <a:gd name="T23" fmla="*/ 81 h 157"/>
                <a:gd name="T24" fmla="*/ 324 w 356"/>
                <a:gd name="T25" fmla="*/ 105 h 157"/>
                <a:gd name="T26" fmla="*/ 330 w 356"/>
                <a:gd name="T27" fmla="*/ 121 h 157"/>
                <a:gd name="T28" fmla="*/ 326 w 356"/>
                <a:gd name="T29" fmla="*/ 13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6" h="157">
                  <a:moveTo>
                    <a:pt x="326" y="130"/>
                  </a:moveTo>
                  <a:cubicBezTo>
                    <a:pt x="318" y="137"/>
                    <a:pt x="310" y="143"/>
                    <a:pt x="304" y="151"/>
                  </a:cubicBezTo>
                  <a:cubicBezTo>
                    <a:pt x="226" y="156"/>
                    <a:pt x="151" y="134"/>
                    <a:pt x="75" y="128"/>
                  </a:cubicBezTo>
                  <a:cubicBezTo>
                    <a:pt x="57" y="107"/>
                    <a:pt x="11" y="134"/>
                    <a:pt x="5" y="96"/>
                  </a:cubicBezTo>
                  <a:cubicBezTo>
                    <a:pt x="0" y="69"/>
                    <a:pt x="38" y="76"/>
                    <a:pt x="51" y="61"/>
                  </a:cubicBezTo>
                  <a:lnTo>
                    <a:pt x="51" y="61"/>
                  </a:lnTo>
                  <a:cubicBezTo>
                    <a:pt x="100" y="17"/>
                    <a:pt x="151" y="0"/>
                    <a:pt x="211" y="37"/>
                  </a:cubicBezTo>
                  <a:cubicBezTo>
                    <a:pt x="225" y="35"/>
                    <a:pt x="239" y="35"/>
                    <a:pt x="251" y="34"/>
                  </a:cubicBezTo>
                  <a:cubicBezTo>
                    <a:pt x="268" y="23"/>
                    <a:pt x="286" y="23"/>
                    <a:pt x="301" y="37"/>
                  </a:cubicBezTo>
                  <a:cubicBezTo>
                    <a:pt x="316" y="44"/>
                    <a:pt x="332" y="52"/>
                    <a:pt x="347" y="59"/>
                  </a:cubicBezTo>
                  <a:cubicBezTo>
                    <a:pt x="353" y="66"/>
                    <a:pt x="355" y="70"/>
                    <a:pt x="352" y="75"/>
                  </a:cubicBezTo>
                  <a:cubicBezTo>
                    <a:pt x="348" y="79"/>
                    <a:pt x="347" y="81"/>
                    <a:pt x="344" y="81"/>
                  </a:cubicBezTo>
                  <a:cubicBezTo>
                    <a:pt x="338" y="88"/>
                    <a:pt x="330" y="98"/>
                    <a:pt x="324" y="105"/>
                  </a:cubicBezTo>
                  <a:cubicBezTo>
                    <a:pt x="330" y="110"/>
                    <a:pt x="333" y="116"/>
                    <a:pt x="330" y="121"/>
                  </a:cubicBezTo>
                  <a:cubicBezTo>
                    <a:pt x="330" y="127"/>
                    <a:pt x="327" y="130"/>
                    <a:pt x="326" y="130"/>
                  </a:cubicBezTo>
                </a:path>
              </a:pathLst>
            </a:custGeom>
            <a:solidFill>
              <a:srgbClr val="3C3C3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88" name="Forme libre 4787"/>
            <p:cNvSpPr>
              <a:spLocks noChangeArrowheads="1"/>
            </p:cNvSpPr>
            <p:nvPr userDrawn="1"/>
          </p:nvSpPr>
          <p:spPr bwMode="auto">
            <a:xfrm>
              <a:off x="3835400" y="3109913"/>
              <a:ext cx="115888" cy="58737"/>
            </a:xfrm>
            <a:custGeom>
              <a:avLst/>
              <a:gdLst>
                <a:gd name="T0" fmla="*/ 298 w 322"/>
                <a:gd name="T1" fmla="*/ 70 h 161"/>
                <a:gd name="T2" fmla="*/ 321 w 322"/>
                <a:gd name="T3" fmla="*/ 137 h 161"/>
                <a:gd name="T4" fmla="*/ 272 w 322"/>
                <a:gd name="T5" fmla="*/ 140 h 161"/>
                <a:gd name="T6" fmla="*/ 0 w 322"/>
                <a:gd name="T7" fmla="*/ 116 h 161"/>
                <a:gd name="T8" fmla="*/ 0 w 322"/>
                <a:gd name="T9" fmla="*/ 70 h 161"/>
                <a:gd name="T10" fmla="*/ 0 w 322"/>
                <a:gd name="T11" fmla="*/ 70 h 161"/>
                <a:gd name="T12" fmla="*/ 23 w 322"/>
                <a:gd name="T13" fmla="*/ 47 h 161"/>
                <a:gd name="T14" fmla="*/ 122 w 322"/>
                <a:gd name="T15" fmla="*/ 3 h 161"/>
                <a:gd name="T16" fmla="*/ 163 w 322"/>
                <a:gd name="T17" fmla="*/ 12 h 161"/>
                <a:gd name="T18" fmla="*/ 298 w 322"/>
                <a:gd name="T19" fmla="*/ 7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2" h="161">
                  <a:moveTo>
                    <a:pt x="298" y="70"/>
                  </a:moveTo>
                  <a:cubicBezTo>
                    <a:pt x="263" y="108"/>
                    <a:pt x="299" y="119"/>
                    <a:pt x="321" y="137"/>
                  </a:cubicBezTo>
                  <a:cubicBezTo>
                    <a:pt x="304" y="139"/>
                    <a:pt x="287" y="139"/>
                    <a:pt x="272" y="140"/>
                  </a:cubicBezTo>
                  <a:cubicBezTo>
                    <a:pt x="179" y="160"/>
                    <a:pt x="88" y="151"/>
                    <a:pt x="0" y="116"/>
                  </a:cubicBezTo>
                  <a:cubicBezTo>
                    <a:pt x="0" y="101"/>
                    <a:pt x="0" y="85"/>
                    <a:pt x="0" y="70"/>
                  </a:cubicBezTo>
                  <a:lnTo>
                    <a:pt x="0" y="70"/>
                  </a:lnTo>
                  <a:cubicBezTo>
                    <a:pt x="9" y="64"/>
                    <a:pt x="15" y="55"/>
                    <a:pt x="23" y="47"/>
                  </a:cubicBezTo>
                  <a:cubicBezTo>
                    <a:pt x="49" y="17"/>
                    <a:pt x="82" y="0"/>
                    <a:pt x="122" y="3"/>
                  </a:cubicBezTo>
                  <a:cubicBezTo>
                    <a:pt x="137" y="4"/>
                    <a:pt x="163" y="7"/>
                    <a:pt x="163" y="12"/>
                  </a:cubicBezTo>
                  <a:cubicBezTo>
                    <a:pt x="168" y="122"/>
                    <a:pt x="253" y="50"/>
                    <a:pt x="298" y="70"/>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89" name="Forme libre 4788"/>
            <p:cNvSpPr>
              <a:spLocks noChangeArrowheads="1"/>
            </p:cNvSpPr>
            <p:nvPr userDrawn="1"/>
          </p:nvSpPr>
          <p:spPr bwMode="auto">
            <a:xfrm>
              <a:off x="3941763" y="3106738"/>
              <a:ext cx="60325" cy="28575"/>
            </a:xfrm>
            <a:custGeom>
              <a:avLst/>
              <a:gdLst>
                <a:gd name="T0" fmla="*/ 165 w 166"/>
                <a:gd name="T1" fmla="*/ 55 h 80"/>
                <a:gd name="T2" fmla="*/ 4 w 166"/>
                <a:gd name="T3" fmla="*/ 79 h 80"/>
                <a:gd name="T4" fmla="*/ 3 w 166"/>
                <a:gd name="T5" fmla="*/ 55 h 80"/>
                <a:gd name="T6" fmla="*/ 24 w 166"/>
                <a:gd name="T7" fmla="*/ 32 h 80"/>
                <a:gd name="T8" fmla="*/ 165 w 166"/>
                <a:gd name="T9" fmla="*/ 55 h 80"/>
              </a:gdLst>
              <a:ahLst/>
              <a:cxnLst>
                <a:cxn ang="0">
                  <a:pos x="T0" y="T1"/>
                </a:cxn>
                <a:cxn ang="0">
                  <a:pos x="T2" y="T3"/>
                </a:cxn>
                <a:cxn ang="0">
                  <a:pos x="T4" y="T5"/>
                </a:cxn>
                <a:cxn ang="0">
                  <a:pos x="T6" y="T7"/>
                </a:cxn>
                <a:cxn ang="0">
                  <a:pos x="T8" y="T9"/>
                </a:cxn>
              </a:cxnLst>
              <a:rect l="0" t="0" r="r" b="b"/>
              <a:pathLst>
                <a:path w="166" h="80">
                  <a:moveTo>
                    <a:pt x="165" y="55"/>
                  </a:moveTo>
                  <a:cubicBezTo>
                    <a:pt x="110" y="53"/>
                    <a:pt x="56" y="65"/>
                    <a:pt x="4" y="79"/>
                  </a:cubicBezTo>
                  <a:cubicBezTo>
                    <a:pt x="4" y="71"/>
                    <a:pt x="3" y="62"/>
                    <a:pt x="3" y="55"/>
                  </a:cubicBezTo>
                  <a:cubicBezTo>
                    <a:pt x="0" y="36"/>
                    <a:pt x="4" y="27"/>
                    <a:pt x="24" y="32"/>
                  </a:cubicBezTo>
                  <a:cubicBezTo>
                    <a:pt x="74" y="12"/>
                    <a:pt x="125" y="0"/>
                    <a:pt x="165" y="55"/>
                  </a:cubicBezTo>
                </a:path>
              </a:pathLst>
            </a:custGeom>
            <a:solidFill>
              <a:srgbClr val="56565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90" name="Forme libre 4789"/>
            <p:cNvSpPr>
              <a:spLocks noChangeArrowheads="1"/>
            </p:cNvSpPr>
            <p:nvPr userDrawn="1"/>
          </p:nvSpPr>
          <p:spPr bwMode="auto">
            <a:xfrm>
              <a:off x="3930650" y="3108325"/>
              <a:ext cx="20638" cy="19050"/>
            </a:xfrm>
            <a:custGeom>
              <a:avLst/>
              <a:gdLst>
                <a:gd name="T0" fmla="*/ 55 w 56"/>
                <a:gd name="T1" fmla="*/ 29 h 53"/>
                <a:gd name="T2" fmla="*/ 33 w 56"/>
                <a:gd name="T3" fmla="*/ 52 h 53"/>
                <a:gd name="T4" fmla="*/ 6 w 56"/>
                <a:gd name="T5" fmla="*/ 30 h 53"/>
                <a:gd name="T6" fmla="*/ 55 w 56"/>
                <a:gd name="T7" fmla="*/ 29 h 53"/>
              </a:gdLst>
              <a:ahLst/>
              <a:cxnLst>
                <a:cxn ang="0">
                  <a:pos x="T0" y="T1"/>
                </a:cxn>
                <a:cxn ang="0">
                  <a:pos x="T2" y="T3"/>
                </a:cxn>
                <a:cxn ang="0">
                  <a:pos x="T4" y="T5"/>
                </a:cxn>
                <a:cxn ang="0">
                  <a:pos x="T6" y="T7"/>
                </a:cxn>
              </a:cxnLst>
              <a:rect l="0" t="0" r="r" b="b"/>
              <a:pathLst>
                <a:path w="56" h="53">
                  <a:moveTo>
                    <a:pt x="55" y="29"/>
                  </a:moveTo>
                  <a:cubicBezTo>
                    <a:pt x="47" y="36"/>
                    <a:pt x="39" y="44"/>
                    <a:pt x="33" y="52"/>
                  </a:cubicBezTo>
                  <a:cubicBezTo>
                    <a:pt x="21" y="47"/>
                    <a:pt x="0" y="45"/>
                    <a:pt x="6" y="30"/>
                  </a:cubicBezTo>
                  <a:cubicBezTo>
                    <a:pt x="18" y="0"/>
                    <a:pt x="38" y="16"/>
                    <a:pt x="55" y="29"/>
                  </a:cubicBezTo>
                </a:path>
              </a:pathLst>
            </a:custGeom>
            <a:solidFill>
              <a:srgbClr val="D7D7D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91" name="Forme libre 4790"/>
            <p:cNvSpPr>
              <a:spLocks noChangeArrowheads="1"/>
            </p:cNvSpPr>
            <p:nvPr userDrawn="1"/>
          </p:nvSpPr>
          <p:spPr bwMode="auto">
            <a:xfrm>
              <a:off x="4014788" y="3119438"/>
              <a:ext cx="19050" cy="7937"/>
            </a:xfrm>
            <a:custGeom>
              <a:avLst/>
              <a:gdLst>
                <a:gd name="T0" fmla="*/ 51 w 52"/>
                <a:gd name="T1" fmla="*/ 23 h 24"/>
                <a:gd name="T2" fmla="*/ 0 w 52"/>
                <a:gd name="T3" fmla="*/ 20 h 24"/>
                <a:gd name="T4" fmla="*/ 3 w 52"/>
                <a:gd name="T5" fmla="*/ 0 h 24"/>
                <a:gd name="T6" fmla="*/ 51 w 52"/>
                <a:gd name="T7" fmla="*/ 23 h 24"/>
              </a:gdLst>
              <a:ahLst/>
              <a:cxnLst>
                <a:cxn ang="0">
                  <a:pos x="T0" y="T1"/>
                </a:cxn>
                <a:cxn ang="0">
                  <a:pos x="T2" y="T3"/>
                </a:cxn>
                <a:cxn ang="0">
                  <a:pos x="T4" y="T5"/>
                </a:cxn>
                <a:cxn ang="0">
                  <a:pos x="T6" y="T7"/>
                </a:cxn>
              </a:cxnLst>
              <a:rect l="0" t="0" r="r" b="b"/>
              <a:pathLst>
                <a:path w="52" h="24">
                  <a:moveTo>
                    <a:pt x="51" y="23"/>
                  </a:moveTo>
                  <a:cubicBezTo>
                    <a:pt x="34" y="22"/>
                    <a:pt x="17" y="22"/>
                    <a:pt x="0" y="20"/>
                  </a:cubicBezTo>
                  <a:cubicBezTo>
                    <a:pt x="2" y="14"/>
                    <a:pt x="3" y="6"/>
                    <a:pt x="3" y="0"/>
                  </a:cubicBezTo>
                  <a:cubicBezTo>
                    <a:pt x="20" y="8"/>
                    <a:pt x="35" y="15"/>
                    <a:pt x="51" y="23"/>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92" name="Forme libre 4791"/>
            <p:cNvSpPr>
              <a:spLocks noChangeArrowheads="1"/>
            </p:cNvSpPr>
            <p:nvPr userDrawn="1"/>
          </p:nvSpPr>
          <p:spPr bwMode="auto">
            <a:xfrm>
              <a:off x="3835400" y="3127375"/>
              <a:ext cx="7938" cy="7938"/>
            </a:xfrm>
            <a:custGeom>
              <a:avLst/>
              <a:gdLst>
                <a:gd name="T0" fmla="*/ 23 w 24"/>
                <a:gd name="T1" fmla="*/ 0 h 23"/>
                <a:gd name="T2" fmla="*/ 0 w 24"/>
                <a:gd name="T3" fmla="*/ 22 h 23"/>
                <a:gd name="T4" fmla="*/ 23 w 24"/>
                <a:gd name="T5" fmla="*/ 0 h 23"/>
              </a:gdLst>
              <a:ahLst/>
              <a:cxnLst>
                <a:cxn ang="0">
                  <a:pos x="T0" y="T1"/>
                </a:cxn>
                <a:cxn ang="0">
                  <a:pos x="T2" y="T3"/>
                </a:cxn>
                <a:cxn ang="0">
                  <a:pos x="T4" y="T5"/>
                </a:cxn>
              </a:cxnLst>
              <a:rect l="0" t="0" r="r" b="b"/>
              <a:pathLst>
                <a:path w="24" h="23">
                  <a:moveTo>
                    <a:pt x="23" y="0"/>
                  </a:moveTo>
                  <a:cubicBezTo>
                    <a:pt x="16" y="7"/>
                    <a:pt x="8" y="15"/>
                    <a:pt x="0" y="22"/>
                  </a:cubicBezTo>
                  <a:cubicBezTo>
                    <a:pt x="10" y="15"/>
                    <a:pt x="16" y="7"/>
                    <a:pt x="23" y="0"/>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93" name="Forme libre 4792"/>
            <p:cNvSpPr>
              <a:spLocks noChangeArrowheads="1"/>
            </p:cNvSpPr>
            <p:nvPr userDrawn="1"/>
          </p:nvSpPr>
          <p:spPr bwMode="auto">
            <a:xfrm>
              <a:off x="3933825" y="3173413"/>
              <a:ext cx="74613" cy="22225"/>
            </a:xfrm>
            <a:custGeom>
              <a:avLst/>
              <a:gdLst>
                <a:gd name="T0" fmla="*/ 0 w 207"/>
                <a:gd name="T1" fmla="*/ 33 h 60"/>
                <a:gd name="T2" fmla="*/ 206 w 207"/>
                <a:gd name="T3" fmla="*/ 33 h 60"/>
                <a:gd name="T4" fmla="*/ 162 w 207"/>
                <a:gd name="T5" fmla="*/ 56 h 60"/>
                <a:gd name="T6" fmla="*/ 159 w 207"/>
                <a:gd name="T7" fmla="*/ 59 h 60"/>
                <a:gd name="T8" fmla="*/ 0 w 207"/>
                <a:gd name="T9" fmla="*/ 33 h 60"/>
              </a:gdLst>
              <a:ahLst/>
              <a:cxnLst>
                <a:cxn ang="0">
                  <a:pos x="T0" y="T1"/>
                </a:cxn>
                <a:cxn ang="0">
                  <a:pos x="T2" y="T3"/>
                </a:cxn>
                <a:cxn ang="0">
                  <a:pos x="T4" y="T5"/>
                </a:cxn>
                <a:cxn ang="0">
                  <a:pos x="T6" y="T7"/>
                </a:cxn>
                <a:cxn ang="0">
                  <a:pos x="T8" y="T9"/>
                </a:cxn>
              </a:cxnLst>
              <a:rect l="0" t="0" r="r" b="b"/>
              <a:pathLst>
                <a:path w="207" h="60">
                  <a:moveTo>
                    <a:pt x="0" y="33"/>
                  </a:moveTo>
                  <a:cubicBezTo>
                    <a:pt x="69" y="0"/>
                    <a:pt x="137" y="1"/>
                    <a:pt x="206" y="33"/>
                  </a:cubicBezTo>
                  <a:cubicBezTo>
                    <a:pt x="197" y="50"/>
                    <a:pt x="172" y="40"/>
                    <a:pt x="162" y="56"/>
                  </a:cubicBezTo>
                  <a:lnTo>
                    <a:pt x="159" y="59"/>
                  </a:lnTo>
                  <a:cubicBezTo>
                    <a:pt x="104" y="58"/>
                    <a:pt x="50" y="56"/>
                    <a:pt x="0" y="33"/>
                  </a:cubicBezTo>
                </a:path>
              </a:pathLst>
            </a:custGeom>
            <a:solidFill>
              <a:srgbClr val="53535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94" name="Forme libre 4793"/>
            <p:cNvSpPr>
              <a:spLocks noChangeArrowheads="1"/>
            </p:cNvSpPr>
            <p:nvPr userDrawn="1"/>
          </p:nvSpPr>
          <p:spPr bwMode="auto">
            <a:xfrm>
              <a:off x="3835400" y="3151188"/>
              <a:ext cx="98425" cy="20637"/>
            </a:xfrm>
            <a:custGeom>
              <a:avLst/>
              <a:gdLst>
                <a:gd name="T0" fmla="*/ 0 w 273"/>
                <a:gd name="T1" fmla="*/ 0 h 59"/>
                <a:gd name="T2" fmla="*/ 272 w 273"/>
                <a:gd name="T3" fmla="*/ 24 h 59"/>
                <a:gd name="T4" fmla="*/ 59 w 273"/>
                <a:gd name="T5" fmla="*/ 44 h 59"/>
                <a:gd name="T6" fmla="*/ 0 w 273"/>
                <a:gd name="T7" fmla="*/ 0 h 59"/>
              </a:gdLst>
              <a:ahLst/>
              <a:cxnLst>
                <a:cxn ang="0">
                  <a:pos x="T0" y="T1"/>
                </a:cxn>
                <a:cxn ang="0">
                  <a:pos x="T2" y="T3"/>
                </a:cxn>
                <a:cxn ang="0">
                  <a:pos x="T4" y="T5"/>
                </a:cxn>
                <a:cxn ang="0">
                  <a:pos x="T6" y="T7"/>
                </a:cxn>
              </a:cxnLst>
              <a:rect l="0" t="0" r="r" b="b"/>
              <a:pathLst>
                <a:path w="273" h="59">
                  <a:moveTo>
                    <a:pt x="0" y="0"/>
                  </a:moveTo>
                  <a:cubicBezTo>
                    <a:pt x="90" y="7"/>
                    <a:pt x="182" y="17"/>
                    <a:pt x="272" y="24"/>
                  </a:cubicBezTo>
                  <a:cubicBezTo>
                    <a:pt x="203" y="58"/>
                    <a:pt x="131" y="44"/>
                    <a:pt x="59" y="44"/>
                  </a:cubicBezTo>
                  <a:cubicBezTo>
                    <a:pt x="30" y="44"/>
                    <a:pt x="11" y="26"/>
                    <a:pt x="0" y="0"/>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95" name="Forme libre 4794"/>
            <p:cNvSpPr>
              <a:spLocks noChangeArrowheads="1"/>
            </p:cNvSpPr>
            <p:nvPr userDrawn="1"/>
          </p:nvSpPr>
          <p:spPr bwMode="auto">
            <a:xfrm>
              <a:off x="3992563" y="3184525"/>
              <a:ext cx="41275" cy="9525"/>
            </a:xfrm>
            <a:custGeom>
              <a:avLst/>
              <a:gdLst>
                <a:gd name="T0" fmla="*/ 0 w 114"/>
                <a:gd name="T1" fmla="*/ 23 h 25"/>
                <a:gd name="T2" fmla="*/ 44 w 114"/>
                <a:gd name="T3" fmla="*/ 0 h 25"/>
                <a:gd name="T4" fmla="*/ 113 w 114"/>
                <a:gd name="T5" fmla="*/ 0 h 25"/>
                <a:gd name="T6" fmla="*/ 0 w 114"/>
                <a:gd name="T7" fmla="*/ 23 h 25"/>
              </a:gdLst>
              <a:ahLst/>
              <a:cxnLst>
                <a:cxn ang="0">
                  <a:pos x="T0" y="T1"/>
                </a:cxn>
                <a:cxn ang="0">
                  <a:pos x="T2" y="T3"/>
                </a:cxn>
                <a:cxn ang="0">
                  <a:pos x="T4" y="T5"/>
                </a:cxn>
                <a:cxn ang="0">
                  <a:pos x="T6" y="T7"/>
                </a:cxn>
              </a:cxnLst>
              <a:rect l="0" t="0" r="r" b="b"/>
              <a:pathLst>
                <a:path w="114" h="25">
                  <a:moveTo>
                    <a:pt x="0" y="23"/>
                  </a:moveTo>
                  <a:cubicBezTo>
                    <a:pt x="15" y="15"/>
                    <a:pt x="30" y="8"/>
                    <a:pt x="44" y="0"/>
                  </a:cubicBezTo>
                  <a:cubicBezTo>
                    <a:pt x="67" y="0"/>
                    <a:pt x="90" y="0"/>
                    <a:pt x="113" y="0"/>
                  </a:cubicBezTo>
                  <a:cubicBezTo>
                    <a:pt x="78" y="24"/>
                    <a:pt x="39" y="24"/>
                    <a:pt x="0" y="23"/>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96" name="Forme libre 4795"/>
            <p:cNvSpPr>
              <a:spLocks noChangeArrowheads="1"/>
            </p:cNvSpPr>
            <p:nvPr userDrawn="1"/>
          </p:nvSpPr>
          <p:spPr bwMode="auto">
            <a:xfrm>
              <a:off x="3786188" y="2895600"/>
              <a:ext cx="42862" cy="44450"/>
            </a:xfrm>
            <a:custGeom>
              <a:avLst/>
              <a:gdLst>
                <a:gd name="T0" fmla="*/ 114 w 117"/>
                <a:gd name="T1" fmla="*/ 0 h 122"/>
                <a:gd name="T2" fmla="*/ 116 w 117"/>
                <a:gd name="T3" fmla="*/ 72 h 122"/>
                <a:gd name="T4" fmla="*/ 99 w 117"/>
                <a:gd name="T5" fmla="*/ 86 h 122"/>
                <a:gd name="T6" fmla="*/ 30 w 117"/>
                <a:gd name="T7" fmla="*/ 101 h 122"/>
                <a:gd name="T8" fmla="*/ 49 w 117"/>
                <a:gd name="T9" fmla="*/ 26 h 122"/>
                <a:gd name="T10" fmla="*/ 73 w 117"/>
                <a:gd name="T11" fmla="*/ 5 h 122"/>
                <a:gd name="T12" fmla="*/ 114 w 117"/>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17" h="122">
                  <a:moveTo>
                    <a:pt x="114" y="0"/>
                  </a:moveTo>
                  <a:cubicBezTo>
                    <a:pt x="107" y="25"/>
                    <a:pt x="69" y="49"/>
                    <a:pt x="116" y="72"/>
                  </a:cubicBezTo>
                  <a:cubicBezTo>
                    <a:pt x="110" y="77"/>
                    <a:pt x="105" y="81"/>
                    <a:pt x="99" y="86"/>
                  </a:cubicBezTo>
                  <a:cubicBezTo>
                    <a:pt x="78" y="99"/>
                    <a:pt x="52" y="121"/>
                    <a:pt x="30" y="101"/>
                  </a:cubicBezTo>
                  <a:cubicBezTo>
                    <a:pt x="0" y="72"/>
                    <a:pt x="38" y="51"/>
                    <a:pt x="49" y="26"/>
                  </a:cubicBezTo>
                  <a:cubicBezTo>
                    <a:pt x="56" y="19"/>
                    <a:pt x="66" y="12"/>
                    <a:pt x="73" y="5"/>
                  </a:cubicBezTo>
                  <a:cubicBezTo>
                    <a:pt x="87" y="3"/>
                    <a:pt x="101" y="2"/>
                    <a:pt x="114" y="0"/>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97" name="Forme libre 4796"/>
            <p:cNvSpPr>
              <a:spLocks noChangeArrowheads="1"/>
            </p:cNvSpPr>
            <p:nvPr userDrawn="1"/>
          </p:nvSpPr>
          <p:spPr bwMode="auto">
            <a:xfrm>
              <a:off x="4095750" y="3127375"/>
              <a:ext cx="298450" cy="279400"/>
            </a:xfrm>
            <a:custGeom>
              <a:avLst/>
              <a:gdLst>
                <a:gd name="T0" fmla="*/ 34 w 827"/>
                <a:gd name="T1" fmla="*/ 458 h 776"/>
                <a:gd name="T2" fmla="*/ 11 w 827"/>
                <a:gd name="T3" fmla="*/ 412 h 776"/>
                <a:gd name="T4" fmla="*/ 6 w 827"/>
                <a:gd name="T5" fmla="*/ 400 h 776"/>
                <a:gd name="T6" fmla="*/ 2 w 827"/>
                <a:gd name="T7" fmla="*/ 374 h 776"/>
                <a:gd name="T8" fmla="*/ 2 w 827"/>
                <a:gd name="T9" fmla="*/ 360 h 776"/>
                <a:gd name="T10" fmla="*/ 0 w 827"/>
                <a:gd name="T11" fmla="*/ 331 h 776"/>
                <a:gd name="T12" fmla="*/ 60 w 827"/>
                <a:gd name="T13" fmla="*/ 247 h 776"/>
                <a:gd name="T14" fmla="*/ 153 w 827"/>
                <a:gd name="T15" fmla="*/ 190 h 776"/>
                <a:gd name="T16" fmla="*/ 199 w 827"/>
                <a:gd name="T17" fmla="*/ 184 h 776"/>
                <a:gd name="T18" fmla="*/ 214 w 827"/>
                <a:gd name="T19" fmla="*/ 183 h 776"/>
                <a:gd name="T20" fmla="*/ 382 w 827"/>
                <a:gd name="T21" fmla="*/ 103 h 776"/>
                <a:gd name="T22" fmla="*/ 423 w 827"/>
                <a:gd name="T23" fmla="*/ 68 h 776"/>
                <a:gd name="T24" fmla="*/ 454 w 827"/>
                <a:gd name="T25" fmla="*/ 18 h 776"/>
                <a:gd name="T26" fmla="*/ 495 w 827"/>
                <a:gd name="T27" fmla="*/ 157 h 776"/>
                <a:gd name="T28" fmla="*/ 538 w 827"/>
                <a:gd name="T29" fmla="*/ 0 h 776"/>
                <a:gd name="T30" fmla="*/ 672 w 827"/>
                <a:gd name="T31" fmla="*/ 145 h 776"/>
                <a:gd name="T32" fmla="*/ 665 w 827"/>
                <a:gd name="T33" fmla="*/ 175 h 776"/>
                <a:gd name="T34" fmla="*/ 645 w 827"/>
                <a:gd name="T35" fmla="*/ 192 h 776"/>
                <a:gd name="T36" fmla="*/ 741 w 827"/>
                <a:gd name="T37" fmla="*/ 193 h 776"/>
                <a:gd name="T38" fmla="*/ 805 w 827"/>
                <a:gd name="T39" fmla="*/ 354 h 776"/>
                <a:gd name="T40" fmla="*/ 823 w 827"/>
                <a:gd name="T41" fmla="*/ 441 h 776"/>
                <a:gd name="T42" fmla="*/ 820 w 827"/>
                <a:gd name="T43" fmla="*/ 571 h 776"/>
                <a:gd name="T44" fmla="*/ 787 w 827"/>
                <a:gd name="T45" fmla="*/ 678 h 776"/>
                <a:gd name="T46" fmla="*/ 645 w 827"/>
                <a:gd name="T47" fmla="*/ 719 h 776"/>
                <a:gd name="T48" fmla="*/ 388 w 827"/>
                <a:gd name="T49" fmla="*/ 447 h 776"/>
                <a:gd name="T50" fmla="*/ 373 w 827"/>
                <a:gd name="T51" fmla="*/ 702 h 776"/>
                <a:gd name="T52" fmla="*/ 316 w 827"/>
                <a:gd name="T53" fmla="*/ 737 h 776"/>
                <a:gd name="T54" fmla="*/ 252 w 827"/>
                <a:gd name="T55" fmla="*/ 745 h 776"/>
                <a:gd name="T56" fmla="*/ 220 w 827"/>
                <a:gd name="T57" fmla="*/ 740 h 776"/>
                <a:gd name="T58" fmla="*/ 124 w 827"/>
                <a:gd name="T59" fmla="*/ 673 h 776"/>
                <a:gd name="T60" fmla="*/ 104 w 827"/>
                <a:gd name="T61" fmla="*/ 652 h 776"/>
                <a:gd name="T62" fmla="*/ 84 w 827"/>
                <a:gd name="T63" fmla="*/ 632 h 776"/>
                <a:gd name="T64" fmla="*/ 67 w 827"/>
                <a:gd name="T65" fmla="*/ 610 h 776"/>
                <a:gd name="T66" fmla="*/ 57 w 827"/>
                <a:gd name="T67" fmla="*/ 586 h 776"/>
                <a:gd name="T68" fmla="*/ 41 w 827"/>
                <a:gd name="T69" fmla="*/ 565 h 776"/>
                <a:gd name="T70" fmla="*/ 28 w 827"/>
                <a:gd name="T71" fmla="*/ 542 h 776"/>
                <a:gd name="T72" fmla="*/ 20 w 827"/>
                <a:gd name="T73" fmla="*/ 517 h 776"/>
                <a:gd name="T74" fmla="*/ 20 w 827"/>
                <a:gd name="T75" fmla="*/ 491 h 776"/>
                <a:gd name="T76" fmla="*/ 26 w 827"/>
                <a:gd name="T77" fmla="*/ 467 h 776"/>
                <a:gd name="T78" fmla="*/ 34 w 827"/>
                <a:gd name="T79" fmla="*/ 458 h 776"/>
                <a:gd name="T80" fmla="*/ 573 w 827"/>
                <a:gd name="T81" fmla="*/ 224 h 776"/>
                <a:gd name="T82" fmla="*/ 629 w 827"/>
                <a:gd name="T83" fmla="*/ 201 h 776"/>
                <a:gd name="T84" fmla="*/ 573 w 827"/>
                <a:gd name="T85" fmla="*/ 224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27" h="776">
                  <a:moveTo>
                    <a:pt x="34" y="458"/>
                  </a:moveTo>
                  <a:lnTo>
                    <a:pt x="11" y="412"/>
                  </a:lnTo>
                  <a:cubicBezTo>
                    <a:pt x="9" y="407"/>
                    <a:pt x="8" y="403"/>
                    <a:pt x="6" y="400"/>
                  </a:cubicBezTo>
                  <a:cubicBezTo>
                    <a:pt x="3" y="390"/>
                    <a:pt x="2" y="383"/>
                    <a:pt x="2" y="374"/>
                  </a:cubicBezTo>
                  <a:lnTo>
                    <a:pt x="2" y="360"/>
                  </a:lnTo>
                  <a:cubicBezTo>
                    <a:pt x="0" y="351"/>
                    <a:pt x="0" y="342"/>
                    <a:pt x="0" y="331"/>
                  </a:cubicBezTo>
                  <a:cubicBezTo>
                    <a:pt x="16" y="299"/>
                    <a:pt x="26" y="265"/>
                    <a:pt x="60" y="247"/>
                  </a:cubicBezTo>
                  <a:cubicBezTo>
                    <a:pt x="90" y="229"/>
                    <a:pt x="124" y="213"/>
                    <a:pt x="153" y="190"/>
                  </a:cubicBezTo>
                  <a:cubicBezTo>
                    <a:pt x="168" y="184"/>
                    <a:pt x="183" y="184"/>
                    <a:pt x="199" y="184"/>
                  </a:cubicBezTo>
                  <a:cubicBezTo>
                    <a:pt x="203" y="184"/>
                    <a:pt x="208" y="184"/>
                    <a:pt x="214" y="183"/>
                  </a:cubicBezTo>
                  <a:cubicBezTo>
                    <a:pt x="296" y="212"/>
                    <a:pt x="350" y="181"/>
                    <a:pt x="382" y="103"/>
                  </a:cubicBezTo>
                  <a:cubicBezTo>
                    <a:pt x="390" y="85"/>
                    <a:pt x="402" y="73"/>
                    <a:pt x="423" y="68"/>
                  </a:cubicBezTo>
                  <a:cubicBezTo>
                    <a:pt x="432" y="53"/>
                    <a:pt x="443" y="36"/>
                    <a:pt x="454" y="18"/>
                  </a:cubicBezTo>
                  <a:cubicBezTo>
                    <a:pt x="486" y="58"/>
                    <a:pt x="446" y="116"/>
                    <a:pt x="495" y="157"/>
                  </a:cubicBezTo>
                  <a:cubicBezTo>
                    <a:pt x="532" y="108"/>
                    <a:pt x="501" y="44"/>
                    <a:pt x="538" y="0"/>
                  </a:cubicBezTo>
                  <a:cubicBezTo>
                    <a:pt x="631" y="4"/>
                    <a:pt x="623" y="100"/>
                    <a:pt x="672" y="145"/>
                  </a:cubicBezTo>
                  <a:cubicBezTo>
                    <a:pt x="672" y="155"/>
                    <a:pt x="669" y="166"/>
                    <a:pt x="665" y="175"/>
                  </a:cubicBezTo>
                  <a:cubicBezTo>
                    <a:pt x="659" y="182"/>
                    <a:pt x="652" y="187"/>
                    <a:pt x="645" y="192"/>
                  </a:cubicBezTo>
                  <a:cubicBezTo>
                    <a:pt x="674" y="176"/>
                    <a:pt x="704" y="166"/>
                    <a:pt x="741" y="193"/>
                  </a:cubicBezTo>
                  <a:cubicBezTo>
                    <a:pt x="767" y="245"/>
                    <a:pt x="799" y="294"/>
                    <a:pt x="805" y="354"/>
                  </a:cubicBezTo>
                  <a:cubicBezTo>
                    <a:pt x="811" y="383"/>
                    <a:pt x="823" y="410"/>
                    <a:pt x="823" y="441"/>
                  </a:cubicBezTo>
                  <a:cubicBezTo>
                    <a:pt x="826" y="484"/>
                    <a:pt x="825" y="528"/>
                    <a:pt x="820" y="571"/>
                  </a:cubicBezTo>
                  <a:cubicBezTo>
                    <a:pt x="811" y="607"/>
                    <a:pt x="797" y="642"/>
                    <a:pt x="787" y="678"/>
                  </a:cubicBezTo>
                  <a:cubicBezTo>
                    <a:pt x="759" y="763"/>
                    <a:pt x="713" y="775"/>
                    <a:pt x="645" y="719"/>
                  </a:cubicBezTo>
                  <a:cubicBezTo>
                    <a:pt x="556" y="633"/>
                    <a:pt x="478" y="537"/>
                    <a:pt x="388" y="447"/>
                  </a:cubicBezTo>
                  <a:cubicBezTo>
                    <a:pt x="324" y="536"/>
                    <a:pt x="425" y="623"/>
                    <a:pt x="373" y="702"/>
                  </a:cubicBezTo>
                  <a:cubicBezTo>
                    <a:pt x="356" y="717"/>
                    <a:pt x="336" y="728"/>
                    <a:pt x="316" y="737"/>
                  </a:cubicBezTo>
                  <a:cubicBezTo>
                    <a:pt x="296" y="748"/>
                    <a:pt x="274" y="749"/>
                    <a:pt x="252" y="745"/>
                  </a:cubicBezTo>
                  <a:lnTo>
                    <a:pt x="220" y="740"/>
                  </a:lnTo>
                  <a:cubicBezTo>
                    <a:pt x="174" y="737"/>
                    <a:pt x="151" y="702"/>
                    <a:pt x="124" y="673"/>
                  </a:cubicBezTo>
                  <a:cubicBezTo>
                    <a:pt x="118" y="665"/>
                    <a:pt x="111" y="659"/>
                    <a:pt x="104" y="652"/>
                  </a:cubicBezTo>
                  <a:cubicBezTo>
                    <a:pt x="97" y="646"/>
                    <a:pt x="92" y="638"/>
                    <a:pt x="84" y="632"/>
                  </a:cubicBezTo>
                  <a:cubicBezTo>
                    <a:pt x="78" y="626"/>
                    <a:pt x="72" y="618"/>
                    <a:pt x="67" y="610"/>
                  </a:cubicBezTo>
                  <a:cubicBezTo>
                    <a:pt x="64" y="603"/>
                    <a:pt x="61" y="594"/>
                    <a:pt x="57" y="586"/>
                  </a:cubicBezTo>
                  <a:cubicBezTo>
                    <a:pt x="52" y="578"/>
                    <a:pt x="48" y="571"/>
                    <a:pt x="41" y="565"/>
                  </a:cubicBezTo>
                  <a:lnTo>
                    <a:pt x="28" y="542"/>
                  </a:lnTo>
                  <a:cubicBezTo>
                    <a:pt x="25" y="534"/>
                    <a:pt x="22" y="526"/>
                    <a:pt x="20" y="517"/>
                  </a:cubicBezTo>
                  <a:lnTo>
                    <a:pt x="20" y="491"/>
                  </a:lnTo>
                  <a:cubicBezTo>
                    <a:pt x="22" y="482"/>
                    <a:pt x="23" y="474"/>
                    <a:pt x="26" y="467"/>
                  </a:cubicBezTo>
                  <a:cubicBezTo>
                    <a:pt x="32" y="467"/>
                    <a:pt x="32" y="462"/>
                    <a:pt x="34" y="458"/>
                  </a:cubicBezTo>
                  <a:close/>
                  <a:moveTo>
                    <a:pt x="573" y="224"/>
                  </a:moveTo>
                  <a:cubicBezTo>
                    <a:pt x="592" y="223"/>
                    <a:pt x="610" y="212"/>
                    <a:pt x="629" y="201"/>
                  </a:cubicBezTo>
                  <a:cubicBezTo>
                    <a:pt x="610" y="210"/>
                    <a:pt x="590" y="216"/>
                    <a:pt x="573" y="224"/>
                  </a:cubicBezTo>
                  <a:close/>
                </a:path>
              </a:pathLst>
            </a:custGeom>
            <a:solidFill>
              <a:srgbClr val="17171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98" name="Forme libre 4797"/>
            <p:cNvSpPr>
              <a:spLocks noChangeArrowheads="1"/>
            </p:cNvSpPr>
            <p:nvPr userDrawn="1"/>
          </p:nvSpPr>
          <p:spPr bwMode="auto">
            <a:xfrm>
              <a:off x="4037013" y="3141663"/>
              <a:ext cx="131762" cy="146050"/>
            </a:xfrm>
            <a:custGeom>
              <a:avLst/>
              <a:gdLst>
                <a:gd name="T0" fmla="*/ 242 w 365"/>
                <a:gd name="T1" fmla="*/ 233 h 405"/>
                <a:gd name="T2" fmla="*/ 219 w 365"/>
                <a:gd name="T3" fmla="*/ 325 h 405"/>
                <a:gd name="T4" fmla="*/ 197 w 365"/>
                <a:gd name="T5" fmla="*/ 348 h 405"/>
                <a:gd name="T6" fmla="*/ 197 w 365"/>
                <a:gd name="T7" fmla="*/ 348 h 405"/>
                <a:gd name="T8" fmla="*/ 174 w 365"/>
                <a:gd name="T9" fmla="*/ 371 h 405"/>
                <a:gd name="T10" fmla="*/ 174 w 365"/>
                <a:gd name="T11" fmla="*/ 371 h 405"/>
                <a:gd name="T12" fmla="*/ 110 w 365"/>
                <a:gd name="T13" fmla="*/ 304 h 405"/>
                <a:gd name="T14" fmla="*/ 37 w 365"/>
                <a:gd name="T15" fmla="*/ 229 h 405"/>
                <a:gd name="T16" fmla="*/ 34 w 365"/>
                <a:gd name="T17" fmla="*/ 136 h 405"/>
                <a:gd name="T18" fmla="*/ 197 w 365"/>
                <a:gd name="T19" fmla="*/ 4 h 405"/>
                <a:gd name="T20" fmla="*/ 364 w 365"/>
                <a:gd name="T21" fmla="*/ 143 h 405"/>
                <a:gd name="T22" fmla="*/ 342 w 365"/>
                <a:gd name="T23" fmla="*/ 166 h 405"/>
                <a:gd name="T24" fmla="*/ 242 w 365"/>
                <a:gd name="T25" fmla="*/ 233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5" h="405">
                  <a:moveTo>
                    <a:pt x="242" y="233"/>
                  </a:moveTo>
                  <a:cubicBezTo>
                    <a:pt x="225" y="262"/>
                    <a:pt x="207" y="290"/>
                    <a:pt x="219" y="325"/>
                  </a:cubicBezTo>
                  <a:cubicBezTo>
                    <a:pt x="211" y="333"/>
                    <a:pt x="203" y="340"/>
                    <a:pt x="197" y="348"/>
                  </a:cubicBezTo>
                  <a:lnTo>
                    <a:pt x="197" y="348"/>
                  </a:lnTo>
                  <a:cubicBezTo>
                    <a:pt x="190" y="356"/>
                    <a:pt x="181" y="362"/>
                    <a:pt x="174" y="371"/>
                  </a:cubicBezTo>
                  <a:lnTo>
                    <a:pt x="174" y="371"/>
                  </a:lnTo>
                  <a:cubicBezTo>
                    <a:pt x="95" y="404"/>
                    <a:pt x="129" y="328"/>
                    <a:pt x="110" y="304"/>
                  </a:cubicBezTo>
                  <a:cubicBezTo>
                    <a:pt x="78" y="285"/>
                    <a:pt x="42" y="273"/>
                    <a:pt x="37" y="229"/>
                  </a:cubicBezTo>
                  <a:cubicBezTo>
                    <a:pt x="2" y="200"/>
                    <a:pt x="0" y="172"/>
                    <a:pt x="34" y="136"/>
                  </a:cubicBezTo>
                  <a:cubicBezTo>
                    <a:pt x="83" y="84"/>
                    <a:pt x="138" y="43"/>
                    <a:pt x="197" y="4"/>
                  </a:cubicBezTo>
                  <a:cubicBezTo>
                    <a:pt x="295" y="0"/>
                    <a:pt x="333" y="67"/>
                    <a:pt x="364" y="143"/>
                  </a:cubicBezTo>
                  <a:cubicBezTo>
                    <a:pt x="356" y="151"/>
                    <a:pt x="350" y="159"/>
                    <a:pt x="342" y="166"/>
                  </a:cubicBezTo>
                  <a:cubicBezTo>
                    <a:pt x="294" y="168"/>
                    <a:pt x="254" y="180"/>
                    <a:pt x="242" y="233"/>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799" name="Forme libre 4798"/>
            <p:cNvSpPr>
              <a:spLocks noChangeArrowheads="1"/>
            </p:cNvSpPr>
            <p:nvPr userDrawn="1"/>
          </p:nvSpPr>
          <p:spPr bwMode="auto">
            <a:xfrm>
              <a:off x="4289425" y="3101975"/>
              <a:ext cx="225425" cy="193675"/>
            </a:xfrm>
            <a:custGeom>
              <a:avLst/>
              <a:gdLst>
                <a:gd name="T0" fmla="*/ 116 w 627"/>
                <a:gd name="T1" fmla="*/ 229 h 539"/>
                <a:gd name="T2" fmla="*/ 0 w 627"/>
                <a:gd name="T3" fmla="*/ 69 h 539"/>
                <a:gd name="T4" fmla="*/ 79 w 627"/>
                <a:gd name="T5" fmla="*/ 37 h 539"/>
                <a:gd name="T6" fmla="*/ 137 w 627"/>
                <a:gd name="T7" fmla="*/ 69 h 539"/>
                <a:gd name="T8" fmla="*/ 279 w 627"/>
                <a:gd name="T9" fmla="*/ 104 h 539"/>
                <a:gd name="T10" fmla="*/ 304 w 627"/>
                <a:gd name="T11" fmla="*/ 121 h 539"/>
                <a:gd name="T12" fmla="*/ 353 w 627"/>
                <a:gd name="T13" fmla="*/ 155 h 539"/>
                <a:gd name="T14" fmla="*/ 380 w 627"/>
                <a:gd name="T15" fmla="*/ 168 h 539"/>
                <a:gd name="T16" fmla="*/ 472 w 627"/>
                <a:gd name="T17" fmla="*/ 245 h 539"/>
                <a:gd name="T18" fmla="*/ 517 w 627"/>
                <a:gd name="T19" fmla="*/ 278 h 539"/>
                <a:gd name="T20" fmla="*/ 545 w 627"/>
                <a:gd name="T21" fmla="*/ 289 h 539"/>
                <a:gd name="T22" fmla="*/ 600 w 627"/>
                <a:gd name="T23" fmla="*/ 312 h 539"/>
                <a:gd name="T24" fmla="*/ 626 w 627"/>
                <a:gd name="T25" fmla="*/ 349 h 539"/>
                <a:gd name="T26" fmla="*/ 371 w 627"/>
                <a:gd name="T27" fmla="*/ 538 h 539"/>
                <a:gd name="T28" fmla="*/ 331 w 627"/>
                <a:gd name="T29" fmla="*/ 452 h 539"/>
                <a:gd name="T30" fmla="*/ 256 w 627"/>
                <a:gd name="T31" fmla="*/ 349 h 539"/>
                <a:gd name="T32" fmla="*/ 116 w 627"/>
                <a:gd name="T33" fmla="*/ 229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7" h="539">
                  <a:moveTo>
                    <a:pt x="116" y="229"/>
                  </a:moveTo>
                  <a:cubicBezTo>
                    <a:pt x="56" y="191"/>
                    <a:pt x="39" y="123"/>
                    <a:pt x="0" y="69"/>
                  </a:cubicBezTo>
                  <a:cubicBezTo>
                    <a:pt x="14" y="26"/>
                    <a:pt x="32" y="0"/>
                    <a:pt x="79" y="37"/>
                  </a:cubicBezTo>
                  <a:cubicBezTo>
                    <a:pt x="96" y="51"/>
                    <a:pt x="117" y="58"/>
                    <a:pt x="137" y="69"/>
                  </a:cubicBezTo>
                  <a:cubicBezTo>
                    <a:pt x="198" y="26"/>
                    <a:pt x="236" y="77"/>
                    <a:pt x="279" y="104"/>
                  </a:cubicBezTo>
                  <a:cubicBezTo>
                    <a:pt x="288" y="109"/>
                    <a:pt x="296" y="115"/>
                    <a:pt x="304" y="121"/>
                  </a:cubicBezTo>
                  <a:cubicBezTo>
                    <a:pt x="317" y="135"/>
                    <a:pt x="333" y="148"/>
                    <a:pt x="353" y="155"/>
                  </a:cubicBezTo>
                  <a:cubicBezTo>
                    <a:pt x="362" y="158"/>
                    <a:pt x="371" y="162"/>
                    <a:pt x="380" y="168"/>
                  </a:cubicBezTo>
                  <a:cubicBezTo>
                    <a:pt x="412" y="191"/>
                    <a:pt x="438" y="223"/>
                    <a:pt x="472" y="245"/>
                  </a:cubicBezTo>
                  <a:cubicBezTo>
                    <a:pt x="487" y="255"/>
                    <a:pt x="498" y="272"/>
                    <a:pt x="517" y="278"/>
                  </a:cubicBezTo>
                  <a:cubicBezTo>
                    <a:pt x="526" y="281"/>
                    <a:pt x="536" y="286"/>
                    <a:pt x="545" y="289"/>
                  </a:cubicBezTo>
                  <a:cubicBezTo>
                    <a:pt x="563" y="297"/>
                    <a:pt x="582" y="306"/>
                    <a:pt x="600" y="312"/>
                  </a:cubicBezTo>
                  <a:cubicBezTo>
                    <a:pt x="615" y="320"/>
                    <a:pt x="624" y="332"/>
                    <a:pt x="626" y="349"/>
                  </a:cubicBezTo>
                  <a:cubicBezTo>
                    <a:pt x="533" y="400"/>
                    <a:pt x="467" y="491"/>
                    <a:pt x="371" y="538"/>
                  </a:cubicBezTo>
                  <a:cubicBezTo>
                    <a:pt x="328" y="523"/>
                    <a:pt x="328" y="484"/>
                    <a:pt x="331" y="452"/>
                  </a:cubicBezTo>
                  <a:cubicBezTo>
                    <a:pt x="339" y="391"/>
                    <a:pt x="310" y="362"/>
                    <a:pt x="256" y="349"/>
                  </a:cubicBezTo>
                  <a:cubicBezTo>
                    <a:pt x="211" y="307"/>
                    <a:pt x="203" y="222"/>
                    <a:pt x="116" y="229"/>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00" name="Forme libre 4799"/>
            <p:cNvSpPr>
              <a:spLocks noChangeArrowheads="1"/>
            </p:cNvSpPr>
            <p:nvPr userDrawn="1"/>
          </p:nvSpPr>
          <p:spPr bwMode="auto">
            <a:xfrm>
              <a:off x="4330700" y="3059113"/>
              <a:ext cx="84138" cy="101600"/>
            </a:xfrm>
            <a:custGeom>
              <a:avLst/>
              <a:gdLst>
                <a:gd name="T0" fmla="*/ 156 w 235"/>
                <a:gd name="T1" fmla="*/ 257 h 282"/>
                <a:gd name="T2" fmla="*/ 19 w 235"/>
                <a:gd name="T3" fmla="*/ 187 h 282"/>
                <a:gd name="T4" fmla="*/ 74 w 235"/>
                <a:gd name="T5" fmla="*/ 60 h 282"/>
                <a:gd name="T6" fmla="*/ 182 w 235"/>
                <a:gd name="T7" fmla="*/ 0 h 282"/>
                <a:gd name="T8" fmla="*/ 182 w 235"/>
                <a:gd name="T9" fmla="*/ 0 h 282"/>
                <a:gd name="T10" fmla="*/ 231 w 235"/>
                <a:gd name="T11" fmla="*/ 194 h 282"/>
                <a:gd name="T12" fmla="*/ 156 w 235"/>
                <a:gd name="T13" fmla="*/ 257 h 282"/>
              </a:gdLst>
              <a:ahLst/>
              <a:cxnLst>
                <a:cxn ang="0">
                  <a:pos x="T0" y="T1"/>
                </a:cxn>
                <a:cxn ang="0">
                  <a:pos x="T2" y="T3"/>
                </a:cxn>
                <a:cxn ang="0">
                  <a:pos x="T4" y="T5"/>
                </a:cxn>
                <a:cxn ang="0">
                  <a:pos x="T6" y="T7"/>
                </a:cxn>
                <a:cxn ang="0">
                  <a:pos x="T8" y="T9"/>
                </a:cxn>
                <a:cxn ang="0">
                  <a:pos x="T10" y="T11"/>
                </a:cxn>
                <a:cxn ang="0">
                  <a:pos x="T12" y="T13"/>
                </a:cxn>
              </a:cxnLst>
              <a:rect l="0" t="0" r="r" b="b"/>
              <a:pathLst>
                <a:path w="235" h="282">
                  <a:moveTo>
                    <a:pt x="156" y="257"/>
                  </a:moveTo>
                  <a:cubicBezTo>
                    <a:pt x="104" y="246"/>
                    <a:pt x="61" y="217"/>
                    <a:pt x="19" y="187"/>
                  </a:cubicBezTo>
                  <a:cubicBezTo>
                    <a:pt x="0" y="129"/>
                    <a:pt x="10" y="86"/>
                    <a:pt x="74" y="60"/>
                  </a:cubicBezTo>
                  <a:cubicBezTo>
                    <a:pt x="112" y="45"/>
                    <a:pt x="139" y="9"/>
                    <a:pt x="182" y="0"/>
                  </a:cubicBezTo>
                  <a:lnTo>
                    <a:pt x="182" y="0"/>
                  </a:lnTo>
                  <a:cubicBezTo>
                    <a:pt x="217" y="60"/>
                    <a:pt x="234" y="125"/>
                    <a:pt x="231" y="194"/>
                  </a:cubicBezTo>
                  <a:cubicBezTo>
                    <a:pt x="229" y="242"/>
                    <a:pt x="219" y="281"/>
                    <a:pt x="156" y="257"/>
                  </a:cubicBezTo>
                </a:path>
              </a:pathLst>
            </a:custGeom>
            <a:solidFill>
              <a:srgbClr val="0D0D0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01" name="Forme libre 4800"/>
            <p:cNvSpPr>
              <a:spLocks noChangeArrowheads="1"/>
            </p:cNvSpPr>
            <p:nvPr userDrawn="1"/>
          </p:nvSpPr>
          <p:spPr bwMode="auto">
            <a:xfrm>
              <a:off x="4198938" y="3000375"/>
              <a:ext cx="157162" cy="109538"/>
            </a:xfrm>
            <a:custGeom>
              <a:avLst/>
              <a:gdLst>
                <a:gd name="T0" fmla="*/ 139 w 436"/>
                <a:gd name="T1" fmla="*/ 98 h 304"/>
                <a:gd name="T2" fmla="*/ 319 w 436"/>
                <a:gd name="T3" fmla="*/ 37 h 304"/>
                <a:gd name="T4" fmla="*/ 435 w 436"/>
                <a:gd name="T5" fmla="*/ 29 h 304"/>
                <a:gd name="T6" fmla="*/ 313 w 436"/>
                <a:gd name="T7" fmla="*/ 87 h 304"/>
                <a:gd name="T8" fmla="*/ 214 w 436"/>
                <a:gd name="T9" fmla="*/ 139 h 304"/>
                <a:gd name="T10" fmla="*/ 10 w 436"/>
                <a:gd name="T11" fmla="*/ 303 h 304"/>
                <a:gd name="T12" fmla="*/ 3 w 436"/>
                <a:gd name="T13" fmla="*/ 94 h 304"/>
                <a:gd name="T14" fmla="*/ 114 w 436"/>
                <a:gd name="T15" fmla="*/ 77 h 304"/>
                <a:gd name="T16" fmla="*/ 139 w 436"/>
                <a:gd name="T17" fmla="*/ 98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304">
                  <a:moveTo>
                    <a:pt x="139" y="98"/>
                  </a:moveTo>
                  <a:cubicBezTo>
                    <a:pt x="204" y="92"/>
                    <a:pt x="264" y="69"/>
                    <a:pt x="319" y="37"/>
                  </a:cubicBezTo>
                  <a:cubicBezTo>
                    <a:pt x="357" y="14"/>
                    <a:pt x="394" y="0"/>
                    <a:pt x="435" y="29"/>
                  </a:cubicBezTo>
                  <a:cubicBezTo>
                    <a:pt x="389" y="39"/>
                    <a:pt x="351" y="63"/>
                    <a:pt x="313" y="87"/>
                  </a:cubicBezTo>
                  <a:cubicBezTo>
                    <a:pt x="281" y="107"/>
                    <a:pt x="249" y="133"/>
                    <a:pt x="214" y="139"/>
                  </a:cubicBezTo>
                  <a:cubicBezTo>
                    <a:pt x="117" y="158"/>
                    <a:pt x="43" y="197"/>
                    <a:pt x="10" y="303"/>
                  </a:cubicBezTo>
                  <a:cubicBezTo>
                    <a:pt x="0" y="231"/>
                    <a:pt x="0" y="162"/>
                    <a:pt x="3" y="94"/>
                  </a:cubicBezTo>
                  <a:cubicBezTo>
                    <a:pt x="40" y="86"/>
                    <a:pt x="75" y="65"/>
                    <a:pt x="114" y="77"/>
                  </a:cubicBezTo>
                  <a:cubicBezTo>
                    <a:pt x="122" y="83"/>
                    <a:pt x="131" y="90"/>
                    <a:pt x="139" y="98"/>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02" name="Forme libre 4801"/>
            <p:cNvSpPr>
              <a:spLocks noChangeArrowheads="1"/>
            </p:cNvSpPr>
            <p:nvPr userDrawn="1"/>
          </p:nvSpPr>
          <p:spPr bwMode="auto">
            <a:xfrm>
              <a:off x="4171950" y="3125788"/>
              <a:ext cx="76200" cy="96837"/>
            </a:xfrm>
            <a:custGeom>
              <a:avLst/>
              <a:gdLst>
                <a:gd name="T0" fmla="*/ 209 w 210"/>
                <a:gd name="T1" fmla="*/ 72 h 267"/>
                <a:gd name="T2" fmla="*/ 186 w 210"/>
                <a:gd name="T3" fmla="*/ 148 h 267"/>
                <a:gd name="T4" fmla="*/ 0 w 210"/>
                <a:gd name="T5" fmla="*/ 188 h 267"/>
                <a:gd name="T6" fmla="*/ 142 w 210"/>
                <a:gd name="T7" fmla="*/ 41 h 267"/>
                <a:gd name="T8" fmla="*/ 174 w 210"/>
                <a:gd name="T9" fmla="*/ 0 h 267"/>
                <a:gd name="T10" fmla="*/ 208 w 210"/>
                <a:gd name="T11" fmla="*/ 50 h 267"/>
                <a:gd name="T12" fmla="*/ 209 w 210"/>
                <a:gd name="T13" fmla="*/ 72 h 267"/>
              </a:gdLst>
              <a:ahLst/>
              <a:cxnLst>
                <a:cxn ang="0">
                  <a:pos x="T0" y="T1"/>
                </a:cxn>
                <a:cxn ang="0">
                  <a:pos x="T2" y="T3"/>
                </a:cxn>
                <a:cxn ang="0">
                  <a:pos x="T4" y="T5"/>
                </a:cxn>
                <a:cxn ang="0">
                  <a:pos x="T6" y="T7"/>
                </a:cxn>
                <a:cxn ang="0">
                  <a:pos x="T8" y="T9"/>
                </a:cxn>
                <a:cxn ang="0">
                  <a:pos x="T10" y="T11"/>
                </a:cxn>
                <a:cxn ang="0">
                  <a:pos x="T12" y="T13"/>
                </a:cxn>
              </a:cxnLst>
              <a:rect l="0" t="0" r="r" b="b"/>
              <a:pathLst>
                <a:path w="210" h="267">
                  <a:moveTo>
                    <a:pt x="209" y="72"/>
                  </a:moveTo>
                  <a:cubicBezTo>
                    <a:pt x="202" y="98"/>
                    <a:pt x="197" y="124"/>
                    <a:pt x="186" y="148"/>
                  </a:cubicBezTo>
                  <a:cubicBezTo>
                    <a:pt x="142" y="255"/>
                    <a:pt x="95" y="266"/>
                    <a:pt x="0" y="188"/>
                  </a:cubicBezTo>
                  <a:cubicBezTo>
                    <a:pt x="64" y="154"/>
                    <a:pt x="133" y="127"/>
                    <a:pt x="142" y="41"/>
                  </a:cubicBezTo>
                  <a:cubicBezTo>
                    <a:pt x="144" y="21"/>
                    <a:pt x="151" y="0"/>
                    <a:pt x="174" y="0"/>
                  </a:cubicBezTo>
                  <a:cubicBezTo>
                    <a:pt x="203" y="0"/>
                    <a:pt x="205" y="28"/>
                    <a:pt x="208" y="50"/>
                  </a:cubicBezTo>
                  <a:cubicBezTo>
                    <a:pt x="209" y="57"/>
                    <a:pt x="209" y="64"/>
                    <a:pt x="209" y="72"/>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03" name="Forme libre 4802"/>
            <p:cNvSpPr>
              <a:spLocks noChangeArrowheads="1"/>
            </p:cNvSpPr>
            <p:nvPr userDrawn="1"/>
          </p:nvSpPr>
          <p:spPr bwMode="auto">
            <a:xfrm>
              <a:off x="4238625" y="2963863"/>
              <a:ext cx="85725" cy="63500"/>
            </a:xfrm>
            <a:custGeom>
              <a:avLst/>
              <a:gdLst>
                <a:gd name="T0" fmla="*/ 26 w 239"/>
                <a:gd name="T1" fmla="*/ 84 h 178"/>
                <a:gd name="T2" fmla="*/ 121 w 239"/>
                <a:gd name="T3" fmla="*/ 26 h 178"/>
                <a:gd name="T4" fmla="*/ 182 w 239"/>
                <a:gd name="T5" fmla="*/ 3 h 178"/>
                <a:gd name="T6" fmla="*/ 232 w 239"/>
                <a:gd name="T7" fmla="*/ 41 h 178"/>
                <a:gd name="T8" fmla="*/ 209 w 239"/>
                <a:gd name="T9" fmla="*/ 87 h 178"/>
                <a:gd name="T10" fmla="*/ 28 w 239"/>
                <a:gd name="T11" fmla="*/ 177 h 178"/>
                <a:gd name="T12" fmla="*/ 3 w 239"/>
                <a:gd name="T13" fmla="*/ 107 h 178"/>
                <a:gd name="T14" fmla="*/ 26 w 239"/>
                <a:gd name="T15" fmla="*/ 84 h 1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9" h="178">
                  <a:moveTo>
                    <a:pt x="26" y="84"/>
                  </a:moveTo>
                  <a:cubicBezTo>
                    <a:pt x="66" y="78"/>
                    <a:pt x="92" y="49"/>
                    <a:pt x="121" y="26"/>
                  </a:cubicBezTo>
                  <a:cubicBezTo>
                    <a:pt x="139" y="12"/>
                    <a:pt x="159" y="0"/>
                    <a:pt x="182" y="3"/>
                  </a:cubicBezTo>
                  <a:cubicBezTo>
                    <a:pt x="206" y="6"/>
                    <a:pt x="225" y="17"/>
                    <a:pt x="232" y="41"/>
                  </a:cubicBezTo>
                  <a:cubicBezTo>
                    <a:pt x="238" y="63"/>
                    <a:pt x="226" y="79"/>
                    <a:pt x="209" y="87"/>
                  </a:cubicBezTo>
                  <a:cubicBezTo>
                    <a:pt x="148" y="116"/>
                    <a:pt x="96" y="160"/>
                    <a:pt x="28" y="177"/>
                  </a:cubicBezTo>
                  <a:cubicBezTo>
                    <a:pt x="0" y="160"/>
                    <a:pt x="6" y="133"/>
                    <a:pt x="3" y="107"/>
                  </a:cubicBezTo>
                  <a:cubicBezTo>
                    <a:pt x="11" y="101"/>
                    <a:pt x="19" y="93"/>
                    <a:pt x="26" y="84"/>
                  </a:cubicBezTo>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04" name="Forme libre 4803"/>
            <p:cNvSpPr>
              <a:spLocks noChangeArrowheads="1"/>
            </p:cNvSpPr>
            <p:nvPr userDrawn="1"/>
          </p:nvSpPr>
          <p:spPr bwMode="auto">
            <a:xfrm>
              <a:off x="4198938" y="3003550"/>
              <a:ext cx="52387" cy="44450"/>
            </a:xfrm>
            <a:custGeom>
              <a:avLst/>
              <a:gdLst>
                <a:gd name="T0" fmla="*/ 111 w 147"/>
                <a:gd name="T1" fmla="*/ 0 h 125"/>
                <a:gd name="T2" fmla="*/ 136 w 147"/>
                <a:gd name="T3" fmla="*/ 71 h 125"/>
                <a:gd name="T4" fmla="*/ 136 w 147"/>
                <a:gd name="T5" fmla="*/ 71 h 125"/>
                <a:gd name="T6" fmla="*/ 111 w 147"/>
                <a:gd name="T7" fmla="*/ 92 h 125"/>
                <a:gd name="T8" fmla="*/ 0 w 147"/>
                <a:gd name="T9" fmla="*/ 89 h 125"/>
                <a:gd name="T10" fmla="*/ 0 w 147"/>
                <a:gd name="T11" fmla="*/ 78 h 125"/>
                <a:gd name="T12" fmla="*/ 21 w 147"/>
                <a:gd name="T13" fmla="*/ 48 h 125"/>
                <a:gd name="T14" fmla="*/ 64 w 147"/>
                <a:gd name="T15" fmla="*/ 23 h 125"/>
                <a:gd name="T16" fmla="*/ 111 w 147"/>
                <a:gd name="T17"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125">
                  <a:moveTo>
                    <a:pt x="111" y="0"/>
                  </a:moveTo>
                  <a:cubicBezTo>
                    <a:pt x="146" y="14"/>
                    <a:pt x="145" y="42"/>
                    <a:pt x="136" y="71"/>
                  </a:cubicBezTo>
                  <a:lnTo>
                    <a:pt x="136" y="71"/>
                  </a:lnTo>
                  <a:cubicBezTo>
                    <a:pt x="128" y="77"/>
                    <a:pt x="120" y="86"/>
                    <a:pt x="111" y="92"/>
                  </a:cubicBezTo>
                  <a:cubicBezTo>
                    <a:pt x="73" y="112"/>
                    <a:pt x="37" y="124"/>
                    <a:pt x="0" y="89"/>
                  </a:cubicBezTo>
                  <a:lnTo>
                    <a:pt x="0" y="78"/>
                  </a:lnTo>
                  <a:cubicBezTo>
                    <a:pt x="3" y="65"/>
                    <a:pt x="11" y="55"/>
                    <a:pt x="21" y="48"/>
                  </a:cubicBezTo>
                  <a:cubicBezTo>
                    <a:pt x="35" y="40"/>
                    <a:pt x="49" y="31"/>
                    <a:pt x="64" y="23"/>
                  </a:cubicBezTo>
                  <a:cubicBezTo>
                    <a:pt x="78" y="10"/>
                    <a:pt x="99" y="14"/>
                    <a:pt x="111" y="0"/>
                  </a:cubicBezTo>
                </a:path>
              </a:pathLst>
            </a:custGeom>
            <a:solidFill>
              <a:srgbClr val="C1C1C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05" name="Forme libre 4804"/>
            <p:cNvSpPr>
              <a:spLocks noChangeArrowheads="1"/>
            </p:cNvSpPr>
            <p:nvPr userDrawn="1"/>
          </p:nvSpPr>
          <p:spPr bwMode="auto">
            <a:xfrm>
              <a:off x="4222750" y="3003550"/>
              <a:ext cx="17463" cy="7938"/>
            </a:xfrm>
            <a:custGeom>
              <a:avLst/>
              <a:gdLst>
                <a:gd name="T0" fmla="*/ 47 w 48"/>
                <a:gd name="T1" fmla="*/ 0 h 23"/>
                <a:gd name="T2" fmla="*/ 0 w 48"/>
                <a:gd name="T3" fmla="*/ 22 h 23"/>
                <a:gd name="T4" fmla="*/ 47 w 48"/>
                <a:gd name="T5" fmla="*/ 0 h 23"/>
              </a:gdLst>
              <a:ahLst/>
              <a:cxnLst>
                <a:cxn ang="0">
                  <a:pos x="T0" y="T1"/>
                </a:cxn>
                <a:cxn ang="0">
                  <a:pos x="T2" y="T3"/>
                </a:cxn>
                <a:cxn ang="0">
                  <a:pos x="T4" y="T5"/>
                </a:cxn>
              </a:cxnLst>
              <a:rect l="0" t="0" r="r" b="b"/>
              <a:pathLst>
                <a:path w="48" h="23">
                  <a:moveTo>
                    <a:pt x="47" y="0"/>
                  </a:moveTo>
                  <a:cubicBezTo>
                    <a:pt x="32" y="8"/>
                    <a:pt x="15" y="14"/>
                    <a:pt x="0" y="22"/>
                  </a:cubicBezTo>
                  <a:cubicBezTo>
                    <a:pt x="12" y="8"/>
                    <a:pt x="29" y="0"/>
                    <a:pt x="47" y="0"/>
                  </a:cubicBezTo>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06" name="Forme libre 4805"/>
            <p:cNvSpPr>
              <a:spLocks noChangeArrowheads="1"/>
            </p:cNvSpPr>
            <p:nvPr userDrawn="1"/>
          </p:nvSpPr>
          <p:spPr bwMode="auto">
            <a:xfrm>
              <a:off x="4198938" y="3019425"/>
              <a:ext cx="7937" cy="11113"/>
            </a:xfrm>
            <a:custGeom>
              <a:avLst/>
              <a:gdLst>
                <a:gd name="T0" fmla="*/ 21 w 22"/>
                <a:gd name="T1" fmla="*/ 0 h 32"/>
                <a:gd name="T2" fmla="*/ 0 w 22"/>
                <a:gd name="T3" fmla="*/ 31 h 32"/>
                <a:gd name="T4" fmla="*/ 21 w 22"/>
                <a:gd name="T5" fmla="*/ 0 h 32"/>
              </a:gdLst>
              <a:ahLst/>
              <a:cxnLst>
                <a:cxn ang="0">
                  <a:pos x="T0" y="T1"/>
                </a:cxn>
                <a:cxn ang="0">
                  <a:pos x="T2" y="T3"/>
                </a:cxn>
                <a:cxn ang="0">
                  <a:pos x="T4" y="T5"/>
                </a:cxn>
              </a:cxnLst>
              <a:rect l="0" t="0" r="r" b="b"/>
              <a:pathLst>
                <a:path w="22" h="32">
                  <a:moveTo>
                    <a:pt x="21" y="0"/>
                  </a:moveTo>
                  <a:cubicBezTo>
                    <a:pt x="14" y="11"/>
                    <a:pt x="7" y="20"/>
                    <a:pt x="0" y="31"/>
                  </a:cubicBezTo>
                  <a:cubicBezTo>
                    <a:pt x="6" y="20"/>
                    <a:pt x="14" y="9"/>
                    <a:pt x="21" y="0"/>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07" name="Forme libre 4806"/>
            <p:cNvSpPr>
              <a:spLocks noChangeArrowheads="1"/>
            </p:cNvSpPr>
            <p:nvPr userDrawn="1"/>
          </p:nvSpPr>
          <p:spPr bwMode="auto">
            <a:xfrm>
              <a:off x="4354513" y="3011488"/>
              <a:ext cx="7937" cy="7937"/>
            </a:xfrm>
            <a:custGeom>
              <a:avLst/>
              <a:gdLst>
                <a:gd name="T0" fmla="*/ 0 w 24"/>
                <a:gd name="T1" fmla="*/ 0 h 24"/>
                <a:gd name="T2" fmla="*/ 23 w 24"/>
                <a:gd name="T3" fmla="*/ 23 h 24"/>
                <a:gd name="T4" fmla="*/ 0 w 24"/>
                <a:gd name="T5" fmla="*/ 0 h 24"/>
              </a:gdLst>
              <a:ahLst/>
              <a:cxnLst>
                <a:cxn ang="0">
                  <a:pos x="T0" y="T1"/>
                </a:cxn>
                <a:cxn ang="0">
                  <a:pos x="T2" y="T3"/>
                </a:cxn>
                <a:cxn ang="0">
                  <a:pos x="T4" y="T5"/>
                </a:cxn>
              </a:cxnLst>
              <a:rect l="0" t="0" r="r" b="b"/>
              <a:pathLst>
                <a:path w="24" h="24">
                  <a:moveTo>
                    <a:pt x="0" y="0"/>
                  </a:moveTo>
                  <a:cubicBezTo>
                    <a:pt x="8" y="8"/>
                    <a:pt x="15" y="16"/>
                    <a:pt x="23" y="23"/>
                  </a:cubicBezTo>
                  <a:cubicBezTo>
                    <a:pt x="15" y="14"/>
                    <a:pt x="8" y="7"/>
                    <a:pt x="0" y="0"/>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08" name="Forme libre 4807"/>
            <p:cNvSpPr>
              <a:spLocks noChangeArrowheads="1"/>
            </p:cNvSpPr>
            <p:nvPr userDrawn="1"/>
          </p:nvSpPr>
          <p:spPr bwMode="auto">
            <a:xfrm>
              <a:off x="4321175" y="2854325"/>
              <a:ext cx="9525" cy="9525"/>
            </a:xfrm>
            <a:custGeom>
              <a:avLst/>
              <a:gdLst>
                <a:gd name="T0" fmla="*/ 0 w 25"/>
                <a:gd name="T1" fmla="*/ 0 h 25"/>
                <a:gd name="T2" fmla="*/ 24 w 25"/>
                <a:gd name="T3" fmla="*/ 24 h 25"/>
                <a:gd name="T4" fmla="*/ 0 w 25"/>
                <a:gd name="T5" fmla="*/ 0 h 25"/>
              </a:gdLst>
              <a:ahLst/>
              <a:cxnLst>
                <a:cxn ang="0">
                  <a:pos x="T0" y="T1"/>
                </a:cxn>
                <a:cxn ang="0">
                  <a:pos x="T2" y="T3"/>
                </a:cxn>
                <a:cxn ang="0">
                  <a:pos x="T4" y="T5"/>
                </a:cxn>
              </a:cxnLst>
              <a:rect l="0" t="0" r="r" b="b"/>
              <a:pathLst>
                <a:path w="25" h="25">
                  <a:moveTo>
                    <a:pt x="0" y="0"/>
                  </a:moveTo>
                  <a:cubicBezTo>
                    <a:pt x="7" y="7"/>
                    <a:pt x="17" y="16"/>
                    <a:pt x="24" y="24"/>
                  </a:cubicBezTo>
                  <a:cubicBezTo>
                    <a:pt x="17" y="16"/>
                    <a:pt x="9" y="7"/>
                    <a:pt x="0" y="0"/>
                  </a:cubicBezTo>
                </a:path>
              </a:pathLst>
            </a:custGeom>
            <a:solidFill>
              <a:srgbClr val="6A6A6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09" name="Forme libre 4808"/>
            <p:cNvSpPr>
              <a:spLocks noChangeArrowheads="1"/>
            </p:cNvSpPr>
            <p:nvPr userDrawn="1"/>
          </p:nvSpPr>
          <p:spPr bwMode="auto">
            <a:xfrm>
              <a:off x="3878263" y="3219450"/>
              <a:ext cx="147637" cy="42863"/>
            </a:xfrm>
            <a:custGeom>
              <a:avLst/>
              <a:gdLst>
                <a:gd name="T0" fmla="*/ 401 w 411"/>
                <a:gd name="T1" fmla="*/ 91 h 117"/>
                <a:gd name="T2" fmla="*/ 16 w 411"/>
                <a:gd name="T3" fmla="*/ 110 h 117"/>
                <a:gd name="T4" fmla="*/ 9 w 411"/>
                <a:gd name="T5" fmla="*/ 52 h 117"/>
                <a:gd name="T6" fmla="*/ 129 w 411"/>
                <a:gd name="T7" fmla="*/ 65 h 117"/>
                <a:gd name="T8" fmla="*/ 241 w 411"/>
                <a:gd name="T9" fmla="*/ 33 h 117"/>
                <a:gd name="T10" fmla="*/ 360 w 411"/>
                <a:gd name="T11" fmla="*/ 64 h 117"/>
                <a:gd name="T12" fmla="*/ 410 w 411"/>
                <a:gd name="T13" fmla="*/ 81 h 117"/>
                <a:gd name="T14" fmla="*/ 401 w 411"/>
                <a:gd name="T15" fmla="*/ 91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1" h="117">
                  <a:moveTo>
                    <a:pt x="401" y="91"/>
                  </a:moveTo>
                  <a:cubicBezTo>
                    <a:pt x="271" y="70"/>
                    <a:pt x="145" y="116"/>
                    <a:pt x="16" y="110"/>
                  </a:cubicBezTo>
                  <a:cubicBezTo>
                    <a:pt x="13" y="91"/>
                    <a:pt x="0" y="76"/>
                    <a:pt x="9" y="52"/>
                  </a:cubicBezTo>
                  <a:cubicBezTo>
                    <a:pt x="48" y="56"/>
                    <a:pt x="93" y="52"/>
                    <a:pt x="129" y="65"/>
                  </a:cubicBezTo>
                  <a:cubicBezTo>
                    <a:pt x="178" y="82"/>
                    <a:pt x="190" y="0"/>
                    <a:pt x="241" y="33"/>
                  </a:cubicBezTo>
                  <a:cubicBezTo>
                    <a:pt x="276" y="56"/>
                    <a:pt x="317" y="65"/>
                    <a:pt x="360" y="64"/>
                  </a:cubicBezTo>
                  <a:cubicBezTo>
                    <a:pt x="384" y="45"/>
                    <a:pt x="401" y="53"/>
                    <a:pt x="410" y="81"/>
                  </a:cubicBezTo>
                  <a:cubicBezTo>
                    <a:pt x="407" y="84"/>
                    <a:pt x="404" y="87"/>
                    <a:pt x="401" y="91"/>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10" name="Forme libre 4809"/>
            <p:cNvSpPr>
              <a:spLocks noChangeArrowheads="1"/>
            </p:cNvSpPr>
            <p:nvPr userDrawn="1"/>
          </p:nvSpPr>
          <p:spPr bwMode="auto">
            <a:xfrm>
              <a:off x="4008438" y="3217863"/>
              <a:ext cx="77787" cy="39687"/>
            </a:xfrm>
            <a:custGeom>
              <a:avLst/>
              <a:gdLst>
                <a:gd name="T0" fmla="*/ 50 w 218"/>
                <a:gd name="T1" fmla="*/ 84 h 112"/>
                <a:gd name="T2" fmla="*/ 0 w 218"/>
                <a:gd name="T3" fmla="*/ 67 h 112"/>
                <a:gd name="T4" fmla="*/ 114 w 218"/>
                <a:gd name="T5" fmla="*/ 16 h 112"/>
                <a:gd name="T6" fmla="*/ 157 w 218"/>
                <a:gd name="T7" fmla="*/ 21 h 112"/>
                <a:gd name="T8" fmla="*/ 188 w 218"/>
                <a:gd name="T9" fmla="*/ 91 h 112"/>
                <a:gd name="T10" fmla="*/ 185 w 218"/>
                <a:gd name="T11" fmla="*/ 94 h 112"/>
                <a:gd name="T12" fmla="*/ 157 w 218"/>
                <a:gd name="T13" fmla="*/ 111 h 112"/>
                <a:gd name="T14" fmla="*/ 50 w 218"/>
                <a:gd name="T15" fmla="*/ 84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112">
                  <a:moveTo>
                    <a:pt x="50" y="84"/>
                  </a:moveTo>
                  <a:cubicBezTo>
                    <a:pt x="34" y="77"/>
                    <a:pt x="17" y="73"/>
                    <a:pt x="0" y="67"/>
                  </a:cubicBezTo>
                  <a:cubicBezTo>
                    <a:pt x="17" y="0"/>
                    <a:pt x="73" y="26"/>
                    <a:pt x="114" y="16"/>
                  </a:cubicBezTo>
                  <a:cubicBezTo>
                    <a:pt x="128" y="18"/>
                    <a:pt x="143" y="19"/>
                    <a:pt x="157" y="21"/>
                  </a:cubicBezTo>
                  <a:cubicBezTo>
                    <a:pt x="217" y="29"/>
                    <a:pt x="217" y="29"/>
                    <a:pt x="188" y="91"/>
                  </a:cubicBezTo>
                  <a:lnTo>
                    <a:pt x="185" y="94"/>
                  </a:lnTo>
                  <a:cubicBezTo>
                    <a:pt x="174" y="99"/>
                    <a:pt x="166" y="106"/>
                    <a:pt x="157" y="111"/>
                  </a:cubicBezTo>
                  <a:cubicBezTo>
                    <a:pt x="121" y="102"/>
                    <a:pt x="85" y="93"/>
                    <a:pt x="50" y="84"/>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11" name="Forme libre 4810"/>
            <p:cNvSpPr>
              <a:spLocks noChangeArrowheads="1"/>
            </p:cNvSpPr>
            <p:nvPr userDrawn="1"/>
          </p:nvSpPr>
          <p:spPr bwMode="auto">
            <a:xfrm>
              <a:off x="4048125" y="3135313"/>
              <a:ext cx="1588" cy="7937"/>
            </a:xfrm>
            <a:custGeom>
              <a:avLst/>
              <a:gdLst>
                <a:gd name="T0" fmla="*/ 0 w 3"/>
                <a:gd name="T1" fmla="*/ 21 h 22"/>
                <a:gd name="T2" fmla="*/ 2 w 3"/>
                <a:gd name="T3" fmla="*/ 0 h 22"/>
                <a:gd name="T4" fmla="*/ 0 w 3"/>
                <a:gd name="T5" fmla="*/ 21 h 22"/>
              </a:gdLst>
              <a:ahLst/>
              <a:cxnLst>
                <a:cxn ang="0">
                  <a:pos x="T0" y="T1"/>
                </a:cxn>
                <a:cxn ang="0">
                  <a:pos x="T2" y="T3"/>
                </a:cxn>
                <a:cxn ang="0">
                  <a:pos x="T4" y="T5"/>
                </a:cxn>
              </a:cxnLst>
              <a:rect l="0" t="0" r="r" b="b"/>
              <a:pathLst>
                <a:path w="3" h="22">
                  <a:moveTo>
                    <a:pt x="0" y="21"/>
                  </a:moveTo>
                  <a:cubicBezTo>
                    <a:pt x="2" y="14"/>
                    <a:pt x="2" y="8"/>
                    <a:pt x="2" y="0"/>
                  </a:cubicBezTo>
                  <a:cubicBezTo>
                    <a:pt x="2" y="6"/>
                    <a:pt x="2" y="14"/>
                    <a:pt x="0" y="21"/>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12" name="Forme libre 4811"/>
            <p:cNvSpPr>
              <a:spLocks noChangeArrowheads="1"/>
            </p:cNvSpPr>
            <p:nvPr userDrawn="1"/>
          </p:nvSpPr>
          <p:spPr bwMode="auto">
            <a:xfrm>
              <a:off x="4000500" y="2757488"/>
              <a:ext cx="47625" cy="42862"/>
            </a:xfrm>
            <a:custGeom>
              <a:avLst/>
              <a:gdLst>
                <a:gd name="T0" fmla="*/ 0 w 132"/>
                <a:gd name="T1" fmla="*/ 110 h 118"/>
                <a:gd name="T2" fmla="*/ 112 w 132"/>
                <a:gd name="T3" fmla="*/ 0 h 118"/>
                <a:gd name="T4" fmla="*/ 118 w 132"/>
                <a:gd name="T5" fmla="*/ 32 h 118"/>
                <a:gd name="T6" fmla="*/ 44 w 132"/>
                <a:gd name="T7" fmla="*/ 113 h 118"/>
                <a:gd name="T8" fmla="*/ 0 w 132"/>
                <a:gd name="T9" fmla="*/ 110 h 118"/>
              </a:gdLst>
              <a:ahLst/>
              <a:cxnLst>
                <a:cxn ang="0">
                  <a:pos x="T0" y="T1"/>
                </a:cxn>
                <a:cxn ang="0">
                  <a:pos x="T2" y="T3"/>
                </a:cxn>
                <a:cxn ang="0">
                  <a:pos x="T4" y="T5"/>
                </a:cxn>
                <a:cxn ang="0">
                  <a:pos x="T6" y="T7"/>
                </a:cxn>
                <a:cxn ang="0">
                  <a:pos x="T8" y="T9"/>
                </a:cxn>
              </a:cxnLst>
              <a:rect l="0" t="0" r="r" b="b"/>
              <a:pathLst>
                <a:path w="132" h="118">
                  <a:moveTo>
                    <a:pt x="0" y="110"/>
                  </a:moveTo>
                  <a:cubicBezTo>
                    <a:pt x="21" y="58"/>
                    <a:pt x="60" y="23"/>
                    <a:pt x="112" y="0"/>
                  </a:cubicBezTo>
                  <a:cubicBezTo>
                    <a:pt x="113" y="11"/>
                    <a:pt x="116" y="21"/>
                    <a:pt x="118" y="32"/>
                  </a:cubicBezTo>
                  <a:cubicBezTo>
                    <a:pt x="131" y="117"/>
                    <a:pt x="131" y="117"/>
                    <a:pt x="44" y="113"/>
                  </a:cubicBezTo>
                  <a:cubicBezTo>
                    <a:pt x="29" y="111"/>
                    <a:pt x="14" y="111"/>
                    <a:pt x="0" y="110"/>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13" name="Forme libre 4812"/>
            <p:cNvSpPr>
              <a:spLocks noChangeArrowheads="1"/>
            </p:cNvSpPr>
            <p:nvPr userDrawn="1"/>
          </p:nvSpPr>
          <p:spPr bwMode="auto">
            <a:xfrm>
              <a:off x="3983038" y="2879725"/>
              <a:ext cx="50800" cy="50800"/>
            </a:xfrm>
            <a:custGeom>
              <a:avLst/>
              <a:gdLst>
                <a:gd name="T0" fmla="*/ 141 w 142"/>
                <a:gd name="T1" fmla="*/ 0 h 143"/>
                <a:gd name="T2" fmla="*/ 0 w 142"/>
                <a:gd name="T3" fmla="*/ 142 h 143"/>
                <a:gd name="T4" fmla="*/ 141 w 142"/>
                <a:gd name="T5" fmla="*/ 0 h 143"/>
              </a:gdLst>
              <a:ahLst/>
              <a:cxnLst>
                <a:cxn ang="0">
                  <a:pos x="T0" y="T1"/>
                </a:cxn>
                <a:cxn ang="0">
                  <a:pos x="T2" y="T3"/>
                </a:cxn>
                <a:cxn ang="0">
                  <a:pos x="T4" y="T5"/>
                </a:cxn>
              </a:cxnLst>
              <a:rect l="0" t="0" r="r" b="b"/>
              <a:pathLst>
                <a:path w="142" h="143">
                  <a:moveTo>
                    <a:pt x="141" y="0"/>
                  </a:moveTo>
                  <a:cubicBezTo>
                    <a:pt x="92" y="46"/>
                    <a:pt x="64" y="111"/>
                    <a:pt x="0" y="142"/>
                  </a:cubicBezTo>
                  <a:cubicBezTo>
                    <a:pt x="9" y="56"/>
                    <a:pt x="69" y="21"/>
                    <a:pt x="141" y="0"/>
                  </a:cubicBezTo>
                </a:path>
              </a:pathLst>
            </a:custGeom>
            <a:solidFill>
              <a:srgbClr val="AFAFA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14" name="Forme libre 4813"/>
            <p:cNvSpPr>
              <a:spLocks noChangeArrowheads="1"/>
            </p:cNvSpPr>
            <p:nvPr userDrawn="1"/>
          </p:nvSpPr>
          <p:spPr bwMode="auto">
            <a:xfrm>
              <a:off x="3652838" y="5370513"/>
              <a:ext cx="17462" cy="17462"/>
            </a:xfrm>
            <a:custGeom>
              <a:avLst/>
              <a:gdLst>
                <a:gd name="T0" fmla="*/ 0 w 47"/>
                <a:gd name="T1" fmla="*/ 0 h 47"/>
                <a:gd name="T2" fmla="*/ 46 w 47"/>
                <a:gd name="T3" fmla="*/ 46 h 47"/>
                <a:gd name="T4" fmla="*/ 0 w 47"/>
                <a:gd name="T5" fmla="*/ 0 h 47"/>
              </a:gdLst>
              <a:ahLst/>
              <a:cxnLst>
                <a:cxn ang="0">
                  <a:pos x="T0" y="T1"/>
                </a:cxn>
                <a:cxn ang="0">
                  <a:pos x="T2" y="T3"/>
                </a:cxn>
                <a:cxn ang="0">
                  <a:pos x="T4" y="T5"/>
                </a:cxn>
              </a:cxnLst>
              <a:rect l="0" t="0" r="r" b="b"/>
              <a:pathLst>
                <a:path w="47" h="47">
                  <a:moveTo>
                    <a:pt x="0" y="0"/>
                  </a:moveTo>
                  <a:cubicBezTo>
                    <a:pt x="22" y="9"/>
                    <a:pt x="37" y="25"/>
                    <a:pt x="46" y="46"/>
                  </a:cubicBezTo>
                  <a:cubicBezTo>
                    <a:pt x="22" y="38"/>
                    <a:pt x="7" y="23"/>
                    <a:pt x="0" y="0"/>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15" name="Forme libre 4814"/>
            <p:cNvSpPr>
              <a:spLocks noChangeArrowheads="1"/>
            </p:cNvSpPr>
            <p:nvPr userDrawn="1"/>
          </p:nvSpPr>
          <p:spPr bwMode="auto">
            <a:xfrm>
              <a:off x="3678238" y="5394325"/>
              <a:ext cx="11112" cy="7938"/>
            </a:xfrm>
            <a:custGeom>
              <a:avLst/>
              <a:gdLst>
                <a:gd name="T0" fmla="*/ 0 w 33"/>
                <a:gd name="T1" fmla="*/ 2 h 24"/>
                <a:gd name="T2" fmla="*/ 25 w 33"/>
                <a:gd name="T3" fmla="*/ 0 h 24"/>
                <a:gd name="T4" fmla="*/ 31 w 33"/>
                <a:gd name="T5" fmla="*/ 14 h 24"/>
                <a:gd name="T6" fmla="*/ 28 w 33"/>
                <a:gd name="T7" fmla="*/ 22 h 24"/>
                <a:gd name="T8" fmla="*/ 3 w 33"/>
                <a:gd name="T9" fmla="*/ 23 h 24"/>
                <a:gd name="T10" fmla="*/ 0 w 33"/>
                <a:gd name="T11" fmla="*/ 2 h 24"/>
              </a:gdLst>
              <a:ahLst/>
              <a:cxnLst>
                <a:cxn ang="0">
                  <a:pos x="T0" y="T1"/>
                </a:cxn>
                <a:cxn ang="0">
                  <a:pos x="T2" y="T3"/>
                </a:cxn>
                <a:cxn ang="0">
                  <a:pos x="T4" y="T5"/>
                </a:cxn>
                <a:cxn ang="0">
                  <a:pos x="T6" y="T7"/>
                </a:cxn>
                <a:cxn ang="0">
                  <a:pos x="T8" y="T9"/>
                </a:cxn>
                <a:cxn ang="0">
                  <a:pos x="T10" y="T11"/>
                </a:cxn>
              </a:cxnLst>
              <a:rect l="0" t="0" r="r" b="b"/>
              <a:pathLst>
                <a:path w="33" h="24">
                  <a:moveTo>
                    <a:pt x="0" y="2"/>
                  </a:moveTo>
                  <a:cubicBezTo>
                    <a:pt x="8" y="2"/>
                    <a:pt x="15" y="2"/>
                    <a:pt x="25" y="0"/>
                  </a:cubicBezTo>
                  <a:cubicBezTo>
                    <a:pt x="29" y="5"/>
                    <a:pt x="32" y="9"/>
                    <a:pt x="31" y="14"/>
                  </a:cubicBezTo>
                  <a:cubicBezTo>
                    <a:pt x="29" y="19"/>
                    <a:pt x="29" y="22"/>
                    <a:pt x="28" y="22"/>
                  </a:cubicBezTo>
                  <a:cubicBezTo>
                    <a:pt x="20" y="22"/>
                    <a:pt x="11" y="22"/>
                    <a:pt x="3" y="23"/>
                  </a:cubicBezTo>
                  <a:cubicBezTo>
                    <a:pt x="0" y="16"/>
                    <a:pt x="0" y="9"/>
                    <a:pt x="0" y="2"/>
                  </a:cubicBezTo>
                </a:path>
              </a:pathLst>
            </a:custGeom>
            <a:solidFill>
              <a:srgbClr val="66666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16" name="Forme libre 4815"/>
            <p:cNvSpPr>
              <a:spLocks noChangeArrowheads="1"/>
            </p:cNvSpPr>
            <p:nvPr userDrawn="1"/>
          </p:nvSpPr>
          <p:spPr bwMode="auto">
            <a:xfrm>
              <a:off x="3686175" y="5351463"/>
              <a:ext cx="209550" cy="112712"/>
            </a:xfrm>
            <a:custGeom>
              <a:avLst/>
              <a:gdLst>
                <a:gd name="T0" fmla="*/ 3 w 580"/>
                <a:gd name="T1" fmla="*/ 141 h 311"/>
                <a:gd name="T2" fmla="*/ 0 w 580"/>
                <a:gd name="T3" fmla="*/ 119 h 311"/>
                <a:gd name="T4" fmla="*/ 142 w 580"/>
                <a:gd name="T5" fmla="*/ 54 h 311"/>
                <a:gd name="T6" fmla="*/ 399 w 580"/>
                <a:gd name="T7" fmla="*/ 26 h 311"/>
                <a:gd name="T8" fmla="*/ 533 w 580"/>
                <a:gd name="T9" fmla="*/ 9 h 311"/>
                <a:gd name="T10" fmla="*/ 551 w 580"/>
                <a:gd name="T11" fmla="*/ 74 h 311"/>
                <a:gd name="T12" fmla="*/ 527 w 580"/>
                <a:gd name="T13" fmla="*/ 95 h 311"/>
                <a:gd name="T14" fmla="*/ 504 w 580"/>
                <a:gd name="T15" fmla="*/ 96 h 311"/>
                <a:gd name="T16" fmla="*/ 412 w 580"/>
                <a:gd name="T17" fmla="*/ 164 h 311"/>
                <a:gd name="T18" fmla="*/ 412 w 580"/>
                <a:gd name="T19" fmla="*/ 165 h 311"/>
                <a:gd name="T20" fmla="*/ 394 w 580"/>
                <a:gd name="T21" fmla="*/ 193 h 311"/>
                <a:gd name="T22" fmla="*/ 396 w 580"/>
                <a:gd name="T23" fmla="*/ 193 h 311"/>
                <a:gd name="T24" fmla="*/ 121 w 580"/>
                <a:gd name="T25" fmla="*/ 300 h 311"/>
                <a:gd name="T26" fmla="*/ 101 w 580"/>
                <a:gd name="T27" fmla="*/ 277 h 311"/>
                <a:gd name="T28" fmla="*/ 49 w 580"/>
                <a:gd name="T29" fmla="*/ 212 h 311"/>
                <a:gd name="T30" fmla="*/ 29 w 580"/>
                <a:gd name="T31" fmla="*/ 187 h 311"/>
                <a:gd name="T32" fmla="*/ 3 w 580"/>
                <a:gd name="T33" fmla="*/ 14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0" h="311">
                  <a:moveTo>
                    <a:pt x="3" y="141"/>
                  </a:moveTo>
                  <a:cubicBezTo>
                    <a:pt x="2" y="133"/>
                    <a:pt x="2" y="127"/>
                    <a:pt x="0" y="119"/>
                  </a:cubicBezTo>
                  <a:cubicBezTo>
                    <a:pt x="28" y="54"/>
                    <a:pt x="86" y="41"/>
                    <a:pt x="142" y="54"/>
                  </a:cubicBezTo>
                  <a:cubicBezTo>
                    <a:pt x="232" y="74"/>
                    <a:pt x="315" y="49"/>
                    <a:pt x="399" y="26"/>
                  </a:cubicBezTo>
                  <a:cubicBezTo>
                    <a:pt x="443" y="14"/>
                    <a:pt x="487" y="0"/>
                    <a:pt x="533" y="9"/>
                  </a:cubicBezTo>
                  <a:cubicBezTo>
                    <a:pt x="579" y="19"/>
                    <a:pt x="579" y="41"/>
                    <a:pt x="551" y="74"/>
                  </a:cubicBezTo>
                  <a:cubicBezTo>
                    <a:pt x="551" y="89"/>
                    <a:pt x="538" y="90"/>
                    <a:pt x="527" y="95"/>
                  </a:cubicBezTo>
                  <a:cubicBezTo>
                    <a:pt x="519" y="95"/>
                    <a:pt x="512" y="96"/>
                    <a:pt x="504" y="96"/>
                  </a:cubicBezTo>
                  <a:cubicBezTo>
                    <a:pt x="469" y="113"/>
                    <a:pt x="432" y="127"/>
                    <a:pt x="412" y="164"/>
                  </a:cubicBezTo>
                  <a:lnTo>
                    <a:pt x="412" y="165"/>
                  </a:lnTo>
                  <a:cubicBezTo>
                    <a:pt x="408" y="174"/>
                    <a:pt x="397" y="180"/>
                    <a:pt x="394" y="193"/>
                  </a:cubicBezTo>
                  <a:lnTo>
                    <a:pt x="396" y="193"/>
                  </a:lnTo>
                  <a:cubicBezTo>
                    <a:pt x="312" y="249"/>
                    <a:pt x="231" y="310"/>
                    <a:pt x="121" y="300"/>
                  </a:cubicBezTo>
                  <a:cubicBezTo>
                    <a:pt x="115" y="292"/>
                    <a:pt x="107" y="284"/>
                    <a:pt x="101" y="277"/>
                  </a:cubicBezTo>
                  <a:cubicBezTo>
                    <a:pt x="89" y="251"/>
                    <a:pt x="73" y="228"/>
                    <a:pt x="49" y="212"/>
                  </a:cubicBezTo>
                  <a:cubicBezTo>
                    <a:pt x="43" y="203"/>
                    <a:pt x="35" y="196"/>
                    <a:pt x="29" y="187"/>
                  </a:cubicBezTo>
                  <a:cubicBezTo>
                    <a:pt x="20" y="170"/>
                    <a:pt x="11" y="156"/>
                    <a:pt x="3" y="141"/>
                  </a:cubicBezTo>
                </a:path>
              </a:pathLst>
            </a:custGeom>
            <a:solidFill>
              <a:srgbClr val="1E1E1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17" name="Forme libre 4816"/>
            <p:cNvSpPr>
              <a:spLocks noChangeArrowheads="1"/>
            </p:cNvSpPr>
            <p:nvPr userDrawn="1"/>
          </p:nvSpPr>
          <p:spPr bwMode="auto">
            <a:xfrm>
              <a:off x="5021263" y="4660900"/>
              <a:ext cx="25400" cy="49213"/>
            </a:xfrm>
            <a:custGeom>
              <a:avLst/>
              <a:gdLst>
                <a:gd name="T0" fmla="*/ 70 w 71"/>
                <a:gd name="T1" fmla="*/ 136 h 137"/>
                <a:gd name="T2" fmla="*/ 0 w 71"/>
                <a:gd name="T3" fmla="*/ 0 h 137"/>
                <a:gd name="T4" fmla="*/ 70 w 71"/>
                <a:gd name="T5" fmla="*/ 136 h 137"/>
              </a:gdLst>
              <a:ahLst/>
              <a:cxnLst>
                <a:cxn ang="0">
                  <a:pos x="T0" y="T1"/>
                </a:cxn>
                <a:cxn ang="0">
                  <a:pos x="T2" y="T3"/>
                </a:cxn>
                <a:cxn ang="0">
                  <a:pos x="T4" y="T5"/>
                </a:cxn>
              </a:cxnLst>
              <a:rect l="0" t="0" r="r" b="b"/>
              <a:pathLst>
                <a:path w="71" h="137">
                  <a:moveTo>
                    <a:pt x="70" y="136"/>
                  </a:moveTo>
                  <a:cubicBezTo>
                    <a:pt x="40" y="94"/>
                    <a:pt x="15" y="49"/>
                    <a:pt x="0" y="0"/>
                  </a:cubicBezTo>
                  <a:cubicBezTo>
                    <a:pt x="49" y="32"/>
                    <a:pt x="67" y="81"/>
                    <a:pt x="70" y="136"/>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18" name="Forme libre 4817"/>
            <p:cNvSpPr>
              <a:spLocks noChangeArrowheads="1"/>
            </p:cNvSpPr>
            <p:nvPr userDrawn="1"/>
          </p:nvSpPr>
          <p:spPr bwMode="auto">
            <a:xfrm>
              <a:off x="4881563" y="4816475"/>
              <a:ext cx="7937" cy="9525"/>
            </a:xfrm>
            <a:custGeom>
              <a:avLst/>
              <a:gdLst>
                <a:gd name="T0" fmla="*/ 22 w 23"/>
                <a:gd name="T1" fmla="*/ 26 h 27"/>
                <a:gd name="T2" fmla="*/ 0 w 23"/>
                <a:gd name="T3" fmla="*/ 0 h 27"/>
                <a:gd name="T4" fmla="*/ 22 w 23"/>
                <a:gd name="T5" fmla="*/ 26 h 27"/>
              </a:gdLst>
              <a:ahLst/>
              <a:cxnLst>
                <a:cxn ang="0">
                  <a:pos x="T0" y="T1"/>
                </a:cxn>
                <a:cxn ang="0">
                  <a:pos x="T2" y="T3"/>
                </a:cxn>
                <a:cxn ang="0">
                  <a:pos x="T4" y="T5"/>
                </a:cxn>
              </a:cxnLst>
              <a:rect l="0" t="0" r="r" b="b"/>
              <a:pathLst>
                <a:path w="23" h="27">
                  <a:moveTo>
                    <a:pt x="22" y="26"/>
                  </a:moveTo>
                  <a:cubicBezTo>
                    <a:pt x="14" y="17"/>
                    <a:pt x="8" y="9"/>
                    <a:pt x="0" y="0"/>
                  </a:cubicBezTo>
                  <a:cubicBezTo>
                    <a:pt x="8" y="9"/>
                    <a:pt x="14" y="18"/>
                    <a:pt x="22" y="26"/>
                  </a:cubicBezTo>
                </a:path>
              </a:pathLst>
            </a:custGeom>
            <a:solidFill>
              <a:srgbClr val="92929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19" name="Forme libre 4818"/>
            <p:cNvSpPr>
              <a:spLocks noChangeArrowheads="1"/>
            </p:cNvSpPr>
            <p:nvPr userDrawn="1"/>
          </p:nvSpPr>
          <p:spPr bwMode="auto">
            <a:xfrm>
              <a:off x="4011613" y="4665663"/>
              <a:ext cx="747712" cy="374650"/>
            </a:xfrm>
            <a:custGeom>
              <a:avLst/>
              <a:gdLst>
                <a:gd name="T0" fmla="*/ 1885 w 2078"/>
                <a:gd name="T1" fmla="*/ 437 h 1041"/>
                <a:gd name="T2" fmla="*/ 1662 w 2078"/>
                <a:gd name="T3" fmla="*/ 556 h 1041"/>
                <a:gd name="T4" fmla="*/ 1318 w 2078"/>
                <a:gd name="T5" fmla="*/ 698 h 1041"/>
                <a:gd name="T6" fmla="*/ 1028 w 2078"/>
                <a:gd name="T7" fmla="*/ 818 h 1041"/>
                <a:gd name="T8" fmla="*/ 996 w 2078"/>
                <a:gd name="T9" fmla="*/ 831 h 1041"/>
                <a:gd name="T10" fmla="*/ 609 w 2078"/>
                <a:gd name="T11" fmla="*/ 980 h 1041"/>
                <a:gd name="T12" fmla="*/ 495 w 2078"/>
                <a:gd name="T13" fmla="*/ 993 h 1041"/>
                <a:gd name="T14" fmla="*/ 403 w 2078"/>
                <a:gd name="T15" fmla="*/ 1015 h 1041"/>
                <a:gd name="T16" fmla="*/ 176 w 2078"/>
                <a:gd name="T17" fmla="*/ 1040 h 1041"/>
                <a:gd name="T18" fmla="*/ 78 w 2078"/>
                <a:gd name="T19" fmla="*/ 994 h 1041"/>
                <a:gd name="T20" fmla="*/ 107 w 2078"/>
                <a:gd name="T21" fmla="*/ 802 h 1041"/>
                <a:gd name="T22" fmla="*/ 212 w 2078"/>
                <a:gd name="T23" fmla="*/ 774 h 1041"/>
                <a:gd name="T24" fmla="*/ 441 w 2078"/>
                <a:gd name="T25" fmla="*/ 776 h 1041"/>
                <a:gd name="T26" fmla="*/ 979 w 2078"/>
                <a:gd name="T27" fmla="*/ 638 h 1041"/>
                <a:gd name="T28" fmla="*/ 1014 w 2078"/>
                <a:gd name="T29" fmla="*/ 623 h 1041"/>
                <a:gd name="T30" fmla="*/ 672 w 2078"/>
                <a:gd name="T31" fmla="*/ 759 h 1041"/>
                <a:gd name="T32" fmla="*/ 521 w 2078"/>
                <a:gd name="T33" fmla="*/ 705 h 1041"/>
                <a:gd name="T34" fmla="*/ 532 w 2078"/>
                <a:gd name="T35" fmla="*/ 689 h 1041"/>
                <a:gd name="T36" fmla="*/ 513 w 2078"/>
                <a:gd name="T37" fmla="*/ 699 h 1041"/>
                <a:gd name="T38" fmla="*/ 277 w 2078"/>
                <a:gd name="T39" fmla="*/ 751 h 1041"/>
                <a:gd name="T40" fmla="*/ 244 w 2078"/>
                <a:gd name="T41" fmla="*/ 747 h 1041"/>
                <a:gd name="T42" fmla="*/ 186 w 2078"/>
                <a:gd name="T43" fmla="*/ 588 h 1041"/>
                <a:gd name="T44" fmla="*/ 182 w 2078"/>
                <a:gd name="T45" fmla="*/ 557 h 1041"/>
                <a:gd name="T46" fmla="*/ 183 w 2078"/>
                <a:gd name="T47" fmla="*/ 541 h 1041"/>
                <a:gd name="T48" fmla="*/ 189 w 2078"/>
                <a:gd name="T49" fmla="*/ 507 h 1041"/>
                <a:gd name="T50" fmla="*/ 208 w 2078"/>
                <a:gd name="T51" fmla="*/ 478 h 1041"/>
                <a:gd name="T52" fmla="*/ 234 w 2078"/>
                <a:gd name="T53" fmla="*/ 455 h 1041"/>
                <a:gd name="T54" fmla="*/ 261 w 2078"/>
                <a:gd name="T55" fmla="*/ 437 h 1041"/>
                <a:gd name="T56" fmla="*/ 293 w 2078"/>
                <a:gd name="T57" fmla="*/ 429 h 1041"/>
                <a:gd name="T58" fmla="*/ 587 w 2078"/>
                <a:gd name="T59" fmla="*/ 489 h 1041"/>
                <a:gd name="T60" fmla="*/ 782 w 2078"/>
                <a:gd name="T61" fmla="*/ 403 h 1041"/>
                <a:gd name="T62" fmla="*/ 958 w 2078"/>
                <a:gd name="T63" fmla="*/ 397 h 1041"/>
                <a:gd name="T64" fmla="*/ 1127 w 2078"/>
                <a:gd name="T65" fmla="*/ 295 h 1041"/>
                <a:gd name="T66" fmla="*/ 1156 w 2078"/>
                <a:gd name="T67" fmla="*/ 282 h 1041"/>
                <a:gd name="T68" fmla="*/ 1390 w 2078"/>
                <a:gd name="T69" fmla="*/ 218 h 1041"/>
                <a:gd name="T70" fmla="*/ 1561 w 2078"/>
                <a:gd name="T71" fmla="*/ 119 h 1041"/>
                <a:gd name="T72" fmla="*/ 1591 w 2078"/>
                <a:gd name="T73" fmla="*/ 113 h 1041"/>
                <a:gd name="T74" fmla="*/ 1765 w 2078"/>
                <a:gd name="T75" fmla="*/ 66 h 1041"/>
                <a:gd name="T76" fmla="*/ 1794 w 2078"/>
                <a:gd name="T77" fmla="*/ 56 h 1041"/>
                <a:gd name="T78" fmla="*/ 1871 w 2078"/>
                <a:gd name="T79" fmla="*/ 29 h 1041"/>
                <a:gd name="T80" fmla="*/ 1984 w 2078"/>
                <a:gd name="T81" fmla="*/ 26 h 1041"/>
                <a:gd name="T82" fmla="*/ 2028 w 2078"/>
                <a:gd name="T83" fmla="*/ 55 h 1041"/>
                <a:gd name="T84" fmla="*/ 2030 w 2078"/>
                <a:gd name="T85" fmla="*/ 55 h 1041"/>
                <a:gd name="T86" fmla="*/ 2077 w 2078"/>
                <a:gd name="T87" fmla="*/ 78 h 1041"/>
                <a:gd name="T88" fmla="*/ 2074 w 2078"/>
                <a:gd name="T89" fmla="*/ 101 h 1041"/>
                <a:gd name="T90" fmla="*/ 2053 w 2078"/>
                <a:gd name="T91" fmla="*/ 122 h 1041"/>
                <a:gd name="T92" fmla="*/ 2054 w 2078"/>
                <a:gd name="T93" fmla="*/ 147 h 1041"/>
                <a:gd name="T94" fmla="*/ 1891 w 2078"/>
                <a:gd name="T95" fmla="*/ 258 h 1041"/>
                <a:gd name="T96" fmla="*/ 1845 w 2078"/>
                <a:gd name="T97" fmla="*/ 279 h 1041"/>
                <a:gd name="T98" fmla="*/ 1779 w 2078"/>
                <a:gd name="T99" fmla="*/ 305 h 1041"/>
                <a:gd name="T100" fmla="*/ 1744 w 2078"/>
                <a:gd name="T101" fmla="*/ 341 h 1041"/>
                <a:gd name="T102" fmla="*/ 1849 w 2078"/>
                <a:gd name="T103" fmla="*/ 377 h 1041"/>
                <a:gd name="T104" fmla="*/ 1900 w 2078"/>
                <a:gd name="T105" fmla="*/ 377 h 1041"/>
                <a:gd name="T106" fmla="*/ 1885 w 2078"/>
                <a:gd name="T107" fmla="*/ 437 h 1041"/>
                <a:gd name="T108" fmla="*/ 1049 w 2078"/>
                <a:gd name="T109" fmla="*/ 612 h 1041"/>
                <a:gd name="T110" fmla="*/ 1155 w 2078"/>
                <a:gd name="T111" fmla="*/ 591 h 1041"/>
                <a:gd name="T112" fmla="*/ 1241 w 2078"/>
                <a:gd name="T113" fmla="*/ 563 h 1041"/>
                <a:gd name="T114" fmla="*/ 1240 w 2078"/>
                <a:gd name="T115" fmla="*/ 560 h 1041"/>
                <a:gd name="T116" fmla="*/ 1196 w 2078"/>
                <a:gd name="T117" fmla="*/ 565 h 1041"/>
                <a:gd name="T118" fmla="*/ 1044 w 2078"/>
                <a:gd name="T119" fmla="*/ 613 h 1041"/>
                <a:gd name="T120" fmla="*/ 1049 w 2078"/>
                <a:gd name="T121" fmla="*/ 612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8" h="1041">
                  <a:moveTo>
                    <a:pt x="1885" y="437"/>
                  </a:moveTo>
                  <a:cubicBezTo>
                    <a:pt x="1814" y="484"/>
                    <a:pt x="1744" y="533"/>
                    <a:pt x="1662" y="556"/>
                  </a:cubicBezTo>
                  <a:cubicBezTo>
                    <a:pt x="1555" y="623"/>
                    <a:pt x="1434" y="657"/>
                    <a:pt x="1318" y="698"/>
                  </a:cubicBezTo>
                  <a:cubicBezTo>
                    <a:pt x="1219" y="733"/>
                    <a:pt x="1126" y="780"/>
                    <a:pt x="1028" y="818"/>
                  </a:cubicBezTo>
                  <a:cubicBezTo>
                    <a:pt x="1017" y="823"/>
                    <a:pt x="1006" y="828"/>
                    <a:pt x="996" y="831"/>
                  </a:cubicBezTo>
                  <a:cubicBezTo>
                    <a:pt x="861" y="869"/>
                    <a:pt x="739" y="935"/>
                    <a:pt x="609" y="980"/>
                  </a:cubicBezTo>
                  <a:cubicBezTo>
                    <a:pt x="573" y="993"/>
                    <a:pt x="538" y="1028"/>
                    <a:pt x="495" y="993"/>
                  </a:cubicBezTo>
                  <a:cubicBezTo>
                    <a:pt x="463" y="993"/>
                    <a:pt x="431" y="996"/>
                    <a:pt x="403" y="1015"/>
                  </a:cubicBezTo>
                  <a:cubicBezTo>
                    <a:pt x="328" y="1034"/>
                    <a:pt x="252" y="1034"/>
                    <a:pt x="176" y="1040"/>
                  </a:cubicBezTo>
                  <a:cubicBezTo>
                    <a:pt x="136" y="1040"/>
                    <a:pt x="105" y="1020"/>
                    <a:pt x="78" y="994"/>
                  </a:cubicBezTo>
                  <a:cubicBezTo>
                    <a:pt x="0" y="919"/>
                    <a:pt x="9" y="855"/>
                    <a:pt x="107" y="802"/>
                  </a:cubicBezTo>
                  <a:cubicBezTo>
                    <a:pt x="141" y="783"/>
                    <a:pt x="173" y="765"/>
                    <a:pt x="212" y="774"/>
                  </a:cubicBezTo>
                  <a:cubicBezTo>
                    <a:pt x="289" y="779"/>
                    <a:pt x="365" y="770"/>
                    <a:pt x="441" y="776"/>
                  </a:cubicBezTo>
                  <a:cubicBezTo>
                    <a:pt x="635" y="789"/>
                    <a:pt x="814" y="739"/>
                    <a:pt x="979" y="638"/>
                  </a:cubicBezTo>
                  <a:cubicBezTo>
                    <a:pt x="992" y="634"/>
                    <a:pt x="1004" y="629"/>
                    <a:pt x="1014" y="623"/>
                  </a:cubicBezTo>
                  <a:cubicBezTo>
                    <a:pt x="898" y="664"/>
                    <a:pt x="784" y="709"/>
                    <a:pt x="672" y="759"/>
                  </a:cubicBezTo>
                  <a:cubicBezTo>
                    <a:pt x="617" y="751"/>
                    <a:pt x="541" y="805"/>
                    <a:pt x="521" y="705"/>
                  </a:cubicBezTo>
                  <a:cubicBezTo>
                    <a:pt x="522" y="699"/>
                    <a:pt x="528" y="695"/>
                    <a:pt x="532" y="689"/>
                  </a:cubicBezTo>
                  <a:cubicBezTo>
                    <a:pt x="525" y="690"/>
                    <a:pt x="519" y="695"/>
                    <a:pt x="513" y="699"/>
                  </a:cubicBezTo>
                  <a:cubicBezTo>
                    <a:pt x="443" y="757"/>
                    <a:pt x="364" y="777"/>
                    <a:pt x="277" y="751"/>
                  </a:cubicBezTo>
                  <a:cubicBezTo>
                    <a:pt x="266" y="751"/>
                    <a:pt x="255" y="750"/>
                    <a:pt x="244" y="747"/>
                  </a:cubicBezTo>
                  <a:cubicBezTo>
                    <a:pt x="165" y="715"/>
                    <a:pt x="199" y="643"/>
                    <a:pt x="186" y="588"/>
                  </a:cubicBezTo>
                  <a:cubicBezTo>
                    <a:pt x="183" y="577"/>
                    <a:pt x="182" y="568"/>
                    <a:pt x="182" y="557"/>
                  </a:cubicBezTo>
                  <a:cubicBezTo>
                    <a:pt x="182" y="551"/>
                    <a:pt x="183" y="547"/>
                    <a:pt x="183" y="541"/>
                  </a:cubicBezTo>
                  <a:cubicBezTo>
                    <a:pt x="183" y="528"/>
                    <a:pt x="185" y="518"/>
                    <a:pt x="189" y="507"/>
                  </a:cubicBezTo>
                  <a:cubicBezTo>
                    <a:pt x="193" y="496"/>
                    <a:pt x="199" y="486"/>
                    <a:pt x="208" y="478"/>
                  </a:cubicBezTo>
                  <a:cubicBezTo>
                    <a:pt x="215" y="470"/>
                    <a:pt x="225" y="463"/>
                    <a:pt x="234" y="455"/>
                  </a:cubicBezTo>
                  <a:lnTo>
                    <a:pt x="261" y="437"/>
                  </a:lnTo>
                  <a:cubicBezTo>
                    <a:pt x="272" y="432"/>
                    <a:pt x="283" y="431"/>
                    <a:pt x="293" y="429"/>
                  </a:cubicBezTo>
                  <a:cubicBezTo>
                    <a:pt x="399" y="411"/>
                    <a:pt x="507" y="380"/>
                    <a:pt x="587" y="489"/>
                  </a:cubicBezTo>
                  <a:cubicBezTo>
                    <a:pt x="660" y="476"/>
                    <a:pt x="732" y="466"/>
                    <a:pt x="782" y="403"/>
                  </a:cubicBezTo>
                  <a:cubicBezTo>
                    <a:pt x="840" y="391"/>
                    <a:pt x="900" y="440"/>
                    <a:pt x="958" y="397"/>
                  </a:cubicBezTo>
                  <a:cubicBezTo>
                    <a:pt x="1022" y="377"/>
                    <a:pt x="1063" y="318"/>
                    <a:pt x="1127" y="295"/>
                  </a:cubicBezTo>
                  <a:cubicBezTo>
                    <a:pt x="1136" y="289"/>
                    <a:pt x="1145" y="285"/>
                    <a:pt x="1156" y="282"/>
                  </a:cubicBezTo>
                  <a:cubicBezTo>
                    <a:pt x="1236" y="267"/>
                    <a:pt x="1316" y="255"/>
                    <a:pt x="1390" y="218"/>
                  </a:cubicBezTo>
                  <a:cubicBezTo>
                    <a:pt x="1449" y="189"/>
                    <a:pt x="1497" y="137"/>
                    <a:pt x="1561" y="119"/>
                  </a:cubicBezTo>
                  <a:cubicBezTo>
                    <a:pt x="1571" y="118"/>
                    <a:pt x="1581" y="114"/>
                    <a:pt x="1591" y="113"/>
                  </a:cubicBezTo>
                  <a:cubicBezTo>
                    <a:pt x="1651" y="102"/>
                    <a:pt x="1704" y="70"/>
                    <a:pt x="1765" y="66"/>
                  </a:cubicBezTo>
                  <a:cubicBezTo>
                    <a:pt x="1776" y="63"/>
                    <a:pt x="1785" y="59"/>
                    <a:pt x="1794" y="56"/>
                  </a:cubicBezTo>
                  <a:cubicBezTo>
                    <a:pt x="1819" y="44"/>
                    <a:pt x="1846" y="43"/>
                    <a:pt x="1871" y="29"/>
                  </a:cubicBezTo>
                  <a:cubicBezTo>
                    <a:pt x="1907" y="5"/>
                    <a:pt x="1946" y="0"/>
                    <a:pt x="1984" y="26"/>
                  </a:cubicBezTo>
                  <a:cubicBezTo>
                    <a:pt x="1998" y="38"/>
                    <a:pt x="2014" y="44"/>
                    <a:pt x="2028" y="55"/>
                  </a:cubicBezTo>
                  <a:lnTo>
                    <a:pt x="2030" y="55"/>
                  </a:lnTo>
                  <a:cubicBezTo>
                    <a:pt x="2042" y="70"/>
                    <a:pt x="2066" y="59"/>
                    <a:pt x="2077" y="78"/>
                  </a:cubicBezTo>
                  <a:cubicBezTo>
                    <a:pt x="2075" y="85"/>
                    <a:pt x="2075" y="93"/>
                    <a:pt x="2074" y="101"/>
                  </a:cubicBezTo>
                  <a:cubicBezTo>
                    <a:pt x="2066" y="108"/>
                    <a:pt x="2060" y="116"/>
                    <a:pt x="2053" y="122"/>
                  </a:cubicBezTo>
                  <a:cubicBezTo>
                    <a:pt x="2053" y="130"/>
                    <a:pt x="2054" y="139"/>
                    <a:pt x="2054" y="147"/>
                  </a:cubicBezTo>
                  <a:cubicBezTo>
                    <a:pt x="2010" y="198"/>
                    <a:pt x="1930" y="200"/>
                    <a:pt x="1891" y="258"/>
                  </a:cubicBezTo>
                  <a:cubicBezTo>
                    <a:pt x="1875" y="266"/>
                    <a:pt x="1860" y="272"/>
                    <a:pt x="1845" y="279"/>
                  </a:cubicBezTo>
                  <a:cubicBezTo>
                    <a:pt x="1830" y="307"/>
                    <a:pt x="1794" y="282"/>
                    <a:pt x="1779" y="305"/>
                  </a:cubicBezTo>
                  <a:cubicBezTo>
                    <a:pt x="1771" y="324"/>
                    <a:pt x="1758" y="334"/>
                    <a:pt x="1744" y="341"/>
                  </a:cubicBezTo>
                  <a:cubicBezTo>
                    <a:pt x="1779" y="345"/>
                    <a:pt x="1813" y="370"/>
                    <a:pt x="1849" y="377"/>
                  </a:cubicBezTo>
                  <a:cubicBezTo>
                    <a:pt x="1866" y="374"/>
                    <a:pt x="1888" y="360"/>
                    <a:pt x="1900" y="377"/>
                  </a:cubicBezTo>
                  <a:cubicBezTo>
                    <a:pt x="1912" y="399"/>
                    <a:pt x="1886" y="417"/>
                    <a:pt x="1885" y="437"/>
                  </a:cubicBezTo>
                  <a:close/>
                  <a:moveTo>
                    <a:pt x="1049" y="612"/>
                  </a:moveTo>
                  <a:cubicBezTo>
                    <a:pt x="1084" y="605"/>
                    <a:pt x="1119" y="597"/>
                    <a:pt x="1155" y="591"/>
                  </a:cubicBezTo>
                  <a:cubicBezTo>
                    <a:pt x="1188" y="592"/>
                    <a:pt x="1208" y="555"/>
                    <a:pt x="1241" y="563"/>
                  </a:cubicBezTo>
                  <a:cubicBezTo>
                    <a:pt x="1241" y="563"/>
                    <a:pt x="1243" y="560"/>
                    <a:pt x="1240" y="560"/>
                  </a:cubicBezTo>
                  <a:cubicBezTo>
                    <a:pt x="1223" y="557"/>
                    <a:pt x="1210" y="562"/>
                    <a:pt x="1196" y="565"/>
                  </a:cubicBezTo>
                  <a:cubicBezTo>
                    <a:pt x="1145" y="580"/>
                    <a:pt x="1094" y="596"/>
                    <a:pt x="1044" y="613"/>
                  </a:cubicBezTo>
                  <a:cubicBezTo>
                    <a:pt x="1046" y="613"/>
                    <a:pt x="1047" y="613"/>
                    <a:pt x="1049" y="612"/>
                  </a:cubicBezTo>
                  <a:close/>
                </a:path>
              </a:pathLst>
            </a:custGeom>
            <a:solidFill>
              <a:srgbClr val="FCFCF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20" name="Forme libre 4819"/>
            <p:cNvSpPr>
              <a:spLocks noChangeArrowheads="1"/>
            </p:cNvSpPr>
            <p:nvPr userDrawn="1"/>
          </p:nvSpPr>
          <p:spPr bwMode="auto">
            <a:xfrm>
              <a:off x="4240213" y="4546600"/>
              <a:ext cx="544512" cy="268288"/>
            </a:xfrm>
            <a:custGeom>
              <a:avLst/>
              <a:gdLst>
                <a:gd name="T0" fmla="*/ 1098 w 1511"/>
                <a:gd name="T1" fmla="*/ 15 h 745"/>
                <a:gd name="T2" fmla="*/ 1238 w 1511"/>
                <a:gd name="T3" fmla="*/ 105 h 745"/>
                <a:gd name="T4" fmla="*/ 1435 w 1511"/>
                <a:gd name="T5" fmla="*/ 127 h 745"/>
                <a:gd name="T6" fmla="*/ 1510 w 1511"/>
                <a:gd name="T7" fmla="*/ 151 h 745"/>
                <a:gd name="T8" fmla="*/ 1487 w 1511"/>
                <a:gd name="T9" fmla="*/ 174 h 745"/>
                <a:gd name="T10" fmla="*/ 1464 w 1511"/>
                <a:gd name="T11" fmla="*/ 174 h 745"/>
                <a:gd name="T12" fmla="*/ 1441 w 1511"/>
                <a:gd name="T13" fmla="*/ 174 h 745"/>
                <a:gd name="T14" fmla="*/ 1419 w 1511"/>
                <a:gd name="T15" fmla="*/ 197 h 745"/>
                <a:gd name="T16" fmla="*/ 1417 w 1511"/>
                <a:gd name="T17" fmla="*/ 197 h 745"/>
                <a:gd name="T18" fmla="*/ 1393 w 1511"/>
                <a:gd name="T19" fmla="*/ 255 h 745"/>
                <a:gd name="T20" fmla="*/ 1246 w 1511"/>
                <a:gd name="T21" fmla="*/ 347 h 745"/>
                <a:gd name="T22" fmla="*/ 1099 w 1511"/>
                <a:gd name="T23" fmla="*/ 345 h 745"/>
                <a:gd name="T24" fmla="*/ 1101 w 1511"/>
                <a:gd name="T25" fmla="*/ 348 h 745"/>
                <a:gd name="T26" fmla="*/ 1139 w 1511"/>
                <a:gd name="T27" fmla="*/ 377 h 745"/>
                <a:gd name="T28" fmla="*/ 1138 w 1511"/>
                <a:gd name="T29" fmla="*/ 408 h 745"/>
                <a:gd name="T30" fmla="*/ 960 w 1511"/>
                <a:gd name="T31" fmla="*/ 495 h 745"/>
                <a:gd name="T32" fmla="*/ 962 w 1511"/>
                <a:gd name="T33" fmla="*/ 493 h 745"/>
                <a:gd name="T34" fmla="*/ 782 w 1511"/>
                <a:gd name="T35" fmla="*/ 568 h 745"/>
                <a:gd name="T36" fmla="*/ 524 w 1511"/>
                <a:gd name="T37" fmla="*/ 678 h 745"/>
                <a:gd name="T38" fmla="*/ 525 w 1511"/>
                <a:gd name="T39" fmla="*/ 677 h 745"/>
                <a:gd name="T40" fmla="*/ 337 w 1511"/>
                <a:gd name="T41" fmla="*/ 744 h 745"/>
                <a:gd name="T42" fmla="*/ 258 w 1511"/>
                <a:gd name="T43" fmla="*/ 735 h 745"/>
                <a:gd name="T44" fmla="*/ 107 w 1511"/>
                <a:gd name="T45" fmla="*/ 730 h 745"/>
                <a:gd name="T46" fmla="*/ 12 w 1511"/>
                <a:gd name="T47" fmla="*/ 695 h 745"/>
                <a:gd name="T48" fmla="*/ 62 w 1511"/>
                <a:gd name="T49" fmla="*/ 620 h 745"/>
                <a:gd name="T50" fmla="*/ 163 w 1511"/>
                <a:gd name="T51" fmla="*/ 481 h 745"/>
                <a:gd name="T52" fmla="*/ 232 w 1511"/>
                <a:gd name="T53" fmla="*/ 330 h 745"/>
                <a:gd name="T54" fmla="*/ 342 w 1511"/>
                <a:gd name="T55" fmla="*/ 287 h 745"/>
                <a:gd name="T56" fmla="*/ 340 w 1511"/>
                <a:gd name="T57" fmla="*/ 287 h 745"/>
                <a:gd name="T58" fmla="*/ 594 w 1511"/>
                <a:gd name="T59" fmla="*/ 196 h 745"/>
                <a:gd name="T60" fmla="*/ 592 w 1511"/>
                <a:gd name="T61" fmla="*/ 197 h 745"/>
                <a:gd name="T62" fmla="*/ 708 w 1511"/>
                <a:gd name="T63" fmla="*/ 150 h 745"/>
                <a:gd name="T64" fmla="*/ 707 w 1511"/>
                <a:gd name="T65" fmla="*/ 151 h 745"/>
                <a:gd name="T66" fmla="*/ 913 w 1511"/>
                <a:gd name="T67" fmla="*/ 83 h 745"/>
                <a:gd name="T68" fmla="*/ 913 w 1511"/>
                <a:gd name="T69" fmla="*/ 83 h 745"/>
                <a:gd name="T70" fmla="*/ 957 w 1511"/>
                <a:gd name="T71" fmla="*/ 83 h 745"/>
                <a:gd name="T72" fmla="*/ 982 w 1511"/>
                <a:gd name="T73" fmla="*/ 61 h 745"/>
                <a:gd name="T74" fmla="*/ 1073 w 1511"/>
                <a:gd name="T75" fmla="*/ 37 h 745"/>
                <a:gd name="T76" fmla="*/ 1098 w 1511"/>
                <a:gd name="T77" fmla="*/ 15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1" h="745">
                  <a:moveTo>
                    <a:pt x="1098" y="15"/>
                  </a:moveTo>
                  <a:cubicBezTo>
                    <a:pt x="1174" y="0"/>
                    <a:pt x="1188" y="83"/>
                    <a:pt x="1238" y="105"/>
                  </a:cubicBezTo>
                  <a:cubicBezTo>
                    <a:pt x="1295" y="192"/>
                    <a:pt x="1370" y="121"/>
                    <a:pt x="1435" y="127"/>
                  </a:cubicBezTo>
                  <a:cubicBezTo>
                    <a:pt x="1464" y="124"/>
                    <a:pt x="1503" y="93"/>
                    <a:pt x="1510" y="151"/>
                  </a:cubicBezTo>
                  <a:cubicBezTo>
                    <a:pt x="1503" y="159"/>
                    <a:pt x="1495" y="167"/>
                    <a:pt x="1487" y="174"/>
                  </a:cubicBezTo>
                  <a:cubicBezTo>
                    <a:pt x="1480" y="165"/>
                    <a:pt x="1472" y="165"/>
                    <a:pt x="1464" y="174"/>
                  </a:cubicBezTo>
                  <a:cubicBezTo>
                    <a:pt x="1457" y="174"/>
                    <a:pt x="1449" y="174"/>
                    <a:pt x="1441" y="174"/>
                  </a:cubicBezTo>
                  <a:cubicBezTo>
                    <a:pt x="1434" y="182"/>
                    <a:pt x="1426" y="189"/>
                    <a:pt x="1419" y="197"/>
                  </a:cubicBezTo>
                  <a:lnTo>
                    <a:pt x="1417" y="197"/>
                  </a:lnTo>
                  <a:cubicBezTo>
                    <a:pt x="1400" y="212"/>
                    <a:pt x="1399" y="235"/>
                    <a:pt x="1393" y="255"/>
                  </a:cubicBezTo>
                  <a:cubicBezTo>
                    <a:pt x="1365" y="319"/>
                    <a:pt x="1306" y="333"/>
                    <a:pt x="1246" y="347"/>
                  </a:cubicBezTo>
                  <a:cubicBezTo>
                    <a:pt x="1196" y="374"/>
                    <a:pt x="1147" y="338"/>
                    <a:pt x="1099" y="345"/>
                  </a:cubicBezTo>
                  <a:cubicBezTo>
                    <a:pt x="1101" y="345"/>
                    <a:pt x="1101" y="347"/>
                    <a:pt x="1101" y="348"/>
                  </a:cubicBezTo>
                  <a:cubicBezTo>
                    <a:pt x="1124" y="347"/>
                    <a:pt x="1131" y="360"/>
                    <a:pt x="1139" y="377"/>
                  </a:cubicBezTo>
                  <a:cubicBezTo>
                    <a:pt x="1141" y="388"/>
                    <a:pt x="1141" y="399"/>
                    <a:pt x="1138" y="408"/>
                  </a:cubicBezTo>
                  <a:cubicBezTo>
                    <a:pt x="1093" y="467"/>
                    <a:pt x="1017" y="460"/>
                    <a:pt x="960" y="495"/>
                  </a:cubicBezTo>
                  <a:lnTo>
                    <a:pt x="962" y="493"/>
                  </a:lnTo>
                  <a:cubicBezTo>
                    <a:pt x="904" y="524"/>
                    <a:pt x="837" y="530"/>
                    <a:pt x="782" y="568"/>
                  </a:cubicBezTo>
                  <a:cubicBezTo>
                    <a:pt x="698" y="609"/>
                    <a:pt x="612" y="646"/>
                    <a:pt x="524" y="678"/>
                  </a:cubicBezTo>
                  <a:lnTo>
                    <a:pt x="525" y="677"/>
                  </a:lnTo>
                  <a:cubicBezTo>
                    <a:pt x="464" y="703"/>
                    <a:pt x="401" y="724"/>
                    <a:pt x="337" y="744"/>
                  </a:cubicBezTo>
                  <a:cubicBezTo>
                    <a:pt x="311" y="741"/>
                    <a:pt x="284" y="736"/>
                    <a:pt x="258" y="735"/>
                  </a:cubicBezTo>
                  <a:cubicBezTo>
                    <a:pt x="208" y="713"/>
                    <a:pt x="159" y="715"/>
                    <a:pt x="107" y="730"/>
                  </a:cubicBezTo>
                  <a:cubicBezTo>
                    <a:pt x="73" y="741"/>
                    <a:pt x="26" y="742"/>
                    <a:pt x="12" y="695"/>
                  </a:cubicBezTo>
                  <a:cubicBezTo>
                    <a:pt x="0" y="655"/>
                    <a:pt x="30" y="637"/>
                    <a:pt x="62" y="620"/>
                  </a:cubicBezTo>
                  <a:cubicBezTo>
                    <a:pt x="119" y="591"/>
                    <a:pt x="148" y="541"/>
                    <a:pt x="163" y="481"/>
                  </a:cubicBezTo>
                  <a:cubicBezTo>
                    <a:pt x="168" y="423"/>
                    <a:pt x="189" y="371"/>
                    <a:pt x="232" y="330"/>
                  </a:cubicBezTo>
                  <a:cubicBezTo>
                    <a:pt x="263" y="301"/>
                    <a:pt x="308" y="310"/>
                    <a:pt x="342" y="287"/>
                  </a:cubicBezTo>
                  <a:lnTo>
                    <a:pt x="340" y="287"/>
                  </a:lnTo>
                  <a:cubicBezTo>
                    <a:pt x="423" y="249"/>
                    <a:pt x="511" y="234"/>
                    <a:pt x="594" y="196"/>
                  </a:cubicBezTo>
                  <a:lnTo>
                    <a:pt x="592" y="197"/>
                  </a:lnTo>
                  <a:cubicBezTo>
                    <a:pt x="629" y="176"/>
                    <a:pt x="672" y="171"/>
                    <a:pt x="708" y="150"/>
                  </a:cubicBezTo>
                  <a:lnTo>
                    <a:pt x="707" y="151"/>
                  </a:lnTo>
                  <a:cubicBezTo>
                    <a:pt x="780" y="144"/>
                    <a:pt x="841" y="96"/>
                    <a:pt x="913" y="83"/>
                  </a:cubicBezTo>
                  <a:lnTo>
                    <a:pt x="913" y="83"/>
                  </a:lnTo>
                  <a:cubicBezTo>
                    <a:pt x="928" y="69"/>
                    <a:pt x="942" y="69"/>
                    <a:pt x="957" y="83"/>
                  </a:cubicBezTo>
                  <a:cubicBezTo>
                    <a:pt x="965" y="75"/>
                    <a:pt x="974" y="69"/>
                    <a:pt x="982" y="61"/>
                  </a:cubicBezTo>
                  <a:cubicBezTo>
                    <a:pt x="1011" y="46"/>
                    <a:pt x="1034" y="9"/>
                    <a:pt x="1073" y="37"/>
                  </a:cubicBezTo>
                  <a:cubicBezTo>
                    <a:pt x="1083" y="31"/>
                    <a:pt x="1090" y="23"/>
                    <a:pt x="1098" y="15"/>
                  </a:cubicBezTo>
                </a:path>
              </a:pathLst>
            </a:custGeom>
            <a:solidFill>
              <a:srgbClr val="FBFBF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21" name="Forme libre 4820"/>
            <p:cNvSpPr>
              <a:spLocks noChangeArrowheads="1"/>
            </p:cNvSpPr>
            <p:nvPr userDrawn="1"/>
          </p:nvSpPr>
          <p:spPr bwMode="auto">
            <a:xfrm>
              <a:off x="4643438" y="4622800"/>
              <a:ext cx="127000" cy="77788"/>
            </a:xfrm>
            <a:custGeom>
              <a:avLst/>
              <a:gdLst>
                <a:gd name="T0" fmla="*/ 113 w 352"/>
                <a:gd name="T1" fmla="*/ 83 h 218"/>
                <a:gd name="T2" fmla="*/ 249 w 352"/>
                <a:gd name="T3" fmla="*/ 16 h 218"/>
                <a:gd name="T4" fmla="*/ 295 w 352"/>
                <a:gd name="T5" fmla="*/ 13 h 218"/>
                <a:gd name="T6" fmla="*/ 251 w 352"/>
                <a:gd name="T7" fmla="*/ 153 h 218"/>
                <a:gd name="T8" fmla="*/ 222 w 352"/>
                <a:gd name="T9" fmla="*/ 173 h 218"/>
                <a:gd name="T10" fmla="*/ 112 w 352"/>
                <a:gd name="T11" fmla="*/ 199 h 218"/>
                <a:gd name="T12" fmla="*/ 38 w 352"/>
                <a:gd name="T13" fmla="*/ 217 h 218"/>
                <a:gd name="T14" fmla="*/ 22 w 352"/>
                <a:gd name="T15" fmla="*/ 214 h 218"/>
                <a:gd name="T16" fmla="*/ 2 w 352"/>
                <a:gd name="T17" fmla="*/ 193 h 218"/>
                <a:gd name="T18" fmla="*/ 0 w 352"/>
                <a:gd name="T19" fmla="*/ 177 h 218"/>
                <a:gd name="T20" fmla="*/ 113 w 352"/>
                <a:gd name="T21" fmla="*/ 8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2" h="218">
                  <a:moveTo>
                    <a:pt x="113" y="83"/>
                  </a:moveTo>
                  <a:cubicBezTo>
                    <a:pt x="168" y="80"/>
                    <a:pt x="211" y="52"/>
                    <a:pt x="249" y="16"/>
                  </a:cubicBezTo>
                  <a:cubicBezTo>
                    <a:pt x="263" y="0"/>
                    <a:pt x="278" y="0"/>
                    <a:pt x="295" y="13"/>
                  </a:cubicBezTo>
                  <a:cubicBezTo>
                    <a:pt x="351" y="98"/>
                    <a:pt x="351" y="98"/>
                    <a:pt x="251" y="153"/>
                  </a:cubicBezTo>
                  <a:cubicBezTo>
                    <a:pt x="246" y="167"/>
                    <a:pt x="232" y="167"/>
                    <a:pt x="222" y="173"/>
                  </a:cubicBezTo>
                  <a:cubicBezTo>
                    <a:pt x="180" y="165"/>
                    <a:pt x="147" y="182"/>
                    <a:pt x="112" y="199"/>
                  </a:cubicBezTo>
                  <a:cubicBezTo>
                    <a:pt x="90" y="216"/>
                    <a:pt x="61" y="202"/>
                    <a:pt x="38" y="217"/>
                  </a:cubicBezTo>
                  <a:cubicBezTo>
                    <a:pt x="32" y="216"/>
                    <a:pt x="26" y="214"/>
                    <a:pt x="22" y="214"/>
                  </a:cubicBezTo>
                  <a:cubicBezTo>
                    <a:pt x="6" y="214"/>
                    <a:pt x="0" y="206"/>
                    <a:pt x="2" y="193"/>
                  </a:cubicBezTo>
                  <a:cubicBezTo>
                    <a:pt x="2" y="188"/>
                    <a:pt x="2" y="182"/>
                    <a:pt x="0" y="177"/>
                  </a:cubicBezTo>
                  <a:cubicBezTo>
                    <a:pt x="12" y="113"/>
                    <a:pt x="80" y="116"/>
                    <a:pt x="113" y="83"/>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22" name="Forme libre 4821"/>
            <p:cNvSpPr>
              <a:spLocks noChangeArrowheads="1"/>
            </p:cNvSpPr>
            <p:nvPr userDrawn="1"/>
          </p:nvSpPr>
          <p:spPr bwMode="auto">
            <a:xfrm>
              <a:off x="4776788" y="4627563"/>
              <a:ext cx="114300" cy="58737"/>
            </a:xfrm>
            <a:custGeom>
              <a:avLst/>
              <a:gdLst>
                <a:gd name="T0" fmla="*/ 317 w 318"/>
                <a:gd name="T1" fmla="*/ 111 h 161"/>
                <a:gd name="T2" fmla="*/ 294 w 318"/>
                <a:gd name="T3" fmla="*/ 132 h 161"/>
                <a:gd name="T4" fmla="*/ 94 w 318"/>
                <a:gd name="T5" fmla="*/ 160 h 161"/>
                <a:gd name="T6" fmla="*/ 73 w 318"/>
                <a:gd name="T7" fmla="*/ 135 h 161"/>
                <a:gd name="T8" fmla="*/ 24 w 318"/>
                <a:gd name="T9" fmla="*/ 48 h 161"/>
                <a:gd name="T10" fmla="*/ 87 w 318"/>
                <a:gd name="T11" fmla="*/ 41 h 161"/>
                <a:gd name="T12" fmla="*/ 133 w 318"/>
                <a:gd name="T13" fmla="*/ 18 h 161"/>
                <a:gd name="T14" fmla="*/ 133 w 318"/>
                <a:gd name="T15" fmla="*/ 18 h 161"/>
                <a:gd name="T16" fmla="*/ 160 w 318"/>
                <a:gd name="T17" fmla="*/ 21 h 161"/>
                <a:gd name="T18" fmla="*/ 272 w 318"/>
                <a:gd name="T19" fmla="*/ 42 h 161"/>
                <a:gd name="T20" fmla="*/ 317 w 318"/>
                <a:gd name="T21" fmla="*/ 67 h 161"/>
                <a:gd name="T22" fmla="*/ 317 w 318"/>
                <a:gd name="T23" fmla="*/ 11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161">
                  <a:moveTo>
                    <a:pt x="317" y="111"/>
                  </a:moveTo>
                  <a:cubicBezTo>
                    <a:pt x="310" y="119"/>
                    <a:pt x="302" y="125"/>
                    <a:pt x="294" y="132"/>
                  </a:cubicBezTo>
                  <a:cubicBezTo>
                    <a:pt x="218" y="71"/>
                    <a:pt x="156" y="117"/>
                    <a:pt x="94" y="160"/>
                  </a:cubicBezTo>
                  <a:cubicBezTo>
                    <a:pt x="87" y="152"/>
                    <a:pt x="81" y="135"/>
                    <a:pt x="73" y="135"/>
                  </a:cubicBezTo>
                  <a:cubicBezTo>
                    <a:pt x="0" y="137"/>
                    <a:pt x="7" y="96"/>
                    <a:pt x="24" y="48"/>
                  </a:cubicBezTo>
                  <a:cubicBezTo>
                    <a:pt x="43" y="22"/>
                    <a:pt x="65" y="32"/>
                    <a:pt x="87" y="41"/>
                  </a:cubicBezTo>
                  <a:cubicBezTo>
                    <a:pt x="102" y="33"/>
                    <a:pt x="117" y="26"/>
                    <a:pt x="133" y="18"/>
                  </a:cubicBezTo>
                  <a:lnTo>
                    <a:pt x="133" y="18"/>
                  </a:lnTo>
                  <a:cubicBezTo>
                    <a:pt x="142" y="19"/>
                    <a:pt x="151" y="21"/>
                    <a:pt x="160" y="21"/>
                  </a:cubicBezTo>
                  <a:cubicBezTo>
                    <a:pt x="198" y="24"/>
                    <a:pt x="241" y="0"/>
                    <a:pt x="272" y="42"/>
                  </a:cubicBezTo>
                  <a:cubicBezTo>
                    <a:pt x="287" y="50"/>
                    <a:pt x="302" y="58"/>
                    <a:pt x="317" y="67"/>
                  </a:cubicBezTo>
                  <a:cubicBezTo>
                    <a:pt x="317" y="82"/>
                    <a:pt x="317" y="97"/>
                    <a:pt x="317" y="111"/>
                  </a:cubicBezTo>
                </a:path>
              </a:pathLst>
            </a:custGeom>
            <a:solidFill>
              <a:srgbClr val="97979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23" name="Forme libre 4822"/>
            <p:cNvSpPr>
              <a:spLocks noChangeArrowheads="1"/>
            </p:cNvSpPr>
            <p:nvPr userDrawn="1"/>
          </p:nvSpPr>
          <p:spPr bwMode="auto">
            <a:xfrm>
              <a:off x="4833938" y="4591050"/>
              <a:ext cx="141287" cy="53975"/>
            </a:xfrm>
            <a:custGeom>
              <a:avLst/>
              <a:gdLst>
                <a:gd name="T0" fmla="*/ 111 w 392"/>
                <a:gd name="T1" fmla="*/ 147 h 149"/>
                <a:gd name="T2" fmla="*/ 0 w 392"/>
                <a:gd name="T3" fmla="*/ 125 h 149"/>
                <a:gd name="T4" fmla="*/ 310 w 392"/>
                <a:gd name="T5" fmla="*/ 9 h 149"/>
                <a:gd name="T6" fmla="*/ 391 w 392"/>
                <a:gd name="T7" fmla="*/ 74 h 149"/>
                <a:gd name="T8" fmla="*/ 232 w 392"/>
                <a:gd name="T9" fmla="*/ 78 h 149"/>
                <a:gd name="T10" fmla="*/ 111 w 392"/>
                <a:gd name="T11" fmla="*/ 147 h 149"/>
              </a:gdLst>
              <a:ahLst/>
              <a:cxnLst>
                <a:cxn ang="0">
                  <a:pos x="T0" y="T1"/>
                </a:cxn>
                <a:cxn ang="0">
                  <a:pos x="T2" y="T3"/>
                </a:cxn>
                <a:cxn ang="0">
                  <a:pos x="T4" y="T5"/>
                </a:cxn>
                <a:cxn ang="0">
                  <a:pos x="T6" y="T7"/>
                </a:cxn>
                <a:cxn ang="0">
                  <a:pos x="T8" y="T9"/>
                </a:cxn>
                <a:cxn ang="0">
                  <a:pos x="T10" y="T11"/>
                </a:cxn>
              </a:cxnLst>
              <a:rect l="0" t="0" r="r" b="b"/>
              <a:pathLst>
                <a:path w="392" h="149">
                  <a:moveTo>
                    <a:pt x="111" y="147"/>
                  </a:moveTo>
                  <a:cubicBezTo>
                    <a:pt x="74" y="139"/>
                    <a:pt x="33" y="148"/>
                    <a:pt x="0" y="125"/>
                  </a:cubicBezTo>
                  <a:cubicBezTo>
                    <a:pt x="84" y="37"/>
                    <a:pt x="201" y="34"/>
                    <a:pt x="310" y="9"/>
                  </a:cubicBezTo>
                  <a:cubicBezTo>
                    <a:pt x="351" y="0"/>
                    <a:pt x="377" y="35"/>
                    <a:pt x="391" y="74"/>
                  </a:cubicBezTo>
                  <a:cubicBezTo>
                    <a:pt x="337" y="75"/>
                    <a:pt x="284" y="77"/>
                    <a:pt x="232" y="78"/>
                  </a:cubicBezTo>
                  <a:cubicBezTo>
                    <a:pt x="180" y="81"/>
                    <a:pt x="132" y="92"/>
                    <a:pt x="111" y="147"/>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24" name="Forme libre 4823"/>
            <p:cNvSpPr>
              <a:spLocks noChangeArrowheads="1"/>
            </p:cNvSpPr>
            <p:nvPr userDrawn="1"/>
          </p:nvSpPr>
          <p:spPr bwMode="auto">
            <a:xfrm>
              <a:off x="4775200" y="4622800"/>
              <a:ext cx="31750" cy="22225"/>
            </a:xfrm>
            <a:custGeom>
              <a:avLst/>
              <a:gdLst>
                <a:gd name="T0" fmla="*/ 89 w 90"/>
                <a:gd name="T1" fmla="*/ 54 h 61"/>
                <a:gd name="T2" fmla="*/ 26 w 90"/>
                <a:gd name="T3" fmla="*/ 60 h 61"/>
                <a:gd name="T4" fmla="*/ 0 w 90"/>
                <a:gd name="T5" fmla="*/ 10 h 61"/>
                <a:gd name="T6" fmla="*/ 23 w 90"/>
                <a:gd name="T7" fmla="*/ 10 h 61"/>
                <a:gd name="T8" fmla="*/ 89 w 90"/>
                <a:gd name="T9" fmla="*/ 54 h 61"/>
              </a:gdLst>
              <a:ahLst/>
              <a:cxnLst>
                <a:cxn ang="0">
                  <a:pos x="T0" y="T1"/>
                </a:cxn>
                <a:cxn ang="0">
                  <a:pos x="T2" y="T3"/>
                </a:cxn>
                <a:cxn ang="0">
                  <a:pos x="T4" y="T5"/>
                </a:cxn>
                <a:cxn ang="0">
                  <a:pos x="T6" y="T7"/>
                </a:cxn>
                <a:cxn ang="0">
                  <a:pos x="T8" y="T9"/>
                </a:cxn>
              </a:cxnLst>
              <a:rect l="0" t="0" r="r" b="b"/>
              <a:pathLst>
                <a:path w="90" h="61">
                  <a:moveTo>
                    <a:pt x="89" y="54"/>
                  </a:moveTo>
                  <a:cubicBezTo>
                    <a:pt x="67" y="55"/>
                    <a:pt x="46" y="58"/>
                    <a:pt x="26" y="60"/>
                  </a:cubicBezTo>
                  <a:cubicBezTo>
                    <a:pt x="17" y="43"/>
                    <a:pt x="9" y="26"/>
                    <a:pt x="0" y="10"/>
                  </a:cubicBezTo>
                  <a:cubicBezTo>
                    <a:pt x="8" y="2"/>
                    <a:pt x="16" y="0"/>
                    <a:pt x="23" y="10"/>
                  </a:cubicBezTo>
                  <a:cubicBezTo>
                    <a:pt x="46" y="25"/>
                    <a:pt x="67" y="40"/>
                    <a:pt x="89" y="54"/>
                  </a:cubicBezTo>
                </a:path>
              </a:pathLst>
            </a:custGeom>
            <a:solidFill>
              <a:srgbClr val="FBFBF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25" name="Forme libre 4824"/>
            <p:cNvSpPr>
              <a:spLocks noChangeArrowheads="1"/>
            </p:cNvSpPr>
            <p:nvPr userDrawn="1"/>
          </p:nvSpPr>
          <p:spPr bwMode="auto">
            <a:xfrm>
              <a:off x="4981575" y="4643438"/>
              <a:ext cx="23813" cy="26987"/>
            </a:xfrm>
            <a:custGeom>
              <a:avLst/>
              <a:gdLst>
                <a:gd name="T0" fmla="*/ 0 w 64"/>
                <a:gd name="T1" fmla="*/ 72 h 73"/>
                <a:gd name="T2" fmla="*/ 24 w 64"/>
                <a:gd name="T3" fmla="*/ 0 h 73"/>
                <a:gd name="T4" fmla="*/ 0 w 64"/>
                <a:gd name="T5" fmla="*/ 72 h 73"/>
              </a:gdLst>
              <a:ahLst/>
              <a:cxnLst>
                <a:cxn ang="0">
                  <a:pos x="T0" y="T1"/>
                </a:cxn>
                <a:cxn ang="0">
                  <a:pos x="T2" y="T3"/>
                </a:cxn>
                <a:cxn ang="0">
                  <a:pos x="T4" y="T5"/>
                </a:cxn>
              </a:cxnLst>
              <a:rect l="0" t="0" r="r" b="b"/>
              <a:pathLst>
                <a:path w="64" h="73">
                  <a:moveTo>
                    <a:pt x="0" y="72"/>
                  </a:moveTo>
                  <a:cubicBezTo>
                    <a:pt x="8" y="47"/>
                    <a:pt x="17" y="24"/>
                    <a:pt x="24" y="0"/>
                  </a:cubicBezTo>
                  <a:cubicBezTo>
                    <a:pt x="56" y="38"/>
                    <a:pt x="63" y="67"/>
                    <a:pt x="0" y="72"/>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26" name="Forme libre 4825"/>
            <p:cNvSpPr>
              <a:spLocks noChangeArrowheads="1"/>
            </p:cNvSpPr>
            <p:nvPr userDrawn="1"/>
          </p:nvSpPr>
          <p:spPr bwMode="auto">
            <a:xfrm>
              <a:off x="4756150" y="4584700"/>
              <a:ext cx="34925" cy="17463"/>
            </a:xfrm>
            <a:custGeom>
              <a:avLst/>
              <a:gdLst>
                <a:gd name="T0" fmla="*/ 75 w 98"/>
                <a:gd name="T1" fmla="*/ 49 h 50"/>
                <a:gd name="T2" fmla="*/ 0 w 98"/>
                <a:gd name="T3" fmla="*/ 25 h 50"/>
                <a:gd name="T4" fmla="*/ 97 w 98"/>
                <a:gd name="T5" fmla="*/ 0 h 50"/>
                <a:gd name="T6" fmla="*/ 75 w 98"/>
                <a:gd name="T7" fmla="*/ 49 h 50"/>
              </a:gdLst>
              <a:ahLst/>
              <a:cxnLst>
                <a:cxn ang="0">
                  <a:pos x="T0" y="T1"/>
                </a:cxn>
                <a:cxn ang="0">
                  <a:pos x="T2" y="T3"/>
                </a:cxn>
                <a:cxn ang="0">
                  <a:pos x="T4" y="T5"/>
                </a:cxn>
                <a:cxn ang="0">
                  <a:pos x="T6" y="T7"/>
                </a:cxn>
              </a:cxnLst>
              <a:rect l="0" t="0" r="r" b="b"/>
              <a:pathLst>
                <a:path w="98" h="50">
                  <a:moveTo>
                    <a:pt x="75" y="49"/>
                  </a:moveTo>
                  <a:cubicBezTo>
                    <a:pt x="52" y="34"/>
                    <a:pt x="26" y="28"/>
                    <a:pt x="0" y="25"/>
                  </a:cubicBezTo>
                  <a:cubicBezTo>
                    <a:pt x="31" y="8"/>
                    <a:pt x="64" y="5"/>
                    <a:pt x="97" y="0"/>
                  </a:cubicBezTo>
                  <a:cubicBezTo>
                    <a:pt x="90" y="16"/>
                    <a:pt x="83" y="33"/>
                    <a:pt x="75" y="49"/>
                  </a:cubicBezTo>
                </a:path>
              </a:pathLst>
            </a:custGeom>
            <a:solidFill>
              <a:srgbClr val="F5F5F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27" name="Forme libre 4826"/>
            <p:cNvSpPr>
              <a:spLocks noChangeArrowheads="1"/>
            </p:cNvSpPr>
            <p:nvPr userDrawn="1"/>
          </p:nvSpPr>
          <p:spPr bwMode="auto">
            <a:xfrm>
              <a:off x="4741863" y="4684713"/>
              <a:ext cx="17462" cy="9525"/>
            </a:xfrm>
            <a:custGeom>
              <a:avLst/>
              <a:gdLst>
                <a:gd name="T0" fmla="*/ 47 w 48"/>
                <a:gd name="T1" fmla="*/ 26 h 27"/>
                <a:gd name="T2" fmla="*/ 0 w 48"/>
                <a:gd name="T3" fmla="*/ 3 h 27"/>
                <a:gd name="T4" fmla="*/ 47 w 48"/>
                <a:gd name="T5" fmla="*/ 26 h 27"/>
              </a:gdLst>
              <a:ahLst/>
              <a:cxnLst>
                <a:cxn ang="0">
                  <a:pos x="T0" y="T1"/>
                </a:cxn>
                <a:cxn ang="0">
                  <a:pos x="T2" y="T3"/>
                </a:cxn>
                <a:cxn ang="0">
                  <a:pos x="T4" y="T5"/>
                </a:cxn>
              </a:cxnLst>
              <a:rect l="0" t="0" r="r" b="b"/>
              <a:pathLst>
                <a:path w="48" h="27">
                  <a:moveTo>
                    <a:pt x="47" y="26"/>
                  </a:moveTo>
                  <a:cubicBezTo>
                    <a:pt x="32" y="19"/>
                    <a:pt x="15" y="11"/>
                    <a:pt x="0" y="3"/>
                  </a:cubicBezTo>
                  <a:cubicBezTo>
                    <a:pt x="18" y="6"/>
                    <a:pt x="39" y="0"/>
                    <a:pt x="47" y="26"/>
                  </a:cubicBezTo>
                </a:path>
              </a:pathLst>
            </a:custGeom>
            <a:solidFill>
              <a:srgbClr val="FBFBF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28" name="Forme libre 4827"/>
            <p:cNvSpPr>
              <a:spLocks noChangeArrowheads="1"/>
            </p:cNvSpPr>
            <p:nvPr userDrawn="1"/>
          </p:nvSpPr>
          <p:spPr bwMode="auto">
            <a:xfrm>
              <a:off x="4724400" y="4676775"/>
              <a:ext cx="19050" cy="7938"/>
            </a:xfrm>
            <a:custGeom>
              <a:avLst/>
              <a:gdLst>
                <a:gd name="T0" fmla="*/ 0 w 52"/>
                <a:gd name="T1" fmla="*/ 20 h 24"/>
                <a:gd name="T2" fmla="*/ 29 w 52"/>
                <a:gd name="T3" fmla="*/ 0 h 24"/>
                <a:gd name="T4" fmla="*/ 51 w 52"/>
                <a:gd name="T5" fmla="*/ 23 h 24"/>
                <a:gd name="T6" fmla="*/ 0 w 52"/>
                <a:gd name="T7" fmla="*/ 20 h 24"/>
              </a:gdLst>
              <a:ahLst/>
              <a:cxnLst>
                <a:cxn ang="0">
                  <a:pos x="T0" y="T1"/>
                </a:cxn>
                <a:cxn ang="0">
                  <a:pos x="T2" y="T3"/>
                </a:cxn>
                <a:cxn ang="0">
                  <a:pos x="T4" y="T5"/>
                </a:cxn>
                <a:cxn ang="0">
                  <a:pos x="T6" y="T7"/>
                </a:cxn>
              </a:cxnLst>
              <a:rect l="0" t="0" r="r" b="b"/>
              <a:pathLst>
                <a:path w="52" h="24">
                  <a:moveTo>
                    <a:pt x="0" y="20"/>
                  </a:moveTo>
                  <a:cubicBezTo>
                    <a:pt x="9" y="14"/>
                    <a:pt x="20" y="7"/>
                    <a:pt x="29" y="0"/>
                  </a:cubicBezTo>
                  <a:cubicBezTo>
                    <a:pt x="37" y="8"/>
                    <a:pt x="43" y="16"/>
                    <a:pt x="51" y="23"/>
                  </a:cubicBezTo>
                  <a:cubicBezTo>
                    <a:pt x="34" y="22"/>
                    <a:pt x="17" y="22"/>
                    <a:pt x="0" y="20"/>
                  </a:cubicBezTo>
                </a:path>
              </a:pathLst>
            </a:custGeom>
            <a:solidFill>
              <a:srgbClr val="FBFBF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29" name="Forme libre 4828"/>
            <p:cNvSpPr>
              <a:spLocks noChangeArrowheads="1"/>
            </p:cNvSpPr>
            <p:nvPr userDrawn="1"/>
          </p:nvSpPr>
          <p:spPr bwMode="auto">
            <a:xfrm>
              <a:off x="4733925" y="4618038"/>
              <a:ext cx="17463" cy="9525"/>
            </a:xfrm>
            <a:custGeom>
              <a:avLst/>
              <a:gdLst>
                <a:gd name="T0" fmla="*/ 46 w 47"/>
                <a:gd name="T1" fmla="*/ 21 h 25"/>
                <a:gd name="T2" fmla="*/ 0 w 47"/>
                <a:gd name="T3" fmla="*/ 24 h 25"/>
                <a:gd name="T4" fmla="*/ 46 w 47"/>
                <a:gd name="T5" fmla="*/ 0 h 25"/>
                <a:gd name="T6" fmla="*/ 46 w 47"/>
                <a:gd name="T7" fmla="*/ 21 h 25"/>
              </a:gdLst>
              <a:ahLst/>
              <a:cxnLst>
                <a:cxn ang="0">
                  <a:pos x="T0" y="T1"/>
                </a:cxn>
                <a:cxn ang="0">
                  <a:pos x="T2" y="T3"/>
                </a:cxn>
                <a:cxn ang="0">
                  <a:pos x="T4" y="T5"/>
                </a:cxn>
                <a:cxn ang="0">
                  <a:pos x="T6" y="T7"/>
                </a:cxn>
              </a:cxnLst>
              <a:rect l="0" t="0" r="r" b="b"/>
              <a:pathLst>
                <a:path w="47" h="25">
                  <a:moveTo>
                    <a:pt x="46" y="21"/>
                  </a:moveTo>
                  <a:cubicBezTo>
                    <a:pt x="30" y="23"/>
                    <a:pt x="15" y="23"/>
                    <a:pt x="0" y="24"/>
                  </a:cubicBezTo>
                  <a:cubicBezTo>
                    <a:pt x="15" y="16"/>
                    <a:pt x="30" y="7"/>
                    <a:pt x="46" y="0"/>
                  </a:cubicBezTo>
                  <a:cubicBezTo>
                    <a:pt x="44" y="7"/>
                    <a:pt x="44" y="15"/>
                    <a:pt x="46" y="21"/>
                  </a:cubicBezTo>
                </a:path>
              </a:pathLst>
            </a:custGeom>
            <a:solidFill>
              <a:srgbClr val="F5F5F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30" name="Forme libre 4829"/>
            <p:cNvSpPr>
              <a:spLocks noChangeArrowheads="1"/>
            </p:cNvSpPr>
            <p:nvPr userDrawn="1"/>
          </p:nvSpPr>
          <p:spPr bwMode="auto">
            <a:xfrm>
              <a:off x="4973638" y="4618038"/>
              <a:ext cx="7937" cy="9525"/>
            </a:xfrm>
            <a:custGeom>
              <a:avLst/>
              <a:gdLst>
                <a:gd name="T0" fmla="*/ 19 w 20"/>
                <a:gd name="T1" fmla="*/ 26 h 27"/>
                <a:gd name="T2" fmla="*/ 0 w 20"/>
                <a:gd name="T3" fmla="*/ 0 h 27"/>
                <a:gd name="T4" fmla="*/ 19 w 20"/>
                <a:gd name="T5" fmla="*/ 26 h 27"/>
              </a:gdLst>
              <a:ahLst/>
              <a:cxnLst>
                <a:cxn ang="0">
                  <a:pos x="T0" y="T1"/>
                </a:cxn>
                <a:cxn ang="0">
                  <a:pos x="T2" y="T3"/>
                </a:cxn>
                <a:cxn ang="0">
                  <a:pos x="T4" y="T5"/>
                </a:cxn>
              </a:cxnLst>
              <a:rect l="0" t="0" r="r" b="b"/>
              <a:pathLst>
                <a:path w="20" h="27">
                  <a:moveTo>
                    <a:pt x="19" y="26"/>
                  </a:moveTo>
                  <a:cubicBezTo>
                    <a:pt x="13" y="16"/>
                    <a:pt x="6" y="9"/>
                    <a:pt x="0" y="0"/>
                  </a:cubicBezTo>
                  <a:cubicBezTo>
                    <a:pt x="6" y="9"/>
                    <a:pt x="13" y="18"/>
                    <a:pt x="19" y="26"/>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31" name="Forme libre 4830"/>
            <p:cNvSpPr>
              <a:spLocks noChangeArrowheads="1"/>
            </p:cNvSpPr>
            <p:nvPr userDrawn="1"/>
          </p:nvSpPr>
          <p:spPr bwMode="auto">
            <a:xfrm>
              <a:off x="4775200" y="4627563"/>
              <a:ext cx="7938" cy="1587"/>
            </a:xfrm>
            <a:custGeom>
              <a:avLst/>
              <a:gdLst>
                <a:gd name="T0" fmla="*/ 23 w 24"/>
                <a:gd name="T1" fmla="*/ 0 h 2"/>
                <a:gd name="T2" fmla="*/ 0 w 24"/>
                <a:gd name="T3" fmla="*/ 0 h 2"/>
                <a:gd name="T4" fmla="*/ 23 w 24"/>
                <a:gd name="T5" fmla="*/ 0 h 2"/>
              </a:gdLst>
              <a:ahLst/>
              <a:cxnLst>
                <a:cxn ang="0">
                  <a:pos x="T0" y="T1"/>
                </a:cxn>
                <a:cxn ang="0">
                  <a:pos x="T2" y="T3"/>
                </a:cxn>
                <a:cxn ang="0">
                  <a:pos x="T4" y="T5"/>
                </a:cxn>
              </a:cxnLst>
              <a:rect l="0" t="0" r="r" b="b"/>
              <a:pathLst>
                <a:path w="24" h="2">
                  <a:moveTo>
                    <a:pt x="23" y="0"/>
                  </a:moveTo>
                  <a:cubicBezTo>
                    <a:pt x="16" y="0"/>
                    <a:pt x="8" y="0"/>
                    <a:pt x="0" y="0"/>
                  </a:cubicBezTo>
                  <a:cubicBezTo>
                    <a:pt x="8" y="1"/>
                    <a:pt x="16" y="0"/>
                    <a:pt x="23" y="0"/>
                  </a:cubicBezTo>
                </a:path>
              </a:pathLst>
            </a:custGeom>
            <a:solidFill>
              <a:srgbClr val="F5F5F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32" name="Forme libre 4831"/>
            <p:cNvSpPr>
              <a:spLocks noChangeArrowheads="1"/>
            </p:cNvSpPr>
            <p:nvPr userDrawn="1"/>
          </p:nvSpPr>
          <p:spPr bwMode="auto">
            <a:xfrm>
              <a:off x="4767263" y="4610100"/>
              <a:ext cx="7937" cy="1588"/>
            </a:xfrm>
            <a:custGeom>
              <a:avLst/>
              <a:gdLst>
                <a:gd name="T0" fmla="*/ 0 w 24"/>
                <a:gd name="T1" fmla="*/ 0 h 2"/>
                <a:gd name="T2" fmla="*/ 23 w 24"/>
                <a:gd name="T3" fmla="*/ 0 h 2"/>
                <a:gd name="T4" fmla="*/ 0 w 24"/>
                <a:gd name="T5" fmla="*/ 0 h 2"/>
              </a:gdLst>
              <a:ahLst/>
              <a:cxnLst>
                <a:cxn ang="0">
                  <a:pos x="T0" y="T1"/>
                </a:cxn>
                <a:cxn ang="0">
                  <a:pos x="T2" y="T3"/>
                </a:cxn>
                <a:cxn ang="0">
                  <a:pos x="T4" y="T5"/>
                </a:cxn>
              </a:cxnLst>
              <a:rect l="0" t="0" r="r" b="b"/>
              <a:pathLst>
                <a:path w="24" h="2">
                  <a:moveTo>
                    <a:pt x="0" y="0"/>
                  </a:moveTo>
                  <a:cubicBezTo>
                    <a:pt x="8" y="0"/>
                    <a:pt x="16" y="0"/>
                    <a:pt x="23" y="0"/>
                  </a:cubicBezTo>
                  <a:cubicBezTo>
                    <a:pt x="16" y="1"/>
                    <a:pt x="8" y="1"/>
                    <a:pt x="0" y="0"/>
                  </a:cubicBezTo>
                </a:path>
              </a:pathLst>
            </a:custGeom>
            <a:solidFill>
              <a:srgbClr val="F5F5F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33" name="Forme libre 4832"/>
            <p:cNvSpPr>
              <a:spLocks noChangeArrowheads="1"/>
            </p:cNvSpPr>
            <p:nvPr userDrawn="1"/>
          </p:nvSpPr>
          <p:spPr bwMode="auto">
            <a:xfrm>
              <a:off x="4573588" y="4776788"/>
              <a:ext cx="103187" cy="38100"/>
            </a:xfrm>
            <a:custGeom>
              <a:avLst/>
              <a:gdLst>
                <a:gd name="T0" fmla="*/ 287 w 288"/>
                <a:gd name="T1" fmla="*/ 72 h 105"/>
                <a:gd name="T2" fmla="*/ 0 w 288"/>
                <a:gd name="T3" fmla="*/ 104 h 105"/>
                <a:gd name="T4" fmla="*/ 218 w 288"/>
                <a:gd name="T5" fmla="*/ 0 h 105"/>
                <a:gd name="T6" fmla="*/ 287 w 288"/>
                <a:gd name="T7" fmla="*/ 72 h 105"/>
              </a:gdLst>
              <a:ahLst/>
              <a:cxnLst>
                <a:cxn ang="0">
                  <a:pos x="T0" y="T1"/>
                </a:cxn>
                <a:cxn ang="0">
                  <a:pos x="T2" y="T3"/>
                </a:cxn>
                <a:cxn ang="0">
                  <a:pos x="T4" y="T5"/>
                </a:cxn>
                <a:cxn ang="0">
                  <a:pos x="T6" y="T7"/>
                </a:cxn>
              </a:cxnLst>
              <a:rect l="0" t="0" r="r" b="b"/>
              <a:pathLst>
                <a:path w="288" h="105">
                  <a:moveTo>
                    <a:pt x="287" y="72"/>
                  </a:moveTo>
                  <a:cubicBezTo>
                    <a:pt x="189" y="67"/>
                    <a:pt x="94" y="73"/>
                    <a:pt x="0" y="104"/>
                  </a:cubicBezTo>
                  <a:cubicBezTo>
                    <a:pt x="64" y="50"/>
                    <a:pt x="139" y="21"/>
                    <a:pt x="218" y="0"/>
                  </a:cubicBezTo>
                  <a:cubicBezTo>
                    <a:pt x="241" y="23"/>
                    <a:pt x="264" y="47"/>
                    <a:pt x="287" y="72"/>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34" name="Forme libre 4833"/>
            <p:cNvSpPr>
              <a:spLocks noChangeArrowheads="1"/>
            </p:cNvSpPr>
            <p:nvPr userDrawn="1"/>
          </p:nvSpPr>
          <p:spPr bwMode="auto">
            <a:xfrm>
              <a:off x="4651375" y="4765675"/>
              <a:ext cx="23813" cy="12700"/>
            </a:xfrm>
            <a:custGeom>
              <a:avLst/>
              <a:gdLst>
                <a:gd name="T0" fmla="*/ 0 w 66"/>
                <a:gd name="T1" fmla="*/ 30 h 34"/>
                <a:gd name="T2" fmla="*/ 65 w 66"/>
                <a:gd name="T3" fmla="*/ 4 h 34"/>
                <a:gd name="T4" fmla="*/ 0 w 66"/>
                <a:gd name="T5" fmla="*/ 30 h 34"/>
              </a:gdLst>
              <a:ahLst/>
              <a:cxnLst>
                <a:cxn ang="0">
                  <a:pos x="T0" y="T1"/>
                </a:cxn>
                <a:cxn ang="0">
                  <a:pos x="T2" y="T3"/>
                </a:cxn>
                <a:cxn ang="0">
                  <a:pos x="T4" y="T5"/>
                </a:cxn>
              </a:cxnLst>
              <a:rect l="0" t="0" r="r" b="b"/>
              <a:pathLst>
                <a:path w="66" h="34">
                  <a:moveTo>
                    <a:pt x="0" y="30"/>
                  </a:moveTo>
                  <a:cubicBezTo>
                    <a:pt x="16" y="10"/>
                    <a:pt x="39" y="0"/>
                    <a:pt x="65" y="4"/>
                  </a:cubicBezTo>
                  <a:cubicBezTo>
                    <a:pt x="49" y="23"/>
                    <a:pt x="27" y="33"/>
                    <a:pt x="0" y="30"/>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35" name="Forme libre 4834"/>
            <p:cNvSpPr>
              <a:spLocks noChangeArrowheads="1"/>
            </p:cNvSpPr>
            <p:nvPr userDrawn="1"/>
          </p:nvSpPr>
          <p:spPr bwMode="auto">
            <a:xfrm>
              <a:off x="4340225" y="4954588"/>
              <a:ext cx="58738" cy="61912"/>
            </a:xfrm>
            <a:custGeom>
              <a:avLst/>
              <a:gdLst>
                <a:gd name="T0" fmla="*/ 89 w 162"/>
                <a:gd name="T1" fmla="*/ 9 h 174"/>
                <a:gd name="T2" fmla="*/ 110 w 162"/>
                <a:gd name="T3" fmla="*/ 6 h 174"/>
                <a:gd name="T4" fmla="*/ 130 w 162"/>
                <a:gd name="T5" fmla="*/ 29 h 174"/>
                <a:gd name="T6" fmla="*/ 161 w 162"/>
                <a:gd name="T7" fmla="*/ 105 h 174"/>
                <a:gd name="T8" fmla="*/ 0 w 162"/>
                <a:gd name="T9" fmla="*/ 173 h 174"/>
                <a:gd name="T10" fmla="*/ 60 w 162"/>
                <a:gd name="T11" fmla="*/ 127 h 174"/>
                <a:gd name="T12" fmla="*/ 67 w 162"/>
                <a:gd name="T13" fmla="*/ 55 h 174"/>
                <a:gd name="T14" fmla="*/ 89 w 162"/>
                <a:gd name="T15" fmla="*/ 9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2" h="174">
                  <a:moveTo>
                    <a:pt x="89" y="9"/>
                  </a:moveTo>
                  <a:cubicBezTo>
                    <a:pt x="96" y="8"/>
                    <a:pt x="103" y="6"/>
                    <a:pt x="110" y="6"/>
                  </a:cubicBezTo>
                  <a:cubicBezTo>
                    <a:pt x="133" y="0"/>
                    <a:pt x="139" y="8"/>
                    <a:pt x="130" y="29"/>
                  </a:cubicBezTo>
                  <a:cubicBezTo>
                    <a:pt x="103" y="69"/>
                    <a:pt x="121" y="92"/>
                    <a:pt x="161" y="105"/>
                  </a:cubicBezTo>
                  <a:cubicBezTo>
                    <a:pt x="110" y="136"/>
                    <a:pt x="63" y="171"/>
                    <a:pt x="0" y="173"/>
                  </a:cubicBezTo>
                  <a:cubicBezTo>
                    <a:pt x="20" y="157"/>
                    <a:pt x="40" y="142"/>
                    <a:pt x="60" y="127"/>
                  </a:cubicBezTo>
                  <a:cubicBezTo>
                    <a:pt x="87" y="105"/>
                    <a:pt x="95" y="83"/>
                    <a:pt x="67" y="55"/>
                  </a:cubicBezTo>
                  <a:cubicBezTo>
                    <a:pt x="51" y="28"/>
                    <a:pt x="77" y="22"/>
                    <a:pt x="89" y="9"/>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36" name="Forme libre 4835"/>
            <p:cNvSpPr>
              <a:spLocks noChangeArrowheads="1"/>
            </p:cNvSpPr>
            <p:nvPr userDrawn="1"/>
          </p:nvSpPr>
          <p:spPr bwMode="auto">
            <a:xfrm>
              <a:off x="4351338" y="5118100"/>
              <a:ext cx="3175" cy="3175"/>
            </a:xfrm>
            <a:custGeom>
              <a:avLst/>
              <a:gdLst>
                <a:gd name="T0" fmla="*/ 8 w 9"/>
                <a:gd name="T1" fmla="*/ 6 h 9"/>
                <a:gd name="T2" fmla="*/ 0 w 9"/>
                <a:gd name="T3" fmla="*/ 8 h 9"/>
                <a:gd name="T4" fmla="*/ 3 w 9"/>
                <a:gd name="T5" fmla="*/ 0 h 9"/>
                <a:gd name="T6" fmla="*/ 8 w 9"/>
                <a:gd name="T7" fmla="*/ 6 h 9"/>
              </a:gdLst>
              <a:ahLst/>
              <a:cxnLst>
                <a:cxn ang="0">
                  <a:pos x="T0" y="T1"/>
                </a:cxn>
                <a:cxn ang="0">
                  <a:pos x="T2" y="T3"/>
                </a:cxn>
                <a:cxn ang="0">
                  <a:pos x="T4" y="T5"/>
                </a:cxn>
                <a:cxn ang="0">
                  <a:pos x="T6" y="T7"/>
                </a:cxn>
              </a:cxnLst>
              <a:rect l="0" t="0" r="r" b="b"/>
              <a:pathLst>
                <a:path w="9" h="9">
                  <a:moveTo>
                    <a:pt x="8" y="6"/>
                  </a:moveTo>
                  <a:lnTo>
                    <a:pt x="0" y="8"/>
                  </a:lnTo>
                  <a:lnTo>
                    <a:pt x="3" y="0"/>
                  </a:lnTo>
                  <a:lnTo>
                    <a:pt x="8" y="6"/>
                  </a:lnTo>
                </a:path>
              </a:pathLst>
            </a:custGeom>
            <a:solidFill>
              <a:srgbClr val="16161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37" name="Forme libre 4836"/>
            <p:cNvSpPr>
              <a:spLocks noChangeArrowheads="1"/>
            </p:cNvSpPr>
            <p:nvPr userDrawn="1"/>
          </p:nvSpPr>
          <p:spPr bwMode="auto">
            <a:xfrm>
              <a:off x="3903663" y="5026025"/>
              <a:ext cx="174625" cy="109538"/>
            </a:xfrm>
            <a:custGeom>
              <a:avLst/>
              <a:gdLst>
                <a:gd name="T0" fmla="*/ 484 w 485"/>
                <a:gd name="T1" fmla="*/ 67 h 305"/>
                <a:gd name="T2" fmla="*/ 350 w 485"/>
                <a:gd name="T3" fmla="*/ 128 h 305"/>
                <a:gd name="T4" fmla="*/ 315 w 485"/>
                <a:gd name="T5" fmla="*/ 168 h 305"/>
                <a:gd name="T6" fmla="*/ 359 w 485"/>
                <a:gd name="T7" fmla="*/ 212 h 305"/>
                <a:gd name="T8" fmla="*/ 426 w 485"/>
                <a:gd name="T9" fmla="*/ 223 h 305"/>
                <a:gd name="T10" fmla="*/ 385 w 485"/>
                <a:gd name="T11" fmla="*/ 276 h 305"/>
                <a:gd name="T12" fmla="*/ 124 w 485"/>
                <a:gd name="T13" fmla="*/ 300 h 305"/>
                <a:gd name="T14" fmla="*/ 87 w 485"/>
                <a:gd name="T15" fmla="*/ 299 h 305"/>
                <a:gd name="T16" fmla="*/ 11 w 485"/>
                <a:gd name="T17" fmla="*/ 258 h 305"/>
                <a:gd name="T18" fmla="*/ 5 w 485"/>
                <a:gd name="T19" fmla="*/ 227 h 305"/>
                <a:gd name="T20" fmla="*/ 281 w 485"/>
                <a:gd name="T21" fmla="*/ 18 h 305"/>
                <a:gd name="T22" fmla="*/ 457 w 485"/>
                <a:gd name="T23" fmla="*/ 39 h 305"/>
                <a:gd name="T24" fmla="*/ 484 w 485"/>
                <a:gd name="T25" fmla="*/ 67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5" h="305">
                  <a:moveTo>
                    <a:pt x="484" y="67"/>
                  </a:moveTo>
                  <a:cubicBezTo>
                    <a:pt x="440" y="87"/>
                    <a:pt x="396" y="108"/>
                    <a:pt x="350" y="128"/>
                  </a:cubicBezTo>
                  <a:cubicBezTo>
                    <a:pt x="332" y="136"/>
                    <a:pt x="315" y="148"/>
                    <a:pt x="315" y="168"/>
                  </a:cubicBezTo>
                  <a:cubicBezTo>
                    <a:pt x="315" y="195"/>
                    <a:pt x="336" y="206"/>
                    <a:pt x="359" y="212"/>
                  </a:cubicBezTo>
                  <a:cubicBezTo>
                    <a:pt x="381" y="218"/>
                    <a:pt x="403" y="220"/>
                    <a:pt x="426" y="223"/>
                  </a:cubicBezTo>
                  <a:cubicBezTo>
                    <a:pt x="434" y="258"/>
                    <a:pt x="411" y="267"/>
                    <a:pt x="385" y="276"/>
                  </a:cubicBezTo>
                  <a:cubicBezTo>
                    <a:pt x="300" y="304"/>
                    <a:pt x="211" y="291"/>
                    <a:pt x="124" y="300"/>
                  </a:cubicBezTo>
                  <a:cubicBezTo>
                    <a:pt x="112" y="300"/>
                    <a:pt x="100" y="300"/>
                    <a:pt x="87" y="299"/>
                  </a:cubicBezTo>
                  <a:cubicBezTo>
                    <a:pt x="60" y="291"/>
                    <a:pt x="32" y="279"/>
                    <a:pt x="11" y="258"/>
                  </a:cubicBezTo>
                  <a:cubicBezTo>
                    <a:pt x="5" y="247"/>
                    <a:pt x="0" y="229"/>
                    <a:pt x="5" y="227"/>
                  </a:cubicBezTo>
                  <a:cubicBezTo>
                    <a:pt x="110" y="175"/>
                    <a:pt x="153" y="39"/>
                    <a:pt x="281" y="18"/>
                  </a:cubicBezTo>
                  <a:cubicBezTo>
                    <a:pt x="342" y="0"/>
                    <a:pt x="400" y="13"/>
                    <a:pt x="457" y="39"/>
                  </a:cubicBezTo>
                  <a:cubicBezTo>
                    <a:pt x="471" y="45"/>
                    <a:pt x="480" y="55"/>
                    <a:pt x="484" y="67"/>
                  </a:cubicBezTo>
                </a:path>
              </a:pathLst>
            </a:custGeom>
            <a:solidFill>
              <a:srgbClr val="AFAFA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38" name="Forme libre 4837"/>
            <p:cNvSpPr>
              <a:spLocks noChangeArrowheads="1"/>
            </p:cNvSpPr>
            <p:nvPr userDrawn="1"/>
          </p:nvSpPr>
          <p:spPr bwMode="auto">
            <a:xfrm>
              <a:off x="4035425" y="5097463"/>
              <a:ext cx="90488" cy="187325"/>
            </a:xfrm>
            <a:custGeom>
              <a:avLst/>
              <a:gdLst>
                <a:gd name="T0" fmla="*/ 16 w 252"/>
                <a:gd name="T1" fmla="*/ 49 h 521"/>
                <a:gd name="T2" fmla="*/ 61 w 252"/>
                <a:gd name="T3" fmla="*/ 23 h 521"/>
                <a:gd name="T4" fmla="*/ 251 w 252"/>
                <a:gd name="T5" fmla="*/ 0 h 521"/>
                <a:gd name="T6" fmla="*/ 249 w 252"/>
                <a:gd name="T7" fmla="*/ 362 h 521"/>
                <a:gd name="T8" fmla="*/ 209 w 252"/>
                <a:gd name="T9" fmla="*/ 473 h 521"/>
                <a:gd name="T10" fmla="*/ 37 w 252"/>
                <a:gd name="T11" fmla="*/ 420 h 521"/>
                <a:gd name="T12" fmla="*/ 61 w 252"/>
                <a:gd name="T13" fmla="*/ 372 h 521"/>
                <a:gd name="T14" fmla="*/ 167 w 252"/>
                <a:gd name="T15" fmla="*/ 200 h 521"/>
                <a:gd name="T16" fmla="*/ 28 w 252"/>
                <a:gd name="T17" fmla="*/ 123 h 521"/>
                <a:gd name="T18" fmla="*/ 6 w 252"/>
                <a:gd name="T19" fmla="*/ 97 h 521"/>
                <a:gd name="T20" fmla="*/ 16 w 252"/>
                <a:gd name="T21" fmla="*/ 49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2" h="521">
                  <a:moveTo>
                    <a:pt x="16" y="49"/>
                  </a:moveTo>
                  <a:cubicBezTo>
                    <a:pt x="31" y="39"/>
                    <a:pt x="46" y="32"/>
                    <a:pt x="61" y="23"/>
                  </a:cubicBezTo>
                  <a:cubicBezTo>
                    <a:pt x="124" y="15"/>
                    <a:pt x="188" y="7"/>
                    <a:pt x="251" y="0"/>
                  </a:cubicBezTo>
                  <a:cubicBezTo>
                    <a:pt x="235" y="120"/>
                    <a:pt x="251" y="241"/>
                    <a:pt x="249" y="362"/>
                  </a:cubicBezTo>
                  <a:cubicBezTo>
                    <a:pt x="249" y="403"/>
                    <a:pt x="249" y="444"/>
                    <a:pt x="209" y="473"/>
                  </a:cubicBezTo>
                  <a:cubicBezTo>
                    <a:pt x="144" y="520"/>
                    <a:pt x="100" y="508"/>
                    <a:pt x="37" y="420"/>
                  </a:cubicBezTo>
                  <a:cubicBezTo>
                    <a:pt x="40" y="401"/>
                    <a:pt x="43" y="377"/>
                    <a:pt x="61" y="372"/>
                  </a:cubicBezTo>
                  <a:cubicBezTo>
                    <a:pt x="151" y="346"/>
                    <a:pt x="173" y="284"/>
                    <a:pt x="167" y="200"/>
                  </a:cubicBezTo>
                  <a:cubicBezTo>
                    <a:pt x="159" y="100"/>
                    <a:pt x="70" y="155"/>
                    <a:pt x="28" y="123"/>
                  </a:cubicBezTo>
                  <a:cubicBezTo>
                    <a:pt x="19" y="116"/>
                    <a:pt x="11" y="108"/>
                    <a:pt x="6" y="97"/>
                  </a:cubicBezTo>
                  <a:cubicBezTo>
                    <a:pt x="0" y="79"/>
                    <a:pt x="3" y="64"/>
                    <a:pt x="16" y="49"/>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39" name="Forme libre 4838"/>
            <p:cNvSpPr>
              <a:spLocks noChangeArrowheads="1"/>
            </p:cNvSpPr>
            <p:nvPr userDrawn="1"/>
          </p:nvSpPr>
          <p:spPr bwMode="auto">
            <a:xfrm>
              <a:off x="4173538" y="4957763"/>
              <a:ext cx="198437" cy="87312"/>
            </a:xfrm>
            <a:custGeom>
              <a:avLst/>
              <a:gdLst>
                <a:gd name="T0" fmla="*/ 551 w 552"/>
                <a:gd name="T1" fmla="*/ 0 h 243"/>
                <a:gd name="T2" fmla="*/ 528 w 552"/>
                <a:gd name="T3" fmla="*/ 46 h 243"/>
                <a:gd name="T4" fmla="*/ 30 w 552"/>
                <a:gd name="T5" fmla="*/ 240 h 243"/>
                <a:gd name="T6" fmla="*/ 9 w 552"/>
                <a:gd name="T7" fmla="*/ 232 h 243"/>
                <a:gd name="T8" fmla="*/ 47 w 552"/>
                <a:gd name="T9" fmla="*/ 185 h 243"/>
                <a:gd name="T10" fmla="*/ 389 w 552"/>
                <a:gd name="T11" fmla="*/ 58 h 243"/>
                <a:gd name="T12" fmla="*/ 551 w 552"/>
                <a:gd name="T13" fmla="*/ 0 h 243"/>
              </a:gdLst>
              <a:ahLst/>
              <a:cxnLst>
                <a:cxn ang="0">
                  <a:pos x="T0" y="T1"/>
                </a:cxn>
                <a:cxn ang="0">
                  <a:pos x="T2" y="T3"/>
                </a:cxn>
                <a:cxn ang="0">
                  <a:pos x="T4" y="T5"/>
                </a:cxn>
                <a:cxn ang="0">
                  <a:pos x="T6" y="T7"/>
                </a:cxn>
                <a:cxn ang="0">
                  <a:pos x="T8" y="T9"/>
                </a:cxn>
                <a:cxn ang="0">
                  <a:pos x="T10" y="T11"/>
                </a:cxn>
                <a:cxn ang="0">
                  <a:pos x="T12" y="T13"/>
                </a:cxn>
              </a:cxnLst>
              <a:rect l="0" t="0" r="r" b="b"/>
              <a:pathLst>
                <a:path w="552" h="243">
                  <a:moveTo>
                    <a:pt x="551" y="0"/>
                  </a:moveTo>
                  <a:cubicBezTo>
                    <a:pt x="543" y="16"/>
                    <a:pt x="536" y="31"/>
                    <a:pt x="528" y="46"/>
                  </a:cubicBezTo>
                  <a:cubicBezTo>
                    <a:pt x="361" y="110"/>
                    <a:pt x="197" y="176"/>
                    <a:pt x="30" y="240"/>
                  </a:cubicBezTo>
                  <a:cubicBezTo>
                    <a:pt x="26" y="242"/>
                    <a:pt x="16" y="235"/>
                    <a:pt x="9" y="232"/>
                  </a:cubicBezTo>
                  <a:cubicBezTo>
                    <a:pt x="0" y="199"/>
                    <a:pt x="35" y="202"/>
                    <a:pt x="47" y="185"/>
                  </a:cubicBezTo>
                  <a:cubicBezTo>
                    <a:pt x="168" y="162"/>
                    <a:pt x="276" y="103"/>
                    <a:pt x="389" y="58"/>
                  </a:cubicBezTo>
                  <a:cubicBezTo>
                    <a:pt x="442" y="35"/>
                    <a:pt x="494" y="11"/>
                    <a:pt x="551" y="0"/>
                  </a:cubicBezTo>
                </a:path>
              </a:pathLst>
            </a:custGeom>
            <a:solidFill>
              <a:srgbClr val="C5C5C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40" name="Forme libre 4839"/>
            <p:cNvSpPr>
              <a:spLocks noChangeArrowheads="1"/>
            </p:cNvSpPr>
            <p:nvPr userDrawn="1"/>
          </p:nvSpPr>
          <p:spPr bwMode="auto">
            <a:xfrm>
              <a:off x="4068763" y="5024438"/>
              <a:ext cx="88900" cy="23812"/>
            </a:xfrm>
            <a:custGeom>
              <a:avLst/>
              <a:gdLst>
                <a:gd name="T0" fmla="*/ 15 w 245"/>
                <a:gd name="T1" fmla="*/ 17 h 68"/>
                <a:gd name="T2" fmla="*/ 244 w 245"/>
                <a:gd name="T3" fmla="*/ 17 h 68"/>
                <a:gd name="T4" fmla="*/ 24 w 245"/>
                <a:gd name="T5" fmla="*/ 67 h 68"/>
                <a:gd name="T6" fmla="*/ 8 w 245"/>
                <a:gd name="T7" fmla="*/ 57 h 68"/>
                <a:gd name="T8" fmla="*/ 15 w 245"/>
                <a:gd name="T9" fmla="*/ 17 h 68"/>
              </a:gdLst>
              <a:ahLst/>
              <a:cxnLst>
                <a:cxn ang="0">
                  <a:pos x="T0" y="T1"/>
                </a:cxn>
                <a:cxn ang="0">
                  <a:pos x="T2" y="T3"/>
                </a:cxn>
                <a:cxn ang="0">
                  <a:pos x="T4" y="T5"/>
                </a:cxn>
                <a:cxn ang="0">
                  <a:pos x="T6" y="T7"/>
                </a:cxn>
                <a:cxn ang="0">
                  <a:pos x="T8" y="T9"/>
                </a:cxn>
              </a:cxnLst>
              <a:rect l="0" t="0" r="r" b="b"/>
              <a:pathLst>
                <a:path w="245" h="68">
                  <a:moveTo>
                    <a:pt x="15" y="17"/>
                  </a:moveTo>
                  <a:cubicBezTo>
                    <a:pt x="92" y="5"/>
                    <a:pt x="168" y="0"/>
                    <a:pt x="244" y="17"/>
                  </a:cubicBezTo>
                  <a:cubicBezTo>
                    <a:pt x="179" y="64"/>
                    <a:pt x="101" y="67"/>
                    <a:pt x="24" y="67"/>
                  </a:cubicBezTo>
                  <a:cubicBezTo>
                    <a:pt x="20" y="64"/>
                    <a:pt x="14" y="60"/>
                    <a:pt x="8" y="57"/>
                  </a:cubicBezTo>
                  <a:cubicBezTo>
                    <a:pt x="0" y="43"/>
                    <a:pt x="1" y="29"/>
                    <a:pt x="15" y="17"/>
                  </a:cubicBezTo>
                </a:path>
              </a:pathLst>
            </a:custGeom>
            <a:solidFill>
              <a:srgbClr val="C5C5C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41" name="Forme libre 4840"/>
            <p:cNvSpPr>
              <a:spLocks noChangeArrowheads="1"/>
            </p:cNvSpPr>
            <p:nvPr userDrawn="1"/>
          </p:nvSpPr>
          <p:spPr bwMode="auto">
            <a:xfrm>
              <a:off x="3940175" y="5110163"/>
              <a:ext cx="177800" cy="141287"/>
            </a:xfrm>
            <a:custGeom>
              <a:avLst/>
              <a:gdLst>
                <a:gd name="T0" fmla="*/ 284 w 492"/>
                <a:gd name="T1" fmla="*/ 57 h 391"/>
                <a:gd name="T2" fmla="*/ 426 w 492"/>
                <a:gd name="T3" fmla="*/ 16 h 391"/>
                <a:gd name="T4" fmla="*/ 487 w 492"/>
                <a:gd name="T5" fmla="*/ 58 h 391"/>
                <a:gd name="T6" fmla="*/ 482 w 492"/>
                <a:gd name="T7" fmla="*/ 297 h 391"/>
                <a:gd name="T8" fmla="*/ 357 w 492"/>
                <a:gd name="T9" fmla="*/ 376 h 391"/>
                <a:gd name="T10" fmla="*/ 302 w 492"/>
                <a:gd name="T11" fmla="*/ 385 h 391"/>
                <a:gd name="T12" fmla="*/ 303 w 492"/>
                <a:gd name="T13" fmla="*/ 382 h 391"/>
                <a:gd name="T14" fmla="*/ 282 w 492"/>
                <a:gd name="T15" fmla="*/ 355 h 391"/>
                <a:gd name="T16" fmla="*/ 257 w 492"/>
                <a:gd name="T17" fmla="*/ 311 h 391"/>
                <a:gd name="T18" fmla="*/ 237 w 492"/>
                <a:gd name="T19" fmla="*/ 287 h 391"/>
                <a:gd name="T20" fmla="*/ 218 w 492"/>
                <a:gd name="T21" fmla="*/ 261 h 391"/>
                <a:gd name="T22" fmla="*/ 216 w 492"/>
                <a:gd name="T23" fmla="*/ 260 h 391"/>
                <a:gd name="T24" fmla="*/ 200 w 492"/>
                <a:gd name="T25" fmla="*/ 240 h 391"/>
                <a:gd name="T26" fmla="*/ 102 w 492"/>
                <a:gd name="T27" fmla="*/ 124 h 391"/>
                <a:gd name="T28" fmla="*/ 18 w 492"/>
                <a:gd name="T29" fmla="*/ 93 h 391"/>
                <a:gd name="T30" fmla="*/ 0 w 492"/>
                <a:gd name="T31" fmla="*/ 52 h 391"/>
                <a:gd name="T32" fmla="*/ 21 w 492"/>
                <a:gd name="T33" fmla="*/ 32 h 391"/>
                <a:gd name="T34" fmla="*/ 282 w 492"/>
                <a:gd name="T35" fmla="*/ 14 h 391"/>
                <a:gd name="T36" fmla="*/ 284 w 492"/>
                <a:gd name="T37" fmla="*/ 57 h 391"/>
                <a:gd name="T38" fmla="*/ 255 w 492"/>
                <a:gd name="T39" fmla="*/ 310 h 391"/>
                <a:gd name="T40" fmla="*/ 258 w 492"/>
                <a:gd name="T41" fmla="*/ 313 h 391"/>
                <a:gd name="T42" fmla="*/ 257 w 492"/>
                <a:gd name="T43" fmla="*/ 311 h 391"/>
                <a:gd name="T44" fmla="*/ 255 w 492"/>
                <a:gd name="T45" fmla="*/ 310 h 391"/>
                <a:gd name="T46" fmla="*/ 236 w 492"/>
                <a:gd name="T47" fmla="*/ 286 h 391"/>
                <a:gd name="T48" fmla="*/ 238 w 492"/>
                <a:gd name="T49" fmla="*/ 287 h 391"/>
                <a:gd name="T50" fmla="*/ 237 w 492"/>
                <a:gd name="T51" fmla="*/ 287 h 391"/>
                <a:gd name="T52" fmla="*/ 236 w 492"/>
                <a:gd name="T53" fmla="*/ 28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2" h="391">
                  <a:moveTo>
                    <a:pt x="284" y="57"/>
                  </a:moveTo>
                  <a:cubicBezTo>
                    <a:pt x="335" y="57"/>
                    <a:pt x="378" y="29"/>
                    <a:pt x="426" y="16"/>
                  </a:cubicBezTo>
                  <a:cubicBezTo>
                    <a:pt x="462" y="5"/>
                    <a:pt x="487" y="19"/>
                    <a:pt x="487" y="58"/>
                  </a:cubicBezTo>
                  <a:cubicBezTo>
                    <a:pt x="488" y="138"/>
                    <a:pt x="491" y="219"/>
                    <a:pt x="482" y="297"/>
                  </a:cubicBezTo>
                  <a:cubicBezTo>
                    <a:pt x="473" y="376"/>
                    <a:pt x="444" y="390"/>
                    <a:pt x="357" y="376"/>
                  </a:cubicBezTo>
                  <a:cubicBezTo>
                    <a:pt x="337" y="373"/>
                    <a:pt x="319" y="376"/>
                    <a:pt x="302" y="385"/>
                  </a:cubicBezTo>
                  <a:lnTo>
                    <a:pt x="303" y="382"/>
                  </a:lnTo>
                  <a:cubicBezTo>
                    <a:pt x="302" y="368"/>
                    <a:pt x="291" y="362"/>
                    <a:pt x="282" y="355"/>
                  </a:cubicBezTo>
                  <a:cubicBezTo>
                    <a:pt x="270" y="343"/>
                    <a:pt x="274" y="320"/>
                    <a:pt x="257" y="311"/>
                  </a:cubicBezTo>
                  <a:cubicBezTo>
                    <a:pt x="254" y="301"/>
                    <a:pt x="246" y="294"/>
                    <a:pt x="237" y="287"/>
                  </a:cubicBezTo>
                  <a:cubicBezTo>
                    <a:pt x="231" y="278"/>
                    <a:pt x="222" y="272"/>
                    <a:pt x="218" y="261"/>
                  </a:cubicBezTo>
                  <a:lnTo>
                    <a:pt x="216" y="260"/>
                  </a:lnTo>
                  <a:cubicBezTo>
                    <a:pt x="209" y="255"/>
                    <a:pt x="203" y="249"/>
                    <a:pt x="200" y="240"/>
                  </a:cubicBezTo>
                  <a:cubicBezTo>
                    <a:pt x="168" y="202"/>
                    <a:pt x="134" y="162"/>
                    <a:pt x="102" y="124"/>
                  </a:cubicBezTo>
                  <a:cubicBezTo>
                    <a:pt x="76" y="107"/>
                    <a:pt x="42" y="110"/>
                    <a:pt x="18" y="93"/>
                  </a:cubicBezTo>
                  <a:cubicBezTo>
                    <a:pt x="6" y="83"/>
                    <a:pt x="0" y="69"/>
                    <a:pt x="0" y="52"/>
                  </a:cubicBezTo>
                  <a:cubicBezTo>
                    <a:pt x="4" y="42"/>
                    <a:pt x="10" y="35"/>
                    <a:pt x="21" y="32"/>
                  </a:cubicBezTo>
                  <a:cubicBezTo>
                    <a:pt x="106" y="0"/>
                    <a:pt x="193" y="5"/>
                    <a:pt x="282" y="14"/>
                  </a:cubicBezTo>
                  <a:cubicBezTo>
                    <a:pt x="282" y="31"/>
                    <a:pt x="284" y="45"/>
                    <a:pt x="284" y="57"/>
                  </a:cubicBezTo>
                  <a:close/>
                  <a:moveTo>
                    <a:pt x="255" y="310"/>
                  </a:moveTo>
                  <a:lnTo>
                    <a:pt x="258" y="313"/>
                  </a:lnTo>
                  <a:cubicBezTo>
                    <a:pt x="257" y="313"/>
                    <a:pt x="257" y="312"/>
                    <a:pt x="257" y="311"/>
                  </a:cubicBezTo>
                  <a:cubicBezTo>
                    <a:pt x="256" y="311"/>
                    <a:pt x="255" y="311"/>
                    <a:pt x="255" y="310"/>
                  </a:cubicBezTo>
                  <a:close/>
                  <a:moveTo>
                    <a:pt x="236" y="286"/>
                  </a:moveTo>
                  <a:lnTo>
                    <a:pt x="238" y="287"/>
                  </a:lnTo>
                  <a:cubicBezTo>
                    <a:pt x="238" y="287"/>
                    <a:pt x="238" y="287"/>
                    <a:pt x="237" y="287"/>
                  </a:cubicBezTo>
                  <a:cubicBezTo>
                    <a:pt x="237" y="286"/>
                    <a:pt x="237" y="286"/>
                    <a:pt x="236" y="286"/>
                  </a:cubicBezTo>
                  <a:close/>
                </a:path>
              </a:pathLst>
            </a:custGeom>
            <a:solidFill>
              <a:srgbClr val="FBFBF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42" name="Forme libre 4841"/>
            <p:cNvSpPr>
              <a:spLocks noChangeArrowheads="1"/>
            </p:cNvSpPr>
            <p:nvPr userDrawn="1"/>
          </p:nvSpPr>
          <p:spPr bwMode="auto">
            <a:xfrm>
              <a:off x="3773488" y="5127625"/>
              <a:ext cx="201612" cy="317500"/>
            </a:xfrm>
            <a:custGeom>
              <a:avLst/>
              <a:gdLst>
                <a:gd name="T0" fmla="*/ 492 w 560"/>
                <a:gd name="T1" fmla="*/ 28 h 881"/>
                <a:gd name="T2" fmla="*/ 559 w 560"/>
                <a:gd name="T3" fmla="*/ 75 h 881"/>
                <a:gd name="T4" fmla="*/ 494 w 560"/>
                <a:gd name="T5" fmla="*/ 81 h 881"/>
                <a:gd name="T6" fmla="*/ 468 w 560"/>
                <a:gd name="T7" fmla="*/ 77 h 881"/>
                <a:gd name="T8" fmla="*/ 486 w 560"/>
                <a:gd name="T9" fmla="*/ 391 h 881"/>
                <a:gd name="T10" fmla="*/ 539 w 560"/>
                <a:gd name="T11" fmla="*/ 721 h 881"/>
                <a:gd name="T12" fmla="*/ 488 w 560"/>
                <a:gd name="T13" fmla="*/ 880 h 881"/>
                <a:gd name="T14" fmla="*/ 468 w 560"/>
                <a:gd name="T15" fmla="*/ 858 h 881"/>
                <a:gd name="T16" fmla="*/ 423 w 560"/>
                <a:gd name="T17" fmla="*/ 652 h 881"/>
                <a:gd name="T18" fmla="*/ 426 w 560"/>
                <a:gd name="T19" fmla="*/ 631 h 881"/>
                <a:gd name="T20" fmla="*/ 443 w 560"/>
                <a:gd name="T21" fmla="*/ 513 h 881"/>
                <a:gd name="T22" fmla="*/ 309 w 560"/>
                <a:gd name="T23" fmla="*/ 432 h 881"/>
                <a:gd name="T24" fmla="*/ 239 w 560"/>
                <a:gd name="T25" fmla="*/ 284 h 881"/>
                <a:gd name="T26" fmla="*/ 350 w 560"/>
                <a:gd name="T27" fmla="*/ 228 h 881"/>
                <a:gd name="T28" fmla="*/ 390 w 560"/>
                <a:gd name="T29" fmla="*/ 168 h 881"/>
                <a:gd name="T30" fmla="*/ 324 w 560"/>
                <a:gd name="T31" fmla="*/ 174 h 881"/>
                <a:gd name="T32" fmla="*/ 139 w 560"/>
                <a:gd name="T33" fmla="*/ 255 h 881"/>
                <a:gd name="T34" fmla="*/ 36 w 560"/>
                <a:gd name="T35" fmla="*/ 231 h 881"/>
                <a:gd name="T36" fmla="*/ 60 w 560"/>
                <a:gd name="T37" fmla="*/ 148 h 881"/>
                <a:gd name="T38" fmla="*/ 391 w 560"/>
                <a:gd name="T39" fmla="*/ 9 h 881"/>
                <a:gd name="T40" fmla="*/ 466 w 560"/>
                <a:gd name="T41" fmla="*/ 23 h 881"/>
                <a:gd name="T42" fmla="*/ 492 w 560"/>
                <a:gd name="T43" fmla="*/ 28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0" h="881">
                  <a:moveTo>
                    <a:pt x="492" y="28"/>
                  </a:moveTo>
                  <a:cubicBezTo>
                    <a:pt x="515" y="43"/>
                    <a:pt x="538" y="58"/>
                    <a:pt x="559" y="75"/>
                  </a:cubicBezTo>
                  <a:cubicBezTo>
                    <a:pt x="538" y="77"/>
                    <a:pt x="515" y="78"/>
                    <a:pt x="494" y="81"/>
                  </a:cubicBezTo>
                  <a:cubicBezTo>
                    <a:pt x="485" y="80"/>
                    <a:pt x="477" y="78"/>
                    <a:pt x="468" y="77"/>
                  </a:cubicBezTo>
                  <a:cubicBezTo>
                    <a:pt x="442" y="183"/>
                    <a:pt x="465" y="287"/>
                    <a:pt x="486" y="391"/>
                  </a:cubicBezTo>
                  <a:cubicBezTo>
                    <a:pt x="509" y="500"/>
                    <a:pt x="532" y="610"/>
                    <a:pt x="539" y="721"/>
                  </a:cubicBezTo>
                  <a:cubicBezTo>
                    <a:pt x="543" y="779"/>
                    <a:pt x="558" y="845"/>
                    <a:pt x="488" y="880"/>
                  </a:cubicBezTo>
                  <a:cubicBezTo>
                    <a:pt x="481" y="872"/>
                    <a:pt x="474" y="865"/>
                    <a:pt x="468" y="858"/>
                  </a:cubicBezTo>
                  <a:cubicBezTo>
                    <a:pt x="391" y="803"/>
                    <a:pt x="368" y="736"/>
                    <a:pt x="423" y="652"/>
                  </a:cubicBezTo>
                  <a:cubicBezTo>
                    <a:pt x="425" y="645"/>
                    <a:pt x="425" y="639"/>
                    <a:pt x="426" y="631"/>
                  </a:cubicBezTo>
                  <a:cubicBezTo>
                    <a:pt x="452" y="594"/>
                    <a:pt x="446" y="553"/>
                    <a:pt x="443" y="513"/>
                  </a:cubicBezTo>
                  <a:cubicBezTo>
                    <a:pt x="422" y="448"/>
                    <a:pt x="358" y="449"/>
                    <a:pt x="309" y="432"/>
                  </a:cubicBezTo>
                  <a:cubicBezTo>
                    <a:pt x="213" y="399"/>
                    <a:pt x="202" y="380"/>
                    <a:pt x="239" y="284"/>
                  </a:cubicBezTo>
                  <a:cubicBezTo>
                    <a:pt x="275" y="266"/>
                    <a:pt x="313" y="248"/>
                    <a:pt x="350" y="228"/>
                  </a:cubicBezTo>
                  <a:cubicBezTo>
                    <a:pt x="373" y="216"/>
                    <a:pt x="404" y="197"/>
                    <a:pt x="390" y="168"/>
                  </a:cubicBezTo>
                  <a:cubicBezTo>
                    <a:pt x="371" y="132"/>
                    <a:pt x="342" y="162"/>
                    <a:pt x="324" y="174"/>
                  </a:cubicBezTo>
                  <a:cubicBezTo>
                    <a:pt x="268" y="214"/>
                    <a:pt x="207" y="241"/>
                    <a:pt x="139" y="255"/>
                  </a:cubicBezTo>
                  <a:cubicBezTo>
                    <a:pt x="101" y="263"/>
                    <a:pt x="65" y="263"/>
                    <a:pt x="36" y="231"/>
                  </a:cubicBezTo>
                  <a:cubicBezTo>
                    <a:pt x="0" y="191"/>
                    <a:pt x="10" y="164"/>
                    <a:pt x="60" y="148"/>
                  </a:cubicBezTo>
                  <a:cubicBezTo>
                    <a:pt x="182" y="132"/>
                    <a:pt x="286" y="66"/>
                    <a:pt x="391" y="9"/>
                  </a:cubicBezTo>
                  <a:cubicBezTo>
                    <a:pt x="419" y="0"/>
                    <a:pt x="442" y="22"/>
                    <a:pt x="466" y="23"/>
                  </a:cubicBezTo>
                  <a:cubicBezTo>
                    <a:pt x="474" y="17"/>
                    <a:pt x="483" y="22"/>
                    <a:pt x="492" y="28"/>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43" name="Forme libre 4842"/>
            <p:cNvSpPr>
              <a:spLocks noChangeArrowheads="1"/>
            </p:cNvSpPr>
            <p:nvPr userDrawn="1"/>
          </p:nvSpPr>
          <p:spPr bwMode="auto">
            <a:xfrm>
              <a:off x="4030663" y="5221288"/>
              <a:ext cx="9525" cy="15875"/>
            </a:xfrm>
            <a:custGeom>
              <a:avLst/>
              <a:gdLst>
                <a:gd name="T0" fmla="*/ 0 w 28"/>
                <a:gd name="T1" fmla="*/ 0 h 45"/>
                <a:gd name="T2" fmla="*/ 27 w 28"/>
                <a:gd name="T3" fmla="*/ 44 h 45"/>
                <a:gd name="T4" fmla="*/ 0 w 28"/>
                <a:gd name="T5" fmla="*/ 0 h 45"/>
              </a:gdLst>
              <a:ahLst/>
              <a:cxnLst>
                <a:cxn ang="0">
                  <a:pos x="T0" y="T1"/>
                </a:cxn>
                <a:cxn ang="0">
                  <a:pos x="T2" y="T3"/>
                </a:cxn>
                <a:cxn ang="0">
                  <a:pos x="T4" y="T5"/>
                </a:cxn>
              </a:cxnLst>
              <a:rect l="0" t="0" r="r" b="b"/>
              <a:pathLst>
                <a:path w="28" h="45">
                  <a:moveTo>
                    <a:pt x="0" y="0"/>
                  </a:moveTo>
                  <a:cubicBezTo>
                    <a:pt x="15" y="11"/>
                    <a:pt x="24" y="26"/>
                    <a:pt x="27" y="44"/>
                  </a:cubicBezTo>
                  <a:cubicBezTo>
                    <a:pt x="12" y="33"/>
                    <a:pt x="3" y="18"/>
                    <a:pt x="0" y="0"/>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44" name="Forme libre 4843"/>
            <p:cNvSpPr>
              <a:spLocks noChangeArrowheads="1"/>
            </p:cNvSpPr>
            <p:nvPr userDrawn="1"/>
          </p:nvSpPr>
          <p:spPr bwMode="auto">
            <a:xfrm>
              <a:off x="4041775" y="5237163"/>
              <a:ext cx="7938" cy="11112"/>
            </a:xfrm>
            <a:custGeom>
              <a:avLst/>
              <a:gdLst>
                <a:gd name="T0" fmla="*/ 0 w 22"/>
                <a:gd name="T1" fmla="*/ 0 h 29"/>
                <a:gd name="T2" fmla="*/ 21 w 22"/>
                <a:gd name="T3" fmla="*/ 28 h 29"/>
                <a:gd name="T4" fmla="*/ 0 w 22"/>
                <a:gd name="T5" fmla="*/ 0 h 29"/>
              </a:gdLst>
              <a:ahLst/>
              <a:cxnLst>
                <a:cxn ang="0">
                  <a:pos x="T0" y="T1"/>
                </a:cxn>
                <a:cxn ang="0">
                  <a:pos x="T2" y="T3"/>
                </a:cxn>
                <a:cxn ang="0">
                  <a:pos x="T4" y="T5"/>
                </a:cxn>
              </a:cxnLst>
              <a:rect l="0" t="0" r="r" b="b"/>
              <a:pathLst>
                <a:path w="22" h="29">
                  <a:moveTo>
                    <a:pt x="0" y="0"/>
                  </a:moveTo>
                  <a:cubicBezTo>
                    <a:pt x="8" y="9"/>
                    <a:pt x="14" y="18"/>
                    <a:pt x="21" y="28"/>
                  </a:cubicBezTo>
                  <a:cubicBezTo>
                    <a:pt x="9" y="23"/>
                    <a:pt x="3" y="12"/>
                    <a:pt x="0" y="0"/>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45" name="Forme libre 4844"/>
            <p:cNvSpPr>
              <a:spLocks noChangeArrowheads="1"/>
            </p:cNvSpPr>
            <p:nvPr userDrawn="1"/>
          </p:nvSpPr>
          <p:spPr bwMode="auto">
            <a:xfrm>
              <a:off x="4024313" y="5213350"/>
              <a:ext cx="7937" cy="11113"/>
            </a:xfrm>
            <a:custGeom>
              <a:avLst/>
              <a:gdLst>
                <a:gd name="T0" fmla="*/ 0 w 23"/>
                <a:gd name="T1" fmla="*/ 0 h 29"/>
                <a:gd name="T2" fmla="*/ 22 w 23"/>
                <a:gd name="T3" fmla="*/ 28 h 29"/>
                <a:gd name="T4" fmla="*/ 0 w 23"/>
                <a:gd name="T5" fmla="*/ 0 h 29"/>
              </a:gdLst>
              <a:ahLst/>
              <a:cxnLst>
                <a:cxn ang="0">
                  <a:pos x="T0" y="T1"/>
                </a:cxn>
                <a:cxn ang="0">
                  <a:pos x="T2" y="T3"/>
                </a:cxn>
                <a:cxn ang="0">
                  <a:pos x="T4" y="T5"/>
                </a:cxn>
              </a:cxnLst>
              <a:rect l="0" t="0" r="r" b="b"/>
              <a:pathLst>
                <a:path w="23" h="29">
                  <a:moveTo>
                    <a:pt x="0" y="0"/>
                  </a:moveTo>
                  <a:cubicBezTo>
                    <a:pt x="8" y="10"/>
                    <a:pt x="14" y="19"/>
                    <a:pt x="22" y="28"/>
                  </a:cubicBezTo>
                  <a:cubicBezTo>
                    <a:pt x="9" y="23"/>
                    <a:pt x="3" y="13"/>
                    <a:pt x="0" y="0"/>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46" name="Forme libre 4845"/>
            <p:cNvSpPr>
              <a:spLocks noChangeArrowheads="1"/>
            </p:cNvSpPr>
            <p:nvPr userDrawn="1"/>
          </p:nvSpPr>
          <p:spPr bwMode="auto">
            <a:xfrm>
              <a:off x="4017963" y="5203825"/>
              <a:ext cx="7937" cy="9525"/>
            </a:xfrm>
            <a:custGeom>
              <a:avLst/>
              <a:gdLst>
                <a:gd name="T0" fmla="*/ 0 w 21"/>
                <a:gd name="T1" fmla="*/ 0 h 27"/>
                <a:gd name="T2" fmla="*/ 20 w 21"/>
                <a:gd name="T3" fmla="*/ 26 h 27"/>
                <a:gd name="T4" fmla="*/ 0 w 21"/>
                <a:gd name="T5" fmla="*/ 0 h 27"/>
              </a:gdLst>
              <a:ahLst/>
              <a:cxnLst>
                <a:cxn ang="0">
                  <a:pos x="T0" y="T1"/>
                </a:cxn>
                <a:cxn ang="0">
                  <a:pos x="T2" y="T3"/>
                </a:cxn>
                <a:cxn ang="0">
                  <a:pos x="T4" y="T5"/>
                </a:cxn>
              </a:cxnLst>
              <a:rect l="0" t="0" r="r" b="b"/>
              <a:pathLst>
                <a:path w="21" h="27">
                  <a:moveTo>
                    <a:pt x="0" y="0"/>
                  </a:moveTo>
                  <a:cubicBezTo>
                    <a:pt x="6" y="9"/>
                    <a:pt x="14" y="17"/>
                    <a:pt x="20" y="26"/>
                  </a:cubicBezTo>
                  <a:cubicBezTo>
                    <a:pt x="14" y="17"/>
                    <a:pt x="8" y="9"/>
                    <a:pt x="0" y="0"/>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47" name="Forme libre 4846"/>
            <p:cNvSpPr>
              <a:spLocks noChangeArrowheads="1"/>
            </p:cNvSpPr>
            <p:nvPr userDrawn="1"/>
          </p:nvSpPr>
          <p:spPr bwMode="auto">
            <a:xfrm>
              <a:off x="4011613" y="5195888"/>
              <a:ext cx="6350" cy="7937"/>
            </a:xfrm>
            <a:custGeom>
              <a:avLst/>
              <a:gdLst>
                <a:gd name="T0" fmla="*/ 0 w 17"/>
                <a:gd name="T1" fmla="*/ 0 h 20"/>
                <a:gd name="T2" fmla="*/ 16 w 17"/>
                <a:gd name="T3" fmla="*/ 19 h 20"/>
                <a:gd name="T4" fmla="*/ 0 w 17"/>
                <a:gd name="T5" fmla="*/ 0 h 20"/>
              </a:gdLst>
              <a:ahLst/>
              <a:cxnLst>
                <a:cxn ang="0">
                  <a:pos x="T0" y="T1"/>
                </a:cxn>
                <a:cxn ang="0">
                  <a:pos x="T2" y="T3"/>
                </a:cxn>
                <a:cxn ang="0">
                  <a:pos x="T4" y="T5"/>
                </a:cxn>
              </a:cxnLst>
              <a:rect l="0" t="0" r="r" b="b"/>
              <a:pathLst>
                <a:path w="17" h="20">
                  <a:moveTo>
                    <a:pt x="0" y="0"/>
                  </a:moveTo>
                  <a:cubicBezTo>
                    <a:pt x="6" y="6"/>
                    <a:pt x="10" y="13"/>
                    <a:pt x="16" y="19"/>
                  </a:cubicBezTo>
                  <a:cubicBezTo>
                    <a:pt x="10" y="13"/>
                    <a:pt x="4" y="6"/>
                    <a:pt x="0" y="0"/>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48" name="Forme libre 4847"/>
            <p:cNvSpPr>
              <a:spLocks noChangeArrowheads="1"/>
            </p:cNvSpPr>
            <p:nvPr userDrawn="1"/>
          </p:nvSpPr>
          <p:spPr bwMode="auto">
            <a:xfrm>
              <a:off x="4378325" y="4865688"/>
              <a:ext cx="238125" cy="98425"/>
            </a:xfrm>
            <a:custGeom>
              <a:avLst/>
              <a:gdLst>
                <a:gd name="T0" fmla="*/ 20 w 661"/>
                <a:gd name="T1" fmla="*/ 272 h 273"/>
                <a:gd name="T2" fmla="*/ 0 w 661"/>
                <a:gd name="T3" fmla="*/ 249 h 273"/>
                <a:gd name="T4" fmla="*/ 642 w 661"/>
                <a:gd name="T5" fmla="*/ 0 h 273"/>
                <a:gd name="T6" fmla="*/ 622 w 661"/>
                <a:gd name="T7" fmla="*/ 94 h 273"/>
                <a:gd name="T8" fmla="*/ 518 w 661"/>
                <a:gd name="T9" fmla="*/ 79 h 273"/>
                <a:gd name="T10" fmla="*/ 84 w 661"/>
                <a:gd name="T11" fmla="*/ 249 h 273"/>
                <a:gd name="T12" fmla="*/ 20 w 661"/>
                <a:gd name="T13" fmla="*/ 272 h 273"/>
              </a:gdLst>
              <a:ahLst/>
              <a:cxnLst>
                <a:cxn ang="0">
                  <a:pos x="T0" y="T1"/>
                </a:cxn>
                <a:cxn ang="0">
                  <a:pos x="T2" y="T3"/>
                </a:cxn>
                <a:cxn ang="0">
                  <a:pos x="T4" y="T5"/>
                </a:cxn>
                <a:cxn ang="0">
                  <a:pos x="T6" y="T7"/>
                </a:cxn>
                <a:cxn ang="0">
                  <a:pos x="T8" y="T9"/>
                </a:cxn>
                <a:cxn ang="0">
                  <a:pos x="T10" y="T11"/>
                </a:cxn>
                <a:cxn ang="0">
                  <a:pos x="T12" y="T13"/>
                </a:cxn>
              </a:cxnLst>
              <a:rect l="0" t="0" r="r" b="b"/>
              <a:pathLst>
                <a:path w="661" h="273">
                  <a:moveTo>
                    <a:pt x="20" y="272"/>
                  </a:moveTo>
                  <a:cubicBezTo>
                    <a:pt x="14" y="264"/>
                    <a:pt x="8" y="256"/>
                    <a:pt x="0" y="249"/>
                  </a:cubicBezTo>
                  <a:cubicBezTo>
                    <a:pt x="206" y="146"/>
                    <a:pt x="425" y="73"/>
                    <a:pt x="642" y="0"/>
                  </a:cubicBezTo>
                  <a:cubicBezTo>
                    <a:pt x="648" y="33"/>
                    <a:pt x="660" y="70"/>
                    <a:pt x="622" y="94"/>
                  </a:cubicBezTo>
                  <a:cubicBezTo>
                    <a:pt x="596" y="32"/>
                    <a:pt x="551" y="65"/>
                    <a:pt x="518" y="79"/>
                  </a:cubicBezTo>
                  <a:cubicBezTo>
                    <a:pt x="373" y="134"/>
                    <a:pt x="229" y="192"/>
                    <a:pt x="84" y="249"/>
                  </a:cubicBezTo>
                  <a:cubicBezTo>
                    <a:pt x="63" y="256"/>
                    <a:pt x="41" y="264"/>
                    <a:pt x="20" y="272"/>
                  </a:cubicBezTo>
                </a:path>
              </a:pathLst>
            </a:custGeom>
            <a:solidFill>
              <a:srgbClr val="BBBBB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49" name="Forme libre 4848"/>
            <p:cNvSpPr>
              <a:spLocks noChangeArrowheads="1"/>
            </p:cNvSpPr>
            <p:nvPr userDrawn="1"/>
          </p:nvSpPr>
          <p:spPr bwMode="auto">
            <a:xfrm>
              <a:off x="3930650" y="5238750"/>
              <a:ext cx="104775" cy="222250"/>
            </a:xfrm>
            <a:custGeom>
              <a:avLst/>
              <a:gdLst>
                <a:gd name="T0" fmla="*/ 55 w 289"/>
                <a:gd name="T1" fmla="*/ 572 h 619"/>
                <a:gd name="T2" fmla="*/ 32 w 289"/>
                <a:gd name="T3" fmla="*/ 70 h 619"/>
                <a:gd name="T4" fmla="*/ 55 w 289"/>
                <a:gd name="T5" fmla="*/ 0 h 619"/>
                <a:gd name="T6" fmla="*/ 192 w 289"/>
                <a:gd name="T7" fmla="*/ 275 h 619"/>
                <a:gd name="T8" fmla="*/ 192 w 289"/>
                <a:gd name="T9" fmla="*/ 275 h 619"/>
                <a:gd name="T10" fmla="*/ 219 w 289"/>
                <a:gd name="T11" fmla="*/ 314 h 619"/>
                <a:gd name="T12" fmla="*/ 219 w 289"/>
                <a:gd name="T13" fmla="*/ 316 h 619"/>
                <a:gd name="T14" fmla="*/ 267 w 289"/>
                <a:gd name="T15" fmla="*/ 409 h 619"/>
                <a:gd name="T16" fmla="*/ 239 w 289"/>
                <a:gd name="T17" fmla="*/ 571 h 619"/>
                <a:gd name="T18" fmla="*/ 194 w 289"/>
                <a:gd name="T19" fmla="*/ 594 h 619"/>
                <a:gd name="T20" fmla="*/ 194 w 289"/>
                <a:gd name="T21" fmla="*/ 594 h 619"/>
                <a:gd name="T22" fmla="*/ 97 w 289"/>
                <a:gd name="T23" fmla="*/ 618 h 619"/>
                <a:gd name="T24" fmla="*/ 55 w 289"/>
                <a:gd name="T25" fmla="*/ 572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9" h="619">
                  <a:moveTo>
                    <a:pt x="55" y="572"/>
                  </a:moveTo>
                  <a:cubicBezTo>
                    <a:pt x="53" y="404"/>
                    <a:pt x="26" y="238"/>
                    <a:pt x="32" y="70"/>
                  </a:cubicBezTo>
                  <a:cubicBezTo>
                    <a:pt x="30" y="44"/>
                    <a:pt x="0" y="7"/>
                    <a:pt x="55" y="0"/>
                  </a:cubicBezTo>
                  <a:cubicBezTo>
                    <a:pt x="76" y="103"/>
                    <a:pt x="114" y="200"/>
                    <a:pt x="192" y="275"/>
                  </a:cubicBezTo>
                  <a:lnTo>
                    <a:pt x="192" y="275"/>
                  </a:lnTo>
                  <a:cubicBezTo>
                    <a:pt x="195" y="293"/>
                    <a:pt x="204" y="305"/>
                    <a:pt x="219" y="314"/>
                  </a:cubicBezTo>
                  <a:lnTo>
                    <a:pt x="219" y="316"/>
                  </a:lnTo>
                  <a:cubicBezTo>
                    <a:pt x="235" y="346"/>
                    <a:pt x="252" y="378"/>
                    <a:pt x="267" y="409"/>
                  </a:cubicBezTo>
                  <a:cubicBezTo>
                    <a:pt x="278" y="467"/>
                    <a:pt x="288" y="523"/>
                    <a:pt x="239" y="571"/>
                  </a:cubicBezTo>
                  <a:cubicBezTo>
                    <a:pt x="227" y="585"/>
                    <a:pt x="204" y="578"/>
                    <a:pt x="194" y="594"/>
                  </a:cubicBezTo>
                  <a:lnTo>
                    <a:pt x="194" y="594"/>
                  </a:lnTo>
                  <a:cubicBezTo>
                    <a:pt x="160" y="592"/>
                    <a:pt x="128" y="603"/>
                    <a:pt x="97" y="618"/>
                  </a:cubicBezTo>
                  <a:cubicBezTo>
                    <a:pt x="79" y="609"/>
                    <a:pt x="67" y="591"/>
                    <a:pt x="55" y="572"/>
                  </a:cubicBezTo>
                </a:path>
              </a:pathLst>
            </a:custGeom>
            <a:solidFill>
              <a:srgbClr val="E9E9E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50" name="Forme libre 4849"/>
            <p:cNvSpPr>
              <a:spLocks noChangeArrowheads="1"/>
            </p:cNvSpPr>
            <p:nvPr userDrawn="1"/>
          </p:nvSpPr>
          <p:spPr bwMode="auto">
            <a:xfrm>
              <a:off x="3927475" y="5154613"/>
              <a:ext cx="23813" cy="107950"/>
            </a:xfrm>
            <a:custGeom>
              <a:avLst/>
              <a:gdLst>
                <a:gd name="T0" fmla="*/ 63 w 67"/>
                <a:gd name="T1" fmla="*/ 231 h 302"/>
                <a:gd name="T2" fmla="*/ 40 w 67"/>
                <a:gd name="T3" fmla="*/ 301 h 302"/>
                <a:gd name="T4" fmla="*/ 44 w 67"/>
                <a:gd name="T5" fmla="*/ 0 h 302"/>
                <a:gd name="T6" fmla="*/ 63 w 67"/>
                <a:gd name="T7" fmla="*/ 231 h 302"/>
              </a:gdLst>
              <a:ahLst/>
              <a:cxnLst>
                <a:cxn ang="0">
                  <a:pos x="T0" y="T1"/>
                </a:cxn>
                <a:cxn ang="0">
                  <a:pos x="T2" y="T3"/>
                </a:cxn>
                <a:cxn ang="0">
                  <a:pos x="T4" y="T5"/>
                </a:cxn>
                <a:cxn ang="0">
                  <a:pos x="T6" y="T7"/>
                </a:cxn>
              </a:cxnLst>
              <a:rect l="0" t="0" r="r" b="b"/>
              <a:pathLst>
                <a:path w="67" h="302">
                  <a:moveTo>
                    <a:pt x="63" y="231"/>
                  </a:moveTo>
                  <a:cubicBezTo>
                    <a:pt x="55" y="254"/>
                    <a:pt x="47" y="276"/>
                    <a:pt x="40" y="301"/>
                  </a:cubicBezTo>
                  <a:cubicBezTo>
                    <a:pt x="12" y="200"/>
                    <a:pt x="0" y="99"/>
                    <a:pt x="44" y="0"/>
                  </a:cubicBezTo>
                  <a:cubicBezTo>
                    <a:pt x="34" y="78"/>
                    <a:pt x="66" y="153"/>
                    <a:pt x="63" y="231"/>
                  </a:cubicBezTo>
                </a:path>
              </a:pathLst>
            </a:custGeom>
            <a:solidFill>
              <a:srgbClr val="CCCCC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51" name="Forme libre 4850"/>
            <p:cNvSpPr>
              <a:spLocks noChangeArrowheads="1"/>
            </p:cNvSpPr>
            <p:nvPr userDrawn="1"/>
          </p:nvSpPr>
          <p:spPr bwMode="auto">
            <a:xfrm>
              <a:off x="4000500" y="5443538"/>
              <a:ext cx="17463" cy="7937"/>
            </a:xfrm>
            <a:custGeom>
              <a:avLst/>
              <a:gdLst>
                <a:gd name="T0" fmla="*/ 0 w 47"/>
                <a:gd name="T1" fmla="*/ 23 h 24"/>
                <a:gd name="T2" fmla="*/ 46 w 47"/>
                <a:gd name="T3" fmla="*/ 0 h 24"/>
                <a:gd name="T4" fmla="*/ 0 w 47"/>
                <a:gd name="T5" fmla="*/ 23 h 24"/>
              </a:gdLst>
              <a:ahLst/>
              <a:cxnLst>
                <a:cxn ang="0">
                  <a:pos x="T0" y="T1"/>
                </a:cxn>
                <a:cxn ang="0">
                  <a:pos x="T2" y="T3"/>
                </a:cxn>
                <a:cxn ang="0">
                  <a:pos x="T4" y="T5"/>
                </a:cxn>
              </a:cxnLst>
              <a:rect l="0" t="0" r="r" b="b"/>
              <a:pathLst>
                <a:path w="47" h="24">
                  <a:moveTo>
                    <a:pt x="0" y="23"/>
                  </a:moveTo>
                  <a:cubicBezTo>
                    <a:pt x="15" y="15"/>
                    <a:pt x="31" y="7"/>
                    <a:pt x="46" y="0"/>
                  </a:cubicBezTo>
                  <a:cubicBezTo>
                    <a:pt x="34" y="14"/>
                    <a:pt x="18" y="21"/>
                    <a:pt x="0" y="23"/>
                  </a:cubicBezTo>
                </a:path>
              </a:pathLst>
            </a:custGeom>
            <a:solidFill>
              <a:srgbClr val="B9B9B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52" name="Forme libre 4851"/>
            <p:cNvSpPr>
              <a:spLocks noChangeArrowheads="1"/>
            </p:cNvSpPr>
            <p:nvPr userDrawn="1"/>
          </p:nvSpPr>
          <p:spPr bwMode="auto">
            <a:xfrm>
              <a:off x="3875088" y="5362575"/>
              <a:ext cx="66675" cy="82550"/>
            </a:xfrm>
            <a:custGeom>
              <a:avLst/>
              <a:gdLst>
                <a:gd name="T0" fmla="*/ 141 w 186"/>
                <a:gd name="T1" fmla="*/ 0 h 230"/>
                <a:gd name="T2" fmla="*/ 185 w 186"/>
                <a:gd name="T3" fmla="*/ 206 h 230"/>
                <a:gd name="T4" fmla="*/ 159 w 186"/>
                <a:gd name="T5" fmla="*/ 229 h 230"/>
                <a:gd name="T6" fmla="*/ 0 w 186"/>
                <a:gd name="T7" fmla="*/ 64 h 230"/>
                <a:gd name="T8" fmla="*/ 25 w 186"/>
                <a:gd name="T9" fmla="*/ 43 h 230"/>
                <a:gd name="T10" fmla="*/ 141 w 186"/>
                <a:gd name="T11" fmla="*/ 0 h 230"/>
              </a:gdLst>
              <a:ahLst/>
              <a:cxnLst>
                <a:cxn ang="0">
                  <a:pos x="T0" y="T1"/>
                </a:cxn>
                <a:cxn ang="0">
                  <a:pos x="T2" y="T3"/>
                </a:cxn>
                <a:cxn ang="0">
                  <a:pos x="T4" y="T5"/>
                </a:cxn>
                <a:cxn ang="0">
                  <a:pos x="T6" y="T7"/>
                </a:cxn>
                <a:cxn ang="0">
                  <a:pos x="T8" y="T9"/>
                </a:cxn>
                <a:cxn ang="0">
                  <a:pos x="T10" y="T11"/>
                </a:cxn>
              </a:cxnLst>
              <a:rect l="0" t="0" r="r" b="b"/>
              <a:pathLst>
                <a:path w="186" h="230">
                  <a:moveTo>
                    <a:pt x="141" y="0"/>
                  </a:moveTo>
                  <a:cubicBezTo>
                    <a:pt x="135" y="74"/>
                    <a:pt x="150" y="142"/>
                    <a:pt x="185" y="206"/>
                  </a:cubicBezTo>
                  <a:cubicBezTo>
                    <a:pt x="176" y="214"/>
                    <a:pt x="168" y="222"/>
                    <a:pt x="159" y="229"/>
                  </a:cubicBezTo>
                  <a:cubicBezTo>
                    <a:pt x="112" y="170"/>
                    <a:pt x="68" y="107"/>
                    <a:pt x="0" y="64"/>
                  </a:cubicBezTo>
                  <a:cubicBezTo>
                    <a:pt x="8" y="57"/>
                    <a:pt x="17" y="51"/>
                    <a:pt x="25" y="43"/>
                  </a:cubicBezTo>
                  <a:cubicBezTo>
                    <a:pt x="80" y="70"/>
                    <a:pt x="106" y="22"/>
                    <a:pt x="141" y="0"/>
                  </a:cubicBezTo>
                </a:path>
              </a:pathLst>
            </a:custGeom>
            <a:solidFill>
              <a:srgbClr val="86868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53" name="Forme libre 4852"/>
            <p:cNvSpPr>
              <a:spLocks noChangeArrowheads="1"/>
            </p:cNvSpPr>
            <p:nvPr userDrawn="1"/>
          </p:nvSpPr>
          <p:spPr bwMode="auto">
            <a:xfrm>
              <a:off x="3835400" y="5386388"/>
              <a:ext cx="33338" cy="23812"/>
            </a:xfrm>
            <a:custGeom>
              <a:avLst/>
              <a:gdLst>
                <a:gd name="T0" fmla="*/ 0 w 93"/>
                <a:gd name="T1" fmla="*/ 67 h 68"/>
                <a:gd name="T2" fmla="*/ 92 w 93"/>
                <a:gd name="T3" fmla="*/ 0 h 68"/>
                <a:gd name="T4" fmla="*/ 0 w 93"/>
                <a:gd name="T5" fmla="*/ 67 h 68"/>
              </a:gdLst>
              <a:ahLst/>
              <a:cxnLst>
                <a:cxn ang="0">
                  <a:pos x="T0" y="T1"/>
                </a:cxn>
                <a:cxn ang="0">
                  <a:pos x="T2" y="T3"/>
                </a:cxn>
                <a:cxn ang="0">
                  <a:pos x="T4" y="T5"/>
                </a:cxn>
              </a:cxnLst>
              <a:rect l="0" t="0" r="r" b="b"/>
              <a:pathLst>
                <a:path w="93" h="68">
                  <a:moveTo>
                    <a:pt x="0" y="67"/>
                  </a:moveTo>
                  <a:cubicBezTo>
                    <a:pt x="13" y="20"/>
                    <a:pt x="45" y="0"/>
                    <a:pt x="92" y="0"/>
                  </a:cubicBezTo>
                  <a:cubicBezTo>
                    <a:pt x="61" y="23"/>
                    <a:pt x="31" y="44"/>
                    <a:pt x="0" y="67"/>
                  </a:cubicBezTo>
                </a:path>
              </a:pathLst>
            </a:custGeom>
            <a:solidFill>
              <a:srgbClr val="4D4D4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54" name="Forme libre 4853"/>
            <p:cNvSpPr>
              <a:spLocks noChangeArrowheads="1"/>
            </p:cNvSpPr>
            <p:nvPr userDrawn="1"/>
          </p:nvSpPr>
          <p:spPr bwMode="auto">
            <a:xfrm>
              <a:off x="3827463" y="5410200"/>
              <a:ext cx="6350" cy="11113"/>
            </a:xfrm>
            <a:custGeom>
              <a:avLst/>
              <a:gdLst>
                <a:gd name="T0" fmla="*/ 0 w 19"/>
                <a:gd name="T1" fmla="*/ 28 h 29"/>
                <a:gd name="T2" fmla="*/ 18 w 19"/>
                <a:gd name="T3" fmla="*/ 0 h 29"/>
                <a:gd name="T4" fmla="*/ 0 w 19"/>
                <a:gd name="T5" fmla="*/ 28 h 29"/>
              </a:gdLst>
              <a:ahLst/>
              <a:cxnLst>
                <a:cxn ang="0">
                  <a:pos x="T0" y="T1"/>
                </a:cxn>
                <a:cxn ang="0">
                  <a:pos x="T2" y="T3"/>
                </a:cxn>
                <a:cxn ang="0">
                  <a:pos x="T4" y="T5"/>
                </a:cxn>
              </a:cxnLst>
              <a:rect l="0" t="0" r="r" b="b"/>
              <a:pathLst>
                <a:path w="19" h="29">
                  <a:moveTo>
                    <a:pt x="0" y="28"/>
                  </a:moveTo>
                  <a:cubicBezTo>
                    <a:pt x="6" y="18"/>
                    <a:pt x="12" y="9"/>
                    <a:pt x="18" y="0"/>
                  </a:cubicBezTo>
                  <a:cubicBezTo>
                    <a:pt x="12" y="11"/>
                    <a:pt x="6" y="20"/>
                    <a:pt x="0" y="28"/>
                  </a:cubicBezTo>
                </a:path>
              </a:pathLst>
            </a:custGeom>
            <a:solidFill>
              <a:srgbClr val="4D4D4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55" name="Forme libre 4854"/>
            <p:cNvSpPr>
              <a:spLocks noChangeArrowheads="1"/>
            </p:cNvSpPr>
            <p:nvPr userDrawn="1"/>
          </p:nvSpPr>
          <p:spPr bwMode="auto">
            <a:xfrm>
              <a:off x="4387850" y="3060700"/>
              <a:ext cx="131763" cy="166688"/>
            </a:xfrm>
            <a:custGeom>
              <a:avLst/>
              <a:gdLst>
                <a:gd name="T0" fmla="*/ 0 w 368"/>
                <a:gd name="T1" fmla="*/ 255 h 463"/>
                <a:gd name="T2" fmla="*/ 25 w 368"/>
                <a:gd name="T3" fmla="*/ 198 h 463"/>
                <a:gd name="T4" fmla="*/ 25 w 368"/>
                <a:gd name="T5" fmla="*/ 0 h 463"/>
                <a:gd name="T6" fmla="*/ 47 w 368"/>
                <a:gd name="T7" fmla="*/ 0 h 463"/>
                <a:gd name="T8" fmla="*/ 315 w 368"/>
                <a:gd name="T9" fmla="*/ 327 h 463"/>
                <a:gd name="T10" fmla="*/ 367 w 368"/>
                <a:gd name="T11" fmla="*/ 414 h 463"/>
                <a:gd name="T12" fmla="*/ 211 w 368"/>
                <a:gd name="T13" fmla="*/ 409 h 463"/>
                <a:gd name="T14" fmla="*/ 44 w 368"/>
                <a:gd name="T15" fmla="*/ 320 h 463"/>
                <a:gd name="T16" fmla="*/ 46 w 368"/>
                <a:gd name="T17" fmla="*/ 322 h 463"/>
                <a:gd name="T18" fmla="*/ 0 w 368"/>
                <a:gd name="T19" fmla="*/ 273 h 463"/>
                <a:gd name="T20" fmla="*/ 0 w 368"/>
                <a:gd name="T21" fmla="*/ 255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8" h="463">
                  <a:moveTo>
                    <a:pt x="0" y="255"/>
                  </a:moveTo>
                  <a:cubicBezTo>
                    <a:pt x="23" y="243"/>
                    <a:pt x="32" y="221"/>
                    <a:pt x="25" y="198"/>
                  </a:cubicBezTo>
                  <a:cubicBezTo>
                    <a:pt x="5" y="131"/>
                    <a:pt x="20" y="65"/>
                    <a:pt x="25" y="0"/>
                  </a:cubicBezTo>
                  <a:cubicBezTo>
                    <a:pt x="32" y="0"/>
                    <a:pt x="40" y="0"/>
                    <a:pt x="47" y="0"/>
                  </a:cubicBezTo>
                  <a:cubicBezTo>
                    <a:pt x="136" y="108"/>
                    <a:pt x="226" y="218"/>
                    <a:pt x="315" y="327"/>
                  </a:cubicBezTo>
                  <a:cubicBezTo>
                    <a:pt x="336" y="353"/>
                    <a:pt x="361" y="378"/>
                    <a:pt x="367" y="414"/>
                  </a:cubicBezTo>
                  <a:cubicBezTo>
                    <a:pt x="313" y="462"/>
                    <a:pt x="260" y="427"/>
                    <a:pt x="211" y="409"/>
                  </a:cubicBezTo>
                  <a:cubicBezTo>
                    <a:pt x="153" y="386"/>
                    <a:pt x="96" y="357"/>
                    <a:pt x="44" y="320"/>
                  </a:cubicBezTo>
                  <a:lnTo>
                    <a:pt x="46" y="322"/>
                  </a:lnTo>
                  <a:cubicBezTo>
                    <a:pt x="28" y="308"/>
                    <a:pt x="3" y="301"/>
                    <a:pt x="0" y="273"/>
                  </a:cubicBezTo>
                  <a:cubicBezTo>
                    <a:pt x="2" y="267"/>
                    <a:pt x="2" y="261"/>
                    <a:pt x="0" y="255"/>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56" name="Forme libre 4855"/>
            <p:cNvSpPr>
              <a:spLocks noChangeArrowheads="1"/>
            </p:cNvSpPr>
            <p:nvPr userDrawn="1"/>
          </p:nvSpPr>
          <p:spPr bwMode="auto">
            <a:xfrm>
              <a:off x="4238625" y="3027363"/>
              <a:ext cx="9525" cy="7937"/>
            </a:xfrm>
            <a:custGeom>
              <a:avLst/>
              <a:gdLst>
                <a:gd name="T0" fmla="*/ 0 w 26"/>
                <a:gd name="T1" fmla="*/ 22 h 24"/>
                <a:gd name="T2" fmla="*/ 25 w 26"/>
                <a:gd name="T3" fmla="*/ 0 h 24"/>
                <a:gd name="T4" fmla="*/ 25 w 26"/>
                <a:gd name="T5" fmla="*/ 23 h 24"/>
                <a:gd name="T6" fmla="*/ 0 w 26"/>
                <a:gd name="T7" fmla="*/ 22 h 24"/>
              </a:gdLst>
              <a:ahLst/>
              <a:cxnLst>
                <a:cxn ang="0">
                  <a:pos x="T0" y="T1"/>
                </a:cxn>
                <a:cxn ang="0">
                  <a:pos x="T2" y="T3"/>
                </a:cxn>
                <a:cxn ang="0">
                  <a:pos x="T4" y="T5"/>
                </a:cxn>
                <a:cxn ang="0">
                  <a:pos x="T6" y="T7"/>
                </a:cxn>
              </a:cxnLst>
              <a:rect l="0" t="0" r="r" b="b"/>
              <a:pathLst>
                <a:path w="26" h="24">
                  <a:moveTo>
                    <a:pt x="0" y="22"/>
                  </a:moveTo>
                  <a:cubicBezTo>
                    <a:pt x="8" y="14"/>
                    <a:pt x="17" y="8"/>
                    <a:pt x="25" y="0"/>
                  </a:cubicBezTo>
                  <a:cubicBezTo>
                    <a:pt x="25" y="8"/>
                    <a:pt x="25" y="15"/>
                    <a:pt x="25" y="23"/>
                  </a:cubicBezTo>
                  <a:cubicBezTo>
                    <a:pt x="16" y="23"/>
                    <a:pt x="8" y="22"/>
                    <a:pt x="0" y="22"/>
                  </a:cubicBezTo>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57" name="Forme libre 4856"/>
            <p:cNvSpPr>
              <a:spLocks noChangeArrowheads="1"/>
            </p:cNvSpPr>
            <p:nvPr userDrawn="1"/>
          </p:nvSpPr>
          <p:spPr bwMode="auto">
            <a:xfrm>
              <a:off x="4643438" y="3157538"/>
              <a:ext cx="49212" cy="42862"/>
            </a:xfrm>
            <a:custGeom>
              <a:avLst/>
              <a:gdLst>
                <a:gd name="T0" fmla="*/ 72 w 137"/>
                <a:gd name="T1" fmla="*/ 114 h 121"/>
                <a:gd name="T2" fmla="*/ 0 w 137"/>
                <a:gd name="T3" fmla="*/ 120 h 121"/>
                <a:gd name="T4" fmla="*/ 93 w 137"/>
                <a:gd name="T5" fmla="*/ 15 h 121"/>
                <a:gd name="T6" fmla="*/ 136 w 137"/>
                <a:gd name="T7" fmla="*/ 26 h 121"/>
                <a:gd name="T8" fmla="*/ 72 w 137"/>
                <a:gd name="T9" fmla="*/ 114 h 121"/>
              </a:gdLst>
              <a:ahLst/>
              <a:cxnLst>
                <a:cxn ang="0">
                  <a:pos x="T0" y="T1"/>
                </a:cxn>
                <a:cxn ang="0">
                  <a:pos x="T2" y="T3"/>
                </a:cxn>
                <a:cxn ang="0">
                  <a:pos x="T4" y="T5"/>
                </a:cxn>
                <a:cxn ang="0">
                  <a:pos x="T6" y="T7"/>
                </a:cxn>
                <a:cxn ang="0">
                  <a:pos x="T8" y="T9"/>
                </a:cxn>
              </a:cxnLst>
              <a:rect l="0" t="0" r="r" b="b"/>
              <a:pathLst>
                <a:path w="137" h="121">
                  <a:moveTo>
                    <a:pt x="72" y="114"/>
                  </a:moveTo>
                  <a:cubicBezTo>
                    <a:pt x="47" y="116"/>
                    <a:pt x="24" y="119"/>
                    <a:pt x="0" y="120"/>
                  </a:cubicBezTo>
                  <a:cubicBezTo>
                    <a:pt x="24" y="79"/>
                    <a:pt x="58" y="47"/>
                    <a:pt x="93" y="15"/>
                  </a:cubicBezTo>
                  <a:cubicBezTo>
                    <a:pt x="110" y="0"/>
                    <a:pt x="126" y="4"/>
                    <a:pt x="136" y="26"/>
                  </a:cubicBezTo>
                  <a:cubicBezTo>
                    <a:pt x="105" y="48"/>
                    <a:pt x="78" y="73"/>
                    <a:pt x="72" y="114"/>
                  </a:cubicBezTo>
                </a:path>
              </a:pathLst>
            </a:custGeom>
            <a:solidFill>
              <a:srgbClr val="6F6F6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58" name="Forme libre 4857"/>
            <p:cNvSpPr>
              <a:spLocks noChangeArrowheads="1"/>
            </p:cNvSpPr>
            <p:nvPr userDrawn="1"/>
          </p:nvSpPr>
          <p:spPr bwMode="auto">
            <a:xfrm>
              <a:off x="4391025" y="3219450"/>
              <a:ext cx="146050" cy="204788"/>
            </a:xfrm>
            <a:custGeom>
              <a:avLst/>
              <a:gdLst>
                <a:gd name="T0" fmla="*/ 84 w 405"/>
                <a:gd name="T1" fmla="*/ 202 h 568"/>
                <a:gd name="T2" fmla="*/ 281 w 405"/>
                <a:gd name="T3" fmla="*/ 37 h 568"/>
                <a:gd name="T4" fmla="*/ 333 w 405"/>
                <a:gd name="T5" fmla="*/ 18 h 568"/>
                <a:gd name="T6" fmla="*/ 380 w 405"/>
                <a:gd name="T7" fmla="*/ 23 h 568"/>
                <a:gd name="T8" fmla="*/ 359 w 405"/>
                <a:gd name="T9" fmla="*/ 64 h 568"/>
                <a:gd name="T10" fmla="*/ 311 w 405"/>
                <a:gd name="T11" fmla="*/ 131 h 568"/>
                <a:gd name="T12" fmla="*/ 295 w 405"/>
                <a:gd name="T13" fmla="*/ 303 h 568"/>
                <a:gd name="T14" fmla="*/ 160 w 405"/>
                <a:gd name="T15" fmla="*/ 500 h 568"/>
                <a:gd name="T16" fmla="*/ 88 w 405"/>
                <a:gd name="T17" fmla="*/ 567 h 568"/>
                <a:gd name="T18" fmla="*/ 3 w 405"/>
                <a:gd name="T19" fmla="*/ 469 h 568"/>
                <a:gd name="T20" fmla="*/ 84 w 405"/>
                <a:gd name="T21" fmla="*/ 202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5" h="568">
                  <a:moveTo>
                    <a:pt x="84" y="202"/>
                  </a:moveTo>
                  <a:cubicBezTo>
                    <a:pt x="110" y="99"/>
                    <a:pt x="177" y="47"/>
                    <a:pt x="281" y="37"/>
                  </a:cubicBezTo>
                  <a:cubicBezTo>
                    <a:pt x="299" y="35"/>
                    <a:pt x="316" y="25"/>
                    <a:pt x="333" y="18"/>
                  </a:cubicBezTo>
                  <a:cubicBezTo>
                    <a:pt x="350" y="5"/>
                    <a:pt x="366" y="0"/>
                    <a:pt x="380" y="23"/>
                  </a:cubicBezTo>
                  <a:cubicBezTo>
                    <a:pt x="404" y="52"/>
                    <a:pt x="386" y="60"/>
                    <a:pt x="359" y="64"/>
                  </a:cubicBezTo>
                  <a:cubicBezTo>
                    <a:pt x="322" y="72"/>
                    <a:pt x="291" y="84"/>
                    <a:pt x="311" y="131"/>
                  </a:cubicBezTo>
                  <a:cubicBezTo>
                    <a:pt x="325" y="191"/>
                    <a:pt x="314" y="246"/>
                    <a:pt x="295" y="303"/>
                  </a:cubicBezTo>
                  <a:cubicBezTo>
                    <a:pt x="246" y="365"/>
                    <a:pt x="194" y="426"/>
                    <a:pt x="160" y="500"/>
                  </a:cubicBezTo>
                  <a:cubicBezTo>
                    <a:pt x="145" y="532"/>
                    <a:pt x="128" y="561"/>
                    <a:pt x="88" y="567"/>
                  </a:cubicBezTo>
                  <a:cubicBezTo>
                    <a:pt x="26" y="564"/>
                    <a:pt x="0" y="529"/>
                    <a:pt x="3" y="469"/>
                  </a:cubicBezTo>
                  <a:cubicBezTo>
                    <a:pt x="9" y="373"/>
                    <a:pt x="27" y="283"/>
                    <a:pt x="84" y="202"/>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59" name="Forme libre 4858"/>
            <p:cNvSpPr>
              <a:spLocks noChangeArrowheads="1"/>
            </p:cNvSpPr>
            <p:nvPr userDrawn="1"/>
          </p:nvSpPr>
          <p:spPr bwMode="auto">
            <a:xfrm>
              <a:off x="4481513" y="3262313"/>
              <a:ext cx="136525" cy="115887"/>
            </a:xfrm>
            <a:custGeom>
              <a:avLst/>
              <a:gdLst>
                <a:gd name="T0" fmla="*/ 14 w 378"/>
                <a:gd name="T1" fmla="*/ 172 h 324"/>
                <a:gd name="T2" fmla="*/ 59 w 378"/>
                <a:gd name="T3" fmla="*/ 13 h 324"/>
                <a:gd name="T4" fmla="*/ 82 w 378"/>
                <a:gd name="T5" fmla="*/ 12 h 324"/>
                <a:gd name="T6" fmla="*/ 110 w 378"/>
                <a:gd name="T7" fmla="*/ 39 h 324"/>
                <a:gd name="T8" fmla="*/ 151 w 378"/>
                <a:gd name="T9" fmla="*/ 78 h 324"/>
                <a:gd name="T10" fmla="*/ 223 w 378"/>
                <a:gd name="T11" fmla="*/ 53 h 324"/>
                <a:gd name="T12" fmla="*/ 267 w 378"/>
                <a:gd name="T13" fmla="*/ 58 h 324"/>
                <a:gd name="T14" fmla="*/ 345 w 378"/>
                <a:gd name="T15" fmla="*/ 169 h 324"/>
                <a:gd name="T16" fmla="*/ 362 w 378"/>
                <a:gd name="T17" fmla="*/ 264 h 324"/>
                <a:gd name="T18" fmla="*/ 339 w 378"/>
                <a:gd name="T19" fmla="*/ 288 h 324"/>
                <a:gd name="T20" fmla="*/ 249 w 378"/>
                <a:gd name="T21" fmla="*/ 305 h 324"/>
                <a:gd name="T22" fmla="*/ 68 w 378"/>
                <a:gd name="T23" fmla="*/ 270 h 324"/>
                <a:gd name="T24" fmla="*/ 14 w 378"/>
                <a:gd name="T25" fmla="*/ 17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8" h="324">
                  <a:moveTo>
                    <a:pt x="14" y="172"/>
                  </a:moveTo>
                  <a:cubicBezTo>
                    <a:pt x="6" y="113"/>
                    <a:pt x="21" y="59"/>
                    <a:pt x="59" y="13"/>
                  </a:cubicBezTo>
                  <a:cubicBezTo>
                    <a:pt x="67" y="13"/>
                    <a:pt x="75" y="12"/>
                    <a:pt x="82" y="12"/>
                  </a:cubicBezTo>
                  <a:cubicBezTo>
                    <a:pt x="114" y="0"/>
                    <a:pt x="110" y="21"/>
                    <a:pt x="110" y="39"/>
                  </a:cubicBezTo>
                  <a:cubicBezTo>
                    <a:pt x="110" y="67"/>
                    <a:pt x="111" y="93"/>
                    <a:pt x="151" y="78"/>
                  </a:cubicBezTo>
                  <a:cubicBezTo>
                    <a:pt x="171" y="59"/>
                    <a:pt x="197" y="56"/>
                    <a:pt x="223" y="53"/>
                  </a:cubicBezTo>
                  <a:cubicBezTo>
                    <a:pt x="238" y="44"/>
                    <a:pt x="253" y="44"/>
                    <a:pt x="267" y="58"/>
                  </a:cubicBezTo>
                  <a:cubicBezTo>
                    <a:pt x="293" y="96"/>
                    <a:pt x="317" y="134"/>
                    <a:pt x="345" y="169"/>
                  </a:cubicBezTo>
                  <a:cubicBezTo>
                    <a:pt x="368" y="200"/>
                    <a:pt x="377" y="229"/>
                    <a:pt x="362" y="264"/>
                  </a:cubicBezTo>
                  <a:cubicBezTo>
                    <a:pt x="354" y="272"/>
                    <a:pt x="346" y="281"/>
                    <a:pt x="339" y="288"/>
                  </a:cubicBezTo>
                  <a:cubicBezTo>
                    <a:pt x="308" y="294"/>
                    <a:pt x="284" y="323"/>
                    <a:pt x="249" y="305"/>
                  </a:cubicBezTo>
                  <a:cubicBezTo>
                    <a:pt x="195" y="256"/>
                    <a:pt x="123" y="308"/>
                    <a:pt x="68" y="270"/>
                  </a:cubicBezTo>
                  <a:cubicBezTo>
                    <a:pt x="30" y="249"/>
                    <a:pt x="0" y="223"/>
                    <a:pt x="14" y="172"/>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60" name="Forme libre 4859"/>
            <p:cNvSpPr>
              <a:spLocks noChangeArrowheads="1"/>
            </p:cNvSpPr>
            <p:nvPr userDrawn="1"/>
          </p:nvSpPr>
          <p:spPr bwMode="auto">
            <a:xfrm>
              <a:off x="4403725" y="3176588"/>
              <a:ext cx="123825" cy="52387"/>
            </a:xfrm>
            <a:custGeom>
              <a:avLst/>
              <a:gdLst>
                <a:gd name="T0" fmla="*/ 344 w 345"/>
                <a:gd name="T1" fmla="*/ 145 h 146"/>
                <a:gd name="T2" fmla="*/ 297 w 345"/>
                <a:gd name="T3" fmla="*/ 140 h 146"/>
                <a:gd name="T4" fmla="*/ 254 w 345"/>
                <a:gd name="T5" fmla="*/ 137 h 146"/>
                <a:gd name="T6" fmla="*/ 207 w 345"/>
                <a:gd name="T7" fmla="*/ 122 h 146"/>
                <a:gd name="T8" fmla="*/ 182 w 345"/>
                <a:gd name="T9" fmla="*/ 118 h 146"/>
                <a:gd name="T10" fmla="*/ 138 w 345"/>
                <a:gd name="T11" fmla="*/ 98 h 146"/>
                <a:gd name="T12" fmla="*/ 0 w 345"/>
                <a:gd name="T13" fmla="*/ 0 h 146"/>
                <a:gd name="T14" fmla="*/ 115 w 345"/>
                <a:gd name="T15" fmla="*/ 44 h 146"/>
                <a:gd name="T16" fmla="*/ 321 w 345"/>
                <a:gd name="T17" fmla="*/ 93 h 146"/>
                <a:gd name="T18" fmla="*/ 344 w 345"/>
                <a:gd name="T19" fmla="*/ 14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5" h="146">
                  <a:moveTo>
                    <a:pt x="344" y="145"/>
                  </a:moveTo>
                  <a:cubicBezTo>
                    <a:pt x="329" y="144"/>
                    <a:pt x="312" y="142"/>
                    <a:pt x="297" y="140"/>
                  </a:cubicBezTo>
                  <a:cubicBezTo>
                    <a:pt x="283" y="139"/>
                    <a:pt x="268" y="137"/>
                    <a:pt x="254" y="137"/>
                  </a:cubicBezTo>
                  <a:cubicBezTo>
                    <a:pt x="240" y="127"/>
                    <a:pt x="222" y="128"/>
                    <a:pt x="207" y="122"/>
                  </a:cubicBezTo>
                  <a:cubicBezTo>
                    <a:pt x="199" y="121"/>
                    <a:pt x="190" y="119"/>
                    <a:pt x="182" y="118"/>
                  </a:cubicBezTo>
                  <a:cubicBezTo>
                    <a:pt x="171" y="101"/>
                    <a:pt x="152" y="107"/>
                    <a:pt x="138" y="98"/>
                  </a:cubicBezTo>
                  <a:cubicBezTo>
                    <a:pt x="89" y="69"/>
                    <a:pt x="28" y="58"/>
                    <a:pt x="0" y="0"/>
                  </a:cubicBezTo>
                  <a:cubicBezTo>
                    <a:pt x="45" y="0"/>
                    <a:pt x="77" y="27"/>
                    <a:pt x="115" y="44"/>
                  </a:cubicBezTo>
                  <a:cubicBezTo>
                    <a:pt x="181" y="73"/>
                    <a:pt x="248" y="99"/>
                    <a:pt x="321" y="93"/>
                  </a:cubicBezTo>
                  <a:cubicBezTo>
                    <a:pt x="329" y="110"/>
                    <a:pt x="336" y="127"/>
                    <a:pt x="344" y="145"/>
                  </a:cubicBezTo>
                </a:path>
              </a:pathLst>
            </a:custGeom>
            <a:solidFill>
              <a:srgbClr val="AFAFA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61" name="Forme libre 4860"/>
            <p:cNvSpPr>
              <a:spLocks noChangeArrowheads="1"/>
            </p:cNvSpPr>
            <p:nvPr userDrawn="1"/>
          </p:nvSpPr>
          <p:spPr bwMode="auto">
            <a:xfrm>
              <a:off x="4511675" y="3248025"/>
              <a:ext cx="25400" cy="50800"/>
            </a:xfrm>
            <a:custGeom>
              <a:avLst/>
              <a:gdLst>
                <a:gd name="T0" fmla="*/ 69 w 70"/>
                <a:gd name="T1" fmla="*/ 117 h 143"/>
                <a:gd name="T2" fmla="*/ 0 w 70"/>
                <a:gd name="T3" fmla="*/ 50 h 143"/>
                <a:gd name="T4" fmla="*/ 55 w 70"/>
                <a:gd name="T5" fmla="*/ 76 h 143"/>
                <a:gd name="T6" fmla="*/ 69 w 70"/>
                <a:gd name="T7" fmla="*/ 117 h 143"/>
              </a:gdLst>
              <a:ahLst/>
              <a:cxnLst>
                <a:cxn ang="0">
                  <a:pos x="T0" y="T1"/>
                </a:cxn>
                <a:cxn ang="0">
                  <a:pos x="T2" y="T3"/>
                </a:cxn>
                <a:cxn ang="0">
                  <a:pos x="T4" y="T5"/>
                </a:cxn>
                <a:cxn ang="0">
                  <a:pos x="T6" y="T7"/>
                </a:cxn>
              </a:cxnLst>
              <a:rect l="0" t="0" r="r" b="b"/>
              <a:pathLst>
                <a:path w="70" h="143">
                  <a:moveTo>
                    <a:pt x="69" y="117"/>
                  </a:moveTo>
                  <a:cubicBezTo>
                    <a:pt x="0" y="142"/>
                    <a:pt x="0" y="140"/>
                    <a:pt x="0" y="50"/>
                  </a:cubicBezTo>
                  <a:cubicBezTo>
                    <a:pt x="28" y="38"/>
                    <a:pt x="69" y="0"/>
                    <a:pt x="55" y="76"/>
                  </a:cubicBezTo>
                  <a:cubicBezTo>
                    <a:pt x="54" y="90"/>
                    <a:pt x="64" y="103"/>
                    <a:pt x="69" y="117"/>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62" name="Forme libre 4861"/>
            <p:cNvSpPr>
              <a:spLocks noChangeArrowheads="1"/>
            </p:cNvSpPr>
            <p:nvPr userDrawn="1"/>
          </p:nvSpPr>
          <p:spPr bwMode="auto">
            <a:xfrm>
              <a:off x="4554538" y="3262313"/>
              <a:ext cx="23812" cy="20637"/>
            </a:xfrm>
            <a:custGeom>
              <a:avLst/>
              <a:gdLst>
                <a:gd name="T0" fmla="*/ 65 w 66"/>
                <a:gd name="T1" fmla="*/ 58 h 59"/>
                <a:gd name="T2" fmla="*/ 21 w 66"/>
                <a:gd name="T3" fmla="*/ 54 h 59"/>
                <a:gd name="T4" fmla="*/ 14 w 66"/>
                <a:gd name="T5" fmla="*/ 14 h 59"/>
                <a:gd name="T6" fmla="*/ 49 w 66"/>
                <a:gd name="T7" fmla="*/ 29 h 59"/>
                <a:gd name="T8" fmla="*/ 65 w 66"/>
                <a:gd name="T9" fmla="*/ 58 h 59"/>
              </a:gdLst>
              <a:ahLst/>
              <a:cxnLst>
                <a:cxn ang="0">
                  <a:pos x="T0" y="T1"/>
                </a:cxn>
                <a:cxn ang="0">
                  <a:pos x="T2" y="T3"/>
                </a:cxn>
                <a:cxn ang="0">
                  <a:pos x="T4" y="T5"/>
                </a:cxn>
                <a:cxn ang="0">
                  <a:pos x="T6" y="T7"/>
                </a:cxn>
                <a:cxn ang="0">
                  <a:pos x="T8" y="T9"/>
                </a:cxn>
              </a:cxnLst>
              <a:rect l="0" t="0" r="r" b="b"/>
              <a:pathLst>
                <a:path w="66" h="59">
                  <a:moveTo>
                    <a:pt x="65" y="58"/>
                  </a:moveTo>
                  <a:cubicBezTo>
                    <a:pt x="50" y="57"/>
                    <a:pt x="36" y="55"/>
                    <a:pt x="21" y="54"/>
                  </a:cubicBezTo>
                  <a:cubicBezTo>
                    <a:pt x="15" y="40"/>
                    <a:pt x="0" y="26"/>
                    <a:pt x="14" y="14"/>
                  </a:cubicBezTo>
                  <a:cubicBezTo>
                    <a:pt x="29" y="0"/>
                    <a:pt x="41" y="16"/>
                    <a:pt x="49" y="29"/>
                  </a:cubicBezTo>
                  <a:cubicBezTo>
                    <a:pt x="55" y="37"/>
                    <a:pt x="59" y="48"/>
                    <a:pt x="65" y="58"/>
                  </a:cubicBezTo>
                </a:path>
              </a:pathLst>
            </a:custGeom>
            <a:solidFill>
              <a:srgbClr val="B8B8B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63" name="Forme libre 4862"/>
            <p:cNvSpPr>
              <a:spLocks noChangeArrowheads="1"/>
            </p:cNvSpPr>
            <p:nvPr userDrawn="1"/>
          </p:nvSpPr>
          <p:spPr bwMode="auto">
            <a:xfrm>
              <a:off x="4275138" y="3209925"/>
              <a:ext cx="328612" cy="344488"/>
            </a:xfrm>
            <a:custGeom>
              <a:avLst/>
              <a:gdLst>
                <a:gd name="T0" fmla="*/ 841 w 914"/>
                <a:gd name="T1" fmla="*/ 435 h 959"/>
                <a:gd name="T2" fmla="*/ 913 w 914"/>
                <a:gd name="T3" fmla="*/ 438 h 959"/>
                <a:gd name="T4" fmla="*/ 515 w 914"/>
                <a:gd name="T5" fmla="*/ 669 h 959"/>
                <a:gd name="T6" fmla="*/ 458 w 914"/>
                <a:gd name="T7" fmla="*/ 667 h 959"/>
                <a:gd name="T8" fmla="*/ 418 w 914"/>
                <a:gd name="T9" fmla="*/ 726 h 959"/>
                <a:gd name="T10" fmla="*/ 455 w 914"/>
                <a:gd name="T11" fmla="*/ 869 h 959"/>
                <a:gd name="T12" fmla="*/ 362 w 914"/>
                <a:gd name="T13" fmla="*/ 941 h 959"/>
                <a:gd name="T14" fmla="*/ 301 w 914"/>
                <a:gd name="T15" fmla="*/ 948 h 959"/>
                <a:gd name="T16" fmla="*/ 93 w 914"/>
                <a:gd name="T17" fmla="*/ 837 h 959"/>
                <a:gd name="T18" fmla="*/ 63 w 914"/>
                <a:gd name="T19" fmla="*/ 825 h 959"/>
                <a:gd name="T20" fmla="*/ 34 w 914"/>
                <a:gd name="T21" fmla="*/ 806 h 959"/>
                <a:gd name="T22" fmla="*/ 14 w 914"/>
                <a:gd name="T23" fmla="*/ 779 h 959"/>
                <a:gd name="T24" fmla="*/ 98 w 914"/>
                <a:gd name="T25" fmla="*/ 658 h 959"/>
                <a:gd name="T26" fmla="*/ 312 w 914"/>
                <a:gd name="T27" fmla="*/ 359 h 959"/>
                <a:gd name="T28" fmla="*/ 305 w 914"/>
                <a:gd name="T29" fmla="*/ 119 h 959"/>
                <a:gd name="T30" fmla="*/ 299 w 914"/>
                <a:gd name="T31" fmla="*/ 54 h 959"/>
                <a:gd name="T32" fmla="*/ 315 w 914"/>
                <a:gd name="T33" fmla="*/ 26 h 959"/>
                <a:gd name="T34" fmla="*/ 359 w 914"/>
                <a:gd name="T35" fmla="*/ 14 h 959"/>
                <a:gd name="T36" fmla="*/ 406 w 914"/>
                <a:gd name="T37" fmla="*/ 110 h 959"/>
                <a:gd name="T38" fmla="*/ 409 w 914"/>
                <a:gd name="T39" fmla="*/ 232 h 959"/>
                <a:gd name="T40" fmla="*/ 370 w 914"/>
                <a:gd name="T41" fmla="*/ 451 h 959"/>
                <a:gd name="T42" fmla="*/ 431 w 914"/>
                <a:gd name="T43" fmla="*/ 573 h 959"/>
                <a:gd name="T44" fmla="*/ 619 w 914"/>
                <a:gd name="T45" fmla="*/ 532 h 959"/>
                <a:gd name="T46" fmla="*/ 753 w 914"/>
                <a:gd name="T47" fmla="*/ 455 h 959"/>
                <a:gd name="T48" fmla="*/ 841 w 914"/>
                <a:gd name="T49" fmla="*/ 435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4" h="959">
                  <a:moveTo>
                    <a:pt x="841" y="435"/>
                  </a:moveTo>
                  <a:cubicBezTo>
                    <a:pt x="866" y="432"/>
                    <a:pt x="890" y="426"/>
                    <a:pt x="913" y="438"/>
                  </a:cubicBezTo>
                  <a:cubicBezTo>
                    <a:pt x="831" y="602"/>
                    <a:pt x="698" y="678"/>
                    <a:pt x="515" y="669"/>
                  </a:cubicBezTo>
                  <a:cubicBezTo>
                    <a:pt x="496" y="667"/>
                    <a:pt x="477" y="667"/>
                    <a:pt x="458" y="667"/>
                  </a:cubicBezTo>
                  <a:cubicBezTo>
                    <a:pt x="418" y="667"/>
                    <a:pt x="398" y="686"/>
                    <a:pt x="418" y="726"/>
                  </a:cubicBezTo>
                  <a:cubicBezTo>
                    <a:pt x="440" y="771"/>
                    <a:pt x="451" y="819"/>
                    <a:pt x="455" y="869"/>
                  </a:cubicBezTo>
                  <a:cubicBezTo>
                    <a:pt x="441" y="950"/>
                    <a:pt x="441" y="950"/>
                    <a:pt x="362" y="941"/>
                  </a:cubicBezTo>
                  <a:cubicBezTo>
                    <a:pt x="344" y="958"/>
                    <a:pt x="322" y="955"/>
                    <a:pt x="301" y="948"/>
                  </a:cubicBezTo>
                  <a:cubicBezTo>
                    <a:pt x="217" y="938"/>
                    <a:pt x="176" y="849"/>
                    <a:pt x="93" y="837"/>
                  </a:cubicBezTo>
                  <a:cubicBezTo>
                    <a:pt x="83" y="834"/>
                    <a:pt x="72" y="831"/>
                    <a:pt x="63" y="825"/>
                  </a:cubicBezTo>
                  <a:cubicBezTo>
                    <a:pt x="54" y="819"/>
                    <a:pt x="43" y="813"/>
                    <a:pt x="34" y="806"/>
                  </a:cubicBezTo>
                  <a:cubicBezTo>
                    <a:pt x="24" y="799"/>
                    <a:pt x="18" y="790"/>
                    <a:pt x="14" y="779"/>
                  </a:cubicBezTo>
                  <a:cubicBezTo>
                    <a:pt x="0" y="710"/>
                    <a:pt x="52" y="683"/>
                    <a:pt x="98" y="658"/>
                  </a:cubicBezTo>
                  <a:cubicBezTo>
                    <a:pt x="218" y="593"/>
                    <a:pt x="293" y="496"/>
                    <a:pt x="312" y="359"/>
                  </a:cubicBezTo>
                  <a:cubicBezTo>
                    <a:pt x="330" y="278"/>
                    <a:pt x="328" y="199"/>
                    <a:pt x="305" y="119"/>
                  </a:cubicBezTo>
                  <a:cubicBezTo>
                    <a:pt x="305" y="98"/>
                    <a:pt x="302" y="75"/>
                    <a:pt x="299" y="54"/>
                  </a:cubicBezTo>
                  <a:cubicBezTo>
                    <a:pt x="301" y="43"/>
                    <a:pt x="307" y="34"/>
                    <a:pt x="315" y="26"/>
                  </a:cubicBezTo>
                  <a:cubicBezTo>
                    <a:pt x="325" y="5"/>
                    <a:pt x="339" y="0"/>
                    <a:pt x="359" y="14"/>
                  </a:cubicBezTo>
                  <a:cubicBezTo>
                    <a:pt x="389" y="38"/>
                    <a:pt x="405" y="72"/>
                    <a:pt x="406" y="110"/>
                  </a:cubicBezTo>
                  <a:cubicBezTo>
                    <a:pt x="408" y="151"/>
                    <a:pt x="408" y="191"/>
                    <a:pt x="409" y="232"/>
                  </a:cubicBezTo>
                  <a:cubicBezTo>
                    <a:pt x="409" y="307"/>
                    <a:pt x="385" y="379"/>
                    <a:pt x="370" y="451"/>
                  </a:cubicBezTo>
                  <a:cubicBezTo>
                    <a:pt x="359" y="507"/>
                    <a:pt x="362" y="556"/>
                    <a:pt x="431" y="573"/>
                  </a:cubicBezTo>
                  <a:cubicBezTo>
                    <a:pt x="487" y="530"/>
                    <a:pt x="557" y="550"/>
                    <a:pt x="619" y="532"/>
                  </a:cubicBezTo>
                  <a:cubicBezTo>
                    <a:pt x="667" y="512"/>
                    <a:pt x="712" y="486"/>
                    <a:pt x="753" y="455"/>
                  </a:cubicBezTo>
                  <a:cubicBezTo>
                    <a:pt x="779" y="432"/>
                    <a:pt x="805" y="411"/>
                    <a:pt x="841" y="435"/>
                  </a:cubicBezTo>
                </a:path>
              </a:pathLst>
            </a:custGeom>
            <a:solidFill>
              <a:srgbClr val="32323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64" name="Forme libre 4863"/>
            <p:cNvSpPr>
              <a:spLocks noChangeArrowheads="1"/>
            </p:cNvSpPr>
            <p:nvPr userDrawn="1"/>
          </p:nvSpPr>
          <p:spPr bwMode="auto">
            <a:xfrm>
              <a:off x="4462463" y="3502025"/>
              <a:ext cx="96837" cy="85725"/>
            </a:xfrm>
            <a:custGeom>
              <a:avLst/>
              <a:gdLst>
                <a:gd name="T0" fmla="*/ 185 w 269"/>
                <a:gd name="T1" fmla="*/ 239 h 240"/>
                <a:gd name="T2" fmla="*/ 0 w 269"/>
                <a:gd name="T3" fmla="*/ 168 h 240"/>
                <a:gd name="T4" fmla="*/ 22 w 269"/>
                <a:gd name="T5" fmla="*/ 93 h 240"/>
                <a:gd name="T6" fmla="*/ 139 w 269"/>
                <a:gd name="T7" fmla="*/ 7 h 240"/>
                <a:gd name="T8" fmla="*/ 251 w 269"/>
                <a:gd name="T9" fmla="*/ 91 h 240"/>
                <a:gd name="T10" fmla="*/ 185 w 269"/>
                <a:gd name="T11" fmla="*/ 239 h 240"/>
              </a:gdLst>
              <a:ahLst/>
              <a:cxnLst>
                <a:cxn ang="0">
                  <a:pos x="T0" y="T1"/>
                </a:cxn>
                <a:cxn ang="0">
                  <a:pos x="T2" y="T3"/>
                </a:cxn>
                <a:cxn ang="0">
                  <a:pos x="T4" y="T5"/>
                </a:cxn>
                <a:cxn ang="0">
                  <a:pos x="T6" y="T7"/>
                </a:cxn>
                <a:cxn ang="0">
                  <a:pos x="T8" y="T9"/>
                </a:cxn>
                <a:cxn ang="0">
                  <a:pos x="T10" y="T11"/>
                </a:cxn>
              </a:cxnLst>
              <a:rect l="0" t="0" r="r" b="b"/>
              <a:pathLst>
                <a:path w="269" h="240">
                  <a:moveTo>
                    <a:pt x="185" y="239"/>
                  </a:moveTo>
                  <a:cubicBezTo>
                    <a:pt x="129" y="203"/>
                    <a:pt x="68" y="178"/>
                    <a:pt x="0" y="168"/>
                  </a:cubicBezTo>
                  <a:cubicBezTo>
                    <a:pt x="2" y="142"/>
                    <a:pt x="9" y="116"/>
                    <a:pt x="22" y="93"/>
                  </a:cubicBezTo>
                  <a:cubicBezTo>
                    <a:pt x="46" y="44"/>
                    <a:pt x="74" y="0"/>
                    <a:pt x="139" y="7"/>
                  </a:cubicBezTo>
                  <a:cubicBezTo>
                    <a:pt x="191" y="15"/>
                    <a:pt x="232" y="39"/>
                    <a:pt x="251" y="91"/>
                  </a:cubicBezTo>
                  <a:cubicBezTo>
                    <a:pt x="268" y="139"/>
                    <a:pt x="240" y="198"/>
                    <a:pt x="185" y="239"/>
                  </a:cubicBezTo>
                </a:path>
              </a:pathLst>
            </a:custGeom>
            <a:solidFill>
              <a:srgbClr val="AFAFA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65" name="Forme libre 4864"/>
            <p:cNvSpPr>
              <a:spLocks noChangeArrowheads="1"/>
            </p:cNvSpPr>
            <p:nvPr userDrawn="1"/>
          </p:nvSpPr>
          <p:spPr bwMode="auto">
            <a:xfrm>
              <a:off x="4300538" y="3525838"/>
              <a:ext cx="122237" cy="63500"/>
            </a:xfrm>
            <a:custGeom>
              <a:avLst/>
              <a:gdLst>
                <a:gd name="T0" fmla="*/ 242 w 339"/>
                <a:gd name="T1" fmla="*/ 32 h 175"/>
                <a:gd name="T2" fmla="*/ 287 w 339"/>
                <a:gd name="T3" fmla="*/ 58 h 175"/>
                <a:gd name="T4" fmla="*/ 338 w 339"/>
                <a:gd name="T5" fmla="*/ 145 h 175"/>
                <a:gd name="T6" fmla="*/ 327 w 339"/>
                <a:gd name="T7" fmla="*/ 159 h 175"/>
                <a:gd name="T8" fmla="*/ 284 w 339"/>
                <a:gd name="T9" fmla="*/ 165 h 175"/>
                <a:gd name="T10" fmla="*/ 6 w 339"/>
                <a:gd name="T11" fmla="*/ 80 h 175"/>
                <a:gd name="T12" fmla="*/ 3 w 339"/>
                <a:gd name="T13" fmla="*/ 43 h 175"/>
                <a:gd name="T14" fmla="*/ 64 w 339"/>
                <a:gd name="T15" fmla="*/ 0 h 175"/>
                <a:gd name="T16" fmla="*/ 242 w 339"/>
                <a:gd name="T17"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 h="175">
                  <a:moveTo>
                    <a:pt x="242" y="32"/>
                  </a:moveTo>
                  <a:cubicBezTo>
                    <a:pt x="257" y="42"/>
                    <a:pt x="272" y="49"/>
                    <a:pt x="287" y="58"/>
                  </a:cubicBezTo>
                  <a:cubicBezTo>
                    <a:pt x="304" y="87"/>
                    <a:pt x="321" y="116"/>
                    <a:pt x="338" y="145"/>
                  </a:cubicBezTo>
                  <a:cubicBezTo>
                    <a:pt x="335" y="150"/>
                    <a:pt x="330" y="155"/>
                    <a:pt x="327" y="159"/>
                  </a:cubicBezTo>
                  <a:cubicBezTo>
                    <a:pt x="313" y="165"/>
                    <a:pt x="297" y="174"/>
                    <a:pt x="284" y="165"/>
                  </a:cubicBezTo>
                  <a:cubicBezTo>
                    <a:pt x="200" y="109"/>
                    <a:pt x="100" y="109"/>
                    <a:pt x="6" y="80"/>
                  </a:cubicBezTo>
                  <a:cubicBezTo>
                    <a:pt x="0" y="67"/>
                    <a:pt x="0" y="55"/>
                    <a:pt x="3" y="43"/>
                  </a:cubicBezTo>
                  <a:cubicBezTo>
                    <a:pt x="16" y="17"/>
                    <a:pt x="37" y="5"/>
                    <a:pt x="64" y="0"/>
                  </a:cubicBezTo>
                  <a:cubicBezTo>
                    <a:pt x="126" y="2"/>
                    <a:pt x="184" y="22"/>
                    <a:pt x="242" y="32"/>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66" name="Forme libre 4865"/>
            <p:cNvSpPr>
              <a:spLocks noChangeArrowheads="1"/>
            </p:cNvSpPr>
            <p:nvPr userDrawn="1"/>
          </p:nvSpPr>
          <p:spPr bwMode="auto">
            <a:xfrm>
              <a:off x="4452938" y="3595688"/>
              <a:ext cx="26987" cy="26987"/>
            </a:xfrm>
            <a:custGeom>
              <a:avLst/>
              <a:gdLst>
                <a:gd name="T0" fmla="*/ 71 w 76"/>
                <a:gd name="T1" fmla="*/ 74 h 75"/>
                <a:gd name="T2" fmla="*/ 0 w 76"/>
                <a:gd name="T3" fmla="*/ 35 h 75"/>
                <a:gd name="T4" fmla="*/ 14 w 76"/>
                <a:gd name="T5" fmla="*/ 6 h 75"/>
                <a:gd name="T6" fmla="*/ 29 w 76"/>
                <a:gd name="T7" fmla="*/ 0 h 75"/>
                <a:gd name="T8" fmla="*/ 71 w 76"/>
                <a:gd name="T9" fmla="*/ 74 h 75"/>
              </a:gdLst>
              <a:ahLst/>
              <a:cxnLst>
                <a:cxn ang="0">
                  <a:pos x="T0" y="T1"/>
                </a:cxn>
                <a:cxn ang="0">
                  <a:pos x="T2" y="T3"/>
                </a:cxn>
                <a:cxn ang="0">
                  <a:pos x="T4" y="T5"/>
                </a:cxn>
                <a:cxn ang="0">
                  <a:pos x="T6" y="T7"/>
                </a:cxn>
                <a:cxn ang="0">
                  <a:pos x="T8" y="T9"/>
                </a:cxn>
              </a:cxnLst>
              <a:rect l="0" t="0" r="r" b="b"/>
              <a:pathLst>
                <a:path w="76" h="75">
                  <a:moveTo>
                    <a:pt x="71" y="74"/>
                  </a:moveTo>
                  <a:cubicBezTo>
                    <a:pt x="43" y="70"/>
                    <a:pt x="19" y="56"/>
                    <a:pt x="0" y="35"/>
                  </a:cubicBezTo>
                  <a:cubicBezTo>
                    <a:pt x="0" y="24"/>
                    <a:pt x="5" y="13"/>
                    <a:pt x="14" y="6"/>
                  </a:cubicBezTo>
                  <a:cubicBezTo>
                    <a:pt x="19" y="4"/>
                    <a:pt x="25" y="1"/>
                    <a:pt x="29" y="0"/>
                  </a:cubicBezTo>
                  <a:cubicBezTo>
                    <a:pt x="60" y="15"/>
                    <a:pt x="75" y="39"/>
                    <a:pt x="71" y="74"/>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67" name="Forme libre 4866"/>
            <p:cNvSpPr>
              <a:spLocks noChangeArrowheads="1"/>
            </p:cNvSpPr>
            <p:nvPr userDrawn="1"/>
          </p:nvSpPr>
          <p:spPr bwMode="auto">
            <a:xfrm>
              <a:off x="4418013" y="3578225"/>
              <a:ext cx="46037" cy="38100"/>
            </a:xfrm>
            <a:custGeom>
              <a:avLst/>
              <a:gdLst>
                <a:gd name="T0" fmla="*/ 11 w 126"/>
                <a:gd name="T1" fmla="*/ 0 h 107"/>
                <a:gd name="T2" fmla="*/ 125 w 126"/>
                <a:gd name="T3" fmla="*/ 45 h 107"/>
                <a:gd name="T4" fmla="*/ 116 w 126"/>
                <a:gd name="T5" fmla="*/ 54 h 107"/>
                <a:gd name="T6" fmla="*/ 0 w 126"/>
                <a:gd name="T7" fmla="*/ 10 h 107"/>
                <a:gd name="T8" fmla="*/ 11 w 126"/>
                <a:gd name="T9" fmla="*/ 0 h 107"/>
              </a:gdLst>
              <a:ahLst/>
              <a:cxnLst>
                <a:cxn ang="0">
                  <a:pos x="T0" y="T1"/>
                </a:cxn>
                <a:cxn ang="0">
                  <a:pos x="T2" y="T3"/>
                </a:cxn>
                <a:cxn ang="0">
                  <a:pos x="T4" y="T5"/>
                </a:cxn>
                <a:cxn ang="0">
                  <a:pos x="T6" y="T7"/>
                </a:cxn>
                <a:cxn ang="0">
                  <a:pos x="T8" y="T9"/>
                </a:cxn>
              </a:cxnLst>
              <a:rect l="0" t="0" r="r" b="b"/>
              <a:pathLst>
                <a:path w="126" h="107">
                  <a:moveTo>
                    <a:pt x="11" y="0"/>
                  </a:moveTo>
                  <a:cubicBezTo>
                    <a:pt x="43" y="31"/>
                    <a:pt x="90" y="23"/>
                    <a:pt x="125" y="45"/>
                  </a:cubicBezTo>
                  <a:cubicBezTo>
                    <a:pt x="122" y="48"/>
                    <a:pt x="119" y="51"/>
                    <a:pt x="116" y="54"/>
                  </a:cubicBezTo>
                  <a:cubicBezTo>
                    <a:pt x="72" y="52"/>
                    <a:pt x="8" y="106"/>
                    <a:pt x="0" y="10"/>
                  </a:cubicBezTo>
                  <a:cubicBezTo>
                    <a:pt x="5" y="6"/>
                    <a:pt x="8" y="3"/>
                    <a:pt x="11" y="0"/>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68" name="Forme libre 4867"/>
            <p:cNvSpPr>
              <a:spLocks noChangeArrowheads="1"/>
            </p:cNvSpPr>
            <p:nvPr userDrawn="1"/>
          </p:nvSpPr>
          <p:spPr bwMode="auto">
            <a:xfrm>
              <a:off x="4195763" y="4657725"/>
              <a:ext cx="138112" cy="109538"/>
            </a:xfrm>
            <a:custGeom>
              <a:avLst/>
              <a:gdLst>
                <a:gd name="T0" fmla="*/ 378 w 384"/>
                <a:gd name="T1" fmla="*/ 34 h 305"/>
                <a:gd name="T2" fmla="*/ 326 w 384"/>
                <a:gd name="T3" fmla="*/ 190 h 305"/>
                <a:gd name="T4" fmla="*/ 239 w 384"/>
                <a:gd name="T5" fmla="*/ 249 h 305"/>
                <a:gd name="T6" fmla="*/ 94 w 384"/>
                <a:gd name="T7" fmla="*/ 285 h 305"/>
                <a:gd name="T8" fmla="*/ 42 w 384"/>
                <a:gd name="T9" fmla="*/ 91 h 305"/>
                <a:gd name="T10" fmla="*/ 149 w 384"/>
                <a:gd name="T11" fmla="*/ 39 h 305"/>
                <a:gd name="T12" fmla="*/ 284 w 384"/>
                <a:gd name="T13" fmla="*/ 33 h 305"/>
                <a:gd name="T14" fmla="*/ 351 w 384"/>
                <a:gd name="T15" fmla="*/ 5 h 305"/>
                <a:gd name="T16" fmla="*/ 378 w 384"/>
                <a:gd name="T17" fmla="*/ 34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4" h="305">
                  <a:moveTo>
                    <a:pt x="378" y="34"/>
                  </a:moveTo>
                  <a:cubicBezTo>
                    <a:pt x="360" y="86"/>
                    <a:pt x="372" y="147"/>
                    <a:pt x="326" y="190"/>
                  </a:cubicBezTo>
                  <a:cubicBezTo>
                    <a:pt x="305" y="222"/>
                    <a:pt x="276" y="240"/>
                    <a:pt x="239" y="249"/>
                  </a:cubicBezTo>
                  <a:cubicBezTo>
                    <a:pt x="191" y="257"/>
                    <a:pt x="149" y="304"/>
                    <a:pt x="94" y="285"/>
                  </a:cubicBezTo>
                  <a:cubicBezTo>
                    <a:pt x="0" y="240"/>
                    <a:pt x="26" y="164"/>
                    <a:pt x="42" y="91"/>
                  </a:cubicBezTo>
                  <a:cubicBezTo>
                    <a:pt x="58" y="31"/>
                    <a:pt x="102" y="39"/>
                    <a:pt x="149" y="39"/>
                  </a:cubicBezTo>
                  <a:cubicBezTo>
                    <a:pt x="194" y="39"/>
                    <a:pt x="238" y="34"/>
                    <a:pt x="284" y="33"/>
                  </a:cubicBezTo>
                  <a:cubicBezTo>
                    <a:pt x="307" y="23"/>
                    <a:pt x="328" y="14"/>
                    <a:pt x="351" y="5"/>
                  </a:cubicBezTo>
                  <a:cubicBezTo>
                    <a:pt x="375" y="0"/>
                    <a:pt x="383" y="13"/>
                    <a:pt x="378" y="34"/>
                  </a:cubicBezTo>
                </a:path>
              </a:pathLst>
            </a:custGeom>
            <a:solidFill>
              <a:srgbClr val="21212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69" name="Forme libre 4868"/>
            <p:cNvSpPr>
              <a:spLocks noChangeArrowheads="1"/>
            </p:cNvSpPr>
            <p:nvPr userDrawn="1"/>
          </p:nvSpPr>
          <p:spPr bwMode="auto">
            <a:xfrm>
              <a:off x="4119563" y="4613275"/>
              <a:ext cx="177800" cy="88900"/>
            </a:xfrm>
            <a:custGeom>
              <a:avLst/>
              <a:gdLst>
                <a:gd name="T0" fmla="*/ 494 w 495"/>
                <a:gd name="T1" fmla="*/ 153 h 245"/>
                <a:gd name="T2" fmla="*/ 286 w 495"/>
                <a:gd name="T3" fmla="*/ 198 h 245"/>
                <a:gd name="T4" fmla="*/ 263 w 495"/>
                <a:gd name="T5" fmla="*/ 220 h 245"/>
                <a:gd name="T6" fmla="*/ 222 w 495"/>
                <a:gd name="T7" fmla="*/ 243 h 245"/>
                <a:gd name="T8" fmla="*/ 188 w 495"/>
                <a:gd name="T9" fmla="*/ 243 h 245"/>
                <a:gd name="T10" fmla="*/ 52 w 495"/>
                <a:gd name="T11" fmla="*/ 183 h 245"/>
                <a:gd name="T12" fmla="*/ 51 w 495"/>
                <a:gd name="T13" fmla="*/ 151 h 245"/>
                <a:gd name="T14" fmla="*/ 91 w 495"/>
                <a:gd name="T15" fmla="*/ 138 h 245"/>
                <a:gd name="T16" fmla="*/ 16 w 495"/>
                <a:gd name="T17" fmla="*/ 122 h 245"/>
                <a:gd name="T18" fmla="*/ 0 w 495"/>
                <a:gd name="T19" fmla="*/ 91 h 245"/>
                <a:gd name="T20" fmla="*/ 60 w 495"/>
                <a:gd name="T21" fmla="*/ 32 h 245"/>
                <a:gd name="T22" fmla="*/ 361 w 495"/>
                <a:gd name="T23" fmla="*/ 56 h 245"/>
                <a:gd name="T24" fmla="*/ 355 w 495"/>
                <a:gd name="T25" fmla="*/ 110 h 245"/>
                <a:gd name="T26" fmla="*/ 494 w 495"/>
                <a:gd name="T27" fmla="*/ 153 h 245"/>
                <a:gd name="T28" fmla="*/ 164 w 495"/>
                <a:gd name="T29" fmla="*/ 140 h 245"/>
                <a:gd name="T30" fmla="*/ 121 w 495"/>
                <a:gd name="T31" fmla="*/ 140 h 245"/>
                <a:gd name="T32" fmla="*/ 164 w 495"/>
                <a:gd name="T33" fmla="*/ 14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5" h="245">
                  <a:moveTo>
                    <a:pt x="494" y="153"/>
                  </a:moveTo>
                  <a:cubicBezTo>
                    <a:pt x="431" y="195"/>
                    <a:pt x="358" y="195"/>
                    <a:pt x="286" y="198"/>
                  </a:cubicBezTo>
                  <a:cubicBezTo>
                    <a:pt x="278" y="206"/>
                    <a:pt x="271" y="212"/>
                    <a:pt x="263" y="220"/>
                  </a:cubicBezTo>
                  <a:cubicBezTo>
                    <a:pt x="252" y="232"/>
                    <a:pt x="239" y="240"/>
                    <a:pt x="222" y="243"/>
                  </a:cubicBezTo>
                  <a:cubicBezTo>
                    <a:pt x="211" y="244"/>
                    <a:pt x="200" y="244"/>
                    <a:pt x="188" y="243"/>
                  </a:cubicBezTo>
                  <a:cubicBezTo>
                    <a:pt x="141" y="227"/>
                    <a:pt x="92" y="217"/>
                    <a:pt x="52" y="183"/>
                  </a:cubicBezTo>
                  <a:cubicBezTo>
                    <a:pt x="48" y="172"/>
                    <a:pt x="48" y="162"/>
                    <a:pt x="51" y="151"/>
                  </a:cubicBezTo>
                  <a:cubicBezTo>
                    <a:pt x="64" y="141"/>
                    <a:pt x="77" y="138"/>
                    <a:pt x="91" y="138"/>
                  </a:cubicBezTo>
                  <a:cubicBezTo>
                    <a:pt x="66" y="135"/>
                    <a:pt x="41" y="130"/>
                    <a:pt x="16" y="122"/>
                  </a:cubicBezTo>
                  <a:cubicBezTo>
                    <a:pt x="7" y="114"/>
                    <a:pt x="2" y="104"/>
                    <a:pt x="0" y="91"/>
                  </a:cubicBezTo>
                  <a:cubicBezTo>
                    <a:pt x="7" y="56"/>
                    <a:pt x="31" y="37"/>
                    <a:pt x="60" y="32"/>
                  </a:cubicBezTo>
                  <a:cubicBezTo>
                    <a:pt x="162" y="14"/>
                    <a:pt x="265" y="0"/>
                    <a:pt x="361" y="56"/>
                  </a:cubicBezTo>
                  <a:cubicBezTo>
                    <a:pt x="365" y="75"/>
                    <a:pt x="365" y="93"/>
                    <a:pt x="355" y="110"/>
                  </a:cubicBezTo>
                  <a:cubicBezTo>
                    <a:pt x="397" y="142"/>
                    <a:pt x="452" y="124"/>
                    <a:pt x="494" y="153"/>
                  </a:cubicBezTo>
                  <a:close/>
                  <a:moveTo>
                    <a:pt x="164" y="140"/>
                  </a:moveTo>
                  <a:cubicBezTo>
                    <a:pt x="150" y="141"/>
                    <a:pt x="135" y="141"/>
                    <a:pt x="121" y="140"/>
                  </a:cubicBezTo>
                  <a:cubicBezTo>
                    <a:pt x="136" y="142"/>
                    <a:pt x="151" y="144"/>
                    <a:pt x="164" y="140"/>
                  </a:cubicBezTo>
                  <a:close/>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70" name="Forme libre 4869"/>
            <p:cNvSpPr>
              <a:spLocks noChangeArrowheads="1"/>
            </p:cNvSpPr>
            <p:nvPr userDrawn="1"/>
          </p:nvSpPr>
          <p:spPr bwMode="auto">
            <a:xfrm>
              <a:off x="4560888" y="4462463"/>
              <a:ext cx="149225" cy="66675"/>
            </a:xfrm>
            <a:custGeom>
              <a:avLst/>
              <a:gdLst>
                <a:gd name="T0" fmla="*/ 0 w 415"/>
                <a:gd name="T1" fmla="*/ 185 h 186"/>
                <a:gd name="T2" fmla="*/ 89 w 415"/>
                <a:gd name="T3" fmla="*/ 104 h 186"/>
                <a:gd name="T4" fmla="*/ 390 w 415"/>
                <a:gd name="T5" fmla="*/ 0 h 186"/>
                <a:gd name="T6" fmla="*/ 414 w 415"/>
                <a:gd name="T7" fmla="*/ 26 h 186"/>
                <a:gd name="T8" fmla="*/ 0 w 415"/>
                <a:gd name="T9" fmla="*/ 185 h 186"/>
              </a:gdLst>
              <a:ahLst/>
              <a:cxnLst>
                <a:cxn ang="0">
                  <a:pos x="T0" y="T1"/>
                </a:cxn>
                <a:cxn ang="0">
                  <a:pos x="T2" y="T3"/>
                </a:cxn>
                <a:cxn ang="0">
                  <a:pos x="T4" y="T5"/>
                </a:cxn>
                <a:cxn ang="0">
                  <a:pos x="T6" y="T7"/>
                </a:cxn>
                <a:cxn ang="0">
                  <a:pos x="T8" y="T9"/>
                </a:cxn>
              </a:cxnLst>
              <a:rect l="0" t="0" r="r" b="b"/>
              <a:pathLst>
                <a:path w="415" h="186">
                  <a:moveTo>
                    <a:pt x="0" y="185"/>
                  </a:moveTo>
                  <a:cubicBezTo>
                    <a:pt x="9" y="136"/>
                    <a:pt x="49" y="121"/>
                    <a:pt x="89" y="104"/>
                  </a:cubicBezTo>
                  <a:cubicBezTo>
                    <a:pt x="186" y="63"/>
                    <a:pt x="286" y="25"/>
                    <a:pt x="390" y="0"/>
                  </a:cubicBezTo>
                  <a:cubicBezTo>
                    <a:pt x="397" y="10"/>
                    <a:pt x="406" y="17"/>
                    <a:pt x="414" y="26"/>
                  </a:cubicBezTo>
                  <a:cubicBezTo>
                    <a:pt x="284" y="98"/>
                    <a:pt x="141" y="138"/>
                    <a:pt x="0" y="185"/>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71" name="Forme libre 4870"/>
            <p:cNvSpPr>
              <a:spLocks noChangeArrowheads="1"/>
            </p:cNvSpPr>
            <p:nvPr userDrawn="1"/>
          </p:nvSpPr>
          <p:spPr bwMode="auto">
            <a:xfrm>
              <a:off x="4335463" y="4552950"/>
              <a:ext cx="115887" cy="53975"/>
            </a:xfrm>
            <a:custGeom>
              <a:avLst/>
              <a:gdLst>
                <a:gd name="T0" fmla="*/ 286 w 322"/>
                <a:gd name="T1" fmla="*/ 2 h 148"/>
                <a:gd name="T2" fmla="*/ 305 w 322"/>
                <a:gd name="T3" fmla="*/ 0 h 148"/>
                <a:gd name="T4" fmla="*/ 307 w 322"/>
                <a:gd name="T5" fmla="*/ 45 h 148"/>
                <a:gd name="T6" fmla="*/ 9 w 322"/>
                <a:gd name="T7" fmla="*/ 139 h 148"/>
                <a:gd name="T8" fmla="*/ 2 w 322"/>
                <a:gd name="T9" fmla="*/ 115 h 148"/>
                <a:gd name="T10" fmla="*/ 34 w 322"/>
                <a:gd name="T11" fmla="*/ 92 h 148"/>
                <a:gd name="T12" fmla="*/ 32 w 322"/>
                <a:gd name="T13" fmla="*/ 92 h 148"/>
                <a:gd name="T14" fmla="*/ 101 w 322"/>
                <a:gd name="T15" fmla="*/ 68 h 148"/>
                <a:gd name="T16" fmla="*/ 258 w 322"/>
                <a:gd name="T17" fmla="*/ 19 h 148"/>
                <a:gd name="T18" fmla="*/ 286 w 322"/>
                <a:gd name="T19"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2" h="148">
                  <a:moveTo>
                    <a:pt x="286" y="2"/>
                  </a:moveTo>
                  <a:cubicBezTo>
                    <a:pt x="292" y="0"/>
                    <a:pt x="298" y="0"/>
                    <a:pt x="305" y="0"/>
                  </a:cubicBezTo>
                  <a:cubicBezTo>
                    <a:pt x="321" y="14"/>
                    <a:pt x="321" y="29"/>
                    <a:pt x="307" y="45"/>
                  </a:cubicBezTo>
                  <a:cubicBezTo>
                    <a:pt x="212" y="91"/>
                    <a:pt x="121" y="147"/>
                    <a:pt x="9" y="139"/>
                  </a:cubicBezTo>
                  <a:cubicBezTo>
                    <a:pt x="3" y="133"/>
                    <a:pt x="0" y="124"/>
                    <a:pt x="2" y="115"/>
                  </a:cubicBezTo>
                  <a:cubicBezTo>
                    <a:pt x="9" y="103"/>
                    <a:pt x="23" y="98"/>
                    <a:pt x="34" y="92"/>
                  </a:cubicBezTo>
                  <a:lnTo>
                    <a:pt x="32" y="92"/>
                  </a:lnTo>
                  <a:cubicBezTo>
                    <a:pt x="49" y="68"/>
                    <a:pt x="83" y="89"/>
                    <a:pt x="101" y="68"/>
                  </a:cubicBezTo>
                  <a:cubicBezTo>
                    <a:pt x="153" y="51"/>
                    <a:pt x="206" y="36"/>
                    <a:pt x="258" y="19"/>
                  </a:cubicBezTo>
                  <a:cubicBezTo>
                    <a:pt x="267" y="13"/>
                    <a:pt x="276" y="7"/>
                    <a:pt x="286" y="2"/>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72" name="Forme libre 4871"/>
            <p:cNvSpPr>
              <a:spLocks noChangeArrowheads="1"/>
            </p:cNvSpPr>
            <p:nvPr userDrawn="1"/>
          </p:nvSpPr>
          <p:spPr bwMode="auto">
            <a:xfrm>
              <a:off x="4248150" y="4573588"/>
              <a:ext cx="93663" cy="79375"/>
            </a:xfrm>
            <a:custGeom>
              <a:avLst/>
              <a:gdLst>
                <a:gd name="T0" fmla="*/ 252 w 261"/>
                <a:gd name="T1" fmla="*/ 57 h 221"/>
                <a:gd name="T2" fmla="*/ 252 w 261"/>
                <a:gd name="T3" fmla="*/ 83 h 221"/>
                <a:gd name="T4" fmla="*/ 2 w 261"/>
                <a:gd name="T5" fmla="*/ 220 h 221"/>
                <a:gd name="T6" fmla="*/ 0 w 261"/>
                <a:gd name="T7" fmla="*/ 164 h 221"/>
                <a:gd name="T8" fmla="*/ 162 w 261"/>
                <a:gd name="T9" fmla="*/ 11 h 221"/>
                <a:gd name="T10" fmla="*/ 206 w 261"/>
                <a:gd name="T11" fmla="*/ 11 h 221"/>
                <a:gd name="T12" fmla="*/ 248 w 261"/>
                <a:gd name="T13" fmla="*/ 34 h 221"/>
                <a:gd name="T14" fmla="*/ 258 w 261"/>
                <a:gd name="T15" fmla="*/ 46 h 221"/>
                <a:gd name="T16" fmla="*/ 252 w 261"/>
                <a:gd name="T17" fmla="*/ 5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21">
                  <a:moveTo>
                    <a:pt x="252" y="57"/>
                  </a:moveTo>
                  <a:cubicBezTo>
                    <a:pt x="252" y="66"/>
                    <a:pt x="252" y="75"/>
                    <a:pt x="252" y="83"/>
                  </a:cubicBezTo>
                  <a:cubicBezTo>
                    <a:pt x="168" y="129"/>
                    <a:pt x="78" y="162"/>
                    <a:pt x="2" y="220"/>
                  </a:cubicBezTo>
                  <a:cubicBezTo>
                    <a:pt x="2" y="202"/>
                    <a:pt x="0" y="184"/>
                    <a:pt x="0" y="164"/>
                  </a:cubicBezTo>
                  <a:cubicBezTo>
                    <a:pt x="16" y="72"/>
                    <a:pt x="122" y="78"/>
                    <a:pt x="162" y="11"/>
                  </a:cubicBezTo>
                  <a:cubicBezTo>
                    <a:pt x="177" y="3"/>
                    <a:pt x="193" y="0"/>
                    <a:pt x="206" y="11"/>
                  </a:cubicBezTo>
                  <a:cubicBezTo>
                    <a:pt x="216" y="26"/>
                    <a:pt x="231" y="31"/>
                    <a:pt x="248" y="34"/>
                  </a:cubicBezTo>
                  <a:cubicBezTo>
                    <a:pt x="257" y="37"/>
                    <a:pt x="260" y="40"/>
                    <a:pt x="258" y="46"/>
                  </a:cubicBezTo>
                  <a:cubicBezTo>
                    <a:pt x="257" y="54"/>
                    <a:pt x="255" y="57"/>
                    <a:pt x="252" y="57"/>
                  </a:cubicBezTo>
                </a:path>
              </a:pathLst>
            </a:custGeom>
            <a:solidFill>
              <a:srgbClr val="8D8D8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73" name="Forme libre 4872"/>
            <p:cNvSpPr>
              <a:spLocks noChangeArrowheads="1"/>
            </p:cNvSpPr>
            <p:nvPr userDrawn="1"/>
          </p:nvSpPr>
          <p:spPr bwMode="auto">
            <a:xfrm>
              <a:off x="4494213" y="4575175"/>
              <a:ext cx="74612" cy="60325"/>
            </a:xfrm>
            <a:custGeom>
              <a:avLst/>
              <a:gdLst>
                <a:gd name="T0" fmla="*/ 207 w 208"/>
                <a:gd name="T1" fmla="*/ 8 h 169"/>
                <a:gd name="T2" fmla="*/ 94 w 208"/>
                <a:gd name="T3" fmla="*/ 168 h 169"/>
                <a:gd name="T4" fmla="*/ 0 w 208"/>
                <a:gd name="T5" fmla="*/ 76 h 169"/>
                <a:gd name="T6" fmla="*/ 207 w 208"/>
                <a:gd name="T7" fmla="*/ 8 h 169"/>
              </a:gdLst>
              <a:ahLst/>
              <a:cxnLst>
                <a:cxn ang="0">
                  <a:pos x="T0" y="T1"/>
                </a:cxn>
                <a:cxn ang="0">
                  <a:pos x="T2" y="T3"/>
                </a:cxn>
                <a:cxn ang="0">
                  <a:pos x="T4" y="T5"/>
                </a:cxn>
                <a:cxn ang="0">
                  <a:pos x="T6" y="T7"/>
                </a:cxn>
              </a:cxnLst>
              <a:rect l="0" t="0" r="r" b="b"/>
              <a:pathLst>
                <a:path w="208" h="169">
                  <a:moveTo>
                    <a:pt x="207" y="8"/>
                  </a:moveTo>
                  <a:cubicBezTo>
                    <a:pt x="145" y="37"/>
                    <a:pt x="104" y="82"/>
                    <a:pt x="94" y="168"/>
                  </a:cubicBezTo>
                  <a:cubicBezTo>
                    <a:pt x="57" y="131"/>
                    <a:pt x="60" y="66"/>
                    <a:pt x="0" y="76"/>
                  </a:cubicBezTo>
                  <a:cubicBezTo>
                    <a:pt x="62" y="35"/>
                    <a:pt x="127" y="0"/>
                    <a:pt x="207" y="8"/>
                  </a:cubicBezTo>
                </a:path>
              </a:pathLst>
            </a:custGeom>
            <a:solidFill>
              <a:srgbClr val="C9C9C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74" name="Forme libre 4873"/>
            <p:cNvSpPr>
              <a:spLocks noChangeArrowheads="1"/>
            </p:cNvSpPr>
            <p:nvPr userDrawn="1"/>
          </p:nvSpPr>
          <p:spPr bwMode="auto">
            <a:xfrm>
              <a:off x="4445000" y="4532313"/>
              <a:ext cx="69850" cy="38100"/>
            </a:xfrm>
            <a:custGeom>
              <a:avLst/>
              <a:gdLst>
                <a:gd name="T0" fmla="*/ 2 w 192"/>
                <a:gd name="T1" fmla="*/ 106 h 107"/>
                <a:gd name="T2" fmla="*/ 0 w 192"/>
                <a:gd name="T3" fmla="*/ 61 h 107"/>
                <a:gd name="T4" fmla="*/ 158 w 192"/>
                <a:gd name="T5" fmla="*/ 11 h 107"/>
                <a:gd name="T6" fmla="*/ 191 w 192"/>
                <a:gd name="T7" fmla="*/ 16 h 107"/>
                <a:gd name="T8" fmla="*/ 2 w 192"/>
                <a:gd name="T9" fmla="*/ 106 h 107"/>
              </a:gdLst>
              <a:ahLst/>
              <a:cxnLst>
                <a:cxn ang="0">
                  <a:pos x="T0" y="T1"/>
                </a:cxn>
                <a:cxn ang="0">
                  <a:pos x="T2" y="T3"/>
                </a:cxn>
                <a:cxn ang="0">
                  <a:pos x="T4" y="T5"/>
                </a:cxn>
                <a:cxn ang="0">
                  <a:pos x="T6" y="T7"/>
                </a:cxn>
                <a:cxn ang="0">
                  <a:pos x="T8" y="T9"/>
                </a:cxn>
              </a:cxnLst>
              <a:rect l="0" t="0" r="r" b="b"/>
              <a:pathLst>
                <a:path w="192" h="107">
                  <a:moveTo>
                    <a:pt x="2" y="106"/>
                  </a:moveTo>
                  <a:cubicBezTo>
                    <a:pt x="2" y="90"/>
                    <a:pt x="0" y="77"/>
                    <a:pt x="0" y="61"/>
                  </a:cubicBezTo>
                  <a:cubicBezTo>
                    <a:pt x="51" y="37"/>
                    <a:pt x="101" y="17"/>
                    <a:pt x="158" y="11"/>
                  </a:cubicBezTo>
                  <a:cubicBezTo>
                    <a:pt x="170" y="0"/>
                    <a:pt x="181" y="2"/>
                    <a:pt x="191" y="16"/>
                  </a:cubicBezTo>
                  <a:cubicBezTo>
                    <a:pt x="133" y="58"/>
                    <a:pt x="74" y="93"/>
                    <a:pt x="2" y="106"/>
                  </a:cubicBezTo>
                </a:path>
              </a:pathLst>
            </a:custGeom>
            <a:solidFill>
              <a:srgbClr val="C5C5C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75" name="Forme libre 4874"/>
            <p:cNvSpPr>
              <a:spLocks noChangeArrowheads="1"/>
            </p:cNvSpPr>
            <p:nvPr userDrawn="1"/>
          </p:nvSpPr>
          <p:spPr bwMode="auto">
            <a:xfrm>
              <a:off x="4362450" y="4618038"/>
              <a:ext cx="92075" cy="33337"/>
            </a:xfrm>
            <a:custGeom>
              <a:avLst/>
              <a:gdLst>
                <a:gd name="T0" fmla="*/ 253 w 254"/>
                <a:gd name="T1" fmla="*/ 0 h 92"/>
                <a:gd name="T2" fmla="*/ 0 w 254"/>
                <a:gd name="T3" fmla="*/ 91 h 92"/>
                <a:gd name="T4" fmla="*/ 253 w 254"/>
                <a:gd name="T5" fmla="*/ 0 h 92"/>
              </a:gdLst>
              <a:ahLst/>
              <a:cxnLst>
                <a:cxn ang="0">
                  <a:pos x="T0" y="T1"/>
                </a:cxn>
                <a:cxn ang="0">
                  <a:pos x="T2" y="T3"/>
                </a:cxn>
                <a:cxn ang="0">
                  <a:pos x="T4" y="T5"/>
                </a:cxn>
              </a:cxnLst>
              <a:rect l="0" t="0" r="r" b="b"/>
              <a:pathLst>
                <a:path w="254" h="92">
                  <a:moveTo>
                    <a:pt x="253" y="0"/>
                  </a:moveTo>
                  <a:cubicBezTo>
                    <a:pt x="177" y="53"/>
                    <a:pt x="92" y="81"/>
                    <a:pt x="0" y="91"/>
                  </a:cubicBezTo>
                  <a:cubicBezTo>
                    <a:pt x="75" y="35"/>
                    <a:pt x="163" y="18"/>
                    <a:pt x="253" y="0"/>
                  </a:cubicBezTo>
                </a:path>
              </a:pathLst>
            </a:custGeom>
            <a:solidFill>
              <a:srgbClr val="C7C7C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76" name="Forme libre 4875"/>
            <p:cNvSpPr>
              <a:spLocks noChangeArrowheads="1"/>
            </p:cNvSpPr>
            <p:nvPr userDrawn="1"/>
          </p:nvSpPr>
          <p:spPr bwMode="auto">
            <a:xfrm>
              <a:off x="4500563" y="4506913"/>
              <a:ext cx="60325" cy="31750"/>
            </a:xfrm>
            <a:custGeom>
              <a:avLst/>
              <a:gdLst>
                <a:gd name="T0" fmla="*/ 34 w 168"/>
                <a:gd name="T1" fmla="*/ 83 h 90"/>
                <a:gd name="T2" fmla="*/ 0 w 168"/>
                <a:gd name="T3" fmla="*/ 78 h 90"/>
                <a:gd name="T4" fmla="*/ 167 w 168"/>
                <a:gd name="T5" fmla="*/ 57 h 90"/>
                <a:gd name="T6" fmla="*/ 34 w 168"/>
                <a:gd name="T7" fmla="*/ 83 h 90"/>
              </a:gdLst>
              <a:ahLst/>
              <a:cxnLst>
                <a:cxn ang="0">
                  <a:pos x="T0" y="T1"/>
                </a:cxn>
                <a:cxn ang="0">
                  <a:pos x="T2" y="T3"/>
                </a:cxn>
                <a:cxn ang="0">
                  <a:pos x="T4" y="T5"/>
                </a:cxn>
                <a:cxn ang="0">
                  <a:pos x="T6" y="T7"/>
                </a:cxn>
              </a:cxnLst>
              <a:rect l="0" t="0" r="r" b="b"/>
              <a:pathLst>
                <a:path w="168" h="90">
                  <a:moveTo>
                    <a:pt x="34" y="83"/>
                  </a:moveTo>
                  <a:cubicBezTo>
                    <a:pt x="23" y="81"/>
                    <a:pt x="12" y="80"/>
                    <a:pt x="0" y="78"/>
                  </a:cubicBezTo>
                  <a:cubicBezTo>
                    <a:pt x="52" y="41"/>
                    <a:pt x="103" y="0"/>
                    <a:pt x="167" y="57"/>
                  </a:cubicBezTo>
                  <a:cubicBezTo>
                    <a:pt x="127" y="89"/>
                    <a:pt x="80" y="80"/>
                    <a:pt x="34" y="83"/>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77" name="Forme libre 4876"/>
            <p:cNvSpPr>
              <a:spLocks noChangeArrowheads="1"/>
            </p:cNvSpPr>
            <p:nvPr userDrawn="1"/>
          </p:nvSpPr>
          <p:spPr bwMode="auto">
            <a:xfrm>
              <a:off x="4594225" y="4545013"/>
              <a:ext cx="33338" cy="25400"/>
            </a:xfrm>
            <a:custGeom>
              <a:avLst/>
              <a:gdLst>
                <a:gd name="T0" fmla="*/ 91 w 92"/>
                <a:gd name="T1" fmla="*/ 44 h 70"/>
                <a:gd name="T2" fmla="*/ 0 w 92"/>
                <a:gd name="T3" fmla="*/ 69 h 70"/>
                <a:gd name="T4" fmla="*/ 46 w 92"/>
                <a:gd name="T5" fmla="*/ 0 h 70"/>
                <a:gd name="T6" fmla="*/ 46 w 92"/>
                <a:gd name="T7" fmla="*/ 0 h 70"/>
                <a:gd name="T8" fmla="*/ 91 w 92"/>
                <a:gd name="T9" fmla="*/ 44 h 70"/>
              </a:gdLst>
              <a:ahLst/>
              <a:cxnLst>
                <a:cxn ang="0">
                  <a:pos x="T0" y="T1"/>
                </a:cxn>
                <a:cxn ang="0">
                  <a:pos x="T2" y="T3"/>
                </a:cxn>
                <a:cxn ang="0">
                  <a:pos x="T4" y="T5"/>
                </a:cxn>
                <a:cxn ang="0">
                  <a:pos x="T6" y="T7"/>
                </a:cxn>
                <a:cxn ang="0">
                  <a:pos x="T8" y="T9"/>
                </a:cxn>
              </a:cxnLst>
              <a:rect l="0" t="0" r="r" b="b"/>
              <a:pathLst>
                <a:path w="92" h="70">
                  <a:moveTo>
                    <a:pt x="91" y="44"/>
                  </a:moveTo>
                  <a:cubicBezTo>
                    <a:pt x="61" y="52"/>
                    <a:pt x="30" y="60"/>
                    <a:pt x="0" y="69"/>
                  </a:cubicBezTo>
                  <a:cubicBezTo>
                    <a:pt x="12" y="44"/>
                    <a:pt x="9" y="8"/>
                    <a:pt x="46" y="0"/>
                  </a:cubicBezTo>
                  <a:lnTo>
                    <a:pt x="46" y="0"/>
                  </a:lnTo>
                  <a:cubicBezTo>
                    <a:pt x="62" y="14"/>
                    <a:pt x="76" y="29"/>
                    <a:pt x="91" y="44"/>
                  </a:cubicBezTo>
                </a:path>
              </a:pathLst>
            </a:custGeom>
            <a:solidFill>
              <a:srgbClr val="D5D5D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78" name="Forme libre 4877"/>
            <p:cNvSpPr>
              <a:spLocks noChangeArrowheads="1"/>
            </p:cNvSpPr>
            <p:nvPr userDrawn="1"/>
          </p:nvSpPr>
          <p:spPr bwMode="auto">
            <a:xfrm>
              <a:off x="4321175" y="4649788"/>
              <a:ext cx="42863" cy="19050"/>
            </a:xfrm>
            <a:custGeom>
              <a:avLst/>
              <a:gdLst>
                <a:gd name="T0" fmla="*/ 27 w 117"/>
                <a:gd name="T1" fmla="*/ 53 h 54"/>
                <a:gd name="T2" fmla="*/ 0 w 117"/>
                <a:gd name="T3" fmla="*/ 26 h 54"/>
                <a:gd name="T4" fmla="*/ 116 w 117"/>
                <a:gd name="T5" fmla="*/ 6 h 54"/>
                <a:gd name="T6" fmla="*/ 27 w 117"/>
                <a:gd name="T7" fmla="*/ 53 h 54"/>
              </a:gdLst>
              <a:ahLst/>
              <a:cxnLst>
                <a:cxn ang="0">
                  <a:pos x="T0" y="T1"/>
                </a:cxn>
                <a:cxn ang="0">
                  <a:pos x="T2" y="T3"/>
                </a:cxn>
                <a:cxn ang="0">
                  <a:pos x="T4" y="T5"/>
                </a:cxn>
                <a:cxn ang="0">
                  <a:pos x="T6" y="T7"/>
                </a:cxn>
              </a:cxnLst>
              <a:rect l="0" t="0" r="r" b="b"/>
              <a:pathLst>
                <a:path w="117" h="54">
                  <a:moveTo>
                    <a:pt x="27" y="53"/>
                  </a:moveTo>
                  <a:cubicBezTo>
                    <a:pt x="18" y="44"/>
                    <a:pt x="9" y="35"/>
                    <a:pt x="0" y="26"/>
                  </a:cubicBezTo>
                  <a:cubicBezTo>
                    <a:pt x="35" y="0"/>
                    <a:pt x="76" y="7"/>
                    <a:pt x="116" y="6"/>
                  </a:cubicBezTo>
                  <a:cubicBezTo>
                    <a:pt x="93" y="32"/>
                    <a:pt x="62" y="45"/>
                    <a:pt x="27" y="53"/>
                  </a:cubicBezTo>
                </a:path>
              </a:pathLst>
            </a:custGeom>
            <a:solidFill>
              <a:srgbClr val="A6A6A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79" name="Forme libre 4878"/>
            <p:cNvSpPr>
              <a:spLocks noChangeArrowheads="1"/>
            </p:cNvSpPr>
            <p:nvPr userDrawn="1"/>
          </p:nvSpPr>
          <p:spPr bwMode="auto">
            <a:xfrm>
              <a:off x="4454525" y="4602163"/>
              <a:ext cx="42863" cy="17462"/>
            </a:xfrm>
            <a:custGeom>
              <a:avLst/>
              <a:gdLst>
                <a:gd name="T0" fmla="*/ 116 w 117"/>
                <a:gd name="T1" fmla="*/ 0 h 48"/>
                <a:gd name="T2" fmla="*/ 0 w 117"/>
                <a:gd name="T3" fmla="*/ 47 h 48"/>
                <a:gd name="T4" fmla="*/ 116 w 117"/>
                <a:gd name="T5" fmla="*/ 0 h 48"/>
              </a:gdLst>
              <a:ahLst/>
              <a:cxnLst>
                <a:cxn ang="0">
                  <a:pos x="T0" y="T1"/>
                </a:cxn>
                <a:cxn ang="0">
                  <a:pos x="T2" y="T3"/>
                </a:cxn>
                <a:cxn ang="0">
                  <a:pos x="T4" y="T5"/>
                </a:cxn>
              </a:cxnLst>
              <a:rect l="0" t="0" r="r" b="b"/>
              <a:pathLst>
                <a:path w="117" h="48">
                  <a:moveTo>
                    <a:pt x="116" y="0"/>
                  </a:moveTo>
                  <a:cubicBezTo>
                    <a:pt x="84" y="32"/>
                    <a:pt x="44" y="44"/>
                    <a:pt x="0" y="47"/>
                  </a:cubicBezTo>
                  <a:cubicBezTo>
                    <a:pt x="32" y="15"/>
                    <a:pt x="72" y="3"/>
                    <a:pt x="116" y="0"/>
                  </a:cubicBezTo>
                </a:path>
              </a:pathLst>
            </a:custGeom>
            <a:solidFill>
              <a:srgbClr val="C9C9C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80" name="Forme libre 4879"/>
            <p:cNvSpPr>
              <a:spLocks noChangeArrowheads="1"/>
            </p:cNvSpPr>
            <p:nvPr userDrawn="1"/>
          </p:nvSpPr>
          <p:spPr bwMode="auto">
            <a:xfrm>
              <a:off x="4610100" y="4541838"/>
              <a:ext cx="4763" cy="3175"/>
            </a:xfrm>
            <a:custGeom>
              <a:avLst/>
              <a:gdLst>
                <a:gd name="T0" fmla="*/ 0 w 15"/>
                <a:gd name="T1" fmla="*/ 8 h 9"/>
                <a:gd name="T2" fmla="*/ 14 w 15"/>
                <a:gd name="T3" fmla="*/ 0 h 9"/>
                <a:gd name="T4" fmla="*/ 9 w 15"/>
                <a:gd name="T5" fmla="*/ 5 h 9"/>
                <a:gd name="T6" fmla="*/ 0 w 15"/>
                <a:gd name="T7" fmla="*/ 8 h 9"/>
              </a:gdLst>
              <a:ahLst/>
              <a:cxnLst>
                <a:cxn ang="0">
                  <a:pos x="T0" y="T1"/>
                </a:cxn>
                <a:cxn ang="0">
                  <a:pos x="T2" y="T3"/>
                </a:cxn>
                <a:cxn ang="0">
                  <a:pos x="T4" y="T5"/>
                </a:cxn>
                <a:cxn ang="0">
                  <a:pos x="T6" y="T7"/>
                </a:cxn>
              </a:cxnLst>
              <a:rect l="0" t="0" r="r" b="b"/>
              <a:pathLst>
                <a:path w="15" h="9">
                  <a:moveTo>
                    <a:pt x="0" y="8"/>
                  </a:moveTo>
                  <a:cubicBezTo>
                    <a:pt x="5" y="5"/>
                    <a:pt x="9" y="3"/>
                    <a:pt x="14" y="0"/>
                  </a:cubicBezTo>
                  <a:cubicBezTo>
                    <a:pt x="12" y="2"/>
                    <a:pt x="11" y="5"/>
                    <a:pt x="9" y="5"/>
                  </a:cubicBezTo>
                  <a:cubicBezTo>
                    <a:pt x="6" y="6"/>
                    <a:pt x="3" y="6"/>
                    <a:pt x="0" y="8"/>
                  </a:cubicBezTo>
                </a:path>
              </a:pathLst>
            </a:custGeom>
            <a:solidFill>
              <a:srgbClr val="D5D5D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81" name="Forme libre 4880"/>
            <p:cNvSpPr>
              <a:spLocks noChangeArrowheads="1"/>
            </p:cNvSpPr>
            <p:nvPr userDrawn="1"/>
          </p:nvSpPr>
          <p:spPr bwMode="auto">
            <a:xfrm>
              <a:off x="4568825" y="4573588"/>
              <a:ext cx="15875" cy="4762"/>
            </a:xfrm>
            <a:custGeom>
              <a:avLst/>
              <a:gdLst>
                <a:gd name="T0" fmla="*/ 44 w 45"/>
                <a:gd name="T1" fmla="*/ 12 h 13"/>
                <a:gd name="T2" fmla="*/ 0 w 45"/>
                <a:gd name="T3" fmla="*/ 12 h 13"/>
                <a:gd name="T4" fmla="*/ 44 w 45"/>
                <a:gd name="T5" fmla="*/ 12 h 13"/>
              </a:gdLst>
              <a:ahLst/>
              <a:cxnLst>
                <a:cxn ang="0">
                  <a:pos x="T0" y="T1"/>
                </a:cxn>
                <a:cxn ang="0">
                  <a:pos x="T2" y="T3"/>
                </a:cxn>
                <a:cxn ang="0">
                  <a:pos x="T4" y="T5"/>
                </a:cxn>
              </a:cxnLst>
              <a:rect l="0" t="0" r="r" b="b"/>
              <a:pathLst>
                <a:path w="45" h="13">
                  <a:moveTo>
                    <a:pt x="44" y="12"/>
                  </a:moveTo>
                  <a:cubicBezTo>
                    <a:pt x="29" y="12"/>
                    <a:pt x="15" y="12"/>
                    <a:pt x="0" y="12"/>
                  </a:cubicBezTo>
                  <a:cubicBezTo>
                    <a:pt x="13" y="3"/>
                    <a:pt x="29" y="0"/>
                    <a:pt x="44" y="12"/>
                  </a:cubicBezTo>
                </a:path>
              </a:pathLst>
            </a:custGeom>
            <a:solidFill>
              <a:srgbClr val="D5D5D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82" name="Forme libre 4881"/>
            <p:cNvSpPr>
              <a:spLocks noChangeArrowheads="1"/>
            </p:cNvSpPr>
            <p:nvPr userDrawn="1"/>
          </p:nvSpPr>
          <p:spPr bwMode="auto">
            <a:xfrm>
              <a:off x="4708525" y="4340225"/>
              <a:ext cx="84138" cy="127000"/>
            </a:xfrm>
            <a:custGeom>
              <a:avLst/>
              <a:gdLst>
                <a:gd name="T0" fmla="*/ 78 w 232"/>
                <a:gd name="T1" fmla="*/ 2 h 351"/>
                <a:gd name="T2" fmla="*/ 111 w 232"/>
                <a:gd name="T3" fmla="*/ 0 h 351"/>
                <a:gd name="T4" fmla="*/ 162 w 232"/>
                <a:gd name="T5" fmla="*/ 112 h 351"/>
                <a:gd name="T6" fmla="*/ 163 w 232"/>
                <a:gd name="T7" fmla="*/ 135 h 351"/>
                <a:gd name="T8" fmla="*/ 177 w 232"/>
                <a:gd name="T9" fmla="*/ 158 h 351"/>
                <a:gd name="T10" fmla="*/ 209 w 232"/>
                <a:gd name="T11" fmla="*/ 181 h 351"/>
                <a:gd name="T12" fmla="*/ 209 w 232"/>
                <a:gd name="T13" fmla="*/ 181 h 351"/>
                <a:gd name="T14" fmla="*/ 171 w 232"/>
                <a:gd name="T15" fmla="*/ 280 h 351"/>
                <a:gd name="T16" fmla="*/ 0 w 232"/>
                <a:gd name="T17" fmla="*/ 275 h 351"/>
                <a:gd name="T18" fmla="*/ 3 w 232"/>
                <a:gd name="T19" fmla="*/ 260 h 351"/>
                <a:gd name="T20" fmla="*/ 63 w 232"/>
                <a:gd name="T21" fmla="*/ 23 h 351"/>
                <a:gd name="T22" fmla="*/ 78 w 232"/>
                <a:gd name="T23" fmla="*/ 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2" h="351">
                  <a:moveTo>
                    <a:pt x="78" y="2"/>
                  </a:moveTo>
                  <a:cubicBezTo>
                    <a:pt x="89" y="2"/>
                    <a:pt x="101" y="0"/>
                    <a:pt x="111" y="0"/>
                  </a:cubicBezTo>
                  <a:cubicBezTo>
                    <a:pt x="147" y="29"/>
                    <a:pt x="179" y="58"/>
                    <a:pt x="162" y="112"/>
                  </a:cubicBezTo>
                  <a:cubicBezTo>
                    <a:pt x="162" y="119"/>
                    <a:pt x="162" y="127"/>
                    <a:pt x="163" y="135"/>
                  </a:cubicBezTo>
                  <a:cubicBezTo>
                    <a:pt x="169" y="141"/>
                    <a:pt x="174" y="148"/>
                    <a:pt x="177" y="158"/>
                  </a:cubicBezTo>
                  <a:cubicBezTo>
                    <a:pt x="186" y="168"/>
                    <a:pt x="198" y="173"/>
                    <a:pt x="209" y="181"/>
                  </a:cubicBezTo>
                  <a:lnTo>
                    <a:pt x="209" y="181"/>
                  </a:lnTo>
                  <a:cubicBezTo>
                    <a:pt x="231" y="226"/>
                    <a:pt x="217" y="266"/>
                    <a:pt x="171" y="280"/>
                  </a:cubicBezTo>
                  <a:cubicBezTo>
                    <a:pt x="116" y="297"/>
                    <a:pt x="55" y="350"/>
                    <a:pt x="0" y="275"/>
                  </a:cubicBezTo>
                  <a:cubicBezTo>
                    <a:pt x="1" y="271"/>
                    <a:pt x="1" y="265"/>
                    <a:pt x="3" y="260"/>
                  </a:cubicBezTo>
                  <a:cubicBezTo>
                    <a:pt x="55" y="190"/>
                    <a:pt x="46" y="103"/>
                    <a:pt x="63" y="23"/>
                  </a:cubicBezTo>
                  <a:cubicBezTo>
                    <a:pt x="63" y="13"/>
                    <a:pt x="67" y="5"/>
                    <a:pt x="78" y="2"/>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83" name="Forme libre 4882"/>
            <p:cNvSpPr>
              <a:spLocks noChangeArrowheads="1"/>
            </p:cNvSpPr>
            <p:nvPr userDrawn="1"/>
          </p:nvSpPr>
          <p:spPr bwMode="auto">
            <a:xfrm>
              <a:off x="4692650" y="4416425"/>
              <a:ext cx="19050" cy="22225"/>
            </a:xfrm>
            <a:custGeom>
              <a:avLst/>
              <a:gdLst>
                <a:gd name="T0" fmla="*/ 25 w 52"/>
                <a:gd name="T1" fmla="*/ 59 h 63"/>
                <a:gd name="T2" fmla="*/ 0 w 52"/>
                <a:gd name="T3" fmla="*/ 13 h 63"/>
                <a:gd name="T4" fmla="*/ 51 w 52"/>
                <a:gd name="T5" fmla="*/ 55 h 63"/>
                <a:gd name="T6" fmla="*/ 44 w 52"/>
                <a:gd name="T7" fmla="*/ 62 h 63"/>
                <a:gd name="T8" fmla="*/ 25 w 52"/>
                <a:gd name="T9" fmla="*/ 59 h 63"/>
              </a:gdLst>
              <a:ahLst/>
              <a:cxnLst>
                <a:cxn ang="0">
                  <a:pos x="T0" y="T1"/>
                </a:cxn>
                <a:cxn ang="0">
                  <a:pos x="T2" y="T3"/>
                </a:cxn>
                <a:cxn ang="0">
                  <a:pos x="T4" y="T5"/>
                </a:cxn>
                <a:cxn ang="0">
                  <a:pos x="T6" y="T7"/>
                </a:cxn>
                <a:cxn ang="0">
                  <a:pos x="T8" y="T9"/>
                </a:cxn>
              </a:cxnLst>
              <a:rect l="0" t="0" r="r" b="b"/>
              <a:pathLst>
                <a:path w="52" h="63">
                  <a:moveTo>
                    <a:pt x="25" y="59"/>
                  </a:moveTo>
                  <a:cubicBezTo>
                    <a:pt x="12" y="45"/>
                    <a:pt x="0" y="33"/>
                    <a:pt x="0" y="13"/>
                  </a:cubicBezTo>
                  <a:cubicBezTo>
                    <a:pt x="40" y="0"/>
                    <a:pt x="49" y="23"/>
                    <a:pt x="51" y="55"/>
                  </a:cubicBezTo>
                  <a:lnTo>
                    <a:pt x="44" y="62"/>
                  </a:lnTo>
                  <a:cubicBezTo>
                    <a:pt x="40" y="61"/>
                    <a:pt x="32" y="59"/>
                    <a:pt x="25" y="59"/>
                  </a:cubicBezTo>
                </a:path>
              </a:pathLst>
            </a:custGeom>
            <a:solidFill>
              <a:srgbClr val="52525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84" name="Forme libre 4883"/>
            <p:cNvSpPr>
              <a:spLocks noChangeArrowheads="1"/>
            </p:cNvSpPr>
            <p:nvPr userDrawn="1"/>
          </p:nvSpPr>
          <p:spPr bwMode="auto">
            <a:xfrm>
              <a:off x="4767263" y="4187825"/>
              <a:ext cx="6350" cy="11113"/>
            </a:xfrm>
            <a:custGeom>
              <a:avLst/>
              <a:gdLst>
                <a:gd name="T0" fmla="*/ 0 w 19"/>
                <a:gd name="T1" fmla="*/ 28 h 29"/>
                <a:gd name="T2" fmla="*/ 18 w 19"/>
                <a:gd name="T3" fmla="*/ 0 h 29"/>
                <a:gd name="T4" fmla="*/ 0 w 19"/>
                <a:gd name="T5" fmla="*/ 28 h 29"/>
              </a:gdLst>
              <a:ahLst/>
              <a:cxnLst>
                <a:cxn ang="0">
                  <a:pos x="T0" y="T1"/>
                </a:cxn>
                <a:cxn ang="0">
                  <a:pos x="T2" y="T3"/>
                </a:cxn>
                <a:cxn ang="0">
                  <a:pos x="T4" y="T5"/>
                </a:cxn>
              </a:cxnLst>
              <a:rect l="0" t="0" r="r" b="b"/>
              <a:pathLst>
                <a:path w="19" h="29">
                  <a:moveTo>
                    <a:pt x="0" y="28"/>
                  </a:moveTo>
                  <a:cubicBezTo>
                    <a:pt x="6" y="19"/>
                    <a:pt x="12" y="10"/>
                    <a:pt x="18" y="0"/>
                  </a:cubicBezTo>
                  <a:cubicBezTo>
                    <a:pt x="11" y="10"/>
                    <a:pt x="6" y="19"/>
                    <a:pt x="0" y="28"/>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85" name="Forme libre 4884"/>
            <p:cNvSpPr>
              <a:spLocks noChangeArrowheads="1"/>
            </p:cNvSpPr>
            <p:nvPr userDrawn="1"/>
          </p:nvSpPr>
          <p:spPr bwMode="auto">
            <a:xfrm>
              <a:off x="4054475" y="4378325"/>
              <a:ext cx="220663" cy="338138"/>
            </a:xfrm>
            <a:custGeom>
              <a:avLst/>
              <a:gdLst>
                <a:gd name="T0" fmla="*/ 238 w 612"/>
                <a:gd name="T1" fmla="*/ 805 h 940"/>
                <a:gd name="T2" fmla="*/ 238 w 612"/>
                <a:gd name="T3" fmla="*/ 829 h 940"/>
                <a:gd name="T4" fmla="*/ 54 w 612"/>
                <a:gd name="T5" fmla="*/ 831 h 940"/>
                <a:gd name="T6" fmla="*/ 14 w 612"/>
                <a:gd name="T7" fmla="*/ 687 h 940"/>
                <a:gd name="T8" fmla="*/ 5 w 612"/>
                <a:gd name="T9" fmla="*/ 599 h 940"/>
                <a:gd name="T10" fmla="*/ 12 w 612"/>
                <a:gd name="T11" fmla="*/ 510 h 940"/>
                <a:gd name="T12" fmla="*/ 46 w 612"/>
                <a:gd name="T13" fmla="*/ 283 h 940"/>
                <a:gd name="T14" fmla="*/ 57 w 612"/>
                <a:gd name="T15" fmla="*/ 216 h 940"/>
                <a:gd name="T16" fmla="*/ 240 w 612"/>
                <a:gd name="T17" fmla="*/ 69 h 940"/>
                <a:gd name="T18" fmla="*/ 329 w 612"/>
                <a:gd name="T19" fmla="*/ 63 h 940"/>
                <a:gd name="T20" fmla="*/ 558 w 612"/>
                <a:gd name="T21" fmla="*/ 72 h 940"/>
                <a:gd name="T22" fmla="*/ 556 w 612"/>
                <a:gd name="T23" fmla="*/ 93 h 940"/>
                <a:gd name="T24" fmla="*/ 561 w 612"/>
                <a:gd name="T25" fmla="*/ 116 h 940"/>
                <a:gd name="T26" fmla="*/ 610 w 612"/>
                <a:gd name="T27" fmla="*/ 151 h 940"/>
                <a:gd name="T28" fmla="*/ 564 w 612"/>
                <a:gd name="T29" fmla="*/ 188 h 940"/>
                <a:gd name="T30" fmla="*/ 350 w 612"/>
                <a:gd name="T31" fmla="*/ 187 h 940"/>
                <a:gd name="T32" fmla="*/ 348 w 612"/>
                <a:gd name="T33" fmla="*/ 226 h 940"/>
                <a:gd name="T34" fmla="*/ 443 w 612"/>
                <a:gd name="T35" fmla="*/ 426 h 940"/>
                <a:gd name="T36" fmla="*/ 380 w 612"/>
                <a:gd name="T37" fmla="*/ 463 h 940"/>
                <a:gd name="T38" fmla="*/ 211 w 612"/>
                <a:gd name="T39" fmla="*/ 428 h 940"/>
                <a:gd name="T40" fmla="*/ 246 w 612"/>
                <a:gd name="T41" fmla="*/ 544 h 940"/>
                <a:gd name="T42" fmla="*/ 208 w 612"/>
                <a:gd name="T43" fmla="*/ 646 h 940"/>
                <a:gd name="T44" fmla="*/ 194 w 612"/>
                <a:gd name="T45" fmla="*/ 759 h 940"/>
                <a:gd name="T46" fmla="*/ 193 w 612"/>
                <a:gd name="T47" fmla="*/ 758 h 940"/>
                <a:gd name="T48" fmla="*/ 238 w 612"/>
                <a:gd name="T49" fmla="*/ 805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2" h="940">
                  <a:moveTo>
                    <a:pt x="238" y="805"/>
                  </a:moveTo>
                  <a:cubicBezTo>
                    <a:pt x="238" y="813"/>
                    <a:pt x="238" y="822"/>
                    <a:pt x="238" y="829"/>
                  </a:cubicBezTo>
                  <a:cubicBezTo>
                    <a:pt x="177" y="939"/>
                    <a:pt x="115" y="857"/>
                    <a:pt x="54" y="831"/>
                  </a:cubicBezTo>
                  <a:cubicBezTo>
                    <a:pt x="26" y="787"/>
                    <a:pt x="5" y="741"/>
                    <a:pt x="14" y="687"/>
                  </a:cubicBezTo>
                  <a:cubicBezTo>
                    <a:pt x="22" y="657"/>
                    <a:pt x="14" y="628"/>
                    <a:pt x="5" y="599"/>
                  </a:cubicBezTo>
                  <a:cubicBezTo>
                    <a:pt x="0" y="568"/>
                    <a:pt x="8" y="539"/>
                    <a:pt x="12" y="510"/>
                  </a:cubicBezTo>
                  <a:cubicBezTo>
                    <a:pt x="77" y="443"/>
                    <a:pt x="40" y="359"/>
                    <a:pt x="46" y="283"/>
                  </a:cubicBezTo>
                  <a:cubicBezTo>
                    <a:pt x="46" y="260"/>
                    <a:pt x="52" y="238"/>
                    <a:pt x="57" y="216"/>
                  </a:cubicBezTo>
                  <a:cubicBezTo>
                    <a:pt x="84" y="75"/>
                    <a:pt x="98" y="63"/>
                    <a:pt x="240" y="69"/>
                  </a:cubicBezTo>
                  <a:cubicBezTo>
                    <a:pt x="271" y="71"/>
                    <a:pt x="304" y="81"/>
                    <a:pt x="329" y="63"/>
                  </a:cubicBezTo>
                  <a:cubicBezTo>
                    <a:pt x="409" y="0"/>
                    <a:pt x="483" y="43"/>
                    <a:pt x="558" y="72"/>
                  </a:cubicBezTo>
                  <a:cubicBezTo>
                    <a:pt x="559" y="80"/>
                    <a:pt x="558" y="86"/>
                    <a:pt x="556" y="93"/>
                  </a:cubicBezTo>
                  <a:cubicBezTo>
                    <a:pt x="552" y="103"/>
                    <a:pt x="553" y="110"/>
                    <a:pt x="561" y="116"/>
                  </a:cubicBezTo>
                  <a:cubicBezTo>
                    <a:pt x="577" y="129"/>
                    <a:pt x="610" y="139"/>
                    <a:pt x="610" y="151"/>
                  </a:cubicBezTo>
                  <a:cubicBezTo>
                    <a:pt x="611" y="171"/>
                    <a:pt x="584" y="182"/>
                    <a:pt x="564" y="188"/>
                  </a:cubicBezTo>
                  <a:cubicBezTo>
                    <a:pt x="492" y="182"/>
                    <a:pt x="422" y="168"/>
                    <a:pt x="350" y="187"/>
                  </a:cubicBezTo>
                  <a:cubicBezTo>
                    <a:pt x="315" y="196"/>
                    <a:pt x="316" y="211"/>
                    <a:pt x="348" y="226"/>
                  </a:cubicBezTo>
                  <a:cubicBezTo>
                    <a:pt x="416" y="277"/>
                    <a:pt x="484" y="326"/>
                    <a:pt x="443" y="426"/>
                  </a:cubicBezTo>
                  <a:cubicBezTo>
                    <a:pt x="428" y="448"/>
                    <a:pt x="406" y="460"/>
                    <a:pt x="380" y="463"/>
                  </a:cubicBezTo>
                  <a:cubicBezTo>
                    <a:pt x="321" y="466"/>
                    <a:pt x="274" y="410"/>
                    <a:pt x="211" y="428"/>
                  </a:cubicBezTo>
                  <a:cubicBezTo>
                    <a:pt x="205" y="472"/>
                    <a:pt x="245" y="503"/>
                    <a:pt x="246" y="544"/>
                  </a:cubicBezTo>
                  <a:cubicBezTo>
                    <a:pt x="249" y="584"/>
                    <a:pt x="229" y="616"/>
                    <a:pt x="208" y="646"/>
                  </a:cubicBezTo>
                  <a:cubicBezTo>
                    <a:pt x="185" y="680"/>
                    <a:pt x="161" y="716"/>
                    <a:pt x="194" y="759"/>
                  </a:cubicBezTo>
                  <a:lnTo>
                    <a:pt x="193" y="758"/>
                  </a:lnTo>
                  <a:cubicBezTo>
                    <a:pt x="202" y="781"/>
                    <a:pt x="251" y="759"/>
                    <a:pt x="238" y="805"/>
                  </a:cubicBezTo>
                </a:path>
              </a:pathLst>
            </a:custGeom>
            <a:solidFill>
              <a:srgbClr val="72727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86" name="Forme libre 4885"/>
            <p:cNvSpPr>
              <a:spLocks noChangeArrowheads="1"/>
            </p:cNvSpPr>
            <p:nvPr userDrawn="1"/>
          </p:nvSpPr>
          <p:spPr bwMode="auto">
            <a:xfrm>
              <a:off x="3975100" y="4278313"/>
              <a:ext cx="106363" cy="280987"/>
            </a:xfrm>
            <a:custGeom>
              <a:avLst/>
              <a:gdLst>
                <a:gd name="T0" fmla="*/ 0 w 297"/>
                <a:gd name="T1" fmla="*/ 232 h 781"/>
                <a:gd name="T2" fmla="*/ 1 w 297"/>
                <a:gd name="T3" fmla="*/ 211 h 781"/>
                <a:gd name="T4" fmla="*/ 3 w 297"/>
                <a:gd name="T5" fmla="*/ 88 h 781"/>
                <a:gd name="T6" fmla="*/ 21 w 297"/>
                <a:gd name="T7" fmla="*/ 44 h 781"/>
                <a:gd name="T8" fmla="*/ 49 w 297"/>
                <a:gd name="T9" fmla="*/ 27 h 781"/>
                <a:gd name="T10" fmla="*/ 73 w 297"/>
                <a:gd name="T11" fmla="*/ 0 h 781"/>
                <a:gd name="T12" fmla="*/ 186 w 297"/>
                <a:gd name="T13" fmla="*/ 279 h 781"/>
                <a:gd name="T14" fmla="*/ 278 w 297"/>
                <a:gd name="T15" fmla="*/ 679 h 781"/>
                <a:gd name="T16" fmla="*/ 146 w 297"/>
                <a:gd name="T17" fmla="*/ 750 h 781"/>
                <a:gd name="T18" fmla="*/ 131 w 297"/>
                <a:gd name="T19" fmla="*/ 605 h 781"/>
                <a:gd name="T20" fmla="*/ 156 w 297"/>
                <a:gd name="T21" fmla="*/ 586 h 781"/>
                <a:gd name="T22" fmla="*/ 180 w 297"/>
                <a:gd name="T23" fmla="*/ 574 h 781"/>
                <a:gd name="T24" fmla="*/ 142 w 297"/>
                <a:gd name="T25" fmla="*/ 583 h 781"/>
                <a:gd name="T26" fmla="*/ 55 w 297"/>
                <a:gd name="T27" fmla="*/ 444 h 781"/>
                <a:gd name="T28" fmla="*/ 4 w 297"/>
                <a:gd name="T29" fmla="*/ 246 h 781"/>
                <a:gd name="T30" fmla="*/ 0 w 297"/>
                <a:gd name="T31" fmla="*/ 232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7" h="781">
                  <a:moveTo>
                    <a:pt x="0" y="232"/>
                  </a:moveTo>
                  <a:cubicBezTo>
                    <a:pt x="0" y="224"/>
                    <a:pt x="1" y="218"/>
                    <a:pt x="1" y="211"/>
                  </a:cubicBezTo>
                  <a:cubicBezTo>
                    <a:pt x="17" y="169"/>
                    <a:pt x="10" y="130"/>
                    <a:pt x="3" y="88"/>
                  </a:cubicBezTo>
                  <a:cubicBezTo>
                    <a:pt x="4" y="72"/>
                    <a:pt x="12" y="58"/>
                    <a:pt x="21" y="44"/>
                  </a:cubicBezTo>
                  <a:cubicBezTo>
                    <a:pt x="29" y="37"/>
                    <a:pt x="38" y="30"/>
                    <a:pt x="49" y="27"/>
                  </a:cubicBezTo>
                  <a:cubicBezTo>
                    <a:pt x="56" y="18"/>
                    <a:pt x="65" y="9"/>
                    <a:pt x="73" y="0"/>
                  </a:cubicBezTo>
                  <a:cubicBezTo>
                    <a:pt x="116" y="91"/>
                    <a:pt x="128" y="195"/>
                    <a:pt x="186" y="279"/>
                  </a:cubicBezTo>
                  <a:cubicBezTo>
                    <a:pt x="296" y="394"/>
                    <a:pt x="267" y="542"/>
                    <a:pt x="278" y="679"/>
                  </a:cubicBezTo>
                  <a:cubicBezTo>
                    <a:pt x="252" y="737"/>
                    <a:pt x="220" y="780"/>
                    <a:pt x="146" y="750"/>
                  </a:cubicBezTo>
                  <a:cubicBezTo>
                    <a:pt x="102" y="705"/>
                    <a:pt x="105" y="655"/>
                    <a:pt x="131" y="605"/>
                  </a:cubicBezTo>
                  <a:cubicBezTo>
                    <a:pt x="137" y="597"/>
                    <a:pt x="146" y="591"/>
                    <a:pt x="156" y="586"/>
                  </a:cubicBezTo>
                  <a:cubicBezTo>
                    <a:pt x="165" y="583"/>
                    <a:pt x="172" y="580"/>
                    <a:pt x="180" y="574"/>
                  </a:cubicBezTo>
                  <a:cubicBezTo>
                    <a:pt x="168" y="583"/>
                    <a:pt x="156" y="585"/>
                    <a:pt x="142" y="583"/>
                  </a:cubicBezTo>
                  <a:cubicBezTo>
                    <a:pt x="81" y="557"/>
                    <a:pt x="87" y="489"/>
                    <a:pt x="55" y="444"/>
                  </a:cubicBezTo>
                  <a:cubicBezTo>
                    <a:pt x="24" y="382"/>
                    <a:pt x="55" y="304"/>
                    <a:pt x="4" y="246"/>
                  </a:cubicBezTo>
                  <a:cubicBezTo>
                    <a:pt x="1" y="241"/>
                    <a:pt x="0" y="237"/>
                    <a:pt x="0" y="232"/>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87" name="Forme libre 4886"/>
            <p:cNvSpPr>
              <a:spLocks noChangeArrowheads="1"/>
            </p:cNvSpPr>
            <p:nvPr userDrawn="1"/>
          </p:nvSpPr>
          <p:spPr bwMode="auto">
            <a:xfrm>
              <a:off x="4111625" y="4414838"/>
              <a:ext cx="146050" cy="112712"/>
            </a:xfrm>
            <a:custGeom>
              <a:avLst/>
              <a:gdLst>
                <a:gd name="T0" fmla="*/ 126 w 404"/>
                <a:gd name="T1" fmla="*/ 177 h 315"/>
                <a:gd name="T2" fmla="*/ 73 w 404"/>
                <a:gd name="T3" fmla="*/ 134 h 315"/>
                <a:gd name="T4" fmla="*/ 13 w 404"/>
                <a:gd name="T5" fmla="*/ 47 h 315"/>
                <a:gd name="T6" fmla="*/ 113 w 404"/>
                <a:gd name="T7" fmla="*/ 32 h 315"/>
                <a:gd name="T8" fmla="*/ 224 w 404"/>
                <a:gd name="T9" fmla="*/ 19 h 315"/>
                <a:gd name="T10" fmla="*/ 403 w 404"/>
                <a:gd name="T11" fmla="*/ 87 h 315"/>
                <a:gd name="T12" fmla="*/ 403 w 404"/>
                <a:gd name="T13" fmla="*/ 87 h 315"/>
                <a:gd name="T14" fmla="*/ 380 w 404"/>
                <a:gd name="T15" fmla="*/ 113 h 315"/>
                <a:gd name="T16" fmla="*/ 374 w 404"/>
                <a:gd name="T17" fmla="*/ 131 h 315"/>
                <a:gd name="T18" fmla="*/ 375 w 404"/>
                <a:gd name="T19" fmla="*/ 155 h 315"/>
                <a:gd name="T20" fmla="*/ 375 w 404"/>
                <a:gd name="T21" fmla="*/ 155 h 315"/>
                <a:gd name="T22" fmla="*/ 366 w 404"/>
                <a:gd name="T23" fmla="*/ 262 h 315"/>
                <a:gd name="T24" fmla="*/ 331 w 404"/>
                <a:gd name="T25" fmla="*/ 310 h 315"/>
                <a:gd name="T26" fmla="*/ 284 w 404"/>
                <a:gd name="T27" fmla="*/ 290 h 315"/>
                <a:gd name="T28" fmla="*/ 126 w 404"/>
                <a:gd name="T29" fmla="*/ 17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4" h="315">
                  <a:moveTo>
                    <a:pt x="126" y="177"/>
                  </a:moveTo>
                  <a:cubicBezTo>
                    <a:pt x="108" y="163"/>
                    <a:pt x="88" y="151"/>
                    <a:pt x="73" y="134"/>
                  </a:cubicBezTo>
                  <a:cubicBezTo>
                    <a:pt x="48" y="108"/>
                    <a:pt x="0" y="85"/>
                    <a:pt x="13" y="47"/>
                  </a:cubicBezTo>
                  <a:cubicBezTo>
                    <a:pt x="30" y="0"/>
                    <a:pt x="79" y="35"/>
                    <a:pt x="113" y="32"/>
                  </a:cubicBezTo>
                  <a:cubicBezTo>
                    <a:pt x="149" y="29"/>
                    <a:pt x="187" y="21"/>
                    <a:pt x="224" y="19"/>
                  </a:cubicBezTo>
                  <a:cubicBezTo>
                    <a:pt x="293" y="16"/>
                    <a:pt x="361" y="16"/>
                    <a:pt x="403" y="87"/>
                  </a:cubicBezTo>
                  <a:lnTo>
                    <a:pt x="403" y="87"/>
                  </a:lnTo>
                  <a:cubicBezTo>
                    <a:pt x="390" y="91"/>
                    <a:pt x="384" y="102"/>
                    <a:pt x="380" y="113"/>
                  </a:cubicBezTo>
                  <a:cubicBezTo>
                    <a:pt x="378" y="119"/>
                    <a:pt x="377" y="125"/>
                    <a:pt x="374" y="131"/>
                  </a:cubicBezTo>
                  <a:cubicBezTo>
                    <a:pt x="368" y="139"/>
                    <a:pt x="369" y="148"/>
                    <a:pt x="375" y="155"/>
                  </a:cubicBezTo>
                  <a:lnTo>
                    <a:pt x="375" y="155"/>
                  </a:lnTo>
                  <a:cubicBezTo>
                    <a:pt x="383" y="192"/>
                    <a:pt x="348" y="223"/>
                    <a:pt x="366" y="262"/>
                  </a:cubicBezTo>
                  <a:cubicBezTo>
                    <a:pt x="375" y="284"/>
                    <a:pt x="355" y="303"/>
                    <a:pt x="331" y="310"/>
                  </a:cubicBezTo>
                  <a:cubicBezTo>
                    <a:pt x="311" y="314"/>
                    <a:pt x="284" y="308"/>
                    <a:pt x="284" y="290"/>
                  </a:cubicBezTo>
                  <a:cubicBezTo>
                    <a:pt x="284" y="177"/>
                    <a:pt x="192" y="195"/>
                    <a:pt x="126" y="177"/>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88" name="Forme libre 4887"/>
            <p:cNvSpPr>
              <a:spLocks noChangeArrowheads="1"/>
            </p:cNvSpPr>
            <p:nvPr userDrawn="1"/>
          </p:nvSpPr>
          <p:spPr bwMode="auto">
            <a:xfrm>
              <a:off x="4217988" y="4489450"/>
              <a:ext cx="119062" cy="150813"/>
            </a:xfrm>
            <a:custGeom>
              <a:avLst/>
              <a:gdLst>
                <a:gd name="T0" fmla="*/ 292 w 330"/>
                <a:gd name="T1" fmla="*/ 246 h 421"/>
                <a:gd name="T2" fmla="*/ 267 w 330"/>
                <a:gd name="T3" fmla="*/ 265 h 421"/>
                <a:gd name="T4" fmla="*/ 229 w 330"/>
                <a:gd name="T5" fmla="*/ 298 h 421"/>
                <a:gd name="T6" fmla="*/ 180 w 330"/>
                <a:gd name="T7" fmla="*/ 316 h 421"/>
                <a:gd name="T8" fmla="*/ 0 w 330"/>
                <a:gd name="T9" fmla="*/ 293 h 421"/>
                <a:gd name="T10" fmla="*/ 154 w 330"/>
                <a:gd name="T11" fmla="*/ 62 h 421"/>
                <a:gd name="T12" fmla="*/ 295 w 330"/>
                <a:gd name="T13" fmla="*/ 55 h 421"/>
                <a:gd name="T14" fmla="*/ 292 w 330"/>
                <a:gd name="T15" fmla="*/ 246 h 4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0" h="421">
                  <a:moveTo>
                    <a:pt x="292" y="246"/>
                  </a:moveTo>
                  <a:cubicBezTo>
                    <a:pt x="280" y="247"/>
                    <a:pt x="271" y="253"/>
                    <a:pt x="267" y="265"/>
                  </a:cubicBezTo>
                  <a:cubicBezTo>
                    <a:pt x="257" y="279"/>
                    <a:pt x="243" y="288"/>
                    <a:pt x="229" y="298"/>
                  </a:cubicBezTo>
                  <a:cubicBezTo>
                    <a:pt x="214" y="307"/>
                    <a:pt x="197" y="311"/>
                    <a:pt x="180" y="316"/>
                  </a:cubicBezTo>
                  <a:cubicBezTo>
                    <a:pt x="118" y="327"/>
                    <a:pt x="46" y="420"/>
                    <a:pt x="0" y="293"/>
                  </a:cubicBezTo>
                  <a:cubicBezTo>
                    <a:pt x="28" y="200"/>
                    <a:pt x="43" y="101"/>
                    <a:pt x="154" y="62"/>
                  </a:cubicBezTo>
                  <a:cubicBezTo>
                    <a:pt x="203" y="68"/>
                    <a:pt x="261" y="0"/>
                    <a:pt x="295" y="55"/>
                  </a:cubicBezTo>
                  <a:cubicBezTo>
                    <a:pt x="329" y="110"/>
                    <a:pt x="326" y="183"/>
                    <a:pt x="292" y="246"/>
                  </a:cubicBezTo>
                </a:path>
              </a:pathLst>
            </a:custGeom>
            <a:solidFill>
              <a:srgbClr val="1E1E1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89" name="Forme libre 4888"/>
            <p:cNvSpPr>
              <a:spLocks noChangeArrowheads="1"/>
            </p:cNvSpPr>
            <p:nvPr userDrawn="1"/>
          </p:nvSpPr>
          <p:spPr bwMode="auto">
            <a:xfrm>
              <a:off x="4052888" y="4352925"/>
              <a:ext cx="203200" cy="134938"/>
            </a:xfrm>
            <a:custGeom>
              <a:avLst/>
              <a:gdLst>
                <a:gd name="T0" fmla="*/ 562 w 563"/>
                <a:gd name="T1" fmla="*/ 144 h 374"/>
                <a:gd name="T2" fmla="*/ 169 w 563"/>
                <a:gd name="T3" fmla="*/ 171 h 374"/>
                <a:gd name="T4" fmla="*/ 123 w 563"/>
                <a:gd name="T5" fmla="*/ 243 h 374"/>
                <a:gd name="T6" fmla="*/ 85 w 563"/>
                <a:gd name="T7" fmla="*/ 373 h 374"/>
                <a:gd name="T8" fmla="*/ 21 w 563"/>
                <a:gd name="T9" fmla="*/ 197 h 374"/>
                <a:gd name="T10" fmla="*/ 107 w 563"/>
                <a:gd name="T11" fmla="*/ 121 h 374"/>
                <a:gd name="T12" fmla="*/ 276 w 563"/>
                <a:gd name="T13" fmla="*/ 116 h 374"/>
                <a:gd name="T14" fmla="*/ 328 w 563"/>
                <a:gd name="T15" fmla="*/ 73 h 374"/>
                <a:gd name="T16" fmla="*/ 417 w 563"/>
                <a:gd name="T17" fmla="*/ 34 h 374"/>
                <a:gd name="T18" fmla="*/ 562 w 563"/>
                <a:gd name="T19" fmla="*/ 14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3" h="374">
                  <a:moveTo>
                    <a:pt x="562" y="144"/>
                  </a:moveTo>
                  <a:cubicBezTo>
                    <a:pt x="429" y="128"/>
                    <a:pt x="300" y="171"/>
                    <a:pt x="169" y="171"/>
                  </a:cubicBezTo>
                  <a:cubicBezTo>
                    <a:pt x="129" y="171"/>
                    <a:pt x="108" y="203"/>
                    <a:pt x="123" y="243"/>
                  </a:cubicBezTo>
                  <a:cubicBezTo>
                    <a:pt x="145" y="298"/>
                    <a:pt x="128" y="338"/>
                    <a:pt x="85" y="373"/>
                  </a:cubicBezTo>
                  <a:cubicBezTo>
                    <a:pt x="36" y="325"/>
                    <a:pt x="39" y="257"/>
                    <a:pt x="21" y="197"/>
                  </a:cubicBezTo>
                  <a:cubicBezTo>
                    <a:pt x="0" y="130"/>
                    <a:pt x="68" y="136"/>
                    <a:pt x="107" y="121"/>
                  </a:cubicBezTo>
                  <a:cubicBezTo>
                    <a:pt x="163" y="124"/>
                    <a:pt x="218" y="99"/>
                    <a:pt x="276" y="116"/>
                  </a:cubicBezTo>
                  <a:cubicBezTo>
                    <a:pt x="305" y="125"/>
                    <a:pt x="319" y="105"/>
                    <a:pt x="328" y="73"/>
                  </a:cubicBezTo>
                  <a:cubicBezTo>
                    <a:pt x="345" y="17"/>
                    <a:pt x="383" y="0"/>
                    <a:pt x="417" y="34"/>
                  </a:cubicBezTo>
                  <a:cubicBezTo>
                    <a:pt x="461" y="79"/>
                    <a:pt x="526" y="90"/>
                    <a:pt x="562" y="144"/>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90" name="Forme libre 4889"/>
            <p:cNvSpPr>
              <a:spLocks noChangeArrowheads="1"/>
            </p:cNvSpPr>
            <p:nvPr userDrawn="1"/>
          </p:nvSpPr>
          <p:spPr bwMode="auto">
            <a:xfrm>
              <a:off x="3949700" y="4044950"/>
              <a:ext cx="209550" cy="171450"/>
            </a:xfrm>
            <a:custGeom>
              <a:avLst/>
              <a:gdLst>
                <a:gd name="T0" fmla="*/ 0 w 584"/>
                <a:gd name="T1" fmla="*/ 85 h 476"/>
                <a:gd name="T2" fmla="*/ 70 w 584"/>
                <a:gd name="T3" fmla="*/ 62 h 476"/>
                <a:gd name="T4" fmla="*/ 264 w 584"/>
                <a:gd name="T5" fmla="*/ 3 h 476"/>
                <a:gd name="T6" fmla="*/ 534 w 584"/>
                <a:gd name="T7" fmla="*/ 296 h 476"/>
                <a:gd name="T8" fmla="*/ 583 w 584"/>
                <a:gd name="T9" fmla="*/ 432 h 476"/>
                <a:gd name="T10" fmla="*/ 552 w 584"/>
                <a:gd name="T11" fmla="*/ 475 h 476"/>
                <a:gd name="T12" fmla="*/ 378 w 584"/>
                <a:gd name="T13" fmla="*/ 194 h 476"/>
                <a:gd name="T14" fmla="*/ 219 w 584"/>
                <a:gd name="T15" fmla="*/ 120 h 476"/>
                <a:gd name="T16" fmla="*/ 0 w 584"/>
                <a:gd name="T17" fmla="*/ 85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4" h="476">
                  <a:moveTo>
                    <a:pt x="0" y="85"/>
                  </a:moveTo>
                  <a:cubicBezTo>
                    <a:pt x="22" y="78"/>
                    <a:pt x="47" y="70"/>
                    <a:pt x="70" y="62"/>
                  </a:cubicBezTo>
                  <a:cubicBezTo>
                    <a:pt x="125" y="12"/>
                    <a:pt x="192" y="0"/>
                    <a:pt x="264" y="3"/>
                  </a:cubicBezTo>
                  <a:cubicBezTo>
                    <a:pt x="433" y="29"/>
                    <a:pt x="474" y="171"/>
                    <a:pt x="534" y="296"/>
                  </a:cubicBezTo>
                  <a:cubicBezTo>
                    <a:pt x="554" y="340"/>
                    <a:pt x="577" y="383"/>
                    <a:pt x="583" y="432"/>
                  </a:cubicBezTo>
                  <a:cubicBezTo>
                    <a:pt x="580" y="450"/>
                    <a:pt x="571" y="466"/>
                    <a:pt x="552" y="475"/>
                  </a:cubicBezTo>
                  <a:cubicBezTo>
                    <a:pt x="494" y="382"/>
                    <a:pt x="435" y="288"/>
                    <a:pt x="378" y="194"/>
                  </a:cubicBezTo>
                  <a:cubicBezTo>
                    <a:pt x="342" y="131"/>
                    <a:pt x="297" y="104"/>
                    <a:pt x="219" y="120"/>
                  </a:cubicBezTo>
                  <a:cubicBezTo>
                    <a:pt x="143" y="137"/>
                    <a:pt x="65" y="136"/>
                    <a:pt x="0" y="85"/>
                  </a:cubicBez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91" name="Forme libre 4890"/>
            <p:cNvSpPr>
              <a:spLocks noChangeArrowheads="1"/>
            </p:cNvSpPr>
            <p:nvPr userDrawn="1"/>
          </p:nvSpPr>
          <p:spPr bwMode="auto">
            <a:xfrm>
              <a:off x="4202113" y="4198938"/>
              <a:ext cx="236537" cy="131762"/>
            </a:xfrm>
            <a:custGeom>
              <a:avLst/>
              <a:gdLst>
                <a:gd name="T0" fmla="*/ 654 w 655"/>
                <a:gd name="T1" fmla="*/ 46 h 367"/>
                <a:gd name="T2" fmla="*/ 633 w 655"/>
                <a:gd name="T3" fmla="*/ 116 h 367"/>
                <a:gd name="T4" fmla="*/ 633 w 655"/>
                <a:gd name="T5" fmla="*/ 116 h 367"/>
                <a:gd name="T6" fmla="*/ 517 w 655"/>
                <a:gd name="T7" fmla="*/ 162 h 367"/>
                <a:gd name="T8" fmla="*/ 518 w 655"/>
                <a:gd name="T9" fmla="*/ 162 h 367"/>
                <a:gd name="T10" fmla="*/ 402 w 655"/>
                <a:gd name="T11" fmla="*/ 208 h 367"/>
                <a:gd name="T12" fmla="*/ 402 w 655"/>
                <a:gd name="T13" fmla="*/ 208 h 367"/>
                <a:gd name="T14" fmla="*/ 265 w 655"/>
                <a:gd name="T15" fmla="*/ 255 h 367"/>
                <a:gd name="T16" fmla="*/ 80 w 655"/>
                <a:gd name="T17" fmla="*/ 366 h 367"/>
                <a:gd name="T18" fmla="*/ 78 w 655"/>
                <a:gd name="T19" fmla="*/ 215 h 367"/>
                <a:gd name="T20" fmla="*/ 175 w 655"/>
                <a:gd name="T21" fmla="*/ 172 h 367"/>
                <a:gd name="T22" fmla="*/ 208 w 655"/>
                <a:gd name="T23" fmla="*/ 163 h 367"/>
                <a:gd name="T24" fmla="*/ 540 w 655"/>
                <a:gd name="T25" fmla="*/ 44 h 367"/>
                <a:gd name="T26" fmla="*/ 654 w 655"/>
                <a:gd name="T27" fmla="*/ 46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5" h="367">
                  <a:moveTo>
                    <a:pt x="654" y="46"/>
                  </a:moveTo>
                  <a:cubicBezTo>
                    <a:pt x="646" y="69"/>
                    <a:pt x="639" y="93"/>
                    <a:pt x="633" y="116"/>
                  </a:cubicBezTo>
                  <a:lnTo>
                    <a:pt x="633" y="116"/>
                  </a:lnTo>
                  <a:cubicBezTo>
                    <a:pt x="601" y="147"/>
                    <a:pt x="555" y="143"/>
                    <a:pt x="517" y="162"/>
                  </a:cubicBezTo>
                  <a:lnTo>
                    <a:pt x="518" y="162"/>
                  </a:lnTo>
                  <a:cubicBezTo>
                    <a:pt x="480" y="179"/>
                    <a:pt x="439" y="186"/>
                    <a:pt x="402" y="208"/>
                  </a:cubicBezTo>
                  <a:lnTo>
                    <a:pt x="402" y="208"/>
                  </a:lnTo>
                  <a:cubicBezTo>
                    <a:pt x="356" y="224"/>
                    <a:pt x="306" y="226"/>
                    <a:pt x="265" y="255"/>
                  </a:cubicBezTo>
                  <a:cubicBezTo>
                    <a:pt x="196" y="279"/>
                    <a:pt x="136" y="321"/>
                    <a:pt x="80" y="366"/>
                  </a:cubicBezTo>
                  <a:cubicBezTo>
                    <a:pt x="0" y="316"/>
                    <a:pt x="31" y="266"/>
                    <a:pt x="78" y="215"/>
                  </a:cubicBezTo>
                  <a:cubicBezTo>
                    <a:pt x="106" y="192"/>
                    <a:pt x="143" y="186"/>
                    <a:pt x="175" y="172"/>
                  </a:cubicBezTo>
                  <a:cubicBezTo>
                    <a:pt x="185" y="169"/>
                    <a:pt x="196" y="166"/>
                    <a:pt x="208" y="163"/>
                  </a:cubicBezTo>
                  <a:cubicBezTo>
                    <a:pt x="321" y="128"/>
                    <a:pt x="430" y="82"/>
                    <a:pt x="540" y="44"/>
                  </a:cubicBezTo>
                  <a:cubicBezTo>
                    <a:pt x="578" y="30"/>
                    <a:pt x="617" y="0"/>
                    <a:pt x="654" y="46"/>
                  </a:cubicBez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92" name="Forme libre 4891"/>
            <p:cNvSpPr>
              <a:spLocks noChangeArrowheads="1"/>
            </p:cNvSpPr>
            <p:nvPr userDrawn="1"/>
          </p:nvSpPr>
          <p:spPr bwMode="auto">
            <a:xfrm>
              <a:off x="4679950" y="4343400"/>
              <a:ext cx="80963" cy="93663"/>
            </a:xfrm>
            <a:custGeom>
              <a:avLst/>
              <a:gdLst>
                <a:gd name="T0" fmla="*/ 87 w 224"/>
                <a:gd name="T1" fmla="*/ 258 h 259"/>
                <a:gd name="T2" fmla="*/ 37 w 224"/>
                <a:gd name="T3" fmla="*/ 216 h 259"/>
                <a:gd name="T4" fmla="*/ 17 w 224"/>
                <a:gd name="T5" fmla="*/ 146 h 259"/>
                <a:gd name="T6" fmla="*/ 107 w 224"/>
                <a:gd name="T7" fmla="*/ 10 h 259"/>
                <a:gd name="T8" fmla="*/ 130 w 224"/>
                <a:gd name="T9" fmla="*/ 7 h 259"/>
                <a:gd name="T10" fmla="*/ 154 w 224"/>
                <a:gd name="T11" fmla="*/ 10 h 259"/>
                <a:gd name="T12" fmla="*/ 180 w 224"/>
                <a:gd name="T13" fmla="*/ 59 h 259"/>
                <a:gd name="T14" fmla="*/ 87 w 224"/>
                <a:gd name="T15" fmla="*/ 258 h 2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59">
                  <a:moveTo>
                    <a:pt x="87" y="258"/>
                  </a:moveTo>
                  <a:cubicBezTo>
                    <a:pt x="70" y="244"/>
                    <a:pt x="53" y="230"/>
                    <a:pt x="37" y="216"/>
                  </a:cubicBezTo>
                  <a:cubicBezTo>
                    <a:pt x="31" y="193"/>
                    <a:pt x="24" y="171"/>
                    <a:pt x="17" y="146"/>
                  </a:cubicBezTo>
                  <a:cubicBezTo>
                    <a:pt x="3" y="71"/>
                    <a:pt x="0" y="4"/>
                    <a:pt x="107" y="10"/>
                  </a:cubicBezTo>
                  <a:cubicBezTo>
                    <a:pt x="115" y="12"/>
                    <a:pt x="122" y="10"/>
                    <a:pt x="130" y="7"/>
                  </a:cubicBezTo>
                  <a:cubicBezTo>
                    <a:pt x="139" y="0"/>
                    <a:pt x="147" y="1"/>
                    <a:pt x="154" y="10"/>
                  </a:cubicBezTo>
                  <a:cubicBezTo>
                    <a:pt x="163" y="27"/>
                    <a:pt x="174" y="42"/>
                    <a:pt x="180" y="59"/>
                  </a:cubicBezTo>
                  <a:cubicBezTo>
                    <a:pt x="223" y="180"/>
                    <a:pt x="212" y="201"/>
                    <a:pt x="87" y="258"/>
                  </a:cubicBezTo>
                </a:path>
              </a:pathLst>
            </a:custGeom>
            <a:solidFill>
              <a:srgbClr val="23232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93" name="Forme libre 4892"/>
            <p:cNvSpPr>
              <a:spLocks noChangeArrowheads="1"/>
            </p:cNvSpPr>
            <p:nvPr userDrawn="1"/>
          </p:nvSpPr>
          <p:spPr bwMode="auto">
            <a:xfrm>
              <a:off x="4041775" y="4379913"/>
              <a:ext cx="55563" cy="190500"/>
            </a:xfrm>
            <a:custGeom>
              <a:avLst/>
              <a:gdLst>
                <a:gd name="T0" fmla="*/ 139 w 155"/>
                <a:gd name="T1" fmla="*/ 49 h 530"/>
                <a:gd name="T2" fmla="*/ 117 w 155"/>
                <a:gd name="T3" fmla="*/ 191 h 530"/>
                <a:gd name="T4" fmla="*/ 116 w 155"/>
                <a:gd name="T5" fmla="*/ 300 h 530"/>
                <a:gd name="T6" fmla="*/ 142 w 155"/>
                <a:gd name="T7" fmla="*/ 489 h 530"/>
                <a:gd name="T8" fmla="*/ 125 w 155"/>
                <a:gd name="T9" fmla="*/ 529 h 530"/>
                <a:gd name="T10" fmla="*/ 90 w 155"/>
                <a:gd name="T11" fmla="*/ 503 h 530"/>
                <a:gd name="T12" fmla="*/ 67 w 155"/>
                <a:gd name="T13" fmla="*/ 413 h 530"/>
                <a:gd name="T14" fmla="*/ 0 w 155"/>
                <a:gd name="T15" fmla="*/ 0 h 530"/>
                <a:gd name="T16" fmla="*/ 139 w 155"/>
                <a:gd name="T17" fmla="*/ 4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530">
                  <a:moveTo>
                    <a:pt x="139" y="49"/>
                  </a:moveTo>
                  <a:cubicBezTo>
                    <a:pt x="71" y="113"/>
                    <a:pt x="70" y="115"/>
                    <a:pt x="117" y="191"/>
                  </a:cubicBezTo>
                  <a:cubicBezTo>
                    <a:pt x="143" y="231"/>
                    <a:pt x="117" y="265"/>
                    <a:pt x="116" y="300"/>
                  </a:cubicBezTo>
                  <a:cubicBezTo>
                    <a:pt x="108" y="365"/>
                    <a:pt x="131" y="426"/>
                    <a:pt x="142" y="489"/>
                  </a:cubicBezTo>
                  <a:cubicBezTo>
                    <a:pt x="145" y="507"/>
                    <a:pt x="154" y="529"/>
                    <a:pt x="125" y="529"/>
                  </a:cubicBezTo>
                  <a:cubicBezTo>
                    <a:pt x="113" y="529"/>
                    <a:pt x="102" y="512"/>
                    <a:pt x="90" y="503"/>
                  </a:cubicBezTo>
                  <a:cubicBezTo>
                    <a:pt x="51" y="480"/>
                    <a:pt x="45" y="449"/>
                    <a:pt x="67" y="413"/>
                  </a:cubicBezTo>
                  <a:cubicBezTo>
                    <a:pt x="58" y="274"/>
                    <a:pt x="32" y="136"/>
                    <a:pt x="0" y="0"/>
                  </a:cubicBezTo>
                  <a:cubicBezTo>
                    <a:pt x="47" y="17"/>
                    <a:pt x="93" y="34"/>
                    <a:pt x="139" y="49"/>
                  </a:cubicBezTo>
                </a:path>
              </a:pathLst>
            </a:custGeom>
            <a:solidFill>
              <a:srgbClr val="E2E2E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94" name="Forme libre 4893"/>
            <p:cNvSpPr>
              <a:spLocks noChangeArrowheads="1"/>
            </p:cNvSpPr>
            <p:nvPr userDrawn="1"/>
          </p:nvSpPr>
          <p:spPr bwMode="auto">
            <a:xfrm>
              <a:off x="4156075" y="4470400"/>
              <a:ext cx="115888" cy="128588"/>
            </a:xfrm>
            <a:custGeom>
              <a:avLst/>
              <a:gdLst>
                <a:gd name="T0" fmla="*/ 322 w 323"/>
                <a:gd name="T1" fmla="*/ 118 h 357"/>
                <a:gd name="T2" fmla="*/ 206 w 323"/>
                <a:gd name="T3" fmla="*/ 345 h 357"/>
                <a:gd name="T4" fmla="*/ 134 w 323"/>
                <a:gd name="T5" fmla="*/ 271 h 357"/>
                <a:gd name="T6" fmla="*/ 137 w 323"/>
                <a:gd name="T7" fmla="*/ 158 h 357"/>
                <a:gd name="T8" fmla="*/ 0 w 323"/>
                <a:gd name="T9" fmla="*/ 23 h 357"/>
                <a:gd name="T10" fmla="*/ 10 w 323"/>
                <a:gd name="T11" fmla="*/ 23 h 357"/>
                <a:gd name="T12" fmla="*/ 192 w 323"/>
                <a:gd name="T13" fmla="*/ 126 h 357"/>
                <a:gd name="T14" fmla="*/ 249 w 323"/>
                <a:gd name="T15" fmla="*/ 0 h 357"/>
                <a:gd name="T16" fmla="*/ 322 w 323"/>
                <a:gd name="T17" fmla="*/ 118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3" h="357">
                  <a:moveTo>
                    <a:pt x="322" y="118"/>
                  </a:moveTo>
                  <a:cubicBezTo>
                    <a:pt x="273" y="188"/>
                    <a:pt x="235" y="264"/>
                    <a:pt x="206" y="345"/>
                  </a:cubicBezTo>
                  <a:cubicBezTo>
                    <a:pt x="145" y="356"/>
                    <a:pt x="140" y="312"/>
                    <a:pt x="134" y="271"/>
                  </a:cubicBezTo>
                  <a:cubicBezTo>
                    <a:pt x="130" y="234"/>
                    <a:pt x="139" y="196"/>
                    <a:pt x="137" y="158"/>
                  </a:cubicBezTo>
                  <a:cubicBezTo>
                    <a:pt x="146" y="57"/>
                    <a:pt x="56" y="57"/>
                    <a:pt x="0" y="23"/>
                  </a:cubicBezTo>
                  <a:cubicBezTo>
                    <a:pt x="3" y="23"/>
                    <a:pt x="7" y="23"/>
                    <a:pt x="10" y="23"/>
                  </a:cubicBezTo>
                  <a:cubicBezTo>
                    <a:pt x="131" y="28"/>
                    <a:pt x="131" y="28"/>
                    <a:pt x="192" y="126"/>
                  </a:cubicBezTo>
                  <a:cubicBezTo>
                    <a:pt x="185" y="69"/>
                    <a:pt x="210" y="32"/>
                    <a:pt x="249" y="0"/>
                  </a:cubicBezTo>
                  <a:cubicBezTo>
                    <a:pt x="267" y="46"/>
                    <a:pt x="276" y="93"/>
                    <a:pt x="322" y="118"/>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95" name="Forme libre 4894"/>
            <p:cNvSpPr>
              <a:spLocks noChangeArrowheads="1"/>
            </p:cNvSpPr>
            <p:nvPr userDrawn="1"/>
          </p:nvSpPr>
          <p:spPr bwMode="auto">
            <a:xfrm>
              <a:off x="4127500" y="4195763"/>
              <a:ext cx="115888" cy="139700"/>
            </a:xfrm>
            <a:custGeom>
              <a:avLst/>
              <a:gdLst>
                <a:gd name="T0" fmla="*/ 311 w 323"/>
                <a:gd name="T1" fmla="*/ 238 h 389"/>
                <a:gd name="T2" fmla="*/ 287 w 323"/>
                <a:gd name="T3" fmla="*/ 374 h 389"/>
                <a:gd name="T4" fmla="*/ 287 w 323"/>
                <a:gd name="T5" fmla="*/ 374 h 389"/>
                <a:gd name="T6" fmla="*/ 240 w 323"/>
                <a:gd name="T7" fmla="*/ 377 h 389"/>
                <a:gd name="T8" fmla="*/ 240 w 323"/>
                <a:gd name="T9" fmla="*/ 377 h 389"/>
                <a:gd name="T10" fmla="*/ 79 w 323"/>
                <a:gd name="T11" fmla="*/ 255 h 389"/>
                <a:gd name="T12" fmla="*/ 56 w 323"/>
                <a:gd name="T13" fmla="*/ 96 h 389"/>
                <a:gd name="T14" fmla="*/ 58 w 323"/>
                <a:gd name="T15" fmla="*/ 56 h 389"/>
                <a:gd name="T16" fmla="*/ 61 w 323"/>
                <a:gd name="T17" fmla="*/ 7 h 389"/>
                <a:gd name="T18" fmla="*/ 101 w 323"/>
                <a:gd name="T19" fmla="*/ 13 h 389"/>
                <a:gd name="T20" fmla="*/ 319 w 323"/>
                <a:gd name="T21" fmla="*/ 209 h 389"/>
                <a:gd name="T22" fmla="*/ 311 w 323"/>
                <a:gd name="T23" fmla="*/ 238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3" h="389">
                  <a:moveTo>
                    <a:pt x="311" y="238"/>
                  </a:moveTo>
                  <a:cubicBezTo>
                    <a:pt x="276" y="279"/>
                    <a:pt x="270" y="323"/>
                    <a:pt x="287" y="374"/>
                  </a:cubicBezTo>
                  <a:lnTo>
                    <a:pt x="287" y="374"/>
                  </a:lnTo>
                  <a:cubicBezTo>
                    <a:pt x="272" y="388"/>
                    <a:pt x="256" y="388"/>
                    <a:pt x="240" y="377"/>
                  </a:cubicBezTo>
                  <a:lnTo>
                    <a:pt x="240" y="377"/>
                  </a:lnTo>
                  <a:cubicBezTo>
                    <a:pt x="186" y="337"/>
                    <a:pt x="143" y="284"/>
                    <a:pt x="79" y="255"/>
                  </a:cubicBezTo>
                  <a:cubicBezTo>
                    <a:pt x="0" y="220"/>
                    <a:pt x="53" y="151"/>
                    <a:pt x="56" y="96"/>
                  </a:cubicBezTo>
                  <a:cubicBezTo>
                    <a:pt x="56" y="82"/>
                    <a:pt x="58" y="70"/>
                    <a:pt x="58" y="56"/>
                  </a:cubicBezTo>
                  <a:cubicBezTo>
                    <a:pt x="59" y="39"/>
                    <a:pt x="59" y="24"/>
                    <a:pt x="61" y="7"/>
                  </a:cubicBezTo>
                  <a:cubicBezTo>
                    <a:pt x="76" y="0"/>
                    <a:pt x="96" y="1"/>
                    <a:pt x="101" y="13"/>
                  </a:cubicBezTo>
                  <a:cubicBezTo>
                    <a:pt x="134" y="123"/>
                    <a:pt x="217" y="177"/>
                    <a:pt x="319" y="209"/>
                  </a:cubicBezTo>
                  <a:cubicBezTo>
                    <a:pt x="322" y="220"/>
                    <a:pt x="319" y="230"/>
                    <a:pt x="311" y="238"/>
                  </a:cubicBezTo>
                </a:path>
              </a:pathLst>
            </a:custGeom>
            <a:solidFill>
              <a:srgbClr val="86868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96" name="Forme libre 4895"/>
            <p:cNvSpPr>
              <a:spLocks noChangeArrowheads="1"/>
            </p:cNvSpPr>
            <p:nvPr userDrawn="1"/>
          </p:nvSpPr>
          <p:spPr bwMode="auto">
            <a:xfrm>
              <a:off x="4637088" y="4249738"/>
              <a:ext cx="73025" cy="87312"/>
            </a:xfrm>
            <a:custGeom>
              <a:avLst/>
              <a:gdLst>
                <a:gd name="T0" fmla="*/ 61 w 205"/>
                <a:gd name="T1" fmla="*/ 180 h 242"/>
                <a:gd name="T2" fmla="*/ 26 w 205"/>
                <a:gd name="T3" fmla="*/ 101 h 242"/>
                <a:gd name="T4" fmla="*/ 106 w 205"/>
                <a:gd name="T5" fmla="*/ 1 h 242"/>
                <a:gd name="T6" fmla="*/ 155 w 205"/>
                <a:gd name="T7" fmla="*/ 17 h 242"/>
                <a:gd name="T8" fmla="*/ 178 w 205"/>
                <a:gd name="T9" fmla="*/ 177 h 242"/>
                <a:gd name="T10" fmla="*/ 61 w 205"/>
                <a:gd name="T11" fmla="*/ 180 h 242"/>
              </a:gdLst>
              <a:ahLst/>
              <a:cxnLst>
                <a:cxn ang="0">
                  <a:pos x="T0" y="T1"/>
                </a:cxn>
                <a:cxn ang="0">
                  <a:pos x="T2" y="T3"/>
                </a:cxn>
                <a:cxn ang="0">
                  <a:pos x="T4" y="T5"/>
                </a:cxn>
                <a:cxn ang="0">
                  <a:pos x="T6" y="T7"/>
                </a:cxn>
                <a:cxn ang="0">
                  <a:pos x="T8" y="T9"/>
                </a:cxn>
                <a:cxn ang="0">
                  <a:pos x="T10" y="T11"/>
                </a:cxn>
              </a:cxnLst>
              <a:rect l="0" t="0" r="r" b="b"/>
              <a:pathLst>
                <a:path w="205" h="242">
                  <a:moveTo>
                    <a:pt x="61" y="180"/>
                  </a:moveTo>
                  <a:cubicBezTo>
                    <a:pt x="29" y="163"/>
                    <a:pt x="0" y="140"/>
                    <a:pt x="26" y="101"/>
                  </a:cubicBezTo>
                  <a:cubicBezTo>
                    <a:pt x="49" y="66"/>
                    <a:pt x="46" y="8"/>
                    <a:pt x="106" y="1"/>
                  </a:cubicBezTo>
                  <a:cubicBezTo>
                    <a:pt x="124" y="0"/>
                    <a:pt x="156" y="3"/>
                    <a:pt x="155" y="17"/>
                  </a:cubicBezTo>
                  <a:cubicBezTo>
                    <a:pt x="144" y="75"/>
                    <a:pt x="204" y="121"/>
                    <a:pt x="178" y="177"/>
                  </a:cubicBezTo>
                  <a:cubicBezTo>
                    <a:pt x="139" y="202"/>
                    <a:pt x="101" y="241"/>
                    <a:pt x="61" y="180"/>
                  </a:cubicBezTo>
                </a:path>
              </a:pathLst>
            </a:custGeom>
            <a:solidFill>
              <a:srgbClr val="B9B9B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97" name="Forme libre 4896"/>
            <p:cNvSpPr>
              <a:spLocks noChangeArrowheads="1"/>
            </p:cNvSpPr>
            <p:nvPr userDrawn="1"/>
          </p:nvSpPr>
          <p:spPr bwMode="auto">
            <a:xfrm>
              <a:off x="4656138" y="4327525"/>
              <a:ext cx="61912" cy="92075"/>
            </a:xfrm>
            <a:custGeom>
              <a:avLst/>
              <a:gdLst>
                <a:gd name="T0" fmla="*/ 170 w 171"/>
                <a:gd name="T1" fmla="*/ 53 h 254"/>
                <a:gd name="T2" fmla="*/ 80 w 171"/>
                <a:gd name="T3" fmla="*/ 189 h 254"/>
                <a:gd name="T4" fmla="*/ 32 w 171"/>
                <a:gd name="T5" fmla="*/ 253 h 254"/>
                <a:gd name="T6" fmla="*/ 29 w 171"/>
                <a:gd name="T7" fmla="*/ 149 h 254"/>
                <a:gd name="T8" fmla="*/ 33 w 171"/>
                <a:gd name="T9" fmla="*/ 29 h 254"/>
                <a:gd name="T10" fmla="*/ 170 w 171"/>
                <a:gd name="T11" fmla="*/ 53 h 254"/>
                <a:gd name="T12" fmla="*/ 32 w 171"/>
                <a:gd name="T13" fmla="*/ 29 h 254"/>
                <a:gd name="T14" fmla="*/ 31 w 171"/>
                <a:gd name="T15" fmla="*/ 29 h 254"/>
                <a:gd name="T16" fmla="*/ 33 w 171"/>
                <a:gd name="T17" fmla="*/ 29 h 254"/>
                <a:gd name="T18" fmla="*/ 32 w 171"/>
                <a:gd name="T19" fmla="*/ 29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254">
                  <a:moveTo>
                    <a:pt x="170" y="53"/>
                  </a:moveTo>
                  <a:cubicBezTo>
                    <a:pt x="110" y="79"/>
                    <a:pt x="98" y="136"/>
                    <a:pt x="80" y="189"/>
                  </a:cubicBezTo>
                  <a:cubicBezTo>
                    <a:pt x="61" y="207"/>
                    <a:pt x="66" y="241"/>
                    <a:pt x="32" y="253"/>
                  </a:cubicBezTo>
                  <a:cubicBezTo>
                    <a:pt x="0" y="220"/>
                    <a:pt x="19" y="183"/>
                    <a:pt x="29" y="149"/>
                  </a:cubicBezTo>
                  <a:cubicBezTo>
                    <a:pt x="43" y="108"/>
                    <a:pt x="52" y="70"/>
                    <a:pt x="33" y="29"/>
                  </a:cubicBezTo>
                  <a:cubicBezTo>
                    <a:pt x="78" y="39"/>
                    <a:pt x="132" y="0"/>
                    <a:pt x="170" y="53"/>
                  </a:cubicBezTo>
                  <a:close/>
                  <a:moveTo>
                    <a:pt x="32" y="29"/>
                  </a:moveTo>
                  <a:lnTo>
                    <a:pt x="31" y="29"/>
                  </a:lnTo>
                  <a:cubicBezTo>
                    <a:pt x="31" y="29"/>
                    <a:pt x="32" y="29"/>
                    <a:pt x="33" y="29"/>
                  </a:cubicBezTo>
                  <a:cubicBezTo>
                    <a:pt x="33" y="29"/>
                    <a:pt x="33" y="29"/>
                    <a:pt x="32" y="29"/>
                  </a:cubicBezTo>
                  <a:close/>
                </a:path>
              </a:pathLst>
            </a:custGeom>
            <a:solidFill>
              <a:srgbClr val="D9D9D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98" name="Forme libre 4897"/>
            <p:cNvSpPr>
              <a:spLocks noChangeArrowheads="1"/>
            </p:cNvSpPr>
            <p:nvPr userDrawn="1"/>
          </p:nvSpPr>
          <p:spPr bwMode="auto">
            <a:xfrm>
              <a:off x="4525963" y="4291013"/>
              <a:ext cx="104775" cy="69850"/>
            </a:xfrm>
            <a:custGeom>
              <a:avLst/>
              <a:gdLst>
                <a:gd name="T0" fmla="*/ 284 w 293"/>
                <a:gd name="T1" fmla="*/ 111 h 196"/>
                <a:gd name="T2" fmla="*/ 221 w 293"/>
                <a:gd name="T3" fmla="*/ 157 h 196"/>
                <a:gd name="T4" fmla="*/ 194 w 293"/>
                <a:gd name="T5" fmla="*/ 154 h 196"/>
                <a:gd name="T6" fmla="*/ 73 w 293"/>
                <a:gd name="T7" fmla="*/ 157 h 196"/>
                <a:gd name="T8" fmla="*/ 30 w 293"/>
                <a:gd name="T9" fmla="*/ 179 h 196"/>
                <a:gd name="T10" fmla="*/ 49 w 293"/>
                <a:gd name="T11" fmla="*/ 41 h 196"/>
                <a:gd name="T12" fmla="*/ 192 w 293"/>
                <a:gd name="T13" fmla="*/ 32 h 196"/>
                <a:gd name="T14" fmla="*/ 238 w 293"/>
                <a:gd name="T15" fmla="*/ 49 h 196"/>
                <a:gd name="T16" fmla="*/ 284 w 293"/>
                <a:gd name="T17" fmla="*/ 11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3" h="196">
                  <a:moveTo>
                    <a:pt x="284" y="111"/>
                  </a:moveTo>
                  <a:cubicBezTo>
                    <a:pt x="263" y="127"/>
                    <a:pt x="243" y="142"/>
                    <a:pt x="221" y="157"/>
                  </a:cubicBezTo>
                  <a:cubicBezTo>
                    <a:pt x="212" y="163"/>
                    <a:pt x="206" y="163"/>
                    <a:pt x="194" y="154"/>
                  </a:cubicBezTo>
                  <a:cubicBezTo>
                    <a:pt x="139" y="107"/>
                    <a:pt x="137" y="107"/>
                    <a:pt x="73" y="157"/>
                  </a:cubicBezTo>
                  <a:cubicBezTo>
                    <a:pt x="63" y="171"/>
                    <a:pt x="56" y="195"/>
                    <a:pt x="30" y="179"/>
                  </a:cubicBezTo>
                  <a:cubicBezTo>
                    <a:pt x="0" y="128"/>
                    <a:pt x="63" y="90"/>
                    <a:pt x="49" y="41"/>
                  </a:cubicBezTo>
                  <a:cubicBezTo>
                    <a:pt x="95" y="0"/>
                    <a:pt x="145" y="41"/>
                    <a:pt x="192" y="32"/>
                  </a:cubicBezTo>
                  <a:cubicBezTo>
                    <a:pt x="209" y="34"/>
                    <a:pt x="226" y="37"/>
                    <a:pt x="238" y="49"/>
                  </a:cubicBezTo>
                  <a:cubicBezTo>
                    <a:pt x="249" y="73"/>
                    <a:pt x="292" y="73"/>
                    <a:pt x="284" y="111"/>
                  </a:cubicBezTo>
                </a:path>
              </a:pathLst>
            </a:custGeom>
            <a:solidFill>
              <a:srgbClr val="B0B0B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899" name="Forme libre 4898"/>
            <p:cNvSpPr>
              <a:spLocks noChangeArrowheads="1"/>
            </p:cNvSpPr>
            <p:nvPr userDrawn="1"/>
          </p:nvSpPr>
          <p:spPr bwMode="auto">
            <a:xfrm>
              <a:off x="4532313" y="4281488"/>
              <a:ext cx="90487" cy="41275"/>
            </a:xfrm>
            <a:custGeom>
              <a:avLst/>
              <a:gdLst>
                <a:gd name="T0" fmla="*/ 168 w 250"/>
                <a:gd name="T1" fmla="*/ 88 h 115"/>
                <a:gd name="T2" fmla="*/ 32 w 250"/>
                <a:gd name="T3" fmla="*/ 66 h 115"/>
                <a:gd name="T4" fmla="*/ 44 w 250"/>
                <a:gd name="T5" fmla="*/ 11 h 115"/>
                <a:gd name="T6" fmla="*/ 130 w 250"/>
                <a:gd name="T7" fmla="*/ 0 h 115"/>
                <a:gd name="T8" fmla="*/ 168 w 250"/>
                <a:gd name="T9" fmla="*/ 88 h 115"/>
              </a:gdLst>
              <a:ahLst/>
              <a:cxnLst>
                <a:cxn ang="0">
                  <a:pos x="T0" y="T1"/>
                </a:cxn>
                <a:cxn ang="0">
                  <a:pos x="T2" y="T3"/>
                </a:cxn>
                <a:cxn ang="0">
                  <a:pos x="T4" y="T5"/>
                </a:cxn>
                <a:cxn ang="0">
                  <a:pos x="T6" y="T7"/>
                </a:cxn>
                <a:cxn ang="0">
                  <a:pos x="T8" y="T9"/>
                </a:cxn>
              </a:cxnLst>
              <a:rect l="0" t="0" r="r" b="b"/>
              <a:pathLst>
                <a:path w="250" h="115">
                  <a:moveTo>
                    <a:pt x="168" y="88"/>
                  </a:moveTo>
                  <a:cubicBezTo>
                    <a:pt x="119" y="107"/>
                    <a:pt x="72" y="114"/>
                    <a:pt x="32" y="66"/>
                  </a:cubicBezTo>
                  <a:cubicBezTo>
                    <a:pt x="0" y="39"/>
                    <a:pt x="17" y="20"/>
                    <a:pt x="44" y="11"/>
                  </a:cubicBezTo>
                  <a:cubicBezTo>
                    <a:pt x="72" y="4"/>
                    <a:pt x="101" y="4"/>
                    <a:pt x="130" y="0"/>
                  </a:cubicBezTo>
                  <a:cubicBezTo>
                    <a:pt x="162" y="22"/>
                    <a:pt x="249" y="19"/>
                    <a:pt x="168" y="88"/>
                  </a:cubicBezTo>
                </a:path>
              </a:pathLst>
            </a:custGeom>
            <a:solidFill>
              <a:srgbClr val="E0E0E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00" name="Forme libre 4899"/>
            <p:cNvSpPr>
              <a:spLocks noChangeArrowheads="1"/>
            </p:cNvSpPr>
            <p:nvPr userDrawn="1"/>
          </p:nvSpPr>
          <p:spPr bwMode="auto">
            <a:xfrm>
              <a:off x="4127500" y="4230688"/>
              <a:ext cx="87313" cy="101600"/>
            </a:xfrm>
            <a:custGeom>
              <a:avLst/>
              <a:gdLst>
                <a:gd name="T0" fmla="*/ 55 w 241"/>
                <a:gd name="T1" fmla="*/ 0 h 282"/>
                <a:gd name="T2" fmla="*/ 152 w 241"/>
                <a:gd name="T3" fmla="*/ 183 h 282"/>
                <a:gd name="T4" fmla="*/ 240 w 241"/>
                <a:gd name="T5" fmla="*/ 281 h 282"/>
                <a:gd name="T6" fmla="*/ 45 w 241"/>
                <a:gd name="T7" fmla="*/ 166 h 282"/>
                <a:gd name="T8" fmla="*/ 14 w 241"/>
                <a:gd name="T9" fmla="*/ 93 h 282"/>
                <a:gd name="T10" fmla="*/ 55 w 241"/>
                <a:gd name="T11" fmla="*/ 0 h 282"/>
              </a:gdLst>
              <a:ahLst/>
              <a:cxnLst>
                <a:cxn ang="0">
                  <a:pos x="T0" y="T1"/>
                </a:cxn>
                <a:cxn ang="0">
                  <a:pos x="T2" y="T3"/>
                </a:cxn>
                <a:cxn ang="0">
                  <a:pos x="T4" y="T5"/>
                </a:cxn>
                <a:cxn ang="0">
                  <a:pos x="T6" y="T7"/>
                </a:cxn>
                <a:cxn ang="0">
                  <a:pos x="T8" y="T9"/>
                </a:cxn>
                <a:cxn ang="0">
                  <a:pos x="T10" y="T11"/>
                </a:cxn>
              </a:cxnLst>
              <a:rect l="0" t="0" r="r" b="b"/>
              <a:pathLst>
                <a:path w="241" h="282">
                  <a:moveTo>
                    <a:pt x="55" y="0"/>
                  </a:moveTo>
                  <a:cubicBezTo>
                    <a:pt x="49" y="81"/>
                    <a:pt x="71" y="143"/>
                    <a:pt x="152" y="183"/>
                  </a:cubicBezTo>
                  <a:cubicBezTo>
                    <a:pt x="191" y="203"/>
                    <a:pt x="220" y="240"/>
                    <a:pt x="240" y="281"/>
                  </a:cubicBezTo>
                  <a:cubicBezTo>
                    <a:pt x="170" y="252"/>
                    <a:pt x="122" y="185"/>
                    <a:pt x="45" y="166"/>
                  </a:cubicBezTo>
                  <a:cubicBezTo>
                    <a:pt x="9" y="159"/>
                    <a:pt x="0" y="127"/>
                    <a:pt x="14" y="93"/>
                  </a:cubicBezTo>
                  <a:cubicBezTo>
                    <a:pt x="26" y="63"/>
                    <a:pt x="42" y="32"/>
                    <a:pt x="55" y="0"/>
                  </a:cubicBez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01" name="Forme libre 4900"/>
            <p:cNvSpPr>
              <a:spLocks noChangeArrowheads="1"/>
            </p:cNvSpPr>
            <p:nvPr userDrawn="1"/>
          </p:nvSpPr>
          <p:spPr bwMode="auto">
            <a:xfrm>
              <a:off x="4748213" y="4335463"/>
              <a:ext cx="50800" cy="44450"/>
            </a:xfrm>
            <a:custGeom>
              <a:avLst/>
              <a:gdLst>
                <a:gd name="T0" fmla="*/ 51 w 139"/>
                <a:gd name="T1" fmla="*/ 124 h 125"/>
                <a:gd name="T2" fmla="*/ 0 w 139"/>
                <a:gd name="T3" fmla="*/ 12 h 125"/>
                <a:gd name="T4" fmla="*/ 55 w 139"/>
                <a:gd name="T5" fmla="*/ 22 h 125"/>
                <a:gd name="T6" fmla="*/ 130 w 139"/>
                <a:gd name="T7" fmla="*/ 43 h 125"/>
                <a:gd name="T8" fmla="*/ 80 w 139"/>
                <a:gd name="T9" fmla="*/ 107 h 125"/>
                <a:gd name="T10" fmla="*/ 51 w 139"/>
                <a:gd name="T11" fmla="*/ 124 h 125"/>
              </a:gdLst>
              <a:ahLst/>
              <a:cxnLst>
                <a:cxn ang="0">
                  <a:pos x="T0" y="T1"/>
                </a:cxn>
                <a:cxn ang="0">
                  <a:pos x="T2" y="T3"/>
                </a:cxn>
                <a:cxn ang="0">
                  <a:pos x="T4" y="T5"/>
                </a:cxn>
                <a:cxn ang="0">
                  <a:pos x="T6" y="T7"/>
                </a:cxn>
                <a:cxn ang="0">
                  <a:pos x="T8" y="T9"/>
                </a:cxn>
                <a:cxn ang="0">
                  <a:pos x="T10" y="T11"/>
                </a:cxn>
              </a:cxnLst>
              <a:rect l="0" t="0" r="r" b="b"/>
              <a:pathLst>
                <a:path w="139" h="125">
                  <a:moveTo>
                    <a:pt x="51" y="124"/>
                  </a:moveTo>
                  <a:cubicBezTo>
                    <a:pt x="17" y="95"/>
                    <a:pt x="20" y="49"/>
                    <a:pt x="0" y="12"/>
                  </a:cubicBezTo>
                  <a:cubicBezTo>
                    <a:pt x="19" y="15"/>
                    <a:pt x="37" y="18"/>
                    <a:pt x="55" y="22"/>
                  </a:cubicBezTo>
                  <a:cubicBezTo>
                    <a:pt x="81" y="25"/>
                    <a:pt x="120" y="0"/>
                    <a:pt x="130" y="43"/>
                  </a:cubicBezTo>
                  <a:cubicBezTo>
                    <a:pt x="138" y="78"/>
                    <a:pt x="106" y="93"/>
                    <a:pt x="80" y="107"/>
                  </a:cubicBezTo>
                  <a:cubicBezTo>
                    <a:pt x="71" y="113"/>
                    <a:pt x="60" y="118"/>
                    <a:pt x="51" y="124"/>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02" name="Forme libre 4901"/>
            <p:cNvSpPr>
              <a:spLocks noChangeArrowheads="1"/>
            </p:cNvSpPr>
            <p:nvPr userDrawn="1"/>
          </p:nvSpPr>
          <p:spPr bwMode="auto">
            <a:xfrm>
              <a:off x="4529138" y="4346575"/>
              <a:ext cx="31750" cy="52388"/>
            </a:xfrm>
            <a:custGeom>
              <a:avLst/>
              <a:gdLst>
                <a:gd name="T0" fmla="*/ 22 w 89"/>
                <a:gd name="T1" fmla="*/ 22 h 145"/>
                <a:gd name="T2" fmla="*/ 65 w 89"/>
                <a:gd name="T3" fmla="*/ 0 h 145"/>
                <a:gd name="T4" fmla="*/ 65 w 89"/>
                <a:gd name="T5" fmla="*/ 118 h 145"/>
                <a:gd name="T6" fmla="*/ 18 w 89"/>
                <a:gd name="T7" fmla="*/ 136 h 145"/>
                <a:gd name="T8" fmla="*/ 4 w 89"/>
                <a:gd name="T9" fmla="*/ 99 h 145"/>
                <a:gd name="T10" fmla="*/ 22 w 89"/>
                <a:gd name="T11" fmla="*/ 22 h 145"/>
              </a:gdLst>
              <a:ahLst/>
              <a:cxnLst>
                <a:cxn ang="0">
                  <a:pos x="T0" y="T1"/>
                </a:cxn>
                <a:cxn ang="0">
                  <a:pos x="T2" y="T3"/>
                </a:cxn>
                <a:cxn ang="0">
                  <a:pos x="T4" y="T5"/>
                </a:cxn>
                <a:cxn ang="0">
                  <a:pos x="T6" y="T7"/>
                </a:cxn>
                <a:cxn ang="0">
                  <a:pos x="T8" y="T9"/>
                </a:cxn>
                <a:cxn ang="0">
                  <a:pos x="T10" y="T11"/>
                </a:cxn>
              </a:cxnLst>
              <a:rect l="0" t="0" r="r" b="b"/>
              <a:pathLst>
                <a:path w="89" h="145">
                  <a:moveTo>
                    <a:pt x="22" y="22"/>
                  </a:moveTo>
                  <a:cubicBezTo>
                    <a:pt x="36" y="14"/>
                    <a:pt x="51" y="6"/>
                    <a:pt x="65" y="0"/>
                  </a:cubicBezTo>
                  <a:cubicBezTo>
                    <a:pt x="87" y="40"/>
                    <a:pt x="88" y="78"/>
                    <a:pt x="65" y="118"/>
                  </a:cubicBezTo>
                  <a:cubicBezTo>
                    <a:pt x="53" y="138"/>
                    <a:pt x="38" y="144"/>
                    <a:pt x="18" y="136"/>
                  </a:cubicBezTo>
                  <a:cubicBezTo>
                    <a:pt x="1" y="130"/>
                    <a:pt x="0" y="115"/>
                    <a:pt x="4" y="99"/>
                  </a:cubicBezTo>
                  <a:cubicBezTo>
                    <a:pt x="10" y="72"/>
                    <a:pt x="16" y="46"/>
                    <a:pt x="22" y="22"/>
                  </a:cubicBezTo>
                </a:path>
              </a:pathLst>
            </a:custGeom>
            <a:solidFill>
              <a:srgbClr val="D5D5D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03" name="Forme libre 4902"/>
            <p:cNvSpPr>
              <a:spLocks noChangeArrowheads="1"/>
            </p:cNvSpPr>
            <p:nvPr userDrawn="1"/>
          </p:nvSpPr>
          <p:spPr bwMode="auto">
            <a:xfrm>
              <a:off x="4579938" y="4279900"/>
              <a:ext cx="46037" cy="34925"/>
            </a:xfrm>
            <a:custGeom>
              <a:avLst/>
              <a:gdLst>
                <a:gd name="T0" fmla="*/ 37 w 126"/>
                <a:gd name="T1" fmla="*/ 91 h 96"/>
                <a:gd name="T2" fmla="*/ 0 w 126"/>
                <a:gd name="T3" fmla="*/ 3 h 96"/>
                <a:gd name="T4" fmla="*/ 87 w 126"/>
                <a:gd name="T5" fmla="*/ 5 h 96"/>
                <a:gd name="T6" fmla="*/ 113 w 126"/>
                <a:gd name="T7" fmla="*/ 52 h 96"/>
                <a:gd name="T8" fmla="*/ 86 w 126"/>
                <a:gd name="T9" fmla="*/ 95 h 96"/>
                <a:gd name="T10" fmla="*/ 37 w 126"/>
                <a:gd name="T11" fmla="*/ 91 h 96"/>
              </a:gdLst>
              <a:ahLst/>
              <a:cxnLst>
                <a:cxn ang="0">
                  <a:pos x="T0" y="T1"/>
                </a:cxn>
                <a:cxn ang="0">
                  <a:pos x="T2" y="T3"/>
                </a:cxn>
                <a:cxn ang="0">
                  <a:pos x="T4" y="T5"/>
                </a:cxn>
                <a:cxn ang="0">
                  <a:pos x="T6" y="T7"/>
                </a:cxn>
                <a:cxn ang="0">
                  <a:pos x="T8" y="T9"/>
                </a:cxn>
                <a:cxn ang="0">
                  <a:pos x="T10" y="T11"/>
                </a:cxn>
              </a:cxnLst>
              <a:rect l="0" t="0" r="r" b="b"/>
              <a:pathLst>
                <a:path w="126" h="96">
                  <a:moveTo>
                    <a:pt x="37" y="91"/>
                  </a:moveTo>
                  <a:cubicBezTo>
                    <a:pt x="66" y="43"/>
                    <a:pt x="20" y="29"/>
                    <a:pt x="0" y="3"/>
                  </a:cubicBezTo>
                  <a:cubicBezTo>
                    <a:pt x="29" y="3"/>
                    <a:pt x="58" y="0"/>
                    <a:pt x="87" y="5"/>
                  </a:cubicBezTo>
                  <a:cubicBezTo>
                    <a:pt x="113" y="8"/>
                    <a:pt x="125" y="25"/>
                    <a:pt x="113" y="52"/>
                  </a:cubicBezTo>
                  <a:cubicBezTo>
                    <a:pt x="92" y="58"/>
                    <a:pt x="104" y="87"/>
                    <a:pt x="86" y="95"/>
                  </a:cubicBezTo>
                  <a:cubicBezTo>
                    <a:pt x="69" y="92"/>
                    <a:pt x="54" y="92"/>
                    <a:pt x="37" y="91"/>
                  </a:cubicBezTo>
                </a:path>
              </a:pathLst>
            </a:custGeom>
            <a:solidFill>
              <a:srgbClr val="B2B2B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04" name="Forme libre 4903"/>
            <p:cNvSpPr>
              <a:spLocks noChangeArrowheads="1"/>
            </p:cNvSpPr>
            <p:nvPr userDrawn="1"/>
          </p:nvSpPr>
          <p:spPr bwMode="auto">
            <a:xfrm>
              <a:off x="4594225" y="4395788"/>
              <a:ext cx="41275" cy="22225"/>
            </a:xfrm>
            <a:custGeom>
              <a:avLst/>
              <a:gdLst>
                <a:gd name="T0" fmla="*/ 0 w 115"/>
                <a:gd name="T1" fmla="*/ 39 h 63"/>
                <a:gd name="T2" fmla="*/ 114 w 115"/>
                <a:gd name="T3" fmla="*/ 13 h 63"/>
                <a:gd name="T4" fmla="*/ 0 w 115"/>
                <a:gd name="T5" fmla="*/ 39 h 63"/>
              </a:gdLst>
              <a:ahLst/>
              <a:cxnLst>
                <a:cxn ang="0">
                  <a:pos x="T0" y="T1"/>
                </a:cxn>
                <a:cxn ang="0">
                  <a:pos x="T2" y="T3"/>
                </a:cxn>
                <a:cxn ang="0">
                  <a:pos x="T4" y="T5"/>
                </a:cxn>
              </a:cxnLst>
              <a:rect l="0" t="0" r="r" b="b"/>
              <a:pathLst>
                <a:path w="115" h="63">
                  <a:moveTo>
                    <a:pt x="0" y="39"/>
                  </a:moveTo>
                  <a:cubicBezTo>
                    <a:pt x="36" y="0"/>
                    <a:pt x="69" y="0"/>
                    <a:pt x="114" y="13"/>
                  </a:cubicBezTo>
                  <a:cubicBezTo>
                    <a:pt x="81" y="62"/>
                    <a:pt x="49" y="59"/>
                    <a:pt x="0" y="39"/>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05" name="Forme libre 4904"/>
            <p:cNvSpPr>
              <a:spLocks noChangeArrowheads="1"/>
            </p:cNvSpPr>
            <p:nvPr userDrawn="1"/>
          </p:nvSpPr>
          <p:spPr bwMode="auto">
            <a:xfrm>
              <a:off x="4652963" y="4313238"/>
              <a:ext cx="49212" cy="25400"/>
            </a:xfrm>
            <a:custGeom>
              <a:avLst/>
              <a:gdLst>
                <a:gd name="T0" fmla="*/ 18 w 137"/>
                <a:gd name="T1" fmla="*/ 3 h 71"/>
                <a:gd name="T2" fmla="*/ 136 w 137"/>
                <a:gd name="T3" fmla="*/ 0 h 71"/>
                <a:gd name="T4" fmla="*/ 44 w 137"/>
                <a:gd name="T5" fmla="*/ 70 h 71"/>
                <a:gd name="T6" fmla="*/ 0 w 137"/>
                <a:gd name="T7" fmla="*/ 70 h 71"/>
                <a:gd name="T8" fmla="*/ 18 w 137"/>
                <a:gd name="T9" fmla="*/ 3 h 71"/>
              </a:gdLst>
              <a:ahLst/>
              <a:cxnLst>
                <a:cxn ang="0">
                  <a:pos x="T0" y="T1"/>
                </a:cxn>
                <a:cxn ang="0">
                  <a:pos x="T2" y="T3"/>
                </a:cxn>
                <a:cxn ang="0">
                  <a:pos x="T4" y="T5"/>
                </a:cxn>
                <a:cxn ang="0">
                  <a:pos x="T6" y="T7"/>
                </a:cxn>
                <a:cxn ang="0">
                  <a:pos x="T8" y="T9"/>
                </a:cxn>
              </a:cxnLst>
              <a:rect l="0" t="0" r="r" b="b"/>
              <a:pathLst>
                <a:path w="137" h="71">
                  <a:moveTo>
                    <a:pt x="18" y="3"/>
                  </a:moveTo>
                  <a:cubicBezTo>
                    <a:pt x="58" y="20"/>
                    <a:pt x="96" y="12"/>
                    <a:pt x="136" y="0"/>
                  </a:cubicBezTo>
                  <a:cubicBezTo>
                    <a:pt x="116" y="37"/>
                    <a:pt x="75" y="46"/>
                    <a:pt x="44" y="70"/>
                  </a:cubicBezTo>
                  <a:lnTo>
                    <a:pt x="0" y="70"/>
                  </a:lnTo>
                  <a:cubicBezTo>
                    <a:pt x="5" y="47"/>
                    <a:pt x="12" y="25"/>
                    <a:pt x="18" y="3"/>
                  </a:cubicBezTo>
                </a:path>
              </a:pathLst>
            </a:custGeom>
            <a:solidFill>
              <a:srgbClr val="D9D9D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06" name="Forme libre 4905"/>
            <p:cNvSpPr>
              <a:spLocks noChangeArrowheads="1"/>
            </p:cNvSpPr>
            <p:nvPr userDrawn="1"/>
          </p:nvSpPr>
          <p:spPr bwMode="auto">
            <a:xfrm>
              <a:off x="4025900" y="4256088"/>
              <a:ext cx="22225" cy="49212"/>
            </a:xfrm>
            <a:custGeom>
              <a:avLst/>
              <a:gdLst>
                <a:gd name="T0" fmla="*/ 0 w 63"/>
                <a:gd name="T1" fmla="*/ 0 h 137"/>
                <a:gd name="T2" fmla="*/ 62 w 63"/>
                <a:gd name="T3" fmla="*/ 136 h 137"/>
                <a:gd name="T4" fmla="*/ 0 w 63"/>
                <a:gd name="T5" fmla="*/ 0 h 137"/>
              </a:gdLst>
              <a:ahLst/>
              <a:cxnLst>
                <a:cxn ang="0">
                  <a:pos x="T0" y="T1"/>
                </a:cxn>
                <a:cxn ang="0">
                  <a:pos x="T2" y="T3"/>
                </a:cxn>
                <a:cxn ang="0">
                  <a:pos x="T4" y="T5"/>
                </a:cxn>
              </a:cxnLst>
              <a:rect l="0" t="0" r="r" b="b"/>
              <a:pathLst>
                <a:path w="63" h="137">
                  <a:moveTo>
                    <a:pt x="0" y="0"/>
                  </a:moveTo>
                  <a:cubicBezTo>
                    <a:pt x="33" y="40"/>
                    <a:pt x="61" y="83"/>
                    <a:pt x="62" y="136"/>
                  </a:cubicBezTo>
                  <a:cubicBezTo>
                    <a:pt x="18" y="101"/>
                    <a:pt x="4" y="52"/>
                    <a:pt x="0" y="0"/>
                  </a:cubicBezTo>
                </a:path>
              </a:pathLst>
            </a:custGeom>
            <a:solidFill>
              <a:srgbClr val="D9D9D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07" name="Forme libre 4906"/>
            <p:cNvSpPr>
              <a:spLocks noChangeArrowheads="1"/>
            </p:cNvSpPr>
            <p:nvPr userDrawn="1"/>
          </p:nvSpPr>
          <p:spPr bwMode="auto">
            <a:xfrm>
              <a:off x="4297363" y="4271963"/>
              <a:ext cx="49212" cy="17462"/>
            </a:xfrm>
            <a:custGeom>
              <a:avLst/>
              <a:gdLst>
                <a:gd name="T0" fmla="*/ 0 w 138"/>
                <a:gd name="T1" fmla="*/ 48 h 49"/>
                <a:gd name="T2" fmla="*/ 137 w 138"/>
                <a:gd name="T3" fmla="*/ 1 h 49"/>
                <a:gd name="T4" fmla="*/ 0 w 138"/>
                <a:gd name="T5" fmla="*/ 48 h 49"/>
              </a:gdLst>
              <a:ahLst/>
              <a:cxnLst>
                <a:cxn ang="0">
                  <a:pos x="T0" y="T1"/>
                </a:cxn>
                <a:cxn ang="0">
                  <a:pos x="T2" y="T3"/>
                </a:cxn>
                <a:cxn ang="0">
                  <a:pos x="T4" y="T5"/>
                </a:cxn>
              </a:cxnLst>
              <a:rect l="0" t="0" r="r" b="b"/>
              <a:pathLst>
                <a:path w="138" h="49">
                  <a:moveTo>
                    <a:pt x="0" y="48"/>
                  </a:moveTo>
                  <a:cubicBezTo>
                    <a:pt x="36" y="7"/>
                    <a:pt x="85" y="0"/>
                    <a:pt x="137" y="1"/>
                  </a:cubicBezTo>
                  <a:cubicBezTo>
                    <a:pt x="96" y="29"/>
                    <a:pt x="49" y="42"/>
                    <a:pt x="0" y="48"/>
                  </a:cubicBezTo>
                </a:path>
              </a:pathLst>
            </a:custGeom>
            <a:solidFill>
              <a:srgbClr val="BABAB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08" name="Forme libre 4907"/>
            <p:cNvSpPr>
              <a:spLocks noChangeArrowheads="1"/>
            </p:cNvSpPr>
            <p:nvPr userDrawn="1"/>
          </p:nvSpPr>
          <p:spPr bwMode="auto">
            <a:xfrm>
              <a:off x="4610100" y="4298950"/>
              <a:ext cx="36513" cy="31750"/>
            </a:xfrm>
            <a:custGeom>
              <a:avLst/>
              <a:gdLst>
                <a:gd name="T0" fmla="*/ 0 w 103"/>
                <a:gd name="T1" fmla="*/ 43 h 89"/>
                <a:gd name="T2" fmla="*/ 27 w 103"/>
                <a:gd name="T3" fmla="*/ 0 h 89"/>
                <a:gd name="T4" fmla="*/ 50 w 103"/>
                <a:gd name="T5" fmla="*/ 88 h 89"/>
                <a:gd name="T6" fmla="*/ 0 w 103"/>
                <a:gd name="T7" fmla="*/ 43 h 89"/>
              </a:gdLst>
              <a:ahLst/>
              <a:cxnLst>
                <a:cxn ang="0">
                  <a:pos x="T0" y="T1"/>
                </a:cxn>
                <a:cxn ang="0">
                  <a:pos x="T2" y="T3"/>
                </a:cxn>
                <a:cxn ang="0">
                  <a:pos x="T4" y="T5"/>
                </a:cxn>
                <a:cxn ang="0">
                  <a:pos x="T6" y="T7"/>
                </a:cxn>
              </a:cxnLst>
              <a:rect l="0" t="0" r="r" b="b"/>
              <a:pathLst>
                <a:path w="103" h="89">
                  <a:moveTo>
                    <a:pt x="0" y="43"/>
                  </a:moveTo>
                  <a:cubicBezTo>
                    <a:pt x="9" y="29"/>
                    <a:pt x="18" y="15"/>
                    <a:pt x="27" y="0"/>
                  </a:cubicBezTo>
                  <a:cubicBezTo>
                    <a:pt x="19" y="33"/>
                    <a:pt x="102" y="43"/>
                    <a:pt x="50" y="88"/>
                  </a:cubicBezTo>
                  <a:cubicBezTo>
                    <a:pt x="33" y="73"/>
                    <a:pt x="16" y="58"/>
                    <a:pt x="0" y="43"/>
                  </a:cubicBezTo>
                </a:path>
              </a:pathLst>
            </a:custGeom>
            <a:solidFill>
              <a:srgbClr val="E0E0E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09" name="Forme libre 4908"/>
            <p:cNvSpPr>
              <a:spLocks noChangeArrowheads="1"/>
            </p:cNvSpPr>
            <p:nvPr userDrawn="1"/>
          </p:nvSpPr>
          <p:spPr bwMode="auto">
            <a:xfrm>
              <a:off x="4387850" y="4240213"/>
              <a:ext cx="42863" cy="17462"/>
            </a:xfrm>
            <a:custGeom>
              <a:avLst/>
              <a:gdLst>
                <a:gd name="T0" fmla="*/ 0 w 117"/>
                <a:gd name="T1" fmla="*/ 46 h 47"/>
                <a:gd name="T2" fmla="*/ 116 w 117"/>
                <a:gd name="T3" fmla="*/ 0 h 47"/>
                <a:gd name="T4" fmla="*/ 0 w 117"/>
                <a:gd name="T5" fmla="*/ 46 h 47"/>
              </a:gdLst>
              <a:ahLst/>
              <a:cxnLst>
                <a:cxn ang="0">
                  <a:pos x="T0" y="T1"/>
                </a:cxn>
                <a:cxn ang="0">
                  <a:pos x="T2" y="T3"/>
                </a:cxn>
                <a:cxn ang="0">
                  <a:pos x="T4" y="T5"/>
                </a:cxn>
              </a:cxnLst>
              <a:rect l="0" t="0" r="r" b="b"/>
              <a:pathLst>
                <a:path w="117" h="47">
                  <a:moveTo>
                    <a:pt x="0" y="46"/>
                  </a:moveTo>
                  <a:cubicBezTo>
                    <a:pt x="33" y="18"/>
                    <a:pt x="73" y="6"/>
                    <a:pt x="116" y="0"/>
                  </a:cubicBezTo>
                  <a:cubicBezTo>
                    <a:pt x="87" y="37"/>
                    <a:pt x="44" y="44"/>
                    <a:pt x="0" y="46"/>
                  </a:cubicBezTo>
                </a:path>
              </a:pathLst>
            </a:custGeom>
            <a:solidFill>
              <a:srgbClr val="BABAB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10" name="Forme libre 4909"/>
            <p:cNvSpPr>
              <a:spLocks noChangeArrowheads="1"/>
            </p:cNvSpPr>
            <p:nvPr userDrawn="1"/>
          </p:nvSpPr>
          <p:spPr bwMode="auto">
            <a:xfrm>
              <a:off x="4346575" y="4256088"/>
              <a:ext cx="42863" cy="17462"/>
            </a:xfrm>
            <a:custGeom>
              <a:avLst/>
              <a:gdLst>
                <a:gd name="T0" fmla="*/ 0 w 117"/>
                <a:gd name="T1" fmla="*/ 46 h 47"/>
                <a:gd name="T2" fmla="*/ 116 w 117"/>
                <a:gd name="T3" fmla="*/ 0 h 47"/>
                <a:gd name="T4" fmla="*/ 0 w 117"/>
                <a:gd name="T5" fmla="*/ 46 h 47"/>
              </a:gdLst>
              <a:ahLst/>
              <a:cxnLst>
                <a:cxn ang="0">
                  <a:pos x="T0" y="T1"/>
                </a:cxn>
                <a:cxn ang="0">
                  <a:pos x="T2" y="T3"/>
                </a:cxn>
                <a:cxn ang="0">
                  <a:pos x="T4" y="T5"/>
                </a:cxn>
              </a:cxnLst>
              <a:rect l="0" t="0" r="r" b="b"/>
              <a:pathLst>
                <a:path w="117" h="47">
                  <a:moveTo>
                    <a:pt x="0" y="46"/>
                  </a:moveTo>
                  <a:cubicBezTo>
                    <a:pt x="32" y="14"/>
                    <a:pt x="72" y="0"/>
                    <a:pt x="116" y="0"/>
                  </a:cubicBezTo>
                  <a:cubicBezTo>
                    <a:pt x="83" y="31"/>
                    <a:pt x="44" y="45"/>
                    <a:pt x="0" y="46"/>
                  </a:cubicBezTo>
                </a:path>
              </a:pathLst>
            </a:custGeom>
            <a:solidFill>
              <a:srgbClr val="BABAB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11" name="Forme libre 4910"/>
            <p:cNvSpPr>
              <a:spLocks noChangeArrowheads="1"/>
            </p:cNvSpPr>
            <p:nvPr userDrawn="1"/>
          </p:nvSpPr>
          <p:spPr bwMode="auto">
            <a:xfrm>
              <a:off x="4346575" y="4578350"/>
              <a:ext cx="25400" cy="9525"/>
            </a:xfrm>
            <a:custGeom>
              <a:avLst/>
              <a:gdLst>
                <a:gd name="T0" fmla="*/ 69 w 70"/>
                <a:gd name="T1" fmla="*/ 0 h 25"/>
                <a:gd name="T2" fmla="*/ 0 w 70"/>
                <a:gd name="T3" fmla="*/ 24 h 25"/>
                <a:gd name="T4" fmla="*/ 69 w 70"/>
                <a:gd name="T5" fmla="*/ 0 h 25"/>
              </a:gdLst>
              <a:ahLst/>
              <a:cxnLst>
                <a:cxn ang="0">
                  <a:pos x="T0" y="T1"/>
                </a:cxn>
                <a:cxn ang="0">
                  <a:pos x="T2" y="T3"/>
                </a:cxn>
                <a:cxn ang="0">
                  <a:pos x="T4" y="T5"/>
                </a:cxn>
              </a:cxnLst>
              <a:rect l="0" t="0" r="r" b="b"/>
              <a:pathLst>
                <a:path w="70" h="25">
                  <a:moveTo>
                    <a:pt x="69" y="0"/>
                  </a:moveTo>
                  <a:cubicBezTo>
                    <a:pt x="49" y="16"/>
                    <a:pt x="25" y="23"/>
                    <a:pt x="0" y="24"/>
                  </a:cubicBezTo>
                  <a:cubicBezTo>
                    <a:pt x="20" y="7"/>
                    <a:pt x="43" y="0"/>
                    <a:pt x="69" y="0"/>
                  </a:cubicBezTo>
                </a:path>
              </a:pathLst>
            </a:custGeom>
            <a:solidFill>
              <a:srgbClr val="F9F9F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12" name="Forme libre 4911"/>
            <p:cNvSpPr>
              <a:spLocks noChangeArrowheads="1"/>
            </p:cNvSpPr>
            <p:nvPr userDrawn="1"/>
          </p:nvSpPr>
          <p:spPr bwMode="auto">
            <a:xfrm>
              <a:off x="4213225" y="4330700"/>
              <a:ext cx="17463" cy="14288"/>
            </a:xfrm>
            <a:custGeom>
              <a:avLst/>
              <a:gdLst>
                <a:gd name="T0" fmla="*/ 0 w 48"/>
                <a:gd name="T1" fmla="*/ 3 h 41"/>
                <a:gd name="T2" fmla="*/ 47 w 48"/>
                <a:gd name="T3" fmla="*/ 0 h 41"/>
                <a:gd name="T4" fmla="*/ 0 w 48"/>
                <a:gd name="T5" fmla="*/ 3 h 41"/>
              </a:gdLst>
              <a:ahLst/>
              <a:cxnLst>
                <a:cxn ang="0">
                  <a:pos x="T0" y="T1"/>
                </a:cxn>
                <a:cxn ang="0">
                  <a:pos x="T2" y="T3"/>
                </a:cxn>
                <a:cxn ang="0">
                  <a:pos x="T4" y="T5"/>
                </a:cxn>
              </a:cxnLst>
              <a:rect l="0" t="0" r="r" b="b"/>
              <a:pathLst>
                <a:path w="48" h="41">
                  <a:moveTo>
                    <a:pt x="0" y="3"/>
                  </a:moveTo>
                  <a:cubicBezTo>
                    <a:pt x="15" y="1"/>
                    <a:pt x="32" y="1"/>
                    <a:pt x="47" y="0"/>
                  </a:cubicBezTo>
                  <a:cubicBezTo>
                    <a:pt x="35" y="40"/>
                    <a:pt x="18" y="32"/>
                    <a:pt x="0" y="3"/>
                  </a:cubicBez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13" name="Forme libre 4912"/>
            <p:cNvSpPr>
              <a:spLocks noChangeArrowheads="1"/>
            </p:cNvSpPr>
            <p:nvPr userDrawn="1"/>
          </p:nvSpPr>
          <p:spPr bwMode="auto">
            <a:xfrm>
              <a:off x="4767263" y="4392613"/>
              <a:ext cx="17462" cy="11112"/>
            </a:xfrm>
            <a:custGeom>
              <a:avLst/>
              <a:gdLst>
                <a:gd name="T0" fmla="*/ 46 w 47"/>
                <a:gd name="T1" fmla="*/ 32 h 33"/>
                <a:gd name="T2" fmla="*/ 0 w 47"/>
                <a:gd name="T3" fmla="*/ 9 h 33"/>
                <a:gd name="T4" fmla="*/ 23 w 47"/>
                <a:gd name="T5" fmla="*/ 9 h 33"/>
                <a:gd name="T6" fmla="*/ 46 w 47"/>
                <a:gd name="T7" fmla="*/ 32 h 33"/>
              </a:gdLst>
              <a:ahLst/>
              <a:cxnLst>
                <a:cxn ang="0">
                  <a:pos x="T0" y="T1"/>
                </a:cxn>
                <a:cxn ang="0">
                  <a:pos x="T2" y="T3"/>
                </a:cxn>
                <a:cxn ang="0">
                  <a:pos x="T4" y="T5"/>
                </a:cxn>
                <a:cxn ang="0">
                  <a:pos x="T6" y="T7"/>
                </a:cxn>
              </a:cxnLst>
              <a:rect l="0" t="0" r="r" b="b"/>
              <a:pathLst>
                <a:path w="47" h="33">
                  <a:moveTo>
                    <a:pt x="46" y="32"/>
                  </a:moveTo>
                  <a:cubicBezTo>
                    <a:pt x="28" y="32"/>
                    <a:pt x="13" y="23"/>
                    <a:pt x="0" y="9"/>
                  </a:cubicBezTo>
                  <a:cubicBezTo>
                    <a:pt x="8" y="0"/>
                    <a:pt x="16" y="0"/>
                    <a:pt x="23" y="9"/>
                  </a:cubicBezTo>
                  <a:cubicBezTo>
                    <a:pt x="31" y="18"/>
                    <a:pt x="39" y="26"/>
                    <a:pt x="46" y="32"/>
                  </a:cubicBezTo>
                </a:path>
              </a:pathLst>
            </a:custGeom>
            <a:solidFill>
              <a:srgbClr val="8D8D8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14" name="Forme libre 4913"/>
            <p:cNvSpPr>
              <a:spLocks noChangeArrowheads="1"/>
            </p:cNvSpPr>
            <p:nvPr userDrawn="1"/>
          </p:nvSpPr>
          <p:spPr bwMode="auto">
            <a:xfrm>
              <a:off x="4244975" y="4462463"/>
              <a:ext cx="3175" cy="9525"/>
            </a:xfrm>
            <a:custGeom>
              <a:avLst/>
              <a:gdLst>
                <a:gd name="T0" fmla="*/ 6 w 7"/>
                <a:gd name="T1" fmla="*/ 25 h 26"/>
                <a:gd name="T2" fmla="*/ 0 w 7"/>
                <a:gd name="T3" fmla="*/ 8 h 26"/>
                <a:gd name="T4" fmla="*/ 4 w 7"/>
                <a:gd name="T5" fmla="*/ 0 h 26"/>
                <a:gd name="T6" fmla="*/ 6 w 7"/>
                <a:gd name="T7" fmla="*/ 25 h 26"/>
              </a:gdLst>
              <a:ahLst/>
              <a:cxnLst>
                <a:cxn ang="0">
                  <a:pos x="T0" y="T1"/>
                </a:cxn>
                <a:cxn ang="0">
                  <a:pos x="T2" y="T3"/>
                </a:cxn>
                <a:cxn ang="0">
                  <a:pos x="T4" y="T5"/>
                </a:cxn>
                <a:cxn ang="0">
                  <a:pos x="T6" y="T7"/>
                </a:cxn>
              </a:cxnLst>
              <a:rect l="0" t="0" r="r" b="b"/>
              <a:pathLst>
                <a:path w="7" h="26">
                  <a:moveTo>
                    <a:pt x="6" y="25"/>
                  </a:moveTo>
                  <a:cubicBezTo>
                    <a:pt x="4" y="19"/>
                    <a:pt x="1" y="14"/>
                    <a:pt x="0" y="8"/>
                  </a:cubicBezTo>
                  <a:cubicBezTo>
                    <a:pt x="0" y="6"/>
                    <a:pt x="3" y="3"/>
                    <a:pt x="4" y="0"/>
                  </a:cubicBezTo>
                  <a:cubicBezTo>
                    <a:pt x="4" y="10"/>
                    <a:pt x="4" y="17"/>
                    <a:pt x="6" y="25"/>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15" name="Forme libre 4914"/>
            <p:cNvSpPr>
              <a:spLocks noChangeArrowheads="1"/>
            </p:cNvSpPr>
            <p:nvPr userDrawn="1"/>
          </p:nvSpPr>
          <p:spPr bwMode="auto">
            <a:xfrm>
              <a:off x="4248150" y="4446588"/>
              <a:ext cx="7938" cy="9525"/>
            </a:xfrm>
            <a:custGeom>
              <a:avLst/>
              <a:gdLst>
                <a:gd name="T0" fmla="*/ 0 w 24"/>
                <a:gd name="T1" fmla="*/ 26 h 27"/>
                <a:gd name="T2" fmla="*/ 23 w 24"/>
                <a:gd name="T3" fmla="*/ 0 h 27"/>
                <a:gd name="T4" fmla="*/ 0 w 24"/>
                <a:gd name="T5" fmla="*/ 26 h 27"/>
              </a:gdLst>
              <a:ahLst/>
              <a:cxnLst>
                <a:cxn ang="0">
                  <a:pos x="T0" y="T1"/>
                </a:cxn>
                <a:cxn ang="0">
                  <a:pos x="T2" y="T3"/>
                </a:cxn>
                <a:cxn ang="0">
                  <a:pos x="T4" y="T5"/>
                </a:cxn>
              </a:cxnLst>
              <a:rect l="0" t="0" r="r" b="b"/>
              <a:pathLst>
                <a:path w="24" h="27">
                  <a:moveTo>
                    <a:pt x="0" y="26"/>
                  </a:moveTo>
                  <a:cubicBezTo>
                    <a:pt x="7" y="16"/>
                    <a:pt x="15" y="9"/>
                    <a:pt x="23" y="0"/>
                  </a:cubicBezTo>
                  <a:cubicBezTo>
                    <a:pt x="17" y="7"/>
                    <a:pt x="9" y="16"/>
                    <a:pt x="0" y="26"/>
                  </a:cubicBezTo>
                </a:path>
              </a:pathLst>
            </a:custGeom>
            <a:solidFill>
              <a:srgbClr val="72727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16" name="Forme libre 4915"/>
            <p:cNvSpPr>
              <a:spLocks noChangeArrowheads="1"/>
            </p:cNvSpPr>
            <p:nvPr userDrawn="1"/>
          </p:nvSpPr>
          <p:spPr bwMode="auto">
            <a:xfrm>
              <a:off x="4252913" y="4413250"/>
              <a:ext cx="3175" cy="7938"/>
            </a:xfrm>
            <a:custGeom>
              <a:avLst/>
              <a:gdLst>
                <a:gd name="T0" fmla="*/ 7 w 8"/>
                <a:gd name="T1" fmla="*/ 23 h 24"/>
                <a:gd name="T2" fmla="*/ 0 w 8"/>
                <a:gd name="T3" fmla="*/ 8 h 24"/>
                <a:gd name="T4" fmla="*/ 3 w 8"/>
                <a:gd name="T5" fmla="*/ 0 h 24"/>
                <a:gd name="T6" fmla="*/ 7 w 8"/>
                <a:gd name="T7" fmla="*/ 23 h 24"/>
              </a:gdLst>
              <a:ahLst/>
              <a:cxnLst>
                <a:cxn ang="0">
                  <a:pos x="T0" y="T1"/>
                </a:cxn>
                <a:cxn ang="0">
                  <a:pos x="T2" y="T3"/>
                </a:cxn>
                <a:cxn ang="0">
                  <a:pos x="T4" y="T5"/>
                </a:cxn>
                <a:cxn ang="0">
                  <a:pos x="T6" y="T7"/>
                </a:cxn>
              </a:cxnLst>
              <a:rect l="0" t="0" r="r" b="b"/>
              <a:pathLst>
                <a:path w="8" h="24">
                  <a:moveTo>
                    <a:pt x="7" y="23"/>
                  </a:moveTo>
                  <a:cubicBezTo>
                    <a:pt x="4" y="18"/>
                    <a:pt x="1" y="14"/>
                    <a:pt x="0" y="8"/>
                  </a:cubicBezTo>
                  <a:cubicBezTo>
                    <a:pt x="0" y="6"/>
                    <a:pt x="1" y="3"/>
                    <a:pt x="3" y="0"/>
                  </a:cubicBezTo>
                  <a:cubicBezTo>
                    <a:pt x="4" y="8"/>
                    <a:pt x="6" y="15"/>
                    <a:pt x="7" y="23"/>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17" name="Forme libre 4916"/>
            <p:cNvSpPr>
              <a:spLocks noChangeArrowheads="1"/>
            </p:cNvSpPr>
            <p:nvPr userDrawn="1"/>
          </p:nvSpPr>
          <p:spPr bwMode="auto">
            <a:xfrm>
              <a:off x="4767263" y="4387850"/>
              <a:ext cx="7937" cy="7938"/>
            </a:xfrm>
            <a:custGeom>
              <a:avLst/>
              <a:gdLst>
                <a:gd name="T0" fmla="*/ 23 w 24"/>
                <a:gd name="T1" fmla="*/ 23 h 24"/>
                <a:gd name="T2" fmla="*/ 0 w 24"/>
                <a:gd name="T3" fmla="*/ 23 h 24"/>
                <a:gd name="T4" fmla="*/ 0 w 24"/>
                <a:gd name="T5" fmla="*/ 0 h 24"/>
                <a:gd name="T6" fmla="*/ 23 w 24"/>
                <a:gd name="T7" fmla="*/ 23 h 24"/>
              </a:gdLst>
              <a:ahLst/>
              <a:cxnLst>
                <a:cxn ang="0">
                  <a:pos x="T0" y="T1"/>
                </a:cxn>
                <a:cxn ang="0">
                  <a:pos x="T2" y="T3"/>
                </a:cxn>
                <a:cxn ang="0">
                  <a:pos x="T4" y="T5"/>
                </a:cxn>
                <a:cxn ang="0">
                  <a:pos x="T6" y="T7"/>
                </a:cxn>
              </a:cxnLst>
              <a:rect l="0" t="0" r="r" b="b"/>
              <a:pathLst>
                <a:path w="24" h="24">
                  <a:moveTo>
                    <a:pt x="23" y="23"/>
                  </a:moveTo>
                  <a:cubicBezTo>
                    <a:pt x="16" y="23"/>
                    <a:pt x="8" y="23"/>
                    <a:pt x="0" y="23"/>
                  </a:cubicBezTo>
                  <a:cubicBezTo>
                    <a:pt x="0" y="15"/>
                    <a:pt x="0" y="7"/>
                    <a:pt x="0" y="0"/>
                  </a:cubicBezTo>
                  <a:cubicBezTo>
                    <a:pt x="8" y="7"/>
                    <a:pt x="16" y="15"/>
                    <a:pt x="23" y="23"/>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18" name="Forme libre 4917"/>
            <p:cNvSpPr>
              <a:spLocks noChangeArrowheads="1"/>
            </p:cNvSpPr>
            <p:nvPr userDrawn="1"/>
          </p:nvSpPr>
          <p:spPr bwMode="auto">
            <a:xfrm>
              <a:off x="4337050" y="4586288"/>
              <a:ext cx="11113" cy="7937"/>
            </a:xfrm>
            <a:custGeom>
              <a:avLst/>
              <a:gdLst>
                <a:gd name="T0" fmla="*/ 4 w 30"/>
                <a:gd name="T1" fmla="*/ 20 h 21"/>
                <a:gd name="T2" fmla="*/ 0 w 30"/>
                <a:gd name="T3" fmla="*/ 0 h 21"/>
                <a:gd name="T4" fmla="*/ 29 w 30"/>
                <a:gd name="T5" fmla="*/ 0 h 21"/>
                <a:gd name="T6" fmla="*/ 4 w 30"/>
                <a:gd name="T7" fmla="*/ 20 h 21"/>
              </a:gdLst>
              <a:ahLst/>
              <a:cxnLst>
                <a:cxn ang="0">
                  <a:pos x="T0" y="T1"/>
                </a:cxn>
                <a:cxn ang="0">
                  <a:pos x="T2" y="T3"/>
                </a:cxn>
                <a:cxn ang="0">
                  <a:pos x="T4" y="T5"/>
                </a:cxn>
                <a:cxn ang="0">
                  <a:pos x="T6" y="T7"/>
                </a:cxn>
              </a:cxnLst>
              <a:rect l="0" t="0" r="r" b="b"/>
              <a:pathLst>
                <a:path w="30" h="21">
                  <a:moveTo>
                    <a:pt x="4" y="20"/>
                  </a:moveTo>
                  <a:cubicBezTo>
                    <a:pt x="3" y="14"/>
                    <a:pt x="1" y="6"/>
                    <a:pt x="0" y="0"/>
                  </a:cubicBezTo>
                  <a:cubicBezTo>
                    <a:pt x="9" y="0"/>
                    <a:pt x="19" y="0"/>
                    <a:pt x="29" y="0"/>
                  </a:cubicBezTo>
                  <a:cubicBezTo>
                    <a:pt x="21" y="6"/>
                    <a:pt x="13" y="12"/>
                    <a:pt x="4" y="20"/>
                  </a:cubicBezTo>
                </a:path>
              </a:pathLst>
            </a:custGeom>
            <a:solidFill>
              <a:srgbClr val="F9F9F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19" name="Forme libre 4918"/>
            <p:cNvSpPr>
              <a:spLocks noChangeArrowheads="1"/>
            </p:cNvSpPr>
            <p:nvPr userDrawn="1"/>
          </p:nvSpPr>
          <p:spPr bwMode="auto">
            <a:xfrm>
              <a:off x="4427538" y="4554538"/>
              <a:ext cx="11112" cy="6350"/>
            </a:xfrm>
            <a:custGeom>
              <a:avLst/>
              <a:gdLst>
                <a:gd name="T0" fmla="*/ 28 w 29"/>
                <a:gd name="T1" fmla="*/ 0 h 16"/>
                <a:gd name="T2" fmla="*/ 0 w 29"/>
                <a:gd name="T3" fmla="*/ 15 h 16"/>
                <a:gd name="T4" fmla="*/ 28 w 29"/>
                <a:gd name="T5" fmla="*/ 0 h 16"/>
              </a:gdLst>
              <a:ahLst/>
              <a:cxnLst>
                <a:cxn ang="0">
                  <a:pos x="T0" y="T1"/>
                </a:cxn>
                <a:cxn ang="0">
                  <a:pos x="T2" y="T3"/>
                </a:cxn>
                <a:cxn ang="0">
                  <a:pos x="T4" y="T5"/>
                </a:cxn>
              </a:cxnLst>
              <a:rect l="0" t="0" r="r" b="b"/>
              <a:pathLst>
                <a:path w="29" h="16">
                  <a:moveTo>
                    <a:pt x="28" y="0"/>
                  </a:moveTo>
                  <a:cubicBezTo>
                    <a:pt x="18" y="5"/>
                    <a:pt x="9" y="11"/>
                    <a:pt x="0" y="15"/>
                  </a:cubicBezTo>
                  <a:cubicBezTo>
                    <a:pt x="9" y="11"/>
                    <a:pt x="18" y="6"/>
                    <a:pt x="28" y="0"/>
                  </a:cubicBezTo>
                </a:path>
              </a:pathLst>
            </a:custGeom>
            <a:solidFill>
              <a:srgbClr val="C5C5C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20" name="Forme libre 4919"/>
            <p:cNvSpPr>
              <a:spLocks noChangeArrowheads="1"/>
            </p:cNvSpPr>
            <p:nvPr userDrawn="1"/>
          </p:nvSpPr>
          <p:spPr bwMode="auto">
            <a:xfrm>
              <a:off x="4725988" y="4340225"/>
              <a:ext cx="11112" cy="6350"/>
            </a:xfrm>
            <a:custGeom>
              <a:avLst/>
              <a:gdLst>
                <a:gd name="T0" fmla="*/ 25 w 32"/>
                <a:gd name="T1" fmla="*/ 18 h 19"/>
                <a:gd name="T2" fmla="*/ 0 w 32"/>
                <a:gd name="T3" fmla="*/ 15 h 19"/>
                <a:gd name="T4" fmla="*/ 31 w 32"/>
                <a:gd name="T5" fmla="*/ 0 h 19"/>
                <a:gd name="T6" fmla="*/ 25 w 32"/>
                <a:gd name="T7" fmla="*/ 18 h 19"/>
              </a:gdLst>
              <a:ahLst/>
              <a:cxnLst>
                <a:cxn ang="0">
                  <a:pos x="T0" y="T1"/>
                </a:cxn>
                <a:cxn ang="0">
                  <a:pos x="T2" y="T3"/>
                </a:cxn>
                <a:cxn ang="0">
                  <a:pos x="T4" y="T5"/>
                </a:cxn>
                <a:cxn ang="0">
                  <a:pos x="T6" y="T7"/>
                </a:cxn>
              </a:cxnLst>
              <a:rect l="0" t="0" r="r" b="b"/>
              <a:pathLst>
                <a:path w="32" h="19">
                  <a:moveTo>
                    <a:pt x="25" y="18"/>
                  </a:moveTo>
                  <a:cubicBezTo>
                    <a:pt x="17" y="17"/>
                    <a:pt x="9" y="15"/>
                    <a:pt x="0" y="15"/>
                  </a:cubicBezTo>
                  <a:cubicBezTo>
                    <a:pt x="11" y="11"/>
                    <a:pt x="20" y="6"/>
                    <a:pt x="31" y="0"/>
                  </a:cubicBezTo>
                  <a:cubicBezTo>
                    <a:pt x="29" y="6"/>
                    <a:pt x="28" y="12"/>
                    <a:pt x="25" y="18"/>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21" name="Forme libre 4920"/>
            <p:cNvSpPr>
              <a:spLocks noChangeArrowheads="1"/>
            </p:cNvSpPr>
            <p:nvPr userDrawn="1"/>
          </p:nvSpPr>
          <p:spPr bwMode="auto">
            <a:xfrm>
              <a:off x="4459288" y="4027488"/>
              <a:ext cx="255587" cy="130175"/>
            </a:xfrm>
            <a:custGeom>
              <a:avLst/>
              <a:gdLst>
                <a:gd name="T0" fmla="*/ 580 w 710"/>
                <a:gd name="T1" fmla="*/ 42 h 362"/>
                <a:gd name="T2" fmla="*/ 693 w 710"/>
                <a:gd name="T3" fmla="*/ 20 h 362"/>
                <a:gd name="T4" fmla="*/ 672 w 710"/>
                <a:gd name="T5" fmla="*/ 109 h 362"/>
                <a:gd name="T6" fmla="*/ 608 w 710"/>
                <a:gd name="T7" fmla="*/ 260 h 362"/>
                <a:gd name="T8" fmla="*/ 328 w 710"/>
                <a:gd name="T9" fmla="*/ 317 h 362"/>
                <a:gd name="T10" fmla="*/ 99 w 710"/>
                <a:gd name="T11" fmla="*/ 361 h 362"/>
                <a:gd name="T12" fmla="*/ 51 w 710"/>
                <a:gd name="T13" fmla="*/ 339 h 362"/>
                <a:gd name="T14" fmla="*/ 5 w 710"/>
                <a:gd name="T15" fmla="*/ 243 h 362"/>
                <a:gd name="T16" fmla="*/ 161 w 710"/>
                <a:gd name="T17" fmla="*/ 139 h 362"/>
                <a:gd name="T18" fmla="*/ 376 w 710"/>
                <a:gd name="T19" fmla="*/ 74 h 362"/>
                <a:gd name="T20" fmla="*/ 580 w 710"/>
                <a:gd name="T21" fmla="*/ 4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0" h="362">
                  <a:moveTo>
                    <a:pt x="580" y="42"/>
                  </a:moveTo>
                  <a:cubicBezTo>
                    <a:pt x="619" y="34"/>
                    <a:pt x="657" y="26"/>
                    <a:pt x="693" y="20"/>
                  </a:cubicBezTo>
                  <a:cubicBezTo>
                    <a:pt x="681" y="49"/>
                    <a:pt x="667" y="77"/>
                    <a:pt x="672" y="109"/>
                  </a:cubicBezTo>
                  <a:cubicBezTo>
                    <a:pt x="709" y="208"/>
                    <a:pt x="700" y="239"/>
                    <a:pt x="608" y="260"/>
                  </a:cubicBezTo>
                  <a:cubicBezTo>
                    <a:pt x="516" y="283"/>
                    <a:pt x="425" y="312"/>
                    <a:pt x="328" y="317"/>
                  </a:cubicBezTo>
                  <a:cubicBezTo>
                    <a:pt x="243" y="283"/>
                    <a:pt x="174" y="343"/>
                    <a:pt x="99" y="361"/>
                  </a:cubicBezTo>
                  <a:cubicBezTo>
                    <a:pt x="81" y="359"/>
                    <a:pt x="64" y="352"/>
                    <a:pt x="51" y="339"/>
                  </a:cubicBezTo>
                  <a:cubicBezTo>
                    <a:pt x="31" y="309"/>
                    <a:pt x="0" y="284"/>
                    <a:pt x="5" y="243"/>
                  </a:cubicBezTo>
                  <a:cubicBezTo>
                    <a:pt x="31" y="170"/>
                    <a:pt x="80" y="133"/>
                    <a:pt x="161" y="139"/>
                  </a:cubicBezTo>
                  <a:cubicBezTo>
                    <a:pt x="240" y="146"/>
                    <a:pt x="307" y="109"/>
                    <a:pt x="376" y="74"/>
                  </a:cubicBezTo>
                  <a:cubicBezTo>
                    <a:pt x="440" y="40"/>
                    <a:pt x="504" y="0"/>
                    <a:pt x="580" y="42"/>
                  </a:cubicBezTo>
                </a:path>
              </a:pathLst>
            </a:custGeom>
            <a:solidFill>
              <a:srgbClr val="AAAAA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22" name="Forme libre 4921"/>
            <p:cNvSpPr>
              <a:spLocks noChangeArrowheads="1"/>
            </p:cNvSpPr>
            <p:nvPr userDrawn="1"/>
          </p:nvSpPr>
          <p:spPr bwMode="auto">
            <a:xfrm>
              <a:off x="4265613" y="4110038"/>
              <a:ext cx="312737" cy="163512"/>
            </a:xfrm>
            <a:custGeom>
              <a:avLst/>
              <a:gdLst>
                <a:gd name="T0" fmla="*/ 640 w 868"/>
                <a:gd name="T1" fmla="*/ 107 h 453"/>
                <a:gd name="T2" fmla="*/ 831 w 868"/>
                <a:gd name="T3" fmla="*/ 61 h 453"/>
                <a:gd name="T4" fmla="*/ 867 w 868"/>
                <a:gd name="T5" fmla="*/ 86 h 453"/>
                <a:gd name="T6" fmla="*/ 732 w 868"/>
                <a:gd name="T7" fmla="*/ 179 h 453"/>
                <a:gd name="T8" fmla="*/ 663 w 868"/>
                <a:gd name="T9" fmla="*/ 212 h 453"/>
                <a:gd name="T10" fmla="*/ 477 w 868"/>
                <a:gd name="T11" fmla="*/ 292 h 453"/>
                <a:gd name="T12" fmla="*/ 127 w 868"/>
                <a:gd name="T13" fmla="*/ 422 h 453"/>
                <a:gd name="T14" fmla="*/ 18 w 868"/>
                <a:gd name="T15" fmla="*/ 452 h 453"/>
                <a:gd name="T16" fmla="*/ 84 w 868"/>
                <a:gd name="T17" fmla="*/ 363 h 453"/>
                <a:gd name="T18" fmla="*/ 339 w 868"/>
                <a:gd name="T19" fmla="*/ 240 h 453"/>
                <a:gd name="T20" fmla="*/ 640 w 868"/>
                <a:gd name="T21" fmla="*/ 10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8" h="453">
                  <a:moveTo>
                    <a:pt x="640" y="107"/>
                  </a:moveTo>
                  <a:cubicBezTo>
                    <a:pt x="692" y="15"/>
                    <a:pt x="750" y="0"/>
                    <a:pt x="831" y="61"/>
                  </a:cubicBezTo>
                  <a:cubicBezTo>
                    <a:pt x="843" y="70"/>
                    <a:pt x="855" y="78"/>
                    <a:pt x="867" y="86"/>
                  </a:cubicBezTo>
                  <a:cubicBezTo>
                    <a:pt x="816" y="107"/>
                    <a:pt x="761" y="122"/>
                    <a:pt x="732" y="179"/>
                  </a:cubicBezTo>
                  <a:cubicBezTo>
                    <a:pt x="718" y="206"/>
                    <a:pt x="689" y="205"/>
                    <a:pt x="663" y="212"/>
                  </a:cubicBezTo>
                  <a:cubicBezTo>
                    <a:pt x="599" y="234"/>
                    <a:pt x="535" y="257"/>
                    <a:pt x="477" y="292"/>
                  </a:cubicBezTo>
                  <a:cubicBezTo>
                    <a:pt x="360" y="334"/>
                    <a:pt x="243" y="377"/>
                    <a:pt x="127" y="422"/>
                  </a:cubicBezTo>
                  <a:cubicBezTo>
                    <a:pt x="92" y="435"/>
                    <a:pt x="57" y="451"/>
                    <a:pt x="18" y="452"/>
                  </a:cubicBezTo>
                  <a:cubicBezTo>
                    <a:pt x="0" y="393"/>
                    <a:pt x="52" y="383"/>
                    <a:pt x="84" y="363"/>
                  </a:cubicBezTo>
                  <a:cubicBezTo>
                    <a:pt x="165" y="313"/>
                    <a:pt x="252" y="269"/>
                    <a:pt x="339" y="240"/>
                  </a:cubicBezTo>
                  <a:cubicBezTo>
                    <a:pt x="446" y="203"/>
                    <a:pt x="535" y="139"/>
                    <a:pt x="640" y="107"/>
                  </a:cubicBezTo>
                </a:path>
              </a:pathLst>
            </a:custGeom>
            <a:solidFill>
              <a:srgbClr val="8B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23" name="Forme libre 4922"/>
            <p:cNvSpPr>
              <a:spLocks noChangeArrowheads="1"/>
            </p:cNvSpPr>
            <p:nvPr userDrawn="1"/>
          </p:nvSpPr>
          <p:spPr bwMode="auto">
            <a:xfrm>
              <a:off x="4730750" y="4111625"/>
              <a:ext cx="3175" cy="4763"/>
            </a:xfrm>
            <a:custGeom>
              <a:avLst/>
              <a:gdLst>
                <a:gd name="T0" fmla="*/ 8 w 9"/>
                <a:gd name="T1" fmla="*/ 13 h 14"/>
                <a:gd name="T2" fmla="*/ 0 w 9"/>
                <a:gd name="T3" fmla="*/ 0 h 14"/>
                <a:gd name="T4" fmla="*/ 8 w 9"/>
                <a:gd name="T5" fmla="*/ 13 h 14"/>
              </a:gdLst>
              <a:ahLst/>
              <a:cxnLst>
                <a:cxn ang="0">
                  <a:pos x="T0" y="T1"/>
                </a:cxn>
                <a:cxn ang="0">
                  <a:pos x="T2" y="T3"/>
                </a:cxn>
                <a:cxn ang="0">
                  <a:pos x="T4" y="T5"/>
                </a:cxn>
              </a:cxnLst>
              <a:rect l="0" t="0" r="r" b="b"/>
              <a:pathLst>
                <a:path w="9" h="14">
                  <a:moveTo>
                    <a:pt x="8" y="13"/>
                  </a:moveTo>
                  <a:cubicBezTo>
                    <a:pt x="5" y="9"/>
                    <a:pt x="3" y="4"/>
                    <a:pt x="0" y="0"/>
                  </a:cubicBezTo>
                  <a:cubicBezTo>
                    <a:pt x="2" y="6"/>
                    <a:pt x="5" y="10"/>
                    <a:pt x="8" y="13"/>
                  </a:cubicBezTo>
                </a:path>
              </a:pathLst>
            </a:custGeom>
            <a:solidFill>
              <a:srgbClr val="FEFEF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24" name="Forme libre 4923"/>
            <p:cNvSpPr>
              <a:spLocks noChangeArrowheads="1"/>
            </p:cNvSpPr>
            <p:nvPr userDrawn="1"/>
          </p:nvSpPr>
          <p:spPr bwMode="auto">
            <a:xfrm>
              <a:off x="3995738" y="3708400"/>
              <a:ext cx="427037" cy="192088"/>
            </a:xfrm>
            <a:custGeom>
              <a:avLst/>
              <a:gdLst>
                <a:gd name="T0" fmla="*/ 127 w 1186"/>
                <a:gd name="T1" fmla="*/ 534 h 535"/>
                <a:gd name="T2" fmla="*/ 107 w 1186"/>
                <a:gd name="T3" fmla="*/ 514 h 535"/>
                <a:gd name="T4" fmla="*/ 89 w 1186"/>
                <a:gd name="T5" fmla="*/ 471 h 535"/>
                <a:gd name="T6" fmla="*/ 8 w 1186"/>
                <a:gd name="T7" fmla="*/ 321 h 535"/>
                <a:gd name="T8" fmla="*/ 171 w 1186"/>
                <a:gd name="T9" fmla="*/ 277 h 535"/>
                <a:gd name="T10" fmla="*/ 283 w 1186"/>
                <a:gd name="T11" fmla="*/ 331 h 535"/>
                <a:gd name="T12" fmla="*/ 391 w 1186"/>
                <a:gd name="T13" fmla="*/ 317 h 535"/>
                <a:gd name="T14" fmla="*/ 579 w 1186"/>
                <a:gd name="T15" fmla="*/ 241 h 535"/>
                <a:gd name="T16" fmla="*/ 678 w 1186"/>
                <a:gd name="T17" fmla="*/ 124 h 535"/>
                <a:gd name="T18" fmla="*/ 943 w 1186"/>
                <a:gd name="T19" fmla="*/ 92 h 535"/>
                <a:gd name="T20" fmla="*/ 1164 w 1186"/>
                <a:gd name="T21" fmla="*/ 101 h 535"/>
                <a:gd name="T22" fmla="*/ 1185 w 1186"/>
                <a:gd name="T23" fmla="*/ 170 h 535"/>
                <a:gd name="T24" fmla="*/ 1185 w 1186"/>
                <a:gd name="T25" fmla="*/ 170 h 535"/>
                <a:gd name="T26" fmla="*/ 1117 w 1186"/>
                <a:gd name="T27" fmla="*/ 191 h 535"/>
                <a:gd name="T28" fmla="*/ 1117 w 1186"/>
                <a:gd name="T29" fmla="*/ 191 h 535"/>
                <a:gd name="T30" fmla="*/ 1048 w 1186"/>
                <a:gd name="T31" fmla="*/ 213 h 535"/>
                <a:gd name="T32" fmla="*/ 1048 w 1186"/>
                <a:gd name="T33" fmla="*/ 213 h 535"/>
                <a:gd name="T34" fmla="*/ 979 w 1186"/>
                <a:gd name="T35" fmla="*/ 236 h 535"/>
                <a:gd name="T36" fmla="*/ 127 w 1186"/>
                <a:gd name="T37" fmla="*/ 534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6" h="535">
                  <a:moveTo>
                    <a:pt x="127" y="534"/>
                  </a:moveTo>
                  <a:cubicBezTo>
                    <a:pt x="121" y="528"/>
                    <a:pt x="113" y="522"/>
                    <a:pt x="107" y="514"/>
                  </a:cubicBezTo>
                  <a:cubicBezTo>
                    <a:pt x="103" y="499"/>
                    <a:pt x="97" y="485"/>
                    <a:pt x="89" y="471"/>
                  </a:cubicBezTo>
                  <a:cubicBezTo>
                    <a:pt x="49" y="428"/>
                    <a:pt x="0" y="390"/>
                    <a:pt x="8" y="321"/>
                  </a:cubicBezTo>
                  <a:cubicBezTo>
                    <a:pt x="48" y="251"/>
                    <a:pt x="98" y="227"/>
                    <a:pt x="171" y="277"/>
                  </a:cubicBezTo>
                  <a:cubicBezTo>
                    <a:pt x="205" y="300"/>
                    <a:pt x="246" y="311"/>
                    <a:pt x="283" y="331"/>
                  </a:cubicBezTo>
                  <a:cubicBezTo>
                    <a:pt x="321" y="343"/>
                    <a:pt x="359" y="341"/>
                    <a:pt x="391" y="317"/>
                  </a:cubicBezTo>
                  <a:cubicBezTo>
                    <a:pt x="448" y="274"/>
                    <a:pt x="513" y="259"/>
                    <a:pt x="579" y="241"/>
                  </a:cubicBezTo>
                  <a:cubicBezTo>
                    <a:pt x="640" y="224"/>
                    <a:pt x="680" y="193"/>
                    <a:pt x="678" y="124"/>
                  </a:cubicBezTo>
                  <a:cubicBezTo>
                    <a:pt x="781" y="8"/>
                    <a:pt x="854" y="0"/>
                    <a:pt x="943" y="92"/>
                  </a:cubicBezTo>
                  <a:cubicBezTo>
                    <a:pt x="1016" y="106"/>
                    <a:pt x="1094" y="19"/>
                    <a:pt x="1164" y="101"/>
                  </a:cubicBezTo>
                  <a:cubicBezTo>
                    <a:pt x="1159" y="127"/>
                    <a:pt x="1170" y="150"/>
                    <a:pt x="1185" y="170"/>
                  </a:cubicBezTo>
                  <a:lnTo>
                    <a:pt x="1185" y="170"/>
                  </a:lnTo>
                  <a:cubicBezTo>
                    <a:pt x="1165" y="190"/>
                    <a:pt x="1135" y="171"/>
                    <a:pt x="1117" y="191"/>
                  </a:cubicBezTo>
                  <a:lnTo>
                    <a:pt x="1117" y="191"/>
                  </a:lnTo>
                  <a:cubicBezTo>
                    <a:pt x="1098" y="213"/>
                    <a:pt x="1066" y="194"/>
                    <a:pt x="1048" y="213"/>
                  </a:cubicBezTo>
                  <a:lnTo>
                    <a:pt x="1048" y="213"/>
                  </a:lnTo>
                  <a:cubicBezTo>
                    <a:pt x="1031" y="237"/>
                    <a:pt x="997" y="216"/>
                    <a:pt x="979" y="236"/>
                  </a:cubicBezTo>
                  <a:cubicBezTo>
                    <a:pt x="691" y="329"/>
                    <a:pt x="403" y="418"/>
                    <a:pt x="127" y="534"/>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25" name="Forme libre 4924"/>
            <p:cNvSpPr>
              <a:spLocks noChangeArrowheads="1"/>
            </p:cNvSpPr>
            <p:nvPr userDrawn="1"/>
          </p:nvSpPr>
          <p:spPr bwMode="auto">
            <a:xfrm>
              <a:off x="4229100" y="3819525"/>
              <a:ext cx="373063" cy="101600"/>
            </a:xfrm>
            <a:custGeom>
              <a:avLst/>
              <a:gdLst>
                <a:gd name="T0" fmla="*/ 1034 w 1035"/>
                <a:gd name="T1" fmla="*/ 142 h 282"/>
                <a:gd name="T2" fmla="*/ 1032 w 1035"/>
                <a:gd name="T3" fmla="*/ 188 h 282"/>
                <a:gd name="T4" fmla="*/ 850 w 1035"/>
                <a:gd name="T5" fmla="*/ 230 h 282"/>
                <a:gd name="T6" fmla="*/ 782 w 1035"/>
                <a:gd name="T7" fmla="*/ 253 h 282"/>
                <a:gd name="T8" fmla="*/ 557 w 1035"/>
                <a:gd name="T9" fmla="*/ 217 h 282"/>
                <a:gd name="T10" fmla="*/ 525 w 1035"/>
                <a:gd name="T11" fmla="*/ 218 h 282"/>
                <a:gd name="T12" fmla="*/ 88 w 1035"/>
                <a:gd name="T13" fmla="*/ 278 h 282"/>
                <a:gd name="T14" fmla="*/ 20 w 1035"/>
                <a:gd name="T15" fmla="*/ 259 h 282"/>
                <a:gd name="T16" fmla="*/ 0 w 1035"/>
                <a:gd name="T17" fmla="*/ 229 h 282"/>
                <a:gd name="T18" fmla="*/ 301 w 1035"/>
                <a:gd name="T19" fmla="*/ 131 h 282"/>
                <a:gd name="T20" fmla="*/ 736 w 1035"/>
                <a:gd name="T21" fmla="*/ 1 h 282"/>
                <a:gd name="T22" fmla="*/ 779 w 1035"/>
                <a:gd name="T23" fmla="*/ 3 h 282"/>
                <a:gd name="T24" fmla="*/ 805 w 1035"/>
                <a:gd name="T25" fmla="*/ 15 h 282"/>
                <a:gd name="T26" fmla="*/ 835 w 1035"/>
                <a:gd name="T27" fmla="*/ 45 h 282"/>
                <a:gd name="T28" fmla="*/ 893 w 1035"/>
                <a:gd name="T29" fmla="*/ 82 h 282"/>
                <a:gd name="T30" fmla="*/ 922 w 1035"/>
                <a:gd name="T31" fmla="*/ 87 h 282"/>
                <a:gd name="T32" fmla="*/ 991 w 1035"/>
                <a:gd name="T33" fmla="*/ 114 h 282"/>
                <a:gd name="T34" fmla="*/ 1011 w 1035"/>
                <a:gd name="T35" fmla="*/ 139 h 282"/>
                <a:gd name="T36" fmla="*/ 1034 w 1035"/>
                <a:gd name="T37" fmla="*/ 14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5" h="282">
                  <a:moveTo>
                    <a:pt x="1034" y="142"/>
                  </a:moveTo>
                  <a:cubicBezTo>
                    <a:pt x="1034" y="157"/>
                    <a:pt x="1034" y="172"/>
                    <a:pt x="1032" y="188"/>
                  </a:cubicBezTo>
                  <a:cubicBezTo>
                    <a:pt x="965" y="174"/>
                    <a:pt x="907" y="198"/>
                    <a:pt x="850" y="230"/>
                  </a:cubicBezTo>
                  <a:cubicBezTo>
                    <a:pt x="828" y="238"/>
                    <a:pt x="805" y="246"/>
                    <a:pt x="782" y="253"/>
                  </a:cubicBezTo>
                  <a:cubicBezTo>
                    <a:pt x="704" y="262"/>
                    <a:pt x="638" y="189"/>
                    <a:pt x="557" y="217"/>
                  </a:cubicBezTo>
                  <a:cubicBezTo>
                    <a:pt x="547" y="218"/>
                    <a:pt x="536" y="218"/>
                    <a:pt x="525" y="218"/>
                  </a:cubicBezTo>
                  <a:cubicBezTo>
                    <a:pt x="374" y="203"/>
                    <a:pt x="230" y="232"/>
                    <a:pt x="88" y="278"/>
                  </a:cubicBezTo>
                  <a:cubicBezTo>
                    <a:pt x="62" y="281"/>
                    <a:pt x="40" y="275"/>
                    <a:pt x="20" y="259"/>
                  </a:cubicBezTo>
                  <a:cubicBezTo>
                    <a:pt x="9" y="252"/>
                    <a:pt x="3" y="241"/>
                    <a:pt x="0" y="229"/>
                  </a:cubicBezTo>
                  <a:cubicBezTo>
                    <a:pt x="95" y="178"/>
                    <a:pt x="198" y="152"/>
                    <a:pt x="301" y="131"/>
                  </a:cubicBezTo>
                  <a:cubicBezTo>
                    <a:pt x="449" y="99"/>
                    <a:pt x="591" y="45"/>
                    <a:pt x="736" y="1"/>
                  </a:cubicBezTo>
                  <a:cubicBezTo>
                    <a:pt x="750" y="1"/>
                    <a:pt x="765" y="0"/>
                    <a:pt x="779" y="3"/>
                  </a:cubicBezTo>
                  <a:cubicBezTo>
                    <a:pt x="788" y="6"/>
                    <a:pt x="797" y="10"/>
                    <a:pt x="805" y="15"/>
                  </a:cubicBezTo>
                  <a:cubicBezTo>
                    <a:pt x="817" y="24"/>
                    <a:pt x="826" y="35"/>
                    <a:pt x="835" y="45"/>
                  </a:cubicBezTo>
                  <a:cubicBezTo>
                    <a:pt x="850" y="64"/>
                    <a:pt x="869" y="76"/>
                    <a:pt x="893" y="82"/>
                  </a:cubicBezTo>
                  <a:cubicBezTo>
                    <a:pt x="902" y="84"/>
                    <a:pt x="913" y="85"/>
                    <a:pt x="922" y="87"/>
                  </a:cubicBezTo>
                  <a:cubicBezTo>
                    <a:pt x="947" y="91"/>
                    <a:pt x="971" y="97"/>
                    <a:pt x="991" y="114"/>
                  </a:cubicBezTo>
                  <a:cubicBezTo>
                    <a:pt x="999" y="122"/>
                    <a:pt x="1005" y="129"/>
                    <a:pt x="1011" y="139"/>
                  </a:cubicBezTo>
                  <a:cubicBezTo>
                    <a:pt x="1018" y="139"/>
                    <a:pt x="1026" y="140"/>
                    <a:pt x="1034" y="142"/>
                  </a:cubicBezTo>
                </a:path>
              </a:pathLst>
            </a:custGeom>
            <a:solidFill>
              <a:srgbClr val="98989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26" name="Forme libre 4925"/>
            <p:cNvSpPr>
              <a:spLocks noChangeArrowheads="1"/>
            </p:cNvSpPr>
            <p:nvPr userDrawn="1"/>
          </p:nvSpPr>
          <p:spPr bwMode="auto">
            <a:xfrm>
              <a:off x="4086225" y="3924300"/>
              <a:ext cx="147638" cy="138113"/>
            </a:xfrm>
            <a:custGeom>
              <a:avLst/>
              <a:gdLst>
                <a:gd name="T0" fmla="*/ 9 w 412"/>
                <a:gd name="T1" fmla="*/ 49 h 384"/>
                <a:gd name="T2" fmla="*/ 125 w 412"/>
                <a:gd name="T3" fmla="*/ 29 h 384"/>
                <a:gd name="T4" fmla="*/ 296 w 412"/>
                <a:gd name="T5" fmla="*/ 140 h 384"/>
                <a:gd name="T6" fmla="*/ 408 w 412"/>
                <a:gd name="T7" fmla="*/ 218 h 384"/>
                <a:gd name="T8" fmla="*/ 88 w 412"/>
                <a:gd name="T9" fmla="*/ 334 h 384"/>
                <a:gd name="T10" fmla="*/ 50 w 412"/>
                <a:gd name="T11" fmla="*/ 295 h 384"/>
                <a:gd name="T12" fmla="*/ 94 w 412"/>
                <a:gd name="T13" fmla="*/ 218 h 384"/>
                <a:gd name="T14" fmla="*/ 119 w 412"/>
                <a:gd name="T15" fmla="*/ 214 h 384"/>
                <a:gd name="T16" fmla="*/ 119 w 412"/>
                <a:gd name="T17" fmla="*/ 211 h 384"/>
                <a:gd name="T18" fmla="*/ 35 w 412"/>
                <a:gd name="T19" fmla="*/ 172 h 384"/>
                <a:gd name="T20" fmla="*/ 9 w 412"/>
                <a:gd name="T21" fmla="*/ 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2" h="384">
                  <a:moveTo>
                    <a:pt x="9" y="49"/>
                  </a:moveTo>
                  <a:cubicBezTo>
                    <a:pt x="44" y="24"/>
                    <a:pt x="81" y="0"/>
                    <a:pt x="125" y="29"/>
                  </a:cubicBezTo>
                  <a:cubicBezTo>
                    <a:pt x="200" y="40"/>
                    <a:pt x="212" y="143"/>
                    <a:pt x="296" y="140"/>
                  </a:cubicBezTo>
                  <a:cubicBezTo>
                    <a:pt x="336" y="162"/>
                    <a:pt x="411" y="134"/>
                    <a:pt x="408" y="218"/>
                  </a:cubicBezTo>
                  <a:cubicBezTo>
                    <a:pt x="311" y="284"/>
                    <a:pt x="227" y="383"/>
                    <a:pt x="88" y="334"/>
                  </a:cubicBezTo>
                  <a:cubicBezTo>
                    <a:pt x="73" y="322"/>
                    <a:pt x="61" y="310"/>
                    <a:pt x="50" y="295"/>
                  </a:cubicBezTo>
                  <a:cubicBezTo>
                    <a:pt x="36" y="252"/>
                    <a:pt x="56" y="230"/>
                    <a:pt x="94" y="218"/>
                  </a:cubicBezTo>
                  <a:cubicBezTo>
                    <a:pt x="102" y="215"/>
                    <a:pt x="111" y="214"/>
                    <a:pt x="119" y="214"/>
                  </a:cubicBezTo>
                  <a:cubicBezTo>
                    <a:pt x="117" y="214"/>
                    <a:pt x="120" y="211"/>
                    <a:pt x="119" y="211"/>
                  </a:cubicBezTo>
                  <a:cubicBezTo>
                    <a:pt x="85" y="206"/>
                    <a:pt x="55" y="200"/>
                    <a:pt x="35" y="172"/>
                  </a:cubicBezTo>
                  <a:cubicBezTo>
                    <a:pt x="9" y="136"/>
                    <a:pt x="0" y="95"/>
                    <a:pt x="9" y="49"/>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27" name="Forme libre 4926"/>
            <p:cNvSpPr>
              <a:spLocks noChangeArrowheads="1"/>
            </p:cNvSpPr>
            <p:nvPr userDrawn="1"/>
          </p:nvSpPr>
          <p:spPr bwMode="auto">
            <a:xfrm>
              <a:off x="3990975" y="3929063"/>
              <a:ext cx="115888" cy="107950"/>
            </a:xfrm>
            <a:custGeom>
              <a:avLst/>
              <a:gdLst>
                <a:gd name="T0" fmla="*/ 0 w 323"/>
                <a:gd name="T1" fmla="*/ 220 h 302"/>
                <a:gd name="T2" fmla="*/ 0 w 323"/>
                <a:gd name="T3" fmla="*/ 197 h 302"/>
                <a:gd name="T4" fmla="*/ 0 w 323"/>
                <a:gd name="T5" fmla="*/ 182 h 302"/>
                <a:gd name="T6" fmla="*/ 17 w 323"/>
                <a:gd name="T7" fmla="*/ 141 h 302"/>
                <a:gd name="T8" fmla="*/ 63 w 323"/>
                <a:gd name="T9" fmla="*/ 87 h 302"/>
                <a:gd name="T10" fmla="*/ 66 w 323"/>
                <a:gd name="T11" fmla="*/ 57 h 302"/>
                <a:gd name="T12" fmla="*/ 86 w 323"/>
                <a:gd name="T13" fmla="*/ 34 h 302"/>
                <a:gd name="T14" fmla="*/ 188 w 323"/>
                <a:gd name="T15" fmla="*/ 18 h 302"/>
                <a:gd name="T16" fmla="*/ 232 w 323"/>
                <a:gd name="T17" fmla="*/ 43 h 302"/>
                <a:gd name="T18" fmla="*/ 212 w 323"/>
                <a:gd name="T19" fmla="*/ 295 h 302"/>
                <a:gd name="T20" fmla="*/ 177 w 323"/>
                <a:gd name="T21" fmla="*/ 301 h 302"/>
                <a:gd name="T22" fmla="*/ 116 w 323"/>
                <a:gd name="T23" fmla="*/ 269 h 302"/>
                <a:gd name="T24" fmla="*/ 0 w 323"/>
                <a:gd name="T25" fmla="*/ 22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3" h="302">
                  <a:moveTo>
                    <a:pt x="0" y="220"/>
                  </a:moveTo>
                  <a:cubicBezTo>
                    <a:pt x="0" y="212"/>
                    <a:pt x="0" y="205"/>
                    <a:pt x="0" y="197"/>
                  </a:cubicBezTo>
                  <a:cubicBezTo>
                    <a:pt x="0" y="193"/>
                    <a:pt x="0" y="186"/>
                    <a:pt x="0" y="182"/>
                  </a:cubicBezTo>
                  <a:cubicBezTo>
                    <a:pt x="2" y="167"/>
                    <a:pt x="6" y="153"/>
                    <a:pt x="17" y="141"/>
                  </a:cubicBezTo>
                  <a:cubicBezTo>
                    <a:pt x="37" y="127"/>
                    <a:pt x="61" y="116"/>
                    <a:pt x="63" y="87"/>
                  </a:cubicBezTo>
                  <a:cubicBezTo>
                    <a:pt x="63" y="76"/>
                    <a:pt x="64" y="67"/>
                    <a:pt x="66" y="57"/>
                  </a:cubicBezTo>
                  <a:cubicBezTo>
                    <a:pt x="70" y="47"/>
                    <a:pt x="76" y="40"/>
                    <a:pt x="86" y="34"/>
                  </a:cubicBezTo>
                  <a:cubicBezTo>
                    <a:pt x="118" y="18"/>
                    <a:pt x="150" y="0"/>
                    <a:pt x="188" y="18"/>
                  </a:cubicBezTo>
                  <a:cubicBezTo>
                    <a:pt x="203" y="26"/>
                    <a:pt x="217" y="35"/>
                    <a:pt x="232" y="43"/>
                  </a:cubicBezTo>
                  <a:cubicBezTo>
                    <a:pt x="322" y="185"/>
                    <a:pt x="322" y="194"/>
                    <a:pt x="212" y="295"/>
                  </a:cubicBezTo>
                  <a:cubicBezTo>
                    <a:pt x="200" y="298"/>
                    <a:pt x="189" y="301"/>
                    <a:pt x="177" y="301"/>
                  </a:cubicBezTo>
                  <a:cubicBezTo>
                    <a:pt x="151" y="301"/>
                    <a:pt x="130" y="293"/>
                    <a:pt x="116" y="269"/>
                  </a:cubicBezTo>
                  <a:cubicBezTo>
                    <a:pt x="102" y="196"/>
                    <a:pt x="44" y="223"/>
                    <a:pt x="0" y="220"/>
                  </a:cubicBezTo>
                </a:path>
              </a:pathLst>
            </a:custGeom>
            <a:solidFill>
              <a:srgbClr val="90909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28" name="Forme libre 4927"/>
            <p:cNvSpPr>
              <a:spLocks noChangeArrowheads="1"/>
            </p:cNvSpPr>
            <p:nvPr userDrawn="1"/>
          </p:nvSpPr>
          <p:spPr bwMode="auto">
            <a:xfrm>
              <a:off x="4062413" y="3941763"/>
              <a:ext cx="69850" cy="103187"/>
            </a:xfrm>
            <a:custGeom>
              <a:avLst/>
              <a:gdLst>
                <a:gd name="T0" fmla="*/ 6 w 195"/>
                <a:gd name="T1" fmla="*/ 232 h 285"/>
                <a:gd name="T2" fmla="*/ 25 w 195"/>
                <a:gd name="T3" fmla="*/ 82 h 285"/>
                <a:gd name="T4" fmla="*/ 34 w 195"/>
                <a:gd name="T5" fmla="*/ 6 h 285"/>
                <a:gd name="T6" fmla="*/ 75 w 195"/>
                <a:gd name="T7" fmla="*/ 0 h 285"/>
                <a:gd name="T8" fmla="*/ 141 w 195"/>
                <a:gd name="T9" fmla="*/ 94 h 285"/>
                <a:gd name="T10" fmla="*/ 194 w 195"/>
                <a:gd name="T11" fmla="*/ 183 h 285"/>
                <a:gd name="T12" fmla="*/ 122 w 195"/>
                <a:gd name="T13" fmla="*/ 226 h 285"/>
                <a:gd name="T14" fmla="*/ 60 w 195"/>
                <a:gd name="T15" fmla="*/ 282 h 285"/>
                <a:gd name="T16" fmla="*/ 9 w 195"/>
                <a:gd name="T17" fmla="*/ 265 h 285"/>
                <a:gd name="T18" fmla="*/ 6 w 195"/>
                <a:gd name="T19" fmla="*/ 23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285">
                  <a:moveTo>
                    <a:pt x="6" y="232"/>
                  </a:moveTo>
                  <a:cubicBezTo>
                    <a:pt x="51" y="186"/>
                    <a:pt x="72" y="139"/>
                    <a:pt x="25" y="82"/>
                  </a:cubicBezTo>
                  <a:cubicBezTo>
                    <a:pt x="2" y="55"/>
                    <a:pt x="0" y="27"/>
                    <a:pt x="34" y="6"/>
                  </a:cubicBezTo>
                  <a:cubicBezTo>
                    <a:pt x="47" y="4"/>
                    <a:pt x="61" y="3"/>
                    <a:pt x="75" y="0"/>
                  </a:cubicBezTo>
                  <a:cubicBezTo>
                    <a:pt x="113" y="20"/>
                    <a:pt x="118" y="64"/>
                    <a:pt x="141" y="94"/>
                  </a:cubicBezTo>
                  <a:cubicBezTo>
                    <a:pt x="185" y="108"/>
                    <a:pt x="194" y="142"/>
                    <a:pt x="194" y="183"/>
                  </a:cubicBezTo>
                  <a:cubicBezTo>
                    <a:pt x="170" y="197"/>
                    <a:pt x="147" y="212"/>
                    <a:pt x="122" y="226"/>
                  </a:cubicBezTo>
                  <a:cubicBezTo>
                    <a:pt x="115" y="259"/>
                    <a:pt x="92" y="276"/>
                    <a:pt x="60" y="282"/>
                  </a:cubicBezTo>
                  <a:cubicBezTo>
                    <a:pt x="41" y="284"/>
                    <a:pt x="25" y="278"/>
                    <a:pt x="9" y="265"/>
                  </a:cubicBezTo>
                  <a:cubicBezTo>
                    <a:pt x="2" y="255"/>
                    <a:pt x="0" y="244"/>
                    <a:pt x="6" y="232"/>
                  </a:cubicBezTo>
                </a:path>
              </a:pathLst>
            </a:custGeom>
            <a:solidFill>
              <a:srgbClr val="26262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29" name="Forme libre 4928"/>
            <p:cNvSpPr>
              <a:spLocks noChangeArrowheads="1"/>
            </p:cNvSpPr>
            <p:nvPr userDrawn="1"/>
          </p:nvSpPr>
          <p:spPr bwMode="auto">
            <a:xfrm>
              <a:off x="4133850" y="3900488"/>
              <a:ext cx="111125" cy="63500"/>
            </a:xfrm>
            <a:custGeom>
              <a:avLst/>
              <a:gdLst>
                <a:gd name="T0" fmla="*/ 266 w 308"/>
                <a:gd name="T1" fmla="*/ 0 h 175"/>
                <a:gd name="T2" fmla="*/ 295 w 308"/>
                <a:gd name="T3" fmla="*/ 6 h 175"/>
                <a:gd name="T4" fmla="*/ 246 w 308"/>
                <a:gd name="T5" fmla="*/ 83 h 175"/>
                <a:gd name="T6" fmla="*/ 81 w 308"/>
                <a:gd name="T7" fmla="*/ 174 h 175"/>
                <a:gd name="T8" fmla="*/ 67 w 308"/>
                <a:gd name="T9" fmla="*/ 52 h 175"/>
                <a:gd name="T10" fmla="*/ 266 w 308"/>
                <a:gd name="T11" fmla="*/ 0 h 175"/>
              </a:gdLst>
              <a:ahLst/>
              <a:cxnLst>
                <a:cxn ang="0">
                  <a:pos x="T0" y="T1"/>
                </a:cxn>
                <a:cxn ang="0">
                  <a:pos x="T2" y="T3"/>
                </a:cxn>
                <a:cxn ang="0">
                  <a:pos x="T4" y="T5"/>
                </a:cxn>
                <a:cxn ang="0">
                  <a:pos x="T6" y="T7"/>
                </a:cxn>
                <a:cxn ang="0">
                  <a:pos x="T8" y="T9"/>
                </a:cxn>
                <a:cxn ang="0">
                  <a:pos x="T10" y="T11"/>
                </a:cxn>
              </a:cxnLst>
              <a:rect l="0" t="0" r="r" b="b"/>
              <a:pathLst>
                <a:path w="308" h="175">
                  <a:moveTo>
                    <a:pt x="266" y="0"/>
                  </a:moveTo>
                  <a:cubicBezTo>
                    <a:pt x="275" y="2"/>
                    <a:pt x="286" y="5"/>
                    <a:pt x="295" y="6"/>
                  </a:cubicBezTo>
                  <a:cubicBezTo>
                    <a:pt x="307" y="49"/>
                    <a:pt x="280" y="74"/>
                    <a:pt x="246" y="83"/>
                  </a:cubicBezTo>
                  <a:cubicBezTo>
                    <a:pt x="183" y="99"/>
                    <a:pt x="136" y="144"/>
                    <a:pt x="81" y="174"/>
                  </a:cubicBezTo>
                  <a:cubicBezTo>
                    <a:pt x="20" y="139"/>
                    <a:pt x="0" y="101"/>
                    <a:pt x="67" y="52"/>
                  </a:cubicBezTo>
                  <a:cubicBezTo>
                    <a:pt x="133" y="34"/>
                    <a:pt x="200" y="17"/>
                    <a:pt x="266" y="0"/>
                  </a:cubicBezTo>
                </a:path>
              </a:pathLst>
            </a:custGeom>
            <a:solidFill>
              <a:srgbClr val="8B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30" name="Forme libre 4929"/>
            <p:cNvSpPr>
              <a:spLocks noChangeArrowheads="1"/>
            </p:cNvSpPr>
            <p:nvPr userDrawn="1"/>
          </p:nvSpPr>
          <p:spPr bwMode="auto">
            <a:xfrm>
              <a:off x="4500563" y="3784600"/>
              <a:ext cx="80962" cy="53975"/>
            </a:xfrm>
            <a:custGeom>
              <a:avLst/>
              <a:gdLst>
                <a:gd name="T0" fmla="*/ 214 w 223"/>
                <a:gd name="T1" fmla="*/ 95 h 150"/>
                <a:gd name="T2" fmla="*/ 212 w 223"/>
                <a:gd name="T3" fmla="*/ 121 h 150"/>
                <a:gd name="T4" fmla="*/ 202 w 223"/>
                <a:gd name="T5" fmla="*/ 132 h 150"/>
                <a:gd name="T6" fmla="*/ 20 w 223"/>
                <a:gd name="T7" fmla="*/ 94 h 150"/>
                <a:gd name="T8" fmla="*/ 0 w 223"/>
                <a:gd name="T9" fmla="*/ 71 h 150"/>
                <a:gd name="T10" fmla="*/ 25 w 223"/>
                <a:gd name="T11" fmla="*/ 5 h 150"/>
                <a:gd name="T12" fmla="*/ 209 w 223"/>
                <a:gd name="T13" fmla="*/ 75 h 150"/>
                <a:gd name="T14" fmla="*/ 220 w 223"/>
                <a:gd name="T15" fmla="*/ 86 h 150"/>
                <a:gd name="T16" fmla="*/ 214 w 223"/>
                <a:gd name="T17" fmla="*/ 9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50">
                  <a:moveTo>
                    <a:pt x="214" y="95"/>
                  </a:moveTo>
                  <a:cubicBezTo>
                    <a:pt x="214" y="104"/>
                    <a:pt x="214" y="112"/>
                    <a:pt x="212" y="121"/>
                  </a:cubicBezTo>
                  <a:cubicBezTo>
                    <a:pt x="209" y="124"/>
                    <a:pt x="205" y="129"/>
                    <a:pt x="202" y="132"/>
                  </a:cubicBezTo>
                  <a:cubicBezTo>
                    <a:pt x="135" y="149"/>
                    <a:pt x="81" y="101"/>
                    <a:pt x="20" y="94"/>
                  </a:cubicBezTo>
                  <a:cubicBezTo>
                    <a:pt x="11" y="88"/>
                    <a:pt x="5" y="80"/>
                    <a:pt x="0" y="71"/>
                  </a:cubicBezTo>
                  <a:cubicBezTo>
                    <a:pt x="2" y="46"/>
                    <a:pt x="8" y="23"/>
                    <a:pt x="25" y="5"/>
                  </a:cubicBezTo>
                  <a:cubicBezTo>
                    <a:pt x="98" y="0"/>
                    <a:pt x="158" y="26"/>
                    <a:pt x="209" y="75"/>
                  </a:cubicBezTo>
                  <a:cubicBezTo>
                    <a:pt x="219" y="78"/>
                    <a:pt x="222" y="81"/>
                    <a:pt x="220" y="86"/>
                  </a:cubicBezTo>
                  <a:cubicBezTo>
                    <a:pt x="219" y="92"/>
                    <a:pt x="216" y="95"/>
                    <a:pt x="214" y="95"/>
                  </a:cubicBezTo>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31" name="Forme libre 4930"/>
            <p:cNvSpPr>
              <a:spLocks noChangeArrowheads="1"/>
            </p:cNvSpPr>
            <p:nvPr userDrawn="1"/>
          </p:nvSpPr>
          <p:spPr bwMode="auto">
            <a:xfrm>
              <a:off x="4132263" y="3919538"/>
              <a:ext cx="58737" cy="80962"/>
            </a:xfrm>
            <a:custGeom>
              <a:avLst/>
              <a:gdLst>
                <a:gd name="T0" fmla="*/ 71 w 161"/>
                <a:gd name="T1" fmla="*/ 0 h 226"/>
                <a:gd name="T2" fmla="*/ 90 w 161"/>
                <a:gd name="T3" fmla="*/ 115 h 226"/>
                <a:gd name="T4" fmla="*/ 143 w 161"/>
                <a:gd name="T5" fmla="*/ 142 h 226"/>
                <a:gd name="T6" fmla="*/ 160 w 161"/>
                <a:gd name="T7" fmla="*/ 186 h 226"/>
                <a:gd name="T8" fmla="*/ 134 w 161"/>
                <a:gd name="T9" fmla="*/ 225 h 226"/>
                <a:gd name="T10" fmla="*/ 0 w 161"/>
                <a:gd name="T11" fmla="*/ 44 h 226"/>
                <a:gd name="T12" fmla="*/ 71 w 161"/>
                <a:gd name="T13" fmla="*/ 0 h 226"/>
              </a:gdLst>
              <a:ahLst/>
              <a:cxnLst>
                <a:cxn ang="0">
                  <a:pos x="T0" y="T1"/>
                </a:cxn>
                <a:cxn ang="0">
                  <a:pos x="T2" y="T3"/>
                </a:cxn>
                <a:cxn ang="0">
                  <a:pos x="T4" y="T5"/>
                </a:cxn>
                <a:cxn ang="0">
                  <a:pos x="T6" y="T7"/>
                </a:cxn>
                <a:cxn ang="0">
                  <a:pos x="T8" y="T9"/>
                </a:cxn>
                <a:cxn ang="0">
                  <a:pos x="T10" y="T11"/>
                </a:cxn>
                <a:cxn ang="0">
                  <a:pos x="T12" y="T13"/>
                </a:cxn>
              </a:cxnLst>
              <a:rect l="0" t="0" r="r" b="b"/>
              <a:pathLst>
                <a:path w="161" h="226">
                  <a:moveTo>
                    <a:pt x="71" y="0"/>
                  </a:moveTo>
                  <a:cubicBezTo>
                    <a:pt x="41" y="44"/>
                    <a:pt x="51" y="81"/>
                    <a:pt x="90" y="115"/>
                  </a:cubicBezTo>
                  <a:cubicBezTo>
                    <a:pt x="113" y="115"/>
                    <a:pt x="129" y="124"/>
                    <a:pt x="143" y="142"/>
                  </a:cubicBezTo>
                  <a:cubicBezTo>
                    <a:pt x="152" y="156"/>
                    <a:pt x="160" y="170"/>
                    <a:pt x="160" y="186"/>
                  </a:cubicBezTo>
                  <a:cubicBezTo>
                    <a:pt x="157" y="203"/>
                    <a:pt x="148" y="215"/>
                    <a:pt x="134" y="225"/>
                  </a:cubicBezTo>
                  <a:cubicBezTo>
                    <a:pt x="64" y="183"/>
                    <a:pt x="29" y="115"/>
                    <a:pt x="0" y="44"/>
                  </a:cubicBezTo>
                  <a:cubicBezTo>
                    <a:pt x="19" y="25"/>
                    <a:pt x="38" y="0"/>
                    <a:pt x="71" y="0"/>
                  </a:cubicBezTo>
                </a:path>
              </a:pathLst>
            </a:custGeom>
            <a:solidFill>
              <a:srgbClr val="CACAC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32" name="Forme libre 4931"/>
            <p:cNvSpPr>
              <a:spLocks noChangeArrowheads="1"/>
            </p:cNvSpPr>
            <p:nvPr userDrawn="1"/>
          </p:nvSpPr>
          <p:spPr bwMode="auto">
            <a:xfrm>
              <a:off x="3983038" y="3917950"/>
              <a:ext cx="82550" cy="44450"/>
            </a:xfrm>
            <a:custGeom>
              <a:avLst/>
              <a:gdLst>
                <a:gd name="T0" fmla="*/ 211 w 230"/>
                <a:gd name="T1" fmla="*/ 48 h 124"/>
                <a:gd name="T2" fmla="*/ 115 w 230"/>
                <a:gd name="T3" fmla="*/ 94 h 124"/>
                <a:gd name="T4" fmla="*/ 64 w 230"/>
                <a:gd name="T5" fmla="*/ 123 h 124"/>
                <a:gd name="T6" fmla="*/ 2 w 230"/>
                <a:gd name="T7" fmla="*/ 80 h 124"/>
                <a:gd name="T8" fmla="*/ 25 w 230"/>
                <a:gd name="T9" fmla="*/ 71 h 124"/>
                <a:gd name="T10" fmla="*/ 115 w 230"/>
                <a:gd name="T11" fmla="*/ 27 h 124"/>
                <a:gd name="T12" fmla="*/ 179 w 230"/>
                <a:gd name="T13" fmla="*/ 21 h 124"/>
                <a:gd name="T14" fmla="*/ 226 w 230"/>
                <a:gd name="T15" fmla="*/ 45 h 124"/>
                <a:gd name="T16" fmla="*/ 211 w 230"/>
                <a:gd name="T17" fmla="*/ 4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24">
                  <a:moveTo>
                    <a:pt x="211" y="48"/>
                  </a:moveTo>
                  <a:cubicBezTo>
                    <a:pt x="179" y="64"/>
                    <a:pt x="147" y="79"/>
                    <a:pt x="115" y="94"/>
                  </a:cubicBezTo>
                  <a:cubicBezTo>
                    <a:pt x="103" y="113"/>
                    <a:pt x="86" y="122"/>
                    <a:pt x="64" y="123"/>
                  </a:cubicBezTo>
                  <a:cubicBezTo>
                    <a:pt x="35" y="120"/>
                    <a:pt x="5" y="120"/>
                    <a:pt x="2" y="80"/>
                  </a:cubicBezTo>
                  <a:cubicBezTo>
                    <a:pt x="0" y="64"/>
                    <a:pt x="16" y="71"/>
                    <a:pt x="25" y="71"/>
                  </a:cubicBezTo>
                  <a:cubicBezTo>
                    <a:pt x="55" y="56"/>
                    <a:pt x="86" y="42"/>
                    <a:pt x="115" y="27"/>
                  </a:cubicBezTo>
                  <a:cubicBezTo>
                    <a:pt x="136" y="26"/>
                    <a:pt x="158" y="22"/>
                    <a:pt x="179" y="21"/>
                  </a:cubicBezTo>
                  <a:cubicBezTo>
                    <a:pt x="200" y="18"/>
                    <a:pt x="229" y="0"/>
                    <a:pt x="226" y="45"/>
                  </a:cubicBezTo>
                  <a:cubicBezTo>
                    <a:pt x="220" y="45"/>
                    <a:pt x="216" y="47"/>
                    <a:pt x="211" y="48"/>
                  </a:cubicBezTo>
                </a:path>
              </a:pathLst>
            </a:custGeom>
            <a:solidFill>
              <a:srgbClr val="63636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33" name="Forme libre 4932"/>
            <p:cNvSpPr>
              <a:spLocks noChangeArrowheads="1"/>
            </p:cNvSpPr>
            <p:nvPr userDrawn="1"/>
          </p:nvSpPr>
          <p:spPr bwMode="auto">
            <a:xfrm>
              <a:off x="4048125" y="3908425"/>
              <a:ext cx="68263" cy="23813"/>
            </a:xfrm>
            <a:custGeom>
              <a:avLst/>
              <a:gdLst>
                <a:gd name="T0" fmla="*/ 47 w 189"/>
                <a:gd name="T1" fmla="*/ 67 h 68"/>
                <a:gd name="T2" fmla="*/ 0 w 189"/>
                <a:gd name="T3" fmla="*/ 43 h 68"/>
                <a:gd name="T4" fmla="*/ 188 w 189"/>
                <a:gd name="T5" fmla="*/ 0 h 68"/>
                <a:gd name="T6" fmla="*/ 47 w 189"/>
                <a:gd name="T7" fmla="*/ 67 h 68"/>
              </a:gdLst>
              <a:ahLst/>
              <a:cxnLst>
                <a:cxn ang="0">
                  <a:pos x="T0" y="T1"/>
                </a:cxn>
                <a:cxn ang="0">
                  <a:pos x="T2" y="T3"/>
                </a:cxn>
                <a:cxn ang="0">
                  <a:pos x="T4" y="T5"/>
                </a:cxn>
                <a:cxn ang="0">
                  <a:pos x="T6" y="T7"/>
                </a:cxn>
              </a:cxnLst>
              <a:rect l="0" t="0" r="r" b="b"/>
              <a:pathLst>
                <a:path w="189" h="68">
                  <a:moveTo>
                    <a:pt x="47" y="67"/>
                  </a:moveTo>
                  <a:cubicBezTo>
                    <a:pt x="32" y="60"/>
                    <a:pt x="17" y="52"/>
                    <a:pt x="0" y="43"/>
                  </a:cubicBezTo>
                  <a:cubicBezTo>
                    <a:pt x="55" y="17"/>
                    <a:pt x="111" y="2"/>
                    <a:pt x="188" y="0"/>
                  </a:cubicBezTo>
                  <a:cubicBezTo>
                    <a:pt x="143" y="60"/>
                    <a:pt x="90" y="51"/>
                    <a:pt x="47" y="67"/>
                  </a:cubicBezTo>
                </a:path>
              </a:pathLst>
            </a:custGeom>
            <a:solidFill>
              <a:srgbClr val="92929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34" name="Forme libre 4933"/>
            <p:cNvSpPr>
              <a:spLocks noChangeArrowheads="1"/>
            </p:cNvSpPr>
            <p:nvPr userDrawn="1"/>
          </p:nvSpPr>
          <p:spPr bwMode="auto">
            <a:xfrm>
              <a:off x="4370388" y="3778250"/>
              <a:ext cx="25400" cy="9525"/>
            </a:xfrm>
            <a:custGeom>
              <a:avLst/>
              <a:gdLst>
                <a:gd name="T0" fmla="*/ 0 w 70"/>
                <a:gd name="T1" fmla="*/ 22 h 25"/>
                <a:gd name="T2" fmla="*/ 69 w 70"/>
                <a:gd name="T3" fmla="*/ 0 h 25"/>
                <a:gd name="T4" fmla="*/ 0 w 70"/>
                <a:gd name="T5" fmla="*/ 22 h 25"/>
              </a:gdLst>
              <a:ahLst/>
              <a:cxnLst>
                <a:cxn ang="0">
                  <a:pos x="T0" y="T1"/>
                </a:cxn>
                <a:cxn ang="0">
                  <a:pos x="T2" y="T3"/>
                </a:cxn>
                <a:cxn ang="0">
                  <a:pos x="T4" y="T5"/>
                </a:cxn>
              </a:cxnLst>
              <a:rect l="0" t="0" r="r" b="b"/>
              <a:pathLst>
                <a:path w="70" h="25">
                  <a:moveTo>
                    <a:pt x="0" y="22"/>
                  </a:moveTo>
                  <a:cubicBezTo>
                    <a:pt x="20" y="6"/>
                    <a:pt x="43" y="0"/>
                    <a:pt x="69" y="0"/>
                  </a:cubicBezTo>
                  <a:cubicBezTo>
                    <a:pt x="51" y="16"/>
                    <a:pt x="26" y="24"/>
                    <a:pt x="0" y="22"/>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35" name="Forme libre 4934"/>
            <p:cNvSpPr>
              <a:spLocks noChangeArrowheads="1"/>
            </p:cNvSpPr>
            <p:nvPr userDrawn="1"/>
          </p:nvSpPr>
          <p:spPr bwMode="auto">
            <a:xfrm>
              <a:off x="4346575" y="3786188"/>
              <a:ext cx="25400" cy="9525"/>
            </a:xfrm>
            <a:custGeom>
              <a:avLst/>
              <a:gdLst>
                <a:gd name="T0" fmla="*/ 0 w 69"/>
                <a:gd name="T1" fmla="*/ 24 h 26"/>
                <a:gd name="T2" fmla="*/ 68 w 69"/>
                <a:gd name="T3" fmla="*/ 1 h 26"/>
                <a:gd name="T4" fmla="*/ 0 w 69"/>
                <a:gd name="T5" fmla="*/ 24 h 26"/>
              </a:gdLst>
              <a:ahLst/>
              <a:cxnLst>
                <a:cxn ang="0">
                  <a:pos x="T0" y="T1"/>
                </a:cxn>
                <a:cxn ang="0">
                  <a:pos x="T2" y="T3"/>
                </a:cxn>
                <a:cxn ang="0">
                  <a:pos x="T4" y="T5"/>
                </a:cxn>
              </a:cxnLst>
              <a:rect l="0" t="0" r="r" b="b"/>
              <a:pathLst>
                <a:path w="69" h="26">
                  <a:moveTo>
                    <a:pt x="0" y="24"/>
                  </a:moveTo>
                  <a:cubicBezTo>
                    <a:pt x="19" y="7"/>
                    <a:pt x="42" y="0"/>
                    <a:pt x="68" y="1"/>
                  </a:cubicBezTo>
                  <a:cubicBezTo>
                    <a:pt x="50" y="18"/>
                    <a:pt x="26" y="25"/>
                    <a:pt x="0" y="24"/>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36" name="Forme libre 4935"/>
            <p:cNvSpPr>
              <a:spLocks noChangeArrowheads="1"/>
            </p:cNvSpPr>
            <p:nvPr userDrawn="1"/>
          </p:nvSpPr>
          <p:spPr bwMode="auto">
            <a:xfrm>
              <a:off x="4395788" y="3770313"/>
              <a:ext cx="25400" cy="9525"/>
            </a:xfrm>
            <a:custGeom>
              <a:avLst/>
              <a:gdLst>
                <a:gd name="T0" fmla="*/ 0 w 69"/>
                <a:gd name="T1" fmla="*/ 23 h 26"/>
                <a:gd name="T2" fmla="*/ 68 w 69"/>
                <a:gd name="T3" fmla="*/ 2 h 26"/>
                <a:gd name="T4" fmla="*/ 0 w 69"/>
                <a:gd name="T5" fmla="*/ 23 h 26"/>
              </a:gdLst>
              <a:ahLst/>
              <a:cxnLst>
                <a:cxn ang="0">
                  <a:pos x="T0" y="T1"/>
                </a:cxn>
                <a:cxn ang="0">
                  <a:pos x="T2" y="T3"/>
                </a:cxn>
                <a:cxn ang="0">
                  <a:pos x="T4" y="T5"/>
                </a:cxn>
              </a:cxnLst>
              <a:rect l="0" t="0" r="r" b="b"/>
              <a:pathLst>
                <a:path w="69" h="26">
                  <a:moveTo>
                    <a:pt x="0" y="23"/>
                  </a:moveTo>
                  <a:cubicBezTo>
                    <a:pt x="19" y="6"/>
                    <a:pt x="42" y="0"/>
                    <a:pt x="68" y="2"/>
                  </a:cubicBezTo>
                  <a:cubicBezTo>
                    <a:pt x="48" y="19"/>
                    <a:pt x="26" y="25"/>
                    <a:pt x="0" y="23"/>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37" name="Forme libre 4936"/>
            <p:cNvSpPr>
              <a:spLocks noChangeArrowheads="1"/>
            </p:cNvSpPr>
            <p:nvPr userDrawn="1"/>
          </p:nvSpPr>
          <p:spPr bwMode="auto">
            <a:xfrm>
              <a:off x="4494213" y="3808413"/>
              <a:ext cx="14287" cy="19050"/>
            </a:xfrm>
            <a:custGeom>
              <a:avLst/>
              <a:gdLst>
                <a:gd name="T0" fmla="*/ 23 w 39"/>
                <a:gd name="T1" fmla="*/ 54 h 55"/>
                <a:gd name="T2" fmla="*/ 0 w 39"/>
                <a:gd name="T3" fmla="*/ 28 h 55"/>
                <a:gd name="T4" fmla="*/ 18 w 39"/>
                <a:gd name="T5" fmla="*/ 0 h 55"/>
                <a:gd name="T6" fmla="*/ 32 w 39"/>
                <a:gd name="T7" fmla="*/ 11 h 55"/>
                <a:gd name="T8" fmla="*/ 23 w 39"/>
                <a:gd name="T9" fmla="*/ 54 h 55"/>
              </a:gdLst>
              <a:ahLst/>
              <a:cxnLst>
                <a:cxn ang="0">
                  <a:pos x="T0" y="T1"/>
                </a:cxn>
                <a:cxn ang="0">
                  <a:pos x="T2" y="T3"/>
                </a:cxn>
                <a:cxn ang="0">
                  <a:pos x="T4" y="T5"/>
                </a:cxn>
                <a:cxn ang="0">
                  <a:pos x="T6" y="T7"/>
                </a:cxn>
                <a:cxn ang="0">
                  <a:pos x="T8" y="T9"/>
                </a:cxn>
              </a:cxnLst>
              <a:rect l="0" t="0" r="r" b="b"/>
              <a:pathLst>
                <a:path w="39" h="55">
                  <a:moveTo>
                    <a:pt x="23" y="54"/>
                  </a:moveTo>
                  <a:cubicBezTo>
                    <a:pt x="15" y="44"/>
                    <a:pt x="8" y="37"/>
                    <a:pt x="0" y="28"/>
                  </a:cubicBezTo>
                  <a:cubicBezTo>
                    <a:pt x="6" y="19"/>
                    <a:pt x="12" y="9"/>
                    <a:pt x="18" y="0"/>
                  </a:cubicBezTo>
                  <a:cubicBezTo>
                    <a:pt x="23" y="3"/>
                    <a:pt x="27" y="8"/>
                    <a:pt x="32" y="11"/>
                  </a:cubicBezTo>
                  <a:cubicBezTo>
                    <a:pt x="38" y="28"/>
                    <a:pt x="37" y="41"/>
                    <a:pt x="23" y="54"/>
                  </a:cubicBezTo>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38" name="Forme libre 4937"/>
            <p:cNvSpPr>
              <a:spLocks noChangeArrowheads="1"/>
            </p:cNvSpPr>
            <p:nvPr userDrawn="1"/>
          </p:nvSpPr>
          <p:spPr bwMode="auto">
            <a:xfrm>
              <a:off x="4576763" y="3795713"/>
              <a:ext cx="14287" cy="22225"/>
            </a:xfrm>
            <a:custGeom>
              <a:avLst/>
              <a:gdLst>
                <a:gd name="T0" fmla="*/ 5 w 38"/>
                <a:gd name="T1" fmla="*/ 61 h 62"/>
                <a:gd name="T2" fmla="*/ 0 w 38"/>
                <a:gd name="T3" fmla="*/ 41 h 62"/>
                <a:gd name="T4" fmla="*/ 13 w 38"/>
                <a:gd name="T5" fmla="*/ 0 h 62"/>
                <a:gd name="T6" fmla="*/ 29 w 38"/>
                <a:gd name="T7" fmla="*/ 8 h 62"/>
                <a:gd name="T8" fmla="*/ 5 w 38"/>
                <a:gd name="T9" fmla="*/ 61 h 62"/>
              </a:gdLst>
              <a:ahLst/>
              <a:cxnLst>
                <a:cxn ang="0">
                  <a:pos x="T0" y="T1"/>
                </a:cxn>
                <a:cxn ang="0">
                  <a:pos x="T2" y="T3"/>
                </a:cxn>
                <a:cxn ang="0">
                  <a:pos x="T4" y="T5"/>
                </a:cxn>
                <a:cxn ang="0">
                  <a:pos x="T6" y="T7"/>
                </a:cxn>
                <a:cxn ang="0">
                  <a:pos x="T8" y="T9"/>
                </a:cxn>
              </a:cxnLst>
              <a:rect l="0" t="0" r="r" b="b"/>
              <a:pathLst>
                <a:path w="38" h="62">
                  <a:moveTo>
                    <a:pt x="5" y="61"/>
                  </a:moveTo>
                  <a:cubicBezTo>
                    <a:pt x="5" y="55"/>
                    <a:pt x="3" y="47"/>
                    <a:pt x="0" y="41"/>
                  </a:cubicBezTo>
                  <a:cubicBezTo>
                    <a:pt x="5" y="28"/>
                    <a:pt x="8" y="14"/>
                    <a:pt x="13" y="0"/>
                  </a:cubicBezTo>
                  <a:cubicBezTo>
                    <a:pt x="19" y="3"/>
                    <a:pt x="29" y="5"/>
                    <a:pt x="29" y="8"/>
                  </a:cubicBezTo>
                  <a:cubicBezTo>
                    <a:pt x="37" y="32"/>
                    <a:pt x="29" y="50"/>
                    <a:pt x="5" y="61"/>
                  </a:cubicBezTo>
                </a:path>
              </a:pathLst>
            </a:custGeom>
            <a:solidFill>
              <a:srgbClr val="DBDBD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39" name="Forme libre 4938"/>
            <p:cNvSpPr>
              <a:spLocks noChangeArrowheads="1"/>
            </p:cNvSpPr>
            <p:nvPr userDrawn="1"/>
          </p:nvSpPr>
          <p:spPr bwMode="auto">
            <a:xfrm>
              <a:off x="4575175" y="3827463"/>
              <a:ext cx="20638" cy="19050"/>
            </a:xfrm>
            <a:custGeom>
              <a:avLst/>
              <a:gdLst>
                <a:gd name="T0" fmla="*/ 6 w 56"/>
                <a:gd name="T1" fmla="*/ 0 h 53"/>
                <a:gd name="T2" fmla="*/ 55 w 56"/>
                <a:gd name="T3" fmla="*/ 44 h 53"/>
                <a:gd name="T4" fmla="*/ 40 w 56"/>
                <a:gd name="T5" fmla="*/ 52 h 53"/>
                <a:gd name="T6" fmla="*/ 2 w 56"/>
                <a:gd name="T7" fmla="*/ 4 h 53"/>
                <a:gd name="T8" fmla="*/ 6 w 56"/>
                <a:gd name="T9" fmla="*/ 0 h 53"/>
              </a:gdLst>
              <a:ahLst/>
              <a:cxnLst>
                <a:cxn ang="0">
                  <a:pos x="T0" y="T1"/>
                </a:cxn>
                <a:cxn ang="0">
                  <a:pos x="T2" y="T3"/>
                </a:cxn>
                <a:cxn ang="0">
                  <a:pos x="T4" y="T5"/>
                </a:cxn>
                <a:cxn ang="0">
                  <a:pos x="T6" y="T7"/>
                </a:cxn>
                <a:cxn ang="0">
                  <a:pos x="T8" y="T9"/>
                </a:cxn>
              </a:cxnLst>
              <a:rect l="0" t="0" r="r" b="b"/>
              <a:pathLst>
                <a:path w="56" h="53">
                  <a:moveTo>
                    <a:pt x="6" y="0"/>
                  </a:moveTo>
                  <a:cubicBezTo>
                    <a:pt x="28" y="7"/>
                    <a:pt x="46" y="21"/>
                    <a:pt x="55" y="44"/>
                  </a:cubicBezTo>
                  <a:cubicBezTo>
                    <a:pt x="51" y="47"/>
                    <a:pt x="45" y="48"/>
                    <a:pt x="40" y="52"/>
                  </a:cubicBezTo>
                  <a:cubicBezTo>
                    <a:pt x="16" y="45"/>
                    <a:pt x="0" y="32"/>
                    <a:pt x="2" y="4"/>
                  </a:cubicBezTo>
                  <a:lnTo>
                    <a:pt x="6" y="0"/>
                  </a:lnTo>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40" name="Forme libre 4939"/>
            <p:cNvSpPr>
              <a:spLocks noChangeArrowheads="1"/>
            </p:cNvSpPr>
            <p:nvPr userDrawn="1"/>
          </p:nvSpPr>
          <p:spPr bwMode="auto">
            <a:xfrm>
              <a:off x="4589463" y="3843338"/>
              <a:ext cx="17462" cy="19050"/>
            </a:xfrm>
            <a:custGeom>
              <a:avLst/>
              <a:gdLst>
                <a:gd name="T0" fmla="*/ 16 w 49"/>
                <a:gd name="T1" fmla="*/ 0 h 51"/>
                <a:gd name="T2" fmla="*/ 16 w 49"/>
                <a:gd name="T3" fmla="*/ 50 h 51"/>
                <a:gd name="T4" fmla="*/ 6 w 49"/>
                <a:gd name="T5" fmla="*/ 43 h 51"/>
                <a:gd name="T6" fmla="*/ 12 w 49"/>
                <a:gd name="T7" fmla="*/ 4 h 51"/>
                <a:gd name="T8" fmla="*/ 16 w 49"/>
                <a:gd name="T9" fmla="*/ 0 h 51"/>
              </a:gdLst>
              <a:ahLst/>
              <a:cxnLst>
                <a:cxn ang="0">
                  <a:pos x="T0" y="T1"/>
                </a:cxn>
                <a:cxn ang="0">
                  <a:pos x="T2" y="T3"/>
                </a:cxn>
                <a:cxn ang="0">
                  <a:pos x="T4" y="T5"/>
                </a:cxn>
                <a:cxn ang="0">
                  <a:pos x="T6" y="T7"/>
                </a:cxn>
                <a:cxn ang="0">
                  <a:pos x="T8" y="T9"/>
                </a:cxn>
              </a:cxnLst>
              <a:rect l="0" t="0" r="r" b="b"/>
              <a:pathLst>
                <a:path w="49" h="51">
                  <a:moveTo>
                    <a:pt x="16" y="0"/>
                  </a:moveTo>
                  <a:cubicBezTo>
                    <a:pt x="35" y="17"/>
                    <a:pt x="48" y="33"/>
                    <a:pt x="16" y="50"/>
                  </a:cubicBezTo>
                  <a:cubicBezTo>
                    <a:pt x="13" y="47"/>
                    <a:pt x="9" y="44"/>
                    <a:pt x="6" y="43"/>
                  </a:cubicBezTo>
                  <a:cubicBezTo>
                    <a:pt x="0" y="29"/>
                    <a:pt x="0" y="15"/>
                    <a:pt x="12" y="4"/>
                  </a:cubicBezTo>
                  <a:lnTo>
                    <a:pt x="16" y="0"/>
                  </a:lnTo>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41" name="Forme libre 4940"/>
            <p:cNvSpPr>
              <a:spLocks noChangeArrowheads="1"/>
            </p:cNvSpPr>
            <p:nvPr userDrawn="1"/>
          </p:nvSpPr>
          <p:spPr bwMode="auto">
            <a:xfrm>
              <a:off x="4584700" y="3859213"/>
              <a:ext cx="11113" cy="9525"/>
            </a:xfrm>
            <a:custGeom>
              <a:avLst/>
              <a:gdLst>
                <a:gd name="T0" fmla="*/ 25 w 29"/>
                <a:gd name="T1" fmla="*/ 27 h 28"/>
                <a:gd name="T2" fmla="*/ 2 w 29"/>
                <a:gd name="T3" fmla="*/ 24 h 28"/>
                <a:gd name="T4" fmla="*/ 23 w 29"/>
                <a:gd name="T5" fmla="*/ 4 h 28"/>
                <a:gd name="T6" fmla="*/ 28 w 29"/>
                <a:gd name="T7" fmla="*/ 9 h 28"/>
                <a:gd name="T8" fmla="*/ 25 w 29"/>
                <a:gd name="T9" fmla="*/ 27 h 28"/>
              </a:gdLst>
              <a:ahLst/>
              <a:cxnLst>
                <a:cxn ang="0">
                  <a:pos x="T0" y="T1"/>
                </a:cxn>
                <a:cxn ang="0">
                  <a:pos x="T2" y="T3"/>
                </a:cxn>
                <a:cxn ang="0">
                  <a:pos x="T4" y="T5"/>
                </a:cxn>
                <a:cxn ang="0">
                  <a:pos x="T6" y="T7"/>
                </a:cxn>
                <a:cxn ang="0">
                  <a:pos x="T8" y="T9"/>
                </a:cxn>
              </a:cxnLst>
              <a:rect l="0" t="0" r="r" b="b"/>
              <a:pathLst>
                <a:path w="29" h="28">
                  <a:moveTo>
                    <a:pt x="25" y="27"/>
                  </a:moveTo>
                  <a:cubicBezTo>
                    <a:pt x="17" y="26"/>
                    <a:pt x="9" y="26"/>
                    <a:pt x="2" y="24"/>
                  </a:cubicBezTo>
                  <a:cubicBezTo>
                    <a:pt x="0" y="7"/>
                    <a:pt x="6" y="0"/>
                    <a:pt x="23" y="4"/>
                  </a:cubicBezTo>
                  <a:lnTo>
                    <a:pt x="28" y="9"/>
                  </a:lnTo>
                  <a:cubicBezTo>
                    <a:pt x="28" y="13"/>
                    <a:pt x="26" y="21"/>
                    <a:pt x="25" y="27"/>
                  </a:cubicBezTo>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42" name="Forme libre 4941"/>
            <p:cNvSpPr>
              <a:spLocks noChangeArrowheads="1"/>
            </p:cNvSpPr>
            <p:nvPr userDrawn="1"/>
          </p:nvSpPr>
          <p:spPr bwMode="auto">
            <a:xfrm>
              <a:off x="4316413" y="3641725"/>
              <a:ext cx="177800" cy="127000"/>
            </a:xfrm>
            <a:custGeom>
              <a:avLst/>
              <a:gdLst>
                <a:gd name="T0" fmla="*/ 269 w 496"/>
                <a:gd name="T1" fmla="*/ 286 h 354"/>
                <a:gd name="T2" fmla="*/ 14 w 496"/>
                <a:gd name="T3" fmla="*/ 353 h 354"/>
                <a:gd name="T4" fmla="*/ 102 w 496"/>
                <a:gd name="T5" fmla="*/ 178 h 354"/>
                <a:gd name="T6" fmla="*/ 267 w 496"/>
                <a:gd name="T7" fmla="*/ 59 h 354"/>
                <a:gd name="T8" fmla="*/ 495 w 496"/>
                <a:gd name="T9" fmla="*/ 126 h 354"/>
                <a:gd name="T10" fmla="*/ 493 w 496"/>
                <a:gd name="T11" fmla="*/ 196 h 354"/>
                <a:gd name="T12" fmla="*/ 365 w 496"/>
                <a:gd name="T13" fmla="*/ 132 h 354"/>
                <a:gd name="T14" fmla="*/ 292 w 496"/>
                <a:gd name="T15" fmla="*/ 143 h 354"/>
                <a:gd name="T16" fmla="*/ 289 w 496"/>
                <a:gd name="T17" fmla="*/ 225 h 354"/>
                <a:gd name="T18" fmla="*/ 313 w 496"/>
                <a:gd name="T19" fmla="*/ 263 h 354"/>
                <a:gd name="T20" fmla="*/ 269 w 496"/>
                <a:gd name="T21" fmla="*/ 286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6" h="354">
                  <a:moveTo>
                    <a:pt x="269" y="286"/>
                  </a:moveTo>
                  <a:cubicBezTo>
                    <a:pt x="182" y="301"/>
                    <a:pt x="104" y="347"/>
                    <a:pt x="14" y="353"/>
                  </a:cubicBezTo>
                  <a:cubicBezTo>
                    <a:pt x="0" y="274"/>
                    <a:pt x="25" y="213"/>
                    <a:pt x="102" y="178"/>
                  </a:cubicBezTo>
                  <a:cubicBezTo>
                    <a:pt x="167" y="149"/>
                    <a:pt x="205" y="88"/>
                    <a:pt x="267" y="59"/>
                  </a:cubicBezTo>
                  <a:cubicBezTo>
                    <a:pt x="367" y="0"/>
                    <a:pt x="429" y="69"/>
                    <a:pt x="495" y="126"/>
                  </a:cubicBezTo>
                  <a:cubicBezTo>
                    <a:pt x="495" y="149"/>
                    <a:pt x="493" y="173"/>
                    <a:pt x="493" y="196"/>
                  </a:cubicBezTo>
                  <a:cubicBezTo>
                    <a:pt x="461" y="153"/>
                    <a:pt x="409" y="149"/>
                    <a:pt x="365" y="132"/>
                  </a:cubicBezTo>
                  <a:cubicBezTo>
                    <a:pt x="339" y="121"/>
                    <a:pt x="313" y="118"/>
                    <a:pt x="292" y="143"/>
                  </a:cubicBezTo>
                  <a:cubicBezTo>
                    <a:pt x="267" y="168"/>
                    <a:pt x="270" y="197"/>
                    <a:pt x="289" y="225"/>
                  </a:cubicBezTo>
                  <a:cubicBezTo>
                    <a:pt x="296" y="237"/>
                    <a:pt x="306" y="249"/>
                    <a:pt x="313" y="263"/>
                  </a:cubicBezTo>
                  <a:cubicBezTo>
                    <a:pt x="298" y="269"/>
                    <a:pt x="284" y="278"/>
                    <a:pt x="269" y="286"/>
                  </a:cubicBezTo>
                </a:path>
              </a:pathLst>
            </a:custGeom>
            <a:solidFill>
              <a:srgbClr val="70707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43" name="Forme libre 4942"/>
            <p:cNvSpPr>
              <a:spLocks noChangeArrowheads="1"/>
            </p:cNvSpPr>
            <p:nvPr userDrawn="1"/>
          </p:nvSpPr>
          <p:spPr bwMode="auto">
            <a:xfrm>
              <a:off x="4029075" y="3619500"/>
              <a:ext cx="385763" cy="198438"/>
            </a:xfrm>
            <a:custGeom>
              <a:avLst/>
              <a:gdLst>
                <a:gd name="T0" fmla="*/ 1067 w 1073"/>
                <a:gd name="T1" fmla="*/ 121 h 551"/>
                <a:gd name="T2" fmla="*/ 983 w 1073"/>
                <a:gd name="T3" fmla="*/ 234 h 551"/>
                <a:gd name="T4" fmla="*/ 854 w 1073"/>
                <a:gd name="T5" fmla="*/ 377 h 551"/>
                <a:gd name="T6" fmla="*/ 814 w 1073"/>
                <a:gd name="T7" fmla="*/ 417 h 551"/>
                <a:gd name="T8" fmla="*/ 763 w 1073"/>
                <a:gd name="T9" fmla="*/ 318 h 551"/>
                <a:gd name="T10" fmla="*/ 609 w 1073"/>
                <a:gd name="T11" fmla="*/ 371 h 551"/>
                <a:gd name="T12" fmla="*/ 82 w 1073"/>
                <a:gd name="T13" fmla="*/ 550 h 551"/>
                <a:gd name="T14" fmla="*/ 96 w 1073"/>
                <a:gd name="T15" fmla="*/ 415 h 551"/>
                <a:gd name="T16" fmla="*/ 269 w 1073"/>
                <a:gd name="T17" fmla="*/ 357 h 551"/>
                <a:gd name="T18" fmla="*/ 734 w 1073"/>
                <a:gd name="T19" fmla="*/ 211 h 551"/>
                <a:gd name="T20" fmla="*/ 756 w 1073"/>
                <a:gd name="T21" fmla="*/ 125 h 551"/>
                <a:gd name="T22" fmla="*/ 788 w 1073"/>
                <a:gd name="T23" fmla="*/ 23 h 551"/>
                <a:gd name="T24" fmla="*/ 898 w 1073"/>
                <a:gd name="T25" fmla="*/ 14 h 551"/>
                <a:gd name="T26" fmla="*/ 1061 w 1073"/>
                <a:gd name="T27" fmla="*/ 70 h 551"/>
                <a:gd name="T28" fmla="*/ 1072 w 1073"/>
                <a:gd name="T29" fmla="*/ 78 h 551"/>
                <a:gd name="T30" fmla="*/ 1067 w 1073"/>
                <a:gd name="T31" fmla="*/ 121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3" h="551">
                  <a:moveTo>
                    <a:pt x="1067" y="121"/>
                  </a:moveTo>
                  <a:cubicBezTo>
                    <a:pt x="1064" y="177"/>
                    <a:pt x="1023" y="206"/>
                    <a:pt x="983" y="234"/>
                  </a:cubicBezTo>
                  <a:cubicBezTo>
                    <a:pt x="927" y="270"/>
                    <a:pt x="867" y="301"/>
                    <a:pt x="854" y="377"/>
                  </a:cubicBezTo>
                  <a:cubicBezTo>
                    <a:pt x="851" y="392"/>
                    <a:pt x="828" y="403"/>
                    <a:pt x="814" y="417"/>
                  </a:cubicBezTo>
                  <a:cubicBezTo>
                    <a:pt x="756" y="408"/>
                    <a:pt x="754" y="363"/>
                    <a:pt x="763" y="318"/>
                  </a:cubicBezTo>
                  <a:cubicBezTo>
                    <a:pt x="701" y="322"/>
                    <a:pt x="655" y="350"/>
                    <a:pt x="609" y="371"/>
                  </a:cubicBezTo>
                  <a:cubicBezTo>
                    <a:pt x="457" y="497"/>
                    <a:pt x="269" y="520"/>
                    <a:pt x="82" y="550"/>
                  </a:cubicBezTo>
                  <a:cubicBezTo>
                    <a:pt x="0" y="497"/>
                    <a:pt x="30" y="451"/>
                    <a:pt x="96" y="415"/>
                  </a:cubicBezTo>
                  <a:cubicBezTo>
                    <a:pt x="150" y="386"/>
                    <a:pt x="209" y="371"/>
                    <a:pt x="269" y="357"/>
                  </a:cubicBezTo>
                  <a:cubicBezTo>
                    <a:pt x="428" y="321"/>
                    <a:pt x="577" y="252"/>
                    <a:pt x="734" y="211"/>
                  </a:cubicBezTo>
                  <a:cubicBezTo>
                    <a:pt x="789" y="195"/>
                    <a:pt x="799" y="166"/>
                    <a:pt x="756" y="125"/>
                  </a:cubicBezTo>
                  <a:cubicBezTo>
                    <a:pt x="742" y="84"/>
                    <a:pt x="757" y="50"/>
                    <a:pt x="788" y="23"/>
                  </a:cubicBezTo>
                  <a:cubicBezTo>
                    <a:pt x="823" y="0"/>
                    <a:pt x="860" y="1"/>
                    <a:pt x="898" y="14"/>
                  </a:cubicBezTo>
                  <a:cubicBezTo>
                    <a:pt x="942" y="59"/>
                    <a:pt x="1003" y="61"/>
                    <a:pt x="1061" y="70"/>
                  </a:cubicBezTo>
                  <a:cubicBezTo>
                    <a:pt x="1064" y="73"/>
                    <a:pt x="1069" y="75"/>
                    <a:pt x="1072" y="78"/>
                  </a:cubicBezTo>
                  <a:cubicBezTo>
                    <a:pt x="1066" y="90"/>
                    <a:pt x="1061" y="105"/>
                    <a:pt x="1067" y="121"/>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44" name="Forme libre 4943"/>
            <p:cNvSpPr>
              <a:spLocks noChangeArrowheads="1"/>
            </p:cNvSpPr>
            <p:nvPr userDrawn="1"/>
          </p:nvSpPr>
          <p:spPr bwMode="auto">
            <a:xfrm>
              <a:off x="3944938" y="3568700"/>
              <a:ext cx="465137" cy="177800"/>
            </a:xfrm>
            <a:custGeom>
              <a:avLst/>
              <a:gdLst>
                <a:gd name="T0" fmla="*/ 1293 w 1294"/>
                <a:gd name="T1" fmla="*/ 212 h 496"/>
                <a:gd name="T2" fmla="*/ 1110 w 1294"/>
                <a:gd name="T3" fmla="*/ 195 h 496"/>
                <a:gd name="T4" fmla="*/ 1049 w 1294"/>
                <a:gd name="T5" fmla="*/ 194 h 496"/>
                <a:gd name="T6" fmla="*/ 1002 w 1294"/>
                <a:gd name="T7" fmla="*/ 263 h 496"/>
                <a:gd name="T8" fmla="*/ 992 w 1294"/>
                <a:gd name="T9" fmla="*/ 278 h 496"/>
                <a:gd name="T10" fmla="*/ 812 w 1294"/>
                <a:gd name="T11" fmla="*/ 305 h 496"/>
                <a:gd name="T12" fmla="*/ 611 w 1294"/>
                <a:gd name="T13" fmla="*/ 331 h 496"/>
                <a:gd name="T14" fmla="*/ 419 w 1294"/>
                <a:gd name="T15" fmla="*/ 330 h 496"/>
                <a:gd name="T16" fmla="*/ 495 w 1294"/>
                <a:gd name="T17" fmla="*/ 376 h 496"/>
                <a:gd name="T18" fmla="*/ 189 w 1294"/>
                <a:gd name="T19" fmla="*/ 481 h 496"/>
                <a:gd name="T20" fmla="*/ 65 w 1294"/>
                <a:gd name="T21" fmla="*/ 444 h 496"/>
                <a:gd name="T22" fmla="*/ 49 w 1294"/>
                <a:gd name="T23" fmla="*/ 440 h 496"/>
                <a:gd name="T24" fmla="*/ 11 w 1294"/>
                <a:gd name="T25" fmla="*/ 354 h 496"/>
                <a:gd name="T26" fmla="*/ 30 w 1294"/>
                <a:gd name="T27" fmla="*/ 328 h 496"/>
                <a:gd name="T28" fmla="*/ 85 w 1294"/>
                <a:gd name="T29" fmla="*/ 302 h 496"/>
                <a:gd name="T30" fmla="*/ 113 w 1294"/>
                <a:gd name="T31" fmla="*/ 293 h 496"/>
                <a:gd name="T32" fmla="*/ 165 w 1294"/>
                <a:gd name="T33" fmla="*/ 275 h 496"/>
                <a:gd name="T34" fmla="*/ 191 w 1294"/>
                <a:gd name="T35" fmla="*/ 267 h 496"/>
                <a:gd name="T36" fmla="*/ 243 w 1294"/>
                <a:gd name="T37" fmla="*/ 249 h 496"/>
                <a:gd name="T38" fmla="*/ 270 w 1294"/>
                <a:gd name="T39" fmla="*/ 240 h 496"/>
                <a:gd name="T40" fmla="*/ 328 w 1294"/>
                <a:gd name="T41" fmla="*/ 217 h 496"/>
                <a:gd name="T42" fmla="*/ 702 w 1294"/>
                <a:gd name="T43" fmla="*/ 134 h 496"/>
                <a:gd name="T44" fmla="*/ 754 w 1294"/>
                <a:gd name="T45" fmla="*/ 114 h 496"/>
                <a:gd name="T46" fmla="*/ 1113 w 1294"/>
                <a:gd name="T47" fmla="*/ 50 h 496"/>
                <a:gd name="T48" fmla="*/ 1180 w 1294"/>
                <a:gd name="T49" fmla="*/ 67 h 496"/>
                <a:gd name="T50" fmla="*/ 1229 w 1294"/>
                <a:gd name="T51" fmla="*/ 88 h 496"/>
                <a:gd name="T52" fmla="*/ 1252 w 1294"/>
                <a:gd name="T53" fmla="*/ 168 h 496"/>
                <a:gd name="T54" fmla="*/ 1231 w 1294"/>
                <a:gd name="T55" fmla="*/ 172 h 496"/>
                <a:gd name="T56" fmla="*/ 1241 w 1294"/>
                <a:gd name="T57" fmla="*/ 189 h 496"/>
                <a:gd name="T58" fmla="*/ 1293 w 1294"/>
                <a:gd name="T59" fmla="*/ 212 h 496"/>
                <a:gd name="T60" fmla="*/ 331 w 1294"/>
                <a:gd name="T61" fmla="*/ 359 h 496"/>
                <a:gd name="T62" fmla="*/ 383 w 1294"/>
                <a:gd name="T63" fmla="*/ 342 h 496"/>
                <a:gd name="T64" fmla="*/ 331 w 1294"/>
                <a:gd name="T65" fmla="*/ 359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94" h="496">
                  <a:moveTo>
                    <a:pt x="1293" y="212"/>
                  </a:moveTo>
                  <a:cubicBezTo>
                    <a:pt x="1231" y="221"/>
                    <a:pt x="1171" y="206"/>
                    <a:pt x="1110" y="195"/>
                  </a:cubicBezTo>
                  <a:cubicBezTo>
                    <a:pt x="1090" y="206"/>
                    <a:pt x="1069" y="208"/>
                    <a:pt x="1049" y="194"/>
                  </a:cubicBezTo>
                  <a:cubicBezTo>
                    <a:pt x="1024" y="211"/>
                    <a:pt x="1012" y="237"/>
                    <a:pt x="1002" y="263"/>
                  </a:cubicBezTo>
                  <a:cubicBezTo>
                    <a:pt x="999" y="267"/>
                    <a:pt x="995" y="272"/>
                    <a:pt x="992" y="278"/>
                  </a:cubicBezTo>
                  <a:cubicBezTo>
                    <a:pt x="939" y="327"/>
                    <a:pt x="872" y="293"/>
                    <a:pt x="812" y="305"/>
                  </a:cubicBezTo>
                  <a:cubicBezTo>
                    <a:pt x="744" y="307"/>
                    <a:pt x="679" y="337"/>
                    <a:pt x="611" y="331"/>
                  </a:cubicBezTo>
                  <a:cubicBezTo>
                    <a:pt x="542" y="301"/>
                    <a:pt x="529" y="296"/>
                    <a:pt x="419" y="330"/>
                  </a:cubicBezTo>
                  <a:cubicBezTo>
                    <a:pt x="445" y="326"/>
                    <a:pt x="471" y="333"/>
                    <a:pt x="495" y="376"/>
                  </a:cubicBezTo>
                  <a:cubicBezTo>
                    <a:pt x="400" y="431"/>
                    <a:pt x="293" y="450"/>
                    <a:pt x="189" y="481"/>
                  </a:cubicBezTo>
                  <a:cubicBezTo>
                    <a:pt x="139" y="495"/>
                    <a:pt x="104" y="469"/>
                    <a:pt x="65" y="444"/>
                  </a:cubicBezTo>
                  <a:cubicBezTo>
                    <a:pt x="59" y="443"/>
                    <a:pt x="55" y="441"/>
                    <a:pt x="49" y="440"/>
                  </a:cubicBezTo>
                  <a:cubicBezTo>
                    <a:pt x="15" y="420"/>
                    <a:pt x="0" y="392"/>
                    <a:pt x="11" y="354"/>
                  </a:cubicBezTo>
                  <a:cubicBezTo>
                    <a:pt x="15" y="343"/>
                    <a:pt x="21" y="336"/>
                    <a:pt x="30" y="328"/>
                  </a:cubicBezTo>
                  <a:cubicBezTo>
                    <a:pt x="49" y="319"/>
                    <a:pt x="67" y="311"/>
                    <a:pt x="85" y="302"/>
                  </a:cubicBezTo>
                  <a:lnTo>
                    <a:pt x="113" y="293"/>
                  </a:lnTo>
                  <a:cubicBezTo>
                    <a:pt x="130" y="287"/>
                    <a:pt x="146" y="281"/>
                    <a:pt x="165" y="275"/>
                  </a:cubicBezTo>
                  <a:cubicBezTo>
                    <a:pt x="174" y="272"/>
                    <a:pt x="182" y="270"/>
                    <a:pt x="191" y="267"/>
                  </a:cubicBezTo>
                  <a:cubicBezTo>
                    <a:pt x="207" y="261"/>
                    <a:pt x="224" y="255"/>
                    <a:pt x="243" y="249"/>
                  </a:cubicBezTo>
                  <a:lnTo>
                    <a:pt x="270" y="240"/>
                  </a:lnTo>
                  <a:cubicBezTo>
                    <a:pt x="290" y="234"/>
                    <a:pt x="307" y="221"/>
                    <a:pt x="328" y="217"/>
                  </a:cubicBezTo>
                  <a:cubicBezTo>
                    <a:pt x="450" y="175"/>
                    <a:pt x="569" y="125"/>
                    <a:pt x="702" y="134"/>
                  </a:cubicBezTo>
                  <a:cubicBezTo>
                    <a:pt x="722" y="136"/>
                    <a:pt x="740" y="127"/>
                    <a:pt x="754" y="114"/>
                  </a:cubicBezTo>
                  <a:cubicBezTo>
                    <a:pt x="861" y="23"/>
                    <a:pt x="980" y="0"/>
                    <a:pt x="1113" y="50"/>
                  </a:cubicBezTo>
                  <a:cubicBezTo>
                    <a:pt x="1137" y="49"/>
                    <a:pt x="1159" y="59"/>
                    <a:pt x="1180" y="67"/>
                  </a:cubicBezTo>
                  <a:cubicBezTo>
                    <a:pt x="1197" y="73"/>
                    <a:pt x="1214" y="78"/>
                    <a:pt x="1229" y="88"/>
                  </a:cubicBezTo>
                  <a:cubicBezTo>
                    <a:pt x="1249" y="111"/>
                    <a:pt x="1269" y="134"/>
                    <a:pt x="1252" y="168"/>
                  </a:cubicBezTo>
                  <a:cubicBezTo>
                    <a:pt x="1244" y="169"/>
                    <a:pt x="1235" y="168"/>
                    <a:pt x="1231" y="172"/>
                  </a:cubicBezTo>
                  <a:cubicBezTo>
                    <a:pt x="1217" y="188"/>
                    <a:pt x="1234" y="186"/>
                    <a:pt x="1241" y="189"/>
                  </a:cubicBezTo>
                  <a:cubicBezTo>
                    <a:pt x="1260" y="198"/>
                    <a:pt x="1276" y="204"/>
                    <a:pt x="1293" y="212"/>
                  </a:cubicBezTo>
                  <a:close/>
                  <a:moveTo>
                    <a:pt x="331" y="359"/>
                  </a:moveTo>
                  <a:cubicBezTo>
                    <a:pt x="347" y="358"/>
                    <a:pt x="365" y="349"/>
                    <a:pt x="383" y="342"/>
                  </a:cubicBezTo>
                  <a:cubicBezTo>
                    <a:pt x="368" y="347"/>
                    <a:pt x="350" y="352"/>
                    <a:pt x="331" y="359"/>
                  </a:cubicBezTo>
                  <a:close/>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45" name="Forme libre 4944"/>
            <p:cNvSpPr>
              <a:spLocks noChangeArrowheads="1"/>
            </p:cNvSpPr>
            <p:nvPr userDrawn="1"/>
          </p:nvSpPr>
          <p:spPr bwMode="auto">
            <a:xfrm>
              <a:off x="4281488" y="3543300"/>
              <a:ext cx="177800" cy="95250"/>
            </a:xfrm>
            <a:custGeom>
              <a:avLst/>
              <a:gdLst>
                <a:gd name="T0" fmla="*/ 225 w 496"/>
                <a:gd name="T1" fmla="*/ 198 h 266"/>
                <a:gd name="T2" fmla="*/ 178 w 496"/>
                <a:gd name="T3" fmla="*/ 174 h 266"/>
                <a:gd name="T4" fmla="*/ 0 w 496"/>
                <a:gd name="T5" fmla="*/ 80 h 266"/>
                <a:gd name="T6" fmla="*/ 8 w 496"/>
                <a:gd name="T7" fmla="*/ 51 h 266"/>
                <a:gd name="T8" fmla="*/ 49 w 496"/>
                <a:gd name="T9" fmla="*/ 33 h 266"/>
                <a:gd name="T10" fmla="*/ 65 w 496"/>
                <a:gd name="T11" fmla="*/ 35 h 266"/>
                <a:gd name="T12" fmla="*/ 120 w 496"/>
                <a:gd name="T13" fmla="*/ 24 h 266"/>
                <a:gd name="T14" fmla="*/ 379 w 496"/>
                <a:gd name="T15" fmla="*/ 108 h 266"/>
                <a:gd name="T16" fmla="*/ 495 w 496"/>
                <a:gd name="T17" fmla="*/ 152 h 266"/>
                <a:gd name="T18" fmla="*/ 475 w 496"/>
                <a:gd name="T19" fmla="*/ 178 h 266"/>
                <a:gd name="T20" fmla="*/ 382 w 496"/>
                <a:gd name="T21" fmla="*/ 187 h 266"/>
                <a:gd name="T22" fmla="*/ 255 w 496"/>
                <a:gd name="T23" fmla="*/ 206 h 266"/>
                <a:gd name="T24" fmla="*/ 225 w 496"/>
                <a:gd name="T25" fmla="*/ 19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6" h="266">
                  <a:moveTo>
                    <a:pt x="225" y="198"/>
                  </a:moveTo>
                  <a:cubicBezTo>
                    <a:pt x="210" y="190"/>
                    <a:pt x="194" y="183"/>
                    <a:pt x="178" y="174"/>
                  </a:cubicBezTo>
                  <a:cubicBezTo>
                    <a:pt x="135" y="111"/>
                    <a:pt x="45" y="140"/>
                    <a:pt x="0" y="80"/>
                  </a:cubicBezTo>
                  <a:cubicBezTo>
                    <a:pt x="0" y="70"/>
                    <a:pt x="2" y="61"/>
                    <a:pt x="8" y="51"/>
                  </a:cubicBezTo>
                  <a:cubicBezTo>
                    <a:pt x="19" y="39"/>
                    <a:pt x="33" y="33"/>
                    <a:pt x="49" y="33"/>
                  </a:cubicBezTo>
                  <a:cubicBezTo>
                    <a:pt x="54" y="33"/>
                    <a:pt x="60" y="35"/>
                    <a:pt x="65" y="35"/>
                  </a:cubicBezTo>
                  <a:cubicBezTo>
                    <a:pt x="83" y="32"/>
                    <a:pt x="101" y="27"/>
                    <a:pt x="120" y="24"/>
                  </a:cubicBezTo>
                  <a:cubicBezTo>
                    <a:pt x="223" y="0"/>
                    <a:pt x="313" y="15"/>
                    <a:pt x="379" y="108"/>
                  </a:cubicBezTo>
                  <a:cubicBezTo>
                    <a:pt x="401" y="168"/>
                    <a:pt x="454" y="146"/>
                    <a:pt x="495" y="152"/>
                  </a:cubicBezTo>
                  <a:cubicBezTo>
                    <a:pt x="489" y="161"/>
                    <a:pt x="481" y="169"/>
                    <a:pt x="475" y="178"/>
                  </a:cubicBezTo>
                  <a:cubicBezTo>
                    <a:pt x="443" y="168"/>
                    <a:pt x="410" y="160"/>
                    <a:pt x="382" y="187"/>
                  </a:cubicBezTo>
                  <a:cubicBezTo>
                    <a:pt x="350" y="265"/>
                    <a:pt x="295" y="181"/>
                    <a:pt x="255" y="206"/>
                  </a:cubicBezTo>
                  <a:cubicBezTo>
                    <a:pt x="245" y="207"/>
                    <a:pt x="234" y="204"/>
                    <a:pt x="225" y="198"/>
                  </a:cubicBezTo>
                </a:path>
              </a:pathLst>
            </a:custGeom>
            <a:solidFill>
              <a:srgbClr val="F9F9F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46" name="Forme libre 4945"/>
            <p:cNvSpPr>
              <a:spLocks noChangeArrowheads="1"/>
            </p:cNvSpPr>
            <p:nvPr userDrawn="1"/>
          </p:nvSpPr>
          <p:spPr bwMode="auto">
            <a:xfrm>
              <a:off x="4371975" y="3609975"/>
              <a:ext cx="49213" cy="20638"/>
            </a:xfrm>
            <a:custGeom>
              <a:avLst/>
              <a:gdLst>
                <a:gd name="T0" fmla="*/ 0 w 137"/>
                <a:gd name="T1" fmla="*/ 14 h 57"/>
                <a:gd name="T2" fmla="*/ 136 w 137"/>
                <a:gd name="T3" fmla="*/ 3 h 57"/>
                <a:gd name="T4" fmla="*/ 70 w 137"/>
                <a:gd name="T5" fmla="*/ 56 h 57"/>
                <a:gd name="T6" fmla="*/ 3 w 137"/>
                <a:gd name="T7" fmla="*/ 27 h 57"/>
                <a:gd name="T8" fmla="*/ 0 w 137"/>
                <a:gd name="T9" fmla="*/ 14 h 57"/>
              </a:gdLst>
              <a:ahLst/>
              <a:cxnLst>
                <a:cxn ang="0">
                  <a:pos x="T0" y="T1"/>
                </a:cxn>
                <a:cxn ang="0">
                  <a:pos x="T2" y="T3"/>
                </a:cxn>
                <a:cxn ang="0">
                  <a:pos x="T4" y="T5"/>
                </a:cxn>
                <a:cxn ang="0">
                  <a:pos x="T6" y="T7"/>
                </a:cxn>
                <a:cxn ang="0">
                  <a:pos x="T8" y="T9"/>
                </a:cxn>
              </a:cxnLst>
              <a:rect l="0" t="0" r="r" b="b"/>
              <a:pathLst>
                <a:path w="137" h="57">
                  <a:moveTo>
                    <a:pt x="0" y="14"/>
                  </a:moveTo>
                  <a:cubicBezTo>
                    <a:pt x="44" y="0"/>
                    <a:pt x="93" y="38"/>
                    <a:pt x="136" y="3"/>
                  </a:cubicBezTo>
                  <a:cubicBezTo>
                    <a:pt x="128" y="40"/>
                    <a:pt x="104" y="53"/>
                    <a:pt x="70" y="56"/>
                  </a:cubicBezTo>
                  <a:cubicBezTo>
                    <a:pt x="50" y="40"/>
                    <a:pt x="27" y="32"/>
                    <a:pt x="3" y="27"/>
                  </a:cubicBezTo>
                  <a:cubicBezTo>
                    <a:pt x="0" y="23"/>
                    <a:pt x="0" y="18"/>
                    <a:pt x="0" y="14"/>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47" name="Forme libre 4946"/>
            <p:cNvSpPr>
              <a:spLocks noChangeArrowheads="1"/>
            </p:cNvSpPr>
            <p:nvPr userDrawn="1"/>
          </p:nvSpPr>
          <p:spPr bwMode="auto">
            <a:xfrm>
              <a:off x="4184650" y="3927475"/>
              <a:ext cx="269875" cy="187325"/>
            </a:xfrm>
            <a:custGeom>
              <a:avLst/>
              <a:gdLst>
                <a:gd name="T0" fmla="*/ 680 w 748"/>
                <a:gd name="T1" fmla="*/ 135 h 520"/>
                <a:gd name="T2" fmla="*/ 681 w 748"/>
                <a:gd name="T3" fmla="*/ 158 h 520"/>
                <a:gd name="T4" fmla="*/ 700 w 748"/>
                <a:gd name="T5" fmla="*/ 181 h 520"/>
                <a:gd name="T6" fmla="*/ 729 w 748"/>
                <a:gd name="T7" fmla="*/ 271 h 520"/>
                <a:gd name="T8" fmla="*/ 675 w 748"/>
                <a:gd name="T9" fmla="*/ 383 h 520"/>
                <a:gd name="T10" fmla="*/ 489 w 748"/>
                <a:gd name="T11" fmla="*/ 511 h 520"/>
                <a:gd name="T12" fmla="*/ 455 w 748"/>
                <a:gd name="T13" fmla="*/ 519 h 520"/>
                <a:gd name="T14" fmla="*/ 426 w 748"/>
                <a:gd name="T15" fmla="*/ 505 h 520"/>
                <a:gd name="T16" fmla="*/ 422 w 748"/>
                <a:gd name="T17" fmla="*/ 377 h 520"/>
                <a:gd name="T18" fmla="*/ 315 w 748"/>
                <a:gd name="T19" fmla="*/ 410 h 520"/>
                <a:gd name="T20" fmla="*/ 148 w 748"/>
                <a:gd name="T21" fmla="*/ 470 h 520"/>
                <a:gd name="T22" fmla="*/ 20 w 748"/>
                <a:gd name="T23" fmla="*/ 363 h 520"/>
                <a:gd name="T24" fmla="*/ 130 w 748"/>
                <a:gd name="T25" fmla="*/ 212 h 520"/>
                <a:gd name="T26" fmla="*/ 171 w 748"/>
                <a:gd name="T27" fmla="*/ 157 h 520"/>
                <a:gd name="T28" fmla="*/ 194 w 748"/>
                <a:gd name="T29" fmla="*/ 134 h 520"/>
                <a:gd name="T30" fmla="*/ 223 w 748"/>
                <a:gd name="T31" fmla="*/ 120 h 520"/>
                <a:gd name="T32" fmla="*/ 270 w 748"/>
                <a:gd name="T33" fmla="*/ 108 h 520"/>
                <a:gd name="T34" fmla="*/ 655 w 748"/>
                <a:gd name="T35" fmla="*/ 0 h 520"/>
                <a:gd name="T36" fmla="*/ 680 w 748"/>
                <a:gd name="T37" fmla="*/ 22 h 520"/>
                <a:gd name="T38" fmla="*/ 680 w 748"/>
                <a:gd name="T39" fmla="*/ 135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8" h="520">
                  <a:moveTo>
                    <a:pt x="680" y="135"/>
                  </a:moveTo>
                  <a:cubicBezTo>
                    <a:pt x="680" y="143"/>
                    <a:pt x="681" y="151"/>
                    <a:pt x="681" y="158"/>
                  </a:cubicBezTo>
                  <a:cubicBezTo>
                    <a:pt x="686" y="166"/>
                    <a:pt x="692" y="174"/>
                    <a:pt x="700" y="181"/>
                  </a:cubicBezTo>
                  <a:cubicBezTo>
                    <a:pt x="709" y="212"/>
                    <a:pt x="718" y="241"/>
                    <a:pt x="729" y="271"/>
                  </a:cubicBezTo>
                  <a:cubicBezTo>
                    <a:pt x="747" y="325"/>
                    <a:pt x="713" y="354"/>
                    <a:pt x="675" y="383"/>
                  </a:cubicBezTo>
                  <a:cubicBezTo>
                    <a:pt x="616" y="429"/>
                    <a:pt x="548" y="464"/>
                    <a:pt x="489" y="511"/>
                  </a:cubicBezTo>
                  <a:cubicBezTo>
                    <a:pt x="478" y="516"/>
                    <a:pt x="467" y="519"/>
                    <a:pt x="455" y="519"/>
                  </a:cubicBezTo>
                  <a:cubicBezTo>
                    <a:pt x="445" y="517"/>
                    <a:pt x="434" y="513"/>
                    <a:pt x="426" y="505"/>
                  </a:cubicBezTo>
                  <a:cubicBezTo>
                    <a:pt x="388" y="467"/>
                    <a:pt x="403" y="423"/>
                    <a:pt x="422" y="377"/>
                  </a:cubicBezTo>
                  <a:cubicBezTo>
                    <a:pt x="374" y="363"/>
                    <a:pt x="347" y="394"/>
                    <a:pt x="315" y="410"/>
                  </a:cubicBezTo>
                  <a:cubicBezTo>
                    <a:pt x="263" y="439"/>
                    <a:pt x="206" y="459"/>
                    <a:pt x="148" y="470"/>
                  </a:cubicBezTo>
                  <a:cubicBezTo>
                    <a:pt x="84" y="459"/>
                    <a:pt x="34" y="427"/>
                    <a:pt x="20" y="363"/>
                  </a:cubicBezTo>
                  <a:cubicBezTo>
                    <a:pt x="0" y="276"/>
                    <a:pt x="83" y="255"/>
                    <a:pt x="130" y="212"/>
                  </a:cubicBezTo>
                  <a:cubicBezTo>
                    <a:pt x="142" y="192"/>
                    <a:pt x="156" y="174"/>
                    <a:pt x="171" y="157"/>
                  </a:cubicBezTo>
                  <a:cubicBezTo>
                    <a:pt x="179" y="149"/>
                    <a:pt x="186" y="142"/>
                    <a:pt x="194" y="134"/>
                  </a:cubicBezTo>
                  <a:cubicBezTo>
                    <a:pt x="203" y="128"/>
                    <a:pt x="212" y="123"/>
                    <a:pt x="223" y="120"/>
                  </a:cubicBezTo>
                  <a:cubicBezTo>
                    <a:pt x="238" y="116"/>
                    <a:pt x="254" y="109"/>
                    <a:pt x="270" y="108"/>
                  </a:cubicBezTo>
                  <a:cubicBezTo>
                    <a:pt x="403" y="87"/>
                    <a:pt x="521" y="10"/>
                    <a:pt x="655" y="0"/>
                  </a:cubicBezTo>
                  <a:cubicBezTo>
                    <a:pt x="666" y="4"/>
                    <a:pt x="675" y="12"/>
                    <a:pt x="680" y="22"/>
                  </a:cubicBezTo>
                  <a:cubicBezTo>
                    <a:pt x="660" y="59"/>
                    <a:pt x="649" y="97"/>
                    <a:pt x="680" y="135"/>
                  </a:cubicBezTo>
                </a:path>
              </a:pathLst>
            </a:custGeom>
            <a:solidFill>
              <a:srgbClr val="94949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48" name="Forme libre 4947"/>
            <p:cNvSpPr>
              <a:spLocks noChangeArrowheads="1"/>
            </p:cNvSpPr>
            <p:nvPr userDrawn="1"/>
          </p:nvSpPr>
          <p:spPr bwMode="auto">
            <a:xfrm>
              <a:off x="4375150" y="3867150"/>
              <a:ext cx="136525" cy="76200"/>
            </a:xfrm>
            <a:custGeom>
              <a:avLst/>
              <a:gdLst>
                <a:gd name="T0" fmla="*/ 154 w 381"/>
                <a:gd name="T1" fmla="*/ 186 h 210"/>
                <a:gd name="T2" fmla="*/ 128 w 381"/>
                <a:gd name="T3" fmla="*/ 184 h 210"/>
                <a:gd name="T4" fmla="*/ 118 w 381"/>
                <a:gd name="T5" fmla="*/ 180 h 210"/>
                <a:gd name="T6" fmla="*/ 11 w 381"/>
                <a:gd name="T7" fmla="*/ 151 h 210"/>
                <a:gd name="T8" fmla="*/ 95 w 381"/>
                <a:gd name="T9" fmla="*/ 79 h 210"/>
                <a:gd name="T10" fmla="*/ 151 w 381"/>
                <a:gd name="T11" fmla="*/ 45 h 210"/>
                <a:gd name="T12" fmla="*/ 214 w 381"/>
                <a:gd name="T13" fmla="*/ 19 h 210"/>
                <a:gd name="T14" fmla="*/ 321 w 381"/>
                <a:gd name="T15" fmla="*/ 64 h 210"/>
                <a:gd name="T16" fmla="*/ 380 w 381"/>
                <a:gd name="T17" fmla="*/ 114 h 210"/>
                <a:gd name="T18" fmla="*/ 154 w 381"/>
                <a:gd name="T19" fmla="*/ 18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 h="210">
                  <a:moveTo>
                    <a:pt x="154" y="186"/>
                  </a:moveTo>
                  <a:cubicBezTo>
                    <a:pt x="145" y="186"/>
                    <a:pt x="137" y="184"/>
                    <a:pt x="128" y="184"/>
                  </a:cubicBezTo>
                  <a:cubicBezTo>
                    <a:pt x="125" y="183"/>
                    <a:pt x="121" y="181"/>
                    <a:pt x="118" y="180"/>
                  </a:cubicBezTo>
                  <a:cubicBezTo>
                    <a:pt x="79" y="175"/>
                    <a:pt x="23" y="209"/>
                    <a:pt x="11" y="151"/>
                  </a:cubicBezTo>
                  <a:cubicBezTo>
                    <a:pt x="0" y="99"/>
                    <a:pt x="55" y="90"/>
                    <a:pt x="95" y="79"/>
                  </a:cubicBezTo>
                  <a:cubicBezTo>
                    <a:pt x="116" y="73"/>
                    <a:pt x="139" y="68"/>
                    <a:pt x="151" y="45"/>
                  </a:cubicBezTo>
                  <a:cubicBezTo>
                    <a:pt x="173" y="36"/>
                    <a:pt x="192" y="26"/>
                    <a:pt x="214" y="19"/>
                  </a:cubicBezTo>
                  <a:cubicBezTo>
                    <a:pt x="260" y="7"/>
                    <a:pt x="302" y="0"/>
                    <a:pt x="321" y="64"/>
                  </a:cubicBezTo>
                  <a:cubicBezTo>
                    <a:pt x="327" y="85"/>
                    <a:pt x="359" y="97"/>
                    <a:pt x="380" y="114"/>
                  </a:cubicBezTo>
                  <a:cubicBezTo>
                    <a:pt x="307" y="149"/>
                    <a:pt x="229" y="165"/>
                    <a:pt x="154" y="186"/>
                  </a:cubicBezTo>
                </a:path>
              </a:pathLst>
            </a:custGeom>
            <a:solidFill>
              <a:srgbClr val="8B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49" name="Forme libre 4948"/>
            <p:cNvSpPr>
              <a:spLocks noChangeArrowheads="1"/>
            </p:cNvSpPr>
            <p:nvPr userDrawn="1"/>
          </p:nvSpPr>
          <p:spPr bwMode="auto">
            <a:xfrm>
              <a:off x="4392613" y="3998913"/>
              <a:ext cx="285750" cy="133350"/>
            </a:xfrm>
            <a:custGeom>
              <a:avLst/>
              <a:gdLst>
                <a:gd name="T0" fmla="*/ 765 w 795"/>
                <a:gd name="T1" fmla="*/ 118 h 372"/>
                <a:gd name="T2" fmla="*/ 471 w 795"/>
                <a:gd name="T3" fmla="*/ 255 h 372"/>
                <a:gd name="T4" fmla="*/ 338 w 795"/>
                <a:gd name="T5" fmla="*/ 273 h 372"/>
                <a:gd name="T6" fmla="*/ 217 w 795"/>
                <a:gd name="T7" fmla="*/ 319 h 372"/>
                <a:gd name="T8" fmla="*/ 124 w 795"/>
                <a:gd name="T9" fmla="*/ 367 h 372"/>
                <a:gd name="T10" fmla="*/ 26 w 795"/>
                <a:gd name="T11" fmla="*/ 328 h 372"/>
                <a:gd name="T12" fmla="*/ 10 w 795"/>
                <a:gd name="T13" fmla="*/ 299 h 372"/>
                <a:gd name="T14" fmla="*/ 132 w 795"/>
                <a:gd name="T15" fmla="*/ 154 h 372"/>
                <a:gd name="T16" fmla="*/ 141 w 795"/>
                <a:gd name="T17" fmla="*/ 144 h 372"/>
                <a:gd name="T18" fmla="*/ 173 w 795"/>
                <a:gd name="T19" fmla="*/ 70 h 372"/>
                <a:gd name="T20" fmla="*/ 283 w 795"/>
                <a:gd name="T21" fmla="*/ 67 h 372"/>
                <a:gd name="T22" fmla="*/ 628 w 795"/>
                <a:gd name="T23" fmla="*/ 5 h 372"/>
                <a:gd name="T24" fmla="*/ 718 w 795"/>
                <a:gd name="T25" fmla="*/ 5 h 372"/>
                <a:gd name="T26" fmla="*/ 765 w 795"/>
                <a:gd name="T27" fmla="*/ 118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5" h="372">
                  <a:moveTo>
                    <a:pt x="765" y="118"/>
                  </a:moveTo>
                  <a:cubicBezTo>
                    <a:pt x="668" y="163"/>
                    <a:pt x="570" y="211"/>
                    <a:pt x="471" y="255"/>
                  </a:cubicBezTo>
                  <a:cubicBezTo>
                    <a:pt x="429" y="273"/>
                    <a:pt x="384" y="281"/>
                    <a:pt x="338" y="273"/>
                  </a:cubicBezTo>
                  <a:cubicBezTo>
                    <a:pt x="287" y="266"/>
                    <a:pt x="251" y="284"/>
                    <a:pt x="217" y="319"/>
                  </a:cubicBezTo>
                  <a:cubicBezTo>
                    <a:pt x="184" y="331"/>
                    <a:pt x="159" y="360"/>
                    <a:pt x="124" y="367"/>
                  </a:cubicBezTo>
                  <a:cubicBezTo>
                    <a:pt x="84" y="371"/>
                    <a:pt x="55" y="351"/>
                    <a:pt x="26" y="328"/>
                  </a:cubicBezTo>
                  <a:cubicBezTo>
                    <a:pt x="19" y="321"/>
                    <a:pt x="13" y="310"/>
                    <a:pt x="10" y="299"/>
                  </a:cubicBezTo>
                  <a:cubicBezTo>
                    <a:pt x="0" y="209"/>
                    <a:pt x="92" y="205"/>
                    <a:pt x="132" y="154"/>
                  </a:cubicBezTo>
                  <a:cubicBezTo>
                    <a:pt x="135" y="151"/>
                    <a:pt x="138" y="147"/>
                    <a:pt x="141" y="144"/>
                  </a:cubicBezTo>
                  <a:cubicBezTo>
                    <a:pt x="155" y="121"/>
                    <a:pt x="147" y="87"/>
                    <a:pt x="173" y="70"/>
                  </a:cubicBezTo>
                  <a:cubicBezTo>
                    <a:pt x="210" y="87"/>
                    <a:pt x="246" y="75"/>
                    <a:pt x="283" y="67"/>
                  </a:cubicBezTo>
                  <a:cubicBezTo>
                    <a:pt x="397" y="44"/>
                    <a:pt x="512" y="23"/>
                    <a:pt x="628" y="5"/>
                  </a:cubicBezTo>
                  <a:cubicBezTo>
                    <a:pt x="657" y="0"/>
                    <a:pt x="689" y="0"/>
                    <a:pt x="718" y="5"/>
                  </a:cubicBezTo>
                  <a:cubicBezTo>
                    <a:pt x="787" y="18"/>
                    <a:pt x="794" y="38"/>
                    <a:pt x="765" y="118"/>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50" name="Forme libre 4949"/>
            <p:cNvSpPr>
              <a:spLocks noChangeArrowheads="1"/>
            </p:cNvSpPr>
            <p:nvPr userDrawn="1"/>
          </p:nvSpPr>
          <p:spPr bwMode="auto">
            <a:xfrm>
              <a:off x="4354513" y="4025900"/>
              <a:ext cx="107950" cy="120650"/>
            </a:xfrm>
            <a:custGeom>
              <a:avLst/>
              <a:gdLst>
                <a:gd name="T0" fmla="*/ 296 w 299"/>
                <a:gd name="T1" fmla="*/ 114 h 337"/>
                <a:gd name="T2" fmla="*/ 137 w 299"/>
                <a:gd name="T3" fmla="*/ 229 h 337"/>
                <a:gd name="T4" fmla="*/ 137 w 299"/>
                <a:gd name="T5" fmla="*/ 229 h 337"/>
                <a:gd name="T6" fmla="*/ 226 w 299"/>
                <a:gd name="T7" fmla="*/ 250 h 337"/>
                <a:gd name="T8" fmla="*/ 108 w 299"/>
                <a:gd name="T9" fmla="*/ 331 h 337"/>
                <a:gd name="T10" fmla="*/ 73 w 299"/>
                <a:gd name="T11" fmla="*/ 330 h 337"/>
                <a:gd name="T12" fmla="*/ 29 w 299"/>
                <a:gd name="T13" fmla="*/ 305 h 337"/>
                <a:gd name="T14" fmla="*/ 0 w 299"/>
                <a:gd name="T15" fmla="*/ 246 h 337"/>
                <a:gd name="T16" fmla="*/ 0 w 299"/>
                <a:gd name="T17" fmla="*/ 229 h 337"/>
                <a:gd name="T18" fmla="*/ 98 w 299"/>
                <a:gd name="T19" fmla="*/ 125 h 337"/>
                <a:gd name="T20" fmla="*/ 257 w 299"/>
                <a:gd name="T21" fmla="*/ 0 h 337"/>
                <a:gd name="T22" fmla="*/ 276 w 299"/>
                <a:gd name="T23" fmla="*/ 1 h 337"/>
                <a:gd name="T24" fmla="*/ 298 w 299"/>
                <a:gd name="T25" fmla="*/ 114 h 337"/>
                <a:gd name="T26" fmla="*/ 296 w 299"/>
                <a:gd name="T27" fmla="*/ 114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9" h="337">
                  <a:moveTo>
                    <a:pt x="296" y="114"/>
                  </a:moveTo>
                  <a:cubicBezTo>
                    <a:pt x="232" y="136"/>
                    <a:pt x="180" y="177"/>
                    <a:pt x="137" y="229"/>
                  </a:cubicBezTo>
                  <a:lnTo>
                    <a:pt x="137" y="229"/>
                  </a:lnTo>
                  <a:cubicBezTo>
                    <a:pt x="164" y="244"/>
                    <a:pt x="196" y="247"/>
                    <a:pt x="226" y="250"/>
                  </a:cubicBezTo>
                  <a:cubicBezTo>
                    <a:pt x="226" y="336"/>
                    <a:pt x="150" y="307"/>
                    <a:pt x="108" y="331"/>
                  </a:cubicBezTo>
                  <a:cubicBezTo>
                    <a:pt x="96" y="331"/>
                    <a:pt x="84" y="331"/>
                    <a:pt x="73" y="330"/>
                  </a:cubicBezTo>
                  <a:cubicBezTo>
                    <a:pt x="55" y="328"/>
                    <a:pt x="40" y="319"/>
                    <a:pt x="29" y="305"/>
                  </a:cubicBezTo>
                  <a:cubicBezTo>
                    <a:pt x="15" y="287"/>
                    <a:pt x="3" y="269"/>
                    <a:pt x="0" y="246"/>
                  </a:cubicBezTo>
                  <a:lnTo>
                    <a:pt x="0" y="229"/>
                  </a:lnTo>
                  <a:cubicBezTo>
                    <a:pt x="11" y="174"/>
                    <a:pt x="58" y="153"/>
                    <a:pt x="98" y="125"/>
                  </a:cubicBezTo>
                  <a:cubicBezTo>
                    <a:pt x="153" y="85"/>
                    <a:pt x="215" y="56"/>
                    <a:pt x="257" y="0"/>
                  </a:cubicBezTo>
                  <a:cubicBezTo>
                    <a:pt x="263" y="0"/>
                    <a:pt x="270" y="1"/>
                    <a:pt x="276" y="1"/>
                  </a:cubicBezTo>
                  <a:cubicBezTo>
                    <a:pt x="284" y="40"/>
                    <a:pt x="290" y="76"/>
                    <a:pt x="298" y="114"/>
                  </a:cubicBezTo>
                  <a:lnTo>
                    <a:pt x="296" y="114"/>
                  </a:lnTo>
                </a:path>
              </a:pathLst>
            </a:custGeom>
            <a:solidFill>
              <a:srgbClr val="C5C5C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51" name="Forme libre 4950"/>
            <p:cNvSpPr>
              <a:spLocks noChangeArrowheads="1"/>
            </p:cNvSpPr>
            <p:nvPr userDrawn="1"/>
          </p:nvSpPr>
          <p:spPr bwMode="auto">
            <a:xfrm>
              <a:off x="4535488" y="2838450"/>
              <a:ext cx="17462" cy="7938"/>
            </a:xfrm>
            <a:custGeom>
              <a:avLst/>
              <a:gdLst>
                <a:gd name="T0" fmla="*/ 0 w 50"/>
                <a:gd name="T1" fmla="*/ 19 h 20"/>
                <a:gd name="T2" fmla="*/ 49 w 50"/>
                <a:gd name="T3" fmla="*/ 0 h 20"/>
                <a:gd name="T4" fmla="*/ 0 w 50"/>
                <a:gd name="T5" fmla="*/ 19 h 20"/>
              </a:gdLst>
              <a:ahLst/>
              <a:cxnLst>
                <a:cxn ang="0">
                  <a:pos x="T0" y="T1"/>
                </a:cxn>
                <a:cxn ang="0">
                  <a:pos x="T2" y="T3"/>
                </a:cxn>
                <a:cxn ang="0">
                  <a:pos x="T4" y="T5"/>
                </a:cxn>
              </a:cxnLst>
              <a:rect l="0" t="0" r="r" b="b"/>
              <a:pathLst>
                <a:path w="50" h="20">
                  <a:moveTo>
                    <a:pt x="0" y="19"/>
                  </a:moveTo>
                  <a:cubicBezTo>
                    <a:pt x="17" y="13"/>
                    <a:pt x="32" y="6"/>
                    <a:pt x="49" y="0"/>
                  </a:cubicBezTo>
                  <a:cubicBezTo>
                    <a:pt x="32" y="5"/>
                    <a:pt x="17" y="11"/>
                    <a:pt x="0" y="19"/>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52" name="Forme libre 4951"/>
            <p:cNvSpPr>
              <a:spLocks noChangeArrowheads="1"/>
            </p:cNvSpPr>
            <p:nvPr userDrawn="1"/>
          </p:nvSpPr>
          <p:spPr bwMode="auto">
            <a:xfrm>
              <a:off x="4500563" y="2933700"/>
              <a:ext cx="17462" cy="19050"/>
            </a:xfrm>
            <a:custGeom>
              <a:avLst/>
              <a:gdLst>
                <a:gd name="T0" fmla="*/ 46 w 49"/>
                <a:gd name="T1" fmla="*/ 26 h 51"/>
                <a:gd name="T2" fmla="*/ 29 w 49"/>
                <a:gd name="T3" fmla="*/ 49 h 51"/>
                <a:gd name="T4" fmla="*/ 0 w 49"/>
                <a:gd name="T5" fmla="*/ 23 h 51"/>
                <a:gd name="T6" fmla="*/ 11 w 49"/>
                <a:gd name="T7" fmla="*/ 6 h 51"/>
                <a:gd name="T8" fmla="*/ 46 w 49"/>
                <a:gd name="T9" fmla="*/ 26 h 51"/>
              </a:gdLst>
              <a:ahLst/>
              <a:cxnLst>
                <a:cxn ang="0">
                  <a:pos x="T0" y="T1"/>
                </a:cxn>
                <a:cxn ang="0">
                  <a:pos x="T2" y="T3"/>
                </a:cxn>
                <a:cxn ang="0">
                  <a:pos x="T4" y="T5"/>
                </a:cxn>
                <a:cxn ang="0">
                  <a:pos x="T6" y="T7"/>
                </a:cxn>
                <a:cxn ang="0">
                  <a:pos x="T8" y="T9"/>
                </a:cxn>
              </a:cxnLst>
              <a:rect l="0" t="0" r="r" b="b"/>
              <a:pathLst>
                <a:path w="49" h="51">
                  <a:moveTo>
                    <a:pt x="46" y="26"/>
                  </a:moveTo>
                  <a:cubicBezTo>
                    <a:pt x="48" y="38"/>
                    <a:pt x="43" y="49"/>
                    <a:pt x="29" y="49"/>
                  </a:cubicBezTo>
                  <a:cubicBezTo>
                    <a:pt x="12" y="50"/>
                    <a:pt x="0" y="40"/>
                    <a:pt x="0" y="23"/>
                  </a:cubicBezTo>
                  <a:cubicBezTo>
                    <a:pt x="0" y="17"/>
                    <a:pt x="6" y="8"/>
                    <a:pt x="11" y="6"/>
                  </a:cubicBezTo>
                  <a:cubicBezTo>
                    <a:pt x="29" y="0"/>
                    <a:pt x="40" y="9"/>
                    <a:pt x="46" y="26"/>
                  </a:cubicBezTo>
                </a:path>
              </a:pathLst>
            </a:custGeom>
            <a:solidFill>
              <a:srgbClr val="B5B5B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53" name="Forme libre 4952"/>
            <p:cNvSpPr>
              <a:spLocks noChangeArrowheads="1"/>
            </p:cNvSpPr>
            <p:nvPr userDrawn="1"/>
          </p:nvSpPr>
          <p:spPr bwMode="auto">
            <a:xfrm>
              <a:off x="3703638" y="3529013"/>
              <a:ext cx="160337" cy="93662"/>
            </a:xfrm>
            <a:custGeom>
              <a:avLst/>
              <a:gdLst>
                <a:gd name="T0" fmla="*/ 0 w 444"/>
                <a:gd name="T1" fmla="*/ 97 h 258"/>
                <a:gd name="T2" fmla="*/ 26 w 444"/>
                <a:gd name="T3" fmla="*/ 71 h 258"/>
                <a:gd name="T4" fmla="*/ 229 w 444"/>
                <a:gd name="T5" fmla="*/ 23 h 258"/>
                <a:gd name="T6" fmla="*/ 330 w 444"/>
                <a:gd name="T7" fmla="*/ 3 h 258"/>
                <a:gd name="T8" fmla="*/ 362 w 444"/>
                <a:gd name="T9" fmla="*/ 2 h 258"/>
                <a:gd name="T10" fmla="*/ 316 w 444"/>
                <a:gd name="T11" fmla="*/ 104 h 258"/>
                <a:gd name="T12" fmla="*/ 191 w 444"/>
                <a:gd name="T13" fmla="*/ 196 h 258"/>
                <a:gd name="T14" fmla="*/ 67 w 444"/>
                <a:gd name="T15" fmla="*/ 257 h 258"/>
                <a:gd name="T16" fmla="*/ 24 w 444"/>
                <a:gd name="T17" fmla="*/ 191 h 258"/>
                <a:gd name="T18" fmla="*/ 49 w 444"/>
                <a:gd name="T19" fmla="*/ 147 h 258"/>
                <a:gd name="T20" fmla="*/ 29 w 444"/>
                <a:gd name="T21" fmla="*/ 103 h 258"/>
                <a:gd name="T22" fmla="*/ 0 w 444"/>
                <a:gd name="T23" fmla="*/ 9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4" h="258">
                  <a:moveTo>
                    <a:pt x="0" y="97"/>
                  </a:moveTo>
                  <a:cubicBezTo>
                    <a:pt x="9" y="87"/>
                    <a:pt x="17" y="78"/>
                    <a:pt x="26" y="71"/>
                  </a:cubicBezTo>
                  <a:cubicBezTo>
                    <a:pt x="93" y="55"/>
                    <a:pt x="160" y="39"/>
                    <a:pt x="229" y="23"/>
                  </a:cubicBezTo>
                  <a:cubicBezTo>
                    <a:pt x="264" y="23"/>
                    <a:pt x="299" y="28"/>
                    <a:pt x="330" y="3"/>
                  </a:cubicBezTo>
                  <a:cubicBezTo>
                    <a:pt x="340" y="0"/>
                    <a:pt x="351" y="0"/>
                    <a:pt x="362" y="2"/>
                  </a:cubicBezTo>
                  <a:cubicBezTo>
                    <a:pt x="443" y="78"/>
                    <a:pt x="373" y="94"/>
                    <a:pt x="316" y="104"/>
                  </a:cubicBezTo>
                  <a:cubicBezTo>
                    <a:pt x="256" y="115"/>
                    <a:pt x="209" y="133"/>
                    <a:pt x="191" y="196"/>
                  </a:cubicBezTo>
                  <a:cubicBezTo>
                    <a:pt x="156" y="228"/>
                    <a:pt x="116" y="249"/>
                    <a:pt x="67" y="257"/>
                  </a:cubicBezTo>
                  <a:cubicBezTo>
                    <a:pt x="35" y="246"/>
                    <a:pt x="14" y="229"/>
                    <a:pt x="24" y="191"/>
                  </a:cubicBezTo>
                  <a:cubicBezTo>
                    <a:pt x="32" y="176"/>
                    <a:pt x="41" y="162"/>
                    <a:pt x="49" y="147"/>
                  </a:cubicBezTo>
                  <a:cubicBezTo>
                    <a:pt x="52" y="129"/>
                    <a:pt x="40" y="116"/>
                    <a:pt x="29" y="103"/>
                  </a:cubicBezTo>
                  <a:cubicBezTo>
                    <a:pt x="18" y="100"/>
                    <a:pt x="9" y="98"/>
                    <a:pt x="0" y="97"/>
                  </a:cubicBezTo>
                </a:path>
              </a:pathLst>
            </a:custGeom>
            <a:solidFill>
              <a:srgbClr val="B0B0B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54" name="Forme libre 4953"/>
            <p:cNvSpPr>
              <a:spLocks noChangeArrowheads="1"/>
            </p:cNvSpPr>
            <p:nvPr userDrawn="1"/>
          </p:nvSpPr>
          <p:spPr bwMode="auto">
            <a:xfrm>
              <a:off x="3784600" y="3527425"/>
              <a:ext cx="34925" cy="17463"/>
            </a:xfrm>
            <a:custGeom>
              <a:avLst/>
              <a:gdLst>
                <a:gd name="T0" fmla="*/ 95 w 96"/>
                <a:gd name="T1" fmla="*/ 26 h 50"/>
                <a:gd name="T2" fmla="*/ 0 w 96"/>
                <a:gd name="T3" fmla="*/ 25 h 50"/>
                <a:gd name="T4" fmla="*/ 2 w 96"/>
                <a:gd name="T5" fmla="*/ 5 h 50"/>
                <a:gd name="T6" fmla="*/ 69 w 96"/>
                <a:gd name="T7" fmla="*/ 6 h 50"/>
                <a:gd name="T8" fmla="*/ 95 w 96"/>
                <a:gd name="T9" fmla="*/ 26 h 50"/>
              </a:gdLst>
              <a:ahLst/>
              <a:cxnLst>
                <a:cxn ang="0">
                  <a:pos x="T0" y="T1"/>
                </a:cxn>
                <a:cxn ang="0">
                  <a:pos x="T2" y="T3"/>
                </a:cxn>
                <a:cxn ang="0">
                  <a:pos x="T4" y="T5"/>
                </a:cxn>
                <a:cxn ang="0">
                  <a:pos x="T6" y="T7"/>
                </a:cxn>
                <a:cxn ang="0">
                  <a:pos x="T8" y="T9"/>
                </a:cxn>
              </a:cxnLst>
              <a:rect l="0" t="0" r="r" b="b"/>
              <a:pathLst>
                <a:path w="96" h="50">
                  <a:moveTo>
                    <a:pt x="95" y="26"/>
                  </a:moveTo>
                  <a:cubicBezTo>
                    <a:pt x="63" y="49"/>
                    <a:pt x="32" y="45"/>
                    <a:pt x="0" y="25"/>
                  </a:cubicBezTo>
                  <a:cubicBezTo>
                    <a:pt x="2" y="19"/>
                    <a:pt x="2" y="11"/>
                    <a:pt x="2" y="5"/>
                  </a:cubicBezTo>
                  <a:cubicBezTo>
                    <a:pt x="25" y="5"/>
                    <a:pt x="46" y="6"/>
                    <a:pt x="69" y="6"/>
                  </a:cubicBezTo>
                  <a:cubicBezTo>
                    <a:pt x="91" y="0"/>
                    <a:pt x="95" y="9"/>
                    <a:pt x="95" y="26"/>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55" name="Forme libre 4954"/>
            <p:cNvSpPr>
              <a:spLocks noChangeArrowheads="1"/>
            </p:cNvSpPr>
            <p:nvPr userDrawn="1"/>
          </p:nvSpPr>
          <p:spPr bwMode="auto">
            <a:xfrm>
              <a:off x="3717925" y="3267075"/>
              <a:ext cx="168275" cy="269875"/>
            </a:xfrm>
            <a:custGeom>
              <a:avLst/>
              <a:gdLst>
                <a:gd name="T0" fmla="*/ 282 w 468"/>
                <a:gd name="T1" fmla="*/ 750 h 751"/>
                <a:gd name="T2" fmla="*/ 258 w 468"/>
                <a:gd name="T3" fmla="*/ 730 h 751"/>
                <a:gd name="T4" fmla="*/ 139 w 468"/>
                <a:gd name="T5" fmla="*/ 437 h 751"/>
                <a:gd name="T6" fmla="*/ 125 w 468"/>
                <a:gd name="T7" fmla="*/ 370 h 751"/>
                <a:gd name="T8" fmla="*/ 197 w 468"/>
                <a:gd name="T9" fmla="*/ 291 h 751"/>
                <a:gd name="T10" fmla="*/ 227 w 468"/>
                <a:gd name="T11" fmla="*/ 277 h 751"/>
                <a:gd name="T12" fmla="*/ 161 w 468"/>
                <a:gd name="T13" fmla="*/ 223 h 751"/>
                <a:gd name="T14" fmla="*/ 132 w 468"/>
                <a:gd name="T15" fmla="*/ 193 h 751"/>
                <a:gd name="T16" fmla="*/ 48 w 468"/>
                <a:gd name="T17" fmla="*/ 65 h 751"/>
                <a:gd name="T18" fmla="*/ 9 w 468"/>
                <a:gd name="T19" fmla="*/ 43 h 751"/>
                <a:gd name="T20" fmla="*/ 35 w 468"/>
                <a:gd name="T21" fmla="*/ 7 h 751"/>
                <a:gd name="T22" fmla="*/ 342 w 468"/>
                <a:gd name="T23" fmla="*/ 72 h 751"/>
                <a:gd name="T24" fmla="*/ 436 w 468"/>
                <a:gd name="T25" fmla="*/ 181 h 751"/>
                <a:gd name="T26" fmla="*/ 340 w 468"/>
                <a:gd name="T27" fmla="*/ 399 h 751"/>
                <a:gd name="T28" fmla="*/ 339 w 468"/>
                <a:gd name="T29" fmla="*/ 637 h 751"/>
                <a:gd name="T30" fmla="*/ 302 w 468"/>
                <a:gd name="T31" fmla="*/ 750 h 751"/>
                <a:gd name="T32" fmla="*/ 291 w 468"/>
                <a:gd name="T33" fmla="*/ 750 h 751"/>
                <a:gd name="T34" fmla="*/ 282 w 468"/>
                <a:gd name="T35" fmla="*/ 75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8" h="751">
                  <a:moveTo>
                    <a:pt x="282" y="750"/>
                  </a:moveTo>
                  <a:cubicBezTo>
                    <a:pt x="274" y="744"/>
                    <a:pt x="265" y="737"/>
                    <a:pt x="258" y="730"/>
                  </a:cubicBezTo>
                  <a:cubicBezTo>
                    <a:pt x="218" y="633"/>
                    <a:pt x="154" y="546"/>
                    <a:pt x="139" y="437"/>
                  </a:cubicBezTo>
                  <a:cubicBezTo>
                    <a:pt x="136" y="414"/>
                    <a:pt x="128" y="393"/>
                    <a:pt x="125" y="370"/>
                  </a:cubicBezTo>
                  <a:cubicBezTo>
                    <a:pt x="119" y="306"/>
                    <a:pt x="125" y="300"/>
                    <a:pt x="197" y="291"/>
                  </a:cubicBezTo>
                  <a:cubicBezTo>
                    <a:pt x="207" y="289"/>
                    <a:pt x="219" y="289"/>
                    <a:pt x="227" y="277"/>
                  </a:cubicBezTo>
                  <a:cubicBezTo>
                    <a:pt x="221" y="242"/>
                    <a:pt x="184" y="240"/>
                    <a:pt x="161" y="223"/>
                  </a:cubicBezTo>
                  <a:cubicBezTo>
                    <a:pt x="149" y="214"/>
                    <a:pt x="126" y="205"/>
                    <a:pt x="132" y="193"/>
                  </a:cubicBezTo>
                  <a:cubicBezTo>
                    <a:pt x="197" y="88"/>
                    <a:pt x="87" y="100"/>
                    <a:pt x="48" y="65"/>
                  </a:cubicBezTo>
                  <a:cubicBezTo>
                    <a:pt x="38" y="54"/>
                    <a:pt x="23" y="49"/>
                    <a:pt x="9" y="43"/>
                  </a:cubicBezTo>
                  <a:cubicBezTo>
                    <a:pt x="0" y="17"/>
                    <a:pt x="19" y="0"/>
                    <a:pt x="35" y="7"/>
                  </a:cubicBezTo>
                  <a:cubicBezTo>
                    <a:pt x="134" y="51"/>
                    <a:pt x="247" y="25"/>
                    <a:pt x="342" y="72"/>
                  </a:cubicBezTo>
                  <a:cubicBezTo>
                    <a:pt x="381" y="92"/>
                    <a:pt x="467" y="91"/>
                    <a:pt x="436" y="181"/>
                  </a:cubicBezTo>
                  <a:cubicBezTo>
                    <a:pt x="363" y="236"/>
                    <a:pt x="346" y="315"/>
                    <a:pt x="340" y="399"/>
                  </a:cubicBezTo>
                  <a:cubicBezTo>
                    <a:pt x="334" y="478"/>
                    <a:pt x="339" y="558"/>
                    <a:pt x="339" y="637"/>
                  </a:cubicBezTo>
                  <a:cubicBezTo>
                    <a:pt x="339" y="679"/>
                    <a:pt x="342" y="721"/>
                    <a:pt x="302" y="750"/>
                  </a:cubicBezTo>
                  <a:lnTo>
                    <a:pt x="291" y="750"/>
                  </a:lnTo>
                  <a:lnTo>
                    <a:pt x="282" y="750"/>
                  </a:lnTo>
                </a:path>
              </a:pathLst>
            </a:custGeom>
            <a:solidFill>
              <a:srgbClr val="4D4D4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56" name="Forme libre 4955"/>
            <p:cNvSpPr>
              <a:spLocks noChangeArrowheads="1"/>
            </p:cNvSpPr>
            <p:nvPr userDrawn="1"/>
          </p:nvSpPr>
          <p:spPr bwMode="auto">
            <a:xfrm>
              <a:off x="3668713" y="3241675"/>
              <a:ext cx="241300" cy="100013"/>
            </a:xfrm>
            <a:custGeom>
              <a:avLst/>
              <a:gdLst>
                <a:gd name="T0" fmla="*/ 580 w 670"/>
                <a:gd name="T1" fmla="*/ 228 h 276"/>
                <a:gd name="T2" fmla="*/ 449 w 670"/>
                <a:gd name="T3" fmla="*/ 159 h 276"/>
                <a:gd name="T4" fmla="*/ 429 w 670"/>
                <a:gd name="T5" fmla="*/ 150 h 276"/>
                <a:gd name="T6" fmla="*/ 146 w 670"/>
                <a:gd name="T7" fmla="*/ 115 h 276"/>
                <a:gd name="T8" fmla="*/ 26 w 670"/>
                <a:gd name="T9" fmla="*/ 144 h 276"/>
                <a:gd name="T10" fmla="*/ 0 w 670"/>
                <a:gd name="T11" fmla="*/ 49 h 276"/>
                <a:gd name="T12" fmla="*/ 212 w 670"/>
                <a:gd name="T13" fmla="*/ 51 h 276"/>
                <a:gd name="T14" fmla="*/ 412 w 670"/>
                <a:gd name="T15" fmla="*/ 96 h 276"/>
                <a:gd name="T16" fmla="*/ 669 w 670"/>
                <a:gd name="T17" fmla="*/ 249 h 276"/>
                <a:gd name="T18" fmla="*/ 580 w 670"/>
                <a:gd name="T19" fmla="*/ 228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0" h="276">
                  <a:moveTo>
                    <a:pt x="580" y="228"/>
                  </a:moveTo>
                  <a:cubicBezTo>
                    <a:pt x="539" y="199"/>
                    <a:pt x="472" y="222"/>
                    <a:pt x="449" y="159"/>
                  </a:cubicBezTo>
                  <a:cubicBezTo>
                    <a:pt x="447" y="154"/>
                    <a:pt x="435" y="148"/>
                    <a:pt x="429" y="150"/>
                  </a:cubicBezTo>
                  <a:cubicBezTo>
                    <a:pt x="331" y="173"/>
                    <a:pt x="242" y="113"/>
                    <a:pt x="146" y="115"/>
                  </a:cubicBezTo>
                  <a:cubicBezTo>
                    <a:pt x="99" y="98"/>
                    <a:pt x="53" y="81"/>
                    <a:pt x="26" y="144"/>
                  </a:cubicBezTo>
                  <a:cubicBezTo>
                    <a:pt x="16" y="112"/>
                    <a:pt x="9" y="81"/>
                    <a:pt x="0" y="49"/>
                  </a:cubicBezTo>
                  <a:cubicBezTo>
                    <a:pt x="70" y="0"/>
                    <a:pt x="142" y="43"/>
                    <a:pt x="212" y="51"/>
                  </a:cubicBezTo>
                  <a:cubicBezTo>
                    <a:pt x="275" y="80"/>
                    <a:pt x="345" y="86"/>
                    <a:pt x="412" y="96"/>
                  </a:cubicBezTo>
                  <a:cubicBezTo>
                    <a:pt x="519" y="115"/>
                    <a:pt x="600" y="171"/>
                    <a:pt x="669" y="249"/>
                  </a:cubicBezTo>
                  <a:cubicBezTo>
                    <a:pt x="630" y="275"/>
                    <a:pt x="601" y="266"/>
                    <a:pt x="580" y="228"/>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57" name="Forme libre 4956"/>
            <p:cNvSpPr>
              <a:spLocks noChangeArrowheads="1"/>
            </p:cNvSpPr>
            <p:nvPr userDrawn="1"/>
          </p:nvSpPr>
          <p:spPr bwMode="auto">
            <a:xfrm>
              <a:off x="3079750" y="3940175"/>
              <a:ext cx="87313" cy="176213"/>
            </a:xfrm>
            <a:custGeom>
              <a:avLst/>
              <a:gdLst>
                <a:gd name="T0" fmla="*/ 17 w 243"/>
                <a:gd name="T1" fmla="*/ 244 h 488"/>
                <a:gd name="T2" fmla="*/ 124 w 243"/>
                <a:gd name="T3" fmla="*/ 7 h 488"/>
                <a:gd name="T4" fmla="*/ 179 w 243"/>
                <a:gd name="T5" fmla="*/ 1 h 488"/>
                <a:gd name="T6" fmla="*/ 229 w 243"/>
                <a:gd name="T7" fmla="*/ 53 h 488"/>
                <a:gd name="T8" fmla="*/ 150 w 243"/>
                <a:gd name="T9" fmla="*/ 447 h 488"/>
                <a:gd name="T10" fmla="*/ 11 w 243"/>
                <a:gd name="T11" fmla="*/ 337 h 488"/>
                <a:gd name="T12" fmla="*/ 17 w 243"/>
                <a:gd name="T13" fmla="*/ 244 h 488"/>
              </a:gdLst>
              <a:ahLst/>
              <a:cxnLst>
                <a:cxn ang="0">
                  <a:pos x="T0" y="T1"/>
                </a:cxn>
                <a:cxn ang="0">
                  <a:pos x="T2" y="T3"/>
                </a:cxn>
                <a:cxn ang="0">
                  <a:pos x="T4" y="T5"/>
                </a:cxn>
                <a:cxn ang="0">
                  <a:pos x="T6" y="T7"/>
                </a:cxn>
                <a:cxn ang="0">
                  <a:pos x="T8" y="T9"/>
                </a:cxn>
                <a:cxn ang="0">
                  <a:pos x="T10" y="T11"/>
                </a:cxn>
                <a:cxn ang="0">
                  <a:pos x="T12" y="T13"/>
                </a:cxn>
              </a:cxnLst>
              <a:rect l="0" t="0" r="r" b="b"/>
              <a:pathLst>
                <a:path w="243" h="488">
                  <a:moveTo>
                    <a:pt x="17" y="244"/>
                  </a:moveTo>
                  <a:cubicBezTo>
                    <a:pt x="37" y="157"/>
                    <a:pt x="72" y="78"/>
                    <a:pt x="124" y="7"/>
                  </a:cubicBezTo>
                  <a:cubicBezTo>
                    <a:pt x="142" y="6"/>
                    <a:pt x="161" y="0"/>
                    <a:pt x="179" y="1"/>
                  </a:cubicBezTo>
                  <a:cubicBezTo>
                    <a:pt x="209" y="6"/>
                    <a:pt x="232" y="26"/>
                    <a:pt x="229" y="53"/>
                  </a:cubicBezTo>
                  <a:cubicBezTo>
                    <a:pt x="213" y="186"/>
                    <a:pt x="242" y="329"/>
                    <a:pt x="150" y="447"/>
                  </a:cubicBezTo>
                  <a:cubicBezTo>
                    <a:pt x="41" y="487"/>
                    <a:pt x="0" y="455"/>
                    <a:pt x="11" y="337"/>
                  </a:cubicBezTo>
                  <a:cubicBezTo>
                    <a:pt x="17" y="305"/>
                    <a:pt x="31" y="276"/>
                    <a:pt x="17" y="244"/>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58" name="Forme libre 4957"/>
            <p:cNvSpPr>
              <a:spLocks noChangeArrowheads="1"/>
            </p:cNvSpPr>
            <p:nvPr userDrawn="1"/>
          </p:nvSpPr>
          <p:spPr bwMode="auto">
            <a:xfrm>
              <a:off x="3125788" y="3917950"/>
              <a:ext cx="107950" cy="209550"/>
            </a:xfrm>
            <a:custGeom>
              <a:avLst/>
              <a:gdLst>
                <a:gd name="T0" fmla="*/ 3 w 300"/>
                <a:gd name="T1" fmla="*/ 503 h 583"/>
                <a:gd name="T2" fmla="*/ 70 w 300"/>
                <a:gd name="T3" fmla="*/ 136 h 583"/>
                <a:gd name="T4" fmla="*/ 29 w 300"/>
                <a:gd name="T5" fmla="*/ 113 h 583"/>
                <a:gd name="T6" fmla="*/ 5 w 300"/>
                <a:gd name="T7" fmla="*/ 50 h 583"/>
                <a:gd name="T8" fmla="*/ 46 w 300"/>
                <a:gd name="T9" fmla="*/ 23 h 583"/>
                <a:gd name="T10" fmla="*/ 118 w 300"/>
                <a:gd name="T11" fmla="*/ 0 h 583"/>
                <a:gd name="T12" fmla="*/ 163 w 300"/>
                <a:gd name="T13" fmla="*/ 52 h 583"/>
                <a:gd name="T14" fmla="*/ 191 w 300"/>
                <a:gd name="T15" fmla="*/ 183 h 583"/>
                <a:gd name="T16" fmla="*/ 182 w 300"/>
                <a:gd name="T17" fmla="*/ 232 h 583"/>
                <a:gd name="T18" fmla="*/ 162 w 300"/>
                <a:gd name="T19" fmla="*/ 342 h 583"/>
                <a:gd name="T20" fmla="*/ 202 w 300"/>
                <a:gd name="T21" fmla="*/ 419 h 583"/>
                <a:gd name="T22" fmla="*/ 244 w 300"/>
                <a:gd name="T23" fmla="*/ 443 h 583"/>
                <a:gd name="T24" fmla="*/ 186 w 300"/>
                <a:gd name="T25" fmla="*/ 582 h 583"/>
                <a:gd name="T26" fmla="*/ 156 w 300"/>
                <a:gd name="T27" fmla="*/ 573 h 583"/>
                <a:gd name="T28" fmla="*/ 11 w 300"/>
                <a:gd name="T29" fmla="*/ 519 h 583"/>
                <a:gd name="T30" fmla="*/ 3 w 300"/>
                <a:gd name="T31" fmla="*/ 503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0" h="583">
                  <a:moveTo>
                    <a:pt x="3" y="503"/>
                  </a:moveTo>
                  <a:cubicBezTo>
                    <a:pt x="58" y="386"/>
                    <a:pt x="61" y="260"/>
                    <a:pt x="70" y="136"/>
                  </a:cubicBezTo>
                  <a:cubicBezTo>
                    <a:pt x="72" y="107"/>
                    <a:pt x="59" y="92"/>
                    <a:pt x="29" y="113"/>
                  </a:cubicBezTo>
                  <a:cubicBezTo>
                    <a:pt x="0" y="101"/>
                    <a:pt x="24" y="66"/>
                    <a:pt x="5" y="50"/>
                  </a:cubicBezTo>
                  <a:cubicBezTo>
                    <a:pt x="12" y="31"/>
                    <a:pt x="24" y="17"/>
                    <a:pt x="46" y="23"/>
                  </a:cubicBezTo>
                  <a:cubicBezTo>
                    <a:pt x="75" y="31"/>
                    <a:pt x="95" y="12"/>
                    <a:pt x="118" y="0"/>
                  </a:cubicBezTo>
                  <a:cubicBezTo>
                    <a:pt x="133" y="17"/>
                    <a:pt x="148" y="35"/>
                    <a:pt x="163" y="52"/>
                  </a:cubicBezTo>
                  <a:cubicBezTo>
                    <a:pt x="197" y="90"/>
                    <a:pt x="198" y="136"/>
                    <a:pt x="191" y="183"/>
                  </a:cubicBezTo>
                  <a:cubicBezTo>
                    <a:pt x="189" y="200"/>
                    <a:pt x="185" y="215"/>
                    <a:pt x="182" y="232"/>
                  </a:cubicBezTo>
                  <a:cubicBezTo>
                    <a:pt x="179" y="269"/>
                    <a:pt x="172" y="307"/>
                    <a:pt x="162" y="342"/>
                  </a:cubicBezTo>
                  <a:cubicBezTo>
                    <a:pt x="150" y="380"/>
                    <a:pt x="157" y="409"/>
                    <a:pt x="202" y="419"/>
                  </a:cubicBezTo>
                  <a:cubicBezTo>
                    <a:pt x="218" y="422"/>
                    <a:pt x="232" y="431"/>
                    <a:pt x="244" y="443"/>
                  </a:cubicBezTo>
                  <a:cubicBezTo>
                    <a:pt x="281" y="513"/>
                    <a:pt x="299" y="574"/>
                    <a:pt x="186" y="582"/>
                  </a:cubicBezTo>
                  <a:cubicBezTo>
                    <a:pt x="176" y="579"/>
                    <a:pt x="165" y="576"/>
                    <a:pt x="156" y="573"/>
                  </a:cubicBezTo>
                  <a:cubicBezTo>
                    <a:pt x="110" y="548"/>
                    <a:pt x="52" y="556"/>
                    <a:pt x="11" y="519"/>
                  </a:cubicBezTo>
                  <a:cubicBezTo>
                    <a:pt x="8" y="513"/>
                    <a:pt x="5" y="507"/>
                    <a:pt x="3" y="503"/>
                  </a:cubicBezTo>
                </a:path>
              </a:pathLst>
            </a:custGeom>
            <a:solidFill>
              <a:srgbClr val="60606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59" name="Forme libre 4958"/>
            <p:cNvSpPr>
              <a:spLocks noChangeArrowheads="1"/>
            </p:cNvSpPr>
            <p:nvPr userDrawn="1"/>
          </p:nvSpPr>
          <p:spPr bwMode="auto">
            <a:xfrm>
              <a:off x="3068638" y="4046538"/>
              <a:ext cx="82550" cy="76200"/>
            </a:xfrm>
            <a:custGeom>
              <a:avLst/>
              <a:gdLst>
                <a:gd name="T0" fmla="*/ 87 w 229"/>
                <a:gd name="T1" fmla="*/ 30 h 213"/>
                <a:gd name="T2" fmla="*/ 92 w 229"/>
                <a:gd name="T3" fmla="*/ 96 h 213"/>
                <a:gd name="T4" fmla="*/ 159 w 229"/>
                <a:gd name="T5" fmla="*/ 147 h 213"/>
                <a:gd name="T6" fmla="*/ 157 w 229"/>
                <a:gd name="T7" fmla="*/ 150 h 213"/>
                <a:gd name="T8" fmla="*/ 136 w 229"/>
                <a:gd name="T9" fmla="*/ 212 h 213"/>
                <a:gd name="T10" fmla="*/ 0 w 229"/>
                <a:gd name="T11" fmla="*/ 104 h 213"/>
                <a:gd name="T12" fmla="*/ 28 w 229"/>
                <a:gd name="T13" fmla="*/ 15 h 213"/>
                <a:gd name="T14" fmla="*/ 49 w 229"/>
                <a:gd name="T15" fmla="*/ 4 h 213"/>
                <a:gd name="T16" fmla="*/ 87 w 229"/>
                <a:gd name="T17" fmla="*/ 3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 h="213">
                  <a:moveTo>
                    <a:pt x="87" y="30"/>
                  </a:moveTo>
                  <a:cubicBezTo>
                    <a:pt x="84" y="53"/>
                    <a:pt x="18" y="79"/>
                    <a:pt x="92" y="96"/>
                  </a:cubicBezTo>
                  <a:cubicBezTo>
                    <a:pt x="121" y="104"/>
                    <a:pt x="125" y="145"/>
                    <a:pt x="159" y="147"/>
                  </a:cubicBezTo>
                  <a:lnTo>
                    <a:pt x="157" y="150"/>
                  </a:lnTo>
                  <a:cubicBezTo>
                    <a:pt x="228" y="198"/>
                    <a:pt x="164" y="198"/>
                    <a:pt x="136" y="212"/>
                  </a:cubicBezTo>
                  <a:cubicBezTo>
                    <a:pt x="37" y="209"/>
                    <a:pt x="37" y="209"/>
                    <a:pt x="0" y="104"/>
                  </a:cubicBezTo>
                  <a:cubicBezTo>
                    <a:pt x="20" y="78"/>
                    <a:pt x="26" y="47"/>
                    <a:pt x="28" y="15"/>
                  </a:cubicBezTo>
                  <a:cubicBezTo>
                    <a:pt x="31" y="4"/>
                    <a:pt x="38" y="0"/>
                    <a:pt x="49" y="4"/>
                  </a:cubicBezTo>
                  <a:cubicBezTo>
                    <a:pt x="61" y="14"/>
                    <a:pt x="73" y="23"/>
                    <a:pt x="87" y="30"/>
                  </a:cubicBezTo>
                </a:path>
              </a:pathLst>
            </a:custGeom>
            <a:solidFill>
              <a:srgbClr val="C4C4C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60" name="Forme libre 4959"/>
            <p:cNvSpPr>
              <a:spLocks noChangeArrowheads="1"/>
            </p:cNvSpPr>
            <p:nvPr userDrawn="1"/>
          </p:nvSpPr>
          <p:spPr bwMode="auto">
            <a:xfrm>
              <a:off x="3081338" y="4027488"/>
              <a:ext cx="19050" cy="30162"/>
            </a:xfrm>
            <a:custGeom>
              <a:avLst/>
              <a:gdLst>
                <a:gd name="T0" fmla="*/ 52 w 53"/>
                <a:gd name="T1" fmla="*/ 82 h 83"/>
                <a:gd name="T2" fmla="*/ 8 w 53"/>
                <a:gd name="T3" fmla="*/ 60 h 83"/>
                <a:gd name="T4" fmla="*/ 2 w 53"/>
                <a:gd name="T5" fmla="*/ 46 h 83"/>
                <a:gd name="T6" fmla="*/ 6 w 53"/>
                <a:gd name="T7" fmla="*/ 38 h 83"/>
                <a:gd name="T8" fmla="*/ 16 w 53"/>
                <a:gd name="T9" fmla="*/ 0 h 83"/>
                <a:gd name="T10" fmla="*/ 52 w 53"/>
                <a:gd name="T11" fmla="*/ 82 h 83"/>
              </a:gdLst>
              <a:ahLst/>
              <a:cxnLst>
                <a:cxn ang="0">
                  <a:pos x="T0" y="T1"/>
                </a:cxn>
                <a:cxn ang="0">
                  <a:pos x="T2" y="T3"/>
                </a:cxn>
                <a:cxn ang="0">
                  <a:pos x="T4" y="T5"/>
                </a:cxn>
                <a:cxn ang="0">
                  <a:pos x="T6" y="T7"/>
                </a:cxn>
                <a:cxn ang="0">
                  <a:pos x="T8" y="T9"/>
                </a:cxn>
                <a:cxn ang="0">
                  <a:pos x="T10" y="T11"/>
                </a:cxn>
              </a:cxnLst>
              <a:rect l="0" t="0" r="r" b="b"/>
              <a:pathLst>
                <a:path w="53" h="83">
                  <a:moveTo>
                    <a:pt x="52" y="82"/>
                  </a:moveTo>
                  <a:cubicBezTo>
                    <a:pt x="37" y="75"/>
                    <a:pt x="23" y="67"/>
                    <a:pt x="8" y="60"/>
                  </a:cubicBezTo>
                  <a:cubicBezTo>
                    <a:pt x="2" y="55"/>
                    <a:pt x="0" y="51"/>
                    <a:pt x="2" y="46"/>
                  </a:cubicBezTo>
                  <a:cubicBezTo>
                    <a:pt x="3" y="42"/>
                    <a:pt x="5" y="38"/>
                    <a:pt x="6" y="38"/>
                  </a:cubicBezTo>
                  <a:cubicBezTo>
                    <a:pt x="9" y="26"/>
                    <a:pt x="13" y="12"/>
                    <a:pt x="16" y="0"/>
                  </a:cubicBezTo>
                  <a:cubicBezTo>
                    <a:pt x="34" y="24"/>
                    <a:pt x="45" y="53"/>
                    <a:pt x="52" y="82"/>
                  </a:cubicBezTo>
                </a:path>
              </a:pathLst>
            </a:custGeom>
            <a:solidFill>
              <a:srgbClr val="E2E2E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61" name="Forme libre 4960"/>
            <p:cNvSpPr>
              <a:spLocks noChangeArrowheads="1"/>
            </p:cNvSpPr>
            <p:nvPr userDrawn="1"/>
          </p:nvSpPr>
          <p:spPr bwMode="auto">
            <a:xfrm>
              <a:off x="3122613" y="3935413"/>
              <a:ext cx="12700" cy="23812"/>
            </a:xfrm>
            <a:custGeom>
              <a:avLst/>
              <a:gdLst>
                <a:gd name="T0" fmla="*/ 11 w 36"/>
                <a:gd name="T1" fmla="*/ 0 h 65"/>
                <a:gd name="T2" fmla="*/ 35 w 36"/>
                <a:gd name="T3" fmla="*/ 63 h 65"/>
                <a:gd name="T4" fmla="*/ 6 w 36"/>
                <a:gd name="T5" fmla="*/ 17 h 65"/>
                <a:gd name="T6" fmla="*/ 11 w 36"/>
                <a:gd name="T7" fmla="*/ 0 h 65"/>
              </a:gdLst>
              <a:ahLst/>
              <a:cxnLst>
                <a:cxn ang="0">
                  <a:pos x="T0" y="T1"/>
                </a:cxn>
                <a:cxn ang="0">
                  <a:pos x="T2" y="T3"/>
                </a:cxn>
                <a:cxn ang="0">
                  <a:pos x="T4" y="T5"/>
                </a:cxn>
                <a:cxn ang="0">
                  <a:pos x="T6" y="T7"/>
                </a:cxn>
              </a:cxnLst>
              <a:rect l="0" t="0" r="r" b="b"/>
              <a:pathLst>
                <a:path w="36" h="65">
                  <a:moveTo>
                    <a:pt x="11" y="0"/>
                  </a:moveTo>
                  <a:cubicBezTo>
                    <a:pt x="32" y="15"/>
                    <a:pt x="30" y="41"/>
                    <a:pt x="35" y="63"/>
                  </a:cubicBezTo>
                  <a:cubicBezTo>
                    <a:pt x="0" y="64"/>
                    <a:pt x="11" y="35"/>
                    <a:pt x="6" y="17"/>
                  </a:cubicBezTo>
                  <a:cubicBezTo>
                    <a:pt x="9" y="12"/>
                    <a:pt x="11" y="6"/>
                    <a:pt x="11" y="0"/>
                  </a:cubicBezTo>
                </a:path>
              </a:pathLst>
            </a:custGeom>
            <a:solidFill>
              <a:srgbClr val="CCCCC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62" name="Forme libre 4961"/>
            <p:cNvSpPr>
              <a:spLocks noChangeArrowheads="1"/>
            </p:cNvSpPr>
            <p:nvPr userDrawn="1"/>
          </p:nvSpPr>
          <p:spPr bwMode="auto">
            <a:xfrm>
              <a:off x="3079750" y="4041775"/>
              <a:ext cx="6350" cy="11113"/>
            </a:xfrm>
            <a:custGeom>
              <a:avLst/>
              <a:gdLst>
                <a:gd name="T0" fmla="*/ 13 w 17"/>
                <a:gd name="T1" fmla="*/ 0 h 30"/>
                <a:gd name="T2" fmla="*/ 15 w 17"/>
                <a:gd name="T3" fmla="*/ 23 h 30"/>
                <a:gd name="T4" fmla="*/ 0 w 17"/>
                <a:gd name="T5" fmla="*/ 29 h 30"/>
                <a:gd name="T6" fmla="*/ 13 w 17"/>
                <a:gd name="T7" fmla="*/ 0 h 30"/>
              </a:gdLst>
              <a:ahLst/>
              <a:cxnLst>
                <a:cxn ang="0">
                  <a:pos x="T0" y="T1"/>
                </a:cxn>
                <a:cxn ang="0">
                  <a:pos x="T2" y="T3"/>
                </a:cxn>
                <a:cxn ang="0">
                  <a:pos x="T4" y="T5"/>
                </a:cxn>
                <a:cxn ang="0">
                  <a:pos x="T6" y="T7"/>
                </a:cxn>
              </a:cxnLst>
              <a:rect l="0" t="0" r="r" b="b"/>
              <a:pathLst>
                <a:path w="17" h="30">
                  <a:moveTo>
                    <a:pt x="13" y="0"/>
                  </a:moveTo>
                  <a:cubicBezTo>
                    <a:pt x="15" y="8"/>
                    <a:pt x="16" y="15"/>
                    <a:pt x="15" y="23"/>
                  </a:cubicBezTo>
                  <a:cubicBezTo>
                    <a:pt x="10" y="26"/>
                    <a:pt x="4" y="28"/>
                    <a:pt x="0" y="29"/>
                  </a:cubicBezTo>
                  <a:cubicBezTo>
                    <a:pt x="4" y="18"/>
                    <a:pt x="9" y="9"/>
                    <a:pt x="13" y="0"/>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63" name="Forme libre 4962"/>
            <p:cNvSpPr>
              <a:spLocks noChangeArrowheads="1"/>
            </p:cNvSpPr>
            <p:nvPr userDrawn="1"/>
          </p:nvSpPr>
          <p:spPr bwMode="auto">
            <a:xfrm>
              <a:off x="3275013" y="3662363"/>
              <a:ext cx="134937" cy="42862"/>
            </a:xfrm>
            <a:custGeom>
              <a:avLst/>
              <a:gdLst>
                <a:gd name="T0" fmla="*/ 139 w 377"/>
                <a:gd name="T1" fmla="*/ 94 h 119"/>
                <a:gd name="T2" fmla="*/ 0 w 377"/>
                <a:gd name="T3" fmla="*/ 92 h 119"/>
                <a:gd name="T4" fmla="*/ 321 w 377"/>
                <a:gd name="T5" fmla="*/ 2 h 119"/>
                <a:gd name="T6" fmla="*/ 374 w 377"/>
                <a:gd name="T7" fmla="*/ 28 h 119"/>
                <a:gd name="T8" fmla="*/ 370 w 377"/>
                <a:gd name="T9" fmla="*/ 60 h 119"/>
                <a:gd name="T10" fmla="*/ 237 w 377"/>
                <a:gd name="T11" fmla="*/ 104 h 119"/>
                <a:gd name="T12" fmla="*/ 206 w 377"/>
                <a:gd name="T13" fmla="*/ 107 h 119"/>
                <a:gd name="T14" fmla="*/ 162 w 377"/>
                <a:gd name="T15" fmla="*/ 110 h 119"/>
                <a:gd name="T16" fmla="*/ 139 w 377"/>
                <a:gd name="T17" fmla="*/ 94 h 119"/>
                <a:gd name="T18" fmla="*/ 321 w 377"/>
                <a:gd name="T19" fmla="*/ 2 h 119"/>
                <a:gd name="T20" fmla="*/ 319 w 377"/>
                <a:gd name="T21" fmla="*/ 0 h 119"/>
                <a:gd name="T22" fmla="*/ 321 w 377"/>
                <a:gd name="T23" fmla="*/ 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7" h="119">
                  <a:moveTo>
                    <a:pt x="139" y="94"/>
                  </a:moveTo>
                  <a:cubicBezTo>
                    <a:pt x="93" y="84"/>
                    <a:pt x="46" y="118"/>
                    <a:pt x="0" y="92"/>
                  </a:cubicBezTo>
                  <a:cubicBezTo>
                    <a:pt x="99" y="33"/>
                    <a:pt x="215" y="37"/>
                    <a:pt x="321" y="2"/>
                  </a:cubicBezTo>
                  <a:cubicBezTo>
                    <a:pt x="335" y="18"/>
                    <a:pt x="364" y="6"/>
                    <a:pt x="374" y="28"/>
                  </a:cubicBezTo>
                  <a:cubicBezTo>
                    <a:pt x="376" y="39"/>
                    <a:pt x="374" y="49"/>
                    <a:pt x="370" y="60"/>
                  </a:cubicBezTo>
                  <a:cubicBezTo>
                    <a:pt x="335" y="103"/>
                    <a:pt x="287" y="109"/>
                    <a:pt x="237" y="104"/>
                  </a:cubicBezTo>
                  <a:cubicBezTo>
                    <a:pt x="226" y="106"/>
                    <a:pt x="217" y="106"/>
                    <a:pt x="206" y="107"/>
                  </a:cubicBezTo>
                  <a:cubicBezTo>
                    <a:pt x="191" y="109"/>
                    <a:pt x="177" y="113"/>
                    <a:pt x="162" y="110"/>
                  </a:cubicBezTo>
                  <a:cubicBezTo>
                    <a:pt x="153" y="107"/>
                    <a:pt x="145" y="101"/>
                    <a:pt x="139" y="94"/>
                  </a:cubicBezTo>
                  <a:close/>
                  <a:moveTo>
                    <a:pt x="321" y="2"/>
                  </a:moveTo>
                  <a:lnTo>
                    <a:pt x="319" y="0"/>
                  </a:lnTo>
                  <a:cubicBezTo>
                    <a:pt x="320" y="1"/>
                    <a:pt x="320" y="2"/>
                    <a:pt x="321" y="2"/>
                  </a:cubicBezTo>
                  <a:close/>
                </a:path>
              </a:pathLst>
            </a:custGeom>
            <a:solidFill>
              <a:srgbClr val="80808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64" name="Forme libre 4963"/>
            <p:cNvSpPr>
              <a:spLocks noChangeArrowheads="1"/>
            </p:cNvSpPr>
            <p:nvPr userDrawn="1"/>
          </p:nvSpPr>
          <p:spPr bwMode="auto">
            <a:xfrm>
              <a:off x="3259138" y="3641725"/>
              <a:ext cx="287337" cy="133350"/>
            </a:xfrm>
            <a:custGeom>
              <a:avLst/>
              <a:gdLst>
                <a:gd name="T0" fmla="*/ 183 w 798"/>
                <a:gd name="T1" fmla="*/ 150 h 371"/>
                <a:gd name="T2" fmla="*/ 205 w 798"/>
                <a:gd name="T3" fmla="*/ 144 h 371"/>
                <a:gd name="T4" fmla="*/ 231 w 798"/>
                <a:gd name="T5" fmla="*/ 127 h 371"/>
                <a:gd name="T6" fmla="*/ 250 w 798"/>
                <a:gd name="T7" fmla="*/ 124 h 371"/>
                <a:gd name="T8" fmla="*/ 429 w 798"/>
                <a:gd name="T9" fmla="*/ 90 h 371"/>
                <a:gd name="T10" fmla="*/ 618 w 798"/>
                <a:gd name="T11" fmla="*/ 56 h 371"/>
                <a:gd name="T12" fmla="*/ 643 w 798"/>
                <a:gd name="T13" fmla="*/ 56 h 371"/>
                <a:gd name="T14" fmla="*/ 731 w 798"/>
                <a:gd name="T15" fmla="*/ 60 h 371"/>
                <a:gd name="T16" fmla="*/ 779 w 798"/>
                <a:gd name="T17" fmla="*/ 148 h 371"/>
                <a:gd name="T18" fmla="*/ 596 w 798"/>
                <a:gd name="T19" fmla="*/ 238 h 371"/>
                <a:gd name="T20" fmla="*/ 554 w 798"/>
                <a:gd name="T21" fmla="*/ 301 h 371"/>
                <a:gd name="T22" fmla="*/ 530 w 798"/>
                <a:gd name="T23" fmla="*/ 319 h 371"/>
                <a:gd name="T24" fmla="*/ 472 w 798"/>
                <a:gd name="T25" fmla="*/ 342 h 371"/>
                <a:gd name="T26" fmla="*/ 377 w 798"/>
                <a:gd name="T27" fmla="*/ 365 h 371"/>
                <a:gd name="T28" fmla="*/ 244 w 798"/>
                <a:gd name="T29" fmla="*/ 360 h 371"/>
                <a:gd name="T30" fmla="*/ 209 w 798"/>
                <a:gd name="T31" fmla="*/ 277 h 371"/>
                <a:gd name="T32" fmla="*/ 206 w 798"/>
                <a:gd name="T33" fmla="*/ 267 h 371"/>
                <a:gd name="T34" fmla="*/ 200 w 798"/>
                <a:gd name="T35" fmla="*/ 263 h 371"/>
                <a:gd name="T36" fmla="*/ 192 w 798"/>
                <a:gd name="T37" fmla="*/ 261 h 371"/>
                <a:gd name="T38" fmla="*/ 185 w 798"/>
                <a:gd name="T39" fmla="*/ 264 h 371"/>
                <a:gd name="T40" fmla="*/ 171 w 798"/>
                <a:gd name="T41" fmla="*/ 276 h 371"/>
                <a:gd name="T42" fmla="*/ 156 w 798"/>
                <a:gd name="T43" fmla="*/ 293 h 371"/>
                <a:gd name="T44" fmla="*/ 145 w 798"/>
                <a:gd name="T45" fmla="*/ 301 h 371"/>
                <a:gd name="T46" fmla="*/ 81 w 798"/>
                <a:gd name="T47" fmla="*/ 350 h 371"/>
                <a:gd name="T48" fmla="*/ 67 w 798"/>
                <a:gd name="T49" fmla="*/ 351 h 371"/>
                <a:gd name="T50" fmla="*/ 35 w 798"/>
                <a:gd name="T51" fmla="*/ 287 h 371"/>
                <a:gd name="T52" fmla="*/ 183 w 798"/>
                <a:gd name="T53" fmla="*/ 15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98" h="371">
                  <a:moveTo>
                    <a:pt x="183" y="150"/>
                  </a:moveTo>
                  <a:cubicBezTo>
                    <a:pt x="191" y="148"/>
                    <a:pt x="197" y="147"/>
                    <a:pt x="205" y="144"/>
                  </a:cubicBezTo>
                  <a:cubicBezTo>
                    <a:pt x="214" y="139"/>
                    <a:pt x="223" y="133"/>
                    <a:pt x="231" y="127"/>
                  </a:cubicBezTo>
                  <a:cubicBezTo>
                    <a:pt x="237" y="127"/>
                    <a:pt x="244" y="125"/>
                    <a:pt x="250" y="124"/>
                  </a:cubicBezTo>
                  <a:cubicBezTo>
                    <a:pt x="305" y="90"/>
                    <a:pt x="376" y="140"/>
                    <a:pt x="429" y="90"/>
                  </a:cubicBezTo>
                  <a:cubicBezTo>
                    <a:pt x="490" y="66"/>
                    <a:pt x="544" y="0"/>
                    <a:pt x="618" y="56"/>
                  </a:cubicBezTo>
                  <a:lnTo>
                    <a:pt x="643" y="56"/>
                  </a:lnTo>
                  <a:cubicBezTo>
                    <a:pt x="672" y="56"/>
                    <a:pt x="702" y="55"/>
                    <a:pt x="731" y="60"/>
                  </a:cubicBezTo>
                  <a:cubicBezTo>
                    <a:pt x="785" y="67"/>
                    <a:pt x="797" y="99"/>
                    <a:pt x="779" y="148"/>
                  </a:cubicBezTo>
                  <a:cubicBezTo>
                    <a:pt x="716" y="176"/>
                    <a:pt x="647" y="189"/>
                    <a:pt x="596" y="238"/>
                  </a:cubicBezTo>
                  <a:cubicBezTo>
                    <a:pt x="580" y="258"/>
                    <a:pt x="573" y="282"/>
                    <a:pt x="554" y="301"/>
                  </a:cubicBezTo>
                  <a:cubicBezTo>
                    <a:pt x="547" y="308"/>
                    <a:pt x="539" y="313"/>
                    <a:pt x="530" y="319"/>
                  </a:cubicBezTo>
                  <a:cubicBezTo>
                    <a:pt x="512" y="328"/>
                    <a:pt x="493" y="339"/>
                    <a:pt x="472" y="342"/>
                  </a:cubicBezTo>
                  <a:cubicBezTo>
                    <a:pt x="438" y="342"/>
                    <a:pt x="411" y="366"/>
                    <a:pt x="377" y="365"/>
                  </a:cubicBezTo>
                  <a:cubicBezTo>
                    <a:pt x="333" y="365"/>
                    <a:pt x="289" y="370"/>
                    <a:pt x="244" y="360"/>
                  </a:cubicBezTo>
                  <a:cubicBezTo>
                    <a:pt x="205" y="344"/>
                    <a:pt x="206" y="310"/>
                    <a:pt x="209" y="277"/>
                  </a:cubicBezTo>
                  <a:cubicBezTo>
                    <a:pt x="209" y="277"/>
                    <a:pt x="208" y="267"/>
                    <a:pt x="206" y="267"/>
                  </a:cubicBezTo>
                  <a:cubicBezTo>
                    <a:pt x="205" y="269"/>
                    <a:pt x="202" y="261"/>
                    <a:pt x="200" y="263"/>
                  </a:cubicBezTo>
                  <a:cubicBezTo>
                    <a:pt x="200" y="264"/>
                    <a:pt x="192" y="259"/>
                    <a:pt x="192" y="261"/>
                  </a:cubicBezTo>
                  <a:cubicBezTo>
                    <a:pt x="192" y="262"/>
                    <a:pt x="185" y="263"/>
                    <a:pt x="185" y="264"/>
                  </a:cubicBezTo>
                  <a:cubicBezTo>
                    <a:pt x="180" y="269"/>
                    <a:pt x="176" y="272"/>
                    <a:pt x="171" y="276"/>
                  </a:cubicBezTo>
                  <a:cubicBezTo>
                    <a:pt x="168" y="284"/>
                    <a:pt x="162" y="289"/>
                    <a:pt x="156" y="293"/>
                  </a:cubicBezTo>
                  <a:cubicBezTo>
                    <a:pt x="153" y="296"/>
                    <a:pt x="148" y="298"/>
                    <a:pt x="145" y="301"/>
                  </a:cubicBezTo>
                  <a:cubicBezTo>
                    <a:pt x="122" y="315"/>
                    <a:pt x="107" y="339"/>
                    <a:pt x="81" y="350"/>
                  </a:cubicBezTo>
                  <a:cubicBezTo>
                    <a:pt x="76" y="350"/>
                    <a:pt x="72" y="351"/>
                    <a:pt x="67" y="351"/>
                  </a:cubicBezTo>
                  <a:cubicBezTo>
                    <a:pt x="23" y="347"/>
                    <a:pt x="0" y="330"/>
                    <a:pt x="35" y="287"/>
                  </a:cubicBezTo>
                  <a:cubicBezTo>
                    <a:pt x="75" y="235"/>
                    <a:pt x="130" y="194"/>
                    <a:pt x="183" y="150"/>
                  </a:cubicBezTo>
                </a:path>
              </a:pathLst>
            </a:custGeom>
            <a:solidFill>
              <a:srgbClr val="1A1A1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65" name="Forme libre 4964"/>
            <p:cNvSpPr>
              <a:spLocks noChangeArrowheads="1"/>
            </p:cNvSpPr>
            <p:nvPr userDrawn="1"/>
          </p:nvSpPr>
          <p:spPr bwMode="auto">
            <a:xfrm>
              <a:off x="3173413" y="3740150"/>
              <a:ext cx="227012" cy="104775"/>
            </a:xfrm>
            <a:custGeom>
              <a:avLst/>
              <a:gdLst>
                <a:gd name="T0" fmla="*/ 467 w 632"/>
                <a:gd name="T1" fmla="*/ 55 h 289"/>
                <a:gd name="T2" fmla="*/ 623 w 632"/>
                <a:gd name="T3" fmla="*/ 61 h 289"/>
                <a:gd name="T4" fmla="*/ 547 w 632"/>
                <a:gd name="T5" fmla="*/ 137 h 289"/>
                <a:gd name="T6" fmla="*/ 382 w 632"/>
                <a:gd name="T7" fmla="*/ 163 h 289"/>
                <a:gd name="T8" fmla="*/ 351 w 632"/>
                <a:gd name="T9" fmla="*/ 166 h 289"/>
                <a:gd name="T10" fmla="*/ 310 w 632"/>
                <a:gd name="T11" fmla="*/ 181 h 289"/>
                <a:gd name="T12" fmla="*/ 256 w 632"/>
                <a:gd name="T13" fmla="*/ 187 h 289"/>
                <a:gd name="T14" fmla="*/ 220 w 632"/>
                <a:gd name="T15" fmla="*/ 198 h 289"/>
                <a:gd name="T16" fmla="*/ 197 w 632"/>
                <a:gd name="T17" fmla="*/ 192 h 289"/>
                <a:gd name="T18" fmla="*/ 162 w 632"/>
                <a:gd name="T19" fmla="*/ 193 h 289"/>
                <a:gd name="T20" fmla="*/ 143 w 632"/>
                <a:gd name="T21" fmla="*/ 199 h 289"/>
                <a:gd name="T22" fmla="*/ 117 w 632"/>
                <a:gd name="T23" fmla="*/ 218 h 289"/>
                <a:gd name="T24" fmla="*/ 99 w 632"/>
                <a:gd name="T25" fmla="*/ 225 h 289"/>
                <a:gd name="T26" fmla="*/ 75 w 632"/>
                <a:gd name="T27" fmla="*/ 244 h 289"/>
                <a:gd name="T28" fmla="*/ 75 w 632"/>
                <a:gd name="T29" fmla="*/ 247 h 289"/>
                <a:gd name="T30" fmla="*/ 50 w 632"/>
                <a:gd name="T31" fmla="*/ 265 h 289"/>
                <a:gd name="T32" fmla="*/ 6 w 632"/>
                <a:gd name="T33" fmla="*/ 288 h 289"/>
                <a:gd name="T34" fmla="*/ 117 w 632"/>
                <a:gd name="T35" fmla="*/ 164 h 289"/>
                <a:gd name="T36" fmla="*/ 302 w 632"/>
                <a:gd name="T37" fmla="*/ 81 h 289"/>
                <a:gd name="T38" fmla="*/ 302 w 632"/>
                <a:gd name="T39" fmla="*/ 81 h 289"/>
                <a:gd name="T40" fmla="*/ 467 w 632"/>
                <a:gd name="T41" fmla="*/ 55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2" h="289">
                  <a:moveTo>
                    <a:pt x="467" y="55"/>
                  </a:moveTo>
                  <a:cubicBezTo>
                    <a:pt x="519" y="57"/>
                    <a:pt x="571" y="60"/>
                    <a:pt x="623" y="61"/>
                  </a:cubicBezTo>
                  <a:cubicBezTo>
                    <a:pt x="631" y="118"/>
                    <a:pt x="586" y="129"/>
                    <a:pt x="547" y="137"/>
                  </a:cubicBezTo>
                  <a:cubicBezTo>
                    <a:pt x="492" y="147"/>
                    <a:pt x="438" y="170"/>
                    <a:pt x="382" y="163"/>
                  </a:cubicBezTo>
                  <a:cubicBezTo>
                    <a:pt x="371" y="163"/>
                    <a:pt x="360" y="164"/>
                    <a:pt x="351" y="166"/>
                  </a:cubicBezTo>
                  <a:cubicBezTo>
                    <a:pt x="337" y="170"/>
                    <a:pt x="324" y="178"/>
                    <a:pt x="310" y="181"/>
                  </a:cubicBezTo>
                  <a:cubicBezTo>
                    <a:pt x="292" y="184"/>
                    <a:pt x="275" y="184"/>
                    <a:pt x="256" y="187"/>
                  </a:cubicBezTo>
                  <a:cubicBezTo>
                    <a:pt x="244" y="190"/>
                    <a:pt x="233" y="196"/>
                    <a:pt x="220" y="198"/>
                  </a:cubicBezTo>
                  <a:cubicBezTo>
                    <a:pt x="212" y="196"/>
                    <a:pt x="204" y="195"/>
                    <a:pt x="197" y="192"/>
                  </a:cubicBezTo>
                  <a:cubicBezTo>
                    <a:pt x="185" y="186"/>
                    <a:pt x="174" y="187"/>
                    <a:pt x="162" y="193"/>
                  </a:cubicBezTo>
                  <a:cubicBezTo>
                    <a:pt x="156" y="195"/>
                    <a:pt x="149" y="198"/>
                    <a:pt x="143" y="199"/>
                  </a:cubicBezTo>
                  <a:cubicBezTo>
                    <a:pt x="134" y="205"/>
                    <a:pt x="127" y="213"/>
                    <a:pt x="117" y="218"/>
                  </a:cubicBezTo>
                  <a:cubicBezTo>
                    <a:pt x="111" y="219"/>
                    <a:pt x="105" y="222"/>
                    <a:pt x="99" y="225"/>
                  </a:cubicBezTo>
                  <a:cubicBezTo>
                    <a:pt x="90" y="228"/>
                    <a:pt x="81" y="234"/>
                    <a:pt x="75" y="244"/>
                  </a:cubicBezTo>
                  <a:lnTo>
                    <a:pt x="75" y="247"/>
                  </a:lnTo>
                  <a:cubicBezTo>
                    <a:pt x="66" y="253"/>
                    <a:pt x="58" y="259"/>
                    <a:pt x="50" y="265"/>
                  </a:cubicBezTo>
                  <a:cubicBezTo>
                    <a:pt x="35" y="273"/>
                    <a:pt x="21" y="280"/>
                    <a:pt x="6" y="288"/>
                  </a:cubicBezTo>
                  <a:cubicBezTo>
                    <a:pt x="0" y="209"/>
                    <a:pt x="69" y="192"/>
                    <a:pt x="117" y="164"/>
                  </a:cubicBezTo>
                  <a:cubicBezTo>
                    <a:pt x="175" y="131"/>
                    <a:pt x="240" y="109"/>
                    <a:pt x="302" y="81"/>
                  </a:cubicBezTo>
                  <a:lnTo>
                    <a:pt x="302" y="81"/>
                  </a:lnTo>
                  <a:cubicBezTo>
                    <a:pt x="346" y="11"/>
                    <a:pt x="401" y="0"/>
                    <a:pt x="467" y="55"/>
                  </a:cubicBezTo>
                </a:path>
              </a:pathLst>
            </a:custGeom>
            <a:solidFill>
              <a:srgbClr val="A1A1A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66" name="Forme libre 4965"/>
            <p:cNvSpPr>
              <a:spLocks noChangeArrowheads="1"/>
            </p:cNvSpPr>
            <p:nvPr userDrawn="1"/>
          </p:nvSpPr>
          <p:spPr bwMode="auto">
            <a:xfrm>
              <a:off x="3846513" y="3656013"/>
              <a:ext cx="531812" cy="220662"/>
            </a:xfrm>
            <a:custGeom>
              <a:avLst/>
              <a:gdLst>
                <a:gd name="T0" fmla="*/ 1277 w 1477"/>
                <a:gd name="T1" fmla="*/ 21 h 614"/>
                <a:gd name="T2" fmla="*/ 1401 w 1477"/>
                <a:gd name="T3" fmla="*/ 6 h 614"/>
                <a:gd name="T4" fmla="*/ 1468 w 1477"/>
                <a:gd name="T5" fmla="*/ 50 h 614"/>
                <a:gd name="T6" fmla="*/ 1425 w 1477"/>
                <a:gd name="T7" fmla="*/ 107 h 614"/>
                <a:gd name="T8" fmla="*/ 1179 w 1477"/>
                <a:gd name="T9" fmla="*/ 198 h 614"/>
                <a:gd name="T10" fmla="*/ 668 w 1477"/>
                <a:gd name="T11" fmla="*/ 348 h 614"/>
                <a:gd name="T12" fmla="*/ 594 w 1477"/>
                <a:gd name="T13" fmla="*/ 377 h 614"/>
                <a:gd name="T14" fmla="*/ 584 w 1477"/>
                <a:gd name="T15" fmla="*/ 435 h 614"/>
                <a:gd name="T16" fmla="*/ 678 w 1477"/>
                <a:gd name="T17" fmla="*/ 547 h 614"/>
                <a:gd name="T18" fmla="*/ 565 w 1477"/>
                <a:gd name="T19" fmla="*/ 466 h 614"/>
                <a:gd name="T20" fmla="*/ 452 w 1477"/>
                <a:gd name="T21" fmla="*/ 480 h 614"/>
                <a:gd name="T22" fmla="*/ 427 w 1477"/>
                <a:gd name="T23" fmla="*/ 519 h 614"/>
                <a:gd name="T24" fmla="*/ 355 w 1477"/>
                <a:gd name="T25" fmla="*/ 544 h 614"/>
                <a:gd name="T26" fmla="*/ 327 w 1477"/>
                <a:gd name="T27" fmla="*/ 533 h 614"/>
                <a:gd name="T28" fmla="*/ 288 w 1477"/>
                <a:gd name="T29" fmla="*/ 516 h 614"/>
                <a:gd name="T30" fmla="*/ 52 w 1477"/>
                <a:gd name="T31" fmla="*/ 609 h 614"/>
                <a:gd name="T32" fmla="*/ 13 w 1477"/>
                <a:gd name="T33" fmla="*/ 594 h 614"/>
                <a:gd name="T34" fmla="*/ 22 w 1477"/>
                <a:gd name="T35" fmla="*/ 542 h 614"/>
                <a:gd name="T36" fmla="*/ 106 w 1477"/>
                <a:gd name="T37" fmla="*/ 490 h 614"/>
                <a:gd name="T38" fmla="*/ 443 w 1477"/>
                <a:gd name="T39" fmla="*/ 403 h 614"/>
                <a:gd name="T40" fmla="*/ 404 w 1477"/>
                <a:gd name="T41" fmla="*/ 382 h 614"/>
                <a:gd name="T42" fmla="*/ 220 w 1477"/>
                <a:gd name="T43" fmla="*/ 422 h 614"/>
                <a:gd name="T44" fmla="*/ 318 w 1477"/>
                <a:gd name="T45" fmla="*/ 343 h 614"/>
                <a:gd name="T46" fmla="*/ 1022 w 1477"/>
                <a:gd name="T47" fmla="*/ 105 h 614"/>
                <a:gd name="T48" fmla="*/ 1117 w 1477"/>
                <a:gd name="T49" fmla="*/ 67 h 614"/>
                <a:gd name="T50" fmla="*/ 1277 w 1477"/>
                <a:gd name="T51" fmla="*/ 21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77" h="614">
                  <a:moveTo>
                    <a:pt x="1277" y="21"/>
                  </a:moveTo>
                  <a:cubicBezTo>
                    <a:pt x="1320" y="24"/>
                    <a:pt x="1360" y="13"/>
                    <a:pt x="1401" y="6"/>
                  </a:cubicBezTo>
                  <a:cubicBezTo>
                    <a:pt x="1436" y="0"/>
                    <a:pt x="1460" y="13"/>
                    <a:pt x="1468" y="50"/>
                  </a:cubicBezTo>
                  <a:cubicBezTo>
                    <a:pt x="1476" y="85"/>
                    <a:pt x="1451" y="97"/>
                    <a:pt x="1425" y="107"/>
                  </a:cubicBezTo>
                  <a:cubicBezTo>
                    <a:pt x="1344" y="137"/>
                    <a:pt x="1263" y="172"/>
                    <a:pt x="1179" y="198"/>
                  </a:cubicBezTo>
                  <a:cubicBezTo>
                    <a:pt x="1010" y="252"/>
                    <a:pt x="837" y="299"/>
                    <a:pt x="668" y="348"/>
                  </a:cubicBezTo>
                  <a:cubicBezTo>
                    <a:pt x="642" y="356"/>
                    <a:pt x="617" y="365"/>
                    <a:pt x="594" y="377"/>
                  </a:cubicBezTo>
                  <a:cubicBezTo>
                    <a:pt x="570" y="390"/>
                    <a:pt x="567" y="411"/>
                    <a:pt x="584" y="435"/>
                  </a:cubicBezTo>
                  <a:cubicBezTo>
                    <a:pt x="659" y="437"/>
                    <a:pt x="688" y="475"/>
                    <a:pt x="678" y="547"/>
                  </a:cubicBezTo>
                  <a:cubicBezTo>
                    <a:pt x="608" y="565"/>
                    <a:pt x="601" y="496"/>
                    <a:pt x="565" y="466"/>
                  </a:cubicBezTo>
                  <a:cubicBezTo>
                    <a:pt x="515" y="422"/>
                    <a:pt x="515" y="420"/>
                    <a:pt x="452" y="480"/>
                  </a:cubicBezTo>
                  <a:cubicBezTo>
                    <a:pt x="443" y="492"/>
                    <a:pt x="436" y="506"/>
                    <a:pt x="427" y="519"/>
                  </a:cubicBezTo>
                  <a:cubicBezTo>
                    <a:pt x="407" y="541"/>
                    <a:pt x="382" y="547"/>
                    <a:pt x="355" y="544"/>
                  </a:cubicBezTo>
                  <a:cubicBezTo>
                    <a:pt x="346" y="542"/>
                    <a:pt x="336" y="538"/>
                    <a:pt x="327" y="533"/>
                  </a:cubicBezTo>
                  <a:cubicBezTo>
                    <a:pt x="314" y="527"/>
                    <a:pt x="301" y="519"/>
                    <a:pt x="288" y="516"/>
                  </a:cubicBezTo>
                  <a:cubicBezTo>
                    <a:pt x="228" y="593"/>
                    <a:pt x="138" y="594"/>
                    <a:pt x="52" y="609"/>
                  </a:cubicBezTo>
                  <a:cubicBezTo>
                    <a:pt x="37" y="613"/>
                    <a:pt x="22" y="608"/>
                    <a:pt x="13" y="594"/>
                  </a:cubicBezTo>
                  <a:cubicBezTo>
                    <a:pt x="0" y="576"/>
                    <a:pt x="11" y="558"/>
                    <a:pt x="22" y="542"/>
                  </a:cubicBezTo>
                  <a:cubicBezTo>
                    <a:pt x="43" y="515"/>
                    <a:pt x="72" y="489"/>
                    <a:pt x="106" y="490"/>
                  </a:cubicBezTo>
                  <a:cubicBezTo>
                    <a:pt x="228" y="495"/>
                    <a:pt x="333" y="441"/>
                    <a:pt x="443" y="403"/>
                  </a:cubicBezTo>
                  <a:cubicBezTo>
                    <a:pt x="449" y="373"/>
                    <a:pt x="443" y="370"/>
                    <a:pt x="404" y="382"/>
                  </a:cubicBezTo>
                  <a:cubicBezTo>
                    <a:pt x="344" y="388"/>
                    <a:pt x="291" y="422"/>
                    <a:pt x="220" y="422"/>
                  </a:cubicBezTo>
                  <a:cubicBezTo>
                    <a:pt x="239" y="365"/>
                    <a:pt x="283" y="357"/>
                    <a:pt x="318" y="343"/>
                  </a:cubicBezTo>
                  <a:cubicBezTo>
                    <a:pt x="547" y="250"/>
                    <a:pt x="781" y="168"/>
                    <a:pt x="1022" y="105"/>
                  </a:cubicBezTo>
                  <a:cubicBezTo>
                    <a:pt x="1054" y="96"/>
                    <a:pt x="1085" y="79"/>
                    <a:pt x="1117" y="67"/>
                  </a:cubicBezTo>
                  <a:cubicBezTo>
                    <a:pt x="1163" y="24"/>
                    <a:pt x="1225" y="42"/>
                    <a:pt x="1277" y="21"/>
                  </a:cubicBezTo>
                </a:path>
              </a:pathLst>
            </a:custGeom>
            <a:solidFill>
              <a:srgbClr val="F9F9F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67" name="Forme libre 4966"/>
            <p:cNvSpPr>
              <a:spLocks noChangeArrowheads="1"/>
            </p:cNvSpPr>
            <p:nvPr userDrawn="1"/>
          </p:nvSpPr>
          <p:spPr bwMode="auto">
            <a:xfrm>
              <a:off x="3762375" y="3568700"/>
              <a:ext cx="463550" cy="203200"/>
            </a:xfrm>
            <a:custGeom>
              <a:avLst/>
              <a:gdLst>
                <a:gd name="T0" fmla="*/ 271 w 1289"/>
                <a:gd name="T1" fmla="*/ 512 h 563"/>
                <a:gd name="T2" fmla="*/ 71 w 1289"/>
                <a:gd name="T3" fmla="*/ 555 h 563"/>
                <a:gd name="T4" fmla="*/ 11 w 1289"/>
                <a:gd name="T5" fmla="*/ 535 h 563"/>
                <a:gd name="T6" fmla="*/ 32 w 1289"/>
                <a:gd name="T7" fmla="*/ 475 h 563"/>
                <a:gd name="T8" fmla="*/ 179 w 1289"/>
                <a:gd name="T9" fmla="*/ 352 h 563"/>
                <a:gd name="T10" fmla="*/ 213 w 1289"/>
                <a:gd name="T11" fmla="*/ 309 h 563"/>
                <a:gd name="T12" fmla="*/ 851 w 1289"/>
                <a:gd name="T13" fmla="*/ 86 h 563"/>
                <a:gd name="T14" fmla="*/ 938 w 1289"/>
                <a:gd name="T15" fmla="*/ 65 h 563"/>
                <a:gd name="T16" fmla="*/ 1182 w 1289"/>
                <a:gd name="T17" fmla="*/ 0 h 563"/>
                <a:gd name="T18" fmla="*/ 1283 w 1289"/>
                <a:gd name="T19" fmla="*/ 71 h 563"/>
                <a:gd name="T20" fmla="*/ 1195 w 1289"/>
                <a:gd name="T21" fmla="*/ 141 h 563"/>
                <a:gd name="T22" fmla="*/ 535 w 1289"/>
                <a:gd name="T23" fmla="*/ 355 h 563"/>
                <a:gd name="T24" fmla="*/ 571 w 1289"/>
                <a:gd name="T25" fmla="*/ 440 h 563"/>
                <a:gd name="T26" fmla="*/ 575 w 1289"/>
                <a:gd name="T27" fmla="*/ 443 h 563"/>
                <a:gd name="T28" fmla="*/ 544 w 1289"/>
                <a:gd name="T29" fmla="*/ 471 h 563"/>
                <a:gd name="T30" fmla="*/ 358 w 1289"/>
                <a:gd name="T31" fmla="*/ 535 h 563"/>
                <a:gd name="T32" fmla="*/ 286 w 1289"/>
                <a:gd name="T33" fmla="*/ 515 h 563"/>
                <a:gd name="T34" fmla="*/ 271 w 1289"/>
                <a:gd name="T35" fmla="*/ 512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9" h="563">
                  <a:moveTo>
                    <a:pt x="271" y="512"/>
                  </a:moveTo>
                  <a:cubicBezTo>
                    <a:pt x="205" y="526"/>
                    <a:pt x="138" y="543"/>
                    <a:pt x="71" y="555"/>
                  </a:cubicBezTo>
                  <a:cubicBezTo>
                    <a:pt x="49" y="559"/>
                    <a:pt x="23" y="562"/>
                    <a:pt x="11" y="535"/>
                  </a:cubicBezTo>
                  <a:cubicBezTo>
                    <a:pt x="0" y="510"/>
                    <a:pt x="16" y="491"/>
                    <a:pt x="32" y="475"/>
                  </a:cubicBezTo>
                  <a:cubicBezTo>
                    <a:pt x="80" y="433"/>
                    <a:pt x="144" y="410"/>
                    <a:pt x="179" y="352"/>
                  </a:cubicBezTo>
                  <a:cubicBezTo>
                    <a:pt x="184" y="332"/>
                    <a:pt x="196" y="315"/>
                    <a:pt x="213" y="309"/>
                  </a:cubicBezTo>
                  <a:cubicBezTo>
                    <a:pt x="422" y="225"/>
                    <a:pt x="633" y="142"/>
                    <a:pt x="851" y="86"/>
                  </a:cubicBezTo>
                  <a:cubicBezTo>
                    <a:pt x="881" y="83"/>
                    <a:pt x="909" y="74"/>
                    <a:pt x="938" y="65"/>
                  </a:cubicBezTo>
                  <a:cubicBezTo>
                    <a:pt x="1022" y="51"/>
                    <a:pt x="1106" y="40"/>
                    <a:pt x="1182" y="0"/>
                  </a:cubicBezTo>
                  <a:cubicBezTo>
                    <a:pt x="1231" y="0"/>
                    <a:pt x="1279" y="16"/>
                    <a:pt x="1283" y="71"/>
                  </a:cubicBezTo>
                  <a:cubicBezTo>
                    <a:pt x="1288" y="126"/>
                    <a:pt x="1234" y="129"/>
                    <a:pt x="1195" y="141"/>
                  </a:cubicBezTo>
                  <a:cubicBezTo>
                    <a:pt x="976" y="216"/>
                    <a:pt x="744" y="252"/>
                    <a:pt x="535" y="355"/>
                  </a:cubicBezTo>
                  <a:cubicBezTo>
                    <a:pt x="521" y="394"/>
                    <a:pt x="549" y="416"/>
                    <a:pt x="571" y="440"/>
                  </a:cubicBezTo>
                  <a:lnTo>
                    <a:pt x="575" y="443"/>
                  </a:lnTo>
                  <a:cubicBezTo>
                    <a:pt x="564" y="452"/>
                    <a:pt x="553" y="462"/>
                    <a:pt x="544" y="471"/>
                  </a:cubicBezTo>
                  <a:cubicBezTo>
                    <a:pt x="484" y="500"/>
                    <a:pt x="419" y="509"/>
                    <a:pt x="358" y="535"/>
                  </a:cubicBezTo>
                  <a:cubicBezTo>
                    <a:pt x="332" y="536"/>
                    <a:pt x="310" y="518"/>
                    <a:pt x="286" y="515"/>
                  </a:cubicBezTo>
                  <a:cubicBezTo>
                    <a:pt x="280" y="512"/>
                    <a:pt x="275" y="512"/>
                    <a:pt x="271" y="512"/>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68" name="Forme libre 4967"/>
            <p:cNvSpPr>
              <a:spLocks noChangeArrowheads="1"/>
            </p:cNvSpPr>
            <p:nvPr userDrawn="1"/>
          </p:nvSpPr>
          <p:spPr bwMode="auto">
            <a:xfrm>
              <a:off x="3997325" y="3657600"/>
              <a:ext cx="168275" cy="73025"/>
            </a:xfrm>
            <a:custGeom>
              <a:avLst/>
              <a:gdLst>
                <a:gd name="T0" fmla="*/ 352 w 466"/>
                <a:gd name="T1" fmla="*/ 130 h 203"/>
                <a:gd name="T2" fmla="*/ 217 w 466"/>
                <a:gd name="T3" fmla="*/ 156 h 203"/>
                <a:gd name="T4" fmla="*/ 84 w 466"/>
                <a:gd name="T5" fmla="*/ 191 h 203"/>
                <a:gd name="T6" fmla="*/ 8 w 466"/>
                <a:gd name="T7" fmla="*/ 164 h 203"/>
                <a:gd name="T8" fmla="*/ 58 w 466"/>
                <a:gd name="T9" fmla="*/ 113 h 203"/>
                <a:gd name="T10" fmla="*/ 336 w 466"/>
                <a:gd name="T11" fmla="*/ 14 h 203"/>
                <a:gd name="T12" fmla="*/ 465 w 466"/>
                <a:gd name="T13" fmla="*/ 86 h 203"/>
                <a:gd name="T14" fmla="*/ 465 w 466"/>
                <a:gd name="T15" fmla="*/ 86 h 203"/>
                <a:gd name="T16" fmla="*/ 396 w 466"/>
                <a:gd name="T17" fmla="*/ 109 h 203"/>
                <a:gd name="T18" fmla="*/ 352 w 466"/>
                <a:gd name="T19" fmla="*/ 13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6" h="203">
                  <a:moveTo>
                    <a:pt x="352" y="130"/>
                  </a:moveTo>
                  <a:cubicBezTo>
                    <a:pt x="306" y="130"/>
                    <a:pt x="262" y="142"/>
                    <a:pt x="217" y="156"/>
                  </a:cubicBezTo>
                  <a:cubicBezTo>
                    <a:pt x="173" y="168"/>
                    <a:pt x="130" y="180"/>
                    <a:pt x="84" y="191"/>
                  </a:cubicBezTo>
                  <a:cubicBezTo>
                    <a:pt x="54" y="197"/>
                    <a:pt x="17" y="202"/>
                    <a:pt x="8" y="164"/>
                  </a:cubicBezTo>
                  <a:cubicBezTo>
                    <a:pt x="0" y="130"/>
                    <a:pt x="34" y="122"/>
                    <a:pt x="58" y="113"/>
                  </a:cubicBezTo>
                  <a:cubicBezTo>
                    <a:pt x="152" y="80"/>
                    <a:pt x="239" y="32"/>
                    <a:pt x="336" y="14"/>
                  </a:cubicBezTo>
                  <a:cubicBezTo>
                    <a:pt x="416" y="0"/>
                    <a:pt x="420" y="2"/>
                    <a:pt x="465" y="86"/>
                  </a:cubicBezTo>
                  <a:lnTo>
                    <a:pt x="465" y="86"/>
                  </a:lnTo>
                  <a:cubicBezTo>
                    <a:pt x="446" y="107"/>
                    <a:pt x="414" y="86"/>
                    <a:pt x="396" y="109"/>
                  </a:cubicBezTo>
                  <a:cubicBezTo>
                    <a:pt x="382" y="116"/>
                    <a:pt x="367" y="122"/>
                    <a:pt x="352" y="130"/>
                  </a:cubicBezTo>
                </a:path>
              </a:pathLst>
            </a:custGeom>
            <a:solidFill>
              <a:srgbClr val="4C4C4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69" name="Forme libre 4968"/>
            <p:cNvSpPr>
              <a:spLocks noChangeArrowheads="1"/>
            </p:cNvSpPr>
            <p:nvPr userDrawn="1"/>
          </p:nvSpPr>
          <p:spPr bwMode="auto">
            <a:xfrm>
              <a:off x="3732213" y="3775075"/>
              <a:ext cx="122237" cy="74613"/>
            </a:xfrm>
            <a:custGeom>
              <a:avLst/>
              <a:gdLst>
                <a:gd name="T0" fmla="*/ 106 w 341"/>
                <a:gd name="T1" fmla="*/ 208 h 209"/>
                <a:gd name="T2" fmla="*/ 80 w 341"/>
                <a:gd name="T3" fmla="*/ 188 h 209"/>
                <a:gd name="T4" fmla="*/ 51 w 341"/>
                <a:gd name="T5" fmla="*/ 153 h 209"/>
                <a:gd name="T6" fmla="*/ 95 w 341"/>
                <a:gd name="T7" fmla="*/ 43 h 209"/>
                <a:gd name="T8" fmla="*/ 271 w 341"/>
                <a:gd name="T9" fmla="*/ 4 h 209"/>
                <a:gd name="T10" fmla="*/ 333 w 341"/>
                <a:gd name="T11" fmla="*/ 37 h 209"/>
                <a:gd name="T12" fmla="*/ 292 w 341"/>
                <a:gd name="T13" fmla="*/ 81 h 209"/>
                <a:gd name="T14" fmla="*/ 196 w 341"/>
                <a:gd name="T15" fmla="*/ 121 h 209"/>
                <a:gd name="T16" fmla="*/ 304 w 341"/>
                <a:gd name="T17" fmla="*/ 142 h 209"/>
                <a:gd name="T18" fmla="*/ 106 w 341"/>
                <a:gd name="T19" fmla="*/ 20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1" h="209">
                  <a:moveTo>
                    <a:pt x="106" y="208"/>
                  </a:moveTo>
                  <a:cubicBezTo>
                    <a:pt x="97" y="202"/>
                    <a:pt x="89" y="194"/>
                    <a:pt x="80" y="188"/>
                  </a:cubicBezTo>
                  <a:cubicBezTo>
                    <a:pt x="71" y="176"/>
                    <a:pt x="60" y="165"/>
                    <a:pt x="51" y="153"/>
                  </a:cubicBezTo>
                  <a:cubicBezTo>
                    <a:pt x="0" y="79"/>
                    <a:pt x="8" y="61"/>
                    <a:pt x="95" y="43"/>
                  </a:cubicBezTo>
                  <a:cubicBezTo>
                    <a:pt x="153" y="31"/>
                    <a:pt x="213" y="15"/>
                    <a:pt x="271" y="4"/>
                  </a:cubicBezTo>
                  <a:cubicBezTo>
                    <a:pt x="298" y="0"/>
                    <a:pt x="325" y="7"/>
                    <a:pt x="333" y="37"/>
                  </a:cubicBezTo>
                  <a:cubicBezTo>
                    <a:pt x="340" y="68"/>
                    <a:pt x="312" y="72"/>
                    <a:pt x="292" y="81"/>
                  </a:cubicBezTo>
                  <a:cubicBezTo>
                    <a:pt x="265" y="93"/>
                    <a:pt x="237" y="104"/>
                    <a:pt x="196" y="121"/>
                  </a:cubicBezTo>
                  <a:cubicBezTo>
                    <a:pt x="237" y="144"/>
                    <a:pt x="278" y="115"/>
                    <a:pt x="304" y="142"/>
                  </a:cubicBezTo>
                  <a:cubicBezTo>
                    <a:pt x="239" y="165"/>
                    <a:pt x="171" y="186"/>
                    <a:pt x="106" y="208"/>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70" name="Forme libre 4969"/>
            <p:cNvSpPr>
              <a:spLocks noChangeArrowheads="1"/>
            </p:cNvSpPr>
            <p:nvPr userDrawn="1"/>
          </p:nvSpPr>
          <p:spPr bwMode="auto">
            <a:xfrm>
              <a:off x="3829050" y="3871913"/>
              <a:ext cx="120650" cy="77787"/>
            </a:xfrm>
            <a:custGeom>
              <a:avLst/>
              <a:gdLst>
                <a:gd name="T0" fmla="*/ 20 w 334"/>
                <a:gd name="T1" fmla="*/ 148 h 218"/>
                <a:gd name="T2" fmla="*/ 0 w 334"/>
                <a:gd name="T3" fmla="*/ 124 h 218"/>
                <a:gd name="T4" fmla="*/ 32 w 334"/>
                <a:gd name="T5" fmla="*/ 79 h 218"/>
                <a:gd name="T6" fmla="*/ 261 w 334"/>
                <a:gd name="T7" fmla="*/ 12 h 218"/>
                <a:gd name="T8" fmla="*/ 313 w 334"/>
                <a:gd name="T9" fmla="*/ 76 h 218"/>
                <a:gd name="T10" fmla="*/ 200 w 334"/>
                <a:gd name="T11" fmla="*/ 127 h 218"/>
                <a:gd name="T12" fmla="*/ 176 w 334"/>
                <a:gd name="T13" fmla="*/ 148 h 218"/>
                <a:gd name="T14" fmla="*/ 46 w 334"/>
                <a:gd name="T15" fmla="*/ 168 h 218"/>
                <a:gd name="T16" fmla="*/ 20 w 334"/>
                <a:gd name="T17" fmla="*/ 14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4" h="218">
                  <a:moveTo>
                    <a:pt x="20" y="148"/>
                  </a:moveTo>
                  <a:cubicBezTo>
                    <a:pt x="14" y="140"/>
                    <a:pt x="8" y="131"/>
                    <a:pt x="0" y="124"/>
                  </a:cubicBezTo>
                  <a:cubicBezTo>
                    <a:pt x="5" y="104"/>
                    <a:pt x="12" y="85"/>
                    <a:pt x="32" y="79"/>
                  </a:cubicBezTo>
                  <a:cubicBezTo>
                    <a:pt x="109" y="55"/>
                    <a:pt x="183" y="30"/>
                    <a:pt x="261" y="12"/>
                  </a:cubicBezTo>
                  <a:cubicBezTo>
                    <a:pt x="312" y="0"/>
                    <a:pt x="333" y="24"/>
                    <a:pt x="313" y="76"/>
                  </a:cubicBezTo>
                  <a:cubicBezTo>
                    <a:pt x="293" y="134"/>
                    <a:pt x="248" y="130"/>
                    <a:pt x="200" y="127"/>
                  </a:cubicBezTo>
                  <a:cubicBezTo>
                    <a:pt x="193" y="134"/>
                    <a:pt x="182" y="140"/>
                    <a:pt x="176" y="148"/>
                  </a:cubicBezTo>
                  <a:cubicBezTo>
                    <a:pt x="119" y="217"/>
                    <a:pt x="119" y="217"/>
                    <a:pt x="46" y="168"/>
                  </a:cubicBezTo>
                  <a:cubicBezTo>
                    <a:pt x="37" y="162"/>
                    <a:pt x="28" y="154"/>
                    <a:pt x="20" y="148"/>
                  </a:cubicBezTo>
                </a:path>
              </a:pathLst>
            </a:custGeom>
            <a:solidFill>
              <a:srgbClr val="60606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71" name="Forme libre 4970"/>
            <p:cNvSpPr>
              <a:spLocks noChangeArrowheads="1"/>
            </p:cNvSpPr>
            <p:nvPr userDrawn="1"/>
          </p:nvSpPr>
          <p:spPr bwMode="auto">
            <a:xfrm>
              <a:off x="3922713" y="3941763"/>
              <a:ext cx="114300" cy="69850"/>
            </a:xfrm>
            <a:custGeom>
              <a:avLst/>
              <a:gdLst>
                <a:gd name="T0" fmla="*/ 238 w 316"/>
                <a:gd name="T1" fmla="*/ 28 h 192"/>
                <a:gd name="T2" fmla="*/ 281 w 316"/>
                <a:gd name="T3" fmla="*/ 25 h 192"/>
                <a:gd name="T4" fmla="*/ 280 w 316"/>
                <a:gd name="T5" fmla="*/ 26 h 192"/>
                <a:gd name="T6" fmla="*/ 303 w 316"/>
                <a:gd name="T7" fmla="*/ 51 h 192"/>
                <a:gd name="T8" fmla="*/ 235 w 316"/>
                <a:gd name="T9" fmla="*/ 141 h 192"/>
                <a:gd name="T10" fmla="*/ 188 w 316"/>
                <a:gd name="T11" fmla="*/ 159 h 192"/>
                <a:gd name="T12" fmla="*/ 188 w 316"/>
                <a:gd name="T13" fmla="*/ 159 h 192"/>
                <a:gd name="T14" fmla="*/ 110 w 316"/>
                <a:gd name="T15" fmla="*/ 170 h 192"/>
                <a:gd name="T16" fmla="*/ 25 w 316"/>
                <a:gd name="T17" fmla="*/ 164 h 192"/>
                <a:gd name="T18" fmla="*/ 46 w 316"/>
                <a:gd name="T19" fmla="*/ 84 h 192"/>
                <a:gd name="T20" fmla="*/ 77 w 316"/>
                <a:gd name="T21" fmla="*/ 25 h 192"/>
                <a:gd name="T22" fmla="*/ 75 w 316"/>
                <a:gd name="T23" fmla="*/ 25 h 192"/>
                <a:gd name="T24" fmla="*/ 103 w 316"/>
                <a:gd name="T25" fmla="*/ 3 h 192"/>
                <a:gd name="T26" fmla="*/ 121 w 316"/>
                <a:gd name="T27" fmla="*/ 0 h 192"/>
                <a:gd name="T28" fmla="*/ 238 w 316"/>
                <a:gd name="T29" fmla="*/ 2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6" h="192">
                  <a:moveTo>
                    <a:pt x="238" y="28"/>
                  </a:moveTo>
                  <a:cubicBezTo>
                    <a:pt x="252" y="26"/>
                    <a:pt x="267" y="26"/>
                    <a:pt x="281" y="25"/>
                  </a:cubicBezTo>
                  <a:lnTo>
                    <a:pt x="280" y="26"/>
                  </a:lnTo>
                  <a:cubicBezTo>
                    <a:pt x="290" y="31"/>
                    <a:pt x="298" y="40"/>
                    <a:pt x="303" y="51"/>
                  </a:cubicBezTo>
                  <a:cubicBezTo>
                    <a:pt x="315" y="106"/>
                    <a:pt x="277" y="124"/>
                    <a:pt x="235" y="141"/>
                  </a:cubicBezTo>
                  <a:cubicBezTo>
                    <a:pt x="222" y="151"/>
                    <a:pt x="202" y="147"/>
                    <a:pt x="188" y="159"/>
                  </a:cubicBezTo>
                  <a:lnTo>
                    <a:pt x="188" y="159"/>
                  </a:lnTo>
                  <a:cubicBezTo>
                    <a:pt x="162" y="162"/>
                    <a:pt x="136" y="165"/>
                    <a:pt x="110" y="170"/>
                  </a:cubicBezTo>
                  <a:cubicBezTo>
                    <a:pt x="81" y="174"/>
                    <a:pt x="48" y="191"/>
                    <a:pt x="25" y="164"/>
                  </a:cubicBezTo>
                  <a:cubicBezTo>
                    <a:pt x="0" y="133"/>
                    <a:pt x="31" y="109"/>
                    <a:pt x="46" y="84"/>
                  </a:cubicBezTo>
                  <a:cubicBezTo>
                    <a:pt x="57" y="64"/>
                    <a:pt x="66" y="45"/>
                    <a:pt x="77" y="25"/>
                  </a:cubicBezTo>
                  <a:lnTo>
                    <a:pt x="75" y="25"/>
                  </a:lnTo>
                  <a:cubicBezTo>
                    <a:pt x="83" y="16"/>
                    <a:pt x="92" y="8"/>
                    <a:pt x="103" y="3"/>
                  </a:cubicBezTo>
                  <a:cubicBezTo>
                    <a:pt x="109" y="3"/>
                    <a:pt x="115" y="2"/>
                    <a:pt x="121" y="0"/>
                  </a:cubicBezTo>
                  <a:cubicBezTo>
                    <a:pt x="162" y="3"/>
                    <a:pt x="190" y="60"/>
                    <a:pt x="238" y="28"/>
                  </a:cubicBezTo>
                </a:path>
              </a:pathLst>
            </a:custGeom>
            <a:solidFill>
              <a:srgbClr val="FAFAF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72" name="Forme libre 4971"/>
            <p:cNvSpPr>
              <a:spLocks noChangeArrowheads="1"/>
            </p:cNvSpPr>
            <p:nvPr userDrawn="1"/>
          </p:nvSpPr>
          <p:spPr bwMode="auto">
            <a:xfrm>
              <a:off x="3860800" y="3719513"/>
              <a:ext cx="114300" cy="68262"/>
            </a:xfrm>
            <a:custGeom>
              <a:avLst/>
              <a:gdLst>
                <a:gd name="T0" fmla="*/ 68 w 317"/>
                <a:gd name="T1" fmla="*/ 72 h 189"/>
                <a:gd name="T2" fmla="*/ 152 w 317"/>
                <a:gd name="T3" fmla="*/ 36 h 189"/>
                <a:gd name="T4" fmla="*/ 273 w 317"/>
                <a:gd name="T5" fmla="*/ 53 h 189"/>
                <a:gd name="T6" fmla="*/ 255 w 317"/>
                <a:gd name="T7" fmla="*/ 122 h 189"/>
                <a:gd name="T8" fmla="*/ 203 w 317"/>
                <a:gd name="T9" fmla="*/ 137 h 189"/>
                <a:gd name="T10" fmla="*/ 70 w 317"/>
                <a:gd name="T11" fmla="*/ 188 h 189"/>
                <a:gd name="T12" fmla="*/ 0 w 317"/>
                <a:gd name="T13" fmla="*/ 96 h 189"/>
                <a:gd name="T14" fmla="*/ 0 w 317"/>
                <a:gd name="T15" fmla="*/ 96 h 189"/>
                <a:gd name="T16" fmla="*/ 68 w 317"/>
                <a:gd name="T17" fmla="*/ 7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89">
                  <a:moveTo>
                    <a:pt x="68" y="72"/>
                  </a:moveTo>
                  <a:cubicBezTo>
                    <a:pt x="97" y="61"/>
                    <a:pt x="129" y="55"/>
                    <a:pt x="152" y="36"/>
                  </a:cubicBezTo>
                  <a:cubicBezTo>
                    <a:pt x="201" y="0"/>
                    <a:pt x="236" y="20"/>
                    <a:pt x="273" y="53"/>
                  </a:cubicBezTo>
                  <a:cubicBezTo>
                    <a:pt x="288" y="82"/>
                    <a:pt x="316" y="113"/>
                    <a:pt x="255" y="122"/>
                  </a:cubicBezTo>
                  <a:cubicBezTo>
                    <a:pt x="236" y="125"/>
                    <a:pt x="220" y="133"/>
                    <a:pt x="203" y="137"/>
                  </a:cubicBezTo>
                  <a:cubicBezTo>
                    <a:pt x="165" y="170"/>
                    <a:pt x="119" y="182"/>
                    <a:pt x="70" y="188"/>
                  </a:cubicBezTo>
                  <a:cubicBezTo>
                    <a:pt x="47" y="159"/>
                    <a:pt x="23" y="127"/>
                    <a:pt x="0" y="96"/>
                  </a:cubicBezTo>
                  <a:lnTo>
                    <a:pt x="0" y="96"/>
                  </a:lnTo>
                  <a:cubicBezTo>
                    <a:pt x="18" y="73"/>
                    <a:pt x="50" y="94"/>
                    <a:pt x="68" y="72"/>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73" name="Forme libre 4972"/>
            <p:cNvSpPr>
              <a:spLocks noChangeArrowheads="1"/>
            </p:cNvSpPr>
            <p:nvPr userDrawn="1"/>
          </p:nvSpPr>
          <p:spPr bwMode="auto">
            <a:xfrm>
              <a:off x="3951288" y="3827463"/>
              <a:ext cx="90487" cy="63500"/>
            </a:xfrm>
            <a:custGeom>
              <a:avLst/>
              <a:gdLst>
                <a:gd name="T0" fmla="*/ 24 w 253"/>
                <a:gd name="T1" fmla="*/ 24 h 175"/>
                <a:gd name="T2" fmla="*/ 44 w 253"/>
                <a:gd name="T3" fmla="*/ 19 h 175"/>
                <a:gd name="T4" fmla="*/ 114 w 253"/>
                <a:gd name="T5" fmla="*/ 1 h 175"/>
                <a:gd name="T6" fmla="*/ 160 w 253"/>
                <a:gd name="T7" fmla="*/ 1 h 175"/>
                <a:gd name="T8" fmla="*/ 252 w 253"/>
                <a:gd name="T9" fmla="*/ 157 h 175"/>
                <a:gd name="T10" fmla="*/ 184 w 253"/>
                <a:gd name="T11" fmla="*/ 162 h 175"/>
                <a:gd name="T12" fmla="*/ 163 w 253"/>
                <a:gd name="T13" fmla="*/ 155 h 175"/>
                <a:gd name="T14" fmla="*/ 139 w 253"/>
                <a:gd name="T15" fmla="*/ 136 h 175"/>
                <a:gd name="T16" fmla="*/ 62 w 253"/>
                <a:gd name="T17" fmla="*/ 125 h 175"/>
                <a:gd name="T18" fmla="*/ 1 w 253"/>
                <a:gd name="T19" fmla="*/ 65 h 175"/>
                <a:gd name="T20" fmla="*/ 24 w 253"/>
                <a:gd name="T21" fmla="*/ 2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3" h="175">
                  <a:moveTo>
                    <a:pt x="24" y="24"/>
                  </a:moveTo>
                  <a:cubicBezTo>
                    <a:pt x="30" y="21"/>
                    <a:pt x="38" y="19"/>
                    <a:pt x="44" y="19"/>
                  </a:cubicBezTo>
                  <a:cubicBezTo>
                    <a:pt x="64" y="0"/>
                    <a:pt x="93" y="16"/>
                    <a:pt x="114" y="1"/>
                  </a:cubicBezTo>
                  <a:cubicBezTo>
                    <a:pt x="129" y="1"/>
                    <a:pt x="145" y="1"/>
                    <a:pt x="160" y="1"/>
                  </a:cubicBezTo>
                  <a:cubicBezTo>
                    <a:pt x="194" y="52"/>
                    <a:pt x="229" y="100"/>
                    <a:pt x="252" y="157"/>
                  </a:cubicBezTo>
                  <a:cubicBezTo>
                    <a:pt x="230" y="174"/>
                    <a:pt x="207" y="172"/>
                    <a:pt x="184" y="162"/>
                  </a:cubicBezTo>
                  <a:cubicBezTo>
                    <a:pt x="177" y="158"/>
                    <a:pt x="171" y="157"/>
                    <a:pt x="163" y="155"/>
                  </a:cubicBezTo>
                  <a:cubicBezTo>
                    <a:pt x="154" y="149"/>
                    <a:pt x="146" y="143"/>
                    <a:pt x="139" y="136"/>
                  </a:cubicBezTo>
                  <a:cubicBezTo>
                    <a:pt x="116" y="119"/>
                    <a:pt x="90" y="120"/>
                    <a:pt x="62" y="125"/>
                  </a:cubicBezTo>
                  <a:cubicBezTo>
                    <a:pt x="18" y="131"/>
                    <a:pt x="0" y="108"/>
                    <a:pt x="1" y="65"/>
                  </a:cubicBezTo>
                  <a:cubicBezTo>
                    <a:pt x="13" y="56"/>
                    <a:pt x="7" y="33"/>
                    <a:pt x="24" y="24"/>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74" name="Forme libre 4973"/>
            <p:cNvSpPr>
              <a:spLocks noChangeArrowheads="1"/>
            </p:cNvSpPr>
            <p:nvPr userDrawn="1"/>
          </p:nvSpPr>
          <p:spPr bwMode="auto">
            <a:xfrm>
              <a:off x="3902075" y="3897313"/>
              <a:ext cx="68263" cy="33337"/>
            </a:xfrm>
            <a:custGeom>
              <a:avLst/>
              <a:gdLst>
                <a:gd name="T0" fmla="*/ 0 w 189"/>
                <a:gd name="T1" fmla="*/ 58 h 92"/>
                <a:gd name="T2" fmla="*/ 113 w 189"/>
                <a:gd name="T3" fmla="*/ 7 h 92"/>
                <a:gd name="T4" fmla="*/ 157 w 189"/>
                <a:gd name="T5" fmla="*/ 1 h 92"/>
                <a:gd name="T6" fmla="*/ 185 w 189"/>
                <a:gd name="T7" fmla="*/ 12 h 92"/>
                <a:gd name="T8" fmla="*/ 177 w 189"/>
                <a:gd name="T9" fmla="*/ 41 h 92"/>
                <a:gd name="T10" fmla="*/ 0 w 189"/>
                <a:gd name="T11" fmla="*/ 58 h 92"/>
              </a:gdLst>
              <a:ahLst/>
              <a:cxnLst>
                <a:cxn ang="0">
                  <a:pos x="T0" y="T1"/>
                </a:cxn>
                <a:cxn ang="0">
                  <a:pos x="T2" y="T3"/>
                </a:cxn>
                <a:cxn ang="0">
                  <a:pos x="T4" y="T5"/>
                </a:cxn>
                <a:cxn ang="0">
                  <a:pos x="T6" y="T7"/>
                </a:cxn>
                <a:cxn ang="0">
                  <a:pos x="T8" y="T9"/>
                </a:cxn>
                <a:cxn ang="0">
                  <a:pos x="T10" y="T11"/>
                </a:cxn>
              </a:cxnLst>
              <a:rect l="0" t="0" r="r" b="b"/>
              <a:pathLst>
                <a:path w="189" h="92">
                  <a:moveTo>
                    <a:pt x="0" y="58"/>
                  </a:moveTo>
                  <a:cubicBezTo>
                    <a:pt x="38" y="41"/>
                    <a:pt x="75" y="24"/>
                    <a:pt x="113" y="7"/>
                  </a:cubicBezTo>
                  <a:cubicBezTo>
                    <a:pt x="128" y="6"/>
                    <a:pt x="142" y="3"/>
                    <a:pt x="157" y="1"/>
                  </a:cubicBezTo>
                  <a:cubicBezTo>
                    <a:pt x="170" y="0"/>
                    <a:pt x="182" y="0"/>
                    <a:pt x="185" y="12"/>
                  </a:cubicBezTo>
                  <a:cubicBezTo>
                    <a:pt x="188" y="21"/>
                    <a:pt x="183" y="35"/>
                    <a:pt x="177" y="41"/>
                  </a:cubicBezTo>
                  <a:cubicBezTo>
                    <a:pt x="139" y="85"/>
                    <a:pt x="66" y="91"/>
                    <a:pt x="0" y="58"/>
                  </a:cubicBezTo>
                </a:path>
              </a:pathLst>
            </a:custGeom>
            <a:solidFill>
              <a:srgbClr val="EDEDE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75" name="Forme libre 4974"/>
            <p:cNvSpPr>
              <a:spLocks noChangeArrowheads="1"/>
            </p:cNvSpPr>
            <p:nvPr userDrawn="1"/>
          </p:nvSpPr>
          <p:spPr bwMode="auto">
            <a:xfrm>
              <a:off x="3962400" y="3935413"/>
              <a:ext cx="46038" cy="34925"/>
            </a:xfrm>
            <a:custGeom>
              <a:avLst/>
              <a:gdLst>
                <a:gd name="T0" fmla="*/ 129 w 130"/>
                <a:gd name="T1" fmla="*/ 48 h 95"/>
                <a:gd name="T2" fmla="*/ 59 w 130"/>
                <a:gd name="T3" fmla="*/ 72 h 95"/>
                <a:gd name="T4" fmla="*/ 13 w 130"/>
                <a:gd name="T5" fmla="*/ 20 h 95"/>
                <a:gd name="T6" fmla="*/ 84 w 130"/>
                <a:gd name="T7" fmla="*/ 22 h 95"/>
                <a:gd name="T8" fmla="*/ 129 w 130"/>
                <a:gd name="T9" fmla="*/ 48 h 95"/>
              </a:gdLst>
              <a:ahLst/>
              <a:cxnLst>
                <a:cxn ang="0">
                  <a:pos x="T0" y="T1"/>
                </a:cxn>
                <a:cxn ang="0">
                  <a:pos x="T2" y="T3"/>
                </a:cxn>
                <a:cxn ang="0">
                  <a:pos x="T4" y="T5"/>
                </a:cxn>
                <a:cxn ang="0">
                  <a:pos x="T6" y="T7"/>
                </a:cxn>
                <a:cxn ang="0">
                  <a:pos x="T8" y="T9"/>
                </a:cxn>
              </a:cxnLst>
              <a:rect l="0" t="0" r="r" b="b"/>
              <a:pathLst>
                <a:path w="130" h="95">
                  <a:moveTo>
                    <a:pt x="129" y="48"/>
                  </a:moveTo>
                  <a:cubicBezTo>
                    <a:pt x="107" y="55"/>
                    <a:pt x="82" y="63"/>
                    <a:pt x="59" y="72"/>
                  </a:cubicBezTo>
                  <a:cubicBezTo>
                    <a:pt x="0" y="94"/>
                    <a:pt x="20" y="46"/>
                    <a:pt x="13" y="20"/>
                  </a:cubicBezTo>
                  <a:cubicBezTo>
                    <a:pt x="38" y="2"/>
                    <a:pt x="61" y="0"/>
                    <a:pt x="84" y="22"/>
                  </a:cubicBezTo>
                  <a:cubicBezTo>
                    <a:pt x="87" y="51"/>
                    <a:pt x="114" y="40"/>
                    <a:pt x="129" y="48"/>
                  </a:cubicBezTo>
                </a:path>
              </a:pathLst>
            </a:custGeom>
            <a:solidFill>
              <a:srgbClr val="B0B0B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76" name="Forme libre 4975"/>
            <p:cNvSpPr>
              <a:spLocks noChangeArrowheads="1"/>
            </p:cNvSpPr>
            <p:nvPr userDrawn="1"/>
          </p:nvSpPr>
          <p:spPr bwMode="auto">
            <a:xfrm>
              <a:off x="3886200" y="3768725"/>
              <a:ext cx="47625" cy="26988"/>
            </a:xfrm>
            <a:custGeom>
              <a:avLst/>
              <a:gdLst>
                <a:gd name="T0" fmla="*/ 0 w 134"/>
                <a:gd name="T1" fmla="*/ 51 h 77"/>
                <a:gd name="T2" fmla="*/ 133 w 134"/>
                <a:gd name="T3" fmla="*/ 0 h 77"/>
                <a:gd name="T4" fmla="*/ 20 w 134"/>
                <a:gd name="T5" fmla="*/ 76 h 77"/>
                <a:gd name="T6" fmla="*/ 0 w 134"/>
                <a:gd name="T7" fmla="*/ 51 h 77"/>
              </a:gdLst>
              <a:ahLst/>
              <a:cxnLst>
                <a:cxn ang="0">
                  <a:pos x="T0" y="T1"/>
                </a:cxn>
                <a:cxn ang="0">
                  <a:pos x="T2" y="T3"/>
                </a:cxn>
                <a:cxn ang="0">
                  <a:pos x="T4" y="T5"/>
                </a:cxn>
                <a:cxn ang="0">
                  <a:pos x="T6" y="T7"/>
                </a:cxn>
              </a:cxnLst>
              <a:rect l="0" t="0" r="r" b="b"/>
              <a:pathLst>
                <a:path w="134" h="77">
                  <a:moveTo>
                    <a:pt x="0" y="51"/>
                  </a:moveTo>
                  <a:cubicBezTo>
                    <a:pt x="43" y="31"/>
                    <a:pt x="84" y="8"/>
                    <a:pt x="133" y="0"/>
                  </a:cubicBezTo>
                  <a:cubicBezTo>
                    <a:pt x="122" y="63"/>
                    <a:pt x="53" y="45"/>
                    <a:pt x="20" y="76"/>
                  </a:cubicBezTo>
                  <a:cubicBezTo>
                    <a:pt x="14" y="68"/>
                    <a:pt x="8" y="59"/>
                    <a:pt x="0" y="51"/>
                  </a:cubicBezTo>
                </a:path>
              </a:pathLst>
            </a:custGeom>
            <a:solidFill>
              <a:srgbClr val="CCCCC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77" name="Forme libre 4976"/>
            <p:cNvSpPr>
              <a:spLocks noChangeArrowheads="1"/>
            </p:cNvSpPr>
            <p:nvPr userDrawn="1"/>
          </p:nvSpPr>
          <p:spPr bwMode="auto">
            <a:xfrm>
              <a:off x="4238625" y="3660775"/>
              <a:ext cx="68263" cy="19050"/>
            </a:xfrm>
            <a:custGeom>
              <a:avLst/>
              <a:gdLst>
                <a:gd name="T0" fmla="*/ 188 w 189"/>
                <a:gd name="T1" fmla="*/ 5 h 52"/>
                <a:gd name="T2" fmla="*/ 29 w 189"/>
                <a:gd name="T3" fmla="*/ 51 h 52"/>
                <a:gd name="T4" fmla="*/ 0 w 189"/>
                <a:gd name="T5" fmla="*/ 48 h 52"/>
                <a:gd name="T6" fmla="*/ 188 w 189"/>
                <a:gd name="T7" fmla="*/ 5 h 52"/>
              </a:gdLst>
              <a:ahLst/>
              <a:cxnLst>
                <a:cxn ang="0">
                  <a:pos x="T0" y="T1"/>
                </a:cxn>
                <a:cxn ang="0">
                  <a:pos x="T2" y="T3"/>
                </a:cxn>
                <a:cxn ang="0">
                  <a:pos x="T4" y="T5"/>
                </a:cxn>
                <a:cxn ang="0">
                  <a:pos x="T6" y="T7"/>
                </a:cxn>
              </a:cxnLst>
              <a:rect l="0" t="0" r="r" b="b"/>
              <a:pathLst>
                <a:path w="189" h="52">
                  <a:moveTo>
                    <a:pt x="188" y="5"/>
                  </a:moveTo>
                  <a:cubicBezTo>
                    <a:pt x="139" y="34"/>
                    <a:pt x="84" y="42"/>
                    <a:pt x="29" y="51"/>
                  </a:cubicBezTo>
                  <a:cubicBezTo>
                    <a:pt x="20" y="49"/>
                    <a:pt x="9" y="48"/>
                    <a:pt x="0" y="48"/>
                  </a:cubicBezTo>
                  <a:cubicBezTo>
                    <a:pt x="55" y="5"/>
                    <a:pt x="121" y="0"/>
                    <a:pt x="188" y="5"/>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78" name="Forme libre 4977"/>
            <p:cNvSpPr>
              <a:spLocks noChangeArrowheads="1"/>
            </p:cNvSpPr>
            <p:nvPr userDrawn="1"/>
          </p:nvSpPr>
          <p:spPr bwMode="auto">
            <a:xfrm>
              <a:off x="3990975" y="3884613"/>
              <a:ext cx="50800" cy="20637"/>
            </a:xfrm>
            <a:custGeom>
              <a:avLst/>
              <a:gdLst>
                <a:gd name="T0" fmla="*/ 73 w 142"/>
                <a:gd name="T1" fmla="*/ 5 h 59"/>
                <a:gd name="T2" fmla="*/ 141 w 142"/>
                <a:gd name="T3" fmla="*/ 0 h 59"/>
                <a:gd name="T4" fmla="*/ 119 w 142"/>
                <a:gd name="T5" fmla="*/ 26 h 59"/>
                <a:gd name="T6" fmla="*/ 95 w 142"/>
                <a:gd name="T7" fmla="*/ 42 h 59"/>
                <a:gd name="T8" fmla="*/ 54 w 142"/>
                <a:gd name="T9" fmla="*/ 51 h 59"/>
                <a:gd name="T10" fmla="*/ 12 w 142"/>
                <a:gd name="T11" fmla="*/ 52 h 59"/>
                <a:gd name="T12" fmla="*/ 32 w 142"/>
                <a:gd name="T13" fmla="*/ 23 h 59"/>
                <a:gd name="T14" fmla="*/ 73 w 142"/>
                <a:gd name="T15" fmla="*/ 5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59">
                  <a:moveTo>
                    <a:pt x="73" y="5"/>
                  </a:moveTo>
                  <a:cubicBezTo>
                    <a:pt x="96" y="4"/>
                    <a:pt x="119" y="2"/>
                    <a:pt x="141" y="0"/>
                  </a:cubicBezTo>
                  <a:cubicBezTo>
                    <a:pt x="133" y="10"/>
                    <a:pt x="127" y="17"/>
                    <a:pt x="119" y="26"/>
                  </a:cubicBezTo>
                  <a:cubicBezTo>
                    <a:pt x="112" y="31"/>
                    <a:pt x="104" y="37"/>
                    <a:pt x="95" y="42"/>
                  </a:cubicBezTo>
                  <a:cubicBezTo>
                    <a:pt x="84" y="58"/>
                    <a:pt x="69" y="58"/>
                    <a:pt x="54" y="51"/>
                  </a:cubicBezTo>
                  <a:cubicBezTo>
                    <a:pt x="40" y="51"/>
                    <a:pt x="17" y="58"/>
                    <a:pt x="12" y="52"/>
                  </a:cubicBezTo>
                  <a:cubicBezTo>
                    <a:pt x="0" y="36"/>
                    <a:pt x="20" y="29"/>
                    <a:pt x="32" y="23"/>
                  </a:cubicBezTo>
                  <a:cubicBezTo>
                    <a:pt x="46" y="16"/>
                    <a:pt x="60" y="11"/>
                    <a:pt x="73" y="5"/>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79" name="Forme libre 4978"/>
            <p:cNvSpPr>
              <a:spLocks noChangeArrowheads="1"/>
            </p:cNvSpPr>
            <p:nvPr userDrawn="1"/>
          </p:nvSpPr>
          <p:spPr bwMode="auto">
            <a:xfrm>
              <a:off x="3990975" y="3787775"/>
              <a:ext cx="25400" cy="14288"/>
            </a:xfrm>
            <a:custGeom>
              <a:avLst/>
              <a:gdLst>
                <a:gd name="T0" fmla="*/ 0 w 69"/>
                <a:gd name="T1" fmla="*/ 16 h 39"/>
                <a:gd name="T2" fmla="*/ 38 w 69"/>
                <a:gd name="T3" fmla="*/ 1 h 39"/>
                <a:gd name="T4" fmla="*/ 64 w 69"/>
                <a:gd name="T5" fmla="*/ 10 h 39"/>
                <a:gd name="T6" fmla="*/ 39 w 69"/>
                <a:gd name="T7" fmla="*/ 38 h 39"/>
                <a:gd name="T8" fmla="*/ 0 w 69"/>
                <a:gd name="T9" fmla="*/ 16 h 39"/>
              </a:gdLst>
              <a:ahLst/>
              <a:cxnLst>
                <a:cxn ang="0">
                  <a:pos x="T0" y="T1"/>
                </a:cxn>
                <a:cxn ang="0">
                  <a:pos x="T2" y="T3"/>
                </a:cxn>
                <a:cxn ang="0">
                  <a:pos x="T4" y="T5"/>
                </a:cxn>
                <a:cxn ang="0">
                  <a:pos x="T6" y="T7"/>
                </a:cxn>
                <a:cxn ang="0">
                  <a:pos x="T8" y="T9"/>
                </a:cxn>
              </a:cxnLst>
              <a:rect l="0" t="0" r="r" b="b"/>
              <a:pathLst>
                <a:path w="69" h="39">
                  <a:moveTo>
                    <a:pt x="0" y="16"/>
                  </a:moveTo>
                  <a:cubicBezTo>
                    <a:pt x="12" y="10"/>
                    <a:pt x="26" y="3"/>
                    <a:pt x="38" y="1"/>
                  </a:cubicBezTo>
                  <a:cubicBezTo>
                    <a:pt x="45" y="0"/>
                    <a:pt x="62" y="6"/>
                    <a:pt x="64" y="10"/>
                  </a:cubicBezTo>
                  <a:cubicBezTo>
                    <a:pt x="68" y="29"/>
                    <a:pt x="53" y="33"/>
                    <a:pt x="39" y="38"/>
                  </a:cubicBezTo>
                  <a:cubicBezTo>
                    <a:pt x="27" y="30"/>
                    <a:pt x="13" y="24"/>
                    <a:pt x="0" y="16"/>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80" name="Forme libre 4979"/>
            <p:cNvSpPr>
              <a:spLocks noChangeArrowheads="1"/>
            </p:cNvSpPr>
            <p:nvPr userDrawn="1"/>
          </p:nvSpPr>
          <p:spPr bwMode="auto">
            <a:xfrm>
              <a:off x="4140200" y="3687763"/>
              <a:ext cx="25400" cy="7937"/>
            </a:xfrm>
            <a:custGeom>
              <a:avLst/>
              <a:gdLst>
                <a:gd name="T0" fmla="*/ 0 w 70"/>
                <a:gd name="T1" fmla="*/ 23 h 24"/>
                <a:gd name="T2" fmla="*/ 69 w 70"/>
                <a:gd name="T3" fmla="*/ 0 h 24"/>
                <a:gd name="T4" fmla="*/ 0 w 70"/>
                <a:gd name="T5" fmla="*/ 23 h 24"/>
              </a:gdLst>
              <a:ahLst/>
              <a:cxnLst>
                <a:cxn ang="0">
                  <a:pos x="T0" y="T1"/>
                </a:cxn>
                <a:cxn ang="0">
                  <a:pos x="T2" y="T3"/>
                </a:cxn>
                <a:cxn ang="0">
                  <a:pos x="T4" y="T5"/>
                </a:cxn>
              </a:cxnLst>
              <a:rect l="0" t="0" r="r" b="b"/>
              <a:pathLst>
                <a:path w="70" h="24">
                  <a:moveTo>
                    <a:pt x="0" y="23"/>
                  </a:moveTo>
                  <a:cubicBezTo>
                    <a:pt x="20" y="7"/>
                    <a:pt x="43" y="0"/>
                    <a:pt x="69" y="0"/>
                  </a:cubicBezTo>
                  <a:cubicBezTo>
                    <a:pt x="49" y="15"/>
                    <a:pt x="26" y="23"/>
                    <a:pt x="0" y="23"/>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81" name="Forme libre 4980"/>
            <p:cNvSpPr>
              <a:spLocks noChangeArrowheads="1"/>
            </p:cNvSpPr>
            <p:nvPr userDrawn="1"/>
          </p:nvSpPr>
          <p:spPr bwMode="auto">
            <a:xfrm>
              <a:off x="3949700" y="3835400"/>
              <a:ext cx="9525" cy="17463"/>
            </a:xfrm>
            <a:custGeom>
              <a:avLst/>
              <a:gdLst>
                <a:gd name="T0" fmla="*/ 27 w 28"/>
                <a:gd name="T1" fmla="*/ 3 h 48"/>
                <a:gd name="T2" fmla="*/ 4 w 28"/>
                <a:gd name="T3" fmla="*/ 47 h 48"/>
                <a:gd name="T4" fmla="*/ 0 w 28"/>
                <a:gd name="T5" fmla="*/ 17 h 48"/>
                <a:gd name="T6" fmla="*/ 27 w 28"/>
                <a:gd name="T7" fmla="*/ 3 h 48"/>
              </a:gdLst>
              <a:ahLst/>
              <a:cxnLst>
                <a:cxn ang="0">
                  <a:pos x="T0" y="T1"/>
                </a:cxn>
                <a:cxn ang="0">
                  <a:pos x="T2" y="T3"/>
                </a:cxn>
                <a:cxn ang="0">
                  <a:pos x="T4" y="T5"/>
                </a:cxn>
                <a:cxn ang="0">
                  <a:pos x="T6" y="T7"/>
                </a:cxn>
              </a:cxnLst>
              <a:rect l="0" t="0" r="r" b="b"/>
              <a:pathLst>
                <a:path w="28" h="48">
                  <a:moveTo>
                    <a:pt x="27" y="3"/>
                  </a:moveTo>
                  <a:cubicBezTo>
                    <a:pt x="19" y="18"/>
                    <a:pt x="12" y="32"/>
                    <a:pt x="4" y="47"/>
                  </a:cubicBezTo>
                  <a:cubicBezTo>
                    <a:pt x="3" y="37"/>
                    <a:pt x="1" y="28"/>
                    <a:pt x="0" y="17"/>
                  </a:cubicBezTo>
                  <a:cubicBezTo>
                    <a:pt x="6" y="6"/>
                    <a:pt x="15" y="0"/>
                    <a:pt x="27" y="3"/>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82" name="Forme libre 4981"/>
            <p:cNvSpPr>
              <a:spLocks noChangeArrowheads="1"/>
            </p:cNvSpPr>
            <p:nvPr userDrawn="1"/>
          </p:nvSpPr>
          <p:spPr bwMode="auto">
            <a:xfrm>
              <a:off x="4010025" y="3900488"/>
              <a:ext cx="15875" cy="6350"/>
            </a:xfrm>
            <a:custGeom>
              <a:avLst/>
              <a:gdLst>
                <a:gd name="T0" fmla="*/ 0 w 42"/>
                <a:gd name="T1" fmla="*/ 9 h 19"/>
                <a:gd name="T2" fmla="*/ 41 w 42"/>
                <a:gd name="T3" fmla="*/ 0 h 19"/>
                <a:gd name="T4" fmla="*/ 0 w 42"/>
                <a:gd name="T5" fmla="*/ 9 h 19"/>
              </a:gdLst>
              <a:ahLst/>
              <a:cxnLst>
                <a:cxn ang="0">
                  <a:pos x="T0" y="T1"/>
                </a:cxn>
                <a:cxn ang="0">
                  <a:pos x="T2" y="T3"/>
                </a:cxn>
                <a:cxn ang="0">
                  <a:pos x="T4" y="T5"/>
                </a:cxn>
              </a:cxnLst>
              <a:rect l="0" t="0" r="r" b="b"/>
              <a:pathLst>
                <a:path w="42" h="19">
                  <a:moveTo>
                    <a:pt x="0" y="9"/>
                  </a:moveTo>
                  <a:cubicBezTo>
                    <a:pt x="13" y="6"/>
                    <a:pt x="27" y="3"/>
                    <a:pt x="41" y="0"/>
                  </a:cubicBezTo>
                  <a:cubicBezTo>
                    <a:pt x="30" y="12"/>
                    <a:pt x="16" y="18"/>
                    <a:pt x="0" y="9"/>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83" name="Forme libre 4982"/>
            <p:cNvSpPr>
              <a:spLocks noChangeArrowheads="1"/>
            </p:cNvSpPr>
            <p:nvPr userDrawn="1"/>
          </p:nvSpPr>
          <p:spPr bwMode="auto">
            <a:xfrm>
              <a:off x="4000500" y="3878263"/>
              <a:ext cx="9525" cy="7937"/>
            </a:xfrm>
            <a:custGeom>
              <a:avLst/>
              <a:gdLst>
                <a:gd name="T0" fmla="*/ 0 w 25"/>
                <a:gd name="T1" fmla="*/ 0 h 21"/>
                <a:gd name="T2" fmla="*/ 24 w 25"/>
                <a:gd name="T3" fmla="*/ 20 h 21"/>
                <a:gd name="T4" fmla="*/ 0 w 25"/>
                <a:gd name="T5" fmla="*/ 0 h 21"/>
              </a:gdLst>
              <a:ahLst/>
              <a:cxnLst>
                <a:cxn ang="0">
                  <a:pos x="T0" y="T1"/>
                </a:cxn>
                <a:cxn ang="0">
                  <a:pos x="T2" y="T3"/>
                </a:cxn>
                <a:cxn ang="0">
                  <a:pos x="T4" y="T5"/>
                </a:cxn>
              </a:cxnLst>
              <a:rect l="0" t="0" r="r" b="b"/>
              <a:pathLst>
                <a:path w="25" h="21">
                  <a:moveTo>
                    <a:pt x="0" y="0"/>
                  </a:moveTo>
                  <a:cubicBezTo>
                    <a:pt x="8" y="6"/>
                    <a:pt x="17" y="12"/>
                    <a:pt x="24" y="20"/>
                  </a:cubicBezTo>
                  <a:cubicBezTo>
                    <a:pt x="17" y="14"/>
                    <a:pt x="8" y="6"/>
                    <a:pt x="0" y="0"/>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84" name="Forme libre 4983"/>
            <p:cNvSpPr>
              <a:spLocks noChangeArrowheads="1"/>
            </p:cNvSpPr>
            <p:nvPr userDrawn="1"/>
          </p:nvSpPr>
          <p:spPr bwMode="auto">
            <a:xfrm>
              <a:off x="3614738" y="3576638"/>
              <a:ext cx="238125" cy="207962"/>
            </a:xfrm>
            <a:custGeom>
              <a:avLst/>
              <a:gdLst>
                <a:gd name="T0" fmla="*/ 268 w 662"/>
                <a:gd name="T1" fmla="*/ 57 h 577"/>
                <a:gd name="T2" fmla="*/ 310 w 662"/>
                <a:gd name="T3" fmla="*/ 106 h 577"/>
                <a:gd name="T4" fmla="*/ 374 w 662"/>
                <a:gd name="T5" fmla="*/ 101 h 577"/>
                <a:gd name="T6" fmla="*/ 552 w 662"/>
                <a:gd name="T7" fmla="*/ 165 h 577"/>
                <a:gd name="T8" fmla="*/ 639 w 662"/>
                <a:gd name="T9" fmla="*/ 209 h 577"/>
                <a:gd name="T10" fmla="*/ 583 w 662"/>
                <a:gd name="T11" fmla="*/ 309 h 577"/>
                <a:gd name="T12" fmla="*/ 497 w 662"/>
                <a:gd name="T13" fmla="*/ 330 h 577"/>
                <a:gd name="T14" fmla="*/ 497 w 662"/>
                <a:gd name="T15" fmla="*/ 330 h 577"/>
                <a:gd name="T16" fmla="*/ 404 w 662"/>
                <a:gd name="T17" fmla="*/ 399 h 577"/>
                <a:gd name="T18" fmla="*/ 271 w 662"/>
                <a:gd name="T19" fmla="*/ 518 h 577"/>
                <a:gd name="T20" fmla="*/ 227 w 662"/>
                <a:gd name="T21" fmla="*/ 576 h 577"/>
                <a:gd name="T22" fmla="*/ 244 w 662"/>
                <a:gd name="T23" fmla="*/ 263 h 577"/>
                <a:gd name="T24" fmla="*/ 145 w 662"/>
                <a:gd name="T25" fmla="*/ 439 h 577"/>
                <a:gd name="T26" fmla="*/ 41 w 662"/>
                <a:gd name="T27" fmla="*/ 351 h 577"/>
                <a:gd name="T28" fmla="*/ 7 w 662"/>
                <a:gd name="T29" fmla="*/ 280 h 577"/>
                <a:gd name="T30" fmla="*/ 29 w 662"/>
                <a:gd name="T31" fmla="*/ 235 h 577"/>
                <a:gd name="T32" fmla="*/ 93 w 662"/>
                <a:gd name="T33" fmla="*/ 26 h 577"/>
                <a:gd name="T34" fmla="*/ 201 w 662"/>
                <a:gd name="T35" fmla="*/ 32 h 577"/>
                <a:gd name="T36" fmla="*/ 268 w 662"/>
                <a:gd name="T37" fmla="*/ 5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2" h="577">
                  <a:moveTo>
                    <a:pt x="268" y="57"/>
                  </a:moveTo>
                  <a:cubicBezTo>
                    <a:pt x="279" y="75"/>
                    <a:pt x="288" y="95"/>
                    <a:pt x="310" y="106"/>
                  </a:cubicBezTo>
                  <a:cubicBezTo>
                    <a:pt x="331" y="103"/>
                    <a:pt x="352" y="101"/>
                    <a:pt x="374" y="101"/>
                  </a:cubicBezTo>
                  <a:cubicBezTo>
                    <a:pt x="429" y="133"/>
                    <a:pt x="484" y="165"/>
                    <a:pt x="552" y="165"/>
                  </a:cubicBezTo>
                  <a:cubicBezTo>
                    <a:pt x="587" y="165"/>
                    <a:pt x="620" y="176"/>
                    <a:pt x="639" y="209"/>
                  </a:cubicBezTo>
                  <a:cubicBezTo>
                    <a:pt x="661" y="266"/>
                    <a:pt x="653" y="303"/>
                    <a:pt x="583" y="309"/>
                  </a:cubicBezTo>
                  <a:cubicBezTo>
                    <a:pt x="554" y="310"/>
                    <a:pt x="525" y="315"/>
                    <a:pt x="497" y="330"/>
                  </a:cubicBezTo>
                  <a:lnTo>
                    <a:pt x="497" y="330"/>
                  </a:lnTo>
                  <a:cubicBezTo>
                    <a:pt x="465" y="353"/>
                    <a:pt x="420" y="355"/>
                    <a:pt x="404" y="399"/>
                  </a:cubicBezTo>
                  <a:cubicBezTo>
                    <a:pt x="332" y="408"/>
                    <a:pt x="287" y="448"/>
                    <a:pt x="271" y="518"/>
                  </a:cubicBezTo>
                  <a:cubicBezTo>
                    <a:pt x="265" y="545"/>
                    <a:pt x="258" y="569"/>
                    <a:pt x="227" y="576"/>
                  </a:cubicBezTo>
                  <a:cubicBezTo>
                    <a:pt x="201" y="477"/>
                    <a:pt x="239" y="376"/>
                    <a:pt x="244" y="263"/>
                  </a:cubicBezTo>
                  <a:cubicBezTo>
                    <a:pt x="160" y="304"/>
                    <a:pt x="197" y="391"/>
                    <a:pt x="145" y="439"/>
                  </a:cubicBezTo>
                  <a:cubicBezTo>
                    <a:pt x="110" y="410"/>
                    <a:pt x="76" y="380"/>
                    <a:pt x="41" y="351"/>
                  </a:cubicBezTo>
                  <a:cubicBezTo>
                    <a:pt x="30" y="327"/>
                    <a:pt x="16" y="304"/>
                    <a:pt x="7" y="280"/>
                  </a:cubicBezTo>
                  <a:cubicBezTo>
                    <a:pt x="0" y="260"/>
                    <a:pt x="6" y="246"/>
                    <a:pt x="29" y="235"/>
                  </a:cubicBezTo>
                  <a:cubicBezTo>
                    <a:pt x="158" y="170"/>
                    <a:pt x="158" y="168"/>
                    <a:pt x="93" y="26"/>
                  </a:cubicBezTo>
                  <a:cubicBezTo>
                    <a:pt x="131" y="0"/>
                    <a:pt x="164" y="31"/>
                    <a:pt x="201" y="32"/>
                  </a:cubicBezTo>
                  <a:cubicBezTo>
                    <a:pt x="223" y="40"/>
                    <a:pt x="245" y="49"/>
                    <a:pt x="268" y="57"/>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85" name="Forme libre 4984"/>
            <p:cNvSpPr>
              <a:spLocks noChangeArrowheads="1"/>
            </p:cNvSpPr>
            <p:nvPr userDrawn="1"/>
          </p:nvSpPr>
          <p:spPr bwMode="auto">
            <a:xfrm>
              <a:off x="3700463" y="3563938"/>
              <a:ext cx="30162" cy="17462"/>
            </a:xfrm>
            <a:custGeom>
              <a:avLst/>
              <a:gdLst>
                <a:gd name="T0" fmla="*/ 33 w 82"/>
                <a:gd name="T1" fmla="*/ 4 h 49"/>
                <a:gd name="T2" fmla="*/ 76 w 82"/>
                <a:gd name="T3" fmla="*/ 21 h 49"/>
                <a:gd name="T4" fmla="*/ 53 w 82"/>
                <a:gd name="T5" fmla="*/ 48 h 49"/>
                <a:gd name="T6" fmla="*/ 7 w 82"/>
                <a:gd name="T7" fmla="*/ 47 h 49"/>
                <a:gd name="T8" fmla="*/ 3 w 82"/>
                <a:gd name="T9" fmla="*/ 32 h 49"/>
                <a:gd name="T10" fmla="*/ 9 w 82"/>
                <a:gd name="T11" fmla="*/ 26 h 49"/>
                <a:gd name="T12" fmla="*/ 33 w 82"/>
                <a:gd name="T13" fmla="*/ 4 h 49"/>
              </a:gdLst>
              <a:ahLst/>
              <a:cxnLst>
                <a:cxn ang="0">
                  <a:pos x="T0" y="T1"/>
                </a:cxn>
                <a:cxn ang="0">
                  <a:pos x="T2" y="T3"/>
                </a:cxn>
                <a:cxn ang="0">
                  <a:pos x="T4" y="T5"/>
                </a:cxn>
                <a:cxn ang="0">
                  <a:pos x="T6" y="T7"/>
                </a:cxn>
                <a:cxn ang="0">
                  <a:pos x="T8" y="T9"/>
                </a:cxn>
                <a:cxn ang="0">
                  <a:pos x="T10" y="T11"/>
                </a:cxn>
                <a:cxn ang="0">
                  <a:pos x="T12" y="T13"/>
                </a:cxn>
              </a:cxnLst>
              <a:rect l="0" t="0" r="r" b="b"/>
              <a:pathLst>
                <a:path w="82" h="49">
                  <a:moveTo>
                    <a:pt x="33" y="4"/>
                  </a:moveTo>
                  <a:cubicBezTo>
                    <a:pt x="49" y="6"/>
                    <a:pt x="70" y="0"/>
                    <a:pt x="76" y="21"/>
                  </a:cubicBezTo>
                  <a:cubicBezTo>
                    <a:pt x="81" y="36"/>
                    <a:pt x="64" y="42"/>
                    <a:pt x="53" y="48"/>
                  </a:cubicBezTo>
                  <a:cubicBezTo>
                    <a:pt x="38" y="48"/>
                    <a:pt x="23" y="47"/>
                    <a:pt x="7" y="47"/>
                  </a:cubicBezTo>
                  <a:cubicBezTo>
                    <a:pt x="1" y="42"/>
                    <a:pt x="0" y="36"/>
                    <a:pt x="3" y="32"/>
                  </a:cubicBezTo>
                  <a:cubicBezTo>
                    <a:pt x="6" y="27"/>
                    <a:pt x="7" y="26"/>
                    <a:pt x="9" y="26"/>
                  </a:cubicBezTo>
                  <a:cubicBezTo>
                    <a:pt x="17" y="18"/>
                    <a:pt x="26" y="10"/>
                    <a:pt x="33" y="4"/>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86" name="Forme libre 4985"/>
            <p:cNvSpPr>
              <a:spLocks noChangeArrowheads="1"/>
            </p:cNvSpPr>
            <p:nvPr userDrawn="1"/>
          </p:nvSpPr>
          <p:spPr bwMode="auto">
            <a:xfrm>
              <a:off x="3703638" y="3573463"/>
              <a:ext cx="1587" cy="7937"/>
            </a:xfrm>
            <a:custGeom>
              <a:avLst/>
              <a:gdLst>
                <a:gd name="T0" fmla="*/ 2 w 3"/>
                <a:gd name="T1" fmla="*/ 0 h 22"/>
                <a:gd name="T2" fmla="*/ 0 w 3"/>
                <a:gd name="T3" fmla="*/ 21 h 22"/>
                <a:gd name="T4" fmla="*/ 2 w 3"/>
                <a:gd name="T5" fmla="*/ 0 h 22"/>
              </a:gdLst>
              <a:ahLst/>
              <a:cxnLst>
                <a:cxn ang="0">
                  <a:pos x="T0" y="T1"/>
                </a:cxn>
                <a:cxn ang="0">
                  <a:pos x="T2" y="T3"/>
                </a:cxn>
                <a:cxn ang="0">
                  <a:pos x="T4" y="T5"/>
                </a:cxn>
              </a:cxnLst>
              <a:rect l="0" t="0" r="r" b="b"/>
              <a:pathLst>
                <a:path w="3" h="22">
                  <a:moveTo>
                    <a:pt x="2" y="0"/>
                  </a:moveTo>
                  <a:cubicBezTo>
                    <a:pt x="2" y="7"/>
                    <a:pt x="0" y="13"/>
                    <a:pt x="0" y="21"/>
                  </a:cubicBezTo>
                  <a:cubicBezTo>
                    <a:pt x="0" y="13"/>
                    <a:pt x="2" y="6"/>
                    <a:pt x="2" y="0"/>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87" name="Forme libre 4986"/>
            <p:cNvSpPr>
              <a:spLocks noChangeArrowheads="1"/>
            </p:cNvSpPr>
            <p:nvPr userDrawn="1"/>
          </p:nvSpPr>
          <p:spPr bwMode="auto">
            <a:xfrm>
              <a:off x="3375025" y="3773488"/>
              <a:ext cx="666750" cy="858837"/>
            </a:xfrm>
            <a:custGeom>
              <a:avLst/>
              <a:gdLst>
                <a:gd name="T0" fmla="*/ 1846 w 1853"/>
                <a:gd name="T1" fmla="*/ 1977 h 2386"/>
                <a:gd name="T2" fmla="*/ 1831 w 1853"/>
                <a:gd name="T3" fmla="*/ 2140 h 2386"/>
                <a:gd name="T4" fmla="*/ 1731 w 1853"/>
                <a:gd name="T5" fmla="*/ 2243 h 2386"/>
                <a:gd name="T6" fmla="*/ 1692 w 1853"/>
                <a:gd name="T7" fmla="*/ 2263 h 2386"/>
                <a:gd name="T8" fmla="*/ 1670 w 1853"/>
                <a:gd name="T9" fmla="*/ 2281 h 2386"/>
                <a:gd name="T10" fmla="*/ 1651 w 1853"/>
                <a:gd name="T11" fmla="*/ 2301 h 2386"/>
                <a:gd name="T12" fmla="*/ 1641 w 1853"/>
                <a:gd name="T13" fmla="*/ 2311 h 2386"/>
                <a:gd name="T14" fmla="*/ 1530 w 1853"/>
                <a:gd name="T15" fmla="*/ 2337 h 2386"/>
                <a:gd name="T16" fmla="*/ 1519 w 1853"/>
                <a:gd name="T17" fmla="*/ 2307 h 2386"/>
                <a:gd name="T18" fmla="*/ 1443 w 1853"/>
                <a:gd name="T19" fmla="*/ 2147 h 2386"/>
                <a:gd name="T20" fmla="*/ 1438 w 1853"/>
                <a:gd name="T21" fmla="*/ 2116 h 2386"/>
                <a:gd name="T22" fmla="*/ 1458 w 1853"/>
                <a:gd name="T23" fmla="*/ 2064 h 2386"/>
                <a:gd name="T24" fmla="*/ 1467 w 1853"/>
                <a:gd name="T25" fmla="*/ 2041 h 2386"/>
                <a:gd name="T26" fmla="*/ 1440 w 1853"/>
                <a:gd name="T27" fmla="*/ 2047 h 2386"/>
                <a:gd name="T28" fmla="*/ 1432 w 1853"/>
                <a:gd name="T29" fmla="*/ 2027 h 2386"/>
                <a:gd name="T30" fmla="*/ 1420 w 1853"/>
                <a:gd name="T31" fmla="*/ 1985 h 2386"/>
                <a:gd name="T32" fmla="*/ 1388 w 1853"/>
                <a:gd name="T33" fmla="*/ 1953 h 2386"/>
                <a:gd name="T34" fmla="*/ 1344 w 1853"/>
                <a:gd name="T35" fmla="*/ 1858 h 2386"/>
                <a:gd name="T36" fmla="*/ 1293 w 1853"/>
                <a:gd name="T37" fmla="*/ 1768 h 2386"/>
                <a:gd name="T38" fmla="*/ 1269 w 1853"/>
                <a:gd name="T39" fmla="*/ 1746 h 2386"/>
                <a:gd name="T40" fmla="*/ 1255 w 1853"/>
                <a:gd name="T41" fmla="*/ 1685 h 2386"/>
                <a:gd name="T42" fmla="*/ 1200 w 1853"/>
                <a:gd name="T43" fmla="*/ 1578 h 2386"/>
                <a:gd name="T44" fmla="*/ 1176 w 1853"/>
                <a:gd name="T45" fmla="*/ 1524 h 2386"/>
                <a:gd name="T46" fmla="*/ 1169 w 1853"/>
                <a:gd name="T47" fmla="*/ 1479 h 2386"/>
                <a:gd name="T48" fmla="*/ 1165 w 1853"/>
                <a:gd name="T49" fmla="*/ 1450 h 2386"/>
                <a:gd name="T50" fmla="*/ 1157 w 1853"/>
                <a:gd name="T51" fmla="*/ 1423 h 2386"/>
                <a:gd name="T52" fmla="*/ 1108 w 1853"/>
                <a:gd name="T53" fmla="*/ 1285 h 2386"/>
                <a:gd name="T54" fmla="*/ 1076 w 1853"/>
                <a:gd name="T55" fmla="*/ 1233 h 2386"/>
                <a:gd name="T56" fmla="*/ 918 w 1853"/>
                <a:gd name="T57" fmla="*/ 963 h 2386"/>
                <a:gd name="T58" fmla="*/ 837 w 1853"/>
                <a:gd name="T59" fmla="*/ 845 h 2386"/>
                <a:gd name="T60" fmla="*/ 815 w 1853"/>
                <a:gd name="T61" fmla="*/ 803 h 2386"/>
                <a:gd name="T62" fmla="*/ 432 w 1853"/>
                <a:gd name="T63" fmla="*/ 328 h 2386"/>
                <a:gd name="T64" fmla="*/ 404 w 1853"/>
                <a:gd name="T65" fmla="*/ 313 h 2386"/>
                <a:gd name="T66" fmla="*/ 377 w 1853"/>
                <a:gd name="T67" fmla="*/ 297 h 2386"/>
                <a:gd name="T68" fmla="*/ 362 w 1853"/>
                <a:gd name="T69" fmla="*/ 291 h 2386"/>
                <a:gd name="T70" fmla="*/ 334 w 1853"/>
                <a:gd name="T71" fmla="*/ 274 h 2386"/>
                <a:gd name="T72" fmla="*/ 96 w 1853"/>
                <a:gd name="T73" fmla="*/ 148 h 2386"/>
                <a:gd name="T74" fmla="*/ 3 w 1853"/>
                <a:gd name="T75" fmla="*/ 51 h 2386"/>
                <a:gd name="T76" fmla="*/ 39 w 1853"/>
                <a:gd name="T77" fmla="*/ 17 h 2386"/>
                <a:gd name="T78" fmla="*/ 177 w 1853"/>
                <a:gd name="T79" fmla="*/ 18 h 2386"/>
                <a:gd name="T80" fmla="*/ 356 w 1853"/>
                <a:gd name="T81" fmla="*/ 114 h 2386"/>
                <a:gd name="T82" fmla="*/ 754 w 1853"/>
                <a:gd name="T83" fmla="*/ 450 h 2386"/>
                <a:gd name="T84" fmla="*/ 861 w 1853"/>
                <a:gd name="T85" fmla="*/ 561 h 2386"/>
                <a:gd name="T86" fmla="*/ 1015 w 1853"/>
                <a:gd name="T87" fmla="*/ 745 h 2386"/>
                <a:gd name="T88" fmla="*/ 1020 w 1853"/>
                <a:gd name="T89" fmla="*/ 841 h 2386"/>
                <a:gd name="T90" fmla="*/ 1165 w 1853"/>
                <a:gd name="T91" fmla="*/ 1107 h 2386"/>
                <a:gd name="T92" fmla="*/ 1283 w 1853"/>
                <a:gd name="T93" fmla="*/ 1349 h 2386"/>
                <a:gd name="T94" fmla="*/ 1341 w 1853"/>
                <a:gd name="T95" fmla="*/ 1368 h 2386"/>
                <a:gd name="T96" fmla="*/ 1388 w 1853"/>
                <a:gd name="T97" fmla="*/ 1458 h 2386"/>
                <a:gd name="T98" fmla="*/ 1394 w 1853"/>
                <a:gd name="T99" fmla="*/ 1479 h 2386"/>
                <a:gd name="T100" fmla="*/ 1409 w 1853"/>
                <a:gd name="T101" fmla="*/ 1508 h 2386"/>
                <a:gd name="T102" fmla="*/ 1438 w 1853"/>
                <a:gd name="T103" fmla="*/ 1592 h 2386"/>
                <a:gd name="T104" fmla="*/ 1596 w 1853"/>
                <a:gd name="T105" fmla="*/ 1892 h 2386"/>
                <a:gd name="T106" fmla="*/ 1600 w 1853"/>
                <a:gd name="T107" fmla="*/ 1888 h 2386"/>
                <a:gd name="T108" fmla="*/ 1605 w 1853"/>
                <a:gd name="T109" fmla="*/ 1882 h 2386"/>
                <a:gd name="T110" fmla="*/ 1623 w 1853"/>
                <a:gd name="T111" fmla="*/ 1855 h 2386"/>
                <a:gd name="T112" fmla="*/ 1647 w 1853"/>
                <a:gd name="T113" fmla="*/ 1837 h 2386"/>
                <a:gd name="T114" fmla="*/ 1757 w 1853"/>
                <a:gd name="T115" fmla="*/ 1846 h 2386"/>
                <a:gd name="T116" fmla="*/ 1846 w 1853"/>
                <a:gd name="T117" fmla="*/ 1977 h 2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53" h="2386">
                  <a:moveTo>
                    <a:pt x="1846" y="1977"/>
                  </a:moveTo>
                  <a:cubicBezTo>
                    <a:pt x="1817" y="2029"/>
                    <a:pt x="1825" y="2085"/>
                    <a:pt x="1831" y="2140"/>
                  </a:cubicBezTo>
                  <a:cubicBezTo>
                    <a:pt x="1852" y="2227"/>
                    <a:pt x="1779" y="2223"/>
                    <a:pt x="1731" y="2243"/>
                  </a:cubicBezTo>
                  <a:cubicBezTo>
                    <a:pt x="1718" y="2249"/>
                    <a:pt x="1706" y="2255"/>
                    <a:pt x="1692" y="2263"/>
                  </a:cubicBezTo>
                  <a:cubicBezTo>
                    <a:pt x="1684" y="2269"/>
                    <a:pt x="1678" y="2275"/>
                    <a:pt x="1670" y="2281"/>
                  </a:cubicBezTo>
                  <a:cubicBezTo>
                    <a:pt x="1664" y="2287"/>
                    <a:pt x="1657" y="2295"/>
                    <a:pt x="1651" y="2301"/>
                  </a:cubicBezTo>
                  <a:cubicBezTo>
                    <a:pt x="1647" y="2305"/>
                    <a:pt x="1644" y="2308"/>
                    <a:pt x="1641" y="2311"/>
                  </a:cubicBezTo>
                  <a:cubicBezTo>
                    <a:pt x="1614" y="2360"/>
                    <a:pt x="1580" y="2385"/>
                    <a:pt x="1530" y="2337"/>
                  </a:cubicBezTo>
                  <a:cubicBezTo>
                    <a:pt x="1524" y="2328"/>
                    <a:pt x="1521" y="2318"/>
                    <a:pt x="1519" y="2307"/>
                  </a:cubicBezTo>
                  <a:cubicBezTo>
                    <a:pt x="1524" y="2240"/>
                    <a:pt x="1496" y="2186"/>
                    <a:pt x="1443" y="2147"/>
                  </a:cubicBezTo>
                  <a:cubicBezTo>
                    <a:pt x="1440" y="2136"/>
                    <a:pt x="1438" y="2127"/>
                    <a:pt x="1438" y="2116"/>
                  </a:cubicBezTo>
                  <a:cubicBezTo>
                    <a:pt x="1446" y="2099"/>
                    <a:pt x="1449" y="2081"/>
                    <a:pt x="1458" y="2064"/>
                  </a:cubicBezTo>
                  <a:cubicBezTo>
                    <a:pt x="1461" y="2056"/>
                    <a:pt x="1467" y="2050"/>
                    <a:pt x="1467" y="2041"/>
                  </a:cubicBezTo>
                  <a:cubicBezTo>
                    <a:pt x="1460" y="2052"/>
                    <a:pt x="1452" y="2055"/>
                    <a:pt x="1440" y="2047"/>
                  </a:cubicBezTo>
                  <a:cubicBezTo>
                    <a:pt x="1437" y="2041"/>
                    <a:pt x="1435" y="2035"/>
                    <a:pt x="1432" y="2027"/>
                  </a:cubicBezTo>
                  <a:cubicBezTo>
                    <a:pt x="1425" y="2014"/>
                    <a:pt x="1425" y="1998"/>
                    <a:pt x="1420" y="1985"/>
                  </a:cubicBezTo>
                  <a:cubicBezTo>
                    <a:pt x="1412" y="1971"/>
                    <a:pt x="1399" y="1963"/>
                    <a:pt x="1388" y="1953"/>
                  </a:cubicBezTo>
                  <a:cubicBezTo>
                    <a:pt x="1357" y="1928"/>
                    <a:pt x="1339" y="1899"/>
                    <a:pt x="1344" y="1858"/>
                  </a:cubicBezTo>
                  <a:cubicBezTo>
                    <a:pt x="1347" y="1817"/>
                    <a:pt x="1325" y="1789"/>
                    <a:pt x="1293" y="1768"/>
                  </a:cubicBezTo>
                  <a:cubicBezTo>
                    <a:pt x="1284" y="1762"/>
                    <a:pt x="1276" y="1754"/>
                    <a:pt x="1269" y="1746"/>
                  </a:cubicBezTo>
                  <a:cubicBezTo>
                    <a:pt x="1255" y="1728"/>
                    <a:pt x="1252" y="1707"/>
                    <a:pt x="1255" y="1685"/>
                  </a:cubicBezTo>
                  <a:cubicBezTo>
                    <a:pt x="1253" y="1641"/>
                    <a:pt x="1209" y="1620"/>
                    <a:pt x="1200" y="1578"/>
                  </a:cubicBezTo>
                  <a:cubicBezTo>
                    <a:pt x="1192" y="1560"/>
                    <a:pt x="1185" y="1542"/>
                    <a:pt x="1176" y="1524"/>
                  </a:cubicBezTo>
                  <a:cubicBezTo>
                    <a:pt x="1171" y="1510"/>
                    <a:pt x="1171" y="1494"/>
                    <a:pt x="1169" y="1479"/>
                  </a:cubicBezTo>
                  <a:cubicBezTo>
                    <a:pt x="1168" y="1470"/>
                    <a:pt x="1166" y="1459"/>
                    <a:pt x="1165" y="1450"/>
                  </a:cubicBezTo>
                  <a:cubicBezTo>
                    <a:pt x="1162" y="1441"/>
                    <a:pt x="1160" y="1432"/>
                    <a:pt x="1157" y="1423"/>
                  </a:cubicBezTo>
                  <a:cubicBezTo>
                    <a:pt x="1133" y="1380"/>
                    <a:pt x="1140" y="1325"/>
                    <a:pt x="1108" y="1285"/>
                  </a:cubicBezTo>
                  <a:cubicBezTo>
                    <a:pt x="1098" y="1267"/>
                    <a:pt x="1087" y="1250"/>
                    <a:pt x="1076" y="1233"/>
                  </a:cubicBezTo>
                  <a:cubicBezTo>
                    <a:pt x="1008" y="1152"/>
                    <a:pt x="966" y="1055"/>
                    <a:pt x="918" y="963"/>
                  </a:cubicBezTo>
                  <a:cubicBezTo>
                    <a:pt x="895" y="919"/>
                    <a:pt x="866" y="882"/>
                    <a:pt x="837" y="845"/>
                  </a:cubicBezTo>
                  <a:cubicBezTo>
                    <a:pt x="830" y="830"/>
                    <a:pt x="826" y="815"/>
                    <a:pt x="815" y="803"/>
                  </a:cubicBezTo>
                  <a:cubicBezTo>
                    <a:pt x="753" y="592"/>
                    <a:pt x="589" y="462"/>
                    <a:pt x="432" y="328"/>
                  </a:cubicBezTo>
                  <a:cubicBezTo>
                    <a:pt x="423" y="323"/>
                    <a:pt x="414" y="317"/>
                    <a:pt x="404" y="313"/>
                  </a:cubicBezTo>
                  <a:cubicBezTo>
                    <a:pt x="395" y="306"/>
                    <a:pt x="386" y="302"/>
                    <a:pt x="377" y="297"/>
                  </a:cubicBezTo>
                  <a:cubicBezTo>
                    <a:pt x="372" y="296"/>
                    <a:pt x="368" y="293"/>
                    <a:pt x="362" y="291"/>
                  </a:cubicBezTo>
                  <a:cubicBezTo>
                    <a:pt x="353" y="287"/>
                    <a:pt x="343" y="280"/>
                    <a:pt x="334" y="274"/>
                  </a:cubicBezTo>
                  <a:cubicBezTo>
                    <a:pt x="262" y="218"/>
                    <a:pt x="180" y="180"/>
                    <a:pt x="96" y="148"/>
                  </a:cubicBezTo>
                  <a:cubicBezTo>
                    <a:pt x="50" y="131"/>
                    <a:pt x="0" y="117"/>
                    <a:pt x="3" y="51"/>
                  </a:cubicBezTo>
                  <a:cubicBezTo>
                    <a:pt x="9" y="33"/>
                    <a:pt x="23" y="24"/>
                    <a:pt x="39" y="17"/>
                  </a:cubicBezTo>
                  <a:cubicBezTo>
                    <a:pt x="85" y="0"/>
                    <a:pt x="131" y="2"/>
                    <a:pt x="177" y="18"/>
                  </a:cubicBezTo>
                  <a:cubicBezTo>
                    <a:pt x="249" y="27"/>
                    <a:pt x="293" y="87"/>
                    <a:pt x="356" y="114"/>
                  </a:cubicBezTo>
                  <a:cubicBezTo>
                    <a:pt x="527" y="181"/>
                    <a:pt x="627" y="329"/>
                    <a:pt x="754" y="450"/>
                  </a:cubicBezTo>
                  <a:cubicBezTo>
                    <a:pt x="791" y="485"/>
                    <a:pt x="823" y="528"/>
                    <a:pt x="861" y="561"/>
                  </a:cubicBezTo>
                  <a:cubicBezTo>
                    <a:pt x="910" y="626"/>
                    <a:pt x="945" y="699"/>
                    <a:pt x="1015" y="745"/>
                  </a:cubicBezTo>
                  <a:cubicBezTo>
                    <a:pt x="1035" y="775"/>
                    <a:pt x="1024" y="809"/>
                    <a:pt x="1020" y="841"/>
                  </a:cubicBezTo>
                  <a:cubicBezTo>
                    <a:pt x="1055" y="937"/>
                    <a:pt x="1121" y="1017"/>
                    <a:pt x="1165" y="1107"/>
                  </a:cubicBezTo>
                  <a:cubicBezTo>
                    <a:pt x="1205" y="1188"/>
                    <a:pt x="1244" y="1268"/>
                    <a:pt x="1283" y="1349"/>
                  </a:cubicBezTo>
                  <a:cubicBezTo>
                    <a:pt x="1296" y="1380"/>
                    <a:pt x="1312" y="1392"/>
                    <a:pt x="1341" y="1368"/>
                  </a:cubicBezTo>
                  <a:cubicBezTo>
                    <a:pt x="1402" y="1374"/>
                    <a:pt x="1363" y="1432"/>
                    <a:pt x="1388" y="1458"/>
                  </a:cubicBezTo>
                  <a:cubicBezTo>
                    <a:pt x="1388" y="1465"/>
                    <a:pt x="1391" y="1473"/>
                    <a:pt x="1394" y="1479"/>
                  </a:cubicBezTo>
                  <a:cubicBezTo>
                    <a:pt x="1399" y="1490"/>
                    <a:pt x="1406" y="1498"/>
                    <a:pt x="1409" y="1508"/>
                  </a:cubicBezTo>
                  <a:cubicBezTo>
                    <a:pt x="1418" y="1536"/>
                    <a:pt x="1429" y="1565"/>
                    <a:pt x="1438" y="1592"/>
                  </a:cubicBezTo>
                  <a:cubicBezTo>
                    <a:pt x="1536" y="1669"/>
                    <a:pt x="1548" y="1789"/>
                    <a:pt x="1596" y="1892"/>
                  </a:cubicBezTo>
                  <a:cubicBezTo>
                    <a:pt x="1596" y="1890"/>
                    <a:pt x="1600" y="1890"/>
                    <a:pt x="1600" y="1888"/>
                  </a:cubicBezTo>
                  <a:cubicBezTo>
                    <a:pt x="1600" y="1887"/>
                    <a:pt x="1605" y="1884"/>
                    <a:pt x="1605" y="1882"/>
                  </a:cubicBezTo>
                  <a:cubicBezTo>
                    <a:pt x="1609" y="1872"/>
                    <a:pt x="1615" y="1863"/>
                    <a:pt x="1623" y="1855"/>
                  </a:cubicBezTo>
                  <a:cubicBezTo>
                    <a:pt x="1631" y="1847"/>
                    <a:pt x="1638" y="1841"/>
                    <a:pt x="1647" y="1837"/>
                  </a:cubicBezTo>
                  <a:cubicBezTo>
                    <a:pt x="1686" y="1817"/>
                    <a:pt x="1724" y="1811"/>
                    <a:pt x="1757" y="1846"/>
                  </a:cubicBezTo>
                  <a:cubicBezTo>
                    <a:pt x="1797" y="1884"/>
                    <a:pt x="1794" y="1950"/>
                    <a:pt x="1846" y="1977"/>
                  </a:cubicBezTo>
                </a:path>
              </a:pathLst>
            </a:custGeom>
            <a:solidFill>
              <a:srgbClr val="F6F6F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88" name="Forme libre 4987"/>
            <p:cNvSpPr>
              <a:spLocks noChangeArrowheads="1"/>
            </p:cNvSpPr>
            <p:nvPr userDrawn="1"/>
          </p:nvSpPr>
          <p:spPr bwMode="auto">
            <a:xfrm>
              <a:off x="3673475" y="3944938"/>
              <a:ext cx="169863" cy="139700"/>
            </a:xfrm>
            <a:custGeom>
              <a:avLst/>
              <a:gdLst>
                <a:gd name="T0" fmla="*/ 150 w 470"/>
                <a:gd name="T1" fmla="*/ 291 h 386"/>
                <a:gd name="T2" fmla="*/ 12 w 470"/>
                <a:gd name="T3" fmla="*/ 110 h 386"/>
                <a:gd name="T4" fmla="*/ 5 w 470"/>
                <a:gd name="T5" fmla="*/ 66 h 386"/>
                <a:gd name="T6" fmla="*/ 81 w 470"/>
                <a:gd name="T7" fmla="*/ 84 h 386"/>
                <a:gd name="T8" fmla="*/ 150 w 470"/>
                <a:gd name="T9" fmla="*/ 109 h 386"/>
                <a:gd name="T10" fmla="*/ 150 w 470"/>
                <a:gd name="T11" fmla="*/ 87 h 386"/>
                <a:gd name="T12" fmla="*/ 179 w 470"/>
                <a:gd name="T13" fmla="*/ 65 h 386"/>
                <a:gd name="T14" fmla="*/ 388 w 470"/>
                <a:gd name="T15" fmla="*/ 31 h 386"/>
                <a:gd name="T16" fmla="*/ 469 w 470"/>
                <a:gd name="T17" fmla="*/ 153 h 386"/>
                <a:gd name="T18" fmla="*/ 289 w 470"/>
                <a:gd name="T19" fmla="*/ 338 h 386"/>
                <a:gd name="T20" fmla="*/ 290 w 470"/>
                <a:gd name="T21" fmla="*/ 338 h 386"/>
                <a:gd name="T22" fmla="*/ 220 w 470"/>
                <a:gd name="T23" fmla="*/ 361 h 386"/>
                <a:gd name="T24" fmla="*/ 220 w 470"/>
                <a:gd name="T25" fmla="*/ 361 h 386"/>
                <a:gd name="T26" fmla="*/ 150 w 470"/>
                <a:gd name="T27" fmla="*/ 29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0" h="386">
                  <a:moveTo>
                    <a:pt x="150" y="291"/>
                  </a:moveTo>
                  <a:cubicBezTo>
                    <a:pt x="98" y="236"/>
                    <a:pt x="53" y="175"/>
                    <a:pt x="12" y="110"/>
                  </a:cubicBezTo>
                  <a:cubicBezTo>
                    <a:pt x="3" y="97"/>
                    <a:pt x="0" y="81"/>
                    <a:pt x="5" y="66"/>
                  </a:cubicBezTo>
                  <a:cubicBezTo>
                    <a:pt x="38" y="34"/>
                    <a:pt x="60" y="68"/>
                    <a:pt x="81" y="84"/>
                  </a:cubicBezTo>
                  <a:cubicBezTo>
                    <a:pt x="102" y="100"/>
                    <a:pt x="118" y="126"/>
                    <a:pt x="150" y="109"/>
                  </a:cubicBezTo>
                  <a:cubicBezTo>
                    <a:pt x="150" y="101"/>
                    <a:pt x="150" y="94"/>
                    <a:pt x="150" y="87"/>
                  </a:cubicBezTo>
                  <a:cubicBezTo>
                    <a:pt x="159" y="80"/>
                    <a:pt x="169" y="72"/>
                    <a:pt x="179" y="65"/>
                  </a:cubicBezTo>
                  <a:cubicBezTo>
                    <a:pt x="240" y="0"/>
                    <a:pt x="319" y="20"/>
                    <a:pt x="388" y="31"/>
                  </a:cubicBezTo>
                  <a:cubicBezTo>
                    <a:pt x="444" y="40"/>
                    <a:pt x="461" y="98"/>
                    <a:pt x="469" y="153"/>
                  </a:cubicBezTo>
                  <a:cubicBezTo>
                    <a:pt x="454" y="259"/>
                    <a:pt x="357" y="284"/>
                    <a:pt x="289" y="338"/>
                  </a:cubicBezTo>
                  <a:lnTo>
                    <a:pt x="290" y="338"/>
                  </a:lnTo>
                  <a:cubicBezTo>
                    <a:pt x="272" y="362"/>
                    <a:pt x="253" y="385"/>
                    <a:pt x="220" y="361"/>
                  </a:cubicBezTo>
                  <a:lnTo>
                    <a:pt x="220" y="361"/>
                  </a:lnTo>
                  <a:cubicBezTo>
                    <a:pt x="191" y="341"/>
                    <a:pt x="168" y="318"/>
                    <a:pt x="150" y="291"/>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89" name="Forme libre 4988"/>
            <p:cNvSpPr>
              <a:spLocks noChangeArrowheads="1"/>
            </p:cNvSpPr>
            <p:nvPr userDrawn="1"/>
          </p:nvSpPr>
          <p:spPr bwMode="auto">
            <a:xfrm>
              <a:off x="3786188" y="4048125"/>
              <a:ext cx="123825" cy="155575"/>
            </a:xfrm>
            <a:custGeom>
              <a:avLst/>
              <a:gdLst>
                <a:gd name="T0" fmla="*/ 226 w 345"/>
                <a:gd name="T1" fmla="*/ 53 h 433"/>
                <a:gd name="T2" fmla="*/ 251 w 345"/>
                <a:gd name="T3" fmla="*/ 165 h 433"/>
                <a:gd name="T4" fmla="*/ 263 w 345"/>
                <a:gd name="T5" fmla="*/ 176 h 433"/>
                <a:gd name="T6" fmla="*/ 259 w 345"/>
                <a:gd name="T7" fmla="*/ 185 h 433"/>
                <a:gd name="T8" fmla="*/ 298 w 345"/>
                <a:gd name="T9" fmla="*/ 234 h 433"/>
                <a:gd name="T10" fmla="*/ 343 w 345"/>
                <a:gd name="T11" fmla="*/ 334 h 433"/>
                <a:gd name="T12" fmla="*/ 275 w 345"/>
                <a:gd name="T13" fmla="*/ 432 h 433"/>
                <a:gd name="T14" fmla="*/ 231 w 345"/>
                <a:gd name="T15" fmla="*/ 368 h 433"/>
                <a:gd name="T16" fmla="*/ 231 w 345"/>
                <a:gd name="T17" fmla="*/ 232 h 433"/>
                <a:gd name="T18" fmla="*/ 231 w 345"/>
                <a:gd name="T19" fmla="*/ 232 h 433"/>
                <a:gd name="T20" fmla="*/ 187 w 345"/>
                <a:gd name="T21" fmla="*/ 238 h 433"/>
                <a:gd name="T22" fmla="*/ 143 w 345"/>
                <a:gd name="T23" fmla="*/ 278 h 433"/>
                <a:gd name="T24" fmla="*/ 117 w 345"/>
                <a:gd name="T25" fmla="*/ 299 h 433"/>
                <a:gd name="T26" fmla="*/ 115 w 345"/>
                <a:gd name="T27" fmla="*/ 301 h 433"/>
                <a:gd name="T28" fmla="*/ 69 w 345"/>
                <a:gd name="T29" fmla="*/ 304 h 433"/>
                <a:gd name="T30" fmla="*/ 71 w 345"/>
                <a:gd name="T31" fmla="*/ 304 h 433"/>
                <a:gd name="T32" fmla="*/ 49 w 345"/>
                <a:gd name="T33" fmla="*/ 281 h 433"/>
                <a:gd name="T34" fmla="*/ 48 w 345"/>
                <a:gd name="T35" fmla="*/ 263 h 433"/>
                <a:gd name="T36" fmla="*/ 29 w 345"/>
                <a:gd name="T37" fmla="*/ 237 h 433"/>
                <a:gd name="T38" fmla="*/ 25 w 345"/>
                <a:gd name="T39" fmla="*/ 217 h 433"/>
                <a:gd name="T40" fmla="*/ 7 w 345"/>
                <a:gd name="T41" fmla="*/ 191 h 433"/>
                <a:gd name="T42" fmla="*/ 226 w 345"/>
                <a:gd name="T43" fmla="*/ 5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5" h="433">
                  <a:moveTo>
                    <a:pt x="226" y="53"/>
                  </a:moveTo>
                  <a:cubicBezTo>
                    <a:pt x="237" y="90"/>
                    <a:pt x="225" y="131"/>
                    <a:pt x="251" y="165"/>
                  </a:cubicBezTo>
                  <a:cubicBezTo>
                    <a:pt x="260" y="166"/>
                    <a:pt x="263" y="170"/>
                    <a:pt x="263" y="176"/>
                  </a:cubicBezTo>
                  <a:cubicBezTo>
                    <a:pt x="262" y="182"/>
                    <a:pt x="262" y="185"/>
                    <a:pt x="259" y="185"/>
                  </a:cubicBezTo>
                  <a:cubicBezTo>
                    <a:pt x="266" y="205"/>
                    <a:pt x="278" y="223"/>
                    <a:pt x="298" y="234"/>
                  </a:cubicBezTo>
                  <a:cubicBezTo>
                    <a:pt x="315" y="267"/>
                    <a:pt x="343" y="293"/>
                    <a:pt x="343" y="334"/>
                  </a:cubicBezTo>
                  <a:cubicBezTo>
                    <a:pt x="344" y="386"/>
                    <a:pt x="329" y="421"/>
                    <a:pt x="275" y="432"/>
                  </a:cubicBezTo>
                  <a:cubicBezTo>
                    <a:pt x="239" y="426"/>
                    <a:pt x="228" y="403"/>
                    <a:pt x="231" y="368"/>
                  </a:cubicBezTo>
                  <a:cubicBezTo>
                    <a:pt x="245" y="322"/>
                    <a:pt x="249" y="278"/>
                    <a:pt x="231" y="232"/>
                  </a:cubicBezTo>
                  <a:lnTo>
                    <a:pt x="231" y="232"/>
                  </a:lnTo>
                  <a:cubicBezTo>
                    <a:pt x="213" y="214"/>
                    <a:pt x="199" y="220"/>
                    <a:pt x="187" y="238"/>
                  </a:cubicBezTo>
                  <a:cubicBezTo>
                    <a:pt x="178" y="257"/>
                    <a:pt x="162" y="270"/>
                    <a:pt x="143" y="278"/>
                  </a:cubicBezTo>
                  <a:cubicBezTo>
                    <a:pt x="133" y="284"/>
                    <a:pt x="126" y="292"/>
                    <a:pt x="117" y="299"/>
                  </a:cubicBezTo>
                  <a:lnTo>
                    <a:pt x="115" y="301"/>
                  </a:lnTo>
                  <a:cubicBezTo>
                    <a:pt x="101" y="316"/>
                    <a:pt x="86" y="315"/>
                    <a:pt x="69" y="304"/>
                  </a:cubicBezTo>
                  <a:lnTo>
                    <a:pt x="71" y="304"/>
                  </a:lnTo>
                  <a:cubicBezTo>
                    <a:pt x="65" y="296"/>
                    <a:pt x="57" y="289"/>
                    <a:pt x="49" y="281"/>
                  </a:cubicBezTo>
                  <a:cubicBezTo>
                    <a:pt x="48" y="275"/>
                    <a:pt x="46" y="269"/>
                    <a:pt x="48" y="263"/>
                  </a:cubicBezTo>
                  <a:cubicBezTo>
                    <a:pt x="42" y="254"/>
                    <a:pt x="36" y="244"/>
                    <a:pt x="29" y="237"/>
                  </a:cubicBezTo>
                  <a:cubicBezTo>
                    <a:pt x="26" y="231"/>
                    <a:pt x="25" y="224"/>
                    <a:pt x="25" y="217"/>
                  </a:cubicBezTo>
                  <a:cubicBezTo>
                    <a:pt x="20" y="208"/>
                    <a:pt x="13" y="199"/>
                    <a:pt x="7" y="191"/>
                  </a:cubicBezTo>
                  <a:cubicBezTo>
                    <a:pt x="0" y="55"/>
                    <a:pt x="89" y="0"/>
                    <a:pt x="226" y="53"/>
                  </a:cubicBezTo>
                </a:path>
              </a:pathLst>
            </a:custGeom>
            <a:solidFill>
              <a:srgbClr val="F9F9F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90" name="Forme libre 4989"/>
            <p:cNvSpPr>
              <a:spLocks noChangeArrowheads="1"/>
            </p:cNvSpPr>
            <p:nvPr userDrawn="1"/>
          </p:nvSpPr>
          <p:spPr bwMode="auto">
            <a:xfrm>
              <a:off x="3821113" y="4157663"/>
              <a:ext cx="90487" cy="139700"/>
            </a:xfrm>
            <a:custGeom>
              <a:avLst/>
              <a:gdLst>
                <a:gd name="T0" fmla="*/ 154 w 252"/>
                <a:gd name="T1" fmla="*/ 65 h 389"/>
                <a:gd name="T2" fmla="*/ 177 w 252"/>
                <a:gd name="T3" fmla="*/ 127 h 389"/>
                <a:gd name="T4" fmla="*/ 153 w 252"/>
                <a:gd name="T5" fmla="*/ 388 h 389"/>
                <a:gd name="T6" fmla="*/ 106 w 252"/>
                <a:gd name="T7" fmla="*/ 298 h 389"/>
                <a:gd name="T8" fmla="*/ 78 w 252"/>
                <a:gd name="T9" fmla="*/ 190 h 389"/>
                <a:gd name="T10" fmla="*/ 34 w 252"/>
                <a:gd name="T11" fmla="*/ 126 h 389"/>
                <a:gd name="T12" fmla="*/ 34 w 252"/>
                <a:gd name="T13" fmla="*/ 34 h 389"/>
                <a:gd name="T14" fmla="*/ 130 w 252"/>
                <a:gd name="T15" fmla="*/ 43 h 389"/>
                <a:gd name="T16" fmla="*/ 154 w 252"/>
                <a:gd name="T17" fmla="*/ 6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 h="389">
                  <a:moveTo>
                    <a:pt x="154" y="65"/>
                  </a:moveTo>
                  <a:cubicBezTo>
                    <a:pt x="162" y="86"/>
                    <a:pt x="170" y="106"/>
                    <a:pt x="177" y="127"/>
                  </a:cubicBezTo>
                  <a:cubicBezTo>
                    <a:pt x="251" y="222"/>
                    <a:pt x="191" y="303"/>
                    <a:pt x="153" y="388"/>
                  </a:cubicBezTo>
                  <a:cubicBezTo>
                    <a:pt x="138" y="358"/>
                    <a:pt x="121" y="329"/>
                    <a:pt x="106" y="298"/>
                  </a:cubicBezTo>
                  <a:cubicBezTo>
                    <a:pt x="119" y="257"/>
                    <a:pt x="122" y="220"/>
                    <a:pt x="78" y="190"/>
                  </a:cubicBezTo>
                  <a:cubicBezTo>
                    <a:pt x="58" y="176"/>
                    <a:pt x="46" y="149"/>
                    <a:pt x="34" y="126"/>
                  </a:cubicBezTo>
                  <a:cubicBezTo>
                    <a:pt x="17" y="97"/>
                    <a:pt x="0" y="65"/>
                    <a:pt x="34" y="34"/>
                  </a:cubicBezTo>
                  <a:cubicBezTo>
                    <a:pt x="70" y="0"/>
                    <a:pt x="101" y="11"/>
                    <a:pt x="130" y="43"/>
                  </a:cubicBezTo>
                  <a:cubicBezTo>
                    <a:pt x="147" y="43"/>
                    <a:pt x="145" y="58"/>
                    <a:pt x="154" y="65"/>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91" name="Forme libre 4990"/>
            <p:cNvSpPr>
              <a:spLocks noChangeArrowheads="1"/>
            </p:cNvSpPr>
            <p:nvPr userDrawn="1"/>
          </p:nvSpPr>
          <p:spPr bwMode="auto">
            <a:xfrm>
              <a:off x="3778250" y="4000500"/>
              <a:ext cx="65088" cy="66675"/>
            </a:xfrm>
            <a:custGeom>
              <a:avLst/>
              <a:gdLst>
                <a:gd name="T0" fmla="*/ 0 w 181"/>
                <a:gd name="T1" fmla="*/ 183 h 184"/>
                <a:gd name="T2" fmla="*/ 61 w 181"/>
                <a:gd name="T3" fmla="*/ 118 h 184"/>
                <a:gd name="T4" fmla="*/ 140 w 181"/>
                <a:gd name="T5" fmla="*/ 18 h 184"/>
                <a:gd name="T6" fmla="*/ 178 w 181"/>
                <a:gd name="T7" fmla="*/ 0 h 184"/>
                <a:gd name="T8" fmla="*/ 180 w 181"/>
                <a:gd name="T9" fmla="*/ 43 h 184"/>
                <a:gd name="T10" fmla="*/ 165 w 181"/>
                <a:gd name="T11" fmla="*/ 66 h 184"/>
                <a:gd name="T12" fmla="*/ 0 w 181"/>
                <a:gd name="T13" fmla="*/ 183 h 184"/>
              </a:gdLst>
              <a:ahLst/>
              <a:cxnLst>
                <a:cxn ang="0">
                  <a:pos x="T0" y="T1"/>
                </a:cxn>
                <a:cxn ang="0">
                  <a:pos x="T2" y="T3"/>
                </a:cxn>
                <a:cxn ang="0">
                  <a:pos x="T4" y="T5"/>
                </a:cxn>
                <a:cxn ang="0">
                  <a:pos x="T6" y="T7"/>
                </a:cxn>
                <a:cxn ang="0">
                  <a:pos x="T8" y="T9"/>
                </a:cxn>
                <a:cxn ang="0">
                  <a:pos x="T10" y="T11"/>
                </a:cxn>
                <a:cxn ang="0">
                  <a:pos x="T12" y="T13"/>
                </a:cxn>
              </a:cxnLst>
              <a:rect l="0" t="0" r="r" b="b"/>
              <a:pathLst>
                <a:path w="181" h="184">
                  <a:moveTo>
                    <a:pt x="0" y="183"/>
                  </a:moveTo>
                  <a:cubicBezTo>
                    <a:pt x="15" y="157"/>
                    <a:pt x="32" y="127"/>
                    <a:pt x="61" y="118"/>
                  </a:cubicBezTo>
                  <a:cubicBezTo>
                    <a:pt x="110" y="101"/>
                    <a:pt x="134" y="69"/>
                    <a:pt x="140" y="18"/>
                  </a:cubicBezTo>
                  <a:cubicBezTo>
                    <a:pt x="142" y="3"/>
                    <a:pt x="163" y="2"/>
                    <a:pt x="178" y="0"/>
                  </a:cubicBezTo>
                  <a:cubicBezTo>
                    <a:pt x="178" y="14"/>
                    <a:pt x="180" y="28"/>
                    <a:pt x="180" y="43"/>
                  </a:cubicBezTo>
                  <a:cubicBezTo>
                    <a:pt x="180" y="54"/>
                    <a:pt x="174" y="61"/>
                    <a:pt x="165" y="66"/>
                  </a:cubicBezTo>
                  <a:cubicBezTo>
                    <a:pt x="146" y="154"/>
                    <a:pt x="64" y="156"/>
                    <a:pt x="0" y="183"/>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92" name="Forme libre 4991"/>
            <p:cNvSpPr>
              <a:spLocks noChangeArrowheads="1"/>
            </p:cNvSpPr>
            <p:nvPr userDrawn="1"/>
          </p:nvSpPr>
          <p:spPr bwMode="auto">
            <a:xfrm>
              <a:off x="3836988" y="4014788"/>
              <a:ext cx="23812" cy="26987"/>
            </a:xfrm>
            <a:custGeom>
              <a:avLst/>
              <a:gdLst>
                <a:gd name="T0" fmla="*/ 0 w 68"/>
                <a:gd name="T1" fmla="*/ 23 h 76"/>
                <a:gd name="T2" fmla="*/ 15 w 68"/>
                <a:gd name="T3" fmla="*/ 0 h 76"/>
                <a:gd name="T4" fmla="*/ 44 w 68"/>
                <a:gd name="T5" fmla="*/ 19 h 76"/>
                <a:gd name="T6" fmla="*/ 46 w 68"/>
                <a:gd name="T7" fmla="*/ 66 h 76"/>
                <a:gd name="T8" fmla="*/ 14 w 68"/>
                <a:gd name="T9" fmla="*/ 42 h 76"/>
                <a:gd name="T10" fmla="*/ 0 w 68"/>
                <a:gd name="T11" fmla="*/ 23 h 76"/>
              </a:gdLst>
              <a:ahLst/>
              <a:cxnLst>
                <a:cxn ang="0">
                  <a:pos x="T0" y="T1"/>
                </a:cxn>
                <a:cxn ang="0">
                  <a:pos x="T2" y="T3"/>
                </a:cxn>
                <a:cxn ang="0">
                  <a:pos x="T4" y="T5"/>
                </a:cxn>
                <a:cxn ang="0">
                  <a:pos x="T6" y="T7"/>
                </a:cxn>
                <a:cxn ang="0">
                  <a:pos x="T8" y="T9"/>
                </a:cxn>
                <a:cxn ang="0">
                  <a:pos x="T10" y="T11"/>
                </a:cxn>
              </a:cxnLst>
              <a:rect l="0" t="0" r="r" b="b"/>
              <a:pathLst>
                <a:path w="68" h="76">
                  <a:moveTo>
                    <a:pt x="0" y="23"/>
                  </a:moveTo>
                  <a:cubicBezTo>
                    <a:pt x="5" y="16"/>
                    <a:pt x="11" y="8"/>
                    <a:pt x="15" y="0"/>
                  </a:cubicBezTo>
                  <a:cubicBezTo>
                    <a:pt x="24" y="6"/>
                    <a:pt x="37" y="10"/>
                    <a:pt x="44" y="19"/>
                  </a:cubicBezTo>
                  <a:cubicBezTo>
                    <a:pt x="57" y="34"/>
                    <a:pt x="67" y="54"/>
                    <a:pt x="46" y="66"/>
                  </a:cubicBezTo>
                  <a:cubicBezTo>
                    <a:pt x="31" y="75"/>
                    <a:pt x="23" y="54"/>
                    <a:pt x="14" y="42"/>
                  </a:cubicBezTo>
                  <a:cubicBezTo>
                    <a:pt x="9" y="36"/>
                    <a:pt x="5" y="29"/>
                    <a:pt x="0" y="23"/>
                  </a:cubicBezTo>
                </a:path>
              </a:pathLst>
            </a:custGeom>
            <a:solidFill>
              <a:srgbClr val="F9F9F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93" name="Forme libre 4992"/>
            <p:cNvSpPr>
              <a:spLocks noChangeArrowheads="1"/>
            </p:cNvSpPr>
            <p:nvPr userDrawn="1"/>
          </p:nvSpPr>
          <p:spPr bwMode="auto">
            <a:xfrm>
              <a:off x="3868738" y="4132263"/>
              <a:ext cx="9525" cy="50800"/>
            </a:xfrm>
            <a:custGeom>
              <a:avLst/>
              <a:gdLst>
                <a:gd name="T0" fmla="*/ 22 w 28"/>
                <a:gd name="T1" fmla="*/ 138 h 139"/>
                <a:gd name="T2" fmla="*/ 0 w 28"/>
                <a:gd name="T3" fmla="*/ 115 h 139"/>
                <a:gd name="T4" fmla="*/ 0 w 28"/>
                <a:gd name="T5" fmla="*/ 0 h 139"/>
                <a:gd name="T6" fmla="*/ 22 w 28"/>
                <a:gd name="T7" fmla="*/ 138 h 139"/>
              </a:gdLst>
              <a:ahLst/>
              <a:cxnLst>
                <a:cxn ang="0">
                  <a:pos x="T0" y="T1"/>
                </a:cxn>
                <a:cxn ang="0">
                  <a:pos x="T2" y="T3"/>
                </a:cxn>
                <a:cxn ang="0">
                  <a:pos x="T4" y="T5"/>
                </a:cxn>
                <a:cxn ang="0">
                  <a:pos x="T6" y="T7"/>
                </a:cxn>
              </a:cxnLst>
              <a:rect l="0" t="0" r="r" b="b"/>
              <a:pathLst>
                <a:path w="28" h="139">
                  <a:moveTo>
                    <a:pt x="22" y="138"/>
                  </a:moveTo>
                  <a:cubicBezTo>
                    <a:pt x="15" y="130"/>
                    <a:pt x="7" y="122"/>
                    <a:pt x="0" y="115"/>
                  </a:cubicBezTo>
                  <a:cubicBezTo>
                    <a:pt x="0" y="76"/>
                    <a:pt x="0" y="38"/>
                    <a:pt x="0" y="0"/>
                  </a:cubicBezTo>
                  <a:cubicBezTo>
                    <a:pt x="27" y="43"/>
                    <a:pt x="21" y="92"/>
                    <a:pt x="22" y="138"/>
                  </a:cubicBezTo>
                </a:path>
              </a:pathLst>
            </a:custGeom>
            <a:solidFill>
              <a:srgbClr val="F6F6F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94" name="Forme libre 4993"/>
            <p:cNvSpPr>
              <a:spLocks noChangeArrowheads="1"/>
            </p:cNvSpPr>
            <p:nvPr userDrawn="1"/>
          </p:nvSpPr>
          <p:spPr bwMode="auto">
            <a:xfrm>
              <a:off x="3752850" y="4067175"/>
              <a:ext cx="25400" cy="26988"/>
            </a:xfrm>
            <a:custGeom>
              <a:avLst/>
              <a:gdLst>
                <a:gd name="T0" fmla="*/ 0 w 71"/>
                <a:gd name="T1" fmla="*/ 23 h 75"/>
                <a:gd name="T2" fmla="*/ 70 w 71"/>
                <a:gd name="T3" fmla="*/ 0 h 75"/>
                <a:gd name="T4" fmla="*/ 0 w 71"/>
                <a:gd name="T5" fmla="*/ 23 h 75"/>
              </a:gdLst>
              <a:ahLst/>
              <a:cxnLst>
                <a:cxn ang="0">
                  <a:pos x="T0" y="T1"/>
                </a:cxn>
                <a:cxn ang="0">
                  <a:pos x="T2" y="T3"/>
                </a:cxn>
                <a:cxn ang="0">
                  <a:pos x="T4" y="T5"/>
                </a:cxn>
              </a:cxnLst>
              <a:rect l="0" t="0" r="r" b="b"/>
              <a:pathLst>
                <a:path w="71" h="75">
                  <a:moveTo>
                    <a:pt x="0" y="23"/>
                  </a:moveTo>
                  <a:cubicBezTo>
                    <a:pt x="23" y="16"/>
                    <a:pt x="47" y="8"/>
                    <a:pt x="70" y="0"/>
                  </a:cubicBezTo>
                  <a:cubicBezTo>
                    <a:pt x="56" y="39"/>
                    <a:pt x="41" y="74"/>
                    <a:pt x="0" y="23"/>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95" name="Forme libre 4994"/>
            <p:cNvSpPr>
              <a:spLocks noChangeArrowheads="1"/>
            </p:cNvSpPr>
            <p:nvPr userDrawn="1"/>
          </p:nvSpPr>
          <p:spPr bwMode="auto">
            <a:xfrm>
              <a:off x="3727450" y="4049713"/>
              <a:ext cx="25400" cy="25400"/>
            </a:xfrm>
            <a:custGeom>
              <a:avLst/>
              <a:gdLst>
                <a:gd name="T0" fmla="*/ 0 w 71"/>
                <a:gd name="T1" fmla="*/ 0 h 71"/>
                <a:gd name="T2" fmla="*/ 70 w 71"/>
                <a:gd name="T3" fmla="*/ 68 h 71"/>
                <a:gd name="T4" fmla="*/ 44 w 71"/>
                <a:gd name="T5" fmla="*/ 70 h 71"/>
                <a:gd name="T6" fmla="*/ 0 w 71"/>
                <a:gd name="T7" fmla="*/ 0 h 71"/>
              </a:gdLst>
              <a:ahLst/>
              <a:cxnLst>
                <a:cxn ang="0">
                  <a:pos x="T0" y="T1"/>
                </a:cxn>
                <a:cxn ang="0">
                  <a:pos x="T2" y="T3"/>
                </a:cxn>
                <a:cxn ang="0">
                  <a:pos x="T4" y="T5"/>
                </a:cxn>
                <a:cxn ang="0">
                  <a:pos x="T6" y="T7"/>
                </a:cxn>
              </a:cxnLst>
              <a:rect l="0" t="0" r="r" b="b"/>
              <a:pathLst>
                <a:path w="71" h="71">
                  <a:moveTo>
                    <a:pt x="0" y="0"/>
                  </a:moveTo>
                  <a:cubicBezTo>
                    <a:pt x="29" y="16"/>
                    <a:pt x="53" y="39"/>
                    <a:pt x="70" y="68"/>
                  </a:cubicBezTo>
                  <a:cubicBezTo>
                    <a:pt x="61" y="68"/>
                    <a:pt x="53" y="70"/>
                    <a:pt x="44" y="70"/>
                  </a:cubicBezTo>
                  <a:cubicBezTo>
                    <a:pt x="24" y="50"/>
                    <a:pt x="7" y="27"/>
                    <a:pt x="0" y="0"/>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96" name="Forme libre 4995"/>
            <p:cNvSpPr>
              <a:spLocks noChangeArrowheads="1"/>
            </p:cNvSpPr>
            <p:nvPr userDrawn="1"/>
          </p:nvSpPr>
          <p:spPr bwMode="auto">
            <a:xfrm>
              <a:off x="3852863" y="4119563"/>
              <a:ext cx="15875" cy="15875"/>
            </a:xfrm>
            <a:custGeom>
              <a:avLst/>
              <a:gdLst>
                <a:gd name="T0" fmla="*/ 0 w 46"/>
                <a:gd name="T1" fmla="*/ 41 h 42"/>
                <a:gd name="T2" fmla="*/ 45 w 46"/>
                <a:gd name="T3" fmla="*/ 35 h 42"/>
                <a:gd name="T4" fmla="*/ 0 w 46"/>
                <a:gd name="T5" fmla="*/ 41 h 42"/>
              </a:gdLst>
              <a:ahLst/>
              <a:cxnLst>
                <a:cxn ang="0">
                  <a:pos x="T0" y="T1"/>
                </a:cxn>
                <a:cxn ang="0">
                  <a:pos x="T2" y="T3"/>
                </a:cxn>
                <a:cxn ang="0">
                  <a:pos x="T4" y="T5"/>
                </a:cxn>
              </a:cxnLst>
              <a:rect l="0" t="0" r="r" b="b"/>
              <a:pathLst>
                <a:path w="46" h="42">
                  <a:moveTo>
                    <a:pt x="0" y="41"/>
                  </a:moveTo>
                  <a:cubicBezTo>
                    <a:pt x="12" y="20"/>
                    <a:pt x="25" y="0"/>
                    <a:pt x="45" y="35"/>
                  </a:cubicBezTo>
                  <a:cubicBezTo>
                    <a:pt x="29" y="38"/>
                    <a:pt x="14" y="40"/>
                    <a:pt x="0" y="41"/>
                  </a:cubicBezTo>
                </a:path>
              </a:pathLst>
            </a:custGeom>
            <a:solidFill>
              <a:srgbClr val="F6F6F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97" name="Forme libre 4996"/>
            <p:cNvSpPr>
              <a:spLocks noChangeArrowheads="1"/>
            </p:cNvSpPr>
            <p:nvPr userDrawn="1"/>
          </p:nvSpPr>
          <p:spPr bwMode="auto">
            <a:xfrm>
              <a:off x="3810000" y="4157663"/>
              <a:ext cx="15875" cy="6350"/>
            </a:xfrm>
            <a:custGeom>
              <a:avLst/>
              <a:gdLst>
                <a:gd name="T0" fmla="*/ 0 w 46"/>
                <a:gd name="T1" fmla="*/ 3 h 19"/>
                <a:gd name="T2" fmla="*/ 45 w 46"/>
                <a:gd name="T3" fmla="*/ 0 h 19"/>
                <a:gd name="T4" fmla="*/ 0 w 46"/>
                <a:gd name="T5" fmla="*/ 3 h 19"/>
              </a:gdLst>
              <a:ahLst/>
              <a:cxnLst>
                <a:cxn ang="0">
                  <a:pos x="T0" y="T1"/>
                </a:cxn>
                <a:cxn ang="0">
                  <a:pos x="T2" y="T3"/>
                </a:cxn>
                <a:cxn ang="0">
                  <a:pos x="T4" y="T5"/>
                </a:cxn>
              </a:cxnLst>
              <a:rect l="0" t="0" r="r" b="b"/>
              <a:pathLst>
                <a:path w="46" h="19">
                  <a:moveTo>
                    <a:pt x="0" y="3"/>
                  </a:moveTo>
                  <a:cubicBezTo>
                    <a:pt x="15" y="1"/>
                    <a:pt x="30" y="1"/>
                    <a:pt x="45" y="0"/>
                  </a:cubicBezTo>
                  <a:cubicBezTo>
                    <a:pt x="30" y="14"/>
                    <a:pt x="15" y="18"/>
                    <a:pt x="0" y="3"/>
                  </a:cubicBezTo>
                </a:path>
              </a:pathLst>
            </a:custGeom>
            <a:solidFill>
              <a:srgbClr val="F6F6F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98" name="Forme libre 4997"/>
            <p:cNvSpPr>
              <a:spLocks noChangeArrowheads="1"/>
            </p:cNvSpPr>
            <p:nvPr userDrawn="1"/>
          </p:nvSpPr>
          <p:spPr bwMode="auto">
            <a:xfrm>
              <a:off x="3827463" y="4148138"/>
              <a:ext cx="9525" cy="7937"/>
            </a:xfrm>
            <a:custGeom>
              <a:avLst/>
              <a:gdLst>
                <a:gd name="T0" fmla="*/ 0 w 27"/>
                <a:gd name="T1" fmla="*/ 21 h 22"/>
                <a:gd name="T2" fmla="*/ 26 w 27"/>
                <a:gd name="T3" fmla="*/ 0 h 22"/>
                <a:gd name="T4" fmla="*/ 0 w 27"/>
                <a:gd name="T5" fmla="*/ 21 h 22"/>
              </a:gdLst>
              <a:ahLst/>
              <a:cxnLst>
                <a:cxn ang="0">
                  <a:pos x="T0" y="T1"/>
                </a:cxn>
                <a:cxn ang="0">
                  <a:pos x="T2" y="T3"/>
                </a:cxn>
                <a:cxn ang="0">
                  <a:pos x="T4" y="T5"/>
                </a:cxn>
              </a:cxnLst>
              <a:rect l="0" t="0" r="r" b="b"/>
              <a:pathLst>
                <a:path w="27" h="22">
                  <a:moveTo>
                    <a:pt x="0" y="21"/>
                  </a:moveTo>
                  <a:cubicBezTo>
                    <a:pt x="9" y="14"/>
                    <a:pt x="17" y="8"/>
                    <a:pt x="26" y="0"/>
                  </a:cubicBezTo>
                  <a:cubicBezTo>
                    <a:pt x="17" y="8"/>
                    <a:pt x="9" y="15"/>
                    <a:pt x="0" y="21"/>
                  </a:cubicBezTo>
                </a:path>
              </a:pathLst>
            </a:custGeom>
            <a:solidFill>
              <a:srgbClr val="F6F6F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4999" name="Forme libre 4998"/>
            <p:cNvSpPr>
              <a:spLocks noChangeArrowheads="1"/>
            </p:cNvSpPr>
            <p:nvPr userDrawn="1"/>
          </p:nvSpPr>
          <p:spPr bwMode="auto">
            <a:xfrm>
              <a:off x="3894138" y="4346575"/>
              <a:ext cx="93662" cy="141288"/>
            </a:xfrm>
            <a:custGeom>
              <a:avLst/>
              <a:gdLst>
                <a:gd name="T0" fmla="*/ 208 w 260"/>
                <a:gd name="T1" fmla="*/ 279 h 393"/>
                <a:gd name="T2" fmla="*/ 204 w 260"/>
                <a:gd name="T3" fmla="*/ 296 h 393"/>
                <a:gd name="T4" fmla="*/ 224 w 260"/>
                <a:gd name="T5" fmla="*/ 343 h 393"/>
                <a:gd name="T6" fmla="*/ 224 w 260"/>
                <a:gd name="T7" fmla="*/ 343 h 393"/>
                <a:gd name="T8" fmla="*/ 232 w 260"/>
                <a:gd name="T9" fmla="*/ 359 h 393"/>
                <a:gd name="T10" fmla="*/ 223 w 260"/>
                <a:gd name="T11" fmla="*/ 365 h 393"/>
                <a:gd name="T12" fmla="*/ 88 w 260"/>
                <a:gd name="T13" fmla="*/ 305 h 393"/>
                <a:gd name="T14" fmla="*/ 0 w 260"/>
                <a:gd name="T15" fmla="*/ 0 h 393"/>
                <a:gd name="T16" fmla="*/ 156 w 260"/>
                <a:gd name="T17" fmla="*/ 47 h 393"/>
                <a:gd name="T18" fmla="*/ 182 w 260"/>
                <a:gd name="T19" fmla="*/ 75 h 393"/>
                <a:gd name="T20" fmla="*/ 208 w 260"/>
                <a:gd name="T21" fmla="*/ 279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0" h="393">
                  <a:moveTo>
                    <a:pt x="208" y="279"/>
                  </a:moveTo>
                  <a:cubicBezTo>
                    <a:pt x="206" y="285"/>
                    <a:pt x="206" y="291"/>
                    <a:pt x="204" y="296"/>
                  </a:cubicBezTo>
                  <a:cubicBezTo>
                    <a:pt x="215" y="310"/>
                    <a:pt x="211" y="331"/>
                    <a:pt x="224" y="343"/>
                  </a:cubicBezTo>
                  <a:lnTo>
                    <a:pt x="224" y="343"/>
                  </a:lnTo>
                  <a:cubicBezTo>
                    <a:pt x="232" y="349"/>
                    <a:pt x="235" y="355"/>
                    <a:pt x="232" y="359"/>
                  </a:cubicBezTo>
                  <a:cubicBezTo>
                    <a:pt x="229" y="364"/>
                    <a:pt x="226" y="365"/>
                    <a:pt x="223" y="365"/>
                  </a:cubicBezTo>
                  <a:cubicBezTo>
                    <a:pt x="128" y="392"/>
                    <a:pt x="113" y="386"/>
                    <a:pt x="88" y="305"/>
                  </a:cubicBezTo>
                  <a:cubicBezTo>
                    <a:pt x="58" y="203"/>
                    <a:pt x="29" y="100"/>
                    <a:pt x="0" y="0"/>
                  </a:cubicBezTo>
                  <a:cubicBezTo>
                    <a:pt x="52" y="15"/>
                    <a:pt x="104" y="32"/>
                    <a:pt x="156" y="47"/>
                  </a:cubicBezTo>
                  <a:cubicBezTo>
                    <a:pt x="165" y="56"/>
                    <a:pt x="174" y="65"/>
                    <a:pt x="182" y="75"/>
                  </a:cubicBezTo>
                  <a:cubicBezTo>
                    <a:pt x="237" y="137"/>
                    <a:pt x="259" y="203"/>
                    <a:pt x="208" y="279"/>
                  </a:cubicBezTo>
                </a:path>
              </a:pathLst>
            </a:custGeom>
            <a:solidFill>
              <a:srgbClr val="8E8E8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00" name="Forme libre 4999"/>
            <p:cNvSpPr>
              <a:spLocks noChangeArrowheads="1"/>
            </p:cNvSpPr>
            <p:nvPr userDrawn="1"/>
          </p:nvSpPr>
          <p:spPr bwMode="auto">
            <a:xfrm>
              <a:off x="3925888" y="4232275"/>
              <a:ext cx="74612" cy="123825"/>
            </a:xfrm>
            <a:custGeom>
              <a:avLst/>
              <a:gdLst>
                <a:gd name="T0" fmla="*/ 205 w 209"/>
                <a:gd name="T1" fmla="*/ 207 h 343"/>
                <a:gd name="T2" fmla="*/ 137 w 209"/>
                <a:gd name="T3" fmla="*/ 342 h 343"/>
                <a:gd name="T4" fmla="*/ 0 w 209"/>
                <a:gd name="T5" fmla="*/ 158 h 343"/>
                <a:gd name="T6" fmla="*/ 35 w 209"/>
                <a:gd name="T7" fmla="*/ 58 h 343"/>
                <a:gd name="T8" fmla="*/ 49 w 209"/>
                <a:gd name="T9" fmla="*/ 16 h 343"/>
                <a:gd name="T10" fmla="*/ 72 w 209"/>
                <a:gd name="T11" fmla="*/ 0 h 343"/>
                <a:gd name="T12" fmla="*/ 185 w 209"/>
                <a:gd name="T13" fmla="*/ 158 h 343"/>
                <a:gd name="T14" fmla="*/ 183 w 209"/>
                <a:gd name="T15" fmla="*/ 181 h 343"/>
                <a:gd name="T16" fmla="*/ 205 w 209"/>
                <a:gd name="T17" fmla="*/ 20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343">
                  <a:moveTo>
                    <a:pt x="205" y="207"/>
                  </a:moveTo>
                  <a:cubicBezTo>
                    <a:pt x="208" y="265"/>
                    <a:pt x="177" y="306"/>
                    <a:pt x="137" y="342"/>
                  </a:cubicBezTo>
                  <a:cubicBezTo>
                    <a:pt x="85" y="285"/>
                    <a:pt x="4" y="250"/>
                    <a:pt x="0" y="158"/>
                  </a:cubicBezTo>
                  <a:cubicBezTo>
                    <a:pt x="6" y="123"/>
                    <a:pt x="33" y="94"/>
                    <a:pt x="35" y="58"/>
                  </a:cubicBezTo>
                  <a:cubicBezTo>
                    <a:pt x="37" y="42"/>
                    <a:pt x="43" y="29"/>
                    <a:pt x="49" y="16"/>
                  </a:cubicBezTo>
                  <a:cubicBezTo>
                    <a:pt x="55" y="9"/>
                    <a:pt x="63" y="3"/>
                    <a:pt x="72" y="0"/>
                  </a:cubicBezTo>
                  <a:cubicBezTo>
                    <a:pt x="119" y="45"/>
                    <a:pt x="165" y="94"/>
                    <a:pt x="185" y="158"/>
                  </a:cubicBezTo>
                  <a:cubicBezTo>
                    <a:pt x="185" y="166"/>
                    <a:pt x="183" y="174"/>
                    <a:pt x="183" y="181"/>
                  </a:cubicBezTo>
                  <a:cubicBezTo>
                    <a:pt x="185" y="195"/>
                    <a:pt x="198" y="198"/>
                    <a:pt x="205" y="207"/>
                  </a:cubicBezTo>
                </a:path>
              </a:pathLst>
            </a:custGeom>
            <a:solidFill>
              <a:srgbClr val="3C3C3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01" name="Forme libre 5000"/>
            <p:cNvSpPr>
              <a:spLocks noChangeArrowheads="1"/>
            </p:cNvSpPr>
            <p:nvPr userDrawn="1"/>
          </p:nvSpPr>
          <p:spPr bwMode="auto">
            <a:xfrm>
              <a:off x="3924300" y="4219575"/>
              <a:ext cx="26988" cy="69850"/>
            </a:xfrm>
            <a:custGeom>
              <a:avLst/>
              <a:gdLst>
                <a:gd name="T0" fmla="*/ 75 w 76"/>
                <a:gd name="T1" fmla="*/ 36 h 195"/>
                <a:gd name="T2" fmla="*/ 72 w 76"/>
                <a:gd name="T3" fmla="*/ 57 h 195"/>
                <a:gd name="T4" fmla="*/ 54 w 76"/>
                <a:gd name="T5" fmla="*/ 81 h 195"/>
                <a:gd name="T6" fmla="*/ 5 w 76"/>
                <a:gd name="T7" fmla="*/ 194 h 195"/>
                <a:gd name="T8" fmla="*/ 37 w 76"/>
                <a:gd name="T9" fmla="*/ 29 h 195"/>
                <a:gd name="T10" fmla="*/ 75 w 76"/>
                <a:gd name="T11" fmla="*/ 36 h 195"/>
              </a:gdLst>
              <a:ahLst/>
              <a:cxnLst>
                <a:cxn ang="0">
                  <a:pos x="T0" y="T1"/>
                </a:cxn>
                <a:cxn ang="0">
                  <a:pos x="T2" y="T3"/>
                </a:cxn>
                <a:cxn ang="0">
                  <a:pos x="T4" y="T5"/>
                </a:cxn>
                <a:cxn ang="0">
                  <a:pos x="T6" y="T7"/>
                </a:cxn>
                <a:cxn ang="0">
                  <a:pos x="T8" y="T9"/>
                </a:cxn>
                <a:cxn ang="0">
                  <a:pos x="T10" y="T11"/>
                </a:cxn>
              </a:cxnLst>
              <a:rect l="0" t="0" r="r" b="b"/>
              <a:pathLst>
                <a:path w="76" h="195">
                  <a:moveTo>
                    <a:pt x="75" y="36"/>
                  </a:moveTo>
                  <a:cubicBezTo>
                    <a:pt x="74" y="43"/>
                    <a:pt x="74" y="49"/>
                    <a:pt x="72" y="57"/>
                  </a:cubicBezTo>
                  <a:cubicBezTo>
                    <a:pt x="64" y="65"/>
                    <a:pt x="58" y="72"/>
                    <a:pt x="54" y="81"/>
                  </a:cubicBezTo>
                  <a:cubicBezTo>
                    <a:pt x="51" y="126"/>
                    <a:pt x="38" y="164"/>
                    <a:pt x="5" y="194"/>
                  </a:cubicBezTo>
                  <a:cubicBezTo>
                    <a:pt x="0" y="136"/>
                    <a:pt x="26" y="84"/>
                    <a:pt x="37" y="29"/>
                  </a:cubicBezTo>
                  <a:cubicBezTo>
                    <a:pt x="42" y="0"/>
                    <a:pt x="64" y="19"/>
                    <a:pt x="75" y="36"/>
                  </a:cubicBezTo>
                </a:path>
              </a:pathLst>
            </a:custGeom>
            <a:solidFill>
              <a:srgbClr val="79797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02" name="Forme libre 5001"/>
            <p:cNvSpPr>
              <a:spLocks noChangeArrowheads="1"/>
            </p:cNvSpPr>
            <p:nvPr userDrawn="1"/>
          </p:nvSpPr>
          <p:spPr bwMode="auto">
            <a:xfrm>
              <a:off x="3949700" y="4362450"/>
              <a:ext cx="25400" cy="20638"/>
            </a:xfrm>
            <a:custGeom>
              <a:avLst/>
              <a:gdLst>
                <a:gd name="T0" fmla="*/ 2 w 71"/>
                <a:gd name="T1" fmla="*/ 28 h 56"/>
                <a:gd name="T2" fmla="*/ 0 w 71"/>
                <a:gd name="T3" fmla="*/ 4 h 56"/>
                <a:gd name="T4" fmla="*/ 67 w 71"/>
                <a:gd name="T5" fmla="*/ 0 h 56"/>
                <a:gd name="T6" fmla="*/ 70 w 71"/>
                <a:gd name="T7" fmla="*/ 4 h 56"/>
                <a:gd name="T8" fmla="*/ 2 w 71"/>
                <a:gd name="T9" fmla="*/ 28 h 56"/>
              </a:gdLst>
              <a:ahLst/>
              <a:cxnLst>
                <a:cxn ang="0">
                  <a:pos x="T0" y="T1"/>
                </a:cxn>
                <a:cxn ang="0">
                  <a:pos x="T2" y="T3"/>
                </a:cxn>
                <a:cxn ang="0">
                  <a:pos x="T4" y="T5"/>
                </a:cxn>
                <a:cxn ang="0">
                  <a:pos x="T6" y="T7"/>
                </a:cxn>
                <a:cxn ang="0">
                  <a:pos x="T8" y="T9"/>
                </a:cxn>
              </a:cxnLst>
              <a:rect l="0" t="0" r="r" b="b"/>
              <a:pathLst>
                <a:path w="71" h="56">
                  <a:moveTo>
                    <a:pt x="2" y="28"/>
                  </a:moveTo>
                  <a:cubicBezTo>
                    <a:pt x="2" y="20"/>
                    <a:pt x="2" y="13"/>
                    <a:pt x="0" y="4"/>
                  </a:cubicBezTo>
                  <a:cubicBezTo>
                    <a:pt x="23" y="2"/>
                    <a:pt x="46" y="2"/>
                    <a:pt x="67" y="0"/>
                  </a:cubicBezTo>
                  <a:lnTo>
                    <a:pt x="70" y="4"/>
                  </a:lnTo>
                  <a:cubicBezTo>
                    <a:pt x="63" y="55"/>
                    <a:pt x="32" y="45"/>
                    <a:pt x="2" y="28"/>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03" name="Forme libre 5002"/>
            <p:cNvSpPr>
              <a:spLocks noChangeArrowheads="1"/>
            </p:cNvSpPr>
            <p:nvPr userDrawn="1"/>
          </p:nvSpPr>
          <p:spPr bwMode="auto">
            <a:xfrm>
              <a:off x="3878263" y="4305300"/>
              <a:ext cx="6350" cy="11113"/>
            </a:xfrm>
            <a:custGeom>
              <a:avLst/>
              <a:gdLst>
                <a:gd name="T0" fmla="*/ 15 w 16"/>
                <a:gd name="T1" fmla="*/ 29 h 30"/>
                <a:gd name="T2" fmla="*/ 0 w 16"/>
                <a:gd name="T3" fmla="*/ 0 h 30"/>
                <a:gd name="T4" fmla="*/ 15 w 16"/>
                <a:gd name="T5" fmla="*/ 29 h 30"/>
              </a:gdLst>
              <a:ahLst/>
              <a:cxnLst>
                <a:cxn ang="0">
                  <a:pos x="T0" y="T1"/>
                </a:cxn>
                <a:cxn ang="0">
                  <a:pos x="T2" y="T3"/>
                </a:cxn>
                <a:cxn ang="0">
                  <a:pos x="T4" y="T5"/>
                </a:cxn>
              </a:cxnLst>
              <a:rect l="0" t="0" r="r" b="b"/>
              <a:pathLst>
                <a:path w="16" h="30">
                  <a:moveTo>
                    <a:pt x="15" y="29"/>
                  </a:moveTo>
                  <a:cubicBezTo>
                    <a:pt x="11" y="20"/>
                    <a:pt x="5" y="9"/>
                    <a:pt x="0" y="0"/>
                  </a:cubicBezTo>
                  <a:cubicBezTo>
                    <a:pt x="6" y="9"/>
                    <a:pt x="11" y="18"/>
                    <a:pt x="15" y="29"/>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04" name="Forme libre 5003"/>
            <p:cNvSpPr>
              <a:spLocks noChangeArrowheads="1"/>
            </p:cNvSpPr>
            <p:nvPr userDrawn="1"/>
          </p:nvSpPr>
          <p:spPr bwMode="auto">
            <a:xfrm>
              <a:off x="3794125" y="3576638"/>
              <a:ext cx="282575" cy="120650"/>
            </a:xfrm>
            <a:custGeom>
              <a:avLst/>
              <a:gdLst>
                <a:gd name="T0" fmla="*/ 0 w 785"/>
                <a:gd name="T1" fmla="*/ 328 h 335"/>
                <a:gd name="T2" fmla="*/ 80 w 785"/>
                <a:gd name="T3" fmla="*/ 287 h 335"/>
                <a:gd name="T4" fmla="*/ 116 w 785"/>
                <a:gd name="T5" fmla="*/ 238 h 335"/>
                <a:gd name="T6" fmla="*/ 113 w 785"/>
                <a:gd name="T7" fmla="*/ 172 h 335"/>
                <a:gd name="T8" fmla="*/ 87 w 785"/>
                <a:gd name="T9" fmla="*/ 49 h 335"/>
                <a:gd name="T10" fmla="*/ 120 w 785"/>
                <a:gd name="T11" fmla="*/ 12 h 335"/>
                <a:gd name="T12" fmla="*/ 167 w 785"/>
                <a:gd name="T13" fmla="*/ 1 h 335"/>
                <a:gd name="T14" fmla="*/ 196 w 785"/>
                <a:gd name="T15" fmla="*/ 7 h 335"/>
                <a:gd name="T16" fmla="*/ 255 w 785"/>
                <a:gd name="T17" fmla="*/ 43 h 335"/>
                <a:gd name="T18" fmla="*/ 291 w 785"/>
                <a:gd name="T19" fmla="*/ 56 h 335"/>
                <a:gd name="T20" fmla="*/ 315 w 785"/>
                <a:gd name="T21" fmla="*/ 55 h 335"/>
                <a:gd name="T22" fmla="*/ 339 w 785"/>
                <a:gd name="T23" fmla="*/ 46 h 335"/>
                <a:gd name="T24" fmla="*/ 365 w 785"/>
                <a:gd name="T25" fmla="*/ 36 h 335"/>
                <a:gd name="T26" fmla="*/ 451 w 785"/>
                <a:gd name="T27" fmla="*/ 26 h 335"/>
                <a:gd name="T28" fmla="*/ 651 w 785"/>
                <a:gd name="T29" fmla="*/ 61 h 335"/>
                <a:gd name="T30" fmla="*/ 769 w 785"/>
                <a:gd name="T31" fmla="*/ 81 h 335"/>
                <a:gd name="T32" fmla="*/ 784 w 785"/>
                <a:gd name="T33" fmla="*/ 108 h 335"/>
                <a:gd name="T34" fmla="*/ 95 w 785"/>
                <a:gd name="T35" fmla="*/ 334 h 335"/>
                <a:gd name="T36" fmla="*/ 0 w 785"/>
                <a:gd name="T37" fmla="*/ 32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5" h="335">
                  <a:moveTo>
                    <a:pt x="0" y="328"/>
                  </a:moveTo>
                  <a:cubicBezTo>
                    <a:pt x="23" y="308"/>
                    <a:pt x="49" y="290"/>
                    <a:pt x="80" y="287"/>
                  </a:cubicBezTo>
                  <a:cubicBezTo>
                    <a:pt x="112" y="282"/>
                    <a:pt x="112" y="259"/>
                    <a:pt x="116" y="238"/>
                  </a:cubicBezTo>
                  <a:cubicBezTo>
                    <a:pt x="132" y="215"/>
                    <a:pt x="147" y="195"/>
                    <a:pt x="113" y="172"/>
                  </a:cubicBezTo>
                  <a:cubicBezTo>
                    <a:pt x="69" y="140"/>
                    <a:pt x="75" y="94"/>
                    <a:pt x="87" y="49"/>
                  </a:cubicBezTo>
                  <a:cubicBezTo>
                    <a:pt x="95" y="33"/>
                    <a:pt x="106" y="23"/>
                    <a:pt x="120" y="12"/>
                  </a:cubicBezTo>
                  <a:cubicBezTo>
                    <a:pt x="133" y="3"/>
                    <a:pt x="150" y="0"/>
                    <a:pt x="167" y="1"/>
                  </a:cubicBezTo>
                  <a:cubicBezTo>
                    <a:pt x="178" y="1"/>
                    <a:pt x="187" y="4"/>
                    <a:pt x="196" y="7"/>
                  </a:cubicBezTo>
                  <a:cubicBezTo>
                    <a:pt x="216" y="18"/>
                    <a:pt x="234" y="33"/>
                    <a:pt x="255" y="43"/>
                  </a:cubicBezTo>
                  <a:cubicBezTo>
                    <a:pt x="268" y="47"/>
                    <a:pt x="278" y="52"/>
                    <a:pt x="291" y="56"/>
                  </a:cubicBezTo>
                  <a:cubicBezTo>
                    <a:pt x="298" y="58"/>
                    <a:pt x="307" y="56"/>
                    <a:pt x="315" y="55"/>
                  </a:cubicBezTo>
                  <a:cubicBezTo>
                    <a:pt x="323" y="52"/>
                    <a:pt x="329" y="49"/>
                    <a:pt x="339" y="46"/>
                  </a:cubicBezTo>
                  <a:cubicBezTo>
                    <a:pt x="348" y="43"/>
                    <a:pt x="356" y="39"/>
                    <a:pt x="365" y="36"/>
                  </a:cubicBezTo>
                  <a:cubicBezTo>
                    <a:pt x="393" y="24"/>
                    <a:pt x="422" y="21"/>
                    <a:pt x="451" y="26"/>
                  </a:cubicBezTo>
                  <a:cubicBezTo>
                    <a:pt x="513" y="62"/>
                    <a:pt x="578" y="85"/>
                    <a:pt x="651" y="61"/>
                  </a:cubicBezTo>
                  <a:cubicBezTo>
                    <a:pt x="692" y="47"/>
                    <a:pt x="730" y="61"/>
                    <a:pt x="769" y="81"/>
                  </a:cubicBezTo>
                  <a:cubicBezTo>
                    <a:pt x="776" y="88"/>
                    <a:pt x="782" y="98"/>
                    <a:pt x="784" y="108"/>
                  </a:cubicBezTo>
                  <a:cubicBezTo>
                    <a:pt x="555" y="183"/>
                    <a:pt x="324" y="258"/>
                    <a:pt x="95" y="334"/>
                  </a:cubicBezTo>
                  <a:cubicBezTo>
                    <a:pt x="61" y="330"/>
                    <a:pt x="31" y="328"/>
                    <a:pt x="0" y="328"/>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05" name="Forme libre 5004"/>
            <p:cNvSpPr>
              <a:spLocks noChangeArrowheads="1"/>
            </p:cNvSpPr>
            <p:nvPr userDrawn="1"/>
          </p:nvSpPr>
          <p:spPr bwMode="auto">
            <a:xfrm>
              <a:off x="3746500" y="3686175"/>
              <a:ext cx="47625" cy="34925"/>
            </a:xfrm>
            <a:custGeom>
              <a:avLst/>
              <a:gdLst>
                <a:gd name="T0" fmla="*/ 37 w 131"/>
                <a:gd name="T1" fmla="*/ 95 h 96"/>
                <a:gd name="T2" fmla="*/ 17 w 131"/>
                <a:gd name="T3" fmla="*/ 26 h 96"/>
                <a:gd name="T4" fmla="*/ 87 w 131"/>
                <a:gd name="T5" fmla="*/ 17 h 96"/>
                <a:gd name="T6" fmla="*/ 130 w 131"/>
                <a:gd name="T7" fmla="*/ 26 h 96"/>
                <a:gd name="T8" fmla="*/ 37 w 131"/>
                <a:gd name="T9" fmla="*/ 95 h 96"/>
              </a:gdLst>
              <a:ahLst/>
              <a:cxnLst>
                <a:cxn ang="0">
                  <a:pos x="T0" y="T1"/>
                </a:cxn>
                <a:cxn ang="0">
                  <a:pos x="T2" y="T3"/>
                </a:cxn>
                <a:cxn ang="0">
                  <a:pos x="T4" y="T5"/>
                </a:cxn>
                <a:cxn ang="0">
                  <a:pos x="T6" y="T7"/>
                </a:cxn>
                <a:cxn ang="0">
                  <a:pos x="T8" y="T9"/>
                </a:cxn>
              </a:cxnLst>
              <a:rect l="0" t="0" r="r" b="b"/>
              <a:pathLst>
                <a:path w="131" h="96">
                  <a:moveTo>
                    <a:pt x="37" y="95"/>
                  </a:moveTo>
                  <a:cubicBezTo>
                    <a:pt x="29" y="72"/>
                    <a:pt x="0" y="52"/>
                    <a:pt x="17" y="26"/>
                  </a:cubicBezTo>
                  <a:cubicBezTo>
                    <a:pt x="34" y="0"/>
                    <a:pt x="63" y="12"/>
                    <a:pt x="87" y="17"/>
                  </a:cubicBezTo>
                  <a:cubicBezTo>
                    <a:pt x="101" y="20"/>
                    <a:pt x="116" y="23"/>
                    <a:pt x="130" y="26"/>
                  </a:cubicBezTo>
                  <a:cubicBezTo>
                    <a:pt x="110" y="63"/>
                    <a:pt x="81" y="89"/>
                    <a:pt x="37" y="95"/>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06" name="Forme libre 5005"/>
            <p:cNvSpPr>
              <a:spLocks noChangeArrowheads="1"/>
            </p:cNvSpPr>
            <p:nvPr userDrawn="1"/>
          </p:nvSpPr>
          <p:spPr bwMode="auto">
            <a:xfrm>
              <a:off x="3486150" y="3757613"/>
              <a:ext cx="203200" cy="228600"/>
            </a:xfrm>
            <a:custGeom>
              <a:avLst/>
              <a:gdLst>
                <a:gd name="T0" fmla="*/ 535 w 565"/>
                <a:gd name="T1" fmla="*/ 586 h 635"/>
                <a:gd name="T2" fmla="*/ 533 w 565"/>
                <a:gd name="T3" fmla="*/ 634 h 635"/>
                <a:gd name="T4" fmla="*/ 295 w 565"/>
                <a:gd name="T5" fmla="*/ 392 h 635"/>
                <a:gd name="T6" fmla="*/ 31 w 565"/>
                <a:gd name="T7" fmla="*/ 195 h 635"/>
                <a:gd name="T8" fmla="*/ 15 w 565"/>
                <a:gd name="T9" fmla="*/ 140 h 635"/>
                <a:gd name="T10" fmla="*/ 0 w 565"/>
                <a:gd name="T11" fmla="*/ 85 h 635"/>
                <a:gd name="T12" fmla="*/ 6 w 565"/>
                <a:gd name="T13" fmla="*/ 41 h 635"/>
                <a:gd name="T14" fmla="*/ 14 w 565"/>
                <a:gd name="T15" fmla="*/ 28 h 635"/>
                <a:gd name="T16" fmla="*/ 38 w 565"/>
                <a:gd name="T17" fmla="*/ 9 h 635"/>
                <a:gd name="T18" fmla="*/ 67 w 565"/>
                <a:gd name="T19" fmla="*/ 2 h 635"/>
                <a:gd name="T20" fmla="*/ 98 w 565"/>
                <a:gd name="T21" fmla="*/ 0 h 635"/>
                <a:gd name="T22" fmla="*/ 321 w 565"/>
                <a:gd name="T23" fmla="*/ 274 h 635"/>
                <a:gd name="T24" fmla="*/ 380 w 565"/>
                <a:gd name="T25" fmla="*/ 327 h 635"/>
                <a:gd name="T26" fmla="*/ 422 w 565"/>
                <a:gd name="T27" fmla="*/ 399 h 635"/>
                <a:gd name="T28" fmla="*/ 558 w 565"/>
                <a:gd name="T29" fmla="*/ 515 h 635"/>
                <a:gd name="T30" fmla="*/ 564 w 565"/>
                <a:gd name="T31" fmla="*/ 527 h 635"/>
                <a:gd name="T32" fmla="*/ 559 w 565"/>
                <a:gd name="T33" fmla="*/ 535 h 635"/>
                <a:gd name="T34" fmla="*/ 558 w 565"/>
                <a:gd name="T35" fmla="*/ 546 h 635"/>
                <a:gd name="T36" fmla="*/ 535 w 565"/>
                <a:gd name="T37" fmla="*/ 586 h 635"/>
                <a:gd name="T38" fmla="*/ 559 w 565"/>
                <a:gd name="T39" fmla="*/ 515 h 635"/>
                <a:gd name="T40" fmla="*/ 558 w 565"/>
                <a:gd name="T41" fmla="*/ 514 h 635"/>
                <a:gd name="T42" fmla="*/ 558 w 565"/>
                <a:gd name="T43" fmla="*/ 515 h 635"/>
                <a:gd name="T44" fmla="*/ 559 w 565"/>
                <a:gd name="T45" fmla="*/ 51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5" h="635">
                  <a:moveTo>
                    <a:pt x="535" y="586"/>
                  </a:moveTo>
                  <a:cubicBezTo>
                    <a:pt x="535" y="602"/>
                    <a:pt x="533" y="618"/>
                    <a:pt x="533" y="634"/>
                  </a:cubicBezTo>
                  <a:cubicBezTo>
                    <a:pt x="446" y="561"/>
                    <a:pt x="384" y="465"/>
                    <a:pt x="295" y="392"/>
                  </a:cubicBezTo>
                  <a:cubicBezTo>
                    <a:pt x="209" y="321"/>
                    <a:pt x="125" y="251"/>
                    <a:pt x="31" y="195"/>
                  </a:cubicBezTo>
                  <a:cubicBezTo>
                    <a:pt x="22" y="178"/>
                    <a:pt x="21" y="159"/>
                    <a:pt x="15" y="140"/>
                  </a:cubicBezTo>
                  <a:cubicBezTo>
                    <a:pt x="8" y="122"/>
                    <a:pt x="0" y="104"/>
                    <a:pt x="0" y="85"/>
                  </a:cubicBezTo>
                  <a:cubicBezTo>
                    <a:pt x="0" y="69"/>
                    <a:pt x="0" y="57"/>
                    <a:pt x="6" y="41"/>
                  </a:cubicBezTo>
                  <a:cubicBezTo>
                    <a:pt x="9" y="37"/>
                    <a:pt x="11" y="32"/>
                    <a:pt x="14" y="28"/>
                  </a:cubicBezTo>
                  <a:cubicBezTo>
                    <a:pt x="20" y="20"/>
                    <a:pt x="29" y="14"/>
                    <a:pt x="38" y="9"/>
                  </a:cubicBezTo>
                  <a:cubicBezTo>
                    <a:pt x="48" y="5"/>
                    <a:pt x="58" y="3"/>
                    <a:pt x="67" y="2"/>
                  </a:cubicBezTo>
                  <a:cubicBezTo>
                    <a:pt x="78" y="0"/>
                    <a:pt x="87" y="0"/>
                    <a:pt x="98" y="0"/>
                  </a:cubicBezTo>
                  <a:cubicBezTo>
                    <a:pt x="249" y="31"/>
                    <a:pt x="269" y="164"/>
                    <a:pt x="321" y="274"/>
                  </a:cubicBezTo>
                  <a:cubicBezTo>
                    <a:pt x="333" y="300"/>
                    <a:pt x="339" y="334"/>
                    <a:pt x="380" y="327"/>
                  </a:cubicBezTo>
                  <a:cubicBezTo>
                    <a:pt x="394" y="352"/>
                    <a:pt x="408" y="375"/>
                    <a:pt x="422" y="399"/>
                  </a:cubicBezTo>
                  <a:cubicBezTo>
                    <a:pt x="449" y="458"/>
                    <a:pt x="516" y="474"/>
                    <a:pt x="558" y="515"/>
                  </a:cubicBezTo>
                  <a:cubicBezTo>
                    <a:pt x="562" y="519"/>
                    <a:pt x="564" y="523"/>
                    <a:pt x="564" y="527"/>
                  </a:cubicBezTo>
                  <a:cubicBezTo>
                    <a:pt x="562" y="532"/>
                    <a:pt x="561" y="535"/>
                    <a:pt x="559" y="535"/>
                  </a:cubicBezTo>
                  <a:lnTo>
                    <a:pt x="558" y="546"/>
                  </a:lnTo>
                  <a:cubicBezTo>
                    <a:pt x="552" y="561"/>
                    <a:pt x="552" y="578"/>
                    <a:pt x="535" y="586"/>
                  </a:cubicBezTo>
                  <a:close/>
                  <a:moveTo>
                    <a:pt x="559" y="515"/>
                  </a:moveTo>
                  <a:lnTo>
                    <a:pt x="558" y="514"/>
                  </a:lnTo>
                  <a:cubicBezTo>
                    <a:pt x="558" y="514"/>
                    <a:pt x="558" y="514"/>
                    <a:pt x="558" y="515"/>
                  </a:cubicBezTo>
                  <a:cubicBezTo>
                    <a:pt x="559" y="515"/>
                    <a:pt x="559" y="515"/>
                    <a:pt x="559" y="515"/>
                  </a:cubicBezTo>
                  <a:close/>
                </a:path>
              </a:pathLst>
            </a:custGeom>
            <a:solidFill>
              <a:srgbClr val="88888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07" name="Forme libre 5006"/>
            <p:cNvSpPr>
              <a:spLocks noChangeArrowheads="1"/>
            </p:cNvSpPr>
            <p:nvPr userDrawn="1"/>
          </p:nvSpPr>
          <p:spPr bwMode="auto">
            <a:xfrm>
              <a:off x="3392488" y="3729038"/>
              <a:ext cx="160337" cy="66675"/>
            </a:xfrm>
            <a:custGeom>
              <a:avLst/>
              <a:gdLst>
                <a:gd name="T0" fmla="*/ 290 w 447"/>
                <a:gd name="T1" fmla="*/ 114 h 186"/>
                <a:gd name="T2" fmla="*/ 290 w 447"/>
                <a:gd name="T3" fmla="*/ 137 h 186"/>
                <a:gd name="T4" fmla="*/ 265 w 447"/>
                <a:gd name="T5" fmla="*/ 176 h 186"/>
                <a:gd name="T6" fmla="*/ 129 w 447"/>
                <a:gd name="T7" fmla="*/ 185 h 186"/>
                <a:gd name="T8" fmla="*/ 0 w 447"/>
                <a:gd name="T9" fmla="*/ 156 h 186"/>
                <a:gd name="T10" fmla="*/ 108 w 447"/>
                <a:gd name="T11" fmla="*/ 73 h 186"/>
                <a:gd name="T12" fmla="*/ 149 w 447"/>
                <a:gd name="T13" fmla="*/ 44 h 186"/>
                <a:gd name="T14" fmla="*/ 159 w 447"/>
                <a:gd name="T15" fmla="*/ 55 h 186"/>
                <a:gd name="T16" fmla="*/ 151 w 447"/>
                <a:gd name="T17" fmla="*/ 42 h 186"/>
                <a:gd name="T18" fmla="*/ 223 w 447"/>
                <a:gd name="T19" fmla="*/ 0 h 186"/>
                <a:gd name="T20" fmla="*/ 319 w 447"/>
                <a:gd name="T21" fmla="*/ 46 h 186"/>
                <a:gd name="T22" fmla="*/ 446 w 447"/>
                <a:gd name="T23" fmla="*/ 41 h 186"/>
                <a:gd name="T24" fmla="*/ 432 w 447"/>
                <a:gd name="T25" fmla="*/ 88 h 186"/>
                <a:gd name="T26" fmla="*/ 336 w 447"/>
                <a:gd name="T27" fmla="*/ 114 h 186"/>
                <a:gd name="T28" fmla="*/ 337 w 447"/>
                <a:gd name="T29" fmla="*/ 114 h 186"/>
                <a:gd name="T30" fmla="*/ 290 w 447"/>
                <a:gd name="T31" fmla="*/ 11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7" h="186">
                  <a:moveTo>
                    <a:pt x="290" y="114"/>
                  </a:moveTo>
                  <a:lnTo>
                    <a:pt x="290" y="137"/>
                  </a:lnTo>
                  <a:cubicBezTo>
                    <a:pt x="285" y="151"/>
                    <a:pt x="278" y="165"/>
                    <a:pt x="265" y="176"/>
                  </a:cubicBezTo>
                  <a:cubicBezTo>
                    <a:pt x="220" y="183"/>
                    <a:pt x="175" y="183"/>
                    <a:pt x="129" y="185"/>
                  </a:cubicBezTo>
                  <a:cubicBezTo>
                    <a:pt x="87" y="173"/>
                    <a:pt x="45" y="156"/>
                    <a:pt x="0" y="156"/>
                  </a:cubicBezTo>
                  <a:cubicBezTo>
                    <a:pt x="4" y="88"/>
                    <a:pt x="91" y="125"/>
                    <a:pt x="108" y="73"/>
                  </a:cubicBezTo>
                  <a:cubicBezTo>
                    <a:pt x="119" y="59"/>
                    <a:pt x="131" y="47"/>
                    <a:pt x="149" y="44"/>
                  </a:cubicBezTo>
                  <a:cubicBezTo>
                    <a:pt x="153" y="47"/>
                    <a:pt x="156" y="51"/>
                    <a:pt x="159" y="55"/>
                  </a:cubicBezTo>
                  <a:cubicBezTo>
                    <a:pt x="156" y="51"/>
                    <a:pt x="154" y="46"/>
                    <a:pt x="151" y="42"/>
                  </a:cubicBezTo>
                  <a:cubicBezTo>
                    <a:pt x="169" y="18"/>
                    <a:pt x="197" y="12"/>
                    <a:pt x="223" y="0"/>
                  </a:cubicBezTo>
                  <a:cubicBezTo>
                    <a:pt x="229" y="70"/>
                    <a:pt x="271" y="68"/>
                    <a:pt x="319" y="46"/>
                  </a:cubicBezTo>
                  <a:cubicBezTo>
                    <a:pt x="362" y="26"/>
                    <a:pt x="401" y="4"/>
                    <a:pt x="446" y="41"/>
                  </a:cubicBezTo>
                  <a:cubicBezTo>
                    <a:pt x="421" y="52"/>
                    <a:pt x="417" y="67"/>
                    <a:pt x="432" y="88"/>
                  </a:cubicBezTo>
                  <a:cubicBezTo>
                    <a:pt x="404" y="111"/>
                    <a:pt x="377" y="139"/>
                    <a:pt x="336" y="114"/>
                  </a:cubicBezTo>
                  <a:lnTo>
                    <a:pt x="337" y="114"/>
                  </a:lnTo>
                  <a:cubicBezTo>
                    <a:pt x="320" y="102"/>
                    <a:pt x="305" y="101"/>
                    <a:pt x="290" y="114"/>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08" name="Forme libre 5007"/>
            <p:cNvSpPr>
              <a:spLocks noChangeArrowheads="1"/>
            </p:cNvSpPr>
            <p:nvPr userDrawn="1"/>
          </p:nvSpPr>
          <p:spPr bwMode="auto">
            <a:xfrm>
              <a:off x="3514725" y="3760788"/>
              <a:ext cx="90488" cy="101600"/>
            </a:xfrm>
            <a:custGeom>
              <a:avLst/>
              <a:gdLst>
                <a:gd name="T0" fmla="*/ 0 w 253"/>
                <a:gd name="T1" fmla="*/ 26 h 281"/>
                <a:gd name="T2" fmla="*/ 96 w 253"/>
                <a:gd name="T3" fmla="*/ 0 h 281"/>
                <a:gd name="T4" fmla="*/ 252 w 253"/>
                <a:gd name="T5" fmla="*/ 233 h 281"/>
                <a:gd name="T6" fmla="*/ 226 w 253"/>
                <a:gd name="T7" fmla="*/ 280 h 281"/>
                <a:gd name="T8" fmla="*/ 209 w 253"/>
                <a:gd name="T9" fmla="*/ 239 h 281"/>
                <a:gd name="T10" fmla="*/ 0 w 253"/>
                <a:gd name="T11" fmla="*/ 26 h 281"/>
              </a:gdLst>
              <a:ahLst/>
              <a:cxnLst>
                <a:cxn ang="0">
                  <a:pos x="T0" y="T1"/>
                </a:cxn>
                <a:cxn ang="0">
                  <a:pos x="T2" y="T3"/>
                </a:cxn>
                <a:cxn ang="0">
                  <a:pos x="T4" y="T5"/>
                </a:cxn>
                <a:cxn ang="0">
                  <a:pos x="T6" y="T7"/>
                </a:cxn>
                <a:cxn ang="0">
                  <a:pos x="T8" y="T9"/>
                </a:cxn>
                <a:cxn ang="0">
                  <a:pos x="T10" y="T11"/>
                </a:cxn>
              </a:cxnLst>
              <a:rect l="0" t="0" r="r" b="b"/>
              <a:pathLst>
                <a:path w="253" h="281">
                  <a:moveTo>
                    <a:pt x="0" y="26"/>
                  </a:moveTo>
                  <a:cubicBezTo>
                    <a:pt x="32" y="17"/>
                    <a:pt x="64" y="8"/>
                    <a:pt x="96" y="0"/>
                  </a:cubicBezTo>
                  <a:cubicBezTo>
                    <a:pt x="187" y="52"/>
                    <a:pt x="210" y="147"/>
                    <a:pt x="252" y="233"/>
                  </a:cubicBezTo>
                  <a:cubicBezTo>
                    <a:pt x="242" y="248"/>
                    <a:pt x="252" y="274"/>
                    <a:pt x="226" y="280"/>
                  </a:cubicBezTo>
                  <a:cubicBezTo>
                    <a:pt x="219" y="267"/>
                    <a:pt x="212" y="253"/>
                    <a:pt x="209" y="239"/>
                  </a:cubicBezTo>
                  <a:cubicBezTo>
                    <a:pt x="177" y="129"/>
                    <a:pt x="132" y="35"/>
                    <a:pt x="0" y="26"/>
                  </a:cubicBezTo>
                </a:path>
              </a:pathLst>
            </a:custGeom>
            <a:solidFill>
              <a:srgbClr val="BABAB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09" name="Forme libre 5008"/>
            <p:cNvSpPr>
              <a:spLocks noChangeArrowheads="1"/>
            </p:cNvSpPr>
            <p:nvPr userDrawn="1"/>
          </p:nvSpPr>
          <p:spPr bwMode="auto">
            <a:xfrm>
              <a:off x="3594100" y="3843338"/>
              <a:ext cx="28575" cy="49212"/>
            </a:xfrm>
            <a:custGeom>
              <a:avLst/>
              <a:gdLst>
                <a:gd name="T0" fmla="*/ 0 w 79"/>
                <a:gd name="T1" fmla="*/ 47 h 135"/>
                <a:gd name="T2" fmla="*/ 26 w 79"/>
                <a:gd name="T3" fmla="*/ 0 h 135"/>
                <a:gd name="T4" fmla="*/ 78 w 79"/>
                <a:gd name="T5" fmla="*/ 87 h 135"/>
                <a:gd name="T6" fmla="*/ 18 w 79"/>
                <a:gd name="T7" fmla="*/ 101 h 135"/>
                <a:gd name="T8" fmla="*/ 0 w 79"/>
                <a:gd name="T9" fmla="*/ 47 h 135"/>
              </a:gdLst>
              <a:ahLst/>
              <a:cxnLst>
                <a:cxn ang="0">
                  <a:pos x="T0" y="T1"/>
                </a:cxn>
                <a:cxn ang="0">
                  <a:pos x="T2" y="T3"/>
                </a:cxn>
                <a:cxn ang="0">
                  <a:pos x="T4" y="T5"/>
                </a:cxn>
                <a:cxn ang="0">
                  <a:pos x="T6" y="T7"/>
                </a:cxn>
                <a:cxn ang="0">
                  <a:pos x="T8" y="T9"/>
                </a:cxn>
              </a:cxnLst>
              <a:rect l="0" t="0" r="r" b="b"/>
              <a:pathLst>
                <a:path w="79" h="135">
                  <a:moveTo>
                    <a:pt x="0" y="47"/>
                  </a:moveTo>
                  <a:cubicBezTo>
                    <a:pt x="9" y="32"/>
                    <a:pt x="17" y="15"/>
                    <a:pt x="26" y="0"/>
                  </a:cubicBezTo>
                  <a:cubicBezTo>
                    <a:pt x="43" y="29"/>
                    <a:pt x="61" y="58"/>
                    <a:pt x="78" y="87"/>
                  </a:cubicBezTo>
                  <a:cubicBezTo>
                    <a:pt x="67" y="131"/>
                    <a:pt x="44" y="134"/>
                    <a:pt x="18" y="101"/>
                  </a:cubicBezTo>
                  <a:cubicBezTo>
                    <a:pt x="8" y="87"/>
                    <a:pt x="6" y="66"/>
                    <a:pt x="0" y="47"/>
                  </a:cubicBezTo>
                </a:path>
              </a:pathLst>
            </a:custGeom>
            <a:solidFill>
              <a:srgbClr val="E7E7E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10" name="Forme libre 5009"/>
            <p:cNvSpPr>
              <a:spLocks noChangeArrowheads="1"/>
            </p:cNvSpPr>
            <p:nvPr userDrawn="1"/>
          </p:nvSpPr>
          <p:spPr bwMode="auto">
            <a:xfrm>
              <a:off x="3633788" y="3902075"/>
              <a:ext cx="53975" cy="42863"/>
            </a:xfrm>
            <a:custGeom>
              <a:avLst/>
              <a:gdLst>
                <a:gd name="T0" fmla="*/ 150 w 151"/>
                <a:gd name="T1" fmla="*/ 116 h 117"/>
                <a:gd name="T2" fmla="*/ 26 w 151"/>
                <a:gd name="T3" fmla="*/ 47 h 117"/>
                <a:gd name="T4" fmla="*/ 13 w 151"/>
                <a:gd name="T5" fmla="*/ 0 h 117"/>
                <a:gd name="T6" fmla="*/ 98 w 151"/>
                <a:gd name="T7" fmla="*/ 52 h 117"/>
                <a:gd name="T8" fmla="*/ 150 w 151"/>
                <a:gd name="T9" fmla="*/ 116 h 117"/>
              </a:gdLst>
              <a:ahLst/>
              <a:cxnLst>
                <a:cxn ang="0">
                  <a:pos x="T0" y="T1"/>
                </a:cxn>
                <a:cxn ang="0">
                  <a:pos x="T2" y="T3"/>
                </a:cxn>
                <a:cxn ang="0">
                  <a:pos x="T4" y="T5"/>
                </a:cxn>
                <a:cxn ang="0">
                  <a:pos x="T6" y="T7"/>
                </a:cxn>
                <a:cxn ang="0">
                  <a:pos x="T8" y="T9"/>
                </a:cxn>
              </a:cxnLst>
              <a:rect l="0" t="0" r="r" b="b"/>
              <a:pathLst>
                <a:path w="151" h="117">
                  <a:moveTo>
                    <a:pt x="150" y="116"/>
                  </a:moveTo>
                  <a:cubicBezTo>
                    <a:pt x="101" y="105"/>
                    <a:pt x="66" y="73"/>
                    <a:pt x="26" y="47"/>
                  </a:cubicBezTo>
                  <a:cubicBezTo>
                    <a:pt x="10" y="36"/>
                    <a:pt x="0" y="21"/>
                    <a:pt x="13" y="0"/>
                  </a:cubicBezTo>
                  <a:cubicBezTo>
                    <a:pt x="42" y="17"/>
                    <a:pt x="71" y="35"/>
                    <a:pt x="98" y="52"/>
                  </a:cubicBezTo>
                  <a:cubicBezTo>
                    <a:pt x="110" y="76"/>
                    <a:pt x="144" y="85"/>
                    <a:pt x="150" y="116"/>
                  </a:cubicBezTo>
                </a:path>
              </a:pathLst>
            </a:custGeom>
            <a:solidFill>
              <a:srgbClr val="D6D6D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11" name="Forme libre 5010"/>
            <p:cNvSpPr>
              <a:spLocks noChangeArrowheads="1"/>
            </p:cNvSpPr>
            <p:nvPr userDrawn="1"/>
          </p:nvSpPr>
          <p:spPr bwMode="auto">
            <a:xfrm>
              <a:off x="3609975" y="3770313"/>
              <a:ext cx="11113" cy="9525"/>
            </a:xfrm>
            <a:custGeom>
              <a:avLst/>
              <a:gdLst>
                <a:gd name="T0" fmla="*/ 0 w 32"/>
                <a:gd name="T1" fmla="*/ 0 h 26"/>
                <a:gd name="T2" fmla="*/ 31 w 32"/>
                <a:gd name="T3" fmla="*/ 25 h 26"/>
                <a:gd name="T4" fmla="*/ 0 w 32"/>
                <a:gd name="T5" fmla="*/ 0 h 26"/>
              </a:gdLst>
              <a:ahLst/>
              <a:cxnLst>
                <a:cxn ang="0">
                  <a:pos x="T0" y="T1"/>
                </a:cxn>
                <a:cxn ang="0">
                  <a:pos x="T2" y="T3"/>
                </a:cxn>
                <a:cxn ang="0">
                  <a:pos x="T4" y="T5"/>
                </a:cxn>
              </a:cxnLst>
              <a:rect l="0" t="0" r="r" b="b"/>
              <a:pathLst>
                <a:path w="32" h="26">
                  <a:moveTo>
                    <a:pt x="0" y="0"/>
                  </a:moveTo>
                  <a:cubicBezTo>
                    <a:pt x="11" y="8"/>
                    <a:pt x="20" y="17"/>
                    <a:pt x="31" y="25"/>
                  </a:cubicBezTo>
                  <a:cubicBezTo>
                    <a:pt x="20" y="17"/>
                    <a:pt x="10" y="8"/>
                    <a:pt x="0" y="0"/>
                  </a:cubicBezTo>
                </a:path>
              </a:pathLst>
            </a:custGeom>
            <a:solidFill>
              <a:srgbClr val="F2F2F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12" name="Forme libre 5011"/>
            <p:cNvSpPr>
              <a:spLocks noChangeArrowheads="1"/>
            </p:cNvSpPr>
            <p:nvPr userDrawn="1"/>
          </p:nvSpPr>
          <p:spPr bwMode="auto">
            <a:xfrm>
              <a:off x="3605213" y="3759200"/>
              <a:ext cx="1587" cy="1588"/>
            </a:xfrm>
            <a:custGeom>
              <a:avLst/>
              <a:gdLst>
                <a:gd name="T0" fmla="*/ 2 w 6"/>
                <a:gd name="T1" fmla="*/ 3 h 4"/>
                <a:gd name="T2" fmla="*/ 5 w 6"/>
                <a:gd name="T3" fmla="*/ 0 h 4"/>
                <a:gd name="T4" fmla="*/ 0 w 6"/>
                <a:gd name="T5" fmla="*/ 1 h 4"/>
                <a:gd name="T6" fmla="*/ 2 w 6"/>
                <a:gd name="T7" fmla="*/ 3 h 4"/>
              </a:gdLst>
              <a:ahLst/>
              <a:cxnLst>
                <a:cxn ang="0">
                  <a:pos x="T0" y="T1"/>
                </a:cxn>
                <a:cxn ang="0">
                  <a:pos x="T2" y="T3"/>
                </a:cxn>
                <a:cxn ang="0">
                  <a:pos x="T4" y="T5"/>
                </a:cxn>
                <a:cxn ang="0">
                  <a:pos x="T6" y="T7"/>
                </a:cxn>
              </a:cxnLst>
              <a:rect l="0" t="0" r="r" b="b"/>
              <a:pathLst>
                <a:path w="6" h="4">
                  <a:moveTo>
                    <a:pt x="2" y="3"/>
                  </a:moveTo>
                  <a:lnTo>
                    <a:pt x="5" y="0"/>
                  </a:lnTo>
                  <a:lnTo>
                    <a:pt x="0" y="1"/>
                  </a:lnTo>
                  <a:lnTo>
                    <a:pt x="2" y="3"/>
                  </a:lnTo>
                </a:path>
              </a:pathLst>
            </a:custGeom>
            <a:solidFill>
              <a:srgbClr val="F2F2F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13" name="Forme libre 5012"/>
            <p:cNvSpPr>
              <a:spLocks noChangeArrowheads="1"/>
            </p:cNvSpPr>
            <p:nvPr userDrawn="1"/>
          </p:nvSpPr>
          <p:spPr bwMode="auto">
            <a:xfrm>
              <a:off x="3406775" y="3624263"/>
              <a:ext cx="74613" cy="58737"/>
            </a:xfrm>
            <a:custGeom>
              <a:avLst/>
              <a:gdLst>
                <a:gd name="T0" fmla="*/ 206 w 207"/>
                <a:gd name="T1" fmla="*/ 108 h 165"/>
                <a:gd name="T2" fmla="*/ 23 w 207"/>
                <a:gd name="T3" fmla="*/ 155 h 165"/>
                <a:gd name="T4" fmla="*/ 3 w 207"/>
                <a:gd name="T5" fmla="*/ 149 h 165"/>
                <a:gd name="T6" fmla="*/ 0 w 207"/>
                <a:gd name="T7" fmla="*/ 134 h 165"/>
                <a:gd name="T8" fmla="*/ 41 w 207"/>
                <a:gd name="T9" fmla="*/ 106 h 165"/>
                <a:gd name="T10" fmla="*/ 49 w 207"/>
                <a:gd name="T11" fmla="*/ 99 h 165"/>
                <a:gd name="T12" fmla="*/ 206 w 207"/>
                <a:gd name="T13" fmla="*/ 108 h 165"/>
              </a:gdLst>
              <a:ahLst/>
              <a:cxnLst>
                <a:cxn ang="0">
                  <a:pos x="T0" y="T1"/>
                </a:cxn>
                <a:cxn ang="0">
                  <a:pos x="T2" y="T3"/>
                </a:cxn>
                <a:cxn ang="0">
                  <a:pos x="T4" y="T5"/>
                </a:cxn>
                <a:cxn ang="0">
                  <a:pos x="T6" y="T7"/>
                </a:cxn>
                <a:cxn ang="0">
                  <a:pos x="T8" y="T9"/>
                </a:cxn>
                <a:cxn ang="0">
                  <a:pos x="T10" y="T11"/>
                </a:cxn>
                <a:cxn ang="0">
                  <a:pos x="T12" y="T13"/>
                </a:cxn>
              </a:cxnLst>
              <a:rect l="0" t="0" r="r" b="b"/>
              <a:pathLst>
                <a:path w="207" h="165">
                  <a:moveTo>
                    <a:pt x="206" y="108"/>
                  </a:moveTo>
                  <a:cubicBezTo>
                    <a:pt x="148" y="135"/>
                    <a:pt x="84" y="137"/>
                    <a:pt x="23" y="155"/>
                  </a:cubicBezTo>
                  <a:cubicBezTo>
                    <a:pt x="12" y="164"/>
                    <a:pt x="6" y="161"/>
                    <a:pt x="3" y="149"/>
                  </a:cubicBezTo>
                  <a:cubicBezTo>
                    <a:pt x="1" y="145"/>
                    <a:pt x="1" y="139"/>
                    <a:pt x="0" y="134"/>
                  </a:cubicBezTo>
                  <a:cubicBezTo>
                    <a:pt x="6" y="114"/>
                    <a:pt x="17" y="99"/>
                    <a:pt x="41" y="106"/>
                  </a:cubicBezTo>
                  <a:cubicBezTo>
                    <a:pt x="44" y="103"/>
                    <a:pt x="47" y="102"/>
                    <a:pt x="49" y="99"/>
                  </a:cubicBezTo>
                  <a:cubicBezTo>
                    <a:pt x="110" y="0"/>
                    <a:pt x="146" y="3"/>
                    <a:pt x="206" y="108"/>
                  </a:cubicBezTo>
                </a:path>
              </a:pathLst>
            </a:custGeom>
            <a:solidFill>
              <a:srgbClr val="BDBDB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14" name="Forme libre 5013"/>
            <p:cNvSpPr>
              <a:spLocks noChangeArrowheads="1"/>
            </p:cNvSpPr>
            <p:nvPr userDrawn="1"/>
          </p:nvSpPr>
          <p:spPr bwMode="auto">
            <a:xfrm>
              <a:off x="3389313" y="3646488"/>
              <a:ext cx="33337" cy="25400"/>
            </a:xfrm>
            <a:custGeom>
              <a:avLst/>
              <a:gdLst>
                <a:gd name="T0" fmla="*/ 91 w 92"/>
                <a:gd name="T1" fmla="*/ 41 h 69"/>
                <a:gd name="T2" fmla="*/ 49 w 92"/>
                <a:gd name="T3" fmla="*/ 68 h 69"/>
                <a:gd name="T4" fmla="*/ 0 w 92"/>
                <a:gd name="T5" fmla="*/ 42 h 69"/>
                <a:gd name="T6" fmla="*/ 91 w 92"/>
                <a:gd name="T7" fmla="*/ 41 h 69"/>
              </a:gdLst>
              <a:ahLst/>
              <a:cxnLst>
                <a:cxn ang="0">
                  <a:pos x="T0" y="T1"/>
                </a:cxn>
                <a:cxn ang="0">
                  <a:pos x="T2" y="T3"/>
                </a:cxn>
                <a:cxn ang="0">
                  <a:pos x="T4" y="T5"/>
                </a:cxn>
                <a:cxn ang="0">
                  <a:pos x="T6" y="T7"/>
                </a:cxn>
              </a:cxnLst>
              <a:rect l="0" t="0" r="r" b="b"/>
              <a:pathLst>
                <a:path w="92" h="69">
                  <a:moveTo>
                    <a:pt x="91" y="41"/>
                  </a:moveTo>
                  <a:cubicBezTo>
                    <a:pt x="77" y="50"/>
                    <a:pt x="63" y="59"/>
                    <a:pt x="49" y="68"/>
                  </a:cubicBezTo>
                  <a:cubicBezTo>
                    <a:pt x="33" y="59"/>
                    <a:pt x="17" y="52"/>
                    <a:pt x="0" y="42"/>
                  </a:cubicBezTo>
                  <a:cubicBezTo>
                    <a:pt x="31" y="53"/>
                    <a:pt x="60" y="0"/>
                    <a:pt x="91" y="41"/>
                  </a:cubicBezTo>
                </a:path>
              </a:pathLst>
            </a:custGeom>
            <a:solidFill>
              <a:srgbClr val="35353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15" name="Forme libre 5014"/>
            <p:cNvSpPr>
              <a:spLocks noChangeArrowheads="1"/>
            </p:cNvSpPr>
            <p:nvPr userDrawn="1"/>
          </p:nvSpPr>
          <p:spPr bwMode="auto">
            <a:xfrm>
              <a:off x="3968750" y="4025900"/>
              <a:ext cx="98425" cy="42863"/>
            </a:xfrm>
            <a:custGeom>
              <a:avLst/>
              <a:gdLst>
                <a:gd name="T0" fmla="*/ 179 w 273"/>
                <a:gd name="T1" fmla="*/ 0 h 117"/>
                <a:gd name="T2" fmla="*/ 246 w 273"/>
                <a:gd name="T3" fmla="*/ 0 h 117"/>
                <a:gd name="T4" fmla="*/ 240 w 273"/>
                <a:gd name="T5" fmla="*/ 85 h 117"/>
                <a:gd name="T6" fmla="*/ 224 w 273"/>
                <a:gd name="T7" fmla="*/ 91 h 117"/>
                <a:gd name="T8" fmla="*/ 15 w 273"/>
                <a:gd name="T9" fmla="*/ 116 h 117"/>
                <a:gd name="T10" fmla="*/ 14 w 273"/>
                <a:gd name="T11" fmla="*/ 114 h 117"/>
                <a:gd name="T12" fmla="*/ 14 w 273"/>
                <a:gd name="T13" fmla="*/ 88 h 117"/>
                <a:gd name="T14" fmla="*/ 179 w 273"/>
                <a:gd name="T15" fmla="*/ 0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3" h="117">
                  <a:moveTo>
                    <a:pt x="179" y="0"/>
                  </a:moveTo>
                  <a:cubicBezTo>
                    <a:pt x="202" y="0"/>
                    <a:pt x="224" y="0"/>
                    <a:pt x="246" y="0"/>
                  </a:cubicBezTo>
                  <a:cubicBezTo>
                    <a:pt x="272" y="30"/>
                    <a:pt x="269" y="58"/>
                    <a:pt x="240" y="85"/>
                  </a:cubicBezTo>
                  <a:cubicBezTo>
                    <a:pt x="235" y="87"/>
                    <a:pt x="231" y="90"/>
                    <a:pt x="224" y="91"/>
                  </a:cubicBezTo>
                  <a:cubicBezTo>
                    <a:pt x="154" y="99"/>
                    <a:pt x="86" y="108"/>
                    <a:pt x="15" y="116"/>
                  </a:cubicBezTo>
                  <a:lnTo>
                    <a:pt x="14" y="114"/>
                  </a:lnTo>
                  <a:cubicBezTo>
                    <a:pt x="2" y="105"/>
                    <a:pt x="0" y="98"/>
                    <a:pt x="14" y="88"/>
                  </a:cubicBezTo>
                  <a:cubicBezTo>
                    <a:pt x="58" y="38"/>
                    <a:pt x="127" y="33"/>
                    <a:pt x="179" y="0"/>
                  </a:cubicBezTo>
                </a:path>
              </a:pathLst>
            </a:custGeom>
            <a:solidFill>
              <a:srgbClr val="F4F4F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16" name="Forme libre 5015"/>
            <p:cNvSpPr>
              <a:spLocks noChangeArrowheads="1"/>
            </p:cNvSpPr>
            <p:nvPr userDrawn="1"/>
          </p:nvSpPr>
          <p:spPr bwMode="auto">
            <a:xfrm>
              <a:off x="3967163" y="4057650"/>
              <a:ext cx="7937" cy="9525"/>
            </a:xfrm>
            <a:custGeom>
              <a:avLst/>
              <a:gdLst>
                <a:gd name="T0" fmla="*/ 20 w 21"/>
                <a:gd name="T1" fmla="*/ 0 h 27"/>
                <a:gd name="T2" fmla="*/ 20 w 21"/>
                <a:gd name="T3" fmla="*/ 26 h 27"/>
                <a:gd name="T4" fmla="*/ 20 w 21"/>
                <a:gd name="T5" fmla="*/ 0 h 27"/>
              </a:gdLst>
              <a:ahLst/>
              <a:cxnLst>
                <a:cxn ang="0">
                  <a:pos x="T0" y="T1"/>
                </a:cxn>
                <a:cxn ang="0">
                  <a:pos x="T2" y="T3"/>
                </a:cxn>
                <a:cxn ang="0">
                  <a:pos x="T4" y="T5"/>
                </a:cxn>
              </a:cxnLst>
              <a:rect l="0" t="0" r="r" b="b"/>
              <a:pathLst>
                <a:path w="21" h="27">
                  <a:moveTo>
                    <a:pt x="20" y="0"/>
                  </a:moveTo>
                  <a:cubicBezTo>
                    <a:pt x="20" y="10"/>
                    <a:pt x="20" y="19"/>
                    <a:pt x="20" y="26"/>
                  </a:cubicBezTo>
                  <a:cubicBezTo>
                    <a:pt x="0" y="19"/>
                    <a:pt x="0" y="11"/>
                    <a:pt x="20" y="0"/>
                  </a:cubicBez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17" name="Forme libre 5016"/>
            <p:cNvSpPr>
              <a:spLocks noChangeArrowheads="1"/>
            </p:cNvSpPr>
            <p:nvPr userDrawn="1"/>
          </p:nvSpPr>
          <p:spPr bwMode="auto">
            <a:xfrm>
              <a:off x="3884613" y="4103688"/>
              <a:ext cx="3175" cy="4762"/>
            </a:xfrm>
            <a:custGeom>
              <a:avLst/>
              <a:gdLst>
                <a:gd name="T0" fmla="*/ 0 w 7"/>
                <a:gd name="T1" fmla="*/ 14 h 15"/>
                <a:gd name="T2" fmla="*/ 6 w 7"/>
                <a:gd name="T3" fmla="*/ 0 h 15"/>
                <a:gd name="T4" fmla="*/ 5 w 7"/>
                <a:gd name="T5" fmla="*/ 6 h 15"/>
                <a:gd name="T6" fmla="*/ 0 w 7"/>
                <a:gd name="T7" fmla="*/ 14 h 15"/>
              </a:gdLst>
              <a:ahLst/>
              <a:cxnLst>
                <a:cxn ang="0">
                  <a:pos x="T0" y="T1"/>
                </a:cxn>
                <a:cxn ang="0">
                  <a:pos x="T2" y="T3"/>
                </a:cxn>
                <a:cxn ang="0">
                  <a:pos x="T4" y="T5"/>
                </a:cxn>
                <a:cxn ang="0">
                  <a:pos x="T6" y="T7"/>
                </a:cxn>
              </a:cxnLst>
              <a:rect l="0" t="0" r="r" b="b"/>
              <a:pathLst>
                <a:path w="7" h="15">
                  <a:moveTo>
                    <a:pt x="0" y="14"/>
                  </a:moveTo>
                  <a:cubicBezTo>
                    <a:pt x="2" y="9"/>
                    <a:pt x="5" y="5"/>
                    <a:pt x="6" y="0"/>
                  </a:cubicBezTo>
                  <a:cubicBezTo>
                    <a:pt x="6" y="2"/>
                    <a:pt x="6" y="5"/>
                    <a:pt x="5" y="6"/>
                  </a:cubicBezTo>
                  <a:cubicBezTo>
                    <a:pt x="5" y="9"/>
                    <a:pt x="2" y="11"/>
                    <a:pt x="0" y="14"/>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18" name="Forme libre 5017"/>
            <p:cNvSpPr>
              <a:spLocks noChangeArrowheads="1"/>
            </p:cNvSpPr>
            <p:nvPr userDrawn="1"/>
          </p:nvSpPr>
          <p:spPr bwMode="auto">
            <a:xfrm>
              <a:off x="3876675" y="4108450"/>
              <a:ext cx="9525" cy="7938"/>
            </a:xfrm>
            <a:custGeom>
              <a:avLst/>
              <a:gdLst>
                <a:gd name="T0" fmla="*/ 8 w 25"/>
                <a:gd name="T1" fmla="*/ 20 h 21"/>
                <a:gd name="T2" fmla="*/ 0 w 25"/>
                <a:gd name="T3" fmla="*/ 0 h 21"/>
                <a:gd name="T4" fmla="*/ 24 w 25"/>
                <a:gd name="T5" fmla="*/ 0 h 21"/>
                <a:gd name="T6" fmla="*/ 24 w 25"/>
                <a:gd name="T7" fmla="*/ 0 h 21"/>
                <a:gd name="T8" fmla="*/ 8 w 25"/>
                <a:gd name="T9" fmla="*/ 20 h 21"/>
              </a:gdLst>
              <a:ahLst/>
              <a:cxnLst>
                <a:cxn ang="0">
                  <a:pos x="T0" y="T1"/>
                </a:cxn>
                <a:cxn ang="0">
                  <a:pos x="T2" y="T3"/>
                </a:cxn>
                <a:cxn ang="0">
                  <a:pos x="T4" y="T5"/>
                </a:cxn>
                <a:cxn ang="0">
                  <a:pos x="T6" y="T7"/>
                </a:cxn>
                <a:cxn ang="0">
                  <a:pos x="T8" y="T9"/>
                </a:cxn>
              </a:cxnLst>
              <a:rect l="0" t="0" r="r" b="b"/>
              <a:pathLst>
                <a:path w="25" h="21">
                  <a:moveTo>
                    <a:pt x="8" y="20"/>
                  </a:moveTo>
                  <a:cubicBezTo>
                    <a:pt x="3" y="14"/>
                    <a:pt x="0" y="8"/>
                    <a:pt x="0" y="0"/>
                  </a:cubicBezTo>
                  <a:cubicBezTo>
                    <a:pt x="8" y="0"/>
                    <a:pt x="17" y="0"/>
                    <a:pt x="24" y="0"/>
                  </a:cubicBezTo>
                  <a:lnTo>
                    <a:pt x="24" y="0"/>
                  </a:lnTo>
                  <a:cubicBezTo>
                    <a:pt x="18" y="6"/>
                    <a:pt x="12" y="12"/>
                    <a:pt x="8" y="20"/>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19" name="Forme libre 5018"/>
            <p:cNvSpPr>
              <a:spLocks noChangeArrowheads="1"/>
            </p:cNvSpPr>
            <p:nvPr userDrawn="1"/>
          </p:nvSpPr>
          <p:spPr bwMode="auto">
            <a:xfrm>
              <a:off x="3678238" y="3952875"/>
              <a:ext cx="58737" cy="61913"/>
            </a:xfrm>
            <a:custGeom>
              <a:avLst/>
              <a:gdLst>
                <a:gd name="T0" fmla="*/ 0 w 163"/>
                <a:gd name="T1" fmla="*/ 40 h 172"/>
                <a:gd name="T2" fmla="*/ 24 w 163"/>
                <a:gd name="T3" fmla="*/ 0 h 172"/>
                <a:gd name="T4" fmla="*/ 137 w 163"/>
                <a:gd name="T5" fmla="*/ 87 h 172"/>
                <a:gd name="T6" fmla="*/ 142 w 163"/>
                <a:gd name="T7" fmla="*/ 149 h 172"/>
                <a:gd name="T8" fmla="*/ 87 w 163"/>
                <a:gd name="T9" fmla="*/ 130 h 172"/>
                <a:gd name="T10" fmla="*/ 0 w 163"/>
                <a:gd name="T11" fmla="*/ 40 h 172"/>
              </a:gdLst>
              <a:ahLst/>
              <a:cxnLst>
                <a:cxn ang="0">
                  <a:pos x="T0" y="T1"/>
                </a:cxn>
                <a:cxn ang="0">
                  <a:pos x="T2" y="T3"/>
                </a:cxn>
                <a:cxn ang="0">
                  <a:pos x="T4" y="T5"/>
                </a:cxn>
                <a:cxn ang="0">
                  <a:pos x="T6" y="T7"/>
                </a:cxn>
                <a:cxn ang="0">
                  <a:pos x="T8" y="T9"/>
                </a:cxn>
                <a:cxn ang="0">
                  <a:pos x="T10" y="T11"/>
                </a:cxn>
              </a:cxnLst>
              <a:rect l="0" t="0" r="r" b="b"/>
              <a:pathLst>
                <a:path w="163" h="172">
                  <a:moveTo>
                    <a:pt x="0" y="40"/>
                  </a:moveTo>
                  <a:cubicBezTo>
                    <a:pt x="1" y="23"/>
                    <a:pt x="3" y="6"/>
                    <a:pt x="24" y="0"/>
                  </a:cubicBezTo>
                  <a:cubicBezTo>
                    <a:pt x="62" y="29"/>
                    <a:pt x="99" y="58"/>
                    <a:pt x="137" y="87"/>
                  </a:cubicBezTo>
                  <a:cubicBezTo>
                    <a:pt x="146" y="108"/>
                    <a:pt x="162" y="133"/>
                    <a:pt x="142" y="149"/>
                  </a:cubicBezTo>
                  <a:cubicBezTo>
                    <a:pt x="119" y="171"/>
                    <a:pt x="100" y="145"/>
                    <a:pt x="87" y="130"/>
                  </a:cubicBezTo>
                  <a:cubicBezTo>
                    <a:pt x="58" y="99"/>
                    <a:pt x="36" y="61"/>
                    <a:pt x="0" y="40"/>
                  </a:cubicBezTo>
                </a:path>
              </a:pathLst>
            </a:custGeom>
            <a:solidFill>
              <a:srgbClr val="2C2C2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20" name="Forme libre 5019"/>
            <p:cNvSpPr>
              <a:spLocks noChangeArrowheads="1"/>
            </p:cNvSpPr>
            <p:nvPr userDrawn="1"/>
          </p:nvSpPr>
          <p:spPr bwMode="auto">
            <a:xfrm>
              <a:off x="3687763" y="3941763"/>
              <a:ext cx="7937" cy="7937"/>
            </a:xfrm>
            <a:custGeom>
              <a:avLst/>
              <a:gdLst>
                <a:gd name="T0" fmla="*/ 1 w 24"/>
                <a:gd name="T1" fmla="*/ 20 h 21"/>
                <a:gd name="T2" fmla="*/ 0 w 24"/>
                <a:gd name="T3" fmla="*/ 0 h 21"/>
                <a:gd name="T4" fmla="*/ 1 w 24"/>
                <a:gd name="T5" fmla="*/ 20 h 21"/>
              </a:gdLst>
              <a:ahLst/>
              <a:cxnLst>
                <a:cxn ang="0">
                  <a:pos x="T0" y="T1"/>
                </a:cxn>
                <a:cxn ang="0">
                  <a:pos x="T2" y="T3"/>
                </a:cxn>
                <a:cxn ang="0">
                  <a:pos x="T4" y="T5"/>
                </a:cxn>
              </a:cxnLst>
              <a:rect l="0" t="0" r="r" b="b"/>
              <a:pathLst>
                <a:path w="24" h="21">
                  <a:moveTo>
                    <a:pt x="1" y="20"/>
                  </a:moveTo>
                  <a:cubicBezTo>
                    <a:pt x="0" y="14"/>
                    <a:pt x="0" y="6"/>
                    <a:pt x="0" y="0"/>
                  </a:cubicBezTo>
                  <a:cubicBezTo>
                    <a:pt x="13" y="5"/>
                    <a:pt x="23" y="11"/>
                    <a:pt x="1" y="20"/>
                  </a:cubicBezTo>
                </a:path>
              </a:pathLst>
            </a:custGeom>
            <a:solidFill>
              <a:srgbClr val="EAEAE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21" name="Forme libre 5020"/>
            <p:cNvSpPr>
              <a:spLocks noChangeArrowheads="1"/>
            </p:cNvSpPr>
            <p:nvPr userDrawn="1"/>
          </p:nvSpPr>
          <p:spPr bwMode="auto">
            <a:xfrm>
              <a:off x="3471863" y="5270500"/>
              <a:ext cx="7937" cy="7938"/>
            </a:xfrm>
            <a:custGeom>
              <a:avLst/>
              <a:gdLst>
                <a:gd name="T0" fmla="*/ 0 w 21"/>
                <a:gd name="T1" fmla="*/ 0 h 24"/>
                <a:gd name="T2" fmla="*/ 20 w 21"/>
                <a:gd name="T3" fmla="*/ 23 h 24"/>
                <a:gd name="T4" fmla="*/ 0 w 21"/>
                <a:gd name="T5" fmla="*/ 0 h 24"/>
              </a:gdLst>
              <a:ahLst/>
              <a:cxnLst>
                <a:cxn ang="0">
                  <a:pos x="T0" y="T1"/>
                </a:cxn>
                <a:cxn ang="0">
                  <a:pos x="T2" y="T3"/>
                </a:cxn>
                <a:cxn ang="0">
                  <a:pos x="T4" y="T5"/>
                </a:cxn>
              </a:cxnLst>
              <a:rect l="0" t="0" r="r" b="b"/>
              <a:pathLst>
                <a:path w="21" h="24">
                  <a:moveTo>
                    <a:pt x="0" y="0"/>
                  </a:moveTo>
                  <a:cubicBezTo>
                    <a:pt x="6" y="8"/>
                    <a:pt x="14" y="15"/>
                    <a:pt x="20" y="23"/>
                  </a:cubicBezTo>
                  <a:cubicBezTo>
                    <a:pt x="14" y="17"/>
                    <a:pt x="6" y="8"/>
                    <a:pt x="0" y="0"/>
                  </a:cubicBezTo>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22" name="Forme libre 5021"/>
            <p:cNvSpPr>
              <a:spLocks noChangeArrowheads="1"/>
            </p:cNvSpPr>
            <p:nvPr userDrawn="1"/>
          </p:nvSpPr>
          <p:spPr bwMode="auto">
            <a:xfrm>
              <a:off x="3489325" y="5303838"/>
              <a:ext cx="9525" cy="7937"/>
            </a:xfrm>
            <a:custGeom>
              <a:avLst/>
              <a:gdLst>
                <a:gd name="T0" fmla="*/ 20 w 26"/>
                <a:gd name="T1" fmla="*/ 1 h 24"/>
                <a:gd name="T2" fmla="*/ 25 w 26"/>
                <a:gd name="T3" fmla="*/ 23 h 24"/>
                <a:gd name="T4" fmla="*/ 0 w 26"/>
                <a:gd name="T5" fmla="*/ 0 h 24"/>
                <a:gd name="T6" fmla="*/ 20 w 26"/>
                <a:gd name="T7" fmla="*/ 1 h 24"/>
              </a:gdLst>
              <a:ahLst/>
              <a:cxnLst>
                <a:cxn ang="0">
                  <a:pos x="T0" y="T1"/>
                </a:cxn>
                <a:cxn ang="0">
                  <a:pos x="T2" y="T3"/>
                </a:cxn>
                <a:cxn ang="0">
                  <a:pos x="T4" y="T5"/>
                </a:cxn>
                <a:cxn ang="0">
                  <a:pos x="T6" y="T7"/>
                </a:cxn>
              </a:cxnLst>
              <a:rect l="0" t="0" r="r" b="b"/>
              <a:pathLst>
                <a:path w="26" h="24">
                  <a:moveTo>
                    <a:pt x="20" y="1"/>
                  </a:moveTo>
                  <a:cubicBezTo>
                    <a:pt x="23" y="7"/>
                    <a:pt x="25" y="15"/>
                    <a:pt x="25" y="23"/>
                  </a:cubicBezTo>
                  <a:cubicBezTo>
                    <a:pt x="17" y="15"/>
                    <a:pt x="8" y="7"/>
                    <a:pt x="0" y="0"/>
                  </a:cubicBezTo>
                  <a:cubicBezTo>
                    <a:pt x="6" y="1"/>
                    <a:pt x="13" y="1"/>
                    <a:pt x="20" y="1"/>
                  </a:cubicBezTo>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23" name="Forme libre 5022"/>
            <p:cNvSpPr>
              <a:spLocks noChangeArrowheads="1"/>
            </p:cNvSpPr>
            <p:nvPr userDrawn="1"/>
          </p:nvSpPr>
          <p:spPr bwMode="auto">
            <a:xfrm>
              <a:off x="3481388" y="5286375"/>
              <a:ext cx="7937" cy="7938"/>
            </a:xfrm>
            <a:custGeom>
              <a:avLst/>
              <a:gdLst>
                <a:gd name="T0" fmla="*/ 0 w 21"/>
                <a:gd name="T1" fmla="*/ 0 h 24"/>
                <a:gd name="T2" fmla="*/ 20 w 21"/>
                <a:gd name="T3" fmla="*/ 23 h 24"/>
                <a:gd name="T4" fmla="*/ 0 w 21"/>
                <a:gd name="T5" fmla="*/ 0 h 24"/>
              </a:gdLst>
              <a:ahLst/>
              <a:cxnLst>
                <a:cxn ang="0">
                  <a:pos x="T0" y="T1"/>
                </a:cxn>
                <a:cxn ang="0">
                  <a:pos x="T2" y="T3"/>
                </a:cxn>
                <a:cxn ang="0">
                  <a:pos x="T4" y="T5"/>
                </a:cxn>
              </a:cxnLst>
              <a:rect l="0" t="0" r="r" b="b"/>
              <a:pathLst>
                <a:path w="21" h="24">
                  <a:moveTo>
                    <a:pt x="0" y="0"/>
                  </a:moveTo>
                  <a:cubicBezTo>
                    <a:pt x="6" y="8"/>
                    <a:pt x="12" y="15"/>
                    <a:pt x="20" y="23"/>
                  </a:cubicBezTo>
                  <a:cubicBezTo>
                    <a:pt x="12" y="17"/>
                    <a:pt x="6" y="8"/>
                    <a:pt x="0" y="0"/>
                  </a:cubicBezTo>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24" name="Forme libre 5023"/>
            <p:cNvSpPr>
              <a:spLocks noChangeArrowheads="1"/>
            </p:cNvSpPr>
            <p:nvPr userDrawn="1"/>
          </p:nvSpPr>
          <p:spPr bwMode="auto">
            <a:xfrm>
              <a:off x="3375025" y="4106863"/>
              <a:ext cx="360363" cy="446087"/>
            </a:xfrm>
            <a:custGeom>
              <a:avLst/>
              <a:gdLst>
                <a:gd name="T0" fmla="*/ 414 w 1000"/>
                <a:gd name="T1" fmla="*/ 391 h 1241"/>
                <a:gd name="T2" fmla="*/ 42 w 1000"/>
                <a:gd name="T3" fmla="*/ 110 h 1241"/>
                <a:gd name="T4" fmla="*/ 74 w 1000"/>
                <a:gd name="T5" fmla="*/ 36 h 1241"/>
                <a:gd name="T6" fmla="*/ 232 w 1000"/>
                <a:gd name="T7" fmla="*/ 22 h 1241"/>
                <a:gd name="T8" fmla="*/ 396 w 1000"/>
                <a:gd name="T9" fmla="*/ 83 h 1241"/>
                <a:gd name="T10" fmla="*/ 588 w 1000"/>
                <a:gd name="T11" fmla="*/ 210 h 1241"/>
                <a:gd name="T12" fmla="*/ 723 w 1000"/>
                <a:gd name="T13" fmla="*/ 336 h 1241"/>
                <a:gd name="T14" fmla="*/ 761 w 1000"/>
                <a:gd name="T15" fmla="*/ 428 h 1241"/>
                <a:gd name="T16" fmla="*/ 874 w 1000"/>
                <a:gd name="T17" fmla="*/ 747 h 1241"/>
                <a:gd name="T18" fmla="*/ 949 w 1000"/>
                <a:gd name="T19" fmla="*/ 970 h 1241"/>
                <a:gd name="T20" fmla="*/ 955 w 1000"/>
                <a:gd name="T21" fmla="*/ 985 h 1241"/>
                <a:gd name="T22" fmla="*/ 985 w 1000"/>
                <a:gd name="T23" fmla="*/ 1172 h 1241"/>
                <a:gd name="T24" fmla="*/ 907 w 1000"/>
                <a:gd name="T25" fmla="*/ 1239 h 1241"/>
                <a:gd name="T26" fmla="*/ 768 w 1000"/>
                <a:gd name="T27" fmla="*/ 1080 h 1241"/>
                <a:gd name="T28" fmla="*/ 729 w 1000"/>
                <a:gd name="T29" fmla="*/ 1028 h 1241"/>
                <a:gd name="T30" fmla="*/ 587 w 1000"/>
                <a:gd name="T31" fmla="*/ 652 h 1241"/>
                <a:gd name="T32" fmla="*/ 567 w 1000"/>
                <a:gd name="T33" fmla="*/ 617 h 1241"/>
                <a:gd name="T34" fmla="*/ 567 w 1000"/>
                <a:gd name="T35" fmla="*/ 616 h 1241"/>
                <a:gd name="T36" fmla="*/ 431 w 1000"/>
                <a:gd name="T37" fmla="*/ 410 h 1241"/>
                <a:gd name="T38" fmla="*/ 429 w 1000"/>
                <a:gd name="T39" fmla="*/ 408 h 1241"/>
                <a:gd name="T40" fmla="*/ 414 w 1000"/>
                <a:gd name="T41" fmla="*/ 391 h 1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0" h="1241">
                  <a:moveTo>
                    <a:pt x="414" y="391"/>
                  </a:moveTo>
                  <a:cubicBezTo>
                    <a:pt x="309" y="272"/>
                    <a:pt x="202" y="156"/>
                    <a:pt x="42" y="110"/>
                  </a:cubicBezTo>
                  <a:cubicBezTo>
                    <a:pt x="0" y="69"/>
                    <a:pt x="3" y="63"/>
                    <a:pt x="74" y="36"/>
                  </a:cubicBezTo>
                  <a:cubicBezTo>
                    <a:pt x="127" y="26"/>
                    <a:pt x="177" y="0"/>
                    <a:pt x="232" y="22"/>
                  </a:cubicBezTo>
                  <a:cubicBezTo>
                    <a:pt x="293" y="23"/>
                    <a:pt x="348" y="43"/>
                    <a:pt x="396" y="83"/>
                  </a:cubicBezTo>
                  <a:cubicBezTo>
                    <a:pt x="455" y="132"/>
                    <a:pt x="477" y="240"/>
                    <a:pt x="588" y="210"/>
                  </a:cubicBezTo>
                  <a:cubicBezTo>
                    <a:pt x="684" y="197"/>
                    <a:pt x="671" y="303"/>
                    <a:pt x="723" y="336"/>
                  </a:cubicBezTo>
                  <a:cubicBezTo>
                    <a:pt x="726" y="371"/>
                    <a:pt x="749" y="397"/>
                    <a:pt x="761" y="428"/>
                  </a:cubicBezTo>
                  <a:cubicBezTo>
                    <a:pt x="761" y="547"/>
                    <a:pt x="826" y="645"/>
                    <a:pt x="874" y="747"/>
                  </a:cubicBezTo>
                  <a:cubicBezTo>
                    <a:pt x="875" y="830"/>
                    <a:pt x="854" y="920"/>
                    <a:pt x="949" y="970"/>
                  </a:cubicBezTo>
                  <a:cubicBezTo>
                    <a:pt x="950" y="975"/>
                    <a:pt x="952" y="979"/>
                    <a:pt x="955" y="985"/>
                  </a:cubicBezTo>
                  <a:cubicBezTo>
                    <a:pt x="956" y="1050"/>
                    <a:pt x="973" y="1111"/>
                    <a:pt x="985" y="1172"/>
                  </a:cubicBezTo>
                  <a:cubicBezTo>
                    <a:pt x="999" y="1237"/>
                    <a:pt x="993" y="1240"/>
                    <a:pt x="907" y="1239"/>
                  </a:cubicBezTo>
                  <a:cubicBezTo>
                    <a:pt x="822" y="1221"/>
                    <a:pt x="770" y="1173"/>
                    <a:pt x="768" y="1080"/>
                  </a:cubicBezTo>
                  <a:cubicBezTo>
                    <a:pt x="768" y="1056"/>
                    <a:pt x="749" y="1042"/>
                    <a:pt x="729" y="1028"/>
                  </a:cubicBezTo>
                  <a:cubicBezTo>
                    <a:pt x="681" y="903"/>
                    <a:pt x="634" y="778"/>
                    <a:pt x="587" y="652"/>
                  </a:cubicBezTo>
                  <a:cubicBezTo>
                    <a:pt x="585" y="637"/>
                    <a:pt x="576" y="628"/>
                    <a:pt x="567" y="617"/>
                  </a:cubicBezTo>
                  <a:lnTo>
                    <a:pt x="567" y="616"/>
                  </a:lnTo>
                  <a:cubicBezTo>
                    <a:pt x="542" y="533"/>
                    <a:pt x="533" y="442"/>
                    <a:pt x="431" y="410"/>
                  </a:cubicBezTo>
                  <a:lnTo>
                    <a:pt x="429" y="408"/>
                  </a:lnTo>
                  <a:cubicBezTo>
                    <a:pt x="422" y="407"/>
                    <a:pt x="417" y="401"/>
                    <a:pt x="414" y="391"/>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25" name="Forme libre 5024"/>
            <p:cNvSpPr>
              <a:spLocks noChangeArrowheads="1"/>
            </p:cNvSpPr>
            <p:nvPr userDrawn="1"/>
          </p:nvSpPr>
          <p:spPr bwMode="auto">
            <a:xfrm>
              <a:off x="3638550" y="4475163"/>
              <a:ext cx="65088" cy="85725"/>
            </a:xfrm>
            <a:custGeom>
              <a:avLst/>
              <a:gdLst>
                <a:gd name="T0" fmla="*/ 0 w 180"/>
                <a:gd name="T1" fmla="*/ 9 h 237"/>
                <a:gd name="T2" fmla="*/ 63 w 180"/>
                <a:gd name="T3" fmla="*/ 33 h 237"/>
                <a:gd name="T4" fmla="*/ 179 w 180"/>
                <a:gd name="T5" fmla="*/ 218 h 237"/>
                <a:gd name="T6" fmla="*/ 49 w 180"/>
                <a:gd name="T7" fmla="*/ 236 h 237"/>
                <a:gd name="T8" fmla="*/ 0 w 180"/>
                <a:gd name="T9" fmla="*/ 9 h 237"/>
              </a:gdLst>
              <a:ahLst/>
              <a:cxnLst>
                <a:cxn ang="0">
                  <a:pos x="T0" y="T1"/>
                </a:cxn>
                <a:cxn ang="0">
                  <a:pos x="T2" y="T3"/>
                </a:cxn>
                <a:cxn ang="0">
                  <a:pos x="T4" y="T5"/>
                </a:cxn>
                <a:cxn ang="0">
                  <a:pos x="T6" y="T7"/>
                </a:cxn>
                <a:cxn ang="0">
                  <a:pos x="T8" y="T9"/>
                </a:cxn>
              </a:cxnLst>
              <a:rect l="0" t="0" r="r" b="b"/>
              <a:pathLst>
                <a:path w="180" h="237">
                  <a:moveTo>
                    <a:pt x="0" y="9"/>
                  </a:moveTo>
                  <a:cubicBezTo>
                    <a:pt x="29" y="0"/>
                    <a:pt x="60" y="0"/>
                    <a:pt x="63" y="33"/>
                  </a:cubicBezTo>
                  <a:cubicBezTo>
                    <a:pt x="70" y="116"/>
                    <a:pt x="133" y="161"/>
                    <a:pt x="179" y="218"/>
                  </a:cubicBezTo>
                  <a:cubicBezTo>
                    <a:pt x="136" y="224"/>
                    <a:pt x="93" y="230"/>
                    <a:pt x="49" y="236"/>
                  </a:cubicBezTo>
                  <a:cubicBezTo>
                    <a:pt x="32" y="161"/>
                    <a:pt x="17" y="85"/>
                    <a:pt x="0" y="9"/>
                  </a:cubicBezTo>
                </a:path>
              </a:pathLst>
            </a:custGeom>
            <a:solidFill>
              <a:srgbClr val="C0C0C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26" name="Forme libre 5025"/>
            <p:cNvSpPr>
              <a:spLocks noChangeArrowheads="1"/>
            </p:cNvSpPr>
            <p:nvPr userDrawn="1"/>
          </p:nvSpPr>
          <p:spPr bwMode="auto">
            <a:xfrm>
              <a:off x="3530600" y="4252913"/>
              <a:ext cx="53975" cy="77787"/>
            </a:xfrm>
            <a:custGeom>
              <a:avLst/>
              <a:gdLst>
                <a:gd name="T0" fmla="*/ 0 w 148"/>
                <a:gd name="T1" fmla="*/ 7 h 214"/>
                <a:gd name="T2" fmla="*/ 147 w 148"/>
                <a:gd name="T3" fmla="*/ 125 h 214"/>
                <a:gd name="T4" fmla="*/ 136 w 148"/>
                <a:gd name="T5" fmla="*/ 213 h 214"/>
                <a:gd name="T6" fmla="*/ 20 w 148"/>
                <a:gd name="T7" fmla="*/ 55 h 214"/>
                <a:gd name="T8" fmla="*/ 0 w 148"/>
                <a:gd name="T9" fmla="*/ 7 h 214"/>
              </a:gdLst>
              <a:ahLst/>
              <a:cxnLst>
                <a:cxn ang="0">
                  <a:pos x="T0" y="T1"/>
                </a:cxn>
                <a:cxn ang="0">
                  <a:pos x="T2" y="T3"/>
                </a:cxn>
                <a:cxn ang="0">
                  <a:pos x="T4" y="T5"/>
                </a:cxn>
                <a:cxn ang="0">
                  <a:pos x="T6" y="T7"/>
                </a:cxn>
                <a:cxn ang="0">
                  <a:pos x="T8" y="T9"/>
                </a:cxn>
              </a:cxnLst>
              <a:rect l="0" t="0" r="r" b="b"/>
              <a:pathLst>
                <a:path w="148" h="214">
                  <a:moveTo>
                    <a:pt x="0" y="7"/>
                  </a:moveTo>
                  <a:cubicBezTo>
                    <a:pt x="97" y="0"/>
                    <a:pt x="146" y="38"/>
                    <a:pt x="147" y="125"/>
                  </a:cubicBezTo>
                  <a:cubicBezTo>
                    <a:pt x="147" y="154"/>
                    <a:pt x="139" y="184"/>
                    <a:pt x="136" y="213"/>
                  </a:cubicBezTo>
                  <a:cubicBezTo>
                    <a:pt x="87" y="168"/>
                    <a:pt x="74" y="97"/>
                    <a:pt x="20" y="55"/>
                  </a:cubicBezTo>
                  <a:cubicBezTo>
                    <a:pt x="14" y="39"/>
                    <a:pt x="7" y="24"/>
                    <a:pt x="0" y="7"/>
                  </a:cubicBezTo>
                </a:path>
              </a:pathLst>
            </a:custGeom>
            <a:solidFill>
              <a:srgbClr val="E5E5E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27" name="Forme libre 5026"/>
            <p:cNvSpPr>
              <a:spLocks noChangeArrowheads="1"/>
            </p:cNvSpPr>
            <p:nvPr userDrawn="1"/>
          </p:nvSpPr>
          <p:spPr bwMode="auto">
            <a:xfrm>
              <a:off x="3579813" y="4330700"/>
              <a:ext cx="7937" cy="12700"/>
            </a:xfrm>
            <a:custGeom>
              <a:avLst/>
              <a:gdLst>
                <a:gd name="T0" fmla="*/ 0 w 21"/>
                <a:gd name="T1" fmla="*/ 0 h 36"/>
                <a:gd name="T2" fmla="*/ 20 w 21"/>
                <a:gd name="T3" fmla="*/ 35 h 36"/>
                <a:gd name="T4" fmla="*/ 0 w 21"/>
                <a:gd name="T5" fmla="*/ 0 h 36"/>
              </a:gdLst>
              <a:ahLst/>
              <a:cxnLst>
                <a:cxn ang="0">
                  <a:pos x="T0" y="T1"/>
                </a:cxn>
                <a:cxn ang="0">
                  <a:pos x="T2" y="T3"/>
                </a:cxn>
                <a:cxn ang="0">
                  <a:pos x="T4" y="T5"/>
                </a:cxn>
              </a:cxnLst>
              <a:rect l="0" t="0" r="r" b="b"/>
              <a:pathLst>
                <a:path w="21" h="36">
                  <a:moveTo>
                    <a:pt x="0" y="0"/>
                  </a:moveTo>
                  <a:cubicBezTo>
                    <a:pt x="6" y="12"/>
                    <a:pt x="13" y="23"/>
                    <a:pt x="20" y="35"/>
                  </a:cubicBezTo>
                  <a:cubicBezTo>
                    <a:pt x="8" y="27"/>
                    <a:pt x="2" y="15"/>
                    <a:pt x="0" y="0"/>
                  </a:cubicBezTo>
                </a:path>
              </a:pathLst>
            </a:custGeom>
            <a:solidFill>
              <a:srgbClr val="E5E5E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28" name="Forme libre 5027"/>
            <p:cNvSpPr>
              <a:spLocks noChangeArrowheads="1"/>
            </p:cNvSpPr>
            <p:nvPr userDrawn="1"/>
          </p:nvSpPr>
          <p:spPr bwMode="auto">
            <a:xfrm>
              <a:off x="3587750" y="4857750"/>
              <a:ext cx="119063" cy="112713"/>
            </a:xfrm>
            <a:custGeom>
              <a:avLst/>
              <a:gdLst>
                <a:gd name="T0" fmla="*/ 27 w 329"/>
                <a:gd name="T1" fmla="*/ 0 h 315"/>
                <a:gd name="T2" fmla="*/ 68 w 329"/>
                <a:gd name="T3" fmla="*/ 32 h 315"/>
                <a:gd name="T4" fmla="*/ 142 w 329"/>
                <a:gd name="T5" fmla="*/ 114 h 315"/>
                <a:gd name="T6" fmla="*/ 328 w 329"/>
                <a:gd name="T7" fmla="*/ 311 h 315"/>
                <a:gd name="T8" fmla="*/ 94 w 329"/>
                <a:gd name="T9" fmla="*/ 162 h 315"/>
                <a:gd name="T10" fmla="*/ 27 w 329"/>
                <a:gd name="T11" fmla="*/ 0 h 315"/>
              </a:gdLst>
              <a:ahLst/>
              <a:cxnLst>
                <a:cxn ang="0">
                  <a:pos x="T0" y="T1"/>
                </a:cxn>
                <a:cxn ang="0">
                  <a:pos x="T2" y="T3"/>
                </a:cxn>
                <a:cxn ang="0">
                  <a:pos x="T4" y="T5"/>
                </a:cxn>
                <a:cxn ang="0">
                  <a:pos x="T6" y="T7"/>
                </a:cxn>
                <a:cxn ang="0">
                  <a:pos x="T8" y="T9"/>
                </a:cxn>
                <a:cxn ang="0">
                  <a:pos x="T10" y="T11"/>
                </a:cxn>
              </a:cxnLst>
              <a:rect l="0" t="0" r="r" b="b"/>
              <a:pathLst>
                <a:path w="329" h="315">
                  <a:moveTo>
                    <a:pt x="27" y="0"/>
                  </a:moveTo>
                  <a:cubicBezTo>
                    <a:pt x="41" y="11"/>
                    <a:pt x="55" y="21"/>
                    <a:pt x="68" y="32"/>
                  </a:cubicBezTo>
                  <a:cubicBezTo>
                    <a:pt x="93" y="59"/>
                    <a:pt x="117" y="87"/>
                    <a:pt x="142" y="114"/>
                  </a:cubicBezTo>
                  <a:cubicBezTo>
                    <a:pt x="186" y="189"/>
                    <a:pt x="262" y="237"/>
                    <a:pt x="328" y="311"/>
                  </a:cubicBezTo>
                  <a:cubicBezTo>
                    <a:pt x="203" y="314"/>
                    <a:pt x="131" y="266"/>
                    <a:pt x="94" y="162"/>
                  </a:cubicBezTo>
                  <a:cubicBezTo>
                    <a:pt x="75" y="107"/>
                    <a:pt x="0" y="75"/>
                    <a:pt x="27" y="0"/>
                  </a:cubicBezTo>
                </a:path>
              </a:pathLst>
            </a:custGeom>
            <a:solidFill>
              <a:srgbClr val="1F1F1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29" name="Forme libre 5028"/>
            <p:cNvSpPr>
              <a:spLocks noChangeArrowheads="1"/>
            </p:cNvSpPr>
            <p:nvPr userDrawn="1"/>
          </p:nvSpPr>
          <p:spPr bwMode="auto">
            <a:xfrm>
              <a:off x="3781425" y="5060950"/>
              <a:ext cx="92075" cy="96838"/>
            </a:xfrm>
            <a:custGeom>
              <a:avLst/>
              <a:gdLst>
                <a:gd name="T0" fmla="*/ 14 w 254"/>
                <a:gd name="T1" fmla="*/ 192 h 270"/>
                <a:gd name="T2" fmla="*/ 79 w 254"/>
                <a:gd name="T3" fmla="*/ 122 h 270"/>
                <a:gd name="T4" fmla="*/ 79 w 254"/>
                <a:gd name="T5" fmla="*/ 122 h 270"/>
                <a:gd name="T6" fmla="*/ 102 w 254"/>
                <a:gd name="T7" fmla="*/ 99 h 270"/>
                <a:gd name="T8" fmla="*/ 102 w 254"/>
                <a:gd name="T9" fmla="*/ 99 h 270"/>
                <a:gd name="T10" fmla="*/ 125 w 254"/>
                <a:gd name="T11" fmla="*/ 76 h 270"/>
                <a:gd name="T12" fmla="*/ 200 w 254"/>
                <a:gd name="T13" fmla="*/ 0 h 270"/>
                <a:gd name="T14" fmla="*/ 227 w 254"/>
                <a:gd name="T15" fmla="*/ 14 h 270"/>
                <a:gd name="T16" fmla="*/ 204 w 254"/>
                <a:gd name="T17" fmla="*/ 113 h 270"/>
                <a:gd name="T18" fmla="*/ 168 w 254"/>
                <a:gd name="T19" fmla="*/ 192 h 270"/>
                <a:gd name="T20" fmla="*/ 70 w 254"/>
                <a:gd name="T21" fmla="*/ 250 h 270"/>
                <a:gd name="T22" fmla="*/ 14 w 254"/>
                <a:gd name="T23" fmla="*/ 19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4" h="270">
                  <a:moveTo>
                    <a:pt x="14" y="192"/>
                  </a:moveTo>
                  <a:cubicBezTo>
                    <a:pt x="35" y="169"/>
                    <a:pt x="56" y="147"/>
                    <a:pt x="79" y="122"/>
                  </a:cubicBezTo>
                  <a:lnTo>
                    <a:pt x="79" y="122"/>
                  </a:lnTo>
                  <a:cubicBezTo>
                    <a:pt x="87" y="114"/>
                    <a:pt x="94" y="107"/>
                    <a:pt x="102" y="99"/>
                  </a:cubicBezTo>
                  <a:lnTo>
                    <a:pt x="102" y="99"/>
                  </a:lnTo>
                  <a:cubicBezTo>
                    <a:pt x="110" y="92"/>
                    <a:pt x="117" y="84"/>
                    <a:pt x="125" y="76"/>
                  </a:cubicBezTo>
                  <a:cubicBezTo>
                    <a:pt x="146" y="47"/>
                    <a:pt x="165" y="15"/>
                    <a:pt x="200" y="0"/>
                  </a:cubicBezTo>
                  <a:cubicBezTo>
                    <a:pt x="211" y="1"/>
                    <a:pt x="220" y="6"/>
                    <a:pt x="227" y="14"/>
                  </a:cubicBezTo>
                  <a:cubicBezTo>
                    <a:pt x="253" y="55"/>
                    <a:pt x="224" y="82"/>
                    <a:pt x="204" y="113"/>
                  </a:cubicBezTo>
                  <a:cubicBezTo>
                    <a:pt x="182" y="134"/>
                    <a:pt x="166" y="160"/>
                    <a:pt x="168" y="192"/>
                  </a:cubicBezTo>
                  <a:cubicBezTo>
                    <a:pt x="154" y="243"/>
                    <a:pt x="125" y="269"/>
                    <a:pt x="70" y="250"/>
                  </a:cubicBezTo>
                  <a:cubicBezTo>
                    <a:pt x="38" y="244"/>
                    <a:pt x="0" y="244"/>
                    <a:pt x="14" y="192"/>
                  </a:cubicBezTo>
                </a:path>
              </a:pathLst>
            </a:custGeom>
            <a:solidFill>
              <a:srgbClr val="B1B1B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30" name="Forme libre 5029"/>
            <p:cNvSpPr>
              <a:spLocks noChangeArrowheads="1"/>
            </p:cNvSpPr>
            <p:nvPr userDrawn="1"/>
          </p:nvSpPr>
          <p:spPr bwMode="auto">
            <a:xfrm>
              <a:off x="3627438" y="5081588"/>
              <a:ext cx="42862" cy="50800"/>
            </a:xfrm>
            <a:custGeom>
              <a:avLst/>
              <a:gdLst>
                <a:gd name="T0" fmla="*/ 89 w 120"/>
                <a:gd name="T1" fmla="*/ 142 h 143"/>
                <a:gd name="T2" fmla="*/ 0 w 120"/>
                <a:gd name="T3" fmla="*/ 0 h 143"/>
                <a:gd name="T4" fmla="*/ 89 w 120"/>
                <a:gd name="T5" fmla="*/ 142 h 143"/>
              </a:gdLst>
              <a:ahLst/>
              <a:cxnLst>
                <a:cxn ang="0">
                  <a:pos x="T0" y="T1"/>
                </a:cxn>
                <a:cxn ang="0">
                  <a:pos x="T2" y="T3"/>
                </a:cxn>
                <a:cxn ang="0">
                  <a:pos x="T4" y="T5"/>
                </a:cxn>
              </a:cxnLst>
              <a:rect l="0" t="0" r="r" b="b"/>
              <a:pathLst>
                <a:path w="120" h="143">
                  <a:moveTo>
                    <a:pt x="89" y="142"/>
                  </a:moveTo>
                  <a:cubicBezTo>
                    <a:pt x="46" y="103"/>
                    <a:pt x="25" y="51"/>
                    <a:pt x="0" y="0"/>
                  </a:cubicBezTo>
                  <a:cubicBezTo>
                    <a:pt x="101" y="8"/>
                    <a:pt x="119" y="37"/>
                    <a:pt x="89" y="142"/>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31" name="Forme libre 5030"/>
            <p:cNvSpPr>
              <a:spLocks noChangeArrowheads="1"/>
            </p:cNvSpPr>
            <p:nvPr userDrawn="1"/>
          </p:nvSpPr>
          <p:spPr bwMode="auto">
            <a:xfrm>
              <a:off x="3762375" y="5130800"/>
              <a:ext cx="50800" cy="33338"/>
            </a:xfrm>
            <a:custGeom>
              <a:avLst/>
              <a:gdLst>
                <a:gd name="T0" fmla="*/ 71 w 143"/>
                <a:gd name="T1" fmla="*/ 0 h 93"/>
                <a:gd name="T2" fmla="*/ 132 w 143"/>
                <a:gd name="T3" fmla="*/ 51 h 93"/>
                <a:gd name="T4" fmla="*/ 142 w 143"/>
                <a:gd name="T5" fmla="*/ 58 h 93"/>
                <a:gd name="T6" fmla="*/ 133 w 143"/>
                <a:gd name="T7" fmla="*/ 69 h 93"/>
                <a:gd name="T8" fmla="*/ 0 w 143"/>
                <a:gd name="T9" fmla="*/ 92 h 93"/>
                <a:gd name="T10" fmla="*/ 20 w 143"/>
                <a:gd name="T11" fmla="*/ 40 h 93"/>
                <a:gd name="T12" fmla="*/ 71 w 143"/>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3" h="93">
                  <a:moveTo>
                    <a:pt x="71" y="0"/>
                  </a:moveTo>
                  <a:cubicBezTo>
                    <a:pt x="81" y="29"/>
                    <a:pt x="103" y="43"/>
                    <a:pt x="132" y="51"/>
                  </a:cubicBezTo>
                  <a:cubicBezTo>
                    <a:pt x="135" y="54"/>
                    <a:pt x="139" y="55"/>
                    <a:pt x="142" y="58"/>
                  </a:cubicBezTo>
                  <a:cubicBezTo>
                    <a:pt x="139" y="61"/>
                    <a:pt x="136" y="66"/>
                    <a:pt x="133" y="69"/>
                  </a:cubicBezTo>
                  <a:cubicBezTo>
                    <a:pt x="89" y="77"/>
                    <a:pt x="45" y="84"/>
                    <a:pt x="0" y="92"/>
                  </a:cubicBezTo>
                  <a:cubicBezTo>
                    <a:pt x="11" y="75"/>
                    <a:pt x="28" y="63"/>
                    <a:pt x="20" y="40"/>
                  </a:cubicBezTo>
                  <a:cubicBezTo>
                    <a:pt x="38" y="26"/>
                    <a:pt x="55" y="14"/>
                    <a:pt x="71" y="0"/>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32" name="Forme libre 5031"/>
            <p:cNvSpPr>
              <a:spLocks noChangeArrowheads="1"/>
            </p:cNvSpPr>
            <p:nvPr userDrawn="1"/>
          </p:nvSpPr>
          <p:spPr bwMode="auto">
            <a:xfrm>
              <a:off x="3859213" y="4529138"/>
              <a:ext cx="101600" cy="527050"/>
            </a:xfrm>
            <a:custGeom>
              <a:avLst/>
              <a:gdLst>
                <a:gd name="T0" fmla="*/ 116 w 282"/>
                <a:gd name="T1" fmla="*/ 26 h 1464"/>
                <a:gd name="T2" fmla="*/ 119 w 282"/>
                <a:gd name="T3" fmla="*/ 44 h 1464"/>
                <a:gd name="T4" fmla="*/ 174 w 282"/>
                <a:gd name="T5" fmla="*/ 188 h 1464"/>
                <a:gd name="T6" fmla="*/ 232 w 282"/>
                <a:gd name="T7" fmla="*/ 561 h 1464"/>
                <a:gd name="T8" fmla="*/ 281 w 282"/>
                <a:gd name="T9" fmla="*/ 919 h 1464"/>
                <a:gd name="T10" fmla="*/ 264 w 282"/>
                <a:gd name="T11" fmla="*/ 1010 h 1464"/>
                <a:gd name="T12" fmla="*/ 197 w 282"/>
                <a:gd name="T13" fmla="*/ 1204 h 1464"/>
                <a:gd name="T14" fmla="*/ 130 w 282"/>
                <a:gd name="T15" fmla="*/ 1327 h 1464"/>
                <a:gd name="T16" fmla="*/ 112 w 282"/>
                <a:gd name="T17" fmla="*/ 1370 h 1464"/>
                <a:gd name="T18" fmla="*/ 96 w 282"/>
                <a:gd name="T19" fmla="*/ 1397 h 1464"/>
                <a:gd name="T20" fmla="*/ 11 w 282"/>
                <a:gd name="T21" fmla="*/ 1451 h 1464"/>
                <a:gd name="T22" fmla="*/ 0 w 282"/>
                <a:gd name="T23" fmla="*/ 1440 h 1464"/>
                <a:gd name="T24" fmla="*/ 133 w 282"/>
                <a:gd name="T25" fmla="*/ 971 h 1464"/>
                <a:gd name="T26" fmla="*/ 134 w 282"/>
                <a:gd name="T27" fmla="*/ 881 h 1464"/>
                <a:gd name="T28" fmla="*/ 73 w 282"/>
                <a:gd name="T29" fmla="*/ 848 h 1464"/>
                <a:gd name="T30" fmla="*/ 58 w 282"/>
                <a:gd name="T31" fmla="*/ 846 h 1464"/>
                <a:gd name="T32" fmla="*/ 35 w 282"/>
                <a:gd name="T33" fmla="*/ 826 h 1464"/>
                <a:gd name="T34" fmla="*/ 31 w 282"/>
                <a:gd name="T35" fmla="*/ 796 h 1464"/>
                <a:gd name="T36" fmla="*/ 46 w 282"/>
                <a:gd name="T37" fmla="*/ 709 h 1464"/>
                <a:gd name="T38" fmla="*/ 52 w 282"/>
                <a:gd name="T39" fmla="*/ 637 h 1464"/>
                <a:gd name="T40" fmla="*/ 60 w 282"/>
                <a:gd name="T41" fmla="*/ 609 h 1464"/>
                <a:gd name="T42" fmla="*/ 64 w 282"/>
                <a:gd name="T43" fmla="*/ 567 h 1464"/>
                <a:gd name="T44" fmla="*/ 64 w 282"/>
                <a:gd name="T45" fmla="*/ 521 h 1464"/>
                <a:gd name="T46" fmla="*/ 32 w 282"/>
                <a:gd name="T47" fmla="*/ 80 h 1464"/>
                <a:gd name="T48" fmla="*/ 72 w 282"/>
                <a:gd name="T49" fmla="*/ 2 h 1464"/>
                <a:gd name="T50" fmla="*/ 96 w 282"/>
                <a:gd name="T51" fmla="*/ 0 h 1464"/>
                <a:gd name="T52" fmla="*/ 116 w 282"/>
                <a:gd name="T53" fmla="*/ 26 h 1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2" h="1464">
                  <a:moveTo>
                    <a:pt x="116" y="26"/>
                  </a:moveTo>
                  <a:cubicBezTo>
                    <a:pt x="116" y="32"/>
                    <a:pt x="116" y="38"/>
                    <a:pt x="119" y="44"/>
                  </a:cubicBezTo>
                  <a:cubicBezTo>
                    <a:pt x="162" y="83"/>
                    <a:pt x="168" y="135"/>
                    <a:pt x="174" y="188"/>
                  </a:cubicBezTo>
                  <a:cubicBezTo>
                    <a:pt x="192" y="312"/>
                    <a:pt x="196" y="437"/>
                    <a:pt x="232" y="561"/>
                  </a:cubicBezTo>
                  <a:cubicBezTo>
                    <a:pt x="266" y="674"/>
                    <a:pt x="240" y="802"/>
                    <a:pt x="281" y="919"/>
                  </a:cubicBezTo>
                  <a:cubicBezTo>
                    <a:pt x="281" y="950"/>
                    <a:pt x="281" y="982"/>
                    <a:pt x="264" y="1010"/>
                  </a:cubicBezTo>
                  <a:cubicBezTo>
                    <a:pt x="223" y="1068"/>
                    <a:pt x="194" y="1130"/>
                    <a:pt x="197" y="1204"/>
                  </a:cubicBezTo>
                  <a:cubicBezTo>
                    <a:pt x="194" y="1255"/>
                    <a:pt x="147" y="1283"/>
                    <a:pt x="130" y="1327"/>
                  </a:cubicBezTo>
                  <a:cubicBezTo>
                    <a:pt x="127" y="1342"/>
                    <a:pt x="119" y="1356"/>
                    <a:pt x="112" y="1370"/>
                  </a:cubicBezTo>
                  <a:cubicBezTo>
                    <a:pt x="107" y="1379"/>
                    <a:pt x="102" y="1388"/>
                    <a:pt x="96" y="1397"/>
                  </a:cubicBezTo>
                  <a:cubicBezTo>
                    <a:pt x="75" y="1426"/>
                    <a:pt x="58" y="1463"/>
                    <a:pt x="11" y="1451"/>
                  </a:cubicBezTo>
                  <a:cubicBezTo>
                    <a:pt x="8" y="1448"/>
                    <a:pt x="3" y="1443"/>
                    <a:pt x="0" y="1440"/>
                  </a:cubicBezTo>
                  <a:cubicBezTo>
                    <a:pt x="75" y="1292"/>
                    <a:pt x="108" y="1133"/>
                    <a:pt x="133" y="971"/>
                  </a:cubicBezTo>
                  <a:cubicBezTo>
                    <a:pt x="137" y="941"/>
                    <a:pt x="142" y="912"/>
                    <a:pt x="134" y="881"/>
                  </a:cubicBezTo>
                  <a:cubicBezTo>
                    <a:pt x="127" y="848"/>
                    <a:pt x="104" y="842"/>
                    <a:pt x="73" y="848"/>
                  </a:cubicBezTo>
                  <a:cubicBezTo>
                    <a:pt x="69" y="848"/>
                    <a:pt x="63" y="846"/>
                    <a:pt x="58" y="846"/>
                  </a:cubicBezTo>
                  <a:cubicBezTo>
                    <a:pt x="49" y="842"/>
                    <a:pt x="41" y="835"/>
                    <a:pt x="35" y="826"/>
                  </a:cubicBezTo>
                  <a:cubicBezTo>
                    <a:pt x="31" y="817"/>
                    <a:pt x="29" y="806"/>
                    <a:pt x="31" y="796"/>
                  </a:cubicBezTo>
                  <a:cubicBezTo>
                    <a:pt x="49" y="770"/>
                    <a:pt x="38" y="738"/>
                    <a:pt x="46" y="709"/>
                  </a:cubicBezTo>
                  <a:cubicBezTo>
                    <a:pt x="55" y="686"/>
                    <a:pt x="55" y="661"/>
                    <a:pt x="52" y="637"/>
                  </a:cubicBezTo>
                  <a:cubicBezTo>
                    <a:pt x="54" y="628"/>
                    <a:pt x="57" y="619"/>
                    <a:pt x="60" y="609"/>
                  </a:cubicBezTo>
                  <a:cubicBezTo>
                    <a:pt x="63" y="596"/>
                    <a:pt x="66" y="582"/>
                    <a:pt x="64" y="567"/>
                  </a:cubicBezTo>
                  <a:cubicBezTo>
                    <a:pt x="64" y="551"/>
                    <a:pt x="66" y="536"/>
                    <a:pt x="64" y="521"/>
                  </a:cubicBezTo>
                  <a:cubicBezTo>
                    <a:pt x="14" y="377"/>
                    <a:pt x="54" y="226"/>
                    <a:pt x="32" y="80"/>
                  </a:cubicBezTo>
                  <a:cubicBezTo>
                    <a:pt x="28" y="44"/>
                    <a:pt x="49" y="23"/>
                    <a:pt x="72" y="2"/>
                  </a:cubicBezTo>
                  <a:cubicBezTo>
                    <a:pt x="79" y="2"/>
                    <a:pt x="87" y="0"/>
                    <a:pt x="96" y="0"/>
                  </a:cubicBezTo>
                  <a:cubicBezTo>
                    <a:pt x="112" y="2"/>
                    <a:pt x="112" y="17"/>
                    <a:pt x="116" y="26"/>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33" name="Forme libre 5032"/>
            <p:cNvSpPr>
              <a:spLocks noChangeArrowheads="1"/>
            </p:cNvSpPr>
            <p:nvPr userDrawn="1"/>
          </p:nvSpPr>
          <p:spPr bwMode="auto">
            <a:xfrm>
              <a:off x="3770313" y="4768850"/>
              <a:ext cx="115887" cy="131763"/>
            </a:xfrm>
            <a:custGeom>
              <a:avLst/>
              <a:gdLst>
                <a:gd name="T0" fmla="*/ 295 w 320"/>
                <a:gd name="T1" fmla="*/ 137 h 367"/>
                <a:gd name="T2" fmla="*/ 296 w 320"/>
                <a:gd name="T3" fmla="*/ 157 h 367"/>
                <a:gd name="T4" fmla="*/ 319 w 320"/>
                <a:gd name="T5" fmla="*/ 180 h 367"/>
                <a:gd name="T6" fmla="*/ 319 w 320"/>
                <a:gd name="T7" fmla="*/ 180 h 367"/>
                <a:gd name="T8" fmla="*/ 309 w 320"/>
                <a:gd name="T9" fmla="*/ 281 h 367"/>
                <a:gd name="T10" fmla="*/ 194 w 320"/>
                <a:gd name="T11" fmla="*/ 330 h 367"/>
                <a:gd name="T12" fmla="*/ 63 w 320"/>
                <a:gd name="T13" fmla="*/ 243 h 367"/>
                <a:gd name="T14" fmla="*/ 73 w 320"/>
                <a:gd name="T15" fmla="*/ 17 h 367"/>
                <a:gd name="T16" fmla="*/ 295 w 320"/>
                <a:gd name="T17" fmla="*/ 13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367">
                  <a:moveTo>
                    <a:pt x="295" y="137"/>
                  </a:moveTo>
                  <a:cubicBezTo>
                    <a:pt x="295" y="144"/>
                    <a:pt x="295" y="151"/>
                    <a:pt x="296" y="157"/>
                  </a:cubicBezTo>
                  <a:cubicBezTo>
                    <a:pt x="306" y="163"/>
                    <a:pt x="310" y="174"/>
                    <a:pt x="319" y="180"/>
                  </a:cubicBezTo>
                  <a:lnTo>
                    <a:pt x="319" y="180"/>
                  </a:lnTo>
                  <a:cubicBezTo>
                    <a:pt x="316" y="214"/>
                    <a:pt x="316" y="249"/>
                    <a:pt x="309" y="281"/>
                  </a:cubicBezTo>
                  <a:cubicBezTo>
                    <a:pt x="292" y="351"/>
                    <a:pt x="260" y="366"/>
                    <a:pt x="194" y="330"/>
                  </a:cubicBezTo>
                  <a:cubicBezTo>
                    <a:pt x="148" y="304"/>
                    <a:pt x="104" y="276"/>
                    <a:pt x="63" y="243"/>
                  </a:cubicBezTo>
                  <a:cubicBezTo>
                    <a:pt x="0" y="191"/>
                    <a:pt x="6" y="89"/>
                    <a:pt x="73" y="17"/>
                  </a:cubicBezTo>
                  <a:cubicBezTo>
                    <a:pt x="180" y="0"/>
                    <a:pt x="269" y="49"/>
                    <a:pt x="295" y="137"/>
                  </a:cubicBezTo>
                </a:path>
              </a:pathLst>
            </a:custGeom>
            <a:solidFill>
              <a:srgbClr val="08080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34" name="Forme libre 5033"/>
            <p:cNvSpPr>
              <a:spLocks noChangeArrowheads="1"/>
            </p:cNvSpPr>
            <p:nvPr userDrawn="1"/>
          </p:nvSpPr>
          <p:spPr bwMode="auto">
            <a:xfrm>
              <a:off x="3783013" y="4746625"/>
              <a:ext cx="114300" cy="71438"/>
            </a:xfrm>
            <a:custGeom>
              <a:avLst/>
              <a:gdLst>
                <a:gd name="T0" fmla="*/ 258 w 318"/>
                <a:gd name="T1" fmla="*/ 197 h 198"/>
                <a:gd name="T2" fmla="*/ 36 w 318"/>
                <a:gd name="T3" fmla="*/ 77 h 198"/>
                <a:gd name="T4" fmla="*/ 9 w 318"/>
                <a:gd name="T5" fmla="*/ 57 h 198"/>
                <a:gd name="T6" fmla="*/ 21 w 318"/>
                <a:gd name="T7" fmla="*/ 13 h 198"/>
                <a:gd name="T8" fmla="*/ 69 w 318"/>
                <a:gd name="T9" fmla="*/ 0 h 198"/>
                <a:gd name="T10" fmla="*/ 119 w 318"/>
                <a:gd name="T11" fmla="*/ 0 h 198"/>
                <a:gd name="T12" fmla="*/ 169 w 318"/>
                <a:gd name="T13" fmla="*/ 5 h 198"/>
                <a:gd name="T14" fmla="*/ 305 w 318"/>
                <a:gd name="T15" fmla="*/ 101 h 198"/>
                <a:gd name="T16" fmla="*/ 258 w 318"/>
                <a:gd name="T17" fmla="*/ 19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198">
                  <a:moveTo>
                    <a:pt x="258" y="197"/>
                  </a:moveTo>
                  <a:cubicBezTo>
                    <a:pt x="189" y="147"/>
                    <a:pt x="114" y="112"/>
                    <a:pt x="36" y="77"/>
                  </a:cubicBezTo>
                  <a:cubicBezTo>
                    <a:pt x="27" y="71"/>
                    <a:pt x="18" y="63"/>
                    <a:pt x="9" y="57"/>
                  </a:cubicBezTo>
                  <a:cubicBezTo>
                    <a:pt x="0" y="39"/>
                    <a:pt x="7" y="25"/>
                    <a:pt x="21" y="13"/>
                  </a:cubicBezTo>
                  <a:cubicBezTo>
                    <a:pt x="36" y="3"/>
                    <a:pt x="52" y="2"/>
                    <a:pt x="69" y="0"/>
                  </a:cubicBezTo>
                  <a:cubicBezTo>
                    <a:pt x="85" y="0"/>
                    <a:pt x="102" y="0"/>
                    <a:pt x="119" y="0"/>
                  </a:cubicBezTo>
                  <a:cubicBezTo>
                    <a:pt x="136" y="0"/>
                    <a:pt x="153" y="2"/>
                    <a:pt x="169" y="5"/>
                  </a:cubicBezTo>
                  <a:cubicBezTo>
                    <a:pt x="220" y="31"/>
                    <a:pt x="276" y="48"/>
                    <a:pt x="305" y="101"/>
                  </a:cubicBezTo>
                  <a:cubicBezTo>
                    <a:pt x="301" y="139"/>
                    <a:pt x="317" y="188"/>
                    <a:pt x="258" y="197"/>
                  </a:cubicBezTo>
                </a:path>
              </a:pathLst>
            </a:custGeom>
            <a:solidFill>
              <a:srgbClr val="B3B3B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35" name="Forme libre 5034"/>
            <p:cNvSpPr>
              <a:spLocks noChangeArrowheads="1"/>
            </p:cNvSpPr>
            <p:nvPr userDrawn="1"/>
          </p:nvSpPr>
          <p:spPr bwMode="auto">
            <a:xfrm>
              <a:off x="3760788" y="4865688"/>
              <a:ext cx="93662" cy="73025"/>
            </a:xfrm>
            <a:custGeom>
              <a:avLst/>
              <a:gdLst>
                <a:gd name="T0" fmla="*/ 62 w 259"/>
                <a:gd name="T1" fmla="*/ 122 h 203"/>
                <a:gd name="T2" fmla="*/ 24 w 259"/>
                <a:gd name="T3" fmla="*/ 0 h 203"/>
                <a:gd name="T4" fmla="*/ 258 w 259"/>
                <a:gd name="T5" fmla="*/ 176 h 203"/>
                <a:gd name="T6" fmla="*/ 90 w 259"/>
                <a:gd name="T7" fmla="*/ 142 h 203"/>
                <a:gd name="T8" fmla="*/ 62 w 259"/>
                <a:gd name="T9" fmla="*/ 122 h 203"/>
              </a:gdLst>
              <a:ahLst/>
              <a:cxnLst>
                <a:cxn ang="0">
                  <a:pos x="T0" y="T1"/>
                </a:cxn>
                <a:cxn ang="0">
                  <a:pos x="T2" y="T3"/>
                </a:cxn>
                <a:cxn ang="0">
                  <a:pos x="T4" y="T5"/>
                </a:cxn>
                <a:cxn ang="0">
                  <a:pos x="T6" y="T7"/>
                </a:cxn>
                <a:cxn ang="0">
                  <a:pos x="T8" y="T9"/>
                </a:cxn>
              </a:cxnLst>
              <a:rect l="0" t="0" r="r" b="b"/>
              <a:pathLst>
                <a:path w="259" h="203">
                  <a:moveTo>
                    <a:pt x="62" y="122"/>
                  </a:moveTo>
                  <a:cubicBezTo>
                    <a:pt x="53" y="81"/>
                    <a:pt x="0" y="54"/>
                    <a:pt x="24" y="0"/>
                  </a:cubicBezTo>
                  <a:cubicBezTo>
                    <a:pt x="104" y="51"/>
                    <a:pt x="181" y="101"/>
                    <a:pt x="258" y="176"/>
                  </a:cubicBezTo>
                  <a:cubicBezTo>
                    <a:pt x="185" y="202"/>
                    <a:pt x="139" y="165"/>
                    <a:pt x="90" y="142"/>
                  </a:cubicBezTo>
                  <a:cubicBezTo>
                    <a:pt x="84" y="132"/>
                    <a:pt x="78" y="124"/>
                    <a:pt x="62" y="122"/>
                  </a:cubicBezTo>
                </a:path>
              </a:pathLst>
            </a:custGeom>
            <a:solidFill>
              <a:srgbClr val="CDCDC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36" name="Forme libre 5035"/>
            <p:cNvSpPr>
              <a:spLocks noChangeArrowheads="1"/>
            </p:cNvSpPr>
            <p:nvPr userDrawn="1"/>
          </p:nvSpPr>
          <p:spPr bwMode="auto">
            <a:xfrm>
              <a:off x="3721100" y="4787900"/>
              <a:ext cx="49213" cy="71438"/>
            </a:xfrm>
            <a:custGeom>
              <a:avLst/>
              <a:gdLst>
                <a:gd name="T0" fmla="*/ 133 w 136"/>
                <a:gd name="T1" fmla="*/ 198 h 199"/>
                <a:gd name="T2" fmla="*/ 0 w 136"/>
                <a:gd name="T3" fmla="*/ 79 h 199"/>
                <a:gd name="T4" fmla="*/ 28 w 136"/>
                <a:gd name="T5" fmla="*/ 60 h 199"/>
                <a:gd name="T6" fmla="*/ 96 w 136"/>
                <a:gd name="T7" fmla="*/ 18 h 199"/>
                <a:gd name="T8" fmla="*/ 135 w 136"/>
                <a:gd name="T9" fmla="*/ 96 h 199"/>
                <a:gd name="T10" fmla="*/ 133 w 136"/>
                <a:gd name="T11" fmla="*/ 198 h 199"/>
              </a:gdLst>
              <a:ahLst/>
              <a:cxnLst>
                <a:cxn ang="0">
                  <a:pos x="T0" y="T1"/>
                </a:cxn>
                <a:cxn ang="0">
                  <a:pos x="T2" y="T3"/>
                </a:cxn>
                <a:cxn ang="0">
                  <a:pos x="T4" y="T5"/>
                </a:cxn>
                <a:cxn ang="0">
                  <a:pos x="T6" y="T7"/>
                </a:cxn>
                <a:cxn ang="0">
                  <a:pos x="T8" y="T9"/>
                </a:cxn>
                <a:cxn ang="0">
                  <a:pos x="T10" y="T11"/>
                </a:cxn>
              </a:cxnLst>
              <a:rect l="0" t="0" r="r" b="b"/>
              <a:pathLst>
                <a:path w="136" h="199">
                  <a:moveTo>
                    <a:pt x="133" y="198"/>
                  </a:moveTo>
                  <a:cubicBezTo>
                    <a:pt x="81" y="166"/>
                    <a:pt x="28" y="137"/>
                    <a:pt x="0" y="79"/>
                  </a:cubicBezTo>
                  <a:cubicBezTo>
                    <a:pt x="9" y="73"/>
                    <a:pt x="20" y="69"/>
                    <a:pt x="28" y="60"/>
                  </a:cubicBezTo>
                  <a:cubicBezTo>
                    <a:pt x="46" y="38"/>
                    <a:pt x="55" y="0"/>
                    <a:pt x="96" y="18"/>
                  </a:cubicBezTo>
                  <a:cubicBezTo>
                    <a:pt x="129" y="34"/>
                    <a:pt x="133" y="64"/>
                    <a:pt x="135" y="96"/>
                  </a:cubicBezTo>
                  <a:cubicBezTo>
                    <a:pt x="135" y="130"/>
                    <a:pt x="133" y="163"/>
                    <a:pt x="133" y="198"/>
                  </a:cubicBezTo>
                </a:path>
              </a:pathLst>
            </a:custGeom>
            <a:solidFill>
              <a:srgbClr val="3A3A3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37" name="Forme libre 5036"/>
            <p:cNvSpPr>
              <a:spLocks noChangeArrowheads="1"/>
            </p:cNvSpPr>
            <p:nvPr userDrawn="1"/>
          </p:nvSpPr>
          <p:spPr bwMode="auto">
            <a:xfrm>
              <a:off x="3678238" y="4708525"/>
              <a:ext cx="85725" cy="61913"/>
            </a:xfrm>
            <a:custGeom>
              <a:avLst/>
              <a:gdLst>
                <a:gd name="T0" fmla="*/ 64 w 236"/>
                <a:gd name="T1" fmla="*/ 169 h 170"/>
                <a:gd name="T2" fmla="*/ 0 w 236"/>
                <a:gd name="T3" fmla="*/ 166 h 170"/>
                <a:gd name="T4" fmla="*/ 20 w 236"/>
                <a:gd name="T5" fmla="*/ 93 h 170"/>
                <a:gd name="T6" fmla="*/ 21 w 236"/>
                <a:gd name="T7" fmla="*/ 38 h 170"/>
                <a:gd name="T8" fmla="*/ 235 w 236"/>
                <a:gd name="T9" fmla="*/ 100 h 170"/>
                <a:gd name="T10" fmla="*/ 229 w 236"/>
                <a:gd name="T11" fmla="*/ 119 h 170"/>
                <a:gd name="T12" fmla="*/ 175 w 236"/>
                <a:gd name="T13" fmla="*/ 108 h 170"/>
                <a:gd name="T14" fmla="*/ 64 w 236"/>
                <a:gd name="T15" fmla="*/ 169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6" h="170">
                  <a:moveTo>
                    <a:pt x="64" y="169"/>
                  </a:moveTo>
                  <a:cubicBezTo>
                    <a:pt x="42" y="167"/>
                    <a:pt x="21" y="166"/>
                    <a:pt x="0" y="166"/>
                  </a:cubicBezTo>
                  <a:cubicBezTo>
                    <a:pt x="6" y="142"/>
                    <a:pt x="13" y="117"/>
                    <a:pt x="20" y="93"/>
                  </a:cubicBezTo>
                  <a:cubicBezTo>
                    <a:pt x="7" y="74"/>
                    <a:pt x="7" y="56"/>
                    <a:pt x="21" y="38"/>
                  </a:cubicBezTo>
                  <a:cubicBezTo>
                    <a:pt x="110" y="0"/>
                    <a:pt x="186" y="0"/>
                    <a:pt x="235" y="100"/>
                  </a:cubicBezTo>
                  <a:cubicBezTo>
                    <a:pt x="233" y="106"/>
                    <a:pt x="230" y="113"/>
                    <a:pt x="229" y="119"/>
                  </a:cubicBezTo>
                  <a:cubicBezTo>
                    <a:pt x="210" y="116"/>
                    <a:pt x="191" y="116"/>
                    <a:pt x="175" y="108"/>
                  </a:cubicBezTo>
                  <a:cubicBezTo>
                    <a:pt x="108" y="76"/>
                    <a:pt x="78" y="106"/>
                    <a:pt x="64" y="169"/>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38" name="Forme libre 5037"/>
            <p:cNvSpPr>
              <a:spLocks noChangeArrowheads="1"/>
            </p:cNvSpPr>
            <p:nvPr userDrawn="1"/>
          </p:nvSpPr>
          <p:spPr bwMode="auto">
            <a:xfrm>
              <a:off x="3827463" y="5056188"/>
              <a:ext cx="26987" cy="33337"/>
            </a:xfrm>
            <a:custGeom>
              <a:avLst/>
              <a:gdLst>
                <a:gd name="T0" fmla="*/ 67 w 76"/>
                <a:gd name="T1" fmla="*/ 19 h 94"/>
                <a:gd name="T2" fmla="*/ 0 w 76"/>
                <a:gd name="T3" fmla="*/ 93 h 94"/>
                <a:gd name="T4" fmla="*/ 67 w 76"/>
                <a:gd name="T5" fmla="*/ 0 h 94"/>
                <a:gd name="T6" fmla="*/ 73 w 76"/>
                <a:gd name="T7" fmla="*/ 13 h 94"/>
                <a:gd name="T8" fmla="*/ 67 w 76"/>
                <a:gd name="T9" fmla="*/ 19 h 94"/>
              </a:gdLst>
              <a:ahLst/>
              <a:cxnLst>
                <a:cxn ang="0">
                  <a:pos x="T0" y="T1"/>
                </a:cxn>
                <a:cxn ang="0">
                  <a:pos x="T2" y="T3"/>
                </a:cxn>
                <a:cxn ang="0">
                  <a:pos x="T4" y="T5"/>
                </a:cxn>
                <a:cxn ang="0">
                  <a:pos x="T6" y="T7"/>
                </a:cxn>
                <a:cxn ang="0">
                  <a:pos x="T8" y="T9"/>
                </a:cxn>
              </a:cxnLst>
              <a:rect l="0" t="0" r="r" b="b"/>
              <a:pathLst>
                <a:path w="76" h="94">
                  <a:moveTo>
                    <a:pt x="67" y="19"/>
                  </a:moveTo>
                  <a:cubicBezTo>
                    <a:pt x="50" y="49"/>
                    <a:pt x="31" y="76"/>
                    <a:pt x="0" y="93"/>
                  </a:cubicBezTo>
                  <a:cubicBezTo>
                    <a:pt x="8" y="52"/>
                    <a:pt x="34" y="23"/>
                    <a:pt x="67" y="0"/>
                  </a:cubicBezTo>
                  <a:cubicBezTo>
                    <a:pt x="73" y="4"/>
                    <a:pt x="75" y="9"/>
                    <a:pt x="73" y="13"/>
                  </a:cubicBezTo>
                  <a:cubicBezTo>
                    <a:pt x="70" y="16"/>
                    <a:pt x="69" y="19"/>
                    <a:pt x="67" y="19"/>
                  </a:cubicBezTo>
                </a:path>
              </a:pathLst>
            </a:custGeom>
            <a:solidFill>
              <a:srgbClr val="39393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39" name="Forme libre 5038"/>
            <p:cNvSpPr>
              <a:spLocks noChangeArrowheads="1"/>
            </p:cNvSpPr>
            <p:nvPr userDrawn="1"/>
          </p:nvSpPr>
          <p:spPr bwMode="auto">
            <a:xfrm>
              <a:off x="3760788" y="4737100"/>
              <a:ext cx="33337" cy="30163"/>
            </a:xfrm>
            <a:custGeom>
              <a:avLst/>
              <a:gdLst>
                <a:gd name="T0" fmla="*/ 91 w 92"/>
                <a:gd name="T1" fmla="*/ 57 h 82"/>
                <a:gd name="T2" fmla="*/ 72 w 92"/>
                <a:gd name="T3" fmla="*/ 81 h 82"/>
                <a:gd name="T4" fmla="*/ 0 w 92"/>
                <a:gd name="T5" fmla="*/ 37 h 82"/>
                <a:gd name="T6" fmla="*/ 0 w 92"/>
                <a:gd name="T7" fmla="*/ 37 h 82"/>
                <a:gd name="T8" fmla="*/ 91 w 92"/>
                <a:gd name="T9" fmla="*/ 57 h 82"/>
              </a:gdLst>
              <a:ahLst/>
              <a:cxnLst>
                <a:cxn ang="0">
                  <a:pos x="T0" y="T1"/>
                </a:cxn>
                <a:cxn ang="0">
                  <a:pos x="T2" y="T3"/>
                </a:cxn>
                <a:cxn ang="0">
                  <a:pos x="T4" y="T5"/>
                </a:cxn>
                <a:cxn ang="0">
                  <a:pos x="T6" y="T7"/>
                </a:cxn>
                <a:cxn ang="0">
                  <a:pos x="T8" y="T9"/>
                </a:cxn>
              </a:cxnLst>
              <a:rect l="0" t="0" r="r" b="b"/>
              <a:pathLst>
                <a:path w="92" h="82">
                  <a:moveTo>
                    <a:pt x="91" y="57"/>
                  </a:moveTo>
                  <a:cubicBezTo>
                    <a:pt x="85" y="65"/>
                    <a:pt x="78" y="74"/>
                    <a:pt x="72" y="81"/>
                  </a:cubicBezTo>
                  <a:cubicBezTo>
                    <a:pt x="43" y="74"/>
                    <a:pt x="18" y="60"/>
                    <a:pt x="0" y="37"/>
                  </a:cubicBezTo>
                  <a:lnTo>
                    <a:pt x="0" y="37"/>
                  </a:lnTo>
                  <a:cubicBezTo>
                    <a:pt x="38" y="8"/>
                    <a:pt x="72" y="0"/>
                    <a:pt x="91" y="57"/>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40" name="Forme libre 5039"/>
            <p:cNvSpPr>
              <a:spLocks noChangeArrowheads="1"/>
            </p:cNvSpPr>
            <p:nvPr userDrawn="1"/>
          </p:nvSpPr>
          <p:spPr bwMode="auto">
            <a:xfrm>
              <a:off x="3851275" y="5046663"/>
              <a:ext cx="12700" cy="17462"/>
            </a:xfrm>
            <a:custGeom>
              <a:avLst/>
              <a:gdLst>
                <a:gd name="T0" fmla="*/ 0 w 36"/>
                <a:gd name="T1" fmla="*/ 45 h 48"/>
                <a:gd name="T2" fmla="*/ 0 w 36"/>
                <a:gd name="T3" fmla="*/ 24 h 48"/>
                <a:gd name="T4" fmla="*/ 20 w 36"/>
                <a:gd name="T5" fmla="*/ 0 h 48"/>
                <a:gd name="T6" fmla="*/ 28 w 36"/>
                <a:gd name="T7" fmla="*/ 6 h 48"/>
                <a:gd name="T8" fmla="*/ 34 w 36"/>
                <a:gd name="T9" fmla="*/ 35 h 48"/>
                <a:gd name="T10" fmla="*/ 25 w 36"/>
                <a:gd name="T11" fmla="*/ 47 h 48"/>
                <a:gd name="T12" fmla="*/ 0 w 36"/>
                <a:gd name="T13" fmla="*/ 45 h 48"/>
              </a:gdLst>
              <a:ahLst/>
              <a:cxnLst>
                <a:cxn ang="0">
                  <a:pos x="T0" y="T1"/>
                </a:cxn>
                <a:cxn ang="0">
                  <a:pos x="T2" y="T3"/>
                </a:cxn>
                <a:cxn ang="0">
                  <a:pos x="T4" y="T5"/>
                </a:cxn>
                <a:cxn ang="0">
                  <a:pos x="T6" y="T7"/>
                </a:cxn>
                <a:cxn ang="0">
                  <a:pos x="T8" y="T9"/>
                </a:cxn>
                <a:cxn ang="0">
                  <a:pos x="T10" y="T11"/>
                </a:cxn>
                <a:cxn ang="0">
                  <a:pos x="T12" y="T13"/>
                </a:cxn>
              </a:cxnLst>
              <a:rect l="0" t="0" r="r" b="b"/>
              <a:pathLst>
                <a:path w="36" h="48">
                  <a:moveTo>
                    <a:pt x="0" y="45"/>
                  </a:moveTo>
                  <a:cubicBezTo>
                    <a:pt x="0" y="38"/>
                    <a:pt x="0" y="32"/>
                    <a:pt x="0" y="24"/>
                  </a:cubicBezTo>
                  <a:cubicBezTo>
                    <a:pt x="6" y="16"/>
                    <a:pt x="14" y="7"/>
                    <a:pt x="20" y="0"/>
                  </a:cubicBezTo>
                  <a:lnTo>
                    <a:pt x="28" y="6"/>
                  </a:lnTo>
                  <a:cubicBezTo>
                    <a:pt x="34" y="15"/>
                    <a:pt x="35" y="24"/>
                    <a:pt x="34" y="35"/>
                  </a:cubicBezTo>
                  <a:cubicBezTo>
                    <a:pt x="31" y="39"/>
                    <a:pt x="28" y="44"/>
                    <a:pt x="25" y="47"/>
                  </a:cubicBezTo>
                  <a:cubicBezTo>
                    <a:pt x="17" y="47"/>
                    <a:pt x="8" y="47"/>
                    <a:pt x="0" y="45"/>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41" name="Forme libre 5040"/>
            <p:cNvSpPr>
              <a:spLocks noChangeArrowheads="1"/>
            </p:cNvSpPr>
            <p:nvPr userDrawn="1"/>
          </p:nvSpPr>
          <p:spPr bwMode="auto">
            <a:xfrm>
              <a:off x="3784600" y="4908550"/>
              <a:ext cx="9525" cy="7938"/>
            </a:xfrm>
            <a:custGeom>
              <a:avLst/>
              <a:gdLst>
                <a:gd name="T0" fmla="*/ 0 w 27"/>
                <a:gd name="T1" fmla="*/ 0 h 21"/>
                <a:gd name="T2" fmla="*/ 26 w 27"/>
                <a:gd name="T3" fmla="*/ 20 h 21"/>
                <a:gd name="T4" fmla="*/ 0 w 27"/>
                <a:gd name="T5" fmla="*/ 0 h 21"/>
              </a:gdLst>
              <a:ahLst/>
              <a:cxnLst>
                <a:cxn ang="0">
                  <a:pos x="T0" y="T1"/>
                </a:cxn>
                <a:cxn ang="0">
                  <a:pos x="T2" y="T3"/>
                </a:cxn>
                <a:cxn ang="0">
                  <a:pos x="T4" y="T5"/>
                </a:cxn>
              </a:cxnLst>
              <a:rect l="0" t="0" r="r" b="b"/>
              <a:pathLst>
                <a:path w="27" h="21">
                  <a:moveTo>
                    <a:pt x="0" y="0"/>
                  </a:moveTo>
                  <a:cubicBezTo>
                    <a:pt x="9" y="7"/>
                    <a:pt x="18" y="14"/>
                    <a:pt x="26" y="20"/>
                  </a:cubicBezTo>
                  <a:cubicBezTo>
                    <a:pt x="17" y="14"/>
                    <a:pt x="9" y="7"/>
                    <a:pt x="0" y="0"/>
                  </a:cubicBezTo>
                </a:path>
              </a:pathLst>
            </a:custGeom>
            <a:solidFill>
              <a:srgbClr val="92929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42" name="Forme libre 5041"/>
            <p:cNvSpPr>
              <a:spLocks noChangeArrowheads="1"/>
            </p:cNvSpPr>
            <p:nvPr userDrawn="1"/>
          </p:nvSpPr>
          <p:spPr bwMode="auto">
            <a:xfrm>
              <a:off x="3660775" y="4525963"/>
              <a:ext cx="247650" cy="215900"/>
            </a:xfrm>
            <a:custGeom>
              <a:avLst/>
              <a:gdLst>
                <a:gd name="T0" fmla="*/ 76 w 689"/>
                <a:gd name="T1" fmla="*/ 556 h 598"/>
                <a:gd name="T2" fmla="*/ 73 w 689"/>
                <a:gd name="T3" fmla="*/ 597 h 598"/>
                <a:gd name="T4" fmla="*/ 65 w 689"/>
                <a:gd name="T5" fmla="*/ 449 h 598"/>
                <a:gd name="T6" fmla="*/ 120 w 689"/>
                <a:gd name="T7" fmla="*/ 211 h 598"/>
                <a:gd name="T8" fmla="*/ 122 w 689"/>
                <a:gd name="T9" fmla="*/ 189 h 598"/>
                <a:gd name="T10" fmla="*/ 168 w 689"/>
                <a:gd name="T11" fmla="*/ 141 h 598"/>
                <a:gd name="T12" fmla="*/ 269 w 689"/>
                <a:gd name="T13" fmla="*/ 150 h 598"/>
                <a:gd name="T14" fmla="*/ 517 w 689"/>
                <a:gd name="T15" fmla="*/ 61 h 598"/>
                <a:gd name="T16" fmla="*/ 624 w 689"/>
                <a:gd name="T17" fmla="*/ 8 h 598"/>
                <a:gd name="T18" fmla="*/ 641 w 689"/>
                <a:gd name="T19" fmla="*/ 357 h 598"/>
                <a:gd name="T20" fmla="*/ 666 w 689"/>
                <a:gd name="T21" fmla="*/ 477 h 598"/>
                <a:gd name="T22" fmla="*/ 669 w 689"/>
                <a:gd name="T23" fmla="*/ 560 h 598"/>
                <a:gd name="T24" fmla="*/ 653 w 689"/>
                <a:gd name="T25" fmla="*/ 564 h 598"/>
                <a:gd name="T26" fmla="*/ 606 w 689"/>
                <a:gd name="T27" fmla="*/ 567 h 598"/>
                <a:gd name="T28" fmla="*/ 504 w 689"/>
                <a:gd name="T29" fmla="*/ 535 h 598"/>
                <a:gd name="T30" fmla="*/ 447 w 689"/>
                <a:gd name="T31" fmla="*/ 521 h 598"/>
                <a:gd name="T32" fmla="*/ 403 w 689"/>
                <a:gd name="T33" fmla="*/ 531 h 598"/>
                <a:gd name="T34" fmla="*/ 371 w 689"/>
                <a:gd name="T35" fmla="*/ 541 h 598"/>
                <a:gd name="T36" fmla="*/ 240 w 689"/>
                <a:gd name="T37" fmla="*/ 542 h 598"/>
                <a:gd name="T38" fmla="*/ 76 w 689"/>
                <a:gd name="T39" fmla="*/ 556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9" h="598">
                  <a:moveTo>
                    <a:pt x="76" y="556"/>
                  </a:moveTo>
                  <a:cubicBezTo>
                    <a:pt x="75" y="570"/>
                    <a:pt x="73" y="583"/>
                    <a:pt x="73" y="597"/>
                  </a:cubicBezTo>
                  <a:cubicBezTo>
                    <a:pt x="0" y="551"/>
                    <a:pt x="38" y="487"/>
                    <a:pt x="65" y="449"/>
                  </a:cubicBezTo>
                  <a:cubicBezTo>
                    <a:pt x="120" y="374"/>
                    <a:pt x="123" y="295"/>
                    <a:pt x="120" y="211"/>
                  </a:cubicBezTo>
                  <a:cubicBezTo>
                    <a:pt x="120" y="203"/>
                    <a:pt x="122" y="196"/>
                    <a:pt x="122" y="189"/>
                  </a:cubicBezTo>
                  <a:cubicBezTo>
                    <a:pt x="142" y="177"/>
                    <a:pt x="122" y="128"/>
                    <a:pt x="168" y="141"/>
                  </a:cubicBezTo>
                  <a:cubicBezTo>
                    <a:pt x="201" y="144"/>
                    <a:pt x="235" y="150"/>
                    <a:pt x="269" y="150"/>
                  </a:cubicBezTo>
                  <a:cubicBezTo>
                    <a:pt x="362" y="151"/>
                    <a:pt x="449" y="131"/>
                    <a:pt x="517" y="61"/>
                  </a:cubicBezTo>
                  <a:cubicBezTo>
                    <a:pt x="546" y="32"/>
                    <a:pt x="575" y="0"/>
                    <a:pt x="624" y="8"/>
                  </a:cubicBezTo>
                  <a:cubicBezTo>
                    <a:pt x="652" y="124"/>
                    <a:pt x="658" y="240"/>
                    <a:pt x="641" y="357"/>
                  </a:cubicBezTo>
                  <a:cubicBezTo>
                    <a:pt x="635" y="402"/>
                    <a:pt x="643" y="440"/>
                    <a:pt x="666" y="477"/>
                  </a:cubicBezTo>
                  <a:cubicBezTo>
                    <a:pt x="684" y="504"/>
                    <a:pt x="688" y="531"/>
                    <a:pt x="669" y="560"/>
                  </a:cubicBezTo>
                  <a:cubicBezTo>
                    <a:pt x="664" y="562"/>
                    <a:pt x="658" y="562"/>
                    <a:pt x="653" y="564"/>
                  </a:cubicBezTo>
                  <a:cubicBezTo>
                    <a:pt x="638" y="567"/>
                    <a:pt x="621" y="567"/>
                    <a:pt x="606" y="567"/>
                  </a:cubicBezTo>
                  <a:cubicBezTo>
                    <a:pt x="568" y="568"/>
                    <a:pt x="536" y="550"/>
                    <a:pt x="504" y="535"/>
                  </a:cubicBezTo>
                  <a:cubicBezTo>
                    <a:pt x="487" y="522"/>
                    <a:pt x="469" y="513"/>
                    <a:pt x="447" y="521"/>
                  </a:cubicBezTo>
                  <a:cubicBezTo>
                    <a:pt x="432" y="524"/>
                    <a:pt x="417" y="527"/>
                    <a:pt x="403" y="531"/>
                  </a:cubicBezTo>
                  <a:cubicBezTo>
                    <a:pt x="392" y="535"/>
                    <a:pt x="382" y="538"/>
                    <a:pt x="371" y="541"/>
                  </a:cubicBezTo>
                  <a:cubicBezTo>
                    <a:pt x="328" y="557"/>
                    <a:pt x="285" y="556"/>
                    <a:pt x="240" y="542"/>
                  </a:cubicBezTo>
                  <a:cubicBezTo>
                    <a:pt x="183" y="528"/>
                    <a:pt x="127" y="519"/>
                    <a:pt x="76" y="556"/>
                  </a:cubicBezTo>
                </a:path>
              </a:pathLst>
            </a:custGeom>
            <a:solidFill>
              <a:srgbClr val="1F1F1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43" name="Forme libre 5042"/>
            <p:cNvSpPr>
              <a:spLocks noChangeArrowheads="1"/>
            </p:cNvSpPr>
            <p:nvPr userDrawn="1"/>
          </p:nvSpPr>
          <p:spPr bwMode="auto">
            <a:xfrm>
              <a:off x="3743325" y="4330700"/>
              <a:ext cx="125413" cy="165100"/>
            </a:xfrm>
            <a:custGeom>
              <a:avLst/>
              <a:gdLst>
                <a:gd name="T0" fmla="*/ 232 w 349"/>
                <a:gd name="T1" fmla="*/ 0 h 459"/>
                <a:gd name="T2" fmla="*/ 279 w 349"/>
                <a:gd name="T3" fmla="*/ 133 h 459"/>
                <a:gd name="T4" fmla="*/ 301 w 349"/>
                <a:gd name="T5" fmla="*/ 183 h 459"/>
                <a:gd name="T6" fmla="*/ 301 w 349"/>
                <a:gd name="T7" fmla="*/ 183 h 459"/>
                <a:gd name="T8" fmla="*/ 298 w 349"/>
                <a:gd name="T9" fmla="*/ 350 h 459"/>
                <a:gd name="T10" fmla="*/ 66 w 349"/>
                <a:gd name="T11" fmla="*/ 452 h 459"/>
                <a:gd name="T12" fmla="*/ 1 w 349"/>
                <a:gd name="T13" fmla="*/ 415 h 459"/>
                <a:gd name="T14" fmla="*/ 43 w 349"/>
                <a:gd name="T15" fmla="*/ 319 h 459"/>
                <a:gd name="T16" fmla="*/ 104 w 349"/>
                <a:gd name="T17" fmla="*/ 136 h 459"/>
                <a:gd name="T18" fmla="*/ 127 w 349"/>
                <a:gd name="T19" fmla="*/ 95 h 459"/>
                <a:gd name="T20" fmla="*/ 232 w 349"/>
                <a:gd name="T21"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9" h="459">
                  <a:moveTo>
                    <a:pt x="232" y="0"/>
                  </a:moveTo>
                  <a:cubicBezTo>
                    <a:pt x="264" y="38"/>
                    <a:pt x="273" y="85"/>
                    <a:pt x="279" y="133"/>
                  </a:cubicBezTo>
                  <a:cubicBezTo>
                    <a:pt x="290" y="148"/>
                    <a:pt x="285" y="169"/>
                    <a:pt x="301" y="183"/>
                  </a:cubicBezTo>
                  <a:lnTo>
                    <a:pt x="301" y="183"/>
                  </a:lnTo>
                  <a:cubicBezTo>
                    <a:pt x="307" y="238"/>
                    <a:pt x="348" y="295"/>
                    <a:pt x="298" y="350"/>
                  </a:cubicBezTo>
                  <a:cubicBezTo>
                    <a:pt x="240" y="427"/>
                    <a:pt x="150" y="434"/>
                    <a:pt x="66" y="452"/>
                  </a:cubicBezTo>
                  <a:cubicBezTo>
                    <a:pt x="37" y="458"/>
                    <a:pt x="15" y="441"/>
                    <a:pt x="1" y="415"/>
                  </a:cubicBezTo>
                  <a:cubicBezTo>
                    <a:pt x="0" y="376"/>
                    <a:pt x="40" y="356"/>
                    <a:pt x="43" y="319"/>
                  </a:cubicBezTo>
                  <a:cubicBezTo>
                    <a:pt x="37" y="249"/>
                    <a:pt x="72" y="192"/>
                    <a:pt x="104" y="136"/>
                  </a:cubicBezTo>
                  <a:cubicBezTo>
                    <a:pt x="108" y="121"/>
                    <a:pt x="114" y="105"/>
                    <a:pt x="127" y="95"/>
                  </a:cubicBezTo>
                  <a:cubicBezTo>
                    <a:pt x="168" y="70"/>
                    <a:pt x="177" y="9"/>
                    <a:pt x="232" y="0"/>
                  </a:cubicBezTo>
                </a:path>
              </a:pathLst>
            </a:custGeom>
            <a:solidFill>
              <a:srgbClr val="98989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44" name="Forme libre 5043"/>
            <p:cNvSpPr>
              <a:spLocks noChangeArrowheads="1"/>
            </p:cNvSpPr>
            <p:nvPr userDrawn="1"/>
          </p:nvSpPr>
          <p:spPr bwMode="auto">
            <a:xfrm>
              <a:off x="3692525" y="4254500"/>
              <a:ext cx="120650" cy="207963"/>
            </a:xfrm>
            <a:custGeom>
              <a:avLst/>
              <a:gdLst>
                <a:gd name="T0" fmla="*/ 332 w 336"/>
                <a:gd name="T1" fmla="*/ 93 h 577"/>
                <a:gd name="T2" fmla="*/ 333 w 336"/>
                <a:gd name="T3" fmla="*/ 113 h 577"/>
                <a:gd name="T4" fmla="*/ 257 w 336"/>
                <a:gd name="T5" fmla="*/ 208 h 577"/>
                <a:gd name="T6" fmla="*/ 251 w 336"/>
                <a:gd name="T7" fmla="*/ 327 h 577"/>
                <a:gd name="T8" fmla="*/ 258 w 336"/>
                <a:gd name="T9" fmla="*/ 358 h 577"/>
                <a:gd name="T10" fmla="*/ 246 w 336"/>
                <a:gd name="T11" fmla="*/ 383 h 577"/>
                <a:gd name="T12" fmla="*/ 216 w 336"/>
                <a:gd name="T13" fmla="*/ 411 h 577"/>
                <a:gd name="T14" fmla="*/ 202 w 336"/>
                <a:gd name="T15" fmla="*/ 432 h 577"/>
                <a:gd name="T16" fmla="*/ 194 w 336"/>
                <a:gd name="T17" fmla="*/ 457 h 577"/>
                <a:gd name="T18" fmla="*/ 191 w 336"/>
                <a:gd name="T19" fmla="*/ 469 h 577"/>
                <a:gd name="T20" fmla="*/ 171 w 336"/>
                <a:gd name="T21" fmla="*/ 501 h 577"/>
                <a:gd name="T22" fmla="*/ 148 w 336"/>
                <a:gd name="T23" fmla="*/ 562 h 577"/>
                <a:gd name="T24" fmla="*/ 126 w 336"/>
                <a:gd name="T25" fmla="*/ 574 h 577"/>
                <a:gd name="T26" fmla="*/ 81 w 336"/>
                <a:gd name="T27" fmla="*/ 574 h 577"/>
                <a:gd name="T28" fmla="*/ 80 w 336"/>
                <a:gd name="T29" fmla="*/ 576 h 577"/>
                <a:gd name="T30" fmla="*/ 43 w 336"/>
                <a:gd name="T31" fmla="*/ 555 h 577"/>
                <a:gd name="T32" fmla="*/ 8 w 336"/>
                <a:gd name="T33" fmla="*/ 529 h 577"/>
                <a:gd name="T34" fmla="*/ 2 w 336"/>
                <a:gd name="T35" fmla="*/ 500 h 577"/>
                <a:gd name="T36" fmla="*/ 2 w 336"/>
                <a:gd name="T37" fmla="*/ 423 h 577"/>
                <a:gd name="T38" fmla="*/ 5 w 336"/>
                <a:gd name="T39" fmla="*/ 393 h 577"/>
                <a:gd name="T40" fmla="*/ 34 w 336"/>
                <a:gd name="T41" fmla="*/ 252 h 577"/>
                <a:gd name="T42" fmla="*/ 136 w 336"/>
                <a:gd name="T43" fmla="*/ 54 h 577"/>
                <a:gd name="T44" fmla="*/ 252 w 336"/>
                <a:gd name="T45" fmla="*/ 32 h 577"/>
                <a:gd name="T46" fmla="*/ 332 w 336"/>
                <a:gd name="T47" fmla="*/ 93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6" h="577">
                  <a:moveTo>
                    <a:pt x="332" y="93"/>
                  </a:moveTo>
                  <a:cubicBezTo>
                    <a:pt x="335" y="99"/>
                    <a:pt x="335" y="107"/>
                    <a:pt x="333" y="113"/>
                  </a:cubicBezTo>
                  <a:cubicBezTo>
                    <a:pt x="320" y="154"/>
                    <a:pt x="292" y="185"/>
                    <a:pt x="257" y="208"/>
                  </a:cubicBezTo>
                  <a:cubicBezTo>
                    <a:pt x="200" y="245"/>
                    <a:pt x="207" y="284"/>
                    <a:pt x="251" y="327"/>
                  </a:cubicBezTo>
                  <a:cubicBezTo>
                    <a:pt x="255" y="336"/>
                    <a:pt x="258" y="347"/>
                    <a:pt x="258" y="358"/>
                  </a:cubicBezTo>
                  <a:cubicBezTo>
                    <a:pt x="257" y="368"/>
                    <a:pt x="252" y="376"/>
                    <a:pt x="246" y="383"/>
                  </a:cubicBezTo>
                  <a:cubicBezTo>
                    <a:pt x="236" y="393"/>
                    <a:pt x="223" y="400"/>
                    <a:pt x="216" y="411"/>
                  </a:cubicBezTo>
                  <a:cubicBezTo>
                    <a:pt x="211" y="419"/>
                    <a:pt x="207" y="425"/>
                    <a:pt x="202" y="432"/>
                  </a:cubicBezTo>
                  <a:cubicBezTo>
                    <a:pt x="199" y="440"/>
                    <a:pt x="196" y="448"/>
                    <a:pt x="194" y="457"/>
                  </a:cubicBezTo>
                  <a:cubicBezTo>
                    <a:pt x="193" y="461"/>
                    <a:pt x="191" y="464"/>
                    <a:pt x="191" y="469"/>
                  </a:cubicBezTo>
                  <a:cubicBezTo>
                    <a:pt x="187" y="481"/>
                    <a:pt x="179" y="490"/>
                    <a:pt x="171" y="501"/>
                  </a:cubicBezTo>
                  <a:cubicBezTo>
                    <a:pt x="158" y="519"/>
                    <a:pt x="162" y="544"/>
                    <a:pt x="148" y="562"/>
                  </a:cubicBezTo>
                  <a:cubicBezTo>
                    <a:pt x="142" y="568"/>
                    <a:pt x="135" y="573"/>
                    <a:pt x="126" y="574"/>
                  </a:cubicBezTo>
                  <a:cubicBezTo>
                    <a:pt x="110" y="574"/>
                    <a:pt x="97" y="574"/>
                    <a:pt x="81" y="574"/>
                  </a:cubicBezTo>
                  <a:lnTo>
                    <a:pt x="80" y="576"/>
                  </a:lnTo>
                  <a:cubicBezTo>
                    <a:pt x="71" y="564"/>
                    <a:pt x="55" y="562"/>
                    <a:pt x="43" y="555"/>
                  </a:cubicBezTo>
                  <a:cubicBezTo>
                    <a:pt x="29" y="550"/>
                    <a:pt x="17" y="542"/>
                    <a:pt x="8" y="529"/>
                  </a:cubicBezTo>
                  <a:cubicBezTo>
                    <a:pt x="3" y="519"/>
                    <a:pt x="2" y="510"/>
                    <a:pt x="2" y="500"/>
                  </a:cubicBezTo>
                  <a:cubicBezTo>
                    <a:pt x="2" y="474"/>
                    <a:pt x="0" y="449"/>
                    <a:pt x="2" y="423"/>
                  </a:cubicBezTo>
                  <a:cubicBezTo>
                    <a:pt x="2" y="413"/>
                    <a:pt x="3" y="402"/>
                    <a:pt x="5" y="393"/>
                  </a:cubicBezTo>
                  <a:cubicBezTo>
                    <a:pt x="13" y="345"/>
                    <a:pt x="32" y="301"/>
                    <a:pt x="34" y="252"/>
                  </a:cubicBezTo>
                  <a:cubicBezTo>
                    <a:pt x="46" y="176"/>
                    <a:pt x="104" y="121"/>
                    <a:pt x="136" y="54"/>
                  </a:cubicBezTo>
                  <a:cubicBezTo>
                    <a:pt x="159" y="8"/>
                    <a:pt x="208" y="0"/>
                    <a:pt x="252" y="32"/>
                  </a:cubicBezTo>
                  <a:cubicBezTo>
                    <a:pt x="277" y="54"/>
                    <a:pt x="307" y="70"/>
                    <a:pt x="332" y="93"/>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45" name="Forme libre 5044"/>
            <p:cNvSpPr>
              <a:spLocks noChangeArrowheads="1"/>
            </p:cNvSpPr>
            <p:nvPr userDrawn="1"/>
          </p:nvSpPr>
          <p:spPr bwMode="auto">
            <a:xfrm>
              <a:off x="3843338" y="4395788"/>
              <a:ext cx="46037" cy="93662"/>
            </a:xfrm>
            <a:custGeom>
              <a:avLst/>
              <a:gdLst>
                <a:gd name="T0" fmla="*/ 23 w 128"/>
                <a:gd name="T1" fmla="*/ 167 h 258"/>
                <a:gd name="T2" fmla="*/ 26 w 128"/>
                <a:gd name="T3" fmla="*/ 0 h 258"/>
                <a:gd name="T4" fmla="*/ 87 w 128"/>
                <a:gd name="T5" fmla="*/ 139 h 258"/>
                <a:gd name="T6" fmla="*/ 122 w 128"/>
                <a:gd name="T7" fmla="*/ 229 h 258"/>
                <a:gd name="T8" fmla="*/ 125 w 128"/>
                <a:gd name="T9" fmla="*/ 255 h 258"/>
                <a:gd name="T10" fmla="*/ 111 w 128"/>
                <a:gd name="T11" fmla="*/ 257 h 258"/>
                <a:gd name="T12" fmla="*/ 23 w 128"/>
                <a:gd name="T13" fmla="*/ 167 h 258"/>
              </a:gdLst>
              <a:ahLst/>
              <a:cxnLst>
                <a:cxn ang="0">
                  <a:pos x="T0" y="T1"/>
                </a:cxn>
                <a:cxn ang="0">
                  <a:pos x="T2" y="T3"/>
                </a:cxn>
                <a:cxn ang="0">
                  <a:pos x="T4" y="T5"/>
                </a:cxn>
                <a:cxn ang="0">
                  <a:pos x="T6" y="T7"/>
                </a:cxn>
                <a:cxn ang="0">
                  <a:pos x="T8" y="T9"/>
                </a:cxn>
                <a:cxn ang="0">
                  <a:pos x="T10" y="T11"/>
                </a:cxn>
                <a:cxn ang="0">
                  <a:pos x="T12" y="T13"/>
                </a:cxn>
              </a:cxnLst>
              <a:rect l="0" t="0" r="r" b="b"/>
              <a:pathLst>
                <a:path w="128" h="258">
                  <a:moveTo>
                    <a:pt x="23" y="167"/>
                  </a:moveTo>
                  <a:cubicBezTo>
                    <a:pt x="0" y="110"/>
                    <a:pt x="9" y="55"/>
                    <a:pt x="26" y="0"/>
                  </a:cubicBezTo>
                  <a:cubicBezTo>
                    <a:pt x="59" y="40"/>
                    <a:pt x="90" y="80"/>
                    <a:pt x="87" y="139"/>
                  </a:cubicBezTo>
                  <a:cubicBezTo>
                    <a:pt x="85" y="168"/>
                    <a:pt x="110" y="200"/>
                    <a:pt x="122" y="229"/>
                  </a:cubicBezTo>
                  <a:cubicBezTo>
                    <a:pt x="127" y="237"/>
                    <a:pt x="127" y="246"/>
                    <a:pt x="125" y="255"/>
                  </a:cubicBezTo>
                  <a:cubicBezTo>
                    <a:pt x="120" y="255"/>
                    <a:pt x="116" y="257"/>
                    <a:pt x="111" y="257"/>
                  </a:cubicBezTo>
                  <a:cubicBezTo>
                    <a:pt x="61" y="249"/>
                    <a:pt x="38" y="212"/>
                    <a:pt x="23" y="167"/>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46" name="Forme libre 5045"/>
            <p:cNvSpPr>
              <a:spLocks noChangeArrowheads="1"/>
            </p:cNvSpPr>
            <p:nvPr userDrawn="1"/>
          </p:nvSpPr>
          <p:spPr bwMode="auto">
            <a:xfrm>
              <a:off x="3735388" y="4430713"/>
              <a:ext cx="42862" cy="49212"/>
            </a:xfrm>
            <a:custGeom>
              <a:avLst/>
              <a:gdLst>
                <a:gd name="T0" fmla="*/ 0 w 118"/>
                <a:gd name="T1" fmla="*/ 88 h 137"/>
                <a:gd name="T2" fmla="*/ 7 w 118"/>
                <a:gd name="T3" fmla="*/ 73 h 137"/>
                <a:gd name="T4" fmla="*/ 117 w 118"/>
                <a:gd name="T5" fmla="*/ 65 h 137"/>
                <a:gd name="T6" fmla="*/ 24 w 118"/>
                <a:gd name="T7" fmla="*/ 136 h 137"/>
                <a:gd name="T8" fmla="*/ 0 w 118"/>
                <a:gd name="T9" fmla="*/ 88 h 137"/>
              </a:gdLst>
              <a:ahLst/>
              <a:cxnLst>
                <a:cxn ang="0">
                  <a:pos x="T0" y="T1"/>
                </a:cxn>
                <a:cxn ang="0">
                  <a:pos x="T2" y="T3"/>
                </a:cxn>
                <a:cxn ang="0">
                  <a:pos x="T4" y="T5"/>
                </a:cxn>
                <a:cxn ang="0">
                  <a:pos x="T6" y="T7"/>
                </a:cxn>
                <a:cxn ang="0">
                  <a:pos x="T8" y="T9"/>
                </a:cxn>
              </a:cxnLst>
              <a:rect l="0" t="0" r="r" b="b"/>
              <a:pathLst>
                <a:path w="118" h="137">
                  <a:moveTo>
                    <a:pt x="0" y="88"/>
                  </a:moveTo>
                  <a:cubicBezTo>
                    <a:pt x="3" y="84"/>
                    <a:pt x="6" y="78"/>
                    <a:pt x="7" y="73"/>
                  </a:cubicBezTo>
                  <a:cubicBezTo>
                    <a:pt x="41" y="21"/>
                    <a:pt x="76" y="0"/>
                    <a:pt x="117" y="65"/>
                  </a:cubicBezTo>
                  <a:cubicBezTo>
                    <a:pt x="105" y="114"/>
                    <a:pt x="59" y="119"/>
                    <a:pt x="24" y="136"/>
                  </a:cubicBezTo>
                  <a:cubicBezTo>
                    <a:pt x="6" y="125"/>
                    <a:pt x="3" y="107"/>
                    <a:pt x="0" y="88"/>
                  </a:cubicBezTo>
                </a:path>
              </a:pathLst>
            </a:custGeom>
            <a:solidFill>
              <a:srgbClr val="E6E6E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47" name="Forme libre 5046"/>
            <p:cNvSpPr>
              <a:spLocks noChangeArrowheads="1"/>
            </p:cNvSpPr>
            <p:nvPr userDrawn="1"/>
          </p:nvSpPr>
          <p:spPr bwMode="auto">
            <a:xfrm>
              <a:off x="3892550" y="4491038"/>
              <a:ext cx="19050" cy="47625"/>
            </a:xfrm>
            <a:custGeom>
              <a:avLst/>
              <a:gdLst>
                <a:gd name="T0" fmla="*/ 21 w 53"/>
                <a:gd name="T1" fmla="*/ 131 h 132"/>
                <a:gd name="T2" fmla="*/ 0 w 53"/>
                <a:gd name="T3" fmla="*/ 104 h 132"/>
                <a:gd name="T4" fmla="*/ 3 w 53"/>
                <a:gd name="T5" fmla="*/ 56 h 132"/>
                <a:gd name="T6" fmla="*/ 36 w 53"/>
                <a:gd name="T7" fmla="*/ 0 h 132"/>
                <a:gd name="T8" fmla="*/ 21 w 53"/>
                <a:gd name="T9" fmla="*/ 131 h 132"/>
              </a:gdLst>
              <a:ahLst/>
              <a:cxnLst>
                <a:cxn ang="0">
                  <a:pos x="T0" y="T1"/>
                </a:cxn>
                <a:cxn ang="0">
                  <a:pos x="T2" y="T3"/>
                </a:cxn>
                <a:cxn ang="0">
                  <a:pos x="T4" y="T5"/>
                </a:cxn>
                <a:cxn ang="0">
                  <a:pos x="T6" y="T7"/>
                </a:cxn>
                <a:cxn ang="0">
                  <a:pos x="T8" y="T9"/>
                </a:cxn>
              </a:cxnLst>
              <a:rect l="0" t="0" r="r" b="b"/>
              <a:pathLst>
                <a:path w="53" h="132">
                  <a:moveTo>
                    <a:pt x="21" y="131"/>
                  </a:moveTo>
                  <a:cubicBezTo>
                    <a:pt x="13" y="122"/>
                    <a:pt x="7" y="113"/>
                    <a:pt x="0" y="104"/>
                  </a:cubicBezTo>
                  <a:cubicBezTo>
                    <a:pt x="1" y="88"/>
                    <a:pt x="3" y="72"/>
                    <a:pt x="3" y="56"/>
                  </a:cubicBezTo>
                  <a:cubicBezTo>
                    <a:pt x="12" y="41"/>
                    <a:pt x="21" y="26"/>
                    <a:pt x="36" y="0"/>
                  </a:cubicBezTo>
                  <a:cubicBezTo>
                    <a:pt x="52" y="53"/>
                    <a:pt x="29" y="91"/>
                    <a:pt x="21" y="131"/>
                  </a:cubicBezTo>
                </a:path>
              </a:pathLst>
            </a:custGeom>
            <a:solidFill>
              <a:srgbClr val="DBDBD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48" name="Forme libre 5047"/>
            <p:cNvSpPr>
              <a:spLocks noChangeArrowheads="1"/>
            </p:cNvSpPr>
            <p:nvPr userDrawn="1"/>
          </p:nvSpPr>
          <p:spPr bwMode="auto">
            <a:xfrm>
              <a:off x="3703638" y="4573588"/>
              <a:ext cx="17462" cy="22225"/>
            </a:xfrm>
            <a:custGeom>
              <a:avLst/>
              <a:gdLst>
                <a:gd name="T0" fmla="*/ 46 w 47"/>
                <a:gd name="T1" fmla="*/ 11 h 60"/>
                <a:gd name="T2" fmla="*/ 0 w 47"/>
                <a:gd name="T3" fmla="*/ 59 h 60"/>
                <a:gd name="T4" fmla="*/ 46 w 47"/>
                <a:gd name="T5" fmla="*/ 11 h 60"/>
              </a:gdLst>
              <a:ahLst/>
              <a:cxnLst>
                <a:cxn ang="0">
                  <a:pos x="T0" y="T1"/>
                </a:cxn>
                <a:cxn ang="0">
                  <a:pos x="T2" y="T3"/>
                </a:cxn>
                <a:cxn ang="0">
                  <a:pos x="T4" y="T5"/>
                </a:cxn>
              </a:cxnLst>
              <a:rect l="0" t="0" r="r" b="b"/>
              <a:pathLst>
                <a:path w="47" h="60">
                  <a:moveTo>
                    <a:pt x="46" y="11"/>
                  </a:moveTo>
                  <a:cubicBezTo>
                    <a:pt x="31" y="27"/>
                    <a:pt x="16" y="43"/>
                    <a:pt x="0" y="59"/>
                  </a:cubicBezTo>
                  <a:cubicBezTo>
                    <a:pt x="3" y="32"/>
                    <a:pt x="2" y="0"/>
                    <a:pt x="46" y="11"/>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49" name="Forme libre 5048"/>
            <p:cNvSpPr>
              <a:spLocks noChangeArrowheads="1"/>
            </p:cNvSpPr>
            <p:nvPr userDrawn="1"/>
          </p:nvSpPr>
          <p:spPr bwMode="auto">
            <a:xfrm>
              <a:off x="3883025" y="4484688"/>
              <a:ext cx="9525" cy="20637"/>
            </a:xfrm>
            <a:custGeom>
              <a:avLst/>
              <a:gdLst>
                <a:gd name="T0" fmla="*/ 26 w 27"/>
                <a:gd name="T1" fmla="*/ 11 h 56"/>
                <a:gd name="T2" fmla="*/ 24 w 27"/>
                <a:gd name="T3" fmla="*/ 55 h 56"/>
                <a:gd name="T4" fmla="*/ 0 w 27"/>
                <a:gd name="T5" fmla="*/ 12 h 56"/>
                <a:gd name="T6" fmla="*/ 9 w 27"/>
                <a:gd name="T7" fmla="*/ 5 h 56"/>
                <a:gd name="T8" fmla="*/ 26 w 27"/>
                <a:gd name="T9" fmla="*/ 11 h 56"/>
              </a:gdLst>
              <a:ahLst/>
              <a:cxnLst>
                <a:cxn ang="0">
                  <a:pos x="T0" y="T1"/>
                </a:cxn>
                <a:cxn ang="0">
                  <a:pos x="T2" y="T3"/>
                </a:cxn>
                <a:cxn ang="0">
                  <a:pos x="T4" y="T5"/>
                </a:cxn>
                <a:cxn ang="0">
                  <a:pos x="T6" y="T7"/>
                </a:cxn>
                <a:cxn ang="0">
                  <a:pos x="T8" y="T9"/>
                </a:cxn>
              </a:cxnLst>
              <a:rect l="0" t="0" r="r" b="b"/>
              <a:pathLst>
                <a:path w="27" h="56">
                  <a:moveTo>
                    <a:pt x="26" y="11"/>
                  </a:moveTo>
                  <a:cubicBezTo>
                    <a:pt x="26" y="26"/>
                    <a:pt x="24" y="40"/>
                    <a:pt x="24" y="55"/>
                  </a:cubicBezTo>
                  <a:cubicBezTo>
                    <a:pt x="17" y="41"/>
                    <a:pt x="7" y="26"/>
                    <a:pt x="0" y="12"/>
                  </a:cubicBezTo>
                  <a:cubicBezTo>
                    <a:pt x="3" y="9"/>
                    <a:pt x="6" y="8"/>
                    <a:pt x="9" y="5"/>
                  </a:cubicBezTo>
                  <a:cubicBezTo>
                    <a:pt x="17" y="0"/>
                    <a:pt x="21" y="2"/>
                    <a:pt x="26" y="11"/>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50" name="Forme libre 5049"/>
            <p:cNvSpPr>
              <a:spLocks noChangeArrowheads="1"/>
            </p:cNvSpPr>
            <p:nvPr userDrawn="1"/>
          </p:nvSpPr>
          <p:spPr bwMode="auto">
            <a:xfrm>
              <a:off x="3535363" y="4857750"/>
              <a:ext cx="34925" cy="44450"/>
            </a:xfrm>
            <a:custGeom>
              <a:avLst/>
              <a:gdLst>
                <a:gd name="T0" fmla="*/ 9 w 98"/>
                <a:gd name="T1" fmla="*/ 115 h 122"/>
                <a:gd name="T2" fmla="*/ 97 w 98"/>
                <a:gd name="T3" fmla="*/ 0 h 122"/>
                <a:gd name="T4" fmla="*/ 9 w 98"/>
                <a:gd name="T5" fmla="*/ 115 h 122"/>
              </a:gdLst>
              <a:ahLst/>
              <a:cxnLst>
                <a:cxn ang="0">
                  <a:pos x="T0" y="T1"/>
                </a:cxn>
                <a:cxn ang="0">
                  <a:pos x="T2" y="T3"/>
                </a:cxn>
                <a:cxn ang="0">
                  <a:pos x="T4" y="T5"/>
                </a:cxn>
              </a:cxnLst>
              <a:rect l="0" t="0" r="r" b="b"/>
              <a:pathLst>
                <a:path w="98" h="122">
                  <a:moveTo>
                    <a:pt x="9" y="115"/>
                  </a:moveTo>
                  <a:cubicBezTo>
                    <a:pt x="0" y="46"/>
                    <a:pt x="30" y="8"/>
                    <a:pt x="97" y="0"/>
                  </a:cubicBezTo>
                  <a:cubicBezTo>
                    <a:pt x="88" y="55"/>
                    <a:pt x="94" y="121"/>
                    <a:pt x="9" y="115"/>
                  </a:cubicBezTo>
                </a:path>
              </a:pathLst>
            </a:custGeom>
            <a:solidFill>
              <a:srgbClr val="92929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51" name="Forme libre 5050"/>
            <p:cNvSpPr>
              <a:spLocks noChangeArrowheads="1"/>
            </p:cNvSpPr>
            <p:nvPr userDrawn="1"/>
          </p:nvSpPr>
          <p:spPr bwMode="auto">
            <a:xfrm>
              <a:off x="3224213" y="3778250"/>
              <a:ext cx="338137" cy="400050"/>
            </a:xfrm>
            <a:custGeom>
              <a:avLst/>
              <a:gdLst>
                <a:gd name="T0" fmla="*/ 782 w 940"/>
                <a:gd name="T1" fmla="*/ 1046 h 1113"/>
                <a:gd name="T2" fmla="*/ 651 w 940"/>
                <a:gd name="T3" fmla="*/ 968 h 1113"/>
                <a:gd name="T4" fmla="*/ 625 w 940"/>
                <a:gd name="T5" fmla="*/ 947 h 1113"/>
                <a:gd name="T6" fmla="*/ 613 w 940"/>
                <a:gd name="T7" fmla="*/ 915 h 1113"/>
                <a:gd name="T8" fmla="*/ 579 w 940"/>
                <a:gd name="T9" fmla="*/ 587 h 1113"/>
                <a:gd name="T10" fmla="*/ 576 w 940"/>
                <a:gd name="T11" fmla="*/ 522 h 1113"/>
                <a:gd name="T12" fmla="*/ 536 w 940"/>
                <a:gd name="T13" fmla="*/ 426 h 1113"/>
                <a:gd name="T14" fmla="*/ 313 w 940"/>
                <a:gd name="T15" fmla="*/ 196 h 1113"/>
                <a:gd name="T16" fmla="*/ 268 w 940"/>
                <a:gd name="T17" fmla="*/ 174 h 1113"/>
                <a:gd name="T18" fmla="*/ 246 w 940"/>
                <a:gd name="T19" fmla="*/ 167 h 1113"/>
                <a:gd name="T20" fmla="*/ 225 w 940"/>
                <a:gd name="T21" fmla="*/ 154 h 1113"/>
                <a:gd name="T22" fmla="*/ 148 w 940"/>
                <a:gd name="T23" fmla="*/ 153 h 1113"/>
                <a:gd name="T24" fmla="*/ 141 w 940"/>
                <a:gd name="T25" fmla="*/ 321 h 1113"/>
                <a:gd name="T26" fmla="*/ 260 w 940"/>
                <a:gd name="T27" fmla="*/ 568 h 1113"/>
                <a:gd name="T28" fmla="*/ 29 w 940"/>
                <a:gd name="T29" fmla="*/ 324 h 1113"/>
                <a:gd name="T30" fmla="*/ 13 w 940"/>
                <a:gd name="T31" fmla="*/ 217 h 1113"/>
                <a:gd name="T32" fmla="*/ 49 w 940"/>
                <a:gd name="T33" fmla="*/ 87 h 1113"/>
                <a:gd name="T34" fmla="*/ 43 w 940"/>
                <a:gd name="T35" fmla="*/ 75 h 1113"/>
                <a:gd name="T36" fmla="*/ 51 w 940"/>
                <a:gd name="T37" fmla="*/ 69 h 1113"/>
                <a:gd name="T38" fmla="*/ 69 w 940"/>
                <a:gd name="T39" fmla="*/ 66 h 1113"/>
                <a:gd name="T40" fmla="*/ 95 w 940"/>
                <a:gd name="T41" fmla="*/ 51 h 1113"/>
                <a:gd name="T42" fmla="*/ 184 w 940"/>
                <a:gd name="T43" fmla="*/ 28 h 1113"/>
                <a:gd name="T44" fmla="*/ 188 w 940"/>
                <a:gd name="T45" fmla="*/ 20 h 1113"/>
                <a:gd name="T46" fmla="*/ 187 w 940"/>
                <a:gd name="T47" fmla="*/ 23 h 1113"/>
                <a:gd name="T48" fmla="*/ 439 w 940"/>
                <a:gd name="T49" fmla="*/ 46 h 1113"/>
                <a:gd name="T50" fmla="*/ 805 w 940"/>
                <a:gd name="T51" fmla="*/ 229 h 1113"/>
                <a:gd name="T52" fmla="*/ 830 w 940"/>
                <a:gd name="T53" fmla="*/ 249 h 1113"/>
                <a:gd name="T54" fmla="*/ 830 w 940"/>
                <a:gd name="T55" fmla="*/ 249 h 1113"/>
                <a:gd name="T56" fmla="*/ 855 w 940"/>
                <a:gd name="T57" fmla="*/ 269 h 1113"/>
                <a:gd name="T58" fmla="*/ 855 w 940"/>
                <a:gd name="T59" fmla="*/ 267 h 1113"/>
                <a:gd name="T60" fmla="*/ 865 w 940"/>
                <a:gd name="T61" fmla="*/ 362 h 1113"/>
                <a:gd name="T62" fmla="*/ 820 w 940"/>
                <a:gd name="T63" fmla="*/ 471 h 1113"/>
                <a:gd name="T64" fmla="*/ 823 w 940"/>
                <a:gd name="T65" fmla="*/ 500 h 1113"/>
                <a:gd name="T66" fmla="*/ 837 w 940"/>
                <a:gd name="T67" fmla="*/ 558 h 1113"/>
                <a:gd name="T68" fmla="*/ 843 w 940"/>
                <a:gd name="T69" fmla="*/ 587 h 1113"/>
                <a:gd name="T70" fmla="*/ 900 w 940"/>
                <a:gd name="T71" fmla="*/ 694 h 1113"/>
                <a:gd name="T72" fmla="*/ 909 w 940"/>
                <a:gd name="T73" fmla="*/ 727 h 1113"/>
                <a:gd name="T74" fmla="*/ 920 w 940"/>
                <a:gd name="T75" fmla="*/ 799 h 1113"/>
                <a:gd name="T76" fmla="*/ 932 w 940"/>
                <a:gd name="T77" fmla="*/ 979 h 1113"/>
                <a:gd name="T78" fmla="*/ 782 w 940"/>
                <a:gd name="T79" fmla="*/ 1046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0" h="1113">
                  <a:moveTo>
                    <a:pt x="782" y="1046"/>
                  </a:moveTo>
                  <a:cubicBezTo>
                    <a:pt x="747" y="1005"/>
                    <a:pt x="694" y="996"/>
                    <a:pt x="651" y="968"/>
                  </a:cubicBezTo>
                  <a:cubicBezTo>
                    <a:pt x="639" y="965"/>
                    <a:pt x="631" y="958"/>
                    <a:pt x="625" y="947"/>
                  </a:cubicBezTo>
                  <a:cubicBezTo>
                    <a:pt x="619" y="936"/>
                    <a:pt x="616" y="926"/>
                    <a:pt x="613" y="915"/>
                  </a:cubicBezTo>
                  <a:cubicBezTo>
                    <a:pt x="631" y="802"/>
                    <a:pt x="605" y="695"/>
                    <a:pt x="579" y="587"/>
                  </a:cubicBezTo>
                  <a:cubicBezTo>
                    <a:pt x="571" y="565"/>
                    <a:pt x="579" y="544"/>
                    <a:pt x="576" y="522"/>
                  </a:cubicBezTo>
                  <a:cubicBezTo>
                    <a:pt x="575" y="486"/>
                    <a:pt x="561" y="454"/>
                    <a:pt x="536" y="426"/>
                  </a:cubicBezTo>
                  <a:cubicBezTo>
                    <a:pt x="484" y="327"/>
                    <a:pt x="397" y="263"/>
                    <a:pt x="313" y="196"/>
                  </a:cubicBezTo>
                  <a:cubicBezTo>
                    <a:pt x="300" y="187"/>
                    <a:pt x="283" y="180"/>
                    <a:pt x="268" y="174"/>
                  </a:cubicBezTo>
                  <a:cubicBezTo>
                    <a:pt x="260" y="173"/>
                    <a:pt x="254" y="170"/>
                    <a:pt x="246" y="167"/>
                  </a:cubicBezTo>
                  <a:cubicBezTo>
                    <a:pt x="239" y="165"/>
                    <a:pt x="231" y="161"/>
                    <a:pt x="225" y="154"/>
                  </a:cubicBezTo>
                  <a:cubicBezTo>
                    <a:pt x="199" y="135"/>
                    <a:pt x="173" y="142"/>
                    <a:pt x="148" y="153"/>
                  </a:cubicBezTo>
                  <a:cubicBezTo>
                    <a:pt x="87" y="206"/>
                    <a:pt x="75" y="249"/>
                    <a:pt x="141" y="321"/>
                  </a:cubicBezTo>
                  <a:cubicBezTo>
                    <a:pt x="200" y="387"/>
                    <a:pt x="292" y="452"/>
                    <a:pt x="260" y="568"/>
                  </a:cubicBezTo>
                  <a:cubicBezTo>
                    <a:pt x="162" y="506"/>
                    <a:pt x="110" y="402"/>
                    <a:pt x="29" y="324"/>
                  </a:cubicBezTo>
                  <a:cubicBezTo>
                    <a:pt x="0" y="296"/>
                    <a:pt x="3" y="255"/>
                    <a:pt x="13" y="217"/>
                  </a:cubicBezTo>
                  <a:cubicBezTo>
                    <a:pt x="25" y="173"/>
                    <a:pt x="37" y="130"/>
                    <a:pt x="49" y="87"/>
                  </a:cubicBezTo>
                  <a:cubicBezTo>
                    <a:pt x="43" y="83"/>
                    <a:pt x="40" y="78"/>
                    <a:pt x="43" y="75"/>
                  </a:cubicBezTo>
                  <a:cubicBezTo>
                    <a:pt x="46" y="72"/>
                    <a:pt x="48" y="69"/>
                    <a:pt x="51" y="69"/>
                  </a:cubicBezTo>
                  <a:cubicBezTo>
                    <a:pt x="57" y="67"/>
                    <a:pt x="63" y="66"/>
                    <a:pt x="69" y="66"/>
                  </a:cubicBezTo>
                  <a:cubicBezTo>
                    <a:pt x="77" y="60"/>
                    <a:pt x="86" y="55"/>
                    <a:pt x="95" y="51"/>
                  </a:cubicBezTo>
                  <a:cubicBezTo>
                    <a:pt x="124" y="43"/>
                    <a:pt x="153" y="35"/>
                    <a:pt x="184" y="28"/>
                  </a:cubicBezTo>
                  <a:lnTo>
                    <a:pt x="188" y="20"/>
                  </a:lnTo>
                  <a:lnTo>
                    <a:pt x="187" y="23"/>
                  </a:lnTo>
                  <a:cubicBezTo>
                    <a:pt x="274" y="0"/>
                    <a:pt x="358" y="4"/>
                    <a:pt x="439" y="46"/>
                  </a:cubicBezTo>
                  <a:cubicBezTo>
                    <a:pt x="568" y="92"/>
                    <a:pt x="698" y="139"/>
                    <a:pt x="805" y="229"/>
                  </a:cubicBezTo>
                  <a:cubicBezTo>
                    <a:pt x="814" y="234"/>
                    <a:pt x="820" y="243"/>
                    <a:pt x="830" y="249"/>
                  </a:cubicBezTo>
                  <a:lnTo>
                    <a:pt x="830" y="249"/>
                  </a:lnTo>
                  <a:cubicBezTo>
                    <a:pt x="837" y="258"/>
                    <a:pt x="843" y="267"/>
                    <a:pt x="855" y="269"/>
                  </a:cubicBezTo>
                  <a:lnTo>
                    <a:pt x="855" y="267"/>
                  </a:lnTo>
                  <a:cubicBezTo>
                    <a:pt x="885" y="296"/>
                    <a:pt x="898" y="327"/>
                    <a:pt x="865" y="362"/>
                  </a:cubicBezTo>
                  <a:cubicBezTo>
                    <a:pt x="836" y="393"/>
                    <a:pt x="819" y="428"/>
                    <a:pt x="820" y="471"/>
                  </a:cubicBezTo>
                  <a:cubicBezTo>
                    <a:pt x="822" y="480"/>
                    <a:pt x="822" y="490"/>
                    <a:pt x="823" y="500"/>
                  </a:cubicBezTo>
                  <a:cubicBezTo>
                    <a:pt x="826" y="519"/>
                    <a:pt x="833" y="538"/>
                    <a:pt x="837" y="558"/>
                  </a:cubicBezTo>
                  <a:cubicBezTo>
                    <a:pt x="839" y="567"/>
                    <a:pt x="840" y="577"/>
                    <a:pt x="843" y="587"/>
                  </a:cubicBezTo>
                  <a:cubicBezTo>
                    <a:pt x="851" y="628"/>
                    <a:pt x="889" y="652"/>
                    <a:pt x="900" y="694"/>
                  </a:cubicBezTo>
                  <a:cubicBezTo>
                    <a:pt x="904" y="704"/>
                    <a:pt x="907" y="715"/>
                    <a:pt x="909" y="727"/>
                  </a:cubicBezTo>
                  <a:cubicBezTo>
                    <a:pt x="910" y="752"/>
                    <a:pt x="910" y="776"/>
                    <a:pt x="920" y="799"/>
                  </a:cubicBezTo>
                  <a:cubicBezTo>
                    <a:pt x="939" y="858"/>
                    <a:pt x="933" y="918"/>
                    <a:pt x="932" y="979"/>
                  </a:cubicBezTo>
                  <a:cubicBezTo>
                    <a:pt x="924" y="1095"/>
                    <a:pt x="886" y="1112"/>
                    <a:pt x="782" y="1046"/>
                  </a:cubicBezTo>
                </a:path>
              </a:pathLst>
            </a:custGeom>
            <a:solidFill>
              <a:srgbClr val="3D3D3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52" name="Forme libre 5051"/>
            <p:cNvSpPr>
              <a:spLocks noChangeArrowheads="1"/>
            </p:cNvSpPr>
            <p:nvPr userDrawn="1"/>
          </p:nvSpPr>
          <p:spPr bwMode="auto">
            <a:xfrm>
              <a:off x="3224213" y="3819525"/>
              <a:ext cx="179387" cy="192088"/>
            </a:xfrm>
            <a:custGeom>
              <a:avLst/>
              <a:gdLst>
                <a:gd name="T0" fmla="*/ 261 w 499"/>
                <a:gd name="T1" fmla="*/ 456 h 532"/>
                <a:gd name="T2" fmla="*/ 87 w 499"/>
                <a:gd name="T3" fmla="*/ 236 h 532"/>
                <a:gd name="T4" fmla="*/ 144 w 499"/>
                <a:gd name="T5" fmla="*/ 0 h 532"/>
                <a:gd name="T6" fmla="*/ 235 w 499"/>
                <a:gd name="T7" fmla="*/ 93 h 532"/>
                <a:gd name="T8" fmla="*/ 264 w 499"/>
                <a:gd name="T9" fmla="*/ 291 h 532"/>
                <a:gd name="T10" fmla="*/ 403 w 499"/>
                <a:gd name="T11" fmla="*/ 372 h 532"/>
                <a:gd name="T12" fmla="*/ 478 w 499"/>
                <a:gd name="T13" fmla="*/ 414 h 532"/>
                <a:gd name="T14" fmla="*/ 339 w 499"/>
                <a:gd name="T15" fmla="*/ 531 h 532"/>
                <a:gd name="T16" fmla="*/ 321 w 499"/>
                <a:gd name="T17" fmla="*/ 531 h 532"/>
                <a:gd name="T18" fmla="*/ 261 w 499"/>
                <a:gd name="T19" fmla="*/ 456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9" h="532">
                  <a:moveTo>
                    <a:pt x="261" y="456"/>
                  </a:moveTo>
                  <a:cubicBezTo>
                    <a:pt x="222" y="368"/>
                    <a:pt x="151" y="305"/>
                    <a:pt x="87" y="236"/>
                  </a:cubicBezTo>
                  <a:cubicBezTo>
                    <a:pt x="0" y="143"/>
                    <a:pt x="22" y="56"/>
                    <a:pt x="144" y="0"/>
                  </a:cubicBezTo>
                  <a:cubicBezTo>
                    <a:pt x="199" y="6"/>
                    <a:pt x="220" y="47"/>
                    <a:pt x="235" y="93"/>
                  </a:cubicBezTo>
                  <a:cubicBezTo>
                    <a:pt x="248" y="159"/>
                    <a:pt x="191" y="229"/>
                    <a:pt x="264" y="291"/>
                  </a:cubicBezTo>
                  <a:cubicBezTo>
                    <a:pt x="307" y="328"/>
                    <a:pt x="339" y="375"/>
                    <a:pt x="403" y="372"/>
                  </a:cubicBezTo>
                  <a:cubicBezTo>
                    <a:pt x="435" y="371"/>
                    <a:pt x="461" y="383"/>
                    <a:pt x="478" y="414"/>
                  </a:cubicBezTo>
                  <a:cubicBezTo>
                    <a:pt x="498" y="530"/>
                    <a:pt x="413" y="523"/>
                    <a:pt x="339" y="531"/>
                  </a:cubicBezTo>
                  <a:cubicBezTo>
                    <a:pt x="333" y="531"/>
                    <a:pt x="327" y="531"/>
                    <a:pt x="321" y="531"/>
                  </a:cubicBezTo>
                  <a:cubicBezTo>
                    <a:pt x="301" y="507"/>
                    <a:pt x="281" y="481"/>
                    <a:pt x="261" y="456"/>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53" name="Forme libre 5052"/>
            <p:cNvSpPr>
              <a:spLocks noChangeArrowheads="1"/>
            </p:cNvSpPr>
            <p:nvPr userDrawn="1"/>
          </p:nvSpPr>
          <p:spPr bwMode="auto">
            <a:xfrm>
              <a:off x="3184525" y="4078288"/>
              <a:ext cx="115888" cy="87312"/>
            </a:xfrm>
            <a:custGeom>
              <a:avLst/>
              <a:gdLst>
                <a:gd name="T0" fmla="*/ 0 w 322"/>
                <a:gd name="T1" fmla="*/ 106 h 241"/>
                <a:gd name="T2" fmla="*/ 71 w 322"/>
                <a:gd name="T3" fmla="*/ 14 h 241"/>
                <a:gd name="T4" fmla="*/ 116 w 322"/>
                <a:gd name="T5" fmla="*/ 11 h 241"/>
                <a:gd name="T6" fmla="*/ 260 w 322"/>
                <a:gd name="T7" fmla="*/ 5 h 241"/>
                <a:gd name="T8" fmla="*/ 321 w 322"/>
                <a:gd name="T9" fmla="*/ 37 h 241"/>
                <a:gd name="T10" fmla="*/ 274 w 322"/>
                <a:gd name="T11" fmla="*/ 197 h 241"/>
                <a:gd name="T12" fmla="*/ 203 w 322"/>
                <a:gd name="T13" fmla="*/ 240 h 241"/>
                <a:gd name="T14" fmla="*/ 0 w 322"/>
                <a:gd name="T15" fmla="*/ 106 h 2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241">
                  <a:moveTo>
                    <a:pt x="0" y="106"/>
                  </a:moveTo>
                  <a:cubicBezTo>
                    <a:pt x="71" y="110"/>
                    <a:pt x="66" y="59"/>
                    <a:pt x="71" y="14"/>
                  </a:cubicBezTo>
                  <a:cubicBezTo>
                    <a:pt x="84" y="0"/>
                    <a:pt x="100" y="0"/>
                    <a:pt x="116" y="11"/>
                  </a:cubicBezTo>
                  <a:cubicBezTo>
                    <a:pt x="164" y="10"/>
                    <a:pt x="213" y="10"/>
                    <a:pt x="260" y="5"/>
                  </a:cubicBezTo>
                  <a:cubicBezTo>
                    <a:pt x="289" y="2"/>
                    <a:pt x="312" y="4"/>
                    <a:pt x="321" y="37"/>
                  </a:cubicBezTo>
                  <a:cubicBezTo>
                    <a:pt x="281" y="83"/>
                    <a:pt x="289" y="144"/>
                    <a:pt x="274" y="197"/>
                  </a:cubicBezTo>
                  <a:cubicBezTo>
                    <a:pt x="255" y="220"/>
                    <a:pt x="232" y="236"/>
                    <a:pt x="203" y="240"/>
                  </a:cubicBezTo>
                  <a:cubicBezTo>
                    <a:pt x="132" y="201"/>
                    <a:pt x="54" y="172"/>
                    <a:pt x="0" y="106"/>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54" name="Forme libre 5053"/>
            <p:cNvSpPr>
              <a:spLocks noChangeArrowheads="1"/>
            </p:cNvSpPr>
            <p:nvPr userDrawn="1"/>
          </p:nvSpPr>
          <p:spPr bwMode="auto">
            <a:xfrm>
              <a:off x="3379788" y="4054475"/>
              <a:ext cx="84137" cy="71438"/>
            </a:xfrm>
            <a:custGeom>
              <a:avLst/>
              <a:gdLst>
                <a:gd name="T0" fmla="*/ 94 w 234"/>
                <a:gd name="T1" fmla="*/ 149 h 199"/>
                <a:gd name="T2" fmla="*/ 0 w 234"/>
                <a:gd name="T3" fmla="*/ 82 h 199"/>
                <a:gd name="T4" fmla="*/ 8 w 234"/>
                <a:gd name="T5" fmla="*/ 65 h 199"/>
                <a:gd name="T6" fmla="*/ 156 w 234"/>
                <a:gd name="T7" fmla="*/ 7 h 199"/>
                <a:gd name="T8" fmla="*/ 207 w 234"/>
                <a:gd name="T9" fmla="*/ 168 h 199"/>
                <a:gd name="T10" fmla="*/ 207 w 234"/>
                <a:gd name="T11" fmla="*/ 168 h 199"/>
                <a:gd name="T12" fmla="*/ 94 w 234"/>
                <a:gd name="T13" fmla="*/ 149 h 199"/>
              </a:gdLst>
              <a:ahLst/>
              <a:cxnLst>
                <a:cxn ang="0">
                  <a:pos x="T0" y="T1"/>
                </a:cxn>
                <a:cxn ang="0">
                  <a:pos x="T2" y="T3"/>
                </a:cxn>
                <a:cxn ang="0">
                  <a:pos x="T4" y="T5"/>
                </a:cxn>
                <a:cxn ang="0">
                  <a:pos x="T6" y="T7"/>
                </a:cxn>
                <a:cxn ang="0">
                  <a:pos x="T8" y="T9"/>
                </a:cxn>
                <a:cxn ang="0">
                  <a:pos x="T10" y="T11"/>
                </a:cxn>
                <a:cxn ang="0">
                  <a:pos x="T12" y="T13"/>
                </a:cxn>
              </a:cxnLst>
              <a:rect l="0" t="0" r="r" b="b"/>
              <a:pathLst>
                <a:path w="234" h="199">
                  <a:moveTo>
                    <a:pt x="94" y="149"/>
                  </a:moveTo>
                  <a:cubicBezTo>
                    <a:pt x="54" y="140"/>
                    <a:pt x="16" y="127"/>
                    <a:pt x="0" y="82"/>
                  </a:cubicBezTo>
                  <a:cubicBezTo>
                    <a:pt x="4" y="76"/>
                    <a:pt x="7" y="72"/>
                    <a:pt x="8" y="65"/>
                  </a:cubicBezTo>
                  <a:cubicBezTo>
                    <a:pt x="49" y="26"/>
                    <a:pt x="97" y="0"/>
                    <a:pt x="156" y="7"/>
                  </a:cubicBezTo>
                  <a:cubicBezTo>
                    <a:pt x="220" y="46"/>
                    <a:pt x="233" y="101"/>
                    <a:pt x="207" y="168"/>
                  </a:cubicBezTo>
                  <a:lnTo>
                    <a:pt x="207" y="168"/>
                  </a:lnTo>
                  <a:cubicBezTo>
                    <a:pt x="164" y="198"/>
                    <a:pt x="129" y="172"/>
                    <a:pt x="94" y="149"/>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55" name="Forme libre 5054"/>
            <p:cNvSpPr>
              <a:spLocks noChangeArrowheads="1"/>
            </p:cNvSpPr>
            <p:nvPr userDrawn="1"/>
          </p:nvSpPr>
          <p:spPr bwMode="auto">
            <a:xfrm>
              <a:off x="3179763" y="3995738"/>
              <a:ext cx="46037" cy="87312"/>
            </a:xfrm>
            <a:custGeom>
              <a:avLst/>
              <a:gdLst>
                <a:gd name="T0" fmla="*/ 127 w 128"/>
                <a:gd name="T1" fmla="*/ 238 h 242"/>
                <a:gd name="T2" fmla="*/ 81 w 128"/>
                <a:gd name="T3" fmla="*/ 241 h 242"/>
                <a:gd name="T4" fmla="*/ 35 w 128"/>
                <a:gd name="T5" fmla="*/ 240 h 242"/>
                <a:gd name="T6" fmla="*/ 0 w 128"/>
                <a:gd name="T7" fmla="*/ 163 h 242"/>
                <a:gd name="T8" fmla="*/ 3 w 128"/>
                <a:gd name="T9" fmla="*/ 128 h 242"/>
                <a:gd name="T10" fmla="*/ 23 w 128"/>
                <a:gd name="T11" fmla="*/ 81 h 242"/>
                <a:gd name="T12" fmla="*/ 124 w 128"/>
                <a:gd name="T13" fmla="*/ 5 h 242"/>
                <a:gd name="T14" fmla="*/ 127 w 128"/>
                <a:gd name="T15" fmla="*/ 238 h 2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242">
                  <a:moveTo>
                    <a:pt x="127" y="238"/>
                  </a:moveTo>
                  <a:cubicBezTo>
                    <a:pt x="112" y="240"/>
                    <a:pt x="96" y="241"/>
                    <a:pt x="81" y="241"/>
                  </a:cubicBezTo>
                  <a:cubicBezTo>
                    <a:pt x="66" y="241"/>
                    <a:pt x="51" y="241"/>
                    <a:pt x="35" y="240"/>
                  </a:cubicBezTo>
                  <a:cubicBezTo>
                    <a:pt x="2" y="224"/>
                    <a:pt x="0" y="194"/>
                    <a:pt x="0" y="163"/>
                  </a:cubicBezTo>
                  <a:cubicBezTo>
                    <a:pt x="0" y="151"/>
                    <a:pt x="2" y="140"/>
                    <a:pt x="3" y="128"/>
                  </a:cubicBezTo>
                  <a:cubicBezTo>
                    <a:pt x="6" y="111"/>
                    <a:pt x="14" y="96"/>
                    <a:pt x="23" y="81"/>
                  </a:cubicBezTo>
                  <a:cubicBezTo>
                    <a:pt x="52" y="50"/>
                    <a:pt x="66" y="0"/>
                    <a:pt x="124" y="5"/>
                  </a:cubicBezTo>
                  <a:cubicBezTo>
                    <a:pt x="125" y="84"/>
                    <a:pt x="127" y="160"/>
                    <a:pt x="127" y="238"/>
                  </a:cubicBezTo>
                </a:path>
              </a:pathLst>
            </a:custGeom>
            <a:solidFill>
              <a:srgbClr val="41414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56" name="Forme libre 5055"/>
            <p:cNvSpPr>
              <a:spLocks noChangeArrowheads="1"/>
            </p:cNvSpPr>
            <p:nvPr userDrawn="1"/>
          </p:nvSpPr>
          <p:spPr bwMode="auto">
            <a:xfrm>
              <a:off x="3162300" y="3960813"/>
              <a:ext cx="61913" cy="88900"/>
            </a:xfrm>
            <a:custGeom>
              <a:avLst/>
              <a:gdLst>
                <a:gd name="T0" fmla="*/ 170 w 171"/>
                <a:gd name="T1" fmla="*/ 105 h 247"/>
                <a:gd name="T2" fmla="*/ 104 w 171"/>
                <a:gd name="T3" fmla="*/ 201 h 247"/>
                <a:gd name="T4" fmla="*/ 86 w 171"/>
                <a:gd name="T5" fmla="*/ 229 h 247"/>
                <a:gd name="T6" fmla="*/ 81 w 171"/>
                <a:gd name="T7" fmla="*/ 246 h 247"/>
                <a:gd name="T8" fmla="*/ 31 w 171"/>
                <a:gd name="T9" fmla="*/ 107 h 247"/>
                <a:gd name="T10" fmla="*/ 42 w 171"/>
                <a:gd name="T11" fmla="*/ 68 h 247"/>
                <a:gd name="T12" fmla="*/ 150 w 171"/>
                <a:gd name="T13" fmla="*/ 20 h 247"/>
                <a:gd name="T14" fmla="*/ 170 w 171"/>
                <a:gd name="T15" fmla="*/ 105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247">
                  <a:moveTo>
                    <a:pt x="170" y="105"/>
                  </a:moveTo>
                  <a:cubicBezTo>
                    <a:pt x="148" y="137"/>
                    <a:pt x="126" y="169"/>
                    <a:pt x="104" y="201"/>
                  </a:cubicBezTo>
                  <a:cubicBezTo>
                    <a:pt x="97" y="209"/>
                    <a:pt x="89" y="218"/>
                    <a:pt x="86" y="229"/>
                  </a:cubicBezTo>
                  <a:cubicBezTo>
                    <a:pt x="84" y="235"/>
                    <a:pt x="83" y="241"/>
                    <a:pt x="81" y="246"/>
                  </a:cubicBezTo>
                  <a:cubicBezTo>
                    <a:pt x="0" y="223"/>
                    <a:pt x="28" y="160"/>
                    <a:pt x="31" y="107"/>
                  </a:cubicBezTo>
                  <a:cubicBezTo>
                    <a:pt x="34" y="94"/>
                    <a:pt x="38" y="81"/>
                    <a:pt x="42" y="68"/>
                  </a:cubicBezTo>
                  <a:cubicBezTo>
                    <a:pt x="78" y="53"/>
                    <a:pt x="97" y="0"/>
                    <a:pt x="150" y="20"/>
                  </a:cubicBezTo>
                  <a:cubicBezTo>
                    <a:pt x="168" y="45"/>
                    <a:pt x="162" y="76"/>
                    <a:pt x="170" y="105"/>
                  </a:cubicBezTo>
                </a:path>
              </a:pathLst>
            </a:custGeom>
            <a:solidFill>
              <a:srgbClr val="DCDCD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57" name="Forme libre 5056"/>
            <p:cNvSpPr>
              <a:spLocks noChangeArrowheads="1"/>
            </p:cNvSpPr>
            <p:nvPr userDrawn="1"/>
          </p:nvSpPr>
          <p:spPr bwMode="auto">
            <a:xfrm>
              <a:off x="3263900" y="4090988"/>
              <a:ext cx="49213" cy="57150"/>
            </a:xfrm>
            <a:custGeom>
              <a:avLst/>
              <a:gdLst>
                <a:gd name="T0" fmla="*/ 51 w 137"/>
                <a:gd name="T1" fmla="*/ 159 h 160"/>
                <a:gd name="T2" fmla="*/ 22 w 137"/>
                <a:gd name="T3" fmla="*/ 101 h 160"/>
                <a:gd name="T4" fmla="*/ 96 w 137"/>
                <a:gd name="T5" fmla="*/ 0 h 160"/>
                <a:gd name="T6" fmla="*/ 51 w 137"/>
                <a:gd name="T7" fmla="*/ 159 h 160"/>
              </a:gdLst>
              <a:ahLst/>
              <a:cxnLst>
                <a:cxn ang="0">
                  <a:pos x="T0" y="T1"/>
                </a:cxn>
                <a:cxn ang="0">
                  <a:pos x="T2" y="T3"/>
                </a:cxn>
                <a:cxn ang="0">
                  <a:pos x="T4" y="T5"/>
                </a:cxn>
                <a:cxn ang="0">
                  <a:pos x="T6" y="T7"/>
                </a:cxn>
              </a:cxnLst>
              <a:rect l="0" t="0" r="r" b="b"/>
              <a:pathLst>
                <a:path w="137" h="160">
                  <a:moveTo>
                    <a:pt x="51" y="159"/>
                  </a:moveTo>
                  <a:cubicBezTo>
                    <a:pt x="42" y="139"/>
                    <a:pt x="28" y="121"/>
                    <a:pt x="22" y="101"/>
                  </a:cubicBezTo>
                  <a:cubicBezTo>
                    <a:pt x="0" y="23"/>
                    <a:pt x="6" y="15"/>
                    <a:pt x="96" y="0"/>
                  </a:cubicBezTo>
                  <a:cubicBezTo>
                    <a:pt x="136" y="69"/>
                    <a:pt x="109" y="118"/>
                    <a:pt x="51" y="159"/>
                  </a:cubicBezTo>
                </a:path>
              </a:pathLst>
            </a:custGeom>
            <a:solidFill>
              <a:srgbClr val="E3E3E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58" name="Forme libre 5057"/>
            <p:cNvSpPr>
              <a:spLocks noChangeArrowheads="1"/>
            </p:cNvSpPr>
            <p:nvPr userDrawn="1"/>
          </p:nvSpPr>
          <p:spPr bwMode="auto">
            <a:xfrm>
              <a:off x="3151188" y="4103688"/>
              <a:ext cx="106362" cy="65087"/>
            </a:xfrm>
            <a:custGeom>
              <a:avLst/>
              <a:gdLst>
                <a:gd name="T0" fmla="*/ 90 w 296"/>
                <a:gd name="T1" fmla="*/ 34 h 183"/>
                <a:gd name="T2" fmla="*/ 295 w 296"/>
                <a:gd name="T3" fmla="*/ 167 h 183"/>
                <a:gd name="T4" fmla="*/ 180 w 296"/>
                <a:gd name="T5" fmla="*/ 132 h 183"/>
                <a:gd name="T6" fmla="*/ 67 w 296"/>
                <a:gd name="T7" fmla="*/ 78 h 183"/>
                <a:gd name="T8" fmla="*/ 20 w 296"/>
                <a:gd name="T9" fmla="*/ 57 h 183"/>
                <a:gd name="T10" fmla="*/ 0 w 296"/>
                <a:gd name="T11" fmla="*/ 52 h 183"/>
                <a:gd name="T12" fmla="*/ 90 w 296"/>
                <a:gd name="T13" fmla="*/ 34 h 183"/>
              </a:gdLst>
              <a:ahLst/>
              <a:cxnLst>
                <a:cxn ang="0">
                  <a:pos x="T0" y="T1"/>
                </a:cxn>
                <a:cxn ang="0">
                  <a:pos x="T2" y="T3"/>
                </a:cxn>
                <a:cxn ang="0">
                  <a:pos x="T4" y="T5"/>
                </a:cxn>
                <a:cxn ang="0">
                  <a:pos x="T6" y="T7"/>
                </a:cxn>
                <a:cxn ang="0">
                  <a:pos x="T8" y="T9"/>
                </a:cxn>
                <a:cxn ang="0">
                  <a:pos x="T10" y="T11"/>
                </a:cxn>
                <a:cxn ang="0">
                  <a:pos x="T12" y="T13"/>
                </a:cxn>
              </a:cxnLst>
              <a:rect l="0" t="0" r="r" b="b"/>
              <a:pathLst>
                <a:path w="296" h="183">
                  <a:moveTo>
                    <a:pt x="90" y="34"/>
                  </a:moveTo>
                  <a:cubicBezTo>
                    <a:pt x="165" y="67"/>
                    <a:pt x="242" y="101"/>
                    <a:pt x="295" y="167"/>
                  </a:cubicBezTo>
                  <a:cubicBezTo>
                    <a:pt x="248" y="182"/>
                    <a:pt x="217" y="147"/>
                    <a:pt x="180" y="132"/>
                  </a:cubicBezTo>
                  <a:cubicBezTo>
                    <a:pt x="142" y="115"/>
                    <a:pt x="106" y="96"/>
                    <a:pt x="67" y="78"/>
                  </a:cubicBezTo>
                  <a:cubicBezTo>
                    <a:pt x="55" y="64"/>
                    <a:pt x="34" y="70"/>
                    <a:pt x="20" y="57"/>
                  </a:cubicBezTo>
                  <a:cubicBezTo>
                    <a:pt x="14" y="57"/>
                    <a:pt x="6" y="55"/>
                    <a:pt x="0" y="52"/>
                  </a:cubicBezTo>
                  <a:cubicBezTo>
                    <a:pt x="22" y="0"/>
                    <a:pt x="57" y="20"/>
                    <a:pt x="90" y="34"/>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59" name="Forme libre 5058"/>
            <p:cNvSpPr>
              <a:spLocks noChangeArrowheads="1"/>
            </p:cNvSpPr>
            <p:nvPr userDrawn="1"/>
          </p:nvSpPr>
          <p:spPr bwMode="auto">
            <a:xfrm>
              <a:off x="3176588" y="3937000"/>
              <a:ext cx="39687" cy="71438"/>
            </a:xfrm>
            <a:custGeom>
              <a:avLst/>
              <a:gdLst>
                <a:gd name="T0" fmla="*/ 108 w 109"/>
                <a:gd name="T1" fmla="*/ 88 h 197"/>
                <a:gd name="T2" fmla="*/ 86 w 109"/>
                <a:gd name="T3" fmla="*/ 126 h 197"/>
                <a:gd name="T4" fmla="*/ 0 w 109"/>
                <a:gd name="T5" fmla="*/ 136 h 197"/>
                <a:gd name="T6" fmla="*/ 18 w 109"/>
                <a:gd name="T7" fmla="*/ 0 h 197"/>
                <a:gd name="T8" fmla="*/ 108 w 109"/>
                <a:gd name="T9" fmla="*/ 88 h 197"/>
              </a:gdLst>
              <a:ahLst/>
              <a:cxnLst>
                <a:cxn ang="0">
                  <a:pos x="T0" y="T1"/>
                </a:cxn>
                <a:cxn ang="0">
                  <a:pos x="T2" y="T3"/>
                </a:cxn>
                <a:cxn ang="0">
                  <a:pos x="T4" y="T5"/>
                </a:cxn>
                <a:cxn ang="0">
                  <a:pos x="T6" y="T7"/>
                </a:cxn>
                <a:cxn ang="0">
                  <a:pos x="T8" y="T9"/>
                </a:cxn>
              </a:cxnLst>
              <a:rect l="0" t="0" r="r" b="b"/>
              <a:pathLst>
                <a:path w="109" h="197">
                  <a:moveTo>
                    <a:pt x="108" y="88"/>
                  </a:moveTo>
                  <a:cubicBezTo>
                    <a:pt x="101" y="100"/>
                    <a:pt x="90" y="112"/>
                    <a:pt x="86" y="126"/>
                  </a:cubicBezTo>
                  <a:cubicBezTo>
                    <a:pt x="66" y="196"/>
                    <a:pt x="32" y="167"/>
                    <a:pt x="0" y="136"/>
                  </a:cubicBezTo>
                  <a:cubicBezTo>
                    <a:pt x="6" y="91"/>
                    <a:pt x="12" y="45"/>
                    <a:pt x="18" y="0"/>
                  </a:cubicBezTo>
                  <a:cubicBezTo>
                    <a:pt x="63" y="16"/>
                    <a:pt x="89" y="48"/>
                    <a:pt x="108" y="88"/>
                  </a:cubicBezTo>
                </a:path>
              </a:pathLst>
            </a:custGeom>
            <a:solidFill>
              <a:srgbClr val="B6B6B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60" name="Forme libre 5059"/>
            <p:cNvSpPr>
              <a:spLocks noChangeArrowheads="1"/>
            </p:cNvSpPr>
            <p:nvPr userDrawn="1"/>
          </p:nvSpPr>
          <p:spPr bwMode="auto">
            <a:xfrm>
              <a:off x="3327400" y="4116388"/>
              <a:ext cx="73025" cy="31750"/>
            </a:xfrm>
            <a:custGeom>
              <a:avLst/>
              <a:gdLst>
                <a:gd name="T0" fmla="*/ 201 w 202"/>
                <a:gd name="T1" fmla="*/ 26 h 86"/>
                <a:gd name="T2" fmla="*/ 176 w 202"/>
                <a:gd name="T3" fmla="*/ 85 h 86"/>
                <a:gd name="T4" fmla="*/ 0 w 202"/>
                <a:gd name="T5" fmla="*/ 67 h 86"/>
                <a:gd name="T6" fmla="*/ 102 w 202"/>
                <a:gd name="T7" fmla="*/ 20 h 86"/>
                <a:gd name="T8" fmla="*/ 201 w 202"/>
                <a:gd name="T9" fmla="*/ 26 h 86"/>
              </a:gdLst>
              <a:ahLst/>
              <a:cxnLst>
                <a:cxn ang="0">
                  <a:pos x="T0" y="T1"/>
                </a:cxn>
                <a:cxn ang="0">
                  <a:pos x="T2" y="T3"/>
                </a:cxn>
                <a:cxn ang="0">
                  <a:pos x="T4" y="T5"/>
                </a:cxn>
                <a:cxn ang="0">
                  <a:pos x="T6" y="T7"/>
                </a:cxn>
                <a:cxn ang="0">
                  <a:pos x="T8" y="T9"/>
                </a:cxn>
              </a:cxnLst>
              <a:rect l="0" t="0" r="r" b="b"/>
              <a:pathLst>
                <a:path w="202" h="86">
                  <a:moveTo>
                    <a:pt x="201" y="26"/>
                  </a:moveTo>
                  <a:cubicBezTo>
                    <a:pt x="182" y="41"/>
                    <a:pt x="165" y="58"/>
                    <a:pt x="176" y="85"/>
                  </a:cubicBezTo>
                  <a:cubicBezTo>
                    <a:pt x="121" y="79"/>
                    <a:pt x="67" y="75"/>
                    <a:pt x="0" y="67"/>
                  </a:cubicBezTo>
                  <a:cubicBezTo>
                    <a:pt x="30" y="24"/>
                    <a:pt x="67" y="23"/>
                    <a:pt x="102" y="20"/>
                  </a:cubicBezTo>
                  <a:cubicBezTo>
                    <a:pt x="137" y="7"/>
                    <a:pt x="171" y="0"/>
                    <a:pt x="201" y="26"/>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61" name="Forme libre 5060"/>
            <p:cNvSpPr>
              <a:spLocks noChangeArrowheads="1"/>
            </p:cNvSpPr>
            <p:nvPr userDrawn="1"/>
          </p:nvSpPr>
          <p:spPr bwMode="auto">
            <a:xfrm>
              <a:off x="3363913" y="4108450"/>
              <a:ext cx="93662" cy="19050"/>
            </a:xfrm>
            <a:custGeom>
              <a:avLst/>
              <a:gdLst>
                <a:gd name="T0" fmla="*/ 99 w 262"/>
                <a:gd name="T1" fmla="*/ 49 h 53"/>
                <a:gd name="T2" fmla="*/ 0 w 262"/>
                <a:gd name="T3" fmla="*/ 43 h 53"/>
                <a:gd name="T4" fmla="*/ 136 w 262"/>
                <a:gd name="T5" fmla="*/ 0 h 53"/>
                <a:gd name="T6" fmla="*/ 251 w 262"/>
                <a:gd name="T7" fmla="*/ 18 h 53"/>
                <a:gd name="T8" fmla="*/ 261 w 262"/>
                <a:gd name="T9" fmla="*/ 52 h 53"/>
                <a:gd name="T10" fmla="*/ 99 w 262"/>
                <a:gd name="T11" fmla="*/ 49 h 53"/>
              </a:gdLst>
              <a:ahLst/>
              <a:cxnLst>
                <a:cxn ang="0">
                  <a:pos x="T0" y="T1"/>
                </a:cxn>
                <a:cxn ang="0">
                  <a:pos x="T2" y="T3"/>
                </a:cxn>
                <a:cxn ang="0">
                  <a:pos x="T4" y="T5"/>
                </a:cxn>
                <a:cxn ang="0">
                  <a:pos x="T6" y="T7"/>
                </a:cxn>
                <a:cxn ang="0">
                  <a:pos x="T8" y="T9"/>
                </a:cxn>
                <a:cxn ang="0">
                  <a:pos x="T10" y="T11"/>
                </a:cxn>
              </a:cxnLst>
              <a:rect l="0" t="0" r="r" b="b"/>
              <a:pathLst>
                <a:path w="262" h="53">
                  <a:moveTo>
                    <a:pt x="99" y="49"/>
                  </a:moveTo>
                  <a:cubicBezTo>
                    <a:pt x="66" y="47"/>
                    <a:pt x="34" y="44"/>
                    <a:pt x="0" y="43"/>
                  </a:cubicBezTo>
                  <a:cubicBezTo>
                    <a:pt x="41" y="14"/>
                    <a:pt x="96" y="32"/>
                    <a:pt x="136" y="0"/>
                  </a:cubicBezTo>
                  <a:cubicBezTo>
                    <a:pt x="174" y="6"/>
                    <a:pt x="212" y="12"/>
                    <a:pt x="251" y="18"/>
                  </a:cubicBezTo>
                  <a:cubicBezTo>
                    <a:pt x="254" y="29"/>
                    <a:pt x="258" y="41"/>
                    <a:pt x="261" y="52"/>
                  </a:cubicBezTo>
                  <a:cubicBezTo>
                    <a:pt x="208" y="52"/>
                    <a:pt x="154" y="50"/>
                    <a:pt x="99" y="49"/>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62" name="Forme libre 5061"/>
            <p:cNvSpPr>
              <a:spLocks noChangeArrowheads="1"/>
            </p:cNvSpPr>
            <p:nvPr userDrawn="1"/>
          </p:nvSpPr>
          <p:spPr bwMode="auto">
            <a:xfrm>
              <a:off x="3117850" y="4100513"/>
              <a:ext cx="66675" cy="22225"/>
            </a:xfrm>
            <a:custGeom>
              <a:avLst/>
              <a:gdLst>
                <a:gd name="T0" fmla="*/ 183 w 184"/>
                <a:gd name="T1" fmla="*/ 44 h 63"/>
                <a:gd name="T2" fmla="*/ 95 w 184"/>
                <a:gd name="T3" fmla="*/ 62 h 63"/>
                <a:gd name="T4" fmla="*/ 0 w 184"/>
                <a:gd name="T5" fmla="*/ 62 h 63"/>
                <a:gd name="T6" fmla="*/ 21 w 184"/>
                <a:gd name="T7" fmla="*/ 0 h 63"/>
                <a:gd name="T8" fmla="*/ 183 w 184"/>
                <a:gd name="T9" fmla="*/ 44 h 63"/>
              </a:gdLst>
              <a:ahLst/>
              <a:cxnLst>
                <a:cxn ang="0">
                  <a:pos x="T0" y="T1"/>
                </a:cxn>
                <a:cxn ang="0">
                  <a:pos x="T2" y="T3"/>
                </a:cxn>
                <a:cxn ang="0">
                  <a:pos x="T4" y="T5"/>
                </a:cxn>
                <a:cxn ang="0">
                  <a:pos x="T6" y="T7"/>
                </a:cxn>
                <a:cxn ang="0">
                  <a:pos x="T8" y="T9"/>
                </a:cxn>
              </a:cxnLst>
              <a:rect l="0" t="0" r="r" b="b"/>
              <a:pathLst>
                <a:path w="184" h="63">
                  <a:moveTo>
                    <a:pt x="183" y="44"/>
                  </a:moveTo>
                  <a:cubicBezTo>
                    <a:pt x="153" y="45"/>
                    <a:pt x="122" y="44"/>
                    <a:pt x="95" y="62"/>
                  </a:cubicBezTo>
                  <a:cubicBezTo>
                    <a:pt x="63" y="62"/>
                    <a:pt x="32" y="62"/>
                    <a:pt x="0" y="62"/>
                  </a:cubicBezTo>
                  <a:cubicBezTo>
                    <a:pt x="18" y="45"/>
                    <a:pt x="37" y="27"/>
                    <a:pt x="21" y="0"/>
                  </a:cubicBezTo>
                  <a:cubicBezTo>
                    <a:pt x="78" y="6"/>
                    <a:pt x="134" y="10"/>
                    <a:pt x="183" y="44"/>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63" name="Forme libre 5062"/>
            <p:cNvSpPr>
              <a:spLocks noChangeArrowheads="1"/>
            </p:cNvSpPr>
            <p:nvPr userDrawn="1"/>
          </p:nvSpPr>
          <p:spPr bwMode="auto">
            <a:xfrm>
              <a:off x="3371850" y="4064000"/>
              <a:ext cx="15875" cy="20638"/>
            </a:xfrm>
            <a:custGeom>
              <a:avLst/>
              <a:gdLst>
                <a:gd name="T0" fmla="*/ 22 w 45"/>
                <a:gd name="T1" fmla="*/ 55 h 56"/>
                <a:gd name="T2" fmla="*/ 0 w 45"/>
                <a:gd name="T3" fmla="*/ 9 h 56"/>
                <a:gd name="T4" fmla="*/ 12 w 45"/>
                <a:gd name="T5" fmla="*/ 0 h 56"/>
                <a:gd name="T6" fmla="*/ 33 w 45"/>
                <a:gd name="T7" fmla="*/ 46 h 56"/>
                <a:gd name="T8" fmla="*/ 22 w 45"/>
                <a:gd name="T9" fmla="*/ 55 h 56"/>
              </a:gdLst>
              <a:ahLst/>
              <a:cxnLst>
                <a:cxn ang="0">
                  <a:pos x="T0" y="T1"/>
                </a:cxn>
                <a:cxn ang="0">
                  <a:pos x="T2" y="T3"/>
                </a:cxn>
                <a:cxn ang="0">
                  <a:pos x="T4" y="T5"/>
                </a:cxn>
                <a:cxn ang="0">
                  <a:pos x="T6" y="T7"/>
                </a:cxn>
                <a:cxn ang="0">
                  <a:pos x="T8" y="T9"/>
                </a:cxn>
              </a:cxnLst>
              <a:rect l="0" t="0" r="r" b="b"/>
              <a:pathLst>
                <a:path w="45" h="56">
                  <a:moveTo>
                    <a:pt x="22" y="55"/>
                  </a:moveTo>
                  <a:cubicBezTo>
                    <a:pt x="7" y="43"/>
                    <a:pt x="0" y="28"/>
                    <a:pt x="0" y="9"/>
                  </a:cubicBezTo>
                  <a:cubicBezTo>
                    <a:pt x="4" y="6"/>
                    <a:pt x="7" y="3"/>
                    <a:pt x="12" y="0"/>
                  </a:cubicBezTo>
                  <a:cubicBezTo>
                    <a:pt x="38" y="6"/>
                    <a:pt x="44" y="22"/>
                    <a:pt x="33" y="46"/>
                  </a:cubicBezTo>
                  <a:cubicBezTo>
                    <a:pt x="29" y="49"/>
                    <a:pt x="26" y="52"/>
                    <a:pt x="22" y="55"/>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64" name="Forme libre 5063"/>
            <p:cNvSpPr>
              <a:spLocks noChangeArrowheads="1"/>
            </p:cNvSpPr>
            <p:nvPr userDrawn="1"/>
          </p:nvSpPr>
          <p:spPr bwMode="auto">
            <a:xfrm>
              <a:off x="3363913" y="4048125"/>
              <a:ext cx="15875" cy="20638"/>
            </a:xfrm>
            <a:custGeom>
              <a:avLst/>
              <a:gdLst>
                <a:gd name="T0" fmla="*/ 23 w 45"/>
                <a:gd name="T1" fmla="*/ 55 h 56"/>
                <a:gd name="T2" fmla="*/ 0 w 45"/>
                <a:gd name="T3" fmla="*/ 11 h 56"/>
                <a:gd name="T4" fmla="*/ 12 w 45"/>
                <a:gd name="T5" fmla="*/ 0 h 56"/>
                <a:gd name="T6" fmla="*/ 33 w 45"/>
                <a:gd name="T7" fmla="*/ 48 h 56"/>
                <a:gd name="T8" fmla="*/ 23 w 45"/>
                <a:gd name="T9" fmla="*/ 55 h 56"/>
              </a:gdLst>
              <a:ahLst/>
              <a:cxnLst>
                <a:cxn ang="0">
                  <a:pos x="T0" y="T1"/>
                </a:cxn>
                <a:cxn ang="0">
                  <a:pos x="T2" y="T3"/>
                </a:cxn>
                <a:cxn ang="0">
                  <a:pos x="T4" y="T5"/>
                </a:cxn>
                <a:cxn ang="0">
                  <a:pos x="T6" y="T7"/>
                </a:cxn>
                <a:cxn ang="0">
                  <a:pos x="T8" y="T9"/>
                </a:cxn>
              </a:cxnLst>
              <a:rect l="0" t="0" r="r" b="b"/>
              <a:pathLst>
                <a:path w="45" h="56">
                  <a:moveTo>
                    <a:pt x="23" y="55"/>
                  </a:moveTo>
                  <a:cubicBezTo>
                    <a:pt x="9" y="43"/>
                    <a:pt x="1" y="29"/>
                    <a:pt x="0" y="11"/>
                  </a:cubicBezTo>
                  <a:cubicBezTo>
                    <a:pt x="4" y="8"/>
                    <a:pt x="7" y="5"/>
                    <a:pt x="12" y="0"/>
                  </a:cubicBezTo>
                  <a:cubicBezTo>
                    <a:pt x="39" y="8"/>
                    <a:pt x="44" y="25"/>
                    <a:pt x="33" y="48"/>
                  </a:cubicBezTo>
                  <a:cubicBezTo>
                    <a:pt x="29" y="51"/>
                    <a:pt x="26" y="54"/>
                    <a:pt x="23" y="55"/>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65" name="Forme libre 5064"/>
            <p:cNvSpPr>
              <a:spLocks noChangeArrowheads="1"/>
            </p:cNvSpPr>
            <p:nvPr userDrawn="1"/>
          </p:nvSpPr>
          <p:spPr bwMode="auto">
            <a:xfrm>
              <a:off x="3348038" y="4024313"/>
              <a:ext cx="14287" cy="19050"/>
            </a:xfrm>
            <a:custGeom>
              <a:avLst/>
              <a:gdLst>
                <a:gd name="T0" fmla="*/ 24 w 38"/>
                <a:gd name="T1" fmla="*/ 51 h 52"/>
                <a:gd name="T2" fmla="*/ 0 w 38"/>
                <a:gd name="T3" fmla="*/ 6 h 52"/>
                <a:gd name="T4" fmla="*/ 15 w 38"/>
                <a:gd name="T5" fmla="*/ 0 h 52"/>
                <a:gd name="T6" fmla="*/ 35 w 38"/>
                <a:gd name="T7" fmla="*/ 38 h 52"/>
                <a:gd name="T8" fmla="*/ 24 w 38"/>
                <a:gd name="T9" fmla="*/ 51 h 52"/>
              </a:gdLst>
              <a:ahLst/>
              <a:cxnLst>
                <a:cxn ang="0">
                  <a:pos x="T0" y="T1"/>
                </a:cxn>
                <a:cxn ang="0">
                  <a:pos x="T2" y="T3"/>
                </a:cxn>
                <a:cxn ang="0">
                  <a:pos x="T4" y="T5"/>
                </a:cxn>
                <a:cxn ang="0">
                  <a:pos x="T6" y="T7"/>
                </a:cxn>
                <a:cxn ang="0">
                  <a:pos x="T8" y="T9"/>
                </a:cxn>
              </a:cxnLst>
              <a:rect l="0" t="0" r="r" b="b"/>
              <a:pathLst>
                <a:path w="38" h="52">
                  <a:moveTo>
                    <a:pt x="24" y="51"/>
                  </a:moveTo>
                  <a:cubicBezTo>
                    <a:pt x="11" y="38"/>
                    <a:pt x="1" y="25"/>
                    <a:pt x="0" y="6"/>
                  </a:cubicBezTo>
                  <a:cubicBezTo>
                    <a:pt x="5" y="5"/>
                    <a:pt x="9" y="3"/>
                    <a:pt x="15" y="0"/>
                  </a:cubicBezTo>
                  <a:cubicBezTo>
                    <a:pt x="32" y="8"/>
                    <a:pt x="37" y="20"/>
                    <a:pt x="35" y="38"/>
                  </a:cubicBezTo>
                  <a:cubicBezTo>
                    <a:pt x="30" y="42"/>
                    <a:pt x="27" y="46"/>
                    <a:pt x="24" y="51"/>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66" name="Forme libre 5065"/>
            <p:cNvSpPr>
              <a:spLocks noChangeArrowheads="1"/>
            </p:cNvSpPr>
            <p:nvPr userDrawn="1"/>
          </p:nvSpPr>
          <p:spPr bwMode="auto">
            <a:xfrm>
              <a:off x="3338513" y="4006850"/>
              <a:ext cx="15875" cy="19050"/>
            </a:xfrm>
            <a:custGeom>
              <a:avLst/>
              <a:gdLst>
                <a:gd name="T0" fmla="*/ 26 w 44"/>
                <a:gd name="T1" fmla="*/ 51 h 52"/>
                <a:gd name="T2" fmla="*/ 0 w 44"/>
                <a:gd name="T3" fmla="*/ 7 h 52"/>
                <a:gd name="T4" fmla="*/ 12 w 44"/>
                <a:gd name="T5" fmla="*/ 0 h 52"/>
                <a:gd name="T6" fmla="*/ 34 w 44"/>
                <a:gd name="T7" fmla="*/ 45 h 52"/>
                <a:gd name="T8" fmla="*/ 26 w 44"/>
                <a:gd name="T9" fmla="*/ 51 h 52"/>
              </a:gdLst>
              <a:ahLst/>
              <a:cxnLst>
                <a:cxn ang="0">
                  <a:pos x="T0" y="T1"/>
                </a:cxn>
                <a:cxn ang="0">
                  <a:pos x="T2" y="T3"/>
                </a:cxn>
                <a:cxn ang="0">
                  <a:pos x="T4" y="T5"/>
                </a:cxn>
                <a:cxn ang="0">
                  <a:pos x="T6" y="T7"/>
                </a:cxn>
                <a:cxn ang="0">
                  <a:pos x="T8" y="T9"/>
                </a:cxn>
              </a:cxnLst>
              <a:rect l="0" t="0" r="r" b="b"/>
              <a:pathLst>
                <a:path w="44" h="52">
                  <a:moveTo>
                    <a:pt x="26" y="51"/>
                  </a:moveTo>
                  <a:cubicBezTo>
                    <a:pt x="11" y="40"/>
                    <a:pt x="3" y="25"/>
                    <a:pt x="0" y="7"/>
                  </a:cubicBezTo>
                  <a:cubicBezTo>
                    <a:pt x="3" y="5"/>
                    <a:pt x="8" y="4"/>
                    <a:pt x="12" y="0"/>
                  </a:cubicBezTo>
                  <a:cubicBezTo>
                    <a:pt x="40" y="5"/>
                    <a:pt x="43" y="22"/>
                    <a:pt x="34" y="45"/>
                  </a:cubicBezTo>
                  <a:lnTo>
                    <a:pt x="26" y="51"/>
                  </a:ln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67" name="Forme libre 5066"/>
            <p:cNvSpPr>
              <a:spLocks noChangeArrowheads="1"/>
            </p:cNvSpPr>
            <p:nvPr userDrawn="1"/>
          </p:nvSpPr>
          <p:spPr bwMode="auto">
            <a:xfrm>
              <a:off x="3159125" y="4124325"/>
              <a:ext cx="17463" cy="7938"/>
            </a:xfrm>
            <a:custGeom>
              <a:avLst/>
              <a:gdLst>
                <a:gd name="T0" fmla="*/ 0 w 48"/>
                <a:gd name="T1" fmla="*/ 0 h 22"/>
                <a:gd name="T2" fmla="*/ 47 w 48"/>
                <a:gd name="T3" fmla="*/ 21 h 22"/>
                <a:gd name="T4" fmla="*/ 0 w 48"/>
                <a:gd name="T5" fmla="*/ 0 h 22"/>
              </a:gdLst>
              <a:ahLst/>
              <a:cxnLst>
                <a:cxn ang="0">
                  <a:pos x="T0" y="T1"/>
                </a:cxn>
                <a:cxn ang="0">
                  <a:pos x="T2" y="T3"/>
                </a:cxn>
                <a:cxn ang="0">
                  <a:pos x="T4" y="T5"/>
                </a:cxn>
              </a:cxnLst>
              <a:rect l="0" t="0" r="r" b="b"/>
              <a:pathLst>
                <a:path w="48" h="22">
                  <a:moveTo>
                    <a:pt x="0" y="0"/>
                  </a:moveTo>
                  <a:cubicBezTo>
                    <a:pt x="18" y="0"/>
                    <a:pt x="34" y="9"/>
                    <a:pt x="47" y="21"/>
                  </a:cubicBezTo>
                  <a:cubicBezTo>
                    <a:pt x="29" y="21"/>
                    <a:pt x="14" y="12"/>
                    <a:pt x="0" y="0"/>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68" name="Forme libre 5067"/>
            <p:cNvSpPr>
              <a:spLocks noChangeArrowheads="1"/>
            </p:cNvSpPr>
            <p:nvPr userDrawn="1"/>
          </p:nvSpPr>
          <p:spPr bwMode="auto">
            <a:xfrm>
              <a:off x="3357563" y="4040188"/>
              <a:ext cx="11112" cy="11112"/>
            </a:xfrm>
            <a:custGeom>
              <a:avLst/>
              <a:gdLst>
                <a:gd name="T0" fmla="*/ 17 w 30"/>
                <a:gd name="T1" fmla="*/ 32 h 33"/>
                <a:gd name="T2" fmla="*/ 0 w 30"/>
                <a:gd name="T3" fmla="*/ 5 h 33"/>
                <a:gd name="T4" fmla="*/ 8 w 30"/>
                <a:gd name="T5" fmla="*/ 0 h 33"/>
                <a:gd name="T6" fmla="*/ 26 w 30"/>
                <a:gd name="T7" fmla="*/ 25 h 33"/>
                <a:gd name="T8" fmla="*/ 17 w 30"/>
                <a:gd name="T9" fmla="*/ 32 h 33"/>
              </a:gdLst>
              <a:ahLst/>
              <a:cxnLst>
                <a:cxn ang="0">
                  <a:pos x="T0" y="T1"/>
                </a:cxn>
                <a:cxn ang="0">
                  <a:pos x="T2" y="T3"/>
                </a:cxn>
                <a:cxn ang="0">
                  <a:pos x="T4" y="T5"/>
                </a:cxn>
                <a:cxn ang="0">
                  <a:pos x="T6" y="T7"/>
                </a:cxn>
                <a:cxn ang="0">
                  <a:pos x="T8" y="T9"/>
                </a:cxn>
              </a:cxnLst>
              <a:rect l="0" t="0" r="r" b="b"/>
              <a:pathLst>
                <a:path w="30" h="33">
                  <a:moveTo>
                    <a:pt x="17" y="32"/>
                  </a:moveTo>
                  <a:cubicBezTo>
                    <a:pt x="11" y="23"/>
                    <a:pt x="5" y="14"/>
                    <a:pt x="0" y="5"/>
                  </a:cubicBezTo>
                  <a:lnTo>
                    <a:pt x="8" y="0"/>
                  </a:lnTo>
                  <a:cubicBezTo>
                    <a:pt x="22" y="2"/>
                    <a:pt x="29" y="9"/>
                    <a:pt x="26" y="25"/>
                  </a:cubicBezTo>
                  <a:cubicBezTo>
                    <a:pt x="23" y="26"/>
                    <a:pt x="20" y="29"/>
                    <a:pt x="17" y="32"/>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69" name="Forme libre 5068"/>
            <p:cNvSpPr>
              <a:spLocks noChangeArrowheads="1"/>
            </p:cNvSpPr>
            <p:nvPr userDrawn="1"/>
          </p:nvSpPr>
          <p:spPr bwMode="auto">
            <a:xfrm>
              <a:off x="3232150" y="3803650"/>
              <a:ext cx="9525" cy="6350"/>
            </a:xfrm>
            <a:custGeom>
              <a:avLst/>
              <a:gdLst>
                <a:gd name="T0" fmla="*/ 27 w 28"/>
                <a:gd name="T1" fmla="*/ 0 h 19"/>
                <a:gd name="T2" fmla="*/ 26 w 28"/>
                <a:gd name="T3" fmla="*/ 18 h 19"/>
                <a:gd name="T4" fmla="*/ 0 w 28"/>
                <a:gd name="T5" fmla="*/ 17 h 19"/>
                <a:gd name="T6" fmla="*/ 27 w 28"/>
                <a:gd name="T7" fmla="*/ 0 h 19"/>
              </a:gdLst>
              <a:ahLst/>
              <a:cxnLst>
                <a:cxn ang="0">
                  <a:pos x="T0" y="T1"/>
                </a:cxn>
                <a:cxn ang="0">
                  <a:pos x="T2" y="T3"/>
                </a:cxn>
                <a:cxn ang="0">
                  <a:pos x="T4" y="T5"/>
                </a:cxn>
                <a:cxn ang="0">
                  <a:pos x="T6" y="T7"/>
                </a:cxn>
              </a:cxnLst>
              <a:rect l="0" t="0" r="r" b="b"/>
              <a:pathLst>
                <a:path w="28" h="19">
                  <a:moveTo>
                    <a:pt x="27" y="0"/>
                  </a:moveTo>
                  <a:cubicBezTo>
                    <a:pt x="27" y="6"/>
                    <a:pt x="26" y="12"/>
                    <a:pt x="26" y="18"/>
                  </a:cubicBezTo>
                  <a:cubicBezTo>
                    <a:pt x="17" y="18"/>
                    <a:pt x="9" y="17"/>
                    <a:pt x="0" y="17"/>
                  </a:cubicBezTo>
                  <a:cubicBezTo>
                    <a:pt x="9" y="11"/>
                    <a:pt x="18" y="5"/>
                    <a:pt x="27" y="0"/>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70" name="Forme libre 5069"/>
            <p:cNvSpPr>
              <a:spLocks noChangeArrowheads="1"/>
            </p:cNvSpPr>
            <p:nvPr userDrawn="1"/>
          </p:nvSpPr>
          <p:spPr bwMode="auto">
            <a:xfrm>
              <a:off x="3248025" y="4470400"/>
              <a:ext cx="23813" cy="36513"/>
            </a:xfrm>
            <a:custGeom>
              <a:avLst/>
              <a:gdLst>
                <a:gd name="T0" fmla="*/ 5 w 68"/>
                <a:gd name="T1" fmla="*/ 91 h 103"/>
                <a:gd name="T2" fmla="*/ 3 w 68"/>
                <a:gd name="T3" fmla="*/ 69 h 103"/>
                <a:gd name="T4" fmla="*/ 26 w 68"/>
                <a:gd name="T5" fmla="*/ 15 h 103"/>
                <a:gd name="T6" fmla="*/ 23 w 68"/>
                <a:gd name="T7" fmla="*/ 0 h 103"/>
                <a:gd name="T8" fmla="*/ 67 w 68"/>
                <a:gd name="T9" fmla="*/ 99 h 103"/>
                <a:gd name="T10" fmla="*/ 2 w 68"/>
                <a:gd name="T11" fmla="*/ 90 h 103"/>
                <a:gd name="T12" fmla="*/ 5 w 68"/>
                <a:gd name="T13" fmla="*/ 91 h 103"/>
              </a:gdLst>
              <a:ahLst/>
              <a:cxnLst>
                <a:cxn ang="0">
                  <a:pos x="T0" y="T1"/>
                </a:cxn>
                <a:cxn ang="0">
                  <a:pos x="T2" y="T3"/>
                </a:cxn>
                <a:cxn ang="0">
                  <a:pos x="T4" y="T5"/>
                </a:cxn>
                <a:cxn ang="0">
                  <a:pos x="T6" y="T7"/>
                </a:cxn>
                <a:cxn ang="0">
                  <a:pos x="T8" y="T9"/>
                </a:cxn>
                <a:cxn ang="0">
                  <a:pos x="T10" y="T11"/>
                </a:cxn>
                <a:cxn ang="0">
                  <a:pos x="T12" y="T13"/>
                </a:cxn>
              </a:cxnLst>
              <a:rect l="0" t="0" r="r" b="b"/>
              <a:pathLst>
                <a:path w="68" h="103">
                  <a:moveTo>
                    <a:pt x="5" y="91"/>
                  </a:moveTo>
                  <a:cubicBezTo>
                    <a:pt x="5" y="84"/>
                    <a:pt x="3" y="76"/>
                    <a:pt x="3" y="69"/>
                  </a:cubicBezTo>
                  <a:cubicBezTo>
                    <a:pt x="18" y="53"/>
                    <a:pt x="0" y="24"/>
                    <a:pt x="26" y="15"/>
                  </a:cubicBezTo>
                  <a:cubicBezTo>
                    <a:pt x="23" y="11"/>
                    <a:pt x="23" y="6"/>
                    <a:pt x="23" y="0"/>
                  </a:cubicBezTo>
                  <a:cubicBezTo>
                    <a:pt x="49" y="29"/>
                    <a:pt x="60" y="62"/>
                    <a:pt x="67" y="99"/>
                  </a:cubicBezTo>
                  <a:cubicBezTo>
                    <a:pt x="44" y="102"/>
                    <a:pt x="23" y="102"/>
                    <a:pt x="2" y="90"/>
                  </a:cubicBezTo>
                  <a:lnTo>
                    <a:pt x="5" y="91"/>
                  </a:lnTo>
                </a:path>
              </a:pathLst>
            </a:custGeom>
            <a:solidFill>
              <a:srgbClr val="ADADA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71" name="Forme libre 5070"/>
            <p:cNvSpPr>
              <a:spLocks noChangeArrowheads="1"/>
            </p:cNvSpPr>
            <p:nvPr userDrawn="1"/>
          </p:nvSpPr>
          <p:spPr bwMode="auto">
            <a:xfrm>
              <a:off x="3275013" y="4511675"/>
              <a:ext cx="7937" cy="17463"/>
            </a:xfrm>
            <a:custGeom>
              <a:avLst/>
              <a:gdLst>
                <a:gd name="T0" fmla="*/ 22 w 23"/>
                <a:gd name="T1" fmla="*/ 49 h 50"/>
                <a:gd name="T2" fmla="*/ 0 w 23"/>
                <a:gd name="T3" fmla="*/ 0 h 50"/>
                <a:gd name="T4" fmla="*/ 22 w 23"/>
                <a:gd name="T5" fmla="*/ 49 h 50"/>
              </a:gdLst>
              <a:ahLst/>
              <a:cxnLst>
                <a:cxn ang="0">
                  <a:pos x="T0" y="T1"/>
                </a:cxn>
                <a:cxn ang="0">
                  <a:pos x="T2" y="T3"/>
                </a:cxn>
                <a:cxn ang="0">
                  <a:pos x="T4" y="T5"/>
                </a:cxn>
              </a:cxnLst>
              <a:rect l="0" t="0" r="r" b="b"/>
              <a:pathLst>
                <a:path w="23" h="50">
                  <a:moveTo>
                    <a:pt x="22" y="49"/>
                  </a:moveTo>
                  <a:cubicBezTo>
                    <a:pt x="14" y="32"/>
                    <a:pt x="8" y="17"/>
                    <a:pt x="0" y="0"/>
                  </a:cubicBezTo>
                  <a:cubicBezTo>
                    <a:pt x="8" y="17"/>
                    <a:pt x="14" y="33"/>
                    <a:pt x="22" y="49"/>
                  </a:cubicBezTo>
                </a:path>
              </a:pathLst>
            </a:custGeom>
            <a:solidFill>
              <a:srgbClr val="ADADA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72" name="Forme libre 5071"/>
            <p:cNvSpPr>
              <a:spLocks noChangeArrowheads="1"/>
            </p:cNvSpPr>
            <p:nvPr userDrawn="1"/>
          </p:nvSpPr>
          <p:spPr bwMode="auto">
            <a:xfrm>
              <a:off x="3216275" y="4494213"/>
              <a:ext cx="49213" cy="47625"/>
            </a:xfrm>
            <a:custGeom>
              <a:avLst/>
              <a:gdLst>
                <a:gd name="T0" fmla="*/ 92 w 137"/>
                <a:gd name="T1" fmla="*/ 24 h 132"/>
                <a:gd name="T2" fmla="*/ 93 w 137"/>
                <a:gd name="T3" fmla="*/ 27 h 132"/>
                <a:gd name="T4" fmla="*/ 94 w 137"/>
                <a:gd name="T5" fmla="*/ 27 h 132"/>
                <a:gd name="T6" fmla="*/ 92 w 137"/>
                <a:gd name="T7" fmla="*/ 24 h 132"/>
                <a:gd name="T8" fmla="*/ 95 w 137"/>
                <a:gd name="T9" fmla="*/ 35 h 132"/>
                <a:gd name="T10" fmla="*/ 91 w 137"/>
                <a:gd name="T11" fmla="*/ 112 h 132"/>
                <a:gd name="T12" fmla="*/ 13 w 137"/>
                <a:gd name="T13" fmla="*/ 67 h 132"/>
                <a:gd name="T14" fmla="*/ 19 w 137"/>
                <a:gd name="T15" fmla="*/ 16 h 132"/>
                <a:gd name="T16" fmla="*/ 93 w 137"/>
                <a:gd name="T17" fmla="*/ 27 h 132"/>
                <a:gd name="T18" fmla="*/ 95 w 137"/>
                <a:gd name="T19" fmla="*/ 3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132">
                  <a:moveTo>
                    <a:pt x="92" y="24"/>
                  </a:moveTo>
                  <a:cubicBezTo>
                    <a:pt x="92" y="25"/>
                    <a:pt x="93" y="26"/>
                    <a:pt x="93" y="27"/>
                  </a:cubicBezTo>
                  <a:cubicBezTo>
                    <a:pt x="93" y="27"/>
                    <a:pt x="93" y="27"/>
                    <a:pt x="94" y="27"/>
                  </a:cubicBezTo>
                  <a:cubicBezTo>
                    <a:pt x="94" y="25"/>
                    <a:pt x="92" y="24"/>
                    <a:pt x="92" y="24"/>
                  </a:cubicBezTo>
                  <a:close/>
                  <a:moveTo>
                    <a:pt x="95" y="35"/>
                  </a:moveTo>
                  <a:cubicBezTo>
                    <a:pt x="98" y="61"/>
                    <a:pt x="136" y="93"/>
                    <a:pt x="91" y="112"/>
                  </a:cubicBezTo>
                  <a:cubicBezTo>
                    <a:pt x="49" y="131"/>
                    <a:pt x="28" y="99"/>
                    <a:pt x="13" y="67"/>
                  </a:cubicBezTo>
                  <a:cubicBezTo>
                    <a:pt x="3" y="48"/>
                    <a:pt x="0" y="28"/>
                    <a:pt x="19" y="16"/>
                  </a:cubicBezTo>
                  <a:cubicBezTo>
                    <a:pt x="45" y="0"/>
                    <a:pt x="69" y="15"/>
                    <a:pt x="93" y="27"/>
                  </a:cubicBezTo>
                  <a:cubicBezTo>
                    <a:pt x="94" y="29"/>
                    <a:pt x="95" y="32"/>
                    <a:pt x="95" y="35"/>
                  </a:cubicBezTo>
                  <a:close/>
                </a:path>
              </a:pathLst>
            </a:custGeom>
            <a:solidFill>
              <a:srgbClr val="ADADA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73" name="Forme libre 5072"/>
            <p:cNvSpPr>
              <a:spLocks noChangeArrowheads="1"/>
            </p:cNvSpPr>
            <p:nvPr userDrawn="1"/>
          </p:nvSpPr>
          <p:spPr bwMode="auto">
            <a:xfrm>
              <a:off x="3235325" y="4467225"/>
              <a:ext cx="22225" cy="28575"/>
            </a:xfrm>
            <a:custGeom>
              <a:avLst/>
              <a:gdLst>
                <a:gd name="T0" fmla="*/ 61 w 62"/>
                <a:gd name="T1" fmla="*/ 23 h 78"/>
                <a:gd name="T2" fmla="*/ 38 w 62"/>
                <a:gd name="T3" fmla="*/ 77 h 78"/>
                <a:gd name="T4" fmla="*/ 0 w 62"/>
                <a:gd name="T5" fmla="*/ 23 h 78"/>
                <a:gd name="T6" fmla="*/ 61 w 62"/>
                <a:gd name="T7" fmla="*/ 23 h 78"/>
              </a:gdLst>
              <a:ahLst/>
              <a:cxnLst>
                <a:cxn ang="0">
                  <a:pos x="T0" y="T1"/>
                </a:cxn>
                <a:cxn ang="0">
                  <a:pos x="T2" y="T3"/>
                </a:cxn>
                <a:cxn ang="0">
                  <a:pos x="T4" y="T5"/>
                </a:cxn>
                <a:cxn ang="0">
                  <a:pos x="T6" y="T7"/>
                </a:cxn>
              </a:cxnLst>
              <a:rect l="0" t="0" r="r" b="b"/>
              <a:pathLst>
                <a:path w="62" h="78">
                  <a:moveTo>
                    <a:pt x="61" y="23"/>
                  </a:moveTo>
                  <a:cubicBezTo>
                    <a:pt x="53" y="41"/>
                    <a:pt x="46" y="60"/>
                    <a:pt x="38" y="77"/>
                  </a:cubicBezTo>
                  <a:cubicBezTo>
                    <a:pt x="26" y="58"/>
                    <a:pt x="14" y="41"/>
                    <a:pt x="0" y="23"/>
                  </a:cubicBezTo>
                  <a:cubicBezTo>
                    <a:pt x="21" y="0"/>
                    <a:pt x="41" y="28"/>
                    <a:pt x="61" y="23"/>
                  </a:cubicBezTo>
                </a:path>
              </a:pathLst>
            </a:custGeom>
            <a:solidFill>
              <a:srgbClr val="D6D6D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74" name="Forme libre 5073"/>
            <p:cNvSpPr>
              <a:spLocks noChangeArrowheads="1"/>
            </p:cNvSpPr>
            <p:nvPr userDrawn="1"/>
          </p:nvSpPr>
          <p:spPr bwMode="auto">
            <a:xfrm>
              <a:off x="3795713" y="5229225"/>
              <a:ext cx="138112" cy="92075"/>
            </a:xfrm>
            <a:custGeom>
              <a:avLst/>
              <a:gdLst>
                <a:gd name="T0" fmla="*/ 179 w 383"/>
                <a:gd name="T1" fmla="*/ 0 h 254"/>
                <a:gd name="T2" fmla="*/ 328 w 383"/>
                <a:gd name="T3" fmla="*/ 142 h 254"/>
                <a:gd name="T4" fmla="*/ 382 w 383"/>
                <a:gd name="T5" fmla="*/ 229 h 254"/>
                <a:gd name="T6" fmla="*/ 156 w 383"/>
                <a:gd name="T7" fmla="*/ 226 h 254"/>
                <a:gd name="T8" fmla="*/ 0 w 383"/>
                <a:gd name="T9" fmla="*/ 218 h 254"/>
                <a:gd name="T10" fmla="*/ 179 w 383"/>
                <a:gd name="T11" fmla="*/ 0 h 254"/>
              </a:gdLst>
              <a:ahLst/>
              <a:cxnLst>
                <a:cxn ang="0">
                  <a:pos x="T0" y="T1"/>
                </a:cxn>
                <a:cxn ang="0">
                  <a:pos x="T2" y="T3"/>
                </a:cxn>
                <a:cxn ang="0">
                  <a:pos x="T4" y="T5"/>
                </a:cxn>
                <a:cxn ang="0">
                  <a:pos x="T6" y="T7"/>
                </a:cxn>
                <a:cxn ang="0">
                  <a:pos x="T8" y="T9"/>
                </a:cxn>
                <a:cxn ang="0">
                  <a:pos x="T10" y="T11"/>
                </a:cxn>
              </a:cxnLst>
              <a:rect l="0" t="0" r="r" b="b"/>
              <a:pathLst>
                <a:path w="383" h="254">
                  <a:moveTo>
                    <a:pt x="179" y="0"/>
                  </a:moveTo>
                  <a:cubicBezTo>
                    <a:pt x="214" y="64"/>
                    <a:pt x="244" y="126"/>
                    <a:pt x="328" y="142"/>
                  </a:cubicBezTo>
                  <a:cubicBezTo>
                    <a:pt x="371" y="149"/>
                    <a:pt x="382" y="189"/>
                    <a:pt x="382" y="229"/>
                  </a:cubicBezTo>
                  <a:cubicBezTo>
                    <a:pt x="307" y="200"/>
                    <a:pt x="237" y="174"/>
                    <a:pt x="156" y="226"/>
                  </a:cubicBezTo>
                  <a:cubicBezTo>
                    <a:pt x="113" y="253"/>
                    <a:pt x="56" y="204"/>
                    <a:pt x="0" y="218"/>
                  </a:cubicBezTo>
                  <a:cubicBezTo>
                    <a:pt x="79" y="157"/>
                    <a:pt x="61" y="24"/>
                    <a:pt x="179" y="0"/>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75" name="Forme libre 5074"/>
            <p:cNvSpPr>
              <a:spLocks noChangeArrowheads="1"/>
            </p:cNvSpPr>
            <p:nvPr userDrawn="1"/>
          </p:nvSpPr>
          <p:spPr bwMode="auto">
            <a:xfrm>
              <a:off x="3795713" y="5127625"/>
              <a:ext cx="122237" cy="65088"/>
            </a:xfrm>
            <a:custGeom>
              <a:avLst/>
              <a:gdLst>
                <a:gd name="T0" fmla="*/ 339 w 340"/>
                <a:gd name="T1" fmla="*/ 31 h 183"/>
                <a:gd name="T2" fmla="*/ 182 w 340"/>
                <a:gd name="T3" fmla="*/ 167 h 183"/>
                <a:gd name="T4" fmla="*/ 162 w 340"/>
                <a:gd name="T5" fmla="*/ 171 h 183"/>
                <a:gd name="T6" fmla="*/ 0 w 340"/>
                <a:gd name="T7" fmla="*/ 145 h 183"/>
                <a:gd name="T8" fmla="*/ 23 w 340"/>
                <a:gd name="T9" fmla="*/ 124 h 183"/>
                <a:gd name="T10" fmla="*/ 98 w 340"/>
                <a:gd name="T11" fmla="*/ 70 h 183"/>
                <a:gd name="T12" fmla="*/ 266 w 340"/>
                <a:gd name="T13" fmla="*/ 6 h 183"/>
                <a:gd name="T14" fmla="*/ 297 w 340"/>
                <a:gd name="T15" fmla="*/ 0 h 183"/>
                <a:gd name="T16" fmla="*/ 326 w 340"/>
                <a:gd name="T17" fmla="*/ 8 h 183"/>
                <a:gd name="T18" fmla="*/ 339 w 340"/>
                <a:gd name="T19" fmla="*/ 3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183">
                  <a:moveTo>
                    <a:pt x="339" y="31"/>
                  </a:moveTo>
                  <a:cubicBezTo>
                    <a:pt x="301" y="92"/>
                    <a:pt x="208" y="90"/>
                    <a:pt x="182" y="167"/>
                  </a:cubicBezTo>
                  <a:cubicBezTo>
                    <a:pt x="181" y="170"/>
                    <a:pt x="167" y="174"/>
                    <a:pt x="162" y="171"/>
                  </a:cubicBezTo>
                  <a:cubicBezTo>
                    <a:pt x="112" y="138"/>
                    <a:pt x="49" y="182"/>
                    <a:pt x="0" y="145"/>
                  </a:cubicBezTo>
                  <a:cubicBezTo>
                    <a:pt x="8" y="138"/>
                    <a:pt x="16" y="132"/>
                    <a:pt x="23" y="124"/>
                  </a:cubicBezTo>
                  <a:cubicBezTo>
                    <a:pt x="46" y="104"/>
                    <a:pt x="68" y="81"/>
                    <a:pt x="98" y="70"/>
                  </a:cubicBezTo>
                  <a:cubicBezTo>
                    <a:pt x="144" y="23"/>
                    <a:pt x="210" y="26"/>
                    <a:pt x="266" y="6"/>
                  </a:cubicBezTo>
                  <a:cubicBezTo>
                    <a:pt x="275" y="3"/>
                    <a:pt x="286" y="2"/>
                    <a:pt x="297" y="0"/>
                  </a:cubicBezTo>
                  <a:cubicBezTo>
                    <a:pt x="307" y="0"/>
                    <a:pt x="317" y="3"/>
                    <a:pt x="326" y="8"/>
                  </a:cubicBezTo>
                  <a:cubicBezTo>
                    <a:pt x="330" y="12"/>
                    <a:pt x="336" y="20"/>
                    <a:pt x="339" y="31"/>
                  </a:cubicBezTo>
                </a:path>
              </a:pathLst>
            </a:custGeom>
            <a:solidFill>
              <a:srgbClr val="A0A0A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76" name="Forme libre 5075"/>
            <p:cNvSpPr>
              <a:spLocks noChangeArrowheads="1"/>
            </p:cNvSpPr>
            <p:nvPr userDrawn="1"/>
          </p:nvSpPr>
          <p:spPr bwMode="auto">
            <a:xfrm>
              <a:off x="3803650" y="5140325"/>
              <a:ext cx="30163" cy="31750"/>
            </a:xfrm>
            <a:custGeom>
              <a:avLst/>
              <a:gdLst>
                <a:gd name="T0" fmla="*/ 82 w 83"/>
                <a:gd name="T1" fmla="*/ 60 h 88"/>
                <a:gd name="T2" fmla="*/ 0 w 83"/>
                <a:gd name="T3" fmla="*/ 87 h 88"/>
                <a:gd name="T4" fmla="*/ 20 w 83"/>
                <a:gd name="T5" fmla="*/ 40 h 88"/>
                <a:gd name="T6" fmla="*/ 23 w 83"/>
                <a:gd name="T7" fmla="*/ 37 h 88"/>
                <a:gd name="T8" fmla="*/ 82 w 83"/>
                <a:gd name="T9" fmla="*/ 60 h 88"/>
              </a:gdLst>
              <a:ahLst/>
              <a:cxnLst>
                <a:cxn ang="0">
                  <a:pos x="T0" y="T1"/>
                </a:cxn>
                <a:cxn ang="0">
                  <a:pos x="T2" y="T3"/>
                </a:cxn>
                <a:cxn ang="0">
                  <a:pos x="T4" y="T5"/>
                </a:cxn>
                <a:cxn ang="0">
                  <a:pos x="T6" y="T7"/>
                </a:cxn>
                <a:cxn ang="0">
                  <a:pos x="T8" y="T9"/>
                </a:cxn>
              </a:cxnLst>
              <a:rect l="0" t="0" r="r" b="b"/>
              <a:pathLst>
                <a:path w="83" h="88">
                  <a:moveTo>
                    <a:pt x="82" y="60"/>
                  </a:moveTo>
                  <a:cubicBezTo>
                    <a:pt x="55" y="69"/>
                    <a:pt x="27" y="78"/>
                    <a:pt x="0" y="87"/>
                  </a:cubicBezTo>
                  <a:cubicBezTo>
                    <a:pt x="6" y="72"/>
                    <a:pt x="14" y="55"/>
                    <a:pt x="20" y="40"/>
                  </a:cubicBezTo>
                  <a:lnTo>
                    <a:pt x="23" y="37"/>
                  </a:lnTo>
                  <a:cubicBezTo>
                    <a:pt x="47" y="32"/>
                    <a:pt x="82" y="0"/>
                    <a:pt x="82" y="60"/>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77" name="Forme libre 5076"/>
            <p:cNvSpPr>
              <a:spLocks noChangeArrowheads="1"/>
            </p:cNvSpPr>
            <p:nvPr userDrawn="1"/>
          </p:nvSpPr>
          <p:spPr bwMode="auto">
            <a:xfrm>
              <a:off x="3563938" y="5286375"/>
              <a:ext cx="42862" cy="30163"/>
            </a:xfrm>
            <a:custGeom>
              <a:avLst/>
              <a:gdLst>
                <a:gd name="T0" fmla="*/ 112 w 117"/>
                <a:gd name="T1" fmla="*/ 0 h 85"/>
                <a:gd name="T2" fmla="*/ 110 w 117"/>
                <a:gd name="T3" fmla="*/ 44 h 85"/>
                <a:gd name="T4" fmla="*/ 23 w 117"/>
                <a:gd name="T5" fmla="*/ 81 h 85"/>
                <a:gd name="T6" fmla="*/ 2 w 117"/>
                <a:gd name="T7" fmla="*/ 58 h 85"/>
                <a:gd name="T8" fmla="*/ 67 w 117"/>
                <a:gd name="T9" fmla="*/ 6 h 85"/>
                <a:gd name="T10" fmla="*/ 112 w 117"/>
                <a:gd name="T11" fmla="*/ 0 h 85"/>
              </a:gdLst>
              <a:ahLst/>
              <a:cxnLst>
                <a:cxn ang="0">
                  <a:pos x="T0" y="T1"/>
                </a:cxn>
                <a:cxn ang="0">
                  <a:pos x="T2" y="T3"/>
                </a:cxn>
                <a:cxn ang="0">
                  <a:pos x="T4" y="T5"/>
                </a:cxn>
                <a:cxn ang="0">
                  <a:pos x="T6" y="T7"/>
                </a:cxn>
                <a:cxn ang="0">
                  <a:pos x="T8" y="T9"/>
                </a:cxn>
                <a:cxn ang="0">
                  <a:pos x="T10" y="T11"/>
                </a:cxn>
              </a:cxnLst>
              <a:rect l="0" t="0" r="r" b="b"/>
              <a:pathLst>
                <a:path w="117" h="85">
                  <a:moveTo>
                    <a:pt x="112" y="0"/>
                  </a:moveTo>
                  <a:cubicBezTo>
                    <a:pt x="112" y="15"/>
                    <a:pt x="116" y="32"/>
                    <a:pt x="110" y="44"/>
                  </a:cubicBezTo>
                  <a:cubicBezTo>
                    <a:pt x="93" y="81"/>
                    <a:pt x="58" y="84"/>
                    <a:pt x="23" y="81"/>
                  </a:cubicBezTo>
                  <a:cubicBezTo>
                    <a:pt x="11" y="79"/>
                    <a:pt x="0" y="70"/>
                    <a:pt x="2" y="58"/>
                  </a:cubicBezTo>
                  <a:cubicBezTo>
                    <a:pt x="6" y="20"/>
                    <a:pt x="40" y="15"/>
                    <a:pt x="67" y="6"/>
                  </a:cubicBezTo>
                  <a:cubicBezTo>
                    <a:pt x="81" y="3"/>
                    <a:pt x="96" y="3"/>
                    <a:pt x="112" y="0"/>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78" name="Forme libre 5077"/>
            <p:cNvSpPr>
              <a:spLocks noChangeArrowheads="1"/>
            </p:cNvSpPr>
            <p:nvPr userDrawn="1"/>
          </p:nvSpPr>
          <p:spPr bwMode="auto">
            <a:xfrm>
              <a:off x="3605213" y="5278438"/>
              <a:ext cx="7937" cy="9525"/>
            </a:xfrm>
            <a:custGeom>
              <a:avLst/>
              <a:gdLst>
                <a:gd name="T0" fmla="*/ 1 w 23"/>
                <a:gd name="T1" fmla="*/ 0 h 25"/>
                <a:gd name="T2" fmla="*/ 22 w 23"/>
                <a:gd name="T3" fmla="*/ 24 h 25"/>
                <a:gd name="T4" fmla="*/ 0 w 23"/>
                <a:gd name="T5" fmla="*/ 24 h 25"/>
                <a:gd name="T6" fmla="*/ 0 w 23"/>
                <a:gd name="T7" fmla="*/ 24 h 25"/>
                <a:gd name="T8" fmla="*/ 1 w 23"/>
                <a:gd name="T9" fmla="*/ 0 h 25"/>
              </a:gdLst>
              <a:ahLst/>
              <a:cxnLst>
                <a:cxn ang="0">
                  <a:pos x="T0" y="T1"/>
                </a:cxn>
                <a:cxn ang="0">
                  <a:pos x="T2" y="T3"/>
                </a:cxn>
                <a:cxn ang="0">
                  <a:pos x="T4" y="T5"/>
                </a:cxn>
                <a:cxn ang="0">
                  <a:pos x="T6" y="T7"/>
                </a:cxn>
                <a:cxn ang="0">
                  <a:pos x="T8" y="T9"/>
                </a:cxn>
              </a:cxnLst>
              <a:rect l="0" t="0" r="r" b="b"/>
              <a:pathLst>
                <a:path w="23" h="25">
                  <a:moveTo>
                    <a:pt x="1" y="0"/>
                  </a:moveTo>
                  <a:cubicBezTo>
                    <a:pt x="9" y="7"/>
                    <a:pt x="15" y="16"/>
                    <a:pt x="22" y="24"/>
                  </a:cubicBezTo>
                  <a:cubicBezTo>
                    <a:pt x="15" y="24"/>
                    <a:pt x="7" y="24"/>
                    <a:pt x="0" y="24"/>
                  </a:cubicBezTo>
                  <a:lnTo>
                    <a:pt x="0" y="24"/>
                  </a:lnTo>
                  <a:cubicBezTo>
                    <a:pt x="0" y="16"/>
                    <a:pt x="1" y="9"/>
                    <a:pt x="1" y="0"/>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79" name="Forme libre 5078"/>
            <p:cNvSpPr>
              <a:spLocks noChangeArrowheads="1"/>
            </p:cNvSpPr>
            <p:nvPr userDrawn="1"/>
          </p:nvSpPr>
          <p:spPr bwMode="auto">
            <a:xfrm>
              <a:off x="3965575" y="3316288"/>
              <a:ext cx="169863" cy="228600"/>
            </a:xfrm>
            <a:custGeom>
              <a:avLst/>
              <a:gdLst>
                <a:gd name="T0" fmla="*/ 324 w 470"/>
                <a:gd name="T1" fmla="*/ 413 h 634"/>
                <a:gd name="T2" fmla="*/ 443 w 470"/>
                <a:gd name="T3" fmla="*/ 417 h 634"/>
                <a:gd name="T4" fmla="*/ 452 w 470"/>
                <a:gd name="T5" fmla="*/ 428 h 634"/>
                <a:gd name="T6" fmla="*/ 465 w 470"/>
                <a:gd name="T7" fmla="*/ 452 h 634"/>
                <a:gd name="T8" fmla="*/ 469 w 470"/>
                <a:gd name="T9" fmla="*/ 480 h 634"/>
                <a:gd name="T10" fmla="*/ 468 w 470"/>
                <a:gd name="T11" fmla="*/ 494 h 634"/>
                <a:gd name="T12" fmla="*/ 463 w 470"/>
                <a:gd name="T13" fmla="*/ 553 h 634"/>
                <a:gd name="T14" fmla="*/ 327 w 470"/>
                <a:gd name="T15" fmla="*/ 628 h 634"/>
                <a:gd name="T16" fmla="*/ 182 w 470"/>
                <a:gd name="T17" fmla="*/ 602 h 634"/>
                <a:gd name="T18" fmla="*/ 92 w 470"/>
                <a:gd name="T19" fmla="*/ 608 h 634"/>
                <a:gd name="T20" fmla="*/ 48 w 470"/>
                <a:gd name="T21" fmla="*/ 512 h 634"/>
                <a:gd name="T22" fmla="*/ 55 w 470"/>
                <a:gd name="T23" fmla="*/ 474 h 634"/>
                <a:gd name="T24" fmla="*/ 58 w 470"/>
                <a:gd name="T25" fmla="*/ 150 h 634"/>
                <a:gd name="T26" fmla="*/ 95 w 470"/>
                <a:gd name="T27" fmla="*/ 46 h 634"/>
                <a:gd name="T28" fmla="*/ 255 w 470"/>
                <a:gd name="T29" fmla="*/ 0 h 634"/>
                <a:gd name="T30" fmla="*/ 257 w 470"/>
                <a:gd name="T31" fmla="*/ 2 h 634"/>
                <a:gd name="T32" fmla="*/ 323 w 470"/>
                <a:gd name="T33" fmla="*/ 278 h 634"/>
                <a:gd name="T34" fmla="*/ 324 w 470"/>
                <a:gd name="T35" fmla="*/ 41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0" h="634">
                  <a:moveTo>
                    <a:pt x="324" y="413"/>
                  </a:moveTo>
                  <a:cubicBezTo>
                    <a:pt x="364" y="437"/>
                    <a:pt x="403" y="413"/>
                    <a:pt x="443" y="417"/>
                  </a:cubicBezTo>
                  <a:cubicBezTo>
                    <a:pt x="446" y="420"/>
                    <a:pt x="449" y="425"/>
                    <a:pt x="452" y="428"/>
                  </a:cubicBezTo>
                  <a:cubicBezTo>
                    <a:pt x="458" y="436"/>
                    <a:pt x="463" y="443"/>
                    <a:pt x="465" y="452"/>
                  </a:cubicBezTo>
                  <a:cubicBezTo>
                    <a:pt x="468" y="462"/>
                    <a:pt x="469" y="471"/>
                    <a:pt x="469" y="480"/>
                  </a:cubicBezTo>
                  <a:cubicBezTo>
                    <a:pt x="469" y="484"/>
                    <a:pt x="468" y="489"/>
                    <a:pt x="468" y="494"/>
                  </a:cubicBezTo>
                  <a:cubicBezTo>
                    <a:pt x="461" y="514"/>
                    <a:pt x="461" y="533"/>
                    <a:pt x="463" y="553"/>
                  </a:cubicBezTo>
                  <a:cubicBezTo>
                    <a:pt x="440" y="619"/>
                    <a:pt x="390" y="633"/>
                    <a:pt x="327" y="628"/>
                  </a:cubicBezTo>
                  <a:cubicBezTo>
                    <a:pt x="283" y="601"/>
                    <a:pt x="240" y="567"/>
                    <a:pt x="182" y="602"/>
                  </a:cubicBezTo>
                  <a:cubicBezTo>
                    <a:pt x="156" y="617"/>
                    <a:pt x="122" y="610"/>
                    <a:pt x="92" y="608"/>
                  </a:cubicBezTo>
                  <a:cubicBezTo>
                    <a:pt x="13" y="602"/>
                    <a:pt x="0" y="576"/>
                    <a:pt x="48" y="512"/>
                  </a:cubicBezTo>
                  <a:cubicBezTo>
                    <a:pt x="58" y="497"/>
                    <a:pt x="61" y="489"/>
                    <a:pt x="55" y="474"/>
                  </a:cubicBezTo>
                  <a:cubicBezTo>
                    <a:pt x="35" y="365"/>
                    <a:pt x="48" y="258"/>
                    <a:pt x="58" y="150"/>
                  </a:cubicBezTo>
                  <a:cubicBezTo>
                    <a:pt x="61" y="112"/>
                    <a:pt x="63" y="74"/>
                    <a:pt x="95" y="46"/>
                  </a:cubicBezTo>
                  <a:cubicBezTo>
                    <a:pt x="144" y="17"/>
                    <a:pt x="199" y="8"/>
                    <a:pt x="255" y="0"/>
                  </a:cubicBezTo>
                  <a:lnTo>
                    <a:pt x="257" y="2"/>
                  </a:lnTo>
                  <a:cubicBezTo>
                    <a:pt x="248" y="101"/>
                    <a:pt x="316" y="182"/>
                    <a:pt x="323" y="278"/>
                  </a:cubicBezTo>
                  <a:cubicBezTo>
                    <a:pt x="283" y="323"/>
                    <a:pt x="264" y="367"/>
                    <a:pt x="324" y="413"/>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80" name="Forme libre 5079"/>
            <p:cNvSpPr>
              <a:spLocks noChangeArrowheads="1"/>
            </p:cNvSpPr>
            <p:nvPr userDrawn="1"/>
          </p:nvSpPr>
          <p:spPr bwMode="auto">
            <a:xfrm>
              <a:off x="3910013" y="3332163"/>
              <a:ext cx="95250" cy="176212"/>
            </a:xfrm>
            <a:custGeom>
              <a:avLst/>
              <a:gdLst>
                <a:gd name="T0" fmla="*/ 250 w 263"/>
                <a:gd name="T1" fmla="*/ 3 h 490"/>
                <a:gd name="T2" fmla="*/ 255 w 263"/>
                <a:gd name="T3" fmla="*/ 393 h 490"/>
                <a:gd name="T4" fmla="*/ 226 w 263"/>
                <a:gd name="T5" fmla="*/ 438 h 490"/>
                <a:gd name="T6" fmla="*/ 190 w 263"/>
                <a:gd name="T7" fmla="*/ 458 h 490"/>
                <a:gd name="T8" fmla="*/ 134 w 263"/>
                <a:gd name="T9" fmla="*/ 483 h 490"/>
                <a:gd name="T10" fmla="*/ 88 w 263"/>
                <a:gd name="T11" fmla="*/ 484 h 490"/>
                <a:gd name="T12" fmla="*/ 61 w 263"/>
                <a:gd name="T13" fmla="*/ 223 h 490"/>
                <a:gd name="T14" fmla="*/ 116 w 263"/>
                <a:gd name="T15" fmla="*/ 11 h 490"/>
                <a:gd name="T16" fmla="*/ 113 w 263"/>
                <a:gd name="T17" fmla="*/ 2 h 490"/>
                <a:gd name="T18" fmla="*/ 250 w 263"/>
                <a:gd name="T19" fmla="*/ 3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 h="490">
                  <a:moveTo>
                    <a:pt x="250" y="3"/>
                  </a:moveTo>
                  <a:cubicBezTo>
                    <a:pt x="262" y="133"/>
                    <a:pt x="226" y="263"/>
                    <a:pt x="255" y="393"/>
                  </a:cubicBezTo>
                  <a:cubicBezTo>
                    <a:pt x="258" y="405"/>
                    <a:pt x="236" y="423"/>
                    <a:pt x="226" y="438"/>
                  </a:cubicBezTo>
                  <a:cubicBezTo>
                    <a:pt x="216" y="451"/>
                    <a:pt x="204" y="457"/>
                    <a:pt x="190" y="458"/>
                  </a:cubicBezTo>
                  <a:cubicBezTo>
                    <a:pt x="169" y="458"/>
                    <a:pt x="152" y="474"/>
                    <a:pt x="134" y="483"/>
                  </a:cubicBezTo>
                  <a:cubicBezTo>
                    <a:pt x="119" y="489"/>
                    <a:pt x="103" y="489"/>
                    <a:pt x="88" y="484"/>
                  </a:cubicBezTo>
                  <a:cubicBezTo>
                    <a:pt x="0" y="406"/>
                    <a:pt x="29" y="307"/>
                    <a:pt x="61" y="223"/>
                  </a:cubicBezTo>
                  <a:cubicBezTo>
                    <a:pt x="87" y="153"/>
                    <a:pt x="107" y="84"/>
                    <a:pt x="116" y="11"/>
                  </a:cubicBezTo>
                  <a:lnTo>
                    <a:pt x="113" y="2"/>
                  </a:lnTo>
                  <a:cubicBezTo>
                    <a:pt x="158" y="0"/>
                    <a:pt x="204" y="2"/>
                    <a:pt x="250" y="3"/>
                  </a:cubicBezTo>
                </a:path>
              </a:pathLst>
            </a:custGeom>
            <a:solidFill>
              <a:srgbClr val="7D7D7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81" name="Forme libre 5080"/>
            <p:cNvSpPr>
              <a:spLocks noChangeArrowheads="1"/>
            </p:cNvSpPr>
            <p:nvPr userDrawn="1"/>
          </p:nvSpPr>
          <p:spPr bwMode="auto">
            <a:xfrm>
              <a:off x="4144963" y="3375025"/>
              <a:ext cx="112712" cy="122238"/>
            </a:xfrm>
            <a:custGeom>
              <a:avLst/>
              <a:gdLst>
                <a:gd name="T0" fmla="*/ 153 w 314"/>
                <a:gd name="T1" fmla="*/ 2 h 339"/>
                <a:gd name="T2" fmla="*/ 219 w 314"/>
                <a:gd name="T3" fmla="*/ 0 h 339"/>
                <a:gd name="T4" fmla="*/ 298 w 314"/>
                <a:gd name="T5" fmla="*/ 229 h 339"/>
                <a:gd name="T6" fmla="*/ 171 w 314"/>
                <a:gd name="T7" fmla="*/ 338 h 339"/>
                <a:gd name="T8" fmla="*/ 81 w 314"/>
                <a:gd name="T9" fmla="*/ 252 h 339"/>
                <a:gd name="T10" fmla="*/ 87 w 314"/>
                <a:gd name="T11" fmla="*/ 135 h 339"/>
                <a:gd name="T12" fmla="*/ 59 w 314"/>
                <a:gd name="T13" fmla="*/ 113 h 339"/>
                <a:gd name="T14" fmla="*/ 36 w 314"/>
                <a:gd name="T15" fmla="*/ 90 h 339"/>
                <a:gd name="T16" fmla="*/ 11 w 314"/>
                <a:gd name="T17" fmla="*/ 64 h 339"/>
                <a:gd name="T18" fmla="*/ 0 w 314"/>
                <a:gd name="T19" fmla="*/ 49 h 339"/>
                <a:gd name="T20" fmla="*/ 43 w 314"/>
                <a:gd name="T21" fmla="*/ 22 h 339"/>
                <a:gd name="T22" fmla="*/ 102 w 314"/>
                <a:gd name="T23" fmla="*/ 22 h 339"/>
                <a:gd name="T24" fmla="*/ 153 w 314"/>
                <a:gd name="T25" fmla="*/ 2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4" h="339">
                  <a:moveTo>
                    <a:pt x="153" y="2"/>
                  </a:moveTo>
                  <a:cubicBezTo>
                    <a:pt x="174" y="2"/>
                    <a:pt x="197" y="0"/>
                    <a:pt x="219" y="0"/>
                  </a:cubicBezTo>
                  <a:cubicBezTo>
                    <a:pt x="312" y="54"/>
                    <a:pt x="313" y="138"/>
                    <a:pt x="298" y="229"/>
                  </a:cubicBezTo>
                  <a:cubicBezTo>
                    <a:pt x="283" y="298"/>
                    <a:pt x="231" y="321"/>
                    <a:pt x="171" y="338"/>
                  </a:cubicBezTo>
                  <a:cubicBezTo>
                    <a:pt x="139" y="312"/>
                    <a:pt x="73" y="321"/>
                    <a:pt x="81" y="252"/>
                  </a:cubicBezTo>
                  <a:cubicBezTo>
                    <a:pt x="133" y="206"/>
                    <a:pt x="133" y="199"/>
                    <a:pt x="87" y="135"/>
                  </a:cubicBezTo>
                  <a:cubicBezTo>
                    <a:pt x="75" y="130"/>
                    <a:pt x="66" y="123"/>
                    <a:pt x="59" y="113"/>
                  </a:cubicBezTo>
                  <a:cubicBezTo>
                    <a:pt x="50" y="107"/>
                    <a:pt x="43" y="98"/>
                    <a:pt x="36" y="90"/>
                  </a:cubicBezTo>
                  <a:cubicBezTo>
                    <a:pt x="27" y="82"/>
                    <a:pt x="17" y="75"/>
                    <a:pt x="11" y="64"/>
                  </a:cubicBezTo>
                  <a:cubicBezTo>
                    <a:pt x="9" y="58"/>
                    <a:pt x="6" y="52"/>
                    <a:pt x="0" y="49"/>
                  </a:cubicBezTo>
                  <a:cubicBezTo>
                    <a:pt x="0" y="17"/>
                    <a:pt x="17" y="9"/>
                    <a:pt x="43" y="22"/>
                  </a:cubicBezTo>
                  <a:cubicBezTo>
                    <a:pt x="64" y="32"/>
                    <a:pt x="83" y="43"/>
                    <a:pt x="102" y="22"/>
                  </a:cubicBezTo>
                  <a:cubicBezTo>
                    <a:pt x="118" y="8"/>
                    <a:pt x="138" y="12"/>
                    <a:pt x="153" y="2"/>
                  </a:cubicBezTo>
                </a:path>
              </a:pathLst>
            </a:custGeom>
            <a:solidFill>
              <a:srgbClr val="ACACA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82" name="Forme libre 5081"/>
            <p:cNvSpPr>
              <a:spLocks noChangeArrowheads="1"/>
            </p:cNvSpPr>
            <p:nvPr userDrawn="1"/>
          </p:nvSpPr>
          <p:spPr bwMode="auto">
            <a:xfrm>
              <a:off x="4086225" y="3290888"/>
              <a:ext cx="95250" cy="112712"/>
            </a:xfrm>
            <a:custGeom>
              <a:avLst/>
              <a:gdLst>
                <a:gd name="T0" fmla="*/ 264 w 265"/>
                <a:gd name="T1" fmla="*/ 252 h 311"/>
                <a:gd name="T2" fmla="*/ 211 w 265"/>
                <a:gd name="T3" fmla="*/ 282 h 311"/>
                <a:gd name="T4" fmla="*/ 160 w 265"/>
                <a:gd name="T5" fmla="*/ 279 h 311"/>
                <a:gd name="T6" fmla="*/ 36 w 265"/>
                <a:gd name="T7" fmla="*/ 123 h 311"/>
                <a:gd name="T8" fmla="*/ 59 w 265"/>
                <a:gd name="T9" fmla="*/ 0 h 311"/>
                <a:gd name="T10" fmla="*/ 59 w 265"/>
                <a:gd name="T11" fmla="*/ 0 h 311"/>
                <a:gd name="T12" fmla="*/ 82 w 265"/>
                <a:gd name="T13" fmla="*/ 45 h 311"/>
                <a:gd name="T14" fmla="*/ 82 w 265"/>
                <a:gd name="T15" fmla="*/ 45 h 311"/>
                <a:gd name="T16" fmla="*/ 104 w 265"/>
                <a:gd name="T17" fmla="*/ 68 h 311"/>
                <a:gd name="T18" fmla="*/ 107 w 265"/>
                <a:gd name="T19" fmla="*/ 90 h 311"/>
                <a:gd name="T20" fmla="*/ 128 w 265"/>
                <a:gd name="T21" fmla="*/ 114 h 311"/>
                <a:gd name="T22" fmla="*/ 131 w 265"/>
                <a:gd name="T23" fmla="*/ 136 h 311"/>
                <a:gd name="T24" fmla="*/ 153 w 265"/>
                <a:gd name="T25" fmla="*/ 160 h 311"/>
                <a:gd name="T26" fmla="*/ 153 w 265"/>
                <a:gd name="T27" fmla="*/ 160 h 311"/>
                <a:gd name="T28" fmla="*/ 174 w 265"/>
                <a:gd name="T29" fmla="*/ 183 h 311"/>
                <a:gd name="T30" fmla="*/ 264 w 265"/>
                <a:gd name="T31" fmla="*/ 252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5" h="311">
                  <a:moveTo>
                    <a:pt x="264" y="252"/>
                  </a:moveTo>
                  <a:cubicBezTo>
                    <a:pt x="259" y="285"/>
                    <a:pt x="250" y="310"/>
                    <a:pt x="211" y="282"/>
                  </a:cubicBezTo>
                  <a:cubicBezTo>
                    <a:pt x="194" y="272"/>
                    <a:pt x="178" y="270"/>
                    <a:pt x="160" y="279"/>
                  </a:cubicBezTo>
                  <a:cubicBezTo>
                    <a:pt x="108" y="235"/>
                    <a:pt x="69" y="181"/>
                    <a:pt x="36" y="123"/>
                  </a:cubicBezTo>
                  <a:cubicBezTo>
                    <a:pt x="10" y="78"/>
                    <a:pt x="0" y="32"/>
                    <a:pt x="59" y="0"/>
                  </a:cubicBezTo>
                  <a:lnTo>
                    <a:pt x="59" y="0"/>
                  </a:lnTo>
                  <a:cubicBezTo>
                    <a:pt x="73" y="12"/>
                    <a:pt x="69" y="33"/>
                    <a:pt x="82" y="45"/>
                  </a:cubicBezTo>
                  <a:lnTo>
                    <a:pt x="82" y="45"/>
                  </a:lnTo>
                  <a:cubicBezTo>
                    <a:pt x="90" y="53"/>
                    <a:pt x="96" y="61"/>
                    <a:pt x="104" y="68"/>
                  </a:cubicBezTo>
                  <a:cubicBezTo>
                    <a:pt x="105" y="76"/>
                    <a:pt x="105" y="84"/>
                    <a:pt x="107" y="90"/>
                  </a:cubicBezTo>
                  <a:cubicBezTo>
                    <a:pt x="114" y="97"/>
                    <a:pt x="120" y="107"/>
                    <a:pt x="128" y="114"/>
                  </a:cubicBezTo>
                  <a:cubicBezTo>
                    <a:pt x="130" y="122"/>
                    <a:pt x="130" y="128"/>
                    <a:pt x="131" y="136"/>
                  </a:cubicBezTo>
                  <a:cubicBezTo>
                    <a:pt x="137" y="145"/>
                    <a:pt x="145" y="152"/>
                    <a:pt x="153" y="160"/>
                  </a:cubicBezTo>
                  <a:lnTo>
                    <a:pt x="153" y="160"/>
                  </a:lnTo>
                  <a:cubicBezTo>
                    <a:pt x="160" y="168"/>
                    <a:pt x="168" y="175"/>
                    <a:pt x="174" y="183"/>
                  </a:cubicBezTo>
                  <a:cubicBezTo>
                    <a:pt x="194" y="218"/>
                    <a:pt x="221" y="244"/>
                    <a:pt x="264" y="252"/>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83" name="Forme libre 5082"/>
            <p:cNvSpPr>
              <a:spLocks noChangeArrowheads="1"/>
            </p:cNvSpPr>
            <p:nvPr userDrawn="1"/>
          </p:nvSpPr>
          <p:spPr bwMode="auto">
            <a:xfrm>
              <a:off x="4040188" y="3386138"/>
              <a:ext cx="50800" cy="82550"/>
            </a:xfrm>
            <a:custGeom>
              <a:avLst/>
              <a:gdLst>
                <a:gd name="T0" fmla="*/ 114 w 143"/>
                <a:gd name="T1" fmla="*/ 216 h 229"/>
                <a:gd name="T2" fmla="*/ 39 w 143"/>
                <a:gd name="T3" fmla="*/ 185 h 229"/>
                <a:gd name="T4" fmla="*/ 12 w 143"/>
                <a:gd name="T5" fmla="*/ 89 h 229"/>
                <a:gd name="T6" fmla="*/ 35 w 143"/>
                <a:gd name="T7" fmla="*/ 11 h 229"/>
                <a:gd name="T8" fmla="*/ 88 w 143"/>
                <a:gd name="T9" fmla="*/ 58 h 229"/>
                <a:gd name="T10" fmla="*/ 113 w 143"/>
                <a:gd name="T11" fmla="*/ 81 h 229"/>
                <a:gd name="T12" fmla="*/ 137 w 143"/>
                <a:gd name="T13" fmla="*/ 170 h 229"/>
                <a:gd name="T14" fmla="*/ 119 w 143"/>
                <a:gd name="T15" fmla="*/ 196 h 229"/>
                <a:gd name="T16" fmla="*/ 114 w 143"/>
                <a:gd name="T17" fmla="*/ 21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229">
                  <a:moveTo>
                    <a:pt x="114" y="216"/>
                  </a:moveTo>
                  <a:cubicBezTo>
                    <a:pt x="80" y="228"/>
                    <a:pt x="53" y="219"/>
                    <a:pt x="39" y="185"/>
                  </a:cubicBezTo>
                  <a:cubicBezTo>
                    <a:pt x="27" y="155"/>
                    <a:pt x="18" y="121"/>
                    <a:pt x="12" y="89"/>
                  </a:cubicBezTo>
                  <a:cubicBezTo>
                    <a:pt x="6" y="60"/>
                    <a:pt x="0" y="23"/>
                    <a:pt x="35" y="11"/>
                  </a:cubicBezTo>
                  <a:cubicBezTo>
                    <a:pt x="68" y="0"/>
                    <a:pt x="71" y="40"/>
                    <a:pt x="88" y="58"/>
                  </a:cubicBezTo>
                  <a:cubicBezTo>
                    <a:pt x="96" y="66"/>
                    <a:pt x="103" y="74"/>
                    <a:pt x="113" y="81"/>
                  </a:cubicBezTo>
                  <a:cubicBezTo>
                    <a:pt x="126" y="109"/>
                    <a:pt x="142" y="138"/>
                    <a:pt x="137" y="170"/>
                  </a:cubicBezTo>
                  <a:cubicBezTo>
                    <a:pt x="129" y="178"/>
                    <a:pt x="123" y="187"/>
                    <a:pt x="119" y="196"/>
                  </a:cubicBezTo>
                  <a:cubicBezTo>
                    <a:pt x="119" y="202"/>
                    <a:pt x="117" y="208"/>
                    <a:pt x="114" y="216"/>
                  </a:cubicBezTo>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84" name="Forme libre 5083"/>
            <p:cNvSpPr>
              <a:spLocks noChangeArrowheads="1"/>
            </p:cNvSpPr>
            <p:nvPr userDrawn="1"/>
          </p:nvSpPr>
          <p:spPr bwMode="auto">
            <a:xfrm>
              <a:off x="4103688" y="3462338"/>
              <a:ext cx="103187" cy="57150"/>
            </a:xfrm>
            <a:custGeom>
              <a:avLst/>
              <a:gdLst>
                <a:gd name="T0" fmla="*/ 192 w 285"/>
                <a:gd name="T1" fmla="*/ 6 h 157"/>
                <a:gd name="T2" fmla="*/ 284 w 285"/>
                <a:gd name="T3" fmla="*/ 73 h 157"/>
                <a:gd name="T4" fmla="*/ 282 w 285"/>
                <a:gd name="T5" fmla="*/ 92 h 157"/>
                <a:gd name="T6" fmla="*/ 99 w 285"/>
                <a:gd name="T7" fmla="*/ 150 h 157"/>
                <a:gd name="T8" fmla="*/ 70 w 285"/>
                <a:gd name="T9" fmla="*/ 133 h 157"/>
                <a:gd name="T10" fmla="*/ 7 w 285"/>
                <a:gd name="T11" fmla="*/ 78 h 157"/>
                <a:gd name="T12" fmla="*/ 9 w 285"/>
                <a:gd name="T13" fmla="*/ 49 h 157"/>
                <a:gd name="T14" fmla="*/ 56 w 285"/>
                <a:gd name="T15" fmla="*/ 28 h 157"/>
                <a:gd name="T16" fmla="*/ 56 w 285"/>
                <a:gd name="T17" fmla="*/ 28 h 157"/>
                <a:gd name="T18" fmla="*/ 148 w 285"/>
                <a:gd name="T19" fmla="*/ 5 h 157"/>
                <a:gd name="T20" fmla="*/ 192 w 285"/>
                <a:gd name="T21"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5" h="157">
                  <a:moveTo>
                    <a:pt x="192" y="6"/>
                  </a:moveTo>
                  <a:cubicBezTo>
                    <a:pt x="220" y="32"/>
                    <a:pt x="265" y="35"/>
                    <a:pt x="284" y="73"/>
                  </a:cubicBezTo>
                  <a:cubicBezTo>
                    <a:pt x="284" y="80"/>
                    <a:pt x="282" y="86"/>
                    <a:pt x="282" y="92"/>
                  </a:cubicBezTo>
                  <a:cubicBezTo>
                    <a:pt x="235" y="156"/>
                    <a:pt x="168" y="156"/>
                    <a:pt x="99" y="150"/>
                  </a:cubicBezTo>
                  <a:cubicBezTo>
                    <a:pt x="88" y="145"/>
                    <a:pt x="79" y="141"/>
                    <a:pt x="70" y="133"/>
                  </a:cubicBezTo>
                  <a:cubicBezTo>
                    <a:pt x="52" y="112"/>
                    <a:pt x="32" y="93"/>
                    <a:pt x="7" y="78"/>
                  </a:cubicBezTo>
                  <a:cubicBezTo>
                    <a:pt x="0" y="67"/>
                    <a:pt x="1" y="58"/>
                    <a:pt x="9" y="49"/>
                  </a:cubicBezTo>
                  <a:cubicBezTo>
                    <a:pt x="23" y="37"/>
                    <a:pt x="42" y="41"/>
                    <a:pt x="56" y="28"/>
                  </a:cubicBezTo>
                  <a:lnTo>
                    <a:pt x="56" y="28"/>
                  </a:lnTo>
                  <a:cubicBezTo>
                    <a:pt x="82" y="0"/>
                    <a:pt x="122" y="31"/>
                    <a:pt x="148" y="5"/>
                  </a:cubicBezTo>
                  <a:cubicBezTo>
                    <a:pt x="162" y="6"/>
                    <a:pt x="177" y="6"/>
                    <a:pt x="192" y="6"/>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85" name="Forme libre 5084"/>
            <p:cNvSpPr>
              <a:spLocks noChangeArrowheads="1"/>
            </p:cNvSpPr>
            <p:nvPr userDrawn="1"/>
          </p:nvSpPr>
          <p:spPr bwMode="auto">
            <a:xfrm>
              <a:off x="4057650" y="3302000"/>
              <a:ext cx="14288" cy="15875"/>
            </a:xfrm>
            <a:custGeom>
              <a:avLst/>
              <a:gdLst>
                <a:gd name="T0" fmla="*/ 0 w 39"/>
                <a:gd name="T1" fmla="*/ 39 h 42"/>
                <a:gd name="T2" fmla="*/ 29 w 39"/>
                <a:gd name="T3" fmla="*/ 0 h 42"/>
                <a:gd name="T4" fmla="*/ 37 w 39"/>
                <a:gd name="T5" fmla="*/ 7 h 42"/>
                <a:gd name="T6" fmla="*/ 1 w 39"/>
                <a:gd name="T7" fmla="*/ 41 h 42"/>
                <a:gd name="T8" fmla="*/ 0 w 39"/>
                <a:gd name="T9" fmla="*/ 39 h 42"/>
              </a:gdLst>
              <a:ahLst/>
              <a:cxnLst>
                <a:cxn ang="0">
                  <a:pos x="T0" y="T1"/>
                </a:cxn>
                <a:cxn ang="0">
                  <a:pos x="T2" y="T3"/>
                </a:cxn>
                <a:cxn ang="0">
                  <a:pos x="T4" y="T5"/>
                </a:cxn>
                <a:cxn ang="0">
                  <a:pos x="T6" y="T7"/>
                </a:cxn>
                <a:cxn ang="0">
                  <a:pos x="T8" y="T9"/>
                </a:cxn>
              </a:cxnLst>
              <a:rect l="0" t="0" r="r" b="b"/>
              <a:pathLst>
                <a:path w="39" h="42">
                  <a:moveTo>
                    <a:pt x="0" y="39"/>
                  </a:moveTo>
                  <a:cubicBezTo>
                    <a:pt x="3" y="21"/>
                    <a:pt x="3" y="0"/>
                    <a:pt x="29" y="0"/>
                  </a:cubicBezTo>
                  <a:cubicBezTo>
                    <a:pt x="32" y="0"/>
                    <a:pt x="37" y="4"/>
                    <a:pt x="37" y="7"/>
                  </a:cubicBezTo>
                  <a:cubicBezTo>
                    <a:pt x="38" y="33"/>
                    <a:pt x="20" y="36"/>
                    <a:pt x="1" y="41"/>
                  </a:cubicBezTo>
                  <a:lnTo>
                    <a:pt x="0" y="39"/>
                  </a:ln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86" name="Forme libre 5085"/>
            <p:cNvSpPr>
              <a:spLocks noChangeArrowheads="1"/>
            </p:cNvSpPr>
            <p:nvPr userDrawn="1"/>
          </p:nvSpPr>
          <p:spPr bwMode="auto">
            <a:xfrm>
              <a:off x="4124325" y="3465513"/>
              <a:ext cx="33338" cy="9525"/>
            </a:xfrm>
            <a:custGeom>
              <a:avLst/>
              <a:gdLst>
                <a:gd name="T0" fmla="*/ 91 w 92"/>
                <a:gd name="T1" fmla="*/ 0 h 26"/>
                <a:gd name="T2" fmla="*/ 0 w 92"/>
                <a:gd name="T3" fmla="*/ 23 h 26"/>
                <a:gd name="T4" fmla="*/ 3 w 92"/>
                <a:gd name="T5" fmla="*/ 3 h 26"/>
                <a:gd name="T6" fmla="*/ 91 w 92"/>
                <a:gd name="T7" fmla="*/ 0 h 26"/>
              </a:gdLst>
              <a:ahLst/>
              <a:cxnLst>
                <a:cxn ang="0">
                  <a:pos x="T0" y="T1"/>
                </a:cxn>
                <a:cxn ang="0">
                  <a:pos x="T2" y="T3"/>
                </a:cxn>
                <a:cxn ang="0">
                  <a:pos x="T4" y="T5"/>
                </a:cxn>
                <a:cxn ang="0">
                  <a:pos x="T6" y="T7"/>
                </a:cxn>
              </a:cxnLst>
              <a:rect l="0" t="0" r="r" b="b"/>
              <a:pathLst>
                <a:path w="92" h="26">
                  <a:moveTo>
                    <a:pt x="91" y="0"/>
                  </a:moveTo>
                  <a:cubicBezTo>
                    <a:pt x="64" y="22"/>
                    <a:pt x="33" y="25"/>
                    <a:pt x="0" y="23"/>
                  </a:cubicBezTo>
                  <a:cubicBezTo>
                    <a:pt x="0" y="17"/>
                    <a:pt x="1" y="9"/>
                    <a:pt x="3" y="3"/>
                  </a:cubicBezTo>
                  <a:cubicBezTo>
                    <a:pt x="32" y="2"/>
                    <a:pt x="62" y="0"/>
                    <a:pt x="91" y="0"/>
                  </a:cubicBezTo>
                </a:path>
              </a:pathLst>
            </a:custGeom>
            <a:solidFill>
              <a:srgbClr val="ACACA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87" name="Forme libre 5086"/>
            <p:cNvSpPr>
              <a:spLocks noChangeArrowheads="1"/>
            </p:cNvSpPr>
            <p:nvPr userDrawn="1"/>
          </p:nvSpPr>
          <p:spPr bwMode="auto">
            <a:xfrm>
              <a:off x="4084638" y="3448050"/>
              <a:ext cx="6350" cy="9525"/>
            </a:xfrm>
            <a:custGeom>
              <a:avLst/>
              <a:gdLst>
                <a:gd name="T0" fmla="*/ 0 w 19"/>
                <a:gd name="T1" fmla="*/ 26 h 27"/>
                <a:gd name="T2" fmla="*/ 18 w 19"/>
                <a:gd name="T3" fmla="*/ 0 h 27"/>
                <a:gd name="T4" fmla="*/ 0 w 19"/>
                <a:gd name="T5" fmla="*/ 26 h 27"/>
              </a:gdLst>
              <a:ahLst/>
              <a:cxnLst>
                <a:cxn ang="0">
                  <a:pos x="T0" y="T1"/>
                </a:cxn>
                <a:cxn ang="0">
                  <a:pos x="T2" y="T3"/>
                </a:cxn>
                <a:cxn ang="0">
                  <a:pos x="T4" y="T5"/>
                </a:cxn>
              </a:cxnLst>
              <a:rect l="0" t="0" r="r" b="b"/>
              <a:pathLst>
                <a:path w="19" h="27">
                  <a:moveTo>
                    <a:pt x="0" y="26"/>
                  </a:moveTo>
                  <a:cubicBezTo>
                    <a:pt x="6" y="17"/>
                    <a:pt x="12" y="9"/>
                    <a:pt x="18" y="0"/>
                  </a:cubicBezTo>
                  <a:cubicBezTo>
                    <a:pt x="10" y="9"/>
                    <a:pt x="4" y="17"/>
                    <a:pt x="0" y="26"/>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88" name="Forme libre 5087"/>
            <p:cNvSpPr>
              <a:spLocks noChangeArrowheads="1"/>
            </p:cNvSpPr>
            <p:nvPr userDrawn="1"/>
          </p:nvSpPr>
          <p:spPr bwMode="auto">
            <a:xfrm>
              <a:off x="4157663" y="3406775"/>
              <a:ext cx="9525" cy="9525"/>
            </a:xfrm>
            <a:custGeom>
              <a:avLst/>
              <a:gdLst>
                <a:gd name="T0" fmla="*/ 0 w 26"/>
                <a:gd name="T1" fmla="*/ 0 h 25"/>
                <a:gd name="T2" fmla="*/ 25 w 26"/>
                <a:gd name="T3" fmla="*/ 24 h 25"/>
                <a:gd name="T4" fmla="*/ 0 w 26"/>
                <a:gd name="T5" fmla="*/ 0 h 25"/>
              </a:gdLst>
              <a:ahLst/>
              <a:cxnLst>
                <a:cxn ang="0">
                  <a:pos x="T0" y="T1"/>
                </a:cxn>
                <a:cxn ang="0">
                  <a:pos x="T2" y="T3"/>
                </a:cxn>
                <a:cxn ang="0">
                  <a:pos x="T4" y="T5"/>
                </a:cxn>
              </a:cxnLst>
              <a:rect l="0" t="0" r="r" b="b"/>
              <a:pathLst>
                <a:path w="26" h="25">
                  <a:moveTo>
                    <a:pt x="0" y="0"/>
                  </a:moveTo>
                  <a:cubicBezTo>
                    <a:pt x="8" y="7"/>
                    <a:pt x="17" y="15"/>
                    <a:pt x="25" y="24"/>
                  </a:cubicBezTo>
                  <a:cubicBezTo>
                    <a:pt x="17" y="17"/>
                    <a:pt x="9" y="9"/>
                    <a:pt x="0" y="0"/>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89" name="Forme libre 5088"/>
            <p:cNvSpPr>
              <a:spLocks noChangeArrowheads="1"/>
            </p:cNvSpPr>
            <p:nvPr userDrawn="1"/>
          </p:nvSpPr>
          <p:spPr bwMode="auto">
            <a:xfrm>
              <a:off x="4148138" y="3397250"/>
              <a:ext cx="9525" cy="9525"/>
            </a:xfrm>
            <a:custGeom>
              <a:avLst/>
              <a:gdLst>
                <a:gd name="T0" fmla="*/ 0 w 27"/>
                <a:gd name="T1" fmla="*/ 0 h 27"/>
                <a:gd name="T2" fmla="*/ 26 w 27"/>
                <a:gd name="T3" fmla="*/ 26 h 27"/>
                <a:gd name="T4" fmla="*/ 0 w 27"/>
                <a:gd name="T5" fmla="*/ 0 h 27"/>
              </a:gdLst>
              <a:ahLst/>
              <a:cxnLst>
                <a:cxn ang="0">
                  <a:pos x="T0" y="T1"/>
                </a:cxn>
                <a:cxn ang="0">
                  <a:pos x="T2" y="T3"/>
                </a:cxn>
                <a:cxn ang="0">
                  <a:pos x="T4" y="T5"/>
                </a:cxn>
              </a:cxnLst>
              <a:rect l="0" t="0" r="r" b="b"/>
              <a:pathLst>
                <a:path w="27" h="27">
                  <a:moveTo>
                    <a:pt x="0" y="0"/>
                  </a:moveTo>
                  <a:cubicBezTo>
                    <a:pt x="9" y="10"/>
                    <a:pt x="17" y="17"/>
                    <a:pt x="26" y="26"/>
                  </a:cubicBezTo>
                  <a:cubicBezTo>
                    <a:pt x="17" y="19"/>
                    <a:pt x="7" y="10"/>
                    <a:pt x="0" y="0"/>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90" name="Forme libre 5089"/>
            <p:cNvSpPr>
              <a:spLocks noChangeArrowheads="1"/>
            </p:cNvSpPr>
            <p:nvPr userDrawn="1"/>
          </p:nvSpPr>
          <p:spPr bwMode="auto">
            <a:xfrm>
              <a:off x="4064000" y="3252788"/>
              <a:ext cx="9525" cy="6350"/>
            </a:xfrm>
            <a:custGeom>
              <a:avLst/>
              <a:gdLst>
                <a:gd name="T0" fmla="*/ 0 w 28"/>
                <a:gd name="T1" fmla="*/ 17 h 18"/>
                <a:gd name="T2" fmla="*/ 27 w 28"/>
                <a:gd name="T3" fmla="*/ 0 h 18"/>
                <a:gd name="T4" fmla="*/ 0 w 28"/>
                <a:gd name="T5" fmla="*/ 17 h 18"/>
              </a:gdLst>
              <a:ahLst/>
              <a:cxnLst>
                <a:cxn ang="0">
                  <a:pos x="T0" y="T1"/>
                </a:cxn>
                <a:cxn ang="0">
                  <a:pos x="T2" y="T3"/>
                </a:cxn>
                <a:cxn ang="0">
                  <a:pos x="T4" y="T5"/>
                </a:cxn>
              </a:cxnLst>
              <a:rect l="0" t="0" r="r" b="b"/>
              <a:pathLst>
                <a:path w="28" h="18">
                  <a:moveTo>
                    <a:pt x="0" y="17"/>
                  </a:moveTo>
                  <a:cubicBezTo>
                    <a:pt x="9" y="11"/>
                    <a:pt x="18" y="5"/>
                    <a:pt x="27" y="0"/>
                  </a:cubicBezTo>
                  <a:cubicBezTo>
                    <a:pt x="20" y="5"/>
                    <a:pt x="9" y="11"/>
                    <a:pt x="0" y="17"/>
                  </a:cubicBezTo>
                </a:path>
              </a:pathLst>
            </a:custGeom>
            <a:solidFill>
              <a:srgbClr val="51515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91" name="Forme libre 5090"/>
            <p:cNvSpPr>
              <a:spLocks noChangeArrowheads="1"/>
            </p:cNvSpPr>
            <p:nvPr userDrawn="1"/>
          </p:nvSpPr>
          <p:spPr bwMode="auto">
            <a:xfrm>
              <a:off x="3752850" y="3324225"/>
              <a:ext cx="261938" cy="279400"/>
            </a:xfrm>
            <a:custGeom>
              <a:avLst/>
              <a:gdLst>
                <a:gd name="T0" fmla="*/ 347 w 728"/>
                <a:gd name="T1" fmla="*/ 0 h 775"/>
                <a:gd name="T2" fmla="*/ 436 w 728"/>
                <a:gd name="T3" fmla="*/ 21 h 775"/>
                <a:gd name="T4" fmla="*/ 463 w 728"/>
                <a:gd name="T5" fmla="*/ 27 h 775"/>
                <a:gd name="T6" fmla="*/ 466 w 728"/>
                <a:gd name="T7" fmla="*/ 58 h 775"/>
                <a:gd name="T8" fmla="*/ 403 w 728"/>
                <a:gd name="T9" fmla="*/ 127 h 775"/>
                <a:gd name="T10" fmla="*/ 411 w 728"/>
                <a:gd name="T11" fmla="*/ 333 h 775"/>
                <a:gd name="T12" fmla="*/ 400 w 728"/>
                <a:gd name="T13" fmla="*/ 362 h 775"/>
                <a:gd name="T14" fmla="*/ 382 w 728"/>
                <a:gd name="T15" fmla="*/ 438 h 775"/>
                <a:gd name="T16" fmla="*/ 410 w 728"/>
                <a:gd name="T17" fmla="*/ 458 h 775"/>
                <a:gd name="T18" fmla="*/ 463 w 728"/>
                <a:gd name="T19" fmla="*/ 476 h 775"/>
                <a:gd name="T20" fmla="*/ 535 w 728"/>
                <a:gd name="T21" fmla="*/ 611 h 775"/>
                <a:gd name="T22" fmla="*/ 707 w 728"/>
                <a:gd name="T23" fmla="*/ 611 h 775"/>
                <a:gd name="T24" fmla="*/ 639 w 728"/>
                <a:gd name="T25" fmla="*/ 695 h 775"/>
                <a:gd name="T26" fmla="*/ 494 w 728"/>
                <a:gd name="T27" fmla="*/ 739 h 775"/>
                <a:gd name="T28" fmla="*/ 440 w 728"/>
                <a:gd name="T29" fmla="*/ 748 h 775"/>
                <a:gd name="T30" fmla="*/ 284 w 728"/>
                <a:gd name="T31" fmla="*/ 727 h 775"/>
                <a:gd name="T32" fmla="*/ 109 w 728"/>
                <a:gd name="T33" fmla="*/ 771 h 775"/>
                <a:gd name="T34" fmla="*/ 25 w 728"/>
                <a:gd name="T35" fmla="*/ 742 h 775"/>
                <a:gd name="T36" fmla="*/ 80 w 728"/>
                <a:gd name="T37" fmla="*/ 669 h 775"/>
                <a:gd name="T38" fmla="*/ 219 w 728"/>
                <a:gd name="T39" fmla="*/ 612 h 775"/>
                <a:gd name="T40" fmla="*/ 214 w 728"/>
                <a:gd name="T41" fmla="*/ 603 h 775"/>
                <a:gd name="T42" fmla="*/ 205 w 728"/>
                <a:gd name="T43" fmla="*/ 597 h 775"/>
                <a:gd name="T44" fmla="*/ 206 w 728"/>
                <a:gd name="T45" fmla="*/ 177 h 775"/>
                <a:gd name="T46" fmla="*/ 347 w 728"/>
                <a:gd name="T47" fmla="*/ 0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8" h="775">
                  <a:moveTo>
                    <a:pt x="347" y="0"/>
                  </a:moveTo>
                  <a:cubicBezTo>
                    <a:pt x="376" y="7"/>
                    <a:pt x="407" y="15"/>
                    <a:pt x="436" y="21"/>
                  </a:cubicBezTo>
                  <a:cubicBezTo>
                    <a:pt x="445" y="23"/>
                    <a:pt x="454" y="26"/>
                    <a:pt x="463" y="27"/>
                  </a:cubicBezTo>
                  <a:cubicBezTo>
                    <a:pt x="468" y="36"/>
                    <a:pt x="469" y="47"/>
                    <a:pt x="466" y="58"/>
                  </a:cubicBezTo>
                  <a:cubicBezTo>
                    <a:pt x="449" y="85"/>
                    <a:pt x="420" y="99"/>
                    <a:pt x="403" y="127"/>
                  </a:cubicBezTo>
                  <a:cubicBezTo>
                    <a:pt x="365" y="197"/>
                    <a:pt x="420" y="264"/>
                    <a:pt x="411" y="333"/>
                  </a:cubicBezTo>
                  <a:cubicBezTo>
                    <a:pt x="410" y="343"/>
                    <a:pt x="405" y="353"/>
                    <a:pt x="400" y="362"/>
                  </a:cubicBezTo>
                  <a:cubicBezTo>
                    <a:pt x="387" y="385"/>
                    <a:pt x="371" y="409"/>
                    <a:pt x="382" y="438"/>
                  </a:cubicBezTo>
                  <a:cubicBezTo>
                    <a:pt x="390" y="449"/>
                    <a:pt x="399" y="455"/>
                    <a:pt x="410" y="458"/>
                  </a:cubicBezTo>
                  <a:cubicBezTo>
                    <a:pt x="429" y="461"/>
                    <a:pt x="446" y="467"/>
                    <a:pt x="463" y="476"/>
                  </a:cubicBezTo>
                  <a:cubicBezTo>
                    <a:pt x="487" y="519"/>
                    <a:pt x="600" y="519"/>
                    <a:pt x="535" y="611"/>
                  </a:cubicBezTo>
                  <a:cubicBezTo>
                    <a:pt x="590" y="603"/>
                    <a:pt x="649" y="562"/>
                    <a:pt x="707" y="611"/>
                  </a:cubicBezTo>
                  <a:cubicBezTo>
                    <a:pt x="727" y="675"/>
                    <a:pt x="677" y="681"/>
                    <a:pt x="639" y="695"/>
                  </a:cubicBezTo>
                  <a:cubicBezTo>
                    <a:pt x="591" y="711"/>
                    <a:pt x="541" y="721"/>
                    <a:pt x="494" y="739"/>
                  </a:cubicBezTo>
                  <a:cubicBezTo>
                    <a:pt x="477" y="745"/>
                    <a:pt x="458" y="748"/>
                    <a:pt x="440" y="748"/>
                  </a:cubicBezTo>
                  <a:cubicBezTo>
                    <a:pt x="388" y="740"/>
                    <a:pt x="338" y="725"/>
                    <a:pt x="284" y="727"/>
                  </a:cubicBezTo>
                  <a:cubicBezTo>
                    <a:pt x="223" y="730"/>
                    <a:pt x="170" y="763"/>
                    <a:pt x="109" y="771"/>
                  </a:cubicBezTo>
                  <a:cubicBezTo>
                    <a:pt x="77" y="774"/>
                    <a:pt x="46" y="772"/>
                    <a:pt x="25" y="742"/>
                  </a:cubicBezTo>
                  <a:cubicBezTo>
                    <a:pt x="0" y="685"/>
                    <a:pt x="49" y="685"/>
                    <a:pt x="80" y="669"/>
                  </a:cubicBezTo>
                  <a:cubicBezTo>
                    <a:pt x="124" y="644"/>
                    <a:pt x="181" y="652"/>
                    <a:pt x="219" y="612"/>
                  </a:cubicBezTo>
                  <a:cubicBezTo>
                    <a:pt x="219" y="612"/>
                    <a:pt x="216" y="606"/>
                    <a:pt x="214" y="603"/>
                  </a:cubicBezTo>
                  <a:cubicBezTo>
                    <a:pt x="211" y="600"/>
                    <a:pt x="208" y="598"/>
                    <a:pt x="205" y="597"/>
                  </a:cubicBezTo>
                  <a:cubicBezTo>
                    <a:pt x="205" y="456"/>
                    <a:pt x="206" y="317"/>
                    <a:pt x="206" y="177"/>
                  </a:cubicBezTo>
                  <a:cubicBezTo>
                    <a:pt x="210" y="33"/>
                    <a:pt x="211" y="30"/>
                    <a:pt x="347" y="0"/>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92" name="Forme libre 5091"/>
            <p:cNvSpPr>
              <a:spLocks noChangeArrowheads="1"/>
            </p:cNvSpPr>
            <p:nvPr userDrawn="1"/>
          </p:nvSpPr>
          <p:spPr bwMode="auto">
            <a:xfrm>
              <a:off x="3863975" y="3327400"/>
              <a:ext cx="127000" cy="188913"/>
            </a:xfrm>
            <a:custGeom>
              <a:avLst/>
              <a:gdLst>
                <a:gd name="T0" fmla="*/ 127 w 352"/>
                <a:gd name="T1" fmla="*/ 500 h 525"/>
                <a:gd name="T2" fmla="*/ 75 w 352"/>
                <a:gd name="T3" fmla="*/ 517 h 525"/>
                <a:gd name="T4" fmla="*/ 58 w 352"/>
                <a:gd name="T5" fmla="*/ 339 h 525"/>
                <a:gd name="T6" fmla="*/ 24 w 352"/>
                <a:gd name="T7" fmla="*/ 178 h 525"/>
                <a:gd name="T8" fmla="*/ 40 w 352"/>
                <a:gd name="T9" fmla="*/ 43 h 525"/>
                <a:gd name="T10" fmla="*/ 110 w 352"/>
                <a:gd name="T11" fmla="*/ 118 h 525"/>
                <a:gd name="T12" fmla="*/ 146 w 352"/>
                <a:gd name="T13" fmla="*/ 37 h 525"/>
                <a:gd name="T14" fmla="*/ 150 w 352"/>
                <a:gd name="T15" fmla="*/ 19 h 525"/>
                <a:gd name="T16" fmla="*/ 150 w 352"/>
                <a:gd name="T17" fmla="*/ 17 h 525"/>
                <a:gd name="T18" fmla="*/ 194 w 352"/>
                <a:gd name="T19" fmla="*/ 10 h 525"/>
                <a:gd name="T20" fmla="*/ 241 w 352"/>
                <a:gd name="T21" fmla="*/ 19 h 525"/>
                <a:gd name="T22" fmla="*/ 281 w 352"/>
                <a:gd name="T23" fmla="*/ 191 h 525"/>
                <a:gd name="T24" fmla="*/ 217 w 352"/>
                <a:gd name="T25" fmla="*/ 417 h 525"/>
                <a:gd name="T26" fmla="*/ 217 w 352"/>
                <a:gd name="T27" fmla="*/ 474 h 525"/>
                <a:gd name="T28" fmla="*/ 127 w 352"/>
                <a:gd name="T29" fmla="*/ 500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2" h="525">
                  <a:moveTo>
                    <a:pt x="127" y="500"/>
                  </a:moveTo>
                  <a:cubicBezTo>
                    <a:pt x="110" y="506"/>
                    <a:pt x="91" y="511"/>
                    <a:pt x="75" y="517"/>
                  </a:cubicBezTo>
                  <a:cubicBezTo>
                    <a:pt x="24" y="462"/>
                    <a:pt x="43" y="401"/>
                    <a:pt x="58" y="339"/>
                  </a:cubicBezTo>
                  <a:cubicBezTo>
                    <a:pt x="55" y="285"/>
                    <a:pt x="50" y="230"/>
                    <a:pt x="24" y="178"/>
                  </a:cubicBezTo>
                  <a:cubicBezTo>
                    <a:pt x="3" y="133"/>
                    <a:pt x="0" y="84"/>
                    <a:pt x="40" y="43"/>
                  </a:cubicBezTo>
                  <a:cubicBezTo>
                    <a:pt x="72" y="60"/>
                    <a:pt x="102" y="78"/>
                    <a:pt x="110" y="118"/>
                  </a:cubicBezTo>
                  <a:cubicBezTo>
                    <a:pt x="108" y="84"/>
                    <a:pt x="143" y="68"/>
                    <a:pt x="146" y="37"/>
                  </a:cubicBezTo>
                  <a:cubicBezTo>
                    <a:pt x="148" y="31"/>
                    <a:pt x="148" y="25"/>
                    <a:pt x="150" y="19"/>
                  </a:cubicBezTo>
                  <a:lnTo>
                    <a:pt x="150" y="17"/>
                  </a:lnTo>
                  <a:cubicBezTo>
                    <a:pt x="162" y="0"/>
                    <a:pt x="179" y="4"/>
                    <a:pt x="194" y="10"/>
                  </a:cubicBezTo>
                  <a:cubicBezTo>
                    <a:pt x="209" y="13"/>
                    <a:pt x="226" y="16"/>
                    <a:pt x="241" y="19"/>
                  </a:cubicBezTo>
                  <a:cubicBezTo>
                    <a:pt x="328" y="66"/>
                    <a:pt x="351" y="121"/>
                    <a:pt x="281" y="191"/>
                  </a:cubicBezTo>
                  <a:cubicBezTo>
                    <a:pt x="209" y="262"/>
                    <a:pt x="218" y="336"/>
                    <a:pt x="217" y="417"/>
                  </a:cubicBezTo>
                  <a:cubicBezTo>
                    <a:pt x="217" y="436"/>
                    <a:pt x="217" y="456"/>
                    <a:pt x="217" y="474"/>
                  </a:cubicBezTo>
                  <a:cubicBezTo>
                    <a:pt x="198" y="521"/>
                    <a:pt x="166" y="524"/>
                    <a:pt x="127" y="500"/>
                  </a:cubicBezTo>
                </a:path>
              </a:pathLst>
            </a:custGeom>
            <a:solidFill>
              <a:srgbClr val="9B9B9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93" name="Forme libre 5092"/>
            <p:cNvSpPr>
              <a:spLocks noChangeArrowheads="1"/>
            </p:cNvSpPr>
            <p:nvPr userDrawn="1"/>
          </p:nvSpPr>
          <p:spPr bwMode="auto">
            <a:xfrm>
              <a:off x="3917950" y="3328988"/>
              <a:ext cx="15875" cy="6350"/>
            </a:xfrm>
            <a:custGeom>
              <a:avLst/>
              <a:gdLst>
                <a:gd name="T0" fmla="*/ 44 w 45"/>
                <a:gd name="T1" fmla="*/ 8 h 16"/>
                <a:gd name="T2" fmla="*/ 0 w 45"/>
                <a:gd name="T3" fmla="*/ 15 h 16"/>
                <a:gd name="T4" fmla="*/ 44 w 45"/>
                <a:gd name="T5" fmla="*/ 8 h 16"/>
              </a:gdLst>
              <a:ahLst/>
              <a:cxnLst>
                <a:cxn ang="0">
                  <a:pos x="T0" y="T1"/>
                </a:cxn>
                <a:cxn ang="0">
                  <a:pos x="T2" y="T3"/>
                </a:cxn>
                <a:cxn ang="0">
                  <a:pos x="T4" y="T5"/>
                </a:cxn>
              </a:cxnLst>
              <a:rect l="0" t="0" r="r" b="b"/>
              <a:pathLst>
                <a:path w="45" h="16">
                  <a:moveTo>
                    <a:pt x="44" y="8"/>
                  </a:moveTo>
                  <a:cubicBezTo>
                    <a:pt x="29" y="11"/>
                    <a:pt x="13" y="12"/>
                    <a:pt x="0" y="15"/>
                  </a:cubicBezTo>
                  <a:cubicBezTo>
                    <a:pt x="13" y="2"/>
                    <a:pt x="29" y="0"/>
                    <a:pt x="44" y="8"/>
                  </a:cubicBezTo>
                </a:path>
              </a:pathLst>
            </a:custGeom>
            <a:solidFill>
              <a:srgbClr val="6E6E6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94" name="Forme libre 5093"/>
            <p:cNvSpPr>
              <a:spLocks noChangeArrowheads="1"/>
            </p:cNvSpPr>
            <p:nvPr userDrawn="1"/>
          </p:nvSpPr>
          <p:spPr bwMode="auto">
            <a:xfrm>
              <a:off x="4208463" y="3243263"/>
              <a:ext cx="122237" cy="244475"/>
            </a:xfrm>
            <a:custGeom>
              <a:avLst/>
              <a:gdLst>
                <a:gd name="T0" fmla="*/ 81 w 340"/>
                <a:gd name="T1" fmla="*/ 613 h 678"/>
                <a:gd name="T2" fmla="*/ 39 w 340"/>
                <a:gd name="T3" fmla="*/ 362 h 678"/>
                <a:gd name="T4" fmla="*/ 26 w 340"/>
                <a:gd name="T5" fmla="*/ 0 h 678"/>
                <a:gd name="T6" fmla="*/ 179 w 340"/>
                <a:gd name="T7" fmla="*/ 181 h 678"/>
                <a:gd name="T8" fmla="*/ 339 w 340"/>
                <a:gd name="T9" fmla="*/ 359 h 678"/>
                <a:gd name="T10" fmla="*/ 315 w 340"/>
                <a:gd name="T11" fmla="*/ 400 h 678"/>
                <a:gd name="T12" fmla="*/ 179 w 340"/>
                <a:gd name="T13" fmla="*/ 339 h 678"/>
                <a:gd name="T14" fmla="*/ 258 w 340"/>
                <a:gd name="T15" fmla="*/ 570 h 678"/>
                <a:gd name="T16" fmla="*/ 81 w 340"/>
                <a:gd name="T17" fmla="*/ 61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 h="678">
                  <a:moveTo>
                    <a:pt x="81" y="613"/>
                  </a:moveTo>
                  <a:cubicBezTo>
                    <a:pt x="87" y="526"/>
                    <a:pt x="84" y="440"/>
                    <a:pt x="39" y="362"/>
                  </a:cubicBezTo>
                  <a:cubicBezTo>
                    <a:pt x="26" y="245"/>
                    <a:pt x="0" y="129"/>
                    <a:pt x="26" y="0"/>
                  </a:cubicBezTo>
                  <a:cubicBezTo>
                    <a:pt x="103" y="46"/>
                    <a:pt x="127" y="126"/>
                    <a:pt x="179" y="181"/>
                  </a:cubicBezTo>
                  <a:cubicBezTo>
                    <a:pt x="234" y="239"/>
                    <a:pt x="286" y="300"/>
                    <a:pt x="339" y="359"/>
                  </a:cubicBezTo>
                  <a:cubicBezTo>
                    <a:pt x="338" y="378"/>
                    <a:pt x="330" y="391"/>
                    <a:pt x="315" y="400"/>
                  </a:cubicBezTo>
                  <a:cubicBezTo>
                    <a:pt x="249" y="425"/>
                    <a:pt x="222" y="367"/>
                    <a:pt x="179" y="339"/>
                  </a:cubicBezTo>
                  <a:cubicBezTo>
                    <a:pt x="179" y="425"/>
                    <a:pt x="277" y="477"/>
                    <a:pt x="258" y="570"/>
                  </a:cubicBezTo>
                  <a:cubicBezTo>
                    <a:pt x="205" y="616"/>
                    <a:pt x="158" y="677"/>
                    <a:pt x="81" y="613"/>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95" name="Forme libre 5094"/>
            <p:cNvSpPr>
              <a:spLocks noChangeArrowheads="1"/>
            </p:cNvSpPr>
            <p:nvPr userDrawn="1"/>
          </p:nvSpPr>
          <p:spPr bwMode="auto">
            <a:xfrm>
              <a:off x="4203700" y="3332163"/>
              <a:ext cx="192088" cy="184150"/>
            </a:xfrm>
            <a:custGeom>
              <a:avLst/>
              <a:gdLst>
                <a:gd name="T0" fmla="*/ 329 w 535"/>
                <a:gd name="T1" fmla="*/ 139 h 511"/>
                <a:gd name="T2" fmla="*/ 354 w 535"/>
                <a:gd name="T3" fmla="*/ 115 h 511"/>
                <a:gd name="T4" fmla="*/ 458 w 535"/>
                <a:gd name="T5" fmla="*/ 84 h 511"/>
                <a:gd name="T6" fmla="*/ 487 w 535"/>
                <a:gd name="T7" fmla="*/ 0 h 511"/>
                <a:gd name="T8" fmla="*/ 534 w 535"/>
                <a:gd name="T9" fmla="*/ 26 h 511"/>
                <a:gd name="T10" fmla="*/ 328 w 535"/>
                <a:gd name="T11" fmla="*/ 336 h 511"/>
                <a:gd name="T12" fmla="*/ 239 w 535"/>
                <a:gd name="T13" fmla="*/ 434 h 511"/>
                <a:gd name="T14" fmla="*/ 219 w 535"/>
                <a:gd name="T15" fmla="*/ 468 h 511"/>
                <a:gd name="T16" fmla="*/ 50 w 535"/>
                <a:gd name="T17" fmla="*/ 493 h 511"/>
                <a:gd name="T18" fmla="*/ 7 w 535"/>
                <a:gd name="T19" fmla="*/ 440 h 511"/>
                <a:gd name="T20" fmla="*/ 7 w 535"/>
                <a:gd name="T21" fmla="*/ 440 h 511"/>
                <a:gd name="T22" fmla="*/ 96 w 535"/>
                <a:gd name="T23" fmla="*/ 371 h 511"/>
                <a:gd name="T24" fmla="*/ 259 w 535"/>
                <a:gd name="T25" fmla="*/ 303 h 511"/>
                <a:gd name="T26" fmla="*/ 329 w 535"/>
                <a:gd name="T27" fmla="*/ 139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5" h="511">
                  <a:moveTo>
                    <a:pt x="329" y="139"/>
                  </a:moveTo>
                  <a:cubicBezTo>
                    <a:pt x="337" y="132"/>
                    <a:pt x="346" y="122"/>
                    <a:pt x="354" y="115"/>
                  </a:cubicBezTo>
                  <a:cubicBezTo>
                    <a:pt x="432" y="151"/>
                    <a:pt x="433" y="151"/>
                    <a:pt x="458" y="84"/>
                  </a:cubicBezTo>
                  <a:cubicBezTo>
                    <a:pt x="468" y="57"/>
                    <a:pt x="478" y="28"/>
                    <a:pt x="487" y="0"/>
                  </a:cubicBezTo>
                  <a:cubicBezTo>
                    <a:pt x="505" y="5"/>
                    <a:pt x="493" y="66"/>
                    <a:pt x="534" y="26"/>
                  </a:cubicBezTo>
                  <a:cubicBezTo>
                    <a:pt x="519" y="165"/>
                    <a:pt x="445" y="266"/>
                    <a:pt x="328" y="336"/>
                  </a:cubicBezTo>
                  <a:cubicBezTo>
                    <a:pt x="288" y="361"/>
                    <a:pt x="250" y="384"/>
                    <a:pt x="239" y="434"/>
                  </a:cubicBezTo>
                  <a:cubicBezTo>
                    <a:pt x="236" y="448"/>
                    <a:pt x="230" y="458"/>
                    <a:pt x="219" y="468"/>
                  </a:cubicBezTo>
                  <a:cubicBezTo>
                    <a:pt x="168" y="510"/>
                    <a:pt x="108" y="495"/>
                    <a:pt x="50" y="493"/>
                  </a:cubicBezTo>
                  <a:cubicBezTo>
                    <a:pt x="24" y="486"/>
                    <a:pt x="0" y="475"/>
                    <a:pt x="7" y="440"/>
                  </a:cubicBezTo>
                  <a:lnTo>
                    <a:pt x="7" y="440"/>
                  </a:lnTo>
                  <a:cubicBezTo>
                    <a:pt x="38" y="417"/>
                    <a:pt x="41" y="361"/>
                    <a:pt x="96" y="371"/>
                  </a:cubicBezTo>
                  <a:cubicBezTo>
                    <a:pt x="154" y="358"/>
                    <a:pt x="213" y="345"/>
                    <a:pt x="259" y="303"/>
                  </a:cubicBezTo>
                  <a:cubicBezTo>
                    <a:pt x="264" y="237"/>
                    <a:pt x="293" y="187"/>
                    <a:pt x="329" y="139"/>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96" name="Forme libre 5095"/>
            <p:cNvSpPr>
              <a:spLocks noChangeArrowheads="1"/>
            </p:cNvSpPr>
            <p:nvPr userDrawn="1"/>
          </p:nvSpPr>
          <p:spPr bwMode="auto">
            <a:xfrm>
              <a:off x="4321175" y="3141663"/>
              <a:ext cx="84138" cy="211137"/>
            </a:xfrm>
            <a:custGeom>
              <a:avLst/>
              <a:gdLst>
                <a:gd name="T0" fmla="*/ 210 w 233"/>
                <a:gd name="T1" fmla="*/ 556 h 586"/>
                <a:gd name="T2" fmla="*/ 162 w 233"/>
                <a:gd name="T3" fmla="*/ 530 h 586"/>
                <a:gd name="T4" fmla="*/ 161 w 233"/>
                <a:gd name="T5" fmla="*/ 398 h 586"/>
                <a:gd name="T6" fmla="*/ 142 w 233"/>
                <a:gd name="T7" fmla="*/ 327 h 586"/>
                <a:gd name="T8" fmla="*/ 90 w 233"/>
                <a:gd name="T9" fmla="*/ 169 h 586"/>
                <a:gd name="T10" fmla="*/ 26 w 233"/>
                <a:gd name="T11" fmla="*/ 120 h 586"/>
                <a:gd name="T12" fmla="*/ 26 w 233"/>
                <a:gd name="T13" fmla="*/ 120 h 586"/>
                <a:gd name="T14" fmla="*/ 31 w 233"/>
                <a:gd name="T15" fmla="*/ 0 h 586"/>
                <a:gd name="T16" fmla="*/ 185 w 233"/>
                <a:gd name="T17" fmla="*/ 214 h 586"/>
                <a:gd name="T18" fmla="*/ 187 w 233"/>
                <a:gd name="T19" fmla="*/ 235 h 586"/>
                <a:gd name="T20" fmla="*/ 208 w 233"/>
                <a:gd name="T21" fmla="*/ 284 h 586"/>
                <a:gd name="T22" fmla="*/ 210 w 233"/>
                <a:gd name="T23" fmla="*/ 55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3" h="586">
                  <a:moveTo>
                    <a:pt x="210" y="556"/>
                  </a:moveTo>
                  <a:cubicBezTo>
                    <a:pt x="173" y="585"/>
                    <a:pt x="165" y="562"/>
                    <a:pt x="162" y="530"/>
                  </a:cubicBezTo>
                  <a:cubicBezTo>
                    <a:pt x="162" y="485"/>
                    <a:pt x="162" y="443"/>
                    <a:pt x="161" y="398"/>
                  </a:cubicBezTo>
                  <a:cubicBezTo>
                    <a:pt x="145" y="377"/>
                    <a:pt x="159" y="348"/>
                    <a:pt x="142" y="327"/>
                  </a:cubicBezTo>
                  <a:cubicBezTo>
                    <a:pt x="135" y="272"/>
                    <a:pt x="109" y="221"/>
                    <a:pt x="90" y="169"/>
                  </a:cubicBezTo>
                  <a:cubicBezTo>
                    <a:pt x="83" y="136"/>
                    <a:pt x="14" y="180"/>
                    <a:pt x="26" y="120"/>
                  </a:cubicBezTo>
                  <a:lnTo>
                    <a:pt x="26" y="120"/>
                  </a:lnTo>
                  <a:cubicBezTo>
                    <a:pt x="60" y="82"/>
                    <a:pt x="0" y="44"/>
                    <a:pt x="31" y="0"/>
                  </a:cubicBezTo>
                  <a:cubicBezTo>
                    <a:pt x="115" y="49"/>
                    <a:pt x="127" y="148"/>
                    <a:pt x="185" y="214"/>
                  </a:cubicBezTo>
                  <a:cubicBezTo>
                    <a:pt x="185" y="221"/>
                    <a:pt x="187" y="227"/>
                    <a:pt x="187" y="235"/>
                  </a:cubicBezTo>
                  <a:cubicBezTo>
                    <a:pt x="202" y="247"/>
                    <a:pt x="196" y="269"/>
                    <a:pt x="208" y="284"/>
                  </a:cubicBezTo>
                  <a:cubicBezTo>
                    <a:pt x="232" y="374"/>
                    <a:pt x="231" y="464"/>
                    <a:pt x="210" y="556"/>
                  </a:cubicBezTo>
                </a:path>
              </a:pathLst>
            </a:custGeom>
            <a:solidFill>
              <a:srgbClr val="68686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97" name="Forme libre 5096"/>
            <p:cNvSpPr>
              <a:spLocks noChangeArrowheads="1"/>
            </p:cNvSpPr>
            <p:nvPr userDrawn="1"/>
          </p:nvSpPr>
          <p:spPr bwMode="auto">
            <a:xfrm>
              <a:off x="4257675" y="3184525"/>
              <a:ext cx="96838" cy="60325"/>
            </a:xfrm>
            <a:custGeom>
              <a:avLst/>
              <a:gdLst>
                <a:gd name="T0" fmla="*/ 202 w 267"/>
                <a:gd name="T1" fmla="*/ 0 h 169"/>
                <a:gd name="T2" fmla="*/ 266 w 267"/>
                <a:gd name="T3" fmla="*/ 49 h 169"/>
                <a:gd name="T4" fmla="*/ 45 w 267"/>
                <a:gd name="T5" fmla="*/ 150 h 169"/>
                <a:gd name="T6" fmla="*/ 3 w 267"/>
                <a:gd name="T7" fmla="*/ 135 h 169"/>
                <a:gd name="T8" fmla="*/ 9 w 267"/>
                <a:gd name="T9" fmla="*/ 49 h 169"/>
                <a:gd name="T10" fmla="*/ 202 w 267"/>
                <a:gd name="T11" fmla="*/ 0 h 169"/>
              </a:gdLst>
              <a:ahLst/>
              <a:cxnLst>
                <a:cxn ang="0">
                  <a:pos x="T0" y="T1"/>
                </a:cxn>
                <a:cxn ang="0">
                  <a:pos x="T2" y="T3"/>
                </a:cxn>
                <a:cxn ang="0">
                  <a:pos x="T4" y="T5"/>
                </a:cxn>
                <a:cxn ang="0">
                  <a:pos x="T6" y="T7"/>
                </a:cxn>
                <a:cxn ang="0">
                  <a:pos x="T8" y="T9"/>
                </a:cxn>
                <a:cxn ang="0">
                  <a:pos x="T10" y="T11"/>
                </a:cxn>
              </a:cxnLst>
              <a:rect l="0" t="0" r="r" b="b"/>
              <a:pathLst>
                <a:path w="267" h="169">
                  <a:moveTo>
                    <a:pt x="202" y="0"/>
                  </a:moveTo>
                  <a:cubicBezTo>
                    <a:pt x="223" y="17"/>
                    <a:pt x="245" y="34"/>
                    <a:pt x="266" y="49"/>
                  </a:cubicBezTo>
                  <a:cubicBezTo>
                    <a:pt x="188" y="72"/>
                    <a:pt x="100" y="72"/>
                    <a:pt x="45" y="150"/>
                  </a:cubicBezTo>
                  <a:cubicBezTo>
                    <a:pt x="31" y="168"/>
                    <a:pt x="6" y="156"/>
                    <a:pt x="3" y="135"/>
                  </a:cubicBezTo>
                  <a:cubicBezTo>
                    <a:pt x="0" y="109"/>
                    <a:pt x="6" y="83"/>
                    <a:pt x="9" y="49"/>
                  </a:cubicBezTo>
                  <a:cubicBezTo>
                    <a:pt x="75" y="46"/>
                    <a:pt x="141" y="32"/>
                    <a:pt x="202" y="0"/>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98" name="Forme libre 5097"/>
            <p:cNvSpPr>
              <a:spLocks noChangeArrowheads="1"/>
            </p:cNvSpPr>
            <p:nvPr userDrawn="1"/>
          </p:nvSpPr>
          <p:spPr bwMode="auto">
            <a:xfrm>
              <a:off x="4122738" y="3189288"/>
              <a:ext cx="36512" cy="36512"/>
            </a:xfrm>
            <a:custGeom>
              <a:avLst/>
              <a:gdLst>
                <a:gd name="T0" fmla="*/ 2 w 102"/>
                <a:gd name="T1" fmla="*/ 99 h 100"/>
                <a:gd name="T2" fmla="*/ 101 w 102"/>
                <a:gd name="T3" fmla="*/ 34 h 100"/>
                <a:gd name="T4" fmla="*/ 2 w 102"/>
                <a:gd name="T5" fmla="*/ 99 h 100"/>
              </a:gdLst>
              <a:ahLst/>
              <a:cxnLst>
                <a:cxn ang="0">
                  <a:pos x="T0" y="T1"/>
                </a:cxn>
                <a:cxn ang="0">
                  <a:pos x="T2" y="T3"/>
                </a:cxn>
                <a:cxn ang="0">
                  <a:pos x="T4" y="T5"/>
                </a:cxn>
              </a:cxnLst>
              <a:rect l="0" t="0" r="r" b="b"/>
              <a:pathLst>
                <a:path w="102" h="100">
                  <a:moveTo>
                    <a:pt x="2" y="99"/>
                  </a:moveTo>
                  <a:cubicBezTo>
                    <a:pt x="0" y="11"/>
                    <a:pt x="15" y="0"/>
                    <a:pt x="101" y="34"/>
                  </a:cubicBezTo>
                  <a:cubicBezTo>
                    <a:pt x="75" y="69"/>
                    <a:pt x="38" y="84"/>
                    <a:pt x="2" y="99"/>
                  </a:cubicBezTo>
                </a:path>
              </a:pathLst>
            </a:custGeom>
            <a:solidFill>
              <a:srgbClr val="89898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099" name="Forme libre 5098"/>
            <p:cNvSpPr>
              <a:spLocks noChangeArrowheads="1"/>
            </p:cNvSpPr>
            <p:nvPr userDrawn="1"/>
          </p:nvSpPr>
          <p:spPr bwMode="auto">
            <a:xfrm>
              <a:off x="4371975" y="3259138"/>
              <a:ext cx="7938" cy="25400"/>
            </a:xfrm>
            <a:custGeom>
              <a:avLst/>
              <a:gdLst>
                <a:gd name="T0" fmla="*/ 2 w 21"/>
                <a:gd name="T1" fmla="*/ 0 h 72"/>
                <a:gd name="T2" fmla="*/ 20 w 21"/>
                <a:gd name="T3" fmla="*/ 71 h 72"/>
                <a:gd name="T4" fmla="*/ 2 w 21"/>
                <a:gd name="T5" fmla="*/ 0 h 72"/>
              </a:gdLst>
              <a:ahLst/>
              <a:cxnLst>
                <a:cxn ang="0">
                  <a:pos x="T0" y="T1"/>
                </a:cxn>
                <a:cxn ang="0">
                  <a:pos x="T2" y="T3"/>
                </a:cxn>
                <a:cxn ang="0">
                  <a:pos x="T4" y="T5"/>
                </a:cxn>
              </a:cxnLst>
              <a:rect l="0" t="0" r="r" b="b"/>
              <a:pathLst>
                <a:path w="21" h="72">
                  <a:moveTo>
                    <a:pt x="2" y="0"/>
                  </a:moveTo>
                  <a:cubicBezTo>
                    <a:pt x="16" y="21"/>
                    <a:pt x="20" y="45"/>
                    <a:pt x="20" y="71"/>
                  </a:cubicBezTo>
                  <a:cubicBezTo>
                    <a:pt x="6" y="48"/>
                    <a:pt x="0" y="26"/>
                    <a:pt x="2" y="0"/>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00" name="Forme libre 5099"/>
            <p:cNvSpPr>
              <a:spLocks noChangeArrowheads="1"/>
            </p:cNvSpPr>
            <p:nvPr userDrawn="1"/>
          </p:nvSpPr>
          <p:spPr bwMode="auto">
            <a:xfrm>
              <a:off x="4181475" y="3375025"/>
              <a:ext cx="17463" cy="7938"/>
            </a:xfrm>
            <a:custGeom>
              <a:avLst/>
              <a:gdLst>
                <a:gd name="T0" fmla="*/ 49 w 50"/>
                <a:gd name="T1" fmla="*/ 0 h 21"/>
                <a:gd name="T2" fmla="*/ 0 w 50"/>
                <a:gd name="T3" fmla="*/ 20 h 21"/>
                <a:gd name="T4" fmla="*/ 49 w 50"/>
                <a:gd name="T5" fmla="*/ 0 h 21"/>
              </a:gdLst>
              <a:ahLst/>
              <a:cxnLst>
                <a:cxn ang="0">
                  <a:pos x="T0" y="T1"/>
                </a:cxn>
                <a:cxn ang="0">
                  <a:pos x="T2" y="T3"/>
                </a:cxn>
                <a:cxn ang="0">
                  <a:pos x="T4" y="T5"/>
                </a:cxn>
              </a:cxnLst>
              <a:rect l="0" t="0" r="r" b="b"/>
              <a:pathLst>
                <a:path w="50" h="21">
                  <a:moveTo>
                    <a:pt x="49" y="0"/>
                  </a:moveTo>
                  <a:cubicBezTo>
                    <a:pt x="32" y="6"/>
                    <a:pt x="17" y="14"/>
                    <a:pt x="0" y="20"/>
                  </a:cubicBezTo>
                  <a:cubicBezTo>
                    <a:pt x="15" y="14"/>
                    <a:pt x="32" y="6"/>
                    <a:pt x="49" y="0"/>
                  </a:cubicBezTo>
                </a:path>
              </a:pathLst>
            </a:custGeom>
            <a:solidFill>
              <a:srgbClr val="43434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01" name="Forme libre 5100"/>
            <p:cNvSpPr>
              <a:spLocks noChangeArrowheads="1"/>
            </p:cNvSpPr>
            <p:nvPr userDrawn="1"/>
          </p:nvSpPr>
          <p:spPr bwMode="auto">
            <a:xfrm>
              <a:off x="4140200" y="3349625"/>
              <a:ext cx="7938" cy="7938"/>
            </a:xfrm>
            <a:custGeom>
              <a:avLst/>
              <a:gdLst>
                <a:gd name="T0" fmla="*/ 22 w 23"/>
                <a:gd name="T1" fmla="*/ 22 h 23"/>
                <a:gd name="T2" fmla="*/ 0 w 23"/>
                <a:gd name="T3" fmla="*/ 0 h 23"/>
                <a:gd name="T4" fmla="*/ 22 w 23"/>
                <a:gd name="T5" fmla="*/ 22 h 23"/>
              </a:gdLst>
              <a:ahLst/>
              <a:cxnLst>
                <a:cxn ang="0">
                  <a:pos x="T0" y="T1"/>
                </a:cxn>
                <a:cxn ang="0">
                  <a:pos x="T2" y="T3"/>
                </a:cxn>
                <a:cxn ang="0">
                  <a:pos x="T4" y="T5"/>
                </a:cxn>
              </a:cxnLst>
              <a:rect l="0" t="0" r="r" b="b"/>
              <a:pathLst>
                <a:path w="23" h="23">
                  <a:moveTo>
                    <a:pt x="22" y="22"/>
                  </a:moveTo>
                  <a:cubicBezTo>
                    <a:pt x="14" y="15"/>
                    <a:pt x="7" y="7"/>
                    <a:pt x="0" y="0"/>
                  </a:cubicBezTo>
                  <a:cubicBezTo>
                    <a:pt x="8" y="6"/>
                    <a:pt x="16" y="13"/>
                    <a:pt x="22" y="22"/>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02" name="Forme libre 5101"/>
            <p:cNvSpPr>
              <a:spLocks noChangeArrowheads="1"/>
            </p:cNvSpPr>
            <p:nvPr userDrawn="1"/>
          </p:nvSpPr>
          <p:spPr bwMode="auto">
            <a:xfrm>
              <a:off x="4132263" y="3340100"/>
              <a:ext cx="7937" cy="9525"/>
            </a:xfrm>
            <a:custGeom>
              <a:avLst/>
              <a:gdLst>
                <a:gd name="T0" fmla="*/ 21 w 22"/>
                <a:gd name="T1" fmla="*/ 24 h 25"/>
                <a:gd name="T2" fmla="*/ 0 w 22"/>
                <a:gd name="T3" fmla="*/ 0 h 25"/>
                <a:gd name="T4" fmla="*/ 21 w 22"/>
                <a:gd name="T5" fmla="*/ 24 h 25"/>
              </a:gdLst>
              <a:ahLst/>
              <a:cxnLst>
                <a:cxn ang="0">
                  <a:pos x="T0" y="T1"/>
                </a:cxn>
                <a:cxn ang="0">
                  <a:pos x="T2" y="T3"/>
                </a:cxn>
                <a:cxn ang="0">
                  <a:pos x="T4" y="T5"/>
                </a:cxn>
              </a:cxnLst>
              <a:rect l="0" t="0" r="r" b="b"/>
              <a:pathLst>
                <a:path w="22" h="25">
                  <a:moveTo>
                    <a:pt x="21" y="24"/>
                  </a:moveTo>
                  <a:cubicBezTo>
                    <a:pt x="14" y="16"/>
                    <a:pt x="8" y="7"/>
                    <a:pt x="0" y="0"/>
                  </a:cubicBezTo>
                  <a:cubicBezTo>
                    <a:pt x="8" y="9"/>
                    <a:pt x="14" y="16"/>
                    <a:pt x="21" y="24"/>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03" name="Forme libre 5102"/>
            <p:cNvSpPr>
              <a:spLocks noChangeArrowheads="1"/>
            </p:cNvSpPr>
            <p:nvPr userDrawn="1"/>
          </p:nvSpPr>
          <p:spPr bwMode="auto">
            <a:xfrm>
              <a:off x="4124325" y="3324225"/>
              <a:ext cx="7938" cy="9525"/>
            </a:xfrm>
            <a:custGeom>
              <a:avLst/>
              <a:gdLst>
                <a:gd name="T0" fmla="*/ 21 w 22"/>
                <a:gd name="T1" fmla="*/ 25 h 26"/>
                <a:gd name="T2" fmla="*/ 0 w 22"/>
                <a:gd name="T3" fmla="*/ 0 h 26"/>
                <a:gd name="T4" fmla="*/ 21 w 22"/>
                <a:gd name="T5" fmla="*/ 25 h 26"/>
              </a:gdLst>
              <a:ahLst/>
              <a:cxnLst>
                <a:cxn ang="0">
                  <a:pos x="T0" y="T1"/>
                </a:cxn>
                <a:cxn ang="0">
                  <a:pos x="T2" y="T3"/>
                </a:cxn>
                <a:cxn ang="0">
                  <a:pos x="T4" y="T5"/>
                </a:cxn>
              </a:cxnLst>
              <a:rect l="0" t="0" r="r" b="b"/>
              <a:pathLst>
                <a:path w="22" h="26">
                  <a:moveTo>
                    <a:pt x="21" y="25"/>
                  </a:moveTo>
                  <a:cubicBezTo>
                    <a:pt x="13" y="17"/>
                    <a:pt x="7" y="9"/>
                    <a:pt x="0" y="0"/>
                  </a:cubicBezTo>
                  <a:cubicBezTo>
                    <a:pt x="7" y="8"/>
                    <a:pt x="15" y="16"/>
                    <a:pt x="21" y="25"/>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04" name="Forme libre 5103"/>
            <p:cNvSpPr>
              <a:spLocks noChangeArrowheads="1"/>
            </p:cNvSpPr>
            <p:nvPr userDrawn="1"/>
          </p:nvSpPr>
          <p:spPr bwMode="auto">
            <a:xfrm>
              <a:off x="4116388" y="3308350"/>
              <a:ext cx="7937" cy="7938"/>
            </a:xfrm>
            <a:custGeom>
              <a:avLst/>
              <a:gdLst>
                <a:gd name="T0" fmla="*/ 21 w 22"/>
                <a:gd name="T1" fmla="*/ 23 h 24"/>
                <a:gd name="T2" fmla="*/ 0 w 22"/>
                <a:gd name="T3" fmla="*/ 0 h 24"/>
                <a:gd name="T4" fmla="*/ 21 w 22"/>
                <a:gd name="T5" fmla="*/ 23 h 24"/>
              </a:gdLst>
              <a:ahLst/>
              <a:cxnLst>
                <a:cxn ang="0">
                  <a:pos x="T0" y="T1"/>
                </a:cxn>
                <a:cxn ang="0">
                  <a:pos x="T2" y="T3"/>
                </a:cxn>
                <a:cxn ang="0">
                  <a:pos x="T4" y="T5"/>
                </a:cxn>
              </a:cxnLst>
              <a:rect l="0" t="0" r="r" b="b"/>
              <a:pathLst>
                <a:path w="22" h="24">
                  <a:moveTo>
                    <a:pt x="21" y="23"/>
                  </a:moveTo>
                  <a:cubicBezTo>
                    <a:pt x="13" y="15"/>
                    <a:pt x="7" y="8"/>
                    <a:pt x="0" y="0"/>
                  </a:cubicBezTo>
                  <a:cubicBezTo>
                    <a:pt x="7" y="6"/>
                    <a:pt x="13" y="14"/>
                    <a:pt x="21" y="23"/>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05" name="Forme libre 5104"/>
            <p:cNvSpPr>
              <a:spLocks noChangeArrowheads="1"/>
            </p:cNvSpPr>
            <p:nvPr userDrawn="1"/>
          </p:nvSpPr>
          <p:spPr bwMode="auto">
            <a:xfrm>
              <a:off x="4106863" y="3259138"/>
              <a:ext cx="7937" cy="7937"/>
            </a:xfrm>
            <a:custGeom>
              <a:avLst/>
              <a:gdLst>
                <a:gd name="T0" fmla="*/ 0 w 22"/>
                <a:gd name="T1" fmla="*/ 22 h 23"/>
                <a:gd name="T2" fmla="*/ 21 w 22"/>
                <a:gd name="T3" fmla="*/ 0 h 23"/>
                <a:gd name="T4" fmla="*/ 0 w 22"/>
                <a:gd name="T5" fmla="*/ 22 h 23"/>
              </a:gdLst>
              <a:ahLst/>
              <a:cxnLst>
                <a:cxn ang="0">
                  <a:pos x="T0" y="T1"/>
                </a:cxn>
                <a:cxn ang="0">
                  <a:pos x="T2" y="T3"/>
                </a:cxn>
                <a:cxn ang="0">
                  <a:pos x="T4" y="T5"/>
                </a:cxn>
              </a:cxnLst>
              <a:rect l="0" t="0" r="r" b="b"/>
              <a:pathLst>
                <a:path w="22" h="23">
                  <a:moveTo>
                    <a:pt x="0" y="22"/>
                  </a:moveTo>
                  <a:cubicBezTo>
                    <a:pt x="7" y="15"/>
                    <a:pt x="15" y="7"/>
                    <a:pt x="21" y="0"/>
                  </a:cubicBezTo>
                  <a:cubicBezTo>
                    <a:pt x="15" y="6"/>
                    <a:pt x="7" y="15"/>
                    <a:pt x="0" y="22"/>
                  </a:cubicBezTo>
                </a:path>
              </a:pathLst>
            </a:custGeom>
            <a:solidFill>
              <a:srgbClr val="33333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06" name="Forme libre 5105"/>
            <p:cNvSpPr>
              <a:spLocks noChangeArrowheads="1"/>
            </p:cNvSpPr>
            <p:nvPr userDrawn="1"/>
          </p:nvSpPr>
          <p:spPr bwMode="auto">
            <a:xfrm>
              <a:off x="4384675" y="3157538"/>
              <a:ext cx="20638" cy="17462"/>
            </a:xfrm>
            <a:custGeom>
              <a:avLst/>
              <a:gdLst>
                <a:gd name="T0" fmla="*/ 10 w 56"/>
                <a:gd name="T1" fmla="*/ 0 h 50"/>
                <a:gd name="T2" fmla="*/ 55 w 56"/>
                <a:gd name="T3" fmla="*/ 49 h 50"/>
                <a:gd name="T4" fmla="*/ 10 w 56"/>
                <a:gd name="T5" fmla="*/ 0 h 50"/>
              </a:gdLst>
              <a:ahLst/>
              <a:cxnLst>
                <a:cxn ang="0">
                  <a:pos x="T0" y="T1"/>
                </a:cxn>
                <a:cxn ang="0">
                  <a:pos x="T2" y="T3"/>
                </a:cxn>
                <a:cxn ang="0">
                  <a:pos x="T4" y="T5"/>
                </a:cxn>
              </a:cxnLst>
              <a:rect l="0" t="0" r="r" b="b"/>
              <a:pathLst>
                <a:path w="56" h="50">
                  <a:moveTo>
                    <a:pt x="10" y="0"/>
                  </a:moveTo>
                  <a:cubicBezTo>
                    <a:pt x="29" y="12"/>
                    <a:pt x="51" y="23"/>
                    <a:pt x="55" y="49"/>
                  </a:cubicBezTo>
                  <a:cubicBezTo>
                    <a:pt x="26" y="47"/>
                    <a:pt x="0" y="41"/>
                    <a:pt x="10" y="0"/>
                  </a:cubicBezTo>
                </a:path>
              </a:pathLst>
            </a:custGeom>
            <a:solidFill>
              <a:srgbClr val="9F9F9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07" name="Forme libre 5106"/>
            <p:cNvSpPr>
              <a:spLocks noChangeArrowheads="1"/>
            </p:cNvSpPr>
            <p:nvPr userDrawn="1"/>
          </p:nvSpPr>
          <p:spPr bwMode="auto">
            <a:xfrm>
              <a:off x="4454525" y="3209925"/>
              <a:ext cx="15875" cy="7938"/>
            </a:xfrm>
            <a:custGeom>
              <a:avLst/>
              <a:gdLst>
                <a:gd name="T0" fmla="*/ 0 w 45"/>
                <a:gd name="T1" fmla="*/ 0 h 21"/>
                <a:gd name="T2" fmla="*/ 44 w 45"/>
                <a:gd name="T3" fmla="*/ 20 h 21"/>
                <a:gd name="T4" fmla="*/ 0 w 45"/>
                <a:gd name="T5" fmla="*/ 0 h 21"/>
              </a:gdLst>
              <a:ahLst/>
              <a:cxnLst>
                <a:cxn ang="0">
                  <a:pos x="T0" y="T1"/>
                </a:cxn>
                <a:cxn ang="0">
                  <a:pos x="T2" y="T3"/>
                </a:cxn>
                <a:cxn ang="0">
                  <a:pos x="T4" y="T5"/>
                </a:cxn>
              </a:cxnLst>
              <a:rect l="0" t="0" r="r" b="b"/>
              <a:pathLst>
                <a:path w="45" h="21">
                  <a:moveTo>
                    <a:pt x="0" y="0"/>
                  </a:moveTo>
                  <a:cubicBezTo>
                    <a:pt x="17" y="2"/>
                    <a:pt x="32" y="8"/>
                    <a:pt x="44" y="20"/>
                  </a:cubicBezTo>
                  <a:cubicBezTo>
                    <a:pt x="29" y="14"/>
                    <a:pt x="14" y="8"/>
                    <a:pt x="0"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08" name="Forme libre 5107"/>
            <p:cNvSpPr>
              <a:spLocks noChangeArrowheads="1"/>
            </p:cNvSpPr>
            <p:nvPr userDrawn="1"/>
          </p:nvSpPr>
          <p:spPr bwMode="auto">
            <a:xfrm>
              <a:off x="4478338" y="3219450"/>
              <a:ext cx="17462" cy="6350"/>
            </a:xfrm>
            <a:custGeom>
              <a:avLst/>
              <a:gdLst>
                <a:gd name="T0" fmla="*/ 0 w 48"/>
                <a:gd name="T1" fmla="*/ 0 h 16"/>
                <a:gd name="T2" fmla="*/ 47 w 48"/>
                <a:gd name="T3" fmla="*/ 15 h 16"/>
                <a:gd name="T4" fmla="*/ 0 w 48"/>
                <a:gd name="T5" fmla="*/ 0 h 16"/>
              </a:gdLst>
              <a:ahLst/>
              <a:cxnLst>
                <a:cxn ang="0">
                  <a:pos x="T0" y="T1"/>
                </a:cxn>
                <a:cxn ang="0">
                  <a:pos x="T2" y="T3"/>
                </a:cxn>
                <a:cxn ang="0">
                  <a:pos x="T4" y="T5"/>
                </a:cxn>
              </a:cxnLst>
              <a:rect l="0" t="0" r="r" b="b"/>
              <a:pathLst>
                <a:path w="48" h="16">
                  <a:moveTo>
                    <a:pt x="0" y="0"/>
                  </a:moveTo>
                  <a:cubicBezTo>
                    <a:pt x="18" y="0"/>
                    <a:pt x="33" y="4"/>
                    <a:pt x="47" y="15"/>
                  </a:cubicBezTo>
                  <a:cubicBezTo>
                    <a:pt x="32" y="10"/>
                    <a:pt x="15" y="6"/>
                    <a:pt x="0" y="0"/>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09" name="Forme libre 5108"/>
            <p:cNvSpPr>
              <a:spLocks noChangeArrowheads="1"/>
            </p:cNvSpPr>
            <p:nvPr userDrawn="1"/>
          </p:nvSpPr>
          <p:spPr bwMode="auto">
            <a:xfrm>
              <a:off x="3929063" y="4616450"/>
              <a:ext cx="215900" cy="433388"/>
            </a:xfrm>
            <a:custGeom>
              <a:avLst/>
              <a:gdLst>
                <a:gd name="T0" fmla="*/ 17 w 598"/>
                <a:gd name="T1" fmla="*/ 762 h 1206"/>
                <a:gd name="T2" fmla="*/ 38 w 598"/>
                <a:gd name="T3" fmla="*/ 689 h 1206"/>
                <a:gd name="T4" fmla="*/ 40 w 598"/>
                <a:gd name="T5" fmla="*/ 554 h 1206"/>
                <a:gd name="T6" fmla="*/ 87 w 598"/>
                <a:gd name="T7" fmla="*/ 367 h 1206"/>
                <a:gd name="T8" fmla="*/ 299 w 598"/>
                <a:gd name="T9" fmla="*/ 443 h 1206"/>
                <a:gd name="T10" fmla="*/ 339 w 598"/>
                <a:gd name="T11" fmla="*/ 414 h 1206"/>
                <a:gd name="T12" fmla="*/ 348 w 598"/>
                <a:gd name="T13" fmla="*/ 157 h 1206"/>
                <a:gd name="T14" fmla="*/ 386 w 598"/>
                <a:gd name="T15" fmla="*/ 9 h 1206"/>
                <a:gd name="T16" fmla="*/ 423 w 598"/>
                <a:gd name="T17" fmla="*/ 9 h 1206"/>
                <a:gd name="T18" fmla="*/ 431 w 598"/>
                <a:gd name="T19" fmla="*/ 162 h 1206"/>
                <a:gd name="T20" fmla="*/ 480 w 598"/>
                <a:gd name="T21" fmla="*/ 333 h 1206"/>
                <a:gd name="T22" fmla="*/ 528 w 598"/>
                <a:gd name="T23" fmla="*/ 446 h 1206"/>
                <a:gd name="T24" fmla="*/ 542 w 598"/>
                <a:gd name="T25" fmla="*/ 457 h 1206"/>
                <a:gd name="T26" fmla="*/ 560 w 598"/>
                <a:gd name="T27" fmla="*/ 486 h 1206"/>
                <a:gd name="T28" fmla="*/ 521 w 598"/>
                <a:gd name="T29" fmla="*/ 629 h 1206"/>
                <a:gd name="T30" fmla="*/ 524 w 598"/>
                <a:gd name="T31" fmla="*/ 631 h 1206"/>
                <a:gd name="T32" fmla="*/ 496 w 598"/>
                <a:gd name="T33" fmla="*/ 648 h 1206"/>
                <a:gd name="T34" fmla="*/ 496 w 598"/>
                <a:gd name="T35" fmla="*/ 648 h 1206"/>
                <a:gd name="T36" fmla="*/ 454 w 598"/>
                <a:gd name="T37" fmla="*/ 673 h 1206"/>
                <a:gd name="T38" fmla="*/ 455 w 598"/>
                <a:gd name="T39" fmla="*/ 672 h 1206"/>
                <a:gd name="T40" fmla="*/ 447 w 598"/>
                <a:gd name="T41" fmla="*/ 684 h 1206"/>
                <a:gd name="T42" fmla="*/ 455 w 598"/>
                <a:gd name="T43" fmla="*/ 690 h 1206"/>
                <a:gd name="T44" fmla="*/ 454 w 598"/>
                <a:gd name="T45" fmla="*/ 689 h 1206"/>
                <a:gd name="T46" fmla="*/ 461 w 598"/>
                <a:gd name="T47" fmla="*/ 764 h 1206"/>
                <a:gd name="T48" fmla="*/ 450 w 598"/>
                <a:gd name="T49" fmla="*/ 843 h 1206"/>
                <a:gd name="T50" fmla="*/ 452 w 598"/>
                <a:gd name="T51" fmla="*/ 942 h 1206"/>
                <a:gd name="T52" fmla="*/ 312 w 598"/>
                <a:gd name="T53" fmla="*/ 1002 h 1206"/>
                <a:gd name="T54" fmla="*/ 296 w 598"/>
                <a:gd name="T55" fmla="*/ 1045 h 1206"/>
                <a:gd name="T56" fmla="*/ 408 w 598"/>
                <a:gd name="T57" fmla="*/ 1151 h 1206"/>
                <a:gd name="T58" fmla="*/ 400 w 598"/>
                <a:gd name="T59" fmla="*/ 1193 h 1206"/>
                <a:gd name="T60" fmla="*/ 205 w 598"/>
                <a:gd name="T61" fmla="*/ 1202 h 1206"/>
                <a:gd name="T62" fmla="*/ 124 w 598"/>
                <a:gd name="T63" fmla="*/ 1040 h 1206"/>
                <a:gd name="T64" fmla="*/ 121 w 598"/>
                <a:gd name="T65" fmla="*/ 953 h 1206"/>
                <a:gd name="T66" fmla="*/ 63 w 598"/>
                <a:gd name="T67" fmla="*/ 857 h 1206"/>
                <a:gd name="T68" fmla="*/ 9 w 598"/>
                <a:gd name="T69" fmla="*/ 826 h 1206"/>
                <a:gd name="T70" fmla="*/ 17 w 598"/>
                <a:gd name="T71" fmla="*/ 762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98" h="1206">
                  <a:moveTo>
                    <a:pt x="17" y="762"/>
                  </a:moveTo>
                  <a:cubicBezTo>
                    <a:pt x="32" y="741"/>
                    <a:pt x="38" y="716"/>
                    <a:pt x="38" y="689"/>
                  </a:cubicBezTo>
                  <a:cubicBezTo>
                    <a:pt x="12" y="643"/>
                    <a:pt x="49" y="599"/>
                    <a:pt x="40" y="554"/>
                  </a:cubicBezTo>
                  <a:cubicBezTo>
                    <a:pt x="50" y="490"/>
                    <a:pt x="11" y="414"/>
                    <a:pt x="87" y="367"/>
                  </a:cubicBezTo>
                  <a:cubicBezTo>
                    <a:pt x="186" y="310"/>
                    <a:pt x="241" y="391"/>
                    <a:pt x="299" y="443"/>
                  </a:cubicBezTo>
                  <a:cubicBezTo>
                    <a:pt x="368" y="501"/>
                    <a:pt x="313" y="406"/>
                    <a:pt x="339" y="414"/>
                  </a:cubicBezTo>
                  <a:cubicBezTo>
                    <a:pt x="366" y="328"/>
                    <a:pt x="339" y="243"/>
                    <a:pt x="348" y="157"/>
                  </a:cubicBezTo>
                  <a:cubicBezTo>
                    <a:pt x="354" y="105"/>
                    <a:pt x="342" y="50"/>
                    <a:pt x="386" y="9"/>
                  </a:cubicBezTo>
                  <a:cubicBezTo>
                    <a:pt x="399" y="2"/>
                    <a:pt x="411" y="0"/>
                    <a:pt x="423" y="9"/>
                  </a:cubicBezTo>
                  <a:cubicBezTo>
                    <a:pt x="426" y="60"/>
                    <a:pt x="428" y="111"/>
                    <a:pt x="431" y="162"/>
                  </a:cubicBezTo>
                  <a:cubicBezTo>
                    <a:pt x="496" y="205"/>
                    <a:pt x="486" y="272"/>
                    <a:pt x="480" y="333"/>
                  </a:cubicBezTo>
                  <a:cubicBezTo>
                    <a:pt x="475" y="383"/>
                    <a:pt x="486" y="420"/>
                    <a:pt x="528" y="446"/>
                  </a:cubicBezTo>
                  <a:cubicBezTo>
                    <a:pt x="533" y="449"/>
                    <a:pt x="538" y="454"/>
                    <a:pt x="542" y="457"/>
                  </a:cubicBezTo>
                  <a:cubicBezTo>
                    <a:pt x="550" y="464"/>
                    <a:pt x="556" y="475"/>
                    <a:pt x="560" y="486"/>
                  </a:cubicBezTo>
                  <a:cubicBezTo>
                    <a:pt x="597" y="547"/>
                    <a:pt x="577" y="593"/>
                    <a:pt x="521" y="629"/>
                  </a:cubicBezTo>
                  <a:lnTo>
                    <a:pt x="524" y="631"/>
                  </a:lnTo>
                  <a:cubicBezTo>
                    <a:pt x="512" y="631"/>
                    <a:pt x="505" y="641"/>
                    <a:pt x="496" y="648"/>
                  </a:cubicBezTo>
                  <a:lnTo>
                    <a:pt x="496" y="648"/>
                  </a:lnTo>
                  <a:cubicBezTo>
                    <a:pt x="486" y="663"/>
                    <a:pt x="463" y="657"/>
                    <a:pt x="454" y="673"/>
                  </a:cubicBezTo>
                  <a:lnTo>
                    <a:pt x="455" y="672"/>
                  </a:lnTo>
                  <a:cubicBezTo>
                    <a:pt x="447" y="677"/>
                    <a:pt x="444" y="681"/>
                    <a:pt x="447" y="684"/>
                  </a:cubicBezTo>
                  <a:cubicBezTo>
                    <a:pt x="450" y="689"/>
                    <a:pt x="452" y="690"/>
                    <a:pt x="455" y="690"/>
                  </a:cubicBezTo>
                  <a:lnTo>
                    <a:pt x="454" y="689"/>
                  </a:lnTo>
                  <a:cubicBezTo>
                    <a:pt x="480" y="712"/>
                    <a:pt x="493" y="735"/>
                    <a:pt x="461" y="764"/>
                  </a:cubicBezTo>
                  <a:cubicBezTo>
                    <a:pt x="435" y="786"/>
                    <a:pt x="426" y="812"/>
                    <a:pt x="450" y="843"/>
                  </a:cubicBezTo>
                  <a:cubicBezTo>
                    <a:pt x="472" y="875"/>
                    <a:pt x="563" y="907"/>
                    <a:pt x="452" y="942"/>
                  </a:cubicBezTo>
                  <a:cubicBezTo>
                    <a:pt x="399" y="945"/>
                    <a:pt x="377" y="1020"/>
                    <a:pt x="312" y="1002"/>
                  </a:cubicBezTo>
                  <a:cubicBezTo>
                    <a:pt x="299" y="999"/>
                    <a:pt x="287" y="1045"/>
                    <a:pt x="296" y="1045"/>
                  </a:cubicBezTo>
                  <a:cubicBezTo>
                    <a:pt x="365" y="1051"/>
                    <a:pt x="347" y="1142"/>
                    <a:pt x="408" y="1151"/>
                  </a:cubicBezTo>
                  <a:cubicBezTo>
                    <a:pt x="405" y="1165"/>
                    <a:pt x="403" y="1179"/>
                    <a:pt x="400" y="1193"/>
                  </a:cubicBezTo>
                  <a:cubicBezTo>
                    <a:pt x="334" y="1184"/>
                    <a:pt x="269" y="1196"/>
                    <a:pt x="205" y="1202"/>
                  </a:cubicBezTo>
                  <a:cubicBezTo>
                    <a:pt x="64" y="1205"/>
                    <a:pt x="136" y="1101"/>
                    <a:pt x="124" y="1040"/>
                  </a:cubicBezTo>
                  <a:cubicBezTo>
                    <a:pt x="122" y="1011"/>
                    <a:pt x="108" y="983"/>
                    <a:pt x="121" y="953"/>
                  </a:cubicBezTo>
                  <a:cubicBezTo>
                    <a:pt x="144" y="896"/>
                    <a:pt x="111" y="870"/>
                    <a:pt x="63" y="857"/>
                  </a:cubicBezTo>
                  <a:cubicBezTo>
                    <a:pt x="41" y="854"/>
                    <a:pt x="20" y="851"/>
                    <a:pt x="9" y="826"/>
                  </a:cubicBezTo>
                  <a:cubicBezTo>
                    <a:pt x="6" y="803"/>
                    <a:pt x="0" y="780"/>
                    <a:pt x="17" y="762"/>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10" name="Forme libre 5109"/>
            <p:cNvSpPr>
              <a:spLocks noChangeArrowheads="1"/>
            </p:cNvSpPr>
            <p:nvPr userDrawn="1"/>
          </p:nvSpPr>
          <p:spPr bwMode="auto">
            <a:xfrm>
              <a:off x="4105275" y="4879975"/>
              <a:ext cx="290513" cy="84138"/>
            </a:xfrm>
            <a:custGeom>
              <a:avLst/>
              <a:gdLst>
                <a:gd name="T0" fmla="*/ 3 w 809"/>
                <a:gd name="T1" fmla="*/ 123 h 235"/>
                <a:gd name="T2" fmla="*/ 280 w 809"/>
                <a:gd name="T3" fmla="*/ 75 h 235"/>
                <a:gd name="T4" fmla="*/ 280 w 809"/>
                <a:gd name="T5" fmla="*/ 75 h 235"/>
                <a:gd name="T6" fmla="*/ 353 w 809"/>
                <a:gd name="T7" fmla="*/ 130 h 235"/>
                <a:gd name="T8" fmla="*/ 417 w 809"/>
                <a:gd name="T9" fmla="*/ 120 h 235"/>
                <a:gd name="T10" fmla="*/ 710 w 809"/>
                <a:gd name="T11" fmla="*/ 40 h 235"/>
                <a:gd name="T12" fmla="*/ 808 w 809"/>
                <a:gd name="T13" fmla="*/ 75 h 235"/>
                <a:gd name="T14" fmla="*/ 784 w 809"/>
                <a:gd name="T15" fmla="*/ 78 h 235"/>
                <a:gd name="T16" fmla="*/ 759 w 809"/>
                <a:gd name="T17" fmla="*/ 98 h 235"/>
                <a:gd name="T18" fmla="*/ 503 w 809"/>
                <a:gd name="T19" fmla="*/ 193 h 235"/>
                <a:gd name="T20" fmla="*/ 417 w 809"/>
                <a:gd name="T21" fmla="*/ 217 h 235"/>
                <a:gd name="T22" fmla="*/ 183 w 809"/>
                <a:gd name="T23" fmla="*/ 234 h 235"/>
                <a:gd name="T24" fmla="*/ 55 w 809"/>
                <a:gd name="T25" fmla="*/ 175 h 235"/>
                <a:gd name="T26" fmla="*/ 3 w 809"/>
                <a:gd name="T27" fmla="*/ 12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9" h="235">
                  <a:moveTo>
                    <a:pt x="3" y="123"/>
                  </a:moveTo>
                  <a:cubicBezTo>
                    <a:pt x="95" y="107"/>
                    <a:pt x="188" y="91"/>
                    <a:pt x="280" y="75"/>
                  </a:cubicBezTo>
                  <a:lnTo>
                    <a:pt x="280" y="75"/>
                  </a:lnTo>
                  <a:cubicBezTo>
                    <a:pt x="284" y="120"/>
                    <a:pt x="309" y="139"/>
                    <a:pt x="353" y="130"/>
                  </a:cubicBezTo>
                  <a:cubicBezTo>
                    <a:pt x="374" y="126"/>
                    <a:pt x="396" y="124"/>
                    <a:pt x="417" y="120"/>
                  </a:cubicBezTo>
                  <a:cubicBezTo>
                    <a:pt x="521" y="117"/>
                    <a:pt x="614" y="72"/>
                    <a:pt x="710" y="40"/>
                  </a:cubicBezTo>
                  <a:cubicBezTo>
                    <a:pt x="749" y="28"/>
                    <a:pt x="799" y="0"/>
                    <a:pt x="808" y="75"/>
                  </a:cubicBezTo>
                  <a:cubicBezTo>
                    <a:pt x="800" y="77"/>
                    <a:pt x="793" y="77"/>
                    <a:pt x="784" y="78"/>
                  </a:cubicBezTo>
                  <a:cubicBezTo>
                    <a:pt x="774" y="84"/>
                    <a:pt x="767" y="91"/>
                    <a:pt x="759" y="98"/>
                  </a:cubicBezTo>
                  <a:cubicBezTo>
                    <a:pt x="671" y="120"/>
                    <a:pt x="588" y="161"/>
                    <a:pt x="503" y="193"/>
                  </a:cubicBezTo>
                  <a:cubicBezTo>
                    <a:pt x="474" y="204"/>
                    <a:pt x="440" y="225"/>
                    <a:pt x="417" y="217"/>
                  </a:cubicBezTo>
                  <a:cubicBezTo>
                    <a:pt x="335" y="193"/>
                    <a:pt x="261" y="227"/>
                    <a:pt x="183" y="234"/>
                  </a:cubicBezTo>
                  <a:cubicBezTo>
                    <a:pt x="144" y="207"/>
                    <a:pt x="110" y="172"/>
                    <a:pt x="55" y="175"/>
                  </a:cubicBezTo>
                  <a:cubicBezTo>
                    <a:pt x="23" y="175"/>
                    <a:pt x="0" y="162"/>
                    <a:pt x="3" y="123"/>
                  </a:cubicBezTo>
                </a:path>
              </a:pathLst>
            </a:custGeom>
            <a:solidFill>
              <a:srgbClr val="CDCDC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11" name="Forme libre 5110"/>
            <p:cNvSpPr>
              <a:spLocks noChangeArrowheads="1"/>
            </p:cNvSpPr>
            <p:nvPr userDrawn="1"/>
          </p:nvSpPr>
          <p:spPr bwMode="auto">
            <a:xfrm>
              <a:off x="4116388" y="4752975"/>
              <a:ext cx="152400" cy="131763"/>
            </a:xfrm>
            <a:custGeom>
              <a:avLst/>
              <a:gdLst>
                <a:gd name="T0" fmla="*/ 0 w 423"/>
                <a:gd name="T1" fmla="*/ 249 h 367"/>
                <a:gd name="T2" fmla="*/ 0 w 423"/>
                <a:gd name="T3" fmla="*/ 128 h 367"/>
                <a:gd name="T4" fmla="*/ 365 w 423"/>
                <a:gd name="T5" fmla="*/ 130 h 367"/>
                <a:gd name="T6" fmla="*/ 414 w 423"/>
                <a:gd name="T7" fmla="*/ 152 h 367"/>
                <a:gd name="T8" fmla="*/ 420 w 423"/>
                <a:gd name="T9" fmla="*/ 183 h 367"/>
                <a:gd name="T10" fmla="*/ 379 w 423"/>
                <a:gd name="T11" fmla="*/ 229 h 367"/>
                <a:gd name="T12" fmla="*/ 351 w 423"/>
                <a:gd name="T13" fmla="*/ 236 h 367"/>
                <a:gd name="T14" fmla="*/ 315 w 423"/>
                <a:gd name="T15" fmla="*/ 256 h 367"/>
                <a:gd name="T16" fmla="*/ 300 w 423"/>
                <a:gd name="T17" fmla="*/ 293 h 367"/>
                <a:gd name="T18" fmla="*/ 223 w 423"/>
                <a:gd name="T19" fmla="*/ 273 h 367"/>
                <a:gd name="T20" fmla="*/ 139 w 423"/>
                <a:gd name="T21" fmla="*/ 207 h 367"/>
                <a:gd name="T22" fmla="*/ 0 w 423"/>
                <a:gd name="T23" fmla="*/ 24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3" h="367">
                  <a:moveTo>
                    <a:pt x="0" y="249"/>
                  </a:moveTo>
                  <a:cubicBezTo>
                    <a:pt x="26" y="209"/>
                    <a:pt x="31" y="168"/>
                    <a:pt x="0" y="128"/>
                  </a:cubicBezTo>
                  <a:cubicBezTo>
                    <a:pt x="100" y="0"/>
                    <a:pt x="280" y="0"/>
                    <a:pt x="365" y="130"/>
                  </a:cubicBezTo>
                  <a:cubicBezTo>
                    <a:pt x="376" y="146"/>
                    <a:pt x="400" y="140"/>
                    <a:pt x="414" y="152"/>
                  </a:cubicBezTo>
                  <a:cubicBezTo>
                    <a:pt x="420" y="162"/>
                    <a:pt x="422" y="172"/>
                    <a:pt x="420" y="183"/>
                  </a:cubicBezTo>
                  <a:cubicBezTo>
                    <a:pt x="413" y="204"/>
                    <a:pt x="397" y="217"/>
                    <a:pt x="379" y="229"/>
                  </a:cubicBezTo>
                  <a:cubicBezTo>
                    <a:pt x="370" y="232"/>
                    <a:pt x="361" y="235"/>
                    <a:pt x="351" y="236"/>
                  </a:cubicBezTo>
                  <a:cubicBezTo>
                    <a:pt x="338" y="241"/>
                    <a:pt x="326" y="249"/>
                    <a:pt x="315" y="256"/>
                  </a:cubicBezTo>
                  <a:cubicBezTo>
                    <a:pt x="306" y="267"/>
                    <a:pt x="300" y="279"/>
                    <a:pt x="300" y="293"/>
                  </a:cubicBezTo>
                  <a:cubicBezTo>
                    <a:pt x="269" y="310"/>
                    <a:pt x="228" y="366"/>
                    <a:pt x="223" y="273"/>
                  </a:cubicBezTo>
                  <a:cubicBezTo>
                    <a:pt x="220" y="212"/>
                    <a:pt x="199" y="195"/>
                    <a:pt x="139" y="207"/>
                  </a:cubicBezTo>
                  <a:cubicBezTo>
                    <a:pt x="92" y="217"/>
                    <a:pt x="46" y="235"/>
                    <a:pt x="0" y="249"/>
                  </a:cubicBezTo>
                </a:path>
              </a:pathLst>
            </a:custGeom>
            <a:solidFill>
              <a:srgbClr val="4D4D4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12" name="Forme libre 5111"/>
            <p:cNvSpPr>
              <a:spLocks noChangeArrowheads="1"/>
            </p:cNvSpPr>
            <p:nvPr userDrawn="1"/>
          </p:nvSpPr>
          <p:spPr bwMode="auto">
            <a:xfrm>
              <a:off x="4256088" y="4849813"/>
              <a:ext cx="203200" cy="87312"/>
            </a:xfrm>
            <a:custGeom>
              <a:avLst/>
              <a:gdLst>
                <a:gd name="T0" fmla="*/ 392 w 566"/>
                <a:gd name="T1" fmla="*/ 160 h 242"/>
                <a:gd name="T2" fmla="*/ 296 w 566"/>
                <a:gd name="T3" fmla="*/ 160 h 242"/>
                <a:gd name="T4" fmla="*/ 81 w 566"/>
                <a:gd name="T5" fmla="*/ 229 h 242"/>
                <a:gd name="T6" fmla="*/ 0 w 566"/>
                <a:gd name="T7" fmla="*/ 204 h 242"/>
                <a:gd name="T8" fmla="*/ 551 w 566"/>
                <a:gd name="T9" fmla="*/ 0 h 242"/>
                <a:gd name="T10" fmla="*/ 482 w 566"/>
                <a:gd name="T11" fmla="*/ 117 h 242"/>
                <a:gd name="T12" fmla="*/ 392 w 566"/>
                <a:gd name="T13" fmla="*/ 160 h 242"/>
              </a:gdLst>
              <a:ahLst/>
              <a:cxnLst>
                <a:cxn ang="0">
                  <a:pos x="T0" y="T1"/>
                </a:cxn>
                <a:cxn ang="0">
                  <a:pos x="T2" y="T3"/>
                </a:cxn>
                <a:cxn ang="0">
                  <a:pos x="T4" y="T5"/>
                </a:cxn>
                <a:cxn ang="0">
                  <a:pos x="T6" y="T7"/>
                </a:cxn>
                <a:cxn ang="0">
                  <a:pos x="T8" y="T9"/>
                </a:cxn>
                <a:cxn ang="0">
                  <a:pos x="T10" y="T11"/>
                </a:cxn>
                <a:cxn ang="0">
                  <a:pos x="T12" y="T13"/>
                </a:cxn>
              </a:cxnLst>
              <a:rect l="0" t="0" r="r" b="b"/>
              <a:pathLst>
                <a:path w="566" h="242">
                  <a:moveTo>
                    <a:pt x="392" y="160"/>
                  </a:moveTo>
                  <a:cubicBezTo>
                    <a:pt x="360" y="135"/>
                    <a:pt x="329" y="149"/>
                    <a:pt x="296" y="160"/>
                  </a:cubicBezTo>
                  <a:cubicBezTo>
                    <a:pt x="224" y="184"/>
                    <a:pt x="152" y="203"/>
                    <a:pt x="81" y="229"/>
                  </a:cubicBezTo>
                  <a:cubicBezTo>
                    <a:pt x="45" y="241"/>
                    <a:pt x="23" y="226"/>
                    <a:pt x="0" y="204"/>
                  </a:cubicBezTo>
                  <a:cubicBezTo>
                    <a:pt x="180" y="128"/>
                    <a:pt x="360" y="50"/>
                    <a:pt x="551" y="0"/>
                  </a:cubicBezTo>
                  <a:cubicBezTo>
                    <a:pt x="565" y="61"/>
                    <a:pt x="507" y="79"/>
                    <a:pt x="482" y="117"/>
                  </a:cubicBezTo>
                  <a:cubicBezTo>
                    <a:pt x="453" y="131"/>
                    <a:pt x="423" y="145"/>
                    <a:pt x="392" y="160"/>
                  </a:cubicBezTo>
                </a:path>
              </a:pathLst>
            </a:custGeom>
            <a:solidFill>
              <a:srgbClr val="E8E8E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13" name="Forme libre 5112"/>
            <p:cNvSpPr>
              <a:spLocks noChangeArrowheads="1"/>
            </p:cNvSpPr>
            <p:nvPr userDrawn="1"/>
          </p:nvSpPr>
          <p:spPr bwMode="auto">
            <a:xfrm>
              <a:off x="4083050" y="4918075"/>
              <a:ext cx="103188" cy="50800"/>
            </a:xfrm>
            <a:custGeom>
              <a:avLst/>
              <a:gdLst>
                <a:gd name="T0" fmla="*/ 65 w 285"/>
                <a:gd name="T1" fmla="*/ 17 h 141"/>
                <a:gd name="T2" fmla="*/ 163 w 285"/>
                <a:gd name="T3" fmla="*/ 32 h 141"/>
                <a:gd name="T4" fmla="*/ 245 w 285"/>
                <a:gd name="T5" fmla="*/ 127 h 141"/>
                <a:gd name="T6" fmla="*/ 203 w 285"/>
                <a:gd name="T7" fmla="*/ 134 h 141"/>
                <a:gd name="T8" fmla="*/ 21 w 285"/>
                <a:gd name="T9" fmla="*/ 104 h 141"/>
                <a:gd name="T10" fmla="*/ 0 w 285"/>
                <a:gd name="T11" fmla="*/ 12 h 141"/>
                <a:gd name="T12" fmla="*/ 44 w 285"/>
                <a:gd name="T13" fmla="*/ 15 h 141"/>
                <a:gd name="T14" fmla="*/ 65 w 285"/>
                <a:gd name="T15" fmla="*/ 17 h 1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141">
                  <a:moveTo>
                    <a:pt x="65" y="17"/>
                  </a:moveTo>
                  <a:cubicBezTo>
                    <a:pt x="96" y="38"/>
                    <a:pt x="128" y="37"/>
                    <a:pt x="163" y="32"/>
                  </a:cubicBezTo>
                  <a:cubicBezTo>
                    <a:pt x="279" y="15"/>
                    <a:pt x="284" y="21"/>
                    <a:pt x="245" y="127"/>
                  </a:cubicBezTo>
                  <a:cubicBezTo>
                    <a:pt x="230" y="130"/>
                    <a:pt x="210" y="140"/>
                    <a:pt x="203" y="134"/>
                  </a:cubicBezTo>
                  <a:cubicBezTo>
                    <a:pt x="148" y="87"/>
                    <a:pt x="82" y="108"/>
                    <a:pt x="21" y="104"/>
                  </a:cubicBezTo>
                  <a:cubicBezTo>
                    <a:pt x="68" y="61"/>
                    <a:pt x="21" y="40"/>
                    <a:pt x="0" y="12"/>
                  </a:cubicBezTo>
                  <a:cubicBezTo>
                    <a:pt x="15" y="0"/>
                    <a:pt x="30" y="0"/>
                    <a:pt x="44" y="15"/>
                  </a:cubicBezTo>
                  <a:cubicBezTo>
                    <a:pt x="50" y="17"/>
                    <a:pt x="58" y="17"/>
                    <a:pt x="65" y="17"/>
                  </a:cubicBezTo>
                </a:path>
              </a:pathLst>
            </a:custGeom>
            <a:solidFill>
              <a:srgbClr val="45454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14" name="Forme libre 5113"/>
            <p:cNvSpPr>
              <a:spLocks noChangeArrowheads="1"/>
            </p:cNvSpPr>
            <p:nvPr userDrawn="1"/>
          </p:nvSpPr>
          <p:spPr bwMode="auto">
            <a:xfrm>
              <a:off x="4208463" y="4800600"/>
              <a:ext cx="93662" cy="58738"/>
            </a:xfrm>
            <a:custGeom>
              <a:avLst/>
              <a:gdLst>
                <a:gd name="T0" fmla="*/ 46 w 260"/>
                <a:gd name="T1" fmla="*/ 160 h 161"/>
                <a:gd name="T2" fmla="*/ 29 w 260"/>
                <a:gd name="T3" fmla="*/ 85 h 161"/>
                <a:gd name="T4" fmla="*/ 90 w 260"/>
                <a:gd name="T5" fmla="*/ 67 h 161"/>
                <a:gd name="T6" fmla="*/ 87 w 260"/>
                <a:gd name="T7" fmla="*/ 68 h 161"/>
                <a:gd name="T8" fmla="*/ 159 w 260"/>
                <a:gd name="T9" fmla="*/ 44 h 161"/>
                <a:gd name="T10" fmla="*/ 157 w 260"/>
                <a:gd name="T11" fmla="*/ 45 h 161"/>
                <a:gd name="T12" fmla="*/ 252 w 260"/>
                <a:gd name="T13" fmla="*/ 18 h 161"/>
                <a:gd name="T14" fmla="*/ 253 w 260"/>
                <a:gd name="T15" fmla="*/ 52 h 161"/>
                <a:gd name="T16" fmla="*/ 181 w 260"/>
                <a:gd name="T17" fmla="*/ 123 h 161"/>
                <a:gd name="T18" fmla="*/ 46 w 260"/>
                <a:gd name="T19" fmla="*/ 16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161">
                  <a:moveTo>
                    <a:pt x="46" y="160"/>
                  </a:moveTo>
                  <a:cubicBezTo>
                    <a:pt x="6" y="143"/>
                    <a:pt x="0" y="117"/>
                    <a:pt x="29" y="85"/>
                  </a:cubicBezTo>
                  <a:cubicBezTo>
                    <a:pt x="47" y="73"/>
                    <a:pt x="73" y="85"/>
                    <a:pt x="90" y="67"/>
                  </a:cubicBezTo>
                  <a:lnTo>
                    <a:pt x="87" y="68"/>
                  </a:lnTo>
                  <a:cubicBezTo>
                    <a:pt x="107" y="47"/>
                    <a:pt x="139" y="65"/>
                    <a:pt x="159" y="44"/>
                  </a:cubicBezTo>
                  <a:lnTo>
                    <a:pt x="157" y="45"/>
                  </a:lnTo>
                  <a:cubicBezTo>
                    <a:pt x="185" y="19"/>
                    <a:pt x="212" y="0"/>
                    <a:pt x="252" y="18"/>
                  </a:cubicBezTo>
                  <a:cubicBezTo>
                    <a:pt x="259" y="29"/>
                    <a:pt x="259" y="39"/>
                    <a:pt x="253" y="52"/>
                  </a:cubicBezTo>
                  <a:cubicBezTo>
                    <a:pt x="249" y="94"/>
                    <a:pt x="244" y="126"/>
                    <a:pt x="181" y="123"/>
                  </a:cubicBezTo>
                  <a:cubicBezTo>
                    <a:pt x="137" y="119"/>
                    <a:pt x="91" y="146"/>
                    <a:pt x="46" y="160"/>
                  </a:cubicBezTo>
                </a:path>
              </a:pathLst>
            </a:custGeom>
            <a:solidFill>
              <a:srgbClr val="24242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15" name="Forme libre 5114"/>
            <p:cNvSpPr>
              <a:spLocks noChangeArrowheads="1"/>
            </p:cNvSpPr>
            <p:nvPr userDrawn="1"/>
          </p:nvSpPr>
          <p:spPr bwMode="auto">
            <a:xfrm>
              <a:off x="4297363" y="4783138"/>
              <a:ext cx="68262" cy="61912"/>
            </a:xfrm>
            <a:custGeom>
              <a:avLst/>
              <a:gdLst>
                <a:gd name="T0" fmla="*/ 6 w 191"/>
                <a:gd name="T1" fmla="*/ 99 h 173"/>
                <a:gd name="T2" fmla="*/ 0 w 191"/>
                <a:gd name="T3" fmla="*/ 72 h 173"/>
                <a:gd name="T4" fmla="*/ 116 w 191"/>
                <a:gd name="T5" fmla="*/ 24 h 173"/>
                <a:gd name="T6" fmla="*/ 127 w 191"/>
                <a:gd name="T7" fmla="*/ 23 h 173"/>
                <a:gd name="T8" fmla="*/ 182 w 191"/>
                <a:gd name="T9" fmla="*/ 23 h 173"/>
                <a:gd name="T10" fmla="*/ 160 w 191"/>
                <a:gd name="T11" fmla="*/ 68 h 173"/>
                <a:gd name="T12" fmla="*/ 167 w 191"/>
                <a:gd name="T13" fmla="*/ 78 h 173"/>
                <a:gd name="T14" fmla="*/ 186 w 191"/>
                <a:gd name="T15" fmla="*/ 90 h 173"/>
                <a:gd name="T16" fmla="*/ 179 w 191"/>
                <a:gd name="T17" fmla="*/ 108 h 173"/>
                <a:gd name="T18" fmla="*/ 84 w 191"/>
                <a:gd name="T19" fmla="*/ 145 h 173"/>
                <a:gd name="T20" fmla="*/ 6 w 191"/>
                <a:gd name="T21" fmla="*/ 9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1" h="173">
                  <a:moveTo>
                    <a:pt x="6" y="99"/>
                  </a:moveTo>
                  <a:cubicBezTo>
                    <a:pt x="5" y="90"/>
                    <a:pt x="3" y="81"/>
                    <a:pt x="0" y="72"/>
                  </a:cubicBezTo>
                  <a:cubicBezTo>
                    <a:pt x="29" y="32"/>
                    <a:pt x="70" y="24"/>
                    <a:pt x="116" y="24"/>
                  </a:cubicBezTo>
                  <a:cubicBezTo>
                    <a:pt x="119" y="24"/>
                    <a:pt x="124" y="23"/>
                    <a:pt x="127" y="23"/>
                  </a:cubicBezTo>
                  <a:cubicBezTo>
                    <a:pt x="147" y="26"/>
                    <a:pt x="170" y="0"/>
                    <a:pt x="182" y="23"/>
                  </a:cubicBezTo>
                  <a:cubicBezTo>
                    <a:pt x="186" y="32"/>
                    <a:pt x="168" y="53"/>
                    <a:pt x="160" y="68"/>
                  </a:cubicBezTo>
                  <a:lnTo>
                    <a:pt x="167" y="78"/>
                  </a:lnTo>
                  <a:cubicBezTo>
                    <a:pt x="174" y="79"/>
                    <a:pt x="180" y="84"/>
                    <a:pt x="186" y="90"/>
                  </a:cubicBezTo>
                  <a:cubicBezTo>
                    <a:pt x="190" y="97"/>
                    <a:pt x="186" y="104"/>
                    <a:pt x="179" y="108"/>
                  </a:cubicBezTo>
                  <a:cubicBezTo>
                    <a:pt x="147" y="120"/>
                    <a:pt x="115" y="130"/>
                    <a:pt x="84" y="145"/>
                  </a:cubicBezTo>
                  <a:cubicBezTo>
                    <a:pt x="31" y="172"/>
                    <a:pt x="20" y="134"/>
                    <a:pt x="6" y="99"/>
                  </a:cubicBezTo>
                </a:path>
              </a:pathLst>
            </a:custGeom>
            <a:solidFill>
              <a:srgbClr val="70707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16" name="Forme libre 5115"/>
            <p:cNvSpPr>
              <a:spLocks noChangeArrowheads="1"/>
            </p:cNvSpPr>
            <p:nvPr userDrawn="1"/>
          </p:nvSpPr>
          <p:spPr bwMode="auto">
            <a:xfrm>
              <a:off x="4429125" y="4729163"/>
              <a:ext cx="93663" cy="63500"/>
            </a:xfrm>
            <a:custGeom>
              <a:avLst/>
              <a:gdLst>
                <a:gd name="T0" fmla="*/ 0 w 262"/>
                <a:gd name="T1" fmla="*/ 175 h 176"/>
                <a:gd name="T2" fmla="*/ 53 w 262"/>
                <a:gd name="T3" fmla="*/ 139 h 176"/>
                <a:gd name="T4" fmla="*/ 198 w 262"/>
                <a:gd name="T5" fmla="*/ 0 h 176"/>
                <a:gd name="T6" fmla="*/ 252 w 262"/>
                <a:gd name="T7" fmla="*/ 51 h 176"/>
                <a:gd name="T8" fmla="*/ 258 w 262"/>
                <a:gd name="T9" fmla="*/ 70 h 176"/>
                <a:gd name="T10" fmla="*/ 252 w 262"/>
                <a:gd name="T11" fmla="*/ 79 h 176"/>
                <a:gd name="T12" fmla="*/ 0 w 262"/>
                <a:gd name="T13" fmla="*/ 175 h 176"/>
              </a:gdLst>
              <a:ahLst/>
              <a:cxnLst>
                <a:cxn ang="0">
                  <a:pos x="T0" y="T1"/>
                </a:cxn>
                <a:cxn ang="0">
                  <a:pos x="T2" y="T3"/>
                </a:cxn>
                <a:cxn ang="0">
                  <a:pos x="T4" y="T5"/>
                </a:cxn>
                <a:cxn ang="0">
                  <a:pos x="T6" y="T7"/>
                </a:cxn>
                <a:cxn ang="0">
                  <a:pos x="T8" y="T9"/>
                </a:cxn>
                <a:cxn ang="0">
                  <a:pos x="T10" y="T11"/>
                </a:cxn>
                <a:cxn ang="0">
                  <a:pos x="T12" y="T13"/>
                </a:cxn>
              </a:cxnLst>
              <a:rect l="0" t="0" r="r" b="b"/>
              <a:pathLst>
                <a:path w="262" h="176">
                  <a:moveTo>
                    <a:pt x="0" y="175"/>
                  </a:moveTo>
                  <a:cubicBezTo>
                    <a:pt x="10" y="154"/>
                    <a:pt x="32" y="143"/>
                    <a:pt x="53" y="139"/>
                  </a:cubicBezTo>
                  <a:cubicBezTo>
                    <a:pt x="129" y="119"/>
                    <a:pt x="192" y="87"/>
                    <a:pt x="198" y="0"/>
                  </a:cubicBezTo>
                  <a:cubicBezTo>
                    <a:pt x="246" y="1"/>
                    <a:pt x="212" y="55"/>
                    <a:pt x="252" y="51"/>
                  </a:cubicBezTo>
                  <a:cubicBezTo>
                    <a:pt x="258" y="58"/>
                    <a:pt x="261" y="64"/>
                    <a:pt x="258" y="70"/>
                  </a:cubicBezTo>
                  <a:cubicBezTo>
                    <a:pt x="256" y="76"/>
                    <a:pt x="253" y="79"/>
                    <a:pt x="252" y="79"/>
                  </a:cubicBezTo>
                  <a:cubicBezTo>
                    <a:pt x="181" y="146"/>
                    <a:pt x="91" y="163"/>
                    <a:pt x="0" y="175"/>
                  </a:cubicBezTo>
                </a:path>
              </a:pathLst>
            </a:custGeom>
            <a:solidFill>
              <a:srgbClr val="A2A2A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17" name="Forme libre 5116"/>
            <p:cNvSpPr>
              <a:spLocks noChangeArrowheads="1"/>
            </p:cNvSpPr>
            <p:nvPr userDrawn="1"/>
          </p:nvSpPr>
          <p:spPr bwMode="auto">
            <a:xfrm>
              <a:off x="4421188" y="4849813"/>
              <a:ext cx="74612" cy="42862"/>
            </a:xfrm>
            <a:custGeom>
              <a:avLst/>
              <a:gdLst>
                <a:gd name="T0" fmla="*/ 20 w 206"/>
                <a:gd name="T1" fmla="*/ 117 h 120"/>
                <a:gd name="T2" fmla="*/ 22 w 206"/>
                <a:gd name="T3" fmla="*/ 70 h 120"/>
                <a:gd name="T4" fmla="*/ 90 w 206"/>
                <a:gd name="T5" fmla="*/ 0 h 120"/>
                <a:gd name="T6" fmla="*/ 200 w 206"/>
                <a:gd name="T7" fmla="*/ 22 h 120"/>
                <a:gd name="T8" fmla="*/ 20 w 206"/>
                <a:gd name="T9" fmla="*/ 117 h 120"/>
                <a:gd name="T10" fmla="*/ 205 w 206"/>
                <a:gd name="T11" fmla="*/ 22 h 120"/>
                <a:gd name="T12" fmla="*/ 203 w 206"/>
                <a:gd name="T13" fmla="*/ 21 h 120"/>
                <a:gd name="T14" fmla="*/ 200 w 206"/>
                <a:gd name="T15" fmla="*/ 22 h 120"/>
                <a:gd name="T16" fmla="*/ 205 w 206"/>
                <a:gd name="T17" fmla="*/ 2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120">
                  <a:moveTo>
                    <a:pt x="20" y="117"/>
                  </a:moveTo>
                  <a:cubicBezTo>
                    <a:pt x="9" y="102"/>
                    <a:pt x="0" y="83"/>
                    <a:pt x="22" y="70"/>
                  </a:cubicBezTo>
                  <a:cubicBezTo>
                    <a:pt x="49" y="51"/>
                    <a:pt x="69" y="25"/>
                    <a:pt x="90" y="0"/>
                  </a:cubicBezTo>
                  <a:cubicBezTo>
                    <a:pt x="121" y="36"/>
                    <a:pt x="162" y="23"/>
                    <a:pt x="200" y="22"/>
                  </a:cubicBezTo>
                  <a:cubicBezTo>
                    <a:pt x="141" y="55"/>
                    <a:pt x="98" y="119"/>
                    <a:pt x="20" y="117"/>
                  </a:cubicBezTo>
                  <a:close/>
                  <a:moveTo>
                    <a:pt x="205" y="22"/>
                  </a:moveTo>
                  <a:lnTo>
                    <a:pt x="203" y="21"/>
                  </a:lnTo>
                  <a:cubicBezTo>
                    <a:pt x="202" y="21"/>
                    <a:pt x="201" y="22"/>
                    <a:pt x="200" y="22"/>
                  </a:cubicBezTo>
                  <a:cubicBezTo>
                    <a:pt x="202" y="22"/>
                    <a:pt x="203" y="22"/>
                    <a:pt x="205" y="22"/>
                  </a:cubicBezTo>
                  <a:close/>
                </a:path>
              </a:pathLst>
            </a:custGeom>
            <a:solidFill>
              <a:srgbClr val="B0B0B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18" name="Forme libre 5117"/>
            <p:cNvSpPr>
              <a:spLocks noChangeArrowheads="1"/>
            </p:cNvSpPr>
            <p:nvPr userDrawn="1"/>
          </p:nvSpPr>
          <p:spPr bwMode="auto">
            <a:xfrm>
              <a:off x="4076700" y="4862513"/>
              <a:ext cx="49213" cy="61912"/>
            </a:xfrm>
            <a:custGeom>
              <a:avLst/>
              <a:gdLst>
                <a:gd name="T0" fmla="*/ 64 w 138"/>
                <a:gd name="T1" fmla="*/ 170 h 171"/>
                <a:gd name="T2" fmla="*/ 20 w 138"/>
                <a:gd name="T3" fmla="*/ 167 h 171"/>
                <a:gd name="T4" fmla="*/ 23 w 138"/>
                <a:gd name="T5" fmla="*/ 86 h 171"/>
                <a:gd name="T6" fmla="*/ 44 w 138"/>
                <a:gd name="T7" fmla="*/ 5 h 171"/>
                <a:gd name="T8" fmla="*/ 90 w 138"/>
                <a:gd name="T9" fmla="*/ 2 h 171"/>
                <a:gd name="T10" fmla="*/ 133 w 138"/>
                <a:gd name="T11" fmla="*/ 29 h 171"/>
                <a:gd name="T12" fmla="*/ 108 w 138"/>
                <a:gd name="T13" fmla="*/ 63 h 171"/>
                <a:gd name="T14" fmla="*/ 64 w 138"/>
                <a:gd name="T15" fmla="*/ 170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71">
                  <a:moveTo>
                    <a:pt x="64" y="170"/>
                  </a:moveTo>
                  <a:cubicBezTo>
                    <a:pt x="49" y="168"/>
                    <a:pt x="35" y="168"/>
                    <a:pt x="20" y="167"/>
                  </a:cubicBezTo>
                  <a:cubicBezTo>
                    <a:pt x="4" y="139"/>
                    <a:pt x="0" y="112"/>
                    <a:pt x="23" y="86"/>
                  </a:cubicBezTo>
                  <a:cubicBezTo>
                    <a:pt x="44" y="63"/>
                    <a:pt x="52" y="35"/>
                    <a:pt x="44" y="5"/>
                  </a:cubicBezTo>
                  <a:cubicBezTo>
                    <a:pt x="59" y="3"/>
                    <a:pt x="75" y="3"/>
                    <a:pt x="90" y="2"/>
                  </a:cubicBezTo>
                  <a:cubicBezTo>
                    <a:pt x="111" y="0"/>
                    <a:pt x="128" y="8"/>
                    <a:pt x="133" y="29"/>
                  </a:cubicBezTo>
                  <a:cubicBezTo>
                    <a:pt x="137" y="49"/>
                    <a:pt x="122" y="55"/>
                    <a:pt x="108" y="63"/>
                  </a:cubicBezTo>
                  <a:cubicBezTo>
                    <a:pt x="61" y="86"/>
                    <a:pt x="32" y="115"/>
                    <a:pt x="64" y="170"/>
                  </a:cubicBezTo>
                </a:path>
              </a:pathLst>
            </a:custGeom>
            <a:solidFill>
              <a:srgbClr val="70707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19" name="Forme libre 5118"/>
            <p:cNvSpPr>
              <a:spLocks noChangeArrowheads="1"/>
            </p:cNvSpPr>
            <p:nvPr userDrawn="1"/>
          </p:nvSpPr>
          <p:spPr bwMode="auto">
            <a:xfrm>
              <a:off x="4352925" y="4789488"/>
              <a:ext cx="77788" cy="33337"/>
            </a:xfrm>
            <a:custGeom>
              <a:avLst/>
              <a:gdLst>
                <a:gd name="T0" fmla="*/ 24 w 214"/>
                <a:gd name="T1" fmla="*/ 90 h 91"/>
                <a:gd name="T2" fmla="*/ 4 w 214"/>
                <a:gd name="T3" fmla="*/ 70 h 91"/>
                <a:gd name="T4" fmla="*/ 6 w 214"/>
                <a:gd name="T5" fmla="*/ 50 h 91"/>
                <a:gd name="T6" fmla="*/ 213 w 214"/>
                <a:gd name="T7" fmla="*/ 5 h 91"/>
                <a:gd name="T8" fmla="*/ 24 w 214"/>
                <a:gd name="T9" fmla="*/ 90 h 91"/>
                <a:gd name="T10" fmla="*/ 7 w 214"/>
                <a:gd name="T11" fmla="*/ 49 h 91"/>
                <a:gd name="T12" fmla="*/ 5 w 214"/>
                <a:gd name="T13" fmla="*/ 50 h 91"/>
                <a:gd name="T14" fmla="*/ 6 w 214"/>
                <a:gd name="T15" fmla="*/ 50 h 91"/>
                <a:gd name="T16" fmla="*/ 7 w 214"/>
                <a:gd name="T17" fmla="*/ 4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1">
                  <a:moveTo>
                    <a:pt x="24" y="90"/>
                  </a:moveTo>
                  <a:lnTo>
                    <a:pt x="4" y="70"/>
                  </a:lnTo>
                  <a:cubicBezTo>
                    <a:pt x="0" y="63"/>
                    <a:pt x="1" y="56"/>
                    <a:pt x="6" y="50"/>
                  </a:cubicBezTo>
                  <a:cubicBezTo>
                    <a:pt x="79" y="52"/>
                    <a:pt x="140" y="0"/>
                    <a:pt x="213" y="5"/>
                  </a:cubicBezTo>
                  <a:cubicBezTo>
                    <a:pt x="161" y="57"/>
                    <a:pt x="89" y="66"/>
                    <a:pt x="24" y="90"/>
                  </a:cubicBezTo>
                  <a:close/>
                  <a:moveTo>
                    <a:pt x="7" y="49"/>
                  </a:moveTo>
                  <a:lnTo>
                    <a:pt x="5" y="50"/>
                  </a:lnTo>
                  <a:cubicBezTo>
                    <a:pt x="6" y="50"/>
                    <a:pt x="6" y="50"/>
                    <a:pt x="6" y="50"/>
                  </a:cubicBezTo>
                  <a:lnTo>
                    <a:pt x="7" y="49"/>
                  </a:lnTo>
                  <a:close/>
                </a:path>
              </a:pathLst>
            </a:custGeom>
            <a:solidFill>
              <a:srgbClr val="A1A1A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20" name="Forme libre 5119"/>
            <p:cNvSpPr>
              <a:spLocks noChangeArrowheads="1"/>
            </p:cNvSpPr>
            <p:nvPr userDrawn="1"/>
          </p:nvSpPr>
          <p:spPr bwMode="auto">
            <a:xfrm>
              <a:off x="4586288" y="4692650"/>
              <a:ext cx="66675" cy="34925"/>
            </a:xfrm>
            <a:custGeom>
              <a:avLst/>
              <a:gdLst>
                <a:gd name="T0" fmla="*/ 165 w 186"/>
                <a:gd name="T1" fmla="*/ 0 h 97"/>
                <a:gd name="T2" fmla="*/ 185 w 186"/>
                <a:gd name="T3" fmla="*/ 21 h 97"/>
                <a:gd name="T4" fmla="*/ 0 w 186"/>
                <a:gd name="T5" fmla="*/ 96 h 97"/>
                <a:gd name="T6" fmla="*/ 165 w 186"/>
                <a:gd name="T7" fmla="*/ 0 h 97"/>
              </a:gdLst>
              <a:ahLst/>
              <a:cxnLst>
                <a:cxn ang="0">
                  <a:pos x="T0" y="T1"/>
                </a:cxn>
                <a:cxn ang="0">
                  <a:pos x="T2" y="T3"/>
                </a:cxn>
                <a:cxn ang="0">
                  <a:pos x="T4" y="T5"/>
                </a:cxn>
                <a:cxn ang="0">
                  <a:pos x="T6" y="T7"/>
                </a:cxn>
              </a:cxnLst>
              <a:rect l="0" t="0" r="r" b="b"/>
              <a:pathLst>
                <a:path w="186" h="97">
                  <a:moveTo>
                    <a:pt x="165" y="0"/>
                  </a:moveTo>
                  <a:cubicBezTo>
                    <a:pt x="171" y="7"/>
                    <a:pt x="178" y="13"/>
                    <a:pt x="185" y="21"/>
                  </a:cubicBezTo>
                  <a:cubicBezTo>
                    <a:pt x="135" y="73"/>
                    <a:pt x="69" y="90"/>
                    <a:pt x="0" y="96"/>
                  </a:cubicBezTo>
                  <a:cubicBezTo>
                    <a:pt x="45" y="47"/>
                    <a:pt x="121" y="49"/>
                    <a:pt x="165" y="0"/>
                  </a:cubicBezTo>
                </a:path>
              </a:pathLst>
            </a:custGeom>
            <a:solidFill>
              <a:srgbClr val="CECEC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21" name="Forme libre 5120"/>
            <p:cNvSpPr>
              <a:spLocks noChangeArrowheads="1"/>
            </p:cNvSpPr>
            <p:nvPr userDrawn="1"/>
          </p:nvSpPr>
          <p:spPr bwMode="auto">
            <a:xfrm>
              <a:off x="4519613" y="4725988"/>
              <a:ext cx="66675" cy="31750"/>
            </a:xfrm>
            <a:custGeom>
              <a:avLst/>
              <a:gdLst>
                <a:gd name="T0" fmla="*/ 0 w 187"/>
                <a:gd name="T1" fmla="*/ 87 h 88"/>
                <a:gd name="T2" fmla="*/ 0 w 187"/>
                <a:gd name="T3" fmla="*/ 59 h 88"/>
                <a:gd name="T4" fmla="*/ 186 w 187"/>
                <a:gd name="T5" fmla="*/ 0 h 88"/>
                <a:gd name="T6" fmla="*/ 0 w 187"/>
                <a:gd name="T7" fmla="*/ 87 h 88"/>
              </a:gdLst>
              <a:ahLst/>
              <a:cxnLst>
                <a:cxn ang="0">
                  <a:pos x="T0" y="T1"/>
                </a:cxn>
                <a:cxn ang="0">
                  <a:pos x="T2" y="T3"/>
                </a:cxn>
                <a:cxn ang="0">
                  <a:pos x="T4" y="T5"/>
                </a:cxn>
                <a:cxn ang="0">
                  <a:pos x="T6" y="T7"/>
                </a:cxn>
              </a:cxnLst>
              <a:rect l="0" t="0" r="r" b="b"/>
              <a:pathLst>
                <a:path w="187" h="88">
                  <a:moveTo>
                    <a:pt x="0" y="87"/>
                  </a:moveTo>
                  <a:cubicBezTo>
                    <a:pt x="0" y="78"/>
                    <a:pt x="0" y="69"/>
                    <a:pt x="0" y="59"/>
                  </a:cubicBezTo>
                  <a:cubicBezTo>
                    <a:pt x="57" y="23"/>
                    <a:pt x="119" y="6"/>
                    <a:pt x="186" y="0"/>
                  </a:cubicBezTo>
                  <a:cubicBezTo>
                    <a:pt x="131" y="46"/>
                    <a:pt x="61" y="58"/>
                    <a:pt x="0" y="87"/>
                  </a:cubicBezTo>
                </a:path>
              </a:pathLst>
            </a:custGeom>
            <a:solidFill>
              <a:srgbClr val="A9A9A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22" name="Forme libre 5121"/>
            <p:cNvSpPr>
              <a:spLocks noChangeArrowheads="1"/>
            </p:cNvSpPr>
            <p:nvPr userDrawn="1"/>
          </p:nvSpPr>
          <p:spPr bwMode="auto">
            <a:xfrm>
              <a:off x="4206875" y="4891088"/>
              <a:ext cx="34925" cy="20637"/>
            </a:xfrm>
            <a:custGeom>
              <a:avLst/>
              <a:gdLst>
                <a:gd name="T0" fmla="*/ 0 w 98"/>
                <a:gd name="T1" fmla="*/ 44 h 58"/>
                <a:gd name="T2" fmla="*/ 97 w 98"/>
                <a:gd name="T3" fmla="*/ 18 h 58"/>
                <a:gd name="T4" fmla="*/ 0 w 98"/>
                <a:gd name="T5" fmla="*/ 44 h 58"/>
              </a:gdLst>
              <a:ahLst/>
              <a:cxnLst>
                <a:cxn ang="0">
                  <a:pos x="T0" y="T1"/>
                </a:cxn>
                <a:cxn ang="0">
                  <a:pos x="T2" y="T3"/>
                </a:cxn>
                <a:cxn ang="0">
                  <a:pos x="T4" y="T5"/>
                </a:cxn>
              </a:cxnLst>
              <a:rect l="0" t="0" r="r" b="b"/>
              <a:pathLst>
                <a:path w="98" h="58">
                  <a:moveTo>
                    <a:pt x="0" y="44"/>
                  </a:moveTo>
                  <a:cubicBezTo>
                    <a:pt x="26" y="24"/>
                    <a:pt x="50" y="0"/>
                    <a:pt x="97" y="18"/>
                  </a:cubicBezTo>
                  <a:cubicBezTo>
                    <a:pt x="65" y="57"/>
                    <a:pt x="30" y="40"/>
                    <a:pt x="0" y="44"/>
                  </a:cubicBezTo>
                </a:path>
              </a:pathLst>
            </a:custGeom>
            <a:solidFill>
              <a:srgbClr val="CDCDC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23" name="Forme libre 5122"/>
            <p:cNvSpPr>
              <a:spLocks noChangeArrowheads="1"/>
            </p:cNvSpPr>
            <p:nvPr userDrawn="1"/>
          </p:nvSpPr>
          <p:spPr bwMode="auto">
            <a:xfrm>
              <a:off x="4657725" y="4694238"/>
              <a:ext cx="26988" cy="7937"/>
            </a:xfrm>
            <a:custGeom>
              <a:avLst/>
              <a:gdLst>
                <a:gd name="T0" fmla="*/ 0 w 74"/>
                <a:gd name="T1" fmla="*/ 18 h 24"/>
                <a:gd name="T2" fmla="*/ 73 w 74"/>
                <a:gd name="T3" fmla="*/ 0 h 24"/>
                <a:gd name="T4" fmla="*/ 0 w 74"/>
                <a:gd name="T5" fmla="*/ 18 h 24"/>
              </a:gdLst>
              <a:ahLst/>
              <a:cxnLst>
                <a:cxn ang="0">
                  <a:pos x="T0" y="T1"/>
                </a:cxn>
                <a:cxn ang="0">
                  <a:pos x="T2" y="T3"/>
                </a:cxn>
                <a:cxn ang="0">
                  <a:pos x="T4" y="T5"/>
                </a:cxn>
              </a:cxnLst>
              <a:rect l="0" t="0" r="r" b="b"/>
              <a:pathLst>
                <a:path w="74" h="24">
                  <a:moveTo>
                    <a:pt x="0" y="18"/>
                  </a:moveTo>
                  <a:cubicBezTo>
                    <a:pt x="23" y="6"/>
                    <a:pt x="47" y="0"/>
                    <a:pt x="73" y="0"/>
                  </a:cubicBezTo>
                  <a:cubicBezTo>
                    <a:pt x="52" y="17"/>
                    <a:pt x="27" y="23"/>
                    <a:pt x="0" y="18"/>
                  </a:cubicBezTo>
                </a:path>
              </a:pathLst>
            </a:custGeom>
            <a:solidFill>
              <a:srgbClr val="CECEC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24" name="Forme libre 5123"/>
            <p:cNvSpPr>
              <a:spLocks noChangeArrowheads="1"/>
            </p:cNvSpPr>
            <p:nvPr userDrawn="1"/>
          </p:nvSpPr>
          <p:spPr bwMode="auto">
            <a:xfrm>
              <a:off x="4494213" y="4852988"/>
              <a:ext cx="11112" cy="7937"/>
            </a:xfrm>
            <a:custGeom>
              <a:avLst/>
              <a:gdLst>
                <a:gd name="T0" fmla="*/ 0 w 29"/>
                <a:gd name="T1" fmla="*/ 15 h 24"/>
                <a:gd name="T2" fmla="*/ 2 w 29"/>
                <a:gd name="T3" fmla="*/ 15 h 24"/>
                <a:gd name="T4" fmla="*/ 0 w 29"/>
                <a:gd name="T5" fmla="*/ 15 h 24"/>
                <a:gd name="T6" fmla="*/ 28 w 29"/>
                <a:gd name="T7" fmla="*/ 0 h 24"/>
                <a:gd name="T8" fmla="*/ 2 w 29"/>
                <a:gd name="T9" fmla="*/ 15 h 24"/>
                <a:gd name="T10" fmla="*/ 28 w 29"/>
                <a:gd name="T11" fmla="*/ 0 h 24"/>
              </a:gdLst>
              <a:ahLst/>
              <a:cxnLst>
                <a:cxn ang="0">
                  <a:pos x="T0" y="T1"/>
                </a:cxn>
                <a:cxn ang="0">
                  <a:pos x="T2" y="T3"/>
                </a:cxn>
                <a:cxn ang="0">
                  <a:pos x="T4" y="T5"/>
                </a:cxn>
                <a:cxn ang="0">
                  <a:pos x="T6" y="T7"/>
                </a:cxn>
                <a:cxn ang="0">
                  <a:pos x="T8" y="T9"/>
                </a:cxn>
                <a:cxn ang="0">
                  <a:pos x="T10" y="T11"/>
                </a:cxn>
              </a:cxnLst>
              <a:rect l="0" t="0" r="r" b="b"/>
              <a:pathLst>
                <a:path w="29" h="24">
                  <a:moveTo>
                    <a:pt x="0" y="15"/>
                  </a:moveTo>
                  <a:cubicBezTo>
                    <a:pt x="1" y="15"/>
                    <a:pt x="2" y="15"/>
                    <a:pt x="2" y="15"/>
                  </a:cubicBezTo>
                  <a:cubicBezTo>
                    <a:pt x="2" y="15"/>
                    <a:pt x="1" y="15"/>
                    <a:pt x="0" y="15"/>
                  </a:cubicBezTo>
                  <a:close/>
                  <a:moveTo>
                    <a:pt x="28" y="0"/>
                  </a:moveTo>
                  <a:cubicBezTo>
                    <a:pt x="28" y="23"/>
                    <a:pt x="12" y="11"/>
                    <a:pt x="2" y="15"/>
                  </a:cubicBezTo>
                  <a:cubicBezTo>
                    <a:pt x="11" y="10"/>
                    <a:pt x="19" y="6"/>
                    <a:pt x="28" y="0"/>
                  </a:cubicBezTo>
                  <a:close/>
                </a:path>
              </a:pathLst>
            </a:custGeom>
            <a:solidFill>
              <a:srgbClr val="B0B0B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25" name="Forme libre 5124"/>
            <p:cNvSpPr>
              <a:spLocks noChangeArrowheads="1"/>
            </p:cNvSpPr>
            <p:nvPr userDrawn="1"/>
          </p:nvSpPr>
          <p:spPr bwMode="auto">
            <a:xfrm>
              <a:off x="4090988" y="4849813"/>
              <a:ext cx="15875" cy="9525"/>
            </a:xfrm>
            <a:custGeom>
              <a:avLst/>
              <a:gdLst>
                <a:gd name="T0" fmla="*/ 0 w 43"/>
                <a:gd name="T1" fmla="*/ 26 h 27"/>
                <a:gd name="T2" fmla="*/ 42 w 43"/>
                <a:gd name="T3" fmla="*/ 0 h 27"/>
                <a:gd name="T4" fmla="*/ 0 w 43"/>
                <a:gd name="T5" fmla="*/ 26 h 27"/>
              </a:gdLst>
              <a:ahLst/>
              <a:cxnLst>
                <a:cxn ang="0">
                  <a:pos x="T0" y="T1"/>
                </a:cxn>
                <a:cxn ang="0">
                  <a:pos x="T2" y="T3"/>
                </a:cxn>
                <a:cxn ang="0">
                  <a:pos x="T4" y="T5"/>
                </a:cxn>
              </a:cxnLst>
              <a:rect l="0" t="0" r="r" b="b"/>
              <a:pathLst>
                <a:path w="43" h="27">
                  <a:moveTo>
                    <a:pt x="0" y="26"/>
                  </a:moveTo>
                  <a:cubicBezTo>
                    <a:pt x="9" y="9"/>
                    <a:pt x="24" y="0"/>
                    <a:pt x="42" y="0"/>
                  </a:cubicBezTo>
                  <a:cubicBezTo>
                    <a:pt x="33" y="17"/>
                    <a:pt x="18" y="24"/>
                    <a:pt x="0" y="26"/>
                  </a:cubicBezTo>
                </a:path>
              </a:pathLst>
            </a:custGeom>
            <a:solidFill>
              <a:srgbClr val="70707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26" name="Forme libre 5125"/>
            <p:cNvSpPr>
              <a:spLocks noChangeArrowheads="1"/>
            </p:cNvSpPr>
            <p:nvPr userDrawn="1"/>
          </p:nvSpPr>
          <p:spPr bwMode="auto">
            <a:xfrm>
              <a:off x="4106863" y="4843463"/>
              <a:ext cx="9525" cy="6350"/>
            </a:xfrm>
            <a:custGeom>
              <a:avLst/>
              <a:gdLst>
                <a:gd name="T0" fmla="*/ 0 w 28"/>
                <a:gd name="T1" fmla="*/ 17 h 18"/>
                <a:gd name="T2" fmla="*/ 27 w 28"/>
                <a:gd name="T3" fmla="*/ 0 h 18"/>
                <a:gd name="T4" fmla="*/ 0 w 28"/>
                <a:gd name="T5" fmla="*/ 17 h 18"/>
              </a:gdLst>
              <a:ahLst/>
              <a:cxnLst>
                <a:cxn ang="0">
                  <a:pos x="T0" y="T1"/>
                </a:cxn>
                <a:cxn ang="0">
                  <a:pos x="T2" y="T3"/>
                </a:cxn>
                <a:cxn ang="0">
                  <a:pos x="T4" y="T5"/>
                </a:cxn>
              </a:cxnLst>
              <a:rect l="0" t="0" r="r" b="b"/>
              <a:pathLst>
                <a:path w="28" h="18">
                  <a:moveTo>
                    <a:pt x="0" y="17"/>
                  </a:moveTo>
                  <a:cubicBezTo>
                    <a:pt x="9" y="11"/>
                    <a:pt x="18" y="5"/>
                    <a:pt x="27" y="0"/>
                  </a:cubicBezTo>
                  <a:cubicBezTo>
                    <a:pt x="21" y="11"/>
                    <a:pt x="12" y="17"/>
                    <a:pt x="0" y="17"/>
                  </a:cubicBezTo>
                </a:path>
              </a:pathLst>
            </a:custGeom>
            <a:solidFill>
              <a:srgbClr val="70707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27" name="Forme libre 5126"/>
            <p:cNvSpPr>
              <a:spLocks noChangeArrowheads="1"/>
            </p:cNvSpPr>
            <p:nvPr userDrawn="1"/>
          </p:nvSpPr>
          <p:spPr bwMode="auto">
            <a:xfrm>
              <a:off x="4379913" y="4908550"/>
              <a:ext cx="9525" cy="7938"/>
            </a:xfrm>
            <a:custGeom>
              <a:avLst/>
              <a:gdLst>
                <a:gd name="T0" fmla="*/ 0 w 25"/>
                <a:gd name="T1" fmla="*/ 20 h 21"/>
                <a:gd name="T2" fmla="*/ 24 w 25"/>
                <a:gd name="T3" fmla="*/ 0 h 21"/>
                <a:gd name="T4" fmla="*/ 0 w 25"/>
                <a:gd name="T5" fmla="*/ 20 h 21"/>
              </a:gdLst>
              <a:ahLst/>
              <a:cxnLst>
                <a:cxn ang="0">
                  <a:pos x="T0" y="T1"/>
                </a:cxn>
                <a:cxn ang="0">
                  <a:pos x="T2" y="T3"/>
                </a:cxn>
                <a:cxn ang="0">
                  <a:pos x="T4" y="T5"/>
                </a:cxn>
              </a:cxnLst>
              <a:rect l="0" t="0" r="r" b="b"/>
              <a:pathLst>
                <a:path w="25" h="21">
                  <a:moveTo>
                    <a:pt x="0" y="20"/>
                  </a:moveTo>
                  <a:cubicBezTo>
                    <a:pt x="7" y="14"/>
                    <a:pt x="15" y="6"/>
                    <a:pt x="24" y="0"/>
                  </a:cubicBezTo>
                  <a:cubicBezTo>
                    <a:pt x="15" y="8"/>
                    <a:pt x="7" y="14"/>
                    <a:pt x="0" y="20"/>
                  </a:cubicBezTo>
                </a:path>
              </a:pathLst>
            </a:custGeom>
            <a:solidFill>
              <a:srgbClr val="E8E8E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28" name="Forme libre 5127"/>
            <p:cNvSpPr>
              <a:spLocks noChangeArrowheads="1"/>
            </p:cNvSpPr>
            <p:nvPr userDrawn="1"/>
          </p:nvSpPr>
          <p:spPr bwMode="auto">
            <a:xfrm>
              <a:off x="4089400" y="4859338"/>
              <a:ext cx="3175" cy="6350"/>
            </a:xfrm>
            <a:custGeom>
              <a:avLst/>
              <a:gdLst>
                <a:gd name="T0" fmla="*/ 8 w 11"/>
                <a:gd name="T1" fmla="*/ 18 h 19"/>
                <a:gd name="T2" fmla="*/ 0 w 11"/>
                <a:gd name="T3" fmla="*/ 5 h 19"/>
                <a:gd name="T4" fmla="*/ 7 w 11"/>
                <a:gd name="T5" fmla="*/ 0 h 19"/>
                <a:gd name="T6" fmla="*/ 8 w 11"/>
                <a:gd name="T7" fmla="*/ 18 h 19"/>
              </a:gdLst>
              <a:ahLst/>
              <a:cxnLst>
                <a:cxn ang="0">
                  <a:pos x="T0" y="T1"/>
                </a:cxn>
                <a:cxn ang="0">
                  <a:pos x="T2" y="T3"/>
                </a:cxn>
                <a:cxn ang="0">
                  <a:pos x="T4" y="T5"/>
                </a:cxn>
                <a:cxn ang="0">
                  <a:pos x="T6" y="T7"/>
                </a:cxn>
              </a:cxnLst>
              <a:rect l="0" t="0" r="r" b="b"/>
              <a:pathLst>
                <a:path w="11" h="19">
                  <a:moveTo>
                    <a:pt x="8" y="18"/>
                  </a:moveTo>
                  <a:cubicBezTo>
                    <a:pt x="5" y="14"/>
                    <a:pt x="3" y="9"/>
                    <a:pt x="0" y="5"/>
                  </a:cubicBezTo>
                  <a:cubicBezTo>
                    <a:pt x="0" y="3"/>
                    <a:pt x="5" y="1"/>
                    <a:pt x="7" y="0"/>
                  </a:cubicBezTo>
                  <a:cubicBezTo>
                    <a:pt x="10" y="6"/>
                    <a:pt x="10" y="12"/>
                    <a:pt x="8" y="18"/>
                  </a:cubicBezTo>
                </a:path>
              </a:pathLst>
            </a:custGeom>
            <a:solidFill>
              <a:srgbClr val="70707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29" name="Forme libre 5128"/>
            <p:cNvSpPr>
              <a:spLocks noChangeArrowheads="1"/>
            </p:cNvSpPr>
            <p:nvPr userDrawn="1"/>
          </p:nvSpPr>
          <p:spPr bwMode="auto">
            <a:xfrm>
              <a:off x="4090988" y="4681538"/>
              <a:ext cx="247650" cy="136525"/>
            </a:xfrm>
            <a:custGeom>
              <a:avLst/>
              <a:gdLst>
                <a:gd name="T0" fmla="*/ 687 w 688"/>
                <a:gd name="T1" fmla="*/ 307 h 378"/>
                <a:gd name="T2" fmla="*/ 571 w 688"/>
                <a:gd name="T3" fmla="*/ 355 h 378"/>
                <a:gd name="T4" fmla="*/ 481 w 688"/>
                <a:gd name="T5" fmla="*/ 377 h 378"/>
                <a:gd name="T6" fmla="*/ 383 w 688"/>
                <a:gd name="T7" fmla="*/ 292 h 378"/>
                <a:gd name="T8" fmla="*/ 182 w 688"/>
                <a:gd name="T9" fmla="*/ 307 h 378"/>
                <a:gd name="T10" fmla="*/ 70 w 688"/>
                <a:gd name="T11" fmla="*/ 329 h 378"/>
                <a:gd name="T12" fmla="*/ 70 w 688"/>
                <a:gd name="T13" fmla="*/ 329 h 378"/>
                <a:gd name="T14" fmla="*/ 31 w 688"/>
                <a:gd name="T15" fmla="*/ 303 h 378"/>
                <a:gd name="T16" fmla="*/ 296 w 688"/>
                <a:gd name="T17" fmla="*/ 8 h 378"/>
                <a:gd name="T18" fmla="*/ 321 w 688"/>
                <a:gd name="T19" fmla="*/ 6 h 378"/>
                <a:gd name="T20" fmla="*/ 342 w 688"/>
                <a:gd name="T21" fmla="*/ 6 h 378"/>
                <a:gd name="T22" fmla="*/ 365 w 688"/>
                <a:gd name="T23" fmla="*/ 11 h 378"/>
                <a:gd name="T24" fmla="*/ 365 w 688"/>
                <a:gd name="T25" fmla="*/ 112 h 378"/>
                <a:gd name="T26" fmla="*/ 412 w 688"/>
                <a:gd name="T27" fmla="*/ 193 h 378"/>
                <a:gd name="T28" fmla="*/ 525 w 688"/>
                <a:gd name="T29" fmla="*/ 147 h 378"/>
                <a:gd name="T30" fmla="*/ 617 w 688"/>
                <a:gd name="T31" fmla="*/ 121 h 378"/>
                <a:gd name="T32" fmla="*/ 612 w 688"/>
                <a:gd name="T33" fmla="*/ 219 h 378"/>
                <a:gd name="T34" fmla="*/ 461 w 688"/>
                <a:gd name="T35" fmla="*/ 309 h 378"/>
                <a:gd name="T36" fmla="*/ 570 w 688"/>
                <a:gd name="T37" fmla="*/ 313 h 378"/>
                <a:gd name="T38" fmla="*/ 687 w 688"/>
                <a:gd name="T39" fmla="*/ 30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8" h="378">
                  <a:moveTo>
                    <a:pt x="687" y="307"/>
                  </a:moveTo>
                  <a:cubicBezTo>
                    <a:pt x="654" y="335"/>
                    <a:pt x="609" y="338"/>
                    <a:pt x="571" y="355"/>
                  </a:cubicBezTo>
                  <a:cubicBezTo>
                    <a:pt x="541" y="362"/>
                    <a:pt x="512" y="370"/>
                    <a:pt x="481" y="377"/>
                  </a:cubicBezTo>
                  <a:cubicBezTo>
                    <a:pt x="446" y="353"/>
                    <a:pt x="389" y="350"/>
                    <a:pt x="383" y="292"/>
                  </a:cubicBezTo>
                  <a:cubicBezTo>
                    <a:pt x="318" y="315"/>
                    <a:pt x="249" y="287"/>
                    <a:pt x="182" y="307"/>
                  </a:cubicBezTo>
                  <a:cubicBezTo>
                    <a:pt x="145" y="318"/>
                    <a:pt x="107" y="321"/>
                    <a:pt x="70" y="329"/>
                  </a:cubicBezTo>
                  <a:lnTo>
                    <a:pt x="70" y="329"/>
                  </a:lnTo>
                  <a:cubicBezTo>
                    <a:pt x="57" y="321"/>
                    <a:pt x="41" y="315"/>
                    <a:pt x="31" y="303"/>
                  </a:cubicBezTo>
                  <a:cubicBezTo>
                    <a:pt x="0" y="69"/>
                    <a:pt x="90" y="0"/>
                    <a:pt x="296" y="8"/>
                  </a:cubicBezTo>
                  <a:cubicBezTo>
                    <a:pt x="304" y="8"/>
                    <a:pt x="313" y="6"/>
                    <a:pt x="321" y="6"/>
                  </a:cubicBezTo>
                  <a:cubicBezTo>
                    <a:pt x="328" y="2"/>
                    <a:pt x="336" y="2"/>
                    <a:pt x="342" y="6"/>
                  </a:cubicBezTo>
                  <a:cubicBezTo>
                    <a:pt x="350" y="8"/>
                    <a:pt x="357" y="9"/>
                    <a:pt x="365" y="11"/>
                  </a:cubicBezTo>
                  <a:cubicBezTo>
                    <a:pt x="365" y="45"/>
                    <a:pt x="363" y="78"/>
                    <a:pt x="365" y="112"/>
                  </a:cubicBezTo>
                  <a:cubicBezTo>
                    <a:pt x="367" y="147"/>
                    <a:pt x="374" y="179"/>
                    <a:pt x="412" y="193"/>
                  </a:cubicBezTo>
                  <a:cubicBezTo>
                    <a:pt x="463" y="208"/>
                    <a:pt x="502" y="199"/>
                    <a:pt x="525" y="147"/>
                  </a:cubicBezTo>
                  <a:cubicBezTo>
                    <a:pt x="551" y="125"/>
                    <a:pt x="583" y="121"/>
                    <a:pt x="617" y="121"/>
                  </a:cubicBezTo>
                  <a:cubicBezTo>
                    <a:pt x="652" y="154"/>
                    <a:pt x="666" y="188"/>
                    <a:pt x="612" y="219"/>
                  </a:cubicBezTo>
                  <a:cubicBezTo>
                    <a:pt x="564" y="246"/>
                    <a:pt x="516" y="275"/>
                    <a:pt x="461" y="309"/>
                  </a:cubicBezTo>
                  <a:cubicBezTo>
                    <a:pt x="502" y="342"/>
                    <a:pt x="536" y="321"/>
                    <a:pt x="570" y="313"/>
                  </a:cubicBezTo>
                  <a:cubicBezTo>
                    <a:pt x="608" y="301"/>
                    <a:pt x="646" y="278"/>
                    <a:pt x="687" y="307"/>
                  </a:cubicBezTo>
                </a:path>
              </a:pathLst>
            </a:custGeom>
            <a:solidFill>
              <a:srgbClr val="E2E2E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30" name="Forme libre 5129"/>
            <p:cNvSpPr>
              <a:spLocks noChangeArrowheads="1"/>
            </p:cNvSpPr>
            <p:nvPr userDrawn="1"/>
          </p:nvSpPr>
          <p:spPr bwMode="auto">
            <a:xfrm>
              <a:off x="4618038" y="4652963"/>
              <a:ext cx="66675" cy="33337"/>
            </a:xfrm>
            <a:custGeom>
              <a:avLst/>
              <a:gdLst>
                <a:gd name="T0" fmla="*/ 183 w 184"/>
                <a:gd name="T1" fmla="*/ 0 h 94"/>
                <a:gd name="T2" fmla="*/ 72 w 184"/>
                <a:gd name="T3" fmla="*/ 93 h 94"/>
                <a:gd name="T4" fmla="*/ 4 w 184"/>
                <a:gd name="T5" fmla="*/ 67 h 94"/>
                <a:gd name="T6" fmla="*/ 183 w 184"/>
                <a:gd name="T7" fmla="*/ 0 h 94"/>
                <a:gd name="T8" fmla="*/ 0 w 184"/>
                <a:gd name="T9" fmla="*/ 67 h 94"/>
                <a:gd name="T10" fmla="*/ 2 w 184"/>
                <a:gd name="T11" fmla="*/ 68 h 94"/>
                <a:gd name="T12" fmla="*/ 4 w 184"/>
                <a:gd name="T13" fmla="*/ 67 h 94"/>
                <a:gd name="T14" fmla="*/ 0 w 184"/>
                <a:gd name="T15" fmla="*/ 67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94">
                  <a:moveTo>
                    <a:pt x="183" y="0"/>
                  </a:moveTo>
                  <a:cubicBezTo>
                    <a:pt x="147" y="30"/>
                    <a:pt x="108" y="62"/>
                    <a:pt x="72" y="93"/>
                  </a:cubicBezTo>
                  <a:cubicBezTo>
                    <a:pt x="51" y="77"/>
                    <a:pt x="28" y="69"/>
                    <a:pt x="4" y="67"/>
                  </a:cubicBezTo>
                  <a:cubicBezTo>
                    <a:pt x="58" y="33"/>
                    <a:pt x="118" y="10"/>
                    <a:pt x="183" y="0"/>
                  </a:cubicBezTo>
                  <a:close/>
                  <a:moveTo>
                    <a:pt x="0" y="67"/>
                  </a:moveTo>
                  <a:lnTo>
                    <a:pt x="2" y="68"/>
                  </a:lnTo>
                  <a:cubicBezTo>
                    <a:pt x="2" y="68"/>
                    <a:pt x="3" y="68"/>
                    <a:pt x="4" y="67"/>
                  </a:cubicBezTo>
                  <a:cubicBezTo>
                    <a:pt x="2" y="67"/>
                    <a:pt x="1" y="67"/>
                    <a:pt x="0" y="67"/>
                  </a:cubicBezTo>
                  <a:close/>
                </a:path>
              </a:pathLst>
            </a:custGeom>
            <a:solidFill>
              <a:srgbClr val="CECEC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31" name="Forme libre 5130"/>
            <p:cNvSpPr>
              <a:spLocks noChangeArrowheads="1"/>
            </p:cNvSpPr>
            <p:nvPr userDrawn="1"/>
          </p:nvSpPr>
          <p:spPr bwMode="auto">
            <a:xfrm>
              <a:off x="4572000" y="4649788"/>
              <a:ext cx="42863" cy="20637"/>
            </a:xfrm>
            <a:custGeom>
              <a:avLst/>
              <a:gdLst>
                <a:gd name="T0" fmla="*/ 116 w 117"/>
                <a:gd name="T1" fmla="*/ 0 h 58"/>
                <a:gd name="T2" fmla="*/ 0 w 117"/>
                <a:gd name="T3" fmla="*/ 57 h 58"/>
                <a:gd name="T4" fmla="*/ 116 w 117"/>
                <a:gd name="T5" fmla="*/ 0 h 58"/>
              </a:gdLst>
              <a:ahLst/>
              <a:cxnLst>
                <a:cxn ang="0">
                  <a:pos x="T0" y="T1"/>
                </a:cxn>
                <a:cxn ang="0">
                  <a:pos x="T2" y="T3"/>
                </a:cxn>
                <a:cxn ang="0">
                  <a:pos x="T4" y="T5"/>
                </a:cxn>
              </a:cxnLst>
              <a:rect l="0" t="0" r="r" b="b"/>
              <a:pathLst>
                <a:path w="117" h="58">
                  <a:moveTo>
                    <a:pt x="116" y="0"/>
                  </a:moveTo>
                  <a:cubicBezTo>
                    <a:pt x="88" y="35"/>
                    <a:pt x="47" y="31"/>
                    <a:pt x="0" y="57"/>
                  </a:cubicBezTo>
                  <a:cubicBezTo>
                    <a:pt x="49" y="8"/>
                    <a:pt x="49" y="8"/>
                    <a:pt x="116" y="0"/>
                  </a:cubicBezTo>
                </a:path>
              </a:pathLst>
            </a:custGeom>
            <a:solidFill>
              <a:srgbClr val="D2D2D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32" name="Forme libre 5131"/>
            <p:cNvSpPr>
              <a:spLocks noChangeArrowheads="1"/>
            </p:cNvSpPr>
            <p:nvPr userDrawn="1"/>
          </p:nvSpPr>
          <p:spPr bwMode="auto">
            <a:xfrm>
              <a:off x="4418013" y="4700588"/>
              <a:ext cx="53975" cy="22225"/>
            </a:xfrm>
            <a:custGeom>
              <a:avLst/>
              <a:gdLst>
                <a:gd name="T0" fmla="*/ 150 w 151"/>
                <a:gd name="T1" fmla="*/ 7 h 62"/>
                <a:gd name="T2" fmla="*/ 0 w 151"/>
                <a:gd name="T3" fmla="*/ 61 h 62"/>
                <a:gd name="T4" fmla="*/ 145 w 151"/>
                <a:gd name="T5" fmla="*/ 0 h 62"/>
                <a:gd name="T6" fmla="*/ 150 w 151"/>
                <a:gd name="T7" fmla="*/ 7 h 62"/>
              </a:gdLst>
              <a:ahLst/>
              <a:cxnLst>
                <a:cxn ang="0">
                  <a:pos x="T0" y="T1"/>
                </a:cxn>
                <a:cxn ang="0">
                  <a:pos x="T2" y="T3"/>
                </a:cxn>
                <a:cxn ang="0">
                  <a:pos x="T4" y="T5"/>
                </a:cxn>
                <a:cxn ang="0">
                  <a:pos x="T6" y="T7"/>
                </a:cxn>
              </a:cxnLst>
              <a:rect l="0" t="0" r="r" b="b"/>
              <a:pathLst>
                <a:path w="151" h="62">
                  <a:moveTo>
                    <a:pt x="150" y="7"/>
                  </a:moveTo>
                  <a:cubicBezTo>
                    <a:pt x="105" y="41"/>
                    <a:pt x="55" y="56"/>
                    <a:pt x="0" y="61"/>
                  </a:cubicBezTo>
                  <a:cubicBezTo>
                    <a:pt x="40" y="21"/>
                    <a:pt x="92" y="9"/>
                    <a:pt x="145" y="0"/>
                  </a:cubicBezTo>
                  <a:lnTo>
                    <a:pt x="150" y="7"/>
                  </a:ln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33" name="Forme libre 5132"/>
            <p:cNvSpPr>
              <a:spLocks noChangeArrowheads="1"/>
            </p:cNvSpPr>
            <p:nvPr userDrawn="1"/>
          </p:nvSpPr>
          <p:spPr bwMode="auto">
            <a:xfrm>
              <a:off x="4468813" y="4679950"/>
              <a:ext cx="53975" cy="22225"/>
            </a:xfrm>
            <a:custGeom>
              <a:avLst/>
              <a:gdLst>
                <a:gd name="T0" fmla="*/ 0 w 152"/>
                <a:gd name="T1" fmla="*/ 54 h 62"/>
                <a:gd name="T2" fmla="*/ 151 w 152"/>
                <a:gd name="T3" fmla="*/ 0 h 62"/>
                <a:gd name="T4" fmla="*/ 6 w 152"/>
                <a:gd name="T5" fmla="*/ 61 h 62"/>
                <a:gd name="T6" fmla="*/ 0 w 152"/>
                <a:gd name="T7" fmla="*/ 54 h 62"/>
              </a:gdLst>
              <a:ahLst/>
              <a:cxnLst>
                <a:cxn ang="0">
                  <a:pos x="T0" y="T1"/>
                </a:cxn>
                <a:cxn ang="0">
                  <a:pos x="T2" y="T3"/>
                </a:cxn>
                <a:cxn ang="0">
                  <a:pos x="T4" y="T5"/>
                </a:cxn>
                <a:cxn ang="0">
                  <a:pos x="T6" y="T7"/>
                </a:cxn>
              </a:cxnLst>
              <a:rect l="0" t="0" r="r" b="b"/>
              <a:pathLst>
                <a:path w="152" h="62">
                  <a:moveTo>
                    <a:pt x="0" y="54"/>
                  </a:moveTo>
                  <a:cubicBezTo>
                    <a:pt x="44" y="18"/>
                    <a:pt x="96" y="5"/>
                    <a:pt x="151" y="0"/>
                  </a:cubicBezTo>
                  <a:cubicBezTo>
                    <a:pt x="110" y="38"/>
                    <a:pt x="59" y="54"/>
                    <a:pt x="6" y="61"/>
                  </a:cubicBezTo>
                  <a:lnTo>
                    <a:pt x="0" y="54"/>
                  </a:ln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34" name="Forme libre 5133"/>
            <p:cNvSpPr>
              <a:spLocks noChangeArrowheads="1"/>
            </p:cNvSpPr>
            <p:nvPr userDrawn="1"/>
          </p:nvSpPr>
          <p:spPr bwMode="auto">
            <a:xfrm>
              <a:off x="4351338" y="4727575"/>
              <a:ext cx="34925" cy="22225"/>
            </a:xfrm>
            <a:custGeom>
              <a:avLst/>
              <a:gdLst>
                <a:gd name="T0" fmla="*/ 98 w 99"/>
                <a:gd name="T1" fmla="*/ 19 h 61"/>
                <a:gd name="T2" fmla="*/ 0 w 99"/>
                <a:gd name="T3" fmla="*/ 60 h 61"/>
                <a:gd name="T4" fmla="*/ 46 w 99"/>
                <a:gd name="T5" fmla="*/ 19 h 61"/>
                <a:gd name="T6" fmla="*/ 98 w 99"/>
                <a:gd name="T7" fmla="*/ 19 h 61"/>
              </a:gdLst>
              <a:ahLst/>
              <a:cxnLst>
                <a:cxn ang="0">
                  <a:pos x="T0" y="T1"/>
                </a:cxn>
                <a:cxn ang="0">
                  <a:pos x="T2" y="T3"/>
                </a:cxn>
                <a:cxn ang="0">
                  <a:pos x="T4" y="T5"/>
                </a:cxn>
                <a:cxn ang="0">
                  <a:pos x="T6" y="T7"/>
                </a:cxn>
              </a:cxnLst>
              <a:rect l="0" t="0" r="r" b="b"/>
              <a:pathLst>
                <a:path w="99" h="61">
                  <a:moveTo>
                    <a:pt x="98" y="19"/>
                  </a:moveTo>
                  <a:cubicBezTo>
                    <a:pt x="73" y="48"/>
                    <a:pt x="40" y="51"/>
                    <a:pt x="0" y="60"/>
                  </a:cubicBezTo>
                  <a:cubicBezTo>
                    <a:pt x="3" y="28"/>
                    <a:pt x="27" y="25"/>
                    <a:pt x="46" y="19"/>
                  </a:cubicBezTo>
                  <a:cubicBezTo>
                    <a:pt x="61" y="14"/>
                    <a:pt x="78" y="0"/>
                    <a:pt x="98" y="19"/>
                  </a:cubicBezTo>
                </a:path>
              </a:pathLst>
            </a:custGeom>
            <a:solidFill>
              <a:srgbClr val="B6B6B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35" name="Forme libre 5134"/>
            <p:cNvSpPr>
              <a:spLocks noChangeArrowheads="1"/>
            </p:cNvSpPr>
            <p:nvPr userDrawn="1"/>
          </p:nvSpPr>
          <p:spPr bwMode="auto">
            <a:xfrm>
              <a:off x="4591050" y="4676775"/>
              <a:ext cx="28575" cy="14288"/>
            </a:xfrm>
            <a:custGeom>
              <a:avLst/>
              <a:gdLst>
                <a:gd name="T0" fmla="*/ 79 w 80"/>
                <a:gd name="T1" fmla="*/ 0 h 41"/>
                <a:gd name="T2" fmla="*/ 0 w 80"/>
                <a:gd name="T3" fmla="*/ 32 h 41"/>
                <a:gd name="T4" fmla="*/ 79 w 80"/>
                <a:gd name="T5" fmla="*/ 0 h 41"/>
              </a:gdLst>
              <a:ahLst/>
              <a:cxnLst>
                <a:cxn ang="0">
                  <a:pos x="T0" y="T1"/>
                </a:cxn>
                <a:cxn ang="0">
                  <a:pos x="T2" y="T3"/>
                </a:cxn>
                <a:cxn ang="0">
                  <a:pos x="T4" y="T5"/>
                </a:cxn>
              </a:cxnLst>
              <a:rect l="0" t="0" r="r" b="b"/>
              <a:pathLst>
                <a:path w="80" h="41">
                  <a:moveTo>
                    <a:pt x="79" y="0"/>
                  </a:moveTo>
                  <a:cubicBezTo>
                    <a:pt x="58" y="18"/>
                    <a:pt x="36" y="40"/>
                    <a:pt x="0" y="32"/>
                  </a:cubicBezTo>
                  <a:cubicBezTo>
                    <a:pt x="19" y="0"/>
                    <a:pt x="52" y="6"/>
                    <a:pt x="79" y="0"/>
                  </a:cubicBezTo>
                </a:path>
              </a:pathLst>
            </a:custGeom>
            <a:solidFill>
              <a:srgbClr val="CECEC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36" name="Forme libre 5135"/>
            <p:cNvSpPr>
              <a:spLocks noChangeArrowheads="1"/>
            </p:cNvSpPr>
            <p:nvPr userDrawn="1"/>
          </p:nvSpPr>
          <p:spPr bwMode="auto">
            <a:xfrm>
              <a:off x="3816350" y="4970463"/>
              <a:ext cx="187325" cy="174625"/>
            </a:xfrm>
            <a:custGeom>
              <a:avLst/>
              <a:gdLst>
                <a:gd name="T0" fmla="*/ 487 w 520"/>
                <a:gd name="T1" fmla="*/ 32 h 487"/>
                <a:gd name="T2" fmla="*/ 487 w 520"/>
                <a:gd name="T3" fmla="*/ 147 h 487"/>
                <a:gd name="T4" fmla="*/ 512 w 520"/>
                <a:gd name="T5" fmla="*/ 220 h 487"/>
                <a:gd name="T6" fmla="*/ 414 w 520"/>
                <a:gd name="T7" fmla="*/ 286 h 487"/>
                <a:gd name="T8" fmla="*/ 434 w 520"/>
                <a:gd name="T9" fmla="*/ 311 h 487"/>
                <a:gd name="T10" fmla="*/ 492 w 520"/>
                <a:gd name="T11" fmla="*/ 347 h 487"/>
                <a:gd name="T12" fmla="*/ 426 w 520"/>
                <a:gd name="T13" fmla="*/ 360 h 487"/>
                <a:gd name="T14" fmla="*/ 253 w 520"/>
                <a:gd name="T15" fmla="*/ 397 h 487"/>
                <a:gd name="T16" fmla="*/ 228 w 520"/>
                <a:gd name="T17" fmla="*/ 428 h 487"/>
                <a:gd name="T18" fmla="*/ 0 w 520"/>
                <a:gd name="T19" fmla="*/ 426 h 487"/>
                <a:gd name="T20" fmla="*/ 73 w 520"/>
                <a:gd name="T21" fmla="*/ 356 h 487"/>
                <a:gd name="T22" fmla="*/ 113 w 520"/>
                <a:gd name="T23" fmla="*/ 334 h 487"/>
                <a:gd name="T24" fmla="*/ 211 w 520"/>
                <a:gd name="T25" fmla="*/ 266 h 487"/>
                <a:gd name="T26" fmla="*/ 223 w 520"/>
                <a:gd name="T27" fmla="*/ 247 h 487"/>
                <a:gd name="T28" fmla="*/ 226 w 520"/>
                <a:gd name="T29" fmla="*/ 235 h 487"/>
                <a:gd name="T30" fmla="*/ 199 w 520"/>
                <a:gd name="T31" fmla="*/ 169 h 487"/>
                <a:gd name="T32" fmla="*/ 487 w 520"/>
                <a:gd name="T33" fmla="*/ 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0" h="487">
                  <a:moveTo>
                    <a:pt x="487" y="32"/>
                  </a:moveTo>
                  <a:cubicBezTo>
                    <a:pt x="519" y="70"/>
                    <a:pt x="505" y="108"/>
                    <a:pt x="487" y="147"/>
                  </a:cubicBezTo>
                  <a:cubicBezTo>
                    <a:pt x="472" y="179"/>
                    <a:pt x="478" y="203"/>
                    <a:pt x="512" y="220"/>
                  </a:cubicBezTo>
                  <a:cubicBezTo>
                    <a:pt x="483" y="249"/>
                    <a:pt x="429" y="241"/>
                    <a:pt x="414" y="286"/>
                  </a:cubicBezTo>
                  <a:cubicBezTo>
                    <a:pt x="412" y="304"/>
                    <a:pt x="423" y="307"/>
                    <a:pt x="434" y="311"/>
                  </a:cubicBezTo>
                  <a:cubicBezTo>
                    <a:pt x="455" y="319"/>
                    <a:pt x="498" y="305"/>
                    <a:pt x="492" y="347"/>
                  </a:cubicBezTo>
                  <a:cubicBezTo>
                    <a:pt x="486" y="386"/>
                    <a:pt x="450" y="368"/>
                    <a:pt x="426" y="360"/>
                  </a:cubicBezTo>
                  <a:cubicBezTo>
                    <a:pt x="360" y="339"/>
                    <a:pt x="308" y="374"/>
                    <a:pt x="253" y="397"/>
                  </a:cubicBezTo>
                  <a:cubicBezTo>
                    <a:pt x="247" y="409"/>
                    <a:pt x="240" y="420"/>
                    <a:pt x="228" y="428"/>
                  </a:cubicBezTo>
                  <a:cubicBezTo>
                    <a:pt x="151" y="469"/>
                    <a:pt x="76" y="486"/>
                    <a:pt x="0" y="426"/>
                  </a:cubicBezTo>
                  <a:cubicBezTo>
                    <a:pt x="18" y="395"/>
                    <a:pt x="44" y="374"/>
                    <a:pt x="73" y="356"/>
                  </a:cubicBezTo>
                  <a:cubicBezTo>
                    <a:pt x="84" y="345"/>
                    <a:pt x="99" y="340"/>
                    <a:pt x="113" y="334"/>
                  </a:cubicBezTo>
                  <a:cubicBezTo>
                    <a:pt x="150" y="318"/>
                    <a:pt x="177" y="286"/>
                    <a:pt x="211" y="266"/>
                  </a:cubicBezTo>
                  <a:cubicBezTo>
                    <a:pt x="214" y="260"/>
                    <a:pt x="220" y="253"/>
                    <a:pt x="223" y="247"/>
                  </a:cubicBezTo>
                  <a:cubicBezTo>
                    <a:pt x="221" y="247"/>
                    <a:pt x="226" y="237"/>
                    <a:pt x="226" y="235"/>
                  </a:cubicBezTo>
                  <a:cubicBezTo>
                    <a:pt x="229" y="208"/>
                    <a:pt x="199" y="195"/>
                    <a:pt x="199" y="169"/>
                  </a:cubicBezTo>
                  <a:cubicBezTo>
                    <a:pt x="269" y="27"/>
                    <a:pt x="330" y="0"/>
                    <a:pt x="487" y="32"/>
                  </a:cubicBezTo>
                </a:path>
              </a:pathLst>
            </a:custGeom>
            <a:solidFill>
              <a:srgbClr val="5A5A5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37" name="Forme libre 5136"/>
            <p:cNvSpPr>
              <a:spLocks noChangeArrowheads="1"/>
            </p:cNvSpPr>
            <p:nvPr userDrawn="1"/>
          </p:nvSpPr>
          <p:spPr bwMode="auto">
            <a:xfrm>
              <a:off x="3906838" y="5114925"/>
              <a:ext cx="41275" cy="30163"/>
            </a:xfrm>
            <a:custGeom>
              <a:avLst/>
              <a:gdLst>
                <a:gd name="T0" fmla="*/ 30 w 115"/>
                <a:gd name="T1" fmla="*/ 66 h 82"/>
                <a:gd name="T2" fmla="*/ 11 w 115"/>
                <a:gd name="T3" fmla="*/ 63 h 82"/>
                <a:gd name="T4" fmla="*/ 4 w 115"/>
                <a:gd name="T5" fmla="*/ 34 h 82"/>
                <a:gd name="T6" fmla="*/ 75 w 115"/>
                <a:gd name="T7" fmla="*/ 14 h 82"/>
                <a:gd name="T8" fmla="*/ 114 w 115"/>
                <a:gd name="T9" fmla="*/ 18 h 82"/>
                <a:gd name="T10" fmla="*/ 107 w 115"/>
                <a:gd name="T11" fmla="*/ 38 h 82"/>
                <a:gd name="T12" fmla="*/ 104 w 115"/>
                <a:gd name="T13" fmla="*/ 63 h 82"/>
                <a:gd name="T14" fmla="*/ 30 w 115"/>
                <a:gd name="T15" fmla="*/ 66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82">
                  <a:moveTo>
                    <a:pt x="30" y="66"/>
                  </a:moveTo>
                  <a:cubicBezTo>
                    <a:pt x="24" y="64"/>
                    <a:pt x="17" y="64"/>
                    <a:pt x="11" y="63"/>
                  </a:cubicBezTo>
                  <a:cubicBezTo>
                    <a:pt x="3" y="55"/>
                    <a:pt x="0" y="44"/>
                    <a:pt x="4" y="34"/>
                  </a:cubicBezTo>
                  <a:cubicBezTo>
                    <a:pt x="23" y="11"/>
                    <a:pt x="46" y="0"/>
                    <a:pt x="75" y="14"/>
                  </a:cubicBezTo>
                  <a:cubicBezTo>
                    <a:pt x="88" y="15"/>
                    <a:pt x="101" y="17"/>
                    <a:pt x="114" y="18"/>
                  </a:cubicBezTo>
                  <a:cubicBezTo>
                    <a:pt x="110" y="25"/>
                    <a:pt x="108" y="31"/>
                    <a:pt x="107" y="38"/>
                  </a:cubicBezTo>
                  <a:cubicBezTo>
                    <a:pt x="113" y="47"/>
                    <a:pt x="111" y="57"/>
                    <a:pt x="104" y="63"/>
                  </a:cubicBezTo>
                  <a:cubicBezTo>
                    <a:pt x="78" y="81"/>
                    <a:pt x="55" y="73"/>
                    <a:pt x="30" y="66"/>
                  </a:cubicBezTo>
                </a:path>
              </a:pathLst>
            </a:custGeom>
            <a:solidFill>
              <a:srgbClr val="6D6D6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38" name="Forme libre 5137"/>
            <p:cNvSpPr>
              <a:spLocks noChangeArrowheads="1"/>
            </p:cNvSpPr>
            <p:nvPr userDrawn="1"/>
          </p:nvSpPr>
          <p:spPr bwMode="auto">
            <a:xfrm>
              <a:off x="3881438" y="5111750"/>
              <a:ext cx="52387" cy="30163"/>
            </a:xfrm>
            <a:custGeom>
              <a:avLst/>
              <a:gdLst>
                <a:gd name="T0" fmla="*/ 143 w 144"/>
                <a:gd name="T1" fmla="*/ 23 h 85"/>
                <a:gd name="T2" fmla="*/ 79 w 144"/>
                <a:gd name="T3" fmla="*/ 50 h 85"/>
                <a:gd name="T4" fmla="*/ 55 w 144"/>
                <a:gd name="T5" fmla="*/ 72 h 85"/>
                <a:gd name="T6" fmla="*/ 56 w 144"/>
                <a:gd name="T7" fmla="*/ 70 h 85"/>
                <a:gd name="T8" fmla="*/ 9 w 144"/>
                <a:gd name="T9" fmla="*/ 47 h 85"/>
                <a:gd name="T10" fmla="*/ 55 w 144"/>
                <a:gd name="T11" fmla="*/ 3 h 85"/>
                <a:gd name="T12" fmla="*/ 74 w 144"/>
                <a:gd name="T13" fmla="*/ 0 h 85"/>
                <a:gd name="T14" fmla="*/ 143 w 144"/>
                <a:gd name="T15" fmla="*/ 23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85">
                  <a:moveTo>
                    <a:pt x="143" y="23"/>
                  </a:moveTo>
                  <a:cubicBezTo>
                    <a:pt x="122" y="32"/>
                    <a:pt x="100" y="41"/>
                    <a:pt x="79" y="50"/>
                  </a:cubicBezTo>
                  <a:cubicBezTo>
                    <a:pt x="73" y="59"/>
                    <a:pt x="64" y="67"/>
                    <a:pt x="55" y="72"/>
                  </a:cubicBezTo>
                  <a:lnTo>
                    <a:pt x="56" y="70"/>
                  </a:lnTo>
                  <a:cubicBezTo>
                    <a:pt x="30" y="84"/>
                    <a:pt x="15" y="70"/>
                    <a:pt x="9" y="47"/>
                  </a:cubicBezTo>
                  <a:cubicBezTo>
                    <a:pt x="0" y="9"/>
                    <a:pt x="42" y="21"/>
                    <a:pt x="55" y="3"/>
                  </a:cubicBezTo>
                  <a:cubicBezTo>
                    <a:pt x="61" y="1"/>
                    <a:pt x="68" y="1"/>
                    <a:pt x="74" y="0"/>
                  </a:cubicBezTo>
                  <a:cubicBezTo>
                    <a:pt x="99" y="5"/>
                    <a:pt x="123" y="6"/>
                    <a:pt x="143" y="23"/>
                  </a:cubicBezTo>
                </a:path>
              </a:pathLst>
            </a:custGeom>
            <a:solidFill>
              <a:srgbClr val="E2E2E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39" name="Forme libre 5138"/>
            <p:cNvSpPr>
              <a:spLocks noChangeArrowheads="1"/>
            </p:cNvSpPr>
            <p:nvPr userDrawn="1"/>
          </p:nvSpPr>
          <p:spPr bwMode="auto">
            <a:xfrm>
              <a:off x="4025900" y="5180013"/>
              <a:ext cx="25400" cy="33337"/>
            </a:xfrm>
            <a:custGeom>
              <a:avLst/>
              <a:gdLst>
                <a:gd name="T0" fmla="*/ 0 w 69"/>
                <a:gd name="T1" fmla="*/ 0 h 92"/>
                <a:gd name="T2" fmla="*/ 68 w 69"/>
                <a:gd name="T3" fmla="*/ 91 h 92"/>
                <a:gd name="T4" fmla="*/ 68 w 69"/>
                <a:gd name="T5" fmla="*/ 91 h 92"/>
                <a:gd name="T6" fmla="*/ 0 w 69"/>
                <a:gd name="T7" fmla="*/ 0 h 92"/>
              </a:gdLst>
              <a:ahLst/>
              <a:cxnLst>
                <a:cxn ang="0">
                  <a:pos x="T0" y="T1"/>
                </a:cxn>
                <a:cxn ang="0">
                  <a:pos x="T2" y="T3"/>
                </a:cxn>
                <a:cxn ang="0">
                  <a:pos x="T4" y="T5"/>
                </a:cxn>
                <a:cxn ang="0">
                  <a:pos x="T6" y="T7"/>
                </a:cxn>
              </a:cxnLst>
              <a:rect l="0" t="0" r="r" b="b"/>
              <a:pathLst>
                <a:path w="69" h="92">
                  <a:moveTo>
                    <a:pt x="0" y="0"/>
                  </a:moveTo>
                  <a:cubicBezTo>
                    <a:pt x="49" y="10"/>
                    <a:pt x="67" y="46"/>
                    <a:pt x="68" y="91"/>
                  </a:cubicBezTo>
                  <a:lnTo>
                    <a:pt x="68" y="91"/>
                  </a:lnTo>
                  <a:cubicBezTo>
                    <a:pt x="33" y="68"/>
                    <a:pt x="7" y="41"/>
                    <a:pt x="0" y="0"/>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40" name="Forme libre 5139"/>
            <p:cNvSpPr>
              <a:spLocks noChangeArrowheads="1"/>
            </p:cNvSpPr>
            <p:nvPr userDrawn="1"/>
          </p:nvSpPr>
          <p:spPr bwMode="auto">
            <a:xfrm>
              <a:off x="4049713" y="5213350"/>
              <a:ext cx="3175" cy="4763"/>
            </a:xfrm>
            <a:custGeom>
              <a:avLst/>
              <a:gdLst>
                <a:gd name="T0" fmla="*/ 0 w 9"/>
                <a:gd name="T1" fmla="*/ 0 h 15"/>
                <a:gd name="T2" fmla="*/ 8 w 9"/>
                <a:gd name="T3" fmla="*/ 10 h 15"/>
                <a:gd name="T4" fmla="*/ 0 w 9"/>
                <a:gd name="T5" fmla="*/ 0 h 15"/>
              </a:gdLst>
              <a:ahLst/>
              <a:cxnLst>
                <a:cxn ang="0">
                  <a:pos x="T0" y="T1"/>
                </a:cxn>
                <a:cxn ang="0">
                  <a:pos x="T2" y="T3"/>
                </a:cxn>
                <a:cxn ang="0">
                  <a:pos x="T4" y="T5"/>
                </a:cxn>
              </a:cxnLst>
              <a:rect l="0" t="0" r="r" b="b"/>
              <a:pathLst>
                <a:path w="9" h="15">
                  <a:moveTo>
                    <a:pt x="0" y="0"/>
                  </a:moveTo>
                  <a:cubicBezTo>
                    <a:pt x="4" y="3"/>
                    <a:pt x="8" y="6"/>
                    <a:pt x="8" y="10"/>
                  </a:cubicBezTo>
                  <a:cubicBezTo>
                    <a:pt x="5" y="14"/>
                    <a:pt x="2" y="11"/>
                    <a:pt x="0" y="0"/>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41" name="Forme libre 5140"/>
            <p:cNvSpPr>
              <a:spLocks noChangeArrowheads="1"/>
            </p:cNvSpPr>
            <p:nvPr userDrawn="1"/>
          </p:nvSpPr>
          <p:spPr bwMode="auto">
            <a:xfrm>
              <a:off x="3943350" y="5129213"/>
              <a:ext cx="7938" cy="9525"/>
            </a:xfrm>
            <a:custGeom>
              <a:avLst/>
              <a:gdLst>
                <a:gd name="T0" fmla="*/ 0 w 24"/>
                <a:gd name="T1" fmla="*/ 25 h 26"/>
                <a:gd name="T2" fmla="*/ 3 w 24"/>
                <a:gd name="T3" fmla="*/ 0 h 26"/>
                <a:gd name="T4" fmla="*/ 23 w 24"/>
                <a:gd name="T5" fmla="*/ 25 h 26"/>
                <a:gd name="T6" fmla="*/ 0 w 24"/>
                <a:gd name="T7" fmla="*/ 25 h 26"/>
              </a:gdLst>
              <a:ahLst/>
              <a:cxnLst>
                <a:cxn ang="0">
                  <a:pos x="T0" y="T1"/>
                </a:cxn>
                <a:cxn ang="0">
                  <a:pos x="T2" y="T3"/>
                </a:cxn>
                <a:cxn ang="0">
                  <a:pos x="T4" y="T5"/>
                </a:cxn>
                <a:cxn ang="0">
                  <a:pos x="T6" y="T7"/>
                </a:cxn>
              </a:cxnLst>
              <a:rect l="0" t="0" r="r" b="b"/>
              <a:pathLst>
                <a:path w="24" h="26">
                  <a:moveTo>
                    <a:pt x="0" y="25"/>
                  </a:moveTo>
                  <a:cubicBezTo>
                    <a:pt x="1" y="17"/>
                    <a:pt x="3" y="8"/>
                    <a:pt x="3" y="0"/>
                  </a:cubicBezTo>
                  <a:cubicBezTo>
                    <a:pt x="9" y="8"/>
                    <a:pt x="17" y="17"/>
                    <a:pt x="23" y="25"/>
                  </a:cubicBezTo>
                  <a:cubicBezTo>
                    <a:pt x="17" y="25"/>
                    <a:pt x="9" y="25"/>
                    <a:pt x="0" y="25"/>
                  </a:cubicBezTo>
                </a:path>
              </a:pathLst>
            </a:custGeom>
            <a:solidFill>
              <a:srgbClr val="AFAFA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42" name="Forme libre 5141"/>
            <p:cNvSpPr>
              <a:spLocks noChangeArrowheads="1"/>
            </p:cNvSpPr>
            <p:nvPr userDrawn="1"/>
          </p:nvSpPr>
          <p:spPr bwMode="auto">
            <a:xfrm>
              <a:off x="4427538" y="3324225"/>
              <a:ext cx="92075" cy="103188"/>
            </a:xfrm>
            <a:custGeom>
              <a:avLst/>
              <a:gdLst>
                <a:gd name="T0" fmla="*/ 215 w 255"/>
                <a:gd name="T1" fmla="*/ 258 h 288"/>
                <a:gd name="T2" fmla="*/ 5 w 255"/>
                <a:gd name="T3" fmla="*/ 252 h 288"/>
                <a:gd name="T4" fmla="*/ 165 w 255"/>
                <a:gd name="T5" fmla="*/ 0 h 288"/>
                <a:gd name="T6" fmla="*/ 235 w 255"/>
                <a:gd name="T7" fmla="*/ 67 h 288"/>
                <a:gd name="T8" fmla="*/ 215 w 255"/>
                <a:gd name="T9" fmla="*/ 258 h 288"/>
              </a:gdLst>
              <a:ahLst/>
              <a:cxnLst>
                <a:cxn ang="0">
                  <a:pos x="T0" y="T1"/>
                </a:cxn>
                <a:cxn ang="0">
                  <a:pos x="T2" y="T3"/>
                </a:cxn>
                <a:cxn ang="0">
                  <a:pos x="T4" y="T5"/>
                </a:cxn>
                <a:cxn ang="0">
                  <a:pos x="T6" y="T7"/>
                </a:cxn>
                <a:cxn ang="0">
                  <a:pos x="T8" y="T9"/>
                </a:cxn>
              </a:cxnLst>
              <a:rect l="0" t="0" r="r" b="b"/>
              <a:pathLst>
                <a:path w="255" h="288">
                  <a:moveTo>
                    <a:pt x="215" y="258"/>
                  </a:moveTo>
                  <a:cubicBezTo>
                    <a:pt x="144" y="287"/>
                    <a:pt x="73" y="284"/>
                    <a:pt x="5" y="252"/>
                  </a:cubicBezTo>
                  <a:cubicBezTo>
                    <a:pt x="0" y="132"/>
                    <a:pt x="66" y="55"/>
                    <a:pt x="165" y="0"/>
                  </a:cubicBezTo>
                  <a:cubicBezTo>
                    <a:pt x="188" y="23"/>
                    <a:pt x="212" y="45"/>
                    <a:pt x="235" y="67"/>
                  </a:cubicBezTo>
                  <a:cubicBezTo>
                    <a:pt x="254" y="133"/>
                    <a:pt x="209" y="193"/>
                    <a:pt x="215" y="258"/>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43" name="Forme libre 5142"/>
            <p:cNvSpPr>
              <a:spLocks noChangeArrowheads="1"/>
            </p:cNvSpPr>
            <p:nvPr userDrawn="1"/>
          </p:nvSpPr>
          <p:spPr bwMode="auto">
            <a:xfrm>
              <a:off x="4481513" y="3321050"/>
              <a:ext cx="101600" cy="95250"/>
            </a:xfrm>
            <a:custGeom>
              <a:avLst/>
              <a:gdLst>
                <a:gd name="T0" fmla="*/ 67 w 281"/>
                <a:gd name="T1" fmla="*/ 265 h 266"/>
                <a:gd name="T2" fmla="*/ 87 w 281"/>
                <a:gd name="T3" fmla="*/ 74 h 266"/>
                <a:gd name="T4" fmla="*/ 267 w 281"/>
                <a:gd name="T5" fmla="*/ 0 h 266"/>
                <a:gd name="T6" fmla="*/ 267 w 281"/>
                <a:gd name="T7" fmla="*/ 123 h 266"/>
                <a:gd name="T8" fmla="*/ 67 w 281"/>
                <a:gd name="T9" fmla="*/ 265 h 266"/>
              </a:gdLst>
              <a:ahLst/>
              <a:cxnLst>
                <a:cxn ang="0">
                  <a:pos x="T0" y="T1"/>
                </a:cxn>
                <a:cxn ang="0">
                  <a:pos x="T2" y="T3"/>
                </a:cxn>
                <a:cxn ang="0">
                  <a:pos x="T4" y="T5"/>
                </a:cxn>
                <a:cxn ang="0">
                  <a:pos x="T6" y="T7"/>
                </a:cxn>
                <a:cxn ang="0">
                  <a:pos x="T8" y="T9"/>
                </a:cxn>
              </a:cxnLst>
              <a:rect l="0" t="0" r="r" b="b"/>
              <a:pathLst>
                <a:path w="281" h="266">
                  <a:moveTo>
                    <a:pt x="67" y="265"/>
                  </a:moveTo>
                  <a:cubicBezTo>
                    <a:pt x="0" y="192"/>
                    <a:pt x="3" y="166"/>
                    <a:pt x="87" y="74"/>
                  </a:cubicBezTo>
                  <a:cubicBezTo>
                    <a:pt x="156" y="79"/>
                    <a:pt x="200" y="21"/>
                    <a:pt x="267" y="0"/>
                  </a:cubicBezTo>
                  <a:cubicBezTo>
                    <a:pt x="280" y="44"/>
                    <a:pt x="237" y="87"/>
                    <a:pt x="267" y="123"/>
                  </a:cubicBezTo>
                  <a:cubicBezTo>
                    <a:pt x="213" y="186"/>
                    <a:pt x="158" y="252"/>
                    <a:pt x="67" y="265"/>
                  </a:cubicBezTo>
                </a:path>
              </a:pathLst>
            </a:custGeom>
            <a:solidFill>
              <a:srgbClr val="9B9B9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44" name="Forme libre 5143"/>
            <p:cNvSpPr>
              <a:spLocks noChangeArrowheads="1"/>
            </p:cNvSpPr>
            <p:nvPr userDrawn="1"/>
          </p:nvSpPr>
          <p:spPr bwMode="auto">
            <a:xfrm>
              <a:off x="4297363" y="3498850"/>
              <a:ext cx="90487" cy="41275"/>
            </a:xfrm>
            <a:custGeom>
              <a:avLst/>
              <a:gdLst>
                <a:gd name="T0" fmla="*/ 251 w 252"/>
                <a:gd name="T1" fmla="*/ 110 h 114"/>
                <a:gd name="T2" fmla="*/ 61 w 252"/>
                <a:gd name="T3" fmla="*/ 113 h 114"/>
                <a:gd name="T4" fmla="*/ 38 w 252"/>
                <a:gd name="T5" fmla="*/ 101 h 114"/>
                <a:gd name="T6" fmla="*/ 11 w 252"/>
                <a:gd name="T7" fmla="*/ 74 h 114"/>
                <a:gd name="T8" fmla="*/ 5 w 252"/>
                <a:gd name="T9" fmla="*/ 48 h 114"/>
                <a:gd name="T10" fmla="*/ 20 w 252"/>
                <a:gd name="T11" fmla="*/ 0 h 114"/>
                <a:gd name="T12" fmla="*/ 125 w 252"/>
                <a:gd name="T13" fmla="*/ 34 h 114"/>
                <a:gd name="T14" fmla="*/ 251 w 252"/>
                <a:gd name="T15" fmla="*/ 11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14">
                  <a:moveTo>
                    <a:pt x="251" y="110"/>
                  </a:moveTo>
                  <a:cubicBezTo>
                    <a:pt x="188" y="112"/>
                    <a:pt x="124" y="112"/>
                    <a:pt x="61" y="113"/>
                  </a:cubicBezTo>
                  <a:cubicBezTo>
                    <a:pt x="55" y="107"/>
                    <a:pt x="48" y="104"/>
                    <a:pt x="38" y="101"/>
                  </a:cubicBezTo>
                  <a:cubicBezTo>
                    <a:pt x="26" y="95"/>
                    <a:pt x="17" y="86"/>
                    <a:pt x="11" y="74"/>
                  </a:cubicBezTo>
                  <a:cubicBezTo>
                    <a:pt x="9" y="65"/>
                    <a:pt x="6" y="57"/>
                    <a:pt x="5" y="48"/>
                  </a:cubicBezTo>
                  <a:cubicBezTo>
                    <a:pt x="0" y="29"/>
                    <a:pt x="2" y="11"/>
                    <a:pt x="20" y="0"/>
                  </a:cubicBezTo>
                  <a:cubicBezTo>
                    <a:pt x="58" y="0"/>
                    <a:pt x="98" y="3"/>
                    <a:pt x="125" y="34"/>
                  </a:cubicBezTo>
                  <a:cubicBezTo>
                    <a:pt x="161" y="71"/>
                    <a:pt x="209" y="83"/>
                    <a:pt x="251" y="110"/>
                  </a:cubicBezTo>
                </a:path>
              </a:pathLst>
            </a:custGeom>
            <a:solidFill>
              <a:srgbClr val="54545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45" name="Forme libre 5144"/>
            <p:cNvSpPr>
              <a:spLocks noChangeArrowheads="1"/>
            </p:cNvSpPr>
            <p:nvPr userDrawn="1"/>
          </p:nvSpPr>
          <p:spPr bwMode="auto">
            <a:xfrm>
              <a:off x="4273550" y="3487738"/>
              <a:ext cx="39688" cy="34925"/>
            </a:xfrm>
            <a:custGeom>
              <a:avLst/>
              <a:gdLst>
                <a:gd name="T0" fmla="*/ 89 w 111"/>
                <a:gd name="T1" fmla="*/ 28 h 96"/>
                <a:gd name="T2" fmla="*/ 110 w 111"/>
                <a:gd name="T3" fmla="*/ 77 h 96"/>
                <a:gd name="T4" fmla="*/ 60 w 111"/>
                <a:gd name="T5" fmla="*/ 92 h 96"/>
                <a:gd name="T6" fmla="*/ 18 w 111"/>
                <a:gd name="T7" fmla="*/ 6 h 96"/>
                <a:gd name="T8" fmla="*/ 44 w 111"/>
                <a:gd name="T9" fmla="*/ 0 h 96"/>
                <a:gd name="T10" fmla="*/ 66 w 111"/>
                <a:gd name="T11" fmla="*/ 6 h 96"/>
                <a:gd name="T12" fmla="*/ 89 w 111"/>
                <a:gd name="T13" fmla="*/ 28 h 96"/>
              </a:gdLst>
              <a:ahLst/>
              <a:cxnLst>
                <a:cxn ang="0">
                  <a:pos x="T0" y="T1"/>
                </a:cxn>
                <a:cxn ang="0">
                  <a:pos x="T2" y="T3"/>
                </a:cxn>
                <a:cxn ang="0">
                  <a:pos x="T4" y="T5"/>
                </a:cxn>
                <a:cxn ang="0">
                  <a:pos x="T6" y="T7"/>
                </a:cxn>
                <a:cxn ang="0">
                  <a:pos x="T8" y="T9"/>
                </a:cxn>
                <a:cxn ang="0">
                  <a:pos x="T10" y="T11"/>
                </a:cxn>
                <a:cxn ang="0">
                  <a:pos x="T12" y="T13"/>
                </a:cxn>
              </a:cxnLst>
              <a:rect l="0" t="0" r="r" b="b"/>
              <a:pathLst>
                <a:path w="111" h="96">
                  <a:moveTo>
                    <a:pt x="89" y="28"/>
                  </a:moveTo>
                  <a:cubicBezTo>
                    <a:pt x="96" y="45"/>
                    <a:pt x="102" y="60"/>
                    <a:pt x="110" y="77"/>
                  </a:cubicBezTo>
                  <a:cubicBezTo>
                    <a:pt x="96" y="89"/>
                    <a:pt x="79" y="95"/>
                    <a:pt x="60" y="92"/>
                  </a:cubicBezTo>
                  <a:cubicBezTo>
                    <a:pt x="21" y="75"/>
                    <a:pt x="0" y="51"/>
                    <a:pt x="18" y="6"/>
                  </a:cubicBezTo>
                  <a:cubicBezTo>
                    <a:pt x="27" y="5"/>
                    <a:pt x="37" y="2"/>
                    <a:pt x="44" y="0"/>
                  </a:cubicBezTo>
                  <a:cubicBezTo>
                    <a:pt x="52" y="2"/>
                    <a:pt x="58" y="3"/>
                    <a:pt x="66" y="6"/>
                  </a:cubicBezTo>
                  <a:cubicBezTo>
                    <a:pt x="73" y="13"/>
                    <a:pt x="81" y="20"/>
                    <a:pt x="89" y="28"/>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46" name="Forme libre 5145"/>
            <p:cNvSpPr>
              <a:spLocks noChangeArrowheads="1"/>
            </p:cNvSpPr>
            <p:nvPr userDrawn="1"/>
          </p:nvSpPr>
          <p:spPr bwMode="auto">
            <a:xfrm>
              <a:off x="4387850" y="3225800"/>
              <a:ext cx="7938" cy="17463"/>
            </a:xfrm>
            <a:custGeom>
              <a:avLst/>
              <a:gdLst>
                <a:gd name="T0" fmla="*/ 21 w 22"/>
                <a:gd name="T1" fmla="*/ 49 h 50"/>
                <a:gd name="T2" fmla="*/ 0 w 22"/>
                <a:gd name="T3" fmla="*/ 0 h 50"/>
                <a:gd name="T4" fmla="*/ 21 w 22"/>
                <a:gd name="T5" fmla="*/ 49 h 50"/>
              </a:gdLst>
              <a:ahLst/>
              <a:cxnLst>
                <a:cxn ang="0">
                  <a:pos x="T0" y="T1"/>
                </a:cxn>
                <a:cxn ang="0">
                  <a:pos x="T2" y="T3"/>
                </a:cxn>
                <a:cxn ang="0">
                  <a:pos x="T4" y="T5"/>
                </a:cxn>
              </a:cxnLst>
              <a:rect l="0" t="0" r="r" b="b"/>
              <a:pathLst>
                <a:path w="22" h="50">
                  <a:moveTo>
                    <a:pt x="21" y="49"/>
                  </a:moveTo>
                  <a:cubicBezTo>
                    <a:pt x="13" y="32"/>
                    <a:pt x="7" y="17"/>
                    <a:pt x="0" y="0"/>
                  </a:cubicBezTo>
                  <a:cubicBezTo>
                    <a:pt x="6" y="17"/>
                    <a:pt x="13" y="34"/>
                    <a:pt x="21" y="49"/>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47" name="Forme libre 5146"/>
            <p:cNvSpPr>
              <a:spLocks noChangeArrowheads="1"/>
            </p:cNvSpPr>
            <p:nvPr userDrawn="1"/>
          </p:nvSpPr>
          <p:spPr bwMode="auto">
            <a:xfrm>
              <a:off x="3910013" y="3500438"/>
              <a:ext cx="396875" cy="107950"/>
            </a:xfrm>
            <a:custGeom>
              <a:avLst/>
              <a:gdLst>
                <a:gd name="T0" fmla="*/ 45 w 1102"/>
                <a:gd name="T1" fmla="*/ 218 h 302"/>
                <a:gd name="T2" fmla="*/ 180 w 1102"/>
                <a:gd name="T3" fmla="*/ 171 h 302"/>
                <a:gd name="T4" fmla="*/ 252 w 1102"/>
                <a:gd name="T5" fmla="*/ 130 h 302"/>
                <a:gd name="T6" fmla="*/ 325 w 1102"/>
                <a:gd name="T7" fmla="*/ 92 h 302"/>
                <a:gd name="T8" fmla="*/ 365 w 1102"/>
                <a:gd name="T9" fmla="*/ 76 h 302"/>
                <a:gd name="T10" fmla="*/ 419 w 1102"/>
                <a:gd name="T11" fmla="*/ 66 h 302"/>
                <a:gd name="T12" fmla="*/ 461 w 1102"/>
                <a:gd name="T13" fmla="*/ 64 h 302"/>
                <a:gd name="T14" fmla="*/ 482 w 1102"/>
                <a:gd name="T15" fmla="*/ 82 h 302"/>
                <a:gd name="T16" fmla="*/ 572 w 1102"/>
                <a:gd name="T17" fmla="*/ 18 h 302"/>
                <a:gd name="T18" fmla="*/ 621 w 1102"/>
                <a:gd name="T19" fmla="*/ 14 h 302"/>
                <a:gd name="T20" fmla="*/ 621 w 1102"/>
                <a:gd name="T21" fmla="*/ 14 h 302"/>
                <a:gd name="T22" fmla="*/ 821 w 1102"/>
                <a:gd name="T23" fmla="*/ 14 h 302"/>
                <a:gd name="T24" fmla="*/ 1001 w 1102"/>
                <a:gd name="T25" fmla="*/ 73 h 302"/>
                <a:gd name="T26" fmla="*/ 1053 w 1102"/>
                <a:gd name="T27" fmla="*/ 96 h 302"/>
                <a:gd name="T28" fmla="*/ 1101 w 1102"/>
                <a:gd name="T29" fmla="*/ 133 h 302"/>
                <a:gd name="T30" fmla="*/ 1101 w 1102"/>
                <a:gd name="T31" fmla="*/ 154 h 302"/>
                <a:gd name="T32" fmla="*/ 1101 w 1102"/>
                <a:gd name="T33" fmla="*/ 154 h 302"/>
                <a:gd name="T34" fmla="*/ 1056 w 1102"/>
                <a:gd name="T35" fmla="*/ 180 h 302"/>
                <a:gd name="T36" fmla="*/ 1059 w 1102"/>
                <a:gd name="T37" fmla="*/ 179 h 302"/>
                <a:gd name="T38" fmla="*/ 879 w 1102"/>
                <a:gd name="T39" fmla="*/ 241 h 302"/>
                <a:gd name="T40" fmla="*/ 781 w 1102"/>
                <a:gd name="T41" fmla="*/ 244 h 302"/>
                <a:gd name="T42" fmla="*/ 534 w 1102"/>
                <a:gd name="T43" fmla="*/ 295 h 302"/>
                <a:gd name="T44" fmla="*/ 522 w 1102"/>
                <a:gd name="T45" fmla="*/ 286 h 302"/>
                <a:gd name="T46" fmla="*/ 523 w 1102"/>
                <a:gd name="T47" fmla="*/ 257 h 302"/>
                <a:gd name="T48" fmla="*/ 581 w 1102"/>
                <a:gd name="T49" fmla="*/ 195 h 302"/>
                <a:gd name="T50" fmla="*/ 584 w 1102"/>
                <a:gd name="T51" fmla="*/ 176 h 302"/>
                <a:gd name="T52" fmla="*/ 580 w 1102"/>
                <a:gd name="T53" fmla="*/ 169 h 302"/>
                <a:gd name="T54" fmla="*/ 459 w 1102"/>
                <a:gd name="T55" fmla="*/ 220 h 302"/>
                <a:gd name="T56" fmla="*/ 343 w 1102"/>
                <a:gd name="T57" fmla="*/ 228 h 302"/>
                <a:gd name="T58" fmla="*/ 325 w 1102"/>
                <a:gd name="T59" fmla="*/ 205 h 302"/>
                <a:gd name="T60" fmla="*/ 326 w 1102"/>
                <a:gd name="T61" fmla="*/ 234 h 302"/>
                <a:gd name="T62" fmla="*/ 190 w 1102"/>
                <a:gd name="T63" fmla="*/ 273 h 302"/>
                <a:gd name="T64" fmla="*/ 146 w 1102"/>
                <a:gd name="T65" fmla="*/ 276 h 302"/>
                <a:gd name="T66" fmla="*/ 119 w 1102"/>
                <a:gd name="T67" fmla="*/ 269 h 302"/>
                <a:gd name="T68" fmla="*/ 26 w 1102"/>
                <a:gd name="T69" fmla="*/ 290 h 302"/>
                <a:gd name="T70" fmla="*/ 45 w 1102"/>
                <a:gd name="T71" fmla="*/ 218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02" h="302">
                  <a:moveTo>
                    <a:pt x="45" y="218"/>
                  </a:moveTo>
                  <a:cubicBezTo>
                    <a:pt x="87" y="192"/>
                    <a:pt x="134" y="185"/>
                    <a:pt x="180" y="171"/>
                  </a:cubicBezTo>
                  <a:cubicBezTo>
                    <a:pt x="206" y="163"/>
                    <a:pt x="241" y="166"/>
                    <a:pt x="252" y="130"/>
                  </a:cubicBezTo>
                  <a:cubicBezTo>
                    <a:pt x="248" y="64"/>
                    <a:pt x="296" y="95"/>
                    <a:pt x="325" y="92"/>
                  </a:cubicBezTo>
                  <a:cubicBezTo>
                    <a:pt x="339" y="89"/>
                    <a:pt x="352" y="82"/>
                    <a:pt x="365" y="76"/>
                  </a:cubicBezTo>
                  <a:cubicBezTo>
                    <a:pt x="383" y="73"/>
                    <a:pt x="401" y="72"/>
                    <a:pt x="419" y="66"/>
                  </a:cubicBezTo>
                  <a:cubicBezTo>
                    <a:pt x="433" y="61"/>
                    <a:pt x="447" y="60"/>
                    <a:pt x="461" y="64"/>
                  </a:cubicBezTo>
                  <a:cubicBezTo>
                    <a:pt x="468" y="69"/>
                    <a:pt x="476" y="75"/>
                    <a:pt x="482" y="82"/>
                  </a:cubicBezTo>
                  <a:cubicBezTo>
                    <a:pt x="522" y="73"/>
                    <a:pt x="577" y="89"/>
                    <a:pt x="572" y="18"/>
                  </a:cubicBezTo>
                  <a:cubicBezTo>
                    <a:pt x="587" y="0"/>
                    <a:pt x="604" y="3"/>
                    <a:pt x="621" y="14"/>
                  </a:cubicBezTo>
                  <a:lnTo>
                    <a:pt x="621" y="14"/>
                  </a:lnTo>
                  <a:cubicBezTo>
                    <a:pt x="688" y="76"/>
                    <a:pt x="755" y="34"/>
                    <a:pt x="821" y="14"/>
                  </a:cubicBezTo>
                  <a:cubicBezTo>
                    <a:pt x="888" y="14"/>
                    <a:pt x="956" y="8"/>
                    <a:pt x="1001" y="73"/>
                  </a:cubicBezTo>
                  <a:cubicBezTo>
                    <a:pt x="1017" y="84"/>
                    <a:pt x="1035" y="93"/>
                    <a:pt x="1053" y="96"/>
                  </a:cubicBezTo>
                  <a:cubicBezTo>
                    <a:pt x="1076" y="99"/>
                    <a:pt x="1093" y="110"/>
                    <a:pt x="1101" y="133"/>
                  </a:cubicBezTo>
                  <a:cubicBezTo>
                    <a:pt x="1101" y="140"/>
                    <a:pt x="1101" y="147"/>
                    <a:pt x="1101" y="154"/>
                  </a:cubicBezTo>
                  <a:lnTo>
                    <a:pt x="1101" y="154"/>
                  </a:lnTo>
                  <a:cubicBezTo>
                    <a:pt x="1088" y="168"/>
                    <a:pt x="1065" y="163"/>
                    <a:pt x="1056" y="180"/>
                  </a:cubicBezTo>
                  <a:lnTo>
                    <a:pt x="1059" y="179"/>
                  </a:lnTo>
                  <a:cubicBezTo>
                    <a:pt x="1012" y="235"/>
                    <a:pt x="951" y="257"/>
                    <a:pt x="879" y="241"/>
                  </a:cubicBezTo>
                  <a:cubicBezTo>
                    <a:pt x="846" y="234"/>
                    <a:pt x="813" y="229"/>
                    <a:pt x="781" y="244"/>
                  </a:cubicBezTo>
                  <a:cubicBezTo>
                    <a:pt x="700" y="270"/>
                    <a:pt x="621" y="301"/>
                    <a:pt x="534" y="295"/>
                  </a:cubicBezTo>
                  <a:cubicBezTo>
                    <a:pt x="529" y="292"/>
                    <a:pt x="526" y="289"/>
                    <a:pt x="522" y="286"/>
                  </a:cubicBezTo>
                  <a:cubicBezTo>
                    <a:pt x="519" y="276"/>
                    <a:pt x="519" y="266"/>
                    <a:pt x="523" y="257"/>
                  </a:cubicBezTo>
                  <a:cubicBezTo>
                    <a:pt x="540" y="234"/>
                    <a:pt x="577" y="229"/>
                    <a:pt x="581" y="195"/>
                  </a:cubicBezTo>
                  <a:cubicBezTo>
                    <a:pt x="581" y="189"/>
                    <a:pt x="583" y="182"/>
                    <a:pt x="584" y="176"/>
                  </a:cubicBezTo>
                  <a:cubicBezTo>
                    <a:pt x="583" y="177"/>
                    <a:pt x="580" y="169"/>
                    <a:pt x="580" y="169"/>
                  </a:cubicBezTo>
                  <a:cubicBezTo>
                    <a:pt x="531" y="166"/>
                    <a:pt x="499" y="205"/>
                    <a:pt x="459" y="220"/>
                  </a:cubicBezTo>
                  <a:cubicBezTo>
                    <a:pt x="421" y="234"/>
                    <a:pt x="384" y="257"/>
                    <a:pt x="343" y="228"/>
                  </a:cubicBezTo>
                  <a:cubicBezTo>
                    <a:pt x="337" y="220"/>
                    <a:pt x="331" y="212"/>
                    <a:pt x="325" y="205"/>
                  </a:cubicBezTo>
                  <a:cubicBezTo>
                    <a:pt x="329" y="214"/>
                    <a:pt x="329" y="223"/>
                    <a:pt x="326" y="234"/>
                  </a:cubicBezTo>
                  <a:cubicBezTo>
                    <a:pt x="293" y="287"/>
                    <a:pt x="244" y="290"/>
                    <a:pt x="190" y="273"/>
                  </a:cubicBezTo>
                  <a:cubicBezTo>
                    <a:pt x="175" y="270"/>
                    <a:pt x="160" y="270"/>
                    <a:pt x="146" y="276"/>
                  </a:cubicBezTo>
                  <a:cubicBezTo>
                    <a:pt x="135" y="279"/>
                    <a:pt x="126" y="276"/>
                    <a:pt x="119" y="269"/>
                  </a:cubicBezTo>
                  <a:cubicBezTo>
                    <a:pt x="88" y="276"/>
                    <a:pt x="56" y="282"/>
                    <a:pt x="26" y="290"/>
                  </a:cubicBezTo>
                  <a:cubicBezTo>
                    <a:pt x="0" y="257"/>
                    <a:pt x="39" y="243"/>
                    <a:pt x="45" y="218"/>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48" name="Forme libre 5147"/>
            <p:cNvSpPr>
              <a:spLocks noChangeArrowheads="1"/>
            </p:cNvSpPr>
            <p:nvPr userDrawn="1"/>
          </p:nvSpPr>
          <p:spPr bwMode="auto">
            <a:xfrm>
              <a:off x="4256088" y="3513138"/>
              <a:ext cx="65087" cy="38100"/>
            </a:xfrm>
            <a:custGeom>
              <a:avLst/>
              <a:gdLst>
                <a:gd name="T0" fmla="*/ 138 w 180"/>
                <a:gd name="T1" fmla="*/ 94 h 108"/>
                <a:gd name="T2" fmla="*/ 69 w 180"/>
                <a:gd name="T3" fmla="*/ 99 h 108"/>
                <a:gd name="T4" fmla="*/ 17 w 180"/>
                <a:gd name="T5" fmla="*/ 94 h 108"/>
                <a:gd name="T6" fmla="*/ 116 w 180"/>
                <a:gd name="T7" fmla="*/ 0 h 108"/>
                <a:gd name="T8" fmla="*/ 159 w 180"/>
                <a:gd name="T9" fmla="*/ 4 h 108"/>
                <a:gd name="T10" fmla="*/ 165 w 180"/>
                <a:gd name="T11" fmla="*/ 21 h 108"/>
                <a:gd name="T12" fmla="*/ 179 w 180"/>
                <a:gd name="T13" fmla="*/ 50 h 108"/>
                <a:gd name="T14" fmla="*/ 176 w 180"/>
                <a:gd name="T15" fmla="*/ 71 h 108"/>
                <a:gd name="T16" fmla="*/ 138 w 180"/>
                <a:gd name="T17"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 h="108">
                  <a:moveTo>
                    <a:pt x="138" y="94"/>
                  </a:moveTo>
                  <a:cubicBezTo>
                    <a:pt x="115" y="96"/>
                    <a:pt x="92" y="97"/>
                    <a:pt x="69" y="99"/>
                  </a:cubicBezTo>
                  <a:cubicBezTo>
                    <a:pt x="51" y="105"/>
                    <a:pt x="34" y="107"/>
                    <a:pt x="17" y="94"/>
                  </a:cubicBezTo>
                  <a:cubicBezTo>
                    <a:pt x="0" y="10"/>
                    <a:pt x="55" y="3"/>
                    <a:pt x="116" y="0"/>
                  </a:cubicBezTo>
                  <a:cubicBezTo>
                    <a:pt x="130" y="1"/>
                    <a:pt x="145" y="3"/>
                    <a:pt x="159" y="4"/>
                  </a:cubicBezTo>
                  <a:cubicBezTo>
                    <a:pt x="160" y="10"/>
                    <a:pt x="164" y="15"/>
                    <a:pt x="165" y="21"/>
                  </a:cubicBezTo>
                  <a:cubicBezTo>
                    <a:pt x="170" y="30"/>
                    <a:pt x="174" y="41"/>
                    <a:pt x="179" y="50"/>
                  </a:cubicBezTo>
                  <a:cubicBezTo>
                    <a:pt x="179" y="58"/>
                    <a:pt x="179" y="64"/>
                    <a:pt x="176" y="71"/>
                  </a:cubicBezTo>
                  <a:cubicBezTo>
                    <a:pt x="164" y="79"/>
                    <a:pt x="150" y="87"/>
                    <a:pt x="138" y="94"/>
                  </a:cubicBezTo>
                </a:path>
              </a:pathLst>
            </a:custGeom>
            <a:solidFill>
              <a:srgbClr val="E1E1E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49" name="Forme libre 5148"/>
            <p:cNvSpPr>
              <a:spLocks noChangeArrowheads="1"/>
            </p:cNvSpPr>
            <p:nvPr userDrawn="1"/>
          </p:nvSpPr>
          <p:spPr bwMode="auto">
            <a:xfrm>
              <a:off x="4233863" y="4733925"/>
              <a:ext cx="71437" cy="34925"/>
            </a:xfrm>
            <a:custGeom>
              <a:avLst/>
              <a:gdLst>
                <a:gd name="T0" fmla="*/ 128 w 197"/>
                <a:gd name="T1" fmla="*/ 0 h 97"/>
                <a:gd name="T2" fmla="*/ 186 w 197"/>
                <a:gd name="T3" fmla="*/ 23 h 97"/>
                <a:gd name="T4" fmla="*/ 134 w 197"/>
                <a:gd name="T5" fmla="*/ 66 h 97"/>
                <a:gd name="T6" fmla="*/ 38 w 197"/>
                <a:gd name="T7" fmla="*/ 92 h 97"/>
                <a:gd name="T8" fmla="*/ 14 w 197"/>
                <a:gd name="T9" fmla="*/ 46 h 97"/>
                <a:gd name="T10" fmla="*/ 128 w 197"/>
                <a:gd name="T11" fmla="*/ 0 h 97"/>
              </a:gdLst>
              <a:ahLst/>
              <a:cxnLst>
                <a:cxn ang="0">
                  <a:pos x="T0" y="T1"/>
                </a:cxn>
                <a:cxn ang="0">
                  <a:pos x="T2" y="T3"/>
                </a:cxn>
                <a:cxn ang="0">
                  <a:pos x="T4" y="T5"/>
                </a:cxn>
                <a:cxn ang="0">
                  <a:pos x="T6" y="T7"/>
                </a:cxn>
                <a:cxn ang="0">
                  <a:pos x="T8" y="T9"/>
                </a:cxn>
                <a:cxn ang="0">
                  <a:pos x="T10" y="T11"/>
                </a:cxn>
              </a:cxnLst>
              <a:rect l="0" t="0" r="r" b="b"/>
              <a:pathLst>
                <a:path w="197" h="97">
                  <a:moveTo>
                    <a:pt x="128" y="0"/>
                  </a:moveTo>
                  <a:cubicBezTo>
                    <a:pt x="150" y="5"/>
                    <a:pt x="182" y="0"/>
                    <a:pt x="186" y="23"/>
                  </a:cubicBezTo>
                  <a:cubicBezTo>
                    <a:pt x="196" y="61"/>
                    <a:pt x="157" y="58"/>
                    <a:pt x="134" y="66"/>
                  </a:cubicBezTo>
                  <a:cubicBezTo>
                    <a:pt x="102" y="75"/>
                    <a:pt x="70" y="89"/>
                    <a:pt x="38" y="92"/>
                  </a:cubicBezTo>
                  <a:cubicBezTo>
                    <a:pt x="0" y="96"/>
                    <a:pt x="11" y="67"/>
                    <a:pt x="14" y="46"/>
                  </a:cubicBezTo>
                  <a:cubicBezTo>
                    <a:pt x="50" y="25"/>
                    <a:pt x="86" y="3"/>
                    <a:pt x="128" y="0"/>
                  </a:cubicBezTo>
                </a:path>
              </a:pathLst>
            </a:custGeom>
            <a:solidFill>
              <a:srgbClr val="FBFBF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50" name="Forme libre 5149"/>
            <p:cNvSpPr>
              <a:spLocks noChangeArrowheads="1"/>
            </p:cNvSpPr>
            <p:nvPr userDrawn="1"/>
          </p:nvSpPr>
          <p:spPr bwMode="auto">
            <a:xfrm>
              <a:off x="4092575" y="4524375"/>
              <a:ext cx="220663" cy="131763"/>
            </a:xfrm>
            <a:custGeom>
              <a:avLst/>
              <a:gdLst>
                <a:gd name="T0" fmla="*/ 316 w 614"/>
                <a:gd name="T1" fmla="*/ 8 h 366"/>
                <a:gd name="T2" fmla="*/ 372 w 614"/>
                <a:gd name="T3" fmla="*/ 89 h 366"/>
                <a:gd name="T4" fmla="*/ 384 w 614"/>
                <a:gd name="T5" fmla="*/ 194 h 366"/>
                <a:gd name="T6" fmla="*/ 429 w 614"/>
                <a:gd name="T7" fmla="*/ 224 h 366"/>
                <a:gd name="T8" fmla="*/ 542 w 614"/>
                <a:gd name="T9" fmla="*/ 188 h 366"/>
                <a:gd name="T10" fmla="*/ 571 w 614"/>
                <a:gd name="T11" fmla="*/ 176 h 366"/>
                <a:gd name="T12" fmla="*/ 613 w 614"/>
                <a:gd name="T13" fmla="*/ 168 h 366"/>
                <a:gd name="T14" fmla="*/ 551 w 614"/>
                <a:gd name="T15" fmla="*/ 238 h 366"/>
                <a:gd name="T16" fmla="*/ 430 w 614"/>
                <a:gd name="T17" fmla="*/ 299 h 366"/>
                <a:gd name="T18" fmla="*/ 201 w 614"/>
                <a:gd name="T19" fmla="*/ 322 h 366"/>
                <a:gd name="T20" fmla="*/ 87 w 614"/>
                <a:gd name="T21" fmla="*/ 354 h 366"/>
                <a:gd name="T22" fmla="*/ 48 w 614"/>
                <a:gd name="T23" fmla="*/ 208 h 366"/>
                <a:gd name="T24" fmla="*/ 85 w 614"/>
                <a:gd name="T25" fmla="*/ 142 h 366"/>
                <a:gd name="T26" fmla="*/ 252 w 614"/>
                <a:gd name="T27" fmla="*/ 15 h 366"/>
                <a:gd name="T28" fmla="*/ 316 w 614"/>
                <a:gd name="T29" fmla="*/ 8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4" h="366">
                  <a:moveTo>
                    <a:pt x="316" y="8"/>
                  </a:moveTo>
                  <a:cubicBezTo>
                    <a:pt x="365" y="14"/>
                    <a:pt x="392" y="34"/>
                    <a:pt x="372" y="89"/>
                  </a:cubicBezTo>
                  <a:cubicBezTo>
                    <a:pt x="358" y="125"/>
                    <a:pt x="357" y="162"/>
                    <a:pt x="384" y="194"/>
                  </a:cubicBezTo>
                  <a:cubicBezTo>
                    <a:pt x="389" y="218"/>
                    <a:pt x="401" y="234"/>
                    <a:pt x="429" y="224"/>
                  </a:cubicBezTo>
                  <a:cubicBezTo>
                    <a:pt x="467" y="212"/>
                    <a:pt x="504" y="200"/>
                    <a:pt x="542" y="188"/>
                  </a:cubicBezTo>
                  <a:cubicBezTo>
                    <a:pt x="552" y="186"/>
                    <a:pt x="560" y="177"/>
                    <a:pt x="571" y="176"/>
                  </a:cubicBezTo>
                  <a:cubicBezTo>
                    <a:pt x="584" y="173"/>
                    <a:pt x="600" y="171"/>
                    <a:pt x="613" y="168"/>
                  </a:cubicBezTo>
                  <a:cubicBezTo>
                    <a:pt x="612" y="209"/>
                    <a:pt x="584" y="227"/>
                    <a:pt x="551" y="238"/>
                  </a:cubicBezTo>
                  <a:cubicBezTo>
                    <a:pt x="508" y="252"/>
                    <a:pt x="467" y="272"/>
                    <a:pt x="430" y="299"/>
                  </a:cubicBezTo>
                  <a:cubicBezTo>
                    <a:pt x="355" y="313"/>
                    <a:pt x="287" y="365"/>
                    <a:pt x="201" y="322"/>
                  </a:cubicBezTo>
                  <a:cubicBezTo>
                    <a:pt x="174" y="308"/>
                    <a:pt x="119" y="321"/>
                    <a:pt x="87" y="354"/>
                  </a:cubicBezTo>
                  <a:cubicBezTo>
                    <a:pt x="10" y="302"/>
                    <a:pt x="0" y="272"/>
                    <a:pt x="48" y="208"/>
                  </a:cubicBezTo>
                  <a:cubicBezTo>
                    <a:pt x="64" y="186"/>
                    <a:pt x="67" y="159"/>
                    <a:pt x="85" y="142"/>
                  </a:cubicBezTo>
                  <a:cubicBezTo>
                    <a:pt x="94" y="38"/>
                    <a:pt x="152" y="0"/>
                    <a:pt x="252" y="15"/>
                  </a:cubicBezTo>
                  <a:cubicBezTo>
                    <a:pt x="273" y="14"/>
                    <a:pt x="294" y="11"/>
                    <a:pt x="316" y="8"/>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51" name="Forme libre 5150"/>
            <p:cNvSpPr>
              <a:spLocks noChangeArrowheads="1"/>
            </p:cNvSpPr>
            <p:nvPr userDrawn="1"/>
          </p:nvSpPr>
          <p:spPr bwMode="auto">
            <a:xfrm>
              <a:off x="4083050" y="4672013"/>
              <a:ext cx="114300" cy="130175"/>
            </a:xfrm>
            <a:custGeom>
              <a:avLst/>
              <a:gdLst>
                <a:gd name="T0" fmla="*/ 317 w 318"/>
                <a:gd name="T1" fmla="*/ 35 h 360"/>
                <a:gd name="T2" fmla="*/ 198 w 318"/>
                <a:gd name="T3" fmla="*/ 72 h 360"/>
                <a:gd name="T4" fmla="*/ 131 w 318"/>
                <a:gd name="T5" fmla="*/ 165 h 360"/>
                <a:gd name="T6" fmla="*/ 93 w 318"/>
                <a:gd name="T7" fmla="*/ 232 h 360"/>
                <a:gd name="T8" fmla="*/ 67 w 318"/>
                <a:gd name="T9" fmla="*/ 336 h 360"/>
                <a:gd name="T10" fmla="*/ 74 w 318"/>
                <a:gd name="T11" fmla="*/ 351 h 360"/>
                <a:gd name="T12" fmla="*/ 67 w 318"/>
                <a:gd name="T13" fmla="*/ 359 h 360"/>
                <a:gd name="T14" fmla="*/ 0 w 318"/>
                <a:gd name="T15" fmla="*/ 212 h 360"/>
                <a:gd name="T16" fmla="*/ 1 w 318"/>
                <a:gd name="T17" fmla="*/ 11 h 360"/>
                <a:gd name="T18" fmla="*/ 74 w 318"/>
                <a:gd name="T19" fmla="*/ 15 h 360"/>
                <a:gd name="T20" fmla="*/ 157 w 318"/>
                <a:gd name="T21" fmla="*/ 15 h 360"/>
                <a:gd name="T22" fmla="*/ 317 w 318"/>
                <a:gd name="T23" fmla="*/ 3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360">
                  <a:moveTo>
                    <a:pt x="317" y="35"/>
                  </a:moveTo>
                  <a:cubicBezTo>
                    <a:pt x="278" y="48"/>
                    <a:pt x="236" y="57"/>
                    <a:pt x="198" y="72"/>
                  </a:cubicBezTo>
                  <a:cubicBezTo>
                    <a:pt x="160" y="89"/>
                    <a:pt x="107" y="96"/>
                    <a:pt x="131" y="165"/>
                  </a:cubicBezTo>
                  <a:cubicBezTo>
                    <a:pt x="137" y="180"/>
                    <a:pt x="103" y="208"/>
                    <a:pt x="93" y="232"/>
                  </a:cubicBezTo>
                  <a:cubicBezTo>
                    <a:pt x="79" y="264"/>
                    <a:pt x="42" y="293"/>
                    <a:pt x="67" y="336"/>
                  </a:cubicBezTo>
                  <a:cubicBezTo>
                    <a:pt x="74" y="341"/>
                    <a:pt x="76" y="345"/>
                    <a:pt x="74" y="351"/>
                  </a:cubicBezTo>
                  <a:cubicBezTo>
                    <a:pt x="71" y="356"/>
                    <a:pt x="70" y="359"/>
                    <a:pt x="67" y="359"/>
                  </a:cubicBezTo>
                  <a:cubicBezTo>
                    <a:pt x="16" y="322"/>
                    <a:pt x="0" y="270"/>
                    <a:pt x="0" y="212"/>
                  </a:cubicBezTo>
                  <a:cubicBezTo>
                    <a:pt x="0" y="145"/>
                    <a:pt x="1" y="78"/>
                    <a:pt x="1" y="11"/>
                  </a:cubicBezTo>
                  <a:cubicBezTo>
                    <a:pt x="26" y="5"/>
                    <a:pt x="52" y="0"/>
                    <a:pt x="74" y="15"/>
                  </a:cubicBezTo>
                  <a:cubicBezTo>
                    <a:pt x="102" y="34"/>
                    <a:pt x="129" y="29"/>
                    <a:pt x="157" y="15"/>
                  </a:cubicBezTo>
                  <a:cubicBezTo>
                    <a:pt x="212" y="19"/>
                    <a:pt x="267" y="6"/>
                    <a:pt x="317" y="35"/>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52" name="Forme libre 5151"/>
            <p:cNvSpPr>
              <a:spLocks noChangeArrowheads="1"/>
            </p:cNvSpPr>
            <p:nvPr userDrawn="1"/>
          </p:nvSpPr>
          <p:spPr bwMode="auto">
            <a:xfrm>
              <a:off x="4122738" y="4652963"/>
              <a:ext cx="93662" cy="19050"/>
            </a:xfrm>
            <a:custGeom>
              <a:avLst/>
              <a:gdLst>
                <a:gd name="T0" fmla="*/ 47 w 258"/>
                <a:gd name="T1" fmla="*/ 44 h 51"/>
                <a:gd name="T2" fmla="*/ 0 w 258"/>
                <a:gd name="T3" fmla="*/ 0 h 51"/>
                <a:gd name="T4" fmla="*/ 257 w 258"/>
                <a:gd name="T5" fmla="*/ 32 h 51"/>
                <a:gd name="T6" fmla="*/ 47 w 258"/>
                <a:gd name="T7" fmla="*/ 44 h 51"/>
              </a:gdLst>
              <a:ahLst/>
              <a:cxnLst>
                <a:cxn ang="0">
                  <a:pos x="T0" y="T1"/>
                </a:cxn>
                <a:cxn ang="0">
                  <a:pos x="T2" y="T3"/>
                </a:cxn>
                <a:cxn ang="0">
                  <a:pos x="T4" y="T5"/>
                </a:cxn>
                <a:cxn ang="0">
                  <a:pos x="T6" y="T7"/>
                </a:cxn>
              </a:cxnLst>
              <a:rect l="0" t="0" r="r" b="b"/>
              <a:pathLst>
                <a:path w="258" h="51">
                  <a:moveTo>
                    <a:pt x="47" y="44"/>
                  </a:moveTo>
                  <a:cubicBezTo>
                    <a:pt x="32" y="29"/>
                    <a:pt x="17" y="13"/>
                    <a:pt x="0" y="0"/>
                  </a:cubicBezTo>
                  <a:cubicBezTo>
                    <a:pt x="86" y="13"/>
                    <a:pt x="170" y="33"/>
                    <a:pt x="257" y="32"/>
                  </a:cubicBezTo>
                  <a:cubicBezTo>
                    <a:pt x="186" y="50"/>
                    <a:pt x="118" y="47"/>
                    <a:pt x="47" y="44"/>
                  </a:cubicBezTo>
                </a:path>
              </a:pathLst>
            </a:custGeom>
            <a:solidFill>
              <a:srgbClr val="CCCCC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53" name="Forme libre 5152"/>
            <p:cNvSpPr>
              <a:spLocks noChangeArrowheads="1"/>
            </p:cNvSpPr>
            <p:nvPr userDrawn="1"/>
          </p:nvSpPr>
          <p:spPr bwMode="auto">
            <a:xfrm>
              <a:off x="3949700" y="4522788"/>
              <a:ext cx="125413" cy="146050"/>
            </a:xfrm>
            <a:custGeom>
              <a:avLst/>
              <a:gdLst>
                <a:gd name="T0" fmla="*/ 99 w 349"/>
                <a:gd name="T1" fmla="*/ 130 h 405"/>
                <a:gd name="T2" fmla="*/ 235 w 349"/>
                <a:gd name="T3" fmla="*/ 60 h 405"/>
                <a:gd name="T4" fmla="*/ 323 w 349"/>
                <a:gd name="T5" fmla="*/ 14 h 405"/>
                <a:gd name="T6" fmla="*/ 346 w 349"/>
                <a:gd name="T7" fmla="*/ 104 h 405"/>
                <a:gd name="T8" fmla="*/ 348 w 349"/>
                <a:gd name="T9" fmla="*/ 194 h 405"/>
                <a:gd name="T10" fmla="*/ 343 w 349"/>
                <a:gd name="T11" fmla="*/ 213 h 405"/>
                <a:gd name="T12" fmla="*/ 30 w 349"/>
                <a:gd name="T13" fmla="*/ 358 h 405"/>
                <a:gd name="T14" fmla="*/ 12 w 349"/>
                <a:gd name="T15" fmla="*/ 332 h 405"/>
                <a:gd name="T16" fmla="*/ 33 w 349"/>
                <a:gd name="T17" fmla="*/ 237 h 405"/>
                <a:gd name="T18" fmla="*/ 26 w 349"/>
                <a:gd name="T19" fmla="*/ 177 h 405"/>
                <a:gd name="T20" fmla="*/ 29 w 349"/>
                <a:gd name="T21" fmla="*/ 175 h 405"/>
                <a:gd name="T22" fmla="*/ 26 w 349"/>
                <a:gd name="T23" fmla="*/ 178 h 405"/>
                <a:gd name="T24" fmla="*/ 26 w 349"/>
                <a:gd name="T25" fmla="*/ 177 h 405"/>
                <a:gd name="T26" fmla="*/ 49 w 349"/>
                <a:gd name="T27" fmla="*/ 154 h 405"/>
                <a:gd name="T28" fmla="*/ 99 w 349"/>
                <a:gd name="T29" fmla="*/ 13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9" h="405">
                  <a:moveTo>
                    <a:pt x="99" y="130"/>
                  </a:moveTo>
                  <a:cubicBezTo>
                    <a:pt x="148" y="113"/>
                    <a:pt x="201" y="104"/>
                    <a:pt x="235" y="60"/>
                  </a:cubicBezTo>
                  <a:cubicBezTo>
                    <a:pt x="270" y="54"/>
                    <a:pt x="279" y="0"/>
                    <a:pt x="323" y="14"/>
                  </a:cubicBezTo>
                  <a:cubicBezTo>
                    <a:pt x="331" y="45"/>
                    <a:pt x="339" y="74"/>
                    <a:pt x="346" y="104"/>
                  </a:cubicBezTo>
                  <a:cubicBezTo>
                    <a:pt x="346" y="135"/>
                    <a:pt x="348" y="164"/>
                    <a:pt x="348" y="194"/>
                  </a:cubicBezTo>
                  <a:lnTo>
                    <a:pt x="343" y="213"/>
                  </a:lnTo>
                  <a:cubicBezTo>
                    <a:pt x="259" y="358"/>
                    <a:pt x="161" y="404"/>
                    <a:pt x="30" y="358"/>
                  </a:cubicBezTo>
                  <a:cubicBezTo>
                    <a:pt x="22" y="350"/>
                    <a:pt x="15" y="341"/>
                    <a:pt x="12" y="332"/>
                  </a:cubicBezTo>
                  <a:cubicBezTo>
                    <a:pt x="0" y="297"/>
                    <a:pt x="42" y="272"/>
                    <a:pt x="33" y="237"/>
                  </a:cubicBezTo>
                  <a:cubicBezTo>
                    <a:pt x="35" y="217"/>
                    <a:pt x="5" y="199"/>
                    <a:pt x="26" y="177"/>
                  </a:cubicBezTo>
                  <a:cubicBezTo>
                    <a:pt x="27" y="176"/>
                    <a:pt x="28" y="175"/>
                    <a:pt x="29" y="175"/>
                  </a:cubicBezTo>
                  <a:lnTo>
                    <a:pt x="26" y="178"/>
                  </a:lnTo>
                  <a:cubicBezTo>
                    <a:pt x="26" y="177"/>
                    <a:pt x="26" y="177"/>
                    <a:pt x="26" y="177"/>
                  </a:cubicBezTo>
                  <a:cubicBezTo>
                    <a:pt x="32" y="167"/>
                    <a:pt x="39" y="160"/>
                    <a:pt x="49" y="154"/>
                  </a:cubicBezTo>
                  <a:cubicBezTo>
                    <a:pt x="62" y="137"/>
                    <a:pt x="84" y="141"/>
                    <a:pt x="99" y="130"/>
                  </a:cubicBezTo>
                </a:path>
              </a:pathLst>
            </a:custGeom>
            <a:solidFill>
              <a:srgbClr val="47474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54" name="Forme libre 5153"/>
            <p:cNvSpPr>
              <a:spLocks noChangeArrowheads="1"/>
            </p:cNvSpPr>
            <p:nvPr userDrawn="1"/>
          </p:nvSpPr>
          <p:spPr bwMode="auto">
            <a:xfrm>
              <a:off x="4105275" y="4475163"/>
              <a:ext cx="77788" cy="100012"/>
            </a:xfrm>
            <a:custGeom>
              <a:avLst/>
              <a:gdLst>
                <a:gd name="T0" fmla="*/ 216 w 217"/>
                <a:gd name="T1" fmla="*/ 151 h 279"/>
                <a:gd name="T2" fmla="*/ 49 w 217"/>
                <a:gd name="T3" fmla="*/ 278 h 279"/>
                <a:gd name="T4" fmla="*/ 19 w 217"/>
                <a:gd name="T5" fmla="*/ 182 h 279"/>
                <a:gd name="T6" fmla="*/ 16 w 217"/>
                <a:gd name="T7" fmla="*/ 37 h 279"/>
                <a:gd name="T8" fmla="*/ 40 w 217"/>
                <a:gd name="T9" fmla="*/ 3 h 279"/>
                <a:gd name="T10" fmla="*/ 81 w 217"/>
                <a:gd name="T11" fmla="*/ 34 h 279"/>
                <a:gd name="T12" fmla="*/ 216 w 217"/>
                <a:gd name="T13" fmla="*/ 151 h 279"/>
              </a:gdLst>
              <a:ahLst/>
              <a:cxnLst>
                <a:cxn ang="0">
                  <a:pos x="T0" y="T1"/>
                </a:cxn>
                <a:cxn ang="0">
                  <a:pos x="T2" y="T3"/>
                </a:cxn>
                <a:cxn ang="0">
                  <a:pos x="T4" y="T5"/>
                </a:cxn>
                <a:cxn ang="0">
                  <a:pos x="T6" y="T7"/>
                </a:cxn>
                <a:cxn ang="0">
                  <a:pos x="T8" y="T9"/>
                </a:cxn>
                <a:cxn ang="0">
                  <a:pos x="T10" y="T11"/>
                </a:cxn>
                <a:cxn ang="0">
                  <a:pos x="T12" y="T13"/>
                </a:cxn>
              </a:cxnLst>
              <a:rect l="0" t="0" r="r" b="b"/>
              <a:pathLst>
                <a:path w="217" h="279">
                  <a:moveTo>
                    <a:pt x="216" y="151"/>
                  </a:moveTo>
                  <a:cubicBezTo>
                    <a:pt x="141" y="168"/>
                    <a:pt x="87" y="212"/>
                    <a:pt x="49" y="278"/>
                  </a:cubicBezTo>
                  <a:cubicBezTo>
                    <a:pt x="49" y="243"/>
                    <a:pt x="31" y="212"/>
                    <a:pt x="19" y="182"/>
                  </a:cubicBezTo>
                  <a:cubicBezTo>
                    <a:pt x="0" y="134"/>
                    <a:pt x="5" y="86"/>
                    <a:pt x="16" y="37"/>
                  </a:cubicBezTo>
                  <a:cubicBezTo>
                    <a:pt x="19" y="21"/>
                    <a:pt x="22" y="5"/>
                    <a:pt x="40" y="3"/>
                  </a:cubicBezTo>
                  <a:cubicBezTo>
                    <a:pt x="61" y="0"/>
                    <a:pt x="80" y="15"/>
                    <a:pt x="81" y="34"/>
                  </a:cubicBezTo>
                  <a:cubicBezTo>
                    <a:pt x="89" y="115"/>
                    <a:pt x="158" y="127"/>
                    <a:pt x="216" y="151"/>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55" name="Forme libre 5154"/>
            <p:cNvSpPr>
              <a:spLocks noChangeArrowheads="1"/>
            </p:cNvSpPr>
            <p:nvPr userDrawn="1"/>
          </p:nvSpPr>
          <p:spPr bwMode="auto">
            <a:xfrm>
              <a:off x="4067175" y="4592638"/>
              <a:ext cx="15875" cy="26987"/>
            </a:xfrm>
            <a:custGeom>
              <a:avLst/>
              <a:gdLst>
                <a:gd name="T0" fmla="*/ 40 w 42"/>
                <a:gd name="T1" fmla="*/ 74 h 75"/>
                <a:gd name="T2" fmla="*/ 21 w 42"/>
                <a:gd name="T3" fmla="*/ 71 h 75"/>
                <a:gd name="T4" fmla="*/ 17 w 42"/>
                <a:gd name="T5" fmla="*/ 8 h 75"/>
                <a:gd name="T6" fmla="*/ 23 w 42"/>
                <a:gd name="T7" fmla="*/ 0 h 75"/>
                <a:gd name="T8" fmla="*/ 40 w 42"/>
                <a:gd name="T9" fmla="*/ 74 h 75"/>
              </a:gdLst>
              <a:ahLst/>
              <a:cxnLst>
                <a:cxn ang="0">
                  <a:pos x="T0" y="T1"/>
                </a:cxn>
                <a:cxn ang="0">
                  <a:pos x="T2" y="T3"/>
                </a:cxn>
                <a:cxn ang="0">
                  <a:pos x="T4" y="T5"/>
                </a:cxn>
                <a:cxn ang="0">
                  <a:pos x="T6" y="T7"/>
                </a:cxn>
                <a:cxn ang="0">
                  <a:pos x="T8" y="T9"/>
                </a:cxn>
              </a:cxnLst>
              <a:rect l="0" t="0" r="r" b="b"/>
              <a:pathLst>
                <a:path w="42" h="75">
                  <a:moveTo>
                    <a:pt x="40" y="74"/>
                  </a:moveTo>
                  <a:cubicBezTo>
                    <a:pt x="33" y="72"/>
                    <a:pt x="27" y="72"/>
                    <a:pt x="21" y="71"/>
                  </a:cubicBezTo>
                  <a:cubicBezTo>
                    <a:pt x="0" y="51"/>
                    <a:pt x="4" y="29"/>
                    <a:pt x="17" y="8"/>
                  </a:cubicBezTo>
                  <a:lnTo>
                    <a:pt x="23" y="0"/>
                  </a:lnTo>
                  <a:cubicBezTo>
                    <a:pt x="36" y="23"/>
                    <a:pt x="41" y="48"/>
                    <a:pt x="40" y="74"/>
                  </a:cubicBezTo>
                </a:path>
              </a:pathLst>
            </a:custGeom>
            <a:solidFill>
              <a:srgbClr val="47474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56" name="Forme libre 5155"/>
            <p:cNvSpPr>
              <a:spLocks noChangeArrowheads="1"/>
            </p:cNvSpPr>
            <p:nvPr userDrawn="1"/>
          </p:nvSpPr>
          <p:spPr bwMode="auto">
            <a:xfrm>
              <a:off x="3951288" y="4349750"/>
              <a:ext cx="63500" cy="98425"/>
            </a:xfrm>
            <a:custGeom>
              <a:avLst/>
              <a:gdLst>
                <a:gd name="T0" fmla="*/ 0 w 176"/>
                <a:gd name="T1" fmla="*/ 63 h 273"/>
                <a:gd name="T2" fmla="*/ 68 w 176"/>
                <a:gd name="T3" fmla="*/ 40 h 273"/>
                <a:gd name="T4" fmla="*/ 146 w 176"/>
                <a:gd name="T5" fmla="*/ 68 h 273"/>
                <a:gd name="T6" fmla="*/ 160 w 176"/>
                <a:gd name="T7" fmla="*/ 245 h 273"/>
                <a:gd name="T8" fmla="*/ 50 w 176"/>
                <a:gd name="T9" fmla="*/ 272 h 273"/>
                <a:gd name="T10" fmla="*/ 0 w 176"/>
                <a:gd name="T11" fmla="*/ 63 h 273"/>
              </a:gdLst>
              <a:ahLst/>
              <a:cxnLst>
                <a:cxn ang="0">
                  <a:pos x="T0" y="T1"/>
                </a:cxn>
                <a:cxn ang="0">
                  <a:pos x="T2" y="T3"/>
                </a:cxn>
                <a:cxn ang="0">
                  <a:pos x="T4" y="T5"/>
                </a:cxn>
                <a:cxn ang="0">
                  <a:pos x="T6" y="T7"/>
                </a:cxn>
                <a:cxn ang="0">
                  <a:pos x="T8" y="T9"/>
                </a:cxn>
                <a:cxn ang="0">
                  <a:pos x="T10" y="T11"/>
                </a:cxn>
              </a:cxnLst>
              <a:rect l="0" t="0" r="r" b="b"/>
              <a:pathLst>
                <a:path w="176" h="273">
                  <a:moveTo>
                    <a:pt x="0" y="63"/>
                  </a:moveTo>
                  <a:cubicBezTo>
                    <a:pt x="24" y="58"/>
                    <a:pt x="48" y="55"/>
                    <a:pt x="68" y="40"/>
                  </a:cubicBezTo>
                  <a:cubicBezTo>
                    <a:pt x="100" y="32"/>
                    <a:pt x="139" y="0"/>
                    <a:pt x="146" y="68"/>
                  </a:cubicBezTo>
                  <a:cubicBezTo>
                    <a:pt x="152" y="127"/>
                    <a:pt x="175" y="184"/>
                    <a:pt x="160" y="245"/>
                  </a:cubicBezTo>
                  <a:cubicBezTo>
                    <a:pt x="123" y="254"/>
                    <a:pt x="87" y="263"/>
                    <a:pt x="50" y="272"/>
                  </a:cubicBezTo>
                  <a:cubicBezTo>
                    <a:pt x="33" y="203"/>
                    <a:pt x="16" y="133"/>
                    <a:pt x="0" y="63"/>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57" name="Forme libre 5156"/>
            <p:cNvSpPr>
              <a:spLocks noChangeArrowheads="1"/>
            </p:cNvSpPr>
            <p:nvPr userDrawn="1"/>
          </p:nvSpPr>
          <p:spPr bwMode="auto">
            <a:xfrm>
              <a:off x="3990975" y="4297363"/>
              <a:ext cx="7938" cy="9525"/>
            </a:xfrm>
            <a:custGeom>
              <a:avLst/>
              <a:gdLst>
                <a:gd name="T0" fmla="*/ 23 w 24"/>
                <a:gd name="T1" fmla="*/ 26 h 27"/>
                <a:gd name="T2" fmla="*/ 0 w 24"/>
                <a:gd name="T3" fmla="*/ 0 h 27"/>
                <a:gd name="T4" fmla="*/ 23 w 24"/>
                <a:gd name="T5" fmla="*/ 26 h 27"/>
              </a:gdLst>
              <a:ahLst/>
              <a:cxnLst>
                <a:cxn ang="0">
                  <a:pos x="T0" y="T1"/>
                </a:cxn>
                <a:cxn ang="0">
                  <a:pos x="T2" y="T3"/>
                </a:cxn>
                <a:cxn ang="0">
                  <a:pos x="T4" y="T5"/>
                </a:cxn>
              </a:cxnLst>
              <a:rect l="0" t="0" r="r" b="b"/>
              <a:pathLst>
                <a:path w="24" h="27">
                  <a:moveTo>
                    <a:pt x="23" y="26"/>
                  </a:moveTo>
                  <a:cubicBezTo>
                    <a:pt x="10" y="22"/>
                    <a:pt x="0" y="17"/>
                    <a:pt x="0" y="0"/>
                  </a:cubicBezTo>
                  <a:cubicBezTo>
                    <a:pt x="7" y="9"/>
                    <a:pt x="15" y="19"/>
                    <a:pt x="23" y="26"/>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58" name="Forme libre 5157"/>
            <p:cNvSpPr>
              <a:spLocks noChangeArrowheads="1"/>
            </p:cNvSpPr>
            <p:nvPr userDrawn="1"/>
          </p:nvSpPr>
          <p:spPr bwMode="auto">
            <a:xfrm>
              <a:off x="4040188" y="4486275"/>
              <a:ext cx="11112" cy="1588"/>
            </a:xfrm>
            <a:custGeom>
              <a:avLst/>
              <a:gdLst>
                <a:gd name="T0" fmla="*/ 0 w 30"/>
                <a:gd name="T1" fmla="*/ 2 h 3"/>
                <a:gd name="T2" fmla="*/ 27 w 30"/>
                <a:gd name="T3" fmla="*/ 2 h 3"/>
                <a:gd name="T4" fmla="*/ 29 w 30"/>
                <a:gd name="T5" fmla="*/ 0 h 3"/>
                <a:gd name="T6" fmla="*/ 0 w 30"/>
                <a:gd name="T7" fmla="*/ 2 h 3"/>
              </a:gdLst>
              <a:ahLst/>
              <a:cxnLst>
                <a:cxn ang="0">
                  <a:pos x="T0" y="T1"/>
                </a:cxn>
                <a:cxn ang="0">
                  <a:pos x="T2" y="T3"/>
                </a:cxn>
                <a:cxn ang="0">
                  <a:pos x="T4" y="T5"/>
                </a:cxn>
                <a:cxn ang="0">
                  <a:pos x="T6" y="T7"/>
                </a:cxn>
              </a:cxnLst>
              <a:rect l="0" t="0" r="r" b="b"/>
              <a:pathLst>
                <a:path w="30" h="3">
                  <a:moveTo>
                    <a:pt x="0" y="2"/>
                  </a:moveTo>
                  <a:cubicBezTo>
                    <a:pt x="9" y="2"/>
                    <a:pt x="18" y="2"/>
                    <a:pt x="27" y="2"/>
                  </a:cubicBezTo>
                  <a:lnTo>
                    <a:pt x="29" y="0"/>
                  </a:lnTo>
                  <a:cubicBezTo>
                    <a:pt x="19" y="0"/>
                    <a:pt x="9" y="0"/>
                    <a:pt x="0" y="2"/>
                  </a:cubicBezTo>
                </a:path>
              </a:pathLst>
            </a:custGeom>
            <a:solidFill>
              <a:srgbClr val="F6F6F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59" name="Forme libre 5158"/>
            <p:cNvSpPr>
              <a:spLocks noChangeArrowheads="1"/>
            </p:cNvSpPr>
            <p:nvPr userDrawn="1"/>
          </p:nvSpPr>
          <p:spPr bwMode="auto">
            <a:xfrm>
              <a:off x="4287838" y="4587875"/>
              <a:ext cx="11112" cy="6350"/>
            </a:xfrm>
            <a:custGeom>
              <a:avLst/>
              <a:gdLst>
                <a:gd name="T0" fmla="*/ 29 w 30"/>
                <a:gd name="T1" fmla="*/ 1 h 16"/>
                <a:gd name="T2" fmla="*/ 0 w 30"/>
                <a:gd name="T3" fmla="*/ 13 h 16"/>
                <a:gd name="T4" fmla="*/ 29 w 30"/>
                <a:gd name="T5" fmla="*/ 1 h 16"/>
              </a:gdLst>
              <a:ahLst/>
              <a:cxnLst>
                <a:cxn ang="0">
                  <a:pos x="T0" y="T1"/>
                </a:cxn>
                <a:cxn ang="0">
                  <a:pos x="T2" y="T3"/>
                </a:cxn>
                <a:cxn ang="0">
                  <a:pos x="T4" y="T5"/>
                </a:cxn>
              </a:cxnLst>
              <a:rect l="0" t="0" r="r" b="b"/>
              <a:pathLst>
                <a:path w="30" h="16">
                  <a:moveTo>
                    <a:pt x="29" y="1"/>
                  </a:moveTo>
                  <a:cubicBezTo>
                    <a:pt x="21" y="10"/>
                    <a:pt x="12" y="15"/>
                    <a:pt x="0" y="13"/>
                  </a:cubicBezTo>
                  <a:cubicBezTo>
                    <a:pt x="7" y="4"/>
                    <a:pt x="17" y="0"/>
                    <a:pt x="29" y="1"/>
                  </a:cubicBezTo>
                </a:path>
              </a:pathLst>
            </a:custGeom>
            <a:solidFill>
              <a:srgbClr val="8D8D8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60" name="Forme libre 5159"/>
            <p:cNvSpPr>
              <a:spLocks noChangeArrowheads="1"/>
            </p:cNvSpPr>
            <p:nvPr userDrawn="1"/>
          </p:nvSpPr>
          <p:spPr bwMode="auto">
            <a:xfrm>
              <a:off x="4130675" y="4048125"/>
              <a:ext cx="371475" cy="236538"/>
            </a:xfrm>
            <a:custGeom>
              <a:avLst/>
              <a:gdLst>
                <a:gd name="T0" fmla="*/ 697 w 1031"/>
                <a:gd name="T1" fmla="*/ 234 h 659"/>
                <a:gd name="T2" fmla="*/ 715 w 1031"/>
                <a:gd name="T3" fmla="*/ 237 h 659"/>
                <a:gd name="T4" fmla="*/ 834 w 1031"/>
                <a:gd name="T5" fmla="*/ 243 h 659"/>
                <a:gd name="T6" fmla="*/ 992 w 1031"/>
                <a:gd name="T7" fmla="*/ 257 h 659"/>
                <a:gd name="T8" fmla="*/ 1014 w 1031"/>
                <a:gd name="T9" fmla="*/ 279 h 659"/>
                <a:gd name="T10" fmla="*/ 947 w 1031"/>
                <a:gd name="T11" fmla="*/ 366 h 659"/>
                <a:gd name="T12" fmla="*/ 582 w 1031"/>
                <a:gd name="T13" fmla="*/ 522 h 659"/>
                <a:gd name="T14" fmla="*/ 394 w 1031"/>
                <a:gd name="T15" fmla="*/ 625 h 659"/>
                <a:gd name="T16" fmla="*/ 394 w 1031"/>
                <a:gd name="T17" fmla="*/ 625 h 659"/>
                <a:gd name="T18" fmla="*/ 303 w 1031"/>
                <a:gd name="T19" fmla="*/ 623 h 659"/>
                <a:gd name="T20" fmla="*/ 87 w 1031"/>
                <a:gd name="T21" fmla="*/ 512 h 659"/>
                <a:gd name="T22" fmla="*/ 51 w 1031"/>
                <a:gd name="T23" fmla="*/ 417 h 659"/>
                <a:gd name="T24" fmla="*/ 0 w 1031"/>
                <a:gd name="T25" fmla="*/ 302 h 659"/>
                <a:gd name="T26" fmla="*/ 260 w 1031"/>
                <a:gd name="T27" fmla="*/ 85 h 659"/>
                <a:gd name="T28" fmla="*/ 301 w 1031"/>
                <a:gd name="T29" fmla="*/ 75 h 659"/>
                <a:gd name="T30" fmla="*/ 462 w 1031"/>
                <a:gd name="T31" fmla="*/ 27 h 659"/>
                <a:gd name="T32" fmla="*/ 572 w 1031"/>
                <a:gd name="T33" fmla="*/ 95 h 659"/>
                <a:gd name="T34" fmla="*/ 599 w 1031"/>
                <a:gd name="T35" fmla="*/ 166 h 659"/>
                <a:gd name="T36" fmla="*/ 599 w 1031"/>
                <a:gd name="T37" fmla="*/ 166 h 659"/>
                <a:gd name="T38" fmla="*/ 636 w 1031"/>
                <a:gd name="T39" fmla="*/ 203 h 659"/>
                <a:gd name="T40" fmla="*/ 697 w 1031"/>
                <a:gd name="T41" fmla="*/ 234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1" h="659">
                  <a:moveTo>
                    <a:pt x="697" y="234"/>
                  </a:moveTo>
                  <a:cubicBezTo>
                    <a:pt x="703" y="234"/>
                    <a:pt x="709" y="235"/>
                    <a:pt x="715" y="237"/>
                  </a:cubicBezTo>
                  <a:cubicBezTo>
                    <a:pt x="752" y="279"/>
                    <a:pt x="801" y="257"/>
                    <a:pt x="834" y="243"/>
                  </a:cubicBezTo>
                  <a:cubicBezTo>
                    <a:pt x="894" y="218"/>
                    <a:pt x="941" y="226"/>
                    <a:pt x="992" y="257"/>
                  </a:cubicBezTo>
                  <a:cubicBezTo>
                    <a:pt x="999" y="264"/>
                    <a:pt x="1007" y="272"/>
                    <a:pt x="1014" y="279"/>
                  </a:cubicBezTo>
                  <a:cubicBezTo>
                    <a:pt x="1030" y="336"/>
                    <a:pt x="987" y="350"/>
                    <a:pt x="947" y="366"/>
                  </a:cubicBezTo>
                  <a:cubicBezTo>
                    <a:pt x="825" y="418"/>
                    <a:pt x="703" y="469"/>
                    <a:pt x="582" y="522"/>
                  </a:cubicBezTo>
                  <a:cubicBezTo>
                    <a:pt x="517" y="551"/>
                    <a:pt x="449" y="576"/>
                    <a:pt x="394" y="625"/>
                  </a:cubicBezTo>
                  <a:lnTo>
                    <a:pt x="394" y="625"/>
                  </a:lnTo>
                  <a:cubicBezTo>
                    <a:pt x="364" y="646"/>
                    <a:pt x="333" y="632"/>
                    <a:pt x="303" y="623"/>
                  </a:cubicBezTo>
                  <a:cubicBezTo>
                    <a:pt x="200" y="658"/>
                    <a:pt x="147" y="632"/>
                    <a:pt x="87" y="512"/>
                  </a:cubicBezTo>
                  <a:cubicBezTo>
                    <a:pt x="72" y="481"/>
                    <a:pt x="63" y="449"/>
                    <a:pt x="51" y="417"/>
                  </a:cubicBezTo>
                  <a:cubicBezTo>
                    <a:pt x="34" y="379"/>
                    <a:pt x="17" y="340"/>
                    <a:pt x="0" y="302"/>
                  </a:cubicBezTo>
                  <a:cubicBezTo>
                    <a:pt x="23" y="113"/>
                    <a:pt x="74" y="72"/>
                    <a:pt x="260" y="85"/>
                  </a:cubicBezTo>
                  <a:cubicBezTo>
                    <a:pt x="275" y="87"/>
                    <a:pt x="289" y="85"/>
                    <a:pt x="301" y="75"/>
                  </a:cubicBezTo>
                  <a:cubicBezTo>
                    <a:pt x="355" y="60"/>
                    <a:pt x="408" y="43"/>
                    <a:pt x="462" y="27"/>
                  </a:cubicBezTo>
                  <a:cubicBezTo>
                    <a:pt x="529" y="0"/>
                    <a:pt x="575" y="9"/>
                    <a:pt x="572" y="95"/>
                  </a:cubicBezTo>
                  <a:cubicBezTo>
                    <a:pt x="570" y="124"/>
                    <a:pt x="585" y="145"/>
                    <a:pt x="599" y="166"/>
                  </a:cubicBezTo>
                  <a:lnTo>
                    <a:pt x="599" y="166"/>
                  </a:lnTo>
                  <a:cubicBezTo>
                    <a:pt x="611" y="179"/>
                    <a:pt x="623" y="191"/>
                    <a:pt x="636" y="203"/>
                  </a:cubicBezTo>
                  <a:cubicBezTo>
                    <a:pt x="656" y="218"/>
                    <a:pt x="677" y="224"/>
                    <a:pt x="697" y="234"/>
                  </a:cubicBezTo>
                </a:path>
              </a:pathLst>
            </a:custGeom>
            <a:solidFill>
              <a:srgbClr val="69696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61" name="Forme libre 5160"/>
            <p:cNvSpPr>
              <a:spLocks noChangeArrowheads="1"/>
            </p:cNvSpPr>
            <p:nvPr userDrawn="1"/>
          </p:nvSpPr>
          <p:spPr bwMode="auto">
            <a:xfrm>
              <a:off x="4051300" y="3997325"/>
              <a:ext cx="190500" cy="163513"/>
            </a:xfrm>
            <a:custGeom>
              <a:avLst/>
              <a:gdLst>
                <a:gd name="T0" fmla="*/ 523 w 530"/>
                <a:gd name="T1" fmla="*/ 215 h 453"/>
                <a:gd name="T2" fmla="*/ 441 w 530"/>
                <a:gd name="T3" fmla="*/ 247 h 453"/>
                <a:gd name="T4" fmla="*/ 281 w 530"/>
                <a:gd name="T5" fmla="*/ 391 h 453"/>
                <a:gd name="T6" fmla="*/ 222 w 530"/>
                <a:gd name="T7" fmla="*/ 443 h 453"/>
                <a:gd name="T8" fmla="*/ 137 w 530"/>
                <a:gd name="T9" fmla="*/ 312 h 453"/>
                <a:gd name="T10" fmla="*/ 0 w 530"/>
                <a:gd name="T11" fmla="*/ 168 h 453"/>
                <a:gd name="T12" fmla="*/ 0 w 530"/>
                <a:gd name="T13" fmla="*/ 168 h 453"/>
                <a:gd name="T14" fmla="*/ 47 w 530"/>
                <a:gd name="T15" fmla="*/ 95 h 453"/>
                <a:gd name="T16" fmla="*/ 91 w 530"/>
                <a:gd name="T17" fmla="*/ 99 h 453"/>
                <a:gd name="T18" fmla="*/ 203 w 530"/>
                <a:gd name="T19" fmla="*/ 78 h 453"/>
                <a:gd name="T20" fmla="*/ 323 w 530"/>
                <a:gd name="T21" fmla="*/ 75 h 453"/>
                <a:gd name="T22" fmla="*/ 503 w 530"/>
                <a:gd name="T23" fmla="*/ 6 h 453"/>
                <a:gd name="T24" fmla="*/ 529 w 530"/>
                <a:gd name="T25" fmla="*/ 8 h 453"/>
                <a:gd name="T26" fmla="*/ 470 w 530"/>
                <a:gd name="T27" fmla="*/ 78 h 453"/>
                <a:gd name="T28" fmla="*/ 523 w 530"/>
                <a:gd name="T29" fmla="*/ 215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0" h="453">
                  <a:moveTo>
                    <a:pt x="523" y="215"/>
                  </a:moveTo>
                  <a:cubicBezTo>
                    <a:pt x="496" y="226"/>
                    <a:pt x="468" y="240"/>
                    <a:pt x="441" y="247"/>
                  </a:cubicBezTo>
                  <a:cubicBezTo>
                    <a:pt x="365" y="270"/>
                    <a:pt x="308" y="313"/>
                    <a:pt x="281" y="391"/>
                  </a:cubicBezTo>
                  <a:cubicBezTo>
                    <a:pt x="271" y="418"/>
                    <a:pt x="264" y="452"/>
                    <a:pt x="222" y="443"/>
                  </a:cubicBezTo>
                  <a:cubicBezTo>
                    <a:pt x="178" y="409"/>
                    <a:pt x="161" y="357"/>
                    <a:pt x="137" y="312"/>
                  </a:cubicBezTo>
                  <a:cubicBezTo>
                    <a:pt x="103" y="252"/>
                    <a:pt x="65" y="197"/>
                    <a:pt x="0" y="168"/>
                  </a:cubicBezTo>
                  <a:lnTo>
                    <a:pt x="0" y="168"/>
                  </a:lnTo>
                  <a:cubicBezTo>
                    <a:pt x="25" y="150"/>
                    <a:pt x="22" y="115"/>
                    <a:pt x="47" y="95"/>
                  </a:cubicBezTo>
                  <a:cubicBezTo>
                    <a:pt x="62" y="96"/>
                    <a:pt x="76" y="98"/>
                    <a:pt x="91" y="99"/>
                  </a:cubicBezTo>
                  <a:cubicBezTo>
                    <a:pt x="131" y="110"/>
                    <a:pt x="166" y="90"/>
                    <a:pt x="203" y="78"/>
                  </a:cubicBezTo>
                  <a:cubicBezTo>
                    <a:pt x="244" y="96"/>
                    <a:pt x="282" y="92"/>
                    <a:pt x="323" y="75"/>
                  </a:cubicBezTo>
                  <a:cubicBezTo>
                    <a:pt x="383" y="50"/>
                    <a:pt x="442" y="29"/>
                    <a:pt x="503" y="6"/>
                  </a:cubicBezTo>
                  <a:cubicBezTo>
                    <a:pt x="513" y="0"/>
                    <a:pt x="522" y="0"/>
                    <a:pt x="529" y="8"/>
                  </a:cubicBezTo>
                  <a:cubicBezTo>
                    <a:pt x="510" y="31"/>
                    <a:pt x="488" y="52"/>
                    <a:pt x="470" y="78"/>
                  </a:cubicBezTo>
                  <a:cubicBezTo>
                    <a:pt x="418" y="150"/>
                    <a:pt x="435" y="186"/>
                    <a:pt x="523" y="215"/>
                  </a:cubicBezTo>
                </a:path>
              </a:pathLst>
            </a:custGeom>
            <a:solidFill>
              <a:srgbClr val="7A7A7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62" name="Forme libre 5161"/>
            <p:cNvSpPr>
              <a:spLocks noChangeArrowheads="1"/>
            </p:cNvSpPr>
            <p:nvPr userDrawn="1"/>
          </p:nvSpPr>
          <p:spPr bwMode="auto">
            <a:xfrm>
              <a:off x="4238625" y="4268788"/>
              <a:ext cx="33338" cy="12700"/>
            </a:xfrm>
            <a:custGeom>
              <a:avLst/>
              <a:gdLst>
                <a:gd name="T0" fmla="*/ 0 w 93"/>
                <a:gd name="T1" fmla="*/ 11 h 36"/>
                <a:gd name="T2" fmla="*/ 92 w 93"/>
                <a:gd name="T3" fmla="*/ 12 h 36"/>
                <a:gd name="T4" fmla="*/ 0 w 93"/>
                <a:gd name="T5" fmla="*/ 35 h 36"/>
                <a:gd name="T6" fmla="*/ 0 w 93"/>
                <a:gd name="T7" fmla="*/ 11 h 36"/>
              </a:gdLst>
              <a:ahLst/>
              <a:cxnLst>
                <a:cxn ang="0">
                  <a:pos x="T0" y="T1"/>
                </a:cxn>
                <a:cxn ang="0">
                  <a:pos x="T2" y="T3"/>
                </a:cxn>
                <a:cxn ang="0">
                  <a:pos x="T4" y="T5"/>
                </a:cxn>
                <a:cxn ang="0">
                  <a:pos x="T6" y="T7"/>
                </a:cxn>
              </a:cxnLst>
              <a:rect l="0" t="0" r="r" b="b"/>
              <a:pathLst>
                <a:path w="93" h="36">
                  <a:moveTo>
                    <a:pt x="0" y="11"/>
                  </a:moveTo>
                  <a:cubicBezTo>
                    <a:pt x="31" y="0"/>
                    <a:pt x="61" y="11"/>
                    <a:pt x="92" y="12"/>
                  </a:cubicBezTo>
                  <a:cubicBezTo>
                    <a:pt x="64" y="32"/>
                    <a:pt x="32" y="33"/>
                    <a:pt x="0" y="35"/>
                  </a:cubicBezTo>
                  <a:cubicBezTo>
                    <a:pt x="0" y="27"/>
                    <a:pt x="0" y="20"/>
                    <a:pt x="0" y="11"/>
                  </a:cubicBezTo>
                </a:path>
              </a:pathLst>
            </a:custGeom>
            <a:solidFill>
              <a:srgbClr val="8B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63" name="Forme libre 5162"/>
            <p:cNvSpPr>
              <a:spLocks noChangeArrowheads="1"/>
            </p:cNvSpPr>
            <p:nvPr userDrawn="1"/>
          </p:nvSpPr>
          <p:spPr bwMode="auto">
            <a:xfrm>
              <a:off x="4384675" y="4106863"/>
              <a:ext cx="103188" cy="50800"/>
            </a:xfrm>
            <a:custGeom>
              <a:avLst/>
              <a:gdLst>
                <a:gd name="T0" fmla="*/ 286 w 287"/>
                <a:gd name="T1" fmla="*/ 94 h 143"/>
                <a:gd name="T2" fmla="*/ 74 w 287"/>
                <a:gd name="T3" fmla="*/ 130 h 143"/>
                <a:gd name="T4" fmla="*/ 10 w 287"/>
                <a:gd name="T5" fmla="*/ 72 h 143"/>
                <a:gd name="T6" fmla="*/ 146 w 287"/>
                <a:gd name="T7" fmla="*/ 25 h 143"/>
                <a:gd name="T8" fmla="*/ 240 w 287"/>
                <a:gd name="T9" fmla="*/ 23 h 143"/>
                <a:gd name="T10" fmla="*/ 286 w 287"/>
                <a:gd name="T11" fmla="*/ 94 h 143"/>
              </a:gdLst>
              <a:ahLst/>
              <a:cxnLst>
                <a:cxn ang="0">
                  <a:pos x="T0" y="T1"/>
                </a:cxn>
                <a:cxn ang="0">
                  <a:pos x="T2" y="T3"/>
                </a:cxn>
                <a:cxn ang="0">
                  <a:pos x="T4" y="T5"/>
                </a:cxn>
                <a:cxn ang="0">
                  <a:pos x="T6" y="T7"/>
                </a:cxn>
                <a:cxn ang="0">
                  <a:pos x="T8" y="T9"/>
                </a:cxn>
                <a:cxn ang="0">
                  <a:pos x="T10" y="T11"/>
                </a:cxn>
              </a:cxnLst>
              <a:rect l="0" t="0" r="r" b="b"/>
              <a:pathLst>
                <a:path w="287" h="143">
                  <a:moveTo>
                    <a:pt x="286" y="94"/>
                  </a:moveTo>
                  <a:cubicBezTo>
                    <a:pt x="213" y="92"/>
                    <a:pt x="144" y="113"/>
                    <a:pt x="74" y="130"/>
                  </a:cubicBezTo>
                  <a:cubicBezTo>
                    <a:pt x="23" y="142"/>
                    <a:pt x="0" y="124"/>
                    <a:pt x="10" y="72"/>
                  </a:cubicBezTo>
                  <a:cubicBezTo>
                    <a:pt x="57" y="63"/>
                    <a:pt x="104" y="51"/>
                    <a:pt x="146" y="25"/>
                  </a:cubicBezTo>
                  <a:cubicBezTo>
                    <a:pt x="178" y="16"/>
                    <a:pt x="208" y="0"/>
                    <a:pt x="240" y="23"/>
                  </a:cubicBezTo>
                  <a:cubicBezTo>
                    <a:pt x="256" y="48"/>
                    <a:pt x="271" y="71"/>
                    <a:pt x="286" y="94"/>
                  </a:cubicBezTo>
                </a:path>
              </a:pathLst>
            </a:custGeom>
            <a:solidFill>
              <a:srgbClr val="86868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64" name="Forme libre 5163"/>
            <p:cNvSpPr>
              <a:spLocks noChangeArrowheads="1"/>
            </p:cNvSpPr>
            <p:nvPr userDrawn="1"/>
          </p:nvSpPr>
          <p:spPr bwMode="auto">
            <a:xfrm>
              <a:off x="4606925" y="4076700"/>
              <a:ext cx="71438" cy="53975"/>
            </a:xfrm>
            <a:custGeom>
              <a:avLst/>
              <a:gdLst>
                <a:gd name="T0" fmla="*/ 0 w 198"/>
                <a:gd name="T1" fmla="*/ 63 h 151"/>
                <a:gd name="T2" fmla="*/ 116 w 198"/>
                <a:gd name="T3" fmla="*/ 10 h 151"/>
                <a:gd name="T4" fmla="*/ 183 w 198"/>
                <a:gd name="T5" fmla="*/ 52 h 151"/>
                <a:gd name="T6" fmla="*/ 140 w 198"/>
                <a:gd name="T7" fmla="*/ 103 h 151"/>
                <a:gd name="T8" fmla="*/ 0 w 198"/>
                <a:gd name="T9" fmla="*/ 63 h 151"/>
              </a:gdLst>
              <a:ahLst/>
              <a:cxnLst>
                <a:cxn ang="0">
                  <a:pos x="T0" y="T1"/>
                </a:cxn>
                <a:cxn ang="0">
                  <a:pos x="T2" y="T3"/>
                </a:cxn>
                <a:cxn ang="0">
                  <a:pos x="T4" y="T5"/>
                </a:cxn>
                <a:cxn ang="0">
                  <a:pos x="T6" y="T7"/>
                </a:cxn>
                <a:cxn ang="0">
                  <a:pos x="T8" y="T9"/>
                </a:cxn>
              </a:cxnLst>
              <a:rect l="0" t="0" r="r" b="b"/>
              <a:pathLst>
                <a:path w="198" h="151">
                  <a:moveTo>
                    <a:pt x="0" y="63"/>
                  </a:moveTo>
                  <a:cubicBezTo>
                    <a:pt x="38" y="32"/>
                    <a:pt x="76" y="20"/>
                    <a:pt x="116" y="10"/>
                  </a:cubicBezTo>
                  <a:cubicBezTo>
                    <a:pt x="153" y="0"/>
                    <a:pt x="172" y="22"/>
                    <a:pt x="183" y="52"/>
                  </a:cubicBezTo>
                  <a:cubicBezTo>
                    <a:pt x="197" y="91"/>
                    <a:pt x="165" y="97"/>
                    <a:pt x="140" y="103"/>
                  </a:cubicBezTo>
                  <a:cubicBezTo>
                    <a:pt x="90" y="116"/>
                    <a:pt x="30" y="150"/>
                    <a:pt x="0" y="63"/>
                  </a:cubicBezTo>
                </a:path>
              </a:pathLst>
            </a:custGeom>
            <a:solidFill>
              <a:srgbClr val="81818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65" name="Forme libre 5164"/>
            <p:cNvSpPr>
              <a:spLocks noChangeArrowheads="1"/>
            </p:cNvSpPr>
            <p:nvPr userDrawn="1"/>
          </p:nvSpPr>
          <p:spPr bwMode="auto">
            <a:xfrm>
              <a:off x="4056063" y="3746500"/>
              <a:ext cx="223837" cy="114300"/>
            </a:xfrm>
            <a:custGeom>
              <a:avLst/>
              <a:gdLst>
                <a:gd name="T0" fmla="*/ 95 w 623"/>
                <a:gd name="T1" fmla="*/ 295 h 316"/>
                <a:gd name="T2" fmla="*/ 0 w 623"/>
                <a:gd name="T3" fmla="*/ 183 h 316"/>
                <a:gd name="T4" fmla="*/ 307 w 623"/>
                <a:gd name="T5" fmla="*/ 74 h 316"/>
                <a:gd name="T6" fmla="*/ 533 w 623"/>
                <a:gd name="T7" fmla="*/ 19 h 316"/>
                <a:gd name="T8" fmla="*/ 581 w 623"/>
                <a:gd name="T9" fmla="*/ 50 h 316"/>
                <a:gd name="T10" fmla="*/ 573 w 623"/>
                <a:gd name="T11" fmla="*/ 133 h 316"/>
                <a:gd name="T12" fmla="*/ 382 w 623"/>
                <a:gd name="T13" fmla="*/ 205 h 316"/>
                <a:gd name="T14" fmla="*/ 271 w 623"/>
                <a:gd name="T15" fmla="*/ 257 h 316"/>
                <a:gd name="T16" fmla="*/ 95 w 623"/>
                <a:gd name="T17" fmla="*/ 295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3" h="316">
                  <a:moveTo>
                    <a:pt x="95" y="295"/>
                  </a:moveTo>
                  <a:cubicBezTo>
                    <a:pt x="54" y="266"/>
                    <a:pt x="26" y="226"/>
                    <a:pt x="0" y="183"/>
                  </a:cubicBezTo>
                  <a:cubicBezTo>
                    <a:pt x="90" y="116"/>
                    <a:pt x="202" y="101"/>
                    <a:pt x="307" y="74"/>
                  </a:cubicBezTo>
                  <a:cubicBezTo>
                    <a:pt x="382" y="55"/>
                    <a:pt x="449" y="0"/>
                    <a:pt x="533" y="19"/>
                  </a:cubicBezTo>
                  <a:cubicBezTo>
                    <a:pt x="549" y="30"/>
                    <a:pt x="567" y="38"/>
                    <a:pt x="581" y="50"/>
                  </a:cubicBezTo>
                  <a:cubicBezTo>
                    <a:pt x="622" y="85"/>
                    <a:pt x="619" y="113"/>
                    <a:pt x="573" y="133"/>
                  </a:cubicBezTo>
                  <a:cubicBezTo>
                    <a:pt x="510" y="160"/>
                    <a:pt x="446" y="183"/>
                    <a:pt x="382" y="205"/>
                  </a:cubicBezTo>
                  <a:cubicBezTo>
                    <a:pt x="342" y="218"/>
                    <a:pt x="300" y="225"/>
                    <a:pt x="271" y="257"/>
                  </a:cubicBezTo>
                  <a:cubicBezTo>
                    <a:pt x="220" y="315"/>
                    <a:pt x="161" y="313"/>
                    <a:pt x="95" y="295"/>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66" name="Forme libre 5165"/>
            <p:cNvSpPr>
              <a:spLocks noChangeArrowheads="1"/>
            </p:cNvSpPr>
            <p:nvPr userDrawn="1"/>
          </p:nvSpPr>
          <p:spPr bwMode="auto">
            <a:xfrm>
              <a:off x="4179888" y="3883025"/>
              <a:ext cx="260350" cy="119063"/>
            </a:xfrm>
            <a:custGeom>
              <a:avLst/>
              <a:gdLst>
                <a:gd name="T0" fmla="*/ 167 w 722"/>
                <a:gd name="T1" fmla="*/ 330 h 331"/>
                <a:gd name="T2" fmla="*/ 141 w 722"/>
                <a:gd name="T3" fmla="*/ 328 h 331"/>
                <a:gd name="T4" fmla="*/ 2 w 722"/>
                <a:gd name="T5" fmla="*/ 327 h 331"/>
                <a:gd name="T6" fmla="*/ 0 w 722"/>
                <a:gd name="T7" fmla="*/ 285 h 331"/>
                <a:gd name="T8" fmla="*/ 341 w 722"/>
                <a:gd name="T9" fmla="*/ 130 h 331"/>
                <a:gd name="T10" fmla="*/ 491 w 722"/>
                <a:gd name="T11" fmla="*/ 40 h 331"/>
                <a:gd name="T12" fmla="*/ 669 w 722"/>
                <a:gd name="T13" fmla="*/ 7 h 331"/>
                <a:gd name="T14" fmla="*/ 692 w 722"/>
                <a:gd name="T15" fmla="*/ 6 h 331"/>
                <a:gd name="T16" fmla="*/ 698 w 722"/>
                <a:gd name="T17" fmla="*/ 50 h 331"/>
                <a:gd name="T18" fmla="*/ 590 w 722"/>
                <a:gd name="T19" fmla="*/ 107 h 331"/>
                <a:gd name="T20" fmla="*/ 668 w 722"/>
                <a:gd name="T21" fmla="*/ 143 h 331"/>
                <a:gd name="T22" fmla="*/ 277 w 722"/>
                <a:gd name="T23" fmla="*/ 279 h 331"/>
                <a:gd name="T24" fmla="*/ 233 w 722"/>
                <a:gd name="T25" fmla="*/ 281 h 331"/>
                <a:gd name="T26" fmla="*/ 234 w 722"/>
                <a:gd name="T27" fmla="*/ 279 h 331"/>
                <a:gd name="T28" fmla="*/ 211 w 722"/>
                <a:gd name="T29" fmla="*/ 302 h 331"/>
                <a:gd name="T30" fmla="*/ 167 w 722"/>
                <a:gd name="T31" fmla="*/ 33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2" h="331">
                  <a:moveTo>
                    <a:pt x="167" y="330"/>
                  </a:moveTo>
                  <a:cubicBezTo>
                    <a:pt x="158" y="330"/>
                    <a:pt x="150" y="328"/>
                    <a:pt x="141" y="328"/>
                  </a:cubicBezTo>
                  <a:cubicBezTo>
                    <a:pt x="95" y="293"/>
                    <a:pt x="48" y="324"/>
                    <a:pt x="2" y="327"/>
                  </a:cubicBezTo>
                  <a:cubicBezTo>
                    <a:pt x="2" y="313"/>
                    <a:pt x="2" y="299"/>
                    <a:pt x="0" y="285"/>
                  </a:cubicBezTo>
                  <a:cubicBezTo>
                    <a:pt x="94" y="189"/>
                    <a:pt x="225" y="177"/>
                    <a:pt x="341" y="130"/>
                  </a:cubicBezTo>
                  <a:cubicBezTo>
                    <a:pt x="404" y="120"/>
                    <a:pt x="436" y="62"/>
                    <a:pt x="491" y="40"/>
                  </a:cubicBezTo>
                  <a:cubicBezTo>
                    <a:pt x="544" y="0"/>
                    <a:pt x="613" y="36"/>
                    <a:pt x="669" y="7"/>
                  </a:cubicBezTo>
                  <a:cubicBezTo>
                    <a:pt x="677" y="7"/>
                    <a:pt x="685" y="7"/>
                    <a:pt x="692" y="6"/>
                  </a:cubicBezTo>
                  <a:cubicBezTo>
                    <a:pt x="707" y="18"/>
                    <a:pt x="721" y="33"/>
                    <a:pt x="698" y="50"/>
                  </a:cubicBezTo>
                  <a:cubicBezTo>
                    <a:pt x="666" y="73"/>
                    <a:pt x="619" y="67"/>
                    <a:pt x="590" y="107"/>
                  </a:cubicBezTo>
                  <a:cubicBezTo>
                    <a:pt x="617" y="119"/>
                    <a:pt x="643" y="131"/>
                    <a:pt x="668" y="143"/>
                  </a:cubicBezTo>
                  <a:cubicBezTo>
                    <a:pt x="541" y="198"/>
                    <a:pt x="411" y="246"/>
                    <a:pt x="277" y="279"/>
                  </a:cubicBezTo>
                  <a:cubicBezTo>
                    <a:pt x="262" y="264"/>
                    <a:pt x="246" y="269"/>
                    <a:pt x="233" y="281"/>
                  </a:cubicBezTo>
                  <a:lnTo>
                    <a:pt x="234" y="279"/>
                  </a:lnTo>
                  <a:cubicBezTo>
                    <a:pt x="226" y="287"/>
                    <a:pt x="211" y="288"/>
                    <a:pt x="211" y="302"/>
                  </a:cubicBezTo>
                  <a:cubicBezTo>
                    <a:pt x="197" y="313"/>
                    <a:pt x="182" y="321"/>
                    <a:pt x="167" y="330"/>
                  </a:cubicBezTo>
                </a:path>
              </a:pathLst>
            </a:custGeom>
            <a:solidFill>
              <a:srgbClr val="72727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67" name="Forme libre 5166"/>
            <p:cNvSpPr>
              <a:spLocks noChangeArrowheads="1"/>
            </p:cNvSpPr>
            <p:nvPr userDrawn="1"/>
          </p:nvSpPr>
          <p:spPr bwMode="auto">
            <a:xfrm>
              <a:off x="4164013" y="3897313"/>
              <a:ext cx="201612" cy="82550"/>
            </a:xfrm>
            <a:custGeom>
              <a:avLst/>
              <a:gdLst>
                <a:gd name="T0" fmla="*/ 553 w 560"/>
                <a:gd name="T1" fmla="*/ 35 h 230"/>
                <a:gd name="T2" fmla="*/ 521 w 560"/>
                <a:gd name="T3" fmla="*/ 87 h 230"/>
                <a:gd name="T4" fmla="*/ 414 w 560"/>
                <a:gd name="T5" fmla="*/ 127 h 230"/>
                <a:gd name="T6" fmla="*/ 135 w 560"/>
                <a:gd name="T7" fmla="*/ 192 h 230"/>
                <a:gd name="T8" fmla="*/ 26 w 560"/>
                <a:gd name="T9" fmla="*/ 218 h 230"/>
                <a:gd name="T10" fmla="*/ 2 w 560"/>
                <a:gd name="T11" fmla="*/ 176 h 230"/>
                <a:gd name="T12" fmla="*/ 89 w 560"/>
                <a:gd name="T13" fmla="*/ 64 h 230"/>
                <a:gd name="T14" fmla="*/ 212 w 560"/>
                <a:gd name="T15" fmla="*/ 17 h 230"/>
                <a:gd name="T16" fmla="*/ 280 w 560"/>
                <a:gd name="T17" fmla="*/ 14 h 230"/>
                <a:gd name="T18" fmla="*/ 420 w 560"/>
                <a:gd name="T19" fmla="*/ 21 h 230"/>
                <a:gd name="T20" fmla="*/ 467 w 560"/>
                <a:gd name="T21" fmla="*/ 23 h 230"/>
                <a:gd name="T22" fmla="*/ 553 w 560"/>
                <a:gd name="T23" fmla="*/ 35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0" h="230">
                  <a:moveTo>
                    <a:pt x="553" y="35"/>
                  </a:moveTo>
                  <a:cubicBezTo>
                    <a:pt x="559" y="63"/>
                    <a:pt x="544" y="78"/>
                    <a:pt x="521" y="87"/>
                  </a:cubicBezTo>
                  <a:cubicBezTo>
                    <a:pt x="486" y="101"/>
                    <a:pt x="451" y="113"/>
                    <a:pt x="414" y="127"/>
                  </a:cubicBezTo>
                  <a:cubicBezTo>
                    <a:pt x="313" y="118"/>
                    <a:pt x="228" y="174"/>
                    <a:pt x="135" y="192"/>
                  </a:cubicBezTo>
                  <a:cubicBezTo>
                    <a:pt x="98" y="200"/>
                    <a:pt x="67" y="229"/>
                    <a:pt x="26" y="218"/>
                  </a:cubicBezTo>
                  <a:cubicBezTo>
                    <a:pt x="18" y="205"/>
                    <a:pt x="9" y="189"/>
                    <a:pt x="2" y="176"/>
                  </a:cubicBezTo>
                  <a:cubicBezTo>
                    <a:pt x="0" y="115"/>
                    <a:pt x="32" y="81"/>
                    <a:pt x="89" y="64"/>
                  </a:cubicBezTo>
                  <a:cubicBezTo>
                    <a:pt x="130" y="52"/>
                    <a:pt x="171" y="32"/>
                    <a:pt x="212" y="17"/>
                  </a:cubicBezTo>
                  <a:cubicBezTo>
                    <a:pt x="235" y="15"/>
                    <a:pt x="257" y="15"/>
                    <a:pt x="280" y="14"/>
                  </a:cubicBezTo>
                  <a:cubicBezTo>
                    <a:pt x="327" y="12"/>
                    <a:pt x="373" y="32"/>
                    <a:pt x="420" y="21"/>
                  </a:cubicBezTo>
                  <a:cubicBezTo>
                    <a:pt x="435" y="20"/>
                    <a:pt x="452" y="21"/>
                    <a:pt x="467" y="23"/>
                  </a:cubicBezTo>
                  <a:cubicBezTo>
                    <a:pt x="495" y="23"/>
                    <a:pt x="528" y="0"/>
                    <a:pt x="553" y="35"/>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68" name="Forme libre 5167"/>
            <p:cNvSpPr>
              <a:spLocks noChangeArrowheads="1"/>
            </p:cNvSpPr>
            <p:nvPr userDrawn="1"/>
          </p:nvSpPr>
          <p:spPr bwMode="auto">
            <a:xfrm>
              <a:off x="4502150" y="3797300"/>
              <a:ext cx="90488" cy="74613"/>
            </a:xfrm>
            <a:custGeom>
              <a:avLst/>
              <a:gdLst>
                <a:gd name="T0" fmla="*/ 252 w 253"/>
                <a:gd name="T1" fmla="*/ 172 h 207"/>
                <a:gd name="T2" fmla="*/ 230 w 253"/>
                <a:gd name="T3" fmla="*/ 192 h 207"/>
                <a:gd name="T4" fmla="*/ 139 w 253"/>
                <a:gd name="T5" fmla="*/ 200 h 207"/>
                <a:gd name="T6" fmla="*/ 116 w 253"/>
                <a:gd name="T7" fmla="*/ 198 h 207"/>
                <a:gd name="T8" fmla="*/ 23 w 253"/>
                <a:gd name="T9" fmla="*/ 131 h 207"/>
                <a:gd name="T10" fmla="*/ 6 w 253"/>
                <a:gd name="T11" fmla="*/ 105 h 207"/>
                <a:gd name="T12" fmla="*/ 0 w 253"/>
                <a:gd name="T13" fmla="*/ 85 h 207"/>
                <a:gd name="T14" fmla="*/ 9 w 253"/>
                <a:gd name="T15" fmla="*/ 44 h 207"/>
                <a:gd name="T16" fmla="*/ 203 w 253"/>
                <a:gd name="T17" fmla="*/ 88 h 207"/>
                <a:gd name="T18" fmla="*/ 250 w 253"/>
                <a:gd name="T19" fmla="*/ 133 h 207"/>
                <a:gd name="T20" fmla="*/ 252 w 253"/>
                <a:gd name="T21" fmla="*/ 17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3" h="207">
                  <a:moveTo>
                    <a:pt x="252" y="172"/>
                  </a:moveTo>
                  <a:cubicBezTo>
                    <a:pt x="244" y="178"/>
                    <a:pt x="236" y="186"/>
                    <a:pt x="230" y="192"/>
                  </a:cubicBezTo>
                  <a:cubicBezTo>
                    <a:pt x="200" y="195"/>
                    <a:pt x="169" y="197"/>
                    <a:pt x="139" y="200"/>
                  </a:cubicBezTo>
                  <a:cubicBezTo>
                    <a:pt x="131" y="206"/>
                    <a:pt x="123" y="206"/>
                    <a:pt x="116" y="198"/>
                  </a:cubicBezTo>
                  <a:cubicBezTo>
                    <a:pt x="73" y="191"/>
                    <a:pt x="40" y="172"/>
                    <a:pt x="23" y="131"/>
                  </a:cubicBezTo>
                  <a:cubicBezTo>
                    <a:pt x="17" y="122"/>
                    <a:pt x="10" y="114"/>
                    <a:pt x="6" y="105"/>
                  </a:cubicBezTo>
                  <a:cubicBezTo>
                    <a:pt x="3" y="99"/>
                    <a:pt x="1" y="91"/>
                    <a:pt x="0" y="85"/>
                  </a:cubicBezTo>
                  <a:cubicBezTo>
                    <a:pt x="3" y="71"/>
                    <a:pt x="6" y="58"/>
                    <a:pt x="9" y="44"/>
                  </a:cubicBezTo>
                  <a:cubicBezTo>
                    <a:pt x="114" y="0"/>
                    <a:pt x="117" y="1"/>
                    <a:pt x="203" y="88"/>
                  </a:cubicBezTo>
                  <a:cubicBezTo>
                    <a:pt x="218" y="103"/>
                    <a:pt x="233" y="117"/>
                    <a:pt x="250" y="133"/>
                  </a:cubicBezTo>
                  <a:cubicBezTo>
                    <a:pt x="250" y="143"/>
                    <a:pt x="250" y="157"/>
                    <a:pt x="252" y="172"/>
                  </a:cubicBezTo>
                </a:path>
              </a:pathLst>
            </a:custGeom>
            <a:solidFill>
              <a:srgbClr val="19191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69" name="Forme libre 5168"/>
            <p:cNvSpPr>
              <a:spLocks noChangeArrowheads="1"/>
            </p:cNvSpPr>
            <p:nvPr userDrawn="1"/>
          </p:nvSpPr>
          <p:spPr bwMode="auto">
            <a:xfrm>
              <a:off x="4264025" y="3878263"/>
              <a:ext cx="157163" cy="50800"/>
            </a:xfrm>
            <a:custGeom>
              <a:avLst/>
              <a:gdLst>
                <a:gd name="T0" fmla="*/ 275 w 436"/>
                <a:gd name="T1" fmla="*/ 87 h 140"/>
                <a:gd name="T2" fmla="*/ 183 w 436"/>
                <a:gd name="T3" fmla="*/ 110 h 140"/>
                <a:gd name="T4" fmla="*/ 159 w 436"/>
                <a:gd name="T5" fmla="*/ 133 h 140"/>
                <a:gd name="T6" fmla="*/ 0 w 436"/>
                <a:gd name="T7" fmla="*/ 66 h 140"/>
                <a:gd name="T8" fmla="*/ 347 w 436"/>
                <a:gd name="T9" fmla="*/ 9 h 140"/>
                <a:gd name="T10" fmla="*/ 435 w 436"/>
                <a:gd name="T11" fmla="*/ 20 h 140"/>
                <a:gd name="T12" fmla="*/ 275 w 436"/>
                <a:gd name="T13" fmla="*/ 87 h 140"/>
              </a:gdLst>
              <a:ahLst/>
              <a:cxnLst>
                <a:cxn ang="0">
                  <a:pos x="T0" y="T1"/>
                </a:cxn>
                <a:cxn ang="0">
                  <a:pos x="T2" y="T3"/>
                </a:cxn>
                <a:cxn ang="0">
                  <a:pos x="T4" y="T5"/>
                </a:cxn>
                <a:cxn ang="0">
                  <a:pos x="T6" y="T7"/>
                </a:cxn>
                <a:cxn ang="0">
                  <a:pos x="T8" y="T9"/>
                </a:cxn>
                <a:cxn ang="0">
                  <a:pos x="T10" y="T11"/>
                </a:cxn>
                <a:cxn ang="0">
                  <a:pos x="T12" y="T13"/>
                </a:cxn>
              </a:cxnLst>
              <a:rect l="0" t="0" r="r" b="b"/>
              <a:pathLst>
                <a:path w="436" h="140">
                  <a:moveTo>
                    <a:pt x="275" y="87"/>
                  </a:moveTo>
                  <a:cubicBezTo>
                    <a:pt x="244" y="95"/>
                    <a:pt x="214" y="102"/>
                    <a:pt x="183" y="110"/>
                  </a:cubicBezTo>
                  <a:cubicBezTo>
                    <a:pt x="176" y="119"/>
                    <a:pt x="166" y="125"/>
                    <a:pt x="159" y="133"/>
                  </a:cubicBezTo>
                  <a:cubicBezTo>
                    <a:pt x="93" y="139"/>
                    <a:pt x="41" y="116"/>
                    <a:pt x="0" y="66"/>
                  </a:cubicBezTo>
                  <a:cubicBezTo>
                    <a:pt x="108" y="0"/>
                    <a:pt x="228" y="8"/>
                    <a:pt x="347" y="9"/>
                  </a:cubicBezTo>
                  <a:cubicBezTo>
                    <a:pt x="376" y="9"/>
                    <a:pt x="406" y="15"/>
                    <a:pt x="435" y="20"/>
                  </a:cubicBezTo>
                  <a:cubicBezTo>
                    <a:pt x="382" y="41"/>
                    <a:pt x="328" y="64"/>
                    <a:pt x="275" y="87"/>
                  </a:cubicBezTo>
                </a:path>
              </a:pathLst>
            </a:custGeom>
            <a:solidFill>
              <a:srgbClr val="8B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70" name="Forme libre 5169"/>
            <p:cNvSpPr>
              <a:spLocks noChangeArrowheads="1"/>
            </p:cNvSpPr>
            <p:nvPr userDrawn="1"/>
          </p:nvSpPr>
          <p:spPr bwMode="auto">
            <a:xfrm>
              <a:off x="4545013" y="3868738"/>
              <a:ext cx="7937" cy="1587"/>
            </a:xfrm>
            <a:custGeom>
              <a:avLst/>
              <a:gdLst>
                <a:gd name="T0" fmla="*/ 0 w 24"/>
                <a:gd name="T1" fmla="*/ 0 h 2"/>
                <a:gd name="T2" fmla="*/ 23 w 24"/>
                <a:gd name="T3" fmla="*/ 1 h 2"/>
                <a:gd name="T4" fmla="*/ 0 w 24"/>
                <a:gd name="T5" fmla="*/ 0 h 2"/>
              </a:gdLst>
              <a:ahLst/>
              <a:cxnLst>
                <a:cxn ang="0">
                  <a:pos x="T0" y="T1"/>
                </a:cxn>
                <a:cxn ang="0">
                  <a:pos x="T2" y="T3"/>
                </a:cxn>
                <a:cxn ang="0">
                  <a:pos x="T4" y="T5"/>
                </a:cxn>
              </a:cxnLst>
              <a:rect l="0" t="0" r="r" b="b"/>
              <a:pathLst>
                <a:path w="24" h="2">
                  <a:moveTo>
                    <a:pt x="0" y="0"/>
                  </a:moveTo>
                  <a:cubicBezTo>
                    <a:pt x="7" y="0"/>
                    <a:pt x="15" y="0"/>
                    <a:pt x="23" y="1"/>
                  </a:cubicBezTo>
                  <a:cubicBezTo>
                    <a:pt x="15" y="1"/>
                    <a:pt x="7" y="1"/>
                    <a:pt x="0" y="0"/>
                  </a:cubicBezTo>
                </a:path>
              </a:pathLst>
            </a:custGeom>
            <a:solidFill>
              <a:srgbClr val="8B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71" name="Forme libre 5170"/>
            <p:cNvSpPr>
              <a:spLocks noChangeArrowheads="1"/>
            </p:cNvSpPr>
            <p:nvPr userDrawn="1"/>
          </p:nvSpPr>
          <p:spPr bwMode="auto">
            <a:xfrm>
              <a:off x="4505325" y="3835400"/>
              <a:ext cx="6350" cy="9525"/>
            </a:xfrm>
            <a:custGeom>
              <a:avLst/>
              <a:gdLst>
                <a:gd name="T0" fmla="*/ 0 w 18"/>
                <a:gd name="T1" fmla="*/ 0 h 27"/>
                <a:gd name="T2" fmla="*/ 10 w 18"/>
                <a:gd name="T3" fmla="*/ 16 h 27"/>
                <a:gd name="T4" fmla="*/ 0 w 18"/>
                <a:gd name="T5" fmla="*/ 0 h 27"/>
                <a:gd name="T6" fmla="*/ 17 w 18"/>
                <a:gd name="T7" fmla="*/ 26 h 27"/>
                <a:gd name="T8" fmla="*/ 10 w 18"/>
                <a:gd name="T9" fmla="*/ 16 h 27"/>
                <a:gd name="T10" fmla="*/ 17 w 18"/>
                <a:gd name="T11" fmla="*/ 26 h 27"/>
              </a:gdLst>
              <a:ahLst/>
              <a:cxnLst>
                <a:cxn ang="0">
                  <a:pos x="T0" y="T1"/>
                </a:cxn>
                <a:cxn ang="0">
                  <a:pos x="T2" y="T3"/>
                </a:cxn>
                <a:cxn ang="0">
                  <a:pos x="T4" y="T5"/>
                </a:cxn>
                <a:cxn ang="0">
                  <a:pos x="T6" y="T7"/>
                </a:cxn>
                <a:cxn ang="0">
                  <a:pos x="T8" y="T9"/>
                </a:cxn>
                <a:cxn ang="0">
                  <a:pos x="T10" y="T11"/>
                </a:cxn>
              </a:cxnLst>
              <a:rect l="0" t="0" r="r" b="b"/>
              <a:pathLst>
                <a:path w="18" h="27">
                  <a:moveTo>
                    <a:pt x="0" y="0"/>
                  </a:moveTo>
                  <a:cubicBezTo>
                    <a:pt x="4" y="6"/>
                    <a:pt x="7" y="11"/>
                    <a:pt x="10" y="16"/>
                  </a:cubicBezTo>
                  <a:cubicBezTo>
                    <a:pt x="6" y="11"/>
                    <a:pt x="3" y="6"/>
                    <a:pt x="0" y="0"/>
                  </a:cubicBezTo>
                  <a:close/>
                  <a:moveTo>
                    <a:pt x="17" y="26"/>
                  </a:moveTo>
                  <a:cubicBezTo>
                    <a:pt x="14" y="23"/>
                    <a:pt x="12" y="20"/>
                    <a:pt x="10" y="16"/>
                  </a:cubicBezTo>
                  <a:cubicBezTo>
                    <a:pt x="12" y="20"/>
                    <a:pt x="14" y="23"/>
                    <a:pt x="17" y="26"/>
                  </a:cubicBezTo>
                  <a:close/>
                </a:path>
              </a:pathLst>
            </a:custGeom>
            <a:solidFill>
              <a:srgbClr val="4B4B4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72" name="Forme libre 5171"/>
            <p:cNvSpPr>
              <a:spLocks noChangeArrowheads="1"/>
            </p:cNvSpPr>
            <p:nvPr userDrawn="1"/>
          </p:nvSpPr>
          <p:spPr bwMode="auto">
            <a:xfrm>
              <a:off x="4083050" y="4024313"/>
              <a:ext cx="41275" cy="23812"/>
            </a:xfrm>
            <a:custGeom>
              <a:avLst/>
              <a:gdLst>
                <a:gd name="T0" fmla="*/ 112 w 113"/>
                <a:gd name="T1" fmla="*/ 6 h 68"/>
                <a:gd name="T2" fmla="*/ 0 w 113"/>
                <a:gd name="T3" fmla="*/ 28 h 68"/>
                <a:gd name="T4" fmla="*/ 67 w 113"/>
                <a:gd name="T5" fmla="*/ 0 h 68"/>
                <a:gd name="T6" fmla="*/ 112 w 113"/>
                <a:gd name="T7" fmla="*/ 6 h 68"/>
              </a:gdLst>
              <a:ahLst/>
              <a:cxnLst>
                <a:cxn ang="0">
                  <a:pos x="T0" y="T1"/>
                </a:cxn>
                <a:cxn ang="0">
                  <a:pos x="T2" y="T3"/>
                </a:cxn>
                <a:cxn ang="0">
                  <a:pos x="T4" y="T5"/>
                </a:cxn>
                <a:cxn ang="0">
                  <a:pos x="T6" y="T7"/>
                </a:cxn>
              </a:cxnLst>
              <a:rect l="0" t="0" r="r" b="b"/>
              <a:pathLst>
                <a:path w="113" h="68">
                  <a:moveTo>
                    <a:pt x="112" y="6"/>
                  </a:moveTo>
                  <a:cubicBezTo>
                    <a:pt x="78" y="31"/>
                    <a:pt x="47" y="67"/>
                    <a:pt x="0" y="28"/>
                  </a:cubicBezTo>
                  <a:cubicBezTo>
                    <a:pt x="23" y="19"/>
                    <a:pt x="44" y="9"/>
                    <a:pt x="67" y="0"/>
                  </a:cubicBezTo>
                  <a:cubicBezTo>
                    <a:pt x="83" y="2"/>
                    <a:pt x="96" y="3"/>
                    <a:pt x="112" y="6"/>
                  </a:cubicBezTo>
                </a:path>
              </a:pathLst>
            </a:custGeom>
            <a:solidFill>
              <a:srgbClr val="C8C8C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73" name="Forme libre 5172"/>
            <p:cNvSpPr>
              <a:spLocks noChangeArrowheads="1"/>
            </p:cNvSpPr>
            <p:nvPr userDrawn="1"/>
          </p:nvSpPr>
          <p:spPr bwMode="auto">
            <a:xfrm>
              <a:off x="4113213" y="3968750"/>
              <a:ext cx="26987" cy="39688"/>
            </a:xfrm>
            <a:custGeom>
              <a:avLst/>
              <a:gdLst>
                <a:gd name="T0" fmla="*/ 53 w 77"/>
                <a:gd name="T1" fmla="*/ 107 h 111"/>
                <a:gd name="T2" fmla="*/ 0 w 77"/>
                <a:gd name="T3" fmla="*/ 18 h 111"/>
                <a:gd name="T4" fmla="*/ 48 w 77"/>
                <a:gd name="T5" fmla="*/ 37 h 111"/>
                <a:gd name="T6" fmla="*/ 76 w 77"/>
                <a:gd name="T7" fmla="*/ 107 h 111"/>
                <a:gd name="T8" fmla="*/ 74 w 77"/>
                <a:gd name="T9" fmla="*/ 109 h 111"/>
                <a:gd name="T10" fmla="*/ 53 w 77"/>
                <a:gd name="T11" fmla="*/ 107 h 111"/>
              </a:gdLst>
              <a:ahLst/>
              <a:cxnLst>
                <a:cxn ang="0">
                  <a:pos x="T0" y="T1"/>
                </a:cxn>
                <a:cxn ang="0">
                  <a:pos x="T2" y="T3"/>
                </a:cxn>
                <a:cxn ang="0">
                  <a:pos x="T4" y="T5"/>
                </a:cxn>
                <a:cxn ang="0">
                  <a:pos x="T6" y="T7"/>
                </a:cxn>
                <a:cxn ang="0">
                  <a:pos x="T8" y="T9"/>
                </a:cxn>
                <a:cxn ang="0">
                  <a:pos x="T10" y="T11"/>
                </a:cxn>
              </a:cxnLst>
              <a:rect l="0" t="0" r="r" b="b"/>
              <a:pathLst>
                <a:path w="77" h="111">
                  <a:moveTo>
                    <a:pt x="53" y="107"/>
                  </a:moveTo>
                  <a:cubicBezTo>
                    <a:pt x="35" y="78"/>
                    <a:pt x="18" y="49"/>
                    <a:pt x="0" y="18"/>
                  </a:cubicBezTo>
                  <a:cubicBezTo>
                    <a:pt x="26" y="0"/>
                    <a:pt x="39" y="15"/>
                    <a:pt x="48" y="37"/>
                  </a:cubicBezTo>
                  <a:cubicBezTo>
                    <a:pt x="59" y="60"/>
                    <a:pt x="67" y="84"/>
                    <a:pt x="76" y="107"/>
                  </a:cubicBezTo>
                  <a:lnTo>
                    <a:pt x="74" y="109"/>
                  </a:lnTo>
                  <a:cubicBezTo>
                    <a:pt x="67" y="110"/>
                    <a:pt x="59" y="109"/>
                    <a:pt x="53" y="107"/>
                  </a:cubicBezTo>
                </a:path>
              </a:pathLst>
            </a:custGeom>
            <a:solidFill>
              <a:srgbClr val="9B9B9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74" name="Forme libre 5173"/>
            <p:cNvSpPr>
              <a:spLocks noChangeArrowheads="1"/>
            </p:cNvSpPr>
            <p:nvPr userDrawn="1"/>
          </p:nvSpPr>
          <p:spPr bwMode="auto">
            <a:xfrm>
              <a:off x="4140200" y="4008438"/>
              <a:ext cx="3175" cy="3175"/>
            </a:xfrm>
            <a:custGeom>
              <a:avLst/>
              <a:gdLst>
                <a:gd name="T0" fmla="*/ 3 w 10"/>
                <a:gd name="T1" fmla="*/ 0 h 11"/>
                <a:gd name="T2" fmla="*/ 9 w 10"/>
                <a:gd name="T3" fmla="*/ 4 h 11"/>
                <a:gd name="T4" fmla="*/ 1 w 10"/>
                <a:gd name="T5" fmla="*/ 1 h 11"/>
                <a:gd name="T6" fmla="*/ 3 w 10"/>
                <a:gd name="T7" fmla="*/ 0 h 11"/>
              </a:gdLst>
              <a:ahLst/>
              <a:cxnLst>
                <a:cxn ang="0">
                  <a:pos x="T0" y="T1"/>
                </a:cxn>
                <a:cxn ang="0">
                  <a:pos x="T2" y="T3"/>
                </a:cxn>
                <a:cxn ang="0">
                  <a:pos x="T4" y="T5"/>
                </a:cxn>
                <a:cxn ang="0">
                  <a:pos x="T6" y="T7"/>
                </a:cxn>
              </a:cxnLst>
              <a:rect l="0" t="0" r="r" b="b"/>
              <a:pathLst>
                <a:path w="10" h="11">
                  <a:moveTo>
                    <a:pt x="3" y="0"/>
                  </a:moveTo>
                  <a:cubicBezTo>
                    <a:pt x="5" y="1"/>
                    <a:pt x="9" y="3"/>
                    <a:pt x="9" y="4"/>
                  </a:cubicBezTo>
                  <a:cubicBezTo>
                    <a:pt x="8" y="10"/>
                    <a:pt x="5" y="9"/>
                    <a:pt x="1" y="1"/>
                  </a:cubicBezTo>
                  <a:cubicBezTo>
                    <a:pt x="0" y="1"/>
                    <a:pt x="3" y="0"/>
                    <a:pt x="3" y="0"/>
                  </a:cubicBezTo>
                </a:path>
              </a:pathLst>
            </a:custGeom>
            <a:solidFill>
              <a:srgbClr val="9B9B9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75" name="Forme libre 5174"/>
            <p:cNvSpPr>
              <a:spLocks noChangeArrowheads="1"/>
            </p:cNvSpPr>
            <p:nvPr userDrawn="1"/>
          </p:nvSpPr>
          <p:spPr bwMode="auto">
            <a:xfrm>
              <a:off x="4049713" y="4025900"/>
              <a:ext cx="23812" cy="36513"/>
            </a:xfrm>
            <a:custGeom>
              <a:avLst/>
              <a:gdLst>
                <a:gd name="T0" fmla="*/ 47 w 67"/>
                <a:gd name="T1" fmla="*/ 18 h 100"/>
                <a:gd name="T2" fmla="*/ 0 w 67"/>
                <a:gd name="T3" fmla="*/ 91 h 100"/>
                <a:gd name="T4" fmla="*/ 21 w 67"/>
                <a:gd name="T5" fmla="*/ 0 h 100"/>
                <a:gd name="T6" fmla="*/ 41 w 67"/>
                <a:gd name="T7" fmla="*/ 0 h 100"/>
                <a:gd name="T8" fmla="*/ 47 w 67"/>
                <a:gd name="T9" fmla="*/ 18 h 100"/>
              </a:gdLst>
              <a:ahLst/>
              <a:cxnLst>
                <a:cxn ang="0">
                  <a:pos x="T0" y="T1"/>
                </a:cxn>
                <a:cxn ang="0">
                  <a:pos x="T2" y="T3"/>
                </a:cxn>
                <a:cxn ang="0">
                  <a:pos x="T4" y="T5"/>
                </a:cxn>
                <a:cxn ang="0">
                  <a:pos x="T6" y="T7"/>
                </a:cxn>
                <a:cxn ang="0">
                  <a:pos x="T8" y="T9"/>
                </a:cxn>
              </a:cxnLst>
              <a:rect l="0" t="0" r="r" b="b"/>
              <a:pathLst>
                <a:path w="67" h="100">
                  <a:moveTo>
                    <a:pt x="47" y="18"/>
                  </a:moveTo>
                  <a:cubicBezTo>
                    <a:pt x="58" y="59"/>
                    <a:pt x="66" y="99"/>
                    <a:pt x="0" y="91"/>
                  </a:cubicBezTo>
                  <a:cubicBezTo>
                    <a:pt x="8" y="61"/>
                    <a:pt x="14" y="30"/>
                    <a:pt x="21" y="0"/>
                  </a:cubicBezTo>
                  <a:cubicBezTo>
                    <a:pt x="27" y="0"/>
                    <a:pt x="35" y="0"/>
                    <a:pt x="41" y="0"/>
                  </a:cubicBezTo>
                  <a:cubicBezTo>
                    <a:pt x="44" y="6"/>
                    <a:pt x="46" y="12"/>
                    <a:pt x="47" y="18"/>
                  </a:cubicBezTo>
                </a:path>
              </a:pathLst>
            </a:custGeom>
            <a:solidFill>
              <a:srgbClr val="A7A7A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76" name="Forme libre 5175"/>
            <p:cNvSpPr>
              <a:spLocks noChangeArrowheads="1"/>
            </p:cNvSpPr>
            <p:nvPr userDrawn="1"/>
          </p:nvSpPr>
          <p:spPr bwMode="auto">
            <a:xfrm>
              <a:off x="3990975" y="3994150"/>
              <a:ext cx="17463" cy="7938"/>
            </a:xfrm>
            <a:custGeom>
              <a:avLst/>
              <a:gdLst>
                <a:gd name="T0" fmla="*/ 0 w 48"/>
                <a:gd name="T1" fmla="*/ 19 h 20"/>
                <a:gd name="T2" fmla="*/ 47 w 48"/>
                <a:gd name="T3" fmla="*/ 0 h 20"/>
                <a:gd name="T4" fmla="*/ 0 w 48"/>
                <a:gd name="T5" fmla="*/ 19 h 20"/>
              </a:gdLst>
              <a:ahLst/>
              <a:cxnLst>
                <a:cxn ang="0">
                  <a:pos x="T0" y="T1"/>
                </a:cxn>
                <a:cxn ang="0">
                  <a:pos x="T2" y="T3"/>
                </a:cxn>
                <a:cxn ang="0">
                  <a:pos x="T4" y="T5"/>
                </a:cxn>
              </a:cxnLst>
              <a:rect l="0" t="0" r="r" b="b"/>
              <a:pathLst>
                <a:path w="48" h="20">
                  <a:moveTo>
                    <a:pt x="0" y="19"/>
                  </a:moveTo>
                  <a:cubicBezTo>
                    <a:pt x="15" y="13"/>
                    <a:pt x="30" y="6"/>
                    <a:pt x="47" y="0"/>
                  </a:cubicBezTo>
                  <a:cubicBezTo>
                    <a:pt x="32" y="6"/>
                    <a:pt x="15" y="13"/>
                    <a:pt x="0" y="19"/>
                  </a:cubicBezTo>
                </a:path>
              </a:pathLst>
            </a:custGeom>
            <a:solidFill>
              <a:srgbClr val="B0B0B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77" name="Forme libre 5176"/>
            <p:cNvSpPr>
              <a:spLocks noChangeArrowheads="1"/>
            </p:cNvSpPr>
            <p:nvPr userDrawn="1"/>
          </p:nvSpPr>
          <p:spPr bwMode="auto">
            <a:xfrm>
              <a:off x="4024313" y="3951288"/>
              <a:ext cx="7937" cy="9525"/>
            </a:xfrm>
            <a:custGeom>
              <a:avLst/>
              <a:gdLst>
                <a:gd name="T0" fmla="*/ 23 w 24"/>
                <a:gd name="T1" fmla="*/ 25 h 26"/>
                <a:gd name="T2" fmla="*/ 0 w 24"/>
                <a:gd name="T3" fmla="*/ 0 h 26"/>
                <a:gd name="T4" fmla="*/ 23 w 24"/>
                <a:gd name="T5" fmla="*/ 25 h 26"/>
              </a:gdLst>
              <a:ahLst/>
              <a:cxnLst>
                <a:cxn ang="0">
                  <a:pos x="T0" y="T1"/>
                </a:cxn>
                <a:cxn ang="0">
                  <a:pos x="T2" y="T3"/>
                </a:cxn>
                <a:cxn ang="0">
                  <a:pos x="T4" y="T5"/>
                </a:cxn>
              </a:cxnLst>
              <a:rect l="0" t="0" r="r" b="b"/>
              <a:pathLst>
                <a:path w="24" h="26">
                  <a:moveTo>
                    <a:pt x="23" y="25"/>
                  </a:moveTo>
                  <a:cubicBezTo>
                    <a:pt x="15" y="17"/>
                    <a:pt x="7" y="8"/>
                    <a:pt x="0" y="0"/>
                  </a:cubicBezTo>
                  <a:cubicBezTo>
                    <a:pt x="9" y="9"/>
                    <a:pt x="15" y="17"/>
                    <a:pt x="23" y="25"/>
                  </a:cubicBezTo>
                </a:path>
              </a:pathLst>
            </a:custGeom>
            <a:solidFill>
              <a:srgbClr val="B0B0B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78" name="Forme libre 5177"/>
            <p:cNvSpPr>
              <a:spLocks noChangeArrowheads="1"/>
            </p:cNvSpPr>
            <p:nvPr userDrawn="1"/>
          </p:nvSpPr>
          <p:spPr bwMode="auto">
            <a:xfrm>
              <a:off x="4173538" y="3935413"/>
              <a:ext cx="139700" cy="49212"/>
            </a:xfrm>
            <a:custGeom>
              <a:avLst/>
              <a:gdLst>
                <a:gd name="T0" fmla="*/ 0 w 387"/>
                <a:gd name="T1" fmla="*/ 110 h 137"/>
                <a:gd name="T2" fmla="*/ 345 w 387"/>
                <a:gd name="T3" fmla="*/ 3 h 137"/>
                <a:gd name="T4" fmla="*/ 386 w 387"/>
                <a:gd name="T5" fmla="*/ 18 h 137"/>
                <a:gd name="T6" fmla="*/ 17 w 387"/>
                <a:gd name="T7" fmla="*/ 136 h 137"/>
                <a:gd name="T8" fmla="*/ 0 w 387"/>
                <a:gd name="T9" fmla="*/ 110 h 137"/>
              </a:gdLst>
              <a:ahLst/>
              <a:cxnLst>
                <a:cxn ang="0">
                  <a:pos x="T0" y="T1"/>
                </a:cxn>
                <a:cxn ang="0">
                  <a:pos x="T2" y="T3"/>
                </a:cxn>
                <a:cxn ang="0">
                  <a:pos x="T4" y="T5"/>
                </a:cxn>
                <a:cxn ang="0">
                  <a:pos x="T6" y="T7"/>
                </a:cxn>
                <a:cxn ang="0">
                  <a:pos x="T8" y="T9"/>
                </a:cxn>
              </a:cxnLst>
              <a:rect l="0" t="0" r="r" b="b"/>
              <a:pathLst>
                <a:path w="387" h="137">
                  <a:moveTo>
                    <a:pt x="0" y="110"/>
                  </a:moveTo>
                  <a:cubicBezTo>
                    <a:pt x="102" y="35"/>
                    <a:pt x="229" y="32"/>
                    <a:pt x="345" y="3"/>
                  </a:cubicBezTo>
                  <a:cubicBezTo>
                    <a:pt x="357" y="0"/>
                    <a:pt x="373" y="12"/>
                    <a:pt x="386" y="18"/>
                  </a:cubicBezTo>
                  <a:cubicBezTo>
                    <a:pt x="263" y="58"/>
                    <a:pt x="141" y="96"/>
                    <a:pt x="17" y="136"/>
                  </a:cubicBezTo>
                  <a:cubicBezTo>
                    <a:pt x="12" y="128"/>
                    <a:pt x="6" y="119"/>
                    <a:pt x="0" y="110"/>
                  </a:cubicBezTo>
                </a:path>
              </a:pathLst>
            </a:custGeom>
            <a:solidFill>
              <a:srgbClr val="50505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79" name="Forme libre 5178"/>
            <p:cNvSpPr>
              <a:spLocks noChangeArrowheads="1"/>
            </p:cNvSpPr>
            <p:nvPr userDrawn="1"/>
          </p:nvSpPr>
          <p:spPr bwMode="auto">
            <a:xfrm>
              <a:off x="4322763" y="3638550"/>
              <a:ext cx="22225" cy="7938"/>
            </a:xfrm>
            <a:custGeom>
              <a:avLst/>
              <a:gdLst>
                <a:gd name="T0" fmla="*/ 0 w 63"/>
                <a:gd name="T1" fmla="*/ 0 h 24"/>
                <a:gd name="T2" fmla="*/ 62 w 63"/>
                <a:gd name="T3" fmla="*/ 1 h 24"/>
                <a:gd name="T4" fmla="*/ 0 w 63"/>
                <a:gd name="T5" fmla="*/ 0 h 24"/>
              </a:gdLst>
              <a:ahLst/>
              <a:cxnLst>
                <a:cxn ang="0">
                  <a:pos x="T0" y="T1"/>
                </a:cxn>
                <a:cxn ang="0">
                  <a:pos x="T2" y="T3"/>
                </a:cxn>
                <a:cxn ang="0">
                  <a:pos x="T4" y="T5"/>
                </a:cxn>
              </a:cxnLst>
              <a:rect l="0" t="0" r="r" b="b"/>
              <a:pathLst>
                <a:path w="63" h="24">
                  <a:moveTo>
                    <a:pt x="0" y="0"/>
                  </a:moveTo>
                  <a:cubicBezTo>
                    <a:pt x="20" y="0"/>
                    <a:pt x="42" y="1"/>
                    <a:pt x="62" y="1"/>
                  </a:cubicBezTo>
                  <a:cubicBezTo>
                    <a:pt x="40" y="20"/>
                    <a:pt x="20" y="23"/>
                    <a:pt x="0" y="0"/>
                  </a:cubicBezTo>
                </a:path>
              </a:pathLst>
            </a:custGeom>
            <a:solidFill>
              <a:srgbClr val="E0E0E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80" name="Forme libre 5179"/>
            <p:cNvSpPr>
              <a:spLocks noChangeArrowheads="1"/>
            </p:cNvSpPr>
            <p:nvPr userDrawn="1"/>
          </p:nvSpPr>
          <p:spPr bwMode="auto">
            <a:xfrm>
              <a:off x="3946525" y="3563938"/>
              <a:ext cx="400050" cy="139700"/>
            </a:xfrm>
            <a:custGeom>
              <a:avLst/>
              <a:gdLst>
                <a:gd name="T0" fmla="*/ 677 w 1112"/>
                <a:gd name="T1" fmla="*/ 64 h 390"/>
                <a:gd name="T2" fmla="*/ 955 w 1112"/>
                <a:gd name="T3" fmla="*/ 0 h 390"/>
                <a:gd name="T4" fmla="*/ 991 w 1112"/>
                <a:gd name="T5" fmla="*/ 36 h 390"/>
                <a:gd name="T6" fmla="*/ 1111 w 1112"/>
                <a:gd name="T7" fmla="*/ 114 h 390"/>
                <a:gd name="T8" fmla="*/ 772 w 1112"/>
                <a:gd name="T9" fmla="*/ 151 h 390"/>
                <a:gd name="T10" fmla="*/ 312 w 1112"/>
                <a:gd name="T11" fmla="*/ 275 h 390"/>
                <a:gd name="T12" fmla="*/ 265 w 1112"/>
                <a:gd name="T13" fmla="*/ 296 h 390"/>
                <a:gd name="T14" fmla="*/ 242 w 1112"/>
                <a:gd name="T15" fmla="*/ 297 h 390"/>
                <a:gd name="T16" fmla="*/ 194 w 1112"/>
                <a:gd name="T17" fmla="*/ 319 h 390"/>
                <a:gd name="T18" fmla="*/ 173 w 1112"/>
                <a:gd name="T19" fmla="*/ 320 h 390"/>
                <a:gd name="T20" fmla="*/ 126 w 1112"/>
                <a:gd name="T21" fmla="*/ 342 h 390"/>
                <a:gd name="T22" fmla="*/ 104 w 1112"/>
                <a:gd name="T23" fmla="*/ 343 h 390"/>
                <a:gd name="T24" fmla="*/ 57 w 1112"/>
                <a:gd name="T25" fmla="*/ 365 h 390"/>
                <a:gd name="T26" fmla="*/ 39 w 1112"/>
                <a:gd name="T27" fmla="*/ 366 h 390"/>
                <a:gd name="T28" fmla="*/ 0 w 1112"/>
                <a:gd name="T29" fmla="*/ 383 h 390"/>
                <a:gd name="T30" fmla="*/ 94 w 1112"/>
                <a:gd name="T31" fmla="*/ 311 h 390"/>
                <a:gd name="T32" fmla="*/ 541 w 1112"/>
                <a:gd name="T33" fmla="*/ 177 h 390"/>
                <a:gd name="T34" fmla="*/ 746 w 1112"/>
                <a:gd name="T35" fmla="*/ 87 h 390"/>
                <a:gd name="T36" fmla="*/ 677 w 1112"/>
                <a:gd name="T37" fmla="*/ 64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2" h="390">
                  <a:moveTo>
                    <a:pt x="677" y="64"/>
                  </a:moveTo>
                  <a:cubicBezTo>
                    <a:pt x="765" y="23"/>
                    <a:pt x="865" y="30"/>
                    <a:pt x="955" y="0"/>
                  </a:cubicBezTo>
                  <a:cubicBezTo>
                    <a:pt x="961" y="18"/>
                    <a:pt x="973" y="42"/>
                    <a:pt x="991" y="36"/>
                  </a:cubicBezTo>
                  <a:cubicBezTo>
                    <a:pt x="1069" y="7"/>
                    <a:pt x="1089" y="59"/>
                    <a:pt x="1111" y="114"/>
                  </a:cubicBezTo>
                  <a:cubicBezTo>
                    <a:pt x="988" y="53"/>
                    <a:pt x="888" y="102"/>
                    <a:pt x="772" y="151"/>
                  </a:cubicBezTo>
                  <a:cubicBezTo>
                    <a:pt x="626" y="212"/>
                    <a:pt x="466" y="235"/>
                    <a:pt x="312" y="275"/>
                  </a:cubicBezTo>
                  <a:cubicBezTo>
                    <a:pt x="298" y="287"/>
                    <a:pt x="278" y="282"/>
                    <a:pt x="265" y="296"/>
                  </a:cubicBezTo>
                  <a:cubicBezTo>
                    <a:pt x="257" y="297"/>
                    <a:pt x="249" y="297"/>
                    <a:pt x="242" y="297"/>
                  </a:cubicBezTo>
                  <a:cubicBezTo>
                    <a:pt x="229" y="311"/>
                    <a:pt x="208" y="305"/>
                    <a:pt x="194" y="319"/>
                  </a:cubicBezTo>
                  <a:cubicBezTo>
                    <a:pt x="187" y="320"/>
                    <a:pt x="181" y="320"/>
                    <a:pt x="173" y="320"/>
                  </a:cubicBezTo>
                  <a:cubicBezTo>
                    <a:pt x="159" y="333"/>
                    <a:pt x="138" y="328"/>
                    <a:pt x="126" y="342"/>
                  </a:cubicBezTo>
                  <a:cubicBezTo>
                    <a:pt x="118" y="342"/>
                    <a:pt x="112" y="343"/>
                    <a:pt x="104" y="343"/>
                  </a:cubicBezTo>
                  <a:cubicBezTo>
                    <a:pt x="90" y="355"/>
                    <a:pt x="69" y="351"/>
                    <a:pt x="57" y="365"/>
                  </a:cubicBezTo>
                  <a:cubicBezTo>
                    <a:pt x="51" y="366"/>
                    <a:pt x="45" y="366"/>
                    <a:pt x="39" y="366"/>
                  </a:cubicBezTo>
                  <a:cubicBezTo>
                    <a:pt x="26" y="374"/>
                    <a:pt x="19" y="389"/>
                    <a:pt x="0" y="383"/>
                  </a:cubicBezTo>
                  <a:cubicBezTo>
                    <a:pt x="8" y="329"/>
                    <a:pt x="55" y="323"/>
                    <a:pt x="94" y="311"/>
                  </a:cubicBezTo>
                  <a:cubicBezTo>
                    <a:pt x="242" y="265"/>
                    <a:pt x="391" y="221"/>
                    <a:pt x="541" y="177"/>
                  </a:cubicBezTo>
                  <a:cubicBezTo>
                    <a:pt x="613" y="155"/>
                    <a:pt x="680" y="125"/>
                    <a:pt x="746" y="87"/>
                  </a:cubicBezTo>
                  <a:cubicBezTo>
                    <a:pt x="724" y="58"/>
                    <a:pt x="698" y="68"/>
                    <a:pt x="677" y="64"/>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81" name="Forme libre 5180"/>
            <p:cNvSpPr>
              <a:spLocks noChangeArrowheads="1"/>
            </p:cNvSpPr>
            <p:nvPr userDrawn="1"/>
          </p:nvSpPr>
          <p:spPr bwMode="auto">
            <a:xfrm>
              <a:off x="3946525" y="3695700"/>
              <a:ext cx="22225" cy="31750"/>
            </a:xfrm>
            <a:custGeom>
              <a:avLst/>
              <a:gdLst>
                <a:gd name="T0" fmla="*/ 0 w 60"/>
                <a:gd name="T1" fmla="*/ 17 h 87"/>
                <a:gd name="T2" fmla="*/ 38 w 60"/>
                <a:gd name="T3" fmla="*/ 0 h 87"/>
                <a:gd name="T4" fmla="*/ 59 w 60"/>
                <a:gd name="T5" fmla="*/ 86 h 87"/>
                <a:gd name="T6" fmla="*/ 0 w 60"/>
                <a:gd name="T7" fmla="*/ 17 h 87"/>
              </a:gdLst>
              <a:ahLst/>
              <a:cxnLst>
                <a:cxn ang="0">
                  <a:pos x="T0" y="T1"/>
                </a:cxn>
                <a:cxn ang="0">
                  <a:pos x="T2" y="T3"/>
                </a:cxn>
                <a:cxn ang="0">
                  <a:pos x="T4" y="T5"/>
                </a:cxn>
                <a:cxn ang="0">
                  <a:pos x="T6" y="T7"/>
                </a:cxn>
              </a:cxnLst>
              <a:rect l="0" t="0" r="r" b="b"/>
              <a:pathLst>
                <a:path w="60" h="87">
                  <a:moveTo>
                    <a:pt x="0" y="17"/>
                  </a:moveTo>
                  <a:cubicBezTo>
                    <a:pt x="12" y="11"/>
                    <a:pt x="26" y="6"/>
                    <a:pt x="38" y="0"/>
                  </a:cubicBezTo>
                  <a:cubicBezTo>
                    <a:pt x="46" y="29"/>
                    <a:pt x="52" y="57"/>
                    <a:pt x="59" y="86"/>
                  </a:cubicBezTo>
                  <a:cubicBezTo>
                    <a:pt x="29" y="70"/>
                    <a:pt x="8" y="51"/>
                    <a:pt x="0" y="17"/>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82" name="Forme libre 5181"/>
            <p:cNvSpPr>
              <a:spLocks noChangeArrowheads="1"/>
            </p:cNvSpPr>
            <p:nvPr userDrawn="1"/>
          </p:nvSpPr>
          <p:spPr bwMode="auto">
            <a:xfrm>
              <a:off x="4041775" y="3662363"/>
              <a:ext cx="17463" cy="7937"/>
            </a:xfrm>
            <a:custGeom>
              <a:avLst/>
              <a:gdLst>
                <a:gd name="T0" fmla="*/ 0 w 48"/>
                <a:gd name="T1" fmla="*/ 21 h 22"/>
                <a:gd name="T2" fmla="*/ 47 w 48"/>
                <a:gd name="T3" fmla="*/ 0 h 22"/>
                <a:gd name="T4" fmla="*/ 0 w 48"/>
                <a:gd name="T5" fmla="*/ 21 h 22"/>
              </a:gdLst>
              <a:ahLst/>
              <a:cxnLst>
                <a:cxn ang="0">
                  <a:pos x="T0" y="T1"/>
                </a:cxn>
                <a:cxn ang="0">
                  <a:pos x="T2" y="T3"/>
                </a:cxn>
                <a:cxn ang="0">
                  <a:pos x="T4" y="T5"/>
                </a:cxn>
              </a:cxnLst>
              <a:rect l="0" t="0" r="r" b="b"/>
              <a:pathLst>
                <a:path w="48" h="22">
                  <a:moveTo>
                    <a:pt x="0" y="21"/>
                  </a:moveTo>
                  <a:cubicBezTo>
                    <a:pt x="15" y="14"/>
                    <a:pt x="32" y="8"/>
                    <a:pt x="47" y="0"/>
                  </a:cubicBezTo>
                  <a:cubicBezTo>
                    <a:pt x="32" y="8"/>
                    <a:pt x="16" y="14"/>
                    <a:pt x="0" y="21"/>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83" name="Forme libre 5182"/>
            <p:cNvSpPr>
              <a:spLocks noChangeArrowheads="1"/>
            </p:cNvSpPr>
            <p:nvPr userDrawn="1"/>
          </p:nvSpPr>
          <p:spPr bwMode="auto">
            <a:xfrm>
              <a:off x="4016375" y="3671888"/>
              <a:ext cx="17463" cy="7937"/>
            </a:xfrm>
            <a:custGeom>
              <a:avLst/>
              <a:gdLst>
                <a:gd name="T0" fmla="*/ 0 w 48"/>
                <a:gd name="T1" fmla="*/ 21 h 22"/>
                <a:gd name="T2" fmla="*/ 47 w 48"/>
                <a:gd name="T3" fmla="*/ 0 h 22"/>
                <a:gd name="T4" fmla="*/ 0 w 48"/>
                <a:gd name="T5" fmla="*/ 21 h 22"/>
              </a:gdLst>
              <a:ahLst/>
              <a:cxnLst>
                <a:cxn ang="0">
                  <a:pos x="T0" y="T1"/>
                </a:cxn>
                <a:cxn ang="0">
                  <a:pos x="T2" y="T3"/>
                </a:cxn>
                <a:cxn ang="0">
                  <a:pos x="T4" y="T5"/>
                </a:cxn>
              </a:cxnLst>
              <a:rect l="0" t="0" r="r" b="b"/>
              <a:pathLst>
                <a:path w="48" h="22">
                  <a:moveTo>
                    <a:pt x="0" y="21"/>
                  </a:moveTo>
                  <a:cubicBezTo>
                    <a:pt x="15" y="14"/>
                    <a:pt x="30" y="8"/>
                    <a:pt x="47" y="0"/>
                  </a:cubicBezTo>
                  <a:cubicBezTo>
                    <a:pt x="32" y="8"/>
                    <a:pt x="15" y="14"/>
                    <a:pt x="0" y="21"/>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84" name="Forme libre 5183"/>
            <p:cNvSpPr>
              <a:spLocks noChangeArrowheads="1"/>
            </p:cNvSpPr>
            <p:nvPr userDrawn="1"/>
          </p:nvSpPr>
          <p:spPr bwMode="auto">
            <a:xfrm>
              <a:off x="3992563" y="3679825"/>
              <a:ext cx="17462" cy="7938"/>
            </a:xfrm>
            <a:custGeom>
              <a:avLst/>
              <a:gdLst>
                <a:gd name="T0" fmla="*/ 0 w 48"/>
                <a:gd name="T1" fmla="*/ 21 h 22"/>
                <a:gd name="T2" fmla="*/ 47 w 48"/>
                <a:gd name="T3" fmla="*/ 0 h 22"/>
                <a:gd name="T4" fmla="*/ 0 w 48"/>
                <a:gd name="T5" fmla="*/ 21 h 22"/>
              </a:gdLst>
              <a:ahLst/>
              <a:cxnLst>
                <a:cxn ang="0">
                  <a:pos x="T0" y="T1"/>
                </a:cxn>
                <a:cxn ang="0">
                  <a:pos x="T2" y="T3"/>
                </a:cxn>
                <a:cxn ang="0">
                  <a:pos x="T4" y="T5"/>
                </a:cxn>
              </a:cxnLst>
              <a:rect l="0" t="0" r="r" b="b"/>
              <a:pathLst>
                <a:path w="48" h="22">
                  <a:moveTo>
                    <a:pt x="0" y="21"/>
                  </a:moveTo>
                  <a:cubicBezTo>
                    <a:pt x="15" y="14"/>
                    <a:pt x="32" y="7"/>
                    <a:pt x="47" y="0"/>
                  </a:cubicBezTo>
                  <a:cubicBezTo>
                    <a:pt x="32" y="7"/>
                    <a:pt x="15" y="15"/>
                    <a:pt x="0" y="21"/>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85" name="Forme libre 5184"/>
            <p:cNvSpPr>
              <a:spLocks noChangeArrowheads="1"/>
            </p:cNvSpPr>
            <p:nvPr userDrawn="1"/>
          </p:nvSpPr>
          <p:spPr bwMode="auto">
            <a:xfrm>
              <a:off x="3967163" y="3687763"/>
              <a:ext cx="17462" cy="7937"/>
            </a:xfrm>
            <a:custGeom>
              <a:avLst/>
              <a:gdLst>
                <a:gd name="T0" fmla="*/ 0 w 49"/>
                <a:gd name="T1" fmla="*/ 21 h 22"/>
                <a:gd name="T2" fmla="*/ 48 w 49"/>
                <a:gd name="T3" fmla="*/ 0 h 22"/>
                <a:gd name="T4" fmla="*/ 0 w 49"/>
                <a:gd name="T5" fmla="*/ 21 h 22"/>
              </a:gdLst>
              <a:ahLst/>
              <a:cxnLst>
                <a:cxn ang="0">
                  <a:pos x="T0" y="T1"/>
                </a:cxn>
                <a:cxn ang="0">
                  <a:pos x="T2" y="T3"/>
                </a:cxn>
                <a:cxn ang="0">
                  <a:pos x="T4" y="T5"/>
                </a:cxn>
              </a:cxnLst>
              <a:rect l="0" t="0" r="r" b="b"/>
              <a:pathLst>
                <a:path w="49" h="22">
                  <a:moveTo>
                    <a:pt x="0" y="21"/>
                  </a:moveTo>
                  <a:cubicBezTo>
                    <a:pt x="16" y="13"/>
                    <a:pt x="32" y="6"/>
                    <a:pt x="48" y="0"/>
                  </a:cubicBezTo>
                  <a:cubicBezTo>
                    <a:pt x="32" y="7"/>
                    <a:pt x="16" y="15"/>
                    <a:pt x="0" y="21"/>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86" name="Forme libre 5185"/>
            <p:cNvSpPr>
              <a:spLocks noChangeArrowheads="1"/>
            </p:cNvSpPr>
            <p:nvPr userDrawn="1"/>
          </p:nvSpPr>
          <p:spPr bwMode="auto">
            <a:xfrm>
              <a:off x="4362450" y="3613150"/>
              <a:ext cx="9525" cy="6350"/>
            </a:xfrm>
            <a:custGeom>
              <a:avLst/>
              <a:gdLst>
                <a:gd name="T0" fmla="*/ 23 w 25"/>
                <a:gd name="T1" fmla="*/ 3 h 17"/>
                <a:gd name="T2" fmla="*/ 24 w 25"/>
                <a:gd name="T3" fmla="*/ 16 h 17"/>
                <a:gd name="T4" fmla="*/ 0 w 25"/>
                <a:gd name="T5" fmla="*/ 1 h 17"/>
                <a:gd name="T6" fmla="*/ 23 w 25"/>
                <a:gd name="T7" fmla="*/ 3 h 17"/>
              </a:gdLst>
              <a:ahLst/>
              <a:cxnLst>
                <a:cxn ang="0">
                  <a:pos x="T0" y="T1"/>
                </a:cxn>
                <a:cxn ang="0">
                  <a:pos x="T2" y="T3"/>
                </a:cxn>
                <a:cxn ang="0">
                  <a:pos x="T4" y="T5"/>
                </a:cxn>
                <a:cxn ang="0">
                  <a:pos x="T6" y="T7"/>
                </a:cxn>
              </a:cxnLst>
              <a:rect l="0" t="0" r="r" b="b"/>
              <a:pathLst>
                <a:path w="25" h="17">
                  <a:moveTo>
                    <a:pt x="23" y="3"/>
                  </a:moveTo>
                  <a:cubicBezTo>
                    <a:pt x="23" y="7"/>
                    <a:pt x="24" y="12"/>
                    <a:pt x="24" y="16"/>
                  </a:cubicBezTo>
                  <a:cubicBezTo>
                    <a:pt x="17" y="12"/>
                    <a:pt x="8" y="6"/>
                    <a:pt x="0" y="1"/>
                  </a:cubicBezTo>
                  <a:cubicBezTo>
                    <a:pt x="8" y="0"/>
                    <a:pt x="15" y="1"/>
                    <a:pt x="23" y="3"/>
                  </a:cubicBezTo>
                </a:path>
              </a:pathLst>
            </a:custGeom>
            <a:solidFill>
              <a:srgbClr val="91919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87" name="Forme libre 5186"/>
            <p:cNvSpPr>
              <a:spLocks noChangeArrowheads="1"/>
            </p:cNvSpPr>
            <p:nvPr userDrawn="1"/>
          </p:nvSpPr>
          <p:spPr bwMode="auto">
            <a:xfrm>
              <a:off x="4289425" y="3556000"/>
              <a:ext cx="15875" cy="9525"/>
            </a:xfrm>
            <a:custGeom>
              <a:avLst/>
              <a:gdLst>
                <a:gd name="T0" fmla="*/ 0 w 46"/>
                <a:gd name="T1" fmla="*/ 26 h 27"/>
                <a:gd name="T2" fmla="*/ 19 w 46"/>
                <a:gd name="T3" fmla="*/ 15 h 27"/>
                <a:gd name="T4" fmla="*/ 0 w 46"/>
                <a:gd name="T5" fmla="*/ 26 h 27"/>
                <a:gd name="T6" fmla="*/ 45 w 46"/>
                <a:gd name="T7" fmla="*/ 0 h 27"/>
                <a:gd name="T8" fmla="*/ 19 w 46"/>
                <a:gd name="T9" fmla="*/ 15 h 27"/>
                <a:gd name="T10" fmla="*/ 45 w 46"/>
                <a:gd name="T11" fmla="*/ 0 h 27"/>
              </a:gdLst>
              <a:ahLst/>
              <a:cxnLst>
                <a:cxn ang="0">
                  <a:pos x="T0" y="T1"/>
                </a:cxn>
                <a:cxn ang="0">
                  <a:pos x="T2" y="T3"/>
                </a:cxn>
                <a:cxn ang="0">
                  <a:pos x="T4" y="T5"/>
                </a:cxn>
                <a:cxn ang="0">
                  <a:pos x="T6" y="T7"/>
                </a:cxn>
                <a:cxn ang="0">
                  <a:pos x="T8" y="T9"/>
                </a:cxn>
                <a:cxn ang="0">
                  <a:pos x="T10" y="T11"/>
                </a:cxn>
              </a:cxnLst>
              <a:rect l="0" t="0" r="r" b="b"/>
              <a:pathLst>
                <a:path w="46" h="27">
                  <a:moveTo>
                    <a:pt x="0" y="26"/>
                  </a:moveTo>
                  <a:cubicBezTo>
                    <a:pt x="7" y="22"/>
                    <a:pt x="13" y="18"/>
                    <a:pt x="19" y="15"/>
                  </a:cubicBezTo>
                  <a:cubicBezTo>
                    <a:pt x="13" y="19"/>
                    <a:pt x="6" y="22"/>
                    <a:pt x="0" y="26"/>
                  </a:cubicBezTo>
                  <a:close/>
                  <a:moveTo>
                    <a:pt x="45" y="0"/>
                  </a:moveTo>
                  <a:cubicBezTo>
                    <a:pt x="36" y="5"/>
                    <a:pt x="27" y="10"/>
                    <a:pt x="19" y="15"/>
                  </a:cubicBezTo>
                  <a:cubicBezTo>
                    <a:pt x="28" y="10"/>
                    <a:pt x="37" y="5"/>
                    <a:pt x="45" y="0"/>
                  </a:cubicBezTo>
                  <a:close/>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88" name="Forme libre 5187"/>
            <p:cNvSpPr>
              <a:spLocks noChangeArrowheads="1"/>
            </p:cNvSpPr>
            <p:nvPr userDrawn="1"/>
          </p:nvSpPr>
          <p:spPr bwMode="auto">
            <a:xfrm>
              <a:off x="4297363" y="4029075"/>
              <a:ext cx="92075" cy="77788"/>
            </a:xfrm>
            <a:custGeom>
              <a:avLst/>
              <a:gdLst>
                <a:gd name="T0" fmla="*/ 139 w 256"/>
                <a:gd name="T1" fmla="*/ 216 h 217"/>
                <a:gd name="T2" fmla="*/ 78 w 256"/>
                <a:gd name="T3" fmla="*/ 135 h 217"/>
                <a:gd name="T4" fmla="*/ 0 w 256"/>
                <a:gd name="T5" fmla="*/ 77 h 217"/>
                <a:gd name="T6" fmla="*/ 255 w 256"/>
                <a:gd name="T7" fmla="*/ 0 h 217"/>
                <a:gd name="T8" fmla="*/ 179 w 256"/>
                <a:gd name="T9" fmla="*/ 111 h 217"/>
                <a:gd name="T10" fmla="*/ 139 w 256"/>
                <a:gd name="T11" fmla="*/ 216 h 217"/>
              </a:gdLst>
              <a:ahLst/>
              <a:cxnLst>
                <a:cxn ang="0">
                  <a:pos x="T0" y="T1"/>
                </a:cxn>
                <a:cxn ang="0">
                  <a:pos x="T2" y="T3"/>
                </a:cxn>
                <a:cxn ang="0">
                  <a:pos x="T4" y="T5"/>
                </a:cxn>
                <a:cxn ang="0">
                  <a:pos x="T6" y="T7"/>
                </a:cxn>
                <a:cxn ang="0">
                  <a:pos x="T8" y="T9"/>
                </a:cxn>
                <a:cxn ang="0">
                  <a:pos x="T10" y="T11"/>
                </a:cxn>
              </a:cxnLst>
              <a:rect l="0" t="0" r="r" b="b"/>
              <a:pathLst>
                <a:path w="256" h="217">
                  <a:moveTo>
                    <a:pt x="139" y="216"/>
                  </a:moveTo>
                  <a:cubicBezTo>
                    <a:pt x="109" y="197"/>
                    <a:pt x="95" y="164"/>
                    <a:pt x="78" y="135"/>
                  </a:cubicBezTo>
                  <a:cubicBezTo>
                    <a:pt x="61" y="105"/>
                    <a:pt x="41" y="77"/>
                    <a:pt x="0" y="77"/>
                  </a:cubicBezTo>
                  <a:cubicBezTo>
                    <a:pt x="75" y="26"/>
                    <a:pt x="160" y="10"/>
                    <a:pt x="255" y="0"/>
                  </a:cubicBezTo>
                  <a:cubicBezTo>
                    <a:pt x="254" y="62"/>
                    <a:pt x="212" y="85"/>
                    <a:pt x="179" y="111"/>
                  </a:cubicBezTo>
                  <a:cubicBezTo>
                    <a:pt x="141" y="140"/>
                    <a:pt x="127" y="172"/>
                    <a:pt x="139" y="216"/>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89" name="Forme libre 5188"/>
            <p:cNvSpPr>
              <a:spLocks noChangeArrowheads="1"/>
            </p:cNvSpPr>
            <p:nvPr userDrawn="1"/>
          </p:nvSpPr>
          <p:spPr bwMode="auto">
            <a:xfrm>
              <a:off x="4251325" y="3984625"/>
              <a:ext cx="14288" cy="7938"/>
            </a:xfrm>
            <a:custGeom>
              <a:avLst/>
              <a:gdLst>
                <a:gd name="T0" fmla="*/ 14 w 38"/>
                <a:gd name="T1" fmla="*/ 23 h 24"/>
                <a:gd name="T2" fmla="*/ 37 w 38"/>
                <a:gd name="T3" fmla="*/ 0 h 24"/>
                <a:gd name="T4" fmla="*/ 14 w 38"/>
                <a:gd name="T5" fmla="*/ 23 h 24"/>
              </a:gdLst>
              <a:ahLst/>
              <a:cxnLst>
                <a:cxn ang="0">
                  <a:pos x="T0" y="T1"/>
                </a:cxn>
                <a:cxn ang="0">
                  <a:pos x="T2" y="T3"/>
                </a:cxn>
                <a:cxn ang="0">
                  <a:pos x="T4" y="T5"/>
                </a:cxn>
              </a:cxnLst>
              <a:rect l="0" t="0" r="r" b="b"/>
              <a:pathLst>
                <a:path w="38" h="24">
                  <a:moveTo>
                    <a:pt x="14" y="23"/>
                  </a:moveTo>
                  <a:cubicBezTo>
                    <a:pt x="0" y="3"/>
                    <a:pt x="0" y="3"/>
                    <a:pt x="37" y="0"/>
                  </a:cubicBezTo>
                  <a:cubicBezTo>
                    <a:pt x="31" y="8"/>
                    <a:pt x="22" y="16"/>
                    <a:pt x="14" y="23"/>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90" name="Forme libre 5189"/>
            <p:cNvSpPr>
              <a:spLocks noChangeArrowheads="1"/>
            </p:cNvSpPr>
            <p:nvPr userDrawn="1"/>
          </p:nvSpPr>
          <p:spPr bwMode="auto">
            <a:xfrm>
              <a:off x="4264025" y="3979863"/>
              <a:ext cx="15875" cy="4762"/>
            </a:xfrm>
            <a:custGeom>
              <a:avLst/>
              <a:gdLst>
                <a:gd name="T0" fmla="*/ 0 w 45"/>
                <a:gd name="T1" fmla="*/ 13 h 14"/>
                <a:gd name="T2" fmla="*/ 44 w 45"/>
                <a:gd name="T3" fmla="*/ 12 h 14"/>
                <a:gd name="T4" fmla="*/ 0 w 45"/>
                <a:gd name="T5" fmla="*/ 13 h 14"/>
              </a:gdLst>
              <a:ahLst/>
              <a:cxnLst>
                <a:cxn ang="0">
                  <a:pos x="T0" y="T1"/>
                </a:cxn>
                <a:cxn ang="0">
                  <a:pos x="T2" y="T3"/>
                </a:cxn>
                <a:cxn ang="0">
                  <a:pos x="T4" y="T5"/>
                </a:cxn>
              </a:cxnLst>
              <a:rect l="0" t="0" r="r" b="b"/>
              <a:pathLst>
                <a:path w="45" h="14">
                  <a:moveTo>
                    <a:pt x="0" y="13"/>
                  </a:moveTo>
                  <a:cubicBezTo>
                    <a:pt x="13" y="3"/>
                    <a:pt x="29" y="0"/>
                    <a:pt x="44" y="12"/>
                  </a:cubicBezTo>
                  <a:cubicBezTo>
                    <a:pt x="30" y="12"/>
                    <a:pt x="15" y="13"/>
                    <a:pt x="0" y="13"/>
                  </a:cubicBezTo>
                </a:path>
              </a:pathLst>
            </a:custGeom>
            <a:solidFill>
              <a:srgbClr val="4F4F4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91" name="Forme libre 5190"/>
            <p:cNvSpPr>
              <a:spLocks noChangeArrowheads="1"/>
            </p:cNvSpPr>
            <p:nvPr userDrawn="1"/>
          </p:nvSpPr>
          <p:spPr bwMode="auto">
            <a:xfrm>
              <a:off x="4346575" y="4106863"/>
              <a:ext cx="14288" cy="17462"/>
            </a:xfrm>
            <a:custGeom>
              <a:avLst/>
              <a:gdLst>
                <a:gd name="T0" fmla="*/ 23 w 38"/>
                <a:gd name="T1" fmla="*/ 48 h 49"/>
                <a:gd name="T2" fmla="*/ 0 w 38"/>
                <a:gd name="T3" fmla="*/ 2 h 49"/>
                <a:gd name="T4" fmla="*/ 25 w 38"/>
                <a:gd name="T5" fmla="*/ 0 h 49"/>
                <a:gd name="T6" fmla="*/ 25 w 38"/>
                <a:gd name="T7" fmla="*/ 0 h 49"/>
                <a:gd name="T8" fmla="*/ 34 w 38"/>
                <a:gd name="T9" fmla="*/ 39 h 49"/>
                <a:gd name="T10" fmla="*/ 23 w 38"/>
                <a:gd name="T11" fmla="*/ 48 h 49"/>
              </a:gdLst>
              <a:ahLst/>
              <a:cxnLst>
                <a:cxn ang="0">
                  <a:pos x="T0" y="T1"/>
                </a:cxn>
                <a:cxn ang="0">
                  <a:pos x="T2" y="T3"/>
                </a:cxn>
                <a:cxn ang="0">
                  <a:pos x="T4" y="T5"/>
                </a:cxn>
                <a:cxn ang="0">
                  <a:pos x="T6" y="T7"/>
                </a:cxn>
                <a:cxn ang="0">
                  <a:pos x="T8" y="T9"/>
                </a:cxn>
                <a:cxn ang="0">
                  <a:pos x="T10" y="T11"/>
                </a:cxn>
              </a:cxnLst>
              <a:rect l="0" t="0" r="r" b="b"/>
              <a:pathLst>
                <a:path w="38" h="49">
                  <a:moveTo>
                    <a:pt x="23" y="48"/>
                  </a:moveTo>
                  <a:cubicBezTo>
                    <a:pt x="15" y="32"/>
                    <a:pt x="8" y="17"/>
                    <a:pt x="0" y="2"/>
                  </a:cubicBezTo>
                  <a:cubicBezTo>
                    <a:pt x="8" y="2"/>
                    <a:pt x="15" y="2"/>
                    <a:pt x="25" y="0"/>
                  </a:cubicBezTo>
                  <a:lnTo>
                    <a:pt x="25" y="0"/>
                  </a:lnTo>
                  <a:cubicBezTo>
                    <a:pt x="34" y="11"/>
                    <a:pt x="37" y="23"/>
                    <a:pt x="34" y="39"/>
                  </a:cubicBezTo>
                  <a:cubicBezTo>
                    <a:pt x="29" y="42"/>
                    <a:pt x="26" y="45"/>
                    <a:pt x="23" y="48"/>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92" name="Forme libre 5191"/>
            <p:cNvSpPr>
              <a:spLocks noChangeArrowheads="1"/>
            </p:cNvSpPr>
            <p:nvPr userDrawn="1"/>
          </p:nvSpPr>
          <p:spPr bwMode="auto">
            <a:xfrm>
              <a:off x="4460875" y="4065588"/>
              <a:ext cx="4763" cy="6350"/>
            </a:xfrm>
            <a:custGeom>
              <a:avLst/>
              <a:gdLst>
                <a:gd name="T0" fmla="*/ 3 w 12"/>
                <a:gd name="T1" fmla="*/ 0 h 16"/>
                <a:gd name="T2" fmla="*/ 11 w 12"/>
                <a:gd name="T3" fmla="*/ 15 h 16"/>
                <a:gd name="T4" fmla="*/ 2 w 12"/>
                <a:gd name="T5" fmla="*/ 1 h 16"/>
                <a:gd name="T6" fmla="*/ 3 w 12"/>
                <a:gd name="T7" fmla="*/ 0 h 16"/>
              </a:gdLst>
              <a:ahLst/>
              <a:cxnLst>
                <a:cxn ang="0">
                  <a:pos x="T0" y="T1"/>
                </a:cxn>
                <a:cxn ang="0">
                  <a:pos x="T2" y="T3"/>
                </a:cxn>
                <a:cxn ang="0">
                  <a:pos x="T4" y="T5"/>
                </a:cxn>
                <a:cxn ang="0">
                  <a:pos x="T6" y="T7"/>
                </a:cxn>
              </a:cxnLst>
              <a:rect l="0" t="0" r="r" b="b"/>
              <a:pathLst>
                <a:path w="12" h="16">
                  <a:moveTo>
                    <a:pt x="3" y="0"/>
                  </a:moveTo>
                  <a:cubicBezTo>
                    <a:pt x="6" y="4"/>
                    <a:pt x="8" y="11"/>
                    <a:pt x="11" y="15"/>
                  </a:cubicBezTo>
                  <a:cubicBezTo>
                    <a:pt x="8" y="11"/>
                    <a:pt x="5" y="6"/>
                    <a:pt x="2" y="1"/>
                  </a:cubicBezTo>
                  <a:cubicBezTo>
                    <a:pt x="0" y="1"/>
                    <a:pt x="3" y="0"/>
                    <a:pt x="3" y="0"/>
                  </a:cubicBezTo>
                </a:path>
              </a:pathLst>
            </a:custGeom>
            <a:solidFill>
              <a:srgbClr val="C5C5C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93" name="Forme libre 5192"/>
            <p:cNvSpPr>
              <a:spLocks noChangeArrowheads="1"/>
            </p:cNvSpPr>
            <p:nvPr userDrawn="1"/>
          </p:nvSpPr>
          <p:spPr bwMode="auto">
            <a:xfrm>
              <a:off x="4354513" y="4119563"/>
              <a:ext cx="26987" cy="12700"/>
            </a:xfrm>
            <a:custGeom>
              <a:avLst/>
              <a:gdLst>
                <a:gd name="T0" fmla="*/ 74 w 75"/>
                <a:gd name="T1" fmla="*/ 34 h 36"/>
                <a:gd name="T2" fmla="*/ 0 w 75"/>
                <a:gd name="T3" fmla="*/ 14 h 36"/>
                <a:gd name="T4" fmla="*/ 2 w 75"/>
                <a:gd name="T5" fmla="*/ 12 h 36"/>
                <a:gd name="T6" fmla="*/ 49 w 75"/>
                <a:gd name="T7" fmla="*/ 12 h 36"/>
                <a:gd name="T8" fmla="*/ 74 w 75"/>
                <a:gd name="T9" fmla="*/ 34 h 36"/>
              </a:gdLst>
              <a:ahLst/>
              <a:cxnLst>
                <a:cxn ang="0">
                  <a:pos x="T0" y="T1"/>
                </a:cxn>
                <a:cxn ang="0">
                  <a:pos x="T2" y="T3"/>
                </a:cxn>
                <a:cxn ang="0">
                  <a:pos x="T4" y="T5"/>
                </a:cxn>
                <a:cxn ang="0">
                  <a:pos x="T6" y="T7"/>
                </a:cxn>
                <a:cxn ang="0">
                  <a:pos x="T8" y="T9"/>
                </a:cxn>
              </a:cxnLst>
              <a:rect l="0" t="0" r="r" b="b"/>
              <a:pathLst>
                <a:path w="75" h="36">
                  <a:moveTo>
                    <a:pt x="74" y="34"/>
                  </a:moveTo>
                  <a:cubicBezTo>
                    <a:pt x="48" y="35"/>
                    <a:pt x="23" y="29"/>
                    <a:pt x="0" y="14"/>
                  </a:cubicBezTo>
                  <a:lnTo>
                    <a:pt x="2" y="12"/>
                  </a:lnTo>
                  <a:cubicBezTo>
                    <a:pt x="17" y="0"/>
                    <a:pt x="33" y="0"/>
                    <a:pt x="49" y="12"/>
                  </a:cubicBezTo>
                  <a:cubicBezTo>
                    <a:pt x="59" y="18"/>
                    <a:pt x="66" y="26"/>
                    <a:pt x="74" y="34"/>
                  </a:cubicBezTo>
                </a:path>
              </a:pathLst>
            </a:custGeom>
            <a:solidFill>
              <a:srgbClr val="7F7F7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94" name="Forme libre 5193"/>
            <p:cNvSpPr>
              <a:spLocks noChangeArrowheads="1"/>
            </p:cNvSpPr>
            <p:nvPr userDrawn="1"/>
          </p:nvSpPr>
          <p:spPr bwMode="auto">
            <a:xfrm>
              <a:off x="4354513" y="4106863"/>
              <a:ext cx="17462" cy="15875"/>
            </a:xfrm>
            <a:custGeom>
              <a:avLst/>
              <a:gdLst>
                <a:gd name="T0" fmla="*/ 49 w 50"/>
                <a:gd name="T1" fmla="*/ 45 h 46"/>
                <a:gd name="T2" fmla="*/ 2 w 50"/>
                <a:gd name="T3" fmla="*/ 45 h 46"/>
                <a:gd name="T4" fmla="*/ 0 w 50"/>
                <a:gd name="T5" fmla="*/ 0 h 46"/>
                <a:gd name="T6" fmla="*/ 49 w 50"/>
                <a:gd name="T7" fmla="*/ 45 h 46"/>
              </a:gdLst>
              <a:ahLst/>
              <a:cxnLst>
                <a:cxn ang="0">
                  <a:pos x="T0" y="T1"/>
                </a:cxn>
                <a:cxn ang="0">
                  <a:pos x="T2" y="T3"/>
                </a:cxn>
                <a:cxn ang="0">
                  <a:pos x="T4" y="T5"/>
                </a:cxn>
                <a:cxn ang="0">
                  <a:pos x="T6" y="T7"/>
                </a:cxn>
              </a:cxnLst>
              <a:rect l="0" t="0" r="r" b="b"/>
              <a:pathLst>
                <a:path w="50" h="46">
                  <a:moveTo>
                    <a:pt x="49" y="45"/>
                  </a:moveTo>
                  <a:cubicBezTo>
                    <a:pt x="34" y="45"/>
                    <a:pt x="18" y="45"/>
                    <a:pt x="2" y="45"/>
                  </a:cubicBezTo>
                  <a:cubicBezTo>
                    <a:pt x="2" y="29"/>
                    <a:pt x="2" y="14"/>
                    <a:pt x="0" y="0"/>
                  </a:cubicBezTo>
                  <a:cubicBezTo>
                    <a:pt x="17" y="16"/>
                    <a:pt x="32" y="29"/>
                    <a:pt x="49" y="45"/>
                  </a:cubicBezTo>
                </a:path>
              </a:pathLst>
            </a:custGeom>
            <a:solidFill>
              <a:srgbClr val="94949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95" name="Forme libre 5194"/>
            <p:cNvSpPr>
              <a:spLocks noChangeArrowheads="1"/>
            </p:cNvSpPr>
            <p:nvPr userDrawn="1"/>
          </p:nvSpPr>
          <p:spPr bwMode="auto">
            <a:xfrm>
              <a:off x="4398963" y="4106863"/>
              <a:ext cx="4762" cy="3175"/>
            </a:xfrm>
            <a:custGeom>
              <a:avLst/>
              <a:gdLst>
                <a:gd name="T0" fmla="*/ 13 w 14"/>
                <a:gd name="T1" fmla="*/ 0 h 9"/>
                <a:gd name="T2" fmla="*/ 0 w 14"/>
                <a:gd name="T3" fmla="*/ 8 h 9"/>
                <a:gd name="T4" fmla="*/ 4 w 14"/>
                <a:gd name="T5" fmla="*/ 3 h 9"/>
                <a:gd name="T6" fmla="*/ 13 w 14"/>
                <a:gd name="T7" fmla="*/ 0 h 9"/>
              </a:gdLst>
              <a:ahLst/>
              <a:cxnLst>
                <a:cxn ang="0">
                  <a:pos x="T0" y="T1"/>
                </a:cxn>
                <a:cxn ang="0">
                  <a:pos x="T2" y="T3"/>
                </a:cxn>
                <a:cxn ang="0">
                  <a:pos x="T4" y="T5"/>
                </a:cxn>
                <a:cxn ang="0">
                  <a:pos x="T6" y="T7"/>
                </a:cxn>
              </a:cxnLst>
              <a:rect l="0" t="0" r="r" b="b"/>
              <a:pathLst>
                <a:path w="14" h="9">
                  <a:moveTo>
                    <a:pt x="13" y="0"/>
                  </a:moveTo>
                  <a:cubicBezTo>
                    <a:pt x="9" y="3"/>
                    <a:pt x="4" y="5"/>
                    <a:pt x="0" y="8"/>
                  </a:cubicBezTo>
                  <a:cubicBezTo>
                    <a:pt x="1" y="7"/>
                    <a:pt x="3" y="3"/>
                    <a:pt x="4" y="3"/>
                  </a:cubicBezTo>
                  <a:cubicBezTo>
                    <a:pt x="7" y="2"/>
                    <a:pt x="10" y="2"/>
                    <a:pt x="13" y="0"/>
                  </a:cubicBezTo>
                </a:path>
              </a:pathLst>
            </a:custGeom>
            <a:solidFill>
              <a:srgbClr val="F8F8F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96" name="Forme libre 5195"/>
            <p:cNvSpPr>
              <a:spLocks noChangeArrowheads="1"/>
            </p:cNvSpPr>
            <p:nvPr userDrawn="1"/>
          </p:nvSpPr>
          <p:spPr bwMode="auto">
            <a:xfrm>
              <a:off x="3725863" y="3581400"/>
              <a:ext cx="120650" cy="53975"/>
            </a:xfrm>
            <a:custGeom>
              <a:avLst/>
              <a:gdLst>
                <a:gd name="T0" fmla="*/ 99 w 337"/>
                <a:gd name="T1" fmla="*/ 25 h 151"/>
                <a:gd name="T2" fmla="*/ 188 w 337"/>
                <a:gd name="T3" fmla="*/ 17 h 151"/>
                <a:gd name="T4" fmla="*/ 336 w 337"/>
                <a:gd name="T5" fmla="*/ 22 h 151"/>
                <a:gd name="T6" fmla="*/ 304 w 337"/>
                <a:gd name="T7" fmla="*/ 45 h 151"/>
                <a:gd name="T8" fmla="*/ 49 w 337"/>
                <a:gd name="T9" fmla="*/ 120 h 151"/>
                <a:gd name="T10" fmla="*/ 0 w 337"/>
                <a:gd name="T11" fmla="*/ 94 h 151"/>
                <a:gd name="T12" fmla="*/ 99 w 337"/>
                <a:gd name="T13" fmla="*/ 25 h 151"/>
              </a:gdLst>
              <a:ahLst/>
              <a:cxnLst>
                <a:cxn ang="0">
                  <a:pos x="T0" y="T1"/>
                </a:cxn>
                <a:cxn ang="0">
                  <a:pos x="T2" y="T3"/>
                </a:cxn>
                <a:cxn ang="0">
                  <a:pos x="T4" y="T5"/>
                </a:cxn>
                <a:cxn ang="0">
                  <a:pos x="T6" y="T7"/>
                </a:cxn>
                <a:cxn ang="0">
                  <a:pos x="T8" y="T9"/>
                </a:cxn>
                <a:cxn ang="0">
                  <a:pos x="T10" y="T11"/>
                </a:cxn>
                <a:cxn ang="0">
                  <a:pos x="T12" y="T13"/>
                </a:cxn>
              </a:cxnLst>
              <a:rect l="0" t="0" r="r" b="b"/>
              <a:pathLst>
                <a:path w="337" h="151">
                  <a:moveTo>
                    <a:pt x="99" y="25"/>
                  </a:moveTo>
                  <a:cubicBezTo>
                    <a:pt x="128" y="22"/>
                    <a:pt x="159" y="20"/>
                    <a:pt x="188" y="17"/>
                  </a:cubicBezTo>
                  <a:cubicBezTo>
                    <a:pt x="237" y="7"/>
                    <a:pt x="287" y="0"/>
                    <a:pt x="336" y="22"/>
                  </a:cubicBezTo>
                  <a:cubicBezTo>
                    <a:pt x="325" y="29"/>
                    <a:pt x="315" y="37"/>
                    <a:pt x="304" y="45"/>
                  </a:cubicBezTo>
                  <a:cubicBezTo>
                    <a:pt x="243" y="149"/>
                    <a:pt x="151" y="150"/>
                    <a:pt x="49" y="120"/>
                  </a:cubicBezTo>
                  <a:cubicBezTo>
                    <a:pt x="32" y="110"/>
                    <a:pt x="15" y="103"/>
                    <a:pt x="0" y="94"/>
                  </a:cubicBezTo>
                  <a:cubicBezTo>
                    <a:pt x="26" y="60"/>
                    <a:pt x="69" y="51"/>
                    <a:pt x="99" y="25"/>
                  </a:cubicBezTo>
                </a:path>
              </a:pathLst>
            </a:custGeom>
            <a:solidFill>
              <a:srgbClr val="F4F4F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97" name="Forme libre 5196"/>
            <p:cNvSpPr>
              <a:spLocks noChangeArrowheads="1"/>
            </p:cNvSpPr>
            <p:nvPr userDrawn="1"/>
          </p:nvSpPr>
          <p:spPr bwMode="auto">
            <a:xfrm>
              <a:off x="3794125" y="3319463"/>
              <a:ext cx="15875" cy="11112"/>
            </a:xfrm>
            <a:custGeom>
              <a:avLst/>
              <a:gdLst>
                <a:gd name="T0" fmla="*/ 42 w 43"/>
                <a:gd name="T1" fmla="*/ 16 h 33"/>
                <a:gd name="T2" fmla="*/ 29 w 43"/>
                <a:gd name="T3" fmla="*/ 32 h 33"/>
                <a:gd name="T4" fmla="*/ 5 w 43"/>
                <a:gd name="T5" fmla="*/ 15 h 33"/>
                <a:gd name="T6" fmla="*/ 14 w 43"/>
                <a:gd name="T7" fmla="*/ 1 h 33"/>
                <a:gd name="T8" fmla="*/ 42 w 43"/>
                <a:gd name="T9" fmla="*/ 16 h 33"/>
              </a:gdLst>
              <a:ahLst/>
              <a:cxnLst>
                <a:cxn ang="0">
                  <a:pos x="T0" y="T1"/>
                </a:cxn>
                <a:cxn ang="0">
                  <a:pos x="T2" y="T3"/>
                </a:cxn>
                <a:cxn ang="0">
                  <a:pos x="T4" y="T5"/>
                </a:cxn>
                <a:cxn ang="0">
                  <a:pos x="T6" y="T7"/>
                </a:cxn>
                <a:cxn ang="0">
                  <a:pos x="T8" y="T9"/>
                </a:cxn>
              </a:cxnLst>
              <a:rect l="0" t="0" r="r" b="b"/>
              <a:pathLst>
                <a:path w="43" h="33">
                  <a:moveTo>
                    <a:pt x="42" y="16"/>
                  </a:moveTo>
                  <a:cubicBezTo>
                    <a:pt x="37" y="22"/>
                    <a:pt x="31" y="32"/>
                    <a:pt x="29" y="32"/>
                  </a:cubicBezTo>
                  <a:cubicBezTo>
                    <a:pt x="20" y="27"/>
                    <a:pt x="11" y="22"/>
                    <a:pt x="5" y="15"/>
                  </a:cubicBezTo>
                  <a:cubicBezTo>
                    <a:pt x="0" y="9"/>
                    <a:pt x="6" y="0"/>
                    <a:pt x="14" y="1"/>
                  </a:cubicBezTo>
                  <a:cubicBezTo>
                    <a:pt x="23" y="4"/>
                    <a:pt x="32" y="12"/>
                    <a:pt x="42" y="16"/>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98" name="Forme libre 5197"/>
            <p:cNvSpPr>
              <a:spLocks noChangeArrowheads="1"/>
            </p:cNvSpPr>
            <p:nvPr userDrawn="1"/>
          </p:nvSpPr>
          <p:spPr bwMode="auto">
            <a:xfrm>
              <a:off x="3163888" y="3998913"/>
              <a:ext cx="30162" cy="98425"/>
            </a:xfrm>
            <a:custGeom>
              <a:avLst/>
              <a:gdLst>
                <a:gd name="T0" fmla="*/ 29 w 82"/>
                <a:gd name="T1" fmla="*/ 0 h 273"/>
                <a:gd name="T2" fmla="*/ 79 w 82"/>
                <a:gd name="T3" fmla="*/ 139 h 273"/>
                <a:gd name="T4" fmla="*/ 81 w 82"/>
                <a:gd name="T5" fmla="*/ 232 h 273"/>
                <a:gd name="T6" fmla="*/ 14 w 82"/>
                <a:gd name="T7" fmla="*/ 220 h 273"/>
                <a:gd name="T8" fmla="*/ 29 w 82"/>
                <a:gd name="T9" fmla="*/ 0 h 273"/>
              </a:gdLst>
              <a:ahLst/>
              <a:cxnLst>
                <a:cxn ang="0">
                  <a:pos x="T0" y="T1"/>
                </a:cxn>
                <a:cxn ang="0">
                  <a:pos x="T2" y="T3"/>
                </a:cxn>
                <a:cxn ang="0">
                  <a:pos x="T4" y="T5"/>
                </a:cxn>
                <a:cxn ang="0">
                  <a:pos x="T6" y="T7"/>
                </a:cxn>
                <a:cxn ang="0">
                  <a:pos x="T8" y="T9"/>
                </a:cxn>
              </a:cxnLst>
              <a:rect l="0" t="0" r="r" b="b"/>
              <a:pathLst>
                <a:path w="82" h="273">
                  <a:moveTo>
                    <a:pt x="29" y="0"/>
                  </a:moveTo>
                  <a:cubicBezTo>
                    <a:pt x="33" y="50"/>
                    <a:pt x="36" y="102"/>
                    <a:pt x="79" y="139"/>
                  </a:cubicBezTo>
                  <a:cubicBezTo>
                    <a:pt x="79" y="170"/>
                    <a:pt x="81" y="200"/>
                    <a:pt x="81" y="232"/>
                  </a:cubicBezTo>
                  <a:cubicBezTo>
                    <a:pt x="29" y="272"/>
                    <a:pt x="15" y="270"/>
                    <a:pt x="14" y="220"/>
                  </a:cubicBezTo>
                  <a:cubicBezTo>
                    <a:pt x="11" y="147"/>
                    <a:pt x="0" y="72"/>
                    <a:pt x="29" y="0"/>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199" name="Forme libre 5198"/>
            <p:cNvSpPr>
              <a:spLocks noChangeArrowheads="1"/>
            </p:cNvSpPr>
            <p:nvPr userDrawn="1"/>
          </p:nvSpPr>
          <p:spPr bwMode="auto">
            <a:xfrm>
              <a:off x="3349625" y="3675063"/>
              <a:ext cx="66675" cy="14287"/>
            </a:xfrm>
            <a:custGeom>
              <a:avLst/>
              <a:gdLst>
                <a:gd name="T0" fmla="*/ 163 w 184"/>
                <a:gd name="T1" fmla="*/ 7 h 40"/>
                <a:gd name="T2" fmla="*/ 183 w 184"/>
                <a:gd name="T3" fmla="*/ 13 h 40"/>
                <a:gd name="T4" fmla="*/ 0 w 184"/>
                <a:gd name="T5" fmla="*/ 33 h 40"/>
                <a:gd name="T6" fmla="*/ 163 w 184"/>
                <a:gd name="T7" fmla="*/ 7 h 40"/>
              </a:gdLst>
              <a:ahLst/>
              <a:cxnLst>
                <a:cxn ang="0">
                  <a:pos x="T0" y="T1"/>
                </a:cxn>
                <a:cxn ang="0">
                  <a:pos x="T2" y="T3"/>
                </a:cxn>
                <a:cxn ang="0">
                  <a:pos x="T4" y="T5"/>
                </a:cxn>
                <a:cxn ang="0">
                  <a:pos x="T6" y="T7"/>
                </a:cxn>
              </a:cxnLst>
              <a:rect l="0" t="0" r="r" b="b"/>
              <a:pathLst>
                <a:path w="184" h="40">
                  <a:moveTo>
                    <a:pt x="163" y="7"/>
                  </a:moveTo>
                  <a:cubicBezTo>
                    <a:pt x="169" y="9"/>
                    <a:pt x="177" y="10"/>
                    <a:pt x="183" y="13"/>
                  </a:cubicBezTo>
                  <a:cubicBezTo>
                    <a:pt x="124" y="39"/>
                    <a:pt x="61" y="32"/>
                    <a:pt x="0" y="33"/>
                  </a:cubicBezTo>
                  <a:cubicBezTo>
                    <a:pt x="49" y="0"/>
                    <a:pt x="107" y="13"/>
                    <a:pt x="163" y="7"/>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00" name="Forme libre 5199"/>
            <p:cNvSpPr>
              <a:spLocks noChangeArrowheads="1"/>
            </p:cNvSpPr>
            <p:nvPr userDrawn="1"/>
          </p:nvSpPr>
          <p:spPr bwMode="auto">
            <a:xfrm>
              <a:off x="3332163" y="3687763"/>
              <a:ext cx="9525" cy="6350"/>
            </a:xfrm>
            <a:custGeom>
              <a:avLst/>
              <a:gdLst>
                <a:gd name="T0" fmla="*/ 26 w 27"/>
                <a:gd name="T1" fmla="*/ 0 h 18"/>
                <a:gd name="T2" fmla="*/ 0 w 27"/>
                <a:gd name="T3" fmla="*/ 17 h 18"/>
                <a:gd name="T4" fmla="*/ 26 w 27"/>
                <a:gd name="T5" fmla="*/ 0 h 18"/>
              </a:gdLst>
              <a:ahLst/>
              <a:cxnLst>
                <a:cxn ang="0">
                  <a:pos x="T0" y="T1"/>
                </a:cxn>
                <a:cxn ang="0">
                  <a:pos x="T2" y="T3"/>
                </a:cxn>
                <a:cxn ang="0">
                  <a:pos x="T4" y="T5"/>
                </a:cxn>
              </a:cxnLst>
              <a:rect l="0" t="0" r="r" b="b"/>
              <a:pathLst>
                <a:path w="27" h="18">
                  <a:moveTo>
                    <a:pt x="26" y="0"/>
                  </a:moveTo>
                  <a:cubicBezTo>
                    <a:pt x="16" y="6"/>
                    <a:pt x="7" y="11"/>
                    <a:pt x="0" y="17"/>
                  </a:cubicBezTo>
                  <a:cubicBezTo>
                    <a:pt x="7" y="11"/>
                    <a:pt x="16" y="5"/>
                    <a:pt x="26" y="0"/>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01" name="Forme libre 5200"/>
            <p:cNvSpPr>
              <a:spLocks noChangeArrowheads="1"/>
            </p:cNvSpPr>
            <p:nvPr userDrawn="1"/>
          </p:nvSpPr>
          <p:spPr bwMode="auto">
            <a:xfrm>
              <a:off x="3290888" y="3751263"/>
              <a:ext cx="144462" cy="44450"/>
            </a:xfrm>
            <a:custGeom>
              <a:avLst/>
              <a:gdLst>
                <a:gd name="T0" fmla="*/ 252 w 402"/>
                <a:gd name="T1" fmla="*/ 121 h 122"/>
                <a:gd name="T2" fmla="*/ 0 w 402"/>
                <a:gd name="T3" fmla="*/ 98 h 122"/>
                <a:gd name="T4" fmla="*/ 152 w 402"/>
                <a:gd name="T5" fmla="*/ 75 h 122"/>
                <a:gd name="T6" fmla="*/ 299 w 402"/>
                <a:gd name="T7" fmla="*/ 32 h 122"/>
                <a:gd name="T8" fmla="*/ 391 w 402"/>
                <a:gd name="T9" fmla="*/ 9 h 122"/>
                <a:gd name="T10" fmla="*/ 358 w 402"/>
                <a:gd name="T11" fmla="*/ 69 h 122"/>
                <a:gd name="T12" fmla="*/ 282 w 402"/>
                <a:gd name="T13" fmla="*/ 92 h 122"/>
                <a:gd name="T14" fmla="*/ 252 w 402"/>
                <a:gd name="T15" fmla="*/ 121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122">
                  <a:moveTo>
                    <a:pt x="252" y="121"/>
                  </a:moveTo>
                  <a:cubicBezTo>
                    <a:pt x="168" y="115"/>
                    <a:pt x="85" y="92"/>
                    <a:pt x="0" y="98"/>
                  </a:cubicBezTo>
                  <a:cubicBezTo>
                    <a:pt x="47" y="69"/>
                    <a:pt x="100" y="76"/>
                    <a:pt x="152" y="75"/>
                  </a:cubicBezTo>
                  <a:cubicBezTo>
                    <a:pt x="204" y="73"/>
                    <a:pt x="258" y="72"/>
                    <a:pt x="299" y="32"/>
                  </a:cubicBezTo>
                  <a:cubicBezTo>
                    <a:pt x="328" y="17"/>
                    <a:pt x="355" y="0"/>
                    <a:pt x="391" y="9"/>
                  </a:cubicBezTo>
                  <a:cubicBezTo>
                    <a:pt x="401" y="40"/>
                    <a:pt x="391" y="61"/>
                    <a:pt x="358" y="69"/>
                  </a:cubicBezTo>
                  <a:cubicBezTo>
                    <a:pt x="332" y="76"/>
                    <a:pt x="308" y="83"/>
                    <a:pt x="282" y="92"/>
                  </a:cubicBezTo>
                  <a:cubicBezTo>
                    <a:pt x="273" y="101"/>
                    <a:pt x="262" y="110"/>
                    <a:pt x="252" y="121"/>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02" name="Forme libre 5201"/>
            <p:cNvSpPr>
              <a:spLocks noChangeArrowheads="1"/>
            </p:cNvSpPr>
            <p:nvPr userDrawn="1"/>
          </p:nvSpPr>
          <p:spPr bwMode="auto">
            <a:xfrm>
              <a:off x="3282950" y="3719513"/>
              <a:ext cx="74613" cy="50800"/>
            </a:xfrm>
            <a:custGeom>
              <a:avLst/>
              <a:gdLst>
                <a:gd name="T0" fmla="*/ 166 w 207"/>
                <a:gd name="T1" fmla="*/ 114 h 140"/>
                <a:gd name="T2" fmla="*/ 0 w 207"/>
                <a:gd name="T3" fmla="*/ 139 h 140"/>
                <a:gd name="T4" fmla="*/ 71 w 207"/>
                <a:gd name="T5" fmla="*/ 27 h 140"/>
                <a:gd name="T6" fmla="*/ 206 w 207"/>
                <a:gd name="T7" fmla="*/ 26 h 140"/>
                <a:gd name="T8" fmla="*/ 166 w 207"/>
                <a:gd name="T9" fmla="*/ 114 h 140"/>
              </a:gdLst>
              <a:ahLst/>
              <a:cxnLst>
                <a:cxn ang="0">
                  <a:pos x="T0" y="T1"/>
                </a:cxn>
                <a:cxn ang="0">
                  <a:pos x="T2" y="T3"/>
                </a:cxn>
                <a:cxn ang="0">
                  <a:pos x="T4" y="T5"/>
                </a:cxn>
                <a:cxn ang="0">
                  <a:pos x="T6" y="T7"/>
                </a:cxn>
                <a:cxn ang="0">
                  <a:pos x="T8" y="T9"/>
                </a:cxn>
              </a:cxnLst>
              <a:rect l="0" t="0" r="r" b="b"/>
              <a:pathLst>
                <a:path w="207" h="140">
                  <a:moveTo>
                    <a:pt x="166" y="114"/>
                  </a:moveTo>
                  <a:cubicBezTo>
                    <a:pt x="111" y="123"/>
                    <a:pt x="50" y="94"/>
                    <a:pt x="0" y="139"/>
                  </a:cubicBezTo>
                  <a:cubicBezTo>
                    <a:pt x="12" y="94"/>
                    <a:pt x="32" y="55"/>
                    <a:pt x="71" y="27"/>
                  </a:cubicBezTo>
                  <a:cubicBezTo>
                    <a:pt x="116" y="14"/>
                    <a:pt x="162" y="0"/>
                    <a:pt x="206" y="26"/>
                  </a:cubicBezTo>
                  <a:cubicBezTo>
                    <a:pt x="206" y="61"/>
                    <a:pt x="183" y="87"/>
                    <a:pt x="166" y="114"/>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03" name="Forme libre 5202"/>
            <p:cNvSpPr>
              <a:spLocks noChangeArrowheads="1"/>
            </p:cNvSpPr>
            <p:nvPr userDrawn="1"/>
          </p:nvSpPr>
          <p:spPr bwMode="auto">
            <a:xfrm>
              <a:off x="3308350" y="3702050"/>
              <a:ext cx="52388" cy="42863"/>
            </a:xfrm>
            <a:custGeom>
              <a:avLst/>
              <a:gdLst>
                <a:gd name="T0" fmla="*/ 135 w 147"/>
                <a:gd name="T1" fmla="*/ 70 h 120"/>
                <a:gd name="T2" fmla="*/ 0 w 147"/>
                <a:gd name="T3" fmla="*/ 72 h 120"/>
                <a:gd name="T4" fmla="*/ 0 w 147"/>
                <a:gd name="T5" fmla="*/ 72 h 120"/>
                <a:gd name="T6" fmla="*/ 23 w 147"/>
                <a:gd name="T7" fmla="*/ 49 h 120"/>
                <a:gd name="T8" fmla="*/ 23 w 147"/>
                <a:gd name="T9" fmla="*/ 49 h 120"/>
                <a:gd name="T10" fmla="*/ 49 w 147"/>
                <a:gd name="T11" fmla="*/ 29 h 120"/>
                <a:gd name="T12" fmla="*/ 68 w 147"/>
                <a:gd name="T13" fmla="*/ 23 h 120"/>
                <a:gd name="T14" fmla="*/ 146 w 147"/>
                <a:gd name="T15" fmla="*/ 50 h 120"/>
                <a:gd name="T16" fmla="*/ 135 w 147"/>
                <a:gd name="T17" fmla="*/ 7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120">
                  <a:moveTo>
                    <a:pt x="135" y="70"/>
                  </a:moveTo>
                  <a:cubicBezTo>
                    <a:pt x="91" y="119"/>
                    <a:pt x="45" y="93"/>
                    <a:pt x="0" y="72"/>
                  </a:cubicBezTo>
                  <a:lnTo>
                    <a:pt x="0" y="72"/>
                  </a:lnTo>
                  <a:cubicBezTo>
                    <a:pt x="8" y="64"/>
                    <a:pt x="14" y="56"/>
                    <a:pt x="23" y="49"/>
                  </a:cubicBezTo>
                  <a:lnTo>
                    <a:pt x="23" y="49"/>
                  </a:lnTo>
                  <a:cubicBezTo>
                    <a:pt x="31" y="41"/>
                    <a:pt x="39" y="34"/>
                    <a:pt x="49" y="29"/>
                  </a:cubicBezTo>
                  <a:cubicBezTo>
                    <a:pt x="55" y="27"/>
                    <a:pt x="62" y="24"/>
                    <a:pt x="68" y="23"/>
                  </a:cubicBezTo>
                  <a:cubicBezTo>
                    <a:pt x="100" y="17"/>
                    <a:pt x="135" y="0"/>
                    <a:pt x="146" y="50"/>
                  </a:cubicBezTo>
                  <a:cubicBezTo>
                    <a:pt x="139" y="56"/>
                    <a:pt x="136" y="64"/>
                    <a:pt x="135" y="70"/>
                  </a:cubicBezTo>
                </a:path>
              </a:pathLst>
            </a:custGeom>
            <a:solidFill>
              <a:srgbClr val="BFBFB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04" name="Forme libre 5203"/>
            <p:cNvSpPr>
              <a:spLocks noChangeArrowheads="1"/>
            </p:cNvSpPr>
            <p:nvPr userDrawn="1"/>
          </p:nvSpPr>
          <p:spPr bwMode="auto">
            <a:xfrm>
              <a:off x="3332163" y="3700463"/>
              <a:ext cx="28575" cy="20637"/>
            </a:xfrm>
            <a:custGeom>
              <a:avLst/>
              <a:gdLst>
                <a:gd name="T0" fmla="*/ 78 w 79"/>
                <a:gd name="T1" fmla="*/ 56 h 57"/>
                <a:gd name="T2" fmla="*/ 0 w 79"/>
                <a:gd name="T3" fmla="*/ 29 h 57"/>
                <a:gd name="T4" fmla="*/ 78 w 79"/>
                <a:gd name="T5" fmla="*/ 56 h 57"/>
              </a:gdLst>
              <a:ahLst/>
              <a:cxnLst>
                <a:cxn ang="0">
                  <a:pos x="T0" y="T1"/>
                </a:cxn>
                <a:cxn ang="0">
                  <a:pos x="T2" y="T3"/>
                </a:cxn>
                <a:cxn ang="0">
                  <a:pos x="T4" y="T5"/>
                </a:cxn>
              </a:cxnLst>
              <a:rect l="0" t="0" r="r" b="b"/>
              <a:pathLst>
                <a:path w="79" h="57">
                  <a:moveTo>
                    <a:pt x="78" y="56"/>
                  </a:moveTo>
                  <a:cubicBezTo>
                    <a:pt x="60" y="27"/>
                    <a:pt x="29" y="32"/>
                    <a:pt x="0" y="29"/>
                  </a:cubicBezTo>
                  <a:cubicBezTo>
                    <a:pt x="64" y="0"/>
                    <a:pt x="73" y="3"/>
                    <a:pt x="78" y="56"/>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05" name="Forme libre 5204"/>
            <p:cNvSpPr>
              <a:spLocks noChangeArrowheads="1"/>
            </p:cNvSpPr>
            <p:nvPr userDrawn="1"/>
          </p:nvSpPr>
          <p:spPr bwMode="auto">
            <a:xfrm>
              <a:off x="3308350" y="3719513"/>
              <a:ext cx="7938" cy="7937"/>
            </a:xfrm>
            <a:custGeom>
              <a:avLst/>
              <a:gdLst>
                <a:gd name="T0" fmla="*/ 23 w 24"/>
                <a:gd name="T1" fmla="*/ 0 h 24"/>
                <a:gd name="T2" fmla="*/ 0 w 24"/>
                <a:gd name="T3" fmla="*/ 23 h 24"/>
                <a:gd name="T4" fmla="*/ 23 w 24"/>
                <a:gd name="T5" fmla="*/ 0 h 24"/>
              </a:gdLst>
              <a:ahLst/>
              <a:cxnLst>
                <a:cxn ang="0">
                  <a:pos x="T0" y="T1"/>
                </a:cxn>
                <a:cxn ang="0">
                  <a:pos x="T2" y="T3"/>
                </a:cxn>
                <a:cxn ang="0">
                  <a:pos x="T4" y="T5"/>
                </a:cxn>
              </a:cxnLst>
              <a:rect l="0" t="0" r="r" b="b"/>
              <a:pathLst>
                <a:path w="24" h="24">
                  <a:moveTo>
                    <a:pt x="23" y="0"/>
                  </a:moveTo>
                  <a:cubicBezTo>
                    <a:pt x="15" y="7"/>
                    <a:pt x="8" y="15"/>
                    <a:pt x="0" y="23"/>
                  </a:cubicBezTo>
                  <a:cubicBezTo>
                    <a:pt x="8" y="17"/>
                    <a:pt x="15" y="9"/>
                    <a:pt x="23" y="0"/>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06" name="Forme libre 5205"/>
            <p:cNvSpPr>
              <a:spLocks noChangeArrowheads="1"/>
            </p:cNvSpPr>
            <p:nvPr userDrawn="1"/>
          </p:nvSpPr>
          <p:spPr bwMode="auto">
            <a:xfrm>
              <a:off x="3316288" y="3713163"/>
              <a:ext cx="9525" cy="7937"/>
            </a:xfrm>
            <a:custGeom>
              <a:avLst/>
              <a:gdLst>
                <a:gd name="T0" fmla="*/ 26 w 27"/>
                <a:gd name="T1" fmla="*/ 0 h 21"/>
                <a:gd name="T2" fmla="*/ 0 w 27"/>
                <a:gd name="T3" fmla="*/ 20 h 21"/>
                <a:gd name="T4" fmla="*/ 26 w 27"/>
                <a:gd name="T5" fmla="*/ 0 h 21"/>
              </a:gdLst>
              <a:ahLst/>
              <a:cxnLst>
                <a:cxn ang="0">
                  <a:pos x="T0" y="T1"/>
                </a:cxn>
                <a:cxn ang="0">
                  <a:pos x="T2" y="T3"/>
                </a:cxn>
                <a:cxn ang="0">
                  <a:pos x="T4" y="T5"/>
                </a:cxn>
              </a:cxnLst>
              <a:rect l="0" t="0" r="r" b="b"/>
              <a:pathLst>
                <a:path w="27" h="21">
                  <a:moveTo>
                    <a:pt x="26" y="0"/>
                  </a:moveTo>
                  <a:cubicBezTo>
                    <a:pt x="17" y="6"/>
                    <a:pt x="7" y="14"/>
                    <a:pt x="0" y="20"/>
                  </a:cubicBezTo>
                  <a:cubicBezTo>
                    <a:pt x="7" y="14"/>
                    <a:pt x="17" y="8"/>
                    <a:pt x="26" y="0"/>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07" name="Forme libre 5206"/>
            <p:cNvSpPr>
              <a:spLocks noChangeArrowheads="1"/>
            </p:cNvSpPr>
            <p:nvPr userDrawn="1"/>
          </p:nvSpPr>
          <p:spPr bwMode="auto">
            <a:xfrm>
              <a:off x="3249613" y="3795713"/>
              <a:ext cx="9525" cy="6350"/>
            </a:xfrm>
            <a:custGeom>
              <a:avLst/>
              <a:gdLst>
                <a:gd name="T0" fmla="*/ 25 w 26"/>
                <a:gd name="T1" fmla="*/ 0 h 16"/>
                <a:gd name="T2" fmla="*/ 0 w 26"/>
                <a:gd name="T3" fmla="*/ 15 h 16"/>
                <a:gd name="T4" fmla="*/ 25 w 26"/>
                <a:gd name="T5" fmla="*/ 0 h 16"/>
              </a:gdLst>
              <a:ahLst/>
              <a:cxnLst>
                <a:cxn ang="0">
                  <a:pos x="T0" y="T1"/>
                </a:cxn>
                <a:cxn ang="0">
                  <a:pos x="T2" y="T3"/>
                </a:cxn>
                <a:cxn ang="0">
                  <a:pos x="T4" y="T5"/>
                </a:cxn>
              </a:cxnLst>
              <a:rect l="0" t="0" r="r" b="b"/>
              <a:pathLst>
                <a:path w="26" h="16">
                  <a:moveTo>
                    <a:pt x="25" y="0"/>
                  </a:moveTo>
                  <a:cubicBezTo>
                    <a:pt x="16" y="5"/>
                    <a:pt x="9" y="11"/>
                    <a:pt x="0" y="15"/>
                  </a:cubicBezTo>
                  <a:cubicBezTo>
                    <a:pt x="9" y="11"/>
                    <a:pt x="16" y="6"/>
                    <a:pt x="25" y="0"/>
                  </a:cubicBezTo>
                </a:path>
              </a:pathLst>
            </a:custGeom>
            <a:solidFill>
              <a:srgbClr val="5B5B5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08" name="Forme libre 5207"/>
            <p:cNvSpPr>
              <a:spLocks noChangeArrowheads="1"/>
            </p:cNvSpPr>
            <p:nvPr userDrawn="1"/>
          </p:nvSpPr>
          <p:spPr bwMode="auto">
            <a:xfrm>
              <a:off x="3289300" y="3786188"/>
              <a:ext cx="1588" cy="3175"/>
            </a:xfrm>
            <a:custGeom>
              <a:avLst/>
              <a:gdLst>
                <a:gd name="T0" fmla="*/ 4 w 5"/>
                <a:gd name="T1" fmla="*/ 0 h 9"/>
                <a:gd name="T2" fmla="*/ 0 w 5"/>
                <a:gd name="T3" fmla="*/ 8 h 9"/>
                <a:gd name="T4" fmla="*/ 4 w 5"/>
                <a:gd name="T5" fmla="*/ 0 h 9"/>
              </a:gdLst>
              <a:ahLst/>
              <a:cxnLst>
                <a:cxn ang="0">
                  <a:pos x="T0" y="T1"/>
                </a:cxn>
                <a:cxn ang="0">
                  <a:pos x="T2" y="T3"/>
                </a:cxn>
                <a:cxn ang="0">
                  <a:pos x="T4" y="T5"/>
                </a:cxn>
              </a:cxnLst>
              <a:rect l="0" t="0" r="r" b="b"/>
              <a:pathLst>
                <a:path w="5" h="9">
                  <a:moveTo>
                    <a:pt x="4" y="0"/>
                  </a:moveTo>
                  <a:lnTo>
                    <a:pt x="0" y="8"/>
                  </a:lnTo>
                  <a:cubicBezTo>
                    <a:pt x="0" y="6"/>
                    <a:pt x="4" y="0"/>
                    <a:pt x="4" y="0"/>
                  </a:cubicBezTo>
                </a:path>
              </a:pathLst>
            </a:custGeom>
            <a:solidFill>
              <a:srgbClr val="D3D3D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09" name="Forme libre 5208"/>
            <p:cNvSpPr>
              <a:spLocks noChangeArrowheads="1"/>
            </p:cNvSpPr>
            <p:nvPr userDrawn="1"/>
          </p:nvSpPr>
          <p:spPr bwMode="auto">
            <a:xfrm>
              <a:off x="3967163" y="3825875"/>
              <a:ext cx="25400" cy="11113"/>
            </a:xfrm>
            <a:custGeom>
              <a:avLst/>
              <a:gdLst>
                <a:gd name="T0" fmla="*/ 71 w 72"/>
                <a:gd name="T1" fmla="*/ 6 h 30"/>
                <a:gd name="T2" fmla="*/ 0 w 72"/>
                <a:gd name="T3" fmla="*/ 24 h 30"/>
                <a:gd name="T4" fmla="*/ 71 w 72"/>
                <a:gd name="T5" fmla="*/ 6 h 30"/>
              </a:gdLst>
              <a:ahLst/>
              <a:cxnLst>
                <a:cxn ang="0">
                  <a:pos x="T0" y="T1"/>
                </a:cxn>
                <a:cxn ang="0">
                  <a:pos x="T2" y="T3"/>
                </a:cxn>
                <a:cxn ang="0">
                  <a:pos x="T4" y="T5"/>
                </a:cxn>
              </a:cxnLst>
              <a:rect l="0" t="0" r="r" b="b"/>
              <a:pathLst>
                <a:path w="72" h="30">
                  <a:moveTo>
                    <a:pt x="71" y="6"/>
                  </a:moveTo>
                  <a:cubicBezTo>
                    <a:pt x="49" y="21"/>
                    <a:pt x="26" y="29"/>
                    <a:pt x="0" y="24"/>
                  </a:cubicBezTo>
                  <a:cubicBezTo>
                    <a:pt x="20" y="9"/>
                    <a:pt x="43" y="0"/>
                    <a:pt x="71" y="6"/>
                  </a:cubicBezTo>
                </a:path>
              </a:pathLst>
            </a:custGeom>
            <a:solidFill>
              <a:srgbClr val="76767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10" name="Forme libre 5209"/>
            <p:cNvSpPr>
              <a:spLocks noChangeArrowheads="1"/>
            </p:cNvSpPr>
            <p:nvPr userDrawn="1"/>
          </p:nvSpPr>
          <p:spPr bwMode="auto">
            <a:xfrm>
              <a:off x="4073525" y="3597275"/>
              <a:ext cx="28575" cy="19050"/>
            </a:xfrm>
            <a:custGeom>
              <a:avLst/>
              <a:gdLst>
                <a:gd name="T0" fmla="*/ 78 w 79"/>
                <a:gd name="T1" fmla="*/ 26 h 51"/>
                <a:gd name="T2" fmla="*/ 6 w 79"/>
                <a:gd name="T3" fmla="*/ 50 h 51"/>
                <a:gd name="T4" fmla="*/ 0 w 79"/>
                <a:gd name="T5" fmla="*/ 41 h 51"/>
                <a:gd name="T6" fmla="*/ 64 w 79"/>
                <a:gd name="T7" fmla="*/ 20 h 51"/>
                <a:gd name="T8" fmla="*/ 78 w 79"/>
                <a:gd name="T9" fmla="*/ 26 h 51"/>
              </a:gdLst>
              <a:ahLst/>
              <a:cxnLst>
                <a:cxn ang="0">
                  <a:pos x="T0" y="T1"/>
                </a:cxn>
                <a:cxn ang="0">
                  <a:pos x="T2" y="T3"/>
                </a:cxn>
                <a:cxn ang="0">
                  <a:pos x="T4" y="T5"/>
                </a:cxn>
                <a:cxn ang="0">
                  <a:pos x="T6" y="T7"/>
                </a:cxn>
                <a:cxn ang="0">
                  <a:pos x="T8" y="T9"/>
                </a:cxn>
              </a:cxnLst>
              <a:rect l="0" t="0" r="r" b="b"/>
              <a:pathLst>
                <a:path w="79" h="51">
                  <a:moveTo>
                    <a:pt x="78" y="26"/>
                  </a:moveTo>
                  <a:cubicBezTo>
                    <a:pt x="57" y="39"/>
                    <a:pt x="32" y="47"/>
                    <a:pt x="6" y="50"/>
                  </a:cubicBezTo>
                  <a:lnTo>
                    <a:pt x="0" y="41"/>
                  </a:lnTo>
                  <a:cubicBezTo>
                    <a:pt x="9" y="0"/>
                    <a:pt x="34" y="1"/>
                    <a:pt x="64" y="20"/>
                  </a:cubicBezTo>
                  <a:cubicBezTo>
                    <a:pt x="69" y="21"/>
                    <a:pt x="73" y="23"/>
                    <a:pt x="78" y="26"/>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11" name="Forme libre 5210"/>
            <p:cNvSpPr>
              <a:spLocks noChangeArrowheads="1"/>
            </p:cNvSpPr>
            <p:nvPr userDrawn="1"/>
          </p:nvSpPr>
          <p:spPr bwMode="auto">
            <a:xfrm>
              <a:off x="3860800" y="3744913"/>
              <a:ext cx="25400" cy="9525"/>
            </a:xfrm>
            <a:custGeom>
              <a:avLst/>
              <a:gdLst>
                <a:gd name="T0" fmla="*/ 68 w 69"/>
                <a:gd name="T1" fmla="*/ 2 h 28"/>
                <a:gd name="T2" fmla="*/ 0 w 69"/>
                <a:gd name="T3" fmla="*/ 26 h 28"/>
                <a:gd name="T4" fmla="*/ 68 w 69"/>
                <a:gd name="T5" fmla="*/ 2 h 28"/>
              </a:gdLst>
              <a:ahLst/>
              <a:cxnLst>
                <a:cxn ang="0">
                  <a:pos x="T0" y="T1"/>
                </a:cxn>
                <a:cxn ang="0">
                  <a:pos x="T2" y="T3"/>
                </a:cxn>
                <a:cxn ang="0">
                  <a:pos x="T4" y="T5"/>
                </a:cxn>
              </a:cxnLst>
              <a:rect l="0" t="0" r="r" b="b"/>
              <a:pathLst>
                <a:path w="69" h="28">
                  <a:moveTo>
                    <a:pt x="68" y="2"/>
                  </a:moveTo>
                  <a:cubicBezTo>
                    <a:pt x="49" y="18"/>
                    <a:pt x="26" y="27"/>
                    <a:pt x="0" y="26"/>
                  </a:cubicBezTo>
                  <a:cubicBezTo>
                    <a:pt x="18" y="5"/>
                    <a:pt x="42" y="0"/>
                    <a:pt x="68" y="2"/>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12" name="Forme libre 5211"/>
            <p:cNvSpPr>
              <a:spLocks noChangeArrowheads="1"/>
            </p:cNvSpPr>
            <p:nvPr userDrawn="1"/>
          </p:nvSpPr>
          <p:spPr bwMode="auto">
            <a:xfrm>
              <a:off x="3743325" y="3597275"/>
              <a:ext cx="149225" cy="66675"/>
            </a:xfrm>
            <a:custGeom>
              <a:avLst/>
              <a:gdLst>
                <a:gd name="T0" fmla="*/ 0 w 415"/>
                <a:gd name="T1" fmla="*/ 75 h 186"/>
                <a:gd name="T2" fmla="*/ 255 w 415"/>
                <a:gd name="T3" fmla="*/ 0 h 186"/>
                <a:gd name="T4" fmla="*/ 414 w 415"/>
                <a:gd name="T5" fmla="*/ 140 h 186"/>
                <a:gd name="T6" fmla="*/ 257 w 415"/>
                <a:gd name="T7" fmla="*/ 183 h 186"/>
                <a:gd name="T8" fmla="*/ 173 w 415"/>
                <a:gd name="T9" fmla="*/ 160 h 186"/>
                <a:gd name="T10" fmla="*/ 0 w 415"/>
                <a:gd name="T11" fmla="*/ 75 h 186"/>
              </a:gdLst>
              <a:ahLst/>
              <a:cxnLst>
                <a:cxn ang="0">
                  <a:pos x="T0" y="T1"/>
                </a:cxn>
                <a:cxn ang="0">
                  <a:pos x="T2" y="T3"/>
                </a:cxn>
                <a:cxn ang="0">
                  <a:pos x="T4" y="T5"/>
                </a:cxn>
                <a:cxn ang="0">
                  <a:pos x="T6" y="T7"/>
                </a:cxn>
                <a:cxn ang="0">
                  <a:pos x="T8" y="T9"/>
                </a:cxn>
                <a:cxn ang="0">
                  <a:pos x="T10" y="T11"/>
                </a:cxn>
              </a:cxnLst>
              <a:rect l="0" t="0" r="r" b="b"/>
              <a:pathLst>
                <a:path w="415" h="186">
                  <a:moveTo>
                    <a:pt x="0" y="75"/>
                  </a:moveTo>
                  <a:cubicBezTo>
                    <a:pt x="86" y="50"/>
                    <a:pt x="170" y="24"/>
                    <a:pt x="255" y="0"/>
                  </a:cubicBezTo>
                  <a:cubicBezTo>
                    <a:pt x="254" y="101"/>
                    <a:pt x="353" y="90"/>
                    <a:pt x="414" y="140"/>
                  </a:cubicBezTo>
                  <a:cubicBezTo>
                    <a:pt x="365" y="185"/>
                    <a:pt x="310" y="181"/>
                    <a:pt x="257" y="183"/>
                  </a:cubicBezTo>
                  <a:cubicBezTo>
                    <a:pt x="233" y="163"/>
                    <a:pt x="204" y="159"/>
                    <a:pt x="173" y="160"/>
                  </a:cubicBezTo>
                  <a:cubicBezTo>
                    <a:pt x="100" y="160"/>
                    <a:pt x="43" y="130"/>
                    <a:pt x="0" y="75"/>
                  </a:cubicBezTo>
                </a:path>
              </a:pathLst>
            </a:custGeom>
            <a:solidFill>
              <a:srgbClr val="9D9D9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13" name="Forme libre 5212"/>
            <p:cNvSpPr>
              <a:spLocks noChangeArrowheads="1"/>
            </p:cNvSpPr>
            <p:nvPr userDrawn="1"/>
          </p:nvSpPr>
          <p:spPr bwMode="auto">
            <a:xfrm>
              <a:off x="3752850" y="3662363"/>
              <a:ext cx="28575" cy="17462"/>
            </a:xfrm>
            <a:custGeom>
              <a:avLst/>
              <a:gdLst>
                <a:gd name="T0" fmla="*/ 0 w 79"/>
                <a:gd name="T1" fmla="*/ 0 h 49"/>
                <a:gd name="T2" fmla="*/ 78 w 79"/>
                <a:gd name="T3" fmla="*/ 36 h 49"/>
                <a:gd name="T4" fmla="*/ 0 w 79"/>
                <a:gd name="T5" fmla="*/ 0 h 49"/>
              </a:gdLst>
              <a:ahLst/>
              <a:cxnLst>
                <a:cxn ang="0">
                  <a:pos x="T0" y="T1"/>
                </a:cxn>
                <a:cxn ang="0">
                  <a:pos x="T2" y="T3"/>
                </a:cxn>
                <a:cxn ang="0">
                  <a:pos x="T4" y="T5"/>
                </a:cxn>
              </a:cxnLst>
              <a:rect l="0" t="0" r="r" b="b"/>
              <a:pathLst>
                <a:path w="79" h="49">
                  <a:moveTo>
                    <a:pt x="0" y="0"/>
                  </a:moveTo>
                  <a:cubicBezTo>
                    <a:pt x="26" y="7"/>
                    <a:pt x="53" y="11"/>
                    <a:pt x="78" y="36"/>
                  </a:cubicBezTo>
                  <a:cubicBezTo>
                    <a:pt x="35" y="48"/>
                    <a:pt x="18" y="23"/>
                    <a:pt x="0" y="0"/>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14" name="Forme libre 5213"/>
            <p:cNvSpPr>
              <a:spLocks noChangeArrowheads="1"/>
            </p:cNvSpPr>
            <p:nvPr userDrawn="1"/>
          </p:nvSpPr>
          <p:spPr bwMode="auto">
            <a:xfrm>
              <a:off x="3622675" y="4065588"/>
              <a:ext cx="163513" cy="344487"/>
            </a:xfrm>
            <a:custGeom>
              <a:avLst/>
              <a:gdLst>
                <a:gd name="T0" fmla="*/ 295 w 452"/>
                <a:gd name="T1" fmla="*/ 825 h 959"/>
                <a:gd name="T2" fmla="*/ 228 w 452"/>
                <a:gd name="T3" fmla="*/ 941 h 959"/>
                <a:gd name="T4" fmla="*/ 133 w 452"/>
                <a:gd name="T5" fmla="*/ 872 h 959"/>
                <a:gd name="T6" fmla="*/ 28 w 452"/>
                <a:gd name="T7" fmla="*/ 663 h 959"/>
                <a:gd name="T8" fmla="*/ 43 w 452"/>
                <a:gd name="T9" fmla="*/ 550 h 959"/>
                <a:gd name="T10" fmla="*/ 94 w 452"/>
                <a:gd name="T11" fmla="*/ 374 h 959"/>
                <a:gd name="T12" fmla="*/ 110 w 452"/>
                <a:gd name="T13" fmla="*/ 301 h 959"/>
                <a:gd name="T14" fmla="*/ 75 w 452"/>
                <a:gd name="T15" fmla="*/ 237 h 959"/>
                <a:gd name="T16" fmla="*/ 42 w 452"/>
                <a:gd name="T17" fmla="*/ 113 h 959"/>
                <a:gd name="T18" fmla="*/ 184 w 452"/>
                <a:gd name="T19" fmla="*/ 22 h 959"/>
                <a:gd name="T20" fmla="*/ 394 w 452"/>
                <a:gd name="T21" fmla="*/ 321 h 959"/>
                <a:gd name="T22" fmla="*/ 437 w 452"/>
                <a:gd name="T23" fmla="*/ 413 h 959"/>
                <a:gd name="T24" fmla="*/ 399 w 452"/>
                <a:gd name="T25" fmla="*/ 495 h 959"/>
                <a:gd name="T26" fmla="*/ 295 w 452"/>
                <a:gd name="T27" fmla="*/ 825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2" h="959">
                  <a:moveTo>
                    <a:pt x="295" y="825"/>
                  </a:moveTo>
                  <a:cubicBezTo>
                    <a:pt x="275" y="866"/>
                    <a:pt x="258" y="907"/>
                    <a:pt x="228" y="941"/>
                  </a:cubicBezTo>
                  <a:cubicBezTo>
                    <a:pt x="168" y="958"/>
                    <a:pt x="153" y="912"/>
                    <a:pt x="133" y="872"/>
                  </a:cubicBezTo>
                  <a:cubicBezTo>
                    <a:pt x="98" y="802"/>
                    <a:pt x="68" y="730"/>
                    <a:pt x="28" y="663"/>
                  </a:cubicBezTo>
                  <a:cubicBezTo>
                    <a:pt x="0" y="617"/>
                    <a:pt x="25" y="587"/>
                    <a:pt x="43" y="550"/>
                  </a:cubicBezTo>
                  <a:cubicBezTo>
                    <a:pt x="55" y="491"/>
                    <a:pt x="28" y="419"/>
                    <a:pt x="94" y="374"/>
                  </a:cubicBezTo>
                  <a:cubicBezTo>
                    <a:pt x="104" y="352"/>
                    <a:pt x="109" y="327"/>
                    <a:pt x="110" y="301"/>
                  </a:cubicBezTo>
                  <a:cubicBezTo>
                    <a:pt x="112" y="272"/>
                    <a:pt x="91" y="255"/>
                    <a:pt x="75" y="237"/>
                  </a:cubicBezTo>
                  <a:cubicBezTo>
                    <a:pt x="42" y="202"/>
                    <a:pt x="37" y="158"/>
                    <a:pt x="42" y="113"/>
                  </a:cubicBezTo>
                  <a:cubicBezTo>
                    <a:pt x="48" y="25"/>
                    <a:pt x="86" y="0"/>
                    <a:pt x="184" y="22"/>
                  </a:cubicBezTo>
                  <a:cubicBezTo>
                    <a:pt x="286" y="98"/>
                    <a:pt x="335" y="213"/>
                    <a:pt x="394" y="321"/>
                  </a:cubicBezTo>
                  <a:cubicBezTo>
                    <a:pt x="410" y="350"/>
                    <a:pt x="423" y="382"/>
                    <a:pt x="437" y="413"/>
                  </a:cubicBezTo>
                  <a:cubicBezTo>
                    <a:pt x="451" y="452"/>
                    <a:pt x="416" y="469"/>
                    <a:pt x="399" y="495"/>
                  </a:cubicBezTo>
                  <a:cubicBezTo>
                    <a:pt x="320" y="593"/>
                    <a:pt x="291" y="704"/>
                    <a:pt x="295" y="825"/>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15" name="Forme libre 5214"/>
            <p:cNvSpPr>
              <a:spLocks noChangeArrowheads="1"/>
            </p:cNvSpPr>
            <p:nvPr userDrawn="1"/>
          </p:nvSpPr>
          <p:spPr bwMode="auto">
            <a:xfrm>
              <a:off x="3543300" y="4011613"/>
              <a:ext cx="144463" cy="185737"/>
            </a:xfrm>
            <a:custGeom>
              <a:avLst/>
              <a:gdLst>
                <a:gd name="T0" fmla="*/ 400 w 401"/>
                <a:gd name="T1" fmla="*/ 174 h 514"/>
                <a:gd name="T2" fmla="*/ 342 w 401"/>
                <a:gd name="T3" fmla="*/ 211 h 514"/>
                <a:gd name="T4" fmla="*/ 315 w 401"/>
                <a:gd name="T5" fmla="*/ 240 h 514"/>
                <a:gd name="T6" fmla="*/ 330 w 401"/>
                <a:gd name="T7" fmla="*/ 383 h 514"/>
                <a:gd name="T8" fmla="*/ 333 w 401"/>
                <a:gd name="T9" fmla="*/ 400 h 514"/>
                <a:gd name="T10" fmla="*/ 328 w 401"/>
                <a:gd name="T11" fmla="*/ 432 h 514"/>
                <a:gd name="T12" fmla="*/ 305 w 401"/>
                <a:gd name="T13" fmla="*/ 457 h 514"/>
                <a:gd name="T14" fmla="*/ 81 w 401"/>
                <a:gd name="T15" fmla="*/ 513 h 514"/>
                <a:gd name="T16" fmla="*/ 53 w 401"/>
                <a:gd name="T17" fmla="*/ 492 h 514"/>
                <a:gd name="T18" fmla="*/ 160 w 401"/>
                <a:gd name="T19" fmla="*/ 173 h 514"/>
                <a:gd name="T20" fmla="*/ 226 w 401"/>
                <a:gd name="T21" fmla="*/ 96 h 514"/>
                <a:gd name="T22" fmla="*/ 377 w 401"/>
                <a:gd name="T23" fmla="*/ 86 h 514"/>
                <a:gd name="T24" fmla="*/ 393 w 401"/>
                <a:gd name="T25" fmla="*/ 115 h 514"/>
                <a:gd name="T26" fmla="*/ 394 w 401"/>
                <a:gd name="T27" fmla="*/ 131 h 514"/>
                <a:gd name="T28" fmla="*/ 400 w 401"/>
                <a:gd name="T29" fmla="*/ 17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1" h="514">
                  <a:moveTo>
                    <a:pt x="400" y="174"/>
                  </a:moveTo>
                  <a:cubicBezTo>
                    <a:pt x="393" y="206"/>
                    <a:pt x="393" y="208"/>
                    <a:pt x="342" y="211"/>
                  </a:cubicBezTo>
                  <a:cubicBezTo>
                    <a:pt x="322" y="212"/>
                    <a:pt x="319" y="226"/>
                    <a:pt x="315" y="240"/>
                  </a:cubicBezTo>
                  <a:cubicBezTo>
                    <a:pt x="299" y="290"/>
                    <a:pt x="319" y="336"/>
                    <a:pt x="330" y="383"/>
                  </a:cubicBezTo>
                  <a:cubicBezTo>
                    <a:pt x="331" y="390"/>
                    <a:pt x="331" y="394"/>
                    <a:pt x="333" y="400"/>
                  </a:cubicBezTo>
                  <a:cubicBezTo>
                    <a:pt x="334" y="411"/>
                    <a:pt x="333" y="423"/>
                    <a:pt x="328" y="432"/>
                  </a:cubicBezTo>
                  <a:cubicBezTo>
                    <a:pt x="322" y="441"/>
                    <a:pt x="315" y="451"/>
                    <a:pt x="305" y="457"/>
                  </a:cubicBezTo>
                  <a:cubicBezTo>
                    <a:pt x="235" y="495"/>
                    <a:pt x="156" y="495"/>
                    <a:pt x="81" y="513"/>
                  </a:cubicBezTo>
                  <a:cubicBezTo>
                    <a:pt x="70" y="509"/>
                    <a:pt x="61" y="501"/>
                    <a:pt x="53" y="492"/>
                  </a:cubicBezTo>
                  <a:cubicBezTo>
                    <a:pt x="0" y="356"/>
                    <a:pt x="105" y="274"/>
                    <a:pt x="160" y="173"/>
                  </a:cubicBezTo>
                  <a:cubicBezTo>
                    <a:pt x="179" y="144"/>
                    <a:pt x="208" y="124"/>
                    <a:pt x="226" y="96"/>
                  </a:cubicBezTo>
                  <a:cubicBezTo>
                    <a:pt x="295" y="0"/>
                    <a:pt x="298" y="0"/>
                    <a:pt x="377" y="86"/>
                  </a:cubicBezTo>
                  <a:cubicBezTo>
                    <a:pt x="385" y="95"/>
                    <a:pt x="389" y="104"/>
                    <a:pt x="393" y="115"/>
                  </a:cubicBezTo>
                  <a:cubicBezTo>
                    <a:pt x="393" y="121"/>
                    <a:pt x="394" y="125"/>
                    <a:pt x="394" y="131"/>
                  </a:cubicBezTo>
                  <a:cubicBezTo>
                    <a:pt x="399" y="147"/>
                    <a:pt x="399" y="161"/>
                    <a:pt x="400" y="174"/>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16" name="Forme libre 5215"/>
            <p:cNvSpPr>
              <a:spLocks noChangeArrowheads="1"/>
            </p:cNvSpPr>
            <p:nvPr userDrawn="1"/>
          </p:nvSpPr>
          <p:spPr bwMode="auto">
            <a:xfrm>
              <a:off x="3495675" y="3876675"/>
              <a:ext cx="196850" cy="200025"/>
            </a:xfrm>
            <a:custGeom>
              <a:avLst/>
              <a:gdLst>
                <a:gd name="T0" fmla="*/ 512 w 546"/>
                <a:gd name="T1" fmla="*/ 484 h 556"/>
                <a:gd name="T2" fmla="*/ 402 w 546"/>
                <a:gd name="T3" fmla="*/ 482 h 556"/>
                <a:gd name="T4" fmla="*/ 330 w 546"/>
                <a:gd name="T5" fmla="*/ 555 h 556"/>
                <a:gd name="T6" fmla="*/ 315 w 546"/>
                <a:gd name="T7" fmla="*/ 551 h 556"/>
                <a:gd name="T8" fmla="*/ 280 w 546"/>
                <a:gd name="T9" fmla="*/ 375 h 556"/>
                <a:gd name="T10" fmla="*/ 246 w 546"/>
                <a:gd name="T11" fmla="*/ 233 h 556"/>
                <a:gd name="T12" fmla="*/ 223 w 546"/>
                <a:gd name="T13" fmla="*/ 213 h 556"/>
                <a:gd name="T14" fmla="*/ 148 w 546"/>
                <a:gd name="T15" fmla="*/ 167 h 556"/>
                <a:gd name="T16" fmla="*/ 31 w 546"/>
                <a:gd name="T17" fmla="*/ 230 h 556"/>
                <a:gd name="T18" fmla="*/ 8 w 546"/>
                <a:gd name="T19" fmla="*/ 113 h 556"/>
                <a:gd name="T20" fmla="*/ 89 w 546"/>
                <a:gd name="T21" fmla="*/ 50 h 556"/>
                <a:gd name="T22" fmla="*/ 101 w 546"/>
                <a:gd name="T23" fmla="*/ 0 h 556"/>
                <a:gd name="T24" fmla="*/ 533 w 546"/>
                <a:gd name="T25" fmla="*/ 458 h 556"/>
                <a:gd name="T26" fmla="*/ 531 w 546"/>
                <a:gd name="T27" fmla="*/ 508 h 556"/>
                <a:gd name="T28" fmla="*/ 512 w 546"/>
                <a:gd name="T29" fmla="*/ 484 h 556"/>
                <a:gd name="T30" fmla="*/ 530 w 546"/>
                <a:gd name="T31" fmla="*/ 510 h 556"/>
                <a:gd name="T32" fmla="*/ 532 w 546"/>
                <a:gd name="T33" fmla="*/ 510 h 556"/>
                <a:gd name="T34" fmla="*/ 531 w 546"/>
                <a:gd name="T35" fmla="*/ 508 h 556"/>
                <a:gd name="T36" fmla="*/ 530 w 546"/>
                <a:gd name="T37" fmla="*/ 510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6" h="556">
                  <a:moveTo>
                    <a:pt x="512" y="484"/>
                  </a:moveTo>
                  <a:cubicBezTo>
                    <a:pt x="449" y="429"/>
                    <a:pt x="449" y="430"/>
                    <a:pt x="402" y="482"/>
                  </a:cubicBezTo>
                  <a:cubicBezTo>
                    <a:pt x="379" y="506"/>
                    <a:pt x="354" y="531"/>
                    <a:pt x="330" y="555"/>
                  </a:cubicBezTo>
                  <a:cubicBezTo>
                    <a:pt x="325" y="554"/>
                    <a:pt x="319" y="552"/>
                    <a:pt x="315" y="551"/>
                  </a:cubicBezTo>
                  <a:cubicBezTo>
                    <a:pt x="267" y="499"/>
                    <a:pt x="261" y="439"/>
                    <a:pt x="280" y="375"/>
                  </a:cubicBezTo>
                  <a:cubicBezTo>
                    <a:pt x="295" y="322"/>
                    <a:pt x="292" y="271"/>
                    <a:pt x="246" y="233"/>
                  </a:cubicBezTo>
                  <a:cubicBezTo>
                    <a:pt x="238" y="227"/>
                    <a:pt x="231" y="219"/>
                    <a:pt x="223" y="213"/>
                  </a:cubicBezTo>
                  <a:cubicBezTo>
                    <a:pt x="202" y="193"/>
                    <a:pt x="171" y="184"/>
                    <a:pt x="148" y="167"/>
                  </a:cubicBezTo>
                  <a:cubicBezTo>
                    <a:pt x="75" y="125"/>
                    <a:pt x="70" y="212"/>
                    <a:pt x="31" y="230"/>
                  </a:cubicBezTo>
                  <a:cubicBezTo>
                    <a:pt x="0" y="195"/>
                    <a:pt x="3" y="155"/>
                    <a:pt x="8" y="113"/>
                  </a:cubicBezTo>
                  <a:cubicBezTo>
                    <a:pt x="14" y="62"/>
                    <a:pt x="54" y="62"/>
                    <a:pt x="89" y="50"/>
                  </a:cubicBezTo>
                  <a:cubicBezTo>
                    <a:pt x="110" y="42"/>
                    <a:pt x="101" y="18"/>
                    <a:pt x="101" y="0"/>
                  </a:cubicBezTo>
                  <a:cubicBezTo>
                    <a:pt x="281" y="119"/>
                    <a:pt x="409" y="285"/>
                    <a:pt x="533" y="458"/>
                  </a:cubicBezTo>
                  <a:cubicBezTo>
                    <a:pt x="545" y="474"/>
                    <a:pt x="542" y="492"/>
                    <a:pt x="531" y="508"/>
                  </a:cubicBezTo>
                  <a:cubicBezTo>
                    <a:pt x="525" y="498"/>
                    <a:pt x="518" y="491"/>
                    <a:pt x="512" y="484"/>
                  </a:cubicBezTo>
                  <a:close/>
                  <a:moveTo>
                    <a:pt x="530" y="510"/>
                  </a:moveTo>
                  <a:lnTo>
                    <a:pt x="532" y="510"/>
                  </a:lnTo>
                  <a:cubicBezTo>
                    <a:pt x="531" y="509"/>
                    <a:pt x="531" y="509"/>
                    <a:pt x="531" y="508"/>
                  </a:cubicBezTo>
                  <a:cubicBezTo>
                    <a:pt x="531" y="509"/>
                    <a:pt x="530" y="509"/>
                    <a:pt x="530" y="510"/>
                  </a:cubicBezTo>
                  <a:close/>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17" name="Forme libre 5216"/>
            <p:cNvSpPr>
              <a:spLocks noChangeArrowheads="1"/>
            </p:cNvSpPr>
            <p:nvPr userDrawn="1"/>
          </p:nvSpPr>
          <p:spPr bwMode="auto">
            <a:xfrm>
              <a:off x="3735388" y="4297363"/>
              <a:ext cx="93662" cy="93662"/>
            </a:xfrm>
            <a:custGeom>
              <a:avLst/>
              <a:gdLst>
                <a:gd name="T0" fmla="*/ 118 w 262"/>
                <a:gd name="T1" fmla="*/ 233 h 259"/>
                <a:gd name="T2" fmla="*/ 0 w 262"/>
                <a:gd name="T3" fmla="*/ 258 h 259"/>
                <a:gd name="T4" fmla="*/ 214 w 262"/>
                <a:gd name="T5" fmla="*/ 0 h 259"/>
                <a:gd name="T6" fmla="*/ 214 w 262"/>
                <a:gd name="T7" fmla="*/ 0 h 259"/>
                <a:gd name="T8" fmla="*/ 234 w 262"/>
                <a:gd name="T9" fmla="*/ 49 h 259"/>
                <a:gd name="T10" fmla="*/ 257 w 262"/>
                <a:gd name="T11" fmla="*/ 94 h 259"/>
                <a:gd name="T12" fmla="*/ 189 w 262"/>
                <a:gd name="T13" fmla="*/ 235 h 259"/>
                <a:gd name="T14" fmla="*/ 118 w 262"/>
                <a:gd name="T15" fmla="*/ 233 h 2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259">
                  <a:moveTo>
                    <a:pt x="118" y="233"/>
                  </a:moveTo>
                  <a:cubicBezTo>
                    <a:pt x="78" y="218"/>
                    <a:pt x="38" y="215"/>
                    <a:pt x="0" y="258"/>
                  </a:cubicBezTo>
                  <a:cubicBezTo>
                    <a:pt x="0" y="101"/>
                    <a:pt x="89" y="35"/>
                    <a:pt x="214" y="0"/>
                  </a:cubicBezTo>
                  <a:lnTo>
                    <a:pt x="214" y="0"/>
                  </a:lnTo>
                  <a:cubicBezTo>
                    <a:pt x="223" y="15"/>
                    <a:pt x="218" y="35"/>
                    <a:pt x="234" y="49"/>
                  </a:cubicBezTo>
                  <a:cubicBezTo>
                    <a:pt x="241" y="64"/>
                    <a:pt x="249" y="79"/>
                    <a:pt x="257" y="94"/>
                  </a:cubicBezTo>
                  <a:cubicBezTo>
                    <a:pt x="261" y="154"/>
                    <a:pt x="246" y="204"/>
                    <a:pt x="189" y="235"/>
                  </a:cubicBezTo>
                  <a:cubicBezTo>
                    <a:pt x="165" y="246"/>
                    <a:pt x="140" y="250"/>
                    <a:pt x="118" y="233"/>
                  </a:cubicBezTo>
                </a:path>
              </a:pathLst>
            </a:custGeom>
            <a:solidFill>
              <a:srgbClr val="2E2E2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18" name="Forme libre 5217"/>
            <p:cNvSpPr>
              <a:spLocks noChangeArrowheads="1"/>
            </p:cNvSpPr>
            <p:nvPr userDrawn="1"/>
          </p:nvSpPr>
          <p:spPr bwMode="auto">
            <a:xfrm>
              <a:off x="3910013" y="4586288"/>
              <a:ext cx="55562" cy="279400"/>
            </a:xfrm>
            <a:custGeom>
              <a:avLst/>
              <a:gdLst>
                <a:gd name="T0" fmla="*/ 114 w 153"/>
                <a:gd name="T1" fmla="*/ 639 h 775"/>
                <a:gd name="T2" fmla="*/ 91 w 153"/>
                <a:gd name="T3" fmla="*/ 774 h 775"/>
                <a:gd name="T4" fmla="*/ 76 w 153"/>
                <a:gd name="T5" fmla="*/ 743 h 775"/>
                <a:gd name="T6" fmla="*/ 0 w 153"/>
                <a:gd name="T7" fmla="*/ 22 h 775"/>
                <a:gd name="T8" fmla="*/ 67 w 153"/>
                <a:gd name="T9" fmla="*/ 50 h 775"/>
                <a:gd name="T10" fmla="*/ 71 w 153"/>
                <a:gd name="T11" fmla="*/ 68 h 775"/>
                <a:gd name="T12" fmla="*/ 116 w 153"/>
                <a:gd name="T13" fmla="*/ 473 h 775"/>
                <a:gd name="T14" fmla="*/ 114 w 153"/>
                <a:gd name="T15" fmla="*/ 639 h 7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775">
                  <a:moveTo>
                    <a:pt x="114" y="639"/>
                  </a:moveTo>
                  <a:cubicBezTo>
                    <a:pt x="106" y="684"/>
                    <a:pt x="99" y="729"/>
                    <a:pt x="91" y="774"/>
                  </a:cubicBezTo>
                  <a:cubicBezTo>
                    <a:pt x="87" y="763"/>
                    <a:pt x="76" y="754"/>
                    <a:pt x="76" y="743"/>
                  </a:cubicBezTo>
                  <a:cubicBezTo>
                    <a:pt x="93" y="499"/>
                    <a:pt x="9" y="264"/>
                    <a:pt x="0" y="22"/>
                  </a:cubicBezTo>
                  <a:cubicBezTo>
                    <a:pt x="35" y="0"/>
                    <a:pt x="48" y="32"/>
                    <a:pt x="67" y="50"/>
                  </a:cubicBezTo>
                  <a:cubicBezTo>
                    <a:pt x="68" y="56"/>
                    <a:pt x="70" y="62"/>
                    <a:pt x="71" y="68"/>
                  </a:cubicBezTo>
                  <a:cubicBezTo>
                    <a:pt x="152" y="195"/>
                    <a:pt x="132" y="337"/>
                    <a:pt x="116" y="473"/>
                  </a:cubicBezTo>
                  <a:cubicBezTo>
                    <a:pt x="110" y="529"/>
                    <a:pt x="105" y="583"/>
                    <a:pt x="114" y="639"/>
                  </a:cubicBezTo>
                </a:path>
              </a:pathLst>
            </a:custGeom>
            <a:solidFill>
              <a:srgbClr val="96969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19" name="Forme libre 5218"/>
            <p:cNvSpPr>
              <a:spLocks noChangeArrowheads="1"/>
            </p:cNvSpPr>
            <p:nvPr userDrawn="1"/>
          </p:nvSpPr>
          <p:spPr bwMode="auto">
            <a:xfrm>
              <a:off x="3721100" y="4229100"/>
              <a:ext cx="90488" cy="133350"/>
            </a:xfrm>
            <a:custGeom>
              <a:avLst/>
              <a:gdLst>
                <a:gd name="T0" fmla="*/ 21 w 253"/>
                <a:gd name="T1" fmla="*/ 370 h 371"/>
                <a:gd name="T2" fmla="*/ 90 w 253"/>
                <a:gd name="T3" fmla="*/ 5 h 371"/>
                <a:gd name="T4" fmla="*/ 104 w 253"/>
                <a:gd name="T5" fmla="*/ 8 h 371"/>
                <a:gd name="T6" fmla="*/ 172 w 253"/>
                <a:gd name="T7" fmla="*/ 2 h 371"/>
                <a:gd name="T8" fmla="*/ 186 w 253"/>
                <a:gd name="T9" fmla="*/ 0 h 371"/>
                <a:gd name="T10" fmla="*/ 252 w 253"/>
                <a:gd name="T11" fmla="*/ 164 h 371"/>
                <a:gd name="T12" fmla="*/ 133 w 253"/>
                <a:gd name="T13" fmla="*/ 153 h 371"/>
                <a:gd name="T14" fmla="*/ 70 w 253"/>
                <a:gd name="T15" fmla="*/ 182 h 371"/>
                <a:gd name="T16" fmla="*/ 21 w 253"/>
                <a:gd name="T17" fmla="*/ 37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3" h="371">
                  <a:moveTo>
                    <a:pt x="21" y="370"/>
                  </a:moveTo>
                  <a:cubicBezTo>
                    <a:pt x="0" y="240"/>
                    <a:pt x="29" y="120"/>
                    <a:pt x="90" y="5"/>
                  </a:cubicBezTo>
                  <a:cubicBezTo>
                    <a:pt x="94" y="7"/>
                    <a:pt x="99" y="7"/>
                    <a:pt x="104" y="8"/>
                  </a:cubicBezTo>
                  <a:cubicBezTo>
                    <a:pt x="128" y="17"/>
                    <a:pt x="149" y="8"/>
                    <a:pt x="172" y="2"/>
                  </a:cubicBezTo>
                  <a:cubicBezTo>
                    <a:pt x="177" y="2"/>
                    <a:pt x="181" y="0"/>
                    <a:pt x="186" y="0"/>
                  </a:cubicBezTo>
                  <a:cubicBezTo>
                    <a:pt x="221" y="49"/>
                    <a:pt x="240" y="106"/>
                    <a:pt x="252" y="164"/>
                  </a:cubicBezTo>
                  <a:cubicBezTo>
                    <a:pt x="212" y="161"/>
                    <a:pt x="171" y="188"/>
                    <a:pt x="133" y="153"/>
                  </a:cubicBezTo>
                  <a:cubicBezTo>
                    <a:pt x="96" y="120"/>
                    <a:pt x="79" y="152"/>
                    <a:pt x="70" y="182"/>
                  </a:cubicBezTo>
                  <a:cubicBezTo>
                    <a:pt x="52" y="246"/>
                    <a:pt x="36" y="309"/>
                    <a:pt x="21" y="370"/>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20" name="Forme libre 5219"/>
            <p:cNvSpPr>
              <a:spLocks noChangeArrowheads="1"/>
            </p:cNvSpPr>
            <p:nvPr userDrawn="1"/>
          </p:nvSpPr>
          <p:spPr bwMode="auto">
            <a:xfrm>
              <a:off x="3935413" y="4583113"/>
              <a:ext cx="69850" cy="233362"/>
            </a:xfrm>
            <a:custGeom>
              <a:avLst/>
              <a:gdLst>
                <a:gd name="T0" fmla="*/ 43 w 194"/>
                <a:gd name="T1" fmla="*/ 649 h 650"/>
                <a:gd name="T2" fmla="*/ 25 w 194"/>
                <a:gd name="T3" fmla="*/ 552 h 650"/>
                <a:gd name="T4" fmla="*/ 0 w 194"/>
                <a:gd name="T5" fmla="*/ 78 h 650"/>
                <a:gd name="T6" fmla="*/ 72 w 194"/>
                <a:gd name="T7" fmla="*/ 10 h 650"/>
                <a:gd name="T8" fmla="*/ 179 w 194"/>
                <a:gd name="T9" fmla="*/ 2 h 650"/>
                <a:gd name="T10" fmla="*/ 155 w 194"/>
                <a:gd name="T11" fmla="*/ 57 h 650"/>
                <a:gd name="T12" fmla="*/ 69 w 194"/>
                <a:gd name="T13" fmla="*/ 155 h 650"/>
                <a:gd name="T14" fmla="*/ 69 w 194"/>
                <a:gd name="T15" fmla="*/ 171 h 650"/>
                <a:gd name="T16" fmla="*/ 72 w 194"/>
                <a:gd name="T17" fmla="*/ 187 h 650"/>
                <a:gd name="T18" fmla="*/ 115 w 194"/>
                <a:gd name="T19" fmla="*/ 411 h 650"/>
                <a:gd name="T20" fmla="*/ 90 w 194"/>
                <a:gd name="T21" fmla="*/ 492 h 650"/>
                <a:gd name="T22" fmla="*/ 48 w 194"/>
                <a:gd name="T23" fmla="*/ 575 h 650"/>
                <a:gd name="T24" fmla="*/ 43 w 194"/>
                <a:gd name="T25"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4" h="650">
                  <a:moveTo>
                    <a:pt x="43" y="649"/>
                  </a:moveTo>
                  <a:cubicBezTo>
                    <a:pt x="23" y="619"/>
                    <a:pt x="25" y="585"/>
                    <a:pt x="25" y="552"/>
                  </a:cubicBezTo>
                  <a:cubicBezTo>
                    <a:pt x="26" y="393"/>
                    <a:pt x="26" y="236"/>
                    <a:pt x="0" y="78"/>
                  </a:cubicBezTo>
                  <a:cubicBezTo>
                    <a:pt x="55" y="89"/>
                    <a:pt x="40" y="25"/>
                    <a:pt x="72" y="10"/>
                  </a:cubicBezTo>
                  <a:cubicBezTo>
                    <a:pt x="109" y="34"/>
                    <a:pt x="142" y="0"/>
                    <a:pt x="179" y="2"/>
                  </a:cubicBezTo>
                  <a:cubicBezTo>
                    <a:pt x="193" y="31"/>
                    <a:pt x="161" y="37"/>
                    <a:pt x="155" y="57"/>
                  </a:cubicBezTo>
                  <a:cubicBezTo>
                    <a:pt x="138" y="100"/>
                    <a:pt x="86" y="112"/>
                    <a:pt x="69" y="155"/>
                  </a:cubicBezTo>
                  <a:cubicBezTo>
                    <a:pt x="69" y="161"/>
                    <a:pt x="69" y="165"/>
                    <a:pt x="69" y="171"/>
                  </a:cubicBezTo>
                  <a:cubicBezTo>
                    <a:pt x="71" y="176"/>
                    <a:pt x="72" y="182"/>
                    <a:pt x="72" y="187"/>
                  </a:cubicBezTo>
                  <a:cubicBezTo>
                    <a:pt x="84" y="261"/>
                    <a:pt x="71" y="341"/>
                    <a:pt x="115" y="411"/>
                  </a:cubicBezTo>
                  <a:cubicBezTo>
                    <a:pt x="124" y="443"/>
                    <a:pt x="112" y="469"/>
                    <a:pt x="90" y="492"/>
                  </a:cubicBezTo>
                  <a:cubicBezTo>
                    <a:pt x="55" y="509"/>
                    <a:pt x="42" y="536"/>
                    <a:pt x="48" y="575"/>
                  </a:cubicBezTo>
                  <a:cubicBezTo>
                    <a:pt x="52" y="599"/>
                    <a:pt x="55" y="623"/>
                    <a:pt x="43" y="649"/>
                  </a:cubicBezTo>
                </a:path>
              </a:pathLst>
            </a:custGeom>
            <a:solidFill>
              <a:srgbClr val="DBDBD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21" name="Forme libre 5220"/>
            <p:cNvSpPr>
              <a:spLocks noChangeArrowheads="1"/>
            </p:cNvSpPr>
            <p:nvPr userDrawn="1"/>
          </p:nvSpPr>
          <p:spPr bwMode="auto">
            <a:xfrm>
              <a:off x="3440113" y="3762375"/>
              <a:ext cx="74612" cy="65088"/>
            </a:xfrm>
            <a:custGeom>
              <a:avLst/>
              <a:gdLst>
                <a:gd name="T0" fmla="*/ 0 w 209"/>
                <a:gd name="T1" fmla="*/ 89 h 180"/>
                <a:gd name="T2" fmla="*/ 133 w 209"/>
                <a:gd name="T3" fmla="*/ 60 h 180"/>
                <a:gd name="T4" fmla="*/ 185 w 209"/>
                <a:gd name="T5" fmla="*/ 109 h 180"/>
                <a:gd name="T6" fmla="*/ 161 w 209"/>
                <a:gd name="T7" fmla="*/ 179 h 180"/>
                <a:gd name="T8" fmla="*/ 0 w 209"/>
                <a:gd name="T9" fmla="*/ 89 h 180"/>
              </a:gdLst>
              <a:ahLst/>
              <a:cxnLst>
                <a:cxn ang="0">
                  <a:pos x="T0" y="T1"/>
                </a:cxn>
                <a:cxn ang="0">
                  <a:pos x="T2" y="T3"/>
                </a:cxn>
                <a:cxn ang="0">
                  <a:pos x="T4" y="T5"/>
                </a:cxn>
                <a:cxn ang="0">
                  <a:pos x="T6" y="T7"/>
                </a:cxn>
                <a:cxn ang="0">
                  <a:pos x="T8" y="T9"/>
                </a:cxn>
              </a:cxnLst>
              <a:rect l="0" t="0" r="r" b="b"/>
              <a:pathLst>
                <a:path w="209" h="180">
                  <a:moveTo>
                    <a:pt x="0" y="89"/>
                  </a:moveTo>
                  <a:cubicBezTo>
                    <a:pt x="45" y="3"/>
                    <a:pt x="58" y="0"/>
                    <a:pt x="133" y="60"/>
                  </a:cubicBezTo>
                  <a:cubicBezTo>
                    <a:pt x="158" y="69"/>
                    <a:pt x="153" y="109"/>
                    <a:pt x="185" y="109"/>
                  </a:cubicBezTo>
                  <a:cubicBezTo>
                    <a:pt x="208" y="142"/>
                    <a:pt x="171" y="156"/>
                    <a:pt x="161" y="179"/>
                  </a:cubicBezTo>
                  <a:cubicBezTo>
                    <a:pt x="106" y="152"/>
                    <a:pt x="48" y="129"/>
                    <a:pt x="0" y="89"/>
                  </a:cubicBezTo>
                </a:path>
              </a:pathLst>
            </a:custGeom>
            <a:solidFill>
              <a:srgbClr val="BDBDB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22" name="Forme libre 5221"/>
            <p:cNvSpPr>
              <a:spLocks noChangeArrowheads="1"/>
            </p:cNvSpPr>
            <p:nvPr userDrawn="1"/>
          </p:nvSpPr>
          <p:spPr bwMode="auto">
            <a:xfrm>
              <a:off x="3900488" y="4535488"/>
              <a:ext cx="34925" cy="73025"/>
            </a:xfrm>
            <a:custGeom>
              <a:avLst/>
              <a:gdLst>
                <a:gd name="T0" fmla="*/ 92 w 97"/>
                <a:gd name="T1" fmla="*/ 193 h 203"/>
                <a:gd name="T2" fmla="*/ 25 w 97"/>
                <a:gd name="T3" fmla="*/ 165 h 203"/>
                <a:gd name="T4" fmla="*/ 3 w 97"/>
                <a:gd name="T5" fmla="*/ 26 h 203"/>
                <a:gd name="T6" fmla="*/ 57 w 97"/>
                <a:gd name="T7" fmla="*/ 31 h 203"/>
                <a:gd name="T8" fmla="*/ 92 w 97"/>
                <a:gd name="T9" fmla="*/ 193 h 203"/>
              </a:gdLst>
              <a:ahLst/>
              <a:cxnLst>
                <a:cxn ang="0">
                  <a:pos x="T0" y="T1"/>
                </a:cxn>
                <a:cxn ang="0">
                  <a:pos x="T2" y="T3"/>
                </a:cxn>
                <a:cxn ang="0">
                  <a:pos x="T4" y="T5"/>
                </a:cxn>
                <a:cxn ang="0">
                  <a:pos x="T6" y="T7"/>
                </a:cxn>
                <a:cxn ang="0">
                  <a:pos x="T8" y="T9"/>
                </a:cxn>
              </a:cxnLst>
              <a:rect l="0" t="0" r="r" b="b"/>
              <a:pathLst>
                <a:path w="97" h="203">
                  <a:moveTo>
                    <a:pt x="92" y="193"/>
                  </a:moveTo>
                  <a:cubicBezTo>
                    <a:pt x="61" y="202"/>
                    <a:pt x="44" y="184"/>
                    <a:pt x="25" y="165"/>
                  </a:cubicBezTo>
                  <a:cubicBezTo>
                    <a:pt x="17" y="120"/>
                    <a:pt x="0" y="75"/>
                    <a:pt x="3" y="26"/>
                  </a:cubicBezTo>
                  <a:cubicBezTo>
                    <a:pt x="23" y="11"/>
                    <a:pt x="43" y="0"/>
                    <a:pt x="57" y="31"/>
                  </a:cubicBezTo>
                  <a:cubicBezTo>
                    <a:pt x="83" y="81"/>
                    <a:pt x="96" y="135"/>
                    <a:pt x="92" y="193"/>
                  </a:cubicBezTo>
                </a:path>
              </a:pathLst>
            </a:custGeom>
            <a:solidFill>
              <a:srgbClr val="DBDBD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23" name="Forme libre 5222"/>
            <p:cNvSpPr>
              <a:spLocks noChangeArrowheads="1"/>
            </p:cNvSpPr>
            <p:nvPr userDrawn="1"/>
          </p:nvSpPr>
          <p:spPr bwMode="auto">
            <a:xfrm>
              <a:off x="3752850" y="4214813"/>
              <a:ext cx="34925" cy="26987"/>
            </a:xfrm>
            <a:custGeom>
              <a:avLst/>
              <a:gdLst>
                <a:gd name="T0" fmla="*/ 0 w 97"/>
                <a:gd name="T1" fmla="*/ 48 h 73"/>
                <a:gd name="T2" fmla="*/ 70 w 97"/>
                <a:gd name="T3" fmla="*/ 0 h 73"/>
                <a:gd name="T4" fmla="*/ 96 w 97"/>
                <a:gd name="T5" fmla="*/ 43 h 73"/>
                <a:gd name="T6" fmla="*/ 85 w 97"/>
                <a:gd name="T7" fmla="*/ 51 h 73"/>
                <a:gd name="T8" fmla="*/ 0 w 97"/>
                <a:gd name="T9" fmla="*/ 48 h 73"/>
              </a:gdLst>
              <a:ahLst/>
              <a:cxnLst>
                <a:cxn ang="0">
                  <a:pos x="T0" y="T1"/>
                </a:cxn>
                <a:cxn ang="0">
                  <a:pos x="T2" y="T3"/>
                </a:cxn>
                <a:cxn ang="0">
                  <a:pos x="T4" y="T5"/>
                </a:cxn>
                <a:cxn ang="0">
                  <a:pos x="T6" y="T7"/>
                </a:cxn>
                <a:cxn ang="0">
                  <a:pos x="T8" y="T9"/>
                </a:cxn>
              </a:cxnLst>
              <a:rect l="0" t="0" r="r" b="b"/>
              <a:pathLst>
                <a:path w="97" h="73">
                  <a:moveTo>
                    <a:pt x="0" y="48"/>
                  </a:moveTo>
                  <a:cubicBezTo>
                    <a:pt x="23" y="32"/>
                    <a:pt x="47" y="15"/>
                    <a:pt x="70" y="0"/>
                  </a:cubicBezTo>
                  <a:cubicBezTo>
                    <a:pt x="85" y="11"/>
                    <a:pt x="93" y="26"/>
                    <a:pt x="96" y="43"/>
                  </a:cubicBezTo>
                  <a:cubicBezTo>
                    <a:pt x="93" y="46"/>
                    <a:pt x="88" y="49"/>
                    <a:pt x="85" y="51"/>
                  </a:cubicBezTo>
                  <a:cubicBezTo>
                    <a:pt x="56" y="67"/>
                    <a:pt x="27" y="72"/>
                    <a:pt x="0" y="48"/>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24" name="Forme libre 5223"/>
            <p:cNvSpPr>
              <a:spLocks noChangeArrowheads="1"/>
            </p:cNvSpPr>
            <p:nvPr userDrawn="1"/>
          </p:nvSpPr>
          <p:spPr bwMode="auto">
            <a:xfrm>
              <a:off x="3975100" y="4467225"/>
              <a:ext cx="9525" cy="11113"/>
            </a:xfrm>
            <a:custGeom>
              <a:avLst/>
              <a:gdLst>
                <a:gd name="T0" fmla="*/ 0 w 28"/>
                <a:gd name="T1" fmla="*/ 30 h 31"/>
                <a:gd name="T2" fmla="*/ 1 w 28"/>
                <a:gd name="T3" fmla="*/ 7 h 31"/>
                <a:gd name="T4" fmla="*/ 26 w 28"/>
                <a:gd name="T5" fmla="*/ 15 h 31"/>
                <a:gd name="T6" fmla="*/ 0 w 28"/>
                <a:gd name="T7" fmla="*/ 30 h 31"/>
              </a:gdLst>
              <a:ahLst/>
              <a:cxnLst>
                <a:cxn ang="0">
                  <a:pos x="T0" y="T1"/>
                </a:cxn>
                <a:cxn ang="0">
                  <a:pos x="T2" y="T3"/>
                </a:cxn>
                <a:cxn ang="0">
                  <a:pos x="T4" y="T5"/>
                </a:cxn>
                <a:cxn ang="0">
                  <a:pos x="T6" y="T7"/>
                </a:cxn>
              </a:cxnLst>
              <a:rect l="0" t="0" r="r" b="b"/>
              <a:pathLst>
                <a:path w="28" h="31">
                  <a:moveTo>
                    <a:pt x="0" y="30"/>
                  </a:moveTo>
                  <a:cubicBezTo>
                    <a:pt x="0" y="23"/>
                    <a:pt x="1" y="15"/>
                    <a:pt x="1" y="7"/>
                  </a:cubicBezTo>
                  <a:cubicBezTo>
                    <a:pt x="12" y="6"/>
                    <a:pt x="24" y="0"/>
                    <a:pt x="26" y="15"/>
                  </a:cubicBezTo>
                  <a:cubicBezTo>
                    <a:pt x="27" y="20"/>
                    <a:pt x="9" y="24"/>
                    <a:pt x="0" y="30"/>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25" name="Forme libre 5224"/>
            <p:cNvSpPr>
              <a:spLocks noChangeArrowheads="1"/>
            </p:cNvSpPr>
            <p:nvPr userDrawn="1"/>
          </p:nvSpPr>
          <p:spPr bwMode="auto">
            <a:xfrm>
              <a:off x="3968750" y="4452938"/>
              <a:ext cx="7938" cy="17462"/>
            </a:xfrm>
            <a:custGeom>
              <a:avLst/>
              <a:gdLst>
                <a:gd name="T0" fmla="*/ 20 w 21"/>
                <a:gd name="T1" fmla="*/ 47 h 48"/>
                <a:gd name="T2" fmla="*/ 0 w 21"/>
                <a:gd name="T3" fmla="*/ 0 h 48"/>
                <a:gd name="T4" fmla="*/ 20 w 21"/>
                <a:gd name="T5" fmla="*/ 47 h 48"/>
              </a:gdLst>
              <a:ahLst/>
              <a:cxnLst>
                <a:cxn ang="0">
                  <a:pos x="T0" y="T1"/>
                </a:cxn>
                <a:cxn ang="0">
                  <a:pos x="T2" y="T3"/>
                </a:cxn>
                <a:cxn ang="0">
                  <a:pos x="T4" y="T5"/>
                </a:cxn>
              </a:cxnLst>
              <a:rect l="0" t="0" r="r" b="b"/>
              <a:pathLst>
                <a:path w="21" h="48">
                  <a:moveTo>
                    <a:pt x="20" y="47"/>
                  </a:moveTo>
                  <a:cubicBezTo>
                    <a:pt x="7" y="35"/>
                    <a:pt x="0" y="18"/>
                    <a:pt x="0" y="0"/>
                  </a:cubicBezTo>
                  <a:cubicBezTo>
                    <a:pt x="7" y="17"/>
                    <a:pt x="14" y="32"/>
                    <a:pt x="20" y="47"/>
                  </a:cubicBezTo>
                </a:path>
              </a:pathLst>
            </a:custGeom>
            <a:solidFill>
              <a:srgbClr val="C2C2C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26" name="Forme libre 5225"/>
            <p:cNvSpPr>
              <a:spLocks noChangeArrowheads="1"/>
            </p:cNvSpPr>
            <p:nvPr userDrawn="1"/>
          </p:nvSpPr>
          <p:spPr bwMode="auto">
            <a:xfrm>
              <a:off x="3844925" y="4378325"/>
              <a:ext cx="7938" cy="19050"/>
            </a:xfrm>
            <a:custGeom>
              <a:avLst/>
              <a:gdLst>
                <a:gd name="T0" fmla="*/ 21 w 22"/>
                <a:gd name="T1" fmla="*/ 50 h 51"/>
                <a:gd name="T2" fmla="*/ 0 w 22"/>
                <a:gd name="T3" fmla="*/ 0 h 51"/>
                <a:gd name="T4" fmla="*/ 21 w 22"/>
                <a:gd name="T5" fmla="*/ 50 h 51"/>
              </a:gdLst>
              <a:ahLst/>
              <a:cxnLst>
                <a:cxn ang="0">
                  <a:pos x="T0" y="T1"/>
                </a:cxn>
                <a:cxn ang="0">
                  <a:pos x="T2" y="T3"/>
                </a:cxn>
                <a:cxn ang="0">
                  <a:pos x="T4" y="T5"/>
                </a:cxn>
              </a:cxnLst>
              <a:rect l="0" t="0" r="r" b="b"/>
              <a:pathLst>
                <a:path w="22" h="51">
                  <a:moveTo>
                    <a:pt x="21" y="50"/>
                  </a:moveTo>
                  <a:cubicBezTo>
                    <a:pt x="14" y="33"/>
                    <a:pt x="8" y="17"/>
                    <a:pt x="0" y="0"/>
                  </a:cubicBezTo>
                  <a:cubicBezTo>
                    <a:pt x="6" y="17"/>
                    <a:pt x="14" y="33"/>
                    <a:pt x="21" y="50"/>
                  </a:cubicBezTo>
                </a:path>
              </a:pathLst>
            </a:custGeom>
            <a:solidFill>
              <a:srgbClr val="A4A4A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27" name="Forme libre 5226"/>
            <p:cNvSpPr>
              <a:spLocks noChangeArrowheads="1"/>
            </p:cNvSpPr>
            <p:nvPr userDrawn="1"/>
          </p:nvSpPr>
          <p:spPr bwMode="auto">
            <a:xfrm>
              <a:off x="3967163" y="4570413"/>
              <a:ext cx="17462" cy="7937"/>
            </a:xfrm>
            <a:custGeom>
              <a:avLst/>
              <a:gdLst>
                <a:gd name="T0" fmla="*/ 49 w 50"/>
                <a:gd name="T1" fmla="*/ 0 h 24"/>
                <a:gd name="T2" fmla="*/ 0 w 50"/>
                <a:gd name="T3" fmla="*/ 23 h 24"/>
                <a:gd name="T4" fmla="*/ 49 w 50"/>
                <a:gd name="T5" fmla="*/ 0 h 24"/>
              </a:gdLst>
              <a:ahLst/>
              <a:cxnLst>
                <a:cxn ang="0">
                  <a:pos x="T0" y="T1"/>
                </a:cxn>
                <a:cxn ang="0">
                  <a:pos x="T2" y="T3"/>
                </a:cxn>
                <a:cxn ang="0">
                  <a:pos x="T4" y="T5"/>
                </a:cxn>
              </a:cxnLst>
              <a:rect l="0" t="0" r="r" b="b"/>
              <a:pathLst>
                <a:path w="50" h="24">
                  <a:moveTo>
                    <a:pt x="49" y="0"/>
                  </a:moveTo>
                  <a:cubicBezTo>
                    <a:pt x="35" y="14"/>
                    <a:pt x="18" y="22"/>
                    <a:pt x="0" y="23"/>
                  </a:cubicBezTo>
                  <a:cubicBezTo>
                    <a:pt x="12" y="9"/>
                    <a:pt x="29" y="2"/>
                    <a:pt x="49" y="0"/>
                  </a:cubicBezTo>
                </a:path>
              </a:pathLst>
            </a:custGeom>
            <a:solidFill>
              <a:srgbClr val="DBDBD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28" name="Forme libre 5227"/>
            <p:cNvSpPr>
              <a:spLocks noChangeArrowheads="1"/>
            </p:cNvSpPr>
            <p:nvPr userDrawn="1"/>
          </p:nvSpPr>
          <p:spPr bwMode="auto">
            <a:xfrm>
              <a:off x="3811588" y="4297363"/>
              <a:ext cx="7937" cy="17462"/>
            </a:xfrm>
            <a:custGeom>
              <a:avLst/>
              <a:gdLst>
                <a:gd name="T0" fmla="*/ 20 w 23"/>
                <a:gd name="T1" fmla="*/ 49 h 50"/>
                <a:gd name="T2" fmla="*/ 0 w 23"/>
                <a:gd name="T3" fmla="*/ 0 h 50"/>
                <a:gd name="T4" fmla="*/ 20 w 23"/>
                <a:gd name="T5" fmla="*/ 49 h 50"/>
              </a:gdLst>
              <a:ahLst/>
              <a:cxnLst>
                <a:cxn ang="0">
                  <a:pos x="T0" y="T1"/>
                </a:cxn>
                <a:cxn ang="0">
                  <a:pos x="T2" y="T3"/>
                </a:cxn>
                <a:cxn ang="0">
                  <a:pos x="T4" y="T5"/>
                </a:cxn>
              </a:cxnLst>
              <a:rect l="0" t="0" r="r" b="b"/>
              <a:pathLst>
                <a:path w="23" h="50">
                  <a:moveTo>
                    <a:pt x="20" y="49"/>
                  </a:moveTo>
                  <a:cubicBezTo>
                    <a:pt x="6" y="35"/>
                    <a:pt x="0" y="20"/>
                    <a:pt x="0" y="0"/>
                  </a:cubicBezTo>
                  <a:cubicBezTo>
                    <a:pt x="17" y="10"/>
                    <a:pt x="22" y="29"/>
                    <a:pt x="20" y="49"/>
                  </a:cubicBezTo>
                </a:path>
              </a:pathLst>
            </a:custGeom>
            <a:solidFill>
              <a:srgbClr val="5F5F5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29" name="Forme libre 5228"/>
            <p:cNvSpPr>
              <a:spLocks noChangeArrowheads="1"/>
            </p:cNvSpPr>
            <p:nvPr userDrawn="1"/>
          </p:nvSpPr>
          <p:spPr bwMode="auto">
            <a:xfrm>
              <a:off x="3522663" y="3868738"/>
              <a:ext cx="9525" cy="7937"/>
            </a:xfrm>
            <a:custGeom>
              <a:avLst/>
              <a:gdLst>
                <a:gd name="T0" fmla="*/ 26 w 27"/>
                <a:gd name="T1" fmla="*/ 20 h 21"/>
                <a:gd name="T2" fmla="*/ 0 w 27"/>
                <a:gd name="T3" fmla="*/ 0 h 21"/>
                <a:gd name="T4" fmla="*/ 26 w 27"/>
                <a:gd name="T5" fmla="*/ 20 h 21"/>
              </a:gdLst>
              <a:ahLst/>
              <a:cxnLst>
                <a:cxn ang="0">
                  <a:pos x="T0" y="T1"/>
                </a:cxn>
                <a:cxn ang="0">
                  <a:pos x="T2" y="T3"/>
                </a:cxn>
                <a:cxn ang="0">
                  <a:pos x="T4" y="T5"/>
                </a:cxn>
              </a:cxnLst>
              <a:rect l="0" t="0" r="r" b="b"/>
              <a:pathLst>
                <a:path w="27" h="21">
                  <a:moveTo>
                    <a:pt x="26" y="20"/>
                  </a:moveTo>
                  <a:cubicBezTo>
                    <a:pt x="17" y="14"/>
                    <a:pt x="8" y="6"/>
                    <a:pt x="0" y="0"/>
                  </a:cubicBezTo>
                  <a:cubicBezTo>
                    <a:pt x="8" y="6"/>
                    <a:pt x="17" y="12"/>
                    <a:pt x="26" y="20"/>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30" name="Forme libre 5229"/>
            <p:cNvSpPr>
              <a:spLocks noChangeArrowheads="1"/>
            </p:cNvSpPr>
            <p:nvPr userDrawn="1"/>
          </p:nvSpPr>
          <p:spPr bwMode="auto">
            <a:xfrm>
              <a:off x="3514725" y="3860800"/>
              <a:ext cx="9525" cy="7938"/>
            </a:xfrm>
            <a:custGeom>
              <a:avLst/>
              <a:gdLst>
                <a:gd name="T0" fmla="*/ 24 w 25"/>
                <a:gd name="T1" fmla="*/ 20 h 21"/>
                <a:gd name="T2" fmla="*/ 0 w 25"/>
                <a:gd name="T3" fmla="*/ 0 h 21"/>
                <a:gd name="T4" fmla="*/ 24 w 25"/>
                <a:gd name="T5" fmla="*/ 20 h 21"/>
              </a:gdLst>
              <a:ahLst/>
              <a:cxnLst>
                <a:cxn ang="0">
                  <a:pos x="T0" y="T1"/>
                </a:cxn>
                <a:cxn ang="0">
                  <a:pos x="T2" y="T3"/>
                </a:cxn>
                <a:cxn ang="0">
                  <a:pos x="T4" y="T5"/>
                </a:cxn>
              </a:cxnLst>
              <a:rect l="0" t="0" r="r" b="b"/>
              <a:pathLst>
                <a:path w="25" h="21">
                  <a:moveTo>
                    <a:pt x="24" y="20"/>
                  </a:moveTo>
                  <a:cubicBezTo>
                    <a:pt x="16" y="14"/>
                    <a:pt x="7" y="6"/>
                    <a:pt x="0" y="0"/>
                  </a:cubicBezTo>
                  <a:cubicBezTo>
                    <a:pt x="10" y="2"/>
                    <a:pt x="19" y="8"/>
                    <a:pt x="24" y="20"/>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31" name="Forme libre 5230"/>
            <p:cNvSpPr>
              <a:spLocks noChangeArrowheads="1"/>
            </p:cNvSpPr>
            <p:nvPr userDrawn="1"/>
          </p:nvSpPr>
          <p:spPr bwMode="auto">
            <a:xfrm>
              <a:off x="3886200" y="4478338"/>
              <a:ext cx="6350" cy="9525"/>
            </a:xfrm>
            <a:custGeom>
              <a:avLst/>
              <a:gdLst>
                <a:gd name="T0" fmla="*/ 17 w 18"/>
                <a:gd name="T1" fmla="*/ 26 h 27"/>
                <a:gd name="T2" fmla="*/ 0 w 18"/>
                <a:gd name="T3" fmla="*/ 20 h 27"/>
                <a:gd name="T4" fmla="*/ 1 w 18"/>
                <a:gd name="T5" fmla="*/ 0 h 27"/>
                <a:gd name="T6" fmla="*/ 17 w 18"/>
                <a:gd name="T7" fmla="*/ 26 h 27"/>
              </a:gdLst>
              <a:ahLst/>
              <a:cxnLst>
                <a:cxn ang="0">
                  <a:pos x="T0" y="T1"/>
                </a:cxn>
                <a:cxn ang="0">
                  <a:pos x="T2" y="T3"/>
                </a:cxn>
                <a:cxn ang="0">
                  <a:pos x="T4" y="T5"/>
                </a:cxn>
                <a:cxn ang="0">
                  <a:pos x="T6" y="T7"/>
                </a:cxn>
              </a:cxnLst>
              <a:rect l="0" t="0" r="r" b="b"/>
              <a:pathLst>
                <a:path w="18" h="27">
                  <a:moveTo>
                    <a:pt x="17" y="26"/>
                  </a:moveTo>
                  <a:cubicBezTo>
                    <a:pt x="11" y="24"/>
                    <a:pt x="5" y="21"/>
                    <a:pt x="0" y="20"/>
                  </a:cubicBezTo>
                  <a:cubicBezTo>
                    <a:pt x="0" y="13"/>
                    <a:pt x="0" y="6"/>
                    <a:pt x="1" y="0"/>
                  </a:cubicBezTo>
                  <a:cubicBezTo>
                    <a:pt x="6" y="7"/>
                    <a:pt x="11" y="17"/>
                    <a:pt x="17" y="26"/>
                  </a:cubicBezTo>
                </a:path>
              </a:pathLst>
            </a:custGeom>
            <a:solidFill>
              <a:srgbClr val="DBDBD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32" name="Forme libre 5231"/>
            <p:cNvSpPr>
              <a:spLocks noChangeArrowheads="1"/>
            </p:cNvSpPr>
            <p:nvPr userDrawn="1"/>
          </p:nvSpPr>
          <p:spPr bwMode="auto">
            <a:xfrm>
              <a:off x="3749675" y="4000500"/>
              <a:ext cx="11113" cy="12700"/>
            </a:xfrm>
            <a:custGeom>
              <a:avLst/>
              <a:gdLst>
                <a:gd name="T0" fmla="*/ 0 w 31"/>
                <a:gd name="T1" fmla="*/ 12 h 35"/>
                <a:gd name="T2" fmla="*/ 12 w 31"/>
                <a:gd name="T3" fmla="*/ 2 h 35"/>
                <a:gd name="T4" fmla="*/ 29 w 31"/>
                <a:gd name="T5" fmla="*/ 14 h 35"/>
                <a:gd name="T6" fmla="*/ 24 w 31"/>
                <a:gd name="T7" fmla="*/ 32 h 35"/>
                <a:gd name="T8" fmla="*/ 0 w 31"/>
                <a:gd name="T9" fmla="*/ 12 h 35"/>
              </a:gdLst>
              <a:ahLst/>
              <a:cxnLst>
                <a:cxn ang="0">
                  <a:pos x="T0" y="T1"/>
                </a:cxn>
                <a:cxn ang="0">
                  <a:pos x="T2" y="T3"/>
                </a:cxn>
                <a:cxn ang="0">
                  <a:pos x="T4" y="T5"/>
                </a:cxn>
                <a:cxn ang="0">
                  <a:pos x="T6" y="T7"/>
                </a:cxn>
                <a:cxn ang="0">
                  <a:pos x="T8" y="T9"/>
                </a:cxn>
              </a:cxnLst>
              <a:rect l="0" t="0" r="r" b="b"/>
              <a:pathLst>
                <a:path w="31" h="35">
                  <a:moveTo>
                    <a:pt x="0" y="12"/>
                  </a:moveTo>
                  <a:cubicBezTo>
                    <a:pt x="0" y="6"/>
                    <a:pt x="4" y="0"/>
                    <a:pt x="12" y="2"/>
                  </a:cubicBezTo>
                  <a:cubicBezTo>
                    <a:pt x="18" y="3"/>
                    <a:pt x="26" y="8"/>
                    <a:pt x="29" y="14"/>
                  </a:cubicBezTo>
                  <a:cubicBezTo>
                    <a:pt x="30" y="18"/>
                    <a:pt x="27" y="32"/>
                    <a:pt x="24" y="32"/>
                  </a:cubicBezTo>
                  <a:cubicBezTo>
                    <a:pt x="12" y="34"/>
                    <a:pt x="4" y="26"/>
                    <a:pt x="0" y="12"/>
                  </a:cubicBezTo>
                </a:path>
              </a:pathLst>
            </a:custGeom>
            <a:solidFill>
              <a:srgbClr val="AFAFA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33" name="Forme libre 5232"/>
            <p:cNvSpPr>
              <a:spLocks noChangeArrowheads="1"/>
            </p:cNvSpPr>
            <p:nvPr userDrawn="1"/>
          </p:nvSpPr>
          <p:spPr bwMode="auto">
            <a:xfrm>
              <a:off x="3943350" y="4238625"/>
              <a:ext cx="6350" cy="9525"/>
            </a:xfrm>
            <a:custGeom>
              <a:avLst/>
              <a:gdLst>
                <a:gd name="T0" fmla="*/ 0 w 19"/>
                <a:gd name="T1" fmla="*/ 24 h 25"/>
                <a:gd name="T2" fmla="*/ 18 w 19"/>
                <a:gd name="T3" fmla="*/ 0 h 25"/>
                <a:gd name="T4" fmla="*/ 0 w 19"/>
                <a:gd name="T5" fmla="*/ 24 h 25"/>
              </a:gdLst>
              <a:ahLst/>
              <a:cxnLst>
                <a:cxn ang="0">
                  <a:pos x="T0" y="T1"/>
                </a:cxn>
                <a:cxn ang="0">
                  <a:pos x="T2" y="T3"/>
                </a:cxn>
                <a:cxn ang="0">
                  <a:pos x="T4" y="T5"/>
                </a:cxn>
              </a:cxnLst>
              <a:rect l="0" t="0" r="r" b="b"/>
              <a:pathLst>
                <a:path w="19" h="25">
                  <a:moveTo>
                    <a:pt x="0" y="24"/>
                  </a:moveTo>
                  <a:cubicBezTo>
                    <a:pt x="6" y="17"/>
                    <a:pt x="12" y="8"/>
                    <a:pt x="18" y="0"/>
                  </a:cubicBezTo>
                  <a:cubicBezTo>
                    <a:pt x="12" y="9"/>
                    <a:pt x="6" y="17"/>
                    <a:pt x="0" y="24"/>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34" name="Forme libre 5233"/>
            <p:cNvSpPr>
              <a:spLocks noChangeArrowheads="1"/>
            </p:cNvSpPr>
            <p:nvPr userDrawn="1"/>
          </p:nvSpPr>
          <p:spPr bwMode="auto">
            <a:xfrm>
              <a:off x="3949700" y="3532188"/>
              <a:ext cx="215900" cy="93662"/>
            </a:xfrm>
            <a:custGeom>
              <a:avLst/>
              <a:gdLst>
                <a:gd name="T0" fmla="*/ 407 w 599"/>
                <a:gd name="T1" fmla="*/ 200 h 261"/>
                <a:gd name="T2" fmla="*/ 343 w 599"/>
                <a:gd name="T3" fmla="*/ 221 h 261"/>
                <a:gd name="T4" fmla="*/ 22 w 599"/>
                <a:gd name="T5" fmla="*/ 215 h 261"/>
                <a:gd name="T6" fmla="*/ 4 w 599"/>
                <a:gd name="T7" fmla="*/ 182 h 261"/>
                <a:gd name="T8" fmla="*/ 26 w 599"/>
                <a:gd name="T9" fmla="*/ 180 h 261"/>
                <a:gd name="T10" fmla="*/ 50 w 599"/>
                <a:gd name="T11" fmla="*/ 159 h 261"/>
                <a:gd name="T12" fmla="*/ 209 w 599"/>
                <a:gd name="T13" fmla="*/ 111 h 261"/>
                <a:gd name="T14" fmla="*/ 209 w 599"/>
                <a:gd name="T15" fmla="*/ 111 h 261"/>
                <a:gd name="T16" fmla="*/ 445 w 599"/>
                <a:gd name="T17" fmla="*/ 41 h 261"/>
                <a:gd name="T18" fmla="*/ 598 w 599"/>
                <a:gd name="T19" fmla="*/ 89 h 261"/>
                <a:gd name="T20" fmla="*/ 534 w 599"/>
                <a:gd name="T21" fmla="*/ 93 h 261"/>
                <a:gd name="T22" fmla="*/ 505 w 599"/>
                <a:gd name="T23" fmla="*/ 134 h 261"/>
                <a:gd name="T24" fmla="*/ 416 w 599"/>
                <a:gd name="T25" fmla="*/ 180 h 261"/>
                <a:gd name="T26" fmla="*/ 407 w 599"/>
                <a:gd name="T27" fmla="*/ 20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9" h="261">
                  <a:moveTo>
                    <a:pt x="407" y="200"/>
                  </a:moveTo>
                  <a:cubicBezTo>
                    <a:pt x="386" y="208"/>
                    <a:pt x="365" y="215"/>
                    <a:pt x="343" y="221"/>
                  </a:cubicBezTo>
                  <a:cubicBezTo>
                    <a:pt x="236" y="240"/>
                    <a:pt x="128" y="260"/>
                    <a:pt x="22" y="215"/>
                  </a:cubicBezTo>
                  <a:cubicBezTo>
                    <a:pt x="4" y="208"/>
                    <a:pt x="0" y="199"/>
                    <a:pt x="4" y="182"/>
                  </a:cubicBezTo>
                  <a:cubicBezTo>
                    <a:pt x="12" y="182"/>
                    <a:pt x="19" y="182"/>
                    <a:pt x="26" y="180"/>
                  </a:cubicBezTo>
                  <a:cubicBezTo>
                    <a:pt x="33" y="173"/>
                    <a:pt x="41" y="165"/>
                    <a:pt x="50" y="159"/>
                  </a:cubicBezTo>
                  <a:cubicBezTo>
                    <a:pt x="105" y="150"/>
                    <a:pt x="160" y="142"/>
                    <a:pt x="209" y="111"/>
                  </a:cubicBezTo>
                  <a:lnTo>
                    <a:pt x="209" y="111"/>
                  </a:lnTo>
                  <a:cubicBezTo>
                    <a:pt x="294" y="110"/>
                    <a:pt x="371" y="79"/>
                    <a:pt x="445" y="41"/>
                  </a:cubicBezTo>
                  <a:cubicBezTo>
                    <a:pt x="528" y="0"/>
                    <a:pt x="557" y="14"/>
                    <a:pt x="598" y="89"/>
                  </a:cubicBezTo>
                  <a:cubicBezTo>
                    <a:pt x="578" y="107"/>
                    <a:pt x="555" y="108"/>
                    <a:pt x="534" y="93"/>
                  </a:cubicBezTo>
                  <a:cubicBezTo>
                    <a:pt x="525" y="107"/>
                    <a:pt x="516" y="121"/>
                    <a:pt x="505" y="134"/>
                  </a:cubicBezTo>
                  <a:cubicBezTo>
                    <a:pt x="479" y="156"/>
                    <a:pt x="429" y="133"/>
                    <a:pt x="416" y="180"/>
                  </a:cubicBezTo>
                  <a:cubicBezTo>
                    <a:pt x="413" y="188"/>
                    <a:pt x="410" y="194"/>
                    <a:pt x="407" y="200"/>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35" name="Forme libre 5234"/>
            <p:cNvSpPr>
              <a:spLocks noChangeArrowheads="1"/>
            </p:cNvSpPr>
            <p:nvPr userDrawn="1"/>
          </p:nvSpPr>
          <p:spPr bwMode="auto">
            <a:xfrm>
              <a:off x="3860800" y="3576638"/>
              <a:ext cx="69850" cy="42862"/>
            </a:xfrm>
            <a:custGeom>
              <a:avLst/>
              <a:gdLst>
                <a:gd name="T0" fmla="*/ 181 w 196"/>
                <a:gd name="T1" fmla="*/ 4 h 117"/>
                <a:gd name="T2" fmla="*/ 158 w 196"/>
                <a:gd name="T3" fmla="*/ 76 h 117"/>
                <a:gd name="T4" fmla="*/ 158 w 196"/>
                <a:gd name="T5" fmla="*/ 76 h 117"/>
                <a:gd name="T6" fmla="*/ 134 w 196"/>
                <a:gd name="T7" fmla="*/ 99 h 117"/>
                <a:gd name="T8" fmla="*/ 113 w 196"/>
                <a:gd name="T9" fmla="*/ 101 h 117"/>
                <a:gd name="T10" fmla="*/ 67 w 196"/>
                <a:gd name="T11" fmla="*/ 79 h 117"/>
                <a:gd name="T12" fmla="*/ 0 w 196"/>
                <a:gd name="T13" fmla="*/ 53 h 117"/>
                <a:gd name="T14" fmla="*/ 137 w 196"/>
                <a:gd name="T15" fmla="*/ 7 h 117"/>
                <a:gd name="T16" fmla="*/ 181 w 196"/>
                <a:gd name="T17" fmla="*/ 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117">
                  <a:moveTo>
                    <a:pt x="181" y="4"/>
                  </a:moveTo>
                  <a:cubicBezTo>
                    <a:pt x="195" y="35"/>
                    <a:pt x="171" y="55"/>
                    <a:pt x="158" y="76"/>
                  </a:cubicBezTo>
                  <a:lnTo>
                    <a:pt x="158" y="76"/>
                  </a:lnTo>
                  <a:cubicBezTo>
                    <a:pt x="151" y="84"/>
                    <a:pt x="143" y="93"/>
                    <a:pt x="134" y="99"/>
                  </a:cubicBezTo>
                  <a:cubicBezTo>
                    <a:pt x="126" y="99"/>
                    <a:pt x="120" y="101"/>
                    <a:pt x="113" y="101"/>
                  </a:cubicBezTo>
                  <a:cubicBezTo>
                    <a:pt x="87" y="116"/>
                    <a:pt x="81" y="91"/>
                    <a:pt x="67" y="79"/>
                  </a:cubicBezTo>
                  <a:cubicBezTo>
                    <a:pt x="44" y="73"/>
                    <a:pt x="12" y="87"/>
                    <a:pt x="0" y="53"/>
                  </a:cubicBezTo>
                  <a:cubicBezTo>
                    <a:pt x="33" y="0"/>
                    <a:pt x="85" y="6"/>
                    <a:pt x="137" y="7"/>
                  </a:cubicBezTo>
                  <a:cubicBezTo>
                    <a:pt x="152" y="7"/>
                    <a:pt x="166" y="6"/>
                    <a:pt x="181" y="4"/>
                  </a:cubicBezTo>
                </a:path>
              </a:pathLst>
            </a:custGeom>
            <a:solidFill>
              <a:srgbClr val="ACACA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36" name="Forme libre 5235"/>
            <p:cNvSpPr>
              <a:spLocks noChangeArrowheads="1"/>
            </p:cNvSpPr>
            <p:nvPr userDrawn="1"/>
          </p:nvSpPr>
          <p:spPr bwMode="auto">
            <a:xfrm>
              <a:off x="3860800" y="3570288"/>
              <a:ext cx="49213" cy="26987"/>
            </a:xfrm>
            <a:custGeom>
              <a:avLst/>
              <a:gdLst>
                <a:gd name="T0" fmla="*/ 137 w 138"/>
                <a:gd name="T1" fmla="*/ 29 h 76"/>
                <a:gd name="T2" fmla="*/ 0 w 138"/>
                <a:gd name="T3" fmla="*/ 75 h 76"/>
                <a:gd name="T4" fmla="*/ 0 w 138"/>
                <a:gd name="T5" fmla="*/ 53 h 76"/>
                <a:gd name="T6" fmla="*/ 0 w 138"/>
                <a:gd name="T7" fmla="*/ 26 h 76"/>
                <a:gd name="T8" fmla="*/ 137 w 138"/>
                <a:gd name="T9" fmla="*/ 29 h 76"/>
              </a:gdLst>
              <a:ahLst/>
              <a:cxnLst>
                <a:cxn ang="0">
                  <a:pos x="T0" y="T1"/>
                </a:cxn>
                <a:cxn ang="0">
                  <a:pos x="T2" y="T3"/>
                </a:cxn>
                <a:cxn ang="0">
                  <a:pos x="T4" y="T5"/>
                </a:cxn>
                <a:cxn ang="0">
                  <a:pos x="T6" y="T7"/>
                </a:cxn>
                <a:cxn ang="0">
                  <a:pos x="T8" y="T9"/>
                </a:cxn>
              </a:cxnLst>
              <a:rect l="0" t="0" r="r" b="b"/>
              <a:pathLst>
                <a:path w="138" h="76">
                  <a:moveTo>
                    <a:pt x="137" y="29"/>
                  </a:moveTo>
                  <a:cubicBezTo>
                    <a:pt x="96" y="56"/>
                    <a:pt x="45" y="61"/>
                    <a:pt x="0" y="75"/>
                  </a:cubicBezTo>
                  <a:cubicBezTo>
                    <a:pt x="0" y="67"/>
                    <a:pt x="0" y="61"/>
                    <a:pt x="0" y="53"/>
                  </a:cubicBezTo>
                  <a:cubicBezTo>
                    <a:pt x="0" y="44"/>
                    <a:pt x="0" y="35"/>
                    <a:pt x="0" y="26"/>
                  </a:cubicBezTo>
                  <a:cubicBezTo>
                    <a:pt x="45" y="1"/>
                    <a:pt x="91" y="0"/>
                    <a:pt x="137" y="29"/>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37" name="Forme libre 5236"/>
            <p:cNvSpPr>
              <a:spLocks noChangeArrowheads="1"/>
            </p:cNvSpPr>
            <p:nvPr userDrawn="1"/>
          </p:nvSpPr>
          <p:spPr bwMode="auto">
            <a:xfrm>
              <a:off x="3792538" y="3578225"/>
              <a:ext cx="66675" cy="11113"/>
            </a:xfrm>
            <a:custGeom>
              <a:avLst/>
              <a:gdLst>
                <a:gd name="T0" fmla="*/ 185 w 186"/>
                <a:gd name="T1" fmla="*/ 5 h 33"/>
                <a:gd name="T2" fmla="*/ 185 w 186"/>
                <a:gd name="T3" fmla="*/ 32 h 33"/>
                <a:gd name="T4" fmla="*/ 148 w 186"/>
                <a:gd name="T5" fmla="*/ 31 h 33"/>
                <a:gd name="T6" fmla="*/ 0 w 186"/>
                <a:gd name="T7" fmla="*/ 26 h 33"/>
                <a:gd name="T8" fmla="*/ 185 w 186"/>
                <a:gd name="T9" fmla="*/ 5 h 33"/>
              </a:gdLst>
              <a:ahLst/>
              <a:cxnLst>
                <a:cxn ang="0">
                  <a:pos x="T0" y="T1"/>
                </a:cxn>
                <a:cxn ang="0">
                  <a:pos x="T2" y="T3"/>
                </a:cxn>
                <a:cxn ang="0">
                  <a:pos x="T4" y="T5"/>
                </a:cxn>
                <a:cxn ang="0">
                  <a:pos x="T6" y="T7"/>
                </a:cxn>
                <a:cxn ang="0">
                  <a:pos x="T8" y="T9"/>
                </a:cxn>
              </a:cxnLst>
              <a:rect l="0" t="0" r="r" b="b"/>
              <a:pathLst>
                <a:path w="186" h="33">
                  <a:moveTo>
                    <a:pt x="185" y="5"/>
                  </a:moveTo>
                  <a:cubicBezTo>
                    <a:pt x="185" y="14"/>
                    <a:pt x="185" y="23"/>
                    <a:pt x="185" y="32"/>
                  </a:cubicBezTo>
                  <a:cubicBezTo>
                    <a:pt x="173" y="32"/>
                    <a:pt x="161" y="31"/>
                    <a:pt x="148" y="31"/>
                  </a:cubicBezTo>
                  <a:cubicBezTo>
                    <a:pt x="100" y="29"/>
                    <a:pt x="49" y="28"/>
                    <a:pt x="0" y="26"/>
                  </a:cubicBezTo>
                  <a:cubicBezTo>
                    <a:pt x="61" y="0"/>
                    <a:pt x="124" y="8"/>
                    <a:pt x="185" y="5"/>
                  </a:cubicBezTo>
                </a:path>
              </a:pathLst>
            </a:custGeom>
            <a:solidFill>
              <a:srgbClr val="ACACA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38" name="Forme libre 5237"/>
            <p:cNvSpPr>
              <a:spLocks noChangeArrowheads="1"/>
            </p:cNvSpPr>
            <p:nvPr userDrawn="1"/>
          </p:nvSpPr>
          <p:spPr bwMode="auto">
            <a:xfrm>
              <a:off x="3884613" y="3605213"/>
              <a:ext cx="17462" cy="12700"/>
            </a:xfrm>
            <a:custGeom>
              <a:avLst/>
              <a:gdLst>
                <a:gd name="T0" fmla="*/ 0 w 47"/>
                <a:gd name="T1" fmla="*/ 0 h 36"/>
                <a:gd name="T2" fmla="*/ 46 w 47"/>
                <a:gd name="T3" fmla="*/ 22 h 36"/>
                <a:gd name="T4" fmla="*/ 0 w 47"/>
                <a:gd name="T5" fmla="*/ 0 h 36"/>
              </a:gdLst>
              <a:ahLst/>
              <a:cxnLst>
                <a:cxn ang="0">
                  <a:pos x="T0" y="T1"/>
                </a:cxn>
                <a:cxn ang="0">
                  <a:pos x="T2" y="T3"/>
                </a:cxn>
                <a:cxn ang="0">
                  <a:pos x="T4" y="T5"/>
                </a:cxn>
              </a:cxnLst>
              <a:rect l="0" t="0" r="r" b="b"/>
              <a:pathLst>
                <a:path w="47" h="36">
                  <a:moveTo>
                    <a:pt x="0" y="0"/>
                  </a:moveTo>
                  <a:cubicBezTo>
                    <a:pt x="15" y="8"/>
                    <a:pt x="30" y="14"/>
                    <a:pt x="46" y="22"/>
                  </a:cubicBezTo>
                  <a:cubicBezTo>
                    <a:pt x="23" y="35"/>
                    <a:pt x="9" y="23"/>
                    <a:pt x="0" y="0"/>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39" name="Forme libre 5238"/>
            <p:cNvSpPr>
              <a:spLocks noChangeArrowheads="1"/>
            </p:cNvSpPr>
            <p:nvPr userDrawn="1"/>
          </p:nvSpPr>
          <p:spPr bwMode="auto">
            <a:xfrm>
              <a:off x="3908425" y="3605213"/>
              <a:ext cx="9525" cy="7937"/>
            </a:xfrm>
            <a:custGeom>
              <a:avLst/>
              <a:gdLst>
                <a:gd name="T0" fmla="*/ 0 w 25"/>
                <a:gd name="T1" fmla="*/ 23 h 24"/>
                <a:gd name="T2" fmla="*/ 24 w 25"/>
                <a:gd name="T3" fmla="*/ 0 h 24"/>
                <a:gd name="T4" fmla="*/ 0 w 25"/>
                <a:gd name="T5" fmla="*/ 23 h 24"/>
              </a:gdLst>
              <a:ahLst/>
              <a:cxnLst>
                <a:cxn ang="0">
                  <a:pos x="T0" y="T1"/>
                </a:cxn>
                <a:cxn ang="0">
                  <a:pos x="T2" y="T3"/>
                </a:cxn>
                <a:cxn ang="0">
                  <a:pos x="T4" y="T5"/>
                </a:cxn>
              </a:cxnLst>
              <a:rect l="0" t="0" r="r" b="b"/>
              <a:pathLst>
                <a:path w="25" h="24">
                  <a:moveTo>
                    <a:pt x="0" y="23"/>
                  </a:moveTo>
                  <a:cubicBezTo>
                    <a:pt x="8" y="15"/>
                    <a:pt x="17" y="8"/>
                    <a:pt x="24" y="0"/>
                  </a:cubicBezTo>
                  <a:cubicBezTo>
                    <a:pt x="17" y="8"/>
                    <a:pt x="9" y="15"/>
                    <a:pt x="0" y="23"/>
                  </a:cubicBezTo>
                </a:path>
              </a:pathLst>
            </a:custGeom>
            <a:solidFill>
              <a:srgbClr val="83838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40" name="Forme libre 5239"/>
            <p:cNvSpPr>
              <a:spLocks noChangeArrowheads="1"/>
            </p:cNvSpPr>
            <p:nvPr userDrawn="1"/>
          </p:nvSpPr>
          <p:spPr bwMode="auto">
            <a:xfrm>
              <a:off x="3481388" y="3778250"/>
              <a:ext cx="23812" cy="38100"/>
            </a:xfrm>
            <a:custGeom>
              <a:avLst/>
              <a:gdLst>
                <a:gd name="T0" fmla="*/ 67 w 68"/>
                <a:gd name="T1" fmla="*/ 68 h 106"/>
                <a:gd name="T2" fmla="*/ 15 w 68"/>
                <a:gd name="T3" fmla="*/ 19 h 106"/>
                <a:gd name="T4" fmla="*/ 43 w 68"/>
                <a:gd name="T5" fmla="*/ 0 h 106"/>
                <a:gd name="T6" fmla="*/ 38 w 68"/>
                <a:gd name="T7" fmla="*/ 5 h 106"/>
                <a:gd name="T8" fmla="*/ 49 w 68"/>
                <a:gd name="T9" fmla="*/ 16 h 106"/>
                <a:gd name="T10" fmla="*/ 46 w 68"/>
                <a:gd name="T11" fmla="*/ 25 h 106"/>
                <a:gd name="T12" fmla="*/ 67 w 68"/>
                <a:gd name="T13" fmla="*/ 68 h 106"/>
              </a:gdLst>
              <a:ahLst/>
              <a:cxnLst>
                <a:cxn ang="0">
                  <a:pos x="T0" y="T1"/>
                </a:cxn>
                <a:cxn ang="0">
                  <a:pos x="T2" y="T3"/>
                </a:cxn>
                <a:cxn ang="0">
                  <a:pos x="T4" y="T5"/>
                </a:cxn>
                <a:cxn ang="0">
                  <a:pos x="T6" y="T7"/>
                </a:cxn>
                <a:cxn ang="0">
                  <a:pos x="T8" y="T9"/>
                </a:cxn>
                <a:cxn ang="0">
                  <a:pos x="T10" y="T11"/>
                </a:cxn>
                <a:cxn ang="0">
                  <a:pos x="T12" y="T13"/>
                </a:cxn>
              </a:cxnLst>
              <a:rect l="0" t="0" r="r" b="b"/>
              <a:pathLst>
                <a:path w="68" h="106">
                  <a:moveTo>
                    <a:pt x="67" y="68"/>
                  </a:moveTo>
                  <a:cubicBezTo>
                    <a:pt x="0" y="105"/>
                    <a:pt x="18" y="50"/>
                    <a:pt x="15" y="19"/>
                  </a:cubicBezTo>
                  <a:cubicBezTo>
                    <a:pt x="24" y="13"/>
                    <a:pt x="34" y="6"/>
                    <a:pt x="43" y="0"/>
                  </a:cubicBezTo>
                  <a:lnTo>
                    <a:pt x="38" y="5"/>
                  </a:lnTo>
                  <a:cubicBezTo>
                    <a:pt x="46" y="7"/>
                    <a:pt x="49" y="10"/>
                    <a:pt x="49" y="16"/>
                  </a:cubicBezTo>
                  <a:cubicBezTo>
                    <a:pt x="49" y="22"/>
                    <a:pt x="47" y="25"/>
                    <a:pt x="46" y="25"/>
                  </a:cubicBezTo>
                  <a:cubicBezTo>
                    <a:pt x="53" y="39"/>
                    <a:pt x="61" y="53"/>
                    <a:pt x="67" y="68"/>
                  </a:cubicBezTo>
                </a:path>
              </a:pathLst>
            </a:custGeom>
            <a:solidFill>
              <a:srgbClr val="F0F0F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41" name="Forme libre 5240"/>
            <p:cNvSpPr>
              <a:spLocks noChangeArrowheads="1"/>
            </p:cNvSpPr>
            <p:nvPr userDrawn="1"/>
          </p:nvSpPr>
          <p:spPr bwMode="auto">
            <a:xfrm>
              <a:off x="3497263" y="3762375"/>
              <a:ext cx="17462" cy="6350"/>
            </a:xfrm>
            <a:custGeom>
              <a:avLst/>
              <a:gdLst>
                <a:gd name="T0" fmla="*/ 0 w 47"/>
                <a:gd name="T1" fmla="*/ 18 h 19"/>
                <a:gd name="T2" fmla="*/ 46 w 47"/>
                <a:gd name="T3" fmla="*/ 18 h 19"/>
                <a:gd name="T4" fmla="*/ 0 w 47"/>
                <a:gd name="T5" fmla="*/ 18 h 19"/>
              </a:gdLst>
              <a:ahLst/>
              <a:cxnLst>
                <a:cxn ang="0">
                  <a:pos x="T0" y="T1"/>
                </a:cxn>
                <a:cxn ang="0">
                  <a:pos x="T2" y="T3"/>
                </a:cxn>
                <a:cxn ang="0">
                  <a:pos x="T4" y="T5"/>
                </a:cxn>
              </a:cxnLst>
              <a:rect l="0" t="0" r="r" b="b"/>
              <a:pathLst>
                <a:path w="47" h="19">
                  <a:moveTo>
                    <a:pt x="0" y="18"/>
                  </a:moveTo>
                  <a:cubicBezTo>
                    <a:pt x="15" y="5"/>
                    <a:pt x="30" y="0"/>
                    <a:pt x="46" y="18"/>
                  </a:cubicBezTo>
                  <a:cubicBezTo>
                    <a:pt x="30" y="18"/>
                    <a:pt x="15" y="18"/>
                    <a:pt x="0" y="18"/>
                  </a:cubicBezTo>
                </a:path>
              </a:pathLst>
            </a:custGeom>
            <a:solidFill>
              <a:srgbClr val="BABAB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42" name="Forme libre 5241"/>
            <p:cNvSpPr>
              <a:spLocks noChangeArrowheads="1"/>
            </p:cNvSpPr>
            <p:nvPr userDrawn="1"/>
          </p:nvSpPr>
          <p:spPr bwMode="auto">
            <a:xfrm>
              <a:off x="3495675" y="3779838"/>
              <a:ext cx="3175" cy="7937"/>
            </a:xfrm>
            <a:custGeom>
              <a:avLst/>
              <a:gdLst>
                <a:gd name="T0" fmla="*/ 7 w 11"/>
                <a:gd name="T1" fmla="*/ 19 h 20"/>
                <a:gd name="T2" fmla="*/ 0 w 11"/>
                <a:gd name="T3" fmla="*/ 0 h 20"/>
                <a:gd name="T4" fmla="*/ 7 w 11"/>
                <a:gd name="T5" fmla="*/ 19 h 20"/>
              </a:gdLst>
              <a:ahLst/>
              <a:cxnLst>
                <a:cxn ang="0">
                  <a:pos x="T0" y="T1"/>
                </a:cxn>
                <a:cxn ang="0">
                  <a:pos x="T2" y="T3"/>
                </a:cxn>
                <a:cxn ang="0">
                  <a:pos x="T4" y="T5"/>
                </a:cxn>
              </a:cxnLst>
              <a:rect l="0" t="0" r="r" b="b"/>
              <a:pathLst>
                <a:path w="11" h="20">
                  <a:moveTo>
                    <a:pt x="7" y="19"/>
                  </a:moveTo>
                  <a:cubicBezTo>
                    <a:pt x="4" y="12"/>
                    <a:pt x="1" y="5"/>
                    <a:pt x="0" y="0"/>
                  </a:cubicBezTo>
                  <a:cubicBezTo>
                    <a:pt x="9" y="3"/>
                    <a:pt x="10" y="9"/>
                    <a:pt x="7" y="19"/>
                  </a:cubicBezTo>
                </a:path>
              </a:pathLst>
            </a:custGeom>
            <a:solidFill>
              <a:srgbClr val="BABAB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43" name="Forme libre 5242"/>
            <p:cNvSpPr>
              <a:spLocks noChangeArrowheads="1"/>
            </p:cNvSpPr>
            <p:nvPr userDrawn="1"/>
          </p:nvSpPr>
          <p:spPr bwMode="auto">
            <a:xfrm>
              <a:off x="3446463" y="3743325"/>
              <a:ext cx="9525" cy="12700"/>
            </a:xfrm>
            <a:custGeom>
              <a:avLst/>
              <a:gdLst>
                <a:gd name="T0" fmla="*/ 0 w 28"/>
                <a:gd name="T1" fmla="*/ 0 h 37"/>
                <a:gd name="T2" fmla="*/ 23 w 28"/>
                <a:gd name="T3" fmla="*/ 22 h 37"/>
                <a:gd name="T4" fmla="*/ 12 w 28"/>
                <a:gd name="T5" fmla="*/ 31 h 37"/>
                <a:gd name="T6" fmla="*/ 0 w 28"/>
                <a:gd name="T7" fmla="*/ 0 h 37"/>
              </a:gdLst>
              <a:ahLst/>
              <a:cxnLst>
                <a:cxn ang="0">
                  <a:pos x="T0" y="T1"/>
                </a:cxn>
                <a:cxn ang="0">
                  <a:pos x="T2" y="T3"/>
                </a:cxn>
                <a:cxn ang="0">
                  <a:pos x="T4" y="T5"/>
                </a:cxn>
                <a:cxn ang="0">
                  <a:pos x="T6" y="T7"/>
                </a:cxn>
              </a:cxnLst>
              <a:rect l="0" t="0" r="r" b="b"/>
              <a:pathLst>
                <a:path w="28" h="37">
                  <a:moveTo>
                    <a:pt x="0" y="0"/>
                  </a:moveTo>
                  <a:cubicBezTo>
                    <a:pt x="8" y="8"/>
                    <a:pt x="18" y="14"/>
                    <a:pt x="23" y="22"/>
                  </a:cubicBezTo>
                  <a:cubicBezTo>
                    <a:pt x="27" y="29"/>
                    <a:pt x="17" y="36"/>
                    <a:pt x="12" y="31"/>
                  </a:cubicBezTo>
                  <a:cubicBezTo>
                    <a:pt x="6" y="23"/>
                    <a:pt x="3" y="11"/>
                    <a:pt x="0" y="0"/>
                  </a:cubicBezTo>
                </a:path>
              </a:pathLst>
            </a:custGeom>
            <a:solidFill>
              <a:srgbClr val="CDCDC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44" name="Forme libre 5243"/>
            <p:cNvSpPr>
              <a:spLocks noChangeArrowheads="1"/>
            </p:cNvSpPr>
            <p:nvPr userDrawn="1"/>
          </p:nvSpPr>
          <p:spPr bwMode="auto">
            <a:xfrm>
              <a:off x="3505200" y="3902075"/>
              <a:ext cx="107950" cy="304800"/>
            </a:xfrm>
            <a:custGeom>
              <a:avLst/>
              <a:gdLst>
                <a:gd name="T0" fmla="*/ 5 w 300"/>
                <a:gd name="T1" fmla="*/ 156 h 848"/>
                <a:gd name="T2" fmla="*/ 165 w 300"/>
                <a:gd name="T3" fmla="*/ 44 h 848"/>
                <a:gd name="T4" fmla="*/ 232 w 300"/>
                <a:gd name="T5" fmla="*/ 108 h 848"/>
                <a:gd name="T6" fmla="*/ 234 w 300"/>
                <a:gd name="T7" fmla="*/ 111 h 848"/>
                <a:gd name="T8" fmla="*/ 220 w 300"/>
                <a:gd name="T9" fmla="*/ 350 h 848"/>
                <a:gd name="T10" fmla="*/ 197 w 300"/>
                <a:gd name="T11" fmla="*/ 467 h 848"/>
                <a:gd name="T12" fmla="*/ 185 w 300"/>
                <a:gd name="T13" fmla="*/ 800 h 848"/>
                <a:gd name="T14" fmla="*/ 185 w 300"/>
                <a:gd name="T15" fmla="*/ 800 h 848"/>
                <a:gd name="T16" fmla="*/ 231 w 300"/>
                <a:gd name="T17" fmla="*/ 824 h 848"/>
                <a:gd name="T18" fmla="*/ 127 w 300"/>
                <a:gd name="T19" fmla="*/ 817 h 848"/>
                <a:gd name="T20" fmla="*/ 3 w 300"/>
                <a:gd name="T21" fmla="*/ 702 h 848"/>
                <a:gd name="T22" fmla="*/ 121 w 300"/>
                <a:gd name="T23" fmla="*/ 621 h 848"/>
                <a:gd name="T24" fmla="*/ 90 w 300"/>
                <a:gd name="T25" fmla="*/ 433 h 848"/>
                <a:gd name="T26" fmla="*/ 72 w 300"/>
                <a:gd name="T27" fmla="*/ 386 h 848"/>
                <a:gd name="T28" fmla="*/ 72 w 300"/>
                <a:gd name="T29" fmla="*/ 386 h 848"/>
                <a:gd name="T30" fmla="*/ 28 w 300"/>
                <a:gd name="T31" fmla="*/ 224 h 848"/>
                <a:gd name="T32" fmla="*/ 28 w 300"/>
                <a:gd name="T33" fmla="*/ 224 h 848"/>
                <a:gd name="T34" fmla="*/ 5 w 300"/>
                <a:gd name="T35" fmla="*/ 156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0" h="848">
                  <a:moveTo>
                    <a:pt x="5" y="156"/>
                  </a:moveTo>
                  <a:cubicBezTo>
                    <a:pt x="5" y="41"/>
                    <a:pt x="64" y="0"/>
                    <a:pt x="165" y="44"/>
                  </a:cubicBezTo>
                  <a:cubicBezTo>
                    <a:pt x="157" y="96"/>
                    <a:pt x="177" y="120"/>
                    <a:pt x="232" y="108"/>
                  </a:cubicBezTo>
                  <a:lnTo>
                    <a:pt x="234" y="111"/>
                  </a:lnTo>
                  <a:cubicBezTo>
                    <a:pt x="299" y="195"/>
                    <a:pt x="214" y="270"/>
                    <a:pt x="220" y="350"/>
                  </a:cubicBezTo>
                  <a:cubicBezTo>
                    <a:pt x="225" y="391"/>
                    <a:pt x="206" y="429"/>
                    <a:pt x="197" y="467"/>
                  </a:cubicBezTo>
                  <a:cubicBezTo>
                    <a:pt x="205" y="579"/>
                    <a:pt x="151" y="687"/>
                    <a:pt x="185" y="800"/>
                  </a:cubicBezTo>
                  <a:lnTo>
                    <a:pt x="185" y="800"/>
                  </a:lnTo>
                  <a:cubicBezTo>
                    <a:pt x="197" y="815"/>
                    <a:pt x="223" y="803"/>
                    <a:pt x="231" y="824"/>
                  </a:cubicBezTo>
                  <a:cubicBezTo>
                    <a:pt x="194" y="847"/>
                    <a:pt x="157" y="846"/>
                    <a:pt x="127" y="817"/>
                  </a:cubicBezTo>
                  <a:cubicBezTo>
                    <a:pt x="86" y="779"/>
                    <a:pt x="32" y="754"/>
                    <a:pt x="3" y="702"/>
                  </a:cubicBezTo>
                  <a:cubicBezTo>
                    <a:pt x="106" y="737"/>
                    <a:pt x="127" y="724"/>
                    <a:pt x="121" y="621"/>
                  </a:cubicBezTo>
                  <a:cubicBezTo>
                    <a:pt x="118" y="557"/>
                    <a:pt x="110" y="495"/>
                    <a:pt x="90" y="433"/>
                  </a:cubicBezTo>
                  <a:cubicBezTo>
                    <a:pt x="81" y="418"/>
                    <a:pt x="84" y="400"/>
                    <a:pt x="72" y="386"/>
                  </a:cubicBezTo>
                  <a:lnTo>
                    <a:pt x="72" y="386"/>
                  </a:lnTo>
                  <a:cubicBezTo>
                    <a:pt x="43" y="336"/>
                    <a:pt x="43" y="278"/>
                    <a:pt x="28" y="224"/>
                  </a:cubicBezTo>
                  <a:lnTo>
                    <a:pt x="28" y="224"/>
                  </a:lnTo>
                  <a:cubicBezTo>
                    <a:pt x="0" y="209"/>
                    <a:pt x="22" y="175"/>
                    <a:pt x="5" y="156"/>
                  </a:cubicBezTo>
                </a:path>
              </a:pathLst>
            </a:custGeom>
            <a:solidFill>
              <a:srgbClr val="EEEEE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45" name="Forme libre 5244"/>
            <p:cNvSpPr>
              <a:spLocks noChangeArrowheads="1"/>
            </p:cNvSpPr>
            <p:nvPr userDrawn="1"/>
          </p:nvSpPr>
          <p:spPr bwMode="auto">
            <a:xfrm>
              <a:off x="3571875" y="4164013"/>
              <a:ext cx="107950" cy="76200"/>
            </a:xfrm>
            <a:custGeom>
              <a:avLst/>
              <a:gdLst>
                <a:gd name="T0" fmla="*/ 46 w 299"/>
                <a:gd name="T1" fmla="*/ 97 h 211"/>
                <a:gd name="T2" fmla="*/ 0 w 299"/>
                <a:gd name="T3" fmla="*/ 73 h 211"/>
                <a:gd name="T4" fmla="*/ 226 w 299"/>
                <a:gd name="T5" fmla="*/ 0 h 211"/>
                <a:gd name="T6" fmla="*/ 298 w 299"/>
                <a:gd name="T7" fmla="*/ 27 h 211"/>
                <a:gd name="T8" fmla="*/ 275 w 299"/>
                <a:gd name="T9" fmla="*/ 119 h 211"/>
                <a:gd name="T10" fmla="*/ 137 w 299"/>
                <a:gd name="T11" fmla="*/ 210 h 211"/>
                <a:gd name="T12" fmla="*/ 96 w 299"/>
                <a:gd name="T13" fmla="*/ 120 h 211"/>
                <a:gd name="T14" fmla="*/ 46 w 299"/>
                <a:gd name="T15" fmla="*/ 97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211">
                  <a:moveTo>
                    <a:pt x="46" y="97"/>
                  </a:moveTo>
                  <a:cubicBezTo>
                    <a:pt x="27" y="93"/>
                    <a:pt x="9" y="91"/>
                    <a:pt x="0" y="73"/>
                  </a:cubicBezTo>
                  <a:cubicBezTo>
                    <a:pt x="75" y="49"/>
                    <a:pt x="151" y="24"/>
                    <a:pt x="226" y="0"/>
                  </a:cubicBezTo>
                  <a:cubicBezTo>
                    <a:pt x="253" y="0"/>
                    <a:pt x="276" y="12"/>
                    <a:pt x="298" y="27"/>
                  </a:cubicBezTo>
                  <a:cubicBezTo>
                    <a:pt x="298" y="59"/>
                    <a:pt x="295" y="90"/>
                    <a:pt x="275" y="119"/>
                  </a:cubicBezTo>
                  <a:cubicBezTo>
                    <a:pt x="192" y="94"/>
                    <a:pt x="198" y="204"/>
                    <a:pt x="137" y="210"/>
                  </a:cubicBezTo>
                  <a:cubicBezTo>
                    <a:pt x="108" y="188"/>
                    <a:pt x="102" y="154"/>
                    <a:pt x="96" y="120"/>
                  </a:cubicBezTo>
                  <a:cubicBezTo>
                    <a:pt x="90" y="90"/>
                    <a:pt x="70" y="85"/>
                    <a:pt x="46" y="97"/>
                  </a:cubicBezTo>
                </a:path>
              </a:pathLst>
            </a:custGeom>
            <a:solidFill>
              <a:srgbClr val="71717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46" name="Forme libre 5245"/>
            <p:cNvSpPr>
              <a:spLocks noChangeArrowheads="1"/>
            </p:cNvSpPr>
            <p:nvPr userDrawn="1"/>
          </p:nvSpPr>
          <p:spPr bwMode="auto">
            <a:xfrm>
              <a:off x="3621088" y="4189413"/>
              <a:ext cx="50800" cy="74612"/>
            </a:xfrm>
            <a:custGeom>
              <a:avLst/>
              <a:gdLst>
                <a:gd name="T0" fmla="*/ 0 w 139"/>
                <a:gd name="T1" fmla="*/ 138 h 208"/>
                <a:gd name="T2" fmla="*/ 23 w 139"/>
                <a:gd name="T3" fmla="*/ 51 h 208"/>
                <a:gd name="T4" fmla="*/ 138 w 139"/>
                <a:gd name="T5" fmla="*/ 46 h 208"/>
                <a:gd name="T6" fmla="*/ 46 w 139"/>
                <a:gd name="T7" fmla="*/ 207 h 208"/>
                <a:gd name="T8" fmla="*/ 0 w 139"/>
                <a:gd name="T9" fmla="*/ 138 h 208"/>
              </a:gdLst>
              <a:ahLst/>
              <a:cxnLst>
                <a:cxn ang="0">
                  <a:pos x="T0" y="T1"/>
                </a:cxn>
                <a:cxn ang="0">
                  <a:pos x="T2" y="T3"/>
                </a:cxn>
                <a:cxn ang="0">
                  <a:pos x="T4" y="T5"/>
                </a:cxn>
                <a:cxn ang="0">
                  <a:pos x="T6" y="T7"/>
                </a:cxn>
                <a:cxn ang="0">
                  <a:pos x="T8" y="T9"/>
                </a:cxn>
              </a:cxnLst>
              <a:rect l="0" t="0" r="r" b="b"/>
              <a:pathLst>
                <a:path w="139" h="208">
                  <a:moveTo>
                    <a:pt x="0" y="138"/>
                  </a:moveTo>
                  <a:cubicBezTo>
                    <a:pt x="2" y="107"/>
                    <a:pt x="6" y="78"/>
                    <a:pt x="23" y="51"/>
                  </a:cubicBezTo>
                  <a:cubicBezTo>
                    <a:pt x="55" y="0"/>
                    <a:pt x="78" y="0"/>
                    <a:pt x="138" y="46"/>
                  </a:cubicBezTo>
                  <a:cubicBezTo>
                    <a:pt x="92" y="91"/>
                    <a:pt x="100" y="167"/>
                    <a:pt x="46" y="207"/>
                  </a:cubicBezTo>
                  <a:cubicBezTo>
                    <a:pt x="31" y="184"/>
                    <a:pt x="16" y="161"/>
                    <a:pt x="0" y="138"/>
                  </a:cubicBezTo>
                </a:path>
              </a:pathLst>
            </a:custGeom>
            <a:solidFill>
              <a:srgbClr val="47474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47" name="Forme libre 5246"/>
            <p:cNvSpPr>
              <a:spLocks noChangeArrowheads="1"/>
            </p:cNvSpPr>
            <p:nvPr userDrawn="1"/>
          </p:nvSpPr>
          <p:spPr bwMode="auto">
            <a:xfrm>
              <a:off x="3670300" y="4379913"/>
              <a:ext cx="50800" cy="84137"/>
            </a:xfrm>
            <a:custGeom>
              <a:avLst/>
              <a:gdLst>
                <a:gd name="T0" fmla="*/ 0 w 139"/>
                <a:gd name="T1" fmla="*/ 0 h 233"/>
                <a:gd name="T2" fmla="*/ 95 w 139"/>
                <a:gd name="T3" fmla="*/ 69 h 233"/>
                <a:gd name="T4" fmla="*/ 93 w 139"/>
                <a:gd name="T5" fmla="*/ 69 h 233"/>
                <a:gd name="T6" fmla="*/ 93 w 139"/>
                <a:gd name="T7" fmla="*/ 159 h 233"/>
                <a:gd name="T8" fmla="*/ 95 w 139"/>
                <a:gd name="T9" fmla="*/ 183 h 233"/>
                <a:gd name="T10" fmla="*/ 115 w 139"/>
                <a:gd name="T11" fmla="*/ 203 h 233"/>
                <a:gd name="T12" fmla="*/ 138 w 139"/>
                <a:gd name="T13" fmla="*/ 230 h 233"/>
                <a:gd name="T14" fmla="*/ 25 w 139"/>
                <a:gd name="T15" fmla="*/ 131 h 233"/>
                <a:gd name="T16" fmla="*/ 0 w 139"/>
                <a:gd name="T17"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 h="233">
                  <a:moveTo>
                    <a:pt x="0" y="0"/>
                  </a:moveTo>
                  <a:cubicBezTo>
                    <a:pt x="32" y="23"/>
                    <a:pt x="63" y="46"/>
                    <a:pt x="95" y="69"/>
                  </a:cubicBezTo>
                  <a:lnTo>
                    <a:pt x="93" y="69"/>
                  </a:lnTo>
                  <a:cubicBezTo>
                    <a:pt x="72" y="99"/>
                    <a:pt x="87" y="130"/>
                    <a:pt x="93" y="159"/>
                  </a:cubicBezTo>
                  <a:cubicBezTo>
                    <a:pt x="93" y="166"/>
                    <a:pt x="95" y="174"/>
                    <a:pt x="95" y="183"/>
                  </a:cubicBezTo>
                  <a:cubicBezTo>
                    <a:pt x="101" y="191"/>
                    <a:pt x="107" y="197"/>
                    <a:pt x="115" y="203"/>
                  </a:cubicBezTo>
                  <a:cubicBezTo>
                    <a:pt x="122" y="212"/>
                    <a:pt x="130" y="221"/>
                    <a:pt x="138" y="230"/>
                  </a:cubicBezTo>
                  <a:cubicBezTo>
                    <a:pt x="37" y="232"/>
                    <a:pt x="38" y="232"/>
                    <a:pt x="25" y="131"/>
                  </a:cubicBezTo>
                  <a:cubicBezTo>
                    <a:pt x="19" y="87"/>
                    <a:pt x="8" y="44"/>
                    <a:pt x="0" y="0"/>
                  </a:cubicBezTo>
                </a:path>
              </a:pathLst>
            </a:custGeom>
            <a:solidFill>
              <a:srgbClr val="82828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48" name="Forme libre 5247"/>
            <p:cNvSpPr>
              <a:spLocks noChangeArrowheads="1"/>
            </p:cNvSpPr>
            <p:nvPr userDrawn="1"/>
          </p:nvSpPr>
          <p:spPr bwMode="auto">
            <a:xfrm>
              <a:off x="3843338" y="5027613"/>
              <a:ext cx="96837" cy="77787"/>
            </a:xfrm>
            <a:custGeom>
              <a:avLst/>
              <a:gdLst>
                <a:gd name="T0" fmla="*/ 136 w 267"/>
                <a:gd name="T1" fmla="*/ 9 h 218"/>
                <a:gd name="T2" fmla="*/ 252 w 267"/>
                <a:gd name="T3" fmla="*/ 79 h 218"/>
                <a:gd name="T4" fmla="*/ 204 w 267"/>
                <a:gd name="T5" fmla="*/ 146 h 218"/>
                <a:gd name="T6" fmla="*/ 206 w 267"/>
                <a:gd name="T7" fmla="*/ 145 h 218"/>
                <a:gd name="T8" fmla="*/ 44 w 267"/>
                <a:gd name="T9" fmla="*/ 191 h 218"/>
                <a:gd name="T10" fmla="*/ 0 w 267"/>
                <a:gd name="T11" fmla="*/ 191 h 218"/>
                <a:gd name="T12" fmla="*/ 46 w 267"/>
                <a:gd name="T13" fmla="*/ 99 h 218"/>
                <a:gd name="T14" fmla="*/ 44 w 267"/>
                <a:gd name="T15" fmla="*/ 101 h 218"/>
                <a:gd name="T16" fmla="*/ 110 w 267"/>
                <a:gd name="T17" fmla="*/ 3 h 218"/>
                <a:gd name="T18" fmla="*/ 136 w 267"/>
                <a:gd name="T19" fmla="*/ 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7" h="218">
                  <a:moveTo>
                    <a:pt x="136" y="9"/>
                  </a:moveTo>
                  <a:cubicBezTo>
                    <a:pt x="188" y="10"/>
                    <a:pt x="226" y="35"/>
                    <a:pt x="252" y="79"/>
                  </a:cubicBezTo>
                  <a:cubicBezTo>
                    <a:pt x="266" y="122"/>
                    <a:pt x="224" y="127"/>
                    <a:pt x="204" y="146"/>
                  </a:cubicBezTo>
                  <a:lnTo>
                    <a:pt x="206" y="145"/>
                  </a:lnTo>
                  <a:cubicBezTo>
                    <a:pt x="149" y="154"/>
                    <a:pt x="110" y="217"/>
                    <a:pt x="44" y="191"/>
                  </a:cubicBezTo>
                  <a:cubicBezTo>
                    <a:pt x="29" y="191"/>
                    <a:pt x="15" y="191"/>
                    <a:pt x="0" y="191"/>
                  </a:cubicBezTo>
                  <a:cubicBezTo>
                    <a:pt x="12" y="159"/>
                    <a:pt x="47" y="137"/>
                    <a:pt x="46" y="99"/>
                  </a:cubicBezTo>
                  <a:lnTo>
                    <a:pt x="44" y="101"/>
                  </a:lnTo>
                  <a:cubicBezTo>
                    <a:pt x="65" y="67"/>
                    <a:pt x="95" y="39"/>
                    <a:pt x="110" y="3"/>
                  </a:cubicBezTo>
                  <a:cubicBezTo>
                    <a:pt x="120" y="0"/>
                    <a:pt x="130" y="1"/>
                    <a:pt x="136" y="9"/>
                  </a:cubicBezTo>
                </a:path>
              </a:pathLst>
            </a:custGeom>
            <a:solidFill>
              <a:srgbClr val="3E3E3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49" name="Forme libre 5248"/>
            <p:cNvSpPr>
              <a:spLocks noChangeArrowheads="1"/>
            </p:cNvSpPr>
            <p:nvPr userDrawn="1"/>
          </p:nvSpPr>
          <p:spPr bwMode="auto">
            <a:xfrm>
              <a:off x="3808413" y="5113338"/>
              <a:ext cx="92075" cy="49212"/>
            </a:xfrm>
            <a:custGeom>
              <a:avLst/>
              <a:gdLst>
                <a:gd name="T0" fmla="*/ 255 w 257"/>
                <a:gd name="T1" fmla="*/ 0 h 137"/>
                <a:gd name="T2" fmla="*/ 256 w 257"/>
                <a:gd name="T3" fmla="*/ 67 h 137"/>
                <a:gd name="T4" fmla="*/ 64 w 257"/>
                <a:gd name="T5" fmla="*/ 136 h 137"/>
                <a:gd name="T6" fmla="*/ 6 w 257"/>
                <a:gd name="T7" fmla="*/ 113 h 137"/>
                <a:gd name="T8" fmla="*/ 0 w 257"/>
                <a:gd name="T9" fmla="*/ 98 h 137"/>
                <a:gd name="T10" fmla="*/ 23 w 257"/>
                <a:gd name="T11" fmla="*/ 26 h 137"/>
                <a:gd name="T12" fmla="*/ 255 w 257"/>
                <a:gd name="T13" fmla="*/ 0 h 137"/>
              </a:gdLst>
              <a:ahLst/>
              <a:cxnLst>
                <a:cxn ang="0">
                  <a:pos x="T0" y="T1"/>
                </a:cxn>
                <a:cxn ang="0">
                  <a:pos x="T2" y="T3"/>
                </a:cxn>
                <a:cxn ang="0">
                  <a:pos x="T4" y="T5"/>
                </a:cxn>
                <a:cxn ang="0">
                  <a:pos x="T6" y="T7"/>
                </a:cxn>
                <a:cxn ang="0">
                  <a:pos x="T8" y="T9"/>
                </a:cxn>
                <a:cxn ang="0">
                  <a:pos x="T10" y="T11"/>
                </a:cxn>
                <a:cxn ang="0">
                  <a:pos x="T12" y="T13"/>
                </a:cxn>
              </a:cxnLst>
              <a:rect l="0" t="0" r="r" b="b"/>
              <a:pathLst>
                <a:path w="257" h="137">
                  <a:moveTo>
                    <a:pt x="255" y="0"/>
                  </a:moveTo>
                  <a:cubicBezTo>
                    <a:pt x="229" y="23"/>
                    <a:pt x="212" y="46"/>
                    <a:pt x="256" y="67"/>
                  </a:cubicBezTo>
                  <a:cubicBezTo>
                    <a:pt x="200" y="111"/>
                    <a:pt x="128" y="113"/>
                    <a:pt x="64" y="136"/>
                  </a:cubicBezTo>
                  <a:cubicBezTo>
                    <a:pt x="47" y="121"/>
                    <a:pt x="26" y="116"/>
                    <a:pt x="6" y="113"/>
                  </a:cubicBezTo>
                  <a:cubicBezTo>
                    <a:pt x="4" y="108"/>
                    <a:pt x="1" y="102"/>
                    <a:pt x="0" y="98"/>
                  </a:cubicBezTo>
                  <a:cubicBezTo>
                    <a:pt x="55" y="89"/>
                    <a:pt x="29" y="53"/>
                    <a:pt x="23" y="26"/>
                  </a:cubicBezTo>
                  <a:cubicBezTo>
                    <a:pt x="102" y="34"/>
                    <a:pt x="177" y="2"/>
                    <a:pt x="255" y="0"/>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50" name="Forme libre 5249"/>
            <p:cNvSpPr>
              <a:spLocks noChangeArrowheads="1"/>
            </p:cNvSpPr>
            <p:nvPr userDrawn="1"/>
          </p:nvSpPr>
          <p:spPr bwMode="auto">
            <a:xfrm>
              <a:off x="3879850" y="4897438"/>
              <a:ext cx="128588" cy="138112"/>
            </a:xfrm>
            <a:custGeom>
              <a:avLst/>
              <a:gdLst>
                <a:gd name="T0" fmla="*/ 34 w 357"/>
                <a:gd name="T1" fmla="*/ 373 h 383"/>
                <a:gd name="T2" fmla="*/ 14 w 357"/>
                <a:gd name="T3" fmla="*/ 382 h 383"/>
                <a:gd name="T4" fmla="*/ 9 w 357"/>
                <a:gd name="T5" fmla="*/ 347 h 383"/>
                <a:gd name="T6" fmla="*/ 15 w 357"/>
                <a:gd name="T7" fmla="*/ 327 h 383"/>
                <a:gd name="T8" fmla="*/ 32 w 357"/>
                <a:gd name="T9" fmla="*/ 300 h 383"/>
                <a:gd name="T10" fmla="*/ 86 w 357"/>
                <a:gd name="T11" fmla="*/ 168 h 383"/>
                <a:gd name="T12" fmla="*/ 122 w 357"/>
                <a:gd name="T13" fmla="*/ 121 h 383"/>
                <a:gd name="T14" fmla="*/ 197 w 357"/>
                <a:gd name="T15" fmla="*/ 29 h 383"/>
                <a:gd name="T16" fmla="*/ 246 w 357"/>
                <a:gd name="T17" fmla="*/ 13 h 383"/>
                <a:gd name="T18" fmla="*/ 318 w 357"/>
                <a:gd name="T19" fmla="*/ 93 h 383"/>
                <a:gd name="T20" fmla="*/ 304 w 357"/>
                <a:gd name="T21" fmla="*/ 182 h 383"/>
                <a:gd name="T22" fmla="*/ 310 w 357"/>
                <a:gd name="T23" fmla="*/ 234 h 383"/>
                <a:gd name="T24" fmla="*/ 280 w 357"/>
                <a:gd name="T25" fmla="*/ 278 h 383"/>
                <a:gd name="T26" fmla="*/ 34 w 357"/>
                <a:gd name="T27" fmla="*/ 37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7" h="383">
                  <a:moveTo>
                    <a:pt x="34" y="373"/>
                  </a:moveTo>
                  <a:cubicBezTo>
                    <a:pt x="26" y="376"/>
                    <a:pt x="20" y="379"/>
                    <a:pt x="14" y="382"/>
                  </a:cubicBezTo>
                  <a:cubicBezTo>
                    <a:pt x="2" y="371"/>
                    <a:pt x="0" y="359"/>
                    <a:pt x="9" y="347"/>
                  </a:cubicBezTo>
                  <a:cubicBezTo>
                    <a:pt x="11" y="341"/>
                    <a:pt x="12" y="333"/>
                    <a:pt x="15" y="327"/>
                  </a:cubicBezTo>
                  <a:cubicBezTo>
                    <a:pt x="22" y="318"/>
                    <a:pt x="29" y="310"/>
                    <a:pt x="32" y="300"/>
                  </a:cubicBezTo>
                  <a:cubicBezTo>
                    <a:pt x="51" y="255"/>
                    <a:pt x="67" y="213"/>
                    <a:pt x="86" y="168"/>
                  </a:cubicBezTo>
                  <a:cubicBezTo>
                    <a:pt x="92" y="147"/>
                    <a:pt x="106" y="133"/>
                    <a:pt x="122" y="121"/>
                  </a:cubicBezTo>
                  <a:cubicBezTo>
                    <a:pt x="157" y="100"/>
                    <a:pt x="174" y="61"/>
                    <a:pt x="197" y="29"/>
                  </a:cubicBezTo>
                  <a:cubicBezTo>
                    <a:pt x="212" y="20"/>
                    <a:pt x="226" y="0"/>
                    <a:pt x="246" y="13"/>
                  </a:cubicBezTo>
                  <a:cubicBezTo>
                    <a:pt x="277" y="32"/>
                    <a:pt x="287" y="71"/>
                    <a:pt x="318" y="93"/>
                  </a:cubicBezTo>
                  <a:cubicBezTo>
                    <a:pt x="356" y="122"/>
                    <a:pt x="310" y="151"/>
                    <a:pt x="304" y="182"/>
                  </a:cubicBezTo>
                  <a:cubicBezTo>
                    <a:pt x="301" y="200"/>
                    <a:pt x="298" y="219"/>
                    <a:pt x="310" y="234"/>
                  </a:cubicBezTo>
                  <a:cubicBezTo>
                    <a:pt x="307" y="254"/>
                    <a:pt x="318" y="286"/>
                    <a:pt x="280" y="278"/>
                  </a:cubicBezTo>
                  <a:cubicBezTo>
                    <a:pt x="176" y="255"/>
                    <a:pt x="102" y="306"/>
                    <a:pt x="34" y="373"/>
                  </a:cubicBezTo>
                </a:path>
              </a:pathLst>
            </a:custGeom>
            <a:solidFill>
              <a:srgbClr val="D5D5D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51" name="Forme libre 5250"/>
            <p:cNvSpPr>
              <a:spLocks noChangeArrowheads="1"/>
            </p:cNvSpPr>
            <p:nvPr userDrawn="1"/>
          </p:nvSpPr>
          <p:spPr bwMode="auto">
            <a:xfrm>
              <a:off x="3778250" y="4711700"/>
              <a:ext cx="114300" cy="71438"/>
            </a:xfrm>
            <a:custGeom>
              <a:avLst/>
              <a:gdLst>
                <a:gd name="T0" fmla="*/ 317 w 318"/>
                <a:gd name="T1" fmla="*/ 197 h 198"/>
                <a:gd name="T2" fmla="*/ 155 w 318"/>
                <a:gd name="T3" fmla="*/ 154 h 198"/>
                <a:gd name="T4" fmla="*/ 59 w 318"/>
                <a:gd name="T5" fmla="*/ 99 h 198"/>
                <a:gd name="T6" fmla="*/ 48 w 318"/>
                <a:gd name="T7" fmla="*/ 0 h 198"/>
                <a:gd name="T8" fmla="*/ 316 w 318"/>
                <a:gd name="T9" fmla="*/ 106 h 198"/>
                <a:gd name="T10" fmla="*/ 317 w 318"/>
                <a:gd name="T11" fmla="*/ 197 h 198"/>
              </a:gdLst>
              <a:ahLst/>
              <a:cxnLst>
                <a:cxn ang="0">
                  <a:pos x="T0" y="T1"/>
                </a:cxn>
                <a:cxn ang="0">
                  <a:pos x="T2" y="T3"/>
                </a:cxn>
                <a:cxn ang="0">
                  <a:pos x="T4" y="T5"/>
                </a:cxn>
                <a:cxn ang="0">
                  <a:pos x="T6" y="T7"/>
                </a:cxn>
                <a:cxn ang="0">
                  <a:pos x="T8" y="T9"/>
                </a:cxn>
                <a:cxn ang="0">
                  <a:pos x="T10" y="T11"/>
                </a:cxn>
              </a:cxnLst>
              <a:rect l="0" t="0" r="r" b="b"/>
              <a:pathLst>
                <a:path w="318" h="198">
                  <a:moveTo>
                    <a:pt x="317" y="197"/>
                  </a:moveTo>
                  <a:cubicBezTo>
                    <a:pt x="264" y="180"/>
                    <a:pt x="204" y="183"/>
                    <a:pt x="155" y="154"/>
                  </a:cubicBezTo>
                  <a:cubicBezTo>
                    <a:pt x="128" y="128"/>
                    <a:pt x="88" y="122"/>
                    <a:pt x="59" y="99"/>
                  </a:cubicBezTo>
                  <a:cubicBezTo>
                    <a:pt x="24" y="70"/>
                    <a:pt x="0" y="40"/>
                    <a:pt x="48" y="0"/>
                  </a:cubicBezTo>
                  <a:cubicBezTo>
                    <a:pt x="143" y="23"/>
                    <a:pt x="249" y="12"/>
                    <a:pt x="316" y="106"/>
                  </a:cubicBezTo>
                  <a:cubicBezTo>
                    <a:pt x="316" y="136"/>
                    <a:pt x="317" y="167"/>
                    <a:pt x="317" y="197"/>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52" name="Forme libre 5251"/>
            <p:cNvSpPr>
              <a:spLocks noChangeArrowheads="1"/>
            </p:cNvSpPr>
            <p:nvPr userDrawn="1"/>
          </p:nvSpPr>
          <p:spPr bwMode="auto">
            <a:xfrm>
              <a:off x="3790950" y="4695825"/>
              <a:ext cx="109538" cy="55563"/>
            </a:xfrm>
            <a:custGeom>
              <a:avLst/>
              <a:gdLst>
                <a:gd name="T0" fmla="*/ 281 w 305"/>
                <a:gd name="T1" fmla="*/ 149 h 154"/>
                <a:gd name="T2" fmla="*/ 12 w 305"/>
                <a:gd name="T3" fmla="*/ 54 h 154"/>
                <a:gd name="T4" fmla="*/ 2 w 305"/>
                <a:gd name="T5" fmla="*/ 36 h 154"/>
                <a:gd name="T6" fmla="*/ 34 w 305"/>
                <a:gd name="T7" fmla="*/ 17 h 154"/>
                <a:gd name="T8" fmla="*/ 75 w 305"/>
                <a:gd name="T9" fmla="*/ 13 h 154"/>
                <a:gd name="T10" fmla="*/ 147 w 305"/>
                <a:gd name="T11" fmla="*/ 37 h 154"/>
                <a:gd name="T12" fmla="*/ 254 w 305"/>
                <a:gd name="T13" fmla="*/ 65 h 154"/>
                <a:gd name="T14" fmla="*/ 303 w 305"/>
                <a:gd name="T15" fmla="*/ 91 h 154"/>
                <a:gd name="T16" fmla="*/ 301 w 305"/>
                <a:gd name="T17" fmla="*/ 91 h 154"/>
                <a:gd name="T18" fmla="*/ 304 w 305"/>
                <a:gd name="T19" fmla="*/ 126 h 154"/>
                <a:gd name="T20" fmla="*/ 280 w 305"/>
                <a:gd name="T21" fmla="*/ 153 h 154"/>
                <a:gd name="T22" fmla="*/ 281 w 305"/>
                <a:gd name="T23" fmla="*/ 14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5" h="154">
                  <a:moveTo>
                    <a:pt x="281" y="149"/>
                  </a:moveTo>
                  <a:cubicBezTo>
                    <a:pt x="193" y="115"/>
                    <a:pt x="96" y="103"/>
                    <a:pt x="12" y="54"/>
                  </a:cubicBezTo>
                  <a:cubicBezTo>
                    <a:pt x="3" y="51"/>
                    <a:pt x="0" y="45"/>
                    <a:pt x="2" y="36"/>
                  </a:cubicBezTo>
                  <a:cubicBezTo>
                    <a:pt x="9" y="25"/>
                    <a:pt x="23" y="23"/>
                    <a:pt x="34" y="17"/>
                  </a:cubicBezTo>
                  <a:cubicBezTo>
                    <a:pt x="48" y="16"/>
                    <a:pt x="61" y="14"/>
                    <a:pt x="75" y="13"/>
                  </a:cubicBezTo>
                  <a:cubicBezTo>
                    <a:pt x="106" y="0"/>
                    <a:pt x="125" y="20"/>
                    <a:pt x="147" y="37"/>
                  </a:cubicBezTo>
                  <a:cubicBezTo>
                    <a:pt x="182" y="46"/>
                    <a:pt x="219" y="55"/>
                    <a:pt x="254" y="65"/>
                  </a:cubicBezTo>
                  <a:cubicBezTo>
                    <a:pt x="271" y="74"/>
                    <a:pt x="293" y="68"/>
                    <a:pt x="303" y="91"/>
                  </a:cubicBezTo>
                  <a:lnTo>
                    <a:pt x="301" y="91"/>
                  </a:lnTo>
                  <a:cubicBezTo>
                    <a:pt x="303" y="103"/>
                    <a:pt x="303" y="113"/>
                    <a:pt x="304" y="126"/>
                  </a:cubicBezTo>
                  <a:cubicBezTo>
                    <a:pt x="300" y="138"/>
                    <a:pt x="290" y="146"/>
                    <a:pt x="280" y="153"/>
                  </a:cubicBezTo>
                  <a:lnTo>
                    <a:pt x="281" y="149"/>
                  </a:lnTo>
                </a:path>
              </a:pathLst>
            </a:custGeom>
            <a:solidFill>
              <a:srgbClr val="F1F1F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53" name="Forme libre 5252"/>
            <p:cNvSpPr>
              <a:spLocks noChangeArrowheads="1"/>
            </p:cNvSpPr>
            <p:nvPr userDrawn="1"/>
          </p:nvSpPr>
          <p:spPr bwMode="auto">
            <a:xfrm>
              <a:off x="3911600" y="4891088"/>
              <a:ext cx="46038" cy="66675"/>
            </a:xfrm>
            <a:custGeom>
              <a:avLst/>
              <a:gdLst>
                <a:gd name="T0" fmla="*/ 44 w 127"/>
                <a:gd name="T1" fmla="*/ 157 h 185"/>
                <a:gd name="T2" fmla="*/ 0 w 127"/>
                <a:gd name="T3" fmla="*/ 184 h 185"/>
                <a:gd name="T4" fmla="*/ 64 w 127"/>
                <a:gd name="T5" fmla="*/ 0 h 185"/>
                <a:gd name="T6" fmla="*/ 67 w 127"/>
                <a:gd name="T7" fmla="*/ 64 h 185"/>
                <a:gd name="T8" fmla="*/ 44 w 127"/>
                <a:gd name="T9" fmla="*/ 157 h 185"/>
              </a:gdLst>
              <a:ahLst/>
              <a:cxnLst>
                <a:cxn ang="0">
                  <a:pos x="T0" y="T1"/>
                </a:cxn>
                <a:cxn ang="0">
                  <a:pos x="T2" y="T3"/>
                </a:cxn>
                <a:cxn ang="0">
                  <a:pos x="T4" y="T5"/>
                </a:cxn>
                <a:cxn ang="0">
                  <a:pos x="T6" y="T7"/>
                </a:cxn>
                <a:cxn ang="0">
                  <a:pos x="T8" y="T9"/>
                </a:cxn>
              </a:cxnLst>
              <a:rect l="0" t="0" r="r" b="b"/>
              <a:pathLst>
                <a:path w="127" h="185">
                  <a:moveTo>
                    <a:pt x="44" y="157"/>
                  </a:moveTo>
                  <a:cubicBezTo>
                    <a:pt x="29" y="166"/>
                    <a:pt x="15" y="175"/>
                    <a:pt x="0" y="184"/>
                  </a:cubicBezTo>
                  <a:cubicBezTo>
                    <a:pt x="15" y="120"/>
                    <a:pt x="20" y="53"/>
                    <a:pt x="64" y="0"/>
                  </a:cubicBezTo>
                  <a:cubicBezTo>
                    <a:pt x="65" y="21"/>
                    <a:pt x="67" y="42"/>
                    <a:pt x="67" y="64"/>
                  </a:cubicBezTo>
                  <a:cubicBezTo>
                    <a:pt x="126" y="113"/>
                    <a:pt x="74" y="132"/>
                    <a:pt x="44" y="157"/>
                  </a:cubicBezTo>
                </a:path>
              </a:pathLst>
            </a:custGeom>
            <a:solidFill>
              <a:srgbClr val="99999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54" name="Forme libre 5253"/>
            <p:cNvSpPr>
              <a:spLocks noChangeArrowheads="1"/>
            </p:cNvSpPr>
            <p:nvPr userDrawn="1"/>
          </p:nvSpPr>
          <p:spPr bwMode="auto">
            <a:xfrm>
              <a:off x="3860800" y="5021263"/>
              <a:ext cx="25400" cy="42862"/>
            </a:xfrm>
            <a:custGeom>
              <a:avLst/>
              <a:gdLst>
                <a:gd name="T0" fmla="*/ 65 w 71"/>
                <a:gd name="T1" fmla="*/ 0 h 120"/>
                <a:gd name="T2" fmla="*/ 70 w 71"/>
                <a:gd name="T3" fmla="*/ 35 h 120"/>
                <a:gd name="T4" fmla="*/ 0 w 71"/>
                <a:gd name="T5" fmla="*/ 119 h 120"/>
                <a:gd name="T6" fmla="*/ 4 w 71"/>
                <a:gd name="T7" fmla="*/ 75 h 120"/>
                <a:gd name="T8" fmla="*/ 65 w 71"/>
                <a:gd name="T9" fmla="*/ 0 h 120"/>
              </a:gdLst>
              <a:ahLst/>
              <a:cxnLst>
                <a:cxn ang="0">
                  <a:pos x="T0" y="T1"/>
                </a:cxn>
                <a:cxn ang="0">
                  <a:pos x="T2" y="T3"/>
                </a:cxn>
                <a:cxn ang="0">
                  <a:pos x="T4" y="T5"/>
                </a:cxn>
                <a:cxn ang="0">
                  <a:pos x="T6" y="T7"/>
                </a:cxn>
                <a:cxn ang="0">
                  <a:pos x="T8" y="T9"/>
                </a:cxn>
              </a:cxnLst>
              <a:rect l="0" t="0" r="r" b="b"/>
              <a:pathLst>
                <a:path w="71" h="120">
                  <a:moveTo>
                    <a:pt x="65" y="0"/>
                  </a:moveTo>
                  <a:cubicBezTo>
                    <a:pt x="67" y="12"/>
                    <a:pt x="68" y="23"/>
                    <a:pt x="70" y="35"/>
                  </a:cubicBezTo>
                  <a:cubicBezTo>
                    <a:pt x="55" y="70"/>
                    <a:pt x="36" y="102"/>
                    <a:pt x="0" y="119"/>
                  </a:cubicBezTo>
                  <a:cubicBezTo>
                    <a:pt x="1" y="104"/>
                    <a:pt x="3" y="90"/>
                    <a:pt x="4" y="75"/>
                  </a:cubicBezTo>
                  <a:cubicBezTo>
                    <a:pt x="24" y="50"/>
                    <a:pt x="44" y="24"/>
                    <a:pt x="65" y="0"/>
                  </a:cubicBezTo>
                </a:path>
              </a:pathLst>
            </a:custGeom>
            <a:solidFill>
              <a:srgbClr val="B1B1B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55" name="Forme libre 5254"/>
            <p:cNvSpPr>
              <a:spLocks noChangeArrowheads="1"/>
            </p:cNvSpPr>
            <p:nvPr userDrawn="1"/>
          </p:nvSpPr>
          <p:spPr bwMode="auto">
            <a:xfrm>
              <a:off x="3892550" y="4740275"/>
              <a:ext cx="9525" cy="9525"/>
            </a:xfrm>
            <a:custGeom>
              <a:avLst/>
              <a:gdLst>
                <a:gd name="T0" fmla="*/ 0 w 26"/>
                <a:gd name="T1" fmla="*/ 27 h 28"/>
                <a:gd name="T2" fmla="*/ 25 w 26"/>
                <a:gd name="T3" fmla="*/ 0 h 28"/>
                <a:gd name="T4" fmla="*/ 0 w 26"/>
                <a:gd name="T5" fmla="*/ 27 h 28"/>
              </a:gdLst>
              <a:ahLst/>
              <a:cxnLst>
                <a:cxn ang="0">
                  <a:pos x="T0" y="T1"/>
                </a:cxn>
                <a:cxn ang="0">
                  <a:pos x="T2" y="T3"/>
                </a:cxn>
                <a:cxn ang="0">
                  <a:pos x="T4" y="T5"/>
                </a:cxn>
              </a:cxnLst>
              <a:rect l="0" t="0" r="r" b="b"/>
              <a:pathLst>
                <a:path w="26" h="28">
                  <a:moveTo>
                    <a:pt x="0" y="27"/>
                  </a:moveTo>
                  <a:cubicBezTo>
                    <a:pt x="8" y="18"/>
                    <a:pt x="15" y="9"/>
                    <a:pt x="25" y="0"/>
                  </a:cubicBezTo>
                  <a:cubicBezTo>
                    <a:pt x="17" y="9"/>
                    <a:pt x="9" y="18"/>
                    <a:pt x="0" y="27"/>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56" name="Forme libre 5255"/>
            <p:cNvSpPr>
              <a:spLocks noChangeArrowheads="1"/>
            </p:cNvSpPr>
            <p:nvPr userDrawn="1"/>
          </p:nvSpPr>
          <p:spPr bwMode="auto">
            <a:xfrm>
              <a:off x="3886200" y="5005388"/>
              <a:ext cx="6350" cy="9525"/>
            </a:xfrm>
            <a:custGeom>
              <a:avLst/>
              <a:gdLst>
                <a:gd name="T0" fmla="*/ 17 w 18"/>
                <a:gd name="T1" fmla="*/ 0 h 28"/>
                <a:gd name="T2" fmla="*/ 0 w 18"/>
                <a:gd name="T3" fmla="*/ 27 h 28"/>
                <a:gd name="T4" fmla="*/ 17 w 18"/>
                <a:gd name="T5" fmla="*/ 0 h 28"/>
              </a:gdLst>
              <a:ahLst/>
              <a:cxnLst>
                <a:cxn ang="0">
                  <a:pos x="T0" y="T1"/>
                </a:cxn>
                <a:cxn ang="0">
                  <a:pos x="T2" y="T3"/>
                </a:cxn>
                <a:cxn ang="0">
                  <a:pos x="T4" y="T5"/>
                </a:cxn>
              </a:cxnLst>
              <a:rect l="0" t="0" r="r" b="b"/>
              <a:pathLst>
                <a:path w="18" h="28">
                  <a:moveTo>
                    <a:pt x="17" y="0"/>
                  </a:moveTo>
                  <a:cubicBezTo>
                    <a:pt x="11" y="9"/>
                    <a:pt x="7" y="18"/>
                    <a:pt x="0" y="27"/>
                  </a:cubicBezTo>
                  <a:cubicBezTo>
                    <a:pt x="7" y="18"/>
                    <a:pt x="13" y="9"/>
                    <a:pt x="17" y="0"/>
                  </a:cubicBezTo>
                </a:path>
              </a:pathLst>
            </a:custGeom>
            <a:solidFill>
              <a:srgbClr val="B1B1B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57" name="Forme libre 5256"/>
            <p:cNvSpPr>
              <a:spLocks noChangeArrowheads="1"/>
            </p:cNvSpPr>
            <p:nvPr userDrawn="1"/>
          </p:nvSpPr>
          <p:spPr bwMode="auto">
            <a:xfrm>
              <a:off x="3687763" y="4702175"/>
              <a:ext cx="147637" cy="66675"/>
            </a:xfrm>
            <a:custGeom>
              <a:avLst/>
              <a:gdLst>
                <a:gd name="T0" fmla="*/ 299 w 412"/>
                <a:gd name="T1" fmla="*/ 28 h 184"/>
                <a:gd name="T2" fmla="*/ 301 w 412"/>
                <a:gd name="T3" fmla="*/ 38 h 184"/>
                <a:gd name="T4" fmla="*/ 368 w 412"/>
                <a:gd name="T5" fmla="*/ 136 h 184"/>
                <a:gd name="T6" fmla="*/ 411 w 412"/>
                <a:gd name="T7" fmla="*/ 183 h 184"/>
                <a:gd name="T8" fmla="*/ 365 w 412"/>
                <a:gd name="T9" fmla="*/ 176 h 184"/>
                <a:gd name="T10" fmla="*/ 338 w 412"/>
                <a:gd name="T11" fmla="*/ 162 h 184"/>
                <a:gd name="T12" fmla="*/ 296 w 412"/>
                <a:gd name="T13" fmla="*/ 156 h 184"/>
                <a:gd name="T14" fmla="*/ 205 w 412"/>
                <a:gd name="T15" fmla="*/ 136 h 184"/>
                <a:gd name="T16" fmla="*/ 0 w 412"/>
                <a:gd name="T17" fmla="*/ 69 h 184"/>
                <a:gd name="T18" fmla="*/ 131 w 412"/>
                <a:gd name="T19" fmla="*/ 23 h 184"/>
                <a:gd name="T20" fmla="*/ 296 w 412"/>
                <a:gd name="T21" fmla="*/ 0 h 184"/>
                <a:gd name="T22" fmla="*/ 304 w 412"/>
                <a:gd name="T23" fmla="*/ 19 h 184"/>
                <a:gd name="T24" fmla="*/ 299 w 412"/>
                <a:gd name="T25" fmla="*/ 2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2" h="184">
                  <a:moveTo>
                    <a:pt x="299" y="28"/>
                  </a:moveTo>
                  <a:lnTo>
                    <a:pt x="301" y="38"/>
                  </a:lnTo>
                  <a:cubicBezTo>
                    <a:pt x="304" y="84"/>
                    <a:pt x="330" y="115"/>
                    <a:pt x="368" y="136"/>
                  </a:cubicBezTo>
                  <a:cubicBezTo>
                    <a:pt x="386" y="147"/>
                    <a:pt x="411" y="156"/>
                    <a:pt x="411" y="183"/>
                  </a:cubicBezTo>
                  <a:cubicBezTo>
                    <a:pt x="396" y="180"/>
                    <a:pt x="380" y="179"/>
                    <a:pt x="365" y="176"/>
                  </a:cubicBezTo>
                  <a:cubicBezTo>
                    <a:pt x="356" y="171"/>
                    <a:pt x="347" y="167"/>
                    <a:pt x="338" y="162"/>
                  </a:cubicBezTo>
                  <a:cubicBezTo>
                    <a:pt x="324" y="161"/>
                    <a:pt x="310" y="157"/>
                    <a:pt x="296" y="156"/>
                  </a:cubicBezTo>
                  <a:cubicBezTo>
                    <a:pt x="269" y="138"/>
                    <a:pt x="237" y="136"/>
                    <a:pt x="205" y="136"/>
                  </a:cubicBezTo>
                  <a:cubicBezTo>
                    <a:pt x="148" y="75"/>
                    <a:pt x="78" y="60"/>
                    <a:pt x="0" y="69"/>
                  </a:cubicBezTo>
                  <a:cubicBezTo>
                    <a:pt x="32" y="22"/>
                    <a:pt x="83" y="23"/>
                    <a:pt x="131" y="23"/>
                  </a:cubicBezTo>
                  <a:cubicBezTo>
                    <a:pt x="188" y="23"/>
                    <a:pt x="244" y="26"/>
                    <a:pt x="296" y="0"/>
                  </a:cubicBezTo>
                  <a:cubicBezTo>
                    <a:pt x="302" y="6"/>
                    <a:pt x="306" y="12"/>
                    <a:pt x="304" y="19"/>
                  </a:cubicBezTo>
                  <a:cubicBezTo>
                    <a:pt x="302" y="25"/>
                    <a:pt x="301" y="28"/>
                    <a:pt x="299" y="28"/>
                  </a:cubicBezTo>
                </a:path>
              </a:pathLst>
            </a:custGeom>
            <a:solidFill>
              <a:srgbClr val="40404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58" name="Forme libre 5257"/>
            <p:cNvSpPr>
              <a:spLocks noChangeArrowheads="1"/>
            </p:cNvSpPr>
            <p:nvPr userDrawn="1"/>
          </p:nvSpPr>
          <p:spPr bwMode="auto">
            <a:xfrm>
              <a:off x="3817938" y="4675188"/>
              <a:ext cx="50800" cy="34925"/>
            </a:xfrm>
            <a:custGeom>
              <a:avLst/>
              <a:gdLst>
                <a:gd name="T0" fmla="*/ 71 w 140"/>
                <a:gd name="T1" fmla="*/ 94 h 98"/>
                <a:gd name="T2" fmla="*/ 0 w 140"/>
                <a:gd name="T3" fmla="*/ 69 h 98"/>
                <a:gd name="T4" fmla="*/ 139 w 140"/>
                <a:gd name="T5" fmla="*/ 5 h 98"/>
                <a:gd name="T6" fmla="*/ 71 w 140"/>
                <a:gd name="T7" fmla="*/ 94 h 98"/>
              </a:gdLst>
              <a:ahLst/>
              <a:cxnLst>
                <a:cxn ang="0">
                  <a:pos x="T0" y="T1"/>
                </a:cxn>
                <a:cxn ang="0">
                  <a:pos x="T2" y="T3"/>
                </a:cxn>
                <a:cxn ang="0">
                  <a:pos x="T4" y="T5"/>
                </a:cxn>
                <a:cxn ang="0">
                  <a:pos x="T6" y="T7"/>
                </a:cxn>
              </a:cxnLst>
              <a:rect l="0" t="0" r="r" b="b"/>
              <a:pathLst>
                <a:path w="140" h="98">
                  <a:moveTo>
                    <a:pt x="71" y="94"/>
                  </a:moveTo>
                  <a:cubicBezTo>
                    <a:pt x="44" y="97"/>
                    <a:pt x="22" y="81"/>
                    <a:pt x="0" y="69"/>
                  </a:cubicBezTo>
                  <a:cubicBezTo>
                    <a:pt x="44" y="48"/>
                    <a:pt x="79" y="0"/>
                    <a:pt x="139" y="5"/>
                  </a:cubicBezTo>
                  <a:cubicBezTo>
                    <a:pt x="135" y="55"/>
                    <a:pt x="68" y="46"/>
                    <a:pt x="71" y="94"/>
                  </a:cubicBezTo>
                </a:path>
              </a:pathLst>
            </a:custGeom>
            <a:solidFill>
              <a:srgbClr val="97979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59" name="Forme libre 5258"/>
            <p:cNvSpPr>
              <a:spLocks noChangeArrowheads="1"/>
            </p:cNvSpPr>
            <p:nvPr userDrawn="1"/>
          </p:nvSpPr>
          <p:spPr bwMode="auto">
            <a:xfrm>
              <a:off x="3883025" y="4719638"/>
              <a:ext cx="17463" cy="9525"/>
            </a:xfrm>
            <a:custGeom>
              <a:avLst/>
              <a:gdLst>
                <a:gd name="T0" fmla="*/ 49 w 50"/>
                <a:gd name="T1" fmla="*/ 25 h 26"/>
                <a:gd name="T2" fmla="*/ 0 w 50"/>
                <a:gd name="T3" fmla="*/ 0 h 26"/>
                <a:gd name="T4" fmla="*/ 49 w 50"/>
                <a:gd name="T5" fmla="*/ 25 h 26"/>
              </a:gdLst>
              <a:ahLst/>
              <a:cxnLst>
                <a:cxn ang="0">
                  <a:pos x="T0" y="T1"/>
                </a:cxn>
                <a:cxn ang="0">
                  <a:pos x="T2" y="T3"/>
                </a:cxn>
                <a:cxn ang="0">
                  <a:pos x="T4" y="T5"/>
                </a:cxn>
              </a:cxnLst>
              <a:rect l="0" t="0" r="r" b="b"/>
              <a:pathLst>
                <a:path w="50" h="26">
                  <a:moveTo>
                    <a:pt x="49" y="25"/>
                  </a:moveTo>
                  <a:cubicBezTo>
                    <a:pt x="31" y="22"/>
                    <a:pt x="12" y="15"/>
                    <a:pt x="0" y="0"/>
                  </a:cubicBezTo>
                  <a:cubicBezTo>
                    <a:pt x="20" y="1"/>
                    <a:pt x="37" y="10"/>
                    <a:pt x="49" y="25"/>
                  </a:cubicBezTo>
                </a:path>
              </a:pathLst>
            </a:custGeom>
            <a:solidFill>
              <a:srgbClr val="46464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60" name="Forme libre 5259"/>
            <p:cNvSpPr>
              <a:spLocks noChangeArrowheads="1"/>
            </p:cNvSpPr>
            <p:nvPr userDrawn="1"/>
          </p:nvSpPr>
          <p:spPr bwMode="auto">
            <a:xfrm>
              <a:off x="3794125" y="4700588"/>
              <a:ext cx="9525" cy="11112"/>
            </a:xfrm>
            <a:custGeom>
              <a:avLst/>
              <a:gdLst>
                <a:gd name="T0" fmla="*/ 3 w 27"/>
                <a:gd name="T1" fmla="*/ 29 h 30"/>
                <a:gd name="T2" fmla="*/ 0 w 27"/>
                <a:gd name="T3" fmla="*/ 0 h 30"/>
                <a:gd name="T4" fmla="*/ 26 w 27"/>
                <a:gd name="T5" fmla="*/ 1 h 30"/>
                <a:gd name="T6" fmla="*/ 3 w 27"/>
                <a:gd name="T7" fmla="*/ 29 h 30"/>
              </a:gdLst>
              <a:ahLst/>
              <a:cxnLst>
                <a:cxn ang="0">
                  <a:pos x="T0" y="T1"/>
                </a:cxn>
                <a:cxn ang="0">
                  <a:pos x="T2" y="T3"/>
                </a:cxn>
                <a:cxn ang="0">
                  <a:pos x="T4" y="T5"/>
                </a:cxn>
                <a:cxn ang="0">
                  <a:pos x="T6" y="T7"/>
                </a:cxn>
              </a:cxnLst>
              <a:rect l="0" t="0" r="r" b="b"/>
              <a:pathLst>
                <a:path w="27" h="30">
                  <a:moveTo>
                    <a:pt x="3" y="29"/>
                  </a:moveTo>
                  <a:cubicBezTo>
                    <a:pt x="2" y="20"/>
                    <a:pt x="2" y="9"/>
                    <a:pt x="0" y="0"/>
                  </a:cubicBezTo>
                  <a:cubicBezTo>
                    <a:pt x="10" y="0"/>
                    <a:pt x="17" y="1"/>
                    <a:pt x="26" y="1"/>
                  </a:cubicBezTo>
                  <a:cubicBezTo>
                    <a:pt x="19" y="12"/>
                    <a:pt x="11" y="21"/>
                    <a:pt x="3" y="29"/>
                  </a:cubicBezTo>
                </a:path>
              </a:pathLst>
            </a:custGeom>
            <a:solidFill>
              <a:srgbClr val="59595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61" name="Forme libre 5260"/>
            <p:cNvSpPr>
              <a:spLocks noChangeArrowheads="1"/>
            </p:cNvSpPr>
            <p:nvPr userDrawn="1"/>
          </p:nvSpPr>
          <p:spPr bwMode="auto">
            <a:xfrm>
              <a:off x="3730625" y="4383088"/>
              <a:ext cx="69850" cy="77787"/>
            </a:xfrm>
            <a:custGeom>
              <a:avLst/>
              <a:gdLst>
                <a:gd name="T0" fmla="*/ 130 w 194"/>
                <a:gd name="T1" fmla="*/ 197 h 215"/>
                <a:gd name="T2" fmla="*/ 20 w 194"/>
                <a:gd name="T3" fmla="*/ 205 h 215"/>
                <a:gd name="T4" fmla="*/ 16 w 194"/>
                <a:gd name="T5" fmla="*/ 130 h 215"/>
                <a:gd name="T6" fmla="*/ 38 w 194"/>
                <a:gd name="T7" fmla="*/ 62 h 215"/>
                <a:gd name="T8" fmla="*/ 38 w 194"/>
                <a:gd name="T9" fmla="*/ 62 h 215"/>
                <a:gd name="T10" fmla="*/ 61 w 194"/>
                <a:gd name="T11" fmla="*/ 39 h 215"/>
                <a:gd name="T12" fmla="*/ 61 w 194"/>
                <a:gd name="T13" fmla="*/ 39 h 215"/>
                <a:gd name="T14" fmla="*/ 107 w 194"/>
                <a:gd name="T15" fmla="*/ 16 h 215"/>
                <a:gd name="T16" fmla="*/ 130 w 194"/>
                <a:gd name="T17" fmla="*/ 14 h 215"/>
                <a:gd name="T18" fmla="*/ 177 w 194"/>
                <a:gd name="T19" fmla="*/ 17 h 215"/>
                <a:gd name="T20" fmla="*/ 193 w 194"/>
                <a:gd name="T21" fmla="*/ 188 h 215"/>
                <a:gd name="T22" fmla="*/ 130 w 194"/>
                <a:gd name="T23" fmla="*/ 19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4" h="215">
                  <a:moveTo>
                    <a:pt x="130" y="197"/>
                  </a:moveTo>
                  <a:cubicBezTo>
                    <a:pt x="92" y="182"/>
                    <a:pt x="55" y="193"/>
                    <a:pt x="20" y="205"/>
                  </a:cubicBezTo>
                  <a:cubicBezTo>
                    <a:pt x="8" y="181"/>
                    <a:pt x="6" y="156"/>
                    <a:pt x="16" y="130"/>
                  </a:cubicBezTo>
                  <a:cubicBezTo>
                    <a:pt x="0" y="100"/>
                    <a:pt x="28" y="83"/>
                    <a:pt x="38" y="62"/>
                  </a:cubicBezTo>
                  <a:lnTo>
                    <a:pt x="38" y="62"/>
                  </a:lnTo>
                  <a:cubicBezTo>
                    <a:pt x="46" y="54"/>
                    <a:pt x="54" y="46"/>
                    <a:pt x="61" y="39"/>
                  </a:cubicBezTo>
                  <a:lnTo>
                    <a:pt x="61" y="39"/>
                  </a:lnTo>
                  <a:cubicBezTo>
                    <a:pt x="74" y="25"/>
                    <a:pt x="95" y="29"/>
                    <a:pt x="107" y="16"/>
                  </a:cubicBezTo>
                  <a:cubicBezTo>
                    <a:pt x="115" y="16"/>
                    <a:pt x="122" y="16"/>
                    <a:pt x="130" y="14"/>
                  </a:cubicBezTo>
                  <a:cubicBezTo>
                    <a:pt x="147" y="0"/>
                    <a:pt x="164" y="2"/>
                    <a:pt x="177" y="17"/>
                  </a:cubicBezTo>
                  <a:cubicBezTo>
                    <a:pt x="126" y="104"/>
                    <a:pt x="126" y="104"/>
                    <a:pt x="193" y="188"/>
                  </a:cubicBezTo>
                  <a:cubicBezTo>
                    <a:pt x="174" y="214"/>
                    <a:pt x="151" y="202"/>
                    <a:pt x="130" y="197"/>
                  </a:cubicBezTo>
                </a:path>
              </a:pathLst>
            </a:custGeom>
            <a:solidFill>
              <a:srgbClr val="79797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62" name="Forme libre 5261"/>
            <p:cNvSpPr>
              <a:spLocks noChangeArrowheads="1"/>
            </p:cNvSpPr>
            <p:nvPr userDrawn="1"/>
          </p:nvSpPr>
          <p:spPr bwMode="auto">
            <a:xfrm>
              <a:off x="3778250" y="4379913"/>
              <a:ext cx="25400" cy="7937"/>
            </a:xfrm>
            <a:custGeom>
              <a:avLst/>
              <a:gdLst>
                <a:gd name="T0" fmla="*/ 47 w 71"/>
                <a:gd name="T1" fmla="*/ 23 h 24"/>
                <a:gd name="T2" fmla="*/ 0 w 71"/>
                <a:gd name="T3" fmla="*/ 20 h 24"/>
                <a:gd name="T4" fmla="*/ 0 w 71"/>
                <a:gd name="T5" fmla="*/ 0 h 24"/>
                <a:gd name="T6" fmla="*/ 70 w 71"/>
                <a:gd name="T7" fmla="*/ 2 h 24"/>
                <a:gd name="T8" fmla="*/ 47 w 71"/>
                <a:gd name="T9" fmla="*/ 23 h 24"/>
              </a:gdLst>
              <a:ahLst/>
              <a:cxnLst>
                <a:cxn ang="0">
                  <a:pos x="T0" y="T1"/>
                </a:cxn>
                <a:cxn ang="0">
                  <a:pos x="T2" y="T3"/>
                </a:cxn>
                <a:cxn ang="0">
                  <a:pos x="T4" y="T5"/>
                </a:cxn>
                <a:cxn ang="0">
                  <a:pos x="T6" y="T7"/>
                </a:cxn>
                <a:cxn ang="0">
                  <a:pos x="T8" y="T9"/>
                </a:cxn>
              </a:cxnLst>
              <a:rect l="0" t="0" r="r" b="b"/>
              <a:pathLst>
                <a:path w="71" h="24">
                  <a:moveTo>
                    <a:pt x="47" y="23"/>
                  </a:moveTo>
                  <a:cubicBezTo>
                    <a:pt x="32" y="22"/>
                    <a:pt x="15" y="22"/>
                    <a:pt x="0" y="20"/>
                  </a:cubicBezTo>
                  <a:cubicBezTo>
                    <a:pt x="0" y="13"/>
                    <a:pt x="0" y="6"/>
                    <a:pt x="0" y="0"/>
                  </a:cubicBezTo>
                  <a:cubicBezTo>
                    <a:pt x="22" y="0"/>
                    <a:pt x="47" y="2"/>
                    <a:pt x="70" y="2"/>
                  </a:cubicBezTo>
                  <a:cubicBezTo>
                    <a:pt x="62" y="10"/>
                    <a:pt x="55" y="16"/>
                    <a:pt x="47" y="23"/>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63" name="Forme libre 5262"/>
            <p:cNvSpPr>
              <a:spLocks noChangeArrowheads="1"/>
            </p:cNvSpPr>
            <p:nvPr userDrawn="1"/>
          </p:nvSpPr>
          <p:spPr bwMode="auto">
            <a:xfrm>
              <a:off x="3695700" y="4405313"/>
              <a:ext cx="12700" cy="33337"/>
            </a:xfrm>
            <a:custGeom>
              <a:avLst/>
              <a:gdLst>
                <a:gd name="T0" fmla="*/ 22 w 34"/>
                <a:gd name="T1" fmla="*/ 90 h 91"/>
                <a:gd name="T2" fmla="*/ 22 w 34"/>
                <a:gd name="T3" fmla="*/ 0 h 91"/>
                <a:gd name="T4" fmla="*/ 22 w 34"/>
                <a:gd name="T5" fmla="*/ 90 h 91"/>
              </a:gdLst>
              <a:ahLst/>
              <a:cxnLst>
                <a:cxn ang="0">
                  <a:pos x="T0" y="T1"/>
                </a:cxn>
                <a:cxn ang="0">
                  <a:pos x="T2" y="T3"/>
                </a:cxn>
                <a:cxn ang="0">
                  <a:pos x="T4" y="T5"/>
                </a:cxn>
              </a:cxnLst>
              <a:rect l="0" t="0" r="r" b="b"/>
              <a:pathLst>
                <a:path w="34" h="91">
                  <a:moveTo>
                    <a:pt x="22" y="90"/>
                  </a:moveTo>
                  <a:cubicBezTo>
                    <a:pt x="0" y="59"/>
                    <a:pt x="0" y="29"/>
                    <a:pt x="22" y="0"/>
                  </a:cubicBezTo>
                  <a:cubicBezTo>
                    <a:pt x="29" y="30"/>
                    <a:pt x="33" y="61"/>
                    <a:pt x="22" y="90"/>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64" name="Forme libre 5263"/>
            <p:cNvSpPr>
              <a:spLocks noChangeArrowheads="1"/>
            </p:cNvSpPr>
            <p:nvPr userDrawn="1"/>
          </p:nvSpPr>
          <p:spPr bwMode="auto">
            <a:xfrm>
              <a:off x="3729038" y="4405313"/>
              <a:ext cx="15875" cy="25400"/>
            </a:xfrm>
            <a:custGeom>
              <a:avLst/>
              <a:gdLst>
                <a:gd name="T0" fmla="*/ 43 w 44"/>
                <a:gd name="T1" fmla="*/ 0 h 69"/>
                <a:gd name="T2" fmla="*/ 20 w 44"/>
                <a:gd name="T3" fmla="*/ 68 h 69"/>
                <a:gd name="T4" fmla="*/ 43 w 44"/>
                <a:gd name="T5" fmla="*/ 0 h 69"/>
              </a:gdLst>
              <a:ahLst/>
              <a:cxnLst>
                <a:cxn ang="0">
                  <a:pos x="T0" y="T1"/>
                </a:cxn>
                <a:cxn ang="0">
                  <a:pos x="T2" y="T3"/>
                </a:cxn>
                <a:cxn ang="0">
                  <a:pos x="T4" y="T5"/>
                </a:cxn>
              </a:cxnLst>
              <a:rect l="0" t="0" r="r" b="b"/>
              <a:pathLst>
                <a:path w="44" h="69">
                  <a:moveTo>
                    <a:pt x="43" y="0"/>
                  </a:moveTo>
                  <a:cubicBezTo>
                    <a:pt x="35" y="22"/>
                    <a:pt x="28" y="45"/>
                    <a:pt x="20" y="68"/>
                  </a:cubicBezTo>
                  <a:cubicBezTo>
                    <a:pt x="0" y="36"/>
                    <a:pt x="19" y="16"/>
                    <a:pt x="43" y="0"/>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65" name="Forme libre 5264"/>
            <p:cNvSpPr>
              <a:spLocks noChangeArrowheads="1"/>
            </p:cNvSpPr>
            <p:nvPr userDrawn="1"/>
          </p:nvSpPr>
          <p:spPr bwMode="auto">
            <a:xfrm>
              <a:off x="3260725" y="3827463"/>
              <a:ext cx="150813" cy="155575"/>
            </a:xfrm>
            <a:custGeom>
              <a:avLst/>
              <a:gdLst>
                <a:gd name="T0" fmla="*/ 358 w 419"/>
                <a:gd name="T1" fmla="*/ 386 h 430"/>
                <a:gd name="T2" fmla="*/ 316 w 419"/>
                <a:gd name="T3" fmla="*/ 399 h 430"/>
                <a:gd name="T4" fmla="*/ 157 w 419"/>
                <a:gd name="T5" fmla="*/ 351 h 430"/>
                <a:gd name="T6" fmla="*/ 47 w 419"/>
                <a:gd name="T7" fmla="*/ 223 h 430"/>
                <a:gd name="T8" fmla="*/ 64 w 419"/>
                <a:gd name="T9" fmla="*/ 133 h 430"/>
                <a:gd name="T10" fmla="*/ 88 w 419"/>
                <a:gd name="T11" fmla="*/ 90 h 430"/>
                <a:gd name="T12" fmla="*/ 177 w 419"/>
                <a:gd name="T13" fmla="*/ 0 h 430"/>
                <a:gd name="T14" fmla="*/ 223 w 419"/>
                <a:gd name="T15" fmla="*/ 23 h 430"/>
                <a:gd name="T16" fmla="*/ 409 w 419"/>
                <a:gd name="T17" fmla="*/ 289 h 430"/>
                <a:gd name="T18" fmla="*/ 377 w 419"/>
                <a:gd name="T19" fmla="*/ 385 h 430"/>
                <a:gd name="T20" fmla="*/ 358 w 419"/>
                <a:gd name="T21" fmla="*/ 38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9" h="430">
                  <a:moveTo>
                    <a:pt x="358" y="386"/>
                  </a:moveTo>
                  <a:cubicBezTo>
                    <a:pt x="345" y="391"/>
                    <a:pt x="329" y="394"/>
                    <a:pt x="316" y="399"/>
                  </a:cubicBezTo>
                  <a:cubicBezTo>
                    <a:pt x="218" y="429"/>
                    <a:pt x="218" y="429"/>
                    <a:pt x="157" y="351"/>
                  </a:cubicBezTo>
                  <a:cubicBezTo>
                    <a:pt x="122" y="307"/>
                    <a:pt x="84" y="266"/>
                    <a:pt x="47" y="223"/>
                  </a:cubicBezTo>
                  <a:cubicBezTo>
                    <a:pt x="0" y="168"/>
                    <a:pt x="0" y="167"/>
                    <a:pt x="64" y="133"/>
                  </a:cubicBezTo>
                  <a:cubicBezTo>
                    <a:pt x="84" y="122"/>
                    <a:pt x="93" y="112"/>
                    <a:pt x="88" y="90"/>
                  </a:cubicBezTo>
                  <a:cubicBezTo>
                    <a:pt x="110" y="52"/>
                    <a:pt x="140" y="23"/>
                    <a:pt x="177" y="0"/>
                  </a:cubicBezTo>
                  <a:cubicBezTo>
                    <a:pt x="195" y="2"/>
                    <a:pt x="212" y="6"/>
                    <a:pt x="223" y="23"/>
                  </a:cubicBezTo>
                  <a:cubicBezTo>
                    <a:pt x="300" y="101"/>
                    <a:pt x="403" y="160"/>
                    <a:pt x="409" y="289"/>
                  </a:cubicBezTo>
                  <a:cubicBezTo>
                    <a:pt x="410" y="328"/>
                    <a:pt x="418" y="364"/>
                    <a:pt x="377" y="385"/>
                  </a:cubicBezTo>
                  <a:cubicBezTo>
                    <a:pt x="371" y="385"/>
                    <a:pt x="365" y="386"/>
                    <a:pt x="358" y="386"/>
                  </a:cubicBezTo>
                </a:path>
              </a:pathLst>
            </a:custGeom>
            <a:solidFill>
              <a:srgbClr val="95959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66" name="Forme libre 5265"/>
            <p:cNvSpPr>
              <a:spLocks noChangeArrowheads="1"/>
            </p:cNvSpPr>
            <p:nvPr userDrawn="1"/>
          </p:nvSpPr>
          <p:spPr bwMode="auto">
            <a:xfrm>
              <a:off x="3343275" y="3949700"/>
              <a:ext cx="111125" cy="136525"/>
            </a:xfrm>
            <a:custGeom>
              <a:avLst/>
              <a:gdLst>
                <a:gd name="T0" fmla="*/ 64 w 308"/>
                <a:gd name="T1" fmla="*/ 277 h 380"/>
                <a:gd name="T2" fmla="*/ 46 w 308"/>
                <a:gd name="T3" fmla="*/ 252 h 380"/>
                <a:gd name="T4" fmla="*/ 22 w 308"/>
                <a:gd name="T5" fmla="*/ 208 h 380"/>
                <a:gd name="T6" fmla="*/ 0 w 308"/>
                <a:gd name="T7" fmla="*/ 164 h 380"/>
                <a:gd name="T8" fmla="*/ 61 w 308"/>
                <a:gd name="T9" fmla="*/ 118 h 380"/>
                <a:gd name="T10" fmla="*/ 130 w 308"/>
                <a:gd name="T11" fmla="*/ 51 h 380"/>
                <a:gd name="T12" fmla="*/ 130 w 308"/>
                <a:gd name="T13" fmla="*/ 51 h 380"/>
                <a:gd name="T14" fmla="*/ 226 w 308"/>
                <a:gd name="T15" fmla="*/ 2 h 380"/>
                <a:gd name="T16" fmla="*/ 289 w 308"/>
                <a:gd name="T17" fmla="*/ 32 h 380"/>
                <a:gd name="T18" fmla="*/ 295 w 308"/>
                <a:gd name="T19" fmla="*/ 98 h 380"/>
                <a:gd name="T20" fmla="*/ 275 w 308"/>
                <a:gd name="T21" fmla="*/ 244 h 380"/>
                <a:gd name="T22" fmla="*/ 272 w 308"/>
                <a:gd name="T23" fmla="*/ 307 h 380"/>
                <a:gd name="T24" fmla="*/ 248 w 308"/>
                <a:gd name="T25" fmla="*/ 327 h 380"/>
                <a:gd name="T26" fmla="*/ 116 w 308"/>
                <a:gd name="T27" fmla="*/ 367 h 380"/>
                <a:gd name="T28" fmla="*/ 92 w 308"/>
                <a:gd name="T29" fmla="*/ 324 h 380"/>
                <a:gd name="T30" fmla="*/ 64 w 308"/>
                <a:gd name="T31" fmla="*/ 27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8" h="380">
                  <a:moveTo>
                    <a:pt x="64" y="277"/>
                  </a:moveTo>
                  <a:cubicBezTo>
                    <a:pt x="58" y="269"/>
                    <a:pt x="52" y="260"/>
                    <a:pt x="46" y="252"/>
                  </a:cubicBezTo>
                  <a:cubicBezTo>
                    <a:pt x="38" y="237"/>
                    <a:pt x="31" y="222"/>
                    <a:pt x="22" y="208"/>
                  </a:cubicBezTo>
                  <a:cubicBezTo>
                    <a:pt x="14" y="193"/>
                    <a:pt x="6" y="179"/>
                    <a:pt x="0" y="164"/>
                  </a:cubicBezTo>
                  <a:cubicBezTo>
                    <a:pt x="12" y="139"/>
                    <a:pt x="35" y="127"/>
                    <a:pt x="61" y="118"/>
                  </a:cubicBezTo>
                  <a:cubicBezTo>
                    <a:pt x="93" y="106"/>
                    <a:pt x="119" y="86"/>
                    <a:pt x="130" y="51"/>
                  </a:cubicBezTo>
                  <a:lnTo>
                    <a:pt x="130" y="51"/>
                  </a:lnTo>
                  <a:cubicBezTo>
                    <a:pt x="164" y="35"/>
                    <a:pt x="190" y="11"/>
                    <a:pt x="226" y="2"/>
                  </a:cubicBezTo>
                  <a:cubicBezTo>
                    <a:pt x="254" y="0"/>
                    <a:pt x="272" y="12"/>
                    <a:pt x="289" y="32"/>
                  </a:cubicBezTo>
                  <a:cubicBezTo>
                    <a:pt x="290" y="54"/>
                    <a:pt x="293" y="76"/>
                    <a:pt x="295" y="98"/>
                  </a:cubicBezTo>
                  <a:cubicBezTo>
                    <a:pt x="307" y="150"/>
                    <a:pt x="249" y="191"/>
                    <a:pt x="275" y="244"/>
                  </a:cubicBezTo>
                  <a:cubicBezTo>
                    <a:pt x="281" y="266"/>
                    <a:pt x="283" y="287"/>
                    <a:pt x="272" y="307"/>
                  </a:cubicBezTo>
                  <a:cubicBezTo>
                    <a:pt x="266" y="316"/>
                    <a:pt x="257" y="322"/>
                    <a:pt x="248" y="327"/>
                  </a:cubicBezTo>
                  <a:cubicBezTo>
                    <a:pt x="208" y="353"/>
                    <a:pt x="168" y="379"/>
                    <a:pt x="116" y="367"/>
                  </a:cubicBezTo>
                  <a:cubicBezTo>
                    <a:pt x="109" y="353"/>
                    <a:pt x="101" y="338"/>
                    <a:pt x="92" y="324"/>
                  </a:cubicBezTo>
                  <a:cubicBezTo>
                    <a:pt x="81" y="307"/>
                    <a:pt x="72" y="292"/>
                    <a:pt x="64" y="277"/>
                  </a:cubicBezTo>
                </a:path>
              </a:pathLst>
            </a:custGeom>
            <a:solidFill>
              <a:srgbClr val="F9F9F9"/>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67" name="Forme libre 5266"/>
            <p:cNvSpPr>
              <a:spLocks noChangeArrowheads="1"/>
            </p:cNvSpPr>
            <p:nvPr userDrawn="1"/>
          </p:nvSpPr>
          <p:spPr bwMode="auto">
            <a:xfrm>
              <a:off x="3408363" y="3983038"/>
              <a:ext cx="58737" cy="131762"/>
            </a:xfrm>
            <a:custGeom>
              <a:avLst/>
              <a:gdLst>
                <a:gd name="T0" fmla="*/ 42 w 162"/>
                <a:gd name="T1" fmla="*/ 160 h 366"/>
                <a:gd name="T2" fmla="*/ 74 w 162"/>
                <a:gd name="T3" fmla="*/ 38 h 366"/>
                <a:gd name="T4" fmla="*/ 113 w 162"/>
                <a:gd name="T5" fmla="*/ 0 h 366"/>
                <a:gd name="T6" fmla="*/ 156 w 162"/>
                <a:gd name="T7" fmla="*/ 281 h 366"/>
                <a:gd name="T8" fmla="*/ 130 w 162"/>
                <a:gd name="T9" fmla="*/ 365 h 366"/>
                <a:gd name="T10" fmla="*/ 65 w 162"/>
                <a:gd name="T11" fmla="*/ 229 h 366"/>
                <a:gd name="T12" fmla="*/ 65 w 162"/>
                <a:gd name="T13" fmla="*/ 206 h 366"/>
                <a:gd name="T14" fmla="*/ 42 w 162"/>
                <a:gd name="T15" fmla="*/ 160 h 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2" h="366">
                  <a:moveTo>
                    <a:pt x="42" y="160"/>
                  </a:moveTo>
                  <a:cubicBezTo>
                    <a:pt x="0" y="81"/>
                    <a:pt x="0" y="82"/>
                    <a:pt x="74" y="38"/>
                  </a:cubicBezTo>
                  <a:cubicBezTo>
                    <a:pt x="89" y="29"/>
                    <a:pt x="101" y="12"/>
                    <a:pt x="113" y="0"/>
                  </a:cubicBezTo>
                  <a:cubicBezTo>
                    <a:pt x="142" y="91"/>
                    <a:pt x="144" y="186"/>
                    <a:pt x="156" y="281"/>
                  </a:cubicBezTo>
                  <a:cubicBezTo>
                    <a:pt x="161" y="311"/>
                    <a:pt x="155" y="342"/>
                    <a:pt x="130" y="365"/>
                  </a:cubicBezTo>
                  <a:cubicBezTo>
                    <a:pt x="139" y="305"/>
                    <a:pt x="106" y="266"/>
                    <a:pt x="65" y="229"/>
                  </a:cubicBezTo>
                  <a:cubicBezTo>
                    <a:pt x="65" y="221"/>
                    <a:pt x="65" y="214"/>
                    <a:pt x="65" y="206"/>
                  </a:cubicBezTo>
                  <a:cubicBezTo>
                    <a:pt x="49" y="194"/>
                    <a:pt x="55" y="172"/>
                    <a:pt x="42" y="160"/>
                  </a:cubicBezTo>
                </a:path>
              </a:pathLst>
            </a:custGeom>
            <a:solidFill>
              <a:srgbClr val="85858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68" name="Forme libre 5267"/>
            <p:cNvSpPr>
              <a:spLocks noChangeArrowheads="1"/>
            </p:cNvSpPr>
            <p:nvPr userDrawn="1"/>
          </p:nvSpPr>
          <p:spPr bwMode="auto">
            <a:xfrm>
              <a:off x="3340100" y="3835400"/>
              <a:ext cx="98425" cy="131763"/>
            </a:xfrm>
            <a:custGeom>
              <a:avLst/>
              <a:gdLst>
                <a:gd name="T0" fmla="*/ 231 w 273"/>
                <a:gd name="T1" fmla="*/ 347 h 368"/>
                <a:gd name="T2" fmla="*/ 136 w 273"/>
                <a:gd name="T3" fmla="*/ 365 h 368"/>
                <a:gd name="T4" fmla="*/ 46 w 273"/>
                <a:gd name="T5" fmla="*/ 73 h 368"/>
                <a:gd name="T6" fmla="*/ 0 w 273"/>
                <a:gd name="T7" fmla="*/ 0 h 368"/>
                <a:gd name="T8" fmla="*/ 255 w 273"/>
                <a:gd name="T9" fmla="*/ 250 h 368"/>
                <a:gd name="T10" fmla="*/ 231 w 273"/>
                <a:gd name="T11" fmla="*/ 347 h 368"/>
              </a:gdLst>
              <a:ahLst/>
              <a:cxnLst>
                <a:cxn ang="0">
                  <a:pos x="T0" y="T1"/>
                </a:cxn>
                <a:cxn ang="0">
                  <a:pos x="T2" y="T3"/>
                </a:cxn>
                <a:cxn ang="0">
                  <a:pos x="T4" y="T5"/>
                </a:cxn>
                <a:cxn ang="0">
                  <a:pos x="T6" y="T7"/>
                </a:cxn>
                <a:cxn ang="0">
                  <a:pos x="T8" y="T9"/>
                </a:cxn>
                <a:cxn ang="0">
                  <a:pos x="T10" y="T11"/>
                </a:cxn>
              </a:cxnLst>
              <a:rect l="0" t="0" r="r" b="b"/>
              <a:pathLst>
                <a:path w="273" h="368">
                  <a:moveTo>
                    <a:pt x="231" y="347"/>
                  </a:moveTo>
                  <a:cubicBezTo>
                    <a:pt x="202" y="363"/>
                    <a:pt x="170" y="367"/>
                    <a:pt x="136" y="365"/>
                  </a:cubicBezTo>
                  <a:cubicBezTo>
                    <a:pt x="159" y="252"/>
                    <a:pt x="148" y="147"/>
                    <a:pt x="46" y="73"/>
                  </a:cubicBezTo>
                  <a:cubicBezTo>
                    <a:pt x="18" y="53"/>
                    <a:pt x="5" y="32"/>
                    <a:pt x="0" y="0"/>
                  </a:cubicBezTo>
                  <a:cubicBezTo>
                    <a:pt x="116" y="52"/>
                    <a:pt x="188" y="148"/>
                    <a:pt x="255" y="250"/>
                  </a:cubicBezTo>
                  <a:cubicBezTo>
                    <a:pt x="272" y="287"/>
                    <a:pt x="235" y="313"/>
                    <a:pt x="231" y="347"/>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69" name="Forme libre 5268"/>
            <p:cNvSpPr>
              <a:spLocks noChangeArrowheads="1"/>
            </p:cNvSpPr>
            <p:nvPr userDrawn="1"/>
          </p:nvSpPr>
          <p:spPr bwMode="auto">
            <a:xfrm>
              <a:off x="3275013" y="3805238"/>
              <a:ext cx="58737" cy="76200"/>
            </a:xfrm>
            <a:custGeom>
              <a:avLst/>
              <a:gdLst>
                <a:gd name="T0" fmla="*/ 138 w 163"/>
                <a:gd name="T1" fmla="*/ 61 h 213"/>
                <a:gd name="T2" fmla="*/ 139 w 163"/>
                <a:gd name="T3" fmla="*/ 212 h 213"/>
                <a:gd name="T4" fmla="*/ 49 w 163"/>
                <a:gd name="T5" fmla="*/ 150 h 213"/>
                <a:gd name="T6" fmla="*/ 0 w 163"/>
                <a:gd name="T7" fmla="*/ 35 h 213"/>
                <a:gd name="T8" fmla="*/ 138 w 163"/>
                <a:gd name="T9" fmla="*/ 37 h 213"/>
                <a:gd name="T10" fmla="*/ 138 w 163"/>
                <a:gd name="T11" fmla="*/ 37 h 213"/>
                <a:gd name="T12" fmla="*/ 138 w 163"/>
                <a:gd name="T13" fmla="*/ 61 h 213"/>
              </a:gdLst>
              <a:ahLst/>
              <a:cxnLst>
                <a:cxn ang="0">
                  <a:pos x="T0" y="T1"/>
                </a:cxn>
                <a:cxn ang="0">
                  <a:pos x="T2" y="T3"/>
                </a:cxn>
                <a:cxn ang="0">
                  <a:pos x="T4" y="T5"/>
                </a:cxn>
                <a:cxn ang="0">
                  <a:pos x="T6" y="T7"/>
                </a:cxn>
                <a:cxn ang="0">
                  <a:pos x="T8" y="T9"/>
                </a:cxn>
                <a:cxn ang="0">
                  <a:pos x="T10" y="T11"/>
                </a:cxn>
                <a:cxn ang="0">
                  <a:pos x="T12" y="T13"/>
                </a:cxn>
              </a:cxnLst>
              <a:rect l="0" t="0" r="r" b="b"/>
              <a:pathLst>
                <a:path w="163" h="213">
                  <a:moveTo>
                    <a:pt x="138" y="61"/>
                  </a:moveTo>
                  <a:cubicBezTo>
                    <a:pt x="162" y="139"/>
                    <a:pt x="162" y="139"/>
                    <a:pt x="139" y="212"/>
                  </a:cubicBezTo>
                  <a:cubicBezTo>
                    <a:pt x="101" y="203"/>
                    <a:pt x="90" y="153"/>
                    <a:pt x="49" y="150"/>
                  </a:cubicBezTo>
                  <a:cubicBezTo>
                    <a:pt x="11" y="121"/>
                    <a:pt x="22" y="72"/>
                    <a:pt x="0" y="35"/>
                  </a:cubicBezTo>
                  <a:cubicBezTo>
                    <a:pt x="46" y="0"/>
                    <a:pt x="92" y="17"/>
                    <a:pt x="138" y="37"/>
                  </a:cubicBezTo>
                  <a:lnTo>
                    <a:pt x="138" y="37"/>
                  </a:lnTo>
                  <a:cubicBezTo>
                    <a:pt x="138" y="46"/>
                    <a:pt x="138" y="53"/>
                    <a:pt x="138" y="61"/>
                  </a:cubicBezTo>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70" name="Forme libre 5269"/>
            <p:cNvSpPr>
              <a:spLocks noChangeArrowheads="1"/>
            </p:cNvSpPr>
            <p:nvPr userDrawn="1"/>
          </p:nvSpPr>
          <p:spPr bwMode="auto">
            <a:xfrm>
              <a:off x="3409950" y="3925888"/>
              <a:ext cx="36513" cy="34925"/>
            </a:xfrm>
            <a:custGeom>
              <a:avLst/>
              <a:gdLst>
                <a:gd name="T0" fmla="*/ 37 w 102"/>
                <a:gd name="T1" fmla="*/ 98 h 99"/>
                <a:gd name="T2" fmla="*/ 63 w 102"/>
                <a:gd name="T3" fmla="*/ 0 h 99"/>
                <a:gd name="T4" fmla="*/ 101 w 102"/>
                <a:gd name="T5" fmla="*/ 96 h 99"/>
                <a:gd name="T6" fmla="*/ 37 w 102"/>
                <a:gd name="T7" fmla="*/ 98 h 99"/>
              </a:gdLst>
              <a:ahLst/>
              <a:cxnLst>
                <a:cxn ang="0">
                  <a:pos x="T0" y="T1"/>
                </a:cxn>
                <a:cxn ang="0">
                  <a:pos x="T2" y="T3"/>
                </a:cxn>
                <a:cxn ang="0">
                  <a:pos x="T4" y="T5"/>
                </a:cxn>
                <a:cxn ang="0">
                  <a:pos x="T6" y="T7"/>
                </a:cxn>
              </a:cxnLst>
              <a:rect l="0" t="0" r="r" b="b"/>
              <a:pathLst>
                <a:path w="102" h="99">
                  <a:moveTo>
                    <a:pt x="37" y="98"/>
                  </a:moveTo>
                  <a:cubicBezTo>
                    <a:pt x="0" y="53"/>
                    <a:pt x="12" y="21"/>
                    <a:pt x="63" y="0"/>
                  </a:cubicBezTo>
                  <a:cubicBezTo>
                    <a:pt x="89" y="27"/>
                    <a:pt x="99" y="59"/>
                    <a:pt x="101" y="96"/>
                  </a:cubicBezTo>
                  <a:cubicBezTo>
                    <a:pt x="81" y="96"/>
                    <a:pt x="60" y="98"/>
                    <a:pt x="37" y="98"/>
                  </a:cubicBezTo>
                </a:path>
              </a:pathLst>
            </a:custGeom>
            <a:solidFill>
              <a:srgbClr val="A2A2A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71" name="Forme libre 5270"/>
            <p:cNvSpPr>
              <a:spLocks noChangeArrowheads="1"/>
            </p:cNvSpPr>
            <p:nvPr userDrawn="1"/>
          </p:nvSpPr>
          <p:spPr bwMode="auto">
            <a:xfrm>
              <a:off x="3514725" y="3983038"/>
              <a:ext cx="17463" cy="58737"/>
            </a:xfrm>
            <a:custGeom>
              <a:avLst/>
              <a:gdLst>
                <a:gd name="T0" fmla="*/ 3 w 48"/>
                <a:gd name="T1" fmla="*/ 0 h 163"/>
                <a:gd name="T2" fmla="*/ 47 w 48"/>
                <a:gd name="T3" fmla="*/ 162 h 163"/>
                <a:gd name="T4" fmla="*/ 3 w 48"/>
                <a:gd name="T5" fmla="*/ 0 h 163"/>
              </a:gdLst>
              <a:ahLst/>
              <a:cxnLst>
                <a:cxn ang="0">
                  <a:pos x="T0" y="T1"/>
                </a:cxn>
                <a:cxn ang="0">
                  <a:pos x="T2" y="T3"/>
                </a:cxn>
                <a:cxn ang="0">
                  <a:pos x="T4" y="T5"/>
                </a:cxn>
              </a:cxnLst>
              <a:rect l="0" t="0" r="r" b="b"/>
              <a:pathLst>
                <a:path w="48" h="163">
                  <a:moveTo>
                    <a:pt x="3" y="0"/>
                  </a:moveTo>
                  <a:cubicBezTo>
                    <a:pt x="38" y="49"/>
                    <a:pt x="44" y="106"/>
                    <a:pt x="47" y="162"/>
                  </a:cubicBezTo>
                  <a:cubicBezTo>
                    <a:pt x="0" y="118"/>
                    <a:pt x="0" y="60"/>
                    <a:pt x="3" y="0"/>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72" name="Forme libre 5271"/>
            <p:cNvSpPr>
              <a:spLocks noChangeArrowheads="1"/>
            </p:cNvSpPr>
            <p:nvPr userDrawn="1"/>
          </p:nvSpPr>
          <p:spPr bwMode="auto">
            <a:xfrm>
              <a:off x="3324225" y="3814763"/>
              <a:ext cx="9525" cy="7937"/>
            </a:xfrm>
            <a:custGeom>
              <a:avLst/>
              <a:gdLst>
                <a:gd name="T0" fmla="*/ 0 w 28"/>
                <a:gd name="T1" fmla="*/ 14 h 21"/>
                <a:gd name="T2" fmla="*/ 2 w 28"/>
                <a:gd name="T3" fmla="*/ 13 h 21"/>
                <a:gd name="T4" fmla="*/ 0 w 28"/>
                <a:gd name="T5" fmla="*/ 14 h 21"/>
                <a:gd name="T6" fmla="*/ 27 w 28"/>
                <a:gd name="T7" fmla="*/ 0 h 21"/>
                <a:gd name="T8" fmla="*/ 2 w 28"/>
                <a:gd name="T9" fmla="*/ 13 h 21"/>
                <a:gd name="T10" fmla="*/ 27 w 28"/>
                <a:gd name="T11" fmla="*/ 0 h 21"/>
              </a:gdLst>
              <a:ahLst/>
              <a:cxnLst>
                <a:cxn ang="0">
                  <a:pos x="T0" y="T1"/>
                </a:cxn>
                <a:cxn ang="0">
                  <a:pos x="T2" y="T3"/>
                </a:cxn>
                <a:cxn ang="0">
                  <a:pos x="T4" y="T5"/>
                </a:cxn>
                <a:cxn ang="0">
                  <a:pos x="T6" y="T7"/>
                </a:cxn>
                <a:cxn ang="0">
                  <a:pos x="T8" y="T9"/>
                </a:cxn>
                <a:cxn ang="0">
                  <a:pos x="T10" y="T11"/>
                </a:cxn>
              </a:cxnLst>
              <a:rect l="0" t="0" r="r" b="b"/>
              <a:pathLst>
                <a:path w="28" h="21">
                  <a:moveTo>
                    <a:pt x="0" y="14"/>
                  </a:moveTo>
                  <a:lnTo>
                    <a:pt x="2" y="13"/>
                  </a:lnTo>
                  <a:cubicBezTo>
                    <a:pt x="1" y="13"/>
                    <a:pt x="0" y="14"/>
                    <a:pt x="0" y="14"/>
                  </a:cubicBezTo>
                  <a:close/>
                  <a:moveTo>
                    <a:pt x="27" y="0"/>
                  </a:moveTo>
                  <a:cubicBezTo>
                    <a:pt x="27" y="20"/>
                    <a:pt x="11" y="10"/>
                    <a:pt x="2" y="13"/>
                  </a:cubicBezTo>
                  <a:lnTo>
                    <a:pt x="27" y="0"/>
                  </a:lnTo>
                  <a:close/>
                </a:path>
              </a:pathLst>
            </a:custGeom>
            <a:solidFill>
              <a:srgbClr val="5D5D5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73" name="Forme libre 5272"/>
            <p:cNvSpPr>
              <a:spLocks noChangeArrowheads="1"/>
            </p:cNvSpPr>
            <p:nvPr userDrawn="1"/>
          </p:nvSpPr>
          <p:spPr bwMode="auto">
            <a:xfrm>
              <a:off x="3505200" y="3959225"/>
              <a:ext cx="9525" cy="25400"/>
            </a:xfrm>
            <a:custGeom>
              <a:avLst/>
              <a:gdLst>
                <a:gd name="T0" fmla="*/ 3 w 28"/>
                <a:gd name="T1" fmla="*/ 0 h 69"/>
                <a:gd name="T2" fmla="*/ 26 w 28"/>
                <a:gd name="T3" fmla="*/ 68 h 69"/>
                <a:gd name="T4" fmla="*/ 3 w 28"/>
                <a:gd name="T5" fmla="*/ 0 h 69"/>
              </a:gdLst>
              <a:ahLst/>
              <a:cxnLst>
                <a:cxn ang="0">
                  <a:pos x="T0" y="T1"/>
                </a:cxn>
                <a:cxn ang="0">
                  <a:pos x="T2" y="T3"/>
                </a:cxn>
                <a:cxn ang="0">
                  <a:pos x="T4" y="T5"/>
                </a:cxn>
              </a:cxnLst>
              <a:rect l="0" t="0" r="r" b="b"/>
              <a:pathLst>
                <a:path w="28" h="69">
                  <a:moveTo>
                    <a:pt x="3" y="0"/>
                  </a:moveTo>
                  <a:cubicBezTo>
                    <a:pt x="23" y="19"/>
                    <a:pt x="27" y="42"/>
                    <a:pt x="26" y="68"/>
                  </a:cubicBezTo>
                  <a:cubicBezTo>
                    <a:pt x="7" y="50"/>
                    <a:pt x="0" y="27"/>
                    <a:pt x="3" y="0"/>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74" name="Forme libre 5273"/>
            <p:cNvSpPr>
              <a:spLocks noChangeArrowheads="1"/>
            </p:cNvSpPr>
            <p:nvPr userDrawn="1"/>
          </p:nvSpPr>
          <p:spPr bwMode="auto">
            <a:xfrm>
              <a:off x="3530600" y="4041775"/>
              <a:ext cx="7938" cy="17463"/>
            </a:xfrm>
            <a:custGeom>
              <a:avLst/>
              <a:gdLst>
                <a:gd name="T0" fmla="*/ 2 w 23"/>
                <a:gd name="T1" fmla="*/ 0 h 48"/>
                <a:gd name="T2" fmla="*/ 20 w 23"/>
                <a:gd name="T3" fmla="*/ 47 h 48"/>
                <a:gd name="T4" fmla="*/ 2 w 23"/>
                <a:gd name="T5" fmla="*/ 0 h 48"/>
              </a:gdLst>
              <a:ahLst/>
              <a:cxnLst>
                <a:cxn ang="0">
                  <a:pos x="T0" y="T1"/>
                </a:cxn>
                <a:cxn ang="0">
                  <a:pos x="T2" y="T3"/>
                </a:cxn>
                <a:cxn ang="0">
                  <a:pos x="T4" y="T5"/>
                </a:cxn>
              </a:cxnLst>
              <a:rect l="0" t="0" r="r" b="b"/>
              <a:pathLst>
                <a:path w="23" h="48">
                  <a:moveTo>
                    <a:pt x="2" y="0"/>
                  </a:moveTo>
                  <a:cubicBezTo>
                    <a:pt x="17" y="12"/>
                    <a:pt x="22" y="29"/>
                    <a:pt x="20" y="47"/>
                  </a:cubicBezTo>
                  <a:cubicBezTo>
                    <a:pt x="8" y="34"/>
                    <a:pt x="0" y="18"/>
                    <a:pt x="2" y="0"/>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75" name="Forme libre 5274"/>
            <p:cNvSpPr>
              <a:spLocks noChangeArrowheads="1"/>
            </p:cNvSpPr>
            <p:nvPr userDrawn="1"/>
          </p:nvSpPr>
          <p:spPr bwMode="auto">
            <a:xfrm>
              <a:off x="3230563" y="4095750"/>
              <a:ext cx="12700" cy="14288"/>
            </a:xfrm>
            <a:custGeom>
              <a:avLst/>
              <a:gdLst>
                <a:gd name="T0" fmla="*/ 0 w 34"/>
                <a:gd name="T1" fmla="*/ 24 h 39"/>
                <a:gd name="T2" fmla="*/ 18 w 34"/>
                <a:gd name="T3" fmla="*/ 0 h 39"/>
                <a:gd name="T4" fmla="*/ 32 w 34"/>
                <a:gd name="T5" fmla="*/ 12 h 39"/>
                <a:gd name="T6" fmla="*/ 16 w 34"/>
                <a:gd name="T7" fmla="*/ 37 h 39"/>
                <a:gd name="T8" fmla="*/ 0 w 34"/>
                <a:gd name="T9" fmla="*/ 24 h 39"/>
              </a:gdLst>
              <a:ahLst/>
              <a:cxnLst>
                <a:cxn ang="0">
                  <a:pos x="T0" y="T1"/>
                </a:cxn>
                <a:cxn ang="0">
                  <a:pos x="T2" y="T3"/>
                </a:cxn>
                <a:cxn ang="0">
                  <a:pos x="T4" y="T5"/>
                </a:cxn>
                <a:cxn ang="0">
                  <a:pos x="T6" y="T7"/>
                </a:cxn>
                <a:cxn ang="0">
                  <a:pos x="T8" y="T9"/>
                </a:cxn>
              </a:cxnLst>
              <a:rect l="0" t="0" r="r" b="b"/>
              <a:pathLst>
                <a:path w="34" h="39">
                  <a:moveTo>
                    <a:pt x="0" y="24"/>
                  </a:moveTo>
                  <a:cubicBezTo>
                    <a:pt x="6" y="17"/>
                    <a:pt x="12" y="9"/>
                    <a:pt x="18" y="0"/>
                  </a:cubicBezTo>
                  <a:cubicBezTo>
                    <a:pt x="23" y="3"/>
                    <a:pt x="32" y="8"/>
                    <a:pt x="32" y="12"/>
                  </a:cubicBezTo>
                  <a:cubicBezTo>
                    <a:pt x="33" y="23"/>
                    <a:pt x="29" y="33"/>
                    <a:pt x="16" y="37"/>
                  </a:cubicBezTo>
                  <a:cubicBezTo>
                    <a:pt x="13" y="38"/>
                    <a:pt x="6" y="30"/>
                    <a:pt x="0" y="24"/>
                  </a:cubicBezTo>
                </a:path>
              </a:pathLst>
            </a:custGeom>
            <a:solidFill>
              <a:srgbClr val="E4E4E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76" name="Forme libre 5275"/>
            <p:cNvSpPr>
              <a:spLocks noChangeArrowheads="1"/>
            </p:cNvSpPr>
            <p:nvPr userDrawn="1"/>
          </p:nvSpPr>
          <p:spPr bwMode="auto">
            <a:xfrm>
              <a:off x="3194050" y="4033838"/>
              <a:ext cx="6350" cy="9525"/>
            </a:xfrm>
            <a:custGeom>
              <a:avLst/>
              <a:gdLst>
                <a:gd name="T0" fmla="*/ 0 w 19"/>
                <a:gd name="T1" fmla="*/ 27 h 28"/>
                <a:gd name="T2" fmla="*/ 18 w 19"/>
                <a:gd name="T3" fmla="*/ 0 h 28"/>
                <a:gd name="T4" fmla="*/ 0 w 19"/>
                <a:gd name="T5" fmla="*/ 27 h 28"/>
              </a:gdLst>
              <a:ahLst/>
              <a:cxnLst>
                <a:cxn ang="0">
                  <a:pos x="T0" y="T1"/>
                </a:cxn>
                <a:cxn ang="0">
                  <a:pos x="T2" y="T3"/>
                </a:cxn>
                <a:cxn ang="0">
                  <a:pos x="T4" y="T5"/>
                </a:cxn>
              </a:cxnLst>
              <a:rect l="0" t="0" r="r" b="b"/>
              <a:pathLst>
                <a:path w="19" h="28">
                  <a:moveTo>
                    <a:pt x="0" y="27"/>
                  </a:moveTo>
                  <a:cubicBezTo>
                    <a:pt x="6" y="18"/>
                    <a:pt x="12" y="9"/>
                    <a:pt x="18" y="0"/>
                  </a:cubicBezTo>
                  <a:cubicBezTo>
                    <a:pt x="11" y="7"/>
                    <a:pt x="4" y="18"/>
                    <a:pt x="0" y="27"/>
                  </a:cubicBezTo>
                </a:path>
              </a:pathLst>
            </a:custGeom>
            <a:solidFill>
              <a:srgbClr val="A3A3A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77" name="Forme libre 5276"/>
            <p:cNvSpPr>
              <a:spLocks noChangeArrowheads="1"/>
            </p:cNvSpPr>
            <p:nvPr userDrawn="1"/>
          </p:nvSpPr>
          <p:spPr bwMode="auto">
            <a:xfrm>
              <a:off x="3900488" y="5130800"/>
              <a:ext cx="9525" cy="7938"/>
            </a:xfrm>
            <a:custGeom>
              <a:avLst/>
              <a:gdLst>
                <a:gd name="T0" fmla="*/ 0 w 25"/>
                <a:gd name="T1" fmla="*/ 22 h 23"/>
                <a:gd name="T2" fmla="*/ 24 w 25"/>
                <a:gd name="T3" fmla="*/ 0 h 23"/>
                <a:gd name="T4" fmla="*/ 24 w 25"/>
                <a:gd name="T5" fmla="*/ 22 h 23"/>
                <a:gd name="T6" fmla="*/ 0 w 25"/>
                <a:gd name="T7" fmla="*/ 22 h 23"/>
              </a:gdLst>
              <a:ahLst/>
              <a:cxnLst>
                <a:cxn ang="0">
                  <a:pos x="T0" y="T1"/>
                </a:cxn>
                <a:cxn ang="0">
                  <a:pos x="T2" y="T3"/>
                </a:cxn>
                <a:cxn ang="0">
                  <a:pos x="T4" y="T5"/>
                </a:cxn>
                <a:cxn ang="0">
                  <a:pos x="T6" y="T7"/>
                </a:cxn>
              </a:cxnLst>
              <a:rect l="0" t="0" r="r" b="b"/>
              <a:pathLst>
                <a:path w="25" h="23">
                  <a:moveTo>
                    <a:pt x="0" y="22"/>
                  </a:moveTo>
                  <a:cubicBezTo>
                    <a:pt x="7" y="14"/>
                    <a:pt x="16" y="8"/>
                    <a:pt x="24" y="0"/>
                  </a:cubicBezTo>
                  <a:cubicBezTo>
                    <a:pt x="24" y="8"/>
                    <a:pt x="24" y="14"/>
                    <a:pt x="24" y="22"/>
                  </a:cubicBezTo>
                  <a:cubicBezTo>
                    <a:pt x="16" y="22"/>
                    <a:pt x="7" y="22"/>
                    <a:pt x="0" y="22"/>
                  </a:cubicBezTo>
                </a:path>
              </a:pathLst>
            </a:custGeom>
            <a:solidFill>
              <a:srgbClr val="878787"/>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78" name="Forme libre 5277"/>
            <p:cNvSpPr>
              <a:spLocks noChangeArrowheads="1"/>
            </p:cNvSpPr>
            <p:nvPr userDrawn="1"/>
          </p:nvSpPr>
          <p:spPr bwMode="auto">
            <a:xfrm>
              <a:off x="3892550" y="3482975"/>
              <a:ext cx="200025" cy="71438"/>
            </a:xfrm>
            <a:custGeom>
              <a:avLst/>
              <a:gdLst>
                <a:gd name="T0" fmla="*/ 482 w 555"/>
                <a:gd name="T1" fmla="*/ 150 h 198"/>
                <a:gd name="T2" fmla="*/ 415 w 555"/>
                <a:gd name="T3" fmla="*/ 154 h 198"/>
                <a:gd name="T4" fmla="*/ 391 w 555"/>
                <a:gd name="T5" fmla="*/ 174 h 198"/>
                <a:gd name="T6" fmla="*/ 298 w 555"/>
                <a:gd name="T7" fmla="*/ 176 h 198"/>
                <a:gd name="T8" fmla="*/ 0 w 555"/>
                <a:gd name="T9" fmla="*/ 194 h 198"/>
                <a:gd name="T10" fmla="*/ 136 w 555"/>
                <a:gd name="T11" fmla="*/ 128 h 198"/>
                <a:gd name="T12" fmla="*/ 50 w 555"/>
                <a:gd name="T13" fmla="*/ 64 h 198"/>
                <a:gd name="T14" fmla="*/ 139 w 555"/>
                <a:gd name="T15" fmla="*/ 38 h 198"/>
                <a:gd name="T16" fmla="*/ 181 w 555"/>
                <a:gd name="T17" fmla="*/ 37 h 198"/>
                <a:gd name="T18" fmla="*/ 232 w 555"/>
                <a:gd name="T19" fmla="*/ 14 h 198"/>
                <a:gd name="T20" fmla="*/ 275 w 555"/>
                <a:gd name="T21" fmla="*/ 14 h 198"/>
                <a:gd name="T22" fmla="*/ 348 w 555"/>
                <a:gd name="T23" fmla="*/ 18 h 198"/>
                <a:gd name="T24" fmla="*/ 264 w 555"/>
                <a:gd name="T25" fmla="*/ 93 h 198"/>
                <a:gd name="T26" fmla="*/ 403 w 555"/>
                <a:gd name="T27" fmla="*/ 92 h 198"/>
                <a:gd name="T28" fmla="*/ 514 w 555"/>
                <a:gd name="T29" fmla="*/ 72 h 198"/>
                <a:gd name="T30" fmla="*/ 530 w 555"/>
                <a:gd name="T31" fmla="*/ 130 h 198"/>
                <a:gd name="T32" fmla="*/ 508 w 555"/>
                <a:gd name="T33" fmla="*/ 131 h 198"/>
                <a:gd name="T34" fmla="*/ 482 w 555"/>
                <a:gd name="T35" fmla="*/ 15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5" h="198">
                  <a:moveTo>
                    <a:pt x="482" y="150"/>
                  </a:moveTo>
                  <a:cubicBezTo>
                    <a:pt x="459" y="151"/>
                    <a:pt x="436" y="153"/>
                    <a:pt x="415" y="154"/>
                  </a:cubicBezTo>
                  <a:cubicBezTo>
                    <a:pt x="407" y="162"/>
                    <a:pt x="400" y="168"/>
                    <a:pt x="391" y="174"/>
                  </a:cubicBezTo>
                  <a:cubicBezTo>
                    <a:pt x="360" y="174"/>
                    <a:pt x="328" y="153"/>
                    <a:pt x="298" y="176"/>
                  </a:cubicBezTo>
                  <a:cubicBezTo>
                    <a:pt x="207" y="196"/>
                    <a:pt x="116" y="197"/>
                    <a:pt x="0" y="194"/>
                  </a:cubicBezTo>
                  <a:cubicBezTo>
                    <a:pt x="58" y="167"/>
                    <a:pt x="93" y="150"/>
                    <a:pt x="136" y="128"/>
                  </a:cubicBezTo>
                  <a:cubicBezTo>
                    <a:pt x="111" y="96"/>
                    <a:pt x="58" y="107"/>
                    <a:pt x="50" y="64"/>
                  </a:cubicBezTo>
                  <a:cubicBezTo>
                    <a:pt x="81" y="55"/>
                    <a:pt x="110" y="48"/>
                    <a:pt x="139" y="38"/>
                  </a:cubicBezTo>
                  <a:cubicBezTo>
                    <a:pt x="152" y="38"/>
                    <a:pt x="168" y="37"/>
                    <a:pt x="181" y="37"/>
                  </a:cubicBezTo>
                  <a:cubicBezTo>
                    <a:pt x="197" y="26"/>
                    <a:pt x="204" y="0"/>
                    <a:pt x="232" y="14"/>
                  </a:cubicBezTo>
                  <a:cubicBezTo>
                    <a:pt x="246" y="14"/>
                    <a:pt x="261" y="14"/>
                    <a:pt x="275" y="14"/>
                  </a:cubicBezTo>
                  <a:cubicBezTo>
                    <a:pt x="298" y="15"/>
                    <a:pt x="319" y="17"/>
                    <a:pt x="348" y="18"/>
                  </a:cubicBezTo>
                  <a:cubicBezTo>
                    <a:pt x="337" y="66"/>
                    <a:pt x="279" y="48"/>
                    <a:pt x="264" y="93"/>
                  </a:cubicBezTo>
                  <a:cubicBezTo>
                    <a:pt x="311" y="118"/>
                    <a:pt x="357" y="102"/>
                    <a:pt x="403" y="92"/>
                  </a:cubicBezTo>
                  <a:cubicBezTo>
                    <a:pt x="440" y="83"/>
                    <a:pt x="475" y="63"/>
                    <a:pt x="514" y="72"/>
                  </a:cubicBezTo>
                  <a:cubicBezTo>
                    <a:pt x="553" y="81"/>
                    <a:pt x="554" y="102"/>
                    <a:pt x="530" y="130"/>
                  </a:cubicBezTo>
                  <a:cubicBezTo>
                    <a:pt x="522" y="130"/>
                    <a:pt x="514" y="131"/>
                    <a:pt x="508" y="131"/>
                  </a:cubicBezTo>
                  <a:cubicBezTo>
                    <a:pt x="499" y="138"/>
                    <a:pt x="490" y="144"/>
                    <a:pt x="482" y="150"/>
                  </a:cubicBezTo>
                </a:path>
              </a:pathLst>
            </a:custGeom>
            <a:solidFill>
              <a:srgbClr val="50505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79" name="Forme libre 5278"/>
            <p:cNvSpPr>
              <a:spLocks noChangeArrowheads="1"/>
            </p:cNvSpPr>
            <p:nvPr userDrawn="1"/>
          </p:nvSpPr>
          <p:spPr bwMode="auto">
            <a:xfrm>
              <a:off x="4106863" y="3490913"/>
              <a:ext cx="26987" cy="17462"/>
            </a:xfrm>
            <a:custGeom>
              <a:avLst/>
              <a:gdLst>
                <a:gd name="T0" fmla="*/ 73 w 74"/>
                <a:gd name="T1" fmla="*/ 41 h 47"/>
                <a:gd name="T2" fmla="*/ 24 w 74"/>
                <a:gd name="T3" fmla="*/ 46 h 47"/>
                <a:gd name="T4" fmla="*/ 0 w 74"/>
                <a:gd name="T5" fmla="*/ 0 h 47"/>
                <a:gd name="T6" fmla="*/ 73 w 74"/>
                <a:gd name="T7" fmla="*/ 41 h 47"/>
              </a:gdLst>
              <a:ahLst/>
              <a:cxnLst>
                <a:cxn ang="0">
                  <a:pos x="T0" y="T1"/>
                </a:cxn>
                <a:cxn ang="0">
                  <a:pos x="T2" y="T3"/>
                </a:cxn>
                <a:cxn ang="0">
                  <a:pos x="T4" y="T5"/>
                </a:cxn>
                <a:cxn ang="0">
                  <a:pos x="T6" y="T7"/>
                </a:cxn>
              </a:cxnLst>
              <a:rect l="0" t="0" r="r" b="b"/>
              <a:pathLst>
                <a:path w="74" h="47">
                  <a:moveTo>
                    <a:pt x="73" y="41"/>
                  </a:moveTo>
                  <a:cubicBezTo>
                    <a:pt x="56" y="43"/>
                    <a:pt x="41" y="44"/>
                    <a:pt x="24" y="46"/>
                  </a:cubicBezTo>
                  <a:cubicBezTo>
                    <a:pt x="17" y="31"/>
                    <a:pt x="9" y="15"/>
                    <a:pt x="0" y="0"/>
                  </a:cubicBezTo>
                  <a:cubicBezTo>
                    <a:pt x="30" y="3"/>
                    <a:pt x="55" y="14"/>
                    <a:pt x="73" y="41"/>
                  </a:cubicBezTo>
                </a:path>
              </a:pathLst>
            </a:custGeom>
            <a:solidFill>
              <a:srgbClr val="ADADA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80" name="Forme libre 5279"/>
            <p:cNvSpPr>
              <a:spLocks noChangeArrowheads="1"/>
            </p:cNvSpPr>
            <p:nvPr userDrawn="1"/>
          </p:nvSpPr>
          <p:spPr bwMode="auto">
            <a:xfrm>
              <a:off x="4106863" y="3473450"/>
              <a:ext cx="17462" cy="7938"/>
            </a:xfrm>
            <a:custGeom>
              <a:avLst/>
              <a:gdLst>
                <a:gd name="T0" fmla="*/ 48 w 49"/>
                <a:gd name="T1" fmla="*/ 0 h 23"/>
                <a:gd name="T2" fmla="*/ 0 w 49"/>
                <a:gd name="T3" fmla="*/ 22 h 23"/>
                <a:gd name="T4" fmla="*/ 48 w 49"/>
                <a:gd name="T5" fmla="*/ 0 h 23"/>
              </a:gdLst>
              <a:ahLst/>
              <a:cxnLst>
                <a:cxn ang="0">
                  <a:pos x="T0" y="T1"/>
                </a:cxn>
                <a:cxn ang="0">
                  <a:pos x="T2" y="T3"/>
                </a:cxn>
                <a:cxn ang="0">
                  <a:pos x="T4" y="T5"/>
                </a:cxn>
              </a:cxnLst>
              <a:rect l="0" t="0" r="r" b="b"/>
              <a:pathLst>
                <a:path w="49" h="23">
                  <a:moveTo>
                    <a:pt x="48" y="0"/>
                  </a:moveTo>
                  <a:cubicBezTo>
                    <a:pt x="35" y="14"/>
                    <a:pt x="19" y="20"/>
                    <a:pt x="0" y="22"/>
                  </a:cubicBezTo>
                  <a:cubicBezTo>
                    <a:pt x="14" y="8"/>
                    <a:pt x="29" y="0"/>
                    <a:pt x="48" y="0"/>
                  </a:cubicBezTo>
                </a:path>
              </a:pathLst>
            </a:custGeom>
            <a:solidFill>
              <a:srgbClr val="ACACA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81" name="Forme libre 5280"/>
            <p:cNvSpPr>
              <a:spLocks noChangeArrowheads="1"/>
            </p:cNvSpPr>
            <p:nvPr userDrawn="1"/>
          </p:nvSpPr>
          <p:spPr bwMode="auto">
            <a:xfrm>
              <a:off x="3956050" y="3443288"/>
              <a:ext cx="23813" cy="53975"/>
            </a:xfrm>
            <a:custGeom>
              <a:avLst/>
              <a:gdLst>
                <a:gd name="T0" fmla="*/ 58 w 68"/>
                <a:gd name="T1" fmla="*/ 128 h 152"/>
                <a:gd name="T2" fmla="*/ 9 w 68"/>
                <a:gd name="T3" fmla="*/ 151 h 152"/>
                <a:gd name="T4" fmla="*/ 35 w 68"/>
                <a:gd name="T5" fmla="*/ 0 h 152"/>
                <a:gd name="T6" fmla="*/ 58 w 68"/>
                <a:gd name="T7" fmla="*/ 128 h 152"/>
              </a:gdLst>
              <a:ahLst/>
              <a:cxnLst>
                <a:cxn ang="0">
                  <a:pos x="T0" y="T1"/>
                </a:cxn>
                <a:cxn ang="0">
                  <a:pos x="T2" y="T3"/>
                </a:cxn>
                <a:cxn ang="0">
                  <a:pos x="T4" y="T5"/>
                </a:cxn>
                <a:cxn ang="0">
                  <a:pos x="T6" y="T7"/>
                </a:cxn>
              </a:cxnLst>
              <a:rect l="0" t="0" r="r" b="b"/>
              <a:pathLst>
                <a:path w="68" h="152">
                  <a:moveTo>
                    <a:pt x="58" y="128"/>
                  </a:moveTo>
                  <a:cubicBezTo>
                    <a:pt x="41" y="136"/>
                    <a:pt x="24" y="143"/>
                    <a:pt x="9" y="151"/>
                  </a:cubicBezTo>
                  <a:cubicBezTo>
                    <a:pt x="17" y="103"/>
                    <a:pt x="0" y="53"/>
                    <a:pt x="35" y="0"/>
                  </a:cubicBezTo>
                  <a:cubicBezTo>
                    <a:pt x="67" y="42"/>
                    <a:pt x="52" y="88"/>
                    <a:pt x="58" y="128"/>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82" name="Forme libre 5281"/>
            <p:cNvSpPr>
              <a:spLocks noChangeArrowheads="1"/>
            </p:cNvSpPr>
            <p:nvPr userDrawn="1"/>
          </p:nvSpPr>
          <p:spPr bwMode="auto">
            <a:xfrm>
              <a:off x="4132263" y="3489325"/>
              <a:ext cx="96837" cy="44450"/>
            </a:xfrm>
            <a:custGeom>
              <a:avLst/>
              <a:gdLst>
                <a:gd name="T0" fmla="*/ 207 w 268"/>
                <a:gd name="T1" fmla="*/ 67 h 123"/>
                <a:gd name="T2" fmla="*/ 106 w 268"/>
                <a:gd name="T3" fmla="*/ 113 h 123"/>
                <a:gd name="T4" fmla="*/ 0 w 268"/>
                <a:gd name="T5" fmla="*/ 44 h 123"/>
                <a:gd name="T6" fmla="*/ 204 w 268"/>
                <a:gd name="T7" fmla="*/ 0 h 123"/>
                <a:gd name="T8" fmla="*/ 250 w 268"/>
                <a:gd name="T9" fmla="*/ 23 h 123"/>
                <a:gd name="T10" fmla="*/ 207 w 268"/>
                <a:gd name="T11" fmla="*/ 67 h 123"/>
              </a:gdLst>
              <a:ahLst/>
              <a:cxnLst>
                <a:cxn ang="0">
                  <a:pos x="T0" y="T1"/>
                </a:cxn>
                <a:cxn ang="0">
                  <a:pos x="T2" y="T3"/>
                </a:cxn>
                <a:cxn ang="0">
                  <a:pos x="T4" y="T5"/>
                </a:cxn>
                <a:cxn ang="0">
                  <a:pos x="T6" y="T7"/>
                </a:cxn>
                <a:cxn ang="0">
                  <a:pos x="T8" y="T9"/>
                </a:cxn>
                <a:cxn ang="0">
                  <a:pos x="T10" y="T11"/>
                </a:cxn>
              </a:cxnLst>
              <a:rect l="0" t="0" r="r" b="b"/>
              <a:pathLst>
                <a:path w="268" h="123">
                  <a:moveTo>
                    <a:pt x="207" y="67"/>
                  </a:moveTo>
                  <a:cubicBezTo>
                    <a:pt x="175" y="87"/>
                    <a:pt x="145" y="107"/>
                    <a:pt x="106" y="113"/>
                  </a:cubicBezTo>
                  <a:cubicBezTo>
                    <a:pt x="50" y="122"/>
                    <a:pt x="12" y="105"/>
                    <a:pt x="0" y="44"/>
                  </a:cubicBezTo>
                  <a:cubicBezTo>
                    <a:pt x="73" y="52"/>
                    <a:pt x="140" y="32"/>
                    <a:pt x="204" y="0"/>
                  </a:cubicBezTo>
                  <a:cubicBezTo>
                    <a:pt x="219" y="8"/>
                    <a:pt x="235" y="15"/>
                    <a:pt x="250" y="23"/>
                  </a:cubicBezTo>
                  <a:cubicBezTo>
                    <a:pt x="267" y="66"/>
                    <a:pt x="219" y="49"/>
                    <a:pt x="207" y="67"/>
                  </a:cubicBezTo>
                </a:path>
              </a:pathLst>
            </a:custGeom>
            <a:solidFill>
              <a:srgbClr val="ADADA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83" name="Forme libre 5282"/>
            <p:cNvSpPr>
              <a:spLocks noChangeArrowheads="1"/>
            </p:cNvSpPr>
            <p:nvPr userDrawn="1"/>
          </p:nvSpPr>
          <p:spPr bwMode="auto">
            <a:xfrm>
              <a:off x="3879850" y="3340100"/>
              <a:ext cx="47625" cy="77788"/>
            </a:xfrm>
            <a:custGeom>
              <a:avLst/>
              <a:gdLst>
                <a:gd name="T0" fmla="*/ 107 w 134"/>
                <a:gd name="T1" fmla="*/ 0 h 216"/>
                <a:gd name="T2" fmla="*/ 81 w 134"/>
                <a:gd name="T3" fmla="*/ 215 h 216"/>
                <a:gd name="T4" fmla="*/ 0 w 134"/>
                <a:gd name="T5" fmla="*/ 6 h 216"/>
                <a:gd name="T6" fmla="*/ 107 w 134"/>
                <a:gd name="T7" fmla="*/ 0 h 216"/>
              </a:gdLst>
              <a:ahLst/>
              <a:cxnLst>
                <a:cxn ang="0">
                  <a:pos x="T0" y="T1"/>
                </a:cxn>
                <a:cxn ang="0">
                  <a:pos x="T2" y="T3"/>
                </a:cxn>
                <a:cxn ang="0">
                  <a:pos x="T4" y="T5"/>
                </a:cxn>
                <a:cxn ang="0">
                  <a:pos x="T6" y="T7"/>
                </a:cxn>
              </a:cxnLst>
              <a:rect l="0" t="0" r="r" b="b"/>
              <a:pathLst>
                <a:path w="134" h="216">
                  <a:moveTo>
                    <a:pt x="107" y="0"/>
                  </a:moveTo>
                  <a:cubicBezTo>
                    <a:pt x="133" y="72"/>
                    <a:pt x="113" y="136"/>
                    <a:pt x="81" y="215"/>
                  </a:cubicBezTo>
                  <a:cubicBezTo>
                    <a:pt x="34" y="142"/>
                    <a:pt x="26" y="70"/>
                    <a:pt x="0" y="6"/>
                  </a:cubicBezTo>
                  <a:cubicBezTo>
                    <a:pt x="35" y="5"/>
                    <a:pt x="70" y="2"/>
                    <a:pt x="107" y="0"/>
                  </a:cubicBezTo>
                </a:path>
              </a:pathLst>
            </a:custGeom>
            <a:solidFill>
              <a:srgbClr val="E8E8E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84" name="Forme libre 5283"/>
            <p:cNvSpPr>
              <a:spLocks noChangeArrowheads="1"/>
            </p:cNvSpPr>
            <p:nvPr userDrawn="1"/>
          </p:nvSpPr>
          <p:spPr bwMode="auto">
            <a:xfrm>
              <a:off x="3836988" y="3360738"/>
              <a:ext cx="3175" cy="144462"/>
            </a:xfrm>
            <a:custGeom>
              <a:avLst/>
              <a:gdLst>
                <a:gd name="T0" fmla="*/ 0 w 10"/>
                <a:gd name="T1" fmla="*/ 402 h 403"/>
                <a:gd name="T2" fmla="*/ 0 w 10"/>
                <a:gd name="T3" fmla="*/ 0 h 403"/>
                <a:gd name="T4" fmla="*/ 9 w 10"/>
                <a:gd name="T5" fmla="*/ 0 h 403"/>
                <a:gd name="T6" fmla="*/ 9 w 10"/>
                <a:gd name="T7" fmla="*/ 402 h 403"/>
                <a:gd name="T8" fmla="*/ 0 w 10"/>
                <a:gd name="T9" fmla="*/ 402 h 403"/>
              </a:gdLst>
              <a:ahLst/>
              <a:cxnLst>
                <a:cxn ang="0">
                  <a:pos x="T0" y="T1"/>
                </a:cxn>
                <a:cxn ang="0">
                  <a:pos x="T2" y="T3"/>
                </a:cxn>
                <a:cxn ang="0">
                  <a:pos x="T4" y="T5"/>
                </a:cxn>
                <a:cxn ang="0">
                  <a:pos x="T6" y="T7"/>
                </a:cxn>
                <a:cxn ang="0">
                  <a:pos x="T8" y="T9"/>
                </a:cxn>
              </a:cxnLst>
              <a:rect l="0" t="0" r="r" b="b"/>
              <a:pathLst>
                <a:path w="10" h="403">
                  <a:moveTo>
                    <a:pt x="0" y="402"/>
                  </a:moveTo>
                  <a:cubicBezTo>
                    <a:pt x="0" y="267"/>
                    <a:pt x="0" y="133"/>
                    <a:pt x="0" y="0"/>
                  </a:cubicBezTo>
                  <a:cubicBezTo>
                    <a:pt x="3" y="0"/>
                    <a:pt x="6" y="0"/>
                    <a:pt x="9" y="0"/>
                  </a:cubicBezTo>
                  <a:cubicBezTo>
                    <a:pt x="9" y="134"/>
                    <a:pt x="9" y="269"/>
                    <a:pt x="9" y="402"/>
                  </a:cubicBezTo>
                  <a:cubicBezTo>
                    <a:pt x="6" y="402"/>
                    <a:pt x="3" y="402"/>
                    <a:pt x="0" y="402"/>
                  </a:cubicBezTo>
                </a:path>
              </a:pathLst>
            </a:custGeom>
            <a:solidFill>
              <a:srgbClr val="ABABA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85" name="Forme libre 5284"/>
            <p:cNvSpPr>
              <a:spLocks noChangeArrowheads="1"/>
            </p:cNvSpPr>
            <p:nvPr userDrawn="1"/>
          </p:nvSpPr>
          <p:spPr bwMode="auto">
            <a:xfrm>
              <a:off x="3867150" y="3449638"/>
              <a:ext cx="30163" cy="68262"/>
            </a:xfrm>
            <a:custGeom>
              <a:avLst/>
              <a:gdLst>
                <a:gd name="T0" fmla="*/ 49 w 82"/>
                <a:gd name="T1" fmla="*/ 0 h 189"/>
                <a:gd name="T2" fmla="*/ 66 w 82"/>
                <a:gd name="T3" fmla="*/ 178 h 189"/>
                <a:gd name="T4" fmla="*/ 0 w 82"/>
                <a:gd name="T5" fmla="*/ 112 h 189"/>
                <a:gd name="T6" fmla="*/ 49 w 82"/>
                <a:gd name="T7" fmla="*/ 0 h 189"/>
              </a:gdLst>
              <a:ahLst/>
              <a:cxnLst>
                <a:cxn ang="0">
                  <a:pos x="T0" y="T1"/>
                </a:cxn>
                <a:cxn ang="0">
                  <a:pos x="T2" y="T3"/>
                </a:cxn>
                <a:cxn ang="0">
                  <a:pos x="T4" y="T5"/>
                </a:cxn>
                <a:cxn ang="0">
                  <a:pos x="T6" y="T7"/>
                </a:cxn>
              </a:cxnLst>
              <a:rect l="0" t="0" r="r" b="b"/>
              <a:pathLst>
                <a:path w="82" h="189">
                  <a:moveTo>
                    <a:pt x="49" y="0"/>
                  </a:moveTo>
                  <a:cubicBezTo>
                    <a:pt x="81" y="57"/>
                    <a:pt x="75" y="117"/>
                    <a:pt x="66" y="178"/>
                  </a:cubicBezTo>
                  <a:cubicBezTo>
                    <a:pt x="12" y="188"/>
                    <a:pt x="0" y="156"/>
                    <a:pt x="0" y="112"/>
                  </a:cubicBezTo>
                  <a:cubicBezTo>
                    <a:pt x="35" y="81"/>
                    <a:pt x="9" y="26"/>
                    <a:pt x="49" y="0"/>
                  </a:cubicBezTo>
                </a:path>
              </a:pathLst>
            </a:custGeom>
            <a:solidFill>
              <a:srgbClr val="E8E8E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86" name="Forme libre 5285"/>
            <p:cNvSpPr>
              <a:spLocks noChangeArrowheads="1"/>
            </p:cNvSpPr>
            <p:nvPr userDrawn="1"/>
          </p:nvSpPr>
          <p:spPr bwMode="auto">
            <a:xfrm>
              <a:off x="3868738" y="3448050"/>
              <a:ext cx="17462" cy="42863"/>
            </a:xfrm>
            <a:custGeom>
              <a:avLst/>
              <a:gdLst>
                <a:gd name="T0" fmla="*/ 47 w 49"/>
                <a:gd name="T1" fmla="*/ 5 h 117"/>
                <a:gd name="T2" fmla="*/ 0 w 49"/>
                <a:gd name="T3" fmla="*/ 116 h 117"/>
                <a:gd name="T4" fmla="*/ 1 w 49"/>
                <a:gd name="T5" fmla="*/ 39 h 117"/>
                <a:gd name="T6" fmla="*/ 47 w 49"/>
                <a:gd name="T7" fmla="*/ 5 h 117"/>
              </a:gdLst>
              <a:ahLst/>
              <a:cxnLst>
                <a:cxn ang="0">
                  <a:pos x="T0" y="T1"/>
                </a:cxn>
                <a:cxn ang="0">
                  <a:pos x="T2" y="T3"/>
                </a:cxn>
                <a:cxn ang="0">
                  <a:pos x="T4" y="T5"/>
                </a:cxn>
                <a:cxn ang="0">
                  <a:pos x="T6" y="T7"/>
                </a:cxn>
              </a:cxnLst>
              <a:rect l="0" t="0" r="r" b="b"/>
              <a:pathLst>
                <a:path w="49" h="117">
                  <a:moveTo>
                    <a:pt x="47" y="5"/>
                  </a:moveTo>
                  <a:cubicBezTo>
                    <a:pt x="48" y="49"/>
                    <a:pt x="39" y="90"/>
                    <a:pt x="0" y="116"/>
                  </a:cubicBezTo>
                  <a:cubicBezTo>
                    <a:pt x="0" y="90"/>
                    <a:pt x="0" y="65"/>
                    <a:pt x="1" y="39"/>
                  </a:cubicBezTo>
                  <a:cubicBezTo>
                    <a:pt x="4" y="13"/>
                    <a:pt x="19" y="0"/>
                    <a:pt x="47" y="5"/>
                  </a:cubicBezTo>
                </a:path>
              </a:pathLst>
            </a:custGeom>
            <a:solidFill>
              <a:srgbClr val="9B9B9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87" name="Forme libre 5286"/>
            <p:cNvSpPr>
              <a:spLocks noChangeArrowheads="1"/>
            </p:cNvSpPr>
            <p:nvPr userDrawn="1"/>
          </p:nvSpPr>
          <p:spPr bwMode="auto">
            <a:xfrm>
              <a:off x="4240213" y="3306763"/>
              <a:ext cx="107950" cy="134937"/>
            </a:xfrm>
            <a:custGeom>
              <a:avLst/>
              <a:gdLst>
                <a:gd name="T0" fmla="*/ 226 w 301"/>
                <a:gd name="T1" fmla="*/ 212 h 374"/>
                <a:gd name="T2" fmla="*/ 208 w 301"/>
                <a:gd name="T3" fmla="*/ 348 h 374"/>
                <a:gd name="T4" fmla="*/ 158 w 301"/>
                <a:gd name="T5" fmla="*/ 373 h 374"/>
                <a:gd name="T6" fmla="*/ 0 w 301"/>
                <a:gd name="T7" fmla="*/ 0 h 374"/>
                <a:gd name="T8" fmla="*/ 226 w 301"/>
                <a:gd name="T9" fmla="*/ 212 h 374"/>
              </a:gdLst>
              <a:ahLst/>
              <a:cxnLst>
                <a:cxn ang="0">
                  <a:pos x="T0" y="T1"/>
                </a:cxn>
                <a:cxn ang="0">
                  <a:pos x="T2" y="T3"/>
                </a:cxn>
                <a:cxn ang="0">
                  <a:pos x="T4" y="T5"/>
                </a:cxn>
                <a:cxn ang="0">
                  <a:pos x="T6" y="T7"/>
                </a:cxn>
                <a:cxn ang="0">
                  <a:pos x="T8" y="T9"/>
                </a:cxn>
              </a:cxnLst>
              <a:rect l="0" t="0" r="r" b="b"/>
              <a:pathLst>
                <a:path w="301" h="374">
                  <a:moveTo>
                    <a:pt x="226" y="212"/>
                  </a:moveTo>
                  <a:cubicBezTo>
                    <a:pt x="300" y="290"/>
                    <a:pt x="298" y="298"/>
                    <a:pt x="208" y="348"/>
                  </a:cubicBezTo>
                  <a:cubicBezTo>
                    <a:pt x="191" y="357"/>
                    <a:pt x="174" y="365"/>
                    <a:pt x="158" y="373"/>
                  </a:cubicBezTo>
                  <a:cubicBezTo>
                    <a:pt x="40" y="284"/>
                    <a:pt x="2" y="162"/>
                    <a:pt x="0" y="0"/>
                  </a:cubicBezTo>
                  <a:cubicBezTo>
                    <a:pt x="90" y="75"/>
                    <a:pt x="144" y="160"/>
                    <a:pt x="226" y="212"/>
                  </a:cubicBezTo>
                </a:path>
              </a:pathLst>
            </a:custGeom>
            <a:solidFill>
              <a:srgbClr val="1F1F1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88" name="Forme libre 5287"/>
            <p:cNvSpPr>
              <a:spLocks noChangeArrowheads="1"/>
            </p:cNvSpPr>
            <p:nvPr userDrawn="1"/>
          </p:nvSpPr>
          <p:spPr bwMode="auto">
            <a:xfrm>
              <a:off x="4206875" y="3490913"/>
              <a:ext cx="90488" cy="65087"/>
            </a:xfrm>
            <a:custGeom>
              <a:avLst/>
              <a:gdLst>
                <a:gd name="T0" fmla="*/ 0 w 252"/>
                <a:gd name="T1" fmla="*/ 66 h 179"/>
                <a:gd name="T2" fmla="*/ 45 w 252"/>
                <a:gd name="T3" fmla="*/ 22 h 179"/>
                <a:gd name="T4" fmla="*/ 203 w 252"/>
                <a:gd name="T5" fmla="*/ 0 h 179"/>
                <a:gd name="T6" fmla="*/ 251 w 252"/>
                <a:gd name="T7" fmla="*/ 66 h 179"/>
                <a:gd name="T8" fmla="*/ 159 w 252"/>
                <a:gd name="T9" fmla="*/ 162 h 179"/>
                <a:gd name="T10" fmla="*/ 162 w 252"/>
                <a:gd name="T11" fmla="*/ 176 h 179"/>
                <a:gd name="T12" fmla="*/ 151 w 252"/>
                <a:gd name="T13" fmla="*/ 178 h 179"/>
                <a:gd name="T14" fmla="*/ 51 w 252"/>
                <a:gd name="T15" fmla="*/ 167 h 179"/>
                <a:gd name="T16" fmla="*/ 84 w 252"/>
                <a:gd name="T17" fmla="*/ 86 h 179"/>
                <a:gd name="T18" fmla="*/ 0 w 252"/>
                <a:gd name="T19" fmla="*/ 6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2" h="179">
                  <a:moveTo>
                    <a:pt x="0" y="66"/>
                  </a:moveTo>
                  <a:cubicBezTo>
                    <a:pt x="16" y="51"/>
                    <a:pt x="29" y="36"/>
                    <a:pt x="45" y="22"/>
                  </a:cubicBezTo>
                  <a:cubicBezTo>
                    <a:pt x="98" y="14"/>
                    <a:pt x="151" y="8"/>
                    <a:pt x="203" y="0"/>
                  </a:cubicBezTo>
                  <a:cubicBezTo>
                    <a:pt x="219" y="22"/>
                    <a:pt x="235" y="45"/>
                    <a:pt x="251" y="66"/>
                  </a:cubicBezTo>
                  <a:cubicBezTo>
                    <a:pt x="220" y="98"/>
                    <a:pt x="190" y="130"/>
                    <a:pt x="159" y="162"/>
                  </a:cubicBezTo>
                  <a:cubicBezTo>
                    <a:pt x="167" y="170"/>
                    <a:pt x="167" y="175"/>
                    <a:pt x="162" y="176"/>
                  </a:cubicBezTo>
                  <a:cubicBezTo>
                    <a:pt x="161" y="176"/>
                    <a:pt x="158" y="178"/>
                    <a:pt x="151" y="178"/>
                  </a:cubicBezTo>
                  <a:cubicBezTo>
                    <a:pt x="118" y="175"/>
                    <a:pt x="86" y="172"/>
                    <a:pt x="51" y="167"/>
                  </a:cubicBezTo>
                  <a:cubicBezTo>
                    <a:pt x="34" y="130"/>
                    <a:pt x="106" y="121"/>
                    <a:pt x="84" y="86"/>
                  </a:cubicBezTo>
                  <a:cubicBezTo>
                    <a:pt x="66" y="59"/>
                    <a:pt x="29" y="74"/>
                    <a:pt x="0" y="66"/>
                  </a:cubicBezTo>
                </a:path>
              </a:pathLst>
            </a:custGeom>
            <a:solidFill>
              <a:srgbClr val="DFDFD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89" name="Forme libre 5288"/>
            <p:cNvSpPr>
              <a:spLocks noChangeArrowheads="1"/>
            </p:cNvSpPr>
            <p:nvPr userDrawn="1"/>
          </p:nvSpPr>
          <p:spPr bwMode="auto">
            <a:xfrm>
              <a:off x="3951288" y="4595813"/>
              <a:ext cx="123825" cy="182562"/>
            </a:xfrm>
            <a:custGeom>
              <a:avLst/>
              <a:gdLst>
                <a:gd name="T0" fmla="*/ 339 w 344"/>
                <a:gd name="T1" fmla="*/ 0 h 508"/>
                <a:gd name="T2" fmla="*/ 343 w 344"/>
                <a:gd name="T3" fmla="*/ 63 h 508"/>
                <a:gd name="T4" fmla="*/ 343 w 344"/>
                <a:gd name="T5" fmla="*/ 389 h 508"/>
                <a:gd name="T6" fmla="*/ 299 w 344"/>
                <a:gd name="T7" fmla="*/ 496 h 508"/>
                <a:gd name="T8" fmla="*/ 233 w 344"/>
                <a:gd name="T9" fmla="*/ 492 h 508"/>
                <a:gd name="T10" fmla="*/ 212 w 344"/>
                <a:gd name="T11" fmla="*/ 478 h 508"/>
                <a:gd name="T12" fmla="*/ 194 w 344"/>
                <a:gd name="T13" fmla="*/ 461 h 508"/>
                <a:gd name="T14" fmla="*/ 177 w 344"/>
                <a:gd name="T15" fmla="*/ 444 h 508"/>
                <a:gd name="T16" fmla="*/ 169 w 344"/>
                <a:gd name="T17" fmla="*/ 437 h 508"/>
                <a:gd name="T18" fmla="*/ 152 w 344"/>
                <a:gd name="T19" fmla="*/ 421 h 508"/>
                <a:gd name="T20" fmla="*/ 143 w 344"/>
                <a:gd name="T21" fmla="*/ 415 h 508"/>
                <a:gd name="T22" fmla="*/ 123 w 344"/>
                <a:gd name="T23" fmla="*/ 403 h 508"/>
                <a:gd name="T24" fmla="*/ 114 w 344"/>
                <a:gd name="T25" fmla="*/ 397 h 508"/>
                <a:gd name="T26" fmla="*/ 97 w 344"/>
                <a:gd name="T27" fmla="*/ 383 h 508"/>
                <a:gd name="T28" fmla="*/ 87 w 344"/>
                <a:gd name="T29" fmla="*/ 371 h 508"/>
                <a:gd name="T30" fmla="*/ 82 w 344"/>
                <a:gd name="T31" fmla="*/ 366 h 508"/>
                <a:gd name="T32" fmla="*/ 77 w 344"/>
                <a:gd name="T33" fmla="*/ 365 h 508"/>
                <a:gd name="T34" fmla="*/ 71 w 344"/>
                <a:gd name="T35" fmla="*/ 366 h 508"/>
                <a:gd name="T36" fmla="*/ 65 w 344"/>
                <a:gd name="T37" fmla="*/ 370 h 508"/>
                <a:gd name="T38" fmla="*/ 45 w 344"/>
                <a:gd name="T39" fmla="*/ 374 h 508"/>
                <a:gd name="T40" fmla="*/ 16 w 344"/>
                <a:gd name="T41" fmla="*/ 350 h 508"/>
                <a:gd name="T42" fmla="*/ 27 w 344"/>
                <a:gd name="T43" fmla="*/ 137 h 508"/>
                <a:gd name="T44" fmla="*/ 27 w 344"/>
                <a:gd name="T45" fmla="*/ 136 h 508"/>
                <a:gd name="T46" fmla="*/ 339 w 344"/>
                <a:gd name="T47" fmla="*/ 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4" h="508">
                  <a:moveTo>
                    <a:pt x="339" y="0"/>
                  </a:moveTo>
                  <a:cubicBezTo>
                    <a:pt x="340" y="21"/>
                    <a:pt x="342" y="43"/>
                    <a:pt x="343" y="63"/>
                  </a:cubicBezTo>
                  <a:cubicBezTo>
                    <a:pt x="343" y="171"/>
                    <a:pt x="343" y="281"/>
                    <a:pt x="343" y="389"/>
                  </a:cubicBezTo>
                  <a:cubicBezTo>
                    <a:pt x="343" y="431"/>
                    <a:pt x="343" y="473"/>
                    <a:pt x="299" y="496"/>
                  </a:cubicBezTo>
                  <a:cubicBezTo>
                    <a:pt x="276" y="504"/>
                    <a:pt x="255" y="507"/>
                    <a:pt x="233" y="492"/>
                  </a:cubicBezTo>
                  <a:cubicBezTo>
                    <a:pt x="226" y="487"/>
                    <a:pt x="218" y="483"/>
                    <a:pt x="212" y="478"/>
                  </a:cubicBezTo>
                  <a:cubicBezTo>
                    <a:pt x="206" y="473"/>
                    <a:pt x="200" y="467"/>
                    <a:pt x="194" y="461"/>
                  </a:cubicBezTo>
                  <a:cubicBezTo>
                    <a:pt x="187" y="455"/>
                    <a:pt x="183" y="450"/>
                    <a:pt x="177" y="444"/>
                  </a:cubicBezTo>
                  <a:cubicBezTo>
                    <a:pt x="174" y="441"/>
                    <a:pt x="170" y="439"/>
                    <a:pt x="169" y="437"/>
                  </a:cubicBezTo>
                  <a:cubicBezTo>
                    <a:pt x="162" y="432"/>
                    <a:pt x="158" y="426"/>
                    <a:pt x="152" y="421"/>
                  </a:cubicBezTo>
                  <a:cubicBezTo>
                    <a:pt x="149" y="420"/>
                    <a:pt x="146" y="417"/>
                    <a:pt x="143" y="415"/>
                  </a:cubicBezTo>
                  <a:cubicBezTo>
                    <a:pt x="137" y="411"/>
                    <a:pt x="129" y="408"/>
                    <a:pt x="123" y="403"/>
                  </a:cubicBezTo>
                  <a:cubicBezTo>
                    <a:pt x="120" y="402"/>
                    <a:pt x="117" y="399"/>
                    <a:pt x="114" y="397"/>
                  </a:cubicBezTo>
                  <a:cubicBezTo>
                    <a:pt x="108" y="392"/>
                    <a:pt x="102" y="388"/>
                    <a:pt x="97" y="383"/>
                  </a:cubicBezTo>
                  <a:cubicBezTo>
                    <a:pt x="94" y="379"/>
                    <a:pt x="90" y="374"/>
                    <a:pt x="87" y="371"/>
                  </a:cubicBezTo>
                  <a:cubicBezTo>
                    <a:pt x="87" y="373"/>
                    <a:pt x="82" y="366"/>
                    <a:pt x="82" y="366"/>
                  </a:cubicBezTo>
                  <a:cubicBezTo>
                    <a:pt x="82" y="368"/>
                    <a:pt x="77" y="364"/>
                    <a:pt x="77" y="365"/>
                  </a:cubicBezTo>
                  <a:cubicBezTo>
                    <a:pt x="77" y="367"/>
                    <a:pt x="73" y="365"/>
                    <a:pt x="71" y="366"/>
                  </a:cubicBezTo>
                  <a:cubicBezTo>
                    <a:pt x="71" y="368"/>
                    <a:pt x="65" y="368"/>
                    <a:pt x="65" y="370"/>
                  </a:cubicBezTo>
                  <a:cubicBezTo>
                    <a:pt x="59" y="373"/>
                    <a:pt x="53" y="374"/>
                    <a:pt x="45" y="374"/>
                  </a:cubicBezTo>
                  <a:cubicBezTo>
                    <a:pt x="30" y="373"/>
                    <a:pt x="21" y="362"/>
                    <a:pt x="16" y="350"/>
                  </a:cubicBezTo>
                  <a:cubicBezTo>
                    <a:pt x="21" y="278"/>
                    <a:pt x="0" y="206"/>
                    <a:pt x="27" y="137"/>
                  </a:cubicBezTo>
                  <a:lnTo>
                    <a:pt x="27" y="136"/>
                  </a:lnTo>
                  <a:cubicBezTo>
                    <a:pt x="151" y="140"/>
                    <a:pt x="244" y="66"/>
                    <a:pt x="339" y="0"/>
                  </a:cubicBezTo>
                </a:path>
              </a:pathLst>
            </a:custGeom>
            <a:solidFill>
              <a:srgbClr val="10101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90" name="Forme libre 5289"/>
            <p:cNvSpPr>
              <a:spLocks noChangeArrowheads="1"/>
            </p:cNvSpPr>
            <p:nvPr userDrawn="1"/>
          </p:nvSpPr>
          <p:spPr bwMode="auto">
            <a:xfrm>
              <a:off x="3959225" y="4687888"/>
              <a:ext cx="119063" cy="134937"/>
            </a:xfrm>
            <a:custGeom>
              <a:avLst/>
              <a:gdLst>
                <a:gd name="T0" fmla="*/ 93 w 332"/>
                <a:gd name="T1" fmla="*/ 81 h 374"/>
                <a:gd name="T2" fmla="*/ 114 w 332"/>
                <a:gd name="T3" fmla="*/ 84 h 374"/>
                <a:gd name="T4" fmla="*/ 137 w 332"/>
                <a:gd name="T5" fmla="*/ 107 h 374"/>
                <a:gd name="T6" fmla="*/ 137 w 332"/>
                <a:gd name="T7" fmla="*/ 107 h 374"/>
                <a:gd name="T8" fmla="*/ 160 w 332"/>
                <a:gd name="T9" fmla="*/ 130 h 374"/>
                <a:gd name="T10" fmla="*/ 160 w 332"/>
                <a:gd name="T11" fmla="*/ 130 h 374"/>
                <a:gd name="T12" fmla="*/ 183 w 332"/>
                <a:gd name="T13" fmla="*/ 153 h 374"/>
                <a:gd name="T14" fmla="*/ 183 w 332"/>
                <a:gd name="T15" fmla="*/ 153 h 374"/>
                <a:gd name="T16" fmla="*/ 206 w 332"/>
                <a:gd name="T17" fmla="*/ 176 h 374"/>
                <a:gd name="T18" fmla="*/ 206 w 332"/>
                <a:gd name="T19" fmla="*/ 176 h 374"/>
                <a:gd name="T20" fmla="*/ 229 w 332"/>
                <a:gd name="T21" fmla="*/ 199 h 374"/>
                <a:gd name="T22" fmla="*/ 276 w 332"/>
                <a:gd name="T23" fmla="*/ 243 h 374"/>
                <a:gd name="T24" fmla="*/ 313 w 332"/>
                <a:gd name="T25" fmla="*/ 373 h 374"/>
                <a:gd name="T26" fmla="*/ 25 w 332"/>
                <a:gd name="T27" fmla="*/ 199 h 374"/>
                <a:gd name="T28" fmla="*/ 0 w 332"/>
                <a:gd name="T29" fmla="*/ 130 h 374"/>
                <a:gd name="T30" fmla="*/ 24 w 332"/>
                <a:gd name="T31" fmla="*/ 104 h 374"/>
                <a:gd name="T32" fmla="*/ 25 w 332"/>
                <a:gd name="T33" fmla="*/ 62 h 374"/>
                <a:gd name="T34" fmla="*/ 42 w 332"/>
                <a:gd name="T35" fmla="*/ 37 h 374"/>
                <a:gd name="T36" fmla="*/ 47 w 332"/>
                <a:gd name="T37" fmla="*/ 14 h 374"/>
                <a:gd name="T38" fmla="*/ 73 w 332"/>
                <a:gd name="T39" fmla="*/ 14 h 374"/>
                <a:gd name="T40" fmla="*/ 77 w 332"/>
                <a:gd name="T41" fmla="*/ 60 h 374"/>
                <a:gd name="T42" fmla="*/ 93 w 332"/>
                <a:gd name="T43" fmla="*/ 8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2" h="374">
                  <a:moveTo>
                    <a:pt x="93" y="81"/>
                  </a:moveTo>
                  <a:cubicBezTo>
                    <a:pt x="100" y="81"/>
                    <a:pt x="106" y="83"/>
                    <a:pt x="114" y="84"/>
                  </a:cubicBezTo>
                  <a:cubicBezTo>
                    <a:pt x="120" y="94"/>
                    <a:pt x="129" y="100"/>
                    <a:pt x="137" y="107"/>
                  </a:cubicBezTo>
                  <a:lnTo>
                    <a:pt x="137" y="107"/>
                  </a:lnTo>
                  <a:cubicBezTo>
                    <a:pt x="145" y="115"/>
                    <a:pt x="152" y="123"/>
                    <a:pt x="160" y="130"/>
                  </a:cubicBezTo>
                  <a:lnTo>
                    <a:pt x="160" y="130"/>
                  </a:lnTo>
                  <a:cubicBezTo>
                    <a:pt x="167" y="138"/>
                    <a:pt x="175" y="146"/>
                    <a:pt x="183" y="153"/>
                  </a:cubicBezTo>
                  <a:lnTo>
                    <a:pt x="183" y="153"/>
                  </a:lnTo>
                  <a:cubicBezTo>
                    <a:pt x="190" y="161"/>
                    <a:pt x="198" y="168"/>
                    <a:pt x="206" y="176"/>
                  </a:cubicBezTo>
                  <a:lnTo>
                    <a:pt x="206" y="176"/>
                  </a:lnTo>
                  <a:cubicBezTo>
                    <a:pt x="213" y="184"/>
                    <a:pt x="221" y="191"/>
                    <a:pt x="229" y="199"/>
                  </a:cubicBezTo>
                  <a:cubicBezTo>
                    <a:pt x="244" y="214"/>
                    <a:pt x="259" y="228"/>
                    <a:pt x="276" y="243"/>
                  </a:cubicBezTo>
                  <a:cubicBezTo>
                    <a:pt x="297" y="281"/>
                    <a:pt x="331" y="317"/>
                    <a:pt x="313" y="373"/>
                  </a:cubicBezTo>
                  <a:cubicBezTo>
                    <a:pt x="215" y="312"/>
                    <a:pt x="154" y="197"/>
                    <a:pt x="25" y="199"/>
                  </a:cubicBezTo>
                  <a:cubicBezTo>
                    <a:pt x="32" y="170"/>
                    <a:pt x="15" y="150"/>
                    <a:pt x="0" y="130"/>
                  </a:cubicBezTo>
                  <a:cubicBezTo>
                    <a:pt x="1" y="117"/>
                    <a:pt x="15" y="110"/>
                    <a:pt x="24" y="104"/>
                  </a:cubicBezTo>
                  <a:cubicBezTo>
                    <a:pt x="24" y="91"/>
                    <a:pt x="24" y="75"/>
                    <a:pt x="25" y="62"/>
                  </a:cubicBezTo>
                  <a:cubicBezTo>
                    <a:pt x="33" y="54"/>
                    <a:pt x="39" y="46"/>
                    <a:pt x="42" y="37"/>
                  </a:cubicBezTo>
                  <a:cubicBezTo>
                    <a:pt x="44" y="30"/>
                    <a:pt x="45" y="22"/>
                    <a:pt x="47" y="14"/>
                  </a:cubicBezTo>
                  <a:cubicBezTo>
                    <a:pt x="56" y="0"/>
                    <a:pt x="64" y="0"/>
                    <a:pt x="73" y="14"/>
                  </a:cubicBezTo>
                  <a:cubicBezTo>
                    <a:pt x="74" y="30"/>
                    <a:pt x="76" y="45"/>
                    <a:pt x="77" y="60"/>
                  </a:cubicBezTo>
                  <a:cubicBezTo>
                    <a:pt x="77" y="71"/>
                    <a:pt x="84" y="78"/>
                    <a:pt x="93" y="81"/>
                  </a:cubicBezTo>
                </a:path>
              </a:pathLst>
            </a:custGeom>
            <a:solidFill>
              <a:srgbClr val="44444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91" name="Forme libre 5290"/>
            <p:cNvSpPr>
              <a:spLocks noChangeArrowheads="1"/>
            </p:cNvSpPr>
            <p:nvPr userDrawn="1"/>
          </p:nvSpPr>
          <p:spPr bwMode="auto">
            <a:xfrm>
              <a:off x="3927475" y="4906963"/>
              <a:ext cx="38100" cy="41275"/>
            </a:xfrm>
            <a:custGeom>
              <a:avLst/>
              <a:gdLst>
                <a:gd name="T0" fmla="*/ 0 w 105"/>
                <a:gd name="T1" fmla="*/ 112 h 116"/>
                <a:gd name="T2" fmla="*/ 24 w 105"/>
                <a:gd name="T3" fmla="*/ 19 h 116"/>
                <a:gd name="T4" fmla="*/ 69 w 105"/>
                <a:gd name="T5" fmla="*/ 0 h 116"/>
                <a:gd name="T6" fmla="*/ 104 w 105"/>
                <a:gd name="T7" fmla="*/ 80 h 116"/>
                <a:gd name="T8" fmla="*/ 0 w 105"/>
                <a:gd name="T9" fmla="*/ 112 h 116"/>
              </a:gdLst>
              <a:ahLst/>
              <a:cxnLst>
                <a:cxn ang="0">
                  <a:pos x="T0" y="T1"/>
                </a:cxn>
                <a:cxn ang="0">
                  <a:pos x="T2" y="T3"/>
                </a:cxn>
                <a:cxn ang="0">
                  <a:pos x="T4" y="T5"/>
                </a:cxn>
                <a:cxn ang="0">
                  <a:pos x="T6" y="T7"/>
                </a:cxn>
                <a:cxn ang="0">
                  <a:pos x="T8" y="T9"/>
                </a:cxn>
              </a:cxnLst>
              <a:rect l="0" t="0" r="r" b="b"/>
              <a:pathLst>
                <a:path w="105" h="116">
                  <a:moveTo>
                    <a:pt x="0" y="112"/>
                  </a:moveTo>
                  <a:cubicBezTo>
                    <a:pt x="0" y="80"/>
                    <a:pt x="47" y="58"/>
                    <a:pt x="24" y="19"/>
                  </a:cubicBezTo>
                  <a:cubicBezTo>
                    <a:pt x="40" y="13"/>
                    <a:pt x="53" y="6"/>
                    <a:pt x="69" y="0"/>
                  </a:cubicBezTo>
                  <a:cubicBezTo>
                    <a:pt x="63" y="34"/>
                    <a:pt x="89" y="54"/>
                    <a:pt x="104" y="80"/>
                  </a:cubicBezTo>
                  <a:cubicBezTo>
                    <a:pt x="73" y="107"/>
                    <a:pt x="38" y="115"/>
                    <a:pt x="0" y="112"/>
                  </a:cubicBezTo>
                </a:path>
              </a:pathLst>
            </a:custGeom>
            <a:solidFill>
              <a:srgbClr val="62626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92" name="Forme libre 5291"/>
            <p:cNvSpPr>
              <a:spLocks noChangeArrowheads="1"/>
            </p:cNvSpPr>
            <p:nvPr userDrawn="1"/>
          </p:nvSpPr>
          <p:spPr bwMode="auto">
            <a:xfrm>
              <a:off x="3990975" y="4905375"/>
              <a:ext cx="34925" cy="34925"/>
            </a:xfrm>
            <a:custGeom>
              <a:avLst/>
              <a:gdLst>
                <a:gd name="T0" fmla="*/ 0 w 98"/>
                <a:gd name="T1" fmla="*/ 8 h 98"/>
                <a:gd name="T2" fmla="*/ 2 w 98"/>
                <a:gd name="T3" fmla="*/ 8 h 98"/>
                <a:gd name="T4" fmla="*/ 1 w 98"/>
                <a:gd name="T5" fmla="*/ 7 h 98"/>
                <a:gd name="T6" fmla="*/ 0 w 98"/>
                <a:gd name="T7" fmla="*/ 8 h 98"/>
                <a:gd name="T8" fmla="*/ 97 w 98"/>
                <a:gd name="T9" fmla="*/ 97 h 98"/>
                <a:gd name="T10" fmla="*/ 2 w 98"/>
                <a:gd name="T11" fmla="*/ 8 h 98"/>
                <a:gd name="T12" fmla="*/ 97 w 98"/>
                <a:gd name="T13" fmla="*/ 97 h 98"/>
              </a:gdLst>
              <a:ahLst/>
              <a:cxnLst>
                <a:cxn ang="0">
                  <a:pos x="T0" y="T1"/>
                </a:cxn>
                <a:cxn ang="0">
                  <a:pos x="T2" y="T3"/>
                </a:cxn>
                <a:cxn ang="0">
                  <a:pos x="T4" y="T5"/>
                </a:cxn>
                <a:cxn ang="0">
                  <a:pos x="T6" y="T7"/>
                </a:cxn>
                <a:cxn ang="0">
                  <a:pos x="T8" y="T9"/>
                </a:cxn>
                <a:cxn ang="0">
                  <a:pos x="T10" y="T11"/>
                </a:cxn>
                <a:cxn ang="0">
                  <a:pos x="T12" y="T13"/>
                </a:cxn>
              </a:cxnLst>
              <a:rect l="0" t="0" r="r" b="b"/>
              <a:pathLst>
                <a:path w="98" h="98">
                  <a:moveTo>
                    <a:pt x="0" y="8"/>
                  </a:moveTo>
                  <a:cubicBezTo>
                    <a:pt x="0" y="8"/>
                    <a:pt x="1" y="8"/>
                    <a:pt x="2" y="8"/>
                  </a:cubicBezTo>
                  <a:lnTo>
                    <a:pt x="1" y="7"/>
                  </a:lnTo>
                  <a:lnTo>
                    <a:pt x="0" y="8"/>
                  </a:lnTo>
                  <a:close/>
                  <a:moveTo>
                    <a:pt x="97" y="97"/>
                  </a:moveTo>
                  <a:cubicBezTo>
                    <a:pt x="49" y="71"/>
                    <a:pt x="22" y="44"/>
                    <a:pt x="2" y="8"/>
                  </a:cubicBezTo>
                  <a:cubicBezTo>
                    <a:pt x="59" y="0"/>
                    <a:pt x="93" y="20"/>
                    <a:pt x="97" y="97"/>
                  </a:cubicBezTo>
                  <a:close/>
                </a:path>
              </a:pathLst>
            </a:custGeom>
            <a:solidFill>
              <a:srgbClr val="D5D5D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93" name="Forme libre 5292"/>
            <p:cNvSpPr>
              <a:spLocks noChangeArrowheads="1"/>
            </p:cNvSpPr>
            <p:nvPr userDrawn="1"/>
          </p:nvSpPr>
          <p:spPr bwMode="auto">
            <a:xfrm>
              <a:off x="4106863" y="4792663"/>
              <a:ext cx="9525" cy="7937"/>
            </a:xfrm>
            <a:custGeom>
              <a:avLst/>
              <a:gdLst>
                <a:gd name="T0" fmla="*/ 0 w 27"/>
                <a:gd name="T1" fmla="*/ 21 h 22"/>
                <a:gd name="T2" fmla="*/ 0 w 27"/>
                <a:gd name="T3" fmla="*/ 0 h 22"/>
                <a:gd name="T4" fmla="*/ 26 w 27"/>
                <a:gd name="T5" fmla="*/ 20 h 22"/>
                <a:gd name="T6" fmla="*/ 0 w 27"/>
                <a:gd name="T7" fmla="*/ 21 h 22"/>
              </a:gdLst>
              <a:ahLst/>
              <a:cxnLst>
                <a:cxn ang="0">
                  <a:pos x="T0" y="T1"/>
                </a:cxn>
                <a:cxn ang="0">
                  <a:pos x="T2" y="T3"/>
                </a:cxn>
                <a:cxn ang="0">
                  <a:pos x="T4" y="T5"/>
                </a:cxn>
                <a:cxn ang="0">
                  <a:pos x="T6" y="T7"/>
                </a:cxn>
              </a:cxnLst>
              <a:rect l="0" t="0" r="r" b="b"/>
              <a:pathLst>
                <a:path w="27" h="22">
                  <a:moveTo>
                    <a:pt x="0" y="21"/>
                  </a:moveTo>
                  <a:cubicBezTo>
                    <a:pt x="0" y="13"/>
                    <a:pt x="0" y="6"/>
                    <a:pt x="0" y="0"/>
                  </a:cubicBezTo>
                  <a:cubicBezTo>
                    <a:pt x="9" y="6"/>
                    <a:pt x="17" y="13"/>
                    <a:pt x="26" y="20"/>
                  </a:cubicBezTo>
                  <a:cubicBezTo>
                    <a:pt x="17" y="20"/>
                    <a:pt x="7" y="20"/>
                    <a:pt x="0" y="21"/>
                  </a:cubicBezTo>
                </a:path>
              </a:pathLst>
            </a:custGeom>
            <a:solidFill>
              <a:srgbClr val="4D4D4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94" name="Forme libre 5293"/>
            <p:cNvSpPr>
              <a:spLocks noChangeArrowheads="1"/>
            </p:cNvSpPr>
            <p:nvPr userDrawn="1"/>
          </p:nvSpPr>
          <p:spPr bwMode="auto">
            <a:xfrm>
              <a:off x="3990975" y="4906963"/>
              <a:ext cx="1588" cy="1587"/>
            </a:xfrm>
            <a:custGeom>
              <a:avLst/>
              <a:gdLst>
                <a:gd name="T0" fmla="*/ 5 w 6"/>
                <a:gd name="T1" fmla="*/ 3 h 5"/>
                <a:gd name="T2" fmla="*/ 0 w 6"/>
                <a:gd name="T3" fmla="*/ 0 h 5"/>
                <a:gd name="T4" fmla="*/ 2 w 6"/>
                <a:gd name="T5" fmla="*/ 4 h 5"/>
                <a:gd name="T6" fmla="*/ 5 w 6"/>
                <a:gd name="T7" fmla="*/ 3 h 5"/>
              </a:gdLst>
              <a:ahLst/>
              <a:cxnLst>
                <a:cxn ang="0">
                  <a:pos x="T0" y="T1"/>
                </a:cxn>
                <a:cxn ang="0">
                  <a:pos x="T2" y="T3"/>
                </a:cxn>
                <a:cxn ang="0">
                  <a:pos x="T4" y="T5"/>
                </a:cxn>
                <a:cxn ang="0">
                  <a:pos x="T6" y="T7"/>
                </a:cxn>
              </a:cxnLst>
              <a:rect l="0" t="0" r="r" b="b"/>
              <a:pathLst>
                <a:path w="6" h="5">
                  <a:moveTo>
                    <a:pt x="5" y="3"/>
                  </a:moveTo>
                  <a:lnTo>
                    <a:pt x="0" y="0"/>
                  </a:lnTo>
                  <a:lnTo>
                    <a:pt x="2" y="4"/>
                  </a:lnTo>
                  <a:lnTo>
                    <a:pt x="5" y="3"/>
                  </a:lnTo>
                </a:path>
              </a:pathLst>
            </a:custGeom>
            <a:solidFill>
              <a:srgbClr val="D5D5D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95" name="Forme libre 5294"/>
            <p:cNvSpPr>
              <a:spLocks noChangeArrowheads="1"/>
            </p:cNvSpPr>
            <p:nvPr userDrawn="1"/>
          </p:nvSpPr>
          <p:spPr bwMode="auto">
            <a:xfrm>
              <a:off x="4184650" y="4810125"/>
              <a:ext cx="9525" cy="4763"/>
            </a:xfrm>
            <a:custGeom>
              <a:avLst/>
              <a:gdLst>
                <a:gd name="T0" fmla="*/ 18 w 28"/>
                <a:gd name="T1" fmla="*/ 13 h 14"/>
                <a:gd name="T2" fmla="*/ 0 w 28"/>
                <a:gd name="T3" fmla="*/ 6 h 14"/>
                <a:gd name="T4" fmla="*/ 9 w 28"/>
                <a:gd name="T5" fmla="*/ 1 h 14"/>
                <a:gd name="T6" fmla="*/ 27 w 28"/>
                <a:gd name="T7" fmla="*/ 9 h 14"/>
                <a:gd name="T8" fmla="*/ 18 w 28"/>
                <a:gd name="T9" fmla="*/ 13 h 14"/>
              </a:gdLst>
              <a:ahLst/>
              <a:cxnLst>
                <a:cxn ang="0">
                  <a:pos x="T0" y="T1"/>
                </a:cxn>
                <a:cxn ang="0">
                  <a:pos x="T2" y="T3"/>
                </a:cxn>
                <a:cxn ang="0">
                  <a:pos x="T4" y="T5"/>
                </a:cxn>
                <a:cxn ang="0">
                  <a:pos x="T6" y="T7"/>
                </a:cxn>
                <a:cxn ang="0">
                  <a:pos x="T8" y="T9"/>
                </a:cxn>
              </a:cxnLst>
              <a:rect l="0" t="0" r="r" b="b"/>
              <a:pathLst>
                <a:path w="28" h="14">
                  <a:moveTo>
                    <a:pt x="18" y="13"/>
                  </a:moveTo>
                  <a:cubicBezTo>
                    <a:pt x="12" y="10"/>
                    <a:pt x="6" y="9"/>
                    <a:pt x="0" y="6"/>
                  </a:cubicBezTo>
                  <a:cubicBezTo>
                    <a:pt x="3" y="4"/>
                    <a:pt x="6" y="0"/>
                    <a:pt x="9" y="1"/>
                  </a:cubicBezTo>
                  <a:cubicBezTo>
                    <a:pt x="15" y="3"/>
                    <a:pt x="21" y="6"/>
                    <a:pt x="27" y="9"/>
                  </a:cubicBezTo>
                  <a:cubicBezTo>
                    <a:pt x="24" y="10"/>
                    <a:pt x="21" y="12"/>
                    <a:pt x="18" y="13"/>
                  </a:cubicBezTo>
                </a:path>
              </a:pathLst>
            </a:custGeom>
            <a:solidFill>
              <a:srgbClr val="E2E2E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96" name="Forme libre 5295"/>
            <p:cNvSpPr>
              <a:spLocks noChangeArrowheads="1"/>
            </p:cNvSpPr>
            <p:nvPr userDrawn="1"/>
          </p:nvSpPr>
          <p:spPr bwMode="auto">
            <a:xfrm>
              <a:off x="4217988" y="4824413"/>
              <a:ext cx="22225" cy="7937"/>
            </a:xfrm>
            <a:custGeom>
              <a:avLst/>
              <a:gdLst>
                <a:gd name="T0" fmla="*/ 61 w 62"/>
                <a:gd name="T1" fmla="*/ 0 h 24"/>
                <a:gd name="T2" fmla="*/ 0 w 62"/>
                <a:gd name="T3" fmla="*/ 19 h 24"/>
                <a:gd name="T4" fmla="*/ 61 w 62"/>
                <a:gd name="T5" fmla="*/ 0 h 24"/>
              </a:gdLst>
              <a:ahLst/>
              <a:cxnLst>
                <a:cxn ang="0">
                  <a:pos x="T0" y="T1"/>
                </a:cxn>
                <a:cxn ang="0">
                  <a:pos x="T2" y="T3"/>
                </a:cxn>
                <a:cxn ang="0">
                  <a:pos x="T4" y="T5"/>
                </a:cxn>
              </a:cxnLst>
              <a:rect l="0" t="0" r="r" b="b"/>
              <a:pathLst>
                <a:path w="62" h="24">
                  <a:moveTo>
                    <a:pt x="61" y="0"/>
                  </a:moveTo>
                  <a:cubicBezTo>
                    <a:pt x="46" y="23"/>
                    <a:pt x="21" y="19"/>
                    <a:pt x="0" y="19"/>
                  </a:cubicBezTo>
                  <a:cubicBezTo>
                    <a:pt x="20" y="12"/>
                    <a:pt x="39" y="6"/>
                    <a:pt x="61" y="0"/>
                  </a:cubicBezTo>
                </a:path>
              </a:pathLst>
            </a:custGeom>
            <a:solidFill>
              <a:srgbClr val="E2E2E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97" name="Forme libre 5296"/>
            <p:cNvSpPr>
              <a:spLocks noChangeArrowheads="1"/>
            </p:cNvSpPr>
            <p:nvPr userDrawn="1"/>
          </p:nvSpPr>
          <p:spPr bwMode="auto">
            <a:xfrm>
              <a:off x="4238625" y="4816475"/>
              <a:ext cx="26988" cy="11113"/>
            </a:xfrm>
            <a:custGeom>
              <a:avLst/>
              <a:gdLst>
                <a:gd name="T0" fmla="*/ 72 w 73"/>
                <a:gd name="T1" fmla="*/ 0 h 29"/>
                <a:gd name="T2" fmla="*/ 0 w 73"/>
                <a:gd name="T3" fmla="*/ 25 h 29"/>
                <a:gd name="T4" fmla="*/ 72 w 73"/>
                <a:gd name="T5" fmla="*/ 0 h 29"/>
              </a:gdLst>
              <a:ahLst/>
              <a:cxnLst>
                <a:cxn ang="0">
                  <a:pos x="T0" y="T1"/>
                </a:cxn>
                <a:cxn ang="0">
                  <a:pos x="T2" y="T3"/>
                </a:cxn>
                <a:cxn ang="0">
                  <a:pos x="T4" y="T5"/>
                </a:cxn>
              </a:cxnLst>
              <a:rect l="0" t="0" r="r" b="b"/>
              <a:pathLst>
                <a:path w="73" h="29">
                  <a:moveTo>
                    <a:pt x="72" y="0"/>
                  </a:moveTo>
                  <a:cubicBezTo>
                    <a:pt x="55" y="28"/>
                    <a:pt x="26" y="22"/>
                    <a:pt x="0" y="25"/>
                  </a:cubicBezTo>
                  <a:cubicBezTo>
                    <a:pt x="20" y="6"/>
                    <a:pt x="46" y="2"/>
                    <a:pt x="72" y="0"/>
                  </a:cubicBezTo>
                </a:path>
              </a:pathLst>
            </a:custGeom>
            <a:solidFill>
              <a:srgbClr val="E2E2E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98" name="Forme libre 5297"/>
            <p:cNvSpPr>
              <a:spLocks noChangeArrowheads="1"/>
            </p:cNvSpPr>
            <p:nvPr userDrawn="1"/>
          </p:nvSpPr>
          <p:spPr bwMode="auto">
            <a:xfrm>
              <a:off x="4352925" y="4808538"/>
              <a:ext cx="3175" cy="7937"/>
            </a:xfrm>
            <a:custGeom>
              <a:avLst/>
              <a:gdLst>
                <a:gd name="T0" fmla="*/ 6 w 7"/>
                <a:gd name="T1" fmla="*/ 0 h 23"/>
                <a:gd name="T2" fmla="*/ 3 w 7"/>
                <a:gd name="T3" fmla="*/ 22 h 23"/>
                <a:gd name="T4" fmla="*/ 0 w 7"/>
                <a:gd name="T5" fmla="*/ 7 h 23"/>
                <a:gd name="T6" fmla="*/ 6 w 7"/>
                <a:gd name="T7" fmla="*/ 0 h 23"/>
              </a:gdLst>
              <a:ahLst/>
              <a:cxnLst>
                <a:cxn ang="0">
                  <a:pos x="T0" y="T1"/>
                </a:cxn>
                <a:cxn ang="0">
                  <a:pos x="T2" y="T3"/>
                </a:cxn>
                <a:cxn ang="0">
                  <a:pos x="T4" y="T5"/>
                </a:cxn>
                <a:cxn ang="0">
                  <a:pos x="T6" y="T7"/>
                </a:cxn>
              </a:cxnLst>
              <a:rect l="0" t="0" r="r" b="b"/>
              <a:pathLst>
                <a:path w="7" h="23">
                  <a:moveTo>
                    <a:pt x="6" y="0"/>
                  </a:moveTo>
                  <a:cubicBezTo>
                    <a:pt x="4" y="8"/>
                    <a:pt x="4" y="14"/>
                    <a:pt x="3" y="22"/>
                  </a:cubicBezTo>
                  <a:cubicBezTo>
                    <a:pt x="1" y="17"/>
                    <a:pt x="0" y="11"/>
                    <a:pt x="0" y="7"/>
                  </a:cubicBezTo>
                  <a:cubicBezTo>
                    <a:pt x="0" y="4"/>
                    <a:pt x="4" y="2"/>
                    <a:pt x="6" y="0"/>
                  </a:cubicBezTo>
                </a:path>
              </a:pathLst>
            </a:custGeom>
            <a:solidFill>
              <a:srgbClr val="FBFBF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299" name="Forme libre 5298"/>
            <p:cNvSpPr>
              <a:spLocks noChangeArrowheads="1"/>
            </p:cNvSpPr>
            <p:nvPr userDrawn="1"/>
          </p:nvSpPr>
          <p:spPr bwMode="auto">
            <a:xfrm>
              <a:off x="3859213" y="5080000"/>
              <a:ext cx="58737" cy="36513"/>
            </a:xfrm>
            <a:custGeom>
              <a:avLst/>
              <a:gdLst>
                <a:gd name="T0" fmla="*/ 0 w 163"/>
                <a:gd name="T1" fmla="*/ 49 h 101"/>
                <a:gd name="T2" fmla="*/ 162 w 163"/>
                <a:gd name="T3" fmla="*/ 3 h 101"/>
                <a:gd name="T4" fmla="*/ 0 w 163"/>
                <a:gd name="T5" fmla="*/ 49 h 101"/>
              </a:gdLst>
              <a:ahLst/>
              <a:cxnLst>
                <a:cxn ang="0">
                  <a:pos x="T0" y="T1"/>
                </a:cxn>
                <a:cxn ang="0">
                  <a:pos x="T2" y="T3"/>
                </a:cxn>
                <a:cxn ang="0">
                  <a:pos x="T4" y="T5"/>
                </a:cxn>
              </a:cxnLst>
              <a:rect l="0" t="0" r="r" b="b"/>
              <a:pathLst>
                <a:path w="163" h="101">
                  <a:moveTo>
                    <a:pt x="0" y="49"/>
                  </a:moveTo>
                  <a:cubicBezTo>
                    <a:pt x="55" y="38"/>
                    <a:pt x="104" y="0"/>
                    <a:pt x="162" y="3"/>
                  </a:cubicBezTo>
                  <a:cubicBezTo>
                    <a:pt x="113" y="35"/>
                    <a:pt x="72" y="100"/>
                    <a:pt x="0" y="49"/>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00" name="Forme libre 5299"/>
            <p:cNvSpPr>
              <a:spLocks noChangeArrowheads="1"/>
            </p:cNvSpPr>
            <p:nvPr userDrawn="1"/>
          </p:nvSpPr>
          <p:spPr bwMode="auto">
            <a:xfrm>
              <a:off x="3917950" y="5056188"/>
              <a:ext cx="30163" cy="23812"/>
            </a:xfrm>
            <a:custGeom>
              <a:avLst/>
              <a:gdLst>
                <a:gd name="T0" fmla="*/ 0 w 84"/>
                <a:gd name="T1" fmla="*/ 67 h 68"/>
                <a:gd name="T2" fmla="*/ 48 w 84"/>
                <a:gd name="T3" fmla="*/ 0 h 68"/>
                <a:gd name="T4" fmla="*/ 51 w 84"/>
                <a:gd name="T5" fmla="*/ 47 h 68"/>
                <a:gd name="T6" fmla="*/ 0 w 84"/>
                <a:gd name="T7" fmla="*/ 67 h 68"/>
              </a:gdLst>
              <a:ahLst/>
              <a:cxnLst>
                <a:cxn ang="0">
                  <a:pos x="T0" y="T1"/>
                </a:cxn>
                <a:cxn ang="0">
                  <a:pos x="T2" y="T3"/>
                </a:cxn>
                <a:cxn ang="0">
                  <a:pos x="T4" y="T5"/>
                </a:cxn>
                <a:cxn ang="0">
                  <a:pos x="T6" y="T7"/>
                </a:cxn>
              </a:cxnLst>
              <a:rect l="0" t="0" r="r" b="b"/>
              <a:pathLst>
                <a:path w="84" h="68">
                  <a:moveTo>
                    <a:pt x="0" y="67"/>
                  </a:moveTo>
                  <a:cubicBezTo>
                    <a:pt x="16" y="44"/>
                    <a:pt x="33" y="21"/>
                    <a:pt x="48" y="0"/>
                  </a:cubicBezTo>
                  <a:cubicBezTo>
                    <a:pt x="83" y="13"/>
                    <a:pt x="72" y="32"/>
                    <a:pt x="51" y="47"/>
                  </a:cubicBezTo>
                  <a:cubicBezTo>
                    <a:pt x="37" y="56"/>
                    <a:pt x="19" y="59"/>
                    <a:pt x="0" y="67"/>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01" name="Forme libre 5300"/>
            <p:cNvSpPr>
              <a:spLocks noChangeArrowheads="1"/>
            </p:cNvSpPr>
            <p:nvPr userDrawn="1"/>
          </p:nvSpPr>
          <p:spPr bwMode="auto">
            <a:xfrm>
              <a:off x="4075113" y="3570288"/>
              <a:ext cx="57150" cy="28575"/>
            </a:xfrm>
            <a:custGeom>
              <a:avLst/>
              <a:gdLst>
                <a:gd name="T0" fmla="*/ 68 w 158"/>
                <a:gd name="T1" fmla="*/ 74 h 78"/>
                <a:gd name="T2" fmla="*/ 0 w 158"/>
                <a:gd name="T3" fmla="*/ 49 h 78"/>
                <a:gd name="T4" fmla="*/ 157 w 158"/>
                <a:gd name="T5" fmla="*/ 26 h 78"/>
                <a:gd name="T6" fmla="*/ 68 w 158"/>
                <a:gd name="T7" fmla="*/ 74 h 78"/>
              </a:gdLst>
              <a:ahLst/>
              <a:cxnLst>
                <a:cxn ang="0">
                  <a:pos x="T0" y="T1"/>
                </a:cxn>
                <a:cxn ang="0">
                  <a:pos x="T2" y="T3"/>
                </a:cxn>
                <a:cxn ang="0">
                  <a:pos x="T4" y="T5"/>
                </a:cxn>
                <a:cxn ang="0">
                  <a:pos x="T6" y="T7"/>
                </a:cxn>
              </a:cxnLst>
              <a:rect l="0" t="0" r="r" b="b"/>
              <a:pathLst>
                <a:path w="158" h="78">
                  <a:moveTo>
                    <a:pt x="68" y="74"/>
                  </a:moveTo>
                  <a:cubicBezTo>
                    <a:pt x="47" y="71"/>
                    <a:pt x="23" y="77"/>
                    <a:pt x="0" y="49"/>
                  </a:cubicBezTo>
                  <a:cubicBezTo>
                    <a:pt x="49" y="8"/>
                    <a:pt x="101" y="0"/>
                    <a:pt x="157" y="26"/>
                  </a:cubicBezTo>
                  <a:cubicBezTo>
                    <a:pt x="143" y="72"/>
                    <a:pt x="101" y="65"/>
                    <a:pt x="68" y="74"/>
                  </a:cubicBezTo>
                </a:path>
              </a:pathLst>
            </a:custGeom>
            <a:solidFill>
              <a:srgbClr val="36363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02" name="Forme libre 5301"/>
            <p:cNvSpPr>
              <a:spLocks noChangeArrowheads="1"/>
            </p:cNvSpPr>
            <p:nvPr userDrawn="1"/>
          </p:nvSpPr>
          <p:spPr bwMode="auto">
            <a:xfrm>
              <a:off x="4141788" y="3563938"/>
              <a:ext cx="23812" cy="17462"/>
            </a:xfrm>
            <a:custGeom>
              <a:avLst/>
              <a:gdLst>
                <a:gd name="T0" fmla="*/ 0 w 67"/>
                <a:gd name="T1" fmla="*/ 5 h 47"/>
                <a:gd name="T2" fmla="*/ 64 w 67"/>
                <a:gd name="T3" fmla="*/ 0 h 47"/>
                <a:gd name="T4" fmla="*/ 49 w 67"/>
                <a:gd name="T5" fmla="*/ 37 h 47"/>
                <a:gd name="T6" fmla="*/ 0 w 67"/>
                <a:gd name="T7" fmla="*/ 5 h 47"/>
              </a:gdLst>
              <a:ahLst/>
              <a:cxnLst>
                <a:cxn ang="0">
                  <a:pos x="T0" y="T1"/>
                </a:cxn>
                <a:cxn ang="0">
                  <a:pos x="T2" y="T3"/>
                </a:cxn>
                <a:cxn ang="0">
                  <a:pos x="T4" y="T5"/>
                </a:cxn>
                <a:cxn ang="0">
                  <a:pos x="T6" y="T7"/>
                </a:cxn>
              </a:cxnLst>
              <a:rect l="0" t="0" r="r" b="b"/>
              <a:pathLst>
                <a:path w="67" h="47">
                  <a:moveTo>
                    <a:pt x="0" y="5"/>
                  </a:moveTo>
                  <a:cubicBezTo>
                    <a:pt x="21" y="3"/>
                    <a:pt x="43" y="2"/>
                    <a:pt x="64" y="0"/>
                  </a:cubicBezTo>
                  <a:cubicBezTo>
                    <a:pt x="66" y="15"/>
                    <a:pt x="66" y="32"/>
                    <a:pt x="49" y="37"/>
                  </a:cubicBezTo>
                  <a:cubicBezTo>
                    <a:pt x="20" y="46"/>
                    <a:pt x="8" y="28"/>
                    <a:pt x="0" y="5"/>
                  </a:cubicBezTo>
                </a:path>
              </a:pathLst>
            </a:custGeom>
            <a:solidFill>
              <a:srgbClr val="AEAEA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03" name="Forme libre 5302"/>
            <p:cNvSpPr>
              <a:spLocks noChangeArrowheads="1"/>
            </p:cNvSpPr>
            <p:nvPr userDrawn="1"/>
          </p:nvSpPr>
          <p:spPr bwMode="auto">
            <a:xfrm>
              <a:off x="4262438" y="3548063"/>
              <a:ext cx="19050" cy="6350"/>
            </a:xfrm>
            <a:custGeom>
              <a:avLst/>
              <a:gdLst>
                <a:gd name="T0" fmla="*/ 0 w 53"/>
                <a:gd name="T1" fmla="*/ 15 h 16"/>
                <a:gd name="T2" fmla="*/ 8 w 53"/>
                <a:gd name="T3" fmla="*/ 0 h 16"/>
                <a:gd name="T4" fmla="*/ 52 w 53"/>
                <a:gd name="T5" fmla="*/ 1 h 16"/>
                <a:gd name="T6" fmla="*/ 0 w 53"/>
                <a:gd name="T7" fmla="*/ 15 h 16"/>
              </a:gdLst>
              <a:ahLst/>
              <a:cxnLst>
                <a:cxn ang="0">
                  <a:pos x="T0" y="T1"/>
                </a:cxn>
                <a:cxn ang="0">
                  <a:pos x="T2" y="T3"/>
                </a:cxn>
                <a:cxn ang="0">
                  <a:pos x="T4" y="T5"/>
                </a:cxn>
                <a:cxn ang="0">
                  <a:pos x="T6" y="T7"/>
                </a:cxn>
              </a:cxnLst>
              <a:rect l="0" t="0" r="r" b="b"/>
              <a:pathLst>
                <a:path w="53" h="16">
                  <a:moveTo>
                    <a:pt x="0" y="15"/>
                  </a:moveTo>
                  <a:cubicBezTo>
                    <a:pt x="3" y="11"/>
                    <a:pt x="5" y="6"/>
                    <a:pt x="8" y="0"/>
                  </a:cubicBezTo>
                  <a:cubicBezTo>
                    <a:pt x="23" y="1"/>
                    <a:pt x="37" y="1"/>
                    <a:pt x="52" y="1"/>
                  </a:cubicBezTo>
                  <a:cubicBezTo>
                    <a:pt x="34" y="7"/>
                    <a:pt x="17" y="12"/>
                    <a:pt x="0" y="15"/>
                  </a:cubicBezTo>
                </a:path>
              </a:pathLst>
            </a:custGeom>
            <a:solidFill>
              <a:srgbClr val="9C9C9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04" name="Forme libre 5303"/>
            <p:cNvSpPr>
              <a:spLocks noChangeArrowheads="1"/>
            </p:cNvSpPr>
            <p:nvPr userDrawn="1"/>
          </p:nvSpPr>
          <p:spPr bwMode="auto">
            <a:xfrm>
              <a:off x="4033838" y="3538538"/>
              <a:ext cx="9525" cy="7937"/>
            </a:xfrm>
            <a:custGeom>
              <a:avLst/>
              <a:gdLst>
                <a:gd name="T0" fmla="*/ 0 w 25"/>
                <a:gd name="T1" fmla="*/ 20 h 21"/>
                <a:gd name="T2" fmla="*/ 24 w 25"/>
                <a:gd name="T3" fmla="*/ 0 h 21"/>
                <a:gd name="T4" fmla="*/ 0 w 25"/>
                <a:gd name="T5" fmla="*/ 20 h 21"/>
              </a:gdLst>
              <a:ahLst/>
              <a:cxnLst>
                <a:cxn ang="0">
                  <a:pos x="T0" y="T1"/>
                </a:cxn>
                <a:cxn ang="0">
                  <a:pos x="T2" y="T3"/>
                </a:cxn>
                <a:cxn ang="0">
                  <a:pos x="T4" y="T5"/>
                </a:cxn>
              </a:cxnLst>
              <a:rect l="0" t="0" r="r" b="b"/>
              <a:pathLst>
                <a:path w="25" h="21">
                  <a:moveTo>
                    <a:pt x="0" y="20"/>
                  </a:moveTo>
                  <a:cubicBezTo>
                    <a:pt x="7" y="14"/>
                    <a:pt x="16" y="7"/>
                    <a:pt x="24" y="0"/>
                  </a:cubicBezTo>
                  <a:cubicBezTo>
                    <a:pt x="15" y="7"/>
                    <a:pt x="7" y="14"/>
                    <a:pt x="0" y="20"/>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05" name="Forme libre 5304"/>
            <p:cNvSpPr>
              <a:spLocks noChangeArrowheads="1"/>
            </p:cNvSpPr>
            <p:nvPr userDrawn="1"/>
          </p:nvSpPr>
          <p:spPr bwMode="auto">
            <a:xfrm>
              <a:off x="3959225" y="3589338"/>
              <a:ext cx="9525" cy="7937"/>
            </a:xfrm>
            <a:custGeom>
              <a:avLst/>
              <a:gdLst>
                <a:gd name="T0" fmla="*/ 24 w 25"/>
                <a:gd name="T1" fmla="*/ 0 h 22"/>
                <a:gd name="T2" fmla="*/ 0 w 25"/>
                <a:gd name="T3" fmla="*/ 21 h 22"/>
                <a:gd name="T4" fmla="*/ 24 w 25"/>
                <a:gd name="T5" fmla="*/ 0 h 22"/>
              </a:gdLst>
              <a:ahLst/>
              <a:cxnLst>
                <a:cxn ang="0">
                  <a:pos x="T0" y="T1"/>
                </a:cxn>
                <a:cxn ang="0">
                  <a:pos x="T2" y="T3"/>
                </a:cxn>
                <a:cxn ang="0">
                  <a:pos x="T4" y="T5"/>
                </a:cxn>
              </a:cxnLst>
              <a:rect l="0" t="0" r="r" b="b"/>
              <a:pathLst>
                <a:path w="25" h="22">
                  <a:moveTo>
                    <a:pt x="24" y="0"/>
                  </a:moveTo>
                  <a:cubicBezTo>
                    <a:pt x="16" y="7"/>
                    <a:pt x="7" y="14"/>
                    <a:pt x="0" y="21"/>
                  </a:cubicBezTo>
                  <a:cubicBezTo>
                    <a:pt x="7" y="15"/>
                    <a:pt x="16" y="7"/>
                    <a:pt x="24" y="0"/>
                  </a:cubicBezTo>
                </a:path>
              </a:pathLst>
            </a:custGeom>
            <a:solidFill>
              <a:srgbClr val="75757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06" name="Forme libre 5305"/>
            <p:cNvSpPr>
              <a:spLocks noChangeArrowheads="1"/>
            </p:cNvSpPr>
            <p:nvPr userDrawn="1"/>
          </p:nvSpPr>
          <p:spPr bwMode="auto">
            <a:xfrm>
              <a:off x="3959225" y="4603750"/>
              <a:ext cx="31750" cy="34925"/>
            </a:xfrm>
            <a:custGeom>
              <a:avLst/>
              <a:gdLst>
                <a:gd name="T0" fmla="*/ 0 w 87"/>
                <a:gd name="T1" fmla="*/ 98 h 99"/>
                <a:gd name="T2" fmla="*/ 86 w 87"/>
                <a:gd name="T3" fmla="*/ 0 h 99"/>
                <a:gd name="T4" fmla="*/ 0 w 87"/>
                <a:gd name="T5" fmla="*/ 98 h 99"/>
              </a:gdLst>
              <a:ahLst/>
              <a:cxnLst>
                <a:cxn ang="0">
                  <a:pos x="T0" y="T1"/>
                </a:cxn>
                <a:cxn ang="0">
                  <a:pos x="T2" y="T3"/>
                </a:cxn>
                <a:cxn ang="0">
                  <a:pos x="T4" y="T5"/>
                </a:cxn>
              </a:cxnLst>
              <a:rect l="0" t="0" r="r" b="b"/>
              <a:pathLst>
                <a:path w="87" h="99">
                  <a:moveTo>
                    <a:pt x="0" y="98"/>
                  </a:moveTo>
                  <a:cubicBezTo>
                    <a:pt x="5" y="44"/>
                    <a:pt x="43" y="20"/>
                    <a:pt x="86" y="0"/>
                  </a:cubicBezTo>
                  <a:cubicBezTo>
                    <a:pt x="81" y="52"/>
                    <a:pt x="49" y="82"/>
                    <a:pt x="0" y="98"/>
                  </a:cubicBezTo>
                </a:path>
              </a:pathLst>
            </a:custGeom>
            <a:solidFill>
              <a:srgbClr val="E6E6E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07" name="Forme libre 5306"/>
            <p:cNvSpPr>
              <a:spLocks noChangeArrowheads="1"/>
            </p:cNvSpPr>
            <p:nvPr userDrawn="1"/>
          </p:nvSpPr>
          <p:spPr bwMode="auto">
            <a:xfrm>
              <a:off x="4192588" y="4167188"/>
              <a:ext cx="231775" cy="93662"/>
            </a:xfrm>
            <a:custGeom>
              <a:avLst/>
              <a:gdLst>
                <a:gd name="T0" fmla="*/ 154 w 642"/>
                <a:gd name="T1" fmla="*/ 112 h 261"/>
                <a:gd name="T2" fmla="*/ 399 w 642"/>
                <a:gd name="T3" fmla="*/ 58 h 261"/>
                <a:gd name="T4" fmla="*/ 596 w 642"/>
                <a:gd name="T5" fmla="*/ 3 h 261"/>
                <a:gd name="T6" fmla="*/ 634 w 642"/>
                <a:gd name="T7" fmla="*/ 20 h 261"/>
                <a:gd name="T8" fmla="*/ 617 w 642"/>
                <a:gd name="T9" fmla="*/ 58 h 261"/>
                <a:gd name="T10" fmla="*/ 579 w 642"/>
                <a:gd name="T11" fmla="*/ 84 h 261"/>
                <a:gd name="T12" fmla="*/ 108 w 642"/>
                <a:gd name="T13" fmla="*/ 252 h 261"/>
                <a:gd name="T14" fmla="*/ 52 w 642"/>
                <a:gd name="T15" fmla="*/ 254 h 261"/>
                <a:gd name="T16" fmla="*/ 40 w 642"/>
                <a:gd name="T17" fmla="*/ 179 h 261"/>
                <a:gd name="T18" fmla="*/ 154 w 642"/>
                <a:gd name="T19" fmla="*/ 112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2" h="261">
                  <a:moveTo>
                    <a:pt x="154" y="112"/>
                  </a:moveTo>
                  <a:cubicBezTo>
                    <a:pt x="240" y="112"/>
                    <a:pt x="321" y="92"/>
                    <a:pt x="399" y="58"/>
                  </a:cubicBezTo>
                  <a:cubicBezTo>
                    <a:pt x="463" y="32"/>
                    <a:pt x="528" y="14"/>
                    <a:pt x="596" y="3"/>
                  </a:cubicBezTo>
                  <a:cubicBezTo>
                    <a:pt x="611" y="0"/>
                    <a:pt x="626" y="5"/>
                    <a:pt x="634" y="20"/>
                  </a:cubicBezTo>
                  <a:cubicBezTo>
                    <a:pt x="641" y="37"/>
                    <a:pt x="629" y="49"/>
                    <a:pt x="617" y="58"/>
                  </a:cubicBezTo>
                  <a:cubicBezTo>
                    <a:pt x="605" y="68"/>
                    <a:pt x="593" y="80"/>
                    <a:pt x="579" y="84"/>
                  </a:cubicBezTo>
                  <a:cubicBezTo>
                    <a:pt x="418" y="132"/>
                    <a:pt x="275" y="226"/>
                    <a:pt x="108" y="252"/>
                  </a:cubicBezTo>
                  <a:cubicBezTo>
                    <a:pt x="90" y="255"/>
                    <a:pt x="69" y="260"/>
                    <a:pt x="52" y="254"/>
                  </a:cubicBezTo>
                  <a:cubicBezTo>
                    <a:pt x="11" y="237"/>
                    <a:pt x="0" y="211"/>
                    <a:pt x="40" y="179"/>
                  </a:cubicBezTo>
                  <a:cubicBezTo>
                    <a:pt x="49" y="107"/>
                    <a:pt x="84" y="80"/>
                    <a:pt x="154" y="112"/>
                  </a:cubicBezTo>
                </a:path>
              </a:pathLst>
            </a:custGeom>
            <a:solidFill>
              <a:srgbClr val="4A4A4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08" name="Forme libre 5307"/>
            <p:cNvSpPr>
              <a:spLocks noChangeArrowheads="1"/>
            </p:cNvSpPr>
            <p:nvPr userDrawn="1"/>
          </p:nvSpPr>
          <p:spPr bwMode="auto">
            <a:xfrm>
              <a:off x="4165600" y="4137025"/>
              <a:ext cx="115888" cy="93663"/>
            </a:xfrm>
            <a:custGeom>
              <a:avLst/>
              <a:gdLst>
                <a:gd name="T0" fmla="*/ 227 w 324"/>
                <a:gd name="T1" fmla="*/ 194 h 262"/>
                <a:gd name="T2" fmla="*/ 113 w 324"/>
                <a:gd name="T3" fmla="*/ 261 h 262"/>
                <a:gd name="T4" fmla="*/ 39 w 324"/>
                <a:gd name="T5" fmla="*/ 220 h 262"/>
                <a:gd name="T6" fmla="*/ 6 w 324"/>
                <a:gd name="T7" fmla="*/ 91 h 262"/>
                <a:gd name="T8" fmla="*/ 108 w 324"/>
                <a:gd name="T9" fmla="*/ 15 h 262"/>
                <a:gd name="T10" fmla="*/ 252 w 324"/>
                <a:gd name="T11" fmla="*/ 11 h 262"/>
                <a:gd name="T12" fmla="*/ 320 w 324"/>
                <a:gd name="T13" fmla="*/ 148 h 262"/>
                <a:gd name="T14" fmla="*/ 227 w 324"/>
                <a:gd name="T15" fmla="*/ 194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4" h="262">
                  <a:moveTo>
                    <a:pt x="227" y="194"/>
                  </a:moveTo>
                  <a:cubicBezTo>
                    <a:pt x="184" y="209"/>
                    <a:pt x="145" y="229"/>
                    <a:pt x="113" y="261"/>
                  </a:cubicBezTo>
                  <a:cubicBezTo>
                    <a:pt x="91" y="240"/>
                    <a:pt x="46" y="259"/>
                    <a:pt x="39" y="220"/>
                  </a:cubicBezTo>
                  <a:cubicBezTo>
                    <a:pt x="33" y="175"/>
                    <a:pt x="0" y="139"/>
                    <a:pt x="6" y="91"/>
                  </a:cubicBezTo>
                  <a:cubicBezTo>
                    <a:pt x="12" y="43"/>
                    <a:pt x="59" y="0"/>
                    <a:pt x="108" y="15"/>
                  </a:cubicBezTo>
                  <a:cubicBezTo>
                    <a:pt x="159" y="30"/>
                    <a:pt x="204" y="21"/>
                    <a:pt x="252" y="11"/>
                  </a:cubicBezTo>
                  <a:cubicBezTo>
                    <a:pt x="252" y="69"/>
                    <a:pt x="323" y="90"/>
                    <a:pt x="320" y="148"/>
                  </a:cubicBezTo>
                  <a:cubicBezTo>
                    <a:pt x="288" y="163"/>
                    <a:pt x="258" y="179"/>
                    <a:pt x="227" y="194"/>
                  </a:cubicBezTo>
                </a:path>
              </a:pathLst>
            </a:custGeom>
            <a:solidFill>
              <a:srgbClr val="7D7D7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09" name="Forme libre 5308"/>
            <p:cNvSpPr>
              <a:spLocks noChangeArrowheads="1"/>
            </p:cNvSpPr>
            <p:nvPr userDrawn="1"/>
          </p:nvSpPr>
          <p:spPr bwMode="auto">
            <a:xfrm>
              <a:off x="4240213" y="4141788"/>
              <a:ext cx="61912" cy="49212"/>
            </a:xfrm>
            <a:custGeom>
              <a:avLst/>
              <a:gdLst>
                <a:gd name="T0" fmla="*/ 113 w 172"/>
                <a:gd name="T1" fmla="*/ 137 h 138"/>
                <a:gd name="T2" fmla="*/ 64 w 172"/>
                <a:gd name="T3" fmla="*/ 111 h 138"/>
                <a:gd name="T4" fmla="*/ 44 w 172"/>
                <a:gd name="T5" fmla="*/ 0 h 138"/>
                <a:gd name="T6" fmla="*/ 66 w 172"/>
                <a:gd name="T7" fmla="*/ 0 h 138"/>
                <a:gd name="T8" fmla="*/ 111 w 172"/>
                <a:gd name="T9" fmla="*/ 22 h 138"/>
                <a:gd name="T10" fmla="*/ 111 w 172"/>
                <a:gd name="T11" fmla="*/ 22 h 138"/>
                <a:gd name="T12" fmla="*/ 134 w 172"/>
                <a:gd name="T13" fmla="*/ 68 h 138"/>
                <a:gd name="T14" fmla="*/ 157 w 172"/>
                <a:gd name="T15" fmla="*/ 91 h 138"/>
                <a:gd name="T16" fmla="*/ 157 w 172"/>
                <a:gd name="T17" fmla="*/ 137 h 138"/>
                <a:gd name="T18" fmla="*/ 113 w 172"/>
                <a:gd name="T19" fmla="*/ 1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138">
                  <a:moveTo>
                    <a:pt x="113" y="137"/>
                  </a:moveTo>
                  <a:cubicBezTo>
                    <a:pt x="96" y="128"/>
                    <a:pt x="81" y="119"/>
                    <a:pt x="64" y="111"/>
                  </a:cubicBezTo>
                  <a:cubicBezTo>
                    <a:pt x="0" y="84"/>
                    <a:pt x="7" y="44"/>
                    <a:pt x="44" y="0"/>
                  </a:cubicBezTo>
                  <a:cubicBezTo>
                    <a:pt x="52" y="0"/>
                    <a:pt x="58" y="0"/>
                    <a:pt x="66" y="0"/>
                  </a:cubicBezTo>
                  <a:cubicBezTo>
                    <a:pt x="78" y="13"/>
                    <a:pt x="99" y="7"/>
                    <a:pt x="111" y="22"/>
                  </a:cubicBezTo>
                  <a:lnTo>
                    <a:pt x="111" y="22"/>
                  </a:lnTo>
                  <a:cubicBezTo>
                    <a:pt x="127" y="35"/>
                    <a:pt x="120" y="56"/>
                    <a:pt x="134" y="68"/>
                  </a:cubicBezTo>
                  <a:cubicBezTo>
                    <a:pt x="142" y="76"/>
                    <a:pt x="150" y="84"/>
                    <a:pt x="157" y="91"/>
                  </a:cubicBezTo>
                  <a:cubicBezTo>
                    <a:pt x="171" y="106"/>
                    <a:pt x="171" y="122"/>
                    <a:pt x="157" y="137"/>
                  </a:cubicBezTo>
                  <a:cubicBezTo>
                    <a:pt x="143" y="137"/>
                    <a:pt x="128" y="137"/>
                    <a:pt x="113" y="137"/>
                  </a:cubicBezTo>
                </a:path>
              </a:pathLst>
            </a:custGeom>
            <a:solidFill>
              <a:srgbClr val="9B9B9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10" name="Forme libre 5309"/>
            <p:cNvSpPr>
              <a:spLocks noChangeArrowheads="1"/>
            </p:cNvSpPr>
            <p:nvPr userDrawn="1"/>
          </p:nvSpPr>
          <p:spPr bwMode="auto">
            <a:xfrm>
              <a:off x="4297363" y="4173538"/>
              <a:ext cx="14287" cy="15875"/>
            </a:xfrm>
            <a:custGeom>
              <a:avLst/>
              <a:gdLst>
                <a:gd name="T0" fmla="*/ 0 w 40"/>
                <a:gd name="T1" fmla="*/ 45 h 46"/>
                <a:gd name="T2" fmla="*/ 0 w 40"/>
                <a:gd name="T3" fmla="*/ 0 h 46"/>
                <a:gd name="T4" fmla="*/ 36 w 40"/>
                <a:gd name="T5" fmla="*/ 15 h 46"/>
                <a:gd name="T6" fmla="*/ 0 w 40"/>
                <a:gd name="T7" fmla="*/ 45 h 46"/>
              </a:gdLst>
              <a:ahLst/>
              <a:cxnLst>
                <a:cxn ang="0">
                  <a:pos x="T0" y="T1"/>
                </a:cxn>
                <a:cxn ang="0">
                  <a:pos x="T2" y="T3"/>
                </a:cxn>
                <a:cxn ang="0">
                  <a:pos x="T4" y="T5"/>
                </a:cxn>
                <a:cxn ang="0">
                  <a:pos x="T6" y="T7"/>
                </a:cxn>
              </a:cxnLst>
              <a:rect l="0" t="0" r="r" b="b"/>
              <a:pathLst>
                <a:path w="40" h="46">
                  <a:moveTo>
                    <a:pt x="0" y="45"/>
                  </a:moveTo>
                  <a:cubicBezTo>
                    <a:pt x="0" y="30"/>
                    <a:pt x="0" y="15"/>
                    <a:pt x="0" y="0"/>
                  </a:cubicBezTo>
                  <a:cubicBezTo>
                    <a:pt x="13" y="1"/>
                    <a:pt x="35" y="0"/>
                    <a:pt x="36" y="15"/>
                  </a:cubicBezTo>
                  <a:cubicBezTo>
                    <a:pt x="39" y="41"/>
                    <a:pt x="15" y="41"/>
                    <a:pt x="0" y="45"/>
                  </a:cubicBezTo>
                </a:path>
              </a:pathLst>
            </a:custGeom>
            <a:solidFill>
              <a:srgbClr val="7D7D7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11" name="Forme libre 5310"/>
            <p:cNvSpPr>
              <a:spLocks noChangeArrowheads="1"/>
            </p:cNvSpPr>
            <p:nvPr userDrawn="1"/>
          </p:nvSpPr>
          <p:spPr bwMode="auto">
            <a:xfrm>
              <a:off x="3652838" y="4149725"/>
              <a:ext cx="26987" cy="39688"/>
            </a:xfrm>
            <a:custGeom>
              <a:avLst/>
              <a:gdLst>
                <a:gd name="T0" fmla="*/ 72 w 73"/>
                <a:gd name="T1" fmla="*/ 67 h 109"/>
                <a:gd name="T2" fmla="*/ 0 w 73"/>
                <a:gd name="T3" fmla="*/ 40 h 109"/>
                <a:gd name="T4" fmla="*/ 5 w 73"/>
                <a:gd name="T5" fmla="*/ 23 h 109"/>
                <a:gd name="T6" fmla="*/ 26 w 73"/>
                <a:gd name="T7" fmla="*/ 0 h 109"/>
                <a:gd name="T8" fmla="*/ 26 w 73"/>
                <a:gd name="T9" fmla="*/ 0 h 109"/>
                <a:gd name="T10" fmla="*/ 72 w 73"/>
                <a:gd name="T11" fmla="*/ 67 h 109"/>
              </a:gdLst>
              <a:ahLst/>
              <a:cxnLst>
                <a:cxn ang="0">
                  <a:pos x="T0" y="T1"/>
                </a:cxn>
                <a:cxn ang="0">
                  <a:pos x="T2" y="T3"/>
                </a:cxn>
                <a:cxn ang="0">
                  <a:pos x="T4" y="T5"/>
                </a:cxn>
                <a:cxn ang="0">
                  <a:pos x="T6" y="T7"/>
                </a:cxn>
                <a:cxn ang="0">
                  <a:pos x="T8" y="T9"/>
                </a:cxn>
                <a:cxn ang="0">
                  <a:pos x="T10" y="T11"/>
                </a:cxn>
              </a:cxnLst>
              <a:rect l="0" t="0" r="r" b="b"/>
              <a:pathLst>
                <a:path w="73" h="109">
                  <a:moveTo>
                    <a:pt x="72" y="67"/>
                  </a:moveTo>
                  <a:cubicBezTo>
                    <a:pt x="41" y="75"/>
                    <a:pt x="0" y="108"/>
                    <a:pt x="0" y="40"/>
                  </a:cubicBezTo>
                  <a:cubicBezTo>
                    <a:pt x="1" y="34"/>
                    <a:pt x="3" y="29"/>
                    <a:pt x="5" y="23"/>
                  </a:cubicBezTo>
                  <a:cubicBezTo>
                    <a:pt x="11" y="14"/>
                    <a:pt x="18" y="6"/>
                    <a:pt x="26" y="0"/>
                  </a:cubicBezTo>
                  <a:lnTo>
                    <a:pt x="26" y="0"/>
                  </a:lnTo>
                  <a:cubicBezTo>
                    <a:pt x="59" y="9"/>
                    <a:pt x="72" y="35"/>
                    <a:pt x="72" y="67"/>
                  </a:cubicBezTo>
                </a:path>
              </a:pathLst>
            </a:custGeom>
            <a:solidFill>
              <a:srgbClr val="8A8A8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12" name="Forme libre 5311"/>
            <p:cNvSpPr>
              <a:spLocks noChangeArrowheads="1"/>
            </p:cNvSpPr>
            <p:nvPr userDrawn="1"/>
          </p:nvSpPr>
          <p:spPr bwMode="auto">
            <a:xfrm>
              <a:off x="3554413" y="4060825"/>
              <a:ext cx="58737" cy="130175"/>
            </a:xfrm>
            <a:custGeom>
              <a:avLst/>
              <a:gdLst>
                <a:gd name="T0" fmla="*/ 44 w 161"/>
                <a:gd name="T1" fmla="*/ 362 h 363"/>
                <a:gd name="T2" fmla="*/ 21 w 161"/>
                <a:gd name="T3" fmla="*/ 324 h 363"/>
                <a:gd name="T4" fmla="*/ 2 w 161"/>
                <a:gd name="T5" fmla="*/ 66 h 363"/>
                <a:gd name="T6" fmla="*/ 18 w 161"/>
                <a:gd name="T7" fmla="*/ 26 h 363"/>
                <a:gd name="T8" fmla="*/ 95 w 161"/>
                <a:gd name="T9" fmla="*/ 8 h 363"/>
                <a:gd name="T10" fmla="*/ 151 w 161"/>
                <a:gd name="T11" fmla="*/ 37 h 363"/>
                <a:gd name="T12" fmla="*/ 160 w 161"/>
                <a:gd name="T13" fmla="*/ 44 h 363"/>
                <a:gd name="T14" fmla="*/ 124 w 161"/>
                <a:gd name="T15" fmla="*/ 125 h 363"/>
                <a:gd name="T16" fmla="*/ 44 w 161"/>
                <a:gd name="T17" fmla="*/ 36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363">
                  <a:moveTo>
                    <a:pt x="44" y="362"/>
                  </a:moveTo>
                  <a:cubicBezTo>
                    <a:pt x="37" y="350"/>
                    <a:pt x="23" y="338"/>
                    <a:pt x="21" y="324"/>
                  </a:cubicBezTo>
                  <a:cubicBezTo>
                    <a:pt x="17" y="238"/>
                    <a:pt x="15" y="151"/>
                    <a:pt x="2" y="66"/>
                  </a:cubicBezTo>
                  <a:cubicBezTo>
                    <a:pt x="0" y="54"/>
                    <a:pt x="12" y="38"/>
                    <a:pt x="18" y="26"/>
                  </a:cubicBezTo>
                  <a:cubicBezTo>
                    <a:pt x="44" y="20"/>
                    <a:pt x="66" y="0"/>
                    <a:pt x="95" y="8"/>
                  </a:cubicBezTo>
                  <a:cubicBezTo>
                    <a:pt x="116" y="12"/>
                    <a:pt x="133" y="26"/>
                    <a:pt x="151" y="37"/>
                  </a:cubicBezTo>
                  <a:cubicBezTo>
                    <a:pt x="154" y="40"/>
                    <a:pt x="157" y="41"/>
                    <a:pt x="160" y="44"/>
                  </a:cubicBezTo>
                  <a:cubicBezTo>
                    <a:pt x="154" y="75"/>
                    <a:pt x="148" y="105"/>
                    <a:pt x="124" y="125"/>
                  </a:cubicBezTo>
                  <a:cubicBezTo>
                    <a:pt x="54" y="189"/>
                    <a:pt x="37" y="270"/>
                    <a:pt x="44" y="362"/>
                  </a:cubicBezTo>
                </a:path>
              </a:pathLst>
            </a:custGeom>
            <a:solidFill>
              <a:srgbClr val="74747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13" name="Forme libre 5312"/>
            <p:cNvSpPr>
              <a:spLocks noChangeArrowheads="1"/>
            </p:cNvSpPr>
            <p:nvPr userDrawn="1"/>
          </p:nvSpPr>
          <p:spPr bwMode="auto">
            <a:xfrm>
              <a:off x="3679825" y="4049713"/>
              <a:ext cx="7938" cy="9525"/>
            </a:xfrm>
            <a:custGeom>
              <a:avLst/>
              <a:gdLst>
                <a:gd name="T0" fmla="*/ 0 w 22"/>
                <a:gd name="T1" fmla="*/ 0 h 25"/>
                <a:gd name="T2" fmla="*/ 21 w 22"/>
                <a:gd name="T3" fmla="*/ 24 h 25"/>
                <a:gd name="T4" fmla="*/ 0 w 22"/>
                <a:gd name="T5" fmla="*/ 0 h 25"/>
              </a:gdLst>
              <a:ahLst/>
              <a:cxnLst>
                <a:cxn ang="0">
                  <a:pos x="T0" y="T1"/>
                </a:cxn>
                <a:cxn ang="0">
                  <a:pos x="T2" y="T3"/>
                </a:cxn>
                <a:cxn ang="0">
                  <a:pos x="T4" y="T5"/>
                </a:cxn>
              </a:cxnLst>
              <a:rect l="0" t="0" r="r" b="b"/>
              <a:pathLst>
                <a:path w="22" h="25">
                  <a:moveTo>
                    <a:pt x="0" y="0"/>
                  </a:moveTo>
                  <a:cubicBezTo>
                    <a:pt x="7" y="7"/>
                    <a:pt x="14" y="15"/>
                    <a:pt x="21" y="24"/>
                  </a:cubicBezTo>
                  <a:cubicBezTo>
                    <a:pt x="7" y="21"/>
                    <a:pt x="3" y="12"/>
                    <a:pt x="0" y="0"/>
                  </a:cubicBezTo>
                </a:path>
              </a:pathLst>
            </a:custGeom>
            <a:solidFill>
              <a:srgbClr val="F6F6F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14" name="Forme libre 5313"/>
            <p:cNvSpPr>
              <a:spLocks noChangeArrowheads="1"/>
            </p:cNvSpPr>
            <p:nvPr userDrawn="1"/>
          </p:nvSpPr>
          <p:spPr bwMode="auto">
            <a:xfrm>
              <a:off x="3654425" y="4149725"/>
              <a:ext cx="7938" cy="7938"/>
            </a:xfrm>
            <a:custGeom>
              <a:avLst/>
              <a:gdLst>
                <a:gd name="T0" fmla="*/ 21 w 22"/>
                <a:gd name="T1" fmla="*/ 0 h 24"/>
                <a:gd name="T2" fmla="*/ 0 w 22"/>
                <a:gd name="T3" fmla="*/ 23 h 24"/>
                <a:gd name="T4" fmla="*/ 21 w 22"/>
                <a:gd name="T5" fmla="*/ 0 h 24"/>
              </a:gdLst>
              <a:ahLst/>
              <a:cxnLst>
                <a:cxn ang="0">
                  <a:pos x="T0" y="T1"/>
                </a:cxn>
                <a:cxn ang="0">
                  <a:pos x="T2" y="T3"/>
                </a:cxn>
                <a:cxn ang="0">
                  <a:pos x="T4" y="T5"/>
                </a:cxn>
              </a:cxnLst>
              <a:rect l="0" t="0" r="r" b="b"/>
              <a:pathLst>
                <a:path w="22" h="24">
                  <a:moveTo>
                    <a:pt x="21" y="0"/>
                  </a:moveTo>
                  <a:cubicBezTo>
                    <a:pt x="13" y="8"/>
                    <a:pt x="6" y="16"/>
                    <a:pt x="0" y="23"/>
                  </a:cubicBezTo>
                  <a:cubicBezTo>
                    <a:pt x="7" y="16"/>
                    <a:pt x="13" y="8"/>
                    <a:pt x="21" y="0"/>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15" name="Forme libre 5314"/>
            <p:cNvSpPr>
              <a:spLocks noChangeArrowheads="1"/>
            </p:cNvSpPr>
            <p:nvPr userDrawn="1"/>
          </p:nvSpPr>
          <p:spPr bwMode="auto">
            <a:xfrm>
              <a:off x="3563938" y="3941763"/>
              <a:ext cx="73025" cy="136525"/>
            </a:xfrm>
            <a:custGeom>
              <a:avLst/>
              <a:gdLst>
                <a:gd name="T0" fmla="*/ 131 w 204"/>
                <a:gd name="T1" fmla="*/ 364 h 380"/>
                <a:gd name="T2" fmla="*/ 72 w 204"/>
                <a:gd name="T3" fmla="*/ 371 h 380"/>
                <a:gd name="T4" fmla="*/ 23 w 204"/>
                <a:gd name="T5" fmla="*/ 232 h 380"/>
                <a:gd name="T6" fmla="*/ 31 w 204"/>
                <a:gd name="T7" fmla="*/ 127 h 380"/>
                <a:gd name="T8" fmla="*/ 72 w 204"/>
                <a:gd name="T9" fmla="*/ 0 h 380"/>
                <a:gd name="T10" fmla="*/ 203 w 204"/>
                <a:gd name="T11" fmla="*/ 156 h 380"/>
                <a:gd name="T12" fmla="*/ 130 w 204"/>
                <a:gd name="T13" fmla="*/ 251 h 380"/>
                <a:gd name="T14" fmla="*/ 131 w 204"/>
                <a:gd name="T15" fmla="*/ 364 h 3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380">
                  <a:moveTo>
                    <a:pt x="131" y="364"/>
                  </a:moveTo>
                  <a:cubicBezTo>
                    <a:pt x="113" y="377"/>
                    <a:pt x="93" y="379"/>
                    <a:pt x="72" y="371"/>
                  </a:cubicBezTo>
                  <a:cubicBezTo>
                    <a:pt x="12" y="341"/>
                    <a:pt x="92" y="260"/>
                    <a:pt x="23" y="232"/>
                  </a:cubicBezTo>
                  <a:cubicBezTo>
                    <a:pt x="0" y="196"/>
                    <a:pt x="14" y="161"/>
                    <a:pt x="31" y="127"/>
                  </a:cubicBezTo>
                  <a:cubicBezTo>
                    <a:pt x="49" y="87"/>
                    <a:pt x="72" y="48"/>
                    <a:pt x="72" y="0"/>
                  </a:cubicBezTo>
                  <a:cubicBezTo>
                    <a:pt x="125" y="43"/>
                    <a:pt x="159" y="104"/>
                    <a:pt x="203" y="156"/>
                  </a:cubicBezTo>
                  <a:cubicBezTo>
                    <a:pt x="194" y="202"/>
                    <a:pt x="125" y="197"/>
                    <a:pt x="130" y="251"/>
                  </a:cubicBezTo>
                  <a:cubicBezTo>
                    <a:pt x="133" y="287"/>
                    <a:pt x="131" y="326"/>
                    <a:pt x="131" y="364"/>
                  </a:cubicBezTo>
                </a:path>
              </a:pathLst>
            </a:custGeom>
            <a:solidFill>
              <a:srgbClr val="ABABA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16" name="Forme libre 5315"/>
            <p:cNvSpPr>
              <a:spLocks noChangeArrowheads="1"/>
            </p:cNvSpPr>
            <p:nvPr userDrawn="1"/>
          </p:nvSpPr>
          <p:spPr bwMode="auto">
            <a:xfrm>
              <a:off x="3522663" y="3917950"/>
              <a:ext cx="65087" cy="73025"/>
            </a:xfrm>
            <a:custGeom>
              <a:avLst/>
              <a:gdLst>
                <a:gd name="T0" fmla="*/ 182 w 183"/>
                <a:gd name="T1" fmla="*/ 66 h 203"/>
                <a:gd name="T2" fmla="*/ 122 w 183"/>
                <a:gd name="T3" fmla="*/ 159 h 203"/>
                <a:gd name="T4" fmla="*/ 58 w 183"/>
                <a:gd name="T5" fmla="*/ 196 h 203"/>
                <a:gd name="T6" fmla="*/ 9 w 183"/>
                <a:gd name="T7" fmla="*/ 139 h 203"/>
                <a:gd name="T8" fmla="*/ 27 w 183"/>
                <a:gd name="T9" fmla="*/ 69 h 203"/>
                <a:gd name="T10" fmla="*/ 115 w 183"/>
                <a:gd name="T11" fmla="*/ 0 h 203"/>
                <a:gd name="T12" fmla="*/ 182 w 183"/>
                <a:gd name="T13" fmla="*/ 66 h 203"/>
              </a:gdLst>
              <a:ahLst/>
              <a:cxnLst>
                <a:cxn ang="0">
                  <a:pos x="T0" y="T1"/>
                </a:cxn>
                <a:cxn ang="0">
                  <a:pos x="T2" y="T3"/>
                </a:cxn>
                <a:cxn ang="0">
                  <a:pos x="T4" y="T5"/>
                </a:cxn>
                <a:cxn ang="0">
                  <a:pos x="T6" y="T7"/>
                </a:cxn>
                <a:cxn ang="0">
                  <a:pos x="T8" y="T9"/>
                </a:cxn>
                <a:cxn ang="0">
                  <a:pos x="T10" y="T11"/>
                </a:cxn>
                <a:cxn ang="0">
                  <a:pos x="T12" y="T13"/>
                </a:cxn>
              </a:cxnLst>
              <a:rect l="0" t="0" r="r" b="b"/>
              <a:pathLst>
                <a:path w="183" h="203">
                  <a:moveTo>
                    <a:pt x="182" y="66"/>
                  </a:moveTo>
                  <a:cubicBezTo>
                    <a:pt x="147" y="87"/>
                    <a:pt x="141" y="127"/>
                    <a:pt x="122" y="159"/>
                  </a:cubicBezTo>
                  <a:cubicBezTo>
                    <a:pt x="108" y="183"/>
                    <a:pt x="89" y="202"/>
                    <a:pt x="58" y="196"/>
                  </a:cubicBezTo>
                  <a:cubicBezTo>
                    <a:pt x="27" y="191"/>
                    <a:pt x="18" y="163"/>
                    <a:pt x="9" y="139"/>
                  </a:cubicBezTo>
                  <a:cubicBezTo>
                    <a:pt x="0" y="112"/>
                    <a:pt x="0" y="87"/>
                    <a:pt x="27" y="69"/>
                  </a:cubicBezTo>
                  <a:cubicBezTo>
                    <a:pt x="60" y="49"/>
                    <a:pt x="98" y="40"/>
                    <a:pt x="115" y="0"/>
                  </a:cubicBezTo>
                  <a:cubicBezTo>
                    <a:pt x="137" y="23"/>
                    <a:pt x="160" y="44"/>
                    <a:pt x="182" y="66"/>
                  </a:cubicBezTo>
                </a:path>
              </a:pathLst>
            </a:custGeom>
            <a:solidFill>
              <a:srgbClr val="9A9A9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17" name="Forme libre 5316"/>
            <p:cNvSpPr>
              <a:spLocks noChangeArrowheads="1"/>
            </p:cNvSpPr>
            <p:nvPr userDrawn="1"/>
          </p:nvSpPr>
          <p:spPr bwMode="auto">
            <a:xfrm>
              <a:off x="3752850" y="4230688"/>
              <a:ext cx="31750" cy="22225"/>
            </a:xfrm>
            <a:custGeom>
              <a:avLst/>
              <a:gdLst>
                <a:gd name="T0" fmla="*/ 0 w 86"/>
                <a:gd name="T1" fmla="*/ 0 h 62"/>
                <a:gd name="T2" fmla="*/ 85 w 86"/>
                <a:gd name="T3" fmla="*/ 5 h 62"/>
                <a:gd name="T4" fmla="*/ 0 w 86"/>
                <a:gd name="T5" fmla="*/ 0 h 62"/>
              </a:gdLst>
              <a:ahLst/>
              <a:cxnLst>
                <a:cxn ang="0">
                  <a:pos x="T0" y="T1"/>
                </a:cxn>
                <a:cxn ang="0">
                  <a:pos x="T2" y="T3"/>
                </a:cxn>
                <a:cxn ang="0">
                  <a:pos x="T4" y="T5"/>
                </a:cxn>
              </a:cxnLst>
              <a:rect l="0" t="0" r="r" b="b"/>
              <a:pathLst>
                <a:path w="86" h="62">
                  <a:moveTo>
                    <a:pt x="0" y="0"/>
                  </a:moveTo>
                  <a:cubicBezTo>
                    <a:pt x="29" y="2"/>
                    <a:pt x="58" y="3"/>
                    <a:pt x="85" y="5"/>
                  </a:cubicBezTo>
                  <a:cubicBezTo>
                    <a:pt x="29" y="61"/>
                    <a:pt x="24" y="61"/>
                    <a:pt x="0" y="0"/>
                  </a:cubicBezTo>
                </a:path>
              </a:pathLst>
            </a:custGeom>
            <a:solidFill>
              <a:srgbClr val="64646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18" name="Forme libre 5317"/>
            <p:cNvSpPr>
              <a:spLocks noChangeArrowheads="1"/>
            </p:cNvSpPr>
            <p:nvPr userDrawn="1"/>
          </p:nvSpPr>
          <p:spPr bwMode="auto">
            <a:xfrm>
              <a:off x="3944938" y="4645025"/>
              <a:ext cx="22225" cy="90488"/>
            </a:xfrm>
            <a:custGeom>
              <a:avLst/>
              <a:gdLst>
                <a:gd name="T0" fmla="*/ 62 w 63"/>
                <a:gd name="T1" fmla="*/ 225 h 252"/>
                <a:gd name="T2" fmla="*/ 38 w 63"/>
                <a:gd name="T3" fmla="*/ 251 h 252"/>
                <a:gd name="T4" fmla="*/ 41 w 63"/>
                <a:gd name="T5" fmla="*/ 0 h 252"/>
                <a:gd name="T6" fmla="*/ 62 w 63"/>
                <a:gd name="T7" fmla="*/ 225 h 252"/>
              </a:gdLst>
              <a:ahLst/>
              <a:cxnLst>
                <a:cxn ang="0">
                  <a:pos x="T0" y="T1"/>
                </a:cxn>
                <a:cxn ang="0">
                  <a:pos x="T2" y="T3"/>
                </a:cxn>
                <a:cxn ang="0">
                  <a:pos x="T4" y="T5"/>
                </a:cxn>
                <a:cxn ang="0">
                  <a:pos x="T6" y="T7"/>
                </a:cxn>
              </a:cxnLst>
              <a:rect l="0" t="0" r="r" b="b"/>
              <a:pathLst>
                <a:path w="63" h="252">
                  <a:moveTo>
                    <a:pt x="62" y="225"/>
                  </a:moveTo>
                  <a:cubicBezTo>
                    <a:pt x="55" y="234"/>
                    <a:pt x="46" y="243"/>
                    <a:pt x="38" y="251"/>
                  </a:cubicBezTo>
                  <a:cubicBezTo>
                    <a:pt x="12" y="167"/>
                    <a:pt x="0" y="83"/>
                    <a:pt x="41" y="0"/>
                  </a:cubicBezTo>
                  <a:cubicBezTo>
                    <a:pt x="46" y="77"/>
                    <a:pt x="26" y="153"/>
                    <a:pt x="62" y="225"/>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19" name="Forme libre 5318"/>
            <p:cNvSpPr>
              <a:spLocks noChangeArrowheads="1"/>
            </p:cNvSpPr>
            <p:nvPr userDrawn="1"/>
          </p:nvSpPr>
          <p:spPr bwMode="auto">
            <a:xfrm>
              <a:off x="3562350" y="4017963"/>
              <a:ext cx="41275" cy="65087"/>
            </a:xfrm>
            <a:custGeom>
              <a:avLst/>
              <a:gdLst>
                <a:gd name="T0" fmla="*/ 26 w 114"/>
                <a:gd name="T1" fmla="*/ 23 h 182"/>
                <a:gd name="T2" fmla="*/ 101 w 114"/>
                <a:gd name="T3" fmla="*/ 55 h 182"/>
                <a:gd name="T4" fmla="*/ 75 w 114"/>
                <a:gd name="T5" fmla="*/ 162 h 182"/>
                <a:gd name="T6" fmla="*/ 0 w 114"/>
                <a:gd name="T7" fmla="*/ 144 h 182"/>
                <a:gd name="T8" fmla="*/ 26 w 114"/>
                <a:gd name="T9" fmla="*/ 23 h 182"/>
              </a:gdLst>
              <a:ahLst/>
              <a:cxnLst>
                <a:cxn ang="0">
                  <a:pos x="T0" y="T1"/>
                </a:cxn>
                <a:cxn ang="0">
                  <a:pos x="T2" y="T3"/>
                </a:cxn>
                <a:cxn ang="0">
                  <a:pos x="T4" y="T5"/>
                </a:cxn>
                <a:cxn ang="0">
                  <a:pos x="T6" y="T7"/>
                </a:cxn>
                <a:cxn ang="0">
                  <a:pos x="T8" y="T9"/>
                </a:cxn>
              </a:cxnLst>
              <a:rect l="0" t="0" r="r" b="b"/>
              <a:pathLst>
                <a:path w="114" h="182">
                  <a:moveTo>
                    <a:pt x="26" y="23"/>
                  </a:moveTo>
                  <a:cubicBezTo>
                    <a:pt x="66" y="0"/>
                    <a:pt x="89" y="14"/>
                    <a:pt x="101" y="55"/>
                  </a:cubicBezTo>
                  <a:cubicBezTo>
                    <a:pt x="113" y="97"/>
                    <a:pt x="93" y="129"/>
                    <a:pt x="75" y="162"/>
                  </a:cubicBezTo>
                  <a:cubicBezTo>
                    <a:pt x="44" y="181"/>
                    <a:pt x="20" y="173"/>
                    <a:pt x="0" y="144"/>
                  </a:cubicBezTo>
                  <a:cubicBezTo>
                    <a:pt x="9" y="103"/>
                    <a:pt x="17" y="63"/>
                    <a:pt x="26" y="23"/>
                  </a:cubicBezTo>
                </a:path>
              </a:pathLst>
            </a:custGeom>
            <a:solidFill>
              <a:srgbClr val="EEEEE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20" name="Forme libre 5319"/>
            <p:cNvSpPr>
              <a:spLocks noChangeArrowheads="1"/>
            </p:cNvSpPr>
            <p:nvPr userDrawn="1"/>
          </p:nvSpPr>
          <p:spPr bwMode="auto">
            <a:xfrm>
              <a:off x="3422650" y="4041775"/>
              <a:ext cx="7938" cy="17463"/>
            </a:xfrm>
            <a:custGeom>
              <a:avLst/>
              <a:gdLst>
                <a:gd name="T0" fmla="*/ 0 w 22"/>
                <a:gd name="T1" fmla="*/ 0 h 47"/>
                <a:gd name="T2" fmla="*/ 21 w 22"/>
                <a:gd name="T3" fmla="*/ 46 h 47"/>
                <a:gd name="T4" fmla="*/ 0 w 22"/>
                <a:gd name="T5" fmla="*/ 0 h 47"/>
              </a:gdLst>
              <a:ahLst/>
              <a:cxnLst>
                <a:cxn ang="0">
                  <a:pos x="T0" y="T1"/>
                </a:cxn>
                <a:cxn ang="0">
                  <a:pos x="T2" y="T3"/>
                </a:cxn>
                <a:cxn ang="0">
                  <a:pos x="T4" y="T5"/>
                </a:cxn>
              </a:cxnLst>
              <a:rect l="0" t="0" r="r" b="b"/>
              <a:pathLst>
                <a:path w="22" h="47">
                  <a:moveTo>
                    <a:pt x="0" y="0"/>
                  </a:moveTo>
                  <a:cubicBezTo>
                    <a:pt x="15" y="12"/>
                    <a:pt x="21" y="28"/>
                    <a:pt x="21" y="46"/>
                  </a:cubicBezTo>
                  <a:cubicBezTo>
                    <a:pt x="15" y="31"/>
                    <a:pt x="7" y="15"/>
                    <a:pt x="0" y="0"/>
                  </a:cubicBezTo>
                </a:path>
              </a:pathLst>
            </a:custGeom>
            <a:solidFill>
              <a:srgbClr val="DDDDD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21" name="Forme libre 5320"/>
            <p:cNvSpPr>
              <a:spLocks noChangeArrowheads="1"/>
            </p:cNvSpPr>
            <p:nvPr userDrawn="1"/>
          </p:nvSpPr>
          <p:spPr bwMode="auto">
            <a:xfrm>
              <a:off x="3975100" y="4684713"/>
              <a:ext cx="9525" cy="7937"/>
            </a:xfrm>
            <a:custGeom>
              <a:avLst/>
              <a:gdLst>
                <a:gd name="T0" fmla="*/ 26 w 27"/>
                <a:gd name="T1" fmla="*/ 20 h 21"/>
                <a:gd name="T2" fmla="*/ 0 w 27"/>
                <a:gd name="T3" fmla="*/ 20 h 21"/>
                <a:gd name="T4" fmla="*/ 26 w 27"/>
                <a:gd name="T5" fmla="*/ 20 h 21"/>
              </a:gdLst>
              <a:ahLst/>
              <a:cxnLst>
                <a:cxn ang="0">
                  <a:pos x="T0" y="T1"/>
                </a:cxn>
                <a:cxn ang="0">
                  <a:pos x="T2" y="T3"/>
                </a:cxn>
                <a:cxn ang="0">
                  <a:pos x="T4" y="T5"/>
                </a:cxn>
              </a:cxnLst>
              <a:rect l="0" t="0" r="r" b="b"/>
              <a:pathLst>
                <a:path w="27" h="21">
                  <a:moveTo>
                    <a:pt x="26" y="20"/>
                  </a:moveTo>
                  <a:cubicBezTo>
                    <a:pt x="17" y="20"/>
                    <a:pt x="9" y="20"/>
                    <a:pt x="0" y="20"/>
                  </a:cubicBezTo>
                  <a:cubicBezTo>
                    <a:pt x="7" y="2"/>
                    <a:pt x="17" y="0"/>
                    <a:pt x="26" y="20"/>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22" name="Forme libre 5321"/>
            <p:cNvSpPr>
              <a:spLocks noChangeArrowheads="1"/>
            </p:cNvSpPr>
            <p:nvPr userDrawn="1"/>
          </p:nvSpPr>
          <p:spPr bwMode="auto">
            <a:xfrm>
              <a:off x="4016375" y="4735513"/>
              <a:ext cx="7938" cy="7937"/>
            </a:xfrm>
            <a:custGeom>
              <a:avLst/>
              <a:gdLst>
                <a:gd name="T0" fmla="*/ 23 w 24"/>
                <a:gd name="T1" fmla="*/ 23 h 24"/>
                <a:gd name="T2" fmla="*/ 0 w 24"/>
                <a:gd name="T3" fmla="*/ 0 h 24"/>
                <a:gd name="T4" fmla="*/ 23 w 24"/>
                <a:gd name="T5" fmla="*/ 23 h 24"/>
              </a:gdLst>
              <a:ahLst/>
              <a:cxnLst>
                <a:cxn ang="0">
                  <a:pos x="T0" y="T1"/>
                </a:cxn>
                <a:cxn ang="0">
                  <a:pos x="T2" y="T3"/>
                </a:cxn>
                <a:cxn ang="0">
                  <a:pos x="T4" y="T5"/>
                </a:cxn>
              </a:cxnLst>
              <a:rect l="0" t="0" r="r" b="b"/>
              <a:pathLst>
                <a:path w="24" h="24">
                  <a:moveTo>
                    <a:pt x="23" y="23"/>
                  </a:moveTo>
                  <a:cubicBezTo>
                    <a:pt x="15" y="15"/>
                    <a:pt x="7" y="7"/>
                    <a:pt x="0" y="0"/>
                  </a:cubicBezTo>
                  <a:cubicBezTo>
                    <a:pt x="7" y="6"/>
                    <a:pt x="15" y="14"/>
                    <a:pt x="23" y="23"/>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23" name="Forme libre 5322"/>
            <p:cNvSpPr>
              <a:spLocks noChangeArrowheads="1"/>
            </p:cNvSpPr>
            <p:nvPr userDrawn="1"/>
          </p:nvSpPr>
          <p:spPr bwMode="auto">
            <a:xfrm>
              <a:off x="3986213" y="4708525"/>
              <a:ext cx="7937" cy="7938"/>
            </a:xfrm>
            <a:custGeom>
              <a:avLst/>
              <a:gdLst>
                <a:gd name="T0" fmla="*/ 19 w 20"/>
                <a:gd name="T1" fmla="*/ 21 h 22"/>
                <a:gd name="T2" fmla="*/ 0 w 20"/>
                <a:gd name="T3" fmla="*/ 0 h 22"/>
                <a:gd name="T4" fmla="*/ 19 w 20"/>
                <a:gd name="T5" fmla="*/ 21 h 22"/>
              </a:gdLst>
              <a:ahLst/>
              <a:cxnLst>
                <a:cxn ang="0">
                  <a:pos x="T0" y="T1"/>
                </a:cxn>
                <a:cxn ang="0">
                  <a:pos x="T2" y="T3"/>
                </a:cxn>
                <a:cxn ang="0">
                  <a:pos x="T4" y="T5"/>
                </a:cxn>
              </a:cxnLst>
              <a:rect l="0" t="0" r="r" b="b"/>
              <a:pathLst>
                <a:path w="20" h="22">
                  <a:moveTo>
                    <a:pt x="19" y="21"/>
                  </a:moveTo>
                  <a:cubicBezTo>
                    <a:pt x="13" y="14"/>
                    <a:pt x="6" y="8"/>
                    <a:pt x="0" y="0"/>
                  </a:cubicBezTo>
                  <a:cubicBezTo>
                    <a:pt x="6" y="8"/>
                    <a:pt x="13" y="15"/>
                    <a:pt x="19" y="21"/>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24" name="Forme libre 5323"/>
            <p:cNvSpPr>
              <a:spLocks noChangeArrowheads="1"/>
            </p:cNvSpPr>
            <p:nvPr userDrawn="1"/>
          </p:nvSpPr>
          <p:spPr bwMode="auto">
            <a:xfrm>
              <a:off x="3967163" y="4700588"/>
              <a:ext cx="6350" cy="9525"/>
            </a:xfrm>
            <a:custGeom>
              <a:avLst/>
              <a:gdLst>
                <a:gd name="T0" fmla="*/ 17 w 18"/>
                <a:gd name="T1" fmla="*/ 0 h 26"/>
                <a:gd name="T2" fmla="*/ 0 w 18"/>
                <a:gd name="T3" fmla="*/ 25 h 26"/>
                <a:gd name="T4" fmla="*/ 17 w 18"/>
                <a:gd name="T5" fmla="*/ 0 h 26"/>
              </a:gdLst>
              <a:ahLst/>
              <a:cxnLst>
                <a:cxn ang="0">
                  <a:pos x="T0" y="T1"/>
                </a:cxn>
                <a:cxn ang="0">
                  <a:pos x="T2" y="T3"/>
                </a:cxn>
                <a:cxn ang="0">
                  <a:pos x="T4" y="T5"/>
                </a:cxn>
              </a:cxnLst>
              <a:rect l="0" t="0" r="r" b="b"/>
              <a:pathLst>
                <a:path w="18" h="26">
                  <a:moveTo>
                    <a:pt x="17" y="0"/>
                  </a:moveTo>
                  <a:cubicBezTo>
                    <a:pt x="11" y="8"/>
                    <a:pt x="7" y="17"/>
                    <a:pt x="0" y="25"/>
                  </a:cubicBezTo>
                  <a:cubicBezTo>
                    <a:pt x="7" y="17"/>
                    <a:pt x="13" y="9"/>
                    <a:pt x="17" y="0"/>
                  </a:cubicBezTo>
                </a:path>
              </a:pathLst>
            </a:custGeom>
            <a:solidFill>
              <a:srgbClr val="2D2D2D"/>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sp>
          <p:nvSpPr>
            <p:cNvPr id="5325" name="Forme libre 5324"/>
            <p:cNvSpPr>
              <a:spLocks noChangeArrowheads="1"/>
            </p:cNvSpPr>
            <p:nvPr userDrawn="1"/>
          </p:nvSpPr>
          <p:spPr bwMode="auto">
            <a:xfrm>
              <a:off x="4191000" y="4167188"/>
              <a:ext cx="34925" cy="22225"/>
            </a:xfrm>
            <a:custGeom>
              <a:avLst/>
              <a:gdLst>
                <a:gd name="T0" fmla="*/ 47 w 96"/>
                <a:gd name="T1" fmla="*/ 0 h 62"/>
                <a:gd name="T2" fmla="*/ 93 w 96"/>
                <a:gd name="T3" fmla="*/ 27 h 62"/>
                <a:gd name="T4" fmla="*/ 43 w 96"/>
                <a:gd name="T5" fmla="*/ 59 h 62"/>
                <a:gd name="T6" fmla="*/ 1 w 96"/>
                <a:gd name="T7" fmla="*/ 35 h 62"/>
                <a:gd name="T8" fmla="*/ 47 w 96"/>
                <a:gd name="T9" fmla="*/ 0 h 62"/>
              </a:gdLst>
              <a:ahLst/>
              <a:cxnLst>
                <a:cxn ang="0">
                  <a:pos x="T0" y="T1"/>
                </a:cxn>
                <a:cxn ang="0">
                  <a:pos x="T2" y="T3"/>
                </a:cxn>
                <a:cxn ang="0">
                  <a:pos x="T4" y="T5"/>
                </a:cxn>
                <a:cxn ang="0">
                  <a:pos x="T6" y="T7"/>
                </a:cxn>
                <a:cxn ang="0">
                  <a:pos x="T8" y="T9"/>
                </a:cxn>
              </a:cxnLst>
              <a:rect l="0" t="0" r="r" b="b"/>
              <a:pathLst>
                <a:path w="96" h="62">
                  <a:moveTo>
                    <a:pt x="47" y="0"/>
                  </a:moveTo>
                  <a:cubicBezTo>
                    <a:pt x="72" y="1"/>
                    <a:pt x="95" y="4"/>
                    <a:pt x="93" y="27"/>
                  </a:cubicBezTo>
                  <a:cubicBezTo>
                    <a:pt x="92" y="55"/>
                    <a:pt x="66" y="59"/>
                    <a:pt x="43" y="59"/>
                  </a:cubicBezTo>
                  <a:cubicBezTo>
                    <a:pt x="24" y="59"/>
                    <a:pt x="0" y="61"/>
                    <a:pt x="1" y="35"/>
                  </a:cubicBezTo>
                  <a:cubicBezTo>
                    <a:pt x="5" y="9"/>
                    <a:pt x="32" y="7"/>
                    <a:pt x="47" y="0"/>
                  </a:cubicBezTo>
                </a:path>
              </a:pathLst>
            </a:custGeom>
            <a:solidFill>
              <a:srgbClr val="9B9B9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rtlCol="0" anchor="ctr"/>
            <a:lstStyle/>
            <a:p>
              <a:pPr rtl="0"/>
              <a:endParaRPr lang="fr-FR" sz="1350" noProof="0" dirty="0"/>
            </a:p>
          </p:txBody>
        </p:sp>
      </p:grpSp>
      <p:sp>
        <p:nvSpPr>
          <p:cNvPr id="15" name="Rectangle 14"/>
          <p:cNvSpPr/>
          <p:nvPr userDrawn="1"/>
        </p:nvSpPr>
        <p:spPr>
          <a:xfrm>
            <a:off x="6073140" y="-1"/>
            <a:ext cx="3070860" cy="34323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2" name="Bouton d’action : Personnalisé 1">
            <a:hlinkClick r:id="rId2" action="ppaction://hlinksldjump" highlightClick="1"/>
            <a:extLst>
              <a:ext uri="{FF2B5EF4-FFF2-40B4-BE49-F238E27FC236}">
                <a16:creationId xmlns:a16="http://schemas.microsoft.com/office/drawing/2014/main" xmlns="" id="{2EBA5CE9-4684-2147-A146-F697F10101C5}"/>
              </a:ext>
            </a:extLst>
          </p:cNvPr>
          <p:cNvSpPr/>
          <p:nvPr userDrawn="1"/>
        </p:nvSpPr>
        <p:spPr>
          <a:xfrm>
            <a:off x="294817" y="1570987"/>
            <a:ext cx="3741402" cy="559183"/>
          </a:xfrm>
          <a:prstGeom prst="actionButtonBlank">
            <a:avLst/>
          </a:prstGeom>
          <a:solidFill>
            <a:schemeClr val="tx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5339" name="Forme libre 5338"/>
          <p:cNvSpPr>
            <a:spLocks noChangeArrowheads="1"/>
          </p:cNvSpPr>
          <p:nvPr userDrawn="1"/>
        </p:nvSpPr>
        <p:spPr bwMode="auto">
          <a:xfrm flipH="1">
            <a:off x="3834206" y="1564112"/>
            <a:ext cx="416447" cy="888593"/>
          </a:xfrm>
          <a:custGeom>
            <a:avLst/>
            <a:gdLst>
              <a:gd name="T0" fmla="*/ 5704 w 11409"/>
              <a:gd name="T1" fmla="*/ 18255 h 18256"/>
              <a:gd name="T2" fmla="*/ 0 w 11409"/>
              <a:gd name="T3" fmla="*/ 5706 h 18256"/>
              <a:gd name="T4" fmla="*/ 5704 w 11409"/>
              <a:gd name="T5" fmla="*/ 0 h 18256"/>
              <a:gd name="T6" fmla="*/ 11408 w 11409"/>
              <a:gd name="T7" fmla="*/ 5706 h 18256"/>
              <a:gd name="T8" fmla="*/ 5704 w 11409"/>
              <a:gd name="T9" fmla="*/ 18255 h 18256"/>
            </a:gdLst>
            <a:ahLst/>
            <a:cxnLst>
              <a:cxn ang="0">
                <a:pos x="T0" y="T1"/>
              </a:cxn>
              <a:cxn ang="0">
                <a:pos x="T2" y="T3"/>
              </a:cxn>
              <a:cxn ang="0">
                <a:pos x="T4" y="T5"/>
              </a:cxn>
              <a:cxn ang="0">
                <a:pos x="T6" y="T7"/>
              </a:cxn>
              <a:cxn ang="0">
                <a:pos x="T8" y="T9"/>
              </a:cxn>
            </a:cxnLst>
            <a:rect l="0" t="0" r="r" b="b"/>
            <a:pathLst>
              <a:path w="11409" h="18256">
                <a:moveTo>
                  <a:pt x="5704" y="18255"/>
                </a:moveTo>
                <a:lnTo>
                  <a:pt x="0" y="5706"/>
                </a:lnTo>
                <a:lnTo>
                  <a:pt x="5704" y="0"/>
                </a:lnTo>
                <a:lnTo>
                  <a:pt x="11408" y="5706"/>
                </a:lnTo>
                <a:lnTo>
                  <a:pt x="5704" y="18255"/>
                </a:lnTo>
              </a:path>
            </a:pathLst>
          </a:custGeom>
          <a:solidFill>
            <a:schemeClr val="accent4"/>
          </a:solidFill>
          <a:ln w="25400">
            <a:solidFill>
              <a:schemeClr val="bg1"/>
            </a:solidFill>
          </a:ln>
          <a:effectLst/>
        </p:spPr>
        <p:txBody>
          <a:bodyPr wrap="none" rtlCol="0" anchor="ctr"/>
          <a:lstStyle/>
          <a:p>
            <a:pPr rtl="0"/>
            <a:endParaRPr lang="fr-FR" sz="1350" noProof="0" dirty="0"/>
          </a:p>
        </p:txBody>
      </p:sp>
      <p:sp>
        <p:nvSpPr>
          <p:cNvPr id="4" name="Espace réservé du texte 3">
            <a:extLst>
              <a:ext uri="{FF2B5EF4-FFF2-40B4-BE49-F238E27FC236}">
                <a16:creationId xmlns:a16="http://schemas.microsoft.com/office/drawing/2014/main" xmlns="" id="{A49937DD-0C38-8046-AEA3-8AB0C642B1CC}"/>
              </a:ext>
            </a:extLst>
          </p:cNvPr>
          <p:cNvSpPr>
            <a:spLocks noGrp="1"/>
          </p:cNvSpPr>
          <p:nvPr>
            <p:ph type="body" sz="quarter" idx="21" hasCustomPrompt="1"/>
          </p:nvPr>
        </p:nvSpPr>
        <p:spPr>
          <a:xfrm>
            <a:off x="416859" y="1726399"/>
            <a:ext cx="3377163" cy="246746"/>
          </a:xfrm>
          <a:prstGeom prst="rect">
            <a:avLst/>
          </a:prstGeom>
        </p:spPr>
        <p:txBody>
          <a:bodyPr rtlCol="0" anchor="ctr">
            <a:normAutofit/>
          </a:bodyPr>
          <a:lstStyle>
            <a:lvl1pPr algn="ctr">
              <a:defRPr sz="1200">
                <a:solidFill>
                  <a:schemeClr val="bg1"/>
                </a:solidFill>
              </a:defRPr>
            </a:lvl1pPr>
          </a:lstStyle>
          <a:p>
            <a:pPr lvl="0" rtl="0"/>
            <a:r>
              <a:rPr lang="fr-FR" noProof="0" dirty="0"/>
              <a:t>Modifiez les styles du texte du masque</a:t>
            </a:r>
          </a:p>
        </p:txBody>
      </p:sp>
      <p:sp>
        <p:nvSpPr>
          <p:cNvPr id="5360" name="Bouton d’action : Personnalisé 5359">
            <a:hlinkClick r:id="rId2" action="ppaction://hlinksldjump" highlightClick="1"/>
            <a:extLst>
              <a:ext uri="{FF2B5EF4-FFF2-40B4-BE49-F238E27FC236}">
                <a16:creationId xmlns:a16="http://schemas.microsoft.com/office/drawing/2014/main" xmlns="" id="{8512940B-8FBB-E241-9009-AF4C3958FCD7}"/>
              </a:ext>
            </a:extLst>
          </p:cNvPr>
          <p:cNvSpPr/>
          <p:nvPr userDrawn="1"/>
        </p:nvSpPr>
        <p:spPr>
          <a:xfrm>
            <a:off x="5996369" y="1570987"/>
            <a:ext cx="2891205" cy="559183"/>
          </a:xfrm>
          <a:prstGeom prst="actionButtonBlank">
            <a:avLst/>
          </a:prstGeom>
          <a:solidFill>
            <a:schemeClr val="tx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5361" name="Espace réservé du texte 3">
            <a:extLst>
              <a:ext uri="{FF2B5EF4-FFF2-40B4-BE49-F238E27FC236}">
                <a16:creationId xmlns:a16="http://schemas.microsoft.com/office/drawing/2014/main" xmlns="" id="{E02562C3-92D8-F04F-B5D9-D1146A575799}"/>
              </a:ext>
            </a:extLst>
          </p:cNvPr>
          <p:cNvSpPr>
            <a:spLocks noGrp="1"/>
          </p:cNvSpPr>
          <p:nvPr>
            <p:ph type="body" sz="quarter" idx="22" hasCustomPrompt="1"/>
          </p:nvPr>
        </p:nvSpPr>
        <p:spPr>
          <a:xfrm>
            <a:off x="6248394" y="1726399"/>
            <a:ext cx="2519089" cy="246746"/>
          </a:xfrm>
          <a:prstGeom prst="rect">
            <a:avLst/>
          </a:prstGeom>
        </p:spPr>
        <p:txBody>
          <a:bodyPr rtlCol="0" anchor="ctr">
            <a:normAutofit/>
          </a:bodyPr>
          <a:lstStyle>
            <a:lvl1pPr algn="ctr">
              <a:defRPr sz="1200">
                <a:solidFill>
                  <a:schemeClr val="bg1"/>
                </a:solidFill>
              </a:defRPr>
            </a:lvl1pPr>
          </a:lstStyle>
          <a:p>
            <a:pPr lvl="0" rtl="0"/>
            <a:r>
              <a:rPr lang="fr-FR" noProof="0"/>
              <a:t>Modifiez les styles du texte du masque</a:t>
            </a:r>
          </a:p>
        </p:txBody>
      </p:sp>
      <p:sp>
        <p:nvSpPr>
          <p:cNvPr id="5344" name="Forme libre 5343"/>
          <p:cNvSpPr>
            <a:spLocks noChangeArrowheads="1"/>
          </p:cNvSpPr>
          <p:nvPr userDrawn="1"/>
        </p:nvSpPr>
        <p:spPr bwMode="auto">
          <a:xfrm rot="5400000" flipH="1">
            <a:off x="5597356" y="1508521"/>
            <a:ext cx="555263" cy="666445"/>
          </a:xfrm>
          <a:custGeom>
            <a:avLst/>
            <a:gdLst>
              <a:gd name="T0" fmla="*/ 5704 w 11409"/>
              <a:gd name="T1" fmla="*/ 18255 h 18256"/>
              <a:gd name="T2" fmla="*/ 0 w 11409"/>
              <a:gd name="T3" fmla="*/ 5706 h 18256"/>
              <a:gd name="T4" fmla="*/ 5704 w 11409"/>
              <a:gd name="T5" fmla="*/ 0 h 18256"/>
              <a:gd name="T6" fmla="*/ 11408 w 11409"/>
              <a:gd name="T7" fmla="*/ 5706 h 18256"/>
              <a:gd name="T8" fmla="*/ 5704 w 11409"/>
              <a:gd name="T9" fmla="*/ 18255 h 18256"/>
            </a:gdLst>
            <a:ahLst/>
            <a:cxnLst>
              <a:cxn ang="0">
                <a:pos x="T0" y="T1"/>
              </a:cxn>
              <a:cxn ang="0">
                <a:pos x="T2" y="T3"/>
              </a:cxn>
              <a:cxn ang="0">
                <a:pos x="T4" y="T5"/>
              </a:cxn>
              <a:cxn ang="0">
                <a:pos x="T6" y="T7"/>
              </a:cxn>
              <a:cxn ang="0">
                <a:pos x="T8" y="T9"/>
              </a:cxn>
            </a:cxnLst>
            <a:rect l="0" t="0" r="r" b="b"/>
            <a:pathLst>
              <a:path w="11409" h="18256">
                <a:moveTo>
                  <a:pt x="5704" y="18255"/>
                </a:moveTo>
                <a:lnTo>
                  <a:pt x="0" y="5706"/>
                </a:lnTo>
                <a:lnTo>
                  <a:pt x="5704" y="0"/>
                </a:lnTo>
                <a:lnTo>
                  <a:pt x="11408" y="5706"/>
                </a:lnTo>
                <a:lnTo>
                  <a:pt x="5704" y="18255"/>
                </a:lnTo>
              </a:path>
            </a:pathLst>
          </a:custGeom>
          <a:solidFill>
            <a:schemeClr val="accent4"/>
          </a:solidFill>
          <a:ln w="25400">
            <a:solidFill>
              <a:schemeClr val="bg1"/>
            </a:solidFill>
          </a:ln>
          <a:effectLst/>
        </p:spPr>
        <p:txBody>
          <a:bodyPr wrap="none" rtlCol="0" anchor="ctr"/>
          <a:lstStyle/>
          <a:p>
            <a:pPr rtl="0"/>
            <a:endParaRPr lang="fr-FR" sz="1350" noProof="0" dirty="0"/>
          </a:p>
        </p:txBody>
      </p:sp>
      <p:sp>
        <p:nvSpPr>
          <p:cNvPr id="25" name="Bouton d’action : Personnalisé 24">
            <a:hlinkClick r:id="rId3" action="ppaction://hlinksldjump" highlightClick="1"/>
            <a:extLst>
              <a:ext uri="{FF2B5EF4-FFF2-40B4-BE49-F238E27FC236}">
                <a16:creationId xmlns:a16="http://schemas.microsoft.com/office/drawing/2014/main" xmlns="" id="{8BBC4E01-339C-044E-A865-95EA3586869B}"/>
              </a:ext>
            </a:extLst>
          </p:cNvPr>
          <p:cNvSpPr/>
          <p:nvPr userDrawn="1"/>
        </p:nvSpPr>
        <p:spPr>
          <a:xfrm>
            <a:off x="294817" y="3423122"/>
            <a:ext cx="2461000" cy="567642"/>
          </a:xfrm>
          <a:custGeom>
            <a:avLst/>
            <a:gdLst>
              <a:gd name="connsiteX0" fmla="*/ 0 w 3187663"/>
              <a:gd name="connsiteY0" fmla="*/ 0 h 567642"/>
              <a:gd name="connsiteX1" fmla="*/ 3187663 w 3187663"/>
              <a:gd name="connsiteY1" fmla="*/ 0 h 567642"/>
              <a:gd name="connsiteX2" fmla="*/ 3187663 w 3187663"/>
              <a:gd name="connsiteY2" fmla="*/ 567642 h 567642"/>
              <a:gd name="connsiteX3" fmla="*/ 0 w 3187663"/>
              <a:gd name="connsiteY3" fmla="*/ 567642 h 567642"/>
              <a:gd name="connsiteX4" fmla="*/ 0 w 3187663"/>
              <a:gd name="connsiteY4" fmla="*/ 0 h 567642"/>
              <a:gd name="connsiteX0" fmla="*/ 0 w 3281333"/>
              <a:gd name="connsiteY0" fmla="*/ 0 h 567642"/>
              <a:gd name="connsiteX1" fmla="*/ 3187663 w 3281333"/>
              <a:gd name="connsiteY1" fmla="*/ 0 h 567642"/>
              <a:gd name="connsiteX2" fmla="*/ 3281333 w 3281333"/>
              <a:gd name="connsiteY2" fmla="*/ 567642 h 567642"/>
              <a:gd name="connsiteX3" fmla="*/ 0 w 3281333"/>
              <a:gd name="connsiteY3" fmla="*/ 567642 h 567642"/>
              <a:gd name="connsiteX4" fmla="*/ 0 w 3281333"/>
              <a:gd name="connsiteY4" fmla="*/ 0 h 5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1333" h="567642">
                <a:moveTo>
                  <a:pt x="0" y="0"/>
                </a:moveTo>
                <a:lnTo>
                  <a:pt x="3187663" y="0"/>
                </a:lnTo>
                <a:lnTo>
                  <a:pt x="3281333" y="567642"/>
                </a:lnTo>
                <a:lnTo>
                  <a:pt x="0" y="567642"/>
                </a:lnTo>
                <a:lnTo>
                  <a:pt x="0" y="0"/>
                </a:lnTo>
                <a:close/>
              </a:path>
            </a:pathLst>
          </a:custGeom>
          <a:solidFill>
            <a:schemeClr val="tx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5341" name="Forme libre 5340"/>
          <p:cNvSpPr>
            <a:spLocks noChangeArrowheads="1"/>
          </p:cNvSpPr>
          <p:nvPr userDrawn="1"/>
        </p:nvSpPr>
        <p:spPr bwMode="auto">
          <a:xfrm rot="18900000" flipH="1">
            <a:off x="2427895" y="3297995"/>
            <a:ext cx="416447" cy="888593"/>
          </a:xfrm>
          <a:custGeom>
            <a:avLst/>
            <a:gdLst>
              <a:gd name="T0" fmla="*/ 5704 w 11409"/>
              <a:gd name="T1" fmla="*/ 18255 h 18256"/>
              <a:gd name="T2" fmla="*/ 0 w 11409"/>
              <a:gd name="T3" fmla="*/ 5706 h 18256"/>
              <a:gd name="T4" fmla="*/ 5704 w 11409"/>
              <a:gd name="T5" fmla="*/ 0 h 18256"/>
              <a:gd name="T6" fmla="*/ 11408 w 11409"/>
              <a:gd name="T7" fmla="*/ 5706 h 18256"/>
              <a:gd name="T8" fmla="*/ 5704 w 11409"/>
              <a:gd name="T9" fmla="*/ 18255 h 18256"/>
            </a:gdLst>
            <a:ahLst/>
            <a:cxnLst>
              <a:cxn ang="0">
                <a:pos x="T0" y="T1"/>
              </a:cxn>
              <a:cxn ang="0">
                <a:pos x="T2" y="T3"/>
              </a:cxn>
              <a:cxn ang="0">
                <a:pos x="T4" y="T5"/>
              </a:cxn>
              <a:cxn ang="0">
                <a:pos x="T6" y="T7"/>
              </a:cxn>
              <a:cxn ang="0">
                <a:pos x="T8" y="T9"/>
              </a:cxn>
            </a:cxnLst>
            <a:rect l="0" t="0" r="r" b="b"/>
            <a:pathLst>
              <a:path w="11409" h="18256">
                <a:moveTo>
                  <a:pt x="5704" y="18255"/>
                </a:moveTo>
                <a:lnTo>
                  <a:pt x="0" y="5706"/>
                </a:lnTo>
                <a:lnTo>
                  <a:pt x="5704" y="0"/>
                </a:lnTo>
                <a:lnTo>
                  <a:pt x="11408" y="5706"/>
                </a:lnTo>
                <a:lnTo>
                  <a:pt x="5704" y="18255"/>
                </a:lnTo>
              </a:path>
            </a:pathLst>
          </a:custGeom>
          <a:solidFill>
            <a:schemeClr val="accent6"/>
          </a:solidFill>
          <a:ln w="25400">
            <a:solidFill>
              <a:schemeClr val="bg1"/>
            </a:solidFill>
          </a:ln>
          <a:effectLst/>
        </p:spPr>
        <p:txBody>
          <a:bodyPr wrap="none" rtlCol="0" anchor="ctr"/>
          <a:lstStyle/>
          <a:p>
            <a:pPr rtl="0"/>
            <a:endParaRPr lang="fr-FR" sz="1350" noProof="0" dirty="0"/>
          </a:p>
        </p:txBody>
      </p:sp>
      <p:sp>
        <p:nvSpPr>
          <p:cNvPr id="5367" name="Espace réservé du texte 3">
            <a:extLst>
              <a:ext uri="{FF2B5EF4-FFF2-40B4-BE49-F238E27FC236}">
                <a16:creationId xmlns:a16="http://schemas.microsoft.com/office/drawing/2014/main" xmlns="" id="{5AD3DD5D-EFB7-F04A-81A4-5D676CAF927B}"/>
              </a:ext>
            </a:extLst>
          </p:cNvPr>
          <p:cNvSpPr>
            <a:spLocks noGrp="1"/>
          </p:cNvSpPr>
          <p:nvPr>
            <p:ph type="body" sz="quarter" idx="25" hasCustomPrompt="1"/>
          </p:nvPr>
        </p:nvSpPr>
        <p:spPr>
          <a:xfrm>
            <a:off x="416860" y="3589321"/>
            <a:ext cx="1976717" cy="246746"/>
          </a:xfrm>
          <a:prstGeom prst="rect">
            <a:avLst/>
          </a:prstGeom>
        </p:spPr>
        <p:txBody>
          <a:bodyPr rtlCol="0" anchor="ctr">
            <a:normAutofit/>
          </a:bodyPr>
          <a:lstStyle>
            <a:lvl1pPr algn="ctr">
              <a:defRPr sz="1200">
                <a:solidFill>
                  <a:schemeClr val="bg1"/>
                </a:solidFill>
              </a:defRPr>
            </a:lvl1pPr>
          </a:lstStyle>
          <a:p>
            <a:pPr lvl="0" rtl="0"/>
            <a:r>
              <a:rPr lang="fr-FR" noProof="0"/>
              <a:t>Modifiez les styles du texte du masque</a:t>
            </a:r>
          </a:p>
        </p:txBody>
      </p:sp>
      <p:sp>
        <p:nvSpPr>
          <p:cNvPr id="5368" name="Bouton d’action : Personnalisé 5367">
            <a:hlinkClick r:id="rId3" action="ppaction://hlinksldjump" highlightClick="1"/>
            <a:extLst>
              <a:ext uri="{FF2B5EF4-FFF2-40B4-BE49-F238E27FC236}">
                <a16:creationId xmlns:a16="http://schemas.microsoft.com/office/drawing/2014/main" xmlns="" id="{65B72267-F9A2-0B48-AC39-A59F0F263950}"/>
              </a:ext>
            </a:extLst>
          </p:cNvPr>
          <p:cNvSpPr/>
          <p:nvPr userDrawn="1"/>
        </p:nvSpPr>
        <p:spPr>
          <a:xfrm>
            <a:off x="6628382" y="3423122"/>
            <a:ext cx="2259193" cy="567642"/>
          </a:xfrm>
          <a:prstGeom prst="actionButtonBlank">
            <a:avLst/>
          </a:prstGeom>
          <a:solidFill>
            <a:schemeClr val="tx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5369" name="Espace réservé du texte 3">
            <a:extLst>
              <a:ext uri="{FF2B5EF4-FFF2-40B4-BE49-F238E27FC236}">
                <a16:creationId xmlns:a16="http://schemas.microsoft.com/office/drawing/2014/main" xmlns="" id="{37E21E32-8A7C-4645-A250-8B4D24AD18C4}"/>
              </a:ext>
            </a:extLst>
          </p:cNvPr>
          <p:cNvSpPr>
            <a:spLocks noGrp="1"/>
          </p:cNvSpPr>
          <p:nvPr>
            <p:ph type="body" sz="quarter" idx="26" hasCustomPrompt="1"/>
          </p:nvPr>
        </p:nvSpPr>
        <p:spPr>
          <a:xfrm>
            <a:off x="6839773" y="3589321"/>
            <a:ext cx="1927709" cy="246746"/>
          </a:xfrm>
          <a:prstGeom prst="rect">
            <a:avLst/>
          </a:prstGeom>
        </p:spPr>
        <p:txBody>
          <a:bodyPr rtlCol="0" anchor="ctr">
            <a:normAutofit/>
          </a:bodyPr>
          <a:lstStyle>
            <a:lvl1pPr algn="ctr">
              <a:defRPr sz="1200">
                <a:solidFill>
                  <a:schemeClr val="bg1"/>
                </a:solidFill>
              </a:defRPr>
            </a:lvl1pPr>
          </a:lstStyle>
          <a:p>
            <a:pPr lvl="0" rtl="0"/>
            <a:r>
              <a:rPr lang="fr-FR" noProof="0"/>
              <a:t>Modifiez les styles du texte du masque</a:t>
            </a:r>
          </a:p>
        </p:txBody>
      </p:sp>
      <p:sp>
        <p:nvSpPr>
          <p:cNvPr id="5346" name="Forme libre 5345"/>
          <p:cNvSpPr>
            <a:spLocks noChangeArrowheads="1"/>
          </p:cNvSpPr>
          <p:nvPr userDrawn="1"/>
        </p:nvSpPr>
        <p:spPr bwMode="auto">
          <a:xfrm rot="5400000" flipH="1">
            <a:off x="6231935" y="3367532"/>
            <a:ext cx="555263" cy="666445"/>
          </a:xfrm>
          <a:custGeom>
            <a:avLst/>
            <a:gdLst>
              <a:gd name="T0" fmla="*/ 5704 w 11409"/>
              <a:gd name="T1" fmla="*/ 18255 h 18256"/>
              <a:gd name="T2" fmla="*/ 0 w 11409"/>
              <a:gd name="T3" fmla="*/ 5706 h 18256"/>
              <a:gd name="T4" fmla="*/ 5704 w 11409"/>
              <a:gd name="T5" fmla="*/ 0 h 18256"/>
              <a:gd name="T6" fmla="*/ 11408 w 11409"/>
              <a:gd name="T7" fmla="*/ 5706 h 18256"/>
              <a:gd name="T8" fmla="*/ 5704 w 11409"/>
              <a:gd name="T9" fmla="*/ 18255 h 18256"/>
            </a:gdLst>
            <a:ahLst/>
            <a:cxnLst>
              <a:cxn ang="0">
                <a:pos x="T0" y="T1"/>
              </a:cxn>
              <a:cxn ang="0">
                <a:pos x="T2" y="T3"/>
              </a:cxn>
              <a:cxn ang="0">
                <a:pos x="T4" y="T5"/>
              </a:cxn>
              <a:cxn ang="0">
                <a:pos x="T6" y="T7"/>
              </a:cxn>
              <a:cxn ang="0">
                <a:pos x="T8" y="T9"/>
              </a:cxn>
            </a:cxnLst>
            <a:rect l="0" t="0" r="r" b="b"/>
            <a:pathLst>
              <a:path w="11409" h="18256">
                <a:moveTo>
                  <a:pt x="5704" y="18255"/>
                </a:moveTo>
                <a:lnTo>
                  <a:pt x="0" y="5706"/>
                </a:lnTo>
                <a:lnTo>
                  <a:pt x="5704" y="0"/>
                </a:lnTo>
                <a:lnTo>
                  <a:pt x="11408" y="5706"/>
                </a:lnTo>
                <a:lnTo>
                  <a:pt x="5704" y="18255"/>
                </a:lnTo>
              </a:path>
            </a:pathLst>
          </a:custGeom>
          <a:solidFill>
            <a:schemeClr val="accent6"/>
          </a:solidFill>
          <a:ln w="25400">
            <a:solidFill>
              <a:schemeClr val="bg1"/>
            </a:solidFill>
          </a:ln>
          <a:effectLst/>
        </p:spPr>
        <p:txBody>
          <a:bodyPr wrap="none" rtlCol="0" anchor="ctr"/>
          <a:lstStyle/>
          <a:p>
            <a:pPr rtl="0"/>
            <a:endParaRPr lang="fr-FR" sz="1350" noProof="0" dirty="0"/>
          </a:p>
        </p:txBody>
      </p:sp>
      <p:sp>
        <p:nvSpPr>
          <p:cNvPr id="5338" name="Bouton d’action : Personnalisé 5337">
            <a:hlinkClick r:id="rId3" action="ppaction://hlinksldjump" highlightClick="1"/>
            <a:extLst>
              <a:ext uri="{FF2B5EF4-FFF2-40B4-BE49-F238E27FC236}">
                <a16:creationId xmlns:a16="http://schemas.microsoft.com/office/drawing/2014/main" xmlns="" id="{46686FF5-E67C-3A4E-A8EF-E6F9D13CF699}"/>
              </a:ext>
            </a:extLst>
          </p:cNvPr>
          <p:cNvSpPr/>
          <p:nvPr userDrawn="1"/>
        </p:nvSpPr>
        <p:spPr>
          <a:xfrm>
            <a:off x="294817" y="5311333"/>
            <a:ext cx="3336806" cy="519616"/>
          </a:xfrm>
          <a:prstGeom prst="actionButtonBlank">
            <a:avLst/>
          </a:prstGeom>
          <a:solidFill>
            <a:schemeClr val="tx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5343" name="Forme libre 5342"/>
          <p:cNvSpPr>
            <a:spLocks noChangeArrowheads="1"/>
          </p:cNvSpPr>
          <p:nvPr userDrawn="1"/>
        </p:nvSpPr>
        <p:spPr bwMode="auto">
          <a:xfrm rot="10800000" flipH="1">
            <a:off x="3428180" y="4959675"/>
            <a:ext cx="416447" cy="888593"/>
          </a:xfrm>
          <a:custGeom>
            <a:avLst/>
            <a:gdLst>
              <a:gd name="T0" fmla="*/ 5704 w 11409"/>
              <a:gd name="T1" fmla="*/ 18255 h 18256"/>
              <a:gd name="T2" fmla="*/ 0 w 11409"/>
              <a:gd name="T3" fmla="*/ 5706 h 18256"/>
              <a:gd name="T4" fmla="*/ 5704 w 11409"/>
              <a:gd name="T5" fmla="*/ 0 h 18256"/>
              <a:gd name="T6" fmla="*/ 11408 w 11409"/>
              <a:gd name="T7" fmla="*/ 5706 h 18256"/>
              <a:gd name="T8" fmla="*/ 5704 w 11409"/>
              <a:gd name="T9" fmla="*/ 18255 h 18256"/>
            </a:gdLst>
            <a:ahLst/>
            <a:cxnLst>
              <a:cxn ang="0">
                <a:pos x="T0" y="T1"/>
              </a:cxn>
              <a:cxn ang="0">
                <a:pos x="T2" y="T3"/>
              </a:cxn>
              <a:cxn ang="0">
                <a:pos x="T4" y="T5"/>
              </a:cxn>
              <a:cxn ang="0">
                <a:pos x="T6" y="T7"/>
              </a:cxn>
              <a:cxn ang="0">
                <a:pos x="T8" y="T9"/>
              </a:cxn>
            </a:cxnLst>
            <a:rect l="0" t="0" r="r" b="b"/>
            <a:pathLst>
              <a:path w="11409" h="18256">
                <a:moveTo>
                  <a:pt x="5704" y="18255"/>
                </a:moveTo>
                <a:lnTo>
                  <a:pt x="0" y="5706"/>
                </a:lnTo>
                <a:lnTo>
                  <a:pt x="5704" y="0"/>
                </a:lnTo>
                <a:lnTo>
                  <a:pt x="11408" y="5706"/>
                </a:lnTo>
                <a:lnTo>
                  <a:pt x="5704" y="18255"/>
                </a:lnTo>
              </a:path>
            </a:pathLst>
          </a:custGeom>
          <a:solidFill>
            <a:schemeClr val="accent1"/>
          </a:solidFill>
          <a:ln w="25400">
            <a:solidFill>
              <a:schemeClr val="bg1"/>
            </a:solidFill>
          </a:ln>
          <a:effectLst/>
        </p:spPr>
        <p:txBody>
          <a:bodyPr wrap="none" rtlCol="0" anchor="ctr"/>
          <a:lstStyle/>
          <a:p>
            <a:pPr rtl="0"/>
            <a:endParaRPr lang="fr-FR" sz="1350" noProof="0" dirty="0"/>
          </a:p>
        </p:txBody>
      </p:sp>
      <p:sp>
        <p:nvSpPr>
          <p:cNvPr id="5373" name="Espace réservé du texte 3">
            <a:extLst>
              <a:ext uri="{FF2B5EF4-FFF2-40B4-BE49-F238E27FC236}">
                <a16:creationId xmlns:a16="http://schemas.microsoft.com/office/drawing/2014/main" xmlns="" id="{7DF4748E-19C7-FF45-A01A-3D69CDAC4B41}"/>
              </a:ext>
            </a:extLst>
          </p:cNvPr>
          <p:cNvSpPr>
            <a:spLocks noGrp="1"/>
          </p:cNvSpPr>
          <p:nvPr>
            <p:ph type="body" sz="quarter" idx="29" hasCustomPrompt="1"/>
          </p:nvPr>
        </p:nvSpPr>
        <p:spPr>
          <a:xfrm>
            <a:off x="416859" y="5458798"/>
            <a:ext cx="3011319" cy="246746"/>
          </a:xfrm>
          <a:prstGeom prst="rect">
            <a:avLst/>
          </a:prstGeom>
        </p:spPr>
        <p:txBody>
          <a:bodyPr rtlCol="0" anchor="ctr">
            <a:normAutofit/>
          </a:bodyPr>
          <a:lstStyle>
            <a:lvl1pPr algn="ctr">
              <a:defRPr sz="1200">
                <a:solidFill>
                  <a:schemeClr val="bg1"/>
                </a:solidFill>
              </a:defRPr>
            </a:lvl1pPr>
          </a:lstStyle>
          <a:p>
            <a:pPr lvl="0" rtl="0"/>
            <a:r>
              <a:rPr lang="fr-FR" noProof="0"/>
              <a:t>Modifiez les styles du texte du masque</a:t>
            </a:r>
          </a:p>
        </p:txBody>
      </p:sp>
      <p:sp>
        <p:nvSpPr>
          <p:cNvPr id="5374" name="Bouton d’action : Personnalisé 5373">
            <a:hlinkClick r:id="rId3" action="ppaction://hlinksldjump" highlightClick="1"/>
            <a:extLst>
              <a:ext uri="{FF2B5EF4-FFF2-40B4-BE49-F238E27FC236}">
                <a16:creationId xmlns:a16="http://schemas.microsoft.com/office/drawing/2014/main" xmlns="" id="{E505FB67-A5B8-5347-AC11-341B696A32C0}"/>
              </a:ext>
            </a:extLst>
          </p:cNvPr>
          <p:cNvSpPr/>
          <p:nvPr userDrawn="1"/>
        </p:nvSpPr>
        <p:spPr>
          <a:xfrm>
            <a:off x="5770756" y="5311333"/>
            <a:ext cx="3116819" cy="519616"/>
          </a:xfrm>
          <a:prstGeom prst="actionButtonBlank">
            <a:avLst/>
          </a:prstGeom>
          <a:solidFill>
            <a:schemeClr val="tx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noProof="0" dirty="0"/>
          </a:p>
        </p:txBody>
      </p:sp>
      <p:sp>
        <p:nvSpPr>
          <p:cNvPr id="5375" name="Espace réservé du texte 3">
            <a:extLst>
              <a:ext uri="{FF2B5EF4-FFF2-40B4-BE49-F238E27FC236}">
                <a16:creationId xmlns:a16="http://schemas.microsoft.com/office/drawing/2014/main" xmlns="" id="{3AF43E6C-0DAA-1E46-B088-4B7A12F20324}"/>
              </a:ext>
            </a:extLst>
          </p:cNvPr>
          <p:cNvSpPr>
            <a:spLocks noGrp="1"/>
          </p:cNvSpPr>
          <p:nvPr>
            <p:ph type="body" sz="quarter" idx="30" hasCustomPrompt="1"/>
          </p:nvPr>
        </p:nvSpPr>
        <p:spPr>
          <a:xfrm>
            <a:off x="6045655" y="5458798"/>
            <a:ext cx="2721827" cy="246746"/>
          </a:xfrm>
          <a:prstGeom prst="rect">
            <a:avLst/>
          </a:prstGeom>
        </p:spPr>
        <p:txBody>
          <a:bodyPr rtlCol="0" anchor="ctr">
            <a:normAutofit/>
          </a:bodyPr>
          <a:lstStyle>
            <a:lvl1pPr algn="ctr">
              <a:defRPr sz="1200">
                <a:solidFill>
                  <a:schemeClr val="bg1"/>
                </a:solidFill>
              </a:defRPr>
            </a:lvl1pPr>
          </a:lstStyle>
          <a:p>
            <a:pPr lvl="0" rtl="0"/>
            <a:r>
              <a:rPr lang="fr-FR" noProof="0"/>
              <a:t>Modifiez les styles du texte du masque</a:t>
            </a:r>
          </a:p>
        </p:txBody>
      </p:sp>
      <p:sp>
        <p:nvSpPr>
          <p:cNvPr id="5348" name="Forme libre 5347"/>
          <p:cNvSpPr>
            <a:spLocks noChangeArrowheads="1"/>
          </p:cNvSpPr>
          <p:nvPr userDrawn="1"/>
        </p:nvSpPr>
        <p:spPr bwMode="auto">
          <a:xfrm rot="7200000" flipH="1">
            <a:off x="5479421" y="5190153"/>
            <a:ext cx="555263" cy="666445"/>
          </a:xfrm>
          <a:custGeom>
            <a:avLst/>
            <a:gdLst>
              <a:gd name="T0" fmla="*/ 5704 w 11409"/>
              <a:gd name="T1" fmla="*/ 18255 h 18256"/>
              <a:gd name="T2" fmla="*/ 0 w 11409"/>
              <a:gd name="T3" fmla="*/ 5706 h 18256"/>
              <a:gd name="T4" fmla="*/ 5704 w 11409"/>
              <a:gd name="T5" fmla="*/ 0 h 18256"/>
              <a:gd name="T6" fmla="*/ 11408 w 11409"/>
              <a:gd name="T7" fmla="*/ 5706 h 18256"/>
              <a:gd name="T8" fmla="*/ 5704 w 11409"/>
              <a:gd name="T9" fmla="*/ 18255 h 18256"/>
            </a:gdLst>
            <a:ahLst/>
            <a:cxnLst>
              <a:cxn ang="0">
                <a:pos x="T0" y="T1"/>
              </a:cxn>
              <a:cxn ang="0">
                <a:pos x="T2" y="T3"/>
              </a:cxn>
              <a:cxn ang="0">
                <a:pos x="T4" y="T5"/>
              </a:cxn>
              <a:cxn ang="0">
                <a:pos x="T6" y="T7"/>
              </a:cxn>
              <a:cxn ang="0">
                <a:pos x="T8" y="T9"/>
              </a:cxn>
            </a:cxnLst>
            <a:rect l="0" t="0" r="r" b="b"/>
            <a:pathLst>
              <a:path w="11409" h="18256">
                <a:moveTo>
                  <a:pt x="5704" y="18255"/>
                </a:moveTo>
                <a:lnTo>
                  <a:pt x="0" y="5706"/>
                </a:lnTo>
                <a:lnTo>
                  <a:pt x="5704" y="0"/>
                </a:lnTo>
                <a:lnTo>
                  <a:pt x="11408" y="5706"/>
                </a:lnTo>
                <a:lnTo>
                  <a:pt x="5704" y="18255"/>
                </a:lnTo>
              </a:path>
            </a:pathLst>
          </a:custGeom>
          <a:solidFill>
            <a:schemeClr val="accent1"/>
          </a:solidFill>
          <a:ln w="25400">
            <a:solidFill>
              <a:schemeClr val="bg1"/>
            </a:solidFill>
          </a:ln>
          <a:effectLst/>
        </p:spPr>
        <p:txBody>
          <a:bodyPr wrap="none" rtlCol="0" anchor="ctr"/>
          <a:lstStyle/>
          <a:p>
            <a:pPr rtl="0"/>
            <a:endParaRPr lang="fr-FR" sz="1350" noProof="0" dirty="0"/>
          </a:p>
        </p:txBody>
      </p:sp>
      <p:sp>
        <p:nvSpPr>
          <p:cNvPr id="5349" name="Titre 5348">
            <a:extLst>
              <a:ext uri="{FF2B5EF4-FFF2-40B4-BE49-F238E27FC236}">
                <a16:creationId xmlns:a16="http://schemas.microsoft.com/office/drawing/2014/main" xmlns="" id="{CEA08B45-1F94-D54E-BCB3-479CE903DE24}"/>
              </a:ext>
            </a:extLst>
          </p:cNvPr>
          <p:cNvSpPr>
            <a:spLocks noGrp="1"/>
          </p:cNvSpPr>
          <p:nvPr>
            <p:ph type="title"/>
          </p:nvPr>
        </p:nvSpPr>
        <p:spPr>
          <a:xfrm>
            <a:off x="628650" y="456240"/>
            <a:ext cx="5722143" cy="491843"/>
          </a:xfrm>
          <a:prstGeom prst="rect">
            <a:avLst/>
          </a:prstGeom>
        </p:spPr>
        <p:txBody>
          <a:bodyPr rtlCol="0">
            <a:normAutofit/>
          </a:bodyPr>
          <a:lstStyle>
            <a:lvl1pPr algn="l">
              <a:defRPr sz="2100">
                <a:solidFill>
                  <a:schemeClr val="tx2"/>
                </a:solidFill>
              </a:defRPr>
            </a:lvl1pPr>
          </a:lstStyle>
          <a:p>
            <a:pPr rtl="0"/>
            <a:r>
              <a:rPr lang="fr-FR" noProof="0" dirty="0" smtClean="0"/>
              <a:t>Modifiez le style du titre</a:t>
            </a:r>
            <a:endParaRPr lang="fr-FR" noProof="0" dirty="0"/>
          </a:p>
        </p:txBody>
      </p:sp>
    </p:spTree>
    <p:extLst>
      <p:ext uri="{BB962C8B-B14F-4D97-AF65-F5344CB8AC3E}">
        <p14:creationId xmlns="" xmlns:p14="http://schemas.microsoft.com/office/powerpoint/2010/main" val="300070980"/>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6_Vide">
    <p:spTree>
      <p:nvGrpSpPr>
        <p:cNvPr id="1" name=""/>
        <p:cNvGrpSpPr/>
        <p:nvPr/>
      </p:nvGrpSpPr>
      <p:grpSpPr>
        <a:xfrm>
          <a:off x="0" y="0"/>
          <a:ext cx="0" cy="0"/>
          <a:chOff x="0" y="0"/>
          <a:chExt cx="0" cy="0"/>
        </a:xfrm>
      </p:grpSpPr>
      <p:sp>
        <p:nvSpPr>
          <p:cNvPr id="6" name="Rectangle 5"/>
          <p:cNvSpPr/>
          <p:nvPr userDrawn="1"/>
        </p:nvSpPr>
        <p:spPr>
          <a:xfrm>
            <a:off x="0" y="1"/>
            <a:ext cx="9144000" cy="123541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latin typeface="Franklin Gothic Book" panose="020B0503020102020204" pitchFamily="34" charset="0"/>
            </a:endParaRPr>
          </a:p>
        </p:txBody>
      </p:sp>
      <p:sp>
        <p:nvSpPr>
          <p:cNvPr id="5" name="Titre 4"/>
          <p:cNvSpPr>
            <a:spLocks noGrp="1"/>
          </p:cNvSpPr>
          <p:nvPr>
            <p:ph type="title"/>
          </p:nvPr>
        </p:nvSpPr>
        <p:spPr>
          <a:xfrm>
            <a:off x="401266" y="287304"/>
            <a:ext cx="8114084" cy="675735"/>
          </a:xfrm>
        </p:spPr>
        <p:txBody>
          <a:bodyPr rtlCol="0">
            <a:noAutofit/>
          </a:bodyPr>
          <a:lstStyle>
            <a:lvl1pPr>
              <a:defRPr sz="3600" b="1">
                <a:solidFill>
                  <a:schemeClr val="bg1"/>
                </a:solidFill>
                <a:latin typeface="Lucida Fax" panose="02060602050505020204" pitchFamily="18" charset="0"/>
              </a:defRPr>
            </a:lvl1pPr>
          </a:lstStyle>
          <a:p>
            <a:pPr rtl="0"/>
            <a:r>
              <a:rPr lang="fr-FR" dirty="0"/>
              <a:t>Modifiez le style du titre</a:t>
            </a:r>
          </a:p>
        </p:txBody>
      </p:sp>
      <p:cxnSp>
        <p:nvCxnSpPr>
          <p:cNvPr id="8" name="Connecteur droit 7"/>
          <p:cNvCxnSpPr/>
          <p:nvPr userDrawn="1"/>
        </p:nvCxnSpPr>
        <p:spPr>
          <a:xfrm>
            <a:off x="0" y="1889492"/>
            <a:ext cx="9144000" cy="0"/>
          </a:xfrm>
          <a:prstGeom prst="line">
            <a:avLst/>
          </a:prstGeom>
          <a:ln w="88900">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10" name="Espace réservé du texte 9"/>
          <p:cNvSpPr>
            <a:spLocks noGrp="1"/>
          </p:cNvSpPr>
          <p:nvPr>
            <p:ph type="body" sz="quarter" idx="10"/>
          </p:nvPr>
        </p:nvSpPr>
        <p:spPr>
          <a:xfrm>
            <a:off x="2697957" y="1401763"/>
            <a:ext cx="5817394" cy="317500"/>
          </a:xfrm>
        </p:spPr>
        <p:txBody>
          <a:bodyPr rtlCol="0">
            <a:noAutofit/>
          </a:bodyPr>
          <a:lstStyle>
            <a:lvl1pPr marL="0" indent="0" algn="l">
              <a:buFontTx/>
              <a:buNone/>
              <a:defRPr sz="1800" b="1">
                <a:latin typeface="Lucida Fax" panose="02060602050505020204" pitchFamily="18" charset="0"/>
              </a:defRPr>
            </a:lvl1pPr>
          </a:lstStyle>
          <a:p>
            <a:pPr lvl="0" rtl="0"/>
            <a:endParaRPr lang="fr-FR" dirty="0"/>
          </a:p>
        </p:txBody>
      </p:sp>
      <p:sp>
        <p:nvSpPr>
          <p:cNvPr id="12" name="Espace réservé du texte 11"/>
          <p:cNvSpPr>
            <a:spLocks noGrp="1"/>
          </p:cNvSpPr>
          <p:nvPr>
            <p:ph type="body" sz="quarter" idx="11"/>
          </p:nvPr>
        </p:nvSpPr>
        <p:spPr>
          <a:xfrm>
            <a:off x="2697957" y="2197100"/>
            <a:ext cx="5817394" cy="4127500"/>
          </a:xfrm>
        </p:spPr>
        <p:txBody>
          <a:bodyPr rtlCol="0">
            <a:normAutofit/>
          </a:bodyPr>
          <a:lstStyle>
            <a:lvl1pPr marL="0" indent="0" algn="just">
              <a:buFontTx/>
              <a:buNone/>
              <a:defRPr sz="1800">
                <a:latin typeface="Lucida Fax" panose="02060602050505020204" pitchFamily="18" charset="0"/>
              </a:defRPr>
            </a:lvl1pPr>
          </a:lstStyle>
          <a:p>
            <a:pPr lvl="0" rtl="0"/>
            <a:endParaRPr lang="fr-FR" dirty="0"/>
          </a:p>
        </p:txBody>
      </p:sp>
      <p:pic>
        <p:nvPicPr>
          <p:cNvPr id="1026" name="Picture 2" descr="Résultat de recherche d'images pour &quot;idée&quot;"/>
          <p:cNvPicPr>
            <a:picLocks noChangeAspect="1" noChangeArrowheads="1" noCrop="1"/>
          </p:cNvPicPr>
          <p:nvPr userDrawn="1"/>
        </p:nvPicPr>
        <p:blipFill>
          <a:blip r:embed="rId2" cstate="print">
            <a:extLst>
              <a:ext uri="{28A0092B-C50C-407E-A947-70E740481C1C}">
                <a14:useLocalDpi xmlns="" xmlns:a14="http://schemas.microsoft.com/office/drawing/2010/main" val="0"/>
              </a:ext>
            </a:extLst>
          </a:blip>
          <a:srcRect/>
          <a:stretch>
            <a:fillRect/>
          </a:stretch>
        </p:blipFill>
        <p:spPr bwMode="auto">
          <a:xfrm>
            <a:off x="539552" y="2059722"/>
            <a:ext cx="1775532" cy="2225962"/>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 xmlns:p14="http://schemas.microsoft.com/office/powerpoint/2010/main" val="1728892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fade">
                      <p:cBhvr>
                        <p:cTn dur="500"/>
                        <p:tgtEl>
                          <p:spTgt spid="10"/>
                        </p:tgtEl>
                      </p:cBhvr>
                    </p:animEffect>
                  </p:childTnLst>
                </p:cTn>
              </p:par>
            </p:tnLst>
          </p:tmpl>
        </p:tmplLst>
      </p:bldP>
      <p:bldP spid="12"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numéro de diapositive 5"/>
          <p:cNvSpPr>
            <a:spLocks noGrp="1"/>
          </p:cNvSpPr>
          <p:nvPr>
            <p:ph type="sldNum" sz="quarter" idx="12"/>
          </p:nvPr>
        </p:nvSpPr>
        <p:spPr/>
        <p:txBody>
          <a:bodyPr/>
          <a:lstStyle/>
          <a:p>
            <a:fld id="{16A56B90-243C-4B05-BEC4-46E5AC275179}" type="slidenum">
              <a:rPr lang="fr-FR" smtClean="0"/>
              <a:pPr/>
              <a:t>‹N°›</a:t>
            </a:fld>
            <a:endParaRPr lang="fr-FR"/>
          </a:p>
        </p:txBody>
      </p:sp>
    </p:spTree>
    <p:extLst>
      <p:ext uri="{BB962C8B-B14F-4D97-AF65-F5344CB8AC3E}">
        <p14:creationId xmlns="" xmlns:p14="http://schemas.microsoft.com/office/powerpoint/2010/main" val="35564965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7_Vide">
    <p:spTree>
      <p:nvGrpSpPr>
        <p:cNvPr id="1" name=""/>
        <p:cNvGrpSpPr/>
        <p:nvPr/>
      </p:nvGrpSpPr>
      <p:grpSpPr>
        <a:xfrm>
          <a:off x="0" y="0"/>
          <a:ext cx="0" cy="0"/>
          <a:chOff x="0" y="0"/>
          <a:chExt cx="0" cy="0"/>
        </a:xfrm>
      </p:grpSpPr>
      <p:sp>
        <p:nvSpPr>
          <p:cNvPr id="6" name="Rectangle 5"/>
          <p:cNvSpPr/>
          <p:nvPr userDrawn="1"/>
        </p:nvSpPr>
        <p:spPr>
          <a:xfrm>
            <a:off x="0" y="1"/>
            <a:ext cx="9144000" cy="123541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latin typeface="Franklin Gothic Book" panose="020B0503020102020204" pitchFamily="34" charset="0"/>
            </a:endParaRPr>
          </a:p>
        </p:txBody>
      </p:sp>
      <p:sp>
        <p:nvSpPr>
          <p:cNvPr id="5" name="Titre 4"/>
          <p:cNvSpPr>
            <a:spLocks noGrp="1"/>
          </p:cNvSpPr>
          <p:nvPr>
            <p:ph type="title"/>
          </p:nvPr>
        </p:nvSpPr>
        <p:spPr>
          <a:xfrm>
            <a:off x="401266" y="287304"/>
            <a:ext cx="8114084" cy="675735"/>
          </a:xfrm>
        </p:spPr>
        <p:txBody>
          <a:bodyPr rtlCol="0">
            <a:noAutofit/>
          </a:bodyPr>
          <a:lstStyle>
            <a:lvl1pPr>
              <a:defRPr sz="3600" b="1">
                <a:solidFill>
                  <a:schemeClr val="bg1"/>
                </a:solidFill>
                <a:latin typeface="Lucida Fax" panose="02060602050505020204" pitchFamily="18" charset="0"/>
              </a:defRPr>
            </a:lvl1pPr>
          </a:lstStyle>
          <a:p>
            <a:pPr rtl="0"/>
            <a:r>
              <a:rPr lang="fr-FR" dirty="0"/>
              <a:t>Modifiez le style du titre</a:t>
            </a:r>
          </a:p>
        </p:txBody>
      </p:sp>
      <p:cxnSp>
        <p:nvCxnSpPr>
          <p:cNvPr id="8" name="Connecteur droit 7"/>
          <p:cNvCxnSpPr/>
          <p:nvPr userDrawn="1"/>
        </p:nvCxnSpPr>
        <p:spPr>
          <a:xfrm>
            <a:off x="0" y="1889492"/>
            <a:ext cx="9144000" cy="0"/>
          </a:xfrm>
          <a:prstGeom prst="line">
            <a:avLst/>
          </a:prstGeom>
          <a:ln w="88900">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10" name="Espace réservé du texte 9"/>
          <p:cNvSpPr>
            <a:spLocks noGrp="1"/>
          </p:cNvSpPr>
          <p:nvPr>
            <p:ph type="body" sz="quarter" idx="10"/>
          </p:nvPr>
        </p:nvSpPr>
        <p:spPr>
          <a:xfrm>
            <a:off x="2697957" y="1401763"/>
            <a:ext cx="5817394" cy="317500"/>
          </a:xfrm>
        </p:spPr>
        <p:txBody>
          <a:bodyPr rtlCol="0">
            <a:noAutofit/>
          </a:bodyPr>
          <a:lstStyle>
            <a:lvl1pPr marL="0" indent="0" algn="l">
              <a:buFontTx/>
              <a:buNone/>
              <a:defRPr sz="1800" b="1">
                <a:latin typeface="Lucida Fax" panose="02060602050505020204" pitchFamily="18" charset="0"/>
              </a:defRPr>
            </a:lvl1pPr>
          </a:lstStyle>
          <a:p>
            <a:pPr lvl="0" rtl="0"/>
            <a:endParaRPr lang="fr-FR" dirty="0"/>
          </a:p>
        </p:txBody>
      </p:sp>
      <p:sp>
        <p:nvSpPr>
          <p:cNvPr id="12" name="Espace réservé du texte 11"/>
          <p:cNvSpPr>
            <a:spLocks noGrp="1"/>
          </p:cNvSpPr>
          <p:nvPr>
            <p:ph type="body" sz="quarter" idx="11"/>
          </p:nvPr>
        </p:nvSpPr>
        <p:spPr>
          <a:xfrm>
            <a:off x="2697957" y="2197100"/>
            <a:ext cx="5817394" cy="4127500"/>
          </a:xfrm>
        </p:spPr>
        <p:txBody>
          <a:bodyPr rtlCol="0">
            <a:normAutofit/>
          </a:bodyPr>
          <a:lstStyle>
            <a:lvl1pPr marL="0" indent="0" algn="just">
              <a:buFontTx/>
              <a:buNone/>
              <a:defRPr sz="1800">
                <a:latin typeface="Lucida Fax" panose="02060602050505020204" pitchFamily="18" charset="0"/>
              </a:defRPr>
            </a:lvl1pPr>
          </a:lstStyle>
          <a:p>
            <a:pPr lvl="0" rtl="0"/>
            <a:endParaRPr lang="fr-FR" dirty="0"/>
          </a:p>
        </p:txBody>
      </p:sp>
      <p:pic>
        <p:nvPicPr>
          <p:cNvPr id="1026" name="Picture 2" descr="Résultat de recherche d'images pour &quot;idée&quot;"/>
          <p:cNvPicPr>
            <a:picLocks noChangeAspect="1" noChangeArrowheads="1" noCrop="1"/>
          </p:cNvPicPr>
          <p:nvPr userDrawn="1"/>
        </p:nvPicPr>
        <p:blipFill>
          <a:blip r:embed="rId2" cstate="print">
            <a:extLst>
              <a:ext uri="{28A0092B-C50C-407E-A947-70E740481C1C}">
                <a14:useLocalDpi xmlns="" xmlns:a14="http://schemas.microsoft.com/office/drawing/2010/main" val="0"/>
              </a:ext>
            </a:extLst>
          </a:blip>
          <a:srcRect/>
          <a:stretch>
            <a:fillRect/>
          </a:stretch>
        </p:blipFill>
        <p:spPr bwMode="auto">
          <a:xfrm>
            <a:off x="539552" y="2045394"/>
            <a:ext cx="1634908" cy="195967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 xmlns:p14="http://schemas.microsoft.com/office/powerpoint/2010/main" val="2468479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fade">
                      <p:cBhvr>
                        <p:cTn dur="500"/>
                        <p:tgtEl>
                          <p:spTgt spid="10"/>
                        </p:tgtEl>
                      </p:cBhvr>
                    </p:animEffect>
                  </p:childTnLst>
                </p:cTn>
              </p:par>
            </p:tnLst>
          </p:tmpl>
        </p:tmplLst>
      </p:bldP>
      <p:bldP spid="12"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type="obj">
  <p:cSld name="Titre et contenu">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2051720" y="116632"/>
            <a:ext cx="0" cy="0"/>
          </a:xfrm>
        </p:spPr>
        <p:txBody>
          <a:bodyPr/>
          <a:lstStyle>
            <a:lvl1pPr>
              <a:defRPr/>
            </a:lvl1pPr>
          </a:lstStyle>
          <a:p>
            <a:r>
              <a:rPr lang="fr-FR" dirty="0" smtClean="0"/>
              <a:t>                     Modifiez le style du titre</a:t>
            </a:r>
            <a:endParaRPr lang="fr-FR" dirty="0"/>
          </a:p>
        </p:txBody>
      </p:sp>
      <p:sp>
        <p:nvSpPr>
          <p:cNvPr id="3" name="Espace réservé du contenu 2"/>
          <p:cNvSpPr>
            <a:spLocks noGrp="1"/>
          </p:cNvSpPr>
          <p:nvPr>
            <p:ph idx="1"/>
          </p:nvPr>
        </p:nvSpPr>
        <p:spPr>
          <a:xfrm>
            <a:off x="2051720" y="116632"/>
            <a:ext cx="0" cy="0"/>
          </a:xfrm>
        </p:spPr>
        <p:txBody>
          <a:bodyPr/>
          <a:lstStyle>
            <a:lvl1pPr>
              <a:defRPr/>
            </a:lvl1pPr>
          </a:lstStyle>
          <a:p>
            <a:pPr lvl="0"/>
            <a:endParaRPr lang="fr-FR" dirty="0" smtClean="0"/>
          </a:p>
          <a:p>
            <a:pPr lvl="0"/>
            <a:endParaRPr lang="fr-FR" dirty="0" smtClean="0"/>
          </a:p>
          <a:p>
            <a:pPr lvl="0"/>
            <a:r>
              <a:rPr lang="fr-FR" dirty="0" smtClean="0"/>
              <a:t>Modifier les styles du texte du masque</a:t>
            </a:r>
          </a:p>
          <a:p>
            <a:pPr lvl="1"/>
            <a:r>
              <a:rPr lang="fr-FR" dirty="0" smtClean="0"/>
              <a:t>Deuxième niveau</a:t>
            </a:r>
          </a:p>
          <a:p>
            <a:pPr lvl="2"/>
            <a:r>
              <a:rPr lang="fr-FR" dirty="0" smtClean="0"/>
              <a:t>Troisième niveau</a:t>
            </a:r>
          </a:p>
          <a:p>
            <a:pPr lvl="3"/>
            <a:r>
              <a:rPr lang="fr-FR" dirty="0" smtClean="0"/>
              <a:t>Quatrième niveau</a:t>
            </a:r>
          </a:p>
          <a:p>
            <a:pPr lvl="4"/>
            <a:r>
              <a:rPr lang="fr-FR" dirty="0" smtClean="0"/>
              <a:t>Cinquième niveau</a:t>
            </a:r>
            <a:endParaRPr lang="fr-FR" dirty="0"/>
          </a:p>
        </p:txBody>
      </p:sp>
      <p:sp>
        <p:nvSpPr>
          <p:cNvPr id="4" name="Espace réservé de la date 3"/>
          <p:cNvSpPr>
            <a:spLocks noGrp="1"/>
          </p:cNvSpPr>
          <p:nvPr>
            <p:ph type="dt" sz="half" idx="10"/>
          </p:nvPr>
        </p:nvSpPr>
        <p:spPr>
          <a:xfrm>
            <a:off x="628650" y="6356351"/>
            <a:ext cx="2057400" cy="365125"/>
          </a:xfrm>
          <a:prstGeom prst="rect">
            <a:avLst/>
          </a:prstGeom>
        </p:spPr>
        <p:txBody>
          <a:bodyPr/>
          <a:lstStyle/>
          <a:p>
            <a:fld id="{800D44B4-8B21-41C6-93CD-83250E1B15CD}" type="datetimeFigureOut">
              <a:rPr lang="fr-FR" smtClean="0"/>
              <a:pPr/>
              <a:t>28/01/2020</a:t>
            </a:fld>
            <a:endParaRPr lang="fr-FR" dirty="0"/>
          </a:p>
        </p:txBody>
      </p:sp>
      <p:sp>
        <p:nvSpPr>
          <p:cNvPr id="5" name="Espace réservé du pied de page 4"/>
          <p:cNvSpPr>
            <a:spLocks noGrp="1"/>
          </p:cNvSpPr>
          <p:nvPr>
            <p:ph type="ftr" sz="quarter" idx="11"/>
          </p:nvPr>
        </p:nvSpPr>
        <p:spPr>
          <a:xfrm>
            <a:off x="3028950" y="6356351"/>
            <a:ext cx="3086100" cy="365125"/>
          </a:xfrm>
          <a:prstGeom prst="rect">
            <a:avLst/>
          </a:prstGeom>
        </p:spPr>
        <p:txBody>
          <a:bodyPr/>
          <a:lstStyle/>
          <a:p>
            <a:endParaRPr lang="fr-FR" dirty="0"/>
          </a:p>
        </p:txBody>
      </p:sp>
      <p:sp>
        <p:nvSpPr>
          <p:cNvPr id="6" name="Espace réservé du numéro de diapositive 5"/>
          <p:cNvSpPr>
            <a:spLocks noGrp="1"/>
          </p:cNvSpPr>
          <p:nvPr>
            <p:ph type="sldNum" sz="quarter" idx="12"/>
          </p:nvPr>
        </p:nvSpPr>
        <p:spPr>
          <a:xfrm>
            <a:off x="6457950" y="6356351"/>
            <a:ext cx="2057400" cy="365125"/>
          </a:xfrm>
          <a:prstGeom prst="rect">
            <a:avLst/>
          </a:prstGeom>
        </p:spPr>
        <p:txBody>
          <a:bodyPr/>
          <a:lstStyle/>
          <a:p>
            <a:fld id="{35F08151-03FD-4E1F-A2C3-7C60797A9E85}" type="slidenum">
              <a:rPr lang="fr-FR" smtClean="0"/>
              <a:pPr/>
              <a:t>‹N°›</a:t>
            </a:fld>
            <a:endParaRPr lang="fr-FR" dirty="0"/>
          </a:p>
        </p:txBody>
      </p:sp>
    </p:spTree>
    <p:extLst>
      <p:ext uri="{BB962C8B-B14F-4D97-AF65-F5344CB8AC3E}">
        <p14:creationId xmlns="" xmlns:p14="http://schemas.microsoft.com/office/powerpoint/2010/main" val="230230956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8_Vide">
    <p:spTree>
      <p:nvGrpSpPr>
        <p:cNvPr id="1" name=""/>
        <p:cNvGrpSpPr/>
        <p:nvPr/>
      </p:nvGrpSpPr>
      <p:grpSpPr>
        <a:xfrm>
          <a:off x="0" y="0"/>
          <a:ext cx="0" cy="0"/>
          <a:chOff x="0" y="0"/>
          <a:chExt cx="0" cy="0"/>
        </a:xfrm>
      </p:grpSpPr>
      <p:pic>
        <p:nvPicPr>
          <p:cNvPr id="5" name="Graphisme 4">
            <a:extLst>
              <a:ext uri="{FF2B5EF4-FFF2-40B4-BE49-F238E27FC236}">
                <a16:creationId xmlns:a16="http://schemas.microsoft.com/office/drawing/2014/main" xmlns="" id="{CD16A47A-2215-46AC-83E7-2ACC6D66ED8D}"/>
              </a:ext>
            </a:extLst>
          </p:cNvPr>
          <p:cNvPicPr>
            <a:picLocks noChangeAspect="1"/>
          </p:cNvPicPr>
          <p:nvPr userDrawn="1"/>
        </p:nvPicPr>
        <p:blipFill>
          <a:blip r:embed="rId2" cstate="print">
            <a:extLst>
              <a:ext uri="{28A0092B-C50C-407E-A947-70E740481C1C}">
                <a14:useLocalDpi xmlns="" xmlns:a14="http://schemas.microsoft.com/office/drawing/2010/main" val="0"/>
              </a:ext>
              <a:ext uri="{96DAC541-7B7A-43D3-8B79-37D633B846F1}">
                <asvg:svgBlip xmlns="" xmlns:asvg="http://schemas.microsoft.com/office/drawing/2016/SVG/main" r:embed="rId3"/>
              </a:ext>
            </a:extLst>
          </a:blip>
          <a:stretch>
            <a:fillRect/>
          </a:stretch>
        </p:blipFill>
        <p:spPr>
          <a:xfrm>
            <a:off x="323528" y="2667000"/>
            <a:ext cx="8820472" cy="4191000"/>
          </a:xfrm>
          <a:prstGeom prst="rect">
            <a:avLst/>
          </a:prstGeom>
        </p:spPr>
      </p:pic>
      <p:sp>
        <p:nvSpPr>
          <p:cNvPr id="6" name="Rectangle 5">
            <a:extLst>
              <a:ext uri="{FF2B5EF4-FFF2-40B4-BE49-F238E27FC236}">
                <a16:creationId xmlns:a16="http://schemas.microsoft.com/office/drawing/2014/main" xmlns="" id="{121D41B5-7121-4FD1-9913-6BB2E7FE29FA}"/>
              </a:ext>
            </a:extLst>
          </p:cNvPr>
          <p:cNvSpPr/>
          <p:nvPr userDrawn="1"/>
        </p:nvSpPr>
        <p:spPr>
          <a:xfrm>
            <a:off x="323528" y="2647088"/>
            <a:ext cx="8820472" cy="4210912"/>
          </a:xfrm>
          <a:prstGeom prst="rect">
            <a:avLst/>
          </a:prstGeom>
          <a:solidFill>
            <a:schemeClr val="tx1">
              <a:lumMod val="95000"/>
              <a:lumOff val="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p>
        </p:txBody>
      </p:sp>
      <p:pic>
        <p:nvPicPr>
          <p:cNvPr id="7" name="Graphisme 6">
            <a:extLst>
              <a:ext uri="{FF2B5EF4-FFF2-40B4-BE49-F238E27FC236}">
                <a16:creationId xmlns:a16="http://schemas.microsoft.com/office/drawing/2014/main" xmlns="" id="{CCB4F2B9-52DF-4C4D-9663-F8EB4613B394}"/>
              </a:ext>
            </a:extLst>
          </p:cNvPr>
          <p:cNvPicPr>
            <a:picLocks noChangeAspect="1"/>
          </p:cNvPicPr>
          <p:nvPr userDrawn="1"/>
        </p:nvPicPr>
        <p:blipFill>
          <a:blip r:embed="rId4" cstate="print">
            <a:extLst>
              <a:ext uri="{28A0092B-C50C-407E-A947-70E740481C1C}">
                <a14:useLocalDpi xmlns="" xmlns:a14="http://schemas.microsoft.com/office/drawing/2010/main" val="0"/>
              </a:ext>
              <a:ext uri="{96DAC541-7B7A-43D3-8B79-37D633B846F1}">
                <asvg:svgBlip xmlns="" xmlns:asvg="http://schemas.microsoft.com/office/drawing/2016/SVG/main" r:embed="rId5"/>
              </a:ext>
            </a:extLst>
          </a:blip>
          <a:stretch>
            <a:fillRect/>
          </a:stretch>
        </p:blipFill>
        <p:spPr>
          <a:xfrm>
            <a:off x="323528" y="2667000"/>
            <a:ext cx="8820472" cy="4191000"/>
          </a:xfrm>
          <a:prstGeom prst="rect">
            <a:avLst/>
          </a:prstGeom>
        </p:spPr>
      </p:pic>
      <p:pic>
        <p:nvPicPr>
          <p:cNvPr id="8" name="Graphisme 7">
            <a:extLst>
              <a:ext uri="{FF2B5EF4-FFF2-40B4-BE49-F238E27FC236}">
                <a16:creationId xmlns:a16="http://schemas.microsoft.com/office/drawing/2014/main" xmlns="" id="{D2EE318E-F33B-4EC6-9BF9-937A952DD778}"/>
              </a:ext>
            </a:extLst>
          </p:cNvPr>
          <p:cNvPicPr>
            <a:picLocks noChangeAspect="1"/>
          </p:cNvPicPr>
          <p:nvPr userDrawn="1"/>
        </p:nvPicPr>
        <p:blipFill>
          <a:blip r:embed="rId6" cstate="print">
            <a:extLst>
              <a:ext uri="{28A0092B-C50C-407E-A947-70E740481C1C}">
                <a14:useLocalDpi xmlns="" xmlns:a14="http://schemas.microsoft.com/office/drawing/2010/main" val="0"/>
              </a:ext>
              <a:ext uri="{96DAC541-7B7A-43D3-8B79-37D633B846F1}">
                <asvg:svgBlip xmlns="" xmlns:asvg="http://schemas.microsoft.com/office/drawing/2016/SVG/main" r:embed="rId7"/>
              </a:ext>
            </a:extLst>
          </a:blip>
          <a:stretch>
            <a:fillRect/>
          </a:stretch>
        </p:blipFill>
        <p:spPr>
          <a:xfrm>
            <a:off x="323528" y="2667000"/>
            <a:ext cx="8820472" cy="4191000"/>
          </a:xfrm>
          <a:prstGeom prst="rect">
            <a:avLst/>
          </a:prstGeom>
        </p:spPr>
      </p:pic>
      <p:pic>
        <p:nvPicPr>
          <p:cNvPr id="9" name="Graphisme 8">
            <a:extLst>
              <a:ext uri="{FF2B5EF4-FFF2-40B4-BE49-F238E27FC236}">
                <a16:creationId xmlns:a16="http://schemas.microsoft.com/office/drawing/2014/main" xmlns="" id="{B2EF37C8-96B5-4808-A90C-CDB312221838}"/>
              </a:ext>
            </a:extLst>
          </p:cNvPr>
          <p:cNvPicPr>
            <a:picLocks noChangeAspect="1"/>
          </p:cNvPicPr>
          <p:nvPr userDrawn="1"/>
        </p:nvPicPr>
        <p:blipFill>
          <a:blip r:embed="rId8" cstate="print">
            <a:extLst>
              <a:ext uri="{28A0092B-C50C-407E-A947-70E740481C1C}">
                <a14:useLocalDpi xmlns="" xmlns:a14="http://schemas.microsoft.com/office/drawing/2010/main" val="0"/>
              </a:ext>
              <a:ext uri="{96DAC541-7B7A-43D3-8B79-37D633B846F1}">
                <asvg:svgBlip xmlns="" xmlns:asvg="http://schemas.microsoft.com/office/drawing/2016/SVG/main" r:embed="rId9"/>
              </a:ext>
            </a:extLst>
          </a:blip>
          <a:stretch>
            <a:fillRect/>
          </a:stretch>
        </p:blipFill>
        <p:spPr>
          <a:xfrm>
            <a:off x="323528" y="2667000"/>
            <a:ext cx="8820472" cy="4191000"/>
          </a:xfrm>
          <a:prstGeom prst="rect">
            <a:avLst/>
          </a:prstGeom>
        </p:spPr>
      </p:pic>
      <p:grpSp>
        <p:nvGrpSpPr>
          <p:cNvPr id="3" name="Groupe 2">
            <a:extLst>
              <a:ext uri="{FF2B5EF4-FFF2-40B4-BE49-F238E27FC236}">
                <a16:creationId xmlns:a16="http://schemas.microsoft.com/office/drawing/2014/main" xmlns="" id="{6760C4F5-DF05-8442-9EC8-2F3CCC2937D4}"/>
              </a:ext>
            </a:extLst>
          </p:cNvPr>
          <p:cNvGrpSpPr/>
          <p:nvPr userDrawn="1"/>
        </p:nvGrpSpPr>
        <p:grpSpPr>
          <a:xfrm>
            <a:off x="323528" y="-1"/>
            <a:ext cx="8820472" cy="2631737"/>
            <a:chOff x="-1" y="-1"/>
            <a:chExt cx="12192001" cy="2631737"/>
          </a:xfrm>
        </p:grpSpPr>
        <p:pic>
          <p:nvPicPr>
            <p:cNvPr id="10" name="Image 9">
              <a:extLst>
                <a:ext uri="{FF2B5EF4-FFF2-40B4-BE49-F238E27FC236}">
                  <a16:creationId xmlns:a16="http://schemas.microsoft.com/office/drawing/2014/main" xmlns="" id="{870B51C9-5CC5-41D0-AA56-4C4829FF474E}"/>
                </a:ext>
              </a:extLst>
            </p:cNvPr>
            <p:cNvPicPr>
              <a:picLocks noChangeAspect="1"/>
            </p:cNvPicPr>
            <p:nvPr userDrawn="1"/>
          </p:nvPicPr>
          <p:blipFill rotWithShape="1">
            <a:blip r:embed="rId10" cstate="print">
              <a:extLst>
                <a:ext uri="{28A0092B-C50C-407E-A947-70E740481C1C}">
                  <a14:useLocalDpi xmlns="" xmlns:a14="http://schemas.microsoft.com/office/drawing/2010/main" val="0"/>
                </a:ext>
              </a:extLst>
            </a:blip>
            <a:srcRect/>
            <a:stretch/>
          </p:blipFill>
          <p:spPr>
            <a:xfrm>
              <a:off x="-1" y="-1"/>
              <a:ext cx="12192001" cy="2631737"/>
            </a:xfrm>
            <a:prstGeom prst="rect">
              <a:avLst/>
            </a:prstGeom>
          </p:spPr>
        </p:pic>
        <p:sp>
          <p:nvSpPr>
            <p:cNvPr id="11" name="Rectangle 10">
              <a:extLst>
                <a:ext uri="{FF2B5EF4-FFF2-40B4-BE49-F238E27FC236}">
                  <a16:creationId xmlns:a16="http://schemas.microsoft.com/office/drawing/2014/main" xmlns="" id="{B63AF017-269A-4A31-80C7-0D438355DC7E}"/>
                </a:ext>
              </a:extLst>
            </p:cNvPr>
            <p:cNvSpPr/>
            <p:nvPr userDrawn="1"/>
          </p:nvSpPr>
          <p:spPr>
            <a:xfrm>
              <a:off x="0" y="43631"/>
              <a:ext cx="12178598" cy="2573863"/>
            </a:xfrm>
            <a:prstGeom prst="rect">
              <a:avLst/>
            </a:prstGeom>
            <a:gradFill flip="none" rotWithShape="1">
              <a:gsLst>
                <a:gs pos="0">
                  <a:schemeClr val="bg1">
                    <a:alpha val="0"/>
                  </a:schemeClr>
                </a:gs>
                <a:gs pos="100000">
                  <a:schemeClr val="bg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sz="1350" dirty="0"/>
                <a:t>  </a:t>
              </a:r>
            </a:p>
          </p:txBody>
        </p:sp>
      </p:grpSp>
      <p:grpSp>
        <p:nvGrpSpPr>
          <p:cNvPr id="12" name="Groupe 2">
            <a:extLst>
              <a:ext uri="{FF2B5EF4-FFF2-40B4-BE49-F238E27FC236}">
                <a16:creationId xmlns:a16="http://schemas.microsoft.com/office/drawing/2014/main" xmlns="" id="{2E659ADA-0315-4E44-8E7C-446F582E2311}"/>
              </a:ext>
            </a:extLst>
          </p:cNvPr>
          <p:cNvGrpSpPr/>
          <p:nvPr userDrawn="1"/>
        </p:nvGrpSpPr>
        <p:grpSpPr>
          <a:xfrm>
            <a:off x="4486275" y="387350"/>
            <a:ext cx="1423989" cy="2279650"/>
            <a:chOff x="1716088" y="0"/>
            <a:chExt cx="5711825" cy="6858000"/>
          </a:xfrm>
        </p:grpSpPr>
        <p:sp>
          <p:nvSpPr>
            <p:cNvPr id="13" name="Forme libre 5">
              <a:extLst>
                <a:ext uri="{FF2B5EF4-FFF2-40B4-BE49-F238E27FC236}">
                  <a16:creationId xmlns:a16="http://schemas.microsoft.com/office/drawing/2014/main" xmlns="" id="{948E7B44-248E-455D-BFE8-4E3CF3934525}"/>
                </a:ext>
              </a:extLst>
            </p:cNvPr>
            <p:cNvSpPr>
              <a:spLocks noEditPoints="1"/>
            </p:cNvSpPr>
            <p:nvPr/>
          </p:nvSpPr>
          <p:spPr bwMode="auto">
            <a:xfrm>
              <a:off x="1716088" y="0"/>
              <a:ext cx="5711825" cy="6858000"/>
            </a:xfrm>
            <a:custGeom>
              <a:avLst/>
              <a:gdLst/>
              <a:ahLst/>
              <a:cxnLst>
                <a:cxn ang="0">
                  <a:pos x="486" y="3594"/>
                </a:cxn>
                <a:cxn ang="0">
                  <a:pos x="726" y="3731"/>
                </a:cxn>
                <a:cxn ang="0">
                  <a:pos x="784" y="3724"/>
                </a:cxn>
                <a:cxn ang="0">
                  <a:pos x="829" y="3690"/>
                </a:cxn>
                <a:cxn ang="0">
                  <a:pos x="1547" y="1523"/>
                </a:cxn>
                <a:cxn ang="0">
                  <a:pos x="3214" y="1914"/>
                </a:cxn>
                <a:cxn ang="0">
                  <a:pos x="3188" y="1985"/>
                </a:cxn>
                <a:cxn ang="0">
                  <a:pos x="3179" y="2062"/>
                </a:cxn>
                <a:cxn ang="0">
                  <a:pos x="3022" y="2159"/>
                </a:cxn>
                <a:cxn ang="0">
                  <a:pos x="2944" y="2844"/>
                </a:cxn>
                <a:cxn ang="0">
                  <a:pos x="1282" y="8640"/>
                </a:cxn>
                <a:cxn ang="0">
                  <a:pos x="2737" y="8640"/>
                </a:cxn>
                <a:cxn ang="0">
                  <a:pos x="3900" y="3103"/>
                </a:cxn>
                <a:cxn ang="0">
                  <a:pos x="4031" y="3059"/>
                </a:cxn>
                <a:cxn ang="0">
                  <a:pos x="3879" y="2510"/>
                </a:cxn>
                <a:cxn ang="0">
                  <a:pos x="5095" y="2576"/>
                </a:cxn>
                <a:cxn ang="0">
                  <a:pos x="5427" y="2792"/>
                </a:cxn>
                <a:cxn ang="0">
                  <a:pos x="5421" y="2867"/>
                </a:cxn>
                <a:cxn ang="0">
                  <a:pos x="5309" y="3022"/>
                </a:cxn>
                <a:cxn ang="0">
                  <a:pos x="5168" y="3408"/>
                </a:cxn>
                <a:cxn ang="0">
                  <a:pos x="5017" y="6760"/>
                </a:cxn>
                <a:cxn ang="0">
                  <a:pos x="4819" y="7246"/>
                </a:cxn>
                <a:cxn ang="0">
                  <a:pos x="4888" y="8411"/>
                </a:cxn>
                <a:cxn ang="0">
                  <a:pos x="6461" y="8402"/>
                </a:cxn>
                <a:cxn ang="0">
                  <a:pos x="7031" y="8065"/>
                </a:cxn>
                <a:cxn ang="0">
                  <a:pos x="7143" y="8640"/>
                </a:cxn>
                <a:cxn ang="0">
                  <a:pos x="7143" y="7865"/>
                </a:cxn>
                <a:cxn ang="0">
                  <a:pos x="7196" y="7371"/>
                </a:cxn>
                <a:cxn ang="0">
                  <a:pos x="6675" y="3890"/>
                </a:cxn>
                <a:cxn ang="0">
                  <a:pos x="5920" y="3169"/>
                </a:cxn>
                <a:cxn ang="0">
                  <a:pos x="5879" y="2919"/>
                </a:cxn>
                <a:cxn ang="0">
                  <a:pos x="5888" y="2850"/>
                </a:cxn>
                <a:cxn ang="0">
                  <a:pos x="6588" y="3016"/>
                </a:cxn>
                <a:cxn ang="0">
                  <a:pos x="5932" y="2373"/>
                </a:cxn>
                <a:cxn ang="0">
                  <a:pos x="5263" y="2060"/>
                </a:cxn>
                <a:cxn ang="0">
                  <a:pos x="2269" y="1128"/>
                </a:cxn>
                <a:cxn ang="0">
                  <a:pos x="1947" y="303"/>
                </a:cxn>
                <a:cxn ang="0">
                  <a:pos x="1950" y="246"/>
                </a:cxn>
                <a:cxn ang="0">
                  <a:pos x="1927" y="192"/>
                </a:cxn>
                <a:cxn ang="0">
                  <a:pos x="1881" y="157"/>
                </a:cxn>
                <a:cxn ang="0">
                  <a:pos x="1386" y="0"/>
                </a:cxn>
                <a:cxn ang="0">
                  <a:pos x="1296" y="29"/>
                </a:cxn>
                <a:cxn ang="0">
                  <a:pos x="1011" y="326"/>
                </a:cxn>
                <a:cxn ang="0">
                  <a:pos x="837" y="276"/>
                </a:cxn>
                <a:cxn ang="0">
                  <a:pos x="781" y="288"/>
                </a:cxn>
                <a:cxn ang="0">
                  <a:pos x="738" y="326"/>
                </a:cxn>
                <a:cxn ang="0">
                  <a:pos x="212" y="1917"/>
                </a:cxn>
                <a:cxn ang="0">
                  <a:pos x="157" y="2089"/>
                </a:cxn>
                <a:cxn ang="0">
                  <a:pos x="81" y="2393"/>
                </a:cxn>
                <a:cxn ang="0">
                  <a:pos x="29" y="2702"/>
                </a:cxn>
                <a:cxn ang="0">
                  <a:pos x="2" y="3045"/>
                </a:cxn>
                <a:cxn ang="0">
                  <a:pos x="6" y="3282"/>
                </a:cxn>
                <a:cxn ang="0">
                  <a:pos x="37" y="3451"/>
                </a:cxn>
                <a:cxn ang="0">
                  <a:pos x="79" y="3519"/>
                </a:cxn>
                <a:cxn ang="0">
                  <a:pos x="2054" y="7207"/>
                </a:cxn>
                <a:cxn ang="0">
                  <a:pos x="2150" y="6871"/>
                </a:cxn>
                <a:cxn ang="0">
                  <a:pos x="6947" y="7599"/>
                </a:cxn>
                <a:cxn ang="0">
                  <a:pos x="7060" y="7865"/>
                </a:cxn>
                <a:cxn ang="0">
                  <a:pos x="6313" y="7365"/>
                </a:cxn>
                <a:cxn ang="0">
                  <a:pos x="6415" y="7599"/>
                </a:cxn>
                <a:cxn ang="0">
                  <a:pos x="6678" y="6784"/>
                </a:cxn>
              </a:cxnLst>
              <a:rect l="0" t="0" r="r" b="b"/>
              <a:pathLst>
                <a:path w="7196" h="8640">
                  <a:moveTo>
                    <a:pt x="93" y="3527"/>
                  </a:moveTo>
                  <a:lnTo>
                    <a:pt x="357" y="3612"/>
                  </a:lnTo>
                  <a:lnTo>
                    <a:pt x="366" y="3616"/>
                  </a:lnTo>
                  <a:lnTo>
                    <a:pt x="384" y="3561"/>
                  </a:lnTo>
                  <a:lnTo>
                    <a:pt x="486" y="3594"/>
                  </a:lnTo>
                  <a:lnTo>
                    <a:pt x="468" y="3649"/>
                  </a:lnTo>
                  <a:lnTo>
                    <a:pt x="703" y="3725"/>
                  </a:lnTo>
                  <a:lnTo>
                    <a:pt x="703" y="3725"/>
                  </a:lnTo>
                  <a:lnTo>
                    <a:pt x="714" y="3728"/>
                  </a:lnTo>
                  <a:lnTo>
                    <a:pt x="726" y="3731"/>
                  </a:lnTo>
                  <a:lnTo>
                    <a:pt x="738" y="3731"/>
                  </a:lnTo>
                  <a:lnTo>
                    <a:pt x="750" y="3731"/>
                  </a:lnTo>
                  <a:lnTo>
                    <a:pt x="761" y="3730"/>
                  </a:lnTo>
                  <a:lnTo>
                    <a:pt x="773" y="3727"/>
                  </a:lnTo>
                  <a:lnTo>
                    <a:pt x="784" y="3724"/>
                  </a:lnTo>
                  <a:lnTo>
                    <a:pt x="794" y="3719"/>
                  </a:lnTo>
                  <a:lnTo>
                    <a:pt x="803" y="3713"/>
                  </a:lnTo>
                  <a:lnTo>
                    <a:pt x="813" y="3705"/>
                  </a:lnTo>
                  <a:lnTo>
                    <a:pt x="822" y="3699"/>
                  </a:lnTo>
                  <a:lnTo>
                    <a:pt x="829" y="3690"/>
                  </a:lnTo>
                  <a:lnTo>
                    <a:pt x="837" y="3681"/>
                  </a:lnTo>
                  <a:lnTo>
                    <a:pt x="843" y="3670"/>
                  </a:lnTo>
                  <a:lnTo>
                    <a:pt x="849" y="3660"/>
                  </a:lnTo>
                  <a:lnTo>
                    <a:pt x="854" y="3649"/>
                  </a:lnTo>
                  <a:lnTo>
                    <a:pt x="1547" y="1523"/>
                  </a:lnTo>
                  <a:lnTo>
                    <a:pt x="1611" y="1545"/>
                  </a:lnTo>
                  <a:lnTo>
                    <a:pt x="1643" y="1449"/>
                  </a:lnTo>
                  <a:lnTo>
                    <a:pt x="2115" y="1603"/>
                  </a:lnTo>
                  <a:lnTo>
                    <a:pt x="2128" y="1558"/>
                  </a:lnTo>
                  <a:lnTo>
                    <a:pt x="3214" y="1914"/>
                  </a:lnTo>
                  <a:lnTo>
                    <a:pt x="3214" y="1914"/>
                  </a:lnTo>
                  <a:lnTo>
                    <a:pt x="3206" y="1931"/>
                  </a:lnTo>
                  <a:lnTo>
                    <a:pt x="3199" y="1949"/>
                  </a:lnTo>
                  <a:lnTo>
                    <a:pt x="3192" y="1966"/>
                  </a:lnTo>
                  <a:lnTo>
                    <a:pt x="3188" y="1985"/>
                  </a:lnTo>
                  <a:lnTo>
                    <a:pt x="3183" y="2004"/>
                  </a:lnTo>
                  <a:lnTo>
                    <a:pt x="3180" y="2024"/>
                  </a:lnTo>
                  <a:lnTo>
                    <a:pt x="3179" y="2042"/>
                  </a:lnTo>
                  <a:lnTo>
                    <a:pt x="3179" y="2062"/>
                  </a:lnTo>
                  <a:lnTo>
                    <a:pt x="3179" y="2062"/>
                  </a:lnTo>
                  <a:lnTo>
                    <a:pt x="3179" y="2088"/>
                  </a:lnTo>
                  <a:lnTo>
                    <a:pt x="3182" y="2112"/>
                  </a:lnTo>
                  <a:lnTo>
                    <a:pt x="3186" y="2135"/>
                  </a:lnTo>
                  <a:lnTo>
                    <a:pt x="3192" y="2159"/>
                  </a:lnTo>
                  <a:lnTo>
                    <a:pt x="3022" y="2159"/>
                  </a:lnTo>
                  <a:lnTo>
                    <a:pt x="3022" y="2306"/>
                  </a:lnTo>
                  <a:lnTo>
                    <a:pt x="2884" y="2306"/>
                  </a:lnTo>
                  <a:lnTo>
                    <a:pt x="2884" y="2510"/>
                  </a:lnTo>
                  <a:lnTo>
                    <a:pt x="2944" y="2510"/>
                  </a:lnTo>
                  <a:lnTo>
                    <a:pt x="2944" y="2844"/>
                  </a:lnTo>
                  <a:lnTo>
                    <a:pt x="2827" y="2844"/>
                  </a:lnTo>
                  <a:lnTo>
                    <a:pt x="2827" y="2955"/>
                  </a:lnTo>
                  <a:lnTo>
                    <a:pt x="2884" y="2955"/>
                  </a:lnTo>
                  <a:lnTo>
                    <a:pt x="2884" y="3070"/>
                  </a:lnTo>
                  <a:lnTo>
                    <a:pt x="1282" y="8640"/>
                  </a:lnTo>
                  <a:lnTo>
                    <a:pt x="1640" y="8640"/>
                  </a:lnTo>
                  <a:lnTo>
                    <a:pt x="2025" y="7304"/>
                  </a:lnTo>
                  <a:lnTo>
                    <a:pt x="2551" y="7460"/>
                  </a:lnTo>
                  <a:lnTo>
                    <a:pt x="2387" y="8640"/>
                  </a:lnTo>
                  <a:lnTo>
                    <a:pt x="2737" y="8640"/>
                  </a:lnTo>
                  <a:lnTo>
                    <a:pt x="3500" y="3103"/>
                  </a:lnTo>
                  <a:lnTo>
                    <a:pt x="3551" y="3103"/>
                  </a:lnTo>
                  <a:lnTo>
                    <a:pt x="4283" y="8640"/>
                  </a:lnTo>
                  <a:lnTo>
                    <a:pt x="4632" y="8640"/>
                  </a:lnTo>
                  <a:lnTo>
                    <a:pt x="3900" y="3103"/>
                  </a:lnTo>
                  <a:lnTo>
                    <a:pt x="3938" y="3103"/>
                  </a:lnTo>
                  <a:lnTo>
                    <a:pt x="3938" y="2955"/>
                  </a:lnTo>
                  <a:lnTo>
                    <a:pt x="3988" y="2955"/>
                  </a:lnTo>
                  <a:lnTo>
                    <a:pt x="3988" y="3059"/>
                  </a:lnTo>
                  <a:lnTo>
                    <a:pt x="4031" y="3059"/>
                  </a:lnTo>
                  <a:lnTo>
                    <a:pt x="4031" y="2955"/>
                  </a:lnTo>
                  <a:lnTo>
                    <a:pt x="4090" y="2955"/>
                  </a:lnTo>
                  <a:lnTo>
                    <a:pt x="4090" y="2844"/>
                  </a:lnTo>
                  <a:lnTo>
                    <a:pt x="3879" y="2844"/>
                  </a:lnTo>
                  <a:lnTo>
                    <a:pt x="3879" y="2510"/>
                  </a:lnTo>
                  <a:lnTo>
                    <a:pt x="3938" y="2510"/>
                  </a:lnTo>
                  <a:lnTo>
                    <a:pt x="3938" y="2362"/>
                  </a:lnTo>
                  <a:lnTo>
                    <a:pt x="3938" y="2306"/>
                  </a:lnTo>
                  <a:lnTo>
                    <a:pt x="3938" y="2197"/>
                  </a:lnTo>
                  <a:lnTo>
                    <a:pt x="5095" y="2576"/>
                  </a:lnTo>
                  <a:lnTo>
                    <a:pt x="5080" y="2618"/>
                  </a:lnTo>
                  <a:lnTo>
                    <a:pt x="5220" y="2664"/>
                  </a:lnTo>
                  <a:lnTo>
                    <a:pt x="5203" y="2719"/>
                  </a:lnTo>
                  <a:lnTo>
                    <a:pt x="5427" y="2792"/>
                  </a:lnTo>
                  <a:lnTo>
                    <a:pt x="5427" y="2792"/>
                  </a:lnTo>
                  <a:lnTo>
                    <a:pt x="5421" y="2820"/>
                  </a:lnTo>
                  <a:lnTo>
                    <a:pt x="5420" y="2835"/>
                  </a:lnTo>
                  <a:lnTo>
                    <a:pt x="5420" y="2850"/>
                  </a:lnTo>
                  <a:lnTo>
                    <a:pt x="5420" y="2850"/>
                  </a:lnTo>
                  <a:lnTo>
                    <a:pt x="5421" y="2867"/>
                  </a:lnTo>
                  <a:lnTo>
                    <a:pt x="5423" y="2885"/>
                  </a:lnTo>
                  <a:lnTo>
                    <a:pt x="5426" y="2902"/>
                  </a:lnTo>
                  <a:lnTo>
                    <a:pt x="5431" y="2919"/>
                  </a:lnTo>
                  <a:lnTo>
                    <a:pt x="5309" y="2919"/>
                  </a:lnTo>
                  <a:lnTo>
                    <a:pt x="5309" y="3022"/>
                  </a:lnTo>
                  <a:lnTo>
                    <a:pt x="5211" y="3022"/>
                  </a:lnTo>
                  <a:lnTo>
                    <a:pt x="5211" y="3169"/>
                  </a:lnTo>
                  <a:lnTo>
                    <a:pt x="5254" y="3169"/>
                  </a:lnTo>
                  <a:lnTo>
                    <a:pt x="5254" y="3408"/>
                  </a:lnTo>
                  <a:lnTo>
                    <a:pt x="5168" y="3408"/>
                  </a:lnTo>
                  <a:lnTo>
                    <a:pt x="5168" y="3463"/>
                  </a:lnTo>
                  <a:lnTo>
                    <a:pt x="4650" y="3463"/>
                  </a:lnTo>
                  <a:lnTo>
                    <a:pt x="4650" y="3856"/>
                  </a:lnTo>
                  <a:lnTo>
                    <a:pt x="4757" y="3858"/>
                  </a:lnTo>
                  <a:lnTo>
                    <a:pt x="5017" y="6760"/>
                  </a:lnTo>
                  <a:lnTo>
                    <a:pt x="4819" y="6757"/>
                  </a:lnTo>
                  <a:lnTo>
                    <a:pt x="4819" y="6918"/>
                  </a:lnTo>
                  <a:lnTo>
                    <a:pt x="4752" y="6918"/>
                  </a:lnTo>
                  <a:lnTo>
                    <a:pt x="4752" y="7246"/>
                  </a:lnTo>
                  <a:lnTo>
                    <a:pt x="4819" y="7246"/>
                  </a:lnTo>
                  <a:lnTo>
                    <a:pt x="4819" y="7355"/>
                  </a:lnTo>
                  <a:lnTo>
                    <a:pt x="4921" y="7355"/>
                  </a:lnTo>
                  <a:lnTo>
                    <a:pt x="4921" y="7512"/>
                  </a:lnTo>
                  <a:lnTo>
                    <a:pt x="4888" y="7512"/>
                  </a:lnTo>
                  <a:lnTo>
                    <a:pt x="4888" y="8411"/>
                  </a:lnTo>
                  <a:lnTo>
                    <a:pt x="4921" y="8411"/>
                  </a:lnTo>
                  <a:lnTo>
                    <a:pt x="4921" y="8640"/>
                  </a:lnTo>
                  <a:lnTo>
                    <a:pt x="6478" y="8640"/>
                  </a:lnTo>
                  <a:lnTo>
                    <a:pt x="6478" y="8402"/>
                  </a:lnTo>
                  <a:lnTo>
                    <a:pt x="6461" y="8402"/>
                  </a:lnTo>
                  <a:lnTo>
                    <a:pt x="6461" y="8065"/>
                  </a:lnTo>
                  <a:lnTo>
                    <a:pt x="6165" y="8065"/>
                  </a:lnTo>
                  <a:lnTo>
                    <a:pt x="6165" y="7757"/>
                  </a:lnTo>
                  <a:lnTo>
                    <a:pt x="7031" y="7977"/>
                  </a:lnTo>
                  <a:lnTo>
                    <a:pt x="7031" y="8065"/>
                  </a:lnTo>
                  <a:lnTo>
                    <a:pt x="7060" y="8065"/>
                  </a:lnTo>
                  <a:lnTo>
                    <a:pt x="7060" y="8561"/>
                  </a:lnTo>
                  <a:lnTo>
                    <a:pt x="7031" y="8561"/>
                  </a:lnTo>
                  <a:lnTo>
                    <a:pt x="7031" y="8640"/>
                  </a:lnTo>
                  <a:lnTo>
                    <a:pt x="7143" y="8640"/>
                  </a:lnTo>
                  <a:lnTo>
                    <a:pt x="7143" y="8561"/>
                  </a:lnTo>
                  <a:lnTo>
                    <a:pt x="7127" y="8561"/>
                  </a:lnTo>
                  <a:lnTo>
                    <a:pt x="7127" y="8065"/>
                  </a:lnTo>
                  <a:lnTo>
                    <a:pt x="7143" y="8065"/>
                  </a:lnTo>
                  <a:lnTo>
                    <a:pt x="7143" y="7865"/>
                  </a:lnTo>
                  <a:lnTo>
                    <a:pt x="7127" y="7865"/>
                  </a:lnTo>
                  <a:lnTo>
                    <a:pt x="7127" y="7420"/>
                  </a:lnTo>
                  <a:lnTo>
                    <a:pt x="7143" y="7420"/>
                  </a:lnTo>
                  <a:lnTo>
                    <a:pt x="7143" y="7371"/>
                  </a:lnTo>
                  <a:lnTo>
                    <a:pt x="7196" y="7371"/>
                  </a:lnTo>
                  <a:lnTo>
                    <a:pt x="7196" y="6859"/>
                  </a:lnTo>
                  <a:lnTo>
                    <a:pt x="7111" y="6790"/>
                  </a:lnTo>
                  <a:lnTo>
                    <a:pt x="6829" y="6786"/>
                  </a:lnTo>
                  <a:lnTo>
                    <a:pt x="6569" y="3888"/>
                  </a:lnTo>
                  <a:lnTo>
                    <a:pt x="6675" y="3890"/>
                  </a:lnTo>
                  <a:lnTo>
                    <a:pt x="6675" y="3463"/>
                  </a:lnTo>
                  <a:lnTo>
                    <a:pt x="6071" y="3463"/>
                  </a:lnTo>
                  <a:lnTo>
                    <a:pt x="6071" y="3408"/>
                  </a:lnTo>
                  <a:lnTo>
                    <a:pt x="5920" y="3408"/>
                  </a:lnTo>
                  <a:lnTo>
                    <a:pt x="5920" y="3169"/>
                  </a:lnTo>
                  <a:lnTo>
                    <a:pt x="5963" y="3169"/>
                  </a:lnTo>
                  <a:lnTo>
                    <a:pt x="5963" y="3063"/>
                  </a:lnTo>
                  <a:lnTo>
                    <a:pt x="5963" y="3022"/>
                  </a:lnTo>
                  <a:lnTo>
                    <a:pt x="5963" y="2919"/>
                  </a:lnTo>
                  <a:lnTo>
                    <a:pt x="5879" y="2919"/>
                  </a:lnTo>
                  <a:lnTo>
                    <a:pt x="5879" y="2919"/>
                  </a:lnTo>
                  <a:lnTo>
                    <a:pt x="5883" y="2902"/>
                  </a:lnTo>
                  <a:lnTo>
                    <a:pt x="5886" y="2885"/>
                  </a:lnTo>
                  <a:lnTo>
                    <a:pt x="5888" y="2867"/>
                  </a:lnTo>
                  <a:lnTo>
                    <a:pt x="5888" y="2850"/>
                  </a:lnTo>
                  <a:lnTo>
                    <a:pt x="5888" y="2850"/>
                  </a:lnTo>
                  <a:lnTo>
                    <a:pt x="5888" y="2835"/>
                  </a:lnTo>
                  <a:lnTo>
                    <a:pt x="6450" y="3019"/>
                  </a:lnTo>
                  <a:lnTo>
                    <a:pt x="6464" y="2977"/>
                  </a:lnTo>
                  <a:lnTo>
                    <a:pt x="6588" y="3016"/>
                  </a:lnTo>
                  <a:lnTo>
                    <a:pt x="6714" y="2629"/>
                  </a:lnTo>
                  <a:lnTo>
                    <a:pt x="6591" y="2588"/>
                  </a:lnTo>
                  <a:lnTo>
                    <a:pt x="6604" y="2545"/>
                  </a:lnTo>
                  <a:lnTo>
                    <a:pt x="5946" y="2330"/>
                  </a:lnTo>
                  <a:lnTo>
                    <a:pt x="5932" y="2373"/>
                  </a:lnTo>
                  <a:lnTo>
                    <a:pt x="5795" y="2328"/>
                  </a:lnTo>
                  <a:lnTo>
                    <a:pt x="5841" y="2188"/>
                  </a:lnTo>
                  <a:lnTo>
                    <a:pt x="5420" y="2051"/>
                  </a:lnTo>
                  <a:lnTo>
                    <a:pt x="5403" y="2106"/>
                  </a:lnTo>
                  <a:lnTo>
                    <a:pt x="5263" y="2060"/>
                  </a:lnTo>
                  <a:lnTo>
                    <a:pt x="5249" y="2103"/>
                  </a:lnTo>
                  <a:lnTo>
                    <a:pt x="3683" y="1590"/>
                  </a:lnTo>
                  <a:lnTo>
                    <a:pt x="3670" y="1635"/>
                  </a:lnTo>
                  <a:lnTo>
                    <a:pt x="2255" y="1171"/>
                  </a:lnTo>
                  <a:lnTo>
                    <a:pt x="2269" y="1128"/>
                  </a:lnTo>
                  <a:lnTo>
                    <a:pt x="1799" y="974"/>
                  </a:lnTo>
                  <a:lnTo>
                    <a:pt x="1829" y="878"/>
                  </a:lnTo>
                  <a:lnTo>
                    <a:pt x="1765" y="857"/>
                  </a:lnTo>
                  <a:lnTo>
                    <a:pt x="1947" y="303"/>
                  </a:lnTo>
                  <a:lnTo>
                    <a:pt x="1947" y="303"/>
                  </a:lnTo>
                  <a:lnTo>
                    <a:pt x="1950" y="291"/>
                  </a:lnTo>
                  <a:lnTo>
                    <a:pt x="1951" y="281"/>
                  </a:lnTo>
                  <a:lnTo>
                    <a:pt x="1951" y="268"/>
                  </a:lnTo>
                  <a:lnTo>
                    <a:pt x="1951" y="256"/>
                  </a:lnTo>
                  <a:lnTo>
                    <a:pt x="1950" y="246"/>
                  </a:lnTo>
                  <a:lnTo>
                    <a:pt x="1947" y="233"/>
                  </a:lnTo>
                  <a:lnTo>
                    <a:pt x="1944" y="223"/>
                  </a:lnTo>
                  <a:lnTo>
                    <a:pt x="1939" y="212"/>
                  </a:lnTo>
                  <a:lnTo>
                    <a:pt x="1933" y="203"/>
                  </a:lnTo>
                  <a:lnTo>
                    <a:pt x="1927" y="192"/>
                  </a:lnTo>
                  <a:lnTo>
                    <a:pt x="1919" y="185"/>
                  </a:lnTo>
                  <a:lnTo>
                    <a:pt x="1910" y="175"/>
                  </a:lnTo>
                  <a:lnTo>
                    <a:pt x="1901" y="169"/>
                  </a:lnTo>
                  <a:lnTo>
                    <a:pt x="1892" y="162"/>
                  </a:lnTo>
                  <a:lnTo>
                    <a:pt x="1881" y="157"/>
                  </a:lnTo>
                  <a:lnTo>
                    <a:pt x="1869" y="152"/>
                  </a:lnTo>
                  <a:lnTo>
                    <a:pt x="1418" y="5"/>
                  </a:lnTo>
                  <a:lnTo>
                    <a:pt x="1418" y="5"/>
                  </a:lnTo>
                  <a:lnTo>
                    <a:pt x="1404" y="2"/>
                  </a:lnTo>
                  <a:lnTo>
                    <a:pt x="1386" y="0"/>
                  </a:lnTo>
                  <a:lnTo>
                    <a:pt x="1366" y="2"/>
                  </a:lnTo>
                  <a:lnTo>
                    <a:pt x="1345" y="8"/>
                  </a:lnTo>
                  <a:lnTo>
                    <a:pt x="1320" y="15"/>
                  </a:lnTo>
                  <a:lnTo>
                    <a:pt x="1308" y="21"/>
                  </a:lnTo>
                  <a:lnTo>
                    <a:pt x="1296" y="29"/>
                  </a:lnTo>
                  <a:lnTo>
                    <a:pt x="1284" y="38"/>
                  </a:lnTo>
                  <a:lnTo>
                    <a:pt x="1271" y="47"/>
                  </a:lnTo>
                  <a:lnTo>
                    <a:pt x="1259" y="58"/>
                  </a:lnTo>
                  <a:lnTo>
                    <a:pt x="1247" y="72"/>
                  </a:lnTo>
                  <a:lnTo>
                    <a:pt x="1011" y="326"/>
                  </a:lnTo>
                  <a:lnTo>
                    <a:pt x="872" y="282"/>
                  </a:lnTo>
                  <a:lnTo>
                    <a:pt x="872" y="282"/>
                  </a:lnTo>
                  <a:lnTo>
                    <a:pt x="860" y="279"/>
                  </a:lnTo>
                  <a:lnTo>
                    <a:pt x="849" y="276"/>
                  </a:lnTo>
                  <a:lnTo>
                    <a:pt x="837" y="276"/>
                  </a:lnTo>
                  <a:lnTo>
                    <a:pt x="825" y="276"/>
                  </a:lnTo>
                  <a:lnTo>
                    <a:pt x="814" y="278"/>
                  </a:lnTo>
                  <a:lnTo>
                    <a:pt x="802" y="281"/>
                  </a:lnTo>
                  <a:lnTo>
                    <a:pt x="791" y="284"/>
                  </a:lnTo>
                  <a:lnTo>
                    <a:pt x="781" y="288"/>
                  </a:lnTo>
                  <a:lnTo>
                    <a:pt x="771" y="294"/>
                  </a:lnTo>
                  <a:lnTo>
                    <a:pt x="762" y="300"/>
                  </a:lnTo>
                  <a:lnTo>
                    <a:pt x="753" y="308"/>
                  </a:lnTo>
                  <a:lnTo>
                    <a:pt x="744" y="317"/>
                  </a:lnTo>
                  <a:lnTo>
                    <a:pt x="738" y="326"/>
                  </a:lnTo>
                  <a:lnTo>
                    <a:pt x="732" y="335"/>
                  </a:lnTo>
                  <a:lnTo>
                    <a:pt x="726" y="346"/>
                  </a:lnTo>
                  <a:lnTo>
                    <a:pt x="721" y="358"/>
                  </a:lnTo>
                  <a:lnTo>
                    <a:pt x="212" y="1917"/>
                  </a:lnTo>
                  <a:lnTo>
                    <a:pt x="212" y="1917"/>
                  </a:lnTo>
                  <a:lnTo>
                    <a:pt x="209" y="1932"/>
                  </a:lnTo>
                  <a:lnTo>
                    <a:pt x="209" y="1932"/>
                  </a:lnTo>
                  <a:lnTo>
                    <a:pt x="175" y="2031"/>
                  </a:lnTo>
                  <a:lnTo>
                    <a:pt x="175" y="2031"/>
                  </a:lnTo>
                  <a:lnTo>
                    <a:pt x="157" y="2089"/>
                  </a:lnTo>
                  <a:lnTo>
                    <a:pt x="139" y="2149"/>
                  </a:lnTo>
                  <a:lnTo>
                    <a:pt x="123" y="2208"/>
                  </a:lnTo>
                  <a:lnTo>
                    <a:pt x="108" y="2269"/>
                  </a:lnTo>
                  <a:lnTo>
                    <a:pt x="93" y="2332"/>
                  </a:lnTo>
                  <a:lnTo>
                    <a:pt x="81" y="2393"/>
                  </a:lnTo>
                  <a:lnTo>
                    <a:pt x="69" y="2455"/>
                  </a:lnTo>
                  <a:lnTo>
                    <a:pt x="56" y="2518"/>
                  </a:lnTo>
                  <a:lnTo>
                    <a:pt x="47" y="2579"/>
                  </a:lnTo>
                  <a:lnTo>
                    <a:pt x="38" y="2641"/>
                  </a:lnTo>
                  <a:lnTo>
                    <a:pt x="29" y="2702"/>
                  </a:lnTo>
                  <a:lnTo>
                    <a:pt x="23" y="2762"/>
                  </a:lnTo>
                  <a:lnTo>
                    <a:pt x="11" y="2879"/>
                  </a:lnTo>
                  <a:lnTo>
                    <a:pt x="6" y="2935"/>
                  </a:lnTo>
                  <a:lnTo>
                    <a:pt x="3" y="2992"/>
                  </a:lnTo>
                  <a:lnTo>
                    <a:pt x="2" y="3045"/>
                  </a:lnTo>
                  <a:lnTo>
                    <a:pt x="0" y="3097"/>
                  </a:lnTo>
                  <a:lnTo>
                    <a:pt x="0" y="3147"/>
                  </a:lnTo>
                  <a:lnTo>
                    <a:pt x="2" y="3195"/>
                  </a:lnTo>
                  <a:lnTo>
                    <a:pt x="3" y="3239"/>
                  </a:lnTo>
                  <a:lnTo>
                    <a:pt x="6" y="3282"/>
                  </a:lnTo>
                  <a:lnTo>
                    <a:pt x="11" y="3323"/>
                  </a:lnTo>
                  <a:lnTo>
                    <a:pt x="15" y="3359"/>
                  </a:lnTo>
                  <a:lnTo>
                    <a:pt x="21" y="3393"/>
                  </a:lnTo>
                  <a:lnTo>
                    <a:pt x="29" y="3423"/>
                  </a:lnTo>
                  <a:lnTo>
                    <a:pt x="37" y="3451"/>
                  </a:lnTo>
                  <a:lnTo>
                    <a:pt x="46" y="3474"/>
                  </a:lnTo>
                  <a:lnTo>
                    <a:pt x="56" y="3494"/>
                  </a:lnTo>
                  <a:lnTo>
                    <a:pt x="67" y="3509"/>
                  </a:lnTo>
                  <a:lnTo>
                    <a:pt x="73" y="3515"/>
                  </a:lnTo>
                  <a:lnTo>
                    <a:pt x="79" y="3519"/>
                  </a:lnTo>
                  <a:lnTo>
                    <a:pt x="85" y="3524"/>
                  </a:lnTo>
                  <a:lnTo>
                    <a:pt x="93" y="3527"/>
                  </a:lnTo>
                  <a:lnTo>
                    <a:pt x="93" y="3527"/>
                  </a:lnTo>
                  <a:close/>
                  <a:moveTo>
                    <a:pt x="2566" y="7356"/>
                  </a:moveTo>
                  <a:lnTo>
                    <a:pt x="2054" y="7207"/>
                  </a:lnTo>
                  <a:lnTo>
                    <a:pt x="2122" y="6969"/>
                  </a:lnTo>
                  <a:lnTo>
                    <a:pt x="2599" y="7109"/>
                  </a:lnTo>
                  <a:lnTo>
                    <a:pt x="2566" y="7356"/>
                  </a:lnTo>
                  <a:close/>
                  <a:moveTo>
                    <a:pt x="2613" y="7007"/>
                  </a:moveTo>
                  <a:lnTo>
                    <a:pt x="2150" y="6871"/>
                  </a:lnTo>
                  <a:lnTo>
                    <a:pt x="3077" y="3655"/>
                  </a:lnTo>
                  <a:lnTo>
                    <a:pt x="2613" y="7007"/>
                  </a:lnTo>
                  <a:close/>
                  <a:moveTo>
                    <a:pt x="6883" y="7666"/>
                  </a:moveTo>
                  <a:lnTo>
                    <a:pt x="6883" y="7599"/>
                  </a:lnTo>
                  <a:lnTo>
                    <a:pt x="6947" y="7599"/>
                  </a:lnTo>
                  <a:lnTo>
                    <a:pt x="6947" y="7370"/>
                  </a:lnTo>
                  <a:lnTo>
                    <a:pt x="7031" y="7370"/>
                  </a:lnTo>
                  <a:lnTo>
                    <a:pt x="7031" y="7420"/>
                  </a:lnTo>
                  <a:lnTo>
                    <a:pt x="7060" y="7420"/>
                  </a:lnTo>
                  <a:lnTo>
                    <a:pt x="7060" y="7865"/>
                  </a:lnTo>
                  <a:lnTo>
                    <a:pt x="7031" y="7865"/>
                  </a:lnTo>
                  <a:lnTo>
                    <a:pt x="7031" y="7907"/>
                  </a:lnTo>
                  <a:lnTo>
                    <a:pt x="6165" y="7687"/>
                  </a:lnTo>
                  <a:lnTo>
                    <a:pt x="6165" y="7364"/>
                  </a:lnTo>
                  <a:lnTo>
                    <a:pt x="6313" y="7365"/>
                  </a:lnTo>
                  <a:lnTo>
                    <a:pt x="6313" y="7599"/>
                  </a:lnTo>
                  <a:lnTo>
                    <a:pt x="6393" y="7599"/>
                  </a:lnTo>
                  <a:lnTo>
                    <a:pt x="6393" y="7666"/>
                  </a:lnTo>
                  <a:lnTo>
                    <a:pt x="6415" y="7666"/>
                  </a:lnTo>
                  <a:lnTo>
                    <a:pt x="6415" y="7599"/>
                  </a:lnTo>
                  <a:lnTo>
                    <a:pt x="6580" y="7599"/>
                  </a:lnTo>
                  <a:lnTo>
                    <a:pt x="6580" y="7666"/>
                  </a:lnTo>
                  <a:lnTo>
                    <a:pt x="6883" y="7666"/>
                  </a:lnTo>
                  <a:close/>
                  <a:moveTo>
                    <a:pt x="6418" y="3887"/>
                  </a:moveTo>
                  <a:lnTo>
                    <a:pt x="6678" y="6784"/>
                  </a:lnTo>
                  <a:lnTo>
                    <a:pt x="5167" y="6761"/>
                  </a:lnTo>
                  <a:lnTo>
                    <a:pt x="4908" y="3861"/>
                  </a:lnTo>
                  <a:lnTo>
                    <a:pt x="6418" y="3887"/>
                  </a:lnTo>
                  <a:close/>
                </a:path>
              </a:pathLst>
            </a:custGeom>
            <a:solidFill>
              <a:srgbClr val="010101"/>
            </a:soli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14" name="Forme libre 6">
              <a:extLst>
                <a:ext uri="{FF2B5EF4-FFF2-40B4-BE49-F238E27FC236}">
                  <a16:creationId xmlns:a16="http://schemas.microsoft.com/office/drawing/2014/main" xmlns="" id="{EA6D8B37-447C-4361-BC63-B3FDADAB8CF8}"/>
                </a:ext>
              </a:extLst>
            </p:cNvPr>
            <p:cNvSpPr>
              <a:spLocks/>
            </p:cNvSpPr>
            <p:nvPr/>
          </p:nvSpPr>
          <p:spPr bwMode="auto">
            <a:xfrm>
              <a:off x="1716088" y="2768600"/>
              <a:ext cx="498476" cy="4078288"/>
            </a:xfrm>
            <a:custGeom>
              <a:avLst/>
              <a:gdLst/>
              <a:ahLst/>
              <a:cxnLst>
                <a:cxn ang="0">
                  <a:pos x="492" y="2502"/>
                </a:cxn>
                <a:cxn ang="0">
                  <a:pos x="492" y="2470"/>
                </a:cxn>
                <a:cxn ang="0">
                  <a:pos x="488" y="2440"/>
                </a:cxn>
                <a:cxn ang="0">
                  <a:pos x="480" y="2411"/>
                </a:cxn>
                <a:cxn ang="0">
                  <a:pos x="470" y="2383"/>
                </a:cxn>
                <a:cxn ang="0">
                  <a:pos x="540" y="17"/>
                </a:cxn>
                <a:cxn ang="0">
                  <a:pos x="386" y="2287"/>
                </a:cxn>
                <a:cxn ang="0">
                  <a:pos x="357" y="2272"/>
                </a:cxn>
                <a:cxn ang="0">
                  <a:pos x="328" y="2258"/>
                </a:cxn>
                <a:cxn ang="0">
                  <a:pos x="296" y="2251"/>
                </a:cxn>
                <a:cxn ang="0">
                  <a:pos x="262" y="2246"/>
                </a:cxn>
                <a:cxn ang="0">
                  <a:pos x="244" y="2246"/>
                </a:cxn>
                <a:cxn ang="0">
                  <a:pos x="210" y="2249"/>
                </a:cxn>
                <a:cxn ang="0">
                  <a:pos x="178" y="2257"/>
                </a:cxn>
                <a:cxn ang="0">
                  <a:pos x="149" y="2267"/>
                </a:cxn>
                <a:cxn ang="0">
                  <a:pos x="288" y="3"/>
                </a:cxn>
                <a:cxn ang="0">
                  <a:pos x="41" y="2362"/>
                </a:cxn>
                <a:cxn ang="0">
                  <a:pos x="34" y="2376"/>
                </a:cxn>
                <a:cxn ang="0">
                  <a:pos x="21" y="2403"/>
                </a:cxn>
                <a:cxn ang="0">
                  <a:pos x="12" y="2432"/>
                </a:cxn>
                <a:cxn ang="0">
                  <a:pos x="8" y="2463"/>
                </a:cxn>
                <a:cxn ang="0">
                  <a:pos x="6" y="2478"/>
                </a:cxn>
                <a:cxn ang="0">
                  <a:pos x="8" y="2519"/>
                </a:cxn>
                <a:cxn ang="0">
                  <a:pos x="15" y="2557"/>
                </a:cxn>
                <a:cxn ang="0">
                  <a:pos x="29" y="2595"/>
                </a:cxn>
                <a:cxn ang="0">
                  <a:pos x="49" y="2629"/>
                </a:cxn>
                <a:cxn ang="0">
                  <a:pos x="73" y="2658"/>
                </a:cxn>
                <a:cxn ang="0">
                  <a:pos x="102" y="2684"/>
                </a:cxn>
                <a:cxn ang="0">
                  <a:pos x="134" y="2705"/>
                </a:cxn>
                <a:cxn ang="0">
                  <a:pos x="171" y="2720"/>
                </a:cxn>
                <a:cxn ang="0">
                  <a:pos x="9" y="4591"/>
                </a:cxn>
                <a:cxn ang="0">
                  <a:pos x="44" y="4779"/>
                </a:cxn>
                <a:cxn ang="0">
                  <a:pos x="160" y="5137"/>
                </a:cxn>
                <a:cxn ang="0">
                  <a:pos x="221" y="4787"/>
                </a:cxn>
                <a:cxn ang="0">
                  <a:pos x="186" y="4599"/>
                </a:cxn>
                <a:cxn ang="0">
                  <a:pos x="305" y="2728"/>
                </a:cxn>
                <a:cxn ang="0">
                  <a:pos x="342" y="2716"/>
                </a:cxn>
                <a:cxn ang="0">
                  <a:pos x="377" y="2697"/>
                </a:cxn>
                <a:cxn ang="0">
                  <a:pos x="409" y="2675"/>
                </a:cxn>
                <a:cxn ang="0">
                  <a:pos x="436" y="2647"/>
                </a:cxn>
                <a:cxn ang="0">
                  <a:pos x="459" y="2615"/>
                </a:cxn>
                <a:cxn ang="0">
                  <a:pos x="476" y="2580"/>
                </a:cxn>
                <a:cxn ang="0">
                  <a:pos x="488" y="2542"/>
                </a:cxn>
                <a:cxn ang="0">
                  <a:pos x="492" y="2502"/>
                </a:cxn>
              </a:cxnLst>
              <a:rect l="0" t="0" r="r" b="b"/>
              <a:pathLst>
                <a:path w="628" h="5137">
                  <a:moveTo>
                    <a:pt x="492" y="2502"/>
                  </a:moveTo>
                  <a:lnTo>
                    <a:pt x="492" y="2502"/>
                  </a:lnTo>
                  <a:lnTo>
                    <a:pt x="494" y="2486"/>
                  </a:lnTo>
                  <a:lnTo>
                    <a:pt x="492" y="2470"/>
                  </a:lnTo>
                  <a:lnTo>
                    <a:pt x="491" y="2455"/>
                  </a:lnTo>
                  <a:lnTo>
                    <a:pt x="488" y="2440"/>
                  </a:lnTo>
                  <a:lnTo>
                    <a:pt x="485" y="2426"/>
                  </a:lnTo>
                  <a:lnTo>
                    <a:pt x="480" y="2411"/>
                  </a:lnTo>
                  <a:lnTo>
                    <a:pt x="476" y="2397"/>
                  </a:lnTo>
                  <a:lnTo>
                    <a:pt x="470" y="2383"/>
                  </a:lnTo>
                  <a:lnTo>
                    <a:pt x="628" y="20"/>
                  </a:lnTo>
                  <a:lnTo>
                    <a:pt x="540" y="17"/>
                  </a:lnTo>
                  <a:lnTo>
                    <a:pt x="386" y="2287"/>
                  </a:lnTo>
                  <a:lnTo>
                    <a:pt x="386" y="2287"/>
                  </a:lnTo>
                  <a:lnTo>
                    <a:pt x="372" y="2280"/>
                  </a:lnTo>
                  <a:lnTo>
                    <a:pt x="357" y="2272"/>
                  </a:lnTo>
                  <a:lnTo>
                    <a:pt x="343" y="2264"/>
                  </a:lnTo>
                  <a:lnTo>
                    <a:pt x="328" y="2258"/>
                  </a:lnTo>
                  <a:lnTo>
                    <a:pt x="311" y="2254"/>
                  </a:lnTo>
                  <a:lnTo>
                    <a:pt x="296" y="2251"/>
                  </a:lnTo>
                  <a:lnTo>
                    <a:pt x="279" y="2248"/>
                  </a:lnTo>
                  <a:lnTo>
                    <a:pt x="262" y="2246"/>
                  </a:lnTo>
                  <a:lnTo>
                    <a:pt x="262" y="2246"/>
                  </a:lnTo>
                  <a:lnTo>
                    <a:pt x="244" y="2246"/>
                  </a:lnTo>
                  <a:lnTo>
                    <a:pt x="227" y="2248"/>
                  </a:lnTo>
                  <a:lnTo>
                    <a:pt x="210" y="2249"/>
                  </a:lnTo>
                  <a:lnTo>
                    <a:pt x="195" y="2252"/>
                  </a:lnTo>
                  <a:lnTo>
                    <a:pt x="178" y="2257"/>
                  </a:lnTo>
                  <a:lnTo>
                    <a:pt x="163" y="2261"/>
                  </a:lnTo>
                  <a:lnTo>
                    <a:pt x="149" y="2267"/>
                  </a:lnTo>
                  <a:lnTo>
                    <a:pt x="134" y="2275"/>
                  </a:lnTo>
                  <a:lnTo>
                    <a:pt x="288" y="3"/>
                  </a:lnTo>
                  <a:lnTo>
                    <a:pt x="201" y="0"/>
                  </a:lnTo>
                  <a:lnTo>
                    <a:pt x="41" y="2362"/>
                  </a:lnTo>
                  <a:lnTo>
                    <a:pt x="41" y="2362"/>
                  </a:lnTo>
                  <a:lnTo>
                    <a:pt x="34" y="2376"/>
                  </a:lnTo>
                  <a:lnTo>
                    <a:pt x="27" y="2388"/>
                  </a:lnTo>
                  <a:lnTo>
                    <a:pt x="21" y="2403"/>
                  </a:lnTo>
                  <a:lnTo>
                    <a:pt x="17" y="2417"/>
                  </a:lnTo>
                  <a:lnTo>
                    <a:pt x="12" y="2432"/>
                  </a:lnTo>
                  <a:lnTo>
                    <a:pt x="9" y="2446"/>
                  </a:lnTo>
                  <a:lnTo>
                    <a:pt x="8" y="2463"/>
                  </a:lnTo>
                  <a:lnTo>
                    <a:pt x="6" y="2478"/>
                  </a:lnTo>
                  <a:lnTo>
                    <a:pt x="6" y="2478"/>
                  </a:lnTo>
                  <a:lnTo>
                    <a:pt x="6" y="2499"/>
                  </a:lnTo>
                  <a:lnTo>
                    <a:pt x="8" y="2519"/>
                  </a:lnTo>
                  <a:lnTo>
                    <a:pt x="11" y="2539"/>
                  </a:lnTo>
                  <a:lnTo>
                    <a:pt x="15" y="2557"/>
                  </a:lnTo>
                  <a:lnTo>
                    <a:pt x="21" y="2577"/>
                  </a:lnTo>
                  <a:lnTo>
                    <a:pt x="29" y="2595"/>
                  </a:lnTo>
                  <a:lnTo>
                    <a:pt x="38" y="2612"/>
                  </a:lnTo>
                  <a:lnTo>
                    <a:pt x="49" y="2629"/>
                  </a:lnTo>
                  <a:lnTo>
                    <a:pt x="61" y="2644"/>
                  </a:lnTo>
                  <a:lnTo>
                    <a:pt x="73" y="2658"/>
                  </a:lnTo>
                  <a:lnTo>
                    <a:pt x="87" y="2672"/>
                  </a:lnTo>
                  <a:lnTo>
                    <a:pt x="102" y="2684"/>
                  </a:lnTo>
                  <a:lnTo>
                    <a:pt x="117" y="2694"/>
                  </a:lnTo>
                  <a:lnTo>
                    <a:pt x="134" y="2705"/>
                  </a:lnTo>
                  <a:lnTo>
                    <a:pt x="152" y="2714"/>
                  </a:lnTo>
                  <a:lnTo>
                    <a:pt x="171" y="2720"/>
                  </a:lnTo>
                  <a:lnTo>
                    <a:pt x="53" y="4593"/>
                  </a:lnTo>
                  <a:lnTo>
                    <a:pt x="9" y="4591"/>
                  </a:lnTo>
                  <a:lnTo>
                    <a:pt x="0" y="4776"/>
                  </a:lnTo>
                  <a:lnTo>
                    <a:pt x="44" y="4779"/>
                  </a:lnTo>
                  <a:lnTo>
                    <a:pt x="26" y="5137"/>
                  </a:lnTo>
                  <a:lnTo>
                    <a:pt x="160" y="5137"/>
                  </a:lnTo>
                  <a:lnTo>
                    <a:pt x="177" y="4785"/>
                  </a:lnTo>
                  <a:lnTo>
                    <a:pt x="221" y="4787"/>
                  </a:lnTo>
                  <a:lnTo>
                    <a:pt x="230" y="4602"/>
                  </a:lnTo>
                  <a:lnTo>
                    <a:pt x="186" y="4599"/>
                  </a:lnTo>
                  <a:lnTo>
                    <a:pt x="305" y="2728"/>
                  </a:lnTo>
                  <a:lnTo>
                    <a:pt x="305" y="2728"/>
                  </a:lnTo>
                  <a:lnTo>
                    <a:pt x="323" y="2722"/>
                  </a:lnTo>
                  <a:lnTo>
                    <a:pt x="342" y="2716"/>
                  </a:lnTo>
                  <a:lnTo>
                    <a:pt x="360" y="2707"/>
                  </a:lnTo>
                  <a:lnTo>
                    <a:pt x="377" y="2697"/>
                  </a:lnTo>
                  <a:lnTo>
                    <a:pt x="393" y="2687"/>
                  </a:lnTo>
                  <a:lnTo>
                    <a:pt x="409" y="2675"/>
                  </a:lnTo>
                  <a:lnTo>
                    <a:pt x="422" y="2662"/>
                  </a:lnTo>
                  <a:lnTo>
                    <a:pt x="436" y="2647"/>
                  </a:lnTo>
                  <a:lnTo>
                    <a:pt x="448" y="2632"/>
                  </a:lnTo>
                  <a:lnTo>
                    <a:pt x="459" y="2615"/>
                  </a:lnTo>
                  <a:lnTo>
                    <a:pt x="468" y="2598"/>
                  </a:lnTo>
                  <a:lnTo>
                    <a:pt x="476" y="2580"/>
                  </a:lnTo>
                  <a:lnTo>
                    <a:pt x="482" y="2562"/>
                  </a:lnTo>
                  <a:lnTo>
                    <a:pt x="488" y="2542"/>
                  </a:lnTo>
                  <a:lnTo>
                    <a:pt x="491" y="2522"/>
                  </a:lnTo>
                  <a:lnTo>
                    <a:pt x="492" y="2502"/>
                  </a:lnTo>
                  <a:lnTo>
                    <a:pt x="492" y="2502"/>
                  </a:lnTo>
                  <a:close/>
                </a:path>
              </a:pathLst>
            </a:custGeom>
            <a:solidFill>
              <a:srgbClr val="010101"/>
            </a:soli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sp>
        <p:nvSpPr>
          <p:cNvPr id="15" name="Forme libre 5">
            <a:extLst>
              <a:ext uri="{FF2B5EF4-FFF2-40B4-BE49-F238E27FC236}">
                <a16:creationId xmlns:a16="http://schemas.microsoft.com/office/drawing/2014/main" xmlns="" id="{D7F588C8-A8D3-4052-83DD-F995BC320F46}"/>
              </a:ext>
            </a:extLst>
          </p:cNvPr>
          <p:cNvSpPr>
            <a:spLocks noEditPoints="1"/>
          </p:cNvSpPr>
          <p:nvPr userDrawn="1"/>
        </p:nvSpPr>
        <p:spPr bwMode="auto">
          <a:xfrm>
            <a:off x="-1" y="2564674"/>
            <a:ext cx="9144001" cy="102702"/>
          </a:xfrm>
          <a:custGeom>
            <a:avLst/>
            <a:gdLst/>
            <a:ahLst/>
            <a:cxnLst>
              <a:cxn ang="0">
                <a:pos x="34023" y="230"/>
              </a:cxn>
              <a:cxn ang="0">
                <a:pos x="33468" y="34"/>
              </a:cxn>
              <a:cxn ang="0">
                <a:pos x="32865" y="175"/>
              </a:cxn>
              <a:cxn ang="0">
                <a:pos x="32342" y="538"/>
              </a:cxn>
              <a:cxn ang="0">
                <a:pos x="31778" y="262"/>
              </a:cxn>
              <a:cxn ang="0">
                <a:pos x="31255" y="301"/>
              </a:cxn>
              <a:cxn ang="0">
                <a:pos x="30681" y="471"/>
              </a:cxn>
              <a:cxn ang="0">
                <a:pos x="30137" y="436"/>
              </a:cxn>
              <a:cxn ang="0">
                <a:pos x="29623" y="114"/>
              </a:cxn>
              <a:cxn ang="0">
                <a:pos x="29012" y="320"/>
              </a:cxn>
              <a:cxn ang="0">
                <a:pos x="28430" y="308"/>
              </a:cxn>
              <a:cxn ang="0">
                <a:pos x="27949" y="362"/>
              </a:cxn>
              <a:cxn ang="0">
                <a:pos x="27390" y="198"/>
              </a:cxn>
              <a:cxn ang="0">
                <a:pos x="26815" y="391"/>
              </a:cxn>
              <a:cxn ang="0">
                <a:pos x="26267" y="102"/>
              </a:cxn>
              <a:cxn ang="0">
                <a:pos x="25740" y="212"/>
              </a:cxn>
              <a:cxn ang="0">
                <a:pos x="25175" y="184"/>
              </a:cxn>
              <a:cxn ang="0">
                <a:pos x="24576" y="396"/>
              </a:cxn>
              <a:cxn ang="0">
                <a:pos x="24052" y="341"/>
              </a:cxn>
              <a:cxn ang="0">
                <a:pos x="23529" y="320"/>
              </a:cxn>
              <a:cxn ang="0">
                <a:pos x="22962" y="103"/>
              </a:cxn>
              <a:cxn ang="0">
                <a:pos x="22397" y="321"/>
              </a:cxn>
              <a:cxn ang="0">
                <a:pos x="21862" y="575"/>
              </a:cxn>
              <a:cxn ang="0">
                <a:pos x="21281" y="175"/>
              </a:cxn>
              <a:cxn ang="0">
                <a:pos x="20759" y="314"/>
              </a:cxn>
              <a:cxn ang="0">
                <a:pos x="20187" y="481"/>
              </a:cxn>
              <a:cxn ang="0">
                <a:pos x="19658" y="499"/>
              </a:cxn>
              <a:cxn ang="0">
                <a:pos x="19156" y="21"/>
              </a:cxn>
              <a:cxn ang="0">
                <a:pos x="18538" y="164"/>
              </a:cxn>
              <a:cxn ang="0">
                <a:pos x="17994" y="92"/>
              </a:cxn>
              <a:cxn ang="0">
                <a:pos x="17458" y="396"/>
              </a:cxn>
              <a:cxn ang="0">
                <a:pos x="16917" y="276"/>
              </a:cxn>
              <a:cxn ang="0">
                <a:pos x="16332" y="369"/>
              </a:cxn>
              <a:cxn ang="0">
                <a:pos x="15782" y="360"/>
              </a:cxn>
              <a:cxn ang="0">
                <a:pos x="15247" y="465"/>
              </a:cxn>
              <a:cxn ang="0">
                <a:pos x="14672" y="411"/>
              </a:cxn>
              <a:cxn ang="0">
                <a:pos x="14084" y="542"/>
              </a:cxn>
              <a:cxn ang="0">
                <a:pos x="13562" y="95"/>
              </a:cxn>
              <a:cxn ang="0">
                <a:pos x="13040" y="475"/>
              </a:cxn>
              <a:cxn ang="0">
                <a:pos x="12471" y="401"/>
              </a:cxn>
              <a:cxn ang="0">
                <a:pos x="11917" y="256"/>
              </a:cxn>
              <a:cxn ang="0">
                <a:pos x="11328" y="423"/>
              </a:cxn>
              <a:cxn ang="0">
                <a:pos x="10849" y="92"/>
              </a:cxn>
              <a:cxn ang="0">
                <a:pos x="10264" y="288"/>
              </a:cxn>
              <a:cxn ang="0">
                <a:pos x="9694" y="526"/>
              </a:cxn>
              <a:cxn ang="0">
                <a:pos x="9136" y="446"/>
              </a:cxn>
              <a:cxn ang="0">
                <a:pos x="8643" y="264"/>
              </a:cxn>
              <a:cxn ang="0">
                <a:pos x="8063" y="288"/>
              </a:cxn>
              <a:cxn ang="0">
                <a:pos x="7467" y="273"/>
              </a:cxn>
              <a:cxn ang="0">
                <a:pos x="6963" y="479"/>
              </a:cxn>
              <a:cxn ang="0">
                <a:pos x="6431" y="267"/>
              </a:cxn>
              <a:cxn ang="0">
                <a:pos x="5880" y="190"/>
              </a:cxn>
              <a:cxn ang="0">
                <a:pos x="5287" y="365"/>
              </a:cxn>
              <a:cxn ang="0">
                <a:pos x="4757" y="475"/>
              </a:cxn>
              <a:cxn ang="0">
                <a:pos x="4190" y="271"/>
              </a:cxn>
              <a:cxn ang="0">
                <a:pos x="3635" y="313"/>
              </a:cxn>
              <a:cxn ang="0">
                <a:pos x="3086" y="175"/>
              </a:cxn>
              <a:cxn ang="0">
                <a:pos x="2562" y="538"/>
              </a:cxn>
              <a:cxn ang="0">
                <a:pos x="1998" y="262"/>
              </a:cxn>
              <a:cxn ang="0">
                <a:pos x="1428" y="92"/>
              </a:cxn>
              <a:cxn ang="0">
                <a:pos x="900" y="175"/>
              </a:cxn>
              <a:cxn ang="0">
                <a:pos x="342" y="212"/>
              </a:cxn>
              <a:cxn ang="0">
                <a:pos x="10360" y="575"/>
              </a:cxn>
            </a:cxnLst>
            <a:rect l="0" t="0" r="r" b="b"/>
            <a:pathLst>
              <a:path w="34560" h="1068">
                <a:moveTo>
                  <a:pt x="34533" y="513"/>
                </a:moveTo>
                <a:lnTo>
                  <a:pt x="34533" y="513"/>
                </a:lnTo>
                <a:lnTo>
                  <a:pt x="34530" y="530"/>
                </a:lnTo>
                <a:lnTo>
                  <a:pt x="34530" y="530"/>
                </a:lnTo>
                <a:lnTo>
                  <a:pt x="34528" y="541"/>
                </a:lnTo>
                <a:lnTo>
                  <a:pt x="34528" y="541"/>
                </a:lnTo>
                <a:lnTo>
                  <a:pt x="34522" y="520"/>
                </a:lnTo>
                <a:lnTo>
                  <a:pt x="34515" y="500"/>
                </a:lnTo>
                <a:lnTo>
                  <a:pt x="34515" y="500"/>
                </a:lnTo>
                <a:lnTo>
                  <a:pt x="34511" y="487"/>
                </a:lnTo>
                <a:lnTo>
                  <a:pt x="34510" y="481"/>
                </a:lnTo>
                <a:lnTo>
                  <a:pt x="34510" y="475"/>
                </a:lnTo>
                <a:lnTo>
                  <a:pt x="34510" y="475"/>
                </a:lnTo>
                <a:lnTo>
                  <a:pt x="34509" y="473"/>
                </a:lnTo>
                <a:lnTo>
                  <a:pt x="34508" y="471"/>
                </a:lnTo>
                <a:lnTo>
                  <a:pt x="34505" y="467"/>
                </a:lnTo>
                <a:lnTo>
                  <a:pt x="34504" y="465"/>
                </a:lnTo>
                <a:lnTo>
                  <a:pt x="34504" y="465"/>
                </a:lnTo>
                <a:lnTo>
                  <a:pt x="34488" y="392"/>
                </a:lnTo>
                <a:lnTo>
                  <a:pt x="34481" y="357"/>
                </a:lnTo>
                <a:lnTo>
                  <a:pt x="34475" y="320"/>
                </a:lnTo>
                <a:lnTo>
                  <a:pt x="34471" y="284"/>
                </a:lnTo>
                <a:lnTo>
                  <a:pt x="34470" y="267"/>
                </a:lnTo>
                <a:lnTo>
                  <a:pt x="34471" y="248"/>
                </a:lnTo>
                <a:lnTo>
                  <a:pt x="34472" y="230"/>
                </a:lnTo>
                <a:lnTo>
                  <a:pt x="34473" y="212"/>
                </a:lnTo>
                <a:lnTo>
                  <a:pt x="34477" y="193"/>
                </a:lnTo>
                <a:lnTo>
                  <a:pt x="34482" y="175"/>
                </a:lnTo>
                <a:lnTo>
                  <a:pt x="34482" y="175"/>
                </a:lnTo>
                <a:lnTo>
                  <a:pt x="34459" y="236"/>
                </a:lnTo>
                <a:lnTo>
                  <a:pt x="34450" y="267"/>
                </a:lnTo>
                <a:lnTo>
                  <a:pt x="34440" y="296"/>
                </a:lnTo>
                <a:lnTo>
                  <a:pt x="34440" y="296"/>
                </a:lnTo>
                <a:lnTo>
                  <a:pt x="34438" y="288"/>
                </a:lnTo>
                <a:lnTo>
                  <a:pt x="34438" y="288"/>
                </a:lnTo>
                <a:lnTo>
                  <a:pt x="34438" y="276"/>
                </a:lnTo>
                <a:lnTo>
                  <a:pt x="34438" y="276"/>
                </a:lnTo>
                <a:lnTo>
                  <a:pt x="34392" y="58"/>
                </a:lnTo>
                <a:lnTo>
                  <a:pt x="34392" y="58"/>
                </a:lnTo>
                <a:lnTo>
                  <a:pt x="34393" y="82"/>
                </a:lnTo>
                <a:lnTo>
                  <a:pt x="34393" y="104"/>
                </a:lnTo>
                <a:lnTo>
                  <a:pt x="34393" y="128"/>
                </a:lnTo>
                <a:lnTo>
                  <a:pt x="34392" y="152"/>
                </a:lnTo>
                <a:lnTo>
                  <a:pt x="34387" y="198"/>
                </a:lnTo>
                <a:lnTo>
                  <a:pt x="34381" y="244"/>
                </a:lnTo>
                <a:lnTo>
                  <a:pt x="34374" y="290"/>
                </a:lnTo>
                <a:lnTo>
                  <a:pt x="34366" y="337"/>
                </a:lnTo>
                <a:lnTo>
                  <a:pt x="34348" y="429"/>
                </a:lnTo>
                <a:lnTo>
                  <a:pt x="34348" y="429"/>
                </a:lnTo>
                <a:lnTo>
                  <a:pt x="34342" y="403"/>
                </a:lnTo>
                <a:lnTo>
                  <a:pt x="34338" y="376"/>
                </a:lnTo>
                <a:lnTo>
                  <a:pt x="34335" y="350"/>
                </a:lnTo>
                <a:lnTo>
                  <a:pt x="34333" y="324"/>
                </a:lnTo>
                <a:lnTo>
                  <a:pt x="34333" y="296"/>
                </a:lnTo>
                <a:lnTo>
                  <a:pt x="34335" y="270"/>
                </a:lnTo>
                <a:lnTo>
                  <a:pt x="34338" y="244"/>
                </a:lnTo>
                <a:lnTo>
                  <a:pt x="34344" y="217"/>
                </a:lnTo>
                <a:lnTo>
                  <a:pt x="34344" y="217"/>
                </a:lnTo>
                <a:lnTo>
                  <a:pt x="34318" y="292"/>
                </a:lnTo>
                <a:lnTo>
                  <a:pt x="34318" y="292"/>
                </a:lnTo>
                <a:lnTo>
                  <a:pt x="34318" y="288"/>
                </a:lnTo>
                <a:lnTo>
                  <a:pt x="34318" y="288"/>
                </a:lnTo>
                <a:lnTo>
                  <a:pt x="34318" y="276"/>
                </a:lnTo>
                <a:lnTo>
                  <a:pt x="34318" y="276"/>
                </a:lnTo>
                <a:lnTo>
                  <a:pt x="34271" y="58"/>
                </a:lnTo>
                <a:lnTo>
                  <a:pt x="34271" y="58"/>
                </a:lnTo>
                <a:lnTo>
                  <a:pt x="34272" y="84"/>
                </a:lnTo>
                <a:lnTo>
                  <a:pt x="34272" y="110"/>
                </a:lnTo>
                <a:lnTo>
                  <a:pt x="34272" y="138"/>
                </a:lnTo>
                <a:lnTo>
                  <a:pt x="34269" y="164"/>
                </a:lnTo>
                <a:lnTo>
                  <a:pt x="34268" y="190"/>
                </a:lnTo>
                <a:lnTo>
                  <a:pt x="34265" y="216"/>
                </a:lnTo>
                <a:lnTo>
                  <a:pt x="34258" y="268"/>
                </a:lnTo>
                <a:lnTo>
                  <a:pt x="34248" y="320"/>
                </a:lnTo>
                <a:lnTo>
                  <a:pt x="34237" y="372"/>
                </a:lnTo>
                <a:lnTo>
                  <a:pt x="34228" y="424"/>
                </a:lnTo>
                <a:lnTo>
                  <a:pt x="34218" y="477"/>
                </a:lnTo>
                <a:lnTo>
                  <a:pt x="34218" y="477"/>
                </a:lnTo>
                <a:lnTo>
                  <a:pt x="34215" y="501"/>
                </a:lnTo>
                <a:lnTo>
                  <a:pt x="34213" y="526"/>
                </a:lnTo>
                <a:lnTo>
                  <a:pt x="34209" y="575"/>
                </a:lnTo>
                <a:lnTo>
                  <a:pt x="34209" y="575"/>
                </a:lnTo>
                <a:lnTo>
                  <a:pt x="34209" y="575"/>
                </a:lnTo>
                <a:lnTo>
                  <a:pt x="34199" y="538"/>
                </a:lnTo>
                <a:lnTo>
                  <a:pt x="34186" y="500"/>
                </a:lnTo>
                <a:lnTo>
                  <a:pt x="34186" y="500"/>
                </a:lnTo>
                <a:lnTo>
                  <a:pt x="34183" y="487"/>
                </a:lnTo>
                <a:lnTo>
                  <a:pt x="34182" y="481"/>
                </a:lnTo>
                <a:lnTo>
                  <a:pt x="34182" y="475"/>
                </a:lnTo>
                <a:lnTo>
                  <a:pt x="34182" y="475"/>
                </a:lnTo>
                <a:lnTo>
                  <a:pt x="34181" y="473"/>
                </a:lnTo>
                <a:lnTo>
                  <a:pt x="34179" y="471"/>
                </a:lnTo>
                <a:lnTo>
                  <a:pt x="34179" y="471"/>
                </a:lnTo>
                <a:lnTo>
                  <a:pt x="34159" y="394"/>
                </a:lnTo>
                <a:lnTo>
                  <a:pt x="34159" y="394"/>
                </a:lnTo>
                <a:lnTo>
                  <a:pt x="34153" y="366"/>
                </a:lnTo>
                <a:lnTo>
                  <a:pt x="34148" y="339"/>
                </a:lnTo>
                <a:lnTo>
                  <a:pt x="34145" y="312"/>
                </a:lnTo>
                <a:lnTo>
                  <a:pt x="34143" y="284"/>
                </a:lnTo>
                <a:lnTo>
                  <a:pt x="34141" y="257"/>
                </a:lnTo>
                <a:lnTo>
                  <a:pt x="34143" y="230"/>
                </a:lnTo>
                <a:lnTo>
                  <a:pt x="34146" y="203"/>
                </a:lnTo>
                <a:lnTo>
                  <a:pt x="34152" y="175"/>
                </a:lnTo>
                <a:lnTo>
                  <a:pt x="34152" y="175"/>
                </a:lnTo>
                <a:lnTo>
                  <a:pt x="34134" y="225"/>
                </a:lnTo>
                <a:lnTo>
                  <a:pt x="34118" y="274"/>
                </a:lnTo>
                <a:lnTo>
                  <a:pt x="34103" y="324"/>
                </a:lnTo>
                <a:lnTo>
                  <a:pt x="34097" y="348"/>
                </a:lnTo>
                <a:lnTo>
                  <a:pt x="34092" y="373"/>
                </a:lnTo>
                <a:lnTo>
                  <a:pt x="34087" y="398"/>
                </a:lnTo>
                <a:lnTo>
                  <a:pt x="34084" y="423"/>
                </a:lnTo>
                <a:lnTo>
                  <a:pt x="34082" y="448"/>
                </a:lnTo>
                <a:lnTo>
                  <a:pt x="34081" y="473"/>
                </a:lnTo>
                <a:lnTo>
                  <a:pt x="34082" y="499"/>
                </a:lnTo>
                <a:lnTo>
                  <a:pt x="34084" y="524"/>
                </a:lnTo>
                <a:lnTo>
                  <a:pt x="34089" y="550"/>
                </a:lnTo>
                <a:lnTo>
                  <a:pt x="34095" y="575"/>
                </a:lnTo>
                <a:lnTo>
                  <a:pt x="34095" y="575"/>
                </a:lnTo>
                <a:lnTo>
                  <a:pt x="34095" y="575"/>
                </a:lnTo>
                <a:lnTo>
                  <a:pt x="34088" y="575"/>
                </a:lnTo>
                <a:lnTo>
                  <a:pt x="34088" y="575"/>
                </a:lnTo>
                <a:lnTo>
                  <a:pt x="34079" y="538"/>
                </a:lnTo>
                <a:lnTo>
                  <a:pt x="34065" y="500"/>
                </a:lnTo>
                <a:lnTo>
                  <a:pt x="34065" y="500"/>
                </a:lnTo>
                <a:lnTo>
                  <a:pt x="34062" y="487"/>
                </a:lnTo>
                <a:lnTo>
                  <a:pt x="34061" y="481"/>
                </a:lnTo>
                <a:lnTo>
                  <a:pt x="34061" y="475"/>
                </a:lnTo>
                <a:lnTo>
                  <a:pt x="34061" y="475"/>
                </a:lnTo>
                <a:lnTo>
                  <a:pt x="34060" y="473"/>
                </a:lnTo>
                <a:lnTo>
                  <a:pt x="34058" y="471"/>
                </a:lnTo>
                <a:lnTo>
                  <a:pt x="34056" y="467"/>
                </a:lnTo>
                <a:lnTo>
                  <a:pt x="34056" y="465"/>
                </a:lnTo>
                <a:lnTo>
                  <a:pt x="34056" y="465"/>
                </a:lnTo>
                <a:lnTo>
                  <a:pt x="34038" y="392"/>
                </a:lnTo>
                <a:lnTo>
                  <a:pt x="34031" y="357"/>
                </a:lnTo>
                <a:lnTo>
                  <a:pt x="34025" y="320"/>
                </a:lnTo>
                <a:lnTo>
                  <a:pt x="34022" y="284"/>
                </a:lnTo>
                <a:lnTo>
                  <a:pt x="34022" y="267"/>
                </a:lnTo>
                <a:lnTo>
                  <a:pt x="34022" y="248"/>
                </a:lnTo>
                <a:lnTo>
                  <a:pt x="34023" y="230"/>
                </a:lnTo>
                <a:lnTo>
                  <a:pt x="34024" y="212"/>
                </a:lnTo>
                <a:lnTo>
                  <a:pt x="34028" y="193"/>
                </a:lnTo>
                <a:lnTo>
                  <a:pt x="34032" y="175"/>
                </a:lnTo>
                <a:lnTo>
                  <a:pt x="34032" y="175"/>
                </a:lnTo>
                <a:lnTo>
                  <a:pt x="34014" y="223"/>
                </a:lnTo>
                <a:lnTo>
                  <a:pt x="33999" y="270"/>
                </a:lnTo>
                <a:lnTo>
                  <a:pt x="33985" y="316"/>
                </a:lnTo>
                <a:lnTo>
                  <a:pt x="33978" y="340"/>
                </a:lnTo>
                <a:lnTo>
                  <a:pt x="33973" y="364"/>
                </a:lnTo>
                <a:lnTo>
                  <a:pt x="33973" y="364"/>
                </a:lnTo>
                <a:lnTo>
                  <a:pt x="33942" y="251"/>
                </a:lnTo>
                <a:lnTo>
                  <a:pt x="33942" y="251"/>
                </a:lnTo>
                <a:lnTo>
                  <a:pt x="33943" y="271"/>
                </a:lnTo>
                <a:lnTo>
                  <a:pt x="33943" y="292"/>
                </a:lnTo>
                <a:lnTo>
                  <a:pt x="33943" y="312"/>
                </a:lnTo>
                <a:lnTo>
                  <a:pt x="33941" y="332"/>
                </a:lnTo>
                <a:lnTo>
                  <a:pt x="33936" y="372"/>
                </a:lnTo>
                <a:lnTo>
                  <a:pt x="33929" y="411"/>
                </a:lnTo>
                <a:lnTo>
                  <a:pt x="33929" y="411"/>
                </a:lnTo>
                <a:lnTo>
                  <a:pt x="33922" y="377"/>
                </a:lnTo>
                <a:lnTo>
                  <a:pt x="33916" y="341"/>
                </a:lnTo>
                <a:lnTo>
                  <a:pt x="33911" y="306"/>
                </a:lnTo>
                <a:lnTo>
                  <a:pt x="33908" y="271"/>
                </a:lnTo>
                <a:lnTo>
                  <a:pt x="33905" y="236"/>
                </a:lnTo>
                <a:lnTo>
                  <a:pt x="33907" y="202"/>
                </a:lnTo>
                <a:lnTo>
                  <a:pt x="33908" y="184"/>
                </a:lnTo>
                <a:lnTo>
                  <a:pt x="33910" y="166"/>
                </a:lnTo>
                <a:lnTo>
                  <a:pt x="33912" y="148"/>
                </a:lnTo>
                <a:lnTo>
                  <a:pt x="33916" y="130"/>
                </a:lnTo>
                <a:lnTo>
                  <a:pt x="33916" y="130"/>
                </a:lnTo>
                <a:lnTo>
                  <a:pt x="33898" y="190"/>
                </a:lnTo>
                <a:lnTo>
                  <a:pt x="33880" y="249"/>
                </a:lnTo>
                <a:lnTo>
                  <a:pt x="33872" y="280"/>
                </a:lnTo>
                <a:lnTo>
                  <a:pt x="33865" y="309"/>
                </a:lnTo>
                <a:lnTo>
                  <a:pt x="33859" y="339"/>
                </a:lnTo>
                <a:lnTo>
                  <a:pt x="33853" y="369"/>
                </a:lnTo>
                <a:lnTo>
                  <a:pt x="33853" y="369"/>
                </a:lnTo>
                <a:lnTo>
                  <a:pt x="33821" y="251"/>
                </a:lnTo>
                <a:lnTo>
                  <a:pt x="33821" y="251"/>
                </a:lnTo>
                <a:lnTo>
                  <a:pt x="33822" y="269"/>
                </a:lnTo>
                <a:lnTo>
                  <a:pt x="33822" y="287"/>
                </a:lnTo>
                <a:lnTo>
                  <a:pt x="33821" y="321"/>
                </a:lnTo>
                <a:lnTo>
                  <a:pt x="33818" y="357"/>
                </a:lnTo>
                <a:lnTo>
                  <a:pt x="33813" y="391"/>
                </a:lnTo>
                <a:lnTo>
                  <a:pt x="33806" y="426"/>
                </a:lnTo>
                <a:lnTo>
                  <a:pt x="33797" y="461"/>
                </a:lnTo>
                <a:lnTo>
                  <a:pt x="33781" y="531"/>
                </a:lnTo>
                <a:lnTo>
                  <a:pt x="33781" y="531"/>
                </a:lnTo>
                <a:lnTo>
                  <a:pt x="33771" y="491"/>
                </a:lnTo>
                <a:lnTo>
                  <a:pt x="33760" y="450"/>
                </a:lnTo>
                <a:lnTo>
                  <a:pt x="33760" y="450"/>
                </a:lnTo>
                <a:lnTo>
                  <a:pt x="33756" y="436"/>
                </a:lnTo>
                <a:lnTo>
                  <a:pt x="33755" y="429"/>
                </a:lnTo>
                <a:lnTo>
                  <a:pt x="33754" y="423"/>
                </a:lnTo>
                <a:lnTo>
                  <a:pt x="33754" y="423"/>
                </a:lnTo>
                <a:lnTo>
                  <a:pt x="33752" y="420"/>
                </a:lnTo>
                <a:lnTo>
                  <a:pt x="33752" y="420"/>
                </a:lnTo>
                <a:lnTo>
                  <a:pt x="33752" y="415"/>
                </a:lnTo>
                <a:lnTo>
                  <a:pt x="33752" y="415"/>
                </a:lnTo>
                <a:lnTo>
                  <a:pt x="33725" y="298"/>
                </a:lnTo>
                <a:lnTo>
                  <a:pt x="33725" y="298"/>
                </a:lnTo>
                <a:lnTo>
                  <a:pt x="33720" y="273"/>
                </a:lnTo>
                <a:lnTo>
                  <a:pt x="33718" y="247"/>
                </a:lnTo>
                <a:lnTo>
                  <a:pt x="33716" y="220"/>
                </a:lnTo>
                <a:lnTo>
                  <a:pt x="33714" y="196"/>
                </a:lnTo>
                <a:lnTo>
                  <a:pt x="33714" y="170"/>
                </a:lnTo>
                <a:lnTo>
                  <a:pt x="33717" y="143"/>
                </a:lnTo>
                <a:lnTo>
                  <a:pt x="33720" y="119"/>
                </a:lnTo>
                <a:lnTo>
                  <a:pt x="33725" y="92"/>
                </a:lnTo>
                <a:lnTo>
                  <a:pt x="33725" y="92"/>
                </a:lnTo>
                <a:lnTo>
                  <a:pt x="33707" y="146"/>
                </a:lnTo>
                <a:lnTo>
                  <a:pt x="33691" y="200"/>
                </a:lnTo>
                <a:lnTo>
                  <a:pt x="33676" y="254"/>
                </a:lnTo>
                <a:lnTo>
                  <a:pt x="33669" y="281"/>
                </a:lnTo>
                <a:lnTo>
                  <a:pt x="33665" y="308"/>
                </a:lnTo>
                <a:lnTo>
                  <a:pt x="33660" y="335"/>
                </a:lnTo>
                <a:lnTo>
                  <a:pt x="33656" y="363"/>
                </a:lnTo>
                <a:lnTo>
                  <a:pt x="33655" y="390"/>
                </a:lnTo>
                <a:lnTo>
                  <a:pt x="33654" y="418"/>
                </a:lnTo>
                <a:lnTo>
                  <a:pt x="33655" y="446"/>
                </a:lnTo>
                <a:lnTo>
                  <a:pt x="33658" y="473"/>
                </a:lnTo>
                <a:lnTo>
                  <a:pt x="33661" y="501"/>
                </a:lnTo>
                <a:lnTo>
                  <a:pt x="33667" y="530"/>
                </a:lnTo>
                <a:lnTo>
                  <a:pt x="33667" y="530"/>
                </a:lnTo>
                <a:lnTo>
                  <a:pt x="33663" y="546"/>
                </a:lnTo>
                <a:lnTo>
                  <a:pt x="33663" y="546"/>
                </a:lnTo>
                <a:lnTo>
                  <a:pt x="33659" y="523"/>
                </a:lnTo>
                <a:lnTo>
                  <a:pt x="33653" y="499"/>
                </a:lnTo>
                <a:lnTo>
                  <a:pt x="33646" y="474"/>
                </a:lnTo>
                <a:lnTo>
                  <a:pt x="33639" y="450"/>
                </a:lnTo>
                <a:lnTo>
                  <a:pt x="33639" y="450"/>
                </a:lnTo>
                <a:lnTo>
                  <a:pt x="33635" y="436"/>
                </a:lnTo>
                <a:lnTo>
                  <a:pt x="33634" y="429"/>
                </a:lnTo>
                <a:lnTo>
                  <a:pt x="33634" y="423"/>
                </a:lnTo>
                <a:lnTo>
                  <a:pt x="33634" y="423"/>
                </a:lnTo>
                <a:lnTo>
                  <a:pt x="33633" y="420"/>
                </a:lnTo>
                <a:lnTo>
                  <a:pt x="33630" y="417"/>
                </a:lnTo>
                <a:lnTo>
                  <a:pt x="33629" y="415"/>
                </a:lnTo>
                <a:lnTo>
                  <a:pt x="33628" y="411"/>
                </a:lnTo>
                <a:lnTo>
                  <a:pt x="33628" y="411"/>
                </a:lnTo>
                <a:lnTo>
                  <a:pt x="33611" y="332"/>
                </a:lnTo>
                <a:lnTo>
                  <a:pt x="33603" y="292"/>
                </a:lnTo>
                <a:lnTo>
                  <a:pt x="33598" y="252"/>
                </a:lnTo>
                <a:lnTo>
                  <a:pt x="33595" y="212"/>
                </a:lnTo>
                <a:lnTo>
                  <a:pt x="33593" y="192"/>
                </a:lnTo>
                <a:lnTo>
                  <a:pt x="33593" y="172"/>
                </a:lnTo>
                <a:lnTo>
                  <a:pt x="33595" y="152"/>
                </a:lnTo>
                <a:lnTo>
                  <a:pt x="33597" y="133"/>
                </a:lnTo>
                <a:lnTo>
                  <a:pt x="33601" y="113"/>
                </a:lnTo>
                <a:lnTo>
                  <a:pt x="33604" y="92"/>
                </a:lnTo>
                <a:lnTo>
                  <a:pt x="33604" y="92"/>
                </a:lnTo>
                <a:lnTo>
                  <a:pt x="33588" y="145"/>
                </a:lnTo>
                <a:lnTo>
                  <a:pt x="33571" y="196"/>
                </a:lnTo>
                <a:lnTo>
                  <a:pt x="33557" y="248"/>
                </a:lnTo>
                <a:lnTo>
                  <a:pt x="33551" y="274"/>
                </a:lnTo>
                <a:lnTo>
                  <a:pt x="33545" y="300"/>
                </a:lnTo>
                <a:lnTo>
                  <a:pt x="33545" y="300"/>
                </a:lnTo>
                <a:lnTo>
                  <a:pt x="33514" y="175"/>
                </a:lnTo>
                <a:lnTo>
                  <a:pt x="33514" y="175"/>
                </a:lnTo>
                <a:lnTo>
                  <a:pt x="33516" y="205"/>
                </a:lnTo>
                <a:lnTo>
                  <a:pt x="33516" y="234"/>
                </a:lnTo>
                <a:lnTo>
                  <a:pt x="33514" y="262"/>
                </a:lnTo>
                <a:lnTo>
                  <a:pt x="33512" y="290"/>
                </a:lnTo>
                <a:lnTo>
                  <a:pt x="33508" y="319"/>
                </a:lnTo>
                <a:lnTo>
                  <a:pt x="33503" y="347"/>
                </a:lnTo>
                <a:lnTo>
                  <a:pt x="33491" y="404"/>
                </a:lnTo>
                <a:lnTo>
                  <a:pt x="33491" y="404"/>
                </a:lnTo>
                <a:lnTo>
                  <a:pt x="33490" y="401"/>
                </a:lnTo>
                <a:lnTo>
                  <a:pt x="33490" y="401"/>
                </a:lnTo>
                <a:lnTo>
                  <a:pt x="33474" y="309"/>
                </a:lnTo>
                <a:lnTo>
                  <a:pt x="33467" y="263"/>
                </a:lnTo>
                <a:lnTo>
                  <a:pt x="33461" y="218"/>
                </a:lnTo>
                <a:lnTo>
                  <a:pt x="33457" y="172"/>
                </a:lnTo>
                <a:lnTo>
                  <a:pt x="33456" y="149"/>
                </a:lnTo>
                <a:lnTo>
                  <a:pt x="33457" y="126"/>
                </a:lnTo>
                <a:lnTo>
                  <a:pt x="33457" y="103"/>
                </a:lnTo>
                <a:lnTo>
                  <a:pt x="33459" y="81"/>
                </a:lnTo>
                <a:lnTo>
                  <a:pt x="33463" y="57"/>
                </a:lnTo>
                <a:lnTo>
                  <a:pt x="33468" y="34"/>
                </a:lnTo>
                <a:lnTo>
                  <a:pt x="33468" y="34"/>
                </a:lnTo>
                <a:lnTo>
                  <a:pt x="33452" y="88"/>
                </a:lnTo>
                <a:lnTo>
                  <a:pt x="33437" y="142"/>
                </a:lnTo>
                <a:lnTo>
                  <a:pt x="33424" y="196"/>
                </a:lnTo>
                <a:lnTo>
                  <a:pt x="33412" y="250"/>
                </a:lnTo>
                <a:lnTo>
                  <a:pt x="33412" y="250"/>
                </a:lnTo>
                <a:lnTo>
                  <a:pt x="33394" y="175"/>
                </a:lnTo>
                <a:lnTo>
                  <a:pt x="33394" y="175"/>
                </a:lnTo>
                <a:lnTo>
                  <a:pt x="33395" y="199"/>
                </a:lnTo>
                <a:lnTo>
                  <a:pt x="33395" y="222"/>
                </a:lnTo>
                <a:lnTo>
                  <a:pt x="33394" y="244"/>
                </a:lnTo>
                <a:lnTo>
                  <a:pt x="33393" y="268"/>
                </a:lnTo>
                <a:lnTo>
                  <a:pt x="33391" y="290"/>
                </a:lnTo>
                <a:lnTo>
                  <a:pt x="33388" y="313"/>
                </a:lnTo>
                <a:lnTo>
                  <a:pt x="33380" y="359"/>
                </a:lnTo>
                <a:lnTo>
                  <a:pt x="33371" y="404"/>
                </a:lnTo>
                <a:lnTo>
                  <a:pt x="33361" y="449"/>
                </a:lnTo>
                <a:lnTo>
                  <a:pt x="33350" y="495"/>
                </a:lnTo>
                <a:lnTo>
                  <a:pt x="33341" y="542"/>
                </a:lnTo>
                <a:lnTo>
                  <a:pt x="33341" y="542"/>
                </a:lnTo>
                <a:lnTo>
                  <a:pt x="33341" y="545"/>
                </a:lnTo>
                <a:lnTo>
                  <a:pt x="33341" y="545"/>
                </a:lnTo>
                <a:lnTo>
                  <a:pt x="33336" y="509"/>
                </a:lnTo>
                <a:lnTo>
                  <a:pt x="33329" y="471"/>
                </a:lnTo>
                <a:lnTo>
                  <a:pt x="33321" y="433"/>
                </a:lnTo>
                <a:lnTo>
                  <a:pt x="33310" y="396"/>
                </a:lnTo>
                <a:lnTo>
                  <a:pt x="33310" y="396"/>
                </a:lnTo>
                <a:lnTo>
                  <a:pt x="33310" y="395"/>
                </a:lnTo>
                <a:lnTo>
                  <a:pt x="33310" y="395"/>
                </a:lnTo>
                <a:lnTo>
                  <a:pt x="33304" y="367"/>
                </a:lnTo>
                <a:lnTo>
                  <a:pt x="33304" y="367"/>
                </a:lnTo>
                <a:lnTo>
                  <a:pt x="33304" y="365"/>
                </a:lnTo>
                <a:lnTo>
                  <a:pt x="33304" y="365"/>
                </a:lnTo>
                <a:lnTo>
                  <a:pt x="33304" y="362"/>
                </a:lnTo>
                <a:lnTo>
                  <a:pt x="33304" y="362"/>
                </a:lnTo>
                <a:lnTo>
                  <a:pt x="33303" y="360"/>
                </a:lnTo>
                <a:lnTo>
                  <a:pt x="33303" y="360"/>
                </a:lnTo>
                <a:lnTo>
                  <a:pt x="33303" y="348"/>
                </a:lnTo>
                <a:lnTo>
                  <a:pt x="33303" y="348"/>
                </a:lnTo>
                <a:lnTo>
                  <a:pt x="33272" y="204"/>
                </a:lnTo>
                <a:lnTo>
                  <a:pt x="33272" y="204"/>
                </a:lnTo>
                <a:lnTo>
                  <a:pt x="33270" y="178"/>
                </a:lnTo>
                <a:lnTo>
                  <a:pt x="33267" y="153"/>
                </a:lnTo>
                <a:lnTo>
                  <a:pt x="33265" y="128"/>
                </a:lnTo>
                <a:lnTo>
                  <a:pt x="33265" y="102"/>
                </a:lnTo>
                <a:lnTo>
                  <a:pt x="33266" y="77"/>
                </a:lnTo>
                <a:lnTo>
                  <a:pt x="33267" y="51"/>
                </a:lnTo>
                <a:lnTo>
                  <a:pt x="33271" y="25"/>
                </a:lnTo>
                <a:lnTo>
                  <a:pt x="33276" y="0"/>
                </a:lnTo>
                <a:lnTo>
                  <a:pt x="33276" y="0"/>
                </a:lnTo>
                <a:lnTo>
                  <a:pt x="33258" y="59"/>
                </a:lnTo>
                <a:lnTo>
                  <a:pt x="33241" y="117"/>
                </a:lnTo>
                <a:lnTo>
                  <a:pt x="33227" y="177"/>
                </a:lnTo>
                <a:lnTo>
                  <a:pt x="33221" y="207"/>
                </a:lnTo>
                <a:lnTo>
                  <a:pt x="33215" y="237"/>
                </a:lnTo>
                <a:lnTo>
                  <a:pt x="33210" y="267"/>
                </a:lnTo>
                <a:lnTo>
                  <a:pt x="33208" y="296"/>
                </a:lnTo>
                <a:lnTo>
                  <a:pt x="33206" y="327"/>
                </a:lnTo>
                <a:lnTo>
                  <a:pt x="33204" y="357"/>
                </a:lnTo>
                <a:lnTo>
                  <a:pt x="33206" y="388"/>
                </a:lnTo>
                <a:lnTo>
                  <a:pt x="33207" y="417"/>
                </a:lnTo>
                <a:lnTo>
                  <a:pt x="33212" y="448"/>
                </a:lnTo>
                <a:lnTo>
                  <a:pt x="33216" y="479"/>
                </a:lnTo>
                <a:lnTo>
                  <a:pt x="33216" y="479"/>
                </a:lnTo>
                <a:lnTo>
                  <a:pt x="33213" y="498"/>
                </a:lnTo>
                <a:lnTo>
                  <a:pt x="33213" y="498"/>
                </a:lnTo>
                <a:lnTo>
                  <a:pt x="33208" y="472"/>
                </a:lnTo>
                <a:lnTo>
                  <a:pt x="33203" y="447"/>
                </a:lnTo>
                <a:lnTo>
                  <a:pt x="33196" y="421"/>
                </a:lnTo>
                <a:lnTo>
                  <a:pt x="33189" y="396"/>
                </a:lnTo>
                <a:lnTo>
                  <a:pt x="33189" y="396"/>
                </a:lnTo>
                <a:lnTo>
                  <a:pt x="33186" y="380"/>
                </a:lnTo>
                <a:lnTo>
                  <a:pt x="33184" y="372"/>
                </a:lnTo>
                <a:lnTo>
                  <a:pt x="33184" y="365"/>
                </a:lnTo>
                <a:lnTo>
                  <a:pt x="33184" y="365"/>
                </a:lnTo>
                <a:lnTo>
                  <a:pt x="33183" y="362"/>
                </a:lnTo>
                <a:lnTo>
                  <a:pt x="33182" y="358"/>
                </a:lnTo>
                <a:lnTo>
                  <a:pt x="33180" y="356"/>
                </a:lnTo>
                <a:lnTo>
                  <a:pt x="33178" y="352"/>
                </a:lnTo>
                <a:lnTo>
                  <a:pt x="33178" y="352"/>
                </a:lnTo>
                <a:lnTo>
                  <a:pt x="33162" y="264"/>
                </a:lnTo>
                <a:lnTo>
                  <a:pt x="33154" y="220"/>
                </a:lnTo>
                <a:lnTo>
                  <a:pt x="33149" y="177"/>
                </a:lnTo>
                <a:lnTo>
                  <a:pt x="33145" y="132"/>
                </a:lnTo>
                <a:lnTo>
                  <a:pt x="33144" y="110"/>
                </a:lnTo>
                <a:lnTo>
                  <a:pt x="33144" y="88"/>
                </a:lnTo>
                <a:lnTo>
                  <a:pt x="33145" y="66"/>
                </a:lnTo>
                <a:lnTo>
                  <a:pt x="33148" y="44"/>
                </a:lnTo>
                <a:lnTo>
                  <a:pt x="33151" y="21"/>
                </a:lnTo>
                <a:lnTo>
                  <a:pt x="33155" y="0"/>
                </a:lnTo>
                <a:lnTo>
                  <a:pt x="33155" y="0"/>
                </a:lnTo>
                <a:lnTo>
                  <a:pt x="33138" y="57"/>
                </a:lnTo>
                <a:lnTo>
                  <a:pt x="33123" y="114"/>
                </a:lnTo>
                <a:lnTo>
                  <a:pt x="33107" y="172"/>
                </a:lnTo>
                <a:lnTo>
                  <a:pt x="33101" y="200"/>
                </a:lnTo>
                <a:lnTo>
                  <a:pt x="33097" y="230"/>
                </a:lnTo>
                <a:lnTo>
                  <a:pt x="33097" y="230"/>
                </a:lnTo>
                <a:lnTo>
                  <a:pt x="33065" y="92"/>
                </a:lnTo>
                <a:lnTo>
                  <a:pt x="33065" y="92"/>
                </a:lnTo>
                <a:lnTo>
                  <a:pt x="33067" y="121"/>
                </a:lnTo>
                <a:lnTo>
                  <a:pt x="33067" y="149"/>
                </a:lnTo>
                <a:lnTo>
                  <a:pt x="33066" y="179"/>
                </a:lnTo>
                <a:lnTo>
                  <a:pt x="33063" y="207"/>
                </a:lnTo>
                <a:lnTo>
                  <a:pt x="33060" y="236"/>
                </a:lnTo>
                <a:lnTo>
                  <a:pt x="33056" y="264"/>
                </a:lnTo>
                <a:lnTo>
                  <a:pt x="33047" y="322"/>
                </a:lnTo>
                <a:lnTo>
                  <a:pt x="33047" y="322"/>
                </a:lnTo>
                <a:lnTo>
                  <a:pt x="33047" y="296"/>
                </a:lnTo>
                <a:lnTo>
                  <a:pt x="33048" y="270"/>
                </a:lnTo>
                <a:lnTo>
                  <a:pt x="33052" y="243"/>
                </a:lnTo>
                <a:lnTo>
                  <a:pt x="33057" y="217"/>
                </a:lnTo>
                <a:lnTo>
                  <a:pt x="33057" y="217"/>
                </a:lnTo>
                <a:lnTo>
                  <a:pt x="33042" y="260"/>
                </a:lnTo>
                <a:lnTo>
                  <a:pt x="33028" y="302"/>
                </a:lnTo>
                <a:lnTo>
                  <a:pt x="33015" y="345"/>
                </a:lnTo>
                <a:lnTo>
                  <a:pt x="33004" y="388"/>
                </a:lnTo>
                <a:lnTo>
                  <a:pt x="33004" y="388"/>
                </a:lnTo>
                <a:lnTo>
                  <a:pt x="32998" y="351"/>
                </a:lnTo>
                <a:lnTo>
                  <a:pt x="32991" y="314"/>
                </a:lnTo>
                <a:lnTo>
                  <a:pt x="32991" y="314"/>
                </a:lnTo>
                <a:lnTo>
                  <a:pt x="32991" y="301"/>
                </a:lnTo>
                <a:lnTo>
                  <a:pt x="32991" y="301"/>
                </a:lnTo>
                <a:lnTo>
                  <a:pt x="32945" y="92"/>
                </a:lnTo>
                <a:lnTo>
                  <a:pt x="32945" y="92"/>
                </a:lnTo>
                <a:lnTo>
                  <a:pt x="32946" y="113"/>
                </a:lnTo>
                <a:lnTo>
                  <a:pt x="32946" y="134"/>
                </a:lnTo>
                <a:lnTo>
                  <a:pt x="32945" y="174"/>
                </a:lnTo>
                <a:lnTo>
                  <a:pt x="32942" y="216"/>
                </a:lnTo>
                <a:lnTo>
                  <a:pt x="32936" y="256"/>
                </a:lnTo>
                <a:lnTo>
                  <a:pt x="32931" y="298"/>
                </a:lnTo>
                <a:lnTo>
                  <a:pt x="32922" y="339"/>
                </a:lnTo>
                <a:lnTo>
                  <a:pt x="32907" y="421"/>
                </a:lnTo>
                <a:lnTo>
                  <a:pt x="32907" y="421"/>
                </a:lnTo>
                <a:lnTo>
                  <a:pt x="32901" y="378"/>
                </a:lnTo>
                <a:lnTo>
                  <a:pt x="32894" y="334"/>
                </a:lnTo>
                <a:lnTo>
                  <a:pt x="32894" y="334"/>
                </a:lnTo>
                <a:lnTo>
                  <a:pt x="32894" y="321"/>
                </a:lnTo>
                <a:lnTo>
                  <a:pt x="32894" y="321"/>
                </a:lnTo>
                <a:lnTo>
                  <a:pt x="32864" y="181"/>
                </a:lnTo>
                <a:lnTo>
                  <a:pt x="32864" y="181"/>
                </a:lnTo>
                <a:lnTo>
                  <a:pt x="32865" y="175"/>
                </a:lnTo>
                <a:lnTo>
                  <a:pt x="32865" y="175"/>
                </a:lnTo>
                <a:lnTo>
                  <a:pt x="32864" y="180"/>
                </a:lnTo>
                <a:lnTo>
                  <a:pt x="32864" y="180"/>
                </a:lnTo>
                <a:lnTo>
                  <a:pt x="32846" y="95"/>
                </a:lnTo>
                <a:lnTo>
                  <a:pt x="32846" y="95"/>
                </a:lnTo>
                <a:lnTo>
                  <a:pt x="32848" y="132"/>
                </a:lnTo>
                <a:lnTo>
                  <a:pt x="32848" y="168"/>
                </a:lnTo>
                <a:lnTo>
                  <a:pt x="32846" y="204"/>
                </a:lnTo>
                <a:lnTo>
                  <a:pt x="32843" y="239"/>
                </a:lnTo>
                <a:lnTo>
                  <a:pt x="32843" y="239"/>
                </a:lnTo>
                <a:lnTo>
                  <a:pt x="32831" y="274"/>
                </a:lnTo>
                <a:lnTo>
                  <a:pt x="32821" y="308"/>
                </a:lnTo>
                <a:lnTo>
                  <a:pt x="32812" y="341"/>
                </a:lnTo>
                <a:lnTo>
                  <a:pt x="32805" y="376"/>
                </a:lnTo>
                <a:lnTo>
                  <a:pt x="32799" y="410"/>
                </a:lnTo>
                <a:lnTo>
                  <a:pt x="32795" y="445"/>
                </a:lnTo>
                <a:lnTo>
                  <a:pt x="32794" y="479"/>
                </a:lnTo>
                <a:lnTo>
                  <a:pt x="32795" y="497"/>
                </a:lnTo>
                <a:lnTo>
                  <a:pt x="32797" y="513"/>
                </a:lnTo>
                <a:lnTo>
                  <a:pt x="32797" y="513"/>
                </a:lnTo>
                <a:lnTo>
                  <a:pt x="32794" y="530"/>
                </a:lnTo>
                <a:lnTo>
                  <a:pt x="32794" y="530"/>
                </a:lnTo>
                <a:lnTo>
                  <a:pt x="32793" y="541"/>
                </a:lnTo>
                <a:lnTo>
                  <a:pt x="32793" y="541"/>
                </a:lnTo>
                <a:lnTo>
                  <a:pt x="32786" y="520"/>
                </a:lnTo>
                <a:lnTo>
                  <a:pt x="32779" y="500"/>
                </a:lnTo>
                <a:lnTo>
                  <a:pt x="32779" y="500"/>
                </a:lnTo>
                <a:lnTo>
                  <a:pt x="32775" y="487"/>
                </a:lnTo>
                <a:lnTo>
                  <a:pt x="32774" y="481"/>
                </a:lnTo>
                <a:lnTo>
                  <a:pt x="32774" y="475"/>
                </a:lnTo>
                <a:lnTo>
                  <a:pt x="32774" y="475"/>
                </a:lnTo>
                <a:lnTo>
                  <a:pt x="32773" y="473"/>
                </a:lnTo>
                <a:lnTo>
                  <a:pt x="32772" y="471"/>
                </a:lnTo>
                <a:lnTo>
                  <a:pt x="32769" y="467"/>
                </a:lnTo>
                <a:lnTo>
                  <a:pt x="32769" y="465"/>
                </a:lnTo>
                <a:lnTo>
                  <a:pt x="32769" y="465"/>
                </a:lnTo>
                <a:lnTo>
                  <a:pt x="32751" y="392"/>
                </a:lnTo>
                <a:lnTo>
                  <a:pt x="32744" y="357"/>
                </a:lnTo>
                <a:lnTo>
                  <a:pt x="32738" y="320"/>
                </a:lnTo>
                <a:lnTo>
                  <a:pt x="32735" y="284"/>
                </a:lnTo>
                <a:lnTo>
                  <a:pt x="32734" y="267"/>
                </a:lnTo>
                <a:lnTo>
                  <a:pt x="32735" y="248"/>
                </a:lnTo>
                <a:lnTo>
                  <a:pt x="32736" y="230"/>
                </a:lnTo>
                <a:lnTo>
                  <a:pt x="32737" y="212"/>
                </a:lnTo>
                <a:lnTo>
                  <a:pt x="32741" y="193"/>
                </a:lnTo>
                <a:lnTo>
                  <a:pt x="32746" y="175"/>
                </a:lnTo>
                <a:lnTo>
                  <a:pt x="32746" y="175"/>
                </a:lnTo>
                <a:lnTo>
                  <a:pt x="32723" y="236"/>
                </a:lnTo>
                <a:lnTo>
                  <a:pt x="32714" y="267"/>
                </a:lnTo>
                <a:lnTo>
                  <a:pt x="32704" y="296"/>
                </a:lnTo>
                <a:lnTo>
                  <a:pt x="32704" y="296"/>
                </a:lnTo>
                <a:lnTo>
                  <a:pt x="32702" y="288"/>
                </a:lnTo>
                <a:lnTo>
                  <a:pt x="32702" y="288"/>
                </a:lnTo>
                <a:lnTo>
                  <a:pt x="32702" y="276"/>
                </a:lnTo>
                <a:lnTo>
                  <a:pt x="32702" y="276"/>
                </a:lnTo>
                <a:lnTo>
                  <a:pt x="32655" y="58"/>
                </a:lnTo>
                <a:lnTo>
                  <a:pt x="32655" y="58"/>
                </a:lnTo>
                <a:lnTo>
                  <a:pt x="32657" y="82"/>
                </a:lnTo>
                <a:lnTo>
                  <a:pt x="32657" y="104"/>
                </a:lnTo>
                <a:lnTo>
                  <a:pt x="32657" y="128"/>
                </a:lnTo>
                <a:lnTo>
                  <a:pt x="32655" y="152"/>
                </a:lnTo>
                <a:lnTo>
                  <a:pt x="32652" y="198"/>
                </a:lnTo>
                <a:lnTo>
                  <a:pt x="32645" y="244"/>
                </a:lnTo>
                <a:lnTo>
                  <a:pt x="32638" y="290"/>
                </a:lnTo>
                <a:lnTo>
                  <a:pt x="32629" y="337"/>
                </a:lnTo>
                <a:lnTo>
                  <a:pt x="32612" y="429"/>
                </a:lnTo>
                <a:lnTo>
                  <a:pt x="32612" y="429"/>
                </a:lnTo>
                <a:lnTo>
                  <a:pt x="32607" y="403"/>
                </a:lnTo>
                <a:lnTo>
                  <a:pt x="32602" y="376"/>
                </a:lnTo>
                <a:lnTo>
                  <a:pt x="32598" y="350"/>
                </a:lnTo>
                <a:lnTo>
                  <a:pt x="32597" y="324"/>
                </a:lnTo>
                <a:lnTo>
                  <a:pt x="32597" y="296"/>
                </a:lnTo>
                <a:lnTo>
                  <a:pt x="32598" y="270"/>
                </a:lnTo>
                <a:lnTo>
                  <a:pt x="32602" y="244"/>
                </a:lnTo>
                <a:lnTo>
                  <a:pt x="32608" y="217"/>
                </a:lnTo>
                <a:lnTo>
                  <a:pt x="32608" y="217"/>
                </a:lnTo>
                <a:lnTo>
                  <a:pt x="32582" y="292"/>
                </a:lnTo>
                <a:lnTo>
                  <a:pt x="32582" y="292"/>
                </a:lnTo>
                <a:lnTo>
                  <a:pt x="32582" y="288"/>
                </a:lnTo>
                <a:lnTo>
                  <a:pt x="32582" y="288"/>
                </a:lnTo>
                <a:lnTo>
                  <a:pt x="32582" y="276"/>
                </a:lnTo>
                <a:lnTo>
                  <a:pt x="32582" y="276"/>
                </a:lnTo>
                <a:lnTo>
                  <a:pt x="32534" y="58"/>
                </a:lnTo>
                <a:lnTo>
                  <a:pt x="32534" y="58"/>
                </a:lnTo>
                <a:lnTo>
                  <a:pt x="32536" y="84"/>
                </a:lnTo>
                <a:lnTo>
                  <a:pt x="32536" y="110"/>
                </a:lnTo>
                <a:lnTo>
                  <a:pt x="32536" y="138"/>
                </a:lnTo>
                <a:lnTo>
                  <a:pt x="32534" y="164"/>
                </a:lnTo>
                <a:lnTo>
                  <a:pt x="32532" y="190"/>
                </a:lnTo>
                <a:lnTo>
                  <a:pt x="32529" y="216"/>
                </a:lnTo>
                <a:lnTo>
                  <a:pt x="32521" y="268"/>
                </a:lnTo>
                <a:lnTo>
                  <a:pt x="32512" y="320"/>
                </a:lnTo>
                <a:lnTo>
                  <a:pt x="32501" y="372"/>
                </a:lnTo>
                <a:lnTo>
                  <a:pt x="32492" y="424"/>
                </a:lnTo>
                <a:lnTo>
                  <a:pt x="32482" y="477"/>
                </a:lnTo>
                <a:lnTo>
                  <a:pt x="32482" y="477"/>
                </a:lnTo>
                <a:lnTo>
                  <a:pt x="32479" y="501"/>
                </a:lnTo>
                <a:lnTo>
                  <a:pt x="32476" y="526"/>
                </a:lnTo>
                <a:lnTo>
                  <a:pt x="32473" y="575"/>
                </a:lnTo>
                <a:lnTo>
                  <a:pt x="32473" y="575"/>
                </a:lnTo>
                <a:lnTo>
                  <a:pt x="32473" y="575"/>
                </a:lnTo>
                <a:lnTo>
                  <a:pt x="32463" y="538"/>
                </a:lnTo>
                <a:lnTo>
                  <a:pt x="32450" y="500"/>
                </a:lnTo>
                <a:lnTo>
                  <a:pt x="32450" y="500"/>
                </a:lnTo>
                <a:lnTo>
                  <a:pt x="32447" y="487"/>
                </a:lnTo>
                <a:lnTo>
                  <a:pt x="32446" y="481"/>
                </a:lnTo>
                <a:lnTo>
                  <a:pt x="32446" y="475"/>
                </a:lnTo>
                <a:lnTo>
                  <a:pt x="32446" y="475"/>
                </a:lnTo>
                <a:lnTo>
                  <a:pt x="32444" y="473"/>
                </a:lnTo>
                <a:lnTo>
                  <a:pt x="32443" y="471"/>
                </a:lnTo>
                <a:lnTo>
                  <a:pt x="32443" y="471"/>
                </a:lnTo>
                <a:lnTo>
                  <a:pt x="32423" y="394"/>
                </a:lnTo>
                <a:lnTo>
                  <a:pt x="32423" y="394"/>
                </a:lnTo>
                <a:lnTo>
                  <a:pt x="32417" y="366"/>
                </a:lnTo>
                <a:lnTo>
                  <a:pt x="32412" y="339"/>
                </a:lnTo>
                <a:lnTo>
                  <a:pt x="32409" y="312"/>
                </a:lnTo>
                <a:lnTo>
                  <a:pt x="32406" y="284"/>
                </a:lnTo>
                <a:lnTo>
                  <a:pt x="32405" y="257"/>
                </a:lnTo>
                <a:lnTo>
                  <a:pt x="32406" y="230"/>
                </a:lnTo>
                <a:lnTo>
                  <a:pt x="32410" y="203"/>
                </a:lnTo>
                <a:lnTo>
                  <a:pt x="32416" y="175"/>
                </a:lnTo>
                <a:lnTo>
                  <a:pt x="32416" y="175"/>
                </a:lnTo>
                <a:lnTo>
                  <a:pt x="32398" y="225"/>
                </a:lnTo>
                <a:lnTo>
                  <a:pt x="32381" y="274"/>
                </a:lnTo>
                <a:lnTo>
                  <a:pt x="32367" y="324"/>
                </a:lnTo>
                <a:lnTo>
                  <a:pt x="32361" y="348"/>
                </a:lnTo>
                <a:lnTo>
                  <a:pt x="32355" y="373"/>
                </a:lnTo>
                <a:lnTo>
                  <a:pt x="32351" y="398"/>
                </a:lnTo>
                <a:lnTo>
                  <a:pt x="32348" y="423"/>
                </a:lnTo>
                <a:lnTo>
                  <a:pt x="32346" y="448"/>
                </a:lnTo>
                <a:lnTo>
                  <a:pt x="32345" y="473"/>
                </a:lnTo>
                <a:lnTo>
                  <a:pt x="32346" y="499"/>
                </a:lnTo>
                <a:lnTo>
                  <a:pt x="32348" y="524"/>
                </a:lnTo>
                <a:lnTo>
                  <a:pt x="32353" y="550"/>
                </a:lnTo>
                <a:lnTo>
                  <a:pt x="32359" y="575"/>
                </a:lnTo>
                <a:lnTo>
                  <a:pt x="32359" y="575"/>
                </a:lnTo>
                <a:lnTo>
                  <a:pt x="32359" y="575"/>
                </a:lnTo>
                <a:lnTo>
                  <a:pt x="32352" y="575"/>
                </a:lnTo>
                <a:lnTo>
                  <a:pt x="32352" y="575"/>
                </a:lnTo>
                <a:lnTo>
                  <a:pt x="32342" y="538"/>
                </a:lnTo>
                <a:lnTo>
                  <a:pt x="32329" y="500"/>
                </a:lnTo>
                <a:lnTo>
                  <a:pt x="32329" y="500"/>
                </a:lnTo>
                <a:lnTo>
                  <a:pt x="32326" y="487"/>
                </a:lnTo>
                <a:lnTo>
                  <a:pt x="32325" y="481"/>
                </a:lnTo>
                <a:lnTo>
                  <a:pt x="32325" y="475"/>
                </a:lnTo>
                <a:lnTo>
                  <a:pt x="32325" y="475"/>
                </a:lnTo>
                <a:lnTo>
                  <a:pt x="32323" y="473"/>
                </a:lnTo>
                <a:lnTo>
                  <a:pt x="32322" y="471"/>
                </a:lnTo>
                <a:lnTo>
                  <a:pt x="32320" y="467"/>
                </a:lnTo>
                <a:lnTo>
                  <a:pt x="32320" y="465"/>
                </a:lnTo>
                <a:lnTo>
                  <a:pt x="32320" y="465"/>
                </a:lnTo>
                <a:lnTo>
                  <a:pt x="32302" y="392"/>
                </a:lnTo>
                <a:lnTo>
                  <a:pt x="32295" y="357"/>
                </a:lnTo>
                <a:lnTo>
                  <a:pt x="32289" y="320"/>
                </a:lnTo>
                <a:lnTo>
                  <a:pt x="32285" y="284"/>
                </a:lnTo>
                <a:lnTo>
                  <a:pt x="32285" y="267"/>
                </a:lnTo>
                <a:lnTo>
                  <a:pt x="32285" y="248"/>
                </a:lnTo>
                <a:lnTo>
                  <a:pt x="32287" y="230"/>
                </a:lnTo>
                <a:lnTo>
                  <a:pt x="32288" y="212"/>
                </a:lnTo>
                <a:lnTo>
                  <a:pt x="32291" y="193"/>
                </a:lnTo>
                <a:lnTo>
                  <a:pt x="32296" y="175"/>
                </a:lnTo>
                <a:lnTo>
                  <a:pt x="32296" y="175"/>
                </a:lnTo>
                <a:lnTo>
                  <a:pt x="32278" y="223"/>
                </a:lnTo>
                <a:lnTo>
                  <a:pt x="32263" y="270"/>
                </a:lnTo>
                <a:lnTo>
                  <a:pt x="32249" y="316"/>
                </a:lnTo>
                <a:lnTo>
                  <a:pt x="32243" y="340"/>
                </a:lnTo>
                <a:lnTo>
                  <a:pt x="32237" y="364"/>
                </a:lnTo>
                <a:lnTo>
                  <a:pt x="32237" y="364"/>
                </a:lnTo>
                <a:lnTo>
                  <a:pt x="32206" y="251"/>
                </a:lnTo>
                <a:lnTo>
                  <a:pt x="32206" y="251"/>
                </a:lnTo>
                <a:lnTo>
                  <a:pt x="32207" y="271"/>
                </a:lnTo>
                <a:lnTo>
                  <a:pt x="32207" y="292"/>
                </a:lnTo>
                <a:lnTo>
                  <a:pt x="32207" y="312"/>
                </a:lnTo>
                <a:lnTo>
                  <a:pt x="32206" y="332"/>
                </a:lnTo>
                <a:lnTo>
                  <a:pt x="32200" y="372"/>
                </a:lnTo>
                <a:lnTo>
                  <a:pt x="32193" y="411"/>
                </a:lnTo>
                <a:lnTo>
                  <a:pt x="32193" y="411"/>
                </a:lnTo>
                <a:lnTo>
                  <a:pt x="32186" y="377"/>
                </a:lnTo>
                <a:lnTo>
                  <a:pt x="32180" y="341"/>
                </a:lnTo>
                <a:lnTo>
                  <a:pt x="32175" y="306"/>
                </a:lnTo>
                <a:lnTo>
                  <a:pt x="32172" y="271"/>
                </a:lnTo>
                <a:lnTo>
                  <a:pt x="32169" y="236"/>
                </a:lnTo>
                <a:lnTo>
                  <a:pt x="32170" y="202"/>
                </a:lnTo>
                <a:lnTo>
                  <a:pt x="32172" y="184"/>
                </a:lnTo>
                <a:lnTo>
                  <a:pt x="32174" y="166"/>
                </a:lnTo>
                <a:lnTo>
                  <a:pt x="32176" y="148"/>
                </a:lnTo>
                <a:lnTo>
                  <a:pt x="32180" y="130"/>
                </a:lnTo>
                <a:lnTo>
                  <a:pt x="32180" y="130"/>
                </a:lnTo>
                <a:lnTo>
                  <a:pt x="32162" y="190"/>
                </a:lnTo>
                <a:lnTo>
                  <a:pt x="32144" y="249"/>
                </a:lnTo>
                <a:lnTo>
                  <a:pt x="32136" y="280"/>
                </a:lnTo>
                <a:lnTo>
                  <a:pt x="32129" y="309"/>
                </a:lnTo>
                <a:lnTo>
                  <a:pt x="32123" y="339"/>
                </a:lnTo>
                <a:lnTo>
                  <a:pt x="32117" y="369"/>
                </a:lnTo>
                <a:lnTo>
                  <a:pt x="32117" y="369"/>
                </a:lnTo>
                <a:lnTo>
                  <a:pt x="32085" y="251"/>
                </a:lnTo>
                <a:lnTo>
                  <a:pt x="32085" y="251"/>
                </a:lnTo>
                <a:lnTo>
                  <a:pt x="32086" y="269"/>
                </a:lnTo>
                <a:lnTo>
                  <a:pt x="32086" y="287"/>
                </a:lnTo>
                <a:lnTo>
                  <a:pt x="32086" y="321"/>
                </a:lnTo>
                <a:lnTo>
                  <a:pt x="32083" y="357"/>
                </a:lnTo>
                <a:lnTo>
                  <a:pt x="32077" y="391"/>
                </a:lnTo>
                <a:lnTo>
                  <a:pt x="32070" y="426"/>
                </a:lnTo>
                <a:lnTo>
                  <a:pt x="32061" y="461"/>
                </a:lnTo>
                <a:lnTo>
                  <a:pt x="32045" y="531"/>
                </a:lnTo>
                <a:lnTo>
                  <a:pt x="32045" y="531"/>
                </a:lnTo>
                <a:lnTo>
                  <a:pt x="32035" y="491"/>
                </a:lnTo>
                <a:lnTo>
                  <a:pt x="32023" y="450"/>
                </a:lnTo>
                <a:lnTo>
                  <a:pt x="32023" y="450"/>
                </a:lnTo>
                <a:lnTo>
                  <a:pt x="32020" y="436"/>
                </a:lnTo>
                <a:lnTo>
                  <a:pt x="32019" y="429"/>
                </a:lnTo>
                <a:lnTo>
                  <a:pt x="32017" y="423"/>
                </a:lnTo>
                <a:lnTo>
                  <a:pt x="32017" y="423"/>
                </a:lnTo>
                <a:lnTo>
                  <a:pt x="32016" y="420"/>
                </a:lnTo>
                <a:lnTo>
                  <a:pt x="32016" y="420"/>
                </a:lnTo>
                <a:lnTo>
                  <a:pt x="32016" y="415"/>
                </a:lnTo>
                <a:lnTo>
                  <a:pt x="32016" y="415"/>
                </a:lnTo>
                <a:lnTo>
                  <a:pt x="31989" y="298"/>
                </a:lnTo>
                <a:lnTo>
                  <a:pt x="31989" y="298"/>
                </a:lnTo>
                <a:lnTo>
                  <a:pt x="31985" y="273"/>
                </a:lnTo>
                <a:lnTo>
                  <a:pt x="31982" y="247"/>
                </a:lnTo>
                <a:lnTo>
                  <a:pt x="31979" y="220"/>
                </a:lnTo>
                <a:lnTo>
                  <a:pt x="31978" y="196"/>
                </a:lnTo>
                <a:lnTo>
                  <a:pt x="31978" y="170"/>
                </a:lnTo>
                <a:lnTo>
                  <a:pt x="31981" y="143"/>
                </a:lnTo>
                <a:lnTo>
                  <a:pt x="31984" y="119"/>
                </a:lnTo>
                <a:lnTo>
                  <a:pt x="31989" y="92"/>
                </a:lnTo>
                <a:lnTo>
                  <a:pt x="31989" y="92"/>
                </a:lnTo>
                <a:lnTo>
                  <a:pt x="31971" y="146"/>
                </a:lnTo>
                <a:lnTo>
                  <a:pt x="31955" y="200"/>
                </a:lnTo>
                <a:lnTo>
                  <a:pt x="31940" y="254"/>
                </a:lnTo>
                <a:lnTo>
                  <a:pt x="31934" y="281"/>
                </a:lnTo>
                <a:lnTo>
                  <a:pt x="31928" y="308"/>
                </a:lnTo>
                <a:lnTo>
                  <a:pt x="31924" y="335"/>
                </a:lnTo>
                <a:lnTo>
                  <a:pt x="31920" y="363"/>
                </a:lnTo>
                <a:lnTo>
                  <a:pt x="31919" y="390"/>
                </a:lnTo>
                <a:lnTo>
                  <a:pt x="31918" y="418"/>
                </a:lnTo>
                <a:lnTo>
                  <a:pt x="31919" y="446"/>
                </a:lnTo>
                <a:lnTo>
                  <a:pt x="31921" y="473"/>
                </a:lnTo>
                <a:lnTo>
                  <a:pt x="31925" y="501"/>
                </a:lnTo>
                <a:lnTo>
                  <a:pt x="31931" y="530"/>
                </a:lnTo>
                <a:lnTo>
                  <a:pt x="31931" y="530"/>
                </a:lnTo>
                <a:lnTo>
                  <a:pt x="31927" y="546"/>
                </a:lnTo>
                <a:lnTo>
                  <a:pt x="31927" y="546"/>
                </a:lnTo>
                <a:lnTo>
                  <a:pt x="31923" y="523"/>
                </a:lnTo>
                <a:lnTo>
                  <a:pt x="31917" y="499"/>
                </a:lnTo>
                <a:lnTo>
                  <a:pt x="31909" y="474"/>
                </a:lnTo>
                <a:lnTo>
                  <a:pt x="31902" y="450"/>
                </a:lnTo>
                <a:lnTo>
                  <a:pt x="31902" y="450"/>
                </a:lnTo>
                <a:lnTo>
                  <a:pt x="31899" y="436"/>
                </a:lnTo>
                <a:lnTo>
                  <a:pt x="31898" y="429"/>
                </a:lnTo>
                <a:lnTo>
                  <a:pt x="31898" y="423"/>
                </a:lnTo>
                <a:lnTo>
                  <a:pt x="31898" y="423"/>
                </a:lnTo>
                <a:lnTo>
                  <a:pt x="31896" y="420"/>
                </a:lnTo>
                <a:lnTo>
                  <a:pt x="31894" y="417"/>
                </a:lnTo>
                <a:lnTo>
                  <a:pt x="31893" y="415"/>
                </a:lnTo>
                <a:lnTo>
                  <a:pt x="31892" y="411"/>
                </a:lnTo>
                <a:lnTo>
                  <a:pt x="31892" y="411"/>
                </a:lnTo>
                <a:lnTo>
                  <a:pt x="31875" y="332"/>
                </a:lnTo>
                <a:lnTo>
                  <a:pt x="31867" y="292"/>
                </a:lnTo>
                <a:lnTo>
                  <a:pt x="31862" y="252"/>
                </a:lnTo>
                <a:lnTo>
                  <a:pt x="31858" y="212"/>
                </a:lnTo>
                <a:lnTo>
                  <a:pt x="31857" y="192"/>
                </a:lnTo>
                <a:lnTo>
                  <a:pt x="31857" y="172"/>
                </a:lnTo>
                <a:lnTo>
                  <a:pt x="31858" y="152"/>
                </a:lnTo>
                <a:lnTo>
                  <a:pt x="31861" y="133"/>
                </a:lnTo>
                <a:lnTo>
                  <a:pt x="31864" y="113"/>
                </a:lnTo>
                <a:lnTo>
                  <a:pt x="31868" y="92"/>
                </a:lnTo>
                <a:lnTo>
                  <a:pt x="31868" y="92"/>
                </a:lnTo>
                <a:lnTo>
                  <a:pt x="31851" y="145"/>
                </a:lnTo>
                <a:lnTo>
                  <a:pt x="31835" y="196"/>
                </a:lnTo>
                <a:lnTo>
                  <a:pt x="31821" y="248"/>
                </a:lnTo>
                <a:lnTo>
                  <a:pt x="31815" y="274"/>
                </a:lnTo>
                <a:lnTo>
                  <a:pt x="31810" y="300"/>
                </a:lnTo>
                <a:lnTo>
                  <a:pt x="31810" y="300"/>
                </a:lnTo>
                <a:lnTo>
                  <a:pt x="31778" y="175"/>
                </a:lnTo>
                <a:lnTo>
                  <a:pt x="31778" y="175"/>
                </a:lnTo>
                <a:lnTo>
                  <a:pt x="31780" y="205"/>
                </a:lnTo>
                <a:lnTo>
                  <a:pt x="31780" y="234"/>
                </a:lnTo>
                <a:lnTo>
                  <a:pt x="31778" y="262"/>
                </a:lnTo>
                <a:lnTo>
                  <a:pt x="31775" y="290"/>
                </a:lnTo>
                <a:lnTo>
                  <a:pt x="31772" y="319"/>
                </a:lnTo>
                <a:lnTo>
                  <a:pt x="31767" y="347"/>
                </a:lnTo>
                <a:lnTo>
                  <a:pt x="31755" y="404"/>
                </a:lnTo>
                <a:lnTo>
                  <a:pt x="31755" y="404"/>
                </a:lnTo>
                <a:lnTo>
                  <a:pt x="31754" y="401"/>
                </a:lnTo>
                <a:lnTo>
                  <a:pt x="31754" y="401"/>
                </a:lnTo>
                <a:lnTo>
                  <a:pt x="31738" y="309"/>
                </a:lnTo>
                <a:lnTo>
                  <a:pt x="31730" y="263"/>
                </a:lnTo>
                <a:lnTo>
                  <a:pt x="31724" y="218"/>
                </a:lnTo>
                <a:lnTo>
                  <a:pt x="31721" y="172"/>
                </a:lnTo>
                <a:lnTo>
                  <a:pt x="31720" y="149"/>
                </a:lnTo>
                <a:lnTo>
                  <a:pt x="31721" y="126"/>
                </a:lnTo>
                <a:lnTo>
                  <a:pt x="31722" y="103"/>
                </a:lnTo>
                <a:lnTo>
                  <a:pt x="31723" y="81"/>
                </a:lnTo>
                <a:lnTo>
                  <a:pt x="31727" y="57"/>
                </a:lnTo>
                <a:lnTo>
                  <a:pt x="31732" y="34"/>
                </a:lnTo>
                <a:lnTo>
                  <a:pt x="31732" y="34"/>
                </a:lnTo>
                <a:lnTo>
                  <a:pt x="31716" y="88"/>
                </a:lnTo>
                <a:lnTo>
                  <a:pt x="31701" y="142"/>
                </a:lnTo>
                <a:lnTo>
                  <a:pt x="31688" y="196"/>
                </a:lnTo>
                <a:lnTo>
                  <a:pt x="31676" y="250"/>
                </a:lnTo>
                <a:lnTo>
                  <a:pt x="31676" y="250"/>
                </a:lnTo>
                <a:lnTo>
                  <a:pt x="31658" y="175"/>
                </a:lnTo>
                <a:lnTo>
                  <a:pt x="31658" y="175"/>
                </a:lnTo>
                <a:lnTo>
                  <a:pt x="31659" y="199"/>
                </a:lnTo>
                <a:lnTo>
                  <a:pt x="31659" y="222"/>
                </a:lnTo>
                <a:lnTo>
                  <a:pt x="31659" y="244"/>
                </a:lnTo>
                <a:lnTo>
                  <a:pt x="31657" y="268"/>
                </a:lnTo>
                <a:lnTo>
                  <a:pt x="31655" y="290"/>
                </a:lnTo>
                <a:lnTo>
                  <a:pt x="31652" y="313"/>
                </a:lnTo>
                <a:lnTo>
                  <a:pt x="31644" y="359"/>
                </a:lnTo>
                <a:lnTo>
                  <a:pt x="31636" y="404"/>
                </a:lnTo>
                <a:lnTo>
                  <a:pt x="31625" y="449"/>
                </a:lnTo>
                <a:lnTo>
                  <a:pt x="31614" y="495"/>
                </a:lnTo>
                <a:lnTo>
                  <a:pt x="31606" y="542"/>
                </a:lnTo>
                <a:lnTo>
                  <a:pt x="31606" y="542"/>
                </a:lnTo>
                <a:lnTo>
                  <a:pt x="31605" y="545"/>
                </a:lnTo>
                <a:lnTo>
                  <a:pt x="31605" y="545"/>
                </a:lnTo>
                <a:lnTo>
                  <a:pt x="31600" y="509"/>
                </a:lnTo>
                <a:lnTo>
                  <a:pt x="31593" y="471"/>
                </a:lnTo>
                <a:lnTo>
                  <a:pt x="31585" y="433"/>
                </a:lnTo>
                <a:lnTo>
                  <a:pt x="31574" y="396"/>
                </a:lnTo>
                <a:lnTo>
                  <a:pt x="31574" y="396"/>
                </a:lnTo>
                <a:lnTo>
                  <a:pt x="31574" y="395"/>
                </a:lnTo>
                <a:lnTo>
                  <a:pt x="31574" y="395"/>
                </a:lnTo>
                <a:lnTo>
                  <a:pt x="31569" y="367"/>
                </a:lnTo>
                <a:lnTo>
                  <a:pt x="31569" y="367"/>
                </a:lnTo>
                <a:lnTo>
                  <a:pt x="31568" y="365"/>
                </a:lnTo>
                <a:lnTo>
                  <a:pt x="31568" y="365"/>
                </a:lnTo>
                <a:lnTo>
                  <a:pt x="31568" y="362"/>
                </a:lnTo>
                <a:lnTo>
                  <a:pt x="31568" y="362"/>
                </a:lnTo>
                <a:lnTo>
                  <a:pt x="31568" y="360"/>
                </a:lnTo>
                <a:lnTo>
                  <a:pt x="31568" y="360"/>
                </a:lnTo>
                <a:lnTo>
                  <a:pt x="31568" y="348"/>
                </a:lnTo>
                <a:lnTo>
                  <a:pt x="31568" y="348"/>
                </a:lnTo>
                <a:lnTo>
                  <a:pt x="31536" y="204"/>
                </a:lnTo>
                <a:lnTo>
                  <a:pt x="31536" y="204"/>
                </a:lnTo>
                <a:lnTo>
                  <a:pt x="31534" y="179"/>
                </a:lnTo>
                <a:lnTo>
                  <a:pt x="31531" y="153"/>
                </a:lnTo>
                <a:lnTo>
                  <a:pt x="31529" y="128"/>
                </a:lnTo>
                <a:lnTo>
                  <a:pt x="31529" y="102"/>
                </a:lnTo>
                <a:lnTo>
                  <a:pt x="31530" y="77"/>
                </a:lnTo>
                <a:lnTo>
                  <a:pt x="31531" y="51"/>
                </a:lnTo>
                <a:lnTo>
                  <a:pt x="31535" y="25"/>
                </a:lnTo>
                <a:lnTo>
                  <a:pt x="31539" y="0"/>
                </a:lnTo>
                <a:lnTo>
                  <a:pt x="31539" y="0"/>
                </a:lnTo>
                <a:lnTo>
                  <a:pt x="31522" y="59"/>
                </a:lnTo>
                <a:lnTo>
                  <a:pt x="31506" y="117"/>
                </a:lnTo>
                <a:lnTo>
                  <a:pt x="31491" y="177"/>
                </a:lnTo>
                <a:lnTo>
                  <a:pt x="31485" y="207"/>
                </a:lnTo>
                <a:lnTo>
                  <a:pt x="31479" y="237"/>
                </a:lnTo>
                <a:lnTo>
                  <a:pt x="31475" y="267"/>
                </a:lnTo>
                <a:lnTo>
                  <a:pt x="31472" y="296"/>
                </a:lnTo>
                <a:lnTo>
                  <a:pt x="31469" y="327"/>
                </a:lnTo>
                <a:lnTo>
                  <a:pt x="31468" y="357"/>
                </a:lnTo>
                <a:lnTo>
                  <a:pt x="31469" y="388"/>
                </a:lnTo>
                <a:lnTo>
                  <a:pt x="31471" y="417"/>
                </a:lnTo>
                <a:lnTo>
                  <a:pt x="31475" y="448"/>
                </a:lnTo>
                <a:lnTo>
                  <a:pt x="31481" y="479"/>
                </a:lnTo>
                <a:lnTo>
                  <a:pt x="31481" y="479"/>
                </a:lnTo>
                <a:lnTo>
                  <a:pt x="31477" y="498"/>
                </a:lnTo>
                <a:lnTo>
                  <a:pt x="31477" y="498"/>
                </a:lnTo>
                <a:lnTo>
                  <a:pt x="31472" y="472"/>
                </a:lnTo>
                <a:lnTo>
                  <a:pt x="31467" y="447"/>
                </a:lnTo>
                <a:lnTo>
                  <a:pt x="31460" y="421"/>
                </a:lnTo>
                <a:lnTo>
                  <a:pt x="31453" y="396"/>
                </a:lnTo>
                <a:lnTo>
                  <a:pt x="31453" y="396"/>
                </a:lnTo>
                <a:lnTo>
                  <a:pt x="31449" y="380"/>
                </a:lnTo>
                <a:lnTo>
                  <a:pt x="31448" y="372"/>
                </a:lnTo>
                <a:lnTo>
                  <a:pt x="31448" y="365"/>
                </a:lnTo>
                <a:lnTo>
                  <a:pt x="31448" y="365"/>
                </a:lnTo>
                <a:lnTo>
                  <a:pt x="31447" y="362"/>
                </a:lnTo>
                <a:lnTo>
                  <a:pt x="31446" y="358"/>
                </a:lnTo>
                <a:lnTo>
                  <a:pt x="31443" y="356"/>
                </a:lnTo>
                <a:lnTo>
                  <a:pt x="31442" y="352"/>
                </a:lnTo>
                <a:lnTo>
                  <a:pt x="31442" y="352"/>
                </a:lnTo>
                <a:lnTo>
                  <a:pt x="31426" y="264"/>
                </a:lnTo>
                <a:lnTo>
                  <a:pt x="31419" y="220"/>
                </a:lnTo>
                <a:lnTo>
                  <a:pt x="31413" y="177"/>
                </a:lnTo>
                <a:lnTo>
                  <a:pt x="31409" y="132"/>
                </a:lnTo>
                <a:lnTo>
                  <a:pt x="31408" y="110"/>
                </a:lnTo>
                <a:lnTo>
                  <a:pt x="31409" y="88"/>
                </a:lnTo>
                <a:lnTo>
                  <a:pt x="31409" y="66"/>
                </a:lnTo>
                <a:lnTo>
                  <a:pt x="31411" y="44"/>
                </a:lnTo>
                <a:lnTo>
                  <a:pt x="31415" y="21"/>
                </a:lnTo>
                <a:lnTo>
                  <a:pt x="31420" y="0"/>
                </a:lnTo>
                <a:lnTo>
                  <a:pt x="31420" y="0"/>
                </a:lnTo>
                <a:lnTo>
                  <a:pt x="31402" y="57"/>
                </a:lnTo>
                <a:lnTo>
                  <a:pt x="31386" y="114"/>
                </a:lnTo>
                <a:lnTo>
                  <a:pt x="31372" y="172"/>
                </a:lnTo>
                <a:lnTo>
                  <a:pt x="31365" y="200"/>
                </a:lnTo>
                <a:lnTo>
                  <a:pt x="31360" y="230"/>
                </a:lnTo>
                <a:lnTo>
                  <a:pt x="31360" y="230"/>
                </a:lnTo>
                <a:lnTo>
                  <a:pt x="31328" y="92"/>
                </a:lnTo>
                <a:lnTo>
                  <a:pt x="31328" y="92"/>
                </a:lnTo>
                <a:lnTo>
                  <a:pt x="31331" y="132"/>
                </a:lnTo>
                <a:lnTo>
                  <a:pt x="31330" y="171"/>
                </a:lnTo>
                <a:lnTo>
                  <a:pt x="31327" y="211"/>
                </a:lnTo>
                <a:lnTo>
                  <a:pt x="31322" y="250"/>
                </a:lnTo>
                <a:lnTo>
                  <a:pt x="31317" y="289"/>
                </a:lnTo>
                <a:lnTo>
                  <a:pt x="31309" y="328"/>
                </a:lnTo>
                <a:lnTo>
                  <a:pt x="31294" y="407"/>
                </a:lnTo>
                <a:lnTo>
                  <a:pt x="31294" y="407"/>
                </a:lnTo>
                <a:lnTo>
                  <a:pt x="31289" y="383"/>
                </a:lnTo>
                <a:lnTo>
                  <a:pt x="31287" y="359"/>
                </a:lnTo>
                <a:lnTo>
                  <a:pt x="31284" y="335"/>
                </a:lnTo>
                <a:lnTo>
                  <a:pt x="31283" y="312"/>
                </a:lnTo>
                <a:lnTo>
                  <a:pt x="31283" y="288"/>
                </a:lnTo>
                <a:lnTo>
                  <a:pt x="31286" y="264"/>
                </a:lnTo>
                <a:lnTo>
                  <a:pt x="31289" y="241"/>
                </a:lnTo>
                <a:lnTo>
                  <a:pt x="31294" y="217"/>
                </a:lnTo>
                <a:lnTo>
                  <a:pt x="31294" y="217"/>
                </a:lnTo>
                <a:lnTo>
                  <a:pt x="31275" y="271"/>
                </a:lnTo>
                <a:lnTo>
                  <a:pt x="31258" y="326"/>
                </a:lnTo>
                <a:lnTo>
                  <a:pt x="31258" y="326"/>
                </a:lnTo>
                <a:lnTo>
                  <a:pt x="31255" y="314"/>
                </a:lnTo>
                <a:lnTo>
                  <a:pt x="31255" y="314"/>
                </a:lnTo>
                <a:lnTo>
                  <a:pt x="31255" y="301"/>
                </a:lnTo>
                <a:lnTo>
                  <a:pt x="31255" y="301"/>
                </a:lnTo>
                <a:lnTo>
                  <a:pt x="31209" y="92"/>
                </a:lnTo>
                <a:lnTo>
                  <a:pt x="31209" y="92"/>
                </a:lnTo>
                <a:lnTo>
                  <a:pt x="31210" y="117"/>
                </a:lnTo>
                <a:lnTo>
                  <a:pt x="31210" y="142"/>
                </a:lnTo>
                <a:lnTo>
                  <a:pt x="31210" y="168"/>
                </a:lnTo>
                <a:lnTo>
                  <a:pt x="31207" y="193"/>
                </a:lnTo>
                <a:lnTo>
                  <a:pt x="31205" y="218"/>
                </a:lnTo>
                <a:lnTo>
                  <a:pt x="31203" y="243"/>
                </a:lnTo>
                <a:lnTo>
                  <a:pt x="31194" y="294"/>
                </a:lnTo>
                <a:lnTo>
                  <a:pt x="31186" y="344"/>
                </a:lnTo>
                <a:lnTo>
                  <a:pt x="31175" y="395"/>
                </a:lnTo>
                <a:lnTo>
                  <a:pt x="31166" y="445"/>
                </a:lnTo>
                <a:lnTo>
                  <a:pt x="31156" y="495"/>
                </a:lnTo>
                <a:lnTo>
                  <a:pt x="31156" y="495"/>
                </a:lnTo>
                <a:lnTo>
                  <a:pt x="31150" y="541"/>
                </a:lnTo>
                <a:lnTo>
                  <a:pt x="31150" y="541"/>
                </a:lnTo>
                <a:lnTo>
                  <a:pt x="31147" y="527"/>
                </a:lnTo>
                <a:lnTo>
                  <a:pt x="31147" y="527"/>
                </a:lnTo>
                <a:lnTo>
                  <a:pt x="31147" y="504"/>
                </a:lnTo>
                <a:lnTo>
                  <a:pt x="31147" y="480"/>
                </a:lnTo>
                <a:lnTo>
                  <a:pt x="31146" y="455"/>
                </a:lnTo>
                <a:lnTo>
                  <a:pt x="31145" y="431"/>
                </a:lnTo>
                <a:lnTo>
                  <a:pt x="31142" y="408"/>
                </a:lnTo>
                <a:lnTo>
                  <a:pt x="31139" y="383"/>
                </a:lnTo>
                <a:lnTo>
                  <a:pt x="31130" y="334"/>
                </a:lnTo>
                <a:lnTo>
                  <a:pt x="31130" y="334"/>
                </a:lnTo>
                <a:lnTo>
                  <a:pt x="31130" y="321"/>
                </a:lnTo>
                <a:lnTo>
                  <a:pt x="31130" y="321"/>
                </a:lnTo>
                <a:lnTo>
                  <a:pt x="31102" y="181"/>
                </a:lnTo>
                <a:lnTo>
                  <a:pt x="31102" y="181"/>
                </a:lnTo>
                <a:lnTo>
                  <a:pt x="31103" y="175"/>
                </a:lnTo>
                <a:lnTo>
                  <a:pt x="31103" y="175"/>
                </a:lnTo>
                <a:lnTo>
                  <a:pt x="31102" y="180"/>
                </a:lnTo>
                <a:lnTo>
                  <a:pt x="31102" y="180"/>
                </a:lnTo>
                <a:lnTo>
                  <a:pt x="31084" y="95"/>
                </a:lnTo>
                <a:lnTo>
                  <a:pt x="31084" y="95"/>
                </a:lnTo>
                <a:lnTo>
                  <a:pt x="31085" y="132"/>
                </a:lnTo>
                <a:lnTo>
                  <a:pt x="31085" y="168"/>
                </a:lnTo>
                <a:lnTo>
                  <a:pt x="31083" y="204"/>
                </a:lnTo>
                <a:lnTo>
                  <a:pt x="31081" y="241"/>
                </a:lnTo>
                <a:lnTo>
                  <a:pt x="31081" y="241"/>
                </a:lnTo>
                <a:lnTo>
                  <a:pt x="31069" y="274"/>
                </a:lnTo>
                <a:lnTo>
                  <a:pt x="31058" y="308"/>
                </a:lnTo>
                <a:lnTo>
                  <a:pt x="31048" y="341"/>
                </a:lnTo>
                <a:lnTo>
                  <a:pt x="31041" y="376"/>
                </a:lnTo>
                <a:lnTo>
                  <a:pt x="31035" y="410"/>
                </a:lnTo>
                <a:lnTo>
                  <a:pt x="31033" y="445"/>
                </a:lnTo>
                <a:lnTo>
                  <a:pt x="31032" y="479"/>
                </a:lnTo>
                <a:lnTo>
                  <a:pt x="31033" y="497"/>
                </a:lnTo>
                <a:lnTo>
                  <a:pt x="31034" y="513"/>
                </a:lnTo>
                <a:lnTo>
                  <a:pt x="31034" y="513"/>
                </a:lnTo>
                <a:lnTo>
                  <a:pt x="31031" y="530"/>
                </a:lnTo>
                <a:lnTo>
                  <a:pt x="31031" y="530"/>
                </a:lnTo>
                <a:lnTo>
                  <a:pt x="31030" y="541"/>
                </a:lnTo>
                <a:lnTo>
                  <a:pt x="31030" y="541"/>
                </a:lnTo>
                <a:lnTo>
                  <a:pt x="31024" y="520"/>
                </a:lnTo>
                <a:lnTo>
                  <a:pt x="31016" y="500"/>
                </a:lnTo>
                <a:lnTo>
                  <a:pt x="31016" y="500"/>
                </a:lnTo>
                <a:lnTo>
                  <a:pt x="31013" y="487"/>
                </a:lnTo>
                <a:lnTo>
                  <a:pt x="31012" y="481"/>
                </a:lnTo>
                <a:lnTo>
                  <a:pt x="31012" y="475"/>
                </a:lnTo>
                <a:lnTo>
                  <a:pt x="31012" y="475"/>
                </a:lnTo>
                <a:lnTo>
                  <a:pt x="31011" y="473"/>
                </a:lnTo>
                <a:lnTo>
                  <a:pt x="31008" y="471"/>
                </a:lnTo>
                <a:lnTo>
                  <a:pt x="31007" y="467"/>
                </a:lnTo>
                <a:lnTo>
                  <a:pt x="31006" y="465"/>
                </a:lnTo>
                <a:lnTo>
                  <a:pt x="31006" y="465"/>
                </a:lnTo>
                <a:lnTo>
                  <a:pt x="30989" y="392"/>
                </a:lnTo>
                <a:lnTo>
                  <a:pt x="30981" y="357"/>
                </a:lnTo>
                <a:lnTo>
                  <a:pt x="30976" y="320"/>
                </a:lnTo>
                <a:lnTo>
                  <a:pt x="30973" y="284"/>
                </a:lnTo>
                <a:lnTo>
                  <a:pt x="30971" y="267"/>
                </a:lnTo>
                <a:lnTo>
                  <a:pt x="30971" y="248"/>
                </a:lnTo>
                <a:lnTo>
                  <a:pt x="30973" y="230"/>
                </a:lnTo>
                <a:lnTo>
                  <a:pt x="30975" y="212"/>
                </a:lnTo>
                <a:lnTo>
                  <a:pt x="30979" y="193"/>
                </a:lnTo>
                <a:lnTo>
                  <a:pt x="30982" y="175"/>
                </a:lnTo>
                <a:lnTo>
                  <a:pt x="30982" y="175"/>
                </a:lnTo>
                <a:lnTo>
                  <a:pt x="30961" y="236"/>
                </a:lnTo>
                <a:lnTo>
                  <a:pt x="30950" y="267"/>
                </a:lnTo>
                <a:lnTo>
                  <a:pt x="30941" y="296"/>
                </a:lnTo>
                <a:lnTo>
                  <a:pt x="30941" y="296"/>
                </a:lnTo>
                <a:lnTo>
                  <a:pt x="30939" y="288"/>
                </a:lnTo>
                <a:lnTo>
                  <a:pt x="30939" y="288"/>
                </a:lnTo>
                <a:lnTo>
                  <a:pt x="30939" y="276"/>
                </a:lnTo>
                <a:lnTo>
                  <a:pt x="30939" y="276"/>
                </a:lnTo>
                <a:lnTo>
                  <a:pt x="30892" y="58"/>
                </a:lnTo>
                <a:lnTo>
                  <a:pt x="30892" y="58"/>
                </a:lnTo>
                <a:lnTo>
                  <a:pt x="30893" y="82"/>
                </a:lnTo>
                <a:lnTo>
                  <a:pt x="30894" y="104"/>
                </a:lnTo>
                <a:lnTo>
                  <a:pt x="30893" y="128"/>
                </a:lnTo>
                <a:lnTo>
                  <a:pt x="30893" y="152"/>
                </a:lnTo>
                <a:lnTo>
                  <a:pt x="30888" y="198"/>
                </a:lnTo>
                <a:lnTo>
                  <a:pt x="30882" y="244"/>
                </a:lnTo>
                <a:lnTo>
                  <a:pt x="30875" y="290"/>
                </a:lnTo>
                <a:lnTo>
                  <a:pt x="30867" y="337"/>
                </a:lnTo>
                <a:lnTo>
                  <a:pt x="30848" y="429"/>
                </a:lnTo>
                <a:lnTo>
                  <a:pt x="30848" y="429"/>
                </a:lnTo>
                <a:lnTo>
                  <a:pt x="30843" y="403"/>
                </a:lnTo>
                <a:lnTo>
                  <a:pt x="30840" y="376"/>
                </a:lnTo>
                <a:lnTo>
                  <a:pt x="30836" y="350"/>
                </a:lnTo>
                <a:lnTo>
                  <a:pt x="30835" y="324"/>
                </a:lnTo>
                <a:lnTo>
                  <a:pt x="30834" y="296"/>
                </a:lnTo>
                <a:lnTo>
                  <a:pt x="30836" y="270"/>
                </a:lnTo>
                <a:lnTo>
                  <a:pt x="30840" y="244"/>
                </a:lnTo>
                <a:lnTo>
                  <a:pt x="30845" y="217"/>
                </a:lnTo>
                <a:lnTo>
                  <a:pt x="30845" y="217"/>
                </a:lnTo>
                <a:lnTo>
                  <a:pt x="30820" y="292"/>
                </a:lnTo>
                <a:lnTo>
                  <a:pt x="30820" y="292"/>
                </a:lnTo>
                <a:lnTo>
                  <a:pt x="30818" y="288"/>
                </a:lnTo>
                <a:lnTo>
                  <a:pt x="30818" y="288"/>
                </a:lnTo>
                <a:lnTo>
                  <a:pt x="30818" y="276"/>
                </a:lnTo>
                <a:lnTo>
                  <a:pt x="30818" y="276"/>
                </a:lnTo>
                <a:lnTo>
                  <a:pt x="30772" y="58"/>
                </a:lnTo>
                <a:lnTo>
                  <a:pt x="30772" y="58"/>
                </a:lnTo>
                <a:lnTo>
                  <a:pt x="30773" y="84"/>
                </a:lnTo>
                <a:lnTo>
                  <a:pt x="30773" y="110"/>
                </a:lnTo>
                <a:lnTo>
                  <a:pt x="30772" y="138"/>
                </a:lnTo>
                <a:lnTo>
                  <a:pt x="30771" y="164"/>
                </a:lnTo>
                <a:lnTo>
                  <a:pt x="30769" y="190"/>
                </a:lnTo>
                <a:lnTo>
                  <a:pt x="30766" y="216"/>
                </a:lnTo>
                <a:lnTo>
                  <a:pt x="30758" y="268"/>
                </a:lnTo>
                <a:lnTo>
                  <a:pt x="30748" y="320"/>
                </a:lnTo>
                <a:lnTo>
                  <a:pt x="30739" y="372"/>
                </a:lnTo>
                <a:lnTo>
                  <a:pt x="30728" y="424"/>
                </a:lnTo>
                <a:lnTo>
                  <a:pt x="30719" y="477"/>
                </a:lnTo>
                <a:lnTo>
                  <a:pt x="30719" y="477"/>
                </a:lnTo>
                <a:lnTo>
                  <a:pt x="30715" y="501"/>
                </a:lnTo>
                <a:lnTo>
                  <a:pt x="30713" y="526"/>
                </a:lnTo>
                <a:lnTo>
                  <a:pt x="30709" y="575"/>
                </a:lnTo>
                <a:lnTo>
                  <a:pt x="30709" y="575"/>
                </a:lnTo>
                <a:lnTo>
                  <a:pt x="30700" y="538"/>
                </a:lnTo>
                <a:lnTo>
                  <a:pt x="30688" y="500"/>
                </a:lnTo>
                <a:lnTo>
                  <a:pt x="30688" y="500"/>
                </a:lnTo>
                <a:lnTo>
                  <a:pt x="30684" y="487"/>
                </a:lnTo>
                <a:lnTo>
                  <a:pt x="30683" y="481"/>
                </a:lnTo>
                <a:lnTo>
                  <a:pt x="30682" y="475"/>
                </a:lnTo>
                <a:lnTo>
                  <a:pt x="30682" y="475"/>
                </a:lnTo>
                <a:lnTo>
                  <a:pt x="30682" y="473"/>
                </a:lnTo>
                <a:lnTo>
                  <a:pt x="30681" y="471"/>
                </a:lnTo>
                <a:lnTo>
                  <a:pt x="30681" y="471"/>
                </a:lnTo>
                <a:lnTo>
                  <a:pt x="30661" y="394"/>
                </a:lnTo>
                <a:lnTo>
                  <a:pt x="30661" y="394"/>
                </a:lnTo>
                <a:lnTo>
                  <a:pt x="30655" y="366"/>
                </a:lnTo>
                <a:lnTo>
                  <a:pt x="30650" y="339"/>
                </a:lnTo>
                <a:lnTo>
                  <a:pt x="30645" y="312"/>
                </a:lnTo>
                <a:lnTo>
                  <a:pt x="30643" y="284"/>
                </a:lnTo>
                <a:lnTo>
                  <a:pt x="30643" y="257"/>
                </a:lnTo>
                <a:lnTo>
                  <a:pt x="30644" y="230"/>
                </a:lnTo>
                <a:lnTo>
                  <a:pt x="30648" y="203"/>
                </a:lnTo>
                <a:lnTo>
                  <a:pt x="30654" y="175"/>
                </a:lnTo>
                <a:lnTo>
                  <a:pt x="30654" y="175"/>
                </a:lnTo>
                <a:lnTo>
                  <a:pt x="30636" y="225"/>
                </a:lnTo>
                <a:lnTo>
                  <a:pt x="30619" y="274"/>
                </a:lnTo>
                <a:lnTo>
                  <a:pt x="30605" y="324"/>
                </a:lnTo>
                <a:lnTo>
                  <a:pt x="30598" y="348"/>
                </a:lnTo>
                <a:lnTo>
                  <a:pt x="30593" y="373"/>
                </a:lnTo>
                <a:lnTo>
                  <a:pt x="30588" y="398"/>
                </a:lnTo>
                <a:lnTo>
                  <a:pt x="30585" y="423"/>
                </a:lnTo>
                <a:lnTo>
                  <a:pt x="30584" y="448"/>
                </a:lnTo>
                <a:lnTo>
                  <a:pt x="30582" y="473"/>
                </a:lnTo>
                <a:lnTo>
                  <a:pt x="30584" y="499"/>
                </a:lnTo>
                <a:lnTo>
                  <a:pt x="30586" y="524"/>
                </a:lnTo>
                <a:lnTo>
                  <a:pt x="30591" y="550"/>
                </a:lnTo>
                <a:lnTo>
                  <a:pt x="30597" y="575"/>
                </a:lnTo>
                <a:lnTo>
                  <a:pt x="30597" y="575"/>
                </a:lnTo>
                <a:lnTo>
                  <a:pt x="30597" y="575"/>
                </a:lnTo>
                <a:lnTo>
                  <a:pt x="30590" y="575"/>
                </a:lnTo>
                <a:lnTo>
                  <a:pt x="30590" y="575"/>
                </a:lnTo>
                <a:lnTo>
                  <a:pt x="30580" y="538"/>
                </a:lnTo>
                <a:lnTo>
                  <a:pt x="30567" y="500"/>
                </a:lnTo>
                <a:lnTo>
                  <a:pt x="30567" y="500"/>
                </a:lnTo>
                <a:lnTo>
                  <a:pt x="30563" y="487"/>
                </a:lnTo>
                <a:lnTo>
                  <a:pt x="30562" y="481"/>
                </a:lnTo>
                <a:lnTo>
                  <a:pt x="30562" y="475"/>
                </a:lnTo>
                <a:lnTo>
                  <a:pt x="30562" y="475"/>
                </a:lnTo>
                <a:lnTo>
                  <a:pt x="30561" y="473"/>
                </a:lnTo>
                <a:lnTo>
                  <a:pt x="30559" y="471"/>
                </a:lnTo>
                <a:lnTo>
                  <a:pt x="30558" y="467"/>
                </a:lnTo>
                <a:lnTo>
                  <a:pt x="30556" y="465"/>
                </a:lnTo>
                <a:lnTo>
                  <a:pt x="30556" y="465"/>
                </a:lnTo>
                <a:lnTo>
                  <a:pt x="30540" y="392"/>
                </a:lnTo>
                <a:lnTo>
                  <a:pt x="30531" y="357"/>
                </a:lnTo>
                <a:lnTo>
                  <a:pt x="30527" y="320"/>
                </a:lnTo>
                <a:lnTo>
                  <a:pt x="30523" y="284"/>
                </a:lnTo>
                <a:lnTo>
                  <a:pt x="30522" y="267"/>
                </a:lnTo>
                <a:lnTo>
                  <a:pt x="30522" y="248"/>
                </a:lnTo>
                <a:lnTo>
                  <a:pt x="30523" y="230"/>
                </a:lnTo>
                <a:lnTo>
                  <a:pt x="30526" y="212"/>
                </a:lnTo>
                <a:lnTo>
                  <a:pt x="30529" y="193"/>
                </a:lnTo>
                <a:lnTo>
                  <a:pt x="30533" y="175"/>
                </a:lnTo>
                <a:lnTo>
                  <a:pt x="30533" y="175"/>
                </a:lnTo>
                <a:lnTo>
                  <a:pt x="30516" y="223"/>
                </a:lnTo>
                <a:lnTo>
                  <a:pt x="30501" y="270"/>
                </a:lnTo>
                <a:lnTo>
                  <a:pt x="30485" y="316"/>
                </a:lnTo>
                <a:lnTo>
                  <a:pt x="30479" y="340"/>
                </a:lnTo>
                <a:lnTo>
                  <a:pt x="30475" y="364"/>
                </a:lnTo>
                <a:lnTo>
                  <a:pt x="30475" y="364"/>
                </a:lnTo>
                <a:lnTo>
                  <a:pt x="30442" y="251"/>
                </a:lnTo>
                <a:lnTo>
                  <a:pt x="30442" y="251"/>
                </a:lnTo>
                <a:lnTo>
                  <a:pt x="30444" y="271"/>
                </a:lnTo>
                <a:lnTo>
                  <a:pt x="30445" y="292"/>
                </a:lnTo>
                <a:lnTo>
                  <a:pt x="30444" y="312"/>
                </a:lnTo>
                <a:lnTo>
                  <a:pt x="30442" y="332"/>
                </a:lnTo>
                <a:lnTo>
                  <a:pt x="30438" y="372"/>
                </a:lnTo>
                <a:lnTo>
                  <a:pt x="30431" y="411"/>
                </a:lnTo>
                <a:lnTo>
                  <a:pt x="30431" y="411"/>
                </a:lnTo>
                <a:lnTo>
                  <a:pt x="30424" y="377"/>
                </a:lnTo>
                <a:lnTo>
                  <a:pt x="30418" y="341"/>
                </a:lnTo>
                <a:lnTo>
                  <a:pt x="30412" y="306"/>
                </a:lnTo>
                <a:lnTo>
                  <a:pt x="30408" y="271"/>
                </a:lnTo>
                <a:lnTo>
                  <a:pt x="30407" y="236"/>
                </a:lnTo>
                <a:lnTo>
                  <a:pt x="30408" y="202"/>
                </a:lnTo>
                <a:lnTo>
                  <a:pt x="30409" y="184"/>
                </a:lnTo>
                <a:lnTo>
                  <a:pt x="30412" y="166"/>
                </a:lnTo>
                <a:lnTo>
                  <a:pt x="30414" y="148"/>
                </a:lnTo>
                <a:lnTo>
                  <a:pt x="30418" y="130"/>
                </a:lnTo>
                <a:lnTo>
                  <a:pt x="30418" y="130"/>
                </a:lnTo>
                <a:lnTo>
                  <a:pt x="30399" y="190"/>
                </a:lnTo>
                <a:lnTo>
                  <a:pt x="30382" y="249"/>
                </a:lnTo>
                <a:lnTo>
                  <a:pt x="30374" y="280"/>
                </a:lnTo>
                <a:lnTo>
                  <a:pt x="30367" y="309"/>
                </a:lnTo>
                <a:lnTo>
                  <a:pt x="30359" y="339"/>
                </a:lnTo>
                <a:lnTo>
                  <a:pt x="30355" y="370"/>
                </a:lnTo>
                <a:lnTo>
                  <a:pt x="30355" y="370"/>
                </a:lnTo>
                <a:lnTo>
                  <a:pt x="30323" y="251"/>
                </a:lnTo>
                <a:lnTo>
                  <a:pt x="30323" y="251"/>
                </a:lnTo>
                <a:lnTo>
                  <a:pt x="30324" y="269"/>
                </a:lnTo>
                <a:lnTo>
                  <a:pt x="30324" y="287"/>
                </a:lnTo>
                <a:lnTo>
                  <a:pt x="30323" y="321"/>
                </a:lnTo>
                <a:lnTo>
                  <a:pt x="30319" y="357"/>
                </a:lnTo>
                <a:lnTo>
                  <a:pt x="30314" y="391"/>
                </a:lnTo>
                <a:lnTo>
                  <a:pt x="30307" y="426"/>
                </a:lnTo>
                <a:lnTo>
                  <a:pt x="30299" y="461"/>
                </a:lnTo>
                <a:lnTo>
                  <a:pt x="30282" y="531"/>
                </a:lnTo>
                <a:lnTo>
                  <a:pt x="30282" y="531"/>
                </a:lnTo>
                <a:lnTo>
                  <a:pt x="30273" y="491"/>
                </a:lnTo>
                <a:lnTo>
                  <a:pt x="30260" y="450"/>
                </a:lnTo>
                <a:lnTo>
                  <a:pt x="30260" y="450"/>
                </a:lnTo>
                <a:lnTo>
                  <a:pt x="30256" y="436"/>
                </a:lnTo>
                <a:lnTo>
                  <a:pt x="30255" y="429"/>
                </a:lnTo>
                <a:lnTo>
                  <a:pt x="30255" y="423"/>
                </a:lnTo>
                <a:lnTo>
                  <a:pt x="30255" y="423"/>
                </a:lnTo>
                <a:lnTo>
                  <a:pt x="30254" y="420"/>
                </a:lnTo>
                <a:lnTo>
                  <a:pt x="30254" y="420"/>
                </a:lnTo>
                <a:lnTo>
                  <a:pt x="30254" y="415"/>
                </a:lnTo>
                <a:lnTo>
                  <a:pt x="30254" y="415"/>
                </a:lnTo>
                <a:lnTo>
                  <a:pt x="30227" y="298"/>
                </a:lnTo>
                <a:lnTo>
                  <a:pt x="30227" y="298"/>
                </a:lnTo>
                <a:lnTo>
                  <a:pt x="30222" y="273"/>
                </a:lnTo>
                <a:lnTo>
                  <a:pt x="30218" y="247"/>
                </a:lnTo>
                <a:lnTo>
                  <a:pt x="30217" y="220"/>
                </a:lnTo>
                <a:lnTo>
                  <a:pt x="30216" y="196"/>
                </a:lnTo>
                <a:lnTo>
                  <a:pt x="30216" y="170"/>
                </a:lnTo>
                <a:lnTo>
                  <a:pt x="30217" y="143"/>
                </a:lnTo>
                <a:lnTo>
                  <a:pt x="30221" y="119"/>
                </a:lnTo>
                <a:lnTo>
                  <a:pt x="30227" y="92"/>
                </a:lnTo>
                <a:lnTo>
                  <a:pt x="30227" y="92"/>
                </a:lnTo>
                <a:lnTo>
                  <a:pt x="30209" y="146"/>
                </a:lnTo>
                <a:lnTo>
                  <a:pt x="30192" y="200"/>
                </a:lnTo>
                <a:lnTo>
                  <a:pt x="30177" y="254"/>
                </a:lnTo>
                <a:lnTo>
                  <a:pt x="30171" y="281"/>
                </a:lnTo>
                <a:lnTo>
                  <a:pt x="30166" y="308"/>
                </a:lnTo>
                <a:lnTo>
                  <a:pt x="30161" y="335"/>
                </a:lnTo>
                <a:lnTo>
                  <a:pt x="30158" y="363"/>
                </a:lnTo>
                <a:lnTo>
                  <a:pt x="30156" y="390"/>
                </a:lnTo>
                <a:lnTo>
                  <a:pt x="30156" y="418"/>
                </a:lnTo>
                <a:lnTo>
                  <a:pt x="30156" y="446"/>
                </a:lnTo>
                <a:lnTo>
                  <a:pt x="30158" y="473"/>
                </a:lnTo>
                <a:lnTo>
                  <a:pt x="30163" y="501"/>
                </a:lnTo>
                <a:lnTo>
                  <a:pt x="30169" y="530"/>
                </a:lnTo>
                <a:lnTo>
                  <a:pt x="30169" y="530"/>
                </a:lnTo>
                <a:lnTo>
                  <a:pt x="30165" y="546"/>
                </a:lnTo>
                <a:lnTo>
                  <a:pt x="30165" y="546"/>
                </a:lnTo>
                <a:lnTo>
                  <a:pt x="30160" y="523"/>
                </a:lnTo>
                <a:lnTo>
                  <a:pt x="30154" y="499"/>
                </a:lnTo>
                <a:lnTo>
                  <a:pt x="30147" y="474"/>
                </a:lnTo>
                <a:lnTo>
                  <a:pt x="30140" y="450"/>
                </a:lnTo>
                <a:lnTo>
                  <a:pt x="30140" y="450"/>
                </a:lnTo>
                <a:lnTo>
                  <a:pt x="30137" y="436"/>
                </a:lnTo>
                <a:lnTo>
                  <a:pt x="30135" y="429"/>
                </a:lnTo>
                <a:lnTo>
                  <a:pt x="30134" y="423"/>
                </a:lnTo>
                <a:lnTo>
                  <a:pt x="30134" y="423"/>
                </a:lnTo>
                <a:lnTo>
                  <a:pt x="30134" y="420"/>
                </a:lnTo>
                <a:lnTo>
                  <a:pt x="30132" y="417"/>
                </a:lnTo>
                <a:lnTo>
                  <a:pt x="30131" y="415"/>
                </a:lnTo>
                <a:lnTo>
                  <a:pt x="30129" y="411"/>
                </a:lnTo>
                <a:lnTo>
                  <a:pt x="30129" y="411"/>
                </a:lnTo>
                <a:lnTo>
                  <a:pt x="30112" y="332"/>
                </a:lnTo>
                <a:lnTo>
                  <a:pt x="30105" y="292"/>
                </a:lnTo>
                <a:lnTo>
                  <a:pt x="30099" y="252"/>
                </a:lnTo>
                <a:lnTo>
                  <a:pt x="30095" y="212"/>
                </a:lnTo>
                <a:lnTo>
                  <a:pt x="30095" y="192"/>
                </a:lnTo>
                <a:lnTo>
                  <a:pt x="30095" y="172"/>
                </a:lnTo>
                <a:lnTo>
                  <a:pt x="30096" y="152"/>
                </a:lnTo>
                <a:lnTo>
                  <a:pt x="30099" y="133"/>
                </a:lnTo>
                <a:lnTo>
                  <a:pt x="30101" y="113"/>
                </a:lnTo>
                <a:lnTo>
                  <a:pt x="30106" y="92"/>
                </a:lnTo>
                <a:lnTo>
                  <a:pt x="30106" y="92"/>
                </a:lnTo>
                <a:lnTo>
                  <a:pt x="30089" y="145"/>
                </a:lnTo>
                <a:lnTo>
                  <a:pt x="30072" y="196"/>
                </a:lnTo>
                <a:lnTo>
                  <a:pt x="30058" y="248"/>
                </a:lnTo>
                <a:lnTo>
                  <a:pt x="30052" y="274"/>
                </a:lnTo>
                <a:lnTo>
                  <a:pt x="30046" y="300"/>
                </a:lnTo>
                <a:lnTo>
                  <a:pt x="30046" y="300"/>
                </a:lnTo>
                <a:lnTo>
                  <a:pt x="30016" y="175"/>
                </a:lnTo>
                <a:lnTo>
                  <a:pt x="30016" y="175"/>
                </a:lnTo>
                <a:lnTo>
                  <a:pt x="30017" y="205"/>
                </a:lnTo>
                <a:lnTo>
                  <a:pt x="30017" y="234"/>
                </a:lnTo>
                <a:lnTo>
                  <a:pt x="30016" y="262"/>
                </a:lnTo>
                <a:lnTo>
                  <a:pt x="30013" y="290"/>
                </a:lnTo>
                <a:lnTo>
                  <a:pt x="30008" y="319"/>
                </a:lnTo>
                <a:lnTo>
                  <a:pt x="30004" y="347"/>
                </a:lnTo>
                <a:lnTo>
                  <a:pt x="29993" y="404"/>
                </a:lnTo>
                <a:lnTo>
                  <a:pt x="29993" y="404"/>
                </a:lnTo>
                <a:lnTo>
                  <a:pt x="29992" y="401"/>
                </a:lnTo>
                <a:lnTo>
                  <a:pt x="29992" y="401"/>
                </a:lnTo>
                <a:lnTo>
                  <a:pt x="29974" y="309"/>
                </a:lnTo>
                <a:lnTo>
                  <a:pt x="29967" y="263"/>
                </a:lnTo>
                <a:lnTo>
                  <a:pt x="29961" y="218"/>
                </a:lnTo>
                <a:lnTo>
                  <a:pt x="29959" y="172"/>
                </a:lnTo>
                <a:lnTo>
                  <a:pt x="29957" y="149"/>
                </a:lnTo>
                <a:lnTo>
                  <a:pt x="29957" y="126"/>
                </a:lnTo>
                <a:lnTo>
                  <a:pt x="29959" y="103"/>
                </a:lnTo>
                <a:lnTo>
                  <a:pt x="29961" y="81"/>
                </a:lnTo>
                <a:lnTo>
                  <a:pt x="29965" y="57"/>
                </a:lnTo>
                <a:lnTo>
                  <a:pt x="29968" y="34"/>
                </a:lnTo>
                <a:lnTo>
                  <a:pt x="29968" y="34"/>
                </a:lnTo>
                <a:lnTo>
                  <a:pt x="29953" y="88"/>
                </a:lnTo>
                <a:lnTo>
                  <a:pt x="29938" y="142"/>
                </a:lnTo>
                <a:lnTo>
                  <a:pt x="29925" y="196"/>
                </a:lnTo>
                <a:lnTo>
                  <a:pt x="29914" y="250"/>
                </a:lnTo>
                <a:lnTo>
                  <a:pt x="29914" y="250"/>
                </a:lnTo>
                <a:lnTo>
                  <a:pt x="29895" y="175"/>
                </a:lnTo>
                <a:lnTo>
                  <a:pt x="29895" y="175"/>
                </a:lnTo>
                <a:lnTo>
                  <a:pt x="29896" y="199"/>
                </a:lnTo>
                <a:lnTo>
                  <a:pt x="29897" y="222"/>
                </a:lnTo>
                <a:lnTo>
                  <a:pt x="29896" y="244"/>
                </a:lnTo>
                <a:lnTo>
                  <a:pt x="29895" y="268"/>
                </a:lnTo>
                <a:lnTo>
                  <a:pt x="29892" y="290"/>
                </a:lnTo>
                <a:lnTo>
                  <a:pt x="29889" y="313"/>
                </a:lnTo>
                <a:lnTo>
                  <a:pt x="29882" y="359"/>
                </a:lnTo>
                <a:lnTo>
                  <a:pt x="29872" y="404"/>
                </a:lnTo>
                <a:lnTo>
                  <a:pt x="29863" y="449"/>
                </a:lnTo>
                <a:lnTo>
                  <a:pt x="29852" y="495"/>
                </a:lnTo>
                <a:lnTo>
                  <a:pt x="29842" y="542"/>
                </a:lnTo>
                <a:lnTo>
                  <a:pt x="29842" y="542"/>
                </a:lnTo>
                <a:lnTo>
                  <a:pt x="29842" y="545"/>
                </a:lnTo>
                <a:lnTo>
                  <a:pt x="29842" y="545"/>
                </a:lnTo>
                <a:lnTo>
                  <a:pt x="29836" y="509"/>
                </a:lnTo>
                <a:lnTo>
                  <a:pt x="29831" y="471"/>
                </a:lnTo>
                <a:lnTo>
                  <a:pt x="29821" y="433"/>
                </a:lnTo>
                <a:lnTo>
                  <a:pt x="29812" y="396"/>
                </a:lnTo>
                <a:lnTo>
                  <a:pt x="29812" y="396"/>
                </a:lnTo>
                <a:lnTo>
                  <a:pt x="29812" y="395"/>
                </a:lnTo>
                <a:lnTo>
                  <a:pt x="29812" y="395"/>
                </a:lnTo>
                <a:lnTo>
                  <a:pt x="29806" y="367"/>
                </a:lnTo>
                <a:lnTo>
                  <a:pt x="29806" y="367"/>
                </a:lnTo>
                <a:lnTo>
                  <a:pt x="29806" y="365"/>
                </a:lnTo>
                <a:lnTo>
                  <a:pt x="29806" y="365"/>
                </a:lnTo>
                <a:lnTo>
                  <a:pt x="29804" y="362"/>
                </a:lnTo>
                <a:lnTo>
                  <a:pt x="29804" y="362"/>
                </a:lnTo>
                <a:lnTo>
                  <a:pt x="29804" y="360"/>
                </a:lnTo>
                <a:lnTo>
                  <a:pt x="29804" y="360"/>
                </a:lnTo>
                <a:lnTo>
                  <a:pt x="29804" y="348"/>
                </a:lnTo>
                <a:lnTo>
                  <a:pt x="29804" y="348"/>
                </a:lnTo>
                <a:lnTo>
                  <a:pt x="29774" y="204"/>
                </a:lnTo>
                <a:lnTo>
                  <a:pt x="29774" y="204"/>
                </a:lnTo>
                <a:lnTo>
                  <a:pt x="29770" y="178"/>
                </a:lnTo>
                <a:lnTo>
                  <a:pt x="29768" y="153"/>
                </a:lnTo>
                <a:lnTo>
                  <a:pt x="29767" y="128"/>
                </a:lnTo>
                <a:lnTo>
                  <a:pt x="29767" y="102"/>
                </a:lnTo>
                <a:lnTo>
                  <a:pt x="29767" y="77"/>
                </a:lnTo>
                <a:lnTo>
                  <a:pt x="29769" y="51"/>
                </a:lnTo>
                <a:lnTo>
                  <a:pt x="29772" y="25"/>
                </a:lnTo>
                <a:lnTo>
                  <a:pt x="29777" y="0"/>
                </a:lnTo>
                <a:lnTo>
                  <a:pt x="29777" y="0"/>
                </a:lnTo>
                <a:lnTo>
                  <a:pt x="29759" y="59"/>
                </a:lnTo>
                <a:lnTo>
                  <a:pt x="29743" y="117"/>
                </a:lnTo>
                <a:lnTo>
                  <a:pt x="29729" y="177"/>
                </a:lnTo>
                <a:lnTo>
                  <a:pt x="29723" y="207"/>
                </a:lnTo>
                <a:lnTo>
                  <a:pt x="29717" y="237"/>
                </a:lnTo>
                <a:lnTo>
                  <a:pt x="29712" y="267"/>
                </a:lnTo>
                <a:lnTo>
                  <a:pt x="29708" y="296"/>
                </a:lnTo>
                <a:lnTo>
                  <a:pt x="29707" y="327"/>
                </a:lnTo>
                <a:lnTo>
                  <a:pt x="29706" y="357"/>
                </a:lnTo>
                <a:lnTo>
                  <a:pt x="29706" y="388"/>
                </a:lnTo>
                <a:lnTo>
                  <a:pt x="29708" y="417"/>
                </a:lnTo>
                <a:lnTo>
                  <a:pt x="29712" y="448"/>
                </a:lnTo>
                <a:lnTo>
                  <a:pt x="29718" y="479"/>
                </a:lnTo>
                <a:lnTo>
                  <a:pt x="29718" y="479"/>
                </a:lnTo>
                <a:lnTo>
                  <a:pt x="29714" y="498"/>
                </a:lnTo>
                <a:lnTo>
                  <a:pt x="29714" y="498"/>
                </a:lnTo>
                <a:lnTo>
                  <a:pt x="29710" y="472"/>
                </a:lnTo>
                <a:lnTo>
                  <a:pt x="29704" y="447"/>
                </a:lnTo>
                <a:lnTo>
                  <a:pt x="29698" y="421"/>
                </a:lnTo>
                <a:lnTo>
                  <a:pt x="29691" y="396"/>
                </a:lnTo>
                <a:lnTo>
                  <a:pt x="29691" y="396"/>
                </a:lnTo>
                <a:lnTo>
                  <a:pt x="29687" y="380"/>
                </a:lnTo>
                <a:lnTo>
                  <a:pt x="29686" y="372"/>
                </a:lnTo>
                <a:lnTo>
                  <a:pt x="29685" y="365"/>
                </a:lnTo>
                <a:lnTo>
                  <a:pt x="29685" y="365"/>
                </a:lnTo>
                <a:lnTo>
                  <a:pt x="29685" y="362"/>
                </a:lnTo>
                <a:lnTo>
                  <a:pt x="29682" y="358"/>
                </a:lnTo>
                <a:lnTo>
                  <a:pt x="29681" y="356"/>
                </a:lnTo>
                <a:lnTo>
                  <a:pt x="29680" y="352"/>
                </a:lnTo>
                <a:lnTo>
                  <a:pt x="29680" y="352"/>
                </a:lnTo>
                <a:lnTo>
                  <a:pt x="29662" y="264"/>
                </a:lnTo>
                <a:lnTo>
                  <a:pt x="29655" y="220"/>
                </a:lnTo>
                <a:lnTo>
                  <a:pt x="29649" y="177"/>
                </a:lnTo>
                <a:lnTo>
                  <a:pt x="29647" y="132"/>
                </a:lnTo>
                <a:lnTo>
                  <a:pt x="29646" y="110"/>
                </a:lnTo>
                <a:lnTo>
                  <a:pt x="29646" y="88"/>
                </a:lnTo>
                <a:lnTo>
                  <a:pt x="29647" y="66"/>
                </a:lnTo>
                <a:lnTo>
                  <a:pt x="29649" y="44"/>
                </a:lnTo>
                <a:lnTo>
                  <a:pt x="29653" y="21"/>
                </a:lnTo>
                <a:lnTo>
                  <a:pt x="29656" y="0"/>
                </a:lnTo>
                <a:lnTo>
                  <a:pt x="29656" y="0"/>
                </a:lnTo>
                <a:lnTo>
                  <a:pt x="29640" y="57"/>
                </a:lnTo>
                <a:lnTo>
                  <a:pt x="29623" y="114"/>
                </a:lnTo>
                <a:lnTo>
                  <a:pt x="29609" y="172"/>
                </a:lnTo>
                <a:lnTo>
                  <a:pt x="29603" y="200"/>
                </a:lnTo>
                <a:lnTo>
                  <a:pt x="29597" y="230"/>
                </a:lnTo>
                <a:lnTo>
                  <a:pt x="29597" y="230"/>
                </a:lnTo>
                <a:lnTo>
                  <a:pt x="29566" y="92"/>
                </a:lnTo>
                <a:lnTo>
                  <a:pt x="29566" y="92"/>
                </a:lnTo>
                <a:lnTo>
                  <a:pt x="29567" y="121"/>
                </a:lnTo>
                <a:lnTo>
                  <a:pt x="29567" y="149"/>
                </a:lnTo>
                <a:lnTo>
                  <a:pt x="29567" y="179"/>
                </a:lnTo>
                <a:lnTo>
                  <a:pt x="29565" y="207"/>
                </a:lnTo>
                <a:lnTo>
                  <a:pt x="29561" y="236"/>
                </a:lnTo>
                <a:lnTo>
                  <a:pt x="29558" y="264"/>
                </a:lnTo>
                <a:lnTo>
                  <a:pt x="29548" y="322"/>
                </a:lnTo>
                <a:lnTo>
                  <a:pt x="29548" y="322"/>
                </a:lnTo>
                <a:lnTo>
                  <a:pt x="29547" y="296"/>
                </a:lnTo>
                <a:lnTo>
                  <a:pt x="29549" y="270"/>
                </a:lnTo>
                <a:lnTo>
                  <a:pt x="29553" y="243"/>
                </a:lnTo>
                <a:lnTo>
                  <a:pt x="29558" y="217"/>
                </a:lnTo>
                <a:lnTo>
                  <a:pt x="29558" y="217"/>
                </a:lnTo>
                <a:lnTo>
                  <a:pt x="29544" y="260"/>
                </a:lnTo>
                <a:lnTo>
                  <a:pt x="29529" y="302"/>
                </a:lnTo>
                <a:lnTo>
                  <a:pt x="29516" y="345"/>
                </a:lnTo>
                <a:lnTo>
                  <a:pt x="29504" y="388"/>
                </a:lnTo>
                <a:lnTo>
                  <a:pt x="29504" y="388"/>
                </a:lnTo>
                <a:lnTo>
                  <a:pt x="29500" y="351"/>
                </a:lnTo>
                <a:lnTo>
                  <a:pt x="29493" y="314"/>
                </a:lnTo>
                <a:lnTo>
                  <a:pt x="29493" y="314"/>
                </a:lnTo>
                <a:lnTo>
                  <a:pt x="29493" y="301"/>
                </a:lnTo>
                <a:lnTo>
                  <a:pt x="29493" y="301"/>
                </a:lnTo>
                <a:lnTo>
                  <a:pt x="29445" y="92"/>
                </a:lnTo>
                <a:lnTo>
                  <a:pt x="29445" y="92"/>
                </a:lnTo>
                <a:lnTo>
                  <a:pt x="29446" y="113"/>
                </a:lnTo>
                <a:lnTo>
                  <a:pt x="29448" y="134"/>
                </a:lnTo>
                <a:lnTo>
                  <a:pt x="29446" y="174"/>
                </a:lnTo>
                <a:lnTo>
                  <a:pt x="29443" y="216"/>
                </a:lnTo>
                <a:lnTo>
                  <a:pt x="29438" y="256"/>
                </a:lnTo>
                <a:lnTo>
                  <a:pt x="29432" y="298"/>
                </a:lnTo>
                <a:lnTo>
                  <a:pt x="29424" y="339"/>
                </a:lnTo>
                <a:lnTo>
                  <a:pt x="29407" y="421"/>
                </a:lnTo>
                <a:lnTo>
                  <a:pt x="29407" y="421"/>
                </a:lnTo>
                <a:lnTo>
                  <a:pt x="29402" y="378"/>
                </a:lnTo>
                <a:lnTo>
                  <a:pt x="29394" y="334"/>
                </a:lnTo>
                <a:lnTo>
                  <a:pt x="29394" y="334"/>
                </a:lnTo>
                <a:lnTo>
                  <a:pt x="29394" y="321"/>
                </a:lnTo>
                <a:lnTo>
                  <a:pt x="29394" y="321"/>
                </a:lnTo>
                <a:lnTo>
                  <a:pt x="29366" y="181"/>
                </a:lnTo>
                <a:lnTo>
                  <a:pt x="29366" y="181"/>
                </a:lnTo>
                <a:lnTo>
                  <a:pt x="29367" y="175"/>
                </a:lnTo>
                <a:lnTo>
                  <a:pt x="29367" y="175"/>
                </a:lnTo>
                <a:lnTo>
                  <a:pt x="29366" y="180"/>
                </a:lnTo>
                <a:lnTo>
                  <a:pt x="29366" y="180"/>
                </a:lnTo>
                <a:lnTo>
                  <a:pt x="29348" y="95"/>
                </a:lnTo>
                <a:lnTo>
                  <a:pt x="29348" y="95"/>
                </a:lnTo>
                <a:lnTo>
                  <a:pt x="29349" y="132"/>
                </a:lnTo>
                <a:lnTo>
                  <a:pt x="29349" y="168"/>
                </a:lnTo>
                <a:lnTo>
                  <a:pt x="29347" y="204"/>
                </a:lnTo>
                <a:lnTo>
                  <a:pt x="29344" y="241"/>
                </a:lnTo>
                <a:lnTo>
                  <a:pt x="29344" y="241"/>
                </a:lnTo>
                <a:lnTo>
                  <a:pt x="29332" y="274"/>
                </a:lnTo>
                <a:lnTo>
                  <a:pt x="29322" y="308"/>
                </a:lnTo>
                <a:lnTo>
                  <a:pt x="29314" y="341"/>
                </a:lnTo>
                <a:lnTo>
                  <a:pt x="29305" y="376"/>
                </a:lnTo>
                <a:lnTo>
                  <a:pt x="29300" y="410"/>
                </a:lnTo>
                <a:lnTo>
                  <a:pt x="29297" y="445"/>
                </a:lnTo>
                <a:lnTo>
                  <a:pt x="29296" y="479"/>
                </a:lnTo>
                <a:lnTo>
                  <a:pt x="29297" y="497"/>
                </a:lnTo>
                <a:lnTo>
                  <a:pt x="29298" y="513"/>
                </a:lnTo>
                <a:lnTo>
                  <a:pt x="29298" y="513"/>
                </a:lnTo>
                <a:lnTo>
                  <a:pt x="29296" y="530"/>
                </a:lnTo>
                <a:lnTo>
                  <a:pt x="29296" y="530"/>
                </a:lnTo>
                <a:lnTo>
                  <a:pt x="29293" y="541"/>
                </a:lnTo>
                <a:lnTo>
                  <a:pt x="29293" y="541"/>
                </a:lnTo>
                <a:lnTo>
                  <a:pt x="29287" y="520"/>
                </a:lnTo>
                <a:lnTo>
                  <a:pt x="29280" y="500"/>
                </a:lnTo>
                <a:lnTo>
                  <a:pt x="29280" y="500"/>
                </a:lnTo>
                <a:lnTo>
                  <a:pt x="29277" y="487"/>
                </a:lnTo>
                <a:lnTo>
                  <a:pt x="29276" y="481"/>
                </a:lnTo>
                <a:lnTo>
                  <a:pt x="29276" y="475"/>
                </a:lnTo>
                <a:lnTo>
                  <a:pt x="29276" y="475"/>
                </a:lnTo>
                <a:lnTo>
                  <a:pt x="29274" y="473"/>
                </a:lnTo>
                <a:lnTo>
                  <a:pt x="29272" y="471"/>
                </a:lnTo>
                <a:lnTo>
                  <a:pt x="29271" y="467"/>
                </a:lnTo>
                <a:lnTo>
                  <a:pt x="29270" y="465"/>
                </a:lnTo>
                <a:lnTo>
                  <a:pt x="29270" y="465"/>
                </a:lnTo>
                <a:lnTo>
                  <a:pt x="29253" y="392"/>
                </a:lnTo>
                <a:lnTo>
                  <a:pt x="29245" y="357"/>
                </a:lnTo>
                <a:lnTo>
                  <a:pt x="29240" y="320"/>
                </a:lnTo>
                <a:lnTo>
                  <a:pt x="29236" y="284"/>
                </a:lnTo>
                <a:lnTo>
                  <a:pt x="29235" y="267"/>
                </a:lnTo>
                <a:lnTo>
                  <a:pt x="29235" y="248"/>
                </a:lnTo>
                <a:lnTo>
                  <a:pt x="29236" y="230"/>
                </a:lnTo>
                <a:lnTo>
                  <a:pt x="29239" y="212"/>
                </a:lnTo>
                <a:lnTo>
                  <a:pt x="29242" y="193"/>
                </a:lnTo>
                <a:lnTo>
                  <a:pt x="29246" y="175"/>
                </a:lnTo>
                <a:lnTo>
                  <a:pt x="29246" y="175"/>
                </a:lnTo>
                <a:lnTo>
                  <a:pt x="29225" y="236"/>
                </a:lnTo>
                <a:lnTo>
                  <a:pt x="29214" y="267"/>
                </a:lnTo>
                <a:lnTo>
                  <a:pt x="29204" y="296"/>
                </a:lnTo>
                <a:lnTo>
                  <a:pt x="29204" y="296"/>
                </a:lnTo>
                <a:lnTo>
                  <a:pt x="29203" y="288"/>
                </a:lnTo>
                <a:lnTo>
                  <a:pt x="29203" y="288"/>
                </a:lnTo>
                <a:lnTo>
                  <a:pt x="29203" y="276"/>
                </a:lnTo>
                <a:lnTo>
                  <a:pt x="29203" y="276"/>
                </a:lnTo>
                <a:lnTo>
                  <a:pt x="29156" y="58"/>
                </a:lnTo>
                <a:lnTo>
                  <a:pt x="29156" y="58"/>
                </a:lnTo>
                <a:lnTo>
                  <a:pt x="29157" y="82"/>
                </a:lnTo>
                <a:lnTo>
                  <a:pt x="29158" y="104"/>
                </a:lnTo>
                <a:lnTo>
                  <a:pt x="29157" y="128"/>
                </a:lnTo>
                <a:lnTo>
                  <a:pt x="29157" y="152"/>
                </a:lnTo>
                <a:lnTo>
                  <a:pt x="29152" y="198"/>
                </a:lnTo>
                <a:lnTo>
                  <a:pt x="29146" y="244"/>
                </a:lnTo>
                <a:lnTo>
                  <a:pt x="29139" y="290"/>
                </a:lnTo>
                <a:lnTo>
                  <a:pt x="29131" y="337"/>
                </a:lnTo>
                <a:lnTo>
                  <a:pt x="29112" y="429"/>
                </a:lnTo>
                <a:lnTo>
                  <a:pt x="29112" y="429"/>
                </a:lnTo>
                <a:lnTo>
                  <a:pt x="29107" y="403"/>
                </a:lnTo>
                <a:lnTo>
                  <a:pt x="29104" y="376"/>
                </a:lnTo>
                <a:lnTo>
                  <a:pt x="29100" y="350"/>
                </a:lnTo>
                <a:lnTo>
                  <a:pt x="29099" y="324"/>
                </a:lnTo>
                <a:lnTo>
                  <a:pt x="29098" y="296"/>
                </a:lnTo>
                <a:lnTo>
                  <a:pt x="29100" y="270"/>
                </a:lnTo>
                <a:lnTo>
                  <a:pt x="29104" y="244"/>
                </a:lnTo>
                <a:lnTo>
                  <a:pt x="29110" y="217"/>
                </a:lnTo>
                <a:lnTo>
                  <a:pt x="29110" y="217"/>
                </a:lnTo>
                <a:lnTo>
                  <a:pt x="29083" y="292"/>
                </a:lnTo>
                <a:lnTo>
                  <a:pt x="29083" y="292"/>
                </a:lnTo>
                <a:lnTo>
                  <a:pt x="29082" y="288"/>
                </a:lnTo>
                <a:lnTo>
                  <a:pt x="29082" y="288"/>
                </a:lnTo>
                <a:lnTo>
                  <a:pt x="29082" y="276"/>
                </a:lnTo>
                <a:lnTo>
                  <a:pt x="29082" y="276"/>
                </a:lnTo>
                <a:lnTo>
                  <a:pt x="29036" y="58"/>
                </a:lnTo>
                <a:lnTo>
                  <a:pt x="29036" y="58"/>
                </a:lnTo>
                <a:lnTo>
                  <a:pt x="29037" y="84"/>
                </a:lnTo>
                <a:lnTo>
                  <a:pt x="29037" y="110"/>
                </a:lnTo>
                <a:lnTo>
                  <a:pt x="29037" y="138"/>
                </a:lnTo>
                <a:lnTo>
                  <a:pt x="29035" y="164"/>
                </a:lnTo>
                <a:lnTo>
                  <a:pt x="29032" y="190"/>
                </a:lnTo>
                <a:lnTo>
                  <a:pt x="29030" y="216"/>
                </a:lnTo>
                <a:lnTo>
                  <a:pt x="29022" y="268"/>
                </a:lnTo>
                <a:lnTo>
                  <a:pt x="29012" y="320"/>
                </a:lnTo>
                <a:lnTo>
                  <a:pt x="29003" y="372"/>
                </a:lnTo>
                <a:lnTo>
                  <a:pt x="28992" y="424"/>
                </a:lnTo>
                <a:lnTo>
                  <a:pt x="28983" y="477"/>
                </a:lnTo>
                <a:lnTo>
                  <a:pt x="28983" y="477"/>
                </a:lnTo>
                <a:lnTo>
                  <a:pt x="28980" y="501"/>
                </a:lnTo>
                <a:lnTo>
                  <a:pt x="28977" y="526"/>
                </a:lnTo>
                <a:lnTo>
                  <a:pt x="28974" y="575"/>
                </a:lnTo>
                <a:lnTo>
                  <a:pt x="28974" y="575"/>
                </a:lnTo>
                <a:lnTo>
                  <a:pt x="28964" y="538"/>
                </a:lnTo>
                <a:lnTo>
                  <a:pt x="28952" y="500"/>
                </a:lnTo>
                <a:lnTo>
                  <a:pt x="28952" y="500"/>
                </a:lnTo>
                <a:lnTo>
                  <a:pt x="28948" y="487"/>
                </a:lnTo>
                <a:lnTo>
                  <a:pt x="28947" y="481"/>
                </a:lnTo>
                <a:lnTo>
                  <a:pt x="28946" y="475"/>
                </a:lnTo>
                <a:lnTo>
                  <a:pt x="28946" y="475"/>
                </a:lnTo>
                <a:lnTo>
                  <a:pt x="28946" y="473"/>
                </a:lnTo>
                <a:lnTo>
                  <a:pt x="28945" y="471"/>
                </a:lnTo>
                <a:lnTo>
                  <a:pt x="28945" y="471"/>
                </a:lnTo>
                <a:lnTo>
                  <a:pt x="28925" y="394"/>
                </a:lnTo>
                <a:lnTo>
                  <a:pt x="28925" y="394"/>
                </a:lnTo>
                <a:lnTo>
                  <a:pt x="28919" y="366"/>
                </a:lnTo>
                <a:lnTo>
                  <a:pt x="28914" y="339"/>
                </a:lnTo>
                <a:lnTo>
                  <a:pt x="28910" y="312"/>
                </a:lnTo>
                <a:lnTo>
                  <a:pt x="28908" y="284"/>
                </a:lnTo>
                <a:lnTo>
                  <a:pt x="28907" y="257"/>
                </a:lnTo>
                <a:lnTo>
                  <a:pt x="28908" y="230"/>
                </a:lnTo>
                <a:lnTo>
                  <a:pt x="28911" y="203"/>
                </a:lnTo>
                <a:lnTo>
                  <a:pt x="28917" y="175"/>
                </a:lnTo>
                <a:lnTo>
                  <a:pt x="28917" y="175"/>
                </a:lnTo>
                <a:lnTo>
                  <a:pt x="28900" y="225"/>
                </a:lnTo>
                <a:lnTo>
                  <a:pt x="28883" y="274"/>
                </a:lnTo>
                <a:lnTo>
                  <a:pt x="28869" y="324"/>
                </a:lnTo>
                <a:lnTo>
                  <a:pt x="28862" y="348"/>
                </a:lnTo>
                <a:lnTo>
                  <a:pt x="28857" y="373"/>
                </a:lnTo>
                <a:lnTo>
                  <a:pt x="28852" y="398"/>
                </a:lnTo>
                <a:lnTo>
                  <a:pt x="28849" y="423"/>
                </a:lnTo>
                <a:lnTo>
                  <a:pt x="28847" y="448"/>
                </a:lnTo>
                <a:lnTo>
                  <a:pt x="28846" y="473"/>
                </a:lnTo>
                <a:lnTo>
                  <a:pt x="28847" y="499"/>
                </a:lnTo>
                <a:lnTo>
                  <a:pt x="28850" y="524"/>
                </a:lnTo>
                <a:lnTo>
                  <a:pt x="28855" y="550"/>
                </a:lnTo>
                <a:lnTo>
                  <a:pt x="28860" y="575"/>
                </a:lnTo>
                <a:lnTo>
                  <a:pt x="28860" y="575"/>
                </a:lnTo>
                <a:lnTo>
                  <a:pt x="28860" y="575"/>
                </a:lnTo>
                <a:lnTo>
                  <a:pt x="28853" y="575"/>
                </a:lnTo>
                <a:lnTo>
                  <a:pt x="28853" y="575"/>
                </a:lnTo>
                <a:lnTo>
                  <a:pt x="28844" y="538"/>
                </a:lnTo>
                <a:lnTo>
                  <a:pt x="28831" y="500"/>
                </a:lnTo>
                <a:lnTo>
                  <a:pt x="28831" y="500"/>
                </a:lnTo>
                <a:lnTo>
                  <a:pt x="28827" y="487"/>
                </a:lnTo>
                <a:lnTo>
                  <a:pt x="28826" y="481"/>
                </a:lnTo>
                <a:lnTo>
                  <a:pt x="28826" y="475"/>
                </a:lnTo>
                <a:lnTo>
                  <a:pt x="28826" y="475"/>
                </a:lnTo>
                <a:lnTo>
                  <a:pt x="28825" y="473"/>
                </a:lnTo>
                <a:lnTo>
                  <a:pt x="28824" y="471"/>
                </a:lnTo>
                <a:lnTo>
                  <a:pt x="28821" y="467"/>
                </a:lnTo>
                <a:lnTo>
                  <a:pt x="28820" y="465"/>
                </a:lnTo>
                <a:lnTo>
                  <a:pt x="28820" y="465"/>
                </a:lnTo>
                <a:lnTo>
                  <a:pt x="28804" y="392"/>
                </a:lnTo>
                <a:lnTo>
                  <a:pt x="28796" y="357"/>
                </a:lnTo>
                <a:lnTo>
                  <a:pt x="28791" y="320"/>
                </a:lnTo>
                <a:lnTo>
                  <a:pt x="28787" y="284"/>
                </a:lnTo>
                <a:lnTo>
                  <a:pt x="28786" y="267"/>
                </a:lnTo>
                <a:lnTo>
                  <a:pt x="28786" y="248"/>
                </a:lnTo>
                <a:lnTo>
                  <a:pt x="28787" y="230"/>
                </a:lnTo>
                <a:lnTo>
                  <a:pt x="28789" y="212"/>
                </a:lnTo>
                <a:lnTo>
                  <a:pt x="28793" y="193"/>
                </a:lnTo>
                <a:lnTo>
                  <a:pt x="28796" y="175"/>
                </a:lnTo>
                <a:lnTo>
                  <a:pt x="28796" y="175"/>
                </a:lnTo>
                <a:lnTo>
                  <a:pt x="28780" y="223"/>
                </a:lnTo>
                <a:lnTo>
                  <a:pt x="28764" y="270"/>
                </a:lnTo>
                <a:lnTo>
                  <a:pt x="28749" y="316"/>
                </a:lnTo>
                <a:lnTo>
                  <a:pt x="28743" y="340"/>
                </a:lnTo>
                <a:lnTo>
                  <a:pt x="28738" y="364"/>
                </a:lnTo>
                <a:lnTo>
                  <a:pt x="28738" y="364"/>
                </a:lnTo>
                <a:lnTo>
                  <a:pt x="28706" y="251"/>
                </a:lnTo>
                <a:lnTo>
                  <a:pt x="28706" y="251"/>
                </a:lnTo>
                <a:lnTo>
                  <a:pt x="28709" y="271"/>
                </a:lnTo>
                <a:lnTo>
                  <a:pt x="28709" y="292"/>
                </a:lnTo>
                <a:lnTo>
                  <a:pt x="28707" y="312"/>
                </a:lnTo>
                <a:lnTo>
                  <a:pt x="28706" y="332"/>
                </a:lnTo>
                <a:lnTo>
                  <a:pt x="28702" y="372"/>
                </a:lnTo>
                <a:lnTo>
                  <a:pt x="28694" y="411"/>
                </a:lnTo>
                <a:lnTo>
                  <a:pt x="28694" y="411"/>
                </a:lnTo>
                <a:lnTo>
                  <a:pt x="28687" y="377"/>
                </a:lnTo>
                <a:lnTo>
                  <a:pt x="28681" y="341"/>
                </a:lnTo>
                <a:lnTo>
                  <a:pt x="28675" y="306"/>
                </a:lnTo>
                <a:lnTo>
                  <a:pt x="28672" y="271"/>
                </a:lnTo>
                <a:lnTo>
                  <a:pt x="28671" y="236"/>
                </a:lnTo>
                <a:lnTo>
                  <a:pt x="28672" y="202"/>
                </a:lnTo>
                <a:lnTo>
                  <a:pt x="28673" y="184"/>
                </a:lnTo>
                <a:lnTo>
                  <a:pt x="28675" y="166"/>
                </a:lnTo>
                <a:lnTo>
                  <a:pt x="28678" y="148"/>
                </a:lnTo>
                <a:lnTo>
                  <a:pt x="28681" y="130"/>
                </a:lnTo>
                <a:lnTo>
                  <a:pt x="28681" y="130"/>
                </a:lnTo>
                <a:lnTo>
                  <a:pt x="28662" y="190"/>
                </a:lnTo>
                <a:lnTo>
                  <a:pt x="28646" y="249"/>
                </a:lnTo>
                <a:lnTo>
                  <a:pt x="28638" y="280"/>
                </a:lnTo>
                <a:lnTo>
                  <a:pt x="28630" y="309"/>
                </a:lnTo>
                <a:lnTo>
                  <a:pt x="28624" y="339"/>
                </a:lnTo>
                <a:lnTo>
                  <a:pt x="28619" y="369"/>
                </a:lnTo>
                <a:lnTo>
                  <a:pt x="28619" y="369"/>
                </a:lnTo>
                <a:lnTo>
                  <a:pt x="28587" y="251"/>
                </a:lnTo>
                <a:lnTo>
                  <a:pt x="28587" y="251"/>
                </a:lnTo>
                <a:lnTo>
                  <a:pt x="28588" y="269"/>
                </a:lnTo>
                <a:lnTo>
                  <a:pt x="28588" y="287"/>
                </a:lnTo>
                <a:lnTo>
                  <a:pt x="28587" y="321"/>
                </a:lnTo>
                <a:lnTo>
                  <a:pt x="28583" y="357"/>
                </a:lnTo>
                <a:lnTo>
                  <a:pt x="28578" y="391"/>
                </a:lnTo>
                <a:lnTo>
                  <a:pt x="28571" y="426"/>
                </a:lnTo>
                <a:lnTo>
                  <a:pt x="28563" y="461"/>
                </a:lnTo>
                <a:lnTo>
                  <a:pt x="28546" y="531"/>
                </a:lnTo>
                <a:lnTo>
                  <a:pt x="28546" y="531"/>
                </a:lnTo>
                <a:lnTo>
                  <a:pt x="28537" y="491"/>
                </a:lnTo>
                <a:lnTo>
                  <a:pt x="28525" y="450"/>
                </a:lnTo>
                <a:lnTo>
                  <a:pt x="28525" y="450"/>
                </a:lnTo>
                <a:lnTo>
                  <a:pt x="28520" y="436"/>
                </a:lnTo>
                <a:lnTo>
                  <a:pt x="28519" y="429"/>
                </a:lnTo>
                <a:lnTo>
                  <a:pt x="28519" y="423"/>
                </a:lnTo>
                <a:lnTo>
                  <a:pt x="28519" y="423"/>
                </a:lnTo>
                <a:lnTo>
                  <a:pt x="28518" y="420"/>
                </a:lnTo>
                <a:lnTo>
                  <a:pt x="28518" y="420"/>
                </a:lnTo>
                <a:lnTo>
                  <a:pt x="28518" y="415"/>
                </a:lnTo>
                <a:lnTo>
                  <a:pt x="28518" y="415"/>
                </a:lnTo>
                <a:lnTo>
                  <a:pt x="28490" y="298"/>
                </a:lnTo>
                <a:lnTo>
                  <a:pt x="28490" y="298"/>
                </a:lnTo>
                <a:lnTo>
                  <a:pt x="28486" y="273"/>
                </a:lnTo>
                <a:lnTo>
                  <a:pt x="28483" y="247"/>
                </a:lnTo>
                <a:lnTo>
                  <a:pt x="28481" y="220"/>
                </a:lnTo>
                <a:lnTo>
                  <a:pt x="28480" y="196"/>
                </a:lnTo>
                <a:lnTo>
                  <a:pt x="28480" y="170"/>
                </a:lnTo>
                <a:lnTo>
                  <a:pt x="28481" y="143"/>
                </a:lnTo>
                <a:lnTo>
                  <a:pt x="28485" y="119"/>
                </a:lnTo>
                <a:lnTo>
                  <a:pt x="28490" y="92"/>
                </a:lnTo>
                <a:lnTo>
                  <a:pt x="28490" y="92"/>
                </a:lnTo>
                <a:lnTo>
                  <a:pt x="28473" y="146"/>
                </a:lnTo>
                <a:lnTo>
                  <a:pt x="28456" y="200"/>
                </a:lnTo>
                <a:lnTo>
                  <a:pt x="28442" y="254"/>
                </a:lnTo>
                <a:lnTo>
                  <a:pt x="28435" y="281"/>
                </a:lnTo>
                <a:lnTo>
                  <a:pt x="28430" y="308"/>
                </a:lnTo>
                <a:lnTo>
                  <a:pt x="28425" y="335"/>
                </a:lnTo>
                <a:lnTo>
                  <a:pt x="28422" y="363"/>
                </a:lnTo>
                <a:lnTo>
                  <a:pt x="28419" y="390"/>
                </a:lnTo>
                <a:lnTo>
                  <a:pt x="28419" y="418"/>
                </a:lnTo>
                <a:lnTo>
                  <a:pt x="28419" y="446"/>
                </a:lnTo>
                <a:lnTo>
                  <a:pt x="28422" y="473"/>
                </a:lnTo>
                <a:lnTo>
                  <a:pt x="28426" y="501"/>
                </a:lnTo>
                <a:lnTo>
                  <a:pt x="28432" y="530"/>
                </a:lnTo>
                <a:lnTo>
                  <a:pt x="28432" y="530"/>
                </a:lnTo>
                <a:lnTo>
                  <a:pt x="28429" y="546"/>
                </a:lnTo>
                <a:lnTo>
                  <a:pt x="28429" y="546"/>
                </a:lnTo>
                <a:lnTo>
                  <a:pt x="28424" y="523"/>
                </a:lnTo>
                <a:lnTo>
                  <a:pt x="28418" y="499"/>
                </a:lnTo>
                <a:lnTo>
                  <a:pt x="28411" y="474"/>
                </a:lnTo>
                <a:lnTo>
                  <a:pt x="28404" y="450"/>
                </a:lnTo>
                <a:lnTo>
                  <a:pt x="28404" y="450"/>
                </a:lnTo>
                <a:lnTo>
                  <a:pt x="28400" y="436"/>
                </a:lnTo>
                <a:lnTo>
                  <a:pt x="28399" y="429"/>
                </a:lnTo>
                <a:lnTo>
                  <a:pt x="28398" y="423"/>
                </a:lnTo>
                <a:lnTo>
                  <a:pt x="28398" y="423"/>
                </a:lnTo>
                <a:lnTo>
                  <a:pt x="28398" y="420"/>
                </a:lnTo>
                <a:lnTo>
                  <a:pt x="28396" y="417"/>
                </a:lnTo>
                <a:lnTo>
                  <a:pt x="28394" y="415"/>
                </a:lnTo>
                <a:lnTo>
                  <a:pt x="28393" y="411"/>
                </a:lnTo>
                <a:lnTo>
                  <a:pt x="28393" y="411"/>
                </a:lnTo>
                <a:lnTo>
                  <a:pt x="28375" y="332"/>
                </a:lnTo>
                <a:lnTo>
                  <a:pt x="28368" y="292"/>
                </a:lnTo>
                <a:lnTo>
                  <a:pt x="28362" y="252"/>
                </a:lnTo>
                <a:lnTo>
                  <a:pt x="28359" y="212"/>
                </a:lnTo>
                <a:lnTo>
                  <a:pt x="28359" y="192"/>
                </a:lnTo>
                <a:lnTo>
                  <a:pt x="28359" y="172"/>
                </a:lnTo>
                <a:lnTo>
                  <a:pt x="28360" y="152"/>
                </a:lnTo>
                <a:lnTo>
                  <a:pt x="28362" y="133"/>
                </a:lnTo>
                <a:lnTo>
                  <a:pt x="28365" y="113"/>
                </a:lnTo>
                <a:lnTo>
                  <a:pt x="28370" y="92"/>
                </a:lnTo>
                <a:lnTo>
                  <a:pt x="28370" y="92"/>
                </a:lnTo>
                <a:lnTo>
                  <a:pt x="28353" y="145"/>
                </a:lnTo>
                <a:lnTo>
                  <a:pt x="28336" y="196"/>
                </a:lnTo>
                <a:lnTo>
                  <a:pt x="28322" y="248"/>
                </a:lnTo>
                <a:lnTo>
                  <a:pt x="28316" y="274"/>
                </a:lnTo>
                <a:lnTo>
                  <a:pt x="28310" y="300"/>
                </a:lnTo>
                <a:lnTo>
                  <a:pt x="28310" y="300"/>
                </a:lnTo>
                <a:lnTo>
                  <a:pt x="28279" y="175"/>
                </a:lnTo>
                <a:lnTo>
                  <a:pt x="28279" y="175"/>
                </a:lnTo>
                <a:lnTo>
                  <a:pt x="28281" y="205"/>
                </a:lnTo>
                <a:lnTo>
                  <a:pt x="28281" y="234"/>
                </a:lnTo>
                <a:lnTo>
                  <a:pt x="28279" y="262"/>
                </a:lnTo>
                <a:lnTo>
                  <a:pt x="28277" y="290"/>
                </a:lnTo>
                <a:lnTo>
                  <a:pt x="28273" y="319"/>
                </a:lnTo>
                <a:lnTo>
                  <a:pt x="28269" y="347"/>
                </a:lnTo>
                <a:lnTo>
                  <a:pt x="28257" y="404"/>
                </a:lnTo>
                <a:lnTo>
                  <a:pt x="28257" y="404"/>
                </a:lnTo>
                <a:lnTo>
                  <a:pt x="28256" y="401"/>
                </a:lnTo>
                <a:lnTo>
                  <a:pt x="28256" y="401"/>
                </a:lnTo>
                <a:lnTo>
                  <a:pt x="28239" y="309"/>
                </a:lnTo>
                <a:lnTo>
                  <a:pt x="28231" y="263"/>
                </a:lnTo>
                <a:lnTo>
                  <a:pt x="28226" y="218"/>
                </a:lnTo>
                <a:lnTo>
                  <a:pt x="28222" y="172"/>
                </a:lnTo>
                <a:lnTo>
                  <a:pt x="28221" y="149"/>
                </a:lnTo>
                <a:lnTo>
                  <a:pt x="28221" y="126"/>
                </a:lnTo>
                <a:lnTo>
                  <a:pt x="28222" y="103"/>
                </a:lnTo>
                <a:lnTo>
                  <a:pt x="28225" y="81"/>
                </a:lnTo>
                <a:lnTo>
                  <a:pt x="28228" y="57"/>
                </a:lnTo>
                <a:lnTo>
                  <a:pt x="28232" y="34"/>
                </a:lnTo>
                <a:lnTo>
                  <a:pt x="28232" y="34"/>
                </a:lnTo>
                <a:lnTo>
                  <a:pt x="28217" y="88"/>
                </a:lnTo>
                <a:lnTo>
                  <a:pt x="28202" y="142"/>
                </a:lnTo>
                <a:lnTo>
                  <a:pt x="28189" y="196"/>
                </a:lnTo>
                <a:lnTo>
                  <a:pt x="28177" y="250"/>
                </a:lnTo>
                <a:lnTo>
                  <a:pt x="28177" y="250"/>
                </a:lnTo>
                <a:lnTo>
                  <a:pt x="28158" y="175"/>
                </a:lnTo>
                <a:lnTo>
                  <a:pt x="28158" y="175"/>
                </a:lnTo>
                <a:lnTo>
                  <a:pt x="28161" y="199"/>
                </a:lnTo>
                <a:lnTo>
                  <a:pt x="28161" y="222"/>
                </a:lnTo>
                <a:lnTo>
                  <a:pt x="28160" y="244"/>
                </a:lnTo>
                <a:lnTo>
                  <a:pt x="28158" y="268"/>
                </a:lnTo>
                <a:lnTo>
                  <a:pt x="28156" y="290"/>
                </a:lnTo>
                <a:lnTo>
                  <a:pt x="28154" y="313"/>
                </a:lnTo>
                <a:lnTo>
                  <a:pt x="28145" y="359"/>
                </a:lnTo>
                <a:lnTo>
                  <a:pt x="28136" y="404"/>
                </a:lnTo>
                <a:lnTo>
                  <a:pt x="28126" y="449"/>
                </a:lnTo>
                <a:lnTo>
                  <a:pt x="28116" y="495"/>
                </a:lnTo>
                <a:lnTo>
                  <a:pt x="28106" y="542"/>
                </a:lnTo>
                <a:lnTo>
                  <a:pt x="28106" y="542"/>
                </a:lnTo>
                <a:lnTo>
                  <a:pt x="28106" y="545"/>
                </a:lnTo>
                <a:lnTo>
                  <a:pt x="28106" y="545"/>
                </a:lnTo>
                <a:lnTo>
                  <a:pt x="28100" y="509"/>
                </a:lnTo>
                <a:lnTo>
                  <a:pt x="28094" y="471"/>
                </a:lnTo>
                <a:lnTo>
                  <a:pt x="28085" y="433"/>
                </a:lnTo>
                <a:lnTo>
                  <a:pt x="28075" y="396"/>
                </a:lnTo>
                <a:lnTo>
                  <a:pt x="28075" y="396"/>
                </a:lnTo>
                <a:lnTo>
                  <a:pt x="28075" y="395"/>
                </a:lnTo>
                <a:lnTo>
                  <a:pt x="28075" y="395"/>
                </a:lnTo>
                <a:lnTo>
                  <a:pt x="28069" y="367"/>
                </a:lnTo>
                <a:lnTo>
                  <a:pt x="28069" y="367"/>
                </a:lnTo>
                <a:lnTo>
                  <a:pt x="28069" y="365"/>
                </a:lnTo>
                <a:lnTo>
                  <a:pt x="28069" y="365"/>
                </a:lnTo>
                <a:lnTo>
                  <a:pt x="28068" y="362"/>
                </a:lnTo>
                <a:lnTo>
                  <a:pt x="28068" y="362"/>
                </a:lnTo>
                <a:lnTo>
                  <a:pt x="28068" y="360"/>
                </a:lnTo>
                <a:lnTo>
                  <a:pt x="28068" y="360"/>
                </a:lnTo>
                <a:lnTo>
                  <a:pt x="28068" y="348"/>
                </a:lnTo>
                <a:lnTo>
                  <a:pt x="28068" y="348"/>
                </a:lnTo>
                <a:lnTo>
                  <a:pt x="28037" y="204"/>
                </a:lnTo>
                <a:lnTo>
                  <a:pt x="28037" y="204"/>
                </a:lnTo>
                <a:lnTo>
                  <a:pt x="28034" y="178"/>
                </a:lnTo>
                <a:lnTo>
                  <a:pt x="28032" y="153"/>
                </a:lnTo>
                <a:lnTo>
                  <a:pt x="28030" y="128"/>
                </a:lnTo>
                <a:lnTo>
                  <a:pt x="28030" y="102"/>
                </a:lnTo>
                <a:lnTo>
                  <a:pt x="28030" y="77"/>
                </a:lnTo>
                <a:lnTo>
                  <a:pt x="28033" y="51"/>
                </a:lnTo>
                <a:lnTo>
                  <a:pt x="28036" y="25"/>
                </a:lnTo>
                <a:lnTo>
                  <a:pt x="28041" y="0"/>
                </a:lnTo>
                <a:lnTo>
                  <a:pt x="28041" y="0"/>
                </a:lnTo>
                <a:lnTo>
                  <a:pt x="28023" y="59"/>
                </a:lnTo>
                <a:lnTo>
                  <a:pt x="28007" y="117"/>
                </a:lnTo>
                <a:lnTo>
                  <a:pt x="27992" y="177"/>
                </a:lnTo>
                <a:lnTo>
                  <a:pt x="27986" y="207"/>
                </a:lnTo>
                <a:lnTo>
                  <a:pt x="27981" y="237"/>
                </a:lnTo>
                <a:lnTo>
                  <a:pt x="27976" y="267"/>
                </a:lnTo>
                <a:lnTo>
                  <a:pt x="27972" y="296"/>
                </a:lnTo>
                <a:lnTo>
                  <a:pt x="27971" y="327"/>
                </a:lnTo>
                <a:lnTo>
                  <a:pt x="27970" y="357"/>
                </a:lnTo>
                <a:lnTo>
                  <a:pt x="27970" y="388"/>
                </a:lnTo>
                <a:lnTo>
                  <a:pt x="27972" y="417"/>
                </a:lnTo>
                <a:lnTo>
                  <a:pt x="27976" y="448"/>
                </a:lnTo>
                <a:lnTo>
                  <a:pt x="27982" y="479"/>
                </a:lnTo>
                <a:lnTo>
                  <a:pt x="27982" y="479"/>
                </a:lnTo>
                <a:lnTo>
                  <a:pt x="27978" y="498"/>
                </a:lnTo>
                <a:lnTo>
                  <a:pt x="27978" y="498"/>
                </a:lnTo>
                <a:lnTo>
                  <a:pt x="27973" y="472"/>
                </a:lnTo>
                <a:lnTo>
                  <a:pt x="27967" y="447"/>
                </a:lnTo>
                <a:lnTo>
                  <a:pt x="27962" y="421"/>
                </a:lnTo>
                <a:lnTo>
                  <a:pt x="27954" y="396"/>
                </a:lnTo>
                <a:lnTo>
                  <a:pt x="27954" y="396"/>
                </a:lnTo>
                <a:lnTo>
                  <a:pt x="27951" y="380"/>
                </a:lnTo>
                <a:lnTo>
                  <a:pt x="27950" y="372"/>
                </a:lnTo>
                <a:lnTo>
                  <a:pt x="27950" y="365"/>
                </a:lnTo>
                <a:lnTo>
                  <a:pt x="27950" y="365"/>
                </a:lnTo>
                <a:lnTo>
                  <a:pt x="27949" y="362"/>
                </a:lnTo>
                <a:lnTo>
                  <a:pt x="27946" y="358"/>
                </a:lnTo>
                <a:lnTo>
                  <a:pt x="27945" y="356"/>
                </a:lnTo>
                <a:lnTo>
                  <a:pt x="27944" y="352"/>
                </a:lnTo>
                <a:lnTo>
                  <a:pt x="27944" y="352"/>
                </a:lnTo>
                <a:lnTo>
                  <a:pt x="27927" y="264"/>
                </a:lnTo>
                <a:lnTo>
                  <a:pt x="27919" y="220"/>
                </a:lnTo>
                <a:lnTo>
                  <a:pt x="27913" y="177"/>
                </a:lnTo>
                <a:lnTo>
                  <a:pt x="27911" y="132"/>
                </a:lnTo>
                <a:lnTo>
                  <a:pt x="27909" y="110"/>
                </a:lnTo>
                <a:lnTo>
                  <a:pt x="27909" y="88"/>
                </a:lnTo>
                <a:lnTo>
                  <a:pt x="27911" y="66"/>
                </a:lnTo>
                <a:lnTo>
                  <a:pt x="27913" y="44"/>
                </a:lnTo>
                <a:lnTo>
                  <a:pt x="27916" y="21"/>
                </a:lnTo>
                <a:lnTo>
                  <a:pt x="27920" y="0"/>
                </a:lnTo>
                <a:lnTo>
                  <a:pt x="27920" y="0"/>
                </a:lnTo>
                <a:lnTo>
                  <a:pt x="27903" y="57"/>
                </a:lnTo>
                <a:lnTo>
                  <a:pt x="27887" y="114"/>
                </a:lnTo>
                <a:lnTo>
                  <a:pt x="27873" y="172"/>
                </a:lnTo>
                <a:lnTo>
                  <a:pt x="27867" y="200"/>
                </a:lnTo>
                <a:lnTo>
                  <a:pt x="27861" y="230"/>
                </a:lnTo>
                <a:lnTo>
                  <a:pt x="27861" y="230"/>
                </a:lnTo>
                <a:lnTo>
                  <a:pt x="27830" y="92"/>
                </a:lnTo>
                <a:lnTo>
                  <a:pt x="27830" y="92"/>
                </a:lnTo>
                <a:lnTo>
                  <a:pt x="27832" y="132"/>
                </a:lnTo>
                <a:lnTo>
                  <a:pt x="27831" y="171"/>
                </a:lnTo>
                <a:lnTo>
                  <a:pt x="27829" y="211"/>
                </a:lnTo>
                <a:lnTo>
                  <a:pt x="27824" y="250"/>
                </a:lnTo>
                <a:lnTo>
                  <a:pt x="27818" y="289"/>
                </a:lnTo>
                <a:lnTo>
                  <a:pt x="27811" y="328"/>
                </a:lnTo>
                <a:lnTo>
                  <a:pt x="27794" y="407"/>
                </a:lnTo>
                <a:lnTo>
                  <a:pt x="27794" y="407"/>
                </a:lnTo>
                <a:lnTo>
                  <a:pt x="27791" y="383"/>
                </a:lnTo>
                <a:lnTo>
                  <a:pt x="27788" y="359"/>
                </a:lnTo>
                <a:lnTo>
                  <a:pt x="27786" y="335"/>
                </a:lnTo>
                <a:lnTo>
                  <a:pt x="27785" y="312"/>
                </a:lnTo>
                <a:lnTo>
                  <a:pt x="27785" y="288"/>
                </a:lnTo>
                <a:lnTo>
                  <a:pt x="27787" y="264"/>
                </a:lnTo>
                <a:lnTo>
                  <a:pt x="27791" y="241"/>
                </a:lnTo>
                <a:lnTo>
                  <a:pt x="27796" y="217"/>
                </a:lnTo>
                <a:lnTo>
                  <a:pt x="27796" y="217"/>
                </a:lnTo>
                <a:lnTo>
                  <a:pt x="27777" y="271"/>
                </a:lnTo>
                <a:lnTo>
                  <a:pt x="27759" y="326"/>
                </a:lnTo>
                <a:lnTo>
                  <a:pt x="27759" y="326"/>
                </a:lnTo>
                <a:lnTo>
                  <a:pt x="27756" y="314"/>
                </a:lnTo>
                <a:lnTo>
                  <a:pt x="27756" y="314"/>
                </a:lnTo>
                <a:lnTo>
                  <a:pt x="27756" y="301"/>
                </a:lnTo>
                <a:lnTo>
                  <a:pt x="27756" y="301"/>
                </a:lnTo>
                <a:lnTo>
                  <a:pt x="27709" y="92"/>
                </a:lnTo>
                <a:lnTo>
                  <a:pt x="27709" y="92"/>
                </a:lnTo>
                <a:lnTo>
                  <a:pt x="27711" y="117"/>
                </a:lnTo>
                <a:lnTo>
                  <a:pt x="27711" y="142"/>
                </a:lnTo>
                <a:lnTo>
                  <a:pt x="27710" y="168"/>
                </a:lnTo>
                <a:lnTo>
                  <a:pt x="27709" y="193"/>
                </a:lnTo>
                <a:lnTo>
                  <a:pt x="27707" y="218"/>
                </a:lnTo>
                <a:lnTo>
                  <a:pt x="27704" y="243"/>
                </a:lnTo>
                <a:lnTo>
                  <a:pt x="27696" y="294"/>
                </a:lnTo>
                <a:lnTo>
                  <a:pt x="27686" y="344"/>
                </a:lnTo>
                <a:lnTo>
                  <a:pt x="27677" y="395"/>
                </a:lnTo>
                <a:lnTo>
                  <a:pt x="27666" y="445"/>
                </a:lnTo>
                <a:lnTo>
                  <a:pt x="27657" y="495"/>
                </a:lnTo>
                <a:lnTo>
                  <a:pt x="27657" y="495"/>
                </a:lnTo>
                <a:lnTo>
                  <a:pt x="27651" y="541"/>
                </a:lnTo>
                <a:lnTo>
                  <a:pt x="27651" y="541"/>
                </a:lnTo>
                <a:lnTo>
                  <a:pt x="27647" y="527"/>
                </a:lnTo>
                <a:lnTo>
                  <a:pt x="27647" y="527"/>
                </a:lnTo>
                <a:lnTo>
                  <a:pt x="27648" y="504"/>
                </a:lnTo>
                <a:lnTo>
                  <a:pt x="27648" y="480"/>
                </a:lnTo>
                <a:lnTo>
                  <a:pt x="27647" y="455"/>
                </a:lnTo>
                <a:lnTo>
                  <a:pt x="27646" y="431"/>
                </a:lnTo>
                <a:lnTo>
                  <a:pt x="27644" y="408"/>
                </a:lnTo>
                <a:lnTo>
                  <a:pt x="27640" y="383"/>
                </a:lnTo>
                <a:lnTo>
                  <a:pt x="27632" y="334"/>
                </a:lnTo>
                <a:lnTo>
                  <a:pt x="27632" y="334"/>
                </a:lnTo>
                <a:lnTo>
                  <a:pt x="27632" y="321"/>
                </a:lnTo>
                <a:lnTo>
                  <a:pt x="27632" y="321"/>
                </a:lnTo>
                <a:lnTo>
                  <a:pt x="27603" y="181"/>
                </a:lnTo>
                <a:lnTo>
                  <a:pt x="27603" y="181"/>
                </a:lnTo>
                <a:lnTo>
                  <a:pt x="27605" y="175"/>
                </a:lnTo>
                <a:lnTo>
                  <a:pt x="27605" y="175"/>
                </a:lnTo>
                <a:lnTo>
                  <a:pt x="27602" y="180"/>
                </a:lnTo>
                <a:lnTo>
                  <a:pt x="27602" y="180"/>
                </a:lnTo>
                <a:lnTo>
                  <a:pt x="27584" y="95"/>
                </a:lnTo>
                <a:lnTo>
                  <a:pt x="27584" y="95"/>
                </a:lnTo>
                <a:lnTo>
                  <a:pt x="27587" y="132"/>
                </a:lnTo>
                <a:lnTo>
                  <a:pt x="27586" y="168"/>
                </a:lnTo>
                <a:lnTo>
                  <a:pt x="27584" y="204"/>
                </a:lnTo>
                <a:lnTo>
                  <a:pt x="27581" y="241"/>
                </a:lnTo>
                <a:lnTo>
                  <a:pt x="27581" y="241"/>
                </a:lnTo>
                <a:lnTo>
                  <a:pt x="27570" y="274"/>
                </a:lnTo>
                <a:lnTo>
                  <a:pt x="27560" y="308"/>
                </a:lnTo>
                <a:lnTo>
                  <a:pt x="27550" y="341"/>
                </a:lnTo>
                <a:lnTo>
                  <a:pt x="27543" y="376"/>
                </a:lnTo>
                <a:lnTo>
                  <a:pt x="27537" y="410"/>
                </a:lnTo>
                <a:lnTo>
                  <a:pt x="27533" y="445"/>
                </a:lnTo>
                <a:lnTo>
                  <a:pt x="27533" y="479"/>
                </a:lnTo>
                <a:lnTo>
                  <a:pt x="27533" y="497"/>
                </a:lnTo>
                <a:lnTo>
                  <a:pt x="27535" y="513"/>
                </a:lnTo>
                <a:lnTo>
                  <a:pt x="27535" y="513"/>
                </a:lnTo>
                <a:lnTo>
                  <a:pt x="27532" y="530"/>
                </a:lnTo>
                <a:lnTo>
                  <a:pt x="27532" y="530"/>
                </a:lnTo>
                <a:lnTo>
                  <a:pt x="27531" y="541"/>
                </a:lnTo>
                <a:lnTo>
                  <a:pt x="27531" y="541"/>
                </a:lnTo>
                <a:lnTo>
                  <a:pt x="27525" y="520"/>
                </a:lnTo>
                <a:lnTo>
                  <a:pt x="27518" y="500"/>
                </a:lnTo>
                <a:lnTo>
                  <a:pt x="27518" y="500"/>
                </a:lnTo>
                <a:lnTo>
                  <a:pt x="27514" y="487"/>
                </a:lnTo>
                <a:lnTo>
                  <a:pt x="27513" y="481"/>
                </a:lnTo>
                <a:lnTo>
                  <a:pt x="27512" y="475"/>
                </a:lnTo>
                <a:lnTo>
                  <a:pt x="27512" y="475"/>
                </a:lnTo>
                <a:lnTo>
                  <a:pt x="27512" y="473"/>
                </a:lnTo>
                <a:lnTo>
                  <a:pt x="27510" y="471"/>
                </a:lnTo>
                <a:lnTo>
                  <a:pt x="27509" y="467"/>
                </a:lnTo>
                <a:lnTo>
                  <a:pt x="27507" y="465"/>
                </a:lnTo>
                <a:lnTo>
                  <a:pt x="27507" y="465"/>
                </a:lnTo>
                <a:lnTo>
                  <a:pt x="27490" y="392"/>
                </a:lnTo>
                <a:lnTo>
                  <a:pt x="27482" y="357"/>
                </a:lnTo>
                <a:lnTo>
                  <a:pt x="27477" y="320"/>
                </a:lnTo>
                <a:lnTo>
                  <a:pt x="27473" y="284"/>
                </a:lnTo>
                <a:lnTo>
                  <a:pt x="27473" y="267"/>
                </a:lnTo>
                <a:lnTo>
                  <a:pt x="27473" y="248"/>
                </a:lnTo>
                <a:lnTo>
                  <a:pt x="27474" y="230"/>
                </a:lnTo>
                <a:lnTo>
                  <a:pt x="27477" y="212"/>
                </a:lnTo>
                <a:lnTo>
                  <a:pt x="27479" y="193"/>
                </a:lnTo>
                <a:lnTo>
                  <a:pt x="27484" y="175"/>
                </a:lnTo>
                <a:lnTo>
                  <a:pt x="27484" y="175"/>
                </a:lnTo>
                <a:lnTo>
                  <a:pt x="27462" y="236"/>
                </a:lnTo>
                <a:lnTo>
                  <a:pt x="27452" y="267"/>
                </a:lnTo>
                <a:lnTo>
                  <a:pt x="27442" y="296"/>
                </a:lnTo>
                <a:lnTo>
                  <a:pt x="27442" y="296"/>
                </a:lnTo>
                <a:lnTo>
                  <a:pt x="27441" y="288"/>
                </a:lnTo>
                <a:lnTo>
                  <a:pt x="27441" y="288"/>
                </a:lnTo>
                <a:lnTo>
                  <a:pt x="27441" y="276"/>
                </a:lnTo>
                <a:lnTo>
                  <a:pt x="27441" y="276"/>
                </a:lnTo>
                <a:lnTo>
                  <a:pt x="27394" y="58"/>
                </a:lnTo>
                <a:lnTo>
                  <a:pt x="27394" y="58"/>
                </a:lnTo>
                <a:lnTo>
                  <a:pt x="27395" y="82"/>
                </a:lnTo>
                <a:lnTo>
                  <a:pt x="27395" y="104"/>
                </a:lnTo>
                <a:lnTo>
                  <a:pt x="27395" y="128"/>
                </a:lnTo>
                <a:lnTo>
                  <a:pt x="27394" y="152"/>
                </a:lnTo>
                <a:lnTo>
                  <a:pt x="27390" y="198"/>
                </a:lnTo>
                <a:lnTo>
                  <a:pt x="27384" y="244"/>
                </a:lnTo>
                <a:lnTo>
                  <a:pt x="27376" y="290"/>
                </a:lnTo>
                <a:lnTo>
                  <a:pt x="27367" y="337"/>
                </a:lnTo>
                <a:lnTo>
                  <a:pt x="27350" y="429"/>
                </a:lnTo>
                <a:lnTo>
                  <a:pt x="27350" y="429"/>
                </a:lnTo>
                <a:lnTo>
                  <a:pt x="27345" y="403"/>
                </a:lnTo>
                <a:lnTo>
                  <a:pt x="27340" y="376"/>
                </a:lnTo>
                <a:lnTo>
                  <a:pt x="27338" y="350"/>
                </a:lnTo>
                <a:lnTo>
                  <a:pt x="27335" y="324"/>
                </a:lnTo>
                <a:lnTo>
                  <a:pt x="27335" y="296"/>
                </a:lnTo>
                <a:lnTo>
                  <a:pt x="27337" y="270"/>
                </a:lnTo>
                <a:lnTo>
                  <a:pt x="27340" y="244"/>
                </a:lnTo>
                <a:lnTo>
                  <a:pt x="27346" y="217"/>
                </a:lnTo>
                <a:lnTo>
                  <a:pt x="27346" y="217"/>
                </a:lnTo>
                <a:lnTo>
                  <a:pt x="27321" y="292"/>
                </a:lnTo>
                <a:lnTo>
                  <a:pt x="27321" y="292"/>
                </a:lnTo>
                <a:lnTo>
                  <a:pt x="27320" y="288"/>
                </a:lnTo>
                <a:lnTo>
                  <a:pt x="27320" y="288"/>
                </a:lnTo>
                <a:lnTo>
                  <a:pt x="27320" y="276"/>
                </a:lnTo>
                <a:lnTo>
                  <a:pt x="27320" y="276"/>
                </a:lnTo>
                <a:lnTo>
                  <a:pt x="27273" y="58"/>
                </a:lnTo>
                <a:lnTo>
                  <a:pt x="27273" y="58"/>
                </a:lnTo>
                <a:lnTo>
                  <a:pt x="27274" y="84"/>
                </a:lnTo>
                <a:lnTo>
                  <a:pt x="27275" y="110"/>
                </a:lnTo>
                <a:lnTo>
                  <a:pt x="27274" y="138"/>
                </a:lnTo>
                <a:lnTo>
                  <a:pt x="27273" y="164"/>
                </a:lnTo>
                <a:lnTo>
                  <a:pt x="27270" y="190"/>
                </a:lnTo>
                <a:lnTo>
                  <a:pt x="27267" y="216"/>
                </a:lnTo>
                <a:lnTo>
                  <a:pt x="27259" y="268"/>
                </a:lnTo>
                <a:lnTo>
                  <a:pt x="27250" y="320"/>
                </a:lnTo>
                <a:lnTo>
                  <a:pt x="27241" y="372"/>
                </a:lnTo>
                <a:lnTo>
                  <a:pt x="27230" y="424"/>
                </a:lnTo>
                <a:lnTo>
                  <a:pt x="27220" y="477"/>
                </a:lnTo>
                <a:lnTo>
                  <a:pt x="27220" y="477"/>
                </a:lnTo>
                <a:lnTo>
                  <a:pt x="27217" y="501"/>
                </a:lnTo>
                <a:lnTo>
                  <a:pt x="27214" y="526"/>
                </a:lnTo>
                <a:lnTo>
                  <a:pt x="27211" y="575"/>
                </a:lnTo>
                <a:lnTo>
                  <a:pt x="27211" y="575"/>
                </a:lnTo>
                <a:lnTo>
                  <a:pt x="27211" y="575"/>
                </a:lnTo>
                <a:lnTo>
                  <a:pt x="27201" y="538"/>
                </a:lnTo>
                <a:lnTo>
                  <a:pt x="27190" y="500"/>
                </a:lnTo>
                <a:lnTo>
                  <a:pt x="27190" y="500"/>
                </a:lnTo>
                <a:lnTo>
                  <a:pt x="27185" y="487"/>
                </a:lnTo>
                <a:lnTo>
                  <a:pt x="27184" y="481"/>
                </a:lnTo>
                <a:lnTo>
                  <a:pt x="27184" y="475"/>
                </a:lnTo>
                <a:lnTo>
                  <a:pt x="27184" y="475"/>
                </a:lnTo>
                <a:lnTo>
                  <a:pt x="27184" y="473"/>
                </a:lnTo>
                <a:lnTo>
                  <a:pt x="27181" y="471"/>
                </a:lnTo>
                <a:lnTo>
                  <a:pt x="27181" y="471"/>
                </a:lnTo>
                <a:lnTo>
                  <a:pt x="27161" y="394"/>
                </a:lnTo>
                <a:lnTo>
                  <a:pt x="27161" y="394"/>
                </a:lnTo>
                <a:lnTo>
                  <a:pt x="27156" y="366"/>
                </a:lnTo>
                <a:lnTo>
                  <a:pt x="27150" y="339"/>
                </a:lnTo>
                <a:lnTo>
                  <a:pt x="27147" y="312"/>
                </a:lnTo>
                <a:lnTo>
                  <a:pt x="27144" y="284"/>
                </a:lnTo>
                <a:lnTo>
                  <a:pt x="27144" y="257"/>
                </a:lnTo>
                <a:lnTo>
                  <a:pt x="27146" y="230"/>
                </a:lnTo>
                <a:lnTo>
                  <a:pt x="27149" y="203"/>
                </a:lnTo>
                <a:lnTo>
                  <a:pt x="27155" y="175"/>
                </a:lnTo>
                <a:lnTo>
                  <a:pt x="27155" y="175"/>
                </a:lnTo>
                <a:lnTo>
                  <a:pt x="27137" y="225"/>
                </a:lnTo>
                <a:lnTo>
                  <a:pt x="27121" y="274"/>
                </a:lnTo>
                <a:lnTo>
                  <a:pt x="27105" y="324"/>
                </a:lnTo>
                <a:lnTo>
                  <a:pt x="27099" y="348"/>
                </a:lnTo>
                <a:lnTo>
                  <a:pt x="27093" y="373"/>
                </a:lnTo>
                <a:lnTo>
                  <a:pt x="27090" y="398"/>
                </a:lnTo>
                <a:lnTo>
                  <a:pt x="27086" y="423"/>
                </a:lnTo>
                <a:lnTo>
                  <a:pt x="27084" y="448"/>
                </a:lnTo>
                <a:lnTo>
                  <a:pt x="27084" y="473"/>
                </a:lnTo>
                <a:lnTo>
                  <a:pt x="27085" y="499"/>
                </a:lnTo>
                <a:lnTo>
                  <a:pt x="27088" y="524"/>
                </a:lnTo>
                <a:lnTo>
                  <a:pt x="27091" y="550"/>
                </a:lnTo>
                <a:lnTo>
                  <a:pt x="27097" y="575"/>
                </a:lnTo>
                <a:lnTo>
                  <a:pt x="27097" y="575"/>
                </a:lnTo>
                <a:lnTo>
                  <a:pt x="27097" y="575"/>
                </a:lnTo>
                <a:lnTo>
                  <a:pt x="27090" y="575"/>
                </a:lnTo>
                <a:lnTo>
                  <a:pt x="27090" y="575"/>
                </a:lnTo>
                <a:lnTo>
                  <a:pt x="27080" y="538"/>
                </a:lnTo>
                <a:lnTo>
                  <a:pt x="27069" y="500"/>
                </a:lnTo>
                <a:lnTo>
                  <a:pt x="27069" y="500"/>
                </a:lnTo>
                <a:lnTo>
                  <a:pt x="27065" y="487"/>
                </a:lnTo>
                <a:lnTo>
                  <a:pt x="27064" y="481"/>
                </a:lnTo>
                <a:lnTo>
                  <a:pt x="27063" y="475"/>
                </a:lnTo>
                <a:lnTo>
                  <a:pt x="27063" y="475"/>
                </a:lnTo>
                <a:lnTo>
                  <a:pt x="27063" y="473"/>
                </a:lnTo>
                <a:lnTo>
                  <a:pt x="27060" y="471"/>
                </a:lnTo>
                <a:lnTo>
                  <a:pt x="27059" y="467"/>
                </a:lnTo>
                <a:lnTo>
                  <a:pt x="27058" y="465"/>
                </a:lnTo>
                <a:lnTo>
                  <a:pt x="27058" y="465"/>
                </a:lnTo>
                <a:lnTo>
                  <a:pt x="27040" y="392"/>
                </a:lnTo>
                <a:lnTo>
                  <a:pt x="27033" y="357"/>
                </a:lnTo>
                <a:lnTo>
                  <a:pt x="27027" y="320"/>
                </a:lnTo>
                <a:lnTo>
                  <a:pt x="27023" y="284"/>
                </a:lnTo>
                <a:lnTo>
                  <a:pt x="27023" y="267"/>
                </a:lnTo>
                <a:lnTo>
                  <a:pt x="27023" y="248"/>
                </a:lnTo>
                <a:lnTo>
                  <a:pt x="27025" y="230"/>
                </a:lnTo>
                <a:lnTo>
                  <a:pt x="27027" y="212"/>
                </a:lnTo>
                <a:lnTo>
                  <a:pt x="27031" y="193"/>
                </a:lnTo>
                <a:lnTo>
                  <a:pt x="27034" y="175"/>
                </a:lnTo>
                <a:lnTo>
                  <a:pt x="27034" y="175"/>
                </a:lnTo>
                <a:lnTo>
                  <a:pt x="27018" y="223"/>
                </a:lnTo>
                <a:lnTo>
                  <a:pt x="27001" y="270"/>
                </a:lnTo>
                <a:lnTo>
                  <a:pt x="26987" y="316"/>
                </a:lnTo>
                <a:lnTo>
                  <a:pt x="26981" y="340"/>
                </a:lnTo>
                <a:lnTo>
                  <a:pt x="26975" y="364"/>
                </a:lnTo>
                <a:lnTo>
                  <a:pt x="26975" y="364"/>
                </a:lnTo>
                <a:lnTo>
                  <a:pt x="26944" y="251"/>
                </a:lnTo>
                <a:lnTo>
                  <a:pt x="26944" y="251"/>
                </a:lnTo>
                <a:lnTo>
                  <a:pt x="26945" y="271"/>
                </a:lnTo>
                <a:lnTo>
                  <a:pt x="26946" y="292"/>
                </a:lnTo>
                <a:lnTo>
                  <a:pt x="26945" y="312"/>
                </a:lnTo>
                <a:lnTo>
                  <a:pt x="26944" y="332"/>
                </a:lnTo>
                <a:lnTo>
                  <a:pt x="26939" y="372"/>
                </a:lnTo>
                <a:lnTo>
                  <a:pt x="26932" y="411"/>
                </a:lnTo>
                <a:lnTo>
                  <a:pt x="26932" y="411"/>
                </a:lnTo>
                <a:lnTo>
                  <a:pt x="26925" y="377"/>
                </a:lnTo>
                <a:lnTo>
                  <a:pt x="26918" y="341"/>
                </a:lnTo>
                <a:lnTo>
                  <a:pt x="26913" y="306"/>
                </a:lnTo>
                <a:lnTo>
                  <a:pt x="26910" y="271"/>
                </a:lnTo>
                <a:lnTo>
                  <a:pt x="26908" y="236"/>
                </a:lnTo>
                <a:lnTo>
                  <a:pt x="26908" y="202"/>
                </a:lnTo>
                <a:lnTo>
                  <a:pt x="26910" y="184"/>
                </a:lnTo>
                <a:lnTo>
                  <a:pt x="26912" y="166"/>
                </a:lnTo>
                <a:lnTo>
                  <a:pt x="26916" y="148"/>
                </a:lnTo>
                <a:lnTo>
                  <a:pt x="26919" y="130"/>
                </a:lnTo>
                <a:lnTo>
                  <a:pt x="26919" y="130"/>
                </a:lnTo>
                <a:lnTo>
                  <a:pt x="26900" y="190"/>
                </a:lnTo>
                <a:lnTo>
                  <a:pt x="26882" y="249"/>
                </a:lnTo>
                <a:lnTo>
                  <a:pt x="26875" y="280"/>
                </a:lnTo>
                <a:lnTo>
                  <a:pt x="26867" y="309"/>
                </a:lnTo>
                <a:lnTo>
                  <a:pt x="26861" y="339"/>
                </a:lnTo>
                <a:lnTo>
                  <a:pt x="26856" y="369"/>
                </a:lnTo>
                <a:lnTo>
                  <a:pt x="26856" y="369"/>
                </a:lnTo>
                <a:lnTo>
                  <a:pt x="26823" y="251"/>
                </a:lnTo>
                <a:lnTo>
                  <a:pt x="26823" y="251"/>
                </a:lnTo>
                <a:lnTo>
                  <a:pt x="26824" y="269"/>
                </a:lnTo>
                <a:lnTo>
                  <a:pt x="26825" y="287"/>
                </a:lnTo>
                <a:lnTo>
                  <a:pt x="26824" y="321"/>
                </a:lnTo>
                <a:lnTo>
                  <a:pt x="26821" y="357"/>
                </a:lnTo>
                <a:lnTo>
                  <a:pt x="26815" y="391"/>
                </a:lnTo>
                <a:lnTo>
                  <a:pt x="26808" y="426"/>
                </a:lnTo>
                <a:lnTo>
                  <a:pt x="26801" y="461"/>
                </a:lnTo>
                <a:lnTo>
                  <a:pt x="26783" y="531"/>
                </a:lnTo>
                <a:lnTo>
                  <a:pt x="26783" y="531"/>
                </a:lnTo>
                <a:lnTo>
                  <a:pt x="26773" y="491"/>
                </a:lnTo>
                <a:lnTo>
                  <a:pt x="26761" y="450"/>
                </a:lnTo>
                <a:lnTo>
                  <a:pt x="26761" y="450"/>
                </a:lnTo>
                <a:lnTo>
                  <a:pt x="26758" y="436"/>
                </a:lnTo>
                <a:lnTo>
                  <a:pt x="26757" y="429"/>
                </a:lnTo>
                <a:lnTo>
                  <a:pt x="26757" y="423"/>
                </a:lnTo>
                <a:lnTo>
                  <a:pt x="26757" y="423"/>
                </a:lnTo>
                <a:lnTo>
                  <a:pt x="26755" y="420"/>
                </a:lnTo>
                <a:lnTo>
                  <a:pt x="26755" y="420"/>
                </a:lnTo>
                <a:lnTo>
                  <a:pt x="26755" y="415"/>
                </a:lnTo>
                <a:lnTo>
                  <a:pt x="26755" y="415"/>
                </a:lnTo>
                <a:lnTo>
                  <a:pt x="26727" y="298"/>
                </a:lnTo>
                <a:lnTo>
                  <a:pt x="26727" y="298"/>
                </a:lnTo>
                <a:lnTo>
                  <a:pt x="26723" y="273"/>
                </a:lnTo>
                <a:lnTo>
                  <a:pt x="26720" y="247"/>
                </a:lnTo>
                <a:lnTo>
                  <a:pt x="26718" y="220"/>
                </a:lnTo>
                <a:lnTo>
                  <a:pt x="26716" y="196"/>
                </a:lnTo>
                <a:lnTo>
                  <a:pt x="26718" y="170"/>
                </a:lnTo>
                <a:lnTo>
                  <a:pt x="26719" y="143"/>
                </a:lnTo>
                <a:lnTo>
                  <a:pt x="26722" y="119"/>
                </a:lnTo>
                <a:lnTo>
                  <a:pt x="26727" y="92"/>
                </a:lnTo>
                <a:lnTo>
                  <a:pt x="26727" y="92"/>
                </a:lnTo>
                <a:lnTo>
                  <a:pt x="26710" y="146"/>
                </a:lnTo>
                <a:lnTo>
                  <a:pt x="26694" y="200"/>
                </a:lnTo>
                <a:lnTo>
                  <a:pt x="26678" y="254"/>
                </a:lnTo>
                <a:lnTo>
                  <a:pt x="26672" y="281"/>
                </a:lnTo>
                <a:lnTo>
                  <a:pt x="26667" y="308"/>
                </a:lnTo>
                <a:lnTo>
                  <a:pt x="26663" y="335"/>
                </a:lnTo>
                <a:lnTo>
                  <a:pt x="26659" y="363"/>
                </a:lnTo>
                <a:lnTo>
                  <a:pt x="26657" y="390"/>
                </a:lnTo>
                <a:lnTo>
                  <a:pt x="26656" y="418"/>
                </a:lnTo>
                <a:lnTo>
                  <a:pt x="26657" y="446"/>
                </a:lnTo>
                <a:lnTo>
                  <a:pt x="26659" y="473"/>
                </a:lnTo>
                <a:lnTo>
                  <a:pt x="26663" y="501"/>
                </a:lnTo>
                <a:lnTo>
                  <a:pt x="26669" y="530"/>
                </a:lnTo>
                <a:lnTo>
                  <a:pt x="26669" y="530"/>
                </a:lnTo>
                <a:lnTo>
                  <a:pt x="26665" y="546"/>
                </a:lnTo>
                <a:lnTo>
                  <a:pt x="26665" y="546"/>
                </a:lnTo>
                <a:lnTo>
                  <a:pt x="26661" y="523"/>
                </a:lnTo>
                <a:lnTo>
                  <a:pt x="26655" y="499"/>
                </a:lnTo>
                <a:lnTo>
                  <a:pt x="26649" y="474"/>
                </a:lnTo>
                <a:lnTo>
                  <a:pt x="26640" y="450"/>
                </a:lnTo>
                <a:lnTo>
                  <a:pt x="26640" y="450"/>
                </a:lnTo>
                <a:lnTo>
                  <a:pt x="26637" y="436"/>
                </a:lnTo>
                <a:lnTo>
                  <a:pt x="26636" y="429"/>
                </a:lnTo>
                <a:lnTo>
                  <a:pt x="26636" y="423"/>
                </a:lnTo>
                <a:lnTo>
                  <a:pt x="26636" y="423"/>
                </a:lnTo>
                <a:lnTo>
                  <a:pt x="26635" y="420"/>
                </a:lnTo>
                <a:lnTo>
                  <a:pt x="26633" y="417"/>
                </a:lnTo>
                <a:lnTo>
                  <a:pt x="26631" y="415"/>
                </a:lnTo>
                <a:lnTo>
                  <a:pt x="26631" y="411"/>
                </a:lnTo>
                <a:lnTo>
                  <a:pt x="26631" y="411"/>
                </a:lnTo>
                <a:lnTo>
                  <a:pt x="26613" y="332"/>
                </a:lnTo>
                <a:lnTo>
                  <a:pt x="26606" y="292"/>
                </a:lnTo>
                <a:lnTo>
                  <a:pt x="26600" y="252"/>
                </a:lnTo>
                <a:lnTo>
                  <a:pt x="26597" y="212"/>
                </a:lnTo>
                <a:lnTo>
                  <a:pt x="26597" y="192"/>
                </a:lnTo>
                <a:lnTo>
                  <a:pt x="26597" y="172"/>
                </a:lnTo>
                <a:lnTo>
                  <a:pt x="26598" y="152"/>
                </a:lnTo>
                <a:lnTo>
                  <a:pt x="26599" y="133"/>
                </a:lnTo>
                <a:lnTo>
                  <a:pt x="26602" y="113"/>
                </a:lnTo>
                <a:lnTo>
                  <a:pt x="26607" y="92"/>
                </a:lnTo>
                <a:lnTo>
                  <a:pt x="26607" y="92"/>
                </a:lnTo>
                <a:lnTo>
                  <a:pt x="26589" y="145"/>
                </a:lnTo>
                <a:lnTo>
                  <a:pt x="26574" y="196"/>
                </a:lnTo>
                <a:lnTo>
                  <a:pt x="26560" y="248"/>
                </a:lnTo>
                <a:lnTo>
                  <a:pt x="26554" y="274"/>
                </a:lnTo>
                <a:lnTo>
                  <a:pt x="26548" y="300"/>
                </a:lnTo>
                <a:lnTo>
                  <a:pt x="26548" y="300"/>
                </a:lnTo>
                <a:lnTo>
                  <a:pt x="26517" y="175"/>
                </a:lnTo>
                <a:lnTo>
                  <a:pt x="26517" y="175"/>
                </a:lnTo>
                <a:lnTo>
                  <a:pt x="26518" y="205"/>
                </a:lnTo>
                <a:lnTo>
                  <a:pt x="26518" y="234"/>
                </a:lnTo>
                <a:lnTo>
                  <a:pt x="26517" y="262"/>
                </a:lnTo>
                <a:lnTo>
                  <a:pt x="26514" y="290"/>
                </a:lnTo>
                <a:lnTo>
                  <a:pt x="26510" y="319"/>
                </a:lnTo>
                <a:lnTo>
                  <a:pt x="26505" y="347"/>
                </a:lnTo>
                <a:lnTo>
                  <a:pt x="26495" y="404"/>
                </a:lnTo>
                <a:lnTo>
                  <a:pt x="26495" y="404"/>
                </a:lnTo>
                <a:lnTo>
                  <a:pt x="26493" y="401"/>
                </a:lnTo>
                <a:lnTo>
                  <a:pt x="26493" y="401"/>
                </a:lnTo>
                <a:lnTo>
                  <a:pt x="26476" y="309"/>
                </a:lnTo>
                <a:lnTo>
                  <a:pt x="26468" y="263"/>
                </a:lnTo>
                <a:lnTo>
                  <a:pt x="26463" y="218"/>
                </a:lnTo>
                <a:lnTo>
                  <a:pt x="26459" y="172"/>
                </a:lnTo>
                <a:lnTo>
                  <a:pt x="26459" y="149"/>
                </a:lnTo>
                <a:lnTo>
                  <a:pt x="26459" y="126"/>
                </a:lnTo>
                <a:lnTo>
                  <a:pt x="26460" y="103"/>
                </a:lnTo>
                <a:lnTo>
                  <a:pt x="26463" y="81"/>
                </a:lnTo>
                <a:lnTo>
                  <a:pt x="26465" y="57"/>
                </a:lnTo>
                <a:lnTo>
                  <a:pt x="26470" y="34"/>
                </a:lnTo>
                <a:lnTo>
                  <a:pt x="26470" y="34"/>
                </a:lnTo>
                <a:lnTo>
                  <a:pt x="26454" y="88"/>
                </a:lnTo>
                <a:lnTo>
                  <a:pt x="26440" y="142"/>
                </a:lnTo>
                <a:lnTo>
                  <a:pt x="26426" y="196"/>
                </a:lnTo>
                <a:lnTo>
                  <a:pt x="26415" y="250"/>
                </a:lnTo>
                <a:lnTo>
                  <a:pt x="26415" y="250"/>
                </a:lnTo>
                <a:lnTo>
                  <a:pt x="26396" y="175"/>
                </a:lnTo>
                <a:lnTo>
                  <a:pt x="26396" y="175"/>
                </a:lnTo>
                <a:lnTo>
                  <a:pt x="26397" y="199"/>
                </a:lnTo>
                <a:lnTo>
                  <a:pt x="26397" y="222"/>
                </a:lnTo>
                <a:lnTo>
                  <a:pt x="26397" y="244"/>
                </a:lnTo>
                <a:lnTo>
                  <a:pt x="26396" y="268"/>
                </a:lnTo>
                <a:lnTo>
                  <a:pt x="26394" y="290"/>
                </a:lnTo>
                <a:lnTo>
                  <a:pt x="26390" y="313"/>
                </a:lnTo>
                <a:lnTo>
                  <a:pt x="26383" y="359"/>
                </a:lnTo>
                <a:lnTo>
                  <a:pt x="26374" y="404"/>
                </a:lnTo>
                <a:lnTo>
                  <a:pt x="26363" y="449"/>
                </a:lnTo>
                <a:lnTo>
                  <a:pt x="26353" y="495"/>
                </a:lnTo>
                <a:lnTo>
                  <a:pt x="26344" y="542"/>
                </a:lnTo>
                <a:lnTo>
                  <a:pt x="26344" y="542"/>
                </a:lnTo>
                <a:lnTo>
                  <a:pt x="26343" y="545"/>
                </a:lnTo>
                <a:lnTo>
                  <a:pt x="26343" y="545"/>
                </a:lnTo>
                <a:lnTo>
                  <a:pt x="26338" y="509"/>
                </a:lnTo>
                <a:lnTo>
                  <a:pt x="26331" y="471"/>
                </a:lnTo>
                <a:lnTo>
                  <a:pt x="26323" y="433"/>
                </a:lnTo>
                <a:lnTo>
                  <a:pt x="26312" y="396"/>
                </a:lnTo>
                <a:lnTo>
                  <a:pt x="26312" y="396"/>
                </a:lnTo>
                <a:lnTo>
                  <a:pt x="26312" y="395"/>
                </a:lnTo>
                <a:lnTo>
                  <a:pt x="26312" y="395"/>
                </a:lnTo>
                <a:lnTo>
                  <a:pt x="26307" y="367"/>
                </a:lnTo>
                <a:lnTo>
                  <a:pt x="26307" y="367"/>
                </a:lnTo>
                <a:lnTo>
                  <a:pt x="26307" y="365"/>
                </a:lnTo>
                <a:lnTo>
                  <a:pt x="26307" y="365"/>
                </a:lnTo>
                <a:lnTo>
                  <a:pt x="26306" y="362"/>
                </a:lnTo>
                <a:lnTo>
                  <a:pt x="26306" y="362"/>
                </a:lnTo>
                <a:lnTo>
                  <a:pt x="26306" y="360"/>
                </a:lnTo>
                <a:lnTo>
                  <a:pt x="26306" y="360"/>
                </a:lnTo>
                <a:lnTo>
                  <a:pt x="26306" y="348"/>
                </a:lnTo>
                <a:lnTo>
                  <a:pt x="26306" y="348"/>
                </a:lnTo>
                <a:lnTo>
                  <a:pt x="26275" y="204"/>
                </a:lnTo>
                <a:lnTo>
                  <a:pt x="26275" y="204"/>
                </a:lnTo>
                <a:lnTo>
                  <a:pt x="26272" y="178"/>
                </a:lnTo>
                <a:lnTo>
                  <a:pt x="26269" y="153"/>
                </a:lnTo>
                <a:lnTo>
                  <a:pt x="26268" y="128"/>
                </a:lnTo>
                <a:lnTo>
                  <a:pt x="26267" y="102"/>
                </a:lnTo>
                <a:lnTo>
                  <a:pt x="26268" y="77"/>
                </a:lnTo>
                <a:lnTo>
                  <a:pt x="26270" y="51"/>
                </a:lnTo>
                <a:lnTo>
                  <a:pt x="26273" y="25"/>
                </a:lnTo>
                <a:lnTo>
                  <a:pt x="26279" y="0"/>
                </a:lnTo>
                <a:lnTo>
                  <a:pt x="26279" y="0"/>
                </a:lnTo>
                <a:lnTo>
                  <a:pt x="26261" y="59"/>
                </a:lnTo>
                <a:lnTo>
                  <a:pt x="26244" y="117"/>
                </a:lnTo>
                <a:lnTo>
                  <a:pt x="26230" y="177"/>
                </a:lnTo>
                <a:lnTo>
                  <a:pt x="26223" y="207"/>
                </a:lnTo>
                <a:lnTo>
                  <a:pt x="26218" y="237"/>
                </a:lnTo>
                <a:lnTo>
                  <a:pt x="26214" y="267"/>
                </a:lnTo>
                <a:lnTo>
                  <a:pt x="26210" y="296"/>
                </a:lnTo>
                <a:lnTo>
                  <a:pt x="26208" y="327"/>
                </a:lnTo>
                <a:lnTo>
                  <a:pt x="26208" y="357"/>
                </a:lnTo>
                <a:lnTo>
                  <a:pt x="26208" y="388"/>
                </a:lnTo>
                <a:lnTo>
                  <a:pt x="26210" y="417"/>
                </a:lnTo>
                <a:lnTo>
                  <a:pt x="26214" y="448"/>
                </a:lnTo>
                <a:lnTo>
                  <a:pt x="26219" y="479"/>
                </a:lnTo>
                <a:lnTo>
                  <a:pt x="26219" y="479"/>
                </a:lnTo>
                <a:lnTo>
                  <a:pt x="26216" y="498"/>
                </a:lnTo>
                <a:lnTo>
                  <a:pt x="26216" y="498"/>
                </a:lnTo>
                <a:lnTo>
                  <a:pt x="26211" y="472"/>
                </a:lnTo>
                <a:lnTo>
                  <a:pt x="26205" y="447"/>
                </a:lnTo>
                <a:lnTo>
                  <a:pt x="26199" y="421"/>
                </a:lnTo>
                <a:lnTo>
                  <a:pt x="26192" y="396"/>
                </a:lnTo>
                <a:lnTo>
                  <a:pt x="26192" y="396"/>
                </a:lnTo>
                <a:lnTo>
                  <a:pt x="26189" y="380"/>
                </a:lnTo>
                <a:lnTo>
                  <a:pt x="26187" y="372"/>
                </a:lnTo>
                <a:lnTo>
                  <a:pt x="26186" y="365"/>
                </a:lnTo>
                <a:lnTo>
                  <a:pt x="26186" y="365"/>
                </a:lnTo>
                <a:lnTo>
                  <a:pt x="26185" y="362"/>
                </a:lnTo>
                <a:lnTo>
                  <a:pt x="26184" y="358"/>
                </a:lnTo>
                <a:lnTo>
                  <a:pt x="26181" y="356"/>
                </a:lnTo>
                <a:lnTo>
                  <a:pt x="26181" y="352"/>
                </a:lnTo>
                <a:lnTo>
                  <a:pt x="26181" y="352"/>
                </a:lnTo>
                <a:lnTo>
                  <a:pt x="26164" y="264"/>
                </a:lnTo>
                <a:lnTo>
                  <a:pt x="26157" y="220"/>
                </a:lnTo>
                <a:lnTo>
                  <a:pt x="26151" y="177"/>
                </a:lnTo>
                <a:lnTo>
                  <a:pt x="26147" y="132"/>
                </a:lnTo>
                <a:lnTo>
                  <a:pt x="26147" y="110"/>
                </a:lnTo>
                <a:lnTo>
                  <a:pt x="26147" y="88"/>
                </a:lnTo>
                <a:lnTo>
                  <a:pt x="26148" y="66"/>
                </a:lnTo>
                <a:lnTo>
                  <a:pt x="26151" y="44"/>
                </a:lnTo>
                <a:lnTo>
                  <a:pt x="26153" y="21"/>
                </a:lnTo>
                <a:lnTo>
                  <a:pt x="26158" y="0"/>
                </a:lnTo>
                <a:lnTo>
                  <a:pt x="26158" y="0"/>
                </a:lnTo>
                <a:lnTo>
                  <a:pt x="26141" y="57"/>
                </a:lnTo>
                <a:lnTo>
                  <a:pt x="26125" y="114"/>
                </a:lnTo>
                <a:lnTo>
                  <a:pt x="26110" y="172"/>
                </a:lnTo>
                <a:lnTo>
                  <a:pt x="26104" y="200"/>
                </a:lnTo>
                <a:lnTo>
                  <a:pt x="26098" y="230"/>
                </a:lnTo>
                <a:lnTo>
                  <a:pt x="26098" y="230"/>
                </a:lnTo>
                <a:lnTo>
                  <a:pt x="26068" y="92"/>
                </a:lnTo>
                <a:lnTo>
                  <a:pt x="26068" y="92"/>
                </a:lnTo>
                <a:lnTo>
                  <a:pt x="26069" y="121"/>
                </a:lnTo>
                <a:lnTo>
                  <a:pt x="26069" y="149"/>
                </a:lnTo>
                <a:lnTo>
                  <a:pt x="26068" y="179"/>
                </a:lnTo>
                <a:lnTo>
                  <a:pt x="26065" y="207"/>
                </a:lnTo>
                <a:lnTo>
                  <a:pt x="26063" y="236"/>
                </a:lnTo>
                <a:lnTo>
                  <a:pt x="26058" y="264"/>
                </a:lnTo>
                <a:lnTo>
                  <a:pt x="26049" y="322"/>
                </a:lnTo>
                <a:lnTo>
                  <a:pt x="26049" y="322"/>
                </a:lnTo>
                <a:lnTo>
                  <a:pt x="26049" y="296"/>
                </a:lnTo>
                <a:lnTo>
                  <a:pt x="26050" y="270"/>
                </a:lnTo>
                <a:lnTo>
                  <a:pt x="26053" y="243"/>
                </a:lnTo>
                <a:lnTo>
                  <a:pt x="26059" y="217"/>
                </a:lnTo>
                <a:lnTo>
                  <a:pt x="26059" y="217"/>
                </a:lnTo>
                <a:lnTo>
                  <a:pt x="26045" y="260"/>
                </a:lnTo>
                <a:lnTo>
                  <a:pt x="26031" y="302"/>
                </a:lnTo>
                <a:lnTo>
                  <a:pt x="26018" y="345"/>
                </a:lnTo>
                <a:lnTo>
                  <a:pt x="26006" y="388"/>
                </a:lnTo>
                <a:lnTo>
                  <a:pt x="26006" y="388"/>
                </a:lnTo>
                <a:lnTo>
                  <a:pt x="26001" y="351"/>
                </a:lnTo>
                <a:lnTo>
                  <a:pt x="25994" y="314"/>
                </a:lnTo>
                <a:lnTo>
                  <a:pt x="25994" y="314"/>
                </a:lnTo>
                <a:lnTo>
                  <a:pt x="25994" y="301"/>
                </a:lnTo>
                <a:lnTo>
                  <a:pt x="25994" y="301"/>
                </a:lnTo>
                <a:lnTo>
                  <a:pt x="25947" y="92"/>
                </a:lnTo>
                <a:lnTo>
                  <a:pt x="25947" y="92"/>
                </a:lnTo>
                <a:lnTo>
                  <a:pt x="25948" y="113"/>
                </a:lnTo>
                <a:lnTo>
                  <a:pt x="25949" y="134"/>
                </a:lnTo>
                <a:lnTo>
                  <a:pt x="25948" y="174"/>
                </a:lnTo>
                <a:lnTo>
                  <a:pt x="25944" y="216"/>
                </a:lnTo>
                <a:lnTo>
                  <a:pt x="25940" y="256"/>
                </a:lnTo>
                <a:lnTo>
                  <a:pt x="25932" y="298"/>
                </a:lnTo>
                <a:lnTo>
                  <a:pt x="25925" y="339"/>
                </a:lnTo>
                <a:lnTo>
                  <a:pt x="25909" y="421"/>
                </a:lnTo>
                <a:lnTo>
                  <a:pt x="25909" y="421"/>
                </a:lnTo>
                <a:lnTo>
                  <a:pt x="25903" y="378"/>
                </a:lnTo>
                <a:lnTo>
                  <a:pt x="25896" y="334"/>
                </a:lnTo>
                <a:lnTo>
                  <a:pt x="25896" y="334"/>
                </a:lnTo>
                <a:lnTo>
                  <a:pt x="25896" y="321"/>
                </a:lnTo>
                <a:lnTo>
                  <a:pt x="25896" y="321"/>
                </a:lnTo>
                <a:lnTo>
                  <a:pt x="25867" y="181"/>
                </a:lnTo>
                <a:lnTo>
                  <a:pt x="25867" y="181"/>
                </a:lnTo>
                <a:lnTo>
                  <a:pt x="25868" y="175"/>
                </a:lnTo>
                <a:lnTo>
                  <a:pt x="25868" y="175"/>
                </a:lnTo>
                <a:lnTo>
                  <a:pt x="25866" y="180"/>
                </a:lnTo>
                <a:lnTo>
                  <a:pt x="25866" y="180"/>
                </a:lnTo>
                <a:lnTo>
                  <a:pt x="25848" y="95"/>
                </a:lnTo>
                <a:lnTo>
                  <a:pt x="25848" y="95"/>
                </a:lnTo>
                <a:lnTo>
                  <a:pt x="25851" y="132"/>
                </a:lnTo>
                <a:lnTo>
                  <a:pt x="25851" y="168"/>
                </a:lnTo>
                <a:lnTo>
                  <a:pt x="25848" y="204"/>
                </a:lnTo>
                <a:lnTo>
                  <a:pt x="25845" y="239"/>
                </a:lnTo>
                <a:lnTo>
                  <a:pt x="25845" y="239"/>
                </a:lnTo>
                <a:lnTo>
                  <a:pt x="25834" y="274"/>
                </a:lnTo>
                <a:lnTo>
                  <a:pt x="25823" y="308"/>
                </a:lnTo>
                <a:lnTo>
                  <a:pt x="25814" y="341"/>
                </a:lnTo>
                <a:lnTo>
                  <a:pt x="25807" y="376"/>
                </a:lnTo>
                <a:lnTo>
                  <a:pt x="25801" y="410"/>
                </a:lnTo>
                <a:lnTo>
                  <a:pt x="25797" y="445"/>
                </a:lnTo>
                <a:lnTo>
                  <a:pt x="25797" y="479"/>
                </a:lnTo>
                <a:lnTo>
                  <a:pt x="25797" y="497"/>
                </a:lnTo>
                <a:lnTo>
                  <a:pt x="25800" y="513"/>
                </a:lnTo>
                <a:lnTo>
                  <a:pt x="25800" y="513"/>
                </a:lnTo>
                <a:lnTo>
                  <a:pt x="25796" y="530"/>
                </a:lnTo>
                <a:lnTo>
                  <a:pt x="25796" y="530"/>
                </a:lnTo>
                <a:lnTo>
                  <a:pt x="25795" y="541"/>
                </a:lnTo>
                <a:lnTo>
                  <a:pt x="25795" y="541"/>
                </a:lnTo>
                <a:lnTo>
                  <a:pt x="25789" y="520"/>
                </a:lnTo>
                <a:lnTo>
                  <a:pt x="25782" y="500"/>
                </a:lnTo>
                <a:lnTo>
                  <a:pt x="25782" y="500"/>
                </a:lnTo>
                <a:lnTo>
                  <a:pt x="25778" y="487"/>
                </a:lnTo>
                <a:lnTo>
                  <a:pt x="25777" y="481"/>
                </a:lnTo>
                <a:lnTo>
                  <a:pt x="25776" y="475"/>
                </a:lnTo>
                <a:lnTo>
                  <a:pt x="25776" y="475"/>
                </a:lnTo>
                <a:lnTo>
                  <a:pt x="25776" y="473"/>
                </a:lnTo>
                <a:lnTo>
                  <a:pt x="25774" y="471"/>
                </a:lnTo>
                <a:lnTo>
                  <a:pt x="25772" y="467"/>
                </a:lnTo>
                <a:lnTo>
                  <a:pt x="25771" y="465"/>
                </a:lnTo>
                <a:lnTo>
                  <a:pt x="25771" y="465"/>
                </a:lnTo>
                <a:lnTo>
                  <a:pt x="25753" y="392"/>
                </a:lnTo>
                <a:lnTo>
                  <a:pt x="25746" y="357"/>
                </a:lnTo>
                <a:lnTo>
                  <a:pt x="25740" y="320"/>
                </a:lnTo>
                <a:lnTo>
                  <a:pt x="25737" y="284"/>
                </a:lnTo>
                <a:lnTo>
                  <a:pt x="25737" y="267"/>
                </a:lnTo>
                <a:lnTo>
                  <a:pt x="25737" y="248"/>
                </a:lnTo>
                <a:lnTo>
                  <a:pt x="25738" y="230"/>
                </a:lnTo>
                <a:lnTo>
                  <a:pt x="25740" y="212"/>
                </a:lnTo>
                <a:lnTo>
                  <a:pt x="25743" y="193"/>
                </a:lnTo>
                <a:lnTo>
                  <a:pt x="25747" y="175"/>
                </a:lnTo>
                <a:lnTo>
                  <a:pt x="25747" y="175"/>
                </a:lnTo>
                <a:lnTo>
                  <a:pt x="25726" y="236"/>
                </a:lnTo>
                <a:lnTo>
                  <a:pt x="25715" y="267"/>
                </a:lnTo>
                <a:lnTo>
                  <a:pt x="25706" y="296"/>
                </a:lnTo>
                <a:lnTo>
                  <a:pt x="25706" y="296"/>
                </a:lnTo>
                <a:lnTo>
                  <a:pt x="25705" y="288"/>
                </a:lnTo>
                <a:lnTo>
                  <a:pt x="25705" y="288"/>
                </a:lnTo>
                <a:lnTo>
                  <a:pt x="25705" y="276"/>
                </a:lnTo>
                <a:lnTo>
                  <a:pt x="25705" y="276"/>
                </a:lnTo>
                <a:lnTo>
                  <a:pt x="25657" y="58"/>
                </a:lnTo>
                <a:lnTo>
                  <a:pt x="25657" y="58"/>
                </a:lnTo>
                <a:lnTo>
                  <a:pt x="25659" y="82"/>
                </a:lnTo>
                <a:lnTo>
                  <a:pt x="25659" y="104"/>
                </a:lnTo>
                <a:lnTo>
                  <a:pt x="25659" y="128"/>
                </a:lnTo>
                <a:lnTo>
                  <a:pt x="25657" y="152"/>
                </a:lnTo>
                <a:lnTo>
                  <a:pt x="25654" y="198"/>
                </a:lnTo>
                <a:lnTo>
                  <a:pt x="25648" y="244"/>
                </a:lnTo>
                <a:lnTo>
                  <a:pt x="25641" y="290"/>
                </a:lnTo>
                <a:lnTo>
                  <a:pt x="25631" y="337"/>
                </a:lnTo>
                <a:lnTo>
                  <a:pt x="25613" y="429"/>
                </a:lnTo>
                <a:lnTo>
                  <a:pt x="25613" y="429"/>
                </a:lnTo>
                <a:lnTo>
                  <a:pt x="25609" y="403"/>
                </a:lnTo>
                <a:lnTo>
                  <a:pt x="25604" y="376"/>
                </a:lnTo>
                <a:lnTo>
                  <a:pt x="25602" y="350"/>
                </a:lnTo>
                <a:lnTo>
                  <a:pt x="25599" y="324"/>
                </a:lnTo>
                <a:lnTo>
                  <a:pt x="25599" y="296"/>
                </a:lnTo>
                <a:lnTo>
                  <a:pt x="25600" y="270"/>
                </a:lnTo>
                <a:lnTo>
                  <a:pt x="25604" y="244"/>
                </a:lnTo>
                <a:lnTo>
                  <a:pt x="25610" y="217"/>
                </a:lnTo>
                <a:lnTo>
                  <a:pt x="25610" y="217"/>
                </a:lnTo>
                <a:lnTo>
                  <a:pt x="25585" y="292"/>
                </a:lnTo>
                <a:lnTo>
                  <a:pt x="25585" y="292"/>
                </a:lnTo>
                <a:lnTo>
                  <a:pt x="25584" y="288"/>
                </a:lnTo>
                <a:lnTo>
                  <a:pt x="25584" y="288"/>
                </a:lnTo>
                <a:lnTo>
                  <a:pt x="25584" y="276"/>
                </a:lnTo>
                <a:lnTo>
                  <a:pt x="25584" y="276"/>
                </a:lnTo>
                <a:lnTo>
                  <a:pt x="25536" y="58"/>
                </a:lnTo>
                <a:lnTo>
                  <a:pt x="25536" y="58"/>
                </a:lnTo>
                <a:lnTo>
                  <a:pt x="25539" y="84"/>
                </a:lnTo>
                <a:lnTo>
                  <a:pt x="25539" y="110"/>
                </a:lnTo>
                <a:lnTo>
                  <a:pt x="25538" y="138"/>
                </a:lnTo>
                <a:lnTo>
                  <a:pt x="25536" y="164"/>
                </a:lnTo>
                <a:lnTo>
                  <a:pt x="25534" y="190"/>
                </a:lnTo>
                <a:lnTo>
                  <a:pt x="25530" y="216"/>
                </a:lnTo>
                <a:lnTo>
                  <a:pt x="25523" y="268"/>
                </a:lnTo>
                <a:lnTo>
                  <a:pt x="25514" y="320"/>
                </a:lnTo>
                <a:lnTo>
                  <a:pt x="25504" y="372"/>
                </a:lnTo>
                <a:lnTo>
                  <a:pt x="25494" y="424"/>
                </a:lnTo>
                <a:lnTo>
                  <a:pt x="25484" y="477"/>
                </a:lnTo>
                <a:lnTo>
                  <a:pt x="25484" y="477"/>
                </a:lnTo>
                <a:lnTo>
                  <a:pt x="25481" y="501"/>
                </a:lnTo>
                <a:lnTo>
                  <a:pt x="25478" y="526"/>
                </a:lnTo>
                <a:lnTo>
                  <a:pt x="25475" y="575"/>
                </a:lnTo>
                <a:lnTo>
                  <a:pt x="25475" y="575"/>
                </a:lnTo>
                <a:lnTo>
                  <a:pt x="25475" y="575"/>
                </a:lnTo>
                <a:lnTo>
                  <a:pt x="25465" y="538"/>
                </a:lnTo>
                <a:lnTo>
                  <a:pt x="25453" y="500"/>
                </a:lnTo>
                <a:lnTo>
                  <a:pt x="25453" y="500"/>
                </a:lnTo>
                <a:lnTo>
                  <a:pt x="25450" y="487"/>
                </a:lnTo>
                <a:lnTo>
                  <a:pt x="25449" y="481"/>
                </a:lnTo>
                <a:lnTo>
                  <a:pt x="25447" y="475"/>
                </a:lnTo>
                <a:lnTo>
                  <a:pt x="25447" y="475"/>
                </a:lnTo>
                <a:lnTo>
                  <a:pt x="25447" y="473"/>
                </a:lnTo>
                <a:lnTo>
                  <a:pt x="25445" y="471"/>
                </a:lnTo>
                <a:lnTo>
                  <a:pt x="25445" y="471"/>
                </a:lnTo>
                <a:lnTo>
                  <a:pt x="25425" y="394"/>
                </a:lnTo>
                <a:lnTo>
                  <a:pt x="25425" y="394"/>
                </a:lnTo>
                <a:lnTo>
                  <a:pt x="25420" y="366"/>
                </a:lnTo>
                <a:lnTo>
                  <a:pt x="25414" y="339"/>
                </a:lnTo>
                <a:lnTo>
                  <a:pt x="25411" y="312"/>
                </a:lnTo>
                <a:lnTo>
                  <a:pt x="25408" y="284"/>
                </a:lnTo>
                <a:lnTo>
                  <a:pt x="25408" y="257"/>
                </a:lnTo>
                <a:lnTo>
                  <a:pt x="25409" y="230"/>
                </a:lnTo>
                <a:lnTo>
                  <a:pt x="25413" y="203"/>
                </a:lnTo>
                <a:lnTo>
                  <a:pt x="25419" y="175"/>
                </a:lnTo>
                <a:lnTo>
                  <a:pt x="25419" y="175"/>
                </a:lnTo>
                <a:lnTo>
                  <a:pt x="25401" y="225"/>
                </a:lnTo>
                <a:lnTo>
                  <a:pt x="25385" y="274"/>
                </a:lnTo>
                <a:lnTo>
                  <a:pt x="25369" y="324"/>
                </a:lnTo>
                <a:lnTo>
                  <a:pt x="25363" y="348"/>
                </a:lnTo>
                <a:lnTo>
                  <a:pt x="25358" y="373"/>
                </a:lnTo>
                <a:lnTo>
                  <a:pt x="25354" y="398"/>
                </a:lnTo>
                <a:lnTo>
                  <a:pt x="25350" y="423"/>
                </a:lnTo>
                <a:lnTo>
                  <a:pt x="25348" y="448"/>
                </a:lnTo>
                <a:lnTo>
                  <a:pt x="25348" y="473"/>
                </a:lnTo>
                <a:lnTo>
                  <a:pt x="25349" y="499"/>
                </a:lnTo>
                <a:lnTo>
                  <a:pt x="25351" y="524"/>
                </a:lnTo>
                <a:lnTo>
                  <a:pt x="25355" y="550"/>
                </a:lnTo>
                <a:lnTo>
                  <a:pt x="25362" y="575"/>
                </a:lnTo>
                <a:lnTo>
                  <a:pt x="25362" y="575"/>
                </a:lnTo>
                <a:lnTo>
                  <a:pt x="25362" y="575"/>
                </a:lnTo>
                <a:lnTo>
                  <a:pt x="25355" y="575"/>
                </a:lnTo>
                <a:lnTo>
                  <a:pt x="25355" y="575"/>
                </a:lnTo>
                <a:lnTo>
                  <a:pt x="25344" y="538"/>
                </a:lnTo>
                <a:lnTo>
                  <a:pt x="25332" y="500"/>
                </a:lnTo>
                <a:lnTo>
                  <a:pt x="25332" y="500"/>
                </a:lnTo>
                <a:lnTo>
                  <a:pt x="25329" y="487"/>
                </a:lnTo>
                <a:lnTo>
                  <a:pt x="25328" y="481"/>
                </a:lnTo>
                <a:lnTo>
                  <a:pt x="25326" y="475"/>
                </a:lnTo>
                <a:lnTo>
                  <a:pt x="25326" y="475"/>
                </a:lnTo>
                <a:lnTo>
                  <a:pt x="25326" y="473"/>
                </a:lnTo>
                <a:lnTo>
                  <a:pt x="25324" y="471"/>
                </a:lnTo>
                <a:lnTo>
                  <a:pt x="25323" y="467"/>
                </a:lnTo>
                <a:lnTo>
                  <a:pt x="25322" y="465"/>
                </a:lnTo>
                <a:lnTo>
                  <a:pt x="25322" y="465"/>
                </a:lnTo>
                <a:lnTo>
                  <a:pt x="25304" y="392"/>
                </a:lnTo>
                <a:lnTo>
                  <a:pt x="25297" y="357"/>
                </a:lnTo>
                <a:lnTo>
                  <a:pt x="25291" y="320"/>
                </a:lnTo>
                <a:lnTo>
                  <a:pt x="25288" y="284"/>
                </a:lnTo>
                <a:lnTo>
                  <a:pt x="25287" y="267"/>
                </a:lnTo>
                <a:lnTo>
                  <a:pt x="25287" y="248"/>
                </a:lnTo>
                <a:lnTo>
                  <a:pt x="25288" y="230"/>
                </a:lnTo>
                <a:lnTo>
                  <a:pt x="25291" y="212"/>
                </a:lnTo>
                <a:lnTo>
                  <a:pt x="25294" y="193"/>
                </a:lnTo>
                <a:lnTo>
                  <a:pt x="25298" y="175"/>
                </a:lnTo>
                <a:lnTo>
                  <a:pt x="25298" y="175"/>
                </a:lnTo>
                <a:lnTo>
                  <a:pt x="25281" y="223"/>
                </a:lnTo>
                <a:lnTo>
                  <a:pt x="25265" y="270"/>
                </a:lnTo>
                <a:lnTo>
                  <a:pt x="25251" y="316"/>
                </a:lnTo>
                <a:lnTo>
                  <a:pt x="25245" y="340"/>
                </a:lnTo>
                <a:lnTo>
                  <a:pt x="25239" y="364"/>
                </a:lnTo>
                <a:lnTo>
                  <a:pt x="25239" y="364"/>
                </a:lnTo>
                <a:lnTo>
                  <a:pt x="25208" y="251"/>
                </a:lnTo>
                <a:lnTo>
                  <a:pt x="25208" y="251"/>
                </a:lnTo>
                <a:lnTo>
                  <a:pt x="25209" y="271"/>
                </a:lnTo>
                <a:lnTo>
                  <a:pt x="25210" y="292"/>
                </a:lnTo>
                <a:lnTo>
                  <a:pt x="25209" y="312"/>
                </a:lnTo>
                <a:lnTo>
                  <a:pt x="25208" y="332"/>
                </a:lnTo>
                <a:lnTo>
                  <a:pt x="25203" y="372"/>
                </a:lnTo>
                <a:lnTo>
                  <a:pt x="25196" y="411"/>
                </a:lnTo>
                <a:lnTo>
                  <a:pt x="25196" y="411"/>
                </a:lnTo>
                <a:lnTo>
                  <a:pt x="25189" y="377"/>
                </a:lnTo>
                <a:lnTo>
                  <a:pt x="25182" y="341"/>
                </a:lnTo>
                <a:lnTo>
                  <a:pt x="25177" y="306"/>
                </a:lnTo>
                <a:lnTo>
                  <a:pt x="25173" y="271"/>
                </a:lnTo>
                <a:lnTo>
                  <a:pt x="25172" y="236"/>
                </a:lnTo>
                <a:lnTo>
                  <a:pt x="25172" y="202"/>
                </a:lnTo>
                <a:lnTo>
                  <a:pt x="25175" y="184"/>
                </a:lnTo>
                <a:lnTo>
                  <a:pt x="25176" y="166"/>
                </a:lnTo>
                <a:lnTo>
                  <a:pt x="25179" y="148"/>
                </a:lnTo>
                <a:lnTo>
                  <a:pt x="25183" y="130"/>
                </a:lnTo>
                <a:lnTo>
                  <a:pt x="25183" y="130"/>
                </a:lnTo>
                <a:lnTo>
                  <a:pt x="25164" y="190"/>
                </a:lnTo>
                <a:lnTo>
                  <a:pt x="25146" y="249"/>
                </a:lnTo>
                <a:lnTo>
                  <a:pt x="25139" y="280"/>
                </a:lnTo>
                <a:lnTo>
                  <a:pt x="25132" y="309"/>
                </a:lnTo>
                <a:lnTo>
                  <a:pt x="25125" y="339"/>
                </a:lnTo>
                <a:lnTo>
                  <a:pt x="25120" y="369"/>
                </a:lnTo>
                <a:lnTo>
                  <a:pt x="25120" y="369"/>
                </a:lnTo>
                <a:lnTo>
                  <a:pt x="25087" y="251"/>
                </a:lnTo>
                <a:lnTo>
                  <a:pt x="25087" y="251"/>
                </a:lnTo>
                <a:lnTo>
                  <a:pt x="25088" y="269"/>
                </a:lnTo>
                <a:lnTo>
                  <a:pt x="25089" y="287"/>
                </a:lnTo>
                <a:lnTo>
                  <a:pt x="25088" y="321"/>
                </a:lnTo>
                <a:lnTo>
                  <a:pt x="25085" y="357"/>
                </a:lnTo>
                <a:lnTo>
                  <a:pt x="25079" y="391"/>
                </a:lnTo>
                <a:lnTo>
                  <a:pt x="25073" y="426"/>
                </a:lnTo>
                <a:lnTo>
                  <a:pt x="25064" y="461"/>
                </a:lnTo>
                <a:lnTo>
                  <a:pt x="25047" y="531"/>
                </a:lnTo>
                <a:lnTo>
                  <a:pt x="25047" y="531"/>
                </a:lnTo>
                <a:lnTo>
                  <a:pt x="25037" y="491"/>
                </a:lnTo>
                <a:lnTo>
                  <a:pt x="25025" y="450"/>
                </a:lnTo>
                <a:lnTo>
                  <a:pt x="25025" y="450"/>
                </a:lnTo>
                <a:lnTo>
                  <a:pt x="25022" y="436"/>
                </a:lnTo>
                <a:lnTo>
                  <a:pt x="25020" y="429"/>
                </a:lnTo>
                <a:lnTo>
                  <a:pt x="25020" y="423"/>
                </a:lnTo>
                <a:lnTo>
                  <a:pt x="25020" y="423"/>
                </a:lnTo>
                <a:lnTo>
                  <a:pt x="25019" y="420"/>
                </a:lnTo>
                <a:lnTo>
                  <a:pt x="25019" y="420"/>
                </a:lnTo>
                <a:lnTo>
                  <a:pt x="25019" y="415"/>
                </a:lnTo>
                <a:lnTo>
                  <a:pt x="25019" y="415"/>
                </a:lnTo>
                <a:lnTo>
                  <a:pt x="24991" y="298"/>
                </a:lnTo>
                <a:lnTo>
                  <a:pt x="24991" y="298"/>
                </a:lnTo>
                <a:lnTo>
                  <a:pt x="24987" y="273"/>
                </a:lnTo>
                <a:lnTo>
                  <a:pt x="24984" y="247"/>
                </a:lnTo>
                <a:lnTo>
                  <a:pt x="24981" y="220"/>
                </a:lnTo>
                <a:lnTo>
                  <a:pt x="24980" y="196"/>
                </a:lnTo>
                <a:lnTo>
                  <a:pt x="24981" y="170"/>
                </a:lnTo>
                <a:lnTo>
                  <a:pt x="24983" y="143"/>
                </a:lnTo>
                <a:lnTo>
                  <a:pt x="24986" y="119"/>
                </a:lnTo>
                <a:lnTo>
                  <a:pt x="24992" y="92"/>
                </a:lnTo>
                <a:lnTo>
                  <a:pt x="24992" y="92"/>
                </a:lnTo>
                <a:lnTo>
                  <a:pt x="24974" y="146"/>
                </a:lnTo>
                <a:lnTo>
                  <a:pt x="24958" y="200"/>
                </a:lnTo>
                <a:lnTo>
                  <a:pt x="24942" y="254"/>
                </a:lnTo>
                <a:lnTo>
                  <a:pt x="24936" y="281"/>
                </a:lnTo>
                <a:lnTo>
                  <a:pt x="24930" y="308"/>
                </a:lnTo>
                <a:lnTo>
                  <a:pt x="24927" y="335"/>
                </a:lnTo>
                <a:lnTo>
                  <a:pt x="24923" y="363"/>
                </a:lnTo>
                <a:lnTo>
                  <a:pt x="24921" y="390"/>
                </a:lnTo>
                <a:lnTo>
                  <a:pt x="24920" y="418"/>
                </a:lnTo>
                <a:lnTo>
                  <a:pt x="24921" y="446"/>
                </a:lnTo>
                <a:lnTo>
                  <a:pt x="24923" y="473"/>
                </a:lnTo>
                <a:lnTo>
                  <a:pt x="24927" y="501"/>
                </a:lnTo>
                <a:lnTo>
                  <a:pt x="24933" y="530"/>
                </a:lnTo>
                <a:lnTo>
                  <a:pt x="24933" y="530"/>
                </a:lnTo>
                <a:lnTo>
                  <a:pt x="24929" y="546"/>
                </a:lnTo>
                <a:lnTo>
                  <a:pt x="24929" y="546"/>
                </a:lnTo>
                <a:lnTo>
                  <a:pt x="24924" y="523"/>
                </a:lnTo>
                <a:lnTo>
                  <a:pt x="24918" y="499"/>
                </a:lnTo>
                <a:lnTo>
                  <a:pt x="24913" y="474"/>
                </a:lnTo>
                <a:lnTo>
                  <a:pt x="24905" y="450"/>
                </a:lnTo>
                <a:lnTo>
                  <a:pt x="24905" y="450"/>
                </a:lnTo>
                <a:lnTo>
                  <a:pt x="24901" y="436"/>
                </a:lnTo>
                <a:lnTo>
                  <a:pt x="24900" y="429"/>
                </a:lnTo>
                <a:lnTo>
                  <a:pt x="24900" y="423"/>
                </a:lnTo>
                <a:lnTo>
                  <a:pt x="24900" y="423"/>
                </a:lnTo>
                <a:lnTo>
                  <a:pt x="24898" y="420"/>
                </a:lnTo>
                <a:lnTo>
                  <a:pt x="24897" y="417"/>
                </a:lnTo>
                <a:lnTo>
                  <a:pt x="24895" y="415"/>
                </a:lnTo>
                <a:lnTo>
                  <a:pt x="24895" y="411"/>
                </a:lnTo>
                <a:lnTo>
                  <a:pt x="24895" y="411"/>
                </a:lnTo>
                <a:lnTo>
                  <a:pt x="24877" y="332"/>
                </a:lnTo>
                <a:lnTo>
                  <a:pt x="24870" y="292"/>
                </a:lnTo>
                <a:lnTo>
                  <a:pt x="24864" y="252"/>
                </a:lnTo>
                <a:lnTo>
                  <a:pt x="24860" y="212"/>
                </a:lnTo>
                <a:lnTo>
                  <a:pt x="24860" y="192"/>
                </a:lnTo>
                <a:lnTo>
                  <a:pt x="24860" y="172"/>
                </a:lnTo>
                <a:lnTo>
                  <a:pt x="24862" y="152"/>
                </a:lnTo>
                <a:lnTo>
                  <a:pt x="24864" y="133"/>
                </a:lnTo>
                <a:lnTo>
                  <a:pt x="24866" y="113"/>
                </a:lnTo>
                <a:lnTo>
                  <a:pt x="24871" y="92"/>
                </a:lnTo>
                <a:lnTo>
                  <a:pt x="24871" y="92"/>
                </a:lnTo>
                <a:lnTo>
                  <a:pt x="24854" y="145"/>
                </a:lnTo>
                <a:lnTo>
                  <a:pt x="24838" y="196"/>
                </a:lnTo>
                <a:lnTo>
                  <a:pt x="24824" y="248"/>
                </a:lnTo>
                <a:lnTo>
                  <a:pt x="24818" y="274"/>
                </a:lnTo>
                <a:lnTo>
                  <a:pt x="24812" y="300"/>
                </a:lnTo>
                <a:lnTo>
                  <a:pt x="24812" y="300"/>
                </a:lnTo>
                <a:lnTo>
                  <a:pt x="24781" y="175"/>
                </a:lnTo>
                <a:lnTo>
                  <a:pt x="24781" y="175"/>
                </a:lnTo>
                <a:lnTo>
                  <a:pt x="24782" y="205"/>
                </a:lnTo>
                <a:lnTo>
                  <a:pt x="24782" y="234"/>
                </a:lnTo>
                <a:lnTo>
                  <a:pt x="24781" y="262"/>
                </a:lnTo>
                <a:lnTo>
                  <a:pt x="24777" y="290"/>
                </a:lnTo>
                <a:lnTo>
                  <a:pt x="24774" y="319"/>
                </a:lnTo>
                <a:lnTo>
                  <a:pt x="24769" y="347"/>
                </a:lnTo>
                <a:lnTo>
                  <a:pt x="24758" y="404"/>
                </a:lnTo>
                <a:lnTo>
                  <a:pt x="24758" y="404"/>
                </a:lnTo>
                <a:lnTo>
                  <a:pt x="24757" y="401"/>
                </a:lnTo>
                <a:lnTo>
                  <a:pt x="24757" y="401"/>
                </a:lnTo>
                <a:lnTo>
                  <a:pt x="24739" y="309"/>
                </a:lnTo>
                <a:lnTo>
                  <a:pt x="24732" y="263"/>
                </a:lnTo>
                <a:lnTo>
                  <a:pt x="24726" y="218"/>
                </a:lnTo>
                <a:lnTo>
                  <a:pt x="24723" y="172"/>
                </a:lnTo>
                <a:lnTo>
                  <a:pt x="24723" y="149"/>
                </a:lnTo>
                <a:lnTo>
                  <a:pt x="24723" y="126"/>
                </a:lnTo>
                <a:lnTo>
                  <a:pt x="24724" y="103"/>
                </a:lnTo>
                <a:lnTo>
                  <a:pt x="24726" y="81"/>
                </a:lnTo>
                <a:lnTo>
                  <a:pt x="24729" y="57"/>
                </a:lnTo>
                <a:lnTo>
                  <a:pt x="24733" y="34"/>
                </a:lnTo>
                <a:lnTo>
                  <a:pt x="24733" y="34"/>
                </a:lnTo>
                <a:lnTo>
                  <a:pt x="24718" y="88"/>
                </a:lnTo>
                <a:lnTo>
                  <a:pt x="24704" y="142"/>
                </a:lnTo>
                <a:lnTo>
                  <a:pt x="24690" y="196"/>
                </a:lnTo>
                <a:lnTo>
                  <a:pt x="24679" y="250"/>
                </a:lnTo>
                <a:lnTo>
                  <a:pt x="24679" y="250"/>
                </a:lnTo>
                <a:lnTo>
                  <a:pt x="24660" y="175"/>
                </a:lnTo>
                <a:lnTo>
                  <a:pt x="24660" y="175"/>
                </a:lnTo>
                <a:lnTo>
                  <a:pt x="24661" y="199"/>
                </a:lnTo>
                <a:lnTo>
                  <a:pt x="24662" y="222"/>
                </a:lnTo>
                <a:lnTo>
                  <a:pt x="24661" y="244"/>
                </a:lnTo>
                <a:lnTo>
                  <a:pt x="24660" y="268"/>
                </a:lnTo>
                <a:lnTo>
                  <a:pt x="24658" y="290"/>
                </a:lnTo>
                <a:lnTo>
                  <a:pt x="24654" y="313"/>
                </a:lnTo>
                <a:lnTo>
                  <a:pt x="24647" y="359"/>
                </a:lnTo>
                <a:lnTo>
                  <a:pt x="24637" y="404"/>
                </a:lnTo>
                <a:lnTo>
                  <a:pt x="24627" y="449"/>
                </a:lnTo>
                <a:lnTo>
                  <a:pt x="24617" y="495"/>
                </a:lnTo>
                <a:lnTo>
                  <a:pt x="24608" y="542"/>
                </a:lnTo>
                <a:lnTo>
                  <a:pt x="24608" y="542"/>
                </a:lnTo>
                <a:lnTo>
                  <a:pt x="24607" y="545"/>
                </a:lnTo>
                <a:lnTo>
                  <a:pt x="24607" y="545"/>
                </a:lnTo>
                <a:lnTo>
                  <a:pt x="24602" y="509"/>
                </a:lnTo>
                <a:lnTo>
                  <a:pt x="24595" y="471"/>
                </a:lnTo>
                <a:lnTo>
                  <a:pt x="24586" y="433"/>
                </a:lnTo>
                <a:lnTo>
                  <a:pt x="24576" y="396"/>
                </a:lnTo>
                <a:lnTo>
                  <a:pt x="24576" y="396"/>
                </a:lnTo>
                <a:lnTo>
                  <a:pt x="24576" y="395"/>
                </a:lnTo>
                <a:lnTo>
                  <a:pt x="24576" y="395"/>
                </a:lnTo>
                <a:lnTo>
                  <a:pt x="24571" y="367"/>
                </a:lnTo>
                <a:lnTo>
                  <a:pt x="24571" y="367"/>
                </a:lnTo>
                <a:lnTo>
                  <a:pt x="24571" y="365"/>
                </a:lnTo>
                <a:lnTo>
                  <a:pt x="24571" y="365"/>
                </a:lnTo>
                <a:lnTo>
                  <a:pt x="24570" y="362"/>
                </a:lnTo>
                <a:lnTo>
                  <a:pt x="24570" y="362"/>
                </a:lnTo>
                <a:lnTo>
                  <a:pt x="24570" y="360"/>
                </a:lnTo>
                <a:lnTo>
                  <a:pt x="24570" y="360"/>
                </a:lnTo>
                <a:lnTo>
                  <a:pt x="24570" y="348"/>
                </a:lnTo>
                <a:lnTo>
                  <a:pt x="24570" y="348"/>
                </a:lnTo>
                <a:lnTo>
                  <a:pt x="24539" y="204"/>
                </a:lnTo>
                <a:lnTo>
                  <a:pt x="24539" y="204"/>
                </a:lnTo>
                <a:lnTo>
                  <a:pt x="24535" y="179"/>
                </a:lnTo>
                <a:lnTo>
                  <a:pt x="24533" y="153"/>
                </a:lnTo>
                <a:lnTo>
                  <a:pt x="24532" y="128"/>
                </a:lnTo>
                <a:lnTo>
                  <a:pt x="24531" y="102"/>
                </a:lnTo>
                <a:lnTo>
                  <a:pt x="24532" y="77"/>
                </a:lnTo>
                <a:lnTo>
                  <a:pt x="24534" y="51"/>
                </a:lnTo>
                <a:lnTo>
                  <a:pt x="24538" y="25"/>
                </a:lnTo>
                <a:lnTo>
                  <a:pt x="24543" y="0"/>
                </a:lnTo>
                <a:lnTo>
                  <a:pt x="24543" y="0"/>
                </a:lnTo>
                <a:lnTo>
                  <a:pt x="24525" y="59"/>
                </a:lnTo>
                <a:lnTo>
                  <a:pt x="24508" y="117"/>
                </a:lnTo>
                <a:lnTo>
                  <a:pt x="24494" y="177"/>
                </a:lnTo>
                <a:lnTo>
                  <a:pt x="24487" y="207"/>
                </a:lnTo>
                <a:lnTo>
                  <a:pt x="24482" y="237"/>
                </a:lnTo>
                <a:lnTo>
                  <a:pt x="24477" y="267"/>
                </a:lnTo>
                <a:lnTo>
                  <a:pt x="24474" y="296"/>
                </a:lnTo>
                <a:lnTo>
                  <a:pt x="24471" y="327"/>
                </a:lnTo>
                <a:lnTo>
                  <a:pt x="24471" y="357"/>
                </a:lnTo>
                <a:lnTo>
                  <a:pt x="24471" y="388"/>
                </a:lnTo>
                <a:lnTo>
                  <a:pt x="24474" y="417"/>
                </a:lnTo>
                <a:lnTo>
                  <a:pt x="24477" y="448"/>
                </a:lnTo>
                <a:lnTo>
                  <a:pt x="24483" y="479"/>
                </a:lnTo>
                <a:lnTo>
                  <a:pt x="24483" y="479"/>
                </a:lnTo>
                <a:lnTo>
                  <a:pt x="24480" y="498"/>
                </a:lnTo>
                <a:lnTo>
                  <a:pt x="24480" y="498"/>
                </a:lnTo>
                <a:lnTo>
                  <a:pt x="24475" y="472"/>
                </a:lnTo>
                <a:lnTo>
                  <a:pt x="24469" y="447"/>
                </a:lnTo>
                <a:lnTo>
                  <a:pt x="24463" y="421"/>
                </a:lnTo>
                <a:lnTo>
                  <a:pt x="24456" y="396"/>
                </a:lnTo>
                <a:lnTo>
                  <a:pt x="24456" y="396"/>
                </a:lnTo>
                <a:lnTo>
                  <a:pt x="24452" y="380"/>
                </a:lnTo>
                <a:lnTo>
                  <a:pt x="24451" y="372"/>
                </a:lnTo>
                <a:lnTo>
                  <a:pt x="24450" y="365"/>
                </a:lnTo>
                <a:lnTo>
                  <a:pt x="24450" y="365"/>
                </a:lnTo>
                <a:lnTo>
                  <a:pt x="24450" y="362"/>
                </a:lnTo>
                <a:lnTo>
                  <a:pt x="24448" y="358"/>
                </a:lnTo>
                <a:lnTo>
                  <a:pt x="24446" y="356"/>
                </a:lnTo>
                <a:lnTo>
                  <a:pt x="24445" y="352"/>
                </a:lnTo>
                <a:lnTo>
                  <a:pt x="24445" y="352"/>
                </a:lnTo>
                <a:lnTo>
                  <a:pt x="24428" y="264"/>
                </a:lnTo>
                <a:lnTo>
                  <a:pt x="24420" y="220"/>
                </a:lnTo>
                <a:lnTo>
                  <a:pt x="24414" y="177"/>
                </a:lnTo>
                <a:lnTo>
                  <a:pt x="24411" y="132"/>
                </a:lnTo>
                <a:lnTo>
                  <a:pt x="24411" y="110"/>
                </a:lnTo>
                <a:lnTo>
                  <a:pt x="24411" y="88"/>
                </a:lnTo>
                <a:lnTo>
                  <a:pt x="24412" y="66"/>
                </a:lnTo>
                <a:lnTo>
                  <a:pt x="24414" y="44"/>
                </a:lnTo>
                <a:lnTo>
                  <a:pt x="24417" y="21"/>
                </a:lnTo>
                <a:lnTo>
                  <a:pt x="24422" y="0"/>
                </a:lnTo>
                <a:lnTo>
                  <a:pt x="24422" y="0"/>
                </a:lnTo>
                <a:lnTo>
                  <a:pt x="24405" y="57"/>
                </a:lnTo>
                <a:lnTo>
                  <a:pt x="24388" y="114"/>
                </a:lnTo>
                <a:lnTo>
                  <a:pt x="24374" y="172"/>
                </a:lnTo>
                <a:lnTo>
                  <a:pt x="24368" y="200"/>
                </a:lnTo>
                <a:lnTo>
                  <a:pt x="24362" y="230"/>
                </a:lnTo>
                <a:lnTo>
                  <a:pt x="24362" y="230"/>
                </a:lnTo>
                <a:lnTo>
                  <a:pt x="24331" y="92"/>
                </a:lnTo>
                <a:lnTo>
                  <a:pt x="24331" y="92"/>
                </a:lnTo>
                <a:lnTo>
                  <a:pt x="24333" y="132"/>
                </a:lnTo>
                <a:lnTo>
                  <a:pt x="24333" y="171"/>
                </a:lnTo>
                <a:lnTo>
                  <a:pt x="24329" y="211"/>
                </a:lnTo>
                <a:lnTo>
                  <a:pt x="24324" y="250"/>
                </a:lnTo>
                <a:lnTo>
                  <a:pt x="24318" y="289"/>
                </a:lnTo>
                <a:lnTo>
                  <a:pt x="24311" y="328"/>
                </a:lnTo>
                <a:lnTo>
                  <a:pt x="24296" y="407"/>
                </a:lnTo>
                <a:lnTo>
                  <a:pt x="24296" y="407"/>
                </a:lnTo>
                <a:lnTo>
                  <a:pt x="24292" y="383"/>
                </a:lnTo>
                <a:lnTo>
                  <a:pt x="24289" y="359"/>
                </a:lnTo>
                <a:lnTo>
                  <a:pt x="24286" y="335"/>
                </a:lnTo>
                <a:lnTo>
                  <a:pt x="24286" y="312"/>
                </a:lnTo>
                <a:lnTo>
                  <a:pt x="24286" y="288"/>
                </a:lnTo>
                <a:lnTo>
                  <a:pt x="24288" y="264"/>
                </a:lnTo>
                <a:lnTo>
                  <a:pt x="24291" y="241"/>
                </a:lnTo>
                <a:lnTo>
                  <a:pt x="24297" y="217"/>
                </a:lnTo>
                <a:lnTo>
                  <a:pt x="24297" y="217"/>
                </a:lnTo>
                <a:lnTo>
                  <a:pt x="24278" y="271"/>
                </a:lnTo>
                <a:lnTo>
                  <a:pt x="24260" y="326"/>
                </a:lnTo>
                <a:lnTo>
                  <a:pt x="24260" y="326"/>
                </a:lnTo>
                <a:lnTo>
                  <a:pt x="24258" y="314"/>
                </a:lnTo>
                <a:lnTo>
                  <a:pt x="24258" y="314"/>
                </a:lnTo>
                <a:lnTo>
                  <a:pt x="24258" y="301"/>
                </a:lnTo>
                <a:lnTo>
                  <a:pt x="24258" y="301"/>
                </a:lnTo>
                <a:lnTo>
                  <a:pt x="24211" y="92"/>
                </a:lnTo>
                <a:lnTo>
                  <a:pt x="24211" y="92"/>
                </a:lnTo>
                <a:lnTo>
                  <a:pt x="24212" y="117"/>
                </a:lnTo>
                <a:lnTo>
                  <a:pt x="24213" y="142"/>
                </a:lnTo>
                <a:lnTo>
                  <a:pt x="24212" y="168"/>
                </a:lnTo>
                <a:lnTo>
                  <a:pt x="24211" y="193"/>
                </a:lnTo>
                <a:lnTo>
                  <a:pt x="24208" y="218"/>
                </a:lnTo>
                <a:lnTo>
                  <a:pt x="24205" y="243"/>
                </a:lnTo>
                <a:lnTo>
                  <a:pt x="24197" y="294"/>
                </a:lnTo>
                <a:lnTo>
                  <a:pt x="24188" y="344"/>
                </a:lnTo>
                <a:lnTo>
                  <a:pt x="24178" y="395"/>
                </a:lnTo>
                <a:lnTo>
                  <a:pt x="24168" y="445"/>
                </a:lnTo>
                <a:lnTo>
                  <a:pt x="24158" y="495"/>
                </a:lnTo>
                <a:lnTo>
                  <a:pt x="24158" y="495"/>
                </a:lnTo>
                <a:lnTo>
                  <a:pt x="24152" y="541"/>
                </a:lnTo>
                <a:lnTo>
                  <a:pt x="24152" y="541"/>
                </a:lnTo>
                <a:lnTo>
                  <a:pt x="24149" y="527"/>
                </a:lnTo>
                <a:lnTo>
                  <a:pt x="24149" y="527"/>
                </a:lnTo>
                <a:lnTo>
                  <a:pt x="24150" y="504"/>
                </a:lnTo>
                <a:lnTo>
                  <a:pt x="24150" y="480"/>
                </a:lnTo>
                <a:lnTo>
                  <a:pt x="24149" y="455"/>
                </a:lnTo>
                <a:lnTo>
                  <a:pt x="24146" y="431"/>
                </a:lnTo>
                <a:lnTo>
                  <a:pt x="24144" y="408"/>
                </a:lnTo>
                <a:lnTo>
                  <a:pt x="24142" y="383"/>
                </a:lnTo>
                <a:lnTo>
                  <a:pt x="24133" y="334"/>
                </a:lnTo>
                <a:lnTo>
                  <a:pt x="24133" y="334"/>
                </a:lnTo>
                <a:lnTo>
                  <a:pt x="24133" y="321"/>
                </a:lnTo>
                <a:lnTo>
                  <a:pt x="24133" y="321"/>
                </a:lnTo>
                <a:lnTo>
                  <a:pt x="24104" y="181"/>
                </a:lnTo>
                <a:lnTo>
                  <a:pt x="24104" y="181"/>
                </a:lnTo>
                <a:lnTo>
                  <a:pt x="24105" y="175"/>
                </a:lnTo>
                <a:lnTo>
                  <a:pt x="24105" y="175"/>
                </a:lnTo>
                <a:lnTo>
                  <a:pt x="24104" y="180"/>
                </a:lnTo>
                <a:lnTo>
                  <a:pt x="24104" y="180"/>
                </a:lnTo>
                <a:lnTo>
                  <a:pt x="24086" y="95"/>
                </a:lnTo>
                <a:lnTo>
                  <a:pt x="24086" y="95"/>
                </a:lnTo>
                <a:lnTo>
                  <a:pt x="24087" y="132"/>
                </a:lnTo>
                <a:lnTo>
                  <a:pt x="24087" y="168"/>
                </a:lnTo>
                <a:lnTo>
                  <a:pt x="24086" y="204"/>
                </a:lnTo>
                <a:lnTo>
                  <a:pt x="24082" y="241"/>
                </a:lnTo>
                <a:lnTo>
                  <a:pt x="24082" y="241"/>
                </a:lnTo>
                <a:lnTo>
                  <a:pt x="24071" y="274"/>
                </a:lnTo>
                <a:lnTo>
                  <a:pt x="24061" y="308"/>
                </a:lnTo>
                <a:lnTo>
                  <a:pt x="24052" y="341"/>
                </a:lnTo>
                <a:lnTo>
                  <a:pt x="24044" y="376"/>
                </a:lnTo>
                <a:lnTo>
                  <a:pt x="24039" y="410"/>
                </a:lnTo>
                <a:lnTo>
                  <a:pt x="24035" y="445"/>
                </a:lnTo>
                <a:lnTo>
                  <a:pt x="24034" y="479"/>
                </a:lnTo>
                <a:lnTo>
                  <a:pt x="24035" y="497"/>
                </a:lnTo>
                <a:lnTo>
                  <a:pt x="24036" y="513"/>
                </a:lnTo>
                <a:lnTo>
                  <a:pt x="24036" y="513"/>
                </a:lnTo>
                <a:lnTo>
                  <a:pt x="24034" y="530"/>
                </a:lnTo>
                <a:lnTo>
                  <a:pt x="24034" y="530"/>
                </a:lnTo>
                <a:lnTo>
                  <a:pt x="24033" y="541"/>
                </a:lnTo>
                <a:lnTo>
                  <a:pt x="24033" y="541"/>
                </a:lnTo>
                <a:lnTo>
                  <a:pt x="24025" y="520"/>
                </a:lnTo>
                <a:lnTo>
                  <a:pt x="24018" y="500"/>
                </a:lnTo>
                <a:lnTo>
                  <a:pt x="24018" y="500"/>
                </a:lnTo>
                <a:lnTo>
                  <a:pt x="24015" y="487"/>
                </a:lnTo>
                <a:lnTo>
                  <a:pt x="24014" y="481"/>
                </a:lnTo>
                <a:lnTo>
                  <a:pt x="24014" y="475"/>
                </a:lnTo>
                <a:lnTo>
                  <a:pt x="24014" y="475"/>
                </a:lnTo>
                <a:lnTo>
                  <a:pt x="24012" y="473"/>
                </a:lnTo>
                <a:lnTo>
                  <a:pt x="24011" y="471"/>
                </a:lnTo>
                <a:lnTo>
                  <a:pt x="24009" y="467"/>
                </a:lnTo>
                <a:lnTo>
                  <a:pt x="24009" y="465"/>
                </a:lnTo>
                <a:lnTo>
                  <a:pt x="24009" y="465"/>
                </a:lnTo>
                <a:lnTo>
                  <a:pt x="23991" y="392"/>
                </a:lnTo>
                <a:lnTo>
                  <a:pt x="23984" y="357"/>
                </a:lnTo>
                <a:lnTo>
                  <a:pt x="23978" y="320"/>
                </a:lnTo>
                <a:lnTo>
                  <a:pt x="23975" y="284"/>
                </a:lnTo>
                <a:lnTo>
                  <a:pt x="23975" y="267"/>
                </a:lnTo>
                <a:lnTo>
                  <a:pt x="23975" y="248"/>
                </a:lnTo>
                <a:lnTo>
                  <a:pt x="23976" y="230"/>
                </a:lnTo>
                <a:lnTo>
                  <a:pt x="23977" y="212"/>
                </a:lnTo>
                <a:lnTo>
                  <a:pt x="23980" y="193"/>
                </a:lnTo>
                <a:lnTo>
                  <a:pt x="23985" y="175"/>
                </a:lnTo>
                <a:lnTo>
                  <a:pt x="23985" y="175"/>
                </a:lnTo>
                <a:lnTo>
                  <a:pt x="23963" y="236"/>
                </a:lnTo>
                <a:lnTo>
                  <a:pt x="23953" y="267"/>
                </a:lnTo>
                <a:lnTo>
                  <a:pt x="23944" y="296"/>
                </a:lnTo>
                <a:lnTo>
                  <a:pt x="23944" y="296"/>
                </a:lnTo>
                <a:lnTo>
                  <a:pt x="23941" y="288"/>
                </a:lnTo>
                <a:lnTo>
                  <a:pt x="23941" y="288"/>
                </a:lnTo>
                <a:lnTo>
                  <a:pt x="23941" y="276"/>
                </a:lnTo>
                <a:lnTo>
                  <a:pt x="23941" y="276"/>
                </a:lnTo>
                <a:lnTo>
                  <a:pt x="23895" y="58"/>
                </a:lnTo>
                <a:lnTo>
                  <a:pt x="23895" y="58"/>
                </a:lnTo>
                <a:lnTo>
                  <a:pt x="23896" y="82"/>
                </a:lnTo>
                <a:lnTo>
                  <a:pt x="23896" y="104"/>
                </a:lnTo>
                <a:lnTo>
                  <a:pt x="23896" y="128"/>
                </a:lnTo>
                <a:lnTo>
                  <a:pt x="23895" y="152"/>
                </a:lnTo>
                <a:lnTo>
                  <a:pt x="23891" y="198"/>
                </a:lnTo>
                <a:lnTo>
                  <a:pt x="23886" y="244"/>
                </a:lnTo>
                <a:lnTo>
                  <a:pt x="23877" y="290"/>
                </a:lnTo>
                <a:lnTo>
                  <a:pt x="23869" y="337"/>
                </a:lnTo>
                <a:lnTo>
                  <a:pt x="23851" y="429"/>
                </a:lnTo>
                <a:lnTo>
                  <a:pt x="23851" y="429"/>
                </a:lnTo>
                <a:lnTo>
                  <a:pt x="23846" y="403"/>
                </a:lnTo>
                <a:lnTo>
                  <a:pt x="23842" y="376"/>
                </a:lnTo>
                <a:lnTo>
                  <a:pt x="23838" y="350"/>
                </a:lnTo>
                <a:lnTo>
                  <a:pt x="23837" y="324"/>
                </a:lnTo>
                <a:lnTo>
                  <a:pt x="23837" y="296"/>
                </a:lnTo>
                <a:lnTo>
                  <a:pt x="23838" y="270"/>
                </a:lnTo>
                <a:lnTo>
                  <a:pt x="23842" y="244"/>
                </a:lnTo>
                <a:lnTo>
                  <a:pt x="23848" y="217"/>
                </a:lnTo>
                <a:lnTo>
                  <a:pt x="23848" y="217"/>
                </a:lnTo>
                <a:lnTo>
                  <a:pt x="23822" y="292"/>
                </a:lnTo>
                <a:lnTo>
                  <a:pt x="23822" y="292"/>
                </a:lnTo>
                <a:lnTo>
                  <a:pt x="23822" y="288"/>
                </a:lnTo>
                <a:lnTo>
                  <a:pt x="23822" y="288"/>
                </a:lnTo>
                <a:lnTo>
                  <a:pt x="23822" y="276"/>
                </a:lnTo>
                <a:lnTo>
                  <a:pt x="23822" y="276"/>
                </a:lnTo>
                <a:lnTo>
                  <a:pt x="23774" y="58"/>
                </a:lnTo>
                <a:lnTo>
                  <a:pt x="23774" y="58"/>
                </a:lnTo>
                <a:lnTo>
                  <a:pt x="23775" y="84"/>
                </a:lnTo>
                <a:lnTo>
                  <a:pt x="23775" y="110"/>
                </a:lnTo>
                <a:lnTo>
                  <a:pt x="23775" y="138"/>
                </a:lnTo>
                <a:lnTo>
                  <a:pt x="23774" y="164"/>
                </a:lnTo>
                <a:lnTo>
                  <a:pt x="23772" y="190"/>
                </a:lnTo>
                <a:lnTo>
                  <a:pt x="23768" y="216"/>
                </a:lnTo>
                <a:lnTo>
                  <a:pt x="23761" y="268"/>
                </a:lnTo>
                <a:lnTo>
                  <a:pt x="23752" y="320"/>
                </a:lnTo>
                <a:lnTo>
                  <a:pt x="23741" y="372"/>
                </a:lnTo>
                <a:lnTo>
                  <a:pt x="23731" y="424"/>
                </a:lnTo>
                <a:lnTo>
                  <a:pt x="23722" y="477"/>
                </a:lnTo>
                <a:lnTo>
                  <a:pt x="23722" y="477"/>
                </a:lnTo>
                <a:lnTo>
                  <a:pt x="23718" y="501"/>
                </a:lnTo>
                <a:lnTo>
                  <a:pt x="23716" y="526"/>
                </a:lnTo>
                <a:lnTo>
                  <a:pt x="23712" y="575"/>
                </a:lnTo>
                <a:lnTo>
                  <a:pt x="23712" y="575"/>
                </a:lnTo>
                <a:lnTo>
                  <a:pt x="23703" y="538"/>
                </a:lnTo>
                <a:lnTo>
                  <a:pt x="23690" y="500"/>
                </a:lnTo>
                <a:lnTo>
                  <a:pt x="23690" y="500"/>
                </a:lnTo>
                <a:lnTo>
                  <a:pt x="23686" y="487"/>
                </a:lnTo>
                <a:lnTo>
                  <a:pt x="23685" y="481"/>
                </a:lnTo>
                <a:lnTo>
                  <a:pt x="23685" y="475"/>
                </a:lnTo>
                <a:lnTo>
                  <a:pt x="23685" y="475"/>
                </a:lnTo>
                <a:lnTo>
                  <a:pt x="23684" y="473"/>
                </a:lnTo>
                <a:lnTo>
                  <a:pt x="23683" y="471"/>
                </a:lnTo>
                <a:lnTo>
                  <a:pt x="23683" y="471"/>
                </a:lnTo>
                <a:lnTo>
                  <a:pt x="23663" y="394"/>
                </a:lnTo>
                <a:lnTo>
                  <a:pt x="23663" y="394"/>
                </a:lnTo>
                <a:lnTo>
                  <a:pt x="23657" y="366"/>
                </a:lnTo>
                <a:lnTo>
                  <a:pt x="23652" y="339"/>
                </a:lnTo>
                <a:lnTo>
                  <a:pt x="23648" y="312"/>
                </a:lnTo>
                <a:lnTo>
                  <a:pt x="23646" y="284"/>
                </a:lnTo>
                <a:lnTo>
                  <a:pt x="23645" y="257"/>
                </a:lnTo>
                <a:lnTo>
                  <a:pt x="23646" y="230"/>
                </a:lnTo>
                <a:lnTo>
                  <a:pt x="23650" y="203"/>
                </a:lnTo>
                <a:lnTo>
                  <a:pt x="23657" y="175"/>
                </a:lnTo>
                <a:lnTo>
                  <a:pt x="23657" y="175"/>
                </a:lnTo>
                <a:lnTo>
                  <a:pt x="23639" y="225"/>
                </a:lnTo>
                <a:lnTo>
                  <a:pt x="23621" y="274"/>
                </a:lnTo>
                <a:lnTo>
                  <a:pt x="23607" y="324"/>
                </a:lnTo>
                <a:lnTo>
                  <a:pt x="23601" y="348"/>
                </a:lnTo>
                <a:lnTo>
                  <a:pt x="23595" y="373"/>
                </a:lnTo>
                <a:lnTo>
                  <a:pt x="23590" y="398"/>
                </a:lnTo>
                <a:lnTo>
                  <a:pt x="23588" y="423"/>
                </a:lnTo>
                <a:lnTo>
                  <a:pt x="23586" y="448"/>
                </a:lnTo>
                <a:lnTo>
                  <a:pt x="23584" y="473"/>
                </a:lnTo>
                <a:lnTo>
                  <a:pt x="23586" y="499"/>
                </a:lnTo>
                <a:lnTo>
                  <a:pt x="23588" y="524"/>
                </a:lnTo>
                <a:lnTo>
                  <a:pt x="23593" y="550"/>
                </a:lnTo>
                <a:lnTo>
                  <a:pt x="23599" y="575"/>
                </a:lnTo>
                <a:lnTo>
                  <a:pt x="23599" y="575"/>
                </a:lnTo>
                <a:lnTo>
                  <a:pt x="23599" y="575"/>
                </a:lnTo>
                <a:lnTo>
                  <a:pt x="23591" y="575"/>
                </a:lnTo>
                <a:lnTo>
                  <a:pt x="23591" y="575"/>
                </a:lnTo>
                <a:lnTo>
                  <a:pt x="23582" y="538"/>
                </a:lnTo>
                <a:lnTo>
                  <a:pt x="23570" y="500"/>
                </a:lnTo>
                <a:lnTo>
                  <a:pt x="23570" y="500"/>
                </a:lnTo>
                <a:lnTo>
                  <a:pt x="23567" y="487"/>
                </a:lnTo>
                <a:lnTo>
                  <a:pt x="23565" y="481"/>
                </a:lnTo>
                <a:lnTo>
                  <a:pt x="23564" y="475"/>
                </a:lnTo>
                <a:lnTo>
                  <a:pt x="23564" y="475"/>
                </a:lnTo>
                <a:lnTo>
                  <a:pt x="23563" y="473"/>
                </a:lnTo>
                <a:lnTo>
                  <a:pt x="23562" y="471"/>
                </a:lnTo>
                <a:lnTo>
                  <a:pt x="23559" y="467"/>
                </a:lnTo>
                <a:lnTo>
                  <a:pt x="23559" y="465"/>
                </a:lnTo>
                <a:lnTo>
                  <a:pt x="23559" y="465"/>
                </a:lnTo>
                <a:lnTo>
                  <a:pt x="23542" y="392"/>
                </a:lnTo>
                <a:lnTo>
                  <a:pt x="23535" y="357"/>
                </a:lnTo>
                <a:lnTo>
                  <a:pt x="23529" y="320"/>
                </a:lnTo>
                <a:lnTo>
                  <a:pt x="23525" y="284"/>
                </a:lnTo>
                <a:lnTo>
                  <a:pt x="23525" y="267"/>
                </a:lnTo>
                <a:lnTo>
                  <a:pt x="23525" y="248"/>
                </a:lnTo>
                <a:lnTo>
                  <a:pt x="23526" y="230"/>
                </a:lnTo>
                <a:lnTo>
                  <a:pt x="23529" y="212"/>
                </a:lnTo>
                <a:lnTo>
                  <a:pt x="23531" y="193"/>
                </a:lnTo>
                <a:lnTo>
                  <a:pt x="23536" y="175"/>
                </a:lnTo>
                <a:lnTo>
                  <a:pt x="23536" y="175"/>
                </a:lnTo>
                <a:lnTo>
                  <a:pt x="23519" y="223"/>
                </a:lnTo>
                <a:lnTo>
                  <a:pt x="23503" y="270"/>
                </a:lnTo>
                <a:lnTo>
                  <a:pt x="23488" y="316"/>
                </a:lnTo>
                <a:lnTo>
                  <a:pt x="23482" y="340"/>
                </a:lnTo>
                <a:lnTo>
                  <a:pt x="23476" y="364"/>
                </a:lnTo>
                <a:lnTo>
                  <a:pt x="23476" y="364"/>
                </a:lnTo>
                <a:lnTo>
                  <a:pt x="23446" y="251"/>
                </a:lnTo>
                <a:lnTo>
                  <a:pt x="23446" y="251"/>
                </a:lnTo>
                <a:lnTo>
                  <a:pt x="23447" y="271"/>
                </a:lnTo>
                <a:lnTo>
                  <a:pt x="23447" y="292"/>
                </a:lnTo>
                <a:lnTo>
                  <a:pt x="23447" y="312"/>
                </a:lnTo>
                <a:lnTo>
                  <a:pt x="23446" y="332"/>
                </a:lnTo>
                <a:lnTo>
                  <a:pt x="23440" y="372"/>
                </a:lnTo>
                <a:lnTo>
                  <a:pt x="23433" y="411"/>
                </a:lnTo>
                <a:lnTo>
                  <a:pt x="23433" y="411"/>
                </a:lnTo>
                <a:lnTo>
                  <a:pt x="23425" y="377"/>
                </a:lnTo>
                <a:lnTo>
                  <a:pt x="23419" y="341"/>
                </a:lnTo>
                <a:lnTo>
                  <a:pt x="23415" y="306"/>
                </a:lnTo>
                <a:lnTo>
                  <a:pt x="23411" y="271"/>
                </a:lnTo>
                <a:lnTo>
                  <a:pt x="23409" y="236"/>
                </a:lnTo>
                <a:lnTo>
                  <a:pt x="23410" y="202"/>
                </a:lnTo>
                <a:lnTo>
                  <a:pt x="23411" y="184"/>
                </a:lnTo>
                <a:lnTo>
                  <a:pt x="23414" y="166"/>
                </a:lnTo>
                <a:lnTo>
                  <a:pt x="23416" y="148"/>
                </a:lnTo>
                <a:lnTo>
                  <a:pt x="23421" y="130"/>
                </a:lnTo>
                <a:lnTo>
                  <a:pt x="23421" y="130"/>
                </a:lnTo>
                <a:lnTo>
                  <a:pt x="23402" y="190"/>
                </a:lnTo>
                <a:lnTo>
                  <a:pt x="23384" y="249"/>
                </a:lnTo>
                <a:lnTo>
                  <a:pt x="23376" y="280"/>
                </a:lnTo>
                <a:lnTo>
                  <a:pt x="23368" y="309"/>
                </a:lnTo>
                <a:lnTo>
                  <a:pt x="23363" y="339"/>
                </a:lnTo>
                <a:lnTo>
                  <a:pt x="23357" y="370"/>
                </a:lnTo>
                <a:lnTo>
                  <a:pt x="23357" y="370"/>
                </a:lnTo>
                <a:lnTo>
                  <a:pt x="23325" y="251"/>
                </a:lnTo>
                <a:lnTo>
                  <a:pt x="23325" y="251"/>
                </a:lnTo>
                <a:lnTo>
                  <a:pt x="23326" y="269"/>
                </a:lnTo>
                <a:lnTo>
                  <a:pt x="23327" y="287"/>
                </a:lnTo>
                <a:lnTo>
                  <a:pt x="23326" y="321"/>
                </a:lnTo>
                <a:lnTo>
                  <a:pt x="23322" y="357"/>
                </a:lnTo>
                <a:lnTo>
                  <a:pt x="23316" y="391"/>
                </a:lnTo>
                <a:lnTo>
                  <a:pt x="23309" y="426"/>
                </a:lnTo>
                <a:lnTo>
                  <a:pt x="23301" y="461"/>
                </a:lnTo>
                <a:lnTo>
                  <a:pt x="23284" y="531"/>
                </a:lnTo>
                <a:lnTo>
                  <a:pt x="23284" y="531"/>
                </a:lnTo>
                <a:lnTo>
                  <a:pt x="23275" y="491"/>
                </a:lnTo>
                <a:lnTo>
                  <a:pt x="23263" y="450"/>
                </a:lnTo>
                <a:lnTo>
                  <a:pt x="23263" y="450"/>
                </a:lnTo>
                <a:lnTo>
                  <a:pt x="23259" y="436"/>
                </a:lnTo>
                <a:lnTo>
                  <a:pt x="23258" y="429"/>
                </a:lnTo>
                <a:lnTo>
                  <a:pt x="23257" y="423"/>
                </a:lnTo>
                <a:lnTo>
                  <a:pt x="23257" y="423"/>
                </a:lnTo>
                <a:lnTo>
                  <a:pt x="23257" y="420"/>
                </a:lnTo>
                <a:lnTo>
                  <a:pt x="23257" y="420"/>
                </a:lnTo>
                <a:lnTo>
                  <a:pt x="23257" y="415"/>
                </a:lnTo>
                <a:lnTo>
                  <a:pt x="23257" y="415"/>
                </a:lnTo>
                <a:lnTo>
                  <a:pt x="23229" y="298"/>
                </a:lnTo>
                <a:lnTo>
                  <a:pt x="23229" y="298"/>
                </a:lnTo>
                <a:lnTo>
                  <a:pt x="23225" y="273"/>
                </a:lnTo>
                <a:lnTo>
                  <a:pt x="23221" y="247"/>
                </a:lnTo>
                <a:lnTo>
                  <a:pt x="23219" y="220"/>
                </a:lnTo>
                <a:lnTo>
                  <a:pt x="23218" y="196"/>
                </a:lnTo>
                <a:lnTo>
                  <a:pt x="23218" y="170"/>
                </a:lnTo>
                <a:lnTo>
                  <a:pt x="23220" y="143"/>
                </a:lnTo>
                <a:lnTo>
                  <a:pt x="23224" y="119"/>
                </a:lnTo>
                <a:lnTo>
                  <a:pt x="23229" y="92"/>
                </a:lnTo>
                <a:lnTo>
                  <a:pt x="23229" y="92"/>
                </a:lnTo>
                <a:lnTo>
                  <a:pt x="23211" y="146"/>
                </a:lnTo>
                <a:lnTo>
                  <a:pt x="23194" y="200"/>
                </a:lnTo>
                <a:lnTo>
                  <a:pt x="23180" y="254"/>
                </a:lnTo>
                <a:lnTo>
                  <a:pt x="23174" y="281"/>
                </a:lnTo>
                <a:lnTo>
                  <a:pt x="23168" y="308"/>
                </a:lnTo>
                <a:lnTo>
                  <a:pt x="23163" y="335"/>
                </a:lnTo>
                <a:lnTo>
                  <a:pt x="23161" y="363"/>
                </a:lnTo>
                <a:lnTo>
                  <a:pt x="23159" y="390"/>
                </a:lnTo>
                <a:lnTo>
                  <a:pt x="23157" y="418"/>
                </a:lnTo>
                <a:lnTo>
                  <a:pt x="23159" y="446"/>
                </a:lnTo>
                <a:lnTo>
                  <a:pt x="23161" y="473"/>
                </a:lnTo>
                <a:lnTo>
                  <a:pt x="23165" y="501"/>
                </a:lnTo>
                <a:lnTo>
                  <a:pt x="23170" y="530"/>
                </a:lnTo>
                <a:lnTo>
                  <a:pt x="23170" y="530"/>
                </a:lnTo>
                <a:lnTo>
                  <a:pt x="23167" y="546"/>
                </a:lnTo>
                <a:lnTo>
                  <a:pt x="23167" y="546"/>
                </a:lnTo>
                <a:lnTo>
                  <a:pt x="23162" y="523"/>
                </a:lnTo>
                <a:lnTo>
                  <a:pt x="23156" y="499"/>
                </a:lnTo>
                <a:lnTo>
                  <a:pt x="23150" y="474"/>
                </a:lnTo>
                <a:lnTo>
                  <a:pt x="23142" y="450"/>
                </a:lnTo>
                <a:lnTo>
                  <a:pt x="23142" y="450"/>
                </a:lnTo>
                <a:lnTo>
                  <a:pt x="23138" y="436"/>
                </a:lnTo>
                <a:lnTo>
                  <a:pt x="23137" y="429"/>
                </a:lnTo>
                <a:lnTo>
                  <a:pt x="23137" y="423"/>
                </a:lnTo>
                <a:lnTo>
                  <a:pt x="23137" y="423"/>
                </a:lnTo>
                <a:lnTo>
                  <a:pt x="23136" y="420"/>
                </a:lnTo>
                <a:lnTo>
                  <a:pt x="23135" y="417"/>
                </a:lnTo>
                <a:lnTo>
                  <a:pt x="23133" y="415"/>
                </a:lnTo>
                <a:lnTo>
                  <a:pt x="23131" y="411"/>
                </a:lnTo>
                <a:lnTo>
                  <a:pt x="23131" y="411"/>
                </a:lnTo>
                <a:lnTo>
                  <a:pt x="23115" y="332"/>
                </a:lnTo>
                <a:lnTo>
                  <a:pt x="23108" y="292"/>
                </a:lnTo>
                <a:lnTo>
                  <a:pt x="23102" y="252"/>
                </a:lnTo>
                <a:lnTo>
                  <a:pt x="23098" y="212"/>
                </a:lnTo>
                <a:lnTo>
                  <a:pt x="23097" y="192"/>
                </a:lnTo>
                <a:lnTo>
                  <a:pt x="23097" y="172"/>
                </a:lnTo>
                <a:lnTo>
                  <a:pt x="23098" y="152"/>
                </a:lnTo>
                <a:lnTo>
                  <a:pt x="23100" y="133"/>
                </a:lnTo>
                <a:lnTo>
                  <a:pt x="23104" y="113"/>
                </a:lnTo>
                <a:lnTo>
                  <a:pt x="23108" y="92"/>
                </a:lnTo>
                <a:lnTo>
                  <a:pt x="23108" y="92"/>
                </a:lnTo>
                <a:lnTo>
                  <a:pt x="23091" y="145"/>
                </a:lnTo>
                <a:lnTo>
                  <a:pt x="23076" y="196"/>
                </a:lnTo>
                <a:lnTo>
                  <a:pt x="23060" y="248"/>
                </a:lnTo>
                <a:lnTo>
                  <a:pt x="23054" y="274"/>
                </a:lnTo>
                <a:lnTo>
                  <a:pt x="23049" y="300"/>
                </a:lnTo>
                <a:lnTo>
                  <a:pt x="23049" y="300"/>
                </a:lnTo>
                <a:lnTo>
                  <a:pt x="23017" y="175"/>
                </a:lnTo>
                <a:lnTo>
                  <a:pt x="23017" y="175"/>
                </a:lnTo>
                <a:lnTo>
                  <a:pt x="23020" y="205"/>
                </a:lnTo>
                <a:lnTo>
                  <a:pt x="23020" y="234"/>
                </a:lnTo>
                <a:lnTo>
                  <a:pt x="23017" y="262"/>
                </a:lnTo>
                <a:lnTo>
                  <a:pt x="23015" y="290"/>
                </a:lnTo>
                <a:lnTo>
                  <a:pt x="23012" y="319"/>
                </a:lnTo>
                <a:lnTo>
                  <a:pt x="23007" y="347"/>
                </a:lnTo>
                <a:lnTo>
                  <a:pt x="22995" y="404"/>
                </a:lnTo>
                <a:lnTo>
                  <a:pt x="22995" y="404"/>
                </a:lnTo>
                <a:lnTo>
                  <a:pt x="22995" y="401"/>
                </a:lnTo>
                <a:lnTo>
                  <a:pt x="22995" y="401"/>
                </a:lnTo>
                <a:lnTo>
                  <a:pt x="22977" y="309"/>
                </a:lnTo>
                <a:lnTo>
                  <a:pt x="22970" y="263"/>
                </a:lnTo>
                <a:lnTo>
                  <a:pt x="22964" y="218"/>
                </a:lnTo>
                <a:lnTo>
                  <a:pt x="22961" y="172"/>
                </a:lnTo>
                <a:lnTo>
                  <a:pt x="22959" y="149"/>
                </a:lnTo>
                <a:lnTo>
                  <a:pt x="22961" y="126"/>
                </a:lnTo>
                <a:lnTo>
                  <a:pt x="22962" y="103"/>
                </a:lnTo>
                <a:lnTo>
                  <a:pt x="22963" y="81"/>
                </a:lnTo>
                <a:lnTo>
                  <a:pt x="22966" y="57"/>
                </a:lnTo>
                <a:lnTo>
                  <a:pt x="22971" y="34"/>
                </a:lnTo>
                <a:lnTo>
                  <a:pt x="22971" y="34"/>
                </a:lnTo>
                <a:lnTo>
                  <a:pt x="22956" y="88"/>
                </a:lnTo>
                <a:lnTo>
                  <a:pt x="22940" y="142"/>
                </a:lnTo>
                <a:lnTo>
                  <a:pt x="22927" y="196"/>
                </a:lnTo>
                <a:lnTo>
                  <a:pt x="22915" y="250"/>
                </a:lnTo>
                <a:lnTo>
                  <a:pt x="22915" y="250"/>
                </a:lnTo>
                <a:lnTo>
                  <a:pt x="22898" y="175"/>
                </a:lnTo>
                <a:lnTo>
                  <a:pt x="22898" y="175"/>
                </a:lnTo>
                <a:lnTo>
                  <a:pt x="22899" y="199"/>
                </a:lnTo>
                <a:lnTo>
                  <a:pt x="22899" y="222"/>
                </a:lnTo>
                <a:lnTo>
                  <a:pt x="22899" y="244"/>
                </a:lnTo>
                <a:lnTo>
                  <a:pt x="22897" y="268"/>
                </a:lnTo>
                <a:lnTo>
                  <a:pt x="22894" y="290"/>
                </a:lnTo>
                <a:lnTo>
                  <a:pt x="22892" y="313"/>
                </a:lnTo>
                <a:lnTo>
                  <a:pt x="22883" y="359"/>
                </a:lnTo>
                <a:lnTo>
                  <a:pt x="22875" y="404"/>
                </a:lnTo>
                <a:lnTo>
                  <a:pt x="22864" y="449"/>
                </a:lnTo>
                <a:lnTo>
                  <a:pt x="22855" y="495"/>
                </a:lnTo>
                <a:lnTo>
                  <a:pt x="22846" y="542"/>
                </a:lnTo>
                <a:lnTo>
                  <a:pt x="22846" y="542"/>
                </a:lnTo>
                <a:lnTo>
                  <a:pt x="22844" y="545"/>
                </a:lnTo>
                <a:lnTo>
                  <a:pt x="22844" y="545"/>
                </a:lnTo>
                <a:lnTo>
                  <a:pt x="22840" y="509"/>
                </a:lnTo>
                <a:lnTo>
                  <a:pt x="22832" y="471"/>
                </a:lnTo>
                <a:lnTo>
                  <a:pt x="22824" y="433"/>
                </a:lnTo>
                <a:lnTo>
                  <a:pt x="22813" y="396"/>
                </a:lnTo>
                <a:lnTo>
                  <a:pt x="22813" y="396"/>
                </a:lnTo>
                <a:lnTo>
                  <a:pt x="22813" y="395"/>
                </a:lnTo>
                <a:lnTo>
                  <a:pt x="22813" y="395"/>
                </a:lnTo>
                <a:lnTo>
                  <a:pt x="22809" y="367"/>
                </a:lnTo>
                <a:lnTo>
                  <a:pt x="22809" y="367"/>
                </a:lnTo>
                <a:lnTo>
                  <a:pt x="22809" y="365"/>
                </a:lnTo>
                <a:lnTo>
                  <a:pt x="22809" y="365"/>
                </a:lnTo>
                <a:lnTo>
                  <a:pt x="22808" y="362"/>
                </a:lnTo>
                <a:lnTo>
                  <a:pt x="22808" y="362"/>
                </a:lnTo>
                <a:lnTo>
                  <a:pt x="22808" y="360"/>
                </a:lnTo>
                <a:lnTo>
                  <a:pt x="22808" y="360"/>
                </a:lnTo>
                <a:lnTo>
                  <a:pt x="22808" y="348"/>
                </a:lnTo>
                <a:lnTo>
                  <a:pt x="22808" y="348"/>
                </a:lnTo>
                <a:lnTo>
                  <a:pt x="22776" y="204"/>
                </a:lnTo>
                <a:lnTo>
                  <a:pt x="22776" y="204"/>
                </a:lnTo>
                <a:lnTo>
                  <a:pt x="22773" y="178"/>
                </a:lnTo>
                <a:lnTo>
                  <a:pt x="22771" y="153"/>
                </a:lnTo>
                <a:lnTo>
                  <a:pt x="22768" y="128"/>
                </a:lnTo>
                <a:lnTo>
                  <a:pt x="22768" y="102"/>
                </a:lnTo>
                <a:lnTo>
                  <a:pt x="22770" y="77"/>
                </a:lnTo>
                <a:lnTo>
                  <a:pt x="22771" y="51"/>
                </a:lnTo>
                <a:lnTo>
                  <a:pt x="22774" y="25"/>
                </a:lnTo>
                <a:lnTo>
                  <a:pt x="22779" y="0"/>
                </a:lnTo>
                <a:lnTo>
                  <a:pt x="22779" y="0"/>
                </a:lnTo>
                <a:lnTo>
                  <a:pt x="22762" y="59"/>
                </a:lnTo>
                <a:lnTo>
                  <a:pt x="22746" y="117"/>
                </a:lnTo>
                <a:lnTo>
                  <a:pt x="22730" y="177"/>
                </a:lnTo>
                <a:lnTo>
                  <a:pt x="22725" y="207"/>
                </a:lnTo>
                <a:lnTo>
                  <a:pt x="22719" y="237"/>
                </a:lnTo>
                <a:lnTo>
                  <a:pt x="22715" y="267"/>
                </a:lnTo>
                <a:lnTo>
                  <a:pt x="22712" y="296"/>
                </a:lnTo>
                <a:lnTo>
                  <a:pt x="22709" y="327"/>
                </a:lnTo>
                <a:lnTo>
                  <a:pt x="22708" y="357"/>
                </a:lnTo>
                <a:lnTo>
                  <a:pt x="22709" y="388"/>
                </a:lnTo>
                <a:lnTo>
                  <a:pt x="22712" y="417"/>
                </a:lnTo>
                <a:lnTo>
                  <a:pt x="22715" y="448"/>
                </a:lnTo>
                <a:lnTo>
                  <a:pt x="22721" y="479"/>
                </a:lnTo>
                <a:lnTo>
                  <a:pt x="22721" y="479"/>
                </a:lnTo>
                <a:lnTo>
                  <a:pt x="22717" y="498"/>
                </a:lnTo>
                <a:lnTo>
                  <a:pt x="22717" y="498"/>
                </a:lnTo>
                <a:lnTo>
                  <a:pt x="22713" y="472"/>
                </a:lnTo>
                <a:lnTo>
                  <a:pt x="22707" y="447"/>
                </a:lnTo>
                <a:lnTo>
                  <a:pt x="22700" y="421"/>
                </a:lnTo>
                <a:lnTo>
                  <a:pt x="22693" y="396"/>
                </a:lnTo>
                <a:lnTo>
                  <a:pt x="22693" y="396"/>
                </a:lnTo>
                <a:lnTo>
                  <a:pt x="22689" y="380"/>
                </a:lnTo>
                <a:lnTo>
                  <a:pt x="22688" y="372"/>
                </a:lnTo>
                <a:lnTo>
                  <a:pt x="22688" y="365"/>
                </a:lnTo>
                <a:lnTo>
                  <a:pt x="22688" y="365"/>
                </a:lnTo>
                <a:lnTo>
                  <a:pt x="22687" y="362"/>
                </a:lnTo>
                <a:lnTo>
                  <a:pt x="22685" y="358"/>
                </a:lnTo>
                <a:lnTo>
                  <a:pt x="22683" y="356"/>
                </a:lnTo>
                <a:lnTo>
                  <a:pt x="22682" y="352"/>
                </a:lnTo>
                <a:lnTo>
                  <a:pt x="22682" y="352"/>
                </a:lnTo>
                <a:lnTo>
                  <a:pt x="22665" y="264"/>
                </a:lnTo>
                <a:lnTo>
                  <a:pt x="22658" y="220"/>
                </a:lnTo>
                <a:lnTo>
                  <a:pt x="22652" y="177"/>
                </a:lnTo>
                <a:lnTo>
                  <a:pt x="22649" y="132"/>
                </a:lnTo>
                <a:lnTo>
                  <a:pt x="22647" y="110"/>
                </a:lnTo>
                <a:lnTo>
                  <a:pt x="22649" y="88"/>
                </a:lnTo>
                <a:lnTo>
                  <a:pt x="22650" y="66"/>
                </a:lnTo>
                <a:lnTo>
                  <a:pt x="22651" y="44"/>
                </a:lnTo>
                <a:lnTo>
                  <a:pt x="22655" y="21"/>
                </a:lnTo>
                <a:lnTo>
                  <a:pt x="22659" y="0"/>
                </a:lnTo>
                <a:lnTo>
                  <a:pt x="22659" y="0"/>
                </a:lnTo>
                <a:lnTo>
                  <a:pt x="22642" y="57"/>
                </a:lnTo>
                <a:lnTo>
                  <a:pt x="22626" y="114"/>
                </a:lnTo>
                <a:lnTo>
                  <a:pt x="22612" y="172"/>
                </a:lnTo>
                <a:lnTo>
                  <a:pt x="22605" y="200"/>
                </a:lnTo>
                <a:lnTo>
                  <a:pt x="22600" y="230"/>
                </a:lnTo>
                <a:lnTo>
                  <a:pt x="22600" y="230"/>
                </a:lnTo>
                <a:lnTo>
                  <a:pt x="22569" y="92"/>
                </a:lnTo>
                <a:lnTo>
                  <a:pt x="22569" y="92"/>
                </a:lnTo>
                <a:lnTo>
                  <a:pt x="22570" y="121"/>
                </a:lnTo>
                <a:lnTo>
                  <a:pt x="22570" y="149"/>
                </a:lnTo>
                <a:lnTo>
                  <a:pt x="22569" y="179"/>
                </a:lnTo>
                <a:lnTo>
                  <a:pt x="22567" y="207"/>
                </a:lnTo>
                <a:lnTo>
                  <a:pt x="22563" y="236"/>
                </a:lnTo>
                <a:lnTo>
                  <a:pt x="22560" y="264"/>
                </a:lnTo>
                <a:lnTo>
                  <a:pt x="22550" y="322"/>
                </a:lnTo>
                <a:lnTo>
                  <a:pt x="22550" y="322"/>
                </a:lnTo>
                <a:lnTo>
                  <a:pt x="22550" y="296"/>
                </a:lnTo>
                <a:lnTo>
                  <a:pt x="22551" y="270"/>
                </a:lnTo>
                <a:lnTo>
                  <a:pt x="22555" y="243"/>
                </a:lnTo>
                <a:lnTo>
                  <a:pt x="22561" y="217"/>
                </a:lnTo>
                <a:lnTo>
                  <a:pt x="22561" y="217"/>
                </a:lnTo>
                <a:lnTo>
                  <a:pt x="22545" y="260"/>
                </a:lnTo>
                <a:lnTo>
                  <a:pt x="22531" y="302"/>
                </a:lnTo>
                <a:lnTo>
                  <a:pt x="22518" y="345"/>
                </a:lnTo>
                <a:lnTo>
                  <a:pt x="22508" y="388"/>
                </a:lnTo>
                <a:lnTo>
                  <a:pt x="22508" y="388"/>
                </a:lnTo>
                <a:lnTo>
                  <a:pt x="22502" y="351"/>
                </a:lnTo>
                <a:lnTo>
                  <a:pt x="22496" y="314"/>
                </a:lnTo>
                <a:lnTo>
                  <a:pt x="22496" y="314"/>
                </a:lnTo>
                <a:lnTo>
                  <a:pt x="22496" y="301"/>
                </a:lnTo>
                <a:lnTo>
                  <a:pt x="22496" y="301"/>
                </a:lnTo>
                <a:lnTo>
                  <a:pt x="22448" y="92"/>
                </a:lnTo>
                <a:lnTo>
                  <a:pt x="22448" y="92"/>
                </a:lnTo>
                <a:lnTo>
                  <a:pt x="22449" y="113"/>
                </a:lnTo>
                <a:lnTo>
                  <a:pt x="22449" y="134"/>
                </a:lnTo>
                <a:lnTo>
                  <a:pt x="22448" y="174"/>
                </a:lnTo>
                <a:lnTo>
                  <a:pt x="22446" y="216"/>
                </a:lnTo>
                <a:lnTo>
                  <a:pt x="22440" y="256"/>
                </a:lnTo>
                <a:lnTo>
                  <a:pt x="22434" y="298"/>
                </a:lnTo>
                <a:lnTo>
                  <a:pt x="22427" y="339"/>
                </a:lnTo>
                <a:lnTo>
                  <a:pt x="22410" y="421"/>
                </a:lnTo>
                <a:lnTo>
                  <a:pt x="22410" y="421"/>
                </a:lnTo>
                <a:lnTo>
                  <a:pt x="22404" y="378"/>
                </a:lnTo>
                <a:lnTo>
                  <a:pt x="22397" y="334"/>
                </a:lnTo>
                <a:lnTo>
                  <a:pt x="22397" y="334"/>
                </a:lnTo>
                <a:lnTo>
                  <a:pt x="22397" y="321"/>
                </a:lnTo>
                <a:lnTo>
                  <a:pt x="22397" y="321"/>
                </a:lnTo>
                <a:lnTo>
                  <a:pt x="22368" y="181"/>
                </a:lnTo>
                <a:lnTo>
                  <a:pt x="22368" y="181"/>
                </a:lnTo>
                <a:lnTo>
                  <a:pt x="22370" y="175"/>
                </a:lnTo>
                <a:lnTo>
                  <a:pt x="22370" y="175"/>
                </a:lnTo>
                <a:lnTo>
                  <a:pt x="22368" y="180"/>
                </a:lnTo>
                <a:lnTo>
                  <a:pt x="22368" y="180"/>
                </a:lnTo>
                <a:lnTo>
                  <a:pt x="22350" y="95"/>
                </a:lnTo>
                <a:lnTo>
                  <a:pt x="22350" y="95"/>
                </a:lnTo>
                <a:lnTo>
                  <a:pt x="22351" y="132"/>
                </a:lnTo>
                <a:lnTo>
                  <a:pt x="22351" y="168"/>
                </a:lnTo>
                <a:lnTo>
                  <a:pt x="22350" y="204"/>
                </a:lnTo>
                <a:lnTo>
                  <a:pt x="22346" y="241"/>
                </a:lnTo>
                <a:lnTo>
                  <a:pt x="22346" y="241"/>
                </a:lnTo>
                <a:lnTo>
                  <a:pt x="22334" y="274"/>
                </a:lnTo>
                <a:lnTo>
                  <a:pt x="22325" y="308"/>
                </a:lnTo>
                <a:lnTo>
                  <a:pt x="22315" y="341"/>
                </a:lnTo>
                <a:lnTo>
                  <a:pt x="22308" y="376"/>
                </a:lnTo>
                <a:lnTo>
                  <a:pt x="22302" y="410"/>
                </a:lnTo>
                <a:lnTo>
                  <a:pt x="22299" y="445"/>
                </a:lnTo>
                <a:lnTo>
                  <a:pt x="22298" y="479"/>
                </a:lnTo>
                <a:lnTo>
                  <a:pt x="22299" y="497"/>
                </a:lnTo>
                <a:lnTo>
                  <a:pt x="22300" y="513"/>
                </a:lnTo>
                <a:lnTo>
                  <a:pt x="22300" y="513"/>
                </a:lnTo>
                <a:lnTo>
                  <a:pt x="22298" y="530"/>
                </a:lnTo>
                <a:lnTo>
                  <a:pt x="22298" y="530"/>
                </a:lnTo>
                <a:lnTo>
                  <a:pt x="22296" y="541"/>
                </a:lnTo>
                <a:lnTo>
                  <a:pt x="22296" y="541"/>
                </a:lnTo>
                <a:lnTo>
                  <a:pt x="22289" y="520"/>
                </a:lnTo>
                <a:lnTo>
                  <a:pt x="22283" y="500"/>
                </a:lnTo>
                <a:lnTo>
                  <a:pt x="22283" y="500"/>
                </a:lnTo>
                <a:lnTo>
                  <a:pt x="22279" y="487"/>
                </a:lnTo>
                <a:lnTo>
                  <a:pt x="22277" y="481"/>
                </a:lnTo>
                <a:lnTo>
                  <a:pt x="22277" y="475"/>
                </a:lnTo>
                <a:lnTo>
                  <a:pt x="22277" y="475"/>
                </a:lnTo>
                <a:lnTo>
                  <a:pt x="22276" y="473"/>
                </a:lnTo>
                <a:lnTo>
                  <a:pt x="22275" y="471"/>
                </a:lnTo>
                <a:lnTo>
                  <a:pt x="22273" y="467"/>
                </a:lnTo>
                <a:lnTo>
                  <a:pt x="22273" y="465"/>
                </a:lnTo>
                <a:lnTo>
                  <a:pt x="22273" y="465"/>
                </a:lnTo>
                <a:lnTo>
                  <a:pt x="22255" y="392"/>
                </a:lnTo>
                <a:lnTo>
                  <a:pt x="22248" y="357"/>
                </a:lnTo>
                <a:lnTo>
                  <a:pt x="22242" y="320"/>
                </a:lnTo>
                <a:lnTo>
                  <a:pt x="22238" y="284"/>
                </a:lnTo>
                <a:lnTo>
                  <a:pt x="22238" y="267"/>
                </a:lnTo>
                <a:lnTo>
                  <a:pt x="22238" y="248"/>
                </a:lnTo>
                <a:lnTo>
                  <a:pt x="22240" y="230"/>
                </a:lnTo>
                <a:lnTo>
                  <a:pt x="22242" y="212"/>
                </a:lnTo>
                <a:lnTo>
                  <a:pt x="22244" y="193"/>
                </a:lnTo>
                <a:lnTo>
                  <a:pt x="22249" y="175"/>
                </a:lnTo>
                <a:lnTo>
                  <a:pt x="22249" y="175"/>
                </a:lnTo>
                <a:lnTo>
                  <a:pt x="22228" y="236"/>
                </a:lnTo>
                <a:lnTo>
                  <a:pt x="22217" y="267"/>
                </a:lnTo>
                <a:lnTo>
                  <a:pt x="22207" y="296"/>
                </a:lnTo>
                <a:lnTo>
                  <a:pt x="22207" y="296"/>
                </a:lnTo>
                <a:lnTo>
                  <a:pt x="22205" y="288"/>
                </a:lnTo>
                <a:lnTo>
                  <a:pt x="22205" y="288"/>
                </a:lnTo>
                <a:lnTo>
                  <a:pt x="22205" y="276"/>
                </a:lnTo>
                <a:lnTo>
                  <a:pt x="22205" y="276"/>
                </a:lnTo>
                <a:lnTo>
                  <a:pt x="22159" y="58"/>
                </a:lnTo>
                <a:lnTo>
                  <a:pt x="22159" y="58"/>
                </a:lnTo>
                <a:lnTo>
                  <a:pt x="22160" y="82"/>
                </a:lnTo>
                <a:lnTo>
                  <a:pt x="22160" y="104"/>
                </a:lnTo>
                <a:lnTo>
                  <a:pt x="22160" y="128"/>
                </a:lnTo>
                <a:lnTo>
                  <a:pt x="22159" y="152"/>
                </a:lnTo>
                <a:lnTo>
                  <a:pt x="22155" y="198"/>
                </a:lnTo>
                <a:lnTo>
                  <a:pt x="22149" y="244"/>
                </a:lnTo>
                <a:lnTo>
                  <a:pt x="22141" y="290"/>
                </a:lnTo>
                <a:lnTo>
                  <a:pt x="22133" y="337"/>
                </a:lnTo>
                <a:lnTo>
                  <a:pt x="22115" y="429"/>
                </a:lnTo>
                <a:lnTo>
                  <a:pt x="22115" y="429"/>
                </a:lnTo>
                <a:lnTo>
                  <a:pt x="22110" y="403"/>
                </a:lnTo>
                <a:lnTo>
                  <a:pt x="22105" y="376"/>
                </a:lnTo>
                <a:lnTo>
                  <a:pt x="22103" y="350"/>
                </a:lnTo>
                <a:lnTo>
                  <a:pt x="22101" y="324"/>
                </a:lnTo>
                <a:lnTo>
                  <a:pt x="22101" y="296"/>
                </a:lnTo>
                <a:lnTo>
                  <a:pt x="22102" y="270"/>
                </a:lnTo>
                <a:lnTo>
                  <a:pt x="22105" y="244"/>
                </a:lnTo>
                <a:lnTo>
                  <a:pt x="22111" y="217"/>
                </a:lnTo>
                <a:lnTo>
                  <a:pt x="22111" y="217"/>
                </a:lnTo>
                <a:lnTo>
                  <a:pt x="22085" y="292"/>
                </a:lnTo>
                <a:lnTo>
                  <a:pt x="22085" y="292"/>
                </a:lnTo>
                <a:lnTo>
                  <a:pt x="22085" y="288"/>
                </a:lnTo>
                <a:lnTo>
                  <a:pt x="22085" y="288"/>
                </a:lnTo>
                <a:lnTo>
                  <a:pt x="22085" y="276"/>
                </a:lnTo>
                <a:lnTo>
                  <a:pt x="22085" y="276"/>
                </a:lnTo>
                <a:lnTo>
                  <a:pt x="22038" y="58"/>
                </a:lnTo>
                <a:lnTo>
                  <a:pt x="22038" y="58"/>
                </a:lnTo>
                <a:lnTo>
                  <a:pt x="22039" y="84"/>
                </a:lnTo>
                <a:lnTo>
                  <a:pt x="22039" y="110"/>
                </a:lnTo>
                <a:lnTo>
                  <a:pt x="22039" y="138"/>
                </a:lnTo>
                <a:lnTo>
                  <a:pt x="22038" y="164"/>
                </a:lnTo>
                <a:lnTo>
                  <a:pt x="22036" y="190"/>
                </a:lnTo>
                <a:lnTo>
                  <a:pt x="22032" y="216"/>
                </a:lnTo>
                <a:lnTo>
                  <a:pt x="22025" y="268"/>
                </a:lnTo>
                <a:lnTo>
                  <a:pt x="22015" y="320"/>
                </a:lnTo>
                <a:lnTo>
                  <a:pt x="22005" y="372"/>
                </a:lnTo>
                <a:lnTo>
                  <a:pt x="21995" y="424"/>
                </a:lnTo>
                <a:lnTo>
                  <a:pt x="21986" y="477"/>
                </a:lnTo>
                <a:lnTo>
                  <a:pt x="21986" y="477"/>
                </a:lnTo>
                <a:lnTo>
                  <a:pt x="21982" y="501"/>
                </a:lnTo>
                <a:lnTo>
                  <a:pt x="21980" y="526"/>
                </a:lnTo>
                <a:lnTo>
                  <a:pt x="21976" y="575"/>
                </a:lnTo>
                <a:lnTo>
                  <a:pt x="21976" y="575"/>
                </a:lnTo>
                <a:lnTo>
                  <a:pt x="21967" y="538"/>
                </a:lnTo>
                <a:lnTo>
                  <a:pt x="21954" y="500"/>
                </a:lnTo>
                <a:lnTo>
                  <a:pt x="21954" y="500"/>
                </a:lnTo>
                <a:lnTo>
                  <a:pt x="21950" y="487"/>
                </a:lnTo>
                <a:lnTo>
                  <a:pt x="21949" y="481"/>
                </a:lnTo>
                <a:lnTo>
                  <a:pt x="21949" y="475"/>
                </a:lnTo>
                <a:lnTo>
                  <a:pt x="21949" y="475"/>
                </a:lnTo>
                <a:lnTo>
                  <a:pt x="21948" y="473"/>
                </a:lnTo>
                <a:lnTo>
                  <a:pt x="21947" y="471"/>
                </a:lnTo>
                <a:lnTo>
                  <a:pt x="21947" y="471"/>
                </a:lnTo>
                <a:lnTo>
                  <a:pt x="21926" y="394"/>
                </a:lnTo>
                <a:lnTo>
                  <a:pt x="21926" y="394"/>
                </a:lnTo>
                <a:lnTo>
                  <a:pt x="21920" y="366"/>
                </a:lnTo>
                <a:lnTo>
                  <a:pt x="21916" y="339"/>
                </a:lnTo>
                <a:lnTo>
                  <a:pt x="21912" y="312"/>
                </a:lnTo>
                <a:lnTo>
                  <a:pt x="21910" y="284"/>
                </a:lnTo>
                <a:lnTo>
                  <a:pt x="21909" y="257"/>
                </a:lnTo>
                <a:lnTo>
                  <a:pt x="21911" y="230"/>
                </a:lnTo>
                <a:lnTo>
                  <a:pt x="21915" y="203"/>
                </a:lnTo>
                <a:lnTo>
                  <a:pt x="21920" y="175"/>
                </a:lnTo>
                <a:lnTo>
                  <a:pt x="21920" y="175"/>
                </a:lnTo>
                <a:lnTo>
                  <a:pt x="21903" y="225"/>
                </a:lnTo>
                <a:lnTo>
                  <a:pt x="21886" y="274"/>
                </a:lnTo>
                <a:lnTo>
                  <a:pt x="21871" y="324"/>
                </a:lnTo>
                <a:lnTo>
                  <a:pt x="21865" y="348"/>
                </a:lnTo>
                <a:lnTo>
                  <a:pt x="21859" y="373"/>
                </a:lnTo>
                <a:lnTo>
                  <a:pt x="21855" y="398"/>
                </a:lnTo>
                <a:lnTo>
                  <a:pt x="21852" y="423"/>
                </a:lnTo>
                <a:lnTo>
                  <a:pt x="21849" y="448"/>
                </a:lnTo>
                <a:lnTo>
                  <a:pt x="21849" y="473"/>
                </a:lnTo>
                <a:lnTo>
                  <a:pt x="21849" y="499"/>
                </a:lnTo>
                <a:lnTo>
                  <a:pt x="21852" y="524"/>
                </a:lnTo>
                <a:lnTo>
                  <a:pt x="21856" y="550"/>
                </a:lnTo>
                <a:lnTo>
                  <a:pt x="21862" y="575"/>
                </a:lnTo>
                <a:lnTo>
                  <a:pt x="21862" y="575"/>
                </a:lnTo>
                <a:lnTo>
                  <a:pt x="21862" y="575"/>
                </a:lnTo>
                <a:lnTo>
                  <a:pt x="21855" y="575"/>
                </a:lnTo>
                <a:lnTo>
                  <a:pt x="21855" y="575"/>
                </a:lnTo>
                <a:lnTo>
                  <a:pt x="21846" y="538"/>
                </a:lnTo>
                <a:lnTo>
                  <a:pt x="21834" y="500"/>
                </a:lnTo>
                <a:lnTo>
                  <a:pt x="21834" y="500"/>
                </a:lnTo>
                <a:lnTo>
                  <a:pt x="21830" y="487"/>
                </a:lnTo>
                <a:lnTo>
                  <a:pt x="21829" y="481"/>
                </a:lnTo>
                <a:lnTo>
                  <a:pt x="21828" y="475"/>
                </a:lnTo>
                <a:lnTo>
                  <a:pt x="21828" y="475"/>
                </a:lnTo>
                <a:lnTo>
                  <a:pt x="21828" y="473"/>
                </a:lnTo>
                <a:lnTo>
                  <a:pt x="21826" y="471"/>
                </a:lnTo>
                <a:lnTo>
                  <a:pt x="21823" y="467"/>
                </a:lnTo>
                <a:lnTo>
                  <a:pt x="21823" y="465"/>
                </a:lnTo>
                <a:lnTo>
                  <a:pt x="21823" y="465"/>
                </a:lnTo>
                <a:lnTo>
                  <a:pt x="21805" y="392"/>
                </a:lnTo>
                <a:lnTo>
                  <a:pt x="21798" y="357"/>
                </a:lnTo>
                <a:lnTo>
                  <a:pt x="21792" y="320"/>
                </a:lnTo>
                <a:lnTo>
                  <a:pt x="21789" y="284"/>
                </a:lnTo>
                <a:lnTo>
                  <a:pt x="21789" y="267"/>
                </a:lnTo>
                <a:lnTo>
                  <a:pt x="21789" y="248"/>
                </a:lnTo>
                <a:lnTo>
                  <a:pt x="21790" y="230"/>
                </a:lnTo>
                <a:lnTo>
                  <a:pt x="21792" y="212"/>
                </a:lnTo>
                <a:lnTo>
                  <a:pt x="21795" y="193"/>
                </a:lnTo>
                <a:lnTo>
                  <a:pt x="21800" y="175"/>
                </a:lnTo>
                <a:lnTo>
                  <a:pt x="21800" y="175"/>
                </a:lnTo>
                <a:lnTo>
                  <a:pt x="21783" y="223"/>
                </a:lnTo>
                <a:lnTo>
                  <a:pt x="21766" y="270"/>
                </a:lnTo>
                <a:lnTo>
                  <a:pt x="21752" y="316"/>
                </a:lnTo>
                <a:lnTo>
                  <a:pt x="21746" y="340"/>
                </a:lnTo>
                <a:lnTo>
                  <a:pt x="21740" y="364"/>
                </a:lnTo>
                <a:lnTo>
                  <a:pt x="21740" y="364"/>
                </a:lnTo>
                <a:lnTo>
                  <a:pt x="21709" y="251"/>
                </a:lnTo>
                <a:lnTo>
                  <a:pt x="21709" y="251"/>
                </a:lnTo>
                <a:lnTo>
                  <a:pt x="21711" y="271"/>
                </a:lnTo>
                <a:lnTo>
                  <a:pt x="21711" y="292"/>
                </a:lnTo>
                <a:lnTo>
                  <a:pt x="21711" y="312"/>
                </a:lnTo>
                <a:lnTo>
                  <a:pt x="21709" y="332"/>
                </a:lnTo>
                <a:lnTo>
                  <a:pt x="21705" y="372"/>
                </a:lnTo>
                <a:lnTo>
                  <a:pt x="21696" y="411"/>
                </a:lnTo>
                <a:lnTo>
                  <a:pt x="21696" y="411"/>
                </a:lnTo>
                <a:lnTo>
                  <a:pt x="21689" y="377"/>
                </a:lnTo>
                <a:lnTo>
                  <a:pt x="21683" y="341"/>
                </a:lnTo>
                <a:lnTo>
                  <a:pt x="21679" y="306"/>
                </a:lnTo>
                <a:lnTo>
                  <a:pt x="21675" y="271"/>
                </a:lnTo>
                <a:lnTo>
                  <a:pt x="21673" y="236"/>
                </a:lnTo>
                <a:lnTo>
                  <a:pt x="21674" y="202"/>
                </a:lnTo>
                <a:lnTo>
                  <a:pt x="21675" y="184"/>
                </a:lnTo>
                <a:lnTo>
                  <a:pt x="21677" y="166"/>
                </a:lnTo>
                <a:lnTo>
                  <a:pt x="21680" y="148"/>
                </a:lnTo>
                <a:lnTo>
                  <a:pt x="21684" y="130"/>
                </a:lnTo>
                <a:lnTo>
                  <a:pt x="21684" y="130"/>
                </a:lnTo>
                <a:lnTo>
                  <a:pt x="21666" y="190"/>
                </a:lnTo>
                <a:lnTo>
                  <a:pt x="21648" y="249"/>
                </a:lnTo>
                <a:lnTo>
                  <a:pt x="21639" y="280"/>
                </a:lnTo>
                <a:lnTo>
                  <a:pt x="21632" y="309"/>
                </a:lnTo>
                <a:lnTo>
                  <a:pt x="21626" y="339"/>
                </a:lnTo>
                <a:lnTo>
                  <a:pt x="21620" y="369"/>
                </a:lnTo>
                <a:lnTo>
                  <a:pt x="21620" y="369"/>
                </a:lnTo>
                <a:lnTo>
                  <a:pt x="21588" y="251"/>
                </a:lnTo>
                <a:lnTo>
                  <a:pt x="21588" y="251"/>
                </a:lnTo>
                <a:lnTo>
                  <a:pt x="21590" y="269"/>
                </a:lnTo>
                <a:lnTo>
                  <a:pt x="21591" y="287"/>
                </a:lnTo>
                <a:lnTo>
                  <a:pt x="21590" y="321"/>
                </a:lnTo>
                <a:lnTo>
                  <a:pt x="21586" y="357"/>
                </a:lnTo>
                <a:lnTo>
                  <a:pt x="21580" y="391"/>
                </a:lnTo>
                <a:lnTo>
                  <a:pt x="21573" y="426"/>
                </a:lnTo>
                <a:lnTo>
                  <a:pt x="21566" y="461"/>
                </a:lnTo>
                <a:lnTo>
                  <a:pt x="21548" y="531"/>
                </a:lnTo>
                <a:lnTo>
                  <a:pt x="21548" y="531"/>
                </a:lnTo>
                <a:lnTo>
                  <a:pt x="21539" y="491"/>
                </a:lnTo>
                <a:lnTo>
                  <a:pt x="21527" y="450"/>
                </a:lnTo>
                <a:lnTo>
                  <a:pt x="21527" y="450"/>
                </a:lnTo>
                <a:lnTo>
                  <a:pt x="21523" y="436"/>
                </a:lnTo>
                <a:lnTo>
                  <a:pt x="21522" y="429"/>
                </a:lnTo>
                <a:lnTo>
                  <a:pt x="21522" y="423"/>
                </a:lnTo>
                <a:lnTo>
                  <a:pt x="21522" y="423"/>
                </a:lnTo>
                <a:lnTo>
                  <a:pt x="21521" y="420"/>
                </a:lnTo>
                <a:lnTo>
                  <a:pt x="21521" y="420"/>
                </a:lnTo>
                <a:lnTo>
                  <a:pt x="21521" y="415"/>
                </a:lnTo>
                <a:lnTo>
                  <a:pt x="21521" y="415"/>
                </a:lnTo>
                <a:lnTo>
                  <a:pt x="21492" y="298"/>
                </a:lnTo>
                <a:lnTo>
                  <a:pt x="21492" y="298"/>
                </a:lnTo>
                <a:lnTo>
                  <a:pt x="21489" y="273"/>
                </a:lnTo>
                <a:lnTo>
                  <a:pt x="21485" y="247"/>
                </a:lnTo>
                <a:lnTo>
                  <a:pt x="21483" y="220"/>
                </a:lnTo>
                <a:lnTo>
                  <a:pt x="21482" y="196"/>
                </a:lnTo>
                <a:lnTo>
                  <a:pt x="21482" y="170"/>
                </a:lnTo>
                <a:lnTo>
                  <a:pt x="21484" y="143"/>
                </a:lnTo>
                <a:lnTo>
                  <a:pt x="21488" y="119"/>
                </a:lnTo>
                <a:lnTo>
                  <a:pt x="21492" y="92"/>
                </a:lnTo>
                <a:lnTo>
                  <a:pt x="21492" y="92"/>
                </a:lnTo>
                <a:lnTo>
                  <a:pt x="21475" y="146"/>
                </a:lnTo>
                <a:lnTo>
                  <a:pt x="21458" y="200"/>
                </a:lnTo>
                <a:lnTo>
                  <a:pt x="21444" y="254"/>
                </a:lnTo>
                <a:lnTo>
                  <a:pt x="21438" y="281"/>
                </a:lnTo>
                <a:lnTo>
                  <a:pt x="21432" y="308"/>
                </a:lnTo>
                <a:lnTo>
                  <a:pt x="21427" y="335"/>
                </a:lnTo>
                <a:lnTo>
                  <a:pt x="21425" y="363"/>
                </a:lnTo>
                <a:lnTo>
                  <a:pt x="21422" y="390"/>
                </a:lnTo>
                <a:lnTo>
                  <a:pt x="21421" y="418"/>
                </a:lnTo>
                <a:lnTo>
                  <a:pt x="21422" y="446"/>
                </a:lnTo>
                <a:lnTo>
                  <a:pt x="21425" y="473"/>
                </a:lnTo>
                <a:lnTo>
                  <a:pt x="21428" y="501"/>
                </a:lnTo>
                <a:lnTo>
                  <a:pt x="21434" y="530"/>
                </a:lnTo>
                <a:lnTo>
                  <a:pt x="21434" y="530"/>
                </a:lnTo>
                <a:lnTo>
                  <a:pt x="21431" y="546"/>
                </a:lnTo>
                <a:lnTo>
                  <a:pt x="21431" y="546"/>
                </a:lnTo>
                <a:lnTo>
                  <a:pt x="21426" y="523"/>
                </a:lnTo>
                <a:lnTo>
                  <a:pt x="21420" y="499"/>
                </a:lnTo>
                <a:lnTo>
                  <a:pt x="21414" y="474"/>
                </a:lnTo>
                <a:lnTo>
                  <a:pt x="21406" y="450"/>
                </a:lnTo>
                <a:lnTo>
                  <a:pt x="21406" y="450"/>
                </a:lnTo>
                <a:lnTo>
                  <a:pt x="21402" y="436"/>
                </a:lnTo>
                <a:lnTo>
                  <a:pt x="21401" y="429"/>
                </a:lnTo>
                <a:lnTo>
                  <a:pt x="21401" y="423"/>
                </a:lnTo>
                <a:lnTo>
                  <a:pt x="21401" y="423"/>
                </a:lnTo>
                <a:lnTo>
                  <a:pt x="21400" y="420"/>
                </a:lnTo>
                <a:lnTo>
                  <a:pt x="21399" y="417"/>
                </a:lnTo>
                <a:lnTo>
                  <a:pt x="21396" y="415"/>
                </a:lnTo>
                <a:lnTo>
                  <a:pt x="21395" y="411"/>
                </a:lnTo>
                <a:lnTo>
                  <a:pt x="21395" y="411"/>
                </a:lnTo>
                <a:lnTo>
                  <a:pt x="21379" y="332"/>
                </a:lnTo>
                <a:lnTo>
                  <a:pt x="21371" y="292"/>
                </a:lnTo>
                <a:lnTo>
                  <a:pt x="21365" y="252"/>
                </a:lnTo>
                <a:lnTo>
                  <a:pt x="21362" y="212"/>
                </a:lnTo>
                <a:lnTo>
                  <a:pt x="21361" y="192"/>
                </a:lnTo>
                <a:lnTo>
                  <a:pt x="21362" y="172"/>
                </a:lnTo>
                <a:lnTo>
                  <a:pt x="21362" y="152"/>
                </a:lnTo>
                <a:lnTo>
                  <a:pt x="21364" y="133"/>
                </a:lnTo>
                <a:lnTo>
                  <a:pt x="21368" y="113"/>
                </a:lnTo>
                <a:lnTo>
                  <a:pt x="21373" y="92"/>
                </a:lnTo>
                <a:lnTo>
                  <a:pt x="21373" y="92"/>
                </a:lnTo>
                <a:lnTo>
                  <a:pt x="21355" y="145"/>
                </a:lnTo>
                <a:lnTo>
                  <a:pt x="21339" y="196"/>
                </a:lnTo>
                <a:lnTo>
                  <a:pt x="21325" y="248"/>
                </a:lnTo>
                <a:lnTo>
                  <a:pt x="21318" y="274"/>
                </a:lnTo>
                <a:lnTo>
                  <a:pt x="21313" y="300"/>
                </a:lnTo>
                <a:lnTo>
                  <a:pt x="21313" y="300"/>
                </a:lnTo>
                <a:lnTo>
                  <a:pt x="21281" y="175"/>
                </a:lnTo>
                <a:lnTo>
                  <a:pt x="21281" y="175"/>
                </a:lnTo>
                <a:lnTo>
                  <a:pt x="21284" y="205"/>
                </a:lnTo>
                <a:lnTo>
                  <a:pt x="21284" y="234"/>
                </a:lnTo>
                <a:lnTo>
                  <a:pt x="21281" y="262"/>
                </a:lnTo>
                <a:lnTo>
                  <a:pt x="21279" y="290"/>
                </a:lnTo>
                <a:lnTo>
                  <a:pt x="21275" y="319"/>
                </a:lnTo>
                <a:lnTo>
                  <a:pt x="21271" y="347"/>
                </a:lnTo>
                <a:lnTo>
                  <a:pt x="21259" y="404"/>
                </a:lnTo>
                <a:lnTo>
                  <a:pt x="21259" y="404"/>
                </a:lnTo>
                <a:lnTo>
                  <a:pt x="21259" y="401"/>
                </a:lnTo>
                <a:lnTo>
                  <a:pt x="21259" y="401"/>
                </a:lnTo>
                <a:lnTo>
                  <a:pt x="21241" y="309"/>
                </a:lnTo>
                <a:lnTo>
                  <a:pt x="21234" y="263"/>
                </a:lnTo>
                <a:lnTo>
                  <a:pt x="21228" y="218"/>
                </a:lnTo>
                <a:lnTo>
                  <a:pt x="21224" y="172"/>
                </a:lnTo>
                <a:lnTo>
                  <a:pt x="21224" y="149"/>
                </a:lnTo>
                <a:lnTo>
                  <a:pt x="21224" y="126"/>
                </a:lnTo>
                <a:lnTo>
                  <a:pt x="21226" y="103"/>
                </a:lnTo>
                <a:lnTo>
                  <a:pt x="21227" y="81"/>
                </a:lnTo>
                <a:lnTo>
                  <a:pt x="21230" y="57"/>
                </a:lnTo>
                <a:lnTo>
                  <a:pt x="21235" y="34"/>
                </a:lnTo>
                <a:lnTo>
                  <a:pt x="21235" y="34"/>
                </a:lnTo>
                <a:lnTo>
                  <a:pt x="21220" y="88"/>
                </a:lnTo>
                <a:lnTo>
                  <a:pt x="21204" y="142"/>
                </a:lnTo>
                <a:lnTo>
                  <a:pt x="21191" y="196"/>
                </a:lnTo>
                <a:lnTo>
                  <a:pt x="21179" y="250"/>
                </a:lnTo>
                <a:lnTo>
                  <a:pt x="21179" y="250"/>
                </a:lnTo>
                <a:lnTo>
                  <a:pt x="21162" y="175"/>
                </a:lnTo>
                <a:lnTo>
                  <a:pt x="21162" y="175"/>
                </a:lnTo>
                <a:lnTo>
                  <a:pt x="21163" y="199"/>
                </a:lnTo>
                <a:lnTo>
                  <a:pt x="21163" y="222"/>
                </a:lnTo>
                <a:lnTo>
                  <a:pt x="21163" y="244"/>
                </a:lnTo>
                <a:lnTo>
                  <a:pt x="21160" y="268"/>
                </a:lnTo>
                <a:lnTo>
                  <a:pt x="21158" y="290"/>
                </a:lnTo>
                <a:lnTo>
                  <a:pt x="21156" y="313"/>
                </a:lnTo>
                <a:lnTo>
                  <a:pt x="21147" y="359"/>
                </a:lnTo>
                <a:lnTo>
                  <a:pt x="21139" y="404"/>
                </a:lnTo>
                <a:lnTo>
                  <a:pt x="21128" y="449"/>
                </a:lnTo>
                <a:lnTo>
                  <a:pt x="21119" y="495"/>
                </a:lnTo>
                <a:lnTo>
                  <a:pt x="21109" y="542"/>
                </a:lnTo>
                <a:lnTo>
                  <a:pt x="21109" y="542"/>
                </a:lnTo>
                <a:lnTo>
                  <a:pt x="21108" y="545"/>
                </a:lnTo>
                <a:lnTo>
                  <a:pt x="21108" y="545"/>
                </a:lnTo>
                <a:lnTo>
                  <a:pt x="21103" y="509"/>
                </a:lnTo>
                <a:lnTo>
                  <a:pt x="21096" y="471"/>
                </a:lnTo>
                <a:lnTo>
                  <a:pt x="21088" y="433"/>
                </a:lnTo>
                <a:lnTo>
                  <a:pt x="21077" y="396"/>
                </a:lnTo>
                <a:lnTo>
                  <a:pt x="21077" y="396"/>
                </a:lnTo>
                <a:lnTo>
                  <a:pt x="21077" y="395"/>
                </a:lnTo>
                <a:lnTo>
                  <a:pt x="21077" y="395"/>
                </a:lnTo>
                <a:lnTo>
                  <a:pt x="21073" y="367"/>
                </a:lnTo>
                <a:lnTo>
                  <a:pt x="21073" y="367"/>
                </a:lnTo>
                <a:lnTo>
                  <a:pt x="21073" y="365"/>
                </a:lnTo>
                <a:lnTo>
                  <a:pt x="21073" y="365"/>
                </a:lnTo>
                <a:lnTo>
                  <a:pt x="21071" y="362"/>
                </a:lnTo>
                <a:lnTo>
                  <a:pt x="21071" y="362"/>
                </a:lnTo>
                <a:lnTo>
                  <a:pt x="21071" y="360"/>
                </a:lnTo>
                <a:lnTo>
                  <a:pt x="21071" y="360"/>
                </a:lnTo>
                <a:lnTo>
                  <a:pt x="21071" y="348"/>
                </a:lnTo>
                <a:lnTo>
                  <a:pt x="21071" y="348"/>
                </a:lnTo>
                <a:lnTo>
                  <a:pt x="21039" y="204"/>
                </a:lnTo>
                <a:lnTo>
                  <a:pt x="21039" y="204"/>
                </a:lnTo>
                <a:lnTo>
                  <a:pt x="21037" y="178"/>
                </a:lnTo>
                <a:lnTo>
                  <a:pt x="21035" y="153"/>
                </a:lnTo>
                <a:lnTo>
                  <a:pt x="21033" y="128"/>
                </a:lnTo>
                <a:lnTo>
                  <a:pt x="21032" y="102"/>
                </a:lnTo>
                <a:lnTo>
                  <a:pt x="21033" y="77"/>
                </a:lnTo>
                <a:lnTo>
                  <a:pt x="21035" y="51"/>
                </a:lnTo>
                <a:lnTo>
                  <a:pt x="21038" y="25"/>
                </a:lnTo>
                <a:lnTo>
                  <a:pt x="21043" y="0"/>
                </a:lnTo>
                <a:lnTo>
                  <a:pt x="21043" y="0"/>
                </a:lnTo>
                <a:lnTo>
                  <a:pt x="21026" y="59"/>
                </a:lnTo>
                <a:lnTo>
                  <a:pt x="21010" y="117"/>
                </a:lnTo>
                <a:lnTo>
                  <a:pt x="20994" y="177"/>
                </a:lnTo>
                <a:lnTo>
                  <a:pt x="20988" y="207"/>
                </a:lnTo>
                <a:lnTo>
                  <a:pt x="20982" y="237"/>
                </a:lnTo>
                <a:lnTo>
                  <a:pt x="20979" y="267"/>
                </a:lnTo>
                <a:lnTo>
                  <a:pt x="20975" y="296"/>
                </a:lnTo>
                <a:lnTo>
                  <a:pt x="20973" y="327"/>
                </a:lnTo>
                <a:lnTo>
                  <a:pt x="20972" y="357"/>
                </a:lnTo>
                <a:lnTo>
                  <a:pt x="20973" y="388"/>
                </a:lnTo>
                <a:lnTo>
                  <a:pt x="20975" y="417"/>
                </a:lnTo>
                <a:lnTo>
                  <a:pt x="20979" y="448"/>
                </a:lnTo>
                <a:lnTo>
                  <a:pt x="20985" y="479"/>
                </a:lnTo>
                <a:lnTo>
                  <a:pt x="20985" y="479"/>
                </a:lnTo>
                <a:lnTo>
                  <a:pt x="20981" y="498"/>
                </a:lnTo>
                <a:lnTo>
                  <a:pt x="20981" y="498"/>
                </a:lnTo>
                <a:lnTo>
                  <a:pt x="20977" y="472"/>
                </a:lnTo>
                <a:lnTo>
                  <a:pt x="20971" y="447"/>
                </a:lnTo>
                <a:lnTo>
                  <a:pt x="20965" y="421"/>
                </a:lnTo>
                <a:lnTo>
                  <a:pt x="20956" y="396"/>
                </a:lnTo>
                <a:lnTo>
                  <a:pt x="20956" y="396"/>
                </a:lnTo>
                <a:lnTo>
                  <a:pt x="20953" y="380"/>
                </a:lnTo>
                <a:lnTo>
                  <a:pt x="20952" y="372"/>
                </a:lnTo>
                <a:lnTo>
                  <a:pt x="20952" y="365"/>
                </a:lnTo>
                <a:lnTo>
                  <a:pt x="20952" y="365"/>
                </a:lnTo>
                <a:lnTo>
                  <a:pt x="20950" y="362"/>
                </a:lnTo>
                <a:lnTo>
                  <a:pt x="20949" y="358"/>
                </a:lnTo>
                <a:lnTo>
                  <a:pt x="20947" y="356"/>
                </a:lnTo>
                <a:lnTo>
                  <a:pt x="20947" y="352"/>
                </a:lnTo>
                <a:lnTo>
                  <a:pt x="20947" y="352"/>
                </a:lnTo>
                <a:lnTo>
                  <a:pt x="20929" y="264"/>
                </a:lnTo>
                <a:lnTo>
                  <a:pt x="20922" y="220"/>
                </a:lnTo>
                <a:lnTo>
                  <a:pt x="20916" y="177"/>
                </a:lnTo>
                <a:lnTo>
                  <a:pt x="20912" y="132"/>
                </a:lnTo>
                <a:lnTo>
                  <a:pt x="20911" y="110"/>
                </a:lnTo>
                <a:lnTo>
                  <a:pt x="20912" y="88"/>
                </a:lnTo>
                <a:lnTo>
                  <a:pt x="20914" y="66"/>
                </a:lnTo>
                <a:lnTo>
                  <a:pt x="20915" y="44"/>
                </a:lnTo>
                <a:lnTo>
                  <a:pt x="20918" y="21"/>
                </a:lnTo>
                <a:lnTo>
                  <a:pt x="20923" y="0"/>
                </a:lnTo>
                <a:lnTo>
                  <a:pt x="20923" y="0"/>
                </a:lnTo>
                <a:lnTo>
                  <a:pt x="20905" y="57"/>
                </a:lnTo>
                <a:lnTo>
                  <a:pt x="20890" y="114"/>
                </a:lnTo>
                <a:lnTo>
                  <a:pt x="20876" y="172"/>
                </a:lnTo>
                <a:lnTo>
                  <a:pt x="20869" y="200"/>
                </a:lnTo>
                <a:lnTo>
                  <a:pt x="20864" y="230"/>
                </a:lnTo>
                <a:lnTo>
                  <a:pt x="20864" y="230"/>
                </a:lnTo>
                <a:lnTo>
                  <a:pt x="20833" y="92"/>
                </a:lnTo>
                <a:lnTo>
                  <a:pt x="20833" y="92"/>
                </a:lnTo>
                <a:lnTo>
                  <a:pt x="20834" y="132"/>
                </a:lnTo>
                <a:lnTo>
                  <a:pt x="20833" y="171"/>
                </a:lnTo>
                <a:lnTo>
                  <a:pt x="20831" y="211"/>
                </a:lnTo>
                <a:lnTo>
                  <a:pt x="20826" y="250"/>
                </a:lnTo>
                <a:lnTo>
                  <a:pt x="20820" y="289"/>
                </a:lnTo>
                <a:lnTo>
                  <a:pt x="20813" y="328"/>
                </a:lnTo>
                <a:lnTo>
                  <a:pt x="20797" y="407"/>
                </a:lnTo>
                <a:lnTo>
                  <a:pt x="20797" y="407"/>
                </a:lnTo>
                <a:lnTo>
                  <a:pt x="20794" y="383"/>
                </a:lnTo>
                <a:lnTo>
                  <a:pt x="20790" y="359"/>
                </a:lnTo>
                <a:lnTo>
                  <a:pt x="20788" y="335"/>
                </a:lnTo>
                <a:lnTo>
                  <a:pt x="20787" y="312"/>
                </a:lnTo>
                <a:lnTo>
                  <a:pt x="20788" y="288"/>
                </a:lnTo>
                <a:lnTo>
                  <a:pt x="20789" y="264"/>
                </a:lnTo>
                <a:lnTo>
                  <a:pt x="20793" y="241"/>
                </a:lnTo>
                <a:lnTo>
                  <a:pt x="20799" y="217"/>
                </a:lnTo>
                <a:lnTo>
                  <a:pt x="20799" y="217"/>
                </a:lnTo>
                <a:lnTo>
                  <a:pt x="20780" y="271"/>
                </a:lnTo>
                <a:lnTo>
                  <a:pt x="20762" y="326"/>
                </a:lnTo>
                <a:lnTo>
                  <a:pt x="20762" y="326"/>
                </a:lnTo>
                <a:lnTo>
                  <a:pt x="20759" y="314"/>
                </a:lnTo>
                <a:lnTo>
                  <a:pt x="20759" y="314"/>
                </a:lnTo>
                <a:lnTo>
                  <a:pt x="20759" y="301"/>
                </a:lnTo>
                <a:lnTo>
                  <a:pt x="20759" y="301"/>
                </a:lnTo>
                <a:lnTo>
                  <a:pt x="20712" y="92"/>
                </a:lnTo>
                <a:lnTo>
                  <a:pt x="20712" y="92"/>
                </a:lnTo>
                <a:lnTo>
                  <a:pt x="20713" y="117"/>
                </a:lnTo>
                <a:lnTo>
                  <a:pt x="20713" y="142"/>
                </a:lnTo>
                <a:lnTo>
                  <a:pt x="20713" y="168"/>
                </a:lnTo>
                <a:lnTo>
                  <a:pt x="20712" y="193"/>
                </a:lnTo>
                <a:lnTo>
                  <a:pt x="20710" y="218"/>
                </a:lnTo>
                <a:lnTo>
                  <a:pt x="20706" y="243"/>
                </a:lnTo>
                <a:lnTo>
                  <a:pt x="20699" y="294"/>
                </a:lnTo>
                <a:lnTo>
                  <a:pt x="20690" y="344"/>
                </a:lnTo>
                <a:lnTo>
                  <a:pt x="20679" y="395"/>
                </a:lnTo>
                <a:lnTo>
                  <a:pt x="20669" y="445"/>
                </a:lnTo>
                <a:lnTo>
                  <a:pt x="20660" y="495"/>
                </a:lnTo>
                <a:lnTo>
                  <a:pt x="20660" y="495"/>
                </a:lnTo>
                <a:lnTo>
                  <a:pt x="20654" y="541"/>
                </a:lnTo>
                <a:lnTo>
                  <a:pt x="20654" y="541"/>
                </a:lnTo>
                <a:lnTo>
                  <a:pt x="20650" y="527"/>
                </a:lnTo>
                <a:lnTo>
                  <a:pt x="20650" y="527"/>
                </a:lnTo>
                <a:lnTo>
                  <a:pt x="20650" y="504"/>
                </a:lnTo>
                <a:lnTo>
                  <a:pt x="20650" y="480"/>
                </a:lnTo>
                <a:lnTo>
                  <a:pt x="20650" y="455"/>
                </a:lnTo>
                <a:lnTo>
                  <a:pt x="20648" y="431"/>
                </a:lnTo>
                <a:lnTo>
                  <a:pt x="20646" y="408"/>
                </a:lnTo>
                <a:lnTo>
                  <a:pt x="20642" y="383"/>
                </a:lnTo>
                <a:lnTo>
                  <a:pt x="20634" y="334"/>
                </a:lnTo>
                <a:lnTo>
                  <a:pt x="20634" y="334"/>
                </a:lnTo>
                <a:lnTo>
                  <a:pt x="20634" y="321"/>
                </a:lnTo>
                <a:lnTo>
                  <a:pt x="20634" y="321"/>
                </a:lnTo>
                <a:lnTo>
                  <a:pt x="20605" y="181"/>
                </a:lnTo>
                <a:lnTo>
                  <a:pt x="20605" y="181"/>
                </a:lnTo>
                <a:lnTo>
                  <a:pt x="20606" y="175"/>
                </a:lnTo>
                <a:lnTo>
                  <a:pt x="20606" y="175"/>
                </a:lnTo>
                <a:lnTo>
                  <a:pt x="20605" y="180"/>
                </a:lnTo>
                <a:lnTo>
                  <a:pt x="20605" y="180"/>
                </a:lnTo>
                <a:lnTo>
                  <a:pt x="20588" y="95"/>
                </a:lnTo>
                <a:lnTo>
                  <a:pt x="20588" y="95"/>
                </a:lnTo>
                <a:lnTo>
                  <a:pt x="20589" y="132"/>
                </a:lnTo>
                <a:lnTo>
                  <a:pt x="20589" y="168"/>
                </a:lnTo>
                <a:lnTo>
                  <a:pt x="20586" y="204"/>
                </a:lnTo>
                <a:lnTo>
                  <a:pt x="20584" y="241"/>
                </a:lnTo>
                <a:lnTo>
                  <a:pt x="20584" y="241"/>
                </a:lnTo>
                <a:lnTo>
                  <a:pt x="20572" y="274"/>
                </a:lnTo>
                <a:lnTo>
                  <a:pt x="20561" y="308"/>
                </a:lnTo>
                <a:lnTo>
                  <a:pt x="20553" y="341"/>
                </a:lnTo>
                <a:lnTo>
                  <a:pt x="20545" y="376"/>
                </a:lnTo>
                <a:lnTo>
                  <a:pt x="20540" y="410"/>
                </a:lnTo>
                <a:lnTo>
                  <a:pt x="20537" y="445"/>
                </a:lnTo>
                <a:lnTo>
                  <a:pt x="20535" y="479"/>
                </a:lnTo>
                <a:lnTo>
                  <a:pt x="20537" y="497"/>
                </a:lnTo>
                <a:lnTo>
                  <a:pt x="20538" y="513"/>
                </a:lnTo>
                <a:lnTo>
                  <a:pt x="20538" y="513"/>
                </a:lnTo>
                <a:lnTo>
                  <a:pt x="20535" y="530"/>
                </a:lnTo>
                <a:lnTo>
                  <a:pt x="20535" y="530"/>
                </a:lnTo>
                <a:lnTo>
                  <a:pt x="20533" y="541"/>
                </a:lnTo>
                <a:lnTo>
                  <a:pt x="20533" y="541"/>
                </a:lnTo>
                <a:lnTo>
                  <a:pt x="20527" y="520"/>
                </a:lnTo>
                <a:lnTo>
                  <a:pt x="20520" y="500"/>
                </a:lnTo>
                <a:lnTo>
                  <a:pt x="20520" y="500"/>
                </a:lnTo>
                <a:lnTo>
                  <a:pt x="20516" y="487"/>
                </a:lnTo>
                <a:lnTo>
                  <a:pt x="20515" y="481"/>
                </a:lnTo>
                <a:lnTo>
                  <a:pt x="20515" y="475"/>
                </a:lnTo>
                <a:lnTo>
                  <a:pt x="20515" y="475"/>
                </a:lnTo>
                <a:lnTo>
                  <a:pt x="20514" y="473"/>
                </a:lnTo>
                <a:lnTo>
                  <a:pt x="20513" y="471"/>
                </a:lnTo>
                <a:lnTo>
                  <a:pt x="20510" y="467"/>
                </a:lnTo>
                <a:lnTo>
                  <a:pt x="20509" y="465"/>
                </a:lnTo>
                <a:lnTo>
                  <a:pt x="20509" y="465"/>
                </a:lnTo>
                <a:lnTo>
                  <a:pt x="20493" y="392"/>
                </a:lnTo>
                <a:lnTo>
                  <a:pt x="20484" y="357"/>
                </a:lnTo>
                <a:lnTo>
                  <a:pt x="20480" y="320"/>
                </a:lnTo>
                <a:lnTo>
                  <a:pt x="20476" y="284"/>
                </a:lnTo>
                <a:lnTo>
                  <a:pt x="20475" y="267"/>
                </a:lnTo>
                <a:lnTo>
                  <a:pt x="20475" y="248"/>
                </a:lnTo>
                <a:lnTo>
                  <a:pt x="20476" y="230"/>
                </a:lnTo>
                <a:lnTo>
                  <a:pt x="20478" y="212"/>
                </a:lnTo>
                <a:lnTo>
                  <a:pt x="20482" y="193"/>
                </a:lnTo>
                <a:lnTo>
                  <a:pt x="20486" y="175"/>
                </a:lnTo>
                <a:lnTo>
                  <a:pt x="20486" y="175"/>
                </a:lnTo>
                <a:lnTo>
                  <a:pt x="20464" y="236"/>
                </a:lnTo>
                <a:lnTo>
                  <a:pt x="20454" y="267"/>
                </a:lnTo>
                <a:lnTo>
                  <a:pt x="20444" y="296"/>
                </a:lnTo>
                <a:lnTo>
                  <a:pt x="20444" y="296"/>
                </a:lnTo>
                <a:lnTo>
                  <a:pt x="20443" y="288"/>
                </a:lnTo>
                <a:lnTo>
                  <a:pt x="20443" y="288"/>
                </a:lnTo>
                <a:lnTo>
                  <a:pt x="20443" y="276"/>
                </a:lnTo>
                <a:lnTo>
                  <a:pt x="20443" y="276"/>
                </a:lnTo>
                <a:lnTo>
                  <a:pt x="20395" y="58"/>
                </a:lnTo>
                <a:lnTo>
                  <a:pt x="20395" y="58"/>
                </a:lnTo>
                <a:lnTo>
                  <a:pt x="20397" y="82"/>
                </a:lnTo>
                <a:lnTo>
                  <a:pt x="20398" y="104"/>
                </a:lnTo>
                <a:lnTo>
                  <a:pt x="20398" y="128"/>
                </a:lnTo>
                <a:lnTo>
                  <a:pt x="20397" y="152"/>
                </a:lnTo>
                <a:lnTo>
                  <a:pt x="20392" y="198"/>
                </a:lnTo>
                <a:lnTo>
                  <a:pt x="20386" y="244"/>
                </a:lnTo>
                <a:lnTo>
                  <a:pt x="20379" y="290"/>
                </a:lnTo>
                <a:lnTo>
                  <a:pt x="20371" y="337"/>
                </a:lnTo>
                <a:lnTo>
                  <a:pt x="20353" y="429"/>
                </a:lnTo>
                <a:lnTo>
                  <a:pt x="20353" y="429"/>
                </a:lnTo>
                <a:lnTo>
                  <a:pt x="20347" y="403"/>
                </a:lnTo>
                <a:lnTo>
                  <a:pt x="20343" y="376"/>
                </a:lnTo>
                <a:lnTo>
                  <a:pt x="20340" y="350"/>
                </a:lnTo>
                <a:lnTo>
                  <a:pt x="20338" y="324"/>
                </a:lnTo>
                <a:lnTo>
                  <a:pt x="20338" y="296"/>
                </a:lnTo>
                <a:lnTo>
                  <a:pt x="20340" y="270"/>
                </a:lnTo>
                <a:lnTo>
                  <a:pt x="20343" y="244"/>
                </a:lnTo>
                <a:lnTo>
                  <a:pt x="20349" y="217"/>
                </a:lnTo>
                <a:lnTo>
                  <a:pt x="20349" y="217"/>
                </a:lnTo>
                <a:lnTo>
                  <a:pt x="20323" y="292"/>
                </a:lnTo>
                <a:lnTo>
                  <a:pt x="20323" y="292"/>
                </a:lnTo>
                <a:lnTo>
                  <a:pt x="20322" y="288"/>
                </a:lnTo>
                <a:lnTo>
                  <a:pt x="20322" y="288"/>
                </a:lnTo>
                <a:lnTo>
                  <a:pt x="20322" y="276"/>
                </a:lnTo>
                <a:lnTo>
                  <a:pt x="20322" y="276"/>
                </a:lnTo>
                <a:lnTo>
                  <a:pt x="20276" y="58"/>
                </a:lnTo>
                <a:lnTo>
                  <a:pt x="20276" y="58"/>
                </a:lnTo>
                <a:lnTo>
                  <a:pt x="20277" y="84"/>
                </a:lnTo>
                <a:lnTo>
                  <a:pt x="20277" y="110"/>
                </a:lnTo>
                <a:lnTo>
                  <a:pt x="20277" y="138"/>
                </a:lnTo>
                <a:lnTo>
                  <a:pt x="20274" y="164"/>
                </a:lnTo>
                <a:lnTo>
                  <a:pt x="20272" y="190"/>
                </a:lnTo>
                <a:lnTo>
                  <a:pt x="20270" y="216"/>
                </a:lnTo>
                <a:lnTo>
                  <a:pt x="20261" y="268"/>
                </a:lnTo>
                <a:lnTo>
                  <a:pt x="20253" y="320"/>
                </a:lnTo>
                <a:lnTo>
                  <a:pt x="20242" y="372"/>
                </a:lnTo>
                <a:lnTo>
                  <a:pt x="20233" y="424"/>
                </a:lnTo>
                <a:lnTo>
                  <a:pt x="20223" y="477"/>
                </a:lnTo>
                <a:lnTo>
                  <a:pt x="20223" y="477"/>
                </a:lnTo>
                <a:lnTo>
                  <a:pt x="20220" y="501"/>
                </a:lnTo>
                <a:lnTo>
                  <a:pt x="20216" y="526"/>
                </a:lnTo>
                <a:lnTo>
                  <a:pt x="20214" y="575"/>
                </a:lnTo>
                <a:lnTo>
                  <a:pt x="20214" y="575"/>
                </a:lnTo>
                <a:lnTo>
                  <a:pt x="20214" y="575"/>
                </a:lnTo>
                <a:lnTo>
                  <a:pt x="20203" y="538"/>
                </a:lnTo>
                <a:lnTo>
                  <a:pt x="20191" y="500"/>
                </a:lnTo>
                <a:lnTo>
                  <a:pt x="20191" y="500"/>
                </a:lnTo>
                <a:lnTo>
                  <a:pt x="20188" y="487"/>
                </a:lnTo>
                <a:lnTo>
                  <a:pt x="20187" y="481"/>
                </a:lnTo>
                <a:lnTo>
                  <a:pt x="20187" y="475"/>
                </a:lnTo>
                <a:lnTo>
                  <a:pt x="20187" y="475"/>
                </a:lnTo>
                <a:lnTo>
                  <a:pt x="20185" y="473"/>
                </a:lnTo>
                <a:lnTo>
                  <a:pt x="20184" y="471"/>
                </a:lnTo>
                <a:lnTo>
                  <a:pt x="20184" y="471"/>
                </a:lnTo>
                <a:lnTo>
                  <a:pt x="20164" y="394"/>
                </a:lnTo>
                <a:lnTo>
                  <a:pt x="20164" y="394"/>
                </a:lnTo>
                <a:lnTo>
                  <a:pt x="20158" y="366"/>
                </a:lnTo>
                <a:lnTo>
                  <a:pt x="20153" y="339"/>
                </a:lnTo>
                <a:lnTo>
                  <a:pt x="20150" y="312"/>
                </a:lnTo>
                <a:lnTo>
                  <a:pt x="20148" y="284"/>
                </a:lnTo>
                <a:lnTo>
                  <a:pt x="20146" y="257"/>
                </a:lnTo>
                <a:lnTo>
                  <a:pt x="20148" y="230"/>
                </a:lnTo>
                <a:lnTo>
                  <a:pt x="20151" y="203"/>
                </a:lnTo>
                <a:lnTo>
                  <a:pt x="20157" y="175"/>
                </a:lnTo>
                <a:lnTo>
                  <a:pt x="20157" y="175"/>
                </a:lnTo>
                <a:lnTo>
                  <a:pt x="20139" y="225"/>
                </a:lnTo>
                <a:lnTo>
                  <a:pt x="20123" y="274"/>
                </a:lnTo>
                <a:lnTo>
                  <a:pt x="20108" y="324"/>
                </a:lnTo>
                <a:lnTo>
                  <a:pt x="20101" y="348"/>
                </a:lnTo>
                <a:lnTo>
                  <a:pt x="20097" y="373"/>
                </a:lnTo>
                <a:lnTo>
                  <a:pt x="20092" y="398"/>
                </a:lnTo>
                <a:lnTo>
                  <a:pt x="20088" y="423"/>
                </a:lnTo>
                <a:lnTo>
                  <a:pt x="20087" y="448"/>
                </a:lnTo>
                <a:lnTo>
                  <a:pt x="20086" y="473"/>
                </a:lnTo>
                <a:lnTo>
                  <a:pt x="20087" y="499"/>
                </a:lnTo>
                <a:lnTo>
                  <a:pt x="20089" y="524"/>
                </a:lnTo>
                <a:lnTo>
                  <a:pt x="20094" y="550"/>
                </a:lnTo>
                <a:lnTo>
                  <a:pt x="20100" y="575"/>
                </a:lnTo>
                <a:lnTo>
                  <a:pt x="20100" y="575"/>
                </a:lnTo>
                <a:lnTo>
                  <a:pt x="20100" y="575"/>
                </a:lnTo>
                <a:lnTo>
                  <a:pt x="20093" y="575"/>
                </a:lnTo>
                <a:lnTo>
                  <a:pt x="20093" y="575"/>
                </a:lnTo>
                <a:lnTo>
                  <a:pt x="20084" y="538"/>
                </a:lnTo>
                <a:lnTo>
                  <a:pt x="20070" y="500"/>
                </a:lnTo>
                <a:lnTo>
                  <a:pt x="20070" y="500"/>
                </a:lnTo>
                <a:lnTo>
                  <a:pt x="20067" y="487"/>
                </a:lnTo>
                <a:lnTo>
                  <a:pt x="20066" y="481"/>
                </a:lnTo>
                <a:lnTo>
                  <a:pt x="20066" y="475"/>
                </a:lnTo>
                <a:lnTo>
                  <a:pt x="20066" y="475"/>
                </a:lnTo>
                <a:lnTo>
                  <a:pt x="20065" y="473"/>
                </a:lnTo>
                <a:lnTo>
                  <a:pt x="20063" y="471"/>
                </a:lnTo>
                <a:lnTo>
                  <a:pt x="20061" y="467"/>
                </a:lnTo>
                <a:lnTo>
                  <a:pt x="20060" y="465"/>
                </a:lnTo>
                <a:lnTo>
                  <a:pt x="20060" y="465"/>
                </a:lnTo>
                <a:lnTo>
                  <a:pt x="20043" y="392"/>
                </a:lnTo>
                <a:lnTo>
                  <a:pt x="20036" y="357"/>
                </a:lnTo>
                <a:lnTo>
                  <a:pt x="20030" y="320"/>
                </a:lnTo>
                <a:lnTo>
                  <a:pt x="20027" y="284"/>
                </a:lnTo>
                <a:lnTo>
                  <a:pt x="20025" y="267"/>
                </a:lnTo>
                <a:lnTo>
                  <a:pt x="20027" y="248"/>
                </a:lnTo>
                <a:lnTo>
                  <a:pt x="20028" y="230"/>
                </a:lnTo>
                <a:lnTo>
                  <a:pt x="20029" y="212"/>
                </a:lnTo>
                <a:lnTo>
                  <a:pt x="20033" y="193"/>
                </a:lnTo>
                <a:lnTo>
                  <a:pt x="20037" y="175"/>
                </a:lnTo>
                <a:lnTo>
                  <a:pt x="20037" y="175"/>
                </a:lnTo>
                <a:lnTo>
                  <a:pt x="20019" y="223"/>
                </a:lnTo>
                <a:lnTo>
                  <a:pt x="20004" y="270"/>
                </a:lnTo>
                <a:lnTo>
                  <a:pt x="19990" y="316"/>
                </a:lnTo>
                <a:lnTo>
                  <a:pt x="19983" y="340"/>
                </a:lnTo>
                <a:lnTo>
                  <a:pt x="19978" y="364"/>
                </a:lnTo>
                <a:lnTo>
                  <a:pt x="19978" y="364"/>
                </a:lnTo>
                <a:lnTo>
                  <a:pt x="19946" y="251"/>
                </a:lnTo>
                <a:lnTo>
                  <a:pt x="19946" y="251"/>
                </a:lnTo>
                <a:lnTo>
                  <a:pt x="19948" y="271"/>
                </a:lnTo>
                <a:lnTo>
                  <a:pt x="19948" y="292"/>
                </a:lnTo>
                <a:lnTo>
                  <a:pt x="19947" y="312"/>
                </a:lnTo>
                <a:lnTo>
                  <a:pt x="19946" y="332"/>
                </a:lnTo>
                <a:lnTo>
                  <a:pt x="19941" y="372"/>
                </a:lnTo>
                <a:lnTo>
                  <a:pt x="19934" y="411"/>
                </a:lnTo>
                <a:lnTo>
                  <a:pt x="19934" y="411"/>
                </a:lnTo>
                <a:lnTo>
                  <a:pt x="19927" y="377"/>
                </a:lnTo>
                <a:lnTo>
                  <a:pt x="19921" y="341"/>
                </a:lnTo>
                <a:lnTo>
                  <a:pt x="19915" y="306"/>
                </a:lnTo>
                <a:lnTo>
                  <a:pt x="19912" y="271"/>
                </a:lnTo>
                <a:lnTo>
                  <a:pt x="19910" y="236"/>
                </a:lnTo>
                <a:lnTo>
                  <a:pt x="19912" y="202"/>
                </a:lnTo>
                <a:lnTo>
                  <a:pt x="19913" y="184"/>
                </a:lnTo>
                <a:lnTo>
                  <a:pt x="19915" y="166"/>
                </a:lnTo>
                <a:lnTo>
                  <a:pt x="19917" y="148"/>
                </a:lnTo>
                <a:lnTo>
                  <a:pt x="19921" y="130"/>
                </a:lnTo>
                <a:lnTo>
                  <a:pt x="19921" y="130"/>
                </a:lnTo>
                <a:lnTo>
                  <a:pt x="19902" y="190"/>
                </a:lnTo>
                <a:lnTo>
                  <a:pt x="19885" y="249"/>
                </a:lnTo>
                <a:lnTo>
                  <a:pt x="19877" y="280"/>
                </a:lnTo>
                <a:lnTo>
                  <a:pt x="19870" y="309"/>
                </a:lnTo>
                <a:lnTo>
                  <a:pt x="19864" y="339"/>
                </a:lnTo>
                <a:lnTo>
                  <a:pt x="19858" y="369"/>
                </a:lnTo>
                <a:lnTo>
                  <a:pt x="19858" y="369"/>
                </a:lnTo>
                <a:lnTo>
                  <a:pt x="19826" y="251"/>
                </a:lnTo>
                <a:lnTo>
                  <a:pt x="19826" y="251"/>
                </a:lnTo>
                <a:lnTo>
                  <a:pt x="19827" y="269"/>
                </a:lnTo>
                <a:lnTo>
                  <a:pt x="19827" y="287"/>
                </a:lnTo>
                <a:lnTo>
                  <a:pt x="19826" y="321"/>
                </a:lnTo>
                <a:lnTo>
                  <a:pt x="19823" y="357"/>
                </a:lnTo>
                <a:lnTo>
                  <a:pt x="19818" y="391"/>
                </a:lnTo>
                <a:lnTo>
                  <a:pt x="19811" y="426"/>
                </a:lnTo>
                <a:lnTo>
                  <a:pt x="19802" y="461"/>
                </a:lnTo>
                <a:lnTo>
                  <a:pt x="19786" y="531"/>
                </a:lnTo>
                <a:lnTo>
                  <a:pt x="19786" y="531"/>
                </a:lnTo>
                <a:lnTo>
                  <a:pt x="19776" y="491"/>
                </a:lnTo>
                <a:lnTo>
                  <a:pt x="19764" y="450"/>
                </a:lnTo>
                <a:lnTo>
                  <a:pt x="19764" y="450"/>
                </a:lnTo>
                <a:lnTo>
                  <a:pt x="19761" y="436"/>
                </a:lnTo>
                <a:lnTo>
                  <a:pt x="19760" y="429"/>
                </a:lnTo>
                <a:lnTo>
                  <a:pt x="19759" y="423"/>
                </a:lnTo>
                <a:lnTo>
                  <a:pt x="19759" y="423"/>
                </a:lnTo>
                <a:lnTo>
                  <a:pt x="19757" y="420"/>
                </a:lnTo>
                <a:lnTo>
                  <a:pt x="19757" y="420"/>
                </a:lnTo>
                <a:lnTo>
                  <a:pt x="19757" y="415"/>
                </a:lnTo>
                <a:lnTo>
                  <a:pt x="19757" y="415"/>
                </a:lnTo>
                <a:lnTo>
                  <a:pt x="19730" y="298"/>
                </a:lnTo>
                <a:lnTo>
                  <a:pt x="19730" y="298"/>
                </a:lnTo>
                <a:lnTo>
                  <a:pt x="19725" y="273"/>
                </a:lnTo>
                <a:lnTo>
                  <a:pt x="19723" y="247"/>
                </a:lnTo>
                <a:lnTo>
                  <a:pt x="19721" y="220"/>
                </a:lnTo>
                <a:lnTo>
                  <a:pt x="19719" y="196"/>
                </a:lnTo>
                <a:lnTo>
                  <a:pt x="19719" y="170"/>
                </a:lnTo>
                <a:lnTo>
                  <a:pt x="19721" y="143"/>
                </a:lnTo>
                <a:lnTo>
                  <a:pt x="19724" y="119"/>
                </a:lnTo>
                <a:lnTo>
                  <a:pt x="19730" y="92"/>
                </a:lnTo>
                <a:lnTo>
                  <a:pt x="19730" y="92"/>
                </a:lnTo>
                <a:lnTo>
                  <a:pt x="19712" y="146"/>
                </a:lnTo>
                <a:lnTo>
                  <a:pt x="19696" y="200"/>
                </a:lnTo>
                <a:lnTo>
                  <a:pt x="19681" y="254"/>
                </a:lnTo>
                <a:lnTo>
                  <a:pt x="19674" y="281"/>
                </a:lnTo>
                <a:lnTo>
                  <a:pt x="19670" y="308"/>
                </a:lnTo>
                <a:lnTo>
                  <a:pt x="19665" y="335"/>
                </a:lnTo>
                <a:lnTo>
                  <a:pt x="19661" y="363"/>
                </a:lnTo>
                <a:lnTo>
                  <a:pt x="19659" y="390"/>
                </a:lnTo>
                <a:lnTo>
                  <a:pt x="19659" y="418"/>
                </a:lnTo>
                <a:lnTo>
                  <a:pt x="19659" y="446"/>
                </a:lnTo>
                <a:lnTo>
                  <a:pt x="19661" y="473"/>
                </a:lnTo>
                <a:lnTo>
                  <a:pt x="19666" y="501"/>
                </a:lnTo>
                <a:lnTo>
                  <a:pt x="19672" y="530"/>
                </a:lnTo>
                <a:lnTo>
                  <a:pt x="19672" y="530"/>
                </a:lnTo>
                <a:lnTo>
                  <a:pt x="19668" y="546"/>
                </a:lnTo>
                <a:lnTo>
                  <a:pt x="19668" y="546"/>
                </a:lnTo>
                <a:lnTo>
                  <a:pt x="19664" y="523"/>
                </a:lnTo>
                <a:lnTo>
                  <a:pt x="19658" y="499"/>
                </a:lnTo>
                <a:lnTo>
                  <a:pt x="19651" y="474"/>
                </a:lnTo>
                <a:lnTo>
                  <a:pt x="19644" y="450"/>
                </a:lnTo>
                <a:lnTo>
                  <a:pt x="19644" y="450"/>
                </a:lnTo>
                <a:lnTo>
                  <a:pt x="19640" y="436"/>
                </a:lnTo>
                <a:lnTo>
                  <a:pt x="19639" y="429"/>
                </a:lnTo>
                <a:lnTo>
                  <a:pt x="19638" y="423"/>
                </a:lnTo>
                <a:lnTo>
                  <a:pt x="19638" y="423"/>
                </a:lnTo>
                <a:lnTo>
                  <a:pt x="19638" y="420"/>
                </a:lnTo>
                <a:lnTo>
                  <a:pt x="19635" y="417"/>
                </a:lnTo>
                <a:lnTo>
                  <a:pt x="19634" y="415"/>
                </a:lnTo>
                <a:lnTo>
                  <a:pt x="19633" y="411"/>
                </a:lnTo>
                <a:lnTo>
                  <a:pt x="19633" y="411"/>
                </a:lnTo>
                <a:lnTo>
                  <a:pt x="19615" y="332"/>
                </a:lnTo>
                <a:lnTo>
                  <a:pt x="19608" y="292"/>
                </a:lnTo>
                <a:lnTo>
                  <a:pt x="19602" y="252"/>
                </a:lnTo>
                <a:lnTo>
                  <a:pt x="19600" y="212"/>
                </a:lnTo>
                <a:lnTo>
                  <a:pt x="19598" y="192"/>
                </a:lnTo>
                <a:lnTo>
                  <a:pt x="19598" y="172"/>
                </a:lnTo>
                <a:lnTo>
                  <a:pt x="19600" y="152"/>
                </a:lnTo>
                <a:lnTo>
                  <a:pt x="19602" y="133"/>
                </a:lnTo>
                <a:lnTo>
                  <a:pt x="19606" y="113"/>
                </a:lnTo>
                <a:lnTo>
                  <a:pt x="19609" y="92"/>
                </a:lnTo>
                <a:lnTo>
                  <a:pt x="19609" y="92"/>
                </a:lnTo>
                <a:lnTo>
                  <a:pt x="19593" y="145"/>
                </a:lnTo>
                <a:lnTo>
                  <a:pt x="19576" y="196"/>
                </a:lnTo>
                <a:lnTo>
                  <a:pt x="19562" y="248"/>
                </a:lnTo>
                <a:lnTo>
                  <a:pt x="19556" y="274"/>
                </a:lnTo>
                <a:lnTo>
                  <a:pt x="19550" y="300"/>
                </a:lnTo>
                <a:lnTo>
                  <a:pt x="19550" y="300"/>
                </a:lnTo>
                <a:lnTo>
                  <a:pt x="19519" y="175"/>
                </a:lnTo>
                <a:lnTo>
                  <a:pt x="19519" y="175"/>
                </a:lnTo>
                <a:lnTo>
                  <a:pt x="19520" y="205"/>
                </a:lnTo>
                <a:lnTo>
                  <a:pt x="19520" y="234"/>
                </a:lnTo>
                <a:lnTo>
                  <a:pt x="19519" y="262"/>
                </a:lnTo>
                <a:lnTo>
                  <a:pt x="19517" y="290"/>
                </a:lnTo>
                <a:lnTo>
                  <a:pt x="19513" y="319"/>
                </a:lnTo>
                <a:lnTo>
                  <a:pt x="19508" y="347"/>
                </a:lnTo>
                <a:lnTo>
                  <a:pt x="19496" y="404"/>
                </a:lnTo>
                <a:lnTo>
                  <a:pt x="19496" y="404"/>
                </a:lnTo>
                <a:lnTo>
                  <a:pt x="19495" y="401"/>
                </a:lnTo>
                <a:lnTo>
                  <a:pt x="19495" y="401"/>
                </a:lnTo>
                <a:lnTo>
                  <a:pt x="19479" y="309"/>
                </a:lnTo>
                <a:lnTo>
                  <a:pt x="19470" y="263"/>
                </a:lnTo>
                <a:lnTo>
                  <a:pt x="19466" y="218"/>
                </a:lnTo>
                <a:lnTo>
                  <a:pt x="19462" y="172"/>
                </a:lnTo>
                <a:lnTo>
                  <a:pt x="19461" y="149"/>
                </a:lnTo>
                <a:lnTo>
                  <a:pt x="19461" y="126"/>
                </a:lnTo>
                <a:lnTo>
                  <a:pt x="19462" y="103"/>
                </a:lnTo>
                <a:lnTo>
                  <a:pt x="19464" y="81"/>
                </a:lnTo>
                <a:lnTo>
                  <a:pt x="19468" y="57"/>
                </a:lnTo>
                <a:lnTo>
                  <a:pt x="19472" y="34"/>
                </a:lnTo>
                <a:lnTo>
                  <a:pt x="19472" y="34"/>
                </a:lnTo>
                <a:lnTo>
                  <a:pt x="19456" y="88"/>
                </a:lnTo>
                <a:lnTo>
                  <a:pt x="19442" y="142"/>
                </a:lnTo>
                <a:lnTo>
                  <a:pt x="19429" y="196"/>
                </a:lnTo>
                <a:lnTo>
                  <a:pt x="19417" y="250"/>
                </a:lnTo>
                <a:lnTo>
                  <a:pt x="19417" y="250"/>
                </a:lnTo>
                <a:lnTo>
                  <a:pt x="19398" y="175"/>
                </a:lnTo>
                <a:lnTo>
                  <a:pt x="19398" y="175"/>
                </a:lnTo>
                <a:lnTo>
                  <a:pt x="19400" y="199"/>
                </a:lnTo>
                <a:lnTo>
                  <a:pt x="19400" y="222"/>
                </a:lnTo>
                <a:lnTo>
                  <a:pt x="19399" y="244"/>
                </a:lnTo>
                <a:lnTo>
                  <a:pt x="19398" y="268"/>
                </a:lnTo>
                <a:lnTo>
                  <a:pt x="19396" y="290"/>
                </a:lnTo>
                <a:lnTo>
                  <a:pt x="19393" y="313"/>
                </a:lnTo>
                <a:lnTo>
                  <a:pt x="19385" y="359"/>
                </a:lnTo>
                <a:lnTo>
                  <a:pt x="19376" y="404"/>
                </a:lnTo>
                <a:lnTo>
                  <a:pt x="19366" y="449"/>
                </a:lnTo>
                <a:lnTo>
                  <a:pt x="19355" y="495"/>
                </a:lnTo>
                <a:lnTo>
                  <a:pt x="19346" y="542"/>
                </a:lnTo>
                <a:lnTo>
                  <a:pt x="19346" y="542"/>
                </a:lnTo>
                <a:lnTo>
                  <a:pt x="19346" y="545"/>
                </a:lnTo>
                <a:lnTo>
                  <a:pt x="19346" y="545"/>
                </a:lnTo>
                <a:lnTo>
                  <a:pt x="19340" y="509"/>
                </a:lnTo>
                <a:lnTo>
                  <a:pt x="19334" y="471"/>
                </a:lnTo>
                <a:lnTo>
                  <a:pt x="19325" y="433"/>
                </a:lnTo>
                <a:lnTo>
                  <a:pt x="19315" y="396"/>
                </a:lnTo>
                <a:lnTo>
                  <a:pt x="19315" y="396"/>
                </a:lnTo>
                <a:lnTo>
                  <a:pt x="19315" y="395"/>
                </a:lnTo>
                <a:lnTo>
                  <a:pt x="19315" y="395"/>
                </a:lnTo>
                <a:lnTo>
                  <a:pt x="19309" y="367"/>
                </a:lnTo>
                <a:lnTo>
                  <a:pt x="19309" y="367"/>
                </a:lnTo>
                <a:lnTo>
                  <a:pt x="19309" y="365"/>
                </a:lnTo>
                <a:lnTo>
                  <a:pt x="19309" y="365"/>
                </a:lnTo>
                <a:lnTo>
                  <a:pt x="19308" y="362"/>
                </a:lnTo>
                <a:lnTo>
                  <a:pt x="19308" y="362"/>
                </a:lnTo>
                <a:lnTo>
                  <a:pt x="19308" y="360"/>
                </a:lnTo>
                <a:lnTo>
                  <a:pt x="19308" y="360"/>
                </a:lnTo>
                <a:lnTo>
                  <a:pt x="19308" y="348"/>
                </a:lnTo>
                <a:lnTo>
                  <a:pt x="19308" y="348"/>
                </a:lnTo>
                <a:lnTo>
                  <a:pt x="19277" y="204"/>
                </a:lnTo>
                <a:lnTo>
                  <a:pt x="19277" y="204"/>
                </a:lnTo>
                <a:lnTo>
                  <a:pt x="19274" y="179"/>
                </a:lnTo>
                <a:lnTo>
                  <a:pt x="19271" y="153"/>
                </a:lnTo>
                <a:lnTo>
                  <a:pt x="19270" y="128"/>
                </a:lnTo>
                <a:lnTo>
                  <a:pt x="19270" y="102"/>
                </a:lnTo>
                <a:lnTo>
                  <a:pt x="19270" y="77"/>
                </a:lnTo>
                <a:lnTo>
                  <a:pt x="19272" y="51"/>
                </a:lnTo>
                <a:lnTo>
                  <a:pt x="19276" y="25"/>
                </a:lnTo>
                <a:lnTo>
                  <a:pt x="19281" y="0"/>
                </a:lnTo>
                <a:lnTo>
                  <a:pt x="19281" y="0"/>
                </a:lnTo>
                <a:lnTo>
                  <a:pt x="19263" y="59"/>
                </a:lnTo>
                <a:lnTo>
                  <a:pt x="19246" y="117"/>
                </a:lnTo>
                <a:lnTo>
                  <a:pt x="19232" y="177"/>
                </a:lnTo>
                <a:lnTo>
                  <a:pt x="19226" y="207"/>
                </a:lnTo>
                <a:lnTo>
                  <a:pt x="19220" y="237"/>
                </a:lnTo>
                <a:lnTo>
                  <a:pt x="19215" y="267"/>
                </a:lnTo>
                <a:lnTo>
                  <a:pt x="19213" y="296"/>
                </a:lnTo>
                <a:lnTo>
                  <a:pt x="19211" y="327"/>
                </a:lnTo>
                <a:lnTo>
                  <a:pt x="19209" y="357"/>
                </a:lnTo>
                <a:lnTo>
                  <a:pt x="19209" y="388"/>
                </a:lnTo>
                <a:lnTo>
                  <a:pt x="19212" y="417"/>
                </a:lnTo>
                <a:lnTo>
                  <a:pt x="19217" y="448"/>
                </a:lnTo>
                <a:lnTo>
                  <a:pt x="19221" y="479"/>
                </a:lnTo>
                <a:lnTo>
                  <a:pt x="19221" y="479"/>
                </a:lnTo>
                <a:lnTo>
                  <a:pt x="19218" y="498"/>
                </a:lnTo>
                <a:lnTo>
                  <a:pt x="19218" y="498"/>
                </a:lnTo>
                <a:lnTo>
                  <a:pt x="19213" y="472"/>
                </a:lnTo>
                <a:lnTo>
                  <a:pt x="19208" y="447"/>
                </a:lnTo>
                <a:lnTo>
                  <a:pt x="19201" y="421"/>
                </a:lnTo>
                <a:lnTo>
                  <a:pt x="19194" y="396"/>
                </a:lnTo>
                <a:lnTo>
                  <a:pt x="19194" y="396"/>
                </a:lnTo>
                <a:lnTo>
                  <a:pt x="19191" y="380"/>
                </a:lnTo>
                <a:lnTo>
                  <a:pt x="19189" y="372"/>
                </a:lnTo>
                <a:lnTo>
                  <a:pt x="19189" y="365"/>
                </a:lnTo>
                <a:lnTo>
                  <a:pt x="19189" y="365"/>
                </a:lnTo>
                <a:lnTo>
                  <a:pt x="19188" y="362"/>
                </a:lnTo>
                <a:lnTo>
                  <a:pt x="19186" y="358"/>
                </a:lnTo>
                <a:lnTo>
                  <a:pt x="19185" y="356"/>
                </a:lnTo>
                <a:lnTo>
                  <a:pt x="19183" y="352"/>
                </a:lnTo>
                <a:lnTo>
                  <a:pt x="19183" y="352"/>
                </a:lnTo>
                <a:lnTo>
                  <a:pt x="19167" y="264"/>
                </a:lnTo>
                <a:lnTo>
                  <a:pt x="19158" y="220"/>
                </a:lnTo>
                <a:lnTo>
                  <a:pt x="19154" y="177"/>
                </a:lnTo>
                <a:lnTo>
                  <a:pt x="19150" y="132"/>
                </a:lnTo>
                <a:lnTo>
                  <a:pt x="19149" y="110"/>
                </a:lnTo>
                <a:lnTo>
                  <a:pt x="19149" y="88"/>
                </a:lnTo>
                <a:lnTo>
                  <a:pt x="19150" y="66"/>
                </a:lnTo>
                <a:lnTo>
                  <a:pt x="19153" y="44"/>
                </a:lnTo>
                <a:lnTo>
                  <a:pt x="19156" y="21"/>
                </a:lnTo>
                <a:lnTo>
                  <a:pt x="19160" y="0"/>
                </a:lnTo>
                <a:lnTo>
                  <a:pt x="19160" y="0"/>
                </a:lnTo>
                <a:lnTo>
                  <a:pt x="19143" y="57"/>
                </a:lnTo>
                <a:lnTo>
                  <a:pt x="19126" y="114"/>
                </a:lnTo>
                <a:lnTo>
                  <a:pt x="19112" y="172"/>
                </a:lnTo>
                <a:lnTo>
                  <a:pt x="19106" y="200"/>
                </a:lnTo>
                <a:lnTo>
                  <a:pt x="19100" y="230"/>
                </a:lnTo>
                <a:lnTo>
                  <a:pt x="19100" y="230"/>
                </a:lnTo>
                <a:lnTo>
                  <a:pt x="19070" y="92"/>
                </a:lnTo>
                <a:lnTo>
                  <a:pt x="19070" y="92"/>
                </a:lnTo>
                <a:lnTo>
                  <a:pt x="19072" y="121"/>
                </a:lnTo>
                <a:lnTo>
                  <a:pt x="19072" y="149"/>
                </a:lnTo>
                <a:lnTo>
                  <a:pt x="19071" y="179"/>
                </a:lnTo>
                <a:lnTo>
                  <a:pt x="19068" y="207"/>
                </a:lnTo>
                <a:lnTo>
                  <a:pt x="19065" y="236"/>
                </a:lnTo>
                <a:lnTo>
                  <a:pt x="19061" y="264"/>
                </a:lnTo>
                <a:lnTo>
                  <a:pt x="19052" y="322"/>
                </a:lnTo>
                <a:lnTo>
                  <a:pt x="19052" y="322"/>
                </a:lnTo>
                <a:lnTo>
                  <a:pt x="19052" y="296"/>
                </a:lnTo>
                <a:lnTo>
                  <a:pt x="19053" y="270"/>
                </a:lnTo>
                <a:lnTo>
                  <a:pt x="19057" y="243"/>
                </a:lnTo>
                <a:lnTo>
                  <a:pt x="19062" y="217"/>
                </a:lnTo>
                <a:lnTo>
                  <a:pt x="19062" y="217"/>
                </a:lnTo>
                <a:lnTo>
                  <a:pt x="19047" y="260"/>
                </a:lnTo>
                <a:lnTo>
                  <a:pt x="19033" y="302"/>
                </a:lnTo>
                <a:lnTo>
                  <a:pt x="19020" y="345"/>
                </a:lnTo>
                <a:lnTo>
                  <a:pt x="19009" y="388"/>
                </a:lnTo>
                <a:lnTo>
                  <a:pt x="19009" y="388"/>
                </a:lnTo>
                <a:lnTo>
                  <a:pt x="19003" y="351"/>
                </a:lnTo>
                <a:lnTo>
                  <a:pt x="18996" y="314"/>
                </a:lnTo>
                <a:lnTo>
                  <a:pt x="18996" y="314"/>
                </a:lnTo>
                <a:lnTo>
                  <a:pt x="18996" y="301"/>
                </a:lnTo>
                <a:lnTo>
                  <a:pt x="18996" y="301"/>
                </a:lnTo>
                <a:lnTo>
                  <a:pt x="18950" y="92"/>
                </a:lnTo>
                <a:lnTo>
                  <a:pt x="18950" y="92"/>
                </a:lnTo>
                <a:lnTo>
                  <a:pt x="18951" y="113"/>
                </a:lnTo>
                <a:lnTo>
                  <a:pt x="18951" y="134"/>
                </a:lnTo>
                <a:lnTo>
                  <a:pt x="18950" y="174"/>
                </a:lnTo>
                <a:lnTo>
                  <a:pt x="18946" y="216"/>
                </a:lnTo>
                <a:lnTo>
                  <a:pt x="18941" y="256"/>
                </a:lnTo>
                <a:lnTo>
                  <a:pt x="18936" y="298"/>
                </a:lnTo>
                <a:lnTo>
                  <a:pt x="18927" y="339"/>
                </a:lnTo>
                <a:lnTo>
                  <a:pt x="18911" y="421"/>
                </a:lnTo>
                <a:lnTo>
                  <a:pt x="18911" y="421"/>
                </a:lnTo>
                <a:lnTo>
                  <a:pt x="18906" y="378"/>
                </a:lnTo>
                <a:lnTo>
                  <a:pt x="18899" y="334"/>
                </a:lnTo>
                <a:lnTo>
                  <a:pt x="18899" y="334"/>
                </a:lnTo>
                <a:lnTo>
                  <a:pt x="18899" y="321"/>
                </a:lnTo>
                <a:lnTo>
                  <a:pt x="18899" y="321"/>
                </a:lnTo>
                <a:lnTo>
                  <a:pt x="18869" y="181"/>
                </a:lnTo>
                <a:lnTo>
                  <a:pt x="18869" y="181"/>
                </a:lnTo>
                <a:lnTo>
                  <a:pt x="18870" y="175"/>
                </a:lnTo>
                <a:lnTo>
                  <a:pt x="18870" y="175"/>
                </a:lnTo>
                <a:lnTo>
                  <a:pt x="18869" y="180"/>
                </a:lnTo>
                <a:lnTo>
                  <a:pt x="18869" y="180"/>
                </a:lnTo>
                <a:lnTo>
                  <a:pt x="18851" y="95"/>
                </a:lnTo>
                <a:lnTo>
                  <a:pt x="18851" y="95"/>
                </a:lnTo>
                <a:lnTo>
                  <a:pt x="18853" y="132"/>
                </a:lnTo>
                <a:lnTo>
                  <a:pt x="18853" y="168"/>
                </a:lnTo>
                <a:lnTo>
                  <a:pt x="18850" y="204"/>
                </a:lnTo>
                <a:lnTo>
                  <a:pt x="18848" y="239"/>
                </a:lnTo>
                <a:lnTo>
                  <a:pt x="18848" y="239"/>
                </a:lnTo>
                <a:lnTo>
                  <a:pt x="18836" y="274"/>
                </a:lnTo>
                <a:lnTo>
                  <a:pt x="18825" y="308"/>
                </a:lnTo>
                <a:lnTo>
                  <a:pt x="18817" y="341"/>
                </a:lnTo>
                <a:lnTo>
                  <a:pt x="18809" y="376"/>
                </a:lnTo>
                <a:lnTo>
                  <a:pt x="18804" y="410"/>
                </a:lnTo>
                <a:lnTo>
                  <a:pt x="18800" y="445"/>
                </a:lnTo>
                <a:lnTo>
                  <a:pt x="18799" y="479"/>
                </a:lnTo>
                <a:lnTo>
                  <a:pt x="18800" y="497"/>
                </a:lnTo>
                <a:lnTo>
                  <a:pt x="18802" y="513"/>
                </a:lnTo>
                <a:lnTo>
                  <a:pt x="18802" y="513"/>
                </a:lnTo>
                <a:lnTo>
                  <a:pt x="18799" y="530"/>
                </a:lnTo>
                <a:lnTo>
                  <a:pt x="18799" y="530"/>
                </a:lnTo>
                <a:lnTo>
                  <a:pt x="18797" y="541"/>
                </a:lnTo>
                <a:lnTo>
                  <a:pt x="18797" y="541"/>
                </a:lnTo>
                <a:lnTo>
                  <a:pt x="18791" y="520"/>
                </a:lnTo>
                <a:lnTo>
                  <a:pt x="18784" y="500"/>
                </a:lnTo>
                <a:lnTo>
                  <a:pt x="18784" y="500"/>
                </a:lnTo>
                <a:lnTo>
                  <a:pt x="18780" y="487"/>
                </a:lnTo>
                <a:lnTo>
                  <a:pt x="18779" y="481"/>
                </a:lnTo>
                <a:lnTo>
                  <a:pt x="18779" y="475"/>
                </a:lnTo>
                <a:lnTo>
                  <a:pt x="18779" y="475"/>
                </a:lnTo>
                <a:lnTo>
                  <a:pt x="18778" y="473"/>
                </a:lnTo>
                <a:lnTo>
                  <a:pt x="18777" y="471"/>
                </a:lnTo>
                <a:lnTo>
                  <a:pt x="18774" y="467"/>
                </a:lnTo>
                <a:lnTo>
                  <a:pt x="18773" y="465"/>
                </a:lnTo>
                <a:lnTo>
                  <a:pt x="18773" y="465"/>
                </a:lnTo>
                <a:lnTo>
                  <a:pt x="18756" y="392"/>
                </a:lnTo>
                <a:lnTo>
                  <a:pt x="18749" y="357"/>
                </a:lnTo>
                <a:lnTo>
                  <a:pt x="18743" y="320"/>
                </a:lnTo>
                <a:lnTo>
                  <a:pt x="18740" y="284"/>
                </a:lnTo>
                <a:lnTo>
                  <a:pt x="18739" y="267"/>
                </a:lnTo>
                <a:lnTo>
                  <a:pt x="18740" y="248"/>
                </a:lnTo>
                <a:lnTo>
                  <a:pt x="18740" y="230"/>
                </a:lnTo>
                <a:lnTo>
                  <a:pt x="18742" y="212"/>
                </a:lnTo>
                <a:lnTo>
                  <a:pt x="18746" y="193"/>
                </a:lnTo>
                <a:lnTo>
                  <a:pt x="18751" y="175"/>
                </a:lnTo>
                <a:lnTo>
                  <a:pt x="18751" y="175"/>
                </a:lnTo>
                <a:lnTo>
                  <a:pt x="18728" y="236"/>
                </a:lnTo>
                <a:lnTo>
                  <a:pt x="18719" y="267"/>
                </a:lnTo>
                <a:lnTo>
                  <a:pt x="18708" y="296"/>
                </a:lnTo>
                <a:lnTo>
                  <a:pt x="18708" y="296"/>
                </a:lnTo>
                <a:lnTo>
                  <a:pt x="18707" y="288"/>
                </a:lnTo>
                <a:lnTo>
                  <a:pt x="18707" y="288"/>
                </a:lnTo>
                <a:lnTo>
                  <a:pt x="18707" y="276"/>
                </a:lnTo>
                <a:lnTo>
                  <a:pt x="18707" y="276"/>
                </a:lnTo>
                <a:lnTo>
                  <a:pt x="18659" y="58"/>
                </a:lnTo>
                <a:lnTo>
                  <a:pt x="18659" y="58"/>
                </a:lnTo>
                <a:lnTo>
                  <a:pt x="18662" y="82"/>
                </a:lnTo>
                <a:lnTo>
                  <a:pt x="18662" y="104"/>
                </a:lnTo>
                <a:lnTo>
                  <a:pt x="18662" y="128"/>
                </a:lnTo>
                <a:lnTo>
                  <a:pt x="18660" y="152"/>
                </a:lnTo>
                <a:lnTo>
                  <a:pt x="18656" y="198"/>
                </a:lnTo>
                <a:lnTo>
                  <a:pt x="18650" y="244"/>
                </a:lnTo>
                <a:lnTo>
                  <a:pt x="18643" y="290"/>
                </a:lnTo>
                <a:lnTo>
                  <a:pt x="18634" y="337"/>
                </a:lnTo>
                <a:lnTo>
                  <a:pt x="18617" y="429"/>
                </a:lnTo>
                <a:lnTo>
                  <a:pt x="18617" y="429"/>
                </a:lnTo>
                <a:lnTo>
                  <a:pt x="18611" y="403"/>
                </a:lnTo>
                <a:lnTo>
                  <a:pt x="18607" y="376"/>
                </a:lnTo>
                <a:lnTo>
                  <a:pt x="18603" y="350"/>
                </a:lnTo>
                <a:lnTo>
                  <a:pt x="18602" y="324"/>
                </a:lnTo>
                <a:lnTo>
                  <a:pt x="18602" y="296"/>
                </a:lnTo>
                <a:lnTo>
                  <a:pt x="18603" y="270"/>
                </a:lnTo>
                <a:lnTo>
                  <a:pt x="18607" y="244"/>
                </a:lnTo>
                <a:lnTo>
                  <a:pt x="18613" y="217"/>
                </a:lnTo>
                <a:lnTo>
                  <a:pt x="18613" y="217"/>
                </a:lnTo>
                <a:lnTo>
                  <a:pt x="18587" y="292"/>
                </a:lnTo>
                <a:lnTo>
                  <a:pt x="18587" y="292"/>
                </a:lnTo>
                <a:lnTo>
                  <a:pt x="18586" y="288"/>
                </a:lnTo>
                <a:lnTo>
                  <a:pt x="18586" y="288"/>
                </a:lnTo>
                <a:lnTo>
                  <a:pt x="18586" y="276"/>
                </a:lnTo>
                <a:lnTo>
                  <a:pt x="18586" y="276"/>
                </a:lnTo>
                <a:lnTo>
                  <a:pt x="18539" y="58"/>
                </a:lnTo>
                <a:lnTo>
                  <a:pt x="18539" y="58"/>
                </a:lnTo>
                <a:lnTo>
                  <a:pt x="18541" y="84"/>
                </a:lnTo>
                <a:lnTo>
                  <a:pt x="18541" y="110"/>
                </a:lnTo>
                <a:lnTo>
                  <a:pt x="18541" y="138"/>
                </a:lnTo>
                <a:lnTo>
                  <a:pt x="18538" y="164"/>
                </a:lnTo>
                <a:lnTo>
                  <a:pt x="18536" y="190"/>
                </a:lnTo>
                <a:lnTo>
                  <a:pt x="18534" y="216"/>
                </a:lnTo>
                <a:lnTo>
                  <a:pt x="18525" y="268"/>
                </a:lnTo>
                <a:lnTo>
                  <a:pt x="18517" y="320"/>
                </a:lnTo>
                <a:lnTo>
                  <a:pt x="18506" y="372"/>
                </a:lnTo>
                <a:lnTo>
                  <a:pt x="18497" y="424"/>
                </a:lnTo>
                <a:lnTo>
                  <a:pt x="18487" y="477"/>
                </a:lnTo>
                <a:lnTo>
                  <a:pt x="18487" y="477"/>
                </a:lnTo>
                <a:lnTo>
                  <a:pt x="18484" y="501"/>
                </a:lnTo>
                <a:lnTo>
                  <a:pt x="18480" y="526"/>
                </a:lnTo>
                <a:lnTo>
                  <a:pt x="18478" y="575"/>
                </a:lnTo>
                <a:lnTo>
                  <a:pt x="18478" y="575"/>
                </a:lnTo>
                <a:lnTo>
                  <a:pt x="18478" y="575"/>
                </a:lnTo>
                <a:lnTo>
                  <a:pt x="18467" y="538"/>
                </a:lnTo>
                <a:lnTo>
                  <a:pt x="18455" y="500"/>
                </a:lnTo>
                <a:lnTo>
                  <a:pt x="18455" y="500"/>
                </a:lnTo>
                <a:lnTo>
                  <a:pt x="18452" y="487"/>
                </a:lnTo>
                <a:lnTo>
                  <a:pt x="18451" y="481"/>
                </a:lnTo>
                <a:lnTo>
                  <a:pt x="18451" y="475"/>
                </a:lnTo>
                <a:lnTo>
                  <a:pt x="18451" y="475"/>
                </a:lnTo>
                <a:lnTo>
                  <a:pt x="18449" y="473"/>
                </a:lnTo>
                <a:lnTo>
                  <a:pt x="18448" y="471"/>
                </a:lnTo>
                <a:lnTo>
                  <a:pt x="18448" y="471"/>
                </a:lnTo>
                <a:lnTo>
                  <a:pt x="18428" y="394"/>
                </a:lnTo>
                <a:lnTo>
                  <a:pt x="18428" y="394"/>
                </a:lnTo>
                <a:lnTo>
                  <a:pt x="18422" y="366"/>
                </a:lnTo>
                <a:lnTo>
                  <a:pt x="18417" y="339"/>
                </a:lnTo>
                <a:lnTo>
                  <a:pt x="18414" y="312"/>
                </a:lnTo>
                <a:lnTo>
                  <a:pt x="18411" y="284"/>
                </a:lnTo>
                <a:lnTo>
                  <a:pt x="18410" y="257"/>
                </a:lnTo>
                <a:lnTo>
                  <a:pt x="18411" y="230"/>
                </a:lnTo>
                <a:lnTo>
                  <a:pt x="18415" y="203"/>
                </a:lnTo>
                <a:lnTo>
                  <a:pt x="18421" y="175"/>
                </a:lnTo>
                <a:lnTo>
                  <a:pt x="18421" y="175"/>
                </a:lnTo>
                <a:lnTo>
                  <a:pt x="18403" y="225"/>
                </a:lnTo>
                <a:lnTo>
                  <a:pt x="18386" y="274"/>
                </a:lnTo>
                <a:lnTo>
                  <a:pt x="18372" y="324"/>
                </a:lnTo>
                <a:lnTo>
                  <a:pt x="18366" y="348"/>
                </a:lnTo>
                <a:lnTo>
                  <a:pt x="18360" y="373"/>
                </a:lnTo>
                <a:lnTo>
                  <a:pt x="18356" y="398"/>
                </a:lnTo>
                <a:lnTo>
                  <a:pt x="18352" y="423"/>
                </a:lnTo>
                <a:lnTo>
                  <a:pt x="18351" y="448"/>
                </a:lnTo>
                <a:lnTo>
                  <a:pt x="18350" y="473"/>
                </a:lnTo>
                <a:lnTo>
                  <a:pt x="18351" y="499"/>
                </a:lnTo>
                <a:lnTo>
                  <a:pt x="18353" y="524"/>
                </a:lnTo>
                <a:lnTo>
                  <a:pt x="18358" y="550"/>
                </a:lnTo>
                <a:lnTo>
                  <a:pt x="18364" y="575"/>
                </a:lnTo>
                <a:lnTo>
                  <a:pt x="18364" y="575"/>
                </a:lnTo>
                <a:lnTo>
                  <a:pt x="18364" y="575"/>
                </a:lnTo>
                <a:lnTo>
                  <a:pt x="18357" y="575"/>
                </a:lnTo>
                <a:lnTo>
                  <a:pt x="18357" y="575"/>
                </a:lnTo>
                <a:lnTo>
                  <a:pt x="18347" y="538"/>
                </a:lnTo>
                <a:lnTo>
                  <a:pt x="18334" y="500"/>
                </a:lnTo>
                <a:lnTo>
                  <a:pt x="18334" y="500"/>
                </a:lnTo>
                <a:lnTo>
                  <a:pt x="18331" y="487"/>
                </a:lnTo>
                <a:lnTo>
                  <a:pt x="18330" y="481"/>
                </a:lnTo>
                <a:lnTo>
                  <a:pt x="18330" y="475"/>
                </a:lnTo>
                <a:lnTo>
                  <a:pt x="18330" y="475"/>
                </a:lnTo>
                <a:lnTo>
                  <a:pt x="18328" y="473"/>
                </a:lnTo>
                <a:lnTo>
                  <a:pt x="18327" y="471"/>
                </a:lnTo>
                <a:lnTo>
                  <a:pt x="18325" y="467"/>
                </a:lnTo>
                <a:lnTo>
                  <a:pt x="18325" y="465"/>
                </a:lnTo>
                <a:lnTo>
                  <a:pt x="18325" y="465"/>
                </a:lnTo>
                <a:lnTo>
                  <a:pt x="18307" y="392"/>
                </a:lnTo>
                <a:lnTo>
                  <a:pt x="18300" y="357"/>
                </a:lnTo>
                <a:lnTo>
                  <a:pt x="18294" y="320"/>
                </a:lnTo>
                <a:lnTo>
                  <a:pt x="18290" y="284"/>
                </a:lnTo>
                <a:lnTo>
                  <a:pt x="18289" y="267"/>
                </a:lnTo>
                <a:lnTo>
                  <a:pt x="18290" y="248"/>
                </a:lnTo>
                <a:lnTo>
                  <a:pt x="18292" y="230"/>
                </a:lnTo>
                <a:lnTo>
                  <a:pt x="18293" y="212"/>
                </a:lnTo>
                <a:lnTo>
                  <a:pt x="18296" y="193"/>
                </a:lnTo>
                <a:lnTo>
                  <a:pt x="18301" y="175"/>
                </a:lnTo>
                <a:lnTo>
                  <a:pt x="18301" y="175"/>
                </a:lnTo>
                <a:lnTo>
                  <a:pt x="18283" y="223"/>
                </a:lnTo>
                <a:lnTo>
                  <a:pt x="18268" y="270"/>
                </a:lnTo>
                <a:lnTo>
                  <a:pt x="18254" y="316"/>
                </a:lnTo>
                <a:lnTo>
                  <a:pt x="18247" y="340"/>
                </a:lnTo>
                <a:lnTo>
                  <a:pt x="18242" y="364"/>
                </a:lnTo>
                <a:lnTo>
                  <a:pt x="18242" y="364"/>
                </a:lnTo>
                <a:lnTo>
                  <a:pt x="18211" y="251"/>
                </a:lnTo>
                <a:lnTo>
                  <a:pt x="18211" y="251"/>
                </a:lnTo>
                <a:lnTo>
                  <a:pt x="18212" y="271"/>
                </a:lnTo>
                <a:lnTo>
                  <a:pt x="18212" y="292"/>
                </a:lnTo>
                <a:lnTo>
                  <a:pt x="18212" y="312"/>
                </a:lnTo>
                <a:lnTo>
                  <a:pt x="18210" y="332"/>
                </a:lnTo>
                <a:lnTo>
                  <a:pt x="18205" y="372"/>
                </a:lnTo>
                <a:lnTo>
                  <a:pt x="18198" y="411"/>
                </a:lnTo>
                <a:lnTo>
                  <a:pt x="18198" y="411"/>
                </a:lnTo>
                <a:lnTo>
                  <a:pt x="18191" y="377"/>
                </a:lnTo>
                <a:lnTo>
                  <a:pt x="18185" y="341"/>
                </a:lnTo>
                <a:lnTo>
                  <a:pt x="18180" y="306"/>
                </a:lnTo>
                <a:lnTo>
                  <a:pt x="18177" y="271"/>
                </a:lnTo>
                <a:lnTo>
                  <a:pt x="18174" y="236"/>
                </a:lnTo>
                <a:lnTo>
                  <a:pt x="18175" y="202"/>
                </a:lnTo>
                <a:lnTo>
                  <a:pt x="18177" y="184"/>
                </a:lnTo>
                <a:lnTo>
                  <a:pt x="18179" y="166"/>
                </a:lnTo>
                <a:lnTo>
                  <a:pt x="18181" y="148"/>
                </a:lnTo>
                <a:lnTo>
                  <a:pt x="18185" y="130"/>
                </a:lnTo>
                <a:lnTo>
                  <a:pt x="18185" y="130"/>
                </a:lnTo>
                <a:lnTo>
                  <a:pt x="18167" y="190"/>
                </a:lnTo>
                <a:lnTo>
                  <a:pt x="18149" y="249"/>
                </a:lnTo>
                <a:lnTo>
                  <a:pt x="18141" y="280"/>
                </a:lnTo>
                <a:lnTo>
                  <a:pt x="18134" y="309"/>
                </a:lnTo>
                <a:lnTo>
                  <a:pt x="18128" y="339"/>
                </a:lnTo>
                <a:lnTo>
                  <a:pt x="18122" y="369"/>
                </a:lnTo>
                <a:lnTo>
                  <a:pt x="18122" y="369"/>
                </a:lnTo>
                <a:lnTo>
                  <a:pt x="18090" y="251"/>
                </a:lnTo>
                <a:lnTo>
                  <a:pt x="18090" y="251"/>
                </a:lnTo>
                <a:lnTo>
                  <a:pt x="18091" y="269"/>
                </a:lnTo>
                <a:lnTo>
                  <a:pt x="18091" y="287"/>
                </a:lnTo>
                <a:lnTo>
                  <a:pt x="18090" y="321"/>
                </a:lnTo>
                <a:lnTo>
                  <a:pt x="18086" y="357"/>
                </a:lnTo>
                <a:lnTo>
                  <a:pt x="18082" y="391"/>
                </a:lnTo>
                <a:lnTo>
                  <a:pt x="18075" y="426"/>
                </a:lnTo>
                <a:lnTo>
                  <a:pt x="18066" y="461"/>
                </a:lnTo>
                <a:lnTo>
                  <a:pt x="18050" y="531"/>
                </a:lnTo>
                <a:lnTo>
                  <a:pt x="18050" y="531"/>
                </a:lnTo>
                <a:lnTo>
                  <a:pt x="18040" y="491"/>
                </a:lnTo>
                <a:lnTo>
                  <a:pt x="18028" y="450"/>
                </a:lnTo>
                <a:lnTo>
                  <a:pt x="18028" y="450"/>
                </a:lnTo>
                <a:lnTo>
                  <a:pt x="18025" y="436"/>
                </a:lnTo>
                <a:lnTo>
                  <a:pt x="18024" y="429"/>
                </a:lnTo>
                <a:lnTo>
                  <a:pt x="18022" y="423"/>
                </a:lnTo>
                <a:lnTo>
                  <a:pt x="18022" y="423"/>
                </a:lnTo>
                <a:lnTo>
                  <a:pt x="18021" y="420"/>
                </a:lnTo>
                <a:lnTo>
                  <a:pt x="18021" y="420"/>
                </a:lnTo>
                <a:lnTo>
                  <a:pt x="18021" y="415"/>
                </a:lnTo>
                <a:lnTo>
                  <a:pt x="18021" y="415"/>
                </a:lnTo>
                <a:lnTo>
                  <a:pt x="17994" y="298"/>
                </a:lnTo>
                <a:lnTo>
                  <a:pt x="17994" y="298"/>
                </a:lnTo>
                <a:lnTo>
                  <a:pt x="17989" y="273"/>
                </a:lnTo>
                <a:lnTo>
                  <a:pt x="17987" y="247"/>
                </a:lnTo>
                <a:lnTo>
                  <a:pt x="17984" y="220"/>
                </a:lnTo>
                <a:lnTo>
                  <a:pt x="17983" y="196"/>
                </a:lnTo>
                <a:lnTo>
                  <a:pt x="17983" y="170"/>
                </a:lnTo>
                <a:lnTo>
                  <a:pt x="17986" y="143"/>
                </a:lnTo>
                <a:lnTo>
                  <a:pt x="17988" y="119"/>
                </a:lnTo>
                <a:lnTo>
                  <a:pt x="17994" y="92"/>
                </a:lnTo>
                <a:lnTo>
                  <a:pt x="17994" y="92"/>
                </a:lnTo>
                <a:lnTo>
                  <a:pt x="17976" y="146"/>
                </a:lnTo>
                <a:lnTo>
                  <a:pt x="17960" y="200"/>
                </a:lnTo>
                <a:lnTo>
                  <a:pt x="17945" y="254"/>
                </a:lnTo>
                <a:lnTo>
                  <a:pt x="17938" y="281"/>
                </a:lnTo>
                <a:lnTo>
                  <a:pt x="17933" y="308"/>
                </a:lnTo>
                <a:lnTo>
                  <a:pt x="17929" y="335"/>
                </a:lnTo>
                <a:lnTo>
                  <a:pt x="17925" y="363"/>
                </a:lnTo>
                <a:lnTo>
                  <a:pt x="17924" y="390"/>
                </a:lnTo>
                <a:lnTo>
                  <a:pt x="17923" y="418"/>
                </a:lnTo>
                <a:lnTo>
                  <a:pt x="17924" y="446"/>
                </a:lnTo>
                <a:lnTo>
                  <a:pt x="17926" y="473"/>
                </a:lnTo>
                <a:lnTo>
                  <a:pt x="17930" y="501"/>
                </a:lnTo>
                <a:lnTo>
                  <a:pt x="17936" y="530"/>
                </a:lnTo>
                <a:lnTo>
                  <a:pt x="17936" y="530"/>
                </a:lnTo>
                <a:lnTo>
                  <a:pt x="17932" y="546"/>
                </a:lnTo>
                <a:lnTo>
                  <a:pt x="17932" y="546"/>
                </a:lnTo>
                <a:lnTo>
                  <a:pt x="17928" y="523"/>
                </a:lnTo>
                <a:lnTo>
                  <a:pt x="17922" y="499"/>
                </a:lnTo>
                <a:lnTo>
                  <a:pt x="17914" y="474"/>
                </a:lnTo>
                <a:lnTo>
                  <a:pt x="17907" y="450"/>
                </a:lnTo>
                <a:lnTo>
                  <a:pt x="17907" y="450"/>
                </a:lnTo>
                <a:lnTo>
                  <a:pt x="17904" y="436"/>
                </a:lnTo>
                <a:lnTo>
                  <a:pt x="17903" y="429"/>
                </a:lnTo>
                <a:lnTo>
                  <a:pt x="17903" y="423"/>
                </a:lnTo>
                <a:lnTo>
                  <a:pt x="17903" y="423"/>
                </a:lnTo>
                <a:lnTo>
                  <a:pt x="17901" y="420"/>
                </a:lnTo>
                <a:lnTo>
                  <a:pt x="17899" y="417"/>
                </a:lnTo>
                <a:lnTo>
                  <a:pt x="17898" y="415"/>
                </a:lnTo>
                <a:lnTo>
                  <a:pt x="17897" y="411"/>
                </a:lnTo>
                <a:lnTo>
                  <a:pt x="17897" y="411"/>
                </a:lnTo>
                <a:lnTo>
                  <a:pt x="17880" y="332"/>
                </a:lnTo>
                <a:lnTo>
                  <a:pt x="17872" y="292"/>
                </a:lnTo>
                <a:lnTo>
                  <a:pt x="17866" y="252"/>
                </a:lnTo>
                <a:lnTo>
                  <a:pt x="17863" y="212"/>
                </a:lnTo>
                <a:lnTo>
                  <a:pt x="17862" y="192"/>
                </a:lnTo>
                <a:lnTo>
                  <a:pt x="17862" y="172"/>
                </a:lnTo>
                <a:lnTo>
                  <a:pt x="17863" y="152"/>
                </a:lnTo>
                <a:lnTo>
                  <a:pt x="17866" y="133"/>
                </a:lnTo>
                <a:lnTo>
                  <a:pt x="17869" y="113"/>
                </a:lnTo>
                <a:lnTo>
                  <a:pt x="17873" y="92"/>
                </a:lnTo>
                <a:lnTo>
                  <a:pt x="17873" y="92"/>
                </a:lnTo>
                <a:lnTo>
                  <a:pt x="17856" y="145"/>
                </a:lnTo>
                <a:lnTo>
                  <a:pt x="17840" y="196"/>
                </a:lnTo>
                <a:lnTo>
                  <a:pt x="17826" y="248"/>
                </a:lnTo>
                <a:lnTo>
                  <a:pt x="17820" y="274"/>
                </a:lnTo>
                <a:lnTo>
                  <a:pt x="17814" y="300"/>
                </a:lnTo>
                <a:lnTo>
                  <a:pt x="17814" y="300"/>
                </a:lnTo>
                <a:lnTo>
                  <a:pt x="17783" y="175"/>
                </a:lnTo>
                <a:lnTo>
                  <a:pt x="17783" y="175"/>
                </a:lnTo>
                <a:lnTo>
                  <a:pt x="17785" y="205"/>
                </a:lnTo>
                <a:lnTo>
                  <a:pt x="17784" y="234"/>
                </a:lnTo>
                <a:lnTo>
                  <a:pt x="17783" y="262"/>
                </a:lnTo>
                <a:lnTo>
                  <a:pt x="17780" y="290"/>
                </a:lnTo>
                <a:lnTo>
                  <a:pt x="17777" y="319"/>
                </a:lnTo>
                <a:lnTo>
                  <a:pt x="17772" y="347"/>
                </a:lnTo>
                <a:lnTo>
                  <a:pt x="17760" y="404"/>
                </a:lnTo>
                <a:lnTo>
                  <a:pt x="17760" y="404"/>
                </a:lnTo>
                <a:lnTo>
                  <a:pt x="17759" y="401"/>
                </a:lnTo>
                <a:lnTo>
                  <a:pt x="17759" y="401"/>
                </a:lnTo>
                <a:lnTo>
                  <a:pt x="17743" y="309"/>
                </a:lnTo>
                <a:lnTo>
                  <a:pt x="17734" y="263"/>
                </a:lnTo>
                <a:lnTo>
                  <a:pt x="17729" y="218"/>
                </a:lnTo>
                <a:lnTo>
                  <a:pt x="17726" y="172"/>
                </a:lnTo>
                <a:lnTo>
                  <a:pt x="17725" y="149"/>
                </a:lnTo>
                <a:lnTo>
                  <a:pt x="17725" y="126"/>
                </a:lnTo>
                <a:lnTo>
                  <a:pt x="17726" y="103"/>
                </a:lnTo>
                <a:lnTo>
                  <a:pt x="17728" y="81"/>
                </a:lnTo>
                <a:lnTo>
                  <a:pt x="17732" y="57"/>
                </a:lnTo>
                <a:lnTo>
                  <a:pt x="17735" y="34"/>
                </a:lnTo>
                <a:lnTo>
                  <a:pt x="17735" y="34"/>
                </a:lnTo>
                <a:lnTo>
                  <a:pt x="17720" y="88"/>
                </a:lnTo>
                <a:lnTo>
                  <a:pt x="17706" y="142"/>
                </a:lnTo>
                <a:lnTo>
                  <a:pt x="17693" y="196"/>
                </a:lnTo>
                <a:lnTo>
                  <a:pt x="17681" y="250"/>
                </a:lnTo>
                <a:lnTo>
                  <a:pt x="17681" y="250"/>
                </a:lnTo>
                <a:lnTo>
                  <a:pt x="17663" y="175"/>
                </a:lnTo>
                <a:lnTo>
                  <a:pt x="17663" y="175"/>
                </a:lnTo>
                <a:lnTo>
                  <a:pt x="17664" y="199"/>
                </a:lnTo>
                <a:lnTo>
                  <a:pt x="17664" y="222"/>
                </a:lnTo>
                <a:lnTo>
                  <a:pt x="17663" y="244"/>
                </a:lnTo>
                <a:lnTo>
                  <a:pt x="17662" y="268"/>
                </a:lnTo>
                <a:lnTo>
                  <a:pt x="17659" y="290"/>
                </a:lnTo>
                <a:lnTo>
                  <a:pt x="17657" y="313"/>
                </a:lnTo>
                <a:lnTo>
                  <a:pt x="17649" y="359"/>
                </a:lnTo>
                <a:lnTo>
                  <a:pt x="17639" y="404"/>
                </a:lnTo>
                <a:lnTo>
                  <a:pt x="17630" y="449"/>
                </a:lnTo>
                <a:lnTo>
                  <a:pt x="17619" y="495"/>
                </a:lnTo>
                <a:lnTo>
                  <a:pt x="17610" y="542"/>
                </a:lnTo>
                <a:lnTo>
                  <a:pt x="17610" y="542"/>
                </a:lnTo>
                <a:lnTo>
                  <a:pt x="17610" y="545"/>
                </a:lnTo>
                <a:lnTo>
                  <a:pt x="17610" y="545"/>
                </a:lnTo>
                <a:lnTo>
                  <a:pt x="17605" y="509"/>
                </a:lnTo>
                <a:lnTo>
                  <a:pt x="17598" y="471"/>
                </a:lnTo>
                <a:lnTo>
                  <a:pt x="17590" y="433"/>
                </a:lnTo>
                <a:lnTo>
                  <a:pt x="17579" y="396"/>
                </a:lnTo>
                <a:lnTo>
                  <a:pt x="17579" y="396"/>
                </a:lnTo>
                <a:lnTo>
                  <a:pt x="17579" y="395"/>
                </a:lnTo>
                <a:lnTo>
                  <a:pt x="17579" y="395"/>
                </a:lnTo>
                <a:lnTo>
                  <a:pt x="17573" y="367"/>
                </a:lnTo>
                <a:lnTo>
                  <a:pt x="17573" y="367"/>
                </a:lnTo>
                <a:lnTo>
                  <a:pt x="17573" y="365"/>
                </a:lnTo>
                <a:lnTo>
                  <a:pt x="17573" y="365"/>
                </a:lnTo>
                <a:lnTo>
                  <a:pt x="17572" y="362"/>
                </a:lnTo>
                <a:lnTo>
                  <a:pt x="17572" y="362"/>
                </a:lnTo>
                <a:lnTo>
                  <a:pt x="17572" y="360"/>
                </a:lnTo>
                <a:lnTo>
                  <a:pt x="17572" y="360"/>
                </a:lnTo>
                <a:lnTo>
                  <a:pt x="17572" y="348"/>
                </a:lnTo>
                <a:lnTo>
                  <a:pt x="17572" y="348"/>
                </a:lnTo>
                <a:lnTo>
                  <a:pt x="17541" y="204"/>
                </a:lnTo>
                <a:lnTo>
                  <a:pt x="17541" y="204"/>
                </a:lnTo>
                <a:lnTo>
                  <a:pt x="17539" y="178"/>
                </a:lnTo>
                <a:lnTo>
                  <a:pt x="17536" y="153"/>
                </a:lnTo>
                <a:lnTo>
                  <a:pt x="17534" y="128"/>
                </a:lnTo>
                <a:lnTo>
                  <a:pt x="17534" y="102"/>
                </a:lnTo>
                <a:lnTo>
                  <a:pt x="17534" y="77"/>
                </a:lnTo>
                <a:lnTo>
                  <a:pt x="17536" y="51"/>
                </a:lnTo>
                <a:lnTo>
                  <a:pt x="17540" y="25"/>
                </a:lnTo>
                <a:lnTo>
                  <a:pt x="17544" y="0"/>
                </a:lnTo>
                <a:lnTo>
                  <a:pt x="17544" y="0"/>
                </a:lnTo>
                <a:lnTo>
                  <a:pt x="17527" y="59"/>
                </a:lnTo>
                <a:lnTo>
                  <a:pt x="17510" y="117"/>
                </a:lnTo>
                <a:lnTo>
                  <a:pt x="17496" y="177"/>
                </a:lnTo>
                <a:lnTo>
                  <a:pt x="17490" y="207"/>
                </a:lnTo>
                <a:lnTo>
                  <a:pt x="17484" y="237"/>
                </a:lnTo>
                <a:lnTo>
                  <a:pt x="17479" y="267"/>
                </a:lnTo>
                <a:lnTo>
                  <a:pt x="17477" y="296"/>
                </a:lnTo>
                <a:lnTo>
                  <a:pt x="17474" y="327"/>
                </a:lnTo>
                <a:lnTo>
                  <a:pt x="17473" y="357"/>
                </a:lnTo>
                <a:lnTo>
                  <a:pt x="17474" y="388"/>
                </a:lnTo>
                <a:lnTo>
                  <a:pt x="17476" y="417"/>
                </a:lnTo>
                <a:lnTo>
                  <a:pt x="17480" y="448"/>
                </a:lnTo>
                <a:lnTo>
                  <a:pt x="17485" y="479"/>
                </a:lnTo>
                <a:lnTo>
                  <a:pt x="17485" y="479"/>
                </a:lnTo>
                <a:lnTo>
                  <a:pt x="17482" y="498"/>
                </a:lnTo>
                <a:lnTo>
                  <a:pt x="17482" y="498"/>
                </a:lnTo>
                <a:lnTo>
                  <a:pt x="17477" y="472"/>
                </a:lnTo>
                <a:lnTo>
                  <a:pt x="17472" y="447"/>
                </a:lnTo>
                <a:lnTo>
                  <a:pt x="17465" y="421"/>
                </a:lnTo>
                <a:lnTo>
                  <a:pt x="17458" y="396"/>
                </a:lnTo>
                <a:lnTo>
                  <a:pt x="17458" y="396"/>
                </a:lnTo>
                <a:lnTo>
                  <a:pt x="17454" y="380"/>
                </a:lnTo>
                <a:lnTo>
                  <a:pt x="17453" y="372"/>
                </a:lnTo>
                <a:lnTo>
                  <a:pt x="17453" y="365"/>
                </a:lnTo>
                <a:lnTo>
                  <a:pt x="17453" y="365"/>
                </a:lnTo>
                <a:lnTo>
                  <a:pt x="17452" y="362"/>
                </a:lnTo>
                <a:lnTo>
                  <a:pt x="17450" y="358"/>
                </a:lnTo>
                <a:lnTo>
                  <a:pt x="17448" y="356"/>
                </a:lnTo>
                <a:lnTo>
                  <a:pt x="17447" y="352"/>
                </a:lnTo>
                <a:lnTo>
                  <a:pt x="17447" y="352"/>
                </a:lnTo>
                <a:lnTo>
                  <a:pt x="17431" y="264"/>
                </a:lnTo>
                <a:lnTo>
                  <a:pt x="17422" y="220"/>
                </a:lnTo>
                <a:lnTo>
                  <a:pt x="17418" y="177"/>
                </a:lnTo>
                <a:lnTo>
                  <a:pt x="17414" y="132"/>
                </a:lnTo>
                <a:lnTo>
                  <a:pt x="17413" y="110"/>
                </a:lnTo>
                <a:lnTo>
                  <a:pt x="17413" y="88"/>
                </a:lnTo>
                <a:lnTo>
                  <a:pt x="17414" y="66"/>
                </a:lnTo>
                <a:lnTo>
                  <a:pt x="17416" y="44"/>
                </a:lnTo>
                <a:lnTo>
                  <a:pt x="17420" y="21"/>
                </a:lnTo>
                <a:lnTo>
                  <a:pt x="17423" y="0"/>
                </a:lnTo>
                <a:lnTo>
                  <a:pt x="17423" y="0"/>
                </a:lnTo>
                <a:lnTo>
                  <a:pt x="17407" y="57"/>
                </a:lnTo>
                <a:lnTo>
                  <a:pt x="17390" y="114"/>
                </a:lnTo>
                <a:lnTo>
                  <a:pt x="17376" y="172"/>
                </a:lnTo>
                <a:lnTo>
                  <a:pt x="17370" y="200"/>
                </a:lnTo>
                <a:lnTo>
                  <a:pt x="17365" y="230"/>
                </a:lnTo>
                <a:lnTo>
                  <a:pt x="17365" y="230"/>
                </a:lnTo>
                <a:lnTo>
                  <a:pt x="17333" y="92"/>
                </a:lnTo>
                <a:lnTo>
                  <a:pt x="17333" y="92"/>
                </a:lnTo>
                <a:lnTo>
                  <a:pt x="17335" y="116"/>
                </a:lnTo>
                <a:lnTo>
                  <a:pt x="17336" y="140"/>
                </a:lnTo>
                <a:lnTo>
                  <a:pt x="17335" y="164"/>
                </a:lnTo>
                <a:lnTo>
                  <a:pt x="17333" y="187"/>
                </a:lnTo>
                <a:lnTo>
                  <a:pt x="17329" y="236"/>
                </a:lnTo>
                <a:lnTo>
                  <a:pt x="17323" y="283"/>
                </a:lnTo>
                <a:lnTo>
                  <a:pt x="17313" y="331"/>
                </a:lnTo>
                <a:lnTo>
                  <a:pt x="17304" y="378"/>
                </a:lnTo>
                <a:lnTo>
                  <a:pt x="17285" y="474"/>
                </a:lnTo>
                <a:lnTo>
                  <a:pt x="17285" y="474"/>
                </a:lnTo>
                <a:lnTo>
                  <a:pt x="17276" y="433"/>
                </a:lnTo>
                <a:lnTo>
                  <a:pt x="17276" y="433"/>
                </a:lnTo>
                <a:lnTo>
                  <a:pt x="17274" y="404"/>
                </a:lnTo>
                <a:lnTo>
                  <a:pt x="17271" y="376"/>
                </a:lnTo>
                <a:lnTo>
                  <a:pt x="17267" y="347"/>
                </a:lnTo>
                <a:lnTo>
                  <a:pt x="17261" y="320"/>
                </a:lnTo>
                <a:lnTo>
                  <a:pt x="17261" y="320"/>
                </a:lnTo>
                <a:lnTo>
                  <a:pt x="17261" y="294"/>
                </a:lnTo>
                <a:lnTo>
                  <a:pt x="17263" y="268"/>
                </a:lnTo>
                <a:lnTo>
                  <a:pt x="17267" y="243"/>
                </a:lnTo>
                <a:lnTo>
                  <a:pt x="17272" y="217"/>
                </a:lnTo>
                <a:lnTo>
                  <a:pt x="17272" y="217"/>
                </a:lnTo>
                <a:lnTo>
                  <a:pt x="17254" y="270"/>
                </a:lnTo>
                <a:lnTo>
                  <a:pt x="17254" y="270"/>
                </a:lnTo>
                <a:lnTo>
                  <a:pt x="17214" y="92"/>
                </a:lnTo>
                <a:lnTo>
                  <a:pt x="17214" y="92"/>
                </a:lnTo>
                <a:lnTo>
                  <a:pt x="17215" y="117"/>
                </a:lnTo>
                <a:lnTo>
                  <a:pt x="17215" y="142"/>
                </a:lnTo>
                <a:lnTo>
                  <a:pt x="17215" y="168"/>
                </a:lnTo>
                <a:lnTo>
                  <a:pt x="17212" y="193"/>
                </a:lnTo>
                <a:lnTo>
                  <a:pt x="17210" y="218"/>
                </a:lnTo>
                <a:lnTo>
                  <a:pt x="17208" y="243"/>
                </a:lnTo>
                <a:lnTo>
                  <a:pt x="17199" y="294"/>
                </a:lnTo>
                <a:lnTo>
                  <a:pt x="17191" y="344"/>
                </a:lnTo>
                <a:lnTo>
                  <a:pt x="17180" y="395"/>
                </a:lnTo>
                <a:lnTo>
                  <a:pt x="17170" y="445"/>
                </a:lnTo>
                <a:lnTo>
                  <a:pt x="17160" y="495"/>
                </a:lnTo>
                <a:lnTo>
                  <a:pt x="17160" y="495"/>
                </a:lnTo>
                <a:lnTo>
                  <a:pt x="17155" y="536"/>
                </a:lnTo>
                <a:lnTo>
                  <a:pt x="17152" y="575"/>
                </a:lnTo>
                <a:lnTo>
                  <a:pt x="17137" y="575"/>
                </a:lnTo>
                <a:lnTo>
                  <a:pt x="17137" y="575"/>
                </a:lnTo>
                <a:lnTo>
                  <a:pt x="17131" y="551"/>
                </a:lnTo>
                <a:lnTo>
                  <a:pt x="17123" y="527"/>
                </a:lnTo>
                <a:lnTo>
                  <a:pt x="17123" y="527"/>
                </a:lnTo>
                <a:lnTo>
                  <a:pt x="17125" y="504"/>
                </a:lnTo>
                <a:lnTo>
                  <a:pt x="17125" y="480"/>
                </a:lnTo>
                <a:lnTo>
                  <a:pt x="17123" y="455"/>
                </a:lnTo>
                <a:lnTo>
                  <a:pt x="17122" y="431"/>
                </a:lnTo>
                <a:lnTo>
                  <a:pt x="17120" y="408"/>
                </a:lnTo>
                <a:lnTo>
                  <a:pt x="17116" y="383"/>
                </a:lnTo>
                <a:lnTo>
                  <a:pt x="17108" y="334"/>
                </a:lnTo>
                <a:lnTo>
                  <a:pt x="17108" y="334"/>
                </a:lnTo>
                <a:lnTo>
                  <a:pt x="17108" y="321"/>
                </a:lnTo>
                <a:lnTo>
                  <a:pt x="17108" y="321"/>
                </a:lnTo>
                <a:lnTo>
                  <a:pt x="17080" y="181"/>
                </a:lnTo>
                <a:lnTo>
                  <a:pt x="17080" y="181"/>
                </a:lnTo>
                <a:lnTo>
                  <a:pt x="17081" y="175"/>
                </a:lnTo>
                <a:lnTo>
                  <a:pt x="17081" y="175"/>
                </a:lnTo>
                <a:lnTo>
                  <a:pt x="17080" y="180"/>
                </a:lnTo>
                <a:lnTo>
                  <a:pt x="17080" y="180"/>
                </a:lnTo>
                <a:lnTo>
                  <a:pt x="17062" y="95"/>
                </a:lnTo>
                <a:lnTo>
                  <a:pt x="17062" y="95"/>
                </a:lnTo>
                <a:lnTo>
                  <a:pt x="17063" y="132"/>
                </a:lnTo>
                <a:lnTo>
                  <a:pt x="17063" y="168"/>
                </a:lnTo>
                <a:lnTo>
                  <a:pt x="17061" y="204"/>
                </a:lnTo>
                <a:lnTo>
                  <a:pt x="17057" y="241"/>
                </a:lnTo>
                <a:lnTo>
                  <a:pt x="17057" y="241"/>
                </a:lnTo>
                <a:lnTo>
                  <a:pt x="17046" y="274"/>
                </a:lnTo>
                <a:lnTo>
                  <a:pt x="17036" y="308"/>
                </a:lnTo>
                <a:lnTo>
                  <a:pt x="17026" y="341"/>
                </a:lnTo>
                <a:lnTo>
                  <a:pt x="17019" y="376"/>
                </a:lnTo>
                <a:lnTo>
                  <a:pt x="17013" y="410"/>
                </a:lnTo>
                <a:lnTo>
                  <a:pt x="17011" y="445"/>
                </a:lnTo>
                <a:lnTo>
                  <a:pt x="17010" y="479"/>
                </a:lnTo>
                <a:lnTo>
                  <a:pt x="17010" y="497"/>
                </a:lnTo>
                <a:lnTo>
                  <a:pt x="17012" y="513"/>
                </a:lnTo>
                <a:lnTo>
                  <a:pt x="17012" y="513"/>
                </a:lnTo>
                <a:lnTo>
                  <a:pt x="17008" y="530"/>
                </a:lnTo>
                <a:lnTo>
                  <a:pt x="17008" y="530"/>
                </a:lnTo>
                <a:lnTo>
                  <a:pt x="17007" y="541"/>
                </a:lnTo>
                <a:lnTo>
                  <a:pt x="17007" y="541"/>
                </a:lnTo>
                <a:lnTo>
                  <a:pt x="17001" y="520"/>
                </a:lnTo>
                <a:lnTo>
                  <a:pt x="16994" y="500"/>
                </a:lnTo>
                <a:lnTo>
                  <a:pt x="16994" y="500"/>
                </a:lnTo>
                <a:lnTo>
                  <a:pt x="16991" y="487"/>
                </a:lnTo>
                <a:lnTo>
                  <a:pt x="16989" y="481"/>
                </a:lnTo>
                <a:lnTo>
                  <a:pt x="16989" y="475"/>
                </a:lnTo>
                <a:lnTo>
                  <a:pt x="16989" y="475"/>
                </a:lnTo>
                <a:lnTo>
                  <a:pt x="16988" y="473"/>
                </a:lnTo>
                <a:lnTo>
                  <a:pt x="16986" y="471"/>
                </a:lnTo>
                <a:lnTo>
                  <a:pt x="16985" y="467"/>
                </a:lnTo>
                <a:lnTo>
                  <a:pt x="16984" y="465"/>
                </a:lnTo>
                <a:lnTo>
                  <a:pt x="16984" y="465"/>
                </a:lnTo>
                <a:lnTo>
                  <a:pt x="16967" y="392"/>
                </a:lnTo>
                <a:lnTo>
                  <a:pt x="16959" y="357"/>
                </a:lnTo>
                <a:lnTo>
                  <a:pt x="16953" y="320"/>
                </a:lnTo>
                <a:lnTo>
                  <a:pt x="16950" y="284"/>
                </a:lnTo>
                <a:lnTo>
                  <a:pt x="16949" y="267"/>
                </a:lnTo>
                <a:lnTo>
                  <a:pt x="16949" y="248"/>
                </a:lnTo>
                <a:lnTo>
                  <a:pt x="16950" y="230"/>
                </a:lnTo>
                <a:lnTo>
                  <a:pt x="16953" y="212"/>
                </a:lnTo>
                <a:lnTo>
                  <a:pt x="16956" y="193"/>
                </a:lnTo>
                <a:lnTo>
                  <a:pt x="16960" y="175"/>
                </a:lnTo>
                <a:lnTo>
                  <a:pt x="16960" y="175"/>
                </a:lnTo>
                <a:lnTo>
                  <a:pt x="16938" y="236"/>
                </a:lnTo>
                <a:lnTo>
                  <a:pt x="16928" y="267"/>
                </a:lnTo>
                <a:lnTo>
                  <a:pt x="16918" y="296"/>
                </a:lnTo>
                <a:lnTo>
                  <a:pt x="16918" y="296"/>
                </a:lnTo>
                <a:lnTo>
                  <a:pt x="16917" y="288"/>
                </a:lnTo>
                <a:lnTo>
                  <a:pt x="16917" y="288"/>
                </a:lnTo>
                <a:lnTo>
                  <a:pt x="16917" y="276"/>
                </a:lnTo>
                <a:lnTo>
                  <a:pt x="16917" y="276"/>
                </a:lnTo>
                <a:lnTo>
                  <a:pt x="16870" y="58"/>
                </a:lnTo>
                <a:lnTo>
                  <a:pt x="16870" y="58"/>
                </a:lnTo>
                <a:lnTo>
                  <a:pt x="16871" y="82"/>
                </a:lnTo>
                <a:lnTo>
                  <a:pt x="16872" y="104"/>
                </a:lnTo>
                <a:lnTo>
                  <a:pt x="16871" y="128"/>
                </a:lnTo>
                <a:lnTo>
                  <a:pt x="16870" y="152"/>
                </a:lnTo>
                <a:lnTo>
                  <a:pt x="16866" y="198"/>
                </a:lnTo>
                <a:lnTo>
                  <a:pt x="16860" y="244"/>
                </a:lnTo>
                <a:lnTo>
                  <a:pt x="16853" y="290"/>
                </a:lnTo>
                <a:lnTo>
                  <a:pt x="16844" y="337"/>
                </a:lnTo>
                <a:lnTo>
                  <a:pt x="16826" y="429"/>
                </a:lnTo>
                <a:lnTo>
                  <a:pt x="16826" y="429"/>
                </a:lnTo>
                <a:lnTo>
                  <a:pt x="16821" y="403"/>
                </a:lnTo>
                <a:lnTo>
                  <a:pt x="16817" y="376"/>
                </a:lnTo>
                <a:lnTo>
                  <a:pt x="16814" y="350"/>
                </a:lnTo>
                <a:lnTo>
                  <a:pt x="16813" y="324"/>
                </a:lnTo>
                <a:lnTo>
                  <a:pt x="16812" y="296"/>
                </a:lnTo>
                <a:lnTo>
                  <a:pt x="16814" y="270"/>
                </a:lnTo>
                <a:lnTo>
                  <a:pt x="16817" y="244"/>
                </a:lnTo>
                <a:lnTo>
                  <a:pt x="16822" y="217"/>
                </a:lnTo>
                <a:lnTo>
                  <a:pt x="16822" y="217"/>
                </a:lnTo>
                <a:lnTo>
                  <a:pt x="16797" y="292"/>
                </a:lnTo>
                <a:lnTo>
                  <a:pt x="16797" y="292"/>
                </a:lnTo>
                <a:lnTo>
                  <a:pt x="16796" y="288"/>
                </a:lnTo>
                <a:lnTo>
                  <a:pt x="16796" y="288"/>
                </a:lnTo>
                <a:lnTo>
                  <a:pt x="16796" y="276"/>
                </a:lnTo>
                <a:lnTo>
                  <a:pt x="16796" y="276"/>
                </a:lnTo>
                <a:lnTo>
                  <a:pt x="16749" y="58"/>
                </a:lnTo>
                <a:lnTo>
                  <a:pt x="16749" y="58"/>
                </a:lnTo>
                <a:lnTo>
                  <a:pt x="16751" y="84"/>
                </a:lnTo>
                <a:lnTo>
                  <a:pt x="16751" y="110"/>
                </a:lnTo>
                <a:lnTo>
                  <a:pt x="16750" y="138"/>
                </a:lnTo>
                <a:lnTo>
                  <a:pt x="16749" y="164"/>
                </a:lnTo>
                <a:lnTo>
                  <a:pt x="16746" y="190"/>
                </a:lnTo>
                <a:lnTo>
                  <a:pt x="16744" y="216"/>
                </a:lnTo>
                <a:lnTo>
                  <a:pt x="16736" y="268"/>
                </a:lnTo>
                <a:lnTo>
                  <a:pt x="16726" y="320"/>
                </a:lnTo>
                <a:lnTo>
                  <a:pt x="16717" y="372"/>
                </a:lnTo>
                <a:lnTo>
                  <a:pt x="16706" y="424"/>
                </a:lnTo>
                <a:lnTo>
                  <a:pt x="16697" y="477"/>
                </a:lnTo>
                <a:lnTo>
                  <a:pt x="16697" y="477"/>
                </a:lnTo>
                <a:lnTo>
                  <a:pt x="16693" y="501"/>
                </a:lnTo>
                <a:lnTo>
                  <a:pt x="16691" y="526"/>
                </a:lnTo>
                <a:lnTo>
                  <a:pt x="16687" y="575"/>
                </a:lnTo>
                <a:lnTo>
                  <a:pt x="16687" y="575"/>
                </a:lnTo>
                <a:lnTo>
                  <a:pt x="16687" y="575"/>
                </a:lnTo>
                <a:lnTo>
                  <a:pt x="16678" y="538"/>
                </a:lnTo>
                <a:lnTo>
                  <a:pt x="16666" y="500"/>
                </a:lnTo>
                <a:lnTo>
                  <a:pt x="16666" y="500"/>
                </a:lnTo>
                <a:lnTo>
                  <a:pt x="16662" y="487"/>
                </a:lnTo>
                <a:lnTo>
                  <a:pt x="16661" y="481"/>
                </a:lnTo>
                <a:lnTo>
                  <a:pt x="16660" y="475"/>
                </a:lnTo>
                <a:lnTo>
                  <a:pt x="16660" y="475"/>
                </a:lnTo>
                <a:lnTo>
                  <a:pt x="16660" y="473"/>
                </a:lnTo>
                <a:lnTo>
                  <a:pt x="16659" y="471"/>
                </a:lnTo>
                <a:lnTo>
                  <a:pt x="16659" y="471"/>
                </a:lnTo>
                <a:lnTo>
                  <a:pt x="16638" y="394"/>
                </a:lnTo>
                <a:lnTo>
                  <a:pt x="16638" y="394"/>
                </a:lnTo>
                <a:lnTo>
                  <a:pt x="16632" y="366"/>
                </a:lnTo>
                <a:lnTo>
                  <a:pt x="16628" y="339"/>
                </a:lnTo>
                <a:lnTo>
                  <a:pt x="16623" y="312"/>
                </a:lnTo>
                <a:lnTo>
                  <a:pt x="16621" y="284"/>
                </a:lnTo>
                <a:lnTo>
                  <a:pt x="16621" y="257"/>
                </a:lnTo>
                <a:lnTo>
                  <a:pt x="16622" y="230"/>
                </a:lnTo>
                <a:lnTo>
                  <a:pt x="16625" y="203"/>
                </a:lnTo>
                <a:lnTo>
                  <a:pt x="16631" y="175"/>
                </a:lnTo>
                <a:lnTo>
                  <a:pt x="16631" y="175"/>
                </a:lnTo>
                <a:lnTo>
                  <a:pt x="16614" y="225"/>
                </a:lnTo>
                <a:lnTo>
                  <a:pt x="16597" y="274"/>
                </a:lnTo>
                <a:lnTo>
                  <a:pt x="16583" y="324"/>
                </a:lnTo>
                <a:lnTo>
                  <a:pt x="16576" y="348"/>
                </a:lnTo>
                <a:lnTo>
                  <a:pt x="16571" y="373"/>
                </a:lnTo>
                <a:lnTo>
                  <a:pt x="16566" y="398"/>
                </a:lnTo>
                <a:lnTo>
                  <a:pt x="16563" y="423"/>
                </a:lnTo>
                <a:lnTo>
                  <a:pt x="16561" y="448"/>
                </a:lnTo>
                <a:lnTo>
                  <a:pt x="16560" y="473"/>
                </a:lnTo>
                <a:lnTo>
                  <a:pt x="16561" y="499"/>
                </a:lnTo>
                <a:lnTo>
                  <a:pt x="16564" y="524"/>
                </a:lnTo>
                <a:lnTo>
                  <a:pt x="16567" y="550"/>
                </a:lnTo>
                <a:lnTo>
                  <a:pt x="16574" y="575"/>
                </a:lnTo>
                <a:lnTo>
                  <a:pt x="16574" y="575"/>
                </a:lnTo>
                <a:lnTo>
                  <a:pt x="16574" y="575"/>
                </a:lnTo>
                <a:lnTo>
                  <a:pt x="16567" y="575"/>
                </a:lnTo>
                <a:lnTo>
                  <a:pt x="16567" y="575"/>
                </a:lnTo>
                <a:lnTo>
                  <a:pt x="16558" y="538"/>
                </a:lnTo>
                <a:lnTo>
                  <a:pt x="16545" y="500"/>
                </a:lnTo>
                <a:lnTo>
                  <a:pt x="16545" y="500"/>
                </a:lnTo>
                <a:lnTo>
                  <a:pt x="16541" y="487"/>
                </a:lnTo>
                <a:lnTo>
                  <a:pt x="16540" y="481"/>
                </a:lnTo>
                <a:lnTo>
                  <a:pt x="16540" y="475"/>
                </a:lnTo>
                <a:lnTo>
                  <a:pt x="16540" y="475"/>
                </a:lnTo>
                <a:lnTo>
                  <a:pt x="16539" y="473"/>
                </a:lnTo>
                <a:lnTo>
                  <a:pt x="16536" y="471"/>
                </a:lnTo>
                <a:lnTo>
                  <a:pt x="16535" y="467"/>
                </a:lnTo>
                <a:lnTo>
                  <a:pt x="16534" y="465"/>
                </a:lnTo>
                <a:lnTo>
                  <a:pt x="16534" y="465"/>
                </a:lnTo>
                <a:lnTo>
                  <a:pt x="16517" y="392"/>
                </a:lnTo>
                <a:lnTo>
                  <a:pt x="16509" y="357"/>
                </a:lnTo>
                <a:lnTo>
                  <a:pt x="16504" y="320"/>
                </a:lnTo>
                <a:lnTo>
                  <a:pt x="16501" y="284"/>
                </a:lnTo>
                <a:lnTo>
                  <a:pt x="16500" y="267"/>
                </a:lnTo>
                <a:lnTo>
                  <a:pt x="16500" y="248"/>
                </a:lnTo>
                <a:lnTo>
                  <a:pt x="16501" y="230"/>
                </a:lnTo>
                <a:lnTo>
                  <a:pt x="16503" y="212"/>
                </a:lnTo>
                <a:lnTo>
                  <a:pt x="16507" y="193"/>
                </a:lnTo>
                <a:lnTo>
                  <a:pt x="16510" y="175"/>
                </a:lnTo>
                <a:lnTo>
                  <a:pt x="16510" y="175"/>
                </a:lnTo>
                <a:lnTo>
                  <a:pt x="16494" y="223"/>
                </a:lnTo>
                <a:lnTo>
                  <a:pt x="16477" y="270"/>
                </a:lnTo>
                <a:lnTo>
                  <a:pt x="16463" y="316"/>
                </a:lnTo>
                <a:lnTo>
                  <a:pt x="16457" y="340"/>
                </a:lnTo>
                <a:lnTo>
                  <a:pt x="16451" y="364"/>
                </a:lnTo>
                <a:lnTo>
                  <a:pt x="16451" y="364"/>
                </a:lnTo>
                <a:lnTo>
                  <a:pt x="16420" y="251"/>
                </a:lnTo>
                <a:lnTo>
                  <a:pt x="16420" y="251"/>
                </a:lnTo>
                <a:lnTo>
                  <a:pt x="16421" y="271"/>
                </a:lnTo>
                <a:lnTo>
                  <a:pt x="16423" y="292"/>
                </a:lnTo>
                <a:lnTo>
                  <a:pt x="16421" y="312"/>
                </a:lnTo>
                <a:lnTo>
                  <a:pt x="16420" y="332"/>
                </a:lnTo>
                <a:lnTo>
                  <a:pt x="16415" y="372"/>
                </a:lnTo>
                <a:lnTo>
                  <a:pt x="16408" y="411"/>
                </a:lnTo>
                <a:lnTo>
                  <a:pt x="16408" y="411"/>
                </a:lnTo>
                <a:lnTo>
                  <a:pt x="16401" y="377"/>
                </a:lnTo>
                <a:lnTo>
                  <a:pt x="16395" y="341"/>
                </a:lnTo>
                <a:lnTo>
                  <a:pt x="16389" y="306"/>
                </a:lnTo>
                <a:lnTo>
                  <a:pt x="16386" y="271"/>
                </a:lnTo>
                <a:lnTo>
                  <a:pt x="16385" y="236"/>
                </a:lnTo>
                <a:lnTo>
                  <a:pt x="16386" y="202"/>
                </a:lnTo>
                <a:lnTo>
                  <a:pt x="16387" y="184"/>
                </a:lnTo>
                <a:lnTo>
                  <a:pt x="16388" y="166"/>
                </a:lnTo>
                <a:lnTo>
                  <a:pt x="16392" y="148"/>
                </a:lnTo>
                <a:lnTo>
                  <a:pt x="16395" y="130"/>
                </a:lnTo>
                <a:lnTo>
                  <a:pt x="16395" y="130"/>
                </a:lnTo>
                <a:lnTo>
                  <a:pt x="16376" y="190"/>
                </a:lnTo>
                <a:lnTo>
                  <a:pt x="16359" y="249"/>
                </a:lnTo>
                <a:lnTo>
                  <a:pt x="16351" y="280"/>
                </a:lnTo>
                <a:lnTo>
                  <a:pt x="16344" y="309"/>
                </a:lnTo>
                <a:lnTo>
                  <a:pt x="16337" y="339"/>
                </a:lnTo>
                <a:lnTo>
                  <a:pt x="16332" y="369"/>
                </a:lnTo>
                <a:lnTo>
                  <a:pt x="16332" y="369"/>
                </a:lnTo>
                <a:lnTo>
                  <a:pt x="16300" y="251"/>
                </a:lnTo>
                <a:lnTo>
                  <a:pt x="16300" y="251"/>
                </a:lnTo>
                <a:lnTo>
                  <a:pt x="16302" y="269"/>
                </a:lnTo>
                <a:lnTo>
                  <a:pt x="16302" y="287"/>
                </a:lnTo>
                <a:lnTo>
                  <a:pt x="16300" y="321"/>
                </a:lnTo>
                <a:lnTo>
                  <a:pt x="16297" y="357"/>
                </a:lnTo>
                <a:lnTo>
                  <a:pt x="16292" y="391"/>
                </a:lnTo>
                <a:lnTo>
                  <a:pt x="16285" y="426"/>
                </a:lnTo>
                <a:lnTo>
                  <a:pt x="16277" y="461"/>
                </a:lnTo>
                <a:lnTo>
                  <a:pt x="16260" y="531"/>
                </a:lnTo>
                <a:lnTo>
                  <a:pt x="16260" y="531"/>
                </a:lnTo>
                <a:lnTo>
                  <a:pt x="16251" y="491"/>
                </a:lnTo>
                <a:lnTo>
                  <a:pt x="16238" y="450"/>
                </a:lnTo>
                <a:lnTo>
                  <a:pt x="16238" y="450"/>
                </a:lnTo>
                <a:lnTo>
                  <a:pt x="16234" y="436"/>
                </a:lnTo>
                <a:lnTo>
                  <a:pt x="16233" y="429"/>
                </a:lnTo>
                <a:lnTo>
                  <a:pt x="16233" y="423"/>
                </a:lnTo>
                <a:lnTo>
                  <a:pt x="16233" y="423"/>
                </a:lnTo>
                <a:lnTo>
                  <a:pt x="16232" y="420"/>
                </a:lnTo>
                <a:lnTo>
                  <a:pt x="16232" y="420"/>
                </a:lnTo>
                <a:lnTo>
                  <a:pt x="16232" y="415"/>
                </a:lnTo>
                <a:lnTo>
                  <a:pt x="16232" y="415"/>
                </a:lnTo>
                <a:lnTo>
                  <a:pt x="16204" y="298"/>
                </a:lnTo>
                <a:lnTo>
                  <a:pt x="16204" y="298"/>
                </a:lnTo>
                <a:lnTo>
                  <a:pt x="16200" y="273"/>
                </a:lnTo>
                <a:lnTo>
                  <a:pt x="16196" y="247"/>
                </a:lnTo>
                <a:lnTo>
                  <a:pt x="16194" y="220"/>
                </a:lnTo>
                <a:lnTo>
                  <a:pt x="16194" y="196"/>
                </a:lnTo>
                <a:lnTo>
                  <a:pt x="16194" y="170"/>
                </a:lnTo>
                <a:lnTo>
                  <a:pt x="16195" y="143"/>
                </a:lnTo>
                <a:lnTo>
                  <a:pt x="16198" y="119"/>
                </a:lnTo>
                <a:lnTo>
                  <a:pt x="16204" y="92"/>
                </a:lnTo>
                <a:lnTo>
                  <a:pt x="16204" y="92"/>
                </a:lnTo>
                <a:lnTo>
                  <a:pt x="16187" y="146"/>
                </a:lnTo>
                <a:lnTo>
                  <a:pt x="16170" y="200"/>
                </a:lnTo>
                <a:lnTo>
                  <a:pt x="16155" y="254"/>
                </a:lnTo>
                <a:lnTo>
                  <a:pt x="16149" y="281"/>
                </a:lnTo>
                <a:lnTo>
                  <a:pt x="16144" y="308"/>
                </a:lnTo>
                <a:lnTo>
                  <a:pt x="16139" y="335"/>
                </a:lnTo>
                <a:lnTo>
                  <a:pt x="16136" y="363"/>
                </a:lnTo>
                <a:lnTo>
                  <a:pt x="16133" y="390"/>
                </a:lnTo>
                <a:lnTo>
                  <a:pt x="16133" y="418"/>
                </a:lnTo>
                <a:lnTo>
                  <a:pt x="16133" y="446"/>
                </a:lnTo>
                <a:lnTo>
                  <a:pt x="16136" y="473"/>
                </a:lnTo>
                <a:lnTo>
                  <a:pt x="16140" y="501"/>
                </a:lnTo>
                <a:lnTo>
                  <a:pt x="16146" y="530"/>
                </a:lnTo>
                <a:lnTo>
                  <a:pt x="16146" y="530"/>
                </a:lnTo>
                <a:lnTo>
                  <a:pt x="16143" y="546"/>
                </a:lnTo>
                <a:lnTo>
                  <a:pt x="16143" y="546"/>
                </a:lnTo>
                <a:lnTo>
                  <a:pt x="16137" y="523"/>
                </a:lnTo>
                <a:lnTo>
                  <a:pt x="16132" y="499"/>
                </a:lnTo>
                <a:lnTo>
                  <a:pt x="16125" y="474"/>
                </a:lnTo>
                <a:lnTo>
                  <a:pt x="16118" y="450"/>
                </a:lnTo>
                <a:lnTo>
                  <a:pt x="16118" y="450"/>
                </a:lnTo>
                <a:lnTo>
                  <a:pt x="16114" y="436"/>
                </a:lnTo>
                <a:lnTo>
                  <a:pt x="16113" y="429"/>
                </a:lnTo>
                <a:lnTo>
                  <a:pt x="16112" y="423"/>
                </a:lnTo>
                <a:lnTo>
                  <a:pt x="16112" y="423"/>
                </a:lnTo>
                <a:lnTo>
                  <a:pt x="16112" y="420"/>
                </a:lnTo>
                <a:lnTo>
                  <a:pt x="16109" y="417"/>
                </a:lnTo>
                <a:lnTo>
                  <a:pt x="16108" y="415"/>
                </a:lnTo>
                <a:lnTo>
                  <a:pt x="16107" y="411"/>
                </a:lnTo>
                <a:lnTo>
                  <a:pt x="16107" y="411"/>
                </a:lnTo>
                <a:lnTo>
                  <a:pt x="16089" y="332"/>
                </a:lnTo>
                <a:lnTo>
                  <a:pt x="16082" y="292"/>
                </a:lnTo>
                <a:lnTo>
                  <a:pt x="16076" y="252"/>
                </a:lnTo>
                <a:lnTo>
                  <a:pt x="16073" y="212"/>
                </a:lnTo>
                <a:lnTo>
                  <a:pt x="16073" y="192"/>
                </a:lnTo>
                <a:lnTo>
                  <a:pt x="16073" y="172"/>
                </a:lnTo>
                <a:lnTo>
                  <a:pt x="16074" y="152"/>
                </a:lnTo>
                <a:lnTo>
                  <a:pt x="16076" y="133"/>
                </a:lnTo>
                <a:lnTo>
                  <a:pt x="16079" y="113"/>
                </a:lnTo>
                <a:lnTo>
                  <a:pt x="16083" y="92"/>
                </a:lnTo>
                <a:lnTo>
                  <a:pt x="16083" y="92"/>
                </a:lnTo>
                <a:lnTo>
                  <a:pt x="16067" y="145"/>
                </a:lnTo>
                <a:lnTo>
                  <a:pt x="16050" y="196"/>
                </a:lnTo>
                <a:lnTo>
                  <a:pt x="16036" y="248"/>
                </a:lnTo>
                <a:lnTo>
                  <a:pt x="16030" y="274"/>
                </a:lnTo>
                <a:lnTo>
                  <a:pt x="16024" y="300"/>
                </a:lnTo>
                <a:lnTo>
                  <a:pt x="16024" y="300"/>
                </a:lnTo>
                <a:lnTo>
                  <a:pt x="15993" y="175"/>
                </a:lnTo>
                <a:lnTo>
                  <a:pt x="15993" y="175"/>
                </a:lnTo>
                <a:lnTo>
                  <a:pt x="15994" y="205"/>
                </a:lnTo>
                <a:lnTo>
                  <a:pt x="15994" y="234"/>
                </a:lnTo>
                <a:lnTo>
                  <a:pt x="15993" y="262"/>
                </a:lnTo>
                <a:lnTo>
                  <a:pt x="15991" y="290"/>
                </a:lnTo>
                <a:lnTo>
                  <a:pt x="15986" y="319"/>
                </a:lnTo>
                <a:lnTo>
                  <a:pt x="15981" y="347"/>
                </a:lnTo>
                <a:lnTo>
                  <a:pt x="15971" y="404"/>
                </a:lnTo>
                <a:lnTo>
                  <a:pt x="15971" y="404"/>
                </a:lnTo>
                <a:lnTo>
                  <a:pt x="15970" y="401"/>
                </a:lnTo>
                <a:lnTo>
                  <a:pt x="15970" y="401"/>
                </a:lnTo>
                <a:lnTo>
                  <a:pt x="15952" y="309"/>
                </a:lnTo>
                <a:lnTo>
                  <a:pt x="15945" y="263"/>
                </a:lnTo>
                <a:lnTo>
                  <a:pt x="15939" y="218"/>
                </a:lnTo>
                <a:lnTo>
                  <a:pt x="15936" y="172"/>
                </a:lnTo>
                <a:lnTo>
                  <a:pt x="15935" y="149"/>
                </a:lnTo>
                <a:lnTo>
                  <a:pt x="15935" y="126"/>
                </a:lnTo>
                <a:lnTo>
                  <a:pt x="15936" y="103"/>
                </a:lnTo>
                <a:lnTo>
                  <a:pt x="15939" y="81"/>
                </a:lnTo>
                <a:lnTo>
                  <a:pt x="15942" y="57"/>
                </a:lnTo>
                <a:lnTo>
                  <a:pt x="15946" y="34"/>
                </a:lnTo>
                <a:lnTo>
                  <a:pt x="15946" y="34"/>
                </a:lnTo>
                <a:lnTo>
                  <a:pt x="15930" y="88"/>
                </a:lnTo>
                <a:lnTo>
                  <a:pt x="15916" y="142"/>
                </a:lnTo>
                <a:lnTo>
                  <a:pt x="15902" y="196"/>
                </a:lnTo>
                <a:lnTo>
                  <a:pt x="15891" y="250"/>
                </a:lnTo>
                <a:lnTo>
                  <a:pt x="15891" y="250"/>
                </a:lnTo>
                <a:lnTo>
                  <a:pt x="15872" y="175"/>
                </a:lnTo>
                <a:lnTo>
                  <a:pt x="15872" y="175"/>
                </a:lnTo>
                <a:lnTo>
                  <a:pt x="15874" y="199"/>
                </a:lnTo>
                <a:lnTo>
                  <a:pt x="15875" y="222"/>
                </a:lnTo>
                <a:lnTo>
                  <a:pt x="15874" y="244"/>
                </a:lnTo>
                <a:lnTo>
                  <a:pt x="15872" y="268"/>
                </a:lnTo>
                <a:lnTo>
                  <a:pt x="15870" y="290"/>
                </a:lnTo>
                <a:lnTo>
                  <a:pt x="15866" y="313"/>
                </a:lnTo>
                <a:lnTo>
                  <a:pt x="15859" y="359"/>
                </a:lnTo>
                <a:lnTo>
                  <a:pt x="15850" y="404"/>
                </a:lnTo>
                <a:lnTo>
                  <a:pt x="15840" y="449"/>
                </a:lnTo>
                <a:lnTo>
                  <a:pt x="15830" y="495"/>
                </a:lnTo>
                <a:lnTo>
                  <a:pt x="15820" y="542"/>
                </a:lnTo>
                <a:lnTo>
                  <a:pt x="15820" y="542"/>
                </a:lnTo>
                <a:lnTo>
                  <a:pt x="15819" y="545"/>
                </a:lnTo>
                <a:lnTo>
                  <a:pt x="15819" y="545"/>
                </a:lnTo>
                <a:lnTo>
                  <a:pt x="15814" y="509"/>
                </a:lnTo>
                <a:lnTo>
                  <a:pt x="15808" y="471"/>
                </a:lnTo>
                <a:lnTo>
                  <a:pt x="15799" y="433"/>
                </a:lnTo>
                <a:lnTo>
                  <a:pt x="15788" y="396"/>
                </a:lnTo>
                <a:lnTo>
                  <a:pt x="15788" y="396"/>
                </a:lnTo>
                <a:lnTo>
                  <a:pt x="15788" y="395"/>
                </a:lnTo>
                <a:lnTo>
                  <a:pt x="15788" y="395"/>
                </a:lnTo>
                <a:lnTo>
                  <a:pt x="15783" y="367"/>
                </a:lnTo>
                <a:lnTo>
                  <a:pt x="15783" y="367"/>
                </a:lnTo>
                <a:lnTo>
                  <a:pt x="15783" y="365"/>
                </a:lnTo>
                <a:lnTo>
                  <a:pt x="15783" y="365"/>
                </a:lnTo>
                <a:lnTo>
                  <a:pt x="15782" y="362"/>
                </a:lnTo>
                <a:lnTo>
                  <a:pt x="15782" y="362"/>
                </a:lnTo>
                <a:lnTo>
                  <a:pt x="15782" y="360"/>
                </a:lnTo>
                <a:lnTo>
                  <a:pt x="15782" y="360"/>
                </a:lnTo>
                <a:lnTo>
                  <a:pt x="15782" y="348"/>
                </a:lnTo>
                <a:lnTo>
                  <a:pt x="15782" y="348"/>
                </a:lnTo>
                <a:lnTo>
                  <a:pt x="15751" y="204"/>
                </a:lnTo>
                <a:lnTo>
                  <a:pt x="15751" y="204"/>
                </a:lnTo>
                <a:lnTo>
                  <a:pt x="15748" y="178"/>
                </a:lnTo>
                <a:lnTo>
                  <a:pt x="15745" y="153"/>
                </a:lnTo>
                <a:lnTo>
                  <a:pt x="15744" y="128"/>
                </a:lnTo>
                <a:lnTo>
                  <a:pt x="15744" y="102"/>
                </a:lnTo>
                <a:lnTo>
                  <a:pt x="15744" y="77"/>
                </a:lnTo>
                <a:lnTo>
                  <a:pt x="15747" y="51"/>
                </a:lnTo>
                <a:lnTo>
                  <a:pt x="15750" y="25"/>
                </a:lnTo>
                <a:lnTo>
                  <a:pt x="15755" y="0"/>
                </a:lnTo>
                <a:lnTo>
                  <a:pt x="15755" y="0"/>
                </a:lnTo>
                <a:lnTo>
                  <a:pt x="15737" y="59"/>
                </a:lnTo>
                <a:lnTo>
                  <a:pt x="15721" y="117"/>
                </a:lnTo>
                <a:lnTo>
                  <a:pt x="15706" y="177"/>
                </a:lnTo>
                <a:lnTo>
                  <a:pt x="15699" y="207"/>
                </a:lnTo>
                <a:lnTo>
                  <a:pt x="15694" y="237"/>
                </a:lnTo>
                <a:lnTo>
                  <a:pt x="15690" y="267"/>
                </a:lnTo>
                <a:lnTo>
                  <a:pt x="15686" y="296"/>
                </a:lnTo>
                <a:lnTo>
                  <a:pt x="15684" y="327"/>
                </a:lnTo>
                <a:lnTo>
                  <a:pt x="15684" y="357"/>
                </a:lnTo>
                <a:lnTo>
                  <a:pt x="15684" y="388"/>
                </a:lnTo>
                <a:lnTo>
                  <a:pt x="15686" y="417"/>
                </a:lnTo>
                <a:lnTo>
                  <a:pt x="15690" y="448"/>
                </a:lnTo>
                <a:lnTo>
                  <a:pt x="15696" y="479"/>
                </a:lnTo>
                <a:lnTo>
                  <a:pt x="15696" y="479"/>
                </a:lnTo>
                <a:lnTo>
                  <a:pt x="15692" y="498"/>
                </a:lnTo>
                <a:lnTo>
                  <a:pt x="15692" y="498"/>
                </a:lnTo>
                <a:lnTo>
                  <a:pt x="15687" y="472"/>
                </a:lnTo>
                <a:lnTo>
                  <a:pt x="15681" y="447"/>
                </a:lnTo>
                <a:lnTo>
                  <a:pt x="15675" y="421"/>
                </a:lnTo>
                <a:lnTo>
                  <a:pt x="15668" y="396"/>
                </a:lnTo>
                <a:lnTo>
                  <a:pt x="15668" y="396"/>
                </a:lnTo>
                <a:lnTo>
                  <a:pt x="15665" y="380"/>
                </a:lnTo>
                <a:lnTo>
                  <a:pt x="15664" y="372"/>
                </a:lnTo>
                <a:lnTo>
                  <a:pt x="15662" y="365"/>
                </a:lnTo>
                <a:lnTo>
                  <a:pt x="15662" y="365"/>
                </a:lnTo>
                <a:lnTo>
                  <a:pt x="15662" y="362"/>
                </a:lnTo>
                <a:lnTo>
                  <a:pt x="15660" y="358"/>
                </a:lnTo>
                <a:lnTo>
                  <a:pt x="15659" y="356"/>
                </a:lnTo>
                <a:lnTo>
                  <a:pt x="15658" y="352"/>
                </a:lnTo>
                <a:lnTo>
                  <a:pt x="15658" y="352"/>
                </a:lnTo>
                <a:lnTo>
                  <a:pt x="15640" y="264"/>
                </a:lnTo>
                <a:lnTo>
                  <a:pt x="15633" y="220"/>
                </a:lnTo>
                <a:lnTo>
                  <a:pt x="15627" y="177"/>
                </a:lnTo>
                <a:lnTo>
                  <a:pt x="15623" y="132"/>
                </a:lnTo>
                <a:lnTo>
                  <a:pt x="15623" y="110"/>
                </a:lnTo>
                <a:lnTo>
                  <a:pt x="15623" y="88"/>
                </a:lnTo>
                <a:lnTo>
                  <a:pt x="15624" y="66"/>
                </a:lnTo>
                <a:lnTo>
                  <a:pt x="15627" y="44"/>
                </a:lnTo>
                <a:lnTo>
                  <a:pt x="15629" y="21"/>
                </a:lnTo>
                <a:lnTo>
                  <a:pt x="15634" y="0"/>
                </a:lnTo>
                <a:lnTo>
                  <a:pt x="15634" y="0"/>
                </a:lnTo>
                <a:lnTo>
                  <a:pt x="15617" y="57"/>
                </a:lnTo>
                <a:lnTo>
                  <a:pt x="15601" y="114"/>
                </a:lnTo>
                <a:lnTo>
                  <a:pt x="15587" y="172"/>
                </a:lnTo>
                <a:lnTo>
                  <a:pt x="15581" y="200"/>
                </a:lnTo>
                <a:lnTo>
                  <a:pt x="15575" y="230"/>
                </a:lnTo>
                <a:lnTo>
                  <a:pt x="15575" y="230"/>
                </a:lnTo>
                <a:lnTo>
                  <a:pt x="15544" y="92"/>
                </a:lnTo>
                <a:lnTo>
                  <a:pt x="15544" y="92"/>
                </a:lnTo>
                <a:lnTo>
                  <a:pt x="15545" y="121"/>
                </a:lnTo>
                <a:lnTo>
                  <a:pt x="15545" y="149"/>
                </a:lnTo>
                <a:lnTo>
                  <a:pt x="15544" y="179"/>
                </a:lnTo>
                <a:lnTo>
                  <a:pt x="15543" y="207"/>
                </a:lnTo>
                <a:lnTo>
                  <a:pt x="15539" y="236"/>
                </a:lnTo>
                <a:lnTo>
                  <a:pt x="15536" y="264"/>
                </a:lnTo>
                <a:lnTo>
                  <a:pt x="15525" y="322"/>
                </a:lnTo>
                <a:lnTo>
                  <a:pt x="15525" y="322"/>
                </a:lnTo>
                <a:lnTo>
                  <a:pt x="15525" y="296"/>
                </a:lnTo>
                <a:lnTo>
                  <a:pt x="15527" y="270"/>
                </a:lnTo>
                <a:lnTo>
                  <a:pt x="15531" y="243"/>
                </a:lnTo>
                <a:lnTo>
                  <a:pt x="15536" y="217"/>
                </a:lnTo>
                <a:lnTo>
                  <a:pt x="15536" y="217"/>
                </a:lnTo>
                <a:lnTo>
                  <a:pt x="15521" y="260"/>
                </a:lnTo>
                <a:lnTo>
                  <a:pt x="15507" y="302"/>
                </a:lnTo>
                <a:lnTo>
                  <a:pt x="15494" y="345"/>
                </a:lnTo>
                <a:lnTo>
                  <a:pt x="15482" y="388"/>
                </a:lnTo>
                <a:lnTo>
                  <a:pt x="15482" y="388"/>
                </a:lnTo>
                <a:lnTo>
                  <a:pt x="15477" y="351"/>
                </a:lnTo>
                <a:lnTo>
                  <a:pt x="15470" y="314"/>
                </a:lnTo>
                <a:lnTo>
                  <a:pt x="15470" y="314"/>
                </a:lnTo>
                <a:lnTo>
                  <a:pt x="15470" y="301"/>
                </a:lnTo>
                <a:lnTo>
                  <a:pt x="15470" y="301"/>
                </a:lnTo>
                <a:lnTo>
                  <a:pt x="15423" y="92"/>
                </a:lnTo>
                <a:lnTo>
                  <a:pt x="15423" y="92"/>
                </a:lnTo>
                <a:lnTo>
                  <a:pt x="15424" y="113"/>
                </a:lnTo>
                <a:lnTo>
                  <a:pt x="15425" y="134"/>
                </a:lnTo>
                <a:lnTo>
                  <a:pt x="15424" y="174"/>
                </a:lnTo>
                <a:lnTo>
                  <a:pt x="15420" y="216"/>
                </a:lnTo>
                <a:lnTo>
                  <a:pt x="15416" y="256"/>
                </a:lnTo>
                <a:lnTo>
                  <a:pt x="15409" y="298"/>
                </a:lnTo>
                <a:lnTo>
                  <a:pt x="15402" y="339"/>
                </a:lnTo>
                <a:lnTo>
                  <a:pt x="15385" y="421"/>
                </a:lnTo>
                <a:lnTo>
                  <a:pt x="15385" y="421"/>
                </a:lnTo>
                <a:lnTo>
                  <a:pt x="15380" y="378"/>
                </a:lnTo>
                <a:lnTo>
                  <a:pt x="15372" y="334"/>
                </a:lnTo>
                <a:lnTo>
                  <a:pt x="15372" y="334"/>
                </a:lnTo>
                <a:lnTo>
                  <a:pt x="15372" y="321"/>
                </a:lnTo>
                <a:lnTo>
                  <a:pt x="15372" y="321"/>
                </a:lnTo>
                <a:lnTo>
                  <a:pt x="15343" y="181"/>
                </a:lnTo>
                <a:lnTo>
                  <a:pt x="15343" y="181"/>
                </a:lnTo>
                <a:lnTo>
                  <a:pt x="15345" y="175"/>
                </a:lnTo>
                <a:lnTo>
                  <a:pt x="15345" y="175"/>
                </a:lnTo>
                <a:lnTo>
                  <a:pt x="15343" y="180"/>
                </a:lnTo>
                <a:lnTo>
                  <a:pt x="15343" y="180"/>
                </a:lnTo>
                <a:lnTo>
                  <a:pt x="15326" y="95"/>
                </a:lnTo>
                <a:lnTo>
                  <a:pt x="15326" y="95"/>
                </a:lnTo>
                <a:lnTo>
                  <a:pt x="15327" y="132"/>
                </a:lnTo>
                <a:lnTo>
                  <a:pt x="15327" y="168"/>
                </a:lnTo>
                <a:lnTo>
                  <a:pt x="15324" y="204"/>
                </a:lnTo>
                <a:lnTo>
                  <a:pt x="15322" y="239"/>
                </a:lnTo>
                <a:lnTo>
                  <a:pt x="15322" y="239"/>
                </a:lnTo>
                <a:lnTo>
                  <a:pt x="15310" y="274"/>
                </a:lnTo>
                <a:lnTo>
                  <a:pt x="15300" y="308"/>
                </a:lnTo>
                <a:lnTo>
                  <a:pt x="15291" y="341"/>
                </a:lnTo>
                <a:lnTo>
                  <a:pt x="15283" y="376"/>
                </a:lnTo>
                <a:lnTo>
                  <a:pt x="15277" y="410"/>
                </a:lnTo>
                <a:lnTo>
                  <a:pt x="15275" y="445"/>
                </a:lnTo>
                <a:lnTo>
                  <a:pt x="15273" y="479"/>
                </a:lnTo>
                <a:lnTo>
                  <a:pt x="15275" y="497"/>
                </a:lnTo>
                <a:lnTo>
                  <a:pt x="15276" y="513"/>
                </a:lnTo>
                <a:lnTo>
                  <a:pt x="15276" y="513"/>
                </a:lnTo>
                <a:lnTo>
                  <a:pt x="15272" y="530"/>
                </a:lnTo>
                <a:lnTo>
                  <a:pt x="15272" y="530"/>
                </a:lnTo>
                <a:lnTo>
                  <a:pt x="15271" y="541"/>
                </a:lnTo>
                <a:lnTo>
                  <a:pt x="15271" y="541"/>
                </a:lnTo>
                <a:lnTo>
                  <a:pt x="15265" y="520"/>
                </a:lnTo>
                <a:lnTo>
                  <a:pt x="15258" y="500"/>
                </a:lnTo>
                <a:lnTo>
                  <a:pt x="15258" y="500"/>
                </a:lnTo>
                <a:lnTo>
                  <a:pt x="15254" y="487"/>
                </a:lnTo>
                <a:lnTo>
                  <a:pt x="15253" y="481"/>
                </a:lnTo>
                <a:lnTo>
                  <a:pt x="15253" y="475"/>
                </a:lnTo>
                <a:lnTo>
                  <a:pt x="15253" y="475"/>
                </a:lnTo>
                <a:lnTo>
                  <a:pt x="15252" y="473"/>
                </a:lnTo>
                <a:lnTo>
                  <a:pt x="15250" y="471"/>
                </a:lnTo>
                <a:lnTo>
                  <a:pt x="15249" y="467"/>
                </a:lnTo>
                <a:lnTo>
                  <a:pt x="15247" y="465"/>
                </a:lnTo>
                <a:lnTo>
                  <a:pt x="15247" y="465"/>
                </a:lnTo>
                <a:lnTo>
                  <a:pt x="15231" y="392"/>
                </a:lnTo>
                <a:lnTo>
                  <a:pt x="15222" y="357"/>
                </a:lnTo>
                <a:lnTo>
                  <a:pt x="15218" y="320"/>
                </a:lnTo>
                <a:lnTo>
                  <a:pt x="15214" y="284"/>
                </a:lnTo>
                <a:lnTo>
                  <a:pt x="15213" y="267"/>
                </a:lnTo>
                <a:lnTo>
                  <a:pt x="15213" y="248"/>
                </a:lnTo>
                <a:lnTo>
                  <a:pt x="15214" y="230"/>
                </a:lnTo>
                <a:lnTo>
                  <a:pt x="15217" y="212"/>
                </a:lnTo>
                <a:lnTo>
                  <a:pt x="15220" y="193"/>
                </a:lnTo>
                <a:lnTo>
                  <a:pt x="15224" y="175"/>
                </a:lnTo>
                <a:lnTo>
                  <a:pt x="15224" y="175"/>
                </a:lnTo>
                <a:lnTo>
                  <a:pt x="15202" y="236"/>
                </a:lnTo>
                <a:lnTo>
                  <a:pt x="15192" y="267"/>
                </a:lnTo>
                <a:lnTo>
                  <a:pt x="15182" y="296"/>
                </a:lnTo>
                <a:lnTo>
                  <a:pt x="15182" y="296"/>
                </a:lnTo>
                <a:lnTo>
                  <a:pt x="15181" y="288"/>
                </a:lnTo>
                <a:lnTo>
                  <a:pt x="15181" y="288"/>
                </a:lnTo>
                <a:lnTo>
                  <a:pt x="15181" y="276"/>
                </a:lnTo>
                <a:lnTo>
                  <a:pt x="15181" y="276"/>
                </a:lnTo>
                <a:lnTo>
                  <a:pt x="15133" y="58"/>
                </a:lnTo>
                <a:lnTo>
                  <a:pt x="15133" y="58"/>
                </a:lnTo>
                <a:lnTo>
                  <a:pt x="15135" y="82"/>
                </a:lnTo>
                <a:lnTo>
                  <a:pt x="15136" y="104"/>
                </a:lnTo>
                <a:lnTo>
                  <a:pt x="15135" y="128"/>
                </a:lnTo>
                <a:lnTo>
                  <a:pt x="15135" y="152"/>
                </a:lnTo>
                <a:lnTo>
                  <a:pt x="15130" y="198"/>
                </a:lnTo>
                <a:lnTo>
                  <a:pt x="15124" y="244"/>
                </a:lnTo>
                <a:lnTo>
                  <a:pt x="15117" y="290"/>
                </a:lnTo>
                <a:lnTo>
                  <a:pt x="15109" y="337"/>
                </a:lnTo>
                <a:lnTo>
                  <a:pt x="15090" y="429"/>
                </a:lnTo>
                <a:lnTo>
                  <a:pt x="15090" y="429"/>
                </a:lnTo>
                <a:lnTo>
                  <a:pt x="15085" y="403"/>
                </a:lnTo>
                <a:lnTo>
                  <a:pt x="15081" y="376"/>
                </a:lnTo>
                <a:lnTo>
                  <a:pt x="15078" y="350"/>
                </a:lnTo>
                <a:lnTo>
                  <a:pt x="15077" y="324"/>
                </a:lnTo>
                <a:lnTo>
                  <a:pt x="15075" y="296"/>
                </a:lnTo>
                <a:lnTo>
                  <a:pt x="15078" y="270"/>
                </a:lnTo>
                <a:lnTo>
                  <a:pt x="15081" y="244"/>
                </a:lnTo>
                <a:lnTo>
                  <a:pt x="15086" y="217"/>
                </a:lnTo>
                <a:lnTo>
                  <a:pt x="15086" y="217"/>
                </a:lnTo>
                <a:lnTo>
                  <a:pt x="15061" y="292"/>
                </a:lnTo>
                <a:lnTo>
                  <a:pt x="15061" y="292"/>
                </a:lnTo>
                <a:lnTo>
                  <a:pt x="15060" y="288"/>
                </a:lnTo>
                <a:lnTo>
                  <a:pt x="15060" y="288"/>
                </a:lnTo>
                <a:lnTo>
                  <a:pt x="15060" y="276"/>
                </a:lnTo>
                <a:lnTo>
                  <a:pt x="15060" y="276"/>
                </a:lnTo>
                <a:lnTo>
                  <a:pt x="15014" y="58"/>
                </a:lnTo>
                <a:lnTo>
                  <a:pt x="15014" y="58"/>
                </a:lnTo>
                <a:lnTo>
                  <a:pt x="15015" y="84"/>
                </a:lnTo>
                <a:lnTo>
                  <a:pt x="15015" y="110"/>
                </a:lnTo>
                <a:lnTo>
                  <a:pt x="15014" y="138"/>
                </a:lnTo>
                <a:lnTo>
                  <a:pt x="15013" y="164"/>
                </a:lnTo>
                <a:lnTo>
                  <a:pt x="15010" y="190"/>
                </a:lnTo>
                <a:lnTo>
                  <a:pt x="15008" y="216"/>
                </a:lnTo>
                <a:lnTo>
                  <a:pt x="14999" y="268"/>
                </a:lnTo>
                <a:lnTo>
                  <a:pt x="14990" y="320"/>
                </a:lnTo>
                <a:lnTo>
                  <a:pt x="14981" y="372"/>
                </a:lnTo>
                <a:lnTo>
                  <a:pt x="14970" y="424"/>
                </a:lnTo>
                <a:lnTo>
                  <a:pt x="14960" y="477"/>
                </a:lnTo>
                <a:lnTo>
                  <a:pt x="14960" y="477"/>
                </a:lnTo>
                <a:lnTo>
                  <a:pt x="14958" y="501"/>
                </a:lnTo>
                <a:lnTo>
                  <a:pt x="14954" y="526"/>
                </a:lnTo>
                <a:lnTo>
                  <a:pt x="14951" y="575"/>
                </a:lnTo>
                <a:lnTo>
                  <a:pt x="14951" y="575"/>
                </a:lnTo>
                <a:lnTo>
                  <a:pt x="14951" y="575"/>
                </a:lnTo>
                <a:lnTo>
                  <a:pt x="14941" y="538"/>
                </a:lnTo>
                <a:lnTo>
                  <a:pt x="14930" y="500"/>
                </a:lnTo>
                <a:lnTo>
                  <a:pt x="14930" y="500"/>
                </a:lnTo>
                <a:lnTo>
                  <a:pt x="14926" y="487"/>
                </a:lnTo>
                <a:lnTo>
                  <a:pt x="14925" y="481"/>
                </a:lnTo>
                <a:lnTo>
                  <a:pt x="14924" y="475"/>
                </a:lnTo>
                <a:lnTo>
                  <a:pt x="14924" y="475"/>
                </a:lnTo>
                <a:lnTo>
                  <a:pt x="14924" y="473"/>
                </a:lnTo>
                <a:lnTo>
                  <a:pt x="14922" y="471"/>
                </a:lnTo>
                <a:lnTo>
                  <a:pt x="14922" y="471"/>
                </a:lnTo>
                <a:lnTo>
                  <a:pt x="14902" y="394"/>
                </a:lnTo>
                <a:lnTo>
                  <a:pt x="14902" y="394"/>
                </a:lnTo>
                <a:lnTo>
                  <a:pt x="14896" y="366"/>
                </a:lnTo>
                <a:lnTo>
                  <a:pt x="14892" y="339"/>
                </a:lnTo>
                <a:lnTo>
                  <a:pt x="14887" y="312"/>
                </a:lnTo>
                <a:lnTo>
                  <a:pt x="14886" y="284"/>
                </a:lnTo>
                <a:lnTo>
                  <a:pt x="14884" y="257"/>
                </a:lnTo>
                <a:lnTo>
                  <a:pt x="14886" y="230"/>
                </a:lnTo>
                <a:lnTo>
                  <a:pt x="14889" y="203"/>
                </a:lnTo>
                <a:lnTo>
                  <a:pt x="14895" y="175"/>
                </a:lnTo>
                <a:lnTo>
                  <a:pt x="14895" y="175"/>
                </a:lnTo>
                <a:lnTo>
                  <a:pt x="14877" y="225"/>
                </a:lnTo>
                <a:lnTo>
                  <a:pt x="14861" y="274"/>
                </a:lnTo>
                <a:lnTo>
                  <a:pt x="14846" y="324"/>
                </a:lnTo>
                <a:lnTo>
                  <a:pt x="14839" y="348"/>
                </a:lnTo>
                <a:lnTo>
                  <a:pt x="14835" y="373"/>
                </a:lnTo>
                <a:lnTo>
                  <a:pt x="14830" y="398"/>
                </a:lnTo>
                <a:lnTo>
                  <a:pt x="14826" y="423"/>
                </a:lnTo>
                <a:lnTo>
                  <a:pt x="14825" y="448"/>
                </a:lnTo>
                <a:lnTo>
                  <a:pt x="14824" y="473"/>
                </a:lnTo>
                <a:lnTo>
                  <a:pt x="14825" y="499"/>
                </a:lnTo>
                <a:lnTo>
                  <a:pt x="14828" y="524"/>
                </a:lnTo>
                <a:lnTo>
                  <a:pt x="14832" y="550"/>
                </a:lnTo>
                <a:lnTo>
                  <a:pt x="14838" y="575"/>
                </a:lnTo>
                <a:lnTo>
                  <a:pt x="14838" y="575"/>
                </a:lnTo>
                <a:lnTo>
                  <a:pt x="14838" y="575"/>
                </a:lnTo>
                <a:lnTo>
                  <a:pt x="14831" y="575"/>
                </a:lnTo>
                <a:lnTo>
                  <a:pt x="14831" y="575"/>
                </a:lnTo>
                <a:lnTo>
                  <a:pt x="14822" y="538"/>
                </a:lnTo>
                <a:lnTo>
                  <a:pt x="14809" y="500"/>
                </a:lnTo>
                <a:lnTo>
                  <a:pt x="14809" y="500"/>
                </a:lnTo>
                <a:lnTo>
                  <a:pt x="14805" y="487"/>
                </a:lnTo>
                <a:lnTo>
                  <a:pt x="14804" y="481"/>
                </a:lnTo>
                <a:lnTo>
                  <a:pt x="14804" y="475"/>
                </a:lnTo>
                <a:lnTo>
                  <a:pt x="14804" y="475"/>
                </a:lnTo>
                <a:lnTo>
                  <a:pt x="14803" y="473"/>
                </a:lnTo>
                <a:lnTo>
                  <a:pt x="14801" y="471"/>
                </a:lnTo>
                <a:lnTo>
                  <a:pt x="14799" y="467"/>
                </a:lnTo>
                <a:lnTo>
                  <a:pt x="14798" y="465"/>
                </a:lnTo>
                <a:lnTo>
                  <a:pt x="14798" y="465"/>
                </a:lnTo>
                <a:lnTo>
                  <a:pt x="14781" y="392"/>
                </a:lnTo>
                <a:lnTo>
                  <a:pt x="14773" y="357"/>
                </a:lnTo>
                <a:lnTo>
                  <a:pt x="14768" y="320"/>
                </a:lnTo>
                <a:lnTo>
                  <a:pt x="14765" y="284"/>
                </a:lnTo>
                <a:lnTo>
                  <a:pt x="14763" y="267"/>
                </a:lnTo>
                <a:lnTo>
                  <a:pt x="14763" y="248"/>
                </a:lnTo>
                <a:lnTo>
                  <a:pt x="14765" y="230"/>
                </a:lnTo>
                <a:lnTo>
                  <a:pt x="14767" y="212"/>
                </a:lnTo>
                <a:lnTo>
                  <a:pt x="14771" y="193"/>
                </a:lnTo>
                <a:lnTo>
                  <a:pt x="14774" y="175"/>
                </a:lnTo>
                <a:lnTo>
                  <a:pt x="14774" y="175"/>
                </a:lnTo>
                <a:lnTo>
                  <a:pt x="14758" y="223"/>
                </a:lnTo>
                <a:lnTo>
                  <a:pt x="14742" y="270"/>
                </a:lnTo>
                <a:lnTo>
                  <a:pt x="14727" y="316"/>
                </a:lnTo>
                <a:lnTo>
                  <a:pt x="14721" y="340"/>
                </a:lnTo>
                <a:lnTo>
                  <a:pt x="14716" y="364"/>
                </a:lnTo>
                <a:lnTo>
                  <a:pt x="14716" y="364"/>
                </a:lnTo>
                <a:lnTo>
                  <a:pt x="14684" y="251"/>
                </a:lnTo>
                <a:lnTo>
                  <a:pt x="14684" y="251"/>
                </a:lnTo>
                <a:lnTo>
                  <a:pt x="14686" y="271"/>
                </a:lnTo>
                <a:lnTo>
                  <a:pt x="14686" y="292"/>
                </a:lnTo>
                <a:lnTo>
                  <a:pt x="14685" y="312"/>
                </a:lnTo>
                <a:lnTo>
                  <a:pt x="14684" y="332"/>
                </a:lnTo>
                <a:lnTo>
                  <a:pt x="14679" y="372"/>
                </a:lnTo>
                <a:lnTo>
                  <a:pt x="14672" y="411"/>
                </a:lnTo>
                <a:lnTo>
                  <a:pt x="14672" y="411"/>
                </a:lnTo>
                <a:lnTo>
                  <a:pt x="14665" y="377"/>
                </a:lnTo>
                <a:lnTo>
                  <a:pt x="14659" y="341"/>
                </a:lnTo>
                <a:lnTo>
                  <a:pt x="14653" y="306"/>
                </a:lnTo>
                <a:lnTo>
                  <a:pt x="14650" y="271"/>
                </a:lnTo>
                <a:lnTo>
                  <a:pt x="14648" y="236"/>
                </a:lnTo>
                <a:lnTo>
                  <a:pt x="14650" y="202"/>
                </a:lnTo>
                <a:lnTo>
                  <a:pt x="14651" y="184"/>
                </a:lnTo>
                <a:lnTo>
                  <a:pt x="14653" y="166"/>
                </a:lnTo>
                <a:lnTo>
                  <a:pt x="14656" y="148"/>
                </a:lnTo>
                <a:lnTo>
                  <a:pt x="14659" y="130"/>
                </a:lnTo>
                <a:lnTo>
                  <a:pt x="14659" y="130"/>
                </a:lnTo>
                <a:lnTo>
                  <a:pt x="14640" y="190"/>
                </a:lnTo>
                <a:lnTo>
                  <a:pt x="14624" y="249"/>
                </a:lnTo>
                <a:lnTo>
                  <a:pt x="14615" y="280"/>
                </a:lnTo>
                <a:lnTo>
                  <a:pt x="14608" y="309"/>
                </a:lnTo>
                <a:lnTo>
                  <a:pt x="14601" y="339"/>
                </a:lnTo>
                <a:lnTo>
                  <a:pt x="14596" y="369"/>
                </a:lnTo>
                <a:lnTo>
                  <a:pt x="14596" y="369"/>
                </a:lnTo>
                <a:lnTo>
                  <a:pt x="14564" y="251"/>
                </a:lnTo>
                <a:lnTo>
                  <a:pt x="14564" y="251"/>
                </a:lnTo>
                <a:lnTo>
                  <a:pt x="14565" y="269"/>
                </a:lnTo>
                <a:lnTo>
                  <a:pt x="14565" y="287"/>
                </a:lnTo>
                <a:lnTo>
                  <a:pt x="14564" y="321"/>
                </a:lnTo>
                <a:lnTo>
                  <a:pt x="14561" y="357"/>
                </a:lnTo>
                <a:lnTo>
                  <a:pt x="14556" y="391"/>
                </a:lnTo>
                <a:lnTo>
                  <a:pt x="14549" y="426"/>
                </a:lnTo>
                <a:lnTo>
                  <a:pt x="14541" y="461"/>
                </a:lnTo>
                <a:lnTo>
                  <a:pt x="14524" y="531"/>
                </a:lnTo>
                <a:lnTo>
                  <a:pt x="14524" y="531"/>
                </a:lnTo>
                <a:lnTo>
                  <a:pt x="14514" y="491"/>
                </a:lnTo>
                <a:lnTo>
                  <a:pt x="14501" y="450"/>
                </a:lnTo>
                <a:lnTo>
                  <a:pt x="14501" y="450"/>
                </a:lnTo>
                <a:lnTo>
                  <a:pt x="14498" y="436"/>
                </a:lnTo>
                <a:lnTo>
                  <a:pt x="14497" y="429"/>
                </a:lnTo>
                <a:lnTo>
                  <a:pt x="14497" y="423"/>
                </a:lnTo>
                <a:lnTo>
                  <a:pt x="14497" y="423"/>
                </a:lnTo>
                <a:lnTo>
                  <a:pt x="14495" y="420"/>
                </a:lnTo>
                <a:lnTo>
                  <a:pt x="14495" y="420"/>
                </a:lnTo>
                <a:lnTo>
                  <a:pt x="14495" y="415"/>
                </a:lnTo>
                <a:lnTo>
                  <a:pt x="14495" y="415"/>
                </a:lnTo>
                <a:lnTo>
                  <a:pt x="14468" y="298"/>
                </a:lnTo>
                <a:lnTo>
                  <a:pt x="14468" y="298"/>
                </a:lnTo>
                <a:lnTo>
                  <a:pt x="14463" y="273"/>
                </a:lnTo>
                <a:lnTo>
                  <a:pt x="14460" y="247"/>
                </a:lnTo>
                <a:lnTo>
                  <a:pt x="14459" y="220"/>
                </a:lnTo>
                <a:lnTo>
                  <a:pt x="14458" y="196"/>
                </a:lnTo>
                <a:lnTo>
                  <a:pt x="14458" y="170"/>
                </a:lnTo>
                <a:lnTo>
                  <a:pt x="14459" y="143"/>
                </a:lnTo>
                <a:lnTo>
                  <a:pt x="14462" y="119"/>
                </a:lnTo>
                <a:lnTo>
                  <a:pt x="14468" y="92"/>
                </a:lnTo>
                <a:lnTo>
                  <a:pt x="14468" y="92"/>
                </a:lnTo>
                <a:lnTo>
                  <a:pt x="14450" y="146"/>
                </a:lnTo>
                <a:lnTo>
                  <a:pt x="14434" y="200"/>
                </a:lnTo>
                <a:lnTo>
                  <a:pt x="14420" y="254"/>
                </a:lnTo>
                <a:lnTo>
                  <a:pt x="14412" y="281"/>
                </a:lnTo>
                <a:lnTo>
                  <a:pt x="14408" y="308"/>
                </a:lnTo>
                <a:lnTo>
                  <a:pt x="14403" y="335"/>
                </a:lnTo>
                <a:lnTo>
                  <a:pt x="14399" y="363"/>
                </a:lnTo>
                <a:lnTo>
                  <a:pt x="14397" y="390"/>
                </a:lnTo>
                <a:lnTo>
                  <a:pt x="14397" y="418"/>
                </a:lnTo>
                <a:lnTo>
                  <a:pt x="14397" y="446"/>
                </a:lnTo>
                <a:lnTo>
                  <a:pt x="14399" y="473"/>
                </a:lnTo>
                <a:lnTo>
                  <a:pt x="14404" y="501"/>
                </a:lnTo>
                <a:lnTo>
                  <a:pt x="14410" y="530"/>
                </a:lnTo>
                <a:lnTo>
                  <a:pt x="14410" y="530"/>
                </a:lnTo>
                <a:lnTo>
                  <a:pt x="14407" y="546"/>
                </a:lnTo>
                <a:lnTo>
                  <a:pt x="14407" y="546"/>
                </a:lnTo>
                <a:lnTo>
                  <a:pt x="14402" y="523"/>
                </a:lnTo>
                <a:lnTo>
                  <a:pt x="14396" y="499"/>
                </a:lnTo>
                <a:lnTo>
                  <a:pt x="14389" y="474"/>
                </a:lnTo>
                <a:lnTo>
                  <a:pt x="14382" y="450"/>
                </a:lnTo>
                <a:lnTo>
                  <a:pt x="14382" y="450"/>
                </a:lnTo>
                <a:lnTo>
                  <a:pt x="14378" y="436"/>
                </a:lnTo>
                <a:lnTo>
                  <a:pt x="14377" y="429"/>
                </a:lnTo>
                <a:lnTo>
                  <a:pt x="14376" y="423"/>
                </a:lnTo>
                <a:lnTo>
                  <a:pt x="14376" y="423"/>
                </a:lnTo>
                <a:lnTo>
                  <a:pt x="14376" y="420"/>
                </a:lnTo>
                <a:lnTo>
                  <a:pt x="14373" y="417"/>
                </a:lnTo>
                <a:lnTo>
                  <a:pt x="14372" y="415"/>
                </a:lnTo>
                <a:lnTo>
                  <a:pt x="14371" y="411"/>
                </a:lnTo>
                <a:lnTo>
                  <a:pt x="14371" y="411"/>
                </a:lnTo>
                <a:lnTo>
                  <a:pt x="14353" y="332"/>
                </a:lnTo>
                <a:lnTo>
                  <a:pt x="14346" y="292"/>
                </a:lnTo>
                <a:lnTo>
                  <a:pt x="14340" y="252"/>
                </a:lnTo>
                <a:lnTo>
                  <a:pt x="14337" y="212"/>
                </a:lnTo>
                <a:lnTo>
                  <a:pt x="14337" y="192"/>
                </a:lnTo>
                <a:lnTo>
                  <a:pt x="14337" y="172"/>
                </a:lnTo>
                <a:lnTo>
                  <a:pt x="14338" y="152"/>
                </a:lnTo>
                <a:lnTo>
                  <a:pt x="14340" y="133"/>
                </a:lnTo>
                <a:lnTo>
                  <a:pt x="14342" y="113"/>
                </a:lnTo>
                <a:lnTo>
                  <a:pt x="14347" y="92"/>
                </a:lnTo>
                <a:lnTo>
                  <a:pt x="14347" y="92"/>
                </a:lnTo>
                <a:lnTo>
                  <a:pt x="14331" y="145"/>
                </a:lnTo>
                <a:lnTo>
                  <a:pt x="14314" y="196"/>
                </a:lnTo>
                <a:lnTo>
                  <a:pt x="14300" y="248"/>
                </a:lnTo>
                <a:lnTo>
                  <a:pt x="14294" y="274"/>
                </a:lnTo>
                <a:lnTo>
                  <a:pt x="14288" y="300"/>
                </a:lnTo>
                <a:lnTo>
                  <a:pt x="14288" y="300"/>
                </a:lnTo>
                <a:lnTo>
                  <a:pt x="14257" y="175"/>
                </a:lnTo>
                <a:lnTo>
                  <a:pt x="14257" y="175"/>
                </a:lnTo>
                <a:lnTo>
                  <a:pt x="14258" y="205"/>
                </a:lnTo>
                <a:lnTo>
                  <a:pt x="14258" y="234"/>
                </a:lnTo>
                <a:lnTo>
                  <a:pt x="14257" y="262"/>
                </a:lnTo>
                <a:lnTo>
                  <a:pt x="14255" y="290"/>
                </a:lnTo>
                <a:lnTo>
                  <a:pt x="14250" y="319"/>
                </a:lnTo>
                <a:lnTo>
                  <a:pt x="14245" y="347"/>
                </a:lnTo>
                <a:lnTo>
                  <a:pt x="14235" y="404"/>
                </a:lnTo>
                <a:lnTo>
                  <a:pt x="14235" y="404"/>
                </a:lnTo>
                <a:lnTo>
                  <a:pt x="14233" y="401"/>
                </a:lnTo>
                <a:lnTo>
                  <a:pt x="14233" y="401"/>
                </a:lnTo>
                <a:lnTo>
                  <a:pt x="14217" y="309"/>
                </a:lnTo>
                <a:lnTo>
                  <a:pt x="14208" y="263"/>
                </a:lnTo>
                <a:lnTo>
                  <a:pt x="14203" y="218"/>
                </a:lnTo>
                <a:lnTo>
                  <a:pt x="14200" y="172"/>
                </a:lnTo>
                <a:lnTo>
                  <a:pt x="14199" y="149"/>
                </a:lnTo>
                <a:lnTo>
                  <a:pt x="14199" y="126"/>
                </a:lnTo>
                <a:lnTo>
                  <a:pt x="14200" y="103"/>
                </a:lnTo>
                <a:lnTo>
                  <a:pt x="14203" y="81"/>
                </a:lnTo>
                <a:lnTo>
                  <a:pt x="14206" y="57"/>
                </a:lnTo>
                <a:lnTo>
                  <a:pt x="14210" y="34"/>
                </a:lnTo>
                <a:lnTo>
                  <a:pt x="14210" y="34"/>
                </a:lnTo>
                <a:lnTo>
                  <a:pt x="14194" y="88"/>
                </a:lnTo>
                <a:lnTo>
                  <a:pt x="14180" y="142"/>
                </a:lnTo>
                <a:lnTo>
                  <a:pt x="14167" y="196"/>
                </a:lnTo>
                <a:lnTo>
                  <a:pt x="14155" y="250"/>
                </a:lnTo>
                <a:lnTo>
                  <a:pt x="14155" y="250"/>
                </a:lnTo>
                <a:lnTo>
                  <a:pt x="14136" y="175"/>
                </a:lnTo>
                <a:lnTo>
                  <a:pt x="14136" y="175"/>
                </a:lnTo>
                <a:lnTo>
                  <a:pt x="14137" y="199"/>
                </a:lnTo>
                <a:lnTo>
                  <a:pt x="14139" y="222"/>
                </a:lnTo>
                <a:lnTo>
                  <a:pt x="14137" y="244"/>
                </a:lnTo>
                <a:lnTo>
                  <a:pt x="14136" y="268"/>
                </a:lnTo>
                <a:lnTo>
                  <a:pt x="14134" y="290"/>
                </a:lnTo>
                <a:lnTo>
                  <a:pt x="14130" y="313"/>
                </a:lnTo>
                <a:lnTo>
                  <a:pt x="14123" y="359"/>
                </a:lnTo>
                <a:lnTo>
                  <a:pt x="14114" y="404"/>
                </a:lnTo>
                <a:lnTo>
                  <a:pt x="14104" y="449"/>
                </a:lnTo>
                <a:lnTo>
                  <a:pt x="14093" y="495"/>
                </a:lnTo>
                <a:lnTo>
                  <a:pt x="14084" y="542"/>
                </a:lnTo>
                <a:lnTo>
                  <a:pt x="14084" y="542"/>
                </a:lnTo>
                <a:lnTo>
                  <a:pt x="14084" y="545"/>
                </a:lnTo>
                <a:lnTo>
                  <a:pt x="14084" y="545"/>
                </a:lnTo>
                <a:lnTo>
                  <a:pt x="14078" y="509"/>
                </a:lnTo>
                <a:lnTo>
                  <a:pt x="14072" y="471"/>
                </a:lnTo>
                <a:lnTo>
                  <a:pt x="14063" y="433"/>
                </a:lnTo>
                <a:lnTo>
                  <a:pt x="14053" y="396"/>
                </a:lnTo>
                <a:lnTo>
                  <a:pt x="14053" y="396"/>
                </a:lnTo>
                <a:lnTo>
                  <a:pt x="14053" y="395"/>
                </a:lnTo>
                <a:lnTo>
                  <a:pt x="14053" y="395"/>
                </a:lnTo>
                <a:lnTo>
                  <a:pt x="14047" y="367"/>
                </a:lnTo>
                <a:lnTo>
                  <a:pt x="14047" y="367"/>
                </a:lnTo>
                <a:lnTo>
                  <a:pt x="14047" y="365"/>
                </a:lnTo>
                <a:lnTo>
                  <a:pt x="14047" y="365"/>
                </a:lnTo>
                <a:lnTo>
                  <a:pt x="14046" y="362"/>
                </a:lnTo>
                <a:lnTo>
                  <a:pt x="14046" y="362"/>
                </a:lnTo>
                <a:lnTo>
                  <a:pt x="14046" y="360"/>
                </a:lnTo>
                <a:lnTo>
                  <a:pt x="14046" y="360"/>
                </a:lnTo>
                <a:lnTo>
                  <a:pt x="14046" y="348"/>
                </a:lnTo>
                <a:lnTo>
                  <a:pt x="14046" y="348"/>
                </a:lnTo>
                <a:lnTo>
                  <a:pt x="14015" y="204"/>
                </a:lnTo>
                <a:lnTo>
                  <a:pt x="14015" y="204"/>
                </a:lnTo>
                <a:lnTo>
                  <a:pt x="14012" y="178"/>
                </a:lnTo>
                <a:lnTo>
                  <a:pt x="14009" y="153"/>
                </a:lnTo>
                <a:lnTo>
                  <a:pt x="14008" y="128"/>
                </a:lnTo>
                <a:lnTo>
                  <a:pt x="14008" y="102"/>
                </a:lnTo>
                <a:lnTo>
                  <a:pt x="14008" y="77"/>
                </a:lnTo>
                <a:lnTo>
                  <a:pt x="14010" y="51"/>
                </a:lnTo>
                <a:lnTo>
                  <a:pt x="14014" y="25"/>
                </a:lnTo>
                <a:lnTo>
                  <a:pt x="14019" y="0"/>
                </a:lnTo>
                <a:lnTo>
                  <a:pt x="14019" y="0"/>
                </a:lnTo>
                <a:lnTo>
                  <a:pt x="14001" y="59"/>
                </a:lnTo>
                <a:lnTo>
                  <a:pt x="13984" y="117"/>
                </a:lnTo>
                <a:lnTo>
                  <a:pt x="13970" y="177"/>
                </a:lnTo>
                <a:lnTo>
                  <a:pt x="13964" y="207"/>
                </a:lnTo>
                <a:lnTo>
                  <a:pt x="13958" y="237"/>
                </a:lnTo>
                <a:lnTo>
                  <a:pt x="13954" y="267"/>
                </a:lnTo>
                <a:lnTo>
                  <a:pt x="13950" y="296"/>
                </a:lnTo>
                <a:lnTo>
                  <a:pt x="13949" y="327"/>
                </a:lnTo>
                <a:lnTo>
                  <a:pt x="13948" y="357"/>
                </a:lnTo>
                <a:lnTo>
                  <a:pt x="13948" y="388"/>
                </a:lnTo>
                <a:lnTo>
                  <a:pt x="13950" y="417"/>
                </a:lnTo>
                <a:lnTo>
                  <a:pt x="13954" y="448"/>
                </a:lnTo>
                <a:lnTo>
                  <a:pt x="13959" y="479"/>
                </a:lnTo>
                <a:lnTo>
                  <a:pt x="13959" y="479"/>
                </a:lnTo>
                <a:lnTo>
                  <a:pt x="13956" y="498"/>
                </a:lnTo>
                <a:lnTo>
                  <a:pt x="13956" y="498"/>
                </a:lnTo>
                <a:lnTo>
                  <a:pt x="13951" y="472"/>
                </a:lnTo>
                <a:lnTo>
                  <a:pt x="13945" y="447"/>
                </a:lnTo>
                <a:lnTo>
                  <a:pt x="13939" y="421"/>
                </a:lnTo>
                <a:lnTo>
                  <a:pt x="13932" y="396"/>
                </a:lnTo>
                <a:lnTo>
                  <a:pt x="13932" y="396"/>
                </a:lnTo>
                <a:lnTo>
                  <a:pt x="13929" y="380"/>
                </a:lnTo>
                <a:lnTo>
                  <a:pt x="13927" y="372"/>
                </a:lnTo>
                <a:lnTo>
                  <a:pt x="13926" y="365"/>
                </a:lnTo>
                <a:lnTo>
                  <a:pt x="13926" y="365"/>
                </a:lnTo>
                <a:lnTo>
                  <a:pt x="13926" y="362"/>
                </a:lnTo>
                <a:lnTo>
                  <a:pt x="13924" y="358"/>
                </a:lnTo>
                <a:lnTo>
                  <a:pt x="13923" y="356"/>
                </a:lnTo>
                <a:lnTo>
                  <a:pt x="13921" y="352"/>
                </a:lnTo>
                <a:lnTo>
                  <a:pt x="13921" y="352"/>
                </a:lnTo>
                <a:lnTo>
                  <a:pt x="13904" y="264"/>
                </a:lnTo>
                <a:lnTo>
                  <a:pt x="13897" y="220"/>
                </a:lnTo>
                <a:lnTo>
                  <a:pt x="13891" y="177"/>
                </a:lnTo>
                <a:lnTo>
                  <a:pt x="13888" y="132"/>
                </a:lnTo>
                <a:lnTo>
                  <a:pt x="13887" y="110"/>
                </a:lnTo>
                <a:lnTo>
                  <a:pt x="13887" y="88"/>
                </a:lnTo>
                <a:lnTo>
                  <a:pt x="13888" y="66"/>
                </a:lnTo>
                <a:lnTo>
                  <a:pt x="13891" y="44"/>
                </a:lnTo>
                <a:lnTo>
                  <a:pt x="13894" y="21"/>
                </a:lnTo>
                <a:lnTo>
                  <a:pt x="13898" y="0"/>
                </a:lnTo>
                <a:lnTo>
                  <a:pt x="13898" y="0"/>
                </a:lnTo>
                <a:lnTo>
                  <a:pt x="13881" y="57"/>
                </a:lnTo>
                <a:lnTo>
                  <a:pt x="13865" y="114"/>
                </a:lnTo>
                <a:lnTo>
                  <a:pt x="13850" y="172"/>
                </a:lnTo>
                <a:lnTo>
                  <a:pt x="13844" y="200"/>
                </a:lnTo>
                <a:lnTo>
                  <a:pt x="13838" y="230"/>
                </a:lnTo>
                <a:lnTo>
                  <a:pt x="13838" y="230"/>
                </a:lnTo>
                <a:lnTo>
                  <a:pt x="13808" y="92"/>
                </a:lnTo>
                <a:lnTo>
                  <a:pt x="13808" y="92"/>
                </a:lnTo>
                <a:lnTo>
                  <a:pt x="13810" y="132"/>
                </a:lnTo>
                <a:lnTo>
                  <a:pt x="13809" y="171"/>
                </a:lnTo>
                <a:lnTo>
                  <a:pt x="13805" y="211"/>
                </a:lnTo>
                <a:lnTo>
                  <a:pt x="13802" y="250"/>
                </a:lnTo>
                <a:lnTo>
                  <a:pt x="13795" y="289"/>
                </a:lnTo>
                <a:lnTo>
                  <a:pt x="13789" y="328"/>
                </a:lnTo>
                <a:lnTo>
                  <a:pt x="13772" y="407"/>
                </a:lnTo>
                <a:lnTo>
                  <a:pt x="13772" y="407"/>
                </a:lnTo>
                <a:lnTo>
                  <a:pt x="13768" y="383"/>
                </a:lnTo>
                <a:lnTo>
                  <a:pt x="13765" y="359"/>
                </a:lnTo>
                <a:lnTo>
                  <a:pt x="13764" y="335"/>
                </a:lnTo>
                <a:lnTo>
                  <a:pt x="13763" y="312"/>
                </a:lnTo>
                <a:lnTo>
                  <a:pt x="13763" y="288"/>
                </a:lnTo>
                <a:lnTo>
                  <a:pt x="13765" y="264"/>
                </a:lnTo>
                <a:lnTo>
                  <a:pt x="13768" y="241"/>
                </a:lnTo>
                <a:lnTo>
                  <a:pt x="13773" y="217"/>
                </a:lnTo>
                <a:lnTo>
                  <a:pt x="13773" y="217"/>
                </a:lnTo>
                <a:lnTo>
                  <a:pt x="13754" y="271"/>
                </a:lnTo>
                <a:lnTo>
                  <a:pt x="13736" y="326"/>
                </a:lnTo>
                <a:lnTo>
                  <a:pt x="13736" y="326"/>
                </a:lnTo>
                <a:lnTo>
                  <a:pt x="13734" y="314"/>
                </a:lnTo>
                <a:lnTo>
                  <a:pt x="13734" y="314"/>
                </a:lnTo>
                <a:lnTo>
                  <a:pt x="13734" y="301"/>
                </a:lnTo>
                <a:lnTo>
                  <a:pt x="13734" y="301"/>
                </a:lnTo>
                <a:lnTo>
                  <a:pt x="13687" y="92"/>
                </a:lnTo>
                <a:lnTo>
                  <a:pt x="13687" y="92"/>
                </a:lnTo>
                <a:lnTo>
                  <a:pt x="13689" y="117"/>
                </a:lnTo>
                <a:lnTo>
                  <a:pt x="13689" y="142"/>
                </a:lnTo>
                <a:lnTo>
                  <a:pt x="13688" y="168"/>
                </a:lnTo>
                <a:lnTo>
                  <a:pt x="13687" y="193"/>
                </a:lnTo>
                <a:lnTo>
                  <a:pt x="13684" y="218"/>
                </a:lnTo>
                <a:lnTo>
                  <a:pt x="13682" y="243"/>
                </a:lnTo>
                <a:lnTo>
                  <a:pt x="13674" y="294"/>
                </a:lnTo>
                <a:lnTo>
                  <a:pt x="13664" y="344"/>
                </a:lnTo>
                <a:lnTo>
                  <a:pt x="13655" y="395"/>
                </a:lnTo>
                <a:lnTo>
                  <a:pt x="13644" y="445"/>
                </a:lnTo>
                <a:lnTo>
                  <a:pt x="13634" y="495"/>
                </a:lnTo>
                <a:lnTo>
                  <a:pt x="13634" y="495"/>
                </a:lnTo>
                <a:lnTo>
                  <a:pt x="13629" y="541"/>
                </a:lnTo>
                <a:lnTo>
                  <a:pt x="13629" y="541"/>
                </a:lnTo>
                <a:lnTo>
                  <a:pt x="13625" y="527"/>
                </a:lnTo>
                <a:lnTo>
                  <a:pt x="13625" y="527"/>
                </a:lnTo>
                <a:lnTo>
                  <a:pt x="13626" y="504"/>
                </a:lnTo>
                <a:lnTo>
                  <a:pt x="13626" y="480"/>
                </a:lnTo>
                <a:lnTo>
                  <a:pt x="13625" y="455"/>
                </a:lnTo>
                <a:lnTo>
                  <a:pt x="13624" y="431"/>
                </a:lnTo>
                <a:lnTo>
                  <a:pt x="13621" y="408"/>
                </a:lnTo>
                <a:lnTo>
                  <a:pt x="13618" y="383"/>
                </a:lnTo>
                <a:lnTo>
                  <a:pt x="13610" y="334"/>
                </a:lnTo>
                <a:lnTo>
                  <a:pt x="13610" y="334"/>
                </a:lnTo>
                <a:lnTo>
                  <a:pt x="13610" y="321"/>
                </a:lnTo>
                <a:lnTo>
                  <a:pt x="13610" y="321"/>
                </a:lnTo>
                <a:lnTo>
                  <a:pt x="13580" y="181"/>
                </a:lnTo>
                <a:lnTo>
                  <a:pt x="13580" y="181"/>
                </a:lnTo>
                <a:lnTo>
                  <a:pt x="13582" y="175"/>
                </a:lnTo>
                <a:lnTo>
                  <a:pt x="13582" y="175"/>
                </a:lnTo>
                <a:lnTo>
                  <a:pt x="13580" y="180"/>
                </a:lnTo>
                <a:lnTo>
                  <a:pt x="13580" y="180"/>
                </a:lnTo>
                <a:lnTo>
                  <a:pt x="13562" y="95"/>
                </a:lnTo>
                <a:lnTo>
                  <a:pt x="13562" y="95"/>
                </a:lnTo>
                <a:lnTo>
                  <a:pt x="13565" y="132"/>
                </a:lnTo>
                <a:lnTo>
                  <a:pt x="13563" y="168"/>
                </a:lnTo>
                <a:lnTo>
                  <a:pt x="13562" y="204"/>
                </a:lnTo>
                <a:lnTo>
                  <a:pt x="13559" y="241"/>
                </a:lnTo>
                <a:lnTo>
                  <a:pt x="13559" y="241"/>
                </a:lnTo>
                <a:lnTo>
                  <a:pt x="13548" y="274"/>
                </a:lnTo>
                <a:lnTo>
                  <a:pt x="13537" y="308"/>
                </a:lnTo>
                <a:lnTo>
                  <a:pt x="13528" y="341"/>
                </a:lnTo>
                <a:lnTo>
                  <a:pt x="13521" y="376"/>
                </a:lnTo>
                <a:lnTo>
                  <a:pt x="13515" y="410"/>
                </a:lnTo>
                <a:lnTo>
                  <a:pt x="13511" y="445"/>
                </a:lnTo>
                <a:lnTo>
                  <a:pt x="13511" y="479"/>
                </a:lnTo>
                <a:lnTo>
                  <a:pt x="13511" y="497"/>
                </a:lnTo>
                <a:lnTo>
                  <a:pt x="13512" y="513"/>
                </a:lnTo>
                <a:lnTo>
                  <a:pt x="13512" y="513"/>
                </a:lnTo>
                <a:lnTo>
                  <a:pt x="13510" y="530"/>
                </a:lnTo>
                <a:lnTo>
                  <a:pt x="13510" y="530"/>
                </a:lnTo>
                <a:lnTo>
                  <a:pt x="13509" y="541"/>
                </a:lnTo>
                <a:lnTo>
                  <a:pt x="13509" y="541"/>
                </a:lnTo>
                <a:lnTo>
                  <a:pt x="13503" y="520"/>
                </a:lnTo>
                <a:lnTo>
                  <a:pt x="13496" y="500"/>
                </a:lnTo>
                <a:lnTo>
                  <a:pt x="13496" y="500"/>
                </a:lnTo>
                <a:lnTo>
                  <a:pt x="13492" y="487"/>
                </a:lnTo>
                <a:lnTo>
                  <a:pt x="13491" y="481"/>
                </a:lnTo>
                <a:lnTo>
                  <a:pt x="13490" y="475"/>
                </a:lnTo>
                <a:lnTo>
                  <a:pt x="13490" y="475"/>
                </a:lnTo>
                <a:lnTo>
                  <a:pt x="13490" y="473"/>
                </a:lnTo>
                <a:lnTo>
                  <a:pt x="13487" y="471"/>
                </a:lnTo>
                <a:lnTo>
                  <a:pt x="13486" y="467"/>
                </a:lnTo>
                <a:lnTo>
                  <a:pt x="13485" y="465"/>
                </a:lnTo>
                <a:lnTo>
                  <a:pt x="13485" y="465"/>
                </a:lnTo>
                <a:lnTo>
                  <a:pt x="13467" y="392"/>
                </a:lnTo>
                <a:lnTo>
                  <a:pt x="13460" y="357"/>
                </a:lnTo>
                <a:lnTo>
                  <a:pt x="13454" y="320"/>
                </a:lnTo>
                <a:lnTo>
                  <a:pt x="13451" y="284"/>
                </a:lnTo>
                <a:lnTo>
                  <a:pt x="13451" y="267"/>
                </a:lnTo>
                <a:lnTo>
                  <a:pt x="13451" y="248"/>
                </a:lnTo>
                <a:lnTo>
                  <a:pt x="13452" y="230"/>
                </a:lnTo>
                <a:lnTo>
                  <a:pt x="13454" y="212"/>
                </a:lnTo>
                <a:lnTo>
                  <a:pt x="13457" y="193"/>
                </a:lnTo>
                <a:lnTo>
                  <a:pt x="13461" y="175"/>
                </a:lnTo>
                <a:lnTo>
                  <a:pt x="13461" y="175"/>
                </a:lnTo>
                <a:lnTo>
                  <a:pt x="13440" y="236"/>
                </a:lnTo>
                <a:lnTo>
                  <a:pt x="13429" y="267"/>
                </a:lnTo>
                <a:lnTo>
                  <a:pt x="13420" y="296"/>
                </a:lnTo>
                <a:lnTo>
                  <a:pt x="13420" y="296"/>
                </a:lnTo>
                <a:lnTo>
                  <a:pt x="13419" y="288"/>
                </a:lnTo>
                <a:lnTo>
                  <a:pt x="13419" y="288"/>
                </a:lnTo>
                <a:lnTo>
                  <a:pt x="13419" y="276"/>
                </a:lnTo>
                <a:lnTo>
                  <a:pt x="13419" y="276"/>
                </a:lnTo>
                <a:lnTo>
                  <a:pt x="13371" y="58"/>
                </a:lnTo>
                <a:lnTo>
                  <a:pt x="13371" y="58"/>
                </a:lnTo>
                <a:lnTo>
                  <a:pt x="13372" y="82"/>
                </a:lnTo>
                <a:lnTo>
                  <a:pt x="13372" y="104"/>
                </a:lnTo>
                <a:lnTo>
                  <a:pt x="13372" y="128"/>
                </a:lnTo>
                <a:lnTo>
                  <a:pt x="13371" y="152"/>
                </a:lnTo>
                <a:lnTo>
                  <a:pt x="13368" y="198"/>
                </a:lnTo>
                <a:lnTo>
                  <a:pt x="13362" y="244"/>
                </a:lnTo>
                <a:lnTo>
                  <a:pt x="13353" y="290"/>
                </a:lnTo>
                <a:lnTo>
                  <a:pt x="13345" y="337"/>
                </a:lnTo>
                <a:lnTo>
                  <a:pt x="13327" y="429"/>
                </a:lnTo>
                <a:lnTo>
                  <a:pt x="13327" y="429"/>
                </a:lnTo>
                <a:lnTo>
                  <a:pt x="13323" y="403"/>
                </a:lnTo>
                <a:lnTo>
                  <a:pt x="13318" y="376"/>
                </a:lnTo>
                <a:lnTo>
                  <a:pt x="13315" y="350"/>
                </a:lnTo>
                <a:lnTo>
                  <a:pt x="13313" y="324"/>
                </a:lnTo>
                <a:lnTo>
                  <a:pt x="13313" y="296"/>
                </a:lnTo>
                <a:lnTo>
                  <a:pt x="13314" y="270"/>
                </a:lnTo>
                <a:lnTo>
                  <a:pt x="13318" y="244"/>
                </a:lnTo>
                <a:lnTo>
                  <a:pt x="13324" y="217"/>
                </a:lnTo>
                <a:lnTo>
                  <a:pt x="13324" y="217"/>
                </a:lnTo>
                <a:lnTo>
                  <a:pt x="13298" y="292"/>
                </a:lnTo>
                <a:lnTo>
                  <a:pt x="13298" y="292"/>
                </a:lnTo>
                <a:lnTo>
                  <a:pt x="13298" y="288"/>
                </a:lnTo>
                <a:lnTo>
                  <a:pt x="13298" y="288"/>
                </a:lnTo>
                <a:lnTo>
                  <a:pt x="13298" y="276"/>
                </a:lnTo>
                <a:lnTo>
                  <a:pt x="13298" y="276"/>
                </a:lnTo>
                <a:lnTo>
                  <a:pt x="13250" y="58"/>
                </a:lnTo>
                <a:lnTo>
                  <a:pt x="13250" y="58"/>
                </a:lnTo>
                <a:lnTo>
                  <a:pt x="13251" y="84"/>
                </a:lnTo>
                <a:lnTo>
                  <a:pt x="13253" y="110"/>
                </a:lnTo>
                <a:lnTo>
                  <a:pt x="13251" y="138"/>
                </a:lnTo>
                <a:lnTo>
                  <a:pt x="13250" y="164"/>
                </a:lnTo>
                <a:lnTo>
                  <a:pt x="13248" y="190"/>
                </a:lnTo>
                <a:lnTo>
                  <a:pt x="13244" y="216"/>
                </a:lnTo>
                <a:lnTo>
                  <a:pt x="13237" y="268"/>
                </a:lnTo>
                <a:lnTo>
                  <a:pt x="13228" y="320"/>
                </a:lnTo>
                <a:lnTo>
                  <a:pt x="13218" y="372"/>
                </a:lnTo>
                <a:lnTo>
                  <a:pt x="13208" y="424"/>
                </a:lnTo>
                <a:lnTo>
                  <a:pt x="13198" y="477"/>
                </a:lnTo>
                <a:lnTo>
                  <a:pt x="13198" y="477"/>
                </a:lnTo>
                <a:lnTo>
                  <a:pt x="13195" y="501"/>
                </a:lnTo>
                <a:lnTo>
                  <a:pt x="13192" y="526"/>
                </a:lnTo>
                <a:lnTo>
                  <a:pt x="13189" y="575"/>
                </a:lnTo>
                <a:lnTo>
                  <a:pt x="13189" y="575"/>
                </a:lnTo>
                <a:lnTo>
                  <a:pt x="13179" y="538"/>
                </a:lnTo>
                <a:lnTo>
                  <a:pt x="13166" y="500"/>
                </a:lnTo>
                <a:lnTo>
                  <a:pt x="13166" y="500"/>
                </a:lnTo>
                <a:lnTo>
                  <a:pt x="13162" y="487"/>
                </a:lnTo>
                <a:lnTo>
                  <a:pt x="13161" y="481"/>
                </a:lnTo>
                <a:lnTo>
                  <a:pt x="13161" y="475"/>
                </a:lnTo>
                <a:lnTo>
                  <a:pt x="13161" y="475"/>
                </a:lnTo>
                <a:lnTo>
                  <a:pt x="13161" y="473"/>
                </a:lnTo>
                <a:lnTo>
                  <a:pt x="13159" y="471"/>
                </a:lnTo>
                <a:lnTo>
                  <a:pt x="13159" y="471"/>
                </a:lnTo>
                <a:lnTo>
                  <a:pt x="13139" y="394"/>
                </a:lnTo>
                <a:lnTo>
                  <a:pt x="13139" y="394"/>
                </a:lnTo>
                <a:lnTo>
                  <a:pt x="13133" y="366"/>
                </a:lnTo>
                <a:lnTo>
                  <a:pt x="13128" y="339"/>
                </a:lnTo>
                <a:lnTo>
                  <a:pt x="13125" y="312"/>
                </a:lnTo>
                <a:lnTo>
                  <a:pt x="13122" y="284"/>
                </a:lnTo>
                <a:lnTo>
                  <a:pt x="13122" y="257"/>
                </a:lnTo>
                <a:lnTo>
                  <a:pt x="13123" y="230"/>
                </a:lnTo>
                <a:lnTo>
                  <a:pt x="13127" y="203"/>
                </a:lnTo>
                <a:lnTo>
                  <a:pt x="13133" y="175"/>
                </a:lnTo>
                <a:lnTo>
                  <a:pt x="13133" y="175"/>
                </a:lnTo>
                <a:lnTo>
                  <a:pt x="13115" y="225"/>
                </a:lnTo>
                <a:lnTo>
                  <a:pt x="13098" y="274"/>
                </a:lnTo>
                <a:lnTo>
                  <a:pt x="13083" y="324"/>
                </a:lnTo>
                <a:lnTo>
                  <a:pt x="13077" y="348"/>
                </a:lnTo>
                <a:lnTo>
                  <a:pt x="13071" y="373"/>
                </a:lnTo>
                <a:lnTo>
                  <a:pt x="13068" y="398"/>
                </a:lnTo>
                <a:lnTo>
                  <a:pt x="13064" y="423"/>
                </a:lnTo>
                <a:lnTo>
                  <a:pt x="13062" y="448"/>
                </a:lnTo>
                <a:lnTo>
                  <a:pt x="13062" y="473"/>
                </a:lnTo>
                <a:lnTo>
                  <a:pt x="13062" y="499"/>
                </a:lnTo>
                <a:lnTo>
                  <a:pt x="13065" y="524"/>
                </a:lnTo>
                <a:lnTo>
                  <a:pt x="13069" y="550"/>
                </a:lnTo>
                <a:lnTo>
                  <a:pt x="13075" y="575"/>
                </a:lnTo>
                <a:lnTo>
                  <a:pt x="13075" y="575"/>
                </a:lnTo>
                <a:lnTo>
                  <a:pt x="13075" y="575"/>
                </a:lnTo>
                <a:lnTo>
                  <a:pt x="13068" y="575"/>
                </a:lnTo>
                <a:lnTo>
                  <a:pt x="13068" y="575"/>
                </a:lnTo>
                <a:lnTo>
                  <a:pt x="13058" y="538"/>
                </a:lnTo>
                <a:lnTo>
                  <a:pt x="13046" y="500"/>
                </a:lnTo>
                <a:lnTo>
                  <a:pt x="13046" y="500"/>
                </a:lnTo>
                <a:lnTo>
                  <a:pt x="13043" y="487"/>
                </a:lnTo>
                <a:lnTo>
                  <a:pt x="13042" y="481"/>
                </a:lnTo>
                <a:lnTo>
                  <a:pt x="13040" y="475"/>
                </a:lnTo>
                <a:lnTo>
                  <a:pt x="13040" y="475"/>
                </a:lnTo>
                <a:lnTo>
                  <a:pt x="13040" y="473"/>
                </a:lnTo>
                <a:lnTo>
                  <a:pt x="13038" y="471"/>
                </a:lnTo>
                <a:lnTo>
                  <a:pt x="13037" y="467"/>
                </a:lnTo>
                <a:lnTo>
                  <a:pt x="13036" y="465"/>
                </a:lnTo>
                <a:lnTo>
                  <a:pt x="13036" y="465"/>
                </a:lnTo>
                <a:lnTo>
                  <a:pt x="13018" y="392"/>
                </a:lnTo>
                <a:lnTo>
                  <a:pt x="13011" y="357"/>
                </a:lnTo>
                <a:lnTo>
                  <a:pt x="13005" y="320"/>
                </a:lnTo>
                <a:lnTo>
                  <a:pt x="13001" y="284"/>
                </a:lnTo>
                <a:lnTo>
                  <a:pt x="13001" y="267"/>
                </a:lnTo>
                <a:lnTo>
                  <a:pt x="13001" y="248"/>
                </a:lnTo>
                <a:lnTo>
                  <a:pt x="13002" y="230"/>
                </a:lnTo>
                <a:lnTo>
                  <a:pt x="13005" y="212"/>
                </a:lnTo>
                <a:lnTo>
                  <a:pt x="13007" y="193"/>
                </a:lnTo>
                <a:lnTo>
                  <a:pt x="13012" y="175"/>
                </a:lnTo>
                <a:lnTo>
                  <a:pt x="13012" y="175"/>
                </a:lnTo>
                <a:lnTo>
                  <a:pt x="12995" y="223"/>
                </a:lnTo>
                <a:lnTo>
                  <a:pt x="12979" y="270"/>
                </a:lnTo>
                <a:lnTo>
                  <a:pt x="12964" y="316"/>
                </a:lnTo>
                <a:lnTo>
                  <a:pt x="12959" y="340"/>
                </a:lnTo>
                <a:lnTo>
                  <a:pt x="12953" y="364"/>
                </a:lnTo>
                <a:lnTo>
                  <a:pt x="12953" y="364"/>
                </a:lnTo>
                <a:lnTo>
                  <a:pt x="12922" y="251"/>
                </a:lnTo>
                <a:lnTo>
                  <a:pt x="12922" y="251"/>
                </a:lnTo>
                <a:lnTo>
                  <a:pt x="12923" y="271"/>
                </a:lnTo>
                <a:lnTo>
                  <a:pt x="12923" y="292"/>
                </a:lnTo>
                <a:lnTo>
                  <a:pt x="12923" y="312"/>
                </a:lnTo>
                <a:lnTo>
                  <a:pt x="12922" y="332"/>
                </a:lnTo>
                <a:lnTo>
                  <a:pt x="12917" y="372"/>
                </a:lnTo>
                <a:lnTo>
                  <a:pt x="12910" y="411"/>
                </a:lnTo>
                <a:lnTo>
                  <a:pt x="12910" y="411"/>
                </a:lnTo>
                <a:lnTo>
                  <a:pt x="12903" y="377"/>
                </a:lnTo>
                <a:lnTo>
                  <a:pt x="12896" y="341"/>
                </a:lnTo>
                <a:lnTo>
                  <a:pt x="12891" y="306"/>
                </a:lnTo>
                <a:lnTo>
                  <a:pt x="12887" y="271"/>
                </a:lnTo>
                <a:lnTo>
                  <a:pt x="12886" y="236"/>
                </a:lnTo>
                <a:lnTo>
                  <a:pt x="12886" y="202"/>
                </a:lnTo>
                <a:lnTo>
                  <a:pt x="12887" y="184"/>
                </a:lnTo>
                <a:lnTo>
                  <a:pt x="12890" y="166"/>
                </a:lnTo>
                <a:lnTo>
                  <a:pt x="12893" y="148"/>
                </a:lnTo>
                <a:lnTo>
                  <a:pt x="12897" y="130"/>
                </a:lnTo>
                <a:lnTo>
                  <a:pt x="12897" y="130"/>
                </a:lnTo>
                <a:lnTo>
                  <a:pt x="12878" y="190"/>
                </a:lnTo>
                <a:lnTo>
                  <a:pt x="12860" y="249"/>
                </a:lnTo>
                <a:lnTo>
                  <a:pt x="12853" y="280"/>
                </a:lnTo>
                <a:lnTo>
                  <a:pt x="12845" y="309"/>
                </a:lnTo>
                <a:lnTo>
                  <a:pt x="12839" y="339"/>
                </a:lnTo>
                <a:lnTo>
                  <a:pt x="12834" y="369"/>
                </a:lnTo>
                <a:lnTo>
                  <a:pt x="12834" y="369"/>
                </a:lnTo>
                <a:lnTo>
                  <a:pt x="12801" y="251"/>
                </a:lnTo>
                <a:lnTo>
                  <a:pt x="12801" y="251"/>
                </a:lnTo>
                <a:lnTo>
                  <a:pt x="12802" y="269"/>
                </a:lnTo>
                <a:lnTo>
                  <a:pt x="12803" y="287"/>
                </a:lnTo>
                <a:lnTo>
                  <a:pt x="12802" y="321"/>
                </a:lnTo>
                <a:lnTo>
                  <a:pt x="12798" y="357"/>
                </a:lnTo>
                <a:lnTo>
                  <a:pt x="12792" y="391"/>
                </a:lnTo>
                <a:lnTo>
                  <a:pt x="12785" y="426"/>
                </a:lnTo>
                <a:lnTo>
                  <a:pt x="12778" y="461"/>
                </a:lnTo>
                <a:lnTo>
                  <a:pt x="12760" y="531"/>
                </a:lnTo>
                <a:lnTo>
                  <a:pt x="12760" y="531"/>
                </a:lnTo>
                <a:lnTo>
                  <a:pt x="12751" y="491"/>
                </a:lnTo>
                <a:lnTo>
                  <a:pt x="12739" y="450"/>
                </a:lnTo>
                <a:lnTo>
                  <a:pt x="12739" y="450"/>
                </a:lnTo>
                <a:lnTo>
                  <a:pt x="12736" y="436"/>
                </a:lnTo>
                <a:lnTo>
                  <a:pt x="12734" y="429"/>
                </a:lnTo>
                <a:lnTo>
                  <a:pt x="12734" y="423"/>
                </a:lnTo>
                <a:lnTo>
                  <a:pt x="12734" y="423"/>
                </a:lnTo>
                <a:lnTo>
                  <a:pt x="12733" y="420"/>
                </a:lnTo>
                <a:lnTo>
                  <a:pt x="12733" y="420"/>
                </a:lnTo>
                <a:lnTo>
                  <a:pt x="12733" y="415"/>
                </a:lnTo>
                <a:lnTo>
                  <a:pt x="12733" y="415"/>
                </a:lnTo>
                <a:lnTo>
                  <a:pt x="12705" y="298"/>
                </a:lnTo>
                <a:lnTo>
                  <a:pt x="12705" y="298"/>
                </a:lnTo>
                <a:lnTo>
                  <a:pt x="12701" y="273"/>
                </a:lnTo>
                <a:lnTo>
                  <a:pt x="12698" y="247"/>
                </a:lnTo>
                <a:lnTo>
                  <a:pt x="12695" y="220"/>
                </a:lnTo>
                <a:lnTo>
                  <a:pt x="12694" y="196"/>
                </a:lnTo>
                <a:lnTo>
                  <a:pt x="12694" y="170"/>
                </a:lnTo>
                <a:lnTo>
                  <a:pt x="12696" y="143"/>
                </a:lnTo>
                <a:lnTo>
                  <a:pt x="12700" y="119"/>
                </a:lnTo>
                <a:lnTo>
                  <a:pt x="12705" y="92"/>
                </a:lnTo>
                <a:lnTo>
                  <a:pt x="12705" y="92"/>
                </a:lnTo>
                <a:lnTo>
                  <a:pt x="12688" y="146"/>
                </a:lnTo>
                <a:lnTo>
                  <a:pt x="12672" y="200"/>
                </a:lnTo>
                <a:lnTo>
                  <a:pt x="12656" y="254"/>
                </a:lnTo>
                <a:lnTo>
                  <a:pt x="12650" y="281"/>
                </a:lnTo>
                <a:lnTo>
                  <a:pt x="12644" y="308"/>
                </a:lnTo>
                <a:lnTo>
                  <a:pt x="12641" y="335"/>
                </a:lnTo>
                <a:lnTo>
                  <a:pt x="12637" y="363"/>
                </a:lnTo>
                <a:lnTo>
                  <a:pt x="12635" y="390"/>
                </a:lnTo>
                <a:lnTo>
                  <a:pt x="12634" y="418"/>
                </a:lnTo>
                <a:lnTo>
                  <a:pt x="12635" y="446"/>
                </a:lnTo>
                <a:lnTo>
                  <a:pt x="12637" y="473"/>
                </a:lnTo>
                <a:lnTo>
                  <a:pt x="12641" y="501"/>
                </a:lnTo>
                <a:lnTo>
                  <a:pt x="12647" y="530"/>
                </a:lnTo>
                <a:lnTo>
                  <a:pt x="12647" y="530"/>
                </a:lnTo>
                <a:lnTo>
                  <a:pt x="12643" y="546"/>
                </a:lnTo>
                <a:lnTo>
                  <a:pt x="12643" y="546"/>
                </a:lnTo>
                <a:lnTo>
                  <a:pt x="12638" y="523"/>
                </a:lnTo>
                <a:lnTo>
                  <a:pt x="12632" y="499"/>
                </a:lnTo>
                <a:lnTo>
                  <a:pt x="12626" y="474"/>
                </a:lnTo>
                <a:lnTo>
                  <a:pt x="12618" y="450"/>
                </a:lnTo>
                <a:lnTo>
                  <a:pt x="12618" y="450"/>
                </a:lnTo>
                <a:lnTo>
                  <a:pt x="12615" y="436"/>
                </a:lnTo>
                <a:lnTo>
                  <a:pt x="12613" y="429"/>
                </a:lnTo>
                <a:lnTo>
                  <a:pt x="12613" y="423"/>
                </a:lnTo>
                <a:lnTo>
                  <a:pt x="12613" y="423"/>
                </a:lnTo>
                <a:lnTo>
                  <a:pt x="12612" y="420"/>
                </a:lnTo>
                <a:lnTo>
                  <a:pt x="12611" y="417"/>
                </a:lnTo>
                <a:lnTo>
                  <a:pt x="12609" y="415"/>
                </a:lnTo>
                <a:lnTo>
                  <a:pt x="12609" y="411"/>
                </a:lnTo>
                <a:lnTo>
                  <a:pt x="12609" y="411"/>
                </a:lnTo>
                <a:lnTo>
                  <a:pt x="12591" y="332"/>
                </a:lnTo>
                <a:lnTo>
                  <a:pt x="12584" y="292"/>
                </a:lnTo>
                <a:lnTo>
                  <a:pt x="12578" y="252"/>
                </a:lnTo>
                <a:lnTo>
                  <a:pt x="12574" y="212"/>
                </a:lnTo>
                <a:lnTo>
                  <a:pt x="12574" y="192"/>
                </a:lnTo>
                <a:lnTo>
                  <a:pt x="12574" y="172"/>
                </a:lnTo>
                <a:lnTo>
                  <a:pt x="12575" y="152"/>
                </a:lnTo>
                <a:lnTo>
                  <a:pt x="12577" y="133"/>
                </a:lnTo>
                <a:lnTo>
                  <a:pt x="12580" y="113"/>
                </a:lnTo>
                <a:lnTo>
                  <a:pt x="12585" y="92"/>
                </a:lnTo>
                <a:lnTo>
                  <a:pt x="12585" y="92"/>
                </a:lnTo>
                <a:lnTo>
                  <a:pt x="12567" y="145"/>
                </a:lnTo>
                <a:lnTo>
                  <a:pt x="12552" y="196"/>
                </a:lnTo>
                <a:lnTo>
                  <a:pt x="12538" y="248"/>
                </a:lnTo>
                <a:lnTo>
                  <a:pt x="12530" y="274"/>
                </a:lnTo>
                <a:lnTo>
                  <a:pt x="12526" y="300"/>
                </a:lnTo>
                <a:lnTo>
                  <a:pt x="12526" y="300"/>
                </a:lnTo>
                <a:lnTo>
                  <a:pt x="12495" y="175"/>
                </a:lnTo>
                <a:lnTo>
                  <a:pt x="12495" y="175"/>
                </a:lnTo>
                <a:lnTo>
                  <a:pt x="12496" y="205"/>
                </a:lnTo>
                <a:lnTo>
                  <a:pt x="12496" y="234"/>
                </a:lnTo>
                <a:lnTo>
                  <a:pt x="12495" y="262"/>
                </a:lnTo>
                <a:lnTo>
                  <a:pt x="12491" y="290"/>
                </a:lnTo>
                <a:lnTo>
                  <a:pt x="12488" y="319"/>
                </a:lnTo>
                <a:lnTo>
                  <a:pt x="12483" y="347"/>
                </a:lnTo>
                <a:lnTo>
                  <a:pt x="12472" y="404"/>
                </a:lnTo>
                <a:lnTo>
                  <a:pt x="12472" y="404"/>
                </a:lnTo>
                <a:lnTo>
                  <a:pt x="12471" y="401"/>
                </a:lnTo>
                <a:lnTo>
                  <a:pt x="12471" y="401"/>
                </a:lnTo>
                <a:lnTo>
                  <a:pt x="12453" y="309"/>
                </a:lnTo>
                <a:lnTo>
                  <a:pt x="12446" y="263"/>
                </a:lnTo>
                <a:lnTo>
                  <a:pt x="12440" y="218"/>
                </a:lnTo>
                <a:lnTo>
                  <a:pt x="12437" y="172"/>
                </a:lnTo>
                <a:lnTo>
                  <a:pt x="12437" y="149"/>
                </a:lnTo>
                <a:lnTo>
                  <a:pt x="12437" y="126"/>
                </a:lnTo>
                <a:lnTo>
                  <a:pt x="12438" y="103"/>
                </a:lnTo>
                <a:lnTo>
                  <a:pt x="12440" y="81"/>
                </a:lnTo>
                <a:lnTo>
                  <a:pt x="12443" y="57"/>
                </a:lnTo>
                <a:lnTo>
                  <a:pt x="12447" y="34"/>
                </a:lnTo>
                <a:lnTo>
                  <a:pt x="12447" y="34"/>
                </a:lnTo>
                <a:lnTo>
                  <a:pt x="12432" y="88"/>
                </a:lnTo>
                <a:lnTo>
                  <a:pt x="12418" y="142"/>
                </a:lnTo>
                <a:lnTo>
                  <a:pt x="12404" y="196"/>
                </a:lnTo>
                <a:lnTo>
                  <a:pt x="12393" y="250"/>
                </a:lnTo>
                <a:lnTo>
                  <a:pt x="12393" y="250"/>
                </a:lnTo>
                <a:lnTo>
                  <a:pt x="12374" y="175"/>
                </a:lnTo>
                <a:lnTo>
                  <a:pt x="12374" y="175"/>
                </a:lnTo>
                <a:lnTo>
                  <a:pt x="12375" y="199"/>
                </a:lnTo>
                <a:lnTo>
                  <a:pt x="12375" y="222"/>
                </a:lnTo>
                <a:lnTo>
                  <a:pt x="12375" y="244"/>
                </a:lnTo>
                <a:lnTo>
                  <a:pt x="12374" y="268"/>
                </a:lnTo>
                <a:lnTo>
                  <a:pt x="12371" y="290"/>
                </a:lnTo>
                <a:lnTo>
                  <a:pt x="12368" y="313"/>
                </a:lnTo>
                <a:lnTo>
                  <a:pt x="12361" y="359"/>
                </a:lnTo>
                <a:lnTo>
                  <a:pt x="12351" y="404"/>
                </a:lnTo>
                <a:lnTo>
                  <a:pt x="12341" y="449"/>
                </a:lnTo>
                <a:lnTo>
                  <a:pt x="12331" y="495"/>
                </a:lnTo>
                <a:lnTo>
                  <a:pt x="12322" y="542"/>
                </a:lnTo>
                <a:lnTo>
                  <a:pt x="12322" y="542"/>
                </a:lnTo>
                <a:lnTo>
                  <a:pt x="12320" y="545"/>
                </a:lnTo>
                <a:lnTo>
                  <a:pt x="12320" y="545"/>
                </a:lnTo>
                <a:lnTo>
                  <a:pt x="12316" y="509"/>
                </a:lnTo>
                <a:lnTo>
                  <a:pt x="12309" y="471"/>
                </a:lnTo>
                <a:lnTo>
                  <a:pt x="12300" y="433"/>
                </a:lnTo>
                <a:lnTo>
                  <a:pt x="12290" y="396"/>
                </a:lnTo>
                <a:lnTo>
                  <a:pt x="12290" y="396"/>
                </a:lnTo>
                <a:lnTo>
                  <a:pt x="12290" y="395"/>
                </a:lnTo>
                <a:lnTo>
                  <a:pt x="12290" y="395"/>
                </a:lnTo>
                <a:lnTo>
                  <a:pt x="12285" y="367"/>
                </a:lnTo>
                <a:lnTo>
                  <a:pt x="12285" y="367"/>
                </a:lnTo>
                <a:lnTo>
                  <a:pt x="12285" y="365"/>
                </a:lnTo>
                <a:lnTo>
                  <a:pt x="12285" y="365"/>
                </a:lnTo>
                <a:lnTo>
                  <a:pt x="12284" y="362"/>
                </a:lnTo>
                <a:lnTo>
                  <a:pt x="12284" y="362"/>
                </a:lnTo>
                <a:lnTo>
                  <a:pt x="12284" y="360"/>
                </a:lnTo>
                <a:lnTo>
                  <a:pt x="12284" y="360"/>
                </a:lnTo>
                <a:lnTo>
                  <a:pt x="12284" y="348"/>
                </a:lnTo>
                <a:lnTo>
                  <a:pt x="12284" y="348"/>
                </a:lnTo>
                <a:lnTo>
                  <a:pt x="12253" y="204"/>
                </a:lnTo>
                <a:lnTo>
                  <a:pt x="12253" y="204"/>
                </a:lnTo>
                <a:lnTo>
                  <a:pt x="12249" y="178"/>
                </a:lnTo>
                <a:lnTo>
                  <a:pt x="12247" y="153"/>
                </a:lnTo>
                <a:lnTo>
                  <a:pt x="12246" y="128"/>
                </a:lnTo>
                <a:lnTo>
                  <a:pt x="12245" y="102"/>
                </a:lnTo>
                <a:lnTo>
                  <a:pt x="12246" y="77"/>
                </a:lnTo>
                <a:lnTo>
                  <a:pt x="12248" y="51"/>
                </a:lnTo>
                <a:lnTo>
                  <a:pt x="12251" y="25"/>
                </a:lnTo>
                <a:lnTo>
                  <a:pt x="12256" y="0"/>
                </a:lnTo>
                <a:lnTo>
                  <a:pt x="12256" y="0"/>
                </a:lnTo>
                <a:lnTo>
                  <a:pt x="12239" y="59"/>
                </a:lnTo>
                <a:lnTo>
                  <a:pt x="12222" y="117"/>
                </a:lnTo>
                <a:lnTo>
                  <a:pt x="12208" y="177"/>
                </a:lnTo>
                <a:lnTo>
                  <a:pt x="12201" y="207"/>
                </a:lnTo>
                <a:lnTo>
                  <a:pt x="12196" y="237"/>
                </a:lnTo>
                <a:lnTo>
                  <a:pt x="12191" y="267"/>
                </a:lnTo>
                <a:lnTo>
                  <a:pt x="12188" y="296"/>
                </a:lnTo>
                <a:lnTo>
                  <a:pt x="12185" y="327"/>
                </a:lnTo>
                <a:lnTo>
                  <a:pt x="12184" y="357"/>
                </a:lnTo>
                <a:lnTo>
                  <a:pt x="12185" y="388"/>
                </a:lnTo>
                <a:lnTo>
                  <a:pt x="12188" y="417"/>
                </a:lnTo>
                <a:lnTo>
                  <a:pt x="12191" y="448"/>
                </a:lnTo>
                <a:lnTo>
                  <a:pt x="12197" y="479"/>
                </a:lnTo>
                <a:lnTo>
                  <a:pt x="12197" y="479"/>
                </a:lnTo>
                <a:lnTo>
                  <a:pt x="12194" y="498"/>
                </a:lnTo>
                <a:lnTo>
                  <a:pt x="12194" y="498"/>
                </a:lnTo>
                <a:lnTo>
                  <a:pt x="12189" y="472"/>
                </a:lnTo>
                <a:lnTo>
                  <a:pt x="12183" y="447"/>
                </a:lnTo>
                <a:lnTo>
                  <a:pt x="12177" y="421"/>
                </a:lnTo>
                <a:lnTo>
                  <a:pt x="12170" y="396"/>
                </a:lnTo>
                <a:lnTo>
                  <a:pt x="12170" y="396"/>
                </a:lnTo>
                <a:lnTo>
                  <a:pt x="12165" y="380"/>
                </a:lnTo>
                <a:lnTo>
                  <a:pt x="12164" y="372"/>
                </a:lnTo>
                <a:lnTo>
                  <a:pt x="12164" y="365"/>
                </a:lnTo>
                <a:lnTo>
                  <a:pt x="12164" y="365"/>
                </a:lnTo>
                <a:lnTo>
                  <a:pt x="12163" y="362"/>
                </a:lnTo>
                <a:lnTo>
                  <a:pt x="12162" y="358"/>
                </a:lnTo>
                <a:lnTo>
                  <a:pt x="12159" y="356"/>
                </a:lnTo>
                <a:lnTo>
                  <a:pt x="12159" y="352"/>
                </a:lnTo>
                <a:lnTo>
                  <a:pt x="12159" y="352"/>
                </a:lnTo>
                <a:lnTo>
                  <a:pt x="12141" y="264"/>
                </a:lnTo>
                <a:lnTo>
                  <a:pt x="12134" y="220"/>
                </a:lnTo>
                <a:lnTo>
                  <a:pt x="12128" y="177"/>
                </a:lnTo>
                <a:lnTo>
                  <a:pt x="12125" y="132"/>
                </a:lnTo>
                <a:lnTo>
                  <a:pt x="12125" y="110"/>
                </a:lnTo>
                <a:lnTo>
                  <a:pt x="12125" y="88"/>
                </a:lnTo>
                <a:lnTo>
                  <a:pt x="12126" y="66"/>
                </a:lnTo>
                <a:lnTo>
                  <a:pt x="12128" y="44"/>
                </a:lnTo>
                <a:lnTo>
                  <a:pt x="12131" y="21"/>
                </a:lnTo>
                <a:lnTo>
                  <a:pt x="12135" y="0"/>
                </a:lnTo>
                <a:lnTo>
                  <a:pt x="12135" y="0"/>
                </a:lnTo>
                <a:lnTo>
                  <a:pt x="12118" y="57"/>
                </a:lnTo>
                <a:lnTo>
                  <a:pt x="12102" y="114"/>
                </a:lnTo>
                <a:lnTo>
                  <a:pt x="12088" y="172"/>
                </a:lnTo>
                <a:lnTo>
                  <a:pt x="12082" y="200"/>
                </a:lnTo>
                <a:lnTo>
                  <a:pt x="12076" y="230"/>
                </a:lnTo>
                <a:lnTo>
                  <a:pt x="12076" y="230"/>
                </a:lnTo>
                <a:lnTo>
                  <a:pt x="12045" y="92"/>
                </a:lnTo>
                <a:lnTo>
                  <a:pt x="12045" y="92"/>
                </a:lnTo>
                <a:lnTo>
                  <a:pt x="12047" y="121"/>
                </a:lnTo>
                <a:lnTo>
                  <a:pt x="12047" y="149"/>
                </a:lnTo>
                <a:lnTo>
                  <a:pt x="12045" y="179"/>
                </a:lnTo>
                <a:lnTo>
                  <a:pt x="12043" y="207"/>
                </a:lnTo>
                <a:lnTo>
                  <a:pt x="12041" y="236"/>
                </a:lnTo>
                <a:lnTo>
                  <a:pt x="12036" y="264"/>
                </a:lnTo>
                <a:lnTo>
                  <a:pt x="12026" y="322"/>
                </a:lnTo>
                <a:lnTo>
                  <a:pt x="12026" y="322"/>
                </a:lnTo>
                <a:lnTo>
                  <a:pt x="12026" y="296"/>
                </a:lnTo>
                <a:lnTo>
                  <a:pt x="12028" y="270"/>
                </a:lnTo>
                <a:lnTo>
                  <a:pt x="12031" y="243"/>
                </a:lnTo>
                <a:lnTo>
                  <a:pt x="12037" y="217"/>
                </a:lnTo>
                <a:lnTo>
                  <a:pt x="12037" y="217"/>
                </a:lnTo>
                <a:lnTo>
                  <a:pt x="12023" y="260"/>
                </a:lnTo>
                <a:lnTo>
                  <a:pt x="12009" y="302"/>
                </a:lnTo>
                <a:lnTo>
                  <a:pt x="11996" y="345"/>
                </a:lnTo>
                <a:lnTo>
                  <a:pt x="11984" y="388"/>
                </a:lnTo>
                <a:lnTo>
                  <a:pt x="11984" y="388"/>
                </a:lnTo>
                <a:lnTo>
                  <a:pt x="11979" y="351"/>
                </a:lnTo>
                <a:lnTo>
                  <a:pt x="11972" y="314"/>
                </a:lnTo>
                <a:lnTo>
                  <a:pt x="11972" y="314"/>
                </a:lnTo>
                <a:lnTo>
                  <a:pt x="11972" y="301"/>
                </a:lnTo>
                <a:lnTo>
                  <a:pt x="11972" y="301"/>
                </a:lnTo>
                <a:lnTo>
                  <a:pt x="11924" y="92"/>
                </a:lnTo>
                <a:lnTo>
                  <a:pt x="11924" y="92"/>
                </a:lnTo>
                <a:lnTo>
                  <a:pt x="11926" y="113"/>
                </a:lnTo>
                <a:lnTo>
                  <a:pt x="11927" y="134"/>
                </a:lnTo>
                <a:lnTo>
                  <a:pt x="11926" y="174"/>
                </a:lnTo>
                <a:lnTo>
                  <a:pt x="11922" y="216"/>
                </a:lnTo>
                <a:lnTo>
                  <a:pt x="11917" y="256"/>
                </a:lnTo>
                <a:lnTo>
                  <a:pt x="11910" y="298"/>
                </a:lnTo>
                <a:lnTo>
                  <a:pt x="11903" y="339"/>
                </a:lnTo>
                <a:lnTo>
                  <a:pt x="11886" y="421"/>
                </a:lnTo>
                <a:lnTo>
                  <a:pt x="11886" y="421"/>
                </a:lnTo>
                <a:lnTo>
                  <a:pt x="11881" y="378"/>
                </a:lnTo>
                <a:lnTo>
                  <a:pt x="11873" y="334"/>
                </a:lnTo>
                <a:lnTo>
                  <a:pt x="11873" y="334"/>
                </a:lnTo>
                <a:lnTo>
                  <a:pt x="11873" y="321"/>
                </a:lnTo>
                <a:lnTo>
                  <a:pt x="11873" y="321"/>
                </a:lnTo>
                <a:lnTo>
                  <a:pt x="11845" y="181"/>
                </a:lnTo>
                <a:lnTo>
                  <a:pt x="11845" y="181"/>
                </a:lnTo>
                <a:lnTo>
                  <a:pt x="11846" y="175"/>
                </a:lnTo>
                <a:lnTo>
                  <a:pt x="11846" y="175"/>
                </a:lnTo>
                <a:lnTo>
                  <a:pt x="11844" y="180"/>
                </a:lnTo>
                <a:lnTo>
                  <a:pt x="11844" y="180"/>
                </a:lnTo>
                <a:lnTo>
                  <a:pt x="11826" y="95"/>
                </a:lnTo>
                <a:lnTo>
                  <a:pt x="11826" y="95"/>
                </a:lnTo>
                <a:lnTo>
                  <a:pt x="11828" y="132"/>
                </a:lnTo>
                <a:lnTo>
                  <a:pt x="11827" y="168"/>
                </a:lnTo>
                <a:lnTo>
                  <a:pt x="11826" y="204"/>
                </a:lnTo>
                <a:lnTo>
                  <a:pt x="11822" y="241"/>
                </a:lnTo>
                <a:lnTo>
                  <a:pt x="11822" y="241"/>
                </a:lnTo>
                <a:lnTo>
                  <a:pt x="11812" y="274"/>
                </a:lnTo>
                <a:lnTo>
                  <a:pt x="11801" y="308"/>
                </a:lnTo>
                <a:lnTo>
                  <a:pt x="11792" y="341"/>
                </a:lnTo>
                <a:lnTo>
                  <a:pt x="11784" y="376"/>
                </a:lnTo>
                <a:lnTo>
                  <a:pt x="11779" y="410"/>
                </a:lnTo>
                <a:lnTo>
                  <a:pt x="11775" y="445"/>
                </a:lnTo>
                <a:lnTo>
                  <a:pt x="11775" y="479"/>
                </a:lnTo>
                <a:lnTo>
                  <a:pt x="11775" y="497"/>
                </a:lnTo>
                <a:lnTo>
                  <a:pt x="11777" y="513"/>
                </a:lnTo>
                <a:lnTo>
                  <a:pt x="11777" y="513"/>
                </a:lnTo>
                <a:lnTo>
                  <a:pt x="11774" y="530"/>
                </a:lnTo>
                <a:lnTo>
                  <a:pt x="11774" y="530"/>
                </a:lnTo>
                <a:lnTo>
                  <a:pt x="11773" y="541"/>
                </a:lnTo>
                <a:lnTo>
                  <a:pt x="11773" y="541"/>
                </a:lnTo>
                <a:lnTo>
                  <a:pt x="11767" y="520"/>
                </a:lnTo>
                <a:lnTo>
                  <a:pt x="11760" y="500"/>
                </a:lnTo>
                <a:lnTo>
                  <a:pt x="11760" y="500"/>
                </a:lnTo>
                <a:lnTo>
                  <a:pt x="11756" y="487"/>
                </a:lnTo>
                <a:lnTo>
                  <a:pt x="11755" y="481"/>
                </a:lnTo>
                <a:lnTo>
                  <a:pt x="11754" y="475"/>
                </a:lnTo>
                <a:lnTo>
                  <a:pt x="11754" y="475"/>
                </a:lnTo>
                <a:lnTo>
                  <a:pt x="11754" y="473"/>
                </a:lnTo>
                <a:lnTo>
                  <a:pt x="11751" y="471"/>
                </a:lnTo>
                <a:lnTo>
                  <a:pt x="11750" y="467"/>
                </a:lnTo>
                <a:lnTo>
                  <a:pt x="11749" y="465"/>
                </a:lnTo>
                <a:lnTo>
                  <a:pt x="11749" y="465"/>
                </a:lnTo>
                <a:lnTo>
                  <a:pt x="11731" y="392"/>
                </a:lnTo>
                <a:lnTo>
                  <a:pt x="11724" y="357"/>
                </a:lnTo>
                <a:lnTo>
                  <a:pt x="11718" y="320"/>
                </a:lnTo>
                <a:lnTo>
                  <a:pt x="11714" y="284"/>
                </a:lnTo>
                <a:lnTo>
                  <a:pt x="11714" y="267"/>
                </a:lnTo>
                <a:lnTo>
                  <a:pt x="11714" y="248"/>
                </a:lnTo>
                <a:lnTo>
                  <a:pt x="11716" y="230"/>
                </a:lnTo>
                <a:lnTo>
                  <a:pt x="11718" y="212"/>
                </a:lnTo>
                <a:lnTo>
                  <a:pt x="11720" y="193"/>
                </a:lnTo>
                <a:lnTo>
                  <a:pt x="11725" y="175"/>
                </a:lnTo>
                <a:lnTo>
                  <a:pt x="11725" y="175"/>
                </a:lnTo>
                <a:lnTo>
                  <a:pt x="11704" y="236"/>
                </a:lnTo>
                <a:lnTo>
                  <a:pt x="11693" y="267"/>
                </a:lnTo>
                <a:lnTo>
                  <a:pt x="11684" y="296"/>
                </a:lnTo>
                <a:lnTo>
                  <a:pt x="11684" y="296"/>
                </a:lnTo>
                <a:lnTo>
                  <a:pt x="11682" y="288"/>
                </a:lnTo>
                <a:lnTo>
                  <a:pt x="11682" y="288"/>
                </a:lnTo>
                <a:lnTo>
                  <a:pt x="11682" y="276"/>
                </a:lnTo>
                <a:lnTo>
                  <a:pt x="11682" y="276"/>
                </a:lnTo>
                <a:lnTo>
                  <a:pt x="11635" y="58"/>
                </a:lnTo>
                <a:lnTo>
                  <a:pt x="11635" y="58"/>
                </a:lnTo>
                <a:lnTo>
                  <a:pt x="11636" y="82"/>
                </a:lnTo>
                <a:lnTo>
                  <a:pt x="11636" y="104"/>
                </a:lnTo>
                <a:lnTo>
                  <a:pt x="11636" y="128"/>
                </a:lnTo>
                <a:lnTo>
                  <a:pt x="11635" y="152"/>
                </a:lnTo>
                <a:lnTo>
                  <a:pt x="11631" y="198"/>
                </a:lnTo>
                <a:lnTo>
                  <a:pt x="11626" y="244"/>
                </a:lnTo>
                <a:lnTo>
                  <a:pt x="11617" y="290"/>
                </a:lnTo>
                <a:lnTo>
                  <a:pt x="11609" y="337"/>
                </a:lnTo>
                <a:lnTo>
                  <a:pt x="11591" y="429"/>
                </a:lnTo>
                <a:lnTo>
                  <a:pt x="11591" y="429"/>
                </a:lnTo>
                <a:lnTo>
                  <a:pt x="11586" y="403"/>
                </a:lnTo>
                <a:lnTo>
                  <a:pt x="11582" y="376"/>
                </a:lnTo>
                <a:lnTo>
                  <a:pt x="11579" y="350"/>
                </a:lnTo>
                <a:lnTo>
                  <a:pt x="11577" y="324"/>
                </a:lnTo>
                <a:lnTo>
                  <a:pt x="11577" y="296"/>
                </a:lnTo>
                <a:lnTo>
                  <a:pt x="11578" y="270"/>
                </a:lnTo>
                <a:lnTo>
                  <a:pt x="11582" y="244"/>
                </a:lnTo>
                <a:lnTo>
                  <a:pt x="11588" y="217"/>
                </a:lnTo>
                <a:lnTo>
                  <a:pt x="11588" y="217"/>
                </a:lnTo>
                <a:lnTo>
                  <a:pt x="11563" y="292"/>
                </a:lnTo>
                <a:lnTo>
                  <a:pt x="11563" y="292"/>
                </a:lnTo>
                <a:lnTo>
                  <a:pt x="11562" y="288"/>
                </a:lnTo>
                <a:lnTo>
                  <a:pt x="11562" y="288"/>
                </a:lnTo>
                <a:lnTo>
                  <a:pt x="11562" y="276"/>
                </a:lnTo>
                <a:lnTo>
                  <a:pt x="11562" y="276"/>
                </a:lnTo>
                <a:lnTo>
                  <a:pt x="11514" y="58"/>
                </a:lnTo>
                <a:lnTo>
                  <a:pt x="11514" y="58"/>
                </a:lnTo>
                <a:lnTo>
                  <a:pt x="11515" y="84"/>
                </a:lnTo>
                <a:lnTo>
                  <a:pt x="11516" y="110"/>
                </a:lnTo>
                <a:lnTo>
                  <a:pt x="11515" y="138"/>
                </a:lnTo>
                <a:lnTo>
                  <a:pt x="11514" y="164"/>
                </a:lnTo>
                <a:lnTo>
                  <a:pt x="11512" y="190"/>
                </a:lnTo>
                <a:lnTo>
                  <a:pt x="11508" y="216"/>
                </a:lnTo>
                <a:lnTo>
                  <a:pt x="11501" y="268"/>
                </a:lnTo>
                <a:lnTo>
                  <a:pt x="11492" y="320"/>
                </a:lnTo>
                <a:lnTo>
                  <a:pt x="11482" y="372"/>
                </a:lnTo>
                <a:lnTo>
                  <a:pt x="11471" y="424"/>
                </a:lnTo>
                <a:lnTo>
                  <a:pt x="11462" y="477"/>
                </a:lnTo>
                <a:lnTo>
                  <a:pt x="11462" y="477"/>
                </a:lnTo>
                <a:lnTo>
                  <a:pt x="11458" y="501"/>
                </a:lnTo>
                <a:lnTo>
                  <a:pt x="11456" y="526"/>
                </a:lnTo>
                <a:lnTo>
                  <a:pt x="11452" y="575"/>
                </a:lnTo>
                <a:lnTo>
                  <a:pt x="11452" y="575"/>
                </a:lnTo>
                <a:lnTo>
                  <a:pt x="11443" y="538"/>
                </a:lnTo>
                <a:lnTo>
                  <a:pt x="11431" y="500"/>
                </a:lnTo>
                <a:lnTo>
                  <a:pt x="11431" y="500"/>
                </a:lnTo>
                <a:lnTo>
                  <a:pt x="11426" y="487"/>
                </a:lnTo>
                <a:lnTo>
                  <a:pt x="11425" y="481"/>
                </a:lnTo>
                <a:lnTo>
                  <a:pt x="11425" y="475"/>
                </a:lnTo>
                <a:lnTo>
                  <a:pt x="11425" y="475"/>
                </a:lnTo>
                <a:lnTo>
                  <a:pt x="11425" y="473"/>
                </a:lnTo>
                <a:lnTo>
                  <a:pt x="11423" y="471"/>
                </a:lnTo>
                <a:lnTo>
                  <a:pt x="11423" y="471"/>
                </a:lnTo>
                <a:lnTo>
                  <a:pt x="11403" y="394"/>
                </a:lnTo>
                <a:lnTo>
                  <a:pt x="11403" y="394"/>
                </a:lnTo>
                <a:lnTo>
                  <a:pt x="11398" y="366"/>
                </a:lnTo>
                <a:lnTo>
                  <a:pt x="11392" y="339"/>
                </a:lnTo>
                <a:lnTo>
                  <a:pt x="11388" y="312"/>
                </a:lnTo>
                <a:lnTo>
                  <a:pt x="11386" y="284"/>
                </a:lnTo>
                <a:lnTo>
                  <a:pt x="11386" y="257"/>
                </a:lnTo>
                <a:lnTo>
                  <a:pt x="11387" y="230"/>
                </a:lnTo>
                <a:lnTo>
                  <a:pt x="11391" y="203"/>
                </a:lnTo>
                <a:lnTo>
                  <a:pt x="11397" y="175"/>
                </a:lnTo>
                <a:lnTo>
                  <a:pt x="11397" y="175"/>
                </a:lnTo>
                <a:lnTo>
                  <a:pt x="11379" y="225"/>
                </a:lnTo>
                <a:lnTo>
                  <a:pt x="11362" y="274"/>
                </a:lnTo>
                <a:lnTo>
                  <a:pt x="11347" y="324"/>
                </a:lnTo>
                <a:lnTo>
                  <a:pt x="11341" y="348"/>
                </a:lnTo>
                <a:lnTo>
                  <a:pt x="11335" y="373"/>
                </a:lnTo>
                <a:lnTo>
                  <a:pt x="11331" y="398"/>
                </a:lnTo>
                <a:lnTo>
                  <a:pt x="11328" y="423"/>
                </a:lnTo>
                <a:lnTo>
                  <a:pt x="11326" y="448"/>
                </a:lnTo>
                <a:lnTo>
                  <a:pt x="11326" y="473"/>
                </a:lnTo>
                <a:lnTo>
                  <a:pt x="11327" y="499"/>
                </a:lnTo>
                <a:lnTo>
                  <a:pt x="11329" y="524"/>
                </a:lnTo>
                <a:lnTo>
                  <a:pt x="11333" y="550"/>
                </a:lnTo>
                <a:lnTo>
                  <a:pt x="11340" y="575"/>
                </a:lnTo>
                <a:lnTo>
                  <a:pt x="11340" y="575"/>
                </a:lnTo>
                <a:lnTo>
                  <a:pt x="11339" y="575"/>
                </a:lnTo>
                <a:lnTo>
                  <a:pt x="11331" y="575"/>
                </a:lnTo>
                <a:lnTo>
                  <a:pt x="11331" y="575"/>
                </a:lnTo>
                <a:lnTo>
                  <a:pt x="11322" y="538"/>
                </a:lnTo>
                <a:lnTo>
                  <a:pt x="11310" y="500"/>
                </a:lnTo>
                <a:lnTo>
                  <a:pt x="11310" y="500"/>
                </a:lnTo>
                <a:lnTo>
                  <a:pt x="11307" y="487"/>
                </a:lnTo>
                <a:lnTo>
                  <a:pt x="11305" y="481"/>
                </a:lnTo>
                <a:lnTo>
                  <a:pt x="11304" y="475"/>
                </a:lnTo>
                <a:lnTo>
                  <a:pt x="11304" y="475"/>
                </a:lnTo>
                <a:lnTo>
                  <a:pt x="11304" y="473"/>
                </a:lnTo>
                <a:lnTo>
                  <a:pt x="11302" y="471"/>
                </a:lnTo>
                <a:lnTo>
                  <a:pt x="11301" y="467"/>
                </a:lnTo>
                <a:lnTo>
                  <a:pt x="11299" y="465"/>
                </a:lnTo>
                <a:lnTo>
                  <a:pt x="11299" y="465"/>
                </a:lnTo>
                <a:lnTo>
                  <a:pt x="11282" y="392"/>
                </a:lnTo>
                <a:lnTo>
                  <a:pt x="11275" y="357"/>
                </a:lnTo>
                <a:lnTo>
                  <a:pt x="11269" y="320"/>
                </a:lnTo>
                <a:lnTo>
                  <a:pt x="11265" y="284"/>
                </a:lnTo>
                <a:lnTo>
                  <a:pt x="11265" y="267"/>
                </a:lnTo>
                <a:lnTo>
                  <a:pt x="11265" y="248"/>
                </a:lnTo>
                <a:lnTo>
                  <a:pt x="11266" y="230"/>
                </a:lnTo>
                <a:lnTo>
                  <a:pt x="11269" y="212"/>
                </a:lnTo>
                <a:lnTo>
                  <a:pt x="11272" y="193"/>
                </a:lnTo>
                <a:lnTo>
                  <a:pt x="11276" y="175"/>
                </a:lnTo>
                <a:lnTo>
                  <a:pt x="11276" y="175"/>
                </a:lnTo>
                <a:lnTo>
                  <a:pt x="11259" y="223"/>
                </a:lnTo>
                <a:lnTo>
                  <a:pt x="11242" y="270"/>
                </a:lnTo>
                <a:lnTo>
                  <a:pt x="11228" y="316"/>
                </a:lnTo>
                <a:lnTo>
                  <a:pt x="11222" y="340"/>
                </a:lnTo>
                <a:lnTo>
                  <a:pt x="11216" y="364"/>
                </a:lnTo>
                <a:lnTo>
                  <a:pt x="11216" y="364"/>
                </a:lnTo>
                <a:lnTo>
                  <a:pt x="11186" y="251"/>
                </a:lnTo>
                <a:lnTo>
                  <a:pt x="11186" y="251"/>
                </a:lnTo>
                <a:lnTo>
                  <a:pt x="11187" y="271"/>
                </a:lnTo>
                <a:lnTo>
                  <a:pt x="11188" y="292"/>
                </a:lnTo>
                <a:lnTo>
                  <a:pt x="11187" y="312"/>
                </a:lnTo>
                <a:lnTo>
                  <a:pt x="11186" y="332"/>
                </a:lnTo>
                <a:lnTo>
                  <a:pt x="11181" y="372"/>
                </a:lnTo>
                <a:lnTo>
                  <a:pt x="11174" y="411"/>
                </a:lnTo>
                <a:lnTo>
                  <a:pt x="11174" y="411"/>
                </a:lnTo>
                <a:lnTo>
                  <a:pt x="11167" y="377"/>
                </a:lnTo>
                <a:lnTo>
                  <a:pt x="11159" y="341"/>
                </a:lnTo>
                <a:lnTo>
                  <a:pt x="11155" y="306"/>
                </a:lnTo>
                <a:lnTo>
                  <a:pt x="11151" y="271"/>
                </a:lnTo>
                <a:lnTo>
                  <a:pt x="11150" y="236"/>
                </a:lnTo>
                <a:lnTo>
                  <a:pt x="11150" y="202"/>
                </a:lnTo>
                <a:lnTo>
                  <a:pt x="11151" y="184"/>
                </a:lnTo>
                <a:lnTo>
                  <a:pt x="11154" y="166"/>
                </a:lnTo>
                <a:lnTo>
                  <a:pt x="11157" y="148"/>
                </a:lnTo>
                <a:lnTo>
                  <a:pt x="11161" y="130"/>
                </a:lnTo>
                <a:lnTo>
                  <a:pt x="11161" y="130"/>
                </a:lnTo>
                <a:lnTo>
                  <a:pt x="11142" y="190"/>
                </a:lnTo>
                <a:lnTo>
                  <a:pt x="11124" y="249"/>
                </a:lnTo>
                <a:lnTo>
                  <a:pt x="11117" y="280"/>
                </a:lnTo>
                <a:lnTo>
                  <a:pt x="11110" y="309"/>
                </a:lnTo>
                <a:lnTo>
                  <a:pt x="11103" y="339"/>
                </a:lnTo>
                <a:lnTo>
                  <a:pt x="11098" y="369"/>
                </a:lnTo>
                <a:lnTo>
                  <a:pt x="11098" y="369"/>
                </a:lnTo>
                <a:lnTo>
                  <a:pt x="11065" y="251"/>
                </a:lnTo>
                <a:lnTo>
                  <a:pt x="11065" y="251"/>
                </a:lnTo>
                <a:lnTo>
                  <a:pt x="11066" y="269"/>
                </a:lnTo>
                <a:lnTo>
                  <a:pt x="11067" y="287"/>
                </a:lnTo>
                <a:lnTo>
                  <a:pt x="11066" y="321"/>
                </a:lnTo>
                <a:lnTo>
                  <a:pt x="11062" y="357"/>
                </a:lnTo>
                <a:lnTo>
                  <a:pt x="11056" y="391"/>
                </a:lnTo>
                <a:lnTo>
                  <a:pt x="11049" y="426"/>
                </a:lnTo>
                <a:lnTo>
                  <a:pt x="11042" y="461"/>
                </a:lnTo>
                <a:lnTo>
                  <a:pt x="11024" y="531"/>
                </a:lnTo>
                <a:lnTo>
                  <a:pt x="11024" y="531"/>
                </a:lnTo>
                <a:lnTo>
                  <a:pt x="11015" y="491"/>
                </a:lnTo>
                <a:lnTo>
                  <a:pt x="11003" y="450"/>
                </a:lnTo>
                <a:lnTo>
                  <a:pt x="11003" y="450"/>
                </a:lnTo>
                <a:lnTo>
                  <a:pt x="10999" y="436"/>
                </a:lnTo>
                <a:lnTo>
                  <a:pt x="10998" y="429"/>
                </a:lnTo>
                <a:lnTo>
                  <a:pt x="10998" y="423"/>
                </a:lnTo>
                <a:lnTo>
                  <a:pt x="10998" y="423"/>
                </a:lnTo>
                <a:lnTo>
                  <a:pt x="10997" y="420"/>
                </a:lnTo>
                <a:lnTo>
                  <a:pt x="10997" y="420"/>
                </a:lnTo>
                <a:lnTo>
                  <a:pt x="10997" y="415"/>
                </a:lnTo>
                <a:lnTo>
                  <a:pt x="10997" y="415"/>
                </a:lnTo>
                <a:lnTo>
                  <a:pt x="10969" y="298"/>
                </a:lnTo>
                <a:lnTo>
                  <a:pt x="10969" y="298"/>
                </a:lnTo>
                <a:lnTo>
                  <a:pt x="10965" y="273"/>
                </a:lnTo>
                <a:lnTo>
                  <a:pt x="10961" y="247"/>
                </a:lnTo>
                <a:lnTo>
                  <a:pt x="10959" y="220"/>
                </a:lnTo>
                <a:lnTo>
                  <a:pt x="10958" y="196"/>
                </a:lnTo>
                <a:lnTo>
                  <a:pt x="10959" y="170"/>
                </a:lnTo>
                <a:lnTo>
                  <a:pt x="10960" y="143"/>
                </a:lnTo>
                <a:lnTo>
                  <a:pt x="10964" y="119"/>
                </a:lnTo>
                <a:lnTo>
                  <a:pt x="10969" y="92"/>
                </a:lnTo>
                <a:lnTo>
                  <a:pt x="10969" y="92"/>
                </a:lnTo>
                <a:lnTo>
                  <a:pt x="10952" y="146"/>
                </a:lnTo>
                <a:lnTo>
                  <a:pt x="10935" y="200"/>
                </a:lnTo>
                <a:lnTo>
                  <a:pt x="10920" y="254"/>
                </a:lnTo>
                <a:lnTo>
                  <a:pt x="10914" y="281"/>
                </a:lnTo>
                <a:lnTo>
                  <a:pt x="10908" y="308"/>
                </a:lnTo>
                <a:lnTo>
                  <a:pt x="10905" y="335"/>
                </a:lnTo>
                <a:lnTo>
                  <a:pt x="10901" y="363"/>
                </a:lnTo>
                <a:lnTo>
                  <a:pt x="10899" y="390"/>
                </a:lnTo>
                <a:lnTo>
                  <a:pt x="10897" y="418"/>
                </a:lnTo>
                <a:lnTo>
                  <a:pt x="10899" y="446"/>
                </a:lnTo>
                <a:lnTo>
                  <a:pt x="10901" y="473"/>
                </a:lnTo>
                <a:lnTo>
                  <a:pt x="10905" y="501"/>
                </a:lnTo>
                <a:lnTo>
                  <a:pt x="10910" y="530"/>
                </a:lnTo>
                <a:lnTo>
                  <a:pt x="10910" y="530"/>
                </a:lnTo>
                <a:lnTo>
                  <a:pt x="10907" y="546"/>
                </a:lnTo>
                <a:lnTo>
                  <a:pt x="10907" y="546"/>
                </a:lnTo>
                <a:lnTo>
                  <a:pt x="10902" y="523"/>
                </a:lnTo>
                <a:lnTo>
                  <a:pt x="10896" y="499"/>
                </a:lnTo>
                <a:lnTo>
                  <a:pt x="10890" y="474"/>
                </a:lnTo>
                <a:lnTo>
                  <a:pt x="10882" y="450"/>
                </a:lnTo>
                <a:lnTo>
                  <a:pt x="10882" y="450"/>
                </a:lnTo>
                <a:lnTo>
                  <a:pt x="10878" y="436"/>
                </a:lnTo>
                <a:lnTo>
                  <a:pt x="10877" y="429"/>
                </a:lnTo>
                <a:lnTo>
                  <a:pt x="10877" y="423"/>
                </a:lnTo>
                <a:lnTo>
                  <a:pt x="10877" y="423"/>
                </a:lnTo>
                <a:lnTo>
                  <a:pt x="10876" y="420"/>
                </a:lnTo>
                <a:lnTo>
                  <a:pt x="10875" y="417"/>
                </a:lnTo>
                <a:lnTo>
                  <a:pt x="10872" y="415"/>
                </a:lnTo>
                <a:lnTo>
                  <a:pt x="10872" y="411"/>
                </a:lnTo>
                <a:lnTo>
                  <a:pt x="10872" y="411"/>
                </a:lnTo>
                <a:lnTo>
                  <a:pt x="10855" y="332"/>
                </a:lnTo>
                <a:lnTo>
                  <a:pt x="10848" y="292"/>
                </a:lnTo>
                <a:lnTo>
                  <a:pt x="10842" y="252"/>
                </a:lnTo>
                <a:lnTo>
                  <a:pt x="10838" y="212"/>
                </a:lnTo>
                <a:lnTo>
                  <a:pt x="10838" y="192"/>
                </a:lnTo>
                <a:lnTo>
                  <a:pt x="10838" y="172"/>
                </a:lnTo>
                <a:lnTo>
                  <a:pt x="10839" y="152"/>
                </a:lnTo>
                <a:lnTo>
                  <a:pt x="10840" y="133"/>
                </a:lnTo>
                <a:lnTo>
                  <a:pt x="10844" y="113"/>
                </a:lnTo>
                <a:lnTo>
                  <a:pt x="10849" y="92"/>
                </a:lnTo>
                <a:lnTo>
                  <a:pt x="10849" y="92"/>
                </a:lnTo>
                <a:lnTo>
                  <a:pt x="10831" y="145"/>
                </a:lnTo>
                <a:lnTo>
                  <a:pt x="10816" y="196"/>
                </a:lnTo>
                <a:lnTo>
                  <a:pt x="10801" y="248"/>
                </a:lnTo>
                <a:lnTo>
                  <a:pt x="10795" y="274"/>
                </a:lnTo>
                <a:lnTo>
                  <a:pt x="10789" y="300"/>
                </a:lnTo>
                <a:lnTo>
                  <a:pt x="10789" y="300"/>
                </a:lnTo>
                <a:lnTo>
                  <a:pt x="10759" y="175"/>
                </a:lnTo>
                <a:lnTo>
                  <a:pt x="10759" y="175"/>
                </a:lnTo>
                <a:lnTo>
                  <a:pt x="10760" y="205"/>
                </a:lnTo>
                <a:lnTo>
                  <a:pt x="10760" y="234"/>
                </a:lnTo>
                <a:lnTo>
                  <a:pt x="10759" y="262"/>
                </a:lnTo>
                <a:lnTo>
                  <a:pt x="10755" y="290"/>
                </a:lnTo>
                <a:lnTo>
                  <a:pt x="10752" y="319"/>
                </a:lnTo>
                <a:lnTo>
                  <a:pt x="10747" y="347"/>
                </a:lnTo>
                <a:lnTo>
                  <a:pt x="10736" y="404"/>
                </a:lnTo>
                <a:lnTo>
                  <a:pt x="10736" y="404"/>
                </a:lnTo>
                <a:lnTo>
                  <a:pt x="10735" y="401"/>
                </a:lnTo>
                <a:lnTo>
                  <a:pt x="10735" y="401"/>
                </a:lnTo>
                <a:lnTo>
                  <a:pt x="10717" y="309"/>
                </a:lnTo>
                <a:lnTo>
                  <a:pt x="10710" y="263"/>
                </a:lnTo>
                <a:lnTo>
                  <a:pt x="10704" y="218"/>
                </a:lnTo>
                <a:lnTo>
                  <a:pt x="10701" y="172"/>
                </a:lnTo>
                <a:lnTo>
                  <a:pt x="10701" y="149"/>
                </a:lnTo>
                <a:lnTo>
                  <a:pt x="10701" y="126"/>
                </a:lnTo>
                <a:lnTo>
                  <a:pt x="10702" y="103"/>
                </a:lnTo>
                <a:lnTo>
                  <a:pt x="10704" y="81"/>
                </a:lnTo>
                <a:lnTo>
                  <a:pt x="10706" y="57"/>
                </a:lnTo>
                <a:lnTo>
                  <a:pt x="10711" y="34"/>
                </a:lnTo>
                <a:lnTo>
                  <a:pt x="10711" y="34"/>
                </a:lnTo>
                <a:lnTo>
                  <a:pt x="10696" y="88"/>
                </a:lnTo>
                <a:lnTo>
                  <a:pt x="10682" y="142"/>
                </a:lnTo>
                <a:lnTo>
                  <a:pt x="10667" y="196"/>
                </a:lnTo>
                <a:lnTo>
                  <a:pt x="10657" y="250"/>
                </a:lnTo>
                <a:lnTo>
                  <a:pt x="10657" y="250"/>
                </a:lnTo>
                <a:lnTo>
                  <a:pt x="10638" y="175"/>
                </a:lnTo>
                <a:lnTo>
                  <a:pt x="10638" y="175"/>
                </a:lnTo>
                <a:lnTo>
                  <a:pt x="10639" y="199"/>
                </a:lnTo>
                <a:lnTo>
                  <a:pt x="10639" y="222"/>
                </a:lnTo>
                <a:lnTo>
                  <a:pt x="10639" y="244"/>
                </a:lnTo>
                <a:lnTo>
                  <a:pt x="10638" y="268"/>
                </a:lnTo>
                <a:lnTo>
                  <a:pt x="10635" y="290"/>
                </a:lnTo>
                <a:lnTo>
                  <a:pt x="10632" y="313"/>
                </a:lnTo>
                <a:lnTo>
                  <a:pt x="10625" y="359"/>
                </a:lnTo>
                <a:lnTo>
                  <a:pt x="10615" y="404"/>
                </a:lnTo>
                <a:lnTo>
                  <a:pt x="10604" y="449"/>
                </a:lnTo>
                <a:lnTo>
                  <a:pt x="10595" y="495"/>
                </a:lnTo>
                <a:lnTo>
                  <a:pt x="10585" y="542"/>
                </a:lnTo>
                <a:lnTo>
                  <a:pt x="10585" y="542"/>
                </a:lnTo>
                <a:lnTo>
                  <a:pt x="10584" y="545"/>
                </a:lnTo>
                <a:lnTo>
                  <a:pt x="10584" y="545"/>
                </a:lnTo>
                <a:lnTo>
                  <a:pt x="10580" y="509"/>
                </a:lnTo>
                <a:lnTo>
                  <a:pt x="10572" y="471"/>
                </a:lnTo>
                <a:lnTo>
                  <a:pt x="10564" y="433"/>
                </a:lnTo>
                <a:lnTo>
                  <a:pt x="10553" y="396"/>
                </a:lnTo>
                <a:lnTo>
                  <a:pt x="10553" y="396"/>
                </a:lnTo>
                <a:lnTo>
                  <a:pt x="10553" y="395"/>
                </a:lnTo>
                <a:lnTo>
                  <a:pt x="10553" y="395"/>
                </a:lnTo>
                <a:lnTo>
                  <a:pt x="10549" y="367"/>
                </a:lnTo>
                <a:lnTo>
                  <a:pt x="10549" y="367"/>
                </a:lnTo>
                <a:lnTo>
                  <a:pt x="10549" y="365"/>
                </a:lnTo>
                <a:lnTo>
                  <a:pt x="10549" y="365"/>
                </a:lnTo>
                <a:lnTo>
                  <a:pt x="10548" y="362"/>
                </a:lnTo>
                <a:lnTo>
                  <a:pt x="10548" y="362"/>
                </a:lnTo>
                <a:lnTo>
                  <a:pt x="10548" y="360"/>
                </a:lnTo>
                <a:lnTo>
                  <a:pt x="10548" y="360"/>
                </a:lnTo>
                <a:lnTo>
                  <a:pt x="10548" y="348"/>
                </a:lnTo>
                <a:lnTo>
                  <a:pt x="10548" y="348"/>
                </a:lnTo>
                <a:lnTo>
                  <a:pt x="10517" y="204"/>
                </a:lnTo>
                <a:lnTo>
                  <a:pt x="10517" y="204"/>
                </a:lnTo>
                <a:lnTo>
                  <a:pt x="10513" y="178"/>
                </a:lnTo>
                <a:lnTo>
                  <a:pt x="10511" y="153"/>
                </a:lnTo>
                <a:lnTo>
                  <a:pt x="10510" y="128"/>
                </a:lnTo>
                <a:lnTo>
                  <a:pt x="10508" y="102"/>
                </a:lnTo>
                <a:lnTo>
                  <a:pt x="10510" y="77"/>
                </a:lnTo>
                <a:lnTo>
                  <a:pt x="10512" y="51"/>
                </a:lnTo>
                <a:lnTo>
                  <a:pt x="10514" y="25"/>
                </a:lnTo>
                <a:lnTo>
                  <a:pt x="10520" y="0"/>
                </a:lnTo>
                <a:lnTo>
                  <a:pt x="10520" y="0"/>
                </a:lnTo>
                <a:lnTo>
                  <a:pt x="10502" y="59"/>
                </a:lnTo>
                <a:lnTo>
                  <a:pt x="10486" y="117"/>
                </a:lnTo>
                <a:lnTo>
                  <a:pt x="10472" y="177"/>
                </a:lnTo>
                <a:lnTo>
                  <a:pt x="10465" y="207"/>
                </a:lnTo>
                <a:lnTo>
                  <a:pt x="10460" y="237"/>
                </a:lnTo>
                <a:lnTo>
                  <a:pt x="10455" y="267"/>
                </a:lnTo>
                <a:lnTo>
                  <a:pt x="10451" y="296"/>
                </a:lnTo>
                <a:lnTo>
                  <a:pt x="10449" y="327"/>
                </a:lnTo>
                <a:lnTo>
                  <a:pt x="10449" y="357"/>
                </a:lnTo>
                <a:lnTo>
                  <a:pt x="10449" y="388"/>
                </a:lnTo>
                <a:lnTo>
                  <a:pt x="10451" y="417"/>
                </a:lnTo>
                <a:lnTo>
                  <a:pt x="10455" y="448"/>
                </a:lnTo>
                <a:lnTo>
                  <a:pt x="10461" y="479"/>
                </a:lnTo>
                <a:lnTo>
                  <a:pt x="10461" y="479"/>
                </a:lnTo>
                <a:lnTo>
                  <a:pt x="10457" y="498"/>
                </a:lnTo>
                <a:lnTo>
                  <a:pt x="10457" y="498"/>
                </a:lnTo>
                <a:lnTo>
                  <a:pt x="10453" y="472"/>
                </a:lnTo>
                <a:lnTo>
                  <a:pt x="10447" y="447"/>
                </a:lnTo>
                <a:lnTo>
                  <a:pt x="10441" y="421"/>
                </a:lnTo>
                <a:lnTo>
                  <a:pt x="10434" y="396"/>
                </a:lnTo>
                <a:lnTo>
                  <a:pt x="10434" y="396"/>
                </a:lnTo>
                <a:lnTo>
                  <a:pt x="10430" y="380"/>
                </a:lnTo>
                <a:lnTo>
                  <a:pt x="10429" y="372"/>
                </a:lnTo>
                <a:lnTo>
                  <a:pt x="10428" y="365"/>
                </a:lnTo>
                <a:lnTo>
                  <a:pt x="10428" y="365"/>
                </a:lnTo>
                <a:lnTo>
                  <a:pt x="10427" y="362"/>
                </a:lnTo>
                <a:lnTo>
                  <a:pt x="10425" y="358"/>
                </a:lnTo>
                <a:lnTo>
                  <a:pt x="10423" y="356"/>
                </a:lnTo>
                <a:lnTo>
                  <a:pt x="10423" y="352"/>
                </a:lnTo>
                <a:lnTo>
                  <a:pt x="10423" y="352"/>
                </a:lnTo>
                <a:lnTo>
                  <a:pt x="10405" y="264"/>
                </a:lnTo>
                <a:lnTo>
                  <a:pt x="10398" y="220"/>
                </a:lnTo>
                <a:lnTo>
                  <a:pt x="10392" y="177"/>
                </a:lnTo>
                <a:lnTo>
                  <a:pt x="10389" y="132"/>
                </a:lnTo>
                <a:lnTo>
                  <a:pt x="10389" y="110"/>
                </a:lnTo>
                <a:lnTo>
                  <a:pt x="10389" y="88"/>
                </a:lnTo>
                <a:lnTo>
                  <a:pt x="10390" y="66"/>
                </a:lnTo>
                <a:lnTo>
                  <a:pt x="10392" y="44"/>
                </a:lnTo>
                <a:lnTo>
                  <a:pt x="10395" y="21"/>
                </a:lnTo>
                <a:lnTo>
                  <a:pt x="10399" y="0"/>
                </a:lnTo>
                <a:lnTo>
                  <a:pt x="10399" y="0"/>
                </a:lnTo>
                <a:lnTo>
                  <a:pt x="10383" y="57"/>
                </a:lnTo>
                <a:lnTo>
                  <a:pt x="10366" y="114"/>
                </a:lnTo>
                <a:lnTo>
                  <a:pt x="10352" y="172"/>
                </a:lnTo>
                <a:lnTo>
                  <a:pt x="10346" y="200"/>
                </a:lnTo>
                <a:lnTo>
                  <a:pt x="10340" y="230"/>
                </a:lnTo>
                <a:lnTo>
                  <a:pt x="10340" y="230"/>
                </a:lnTo>
                <a:lnTo>
                  <a:pt x="10309" y="92"/>
                </a:lnTo>
                <a:lnTo>
                  <a:pt x="10309" y="92"/>
                </a:lnTo>
                <a:lnTo>
                  <a:pt x="10310" y="132"/>
                </a:lnTo>
                <a:lnTo>
                  <a:pt x="10310" y="171"/>
                </a:lnTo>
                <a:lnTo>
                  <a:pt x="10307" y="211"/>
                </a:lnTo>
                <a:lnTo>
                  <a:pt x="10302" y="250"/>
                </a:lnTo>
                <a:lnTo>
                  <a:pt x="10296" y="289"/>
                </a:lnTo>
                <a:lnTo>
                  <a:pt x="10289" y="328"/>
                </a:lnTo>
                <a:lnTo>
                  <a:pt x="10274" y="407"/>
                </a:lnTo>
                <a:lnTo>
                  <a:pt x="10274" y="407"/>
                </a:lnTo>
                <a:lnTo>
                  <a:pt x="10270" y="383"/>
                </a:lnTo>
                <a:lnTo>
                  <a:pt x="10266" y="359"/>
                </a:lnTo>
                <a:lnTo>
                  <a:pt x="10264" y="335"/>
                </a:lnTo>
                <a:lnTo>
                  <a:pt x="10264" y="312"/>
                </a:lnTo>
                <a:lnTo>
                  <a:pt x="10264" y="288"/>
                </a:lnTo>
                <a:lnTo>
                  <a:pt x="10265" y="264"/>
                </a:lnTo>
                <a:lnTo>
                  <a:pt x="10269" y="241"/>
                </a:lnTo>
                <a:lnTo>
                  <a:pt x="10275" y="217"/>
                </a:lnTo>
                <a:lnTo>
                  <a:pt x="10275" y="217"/>
                </a:lnTo>
                <a:lnTo>
                  <a:pt x="10256" y="271"/>
                </a:lnTo>
                <a:lnTo>
                  <a:pt x="10238" y="326"/>
                </a:lnTo>
                <a:lnTo>
                  <a:pt x="10238" y="326"/>
                </a:lnTo>
                <a:lnTo>
                  <a:pt x="10236" y="314"/>
                </a:lnTo>
                <a:lnTo>
                  <a:pt x="10236" y="314"/>
                </a:lnTo>
                <a:lnTo>
                  <a:pt x="10236" y="301"/>
                </a:lnTo>
                <a:lnTo>
                  <a:pt x="10236" y="301"/>
                </a:lnTo>
                <a:lnTo>
                  <a:pt x="10188" y="92"/>
                </a:lnTo>
                <a:lnTo>
                  <a:pt x="10188" y="92"/>
                </a:lnTo>
                <a:lnTo>
                  <a:pt x="10189" y="117"/>
                </a:lnTo>
                <a:lnTo>
                  <a:pt x="10191" y="142"/>
                </a:lnTo>
                <a:lnTo>
                  <a:pt x="10189" y="168"/>
                </a:lnTo>
                <a:lnTo>
                  <a:pt x="10188" y="193"/>
                </a:lnTo>
                <a:lnTo>
                  <a:pt x="10186" y="218"/>
                </a:lnTo>
                <a:lnTo>
                  <a:pt x="10182" y="243"/>
                </a:lnTo>
                <a:lnTo>
                  <a:pt x="10175" y="294"/>
                </a:lnTo>
                <a:lnTo>
                  <a:pt x="10166" y="344"/>
                </a:lnTo>
                <a:lnTo>
                  <a:pt x="10156" y="395"/>
                </a:lnTo>
                <a:lnTo>
                  <a:pt x="10146" y="445"/>
                </a:lnTo>
                <a:lnTo>
                  <a:pt x="10136" y="495"/>
                </a:lnTo>
                <a:lnTo>
                  <a:pt x="10136" y="495"/>
                </a:lnTo>
                <a:lnTo>
                  <a:pt x="10130" y="541"/>
                </a:lnTo>
                <a:lnTo>
                  <a:pt x="10130" y="541"/>
                </a:lnTo>
                <a:lnTo>
                  <a:pt x="10127" y="527"/>
                </a:lnTo>
                <a:lnTo>
                  <a:pt x="10127" y="527"/>
                </a:lnTo>
                <a:lnTo>
                  <a:pt x="10128" y="504"/>
                </a:lnTo>
                <a:lnTo>
                  <a:pt x="10128" y="480"/>
                </a:lnTo>
                <a:lnTo>
                  <a:pt x="10127" y="455"/>
                </a:lnTo>
                <a:lnTo>
                  <a:pt x="10124" y="431"/>
                </a:lnTo>
                <a:lnTo>
                  <a:pt x="10122" y="408"/>
                </a:lnTo>
                <a:lnTo>
                  <a:pt x="10119" y="383"/>
                </a:lnTo>
                <a:lnTo>
                  <a:pt x="10111" y="334"/>
                </a:lnTo>
                <a:lnTo>
                  <a:pt x="10111" y="334"/>
                </a:lnTo>
                <a:lnTo>
                  <a:pt x="10111" y="321"/>
                </a:lnTo>
                <a:lnTo>
                  <a:pt x="10111" y="321"/>
                </a:lnTo>
                <a:lnTo>
                  <a:pt x="10081" y="181"/>
                </a:lnTo>
                <a:lnTo>
                  <a:pt x="10081" y="181"/>
                </a:lnTo>
                <a:lnTo>
                  <a:pt x="10083" y="175"/>
                </a:lnTo>
                <a:lnTo>
                  <a:pt x="10083" y="175"/>
                </a:lnTo>
                <a:lnTo>
                  <a:pt x="10081" y="180"/>
                </a:lnTo>
                <a:lnTo>
                  <a:pt x="10081" y="180"/>
                </a:lnTo>
                <a:lnTo>
                  <a:pt x="10064" y="95"/>
                </a:lnTo>
                <a:lnTo>
                  <a:pt x="10064" y="95"/>
                </a:lnTo>
                <a:lnTo>
                  <a:pt x="10065" y="132"/>
                </a:lnTo>
                <a:lnTo>
                  <a:pt x="10065" y="168"/>
                </a:lnTo>
                <a:lnTo>
                  <a:pt x="10064" y="204"/>
                </a:lnTo>
                <a:lnTo>
                  <a:pt x="10060" y="241"/>
                </a:lnTo>
                <a:lnTo>
                  <a:pt x="10060" y="241"/>
                </a:lnTo>
                <a:lnTo>
                  <a:pt x="10048" y="274"/>
                </a:lnTo>
                <a:lnTo>
                  <a:pt x="10039" y="308"/>
                </a:lnTo>
                <a:lnTo>
                  <a:pt x="10029" y="341"/>
                </a:lnTo>
                <a:lnTo>
                  <a:pt x="10022" y="376"/>
                </a:lnTo>
                <a:lnTo>
                  <a:pt x="10016" y="410"/>
                </a:lnTo>
                <a:lnTo>
                  <a:pt x="10013" y="445"/>
                </a:lnTo>
                <a:lnTo>
                  <a:pt x="10012" y="479"/>
                </a:lnTo>
                <a:lnTo>
                  <a:pt x="10013" y="497"/>
                </a:lnTo>
                <a:lnTo>
                  <a:pt x="10014" y="513"/>
                </a:lnTo>
                <a:lnTo>
                  <a:pt x="10014" y="513"/>
                </a:lnTo>
                <a:lnTo>
                  <a:pt x="10012" y="530"/>
                </a:lnTo>
                <a:lnTo>
                  <a:pt x="10012" y="530"/>
                </a:lnTo>
                <a:lnTo>
                  <a:pt x="10010" y="541"/>
                </a:lnTo>
                <a:lnTo>
                  <a:pt x="10010" y="541"/>
                </a:lnTo>
                <a:lnTo>
                  <a:pt x="10003" y="520"/>
                </a:lnTo>
                <a:lnTo>
                  <a:pt x="9996" y="500"/>
                </a:lnTo>
                <a:lnTo>
                  <a:pt x="9996" y="500"/>
                </a:lnTo>
                <a:lnTo>
                  <a:pt x="9993" y="487"/>
                </a:lnTo>
                <a:lnTo>
                  <a:pt x="9991" y="481"/>
                </a:lnTo>
                <a:lnTo>
                  <a:pt x="9991" y="475"/>
                </a:lnTo>
                <a:lnTo>
                  <a:pt x="9991" y="475"/>
                </a:lnTo>
                <a:lnTo>
                  <a:pt x="9990" y="473"/>
                </a:lnTo>
                <a:lnTo>
                  <a:pt x="9989" y="471"/>
                </a:lnTo>
                <a:lnTo>
                  <a:pt x="9987" y="467"/>
                </a:lnTo>
                <a:lnTo>
                  <a:pt x="9987" y="465"/>
                </a:lnTo>
                <a:lnTo>
                  <a:pt x="9987" y="465"/>
                </a:lnTo>
                <a:lnTo>
                  <a:pt x="9969" y="392"/>
                </a:lnTo>
                <a:lnTo>
                  <a:pt x="9962" y="357"/>
                </a:lnTo>
                <a:lnTo>
                  <a:pt x="9956" y="320"/>
                </a:lnTo>
                <a:lnTo>
                  <a:pt x="9952" y="284"/>
                </a:lnTo>
                <a:lnTo>
                  <a:pt x="9952" y="267"/>
                </a:lnTo>
                <a:lnTo>
                  <a:pt x="9952" y="248"/>
                </a:lnTo>
                <a:lnTo>
                  <a:pt x="9953" y="230"/>
                </a:lnTo>
                <a:lnTo>
                  <a:pt x="9955" y="212"/>
                </a:lnTo>
                <a:lnTo>
                  <a:pt x="9958" y="193"/>
                </a:lnTo>
                <a:lnTo>
                  <a:pt x="9963" y="175"/>
                </a:lnTo>
                <a:lnTo>
                  <a:pt x="9963" y="175"/>
                </a:lnTo>
                <a:lnTo>
                  <a:pt x="9940" y="236"/>
                </a:lnTo>
                <a:lnTo>
                  <a:pt x="9931" y="267"/>
                </a:lnTo>
                <a:lnTo>
                  <a:pt x="9921" y="296"/>
                </a:lnTo>
                <a:lnTo>
                  <a:pt x="9921" y="296"/>
                </a:lnTo>
                <a:lnTo>
                  <a:pt x="9919" y="288"/>
                </a:lnTo>
                <a:lnTo>
                  <a:pt x="9919" y="288"/>
                </a:lnTo>
                <a:lnTo>
                  <a:pt x="9919" y="276"/>
                </a:lnTo>
                <a:lnTo>
                  <a:pt x="9919" y="276"/>
                </a:lnTo>
                <a:lnTo>
                  <a:pt x="9873" y="58"/>
                </a:lnTo>
                <a:lnTo>
                  <a:pt x="9873" y="58"/>
                </a:lnTo>
                <a:lnTo>
                  <a:pt x="9874" y="82"/>
                </a:lnTo>
                <a:lnTo>
                  <a:pt x="9874" y="104"/>
                </a:lnTo>
                <a:lnTo>
                  <a:pt x="9874" y="128"/>
                </a:lnTo>
                <a:lnTo>
                  <a:pt x="9873" y="152"/>
                </a:lnTo>
                <a:lnTo>
                  <a:pt x="9869" y="198"/>
                </a:lnTo>
                <a:lnTo>
                  <a:pt x="9862" y="244"/>
                </a:lnTo>
                <a:lnTo>
                  <a:pt x="9855" y="290"/>
                </a:lnTo>
                <a:lnTo>
                  <a:pt x="9847" y="337"/>
                </a:lnTo>
                <a:lnTo>
                  <a:pt x="9829" y="429"/>
                </a:lnTo>
                <a:lnTo>
                  <a:pt x="9829" y="429"/>
                </a:lnTo>
                <a:lnTo>
                  <a:pt x="9824" y="403"/>
                </a:lnTo>
                <a:lnTo>
                  <a:pt x="9819" y="376"/>
                </a:lnTo>
                <a:lnTo>
                  <a:pt x="9816" y="350"/>
                </a:lnTo>
                <a:lnTo>
                  <a:pt x="9815" y="324"/>
                </a:lnTo>
                <a:lnTo>
                  <a:pt x="9815" y="296"/>
                </a:lnTo>
                <a:lnTo>
                  <a:pt x="9816" y="270"/>
                </a:lnTo>
                <a:lnTo>
                  <a:pt x="9819" y="244"/>
                </a:lnTo>
                <a:lnTo>
                  <a:pt x="9825" y="217"/>
                </a:lnTo>
                <a:lnTo>
                  <a:pt x="9825" y="217"/>
                </a:lnTo>
                <a:lnTo>
                  <a:pt x="9799" y="292"/>
                </a:lnTo>
                <a:lnTo>
                  <a:pt x="9799" y="292"/>
                </a:lnTo>
                <a:lnTo>
                  <a:pt x="9799" y="288"/>
                </a:lnTo>
                <a:lnTo>
                  <a:pt x="9799" y="288"/>
                </a:lnTo>
                <a:lnTo>
                  <a:pt x="9799" y="276"/>
                </a:lnTo>
                <a:lnTo>
                  <a:pt x="9799" y="276"/>
                </a:lnTo>
                <a:lnTo>
                  <a:pt x="9752" y="58"/>
                </a:lnTo>
                <a:lnTo>
                  <a:pt x="9752" y="58"/>
                </a:lnTo>
                <a:lnTo>
                  <a:pt x="9753" y="84"/>
                </a:lnTo>
                <a:lnTo>
                  <a:pt x="9753" y="110"/>
                </a:lnTo>
                <a:lnTo>
                  <a:pt x="9753" y="138"/>
                </a:lnTo>
                <a:lnTo>
                  <a:pt x="9752" y="164"/>
                </a:lnTo>
                <a:lnTo>
                  <a:pt x="9749" y="190"/>
                </a:lnTo>
                <a:lnTo>
                  <a:pt x="9746" y="216"/>
                </a:lnTo>
                <a:lnTo>
                  <a:pt x="9739" y="268"/>
                </a:lnTo>
                <a:lnTo>
                  <a:pt x="9729" y="320"/>
                </a:lnTo>
                <a:lnTo>
                  <a:pt x="9719" y="372"/>
                </a:lnTo>
                <a:lnTo>
                  <a:pt x="9709" y="424"/>
                </a:lnTo>
                <a:lnTo>
                  <a:pt x="9700" y="477"/>
                </a:lnTo>
                <a:lnTo>
                  <a:pt x="9700" y="477"/>
                </a:lnTo>
                <a:lnTo>
                  <a:pt x="9696" y="501"/>
                </a:lnTo>
                <a:lnTo>
                  <a:pt x="9694" y="526"/>
                </a:lnTo>
                <a:lnTo>
                  <a:pt x="9690" y="575"/>
                </a:lnTo>
                <a:lnTo>
                  <a:pt x="9690" y="575"/>
                </a:lnTo>
                <a:lnTo>
                  <a:pt x="9690" y="575"/>
                </a:lnTo>
                <a:lnTo>
                  <a:pt x="9681" y="538"/>
                </a:lnTo>
                <a:lnTo>
                  <a:pt x="9668" y="500"/>
                </a:lnTo>
                <a:lnTo>
                  <a:pt x="9668" y="500"/>
                </a:lnTo>
                <a:lnTo>
                  <a:pt x="9664" y="487"/>
                </a:lnTo>
                <a:lnTo>
                  <a:pt x="9663" y="481"/>
                </a:lnTo>
                <a:lnTo>
                  <a:pt x="9663" y="475"/>
                </a:lnTo>
                <a:lnTo>
                  <a:pt x="9663" y="475"/>
                </a:lnTo>
                <a:lnTo>
                  <a:pt x="9662" y="473"/>
                </a:lnTo>
                <a:lnTo>
                  <a:pt x="9660" y="471"/>
                </a:lnTo>
                <a:lnTo>
                  <a:pt x="9660" y="471"/>
                </a:lnTo>
                <a:lnTo>
                  <a:pt x="9640" y="394"/>
                </a:lnTo>
                <a:lnTo>
                  <a:pt x="9640" y="394"/>
                </a:lnTo>
                <a:lnTo>
                  <a:pt x="9634" y="366"/>
                </a:lnTo>
                <a:lnTo>
                  <a:pt x="9630" y="339"/>
                </a:lnTo>
                <a:lnTo>
                  <a:pt x="9626" y="312"/>
                </a:lnTo>
                <a:lnTo>
                  <a:pt x="9624" y="284"/>
                </a:lnTo>
                <a:lnTo>
                  <a:pt x="9623" y="257"/>
                </a:lnTo>
                <a:lnTo>
                  <a:pt x="9624" y="230"/>
                </a:lnTo>
                <a:lnTo>
                  <a:pt x="9627" y="203"/>
                </a:lnTo>
                <a:lnTo>
                  <a:pt x="9633" y="175"/>
                </a:lnTo>
                <a:lnTo>
                  <a:pt x="9633" y="175"/>
                </a:lnTo>
                <a:lnTo>
                  <a:pt x="9617" y="225"/>
                </a:lnTo>
                <a:lnTo>
                  <a:pt x="9599" y="274"/>
                </a:lnTo>
                <a:lnTo>
                  <a:pt x="9585" y="324"/>
                </a:lnTo>
                <a:lnTo>
                  <a:pt x="9579" y="348"/>
                </a:lnTo>
                <a:lnTo>
                  <a:pt x="9573" y="373"/>
                </a:lnTo>
                <a:lnTo>
                  <a:pt x="9568" y="398"/>
                </a:lnTo>
                <a:lnTo>
                  <a:pt x="9566" y="423"/>
                </a:lnTo>
                <a:lnTo>
                  <a:pt x="9563" y="448"/>
                </a:lnTo>
                <a:lnTo>
                  <a:pt x="9562" y="473"/>
                </a:lnTo>
                <a:lnTo>
                  <a:pt x="9563" y="499"/>
                </a:lnTo>
                <a:lnTo>
                  <a:pt x="9566" y="524"/>
                </a:lnTo>
                <a:lnTo>
                  <a:pt x="9570" y="550"/>
                </a:lnTo>
                <a:lnTo>
                  <a:pt x="9576" y="575"/>
                </a:lnTo>
                <a:lnTo>
                  <a:pt x="9576" y="575"/>
                </a:lnTo>
                <a:lnTo>
                  <a:pt x="9576" y="575"/>
                </a:lnTo>
                <a:lnTo>
                  <a:pt x="9569" y="575"/>
                </a:lnTo>
                <a:lnTo>
                  <a:pt x="9569" y="575"/>
                </a:lnTo>
                <a:lnTo>
                  <a:pt x="9560" y="538"/>
                </a:lnTo>
                <a:lnTo>
                  <a:pt x="9547" y="500"/>
                </a:lnTo>
                <a:lnTo>
                  <a:pt x="9547" y="500"/>
                </a:lnTo>
                <a:lnTo>
                  <a:pt x="9543" y="487"/>
                </a:lnTo>
                <a:lnTo>
                  <a:pt x="9542" y="481"/>
                </a:lnTo>
                <a:lnTo>
                  <a:pt x="9542" y="475"/>
                </a:lnTo>
                <a:lnTo>
                  <a:pt x="9542" y="475"/>
                </a:lnTo>
                <a:lnTo>
                  <a:pt x="9541" y="473"/>
                </a:lnTo>
                <a:lnTo>
                  <a:pt x="9540" y="471"/>
                </a:lnTo>
                <a:lnTo>
                  <a:pt x="9537" y="467"/>
                </a:lnTo>
                <a:lnTo>
                  <a:pt x="9537" y="465"/>
                </a:lnTo>
                <a:lnTo>
                  <a:pt x="9537" y="465"/>
                </a:lnTo>
                <a:lnTo>
                  <a:pt x="9519" y="392"/>
                </a:lnTo>
                <a:lnTo>
                  <a:pt x="9512" y="357"/>
                </a:lnTo>
                <a:lnTo>
                  <a:pt x="9506" y="320"/>
                </a:lnTo>
                <a:lnTo>
                  <a:pt x="9503" y="284"/>
                </a:lnTo>
                <a:lnTo>
                  <a:pt x="9503" y="267"/>
                </a:lnTo>
                <a:lnTo>
                  <a:pt x="9503" y="248"/>
                </a:lnTo>
                <a:lnTo>
                  <a:pt x="9504" y="230"/>
                </a:lnTo>
                <a:lnTo>
                  <a:pt x="9505" y="212"/>
                </a:lnTo>
                <a:lnTo>
                  <a:pt x="9509" y="193"/>
                </a:lnTo>
                <a:lnTo>
                  <a:pt x="9513" y="175"/>
                </a:lnTo>
                <a:lnTo>
                  <a:pt x="9513" y="175"/>
                </a:lnTo>
                <a:lnTo>
                  <a:pt x="9496" y="223"/>
                </a:lnTo>
                <a:lnTo>
                  <a:pt x="9480" y="270"/>
                </a:lnTo>
                <a:lnTo>
                  <a:pt x="9466" y="316"/>
                </a:lnTo>
                <a:lnTo>
                  <a:pt x="9460" y="340"/>
                </a:lnTo>
                <a:lnTo>
                  <a:pt x="9454" y="364"/>
                </a:lnTo>
                <a:lnTo>
                  <a:pt x="9454" y="364"/>
                </a:lnTo>
                <a:lnTo>
                  <a:pt x="9423" y="251"/>
                </a:lnTo>
                <a:lnTo>
                  <a:pt x="9423" y="251"/>
                </a:lnTo>
                <a:lnTo>
                  <a:pt x="9424" y="271"/>
                </a:lnTo>
                <a:lnTo>
                  <a:pt x="9424" y="292"/>
                </a:lnTo>
                <a:lnTo>
                  <a:pt x="9424" y="312"/>
                </a:lnTo>
                <a:lnTo>
                  <a:pt x="9423" y="332"/>
                </a:lnTo>
                <a:lnTo>
                  <a:pt x="9417" y="372"/>
                </a:lnTo>
                <a:lnTo>
                  <a:pt x="9410" y="411"/>
                </a:lnTo>
                <a:lnTo>
                  <a:pt x="9410" y="411"/>
                </a:lnTo>
                <a:lnTo>
                  <a:pt x="9403" y="377"/>
                </a:lnTo>
                <a:lnTo>
                  <a:pt x="9397" y="341"/>
                </a:lnTo>
                <a:lnTo>
                  <a:pt x="9392" y="306"/>
                </a:lnTo>
                <a:lnTo>
                  <a:pt x="9389" y="271"/>
                </a:lnTo>
                <a:lnTo>
                  <a:pt x="9387" y="236"/>
                </a:lnTo>
                <a:lnTo>
                  <a:pt x="9388" y="202"/>
                </a:lnTo>
                <a:lnTo>
                  <a:pt x="9389" y="184"/>
                </a:lnTo>
                <a:lnTo>
                  <a:pt x="9391" y="166"/>
                </a:lnTo>
                <a:lnTo>
                  <a:pt x="9394" y="148"/>
                </a:lnTo>
                <a:lnTo>
                  <a:pt x="9397" y="130"/>
                </a:lnTo>
                <a:lnTo>
                  <a:pt x="9397" y="130"/>
                </a:lnTo>
                <a:lnTo>
                  <a:pt x="9379" y="190"/>
                </a:lnTo>
                <a:lnTo>
                  <a:pt x="9362" y="249"/>
                </a:lnTo>
                <a:lnTo>
                  <a:pt x="9353" y="280"/>
                </a:lnTo>
                <a:lnTo>
                  <a:pt x="9346" y="309"/>
                </a:lnTo>
                <a:lnTo>
                  <a:pt x="9340" y="339"/>
                </a:lnTo>
                <a:lnTo>
                  <a:pt x="9334" y="369"/>
                </a:lnTo>
                <a:lnTo>
                  <a:pt x="9334" y="369"/>
                </a:lnTo>
                <a:lnTo>
                  <a:pt x="9302" y="251"/>
                </a:lnTo>
                <a:lnTo>
                  <a:pt x="9302" y="251"/>
                </a:lnTo>
                <a:lnTo>
                  <a:pt x="9304" y="269"/>
                </a:lnTo>
                <a:lnTo>
                  <a:pt x="9304" y="287"/>
                </a:lnTo>
                <a:lnTo>
                  <a:pt x="9304" y="321"/>
                </a:lnTo>
                <a:lnTo>
                  <a:pt x="9300" y="357"/>
                </a:lnTo>
                <a:lnTo>
                  <a:pt x="9294" y="391"/>
                </a:lnTo>
                <a:lnTo>
                  <a:pt x="9287" y="426"/>
                </a:lnTo>
                <a:lnTo>
                  <a:pt x="9279" y="461"/>
                </a:lnTo>
                <a:lnTo>
                  <a:pt x="9262" y="531"/>
                </a:lnTo>
                <a:lnTo>
                  <a:pt x="9262" y="531"/>
                </a:lnTo>
                <a:lnTo>
                  <a:pt x="9253" y="491"/>
                </a:lnTo>
                <a:lnTo>
                  <a:pt x="9241" y="450"/>
                </a:lnTo>
                <a:lnTo>
                  <a:pt x="9241" y="450"/>
                </a:lnTo>
                <a:lnTo>
                  <a:pt x="9237" y="436"/>
                </a:lnTo>
                <a:lnTo>
                  <a:pt x="9236" y="429"/>
                </a:lnTo>
                <a:lnTo>
                  <a:pt x="9235" y="423"/>
                </a:lnTo>
                <a:lnTo>
                  <a:pt x="9235" y="423"/>
                </a:lnTo>
                <a:lnTo>
                  <a:pt x="9234" y="420"/>
                </a:lnTo>
                <a:lnTo>
                  <a:pt x="9234" y="420"/>
                </a:lnTo>
                <a:lnTo>
                  <a:pt x="9234" y="415"/>
                </a:lnTo>
                <a:lnTo>
                  <a:pt x="9234" y="415"/>
                </a:lnTo>
                <a:lnTo>
                  <a:pt x="9206" y="298"/>
                </a:lnTo>
                <a:lnTo>
                  <a:pt x="9206" y="298"/>
                </a:lnTo>
                <a:lnTo>
                  <a:pt x="9203" y="273"/>
                </a:lnTo>
                <a:lnTo>
                  <a:pt x="9199" y="247"/>
                </a:lnTo>
                <a:lnTo>
                  <a:pt x="9197" y="220"/>
                </a:lnTo>
                <a:lnTo>
                  <a:pt x="9196" y="196"/>
                </a:lnTo>
                <a:lnTo>
                  <a:pt x="9196" y="170"/>
                </a:lnTo>
                <a:lnTo>
                  <a:pt x="9198" y="143"/>
                </a:lnTo>
                <a:lnTo>
                  <a:pt x="9202" y="119"/>
                </a:lnTo>
                <a:lnTo>
                  <a:pt x="9206" y="92"/>
                </a:lnTo>
                <a:lnTo>
                  <a:pt x="9206" y="92"/>
                </a:lnTo>
                <a:lnTo>
                  <a:pt x="9188" y="146"/>
                </a:lnTo>
                <a:lnTo>
                  <a:pt x="9172" y="200"/>
                </a:lnTo>
                <a:lnTo>
                  <a:pt x="9158" y="254"/>
                </a:lnTo>
                <a:lnTo>
                  <a:pt x="9152" y="281"/>
                </a:lnTo>
                <a:lnTo>
                  <a:pt x="9146" y="308"/>
                </a:lnTo>
                <a:lnTo>
                  <a:pt x="9141" y="335"/>
                </a:lnTo>
                <a:lnTo>
                  <a:pt x="9137" y="363"/>
                </a:lnTo>
                <a:lnTo>
                  <a:pt x="9136" y="390"/>
                </a:lnTo>
                <a:lnTo>
                  <a:pt x="9135" y="418"/>
                </a:lnTo>
                <a:lnTo>
                  <a:pt x="9136" y="446"/>
                </a:lnTo>
                <a:lnTo>
                  <a:pt x="9139" y="473"/>
                </a:lnTo>
                <a:lnTo>
                  <a:pt x="9142" y="501"/>
                </a:lnTo>
                <a:lnTo>
                  <a:pt x="9148" y="530"/>
                </a:lnTo>
                <a:lnTo>
                  <a:pt x="9148" y="530"/>
                </a:lnTo>
                <a:lnTo>
                  <a:pt x="9145" y="546"/>
                </a:lnTo>
                <a:lnTo>
                  <a:pt x="9145" y="546"/>
                </a:lnTo>
                <a:lnTo>
                  <a:pt x="9140" y="523"/>
                </a:lnTo>
                <a:lnTo>
                  <a:pt x="9134" y="499"/>
                </a:lnTo>
                <a:lnTo>
                  <a:pt x="9127" y="474"/>
                </a:lnTo>
                <a:lnTo>
                  <a:pt x="9120" y="450"/>
                </a:lnTo>
                <a:lnTo>
                  <a:pt x="9120" y="450"/>
                </a:lnTo>
                <a:lnTo>
                  <a:pt x="9116" y="436"/>
                </a:lnTo>
                <a:lnTo>
                  <a:pt x="9115" y="429"/>
                </a:lnTo>
                <a:lnTo>
                  <a:pt x="9115" y="423"/>
                </a:lnTo>
                <a:lnTo>
                  <a:pt x="9115" y="423"/>
                </a:lnTo>
                <a:lnTo>
                  <a:pt x="9114" y="420"/>
                </a:lnTo>
                <a:lnTo>
                  <a:pt x="9111" y="417"/>
                </a:lnTo>
                <a:lnTo>
                  <a:pt x="9110" y="415"/>
                </a:lnTo>
                <a:lnTo>
                  <a:pt x="9109" y="411"/>
                </a:lnTo>
                <a:lnTo>
                  <a:pt x="9109" y="411"/>
                </a:lnTo>
                <a:lnTo>
                  <a:pt x="9092" y="332"/>
                </a:lnTo>
                <a:lnTo>
                  <a:pt x="9084" y="292"/>
                </a:lnTo>
                <a:lnTo>
                  <a:pt x="9079" y="252"/>
                </a:lnTo>
                <a:lnTo>
                  <a:pt x="9076" y="212"/>
                </a:lnTo>
                <a:lnTo>
                  <a:pt x="9075" y="192"/>
                </a:lnTo>
                <a:lnTo>
                  <a:pt x="9075" y="172"/>
                </a:lnTo>
                <a:lnTo>
                  <a:pt x="9076" y="152"/>
                </a:lnTo>
                <a:lnTo>
                  <a:pt x="9078" y="133"/>
                </a:lnTo>
                <a:lnTo>
                  <a:pt x="9082" y="113"/>
                </a:lnTo>
                <a:lnTo>
                  <a:pt x="9085" y="92"/>
                </a:lnTo>
                <a:lnTo>
                  <a:pt x="9085" y="92"/>
                </a:lnTo>
                <a:lnTo>
                  <a:pt x="9069" y="145"/>
                </a:lnTo>
                <a:lnTo>
                  <a:pt x="9053" y="196"/>
                </a:lnTo>
                <a:lnTo>
                  <a:pt x="9038" y="248"/>
                </a:lnTo>
                <a:lnTo>
                  <a:pt x="9032" y="274"/>
                </a:lnTo>
                <a:lnTo>
                  <a:pt x="9027" y="300"/>
                </a:lnTo>
                <a:lnTo>
                  <a:pt x="9027" y="300"/>
                </a:lnTo>
                <a:lnTo>
                  <a:pt x="8995" y="175"/>
                </a:lnTo>
                <a:lnTo>
                  <a:pt x="8995" y="175"/>
                </a:lnTo>
                <a:lnTo>
                  <a:pt x="8998" y="205"/>
                </a:lnTo>
                <a:lnTo>
                  <a:pt x="8998" y="234"/>
                </a:lnTo>
                <a:lnTo>
                  <a:pt x="8995" y="262"/>
                </a:lnTo>
                <a:lnTo>
                  <a:pt x="8993" y="290"/>
                </a:lnTo>
                <a:lnTo>
                  <a:pt x="8989" y="319"/>
                </a:lnTo>
                <a:lnTo>
                  <a:pt x="8985" y="347"/>
                </a:lnTo>
                <a:lnTo>
                  <a:pt x="8973" y="404"/>
                </a:lnTo>
                <a:lnTo>
                  <a:pt x="8973" y="404"/>
                </a:lnTo>
                <a:lnTo>
                  <a:pt x="8971" y="401"/>
                </a:lnTo>
                <a:lnTo>
                  <a:pt x="8971" y="401"/>
                </a:lnTo>
                <a:lnTo>
                  <a:pt x="8955" y="309"/>
                </a:lnTo>
                <a:lnTo>
                  <a:pt x="8948" y="263"/>
                </a:lnTo>
                <a:lnTo>
                  <a:pt x="8942" y="218"/>
                </a:lnTo>
                <a:lnTo>
                  <a:pt x="8938" y="172"/>
                </a:lnTo>
                <a:lnTo>
                  <a:pt x="8937" y="149"/>
                </a:lnTo>
                <a:lnTo>
                  <a:pt x="8938" y="126"/>
                </a:lnTo>
                <a:lnTo>
                  <a:pt x="8939" y="103"/>
                </a:lnTo>
                <a:lnTo>
                  <a:pt x="8941" y="81"/>
                </a:lnTo>
                <a:lnTo>
                  <a:pt x="8944" y="57"/>
                </a:lnTo>
                <a:lnTo>
                  <a:pt x="8949" y="34"/>
                </a:lnTo>
                <a:lnTo>
                  <a:pt x="8949" y="34"/>
                </a:lnTo>
                <a:lnTo>
                  <a:pt x="8934" y="88"/>
                </a:lnTo>
                <a:lnTo>
                  <a:pt x="8918" y="142"/>
                </a:lnTo>
                <a:lnTo>
                  <a:pt x="8905" y="196"/>
                </a:lnTo>
                <a:lnTo>
                  <a:pt x="8893" y="250"/>
                </a:lnTo>
                <a:lnTo>
                  <a:pt x="8893" y="250"/>
                </a:lnTo>
                <a:lnTo>
                  <a:pt x="8875" y="175"/>
                </a:lnTo>
                <a:lnTo>
                  <a:pt x="8875" y="175"/>
                </a:lnTo>
                <a:lnTo>
                  <a:pt x="8877" y="199"/>
                </a:lnTo>
                <a:lnTo>
                  <a:pt x="8877" y="222"/>
                </a:lnTo>
                <a:lnTo>
                  <a:pt x="8877" y="244"/>
                </a:lnTo>
                <a:lnTo>
                  <a:pt x="8874" y="268"/>
                </a:lnTo>
                <a:lnTo>
                  <a:pt x="8872" y="290"/>
                </a:lnTo>
                <a:lnTo>
                  <a:pt x="8869" y="313"/>
                </a:lnTo>
                <a:lnTo>
                  <a:pt x="8861" y="359"/>
                </a:lnTo>
                <a:lnTo>
                  <a:pt x="8853" y="404"/>
                </a:lnTo>
                <a:lnTo>
                  <a:pt x="8842" y="449"/>
                </a:lnTo>
                <a:lnTo>
                  <a:pt x="8832" y="495"/>
                </a:lnTo>
                <a:lnTo>
                  <a:pt x="8823" y="542"/>
                </a:lnTo>
                <a:lnTo>
                  <a:pt x="8823" y="542"/>
                </a:lnTo>
                <a:lnTo>
                  <a:pt x="8822" y="545"/>
                </a:lnTo>
                <a:lnTo>
                  <a:pt x="8822" y="545"/>
                </a:lnTo>
                <a:lnTo>
                  <a:pt x="8817" y="509"/>
                </a:lnTo>
                <a:lnTo>
                  <a:pt x="8810" y="471"/>
                </a:lnTo>
                <a:lnTo>
                  <a:pt x="8802" y="433"/>
                </a:lnTo>
                <a:lnTo>
                  <a:pt x="8791" y="396"/>
                </a:lnTo>
                <a:lnTo>
                  <a:pt x="8791" y="396"/>
                </a:lnTo>
                <a:lnTo>
                  <a:pt x="8791" y="395"/>
                </a:lnTo>
                <a:lnTo>
                  <a:pt x="8791" y="395"/>
                </a:lnTo>
                <a:lnTo>
                  <a:pt x="8786" y="367"/>
                </a:lnTo>
                <a:lnTo>
                  <a:pt x="8786" y="367"/>
                </a:lnTo>
                <a:lnTo>
                  <a:pt x="8786" y="365"/>
                </a:lnTo>
                <a:lnTo>
                  <a:pt x="8786" y="365"/>
                </a:lnTo>
                <a:lnTo>
                  <a:pt x="8785" y="362"/>
                </a:lnTo>
                <a:lnTo>
                  <a:pt x="8785" y="362"/>
                </a:lnTo>
                <a:lnTo>
                  <a:pt x="8785" y="360"/>
                </a:lnTo>
                <a:lnTo>
                  <a:pt x="8785" y="360"/>
                </a:lnTo>
                <a:lnTo>
                  <a:pt x="8785" y="348"/>
                </a:lnTo>
                <a:lnTo>
                  <a:pt x="8785" y="348"/>
                </a:lnTo>
                <a:lnTo>
                  <a:pt x="8753" y="204"/>
                </a:lnTo>
                <a:lnTo>
                  <a:pt x="8753" y="204"/>
                </a:lnTo>
                <a:lnTo>
                  <a:pt x="8751" y="178"/>
                </a:lnTo>
                <a:lnTo>
                  <a:pt x="8749" y="153"/>
                </a:lnTo>
                <a:lnTo>
                  <a:pt x="8746" y="128"/>
                </a:lnTo>
                <a:lnTo>
                  <a:pt x="8746" y="102"/>
                </a:lnTo>
                <a:lnTo>
                  <a:pt x="8747" y="77"/>
                </a:lnTo>
                <a:lnTo>
                  <a:pt x="8749" y="51"/>
                </a:lnTo>
                <a:lnTo>
                  <a:pt x="8752" y="25"/>
                </a:lnTo>
                <a:lnTo>
                  <a:pt x="8757" y="0"/>
                </a:lnTo>
                <a:lnTo>
                  <a:pt x="8757" y="0"/>
                </a:lnTo>
                <a:lnTo>
                  <a:pt x="8739" y="59"/>
                </a:lnTo>
                <a:lnTo>
                  <a:pt x="8724" y="117"/>
                </a:lnTo>
                <a:lnTo>
                  <a:pt x="8708" y="177"/>
                </a:lnTo>
                <a:lnTo>
                  <a:pt x="8702" y="207"/>
                </a:lnTo>
                <a:lnTo>
                  <a:pt x="8696" y="237"/>
                </a:lnTo>
                <a:lnTo>
                  <a:pt x="8693" y="267"/>
                </a:lnTo>
                <a:lnTo>
                  <a:pt x="8689" y="296"/>
                </a:lnTo>
                <a:lnTo>
                  <a:pt x="8687" y="327"/>
                </a:lnTo>
                <a:lnTo>
                  <a:pt x="8686" y="357"/>
                </a:lnTo>
                <a:lnTo>
                  <a:pt x="8687" y="388"/>
                </a:lnTo>
                <a:lnTo>
                  <a:pt x="8689" y="417"/>
                </a:lnTo>
                <a:lnTo>
                  <a:pt x="8693" y="448"/>
                </a:lnTo>
                <a:lnTo>
                  <a:pt x="8699" y="479"/>
                </a:lnTo>
                <a:lnTo>
                  <a:pt x="8699" y="479"/>
                </a:lnTo>
                <a:lnTo>
                  <a:pt x="8695" y="498"/>
                </a:lnTo>
                <a:lnTo>
                  <a:pt x="8695" y="498"/>
                </a:lnTo>
                <a:lnTo>
                  <a:pt x="8689" y="472"/>
                </a:lnTo>
                <a:lnTo>
                  <a:pt x="8684" y="447"/>
                </a:lnTo>
                <a:lnTo>
                  <a:pt x="8677" y="421"/>
                </a:lnTo>
                <a:lnTo>
                  <a:pt x="8670" y="396"/>
                </a:lnTo>
                <a:lnTo>
                  <a:pt x="8670" y="396"/>
                </a:lnTo>
                <a:lnTo>
                  <a:pt x="8667" y="380"/>
                </a:lnTo>
                <a:lnTo>
                  <a:pt x="8665" y="372"/>
                </a:lnTo>
                <a:lnTo>
                  <a:pt x="8665" y="365"/>
                </a:lnTo>
                <a:lnTo>
                  <a:pt x="8665" y="365"/>
                </a:lnTo>
                <a:lnTo>
                  <a:pt x="8664" y="362"/>
                </a:lnTo>
                <a:lnTo>
                  <a:pt x="8663" y="358"/>
                </a:lnTo>
                <a:lnTo>
                  <a:pt x="8661" y="356"/>
                </a:lnTo>
                <a:lnTo>
                  <a:pt x="8660" y="352"/>
                </a:lnTo>
                <a:lnTo>
                  <a:pt x="8660" y="352"/>
                </a:lnTo>
                <a:lnTo>
                  <a:pt x="8643" y="264"/>
                </a:lnTo>
                <a:lnTo>
                  <a:pt x="8636" y="220"/>
                </a:lnTo>
                <a:lnTo>
                  <a:pt x="8630" y="177"/>
                </a:lnTo>
                <a:lnTo>
                  <a:pt x="8626" y="132"/>
                </a:lnTo>
                <a:lnTo>
                  <a:pt x="8625" y="110"/>
                </a:lnTo>
                <a:lnTo>
                  <a:pt x="8626" y="88"/>
                </a:lnTo>
                <a:lnTo>
                  <a:pt x="8626" y="66"/>
                </a:lnTo>
                <a:lnTo>
                  <a:pt x="8629" y="44"/>
                </a:lnTo>
                <a:lnTo>
                  <a:pt x="8632" y="21"/>
                </a:lnTo>
                <a:lnTo>
                  <a:pt x="8637" y="0"/>
                </a:lnTo>
                <a:lnTo>
                  <a:pt x="8637" y="0"/>
                </a:lnTo>
                <a:lnTo>
                  <a:pt x="8619" y="57"/>
                </a:lnTo>
                <a:lnTo>
                  <a:pt x="8604" y="114"/>
                </a:lnTo>
                <a:lnTo>
                  <a:pt x="8590" y="172"/>
                </a:lnTo>
                <a:lnTo>
                  <a:pt x="8582" y="200"/>
                </a:lnTo>
                <a:lnTo>
                  <a:pt x="8578" y="230"/>
                </a:lnTo>
                <a:lnTo>
                  <a:pt x="8578" y="230"/>
                </a:lnTo>
                <a:lnTo>
                  <a:pt x="8546" y="92"/>
                </a:lnTo>
                <a:lnTo>
                  <a:pt x="8546" y="92"/>
                </a:lnTo>
                <a:lnTo>
                  <a:pt x="8548" y="121"/>
                </a:lnTo>
                <a:lnTo>
                  <a:pt x="8548" y="149"/>
                </a:lnTo>
                <a:lnTo>
                  <a:pt x="8547" y="179"/>
                </a:lnTo>
                <a:lnTo>
                  <a:pt x="8545" y="207"/>
                </a:lnTo>
                <a:lnTo>
                  <a:pt x="8541" y="236"/>
                </a:lnTo>
                <a:lnTo>
                  <a:pt x="8537" y="264"/>
                </a:lnTo>
                <a:lnTo>
                  <a:pt x="8528" y="322"/>
                </a:lnTo>
                <a:lnTo>
                  <a:pt x="8528" y="322"/>
                </a:lnTo>
                <a:lnTo>
                  <a:pt x="8528" y="296"/>
                </a:lnTo>
                <a:lnTo>
                  <a:pt x="8529" y="270"/>
                </a:lnTo>
                <a:lnTo>
                  <a:pt x="8533" y="243"/>
                </a:lnTo>
                <a:lnTo>
                  <a:pt x="8539" y="217"/>
                </a:lnTo>
                <a:lnTo>
                  <a:pt x="8539" y="217"/>
                </a:lnTo>
                <a:lnTo>
                  <a:pt x="8523" y="260"/>
                </a:lnTo>
                <a:lnTo>
                  <a:pt x="8509" y="302"/>
                </a:lnTo>
                <a:lnTo>
                  <a:pt x="8496" y="345"/>
                </a:lnTo>
                <a:lnTo>
                  <a:pt x="8485" y="388"/>
                </a:lnTo>
                <a:lnTo>
                  <a:pt x="8485" y="388"/>
                </a:lnTo>
                <a:lnTo>
                  <a:pt x="8479" y="351"/>
                </a:lnTo>
                <a:lnTo>
                  <a:pt x="8472" y="314"/>
                </a:lnTo>
                <a:lnTo>
                  <a:pt x="8472" y="314"/>
                </a:lnTo>
                <a:lnTo>
                  <a:pt x="8472" y="301"/>
                </a:lnTo>
                <a:lnTo>
                  <a:pt x="8472" y="301"/>
                </a:lnTo>
                <a:lnTo>
                  <a:pt x="8426" y="92"/>
                </a:lnTo>
                <a:lnTo>
                  <a:pt x="8426" y="92"/>
                </a:lnTo>
                <a:lnTo>
                  <a:pt x="8427" y="113"/>
                </a:lnTo>
                <a:lnTo>
                  <a:pt x="8427" y="134"/>
                </a:lnTo>
                <a:lnTo>
                  <a:pt x="8426" y="174"/>
                </a:lnTo>
                <a:lnTo>
                  <a:pt x="8424" y="216"/>
                </a:lnTo>
                <a:lnTo>
                  <a:pt x="8418" y="256"/>
                </a:lnTo>
                <a:lnTo>
                  <a:pt x="8412" y="298"/>
                </a:lnTo>
                <a:lnTo>
                  <a:pt x="8405" y="339"/>
                </a:lnTo>
                <a:lnTo>
                  <a:pt x="8388" y="421"/>
                </a:lnTo>
                <a:lnTo>
                  <a:pt x="8388" y="421"/>
                </a:lnTo>
                <a:lnTo>
                  <a:pt x="8382" y="378"/>
                </a:lnTo>
                <a:lnTo>
                  <a:pt x="8375" y="334"/>
                </a:lnTo>
                <a:lnTo>
                  <a:pt x="8375" y="334"/>
                </a:lnTo>
                <a:lnTo>
                  <a:pt x="8375" y="321"/>
                </a:lnTo>
                <a:lnTo>
                  <a:pt x="8375" y="321"/>
                </a:lnTo>
                <a:lnTo>
                  <a:pt x="8345" y="181"/>
                </a:lnTo>
                <a:lnTo>
                  <a:pt x="8345" y="181"/>
                </a:lnTo>
                <a:lnTo>
                  <a:pt x="8346" y="175"/>
                </a:lnTo>
                <a:lnTo>
                  <a:pt x="8346" y="175"/>
                </a:lnTo>
                <a:lnTo>
                  <a:pt x="8345" y="180"/>
                </a:lnTo>
                <a:lnTo>
                  <a:pt x="8345" y="180"/>
                </a:lnTo>
                <a:lnTo>
                  <a:pt x="8328" y="95"/>
                </a:lnTo>
                <a:lnTo>
                  <a:pt x="8328" y="95"/>
                </a:lnTo>
                <a:lnTo>
                  <a:pt x="8329" y="132"/>
                </a:lnTo>
                <a:lnTo>
                  <a:pt x="8329" y="168"/>
                </a:lnTo>
                <a:lnTo>
                  <a:pt x="8328" y="204"/>
                </a:lnTo>
                <a:lnTo>
                  <a:pt x="8324" y="241"/>
                </a:lnTo>
                <a:lnTo>
                  <a:pt x="8324" y="241"/>
                </a:lnTo>
                <a:lnTo>
                  <a:pt x="8312" y="274"/>
                </a:lnTo>
                <a:lnTo>
                  <a:pt x="8303" y="308"/>
                </a:lnTo>
                <a:lnTo>
                  <a:pt x="8293" y="341"/>
                </a:lnTo>
                <a:lnTo>
                  <a:pt x="8286" y="376"/>
                </a:lnTo>
                <a:lnTo>
                  <a:pt x="8280" y="410"/>
                </a:lnTo>
                <a:lnTo>
                  <a:pt x="8277" y="445"/>
                </a:lnTo>
                <a:lnTo>
                  <a:pt x="8275" y="479"/>
                </a:lnTo>
                <a:lnTo>
                  <a:pt x="8277" y="497"/>
                </a:lnTo>
                <a:lnTo>
                  <a:pt x="8278" y="513"/>
                </a:lnTo>
                <a:lnTo>
                  <a:pt x="8278" y="513"/>
                </a:lnTo>
                <a:lnTo>
                  <a:pt x="8275" y="530"/>
                </a:lnTo>
                <a:lnTo>
                  <a:pt x="8275" y="530"/>
                </a:lnTo>
                <a:lnTo>
                  <a:pt x="8274" y="541"/>
                </a:lnTo>
                <a:lnTo>
                  <a:pt x="8274" y="541"/>
                </a:lnTo>
                <a:lnTo>
                  <a:pt x="8267" y="520"/>
                </a:lnTo>
                <a:lnTo>
                  <a:pt x="8260" y="500"/>
                </a:lnTo>
                <a:lnTo>
                  <a:pt x="8260" y="500"/>
                </a:lnTo>
                <a:lnTo>
                  <a:pt x="8256" y="487"/>
                </a:lnTo>
                <a:lnTo>
                  <a:pt x="8255" y="481"/>
                </a:lnTo>
                <a:lnTo>
                  <a:pt x="8255" y="475"/>
                </a:lnTo>
                <a:lnTo>
                  <a:pt x="8255" y="475"/>
                </a:lnTo>
                <a:lnTo>
                  <a:pt x="8254" y="473"/>
                </a:lnTo>
                <a:lnTo>
                  <a:pt x="8253" y="471"/>
                </a:lnTo>
                <a:lnTo>
                  <a:pt x="8250" y="467"/>
                </a:lnTo>
                <a:lnTo>
                  <a:pt x="8250" y="465"/>
                </a:lnTo>
                <a:lnTo>
                  <a:pt x="8250" y="465"/>
                </a:lnTo>
                <a:lnTo>
                  <a:pt x="8233" y="392"/>
                </a:lnTo>
                <a:lnTo>
                  <a:pt x="8226" y="357"/>
                </a:lnTo>
                <a:lnTo>
                  <a:pt x="8220" y="320"/>
                </a:lnTo>
                <a:lnTo>
                  <a:pt x="8216" y="284"/>
                </a:lnTo>
                <a:lnTo>
                  <a:pt x="8216" y="267"/>
                </a:lnTo>
                <a:lnTo>
                  <a:pt x="8216" y="248"/>
                </a:lnTo>
                <a:lnTo>
                  <a:pt x="8217" y="230"/>
                </a:lnTo>
                <a:lnTo>
                  <a:pt x="8218" y="212"/>
                </a:lnTo>
                <a:lnTo>
                  <a:pt x="8222" y="193"/>
                </a:lnTo>
                <a:lnTo>
                  <a:pt x="8227" y="175"/>
                </a:lnTo>
                <a:lnTo>
                  <a:pt x="8227" y="175"/>
                </a:lnTo>
                <a:lnTo>
                  <a:pt x="8204" y="236"/>
                </a:lnTo>
                <a:lnTo>
                  <a:pt x="8195" y="267"/>
                </a:lnTo>
                <a:lnTo>
                  <a:pt x="8185" y="296"/>
                </a:lnTo>
                <a:lnTo>
                  <a:pt x="8185" y="296"/>
                </a:lnTo>
                <a:lnTo>
                  <a:pt x="8183" y="288"/>
                </a:lnTo>
                <a:lnTo>
                  <a:pt x="8183" y="288"/>
                </a:lnTo>
                <a:lnTo>
                  <a:pt x="8183" y="276"/>
                </a:lnTo>
                <a:lnTo>
                  <a:pt x="8183" y="276"/>
                </a:lnTo>
                <a:lnTo>
                  <a:pt x="8137" y="58"/>
                </a:lnTo>
                <a:lnTo>
                  <a:pt x="8137" y="58"/>
                </a:lnTo>
                <a:lnTo>
                  <a:pt x="8138" y="82"/>
                </a:lnTo>
                <a:lnTo>
                  <a:pt x="8138" y="104"/>
                </a:lnTo>
                <a:lnTo>
                  <a:pt x="8138" y="128"/>
                </a:lnTo>
                <a:lnTo>
                  <a:pt x="8137" y="152"/>
                </a:lnTo>
                <a:lnTo>
                  <a:pt x="8133" y="198"/>
                </a:lnTo>
                <a:lnTo>
                  <a:pt x="8127" y="244"/>
                </a:lnTo>
                <a:lnTo>
                  <a:pt x="8119" y="290"/>
                </a:lnTo>
                <a:lnTo>
                  <a:pt x="8110" y="337"/>
                </a:lnTo>
                <a:lnTo>
                  <a:pt x="8093" y="429"/>
                </a:lnTo>
                <a:lnTo>
                  <a:pt x="8093" y="429"/>
                </a:lnTo>
                <a:lnTo>
                  <a:pt x="8088" y="403"/>
                </a:lnTo>
                <a:lnTo>
                  <a:pt x="8083" y="376"/>
                </a:lnTo>
                <a:lnTo>
                  <a:pt x="8080" y="350"/>
                </a:lnTo>
                <a:lnTo>
                  <a:pt x="8078" y="324"/>
                </a:lnTo>
                <a:lnTo>
                  <a:pt x="8078" y="296"/>
                </a:lnTo>
                <a:lnTo>
                  <a:pt x="8080" y="270"/>
                </a:lnTo>
                <a:lnTo>
                  <a:pt x="8083" y="244"/>
                </a:lnTo>
                <a:lnTo>
                  <a:pt x="8089" y="217"/>
                </a:lnTo>
                <a:lnTo>
                  <a:pt x="8089" y="217"/>
                </a:lnTo>
                <a:lnTo>
                  <a:pt x="8063" y="292"/>
                </a:lnTo>
                <a:lnTo>
                  <a:pt x="8063" y="292"/>
                </a:lnTo>
                <a:lnTo>
                  <a:pt x="8063" y="288"/>
                </a:lnTo>
                <a:lnTo>
                  <a:pt x="8063" y="288"/>
                </a:lnTo>
                <a:lnTo>
                  <a:pt x="8063" y="276"/>
                </a:lnTo>
                <a:lnTo>
                  <a:pt x="8063" y="276"/>
                </a:lnTo>
                <a:lnTo>
                  <a:pt x="8016" y="58"/>
                </a:lnTo>
                <a:lnTo>
                  <a:pt x="8016" y="58"/>
                </a:lnTo>
                <a:lnTo>
                  <a:pt x="8017" y="84"/>
                </a:lnTo>
                <a:lnTo>
                  <a:pt x="8017" y="110"/>
                </a:lnTo>
                <a:lnTo>
                  <a:pt x="8017" y="138"/>
                </a:lnTo>
                <a:lnTo>
                  <a:pt x="8016" y="164"/>
                </a:lnTo>
                <a:lnTo>
                  <a:pt x="8013" y="190"/>
                </a:lnTo>
                <a:lnTo>
                  <a:pt x="8010" y="216"/>
                </a:lnTo>
                <a:lnTo>
                  <a:pt x="8003" y="268"/>
                </a:lnTo>
                <a:lnTo>
                  <a:pt x="7993" y="320"/>
                </a:lnTo>
                <a:lnTo>
                  <a:pt x="7982" y="372"/>
                </a:lnTo>
                <a:lnTo>
                  <a:pt x="7973" y="424"/>
                </a:lnTo>
                <a:lnTo>
                  <a:pt x="7963" y="477"/>
                </a:lnTo>
                <a:lnTo>
                  <a:pt x="7963" y="477"/>
                </a:lnTo>
                <a:lnTo>
                  <a:pt x="7960" y="501"/>
                </a:lnTo>
                <a:lnTo>
                  <a:pt x="7958" y="526"/>
                </a:lnTo>
                <a:lnTo>
                  <a:pt x="7954" y="575"/>
                </a:lnTo>
                <a:lnTo>
                  <a:pt x="7954" y="575"/>
                </a:lnTo>
                <a:lnTo>
                  <a:pt x="7954" y="575"/>
                </a:lnTo>
                <a:lnTo>
                  <a:pt x="7944" y="538"/>
                </a:lnTo>
                <a:lnTo>
                  <a:pt x="7931" y="500"/>
                </a:lnTo>
                <a:lnTo>
                  <a:pt x="7931" y="500"/>
                </a:lnTo>
                <a:lnTo>
                  <a:pt x="7928" y="487"/>
                </a:lnTo>
                <a:lnTo>
                  <a:pt x="7927" y="481"/>
                </a:lnTo>
                <a:lnTo>
                  <a:pt x="7927" y="475"/>
                </a:lnTo>
                <a:lnTo>
                  <a:pt x="7927" y="475"/>
                </a:lnTo>
                <a:lnTo>
                  <a:pt x="7925" y="473"/>
                </a:lnTo>
                <a:lnTo>
                  <a:pt x="7924" y="471"/>
                </a:lnTo>
                <a:lnTo>
                  <a:pt x="7924" y="471"/>
                </a:lnTo>
                <a:lnTo>
                  <a:pt x="7904" y="394"/>
                </a:lnTo>
                <a:lnTo>
                  <a:pt x="7904" y="394"/>
                </a:lnTo>
                <a:lnTo>
                  <a:pt x="7898" y="366"/>
                </a:lnTo>
                <a:lnTo>
                  <a:pt x="7893" y="339"/>
                </a:lnTo>
                <a:lnTo>
                  <a:pt x="7890" y="312"/>
                </a:lnTo>
                <a:lnTo>
                  <a:pt x="7888" y="284"/>
                </a:lnTo>
                <a:lnTo>
                  <a:pt x="7886" y="257"/>
                </a:lnTo>
                <a:lnTo>
                  <a:pt x="7888" y="230"/>
                </a:lnTo>
                <a:lnTo>
                  <a:pt x="7891" y="203"/>
                </a:lnTo>
                <a:lnTo>
                  <a:pt x="7898" y="175"/>
                </a:lnTo>
                <a:lnTo>
                  <a:pt x="7898" y="175"/>
                </a:lnTo>
                <a:lnTo>
                  <a:pt x="7880" y="225"/>
                </a:lnTo>
                <a:lnTo>
                  <a:pt x="7863" y="274"/>
                </a:lnTo>
                <a:lnTo>
                  <a:pt x="7848" y="324"/>
                </a:lnTo>
                <a:lnTo>
                  <a:pt x="7842" y="348"/>
                </a:lnTo>
                <a:lnTo>
                  <a:pt x="7837" y="373"/>
                </a:lnTo>
                <a:lnTo>
                  <a:pt x="7832" y="398"/>
                </a:lnTo>
                <a:lnTo>
                  <a:pt x="7829" y="423"/>
                </a:lnTo>
                <a:lnTo>
                  <a:pt x="7827" y="448"/>
                </a:lnTo>
                <a:lnTo>
                  <a:pt x="7826" y="473"/>
                </a:lnTo>
                <a:lnTo>
                  <a:pt x="7827" y="499"/>
                </a:lnTo>
                <a:lnTo>
                  <a:pt x="7829" y="524"/>
                </a:lnTo>
                <a:lnTo>
                  <a:pt x="7834" y="550"/>
                </a:lnTo>
                <a:lnTo>
                  <a:pt x="7840" y="575"/>
                </a:lnTo>
                <a:lnTo>
                  <a:pt x="7840" y="575"/>
                </a:lnTo>
                <a:lnTo>
                  <a:pt x="7840" y="575"/>
                </a:lnTo>
                <a:lnTo>
                  <a:pt x="7833" y="575"/>
                </a:lnTo>
                <a:lnTo>
                  <a:pt x="7833" y="575"/>
                </a:lnTo>
                <a:lnTo>
                  <a:pt x="7823" y="538"/>
                </a:lnTo>
                <a:lnTo>
                  <a:pt x="7812" y="500"/>
                </a:lnTo>
                <a:lnTo>
                  <a:pt x="7812" y="500"/>
                </a:lnTo>
                <a:lnTo>
                  <a:pt x="7808" y="487"/>
                </a:lnTo>
                <a:lnTo>
                  <a:pt x="7807" y="481"/>
                </a:lnTo>
                <a:lnTo>
                  <a:pt x="7806" y="475"/>
                </a:lnTo>
                <a:lnTo>
                  <a:pt x="7806" y="475"/>
                </a:lnTo>
                <a:lnTo>
                  <a:pt x="7805" y="473"/>
                </a:lnTo>
                <a:lnTo>
                  <a:pt x="7803" y="471"/>
                </a:lnTo>
                <a:lnTo>
                  <a:pt x="7801" y="467"/>
                </a:lnTo>
                <a:lnTo>
                  <a:pt x="7801" y="465"/>
                </a:lnTo>
                <a:lnTo>
                  <a:pt x="7801" y="465"/>
                </a:lnTo>
                <a:lnTo>
                  <a:pt x="7783" y="392"/>
                </a:lnTo>
                <a:lnTo>
                  <a:pt x="7776" y="357"/>
                </a:lnTo>
                <a:lnTo>
                  <a:pt x="7770" y="320"/>
                </a:lnTo>
                <a:lnTo>
                  <a:pt x="7767" y="284"/>
                </a:lnTo>
                <a:lnTo>
                  <a:pt x="7767" y="267"/>
                </a:lnTo>
                <a:lnTo>
                  <a:pt x="7767" y="248"/>
                </a:lnTo>
                <a:lnTo>
                  <a:pt x="7768" y="230"/>
                </a:lnTo>
                <a:lnTo>
                  <a:pt x="7770" y="212"/>
                </a:lnTo>
                <a:lnTo>
                  <a:pt x="7773" y="193"/>
                </a:lnTo>
                <a:lnTo>
                  <a:pt x="7777" y="175"/>
                </a:lnTo>
                <a:lnTo>
                  <a:pt x="7777" y="175"/>
                </a:lnTo>
                <a:lnTo>
                  <a:pt x="7761" y="223"/>
                </a:lnTo>
                <a:lnTo>
                  <a:pt x="7744" y="270"/>
                </a:lnTo>
                <a:lnTo>
                  <a:pt x="7730" y="316"/>
                </a:lnTo>
                <a:lnTo>
                  <a:pt x="7724" y="340"/>
                </a:lnTo>
                <a:lnTo>
                  <a:pt x="7718" y="364"/>
                </a:lnTo>
                <a:lnTo>
                  <a:pt x="7718" y="364"/>
                </a:lnTo>
                <a:lnTo>
                  <a:pt x="7687" y="251"/>
                </a:lnTo>
                <a:lnTo>
                  <a:pt x="7687" y="251"/>
                </a:lnTo>
                <a:lnTo>
                  <a:pt x="7688" y="271"/>
                </a:lnTo>
                <a:lnTo>
                  <a:pt x="7688" y="292"/>
                </a:lnTo>
                <a:lnTo>
                  <a:pt x="7688" y="312"/>
                </a:lnTo>
                <a:lnTo>
                  <a:pt x="7687" y="332"/>
                </a:lnTo>
                <a:lnTo>
                  <a:pt x="7681" y="372"/>
                </a:lnTo>
                <a:lnTo>
                  <a:pt x="7674" y="411"/>
                </a:lnTo>
                <a:lnTo>
                  <a:pt x="7674" y="411"/>
                </a:lnTo>
                <a:lnTo>
                  <a:pt x="7667" y="377"/>
                </a:lnTo>
                <a:lnTo>
                  <a:pt x="7661" y="341"/>
                </a:lnTo>
                <a:lnTo>
                  <a:pt x="7656" y="306"/>
                </a:lnTo>
                <a:lnTo>
                  <a:pt x="7653" y="271"/>
                </a:lnTo>
                <a:lnTo>
                  <a:pt x="7650" y="236"/>
                </a:lnTo>
                <a:lnTo>
                  <a:pt x="7652" y="202"/>
                </a:lnTo>
                <a:lnTo>
                  <a:pt x="7653" y="184"/>
                </a:lnTo>
                <a:lnTo>
                  <a:pt x="7655" y="166"/>
                </a:lnTo>
                <a:lnTo>
                  <a:pt x="7657" y="148"/>
                </a:lnTo>
                <a:lnTo>
                  <a:pt x="7662" y="130"/>
                </a:lnTo>
                <a:lnTo>
                  <a:pt x="7662" y="130"/>
                </a:lnTo>
                <a:lnTo>
                  <a:pt x="7643" y="190"/>
                </a:lnTo>
                <a:lnTo>
                  <a:pt x="7625" y="249"/>
                </a:lnTo>
                <a:lnTo>
                  <a:pt x="7617" y="280"/>
                </a:lnTo>
                <a:lnTo>
                  <a:pt x="7610" y="309"/>
                </a:lnTo>
                <a:lnTo>
                  <a:pt x="7604" y="339"/>
                </a:lnTo>
                <a:lnTo>
                  <a:pt x="7598" y="369"/>
                </a:lnTo>
                <a:lnTo>
                  <a:pt x="7598" y="369"/>
                </a:lnTo>
                <a:lnTo>
                  <a:pt x="7566" y="251"/>
                </a:lnTo>
                <a:lnTo>
                  <a:pt x="7566" y="251"/>
                </a:lnTo>
                <a:lnTo>
                  <a:pt x="7567" y="269"/>
                </a:lnTo>
                <a:lnTo>
                  <a:pt x="7569" y="287"/>
                </a:lnTo>
                <a:lnTo>
                  <a:pt x="7567" y="321"/>
                </a:lnTo>
                <a:lnTo>
                  <a:pt x="7564" y="357"/>
                </a:lnTo>
                <a:lnTo>
                  <a:pt x="7558" y="391"/>
                </a:lnTo>
                <a:lnTo>
                  <a:pt x="7551" y="426"/>
                </a:lnTo>
                <a:lnTo>
                  <a:pt x="7542" y="461"/>
                </a:lnTo>
                <a:lnTo>
                  <a:pt x="7526" y="531"/>
                </a:lnTo>
                <a:lnTo>
                  <a:pt x="7526" y="531"/>
                </a:lnTo>
                <a:lnTo>
                  <a:pt x="7516" y="491"/>
                </a:lnTo>
                <a:lnTo>
                  <a:pt x="7504" y="450"/>
                </a:lnTo>
                <a:lnTo>
                  <a:pt x="7504" y="450"/>
                </a:lnTo>
                <a:lnTo>
                  <a:pt x="7501" y="436"/>
                </a:lnTo>
                <a:lnTo>
                  <a:pt x="7500" y="429"/>
                </a:lnTo>
                <a:lnTo>
                  <a:pt x="7499" y="423"/>
                </a:lnTo>
                <a:lnTo>
                  <a:pt x="7499" y="423"/>
                </a:lnTo>
                <a:lnTo>
                  <a:pt x="7499" y="420"/>
                </a:lnTo>
                <a:lnTo>
                  <a:pt x="7499" y="420"/>
                </a:lnTo>
                <a:lnTo>
                  <a:pt x="7499" y="415"/>
                </a:lnTo>
                <a:lnTo>
                  <a:pt x="7499" y="415"/>
                </a:lnTo>
                <a:lnTo>
                  <a:pt x="7470" y="298"/>
                </a:lnTo>
                <a:lnTo>
                  <a:pt x="7470" y="298"/>
                </a:lnTo>
                <a:lnTo>
                  <a:pt x="7467" y="273"/>
                </a:lnTo>
                <a:lnTo>
                  <a:pt x="7463" y="247"/>
                </a:lnTo>
                <a:lnTo>
                  <a:pt x="7461" y="220"/>
                </a:lnTo>
                <a:lnTo>
                  <a:pt x="7459" y="196"/>
                </a:lnTo>
                <a:lnTo>
                  <a:pt x="7459" y="170"/>
                </a:lnTo>
                <a:lnTo>
                  <a:pt x="7462" y="143"/>
                </a:lnTo>
                <a:lnTo>
                  <a:pt x="7465" y="119"/>
                </a:lnTo>
                <a:lnTo>
                  <a:pt x="7470" y="92"/>
                </a:lnTo>
                <a:lnTo>
                  <a:pt x="7470" y="92"/>
                </a:lnTo>
                <a:lnTo>
                  <a:pt x="7452" y="146"/>
                </a:lnTo>
                <a:lnTo>
                  <a:pt x="7436" y="200"/>
                </a:lnTo>
                <a:lnTo>
                  <a:pt x="7421" y="254"/>
                </a:lnTo>
                <a:lnTo>
                  <a:pt x="7416" y="281"/>
                </a:lnTo>
                <a:lnTo>
                  <a:pt x="7410" y="308"/>
                </a:lnTo>
                <a:lnTo>
                  <a:pt x="7405" y="335"/>
                </a:lnTo>
                <a:lnTo>
                  <a:pt x="7402" y="363"/>
                </a:lnTo>
                <a:lnTo>
                  <a:pt x="7400" y="390"/>
                </a:lnTo>
                <a:lnTo>
                  <a:pt x="7399" y="418"/>
                </a:lnTo>
                <a:lnTo>
                  <a:pt x="7400" y="446"/>
                </a:lnTo>
                <a:lnTo>
                  <a:pt x="7402" y="473"/>
                </a:lnTo>
                <a:lnTo>
                  <a:pt x="7406" y="501"/>
                </a:lnTo>
                <a:lnTo>
                  <a:pt x="7412" y="530"/>
                </a:lnTo>
                <a:lnTo>
                  <a:pt x="7412" y="530"/>
                </a:lnTo>
                <a:lnTo>
                  <a:pt x="7408" y="546"/>
                </a:lnTo>
                <a:lnTo>
                  <a:pt x="7408" y="546"/>
                </a:lnTo>
                <a:lnTo>
                  <a:pt x="7404" y="523"/>
                </a:lnTo>
                <a:lnTo>
                  <a:pt x="7398" y="499"/>
                </a:lnTo>
                <a:lnTo>
                  <a:pt x="7392" y="474"/>
                </a:lnTo>
                <a:lnTo>
                  <a:pt x="7384" y="450"/>
                </a:lnTo>
                <a:lnTo>
                  <a:pt x="7384" y="450"/>
                </a:lnTo>
                <a:lnTo>
                  <a:pt x="7380" y="436"/>
                </a:lnTo>
                <a:lnTo>
                  <a:pt x="7379" y="429"/>
                </a:lnTo>
                <a:lnTo>
                  <a:pt x="7379" y="423"/>
                </a:lnTo>
                <a:lnTo>
                  <a:pt x="7379" y="423"/>
                </a:lnTo>
                <a:lnTo>
                  <a:pt x="7378" y="420"/>
                </a:lnTo>
                <a:lnTo>
                  <a:pt x="7376" y="417"/>
                </a:lnTo>
                <a:lnTo>
                  <a:pt x="7374" y="415"/>
                </a:lnTo>
                <a:lnTo>
                  <a:pt x="7373" y="411"/>
                </a:lnTo>
                <a:lnTo>
                  <a:pt x="7373" y="411"/>
                </a:lnTo>
                <a:lnTo>
                  <a:pt x="7356" y="332"/>
                </a:lnTo>
                <a:lnTo>
                  <a:pt x="7349" y="292"/>
                </a:lnTo>
                <a:lnTo>
                  <a:pt x="7343" y="252"/>
                </a:lnTo>
                <a:lnTo>
                  <a:pt x="7340" y="212"/>
                </a:lnTo>
                <a:lnTo>
                  <a:pt x="7338" y="192"/>
                </a:lnTo>
                <a:lnTo>
                  <a:pt x="7338" y="172"/>
                </a:lnTo>
                <a:lnTo>
                  <a:pt x="7340" y="152"/>
                </a:lnTo>
                <a:lnTo>
                  <a:pt x="7342" y="133"/>
                </a:lnTo>
                <a:lnTo>
                  <a:pt x="7346" y="113"/>
                </a:lnTo>
                <a:lnTo>
                  <a:pt x="7349" y="92"/>
                </a:lnTo>
                <a:lnTo>
                  <a:pt x="7349" y="92"/>
                </a:lnTo>
                <a:lnTo>
                  <a:pt x="7333" y="145"/>
                </a:lnTo>
                <a:lnTo>
                  <a:pt x="7317" y="196"/>
                </a:lnTo>
                <a:lnTo>
                  <a:pt x="7302" y="248"/>
                </a:lnTo>
                <a:lnTo>
                  <a:pt x="7296" y="274"/>
                </a:lnTo>
                <a:lnTo>
                  <a:pt x="7291" y="300"/>
                </a:lnTo>
                <a:lnTo>
                  <a:pt x="7291" y="300"/>
                </a:lnTo>
                <a:lnTo>
                  <a:pt x="7259" y="175"/>
                </a:lnTo>
                <a:lnTo>
                  <a:pt x="7259" y="175"/>
                </a:lnTo>
                <a:lnTo>
                  <a:pt x="7261" y="205"/>
                </a:lnTo>
                <a:lnTo>
                  <a:pt x="7261" y="234"/>
                </a:lnTo>
                <a:lnTo>
                  <a:pt x="7259" y="262"/>
                </a:lnTo>
                <a:lnTo>
                  <a:pt x="7257" y="290"/>
                </a:lnTo>
                <a:lnTo>
                  <a:pt x="7253" y="319"/>
                </a:lnTo>
                <a:lnTo>
                  <a:pt x="7248" y="347"/>
                </a:lnTo>
                <a:lnTo>
                  <a:pt x="7236" y="404"/>
                </a:lnTo>
                <a:lnTo>
                  <a:pt x="7236" y="404"/>
                </a:lnTo>
                <a:lnTo>
                  <a:pt x="7236" y="401"/>
                </a:lnTo>
                <a:lnTo>
                  <a:pt x="7236" y="401"/>
                </a:lnTo>
                <a:lnTo>
                  <a:pt x="7219" y="309"/>
                </a:lnTo>
                <a:lnTo>
                  <a:pt x="7212" y="263"/>
                </a:lnTo>
                <a:lnTo>
                  <a:pt x="7206" y="218"/>
                </a:lnTo>
                <a:lnTo>
                  <a:pt x="7202" y="172"/>
                </a:lnTo>
                <a:lnTo>
                  <a:pt x="7201" y="149"/>
                </a:lnTo>
                <a:lnTo>
                  <a:pt x="7202" y="126"/>
                </a:lnTo>
                <a:lnTo>
                  <a:pt x="7203" y="103"/>
                </a:lnTo>
                <a:lnTo>
                  <a:pt x="7204" y="81"/>
                </a:lnTo>
                <a:lnTo>
                  <a:pt x="7208" y="57"/>
                </a:lnTo>
                <a:lnTo>
                  <a:pt x="7213" y="34"/>
                </a:lnTo>
                <a:lnTo>
                  <a:pt x="7213" y="34"/>
                </a:lnTo>
                <a:lnTo>
                  <a:pt x="7197" y="88"/>
                </a:lnTo>
                <a:lnTo>
                  <a:pt x="7182" y="142"/>
                </a:lnTo>
                <a:lnTo>
                  <a:pt x="7169" y="196"/>
                </a:lnTo>
                <a:lnTo>
                  <a:pt x="7157" y="250"/>
                </a:lnTo>
                <a:lnTo>
                  <a:pt x="7157" y="250"/>
                </a:lnTo>
                <a:lnTo>
                  <a:pt x="7139" y="175"/>
                </a:lnTo>
                <a:lnTo>
                  <a:pt x="7139" y="175"/>
                </a:lnTo>
                <a:lnTo>
                  <a:pt x="7140" y="199"/>
                </a:lnTo>
                <a:lnTo>
                  <a:pt x="7140" y="222"/>
                </a:lnTo>
                <a:lnTo>
                  <a:pt x="7140" y="244"/>
                </a:lnTo>
                <a:lnTo>
                  <a:pt x="7138" y="268"/>
                </a:lnTo>
                <a:lnTo>
                  <a:pt x="7136" y="290"/>
                </a:lnTo>
                <a:lnTo>
                  <a:pt x="7133" y="313"/>
                </a:lnTo>
                <a:lnTo>
                  <a:pt x="7125" y="359"/>
                </a:lnTo>
                <a:lnTo>
                  <a:pt x="7117" y="404"/>
                </a:lnTo>
                <a:lnTo>
                  <a:pt x="7106" y="449"/>
                </a:lnTo>
                <a:lnTo>
                  <a:pt x="7097" y="495"/>
                </a:lnTo>
                <a:lnTo>
                  <a:pt x="7087" y="542"/>
                </a:lnTo>
                <a:lnTo>
                  <a:pt x="7087" y="542"/>
                </a:lnTo>
                <a:lnTo>
                  <a:pt x="7086" y="545"/>
                </a:lnTo>
                <a:lnTo>
                  <a:pt x="7086" y="545"/>
                </a:lnTo>
                <a:lnTo>
                  <a:pt x="7081" y="509"/>
                </a:lnTo>
                <a:lnTo>
                  <a:pt x="7074" y="471"/>
                </a:lnTo>
                <a:lnTo>
                  <a:pt x="7066" y="433"/>
                </a:lnTo>
                <a:lnTo>
                  <a:pt x="7055" y="396"/>
                </a:lnTo>
                <a:lnTo>
                  <a:pt x="7055" y="396"/>
                </a:lnTo>
                <a:lnTo>
                  <a:pt x="7055" y="395"/>
                </a:lnTo>
                <a:lnTo>
                  <a:pt x="7055" y="395"/>
                </a:lnTo>
                <a:lnTo>
                  <a:pt x="7050" y="367"/>
                </a:lnTo>
                <a:lnTo>
                  <a:pt x="7050" y="367"/>
                </a:lnTo>
                <a:lnTo>
                  <a:pt x="7050" y="365"/>
                </a:lnTo>
                <a:lnTo>
                  <a:pt x="7050" y="365"/>
                </a:lnTo>
                <a:lnTo>
                  <a:pt x="7049" y="362"/>
                </a:lnTo>
                <a:lnTo>
                  <a:pt x="7049" y="362"/>
                </a:lnTo>
                <a:lnTo>
                  <a:pt x="7049" y="360"/>
                </a:lnTo>
                <a:lnTo>
                  <a:pt x="7049" y="360"/>
                </a:lnTo>
                <a:lnTo>
                  <a:pt x="7049" y="348"/>
                </a:lnTo>
                <a:lnTo>
                  <a:pt x="7049" y="348"/>
                </a:lnTo>
                <a:lnTo>
                  <a:pt x="7017" y="204"/>
                </a:lnTo>
                <a:lnTo>
                  <a:pt x="7017" y="204"/>
                </a:lnTo>
                <a:lnTo>
                  <a:pt x="7015" y="178"/>
                </a:lnTo>
                <a:lnTo>
                  <a:pt x="7012" y="153"/>
                </a:lnTo>
                <a:lnTo>
                  <a:pt x="7010" y="128"/>
                </a:lnTo>
                <a:lnTo>
                  <a:pt x="7010" y="102"/>
                </a:lnTo>
                <a:lnTo>
                  <a:pt x="7011" y="77"/>
                </a:lnTo>
                <a:lnTo>
                  <a:pt x="7012" y="51"/>
                </a:lnTo>
                <a:lnTo>
                  <a:pt x="7016" y="25"/>
                </a:lnTo>
                <a:lnTo>
                  <a:pt x="7021" y="0"/>
                </a:lnTo>
                <a:lnTo>
                  <a:pt x="7021" y="0"/>
                </a:lnTo>
                <a:lnTo>
                  <a:pt x="7004" y="59"/>
                </a:lnTo>
                <a:lnTo>
                  <a:pt x="6987" y="117"/>
                </a:lnTo>
                <a:lnTo>
                  <a:pt x="6972" y="177"/>
                </a:lnTo>
                <a:lnTo>
                  <a:pt x="6966" y="207"/>
                </a:lnTo>
                <a:lnTo>
                  <a:pt x="6960" y="237"/>
                </a:lnTo>
                <a:lnTo>
                  <a:pt x="6957" y="267"/>
                </a:lnTo>
                <a:lnTo>
                  <a:pt x="6953" y="296"/>
                </a:lnTo>
                <a:lnTo>
                  <a:pt x="6951" y="327"/>
                </a:lnTo>
                <a:lnTo>
                  <a:pt x="6949" y="357"/>
                </a:lnTo>
                <a:lnTo>
                  <a:pt x="6951" y="388"/>
                </a:lnTo>
                <a:lnTo>
                  <a:pt x="6953" y="417"/>
                </a:lnTo>
                <a:lnTo>
                  <a:pt x="6957" y="448"/>
                </a:lnTo>
                <a:lnTo>
                  <a:pt x="6963" y="479"/>
                </a:lnTo>
                <a:lnTo>
                  <a:pt x="6963" y="479"/>
                </a:lnTo>
                <a:lnTo>
                  <a:pt x="6959" y="498"/>
                </a:lnTo>
                <a:lnTo>
                  <a:pt x="6959" y="498"/>
                </a:lnTo>
                <a:lnTo>
                  <a:pt x="6954" y="472"/>
                </a:lnTo>
                <a:lnTo>
                  <a:pt x="6948" y="447"/>
                </a:lnTo>
                <a:lnTo>
                  <a:pt x="6941" y="421"/>
                </a:lnTo>
                <a:lnTo>
                  <a:pt x="6934" y="396"/>
                </a:lnTo>
                <a:lnTo>
                  <a:pt x="6934" y="396"/>
                </a:lnTo>
                <a:lnTo>
                  <a:pt x="6931" y="380"/>
                </a:lnTo>
                <a:lnTo>
                  <a:pt x="6929" y="372"/>
                </a:lnTo>
                <a:lnTo>
                  <a:pt x="6929" y="365"/>
                </a:lnTo>
                <a:lnTo>
                  <a:pt x="6929" y="365"/>
                </a:lnTo>
                <a:lnTo>
                  <a:pt x="6928" y="362"/>
                </a:lnTo>
                <a:lnTo>
                  <a:pt x="6927" y="358"/>
                </a:lnTo>
                <a:lnTo>
                  <a:pt x="6925" y="356"/>
                </a:lnTo>
                <a:lnTo>
                  <a:pt x="6923" y="352"/>
                </a:lnTo>
                <a:lnTo>
                  <a:pt x="6923" y="352"/>
                </a:lnTo>
                <a:lnTo>
                  <a:pt x="6907" y="264"/>
                </a:lnTo>
                <a:lnTo>
                  <a:pt x="6900" y="220"/>
                </a:lnTo>
                <a:lnTo>
                  <a:pt x="6894" y="177"/>
                </a:lnTo>
                <a:lnTo>
                  <a:pt x="6890" y="132"/>
                </a:lnTo>
                <a:lnTo>
                  <a:pt x="6889" y="110"/>
                </a:lnTo>
                <a:lnTo>
                  <a:pt x="6890" y="88"/>
                </a:lnTo>
                <a:lnTo>
                  <a:pt x="6891" y="66"/>
                </a:lnTo>
                <a:lnTo>
                  <a:pt x="6893" y="44"/>
                </a:lnTo>
                <a:lnTo>
                  <a:pt x="6896" y="21"/>
                </a:lnTo>
                <a:lnTo>
                  <a:pt x="6901" y="0"/>
                </a:lnTo>
                <a:lnTo>
                  <a:pt x="6901" y="0"/>
                </a:lnTo>
                <a:lnTo>
                  <a:pt x="6883" y="57"/>
                </a:lnTo>
                <a:lnTo>
                  <a:pt x="6868" y="114"/>
                </a:lnTo>
                <a:lnTo>
                  <a:pt x="6853" y="172"/>
                </a:lnTo>
                <a:lnTo>
                  <a:pt x="6846" y="200"/>
                </a:lnTo>
                <a:lnTo>
                  <a:pt x="6842" y="230"/>
                </a:lnTo>
                <a:lnTo>
                  <a:pt x="6842" y="230"/>
                </a:lnTo>
                <a:lnTo>
                  <a:pt x="6811" y="92"/>
                </a:lnTo>
                <a:lnTo>
                  <a:pt x="6811" y="92"/>
                </a:lnTo>
                <a:lnTo>
                  <a:pt x="6812" y="132"/>
                </a:lnTo>
                <a:lnTo>
                  <a:pt x="6811" y="171"/>
                </a:lnTo>
                <a:lnTo>
                  <a:pt x="6808" y="211"/>
                </a:lnTo>
                <a:lnTo>
                  <a:pt x="6804" y="250"/>
                </a:lnTo>
                <a:lnTo>
                  <a:pt x="6798" y="289"/>
                </a:lnTo>
                <a:lnTo>
                  <a:pt x="6791" y="328"/>
                </a:lnTo>
                <a:lnTo>
                  <a:pt x="6775" y="407"/>
                </a:lnTo>
                <a:lnTo>
                  <a:pt x="6775" y="407"/>
                </a:lnTo>
                <a:lnTo>
                  <a:pt x="6770" y="383"/>
                </a:lnTo>
                <a:lnTo>
                  <a:pt x="6768" y="359"/>
                </a:lnTo>
                <a:lnTo>
                  <a:pt x="6766" y="335"/>
                </a:lnTo>
                <a:lnTo>
                  <a:pt x="6764" y="312"/>
                </a:lnTo>
                <a:lnTo>
                  <a:pt x="6766" y="288"/>
                </a:lnTo>
                <a:lnTo>
                  <a:pt x="6767" y="264"/>
                </a:lnTo>
                <a:lnTo>
                  <a:pt x="6770" y="241"/>
                </a:lnTo>
                <a:lnTo>
                  <a:pt x="6775" y="217"/>
                </a:lnTo>
                <a:lnTo>
                  <a:pt x="6775" y="217"/>
                </a:lnTo>
                <a:lnTo>
                  <a:pt x="6757" y="271"/>
                </a:lnTo>
                <a:lnTo>
                  <a:pt x="6740" y="326"/>
                </a:lnTo>
                <a:lnTo>
                  <a:pt x="6740" y="326"/>
                </a:lnTo>
                <a:lnTo>
                  <a:pt x="6737" y="314"/>
                </a:lnTo>
                <a:lnTo>
                  <a:pt x="6737" y="314"/>
                </a:lnTo>
                <a:lnTo>
                  <a:pt x="6737" y="301"/>
                </a:lnTo>
                <a:lnTo>
                  <a:pt x="6737" y="301"/>
                </a:lnTo>
                <a:lnTo>
                  <a:pt x="6690" y="92"/>
                </a:lnTo>
                <a:lnTo>
                  <a:pt x="6690" y="92"/>
                </a:lnTo>
                <a:lnTo>
                  <a:pt x="6691" y="117"/>
                </a:lnTo>
                <a:lnTo>
                  <a:pt x="6691" y="142"/>
                </a:lnTo>
                <a:lnTo>
                  <a:pt x="6691" y="168"/>
                </a:lnTo>
                <a:lnTo>
                  <a:pt x="6689" y="193"/>
                </a:lnTo>
                <a:lnTo>
                  <a:pt x="6687" y="218"/>
                </a:lnTo>
                <a:lnTo>
                  <a:pt x="6684" y="243"/>
                </a:lnTo>
                <a:lnTo>
                  <a:pt x="6677" y="294"/>
                </a:lnTo>
                <a:lnTo>
                  <a:pt x="6667" y="344"/>
                </a:lnTo>
                <a:lnTo>
                  <a:pt x="6657" y="395"/>
                </a:lnTo>
                <a:lnTo>
                  <a:pt x="6647" y="445"/>
                </a:lnTo>
                <a:lnTo>
                  <a:pt x="6638" y="495"/>
                </a:lnTo>
                <a:lnTo>
                  <a:pt x="6638" y="495"/>
                </a:lnTo>
                <a:lnTo>
                  <a:pt x="6632" y="541"/>
                </a:lnTo>
                <a:lnTo>
                  <a:pt x="6632" y="541"/>
                </a:lnTo>
                <a:lnTo>
                  <a:pt x="6628" y="527"/>
                </a:lnTo>
                <a:lnTo>
                  <a:pt x="6628" y="527"/>
                </a:lnTo>
                <a:lnTo>
                  <a:pt x="6628" y="504"/>
                </a:lnTo>
                <a:lnTo>
                  <a:pt x="6628" y="480"/>
                </a:lnTo>
                <a:lnTo>
                  <a:pt x="6628" y="455"/>
                </a:lnTo>
                <a:lnTo>
                  <a:pt x="6626" y="431"/>
                </a:lnTo>
                <a:lnTo>
                  <a:pt x="6623" y="408"/>
                </a:lnTo>
                <a:lnTo>
                  <a:pt x="6620" y="383"/>
                </a:lnTo>
                <a:lnTo>
                  <a:pt x="6611" y="334"/>
                </a:lnTo>
                <a:lnTo>
                  <a:pt x="6611" y="334"/>
                </a:lnTo>
                <a:lnTo>
                  <a:pt x="6611" y="321"/>
                </a:lnTo>
                <a:lnTo>
                  <a:pt x="6611" y="321"/>
                </a:lnTo>
                <a:lnTo>
                  <a:pt x="6583" y="181"/>
                </a:lnTo>
                <a:lnTo>
                  <a:pt x="6583" y="181"/>
                </a:lnTo>
                <a:lnTo>
                  <a:pt x="6584" y="175"/>
                </a:lnTo>
                <a:lnTo>
                  <a:pt x="6584" y="175"/>
                </a:lnTo>
                <a:lnTo>
                  <a:pt x="6583" y="180"/>
                </a:lnTo>
                <a:lnTo>
                  <a:pt x="6583" y="180"/>
                </a:lnTo>
                <a:lnTo>
                  <a:pt x="6565" y="95"/>
                </a:lnTo>
                <a:lnTo>
                  <a:pt x="6565" y="95"/>
                </a:lnTo>
                <a:lnTo>
                  <a:pt x="6566" y="132"/>
                </a:lnTo>
                <a:lnTo>
                  <a:pt x="6566" y="168"/>
                </a:lnTo>
                <a:lnTo>
                  <a:pt x="6564" y="204"/>
                </a:lnTo>
                <a:lnTo>
                  <a:pt x="6562" y="241"/>
                </a:lnTo>
                <a:lnTo>
                  <a:pt x="6562" y="241"/>
                </a:lnTo>
                <a:lnTo>
                  <a:pt x="6550" y="274"/>
                </a:lnTo>
                <a:lnTo>
                  <a:pt x="6539" y="308"/>
                </a:lnTo>
                <a:lnTo>
                  <a:pt x="6531" y="341"/>
                </a:lnTo>
                <a:lnTo>
                  <a:pt x="6523" y="376"/>
                </a:lnTo>
                <a:lnTo>
                  <a:pt x="6518" y="410"/>
                </a:lnTo>
                <a:lnTo>
                  <a:pt x="6514" y="445"/>
                </a:lnTo>
                <a:lnTo>
                  <a:pt x="6513" y="479"/>
                </a:lnTo>
                <a:lnTo>
                  <a:pt x="6514" y="497"/>
                </a:lnTo>
                <a:lnTo>
                  <a:pt x="6515" y="513"/>
                </a:lnTo>
                <a:lnTo>
                  <a:pt x="6515" y="513"/>
                </a:lnTo>
                <a:lnTo>
                  <a:pt x="6513" y="530"/>
                </a:lnTo>
                <a:lnTo>
                  <a:pt x="6513" y="530"/>
                </a:lnTo>
                <a:lnTo>
                  <a:pt x="6511" y="541"/>
                </a:lnTo>
                <a:lnTo>
                  <a:pt x="6511" y="541"/>
                </a:lnTo>
                <a:lnTo>
                  <a:pt x="6505" y="520"/>
                </a:lnTo>
                <a:lnTo>
                  <a:pt x="6498" y="500"/>
                </a:lnTo>
                <a:lnTo>
                  <a:pt x="6498" y="500"/>
                </a:lnTo>
                <a:lnTo>
                  <a:pt x="6494" y="487"/>
                </a:lnTo>
                <a:lnTo>
                  <a:pt x="6493" y="481"/>
                </a:lnTo>
                <a:lnTo>
                  <a:pt x="6493" y="475"/>
                </a:lnTo>
                <a:lnTo>
                  <a:pt x="6493" y="475"/>
                </a:lnTo>
                <a:lnTo>
                  <a:pt x="6492" y="473"/>
                </a:lnTo>
                <a:lnTo>
                  <a:pt x="6489" y="471"/>
                </a:lnTo>
                <a:lnTo>
                  <a:pt x="6488" y="467"/>
                </a:lnTo>
                <a:lnTo>
                  <a:pt x="6487" y="465"/>
                </a:lnTo>
                <a:lnTo>
                  <a:pt x="6487" y="465"/>
                </a:lnTo>
                <a:lnTo>
                  <a:pt x="6470" y="392"/>
                </a:lnTo>
                <a:lnTo>
                  <a:pt x="6462" y="357"/>
                </a:lnTo>
                <a:lnTo>
                  <a:pt x="6457" y="320"/>
                </a:lnTo>
                <a:lnTo>
                  <a:pt x="6454" y="284"/>
                </a:lnTo>
                <a:lnTo>
                  <a:pt x="6453" y="267"/>
                </a:lnTo>
                <a:lnTo>
                  <a:pt x="6453" y="248"/>
                </a:lnTo>
                <a:lnTo>
                  <a:pt x="6454" y="230"/>
                </a:lnTo>
                <a:lnTo>
                  <a:pt x="6456" y="212"/>
                </a:lnTo>
                <a:lnTo>
                  <a:pt x="6460" y="193"/>
                </a:lnTo>
                <a:lnTo>
                  <a:pt x="6463" y="175"/>
                </a:lnTo>
                <a:lnTo>
                  <a:pt x="6463" y="175"/>
                </a:lnTo>
                <a:lnTo>
                  <a:pt x="6442" y="236"/>
                </a:lnTo>
                <a:lnTo>
                  <a:pt x="6431" y="267"/>
                </a:lnTo>
                <a:lnTo>
                  <a:pt x="6422" y="296"/>
                </a:lnTo>
                <a:lnTo>
                  <a:pt x="6422" y="296"/>
                </a:lnTo>
                <a:lnTo>
                  <a:pt x="6421" y="288"/>
                </a:lnTo>
                <a:lnTo>
                  <a:pt x="6421" y="288"/>
                </a:lnTo>
                <a:lnTo>
                  <a:pt x="6421" y="276"/>
                </a:lnTo>
                <a:lnTo>
                  <a:pt x="6421" y="276"/>
                </a:lnTo>
                <a:lnTo>
                  <a:pt x="6373" y="58"/>
                </a:lnTo>
                <a:lnTo>
                  <a:pt x="6373" y="58"/>
                </a:lnTo>
                <a:lnTo>
                  <a:pt x="6374" y="82"/>
                </a:lnTo>
                <a:lnTo>
                  <a:pt x="6375" y="104"/>
                </a:lnTo>
                <a:lnTo>
                  <a:pt x="6375" y="128"/>
                </a:lnTo>
                <a:lnTo>
                  <a:pt x="6374" y="152"/>
                </a:lnTo>
                <a:lnTo>
                  <a:pt x="6370" y="198"/>
                </a:lnTo>
                <a:lnTo>
                  <a:pt x="6364" y="244"/>
                </a:lnTo>
                <a:lnTo>
                  <a:pt x="6357" y="290"/>
                </a:lnTo>
                <a:lnTo>
                  <a:pt x="6348" y="337"/>
                </a:lnTo>
                <a:lnTo>
                  <a:pt x="6329" y="429"/>
                </a:lnTo>
                <a:lnTo>
                  <a:pt x="6329" y="429"/>
                </a:lnTo>
                <a:lnTo>
                  <a:pt x="6324" y="403"/>
                </a:lnTo>
                <a:lnTo>
                  <a:pt x="6321" y="376"/>
                </a:lnTo>
                <a:lnTo>
                  <a:pt x="6317" y="350"/>
                </a:lnTo>
                <a:lnTo>
                  <a:pt x="6316" y="324"/>
                </a:lnTo>
                <a:lnTo>
                  <a:pt x="6315" y="296"/>
                </a:lnTo>
                <a:lnTo>
                  <a:pt x="6317" y="270"/>
                </a:lnTo>
                <a:lnTo>
                  <a:pt x="6321" y="244"/>
                </a:lnTo>
                <a:lnTo>
                  <a:pt x="6327" y="217"/>
                </a:lnTo>
                <a:lnTo>
                  <a:pt x="6327" y="217"/>
                </a:lnTo>
                <a:lnTo>
                  <a:pt x="6301" y="292"/>
                </a:lnTo>
                <a:lnTo>
                  <a:pt x="6301" y="292"/>
                </a:lnTo>
                <a:lnTo>
                  <a:pt x="6300" y="288"/>
                </a:lnTo>
                <a:lnTo>
                  <a:pt x="6300" y="288"/>
                </a:lnTo>
                <a:lnTo>
                  <a:pt x="6300" y="276"/>
                </a:lnTo>
                <a:lnTo>
                  <a:pt x="6300" y="276"/>
                </a:lnTo>
                <a:lnTo>
                  <a:pt x="6253" y="58"/>
                </a:lnTo>
                <a:lnTo>
                  <a:pt x="6253" y="58"/>
                </a:lnTo>
                <a:lnTo>
                  <a:pt x="6255" y="84"/>
                </a:lnTo>
                <a:lnTo>
                  <a:pt x="6255" y="110"/>
                </a:lnTo>
                <a:lnTo>
                  <a:pt x="6255" y="138"/>
                </a:lnTo>
                <a:lnTo>
                  <a:pt x="6252" y="164"/>
                </a:lnTo>
                <a:lnTo>
                  <a:pt x="6250" y="190"/>
                </a:lnTo>
                <a:lnTo>
                  <a:pt x="6247" y="216"/>
                </a:lnTo>
                <a:lnTo>
                  <a:pt x="6239" y="268"/>
                </a:lnTo>
                <a:lnTo>
                  <a:pt x="6231" y="320"/>
                </a:lnTo>
                <a:lnTo>
                  <a:pt x="6220" y="372"/>
                </a:lnTo>
                <a:lnTo>
                  <a:pt x="6209" y="424"/>
                </a:lnTo>
                <a:lnTo>
                  <a:pt x="6200" y="477"/>
                </a:lnTo>
                <a:lnTo>
                  <a:pt x="6200" y="477"/>
                </a:lnTo>
                <a:lnTo>
                  <a:pt x="6198" y="501"/>
                </a:lnTo>
                <a:lnTo>
                  <a:pt x="6194" y="526"/>
                </a:lnTo>
                <a:lnTo>
                  <a:pt x="6192" y="575"/>
                </a:lnTo>
                <a:lnTo>
                  <a:pt x="6192" y="575"/>
                </a:lnTo>
                <a:lnTo>
                  <a:pt x="6192" y="575"/>
                </a:lnTo>
                <a:lnTo>
                  <a:pt x="6181" y="538"/>
                </a:lnTo>
                <a:lnTo>
                  <a:pt x="6169" y="500"/>
                </a:lnTo>
                <a:lnTo>
                  <a:pt x="6169" y="500"/>
                </a:lnTo>
                <a:lnTo>
                  <a:pt x="6166" y="487"/>
                </a:lnTo>
                <a:lnTo>
                  <a:pt x="6164" y="481"/>
                </a:lnTo>
                <a:lnTo>
                  <a:pt x="6163" y="475"/>
                </a:lnTo>
                <a:lnTo>
                  <a:pt x="6163" y="475"/>
                </a:lnTo>
                <a:lnTo>
                  <a:pt x="6163" y="473"/>
                </a:lnTo>
                <a:lnTo>
                  <a:pt x="6162" y="471"/>
                </a:lnTo>
                <a:lnTo>
                  <a:pt x="6162" y="471"/>
                </a:lnTo>
                <a:lnTo>
                  <a:pt x="6142" y="394"/>
                </a:lnTo>
                <a:lnTo>
                  <a:pt x="6142" y="394"/>
                </a:lnTo>
                <a:lnTo>
                  <a:pt x="6136" y="366"/>
                </a:lnTo>
                <a:lnTo>
                  <a:pt x="6131" y="339"/>
                </a:lnTo>
                <a:lnTo>
                  <a:pt x="6128" y="312"/>
                </a:lnTo>
                <a:lnTo>
                  <a:pt x="6125" y="284"/>
                </a:lnTo>
                <a:lnTo>
                  <a:pt x="6124" y="257"/>
                </a:lnTo>
                <a:lnTo>
                  <a:pt x="6125" y="230"/>
                </a:lnTo>
                <a:lnTo>
                  <a:pt x="6129" y="203"/>
                </a:lnTo>
                <a:lnTo>
                  <a:pt x="6135" y="175"/>
                </a:lnTo>
                <a:lnTo>
                  <a:pt x="6135" y="175"/>
                </a:lnTo>
                <a:lnTo>
                  <a:pt x="6117" y="225"/>
                </a:lnTo>
                <a:lnTo>
                  <a:pt x="6100" y="274"/>
                </a:lnTo>
                <a:lnTo>
                  <a:pt x="6086" y="324"/>
                </a:lnTo>
                <a:lnTo>
                  <a:pt x="6079" y="348"/>
                </a:lnTo>
                <a:lnTo>
                  <a:pt x="6074" y="373"/>
                </a:lnTo>
                <a:lnTo>
                  <a:pt x="6070" y="398"/>
                </a:lnTo>
                <a:lnTo>
                  <a:pt x="6066" y="423"/>
                </a:lnTo>
                <a:lnTo>
                  <a:pt x="6065" y="448"/>
                </a:lnTo>
                <a:lnTo>
                  <a:pt x="6064" y="473"/>
                </a:lnTo>
                <a:lnTo>
                  <a:pt x="6065" y="499"/>
                </a:lnTo>
                <a:lnTo>
                  <a:pt x="6067" y="524"/>
                </a:lnTo>
                <a:lnTo>
                  <a:pt x="6072" y="550"/>
                </a:lnTo>
                <a:lnTo>
                  <a:pt x="6078" y="575"/>
                </a:lnTo>
                <a:lnTo>
                  <a:pt x="6078" y="575"/>
                </a:lnTo>
                <a:lnTo>
                  <a:pt x="6078" y="575"/>
                </a:lnTo>
                <a:lnTo>
                  <a:pt x="6071" y="575"/>
                </a:lnTo>
                <a:lnTo>
                  <a:pt x="6071" y="575"/>
                </a:lnTo>
                <a:lnTo>
                  <a:pt x="6061" y="538"/>
                </a:lnTo>
                <a:lnTo>
                  <a:pt x="6048" y="500"/>
                </a:lnTo>
                <a:lnTo>
                  <a:pt x="6048" y="500"/>
                </a:lnTo>
                <a:lnTo>
                  <a:pt x="6045" y="487"/>
                </a:lnTo>
                <a:lnTo>
                  <a:pt x="6043" y="481"/>
                </a:lnTo>
                <a:lnTo>
                  <a:pt x="6043" y="475"/>
                </a:lnTo>
                <a:lnTo>
                  <a:pt x="6043" y="475"/>
                </a:lnTo>
                <a:lnTo>
                  <a:pt x="6042" y="473"/>
                </a:lnTo>
                <a:lnTo>
                  <a:pt x="6041" y="471"/>
                </a:lnTo>
                <a:lnTo>
                  <a:pt x="6039" y="467"/>
                </a:lnTo>
                <a:lnTo>
                  <a:pt x="6038" y="465"/>
                </a:lnTo>
                <a:lnTo>
                  <a:pt x="6038" y="465"/>
                </a:lnTo>
                <a:lnTo>
                  <a:pt x="6021" y="392"/>
                </a:lnTo>
                <a:lnTo>
                  <a:pt x="6014" y="357"/>
                </a:lnTo>
                <a:lnTo>
                  <a:pt x="6008" y="320"/>
                </a:lnTo>
                <a:lnTo>
                  <a:pt x="6004" y="284"/>
                </a:lnTo>
                <a:lnTo>
                  <a:pt x="6003" y="267"/>
                </a:lnTo>
                <a:lnTo>
                  <a:pt x="6004" y="248"/>
                </a:lnTo>
                <a:lnTo>
                  <a:pt x="6004" y="230"/>
                </a:lnTo>
                <a:lnTo>
                  <a:pt x="6007" y="212"/>
                </a:lnTo>
                <a:lnTo>
                  <a:pt x="6010" y="193"/>
                </a:lnTo>
                <a:lnTo>
                  <a:pt x="6015" y="175"/>
                </a:lnTo>
                <a:lnTo>
                  <a:pt x="6015" y="175"/>
                </a:lnTo>
                <a:lnTo>
                  <a:pt x="5997" y="223"/>
                </a:lnTo>
                <a:lnTo>
                  <a:pt x="5982" y="270"/>
                </a:lnTo>
                <a:lnTo>
                  <a:pt x="5966" y="316"/>
                </a:lnTo>
                <a:lnTo>
                  <a:pt x="5960" y="340"/>
                </a:lnTo>
                <a:lnTo>
                  <a:pt x="5956" y="364"/>
                </a:lnTo>
                <a:lnTo>
                  <a:pt x="5956" y="364"/>
                </a:lnTo>
                <a:lnTo>
                  <a:pt x="5924" y="251"/>
                </a:lnTo>
                <a:lnTo>
                  <a:pt x="5924" y="251"/>
                </a:lnTo>
                <a:lnTo>
                  <a:pt x="5926" y="271"/>
                </a:lnTo>
                <a:lnTo>
                  <a:pt x="5926" y="292"/>
                </a:lnTo>
                <a:lnTo>
                  <a:pt x="5925" y="312"/>
                </a:lnTo>
                <a:lnTo>
                  <a:pt x="5924" y="332"/>
                </a:lnTo>
                <a:lnTo>
                  <a:pt x="5919" y="372"/>
                </a:lnTo>
                <a:lnTo>
                  <a:pt x="5912" y="411"/>
                </a:lnTo>
                <a:lnTo>
                  <a:pt x="5912" y="411"/>
                </a:lnTo>
                <a:lnTo>
                  <a:pt x="5905" y="377"/>
                </a:lnTo>
                <a:lnTo>
                  <a:pt x="5899" y="341"/>
                </a:lnTo>
                <a:lnTo>
                  <a:pt x="5893" y="306"/>
                </a:lnTo>
                <a:lnTo>
                  <a:pt x="5889" y="271"/>
                </a:lnTo>
                <a:lnTo>
                  <a:pt x="5888" y="236"/>
                </a:lnTo>
                <a:lnTo>
                  <a:pt x="5889" y="202"/>
                </a:lnTo>
                <a:lnTo>
                  <a:pt x="5890" y="184"/>
                </a:lnTo>
                <a:lnTo>
                  <a:pt x="5893" y="166"/>
                </a:lnTo>
                <a:lnTo>
                  <a:pt x="5895" y="148"/>
                </a:lnTo>
                <a:lnTo>
                  <a:pt x="5899" y="130"/>
                </a:lnTo>
                <a:lnTo>
                  <a:pt x="5899" y="130"/>
                </a:lnTo>
                <a:lnTo>
                  <a:pt x="5880" y="190"/>
                </a:lnTo>
                <a:lnTo>
                  <a:pt x="5863" y="249"/>
                </a:lnTo>
                <a:lnTo>
                  <a:pt x="5855" y="280"/>
                </a:lnTo>
                <a:lnTo>
                  <a:pt x="5848" y="309"/>
                </a:lnTo>
                <a:lnTo>
                  <a:pt x="5842" y="339"/>
                </a:lnTo>
                <a:lnTo>
                  <a:pt x="5836" y="369"/>
                </a:lnTo>
                <a:lnTo>
                  <a:pt x="5836" y="369"/>
                </a:lnTo>
                <a:lnTo>
                  <a:pt x="5804" y="251"/>
                </a:lnTo>
                <a:lnTo>
                  <a:pt x="5804" y="251"/>
                </a:lnTo>
                <a:lnTo>
                  <a:pt x="5805" y="269"/>
                </a:lnTo>
                <a:lnTo>
                  <a:pt x="5805" y="287"/>
                </a:lnTo>
                <a:lnTo>
                  <a:pt x="5804" y="321"/>
                </a:lnTo>
                <a:lnTo>
                  <a:pt x="5800" y="357"/>
                </a:lnTo>
                <a:lnTo>
                  <a:pt x="5796" y="391"/>
                </a:lnTo>
                <a:lnTo>
                  <a:pt x="5788" y="426"/>
                </a:lnTo>
                <a:lnTo>
                  <a:pt x="5780" y="461"/>
                </a:lnTo>
                <a:lnTo>
                  <a:pt x="5764" y="531"/>
                </a:lnTo>
                <a:lnTo>
                  <a:pt x="5764" y="531"/>
                </a:lnTo>
                <a:lnTo>
                  <a:pt x="5754" y="491"/>
                </a:lnTo>
                <a:lnTo>
                  <a:pt x="5742" y="450"/>
                </a:lnTo>
                <a:lnTo>
                  <a:pt x="5742" y="450"/>
                </a:lnTo>
                <a:lnTo>
                  <a:pt x="5737" y="436"/>
                </a:lnTo>
                <a:lnTo>
                  <a:pt x="5736" y="429"/>
                </a:lnTo>
                <a:lnTo>
                  <a:pt x="5736" y="423"/>
                </a:lnTo>
                <a:lnTo>
                  <a:pt x="5736" y="423"/>
                </a:lnTo>
                <a:lnTo>
                  <a:pt x="5735" y="420"/>
                </a:lnTo>
                <a:lnTo>
                  <a:pt x="5735" y="420"/>
                </a:lnTo>
                <a:lnTo>
                  <a:pt x="5735" y="415"/>
                </a:lnTo>
                <a:lnTo>
                  <a:pt x="5735" y="415"/>
                </a:lnTo>
                <a:lnTo>
                  <a:pt x="5708" y="298"/>
                </a:lnTo>
                <a:lnTo>
                  <a:pt x="5708" y="298"/>
                </a:lnTo>
                <a:lnTo>
                  <a:pt x="5703" y="273"/>
                </a:lnTo>
                <a:lnTo>
                  <a:pt x="5701" y="247"/>
                </a:lnTo>
                <a:lnTo>
                  <a:pt x="5698" y="220"/>
                </a:lnTo>
                <a:lnTo>
                  <a:pt x="5697" y="196"/>
                </a:lnTo>
                <a:lnTo>
                  <a:pt x="5697" y="170"/>
                </a:lnTo>
                <a:lnTo>
                  <a:pt x="5698" y="143"/>
                </a:lnTo>
                <a:lnTo>
                  <a:pt x="5702" y="119"/>
                </a:lnTo>
                <a:lnTo>
                  <a:pt x="5708" y="92"/>
                </a:lnTo>
                <a:lnTo>
                  <a:pt x="5708" y="92"/>
                </a:lnTo>
                <a:lnTo>
                  <a:pt x="5690" y="146"/>
                </a:lnTo>
                <a:lnTo>
                  <a:pt x="5673" y="200"/>
                </a:lnTo>
                <a:lnTo>
                  <a:pt x="5659" y="254"/>
                </a:lnTo>
                <a:lnTo>
                  <a:pt x="5652" y="281"/>
                </a:lnTo>
                <a:lnTo>
                  <a:pt x="5647" y="308"/>
                </a:lnTo>
                <a:lnTo>
                  <a:pt x="5643" y="335"/>
                </a:lnTo>
                <a:lnTo>
                  <a:pt x="5639" y="363"/>
                </a:lnTo>
                <a:lnTo>
                  <a:pt x="5637" y="390"/>
                </a:lnTo>
                <a:lnTo>
                  <a:pt x="5637" y="418"/>
                </a:lnTo>
                <a:lnTo>
                  <a:pt x="5637" y="446"/>
                </a:lnTo>
                <a:lnTo>
                  <a:pt x="5639" y="473"/>
                </a:lnTo>
                <a:lnTo>
                  <a:pt x="5644" y="501"/>
                </a:lnTo>
                <a:lnTo>
                  <a:pt x="5650" y="530"/>
                </a:lnTo>
                <a:lnTo>
                  <a:pt x="5650" y="530"/>
                </a:lnTo>
                <a:lnTo>
                  <a:pt x="5646" y="546"/>
                </a:lnTo>
                <a:lnTo>
                  <a:pt x="5646" y="546"/>
                </a:lnTo>
                <a:lnTo>
                  <a:pt x="5641" y="523"/>
                </a:lnTo>
                <a:lnTo>
                  <a:pt x="5635" y="499"/>
                </a:lnTo>
                <a:lnTo>
                  <a:pt x="5628" y="474"/>
                </a:lnTo>
                <a:lnTo>
                  <a:pt x="5621" y="450"/>
                </a:lnTo>
                <a:lnTo>
                  <a:pt x="5621" y="450"/>
                </a:lnTo>
                <a:lnTo>
                  <a:pt x="5618" y="436"/>
                </a:lnTo>
                <a:lnTo>
                  <a:pt x="5617" y="429"/>
                </a:lnTo>
                <a:lnTo>
                  <a:pt x="5615" y="423"/>
                </a:lnTo>
                <a:lnTo>
                  <a:pt x="5615" y="423"/>
                </a:lnTo>
                <a:lnTo>
                  <a:pt x="5615" y="420"/>
                </a:lnTo>
                <a:lnTo>
                  <a:pt x="5613" y="417"/>
                </a:lnTo>
                <a:lnTo>
                  <a:pt x="5612" y="415"/>
                </a:lnTo>
                <a:lnTo>
                  <a:pt x="5611" y="411"/>
                </a:lnTo>
                <a:lnTo>
                  <a:pt x="5611" y="411"/>
                </a:lnTo>
                <a:lnTo>
                  <a:pt x="5593" y="332"/>
                </a:lnTo>
                <a:lnTo>
                  <a:pt x="5586" y="292"/>
                </a:lnTo>
                <a:lnTo>
                  <a:pt x="5580" y="252"/>
                </a:lnTo>
                <a:lnTo>
                  <a:pt x="5576" y="212"/>
                </a:lnTo>
                <a:lnTo>
                  <a:pt x="5576" y="192"/>
                </a:lnTo>
                <a:lnTo>
                  <a:pt x="5576" y="172"/>
                </a:lnTo>
                <a:lnTo>
                  <a:pt x="5577" y="152"/>
                </a:lnTo>
                <a:lnTo>
                  <a:pt x="5580" y="133"/>
                </a:lnTo>
                <a:lnTo>
                  <a:pt x="5583" y="113"/>
                </a:lnTo>
                <a:lnTo>
                  <a:pt x="5587" y="92"/>
                </a:lnTo>
                <a:lnTo>
                  <a:pt x="5587" y="92"/>
                </a:lnTo>
                <a:lnTo>
                  <a:pt x="5570" y="145"/>
                </a:lnTo>
                <a:lnTo>
                  <a:pt x="5554" y="196"/>
                </a:lnTo>
                <a:lnTo>
                  <a:pt x="5539" y="248"/>
                </a:lnTo>
                <a:lnTo>
                  <a:pt x="5533" y="274"/>
                </a:lnTo>
                <a:lnTo>
                  <a:pt x="5528" y="300"/>
                </a:lnTo>
                <a:lnTo>
                  <a:pt x="5528" y="300"/>
                </a:lnTo>
                <a:lnTo>
                  <a:pt x="5497" y="175"/>
                </a:lnTo>
                <a:lnTo>
                  <a:pt x="5497" y="175"/>
                </a:lnTo>
                <a:lnTo>
                  <a:pt x="5498" y="205"/>
                </a:lnTo>
                <a:lnTo>
                  <a:pt x="5498" y="234"/>
                </a:lnTo>
                <a:lnTo>
                  <a:pt x="5497" y="262"/>
                </a:lnTo>
                <a:lnTo>
                  <a:pt x="5494" y="290"/>
                </a:lnTo>
                <a:lnTo>
                  <a:pt x="5491" y="319"/>
                </a:lnTo>
                <a:lnTo>
                  <a:pt x="5486" y="347"/>
                </a:lnTo>
                <a:lnTo>
                  <a:pt x="5474" y="404"/>
                </a:lnTo>
                <a:lnTo>
                  <a:pt x="5474" y="404"/>
                </a:lnTo>
                <a:lnTo>
                  <a:pt x="5473" y="401"/>
                </a:lnTo>
                <a:lnTo>
                  <a:pt x="5473" y="401"/>
                </a:lnTo>
                <a:lnTo>
                  <a:pt x="5456" y="309"/>
                </a:lnTo>
                <a:lnTo>
                  <a:pt x="5448" y="263"/>
                </a:lnTo>
                <a:lnTo>
                  <a:pt x="5443" y="218"/>
                </a:lnTo>
                <a:lnTo>
                  <a:pt x="5440" y="172"/>
                </a:lnTo>
                <a:lnTo>
                  <a:pt x="5439" y="149"/>
                </a:lnTo>
                <a:lnTo>
                  <a:pt x="5439" y="126"/>
                </a:lnTo>
                <a:lnTo>
                  <a:pt x="5440" y="103"/>
                </a:lnTo>
                <a:lnTo>
                  <a:pt x="5442" y="81"/>
                </a:lnTo>
                <a:lnTo>
                  <a:pt x="5446" y="57"/>
                </a:lnTo>
                <a:lnTo>
                  <a:pt x="5449" y="34"/>
                </a:lnTo>
                <a:lnTo>
                  <a:pt x="5449" y="34"/>
                </a:lnTo>
                <a:lnTo>
                  <a:pt x="5434" y="88"/>
                </a:lnTo>
                <a:lnTo>
                  <a:pt x="5420" y="142"/>
                </a:lnTo>
                <a:lnTo>
                  <a:pt x="5407" y="196"/>
                </a:lnTo>
                <a:lnTo>
                  <a:pt x="5395" y="250"/>
                </a:lnTo>
                <a:lnTo>
                  <a:pt x="5395" y="250"/>
                </a:lnTo>
                <a:lnTo>
                  <a:pt x="5376" y="175"/>
                </a:lnTo>
                <a:lnTo>
                  <a:pt x="5376" y="175"/>
                </a:lnTo>
                <a:lnTo>
                  <a:pt x="5378" y="199"/>
                </a:lnTo>
                <a:lnTo>
                  <a:pt x="5378" y="222"/>
                </a:lnTo>
                <a:lnTo>
                  <a:pt x="5377" y="244"/>
                </a:lnTo>
                <a:lnTo>
                  <a:pt x="5376" y="268"/>
                </a:lnTo>
                <a:lnTo>
                  <a:pt x="5373" y="290"/>
                </a:lnTo>
                <a:lnTo>
                  <a:pt x="5371" y="313"/>
                </a:lnTo>
                <a:lnTo>
                  <a:pt x="5363" y="359"/>
                </a:lnTo>
                <a:lnTo>
                  <a:pt x="5353" y="404"/>
                </a:lnTo>
                <a:lnTo>
                  <a:pt x="5344" y="449"/>
                </a:lnTo>
                <a:lnTo>
                  <a:pt x="5333" y="495"/>
                </a:lnTo>
                <a:lnTo>
                  <a:pt x="5324" y="542"/>
                </a:lnTo>
                <a:lnTo>
                  <a:pt x="5324" y="542"/>
                </a:lnTo>
                <a:lnTo>
                  <a:pt x="5324" y="545"/>
                </a:lnTo>
                <a:lnTo>
                  <a:pt x="5324" y="545"/>
                </a:lnTo>
                <a:lnTo>
                  <a:pt x="5318" y="509"/>
                </a:lnTo>
                <a:lnTo>
                  <a:pt x="5312" y="471"/>
                </a:lnTo>
                <a:lnTo>
                  <a:pt x="5302" y="433"/>
                </a:lnTo>
                <a:lnTo>
                  <a:pt x="5293" y="396"/>
                </a:lnTo>
                <a:lnTo>
                  <a:pt x="5293" y="396"/>
                </a:lnTo>
                <a:lnTo>
                  <a:pt x="5293" y="395"/>
                </a:lnTo>
                <a:lnTo>
                  <a:pt x="5293" y="395"/>
                </a:lnTo>
                <a:lnTo>
                  <a:pt x="5287" y="367"/>
                </a:lnTo>
                <a:lnTo>
                  <a:pt x="5287" y="367"/>
                </a:lnTo>
                <a:lnTo>
                  <a:pt x="5287" y="365"/>
                </a:lnTo>
                <a:lnTo>
                  <a:pt x="5287" y="365"/>
                </a:lnTo>
                <a:lnTo>
                  <a:pt x="5286" y="362"/>
                </a:lnTo>
                <a:lnTo>
                  <a:pt x="5286" y="362"/>
                </a:lnTo>
                <a:lnTo>
                  <a:pt x="5286" y="360"/>
                </a:lnTo>
                <a:lnTo>
                  <a:pt x="5286" y="360"/>
                </a:lnTo>
                <a:lnTo>
                  <a:pt x="5286" y="348"/>
                </a:lnTo>
                <a:lnTo>
                  <a:pt x="5286" y="348"/>
                </a:lnTo>
                <a:lnTo>
                  <a:pt x="5255" y="204"/>
                </a:lnTo>
                <a:lnTo>
                  <a:pt x="5255" y="204"/>
                </a:lnTo>
                <a:lnTo>
                  <a:pt x="5251" y="178"/>
                </a:lnTo>
                <a:lnTo>
                  <a:pt x="5249" y="153"/>
                </a:lnTo>
                <a:lnTo>
                  <a:pt x="5248" y="128"/>
                </a:lnTo>
                <a:lnTo>
                  <a:pt x="5248" y="102"/>
                </a:lnTo>
                <a:lnTo>
                  <a:pt x="5248" y="77"/>
                </a:lnTo>
                <a:lnTo>
                  <a:pt x="5250" y="51"/>
                </a:lnTo>
                <a:lnTo>
                  <a:pt x="5254" y="25"/>
                </a:lnTo>
                <a:lnTo>
                  <a:pt x="5258" y="0"/>
                </a:lnTo>
                <a:lnTo>
                  <a:pt x="5258" y="0"/>
                </a:lnTo>
                <a:lnTo>
                  <a:pt x="5241" y="59"/>
                </a:lnTo>
                <a:lnTo>
                  <a:pt x="5224" y="117"/>
                </a:lnTo>
                <a:lnTo>
                  <a:pt x="5210" y="177"/>
                </a:lnTo>
                <a:lnTo>
                  <a:pt x="5204" y="207"/>
                </a:lnTo>
                <a:lnTo>
                  <a:pt x="5198" y="237"/>
                </a:lnTo>
                <a:lnTo>
                  <a:pt x="5193" y="267"/>
                </a:lnTo>
                <a:lnTo>
                  <a:pt x="5190" y="296"/>
                </a:lnTo>
                <a:lnTo>
                  <a:pt x="5188" y="327"/>
                </a:lnTo>
                <a:lnTo>
                  <a:pt x="5187" y="357"/>
                </a:lnTo>
                <a:lnTo>
                  <a:pt x="5187" y="388"/>
                </a:lnTo>
                <a:lnTo>
                  <a:pt x="5190" y="417"/>
                </a:lnTo>
                <a:lnTo>
                  <a:pt x="5193" y="448"/>
                </a:lnTo>
                <a:lnTo>
                  <a:pt x="5199" y="479"/>
                </a:lnTo>
                <a:lnTo>
                  <a:pt x="5199" y="479"/>
                </a:lnTo>
                <a:lnTo>
                  <a:pt x="5196" y="498"/>
                </a:lnTo>
                <a:lnTo>
                  <a:pt x="5196" y="498"/>
                </a:lnTo>
                <a:lnTo>
                  <a:pt x="5191" y="472"/>
                </a:lnTo>
                <a:lnTo>
                  <a:pt x="5186" y="447"/>
                </a:lnTo>
                <a:lnTo>
                  <a:pt x="5179" y="421"/>
                </a:lnTo>
                <a:lnTo>
                  <a:pt x="5172" y="396"/>
                </a:lnTo>
                <a:lnTo>
                  <a:pt x="5172" y="396"/>
                </a:lnTo>
                <a:lnTo>
                  <a:pt x="5168" y="380"/>
                </a:lnTo>
                <a:lnTo>
                  <a:pt x="5167" y="372"/>
                </a:lnTo>
                <a:lnTo>
                  <a:pt x="5167" y="365"/>
                </a:lnTo>
                <a:lnTo>
                  <a:pt x="5167" y="365"/>
                </a:lnTo>
                <a:lnTo>
                  <a:pt x="5166" y="362"/>
                </a:lnTo>
                <a:lnTo>
                  <a:pt x="5163" y="358"/>
                </a:lnTo>
                <a:lnTo>
                  <a:pt x="5162" y="356"/>
                </a:lnTo>
                <a:lnTo>
                  <a:pt x="5161" y="352"/>
                </a:lnTo>
                <a:lnTo>
                  <a:pt x="5161" y="352"/>
                </a:lnTo>
                <a:lnTo>
                  <a:pt x="5145" y="264"/>
                </a:lnTo>
                <a:lnTo>
                  <a:pt x="5136" y="220"/>
                </a:lnTo>
                <a:lnTo>
                  <a:pt x="5130" y="177"/>
                </a:lnTo>
                <a:lnTo>
                  <a:pt x="5128" y="132"/>
                </a:lnTo>
                <a:lnTo>
                  <a:pt x="5127" y="110"/>
                </a:lnTo>
                <a:lnTo>
                  <a:pt x="5127" y="88"/>
                </a:lnTo>
                <a:lnTo>
                  <a:pt x="5128" y="66"/>
                </a:lnTo>
                <a:lnTo>
                  <a:pt x="5130" y="44"/>
                </a:lnTo>
                <a:lnTo>
                  <a:pt x="5134" y="21"/>
                </a:lnTo>
                <a:lnTo>
                  <a:pt x="5137" y="0"/>
                </a:lnTo>
                <a:lnTo>
                  <a:pt x="5137" y="0"/>
                </a:lnTo>
                <a:lnTo>
                  <a:pt x="5121" y="57"/>
                </a:lnTo>
                <a:lnTo>
                  <a:pt x="5104" y="114"/>
                </a:lnTo>
                <a:lnTo>
                  <a:pt x="5090" y="172"/>
                </a:lnTo>
                <a:lnTo>
                  <a:pt x="5084" y="200"/>
                </a:lnTo>
                <a:lnTo>
                  <a:pt x="5078" y="230"/>
                </a:lnTo>
                <a:lnTo>
                  <a:pt x="5078" y="230"/>
                </a:lnTo>
                <a:lnTo>
                  <a:pt x="5047" y="92"/>
                </a:lnTo>
                <a:lnTo>
                  <a:pt x="5047" y="92"/>
                </a:lnTo>
                <a:lnTo>
                  <a:pt x="5048" y="121"/>
                </a:lnTo>
                <a:lnTo>
                  <a:pt x="5050" y="149"/>
                </a:lnTo>
                <a:lnTo>
                  <a:pt x="5048" y="179"/>
                </a:lnTo>
                <a:lnTo>
                  <a:pt x="5046" y="207"/>
                </a:lnTo>
                <a:lnTo>
                  <a:pt x="5043" y="236"/>
                </a:lnTo>
                <a:lnTo>
                  <a:pt x="5039" y="264"/>
                </a:lnTo>
                <a:lnTo>
                  <a:pt x="5029" y="322"/>
                </a:lnTo>
                <a:lnTo>
                  <a:pt x="5029" y="322"/>
                </a:lnTo>
                <a:lnTo>
                  <a:pt x="5028" y="296"/>
                </a:lnTo>
                <a:lnTo>
                  <a:pt x="5031" y="270"/>
                </a:lnTo>
                <a:lnTo>
                  <a:pt x="5034" y="243"/>
                </a:lnTo>
                <a:lnTo>
                  <a:pt x="5040" y="217"/>
                </a:lnTo>
                <a:lnTo>
                  <a:pt x="5040" y="217"/>
                </a:lnTo>
                <a:lnTo>
                  <a:pt x="5025" y="260"/>
                </a:lnTo>
                <a:lnTo>
                  <a:pt x="5011" y="302"/>
                </a:lnTo>
                <a:lnTo>
                  <a:pt x="4997" y="345"/>
                </a:lnTo>
                <a:lnTo>
                  <a:pt x="4986" y="388"/>
                </a:lnTo>
                <a:lnTo>
                  <a:pt x="4986" y="388"/>
                </a:lnTo>
                <a:lnTo>
                  <a:pt x="4981" y="351"/>
                </a:lnTo>
                <a:lnTo>
                  <a:pt x="4974" y="314"/>
                </a:lnTo>
                <a:lnTo>
                  <a:pt x="4974" y="314"/>
                </a:lnTo>
                <a:lnTo>
                  <a:pt x="4974" y="301"/>
                </a:lnTo>
                <a:lnTo>
                  <a:pt x="4974" y="301"/>
                </a:lnTo>
                <a:lnTo>
                  <a:pt x="4926" y="92"/>
                </a:lnTo>
                <a:lnTo>
                  <a:pt x="4926" y="92"/>
                </a:lnTo>
                <a:lnTo>
                  <a:pt x="4929" y="113"/>
                </a:lnTo>
                <a:lnTo>
                  <a:pt x="4929" y="134"/>
                </a:lnTo>
                <a:lnTo>
                  <a:pt x="4927" y="174"/>
                </a:lnTo>
                <a:lnTo>
                  <a:pt x="4924" y="216"/>
                </a:lnTo>
                <a:lnTo>
                  <a:pt x="4919" y="256"/>
                </a:lnTo>
                <a:lnTo>
                  <a:pt x="4913" y="298"/>
                </a:lnTo>
                <a:lnTo>
                  <a:pt x="4905" y="339"/>
                </a:lnTo>
                <a:lnTo>
                  <a:pt x="4888" y="421"/>
                </a:lnTo>
                <a:lnTo>
                  <a:pt x="4888" y="421"/>
                </a:lnTo>
                <a:lnTo>
                  <a:pt x="4884" y="378"/>
                </a:lnTo>
                <a:lnTo>
                  <a:pt x="4875" y="334"/>
                </a:lnTo>
                <a:lnTo>
                  <a:pt x="4875" y="334"/>
                </a:lnTo>
                <a:lnTo>
                  <a:pt x="4875" y="321"/>
                </a:lnTo>
                <a:lnTo>
                  <a:pt x="4875" y="321"/>
                </a:lnTo>
                <a:lnTo>
                  <a:pt x="4847" y="181"/>
                </a:lnTo>
                <a:lnTo>
                  <a:pt x="4847" y="181"/>
                </a:lnTo>
                <a:lnTo>
                  <a:pt x="4848" y="175"/>
                </a:lnTo>
                <a:lnTo>
                  <a:pt x="4848" y="175"/>
                </a:lnTo>
                <a:lnTo>
                  <a:pt x="4847" y="180"/>
                </a:lnTo>
                <a:lnTo>
                  <a:pt x="4847" y="180"/>
                </a:lnTo>
                <a:lnTo>
                  <a:pt x="4829" y="95"/>
                </a:lnTo>
                <a:lnTo>
                  <a:pt x="4829" y="95"/>
                </a:lnTo>
                <a:lnTo>
                  <a:pt x="4830" y="132"/>
                </a:lnTo>
                <a:lnTo>
                  <a:pt x="4830" y="168"/>
                </a:lnTo>
                <a:lnTo>
                  <a:pt x="4828" y="204"/>
                </a:lnTo>
                <a:lnTo>
                  <a:pt x="4825" y="241"/>
                </a:lnTo>
                <a:lnTo>
                  <a:pt x="4825" y="241"/>
                </a:lnTo>
                <a:lnTo>
                  <a:pt x="4814" y="274"/>
                </a:lnTo>
                <a:lnTo>
                  <a:pt x="4803" y="308"/>
                </a:lnTo>
                <a:lnTo>
                  <a:pt x="4795" y="341"/>
                </a:lnTo>
                <a:lnTo>
                  <a:pt x="4786" y="376"/>
                </a:lnTo>
                <a:lnTo>
                  <a:pt x="4782" y="410"/>
                </a:lnTo>
                <a:lnTo>
                  <a:pt x="4778" y="445"/>
                </a:lnTo>
                <a:lnTo>
                  <a:pt x="4777" y="479"/>
                </a:lnTo>
                <a:lnTo>
                  <a:pt x="4778" y="497"/>
                </a:lnTo>
                <a:lnTo>
                  <a:pt x="4779" y="513"/>
                </a:lnTo>
                <a:lnTo>
                  <a:pt x="4779" y="513"/>
                </a:lnTo>
                <a:lnTo>
                  <a:pt x="4777" y="530"/>
                </a:lnTo>
                <a:lnTo>
                  <a:pt x="4777" y="530"/>
                </a:lnTo>
                <a:lnTo>
                  <a:pt x="4775" y="541"/>
                </a:lnTo>
                <a:lnTo>
                  <a:pt x="4775" y="541"/>
                </a:lnTo>
                <a:lnTo>
                  <a:pt x="4769" y="520"/>
                </a:lnTo>
                <a:lnTo>
                  <a:pt x="4761" y="500"/>
                </a:lnTo>
                <a:lnTo>
                  <a:pt x="4761" y="500"/>
                </a:lnTo>
                <a:lnTo>
                  <a:pt x="4758" y="487"/>
                </a:lnTo>
                <a:lnTo>
                  <a:pt x="4757" y="481"/>
                </a:lnTo>
                <a:lnTo>
                  <a:pt x="4757" y="475"/>
                </a:lnTo>
                <a:lnTo>
                  <a:pt x="4757" y="475"/>
                </a:lnTo>
                <a:lnTo>
                  <a:pt x="4756" y="473"/>
                </a:lnTo>
                <a:lnTo>
                  <a:pt x="4754" y="471"/>
                </a:lnTo>
                <a:lnTo>
                  <a:pt x="4752" y="467"/>
                </a:lnTo>
                <a:lnTo>
                  <a:pt x="4751" y="465"/>
                </a:lnTo>
                <a:lnTo>
                  <a:pt x="4751" y="465"/>
                </a:lnTo>
                <a:lnTo>
                  <a:pt x="4734" y="392"/>
                </a:lnTo>
                <a:lnTo>
                  <a:pt x="4726" y="357"/>
                </a:lnTo>
                <a:lnTo>
                  <a:pt x="4721" y="320"/>
                </a:lnTo>
                <a:lnTo>
                  <a:pt x="4718" y="284"/>
                </a:lnTo>
                <a:lnTo>
                  <a:pt x="4716" y="267"/>
                </a:lnTo>
                <a:lnTo>
                  <a:pt x="4716" y="248"/>
                </a:lnTo>
                <a:lnTo>
                  <a:pt x="4718" y="230"/>
                </a:lnTo>
                <a:lnTo>
                  <a:pt x="4720" y="212"/>
                </a:lnTo>
                <a:lnTo>
                  <a:pt x="4724" y="193"/>
                </a:lnTo>
                <a:lnTo>
                  <a:pt x="4727" y="175"/>
                </a:lnTo>
                <a:lnTo>
                  <a:pt x="4727" y="175"/>
                </a:lnTo>
                <a:lnTo>
                  <a:pt x="4706" y="236"/>
                </a:lnTo>
                <a:lnTo>
                  <a:pt x="4696" y="267"/>
                </a:lnTo>
                <a:lnTo>
                  <a:pt x="4686" y="296"/>
                </a:lnTo>
                <a:lnTo>
                  <a:pt x="4686" y="296"/>
                </a:lnTo>
                <a:lnTo>
                  <a:pt x="4684" y="288"/>
                </a:lnTo>
                <a:lnTo>
                  <a:pt x="4684" y="288"/>
                </a:lnTo>
                <a:lnTo>
                  <a:pt x="4684" y="276"/>
                </a:lnTo>
                <a:lnTo>
                  <a:pt x="4684" y="276"/>
                </a:lnTo>
                <a:lnTo>
                  <a:pt x="4637" y="58"/>
                </a:lnTo>
                <a:lnTo>
                  <a:pt x="4637" y="58"/>
                </a:lnTo>
                <a:lnTo>
                  <a:pt x="4638" y="82"/>
                </a:lnTo>
                <a:lnTo>
                  <a:pt x="4639" y="104"/>
                </a:lnTo>
                <a:lnTo>
                  <a:pt x="4639" y="128"/>
                </a:lnTo>
                <a:lnTo>
                  <a:pt x="4638" y="152"/>
                </a:lnTo>
                <a:lnTo>
                  <a:pt x="4633" y="198"/>
                </a:lnTo>
                <a:lnTo>
                  <a:pt x="4627" y="244"/>
                </a:lnTo>
                <a:lnTo>
                  <a:pt x="4620" y="290"/>
                </a:lnTo>
                <a:lnTo>
                  <a:pt x="4612" y="337"/>
                </a:lnTo>
                <a:lnTo>
                  <a:pt x="4594" y="429"/>
                </a:lnTo>
                <a:lnTo>
                  <a:pt x="4594" y="429"/>
                </a:lnTo>
                <a:lnTo>
                  <a:pt x="4588" y="403"/>
                </a:lnTo>
                <a:lnTo>
                  <a:pt x="4585" y="376"/>
                </a:lnTo>
                <a:lnTo>
                  <a:pt x="4581" y="350"/>
                </a:lnTo>
                <a:lnTo>
                  <a:pt x="4580" y="324"/>
                </a:lnTo>
                <a:lnTo>
                  <a:pt x="4580" y="296"/>
                </a:lnTo>
                <a:lnTo>
                  <a:pt x="4581" y="270"/>
                </a:lnTo>
                <a:lnTo>
                  <a:pt x="4585" y="244"/>
                </a:lnTo>
                <a:lnTo>
                  <a:pt x="4591" y="217"/>
                </a:lnTo>
                <a:lnTo>
                  <a:pt x="4591" y="217"/>
                </a:lnTo>
                <a:lnTo>
                  <a:pt x="4565" y="292"/>
                </a:lnTo>
                <a:lnTo>
                  <a:pt x="4565" y="292"/>
                </a:lnTo>
                <a:lnTo>
                  <a:pt x="4563" y="288"/>
                </a:lnTo>
                <a:lnTo>
                  <a:pt x="4563" y="288"/>
                </a:lnTo>
                <a:lnTo>
                  <a:pt x="4563" y="276"/>
                </a:lnTo>
                <a:lnTo>
                  <a:pt x="4563" y="276"/>
                </a:lnTo>
                <a:lnTo>
                  <a:pt x="4517" y="58"/>
                </a:lnTo>
                <a:lnTo>
                  <a:pt x="4517" y="58"/>
                </a:lnTo>
                <a:lnTo>
                  <a:pt x="4518" y="84"/>
                </a:lnTo>
                <a:lnTo>
                  <a:pt x="4518" y="110"/>
                </a:lnTo>
                <a:lnTo>
                  <a:pt x="4518" y="138"/>
                </a:lnTo>
                <a:lnTo>
                  <a:pt x="4516" y="164"/>
                </a:lnTo>
                <a:lnTo>
                  <a:pt x="4514" y="190"/>
                </a:lnTo>
                <a:lnTo>
                  <a:pt x="4511" y="216"/>
                </a:lnTo>
                <a:lnTo>
                  <a:pt x="4503" y="268"/>
                </a:lnTo>
                <a:lnTo>
                  <a:pt x="4495" y="320"/>
                </a:lnTo>
                <a:lnTo>
                  <a:pt x="4484" y="372"/>
                </a:lnTo>
                <a:lnTo>
                  <a:pt x="4474" y="424"/>
                </a:lnTo>
                <a:lnTo>
                  <a:pt x="4465" y="477"/>
                </a:lnTo>
                <a:lnTo>
                  <a:pt x="4465" y="477"/>
                </a:lnTo>
                <a:lnTo>
                  <a:pt x="4461" y="501"/>
                </a:lnTo>
                <a:lnTo>
                  <a:pt x="4458" y="526"/>
                </a:lnTo>
                <a:lnTo>
                  <a:pt x="4455" y="575"/>
                </a:lnTo>
                <a:lnTo>
                  <a:pt x="4455" y="575"/>
                </a:lnTo>
                <a:lnTo>
                  <a:pt x="4455" y="575"/>
                </a:lnTo>
                <a:lnTo>
                  <a:pt x="4445" y="538"/>
                </a:lnTo>
                <a:lnTo>
                  <a:pt x="4433" y="500"/>
                </a:lnTo>
                <a:lnTo>
                  <a:pt x="4433" y="500"/>
                </a:lnTo>
                <a:lnTo>
                  <a:pt x="4429" y="487"/>
                </a:lnTo>
                <a:lnTo>
                  <a:pt x="4428" y="481"/>
                </a:lnTo>
                <a:lnTo>
                  <a:pt x="4428" y="475"/>
                </a:lnTo>
                <a:lnTo>
                  <a:pt x="4428" y="475"/>
                </a:lnTo>
                <a:lnTo>
                  <a:pt x="4427" y="473"/>
                </a:lnTo>
                <a:lnTo>
                  <a:pt x="4426" y="471"/>
                </a:lnTo>
                <a:lnTo>
                  <a:pt x="4426" y="471"/>
                </a:lnTo>
                <a:lnTo>
                  <a:pt x="4406" y="394"/>
                </a:lnTo>
                <a:lnTo>
                  <a:pt x="4406" y="394"/>
                </a:lnTo>
                <a:lnTo>
                  <a:pt x="4400" y="366"/>
                </a:lnTo>
                <a:lnTo>
                  <a:pt x="4395" y="339"/>
                </a:lnTo>
                <a:lnTo>
                  <a:pt x="4391" y="312"/>
                </a:lnTo>
                <a:lnTo>
                  <a:pt x="4389" y="284"/>
                </a:lnTo>
                <a:lnTo>
                  <a:pt x="4388" y="257"/>
                </a:lnTo>
                <a:lnTo>
                  <a:pt x="4389" y="230"/>
                </a:lnTo>
                <a:lnTo>
                  <a:pt x="4393" y="203"/>
                </a:lnTo>
                <a:lnTo>
                  <a:pt x="4399" y="175"/>
                </a:lnTo>
                <a:lnTo>
                  <a:pt x="4399" y="175"/>
                </a:lnTo>
                <a:lnTo>
                  <a:pt x="4381" y="225"/>
                </a:lnTo>
                <a:lnTo>
                  <a:pt x="4364" y="274"/>
                </a:lnTo>
                <a:lnTo>
                  <a:pt x="4350" y="324"/>
                </a:lnTo>
                <a:lnTo>
                  <a:pt x="4343" y="348"/>
                </a:lnTo>
                <a:lnTo>
                  <a:pt x="4338" y="373"/>
                </a:lnTo>
                <a:lnTo>
                  <a:pt x="4333" y="398"/>
                </a:lnTo>
                <a:lnTo>
                  <a:pt x="4330" y="423"/>
                </a:lnTo>
                <a:lnTo>
                  <a:pt x="4329" y="448"/>
                </a:lnTo>
                <a:lnTo>
                  <a:pt x="4327" y="473"/>
                </a:lnTo>
                <a:lnTo>
                  <a:pt x="4329" y="499"/>
                </a:lnTo>
                <a:lnTo>
                  <a:pt x="4331" y="524"/>
                </a:lnTo>
                <a:lnTo>
                  <a:pt x="4336" y="550"/>
                </a:lnTo>
                <a:lnTo>
                  <a:pt x="4342" y="575"/>
                </a:lnTo>
                <a:lnTo>
                  <a:pt x="4342" y="575"/>
                </a:lnTo>
                <a:lnTo>
                  <a:pt x="4342" y="575"/>
                </a:lnTo>
                <a:lnTo>
                  <a:pt x="4335" y="575"/>
                </a:lnTo>
                <a:lnTo>
                  <a:pt x="4335" y="575"/>
                </a:lnTo>
                <a:lnTo>
                  <a:pt x="4325" y="538"/>
                </a:lnTo>
                <a:lnTo>
                  <a:pt x="4312" y="500"/>
                </a:lnTo>
                <a:lnTo>
                  <a:pt x="4312" y="500"/>
                </a:lnTo>
                <a:lnTo>
                  <a:pt x="4308" y="487"/>
                </a:lnTo>
                <a:lnTo>
                  <a:pt x="4307" y="481"/>
                </a:lnTo>
                <a:lnTo>
                  <a:pt x="4307" y="475"/>
                </a:lnTo>
                <a:lnTo>
                  <a:pt x="4307" y="475"/>
                </a:lnTo>
                <a:lnTo>
                  <a:pt x="4306" y="473"/>
                </a:lnTo>
                <a:lnTo>
                  <a:pt x="4305" y="471"/>
                </a:lnTo>
                <a:lnTo>
                  <a:pt x="4303" y="467"/>
                </a:lnTo>
                <a:lnTo>
                  <a:pt x="4301" y="465"/>
                </a:lnTo>
                <a:lnTo>
                  <a:pt x="4301" y="465"/>
                </a:lnTo>
                <a:lnTo>
                  <a:pt x="4285" y="392"/>
                </a:lnTo>
                <a:lnTo>
                  <a:pt x="4278" y="357"/>
                </a:lnTo>
                <a:lnTo>
                  <a:pt x="4272" y="320"/>
                </a:lnTo>
                <a:lnTo>
                  <a:pt x="4268" y="284"/>
                </a:lnTo>
                <a:lnTo>
                  <a:pt x="4267" y="267"/>
                </a:lnTo>
                <a:lnTo>
                  <a:pt x="4268" y="248"/>
                </a:lnTo>
                <a:lnTo>
                  <a:pt x="4269" y="230"/>
                </a:lnTo>
                <a:lnTo>
                  <a:pt x="4270" y="212"/>
                </a:lnTo>
                <a:lnTo>
                  <a:pt x="4274" y="193"/>
                </a:lnTo>
                <a:lnTo>
                  <a:pt x="4279" y="175"/>
                </a:lnTo>
                <a:lnTo>
                  <a:pt x="4279" y="175"/>
                </a:lnTo>
                <a:lnTo>
                  <a:pt x="4261" y="223"/>
                </a:lnTo>
                <a:lnTo>
                  <a:pt x="4246" y="270"/>
                </a:lnTo>
                <a:lnTo>
                  <a:pt x="4231" y="316"/>
                </a:lnTo>
                <a:lnTo>
                  <a:pt x="4224" y="340"/>
                </a:lnTo>
                <a:lnTo>
                  <a:pt x="4219" y="364"/>
                </a:lnTo>
                <a:lnTo>
                  <a:pt x="4219" y="364"/>
                </a:lnTo>
                <a:lnTo>
                  <a:pt x="4189" y="251"/>
                </a:lnTo>
                <a:lnTo>
                  <a:pt x="4189" y="251"/>
                </a:lnTo>
                <a:lnTo>
                  <a:pt x="4190" y="271"/>
                </a:lnTo>
                <a:lnTo>
                  <a:pt x="4190" y="292"/>
                </a:lnTo>
                <a:lnTo>
                  <a:pt x="4189" y="312"/>
                </a:lnTo>
                <a:lnTo>
                  <a:pt x="4187" y="332"/>
                </a:lnTo>
                <a:lnTo>
                  <a:pt x="4183" y="372"/>
                </a:lnTo>
                <a:lnTo>
                  <a:pt x="4176" y="411"/>
                </a:lnTo>
                <a:lnTo>
                  <a:pt x="4176" y="411"/>
                </a:lnTo>
                <a:lnTo>
                  <a:pt x="4168" y="377"/>
                </a:lnTo>
                <a:lnTo>
                  <a:pt x="4163" y="341"/>
                </a:lnTo>
                <a:lnTo>
                  <a:pt x="4157" y="306"/>
                </a:lnTo>
                <a:lnTo>
                  <a:pt x="4153" y="271"/>
                </a:lnTo>
                <a:lnTo>
                  <a:pt x="4152" y="236"/>
                </a:lnTo>
                <a:lnTo>
                  <a:pt x="4153" y="202"/>
                </a:lnTo>
                <a:lnTo>
                  <a:pt x="4154" y="184"/>
                </a:lnTo>
                <a:lnTo>
                  <a:pt x="4157" y="166"/>
                </a:lnTo>
                <a:lnTo>
                  <a:pt x="4159" y="148"/>
                </a:lnTo>
                <a:lnTo>
                  <a:pt x="4163" y="130"/>
                </a:lnTo>
                <a:lnTo>
                  <a:pt x="4163" y="130"/>
                </a:lnTo>
                <a:lnTo>
                  <a:pt x="4144" y="190"/>
                </a:lnTo>
                <a:lnTo>
                  <a:pt x="4127" y="249"/>
                </a:lnTo>
                <a:lnTo>
                  <a:pt x="4119" y="280"/>
                </a:lnTo>
                <a:lnTo>
                  <a:pt x="4112" y="309"/>
                </a:lnTo>
                <a:lnTo>
                  <a:pt x="4106" y="339"/>
                </a:lnTo>
                <a:lnTo>
                  <a:pt x="4100" y="369"/>
                </a:lnTo>
                <a:lnTo>
                  <a:pt x="4100" y="369"/>
                </a:lnTo>
                <a:lnTo>
                  <a:pt x="4068" y="251"/>
                </a:lnTo>
                <a:lnTo>
                  <a:pt x="4068" y="251"/>
                </a:lnTo>
                <a:lnTo>
                  <a:pt x="4069" y="269"/>
                </a:lnTo>
                <a:lnTo>
                  <a:pt x="4069" y="287"/>
                </a:lnTo>
                <a:lnTo>
                  <a:pt x="4068" y="321"/>
                </a:lnTo>
                <a:lnTo>
                  <a:pt x="4064" y="357"/>
                </a:lnTo>
                <a:lnTo>
                  <a:pt x="4059" y="391"/>
                </a:lnTo>
                <a:lnTo>
                  <a:pt x="4052" y="426"/>
                </a:lnTo>
                <a:lnTo>
                  <a:pt x="4044" y="461"/>
                </a:lnTo>
                <a:lnTo>
                  <a:pt x="4027" y="531"/>
                </a:lnTo>
                <a:lnTo>
                  <a:pt x="4027" y="531"/>
                </a:lnTo>
                <a:lnTo>
                  <a:pt x="4018" y="491"/>
                </a:lnTo>
                <a:lnTo>
                  <a:pt x="4006" y="450"/>
                </a:lnTo>
                <a:lnTo>
                  <a:pt x="4006" y="450"/>
                </a:lnTo>
                <a:lnTo>
                  <a:pt x="4002" y="436"/>
                </a:lnTo>
                <a:lnTo>
                  <a:pt x="4001" y="429"/>
                </a:lnTo>
                <a:lnTo>
                  <a:pt x="4000" y="423"/>
                </a:lnTo>
                <a:lnTo>
                  <a:pt x="4000" y="423"/>
                </a:lnTo>
                <a:lnTo>
                  <a:pt x="3999" y="420"/>
                </a:lnTo>
                <a:lnTo>
                  <a:pt x="3999" y="420"/>
                </a:lnTo>
                <a:lnTo>
                  <a:pt x="3999" y="415"/>
                </a:lnTo>
                <a:lnTo>
                  <a:pt x="3999" y="415"/>
                </a:lnTo>
                <a:lnTo>
                  <a:pt x="3972" y="298"/>
                </a:lnTo>
                <a:lnTo>
                  <a:pt x="3972" y="298"/>
                </a:lnTo>
                <a:lnTo>
                  <a:pt x="3967" y="273"/>
                </a:lnTo>
                <a:lnTo>
                  <a:pt x="3965" y="247"/>
                </a:lnTo>
                <a:lnTo>
                  <a:pt x="3962" y="220"/>
                </a:lnTo>
                <a:lnTo>
                  <a:pt x="3961" y="196"/>
                </a:lnTo>
                <a:lnTo>
                  <a:pt x="3961" y="170"/>
                </a:lnTo>
                <a:lnTo>
                  <a:pt x="3962" y="143"/>
                </a:lnTo>
                <a:lnTo>
                  <a:pt x="3966" y="119"/>
                </a:lnTo>
                <a:lnTo>
                  <a:pt x="3972" y="92"/>
                </a:lnTo>
                <a:lnTo>
                  <a:pt x="3972" y="92"/>
                </a:lnTo>
                <a:lnTo>
                  <a:pt x="3954" y="146"/>
                </a:lnTo>
                <a:lnTo>
                  <a:pt x="3937" y="200"/>
                </a:lnTo>
                <a:lnTo>
                  <a:pt x="3923" y="254"/>
                </a:lnTo>
                <a:lnTo>
                  <a:pt x="3916" y="281"/>
                </a:lnTo>
                <a:lnTo>
                  <a:pt x="3911" y="308"/>
                </a:lnTo>
                <a:lnTo>
                  <a:pt x="3906" y="335"/>
                </a:lnTo>
                <a:lnTo>
                  <a:pt x="3903" y="363"/>
                </a:lnTo>
                <a:lnTo>
                  <a:pt x="3900" y="390"/>
                </a:lnTo>
                <a:lnTo>
                  <a:pt x="3900" y="418"/>
                </a:lnTo>
                <a:lnTo>
                  <a:pt x="3900" y="446"/>
                </a:lnTo>
                <a:lnTo>
                  <a:pt x="3903" y="473"/>
                </a:lnTo>
                <a:lnTo>
                  <a:pt x="3908" y="501"/>
                </a:lnTo>
                <a:lnTo>
                  <a:pt x="3914" y="530"/>
                </a:lnTo>
                <a:lnTo>
                  <a:pt x="3914" y="530"/>
                </a:lnTo>
                <a:lnTo>
                  <a:pt x="3910" y="546"/>
                </a:lnTo>
                <a:lnTo>
                  <a:pt x="3910" y="546"/>
                </a:lnTo>
                <a:lnTo>
                  <a:pt x="3905" y="523"/>
                </a:lnTo>
                <a:lnTo>
                  <a:pt x="3899" y="499"/>
                </a:lnTo>
                <a:lnTo>
                  <a:pt x="3892" y="474"/>
                </a:lnTo>
                <a:lnTo>
                  <a:pt x="3885" y="450"/>
                </a:lnTo>
                <a:lnTo>
                  <a:pt x="3885" y="450"/>
                </a:lnTo>
                <a:lnTo>
                  <a:pt x="3882" y="436"/>
                </a:lnTo>
                <a:lnTo>
                  <a:pt x="3880" y="429"/>
                </a:lnTo>
                <a:lnTo>
                  <a:pt x="3879" y="423"/>
                </a:lnTo>
                <a:lnTo>
                  <a:pt x="3879" y="423"/>
                </a:lnTo>
                <a:lnTo>
                  <a:pt x="3879" y="420"/>
                </a:lnTo>
                <a:lnTo>
                  <a:pt x="3877" y="417"/>
                </a:lnTo>
                <a:lnTo>
                  <a:pt x="3876" y="415"/>
                </a:lnTo>
                <a:lnTo>
                  <a:pt x="3874" y="411"/>
                </a:lnTo>
                <a:lnTo>
                  <a:pt x="3874" y="411"/>
                </a:lnTo>
                <a:lnTo>
                  <a:pt x="3857" y="332"/>
                </a:lnTo>
                <a:lnTo>
                  <a:pt x="3849" y="292"/>
                </a:lnTo>
                <a:lnTo>
                  <a:pt x="3844" y="252"/>
                </a:lnTo>
                <a:lnTo>
                  <a:pt x="3841" y="212"/>
                </a:lnTo>
                <a:lnTo>
                  <a:pt x="3840" y="192"/>
                </a:lnTo>
                <a:lnTo>
                  <a:pt x="3840" y="172"/>
                </a:lnTo>
                <a:lnTo>
                  <a:pt x="3841" y="152"/>
                </a:lnTo>
                <a:lnTo>
                  <a:pt x="3844" y="133"/>
                </a:lnTo>
                <a:lnTo>
                  <a:pt x="3847" y="113"/>
                </a:lnTo>
                <a:lnTo>
                  <a:pt x="3851" y="92"/>
                </a:lnTo>
                <a:lnTo>
                  <a:pt x="3851" y="92"/>
                </a:lnTo>
                <a:lnTo>
                  <a:pt x="3834" y="145"/>
                </a:lnTo>
                <a:lnTo>
                  <a:pt x="3817" y="196"/>
                </a:lnTo>
                <a:lnTo>
                  <a:pt x="3803" y="248"/>
                </a:lnTo>
                <a:lnTo>
                  <a:pt x="3797" y="274"/>
                </a:lnTo>
                <a:lnTo>
                  <a:pt x="3791" y="300"/>
                </a:lnTo>
                <a:lnTo>
                  <a:pt x="3791" y="300"/>
                </a:lnTo>
                <a:lnTo>
                  <a:pt x="3761" y="175"/>
                </a:lnTo>
                <a:lnTo>
                  <a:pt x="3761" y="175"/>
                </a:lnTo>
                <a:lnTo>
                  <a:pt x="3762" y="205"/>
                </a:lnTo>
                <a:lnTo>
                  <a:pt x="3762" y="234"/>
                </a:lnTo>
                <a:lnTo>
                  <a:pt x="3761" y="262"/>
                </a:lnTo>
                <a:lnTo>
                  <a:pt x="3758" y="290"/>
                </a:lnTo>
                <a:lnTo>
                  <a:pt x="3755" y="319"/>
                </a:lnTo>
                <a:lnTo>
                  <a:pt x="3750" y="347"/>
                </a:lnTo>
                <a:lnTo>
                  <a:pt x="3738" y="404"/>
                </a:lnTo>
                <a:lnTo>
                  <a:pt x="3738" y="404"/>
                </a:lnTo>
                <a:lnTo>
                  <a:pt x="3737" y="401"/>
                </a:lnTo>
                <a:lnTo>
                  <a:pt x="3737" y="401"/>
                </a:lnTo>
                <a:lnTo>
                  <a:pt x="3720" y="309"/>
                </a:lnTo>
                <a:lnTo>
                  <a:pt x="3712" y="263"/>
                </a:lnTo>
                <a:lnTo>
                  <a:pt x="3707" y="218"/>
                </a:lnTo>
                <a:lnTo>
                  <a:pt x="3704" y="172"/>
                </a:lnTo>
                <a:lnTo>
                  <a:pt x="3702" y="149"/>
                </a:lnTo>
                <a:lnTo>
                  <a:pt x="3702" y="126"/>
                </a:lnTo>
                <a:lnTo>
                  <a:pt x="3704" y="103"/>
                </a:lnTo>
                <a:lnTo>
                  <a:pt x="3706" y="81"/>
                </a:lnTo>
                <a:lnTo>
                  <a:pt x="3710" y="57"/>
                </a:lnTo>
                <a:lnTo>
                  <a:pt x="3713" y="34"/>
                </a:lnTo>
                <a:lnTo>
                  <a:pt x="3713" y="34"/>
                </a:lnTo>
                <a:lnTo>
                  <a:pt x="3698" y="88"/>
                </a:lnTo>
                <a:lnTo>
                  <a:pt x="3683" y="142"/>
                </a:lnTo>
                <a:lnTo>
                  <a:pt x="3670" y="196"/>
                </a:lnTo>
                <a:lnTo>
                  <a:pt x="3659" y="250"/>
                </a:lnTo>
                <a:lnTo>
                  <a:pt x="3659" y="250"/>
                </a:lnTo>
                <a:lnTo>
                  <a:pt x="3640" y="175"/>
                </a:lnTo>
                <a:lnTo>
                  <a:pt x="3640" y="175"/>
                </a:lnTo>
                <a:lnTo>
                  <a:pt x="3642" y="199"/>
                </a:lnTo>
                <a:lnTo>
                  <a:pt x="3642" y="222"/>
                </a:lnTo>
                <a:lnTo>
                  <a:pt x="3641" y="244"/>
                </a:lnTo>
                <a:lnTo>
                  <a:pt x="3640" y="268"/>
                </a:lnTo>
                <a:lnTo>
                  <a:pt x="3637" y="290"/>
                </a:lnTo>
                <a:lnTo>
                  <a:pt x="3635" y="313"/>
                </a:lnTo>
                <a:lnTo>
                  <a:pt x="3627" y="359"/>
                </a:lnTo>
                <a:lnTo>
                  <a:pt x="3617" y="404"/>
                </a:lnTo>
                <a:lnTo>
                  <a:pt x="3608" y="449"/>
                </a:lnTo>
                <a:lnTo>
                  <a:pt x="3597" y="495"/>
                </a:lnTo>
                <a:lnTo>
                  <a:pt x="3587" y="542"/>
                </a:lnTo>
                <a:lnTo>
                  <a:pt x="3587" y="542"/>
                </a:lnTo>
                <a:lnTo>
                  <a:pt x="3587" y="545"/>
                </a:lnTo>
                <a:lnTo>
                  <a:pt x="3587" y="545"/>
                </a:lnTo>
                <a:lnTo>
                  <a:pt x="3581" y="509"/>
                </a:lnTo>
                <a:lnTo>
                  <a:pt x="3576" y="471"/>
                </a:lnTo>
                <a:lnTo>
                  <a:pt x="3567" y="433"/>
                </a:lnTo>
                <a:lnTo>
                  <a:pt x="3557" y="396"/>
                </a:lnTo>
                <a:lnTo>
                  <a:pt x="3557" y="396"/>
                </a:lnTo>
                <a:lnTo>
                  <a:pt x="3557" y="395"/>
                </a:lnTo>
                <a:lnTo>
                  <a:pt x="3557" y="395"/>
                </a:lnTo>
                <a:lnTo>
                  <a:pt x="3551" y="367"/>
                </a:lnTo>
                <a:lnTo>
                  <a:pt x="3551" y="367"/>
                </a:lnTo>
                <a:lnTo>
                  <a:pt x="3551" y="365"/>
                </a:lnTo>
                <a:lnTo>
                  <a:pt x="3551" y="365"/>
                </a:lnTo>
                <a:lnTo>
                  <a:pt x="3549" y="362"/>
                </a:lnTo>
                <a:lnTo>
                  <a:pt x="3549" y="362"/>
                </a:lnTo>
                <a:lnTo>
                  <a:pt x="3549" y="360"/>
                </a:lnTo>
                <a:lnTo>
                  <a:pt x="3549" y="360"/>
                </a:lnTo>
                <a:lnTo>
                  <a:pt x="3549" y="348"/>
                </a:lnTo>
                <a:lnTo>
                  <a:pt x="3549" y="348"/>
                </a:lnTo>
                <a:lnTo>
                  <a:pt x="3519" y="204"/>
                </a:lnTo>
                <a:lnTo>
                  <a:pt x="3519" y="204"/>
                </a:lnTo>
                <a:lnTo>
                  <a:pt x="3515" y="178"/>
                </a:lnTo>
                <a:lnTo>
                  <a:pt x="3513" y="153"/>
                </a:lnTo>
                <a:lnTo>
                  <a:pt x="3512" y="128"/>
                </a:lnTo>
                <a:lnTo>
                  <a:pt x="3512" y="102"/>
                </a:lnTo>
                <a:lnTo>
                  <a:pt x="3512" y="77"/>
                </a:lnTo>
                <a:lnTo>
                  <a:pt x="3514" y="51"/>
                </a:lnTo>
                <a:lnTo>
                  <a:pt x="3517" y="25"/>
                </a:lnTo>
                <a:lnTo>
                  <a:pt x="3522" y="0"/>
                </a:lnTo>
                <a:lnTo>
                  <a:pt x="3522" y="0"/>
                </a:lnTo>
                <a:lnTo>
                  <a:pt x="3504" y="59"/>
                </a:lnTo>
                <a:lnTo>
                  <a:pt x="3488" y="117"/>
                </a:lnTo>
                <a:lnTo>
                  <a:pt x="3474" y="177"/>
                </a:lnTo>
                <a:lnTo>
                  <a:pt x="3468" y="207"/>
                </a:lnTo>
                <a:lnTo>
                  <a:pt x="3462" y="237"/>
                </a:lnTo>
                <a:lnTo>
                  <a:pt x="3457" y="267"/>
                </a:lnTo>
                <a:lnTo>
                  <a:pt x="3455" y="296"/>
                </a:lnTo>
                <a:lnTo>
                  <a:pt x="3452" y="327"/>
                </a:lnTo>
                <a:lnTo>
                  <a:pt x="3451" y="357"/>
                </a:lnTo>
                <a:lnTo>
                  <a:pt x="3451" y="388"/>
                </a:lnTo>
                <a:lnTo>
                  <a:pt x="3453" y="417"/>
                </a:lnTo>
                <a:lnTo>
                  <a:pt x="3458" y="448"/>
                </a:lnTo>
                <a:lnTo>
                  <a:pt x="3463" y="479"/>
                </a:lnTo>
                <a:lnTo>
                  <a:pt x="3463" y="479"/>
                </a:lnTo>
                <a:lnTo>
                  <a:pt x="3459" y="498"/>
                </a:lnTo>
                <a:lnTo>
                  <a:pt x="3459" y="498"/>
                </a:lnTo>
                <a:lnTo>
                  <a:pt x="3455" y="472"/>
                </a:lnTo>
                <a:lnTo>
                  <a:pt x="3450" y="447"/>
                </a:lnTo>
                <a:lnTo>
                  <a:pt x="3443" y="421"/>
                </a:lnTo>
                <a:lnTo>
                  <a:pt x="3436" y="396"/>
                </a:lnTo>
                <a:lnTo>
                  <a:pt x="3436" y="396"/>
                </a:lnTo>
                <a:lnTo>
                  <a:pt x="3432" y="380"/>
                </a:lnTo>
                <a:lnTo>
                  <a:pt x="3431" y="372"/>
                </a:lnTo>
                <a:lnTo>
                  <a:pt x="3431" y="365"/>
                </a:lnTo>
                <a:lnTo>
                  <a:pt x="3431" y="365"/>
                </a:lnTo>
                <a:lnTo>
                  <a:pt x="3430" y="362"/>
                </a:lnTo>
                <a:lnTo>
                  <a:pt x="3427" y="358"/>
                </a:lnTo>
                <a:lnTo>
                  <a:pt x="3426" y="356"/>
                </a:lnTo>
                <a:lnTo>
                  <a:pt x="3425" y="352"/>
                </a:lnTo>
                <a:lnTo>
                  <a:pt x="3425" y="352"/>
                </a:lnTo>
                <a:lnTo>
                  <a:pt x="3408" y="264"/>
                </a:lnTo>
                <a:lnTo>
                  <a:pt x="3400" y="220"/>
                </a:lnTo>
                <a:lnTo>
                  <a:pt x="3395" y="177"/>
                </a:lnTo>
                <a:lnTo>
                  <a:pt x="3392" y="132"/>
                </a:lnTo>
                <a:lnTo>
                  <a:pt x="3391" y="110"/>
                </a:lnTo>
                <a:lnTo>
                  <a:pt x="3391" y="88"/>
                </a:lnTo>
                <a:lnTo>
                  <a:pt x="3392" y="66"/>
                </a:lnTo>
                <a:lnTo>
                  <a:pt x="3394" y="44"/>
                </a:lnTo>
                <a:lnTo>
                  <a:pt x="3398" y="21"/>
                </a:lnTo>
                <a:lnTo>
                  <a:pt x="3401" y="0"/>
                </a:lnTo>
                <a:lnTo>
                  <a:pt x="3401" y="0"/>
                </a:lnTo>
                <a:lnTo>
                  <a:pt x="3385" y="57"/>
                </a:lnTo>
                <a:lnTo>
                  <a:pt x="3368" y="114"/>
                </a:lnTo>
                <a:lnTo>
                  <a:pt x="3354" y="172"/>
                </a:lnTo>
                <a:lnTo>
                  <a:pt x="3348" y="200"/>
                </a:lnTo>
                <a:lnTo>
                  <a:pt x="3342" y="230"/>
                </a:lnTo>
                <a:lnTo>
                  <a:pt x="3342" y="230"/>
                </a:lnTo>
                <a:lnTo>
                  <a:pt x="3311" y="92"/>
                </a:lnTo>
                <a:lnTo>
                  <a:pt x="3311" y="92"/>
                </a:lnTo>
                <a:lnTo>
                  <a:pt x="3313" y="132"/>
                </a:lnTo>
                <a:lnTo>
                  <a:pt x="3312" y="171"/>
                </a:lnTo>
                <a:lnTo>
                  <a:pt x="3310" y="211"/>
                </a:lnTo>
                <a:lnTo>
                  <a:pt x="3305" y="250"/>
                </a:lnTo>
                <a:lnTo>
                  <a:pt x="3299" y="289"/>
                </a:lnTo>
                <a:lnTo>
                  <a:pt x="3292" y="328"/>
                </a:lnTo>
                <a:lnTo>
                  <a:pt x="3277" y="407"/>
                </a:lnTo>
                <a:lnTo>
                  <a:pt x="3277" y="407"/>
                </a:lnTo>
                <a:lnTo>
                  <a:pt x="3272" y="383"/>
                </a:lnTo>
                <a:lnTo>
                  <a:pt x="3270" y="359"/>
                </a:lnTo>
                <a:lnTo>
                  <a:pt x="3267" y="335"/>
                </a:lnTo>
                <a:lnTo>
                  <a:pt x="3266" y="312"/>
                </a:lnTo>
                <a:lnTo>
                  <a:pt x="3266" y="288"/>
                </a:lnTo>
                <a:lnTo>
                  <a:pt x="3268" y="264"/>
                </a:lnTo>
                <a:lnTo>
                  <a:pt x="3272" y="241"/>
                </a:lnTo>
                <a:lnTo>
                  <a:pt x="3277" y="217"/>
                </a:lnTo>
                <a:lnTo>
                  <a:pt x="3277" y="217"/>
                </a:lnTo>
                <a:lnTo>
                  <a:pt x="3258" y="271"/>
                </a:lnTo>
                <a:lnTo>
                  <a:pt x="3240" y="326"/>
                </a:lnTo>
                <a:lnTo>
                  <a:pt x="3240" y="326"/>
                </a:lnTo>
                <a:lnTo>
                  <a:pt x="3238" y="314"/>
                </a:lnTo>
                <a:lnTo>
                  <a:pt x="3238" y="314"/>
                </a:lnTo>
                <a:lnTo>
                  <a:pt x="3238" y="301"/>
                </a:lnTo>
                <a:lnTo>
                  <a:pt x="3238" y="301"/>
                </a:lnTo>
                <a:lnTo>
                  <a:pt x="3191" y="92"/>
                </a:lnTo>
                <a:lnTo>
                  <a:pt x="3191" y="92"/>
                </a:lnTo>
                <a:lnTo>
                  <a:pt x="3192" y="117"/>
                </a:lnTo>
                <a:lnTo>
                  <a:pt x="3192" y="142"/>
                </a:lnTo>
                <a:lnTo>
                  <a:pt x="3191" y="168"/>
                </a:lnTo>
                <a:lnTo>
                  <a:pt x="3190" y="193"/>
                </a:lnTo>
                <a:lnTo>
                  <a:pt x="3188" y="218"/>
                </a:lnTo>
                <a:lnTo>
                  <a:pt x="3185" y="243"/>
                </a:lnTo>
                <a:lnTo>
                  <a:pt x="3177" y="294"/>
                </a:lnTo>
                <a:lnTo>
                  <a:pt x="3168" y="344"/>
                </a:lnTo>
                <a:lnTo>
                  <a:pt x="3158" y="395"/>
                </a:lnTo>
                <a:lnTo>
                  <a:pt x="3147" y="445"/>
                </a:lnTo>
                <a:lnTo>
                  <a:pt x="3138" y="495"/>
                </a:lnTo>
                <a:lnTo>
                  <a:pt x="3138" y="495"/>
                </a:lnTo>
                <a:lnTo>
                  <a:pt x="3132" y="541"/>
                </a:lnTo>
                <a:lnTo>
                  <a:pt x="3132" y="541"/>
                </a:lnTo>
                <a:lnTo>
                  <a:pt x="3128" y="527"/>
                </a:lnTo>
                <a:lnTo>
                  <a:pt x="3128" y="527"/>
                </a:lnTo>
                <a:lnTo>
                  <a:pt x="3130" y="504"/>
                </a:lnTo>
                <a:lnTo>
                  <a:pt x="3130" y="480"/>
                </a:lnTo>
                <a:lnTo>
                  <a:pt x="3128" y="455"/>
                </a:lnTo>
                <a:lnTo>
                  <a:pt x="3127" y="431"/>
                </a:lnTo>
                <a:lnTo>
                  <a:pt x="3125" y="408"/>
                </a:lnTo>
                <a:lnTo>
                  <a:pt x="3121" y="383"/>
                </a:lnTo>
                <a:lnTo>
                  <a:pt x="3113" y="334"/>
                </a:lnTo>
                <a:lnTo>
                  <a:pt x="3113" y="334"/>
                </a:lnTo>
                <a:lnTo>
                  <a:pt x="3113" y="321"/>
                </a:lnTo>
                <a:lnTo>
                  <a:pt x="3113" y="321"/>
                </a:lnTo>
                <a:lnTo>
                  <a:pt x="3085" y="181"/>
                </a:lnTo>
                <a:lnTo>
                  <a:pt x="3085" y="181"/>
                </a:lnTo>
                <a:lnTo>
                  <a:pt x="3086" y="175"/>
                </a:lnTo>
                <a:lnTo>
                  <a:pt x="3086" y="175"/>
                </a:lnTo>
                <a:lnTo>
                  <a:pt x="3083" y="180"/>
                </a:lnTo>
                <a:lnTo>
                  <a:pt x="3083" y="180"/>
                </a:lnTo>
                <a:lnTo>
                  <a:pt x="3066" y="95"/>
                </a:lnTo>
                <a:lnTo>
                  <a:pt x="3066" y="95"/>
                </a:lnTo>
                <a:lnTo>
                  <a:pt x="3068" y="132"/>
                </a:lnTo>
                <a:lnTo>
                  <a:pt x="3068" y="168"/>
                </a:lnTo>
                <a:lnTo>
                  <a:pt x="3066" y="204"/>
                </a:lnTo>
                <a:lnTo>
                  <a:pt x="3062" y="241"/>
                </a:lnTo>
                <a:lnTo>
                  <a:pt x="3062" y="241"/>
                </a:lnTo>
                <a:lnTo>
                  <a:pt x="3051" y="274"/>
                </a:lnTo>
                <a:lnTo>
                  <a:pt x="3041" y="308"/>
                </a:lnTo>
                <a:lnTo>
                  <a:pt x="3031" y="341"/>
                </a:lnTo>
                <a:lnTo>
                  <a:pt x="3024" y="376"/>
                </a:lnTo>
                <a:lnTo>
                  <a:pt x="3018" y="410"/>
                </a:lnTo>
                <a:lnTo>
                  <a:pt x="3015" y="445"/>
                </a:lnTo>
                <a:lnTo>
                  <a:pt x="3015" y="479"/>
                </a:lnTo>
                <a:lnTo>
                  <a:pt x="3015" y="497"/>
                </a:lnTo>
                <a:lnTo>
                  <a:pt x="3017" y="513"/>
                </a:lnTo>
                <a:lnTo>
                  <a:pt x="3017" y="513"/>
                </a:lnTo>
                <a:lnTo>
                  <a:pt x="3013" y="530"/>
                </a:lnTo>
                <a:lnTo>
                  <a:pt x="3013" y="530"/>
                </a:lnTo>
                <a:lnTo>
                  <a:pt x="3012" y="541"/>
                </a:lnTo>
                <a:lnTo>
                  <a:pt x="3012" y="541"/>
                </a:lnTo>
                <a:lnTo>
                  <a:pt x="3006" y="520"/>
                </a:lnTo>
                <a:lnTo>
                  <a:pt x="2999" y="500"/>
                </a:lnTo>
                <a:lnTo>
                  <a:pt x="2999" y="500"/>
                </a:lnTo>
                <a:lnTo>
                  <a:pt x="2996" y="487"/>
                </a:lnTo>
                <a:lnTo>
                  <a:pt x="2994" y="481"/>
                </a:lnTo>
                <a:lnTo>
                  <a:pt x="2993" y="475"/>
                </a:lnTo>
                <a:lnTo>
                  <a:pt x="2993" y="475"/>
                </a:lnTo>
                <a:lnTo>
                  <a:pt x="2993" y="473"/>
                </a:lnTo>
                <a:lnTo>
                  <a:pt x="2991" y="471"/>
                </a:lnTo>
                <a:lnTo>
                  <a:pt x="2990" y="467"/>
                </a:lnTo>
                <a:lnTo>
                  <a:pt x="2989" y="465"/>
                </a:lnTo>
                <a:lnTo>
                  <a:pt x="2989" y="465"/>
                </a:lnTo>
                <a:lnTo>
                  <a:pt x="2971" y="392"/>
                </a:lnTo>
                <a:lnTo>
                  <a:pt x="2964" y="357"/>
                </a:lnTo>
                <a:lnTo>
                  <a:pt x="2958" y="320"/>
                </a:lnTo>
                <a:lnTo>
                  <a:pt x="2954" y="284"/>
                </a:lnTo>
                <a:lnTo>
                  <a:pt x="2954" y="267"/>
                </a:lnTo>
                <a:lnTo>
                  <a:pt x="2954" y="248"/>
                </a:lnTo>
                <a:lnTo>
                  <a:pt x="2955" y="230"/>
                </a:lnTo>
                <a:lnTo>
                  <a:pt x="2958" y="212"/>
                </a:lnTo>
                <a:lnTo>
                  <a:pt x="2960" y="193"/>
                </a:lnTo>
                <a:lnTo>
                  <a:pt x="2965" y="175"/>
                </a:lnTo>
                <a:lnTo>
                  <a:pt x="2965" y="175"/>
                </a:lnTo>
                <a:lnTo>
                  <a:pt x="2943" y="236"/>
                </a:lnTo>
                <a:lnTo>
                  <a:pt x="2933" y="267"/>
                </a:lnTo>
                <a:lnTo>
                  <a:pt x="2923" y="296"/>
                </a:lnTo>
                <a:lnTo>
                  <a:pt x="2923" y="296"/>
                </a:lnTo>
                <a:lnTo>
                  <a:pt x="2922" y="288"/>
                </a:lnTo>
                <a:lnTo>
                  <a:pt x="2922" y="288"/>
                </a:lnTo>
                <a:lnTo>
                  <a:pt x="2922" y="276"/>
                </a:lnTo>
                <a:lnTo>
                  <a:pt x="2922" y="276"/>
                </a:lnTo>
                <a:lnTo>
                  <a:pt x="2875" y="58"/>
                </a:lnTo>
                <a:lnTo>
                  <a:pt x="2875" y="58"/>
                </a:lnTo>
                <a:lnTo>
                  <a:pt x="2876" y="82"/>
                </a:lnTo>
                <a:lnTo>
                  <a:pt x="2877" y="104"/>
                </a:lnTo>
                <a:lnTo>
                  <a:pt x="2876" y="128"/>
                </a:lnTo>
                <a:lnTo>
                  <a:pt x="2875" y="152"/>
                </a:lnTo>
                <a:lnTo>
                  <a:pt x="2871" y="198"/>
                </a:lnTo>
                <a:lnTo>
                  <a:pt x="2865" y="244"/>
                </a:lnTo>
                <a:lnTo>
                  <a:pt x="2858" y="290"/>
                </a:lnTo>
                <a:lnTo>
                  <a:pt x="2849" y="337"/>
                </a:lnTo>
                <a:lnTo>
                  <a:pt x="2831" y="429"/>
                </a:lnTo>
                <a:lnTo>
                  <a:pt x="2831" y="429"/>
                </a:lnTo>
                <a:lnTo>
                  <a:pt x="2826" y="403"/>
                </a:lnTo>
                <a:lnTo>
                  <a:pt x="2821" y="376"/>
                </a:lnTo>
                <a:lnTo>
                  <a:pt x="2819" y="350"/>
                </a:lnTo>
                <a:lnTo>
                  <a:pt x="2817" y="324"/>
                </a:lnTo>
                <a:lnTo>
                  <a:pt x="2817" y="296"/>
                </a:lnTo>
                <a:lnTo>
                  <a:pt x="2818" y="270"/>
                </a:lnTo>
                <a:lnTo>
                  <a:pt x="2821" y="244"/>
                </a:lnTo>
                <a:lnTo>
                  <a:pt x="2827" y="217"/>
                </a:lnTo>
                <a:lnTo>
                  <a:pt x="2827" y="217"/>
                </a:lnTo>
                <a:lnTo>
                  <a:pt x="2802" y="292"/>
                </a:lnTo>
                <a:lnTo>
                  <a:pt x="2802" y="292"/>
                </a:lnTo>
                <a:lnTo>
                  <a:pt x="2801" y="288"/>
                </a:lnTo>
                <a:lnTo>
                  <a:pt x="2801" y="288"/>
                </a:lnTo>
                <a:lnTo>
                  <a:pt x="2801" y="276"/>
                </a:lnTo>
                <a:lnTo>
                  <a:pt x="2801" y="276"/>
                </a:lnTo>
                <a:lnTo>
                  <a:pt x="2754" y="58"/>
                </a:lnTo>
                <a:lnTo>
                  <a:pt x="2754" y="58"/>
                </a:lnTo>
                <a:lnTo>
                  <a:pt x="2756" y="84"/>
                </a:lnTo>
                <a:lnTo>
                  <a:pt x="2756" y="110"/>
                </a:lnTo>
                <a:lnTo>
                  <a:pt x="2755" y="138"/>
                </a:lnTo>
                <a:lnTo>
                  <a:pt x="2754" y="164"/>
                </a:lnTo>
                <a:lnTo>
                  <a:pt x="2751" y="190"/>
                </a:lnTo>
                <a:lnTo>
                  <a:pt x="2748" y="216"/>
                </a:lnTo>
                <a:lnTo>
                  <a:pt x="2741" y="268"/>
                </a:lnTo>
                <a:lnTo>
                  <a:pt x="2731" y="320"/>
                </a:lnTo>
                <a:lnTo>
                  <a:pt x="2722" y="372"/>
                </a:lnTo>
                <a:lnTo>
                  <a:pt x="2711" y="424"/>
                </a:lnTo>
                <a:lnTo>
                  <a:pt x="2702" y="477"/>
                </a:lnTo>
                <a:lnTo>
                  <a:pt x="2702" y="477"/>
                </a:lnTo>
                <a:lnTo>
                  <a:pt x="2698" y="501"/>
                </a:lnTo>
                <a:lnTo>
                  <a:pt x="2696" y="526"/>
                </a:lnTo>
                <a:lnTo>
                  <a:pt x="2692" y="575"/>
                </a:lnTo>
                <a:lnTo>
                  <a:pt x="2692" y="575"/>
                </a:lnTo>
                <a:lnTo>
                  <a:pt x="2692" y="575"/>
                </a:lnTo>
                <a:lnTo>
                  <a:pt x="2683" y="538"/>
                </a:lnTo>
                <a:lnTo>
                  <a:pt x="2671" y="500"/>
                </a:lnTo>
                <a:lnTo>
                  <a:pt x="2671" y="500"/>
                </a:lnTo>
                <a:lnTo>
                  <a:pt x="2667" y="487"/>
                </a:lnTo>
                <a:lnTo>
                  <a:pt x="2666" y="481"/>
                </a:lnTo>
                <a:lnTo>
                  <a:pt x="2665" y="475"/>
                </a:lnTo>
                <a:lnTo>
                  <a:pt x="2665" y="475"/>
                </a:lnTo>
                <a:lnTo>
                  <a:pt x="2665" y="473"/>
                </a:lnTo>
                <a:lnTo>
                  <a:pt x="2662" y="471"/>
                </a:lnTo>
                <a:lnTo>
                  <a:pt x="2662" y="471"/>
                </a:lnTo>
                <a:lnTo>
                  <a:pt x="2642" y="394"/>
                </a:lnTo>
                <a:lnTo>
                  <a:pt x="2642" y="394"/>
                </a:lnTo>
                <a:lnTo>
                  <a:pt x="2637" y="366"/>
                </a:lnTo>
                <a:lnTo>
                  <a:pt x="2632" y="339"/>
                </a:lnTo>
                <a:lnTo>
                  <a:pt x="2628" y="312"/>
                </a:lnTo>
                <a:lnTo>
                  <a:pt x="2626" y="284"/>
                </a:lnTo>
                <a:lnTo>
                  <a:pt x="2626" y="257"/>
                </a:lnTo>
                <a:lnTo>
                  <a:pt x="2627" y="230"/>
                </a:lnTo>
                <a:lnTo>
                  <a:pt x="2630" y="203"/>
                </a:lnTo>
                <a:lnTo>
                  <a:pt x="2636" y="175"/>
                </a:lnTo>
                <a:lnTo>
                  <a:pt x="2636" y="175"/>
                </a:lnTo>
                <a:lnTo>
                  <a:pt x="2619" y="225"/>
                </a:lnTo>
                <a:lnTo>
                  <a:pt x="2602" y="274"/>
                </a:lnTo>
                <a:lnTo>
                  <a:pt x="2586" y="324"/>
                </a:lnTo>
                <a:lnTo>
                  <a:pt x="2581" y="348"/>
                </a:lnTo>
                <a:lnTo>
                  <a:pt x="2576" y="373"/>
                </a:lnTo>
                <a:lnTo>
                  <a:pt x="2571" y="398"/>
                </a:lnTo>
                <a:lnTo>
                  <a:pt x="2568" y="423"/>
                </a:lnTo>
                <a:lnTo>
                  <a:pt x="2565" y="448"/>
                </a:lnTo>
                <a:lnTo>
                  <a:pt x="2565" y="473"/>
                </a:lnTo>
                <a:lnTo>
                  <a:pt x="2566" y="499"/>
                </a:lnTo>
                <a:lnTo>
                  <a:pt x="2569" y="524"/>
                </a:lnTo>
                <a:lnTo>
                  <a:pt x="2572" y="550"/>
                </a:lnTo>
                <a:lnTo>
                  <a:pt x="2579" y="575"/>
                </a:lnTo>
                <a:lnTo>
                  <a:pt x="2579" y="575"/>
                </a:lnTo>
                <a:lnTo>
                  <a:pt x="2579" y="575"/>
                </a:lnTo>
                <a:lnTo>
                  <a:pt x="2572" y="575"/>
                </a:lnTo>
                <a:lnTo>
                  <a:pt x="2572" y="575"/>
                </a:lnTo>
                <a:lnTo>
                  <a:pt x="2562" y="538"/>
                </a:lnTo>
                <a:lnTo>
                  <a:pt x="2550" y="500"/>
                </a:lnTo>
                <a:lnTo>
                  <a:pt x="2550" y="500"/>
                </a:lnTo>
                <a:lnTo>
                  <a:pt x="2546" y="487"/>
                </a:lnTo>
                <a:lnTo>
                  <a:pt x="2545" y="481"/>
                </a:lnTo>
                <a:lnTo>
                  <a:pt x="2544" y="475"/>
                </a:lnTo>
                <a:lnTo>
                  <a:pt x="2544" y="475"/>
                </a:lnTo>
                <a:lnTo>
                  <a:pt x="2544" y="473"/>
                </a:lnTo>
                <a:lnTo>
                  <a:pt x="2541" y="471"/>
                </a:lnTo>
                <a:lnTo>
                  <a:pt x="2540" y="467"/>
                </a:lnTo>
                <a:lnTo>
                  <a:pt x="2539" y="465"/>
                </a:lnTo>
                <a:lnTo>
                  <a:pt x="2539" y="465"/>
                </a:lnTo>
                <a:lnTo>
                  <a:pt x="2521" y="392"/>
                </a:lnTo>
                <a:lnTo>
                  <a:pt x="2514" y="357"/>
                </a:lnTo>
                <a:lnTo>
                  <a:pt x="2508" y="320"/>
                </a:lnTo>
                <a:lnTo>
                  <a:pt x="2506" y="284"/>
                </a:lnTo>
                <a:lnTo>
                  <a:pt x="2505" y="267"/>
                </a:lnTo>
                <a:lnTo>
                  <a:pt x="2505" y="248"/>
                </a:lnTo>
                <a:lnTo>
                  <a:pt x="2506" y="230"/>
                </a:lnTo>
                <a:lnTo>
                  <a:pt x="2508" y="212"/>
                </a:lnTo>
                <a:lnTo>
                  <a:pt x="2512" y="193"/>
                </a:lnTo>
                <a:lnTo>
                  <a:pt x="2515" y="175"/>
                </a:lnTo>
                <a:lnTo>
                  <a:pt x="2515" y="175"/>
                </a:lnTo>
                <a:lnTo>
                  <a:pt x="2499" y="223"/>
                </a:lnTo>
                <a:lnTo>
                  <a:pt x="2482" y="270"/>
                </a:lnTo>
                <a:lnTo>
                  <a:pt x="2468" y="316"/>
                </a:lnTo>
                <a:lnTo>
                  <a:pt x="2462" y="340"/>
                </a:lnTo>
                <a:lnTo>
                  <a:pt x="2456" y="364"/>
                </a:lnTo>
                <a:lnTo>
                  <a:pt x="2456" y="364"/>
                </a:lnTo>
                <a:lnTo>
                  <a:pt x="2425" y="251"/>
                </a:lnTo>
                <a:lnTo>
                  <a:pt x="2425" y="251"/>
                </a:lnTo>
                <a:lnTo>
                  <a:pt x="2426" y="271"/>
                </a:lnTo>
                <a:lnTo>
                  <a:pt x="2428" y="292"/>
                </a:lnTo>
                <a:lnTo>
                  <a:pt x="2426" y="312"/>
                </a:lnTo>
                <a:lnTo>
                  <a:pt x="2425" y="332"/>
                </a:lnTo>
                <a:lnTo>
                  <a:pt x="2420" y="372"/>
                </a:lnTo>
                <a:lnTo>
                  <a:pt x="2413" y="411"/>
                </a:lnTo>
                <a:lnTo>
                  <a:pt x="2413" y="411"/>
                </a:lnTo>
                <a:lnTo>
                  <a:pt x="2406" y="377"/>
                </a:lnTo>
                <a:lnTo>
                  <a:pt x="2399" y="341"/>
                </a:lnTo>
                <a:lnTo>
                  <a:pt x="2394" y="306"/>
                </a:lnTo>
                <a:lnTo>
                  <a:pt x="2391" y="271"/>
                </a:lnTo>
                <a:lnTo>
                  <a:pt x="2390" y="236"/>
                </a:lnTo>
                <a:lnTo>
                  <a:pt x="2390" y="202"/>
                </a:lnTo>
                <a:lnTo>
                  <a:pt x="2392" y="184"/>
                </a:lnTo>
                <a:lnTo>
                  <a:pt x="2393" y="166"/>
                </a:lnTo>
                <a:lnTo>
                  <a:pt x="2397" y="148"/>
                </a:lnTo>
                <a:lnTo>
                  <a:pt x="2400" y="130"/>
                </a:lnTo>
                <a:lnTo>
                  <a:pt x="2400" y="130"/>
                </a:lnTo>
                <a:lnTo>
                  <a:pt x="2381" y="190"/>
                </a:lnTo>
                <a:lnTo>
                  <a:pt x="2364" y="249"/>
                </a:lnTo>
                <a:lnTo>
                  <a:pt x="2356" y="280"/>
                </a:lnTo>
                <a:lnTo>
                  <a:pt x="2349" y="309"/>
                </a:lnTo>
                <a:lnTo>
                  <a:pt x="2342" y="339"/>
                </a:lnTo>
                <a:lnTo>
                  <a:pt x="2337" y="369"/>
                </a:lnTo>
                <a:lnTo>
                  <a:pt x="2337" y="369"/>
                </a:lnTo>
                <a:lnTo>
                  <a:pt x="2304" y="251"/>
                </a:lnTo>
                <a:lnTo>
                  <a:pt x="2304" y="251"/>
                </a:lnTo>
                <a:lnTo>
                  <a:pt x="2307" y="269"/>
                </a:lnTo>
                <a:lnTo>
                  <a:pt x="2307" y="287"/>
                </a:lnTo>
                <a:lnTo>
                  <a:pt x="2305" y="321"/>
                </a:lnTo>
                <a:lnTo>
                  <a:pt x="2302" y="357"/>
                </a:lnTo>
                <a:lnTo>
                  <a:pt x="2296" y="391"/>
                </a:lnTo>
                <a:lnTo>
                  <a:pt x="2290" y="426"/>
                </a:lnTo>
                <a:lnTo>
                  <a:pt x="2282" y="461"/>
                </a:lnTo>
                <a:lnTo>
                  <a:pt x="2264" y="531"/>
                </a:lnTo>
                <a:lnTo>
                  <a:pt x="2264" y="531"/>
                </a:lnTo>
                <a:lnTo>
                  <a:pt x="2254" y="491"/>
                </a:lnTo>
                <a:lnTo>
                  <a:pt x="2243" y="450"/>
                </a:lnTo>
                <a:lnTo>
                  <a:pt x="2243" y="450"/>
                </a:lnTo>
                <a:lnTo>
                  <a:pt x="2239" y="436"/>
                </a:lnTo>
                <a:lnTo>
                  <a:pt x="2238" y="429"/>
                </a:lnTo>
                <a:lnTo>
                  <a:pt x="2238" y="423"/>
                </a:lnTo>
                <a:lnTo>
                  <a:pt x="2238" y="423"/>
                </a:lnTo>
                <a:lnTo>
                  <a:pt x="2237" y="420"/>
                </a:lnTo>
                <a:lnTo>
                  <a:pt x="2237" y="420"/>
                </a:lnTo>
                <a:lnTo>
                  <a:pt x="2237" y="415"/>
                </a:lnTo>
                <a:lnTo>
                  <a:pt x="2237" y="415"/>
                </a:lnTo>
                <a:lnTo>
                  <a:pt x="2208" y="298"/>
                </a:lnTo>
                <a:lnTo>
                  <a:pt x="2208" y="298"/>
                </a:lnTo>
                <a:lnTo>
                  <a:pt x="2205" y="273"/>
                </a:lnTo>
                <a:lnTo>
                  <a:pt x="2201" y="247"/>
                </a:lnTo>
                <a:lnTo>
                  <a:pt x="2199" y="220"/>
                </a:lnTo>
                <a:lnTo>
                  <a:pt x="2198" y="196"/>
                </a:lnTo>
                <a:lnTo>
                  <a:pt x="2199" y="170"/>
                </a:lnTo>
                <a:lnTo>
                  <a:pt x="2200" y="143"/>
                </a:lnTo>
                <a:lnTo>
                  <a:pt x="2203" y="119"/>
                </a:lnTo>
                <a:lnTo>
                  <a:pt x="2209" y="92"/>
                </a:lnTo>
                <a:lnTo>
                  <a:pt x="2209" y="92"/>
                </a:lnTo>
                <a:lnTo>
                  <a:pt x="2192" y="146"/>
                </a:lnTo>
                <a:lnTo>
                  <a:pt x="2175" y="200"/>
                </a:lnTo>
                <a:lnTo>
                  <a:pt x="2160" y="254"/>
                </a:lnTo>
                <a:lnTo>
                  <a:pt x="2154" y="281"/>
                </a:lnTo>
                <a:lnTo>
                  <a:pt x="2148" y="308"/>
                </a:lnTo>
                <a:lnTo>
                  <a:pt x="2144" y="335"/>
                </a:lnTo>
                <a:lnTo>
                  <a:pt x="2141" y="363"/>
                </a:lnTo>
                <a:lnTo>
                  <a:pt x="2138" y="390"/>
                </a:lnTo>
                <a:lnTo>
                  <a:pt x="2137" y="418"/>
                </a:lnTo>
                <a:lnTo>
                  <a:pt x="2138" y="446"/>
                </a:lnTo>
                <a:lnTo>
                  <a:pt x="2141" y="473"/>
                </a:lnTo>
                <a:lnTo>
                  <a:pt x="2145" y="501"/>
                </a:lnTo>
                <a:lnTo>
                  <a:pt x="2150" y="530"/>
                </a:lnTo>
                <a:lnTo>
                  <a:pt x="2150" y="530"/>
                </a:lnTo>
                <a:lnTo>
                  <a:pt x="2147" y="546"/>
                </a:lnTo>
                <a:lnTo>
                  <a:pt x="2147" y="546"/>
                </a:lnTo>
                <a:lnTo>
                  <a:pt x="2142" y="523"/>
                </a:lnTo>
                <a:lnTo>
                  <a:pt x="2137" y="499"/>
                </a:lnTo>
                <a:lnTo>
                  <a:pt x="2130" y="474"/>
                </a:lnTo>
                <a:lnTo>
                  <a:pt x="2123" y="450"/>
                </a:lnTo>
                <a:lnTo>
                  <a:pt x="2123" y="450"/>
                </a:lnTo>
                <a:lnTo>
                  <a:pt x="2119" y="436"/>
                </a:lnTo>
                <a:lnTo>
                  <a:pt x="2118" y="429"/>
                </a:lnTo>
                <a:lnTo>
                  <a:pt x="2117" y="423"/>
                </a:lnTo>
                <a:lnTo>
                  <a:pt x="2117" y="423"/>
                </a:lnTo>
                <a:lnTo>
                  <a:pt x="2116" y="420"/>
                </a:lnTo>
                <a:lnTo>
                  <a:pt x="2114" y="417"/>
                </a:lnTo>
                <a:lnTo>
                  <a:pt x="2112" y="415"/>
                </a:lnTo>
                <a:lnTo>
                  <a:pt x="2112" y="411"/>
                </a:lnTo>
                <a:lnTo>
                  <a:pt x="2112" y="411"/>
                </a:lnTo>
                <a:lnTo>
                  <a:pt x="2094" y="332"/>
                </a:lnTo>
                <a:lnTo>
                  <a:pt x="2087" y="292"/>
                </a:lnTo>
                <a:lnTo>
                  <a:pt x="2081" y="252"/>
                </a:lnTo>
                <a:lnTo>
                  <a:pt x="2078" y="212"/>
                </a:lnTo>
                <a:lnTo>
                  <a:pt x="2078" y="192"/>
                </a:lnTo>
                <a:lnTo>
                  <a:pt x="2078" y="172"/>
                </a:lnTo>
                <a:lnTo>
                  <a:pt x="2079" y="152"/>
                </a:lnTo>
                <a:lnTo>
                  <a:pt x="2081" y="133"/>
                </a:lnTo>
                <a:lnTo>
                  <a:pt x="2084" y="113"/>
                </a:lnTo>
                <a:lnTo>
                  <a:pt x="2088" y="92"/>
                </a:lnTo>
                <a:lnTo>
                  <a:pt x="2088" y="92"/>
                </a:lnTo>
                <a:lnTo>
                  <a:pt x="2072" y="145"/>
                </a:lnTo>
                <a:lnTo>
                  <a:pt x="2055" y="196"/>
                </a:lnTo>
                <a:lnTo>
                  <a:pt x="2041" y="248"/>
                </a:lnTo>
                <a:lnTo>
                  <a:pt x="2035" y="274"/>
                </a:lnTo>
                <a:lnTo>
                  <a:pt x="2029" y="300"/>
                </a:lnTo>
                <a:lnTo>
                  <a:pt x="2029" y="300"/>
                </a:lnTo>
                <a:lnTo>
                  <a:pt x="1998" y="175"/>
                </a:lnTo>
                <a:lnTo>
                  <a:pt x="1998" y="175"/>
                </a:lnTo>
                <a:lnTo>
                  <a:pt x="1999" y="205"/>
                </a:lnTo>
                <a:lnTo>
                  <a:pt x="1999" y="234"/>
                </a:lnTo>
                <a:lnTo>
                  <a:pt x="1998" y="262"/>
                </a:lnTo>
                <a:lnTo>
                  <a:pt x="1995" y="290"/>
                </a:lnTo>
                <a:lnTo>
                  <a:pt x="1991" y="319"/>
                </a:lnTo>
                <a:lnTo>
                  <a:pt x="1986" y="347"/>
                </a:lnTo>
                <a:lnTo>
                  <a:pt x="1976" y="404"/>
                </a:lnTo>
                <a:lnTo>
                  <a:pt x="1976" y="404"/>
                </a:lnTo>
                <a:lnTo>
                  <a:pt x="1975" y="401"/>
                </a:lnTo>
                <a:lnTo>
                  <a:pt x="1975" y="401"/>
                </a:lnTo>
                <a:lnTo>
                  <a:pt x="1957" y="309"/>
                </a:lnTo>
                <a:lnTo>
                  <a:pt x="1950" y="263"/>
                </a:lnTo>
                <a:lnTo>
                  <a:pt x="1944" y="218"/>
                </a:lnTo>
                <a:lnTo>
                  <a:pt x="1940" y="172"/>
                </a:lnTo>
                <a:lnTo>
                  <a:pt x="1940" y="149"/>
                </a:lnTo>
                <a:lnTo>
                  <a:pt x="1940" y="126"/>
                </a:lnTo>
                <a:lnTo>
                  <a:pt x="1941" y="103"/>
                </a:lnTo>
                <a:lnTo>
                  <a:pt x="1944" y="81"/>
                </a:lnTo>
                <a:lnTo>
                  <a:pt x="1946" y="57"/>
                </a:lnTo>
                <a:lnTo>
                  <a:pt x="1951" y="34"/>
                </a:lnTo>
                <a:lnTo>
                  <a:pt x="1951" y="34"/>
                </a:lnTo>
                <a:lnTo>
                  <a:pt x="1935" y="88"/>
                </a:lnTo>
                <a:lnTo>
                  <a:pt x="1921" y="142"/>
                </a:lnTo>
                <a:lnTo>
                  <a:pt x="1907" y="196"/>
                </a:lnTo>
                <a:lnTo>
                  <a:pt x="1896" y="250"/>
                </a:lnTo>
                <a:lnTo>
                  <a:pt x="1896" y="250"/>
                </a:lnTo>
                <a:lnTo>
                  <a:pt x="1877" y="175"/>
                </a:lnTo>
                <a:lnTo>
                  <a:pt x="1877" y="175"/>
                </a:lnTo>
                <a:lnTo>
                  <a:pt x="1878" y="199"/>
                </a:lnTo>
                <a:lnTo>
                  <a:pt x="1880" y="222"/>
                </a:lnTo>
                <a:lnTo>
                  <a:pt x="1878" y="244"/>
                </a:lnTo>
                <a:lnTo>
                  <a:pt x="1877" y="268"/>
                </a:lnTo>
                <a:lnTo>
                  <a:pt x="1875" y="290"/>
                </a:lnTo>
                <a:lnTo>
                  <a:pt x="1871" y="313"/>
                </a:lnTo>
                <a:lnTo>
                  <a:pt x="1864" y="359"/>
                </a:lnTo>
                <a:lnTo>
                  <a:pt x="1855" y="404"/>
                </a:lnTo>
                <a:lnTo>
                  <a:pt x="1844" y="449"/>
                </a:lnTo>
                <a:lnTo>
                  <a:pt x="1835" y="495"/>
                </a:lnTo>
                <a:lnTo>
                  <a:pt x="1825" y="542"/>
                </a:lnTo>
                <a:lnTo>
                  <a:pt x="1825" y="542"/>
                </a:lnTo>
                <a:lnTo>
                  <a:pt x="1824" y="545"/>
                </a:lnTo>
                <a:lnTo>
                  <a:pt x="1824" y="545"/>
                </a:lnTo>
                <a:lnTo>
                  <a:pt x="1819" y="509"/>
                </a:lnTo>
                <a:lnTo>
                  <a:pt x="1812" y="471"/>
                </a:lnTo>
                <a:lnTo>
                  <a:pt x="1804" y="433"/>
                </a:lnTo>
                <a:lnTo>
                  <a:pt x="1793" y="396"/>
                </a:lnTo>
                <a:lnTo>
                  <a:pt x="1793" y="396"/>
                </a:lnTo>
                <a:lnTo>
                  <a:pt x="1793" y="395"/>
                </a:lnTo>
                <a:lnTo>
                  <a:pt x="1793" y="395"/>
                </a:lnTo>
                <a:lnTo>
                  <a:pt x="1788" y="367"/>
                </a:lnTo>
                <a:lnTo>
                  <a:pt x="1788" y="367"/>
                </a:lnTo>
                <a:lnTo>
                  <a:pt x="1788" y="365"/>
                </a:lnTo>
                <a:lnTo>
                  <a:pt x="1788" y="365"/>
                </a:lnTo>
                <a:lnTo>
                  <a:pt x="1787" y="362"/>
                </a:lnTo>
                <a:lnTo>
                  <a:pt x="1787" y="362"/>
                </a:lnTo>
                <a:lnTo>
                  <a:pt x="1787" y="360"/>
                </a:lnTo>
                <a:lnTo>
                  <a:pt x="1787" y="360"/>
                </a:lnTo>
                <a:lnTo>
                  <a:pt x="1787" y="348"/>
                </a:lnTo>
                <a:lnTo>
                  <a:pt x="1787" y="348"/>
                </a:lnTo>
                <a:lnTo>
                  <a:pt x="1756" y="204"/>
                </a:lnTo>
                <a:lnTo>
                  <a:pt x="1756" y="204"/>
                </a:lnTo>
                <a:lnTo>
                  <a:pt x="1753" y="178"/>
                </a:lnTo>
                <a:lnTo>
                  <a:pt x="1750" y="153"/>
                </a:lnTo>
                <a:lnTo>
                  <a:pt x="1749" y="128"/>
                </a:lnTo>
                <a:lnTo>
                  <a:pt x="1748" y="102"/>
                </a:lnTo>
                <a:lnTo>
                  <a:pt x="1749" y="77"/>
                </a:lnTo>
                <a:lnTo>
                  <a:pt x="1752" y="51"/>
                </a:lnTo>
                <a:lnTo>
                  <a:pt x="1755" y="25"/>
                </a:lnTo>
                <a:lnTo>
                  <a:pt x="1760" y="0"/>
                </a:lnTo>
                <a:lnTo>
                  <a:pt x="1760" y="0"/>
                </a:lnTo>
                <a:lnTo>
                  <a:pt x="1742" y="59"/>
                </a:lnTo>
                <a:lnTo>
                  <a:pt x="1726" y="117"/>
                </a:lnTo>
                <a:lnTo>
                  <a:pt x="1711" y="177"/>
                </a:lnTo>
                <a:lnTo>
                  <a:pt x="1704" y="207"/>
                </a:lnTo>
                <a:lnTo>
                  <a:pt x="1699" y="237"/>
                </a:lnTo>
                <a:lnTo>
                  <a:pt x="1695" y="267"/>
                </a:lnTo>
                <a:lnTo>
                  <a:pt x="1691" y="296"/>
                </a:lnTo>
                <a:lnTo>
                  <a:pt x="1689" y="327"/>
                </a:lnTo>
                <a:lnTo>
                  <a:pt x="1689" y="357"/>
                </a:lnTo>
                <a:lnTo>
                  <a:pt x="1689" y="388"/>
                </a:lnTo>
                <a:lnTo>
                  <a:pt x="1691" y="417"/>
                </a:lnTo>
                <a:lnTo>
                  <a:pt x="1695" y="448"/>
                </a:lnTo>
                <a:lnTo>
                  <a:pt x="1701" y="479"/>
                </a:lnTo>
                <a:lnTo>
                  <a:pt x="1701" y="479"/>
                </a:lnTo>
                <a:lnTo>
                  <a:pt x="1697" y="498"/>
                </a:lnTo>
                <a:lnTo>
                  <a:pt x="1697" y="498"/>
                </a:lnTo>
                <a:lnTo>
                  <a:pt x="1692" y="472"/>
                </a:lnTo>
                <a:lnTo>
                  <a:pt x="1686" y="447"/>
                </a:lnTo>
                <a:lnTo>
                  <a:pt x="1680" y="421"/>
                </a:lnTo>
                <a:lnTo>
                  <a:pt x="1673" y="396"/>
                </a:lnTo>
                <a:lnTo>
                  <a:pt x="1673" y="396"/>
                </a:lnTo>
                <a:lnTo>
                  <a:pt x="1670" y="380"/>
                </a:lnTo>
                <a:lnTo>
                  <a:pt x="1669" y="372"/>
                </a:lnTo>
                <a:lnTo>
                  <a:pt x="1667" y="365"/>
                </a:lnTo>
                <a:lnTo>
                  <a:pt x="1667" y="365"/>
                </a:lnTo>
                <a:lnTo>
                  <a:pt x="1667" y="362"/>
                </a:lnTo>
                <a:lnTo>
                  <a:pt x="1665" y="358"/>
                </a:lnTo>
                <a:lnTo>
                  <a:pt x="1664" y="356"/>
                </a:lnTo>
                <a:lnTo>
                  <a:pt x="1663" y="352"/>
                </a:lnTo>
                <a:lnTo>
                  <a:pt x="1663" y="352"/>
                </a:lnTo>
                <a:lnTo>
                  <a:pt x="1645" y="264"/>
                </a:lnTo>
                <a:lnTo>
                  <a:pt x="1638" y="220"/>
                </a:lnTo>
                <a:lnTo>
                  <a:pt x="1632" y="177"/>
                </a:lnTo>
                <a:lnTo>
                  <a:pt x="1628" y="132"/>
                </a:lnTo>
                <a:lnTo>
                  <a:pt x="1628" y="110"/>
                </a:lnTo>
                <a:lnTo>
                  <a:pt x="1628" y="88"/>
                </a:lnTo>
                <a:lnTo>
                  <a:pt x="1629" y="66"/>
                </a:lnTo>
                <a:lnTo>
                  <a:pt x="1632" y="44"/>
                </a:lnTo>
                <a:lnTo>
                  <a:pt x="1634" y="21"/>
                </a:lnTo>
                <a:lnTo>
                  <a:pt x="1639" y="0"/>
                </a:lnTo>
                <a:lnTo>
                  <a:pt x="1639" y="0"/>
                </a:lnTo>
                <a:lnTo>
                  <a:pt x="1622" y="57"/>
                </a:lnTo>
                <a:lnTo>
                  <a:pt x="1606" y="114"/>
                </a:lnTo>
                <a:lnTo>
                  <a:pt x="1592" y="172"/>
                </a:lnTo>
                <a:lnTo>
                  <a:pt x="1586" y="200"/>
                </a:lnTo>
                <a:lnTo>
                  <a:pt x="1580" y="230"/>
                </a:lnTo>
                <a:lnTo>
                  <a:pt x="1580" y="230"/>
                </a:lnTo>
                <a:lnTo>
                  <a:pt x="1549" y="92"/>
                </a:lnTo>
                <a:lnTo>
                  <a:pt x="1549" y="92"/>
                </a:lnTo>
                <a:lnTo>
                  <a:pt x="1550" y="121"/>
                </a:lnTo>
                <a:lnTo>
                  <a:pt x="1550" y="149"/>
                </a:lnTo>
                <a:lnTo>
                  <a:pt x="1549" y="179"/>
                </a:lnTo>
                <a:lnTo>
                  <a:pt x="1546" y="207"/>
                </a:lnTo>
                <a:lnTo>
                  <a:pt x="1544" y="236"/>
                </a:lnTo>
                <a:lnTo>
                  <a:pt x="1541" y="264"/>
                </a:lnTo>
                <a:lnTo>
                  <a:pt x="1530" y="322"/>
                </a:lnTo>
                <a:lnTo>
                  <a:pt x="1530" y="322"/>
                </a:lnTo>
                <a:lnTo>
                  <a:pt x="1530" y="296"/>
                </a:lnTo>
                <a:lnTo>
                  <a:pt x="1531" y="270"/>
                </a:lnTo>
                <a:lnTo>
                  <a:pt x="1535" y="243"/>
                </a:lnTo>
                <a:lnTo>
                  <a:pt x="1541" y="217"/>
                </a:lnTo>
                <a:lnTo>
                  <a:pt x="1541" y="217"/>
                </a:lnTo>
                <a:lnTo>
                  <a:pt x="1526" y="260"/>
                </a:lnTo>
                <a:lnTo>
                  <a:pt x="1512" y="302"/>
                </a:lnTo>
                <a:lnTo>
                  <a:pt x="1499" y="345"/>
                </a:lnTo>
                <a:lnTo>
                  <a:pt x="1487" y="388"/>
                </a:lnTo>
                <a:lnTo>
                  <a:pt x="1487" y="388"/>
                </a:lnTo>
                <a:lnTo>
                  <a:pt x="1482" y="351"/>
                </a:lnTo>
                <a:lnTo>
                  <a:pt x="1475" y="314"/>
                </a:lnTo>
                <a:lnTo>
                  <a:pt x="1475" y="314"/>
                </a:lnTo>
                <a:lnTo>
                  <a:pt x="1475" y="301"/>
                </a:lnTo>
                <a:lnTo>
                  <a:pt x="1475" y="301"/>
                </a:lnTo>
                <a:lnTo>
                  <a:pt x="1428" y="92"/>
                </a:lnTo>
                <a:lnTo>
                  <a:pt x="1428" y="92"/>
                </a:lnTo>
                <a:lnTo>
                  <a:pt x="1429" y="113"/>
                </a:lnTo>
                <a:lnTo>
                  <a:pt x="1430" y="134"/>
                </a:lnTo>
                <a:lnTo>
                  <a:pt x="1429" y="174"/>
                </a:lnTo>
                <a:lnTo>
                  <a:pt x="1425" y="216"/>
                </a:lnTo>
                <a:lnTo>
                  <a:pt x="1421" y="256"/>
                </a:lnTo>
                <a:lnTo>
                  <a:pt x="1414" y="298"/>
                </a:lnTo>
                <a:lnTo>
                  <a:pt x="1406" y="339"/>
                </a:lnTo>
                <a:lnTo>
                  <a:pt x="1390" y="421"/>
                </a:lnTo>
                <a:lnTo>
                  <a:pt x="1390" y="421"/>
                </a:lnTo>
                <a:lnTo>
                  <a:pt x="1385" y="378"/>
                </a:lnTo>
                <a:lnTo>
                  <a:pt x="1377" y="334"/>
                </a:lnTo>
                <a:lnTo>
                  <a:pt x="1377" y="334"/>
                </a:lnTo>
                <a:lnTo>
                  <a:pt x="1377" y="321"/>
                </a:lnTo>
                <a:lnTo>
                  <a:pt x="1377" y="321"/>
                </a:lnTo>
                <a:lnTo>
                  <a:pt x="1348" y="181"/>
                </a:lnTo>
                <a:lnTo>
                  <a:pt x="1348" y="181"/>
                </a:lnTo>
                <a:lnTo>
                  <a:pt x="1350" y="175"/>
                </a:lnTo>
                <a:lnTo>
                  <a:pt x="1350" y="175"/>
                </a:lnTo>
                <a:lnTo>
                  <a:pt x="1347" y="180"/>
                </a:lnTo>
                <a:lnTo>
                  <a:pt x="1347" y="180"/>
                </a:lnTo>
                <a:lnTo>
                  <a:pt x="1329" y="95"/>
                </a:lnTo>
                <a:lnTo>
                  <a:pt x="1329" y="95"/>
                </a:lnTo>
                <a:lnTo>
                  <a:pt x="1332" y="132"/>
                </a:lnTo>
                <a:lnTo>
                  <a:pt x="1332" y="168"/>
                </a:lnTo>
                <a:lnTo>
                  <a:pt x="1329" y="204"/>
                </a:lnTo>
                <a:lnTo>
                  <a:pt x="1326" y="241"/>
                </a:lnTo>
                <a:lnTo>
                  <a:pt x="1326" y="241"/>
                </a:lnTo>
                <a:lnTo>
                  <a:pt x="1315" y="274"/>
                </a:lnTo>
                <a:lnTo>
                  <a:pt x="1305" y="308"/>
                </a:lnTo>
                <a:lnTo>
                  <a:pt x="1295" y="341"/>
                </a:lnTo>
                <a:lnTo>
                  <a:pt x="1288" y="376"/>
                </a:lnTo>
                <a:lnTo>
                  <a:pt x="1282" y="410"/>
                </a:lnTo>
                <a:lnTo>
                  <a:pt x="1280" y="445"/>
                </a:lnTo>
                <a:lnTo>
                  <a:pt x="1278" y="479"/>
                </a:lnTo>
                <a:lnTo>
                  <a:pt x="1278" y="497"/>
                </a:lnTo>
                <a:lnTo>
                  <a:pt x="1281" y="513"/>
                </a:lnTo>
                <a:lnTo>
                  <a:pt x="1281" y="513"/>
                </a:lnTo>
                <a:lnTo>
                  <a:pt x="1277" y="530"/>
                </a:lnTo>
                <a:lnTo>
                  <a:pt x="1277" y="530"/>
                </a:lnTo>
                <a:lnTo>
                  <a:pt x="1276" y="541"/>
                </a:lnTo>
                <a:lnTo>
                  <a:pt x="1276" y="541"/>
                </a:lnTo>
                <a:lnTo>
                  <a:pt x="1270" y="520"/>
                </a:lnTo>
                <a:lnTo>
                  <a:pt x="1263" y="500"/>
                </a:lnTo>
                <a:lnTo>
                  <a:pt x="1263" y="500"/>
                </a:lnTo>
                <a:lnTo>
                  <a:pt x="1259" y="487"/>
                </a:lnTo>
                <a:lnTo>
                  <a:pt x="1258" y="481"/>
                </a:lnTo>
                <a:lnTo>
                  <a:pt x="1257" y="475"/>
                </a:lnTo>
                <a:lnTo>
                  <a:pt x="1257" y="475"/>
                </a:lnTo>
                <a:lnTo>
                  <a:pt x="1257" y="473"/>
                </a:lnTo>
                <a:lnTo>
                  <a:pt x="1255" y="471"/>
                </a:lnTo>
                <a:lnTo>
                  <a:pt x="1254" y="467"/>
                </a:lnTo>
                <a:lnTo>
                  <a:pt x="1252" y="465"/>
                </a:lnTo>
                <a:lnTo>
                  <a:pt x="1252" y="465"/>
                </a:lnTo>
                <a:lnTo>
                  <a:pt x="1235" y="392"/>
                </a:lnTo>
                <a:lnTo>
                  <a:pt x="1227" y="357"/>
                </a:lnTo>
                <a:lnTo>
                  <a:pt x="1221" y="320"/>
                </a:lnTo>
                <a:lnTo>
                  <a:pt x="1219" y="284"/>
                </a:lnTo>
                <a:lnTo>
                  <a:pt x="1218" y="267"/>
                </a:lnTo>
                <a:lnTo>
                  <a:pt x="1218" y="248"/>
                </a:lnTo>
                <a:lnTo>
                  <a:pt x="1219" y="230"/>
                </a:lnTo>
                <a:lnTo>
                  <a:pt x="1221" y="212"/>
                </a:lnTo>
                <a:lnTo>
                  <a:pt x="1225" y="193"/>
                </a:lnTo>
                <a:lnTo>
                  <a:pt x="1229" y="175"/>
                </a:lnTo>
                <a:lnTo>
                  <a:pt x="1229" y="175"/>
                </a:lnTo>
                <a:lnTo>
                  <a:pt x="1207" y="236"/>
                </a:lnTo>
                <a:lnTo>
                  <a:pt x="1197" y="267"/>
                </a:lnTo>
                <a:lnTo>
                  <a:pt x="1187" y="296"/>
                </a:lnTo>
                <a:lnTo>
                  <a:pt x="1187" y="296"/>
                </a:lnTo>
                <a:lnTo>
                  <a:pt x="1186" y="288"/>
                </a:lnTo>
                <a:lnTo>
                  <a:pt x="1186" y="288"/>
                </a:lnTo>
                <a:lnTo>
                  <a:pt x="1186" y="276"/>
                </a:lnTo>
                <a:lnTo>
                  <a:pt x="1186" y="276"/>
                </a:lnTo>
                <a:lnTo>
                  <a:pt x="1138" y="58"/>
                </a:lnTo>
                <a:lnTo>
                  <a:pt x="1138" y="58"/>
                </a:lnTo>
                <a:lnTo>
                  <a:pt x="1140" y="82"/>
                </a:lnTo>
                <a:lnTo>
                  <a:pt x="1141" y="104"/>
                </a:lnTo>
                <a:lnTo>
                  <a:pt x="1140" y="128"/>
                </a:lnTo>
                <a:lnTo>
                  <a:pt x="1138" y="152"/>
                </a:lnTo>
                <a:lnTo>
                  <a:pt x="1135" y="198"/>
                </a:lnTo>
                <a:lnTo>
                  <a:pt x="1129" y="244"/>
                </a:lnTo>
                <a:lnTo>
                  <a:pt x="1122" y="290"/>
                </a:lnTo>
                <a:lnTo>
                  <a:pt x="1112" y="337"/>
                </a:lnTo>
                <a:lnTo>
                  <a:pt x="1095" y="429"/>
                </a:lnTo>
                <a:lnTo>
                  <a:pt x="1095" y="429"/>
                </a:lnTo>
                <a:lnTo>
                  <a:pt x="1090" y="403"/>
                </a:lnTo>
                <a:lnTo>
                  <a:pt x="1086" y="376"/>
                </a:lnTo>
                <a:lnTo>
                  <a:pt x="1083" y="350"/>
                </a:lnTo>
                <a:lnTo>
                  <a:pt x="1080" y="324"/>
                </a:lnTo>
                <a:lnTo>
                  <a:pt x="1080" y="296"/>
                </a:lnTo>
                <a:lnTo>
                  <a:pt x="1083" y="270"/>
                </a:lnTo>
                <a:lnTo>
                  <a:pt x="1086" y="244"/>
                </a:lnTo>
                <a:lnTo>
                  <a:pt x="1091" y="217"/>
                </a:lnTo>
                <a:lnTo>
                  <a:pt x="1091" y="217"/>
                </a:lnTo>
                <a:lnTo>
                  <a:pt x="1066" y="292"/>
                </a:lnTo>
                <a:lnTo>
                  <a:pt x="1066" y="292"/>
                </a:lnTo>
                <a:lnTo>
                  <a:pt x="1065" y="288"/>
                </a:lnTo>
                <a:lnTo>
                  <a:pt x="1065" y="288"/>
                </a:lnTo>
                <a:lnTo>
                  <a:pt x="1065" y="276"/>
                </a:lnTo>
                <a:lnTo>
                  <a:pt x="1065" y="276"/>
                </a:lnTo>
                <a:lnTo>
                  <a:pt x="1018" y="58"/>
                </a:lnTo>
                <a:lnTo>
                  <a:pt x="1018" y="58"/>
                </a:lnTo>
                <a:lnTo>
                  <a:pt x="1020" y="84"/>
                </a:lnTo>
                <a:lnTo>
                  <a:pt x="1020" y="110"/>
                </a:lnTo>
                <a:lnTo>
                  <a:pt x="1019" y="138"/>
                </a:lnTo>
                <a:lnTo>
                  <a:pt x="1018" y="164"/>
                </a:lnTo>
                <a:lnTo>
                  <a:pt x="1015" y="190"/>
                </a:lnTo>
                <a:lnTo>
                  <a:pt x="1013" y="216"/>
                </a:lnTo>
                <a:lnTo>
                  <a:pt x="1004" y="268"/>
                </a:lnTo>
                <a:lnTo>
                  <a:pt x="995" y="320"/>
                </a:lnTo>
                <a:lnTo>
                  <a:pt x="985" y="372"/>
                </a:lnTo>
                <a:lnTo>
                  <a:pt x="975" y="424"/>
                </a:lnTo>
                <a:lnTo>
                  <a:pt x="965" y="477"/>
                </a:lnTo>
                <a:lnTo>
                  <a:pt x="965" y="477"/>
                </a:lnTo>
                <a:lnTo>
                  <a:pt x="962" y="501"/>
                </a:lnTo>
                <a:lnTo>
                  <a:pt x="959" y="526"/>
                </a:lnTo>
                <a:lnTo>
                  <a:pt x="956" y="575"/>
                </a:lnTo>
                <a:lnTo>
                  <a:pt x="956" y="575"/>
                </a:lnTo>
                <a:lnTo>
                  <a:pt x="956" y="575"/>
                </a:lnTo>
                <a:lnTo>
                  <a:pt x="946" y="538"/>
                </a:lnTo>
                <a:lnTo>
                  <a:pt x="935" y="500"/>
                </a:lnTo>
                <a:lnTo>
                  <a:pt x="935" y="500"/>
                </a:lnTo>
                <a:lnTo>
                  <a:pt x="931" y="487"/>
                </a:lnTo>
                <a:lnTo>
                  <a:pt x="930" y="481"/>
                </a:lnTo>
                <a:lnTo>
                  <a:pt x="929" y="475"/>
                </a:lnTo>
                <a:lnTo>
                  <a:pt x="929" y="475"/>
                </a:lnTo>
                <a:lnTo>
                  <a:pt x="929" y="473"/>
                </a:lnTo>
                <a:lnTo>
                  <a:pt x="927" y="471"/>
                </a:lnTo>
                <a:lnTo>
                  <a:pt x="927" y="471"/>
                </a:lnTo>
                <a:lnTo>
                  <a:pt x="907" y="394"/>
                </a:lnTo>
                <a:lnTo>
                  <a:pt x="907" y="394"/>
                </a:lnTo>
                <a:lnTo>
                  <a:pt x="901" y="366"/>
                </a:lnTo>
                <a:lnTo>
                  <a:pt x="897" y="339"/>
                </a:lnTo>
                <a:lnTo>
                  <a:pt x="892" y="312"/>
                </a:lnTo>
                <a:lnTo>
                  <a:pt x="889" y="284"/>
                </a:lnTo>
                <a:lnTo>
                  <a:pt x="889" y="257"/>
                </a:lnTo>
                <a:lnTo>
                  <a:pt x="891" y="230"/>
                </a:lnTo>
                <a:lnTo>
                  <a:pt x="894" y="203"/>
                </a:lnTo>
                <a:lnTo>
                  <a:pt x="900" y="175"/>
                </a:lnTo>
                <a:lnTo>
                  <a:pt x="900" y="175"/>
                </a:lnTo>
                <a:lnTo>
                  <a:pt x="882" y="225"/>
                </a:lnTo>
                <a:lnTo>
                  <a:pt x="866" y="274"/>
                </a:lnTo>
                <a:lnTo>
                  <a:pt x="850" y="324"/>
                </a:lnTo>
                <a:lnTo>
                  <a:pt x="844" y="348"/>
                </a:lnTo>
                <a:lnTo>
                  <a:pt x="840" y="373"/>
                </a:lnTo>
                <a:lnTo>
                  <a:pt x="835" y="398"/>
                </a:lnTo>
                <a:lnTo>
                  <a:pt x="831" y="423"/>
                </a:lnTo>
                <a:lnTo>
                  <a:pt x="829" y="448"/>
                </a:lnTo>
                <a:lnTo>
                  <a:pt x="829" y="473"/>
                </a:lnTo>
                <a:lnTo>
                  <a:pt x="830" y="499"/>
                </a:lnTo>
                <a:lnTo>
                  <a:pt x="833" y="524"/>
                </a:lnTo>
                <a:lnTo>
                  <a:pt x="836" y="550"/>
                </a:lnTo>
                <a:lnTo>
                  <a:pt x="843" y="575"/>
                </a:lnTo>
                <a:lnTo>
                  <a:pt x="843" y="575"/>
                </a:lnTo>
                <a:lnTo>
                  <a:pt x="843" y="575"/>
                </a:lnTo>
                <a:lnTo>
                  <a:pt x="836" y="575"/>
                </a:lnTo>
                <a:lnTo>
                  <a:pt x="836" y="575"/>
                </a:lnTo>
                <a:lnTo>
                  <a:pt x="825" y="538"/>
                </a:lnTo>
                <a:lnTo>
                  <a:pt x="814" y="500"/>
                </a:lnTo>
                <a:lnTo>
                  <a:pt x="814" y="500"/>
                </a:lnTo>
                <a:lnTo>
                  <a:pt x="810" y="487"/>
                </a:lnTo>
                <a:lnTo>
                  <a:pt x="809" y="481"/>
                </a:lnTo>
                <a:lnTo>
                  <a:pt x="809" y="475"/>
                </a:lnTo>
                <a:lnTo>
                  <a:pt x="809" y="475"/>
                </a:lnTo>
                <a:lnTo>
                  <a:pt x="808" y="473"/>
                </a:lnTo>
                <a:lnTo>
                  <a:pt x="805" y="471"/>
                </a:lnTo>
                <a:lnTo>
                  <a:pt x="804" y="467"/>
                </a:lnTo>
                <a:lnTo>
                  <a:pt x="803" y="465"/>
                </a:lnTo>
                <a:lnTo>
                  <a:pt x="803" y="465"/>
                </a:lnTo>
                <a:lnTo>
                  <a:pt x="786" y="392"/>
                </a:lnTo>
                <a:lnTo>
                  <a:pt x="778" y="357"/>
                </a:lnTo>
                <a:lnTo>
                  <a:pt x="773" y="320"/>
                </a:lnTo>
                <a:lnTo>
                  <a:pt x="770" y="284"/>
                </a:lnTo>
                <a:lnTo>
                  <a:pt x="768" y="267"/>
                </a:lnTo>
                <a:lnTo>
                  <a:pt x="768" y="248"/>
                </a:lnTo>
                <a:lnTo>
                  <a:pt x="770" y="230"/>
                </a:lnTo>
                <a:lnTo>
                  <a:pt x="772" y="212"/>
                </a:lnTo>
                <a:lnTo>
                  <a:pt x="776" y="193"/>
                </a:lnTo>
                <a:lnTo>
                  <a:pt x="779" y="175"/>
                </a:lnTo>
                <a:lnTo>
                  <a:pt x="779" y="175"/>
                </a:lnTo>
                <a:lnTo>
                  <a:pt x="763" y="223"/>
                </a:lnTo>
                <a:lnTo>
                  <a:pt x="746" y="270"/>
                </a:lnTo>
                <a:lnTo>
                  <a:pt x="732" y="316"/>
                </a:lnTo>
                <a:lnTo>
                  <a:pt x="726" y="340"/>
                </a:lnTo>
                <a:lnTo>
                  <a:pt x="720" y="364"/>
                </a:lnTo>
                <a:lnTo>
                  <a:pt x="720" y="364"/>
                </a:lnTo>
                <a:lnTo>
                  <a:pt x="689" y="251"/>
                </a:lnTo>
                <a:lnTo>
                  <a:pt x="689" y="251"/>
                </a:lnTo>
                <a:lnTo>
                  <a:pt x="690" y="271"/>
                </a:lnTo>
                <a:lnTo>
                  <a:pt x="691" y="292"/>
                </a:lnTo>
                <a:lnTo>
                  <a:pt x="690" y="312"/>
                </a:lnTo>
                <a:lnTo>
                  <a:pt x="689" y="332"/>
                </a:lnTo>
                <a:lnTo>
                  <a:pt x="684" y="372"/>
                </a:lnTo>
                <a:lnTo>
                  <a:pt x="677" y="411"/>
                </a:lnTo>
                <a:lnTo>
                  <a:pt x="677" y="411"/>
                </a:lnTo>
                <a:lnTo>
                  <a:pt x="670" y="377"/>
                </a:lnTo>
                <a:lnTo>
                  <a:pt x="664" y="341"/>
                </a:lnTo>
                <a:lnTo>
                  <a:pt x="658" y="306"/>
                </a:lnTo>
                <a:lnTo>
                  <a:pt x="655" y="271"/>
                </a:lnTo>
                <a:lnTo>
                  <a:pt x="653" y="236"/>
                </a:lnTo>
                <a:lnTo>
                  <a:pt x="653" y="202"/>
                </a:lnTo>
                <a:lnTo>
                  <a:pt x="656" y="184"/>
                </a:lnTo>
                <a:lnTo>
                  <a:pt x="657" y="166"/>
                </a:lnTo>
                <a:lnTo>
                  <a:pt x="661" y="148"/>
                </a:lnTo>
                <a:lnTo>
                  <a:pt x="664" y="130"/>
                </a:lnTo>
                <a:lnTo>
                  <a:pt x="664" y="130"/>
                </a:lnTo>
                <a:lnTo>
                  <a:pt x="645" y="190"/>
                </a:lnTo>
                <a:lnTo>
                  <a:pt x="627" y="249"/>
                </a:lnTo>
                <a:lnTo>
                  <a:pt x="620" y="280"/>
                </a:lnTo>
                <a:lnTo>
                  <a:pt x="613" y="309"/>
                </a:lnTo>
                <a:lnTo>
                  <a:pt x="606" y="339"/>
                </a:lnTo>
                <a:lnTo>
                  <a:pt x="601" y="369"/>
                </a:lnTo>
                <a:lnTo>
                  <a:pt x="601" y="369"/>
                </a:lnTo>
                <a:lnTo>
                  <a:pt x="569" y="251"/>
                </a:lnTo>
                <a:lnTo>
                  <a:pt x="569" y="251"/>
                </a:lnTo>
                <a:lnTo>
                  <a:pt x="570" y="269"/>
                </a:lnTo>
                <a:lnTo>
                  <a:pt x="570" y="287"/>
                </a:lnTo>
                <a:lnTo>
                  <a:pt x="569" y="321"/>
                </a:lnTo>
                <a:lnTo>
                  <a:pt x="566" y="357"/>
                </a:lnTo>
                <a:lnTo>
                  <a:pt x="560" y="391"/>
                </a:lnTo>
                <a:lnTo>
                  <a:pt x="554" y="426"/>
                </a:lnTo>
                <a:lnTo>
                  <a:pt x="546" y="461"/>
                </a:lnTo>
                <a:lnTo>
                  <a:pt x="528" y="531"/>
                </a:lnTo>
                <a:lnTo>
                  <a:pt x="528" y="531"/>
                </a:lnTo>
                <a:lnTo>
                  <a:pt x="518" y="491"/>
                </a:lnTo>
                <a:lnTo>
                  <a:pt x="506" y="450"/>
                </a:lnTo>
                <a:lnTo>
                  <a:pt x="506" y="450"/>
                </a:lnTo>
                <a:lnTo>
                  <a:pt x="503" y="436"/>
                </a:lnTo>
                <a:lnTo>
                  <a:pt x="502" y="429"/>
                </a:lnTo>
                <a:lnTo>
                  <a:pt x="502" y="423"/>
                </a:lnTo>
                <a:lnTo>
                  <a:pt x="502" y="423"/>
                </a:lnTo>
                <a:lnTo>
                  <a:pt x="500" y="420"/>
                </a:lnTo>
                <a:lnTo>
                  <a:pt x="500" y="420"/>
                </a:lnTo>
                <a:lnTo>
                  <a:pt x="500" y="415"/>
                </a:lnTo>
                <a:lnTo>
                  <a:pt x="500" y="415"/>
                </a:lnTo>
                <a:lnTo>
                  <a:pt x="473" y="298"/>
                </a:lnTo>
                <a:lnTo>
                  <a:pt x="473" y="298"/>
                </a:lnTo>
                <a:lnTo>
                  <a:pt x="468" y="273"/>
                </a:lnTo>
                <a:lnTo>
                  <a:pt x="465" y="247"/>
                </a:lnTo>
                <a:lnTo>
                  <a:pt x="463" y="220"/>
                </a:lnTo>
                <a:lnTo>
                  <a:pt x="461" y="196"/>
                </a:lnTo>
                <a:lnTo>
                  <a:pt x="463" y="170"/>
                </a:lnTo>
                <a:lnTo>
                  <a:pt x="464" y="143"/>
                </a:lnTo>
                <a:lnTo>
                  <a:pt x="467" y="119"/>
                </a:lnTo>
                <a:lnTo>
                  <a:pt x="473" y="92"/>
                </a:lnTo>
                <a:lnTo>
                  <a:pt x="473" y="92"/>
                </a:lnTo>
                <a:lnTo>
                  <a:pt x="455" y="146"/>
                </a:lnTo>
                <a:lnTo>
                  <a:pt x="439" y="200"/>
                </a:lnTo>
                <a:lnTo>
                  <a:pt x="423" y="254"/>
                </a:lnTo>
                <a:lnTo>
                  <a:pt x="417" y="281"/>
                </a:lnTo>
                <a:lnTo>
                  <a:pt x="413" y="308"/>
                </a:lnTo>
                <a:lnTo>
                  <a:pt x="408" y="335"/>
                </a:lnTo>
                <a:lnTo>
                  <a:pt x="404" y="363"/>
                </a:lnTo>
                <a:lnTo>
                  <a:pt x="402" y="390"/>
                </a:lnTo>
                <a:lnTo>
                  <a:pt x="402" y="418"/>
                </a:lnTo>
                <a:lnTo>
                  <a:pt x="402" y="446"/>
                </a:lnTo>
                <a:lnTo>
                  <a:pt x="404" y="473"/>
                </a:lnTo>
                <a:lnTo>
                  <a:pt x="409" y="501"/>
                </a:lnTo>
                <a:lnTo>
                  <a:pt x="415" y="530"/>
                </a:lnTo>
                <a:lnTo>
                  <a:pt x="415" y="530"/>
                </a:lnTo>
                <a:lnTo>
                  <a:pt x="410" y="546"/>
                </a:lnTo>
                <a:lnTo>
                  <a:pt x="410" y="546"/>
                </a:lnTo>
                <a:lnTo>
                  <a:pt x="406" y="523"/>
                </a:lnTo>
                <a:lnTo>
                  <a:pt x="401" y="499"/>
                </a:lnTo>
                <a:lnTo>
                  <a:pt x="394" y="474"/>
                </a:lnTo>
                <a:lnTo>
                  <a:pt x="387" y="450"/>
                </a:lnTo>
                <a:lnTo>
                  <a:pt x="387" y="450"/>
                </a:lnTo>
                <a:lnTo>
                  <a:pt x="383" y="436"/>
                </a:lnTo>
                <a:lnTo>
                  <a:pt x="382" y="429"/>
                </a:lnTo>
                <a:lnTo>
                  <a:pt x="381" y="423"/>
                </a:lnTo>
                <a:lnTo>
                  <a:pt x="381" y="423"/>
                </a:lnTo>
                <a:lnTo>
                  <a:pt x="381" y="420"/>
                </a:lnTo>
                <a:lnTo>
                  <a:pt x="378" y="417"/>
                </a:lnTo>
                <a:lnTo>
                  <a:pt x="376" y="415"/>
                </a:lnTo>
                <a:lnTo>
                  <a:pt x="376" y="411"/>
                </a:lnTo>
                <a:lnTo>
                  <a:pt x="376" y="411"/>
                </a:lnTo>
                <a:lnTo>
                  <a:pt x="358" y="332"/>
                </a:lnTo>
                <a:lnTo>
                  <a:pt x="351" y="292"/>
                </a:lnTo>
                <a:lnTo>
                  <a:pt x="345" y="252"/>
                </a:lnTo>
                <a:lnTo>
                  <a:pt x="342" y="212"/>
                </a:lnTo>
                <a:lnTo>
                  <a:pt x="342" y="192"/>
                </a:lnTo>
                <a:lnTo>
                  <a:pt x="342" y="172"/>
                </a:lnTo>
                <a:lnTo>
                  <a:pt x="343" y="152"/>
                </a:lnTo>
                <a:lnTo>
                  <a:pt x="345" y="133"/>
                </a:lnTo>
                <a:lnTo>
                  <a:pt x="347" y="113"/>
                </a:lnTo>
                <a:lnTo>
                  <a:pt x="352" y="92"/>
                </a:lnTo>
                <a:lnTo>
                  <a:pt x="352" y="92"/>
                </a:lnTo>
                <a:lnTo>
                  <a:pt x="336" y="145"/>
                </a:lnTo>
                <a:lnTo>
                  <a:pt x="319" y="196"/>
                </a:lnTo>
                <a:lnTo>
                  <a:pt x="305" y="248"/>
                </a:lnTo>
                <a:lnTo>
                  <a:pt x="299" y="274"/>
                </a:lnTo>
                <a:lnTo>
                  <a:pt x="293" y="300"/>
                </a:lnTo>
                <a:lnTo>
                  <a:pt x="293" y="300"/>
                </a:lnTo>
                <a:lnTo>
                  <a:pt x="262" y="175"/>
                </a:lnTo>
                <a:lnTo>
                  <a:pt x="262" y="175"/>
                </a:lnTo>
                <a:lnTo>
                  <a:pt x="263" y="205"/>
                </a:lnTo>
                <a:lnTo>
                  <a:pt x="263" y="234"/>
                </a:lnTo>
                <a:lnTo>
                  <a:pt x="262" y="262"/>
                </a:lnTo>
                <a:lnTo>
                  <a:pt x="260" y="290"/>
                </a:lnTo>
                <a:lnTo>
                  <a:pt x="255" y="319"/>
                </a:lnTo>
                <a:lnTo>
                  <a:pt x="250" y="347"/>
                </a:lnTo>
                <a:lnTo>
                  <a:pt x="240" y="404"/>
                </a:lnTo>
                <a:lnTo>
                  <a:pt x="240" y="404"/>
                </a:lnTo>
                <a:lnTo>
                  <a:pt x="238" y="401"/>
                </a:lnTo>
                <a:lnTo>
                  <a:pt x="238" y="401"/>
                </a:lnTo>
                <a:lnTo>
                  <a:pt x="221" y="309"/>
                </a:lnTo>
                <a:lnTo>
                  <a:pt x="213" y="263"/>
                </a:lnTo>
                <a:lnTo>
                  <a:pt x="208" y="218"/>
                </a:lnTo>
                <a:lnTo>
                  <a:pt x="204" y="172"/>
                </a:lnTo>
                <a:lnTo>
                  <a:pt x="204" y="149"/>
                </a:lnTo>
                <a:lnTo>
                  <a:pt x="204" y="126"/>
                </a:lnTo>
                <a:lnTo>
                  <a:pt x="205" y="103"/>
                </a:lnTo>
                <a:lnTo>
                  <a:pt x="208" y="81"/>
                </a:lnTo>
                <a:lnTo>
                  <a:pt x="210" y="57"/>
                </a:lnTo>
                <a:lnTo>
                  <a:pt x="215" y="34"/>
                </a:lnTo>
                <a:lnTo>
                  <a:pt x="215" y="34"/>
                </a:lnTo>
                <a:lnTo>
                  <a:pt x="199" y="88"/>
                </a:lnTo>
                <a:lnTo>
                  <a:pt x="185" y="142"/>
                </a:lnTo>
                <a:lnTo>
                  <a:pt x="171" y="196"/>
                </a:lnTo>
                <a:lnTo>
                  <a:pt x="160" y="250"/>
                </a:lnTo>
                <a:lnTo>
                  <a:pt x="160" y="250"/>
                </a:lnTo>
                <a:lnTo>
                  <a:pt x="141" y="175"/>
                </a:lnTo>
                <a:lnTo>
                  <a:pt x="141" y="175"/>
                </a:lnTo>
                <a:lnTo>
                  <a:pt x="142" y="199"/>
                </a:lnTo>
                <a:lnTo>
                  <a:pt x="143" y="222"/>
                </a:lnTo>
                <a:lnTo>
                  <a:pt x="142" y="244"/>
                </a:lnTo>
                <a:lnTo>
                  <a:pt x="141" y="268"/>
                </a:lnTo>
                <a:lnTo>
                  <a:pt x="139" y="290"/>
                </a:lnTo>
                <a:lnTo>
                  <a:pt x="135" y="313"/>
                </a:lnTo>
                <a:lnTo>
                  <a:pt x="128" y="359"/>
                </a:lnTo>
                <a:lnTo>
                  <a:pt x="119" y="404"/>
                </a:lnTo>
                <a:lnTo>
                  <a:pt x="109" y="449"/>
                </a:lnTo>
                <a:lnTo>
                  <a:pt x="98" y="495"/>
                </a:lnTo>
                <a:lnTo>
                  <a:pt x="89" y="542"/>
                </a:lnTo>
                <a:lnTo>
                  <a:pt x="89" y="542"/>
                </a:lnTo>
                <a:lnTo>
                  <a:pt x="88" y="545"/>
                </a:lnTo>
                <a:lnTo>
                  <a:pt x="88" y="545"/>
                </a:lnTo>
                <a:lnTo>
                  <a:pt x="83" y="509"/>
                </a:lnTo>
                <a:lnTo>
                  <a:pt x="76" y="471"/>
                </a:lnTo>
                <a:lnTo>
                  <a:pt x="68" y="433"/>
                </a:lnTo>
                <a:lnTo>
                  <a:pt x="57" y="396"/>
                </a:lnTo>
                <a:lnTo>
                  <a:pt x="57" y="396"/>
                </a:lnTo>
                <a:lnTo>
                  <a:pt x="57" y="395"/>
                </a:lnTo>
                <a:lnTo>
                  <a:pt x="57" y="395"/>
                </a:lnTo>
                <a:lnTo>
                  <a:pt x="52" y="367"/>
                </a:lnTo>
                <a:lnTo>
                  <a:pt x="52" y="367"/>
                </a:lnTo>
                <a:lnTo>
                  <a:pt x="52" y="365"/>
                </a:lnTo>
                <a:lnTo>
                  <a:pt x="52" y="365"/>
                </a:lnTo>
                <a:lnTo>
                  <a:pt x="51" y="362"/>
                </a:lnTo>
                <a:lnTo>
                  <a:pt x="51" y="362"/>
                </a:lnTo>
                <a:lnTo>
                  <a:pt x="51" y="360"/>
                </a:lnTo>
                <a:lnTo>
                  <a:pt x="51" y="360"/>
                </a:lnTo>
                <a:lnTo>
                  <a:pt x="51" y="348"/>
                </a:lnTo>
                <a:lnTo>
                  <a:pt x="51" y="348"/>
                </a:lnTo>
                <a:lnTo>
                  <a:pt x="20" y="204"/>
                </a:lnTo>
                <a:lnTo>
                  <a:pt x="20" y="204"/>
                </a:lnTo>
                <a:lnTo>
                  <a:pt x="17" y="178"/>
                </a:lnTo>
                <a:lnTo>
                  <a:pt x="14" y="153"/>
                </a:lnTo>
                <a:lnTo>
                  <a:pt x="13" y="128"/>
                </a:lnTo>
                <a:lnTo>
                  <a:pt x="13" y="102"/>
                </a:lnTo>
                <a:lnTo>
                  <a:pt x="13" y="77"/>
                </a:lnTo>
                <a:lnTo>
                  <a:pt x="15" y="51"/>
                </a:lnTo>
                <a:lnTo>
                  <a:pt x="19" y="25"/>
                </a:lnTo>
                <a:lnTo>
                  <a:pt x="24" y="0"/>
                </a:lnTo>
                <a:lnTo>
                  <a:pt x="24" y="0"/>
                </a:lnTo>
                <a:lnTo>
                  <a:pt x="0" y="79"/>
                </a:lnTo>
                <a:lnTo>
                  <a:pt x="0" y="1068"/>
                </a:lnTo>
                <a:lnTo>
                  <a:pt x="34560" y="1068"/>
                </a:lnTo>
                <a:lnTo>
                  <a:pt x="34560" y="298"/>
                </a:lnTo>
                <a:lnTo>
                  <a:pt x="34560" y="298"/>
                </a:lnTo>
                <a:lnTo>
                  <a:pt x="34553" y="324"/>
                </a:lnTo>
                <a:lnTo>
                  <a:pt x="34546" y="351"/>
                </a:lnTo>
                <a:lnTo>
                  <a:pt x="34540" y="378"/>
                </a:lnTo>
                <a:lnTo>
                  <a:pt x="34535" y="404"/>
                </a:lnTo>
                <a:lnTo>
                  <a:pt x="34533" y="431"/>
                </a:lnTo>
                <a:lnTo>
                  <a:pt x="34530" y="459"/>
                </a:lnTo>
                <a:lnTo>
                  <a:pt x="34530" y="486"/>
                </a:lnTo>
                <a:lnTo>
                  <a:pt x="34533" y="513"/>
                </a:lnTo>
                <a:lnTo>
                  <a:pt x="34533" y="513"/>
                </a:lnTo>
                <a:close/>
                <a:moveTo>
                  <a:pt x="1600" y="575"/>
                </a:moveTo>
                <a:lnTo>
                  <a:pt x="1600" y="575"/>
                </a:lnTo>
                <a:lnTo>
                  <a:pt x="1601" y="571"/>
                </a:lnTo>
                <a:lnTo>
                  <a:pt x="1601" y="571"/>
                </a:lnTo>
                <a:lnTo>
                  <a:pt x="1602" y="568"/>
                </a:lnTo>
                <a:lnTo>
                  <a:pt x="1602" y="568"/>
                </a:lnTo>
                <a:lnTo>
                  <a:pt x="1603" y="575"/>
                </a:lnTo>
                <a:lnTo>
                  <a:pt x="1600" y="575"/>
                </a:lnTo>
                <a:close/>
                <a:moveTo>
                  <a:pt x="3363" y="575"/>
                </a:moveTo>
                <a:lnTo>
                  <a:pt x="3363" y="575"/>
                </a:lnTo>
                <a:lnTo>
                  <a:pt x="3363" y="571"/>
                </a:lnTo>
                <a:lnTo>
                  <a:pt x="3363" y="571"/>
                </a:lnTo>
                <a:lnTo>
                  <a:pt x="3364" y="568"/>
                </a:lnTo>
                <a:lnTo>
                  <a:pt x="3364" y="568"/>
                </a:lnTo>
                <a:lnTo>
                  <a:pt x="3366" y="575"/>
                </a:lnTo>
                <a:lnTo>
                  <a:pt x="3363" y="575"/>
                </a:lnTo>
                <a:close/>
                <a:moveTo>
                  <a:pt x="5099" y="575"/>
                </a:moveTo>
                <a:lnTo>
                  <a:pt x="5099" y="575"/>
                </a:lnTo>
                <a:lnTo>
                  <a:pt x="5099" y="571"/>
                </a:lnTo>
                <a:lnTo>
                  <a:pt x="5099" y="571"/>
                </a:lnTo>
                <a:lnTo>
                  <a:pt x="5101" y="568"/>
                </a:lnTo>
                <a:lnTo>
                  <a:pt x="5101" y="568"/>
                </a:lnTo>
                <a:lnTo>
                  <a:pt x="5102" y="575"/>
                </a:lnTo>
                <a:lnTo>
                  <a:pt x="5099" y="575"/>
                </a:lnTo>
                <a:close/>
                <a:moveTo>
                  <a:pt x="6862" y="575"/>
                </a:moveTo>
                <a:lnTo>
                  <a:pt x="6862" y="575"/>
                </a:lnTo>
                <a:lnTo>
                  <a:pt x="6863" y="571"/>
                </a:lnTo>
                <a:lnTo>
                  <a:pt x="6863" y="571"/>
                </a:lnTo>
                <a:lnTo>
                  <a:pt x="6863" y="568"/>
                </a:lnTo>
                <a:lnTo>
                  <a:pt x="6863" y="568"/>
                </a:lnTo>
                <a:lnTo>
                  <a:pt x="6865" y="575"/>
                </a:lnTo>
                <a:lnTo>
                  <a:pt x="6862" y="575"/>
                </a:lnTo>
                <a:close/>
                <a:moveTo>
                  <a:pt x="8598" y="575"/>
                </a:moveTo>
                <a:lnTo>
                  <a:pt x="8598" y="575"/>
                </a:lnTo>
                <a:lnTo>
                  <a:pt x="8599" y="571"/>
                </a:lnTo>
                <a:lnTo>
                  <a:pt x="8599" y="571"/>
                </a:lnTo>
                <a:lnTo>
                  <a:pt x="8599" y="568"/>
                </a:lnTo>
                <a:lnTo>
                  <a:pt x="8599" y="568"/>
                </a:lnTo>
                <a:lnTo>
                  <a:pt x="8601" y="575"/>
                </a:lnTo>
                <a:lnTo>
                  <a:pt x="8598" y="575"/>
                </a:lnTo>
                <a:close/>
                <a:moveTo>
                  <a:pt x="10360" y="575"/>
                </a:moveTo>
                <a:lnTo>
                  <a:pt x="10360" y="575"/>
                </a:lnTo>
                <a:lnTo>
                  <a:pt x="10361" y="571"/>
                </a:lnTo>
                <a:lnTo>
                  <a:pt x="10361" y="571"/>
                </a:lnTo>
                <a:lnTo>
                  <a:pt x="10363" y="568"/>
                </a:lnTo>
                <a:lnTo>
                  <a:pt x="10363" y="568"/>
                </a:lnTo>
                <a:lnTo>
                  <a:pt x="10364" y="575"/>
                </a:lnTo>
                <a:lnTo>
                  <a:pt x="10360" y="575"/>
                </a:lnTo>
                <a:close/>
                <a:moveTo>
                  <a:pt x="12096" y="575"/>
                </a:moveTo>
                <a:lnTo>
                  <a:pt x="12096" y="575"/>
                </a:lnTo>
                <a:lnTo>
                  <a:pt x="12098" y="571"/>
                </a:lnTo>
                <a:lnTo>
                  <a:pt x="12098" y="571"/>
                </a:lnTo>
                <a:lnTo>
                  <a:pt x="12098" y="568"/>
                </a:lnTo>
                <a:lnTo>
                  <a:pt x="12098" y="568"/>
                </a:lnTo>
                <a:lnTo>
                  <a:pt x="12100" y="575"/>
                </a:lnTo>
                <a:lnTo>
                  <a:pt x="12096" y="575"/>
                </a:lnTo>
                <a:close/>
                <a:moveTo>
                  <a:pt x="13860" y="575"/>
                </a:moveTo>
                <a:lnTo>
                  <a:pt x="13860" y="575"/>
                </a:lnTo>
                <a:lnTo>
                  <a:pt x="13860" y="571"/>
                </a:lnTo>
                <a:lnTo>
                  <a:pt x="13860" y="571"/>
                </a:lnTo>
                <a:lnTo>
                  <a:pt x="13861" y="568"/>
                </a:lnTo>
                <a:lnTo>
                  <a:pt x="13861" y="568"/>
                </a:lnTo>
                <a:lnTo>
                  <a:pt x="13862" y="575"/>
                </a:lnTo>
                <a:lnTo>
                  <a:pt x="13860" y="575"/>
                </a:lnTo>
                <a:close/>
                <a:moveTo>
                  <a:pt x="15596" y="575"/>
                </a:moveTo>
                <a:lnTo>
                  <a:pt x="15596" y="575"/>
                </a:lnTo>
                <a:lnTo>
                  <a:pt x="15596" y="571"/>
                </a:lnTo>
                <a:lnTo>
                  <a:pt x="15596" y="571"/>
                </a:lnTo>
                <a:lnTo>
                  <a:pt x="15597" y="568"/>
                </a:lnTo>
                <a:lnTo>
                  <a:pt x="15597" y="568"/>
                </a:lnTo>
                <a:lnTo>
                  <a:pt x="15598" y="575"/>
                </a:lnTo>
                <a:lnTo>
                  <a:pt x="15596" y="575"/>
                </a:lnTo>
                <a:close/>
                <a:moveTo>
                  <a:pt x="17386" y="575"/>
                </a:moveTo>
                <a:lnTo>
                  <a:pt x="17386" y="575"/>
                </a:lnTo>
                <a:lnTo>
                  <a:pt x="17386" y="571"/>
                </a:lnTo>
                <a:lnTo>
                  <a:pt x="17386" y="571"/>
                </a:lnTo>
                <a:lnTo>
                  <a:pt x="17387" y="568"/>
                </a:lnTo>
                <a:lnTo>
                  <a:pt x="17387" y="568"/>
                </a:lnTo>
                <a:lnTo>
                  <a:pt x="17388" y="575"/>
                </a:lnTo>
                <a:lnTo>
                  <a:pt x="17386" y="575"/>
                </a:lnTo>
                <a:close/>
                <a:moveTo>
                  <a:pt x="19122" y="575"/>
                </a:moveTo>
                <a:lnTo>
                  <a:pt x="19122" y="575"/>
                </a:lnTo>
                <a:lnTo>
                  <a:pt x="19122" y="571"/>
                </a:lnTo>
                <a:lnTo>
                  <a:pt x="19122" y="571"/>
                </a:lnTo>
                <a:lnTo>
                  <a:pt x="19123" y="568"/>
                </a:lnTo>
                <a:lnTo>
                  <a:pt x="19123" y="568"/>
                </a:lnTo>
                <a:lnTo>
                  <a:pt x="19124" y="575"/>
                </a:lnTo>
                <a:lnTo>
                  <a:pt x="19122" y="575"/>
                </a:lnTo>
                <a:close/>
                <a:moveTo>
                  <a:pt x="20884" y="575"/>
                </a:moveTo>
                <a:lnTo>
                  <a:pt x="20884" y="575"/>
                </a:lnTo>
                <a:lnTo>
                  <a:pt x="20885" y="571"/>
                </a:lnTo>
                <a:lnTo>
                  <a:pt x="20885" y="571"/>
                </a:lnTo>
                <a:lnTo>
                  <a:pt x="20885" y="568"/>
                </a:lnTo>
                <a:lnTo>
                  <a:pt x="20885" y="568"/>
                </a:lnTo>
                <a:lnTo>
                  <a:pt x="20888" y="575"/>
                </a:lnTo>
                <a:lnTo>
                  <a:pt x="20884" y="575"/>
                </a:lnTo>
                <a:close/>
                <a:moveTo>
                  <a:pt x="22620" y="575"/>
                </a:moveTo>
                <a:lnTo>
                  <a:pt x="22620" y="575"/>
                </a:lnTo>
                <a:lnTo>
                  <a:pt x="22621" y="571"/>
                </a:lnTo>
                <a:lnTo>
                  <a:pt x="22621" y="571"/>
                </a:lnTo>
                <a:lnTo>
                  <a:pt x="22621" y="568"/>
                </a:lnTo>
                <a:lnTo>
                  <a:pt x="22621" y="568"/>
                </a:lnTo>
                <a:lnTo>
                  <a:pt x="22624" y="575"/>
                </a:lnTo>
                <a:lnTo>
                  <a:pt x="22620" y="575"/>
                </a:lnTo>
                <a:close/>
                <a:moveTo>
                  <a:pt x="24382" y="575"/>
                </a:moveTo>
                <a:lnTo>
                  <a:pt x="24382" y="575"/>
                </a:lnTo>
                <a:lnTo>
                  <a:pt x="24384" y="571"/>
                </a:lnTo>
                <a:lnTo>
                  <a:pt x="24384" y="571"/>
                </a:lnTo>
                <a:lnTo>
                  <a:pt x="24385" y="568"/>
                </a:lnTo>
                <a:lnTo>
                  <a:pt x="24385" y="568"/>
                </a:lnTo>
                <a:lnTo>
                  <a:pt x="24386" y="575"/>
                </a:lnTo>
                <a:lnTo>
                  <a:pt x="24382" y="575"/>
                </a:lnTo>
                <a:close/>
                <a:moveTo>
                  <a:pt x="26119" y="575"/>
                </a:moveTo>
                <a:lnTo>
                  <a:pt x="26119" y="575"/>
                </a:lnTo>
                <a:lnTo>
                  <a:pt x="26120" y="571"/>
                </a:lnTo>
                <a:lnTo>
                  <a:pt x="26120" y="571"/>
                </a:lnTo>
                <a:lnTo>
                  <a:pt x="26121" y="568"/>
                </a:lnTo>
                <a:lnTo>
                  <a:pt x="26121" y="568"/>
                </a:lnTo>
                <a:lnTo>
                  <a:pt x="26122" y="575"/>
                </a:lnTo>
                <a:lnTo>
                  <a:pt x="26119" y="575"/>
                </a:lnTo>
                <a:close/>
                <a:moveTo>
                  <a:pt x="27882" y="575"/>
                </a:moveTo>
                <a:lnTo>
                  <a:pt x="27882" y="575"/>
                </a:lnTo>
                <a:lnTo>
                  <a:pt x="27882" y="571"/>
                </a:lnTo>
                <a:lnTo>
                  <a:pt x="27882" y="571"/>
                </a:lnTo>
                <a:lnTo>
                  <a:pt x="27883" y="568"/>
                </a:lnTo>
                <a:lnTo>
                  <a:pt x="27883" y="568"/>
                </a:lnTo>
                <a:lnTo>
                  <a:pt x="27884" y="575"/>
                </a:lnTo>
                <a:lnTo>
                  <a:pt x="27882" y="575"/>
                </a:lnTo>
                <a:close/>
                <a:moveTo>
                  <a:pt x="29618" y="575"/>
                </a:moveTo>
                <a:lnTo>
                  <a:pt x="29618" y="575"/>
                </a:lnTo>
                <a:lnTo>
                  <a:pt x="29618" y="571"/>
                </a:lnTo>
                <a:lnTo>
                  <a:pt x="29618" y="571"/>
                </a:lnTo>
                <a:lnTo>
                  <a:pt x="29619" y="568"/>
                </a:lnTo>
                <a:lnTo>
                  <a:pt x="29619" y="568"/>
                </a:lnTo>
                <a:lnTo>
                  <a:pt x="29621" y="575"/>
                </a:lnTo>
                <a:lnTo>
                  <a:pt x="29618" y="575"/>
                </a:lnTo>
                <a:close/>
                <a:moveTo>
                  <a:pt x="31381" y="575"/>
                </a:moveTo>
                <a:lnTo>
                  <a:pt x="31381" y="575"/>
                </a:lnTo>
                <a:lnTo>
                  <a:pt x="31382" y="571"/>
                </a:lnTo>
                <a:lnTo>
                  <a:pt x="31382" y="571"/>
                </a:lnTo>
                <a:lnTo>
                  <a:pt x="31382" y="568"/>
                </a:lnTo>
                <a:lnTo>
                  <a:pt x="31382" y="568"/>
                </a:lnTo>
                <a:lnTo>
                  <a:pt x="31384" y="575"/>
                </a:lnTo>
                <a:lnTo>
                  <a:pt x="31381" y="575"/>
                </a:lnTo>
                <a:close/>
                <a:moveTo>
                  <a:pt x="33117" y="575"/>
                </a:moveTo>
                <a:lnTo>
                  <a:pt x="33117" y="575"/>
                </a:lnTo>
                <a:lnTo>
                  <a:pt x="33118" y="571"/>
                </a:lnTo>
                <a:lnTo>
                  <a:pt x="33118" y="571"/>
                </a:lnTo>
                <a:lnTo>
                  <a:pt x="33118" y="568"/>
                </a:lnTo>
                <a:lnTo>
                  <a:pt x="33118" y="568"/>
                </a:lnTo>
                <a:lnTo>
                  <a:pt x="33120" y="575"/>
                </a:lnTo>
                <a:lnTo>
                  <a:pt x="33117" y="575"/>
                </a:lnTo>
                <a:close/>
              </a:path>
            </a:pathLst>
          </a:custGeom>
          <a:gradFill flip="none" rotWithShape="1">
            <a:gsLst>
              <a:gs pos="0">
                <a:srgbClr val="234525"/>
              </a:gs>
              <a:gs pos="100000">
                <a:srgbClr val="152D19"/>
              </a:gs>
            </a:gsLst>
            <a:lin ang="5400000" scaled="0"/>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sp>
        <p:nvSpPr>
          <p:cNvPr id="20" name="Rectangle à coins arrondis du même côté 773">
            <a:extLst>
              <a:ext uri="{FF2B5EF4-FFF2-40B4-BE49-F238E27FC236}">
                <a16:creationId xmlns:a16="http://schemas.microsoft.com/office/drawing/2014/main" xmlns="" id="{7DFE8C5B-55B4-4916-9261-9300711C2652}"/>
              </a:ext>
            </a:extLst>
          </p:cNvPr>
          <p:cNvSpPr/>
          <p:nvPr userDrawn="1"/>
        </p:nvSpPr>
        <p:spPr>
          <a:xfrm>
            <a:off x="4356100" y="2617494"/>
            <a:ext cx="301625" cy="3173707"/>
          </a:xfrm>
          <a:prstGeom prst="round2SameRect">
            <a:avLst>
              <a:gd name="adj1" fmla="val 0"/>
              <a:gd name="adj2" fmla="val 29210"/>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grpSp>
        <p:nvGrpSpPr>
          <p:cNvPr id="21" name="Groupe 20">
            <a:extLst>
              <a:ext uri="{FF2B5EF4-FFF2-40B4-BE49-F238E27FC236}">
                <a16:creationId xmlns:a16="http://schemas.microsoft.com/office/drawing/2014/main" xmlns="" id="{BB147CAB-18A2-437B-9933-DC3893DD3A48}"/>
              </a:ext>
            </a:extLst>
          </p:cNvPr>
          <p:cNvGrpSpPr/>
          <p:nvPr userDrawn="1"/>
        </p:nvGrpSpPr>
        <p:grpSpPr>
          <a:xfrm>
            <a:off x="2743200" y="3962400"/>
            <a:ext cx="1654967" cy="252201"/>
            <a:chOff x="3657600" y="3962400"/>
            <a:chExt cx="2206622" cy="252201"/>
          </a:xfrm>
        </p:grpSpPr>
        <p:sp>
          <p:nvSpPr>
            <p:cNvPr id="22" name="Rectangle 21">
              <a:extLst>
                <a:ext uri="{FF2B5EF4-FFF2-40B4-BE49-F238E27FC236}">
                  <a16:creationId xmlns:a16="http://schemas.microsoft.com/office/drawing/2014/main" xmlns="" id="{F53812FC-F6C0-4D7F-A553-E22CEAC78131}"/>
                </a:ext>
              </a:extLst>
            </p:cNvPr>
            <p:cNvSpPr/>
            <p:nvPr/>
          </p:nvSpPr>
          <p:spPr>
            <a:xfrm rot="5400000">
              <a:off x="4752199" y="3039031"/>
              <a:ext cx="112453" cy="2111593"/>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23" name="Ovale 22">
              <a:extLst>
                <a:ext uri="{FF2B5EF4-FFF2-40B4-BE49-F238E27FC236}">
                  <a16:creationId xmlns:a16="http://schemas.microsoft.com/office/drawing/2014/main" xmlns="" id="{B5EF5681-FB10-487A-905E-7FA0B5AB0464}"/>
                </a:ext>
              </a:extLst>
            </p:cNvPr>
            <p:cNvSpPr/>
            <p:nvPr/>
          </p:nvSpPr>
          <p:spPr>
            <a:xfrm>
              <a:off x="3657600" y="3962400"/>
              <a:ext cx="252201" cy="252201"/>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grpSp>
      <p:grpSp>
        <p:nvGrpSpPr>
          <p:cNvPr id="26" name="Groupe 772">
            <a:extLst>
              <a:ext uri="{FF2B5EF4-FFF2-40B4-BE49-F238E27FC236}">
                <a16:creationId xmlns:a16="http://schemas.microsoft.com/office/drawing/2014/main" xmlns="" id="{5A0CE81A-51FB-4A3D-874D-41C45763AFE6}"/>
              </a:ext>
            </a:extLst>
          </p:cNvPr>
          <p:cNvGrpSpPr/>
          <p:nvPr userDrawn="1"/>
        </p:nvGrpSpPr>
        <p:grpSpPr>
          <a:xfrm>
            <a:off x="4398963" y="2654300"/>
            <a:ext cx="211137" cy="3046732"/>
            <a:chOff x="3854809" y="-6558854"/>
            <a:chExt cx="1783992" cy="13470961"/>
          </a:xfrm>
        </p:grpSpPr>
        <p:grpSp>
          <p:nvGrpSpPr>
            <p:cNvPr id="27" name="Groupe 770">
              <a:extLst>
                <a:ext uri="{FF2B5EF4-FFF2-40B4-BE49-F238E27FC236}">
                  <a16:creationId xmlns:a16="http://schemas.microsoft.com/office/drawing/2014/main" xmlns="" id="{B43BF750-9CEE-4EDC-A684-9F30246444BC}"/>
                </a:ext>
              </a:extLst>
            </p:cNvPr>
            <p:cNvGrpSpPr/>
            <p:nvPr/>
          </p:nvGrpSpPr>
          <p:grpSpPr>
            <a:xfrm>
              <a:off x="4167387" y="-6558854"/>
              <a:ext cx="1217413" cy="13470961"/>
              <a:chOff x="4167387" y="-6558854"/>
              <a:chExt cx="1242087" cy="13470961"/>
            </a:xfrm>
          </p:grpSpPr>
          <p:sp>
            <p:nvSpPr>
              <p:cNvPr id="77" name="Rectangle 76">
                <a:extLst>
                  <a:ext uri="{FF2B5EF4-FFF2-40B4-BE49-F238E27FC236}">
                    <a16:creationId xmlns:a16="http://schemas.microsoft.com/office/drawing/2014/main" xmlns="" id="{2D80CBBE-DBFD-43D3-A6C4-04134CF7275B}"/>
                  </a:ext>
                </a:extLst>
              </p:cNvPr>
              <p:cNvSpPr/>
              <p:nvPr/>
            </p:nvSpPr>
            <p:spPr>
              <a:xfrm rot="10800000">
                <a:off x="4167387" y="-6558854"/>
                <a:ext cx="1242087" cy="12243137"/>
              </a:xfrm>
              <a:prstGeom prst="rect">
                <a:avLst/>
              </a:prstGeom>
              <a:gradFill flip="none" rotWithShape="1">
                <a:gsLst>
                  <a:gs pos="0">
                    <a:srgbClr val="3F3F3F"/>
                  </a:gs>
                  <a:gs pos="37000">
                    <a:srgbClr val="C7C7C7"/>
                  </a:gs>
                  <a:gs pos="100000">
                    <a:srgbClr val="2C2C2C"/>
                  </a:gs>
                </a:gsLst>
                <a:lin ang="108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78" name="Forme libre 5">
                <a:extLst>
                  <a:ext uri="{FF2B5EF4-FFF2-40B4-BE49-F238E27FC236}">
                    <a16:creationId xmlns:a16="http://schemas.microsoft.com/office/drawing/2014/main" xmlns="" id="{69806621-1E50-4E2B-8FEC-82A27464C858}"/>
                  </a:ext>
                </a:extLst>
              </p:cNvPr>
              <p:cNvSpPr>
                <a:spLocks/>
              </p:cNvSpPr>
              <p:nvPr/>
            </p:nvSpPr>
            <p:spPr bwMode="auto">
              <a:xfrm rot="5400000">
                <a:off x="4160790" y="5663756"/>
                <a:ext cx="1255281" cy="1241421"/>
              </a:xfrm>
              <a:custGeom>
                <a:avLst/>
                <a:gdLst/>
                <a:ahLst/>
                <a:cxnLst>
                  <a:cxn ang="0">
                    <a:pos x="3804" y="1880"/>
                  </a:cxn>
                  <a:cxn ang="0">
                    <a:pos x="3768" y="1800"/>
                  </a:cxn>
                  <a:cxn ang="0">
                    <a:pos x="3720" y="1708"/>
                  </a:cxn>
                  <a:cxn ang="0">
                    <a:pos x="3648" y="1586"/>
                  </a:cxn>
                  <a:cxn ang="0">
                    <a:pos x="3550" y="1444"/>
                  </a:cxn>
                  <a:cxn ang="0">
                    <a:pos x="3424" y="1286"/>
                  </a:cxn>
                  <a:cxn ang="0">
                    <a:pos x="3308" y="1158"/>
                  </a:cxn>
                  <a:cxn ang="0">
                    <a:pos x="3222" y="1072"/>
                  </a:cxn>
                  <a:cxn ang="0">
                    <a:pos x="3126" y="984"/>
                  </a:cxn>
                  <a:cxn ang="0">
                    <a:pos x="3020" y="896"/>
                  </a:cxn>
                  <a:cxn ang="0">
                    <a:pos x="2906" y="808"/>
                  </a:cxn>
                  <a:cxn ang="0">
                    <a:pos x="2782" y="722"/>
                  </a:cxn>
                  <a:cxn ang="0">
                    <a:pos x="2648" y="636"/>
                  </a:cxn>
                  <a:cxn ang="0">
                    <a:pos x="2504" y="554"/>
                  </a:cxn>
                  <a:cxn ang="0">
                    <a:pos x="2350" y="474"/>
                  </a:cxn>
                  <a:cxn ang="0">
                    <a:pos x="2184" y="398"/>
                  </a:cxn>
                  <a:cxn ang="0">
                    <a:pos x="2006" y="328"/>
                  </a:cxn>
                  <a:cxn ang="0">
                    <a:pos x="1818" y="262"/>
                  </a:cxn>
                  <a:cxn ang="0">
                    <a:pos x="1618" y="200"/>
                  </a:cxn>
                  <a:cxn ang="0">
                    <a:pos x="1404" y="148"/>
                  </a:cxn>
                  <a:cxn ang="0">
                    <a:pos x="1180" y="100"/>
                  </a:cxn>
                  <a:cxn ang="0">
                    <a:pos x="940" y="62"/>
                  </a:cxn>
                  <a:cxn ang="0">
                    <a:pos x="690" y="32"/>
                  </a:cxn>
                  <a:cxn ang="0">
                    <a:pos x="424" y="12"/>
                  </a:cxn>
                  <a:cxn ang="0">
                    <a:pos x="146" y="2"/>
                  </a:cxn>
                  <a:cxn ang="0">
                    <a:pos x="0" y="0"/>
                  </a:cxn>
                  <a:cxn ang="0">
                    <a:pos x="0" y="1894"/>
                  </a:cxn>
                  <a:cxn ang="0">
                    <a:pos x="0" y="2184"/>
                  </a:cxn>
                  <a:cxn ang="0">
                    <a:pos x="0" y="3762"/>
                  </a:cxn>
                  <a:cxn ang="0">
                    <a:pos x="286" y="3756"/>
                  </a:cxn>
                  <a:cxn ang="0">
                    <a:pos x="558" y="3740"/>
                  </a:cxn>
                  <a:cxn ang="0">
                    <a:pos x="816" y="3716"/>
                  </a:cxn>
                  <a:cxn ang="0">
                    <a:pos x="1062" y="3680"/>
                  </a:cxn>
                  <a:cxn ang="0">
                    <a:pos x="1294" y="3638"/>
                  </a:cxn>
                  <a:cxn ang="0">
                    <a:pos x="1512" y="3588"/>
                  </a:cxn>
                  <a:cxn ang="0">
                    <a:pos x="1720" y="3532"/>
                  </a:cxn>
                  <a:cxn ang="0">
                    <a:pos x="1914" y="3468"/>
                  </a:cxn>
                  <a:cxn ang="0">
                    <a:pos x="2096" y="3400"/>
                  </a:cxn>
                  <a:cxn ang="0">
                    <a:pos x="2268" y="3326"/>
                  </a:cxn>
                  <a:cxn ang="0">
                    <a:pos x="2428" y="3248"/>
                  </a:cxn>
                  <a:cxn ang="0">
                    <a:pos x="2578" y="3166"/>
                  </a:cxn>
                  <a:cxn ang="0">
                    <a:pos x="2716" y="3082"/>
                  </a:cxn>
                  <a:cxn ang="0">
                    <a:pos x="2846" y="2996"/>
                  </a:cxn>
                  <a:cxn ang="0">
                    <a:pos x="2964" y="2910"/>
                  </a:cxn>
                  <a:cxn ang="0">
                    <a:pos x="3074" y="2822"/>
                  </a:cxn>
                  <a:cxn ang="0">
                    <a:pos x="3174" y="2734"/>
                  </a:cxn>
                  <a:cxn ang="0">
                    <a:pos x="3266" y="2646"/>
                  </a:cxn>
                  <a:cxn ang="0">
                    <a:pos x="3350" y="2560"/>
                  </a:cxn>
                  <a:cxn ang="0">
                    <a:pos x="3492" y="2394"/>
                  </a:cxn>
                  <a:cxn ang="0">
                    <a:pos x="3604" y="2244"/>
                  </a:cxn>
                  <a:cxn ang="0">
                    <a:pos x="3688" y="2112"/>
                  </a:cxn>
                  <a:cxn ang="0">
                    <a:pos x="3746" y="2004"/>
                  </a:cxn>
                  <a:cxn ang="0">
                    <a:pos x="3794" y="1902"/>
                  </a:cxn>
                  <a:cxn ang="0">
                    <a:pos x="3804" y="1880"/>
                  </a:cxn>
                </a:cxnLst>
                <a:rect l="0" t="0" r="r" b="b"/>
                <a:pathLst>
                  <a:path w="3804" h="3762">
                    <a:moveTo>
                      <a:pt x="3804" y="1880"/>
                    </a:moveTo>
                    <a:lnTo>
                      <a:pt x="3804" y="1880"/>
                    </a:lnTo>
                    <a:lnTo>
                      <a:pt x="3794" y="1860"/>
                    </a:lnTo>
                    <a:lnTo>
                      <a:pt x="3768" y="1800"/>
                    </a:lnTo>
                    <a:lnTo>
                      <a:pt x="3746" y="1758"/>
                    </a:lnTo>
                    <a:lnTo>
                      <a:pt x="3720" y="1708"/>
                    </a:lnTo>
                    <a:lnTo>
                      <a:pt x="3688" y="1650"/>
                    </a:lnTo>
                    <a:lnTo>
                      <a:pt x="3648" y="1586"/>
                    </a:lnTo>
                    <a:lnTo>
                      <a:pt x="3604" y="1518"/>
                    </a:lnTo>
                    <a:lnTo>
                      <a:pt x="3550" y="1444"/>
                    </a:lnTo>
                    <a:lnTo>
                      <a:pt x="3492" y="1366"/>
                    </a:lnTo>
                    <a:lnTo>
                      <a:pt x="3424" y="1286"/>
                    </a:lnTo>
                    <a:lnTo>
                      <a:pt x="3350" y="1202"/>
                    </a:lnTo>
                    <a:lnTo>
                      <a:pt x="3308" y="1158"/>
                    </a:lnTo>
                    <a:lnTo>
                      <a:pt x="3266" y="1116"/>
                    </a:lnTo>
                    <a:lnTo>
                      <a:pt x="3222" y="1072"/>
                    </a:lnTo>
                    <a:lnTo>
                      <a:pt x="3174" y="1028"/>
                    </a:lnTo>
                    <a:lnTo>
                      <a:pt x="3126" y="984"/>
                    </a:lnTo>
                    <a:lnTo>
                      <a:pt x="3074" y="940"/>
                    </a:lnTo>
                    <a:lnTo>
                      <a:pt x="3020" y="896"/>
                    </a:lnTo>
                    <a:lnTo>
                      <a:pt x="2964" y="852"/>
                    </a:lnTo>
                    <a:lnTo>
                      <a:pt x="2906" y="808"/>
                    </a:lnTo>
                    <a:lnTo>
                      <a:pt x="2846" y="764"/>
                    </a:lnTo>
                    <a:lnTo>
                      <a:pt x="2782" y="722"/>
                    </a:lnTo>
                    <a:lnTo>
                      <a:pt x="2716" y="678"/>
                    </a:lnTo>
                    <a:lnTo>
                      <a:pt x="2648" y="636"/>
                    </a:lnTo>
                    <a:lnTo>
                      <a:pt x="2578" y="594"/>
                    </a:lnTo>
                    <a:lnTo>
                      <a:pt x="2504" y="554"/>
                    </a:lnTo>
                    <a:lnTo>
                      <a:pt x="2428" y="514"/>
                    </a:lnTo>
                    <a:lnTo>
                      <a:pt x="2350" y="474"/>
                    </a:lnTo>
                    <a:lnTo>
                      <a:pt x="2268" y="436"/>
                    </a:lnTo>
                    <a:lnTo>
                      <a:pt x="2184" y="398"/>
                    </a:lnTo>
                    <a:lnTo>
                      <a:pt x="2096" y="362"/>
                    </a:lnTo>
                    <a:lnTo>
                      <a:pt x="2006" y="328"/>
                    </a:lnTo>
                    <a:lnTo>
                      <a:pt x="1914" y="294"/>
                    </a:lnTo>
                    <a:lnTo>
                      <a:pt x="1818" y="262"/>
                    </a:lnTo>
                    <a:lnTo>
                      <a:pt x="1720" y="230"/>
                    </a:lnTo>
                    <a:lnTo>
                      <a:pt x="1618" y="200"/>
                    </a:lnTo>
                    <a:lnTo>
                      <a:pt x="1512" y="174"/>
                    </a:lnTo>
                    <a:lnTo>
                      <a:pt x="1404" y="148"/>
                    </a:lnTo>
                    <a:lnTo>
                      <a:pt x="1294" y="124"/>
                    </a:lnTo>
                    <a:lnTo>
                      <a:pt x="1180" y="100"/>
                    </a:lnTo>
                    <a:lnTo>
                      <a:pt x="1062" y="80"/>
                    </a:lnTo>
                    <a:lnTo>
                      <a:pt x="940" y="62"/>
                    </a:lnTo>
                    <a:lnTo>
                      <a:pt x="816" y="46"/>
                    </a:lnTo>
                    <a:lnTo>
                      <a:pt x="690" y="32"/>
                    </a:lnTo>
                    <a:lnTo>
                      <a:pt x="558" y="20"/>
                    </a:lnTo>
                    <a:lnTo>
                      <a:pt x="424" y="12"/>
                    </a:lnTo>
                    <a:lnTo>
                      <a:pt x="286" y="6"/>
                    </a:lnTo>
                    <a:lnTo>
                      <a:pt x="146" y="2"/>
                    </a:lnTo>
                    <a:lnTo>
                      <a:pt x="0" y="0"/>
                    </a:lnTo>
                    <a:lnTo>
                      <a:pt x="0" y="0"/>
                    </a:lnTo>
                    <a:lnTo>
                      <a:pt x="0" y="1894"/>
                    </a:lnTo>
                    <a:lnTo>
                      <a:pt x="0" y="1894"/>
                    </a:lnTo>
                    <a:lnTo>
                      <a:pt x="0" y="2184"/>
                    </a:lnTo>
                    <a:lnTo>
                      <a:pt x="0" y="2184"/>
                    </a:lnTo>
                    <a:lnTo>
                      <a:pt x="0" y="3762"/>
                    </a:lnTo>
                    <a:lnTo>
                      <a:pt x="0" y="3762"/>
                    </a:lnTo>
                    <a:lnTo>
                      <a:pt x="146" y="3760"/>
                    </a:lnTo>
                    <a:lnTo>
                      <a:pt x="286" y="3756"/>
                    </a:lnTo>
                    <a:lnTo>
                      <a:pt x="424" y="3750"/>
                    </a:lnTo>
                    <a:lnTo>
                      <a:pt x="558" y="3740"/>
                    </a:lnTo>
                    <a:lnTo>
                      <a:pt x="690" y="3730"/>
                    </a:lnTo>
                    <a:lnTo>
                      <a:pt x="816" y="3716"/>
                    </a:lnTo>
                    <a:lnTo>
                      <a:pt x="940" y="3700"/>
                    </a:lnTo>
                    <a:lnTo>
                      <a:pt x="1062" y="3680"/>
                    </a:lnTo>
                    <a:lnTo>
                      <a:pt x="1180" y="3660"/>
                    </a:lnTo>
                    <a:lnTo>
                      <a:pt x="1294" y="3638"/>
                    </a:lnTo>
                    <a:lnTo>
                      <a:pt x="1404" y="3614"/>
                    </a:lnTo>
                    <a:lnTo>
                      <a:pt x="1512" y="3588"/>
                    </a:lnTo>
                    <a:lnTo>
                      <a:pt x="1618" y="3560"/>
                    </a:lnTo>
                    <a:lnTo>
                      <a:pt x="1720" y="3532"/>
                    </a:lnTo>
                    <a:lnTo>
                      <a:pt x="1818" y="3500"/>
                    </a:lnTo>
                    <a:lnTo>
                      <a:pt x="1914" y="3468"/>
                    </a:lnTo>
                    <a:lnTo>
                      <a:pt x="2006" y="3434"/>
                    </a:lnTo>
                    <a:lnTo>
                      <a:pt x="2096" y="3400"/>
                    </a:lnTo>
                    <a:lnTo>
                      <a:pt x="2184" y="3362"/>
                    </a:lnTo>
                    <a:lnTo>
                      <a:pt x="2268" y="3326"/>
                    </a:lnTo>
                    <a:lnTo>
                      <a:pt x="2350" y="3288"/>
                    </a:lnTo>
                    <a:lnTo>
                      <a:pt x="2428" y="3248"/>
                    </a:lnTo>
                    <a:lnTo>
                      <a:pt x="2504" y="3208"/>
                    </a:lnTo>
                    <a:lnTo>
                      <a:pt x="2578" y="3166"/>
                    </a:lnTo>
                    <a:lnTo>
                      <a:pt x="2648" y="3124"/>
                    </a:lnTo>
                    <a:lnTo>
                      <a:pt x="2716" y="3082"/>
                    </a:lnTo>
                    <a:lnTo>
                      <a:pt x="2782" y="3040"/>
                    </a:lnTo>
                    <a:lnTo>
                      <a:pt x="2846" y="2996"/>
                    </a:lnTo>
                    <a:lnTo>
                      <a:pt x="2906" y="2954"/>
                    </a:lnTo>
                    <a:lnTo>
                      <a:pt x="2964" y="2910"/>
                    </a:lnTo>
                    <a:lnTo>
                      <a:pt x="3020" y="2866"/>
                    </a:lnTo>
                    <a:lnTo>
                      <a:pt x="3074" y="2822"/>
                    </a:lnTo>
                    <a:lnTo>
                      <a:pt x="3126" y="2778"/>
                    </a:lnTo>
                    <a:lnTo>
                      <a:pt x="3174" y="2734"/>
                    </a:lnTo>
                    <a:lnTo>
                      <a:pt x="3222" y="2690"/>
                    </a:lnTo>
                    <a:lnTo>
                      <a:pt x="3266" y="2646"/>
                    </a:lnTo>
                    <a:lnTo>
                      <a:pt x="3308" y="2602"/>
                    </a:lnTo>
                    <a:lnTo>
                      <a:pt x="3350" y="2560"/>
                    </a:lnTo>
                    <a:lnTo>
                      <a:pt x="3424" y="2476"/>
                    </a:lnTo>
                    <a:lnTo>
                      <a:pt x="3492" y="2394"/>
                    </a:lnTo>
                    <a:lnTo>
                      <a:pt x="3550" y="2316"/>
                    </a:lnTo>
                    <a:lnTo>
                      <a:pt x="3604" y="2244"/>
                    </a:lnTo>
                    <a:lnTo>
                      <a:pt x="3648" y="2174"/>
                    </a:lnTo>
                    <a:lnTo>
                      <a:pt x="3688" y="2112"/>
                    </a:lnTo>
                    <a:lnTo>
                      <a:pt x="3720" y="2054"/>
                    </a:lnTo>
                    <a:lnTo>
                      <a:pt x="3746" y="2004"/>
                    </a:lnTo>
                    <a:lnTo>
                      <a:pt x="3768" y="1962"/>
                    </a:lnTo>
                    <a:lnTo>
                      <a:pt x="3794" y="1902"/>
                    </a:lnTo>
                    <a:lnTo>
                      <a:pt x="3804" y="1880"/>
                    </a:lnTo>
                    <a:lnTo>
                      <a:pt x="3804" y="1880"/>
                    </a:lnTo>
                    <a:close/>
                  </a:path>
                </a:pathLst>
              </a:custGeom>
              <a:gradFill flip="none" rotWithShape="1">
                <a:gsLst>
                  <a:gs pos="0">
                    <a:srgbClr val="3F3F3F"/>
                  </a:gs>
                  <a:gs pos="37000">
                    <a:srgbClr val="C7C7C7"/>
                  </a:gs>
                  <a:gs pos="100000">
                    <a:srgbClr val="2C2C2C"/>
                  </a:gs>
                </a:gsLst>
                <a:lin ang="162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28" name="Groupe 771">
              <a:extLst>
                <a:ext uri="{FF2B5EF4-FFF2-40B4-BE49-F238E27FC236}">
                  <a16:creationId xmlns:a16="http://schemas.microsoft.com/office/drawing/2014/main" xmlns="" id="{72987283-3AF3-4FD7-9A0A-C974AE130317}"/>
                </a:ext>
              </a:extLst>
            </p:cNvPr>
            <p:cNvGrpSpPr/>
            <p:nvPr/>
          </p:nvGrpSpPr>
          <p:grpSpPr>
            <a:xfrm>
              <a:off x="3854809" y="-5982167"/>
              <a:ext cx="1783992" cy="10862795"/>
              <a:chOff x="3854809" y="-5982167"/>
              <a:chExt cx="1783992" cy="10862795"/>
            </a:xfrm>
          </p:grpSpPr>
          <p:grpSp>
            <p:nvGrpSpPr>
              <p:cNvPr id="29" name="Groupe 165">
                <a:extLst>
                  <a:ext uri="{FF2B5EF4-FFF2-40B4-BE49-F238E27FC236}">
                    <a16:creationId xmlns:a16="http://schemas.microsoft.com/office/drawing/2014/main" xmlns="" id="{5849D018-A9CD-4F73-A7D5-E71BB2D2A1D0}"/>
                  </a:ext>
                </a:extLst>
              </p:cNvPr>
              <p:cNvGrpSpPr/>
              <p:nvPr/>
            </p:nvGrpSpPr>
            <p:grpSpPr>
              <a:xfrm rot="5400000">
                <a:off x="4290670" y="3532498"/>
                <a:ext cx="912269" cy="1783992"/>
                <a:chOff x="7754938" y="2940050"/>
                <a:chExt cx="428625" cy="838200"/>
              </a:xfrm>
            </p:grpSpPr>
            <p:sp>
              <p:nvSpPr>
                <p:cNvPr id="74" name="Forme libre 14">
                  <a:extLst>
                    <a:ext uri="{FF2B5EF4-FFF2-40B4-BE49-F238E27FC236}">
                      <a16:creationId xmlns:a16="http://schemas.microsoft.com/office/drawing/2014/main" xmlns="" id="{38030880-8A66-4B37-B1D3-3B3D4F4CC2D4}"/>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75" name="Forme libre 15">
                  <a:extLst>
                    <a:ext uri="{FF2B5EF4-FFF2-40B4-BE49-F238E27FC236}">
                      <a16:creationId xmlns:a16="http://schemas.microsoft.com/office/drawing/2014/main" xmlns="" id="{B54AF8C4-FBDB-4E3D-8F8C-710A768859EE}"/>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76" name="Forme libre 16">
                  <a:extLst>
                    <a:ext uri="{FF2B5EF4-FFF2-40B4-BE49-F238E27FC236}">
                      <a16:creationId xmlns:a16="http://schemas.microsoft.com/office/drawing/2014/main" xmlns="" id="{00D11E56-A3A8-4192-8916-F25948743B3A}"/>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30" name="Groupe 169">
                <a:extLst>
                  <a:ext uri="{FF2B5EF4-FFF2-40B4-BE49-F238E27FC236}">
                    <a16:creationId xmlns:a16="http://schemas.microsoft.com/office/drawing/2014/main" xmlns="" id="{014A7386-5282-47D4-8F41-52DBF65DFDA9}"/>
                  </a:ext>
                </a:extLst>
              </p:cNvPr>
              <p:cNvGrpSpPr/>
              <p:nvPr/>
            </p:nvGrpSpPr>
            <p:grpSpPr>
              <a:xfrm rot="5400000">
                <a:off x="4290670" y="2627905"/>
                <a:ext cx="912269" cy="1783992"/>
                <a:chOff x="7754938" y="2940050"/>
                <a:chExt cx="428625" cy="838200"/>
              </a:xfrm>
            </p:grpSpPr>
            <p:sp>
              <p:nvSpPr>
                <p:cNvPr id="71" name="Forme libre 14">
                  <a:extLst>
                    <a:ext uri="{FF2B5EF4-FFF2-40B4-BE49-F238E27FC236}">
                      <a16:creationId xmlns:a16="http://schemas.microsoft.com/office/drawing/2014/main" xmlns="" id="{BB59504D-5D89-4CA7-866C-4002ACC471B9}"/>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72" name="Forme libre 15">
                  <a:extLst>
                    <a:ext uri="{FF2B5EF4-FFF2-40B4-BE49-F238E27FC236}">
                      <a16:creationId xmlns:a16="http://schemas.microsoft.com/office/drawing/2014/main" xmlns="" id="{C8614FCB-4EA9-4334-A207-24B1D63F2AEC}"/>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73" name="Forme libre 16">
                  <a:extLst>
                    <a:ext uri="{FF2B5EF4-FFF2-40B4-BE49-F238E27FC236}">
                      <a16:creationId xmlns:a16="http://schemas.microsoft.com/office/drawing/2014/main" xmlns="" id="{4DCFF2B5-1F1E-41E5-AA4D-F7C62AD61578}"/>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31" name="Groupe 173">
                <a:extLst>
                  <a:ext uri="{FF2B5EF4-FFF2-40B4-BE49-F238E27FC236}">
                    <a16:creationId xmlns:a16="http://schemas.microsoft.com/office/drawing/2014/main" xmlns="" id="{689224A5-FE9D-456B-A68E-4115E5DEEB45}"/>
                  </a:ext>
                </a:extLst>
              </p:cNvPr>
              <p:cNvGrpSpPr/>
              <p:nvPr/>
            </p:nvGrpSpPr>
            <p:grpSpPr>
              <a:xfrm rot="5400000">
                <a:off x="4290670" y="1723311"/>
                <a:ext cx="912269" cy="1783992"/>
                <a:chOff x="7754938" y="2940050"/>
                <a:chExt cx="428625" cy="838200"/>
              </a:xfrm>
            </p:grpSpPr>
            <p:sp>
              <p:nvSpPr>
                <p:cNvPr id="68" name="Forme libre 14">
                  <a:extLst>
                    <a:ext uri="{FF2B5EF4-FFF2-40B4-BE49-F238E27FC236}">
                      <a16:creationId xmlns:a16="http://schemas.microsoft.com/office/drawing/2014/main" xmlns="" id="{6F3CB5EB-F41F-43A7-8B76-27618E8BE5D0}"/>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69" name="Forme libre 15">
                  <a:extLst>
                    <a:ext uri="{FF2B5EF4-FFF2-40B4-BE49-F238E27FC236}">
                      <a16:creationId xmlns:a16="http://schemas.microsoft.com/office/drawing/2014/main" xmlns="" id="{8621797C-9945-4500-B80D-8C023D60FA27}"/>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70" name="Forme libre 16">
                  <a:extLst>
                    <a:ext uri="{FF2B5EF4-FFF2-40B4-BE49-F238E27FC236}">
                      <a16:creationId xmlns:a16="http://schemas.microsoft.com/office/drawing/2014/main" xmlns="" id="{AF87FBC0-28E8-47F7-8A0C-E93D111D0CD8}"/>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32" name="Groupe 177">
                <a:extLst>
                  <a:ext uri="{FF2B5EF4-FFF2-40B4-BE49-F238E27FC236}">
                    <a16:creationId xmlns:a16="http://schemas.microsoft.com/office/drawing/2014/main" xmlns="" id="{3B2F90E8-3974-4F48-BD65-C6A4D07BB555}"/>
                  </a:ext>
                </a:extLst>
              </p:cNvPr>
              <p:cNvGrpSpPr/>
              <p:nvPr/>
            </p:nvGrpSpPr>
            <p:grpSpPr>
              <a:xfrm rot="5400000">
                <a:off x="4290670" y="818718"/>
                <a:ext cx="912269" cy="1783992"/>
                <a:chOff x="7754938" y="2940050"/>
                <a:chExt cx="428625" cy="838200"/>
              </a:xfrm>
            </p:grpSpPr>
            <p:sp>
              <p:nvSpPr>
                <p:cNvPr id="65" name="Forme libre 14">
                  <a:extLst>
                    <a:ext uri="{FF2B5EF4-FFF2-40B4-BE49-F238E27FC236}">
                      <a16:creationId xmlns:a16="http://schemas.microsoft.com/office/drawing/2014/main" xmlns="" id="{E0757564-E42C-4797-AE2B-6025E7B99CC1}"/>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66" name="Forme libre 15">
                  <a:extLst>
                    <a:ext uri="{FF2B5EF4-FFF2-40B4-BE49-F238E27FC236}">
                      <a16:creationId xmlns:a16="http://schemas.microsoft.com/office/drawing/2014/main" xmlns="" id="{DD63684E-CE66-4E02-8D2F-E585D43D2D68}"/>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67" name="Forme libre 16">
                  <a:extLst>
                    <a:ext uri="{FF2B5EF4-FFF2-40B4-BE49-F238E27FC236}">
                      <a16:creationId xmlns:a16="http://schemas.microsoft.com/office/drawing/2014/main" xmlns="" id="{3E078BF1-5584-4E08-8388-80D769BA9A28}"/>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33" name="Groupe 181">
                <a:extLst>
                  <a:ext uri="{FF2B5EF4-FFF2-40B4-BE49-F238E27FC236}">
                    <a16:creationId xmlns:a16="http://schemas.microsoft.com/office/drawing/2014/main" xmlns="" id="{4A5F8D4A-498E-4100-9620-B1ED71C5B5DB}"/>
                  </a:ext>
                </a:extLst>
              </p:cNvPr>
              <p:cNvGrpSpPr/>
              <p:nvPr/>
            </p:nvGrpSpPr>
            <p:grpSpPr>
              <a:xfrm rot="5400000">
                <a:off x="4290670" y="-85875"/>
                <a:ext cx="912269" cy="1783992"/>
                <a:chOff x="7754938" y="2940050"/>
                <a:chExt cx="428625" cy="838200"/>
              </a:xfrm>
            </p:grpSpPr>
            <p:sp>
              <p:nvSpPr>
                <p:cNvPr id="62" name="Forme libre 14">
                  <a:extLst>
                    <a:ext uri="{FF2B5EF4-FFF2-40B4-BE49-F238E27FC236}">
                      <a16:creationId xmlns:a16="http://schemas.microsoft.com/office/drawing/2014/main" xmlns="" id="{B2DD8BA7-641B-4DF0-B1D6-EFC77C43F7E5}"/>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63" name="Forme libre 15">
                  <a:extLst>
                    <a:ext uri="{FF2B5EF4-FFF2-40B4-BE49-F238E27FC236}">
                      <a16:creationId xmlns:a16="http://schemas.microsoft.com/office/drawing/2014/main" xmlns="" id="{07646C35-83F7-414F-BEC6-74A9D46BF5A6}"/>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64" name="Forme libre 16">
                  <a:extLst>
                    <a:ext uri="{FF2B5EF4-FFF2-40B4-BE49-F238E27FC236}">
                      <a16:creationId xmlns:a16="http://schemas.microsoft.com/office/drawing/2014/main" xmlns="" id="{FBDC13C1-1591-4C00-B159-34A4A3E67E9E}"/>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34" name="Groupe 185">
                <a:extLst>
                  <a:ext uri="{FF2B5EF4-FFF2-40B4-BE49-F238E27FC236}">
                    <a16:creationId xmlns:a16="http://schemas.microsoft.com/office/drawing/2014/main" xmlns="" id="{8D73FC4E-E942-435F-9CA0-4FB60F59802A}"/>
                  </a:ext>
                </a:extLst>
              </p:cNvPr>
              <p:cNvGrpSpPr/>
              <p:nvPr/>
            </p:nvGrpSpPr>
            <p:grpSpPr>
              <a:xfrm rot="5400000">
                <a:off x="4290670" y="-990468"/>
                <a:ext cx="912269" cy="1783992"/>
                <a:chOff x="7754938" y="2940050"/>
                <a:chExt cx="428625" cy="838200"/>
              </a:xfrm>
            </p:grpSpPr>
            <p:sp>
              <p:nvSpPr>
                <p:cNvPr id="59" name="Forme libre 14">
                  <a:extLst>
                    <a:ext uri="{FF2B5EF4-FFF2-40B4-BE49-F238E27FC236}">
                      <a16:creationId xmlns:a16="http://schemas.microsoft.com/office/drawing/2014/main" xmlns="" id="{A629B43E-13BD-4E61-BA06-BF1B53613A9C}"/>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60" name="Forme libre 15">
                  <a:extLst>
                    <a:ext uri="{FF2B5EF4-FFF2-40B4-BE49-F238E27FC236}">
                      <a16:creationId xmlns:a16="http://schemas.microsoft.com/office/drawing/2014/main" xmlns="" id="{F5ACCA06-8280-43D8-B412-516341F626E9}"/>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61" name="Forme libre 16">
                  <a:extLst>
                    <a:ext uri="{FF2B5EF4-FFF2-40B4-BE49-F238E27FC236}">
                      <a16:creationId xmlns:a16="http://schemas.microsoft.com/office/drawing/2014/main" xmlns="" id="{D94985A8-A3C5-4FB2-A88B-F55C8D26D984}"/>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35" name="Groupe 189">
                <a:extLst>
                  <a:ext uri="{FF2B5EF4-FFF2-40B4-BE49-F238E27FC236}">
                    <a16:creationId xmlns:a16="http://schemas.microsoft.com/office/drawing/2014/main" xmlns="" id="{1BF650D8-64A1-4545-86E7-8B56CAB3E65C}"/>
                  </a:ext>
                </a:extLst>
              </p:cNvPr>
              <p:cNvGrpSpPr/>
              <p:nvPr/>
            </p:nvGrpSpPr>
            <p:grpSpPr>
              <a:xfrm rot="5400000">
                <a:off x="4290670" y="-1895062"/>
                <a:ext cx="912269" cy="1783992"/>
                <a:chOff x="7754938" y="2940050"/>
                <a:chExt cx="428625" cy="838200"/>
              </a:xfrm>
            </p:grpSpPr>
            <p:sp>
              <p:nvSpPr>
                <p:cNvPr id="56" name="Forme libre 14">
                  <a:extLst>
                    <a:ext uri="{FF2B5EF4-FFF2-40B4-BE49-F238E27FC236}">
                      <a16:creationId xmlns:a16="http://schemas.microsoft.com/office/drawing/2014/main" xmlns="" id="{4DB568AC-6D57-40A2-9795-09661FD8632B}"/>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57" name="Forme libre 15">
                  <a:extLst>
                    <a:ext uri="{FF2B5EF4-FFF2-40B4-BE49-F238E27FC236}">
                      <a16:creationId xmlns:a16="http://schemas.microsoft.com/office/drawing/2014/main" xmlns="" id="{32ACDCA4-ED75-4865-855B-38D993ACD463}"/>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58" name="Forme libre 16">
                  <a:extLst>
                    <a:ext uri="{FF2B5EF4-FFF2-40B4-BE49-F238E27FC236}">
                      <a16:creationId xmlns:a16="http://schemas.microsoft.com/office/drawing/2014/main" xmlns="" id="{F3EB55A5-9DEE-42DE-AFBA-29557A649437}"/>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36" name="Groupe 193">
                <a:extLst>
                  <a:ext uri="{FF2B5EF4-FFF2-40B4-BE49-F238E27FC236}">
                    <a16:creationId xmlns:a16="http://schemas.microsoft.com/office/drawing/2014/main" xmlns="" id="{24B0B20F-2B11-4268-B323-C4DDB2F08E32}"/>
                  </a:ext>
                </a:extLst>
              </p:cNvPr>
              <p:cNvGrpSpPr/>
              <p:nvPr/>
            </p:nvGrpSpPr>
            <p:grpSpPr>
              <a:xfrm rot="5400000">
                <a:off x="4290670" y="-2799655"/>
                <a:ext cx="912269" cy="1783992"/>
                <a:chOff x="7754938" y="2940050"/>
                <a:chExt cx="428625" cy="838200"/>
              </a:xfrm>
            </p:grpSpPr>
            <p:sp>
              <p:nvSpPr>
                <p:cNvPr id="53" name="Forme libre 14">
                  <a:extLst>
                    <a:ext uri="{FF2B5EF4-FFF2-40B4-BE49-F238E27FC236}">
                      <a16:creationId xmlns:a16="http://schemas.microsoft.com/office/drawing/2014/main" xmlns="" id="{E2C1BFC4-C5C4-4027-862D-A9C47E02B138}"/>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54" name="Forme libre 15">
                  <a:extLst>
                    <a:ext uri="{FF2B5EF4-FFF2-40B4-BE49-F238E27FC236}">
                      <a16:creationId xmlns:a16="http://schemas.microsoft.com/office/drawing/2014/main" xmlns="" id="{BAB9C94A-E146-4912-9D9D-2E3C877FF84D}"/>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55" name="Forme libre 16">
                  <a:extLst>
                    <a:ext uri="{FF2B5EF4-FFF2-40B4-BE49-F238E27FC236}">
                      <a16:creationId xmlns:a16="http://schemas.microsoft.com/office/drawing/2014/main" xmlns="" id="{1A3DE0C7-27E4-4C7B-8043-8072C8D08E9C}"/>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37" name="Groupe 197">
                <a:extLst>
                  <a:ext uri="{FF2B5EF4-FFF2-40B4-BE49-F238E27FC236}">
                    <a16:creationId xmlns:a16="http://schemas.microsoft.com/office/drawing/2014/main" xmlns="" id="{DAFA91C8-BF50-4CD0-8B6B-B85799E8AE92}"/>
                  </a:ext>
                </a:extLst>
              </p:cNvPr>
              <p:cNvGrpSpPr/>
              <p:nvPr/>
            </p:nvGrpSpPr>
            <p:grpSpPr>
              <a:xfrm rot="5400000">
                <a:off x="4290670" y="-3704248"/>
                <a:ext cx="912269" cy="1783992"/>
                <a:chOff x="7754938" y="2940050"/>
                <a:chExt cx="428625" cy="838200"/>
              </a:xfrm>
            </p:grpSpPr>
            <p:sp>
              <p:nvSpPr>
                <p:cNvPr id="50" name="Forme libre 14">
                  <a:extLst>
                    <a:ext uri="{FF2B5EF4-FFF2-40B4-BE49-F238E27FC236}">
                      <a16:creationId xmlns:a16="http://schemas.microsoft.com/office/drawing/2014/main" xmlns="" id="{8CF26FA0-1410-4B26-8877-7E367CED87DA}"/>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51" name="Forme libre 15">
                  <a:extLst>
                    <a:ext uri="{FF2B5EF4-FFF2-40B4-BE49-F238E27FC236}">
                      <a16:creationId xmlns:a16="http://schemas.microsoft.com/office/drawing/2014/main" xmlns="" id="{D6E10CED-5717-4F1C-8E12-3BFDCC352EBE}"/>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52" name="Forme libre 16">
                  <a:extLst>
                    <a:ext uri="{FF2B5EF4-FFF2-40B4-BE49-F238E27FC236}">
                      <a16:creationId xmlns:a16="http://schemas.microsoft.com/office/drawing/2014/main" xmlns="" id="{4E2ECB09-1FFC-4CE3-A0C3-55D4FDA8E8C4}"/>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38" name="Groupe 201">
                <a:extLst>
                  <a:ext uri="{FF2B5EF4-FFF2-40B4-BE49-F238E27FC236}">
                    <a16:creationId xmlns:a16="http://schemas.microsoft.com/office/drawing/2014/main" xmlns="" id="{E403CCC8-D260-433E-964E-E1F011FFCC0D}"/>
                  </a:ext>
                </a:extLst>
              </p:cNvPr>
              <p:cNvGrpSpPr/>
              <p:nvPr/>
            </p:nvGrpSpPr>
            <p:grpSpPr>
              <a:xfrm rot="5400000">
                <a:off x="4290670" y="-4608842"/>
                <a:ext cx="912269" cy="1783992"/>
                <a:chOff x="7754938" y="2940050"/>
                <a:chExt cx="428625" cy="838200"/>
              </a:xfrm>
            </p:grpSpPr>
            <p:sp>
              <p:nvSpPr>
                <p:cNvPr id="47" name="Forme libre 14">
                  <a:extLst>
                    <a:ext uri="{FF2B5EF4-FFF2-40B4-BE49-F238E27FC236}">
                      <a16:creationId xmlns:a16="http://schemas.microsoft.com/office/drawing/2014/main" xmlns="" id="{C34A0411-BD99-4EE2-B057-0AC52F318880}"/>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48" name="Forme libre 15">
                  <a:extLst>
                    <a:ext uri="{FF2B5EF4-FFF2-40B4-BE49-F238E27FC236}">
                      <a16:creationId xmlns:a16="http://schemas.microsoft.com/office/drawing/2014/main" xmlns="" id="{3CD5E4C9-AB91-4D35-AD5B-E787FE5EE38A}"/>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49" name="Forme libre 16">
                  <a:extLst>
                    <a:ext uri="{FF2B5EF4-FFF2-40B4-BE49-F238E27FC236}">
                      <a16:creationId xmlns:a16="http://schemas.microsoft.com/office/drawing/2014/main" xmlns="" id="{4D164D98-5C56-4D17-A104-0AF32E99EFE1}"/>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39" name="Groupe 205">
                <a:extLst>
                  <a:ext uri="{FF2B5EF4-FFF2-40B4-BE49-F238E27FC236}">
                    <a16:creationId xmlns:a16="http://schemas.microsoft.com/office/drawing/2014/main" xmlns="" id="{9BD57991-497D-4E79-A301-1AF2D9ADFB23}"/>
                  </a:ext>
                </a:extLst>
              </p:cNvPr>
              <p:cNvGrpSpPr/>
              <p:nvPr/>
            </p:nvGrpSpPr>
            <p:grpSpPr>
              <a:xfrm rot="5400000">
                <a:off x="4290670" y="-5513435"/>
                <a:ext cx="912269" cy="1783992"/>
                <a:chOff x="7754938" y="2940050"/>
                <a:chExt cx="428625" cy="838200"/>
              </a:xfrm>
            </p:grpSpPr>
            <p:sp>
              <p:nvSpPr>
                <p:cNvPr id="44" name="Forme libre 14">
                  <a:extLst>
                    <a:ext uri="{FF2B5EF4-FFF2-40B4-BE49-F238E27FC236}">
                      <a16:creationId xmlns:a16="http://schemas.microsoft.com/office/drawing/2014/main" xmlns="" id="{6A9A9BF4-8D9C-4077-9E78-C7FD489CA6CF}"/>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45" name="Forme libre 15">
                  <a:extLst>
                    <a:ext uri="{FF2B5EF4-FFF2-40B4-BE49-F238E27FC236}">
                      <a16:creationId xmlns:a16="http://schemas.microsoft.com/office/drawing/2014/main" xmlns="" id="{BEAB1B33-22EC-4235-BC48-CC659C9A4815}"/>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46" name="Forme libre 16">
                  <a:extLst>
                    <a:ext uri="{FF2B5EF4-FFF2-40B4-BE49-F238E27FC236}">
                      <a16:creationId xmlns:a16="http://schemas.microsoft.com/office/drawing/2014/main" xmlns="" id="{BAC0A4D5-79C6-489E-A096-F43F92F7EC52}"/>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40" name="Groupe 209">
                <a:extLst>
                  <a:ext uri="{FF2B5EF4-FFF2-40B4-BE49-F238E27FC236}">
                    <a16:creationId xmlns:a16="http://schemas.microsoft.com/office/drawing/2014/main" xmlns="" id="{8862FA38-0861-4195-B295-A84E75B1A5BA}"/>
                  </a:ext>
                </a:extLst>
              </p:cNvPr>
              <p:cNvGrpSpPr/>
              <p:nvPr/>
            </p:nvGrpSpPr>
            <p:grpSpPr>
              <a:xfrm rot="5400000">
                <a:off x="4290670" y="-6418028"/>
                <a:ext cx="912269" cy="1783992"/>
                <a:chOff x="7754938" y="2940050"/>
                <a:chExt cx="428625" cy="838200"/>
              </a:xfrm>
            </p:grpSpPr>
            <p:sp>
              <p:nvSpPr>
                <p:cNvPr id="41" name="Forme libre 14">
                  <a:extLst>
                    <a:ext uri="{FF2B5EF4-FFF2-40B4-BE49-F238E27FC236}">
                      <a16:creationId xmlns:a16="http://schemas.microsoft.com/office/drawing/2014/main" xmlns="" id="{FC21D140-493F-4A52-A950-2DD8814713AC}"/>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42" name="Forme libre 15">
                  <a:extLst>
                    <a:ext uri="{FF2B5EF4-FFF2-40B4-BE49-F238E27FC236}">
                      <a16:creationId xmlns:a16="http://schemas.microsoft.com/office/drawing/2014/main" xmlns="" id="{83ACA78C-2B8A-4007-9B28-18D1C6147DC7}"/>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43" name="Forme libre 16">
                  <a:extLst>
                    <a:ext uri="{FF2B5EF4-FFF2-40B4-BE49-F238E27FC236}">
                      <a16:creationId xmlns:a16="http://schemas.microsoft.com/office/drawing/2014/main" xmlns="" id="{DCA21F1B-7060-4D5F-8A76-09910BD9DC57}"/>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grpSp>
      <p:grpSp>
        <p:nvGrpSpPr>
          <p:cNvPr id="85" name="Groupe 84">
            <a:extLst>
              <a:ext uri="{FF2B5EF4-FFF2-40B4-BE49-F238E27FC236}">
                <a16:creationId xmlns:a16="http://schemas.microsoft.com/office/drawing/2014/main" xmlns="" id="{AE137168-B113-4181-984A-5BEF46999FF2}"/>
              </a:ext>
            </a:extLst>
          </p:cNvPr>
          <p:cNvGrpSpPr/>
          <p:nvPr userDrawn="1"/>
        </p:nvGrpSpPr>
        <p:grpSpPr>
          <a:xfrm>
            <a:off x="2745583" y="5081800"/>
            <a:ext cx="1654967" cy="252201"/>
            <a:chOff x="3657600" y="3962400"/>
            <a:chExt cx="2206622" cy="252201"/>
          </a:xfrm>
        </p:grpSpPr>
        <p:sp>
          <p:nvSpPr>
            <p:cNvPr id="86" name="Rectangle 85">
              <a:extLst>
                <a:ext uri="{FF2B5EF4-FFF2-40B4-BE49-F238E27FC236}">
                  <a16:creationId xmlns:a16="http://schemas.microsoft.com/office/drawing/2014/main" xmlns="" id="{E3F9D5B4-A239-43F7-8149-1D5CFCC09DB5}"/>
                </a:ext>
              </a:extLst>
            </p:cNvPr>
            <p:cNvSpPr/>
            <p:nvPr/>
          </p:nvSpPr>
          <p:spPr>
            <a:xfrm rot="5400000">
              <a:off x="4752199" y="3039031"/>
              <a:ext cx="112453" cy="2111593"/>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87" name="Ovale 86">
              <a:extLst>
                <a:ext uri="{FF2B5EF4-FFF2-40B4-BE49-F238E27FC236}">
                  <a16:creationId xmlns:a16="http://schemas.microsoft.com/office/drawing/2014/main" xmlns="" id="{B11CA483-D381-41E2-B622-7487C977A099}"/>
                </a:ext>
              </a:extLst>
            </p:cNvPr>
            <p:cNvSpPr/>
            <p:nvPr/>
          </p:nvSpPr>
          <p:spPr>
            <a:xfrm>
              <a:off x="3657600" y="3962400"/>
              <a:ext cx="252201" cy="252201"/>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grpSp>
      <p:grpSp>
        <p:nvGrpSpPr>
          <p:cNvPr id="88" name="Groupe 87">
            <a:extLst>
              <a:ext uri="{FF2B5EF4-FFF2-40B4-BE49-F238E27FC236}">
                <a16:creationId xmlns:a16="http://schemas.microsoft.com/office/drawing/2014/main" xmlns="" id="{E1676E66-FF9A-46BB-ACDD-C8D468BBF79D}"/>
              </a:ext>
            </a:extLst>
          </p:cNvPr>
          <p:cNvGrpSpPr/>
          <p:nvPr userDrawn="1"/>
        </p:nvGrpSpPr>
        <p:grpSpPr>
          <a:xfrm>
            <a:off x="2745583" y="2971801"/>
            <a:ext cx="1654967" cy="252201"/>
            <a:chOff x="3657600" y="3962400"/>
            <a:chExt cx="2206622" cy="252201"/>
          </a:xfrm>
        </p:grpSpPr>
        <p:sp>
          <p:nvSpPr>
            <p:cNvPr id="89" name="Rectangle 88">
              <a:extLst>
                <a:ext uri="{FF2B5EF4-FFF2-40B4-BE49-F238E27FC236}">
                  <a16:creationId xmlns:a16="http://schemas.microsoft.com/office/drawing/2014/main" xmlns="" id="{817406B1-5C55-4A9C-A004-14F9DCA97A7D}"/>
                </a:ext>
              </a:extLst>
            </p:cNvPr>
            <p:cNvSpPr/>
            <p:nvPr/>
          </p:nvSpPr>
          <p:spPr>
            <a:xfrm rot="5400000">
              <a:off x="4752199" y="3039031"/>
              <a:ext cx="112453" cy="2111593"/>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90" name="Ovale 89">
              <a:extLst>
                <a:ext uri="{FF2B5EF4-FFF2-40B4-BE49-F238E27FC236}">
                  <a16:creationId xmlns:a16="http://schemas.microsoft.com/office/drawing/2014/main" xmlns="" id="{E9807216-7E3D-4E93-99F6-4F7BF6009604}"/>
                </a:ext>
              </a:extLst>
            </p:cNvPr>
            <p:cNvSpPr/>
            <p:nvPr/>
          </p:nvSpPr>
          <p:spPr>
            <a:xfrm>
              <a:off x="3657600" y="3962400"/>
              <a:ext cx="252201" cy="252201"/>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grpSp>
      <p:grpSp>
        <p:nvGrpSpPr>
          <p:cNvPr id="91" name="Groupe 90">
            <a:extLst>
              <a:ext uri="{FF2B5EF4-FFF2-40B4-BE49-F238E27FC236}">
                <a16:creationId xmlns:a16="http://schemas.microsoft.com/office/drawing/2014/main" xmlns="" id="{F1D9ED61-4FEB-43F8-839A-E12F7C44E9A7}"/>
              </a:ext>
            </a:extLst>
          </p:cNvPr>
          <p:cNvGrpSpPr/>
          <p:nvPr userDrawn="1"/>
        </p:nvGrpSpPr>
        <p:grpSpPr>
          <a:xfrm rot="10800000">
            <a:off x="4651879" y="3176800"/>
            <a:ext cx="1654967" cy="252201"/>
            <a:chOff x="3657600" y="3962400"/>
            <a:chExt cx="2206622" cy="252201"/>
          </a:xfrm>
        </p:grpSpPr>
        <p:sp>
          <p:nvSpPr>
            <p:cNvPr id="92" name="Rectangle 91">
              <a:extLst>
                <a:ext uri="{FF2B5EF4-FFF2-40B4-BE49-F238E27FC236}">
                  <a16:creationId xmlns:a16="http://schemas.microsoft.com/office/drawing/2014/main" xmlns="" id="{ED4C2187-E076-4728-B5A7-DC45AC335815}"/>
                </a:ext>
              </a:extLst>
            </p:cNvPr>
            <p:cNvSpPr/>
            <p:nvPr/>
          </p:nvSpPr>
          <p:spPr>
            <a:xfrm rot="5400000">
              <a:off x="4752199" y="3039031"/>
              <a:ext cx="112453" cy="2111593"/>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93" name="Ovale 92">
              <a:extLst>
                <a:ext uri="{FF2B5EF4-FFF2-40B4-BE49-F238E27FC236}">
                  <a16:creationId xmlns:a16="http://schemas.microsoft.com/office/drawing/2014/main" xmlns="" id="{A7951EED-662D-4692-A004-AC35CC7CB92C}"/>
                </a:ext>
              </a:extLst>
            </p:cNvPr>
            <p:cNvSpPr/>
            <p:nvPr/>
          </p:nvSpPr>
          <p:spPr>
            <a:xfrm>
              <a:off x="3657600" y="3962400"/>
              <a:ext cx="252201" cy="252201"/>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grpSp>
      <p:grpSp>
        <p:nvGrpSpPr>
          <p:cNvPr id="94" name="Groupe 93">
            <a:extLst>
              <a:ext uri="{FF2B5EF4-FFF2-40B4-BE49-F238E27FC236}">
                <a16:creationId xmlns:a16="http://schemas.microsoft.com/office/drawing/2014/main" xmlns="" id="{D1294888-2150-4D18-B354-B74E89194CF1}"/>
              </a:ext>
            </a:extLst>
          </p:cNvPr>
          <p:cNvGrpSpPr/>
          <p:nvPr userDrawn="1"/>
        </p:nvGrpSpPr>
        <p:grpSpPr>
          <a:xfrm rot="10800000">
            <a:off x="4629150" y="4167399"/>
            <a:ext cx="1654967" cy="252201"/>
            <a:chOff x="3657600" y="3962400"/>
            <a:chExt cx="2206622" cy="252201"/>
          </a:xfrm>
        </p:grpSpPr>
        <p:sp>
          <p:nvSpPr>
            <p:cNvPr id="95" name="Rectangle 94">
              <a:extLst>
                <a:ext uri="{FF2B5EF4-FFF2-40B4-BE49-F238E27FC236}">
                  <a16:creationId xmlns:a16="http://schemas.microsoft.com/office/drawing/2014/main" xmlns="" id="{D5AD2176-0755-4711-B28E-E6208F0C56AF}"/>
                </a:ext>
              </a:extLst>
            </p:cNvPr>
            <p:cNvSpPr/>
            <p:nvPr/>
          </p:nvSpPr>
          <p:spPr>
            <a:xfrm rot="5400000">
              <a:off x="4752199" y="3039031"/>
              <a:ext cx="112453" cy="2111593"/>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96" name="Ovale 95">
              <a:extLst>
                <a:ext uri="{FF2B5EF4-FFF2-40B4-BE49-F238E27FC236}">
                  <a16:creationId xmlns:a16="http://schemas.microsoft.com/office/drawing/2014/main" xmlns="" id="{FE17A5A5-58CF-40E6-A870-EF7D44E8E013}"/>
                </a:ext>
              </a:extLst>
            </p:cNvPr>
            <p:cNvSpPr/>
            <p:nvPr/>
          </p:nvSpPr>
          <p:spPr>
            <a:xfrm>
              <a:off x="3657600" y="3962400"/>
              <a:ext cx="252201" cy="252201"/>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grpSp>
      <p:grpSp>
        <p:nvGrpSpPr>
          <p:cNvPr id="97" name="Groupe 96">
            <a:extLst>
              <a:ext uri="{FF2B5EF4-FFF2-40B4-BE49-F238E27FC236}">
                <a16:creationId xmlns:a16="http://schemas.microsoft.com/office/drawing/2014/main" xmlns="" id="{864AE2B8-ED12-495B-8C0F-F81ECF33CC9C}"/>
              </a:ext>
            </a:extLst>
          </p:cNvPr>
          <p:cNvGrpSpPr/>
          <p:nvPr userDrawn="1"/>
        </p:nvGrpSpPr>
        <p:grpSpPr>
          <a:xfrm rot="10800000">
            <a:off x="4629150" y="5310399"/>
            <a:ext cx="1654967" cy="252201"/>
            <a:chOff x="3657600" y="3962400"/>
            <a:chExt cx="2206622" cy="252201"/>
          </a:xfrm>
        </p:grpSpPr>
        <p:sp>
          <p:nvSpPr>
            <p:cNvPr id="98" name="Rectangle 97">
              <a:extLst>
                <a:ext uri="{FF2B5EF4-FFF2-40B4-BE49-F238E27FC236}">
                  <a16:creationId xmlns:a16="http://schemas.microsoft.com/office/drawing/2014/main" xmlns="" id="{6D069AF4-F29A-43CA-9E85-050AD9F2349A}"/>
                </a:ext>
              </a:extLst>
            </p:cNvPr>
            <p:cNvSpPr/>
            <p:nvPr/>
          </p:nvSpPr>
          <p:spPr>
            <a:xfrm rot="5400000">
              <a:off x="4752199" y="3039031"/>
              <a:ext cx="112453" cy="2111593"/>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99" name="Ovale 98">
              <a:extLst>
                <a:ext uri="{FF2B5EF4-FFF2-40B4-BE49-F238E27FC236}">
                  <a16:creationId xmlns:a16="http://schemas.microsoft.com/office/drawing/2014/main" xmlns="" id="{762D8364-EB7C-4DA0-BB4E-F05CA4C3F6A6}"/>
                </a:ext>
              </a:extLst>
            </p:cNvPr>
            <p:cNvSpPr/>
            <p:nvPr/>
          </p:nvSpPr>
          <p:spPr>
            <a:xfrm>
              <a:off x="3657600" y="3962400"/>
              <a:ext cx="252201" cy="252201"/>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grpSp>
      <p:sp>
        <p:nvSpPr>
          <p:cNvPr id="101" name="Espace réservé du texte 100">
            <a:extLst>
              <a:ext uri="{FF2B5EF4-FFF2-40B4-BE49-F238E27FC236}">
                <a16:creationId xmlns:a16="http://schemas.microsoft.com/office/drawing/2014/main" xmlns="" id="{A7DA5013-C803-4AF5-8228-8F4E290467AB}"/>
              </a:ext>
            </a:extLst>
          </p:cNvPr>
          <p:cNvSpPr>
            <a:spLocks noGrp="1"/>
          </p:cNvSpPr>
          <p:nvPr>
            <p:ph type="body" sz="quarter" idx="10"/>
          </p:nvPr>
        </p:nvSpPr>
        <p:spPr>
          <a:xfrm>
            <a:off x="1285875" y="359085"/>
            <a:ext cx="2914650" cy="581025"/>
          </a:xfrm>
          <a:prstGeom prst="rect">
            <a:avLst/>
          </a:prstGeom>
        </p:spPr>
        <p:txBody>
          <a:bodyPr rtlCol="0"/>
          <a:lstStyle>
            <a:lvl1pPr marL="0" indent="0">
              <a:buNone/>
              <a:defRPr/>
            </a:lvl1pPr>
          </a:lstStyle>
          <a:p>
            <a:pPr lvl="0" rtl="0"/>
            <a:endParaRPr lang="fr-FR" dirty="0"/>
          </a:p>
        </p:txBody>
      </p:sp>
      <p:sp>
        <p:nvSpPr>
          <p:cNvPr id="103" name="Espace réservé du texte 102">
            <a:extLst>
              <a:ext uri="{FF2B5EF4-FFF2-40B4-BE49-F238E27FC236}">
                <a16:creationId xmlns:a16="http://schemas.microsoft.com/office/drawing/2014/main" xmlns="" id="{D4E1D527-3A91-47FE-895F-E4548B76D721}"/>
              </a:ext>
            </a:extLst>
          </p:cNvPr>
          <p:cNvSpPr>
            <a:spLocks noGrp="1"/>
          </p:cNvSpPr>
          <p:nvPr>
            <p:ph type="body" sz="quarter" idx="11"/>
          </p:nvPr>
        </p:nvSpPr>
        <p:spPr>
          <a:xfrm>
            <a:off x="1314450" y="1447800"/>
            <a:ext cx="2914650" cy="1150938"/>
          </a:xfrm>
          <a:prstGeom prst="rect">
            <a:avLst/>
          </a:prstGeom>
        </p:spPr>
        <p:txBody>
          <a:bodyPr rtlCol="0">
            <a:normAutofit/>
          </a:bodyPr>
          <a:lstStyle>
            <a:lvl1pPr marL="0" indent="0">
              <a:buNone/>
              <a:defRPr sz="1350"/>
            </a:lvl1pPr>
            <a:lvl2pPr marL="342900" indent="0">
              <a:buNone/>
              <a:defRPr/>
            </a:lvl2pPr>
            <a:lvl3pPr marL="685800" indent="0">
              <a:buNone/>
              <a:defRPr/>
            </a:lvl3pPr>
            <a:lvl4pPr marL="1028700" indent="0">
              <a:buNone/>
              <a:defRPr/>
            </a:lvl4pPr>
            <a:lvl5pPr marL="1371600" indent="0">
              <a:buNone/>
              <a:defRPr/>
            </a:lvl5pPr>
          </a:lstStyle>
          <a:p>
            <a:pPr lvl="0" rtl="0"/>
            <a:endParaRPr lang="fr-FR" dirty="0"/>
          </a:p>
        </p:txBody>
      </p:sp>
      <p:sp>
        <p:nvSpPr>
          <p:cNvPr id="105" name="Espace réservé du texte 104">
            <a:extLst>
              <a:ext uri="{FF2B5EF4-FFF2-40B4-BE49-F238E27FC236}">
                <a16:creationId xmlns:a16="http://schemas.microsoft.com/office/drawing/2014/main" xmlns="" id="{5936E841-37CF-4605-B76F-570BC30851C7}"/>
              </a:ext>
            </a:extLst>
          </p:cNvPr>
          <p:cNvSpPr>
            <a:spLocks noGrp="1"/>
          </p:cNvSpPr>
          <p:nvPr>
            <p:ph type="body" sz="quarter" idx="12"/>
          </p:nvPr>
        </p:nvSpPr>
        <p:spPr>
          <a:xfrm rot="16200000">
            <a:off x="-251334" y="2969420"/>
            <a:ext cx="1055687" cy="314325"/>
          </a:xfrm>
          <a:prstGeom prst="rect">
            <a:avLst/>
          </a:prstGeom>
        </p:spPr>
        <p:txBody>
          <a:bodyPr rtlCol="0">
            <a:normAutofit/>
          </a:bodyPr>
          <a:lstStyle>
            <a:lvl1pPr marL="0" indent="0" algn="ctr">
              <a:buNone/>
              <a:defRPr sz="1350">
                <a:solidFill>
                  <a:schemeClr val="bg1"/>
                </a:solidFill>
              </a:defRPr>
            </a:lvl1pPr>
          </a:lstStyle>
          <a:p>
            <a:pPr lvl="0" rtl="0"/>
            <a:endParaRPr lang="fr-FR" dirty="0"/>
          </a:p>
        </p:txBody>
      </p:sp>
      <p:sp>
        <p:nvSpPr>
          <p:cNvPr id="106" name="Espace réservé du texte 104">
            <a:extLst>
              <a:ext uri="{FF2B5EF4-FFF2-40B4-BE49-F238E27FC236}">
                <a16:creationId xmlns:a16="http://schemas.microsoft.com/office/drawing/2014/main" xmlns="" id="{1D628339-9C47-48E6-9261-0F8E5F9FF088}"/>
              </a:ext>
            </a:extLst>
          </p:cNvPr>
          <p:cNvSpPr>
            <a:spLocks noGrp="1"/>
          </p:cNvSpPr>
          <p:nvPr>
            <p:ph type="body" sz="quarter" idx="13"/>
          </p:nvPr>
        </p:nvSpPr>
        <p:spPr>
          <a:xfrm rot="16200000">
            <a:off x="-256380" y="4028282"/>
            <a:ext cx="1055687" cy="314325"/>
          </a:xfrm>
          <a:prstGeom prst="rect">
            <a:avLst/>
          </a:prstGeom>
        </p:spPr>
        <p:txBody>
          <a:bodyPr rtlCol="0">
            <a:normAutofit/>
          </a:bodyPr>
          <a:lstStyle>
            <a:lvl1pPr marL="0" indent="0" algn="ctr">
              <a:buNone/>
              <a:defRPr sz="1350">
                <a:solidFill>
                  <a:schemeClr val="bg1"/>
                </a:solidFill>
              </a:defRPr>
            </a:lvl1pPr>
          </a:lstStyle>
          <a:p>
            <a:pPr lvl="0" rtl="0"/>
            <a:endParaRPr lang="fr-FR" dirty="0"/>
          </a:p>
        </p:txBody>
      </p:sp>
      <p:sp>
        <p:nvSpPr>
          <p:cNvPr id="107" name="Espace réservé du texte 104">
            <a:extLst>
              <a:ext uri="{FF2B5EF4-FFF2-40B4-BE49-F238E27FC236}">
                <a16:creationId xmlns:a16="http://schemas.microsoft.com/office/drawing/2014/main" xmlns="" id="{CB75F5F1-4546-4C59-AD75-1184727CFB2D}"/>
              </a:ext>
            </a:extLst>
          </p:cNvPr>
          <p:cNvSpPr>
            <a:spLocks noGrp="1"/>
          </p:cNvSpPr>
          <p:nvPr>
            <p:ph type="body" sz="quarter" idx="14"/>
          </p:nvPr>
        </p:nvSpPr>
        <p:spPr>
          <a:xfrm rot="16200000">
            <a:off x="-256380" y="5106194"/>
            <a:ext cx="1055687" cy="314325"/>
          </a:xfrm>
          <a:prstGeom prst="rect">
            <a:avLst/>
          </a:prstGeom>
        </p:spPr>
        <p:txBody>
          <a:bodyPr rtlCol="0">
            <a:normAutofit/>
          </a:bodyPr>
          <a:lstStyle>
            <a:lvl1pPr marL="0" indent="0" algn="ctr">
              <a:buNone/>
              <a:defRPr sz="1350">
                <a:solidFill>
                  <a:schemeClr val="bg1"/>
                </a:solidFill>
              </a:defRPr>
            </a:lvl1pPr>
          </a:lstStyle>
          <a:p>
            <a:pPr lvl="0" rtl="0"/>
            <a:endParaRPr lang="fr-FR" dirty="0"/>
          </a:p>
        </p:txBody>
      </p:sp>
      <p:sp>
        <p:nvSpPr>
          <p:cNvPr id="108" name="Espace réservé du texte 104">
            <a:extLst>
              <a:ext uri="{FF2B5EF4-FFF2-40B4-BE49-F238E27FC236}">
                <a16:creationId xmlns:a16="http://schemas.microsoft.com/office/drawing/2014/main" xmlns="" id="{BD9856B4-381D-4524-B787-6D9681FFE44F}"/>
              </a:ext>
            </a:extLst>
          </p:cNvPr>
          <p:cNvSpPr>
            <a:spLocks noGrp="1"/>
          </p:cNvSpPr>
          <p:nvPr>
            <p:ph type="body" sz="quarter" idx="15"/>
          </p:nvPr>
        </p:nvSpPr>
        <p:spPr>
          <a:xfrm rot="16200000">
            <a:off x="-256380" y="6172994"/>
            <a:ext cx="1055687" cy="314325"/>
          </a:xfrm>
          <a:prstGeom prst="rect">
            <a:avLst/>
          </a:prstGeom>
        </p:spPr>
        <p:txBody>
          <a:bodyPr rtlCol="0">
            <a:normAutofit/>
          </a:bodyPr>
          <a:lstStyle>
            <a:lvl1pPr marL="0" indent="0" algn="ctr">
              <a:buNone/>
              <a:defRPr sz="1350">
                <a:solidFill>
                  <a:schemeClr val="bg1"/>
                </a:solidFill>
              </a:defRPr>
            </a:lvl1pPr>
          </a:lstStyle>
          <a:p>
            <a:pPr lvl="0" rtl="0"/>
            <a:endParaRPr lang="fr-FR" dirty="0"/>
          </a:p>
        </p:txBody>
      </p:sp>
      <p:sp>
        <p:nvSpPr>
          <p:cNvPr id="110" name="Espace réservé du texte 109">
            <a:extLst>
              <a:ext uri="{FF2B5EF4-FFF2-40B4-BE49-F238E27FC236}">
                <a16:creationId xmlns:a16="http://schemas.microsoft.com/office/drawing/2014/main" xmlns="" id="{B57AE8D2-385B-4770-AFD6-BE3F2A11A75D}"/>
              </a:ext>
            </a:extLst>
          </p:cNvPr>
          <p:cNvSpPr>
            <a:spLocks noGrp="1"/>
          </p:cNvSpPr>
          <p:nvPr>
            <p:ph type="body" sz="quarter" idx="16"/>
          </p:nvPr>
        </p:nvSpPr>
        <p:spPr>
          <a:xfrm>
            <a:off x="1316832" y="2685948"/>
            <a:ext cx="1583695" cy="375306"/>
          </a:xfrm>
          <a:prstGeom prst="rect">
            <a:avLst/>
          </a:prstGeom>
        </p:spPr>
        <p:txBody>
          <a:bodyPr rtlCol="0"/>
          <a:lstStyle>
            <a:lvl1pPr marL="0" indent="0">
              <a:buFont typeface="Arial" panose="020B0604020202020204" pitchFamily="34" charset="0"/>
              <a:buNone/>
              <a:defRPr sz="1500">
                <a:solidFill>
                  <a:schemeClr val="bg1"/>
                </a:solidFill>
              </a:defRPr>
            </a:lvl1pPr>
            <a:lvl2pPr marL="342900" indent="0">
              <a:buNone/>
              <a:defRPr sz="1050"/>
            </a:lvl2pPr>
          </a:lstStyle>
          <a:p>
            <a:pPr lvl="0" rtl="0"/>
            <a:endParaRPr lang="fr-FR" dirty="0"/>
          </a:p>
        </p:txBody>
      </p:sp>
      <p:sp>
        <p:nvSpPr>
          <p:cNvPr id="112" name="Espace réservé du texte 111">
            <a:extLst>
              <a:ext uri="{FF2B5EF4-FFF2-40B4-BE49-F238E27FC236}">
                <a16:creationId xmlns:a16="http://schemas.microsoft.com/office/drawing/2014/main" xmlns="" id="{257EF60C-525B-4EFF-B360-78FF228F2415}"/>
              </a:ext>
            </a:extLst>
          </p:cNvPr>
          <p:cNvSpPr>
            <a:spLocks noGrp="1"/>
          </p:cNvSpPr>
          <p:nvPr>
            <p:ph type="body" sz="quarter" idx="17"/>
          </p:nvPr>
        </p:nvSpPr>
        <p:spPr>
          <a:xfrm>
            <a:off x="1314450" y="3105837"/>
            <a:ext cx="1583695" cy="655638"/>
          </a:xfrm>
          <a:prstGeom prst="rect">
            <a:avLst/>
          </a:prstGeom>
        </p:spPr>
        <p:txBody>
          <a:bodyPr rtlCol="0">
            <a:normAutofit/>
          </a:bodyPr>
          <a:lstStyle>
            <a:lvl1pPr>
              <a:defRPr sz="1050">
                <a:solidFill>
                  <a:schemeClr val="bg1"/>
                </a:solidFill>
              </a:defRPr>
            </a:lvl1pPr>
          </a:lstStyle>
          <a:p>
            <a:pPr lvl="0" rtl="0"/>
            <a:endParaRPr lang="fr-FR" dirty="0"/>
          </a:p>
        </p:txBody>
      </p:sp>
      <p:sp>
        <p:nvSpPr>
          <p:cNvPr id="113" name="Espace réservé du texte 109">
            <a:extLst>
              <a:ext uri="{FF2B5EF4-FFF2-40B4-BE49-F238E27FC236}">
                <a16:creationId xmlns:a16="http://schemas.microsoft.com/office/drawing/2014/main" xmlns="" id="{DED6416D-6453-4377-8341-715DCC75E27C}"/>
              </a:ext>
            </a:extLst>
          </p:cNvPr>
          <p:cNvSpPr>
            <a:spLocks noGrp="1"/>
          </p:cNvSpPr>
          <p:nvPr>
            <p:ph type="body" sz="quarter" idx="18"/>
          </p:nvPr>
        </p:nvSpPr>
        <p:spPr>
          <a:xfrm>
            <a:off x="1317072" y="3733800"/>
            <a:ext cx="1581073" cy="375306"/>
          </a:xfrm>
          <a:prstGeom prst="rect">
            <a:avLst/>
          </a:prstGeom>
        </p:spPr>
        <p:txBody>
          <a:bodyPr rtlCol="0"/>
          <a:lstStyle>
            <a:lvl1pPr marL="0" indent="0">
              <a:buFont typeface="Arial" panose="020B0604020202020204" pitchFamily="34" charset="0"/>
              <a:buNone/>
              <a:defRPr sz="1500">
                <a:solidFill>
                  <a:schemeClr val="bg1"/>
                </a:solidFill>
              </a:defRPr>
            </a:lvl1pPr>
            <a:lvl2pPr marL="342900" indent="0">
              <a:buNone/>
              <a:defRPr sz="1050"/>
            </a:lvl2pPr>
          </a:lstStyle>
          <a:p>
            <a:pPr lvl="0" rtl="0"/>
            <a:endParaRPr lang="fr-FR" dirty="0"/>
          </a:p>
        </p:txBody>
      </p:sp>
      <p:sp>
        <p:nvSpPr>
          <p:cNvPr id="114" name="Espace réservé du texte 111">
            <a:extLst>
              <a:ext uri="{FF2B5EF4-FFF2-40B4-BE49-F238E27FC236}">
                <a16:creationId xmlns:a16="http://schemas.microsoft.com/office/drawing/2014/main" xmlns="" id="{D17B836B-DAA1-41B4-942A-558703558975}"/>
              </a:ext>
            </a:extLst>
          </p:cNvPr>
          <p:cNvSpPr>
            <a:spLocks noGrp="1"/>
          </p:cNvSpPr>
          <p:nvPr>
            <p:ph type="body" sz="quarter" idx="19"/>
          </p:nvPr>
        </p:nvSpPr>
        <p:spPr>
          <a:xfrm>
            <a:off x="1314690" y="4153689"/>
            <a:ext cx="1581073" cy="655638"/>
          </a:xfrm>
          <a:prstGeom prst="rect">
            <a:avLst/>
          </a:prstGeom>
        </p:spPr>
        <p:txBody>
          <a:bodyPr rtlCol="0">
            <a:normAutofit/>
          </a:bodyPr>
          <a:lstStyle>
            <a:lvl1pPr>
              <a:defRPr sz="1050">
                <a:solidFill>
                  <a:schemeClr val="bg1"/>
                </a:solidFill>
              </a:defRPr>
            </a:lvl1pPr>
          </a:lstStyle>
          <a:p>
            <a:pPr lvl="0" rtl="0"/>
            <a:endParaRPr lang="fr-FR" dirty="0"/>
          </a:p>
        </p:txBody>
      </p:sp>
      <p:sp>
        <p:nvSpPr>
          <p:cNvPr id="115" name="Espace réservé du texte 109">
            <a:extLst>
              <a:ext uri="{FF2B5EF4-FFF2-40B4-BE49-F238E27FC236}">
                <a16:creationId xmlns:a16="http://schemas.microsoft.com/office/drawing/2014/main" xmlns="" id="{7F0A4F85-9D0F-4064-969F-6BDD67409E19}"/>
              </a:ext>
            </a:extLst>
          </p:cNvPr>
          <p:cNvSpPr>
            <a:spLocks noGrp="1"/>
          </p:cNvSpPr>
          <p:nvPr>
            <p:ph type="body" sz="quarter" idx="20"/>
          </p:nvPr>
        </p:nvSpPr>
        <p:spPr>
          <a:xfrm>
            <a:off x="1317072" y="4868073"/>
            <a:ext cx="1578691" cy="375306"/>
          </a:xfrm>
          <a:prstGeom prst="rect">
            <a:avLst/>
          </a:prstGeom>
        </p:spPr>
        <p:txBody>
          <a:bodyPr rtlCol="0"/>
          <a:lstStyle>
            <a:lvl1pPr marL="0" indent="0">
              <a:buFont typeface="Arial" panose="020B0604020202020204" pitchFamily="34" charset="0"/>
              <a:buNone/>
              <a:defRPr sz="1500">
                <a:solidFill>
                  <a:schemeClr val="bg1"/>
                </a:solidFill>
              </a:defRPr>
            </a:lvl1pPr>
            <a:lvl2pPr marL="342900" indent="0">
              <a:buNone/>
              <a:defRPr sz="1050"/>
            </a:lvl2pPr>
          </a:lstStyle>
          <a:p>
            <a:pPr lvl="0" rtl="0"/>
            <a:endParaRPr lang="fr-FR" dirty="0"/>
          </a:p>
        </p:txBody>
      </p:sp>
      <p:sp>
        <p:nvSpPr>
          <p:cNvPr id="116" name="Espace réservé du texte 111">
            <a:extLst>
              <a:ext uri="{FF2B5EF4-FFF2-40B4-BE49-F238E27FC236}">
                <a16:creationId xmlns:a16="http://schemas.microsoft.com/office/drawing/2014/main" xmlns="" id="{149E014F-7CA2-4508-A019-177E832784C4}"/>
              </a:ext>
            </a:extLst>
          </p:cNvPr>
          <p:cNvSpPr>
            <a:spLocks noGrp="1"/>
          </p:cNvSpPr>
          <p:nvPr>
            <p:ph type="body" sz="quarter" idx="21"/>
          </p:nvPr>
        </p:nvSpPr>
        <p:spPr>
          <a:xfrm>
            <a:off x="1314690" y="5287962"/>
            <a:ext cx="1578691" cy="655638"/>
          </a:xfrm>
          <a:prstGeom prst="rect">
            <a:avLst/>
          </a:prstGeom>
        </p:spPr>
        <p:txBody>
          <a:bodyPr rtlCol="0">
            <a:normAutofit/>
          </a:bodyPr>
          <a:lstStyle>
            <a:lvl1pPr>
              <a:defRPr sz="1050">
                <a:solidFill>
                  <a:schemeClr val="bg1"/>
                </a:solidFill>
              </a:defRPr>
            </a:lvl1pPr>
          </a:lstStyle>
          <a:p>
            <a:pPr lvl="0" rtl="0"/>
            <a:endParaRPr lang="fr-FR" dirty="0"/>
          </a:p>
        </p:txBody>
      </p:sp>
      <p:sp>
        <p:nvSpPr>
          <p:cNvPr id="117" name="Espace réservé du texte 109">
            <a:extLst>
              <a:ext uri="{FF2B5EF4-FFF2-40B4-BE49-F238E27FC236}">
                <a16:creationId xmlns:a16="http://schemas.microsoft.com/office/drawing/2014/main" xmlns="" id="{6D470073-CE1E-4996-B06A-5DDD53FC0C2A}"/>
              </a:ext>
            </a:extLst>
          </p:cNvPr>
          <p:cNvSpPr>
            <a:spLocks noGrp="1"/>
          </p:cNvSpPr>
          <p:nvPr>
            <p:ph type="body" sz="quarter" idx="22"/>
          </p:nvPr>
        </p:nvSpPr>
        <p:spPr>
          <a:xfrm>
            <a:off x="6346032" y="2685948"/>
            <a:ext cx="1481137" cy="375306"/>
          </a:xfrm>
          <a:prstGeom prst="rect">
            <a:avLst/>
          </a:prstGeom>
        </p:spPr>
        <p:txBody>
          <a:bodyPr rtlCol="0"/>
          <a:lstStyle>
            <a:lvl1pPr marL="0" indent="0">
              <a:buFont typeface="Arial" panose="020B0604020202020204" pitchFamily="34" charset="0"/>
              <a:buNone/>
              <a:defRPr sz="1500">
                <a:solidFill>
                  <a:schemeClr val="bg1"/>
                </a:solidFill>
              </a:defRPr>
            </a:lvl1pPr>
            <a:lvl2pPr marL="342900" indent="0">
              <a:buNone/>
              <a:defRPr sz="1050"/>
            </a:lvl2pPr>
          </a:lstStyle>
          <a:p>
            <a:pPr lvl="0" rtl="0"/>
            <a:endParaRPr lang="fr-FR" dirty="0"/>
          </a:p>
        </p:txBody>
      </p:sp>
      <p:sp>
        <p:nvSpPr>
          <p:cNvPr id="118" name="Espace réservé du texte 111">
            <a:extLst>
              <a:ext uri="{FF2B5EF4-FFF2-40B4-BE49-F238E27FC236}">
                <a16:creationId xmlns:a16="http://schemas.microsoft.com/office/drawing/2014/main" xmlns="" id="{75B697C8-5B4C-4131-98CE-44B4E991EE65}"/>
              </a:ext>
            </a:extLst>
          </p:cNvPr>
          <p:cNvSpPr>
            <a:spLocks noGrp="1"/>
          </p:cNvSpPr>
          <p:nvPr>
            <p:ph type="body" sz="quarter" idx="23"/>
          </p:nvPr>
        </p:nvSpPr>
        <p:spPr>
          <a:xfrm>
            <a:off x="6343650" y="3105837"/>
            <a:ext cx="1481136" cy="655638"/>
          </a:xfrm>
          <a:prstGeom prst="rect">
            <a:avLst/>
          </a:prstGeom>
        </p:spPr>
        <p:txBody>
          <a:bodyPr rtlCol="0">
            <a:normAutofit/>
          </a:bodyPr>
          <a:lstStyle>
            <a:lvl1pPr>
              <a:defRPr sz="1050">
                <a:solidFill>
                  <a:schemeClr val="bg1"/>
                </a:solidFill>
              </a:defRPr>
            </a:lvl1pPr>
          </a:lstStyle>
          <a:p>
            <a:pPr lvl="0" rtl="0"/>
            <a:endParaRPr lang="fr-FR" dirty="0"/>
          </a:p>
        </p:txBody>
      </p:sp>
      <p:sp>
        <p:nvSpPr>
          <p:cNvPr id="119" name="Espace réservé du texte 109">
            <a:extLst>
              <a:ext uri="{FF2B5EF4-FFF2-40B4-BE49-F238E27FC236}">
                <a16:creationId xmlns:a16="http://schemas.microsoft.com/office/drawing/2014/main" xmlns="" id="{E9C920C1-0A6E-49E7-AEF5-8082B652594E}"/>
              </a:ext>
            </a:extLst>
          </p:cNvPr>
          <p:cNvSpPr>
            <a:spLocks noGrp="1"/>
          </p:cNvSpPr>
          <p:nvPr>
            <p:ph type="body" sz="quarter" idx="24"/>
          </p:nvPr>
        </p:nvSpPr>
        <p:spPr>
          <a:xfrm>
            <a:off x="6346272" y="3733800"/>
            <a:ext cx="1478515" cy="375306"/>
          </a:xfrm>
          <a:prstGeom prst="rect">
            <a:avLst/>
          </a:prstGeom>
        </p:spPr>
        <p:txBody>
          <a:bodyPr rtlCol="0"/>
          <a:lstStyle>
            <a:lvl1pPr marL="0" indent="0">
              <a:buFont typeface="Arial" panose="020B0604020202020204" pitchFamily="34" charset="0"/>
              <a:buNone/>
              <a:defRPr sz="1500">
                <a:solidFill>
                  <a:schemeClr val="bg1"/>
                </a:solidFill>
              </a:defRPr>
            </a:lvl1pPr>
            <a:lvl2pPr marL="342900" indent="0">
              <a:buNone/>
              <a:defRPr sz="1050"/>
            </a:lvl2pPr>
          </a:lstStyle>
          <a:p>
            <a:pPr lvl="0" rtl="0"/>
            <a:endParaRPr lang="fr-FR" dirty="0"/>
          </a:p>
        </p:txBody>
      </p:sp>
      <p:sp>
        <p:nvSpPr>
          <p:cNvPr id="120" name="Espace réservé du texte 111">
            <a:extLst>
              <a:ext uri="{FF2B5EF4-FFF2-40B4-BE49-F238E27FC236}">
                <a16:creationId xmlns:a16="http://schemas.microsoft.com/office/drawing/2014/main" xmlns="" id="{DD2B4250-BDB4-47ED-BF96-407A4FD46BEC}"/>
              </a:ext>
            </a:extLst>
          </p:cNvPr>
          <p:cNvSpPr>
            <a:spLocks noGrp="1"/>
          </p:cNvSpPr>
          <p:nvPr>
            <p:ph type="body" sz="quarter" idx="25"/>
          </p:nvPr>
        </p:nvSpPr>
        <p:spPr>
          <a:xfrm>
            <a:off x="6343890" y="4153689"/>
            <a:ext cx="1483278" cy="655638"/>
          </a:xfrm>
          <a:prstGeom prst="rect">
            <a:avLst/>
          </a:prstGeom>
        </p:spPr>
        <p:txBody>
          <a:bodyPr rtlCol="0">
            <a:normAutofit/>
          </a:bodyPr>
          <a:lstStyle>
            <a:lvl1pPr>
              <a:defRPr sz="1050">
                <a:solidFill>
                  <a:schemeClr val="bg1"/>
                </a:solidFill>
              </a:defRPr>
            </a:lvl1pPr>
          </a:lstStyle>
          <a:p>
            <a:pPr lvl="0" rtl="0"/>
            <a:endParaRPr lang="fr-FR" dirty="0"/>
          </a:p>
        </p:txBody>
      </p:sp>
      <p:sp>
        <p:nvSpPr>
          <p:cNvPr id="121" name="Espace réservé du texte 109">
            <a:extLst>
              <a:ext uri="{FF2B5EF4-FFF2-40B4-BE49-F238E27FC236}">
                <a16:creationId xmlns:a16="http://schemas.microsoft.com/office/drawing/2014/main" xmlns="" id="{A3A795A5-581C-4B42-AE84-B5B83B72B663}"/>
              </a:ext>
            </a:extLst>
          </p:cNvPr>
          <p:cNvSpPr>
            <a:spLocks noGrp="1"/>
          </p:cNvSpPr>
          <p:nvPr>
            <p:ph type="body" sz="quarter" idx="26"/>
          </p:nvPr>
        </p:nvSpPr>
        <p:spPr>
          <a:xfrm>
            <a:off x="6346272" y="4868073"/>
            <a:ext cx="1478515" cy="375306"/>
          </a:xfrm>
          <a:prstGeom prst="rect">
            <a:avLst/>
          </a:prstGeom>
        </p:spPr>
        <p:txBody>
          <a:bodyPr rtlCol="0"/>
          <a:lstStyle>
            <a:lvl1pPr marL="0" indent="0">
              <a:buFont typeface="Arial" panose="020B0604020202020204" pitchFamily="34" charset="0"/>
              <a:buNone/>
              <a:defRPr sz="1500">
                <a:solidFill>
                  <a:schemeClr val="bg1"/>
                </a:solidFill>
              </a:defRPr>
            </a:lvl1pPr>
            <a:lvl2pPr marL="342900" indent="0">
              <a:buNone/>
              <a:defRPr sz="1050"/>
            </a:lvl2pPr>
          </a:lstStyle>
          <a:p>
            <a:pPr lvl="0" rtl="0"/>
            <a:endParaRPr lang="fr-FR" dirty="0"/>
          </a:p>
        </p:txBody>
      </p:sp>
      <p:sp>
        <p:nvSpPr>
          <p:cNvPr id="122" name="Espace réservé du texte 111">
            <a:extLst>
              <a:ext uri="{FF2B5EF4-FFF2-40B4-BE49-F238E27FC236}">
                <a16:creationId xmlns:a16="http://schemas.microsoft.com/office/drawing/2014/main" xmlns="" id="{15C3CC08-1A02-47C2-9629-5E17072FDF2B}"/>
              </a:ext>
            </a:extLst>
          </p:cNvPr>
          <p:cNvSpPr>
            <a:spLocks noGrp="1"/>
          </p:cNvSpPr>
          <p:nvPr>
            <p:ph type="body" sz="quarter" idx="27"/>
          </p:nvPr>
        </p:nvSpPr>
        <p:spPr>
          <a:xfrm>
            <a:off x="6343890" y="5287962"/>
            <a:ext cx="1483277" cy="655638"/>
          </a:xfrm>
          <a:prstGeom prst="rect">
            <a:avLst/>
          </a:prstGeom>
        </p:spPr>
        <p:txBody>
          <a:bodyPr rtlCol="0">
            <a:normAutofit/>
          </a:bodyPr>
          <a:lstStyle>
            <a:lvl1pPr>
              <a:defRPr sz="1050">
                <a:solidFill>
                  <a:schemeClr val="bg1"/>
                </a:solidFill>
              </a:defRPr>
            </a:lvl1pPr>
          </a:lstStyle>
          <a:p>
            <a:pPr lvl="0" rtl="0"/>
            <a:endParaRPr lang="fr-FR" dirty="0"/>
          </a:p>
        </p:txBody>
      </p:sp>
      <p:sp>
        <p:nvSpPr>
          <p:cNvPr id="125" name="Espace réservé du texte 123">
            <a:extLst>
              <a:ext uri="{FF2B5EF4-FFF2-40B4-BE49-F238E27FC236}">
                <a16:creationId xmlns:a16="http://schemas.microsoft.com/office/drawing/2014/main" xmlns="" id="{73EEDC70-56F1-4F85-B4E8-4EA250A18AD6}"/>
              </a:ext>
            </a:extLst>
          </p:cNvPr>
          <p:cNvSpPr>
            <a:spLocks noGrp="1"/>
          </p:cNvSpPr>
          <p:nvPr>
            <p:ph type="body" sz="quarter" idx="29"/>
          </p:nvPr>
        </p:nvSpPr>
        <p:spPr>
          <a:xfrm>
            <a:off x="1657350" y="6400802"/>
            <a:ext cx="5772150" cy="420946"/>
          </a:xfrm>
          <a:prstGeom prst="rect">
            <a:avLst/>
          </a:prstGeom>
        </p:spPr>
        <p:txBody>
          <a:bodyPr rtlCol="0">
            <a:normAutofit/>
          </a:bodyPr>
          <a:lstStyle>
            <a:lvl1pPr marL="0" indent="0" algn="ctr">
              <a:buNone/>
              <a:defRPr sz="1350">
                <a:solidFill>
                  <a:schemeClr val="bg1"/>
                </a:solidFill>
              </a:defRPr>
            </a:lvl1pPr>
          </a:lstStyle>
          <a:p>
            <a:pPr lvl="0" rtl="0"/>
            <a:endParaRPr lang="fr-FR" dirty="0"/>
          </a:p>
        </p:txBody>
      </p:sp>
      <p:sp>
        <p:nvSpPr>
          <p:cNvPr id="111" name="Titre 1">
            <a:extLst>
              <a:ext uri="{FF2B5EF4-FFF2-40B4-BE49-F238E27FC236}">
                <a16:creationId xmlns:a16="http://schemas.microsoft.com/office/drawing/2014/main" xmlns="" id="{2FD8CEF7-B8C4-BD45-A69F-DF77FFCF55A8}"/>
              </a:ext>
            </a:extLst>
          </p:cNvPr>
          <p:cNvSpPr>
            <a:spLocks noGrp="1"/>
          </p:cNvSpPr>
          <p:nvPr>
            <p:ph type="title"/>
          </p:nvPr>
        </p:nvSpPr>
        <p:spPr>
          <a:xfrm>
            <a:off x="1657350" y="5849947"/>
            <a:ext cx="5772150" cy="544641"/>
          </a:xfrm>
          <a:prstGeom prst="rect">
            <a:avLst/>
          </a:prstGeom>
        </p:spPr>
        <p:txBody>
          <a:bodyPr rtlCol="0"/>
          <a:lstStyle>
            <a:lvl1pPr>
              <a:defRPr sz="2400">
                <a:solidFill>
                  <a:schemeClr val="bg1"/>
                </a:solidFill>
              </a:defRPr>
            </a:lvl1pPr>
          </a:lstStyle>
          <a:p>
            <a:pPr rtl="0"/>
            <a:r>
              <a:rPr lang="fr-FR"/>
              <a:t>Modifiez le style du titre</a:t>
            </a:r>
            <a:endParaRPr lang="fr-FR" dirty="0"/>
          </a:p>
        </p:txBody>
      </p:sp>
    </p:spTree>
    <p:extLst>
      <p:ext uri="{BB962C8B-B14F-4D97-AF65-F5344CB8AC3E}">
        <p14:creationId xmlns="" xmlns:p14="http://schemas.microsoft.com/office/powerpoint/2010/main" val="161130054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9_Vide">
    <p:spTree>
      <p:nvGrpSpPr>
        <p:cNvPr id="1" name=""/>
        <p:cNvGrpSpPr/>
        <p:nvPr/>
      </p:nvGrpSpPr>
      <p:grpSpPr>
        <a:xfrm>
          <a:off x="0" y="0"/>
          <a:ext cx="0" cy="0"/>
          <a:chOff x="0" y="0"/>
          <a:chExt cx="0" cy="0"/>
        </a:xfrm>
      </p:grpSpPr>
      <p:grpSp>
        <p:nvGrpSpPr>
          <p:cNvPr id="5" name="Groupe 4">
            <a:extLst>
              <a:ext uri="{FF2B5EF4-FFF2-40B4-BE49-F238E27FC236}">
                <a16:creationId xmlns:a16="http://schemas.microsoft.com/office/drawing/2014/main" xmlns="" id="{24F73284-9B4F-334D-84AA-B8DB0E657B17}"/>
              </a:ext>
            </a:extLst>
          </p:cNvPr>
          <p:cNvGrpSpPr/>
          <p:nvPr userDrawn="1"/>
        </p:nvGrpSpPr>
        <p:grpSpPr>
          <a:xfrm>
            <a:off x="3487485" y="222807"/>
            <a:ext cx="2211500" cy="3726316"/>
            <a:chOff x="3125980" y="222807"/>
            <a:chExt cx="2948666" cy="3726316"/>
          </a:xfrm>
          <a:gradFill>
            <a:gsLst>
              <a:gs pos="0">
                <a:schemeClr val="accent3">
                  <a:lumMod val="20000"/>
                  <a:lumOff val="80000"/>
                </a:schemeClr>
              </a:gs>
              <a:gs pos="68000">
                <a:schemeClr val="accent3">
                  <a:lumMod val="60000"/>
                  <a:lumOff val="40000"/>
                </a:schemeClr>
              </a:gs>
              <a:gs pos="83000">
                <a:schemeClr val="accent3">
                  <a:lumMod val="75000"/>
                </a:schemeClr>
              </a:gs>
              <a:gs pos="100000">
                <a:schemeClr val="accent3">
                  <a:lumMod val="75000"/>
                </a:schemeClr>
              </a:gs>
            </a:gsLst>
            <a:lin ang="5400000" scaled="1"/>
          </a:gradFill>
        </p:grpSpPr>
        <p:sp>
          <p:nvSpPr>
            <p:cNvPr id="6" name="Forme libre 24">
              <a:extLst>
                <a:ext uri="{FF2B5EF4-FFF2-40B4-BE49-F238E27FC236}">
                  <a16:creationId xmlns:a16="http://schemas.microsoft.com/office/drawing/2014/main" xmlns="" id="{99E6318F-CCCC-9845-9798-F088E6BED58C}"/>
                </a:ext>
              </a:extLst>
            </p:cNvPr>
            <p:cNvSpPr>
              <a:spLocks/>
            </p:cNvSpPr>
            <p:nvPr/>
          </p:nvSpPr>
          <p:spPr bwMode="auto">
            <a:xfrm>
              <a:off x="3125980" y="226366"/>
              <a:ext cx="2948666" cy="3722757"/>
            </a:xfrm>
            <a:custGeom>
              <a:avLst/>
              <a:gdLst/>
              <a:ahLst/>
              <a:cxnLst>
                <a:cxn ang="0">
                  <a:pos x="1655" y="2075"/>
                </a:cxn>
                <a:cxn ang="0">
                  <a:pos x="1646" y="2024"/>
                </a:cxn>
                <a:cxn ang="0">
                  <a:pos x="1620" y="1943"/>
                </a:cxn>
                <a:cxn ang="0">
                  <a:pos x="1575" y="1858"/>
                </a:cxn>
                <a:cxn ang="0">
                  <a:pos x="1535" y="1798"/>
                </a:cxn>
                <a:cxn ang="0">
                  <a:pos x="1482" y="1733"/>
                </a:cxn>
                <a:cxn ang="0">
                  <a:pos x="1417" y="1664"/>
                </a:cxn>
                <a:cxn ang="0">
                  <a:pos x="1366" y="1616"/>
                </a:cxn>
                <a:cxn ang="0">
                  <a:pos x="1301" y="1562"/>
                </a:cxn>
                <a:cxn ang="0">
                  <a:pos x="1221" y="1505"/>
                </a:cxn>
                <a:cxn ang="0">
                  <a:pos x="1011" y="1378"/>
                </a:cxn>
                <a:cxn ang="0">
                  <a:pos x="828" y="1280"/>
                </a:cxn>
                <a:cxn ang="0">
                  <a:pos x="801" y="1266"/>
                </a:cxn>
                <a:cxn ang="0">
                  <a:pos x="587" y="1152"/>
                </a:cxn>
                <a:cxn ang="0">
                  <a:pos x="413" y="1042"/>
                </a:cxn>
                <a:cxn ang="0">
                  <a:pos x="276" y="937"/>
                </a:cxn>
                <a:cxn ang="0">
                  <a:pos x="170" y="836"/>
                </a:cxn>
                <a:cxn ang="0">
                  <a:pos x="90" y="741"/>
                </a:cxn>
                <a:cxn ang="0">
                  <a:pos x="56" y="694"/>
                </a:cxn>
                <a:cxn ang="0">
                  <a:pos x="30" y="645"/>
                </a:cxn>
                <a:cxn ang="0">
                  <a:pos x="10" y="593"/>
                </a:cxn>
                <a:cxn ang="0">
                  <a:pos x="1" y="537"/>
                </a:cxn>
                <a:cxn ang="0">
                  <a:pos x="1" y="0"/>
                </a:cxn>
                <a:cxn ang="0">
                  <a:pos x="6" y="47"/>
                </a:cxn>
                <a:cxn ang="0">
                  <a:pos x="25" y="118"/>
                </a:cxn>
                <a:cxn ang="0">
                  <a:pos x="71" y="216"/>
                </a:cxn>
                <a:cxn ang="0">
                  <a:pos x="107" y="273"/>
                </a:cxn>
                <a:cxn ang="0">
                  <a:pos x="155" y="336"/>
                </a:cxn>
                <a:cxn ang="0">
                  <a:pos x="215" y="403"/>
                </a:cxn>
                <a:cxn ang="0">
                  <a:pos x="290" y="475"/>
                </a:cxn>
                <a:cxn ang="0">
                  <a:pos x="332" y="511"/>
                </a:cxn>
                <a:cxn ang="0">
                  <a:pos x="407" y="567"/>
                </a:cxn>
                <a:cxn ang="0">
                  <a:pos x="568" y="668"/>
                </a:cxn>
                <a:cxn ang="0">
                  <a:pos x="829" y="811"/>
                </a:cxn>
                <a:cxn ang="0">
                  <a:pos x="856" y="825"/>
                </a:cxn>
                <a:cxn ang="0">
                  <a:pos x="1003" y="902"/>
                </a:cxn>
                <a:cxn ang="0">
                  <a:pos x="1190" y="1013"/>
                </a:cxn>
                <a:cxn ang="0">
                  <a:pos x="1338" y="1121"/>
                </a:cxn>
                <a:cxn ang="0">
                  <a:pos x="1455" y="1222"/>
                </a:cxn>
                <a:cxn ang="0">
                  <a:pos x="1543" y="1319"/>
                </a:cxn>
                <a:cxn ang="0">
                  <a:pos x="1589" y="1380"/>
                </a:cxn>
                <a:cxn ang="0">
                  <a:pos x="1620" y="1431"/>
                </a:cxn>
                <a:cxn ang="0">
                  <a:pos x="1638" y="1473"/>
                </a:cxn>
                <a:cxn ang="0">
                  <a:pos x="1654" y="1539"/>
                </a:cxn>
                <a:cxn ang="0">
                  <a:pos x="1656" y="2092"/>
                </a:cxn>
              </a:cxnLst>
              <a:rect l="0" t="0" r="r" b="b"/>
              <a:pathLst>
                <a:path w="1657" h="2092">
                  <a:moveTo>
                    <a:pt x="1656" y="2092"/>
                  </a:moveTo>
                  <a:lnTo>
                    <a:pt x="1656" y="2092"/>
                  </a:lnTo>
                  <a:lnTo>
                    <a:pt x="1655" y="2075"/>
                  </a:lnTo>
                  <a:lnTo>
                    <a:pt x="1654" y="2062"/>
                  </a:lnTo>
                  <a:lnTo>
                    <a:pt x="1650" y="2044"/>
                  </a:lnTo>
                  <a:lnTo>
                    <a:pt x="1646" y="2024"/>
                  </a:lnTo>
                  <a:lnTo>
                    <a:pt x="1640" y="2000"/>
                  </a:lnTo>
                  <a:lnTo>
                    <a:pt x="1632" y="1973"/>
                  </a:lnTo>
                  <a:lnTo>
                    <a:pt x="1620" y="1943"/>
                  </a:lnTo>
                  <a:lnTo>
                    <a:pt x="1605" y="1911"/>
                  </a:lnTo>
                  <a:lnTo>
                    <a:pt x="1586" y="1876"/>
                  </a:lnTo>
                  <a:lnTo>
                    <a:pt x="1575" y="1858"/>
                  </a:lnTo>
                  <a:lnTo>
                    <a:pt x="1563" y="1838"/>
                  </a:lnTo>
                  <a:lnTo>
                    <a:pt x="1549" y="1819"/>
                  </a:lnTo>
                  <a:lnTo>
                    <a:pt x="1535" y="1798"/>
                  </a:lnTo>
                  <a:lnTo>
                    <a:pt x="1518" y="1777"/>
                  </a:lnTo>
                  <a:lnTo>
                    <a:pt x="1501" y="1756"/>
                  </a:lnTo>
                  <a:lnTo>
                    <a:pt x="1482" y="1733"/>
                  </a:lnTo>
                  <a:lnTo>
                    <a:pt x="1463" y="1711"/>
                  </a:lnTo>
                  <a:lnTo>
                    <a:pt x="1441" y="1688"/>
                  </a:lnTo>
                  <a:lnTo>
                    <a:pt x="1417" y="1664"/>
                  </a:lnTo>
                  <a:lnTo>
                    <a:pt x="1393" y="1640"/>
                  </a:lnTo>
                  <a:lnTo>
                    <a:pt x="1366" y="1616"/>
                  </a:lnTo>
                  <a:lnTo>
                    <a:pt x="1366" y="1616"/>
                  </a:lnTo>
                  <a:lnTo>
                    <a:pt x="1346" y="1598"/>
                  </a:lnTo>
                  <a:lnTo>
                    <a:pt x="1325" y="1580"/>
                  </a:lnTo>
                  <a:lnTo>
                    <a:pt x="1301" y="1562"/>
                  </a:lnTo>
                  <a:lnTo>
                    <a:pt x="1276" y="1543"/>
                  </a:lnTo>
                  <a:lnTo>
                    <a:pt x="1249" y="1525"/>
                  </a:lnTo>
                  <a:lnTo>
                    <a:pt x="1221" y="1505"/>
                  </a:lnTo>
                  <a:lnTo>
                    <a:pt x="1159" y="1465"/>
                  </a:lnTo>
                  <a:lnTo>
                    <a:pt x="1089" y="1423"/>
                  </a:lnTo>
                  <a:lnTo>
                    <a:pt x="1011" y="1378"/>
                  </a:lnTo>
                  <a:lnTo>
                    <a:pt x="924" y="1331"/>
                  </a:lnTo>
                  <a:lnTo>
                    <a:pt x="828" y="1280"/>
                  </a:lnTo>
                  <a:lnTo>
                    <a:pt x="828" y="1280"/>
                  </a:lnTo>
                  <a:lnTo>
                    <a:pt x="828" y="1280"/>
                  </a:lnTo>
                  <a:lnTo>
                    <a:pt x="801" y="1266"/>
                  </a:lnTo>
                  <a:lnTo>
                    <a:pt x="801" y="1266"/>
                  </a:lnTo>
                  <a:lnTo>
                    <a:pt x="725" y="1228"/>
                  </a:lnTo>
                  <a:lnTo>
                    <a:pt x="653" y="1190"/>
                  </a:lnTo>
                  <a:lnTo>
                    <a:pt x="587" y="1152"/>
                  </a:lnTo>
                  <a:lnTo>
                    <a:pt x="525" y="1114"/>
                  </a:lnTo>
                  <a:lnTo>
                    <a:pt x="467" y="1078"/>
                  </a:lnTo>
                  <a:lnTo>
                    <a:pt x="413" y="1042"/>
                  </a:lnTo>
                  <a:lnTo>
                    <a:pt x="364" y="1006"/>
                  </a:lnTo>
                  <a:lnTo>
                    <a:pt x="319" y="971"/>
                  </a:lnTo>
                  <a:lnTo>
                    <a:pt x="276" y="937"/>
                  </a:lnTo>
                  <a:lnTo>
                    <a:pt x="237" y="903"/>
                  </a:lnTo>
                  <a:lnTo>
                    <a:pt x="202" y="869"/>
                  </a:lnTo>
                  <a:lnTo>
                    <a:pt x="170" y="836"/>
                  </a:lnTo>
                  <a:lnTo>
                    <a:pt x="140" y="804"/>
                  </a:lnTo>
                  <a:lnTo>
                    <a:pt x="113" y="772"/>
                  </a:lnTo>
                  <a:lnTo>
                    <a:pt x="90" y="741"/>
                  </a:lnTo>
                  <a:lnTo>
                    <a:pt x="68" y="710"/>
                  </a:lnTo>
                  <a:lnTo>
                    <a:pt x="68" y="710"/>
                  </a:lnTo>
                  <a:lnTo>
                    <a:pt x="56" y="694"/>
                  </a:lnTo>
                  <a:lnTo>
                    <a:pt x="46" y="676"/>
                  </a:lnTo>
                  <a:lnTo>
                    <a:pt x="37" y="661"/>
                  </a:lnTo>
                  <a:lnTo>
                    <a:pt x="30" y="645"/>
                  </a:lnTo>
                  <a:lnTo>
                    <a:pt x="24" y="632"/>
                  </a:lnTo>
                  <a:lnTo>
                    <a:pt x="19" y="618"/>
                  </a:lnTo>
                  <a:lnTo>
                    <a:pt x="10" y="593"/>
                  </a:lnTo>
                  <a:lnTo>
                    <a:pt x="5" y="571"/>
                  </a:lnTo>
                  <a:lnTo>
                    <a:pt x="2" y="553"/>
                  </a:lnTo>
                  <a:lnTo>
                    <a:pt x="1" y="537"/>
                  </a:lnTo>
                  <a:lnTo>
                    <a:pt x="0" y="524"/>
                  </a:lnTo>
                  <a:lnTo>
                    <a:pt x="1" y="0"/>
                  </a:lnTo>
                  <a:lnTo>
                    <a:pt x="1" y="0"/>
                  </a:lnTo>
                  <a:lnTo>
                    <a:pt x="2" y="16"/>
                  </a:lnTo>
                  <a:lnTo>
                    <a:pt x="3" y="30"/>
                  </a:lnTo>
                  <a:lnTo>
                    <a:pt x="6" y="47"/>
                  </a:lnTo>
                  <a:lnTo>
                    <a:pt x="10" y="67"/>
                  </a:lnTo>
                  <a:lnTo>
                    <a:pt x="17" y="91"/>
                  </a:lnTo>
                  <a:lnTo>
                    <a:pt x="25" y="118"/>
                  </a:lnTo>
                  <a:lnTo>
                    <a:pt x="36" y="148"/>
                  </a:lnTo>
                  <a:lnTo>
                    <a:pt x="52" y="181"/>
                  </a:lnTo>
                  <a:lnTo>
                    <a:pt x="71" y="216"/>
                  </a:lnTo>
                  <a:lnTo>
                    <a:pt x="81" y="234"/>
                  </a:lnTo>
                  <a:lnTo>
                    <a:pt x="94" y="254"/>
                  </a:lnTo>
                  <a:lnTo>
                    <a:pt x="107" y="273"/>
                  </a:lnTo>
                  <a:lnTo>
                    <a:pt x="122" y="294"/>
                  </a:lnTo>
                  <a:lnTo>
                    <a:pt x="138" y="315"/>
                  </a:lnTo>
                  <a:lnTo>
                    <a:pt x="155" y="336"/>
                  </a:lnTo>
                  <a:lnTo>
                    <a:pt x="174" y="358"/>
                  </a:lnTo>
                  <a:lnTo>
                    <a:pt x="194" y="380"/>
                  </a:lnTo>
                  <a:lnTo>
                    <a:pt x="215" y="403"/>
                  </a:lnTo>
                  <a:lnTo>
                    <a:pt x="239" y="427"/>
                  </a:lnTo>
                  <a:lnTo>
                    <a:pt x="264" y="451"/>
                  </a:lnTo>
                  <a:lnTo>
                    <a:pt x="290" y="475"/>
                  </a:lnTo>
                  <a:lnTo>
                    <a:pt x="290" y="475"/>
                  </a:lnTo>
                  <a:lnTo>
                    <a:pt x="310" y="493"/>
                  </a:lnTo>
                  <a:lnTo>
                    <a:pt x="332" y="511"/>
                  </a:lnTo>
                  <a:lnTo>
                    <a:pt x="356" y="529"/>
                  </a:lnTo>
                  <a:lnTo>
                    <a:pt x="380" y="547"/>
                  </a:lnTo>
                  <a:lnTo>
                    <a:pt x="407" y="567"/>
                  </a:lnTo>
                  <a:lnTo>
                    <a:pt x="435" y="586"/>
                  </a:lnTo>
                  <a:lnTo>
                    <a:pt x="498" y="626"/>
                  </a:lnTo>
                  <a:lnTo>
                    <a:pt x="568" y="668"/>
                  </a:lnTo>
                  <a:lnTo>
                    <a:pt x="645" y="713"/>
                  </a:lnTo>
                  <a:lnTo>
                    <a:pt x="732" y="761"/>
                  </a:lnTo>
                  <a:lnTo>
                    <a:pt x="829" y="811"/>
                  </a:lnTo>
                  <a:lnTo>
                    <a:pt x="829" y="811"/>
                  </a:lnTo>
                  <a:lnTo>
                    <a:pt x="829" y="811"/>
                  </a:lnTo>
                  <a:lnTo>
                    <a:pt x="856" y="825"/>
                  </a:lnTo>
                  <a:lnTo>
                    <a:pt x="856" y="825"/>
                  </a:lnTo>
                  <a:lnTo>
                    <a:pt x="932" y="864"/>
                  </a:lnTo>
                  <a:lnTo>
                    <a:pt x="1003" y="902"/>
                  </a:lnTo>
                  <a:lnTo>
                    <a:pt x="1070" y="939"/>
                  </a:lnTo>
                  <a:lnTo>
                    <a:pt x="1132" y="976"/>
                  </a:lnTo>
                  <a:lnTo>
                    <a:pt x="1190" y="1013"/>
                  </a:lnTo>
                  <a:lnTo>
                    <a:pt x="1243" y="1050"/>
                  </a:lnTo>
                  <a:lnTo>
                    <a:pt x="1293" y="1086"/>
                  </a:lnTo>
                  <a:lnTo>
                    <a:pt x="1338" y="1121"/>
                  </a:lnTo>
                  <a:lnTo>
                    <a:pt x="1380" y="1155"/>
                  </a:lnTo>
                  <a:lnTo>
                    <a:pt x="1420" y="1189"/>
                  </a:lnTo>
                  <a:lnTo>
                    <a:pt x="1455" y="1222"/>
                  </a:lnTo>
                  <a:lnTo>
                    <a:pt x="1487" y="1255"/>
                  </a:lnTo>
                  <a:lnTo>
                    <a:pt x="1516" y="1288"/>
                  </a:lnTo>
                  <a:lnTo>
                    <a:pt x="1543" y="1319"/>
                  </a:lnTo>
                  <a:lnTo>
                    <a:pt x="1567" y="1351"/>
                  </a:lnTo>
                  <a:lnTo>
                    <a:pt x="1589" y="1380"/>
                  </a:lnTo>
                  <a:lnTo>
                    <a:pt x="1589" y="1380"/>
                  </a:lnTo>
                  <a:lnTo>
                    <a:pt x="1600" y="1398"/>
                  </a:lnTo>
                  <a:lnTo>
                    <a:pt x="1610" y="1414"/>
                  </a:lnTo>
                  <a:lnTo>
                    <a:pt x="1620" y="1431"/>
                  </a:lnTo>
                  <a:lnTo>
                    <a:pt x="1627" y="1445"/>
                  </a:lnTo>
                  <a:lnTo>
                    <a:pt x="1633" y="1460"/>
                  </a:lnTo>
                  <a:lnTo>
                    <a:pt x="1638" y="1473"/>
                  </a:lnTo>
                  <a:lnTo>
                    <a:pt x="1646" y="1498"/>
                  </a:lnTo>
                  <a:lnTo>
                    <a:pt x="1651" y="1520"/>
                  </a:lnTo>
                  <a:lnTo>
                    <a:pt x="1654" y="1539"/>
                  </a:lnTo>
                  <a:lnTo>
                    <a:pt x="1656" y="1555"/>
                  </a:lnTo>
                  <a:lnTo>
                    <a:pt x="1657" y="1567"/>
                  </a:lnTo>
                  <a:lnTo>
                    <a:pt x="1656" y="2092"/>
                  </a:lnTo>
                  <a:close/>
                </a:path>
              </a:pathLst>
            </a:custGeom>
            <a:grpFill/>
            <a:ln w="9525">
              <a:noFill/>
              <a:prstDash val="sysDash"/>
              <a:miter lim="800000"/>
              <a:headEnd/>
              <a:tailEnd/>
            </a:ln>
          </p:spPr>
          <p:txBody>
            <a:bodyPr lIns="18288" tIns="18288" rIns="18288" bIns="18288"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sp>
          <p:nvSpPr>
            <p:cNvPr id="7" name="Rectangle 34">
              <a:extLst>
                <a:ext uri="{FF2B5EF4-FFF2-40B4-BE49-F238E27FC236}">
                  <a16:creationId xmlns:a16="http://schemas.microsoft.com/office/drawing/2014/main" xmlns="" id="{C647116B-6743-F346-9CDC-86AAA6F70441}"/>
                </a:ext>
              </a:extLst>
            </p:cNvPr>
            <p:cNvSpPr>
              <a:spLocks noChangeArrowheads="1"/>
            </p:cNvSpPr>
            <p:nvPr/>
          </p:nvSpPr>
          <p:spPr bwMode="auto">
            <a:xfrm>
              <a:off x="3125980" y="222807"/>
              <a:ext cx="53385" cy="937808"/>
            </a:xfrm>
            <a:prstGeom prst="rect">
              <a:avLst/>
            </a:prstGeom>
            <a:grpFill/>
            <a:ln w="9525">
              <a:noFill/>
              <a:prstDash val="sysDash"/>
              <a:miter lim="800000"/>
              <a:headEnd/>
              <a:tailEnd/>
            </a:ln>
          </p:spPr>
          <p:txBody>
            <a:bodyPr lIns="18288" tIns="18288" rIns="18288" bIns="18288"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sp>
          <p:nvSpPr>
            <p:cNvPr id="8" name="Forme libre 35">
              <a:extLst>
                <a:ext uri="{FF2B5EF4-FFF2-40B4-BE49-F238E27FC236}">
                  <a16:creationId xmlns:a16="http://schemas.microsoft.com/office/drawing/2014/main" xmlns="" id="{D23E73CA-D7D3-2C4A-8F12-5E850500A2D6}"/>
                </a:ext>
              </a:extLst>
            </p:cNvPr>
            <p:cNvSpPr>
              <a:spLocks/>
            </p:cNvSpPr>
            <p:nvPr/>
          </p:nvSpPr>
          <p:spPr bwMode="auto">
            <a:xfrm>
              <a:off x="3125980" y="1155276"/>
              <a:ext cx="766974" cy="948485"/>
            </a:xfrm>
            <a:custGeom>
              <a:avLst/>
              <a:gdLst/>
              <a:ahLst/>
              <a:cxnLst>
                <a:cxn ang="0">
                  <a:pos x="30" y="0"/>
                </a:cxn>
                <a:cxn ang="0">
                  <a:pos x="0" y="0"/>
                </a:cxn>
                <a:cxn ang="0">
                  <a:pos x="0" y="0"/>
                </a:cxn>
                <a:cxn ang="0">
                  <a:pos x="0" y="0"/>
                </a:cxn>
                <a:cxn ang="0">
                  <a:pos x="0" y="0"/>
                </a:cxn>
                <a:cxn ang="0">
                  <a:pos x="2" y="23"/>
                </a:cxn>
                <a:cxn ang="0">
                  <a:pos x="5" y="48"/>
                </a:cxn>
                <a:cxn ang="0">
                  <a:pos x="11" y="72"/>
                </a:cxn>
                <a:cxn ang="0">
                  <a:pos x="19" y="97"/>
                </a:cxn>
                <a:cxn ang="0">
                  <a:pos x="29" y="120"/>
                </a:cxn>
                <a:cxn ang="0">
                  <a:pos x="40" y="144"/>
                </a:cxn>
                <a:cxn ang="0">
                  <a:pos x="54" y="168"/>
                </a:cxn>
                <a:cxn ang="0">
                  <a:pos x="68" y="191"/>
                </a:cxn>
                <a:cxn ang="0">
                  <a:pos x="84" y="214"/>
                </a:cxn>
                <a:cxn ang="0">
                  <a:pos x="100" y="237"/>
                </a:cxn>
                <a:cxn ang="0">
                  <a:pos x="118" y="259"/>
                </a:cxn>
                <a:cxn ang="0">
                  <a:pos x="136" y="281"/>
                </a:cxn>
                <a:cxn ang="0">
                  <a:pos x="156" y="302"/>
                </a:cxn>
                <a:cxn ang="0">
                  <a:pos x="175" y="323"/>
                </a:cxn>
                <a:cxn ang="0">
                  <a:pos x="196" y="343"/>
                </a:cxn>
                <a:cxn ang="0">
                  <a:pos x="215" y="363"/>
                </a:cxn>
                <a:cxn ang="0">
                  <a:pos x="256" y="399"/>
                </a:cxn>
                <a:cxn ang="0">
                  <a:pos x="295" y="432"/>
                </a:cxn>
                <a:cxn ang="0">
                  <a:pos x="331" y="461"/>
                </a:cxn>
                <a:cxn ang="0">
                  <a:pos x="364" y="485"/>
                </a:cxn>
                <a:cxn ang="0">
                  <a:pos x="391" y="506"/>
                </a:cxn>
                <a:cxn ang="0">
                  <a:pos x="412" y="520"/>
                </a:cxn>
                <a:cxn ang="0">
                  <a:pos x="431" y="533"/>
                </a:cxn>
                <a:cxn ang="0">
                  <a:pos x="431" y="533"/>
                </a:cxn>
                <a:cxn ang="0">
                  <a:pos x="413" y="520"/>
                </a:cxn>
                <a:cxn ang="0">
                  <a:pos x="394" y="506"/>
                </a:cxn>
                <a:cxn ang="0">
                  <a:pos x="369" y="485"/>
                </a:cxn>
                <a:cxn ang="0">
                  <a:pos x="339" y="461"/>
                </a:cxn>
                <a:cxn ang="0">
                  <a:pos x="305" y="432"/>
                </a:cxn>
                <a:cxn ang="0">
                  <a:pos x="269" y="399"/>
                </a:cxn>
                <a:cxn ang="0">
                  <a:pos x="232" y="363"/>
                </a:cxn>
                <a:cxn ang="0">
                  <a:pos x="195" y="323"/>
                </a:cxn>
                <a:cxn ang="0">
                  <a:pos x="176" y="303"/>
                </a:cxn>
                <a:cxn ang="0">
                  <a:pos x="159" y="281"/>
                </a:cxn>
                <a:cxn ang="0">
                  <a:pos x="141" y="259"/>
                </a:cxn>
                <a:cxn ang="0">
                  <a:pos x="125" y="238"/>
                </a:cxn>
                <a:cxn ang="0">
                  <a:pos x="109" y="215"/>
                </a:cxn>
                <a:cxn ang="0">
                  <a:pos x="94" y="191"/>
                </a:cxn>
                <a:cxn ang="0">
                  <a:pos x="80" y="168"/>
                </a:cxn>
                <a:cxn ang="0">
                  <a:pos x="68" y="144"/>
                </a:cxn>
                <a:cxn ang="0">
                  <a:pos x="58" y="120"/>
                </a:cxn>
                <a:cxn ang="0">
                  <a:pos x="48" y="97"/>
                </a:cxn>
                <a:cxn ang="0">
                  <a:pos x="41" y="72"/>
                </a:cxn>
                <a:cxn ang="0">
                  <a:pos x="35" y="48"/>
                </a:cxn>
                <a:cxn ang="0">
                  <a:pos x="32" y="23"/>
                </a:cxn>
                <a:cxn ang="0">
                  <a:pos x="30" y="0"/>
                </a:cxn>
                <a:cxn ang="0">
                  <a:pos x="30" y="0"/>
                </a:cxn>
              </a:cxnLst>
              <a:rect l="0" t="0" r="r" b="b"/>
              <a:pathLst>
                <a:path w="431" h="533">
                  <a:moveTo>
                    <a:pt x="30" y="0"/>
                  </a:moveTo>
                  <a:lnTo>
                    <a:pt x="0" y="0"/>
                  </a:lnTo>
                  <a:lnTo>
                    <a:pt x="0" y="0"/>
                  </a:lnTo>
                  <a:lnTo>
                    <a:pt x="0" y="0"/>
                  </a:lnTo>
                  <a:lnTo>
                    <a:pt x="0" y="0"/>
                  </a:lnTo>
                  <a:lnTo>
                    <a:pt x="2" y="23"/>
                  </a:lnTo>
                  <a:lnTo>
                    <a:pt x="5" y="48"/>
                  </a:lnTo>
                  <a:lnTo>
                    <a:pt x="11" y="72"/>
                  </a:lnTo>
                  <a:lnTo>
                    <a:pt x="19" y="97"/>
                  </a:lnTo>
                  <a:lnTo>
                    <a:pt x="29" y="120"/>
                  </a:lnTo>
                  <a:lnTo>
                    <a:pt x="40" y="144"/>
                  </a:lnTo>
                  <a:lnTo>
                    <a:pt x="54" y="168"/>
                  </a:lnTo>
                  <a:lnTo>
                    <a:pt x="68" y="191"/>
                  </a:lnTo>
                  <a:lnTo>
                    <a:pt x="84" y="214"/>
                  </a:lnTo>
                  <a:lnTo>
                    <a:pt x="100" y="237"/>
                  </a:lnTo>
                  <a:lnTo>
                    <a:pt x="118" y="259"/>
                  </a:lnTo>
                  <a:lnTo>
                    <a:pt x="136" y="281"/>
                  </a:lnTo>
                  <a:lnTo>
                    <a:pt x="156" y="302"/>
                  </a:lnTo>
                  <a:lnTo>
                    <a:pt x="175" y="323"/>
                  </a:lnTo>
                  <a:lnTo>
                    <a:pt x="196" y="343"/>
                  </a:lnTo>
                  <a:lnTo>
                    <a:pt x="215" y="363"/>
                  </a:lnTo>
                  <a:lnTo>
                    <a:pt x="256" y="399"/>
                  </a:lnTo>
                  <a:lnTo>
                    <a:pt x="295" y="432"/>
                  </a:lnTo>
                  <a:lnTo>
                    <a:pt x="331" y="461"/>
                  </a:lnTo>
                  <a:lnTo>
                    <a:pt x="364" y="485"/>
                  </a:lnTo>
                  <a:lnTo>
                    <a:pt x="391" y="506"/>
                  </a:lnTo>
                  <a:lnTo>
                    <a:pt x="412" y="520"/>
                  </a:lnTo>
                  <a:lnTo>
                    <a:pt x="431" y="533"/>
                  </a:lnTo>
                  <a:lnTo>
                    <a:pt x="431" y="533"/>
                  </a:lnTo>
                  <a:lnTo>
                    <a:pt x="413" y="520"/>
                  </a:lnTo>
                  <a:lnTo>
                    <a:pt x="394" y="506"/>
                  </a:lnTo>
                  <a:lnTo>
                    <a:pt x="369" y="485"/>
                  </a:lnTo>
                  <a:lnTo>
                    <a:pt x="339" y="461"/>
                  </a:lnTo>
                  <a:lnTo>
                    <a:pt x="305" y="432"/>
                  </a:lnTo>
                  <a:lnTo>
                    <a:pt x="269" y="399"/>
                  </a:lnTo>
                  <a:lnTo>
                    <a:pt x="232" y="363"/>
                  </a:lnTo>
                  <a:lnTo>
                    <a:pt x="195" y="323"/>
                  </a:lnTo>
                  <a:lnTo>
                    <a:pt x="176" y="303"/>
                  </a:lnTo>
                  <a:lnTo>
                    <a:pt x="159" y="281"/>
                  </a:lnTo>
                  <a:lnTo>
                    <a:pt x="141" y="259"/>
                  </a:lnTo>
                  <a:lnTo>
                    <a:pt x="125" y="238"/>
                  </a:lnTo>
                  <a:lnTo>
                    <a:pt x="109" y="215"/>
                  </a:lnTo>
                  <a:lnTo>
                    <a:pt x="94" y="191"/>
                  </a:lnTo>
                  <a:lnTo>
                    <a:pt x="80" y="168"/>
                  </a:lnTo>
                  <a:lnTo>
                    <a:pt x="68" y="144"/>
                  </a:lnTo>
                  <a:lnTo>
                    <a:pt x="58" y="120"/>
                  </a:lnTo>
                  <a:lnTo>
                    <a:pt x="48" y="97"/>
                  </a:lnTo>
                  <a:lnTo>
                    <a:pt x="41" y="72"/>
                  </a:lnTo>
                  <a:lnTo>
                    <a:pt x="35" y="48"/>
                  </a:lnTo>
                  <a:lnTo>
                    <a:pt x="32" y="23"/>
                  </a:lnTo>
                  <a:lnTo>
                    <a:pt x="30" y="0"/>
                  </a:lnTo>
                  <a:lnTo>
                    <a:pt x="30" y="0"/>
                  </a:lnTo>
                  <a:close/>
                </a:path>
              </a:pathLst>
            </a:custGeom>
            <a:grpFill/>
            <a:ln w="9525">
              <a:noFill/>
              <a:prstDash val="sysDash"/>
              <a:miter lim="800000"/>
              <a:headEnd/>
              <a:tailEnd/>
            </a:ln>
          </p:spPr>
          <p:txBody>
            <a:bodyPr lIns="18288" tIns="18288" rIns="18288" bIns="18288"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grpSp>
      <p:grpSp>
        <p:nvGrpSpPr>
          <p:cNvPr id="9" name="Groupe 66">
            <a:extLst>
              <a:ext uri="{FF2B5EF4-FFF2-40B4-BE49-F238E27FC236}">
                <a16:creationId xmlns:a16="http://schemas.microsoft.com/office/drawing/2014/main" xmlns="" id="{66CEEDFD-E181-D14D-9449-3B333910D218}"/>
              </a:ext>
            </a:extLst>
          </p:cNvPr>
          <p:cNvGrpSpPr/>
          <p:nvPr userDrawn="1"/>
        </p:nvGrpSpPr>
        <p:grpSpPr>
          <a:xfrm>
            <a:off x="3488820" y="2965048"/>
            <a:ext cx="2226181" cy="3740552"/>
            <a:chOff x="3127759" y="2965048"/>
            <a:chExt cx="2968241" cy="3740552"/>
          </a:xfrm>
          <a:gradFill>
            <a:gsLst>
              <a:gs pos="0">
                <a:schemeClr val="accent1">
                  <a:lumMod val="5000"/>
                  <a:lumOff val="95000"/>
                </a:schemeClr>
              </a:gs>
              <a:gs pos="68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 name="Forme libre 27">
              <a:extLst>
                <a:ext uri="{FF2B5EF4-FFF2-40B4-BE49-F238E27FC236}">
                  <a16:creationId xmlns:a16="http://schemas.microsoft.com/office/drawing/2014/main" xmlns="" id="{3ED85C70-E3BE-3D4D-8A66-CC8E9C18D170}"/>
                </a:ext>
              </a:extLst>
            </p:cNvPr>
            <p:cNvSpPr>
              <a:spLocks/>
            </p:cNvSpPr>
            <p:nvPr/>
          </p:nvSpPr>
          <p:spPr bwMode="auto">
            <a:xfrm>
              <a:off x="3127759" y="2965048"/>
              <a:ext cx="2946886" cy="3722757"/>
            </a:xfrm>
            <a:custGeom>
              <a:avLst/>
              <a:gdLst/>
              <a:ahLst/>
              <a:cxnLst>
                <a:cxn ang="0">
                  <a:pos x="1" y="17"/>
                </a:cxn>
                <a:cxn ang="0">
                  <a:pos x="9" y="67"/>
                </a:cxn>
                <a:cxn ang="0">
                  <a:pos x="36" y="148"/>
                </a:cxn>
                <a:cxn ang="0">
                  <a:pos x="82" y="234"/>
                </a:cxn>
                <a:cxn ang="0">
                  <a:pos x="122" y="294"/>
                </a:cxn>
                <a:cxn ang="0">
                  <a:pos x="173" y="358"/>
                </a:cxn>
                <a:cxn ang="0">
                  <a:pos x="238" y="427"/>
                </a:cxn>
                <a:cxn ang="0">
                  <a:pos x="290" y="475"/>
                </a:cxn>
                <a:cxn ang="0">
                  <a:pos x="355" y="529"/>
                </a:cxn>
                <a:cxn ang="0">
                  <a:pos x="435" y="587"/>
                </a:cxn>
                <a:cxn ang="0">
                  <a:pos x="645" y="713"/>
                </a:cxn>
                <a:cxn ang="0">
                  <a:pos x="828" y="811"/>
                </a:cxn>
                <a:cxn ang="0">
                  <a:pos x="856" y="825"/>
                </a:cxn>
                <a:cxn ang="0">
                  <a:pos x="1069" y="939"/>
                </a:cxn>
                <a:cxn ang="0">
                  <a:pos x="1242" y="1050"/>
                </a:cxn>
                <a:cxn ang="0">
                  <a:pos x="1379" y="1155"/>
                </a:cxn>
                <a:cxn ang="0">
                  <a:pos x="1487" y="1255"/>
                </a:cxn>
                <a:cxn ang="0">
                  <a:pos x="1566" y="1351"/>
                </a:cxn>
                <a:cxn ang="0">
                  <a:pos x="1609" y="1413"/>
                </a:cxn>
                <a:cxn ang="0">
                  <a:pos x="1645" y="1488"/>
                </a:cxn>
                <a:cxn ang="0">
                  <a:pos x="1655" y="1535"/>
                </a:cxn>
                <a:cxn ang="0">
                  <a:pos x="1656" y="2092"/>
                </a:cxn>
                <a:cxn ang="0">
                  <a:pos x="1650" y="2044"/>
                </a:cxn>
                <a:cxn ang="0">
                  <a:pos x="1631" y="1973"/>
                </a:cxn>
                <a:cxn ang="0">
                  <a:pos x="1586" y="1876"/>
                </a:cxn>
                <a:cxn ang="0">
                  <a:pos x="1548" y="1819"/>
                </a:cxn>
                <a:cxn ang="0">
                  <a:pos x="1501" y="1756"/>
                </a:cxn>
                <a:cxn ang="0">
                  <a:pos x="1440" y="1688"/>
                </a:cxn>
                <a:cxn ang="0">
                  <a:pos x="1366" y="1616"/>
                </a:cxn>
                <a:cxn ang="0">
                  <a:pos x="1324" y="1580"/>
                </a:cxn>
                <a:cxn ang="0">
                  <a:pos x="1248" y="1525"/>
                </a:cxn>
                <a:cxn ang="0">
                  <a:pos x="1089" y="1423"/>
                </a:cxn>
                <a:cxn ang="0">
                  <a:pos x="828" y="1280"/>
                </a:cxn>
                <a:cxn ang="0">
                  <a:pos x="800" y="1266"/>
                </a:cxn>
                <a:cxn ang="0">
                  <a:pos x="653" y="1190"/>
                </a:cxn>
                <a:cxn ang="0">
                  <a:pos x="466" y="1078"/>
                </a:cxn>
                <a:cxn ang="0">
                  <a:pos x="318" y="971"/>
                </a:cxn>
                <a:cxn ang="0">
                  <a:pos x="201" y="869"/>
                </a:cxn>
                <a:cxn ang="0">
                  <a:pos x="113" y="772"/>
                </a:cxn>
                <a:cxn ang="0">
                  <a:pos x="67" y="710"/>
                </a:cxn>
                <a:cxn ang="0">
                  <a:pos x="37" y="661"/>
                </a:cxn>
                <a:cxn ang="0">
                  <a:pos x="18" y="618"/>
                </a:cxn>
                <a:cxn ang="0">
                  <a:pos x="2" y="553"/>
                </a:cxn>
                <a:cxn ang="0">
                  <a:pos x="0" y="0"/>
                </a:cxn>
              </a:cxnLst>
              <a:rect l="0" t="0" r="r" b="b"/>
              <a:pathLst>
                <a:path w="1656" h="2092">
                  <a:moveTo>
                    <a:pt x="0" y="0"/>
                  </a:moveTo>
                  <a:lnTo>
                    <a:pt x="0" y="0"/>
                  </a:lnTo>
                  <a:lnTo>
                    <a:pt x="1" y="17"/>
                  </a:lnTo>
                  <a:lnTo>
                    <a:pt x="2" y="30"/>
                  </a:lnTo>
                  <a:lnTo>
                    <a:pt x="5" y="47"/>
                  </a:lnTo>
                  <a:lnTo>
                    <a:pt x="9" y="67"/>
                  </a:lnTo>
                  <a:lnTo>
                    <a:pt x="16" y="91"/>
                  </a:lnTo>
                  <a:lnTo>
                    <a:pt x="25" y="118"/>
                  </a:lnTo>
                  <a:lnTo>
                    <a:pt x="36" y="148"/>
                  </a:lnTo>
                  <a:lnTo>
                    <a:pt x="52" y="181"/>
                  </a:lnTo>
                  <a:lnTo>
                    <a:pt x="70" y="216"/>
                  </a:lnTo>
                  <a:lnTo>
                    <a:pt x="82" y="234"/>
                  </a:lnTo>
                  <a:lnTo>
                    <a:pt x="93" y="254"/>
                  </a:lnTo>
                  <a:lnTo>
                    <a:pt x="106" y="273"/>
                  </a:lnTo>
                  <a:lnTo>
                    <a:pt x="122" y="294"/>
                  </a:lnTo>
                  <a:lnTo>
                    <a:pt x="137" y="315"/>
                  </a:lnTo>
                  <a:lnTo>
                    <a:pt x="155" y="336"/>
                  </a:lnTo>
                  <a:lnTo>
                    <a:pt x="173" y="358"/>
                  </a:lnTo>
                  <a:lnTo>
                    <a:pt x="193" y="381"/>
                  </a:lnTo>
                  <a:lnTo>
                    <a:pt x="214" y="403"/>
                  </a:lnTo>
                  <a:lnTo>
                    <a:pt x="238" y="427"/>
                  </a:lnTo>
                  <a:lnTo>
                    <a:pt x="263" y="452"/>
                  </a:lnTo>
                  <a:lnTo>
                    <a:pt x="290" y="475"/>
                  </a:lnTo>
                  <a:lnTo>
                    <a:pt x="290" y="475"/>
                  </a:lnTo>
                  <a:lnTo>
                    <a:pt x="309" y="493"/>
                  </a:lnTo>
                  <a:lnTo>
                    <a:pt x="332" y="511"/>
                  </a:lnTo>
                  <a:lnTo>
                    <a:pt x="355" y="529"/>
                  </a:lnTo>
                  <a:lnTo>
                    <a:pt x="379" y="548"/>
                  </a:lnTo>
                  <a:lnTo>
                    <a:pt x="406" y="567"/>
                  </a:lnTo>
                  <a:lnTo>
                    <a:pt x="435" y="587"/>
                  </a:lnTo>
                  <a:lnTo>
                    <a:pt x="497" y="626"/>
                  </a:lnTo>
                  <a:lnTo>
                    <a:pt x="567" y="668"/>
                  </a:lnTo>
                  <a:lnTo>
                    <a:pt x="645" y="713"/>
                  </a:lnTo>
                  <a:lnTo>
                    <a:pt x="732" y="761"/>
                  </a:lnTo>
                  <a:lnTo>
                    <a:pt x="828" y="811"/>
                  </a:lnTo>
                  <a:lnTo>
                    <a:pt x="828" y="811"/>
                  </a:lnTo>
                  <a:lnTo>
                    <a:pt x="828" y="811"/>
                  </a:lnTo>
                  <a:lnTo>
                    <a:pt x="856" y="825"/>
                  </a:lnTo>
                  <a:lnTo>
                    <a:pt x="856" y="825"/>
                  </a:lnTo>
                  <a:lnTo>
                    <a:pt x="932" y="864"/>
                  </a:lnTo>
                  <a:lnTo>
                    <a:pt x="1003" y="902"/>
                  </a:lnTo>
                  <a:lnTo>
                    <a:pt x="1069" y="939"/>
                  </a:lnTo>
                  <a:lnTo>
                    <a:pt x="1132" y="977"/>
                  </a:lnTo>
                  <a:lnTo>
                    <a:pt x="1189" y="1013"/>
                  </a:lnTo>
                  <a:lnTo>
                    <a:pt x="1242" y="1050"/>
                  </a:lnTo>
                  <a:lnTo>
                    <a:pt x="1292" y="1086"/>
                  </a:lnTo>
                  <a:lnTo>
                    <a:pt x="1338" y="1121"/>
                  </a:lnTo>
                  <a:lnTo>
                    <a:pt x="1379" y="1155"/>
                  </a:lnTo>
                  <a:lnTo>
                    <a:pt x="1419" y="1189"/>
                  </a:lnTo>
                  <a:lnTo>
                    <a:pt x="1454" y="1222"/>
                  </a:lnTo>
                  <a:lnTo>
                    <a:pt x="1487" y="1255"/>
                  </a:lnTo>
                  <a:lnTo>
                    <a:pt x="1515" y="1288"/>
                  </a:lnTo>
                  <a:lnTo>
                    <a:pt x="1542" y="1319"/>
                  </a:lnTo>
                  <a:lnTo>
                    <a:pt x="1566" y="1351"/>
                  </a:lnTo>
                  <a:lnTo>
                    <a:pt x="1589" y="1380"/>
                  </a:lnTo>
                  <a:lnTo>
                    <a:pt x="1589" y="1380"/>
                  </a:lnTo>
                  <a:lnTo>
                    <a:pt x="1609" y="1413"/>
                  </a:lnTo>
                  <a:lnTo>
                    <a:pt x="1626" y="1442"/>
                  </a:lnTo>
                  <a:lnTo>
                    <a:pt x="1638" y="1467"/>
                  </a:lnTo>
                  <a:lnTo>
                    <a:pt x="1645" y="1488"/>
                  </a:lnTo>
                  <a:lnTo>
                    <a:pt x="1650" y="1506"/>
                  </a:lnTo>
                  <a:lnTo>
                    <a:pt x="1654" y="1522"/>
                  </a:lnTo>
                  <a:lnTo>
                    <a:pt x="1655" y="1535"/>
                  </a:lnTo>
                  <a:lnTo>
                    <a:pt x="1656" y="1546"/>
                  </a:lnTo>
                  <a:lnTo>
                    <a:pt x="1656" y="2092"/>
                  </a:lnTo>
                  <a:lnTo>
                    <a:pt x="1656" y="2092"/>
                  </a:lnTo>
                  <a:lnTo>
                    <a:pt x="1655" y="2075"/>
                  </a:lnTo>
                  <a:lnTo>
                    <a:pt x="1653" y="2062"/>
                  </a:lnTo>
                  <a:lnTo>
                    <a:pt x="1650" y="2044"/>
                  </a:lnTo>
                  <a:lnTo>
                    <a:pt x="1646" y="2025"/>
                  </a:lnTo>
                  <a:lnTo>
                    <a:pt x="1640" y="2000"/>
                  </a:lnTo>
                  <a:lnTo>
                    <a:pt x="1631" y="1973"/>
                  </a:lnTo>
                  <a:lnTo>
                    <a:pt x="1620" y="1944"/>
                  </a:lnTo>
                  <a:lnTo>
                    <a:pt x="1604" y="1911"/>
                  </a:lnTo>
                  <a:lnTo>
                    <a:pt x="1586" y="1876"/>
                  </a:lnTo>
                  <a:lnTo>
                    <a:pt x="1574" y="1858"/>
                  </a:lnTo>
                  <a:lnTo>
                    <a:pt x="1562" y="1838"/>
                  </a:lnTo>
                  <a:lnTo>
                    <a:pt x="1548" y="1819"/>
                  </a:lnTo>
                  <a:lnTo>
                    <a:pt x="1534" y="1798"/>
                  </a:lnTo>
                  <a:lnTo>
                    <a:pt x="1519" y="1777"/>
                  </a:lnTo>
                  <a:lnTo>
                    <a:pt x="1501" y="1756"/>
                  </a:lnTo>
                  <a:lnTo>
                    <a:pt x="1482" y="1733"/>
                  </a:lnTo>
                  <a:lnTo>
                    <a:pt x="1462" y="1711"/>
                  </a:lnTo>
                  <a:lnTo>
                    <a:pt x="1440" y="1688"/>
                  </a:lnTo>
                  <a:lnTo>
                    <a:pt x="1418" y="1664"/>
                  </a:lnTo>
                  <a:lnTo>
                    <a:pt x="1393" y="1640"/>
                  </a:lnTo>
                  <a:lnTo>
                    <a:pt x="1366" y="1616"/>
                  </a:lnTo>
                  <a:lnTo>
                    <a:pt x="1366" y="1616"/>
                  </a:lnTo>
                  <a:lnTo>
                    <a:pt x="1345" y="1598"/>
                  </a:lnTo>
                  <a:lnTo>
                    <a:pt x="1324" y="1580"/>
                  </a:lnTo>
                  <a:lnTo>
                    <a:pt x="1300" y="1562"/>
                  </a:lnTo>
                  <a:lnTo>
                    <a:pt x="1275" y="1543"/>
                  </a:lnTo>
                  <a:lnTo>
                    <a:pt x="1248" y="1525"/>
                  </a:lnTo>
                  <a:lnTo>
                    <a:pt x="1221" y="1505"/>
                  </a:lnTo>
                  <a:lnTo>
                    <a:pt x="1159" y="1465"/>
                  </a:lnTo>
                  <a:lnTo>
                    <a:pt x="1089" y="1423"/>
                  </a:lnTo>
                  <a:lnTo>
                    <a:pt x="1010" y="1378"/>
                  </a:lnTo>
                  <a:lnTo>
                    <a:pt x="924" y="1331"/>
                  </a:lnTo>
                  <a:lnTo>
                    <a:pt x="828" y="1280"/>
                  </a:lnTo>
                  <a:lnTo>
                    <a:pt x="828" y="1280"/>
                  </a:lnTo>
                  <a:lnTo>
                    <a:pt x="828" y="1280"/>
                  </a:lnTo>
                  <a:lnTo>
                    <a:pt x="800" y="1266"/>
                  </a:lnTo>
                  <a:lnTo>
                    <a:pt x="800" y="1266"/>
                  </a:lnTo>
                  <a:lnTo>
                    <a:pt x="724" y="1228"/>
                  </a:lnTo>
                  <a:lnTo>
                    <a:pt x="653" y="1190"/>
                  </a:lnTo>
                  <a:lnTo>
                    <a:pt x="586" y="1152"/>
                  </a:lnTo>
                  <a:lnTo>
                    <a:pt x="524" y="1114"/>
                  </a:lnTo>
                  <a:lnTo>
                    <a:pt x="466" y="1078"/>
                  </a:lnTo>
                  <a:lnTo>
                    <a:pt x="412" y="1042"/>
                  </a:lnTo>
                  <a:lnTo>
                    <a:pt x="363" y="1006"/>
                  </a:lnTo>
                  <a:lnTo>
                    <a:pt x="318" y="971"/>
                  </a:lnTo>
                  <a:lnTo>
                    <a:pt x="275" y="937"/>
                  </a:lnTo>
                  <a:lnTo>
                    <a:pt x="237" y="903"/>
                  </a:lnTo>
                  <a:lnTo>
                    <a:pt x="201" y="869"/>
                  </a:lnTo>
                  <a:lnTo>
                    <a:pt x="169" y="836"/>
                  </a:lnTo>
                  <a:lnTo>
                    <a:pt x="140" y="804"/>
                  </a:lnTo>
                  <a:lnTo>
                    <a:pt x="113" y="772"/>
                  </a:lnTo>
                  <a:lnTo>
                    <a:pt x="89" y="741"/>
                  </a:lnTo>
                  <a:lnTo>
                    <a:pt x="67" y="710"/>
                  </a:lnTo>
                  <a:lnTo>
                    <a:pt x="67" y="710"/>
                  </a:lnTo>
                  <a:lnTo>
                    <a:pt x="56" y="694"/>
                  </a:lnTo>
                  <a:lnTo>
                    <a:pt x="45" y="677"/>
                  </a:lnTo>
                  <a:lnTo>
                    <a:pt x="37" y="661"/>
                  </a:lnTo>
                  <a:lnTo>
                    <a:pt x="29" y="646"/>
                  </a:lnTo>
                  <a:lnTo>
                    <a:pt x="23" y="632"/>
                  </a:lnTo>
                  <a:lnTo>
                    <a:pt x="18" y="618"/>
                  </a:lnTo>
                  <a:lnTo>
                    <a:pt x="9" y="593"/>
                  </a:lnTo>
                  <a:lnTo>
                    <a:pt x="5" y="571"/>
                  </a:lnTo>
                  <a:lnTo>
                    <a:pt x="2" y="553"/>
                  </a:lnTo>
                  <a:lnTo>
                    <a:pt x="0" y="537"/>
                  </a:lnTo>
                  <a:lnTo>
                    <a:pt x="0" y="524"/>
                  </a:lnTo>
                  <a:lnTo>
                    <a:pt x="0" y="0"/>
                  </a:lnTo>
                  <a:close/>
                </a:path>
              </a:pathLst>
            </a:custGeom>
            <a:grpFill/>
            <a:ln w="9525">
              <a:noFill/>
              <a:prstDash val="sysDash"/>
              <a:miter lim="800000"/>
              <a:headEnd/>
              <a:tailEnd/>
            </a:ln>
          </p:spPr>
          <p:txBody>
            <a:bodyPr lIns="18288" tIns="18288" rIns="18288" bIns="18288"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sp>
          <p:nvSpPr>
            <p:cNvPr id="11" name="Rectangle 36">
              <a:extLst>
                <a:ext uri="{FF2B5EF4-FFF2-40B4-BE49-F238E27FC236}">
                  <a16:creationId xmlns:a16="http://schemas.microsoft.com/office/drawing/2014/main" xmlns="" id="{BA6A23F1-4DF1-514E-80D0-0DBB641BCCD2}"/>
                </a:ext>
              </a:extLst>
            </p:cNvPr>
            <p:cNvSpPr>
              <a:spLocks noChangeArrowheads="1"/>
            </p:cNvSpPr>
            <p:nvPr/>
          </p:nvSpPr>
          <p:spPr bwMode="auto">
            <a:xfrm>
              <a:off x="6042614" y="5767792"/>
              <a:ext cx="53385" cy="937808"/>
            </a:xfrm>
            <a:prstGeom prst="rect">
              <a:avLst/>
            </a:prstGeom>
            <a:grpFill/>
            <a:ln w="9525">
              <a:noFill/>
              <a:prstDash val="sysDash"/>
              <a:miter lim="800000"/>
              <a:headEnd/>
              <a:tailEnd/>
            </a:ln>
          </p:spPr>
          <p:txBody>
            <a:bodyPr lIns="18288" tIns="18288" rIns="18288" bIns="18288"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sp>
          <p:nvSpPr>
            <p:cNvPr id="12" name="Forme libre 37">
              <a:extLst>
                <a:ext uri="{FF2B5EF4-FFF2-40B4-BE49-F238E27FC236}">
                  <a16:creationId xmlns:a16="http://schemas.microsoft.com/office/drawing/2014/main" xmlns="" id="{55300BAF-BB40-EF48-A6E4-8BA93ED51D8C}"/>
                </a:ext>
              </a:extLst>
            </p:cNvPr>
            <p:cNvSpPr>
              <a:spLocks/>
            </p:cNvSpPr>
            <p:nvPr/>
          </p:nvSpPr>
          <p:spPr bwMode="auto">
            <a:xfrm>
              <a:off x="5329026" y="4824647"/>
              <a:ext cx="766974" cy="950263"/>
            </a:xfrm>
            <a:custGeom>
              <a:avLst/>
              <a:gdLst/>
              <a:ahLst/>
              <a:cxnLst>
                <a:cxn ang="0">
                  <a:pos x="400" y="534"/>
                </a:cxn>
                <a:cxn ang="0">
                  <a:pos x="431" y="534"/>
                </a:cxn>
                <a:cxn ang="0">
                  <a:pos x="431" y="534"/>
                </a:cxn>
                <a:cxn ang="0">
                  <a:pos x="431" y="533"/>
                </a:cxn>
                <a:cxn ang="0">
                  <a:pos x="431" y="533"/>
                </a:cxn>
                <a:cxn ang="0">
                  <a:pos x="429" y="510"/>
                </a:cxn>
                <a:cxn ang="0">
                  <a:pos x="426" y="485"/>
                </a:cxn>
                <a:cxn ang="0">
                  <a:pos x="420" y="461"/>
                </a:cxn>
                <a:cxn ang="0">
                  <a:pos x="412" y="436"/>
                </a:cxn>
                <a:cxn ang="0">
                  <a:pos x="402" y="413"/>
                </a:cxn>
                <a:cxn ang="0">
                  <a:pos x="391" y="389"/>
                </a:cxn>
                <a:cxn ang="0">
                  <a:pos x="377" y="365"/>
                </a:cxn>
                <a:cxn ang="0">
                  <a:pos x="363" y="342"/>
                </a:cxn>
                <a:cxn ang="0">
                  <a:pos x="348" y="319"/>
                </a:cxn>
                <a:cxn ang="0">
                  <a:pos x="331" y="296"/>
                </a:cxn>
                <a:cxn ang="0">
                  <a:pos x="312" y="274"/>
                </a:cxn>
                <a:cxn ang="0">
                  <a:pos x="294" y="252"/>
                </a:cxn>
                <a:cxn ang="0">
                  <a:pos x="275" y="231"/>
                </a:cxn>
                <a:cxn ang="0">
                  <a:pos x="256" y="211"/>
                </a:cxn>
                <a:cxn ang="0">
                  <a:pos x="235" y="190"/>
                </a:cxn>
                <a:cxn ang="0">
                  <a:pos x="216" y="170"/>
                </a:cxn>
                <a:cxn ang="0">
                  <a:pos x="175" y="134"/>
                </a:cxn>
                <a:cxn ang="0">
                  <a:pos x="136" y="101"/>
                </a:cxn>
                <a:cxn ang="0">
                  <a:pos x="100" y="73"/>
                </a:cxn>
                <a:cxn ang="0">
                  <a:pos x="67" y="48"/>
                </a:cxn>
                <a:cxn ang="0">
                  <a:pos x="39" y="27"/>
                </a:cxn>
                <a:cxn ang="0">
                  <a:pos x="19" y="13"/>
                </a:cxn>
                <a:cxn ang="0">
                  <a:pos x="0" y="0"/>
                </a:cxn>
                <a:cxn ang="0">
                  <a:pos x="0" y="0"/>
                </a:cxn>
                <a:cxn ang="0">
                  <a:pos x="17" y="13"/>
                </a:cxn>
                <a:cxn ang="0">
                  <a:pos x="36" y="27"/>
                </a:cxn>
                <a:cxn ang="0">
                  <a:pos x="62" y="48"/>
                </a:cxn>
                <a:cxn ang="0">
                  <a:pos x="92" y="73"/>
                </a:cxn>
                <a:cxn ang="0">
                  <a:pos x="126" y="101"/>
                </a:cxn>
                <a:cxn ang="0">
                  <a:pos x="162" y="134"/>
                </a:cxn>
                <a:cxn ang="0">
                  <a:pos x="199" y="170"/>
                </a:cxn>
                <a:cxn ang="0">
                  <a:pos x="236" y="210"/>
                </a:cxn>
                <a:cxn ang="0">
                  <a:pos x="255" y="230"/>
                </a:cxn>
                <a:cxn ang="0">
                  <a:pos x="272" y="252"/>
                </a:cxn>
                <a:cxn ang="0">
                  <a:pos x="290" y="274"/>
                </a:cxn>
                <a:cxn ang="0">
                  <a:pos x="306" y="295"/>
                </a:cxn>
                <a:cxn ang="0">
                  <a:pos x="322" y="318"/>
                </a:cxn>
                <a:cxn ang="0">
                  <a:pos x="336" y="342"/>
                </a:cxn>
                <a:cxn ang="0">
                  <a:pos x="351" y="365"/>
                </a:cxn>
                <a:cxn ang="0">
                  <a:pos x="362" y="389"/>
                </a:cxn>
                <a:cxn ang="0">
                  <a:pos x="373" y="413"/>
                </a:cxn>
                <a:cxn ang="0">
                  <a:pos x="383" y="436"/>
                </a:cxn>
                <a:cxn ang="0">
                  <a:pos x="390" y="461"/>
                </a:cxn>
                <a:cxn ang="0">
                  <a:pos x="396" y="485"/>
                </a:cxn>
                <a:cxn ang="0">
                  <a:pos x="399" y="510"/>
                </a:cxn>
                <a:cxn ang="0">
                  <a:pos x="400" y="534"/>
                </a:cxn>
                <a:cxn ang="0">
                  <a:pos x="400" y="534"/>
                </a:cxn>
              </a:cxnLst>
              <a:rect l="0" t="0" r="r" b="b"/>
              <a:pathLst>
                <a:path w="431" h="534">
                  <a:moveTo>
                    <a:pt x="400" y="534"/>
                  </a:moveTo>
                  <a:lnTo>
                    <a:pt x="431" y="534"/>
                  </a:lnTo>
                  <a:lnTo>
                    <a:pt x="431" y="534"/>
                  </a:lnTo>
                  <a:lnTo>
                    <a:pt x="431" y="533"/>
                  </a:lnTo>
                  <a:lnTo>
                    <a:pt x="431" y="533"/>
                  </a:lnTo>
                  <a:lnTo>
                    <a:pt x="429" y="510"/>
                  </a:lnTo>
                  <a:lnTo>
                    <a:pt x="426" y="485"/>
                  </a:lnTo>
                  <a:lnTo>
                    <a:pt x="420" y="461"/>
                  </a:lnTo>
                  <a:lnTo>
                    <a:pt x="412" y="436"/>
                  </a:lnTo>
                  <a:lnTo>
                    <a:pt x="402" y="413"/>
                  </a:lnTo>
                  <a:lnTo>
                    <a:pt x="391" y="389"/>
                  </a:lnTo>
                  <a:lnTo>
                    <a:pt x="377" y="365"/>
                  </a:lnTo>
                  <a:lnTo>
                    <a:pt x="363" y="342"/>
                  </a:lnTo>
                  <a:lnTo>
                    <a:pt x="348" y="319"/>
                  </a:lnTo>
                  <a:lnTo>
                    <a:pt x="331" y="296"/>
                  </a:lnTo>
                  <a:lnTo>
                    <a:pt x="312" y="274"/>
                  </a:lnTo>
                  <a:lnTo>
                    <a:pt x="294" y="252"/>
                  </a:lnTo>
                  <a:lnTo>
                    <a:pt x="275" y="231"/>
                  </a:lnTo>
                  <a:lnTo>
                    <a:pt x="256" y="211"/>
                  </a:lnTo>
                  <a:lnTo>
                    <a:pt x="235" y="190"/>
                  </a:lnTo>
                  <a:lnTo>
                    <a:pt x="216" y="170"/>
                  </a:lnTo>
                  <a:lnTo>
                    <a:pt x="175" y="134"/>
                  </a:lnTo>
                  <a:lnTo>
                    <a:pt x="136" y="101"/>
                  </a:lnTo>
                  <a:lnTo>
                    <a:pt x="100" y="73"/>
                  </a:lnTo>
                  <a:lnTo>
                    <a:pt x="67" y="48"/>
                  </a:lnTo>
                  <a:lnTo>
                    <a:pt x="39" y="27"/>
                  </a:lnTo>
                  <a:lnTo>
                    <a:pt x="19" y="13"/>
                  </a:lnTo>
                  <a:lnTo>
                    <a:pt x="0" y="0"/>
                  </a:lnTo>
                  <a:lnTo>
                    <a:pt x="0" y="0"/>
                  </a:lnTo>
                  <a:lnTo>
                    <a:pt x="17" y="13"/>
                  </a:lnTo>
                  <a:lnTo>
                    <a:pt x="36" y="27"/>
                  </a:lnTo>
                  <a:lnTo>
                    <a:pt x="62" y="48"/>
                  </a:lnTo>
                  <a:lnTo>
                    <a:pt x="92" y="73"/>
                  </a:lnTo>
                  <a:lnTo>
                    <a:pt x="126" y="101"/>
                  </a:lnTo>
                  <a:lnTo>
                    <a:pt x="162" y="134"/>
                  </a:lnTo>
                  <a:lnTo>
                    <a:pt x="199" y="170"/>
                  </a:lnTo>
                  <a:lnTo>
                    <a:pt x="236" y="210"/>
                  </a:lnTo>
                  <a:lnTo>
                    <a:pt x="255" y="230"/>
                  </a:lnTo>
                  <a:lnTo>
                    <a:pt x="272" y="252"/>
                  </a:lnTo>
                  <a:lnTo>
                    <a:pt x="290" y="274"/>
                  </a:lnTo>
                  <a:lnTo>
                    <a:pt x="306" y="295"/>
                  </a:lnTo>
                  <a:lnTo>
                    <a:pt x="322" y="318"/>
                  </a:lnTo>
                  <a:lnTo>
                    <a:pt x="336" y="342"/>
                  </a:lnTo>
                  <a:lnTo>
                    <a:pt x="351" y="365"/>
                  </a:lnTo>
                  <a:lnTo>
                    <a:pt x="362" y="389"/>
                  </a:lnTo>
                  <a:lnTo>
                    <a:pt x="373" y="413"/>
                  </a:lnTo>
                  <a:lnTo>
                    <a:pt x="383" y="436"/>
                  </a:lnTo>
                  <a:lnTo>
                    <a:pt x="390" y="461"/>
                  </a:lnTo>
                  <a:lnTo>
                    <a:pt x="396" y="485"/>
                  </a:lnTo>
                  <a:lnTo>
                    <a:pt x="399" y="510"/>
                  </a:lnTo>
                  <a:lnTo>
                    <a:pt x="400" y="534"/>
                  </a:lnTo>
                  <a:lnTo>
                    <a:pt x="400" y="534"/>
                  </a:lnTo>
                  <a:close/>
                </a:path>
              </a:pathLst>
            </a:custGeom>
            <a:grpFill/>
            <a:ln w="9525">
              <a:noFill/>
              <a:prstDash val="sysDash"/>
              <a:miter lim="800000"/>
              <a:headEnd/>
              <a:tailEnd/>
            </a:ln>
          </p:spPr>
          <p:txBody>
            <a:bodyPr lIns="18288" tIns="18288" rIns="18288" bIns="18288"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grpSp>
      <p:sp>
        <p:nvSpPr>
          <p:cNvPr id="13" name="Forme libre 43">
            <a:extLst>
              <a:ext uri="{FF2B5EF4-FFF2-40B4-BE49-F238E27FC236}">
                <a16:creationId xmlns:a16="http://schemas.microsoft.com/office/drawing/2014/main" xmlns="" id="{5D1A6404-8D39-5F46-86D8-8FF87E2826E1}"/>
              </a:ext>
            </a:extLst>
          </p:cNvPr>
          <p:cNvSpPr>
            <a:spLocks/>
          </p:cNvSpPr>
          <p:nvPr userDrawn="1"/>
        </p:nvSpPr>
        <p:spPr bwMode="auto">
          <a:xfrm>
            <a:off x="3514999" y="3310694"/>
            <a:ext cx="2169898" cy="249183"/>
          </a:xfrm>
          <a:custGeom>
            <a:avLst/>
            <a:gdLst/>
            <a:ahLst/>
            <a:cxnLst>
              <a:cxn ang="0">
                <a:pos x="3437" y="0"/>
              </a:cxn>
              <a:cxn ang="0">
                <a:pos x="3437" y="0"/>
              </a:cxn>
              <a:cxn ang="0">
                <a:pos x="3438" y="2"/>
              </a:cxn>
              <a:cxn ang="0">
                <a:pos x="3440" y="4"/>
              </a:cxn>
              <a:cxn ang="0">
                <a:pos x="3446" y="13"/>
              </a:cxn>
              <a:cxn ang="0">
                <a:pos x="3449" y="25"/>
              </a:cxn>
              <a:cxn ang="0">
                <a:pos x="3453" y="43"/>
              </a:cxn>
              <a:cxn ang="0">
                <a:pos x="3456" y="67"/>
              </a:cxn>
              <a:cxn ang="0">
                <a:pos x="3458" y="92"/>
              </a:cxn>
              <a:cxn ang="0">
                <a:pos x="3460" y="149"/>
              </a:cxn>
              <a:cxn ang="0">
                <a:pos x="3460" y="149"/>
              </a:cxn>
              <a:cxn ang="0">
                <a:pos x="3458" y="205"/>
              </a:cxn>
              <a:cxn ang="0">
                <a:pos x="3456" y="231"/>
              </a:cxn>
              <a:cxn ang="0">
                <a:pos x="3453" y="254"/>
              </a:cxn>
              <a:cxn ang="0">
                <a:pos x="3449" y="272"/>
              </a:cxn>
              <a:cxn ang="0">
                <a:pos x="3446" y="285"/>
              </a:cxn>
              <a:cxn ang="0">
                <a:pos x="3440" y="294"/>
              </a:cxn>
              <a:cxn ang="0">
                <a:pos x="3438" y="295"/>
              </a:cxn>
              <a:cxn ang="0">
                <a:pos x="3437" y="297"/>
              </a:cxn>
              <a:cxn ang="0">
                <a:pos x="25" y="297"/>
              </a:cxn>
              <a:cxn ang="0">
                <a:pos x="25" y="297"/>
              </a:cxn>
              <a:cxn ang="0">
                <a:pos x="23" y="295"/>
              </a:cxn>
              <a:cxn ang="0">
                <a:pos x="20" y="294"/>
              </a:cxn>
              <a:cxn ang="0">
                <a:pos x="16" y="285"/>
              </a:cxn>
              <a:cxn ang="0">
                <a:pos x="11" y="272"/>
              </a:cxn>
              <a:cxn ang="0">
                <a:pos x="7" y="254"/>
              </a:cxn>
              <a:cxn ang="0">
                <a:pos x="5" y="231"/>
              </a:cxn>
              <a:cxn ang="0">
                <a:pos x="2" y="205"/>
              </a:cxn>
              <a:cxn ang="0">
                <a:pos x="0" y="149"/>
              </a:cxn>
              <a:cxn ang="0">
                <a:pos x="0" y="149"/>
              </a:cxn>
              <a:cxn ang="0">
                <a:pos x="2" y="92"/>
              </a:cxn>
              <a:cxn ang="0">
                <a:pos x="5" y="67"/>
              </a:cxn>
              <a:cxn ang="0">
                <a:pos x="7" y="43"/>
              </a:cxn>
              <a:cxn ang="0">
                <a:pos x="11" y="25"/>
              </a:cxn>
              <a:cxn ang="0">
                <a:pos x="16" y="13"/>
              </a:cxn>
              <a:cxn ang="0">
                <a:pos x="20" y="4"/>
              </a:cxn>
              <a:cxn ang="0">
                <a:pos x="23" y="2"/>
              </a:cxn>
              <a:cxn ang="0">
                <a:pos x="25" y="0"/>
              </a:cxn>
              <a:cxn ang="0">
                <a:pos x="3437" y="0"/>
              </a:cxn>
            </a:cxnLst>
            <a:rect l="0" t="0" r="r" b="b"/>
            <a:pathLst>
              <a:path w="3460" h="297">
                <a:moveTo>
                  <a:pt x="3437" y="0"/>
                </a:moveTo>
                <a:lnTo>
                  <a:pt x="3437" y="0"/>
                </a:lnTo>
                <a:lnTo>
                  <a:pt x="3438" y="2"/>
                </a:lnTo>
                <a:lnTo>
                  <a:pt x="3440" y="4"/>
                </a:lnTo>
                <a:lnTo>
                  <a:pt x="3446" y="13"/>
                </a:lnTo>
                <a:lnTo>
                  <a:pt x="3449" y="25"/>
                </a:lnTo>
                <a:lnTo>
                  <a:pt x="3453" y="43"/>
                </a:lnTo>
                <a:lnTo>
                  <a:pt x="3456" y="67"/>
                </a:lnTo>
                <a:lnTo>
                  <a:pt x="3458" y="92"/>
                </a:lnTo>
                <a:lnTo>
                  <a:pt x="3460" y="149"/>
                </a:lnTo>
                <a:lnTo>
                  <a:pt x="3460" y="149"/>
                </a:lnTo>
                <a:lnTo>
                  <a:pt x="3458" y="205"/>
                </a:lnTo>
                <a:lnTo>
                  <a:pt x="3456" y="231"/>
                </a:lnTo>
                <a:lnTo>
                  <a:pt x="3453" y="254"/>
                </a:lnTo>
                <a:lnTo>
                  <a:pt x="3449" y="272"/>
                </a:lnTo>
                <a:lnTo>
                  <a:pt x="3446" y="285"/>
                </a:lnTo>
                <a:lnTo>
                  <a:pt x="3440" y="294"/>
                </a:lnTo>
                <a:lnTo>
                  <a:pt x="3438" y="295"/>
                </a:lnTo>
                <a:lnTo>
                  <a:pt x="3437" y="297"/>
                </a:lnTo>
                <a:lnTo>
                  <a:pt x="25" y="297"/>
                </a:lnTo>
                <a:lnTo>
                  <a:pt x="25" y="297"/>
                </a:lnTo>
                <a:lnTo>
                  <a:pt x="23" y="295"/>
                </a:lnTo>
                <a:lnTo>
                  <a:pt x="20" y="294"/>
                </a:lnTo>
                <a:lnTo>
                  <a:pt x="16" y="285"/>
                </a:lnTo>
                <a:lnTo>
                  <a:pt x="11" y="272"/>
                </a:lnTo>
                <a:lnTo>
                  <a:pt x="7" y="254"/>
                </a:lnTo>
                <a:lnTo>
                  <a:pt x="5" y="231"/>
                </a:lnTo>
                <a:lnTo>
                  <a:pt x="2" y="205"/>
                </a:lnTo>
                <a:lnTo>
                  <a:pt x="0" y="149"/>
                </a:lnTo>
                <a:lnTo>
                  <a:pt x="0" y="149"/>
                </a:lnTo>
                <a:lnTo>
                  <a:pt x="2" y="92"/>
                </a:lnTo>
                <a:lnTo>
                  <a:pt x="5" y="67"/>
                </a:lnTo>
                <a:lnTo>
                  <a:pt x="7" y="43"/>
                </a:lnTo>
                <a:lnTo>
                  <a:pt x="11" y="25"/>
                </a:lnTo>
                <a:lnTo>
                  <a:pt x="16" y="13"/>
                </a:lnTo>
                <a:lnTo>
                  <a:pt x="20" y="4"/>
                </a:lnTo>
                <a:lnTo>
                  <a:pt x="23" y="2"/>
                </a:lnTo>
                <a:lnTo>
                  <a:pt x="25" y="0"/>
                </a:lnTo>
                <a:lnTo>
                  <a:pt x="3437" y="0"/>
                </a:lnTo>
                <a:close/>
              </a:path>
            </a:pathLst>
          </a:custGeom>
          <a:gradFill flip="none" rotWithShape="1">
            <a:gsLst>
              <a:gs pos="0">
                <a:schemeClr val="bg1">
                  <a:lumMod val="85000"/>
                </a:schemeClr>
              </a:gs>
              <a:gs pos="41000">
                <a:schemeClr val="bg1"/>
              </a:gs>
              <a:gs pos="100000">
                <a:schemeClr val="bg1">
                  <a:lumMod val="50000"/>
                </a:schemeClr>
              </a:gs>
            </a:gsLst>
            <a:lin ang="5400000" scaled="0"/>
            <a:tileRect/>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sp>
        <p:nvSpPr>
          <p:cNvPr id="14" name="Forme libre 44">
            <a:extLst>
              <a:ext uri="{FF2B5EF4-FFF2-40B4-BE49-F238E27FC236}">
                <a16:creationId xmlns:a16="http://schemas.microsoft.com/office/drawing/2014/main" xmlns="" id="{4AB691B7-B54B-2F43-9435-6397238C73C0}"/>
              </a:ext>
            </a:extLst>
          </p:cNvPr>
          <p:cNvSpPr>
            <a:spLocks/>
          </p:cNvSpPr>
          <p:nvPr userDrawn="1"/>
        </p:nvSpPr>
        <p:spPr bwMode="auto">
          <a:xfrm>
            <a:off x="3577712" y="3625098"/>
            <a:ext cx="2055759" cy="274268"/>
          </a:xfrm>
          <a:custGeom>
            <a:avLst/>
            <a:gdLst/>
            <a:ahLst/>
            <a:cxnLst>
              <a:cxn ang="0">
                <a:pos x="3230" y="295"/>
              </a:cxn>
              <a:cxn ang="0">
                <a:pos x="3230" y="295"/>
              </a:cxn>
              <a:cxn ang="0">
                <a:pos x="3235" y="293"/>
              </a:cxn>
              <a:cxn ang="0">
                <a:pos x="3244" y="290"/>
              </a:cxn>
              <a:cxn ang="0">
                <a:pos x="3251" y="281"/>
              </a:cxn>
              <a:cxn ang="0">
                <a:pos x="3260" y="266"/>
              </a:cxn>
              <a:cxn ang="0">
                <a:pos x="3267" y="248"/>
              </a:cxn>
              <a:cxn ang="0">
                <a:pos x="3273" y="221"/>
              </a:cxn>
              <a:cxn ang="0">
                <a:pos x="3278" y="189"/>
              </a:cxn>
              <a:cxn ang="0">
                <a:pos x="3280" y="147"/>
              </a:cxn>
              <a:cxn ang="0">
                <a:pos x="3280" y="147"/>
              </a:cxn>
              <a:cxn ang="0">
                <a:pos x="3278" y="104"/>
              </a:cxn>
              <a:cxn ang="0">
                <a:pos x="3273" y="72"/>
              </a:cxn>
              <a:cxn ang="0">
                <a:pos x="3267" y="45"/>
              </a:cxn>
              <a:cxn ang="0">
                <a:pos x="3260" y="27"/>
              </a:cxn>
              <a:cxn ang="0">
                <a:pos x="3251" y="14"/>
              </a:cxn>
              <a:cxn ang="0">
                <a:pos x="3244" y="5"/>
              </a:cxn>
              <a:cxn ang="0">
                <a:pos x="3235" y="1"/>
              </a:cxn>
              <a:cxn ang="0">
                <a:pos x="3230" y="0"/>
              </a:cxn>
              <a:cxn ang="0">
                <a:pos x="67" y="32"/>
              </a:cxn>
              <a:cxn ang="0">
                <a:pos x="67" y="32"/>
              </a:cxn>
              <a:cxn ang="0">
                <a:pos x="60" y="34"/>
              </a:cxn>
              <a:cxn ang="0">
                <a:pos x="50" y="39"/>
              </a:cxn>
              <a:cxn ang="0">
                <a:pos x="40" y="46"/>
              </a:cxn>
              <a:cxn ang="0">
                <a:pos x="29" y="61"/>
              </a:cxn>
              <a:cxn ang="0">
                <a:pos x="18" y="81"/>
              </a:cxn>
              <a:cxn ang="0">
                <a:pos x="13" y="91"/>
              </a:cxn>
              <a:cxn ang="0">
                <a:pos x="9" y="106"/>
              </a:cxn>
              <a:cxn ang="0">
                <a:pos x="5" y="122"/>
              </a:cxn>
              <a:cxn ang="0">
                <a:pos x="2" y="138"/>
              </a:cxn>
              <a:cxn ang="0">
                <a:pos x="0" y="158"/>
              </a:cxn>
              <a:cxn ang="0">
                <a:pos x="0" y="180"/>
              </a:cxn>
              <a:cxn ang="0">
                <a:pos x="0" y="180"/>
              </a:cxn>
              <a:cxn ang="0">
                <a:pos x="0" y="203"/>
              </a:cxn>
              <a:cxn ang="0">
                <a:pos x="2" y="223"/>
              </a:cxn>
              <a:cxn ang="0">
                <a:pos x="5" y="241"/>
              </a:cxn>
              <a:cxn ang="0">
                <a:pos x="9" y="257"/>
              </a:cxn>
              <a:cxn ang="0">
                <a:pos x="13" y="272"/>
              </a:cxn>
              <a:cxn ang="0">
                <a:pos x="18" y="284"/>
              </a:cxn>
              <a:cxn ang="0">
                <a:pos x="23" y="293"/>
              </a:cxn>
              <a:cxn ang="0">
                <a:pos x="29" y="302"/>
              </a:cxn>
              <a:cxn ang="0">
                <a:pos x="40" y="315"/>
              </a:cxn>
              <a:cxn ang="0">
                <a:pos x="50" y="324"/>
              </a:cxn>
              <a:cxn ang="0">
                <a:pos x="60" y="327"/>
              </a:cxn>
              <a:cxn ang="0">
                <a:pos x="67" y="327"/>
              </a:cxn>
              <a:cxn ang="0">
                <a:pos x="3230" y="295"/>
              </a:cxn>
            </a:cxnLst>
            <a:rect l="0" t="0" r="r" b="b"/>
            <a:pathLst>
              <a:path w="3280" h="327">
                <a:moveTo>
                  <a:pt x="3230" y="295"/>
                </a:moveTo>
                <a:lnTo>
                  <a:pt x="3230" y="295"/>
                </a:lnTo>
                <a:lnTo>
                  <a:pt x="3235" y="293"/>
                </a:lnTo>
                <a:lnTo>
                  <a:pt x="3244" y="290"/>
                </a:lnTo>
                <a:lnTo>
                  <a:pt x="3251" y="281"/>
                </a:lnTo>
                <a:lnTo>
                  <a:pt x="3260" y="266"/>
                </a:lnTo>
                <a:lnTo>
                  <a:pt x="3267" y="248"/>
                </a:lnTo>
                <a:lnTo>
                  <a:pt x="3273" y="221"/>
                </a:lnTo>
                <a:lnTo>
                  <a:pt x="3278" y="189"/>
                </a:lnTo>
                <a:lnTo>
                  <a:pt x="3280" y="147"/>
                </a:lnTo>
                <a:lnTo>
                  <a:pt x="3280" y="147"/>
                </a:lnTo>
                <a:lnTo>
                  <a:pt x="3278" y="104"/>
                </a:lnTo>
                <a:lnTo>
                  <a:pt x="3273" y="72"/>
                </a:lnTo>
                <a:lnTo>
                  <a:pt x="3267" y="45"/>
                </a:lnTo>
                <a:lnTo>
                  <a:pt x="3260" y="27"/>
                </a:lnTo>
                <a:lnTo>
                  <a:pt x="3251" y="14"/>
                </a:lnTo>
                <a:lnTo>
                  <a:pt x="3244" y="5"/>
                </a:lnTo>
                <a:lnTo>
                  <a:pt x="3235" y="1"/>
                </a:lnTo>
                <a:lnTo>
                  <a:pt x="3230" y="0"/>
                </a:lnTo>
                <a:lnTo>
                  <a:pt x="67" y="32"/>
                </a:lnTo>
                <a:lnTo>
                  <a:pt x="67" y="32"/>
                </a:lnTo>
                <a:lnTo>
                  <a:pt x="60" y="34"/>
                </a:lnTo>
                <a:lnTo>
                  <a:pt x="50" y="39"/>
                </a:lnTo>
                <a:lnTo>
                  <a:pt x="40" y="46"/>
                </a:lnTo>
                <a:lnTo>
                  <a:pt x="29" y="61"/>
                </a:lnTo>
                <a:lnTo>
                  <a:pt x="18" y="81"/>
                </a:lnTo>
                <a:lnTo>
                  <a:pt x="13" y="91"/>
                </a:lnTo>
                <a:lnTo>
                  <a:pt x="9" y="106"/>
                </a:lnTo>
                <a:lnTo>
                  <a:pt x="5" y="122"/>
                </a:lnTo>
                <a:lnTo>
                  <a:pt x="2" y="138"/>
                </a:lnTo>
                <a:lnTo>
                  <a:pt x="0" y="158"/>
                </a:lnTo>
                <a:lnTo>
                  <a:pt x="0" y="180"/>
                </a:lnTo>
                <a:lnTo>
                  <a:pt x="0" y="180"/>
                </a:lnTo>
                <a:lnTo>
                  <a:pt x="0" y="203"/>
                </a:lnTo>
                <a:lnTo>
                  <a:pt x="2" y="223"/>
                </a:lnTo>
                <a:lnTo>
                  <a:pt x="5" y="241"/>
                </a:lnTo>
                <a:lnTo>
                  <a:pt x="9" y="257"/>
                </a:lnTo>
                <a:lnTo>
                  <a:pt x="13" y="272"/>
                </a:lnTo>
                <a:lnTo>
                  <a:pt x="18" y="284"/>
                </a:lnTo>
                <a:lnTo>
                  <a:pt x="23" y="293"/>
                </a:lnTo>
                <a:lnTo>
                  <a:pt x="29" y="302"/>
                </a:lnTo>
                <a:lnTo>
                  <a:pt x="40" y="315"/>
                </a:lnTo>
                <a:lnTo>
                  <a:pt x="50" y="324"/>
                </a:lnTo>
                <a:lnTo>
                  <a:pt x="60" y="327"/>
                </a:lnTo>
                <a:lnTo>
                  <a:pt x="67" y="327"/>
                </a:lnTo>
                <a:lnTo>
                  <a:pt x="3230" y="295"/>
                </a:lnTo>
                <a:close/>
              </a:path>
            </a:pathLst>
          </a:custGeom>
          <a:gradFill flip="none" rotWithShape="1">
            <a:gsLst>
              <a:gs pos="0">
                <a:schemeClr val="bg1">
                  <a:lumMod val="85000"/>
                </a:schemeClr>
              </a:gs>
              <a:gs pos="41000">
                <a:schemeClr val="bg1"/>
              </a:gs>
              <a:gs pos="92000">
                <a:schemeClr val="bg1">
                  <a:lumMod val="50000"/>
                </a:schemeClr>
              </a:gs>
            </a:gsLst>
            <a:lin ang="5340000" scaled="0"/>
            <a:tileRect/>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sp>
        <p:nvSpPr>
          <p:cNvPr id="15" name="Forme libre 45">
            <a:extLst>
              <a:ext uri="{FF2B5EF4-FFF2-40B4-BE49-F238E27FC236}">
                <a16:creationId xmlns:a16="http://schemas.microsoft.com/office/drawing/2014/main" xmlns="" id="{5FF76F04-F707-B749-AA94-F56F80FA7039}"/>
              </a:ext>
            </a:extLst>
          </p:cNvPr>
          <p:cNvSpPr>
            <a:spLocks/>
          </p:cNvSpPr>
          <p:nvPr userDrawn="1"/>
        </p:nvSpPr>
        <p:spPr bwMode="auto">
          <a:xfrm>
            <a:off x="3780905" y="3951210"/>
            <a:ext cx="1681985" cy="316078"/>
          </a:xfrm>
          <a:custGeom>
            <a:avLst/>
            <a:gdLst/>
            <a:ahLst/>
            <a:cxnLst>
              <a:cxn ang="0">
                <a:pos x="2601" y="298"/>
              </a:cxn>
              <a:cxn ang="0">
                <a:pos x="2601" y="298"/>
              </a:cxn>
              <a:cxn ang="0">
                <a:pos x="2608" y="294"/>
              </a:cxn>
              <a:cxn ang="0">
                <a:pos x="2621" y="289"/>
              </a:cxn>
              <a:cxn ang="0">
                <a:pos x="2634" y="276"/>
              </a:cxn>
              <a:cxn ang="0">
                <a:pos x="2648" y="262"/>
              </a:cxn>
              <a:cxn ang="0">
                <a:pos x="2662" y="240"/>
              </a:cxn>
              <a:cxn ang="0">
                <a:pos x="2668" y="227"/>
              </a:cxn>
              <a:cxn ang="0">
                <a:pos x="2673" y="215"/>
              </a:cxn>
              <a:cxn ang="0">
                <a:pos x="2679" y="200"/>
              </a:cxn>
              <a:cxn ang="0">
                <a:pos x="2680" y="184"/>
              </a:cxn>
              <a:cxn ang="0">
                <a:pos x="2684" y="168"/>
              </a:cxn>
              <a:cxn ang="0">
                <a:pos x="2684" y="148"/>
              </a:cxn>
              <a:cxn ang="0">
                <a:pos x="2684" y="148"/>
              </a:cxn>
              <a:cxn ang="0">
                <a:pos x="2684" y="128"/>
              </a:cxn>
              <a:cxn ang="0">
                <a:pos x="2680" y="108"/>
              </a:cxn>
              <a:cxn ang="0">
                <a:pos x="2679" y="90"/>
              </a:cxn>
              <a:cxn ang="0">
                <a:pos x="2673" y="74"/>
              </a:cxn>
              <a:cxn ang="0">
                <a:pos x="2668" y="62"/>
              </a:cxn>
              <a:cxn ang="0">
                <a:pos x="2662" y="49"/>
              </a:cxn>
              <a:cxn ang="0">
                <a:pos x="2655" y="38"/>
              </a:cxn>
              <a:cxn ang="0">
                <a:pos x="2648" y="29"/>
              </a:cxn>
              <a:cxn ang="0">
                <a:pos x="2634" y="17"/>
              </a:cxn>
              <a:cxn ang="0">
                <a:pos x="2621" y="8"/>
              </a:cxn>
              <a:cxn ang="0">
                <a:pos x="2608" y="2"/>
              </a:cxn>
              <a:cxn ang="0">
                <a:pos x="2601" y="0"/>
              </a:cxn>
              <a:cxn ang="0">
                <a:pos x="96" y="83"/>
              </a:cxn>
              <a:cxn ang="0">
                <a:pos x="96" y="83"/>
              </a:cxn>
              <a:cxn ang="0">
                <a:pos x="89" y="85"/>
              </a:cxn>
              <a:cxn ang="0">
                <a:pos x="76" y="92"/>
              </a:cxn>
              <a:cxn ang="0">
                <a:pos x="60" y="103"/>
              </a:cxn>
              <a:cxn ang="0">
                <a:pos x="43" y="117"/>
              </a:cxn>
              <a:cxn ang="0">
                <a:pos x="34" y="128"/>
              </a:cxn>
              <a:cxn ang="0">
                <a:pos x="27" y="139"/>
              </a:cxn>
              <a:cxn ang="0">
                <a:pos x="20" y="150"/>
              </a:cxn>
              <a:cxn ang="0">
                <a:pos x="13" y="164"/>
              </a:cxn>
              <a:cxn ang="0">
                <a:pos x="7" y="179"/>
              </a:cxn>
              <a:cxn ang="0">
                <a:pos x="4" y="195"/>
              </a:cxn>
              <a:cxn ang="0">
                <a:pos x="2" y="213"/>
              </a:cxn>
              <a:cxn ang="0">
                <a:pos x="0" y="231"/>
              </a:cxn>
              <a:cxn ang="0">
                <a:pos x="0" y="231"/>
              </a:cxn>
              <a:cxn ang="0">
                <a:pos x="2" y="249"/>
              </a:cxn>
              <a:cxn ang="0">
                <a:pos x="4" y="267"/>
              </a:cxn>
              <a:cxn ang="0">
                <a:pos x="7" y="283"/>
              </a:cxn>
              <a:cxn ang="0">
                <a:pos x="13" y="298"/>
              </a:cxn>
              <a:cxn ang="0">
                <a:pos x="20" y="310"/>
              </a:cxn>
              <a:cxn ang="0">
                <a:pos x="27" y="323"/>
              </a:cxn>
              <a:cxn ang="0">
                <a:pos x="34" y="334"/>
              </a:cxn>
              <a:cxn ang="0">
                <a:pos x="43" y="343"/>
              </a:cxn>
              <a:cxn ang="0">
                <a:pos x="60" y="359"/>
              </a:cxn>
              <a:cxn ang="0">
                <a:pos x="76" y="370"/>
              </a:cxn>
              <a:cxn ang="0">
                <a:pos x="89" y="377"/>
              </a:cxn>
              <a:cxn ang="0">
                <a:pos x="96" y="379"/>
              </a:cxn>
              <a:cxn ang="0">
                <a:pos x="2601" y="298"/>
              </a:cxn>
            </a:cxnLst>
            <a:rect l="0" t="0" r="r" b="b"/>
            <a:pathLst>
              <a:path w="2684" h="379">
                <a:moveTo>
                  <a:pt x="2601" y="298"/>
                </a:moveTo>
                <a:lnTo>
                  <a:pt x="2601" y="298"/>
                </a:lnTo>
                <a:lnTo>
                  <a:pt x="2608" y="294"/>
                </a:lnTo>
                <a:lnTo>
                  <a:pt x="2621" y="289"/>
                </a:lnTo>
                <a:lnTo>
                  <a:pt x="2634" y="276"/>
                </a:lnTo>
                <a:lnTo>
                  <a:pt x="2648" y="262"/>
                </a:lnTo>
                <a:lnTo>
                  <a:pt x="2662" y="240"/>
                </a:lnTo>
                <a:lnTo>
                  <a:pt x="2668" y="227"/>
                </a:lnTo>
                <a:lnTo>
                  <a:pt x="2673" y="215"/>
                </a:lnTo>
                <a:lnTo>
                  <a:pt x="2679" y="200"/>
                </a:lnTo>
                <a:lnTo>
                  <a:pt x="2680" y="184"/>
                </a:lnTo>
                <a:lnTo>
                  <a:pt x="2684" y="168"/>
                </a:lnTo>
                <a:lnTo>
                  <a:pt x="2684" y="148"/>
                </a:lnTo>
                <a:lnTo>
                  <a:pt x="2684" y="148"/>
                </a:lnTo>
                <a:lnTo>
                  <a:pt x="2684" y="128"/>
                </a:lnTo>
                <a:lnTo>
                  <a:pt x="2680" y="108"/>
                </a:lnTo>
                <a:lnTo>
                  <a:pt x="2679" y="90"/>
                </a:lnTo>
                <a:lnTo>
                  <a:pt x="2673" y="74"/>
                </a:lnTo>
                <a:lnTo>
                  <a:pt x="2668" y="62"/>
                </a:lnTo>
                <a:lnTo>
                  <a:pt x="2662" y="49"/>
                </a:lnTo>
                <a:lnTo>
                  <a:pt x="2655" y="38"/>
                </a:lnTo>
                <a:lnTo>
                  <a:pt x="2648" y="29"/>
                </a:lnTo>
                <a:lnTo>
                  <a:pt x="2634" y="17"/>
                </a:lnTo>
                <a:lnTo>
                  <a:pt x="2621" y="8"/>
                </a:lnTo>
                <a:lnTo>
                  <a:pt x="2608" y="2"/>
                </a:lnTo>
                <a:lnTo>
                  <a:pt x="2601" y="0"/>
                </a:lnTo>
                <a:lnTo>
                  <a:pt x="96" y="83"/>
                </a:lnTo>
                <a:lnTo>
                  <a:pt x="96" y="83"/>
                </a:lnTo>
                <a:lnTo>
                  <a:pt x="89" y="85"/>
                </a:lnTo>
                <a:lnTo>
                  <a:pt x="76" y="92"/>
                </a:lnTo>
                <a:lnTo>
                  <a:pt x="60" y="103"/>
                </a:lnTo>
                <a:lnTo>
                  <a:pt x="43" y="117"/>
                </a:lnTo>
                <a:lnTo>
                  <a:pt x="34" y="128"/>
                </a:lnTo>
                <a:lnTo>
                  <a:pt x="27" y="139"/>
                </a:lnTo>
                <a:lnTo>
                  <a:pt x="20" y="150"/>
                </a:lnTo>
                <a:lnTo>
                  <a:pt x="13" y="164"/>
                </a:lnTo>
                <a:lnTo>
                  <a:pt x="7" y="179"/>
                </a:lnTo>
                <a:lnTo>
                  <a:pt x="4" y="195"/>
                </a:lnTo>
                <a:lnTo>
                  <a:pt x="2" y="213"/>
                </a:lnTo>
                <a:lnTo>
                  <a:pt x="0" y="231"/>
                </a:lnTo>
                <a:lnTo>
                  <a:pt x="0" y="231"/>
                </a:lnTo>
                <a:lnTo>
                  <a:pt x="2" y="249"/>
                </a:lnTo>
                <a:lnTo>
                  <a:pt x="4" y="267"/>
                </a:lnTo>
                <a:lnTo>
                  <a:pt x="7" y="283"/>
                </a:lnTo>
                <a:lnTo>
                  <a:pt x="13" y="298"/>
                </a:lnTo>
                <a:lnTo>
                  <a:pt x="20" y="310"/>
                </a:lnTo>
                <a:lnTo>
                  <a:pt x="27" y="323"/>
                </a:lnTo>
                <a:lnTo>
                  <a:pt x="34" y="334"/>
                </a:lnTo>
                <a:lnTo>
                  <a:pt x="43" y="343"/>
                </a:lnTo>
                <a:lnTo>
                  <a:pt x="60" y="359"/>
                </a:lnTo>
                <a:lnTo>
                  <a:pt x="76" y="370"/>
                </a:lnTo>
                <a:lnTo>
                  <a:pt x="89" y="377"/>
                </a:lnTo>
                <a:lnTo>
                  <a:pt x="96" y="379"/>
                </a:lnTo>
                <a:lnTo>
                  <a:pt x="2601" y="298"/>
                </a:lnTo>
                <a:close/>
              </a:path>
            </a:pathLst>
          </a:custGeom>
          <a:gradFill flip="none" rotWithShape="1">
            <a:gsLst>
              <a:gs pos="0">
                <a:schemeClr val="bg1">
                  <a:lumMod val="85000"/>
                </a:schemeClr>
              </a:gs>
              <a:gs pos="41000">
                <a:schemeClr val="bg1"/>
              </a:gs>
              <a:gs pos="84000">
                <a:schemeClr val="bg1">
                  <a:lumMod val="50000"/>
                </a:schemeClr>
              </a:gs>
            </a:gsLst>
            <a:lin ang="5280000" scaled="0"/>
            <a:tileRect/>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sp>
        <p:nvSpPr>
          <p:cNvPr id="16" name="Forme libre 46">
            <a:extLst>
              <a:ext uri="{FF2B5EF4-FFF2-40B4-BE49-F238E27FC236}">
                <a16:creationId xmlns:a16="http://schemas.microsoft.com/office/drawing/2014/main" xmlns="" id="{0FCF0BF1-4091-A548-93CF-4C5AFD99AA2B}"/>
              </a:ext>
            </a:extLst>
          </p:cNvPr>
          <p:cNvSpPr>
            <a:spLocks/>
          </p:cNvSpPr>
          <p:nvPr userDrawn="1"/>
        </p:nvSpPr>
        <p:spPr bwMode="auto">
          <a:xfrm>
            <a:off x="4143391" y="4310769"/>
            <a:ext cx="1027253" cy="301026"/>
          </a:xfrm>
          <a:custGeom>
            <a:avLst/>
            <a:gdLst/>
            <a:ahLst/>
            <a:cxnLst>
              <a:cxn ang="0">
                <a:pos x="1558" y="295"/>
              </a:cxn>
              <a:cxn ang="0">
                <a:pos x="1558" y="295"/>
              </a:cxn>
              <a:cxn ang="0">
                <a:pos x="1566" y="294"/>
              </a:cxn>
              <a:cxn ang="0">
                <a:pos x="1576" y="286"/>
              </a:cxn>
              <a:cxn ang="0">
                <a:pos x="1589" y="276"/>
              </a:cxn>
              <a:cxn ang="0">
                <a:pos x="1603" y="259"/>
              </a:cxn>
              <a:cxn ang="0">
                <a:pos x="1618" y="238"/>
              </a:cxn>
              <a:cxn ang="0">
                <a:pos x="1623" y="227"/>
              </a:cxn>
              <a:cxn ang="0">
                <a:pos x="1629" y="213"/>
              </a:cxn>
              <a:cxn ang="0">
                <a:pos x="1634" y="198"/>
              </a:cxn>
              <a:cxn ang="0">
                <a:pos x="1638" y="182"/>
              </a:cxn>
              <a:cxn ang="0">
                <a:pos x="1639" y="166"/>
              </a:cxn>
              <a:cxn ang="0">
                <a:pos x="1639" y="148"/>
              </a:cxn>
              <a:cxn ang="0">
                <a:pos x="1639" y="148"/>
              </a:cxn>
              <a:cxn ang="0">
                <a:pos x="1639" y="126"/>
              </a:cxn>
              <a:cxn ang="0">
                <a:pos x="1638" y="106"/>
              </a:cxn>
              <a:cxn ang="0">
                <a:pos x="1634" y="88"/>
              </a:cxn>
              <a:cxn ang="0">
                <a:pos x="1629" y="74"/>
              </a:cxn>
              <a:cxn ang="0">
                <a:pos x="1623" y="59"/>
              </a:cxn>
              <a:cxn ang="0">
                <a:pos x="1618" y="47"/>
              </a:cxn>
              <a:cxn ang="0">
                <a:pos x="1611" y="38"/>
              </a:cxn>
              <a:cxn ang="0">
                <a:pos x="1603" y="29"/>
              </a:cxn>
              <a:cxn ang="0">
                <a:pos x="1589" y="14"/>
              </a:cxn>
              <a:cxn ang="0">
                <a:pos x="1576" y="5"/>
              </a:cxn>
              <a:cxn ang="0">
                <a:pos x="1566" y="0"/>
              </a:cxn>
              <a:cxn ang="0">
                <a:pos x="1558" y="0"/>
              </a:cxn>
              <a:cxn ang="0">
                <a:pos x="96" y="65"/>
              </a:cxn>
              <a:cxn ang="0">
                <a:pos x="96" y="65"/>
              </a:cxn>
              <a:cxn ang="0">
                <a:pos x="87" y="67"/>
              </a:cxn>
              <a:cxn ang="0">
                <a:pos x="74" y="74"/>
              </a:cxn>
              <a:cxn ang="0">
                <a:pos x="60" y="85"/>
              </a:cxn>
              <a:cxn ang="0">
                <a:pos x="44" y="101"/>
              </a:cxn>
              <a:cxn ang="0">
                <a:pos x="35" y="110"/>
              </a:cxn>
              <a:cxn ang="0">
                <a:pos x="27" y="121"/>
              </a:cxn>
              <a:cxn ang="0">
                <a:pos x="20" y="133"/>
              </a:cxn>
              <a:cxn ang="0">
                <a:pos x="13" y="146"/>
              </a:cxn>
              <a:cxn ang="0">
                <a:pos x="8" y="160"/>
              </a:cxn>
              <a:cxn ang="0">
                <a:pos x="4" y="177"/>
              </a:cxn>
              <a:cxn ang="0">
                <a:pos x="0" y="195"/>
              </a:cxn>
              <a:cxn ang="0">
                <a:pos x="0" y="213"/>
              </a:cxn>
              <a:cxn ang="0">
                <a:pos x="0" y="213"/>
              </a:cxn>
              <a:cxn ang="0">
                <a:pos x="0" y="231"/>
              </a:cxn>
              <a:cxn ang="0">
                <a:pos x="4" y="249"/>
              </a:cxn>
              <a:cxn ang="0">
                <a:pos x="8" y="265"/>
              </a:cxn>
              <a:cxn ang="0">
                <a:pos x="13" y="279"/>
              </a:cxn>
              <a:cxn ang="0">
                <a:pos x="20" y="292"/>
              </a:cxn>
              <a:cxn ang="0">
                <a:pos x="27" y="304"/>
              </a:cxn>
              <a:cxn ang="0">
                <a:pos x="35" y="315"/>
              </a:cxn>
              <a:cxn ang="0">
                <a:pos x="44" y="324"/>
              </a:cxn>
              <a:cxn ang="0">
                <a:pos x="60" y="340"/>
              </a:cxn>
              <a:cxn ang="0">
                <a:pos x="74" y="351"/>
              </a:cxn>
              <a:cxn ang="0">
                <a:pos x="87" y="358"/>
              </a:cxn>
              <a:cxn ang="0">
                <a:pos x="96" y="360"/>
              </a:cxn>
              <a:cxn ang="0">
                <a:pos x="1558" y="295"/>
              </a:cxn>
            </a:cxnLst>
            <a:rect l="0" t="0" r="r" b="b"/>
            <a:pathLst>
              <a:path w="1639" h="360">
                <a:moveTo>
                  <a:pt x="1558" y="295"/>
                </a:moveTo>
                <a:lnTo>
                  <a:pt x="1558" y="295"/>
                </a:lnTo>
                <a:lnTo>
                  <a:pt x="1566" y="294"/>
                </a:lnTo>
                <a:lnTo>
                  <a:pt x="1576" y="286"/>
                </a:lnTo>
                <a:lnTo>
                  <a:pt x="1589" y="276"/>
                </a:lnTo>
                <a:lnTo>
                  <a:pt x="1603" y="259"/>
                </a:lnTo>
                <a:lnTo>
                  <a:pt x="1618" y="238"/>
                </a:lnTo>
                <a:lnTo>
                  <a:pt x="1623" y="227"/>
                </a:lnTo>
                <a:lnTo>
                  <a:pt x="1629" y="213"/>
                </a:lnTo>
                <a:lnTo>
                  <a:pt x="1634" y="198"/>
                </a:lnTo>
                <a:lnTo>
                  <a:pt x="1638" y="182"/>
                </a:lnTo>
                <a:lnTo>
                  <a:pt x="1639" y="166"/>
                </a:lnTo>
                <a:lnTo>
                  <a:pt x="1639" y="148"/>
                </a:lnTo>
                <a:lnTo>
                  <a:pt x="1639" y="148"/>
                </a:lnTo>
                <a:lnTo>
                  <a:pt x="1639" y="126"/>
                </a:lnTo>
                <a:lnTo>
                  <a:pt x="1638" y="106"/>
                </a:lnTo>
                <a:lnTo>
                  <a:pt x="1634" y="88"/>
                </a:lnTo>
                <a:lnTo>
                  <a:pt x="1629" y="74"/>
                </a:lnTo>
                <a:lnTo>
                  <a:pt x="1623" y="59"/>
                </a:lnTo>
                <a:lnTo>
                  <a:pt x="1618" y="47"/>
                </a:lnTo>
                <a:lnTo>
                  <a:pt x="1611" y="38"/>
                </a:lnTo>
                <a:lnTo>
                  <a:pt x="1603" y="29"/>
                </a:lnTo>
                <a:lnTo>
                  <a:pt x="1589" y="14"/>
                </a:lnTo>
                <a:lnTo>
                  <a:pt x="1576" y="5"/>
                </a:lnTo>
                <a:lnTo>
                  <a:pt x="1566" y="0"/>
                </a:lnTo>
                <a:lnTo>
                  <a:pt x="1558" y="0"/>
                </a:lnTo>
                <a:lnTo>
                  <a:pt x="96" y="65"/>
                </a:lnTo>
                <a:lnTo>
                  <a:pt x="96" y="65"/>
                </a:lnTo>
                <a:lnTo>
                  <a:pt x="87" y="67"/>
                </a:lnTo>
                <a:lnTo>
                  <a:pt x="74" y="74"/>
                </a:lnTo>
                <a:lnTo>
                  <a:pt x="60" y="85"/>
                </a:lnTo>
                <a:lnTo>
                  <a:pt x="44" y="101"/>
                </a:lnTo>
                <a:lnTo>
                  <a:pt x="35" y="110"/>
                </a:lnTo>
                <a:lnTo>
                  <a:pt x="27" y="121"/>
                </a:lnTo>
                <a:lnTo>
                  <a:pt x="20" y="133"/>
                </a:lnTo>
                <a:lnTo>
                  <a:pt x="13" y="146"/>
                </a:lnTo>
                <a:lnTo>
                  <a:pt x="8" y="160"/>
                </a:lnTo>
                <a:lnTo>
                  <a:pt x="4" y="177"/>
                </a:lnTo>
                <a:lnTo>
                  <a:pt x="0" y="195"/>
                </a:lnTo>
                <a:lnTo>
                  <a:pt x="0" y="213"/>
                </a:lnTo>
                <a:lnTo>
                  <a:pt x="0" y="213"/>
                </a:lnTo>
                <a:lnTo>
                  <a:pt x="0" y="231"/>
                </a:lnTo>
                <a:lnTo>
                  <a:pt x="4" y="249"/>
                </a:lnTo>
                <a:lnTo>
                  <a:pt x="8" y="265"/>
                </a:lnTo>
                <a:lnTo>
                  <a:pt x="13" y="279"/>
                </a:lnTo>
                <a:lnTo>
                  <a:pt x="20" y="292"/>
                </a:lnTo>
                <a:lnTo>
                  <a:pt x="27" y="304"/>
                </a:lnTo>
                <a:lnTo>
                  <a:pt x="35" y="315"/>
                </a:lnTo>
                <a:lnTo>
                  <a:pt x="44" y="324"/>
                </a:lnTo>
                <a:lnTo>
                  <a:pt x="60" y="340"/>
                </a:lnTo>
                <a:lnTo>
                  <a:pt x="74" y="351"/>
                </a:lnTo>
                <a:lnTo>
                  <a:pt x="87" y="358"/>
                </a:lnTo>
                <a:lnTo>
                  <a:pt x="96" y="360"/>
                </a:lnTo>
                <a:lnTo>
                  <a:pt x="1558" y="295"/>
                </a:lnTo>
                <a:close/>
              </a:path>
            </a:pathLst>
          </a:custGeom>
          <a:gradFill flip="none" rotWithShape="1">
            <a:gsLst>
              <a:gs pos="0">
                <a:schemeClr val="bg1">
                  <a:lumMod val="85000"/>
                </a:schemeClr>
              </a:gs>
              <a:gs pos="41000">
                <a:schemeClr val="bg1"/>
              </a:gs>
              <a:gs pos="87000">
                <a:schemeClr val="bg1">
                  <a:lumMod val="50000"/>
                </a:schemeClr>
              </a:gs>
            </a:gsLst>
            <a:lin ang="5280000" scaled="0"/>
            <a:tileRect/>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sp>
        <p:nvSpPr>
          <p:cNvPr id="17" name="Forme libre 47">
            <a:extLst>
              <a:ext uri="{FF2B5EF4-FFF2-40B4-BE49-F238E27FC236}">
                <a16:creationId xmlns:a16="http://schemas.microsoft.com/office/drawing/2014/main" xmlns="" id="{220E699D-E8D0-D947-986A-86B4152C43EA}"/>
              </a:ext>
            </a:extLst>
          </p:cNvPr>
          <p:cNvSpPr>
            <a:spLocks/>
          </p:cNvSpPr>
          <p:nvPr userDrawn="1"/>
        </p:nvSpPr>
        <p:spPr bwMode="auto">
          <a:xfrm>
            <a:off x="3577712" y="2962840"/>
            <a:ext cx="2055759" cy="274268"/>
          </a:xfrm>
          <a:custGeom>
            <a:avLst/>
            <a:gdLst/>
            <a:ahLst/>
            <a:cxnLst>
              <a:cxn ang="0">
                <a:pos x="3230" y="32"/>
              </a:cxn>
              <a:cxn ang="0">
                <a:pos x="3230" y="32"/>
              </a:cxn>
              <a:cxn ang="0">
                <a:pos x="3235" y="34"/>
              </a:cxn>
              <a:cxn ang="0">
                <a:pos x="3244" y="38"/>
              </a:cxn>
              <a:cxn ang="0">
                <a:pos x="3251" y="47"/>
              </a:cxn>
              <a:cxn ang="0">
                <a:pos x="3260" y="61"/>
              </a:cxn>
              <a:cxn ang="0">
                <a:pos x="3267" y="79"/>
              </a:cxn>
              <a:cxn ang="0">
                <a:pos x="3273" y="106"/>
              </a:cxn>
              <a:cxn ang="0">
                <a:pos x="3278" y="139"/>
              </a:cxn>
              <a:cxn ang="0">
                <a:pos x="3280" y="180"/>
              </a:cxn>
              <a:cxn ang="0">
                <a:pos x="3280" y="180"/>
              </a:cxn>
              <a:cxn ang="0">
                <a:pos x="3278" y="221"/>
              </a:cxn>
              <a:cxn ang="0">
                <a:pos x="3273" y="256"/>
              </a:cxn>
              <a:cxn ang="0">
                <a:pos x="3267" y="283"/>
              </a:cxn>
              <a:cxn ang="0">
                <a:pos x="3260" y="301"/>
              </a:cxn>
              <a:cxn ang="0">
                <a:pos x="3251" y="313"/>
              </a:cxn>
              <a:cxn ang="0">
                <a:pos x="3244" y="322"/>
              </a:cxn>
              <a:cxn ang="0">
                <a:pos x="3235" y="326"/>
              </a:cxn>
              <a:cxn ang="0">
                <a:pos x="3230" y="328"/>
              </a:cxn>
              <a:cxn ang="0">
                <a:pos x="67" y="295"/>
              </a:cxn>
              <a:cxn ang="0">
                <a:pos x="67" y="295"/>
              </a:cxn>
              <a:cxn ang="0">
                <a:pos x="60" y="294"/>
              </a:cxn>
              <a:cxn ang="0">
                <a:pos x="50" y="288"/>
              </a:cxn>
              <a:cxn ang="0">
                <a:pos x="40" y="281"/>
              </a:cxn>
              <a:cxn ang="0">
                <a:pos x="29" y="267"/>
              </a:cxn>
              <a:cxn ang="0">
                <a:pos x="18" y="247"/>
              </a:cxn>
              <a:cxn ang="0">
                <a:pos x="13" y="236"/>
              </a:cxn>
              <a:cxn ang="0">
                <a:pos x="9" y="221"/>
              </a:cxn>
              <a:cxn ang="0">
                <a:pos x="5" y="205"/>
              </a:cxn>
              <a:cxn ang="0">
                <a:pos x="2" y="189"/>
              </a:cxn>
              <a:cxn ang="0">
                <a:pos x="0" y="169"/>
              </a:cxn>
              <a:cxn ang="0">
                <a:pos x="0" y="148"/>
              </a:cxn>
              <a:cxn ang="0">
                <a:pos x="0" y="148"/>
              </a:cxn>
              <a:cxn ang="0">
                <a:pos x="0" y="124"/>
              </a:cxn>
              <a:cxn ang="0">
                <a:pos x="2" y="104"/>
              </a:cxn>
              <a:cxn ang="0">
                <a:pos x="5" y="86"/>
              </a:cxn>
              <a:cxn ang="0">
                <a:pos x="9" y="70"/>
              </a:cxn>
              <a:cxn ang="0">
                <a:pos x="13" y="56"/>
              </a:cxn>
              <a:cxn ang="0">
                <a:pos x="18" y="43"/>
              </a:cxn>
              <a:cxn ang="0">
                <a:pos x="23" y="34"/>
              </a:cxn>
              <a:cxn ang="0">
                <a:pos x="29" y="25"/>
              </a:cxn>
              <a:cxn ang="0">
                <a:pos x="40" y="13"/>
              </a:cxn>
              <a:cxn ang="0">
                <a:pos x="50" y="4"/>
              </a:cxn>
              <a:cxn ang="0">
                <a:pos x="60" y="0"/>
              </a:cxn>
              <a:cxn ang="0">
                <a:pos x="67" y="0"/>
              </a:cxn>
              <a:cxn ang="0">
                <a:pos x="3230" y="32"/>
              </a:cxn>
            </a:cxnLst>
            <a:rect l="0" t="0" r="r" b="b"/>
            <a:pathLst>
              <a:path w="3280" h="328">
                <a:moveTo>
                  <a:pt x="3230" y="32"/>
                </a:moveTo>
                <a:lnTo>
                  <a:pt x="3230" y="32"/>
                </a:lnTo>
                <a:lnTo>
                  <a:pt x="3235" y="34"/>
                </a:lnTo>
                <a:lnTo>
                  <a:pt x="3244" y="38"/>
                </a:lnTo>
                <a:lnTo>
                  <a:pt x="3251" y="47"/>
                </a:lnTo>
                <a:lnTo>
                  <a:pt x="3260" y="61"/>
                </a:lnTo>
                <a:lnTo>
                  <a:pt x="3267" y="79"/>
                </a:lnTo>
                <a:lnTo>
                  <a:pt x="3273" y="106"/>
                </a:lnTo>
                <a:lnTo>
                  <a:pt x="3278" y="139"/>
                </a:lnTo>
                <a:lnTo>
                  <a:pt x="3280" y="180"/>
                </a:lnTo>
                <a:lnTo>
                  <a:pt x="3280" y="180"/>
                </a:lnTo>
                <a:lnTo>
                  <a:pt x="3278" y="221"/>
                </a:lnTo>
                <a:lnTo>
                  <a:pt x="3273" y="256"/>
                </a:lnTo>
                <a:lnTo>
                  <a:pt x="3267" y="283"/>
                </a:lnTo>
                <a:lnTo>
                  <a:pt x="3260" y="301"/>
                </a:lnTo>
                <a:lnTo>
                  <a:pt x="3251" y="313"/>
                </a:lnTo>
                <a:lnTo>
                  <a:pt x="3244" y="322"/>
                </a:lnTo>
                <a:lnTo>
                  <a:pt x="3235" y="326"/>
                </a:lnTo>
                <a:lnTo>
                  <a:pt x="3230" y="328"/>
                </a:lnTo>
                <a:lnTo>
                  <a:pt x="67" y="295"/>
                </a:lnTo>
                <a:lnTo>
                  <a:pt x="67" y="295"/>
                </a:lnTo>
                <a:lnTo>
                  <a:pt x="60" y="294"/>
                </a:lnTo>
                <a:lnTo>
                  <a:pt x="50" y="288"/>
                </a:lnTo>
                <a:lnTo>
                  <a:pt x="40" y="281"/>
                </a:lnTo>
                <a:lnTo>
                  <a:pt x="29" y="267"/>
                </a:lnTo>
                <a:lnTo>
                  <a:pt x="18" y="247"/>
                </a:lnTo>
                <a:lnTo>
                  <a:pt x="13" y="236"/>
                </a:lnTo>
                <a:lnTo>
                  <a:pt x="9" y="221"/>
                </a:lnTo>
                <a:lnTo>
                  <a:pt x="5" y="205"/>
                </a:lnTo>
                <a:lnTo>
                  <a:pt x="2" y="189"/>
                </a:lnTo>
                <a:lnTo>
                  <a:pt x="0" y="169"/>
                </a:lnTo>
                <a:lnTo>
                  <a:pt x="0" y="148"/>
                </a:lnTo>
                <a:lnTo>
                  <a:pt x="0" y="148"/>
                </a:lnTo>
                <a:lnTo>
                  <a:pt x="0" y="124"/>
                </a:lnTo>
                <a:lnTo>
                  <a:pt x="2" y="104"/>
                </a:lnTo>
                <a:lnTo>
                  <a:pt x="5" y="86"/>
                </a:lnTo>
                <a:lnTo>
                  <a:pt x="9" y="70"/>
                </a:lnTo>
                <a:lnTo>
                  <a:pt x="13" y="56"/>
                </a:lnTo>
                <a:lnTo>
                  <a:pt x="18" y="43"/>
                </a:lnTo>
                <a:lnTo>
                  <a:pt x="23" y="34"/>
                </a:lnTo>
                <a:lnTo>
                  <a:pt x="29" y="25"/>
                </a:lnTo>
                <a:lnTo>
                  <a:pt x="40" y="13"/>
                </a:lnTo>
                <a:lnTo>
                  <a:pt x="50" y="4"/>
                </a:lnTo>
                <a:lnTo>
                  <a:pt x="60" y="0"/>
                </a:lnTo>
                <a:lnTo>
                  <a:pt x="67" y="0"/>
                </a:lnTo>
                <a:lnTo>
                  <a:pt x="3230" y="32"/>
                </a:lnTo>
                <a:close/>
              </a:path>
            </a:pathLst>
          </a:custGeom>
          <a:gradFill flip="none" rotWithShape="1">
            <a:gsLst>
              <a:gs pos="0">
                <a:schemeClr val="bg1">
                  <a:lumMod val="85000"/>
                </a:schemeClr>
              </a:gs>
              <a:gs pos="41000">
                <a:schemeClr val="bg1"/>
              </a:gs>
              <a:gs pos="100000">
                <a:schemeClr val="bg1">
                  <a:lumMod val="50000"/>
                </a:schemeClr>
              </a:gs>
            </a:gsLst>
            <a:lin ang="5400000" scaled="0"/>
            <a:tileRect/>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sp>
        <p:nvSpPr>
          <p:cNvPr id="18" name="Forme libre 48">
            <a:extLst>
              <a:ext uri="{FF2B5EF4-FFF2-40B4-BE49-F238E27FC236}">
                <a16:creationId xmlns:a16="http://schemas.microsoft.com/office/drawing/2014/main" xmlns="" id="{F26601CE-B84E-A147-BF8F-A9B685C36003}"/>
              </a:ext>
            </a:extLst>
          </p:cNvPr>
          <p:cNvSpPr>
            <a:spLocks/>
          </p:cNvSpPr>
          <p:nvPr userDrawn="1"/>
        </p:nvSpPr>
        <p:spPr bwMode="auto">
          <a:xfrm>
            <a:off x="3729480" y="2594919"/>
            <a:ext cx="1683239" cy="316078"/>
          </a:xfrm>
          <a:custGeom>
            <a:avLst/>
            <a:gdLst/>
            <a:ahLst/>
            <a:cxnLst>
              <a:cxn ang="0">
                <a:pos x="2601" y="81"/>
              </a:cxn>
              <a:cxn ang="0">
                <a:pos x="2601" y="81"/>
              </a:cxn>
              <a:cxn ang="0">
                <a:pos x="2608" y="84"/>
              </a:cxn>
              <a:cxn ang="0">
                <a:pos x="2619" y="90"/>
              </a:cxn>
              <a:cxn ang="0">
                <a:pos x="2632" y="101"/>
              </a:cxn>
              <a:cxn ang="0">
                <a:pos x="2646" y="117"/>
              </a:cxn>
              <a:cxn ang="0">
                <a:pos x="2661" y="138"/>
              </a:cxn>
              <a:cxn ang="0">
                <a:pos x="2666" y="149"/>
              </a:cxn>
              <a:cxn ang="0">
                <a:pos x="2671" y="164"/>
              </a:cxn>
              <a:cxn ang="0">
                <a:pos x="2677" y="178"/>
              </a:cxn>
              <a:cxn ang="0">
                <a:pos x="2680" y="194"/>
              </a:cxn>
              <a:cxn ang="0">
                <a:pos x="2682" y="210"/>
              </a:cxn>
              <a:cxn ang="0">
                <a:pos x="2684" y="228"/>
              </a:cxn>
              <a:cxn ang="0">
                <a:pos x="2684" y="228"/>
              </a:cxn>
              <a:cxn ang="0">
                <a:pos x="2682" y="250"/>
              </a:cxn>
              <a:cxn ang="0">
                <a:pos x="2680" y="270"/>
              </a:cxn>
              <a:cxn ang="0">
                <a:pos x="2677" y="288"/>
              </a:cxn>
              <a:cxn ang="0">
                <a:pos x="2671" y="304"/>
              </a:cxn>
              <a:cxn ang="0">
                <a:pos x="2666" y="317"/>
              </a:cxn>
              <a:cxn ang="0">
                <a:pos x="2661" y="329"/>
              </a:cxn>
              <a:cxn ang="0">
                <a:pos x="2653" y="340"/>
              </a:cxn>
              <a:cxn ang="0">
                <a:pos x="2646" y="349"/>
              </a:cxn>
              <a:cxn ang="0">
                <a:pos x="2632" y="362"/>
              </a:cxn>
              <a:cxn ang="0">
                <a:pos x="2619" y="371"/>
              </a:cxn>
              <a:cxn ang="0">
                <a:pos x="2608" y="376"/>
              </a:cxn>
              <a:cxn ang="0">
                <a:pos x="2601" y="378"/>
              </a:cxn>
              <a:cxn ang="0">
                <a:pos x="94" y="295"/>
              </a:cxn>
              <a:cxn ang="0">
                <a:pos x="94" y="295"/>
              </a:cxn>
              <a:cxn ang="0">
                <a:pos x="87" y="293"/>
              </a:cxn>
              <a:cxn ang="0">
                <a:pos x="74" y="286"/>
              </a:cxn>
              <a:cxn ang="0">
                <a:pos x="58" y="275"/>
              </a:cxn>
              <a:cxn ang="0">
                <a:pos x="42" y="261"/>
              </a:cxn>
              <a:cxn ang="0">
                <a:pos x="34" y="250"/>
              </a:cxn>
              <a:cxn ang="0">
                <a:pos x="25" y="239"/>
              </a:cxn>
              <a:cxn ang="0">
                <a:pos x="18" y="227"/>
              </a:cxn>
              <a:cxn ang="0">
                <a:pos x="13" y="214"/>
              </a:cxn>
              <a:cxn ang="0">
                <a:pos x="7" y="200"/>
              </a:cxn>
              <a:cxn ang="0">
                <a:pos x="2" y="183"/>
              </a:cxn>
              <a:cxn ang="0">
                <a:pos x="0" y="165"/>
              </a:cxn>
              <a:cxn ang="0">
                <a:pos x="0" y="147"/>
              </a:cxn>
              <a:cxn ang="0">
                <a:pos x="0" y="147"/>
              </a:cxn>
              <a:cxn ang="0">
                <a:pos x="0" y="129"/>
              </a:cxn>
              <a:cxn ang="0">
                <a:pos x="2" y="111"/>
              </a:cxn>
              <a:cxn ang="0">
                <a:pos x="7" y="95"/>
              </a:cxn>
              <a:cxn ang="0">
                <a:pos x="13" y="81"/>
              </a:cxn>
              <a:cxn ang="0">
                <a:pos x="18" y="68"/>
              </a:cxn>
              <a:cxn ang="0">
                <a:pos x="25" y="56"/>
              </a:cxn>
              <a:cxn ang="0">
                <a:pos x="34" y="45"/>
              </a:cxn>
              <a:cxn ang="0">
                <a:pos x="42" y="36"/>
              </a:cxn>
              <a:cxn ang="0">
                <a:pos x="58" y="20"/>
              </a:cxn>
              <a:cxn ang="0">
                <a:pos x="74" y="9"/>
              </a:cxn>
              <a:cxn ang="0">
                <a:pos x="87" y="2"/>
              </a:cxn>
              <a:cxn ang="0">
                <a:pos x="94" y="0"/>
              </a:cxn>
              <a:cxn ang="0">
                <a:pos x="2601" y="81"/>
              </a:cxn>
            </a:cxnLst>
            <a:rect l="0" t="0" r="r" b="b"/>
            <a:pathLst>
              <a:path w="2684" h="378">
                <a:moveTo>
                  <a:pt x="2601" y="81"/>
                </a:moveTo>
                <a:lnTo>
                  <a:pt x="2601" y="81"/>
                </a:lnTo>
                <a:lnTo>
                  <a:pt x="2608" y="84"/>
                </a:lnTo>
                <a:lnTo>
                  <a:pt x="2619" y="90"/>
                </a:lnTo>
                <a:lnTo>
                  <a:pt x="2632" y="101"/>
                </a:lnTo>
                <a:lnTo>
                  <a:pt x="2646" y="117"/>
                </a:lnTo>
                <a:lnTo>
                  <a:pt x="2661" y="138"/>
                </a:lnTo>
                <a:lnTo>
                  <a:pt x="2666" y="149"/>
                </a:lnTo>
                <a:lnTo>
                  <a:pt x="2671" y="164"/>
                </a:lnTo>
                <a:lnTo>
                  <a:pt x="2677" y="178"/>
                </a:lnTo>
                <a:lnTo>
                  <a:pt x="2680" y="194"/>
                </a:lnTo>
                <a:lnTo>
                  <a:pt x="2682" y="210"/>
                </a:lnTo>
                <a:lnTo>
                  <a:pt x="2684" y="228"/>
                </a:lnTo>
                <a:lnTo>
                  <a:pt x="2684" y="228"/>
                </a:lnTo>
                <a:lnTo>
                  <a:pt x="2682" y="250"/>
                </a:lnTo>
                <a:lnTo>
                  <a:pt x="2680" y="270"/>
                </a:lnTo>
                <a:lnTo>
                  <a:pt x="2677" y="288"/>
                </a:lnTo>
                <a:lnTo>
                  <a:pt x="2671" y="304"/>
                </a:lnTo>
                <a:lnTo>
                  <a:pt x="2666" y="317"/>
                </a:lnTo>
                <a:lnTo>
                  <a:pt x="2661" y="329"/>
                </a:lnTo>
                <a:lnTo>
                  <a:pt x="2653" y="340"/>
                </a:lnTo>
                <a:lnTo>
                  <a:pt x="2646" y="349"/>
                </a:lnTo>
                <a:lnTo>
                  <a:pt x="2632" y="362"/>
                </a:lnTo>
                <a:lnTo>
                  <a:pt x="2619" y="371"/>
                </a:lnTo>
                <a:lnTo>
                  <a:pt x="2608" y="376"/>
                </a:lnTo>
                <a:lnTo>
                  <a:pt x="2601" y="378"/>
                </a:lnTo>
                <a:lnTo>
                  <a:pt x="94" y="295"/>
                </a:lnTo>
                <a:lnTo>
                  <a:pt x="94" y="295"/>
                </a:lnTo>
                <a:lnTo>
                  <a:pt x="87" y="293"/>
                </a:lnTo>
                <a:lnTo>
                  <a:pt x="74" y="286"/>
                </a:lnTo>
                <a:lnTo>
                  <a:pt x="58" y="275"/>
                </a:lnTo>
                <a:lnTo>
                  <a:pt x="42" y="261"/>
                </a:lnTo>
                <a:lnTo>
                  <a:pt x="34" y="250"/>
                </a:lnTo>
                <a:lnTo>
                  <a:pt x="25" y="239"/>
                </a:lnTo>
                <a:lnTo>
                  <a:pt x="18" y="227"/>
                </a:lnTo>
                <a:lnTo>
                  <a:pt x="13" y="214"/>
                </a:lnTo>
                <a:lnTo>
                  <a:pt x="7" y="200"/>
                </a:lnTo>
                <a:lnTo>
                  <a:pt x="2" y="183"/>
                </a:lnTo>
                <a:lnTo>
                  <a:pt x="0" y="165"/>
                </a:lnTo>
                <a:lnTo>
                  <a:pt x="0" y="147"/>
                </a:lnTo>
                <a:lnTo>
                  <a:pt x="0" y="147"/>
                </a:lnTo>
                <a:lnTo>
                  <a:pt x="0" y="129"/>
                </a:lnTo>
                <a:lnTo>
                  <a:pt x="2" y="111"/>
                </a:lnTo>
                <a:lnTo>
                  <a:pt x="7" y="95"/>
                </a:lnTo>
                <a:lnTo>
                  <a:pt x="13" y="81"/>
                </a:lnTo>
                <a:lnTo>
                  <a:pt x="18" y="68"/>
                </a:lnTo>
                <a:lnTo>
                  <a:pt x="25" y="56"/>
                </a:lnTo>
                <a:lnTo>
                  <a:pt x="34" y="45"/>
                </a:lnTo>
                <a:lnTo>
                  <a:pt x="42" y="36"/>
                </a:lnTo>
                <a:lnTo>
                  <a:pt x="58" y="20"/>
                </a:lnTo>
                <a:lnTo>
                  <a:pt x="74" y="9"/>
                </a:lnTo>
                <a:lnTo>
                  <a:pt x="87" y="2"/>
                </a:lnTo>
                <a:lnTo>
                  <a:pt x="94" y="0"/>
                </a:lnTo>
                <a:lnTo>
                  <a:pt x="2601" y="81"/>
                </a:lnTo>
                <a:close/>
              </a:path>
            </a:pathLst>
          </a:custGeom>
          <a:gradFill flip="none" rotWithShape="1">
            <a:gsLst>
              <a:gs pos="0">
                <a:srgbClr val="C5C5C5"/>
              </a:gs>
              <a:gs pos="41000">
                <a:srgbClr val="FFFFFF"/>
              </a:gs>
              <a:gs pos="90000">
                <a:srgbClr val="7C7C7C"/>
              </a:gs>
            </a:gsLst>
            <a:lin ang="5460000" scaled="0"/>
            <a:tileRect/>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sp>
        <p:nvSpPr>
          <p:cNvPr id="19" name="Forme libre 49">
            <a:extLst>
              <a:ext uri="{FF2B5EF4-FFF2-40B4-BE49-F238E27FC236}">
                <a16:creationId xmlns:a16="http://schemas.microsoft.com/office/drawing/2014/main" xmlns="" id="{686575BD-17A1-9E42-93E6-4996CCEBADCF}"/>
              </a:ext>
            </a:extLst>
          </p:cNvPr>
          <p:cNvSpPr>
            <a:spLocks/>
          </p:cNvSpPr>
          <p:nvPr userDrawn="1"/>
        </p:nvSpPr>
        <p:spPr bwMode="auto">
          <a:xfrm>
            <a:off x="4090713" y="2252084"/>
            <a:ext cx="1029761" cy="301026"/>
          </a:xfrm>
          <a:custGeom>
            <a:avLst/>
            <a:gdLst/>
            <a:ahLst/>
            <a:cxnLst>
              <a:cxn ang="0">
                <a:pos x="1558" y="65"/>
              </a:cxn>
              <a:cxn ang="0">
                <a:pos x="1558" y="65"/>
              </a:cxn>
              <a:cxn ang="0">
                <a:pos x="1565" y="67"/>
              </a:cxn>
              <a:cxn ang="0">
                <a:pos x="1576" y="74"/>
              </a:cxn>
              <a:cxn ang="0">
                <a:pos x="1590" y="85"/>
              </a:cxn>
              <a:cxn ang="0">
                <a:pos x="1604" y="101"/>
              </a:cxn>
              <a:cxn ang="0">
                <a:pos x="1617" y="121"/>
              </a:cxn>
              <a:cxn ang="0">
                <a:pos x="1624" y="133"/>
              </a:cxn>
              <a:cxn ang="0">
                <a:pos x="1630" y="148"/>
              </a:cxn>
              <a:cxn ang="0">
                <a:pos x="1633" y="162"/>
              </a:cxn>
              <a:cxn ang="0">
                <a:pos x="1637" y="178"/>
              </a:cxn>
              <a:cxn ang="0">
                <a:pos x="1639" y="195"/>
              </a:cxn>
              <a:cxn ang="0">
                <a:pos x="1640" y="213"/>
              </a:cxn>
              <a:cxn ang="0">
                <a:pos x="1640" y="213"/>
              </a:cxn>
              <a:cxn ang="0">
                <a:pos x="1639" y="234"/>
              </a:cxn>
              <a:cxn ang="0">
                <a:pos x="1637" y="254"/>
              </a:cxn>
              <a:cxn ang="0">
                <a:pos x="1633" y="272"/>
              </a:cxn>
              <a:cxn ang="0">
                <a:pos x="1630" y="286"/>
              </a:cxn>
              <a:cxn ang="0">
                <a:pos x="1624" y="301"/>
              </a:cxn>
              <a:cxn ang="0">
                <a:pos x="1617" y="313"/>
              </a:cxn>
              <a:cxn ang="0">
                <a:pos x="1612" y="322"/>
              </a:cxn>
              <a:cxn ang="0">
                <a:pos x="1604" y="331"/>
              </a:cxn>
              <a:cxn ang="0">
                <a:pos x="1590" y="346"/>
              </a:cxn>
              <a:cxn ang="0">
                <a:pos x="1576" y="355"/>
              </a:cxn>
              <a:cxn ang="0">
                <a:pos x="1565" y="360"/>
              </a:cxn>
              <a:cxn ang="0">
                <a:pos x="1558" y="360"/>
              </a:cxn>
              <a:cxn ang="0">
                <a:pos x="95" y="295"/>
              </a:cxn>
              <a:cxn ang="0">
                <a:pos x="95" y="295"/>
              </a:cxn>
              <a:cxn ang="0">
                <a:pos x="88" y="294"/>
              </a:cxn>
              <a:cxn ang="0">
                <a:pos x="75" y="286"/>
              </a:cxn>
              <a:cxn ang="0">
                <a:pos x="59" y="276"/>
              </a:cxn>
              <a:cxn ang="0">
                <a:pos x="43" y="259"/>
              </a:cxn>
              <a:cxn ang="0">
                <a:pos x="34" y="250"/>
              </a:cxn>
              <a:cxn ang="0">
                <a:pos x="27" y="240"/>
              </a:cxn>
              <a:cxn ang="0">
                <a:pos x="19" y="227"/>
              </a:cxn>
              <a:cxn ang="0">
                <a:pos x="14" y="214"/>
              </a:cxn>
              <a:cxn ang="0">
                <a:pos x="9" y="200"/>
              </a:cxn>
              <a:cxn ang="0">
                <a:pos x="3" y="184"/>
              </a:cxn>
              <a:cxn ang="0">
                <a:pos x="1" y="166"/>
              </a:cxn>
              <a:cxn ang="0">
                <a:pos x="0" y="148"/>
              </a:cxn>
              <a:cxn ang="0">
                <a:pos x="0" y="148"/>
              </a:cxn>
              <a:cxn ang="0">
                <a:pos x="1" y="130"/>
              </a:cxn>
              <a:cxn ang="0">
                <a:pos x="3" y="112"/>
              </a:cxn>
              <a:cxn ang="0">
                <a:pos x="9" y="96"/>
              </a:cxn>
              <a:cxn ang="0">
                <a:pos x="14" y="81"/>
              </a:cxn>
              <a:cxn ang="0">
                <a:pos x="19" y="69"/>
              </a:cxn>
              <a:cxn ang="0">
                <a:pos x="27" y="56"/>
              </a:cxn>
              <a:cxn ang="0">
                <a:pos x="34" y="45"/>
              </a:cxn>
              <a:cxn ang="0">
                <a:pos x="43" y="36"/>
              </a:cxn>
              <a:cxn ang="0">
                <a:pos x="59" y="20"/>
              </a:cxn>
              <a:cxn ang="0">
                <a:pos x="75" y="7"/>
              </a:cxn>
              <a:cxn ang="0">
                <a:pos x="88" y="2"/>
              </a:cxn>
              <a:cxn ang="0">
                <a:pos x="95" y="0"/>
              </a:cxn>
              <a:cxn ang="0">
                <a:pos x="1558" y="65"/>
              </a:cxn>
            </a:cxnLst>
            <a:rect l="0" t="0" r="r" b="b"/>
            <a:pathLst>
              <a:path w="1640" h="360">
                <a:moveTo>
                  <a:pt x="1558" y="65"/>
                </a:moveTo>
                <a:lnTo>
                  <a:pt x="1558" y="65"/>
                </a:lnTo>
                <a:lnTo>
                  <a:pt x="1565" y="67"/>
                </a:lnTo>
                <a:lnTo>
                  <a:pt x="1576" y="74"/>
                </a:lnTo>
                <a:lnTo>
                  <a:pt x="1590" y="85"/>
                </a:lnTo>
                <a:lnTo>
                  <a:pt x="1604" y="101"/>
                </a:lnTo>
                <a:lnTo>
                  <a:pt x="1617" y="121"/>
                </a:lnTo>
                <a:lnTo>
                  <a:pt x="1624" y="133"/>
                </a:lnTo>
                <a:lnTo>
                  <a:pt x="1630" y="148"/>
                </a:lnTo>
                <a:lnTo>
                  <a:pt x="1633" y="162"/>
                </a:lnTo>
                <a:lnTo>
                  <a:pt x="1637" y="178"/>
                </a:lnTo>
                <a:lnTo>
                  <a:pt x="1639" y="195"/>
                </a:lnTo>
                <a:lnTo>
                  <a:pt x="1640" y="213"/>
                </a:lnTo>
                <a:lnTo>
                  <a:pt x="1640" y="213"/>
                </a:lnTo>
                <a:lnTo>
                  <a:pt x="1639" y="234"/>
                </a:lnTo>
                <a:lnTo>
                  <a:pt x="1637" y="254"/>
                </a:lnTo>
                <a:lnTo>
                  <a:pt x="1633" y="272"/>
                </a:lnTo>
                <a:lnTo>
                  <a:pt x="1630" y="286"/>
                </a:lnTo>
                <a:lnTo>
                  <a:pt x="1624" y="301"/>
                </a:lnTo>
                <a:lnTo>
                  <a:pt x="1617" y="313"/>
                </a:lnTo>
                <a:lnTo>
                  <a:pt x="1612" y="322"/>
                </a:lnTo>
                <a:lnTo>
                  <a:pt x="1604" y="331"/>
                </a:lnTo>
                <a:lnTo>
                  <a:pt x="1590" y="346"/>
                </a:lnTo>
                <a:lnTo>
                  <a:pt x="1576" y="355"/>
                </a:lnTo>
                <a:lnTo>
                  <a:pt x="1565" y="360"/>
                </a:lnTo>
                <a:lnTo>
                  <a:pt x="1558" y="360"/>
                </a:lnTo>
                <a:lnTo>
                  <a:pt x="95" y="295"/>
                </a:lnTo>
                <a:lnTo>
                  <a:pt x="95" y="295"/>
                </a:lnTo>
                <a:lnTo>
                  <a:pt x="88" y="294"/>
                </a:lnTo>
                <a:lnTo>
                  <a:pt x="75" y="286"/>
                </a:lnTo>
                <a:lnTo>
                  <a:pt x="59" y="276"/>
                </a:lnTo>
                <a:lnTo>
                  <a:pt x="43" y="259"/>
                </a:lnTo>
                <a:lnTo>
                  <a:pt x="34" y="250"/>
                </a:lnTo>
                <a:lnTo>
                  <a:pt x="27" y="240"/>
                </a:lnTo>
                <a:lnTo>
                  <a:pt x="19" y="227"/>
                </a:lnTo>
                <a:lnTo>
                  <a:pt x="14" y="214"/>
                </a:lnTo>
                <a:lnTo>
                  <a:pt x="9" y="200"/>
                </a:lnTo>
                <a:lnTo>
                  <a:pt x="3" y="184"/>
                </a:lnTo>
                <a:lnTo>
                  <a:pt x="1" y="166"/>
                </a:lnTo>
                <a:lnTo>
                  <a:pt x="0" y="148"/>
                </a:lnTo>
                <a:lnTo>
                  <a:pt x="0" y="148"/>
                </a:lnTo>
                <a:lnTo>
                  <a:pt x="1" y="130"/>
                </a:lnTo>
                <a:lnTo>
                  <a:pt x="3" y="112"/>
                </a:lnTo>
                <a:lnTo>
                  <a:pt x="9" y="96"/>
                </a:lnTo>
                <a:lnTo>
                  <a:pt x="14" y="81"/>
                </a:lnTo>
                <a:lnTo>
                  <a:pt x="19" y="69"/>
                </a:lnTo>
                <a:lnTo>
                  <a:pt x="27" y="56"/>
                </a:lnTo>
                <a:lnTo>
                  <a:pt x="34" y="45"/>
                </a:lnTo>
                <a:lnTo>
                  <a:pt x="43" y="36"/>
                </a:lnTo>
                <a:lnTo>
                  <a:pt x="59" y="20"/>
                </a:lnTo>
                <a:lnTo>
                  <a:pt x="75" y="7"/>
                </a:lnTo>
                <a:lnTo>
                  <a:pt x="88" y="2"/>
                </a:lnTo>
                <a:lnTo>
                  <a:pt x="95" y="0"/>
                </a:lnTo>
                <a:lnTo>
                  <a:pt x="1558" y="65"/>
                </a:lnTo>
                <a:close/>
              </a:path>
            </a:pathLst>
          </a:custGeom>
          <a:gradFill flip="none" rotWithShape="1">
            <a:gsLst>
              <a:gs pos="0">
                <a:schemeClr val="bg1">
                  <a:lumMod val="85000"/>
                </a:schemeClr>
              </a:gs>
              <a:gs pos="41000">
                <a:schemeClr val="bg1"/>
              </a:gs>
              <a:gs pos="92000">
                <a:schemeClr val="bg1">
                  <a:lumMod val="50000"/>
                </a:schemeClr>
              </a:gs>
            </a:gsLst>
            <a:lin ang="5520000" scaled="0"/>
            <a:tileRect/>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sp>
        <p:nvSpPr>
          <p:cNvPr id="20" name="Forme libre 50">
            <a:extLst>
              <a:ext uri="{FF2B5EF4-FFF2-40B4-BE49-F238E27FC236}">
                <a16:creationId xmlns:a16="http://schemas.microsoft.com/office/drawing/2014/main" xmlns="" id="{E1ECA9A6-CCB2-E24F-A0C5-88925EE997C8}"/>
              </a:ext>
            </a:extLst>
          </p:cNvPr>
          <p:cNvSpPr>
            <a:spLocks/>
          </p:cNvSpPr>
          <p:nvPr userDrawn="1"/>
        </p:nvSpPr>
        <p:spPr bwMode="auto">
          <a:xfrm>
            <a:off x="3577712" y="912518"/>
            <a:ext cx="2055759" cy="275941"/>
          </a:xfrm>
          <a:custGeom>
            <a:avLst/>
            <a:gdLst/>
            <a:ahLst/>
            <a:cxnLst>
              <a:cxn ang="0">
                <a:pos x="3230" y="297"/>
              </a:cxn>
              <a:cxn ang="0">
                <a:pos x="3230" y="297"/>
              </a:cxn>
              <a:cxn ang="0">
                <a:pos x="3235" y="295"/>
              </a:cxn>
              <a:cxn ang="0">
                <a:pos x="3244" y="290"/>
              </a:cxn>
              <a:cxn ang="0">
                <a:pos x="3251" y="281"/>
              </a:cxn>
              <a:cxn ang="0">
                <a:pos x="3260" y="268"/>
              </a:cxn>
              <a:cxn ang="0">
                <a:pos x="3267" y="249"/>
              </a:cxn>
              <a:cxn ang="0">
                <a:pos x="3273" y="223"/>
              </a:cxn>
              <a:cxn ang="0">
                <a:pos x="3278" y="189"/>
              </a:cxn>
              <a:cxn ang="0">
                <a:pos x="3280" y="149"/>
              </a:cxn>
              <a:cxn ang="0">
                <a:pos x="3280" y="149"/>
              </a:cxn>
              <a:cxn ang="0">
                <a:pos x="3278" y="106"/>
              </a:cxn>
              <a:cxn ang="0">
                <a:pos x="3273" y="72"/>
              </a:cxn>
              <a:cxn ang="0">
                <a:pos x="3267" y="47"/>
              </a:cxn>
              <a:cxn ang="0">
                <a:pos x="3260" y="27"/>
              </a:cxn>
              <a:cxn ang="0">
                <a:pos x="3251" y="14"/>
              </a:cxn>
              <a:cxn ang="0">
                <a:pos x="3244" y="5"/>
              </a:cxn>
              <a:cxn ang="0">
                <a:pos x="3235" y="2"/>
              </a:cxn>
              <a:cxn ang="0">
                <a:pos x="3230" y="0"/>
              </a:cxn>
              <a:cxn ang="0">
                <a:pos x="67" y="34"/>
              </a:cxn>
              <a:cxn ang="0">
                <a:pos x="67" y="34"/>
              </a:cxn>
              <a:cxn ang="0">
                <a:pos x="60" y="34"/>
              </a:cxn>
              <a:cxn ang="0">
                <a:pos x="50" y="40"/>
              </a:cxn>
              <a:cxn ang="0">
                <a:pos x="40" y="49"/>
              </a:cxn>
              <a:cxn ang="0">
                <a:pos x="29" y="61"/>
              </a:cxn>
              <a:cxn ang="0">
                <a:pos x="18" y="81"/>
              </a:cxn>
              <a:cxn ang="0">
                <a:pos x="13" y="94"/>
              </a:cxn>
              <a:cxn ang="0">
                <a:pos x="9" y="106"/>
              </a:cxn>
              <a:cxn ang="0">
                <a:pos x="5" y="122"/>
              </a:cxn>
              <a:cxn ang="0">
                <a:pos x="2" y="140"/>
              </a:cxn>
              <a:cxn ang="0">
                <a:pos x="0" y="160"/>
              </a:cxn>
              <a:cxn ang="0">
                <a:pos x="0" y="182"/>
              </a:cxn>
              <a:cxn ang="0">
                <a:pos x="0" y="182"/>
              </a:cxn>
              <a:cxn ang="0">
                <a:pos x="0" y="204"/>
              </a:cxn>
              <a:cxn ang="0">
                <a:pos x="2" y="225"/>
              </a:cxn>
              <a:cxn ang="0">
                <a:pos x="5" y="243"/>
              </a:cxn>
              <a:cxn ang="0">
                <a:pos x="9" y="259"/>
              </a:cxn>
              <a:cxn ang="0">
                <a:pos x="13" y="274"/>
              </a:cxn>
              <a:cxn ang="0">
                <a:pos x="18" y="285"/>
              </a:cxn>
              <a:cxn ang="0">
                <a:pos x="23" y="295"/>
              </a:cxn>
              <a:cxn ang="0">
                <a:pos x="29" y="304"/>
              </a:cxn>
              <a:cxn ang="0">
                <a:pos x="40" y="317"/>
              </a:cxn>
              <a:cxn ang="0">
                <a:pos x="50" y="324"/>
              </a:cxn>
              <a:cxn ang="0">
                <a:pos x="60" y="328"/>
              </a:cxn>
              <a:cxn ang="0">
                <a:pos x="67" y="330"/>
              </a:cxn>
              <a:cxn ang="0">
                <a:pos x="3230" y="297"/>
              </a:cxn>
            </a:cxnLst>
            <a:rect l="0" t="0" r="r" b="b"/>
            <a:pathLst>
              <a:path w="3280" h="330">
                <a:moveTo>
                  <a:pt x="3230" y="297"/>
                </a:moveTo>
                <a:lnTo>
                  <a:pt x="3230" y="297"/>
                </a:lnTo>
                <a:lnTo>
                  <a:pt x="3235" y="295"/>
                </a:lnTo>
                <a:lnTo>
                  <a:pt x="3244" y="290"/>
                </a:lnTo>
                <a:lnTo>
                  <a:pt x="3251" y="281"/>
                </a:lnTo>
                <a:lnTo>
                  <a:pt x="3260" y="268"/>
                </a:lnTo>
                <a:lnTo>
                  <a:pt x="3267" y="249"/>
                </a:lnTo>
                <a:lnTo>
                  <a:pt x="3273" y="223"/>
                </a:lnTo>
                <a:lnTo>
                  <a:pt x="3278" y="189"/>
                </a:lnTo>
                <a:lnTo>
                  <a:pt x="3280" y="149"/>
                </a:lnTo>
                <a:lnTo>
                  <a:pt x="3280" y="149"/>
                </a:lnTo>
                <a:lnTo>
                  <a:pt x="3278" y="106"/>
                </a:lnTo>
                <a:lnTo>
                  <a:pt x="3273" y="72"/>
                </a:lnTo>
                <a:lnTo>
                  <a:pt x="3267" y="47"/>
                </a:lnTo>
                <a:lnTo>
                  <a:pt x="3260" y="27"/>
                </a:lnTo>
                <a:lnTo>
                  <a:pt x="3251" y="14"/>
                </a:lnTo>
                <a:lnTo>
                  <a:pt x="3244" y="5"/>
                </a:lnTo>
                <a:lnTo>
                  <a:pt x="3235" y="2"/>
                </a:lnTo>
                <a:lnTo>
                  <a:pt x="3230" y="0"/>
                </a:lnTo>
                <a:lnTo>
                  <a:pt x="67" y="34"/>
                </a:lnTo>
                <a:lnTo>
                  <a:pt x="67" y="34"/>
                </a:lnTo>
                <a:lnTo>
                  <a:pt x="60" y="34"/>
                </a:lnTo>
                <a:lnTo>
                  <a:pt x="50" y="40"/>
                </a:lnTo>
                <a:lnTo>
                  <a:pt x="40" y="49"/>
                </a:lnTo>
                <a:lnTo>
                  <a:pt x="29" y="61"/>
                </a:lnTo>
                <a:lnTo>
                  <a:pt x="18" y="81"/>
                </a:lnTo>
                <a:lnTo>
                  <a:pt x="13" y="94"/>
                </a:lnTo>
                <a:lnTo>
                  <a:pt x="9" y="106"/>
                </a:lnTo>
                <a:lnTo>
                  <a:pt x="5" y="122"/>
                </a:lnTo>
                <a:lnTo>
                  <a:pt x="2" y="140"/>
                </a:lnTo>
                <a:lnTo>
                  <a:pt x="0" y="160"/>
                </a:lnTo>
                <a:lnTo>
                  <a:pt x="0" y="182"/>
                </a:lnTo>
                <a:lnTo>
                  <a:pt x="0" y="182"/>
                </a:lnTo>
                <a:lnTo>
                  <a:pt x="0" y="204"/>
                </a:lnTo>
                <a:lnTo>
                  <a:pt x="2" y="225"/>
                </a:lnTo>
                <a:lnTo>
                  <a:pt x="5" y="243"/>
                </a:lnTo>
                <a:lnTo>
                  <a:pt x="9" y="259"/>
                </a:lnTo>
                <a:lnTo>
                  <a:pt x="13" y="274"/>
                </a:lnTo>
                <a:lnTo>
                  <a:pt x="18" y="285"/>
                </a:lnTo>
                <a:lnTo>
                  <a:pt x="23" y="295"/>
                </a:lnTo>
                <a:lnTo>
                  <a:pt x="29" y="304"/>
                </a:lnTo>
                <a:lnTo>
                  <a:pt x="40" y="317"/>
                </a:lnTo>
                <a:lnTo>
                  <a:pt x="50" y="324"/>
                </a:lnTo>
                <a:lnTo>
                  <a:pt x="60" y="328"/>
                </a:lnTo>
                <a:lnTo>
                  <a:pt x="67" y="330"/>
                </a:lnTo>
                <a:lnTo>
                  <a:pt x="3230" y="297"/>
                </a:lnTo>
                <a:close/>
              </a:path>
            </a:pathLst>
          </a:custGeom>
          <a:gradFill flip="none" rotWithShape="1">
            <a:gsLst>
              <a:gs pos="0">
                <a:schemeClr val="bg1">
                  <a:lumMod val="85000"/>
                </a:schemeClr>
              </a:gs>
              <a:gs pos="41000">
                <a:schemeClr val="bg1"/>
              </a:gs>
              <a:gs pos="92000">
                <a:schemeClr val="bg1">
                  <a:lumMod val="50000"/>
                </a:schemeClr>
              </a:gs>
            </a:gsLst>
            <a:lin ang="5340000" scaled="0"/>
            <a:tileRect/>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sp>
        <p:nvSpPr>
          <p:cNvPr id="21" name="Forme libre 51">
            <a:extLst>
              <a:ext uri="{FF2B5EF4-FFF2-40B4-BE49-F238E27FC236}">
                <a16:creationId xmlns:a16="http://schemas.microsoft.com/office/drawing/2014/main" xmlns="" id="{79740DE5-E943-6743-854A-B63B882DBEF8}"/>
              </a:ext>
            </a:extLst>
          </p:cNvPr>
          <p:cNvSpPr>
            <a:spLocks/>
          </p:cNvSpPr>
          <p:nvPr userDrawn="1"/>
        </p:nvSpPr>
        <p:spPr bwMode="auto">
          <a:xfrm>
            <a:off x="3739514" y="1223577"/>
            <a:ext cx="1683239" cy="316078"/>
          </a:xfrm>
          <a:custGeom>
            <a:avLst/>
            <a:gdLst/>
            <a:ahLst/>
            <a:cxnLst>
              <a:cxn ang="0">
                <a:pos x="2601" y="295"/>
              </a:cxn>
              <a:cxn ang="0">
                <a:pos x="2601" y="295"/>
              </a:cxn>
              <a:cxn ang="0">
                <a:pos x="2608" y="294"/>
              </a:cxn>
              <a:cxn ang="0">
                <a:pos x="2619" y="286"/>
              </a:cxn>
              <a:cxn ang="0">
                <a:pos x="2634" y="276"/>
              </a:cxn>
              <a:cxn ang="0">
                <a:pos x="2648" y="259"/>
              </a:cxn>
              <a:cxn ang="0">
                <a:pos x="2661" y="240"/>
              </a:cxn>
              <a:cxn ang="0">
                <a:pos x="2668" y="227"/>
              </a:cxn>
              <a:cxn ang="0">
                <a:pos x="2673" y="213"/>
              </a:cxn>
              <a:cxn ang="0">
                <a:pos x="2677" y="198"/>
              </a:cxn>
              <a:cxn ang="0">
                <a:pos x="2681" y="182"/>
              </a:cxn>
              <a:cxn ang="0">
                <a:pos x="2682" y="166"/>
              </a:cxn>
              <a:cxn ang="0">
                <a:pos x="2684" y="148"/>
              </a:cxn>
              <a:cxn ang="0">
                <a:pos x="2684" y="148"/>
              </a:cxn>
              <a:cxn ang="0">
                <a:pos x="2682" y="126"/>
              </a:cxn>
              <a:cxn ang="0">
                <a:pos x="2681" y="106"/>
              </a:cxn>
              <a:cxn ang="0">
                <a:pos x="2677" y="88"/>
              </a:cxn>
              <a:cxn ang="0">
                <a:pos x="2673" y="74"/>
              </a:cxn>
              <a:cxn ang="0">
                <a:pos x="2668" y="59"/>
              </a:cxn>
              <a:cxn ang="0">
                <a:pos x="2661" y="47"/>
              </a:cxn>
              <a:cxn ang="0">
                <a:pos x="2654" y="38"/>
              </a:cxn>
              <a:cxn ang="0">
                <a:pos x="2648" y="29"/>
              </a:cxn>
              <a:cxn ang="0">
                <a:pos x="2634" y="14"/>
              </a:cxn>
              <a:cxn ang="0">
                <a:pos x="2619" y="5"/>
              </a:cxn>
              <a:cxn ang="0">
                <a:pos x="2608" y="0"/>
              </a:cxn>
              <a:cxn ang="0">
                <a:pos x="2601" y="0"/>
              </a:cxn>
              <a:cxn ang="0">
                <a:pos x="94" y="81"/>
              </a:cxn>
              <a:cxn ang="0">
                <a:pos x="94" y="81"/>
              </a:cxn>
              <a:cxn ang="0">
                <a:pos x="87" y="83"/>
              </a:cxn>
              <a:cxn ang="0">
                <a:pos x="74" y="90"/>
              </a:cxn>
              <a:cxn ang="0">
                <a:pos x="58" y="101"/>
              </a:cxn>
              <a:cxn ang="0">
                <a:pos x="42" y="117"/>
              </a:cxn>
              <a:cxn ang="0">
                <a:pos x="35" y="126"/>
              </a:cxn>
              <a:cxn ang="0">
                <a:pos x="26" y="137"/>
              </a:cxn>
              <a:cxn ang="0">
                <a:pos x="18" y="149"/>
              </a:cxn>
              <a:cxn ang="0">
                <a:pos x="13" y="162"/>
              </a:cxn>
              <a:cxn ang="0">
                <a:pos x="8" y="177"/>
              </a:cxn>
              <a:cxn ang="0">
                <a:pos x="4" y="193"/>
              </a:cxn>
              <a:cxn ang="0">
                <a:pos x="0" y="211"/>
              </a:cxn>
              <a:cxn ang="0">
                <a:pos x="0" y="229"/>
              </a:cxn>
              <a:cxn ang="0">
                <a:pos x="0" y="229"/>
              </a:cxn>
              <a:cxn ang="0">
                <a:pos x="0" y="249"/>
              </a:cxn>
              <a:cxn ang="0">
                <a:pos x="4" y="265"/>
              </a:cxn>
              <a:cxn ang="0">
                <a:pos x="8" y="281"/>
              </a:cxn>
              <a:cxn ang="0">
                <a:pos x="13" y="295"/>
              </a:cxn>
              <a:cxn ang="0">
                <a:pos x="18" y="308"/>
              </a:cxn>
              <a:cxn ang="0">
                <a:pos x="26" y="321"/>
              </a:cxn>
              <a:cxn ang="0">
                <a:pos x="35" y="331"/>
              </a:cxn>
              <a:cxn ang="0">
                <a:pos x="42" y="342"/>
              </a:cxn>
              <a:cxn ang="0">
                <a:pos x="58" y="357"/>
              </a:cxn>
              <a:cxn ang="0">
                <a:pos x="74" y="369"/>
              </a:cxn>
              <a:cxn ang="0">
                <a:pos x="87" y="375"/>
              </a:cxn>
              <a:cxn ang="0">
                <a:pos x="94" y="378"/>
              </a:cxn>
              <a:cxn ang="0">
                <a:pos x="2601" y="295"/>
              </a:cxn>
            </a:cxnLst>
            <a:rect l="0" t="0" r="r" b="b"/>
            <a:pathLst>
              <a:path w="2684" h="378">
                <a:moveTo>
                  <a:pt x="2601" y="295"/>
                </a:moveTo>
                <a:lnTo>
                  <a:pt x="2601" y="295"/>
                </a:lnTo>
                <a:lnTo>
                  <a:pt x="2608" y="294"/>
                </a:lnTo>
                <a:lnTo>
                  <a:pt x="2619" y="286"/>
                </a:lnTo>
                <a:lnTo>
                  <a:pt x="2634" y="276"/>
                </a:lnTo>
                <a:lnTo>
                  <a:pt x="2648" y="259"/>
                </a:lnTo>
                <a:lnTo>
                  <a:pt x="2661" y="240"/>
                </a:lnTo>
                <a:lnTo>
                  <a:pt x="2668" y="227"/>
                </a:lnTo>
                <a:lnTo>
                  <a:pt x="2673" y="213"/>
                </a:lnTo>
                <a:lnTo>
                  <a:pt x="2677" y="198"/>
                </a:lnTo>
                <a:lnTo>
                  <a:pt x="2681" y="182"/>
                </a:lnTo>
                <a:lnTo>
                  <a:pt x="2682" y="166"/>
                </a:lnTo>
                <a:lnTo>
                  <a:pt x="2684" y="148"/>
                </a:lnTo>
                <a:lnTo>
                  <a:pt x="2684" y="148"/>
                </a:lnTo>
                <a:lnTo>
                  <a:pt x="2682" y="126"/>
                </a:lnTo>
                <a:lnTo>
                  <a:pt x="2681" y="106"/>
                </a:lnTo>
                <a:lnTo>
                  <a:pt x="2677" y="88"/>
                </a:lnTo>
                <a:lnTo>
                  <a:pt x="2673" y="74"/>
                </a:lnTo>
                <a:lnTo>
                  <a:pt x="2668" y="59"/>
                </a:lnTo>
                <a:lnTo>
                  <a:pt x="2661" y="47"/>
                </a:lnTo>
                <a:lnTo>
                  <a:pt x="2654" y="38"/>
                </a:lnTo>
                <a:lnTo>
                  <a:pt x="2648" y="29"/>
                </a:lnTo>
                <a:lnTo>
                  <a:pt x="2634" y="14"/>
                </a:lnTo>
                <a:lnTo>
                  <a:pt x="2619" y="5"/>
                </a:lnTo>
                <a:lnTo>
                  <a:pt x="2608" y="0"/>
                </a:lnTo>
                <a:lnTo>
                  <a:pt x="2601" y="0"/>
                </a:lnTo>
                <a:lnTo>
                  <a:pt x="94" y="81"/>
                </a:lnTo>
                <a:lnTo>
                  <a:pt x="94" y="81"/>
                </a:lnTo>
                <a:lnTo>
                  <a:pt x="87" y="83"/>
                </a:lnTo>
                <a:lnTo>
                  <a:pt x="74" y="90"/>
                </a:lnTo>
                <a:lnTo>
                  <a:pt x="58" y="101"/>
                </a:lnTo>
                <a:lnTo>
                  <a:pt x="42" y="117"/>
                </a:lnTo>
                <a:lnTo>
                  <a:pt x="35" y="126"/>
                </a:lnTo>
                <a:lnTo>
                  <a:pt x="26" y="137"/>
                </a:lnTo>
                <a:lnTo>
                  <a:pt x="18" y="149"/>
                </a:lnTo>
                <a:lnTo>
                  <a:pt x="13" y="162"/>
                </a:lnTo>
                <a:lnTo>
                  <a:pt x="8" y="177"/>
                </a:lnTo>
                <a:lnTo>
                  <a:pt x="4" y="193"/>
                </a:lnTo>
                <a:lnTo>
                  <a:pt x="0" y="211"/>
                </a:lnTo>
                <a:lnTo>
                  <a:pt x="0" y="229"/>
                </a:lnTo>
                <a:lnTo>
                  <a:pt x="0" y="229"/>
                </a:lnTo>
                <a:lnTo>
                  <a:pt x="0" y="249"/>
                </a:lnTo>
                <a:lnTo>
                  <a:pt x="4" y="265"/>
                </a:lnTo>
                <a:lnTo>
                  <a:pt x="8" y="281"/>
                </a:lnTo>
                <a:lnTo>
                  <a:pt x="13" y="295"/>
                </a:lnTo>
                <a:lnTo>
                  <a:pt x="18" y="308"/>
                </a:lnTo>
                <a:lnTo>
                  <a:pt x="26" y="321"/>
                </a:lnTo>
                <a:lnTo>
                  <a:pt x="35" y="331"/>
                </a:lnTo>
                <a:lnTo>
                  <a:pt x="42" y="342"/>
                </a:lnTo>
                <a:lnTo>
                  <a:pt x="58" y="357"/>
                </a:lnTo>
                <a:lnTo>
                  <a:pt x="74" y="369"/>
                </a:lnTo>
                <a:lnTo>
                  <a:pt x="87" y="375"/>
                </a:lnTo>
                <a:lnTo>
                  <a:pt x="94" y="378"/>
                </a:lnTo>
                <a:lnTo>
                  <a:pt x="2601" y="295"/>
                </a:lnTo>
                <a:close/>
              </a:path>
            </a:pathLst>
          </a:custGeom>
          <a:gradFill flip="none" rotWithShape="1">
            <a:gsLst>
              <a:gs pos="0">
                <a:schemeClr val="bg1">
                  <a:lumMod val="85000"/>
                </a:schemeClr>
              </a:gs>
              <a:gs pos="41000">
                <a:schemeClr val="bg1"/>
              </a:gs>
              <a:gs pos="84000">
                <a:schemeClr val="bg1">
                  <a:lumMod val="50000"/>
                </a:schemeClr>
              </a:gs>
            </a:gsLst>
            <a:lin ang="5280000" scaled="0"/>
            <a:tileRect/>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sp>
        <p:nvSpPr>
          <p:cNvPr id="22" name="Forme libre 52">
            <a:extLst>
              <a:ext uri="{FF2B5EF4-FFF2-40B4-BE49-F238E27FC236}">
                <a16:creationId xmlns:a16="http://schemas.microsoft.com/office/drawing/2014/main" xmlns="" id="{2F95C19D-2A0E-DE4B-9108-071C256E4162}"/>
              </a:ext>
            </a:extLst>
          </p:cNvPr>
          <p:cNvSpPr>
            <a:spLocks/>
          </p:cNvSpPr>
          <p:nvPr userDrawn="1"/>
        </p:nvSpPr>
        <p:spPr bwMode="auto">
          <a:xfrm>
            <a:off x="4090713" y="1598188"/>
            <a:ext cx="1029761" cy="302699"/>
          </a:xfrm>
          <a:custGeom>
            <a:avLst/>
            <a:gdLst/>
            <a:ahLst/>
            <a:cxnLst>
              <a:cxn ang="0">
                <a:pos x="1558" y="296"/>
              </a:cxn>
              <a:cxn ang="0">
                <a:pos x="1558" y="296"/>
              </a:cxn>
              <a:cxn ang="0">
                <a:pos x="1565" y="294"/>
              </a:cxn>
              <a:cxn ang="0">
                <a:pos x="1576" y="287"/>
              </a:cxn>
              <a:cxn ang="0">
                <a:pos x="1590" y="276"/>
              </a:cxn>
              <a:cxn ang="0">
                <a:pos x="1604" y="260"/>
              </a:cxn>
              <a:cxn ang="0">
                <a:pos x="1617" y="240"/>
              </a:cxn>
              <a:cxn ang="0">
                <a:pos x="1624" y="227"/>
              </a:cxn>
              <a:cxn ang="0">
                <a:pos x="1630" y="215"/>
              </a:cxn>
              <a:cxn ang="0">
                <a:pos x="1633" y="200"/>
              </a:cxn>
              <a:cxn ang="0">
                <a:pos x="1637" y="184"/>
              </a:cxn>
              <a:cxn ang="0">
                <a:pos x="1639" y="166"/>
              </a:cxn>
              <a:cxn ang="0">
                <a:pos x="1640" y="148"/>
              </a:cxn>
              <a:cxn ang="0">
                <a:pos x="1640" y="148"/>
              </a:cxn>
              <a:cxn ang="0">
                <a:pos x="1639" y="127"/>
              </a:cxn>
              <a:cxn ang="0">
                <a:pos x="1637" y="107"/>
              </a:cxn>
              <a:cxn ang="0">
                <a:pos x="1633" y="91"/>
              </a:cxn>
              <a:cxn ang="0">
                <a:pos x="1630" y="74"/>
              </a:cxn>
              <a:cxn ang="0">
                <a:pos x="1624" y="62"/>
              </a:cxn>
              <a:cxn ang="0">
                <a:pos x="1617" y="49"/>
              </a:cxn>
              <a:cxn ang="0">
                <a:pos x="1612" y="38"/>
              </a:cxn>
              <a:cxn ang="0">
                <a:pos x="1604" y="29"/>
              </a:cxn>
              <a:cxn ang="0">
                <a:pos x="1590" y="15"/>
              </a:cxn>
              <a:cxn ang="0">
                <a:pos x="1576" y="8"/>
              </a:cxn>
              <a:cxn ang="0">
                <a:pos x="1565" y="2"/>
              </a:cxn>
              <a:cxn ang="0">
                <a:pos x="1558" y="0"/>
              </a:cxn>
              <a:cxn ang="0">
                <a:pos x="95" y="67"/>
              </a:cxn>
              <a:cxn ang="0">
                <a:pos x="95" y="67"/>
              </a:cxn>
              <a:cxn ang="0">
                <a:pos x="88" y="69"/>
              </a:cxn>
              <a:cxn ang="0">
                <a:pos x="75" y="74"/>
              </a:cxn>
              <a:cxn ang="0">
                <a:pos x="59" y="85"/>
              </a:cxn>
              <a:cxn ang="0">
                <a:pos x="43" y="101"/>
              </a:cxn>
              <a:cxn ang="0">
                <a:pos x="34" y="110"/>
              </a:cxn>
              <a:cxn ang="0">
                <a:pos x="27" y="121"/>
              </a:cxn>
              <a:cxn ang="0">
                <a:pos x="19" y="134"/>
              </a:cxn>
              <a:cxn ang="0">
                <a:pos x="14" y="148"/>
              </a:cxn>
              <a:cxn ang="0">
                <a:pos x="9" y="163"/>
              </a:cxn>
              <a:cxn ang="0">
                <a:pos x="3" y="179"/>
              </a:cxn>
              <a:cxn ang="0">
                <a:pos x="1" y="195"/>
              </a:cxn>
              <a:cxn ang="0">
                <a:pos x="0" y="215"/>
              </a:cxn>
              <a:cxn ang="0">
                <a:pos x="0" y="215"/>
              </a:cxn>
              <a:cxn ang="0">
                <a:pos x="1" y="233"/>
              </a:cxn>
              <a:cxn ang="0">
                <a:pos x="3" y="249"/>
              </a:cxn>
              <a:cxn ang="0">
                <a:pos x="9" y="265"/>
              </a:cxn>
              <a:cxn ang="0">
                <a:pos x="14" y="280"/>
              </a:cxn>
              <a:cxn ang="0">
                <a:pos x="19" y="294"/>
              </a:cxn>
              <a:cxn ang="0">
                <a:pos x="27" y="305"/>
              </a:cxn>
              <a:cxn ang="0">
                <a:pos x="34" y="316"/>
              </a:cxn>
              <a:cxn ang="0">
                <a:pos x="43" y="326"/>
              </a:cxn>
              <a:cxn ang="0">
                <a:pos x="59" y="343"/>
              </a:cxn>
              <a:cxn ang="0">
                <a:pos x="75" y="353"/>
              </a:cxn>
              <a:cxn ang="0">
                <a:pos x="88" y="361"/>
              </a:cxn>
              <a:cxn ang="0">
                <a:pos x="95" y="362"/>
              </a:cxn>
              <a:cxn ang="0">
                <a:pos x="1558" y="296"/>
              </a:cxn>
            </a:cxnLst>
            <a:rect l="0" t="0" r="r" b="b"/>
            <a:pathLst>
              <a:path w="1640" h="362">
                <a:moveTo>
                  <a:pt x="1558" y="296"/>
                </a:moveTo>
                <a:lnTo>
                  <a:pt x="1558" y="296"/>
                </a:lnTo>
                <a:lnTo>
                  <a:pt x="1565" y="294"/>
                </a:lnTo>
                <a:lnTo>
                  <a:pt x="1576" y="287"/>
                </a:lnTo>
                <a:lnTo>
                  <a:pt x="1590" y="276"/>
                </a:lnTo>
                <a:lnTo>
                  <a:pt x="1604" y="260"/>
                </a:lnTo>
                <a:lnTo>
                  <a:pt x="1617" y="240"/>
                </a:lnTo>
                <a:lnTo>
                  <a:pt x="1624" y="227"/>
                </a:lnTo>
                <a:lnTo>
                  <a:pt x="1630" y="215"/>
                </a:lnTo>
                <a:lnTo>
                  <a:pt x="1633" y="200"/>
                </a:lnTo>
                <a:lnTo>
                  <a:pt x="1637" y="184"/>
                </a:lnTo>
                <a:lnTo>
                  <a:pt x="1639" y="166"/>
                </a:lnTo>
                <a:lnTo>
                  <a:pt x="1640" y="148"/>
                </a:lnTo>
                <a:lnTo>
                  <a:pt x="1640" y="148"/>
                </a:lnTo>
                <a:lnTo>
                  <a:pt x="1639" y="127"/>
                </a:lnTo>
                <a:lnTo>
                  <a:pt x="1637" y="107"/>
                </a:lnTo>
                <a:lnTo>
                  <a:pt x="1633" y="91"/>
                </a:lnTo>
                <a:lnTo>
                  <a:pt x="1630" y="74"/>
                </a:lnTo>
                <a:lnTo>
                  <a:pt x="1624" y="62"/>
                </a:lnTo>
                <a:lnTo>
                  <a:pt x="1617" y="49"/>
                </a:lnTo>
                <a:lnTo>
                  <a:pt x="1612" y="38"/>
                </a:lnTo>
                <a:lnTo>
                  <a:pt x="1604" y="29"/>
                </a:lnTo>
                <a:lnTo>
                  <a:pt x="1590" y="15"/>
                </a:lnTo>
                <a:lnTo>
                  <a:pt x="1576" y="8"/>
                </a:lnTo>
                <a:lnTo>
                  <a:pt x="1565" y="2"/>
                </a:lnTo>
                <a:lnTo>
                  <a:pt x="1558" y="0"/>
                </a:lnTo>
                <a:lnTo>
                  <a:pt x="95" y="67"/>
                </a:lnTo>
                <a:lnTo>
                  <a:pt x="95" y="67"/>
                </a:lnTo>
                <a:lnTo>
                  <a:pt x="88" y="69"/>
                </a:lnTo>
                <a:lnTo>
                  <a:pt x="75" y="74"/>
                </a:lnTo>
                <a:lnTo>
                  <a:pt x="59" y="85"/>
                </a:lnTo>
                <a:lnTo>
                  <a:pt x="43" y="101"/>
                </a:lnTo>
                <a:lnTo>
                  <a:pt x="34" y="110"/>
                </a:lnTo>
                <a:lnTo>
                  <a:pt x="27" y="121"/>
                </a:lnTo>
                <a:lnTo>
                  <a:pt x="19" y="134"/>
                </a:lnTo>
                <a:lnTo>
                  <a:pt x="14" y="148"/>
                </a:lnTo>
                <a:lnTo>
                  <a:pt x="9" y="163"/>
                </a:lnTo>
                <a:lnTo>
                  <a:pt x="3" y="179"/>
                </a:lnTo>
                <a:lnTo>
                  <a:pt x="1" y="195"/>
                </a:lnTo>
                <a:lnTo>
                  <a:pt x="0" y="215"/>
                </a:lnTo>
                <a:lnTo>
                  <a:pt x="0" y="215"/>
                </a:lnTo>
                <a:lnTo>
                  <a:pt x="1" y="233"/>
                </a:lnTo>
                <a:lnTo>
                  <a:pt x="3" y="249"/>
                </a:lnTo>
                <a:lnTo>
                  <a:pt x="9" y="265"/>
                </a:lnTo>
                <a:lnTo>
                  <a:pt x="14" y="280"/>
                </a:lnTo>
                <a:lnTo>
                  <a:pt x="19" y="294"/>
                </a:lnTo>
                <a:lnTo>
                  <a:pt x="27" y="305"/>
                </a:lnTo>
                <a:lnTo>
                  <a:pt x="34" y="316"/>
                </a:lnTo>
                <a:lnTo>
                  <a:pt x="43" y="326"/>
                </a:lnTo>
                <a:lnTo>
                  <a:pt x="59" y="343"/>
                </a:lnTo>
                <a:lnTo>
                  <a:pt x="75" y="353"/>
                </a:lnTo>
                <a:lnTo>
                  <a:pt x="88" y="361"/>
                </a:lnTo>
                <a:lnTo>
                  <a:pt x="95" y="362"/>
                </a:lnTo>
                <a:lnTo>
                  <a:pt x="1558" y="296"/>
                </a:lnTo>
                <a:close/>
              </a:path>
            </a:pathLst>
          </a:custGeom>
          <a:gradFill flip="none" rotWithShape="1">
            <a:gsLst>
              <a:gs pos="0">
                <a:schemeClr val="bg1">
                  <a:lumMod val="85000"/>
                </a:schemeClr>
              </a:gs>
              <a:gs pos="41000">
                <a:schemeClr val="bg1"/>
              </a:gs>
              <a:gs pos="87000">
                <a:schemeClr val="bg1">
                  <a:lumMod val="50000"/>
                </a:schemeClr>
              </a:gs>
            </a:gsLst>
            <a:lin ang="5280000" scaled="0"/>
            <a:tileRect/>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sp>
        <p:nvSpPr>
          <p:cNvPr id="23" name="Forme libre 53">
            <a:extLst>
              <a:ext uri="{FF2B5EF4-FFF2-40B4-BE49-F238E27FC236}">
                <a16:creationId xmlns:a16="http://schemas.microsoft.com/office/drawing/2014/main" xmlns="" id="{9A3FDD76-7C46-BC42-9215-092A405D366F}"/>
              </a:ext>
            </a:extLst>
          </p:cNvPr>
          <p:cNvSpPr>
            <a:spLocks/>
          </p:cNvSpPr>
          <p:nvPr userDrawn="1"/>
        </p:nvSpPr>
        <p:spPr bwMode="auto">
          <a:xfrm>
            <a:off x="3577712" y="5738971"/>
            <a:ext cx="2055759" cy="274268"/>
          </a:xfrm>
          <a:custGeom>
            <a:avLst/>
            <a:gdLst/>
            <a:ahLst/>
            <a:cxnLst>
              <a:cxn ang="0">
                <a:pos x="3230" y="33"/>
              </a:cxn>
              <a:cxn ang="0">
                <a:pos x="3230" y="33"/>
              </a:cxn>
              <a:cxn ang="0">
                <a:pos x="3235" y="34"/>
              </a:cxn>
              <a:cxn ang="0">
                <a:pos x="3244" y="38"/>
              </a:cxn>
              <a:cxn ang="0">
                <a:pos x="3251" y="47"/>
              </a:cxn>
              <a:cxn ang="0">
                <a:pos x="3260" y="61"/>
              </a:cxn>
              <a:cxn ang="0">
                <a:pos x="3267" y="81"/>
              </a:cxn>
              <a:cxn ang="0">
                <a:pos x="3273" y="106"/>
              </a:cxn>
              <a:cxn ang="0">
                <a:pos x="3278" y="139"/>
              </a:cxn>
              <a:cxn ang="0">
                <a:pos x="3280" y="180"/>
              </a:cxn>
              <a:cxn ang="0">
                <a:pos x="3280" y="180"/>
              </a:cxn>
              <a:cxn ang="0">
                <a:pos x="3278" y="224"/>
              </a:cxn>
              <a:cxn ang="0">
                <a:pos x="3273" y="256"/>
              </a:cxn>
              <a:cxn ang="0">
                <a:pos x="3267" y="283"/>
              </a:cxn>
              <a:cxn ang="0">
                <a:pos x="3260" y="301"/>
              </a:cxn>
              <a:cxn ang="0">
                <a:pos x="3251" y="315"/>
              </a:cxn>
              <a:cxn ang="0">
                <a:pos x="3244" y="323"/>
              </a:cxn>
              <a:cxn ang="0">
                <a:pos x="3235" y="328"/>
              </a:cxn>
              <a:cxn ang="0">
                <a:pos x="3230" y="328"/>
              </a:cxn>
              <a:cxn ang="0">
                <a:pos x="67" y="296"/>
              </a:cxn>
              <a:cxn ang="0">
                <a:pos x="67" y="296"/>
              </a:cxn>
              <a:cxn ang="0">
                <a:pos x="60" y="294"/>
              </a:cxn>
              <a:cxn ang="0">
                <a:pos x="50" y="290"/>
              </a:cxn>
              <a:cxn ang="0">
                <a:pos x="40" y="281"/>
              </a:cxn>
              <a:cxn ang="0">
                <a:pos x="29" y="267"/>
              </a:cxn>
              <a:cxn ang="0">
                <a:pos x="18" y="249"/>
              </a:cxn>
              <a:cxn ang="0">
                <a:pos x="13" y="236"/>
              </a:cxn>
              <a:cxn ang="0">
                <a:pos x="9" y="222"/>
              </a:cxn>
              <a:cxn ang="0">
                <a:pos x="5" y="207"/>
              </a:cxn>
              <a:cxn ang="0">
                <a:pos x="2" y="189"/>
              </a:cxn>
              <a:cxn ang="0">
                <a:pos x="0" y="170"/>
              </a:cxn>
              <a:cxn ang="0">
                <a:pos x="0" y="148"/>
              </a:cxn>
              <a:cxn ang="0">
                <a:pos x="0" y="148"/>
              </a:cxn>
              <a:cxn ang="0">
                <a:pos x="0" y="124"/>
              </a:cxn>
              <a:cxn ang="0">
                <a:pos x="2" y="105"/>
              </a:cxn>
              <a:cxn ang="0">
                <a:pos x="5" y="87"/>
              </a:cxn>
              <a:cxn ang="0">
                <a:pos x="9" y="70"/>
              </a:cxn>
              <a:cxn ang="0">
                <a:pos x="13" y="56"/>
              </a:cxn>
              <a:cxn ang="0">
                <a:pos x="18" y="43"/>
              </a:cxn>
              <a:cxn ang="0">
                <a:pos x="23" y="34"/>
              </a:cxn>
              <a:cxn ang="0">
                <a:pos x="29" y="25"/>
              </a:cxn>
              <a:cxn ang="0">
                <a:pos x="40" y="13"/>
              </a:cxn>
              <a:cxn ang="0">
                <a:pos x="50" y="6"/>
              </a:cxn>
              <a:cxn ang="0">
                <a:pos x="60" y="0"/>
              </a:cxn>
              <a:cxn ang="0">
                <a:pos x="67" y="0"/>
              </a:cxn>
              <a:cxn ang="0">
                <a:pos x="3230" y="33"/>
              </a:cxn>
            </a:cxnLst>
            <a:rect l="0" t="0" r="r" b="b"/>
            <a:pathLst>
              <a:path w="3280" h="328">
                <a:moveTo>
                  <a:pt x="3230" y="33"/>
                </a:moveTo>
                <a:lnTo>
                  <a:pt x="3230" y="33"/>
                </a:lnTo>
                <a:lnTo>
                  <a:pt x="3235" y="34"/>
                </a:lnTo>
                <a:lnTo>
                  <a:pt x="3244" y="38"/>
                </a:lnTo>
                <a:lnTo>
                  <a:pt x="3251" y="47"/>
                </a:lnTo>
                <a:lnTo>
                  <a:pt x="3260" y="61"/>
                </a:lnTo>
                <a:lnTo>
                  <a:pt x="3267" y="81"/>
                </a:lnTo>
                <a:lnTo>
                  <a:pt x="3273" y="106"/>
                </a:lnTo>
                <a:lnTo>
                  <a:pt x="3278" y="139"/>
                </a:lnTo>
                <a:lnTo>
                  <a:pt x="3280" y="180"/>
                </a:lnTo>
                <a:lnTo>
                  <a:pt x="3280" y="180"/>
                </a:lnTo>
                <a:lnTo>
                  <a:pt x="3278" y="224"/>
                </a:lnTo>
                <a:lnTo>
                  <a:pt x="3273" y="256"/>
                </a:lnTo>
                <a:lnTo>
                  <a:pt x="3267" y="283"/>
                </a:lnTo>
                <a:lnTo>
                  <a:pt x="3260" y="301"/>
                </a:lnTo>
                <a:lnTo>
                  <a:pt x="3251" y="315"/>
                </a:lnTo>
                <a:lnTo>
                  <a:pt x="3244" y="323"/>
                </a:lnTo>
                <a:lnTo>
                  <a:pt x="3235" y="328"/>
                </a:lnTo>
                <a:lnTo>
                  <a:pt x="3230" y="328"/>
                </a:lnTo>
                <a:lnTo>
                  <a:pt x="67" y="296"/>
                </a:lnTo>
                <a:lnTo>
                  <a:pt x="67" y="296"/>
                </a:lnTo>
                <a:lnTo>
                  <a:pt x="60" y="294"/>
                </a:lnTo>
                <a:lnTo>
                  <a:pt x="50" y="290"/>
                </a:lnTo>
                <a:lnTo>
                  <a:pt x="40" y="281"/>
                </a:lnTo>
                <a:lnTo>
                  <a:pt x="29" y="267"/>
                </a:lnTo>
                <a:lnTo>
                  <a:pt x="18" y="249"/>
                </a:lnTo>
                <a:lnTo>
                  <a:pt x="13" y="236"/>
                </a:lnTo>
                <a:lnTo>
                  <a:pt x="9" y="222"/>
                </a:lnTo>
                <a:lnTo>
                  <a:pt x="5" y="207"/>
                </a:lnTo>
                <a:lnTo>
                  <a:pt x="2" y="189"/>
                </a:lnTo>
                <a:lnTo>
                  <a:pt x="0" y="170"/>
                </a:lnTo>
                <a:lnTo>
                  <a:pt x="0" y="148"/>
                </a:lnTo>
                <a:lnTo>
                  <a:pt x="0" y="148"/>
                </a:lnTo>
                <a:lnTo>
                  <a:pt x="0" y="124"/>
                </a:lnTo>
                <a:lnTo>
                  <a:pt x="2" y="105"/>
                </a:lnTo>
                <a:lnTo>
                  <a:pt x="5" y="87"/>
                </a:lnTo>
                <a:lnTo>
                  <a:pt x="9" y="70"/>
                </a:lnTo>
                <a:lnTo>
                  <a:pt x="13" y="56"/>
                </a:lnTo>
                <a:lnTo>
                  <a:pt x="18" y="43"/>
                </a:lnTo>
                <a:lnTo>
                  <a:pt x="23" y="34"/>
                </a:lnTo>
                <a:lnTo>
                  <a:pt x="29" y="25"/>
                </a:lnTo>
                <a:lnTo>
                  <a:pt x="40" y="13"/>
                </a:lnTo>
                <a:lnTo>
                  <a:pt x="50" y="6"/>
                </a:lnTo>
                <a:lnTo>
                  <a:pt x="60" y="0"/>
                </a:lnTo>
                <a:lnTo>
                  <a:pt x="67" y="0"/>
                </a:lnTo>
                <a:lnTo>
                  <a:pt x="3230" y="33"/>
                </a:lnTo>
                <a:close/>
              </a:path>
            </a:pathLst>
          </a:custGeom>
          <a:gradFill flip="none" rotWithShape="1">
            <a:gsLst>
              <a:gs pos="0">
                <a:schemeClr val="bg1">
                  <a:lumMod val="85000"/>
                </a:schemeClr>
              </a:gs>
              <a:gs pos="41000">
                <a:schemeClr val="bg1"/>
              </a:gs>
              <a:gs pos="100000">
                <a:schemeClr val="bg1">
                  <a:lumMod val="50000"/>
                </a:schemeClr>
              </a:gs>
            </a:gsLst>
            <a:lin ang="5400000" scaled="0"/>
            <a:tileRect/>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sp>
        <p:nvSpPr>
          <p:cNvPr id="24" name="Forme libre 54">
            <a:extLst>
              <a:ext uri="{FF2B5EF4-FFF2-40B4-BE49-F238E27FC236}">
                <a16:creationId xmlns:a16="http://schemas.microsoft.com/office/drawing/2014/main" xmlns="" id="{95881A9C-1E05-9843-9923-EC0D39EA736A}"/>
              </a:ext>
            </a:extLst>
          </p:cNvPr>
          <p:cNvSpPr>
            <a:spLocks/>
          </p:cNvSpPr>
          <p:nvPr userDrawn="1"/>
        </p:nvSpPr>
        <p:spPr bwMode="auto">
          <a:xfrm>
            <a:off x="3714429" y="5342620"/>
            <a:ext cx="1683239" cy="316078"/>
          </a:xfrm>
          <a:custGeom>
            <a:avLst/>
            <a:gdLst/>
            <a:ahLst/>
            <a:cxnLst>
              <a:cxn ang="0">
                <a:pos x="2601" y="81"/>
              </a:cxn>
              <a:cxn ang="0">
                <a:pos x="2601" y="81"/>
              </a:cxn>
              <a:cxn ang="0">
                <a:pos x="2610" y="84"/>
              </a:cxn>
              <a:cxn ang="0">
                <a:pos x="2620" y="90"/>
              </a:cxn>
              <a:cxn ang="0">
                <a:pos x="2633" y="100"/>
              </a:cxn>
              <a:cxn ang="0">
                <a:pos x="2647" y="117"/>
              </a:cxn>
              <a:cxn ang="0">
                <a:pos x="2662" y="138"/>
              </a:cxn>
              <a:cxn ang="0">
                <a:pos x="2667" y="149"/>
              </a:cxn>
              <a:cxn ang="0">
                <a:pos x="2673" y="163"/>
              </a:cxn>
              <a:cxn ang="0">
                <a:pos x="2678" y="178"/>
              </a:cxn>
              <a:cxn ang="0">
                <a:pos x="2682" y="194"/>
              </a:cxn>
              <a:cxn ang="0">
                <a:pos x="2684" y="210"/>
              </a:cxn>
              <a:cxn ang="0">
                <a:pos x="2684" y="228"/>
              </a:cxn>
              <a:cxn ang="0">
                <a:pos x="2684" y="228"/>
              </a:cxn>
              <a:cxn ang="0">
                <a:pos x="2684" y="250"/>
              </a:cxn>
              <a:cxn ang="0">
                <a:pos x="2682" y="270"/>
              </a:cxn>
              <a:cxn ang="0">
                <a:pos x="2678" y="288"/>
              </a:cxn>
              <a:cxn ang="0">
                <a:pos x="2673" y="304"/>
              </a:cxn>
              <a:cxn ang="0">
                <a:pos x="2667" y="317"/>
              </a:cxn>
              <a:cxn ang="0">
                <a:pos x="2662" y="329"/>
              </a:cxn>
              <a:cxn ang="0">
                <a:pos x="2655" y="340"/>
              </a:cxn>
              <a:cxn ang="0">
                <a:pos x="2647" y="349"/>
              </a:cxn>
              <a:cxn ang="0">
                <a:pos x="2633" y="362"/>
              </a:cxn>
              <a:cxn ang="0">
                <a:pos x="2620" y="371"/>
              </a:cxn>
              <a:cxn ang="0">
                <a:pos x="2610" y="376"/>
              </a:cxn>
              <a:cxn ang="0">
                <a:pos x="2601" y="378"/>
              </a:cxn>
              <a:cxn ang="0">
                <a:pos x="95" y="295"/>
              </a:cxn>
              <a:cxn ang="0">
                <a:pos x="95" y="295"/>
              </a:cxn>
              <a:cxn ang="0">
                <a:pos x="88" y="293"/>
              </a:cxn>
              <a:cxn ang="0">
                <a:pos x="75" y="286"/>
              </a:cxn>
              <a:cxn ang="0">
                <a:pos x="59" y="275"/>
              </a:cxn>
              <a:cxn ang="0">
                <a:pos x="43" y="261"/>
              </a:cxn>
              <a:cxn ang="0">
                <a:pos x="34" y="250"/>
              </a:cxn>
              <a:cxn ang="0">
                <a:pos x="27" y="239"/>
              </a:cxn>
              <a:cxn ang="0">
                <a:pos x="20" y="226"/>
              </a:cxn>
              <a:cxn ang="0">
                <a:pos x="14" y="214"/>
              </a:cxn>
              <a:cxn ang="0">
                <a:pos x="9" y="199"/>
              </a:cxn>
              <a:cxn ang="0">
                <a:pos x="3" y="183"/>
              </a:cxn>
              <a:cxn ang="0">
                <a:pos x="2" y="165"/>
              </a:cxn>
              <a:cxn ang="0">
                <a:pos x="0" y="147"/>
              </a:cxn>
              <a:cxn ang="0">
                <a:pos x="0" y="147"/>
              </a:cxn>
              <a:cxn ang="0">
                <a:pos x="2" y="129"/>
              </a:cxn>
              <a:cxn ang="0">
                <a:pos x="3" y="111"/>
              </a:cxn>
              <a:cxn ang="0">
                <a:pos x="9" y="95"/>
              </a:cxn>
              <a:cxn ang="0">
                <a:pos x="14" y="81"/>
              </a:cxn>
              <a:cxn ang="0">
                <a:pos x="20" y="68"/>
              </a:cxn>
              <a:cxn ang="0">
                <a:pos x="27" y="55"/>
              </a:cxn>
              <a:cxn ang="0">
                <a:pos x="34" y="45"/>
              </a:cxn>
              <a:cxn ang="0">
                <a:pos x="43" y="36"/>
              </a:cxn>
              <a:cxn ang="0">
                <a:pos x="59" y="19"/>
              </a:cxn>
              <a:cxn ang="0">
                <a:pos x="75" y="9"/>
              </a:cxn>
              <a:cxn ang="0">
                <a:pos x="88" y="1"/>
              </a:cxn>
              <a:cxn ang="0">
                <a:pos x="95" y="0"/>
              </a:cxn>
              <a:cxn ang="0">
                <a:pos x="2601" y="81"/>
              </a:cxn>
            </a:cxnLst>
            <a:rect l="0" t="0" r="r" b="b"/>
            <a:pathLst>
              <a:path w="2684" h="378">
                <a:moveTo>
                  <a:pt x="2601" y="81"/>
                </a:moveTo>
                <a:lnTo>
                  <a:pt x="2601" y="81"/>
                </a:lnTo>
                <a:lnTo>
                  <a:pt x="2610" y="84"/>
                </a:lnTo>
                <a:lnTo>
                  <a:pt x="2620" y="90"/>
                </a:lnTo>
                <a:lnTo>
                  <a:pt x="2633" y="100"/>
                </a:lnTo>
                <a:lnTo>
                  <a:pt x="2647" y="117"/>
                </a:lnTo>
                <a:lnTo>
                  <a:pt x="2662" y="138"/>
                </a:lnTo>
                <a:lnTo>
                  <a:pt x="2667" y="149"/>
                </a:lnTo>
                <a:lnTo>
                  <a:pt x="2673" y="163"/>
                </a:lnTo>
                <a:lnTo>
                  <a:pt x="2678" y="178"/>
                </a:lnTo>
                <a:lnTo>
                  <a:pt x="2682" y="194"/>
                </a:lnTo>
                <a:lnTo>
                  <a:pt x="2684" y="210"/>
                </a:lnTo>
                <a:lnTo>
                  <a:pt x="2684" y="228"/>
                </a:lnTo>
                <a:lnTo>
                  <a:pt x="2684" y="228"/>
                </a:lnTo>
                <a:lnTo>
                  <a:pt x="2684" y="250"/>
                </a:lnTo>
                <a:lnTo>
                  <a:pt x="2682" y="270"/>
                </a:lnTo>
                <a:lnTo>
                  <a:pt x="2678" y="288"/>
                </a:lnTo>
                <a:lnTo>
                  <a:pt x="2673" y="304"/>
                </a:lnTo>
                <a:lnTo>
                  <a:pt x="2667" y="317"/>
                </a:lnTo>
                <a:lnTo>
                  <a:pt x="2662" y="329"/>
                </a:lnTo>
                <a:lnTo>
                  <a:pt x="2655" y="340"/>
                </a:lnTo>
                <a:lnTo>
                  <a:pt x="2647" y="349"/>
                </a:lnTo>
                <a:lnTo>
                  <a:pt x="2633" y="362"/>
                </a:lnTo>
                <a:lnTo>
                  <a:pt x="2620" y="371"/>
                </a:lnTo>
                <a:lnTo>
                  <a:pt x="2610" y="376"/>
                </a:lnTo>
                <a:lnTo>
                  <a:pt x="2601" y="378"/>
                </a:lnTo>
                <a:lnTo>
                  <a:pt x="95" y="295"/>
                </a:lnTo>
                <a:lnTo>
                  <a:pt x="95" y="295"/>
                </a:lnTo>
                <a:lnTo>
                  <a:pt x="88" y="293"/>
                </a:lnTo>
                <a:lnTo>
                  <a:pt x="75" y="286"/>
                </a:lnTo>
                <a:lnTo>
                  <a:pt x="59" y="275"/>
                </a:lnTo>
                <a:lnTo>
                  <a:pt x="43" y="261"/>
                </a:lnTo>
                <a:lnTo>
                  <a:pt x="34" y="250"/>
                </a:lnTo>
                <a:lnTo>
                  <a:pt x="27" y="239"/>
                </a:lnTo>
                <a:lnTo>
                  <a:pt x="20" y="226"/>
                </a:lnTo>
                <a:lnTo>
                  <a:pt x="14" y="214"/>
                </a:lnTo>
                <a:lnTo>
                  <a:pt x="9" y="199"/>
                </a:lnTo>
                <a:lnTo>
                  <a:pt x="3" y="183"/>
                </a:lnTo>
                <a:lnTo>
                  <a:pt x="2" y="165"/>
                </a:lnTo>
                <a:lnTo>
                  <a:pt x="0" y="147"/>
                </a:lnTo>
                <a:lnTo>
                  <a:pt x="0" y="147"/>
                </a:lnTo>
                <a:lnTo>
                  <a:pt x="2" y="129"/>
                </a:lnTo>
                <a:lnTo>
                  <a:pt x="3" y="111"/>
                </a:lnTo>
                <a:lnTo>
                  <a:pt x="9" y="95"/>
                </a:lnTo>
                <a:lnTo>
                  <a:pt x="14" y="81"/>
                </a:lnTo>
                <a:lnTo>
                  <a:pt x="20" y="68"/>
                </a:lnTo>
                <a:lnTo>
                  <a:pt x="27" y="55"/>
                </a:lnTo>
                <a:lnTo>
                  <a:pt x="34" y="45"/>
                </a:lnTo>
                <a:lnTo>
                  <a:pt x="43" y="36"/>
                </a:lnTo>
                <a:lnTo>
                  <a:pt x="59" y="19"/>
                </a:lnTo>
                <a:lnTo>
                  <a:pt x="75" y="9"/>
                </a:lnTo>
                <a:lnTo>
                  <a:pt x="88" y="1"/>
                </a:lnTo>
                <a:lnTo>
                  <a:pt x="95" y="0"/>
                </a:lnTo>
                <a:lnTo>
                  <a:pt x="2601" y="81"/>
                </a:lnTo>
                <a:close/>
              </a:path>
            </a:pathLst>
          </a:custGeom>
          <a:gradFill flip="none" rotWithShape="1">
            <a:gsLst>
              <a:gs pos="0">
                <a:schemeClr val="bg1">
                  <a:lumMod val="85000"/>
                </a:schemeClr>
              </a:gs>
              <a:gs pos="41000">
                <a:schemeClr val="bg1"/>
              </a:gs>
              <a:gs pos="90000">
                <a:schemeClr val="bg1">
                  <a:lumMod val="50000"/>
                </a:schemeClr>
              </a:gs>
            </a:gsLst>
            <a:lin ang="5460000" scaled="0"/>
            <a:tileRect/>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sp>
        <p:nvSpPr>
          <p:cNvPr id="25" name="Forme libre 55">
            <a:extLst>
              <a:ext uri="{FF2B5EF4-FFF2-40B4-BE49-F238E27FC236}">
                <a16:creationId xmlns:a16="http://schemas.microsoft.com/office/drawing/2014/main" xmlns="" id="{CB28DEC5-F2AA-A94B-ACB2-0AD6143CEF28}"/>
              </a:ext>
            </a:extLst>
          </p:cNvPr>
          <p:cNvSpPr>
            <a:spLocks/>
          </p:cNvSpPr>
          <p:nvPr userDrawn="1"/>
        </p:nvSpPr>
        <p:spPr bwMode="auto">
          <a:xfrm>
            <a:off x="4090713" y="5026543"/>
            <a:ext cx="1029761" cy="302699"/>
          </a:xfrm>
          <a:custGeom>
            <a:avLst/>
            <a:gdLst/>
            <a:ahLst/>
            <a:cxnLst>
              <a:cxn ang="0">
                <a:pos x="1558" y="65"/>
              </a:cxn>
              <a:cxn ang="0">
                <a:pos x="1558" y="65"/>
              </a:cxn>
              <a:cxn ang="0">
                <a:pos x="1565" y="69"/>
              </a:cxn>
              <a:cxn ang="0">
                <a:pos x="1576" y="74"/>
              </a:cxn>
              <a:cxn ang="0">
                <a:pos x="1590" y="85"/>
              </a:cxn>
              <a:cxn ang="0">
                <a:pos x="1604" y="101"/>
              </a:cxn>
              <a:cxn ang="0">
                <a:pos x="1617" y="123"/>
              </a:cxn>
              <a:cxn ang="0">
                <a:pos x="1624" y="134"/>
              </a:cxn>
              <a:cxn ang="0">
                <a:pos x="1630" y="148"/>
              </a:cxn>
              <a:cxn ang="0">
                <a:pos x="1633" y="162"/>
              </a:cxn>
              <a:cxn ang="0">
                <a:pos x="1637" y="179"/>
              </a:cxn>
              <a:cxn ang="0">
                <a:pos x="1639" y="195"/>
              </a:cxn>
              <a:cxn ang="0">
                <a:pos x="1640" y="213"/>
              </a:cxn>
              <a:cxn ang="0">
                <a:pos x="1640" y="213"/>
              </a:cxn>
              <a:cxn ang="0">
                <a:pos x="1639" y="234"/>
              </a:cxn>
              <a:cxn ang="0">
                <a:pos x="1637" y="254"/>
              </a:cxn>
              <a:cxn ang="0">
                <a:pos x="1633" y="272"/>
              </a:cxn>
              <a:cxn ang="0">
                <a:pos x="1630" y="289"/>
              </a:cxn>
              <a:cxn ang="0">
                <a:pos x="1624" y="301"/>
              </a:cxn>
              <a:cxn ang="0">
                <a:pos x="1617" y="314"/>
              </a:cxn>
              <a:cxn ang="0">
                <a:pos x="1612" y="325"/>
              </a:cxn>
              <a:cxn ang="0">
                <a:pos x="1604" y="334"/>
              </a:cxn>
              <a:cxn ang="0">
                <a:pos x="1590" y="346"/>
              </a:cxn>
              <a:cxn ang="0">
                <a:pos x="1576" y="355"/>
              </a:cxn>
              <a:cxn ang="0">
                <a:pos x="1565" y="361"/>
              </a:cxn>
              <a:cxn ang="0">
                <a:pos x="1558" y="362"/>
              </a:cxn>
              <a:cxn ang="0">
                <a:pos x="95" y="296"/>
              </a:cxn>
              <a:cxn ang="0">
                <a:pos x="95" y="296"/>
              </a:cxn>
              <a:cxn ang="0">
                <a:pos x="88" y="294"/>
              </a:cxn>
              <a:cxn ang="0">
                <a:pos x="75" y="287"/>
              </a:cxn>
              <a:cxn ang="0">
                <a:pos x="59" y="276"/>
              </a:cxn>
              <a:cxn ang="0">
                <a:pos x="43" y="261"/>
              </a:cxn>
              <a:cxn ang="0">
                <a:pos x="34" y="251"/>
              </a:cxn>
              <a:cxn ang="0">
                <a:pos x="27" y="240"/>
              </a:cxn>
              <a:cxn ang="0">
                <a:pos x="19" y="229"/>
              </a:cxn>
              <a:cxn ang="0">
                <a:pos x="14" y="215"/>
              </a:cxn>
              <a:cxn ang="0">
                <a:pos x="9" y="200"/>
              </a:cxn>
              <a:cxn ang="0">
                <a:pos x="3" y="184"/>
              </a:cxn>
              <a:cxn ang="0">
                <a:pos x="1" y="166"/>
              </a:cxn>
              <a:cxn ang="0">
                <a:pos x="0" y="148"/>
              </a:cxn>
              <a:cxn ang="0">
                <a:pos x="0" y="148"/>
              </a:cxn>
              <a:cxn ang="0">
                <a:pos x="1" y="130"/>
              </a:cxn>
              <a:cxn ang="0">
                <a:pos x="3" y="112"/>
              </a:cxn>
              <a:cxn ang="0">
                <a:pos x="9" y="96"/>
              </a:cxn>
              <a:cxn ang="0">
                <a:pos x="14" y="81"/>
              </a:cxn>
              <a:cxn ang="0">
                <a:pos x="19" y="69"/>
              </a:cxn>
              <a:cxn ang="0">
                <a:pos x="27" y="56"/>
              </a:cxn>
              <a:cxn ang="0">
                <a:pos x="34" y="45"/>
              </a:cxn>
              <a:cxn ang="0">
                <a:pos x="43" y="36"/>
              </a:cxn>
              <a:cxn ang="0">
                <a:pos x="59" y="20"/>
              </a:cxn>
              <a:cxn ang="0">
                <a:pos x="75" y="9"/>
              </a:cxn>
              <a:cxn ang="0">
                <a:pos x="88" y="2"/>
              </a:cxn>
              <a:cxn ang="0">
                <a:pos x="95" y="0"/>
              </a:cxn>
              <a:cxn ang="0">
                <a:pos x="1558" y="65"/>
              </a:cxn>
            </a:cxnLst>
            <a:rect l="0" t="0" r="r" b="b"/>
            <a:pathLst>
              <a:path w="1640" h="362">
                <a:moveTo>
                  <a:pt x="1558" y="65"/>
                </a:moveTo>
                <a:lnTo>
                  <a:pt x="1558" y="65"/>
                </a:lnTo>
                <a:lnTo>
                  <a:pt x="1565" y="69"/>
                </a:lnTo>
                <a:lnTo>
                  <a:pt x="1576" y="74"/>
                </a:lnTo>
                <a:lnTo>
                  <a:pt x="1590" y="85"/>
                </a:lnTo>
                <a:lnTo>
                  <a:pt x="1604" y="101"/>
                </a:lnTo>
                <a:lnTo>
                  <a:pt x="1617" y="123"/>
                </a:lnTo>
                <a:lnTo>
                  <a:pt x="1624" y="134"/>
                </a:lnTo>
                <a:lnTo>
                  <a:pt x="1630" y="148"/>
                </a:lnTo>
                <a:lnTo>
                  <a:pt x="1633" y="162"/>
                </a:lnTo>
                <a:lnTo>
                  <a:pt x="1637" y="179"/>
                </a:lnTo>
                <a:lnTo>
                  <a:pt x="1639" y="195"/>
                </a:lnTo>
                <a:lnTo>
                  <a:pt x="1640" y="213"/>
                </a:lnTo>
                <a:lnTo>
                  <a:pt x="1640" y="213"/>
                </a:lnTo>
                <a:lnTo>
                  <a:pt x="1639" y="234"/>
                </a:lnTo>
                <a:lnTo>
                  <a:pt x="1637" y="254"/>
                </a:lnTo>
                <a:lnTo>
                  <a:pt x="1633" y="272"/>
                </a:lnTo>
                <a:lnTo>
                  <a:pt x="1630" y="289"/>
                </a:lnTo>
                <a:lnTo>
                  <a:pt x="1624" y="301"/>
                </a:lnTo>
                <a:lnTo>
                  <a:pt x="1617" y="314"/>
                </a:lnTo>
                <a:lnTo>
                  <a:pt x="1612" y="325"/>
                </a:lnTo>
                <a:lnTo>
                  <a:pt x="1604" y="334"/>
                </a:lnTo>
                <a:lnTo>
                  <a:pt x="1590" y="346"/>
                </a:lnTo>
                <a:lnTo>
                  <a:pt x="1576" y="355"/>
                </a:lnTo>
                <a:lnTo>
                  <a:pt x="1565" y="361"/>
                </a:lnTo>
                <a:lnTo>
                  <a:pt x="1558" y="362"/>
                </a:lnTo>
                <a:lnTo>
                  <a:pt x="95" y="296"/>
                </a:lnTo>
                <a:lnTo>
                  <a:pt x="95" y="296"/>
                </a:lnTo>
                <a:lnTo>
                  <a:pt x="88" y="294"/>
                </a:lnTo>
                <a:lnTo>
                  <a:pt x="75" y="287"/>
                </a:lnTo>
                <a:lnTo>
                  <a:pt x="59" y="276"/>
                </a:lnTo>
                <a:lnTo>
                  <a:pt x="43" y="261"/>
                </a:lnTo>
                <a:lnTo>
                  <a:pt x="34" y="251"/>
                </a:lnTo>
                <a:lnTo>
                  <a:pt x="27" y="240"/>
                </a:lnTo>
                <a:lnTo>
                  <a:pt x="19" y="229"/>
                </a:lnTo>
                <a:lnTo>
                  <a:pt x="14" y="215"/>
                </a:lnTo>
                <a:lnTo>
                  <a:pt x="9" y="200"/>
                </a:lnTo>
                <a:lnTo>
                  <a:pt x="3" y="184"/>
                </a:lnTo>
                <a:lnTo>
                  <a:pt x="1" y="166"/>
                </a:lnTo>
                <a:lnTo>
                  <a:pt x="0" y="148"/>
                </a:lnTo>
                <a:lnTo>
                  <a:pt x="0" y="148"/>
                </a:lnTo>
                <a:lnTo>
                  <a:pt x="1" y="130"/>
                </a:lnTo>
                <a:lnTo>
                  <a:pt x="3" y="112"/>
                </a:lnTo>
                <a:lnTo>
                  <a:pt x="9" y="96"/>
                </a:lnTo>
                <a:lnTo>
                  <a:pt x="14" y="81"/>
                </a:lnTo>
                <a:lnTo>
                  <a:pt x="19" y="69"/>
                </a:lnTo>
                <a:lnTo>
                  <a:pt x="27" y="56"/>
                </a:lnTo>
                <a:lnTo>
                  <a:pt x="34" y="45"/>
                </a:lnTo>
                <a:lnTo>
                  <a:pt x="43" y="36"/>
                </a:lnTo>
                <a:lnTo>
                  <a:pt x="59" y="20"/>
                </a:lnTo>
                <a:lnTo>
                  <a:pt x="75" y="9"/>
                </a:lnTo>
                <a:lnTo>
                  <a:pt x="88" y="2"/>
                </a:lnTo>
                <a:lnTo>
                  <a:pt x="95" y="0"/>
                </a:lnTo>
                <a:lnTo>
                  <a:pt x="1558" y="65"/>
                </a:lnTo>
                <a:close/>
              </a:path>
            </a:pathLst>
          </a:custGeom>
          <a:gradFill flip="none" rotWithShape="1">
            <a:gsLst>
              <a:gs pos="0">
                <a:schemeClr val="bg1">
                  <a:lumMod val="85000"/>
                </a:schemeClr>
              </a:gs>
              <a:gs pos="41000">
                <a:schemeClr val="bg1"/>
              </a:gs>
              <a:gs pos="92000">
                <a:schemeClr val="bg1">
                  <a:lumMod val="50000"/>
                </a:schemeClr>
              </a:gs>
            </a:gsLst>
            <a:lin ang="5520000" scaled="0"/>
            <a:tileRect/>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grpSp>
        <p:nvGrpSpPr>
          <p:cNvPr id="35" name="Groupe 34">
            <a:extLst>
              <a:ext uri="{FF2B5EF4-FFF2-40B4-BE49-F238E27FC236}">
                <a16:creationId xmlns:a16="http://schemas.microsoft.com/office/drawing/2014/main" xmlns="" id="{DF7C625A-0E04-B24E-A60B-3E52ADB71B88}"/>
              </a:ext>
            </a:extLst>
          </p:cNvPr>
          <p:cNvGrpSpPr/>
          <p:nvPr userDrawn="1"/>
        </p:nvGrpSpPr>
        <p:grpSpPr>
          <a:xfrm>
            <a:off x="3486150" y="2071730"/>
            <a:ext cx="2212835" cy="4616075"/>
            <a:chOff x="3124200" y="2071729"/>
            <a:chExt cx="2950446" cy="4616075"/>
          </a:xfrm>
          <a:gradFill>
            <a:gsLst>
              <a:gs pos="0">
                <a:schemeClr val="accent3">
                  <a:lumMod val="75000"/>
                </a:schemeClr>
              </a:gs>
              <a:gs pos="88000">
                <a:schemeClr val="accent3">
                  <a:lumMod val="60000"/>
                  <a:lumOff val="40000"/>
                </a:schemeClr>
              </a:gs>
              <a:gs pos="72000">
                <a:schemeClr val="accent3">
                  <a:lumMod val="75000"/>
                </a:schemeClr>
              </a:gs>
              <a:gs pos="100000">
                <a:schemeClr val="accent3">
                  <a:lumMod val="20000"/>
                  <a:lumOff val="80000"/>
                </a:schemeClr>
              </a:gs>
            </a:gsLst>
            <a:lin ang="5400000" scaled="1"/>
          </a:gradFill>
        </p:grpSpPr>
        <p:sp>
          <p:nvSpPr>
            <p:cNvPr id="36" name="Forme libre 32">
              <a:extLst>
                <a:ext uri="{FF2B5EF4-FFF2-40B4-BE49-F238E27FC236}">
                  <a16:creationId xmlns:a16="http://schemas.microsoft.com/office/drawing/2014/main" xmlns="" id="{207325BF-F4EF-E543-9BE9-4494C2D2027C}"/>
                </a:ext>
              </a:extLst>
            </p:cNvPr>
            <p:cNvSpPr>
              <a:spLocks/>
            </p:cNvSpPr>
            <p:nvPr/>
          </p:nvSpPr>
          <p:spPr bwMode="auto">
            <a:xfrm>
              <a:off x="3125980" y="2982842"/>
              <a:ext cx="2948666" cy="3704960"/>
            </a:xfrm>
            <a:custGeom>
              <a:avLst/>
              <a:gdLst/>
              <a:ahLst/>
              <a:cxnLst>
                <a:cxn ang="0">
                  <a:pos x="2" y="2065"/>
                </a:cxn>
                <a:cxn ang="0">
                  <a:pos x="10" y="2015"/>
                </a:cxn>
                <a:cxn ang="0">
                  <a:pos x="36" y="1934"/>
                </a:cxn>
                <a:cxn ang="0">
                  <a:pos x="81" y="1848"/>
                </a:cxn>
                <a:cxn ang="0">
                  <a:pos x="122" y="1788"/>
                </a:cxn>
                <a:cxn ang="0">
                  <a:pos x="174" y="1723"/>
                </a:cxn>
                <a:cxn ang="0">
                  <a:pos x="239" y="1654"/>
                </a:cxn>
                <a:cxn ang="0">
                  <a:pos x="290" y="1606"/>
                </a:cxn>
                <a:cxn ang="0">
                  <a:pos x="356" y="1552"/>
                </a:cxn>
                <a:cxn ang="0">
                  <a:pos x="435" y="1495"/>
                </a:cxn>
                <a:cxn ang="0">
                  <a:pos x="645" y="1368"/>
                </a:cxn>
                <a:cxn ang="0">
                  <a:pos x="829" y="1270"/>
                </a:cxn>
                <a:cxn ang="0">
                  <a:pos x="856" y="1256"/>
                </a:cxn>
                <a:cxn ang="0">
                  <a:pos x="1070" y="1142"/>
                </a:cxn>
                <a:cxn ang="0">
                  <a:pos x="1243" y="1032"/>
                </a:cxn>
                <a:cxn ang="0">
                  <a:pos x="1380" y="927"/>
                </a:cxn>
                <a:cxn ang="0">
                  <a:pos x="1487" y="826"/>
                </a:cxn>
                <a:cxn ang="0">
                  <a:pos x="1567" y="731"/>
                </a:cxn>
                <a:cxn ang="0">
                  <a:pos x="1610" y="667"/>
                </a:cxn>
                <a:cxn ang="0">
                  <a:pos x="1646" y="593"/>
                </a:cxn>
                <a:cxn ang="0">
                  <a:pos x="1656" y="547"/>
                </a:cxn>
                <a:cxn ang="0">
                  <a:pos x="1656" y="0"/>
                </a:cxn>
                <a:cxn ang="0">
                  <a:pos x="1650" y="46"/>
                </a:cxn>
                <a:cxn ang="0">
                  <a:pos x="1632" y="114"/>
                </a:cxn>
                <a:cxn ang="0">
                  <a:pos x="1586" y="209"/>
                </a:cxn>
                <a:cxn ang="0">
                  <a:pos x="1549" y="265"/>
                </a:cxn>
                <a:cxn ang="0">
                  <a:pos x="1501" y="327"/>
                </a:cxn>
                <a:cxn ang="0">
                  <a:pos x="1441" y="394"/>
                </a:cxn>
                <a:cxn ang="0">
                  <a:pos x="1366" y="465"/>
                </a:cxn>
                <a:cxn ang="0">
                  <a:pos x="1325" y="501"/>
                </a:cxn>
                <a:cxn ang="0">
                  <a:pos x="1249" y="557"/>
                </a:cxn>
                <a:cxn ang="0">
                  <a:pos x="1089" y="658"/>
                </a:cxn>
                <a:cxn ang="0">
                  <a:pos x="828" y="801"/>
                </a:cxn>
                <a:cxn ang="0">
                  <a:pos x="801" y="815"/>
                </a:cxn>
                <a:cxn ang="0">
                  <a:pos x="653" y="892"/>
                </a:cxn>
                <a:cxn ang="0">
                  <a:pos x="467" y="1003"/>
                </a:cxn>
                <a:cxn ang="0">
                  <a:pos x="319" y="1111"/>
                </a:cxn>
                <a:cxn ang="0">
                  <a:pos x="202" y="1212"/>
                </a:cxn>
                <a:cxn ang="0">
                  <a:pos x="113" y="1309"/>
                </a:cxn>
                <a:cxn ang="0">
                  <a:pos x="68" y="1370"/>
                </a:cxn>
                <a:cxn ang="0">
                  <a:pos x="19" y="1457"/>
                </a:cxn>
                <a:cxn ang="0">
                  <a:pos x="2" y="1512"/>
                </a:cxn>
                <a:cxn ang="0">
                  <a:pos x="1" y="2082"/>
                </a:cxn>
              </a:cxnLst>
              <a:rect l="0" t="0" r="r" b="b"/>
              <a:pathLst>
                <a:path w="1657" h="2082">
                  <a:moveTo>
                    <a:pt x="1" y="2082"/>
                  </a:moveTo>
                  <a:lnTo>
                    <a:pt x="1" y="2082"/>
                  </a:lnTo>
                  <a:lnTo>
                    <a:pt x="2" y="2065"/>
                  </a:lnTo>
                  <a:lnTo>
                    <a:pt x="3" y="2052"/>
                  </a:lnTo>
                  <a:lnTo>
                    <a:pt x="6" y="2034"/>
                  </a:lnTo>
                  <a:lnTo>
                    <a:pt x="10" y="2015"/>
                  </a:lnTo>
                  <a:lnTo>
                    <a:pt x="17" y="1990"/>
                  </a:lnTo>
                  <a:lnTo>
                    <a:pt x="25" y="1963"/>
                  </a:lnTo>
                  <a:lnTo>
                    <a:pt x="36" y="1934"/>
                  </a:lnTo>
                  <a:lnTo>
                    <a:pt x="52" y="1901"/>
                  </a:lnTo>
                  <a:lnTo>
                    <a:pt x="71" y="1866"/>
                  </a:lnTo>
                  <a:lnTo>
                    <a:pt x="81" y="1848"/>
                  </a:lnTo>
                  <a:lnTo>
                    <a:pt x="94" y="1828"/>
                  </a:lnTo>
                  <a:lnTo>
                    <a:pt x="107" y="1809"/>
                  </a:lnTo>
                  <a:lnTo>
                    <a:pt x="122" y="1788"/>
                  </a:lnTo>
                  <a:lnTo>
                    <a:pt x="138" y="1767"/>
                  </a:lnTo>
                  <a:lnTo>
                    <a:pt x="155" y="1746"/>
                  </a:lnTo>
                  <a:lnTo>
                    <a:pt x="174" y="1723"/>
                  </a:lnTo>
                  <a:lnTo>
                    <a:pt x="194" y="1701"/>
                  </a:lnTo>
                  <a:lnTo>
                    <a:pt x="215" y="1678"/>
                  </a:lnTo>
                  <a:lnTo>
                    <a:pt x="239" y="1654"/>
                  </a:lnTo>
                  <a:lnTo>
                    <a:pt x="264" y="1630"/>
                  </a:lnTo>
                  <a:lnTo>
                    <a:pt x="290" y="1606"/>
                  </a:lnTo>
                  <a:lnTo>
                    <a:pt x="290" y="1606"/>
                  </a:lnTo>
                  <a:lnTo>
                    <a:pt x="310" y="1588"/>
                  </a:lnTo>
                  <a:lnTo>
                    <a:pt x="332" y="1570"/>
                  </a:lnTo>
                  <a:lnTo>
                    <a:pt x="356" y="1552"/>
                  </a:lnTo>
                  <a:lnTo>
                    <a:pt x="380" y="1533"/>
                  </a:lnTo>
                  <a:lnTo>
                    <a:pt x="407" y="1515"/>
                  </a:lnTo>
                  <a:lnTo>
                    <a:pt x="435" y="1495"/>
                  </a:lnTo>
                  <a:lnTo>
                    <a:pt x="498" y="1455"/>
                  </a:lnTo>
                  <a:lnTo>
                    <a:pt x="568" y="1413"/>
                  </a:lnTo>
                  <a:lnTo>
                    <a:pt x="645" y="1368"/>
                  </a:lnTo>
                  <a:lnTo>
                    <a:pt x="732" y="1321"/>
                  </a:lnTo>
                  <a:lnTo>
                    <a:pt x="829" y="1270"/>
                  </a:lnTo>
                  <a:lnTo>
                    <a:pt x="829" y="1270"/>
                  </a:lnTo>
                  <a:lnTo>
                    <a:pt x="829" y="1270"/>
                  </a:lnTo>
                  <a:lnTo>
                    <a:pt x="856" y="1256"/>
                  </a:lnTo>
                  <a:lnTo>
                    <a:pt x="856" y="1256"/>
                  </a:lnTo>
                  <a:lnTo>
                    <a:pt x="932" y="1218"/>
                  </a:lnTo>
                  <a:lnTo>
                    <a:pt x="1003" y="1180"/>
                  </a:lnTo>
                  <a:lnTo>
                    <a:pt x="1070" y="1142"/>
                  </a:lnTo>
                  <a:lnTo>
                    <a:pt x="1132" y="1104"/>
                  </a:lnTo>
                  <a:lnTo>
                    <a:pt x="1190" y="1068"/>
                  </a:lnTo>
                  <a:lnTo>
                    <a:pt x="1243" y="1032"/>
                  </a:lnTo>
                  <a:lnTo>
                    <a:pt x="1293" y="996"/>
                  </a:lnTo>
                  <a:lnTo>
                    <a:pt x="1338" y="961"/>
                  </a:lnTo>
                  <a:lnTo>
                    <a:pt x="1380" y="927"/>
                  </a:lnTo>
                  <a:lnTo>
                    <a:pt x="1420" y="893"/>
                  </a:lnTo>
                  <a:lnTo>
                    <a:pt x="1455" y="859"/>
                  </a:lnTo>
                  <a:lnTo>
                    <a:pt x="1487" y="826"/>
                  </a:lnTo>
                  <a:lnTo>
                    <a:pt x="1516" y="794"/>
                  </a:lnTo>
                  <a:lnTo>
                    <a:pt x="1543" y="762"/>
                  </a:lnTo>
                  <a:lnTo>
                    <a:pt x="1567" y="731"/>
                  </a:lnTo>
                  <a:lnTo>
                    <a:pt x="1589" y="700"/>
                  </a:lnTo>
                  <a:lnTo>
                    <a:pt x="1589" y="700"/>
                  </a:lnTo>
                  <a:lnTo>
                    <a:pt x="1610" y="667"/>
                  </a:lnTo>
                  <a:lnTo>
                    <a:pt x="1627" y="640"/>
                  </a:lnTo>
                  <a:lnTo>
                    <a:pt x="1638" y="615"/>
                  </a:lnTo>
                  <a:lnTo>
                    <a:pt x="1646" y="593"/>
                  </a:lnTo>
                  <a:lnTo>
                    <a:pt x="1651" y="576"/>
                  </a:lnTo>
                  <a:lnTo>
                    <a:pt x="1654" y="560"/>
                  </a:lnTo>
                  <a:lnTo>
                    <a:pt x="1656" y="547"/>
                  </a:lnTo>
                  <a:lnTo>
                    <a:pt x="1657" y="535"/>
                  </a:lnTo>
                  <a:lnTo>
                    <a:pt x="1656" y="0"/>
                  </a:lnTo>
                  <a:lnTo>
                    <a:pt x="1656" y="0"/>
                  </a:lnTo>
                  <a:lnTo>
                    <a:pt x="1655" y="16"/>
                  </a:lnTo>
                  <a:lnTo>
                    <a:pt x="1654" y="29"/>
                  </a:lnTo>
                  <a:lnTo>
                    <a:pt x="1650" y="46"/>
                  </a:lnTo>
                  <a:lnTo>
                    <a:pt x="1646" y="65"/>
                  </a:lnTo>
                  <a:lnTo>
                    <a:pt x="1640" y="88"/>
                  </a:lnTo>
                  <a:lnTo>
                    <a:pt x="1632" y="114"/>
                  </a:lnTo>
                  <a:lnTo>
                    <a:pt x="1620" y="143"/>
                  </a:lnTo>
                  <a:lnTo>
                    <a:pt x="1605" y="175"/>
                  </a:lnTo>
                  <a:lnTo>
                    <a:pt x="1586" y="209"/>
                  </a:lnTo>
                  <a:lnTo>
                    <a:pt x="1575" y="227"/>
                  </a:lnTo>
                  <a:lnTo>
                    <a:pt x="1563" y="246"/>
                  </a:lnTo>
                  <a:lnTo>
                    <a:pt x="1549" y="265"/>
                  </a:lnTo>
                  <a:lnTo>
                    <a:pt x="1535" y="285"/>
                  </a:lnTo>
                  <a:lnTo>
                    <a:pt x="1518" y="306"/>
                  </a:lnTo>
                  <a:lnTo>
                    <a:pt x="1501" y="327"/>
                  </a:lnTo>
                  <a:lnTo>
                    <a:pt x="1482" y="349"/>
                  </a:lnTo>
                  <a:lnTo>
                    <a:pt x="1463" y="372"/>
                  </a:lnTo>
                  <a:lnTo>
                    <a:pt x="1441" y="394"/>
                  </a:lnTo>
                  <a:lnTo>
                    <a:pt x="1417" y="417"/>
                  </a:lnTo>
                  <a:lnTo>
                    <a:pt x="1393" y="442"/>
                  </a:lnTo>
                  <a:lnTo>
                    <a:pt x="1366" y="465"/>
                  </a:lnTo>
                  <a:lnTo>
                    <a:pt x="1366" y="465"/>
                  </a:lnTo>
                  <a:lnTo>
                    <a:pt x="1346" y="483"/>
                  </a:lnTo>
                  <a:lnTo>
                    <a:pt x="1325" y="501"/>
                  </a:lnTo>
                  <a:lnTo>
                    <a:pt x="1301" y="519"/>
                  </a:lnTo>
                  <a:lnTo>
                    <a:pt x="1276" y="538"/>
                  </a:lnTo>
                  <a:lnTo>
                    <a:pt x="1249" y="557"/>
                  </a:lnTo>
                  <a:lnTo>
                    <a:pt x="1221" y="577"/>
                  </a:lnTo>
                  <a:lnTo>
                    <a:pt x="1159" y="616"/>
                  </a:lnTo>
                  <a:lnTo>
                    <a:pt x="1089" y="658"/>
                  </a:lnTo>
                  <a:lnTo>
                    <a:pt x="1011" y="703"/>
                  </a:lnTo>
                  <a:lnTo>
                    <a:pt x="924" y="751"/>
                  </a:lnTo>
                  <a:lnTo>
                    <a:pt x="828" y="801"/>
                  </a:lnTo>
                  <a:lnTo>
                    <a:pt x="828" y="801"/>
                  </a:lnTo>
                  <a:lnTo>
                    <a:pt x="828" y="801"/>
                  </a:lnTo>
                  <a:lnTo>
                    <a:pt x="801" y="815"/>
                  </a:lnTo>
                  <a:lnTo>
                    <a:pt x="801" y="815"/>
                  </a:lnTo>
                  <a:lnTo>
                    <a:pt x="725" y="854"/>
                  </a:lnTo>
                  <a:lnTo>
                    <a:pt x="653" y="892"/>
                  </a:lnTo>
                  <a:lnTo>
                    <a:pt x="587" y="929"/>
                  </a:lnTo>
                  <a:lnTo>
                    <a:pt x="525" y="966"/>
                  </a:lnTo>
                  <a:lnTo>
                    <a:pt x="467" y="1003"/>
                  </a:lnTo>
                  <a:lnTo>
                    <a:pt x="413" y="1040"/>
                  </a:lnTo>
                  <a:lnTo>
                    <a:pt x="364" y="1076"/>
                  </a:lnTo>
                  <a:lnTo>
                    <a:pt x="319" y="1111"/>
                  </a:lnTo>
                  <a:lnTo>
                    <a:pt x="276" y="1145"/>
                  </a:lnTo>
                  <a:lnTo>
                    <a:pt x="237" y="1179"/>
                  </a:lnTo>
                  <a:lnTo>
                    <a:pt x="202" y="1212"/>
                  </a:lnTo>
                  <a:lnTo>
                    <a:pt x="170" y="1245"/>
                  </a:lnTo>
                  <a:lnTo>
                    <a:pt x="140" y="1278"/>
                  </a:lnTo>
                  <a:lnTo>
                    <a:pt x="113" y="1309"/>
                  </a:lnTo>
                  <a:lnTo>
                    <a:pt x="90" y="1341"/>
                  </a:lnTo>
                  <a:lnTo>
                    <a:pt x="68" y="1370"/>
                  </a:lnTo>
                  <a:lnTo>
                    <a:pt x="68" y="1370"/>
                  </a:lnTo>
                  <a:lnTo>
                    <a:pt x="46" y="1403"/>
                  </a:lnTo>
                  <a:lnTo>
                    <a:pt x="30" y="1432"/>
                  </a:lnTo>
                  <a:lnTo>
                    <a:pt x="19" y="1457"/>
                  </a:lnTo>
                  <a:lnTo>
                    <a:pt x="10" y="1478"/>
                  </a:lnTo>
                  <a:lnTo>
                    <a:pt x="5" y="1496"/>
                  </a:lnTo>
                  <a:lnTo>
                    <a:pt x="2" y="1512"/>
                  </a:lnTo>
                  <a:lnTo>
                    <a:pt x="1" y="1525"/>
                  </a:lnTo>
                  <a:lnTo>
                    <a:pt x="0" y="1536"/>
                  </a:lnTo>
                  <a:lnTo>
                    <a:pt x="1" y="2082"/>
                  </a:lnTo>
                  <a:close/>
                </a:path>
              </a:pathLst>
            </a:custGeom>
            <a:grpFill/>
            <a:ln w="9525">
              <a:noFill/>
              <a:prstDash val="sysDash"/>
              <a:miter lim="800000"/>
              <a:headEnd/>
              <a:tailEnd/>
            </a:ln>
          </p:spPr>
          <p:txBody>
            <a:bodyPr lIns="18288" tIns="18288" rIns="18288" bIns="18288"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sp>
          <p:nvSpPr>
            <p:cNvPr id="37" name="Forme libre 33">
              <a:extLst>
                <a:ext uri="{FF2B5EF4-FFF2-40B4-BE49-F238E27FC236}">
                  <a16:creationId xmlns:a16="http://schemas.microsoft.com/office/drawing/2014/main" xmlns="" id="{5B999A0E-D334-E442-AA1A-657EDE971E54}"/>
                </a:ext>
              </a:extLst>
            </p:cNvPr>
            <p:cNvSpPr>
              <a:spLocks/>
            </p:cNvSpPr>
            <p:nvPr/>
          </p:nvSpPr>
          <p:spPr bwMode="auto">
            <a:xfrm>
              <a:off x="5307672" y="2071729"/>
              <a:ext cx="766974" cy="1934339"/>
            </a:xfrm>
            <a:custGeom>
              <a:avLst/>
              <a:gdLst/>
              <a:ahLst/>
              <a:cxnLst>
                <a:cxn ang="0">
                  <a:pos x="0" y="1087"/>
                </a:cxn>
                <a:cxn ang="0">
                  <a:pos x="37" y="1060"/>
                </a:cxn>
                <a:cxn ang="0">
                  <a:pos x="93" y="1015"/>
                </a:cxn>
                <a:cxn ang="0">
                  <a:pos x="163" y="954"/>
                </a:cxn>
                <a:cxn ang="0">
                  <a:pos x="219" y="897"/>
                </a:cxn>
                <a:cxn ang="0">
                  <a:pos x="256" y="856"/>
                </a:cxn>
                <a:cxn ang="0">
                  <a:pos x="291" y="811"/>
                </a:cxn>
                <a:cxn ang="0">
                  <a:pos x="323" y="765"/>
                </a:cxn>
                <a:cxn ang="0">
                  <a:pos x="351" y="717"/>
                </a:cxn>
                <a:cxn ang="0">
                  <a:pos x="374" y="667"/>
                </a:cxn>
                <a:cxn ang="0">
                  <a:pos x="390" y="616"/>
                </a:cxn>
                <a:cxn ang="0">
                  <a:pos x="400" y="563"/>
                </a:cxn>
                <a:cxn ang="0">
                  <a:pos x="401" y="537"/>
                </a:cxn>
                <a:cxn ang="0">
                  <a:pos x="396" y="489"/>
                </a:cxn>
                <a:cxn ang="0">
                  <a:pos x="383" y="439"/>
                </a:cxn>
                <a:cxn ang="0">
                  <a:pos x="364" y="391"/>
                </a:cxn>
                <a:cxn ang="0">
                  <a:pos x="338" y="343"/>
                </a:cxn>
                <a:cxn ang="0">
                  <a:pos x="308" y="298"/>
                </a:cxn>
                <a:cxn ang="0">
                  <a:pos x="274" y="254"/>
                </a:cxn>
                <a:cxn ang="0">
                  <a:pos x="238" y="211"/>
                </a:cxn>
                <a:cxn ang="0">
                  <a:pos x="163" y="135"/>
                </a:cxn>
                <a:cxn ang="0">
                  <a:pos x="93" y="72"/>
                </a:cxn>
                <a:cxn ang="0">
                  <a:pos x="37" y="28"/>
                </a:cxn>
                <a:cxn ang="0">
                  <a:pos x="0" y="0"/>
                </a:cxn>
                <a:cxn ang="0">
                  <a:pos x="18" y="13"/>
                </a:cxn>
                <a:cxn ang="0">
                  <a:pos x="67" y="48"/>
                </a:cxn>
                <a:cxn ang="0">
                  <a:pos x="136" y="101"/>
                </a:cxn>
                <a:cxn ang="0">
                  <a:pos x="215" y="171"/>
                </a:cxn>
                <a:cxn ang="0">
                  <a:pos x="255" y="210"/>
                </a:cxn>
                <a:cxn ang="0">
                  <a:pos x="295" y="253"/>
                </a:cxn>
                <a:cxn ang="0">
                  <a:pos x="331" y="296"/>
                </a:cxn>
                <a:cxn ang="0">
                  <a:pos x="364" y="342"/>
                </a:cxn>
                <a:cxn ang="0">
                  <a:pos x="390" y="389"/>
                </a:cxn>
                <a:cxn ang="0">
                  <a:pos x="412" y="437"/>
                </a:cxn>
                <a:cxn ang="0">
                  <a:pos x="425" y="486"/>
                </a:cxn>
                <a:cxn ang="0">
                  <a:pos x="431" y="533"/>
                </a:cxn>
                <a:cxn ang="0">
                  <a:pos x="430" y="559"/>
                </a:cxn>
                <a:cxn ang="0">
                  <a:pos x="420" y="610"/>
                </a:cxn>
                <a:cxn ang="0">
                  <a:pos x="403" y="661"/>
                </a:cxn>
                <a:cxn ang="0">
                  <a:pos x="378" y="711"/>
                </a:cxn>
                <a:cxn ang="0">
                  <a:pos x="347" y="760"/>
                </a:cxn>
                <a:cxn ang="0">
                  <a:pos x="313" y="806"/>
                </a:cxn>
                <a:cxn ang="0">
                  <a:pos x="275" y="851"/>
                </a:cxn>
                <a:cxn ang="0">
                  <a:pos x="236" y="893"/>
                </a:cxn>
                <a:cxn ang="0">
                  <a:pos x="175" y="950"/>
                </a:cxn>
                <a:cxn ang="0">
                  <a:pos x="100" y="1013"/>
                </a:cxn>
                <a:cxn ang="0">
                  <a:pos x="40" y="1059"/>
                </a:cxn>
                <a:cxn ang="0">
                  <a:pos x="0" y="1087"/>
                </a:cxn>
              </a:cxnLst>
              <a:rect l="0" t="0" r="r" b="b"/>
              <a:pathLst>
                <a:path w="431" h="1087">
                  <a:moveTo>
                    <a:pt x="0" y="1087"/>
                  </a:moveTo>
                  <a:lnTo>
                    <a:pt x="0" y="1087"/>
                  </a:lnTo>
                  <a:lnTo>
                    <a:pt x="17" y="1074"/>
                  </a:lnTo>
                  <a:lnTo>
                    <a:pt x="37" y="1060"/>
                  </a:lnTo>
                  <a:lnTo>
                    <a:pt x="63" y="1040"/>
                  </a:lnTo>
                  <a:lnTo>
                    <a:pt x="93" y="1015"/>
                  </a:lnTo>
                  <a:lnTo>
                    <a:pt x="127" y="987"/>
                  </a:lnTo>
                  <a:lnTo>
                    <a:pt x="163" y="954"/>
                  </a:lnTo>
                  <a:lnTo>
                    <a:pt x="201" y="917"/>
                  </a:lnTo>
                  <a:lnTo>
                    <a:pt x="219" y="897"/>
                  </a:lnTo>
                  <a:lnTo>
                    <a:pt x="238" y="877"/>
                  </a:lnTo>
                  <a:lnTo>
                    <a:pt x="256" y="856"/>
                  </a:lnTo>
                  <a:lnTo>
                    <a:pt x="274" y="834"/>
                  </a:lnTo>
                  <a:lnTo>
                    <a:pt x="291" y="811"/>
                  </a:lnTo>
                  <a:lnTo>
                    <a:pt x="308" y="789"/>
                  </a:lnTo>
                  <a:lnTo>
                    <a:pt x="323" y="765"/>
                  </a:lnTo>
                  <a:lnTo>
                    <a:pt x="338" y="741"/>
                  </a:lnTo>
                  <a:lnTo>
                    <a:pt x="351" y="717"/>
                  </a:lnTo>
                  <a:lnTo>
                    <a:pt x="364" y="692"/>
                  </a:lnTo>
                  <a:lnTo>
                    <a:pt x="374" y="667"/>
                  </a:lnTo>
                  <a:lnTo>
                    <a:pt x="383" y="641"/>
                  </a:lnTo>
                  <a:lnTo>
                    <a:pt x="390" y="616"/>
                  </a:lnTo>
                  <a:lnTo>
                    <a:pt x="396" y="590"/>
                  </a:lnTo>
                  <a:lnTo>
                    <a:pt x="400" y="563"/>
                  </a:lnTo>
                  <a:lnTo>
                    <a:pt x="401" y="537"/>
                  </a:lnTo>
                  <a:lnTo>
                    <a:pt x="401" y="537"/>
                  </a:lnTo>
                  <a:lnTo>
                    <a:pt x="400" y="512"/>
                  </a:lnTo>
                  <a:lnTo>
                    <a:pt x="396" y="489"/>
                  </a:lnTo>
                  <a:lnTo>
                    <a:pt x="390" y="464"/>
                  </a:lnTo>
                  <a:lnTo>
                    <a:pt x="383" y="439"/>
                  </a:lnTo>
                  <a:lnTo>
                    <a:pt x="374" y="416"/>
                  </a:lnTo>
                  <a:lnTo>
                    <a:pt x="364" y="391"/>
                  </a:lnTo>
                  <a:lnTo>
                    <a:pt x="351" y="367"/>
                  </a:lnTo>
                  <a:lnTo>
                    <a:pt x="338" y="343"/>
                  </a:lnTo>
                  <a:lnTo>
                    <a:pt x="323" y="321"/>
                  </a:lnTo>
                  <a:lnTo>
                    <a:pt x="308" y="298"/>
                  </a:lnTo>
                  <a:lnTo>
                    <a:pt x="291" y="275"/>
                  </a:lnTo>
                  <a:lnTo>
                    <a:pt x="274" y="254"/>
                  </a:lnTo>
                  <a:lnTo>
                    <a:pt x="256" y="232"/>
                  </a:lnTo>
                  <a:lnTo>
                    <a:pt x="238" y="211"/>
                  </a:lnTo>
                  <a:lnTo>
                    <a:pt x="201" y="171"/>
                  </a:lnTo>
                  <a:lnTo>
                    <a:pt x="163" y="135"/>
                  </a:lnTo>
                  <a:lnTo>
                    <a:pt x="127" y="102"/>
                  </a:lnTo>
                  <a:lnTo>
                    <a:pt x="93" y="72"/>
                  </a:lnTo>
                  <a:lnTo>
                    <a:pt x="63" y="48"/>
                  </a:lnTo>
                  <a:lnTo>
                    <a:pt x="37" y="28"/>
                  </a:lnTo>
                  <a:lnTo>
                    <a:pt x="17" y="13"/>
                  </a:lnTo>
                  <a:lnTo>
                    <a:pt x="0" y="0"/>
                  </a:lnTo>
                  <a:lnTo>
                    <a:pt x="0" y="0"/>
                  </a:lnTo>
                  <a:lnTo>
                    <a:pt x="18" y="13"/>
                  </a:lnTo>
                  <a:lnTo>
                    <a:pt x="40" y="28"/>
                  </a:lnTo>
                  <a:lnTo>
                    <a:pt x="67" y="48"/>
                  </a:lnTo>
                  <a:lnTo>
                    <a:pt x="100" y="72"/>
                  </a:lnTo>
                  <a:lnTo>
                    <a:pt x="136" y="101"/>
                  </a:lnTo>
                  <a:lnTo>
                    <a:pt x="175" y="134"/>
                  </a:lnTo>
                  <a:lnTo>
                    <a:pt x="215" y="171"/>
                  </a:lnTo>
                  <a:lnTo>
                    <a:pt x="236" y="190"/>
                  </a:lnTo>
                  <a:lnTo>
                    <a:pt x="255" y="210"/>
                  </a:lnTo>
                  <a:lnTo>
                    <a:pt x="275" y="231"/>
                  </a:lnTo>
                  <a:lnTo>
                    <a:pt x="295" y="253"/>
                  </a:lnTo>
                  <a:lnTo>
                    <a:pt x="313" y="274"/>
                  </a:lnTo>
                  <a:lnTo>
                    <a:pt x="331" y="296"/>
                  </a:lnTo>
                  <a:lnTo>
                    <a:pt x="347" y="319"/>
                  </a:lnTo>
                  <a:lnTo>
                    <a:pt x="364" y="342"/>
                  </a:lnTo>
                  <a:lnTo>
                    <a:pt x="378" y="365"/>
                  </a:lnTo>
                  <a:lnTo>
                    <a:pt x="390" y="389"/>
                  </a:lnTo>
                  <a:lnTo>
                    <a:pt x="403" y="413"/>
                  </a:lnTo>
                  <a:lnTo>
                    <a:pt x="412" y="437"/>
                  </a:lnTo>
                  <a:lnTo>
                    <a:pt x="420" y="461"/>
                  </a:lnTo>
                  <a:lnTo>
                    <a:pt x="425" y="486"/>
                  </a:lnTo>
                  <a:lnTo>
                    <a:pt x="430" y="509"/>
                  </a:lnTo>
                  <a:lnTo>
                    <a:pt x="431" y="533"/>
                  </a:lnTo>
                  <a:lnTo>
                    <a:pt x="431" y="533"/>
                  </a:lnTo>
                  <a:lnTo>
                    <a:pt x="430" y="559"/>
                  </a:lnTo>
                  <a:lnTo>
                    <a:pt x="425" y="585"/>
                  </a:lnTo>
                  <a:lnTo>
                    <a:pt x="420" y="610"/>
                  </a:lnTo>
                  <a:lnTo>
                    <a:pt x="412" y="636"/>
                  </a:lnTo>
                  <a:lnTo>
                    <a:pt x="403" y="661"/>
                  </a:lnTo>
                  <a:lnTo>
                    <a:pt x="390" y="687"/>
                  </a:lnTo>
                  <a:lnTo>
                    <a:pt x="378" y="711"/>
                  </a:lnTo>
                  <a:lnTo>
                    <a:pt x="364" y="735"/>
                  </a:lnTo>
                  <a:lnTo>
                    <a:pt x="347" y="760"/>
                  </a:lnTo>
                  <a:lnTo>
                    <a:pt x="331" y="784"/>
                  </a:lnTo>
                  <a:lnTo>
                    <a:pt x="313" y="806"/>
                  </a:lnTo>
                  <a:lnTo>
                    <a:pt x="295" y="829"/>
                  </a:lnTo>
                  <a:lnTo>
                    <a:pt x="275" y="851"/>
                  </a:lnTo>
                  <a:lnTo>
                    <a:pt x="255" y="872"/>
                  </a:lnTo>
                  <a:lnTo>
                    <a:pt x="236" y="893"/>
                  </a:lnTo>
                  <a:lnTo>
                    <a:pt x="215" y="912"/>
                  </a:lnTo>
                  <a:lnTo>
                    <a:pt x="175" y="950"/>
                  </a:lnTo>
                  <a:lnTo>
                    <a:pt x="136" y="984"/>
                  </a:lnTo>
                  <a:lnTo>
                    <a:pt x="100" y="1013"/>
                  </a:lnTo>
                  <a:lnTo>
                    <a:pt x="67" y="1038"/>
                  </a:lnTo>
                  <a:lnTo>
                    <a:pt x="40" y="1059"/>
                  </a:lnTo>
                  <a:lnTo>
                    <a:pt x="18" y="1074"/>
                  </a:lnTo>
                  <a:lnTo>
                    <a:pt x="0" y="1087"/>
                  </a:lnTo>
                  <a:lnTo>
                    <a:pt x="0" y="1087"/>
                  </a:lnTo>
                  <a:close/>
                </a:path>
              </a:pathLst>
            </a:custGeom>
            <a:grpFill/>
            <a:ln w="9525">
              <a:noFill/>
              <a:prstDash val="sysDash"/>
              <a:miter lim="800000"/>
              <a:headEnd/>
              <a:tailEnd/>
            </a:ln>
          </p:spPr>
          <p:txBody>
            <a:bodyPr lIns="18288" tIns="18288" rIns="18288" bIns="18288"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sp>
          <p:nvSpPr>
            <p:cNvPr id="38" name="Forme libre 39">
              <a:extLst>
                <a:ext uri="{FF2B5EF4-FFF2-40B4-BE49-F238E27FC236}">
                  <a16:creationId xmlns:a16="http://schemas.microsoft.com/office/drawing/2014/main" xmlns="" id="{BDE8B576-4898-4447-9ED5-309F80287FBB}"/>
                </a:ext>
              </a:extLst>
            </p:cNvPr>
            <p:cNvSpPr>
              <a:spLocks/>
            </p:cNvSpPr>
            <p:nvPr/>
          </p:nvSpPr>
          <p:spPr bwMode="auto">
            <a:xfrm>
              <a:off x="3124200" y="5645005"/>
              <a:ext cx="766974" cy="1042799"/>
            </a:xfrm>
            <a:custGeom>
              <a:avLst/>
              <a:gdLst/>
              <a:ahLst/>
              <a:cxnLst>
                <a:cxn ang="0">
                  <a:pos x="33" y="586"/>
                </a:cxn>
                <a:cxn ang="0">
                  <a:pos x="33" y="586"/>
                </a:cxn>
                <a:cxn ang="0">
                  <a:pos x="31" y="567"/>
                </a:cxn>
                <a:cxn ang="0">
                  <a:pos x="31" y="549"/>
                </a:cxn>
                <a:cxn ang="0">
                  <a:pos x="31" y="549"/>
                </a:cxn>
                <a:cxn ang="0">
                  <a:pos x="32" y="523"/>
                </a:cxn>
                <a:cxn ang="0">
                  <a:pos x="35" y="497"/>
                </a:cxn>
                <a:cxn ang="0">
                  <a:pos x="40" y="470"/>
                </a:cxn>
                <a:cxn ang="0">
                  <a:pos x="47" y="444"/>
                </a:cxn>
                <a:cxn ang="0">
                  <a:pos x="57" y="420"/>
                </a:cxn>
                <a:cxn ang="0">
                  <a:pos x="67" y="394"/>
                </a:cxn>
                <a:cxn ang="0">
                  <a:pos x="79" y="369"/>
                </a:cxn>
                <a:cxn ang="0">
                  <a:pos x="93" y="344"/>
                </a:cxn>
                <a:cxn ang="0">
                  <a:pos x="108" y="321"/>
                </a:cxn>
                <a:cxn ang="0">
                  <a:pos x="124" y="297"/>
                </a:cxn>
                <a:cxn ang="0">
                  <a:pos x="140" y="274"/>
                </a:cxn>
                <a:cxn ang="0">
                  <a:pos x="158" y="252"/>
                </a:cxn>
                <a:cxn ang="0">
                  <a:pos x="175" y="230"/>
                </a:cxn>
                <a:cxn ang="0">
                  <a:pos x="194" y="209"/>
                </a:cxn>
                <a:cxn ang="0">
                  <a:pos x="212" y="189"/>
                </a:cxn>
                <a:cxn ang="0">
                  <a:pos x="231" y="169"/>
                </a:cxn>
                <a:cxn ang="0">
                  <a:pos x="268" y="132"/>
                </a:cxn>
                <a:cxn ang="0">
                  <a:pos x="304" y="99"/>
                </a:cxn>
                <a:cxn ang="0">
                  <a:pos x="338" y="70"/>
                </a:cxn>
                <a:cxn ang="0">
                  <a:pos x="368" y="47"/>
                </a:cxn>
                <a:cxn ang="0">
                  <a:pos x="394" y="26"/>
                </a:cxn>
                <a:cxn ang="0">
                  <a:pos x="413" y="12"/>
                </a:cxn>
                <a:cxn ang="0">
                  <a:pos x="431" y="0"/>
                </a:cxn>
                <a:cxn ang="0">
                  <a:pos x="431" y="0"/>
                </a:cxn>
                <a:cxn ang="0">
                  <a:pos x="412" y="13"/>
                </a:cxn>
                <a:cxn ang="0">
                  <a:pos x="392" y="27"/>
                </a:cxn>
                <a:cxn ang="0">
                  <a:pos x="364" y="48"/>
                </a:cxn>
                <a:cxn ang="0">
                  <a:pos x="331" y="72"/>
                </a:cxn>
                <a:cxn ang="0">
                  <a:pos x="295" y="102"/>
                </a:cxn>
                <a:cxn ang="0">
                  <a:pos x="256" y="136"/>
                </a:cxn>
                <a:cxn ang="0">
                  <a:pos x="215" y="173"/>
                </a:cxn>
                <a:cxn ang="0">
                  <a:pos x="196" y="193"/>
                </a:cxn>
                <a:cxn ang="0">
                  <a:pos x="175" y="214"/>
                </a:cxn>
                <a:cxn ang="0">
                  <a:pos x="156" y="235"/>
                </a:cxn>
                <a:cxn ang="0">
                  <a:pos x="137" y="257"/>
                </a:cxn>
                <a:cxn ang="0">
                  <a:pos x="119" y="280"/>
                </a:cxn>
                <a:cxn ang="0">
                  <a:pos x="100" y="303"/>
                </a:cxn>
                <a:cxn ang="0">
                  <a:pos x="84" y="327"/>
                </a:cxn>
                <a:cxn ang="0">
                  <a:pos x="68" y="351"/>
                </a:cxn>
                <a:cxn ang="0">
                  <a:pos x="54" y="375"/>
                </a:cxn>
                <a:cxn ang="0">
                  <a:pos x="40" y="400"/>
                </a:cxn>
                <a:cxn ang="0">
                  <a:pos x="29" y="425"/>
                </a:cxn>
                <a:cxn ang="0">
                  <a:pos x="19" y="451"/>
                </a:cxn>
                <a:cxn ang="0">
                  <a:pos x="11" y="475"/>
                </a:cxn>
                <a:cxn ang="0">
                  <a:pos x="5" y="501"/>
                </a:cxn>
                <a:cxn ang="0">
                  <a:pos x="2" y="527"/>
                </a:cxn>
                <a:cxn ang="0">
                  <a:pos x="0" y="553"/>
                </a:cxn>
                <a:cxn ang="0">
                  <a:pos x="0" y="553"/>
                </a:cxn>
                <a:cxn ang="0">
                  <a:pos x="1" y="569"/>
                </a:cxn>
                <a:cxn ang="0">
                  <a:pos x="3" y="586"/>
                </a:cxn>
                <a:cxn ang="0">
                  <a:pos x="33" y="586"/>
                </a:cxn>
              </a:cxnLst>
              <a:rect l="0" t="0" r="r" b="b"/>
              <a:pathLst>
                <a:path w="431" h="586">
                  <a:moveTo>
                    <a:pt x="33" y="586"/>
                  </a:moveTo>
                  <a:lnTo>
                    <a:pt x="33" y="586"/>
                  </a:lnTo>
                  <a:lnTo>
                    <a:pt x="31" y="567"/>
                  </a:lnTo>
                  <a:lnTo>
                    <a:pt x="31" y="549"/>
                  </a:lnTo>
                  <a:lnTo>
                    <a:pt x="31" y="549"/>
                  </a:lnTo>
                  <a:lnTo>
                    <a:pt x="32" y="523"/>
                  </a:lnTo>
                  <a:lnTo>
                    <a:pt x="35" y="497"/>
                  </a:lnTo>
                  <a:lnTo>
                    <a:pt x="40" y="470"/>
                  </a:lnTo>
                  <a:lnTo>
                    <a:pt x="47" y="444"/>
                  </a:lnTo>
                  <a:lnTo>
                    <a:pt x="57" y="420"/>
                  </a:lnTo>
                  <a:lnTo>
                    <a:pt x="67" y="394"/>
                  </a:lnTo>
                  <a:lnTo>
                    <a:pt x="79" y="369"/>
                  </a:lnTo>
                  <a:lnTo>
                    <a:pt x="93" y="344"/>
                  </a:lnTo>
                  <a:lnTo>
                    <a:pt x="108" y="321"/>
                  </a:lnTo>
                  <a:lnTo>
                    <a:pt x="124" y="297"/>
                  </a:lnTo>
                  <a:lnTo>
                    <a:pt x="140" y="274"/>
                  </a:lnTo>
                  <a:lnTo>
                    <a:pt x="158" y="252"/>
                  </a:lnTo>
                  <a:lnTo>
                    <a:pt x="175" y="230"/>
                  </a:lnTo>
                  <a:lnTo>
                    <a:pt x="194" y="209"/>
                  </a:lnTo>
                  <a:lnTo>
                    <a:pt x="212" y="189"/>
                  </a:lnTo>
                  <a:lnTo>
                    <a:pt x="231" y="169"/>
                  </a:lnTo>
                  <a:lnTo>
                    <a:pt x="268" y="132"/>
                  </a:lnTo>
                  <a:lnTo>
                    <a:pt x="304" y="99"/>
                  </a:lnTo>
                  <a:lnTo>
                    <a:pt x="338" y="70"/>
                  </a:lnTo>
                  <a:lnTo>
                    <a:pt x="368" y="47"/>
                  </a:lnTo>
                  <a:lnTo>
                    <a:pt x="394" y="26"/>
                  </a:lnTo>
                  <a:lnTo>
                    <a:pt x="413" y="12"/>
                  </a:lnTo>
                  <a:lnTo>
                    <a:pt x="431" y="0"/>
                  </a:lnTo>
                  <a:lnTo>
                    <a:pt x="431" y="0"/>
                  </a:lnTo>
                  <a:lnTo>
                    <a:pt x="412" y="13"/>
                  </a:lnTo>
                  <a:lnTo>
                    <a:pt x="392" y="27"/>
                  </a:lnTo>
                  <a:lnTo>
                    <a:pt x="364" y="48"/>
                  </a:lnTo>
                  <a:lnTo>
                    <a:pt x="331" y="72"/>
                  </a:lnTo>
                  <a:lnTo>
                    <a:pt x="295" y="102"/>
                  </a:lnTo>
                  <a:lnTo>
                    <a:pt x="256" y="136"/>
                  </a:lnTo>
                  <a:lnTo>
                    <a:pt x="215" y="173"/>
                  </a:lnTo>
                  <a:lnTo>
                    <a:pt x="196" y="193"/>
                  </a:lnTo>
                  <a:lnTo>
                    <a:pt x="175" y="214"/>
                  </a:lnTo>
                  <a:lnTo>
                    <a:pt x="156" y="235"/>
                  </a:lnTo>
                  <a:lnTo>
                    <a:pt x="137" y="257"/>
                  </a:lnTo>
                  <a:lnTo>
                    <a:pt x="119" y="280"/>
                  </a:lnTo>
                  <a:lnTo>
                    <a:pt x="100" y="303"/>
                  </a:lnTo>
                  <a:lnTo>
                    <a:pt x="84" y="327"/>
                  </a:lnTo>
                  <a:lnTo>
                    <a:pt x="68" y="351"/>
                  </a:lnTo>
                  <a:lnTo>
                    <a:pt x="54" y="375"/>
                  </a:lnTo>
                  <a:lnTo>
                    <a:pt x="40" y="400"/>
                  </a:lnTo>
                  <a:lnTo>
                    <a:pt x="29" y="425"/>
                  </a:lnTo>
                  <a:lnTo>
                    <a:pt x="19" y="451"/>
                  </a:lnTo>
                  <a:lnTo>
                    <a:pt x="11" y="475"/>
                  </a:lnTo>
                  <a:lnTo>
                    <a:pt x="5" y="501"/>
                  </a:lnTo>
                  <a:lnTo>
                    <a:pt x="2" y="527"/>
                  </a:lnTo>
                  <a:lnTo>
                    <a:pt x="0" y="553"/>
                  </a:lnTo>
                  <a:lnTo>
                    <a:pt x="0" y="553"/>
                  </a:lnTo>
                  <a:lnTo>
                    <a:pt x="1" y="569"/>
                  </a:lnTo>
                  <a:lnTo>
                    <a:pt x="3" y="586"/>
                  </a:lnTo>
                  <a:lnTo>
                    <a:pt x="33" y="586"/>
                  </a:lnTo>
                  <a:close/>
                </a:path>
              </a:pathLst>
            </a:custGeom>
            <a:grpFill/>
            <a:ln w="9525">
              <a:noFill/>
              <a:prstDash val="sysDash"/>
              <a:miter lim="800000"/>
              <a:headEnd/>
              <a:tailEnd/>
            </a:ln>
          </p:spPr>
          <p:txBody>
            <a:bodyPr lIns="18288" tIns="18288" rIns="18288" bIns="18288"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grpSp>
      <p:grpSp>
        <p:nvGrpSpPr>
          <p:cNvPr id="40" name="Groupe 64">
            <a:extLst>
              <a:ext uri="{FF2B5EF4-FFF2-40B4-BE49-F238E27FC236}">
                <a16:creationId xmlns:a16="http://schemas.microsoft.com/office/drawing/2014/main" xmlns="" id="{FC124F1F-F1AF-D446-A38A-A169C8EAA8DA}"/>
              </a:ext>
            </a:extLst>
          </p:cNvPr>
          <p:cNvGrpSpPr/>
          <p:nvPr userDrawn="1"/>
        </p:nvGrpSpPr>
        <p:grpSpPr>
          <a:xfrm>
            <a:off x="3487485" y="219248"/>
            <a:ext cx="2211500" cy="4621414"/>
            <a:chOff x="3125980" y="219248"/>
            <a:chExt cx="2948666" cy="4621414"/>
          </a:xfrm>
          <a:gradFill>
            <a:gsLst>
              <a:gs pos="0">
                <a:schemeClr val="accent1">
                  <a:lumMod val="20000"/>
                  <a:lumOff val="80000"/>
                </a:schemeClr>
              </a:gs>
              <a:gs pos="35000">
                <a:schemeClr val="accent1">
                  <a:lumMod val="40000"/>
                  <a:lumOff val="60000"/>
                </a:schemeClr>
              </a:gs>
              <a:gs pos="68000">
                <a:schemeClr val="accent1">
                  <a:lumMod val="60000"/>
                  <a:lumOff val="40000"/>
                </a:schemeClr>
              </a:gs>
              <a:gs pos="83000">
                <a:schemeClr val="accent1">
                  <a:lumMod val="75000"/>
                </a:schemeClr>
              </a:gs>
              <a:gs pos="100000">
                <a:schemeClr val="accent1">
                  <a:lumMod val="30000"/>
                  <a:lumOff val="70000"/>
                </a:schemeClr>
              </a:gs>
            </a:gsLst>
            <a:lin ang="5400000" scaled="1"/>
          </a:gradFill>
        </p:grpSpPr>
        <p:sp>
          <p:nvSpPr>
            <p:cNvPr id="41" name="Forme libre 28">
              <a:extLst>
                <a:ext uri="{FF2B5EF4-FFF2-40B4-BE49-F238E27FC236}">
                  <a16:creationId xmlns:a16="http://schemas.microsoft.com/office/drawing/2014/main" xmlns="" id="{0CFB0BAF-8EE3-0046-9334-AF74BFA1F3D9}"/>
                </a:ext>
              </a:extLst>
            </p:cNvPr>
            <p:cNvSpPr>
              <a:spLocks/>
            </p:cNvSpPr>
            <p:nvPr/>
          </p:nvSpPr>
          <p:spPr bwMode="auto">
            <a:xfrm>
              <a:off x="3127758" y="226366"/>
              <a:ext cx="2946886" cy="3703182"/>
            </a:xfrm>
            <a:custGeom>
              <a:avLst/>
              <a:gdLst/>
              <a:ahLst/>
              <a:cxnLst>
                <a:cxn ang="0">
                  <a:pos x="1655" y="17"/>
                </a:cxn>
                <a:cxn ang="0">
                  <a:pos x="1646" y="67"/>
                </a:cxn>
                <a:cxn ang="0">
                  <a:pos x="1620" y="148"/>
                </a:cxn>
                <a:cxn ang="0">
                  <a:pos x="1574" y="234"/>
                </a:cxn>
                <a:cxn ang="0">
                  <a:pos x="1534" y="294"/>
                </a:cxn>
                <a:cxn ang="0">
                  <a:pos x="1482" y="358"/>
                </a:cxn>
                <a:cxn ang="0">
                  <a:pos x="1418" y="427"/>
                </a:cxn>
                <a:cxn ang="0">
                  <a:pos x="1366" y="475"/>
                </a:cxn>
                <a:cxn ang="0">
                  <a:pos x="1300" y="529"/>
                </a:cxn>
                <a:cxn ang="0">
                  <a:pos x="1221" y="586"/>
                </a:cxn>
                <a:cxn ang="0">
                  <a:pos x="1010" y="713"/>
                </a:cxn>
                <a:cxn ang="0">
                  <a:pos x="828" y="811"/>
                </a:cxn>
                <a:cxn ang="0">
                  <a:pos x="800" y="825"/>
                </a:cxn>
                <a:cxn ang="0">
                  <a:pos x="586" y="939"/>
                </a:cxn>
                <a:cxn ang="0">
                  <a:pos x="412" y="1050"/>
                </a:cxn>
                <a:cxn ang="0">
                  <a:pos x="275" y="1155"/>
                </a:cxn>
                <a:cxn ang="0">
                  <a:pos x="169" y="1255"/>
                </a:cxn>
                <a:cxn ang="0">
                  <a:pos x="89" y="1351"/>
                </a:cxn>
                <a:cxn ang="0">
                  <a:pos x="45" y="1413"/>
                </a:cxn>
                <a:cxn ang="0">
                  <a:pos x="9" y="1488"/>
                </a:cxn>
                <a:cxn ang="0">
                  <a:pos x="0" y="1535"/>
                </a:cxn>
                <a:cxn ang="0">
                  <a:pos x="0" y="2081"/>
                </a:cxn>
                <a:cxn ang="0">
                  <a:pos x="5" y="2036"/>
                </a:cxn>
                <a:cxn ang="0">
                  <a:pos x="25" y="1967"/>
                </a:cxn>
                <a:cxn ang="0">
                  <a:pos x="70" y="1872"/>
                </a:cxn>
                <a:cxn ang="0">
                  <a:pos x="106" y="1816"/>
                </a:cxn>
                <a:cxn ang="0">
                  <a:pos x="155" y="1755"/>
                </a:cxn>
                <a:cxn ang="0">
                  <a:pos x="214" y="1688"/>
                </a:cxn>
                <a:cxn ang="0">
                  <a:pos x="290" y="1616"/>
                </a:cxn>
                <a:cxn ang="0">
                  <a:pos x="332" y="1580"/>
                </a:cxn>
                <a:cxn ang="0">
                  <a:pos x="406" y="1525"/>
                </a:cxn>
                <a:cxn ang="0">
                  <a:pos x="567" y="1423"/>
                </a:cxn>
                <a:cxn ang="0">
                  <a:pos x="828" y="1280"/>
                </a:cxn>
                <a:cxn ang="0">
                  <a:pos x="856" y="1266"/>
                </a:cxn>
                <a:cxn ang="0">
                  <a:pos x="1003" y="1190"/>
                </a:cxn>
                <a:cxn ang="0">
                  <a:pos x="1189" y="1078"/>
                </a:cxn>
                <a:cxn ang="0">
                  <a:pos x="1338" y="971"/>
                </a:cxn>
                <a:cxn ang="0">
                  <a:pos x="1454" y="869"/>
                </a:cxn>
                <a:cxn ang="0">
                  <a:pos x="1542" y="772"/>
                </a:cxn>
                <a:cxn ang="0">
                  <a:pos x="1589" y="710"/>
                </a:cxn>
                <a:cxn ang="0">
                  <a:pos x="1638" y="625"/>
                </a:cxn>
                <a:cxn ang="0">
                  <a:pos x="1654" y="570"/>
                </a:cxn>
                <a:cxn ang="0">
                  <a:pos x="1656" y="0"/>
                </a:cxn>
              </a:cxnLst>
              <a:rect l="0" t="0" r="r" b="b"/>
              <a:pathLst>
                <a:path w="1656" h="2081">
                  <a:moveTo>
                    <a:pt x="1656" y="0"/>
                  </a:moveTo>
                  <a:lnTo>
                    <a:pt x="1656" y="0"/>
                  </a:lnTo>
                  <a:lnTo>
                    <a:pt x="1655" y="17"/>
                  </a:lnTo>
                  <a:lnTo>
                    <a:pt x="1653" y="30"/>
                  </a:lnTo>
                  <a:lnTo>
                    <a:pt x="1650" y="47"/>
                  </a:lnTo>
                  <a:lnTo>
                    <a:pt x="1646" y="67"/>
                  </a:lnTo>
                  <a:lnTo>
                    <a:pt x="1640" y="91"/>
                  </a:lnTo>
                  <a:lnTo>
                    <a:pt x="1631" y="118"/>
                  </a:lnTo>
                  <a:lnTo>
                    <a:pt x="1620" y="148"/>
                  </a:lnTo>
                  <a:lnTo>
                    <a:pt x="1604" y="181"/>
                  </a:lnTo>
                  <a:lnTo>
                    <a:pt x="1586" y="216"/>
                  </a:lnTo>
                  <a:lnTo>
                    <a:pt x="1574" y="234"/>
                  </a:lnTo>
                  <a:lnTo>
                    <a:pt x="1562" y="254"/>
                  </a:lnTo>
                  <a:lnTo>
                    <a:pt x="1548" y="273"/>
                  </a:lnTo>
                  <a:lnTo>
                    <a:pt x="1534" y="294"/>
                  </a:lnTo>
                  <a:lnTo>
                    <a:pt x="1519" y="315"/>
                  </a:lnTo>
                  <a:lnTo>
                    <a:pt x="1501" y="336"/>
                  </a:lnTo>
                  <a:lnTo>
                    <a:pt x="1482" y="358"/>
                  </a:lnTo>
                  <a:lnTo>
                    <a:pt x="1462" y="380"/>
                  </a:lnTo>
                  <a:lnTo>
                    <a:pt x="1440" y="403"/>
                  </a:lnTo>
                  <a:lnTo>
                    <a:pt x="1418" y="427"/>
                  </a:lnTo>
                  <a:lnTo>
                    <a:pt x="1393" y="451"/>
                  </a:lnTo>
                  <a:lnTo>
                    <a:pt x="1366" y="475"/>
                  </a:lnTo>
                  <a:lnTo>
                    <a:pt x="1366" y="475"/>
                  </a:lnTo>
                  <a:lnTo>
                    <a:pt x="1345" y="493"/>
                  </a:lnTo>
                  <a:lnTo>
                    <a:pt x="1324" y="511"/>
                  </a:lnTo>
                  <a:lnTo>
                    <a:pt x="1300" y="529"/>
                  </a:lnTo>
                  <a:lnTo>
                    <a:pt x="1275" y="547"/>
                  </a:lnTo>
                  <a:lnTo>
                    <a:pt x="1248" y="567"/>
                  </a:lnTo>
                  <a:lnTo>
                    <a:pt x="1221" y="586"/>
                  </a:lnTo>
                  <a:lnTo>
                    <a:pt x="1159" y="626"/>
                  </a:lnTo>
                  <a:lnTo>
                    <a:pt x="1089" y="668"/>
                  </a:lnTo>
                  <a:lnTo>
                    <a:pt x="1010" y="713"/>
                  </a:lnTo>
                  <a:lnTo>
                    <a:pt x="924" y="761"/>
                  </a:lnTo>
                  <a:lnTo>
                    <a:pt x="828" y="811"/>
                  </a:lnTo>
                  <a:lnTo>
                    <a:pt x="828" y="811"/>
                  </a:lnTo>
                  <a:lnTo>
                    <a:pt x="828" y="811"/>
                  </a:lnTo>
                  <a:lnTo>
                    <a:pt x="800" y="825"/>
                  </a:lnTo>
                  <a:lnTo>
                    <a:pt x="800" y="825"/>
                  </a:lnTo>
                  <a:lnTo>
                    <a:pt x="724" y="864"/>
                  </a:lnTo>
                  <a:lnTo>
                    <a:pt x="653" y="902"/>
                  </a:lnTo>
                  <a:lnTo>
                    <a:pt x="586" y="939"/>
                  </a:lnTo>
                  <a:lnTo>
                    <a:pt x="524" y="976"/>
                  </a:lnTo>
                  <a:lnTo>
                    <a:pt x="466" y="1013"/>
                  </a:lnTo>
                  <a:lnTo>
                    <a:pt x="412" y="1050"/>
                  </a:lnTo>
                  <a:lnTo>
                    <a:pt x="363" y="1086"/>
                  </a:lnTo>
                  <a:lnTo>
                    <a:pt x="318" y="1121"/>
                  </a:lnTo>
                  <a:lnTo>
                    <a:pt x="275" y="1155"/>
                  </a:lnTo>
                  <a:lnTo>
                    <a:pt x="237" y="1189"/>
                  </a:lnTo>
                  <a:lnTo>
                    <a:pt x="201" y="1222"/>
                  </a:lnTo>
                  <a:lnTo>
                    <a:pt x="169" y="1255"/>
                  </a:lnTo>
                  <a:lnTo>
                    <a:pt x="140" y="1288"/>
                  </a:lnTo>
                  <a:lnTo>
                    <a:pt x="113" y="1319"/>
                  </a:lnTo>
                  <a:lnTo>
                    <a:pt x="89" y="1351"/>
                  </a:lnTo>
                  <a:lnTo>
                    <a:pt x="67" y="1380"/>
                  </a:lnTo>
                  <a:lnTo>
                    <a:pt x="67" y="1380"/>
                  </a:lnTo>
                  <a:lnTo>
                    <a:pt x="45" y="1413"/>
                  </a:lnTo>
                  <a:lnTo>
                    <a:pt x="29" y="1442"/>
                  </a:lnTo>
                  <a:lnTo>
                    <a:pt x="18" y="1467"/>
                  </a:lnTo>
                  <a:lnTo>
                    <a:pt x="9" y="1488"/>
                  </a:lnTo>
                  <a:lnTo>
                    <a:pt x="5" y="1506"/>
                  </a:lnTo>
                  <a:lnTo>
                    <a:pt x="2" y="1522"/>
                  </a:lnTo>
                  <a:lnTo>
                    <a:pt x="0" y="1535"/>
                  </a:lnTo>
                  <a:lnTo>
                    <a:pt x="0" y="1546"/>
                  </a:lnTo>
                  <a:lnTo>
                    <a:pt x="0" y="2081"/>
                  </a:lnTo>
                  <a:lnTo>
                    <a:pt x="0" y="2081"/>
                  </a:lnTo>
                  <a:lnTo>
                    <a:pt x="1" y="2065"/>
                  </a:lnTo>
                  <a:lnTo>
                    <a:pt x="2" y="2052"/>
                  </a:lnTo>
                  <a:lnTo>
                    <a:pt x="5" y="2036"/>
                  </a:lnTo>
                  <a:lnTo>
                    <a:pt x="9" y="2016"/>
                  </a:lnTo>
                  <a:lnTo>
                    <a:pt x="16" y="1994"/>
                  </a:lnTo>
                  <a:lnTo>
                    <a:pt x="25" y="1967"/>
                  </a:lnTo>
                  <a:lnTo>
                    <a:pt x="36" y="1938"/>
                  </a:lnTo>
                  <a:lnTo>
                    <a:pt x="52" y="1907"/>
                  </a:lnTo>
                  <a:lnTo>
                    <a:pt x="70" y="1872"/>
                  </a:lnTo>
                  <a:lnTo>
                    <a:pt x="82" y="1855"/>
                  </a:lnTo>
                  <a:lnTo>
                    <a:pt x="93" y="1836"/>
                  </a:lnTo>
                  <a:lnTo>
                    <a:pt x="106" y="1816"/>
                  </a:lnTo>
                  <a:lnTo>
                    <a:pt x="122" y="1796"/>
                  </a:lnTo>
                  <a:lnTo>
                    <a:pt x="137" y="1775"/>
                  </a:lnTo>
                  <a:lnTo>
                    <a:pt x="155" y="1755"/>
                  </a:lnTo>
                  <a:lnTo>
                    <a:pt x="173" y="1733"/>
                  </a:lnTo>
                  <a:lnTo>
                    <a:pt x="193" y="1710"/>
                  </a:lnTo>
                  <a:lnTo>
                    <a:pt x="214" y="1688"/>
                  </a:lnTo>
                  <a:lnTo>
                    <a:pt x="238" y="1664"/>
                  </a:lnTo>
                  <a:lnTo>
                    <a:pt x="263" y="1640"/>
                  </a:lnTo>
                  <a:lnTo>
                    <a:pt x="290" y="1616"/>
                  </a:lnTo>
                  <a:lnTo>
                    <a:pt x="290" y="1616"/>
                  </a:lnTo>
                  <a:lnTo>
                    <a:pt x="309" y="1598"/>
                  </a:lnTo>
                  <a:lnTo>
                    <a:pt x="332" y="1580"/>
                  </a:lnTo>
                  <a:lnTo>
                    <a:pt x="355" y="1562"/>
                  </a:lnTo>
                  <a:lnTo>
                    <a:pt x="379" y="1543"/>
                  </a:lnTo>
                  <a:lnTo>
                    <a:pt x="406" y="1525"/>
                  </a:lnTo>
                  <a:lnTo>
                    <a:pt x="435" y="1505"/>
                  </a:lnTo>
                  <a:lnTo>
                    <a:pt x="497" y="1465"/>
                  </a:lnTo>
                  <a:lnTo>
                    <a:pt x="567" y="1423"/>
                  </a:lnTo>
                  <a:lnTo>
                    <a:pt x="645" y="1378"/>
                  </a:lnTo>
                  <a:lnTo>
                    <a:pt x="732" y="1331"/>
                  </a:lnTo>
                  <a:lnTo>
                    <a:pt x="828" y="1280"/>
                  </a:lnTo>
                  <a:lnTo>
                    <a:pt x="828" y="1280"/>
                  </a:lnTo>
                  <a:lnTo>
                    <a:pt x="828" y="1280"/>
                  </a:lnTo>
                  <a:lnTo>
                    <a:pt x="856" y="1266"/>
                  </a:lnTo>
                  <a:lnTo>
                    <a:pt x="856" y="1266"/>
                  </a:lnTo>
                  <a:lnTo>
                    <a:pt x="932" y="1228"/>
                  </a:lnTo>
                  <a:lnTo>
                    <a:pt x="1003" y="1190"/>
                  </a:lnTo>
                  <a:lnTo>
                    <a:pt x="1069" y="1152"/>
                  </a:lnTo>
                  <a:lnTo>
                    <a:pt x="1132" y="1114"/>
                  </a:lnTo>
                  <a:lnTo>
                    <a:pt x="1189" y="1078"/>
                  </a:lnTo>
                  <a:lnTo>
                    <a:pt x="1242" y="1042"/>
                  </a:lnTo>
                  <a:lnTo>
                    <a:pt x="1292" y="1006"/>
                  </a:lnTo>
                  <a:lnTo>
                    <a:pt x="1338" y="971"/>
                  </a:lnTo>
                  <a:lnTo>
                    <a:pt x="1379" y="937"/>
                  </a:lnTo>
                  <a:lnTo>
                    <a:pt x="1419" y="903"/>
                  </a:lnTo>
                  <a:lnTo>
                    <a:pt x="1454" y="869"/>
                  </a:lnTo>
                  <a:lnTo>
                    <a:pt x="1487" y="836"/>
                  </a:lnTo>
                  <a:lnTo>
                    <a:pt x="1515" y="804"/>
                  </a:lnTo>
                  <a:lnTo>
                    <a:pt x="1542" y="772"/>
                  </a:lnTo>
                  <a:lnTo>
                    <a:pt x="1566" y="741"/>
                  </a:lnTo>
                  <a:lnTo>
                    <a:pt x="1589" y="710"/>
                  </a:lnTo>
                  <a:lnTo>
                    <a:pt x="1589" y="710"/>
                  </a:lnTo>
                  <a:lnTo>
                    <a:pt x="1609" y="677"/>
                  </a:lnTo>
                  <a:lnTo>
                    <a:pt x="1626" y="650"/>
                  </a:lnTo>
                  <a:lnTo>
                    <a:pt x="1638" y="625"/>
                  </a:lnTo>
                  <a:lnTo>
                    <a:pt x="1645" y="603"/>
                  </a:lnTo>
                  <a:lnTo>
                    <a:pt x="1650" y="586"/>
                  </a:lnTo>
                  <a:lnTo>
                    <a:pt x="1654" y="570"/>
                  </a:lnTo>
                  <a:lnTo>
                    <a:pt x="1655" y="557"/>
                  </a:lnTo>
                  <a:lnTo>
                    <a:pt x="1656" y="545"/>
                  </a:lnTo>
                  <a:lnTo>
                    <a:pt x="1656" y="0"/>
                  </a:lnTo>
                  <a:close/>
                </a:path>
              </a:pathLst>
            </a:custGeom>
            <a:grpFill/>
            <a:ln w="9525">
              <a:noFill/>
              <a:prstDash val="sysDash"/>
              <a:miter lim="800000"/>
              <a:headEnd/>
              <a:tailEnd/>
            </a:ln>
          </p:spPr>
          <p:txBody>
            <a:bodyPr lIns="18288" tIns="18288" rIns="18288" bIns="18288"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sp>
          <p:nvSpPr>
            <p:cNvPr id="42" name="Forme libre 31">
              <a:extLst>
                <a:ext uri="{FF2B5EF4-FFF2-40B4-BE49-F238E27FC236}">
                  <a16:creationId xmlns:a16="http://schemas.microsoft.com/office/drawing/2014/main" xmlns="" id="{CE8C70D9-1020-4E43-A93B-A26A058DC963}"/>
                </a:ext>
              </a:extLst>
            </p:cNvPr>
            <p:cNvSpPr>
              <a:spLocks/>
            </p:cNvSpPr>
            <p:nvPr/>
          </p:nvSpPr>
          <p:spPr bwMode="auto">
            <a:xfrm>
              <a:off x="3125980" y="2908103"/>
              <a:ext cx="766974" cy="1932559"/>
            </a:xfrm>
            <a:custGeom>
              <a:avLst/>
              <a:gdLst/>
              <a:ahLst/>
              <a:cxnLst>
                <a:cxn ang="0">
                  <a:pos x="431" y="0"/>
                </a:cxn>
                <a:cxn ang="0">
                  <a:pos x="394" y="27"/>
                </a:cxn>
                <a:cxn ang="0">
                  <a:pos x="338" y="71"/>
                </a:cxn>
                <a:cxn ang="0">
                  <a:pos x="268" y="133"/>
                </a:cxn>
                <a:cxn ang="0">
                  <a:pos x="212" y="189"/>
                </a:cxn>
                <a:cxn ang="0">
                  <a:pos x="175" y="230"/>
                </a:cxn>
                <a:cxn ang="0">
                  <a:pos x="140" y="274"/>
                </a:cxn>
                <a:cxn ang="0">
                  <a:pos x="107" y="321"/>
                </a:cxn>
                <a:cxn ang="0">
                  <a:pos x="79" y="369"/>
                </a:cxn>
                <a:cxn ang="0">
                  <a:pos x="57" y="420"/>
                </a:cxn>
                <a:cxn ang="0">
                  <a:pos x="40" y="471"/>
                </a:cxn>
                <a:cxn ang="0">
                  <a:pos x="32" y="523"/>
                </a:cxn>
                <a:cxn ang="0">
                  <a:pos x="30" y="550"/>
                </a:cxn>
                <a:cxn ang="0">
                  <a:pos x="35" y="598"/>
                </a:cxn>
                <a:cxn ang="0">
                  <a:pos x="47" y="647"/>
                </a:cxn>
                <a:cxn ang="0">
                  <a:pos x="67" y="695"/>
                </a:cxn>
                <a:cxn ang="0">
                  <a:pos x="93" y="742"/>
                </a:cxn>
                <a:cxn ang="0">
                  <a:pos x="124" y="789"/>
                </a:cxn>
                <a:cxn ang="0">
                  <a:pos x="157" y="833"/>
                </a:cxn>
                <a:cxn ang="0">
                  <a:pos x="193" y="875"/>
                </a:cxn>
                <a:cxn ang="0">
                  <a:pos x="268" y="952"/>
                </a:cxn>
                <a:cxn ang="0">
                  <a:pos x="338" y="1013"/>
                </a:cxn>
                <a:cxn ang="0">
                  <a:pos x="394" y="1059"/>
                </a:cxn>
                <a:cxn ang="0">
                  <a:pos x="431" y="1086"/>
                </a:cxn>
                <a:cxn ang="0">
                  <a:pos x="412" y="1073"/>
                </a:cxn>
                <a:cxn ang="0">
                  <a:pos x="364" y="1038"/>
                </a:cxn>
                <a:cxn ang="0">
                  <a:pos x="295" y="985"/>
                </a:cxn>
                <a:cxn ang="0">
                  <a:pos x="215" y="916"/>
                </a:cxn>
                <a:cxn ang="0">
                  <a:pos x="175" y="876"/>
                </a:cxn>
                <a:cxn ang="0">
                  <a:pos x="136" y="834"/>
                </a:cxn>
                <a:cxn ang="0">
                  <a:pos x="100" y="790"/>
                </a:cxn>
                <a:cxn ang="0">
                  <a:pos x="68" y="744"/>
                </a:cxn>
                <a:cxn ang="0">
                  <a:pos x="40" y="697"/>
                </a:cxn>
                <a:cxn ang="0">
                  <a:pos x="19" y="650"/>
                </a:cxn>
                <a:cxn ang="0">
                  <a:pos x="5" y="601"/>
                </a:cxn>
                <a:cxn ang="0">
                  <a:pos x="0" y="553"/>
                </a:cxn>
                <a:cxn ang="0">
                  <a:pos x="2" y="527"/>
                </a:cxn>
                <a:cxn ang="0">
                  <a:pos x="11" y="476"/>
                </a:cxn>
                <a:cxn ang="0">
                  <a:pos x="29" y="425"/>
                </a:cxn>
                <a:cxn ang="0">
                  <a:pos x="54" y="375"/>
                </a:cxn>
                <a:cxn ang="0">
                  <a:pos x="84" y="327"/>
                </a:cxn>
                <a:cxn ang="0">
                  <a:pos x="118" y="281"/>
                </a:cxn>
                <a:cxn ang="0">
                  <a:pos x="156" y="235"/>
                </a:cxn>
                <a:cxn ang="0">
                  <a:pos x="196" y="194"/>
                </a:cxn>
                <a:cxn ang="0">
                  <a:pos x="256" y="136"/>
                </a:cxn>
                <a:cxn ang="0">
                  <a:pos x="331" y="73"/>
                </a:cxn>
                <a:cxn ang="0">
                  <a:pos x="391" y="28"/>
                </a:cxn>
                <a:cxn ang="0">
                  <a:pos x="431" y="0"/>
                </a:cxn>
              </a:cxnLst>
              <a:rect l="0" t="0" r="r" b="b"/>
              <a:pathLst>
                <a:path w="431" h="1086">
                  <a:moveTo>
                    <a:pt x="431" y="0"/>
                  </a:moveTo>
                  <a:lnTo>
                    <a:pt x="431" y="0"/>
                  </a:lnTo>
                  <a:lnTo>
                    <a:pt x="413" y="13"/>
                  </a:lnTo>
                  <a:lnTo>
                    <a:pt x="394" y="27"/>
                  </a:lnTo>
                  <a:lnTo>
                    <a:pt x="368" y="47"/>
                  </a:lnTo>
                  <a:lnTo>
                    <a:pt x="338" y="71"/>
                  </a:lnTo>
                  <a:lnTo>
                    <a:pt x="304" y="100"/>
                  </a:lnTo>
                  <a:lnTo>
                    <a:pt x="268" y="133"/>
                  </a:lnTo>
                  <a:lnTo>
                    <a:pt x="231" y="169"/>
                  </a:lnTo>
                  <a:lnTo>
                    <a:pt x="212" y="189"/>
                  </a:lnTo>
                  <a:lnTo>
                    <a:pt x="193" y="209"/>
                  </a:lnTo>
                  <a:lnTo>
                    <a:pt x="175" y="230"/>
                  </a:lnTo>
                  <a:lnTo>
                    <a:pt x="157" y="253"/>
                  </a:lnTo>
                  <a:lnTo>
                    <a:pt x="140" y="274"/>
                  </a:lnTo>
                  <a:lnTo>
                    <a:pt x="124" y="298"/>
                  </a:lnTo>
                  <a:lnTo>
                    <a:pt x="107" y="321"/>
                  </a:lnTo>
                  <a:lnTo>
                    <a:pt x="93" y="346"/>
                  </a:lnTo>
                  <a:lnTo>
                    <a:pt x="79" y="369"/>
                  </a:lnTo>
                  <a:lnTo>
                    <a:pt x="67" y="395"/>
                  </a:lnTo>
                  <a:lnTo>
                    <a:pt x="57" y="420"/>
                  </a:lnTo>
                  <a:lnTo>
                    <a:pt x="47" y="446"/>
                  </a:lnTo>
                  <a:lnTo>
                    <a:pt x="40" y="471"/>
                  </a:lnTo>
                  <a:lnTo>
                    <a:pt x="35" y="497"/>
                  </a:lnTo>
                  <a:lnTo>
                    <a:pt x="32" y="523"/>
                  </a:lnTo>
                  <a:lnTo>
                    <a:pt x="30" y="550"/>
                  </a:lnTo>
                  <a:lnTo>
                    <a:pt x="30" y="550"/>
                  </a:lnTo>
                  <a:lnTo>
                    <a:pt x="32" y="573"/>
                  </a:lnTo>
                  <a:lnTo>
                    <a:pt x="35" y="598"/>
                  </a:lnTo>
                  <a:lnTo>
                    <a:pt x="40" y="623"/>
                  </a:lnTo>
                  <a:lnTo>
                    <a:pt x="47" y="647"/>
                  </a:lnTo>
                  <a:lnTo>
                    <a:pt x="57" y="671"/>
                  </a:lnTo>
                  <a:lnTo>
                    <a:pt x="67" y="695"/>
                  </a:lnTo>
                  <a:lnTo>
                    <a:pt x="79" y="719"/>
                  </a:lnTo>
                  <a:lnTo>
                    <a:pt x="93" y="742"/>
                  </a:lnTo>
                  <a:lnTo>
                    <a:pt x="107" y="766"/>
                  </a:lnTo>
                  <a:lnTo>
                    <a:pt x="124" y="789"/>
                  </a:lnTo>
                  <a:lnTo>
                    <a:pt x="140" y="811"/>
                  </a:lnTo>
                  <a:lnTo>
                    <a:pt x="157" y="833"/>
                  </a:lnTo>
                  <a:lnTo>
                    <a:pt x="175" y="855"/>
                  </a:lnTo>
                  <a:lnTo>
                    <a:pt x="193" y="875"/>
                  </a:lnTo>
                  <a:lnTo>
                    <a:pt x="231" y="915"/>
                  </a:lnTo>
                  <a:lnTo>
                    <a:pt x="268" y="952"/>
                  </a:lnTo>
                  <a:lnTo>
                    <a:pt x="304" y="985"/>
                  </a:lnTo>
                  <a:lnTo>
                    <a:pt x="338" y="1013"/>
                  </a:lnTo>
                  <a:lnTo>
                    <a:pt x="368" y="1038"/>
                  </a:lnTo>
                  <a:lnTo>
                    <a:pt x="394" y="1059"/>
                  </a:lnTo>
                  <a:lnTo>
                    <a:pt x="413" y="1073"/>
                  </a:lnTo>
                  <a:lnTo>
                    <a:pt x="431" y="1086"/>
                  </a:lnTo>
                  <a:lnTo>
                    <a:pt x="431" y="1086"/>
                  </a:lnTo>
                  <a:lnTo>
                    <a:pt x="412" y="1073"/>
                  </a:lnTo>
                  <a:lnTo>
                    <a:pt x="391" y="1059"/>
                  </a:lnTo>
                  <a:lnTo>
                    <a:pt x="364" y="1038"/>
                  </a:lnTo>
                  <a:lnTo>
                    <a:pt x="331" y="1013"/>
                  </a:lnTo>
                  <a:lnTo>
                    <a:pt x="295" y="985"/>
                  </a:lnTo>
                  <a:lnTo>
                    <a:pt x="256" y="952"/>
                  </a:lnTo>
                  <a:lnTo>
                    <a:pt x="215" y="916"/>
                  </a:lnTo>
                  <a:lnTo>
                    <a:pt x="196" y="896"/>
                  </a:lnTo>
                  <a:lnTo>
                    <a:pt x="175" y="876"/>
                  </a:lnTo>
                  <a:lnTo>
                    <a:pt x="156" y="856"/>
                  </a:lnTo>
                  <a:lnTo>
                    <a:pt x="136" y="834"/>
                  </a:lnTo>
                  <a:lnTo>
                    <a:pt x="118" y="812"/>
                  </a:lnTo>
                  <a:lnTo>
                    <a:pt x="100" y="790"/>
                  </a:lnTo>
                  <a:lnTo>
                    <a:pt x="84" y="767"/>
                  </a:lnTo>
                  <a:lnTo>
                    <a:pt x="68" y="744"/>
                  </a:lnTo>
                  <a:lnTo>
                    <a:pt x="54" y="721"/>
                  </a:lnTo>
                  <a:lnTo>
                    <a:pt x="40" y="697"/>
                  </a:lnTo>
                  <a:lnTo>
                    <a:pt x="29" y="673"/>
                  </a:lnTo>
                  <a:lnTo>
                    <a:pt x="19" y="650"/>
                  </a:lnTo>
                  <a:lnTo>
                    <a:pt x="11" y="625"/>
                  </a:lnTo>
                  <a:lnTo>
                    <a:pt x="5" y="601"/>
                  </a:lnTo>
                  <a:lnTo>
                    <a:pt x="2" y="577"/>
                  </a:lnTo>
                  <a:lnTo>
                    <a:pt x="0" y="553"/>
                  </a:lnTo>
                  <a:lnTo>
                    <a:pt x="0" y="553"/>
                  </a:lnTo>
                  <a:lnTo>
                    <a:pt x="2" y="527"/>
                  </a:lnTo>
                  <a:lnTo>
                    <a:pt x="5" y="501"/>
                  </a:lnTo>
                  <a:lnTo>
                    <a:pt x="11" y="476"/>
                  </a:lnTo>
                  <a:lnTo>
                    <a:pt x="19" y="451"/>
                  </a:lnTo>
                  <a:lnTo>
                    <a:pt x="29" y="425"/>
                  </a:lnTo>
                  <a:lnTo>
                    <a:pt x="40" y="400"/>
                  </a:lnTo>
                  <a:lnTo>
                    <a:pt x="54" y="375"/>
                  </a:lnTo>
                  <a:lnTo>
                    <a:pt x="68" y="351"/>
                  </a:lnTo>
                  <a:lnTo>
                    <a:pt x="84" y="327"/>
                  </a:lnTo>
                  <a:lnTo>
                    <a:pt x="100" y="303"/>
                  </a:lnTo>
                  <a:lnTo>
                    <a:pt x="118" y="281"/>
                  </a:lnTo>
                  <a:lnTo>
                    <a:pt x="136" y="258"/>
                  </a:lnTo>
                  <a:lnTo>
                    <a:pt x="156" y="235"/>
                  </a:lnTo>
                  <a:lnTo>
                    <a:pt x="175" y="215"/>
                  </a:lnTo>
                  <a:lnTo>
                    <a:pt x="196" y="194"/>
                  </a:lnTo>
                  <a:lnTo>
                    <a:pt x="215" y="173"/>
                  </a:lnTo>
                  <a:lnTo>
                    <a:pt x="256" y="136"/>
                  </a:lnTo>
                  <a:lnTo>
                    <a:pt x="295" y="103"/>
                  </a:lnTo>
                  <a:lnTo>
                    <a:pt x="331" y="73"/>
                  </a:lnTo>
                  <a:lnTo>
                    <a:pt x="364" y="48"/>
                  </a:lnTo>
                  <a:lnTo>
                    <a:pt x="391" y="28"/>
                  </a:lnTo>
                  <a:lnTo>
                    <a:pt x="412" y="13"/>
                  </a:lnTo>
                  <a:lnTo>
                    <a:pt x="431" y="0"/>
                  </a:lnTo>
                  <a:lnTo>
                    <a:pt x="431" y="0"/>
                  </a:lnTo>
                  <a:close/>
                </a:path>
              </a:pathLst>
            </a:custGeom>
            <a:grpFill/>
            <a:ln w="9525">
              <a:noFill/>
              <a:prstDash val="sysDash"/>
              <a:miter lim="800000"/>
              <a:headEnd/>
              <a:tailEnd/>
            </a:ln>
          </p:spPr>
          <p:txBody>
            <a:bodyPr lIns="18288" tIns="18288" rIns="18288" bIns="18288"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sp>
          <p:nvSpPr>
            <p:cNvPr id="43" name="Forme libre 38">
              <a:extLst>
                <a:ext uri="{FF2B5EF4-FFF2-40B4-BE49-F238E27FC236}">
                  <a16:creationId xmlns:a16="http://schemas.microsoft.com/office/drawing/2014/main" xmlns="" id="{34D31DC7-404B-8C42-8904-89FEA5A3FD75}"/>
                </a:ext>
              </a:extLst>
            </p:cNvPr>
            <p:cNvSpPr>
              <a:spLocks/>
            </p:cNvSpPr>
            <p:nvPr/>
          </p:nvSpPr>
          <p:spPr bwMode="auto">
            <a:xfrm>
              <a:off x="5307672" y="219248"/>
              <a:ext cx="766974" cy="1044578"/>
            </a:xfrm>
            <a:custGeom>
              <a:avLst/>
              <a:gdLst/>
              <a:ahLst/>
              <a:cxnLst>
                <a:cxn ang="0">
                  <a:pos x="398" y="0"/>
                </a:cxn>
                <a:cxn ang="0">
                  <a:pos x="398" y="0"/>
                </a:cxn>
                <a:cxn ang="0">
                  <a:pos x="400" y="19"/>
                </a:cxn>
                <a:cxn ang="0">
                  <a:pos x="401" y="37"/>
                </a:cxn>
                <a:cxn ang="0">
                  <a:pos x="401" y="37"/>
                </a:cxn>
                <a:cxn ang="0">
                  <a:pos x="400" y="63"/>
                </a:cxn>
                <a:cxn ang="0">
                  <a:pos x="396" y="89"/>
                </a:cxn>
                <a:cxn ang="0">
                  <a:pos x="390" y="115"/>
                </a:cxn>
                <a:cxn ang="0">
                  <a:pos x="383" y="141"/>
                </a:cxn>
                <a:cxn ang="0">
                  <a:pos x="374" y="166"/>
                </a:cxn>
                <a:cxn ang="0">
                  <a:pos x="364" y="192"/>
                </a:cxn>
                <a:cxn ang="0">
                  <a:pos x="351" y="216"/>
                </a:cxn>
                <a:cxn ang="0">
                  <a:pos x="338" y="241"/>
                </a:cxn>
                <a:cxn ang="0">
                  <a:pos x="323" y="265"/>
                </a:cxn>
                <a:cxn ang="0">
                  <a:pos x="308" y="289"/>
                </a:cxn>
                <a:cxn ang="0">
                  <a:pos x="291" y="311"/>
                </a:cxn>
                <a:cxn ang="0">
                  <a:pos x="274" y="334"/>
                </a:cxn>
                <a:cxn ang="0">
                  <a:pos x="256" y="356"/>
                </a:cxn>
                <a:cxn ang="0">
                  <a:pos x="238" y="376"/>
                </a:cxn>
                <a:cxn ang="0">
                  <a:pos x="219" y="397"/>
                </a:cxn>
                <a:cxn ang="0">
                  <a:pos x="201" y="416"/>
                </a:cxn>
                <a:cxn ang="0">
                  <a:pos x="163" y="454"/>
                </a:cxn>
                <a:cxn ang="0">
                  <a:pos x="127" y="487"/>
                </a:cxn>
                <a:cxn ang="0">
                  <a:pos x="93" y="515"/>
                </a:cxn>
                <a:cxn ang="0">
                  <a:pos x="63" y="540"/>
                </a:cxn>
                <a:cxn ang="0">
                  <a:pos x="37" y="560"/>
                </a:cxn>
                <a:cxn ang="0">
                  <a:pos x="17" y="574"/>
                </a:cxn>
                <a:cxn ang="0">
                  <a:pos x="0" y="587"/>
                </a:cxn>
                <a:cxn ang="0">
                  <a:pos x="0" y="587"/>
                </a:cxn>
                <a:cxn ang="0">
                  <a:pos x="18" y="573"/>
                </a:cxn>
                <a:cxn ang="0">
                  <a:pos x="40" y="559"/>
                </a:cxn>
                <a:cxn ang="0">
                  <a:pos x="67" y="538"/>
                </a:cxn>
                <a:cxn ang="0">
                  <a:pos x="100" y="513"/>
                </a:cxn>
                <a:cxn ang="0">
                  <a:pos x="136" y="483"/>
                </a:cxn>
                <a:cxn ang="0">
                  <a:pos x="175" y="449"/>
                </a:cxn>
                <a:cxn ang="0">
                  <a:pos x="215" y="412"/>
                </a:cxn>
                <a:cxn ang="0">
                  <a:pos x="236" y="393"/>
                </a:cxn>
                <a:cxn ang="0">
                  <a:pos x="255" y="372"/>
                </a:cxn>
                <a:cxn ang="0">
                  <a:pos x="275" y="350"/>
                </a:cxn>
                <a:cxn ang="0">
                  <a:pos x="295" y="329"/>
                </a:cxn>
                <a:cxn ang="0">
                  <a:pos x="313" y="306"/>
                </a:cxn>
                <a:cxn ang="0">
                  <a:pos x="331" y="282"/>
                </a:cxn>
                <a:cxn ang="0">
                  <a:pos x="347" y="259"/>
                </a:cxn>
                <a:cxn ang="0">
                  <a:pos x="364" y="235"/>
                </a:cxn>
                <a:cxn ang="0">
                  <a:pos x="378" y="210"/>
                </a:cxn>
                <a:cxn ang="0">
                  <a:pos x="390" y="186"/>
                </a:cxn>
                <a:cxn ang="0">
                  <a:pos x="403" y="161"/>
                </a:cxn>
                <a:cxn ang="0">
                  <a:pos x="412" y="136"/>
                </a:cxn>
                <a:cxn ang="0">
                  <a:pos x="420" y="110"/>
                </a:cxn>
                <a:cxn ang="0">
                  <a:pos x="425" y="85"/>
                </a:cxn>
                <a:cxn ang="0">
                  <a:pos x="430" y="59"/>
                </a:cxn>
                <a:cxn ang="0">
                  <a:pos x="431" y="33"/>
                </a:cxn>
                <a:cxn ang="0">
                  <a:pos x="431" y="33"/>
                </a:cxn>
                <a:cxn ang="0">
                  <a:pos x="430" y="16"/>
                </a:cxn>
                <a:cxn ang="0">
                  <a:pos x="429" y="0"/>
                </a:cxn>
                <a:cxn ang="0">
                  <a:pos x="398" y="0"/>
                </a:cxn>
              </a:cxnLst>
              <a:rect l="0" t="0" r="r" b="b"/>
              <a:pathLst>
                <a:path w="431" h="587">
                  <a:moveTo>
                    <a:pt x="398" y="0"/>
                  </a:moveTo>
                  <a:lnTo>
                    <a:pt x="398" y="0"/>
                  </a:lnTo>
                  <a:lnTo>
                    <a:pt x="400" y="19"/>
                  </a:lnTo>
                  <a:lnTo>
                    <a:pt x="401" y="37"/>
                  </a:lnTo>
                  <a:lnTo>
                    <a:pt x="401" y="37"/>
                  </a:lnTo>
                  <a:lnTo>
                    <a:pt x="400" y="63"/>
                  </a:lnTo>
                  <a:lnTo>
                    <a:pt x="396" y="89"/>
                  </a:lnTo>
                  <a:lnTo>
                    <a:pt x="390" y="115"/>
                  </a:lnTo>
                  <a:lnTo>
                    <a:pt x="383" y="141"/>
                  </a:lnTo>
                  <a:lnTo>
                    <a:pt x="374" y="166"/>
                  </a:lnTo>
                  <a:lnTo>
                    <a:pt x="364" y="192"/>
                  </a:lnTo>
                  <a:lnTo>
                    <a:pt x="351" y="216"/>
                  </a:lnTo>
                  <a:lnTo>
                    <a:pt x="338" y="241"/>
                  </a:lnTo>
                  <a:lnTo>
                    <a:pt x="323" y="265"/>
                  </a:lnTo>
                  <a:lnTo>
                    <a:pt x="308" y="289"/>
                  </a:lnTo>
                  <a:lnTo>
                    <a:pt x="291" y="311"/>
                  </a:lnTo>
                  <a:lnTo>
                    <a:pt x="274" y="334"/>
                  </a:lnTo>
                  <a:lnTo>
                    <a:pt x="256" y="356"/>
                  </a:lnTo>
                  <a:lnTo>
                    <a:pt x="238" y="376"/>
                  </a:lnTo>
                  <a:lnTo>
                    <a:pt x="219" y="397"/>
                  </a:lnTo>
                  <a:lnTo>
                    <a:pt x="201" y="416"/>
                  </a:lnTo>
                  <a:lnTo>
                    <a:pt x="163" y="454"/>
                  </a:lnTo>
                  <a:lnTo>
                    <a:pt x="127" y="487"/>
                  </a:lnTo>
                  <a:lnTo>
                    <a:pt x="93" y="515"/>
                  </a:lnTo>
                  <a:lnTo>
                    <a:pt x="63" y="540"/>
                  </a:lnTo>
                  <a:lnTo>
                    <a:pt x="37" y="560"/>
                  </a:lnTo>
                  <a:lnTo>
                    <a:pt x="17" y="574"/>
                  </a:lnTo>
                  <a:lnTo>
                    <a:pt x="0" y="587"/>
                  </a:lnTo>
                  <a:lnTo>
                    <a:pt x="0" y="587"/>
                  </a:lnTo>
                  <a:lnTo>
                    <a:pt x="18" y="573"/>
                  </a:lnTo>
                  <a:lnTo>
                    <a:pt x="40" y="559"/>
                  </a:lnTo>
                  <a:lnTo>
                    <a:pt x="67" y="538"/>
                  </a:lnTo>
                  <a:lnTo>
                    <a:pt x="100" y="513"/>
                  </a:lnTo>
                  <a:lnTo>
                    <a:pt x="136" y="483"/>
                  </a:lnTo>
                  <a:lnTo>
                    <a:pt x="175" y="449"/>
                  </a:lnTo>
                  <a:lnTo>
                    <a:pt x="215" y="412"/>
                  </a:lnTo>
                  <a:lnTo>
                    <a:pt x="236" y="393"/>
                  </a:lnTo>
                  <a:lnTo>
                    <a:pt x="255" y="372"/>
                  </a:lnTo>
                  <a:lnTo>
                    <a:pt x="275" y="350"/>
                  </a:lnTo>
                  <a:lnTo>
                    <a:pt x="295" y="329"/>
                  </a:lnTo>
                  <a:lnTo>
                    <a:pt x="313" y="306"/>
                  </a:lnTo>
                  <a:lnTo>
                    <a:pt x="331" y="282"/>
                  </a:lnTo>
                  <a:lnTo>
                    <a:pt x="347" y="259"/>
                  </a:lnTo>
                  <a:lnTo>
                    <a:pt x="364" y="235"/>
                  </a:lnTo>
                  <a:lnTo>
                    <a:pt x="378" y="210"/>
                  </a:lnTo>
                  <a:lnTo>
                    <a:pt x="390" y="186"/>
                  </a:lnTo>
                  <a:lnTo>
                    <a:pt x="403" y="161"/>
                  </a:lnTo>
                  <a:lnTo>
                    <a:pt x="412" y="136"/>
                  </a:lnTo>
                  <a:lnTo>
                    <a:pt x="420" y="110"/>
                  </a:lnTo>
                  <a:lnTo>
                    <a:pt x="425" y="85"/>
                  </a:lnTo>
                  <a:lnTo>
                    <a:pt x="430" y="59"/>
                  </a:lnTo>
                  <a:lnTo>
                    <a:pt x="431" y="33"/>
                  </a:lnTo>
                  <a:lnTo>
                    <a:pt x="431" y="33"/>
                  </a:lnTo>
                  <a:lnTo>
                    <a:pt x="430" y="16"/>
                  </a:lnTo>
                  <a:lnTo>
                    <a:pt x="429" y="0"/>
                  </a:lnTo>
                  <a:lnTo>
                    <a:pt x="398" y="0"/>
                  </a:lnTo>
                  <a:close/>
                </a:path>
              </a:pathLst>
            </a:custGeom>
            <a:grpFill/>
            <a:ln w="9525">
              <a:noFill/>
              <a:prstDash val="sysDash"/>
              <a:miter lim="800000"/>
              <a:headEnd/>
              <a:tailEnd/>
            </a:ln>
          </p:spPr>
          <p:txBody>
            <a:bodyPr lIns="18288" tIns="18288" rIns="18288" bIns="18288" rtlCol="0" anchor="ctr" anchorCtr="1"/>
            <a:lstStyle/>
            <a:p>
              <a:pPr algn="ctr" rtl="0">
                <a:lnSpc>
                  <a:spcPct val="85000"/>
                </a:lnSpc>
                <a:spcBef>
                  <a:spcPct val="20000"/>
                </a:spcBef>
              </a:pPr>
              <a:endParaRPr lang="fr-FR" sz="1200" b="1" dirty="0">
                <a:solidFill>
                  <a:srgbClr val="FFFFFF"/>
                </a:solidFill>
                <a:latin typeface="Arial Narrow" pitchFamily="112" charset="0"/>
              </a:endParaRPr>
            </a:p>
          </p:txBody>
        </p:sp>
      </p:grpSp>
      <p:sp>
        <p:nvSpPr>
          <p:cNvPr id="46" name="Espace réservé du texte 45">
            <a:extLst>
              <a:ext uri="{FF2B5EF4-FFF2-40B4-BE49-F238E27FC236}">
                <a16:creationId xmlns:a16="http://schemas.microsoft.com/office/drawing/2014/main" xmlns="" id="{9EEFB571-4133-0E42-A87D-567E6692A75A}"/>
              </a:ext>
            </a:extLst>
          </p:cNvPr>
          <p:cNvSpPr>
            <a:spLocks noGrp="1"/>
          </p:cNvSpPr>
          <p:nvPr>
            <p:ph type="body" sz="quarter" idx="10" hasCustomPrompt="1"/>
          </p:nvPr>
        </p:nvSpPr>
        <p:spPr>
          <a:xfrm>
            <a:off x="3577711" y="920224"/>
            <a:ext cx="1851539" cy="253936"/>
          </a:xfrm>
        </p:spPr>
        <p:txBody>
          <a:bodyPr rtlCol="0" anchor="ctr">
            <a:noAutofit/>
          </a:bodyPr>
          <a:lstStyle>
            <a:lvl1pPr marL="0" indent="0" algn="ctr">
              <a:buNone/>
              <a:defRPr sz="1050">
                <a:latin typeface="Lucida Fax" panose="02060602050505020204" pitchFamily="18" charset="0"/>
              </a:defRPr>
            </a:lvl1pPr>
            <a:lvl2pPr marL="342900" indent="0">
              <a:buNone/>
              <a:defRPr/>
            </a:lvl2pPr>
            <a:lvl3pPr marL="685800" indent="0">
              <a:buNone/>
              <a:defRPr/>
            </a:lvl3pPr>
            <a:lvl4pPr marL="1028700" indent="0">
              <a:buNone/>
              <a:defRPr/>
            </a:lvl4pPr>
            <a:lvl5pPr marL="1371600" indent="0">
              <a:buNone/>
              <a:defRPr/>
            </a:lvl5pPr>
          </a:lstStyle>
          <a:p>
            <a:pPr lvl="0" rtl="0"/>
            <a:r>
              <a:rPr lang="fr-FR" dirty="0"/>
              <a:t>Modifiez les styles du texte du masque</a:t>
            </a:r>
          </a:p>
        </p:txBody>
      </p:sp>
      <p:sp>
        <p:nvSpPr>
          <p:cNvPr id="47" name="Espace réservé du texte 45">
            <a:extLst>
              <a:ext uri="{FF2B5EF4-FFF2-40B4-BE49-F238E27FC236}">
                <a16:creationId xmlns:a16="http://schemas.microsoft.com/office/drawing/2014/main" xmlns="" id="{67116DD5-8369-CF4A-A7BC-CF80E2FA4864}"/>
              </a:ext>
            </a:extLst>
          </p:cNvPr>
          <p:cNvSpPr>
            <a:spLocks noGrp="1"/>
          </p:cNvSpPr>
          <p:nvPr>
            <p:ph type="body" sz="quarter" idx="11" hasCustomPrompt="1"/>
          </p:nvPr>
        </p:nvSpPr>
        <p:spPr>
          <a:xfrm rot="21416016">
            <a:off x="3737870" y="1257894"/>
            <a:ext cx="1233829" cy="253936"/>
          </a:xfrm>
        </p:spPr>
        <p:txBody>
          <a:bodyPr rtlCol="0" anchor="ctr">
            <a:noAutofit/>
          </a:bodyPr>
          <a:lstStyle>
            <a:lvl1pPr marL="0" indent="0" algn="ctr">
              <a:buNone/>
              <a:defRPr sz="1050"/>
            </a:lvl1pPr>
            <a:lvl2pPr marL="342900" indent="0">
              <a:buNone/>
              <a:defRPr/>
            </a:lvl2pPr>
            <a:lvl3pPr marL="685800" indent="0">
              <a:buNone/>
              <a:defRPr/>
            </a:lvl3pPr>
            <a:lvl4pPr marL="1028700" indent="0">
              <a:buNone/>
              <a:defRPr/>
            </a:lvl4pPr>
            <a:lvl5pPr marL="1371600" indent="0">
              <a:buNone/>
              <a:defRPr/>
            </a:lvl5pPr>
          </a:lstStyle>
          <a:p>
            <a:pPr lvl="0" rtl="0"/>
            <a:r>
              <a:rPr lang="fr-FR" dirty="0"/>
              <a:t>Modifiez les styles du texte du masque</a:t>
            </a:r>
          </a:p>
        </p:txBody>
      </p:sp>
      <p:sp>
        <p:nvSpPr>
          <p:cNvPr id="48" name="Espace réservé du texte 45">
            <a:extLst>
              <a:ext uri="{FF2B5EF4-FFF2-40B4-BE49-F238E27FC236}">
                <a16:creationId xmlns:a16="http://schemas.microsoft.com/office/drawing/2014/main" xmlns="" id="{0FF9A90A-3329-DF40-99F2-0F42A36AB731}"/>
              </a:ext>
            </a:extLst>
          </p:cNvPr>
          <p:cNvSpPr>
            <a:spLocks noGrp="1"/>
          </p:cNvSpPr>
          <p:nvPr>
            <p:ph type="body" sz="quarter" idx="12" hasCustomPrompt="1"/>
          </p:nvPr>
        </p:nvSpPr>
        <p:spPr>
          <a:xfrm rot="163351">
            <a:off x="4228937" y="2639291"/>
            <a:ext cx="1167922" cy="253936"/>
          </a:xfrm>
        </p:spPr>
        <p:txBody>
          <a:bodyPr rtlCol="0" anchor="ctr">
            <a:noAutofit/>
          </a:bodyPr>
          <a:lstStyle>
            <a:lvl1pPr marL="0" indent="0" algn="ctr">
              <a:buNone/>
              <a:defRPr sz="1050"/>
            </a:lvl1pPr>
            <a:lvl2pPr marL="342900" indent="0">
              <a:buNone/>
              <a:defRPr/>
            </a:lvl2pPr>
            <a:lvl3pPr marL="685800" indent="0">
              <a:buNone/>
              <a:defRPr/>
            </a:lvl3pPr>
            <a:lvl4pPr marL="1028700" indent="0">
              <a:buNone/>
              <a:defRPr/>
            </a:lvl4pPr>
            <a:lvl5pPr marL="1371600" indent="0">
              <a:buNone/>
              <a:defRPr/>
            </a:lvl5pPr>
          </a:lstStyle>
          <a:p>
            <a:pPr lvl="0" rtl="0"/>
            <a:r>
              <a:rPr lang="fr-FR"/>
              <a:t>Modifiez les styles du texte du masque</a:t>
            </a:r>
            <a:endParaRPr lang="fr-FR" dirty="0"/>
          </a:p>
        </p:txBody>
      </p:sp>
      <p:sp>
        <p:nvSpPr>
          <p:cNvPr id="49" name="Espace réservé du texte 45">
            <a:extLst>
              <a:ext uri="{FF2B5EF4-FFF2-40B4-BE49-F238E27FC236}">
                <a16:creationId xmlns:a16="http://schemas.microsoft.com/office/drawing/2014/main" xmlns="" id="{7C7862ED-3A25-0244-9F97-D9AA24ECBF0F}"/>
              </a:ext>
            </a:extLst>
          </p:cNvPr>
          <p:cNvSpPr>
            <a:spLocks noGrp="1"/>
          </p:cNvSpPr>
          <p:nvPr>
            <p:ph type="body" sz="quarter" idx="13" hasCustomPrompt="1"/>
          </p:nvPr>
        </p:nvSpPr>
        <p:spPr>
          <a:xfrm>
            <a:off x="3765500" y="2975955"/>
            <a:ext cx="1851539" cy="253936"/>
          </a:xfrm>
        </p:spPr>
        <p:txBody>
          <a:bodyPr rtlCol="0" anchor="ctr">
            <a:noAutofit/>
          </a:bodyPr>
          <a:lstStyle>
            <a:lvl1pPr marL="0" indent="0" algn="ctr">
              <a:buNone/>
              <a:defRPr sz="1050"/>
            </a:lvl1pPr>
            <a:lvl2pPr marL="342900" indent="0">
              <a:buNone/>
              <a:defRPr/>
            </a:lvl2pPr>
            <a:lvl3pPr marL="685800" indent="0">
              <a:buNone/>
              <a:defRPr/>
            </a:lvl3pPr>
            <a:lvl4pPr marL="1028700" indent="0">
              <a:buNone/>
              <a:defRPr/>
            </a:lvl4pPr>
            <a:lvl5pPr marL="1371600" indent="0">
              <a:buNone/>
              <a:defRPr/>
            </a:lvl5pPr>
          </a:lstStyle>
          <a:p>
            <a:pPr lvl="0" rtl="0"/>
            <a:r>
              <a:rPr lang="fr-FR"/>
              <a:t>Modifiez les styles du texte du masque</a:t>
            </a:r>
            <a:endParaRPr lang="fr-FR" dirty="0"/>
          </a:p>
        </p:txBody>
      </p:sp>
      <p:sp>
        <p:nvSpPr>
          <p:cNvPr id="51" name="Espace réservé du texte 45">
            <a:extLst>
              <a:ext uri="{FF2B5EF4-FFF2-40B4-BE49-F238E27FC236}">
                <a16:creationId xmlns:a16="http://schemas.microsoft.com/office/drawing/2014/main" xmlns="" id="{5458DD9B-A8D1-2346-A853-F7220B3F19EF}"/>
              </a:ext>
            </a:extLst>
          </p:cNvPr>
          <p:cNvSpPr>
            <a:spLocks noGrp="1"/>
          </p:cNvSpPr>
          <p:nvPr>
            <p:ph type="body" sz="quarter" idx="15" hasCustomPrompt="1"/>
          </p:nvPr>
        </p:nvSpPr>
        <p:spPr>
          <a:xfrm>
            <a:off x="3586945" y="3636726"/>
            <a:ext cx="1810723" cy="253936"/>
          </a:xfrm>
        </p:spPr>
        <p:txBody>
          <a:bodyPr rtlCol="0" anchor="ctr">
            <a:noAutofit/>
          </a:bodyPr>
          <a:lstStyle>
            <a:lvl1pPr marL="0" indent="0" algn="ctr">
              <a:buNone/>
              <a:defRPr sz="1050"/>
            </a:lvl1pPr>
            <a:lvl2pPr marL="342900" indent="0">
              <a:buNone/>
              <a:defRPr/>
            </a:lvl2pPr>
            <a:lvl3pPr marL="685800" indent="0">
              <a:buNone/>
              <a:defRPr/>
            </a:lvl3pPr>
            <a:lvl4pPr marL="1028700" indent="0">
              <a:buNone/>
              <a:defRPr/>
            </a:lvl4pPr>
            <a:lvl5pPr marL="1371600" indent="0">
              <a:buNone/>
              <a:defRPr/>
            </a:lvl5pPr>
          </a:lstStyle>
          <a:p>
            <a:pPr lvl="0" rtl="0"/>
            <a:r>
              <a:rPr lang="fr-FR"/>
              <a:t>Modifiez les styles du texte du masque</a:t>
            </a:r>
            <a:endParaRPr lang="fr-FR" dirty="0"/>
          </a:p>
        </p:txBody>
      </p:sp>
      <p:sp>
        <p:nvSpPr>
          <p:cNvPr id="52" name="Espace réservé du texte 45">
            <a:extLst>
              <a:ext uri="{FF2B5EF4-FFF2-40B4-BE49-F238E27FC236}">
                <a16:creationId xmlns:a16="http://schemas.microsoft.com/office/drawing/2014/main" xmlns="" id="{DB89B115-81BE-E94C-B510-85B71164D67E}"/>
              </a:ext>
            </a:extLst>
          </p:cNvPr>
          <p:cNvSpPr>
            <a:spLocks noGrp="1"/>
          </p:cNvSpPr>
          <p:nvPr>
            <p:ph type="body" sz="quarter" idx="16" hasCustomPrompt="1"/>
          </p:nvPr>
        </p:nvSpPr>
        <p:spPr>
          <a:xfrm rot="21397623">
            <a:off x="3785477" y="3980028"/>
            <a:ext cx="1189056" cy="253936"/>
          </a:xfrm>
        </p:spPr>
        <p:txBody>
          <a:bodyPr rtlCol="0" anchor="ctr">
            <a:noAutofit/>
          </a:bodyPr>
          <a:lstStyle>
            <a:lvl1pPr marL="0" indent="0" algn="ctr">
              <a:buNone/>
              <a:defRPr sz="1050"/>
            </a:lvl1pPr>
            <a:lvl2pPr marL="342900" indent="0">
              <a:buNone/>
              <a:defRPr/>
            </a:lvl2pPr>
            <a:lvl3pPr marL="685800" indent="0">
              <a:buNone/>
              <a:defRPr/>
            </a:lvl3pPr>
            <a:lvl4pPr marL="1028700" indent="0">
              <a:buNone/>
              <a:defRPr/>
            </a:lvl4pPr>
            <a:lvl5pPr marL="1371600" indent="0">
              <a:buNone/>
              <a:defRPr/>
            </a:lvl5pPr>
          </a:lstStyle>
          <a:p>
            <a:pPr lvl="0" rtl="0"/>
            <a:r>
              <a:rPr lang="fr-FR"/>
              <a:t>Modifiez les styles du texte du masque</a:t>
            </a:r>
            <a:endParaRPr lang="fr-FR" dirty="0"/>
          </a:p>
        </p:txBody>
      </p:sp>
      <p:sp>
        <p:nvSpPr>
          <p:cNvPr id="53" name="Espace réservé du texte 45">
            <a:extLst>
              <a:ext uri="{FF2B5EF4-FFF2-40B4-BE49-F238E27FC236}">
                <a16:creationId xmlns:a16="http://schemas.microsoft.com/office/drawing/2014/main" xmlns="" id="{F30598AF-C689-9D4B-A5C5-F445A08D5463}"/>
              </a:ext>
            </a:extLst>
          </p:cNvPr>
          <p:cNvSpPr>
            <a:spLocks noGrp="1"/>
          </p:cNvSpPr>
          <p:nvPr>
            <p:ph type="body" sz="quarter" idx="17" hasCustomPrompt="1"/>
          </p:nvPr>
        </p:nvSpPr>
        <p:spPr>
          <a:xfrm>
            <a:off x="3789940" y="5759203"/>
            <a:ext cx="1851539" cy="253936"/>
          </a:xfrm>
        </p:spPr>
        <p:txBody>
          <a:bodyPr rtlCol="0" anchor="ctr">
            <a:noAutofit/>
          </a:bodyPr>
          <a:lstStyle>
            <a:lvl1pPr marL="0" indent="0" algn="ctr">
              <a:buNone/>
              <a:defRPr sz="1050"/>
            </a:lvl1pPr>
            <a:lvl2pPr marL="342900" indent="0">
              <a:buNone/>
              <a:defRPr/>
            </a:lvl2pPr>
            <a:lvl3pPr marL="685800" indent="0">
              <a:buNone/>
              <a:defRPr/>
            </a:lvl3pPr>
            <a:lvl4pPr marL="1028700" indent="0">
              <a:buNone/>
              <a:defRPr/>
            </a:lvl4pPr>
            <a:lvl5pPr marL="1371600" indent="0">
              <a:buNone/>
              <a:defRPr/>
            </a:lvl5pPr>
          </a:lstStyle>
          <a:p>
            <a:pPr lvl="0" rtl="0"/>
            <a:r>
              <a:rPr lang="fr-FR"/>
              <a:t>Modifiez les styles du texte du masque</a:t>
            </a:r>
            <a:endParaRPr lang="fr-FR" dirty="0"/>
          </a:p>
        </p:txBody>
      </p:sp>
      <p:sp>
        <p:nvSpPr>
          <p:cNvPr id="54" name="Espace réservé du texte 45">
            <a:extLst>
              <a:ext uri="{FF2B5EF4-FFF2-40B4-BE49-F238E27FC236}">
                <a16:creationId xmlns:a16="http://schemas.microsoft.com/office/drawing/2014/main" xmlns="" id="{70F52402-7770-E24A-8240-016FD9E93960}"/>
              </a:ext>
            </a:extLst>
          </p:cNvPr>
          <p:cNvSpPr>
            <a:spLocks noGrp="1"/>
          </p:cNvSpPr>
          <p:nvPr>
            <p:ph type="body" sz="quarter" idx="18" hasCustomPrompt="1"/>
          </p:nvPr>
        </p:nvSpPr>
        <p:spPr>
          <a:xfrm>
            <a:off x="4178890" y="5416080"/>
            <a:ext cx="1233829" cy="253936"/>
          </a:xfrm>
        </p:spPr>
        <p:txBody>
          <a:bodyPr rtlCol="0" anchor="ctr">
            <a:noAutofit/>
          </a:bodyPr>
          <a:lstStyle>
            <a:lvl1pPr marL="0" indent="0" algn="ctr">
              <a:buNone/>
              <a:defRPr sz="1050"/>
            </a:lvl1pPr>
            <a:lvl2pPr marL="342900" indent="0">
              <a:buNone/>
              <a:defRPr/>
            </a:lvl2pPr>
            <a:lvl3pPr marL="685800" indent="0">
              <a:buNone/>
              <a:defRPr/>
            </a:lvl3pPr>
            <a:lvl4pPr marL="1028700" indent="0">
              <a:buNone/>
              <a:defRPr/>
            </a:lvl4pPr>
            <a:lvl5pPr marL="1371600" indent="0">
              <a:buNone/>
              <a:defRPr/>
            </a:lvl5pPr>
          </a:lstStyle>
          <a:p>
            <a:pPr lvl="0" rtl="0"/>
            <a:r>
              <a:rPr lang="fr-FR"/>
              <a:t>Modifiez les styles du texte du masque</a:t>
            </a:r>
            <a:endParaRPr lang="fr-FR" dirty="0"/>
          </a:p>
        </p:txBody>
      </p:sp>
      <p:sp>
        <p:nvSpPr>
          <p:cNvPr id="56" name="Titre 54">
            <a:extLst>
              <a:ext uri="{FF2B5EF4-FFF2-40B4-BE49-F238E27FC236}">
                <a16:creationId xmlns:a16="http://schemas.microsoft.com/office/drawing/2014/main" xmlns="" id="{72EFC1CF-9275-4D4B-B5FE-8AA0705C4492}"/>
              </a:ext>
            </a:extLst>
          </p:cNvPr>
          <p:cNvSpPr>
            <a:spLocks noGrp="1"/>
          </p:cNvSpPr>
          <p:nvPr>
            <p:ph type="title"/>
          </p:nvPr>
        </p:nvSpPr>
        <p:spPr>
          <a:xfrm rot="19688654">
            <a:off x="3189490" y="1802873"/>
            <a:ext cx="2763218" cy="612349"/>
          </a:xfrm>
        </p:spPr>
        <p:txBody>
          <a:bodyPr rtlCol="0">
            <a:noAutofit/>
          </a:bodyPr>
          <a:lstStyle>
            <a:lvl1pPr>
              <a:defRPr sz="1500">
                <a:solidFill>
                  <a:schemeClr val="bg1"/>
                </a:solidFill>
                <a:effectLst>
                  <a:outerShdw blurRad="76200" dist="38100" dir="2700000" algn="tl" rotWithShape="0">
                    <a:prstClr val="black">
                      <a:alpha val="61000"/>
                    </a:prstClr>
                  </a:outerShdw>
                </a:effectLst>
                <a:latin typeface="Lucida Fax" panose="02060602050505020204" pitchFamily="18" charset="0"/>
              </a:defRPr>
            </a:lvl1pPr>
          </a:lstStyle>
          <a:p>
            <a:pPr rtl="0"/>
            <a:r>
              <a:rPr lang="fr-FR" dirty="0" smtClean="0"/>
              <a:t>Modifiez le style du titre</a:t>
            </a:r>
            <a:endParaRPr lang="fr-FR" dirty="0"/>
          </a:p>
        </p:txBody>
      </p:sp>
      <p:sp>
        <p:nvSpPr>
          <p:cNvPr id="58" name="Rectangle 57">
            <a:extLst>
              <a:ext uri="{FF2B5EF4-FFF2-40B4-BE49-F238E27FC236}">
                <a16:creationId xmlns:a16="http://schemas.microsoft.com/office/drawing/2014/main" xmlns="" id="{064F53A4-CDF6-F64D-8D10-C6CCD5796E01}"/>
              </a:ext>
            </a:extLst>
          </p:cNvPr>
          <p:cNvSpPr/>
          <p:nvPr userDrawn="1"/>
        </p:nvSpPr>
        <p:spPr>
          <a:xfrm>
            <a:off x="6059479" y="4274247"/>
            <a:ext cx="2970221" cy="1449156"/>
          </a:xfrm>
          <a:prstGeom prst="rect">
            <a:avLst/>
          </a:prstGeom>
          <a:gradFill flip="none" rotWithShape="1">
            <a:gsLst>
              <a:gs pos="0">
                <a:schemeClr val="accent3">
                  <a:lumMod val="40000"/>
                  <a:lumOff val="60000"/>
                </a:schemeClr>
              </a:gs>
              <a:gs pos="100000">
                <a:schemeClr val="accent3">
                  <a:lumMod val="20000"/>
                  <a:lumOff val="80000"/>
                </a:schemeClr>
              </a:gs>
            </a:gsLst>
            <a:lin ang="5400000" scaled="0"/>
            <a:tileRect/>
          </a:gradFill>
          <a:ln w="9525">
            <a:noFill/>
            <a:miter lim="800000"/>
            <a:headEnd/>
            <a:tailEnd/>
          </a:ln>
          <a:effectLst/>
        </p:spPr>
        <p:txBody>
          <a:bodyPr rtlCol="0"/>
          <a:lstStyle/>
          <a:p>
            <a:pPr rtl="0">
              <a:lnSpc>
                <a:spcPct val="85000"/>
              </a:lnSpc>
            </a:pPr>
            <a:endParaRPr lang="fr-FR" sz="1050" dirty="0">
              <a:latin typeface="+mn-lt"/>
            </a:endParaRPr>
          </a:p>
        </p:txBody>
      </p:sp>
      <p:sp>
        <p:nvSpPr>
          <p:cNvPr id="59" name="Rectangle 58">
            <a:extLst>
              <a:ext uri="{FF2B5EF4-FFF2-40B4-BE49-F238E27FC236}">
                <a16:creationId xmlns:a16="http://schemas.microsoft.com/office/drawing/2014/main" xmlns="" id="{F53F6C67-698C-1A41-9DFE-64F2D69857C6}"/>
              </a:ext>
            </a:extLst>
          </p:cNvPr>
          <p:cNvSpPr/>
          <p:nvPr userDrawn="1"/>
        </p:nvSpPr>
        <p:spPr>
          <a:xfrm>
            <a:off x="6059479" y="3969447"/>
            <a:ext cx="2970221" cy="304800"/>
          </a:xfrm>
          <a:prstGeom prst="rect">
            <a:avLst/>
          </a:prstGeom>
          <a:gradFill flip="none" rotWithShape="1">
            <a:gsLst>
              <a:gs pos="0">
                <a:schemeClr val="accent3">
                  <a:lumMod val="75000"/>
                </a:schemeClr>
              </a:gs>
              <a:gs pos="100000">
                <a:schemeClr val="accent3">
                  <a:lumMod val="60000"/>
                  <a:lumOff val="40000"/>
                </a:schemeClr>
              </a:gs>
            </a:gsLst>
            <a:lin ang="16200000" scaled="0"/>
            <a:tileRect/>
          </a:gradFill>
          <a:ln w="9525">
            <a:noFill/>
            <a:miter lim="800000"/>
            <a:headEnd/>
            <a:tailEnd/>
          </a:ln>
          <a:effectLst/>
        </p:spPr>
        <p:txBody>
          <a:bodyPr rtlCol="0" anchor="ctr"/>
          <a:lstStyle/>
          <a:p>
            <a:pPr rtl="0">
              <a:lnSpc>
                <a:spcPct val="85000"/>
              </a:lnSpc>
            </a:pPr>
            <a:endParaRPr lang="fr-FR" sz="900" b="1" dirty="0">
              <a:latin typeface="+mj-lt"/>
            </a:endParaRPr>
          </a:p>
        </p:txBody>
      </p:sp>
      <p:cxnSp>
        <p:nvCxnSpPr>
          <p:cNvPr id="60" name="Connecteur droit avec flèche 59">
            <a:extLst>
              <a:ext uri="{FF2B5EF4-FFF2-40B4-BE49-F238E27FC236}">
                <a16:creationId xmlns:a16="http://schemas.microsoft.com/office/drawing/2014/main" xmlns="" id="{D451D958-6CF6-AC47-A74C-96A2D84928D6}"/>
              </a:ext>
            </a:extLst>
          </p:cNvPr>
          <p:cNvCxnSpPr/>
          <p:nvPr userDrawn="1"/>
        </p:nvCxnSpPr>
        <p:spPr>
          <a:xfrm rot="10800000">
            <a:off x="5545129" y="3969447"/>
            <a:ext cx="1828800" cy="1588"/>
          </a:xfrm>
          <a:prstGeom prst="straightConnector1">
            <a:avLst/>
          </a:prstGeom>
          <a:ln w="12700">
            <a:solidFill>
              <a:schemeClr val="accent4">
                <a:lumMod val="50000"/>
              </a:schemeClr>
            </a:solidFill>
            <a:headEnd type="none" w="med" len="med"/>
            <a:tailEnd type="oval" w="lg" len="lg"/>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xmlns="" id="{03CF5E07-D21D-6E4A-996E-5F0C3B6A7CEE}"/>
              </a:ext>
            </a:extLst>
          </p:cNvPr>
          <p:cNvSpPr/>
          <p:nvPr userDrawn="1"/>
        </p:nvSpPr>
        <p:spPr>
          <a:xfrm>
            <a:off x="6059479" y="609600"/>
            <a:ext cx="2855921" cy="1458101"/>
          </a:xfrm>
          <a:prstGeom prst="rect">
            <a:avLst/>
          </a:prstGeom>
          <a:gradFill flip="none" rotWithShape="1">
            <a:gsLst>
              <a:gs pos="0">
                <a:schemeClr val="accent1">
                  <a:lumMod val="40000"/>
                  <a:lumOff val="60000"/>
                </a:schemeClr>
              </a:gs>
              <a:gs pos="100000">
                <a:schemeClr val="accent1">
                  <a:lumMod val="20000"/>
                  <a:lumOff val="80000"/>
                </a:schemeClr>
              </a:gs>
            </a:gsLst>
            <a:lin ang="5400000" scaled="0"/>
            <a:tileRect/>
          </a:gradFill>
          <a:ln w="9525">
            <a:noFill/>
            <a:miter lim="800000"/>
            <a:headEnd/>
            <a:tailEnd/>
          </a:ln>
          <a:effectLst/>
        </p:spPr>
        <p:txBody>
          <a:bodyPr rtlCol="0"/>
          <a:lstStyle/>
          <a:p>
            <a:pPr rtl="0">
              <a:lnSpc>
                <a:spcPct val="85000"/>
              </a:lnSpc>
            </a:pPr>
            <a:endParaRPr lang="fr-FR" sz="1050" dirty="0">
              <a:latin typeface="+mn-lt"/>
            </a:endParaRPr>
          </a:p>
        </p:txBody>
      </p:sp>
      <p:sp>
        <p:nvSpPr>
          <p:cNvPr id="62" name="Rectangle 61">
            <a:extLst>
              <a:ext uri="{FF2B5EF4-FFF2-40B4-BE49-F238E27FC236}">
                <a16:creationId xmlns:a16="http://schemas.microsoft.com/office/drawing/2014/main" xmlns="" id="{AECAA0B7-789C-B34C-82C8-7BFC0EE461D8}"/>
              </a:ext>
            </a:extLst>
          </p:cNvPr>
          <p:cNvSpPr/>
          <p:nvPr userDrawn="1"/>
        </p:nvSpPr>
        <p:spPr>
          <a:xfrm>
            <a:off x="6059479" y="304800"/>
            <a:ext cx="2855921" cy="304800"/>
          </a:xfrm>
          <a:prstGeom prst="rect">
            <a:avLst/>
          </a:prstGeom>
          <a:gradFill flip="none" rotWithShape="1">
            <a:gsLst>
              <a:gs pos="0">
                <a:schemeClr val="accent1">
                  <a:lumMod val="75000"/>
                </a:schemeClr>
              </a:gs>
              <a:gs pos="100000">
                <a:srgbClr val="EE81BD"/>
              </a:gs>
            </a:gsLst>
            <a:lin ang="16200000" scaled="0"/>
            <a:tileRect/>
          </a:gradFill>
          <a:ln w="9525">
            <a:noFill/>
            <a:miter lim="800000"/>
            <a:headEnd/>
            <a:tailEnd/>
          </a:ln>
          <a:effectLst/>
        </p:spPr>
        <p:txBody>
          <a:bodyPr rtlCol="0" anchor="ctr"/>
          <a:lstStyle/>
          <a:p>
            <a:pPr rtl="0">
              <a:lnSpc>
                <a:spcPct val="85000"/>
              </a:lnSpc>
            </a:pPr>
            <a:endParaRPr lang="fr-FR" sz="900" b="1" dirty="0">
              <a:latin typeface="+mj-lt"/>
            </a:endParaRPr>
          </a:p>
        </p:txBody>
      </p:sp>
      <p:cxnSp>
        <p:nvCxnSpPr>
          <p:cNvPr id="63" name="Connecteur droit avec flèche 62">
            <a:extLst>
              <a:ext uri="{FF2B5EF4-FFF2-40B4-BE49-F238E27FC236}">
                <a16:creationId xmlns:a16="http://schemas.microsoft.com/office/drawing/2014/main" xmlns="" id="{24E849F3-7667-E24C-B3BF-91C38F5B716A}"/>
              </a:ext>
            </a:extLst>
          </p:cNvPr>
          <p:cNvCxnSpPr/>
          <p:nvPr userDrawn="1"/>
        </p:nvCxnSpPr>
        <p:spPr>
          <a:xfrm flipH="1">
            <a:off x="5545129" y="1214074"/>
            <a:ext cx="514349" cy="1872"/>
          </a:xfrm>
          <a:prstGeom prst="straightConnector1">
            <a:avLst/>
          </a:prstGeom>
          <a:ln w="12700">
            <a:solidFill>
              <a:schemeClr val="accent1"/>
            </a:solidFill>
            <a:headEnd type="none" w="med" len="med"/>
            <a:tailEnd type="oval" w="lg" len="lg"/>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xmlns="" id="{6DDC1476-9CF7-5943-9057-F9A6DF3A5685}"/>
              </a:ext>
            </a:extLst>
          </p:cNvPr>
          <p:cNvSpPr/>
          <p:nvPr userDrawn="1"/>
        </p:nvSpPr>
        <p:spPr>
          <a:xfrm>
            <a:off x="300742" y="1371600"/>
            <a:ext cx="2671058" cy="1456532"/>
          </a:xfrm>
          <a:prstGeom prst="rect">
            <a:avLst/>
          </a:prstGeom>
          <a:gradFill flip="none" rotWithShape="1">
            <a:gsLst>
              <a:gs pos="0">
                <a:schemeClr val="bg1">
                  <a:lumMod val="85000"/>
                </a:schemeClr>
              </a:gs>
              <a:gs pos="100000">
                <a:schemeClr val="bg1">
                  <a:lumMod val="95000"/>
                </a:schemeClr>
              </a:gs>
            </a:gsLst>
            <a:lin ang="5400000" scaled="0"/>
            <a:tileRect/>
          </a:gradFill>
          <a:ln w="9525">
            <a:noFill/>
            <a:miter lim="800000"/>
            <a:headEnd/>
            <a:tailEnd/>
          </a:ln>
          <a:effectLst/>
        </p:spPr>
        <p:txBody>
          <a:bodyPr rtlCol="0"/>
          <a:lstStyle/>
          <a:p>
            <a:pPr rtl="0">
              <a:lnSpc>
                <a:spcPct val="85000"/>
              </a:lnSpc>
            </a:pPr>
            <a:endParaRPr lang="fr-FR" sz="1050" dirty="0">
              <a:latin typeface="+mn-lt"/>
            </a:endParaRPr>
          </a:p>
        </p:txBody>
      </p:sp>
      <p:sp>
        <p:nvSpPr>
          <p:cNvPr id="65" name="Rectangle 64">
            <a:extLst>
              <a:ext uri="{FF2B5EF4-FFF2-40B4-BE49-F238E27FC236}">
                <a16:creationId xmlns:a16="http://schemas.microsoft.com/office/drawing/2014/main" xmlns="" id="{B7CCA39B-28FA-FD48-8A32-2B6E67D87D68}"/>
              </a:ext>
            </a:extLst>
          </p:cNvPr>
          <p:cNvSpPr/>
          <p:nvPr userDrawn="1"/>
        </p:nvSpPr>
        <p:spPr>
          <a:xfrm>
            <a:off x="300742" y="1066800"/>
            <a:ext cx="2671058" cy="304800"/>
          </a:xfrm>
          <a:prstGeom prst="rect">
            <a:avLst/>
          </a:prstGeom>
          <a:gradFill flip="none" rotWithShape="1">
            <a:gsLst>
              <a:gs pos="0">
                <a:schemeClr val="bg1">
                  <a:lumMod val="65000"/>
                </a:schemeClr>
              </a:gs>
              <a:gs pos="100000">
                <a:schemeClr val="bg1">
                  <a:lumMod val="85000"/>
                </a:schemeClr>
              </a:gs>
            </a:gsLst>
            <a:lin ang="16200000" scaled="0"/>
            <a:tileRect/>
          </a:gradFill>
          <a:ln w="9525">
            <a:noFill/>
            <a:miter lim="800000"/>
            <a:headEnd/>
            <a:tailEnd/>
          </a:ln>
          <a:effectLst/>
        </p:spPr>
        <p:txBody>
          <a:bodyPr rtlCol="0" anchor="ctr"/>
          <a:lstStyle/>
          <a:p>
            <a:pPr rtl="0">
              <a:lnSpc>
                <a:spcPct val="85000"/>
              </a:lnSpc>
            </a:pPr>
            <a:endParaRPr lang="fr-FR" sz="900" b="1" dirty="0">
              <a:latin typeface="+mj-lt"/>
            </a:endParaRPr>
          </a:p>
        </p:txBody>
      </p:sp>
      <p:cxnSp>
        <p:nvCxnSpPr>
          <p:cNvPr id="66" name="Connecteur droit avec flèche 65">
            <a:extLst>
              <a:ext uri="{FF2B5EF4-FFF2-40B4-BE49-F238E27FC236}">
                <a16:creationId xmlns:a16="http://schemas.microsoft.com/office/drawing/2014/main" xmlns="" id="{23CD4BF9-E6BB-9D43-BC3A-6AD4D5C3FCB0}"/>
              </a:ext>
            </a:extLst>
          </p:cNvPr>
          <p:cNvCxnSpPr/>
          <p:nvPr userDrawn="1"/>
        </p:nvCxnSpPr>
        <p:spPr>
          <a:xfrm>
            <a:off x="1657350" y="1068388"/>
            <a:ext cx="2114550" cy="1588"/>
          </a:xfrm>
          <a:prstGeom prst="straightConnector1">
            <a:avLst/>
          </a:prstGeom>
          <a:ln w="12700">
            <a:solidFill>
              <a:schemeClr val="bg1">
                <a:lumMod val="50000"/>
              </a:schemeClr>
            </a:solidFill>
            <a:headEnd type="none" w="med" len="med"/>
            <a:tailEnd type="oval" w="lg" len="lg"/>
          </a:ln>
        </p:spPr>
        <p:style>
          <a:lnRef idx="1">
            <a:schemeClr val="accent1"/>
          </a:lnRef>
          <a:fillRef idx="0">
            <a:schemeClr val="accent1"/>
          </a:fillRef>
          <a:effectRef idx="0">
            <a:schemeClr val="accent1"/>
          </a:effectRef>
          <a:fontRef idx="minor">
            <a:schemeClr val="tx1"/>
          </a:fontRef>
        </p:style>
      </p:cxnSp>
      <p:sp>
        <p:nvSpPr>
          <p:cNvPr id="50" name="Espace réservé du texte 45">
            <a:extLst>
              <a:ext uri="{FF2B5EF4-FFF2-40B4-BE49-F238E27FC236}">
                <a16:creationId xmlns:a16="http://schemas.microsoft.com/office/drawing/2014/main" xmlns="" id="{0B519C2D-2BC3-984D-B2DF-F46982B1845B}"/>
              </a:ext>
            </a:extLst>
          </p:cNvPr>
          <p:cNvSpPr>
            <a:spLocks noGrp="1"/>
          </p:cNvSpPr>
          <p:nvPr>
            <p:ph type="body" sz="quarter" idx="14" hasCustomPrompt="1"/>
          </p:nvPr>
        </p:nvSpPr>
        <p:spPr>
          <a:xfrm>
            <a:off x="3630279" y="3309678"/>
            <a:ext cx="1913272" cy="253936"/>
          </a:xfrm>
        </p:spPr>
        <p:txBody>
          <a:bodyPr rtlCol="0" anchor="ctr">
            <a:noAutofit/>
          </a:bodyPr>
          <a:lstStyle>
            <a:lvl1pPr marL="0" indent="0" algn="ctr">
              <a:buNone/>
              <a:defRPr sz="1050"/>
            </a:lvl1pPr>
            <a:lvl2pPr marL="342900" indent="0">
              <a:buNone/>
              <a:defRPr/>
            </a:lvl2pPr>
            <a:lvl3pPr marL="685800" indent="0">
              <a:buNone/>
              <a:defRPr/>
            </a:lvl3pPr>
            <a:lvl4pPr marL="1028700" indent="0">
              <a:buNone/>
              <a:defRPr/>
            </a:lvl4pPr>
            <a:lvl5pPr marL="1371600" indent="0">
              <a:buNone/>
              <a:defRPr/>
            </a:lvl5pPr>
          </a:lstStyle>
          <a:p>
            <a:pPr lvl="0" rtl="0"/>
            <a:r>
              <a:rPr lang="fr-FR"/>
              <a:t>Modifiez les styles du texte du masque</a:t>
            </a:r>
            <a:endParaRPr lang="fr-FR" dirty="0"/>
          </a:p>
        </p:txBody>
      </p:sp>
      <p:sp>
        <p:nvSpPr>
          <p:cNvPr id="68" name="Espace réservé du texte 67">
            <a:extLst>
              <a:ext uri="{FF2B5EF4-FFF2-40B4-BE49-F238E27FC236}">
                <a16:creationId xmlns:a16="http://schemas.microsoft.com/office/drawing/2014/main" xmlns="" id="{56F9E76E-183A-4C4C-B173-0D66EAFA3AA6}"/>
              </a:ext>
            </a:extLst>
          </p:cNvPr>
          <p:cNvSpPr>
            <a:spLocks noGrp="1"/>
          </p:cNvSpPr>
          <p:nvPr>
            <p:ph type="body" sz="quarter" idx="19" hasCustomPrompt="1"/>
          </p:nvPr>
        </p:nvSpPr>
        <p:spPr>
          <a:xfrm>
            <a:off x="415043" y="1477462"/>
            <a:ext cx="2467017" cy="1265739"/>
          </a:xfrm>
        </p:spPr>
        <p:txBody>
          <a:bodyPr rtlCol="0"/>
          <a:lstStyle>
            <a:lvl1pPr marL="0" indent="0">
              <a:buFontTx/>
              <a:buNone/>
              <a:defRPr sz="1050">
                <a:latin typeface="Lucida Fax" panose="02060602050505020204" pitchFamily="18" charset="0"/>
              </a:defRPr>
            </a:lvl1pPr>
            <a:lvl2pPr marL="342900" indent="0">
              <a:buFontTx/>
              <a:buNone/>
              <a:defRPr/>
            </a:lvl2pPr>
            <a:lvl3pPr marL="685800" indent="0">
              <a:buFontTx/>
              <a:buNone/>
              <a:defRPr/>
            </a:lvl3pPr>
            <a:lvl4pPr marL="1028700" indent="0">
              <a:buFontTx/>
              <a:buNone/>
              <a:defRPr/>
            </a:lvl4pPr>
            <a:lvl5pPr marL="1371600" indent="0">
              <a:buFontTx/>
              <a:buNone/>
              <a:defRPr/>
            </a:lvl5pPr>
          </a:lstStyle>
          <a:p>
            <a:pPr lvl="0" rtl="0"/>
            <a:r>
              <a:rPr lang="fr-FR" dirty="0"/>
              <a:t>Modifiez les styles du texte du masque</a:t>
            </a:r>
          </a:p>
          <a:p>
            <a:pPr lvl="1" rtl="0"/>
            <a:endParaRPr lang="fr-FR" dirty="0"/>
          </a:p>
        </p:txBody>
      </p:sp>
      <p:sp>
        <p:nvSpPr>
          <p:cNvPr id="70" name="Espace réservé du texte 69">
            <a:extLst>
              <a:ext uri="{FF2B5EF4-FFF2-40B4-BE49-F238E27FC236}">
                <a16:creationId xmlns:a16="http://schemas.microsoft.com/office/drawing/2014/main" xmlns="" id="{03CCD5D1-5FD5-544D-B901-273136F33F5C}"/>
              </a:ext>
            </a:extLst>
          </p:cNvPr>
          <p:cNvSpPr>
            <a:spLocks noGrp="1"/>
          </p:cNvSpPr>
          <p:nvPr>
            <p:ph type="body" sz="quarter" idx="20" hasCustomPrompt="1"/>
          </p:nvPr>
        </p:nvSpPr>
        <p:spPr>
          <a:xfrm>
            <a:off x="415043" y="1096076"/>
            <a:ext cx="2467017" cy="275524"/>
          </a:xfrm>
        </p:spPr>
        <p:txBody>
          <a:bodyPr rtlCol="0">
            <a:noAutofit/>
          </a:bodyPr>
          <a:lstStyle>
            <a:lvl1pPr marL="0" indent="0">
              <a:buNone/>
              <a:defRPr sz="1050">
                <a:latin typeface="Lucida Fax" panose="02060602050505020204" pitchFamily="18" charset="0"/>
              </a:defRPr>
            </a:lvl1pPr>
            <a:lvl2pPr marL="342900" indent="0">
              <a:buNone/>
              <a:defRPr/>
            </a:lvl2pPr>
            <a:lvl3pPr marL="685800" indent="0">
              <a:buNone/>
              <a:defRPr/>
            </a:lvl3pPr>
            <a:lvl4pPr marL="1028700" indent="0">
              <a:buNone/>
              <a:defRPr/>
            </a:lvl4pPr>
            <a:lvl5pPr marL="1371600" indent="0">
              <a:buNone/>
              <a:defRPr/>
            </a:lvl5pPr>
          </a:lstStyle>
          <a:p>
            <a:pPr lvl="0" rtl="0"/>
            <a:r>
              <a:rPr lang="fr-FR" dirty="0"/>
              <a:t>Modifiez les styles du texte du masque</a:t>
            </a:r>
          </a:p>
        </p:txBody>
      </p:sp>
      <p:sp>
        <p:nvSpPr>
          <p:cNvPr id="71" name="Espace réservé du texte 67">
            <a:extLst>
              <a:ext uri="{FF2B5EF4-FFF2-40B4-BE49-F238E27FC236}">
                <a16:creationId xmlns:a16="http://schemas.microsoft.com/office/drawing/2014/main" xmlns="" id="{B1AEC60C-F387-254B-8628-3E8E66A0B44E}"/>
              </a:ext>
            </a:extLst>
          </p:cNvPr>
          <p:cNvSpPr>
            <a:spLocks noGrp="1"/>
          </p:cNvSpPr>
          <p:nvPr>
            <p:ph type="body" sz="quarter" idx="21" hasCustomPrompt="1"/>
          </p:nvPr>
        </p:nvSpPr>
        <p:spPr>
          <a:xfrm>
            <a:off x="6147501" y="4386116"/>
            <a:ext cx="2767897" cy="1265739"/>
          </a:xfrm>
        </p:spPr>
        <p:txBody>
          <a:bodyPr rtlCol="0"/>
          <a:lstStyle>
            <a:lvl1pPr marL="0" indent="0">
              <a:buFontTx/>
              <a:buNone/>
              <a:defRPr sz="1050">
                <a:latin typeface="Lucida Fax" panose="02060602050505020204" pitchFamily="18" charset="0"/>
              </a:defRPr>
            </a:lvl1pPr>
            <a:lvl2pPr marL="342900" indent="0">
              <a:buFontTx/>
              <a:buNone/>
              <a:defRPr/>
            </a:lvl2pPr>
            <a:lvl3pPr marL="685800" indent="0">
              <a:buFontTx/>
              <a:buNone/>
              <a:defRPr/>
            </a:lvl3pPr>
            <a:lvl4pPr marL="1028700" indent="0">
              <a:buFontTx/>
              <a:buNone/>
              <a:defRPr/>
            </a:lvl4pPr>
            <a:lvl5pPr marL="1371600" indent="0">
              <a:buFontTx/>
              <a:buNone/>
              <a:defRPr/>
            </a:lvl5pPr>
          </a:lstStyle>
          <a:p>
            <a:pPr lvl="0" rtl="0"/>
            <a:r>
              <a:rPr lang="fr-FR" dirty="0"/>
              <a:t>Modifiez les styles du texte du masque</a:t>
            </a:r>
          </a:p>
          <a:p>
            <a:pPr lvl="1" rtl="0"/>
            <a:endParaRPr lang="fr-FR" dirty="0"/>
          </a:p>
        </p:txBody>
      </p:sp>
      <p:sp>
        <p:nvSpPr>
          <p:cNvPr id="72" name="Espace réservé du texte 69">
            <a:extLst>
              <a:ext uri="{FF2B5EF4-FFF2-40B4-BE49-F238E27FC236}">
                <a16:creationId xmlns:a16="http://schemas.microsoft.com/office/drawing/2014/main" xmlns="" id="{F5C198E5-F8B3-D24D-94D7-885EBB3C4705}"/>
              </a:ext>
            </a:extLst>
          </p:cNvPr>
          <p:cNvSpPr>
            <a:spLocks noGrp="1"/>
          </p:cNvSpPr>
          <p:nvPr>
            <p:ph type="body" sz="quarter" idx="22" hasCustomPrompt="1"/>
          </p:nvPr>
        </p:nvSpPr>
        <p:spPr>
          <a:xfrm>
            <a:off x="6147502" y="4004730"/>
            <a:ext cx="2767896" cy="275524"/>
          </a:xfrm>
        </p:spPr>
        <p:txBody>
          <a:bodyPr rtlCol="0">
            <a:noAutofit/>
          </a:bodyPr>
          <a:lstStyle>
            <a:lvl1pPr marL="0" indent="0">
              <a:buNone/>
              <a:defRPr sz="1050">
                <a:latin typeface="Lucida Fax" panose="02060602050505020204" pitchFamily="18" charset="0"/>
              </a:defRPr>
            </a:lvl1pPr>
            <a:lvl2pPr marL="342900" indent="0">
              <a:buNone/>
              <a:defRPr/>
            </a:lvl2pPr>
            <a:lvl3pPr marL="685800" indent="0">
              <a:buNone/>
              <a:defRPr/>
            </a:lvl3pPr>
            <a:lvl4pPr marL="1028700" indent="0">
              <a:buNone/>
              <a:defRPr/>
            </a:lvl4pPr>
            <a:lvl5pPr marL="1371600" indent="0">
              <a:buNone/>
              <a:defRPr/>
            </a:lvl5pPr>
          </a:lstStyle>
          <a:p>
            <a:pPr lvl="0" rtl="0"/>
            <a:r>
              <a:rPr lang="fr-FR" dirty="0"/>
              <a:t>Modifiez les styles du texte du masque</a:t>
            </a:r>
          </a:p>
        </p:txBody>
      </p:sp>
      <p:sp>
        <p:nvSpPr>
          <p:cNvPr id="73" name="Espace réservé du texte 67">
            <a:extLst>
              <a:ext uri="{FF2B5EF4-FFF2-40B4-BE49-F238E27FC236}">
                <a16:creationId xmlns:a16="http://schemas.microsoft.com/office/drawing/2014/main" xmlns="" id="{C06FB853-59FF-1C46-9652-3CA1BCA49BEE}"/>
              </a:ext>
            </a:extLst>
          </p:cNvPr>
          <p:cNvSpPr>
            <a:spLocks noGrp="1"/>
          </p:cNvSpPr>
          <p:nvPr>
            <p:ph type="body" sz="quarter" idx="23" hasCustomPrompt="1"/>
          </p:nvPr>
        </p:nvSpPr>
        <p:spPr>
          <a:xfrm>
            <a:off x="6144963" y="708069"/>
            <a:ext cx="2713287" cy="1265739"/>
          </a:xfrm>
        </p:spPr>
        <p:txBody>
          <a:bodyPr rtlCol="0"/>
          <a:lstStyle>
            <a:lvl1pPr marL="0" indent="0">
              <a:buFontTx/>
              <a:buNone/>
              <a:defRPr sz="1050">
                <a:latin typeface="Lucida Fax" panose="02060602050505020204" pitchFamily="18" charset="0"/>
              </a:defRPr>
            </a:lvl1pPr>
            <a:lvl2pPr marL="342900" indent="0">
              <a:buFontTx/>
              <a:buNone/>
              <a:defRPr/>
            </a:lvl2pPr>
            <a:lvl3pPr marL="685800" indent="0">
              <a:buFontTx/>
              <a:buNone/>
              <a:defRPr/>
            </a:lvl3pPr>
            <a:lvl4pPr marL="1028700" indent="0">
              <a:buFontTx/>
              <a:buNone/>
              <a:defRPr/>
            </a:lvl4pPr>
            <a:lvl5pPr marL="1371600" indent="0">
              <a:buFontTx/>
              <a:buNone/>
              <a:defRPr/>
            </a:lvl5pPr>
          </a:lstStyle>
          <a:p>
            <a:pPr lvl="0" rtl="0"/>
            <a:r>
              <a:rPr lang="fr-FR" dirty="0"/>
              <a:t>Modifiez les styles du texte du masque</a:t>
            </a:r>
          </a:p>
          <a:p>
            <a:pPr lvl="1" rtl="0"/>
            <a:endParaRPr lang="fr-FR" dirty="0"/>
          </a:p>
        </p:txBody>
      </p:sp>
      <p:sp>
        <p:nvSpPr>
          <p:cNvPr id="74" name="Espace réservé du texte 69">
            <a:extLst>
              <a:ext uri="{FF2B5EF4-FFF2-40B4-BE49-F238E27FC236}">
                <a16:creationId xmlns:a16="http://schemas.microsoft.com/office/drawing/2014/main" xmlns="" id="{2B7EB1DB-D1CD-234C-9BDF-46B3A71D7713}"/>
              </a:ext>
            </a:extLst>
          </p:cNvPr>
          <p:cNvSpPr>
            <a:spLocks noGrp="1"/>
          </p:cNvSpPr>
          <p:nvPr>
            <p:ph type="body" sz="quarter" idx="24" hasCustomPrompt="1"/>
          </p:nvPr>
        </p:nvSpPr>
        <p:spPr>
          <a:xfrm>
            <a:off x="6144963" y="326683"/>
            <a:ext cx="2770436" cy="275524"/>
          </a:xfrm>
        </p:spPr>
        <p:txBody>
          <a:bodyPr rtlCol="0">
            <a:noAutofit/>
          </a:bodyPr>
          <a:lstStyle>
            <a:lvl1pPr marL="0" indent="0">
              <a:buNone/>
              <a:defRPr sz="1050">
                <a:latin typeface="Lucida Fax" panose="02060602050505020204" pitchFamily="18" charset="0"/>
              </a:defRPr>
            </a:lvl1pPr>
            <a:lvl2pPr marL="342900" indent="0">
              <a:buNone/>
              <a:defRPr/>
            </a:lvl2pPr>
            <a:lvl3pPr marL="685800" indent="0">
              <a:buNone/>
              <a:defRPr/>
            </a:lvl3pPr>
            <a:lvl4pPr marL="1028700" indent="0">
              <a:buNone/>
              <a:defRPr/>
            </a:lvl4pPr>
            <a:lvl5pPr marL="1371600" indent="0">
              <a:buNone/>
              <a:defRPr/>
            </a:lvl5pPr>
          </a:lstStyle>
          <a:p>
            <a:pPr lvl="0" rtl="0"/>
            <a:r>
              <a:rPr lang="fr-FR" dirty="0"/>
              <a:t>Modifiez les styles du texte du masque</a:t>
            </a:r>
          </a:p>
        </p:txBody>
      </p:sp>
      <p:sp>
        <p:nvSpPr>
          <p:cNvPr id="77" name="Espace réservé du texte 76">
            <a:extLst>
              <a:ext uri="{FF2B5EF4-FFF2-40B4-BE49-F238E27FC236}">
                <a16:creationId xmlns:a16="http://schemas.microsoft.com/office/drawing/2014/main" xmlns="" id="{B8D8D08C-60B2-6942-B76D-013DB0631C26}"/>
              </a:ext>
            </a:extLst>
          </p:cNvPr>
          <p:cNvSpPr>
            <a:spLocks noGrp="1"/>
          </p:cNvSpPr>
          <p:nvPr>
            <p:ph type="body" sz="quarter" idx="25" hasCustomPrompt="1"/>
          </p:nvPr>
        </p:nvSpPr>
        <p:spPr>
          <a:xfrm rot="19830715">
            <a:off x="3368470" y="4411990"/>
            <a:ext cx="2567624" cy="748312"/>
          </a:xfrm>
        </p:spPr>
        <p:txBody>
          <a:bodyPr rtlCol="0" anchor="ctr">
            <a:normAutofit/>
          </a:bodyPr>
          <a:lstStyle>
            <a:lvl1pPr marL="0" indent="0" algn="ctr">
              <a:buNone/>
              <a:defRPr sz="1500">
                <a:solidFill>
                  <a:schemeClr val="bg1"/>
                </a:solidFill>
                <a:effectLst>
                  <a:outerShdw blurRad="76200" dist="38100" dir="2700000" algn="tl" rotWithShape="0">
                    <a:prstClr val="black">
                      <a:alpha val="55000"/>
                    </a:prstClr>
                  </a:outerShdw>
                </a:effectLst>
                <a:latin typeface="+mj-lt"/>
              </a:defRPr>
            </a:lvl1pPr>
            <a:lvl2pPr marL="342900" indent="0">
              <a:buNone/>
              <a:defRPr>
                <a:latin typeface="+mj-lt"/>
              </a:defRPr>
            </a:lvl2pPr>
            <a:lvl3pPr marL="685800" indent="0">
              <a:buNone/>
              <a:defRPr>
                <a:latin typeface="+mj-lt"/>
              </a:defRPr>
            </a:lvl3pPr>
            <a:lvl4pPr marL="1028700" indent="0">
              <a:buNone/>
              <a:defRPr>
                <a:latin typeface="+mj-lt"/>
              </a:defRPr>
            </a:lvl4pPr>
            <a:lvl5pPr marL="1371600" indent="0">
              <a:buNone/>
              <a:defRPr>
                <a:latin typeface="+mj-lt"/>
              </a:defRPr>
            </a:lvl5pPr>
          </a:lstStyle>
          <a:p>
            <a:pPr lvl="0" rtl="0"/>
            <a:r>
              <a:rPr lang="fr-FR"/>
              <a:t>Modifiez les styles du texte du masque</a:t>
            </a:r>
            <a:endParaRPr lang="fr-FR" dirty="0"/>
          </a:p>
        </p:txBody>
      </p:sp>
      <p:sp>
        <p:nvSpPr>
          <p:cNvPr id="78" name="Rectangle 77">
            <a:extLst>
              <a:ext uri="{FF2B5EF4-FFF2-40B4-BE49-F238E27FC236}">
                <a16:creationId xmlns:a16="http://schemas.microsoft.com/office/drawing/2014/main" xmlns="" id="{03CF5E07-D21D-6E4A-996E-5F0C3B6A7CEE}"/>
              </a:ext>
            </a:extLst>
          </p:cNvPr>
          <p:cNvSpPr/>
          <p:nvPr userDrawn="1"/>
        </p:nvSpPr>
        <p:spPr>
          <a:xfrm>
            <a:off x="338460" y="4409300"/>
            <a:ext cx="2855921" cy="1458101"/>
          </a:xfrm>
          <a:prstGeom prst="rect">
            <a:avLst/>
          </a:prstGeom>
          <a:gradFill flip="none" rotWithShape="1">
            <a:gsLst>
              <a:gs pos="0">
                <a:schemeClr val="accent1">
                  <a:lumMod val="40000"/>
                  <a:lumOff val="60000"/>
                </a:schemeClr>
              </a:gs>
              <a:gs pos="100000">
                <a:schemeClr val="accent1">
                  <a:lumMod val="20000"/>
                  <a:lumOff val="80000"/>
                </a:schemeClr>
              </a:gs>
            </a:gsLst>
            <a:lin ang="5400000" scaled="0"/>
            <a:tileRect/>
          </a:gradFill>
          <a:ln w="9525">
            <a:noFill/>
            <a:miter lim="800000"/>
            <a:headEnd/>
            <a:tailEnd/>
          </a:ln>
          <a:effectLst/>
        </p:spPr>
        <p:txBody>
          <a:bodyPr rtlCol="0"/>
          <a:lstStyle/>
          <a:p>
            <a:pPr rtl="0">
              <a:lnSpc>
                <a:spcPct val="85000"/>
              </a:lnSpc>
            </a:pPr>
            <a:endParaRPr lang="fr-FR" sz="1050" dirty="0">
              <a:latin typeface="+mn-lt"/>
            </a:endParaRPr>
          </a:p>
        </p:txBody>
      </p:sp>
      <p:sp>
        <p:nvSpPr>
          <p:cNvPr id="79" name="Rectangle 78">
            <a:extLst>
              <a:ext uri="{FF2B5EF4-FFF2-40B4-BE49-F238E27FC236}">
                <a16:creationId xmlns:a16="http://schemas.microsoft.com/office/drawing/2014/main" xmlns="" id="{AECAA0B7-789C-B34C-82C8-7BFC0EE461D8}"/>
              </a:ext>
            </a:extLst>
          </p:cNvPr>
          <p:cNvSpPr/>
          <p:nvPr userDrawn="1"/>
        </p:nvSpPr>
        <p:spPr>
          <a:xfrm>
            <a:off x="350515" y="4097107"/>
            <a:ext cx="2855921" cy="304800"/>
          </a:xfrm>
          <a:prstGeom prst="rect">
            <a:avLst/>
          </a:prstGeom>
          <a:gradFill flip="none" rotWithShape="1">
            <a:gsLst>
              <a:gs pos="0">
                <a:schemeClr val="accent1">
                  <a:lumMod val="75000"/>
                </a:schemeClr>
              </a:gs>
              <a:gs pos="100000">
                <a:srgbClr val="EE81BD"/>
              </a:gs>
            </a:gsLst>
            <a:lin ang="16200000" scaled="0"/>
            <a:tileRect/>
          </a:gradFill>
          <a:ln w="9525">
            <a:noFill/>
            <a:miter lim="800000"/>
            <a:headEnd/>
            <a:tailEnd/>
          </a:ln>
          <a:effectLst/>
        </p:spPr>
        <p:txBody>
          <a:bodyPr rtlCol="0" anchor="ctr"/>
          <a:lstStyle/>
          <a:p>
            <a:pPr rtl="0">
              <a:lnSpc>
                <a:spcPct val="85000"/>
              </a:lnSpc>
            </a:pPr>
            <a:endParaRPr lang="fr-FR" sz="900" b="1" dirty="0">
              <a:latin typeface="+mj-lt"/>
            </a:endParaRPr>
          </a:p>
        </p:txBody>
      </p:sp>
      <p:cxnSp>
        <p:nvCxnSpPr>
          <p:cNvPr id="80" name="Connecteur droit avec flèche 62">
            <a:extLst>
              <a:ext uri="{FF2B5EF4-FFF2-40B4-BE49-F238E27FC236}">
                <a16:creationId xmlns:a16="http://schemas.microsoft.com/office/drawing/2014/main" xmlns="" id="{24E849F3-7667-E24C-B3BF-91C38F5B716A}"/>
              </a:ext>
            </a:extLst>
          </p:cNvPr>
          <p:cNvCxnSpPr/>
          <p:nvPr userDrawn="1"/>
        </p:nvCxnSpPr>
        <p:spPr>
          <a:xfrm rot="10800000">
            <a:off x="2021475" y="4113211"/>
            <a:ext cx="1828800" cy="1588"/>
          </a:xfrm>
          <a:prstGeom prst="straightConnector1">
            <a:avLst/>
          </a:prstGeom>
          <a:ln w="12700">
            <a:solidFill>
              <a:schemeClr val="accent1"/>
            </a:solidFill>
            <a:headEnd type="none" w="med" len="med"/>
            <a:tailEnd type="oval" w="lg" len="lg"/>
          </a:ln>
        </p:spPr>
        <p:style>
          <a:lnRef idx="1">
            <a:schemeClr val="accent1"/>
          </a:lnRef>
          <a:fillRef idx="0">
            <a:schemeClr val="accent1"/>
          </a:fillRef>
          <a:effectRef idx="0">
            <a:schemeClr val="accent1"/>
          </a:effectRef>
          <a:fontRef idx="minor">
            <a:schemeClr val="tx1"/>
          </a:fontRef>
        </p:style>
      </p:cxnSp>
      <p:sp>
        <p:nvSpPr>
          <p:cNvPr id="81" name="Espace réservé du texte 67">
            <a:extLst>
              <a:ext uri="{FF2B5EF4-FFF2-40B4-BE49-F238E27FC236}">
                <a16:creationId xmlns:a16="http://schemas.microsoft.com/office/drawing/2014/main" xmlns="" id="{C06FB853-59FF-1C46-9652-3CA1BCA49BEE}"/>
              </a:ext>
            </a:extLst>
          </p:cNvPr>
          <p:cNvSpPr>
            <a:spLocks noGrp="1"/>
          </p:cNvSpPr>
          <p:nvPr>
            <p:ph type="body" sz="quarter" idx="26" hasCustomPrompt="1"/>
          </p:nvPr>
        </p:nvSpPr>
        <p:spPr>
          <a:xfrm>
            <a:off x="423944" y="4491977"/>
            <a:ext cx="2686436" cy="1265739"/>
          </a:xfrm>
        </p:spPr>
        <p:txBody>
          <a:bodyPr rtlCol="0"/>
          <a:lstStyle>
            <a:lvl1pPr marL="0" indent="0">
              <a:buFontTx/>
              <a:buNone/>
              <a:defRPr sz="1050">
                <a:latin typeface="Lucida Fax" panose="02060602050505020204" pitchFamily="18" charset="0"/>
              </a:defRPr>
            </a:lvl1pPr>
            <a:lvl2pPr marL="342900" indent="0">
              <a:buFontTx/>
              <a:buNone/>
              <a:defRPr/>
            </a:lvl2pPr>
            <a:lvl3pPr marL="685800" indent="0">
              <a:buFontTx/>
              <a:buNone/>
              <a:defRPr/>
            </a:lvl3pPr>
            <a:lvl4pPr marL="1028700" indent="0">
              <a:buFontTx/>
              <a:buNone/>
              <a:defRPr/>
            </a:lvl4pPr>
            <a:lvl5pPr marL="1371600" indent="0">
              <a:buFontTx/>
              <a:buNone/>
              <a:defRPr/>
            </a:lvl5pPr>
          </a:lstStyle>
          <a:p>
            <a:pPr lvl="0" rtl="0"/>
            <a:r>
              <a:rPr lang="fr-FR" dirty="0"/>
              <a:t>Modifiez les styles du texte du masque</a:t>
            </a:r>
          </a:p>
          <a:p>
            <a:pPr lvl="1" rtl="0"/>
            <a:endParaRPr lang="fr-FR" dirty="0"/>
          </a:p>
        </p:txBody>
      </p:sp>
      <p:sp>
        <p:nvSpPr>
          <p:cNvPr id="82" name="Espace réservé du texte 69">
            <a:extLst>
              <a:ext uri="{FF2B5EF4-FFF2-40B4-BE49-F238E27FC236}">
                <a16:creationId xmlns:a16="http://schemas.microsoft.com/office/drawing/2014/main" xmlns="" id="{2B7EB1DB-D1CD-234C-9BDF-46B3A71D7713}"/>
              </a:ext>
            </a:extLst>
          </p:cNvPr>
          <p:cNvSpPr>
            <a:spLocks noGrp="1"/>
          </p:cNvSpPr>
          <p:nvPr>
            <p:ph type="body" sz="quarter" idx="27" hasCustomPrompt="1"/>
          </p:nvPr>
        </p:nvSpPr>
        <p:spPr>
          <a:xfrm>
            <a:off x="423944" y="4110591"/>
            <a:ext cx="2770436" cy="275524"/>
          </a:xfrm>
        </p:spPr>
        <p:txBody>
          <a:bodyPr rtlCol="0">
            <a:noAutofit/>
          </a:bodyPr>
          <a:lstStyle>
            <a:lvl1pPr marL="0" indent="0">
              <a:buNone/>
              <a:defRPr sz="1050">
                <a:latin typeface="Lucida Fax" panose="02060602050505020204" pitchFamily="18" charset="0"/>
              </a:defRPr>
            </a:lvl1pPr>
            <a:lvl2pPr marL="342900" indent="0">
              <a:buNone/>
              <a:defRPr/>
            </a:lvl2pPr>
            <a:lvl3pPr marL="685800" indent="0">
              <a:buNone/>
              <a:defRPr/>
            </a:lvl3pPr>
            <a:lvl4pPr marL="1028700" indent="0">
              <a:buNone/>
              <a:defRPr/>
            </a:lvl4pPr>
            <a:lvl5pPr marL="1371600" indent="0">
              <a:buNone/>
              <a:defRPr/>
            </a:lvl5pPr>
          </a:lstStyle>
          <a:p>
            <a:pPr lvl="0" rtl="0"/>
            <a:r>
              <a:rPr lang="fr-FR" dirty="0"/>
              <a:t>Modifiez les styles du texte du masque</a:t>
            </a:r>
          </a:p>
        </p:txBody>
      </p:sp>
    </p:spTree>
    <p:extLst>
      <p:ext uri="{BB962C8B-B14F-4D97-AF65-F5344CB8AC3E}">
        <p14:creationId xmlns="" xmlns:p14="http://schemas.microsoft.com/office/powerpoint/2010/main" val="3416883658"/>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_Diapositive de titre">
    <p:bg>
      <p:bgPr>
        <a:solidFill>
          <a:srgbClr val="404040"/>
        </a:solidFill>
        <a:effectLst/>
      </p:bgPr>
    </p:bg>
    <p:spTree>
      <p:nvGrpSpPr>
        <p:cNvPr id="1" name=""/>
        <p:cNvGrpSpPr/>
        <p:nvPr/>
      </p:nvGrpSpPr>
      <p:grpSpPr>
        <a:xfrm>
          <a:off x="0" y="0"/>
          <a:ext cx="0" cy="0"/>
          <a:chOff x="0" y="0"/>
          <a:chExt cx="0" cy="0"/>
        </a:xfrm>
      </p:grpSpPr>
      <p:grpSp>
        <p:nvGrpSpPr>
          <p:cNvPr id="74" name="Groupe 73">
            <a:extLst>
              <a:ext uri="{FF2B5EF4-FFF2-40B4-BE49-F238E27FC236}">
                <a16:creationId xmlns:a16="http://schemas.microsoft.com/office/drawing/2014/main" xmlns="" id="{B9A0CF91-2F3B-40C7-8AB8-A01998346BF2}"/>
              </a:ext>
            </a:extLst>
          </p:cNvPr>
          <p:cNvGrpSpPr/>
          <p:nvPr userDrawn="1"/>
        </p:nvGrpSpPr>
        <p:grpSpPr>
          <a:xfrm>
            <a:off x="236160" y="3356992"/>
            <a:ext cx="8656320" cy="938768"/>
            <a:chOff x="345440" y="3227204"/>
            <a:chExt cx="11541760" cy="1221033"/>
          </a:xfrm>
        </p:grpSpPr>
        <p:cxnSp>
          <p:nvCxnSpPr>
            <p:cNvPr id="8" name="Connecteur droit 7">
              <a:extLst>
                <a:ext uri="{FF2B5EF4-FFF2-40B4-BE49-F238E27FC236}">
                  <a16:creationId xmlns:a16="http://schemas.microsoft.com/office/drawing/2014/main" xmlns="" id="{773EC5C4-1F47-442F-9D5A-B34278E46838}"/>
                </a:ext>
              </a:extLst>
            </p:cNvPr>
            <p:cNvCxnSpPr>
              <a:cxnSpLocks/>
            </p:cNvCxnSpPr>
            <p:nvPr userDrawn="1"/>
          </p:nvCxnSpPr>
          <p:spPr>
            <a:xfrm>
              <a:off x="345440" y="3848801"/>
              <a:ext cx="11541760" cy="0"/>
            </a:xfrm>
            <a:prstGeom prst="line">
              <a:avLst/>
            </a:prstGeom>
            <a:ln w="177800" cap="rnd">
              <a:solidFill>
                <a:schemeClr val="tx1">
                  <a:lumMod val="65000"/>
                  <a:lumOff val="35000"/>
                </a:schemeClr>
              </a:solidFill>
            </a:ln>
            <a:effectLst>
              <a:outerShdw blurRad="50800" dist="38100" dir="8100000" algn="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41" name="Groupe 40">
              <a:extLst>
                <a:ext uri="{FF2B5EF4-FFF2-40B4-BE49-F238E27FC236}">
                  <a16:creationId xmlns:a16="http://schemas.microsoft.com/office/drawing/2014/main" xmlns="" id="{AD0888A5-07F2-4FCF-8971-919AF42D5352}"/>
                </a:ext>
              </a:extLst>
            </p:cNvPr>
            <p:cNvGrpSpPr/>
            <p:nvPr userDrawn="1"/>
          </p:nvGrpSpPr>
          <p:grpSpPr>
            <a:xfrm>
              <a:off x="975360" y="3249361"/>
              <a:ext cx="1198873" cy="1198876"/>
              <a:chOff x="975360" y="2700721"/>
              <a:chExt cx="1198873" cy="1198876"/>
            </a:xfrm>
            <a:effectLst>
              <a:outerShdw blurRad="50800" dist="38100" dir="8100000" algn="tr" rotWithShape="0">
                <a:prstClr val="black">
                  <a:alpha val="40000"/>
                </a:prstClr>
              </a:outerShdw>
            </a:effectLst>
          </p:grpSpPr>
          <p:sp>
            <p:nvSpPr>
              <p:cNvPr id="11" name="Ovale 10">
                <a:extLst>
                  <a:ext uri="{FF2B5EF4-FFF2-40B4-BE49-F238E27FC236}">
                    <a16:creationId xmlns:a16="http://schemas.microsoft.com/office/drawing/2014/main" xmlns="" id="{F4E8BDE3-4E10-4D56-84BA-7E03385799CB}"/>
                  </a:ext>
                </a:extLst>
              </p:cNvPr>
              <p:cNvSpPr/>
              <p:nvPr userDrawn="1"/>
            </p:nvSpPr>
            <p:spPr>
              <a:xfrm>
                <a:off x="975360" y="2700724"/>
                <a:ext cx="1198873" cy="1198873"/>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latin typeface="Arial" panose="020B0604020202020204" pitchFamily="34" charset="0"/>
                </a:endParaRPr>
              </a:p>
            </p:txBody>
          </p:sp>
          <p:sp>
            <p:nvSpPr>
              <p:cNvPr id="16" name="Cercle : Vide 15">
                <a:extLst>
                  <a:ext uri="{FF2B5EF4-FFF2-40B4-BE49-F238E27FC236}">
                    <a16:creationId xmlns:a16="http://schemas.microsoft.com/office/drawing/2014/main" xmlns="" id="{F5EF6C12-ED46-4CB9-82B8-B9991382C462}"/>
                  </a:ext>
                </a:extLst>
              </p:cNvPr>
              <p:cNvSpPr/>
              <p:nvPr userDrawn="1"/>
            </p:nvSpPr>
            <p:spPr>
              <a:xfrm>
                <a:off x="975360" y="2700721"/>
                <a:ext cx="1198873" cy="1198873"/>
              </a:xfrm>
              <a:prstGeom prst="donut">
                <a:avLst>
                  <a:gd name="adj" fmla="val 1536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solidFill>
                    <a:schemeClr val="tx1"/>
                  </a:solidFill>
                  <a:latin typeface="Arial" panose="020B0604020202020204" pitchFamily="34" charset="0"/>
                </a:endParaRPr>
              </a:p>
            </p:txBody>
          </p:sp>
        </p:grpSp>
        <p:grpSp>
          <p:nvGrpSpPr>
            <p:cNvPr id="42" name="Groupe 41">
              <a:extLst>
                <a:ext uri="{FF2B5EF4-FFF2-40B4-BE49-F238E27FC236}">
                  <a16:creationId xmlns:a16="http://schemas.microsoft.com/office/drawing/2014/main" xmlns="" id="{77768214-9A9D-41A1-9221-4E7DCB69CD98}"/>
                </a:ext>
              </a:extLst>
            </p:cNvPr>
            <p:cNvGrpSpPr/>
            <p:nvPr userDrawn="1"/>
          </p:nvGrpSpPr>
          <p:grpSpPr>
            <a:xfrm>
              <a:off x="3220718" y="3227208"/>
              <a:ext cx="1198877" cy="1198874"/>
              <a:chOff x="3220718" y="2678568"/>
              <a:chExt cx="1198877" cy="1198874"/>
            </a:xfrm>
            <a:effectLst>
              <a:outerShdw blurRad="50800" dist="38100" dir="8100000" algn="tr" rotWithShape="0">
                <a:prstClr val="black">
                  <a:alpha val="40000"/>
                </a:prstClr>
              </a:outerShdw>
            </a:effectLst>
          </p:grpSpPr>
          <p:sp>
            <p:nvSpPr>
              <p:cNvPr id="12" name="Ovale 11">
                <a:extLst>
                  <a:ext uri="{FF2B5EF4-FFF2-40B4-BE49-F238E27FC236}">
                    <a16:creationId xmlns:a16="http://schemas.microsoft.com/office/drawing/2014/main" xmlns="" id="{DE241B73-D0FF-4F54-8CB5-8A8DE0435F7A}"/>
                  </a:ext>
                </a:extLst>
              </p:cNvPr>
              <p:cNvSpPr/>
              <p:nvPr userDrawn="1"/>
            </p:nvSpPr>
            <p:spPr>
              <a:xfrm>
                <a:off x="3220718" y="2678568"/>
                <a:ext cx="1198873" cy="1198873"/>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latin typeface="Arial" panose="020B0604020202020204" pitchFamily="34" charset="0"/>
                </a:endParaRPr>
              </a:p>
            </p:txBody>
          </p:sp>
          <p:sp>
            <p:nvSpPr>
              <p:cNvPr id="17" name="Cercle : Vide 16">
                <a:extLst>
                  <a:ext uri="{FF2B5EF4-FFF2-40B4-BE49-F238E27FC236}">
                    <a16:creationId xmlns:a16="http://schemas.microsoft.com/office/drawing/2014/main" xmlns="" id="{43FC3FE9-3BB8-4E25-8643-4B9FE540F540}"/>
                  </a:ext>
                </a:extLst>
              </p:cNvPr>
              <p:cNvSpPr/>
              <p:nvPr userDrawn="1"/>
            </p:nvSpPr>
            <p:spPr>
              <a:xfrm>
                <a:off x="3220721" y="2678568"/>
                <a:ext cx="1198874" cy="1198874"/>
              </a:xfrm>
              <a:prstGeom prst="donut">
                <a:avLst>
                  <a:gd name="adj" fmla="val 1536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solidFill>
                    <a:schemeClr val="tx1"/>
                  </a:solidFill>
                  <a:latin typeface="Arial" panose="020B0604020202020204" pitchFamily="34" charset="0"/>
                </a:endParaRPr>
              </a:p>
            </p:txBody>
          </p:sp>
        </p:grpSp>
        <p:grpSp>
          <p:nvGrpSpPr>
            <p:cNvPr id="43" name="Groupe 42">
              <a:extLst>
                <a:ext uri="{FF2B5EF4-FFF2-40B4-BE49-F238E27FC236}">
                  <a16:creationId xmlns:a16="http://schemas.microsoft.com/office/drawing/2014/main" xmlns="" id="{7DBADE76-D1FD-4716-BC11-B0597BDA827B}"/>
                </a:ext>
              </a:extLst>
            </p:cNvPr>
            <p:cNvGrpSpPr/>
            <p:nvPr userDrawn="1"/>
          </p:nvGrpSpPr>
          <p:grpSpPr>
            <a:xfrm>
              <a:off x="5466080" y="3249360"/>
              <a:ext cx="1198873" cy="1198876"/>
              <a:chOff x="5466080" y="2700720"/>
              <a:chExt cx="1198873" cy="1198876"/>
            </a:xfrm>
            <a:effectLst>
              <a:outerShdw blurRad="50800" dist="38100" dir="8100000" algn="tr" rotWithShape="0">
                <a:prstClr val="black">
                  <a:alpha val="40000"/>
                </a:prstClr>
              </a:outerShdw>
            </a:effectLst>
          </p:grpSpPr>
          <p:sp>
            <p:nvSpPr>
              <p:cNvPr id="13" name="Ovale 12">
                <a:extLst>
                  <a:ext uri="{FF2B5EF4-FFF2-40B4-BE49-F238E27FC236}">
                    <a16:creationId xmlns:a16="http://schemas.microsoft.com/office/drawing/2014/main" xmlns="" id="{00324D9D-D041-4429-9B95-C40E7FD87798}"/>
                  </a:ext>
                </a:extLst>
              </p:cNvPr>
              <p:cNvSpPr/>
              <p:nvPr userDrawn="1"/>
            </p:nvSpPr>
            <p:spPr>
              <a:xfrm>
                <a:off x="5466080" y="2700723"/>
                <a:ext cx="1198873" cy="1198873"/>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latin typeface="Arial" panose="020B0604020202020204" pitchFamily="34" charset="0"/>
                </a:endParaRPr>
              </a:p>
            </p:txBody>
          </p:sp>
          <p:sp>
            <p:nvSpPr>
              <p:cNvPr id="18" name="Cercle : Vide 17">
                <a:extLst>
                  <a:ext uri="{FF2B5EF4-FFF2-40B4-BE49-F238E27FC236}">
                    <a16:creationId xmlns:a16="http://schemas.microsoft.com/office/drawing/2014/main" xmlns="" id="{1DDD0C37-64DC-4390-A307-EAD4C3085251}"/>
                  </a:ext>
                </a:extLst>
              </p:cNvPr>
              <p:cNvSpPr/>
              <p:nvPr userDrawn="1"/>
            </p:nvSpPr>
            <p:spPr>
              <a:xfrm>
                <a:off x="5466080" y="2700720"/>
                <a:ext cx="1198873" cy="1198873"/>
              </a:xfrm>
              <a:prstGeom prst="donut">
                <a:avLst>
                  <a:gd name="adj" fmla="val 1536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solidFill>
                    <a:schemeClr val="tx1"/>
                  </a:solidFill>
                  <a:latin typeface="Arial" panose="020B0604020202020204" pitchFamily="34" charset="0"/>
                </a:endParaRPr>
              </a:p>
            </p:txBody>
          </p:sp>
        </p:grpSp>
        <p:grpSp>
          <p:nvGrpSpPr>
            <p:cNvPr id="44" name="Groupe 43">
              <a:extLst>
                <a:ext uri="{FF2B5EF4-FFF2-40B4-BE49-F238E27FC236}">
                  <a16:creationId xmlns:a16="http://schemas.microsoft.com/office/drawing/2014/main" xmlns="" id="{7F066A8B-005D-4E24-BDDB-83EB1B8A97AB}"/>
                </a:ext>
              </a:extLst>
            </p:cNvPr>
            <p:cNvGrpSpPr/>
            <p:nvPr userDrawn="1"/>
          </p:nvGrpSpPr>
          <p:grpSpPr>
            <a:xfrm>
              <a:off x="7711438" y="3227204"/>
              <a:ext cx="1198877" cy="1198877"/>
              <a:chOff x="7711438" y="2678564"/>
              <a:chExt cx="1198877" cy="1198877"/>
            </a:xfrm>
            <a:effectLst>
              <a:outerShdw blurRad="50800" dist="38100" dir="8100000" algn="tr" rotWithShape="0">
                <a:prstClr val="black">
                  <a:alpha val="40000"/>
                </a:prstClr>
              </a:outerShdw>
            </a:effectLst>
          </p:grpSpPr>
          <p:sp>
            <p:nvSpPr>
              <p:cNvPr id="14" name="Ovale 13">
                <a:extLst>
                  <a:ext uri="{FF2B5EF4-FFF2-40B4-BE49-F238E27FC236}">
                    <a16:creationId xmlns:a16="http://schemas.microsoft.com/office/drawing/2014/main" xmlns="" id="{60751DBE-F4B9-49A6-92B0-477617634283}"/>
                  </a:ext>
                </a:extLst>
              </p:cNvPr>
              <p:cNvSpPr/>
              <p:nvPr userDrawn="1"/>
            </p:nvSpPr>
            <p:spPr>
              <a:xfrm>
                <a:off x="7711440" y="2678568"/>
                <a:ext cx="1198873" cy="1198873"/>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latin typeface="Arial" panose="020B0604020202020204" pitchFamily="34" charset="0"/>
                </a:endParaRPr>
              </a:p>
            </p:txBody>
          </p:sp>
          <p:sp>
            <p:nvSpPr>
              <p:cNvPr id="19" name="Cercle : Vide 18">
                <a:extLst>
                  <a:ext uri="{FF2B5EF4-FFF2-40B4-BE49-F238E27FC236}">
                    <a16:creationId xmlns:a16="http://schemas.microsoft.com/office/drawing/2014/main" xmlns="" id="{5BA1BDFF-D187-4F3E-8E69-2292F809ED2B}"/>
                  </a:ext>
                </a:extLst>
              </p:cNvPr>
              <p:cNvSpPr/>
              <p:nvPr userDrawn="1"/>
            </p:nvSpPr>
            <p:spPr>
              <a:xfrm>
                <a:off x="7711438" y="2678564"/>
                <a:ext cx="1198877" cy="1198877"/>
              </a:xfrm>
              <a:prstGeom prst="donut">
                <a:avLst>
                  <a:gd name="adj" fmla="val 1536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solidFill>
                    <a:schemeClr val="tx1"/>
                  </a:solidFill>
                  <a:latin typeface="Arial" panose="020B0604020202020204" pitchFamily="34" charset="0"/>
                </a:endParaRPr>
              </a:p>
            </p:txBody>
          </p:sp>
        </p:grpSp>
        <p:grpSp>
          <p:nvGrpSpPr>
            <p:cNvPr id="45" name="Groupe 44">
              <a:extLst>
                <a:ext uri="{FF2B5EF4-FFF2-40B4-BE49-F238E27FC236}">
                  <a16:creationId xmlns:a16="http://schemas.microsoft.com/office/drawing/2014/main" xmlns="" id="{5C92BF73-A0CF-44E2-8ED7-366C39070A18}"/>
                </a:ext>
              </a:extLst>
            </p:cNvPr>
            <p:cNvGrpSpPr/>
            <p:nvPr userDrawn="1"/>
          </p:nvGrpSpPr>
          <p:grpSpPr>
            <a:xfrm>
              <a:off x="9956796" y="3249358"/>
              <a:ext cx="1198877" cy="1198877"/>
              <a:chOff x="9956796" y="2700718"/>
              <a:chExt cx="1198877" cy="1198877"/>
            </a:xfrm>
            <a:effectLst>
              <a:outerShdw blurRad="50800" dist="38100" dir="8100000" algn="tr" rotWithShape="0">
                <a:prstClr val="black">
                  <a:alpha val="40000"/>
                </a:prstClr>
              </a:outerShdw>
            </a:effectLst>
          </p:grpSpPr>
          <p:sp>
            <p:nvSpPr>
              <p:cNvPr id="15" name="Ovale 14">
                <a:extLst>
                  <a:ext uri="{FF2B5EF4-FFF2-40B4-BE49-F238E27FC236}">
                    <a16:creationId xmlns:a16="http://schemas.microsoft.com/office/drawing/2014/main" xmlns="" id="{06B91428-2BB1-4A9D-B661-7C96679DB024}"/>
                  </a:ext>
                </a:extLst>
              </p:cNvPr>
              <p:cNvSpPr/>
              <p:nvPr userDrawn="1"/>
            </p:nvSpPr>
            <p:spPr>
              <a:xfrm>
                <a:off x="9956800" y="2700722"/>
                <a:ext cx="1198873" cy="1198873"/>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latin typeface="Arial" panose="020B0604020202020204" pitchFamily="34" charset="0"/>
                </a:endParaRPr>
              </a:p>
            </p:txBody>
          </p:sp>
          <p:sp>
            <p:nvSpPr>
              <p:cNvPr id="20" name="Cercle : Vide 19">
                <a:extLst>
                  <a:ext uri="{FF2B5EF4-FFF2-40B4-BE49-F238E27FC236}">
                    <a16:creationId xmlns:a16="http://schemas.microsoft.com/office/drawing/2014/main" xmlns="" id="{B5BC5108-ED06-4FAB-BB93-93062E7A6D49}"/>
                  </a:ext>
                </a:extLst>
              </p:cNvPr>
              <p:cNvSpPr/>
              <p:nvPr userDrawn="1"/>
            </p:nvSpPr>
            <p:spPr>
              <a:xfrm>
                <a:off x="9956796" y="2700718"/>
                <a:ext cx="1198873" cy="1198873"/>
              </a:xfrm>
              <a:prstGeom prst="donut">
                <a:avLst>
                  <a:gd name="adj" fmla="val 15363"/>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solidFill>
                    <a:schemeClr val="tx1"/>
                  </a:solidFill>
                  <a:latin typeface="Arial" panose="020B0604020202020204" pitchFamily="34" charset="0"/>
                </a:endParaRPr>
              </a:p>
            </p:txBody>
          </p:sp>
        </p:grpSp>
      </p:grpSp>
      <p:grpSp>
        <p:nvGrpSpPr>
          <p:cNvPr id="25" name="Groupe 24">
            <a:extLst>
              <a:ext uri="{FF2B5EF4-FFF2-40B4-BE49-F238E27FC236}">
                <a16:creationId xmlns:a16="http://schemas.microsoft.com/office/drawing/2014/main" xmlns="" id="{487E8E15-D7B1-412B-AD6D-32B85B1FDBCD}"/>
              </a:ext>
            </a:extLst>
          </p:cNvPr>
          <p:cNvGrpSpPr/>
          <p:nvPr userDrawn="1"/>
        </p:nvGrpSpPr>
        <p:grpSpPr>
          <a:xfrm>
            <a:off x="302891" y="4617706"/>
            <a:ext cx="1756413" cy="1537384"/>
            <a:chOff x="403854" y="4069066"/>
            <a:chExt cx="2341884" cy="1537384"/>
          </a:xfrm>
          <a:effectLst>
            <a:outerShdw blurRad="50800" dist="38100" dir="8100000" algn="tr" rotWithShape="0">
              <a:prstClr val="black">
                <a:alpha val="40000"/>
              </a:prstClr>
            </a:outerShdw>
          </a:effectLst>
        </p:grpSpPr>
        <p:sp>
          <p:nvSpPr>
            <p:cNvPr id="24" name="Losange 23">
              <a:extLst>
                <a:ext uri="{FF2B5EF4-FFF2-40B4-BE49-F238E27FC236}">
                  <a16:creationId xmlns:a16="http://schemas.microsoft.com/office/drawing/2014/main" xmlns="" id="{BA8E296D-FABC-4041-8179-D5E07C0B6210}"/>
                </a:ext>
              </a:extLst>
            </p:cNvPr>
            <p:cNvSpPr/>
            <p:nvPr userDrawn="1"/>
          </p:nvSpPr>
          <p:spPr>
            <a:xfrm>
              <a:off x="1244596" y="4069066"/>
              <a:ext cx="660400" cy="579120"/>
            </a:xfrm>
            <a:prstGeom prst="diamond">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latin typeface="Arial" panose="020B0604020202020204" pitchFamily="34" charset="0"/>
              </a:endParaRPr>
            </a:p>
          </p:txBody>
        </p:sp>
        <p:grpSp>
          <p:nvGrpSpPr>
            <p:cNvPr id="23" name="Groupe 22">
              <a:extLst>
                <a:ext uri="{FF2B5EF4-FFF2-40B4-BE49-F238E27FC236}">
                  <a16:creationId xmlns:a16="http://schemas.microsoft.com/office/drawing/2014/main" xmlns="" id="{18A9B19D-6EB3-4467-AF42-95D984C5D788}"/>
                </a:ext>
              </a:extLst>
            </p:cNvPr>
            <p:cNvGrpSpPr/>
            <p:nvPr userDrawn="1"/>
          </p:nvGrpSpPr>
          <p:grpSpPr>
            <a:xfrm>
              <a:off x="403854" y="4331800"/>
              <a:ext cx="2341884" cy="1274650"/>
              <a:chOff x="403854" y="4331800"/>
              <a:chExt cx="2341884" cy="1274650"/>
            </a:xfrm>
          </p:grpSpPr>
          <p:sp>
            <p:nvSpPr>
              <p:cNvPr id="21" name="Rectangle : Coins arrondis 20">
                <a:extLst>
                  <a:ext uri="{FF2B5EF4-FFF2-40B4-BE49-F238E27FC236}">
                    <a16:creationId xmlns:a16="http://schemas.microsoft.com/office/drawing/2014/main" xmlns="" id="{9BF44FD4-7FD7-40F2-98C8-E788E2B4D9A5}"/>
                  </a:ext>
                </a:extLst>
              </p:cNvPr>
              <p:cNvSpPr/>
              <p:nvPr userDrawn="1"/>
            </p:nvSpPr>
            <p:spPr>
              <a:xfrm>
                <a:off x="403854" y="4336472"/>
                <a:ext cx="2341884" cy="1269978"/>
              </a:xfrm>
              <a:prstGeom prst="roundRect">
                <a:avLst>
                  <a:gd name="adj" fmla="val 102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latin typeface="Arial" panose="020B0604020202020204" pitchFamily="34" charset="0"/>
                </a:endParaRPr>
              </a:p>
            </p:txBody>
          </p:sp>
          <p:sp>
            <p:nvSpPr>
              <p:cNvPr id="22" name="Rectangle : Coins arrondis 21">
                <a:extLst>
                  <a:ext uri="{FF2B5EF4-FFF2-40B4-BE49-F238E27FC236}">
                    <a16:creationId xmlns:a16="http://schemas.microsoft.com/office/drawing/2014/main" xmlns="" id="{90E08B57-ED76-43AF-B67C-BCA6FD9A2059}"/>
                  </a:ext>
                </a:extLst>
              </p:cNvPr>
              <p:cNvSpPr/>
              <p:nvPr userDrawn="1"/>
            </p:nvSpPr>
            <p:spPr>
              <a:xfrm>
                <a:off x="403854" y="4331800"/>
                <a:ext cx="2341884" cy="1104232"/>
              </a:xfrm>
              <a:prstGeom prst="roundRect">
                <a:avLst>
                  <a:gd name="adj" fmla="val 10267"/>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latin typeface="Arial" panose="020B0604020202020204" pitchFamily="34" charset="0"/>
                </a:endParaRPr>
              </a:p>
            </p:txBody>
          </p:sp>
        </p:grpSp>
      </p:grpSp>
      <p:grpSp>
        <p:nvGrpSpPr>
          <p:cNvPr id="31" name="Groupe 30">
            <a:extLst>
              <a:ext uri="{FF2B5EF4-FFF2-40B4-BE49-F238E27FC236}">
                <a16:creationId xmlns:a16="http://schemas.microsoft.com/office/drawing/2014/main" xmlns="" id="{CFFC21A9-96FB-4FF8-AEB8-48E0A946427A}"/>
              </a:ext>
            </a:extLst>
          </p:cNvPr>
          <p:cNvGrpSpPr/>
          <p:nvPr userDrawn="1"/>
        </p:nvGrpSpPr>
        <p:grpSpPr>
          <a:xfrm>
            <a:off x="3709031" y="4617706"/>
            <a:ext cx="1756413" cy="1537384"/>
            <a:chOff x="403854" y="4069066"/>
            <a:chExt cx="2341884" cy="1537384"/>
          </a:xfrm>
          <a:effectLst>
            <a:outerShdw blurRad="50800" dist="38100" dir="8100000" algn="tr" rotWithShape="0">
              <a:prstClr val="black">
                <a:alpha val="40000"/>
              </a:prstClr>
            </a:outerShdw>
          </a:effectLst>
        </p:grpSpPr>
        <p:sp>
          <p:nvSpPr>
            <p:cNvPr id="32" name="Losange 31">
              <a:extLst>
                <a:ext uri="{FF2B5EF4-FFF2-40B4-BE49-F238E27FC236}">
                  <a16:creationId xmlns:a16="http://schemas.microsoft.com/office/drawing/2014/main" xmlns="" id="{E70F75C1-D801-4001-B85E-599E24F7D1A5}"/>
                </a:ext>
              </a:extLst>
            </p:cNvPr>
            <p:cNvSpPr/>
            <p:nvPr userDrawn="1"/>
          </p:nvSpPr>
          <p:spPr>
            <a:xfrm>
              <a:off x="1244596" y="4069066"/>
              <a:ext cx="660400" cy="579120"/>
            </a:xfrm>
            <a:prstGeom prst="diamond">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latin typeface="Arial" panose="020B0604020202020204" pitchFamily="34" charset="0"/>
              </a:endParaRPr>
            </a:p>
          </p:txBody>
        </p:sp>
        <p:grpSp>
          <p:nvGrpSpPr>
            <p:cNvPr id="33" name="Groupe 32">
              <a:extLst>
                <a:ext uri="{FF2B5EF4-FFF2-40B4-BE49-F238E27FC236}">
                  <a16:creationId xmlns:a16="http://schemas.microsoft.com/office/drawing/2014/main" xmlns="" id="{583F934F-15A5-4EBD-BCF8-D261ADDF9DB4}"/>
                </a:ext>
              </a:extLst>
            </p:cNvPr>
            <p:cNvGrpSpPr/>
            <p:nvPr userDrawn="1"/>
          </p:nvGrpSpPr>
          <p:grpSpPr>
            <a:xfrm>
              <a:off x="403854" y="4331800"/>
              <a:ext cx="2341884" cy="1274650"/>
              <a:chOff x="403854" y="4331800"/>
              <a:chExt cx="2341884" cy="1274650"/>
            </a:xfrm>
          </p:grpSpPr>
          <p:sp>
            <p:nvSpPr>
              <p:cNvPr id="34" name="Rectangle : Coins arrondis 33">
                <a:extLst>
                  <a:ext uri="{FF2B5EF4-FFF2-40B4-BE49-F238E27FC236}">
                    <a16:creationId xmlns:a16="http://schemas.microsoft.com/office/drawing/2014/main" xmlns="" id="{307ACF98-3D7E-4BB7-9540-6C99E885B32D}"/>
                  </a:ext>
                </a:extLst>
              </p:cNvPr>
              <p:cNvSpPr/>
              <p:nvPr userDrawn="1"/>
            </p:nvSpPr>
            <p:spPr>
              <a:xfrm>
                <a:off x="403854" y="4336472"/>
                <a:ext cx="2341884" cy="1269978"/>
              </a:xfrm>
              <a:prstGeom prst="roundRect">
                <a:avLst>
                  <a:gd name="adj" fmla="val 1026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latin typeface="Arial" panose="020B0604020202020204" pitchFamily="34" charset="0"/>
                </a:endParaRPr>
              </a:p>
            </p:txBody>
          </p:sp>
          <p:sp>
            <p:nvSpPr>
              <p:cNvPr id="35" name="Rectangle : Coins arrondis 34">
                <a:extLst>
                  <a:ext uri="{FF2B5EF4-FFF2-40B4-BE49-F238E27FC236}">
                    <a16:creationId xmlns:a16="http://schemas.microsoft.com/office/drawing/2014/main" xmlns="" id="{028A08F1-3092-4779-A9E8-517DB617DCF8}"/>
                  </a:ext>
                </a:extLst>
              </p:cNvPr>
              <p:cNvSpPr/>
              <p:nvPr userDrawn="1"/>
            </p:nvSpPr>
            <p:spPr>
              <a:xfrm>
                <a:off x="403854" y="4331800"/>
                <a:ext cx="2341884" cy="1104232"/>
              </a:xfrm>
              <a:prstGeom prst="roundRect">
                <a:avLst>
                  <a:gd name="adj" fmla="val 10267"/>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latin typeface="Arial" panose="020B0604020202020204" pitchFamily="34" charset="0"/>
                </a:endParaRPr>
              </a:p>
            </p:txBody>
          </p:sp>
        </p:grpSp>
      </p:grpSp>
      <p:grpSp>
        <p:nvGrpSpPr>
          <p:cNvPr id="36" name="Groupe 35">
            <a:extLst>
              <a:ext uri="{FF2B5EF4-FFF2-40B4-BE49-F238E27FC236}">
                <a16:creationId xmlns:a16="http://schemas.microsoft.com/office/drawing/2014/main" xmlns="" id="{2F003540-5294-4111-ACCA-A23E40CB5D0A}"/>
              </a:ext>
            </a:extLst>
          </p:cNvPr>
          <p:cNvGrpSpPr/>
          <p:nvPr userDrawn="1"/>
        </p:nvGrpSpPr>
        <p:grpSpPr>
          <a:xfrm>
            <a:off x="7038970" y="4617706"/>
            <a:ext cx="1756413" cy="1537384"/>
            <a:chOff x="403854" y="4069066"/>
            <a:chExt cx="2341884" cy="1537384"/>
          </a:xfrm>
          <a:effectLst>
            <a:outerShdw blurRad="50800" dist="38100" dir="8100000" algn="tr" rotWithShape="0">
              <a:prstClr val="black">
                <a:alpha val="40000"/>
              </a:prstClr>
            </a:outerShdw>
          </a:effectLst>
        </p:grpSpPr>
        <p:sp>
          <p:nvSpPr>
            <p:cNvPr id="37" name="Losange 36">
              <a:extLst>
                <a:ext uri="{FF2B5EF4-FFF2-40B4-BE49-F238E27FC236}">
                  <a16:creationId xmlns:a16="http://schemas.microsoft.com/office/drawing/2014/main" xmlns="" id="{74A68BA0-0E8D-481B-8AAC-C71F39808FE6}"/>
                </a:ext>
              </a:extLst>
            </p:cNvPr>
            <p:cNvSpPr/>
            <p:nvPr userDrawn="1"/>
          </p:nvSpPr>
          <p:spPr>
            <a:xfrm>
              <a:off x="1244596" y="4069066"/>
              <a:ext cx="660400" cy="579120"/>
            </a:xfrm>
            <a:prstGeom prst="diamond">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latin typeface="Arial" panose="020B0604020202020204" pitchFamily="34" charset="0"/>
              </a:endParaRPr>
            </a:p>
          </p:txBody>
        </p:sp>
        <p:grpSp>
          <p:nvGrpSpPr>
            <p:cNvPr id="38" name="Groupe 37">
              <a:extLst>
                <a:ext uri="{FF2B5EF4-FFF2-40B4-BE49-F238E27FC236}">
                  <a16:creationId xmlns:a16="http://schemas.microsoft.com/office/drawing/2014/main" xmlns="" id="{990A82A5-AEC2-4F28-B664-4099320A501D}"/>
                </a:ext>
              </a:extLst>
            </p:cNvPr>
            <p:cNvGrpSpPr/>
            <p:nvPr userDrawn="1"/>
          </p:nvGrpSpPr>
          <p:grpSpPr>
            <a:xfrm>
              <a:off x="403854" y="4331800"/>
              <a:ext cx="2341884" cy="1274650"/>
              <a:chOff x="403854" y="4331800"/>
              <a:chExt cx="2341884" cy="1274650"/>
            </a:xfrm>
          </p:grpSpPr>
          <p:sp>
            <p:nvSpPr>
              <p:cNvPr id="39" name="Rectangle : Coins arrondis 38">
                <a:extLst>
                  <a:ext uri="{FF2B5EF4-FFF2-40B4-BE49-F238E27FC236}">
                    <a16:creationId xmlns:a16="http://schemas.microsoft.com/office/drawing/2014/main" xmlns="" id="{3E12C820-BCBE-4432-895B-4E6FEAE65778}"/>
                  </a:ext>
                </a:extLst>
              </p:cNvPr>
              <p:cNvSpPr/>
              <p:nvPr userDrawn="1"/>
            </p:nvSpPr>
            <p:spPr>
              <a:xfrm>
                <a:off x="403854" y="4336472"/>
                <a:ext cx="2341884" cy="1269978"/>
              </a:xfrm>
              <a:prstGeom prst="roundRect">
                <a:avLst>
                  <a:gd name="adj" fmla="val 10267"/>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latin typeface="Arial" panose="020B0604020202020204" pitchFamily="34" charset="0"/>
                </a:endParaRPr>
              </a:p>
            </p:txBody>
          </p:sp>
          <p:sp>
            <p:nvSpPr>
              <p:cNvPr id="40" name="Rectangle : Coins arrondis 39">
                <a:extLst>
                  <a:ext uri="{FF2B5EF4-FFF2-40B4-BE49-F238E27FC236}">
                    <a16:creationId xmlns:a16="http://schemas.microsoft.com/office/drawing/2014/main" xmlns="" id="{DCAAB050-4206-4A27-B938-06C579DC0BCC}"/>
                  </a:ext>
                </a:extLst>
              </p:cNvPr>
              <p:cNvSpPr/>
              <p:nvPr userDrawn="1"/>
            </p:nvSpPr>
            <p:spPr>
              <a:xfrm>
                <a:off x="403854" y="4331800"/>
                <a:ext cx="2341884" cy="1104232"/>
              </a:xfrm>
              <a:prstGeom prst="roundRect">
                <a:avLst>
                  <a:gd name="adj" fmla="val 10267"/>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latin typeface="Arial" panose="020B0604020202020204" pitchFamily="34" charset="0"/>
                </a:endParaRPr>
              </a:p>
            </p:txBody>
          </p:sp>
        </p:grpSp>
      </p:grpSp>
      <p:grpSp>
        <p:nvGrpSpPr>
          <p:cNvPr id="46" name="Groupe 45">
            <a:extLst>
              <a:ext uri="{FF2B5EF4-FFF2-40B4-BE49-F238E27FC236}">
                <a16:creationId xmlns:a16="http://schemas.microsoft.com/office/drawing/2014/main" xmlns="" id="{BB699EEB-C029-4EE9-AB2E-C36BD151BF92}"/>
              </a:ext>
            </a:extLst>
          </p:cNvPr>
          <p:cNvGrpSpPr/>
          <p:nvPr userDrawn="1"/>
        </p:nvGrpSpPr>
        <p:grpSpPr>
          <a:xfrm rot="10800000">
            <a:off x="1986909" y="1471385"/>
            <a:ext cx="1756413" cy="1537384"/>
            <a:chOff x="403854" y="4069066"/>
            <a:chExt cx="2341884" cy="1537384"/>
          </a:xfrm>
          <a:effectLst>
            <a:outerShdw blurRad="50800" dist="38100" dir="8100000" algn="tr" rotWithShape="0">
              <a:prstClr val="black">
                <a:alpha val="40000"/>
              </a:prstClr>
            </a:outerShdw>
          </a:effectLst>
        </p:grpSpPr>
        <p:sp>
          <p:nvSpPr>
            <p:cNvPr id="47" name="Losange 46">
              <a:extLst>
                <a:ext uri="{FF2B5EF4-FFF2-40B4-BE49-F238E27FC236}">
                  <a16:creationId xmlns:a16="http://schemas.microsoft.com/office/drawing/2014/main" xmlns="" id="{92488968-C7FD-43D4-AC66-28FAE9D3A0D3}"/>
                </a:ext>
              </a:extLst>
            </p:cNvPr>
            <p:cNvSpPr/>
            <p:nvPr userDrawn="1"/>
          </p:nvSpPr>
          <p:spPr>
            <a:xfrm>
              <a:off x="1244596" y="4069066"/>
              <a:ext cx="660400" cy="579120"/>
            </a:xfrm>
            <a:prstGeom prst="diamond">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latin typeface="Arial" panose="020B0604020202020204" pitchFamily="34" charset="0"/>
              </a:endParaRPr>
            </a:p>
          </p:txBody>
        </p:sp>
        <p:grpSp>
          <p:nvGrpSpPr>
            <p:cNvPr id="48" name="Groupe 47">
              <a:extLst>
                <a:ext uri="{FF2B5EF4-FFF2-40B4-BE49-F238E27FC236}">
                  <a16:creationId xmlns:a16="http://schemas.microsoft.com/office/drawing/2014/main" xmlns="" id="{EFC385BB-B919-4FE7-B88D-6614D96FE54F}"/>
                </a:ext>
              </a:extLst>
            </p:cNvPr>
            <p:cNvGrpSpPr/>
            <p:nvPr userDrawn="1"/>
          </p:nvGrpSpPr>
          <p:grpSpPr>
            <a:xfrm>
              <a:off x="403854" y="4321208"/>
              <a:ext cx="2341884" cy="1285242"/>
              <a:chOff x="403854" y="4321208"/>
              <a:chExt cx="2341884" cy="1285242"/>
            </a:xfrm>
          </p:grpSpPr>
          <p:sp>
            <p:nvSpPr>
              <p:cNvPr id="49" name="Rectangle : Coins arrondis 48">
                <a:extLst>
                  <a:ext uri="{FF2B5EF4-FFF2-40B4-BE49-F238E27FC236}">
                    <a16:creationId xmlns:a16="http://schemas.microsoft.com/office/drawing/2014/main" xmlns="" id="{2D40B4F7-4249-48EB-B76D-7322E43B296D}"/>
                  </a:ext>
                </a:extLst>
              </p:cNvPr>
              <p:cNvSpPr/>
              <p:nvPr userDrawn="1"/>
            </p:nvSpPr>
            <p:spPr>
              <a:xfrm>
                <a:off x="403854" y="4336472"/>
                <a:ext cx="2341884" cy="1269978"/>
              </a:xfrm>
              <a:prstGeom prst="roundRect">
                <a:avLst>
                  <a:gd name="adj" fmla="val 1026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latin typeface="Arial" panose="020B0604020202020204" pitchFamily="34" charset="0"/>
                </a:endParaRPr>
              </a:p>
            </p:txBody>
          </p:sp>
          <p:sp>
            <p:nvSpPr>
              <p:cNvPr id="50" name="Rectangle : Coins arrondis 49">
                <a:extLst>
                  <a:ext uri="{FF2B5EF4-FFF2-40B4-BE49-F238E27FC236}">
                    <a16:creationId xmlns:a16="http://schemas.microsoft.com/office/drawing/2014/main" xmlns="" id="{0235ED88-73D7-4913-B429-4E32943AEA7F}"/>
                  </a:ext>
                </a:extLst>
              </p:cNvPr>
              <p:cNvSpPr/>
              <p:nvPr userDrawn="1"/>
            </p:nvSpPr>
            <p:spPr>
              <a:xfrm>
                <a:off x="403854" y="4321208"/>
                <a:ext cx="2341884" cy="1104232"/>
              </a:xfrm>
              <a:prstGeom prst="roundRect">
                <a:avLst>
                  <a:gd name="adj" fmla="val 10267"/>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latin typeface="Arial" panose="020B0604020202020204" pitchFamily="34" charset="0"/>
                </a:endParaRPr>
              </a:p>
            </p:txBody>
          </p:sp>
        </p:grpSp>
      </p:grpSp>
      <p:grpSp>
        <p:nvGrpSpPr>
          <p:cNvPr id="51" name="Groupe 50">
            <a:extLst>
              <a:ext uri="{FF2B5EF4-FFF2-40B4-BE49-F238E27FC236}">
                <a16:creationId xmlns:a16="http://schemas.microsoft.com/office/drawing/2014/main" xmlns="" id="{CB191BBD-9BF5-4978-AD4B-B8312B56D6F6}"/>
              </a:ext>
            </a:extLst>
          </p:cNvPr>
          <p:cNvGrpSpPr/>
          <p:nvPr userDrawn="1"/>
        </p:nvGrpSpPr>
        <p:grpSpPr>
          <a:xfrm rot="10800000">
            <a:off x="5354950" y="1470488"/>
            <a:ext cx="1756413" cy="1537384"/>
            <a:chOff x="403854" y="4069066"/>
            <a:chExt cx="2341884" cy="1537384"/>
          </a:xfrm>
          <a:effectLst>
            <a:outerShdw blurRad="50800" dist="38100" dir="8100000" algn="tr" rotWithShape="0">
              <a:prstClr val="black">
                <a:alpha val="40000"/>
              </a:prstClr>
            </a:outerShdw>
          </a:effectLst>
        </p:grpSpPr>
        <p:sp>
          <p:nvSpPr>
            <p:cNvPr id="52" name="Losange 51">
              <a:extLst>
                <a:ext uri="{FF2B5EF4-FFF2-40B4-BE49-F238E27FC236}">
                  <a16:creationId xmlns:a16="http://schemas.microsoft.com/office/drawing/2014/main" xmlns="" id="{33B76293-DAB7-429C-8B75-19B1BFFF1F73}"/>
                </a:ext>
              </a:extLst>
            </p:cNvPr>
            <p:cNvSpPr/>
            <p:nvPr userDrawn="1"/>
          </p:nvSpPr>
          <p:spPr>
            <a:xfrm>
              <a:off x="1244596" y="4069066"/>
              <a:ext cx="660400" cy="579120"/>
            </a:xfrm>
            <a:prstGeom prst="diamond">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latin typeface="Arial" panose="020B0604020202020204" pitchFamily="34" charset="0"/>
              </a:endParaRPr>
            </a:p>
          </p:txBody>
        </p:sp>
        <p:grpSp>
          <p:nvGrpSpPr>
            <p:cNvPr id="53" name="Groupe 52">
              <a:extLst>
                <a:ext uri="{FF2B5EF4-FFF2-40B4-BE49-F238E27FC236}">
                  <a16:creationId xmlns:a16="http://schemas.microsoft.com/office/drawing/2014/main" xmlns="" id="{39136E51-5F9F-4189-97FA-588E52C7BD39}"/>
                </a:ext>
              </a:extLst>
            </p:cNvPr>
            <p:cNvGrpSpPr/>
            <p:nvPr userDrawn="1"/>
          </p:nvGrpSpPr>
          <p:grpSpPr>
            <a:xfrm>
              <a:off x="403854" y="4321208"/>
              <a:ext cx="2341884" cy="1285242"/>
              <a:chOff x="403854" y="4321208"/>
              <a:chExt cx="2341884" cy="1285242"/>
            </a:xfrm>
          </p:grpSpPr>
          <p:sp>
            <p:nvSpPr>
              <p:cNvPr id="54" name="Rectangle : Coins arrondis 53">
                <a:extLst>
                  <a:ext uri="{FF2B5EF4-FFF2-40B4-BE49-F238E27FC236}">
                    <a16:creationId xmlns:a16="http://schemas.microsoft.com/office/drawing/2014/main" xmlns="" id="{4227047C-C5B6-4CAE-AE15-F77FC131354A}"/>
                  </a:ext>
                </a:extLst>
              </p:cNvPr>
              <p:cNvSpPr/>
              <p:nvPr userDrawn="1"/>
            </p:nvSpPr>
            <p:spPr>
              <a:xfrm>
                <a:off x="403854" y="4336472"/>
                <a:ext cx="2341884" cy="1269978"/>
              </a:xfrm>
              <a:prstGeom prst="roundRect">
                <a:avLst>
                  <a:gd name="adj" fmla="val 1026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latin typeface="Arial" panose="020B0604020202020204" pitchFamily="34" charset="0"/>
                </a:endParaRPr>
              </a:p>
            </p:txBody>
          </p:sp>
          <p:sp>
            <p:nvSpPr>
              <p:cNvPr id="55" name="Rectangle : Coins arrondis 54">
                <a:extLst>
                  <a:ext uri="{FF2B5EF4-FFF2-40B4-BE49-F238E27FC236}">
                    <a16:creationId xmlns:a16="http://schemas.microsoft.com/office/drawing/2014/main" xmlns="" id="{2AD0B1F8-0C41-4F72-A916-C531DE13C852}"/>
                  </a:ext>
                </a:extLst>
              </p:cNvPr>
              <p:cNvSpPr/>
              <p:nvPr userDrawn="1"/>
            </p:nvSpPr>
            <p:spPr>
              <a:xfrm>
                <a:off x="403854" y="4321208"/>
                <a:ext cx="2341884" cy="1104232"/>
              </a:xfrm>
              <a:prstGeom prst="roundRect">
                <a:avLst>
                  <a:gd name="adj" fmla="val 10267"/>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latin typeface="Arial" panose="020B0604020202020204" pitchFamily="34" charset="0"/>
                </a:endParaRPr>
              </a:p>
            </p:txBody>
          </p:sp>
        </p:grpSp>
      </p:grpSp>
      <p:sp>
        <p:nvSpPr>
          <p:cNvPr id="56" name="Titre 55">
            <a:extLst>
              <a:ext uri="{FF2B5EF4-FFF2-40B4-BE49-F238E27FC236}">
                <a16:creationId xmlns:a16="http://schemas.microsoft.com/office/drawing/2014/main" xmlns="" id="{3AC4B787-D5D7-4A9A-A2BA-892A84A63E5B}"/>
              </a:ext>
            </a:extLst>
          </p:cNvPr>
          <p:cNvSpPr>
            <a:spLocks noGrp="1"/>
          </p:cNvSpPr>
          <p:nvPr>
            <p:ph type="title" hasCustomPrompt="1"/>
          </p:nvPr>
        </p:nvSpPr>
        <p:spPr>
          <a:xfrm>
            <a:off x="643887" y="346243"/>
            <a:ext cx="7886700" cy="778159"/>
          </a:xfrm>
          <a:prstGeom prst="rect">
            <a:avLst/>
          </a:prstGeom>
        </p:spPr>
        <p:txBody>
          <a:bodyPr rtlCol="0" anchor="ctr"/>
          <a:lstStyle>
            <a:lvl1pPr algn="ctr">
              <a:defRPr>
                <a:solidFill>
                  <a:schemeClr val="bg1"/>
                </a:solidFill>
                <a:latin typeface="Arial" panose="020B0604020202020204" pitchFamily="34" charset="0"/>
              </a:defRPr>
            </a:lvl1pPr>
          </a:lstStyle>
          <a:p>
            <a:pPr rtl="0"/>
            <a:r>
              <a:rPr lang="fr-FR" dirty="0"/>
              <a:t>Modifiez le style du titre</a:t>
            </a:r>
          </a:p>
        </p:txBody>
      </p:sp>
      <p:sp>
        <p:nvSpPr>
          <p:cNvPr id="58" name="Espace réservé du texte 57">
            <a:extLst>
              <a:ext uri="{FF2B5EF4-FFF2-40B4-BE49-F238E27FC236}">
                <a16:creationId xmlns:a16="http://schemas.microsoft.com/office/drawing/2014/main" xmlns="" id="{EEF042D0-9AB6-4A7E-8DC2-5AA96AC91027}"/>
              </a:ext>
            </a:extLst>
          </p:cNvPr>
          <p:cNvSpPr>
            <a:spLocks noGrp="1"/>
          </p:cNvSpPr>
          <p:nvPr>
            <p:ph type="body" sz="quarter" idx="10"/>
          </p:nvPr>
        </p:nvSpPr>
        <p:spPr>
          <a:xfrm>
            <a:off x="2044541" y="1747839"/>
            <a:ext cx="1649016" cy="294322"/>
          </a:xfrm>
          <a:prstGeom prst="rect">
            <a:avLst/>
          </a:prstGeom>
        </p:spPr>
        <p:txBody>
          <a:bodyPr rtlCol="0">
            <a:noAutofit/>
          </a:bodyPr>
          <a:lstStyle>
            <a:lvl1pPr marL="0" indent="0">
              <a:buNone/>
              <a:defRPr sz="900">
                <a:solidFill>
                  <a:schemeClr val="tx1">
                    <a:lumMod val="75000"/>
                    <a:lumOff val="25000"/>
                  </a:schemeClr>
                </a:solidFill>
                <a:latin typeface="Arial" panose="020B0604020202020204" pitchFamily="34" charset="0"/>
              </a:defRPr>
            </a:lvl1pPr>
          </a:lstStyle>
          <a:p>
            <a:pPr lvl="0" rtl="0"/>
            <a:endParaRPr lang="fr-FR" dirty="0"/>
          </a:p>
        </p:txBody>
      </p:sp>
      <p:sp>
        <p:nvSpPr>
          <p:cNvPr id="59" name="Espace réservé du texte 57">
            <a:extLst>
              <a:ext uri="{FF2B5EF4-FFF2-40B4-BE49-F238E27FC236}">
                <a16:creationId xmlns:a16="http://schemas.microsoft.com/office/drawing/2014/main" xmlns="" id="{F1ABDD9A-E987-4D88-A94A-3844701C2364}"/>
              </a:ext>
            </a:extLst>
          </p:cNvPr>
          <p:cNvSpPr>
            <a:spLocks noGrp="1"/>
          </p:cNvSpPr>
          <p:nvPr>
            <p:ph type="body" sz="quarter" idx="11"/>
          </p:nvPr>
        </p:nvSpPr>
        <p:spPr>
          <a:xfrm>
            <a:off x="2044541" y="2070540"/>
            <a:ext cx="1649016" cy="294322"/>
          </a:xfrm>
          <a:prstGeom prst="rect">
            <a:avLst/>
          </a:prstGeom>
        </p:spPr>
        <p:txBody>
          <a:bodyPr rtlCol="0">
            <a:normAutofit/>
          </a:bodyPr>
          <a:lstStyle>
            <a:lvl1pPr marL="0" indent="0">
              <a:buNone/>
              <a:defRPr sz="750">
                <a:solidFill>
                  <a:schemeClr val="tx1">
                    <a:lumMod val="65000"/>
                    <a:lumOff val="35000"/>
                  </a:schemeClr>
                </a:solidFill>
                <a:latin typeface="Arial" panose="020B0604020202020204" pitchFamily="34" charset="0"/>
              </a:defRPr>
            </a:lvl1pPr>
          </a:lstStyle>
          <a:p>
            <a:pPr lvl="0" rtl="0"/>
            <a:endParaRPr lang="fr-FR" dirty="0"/>
          </a:p>
        </p:txBody>
      </p:sp>
      <p:sp>
        <p:nvSpPr>
          <p:cNvPr id="60" name="Espace réservé du texte 57">
            <a:extLst>
              <a:ext uri="{FF2B5EF4-FFF2-40B4-BE49-F238E27FC236}">
                <a16:creationId xmlns:a16="http://schemas.microsoft.com/office/drawing/2014/main" xmlns="" id="{EA24A090-F5C9-4DC5-A4C6-756BE14CED8F}"/>
              </a:ext>
            </a:extLst>
          </p:cNvPr>
          <p:cNvSpPr>
            <a:spLocks noGrp="1"/>
          </p:cNvSpPr>
          <p:nvPr>
            <p:ph type="body" sz="quarter" idx="12"/>
          </p:nvPr>
        </p:nvSpPr>
        <p:spPr>
          <a:xfrm>
            <a:off x="5412581" y="1757999"/>
            <a:ext cx="1649016" cy="294322"/>
          </a:xfrm>
          <a:prstGeom prst="rect">
            <a:avLst/>
          </a:prstGeom>
        </p:spPr>
        <p:txBody>
          <a:bodyPr rtlCol="0">
            <a:noAutofit/>
          </a:bodyPr>
          <a:lstStyle>
            <a:lvl1pPr marL="0" indent="0">
              <a:buNone/>
              <a:defRPr sz="900">
                <a:solidFill>
                  <a:schemeClr val="tx1">
                    <a:lumMod val="75000"/>
                    <a:lumOff val="25000"/>
                  </a:schemeClr>
                </a:solidFill>
                <a:latin typeface="Arial" panose="020B0604020202020204" pitchFamily="34" charset="0"/>
              </a:defRPr>
            </a:lvl1pPr>
          </a:lstStyle>
          <a:p>
            <a:pPr lvl="0" rtl="0"/>
            <a:endParaRPr lang="fr-FR" dirty="0"/>
          </a:p>
        </p:txBody>
      </p:sp>
      <p:sp>
        <p:nvSpPr>
          <p:cNvPr id="61" name="Espace réservé du texte 57">
            <a:extLst>
              <a:ext uri="{FF2B5EF4-FFF2-40B4-BE49-F238E27FC236}">
                <a16:creationId xmlns:a16="http://schemas.microsoft.com/office/drawing/2014/main" xmlns="" id="{26276A48-6AF6-4E18-B2CD-0B880E531D14}"/>
              </a:ext>
            </a:extLst>
          </p:cNvPr>
          <p:cNvSpPr>
            <a:spLocks noGrp="1"/>
          </p:cNvSpPr>
          <p:nvPr>
            <p:ph type="body" sz="quarter" idx="13"/>
          </p:nvPr>
        </p:nvSpPr>
        <p:spPr>
          <a:xfrm>
            <a:off x="5412581" y="2080700"/>
            <a:ext cx="1649016" cy="294322"/>
          </a:xfrm>
          <a:prstGeom prst="rect">
            <a:avLst/>
          </a:prstGeom>
        </p:spPr>
        <p:txBody>
          <a:bodyPr rtlCol="0">
            <a:normAutofit/>
          </a:bodyPr>
          <a:lstStyle>
            <a:lvl1pPr marL="0" indent="0">
              <a:buNone/>
              <a:defRPr sz="750">
                <a:solidFill>
                  <a:srgbClr val="595959"/>
                </a:solidFill>
                <a:latin typeface="Arial" panose="020B0604020202020204" pitchFamily="34" charset="0"/>
              </a:defRPr>
            </a:lvl1pPr>
          </a:lstStyle>
          <a:p>
            <a:pPr lvl="0" rtl="0"/>
            <a:endParaRPr lang="fr-FR" dirty="0"/>
          </a:p>
        </p:txBody>
      </p:sp>
      <p:sp>
        <p:nvSpPr>
          <p:cNvPr id="62" name="Espace réservé du texte 57">
            <a:extLst>
              <a:ext uri="{FF2B5EF4-FFF2-40B4-BE49-F238E27FC236}">
                <a16:creationId xmlns:a16="http://schemas.microsoft.com/office/drawing/2014/main" xmlns="" id="{A27CFD0F-25AF-4D79-8F26-6D9C362BA1AD}"/>
              </a:ext>
            </a:extLst>
          </p:cNvPr>
          <p:cNvSpPr>
            <a:spLocks noGrp="1"/>
          </p:cNvSpPr>
          <p:nvPr>
            <p:ph type="body" sz="quarter" idx="14"/>
          </p:nvPr>
        </p:nvSpPr>
        <p:spPr>
          <a:xfrm>
            <a:off x="348617" y="5009339"/>
            <a:ext cx="1649016" cy="294322"/>
          </a:xfrm>
          <a:prstGeom prst="rect">
            <a:avLst/>
          </a:prstGeom>
        </p:spPr>
        <p:txBody>
          <a:bodyPr rtlCol="0">
            <a:noAutofit/>
          </a:bodyPr>
          <a:lstStyle>
            <a:lvl1pPr marL="0" indent="0">
              <a:buNone/>
              <a:defRPr sz="900">
                <a:solidFill>
                  <a:schemeClr val="tx1">
                    <a:lumMod val="75000"/>
                    <a:lumOff val="25000"/>
                  </a:schemeClr>
                </a:solidFill>
                <a:latin typeface="Arial" panose="020B0604020202020204" pitchFamily="34" charset="0"/>
              </a:defRPr>
            </a:lvl1pPr>
          </a:lstStyle>
          <a:p>
            <a:pPr lvl="0" rtl="0"/>
            <a:endParaRPr lang="fr-FR" dirty="0"/>
          </a:p>
        </p:txBody>
      </p:sp>
      <p:sp>
        <p:nvSpPr>
          <p:cNvPr id="63" name="Espace réservé du texte 57">
            <a:extLst>
              <a:ext uri="{FF2B5EF4-FFF2-40B4-BE49-F238E27FC236}">
                <a16:creationId xmlns:a16="http://schemas.microsoft.com/office/drawing/2014/main" xmlns="" id="{872ECCB3-F1D9-435D-9E5A-FEDC64D33175}"/>
              </a:ext>
            </a:extLst>
          </p:cNvPr>
          <p:cNvSpPr>
            <a:spLocks noGrp="1"/>
          </p:cNvSpPr>
          <p:nvPr>
            <p:ph type="body" sz="quarter" idx="15"/>
          </p:nvPr>
        </p:nvSpPr>
        <p:spPr>
          <a:xfrm>
            <a:off x="348617" y="5332040"/>
            <a:ext cx="1649016" cy="294322"/>
          </a:xfrm>
          <a:prstGeom prst="rect">
            <a:avLst/>
          </a:prstGeom>
        </p:spPr>
        <p:txBody>
          <a:bodyPr rtlCol="0">
            <a:normAutofit/>
          </a:bodyPr>
          <a:lstStyle>
            <a:lvl1pPr marL="0" indent="0">
              <a:buNone/>
              <a:defRPr sz="750">
                <a:solidFill>
                  <a:schemeClr val="tx1">
                    <a:lumMod val="65000"/>
                    <a:lumOff val="35000"/>
                  </a:schemeClr>
                </a:solidFill>
                <a:latin typeface="Arial" panose="020B0604020202020204" pitchFamily="34" charset="0"/>
              </a:defRPr>
            </a:lvl1pPr>
          </a:lstStyle>
          <a:p>
            <a:pPr lvl="0" rtl="0"/>
            <a:endParaRPr lang="fr-FR" dirty="0"/>
          </a:p>
        </p:txBody>
      </p:sp>
      <p:sp>
        <p:nvSpPr>
          <p:cNvPr id="64" name="Espace réservé du texte 57">
            <a:extLst>
              <a:ext uri="{FF2B5EF4-FFF2-40B4-BE49-F238E27FC236}">
                <a16:creationId xmlns:a16="http://schemas.microsoft.com/office/drawing/2014/main" xmlns="" id="{F9C486BA-7F0F-4FDE-8512-1709168B644E}"/>
              </a:ext>
            </a:extLst>
          </p:cNvPr>
          <p:cNvSpPr>
            <a:spLocks noGrp="1"/>
          </p:cNvSpPr>
          <p:nvPr>
            <p:ph type="body" sz="quarter" idx="16"/>
          </p:nvPr>
        </p:nvSpPr>
        <p:spPr>
          <a:xfrm>
            <a:off x="3763565" y="5017612"/>
            <a:ext cx="1649016" cy="294322"/>
          </a:xfrm>
          <a:prstGeom prst="rect">
            <a:avLst/>
          </a:prstGeom>
        </p:spPr>
        <p:txBody>
          <a:bodyPr rtlCol="0">
            <a:noAutofit/>
          </a:bodyPr>
          <a:lstStyle>
            <a:lvl1pPr marL="0" indent="0">
              <a:buNone/>
              <a:defRPr sz="900">
                <a:solidFill>
                  <a:schemeClr val="tx1">
                    <a:lumMod val="75000"/>
                    <a:lumOff val="25000"/>
                  </a:schemeClr>
                </a:solidFill>
                <a:latin typeface="Arial" panose="020B0604020202020204" pitchFamily="34" charset="0"/>
              </a:defRPr>
            </a:lvl1pPr>
          </a:lstStyle>
          <a:p>
            <a:pPr lvl="0" rtl="0"/>
            <a:endParaRPr lang="fr-FR" dirty="0"/>
          </a:p>
        </p:txBody>
      </p:sp>
      <p:sp>
        <p:nvSpPr>
          <p:cNvPr id="65" name="Espace réservé du texte 57">
            <a:extLst>
              <a:ext uri="{FF2B5EF4-FFF2-40B4-BE49-F238E27FC236}">
                <a16:creationId xmlns:a16="http://schemas.microsoft.com/office/drawing/2014/main" xmlns="" id="{C1C4CE38-F5DF-415D-93CD-1471C1C51FC1}"/>
              </a:ext>
            </a:extLst>
          </p:cNvPr>
          <p:cNvSpPr>
            <a:spLocks noGrp="1"/>
          </p:cNvSpPr>
          <p:nvPr>
            <p:ph type="body" sz="quarter" idx="17"/>
          </p:nvPr>
        </p:nvSpPr>
        <p:spPr>
          <a:xfrm>
            <a:off x="3763565" y="5340313"/>
            <a:ext cx="1649016" cy="294322"/>
          </a:xfrm>
          <a:prstGeom prst="rect">
            <a:avLst/>
          </a:prstGeom>
        </p:spPr>
        <p:txBody>
          <a:bodyPr rtlCol="0">
            <a:normAutofit/>
          </a:bodyPr>
          <a:lstStyle>
            <a:lvl1pPr marL="0" indent="0">
              <a:buNone/>
              <a:defRPr sz="750">
                <a:solidFill>
                  <a:schemeClr val="tx1">
                    <a:lumMod val="65000"/>
                    <a:lumOff val="35000"/>
                  </a:schemeClr>
                </a:solidFill>
                <a:latin typeface="Arial" panose="020B0604020202020204" pitchFamily="34" charset="0"/>
              </a:defRPr>
            </a:lvl1pPr>
          </a:lstStyle>
          <a:p>
            <a:pPr lvl="0" rtl="0"/>
            <a:endParaRPr lang="fr-FR" dirty="0"/>
          </a:p>
        </p:txBody>
      </p:sp>
      <p:sp>
        <p:nvSpPr>
          <p:cNvPr id="66" name="Espace réservé du texte 57">
            <a:extLst>
              <a:ext uri="{FF2B5EF4-FFF2-40B4-BE49-F238E27FC236}">
                <a16:creationId xmlns:a16="http://schemas.microsoft.com/office/drawing/2014/main" xmlns="" id="{70B1A5FD-7254-4D10-BAF3-109998A1EF38}"/>
              </a:ext>
            </a:extLst>
          </p:cNvPr>
          <p:cNvSpPr>
            <a:spLocks noGrp="1"/>
          </p:cNvSpPr>
          <p:nvPr>
            <p:ph type="body" sz="quarter" idx="18"/>
          </p:nvPr>
        </p:nvSpPr>
        <p:spPr>
          <a:xfrm>
            <a:off x="7092077" y="4998704"/>
            <a:ext cx="1649016" cy="294322"/>
          </a:xfrm>
          <a:prstGeom prst="rect">
            <a:avLst/>
          </a:prstGeom>
        </p:spPr>
        <p:txBody>
          <a:bodyPr rtlCol="0">
            <a:noAutofit/>
          </a:bodyPr>
          <a:lstStyle>
            <a:lvl1pPr marL="0" indent="0">
              <a:buNone/>
              <a:defRPr sz="900">
                <a:solidFill>
                  <a:schemeClr val="tx1">
                    <a:lumMod val="75000"/>
                    <a:lumOff val="25000"/>
                  </a:schemeClr>
                </a:solidFill>
                <a:latin typeface="Arial" panose="020B0604020202020204" pitchFamily="34" charset="0"/>
              </a:defRPr>
            </a:lvl1pPr>
          </a:lstStyle>
          <a:p>
            <a:pPr lvl="0" rtl="0"/>
            <a:endParaRPr lang="fr-FR" dirty="0"/>
          </a:p>
        </p:txBody>
      </p:sp>
      <p:sp>
        <p:nvSpPr>
          <p:cNvPr id="67" name="Espace réservé du texte 57">
            <a:extLst>
              <a:ext uri="{FF2B5EF4-FFF2-40B4-BE49-F238E27FC236}">
                <a16:creationId xmlns:a16="http://schemas.microsoft.com/office/drawing/2014/main" xmlns="" id="{49D1D764-CBB3-4B86-B321-2B80095F314B}"/>
              </a:ext>
            </a:extLst>
          </p:cNvPr>
          <p:cNvSpPr>
            <a:spLocks noGrp="1"/>
          </p:cNvSpPr>
          <p:nvPr>
            <p:ph type="body" sz="quarter" idx="19"/>
          </p:nvPr>
        </p:nvSpPr>
        <p:spPr>
          <a:xfrm>
            <a:off x="7092077" y="5321405"/>
            <a:ext cx="1649016" cy="294322"/>
          </a:xfrm>
          <a:prstGeom prst="rect">
            <a:avLst/>
          </a:prstGeom>
        </p:spPr>
        <p:txBody>
          <a:bodyPr rtlCol="0">
            <a:normAutofit/>
          </a:bodyPr>
          <a:lstStyle>
            <a:lvl1pPr marL="0" indent="0">
              <a:buNone/>
              <a:defRPr sz="750">
                <a:solidFill>
                  <a:schemeClr val="tx1">
                    <a:lumMod val="65000"/>
                    <a:lumOff val="35000"/>
                  </a:schemeClr>
                </a:solidFill>
                <a:latin typeface="Arial" panose="020B0604020202020204" pitchFamily="34" charset="0"/>
              </a:defRPr>
            </a:lvl1pPr>
          </a:lstStyle>
          <a:p>
            <a:pPr lvl="0" rtl="0"/>
            <a:endParaRPr lang="fr-FR" dirty="0"/>
          </a:p>
        </p:txBody>
      </p:sp>
      <p:sp>
        <p:nvSpPr>
          <p:cNvPr id="69" name="Espace réservé du texte 68">
            <a:extLst>
              <a:ext uri="{FF2B5EF4-FFF2-40B4-BE49-F238E27FC236}">
                <a16:creationId xmlns:a16="http://schemas.microsoft.com/office/drawing/2014/main" xmlns="" id="{7B2D4918-7013-45C4-8FA9-14CBFF98AAF1}"/>
              </a:ext>
            </a:extLst>
          </p:cNvPr>
          <p:cNvSpPr>
            <a:spLocks noGrp="1"/>
          </p:cNvSpPr>
          <p:nvPr>
            <p:ph type="body" sz="quarter" idx="20" hasCustomPrompt="1"/>
          </p:nvPr>
        </p:nvSpPr>
        <p:spPr>
          <a:xfrm>
            <a:off x="933450" y="3707244"/>
            <a:ext cx="495300" cy="264217"/>
          </a:xfrm>
          <a:prstGeom prst="rect">
            <a:avLst/>
          </a:prstGeom>
          <a:effectLst>
            <a:outerShdw blurRad="50800" dist="38100" dir="8100000" algn="tr" rotWithShape="0">
              <a:prstClr val="black">
                <a:alpha val="40000"/>
              </a:prstClr>
            </a:outerShdw>
          </a:effectLst>
        </p:spPr>
        <p:txBody>
          <a:bodyPr rtlCol="0" anchor="ctr">
            <a:noAutofit/>
          </a:bodyPr>
          <a:lstStyle>
            <a:lvl1pPr marL="0" indent="0" algn="ctr">
              <a:buNone/>
              <a:defRPr sz="1125">
                <a:solidFill>
                  <a:schemeClr val="bg1"/>
                </a:solidFill>
                <a:latin typeface="Arial" panose="020B0604020202020204" pitchFamily="34" charset="0"/>
              </a:defRPr>
            </a:lvl1pPr>
          </a:lstStyle>
          <a:p>
            <a:pPr lvl="0" rtl="0"/>
            <a:r>
              <a:rPr lang="fr-FR" dirty="0"/>
              <a:t>20XX</a:t>
            </a:r>
          </a:p>
        </p:txBody>
      </p:sp>
      <p:sp>
        <p:nvSpPr>
          <p:cNvPr id="70" name="Espace réservé du texte 68">
            <a:extLst>
              <a:ext uri="{FF2B5EF4-FFF2-40B4-BE49-F238E27FC236}">
                <a16:creationId xmlns:a16="http://schemas.microsoft.com/office/drawing/2014/main" xmlns="" id="{D4171E06-7737-478A-8C33-AAB11606B523}"/>
              </a:ext>
            </a:extLst>
          </p:cNvPr>
          <p:cNvSpPr>
            <a:spLocks noGrp="1"/>
          </p:cNvSpPr>
          <p:nvPr>
            <p:ph type="body" sz="quarter" idx="21" hasCustomPrompt="1"/>
          </p:nvPr>
        </p:nvSpPr>
        <p:spPr>
          <a:xfrm>
            <a:off x="2625090" y="3712324"/>
            <a:ext cx="495300" cy="254057"/>
          </a:xfrm>
          <a:prstGeom prst="rect">
            <a:avLst/>
          </a:prstGeom>
          <a:effectLst>
            <a:outerShdw blurRad="50800" dist="38100" dir="8100000" algn="tr" rotWithShape="0">
              <a:prstClr val="black">
                <a:alpha val="40000"/>
              </a:prstClr>
            </a:outerShdw>
          </a:effectLst>
        </p:spPr>
        <p:txBody>
          <a:bodyPr rtlCol="0" anchor="ctr">
            <a:noAutofit/>
          </a:bodyPr>
          <a:lstStyle>
            <a:lvl1pPr marL="0" indent="0" algn="ctr">
              <a:buNone/>
              <a:defRPr sz="1125">
                <a:solidFill>
                  <a:schemeClr val="bg1"/>
                </a:solidFill>
                <a:latin typeface="Arial" panose="020B0604020202020204" pitchFamily="34" charset="0"/>
              </a:defRPr>
            </a:lvl1pPr>
          </a:lstStyle>
          <a:p>
            <a:pPr lvl="0" rtl="0"/>
            <a:r>
              <a:rPr lang="fr-FR"/>
              <a:t>20XX</a:t>
            </a:r>
            <a:endParaRPr lang="fr-FR" dirty="0"/>
          </a:p>
        </p:txBody>
      </p:sp>
      <p:sp>
        <p:nvSpPr>
          <p:cNvPr id="71" name="Espace réservé du texte 68">
            <a:extLst>
              <a:ext uri="{FF2B5EF4-FFF2-40B4-BE49-F238E27FC236}">
                <a16:creationId xmlns:a16="http://schemas.microsoft.com/office/drawing/2014/main" xmlns="" id="{9A53CF1F-27A1-402D-9394-7DC9EA9B3CC2}"/>
              </a:ext>
            </a:extLst>
          </p:cNvPr>
          <p:cNvSpPr>
            <a:spLocks noGrp="1"/>
          </p:cNvSpPr>
          <p:nvPr>
            <p:ph type="body" sz="quarter" idx="22" hasCustomPrompt="1"/>
          </p:nvPr>
        </p:nvSpPr>
        <p:spPr>
          <a:xfrm>
            <a:off x="4309110" y="3712324"/>
            <a:ext cx="495300" cy="254057"/>
          </a:xfrm>
          <a:prstGeom prst="rect">
            <a:avLst/>
          </a:prstGeom>
          <a:effectLst>
            <a:outerShdw blurRad="50800" dist="38100" dir="8100000" algn="tr" rotWithShape="0">
              <a:prstClr val="black">
                <a:alpha val="40000"/>
              </a:prstClr>
            </a:outerShdw>
          </a:effectLst>
        </p:spPr>
        <p:txBody>
          <a:bodyPr rtlCol="0" anchor="ctr">
            <a:noAutofit/>
          </a:bodyPr>
          <a:lstStyle>
            <a:lvl1pPr marL="0" indent="0" algn="ctr">
              <a:buNone/>
              <a:defRPr sz="1125">
                <a:solidFill>
                  <a:schemeClr val="bg1"/>
                </a:solidFill>
                <a:latin typeface="Arial" panose="020B0604020202020204" pitchFamily="34" charset="0"/>
              </a:defRPr>
            </a:lvl1pPr>
          </a:lstStyle>
          <a:p>
            <a:pPr lvl="0" rtl="0"/>
            <a:r>
              <a:rPr lang="fr-FR" dirty="0"/>
              <a:t>20XX</a:t>
            </a:r>
          </a:p>
        </p:txBody>
      </p:sp>
      <p:sp>
        <p:nvSpPr>
          <p:cNvPr id="72" name="Espace réservé du texte 68">
            <a:extLst>
              <a:ext uri="{FF2B5EF4-FFF2-40B4-BE49-F238E27FC236}">
                <a16:creationId xmlns:a16="http://schemas.microsoft.com/office/drawing/2014/main" xmlns="" id="{EEDA5B9B-4E29-44BD-9AB4-63CC31001C4D}"/>
              </a:ext>
            </a:extLst>
          </p:cNvPr>
          <p:cNvSpPr>
            <a:spLocks noGrp="1"/>
          </p:cNvSpPr>
          <p:nvPr>
            <p:ph type="body" sz="quarter" idx="23" hasCustomPrompt="1"/>
          </p:nvPr>
        </p:nvSpPr>
        <p:spPr>
          <a:xfrm>
            <a:off x="5985507" y="3707244"/>
            <a:ext cx="495300" cy="264217"/>
          </a:xfrm>
          <a:prstGeom prst="rect">
            <a:avLst/>
          </a:prstGeom>
          <a:effectLst>
            <a:outerShdw blurRad="50800" dist="38100" dir="8100000" algn="tr" rotWithShape="0">
              <a:prstClr val="black">
                <a:alpha val="40000"/>
              </a:prstClr>
            </a:outerShdw>
          </a:effectLst>
        </p:spPr>
        <p:txBody>
          <a:bodyPr rtlCol="0" anchor="ctr">
            <a:noAutofit/>
          </a:bodyPr>
          <a:lstStyle>
            <a:lvl1pPr marL="0" indent="0" algn="ctr">
              <a:buNone/>
              <a:defRPr sz="1125">
                <a:solidFill>
                  <a:schemeClr val="bg1"/>
                </a:solidFill>
                <a:latin typeface="Arial" panose="020B0604020202020204" pitchFamily="34" charset="0"/>
              </a:defRPr>
            </a:lvl1pPr>
          </a:lstStyle>
          <a:p>
            <a:pPr lvl="0" rtl="0"/>
            <a:r>
              <a:rPr lang="fr-FR"/>
              <a:t>20XX</a:t>
            </a:r>
            <a:endParaRPr lang="fr-FR" dirty="0"/>
          </a:p>
        </p:txBody>
      </p:sp>
      <p:sp>
        <p:nvSpPr>
          <p:cNvPr id="73" name="Espace réservé du texte 68">
            <a:extLst>
              <a:ext uri="{FF2B5EF4-FFF2-40B4-BE49-F238E27FC236}">
                <a16:creationId xmlns:a16="http://schemas.microsoft.com/office/drawing/2014/main" xmlns="" id="{3B7FA5A5-3F35-435F-9C91-FBBB04F5B166}"/>
              </a:ext>
            </a:extLst>
          </p:cNvPr>
          <p:cNvSpPr>
            <a:spLocks noGrp="1"/>
          </p:cNvSpPr>
          <p:nvPr>
            <p:ph type="body" sz="quarter" idx="24" hasCustomPrompt="1"/>
          </p:nvPr>
        </p:nvSpPr>
        <p:spPr>
          <a:xfrm>
            <a:off x="7668935" y="3708318"/>
            <a:ext cx="495300" cy="262066"/>
          </a:xfrm>
          <a:prstGeom prst="rect">
            <a:avLst/>
          </a:prstGeom>
          <a:effectLst>
            <a:outerShdw blurRad="50800" dist="38100" dir="8100000" algn="tr" rotWithShape="0">
              <a:prstClr val="black">
                <a:alpha val="40000"/>
              </a:prstClr>
            </a:outerShdw>
          </a:effectLst>
        </p:spPr>
        <p:txBody>
          <a:bodyPr rtlCol="0" anchor="ctr">
            <a:noAutofit/>
          </a:bodyPr>
          <a:lstStyle>
            <a:lvl1pPr marL="0" indent="0" algn="ctr">
              <a:buNone/>
              <a:defRPr sz="1125">
                <a:solidFill>
                  <a:schemeClr val="bg1"/>
                </a:solidFill>
                <a:latin typeface="Arial" panose="020B0604020202020204" pitchFamily="34" charset="0"/>
              </a:defRPr>
            </a:lvl1pPr>
          </a:lstStyle>
          <a:p>
            <a:pPr lvl="0" rtl="0"/>
            <a:r>
              <a:rPr lang="fr-FR"/>
              <a:t>20XX</a:t>
            </a:r>
            <a:endParaRPr lang="fr-FR" dirty="0"/>
          </a:p>
        </p:txBody>
      </p:sp>
    </p:spTree>
    <p:extLst>
      <p:ext uri="{BB962C8B-B14F-4D97-AF65-F5344CB8AC3E}">
        <p14:creationId xmlns="" xmlns:p14="http://schemas.microsoft.com/office/powerpoint/2010/main" val="303611074"/>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3_Vide">
    <p:spTree>
      <p:nvGrpSpPr>
        <p:cNvPr id="1" name=""/>
        <p:cNvGrpSpPr/>
        <p:nvPr/>
      </p:nvGrpSpPr>
      <p:grpSpPr>
        <a:xfrm>
          <a:off x="0" y="0"/>
          <a:ext cx="0" cy="0"/>
          <a:chOff x="0" y="0"/>
          <a:chExt cx="0" cy="0"/>
        </a:xfrm>
      </p:grpSpPr>
      <p:grpSp>
        <p:nvGrpSpPr>
          <p:cNvPr id="5" name="Groupe 4">
            <a:extLst>
              <a:ext uri="{FF2B5EF4-FFF2-40B4-BE49-F238E27FC236}">
                <a16:creationId xmlns:a16="http://schemas.microsoft.com/office/drawing/2014/main" xmlns="" id="{F9F7713F-F276-4D99-902A-2B487E52E911}"/>
              </a:ext>
            </a:extLst>
          </p:cNvPr>
          <p:cNvGrpSpPr/>
          <p:nvPr userDrawn="1"/>
        </p:nvGrpSpPr>
        <p:grpSpPr>
          <a:xfrm>
            <a:off x="101095" y="2564904"/>
            <a:ext cx="9042905" cy="2362745"/>
            <a:chOff x="0" y="1905001"/>
            <a:chExt cx="13312790" cy="2463103"/>
          </a:xfrm>
        </p:grpSpPr>
        <p:grpSp>
          <p:nvGrpSpPr>
            <p:cNvPr id="6" name="Groupe 13">
              <a:extLst>
                <a:ext uri="{FF2B5EF4-FFF2-40B4-BE49-F238E27FC236}">
                  <a16:creationId xmlns:a16="http://schemas.microsoft.com/office/drawing/2014/main" xmlns="" id="{31419B6E-6072-486F-934D-334D97AE707D}"/>
                </a:ext>
              </a:extLst>
            </p:cNvPr>
            <p:cNvGrpSpPr/>
            <p:nvPr/>
          </p:nvGrpSpPr>
          <p:grpSpPr>
            <a:xfrm rot="16200000">
              <a:off x="617101" y="2518213"/>
              <a:ext cx="1232788" cy="2466989"/>
              <a:chOff x="292800" y="3047985"/>
              <a:chExt cx="1232788" cy="2466989"/>
            </a:xfrm>
          </p:grpSpPr>
          <p:sp>
            <p:nvSpPr>
              <p:cNvPr id="25" name="Forme libre 5">
                <a:extLst>
                  <a:ext uri="{FF2B5EF4-FFF2-40B4-BE49-F238E27FC236}">
                    <a16:creationId xmlns:a16="http://schemas.microsoft.com/office/drawing/2014/main" xmlns="" id="{F82E582C-1395-49A6-B9CA-BE4DC6F7383D}"/>
                  </a:ext>
                </a:extLst>
              </p:cNvPr>
              <p:cNvSpPr>
                <a:spLocks/>
              </p:cNvSpPr>
              <p:nvPr/>
            </p:nvSpPr>
            <p:spPr bwMode="auto">
              <a:xfrm>
                <a:off x="292800" y="3047985"/>
                <a:ext cx="1232788" cy="2466989"/>
              </a:xfrm>
              <a:custGeom>
                <a:avLst/>
                <a:gdLst/>
                <a:ahLst/>
                <a:cxnLst>
                  <a:cxn ang="0">
                    <a:pos x="1656" y="3490"/>
                  </a:cxn>
                  <a:cxn ang="0">
                    <a:pos x="1481" y="3471"/>
                  </a:cxn>
                  <a:cxn ang="0">
                    <a:pos x="1310" y="3437"/>
                  </a:cxn>
                  <a:cxn ang="0">
                    <a:pos x="1146" y="3387"/>
                  </a:cxn>
                  <a:cxn ang="0">
                    <a:pos x="990" y="3319"/>
                  </a:cxn>
                  <a:cxn ang="0">
                    <a:pos x="841" y="3239"/>
                  </a:cxn>
                  <a:cxn ang="0">
                    <a:pos x="703" y="3145"/>
                  </a:cxn>
                  <a:cxn ang="0">
                    <a:pos x="572" y="3037"/>
                  </a:cxn>
                  <a:cxn ang="0">
                    <a:pos x="454" y="2919"/>
                  </a:cxn>
                  <a:cxn ang="0">
                    <a:pos x="348" y="2790"/>
                  </a:cxn>
                  <a:cxn ang="0">
                    <a:pos x="254" y="2651"/>
                  </a:cxn>
                  <a:cxn ang="0">
                    <a:pos x="172" y="2502"/>
                  </a:cxn>
                  <a:cxn ang="0">
                    <a:pos x="106" y="2345"/>
                  </a:cxn>
                  <a:cxn ang="0">
                    <a:pos x="55" y="2182"/>
                  </a:cxn>
                  <a:cxn ang="0">
                    <a:pos x="20" y="2012"/>
                  </a:cxn>
                  <a:cxn ang="0">
                    <a:pos x="3" y="1836"/>
                  </a:cxn>
                  <a:cxn ang="0">
                    <a:pos x="0" y="1701"/>
                  </a:cxn>
                  <a:cxn ang="0">
                    <a:pos x="14" y="1524"/>
                  </a:cxn>
                  <a:cxn ang="0">
                    <a:pos x="45" y="1352"/>
                  </a:cxn>
                  <a:cxn ang="0">
                    <a:pos x="92" y="1187"/>
                  </a:cxn>
                  <a:cxn ang="0">
                    <a:pos x="155" y="1029"/>
                  </a:cxn>
                  <a:cxn ang="0">
                    <a:pos x="232" y="878"/>
                  </a:cxn>
                  <a:cxn ang="0">
                    <a:pos x="323" y="736"/>
                  </a:cxn>
                  <a:cxn ang="0">
                    <a:pos x="426" y="604"/>
                  </a:cxn>
                  <a:cxn ang="0">
                    <a:pos x="541" y="483"/>
                  </a:cxn>
                  <a:cxn ang="0">
                    <a:pos x="669" y="373"/>
                  </a:cxn>
                  <a:cxn ang="0">
                    <a:pos x="806" y="275"/>
                  </a:cxn>
                  <a:cxn ang="0">
                    <a:pos x="952" y="192"/>
                  </a:cxn>
                  <a:cxn ang="0">
                    <a:pos x="1106" y="121"/>
                  </a:cxn>
                  <a:cxn ang="0">
                    <a:pos x="1269" y="66"/>
                  </a:cxn>
                  <a:cxn ang="0">
                    <a:pos x="1438" y="27"/>
                  </a:cxn>
                  <a:cxn ang="0">
                    <a:pos x="1612" y="4"/>
                  </a:cxn>
                  <a:cxn ang="0">
                    <a:pos x="1746" y="933"/>
                  </a:cxn>
                  <a:cxn ang="0">
                    <a:pos x="1623" y="942"/>
                  </a:cxn>
                  <a:cxn ang="0">
                    <a:pos x="1467" y="982"/>
                  </a:cxn>
                  <a:cxn ang="0">
                    <a:pos x="1326" y="1052"/>
                  </a:cxn>
                  <a:cxn ang="0">
                    <a:pos x="1200" y="1144"/>
                  </a:cxn>
                  <a:cxn ang="0">
                    <a:pos x="1095" y="1259"/>
                  </a:cxn>
                  <a:cxn ang="0">
                    <a:pos x="1014" y="1395"/>
                  </a:cxn>
                  <a:cxn ang="0">
                    <a:pos x="960" y="1544"/>
                  </a:cxn>
                  <a:cxn ang="0">
                    <a:pos x="935" y="1704"/>
                  </a:cxn>
                  <a:cxn ang="0">
                    <a:pos x="938" y="1828"/>
                  </a:cxn>
                  <a:cxn ang="0">
                    <a:pos x="970" y="1987"/>
                  </a:cxn>
                  <a:cxn ang="0">
                    <a:pos x="1032" y="2133"/>
                  </a:cxn>
                  <a:cxn ang="0">
                    <a:pos x="1120" y="2262"/>
                  </a:cxn>
                  <a:cxn ang="0">
                    <a:pos x="1229" y="2373"/>
                  </a:cxn>
                  <a:cxn ang="0">
                    <a:pos x="1360" y="2461"/>
                  </a:cxn>
                  <a:cxn ang="0">
                    <a:pos x="1504" y="2522"/>
                  </a:cxn>
                  <a:cxn ang="0">
                    <a:pos x="1663" y="2554"/>
                  </a:cxn>
                </a:cxnLst>
                <a:rect l="0" t="0" r="r" b="b"/>
                <a:pathLst>
                  <a:path w="1746" h="3493">
                    <a:moveTo>
                      <a:pt x="1746" y="3493"/>
                    </a:moveTo>
                    <a:lnTo>
                      <a:pt x="1746" y="3493"/>
                    </a:lnTo>
                    <a:lnTo>
                      <a:pt x="1701" y="3491"/>
                    </a:lnTo>
                    <a:lnTo>
                      <a:pt x="1656" y="3490"/>
                    </a:lnTo>
                    <a:lnTo>
                      <a:pt x="1612" y="3487"/>
                    </a:lnTo>
                    <a:lnTo>
                      <a:pt x="1567" y="3484"/>
                    </a:lnTo>
                    <a:lnTo>
                      <a:pt x="1524" y="3477"/>
                    </a:lnTo>
                    <a:lnTo>
                      <a:pt x="1481" y="3471"/>
                    </a:lnTo>
                    <a:lnTo>
                      <a:pt x="1438" y="3465"/>
                    </a:lnTo>
                    <a:lnTo>
                      <a:pt x="1395" y="3456"/>
                    </a:lnTo>
                    <a:lnTo>
                      <a:pt x="1352" y="3447"/>
                    </a:lnTo>
                    <a:lnTo>
                      <a:pt x="1310" y="3437"/>
                    </a:lnTo>
                    <a:lnTo>
                      <a:pt x="1269" y="3425"/>
                    </a:lnTo>
                    <a:lnTo>
                      <a:pt x="1227" y="3413"/>
                    </a:lnTo>
                    <a:lnTo>
                      <a:pt x="1187" y="3400"/>
                    </a:lnTo>
                    <a:lnTo>
                      <a:pt x="1146" y="3387"/>
                    </a:lnTo>
                    <a:lnTo>
                      <a:pt x="1106" y="3371"/>
                    </a:lnTo>
                    <a:lnTo>
                      <a:pt x="1067" y="3354"/>
                    </a:lnTo>
                    <a:lnTo>
                      <a:pt x="1029" y="3337"/>
                    </a:lnTo>
                    <a:lnTo>
                      <a:pt x="990" y="3319"/>
                    </a:lnTo>
                    <a:lnTo>
                      <a:pt x="952" y="3301"/>
                    </a:lnTo>
                    <a:lnTo>
                      <a:pt x="915" y="3281"/>
                    </a:lnTo>
                    <a:lnTo>
                      <a:pt x="878" y="3261"/>
                    </a:lnTo>
                    <a:lnTo>
                      <a:pt x="841" y="3239"/>
                    </a:lnTo>
                    <a:lnTo>
                      <a:pt x="806" y="3217"/>
                    </a:lnTo>
                    <a:lnTo>
                      <a:pt x="771" y="3193"/>
                    </a:lnTo>
                    <a:lnTo>
                      <a:pt x="737" y="3170"/>
                    </a:lnTo>
                    <a:lnTo>
                      <a:pt x="703" y="3145"/>
                    </a:lnTo>
                    <a:lnTo>
                      <a:pt x="669" y="3119"/>
                    </a:lnTo>
                    <a:lnTo>
                      <a:pt x="637" y="3093"/>
                    </a:lnTo>
                    <a:lnTo>
                      <a:pt x="604" y="3065"/>
                    </a:lnTo>
                    <a:lnTo>
                      <a:pt x="572" y="3037"/>
                    </a:lnTo>
                    <a:lnTo>
                      <a:pt x="541" y="3010"/>
                    </a:lnTo>
                    <a:lnTo>
                      <a:pt x="512" y="2981"/>
                    </a:lnTo>
                    <a:lnTo>
                      <a:pt x="483" y="2950"/>
                    </a:lnTo>
                    <a:lnTo>
                      <a:pt x="454" y="2919"/>
                    </a:lnTo>
                    <a:lnTo>
                      <a:pt x="426" y="2888"/>
                    </a:lnTo>
                    <a:lnTo>
                      <a:pt x="400" y="2856"/>
                    </a:lnTo>
                    <a:lnTo>
                      <a:pt x="374" y="2824"/>
                    </a:lnTo>
                    <a:lnTo>
                      <a:pt x="348" y="2790"/>
                    </a:lnTo>
                    <a:lnTo>
                      <a:pt x="323" y="2756"/>
                    </a:lnTo>
                    <a:lnTo>
                      <a:pt x="298" y="2722"/>
                    </a:lnTo>
                    <a:lnTo>
                      <a:pt x="275" y="2687"/>
                    </a:lnTo>
                    <a:lnTo>
                      <a:pt x="254" y="2651"/>
                    </a:lnTo>
                    <a:lnTo>
                      <a:pt x="232" y="2614"/>
                    </a:lnTo>
                    <a:lnTo>
                      <a:pt x="211" y="2578"/>
                    </a:lnTo>
                    <a:lnTo>
                      <a:pt x="191" y="2541"/>
                    </a:lnTo>
                    <a:lnTo>
                      <a:pt x="172" y="2502"/>
                    </a:lnTo>
                    <a:lnTo>
                      <a:pt x="155" y="2464"/>
                    </a:lnTo>
                    <a:lnTo>
                      <a:pt x="137" y="2425"/>
                    </a:lnTo>
                    <a:lnTo>
                      <a:pt x="121" y="2385"/>
                    </a:lnTo>
                    <a:lnTo>
                      <a:pt x="106" y="2345"/>
                    </a:lnTo>
                    <a:lnTo>
                      <a:pt x="92" y="2305"/>
                    </a:lnTo>
                    <a:lnTo>
                      <a:pt x="78" y="2265"/>
                    </a:lnTo>
                    <a:lnTo>
                      <a:pt x="66" y="2224"/>
                    </a:lnTo>
                    <a:lnTo>
                      <a:pt x="55" y="2182"/>
                    </a:lnTo>
                    <a:lnTo>
                      <a:pt x="45" y="2139"/>
                    </a:lnTo>
                    <a:lnTo>
                      <a:pt x="35" y="2098"/>
                    </a:lnTo>
                    <a:lnTo>
                      <a:pt x="28" y="2055"/>
                    </a:lnTo>
                    <a:lnTo>
                      <a:pt x="20" y="2012"/>
                    </a:lnTo>
                    <a:lnTo>
                      <a:pt x="14" y="1968"/>
                    </a:lnTo>
                    <a:lnTo>
                      <a:pt x="9" y="1924"/>
                    </a:lnTo>
                    <a:lnTo>
                      <a:pt x="5" y="1881"/>
                    </a:lnTo>
                    <a:lnTo>
                      <a:pt x="3" y="1836"/>
                    </a:lnTo>
                    <a:lnTo>
                      <a:pt x="0" y="1792"/>
                    </a:lnTo>
                    <a:lnTo>
                      <a:pt x="0" y="1745"/>
                    </a:lnTo>
                    <a:lnTo>
                      <a:pt x="0" y="1745"/>
                    </a:lnTo>
                    <a:lnTo>
                      <a:pt x="0" y="1701"/>
                    </a:lnTo>
                    <a:lnTo>
                      <a:pt x="3" y="1656"/>
                    </a:lnTo>
                    <a:lnTo>
                      <a:pt x="5" y="1612"/>
                    </a:lnTo>
                    <a:lnTo>
                      <a:pt x="9" y="1567"/>
                    </a:lnTo>
                    <a:lnTo>
                      <a:pt x="14" y="1524"/>
                    </a:lnTo>
                    <a:lnTo>
                      <a:pt x="20" y="1481"/>
                    </a:lnTo>
                    <a:lnTo>
                      <a:pt x="28" y="1438"/>
                    </a:lnTo>
                    <a:lnTo>
                      <a:pt x="35" y="1395"/>
                    </a:lnTo>
                    <a:lnTo>
                      <a:pt x="45" y="1352"/>
                    </a:lnTo>
                    <a:lnTo>
                      <a:pt x="55" y="1310"/>
                    </a:lnTo>
                    <a:lnTo>
                      <a:pt x="66" y="1269"/>
                    </a:lnTo>
                    <a:lnTo>
                      <a:pt x="78" y="1227"/>
                    </a:lnTo>
                    <a:lnTo>
                      <a:pt x="92" y="1187"/>
                    </a:lnTo>
                    <a:lnTo>
                      <a:pt x="106" y="1146"/>
                    </a:lnTo>
                    <a:lnTo>
                      <a:pt x="121" y="1107"/>
                    </a:lnTo>
                    <a:lnTo>
                      <a:pt x="137" y="1067"/>
                    </a:lnTo>
                    <a:lnTo>
                      <a:pt x="155" y="1029"/>
                    </a:lnTo>
                    <a:lnTo>
                      <a:pt x="172" y="990"/>
                    </a:lnTo>
                    <a:lnTo>
                      <a:pt x="191" y="952"/>
                    </a:lnTo>
                    <a:lnTo>
                      <a:pt x="211" y="915"/>
                    </a:lnTo>
                    <a:lnTo>
                      <a:pt x="232" y="878"/>
                    </a:lnTo>
                    <a:lnTo>
                      <a:pt x="254" y="841"/>
                    </a:lnTo>
                    <a:lnTo>
                      <a:pt x="275" y="806"/>
                    </a:lnTo>
                    <a:lnTo>
                      <a:pt x="298" y="770"/>
                    </a:lnTo>
                    <a:lnTo>
                      <a:pt x="323" y="736"/>
                    </a:lnTo>
                    <a:lnTo>
                      <a:pt x="348" y="703"/>
                    </a:lnTo>
                    <a:lnTo>
                      <a:pt x="374" y="669"/>
                    </a:lnTo>
                    <a:lnTo>
                      <a:pt x="400" y="636"/>
                    </a:lnTo>
                    <a:lnTo>
                      <a:pt x="426" y="604"/>
                    </a:lnTo>
                    <a:lnTo>
                      <a:pt x="454" y="572"/>
                    </a:lnTo>
                    <a:lnTo>
                      <a:pt x="483" y="543"/>
                    </a:lnTo>
                    <a:lnTo>
                      <a:pt x="512" y="512"/>
                    </a:lnTo>
                    <a:lnTo>
                      <a:pt x="541" y="483"/>
                    </a:lnTo>
                    <a:lnTo>
                      <a:pt x="572" y="453"/>
                    </a:lnTo>
                    <a:lnTo>
                      <a:pt x="604" y="426"/>
                    </a:lnTo>
                    <a:lnTo>
                      <a:pt x="637" y="399"/>
                    </a:lnTo>
                    <a:lnTo>
                      <a:pt x="669" y="373"/>
                    </a:lnTo>
                    <a:lnTo>
                      <a:pt x="703" y="347"/>
                    </a:lnTo>
                    <a:lnTo>
                      <a:pt x="737" y="323"/>
                    </a:lnTo>
                    <a:lnTo>
                      <a:pt x="771" y="298"/>
                    </a:lnTo>
                    <a:lnTo>
                      <a:pt x="806" y="275"/>
                    </a:lnTo>
                    <a:lnTo>
                      <a:pt x="841" y="253"/>
                    </a:lnTo>
                    <a:lnTo>
                      <a:pt x="878" y="232"/>
                    </a:lnTo>
                    <a:lnTo>
                      <a:pt x="915" y="210"/>
                    </a:lnTo>
                    <a:lnTo>
                      <a:pt x="952" y="192"/>
                    </a:lnTo>
                    <a:lnTo>
                      <a:pt x="990" y="172"/>
                    </a:lnTo>
                    <a:lnTo>
                      <a:pt x="1029" y="155"/>
                    </a:lnTo>
                    <a:lnTo>
                      <a:pt x="1067" y="136"/>
                    </a:lnTo>
                    <a:lnTo>
                      <a:pt x="1106" y="121"/>
                    </a:lnTo>
                    <a:lnTo>
                      <a:pt x="1146" y="106"/>
                    </a:lnTo>
                    <a:lnTo>
                      <a:pt x="1187" y="92"/>
                    </a:lnTo>
                    <a:lnTo>
                      <a:pt x="1227" y="78"/>
                    </a:lnTo>
                    <a:lnTo>
                      <a:pt x="1269" y="66"/>
                    </a:lnTo>
                    <a:lnTo>
                      <a:pt x="1310" y="55"/>
                    </a:lnTo>
                    <a:lnTo>
                      <a:pt x="1352" y="44"/>
                    </a:lnTo>
                    <a:lnTo>
                      <a:pt x="1395" y="35"/>
                    </a:lnTo>
                    <a:lnTo>
                      <a:pt x="1438" y="27"/>
                    </a:lnTo>
                    <a:lnTo>
                      <a:pt x="1481" y="20"/>
                    </a:lnTo>
                    <a:lnTo>
                      <a:pt x="1524" y="13"/>
                    </a:lnTo>
                    <a:lnTo>
                      <a:pt x="1567" y="9"/>
                    </a:lnTo>
                    <a:lnTo>
                      <a:pt x="1612" y="4"/>
                    </a:lnTo>
                    <a:lnTo>
                      <a:pt x="1656" y="3"/>
                    </a:lnTo>
                    <a:lnTo>
                      <a:pt x="1701" y="1"/>
                    </a:lnTo>
                    <a:lnTo>
                      <a:pt x="1746" y="0"/>
                    </a:lnTo>
                    <a:lnTo>
                      <a:pt x="1746" y="933"/>
                    </a:lnTo>
                    <a:lnTo>
                      <a:pt x="1746" y="933"/>
                    </a:lnTo>
                    <a:lnTo>
                      <a:pt x="1704" y="935"/>
                    </a:lnTo>
                    <a:lnTo>
                      <a:pt x="1663" y="938"/>
                    </a:lnTo>
                    <a:lnTo>
                      <a:pt x="1623" y="942"/>
                    </a:lnTo>
                    <a:lnTo>
                      <a:pt x="1583" y="950"/>
                    </a:lnTo>
                    <a:lnTo>
                      <a:pt x="1543" y="959"/>
                    </a:lnTo>
                    <a:lnTo>
                      <a:pt x="1504" y="970"/>
                    </a:lnTo>
                    <a:lnTo>
                      <a:pt x="1467" y="982"/>
                    </a:lnTo>
                    <a:lnTo>
                      <a:pt x="1430" y="998"/>
                    </a:lnTo>
                    <a:lnTo>
                      <a:pt x="1393" y="1013"/>
                    </a:lnTo>
                    <a:lnTo>
                      <a:pt x="1360" y="1032"/>
                    </a:lnTo>
                    <a:lnTo>
                      <a:pt x="1326" y="1052"/>
                    </a:lnTo>
                    <a:lnTo>
                      <a:pt x="1292" y="1072"/>
                    </a:lnTo>
                    <a:lnTo>
                      <a:pt x="1260" y="1095"/>
                    </a:lnTo>
                    <a:lnTo>
                      <a:pt x="1229" y="1119"/>
                    </a:lnTo>
                    <a:lnTo>
                      <a:pt x="1200" y="1144"/>
                    </a:lnTo>
                    <a:lnTo>
                      <a:pt x="1172" y="1172"/>
                    </a:lnTo>
                    <a:lnTo>
                      <a:pt x="1144" y="1199"/>
                    </a:lnTo>
                    <a:lnTo>
                      <a:pt x="1120" y="1230"/>
                    </a:lnTo>
                    <a:lnTo>
                      <a:pt x="1095" y="1259"/>
                    </a:lnTo>
                    <a:lnTo>
                      <a:pt x="1072" y="1292"/>
                    </a:lnTo>
                    <a:lnTo>
                      <a:pt x="1052" y="1325"/>
                    </a:lnTo>
                    <a:lnTo>
                      <a:pt x="1032" y="1359"/>
                    </a:lnTo>
                    <a:lnTo>
                      <a:pt x="1014" y="1395"/>
                    </a:lnTo>
                    <a:lnTo>
                      <a:pt x="998" y="1430"/>
                    </a:lnTo>
                    <a:lnTo>
                      <a:pt x="983" y="1467"/>
                    </a:lnTo>
                    <a:lnTo>
                      <a:pt x="970" y="1504"/>
                    </a:lnTo>
                    <a:lnTo>
                      <a:pt x="960" y="1544"/>
                    </a:lnTo>
                    <a:lnTo>
                      <a:pt x="950" y="1582"/>
                    </a:lnTo>
                    <a:lnTo>
                      <a:pt x="943" y="1622"/>
                    </a:lnTo>
                    <a:lnTo>
                      <a:pt x="938" y="1662"/>
                    </a:lnTo>
                    <a:lnTo>
                      <a:pt x="935" y="1704"/>
                    </a:lnTo>
                    <a:lnTo>
                      <a:pt x="934" y="1745"/>
                    </a:lnTo>
                    <a:lnTo>
                      <a:pt x="934" y="1745"/>
                    </a:lnTo>
                    <a:lnTo>
                      <a:pt x="935" y="1788"/>
                    </a:lnTo>
                    <a:lnTo>
                      <a:pt x="938" y="1828"/>
                    </a:lnTo>
                    <a:lnTo>
                      <a:pt x="943" y="1870"/>
                    </a:lnTo>
                    <a:lnTo>
                      <a:pt x="950" y="1910"/>
                    </a:lnTo>
                    <a:lnTo>
                      <a:pt x="960" y="1948"/>
                    </a:lnTo>
                    <a:lnTo>
                      <a:pt x="970" y="1987"/>
                    </a:lnTo>
                    <a:lnTo>
                      <a:pt x="983" y="2025"/>
                    </a:lnTo>
                    <a:lnTo>
                      <a:pt x="998" y="2062"/>
                    </a:lnTo>
                    <a:lnTo>
                      <a:pt x="1014" y="2098"/>
                    </a:lnTo>
                    <a:lnTo>
                      <a:pt x="1032" y="2133"/>
                    </a:lnTo>
                    <a:lnTo>
                      <a:pt x="1052" y="2167"/>
                    </a:lnTo>
                    <a:lnTo>
                      <a:pt x="1072" y="2201"/>
                    </a:lnTo>
                    <a:lnTo>
                      <a:pt x="1095" y="2231"/>
                    </a:lnTo>
                    <a:lnTo>
                      <a:pt x="1120" y="2262"/>
                    </a:lnTo>
                    <a:lnTo>
                      <a:pt x="1144" y="2291"/>
                    </a:lnTo>
                    <a:lnTo>
                      <a:pt x="1172" y="2321"/>
                    </a:lnTo>
                    <a:lnTo>
                      <a:pt x="1200" y="2347"/>
                    </a:lnTo>
                    <a:lnTo>
                      <a:pt x="1229" y="2373"/>
                    </a:lnTo>
                    <a:lnTo>
                      <a:pt x="1260" y="2398"/>
                    </a:lnTo>
                    <a:lnTo>
                      <a:pt x="1292" y="2419"/>
                    </a:lnTo>
                    <a:lnTo>
                      <a:pt x="1326" y="2441"/>
                    </a:lnTo>
                    <a:lnTo>
                      <a:pt x="1360" y="2461"/>
                    </a:lnTo>
                    <a:lnTo>
                      <a:pt x="1393" y="2478"/>
                    </a:lnTo>
                    <a:lnTo>
                      <a:pt x="1430" y="2494"/>
                    </a:lnTo>
                    <a:lnTo>
                      <a:pt x="1467" y="2510"/>
                    </a:lnTo>
                    <a:lnTo>
                      <a:pt x="1504" y="2522"/>
                    </a:lnTo>
                    <a:lnTo>
                      <a:pt x="1543" y="2533"/>
                    </a:lnTo>
                    <a:lnTo>
                      <a:pt x="1583" y="2542"/>
                    </a:lnTo>
                    <a:lnTo>
                      <a:pt x="1623" y="2550"/>
                    </a:lnTo>
                    <a:lnTo>
                      <a:pt x="1663" y="2554"/>
                    </a:lnTo>
                    <a:lnTo>
                      <a:pt x="1704" y="2558"/>
                    </a:lnTo>
                    <a:lnTo>
                      <a:pt x="1746" y="2559"/>
                    </a:lnTo>
                    <a:lnTo>
                      <a:pt x="1746" y="3493"/>
                    </a:lnTo>
                    <a:close/>
                  </a:path>
                </a:pathLst>
              </a:custGeom>
              <a:solidFill>
                <a:schemeClr val="tx1">
                  <a:lumMod val="65000"/>
                  <a:lumOff val="35000"/>
                </a:schemeClr>
              </a:soli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1" dirty="0"/>
              </a:p>
            </p:txBody>
          </p:sp>
          <p:sp>
            <p:nvSpPr>
              <p:cNvPr id="26" name="Forme libre 27">
                <a:extLst>
                  <a:ext uri="{FF2B5EF4-FFF2-40B4-BE49-F238E27FC236}">
                    <a16:creationId xmlns:a16="http://schemas.microsoft.com/office/drawing/2014/main" xmlns="" id="{329A4C95-10DC-4612-ADA5-41B6C2D8C5DD}"/>
                  </a:ext>
                </a:extLst>
              </p:cNvPr>
              <p:cNvSpPr>
                <a:spLocks/>
              </p:cNvSpPr>
              <p:nvPr/>
            </p:nvSpPr>
            <p:spPr bwMode="auto">
              <a:xfrm>
                <a:off x="623237" y="3378423"/>
                <a:ext cx="902350" cy="1806113"/>
              </a:xfrm>
              <a:custGeom>
                <a:avLst/>
                <a:gdLst/>
                <a:ahLst/>
                <a:cxnLst>
                  <a:cxn ang="0">
                    <a:pos x="1278" y="2558"/>
                  </a:cxn>
                  <a:cxn ang="0">
                    <a:pos x="1147" y="2552"/>
                  </a:cxn>
                  <a:cxn ang="0">
                    <a:pos x="1021" y="2532"/>
                  </a:cxn>
                  <a:cxn ang="0">
                    <a:pos x="898" y="2501"/>
                  </a:cxn>
                  <a:cxn ang="0">
                    <a:pos x="781" y="2458"/>
                  </a:cxn>
                  <a:cxn ang="0">
                    <a:pos x="669" y="2404"/>
                  </a:cxn>
                  <a:cxn ang="0">
                    <a:pos x="562" y="2340"/>
                  </a:cxn>
                  <a:cxn ang="0">
                    <a:pos x="464" y="2266"/>
                  </a:cxn>
                  <a:cxn ang="0">
                    <a:pos x="373" y="2184"/>
                  </a:cxn>
                  <a:cxn ang="0">
                    <a:pos x="290" y="2092"/>
                  </a:cxn>
                  <a:cxn ang="0">
                    <a:pos x="218" y="1994"/>
                  </a:cxn>
                  <a:cxn ang="0">
                    <a:pos x="153" y="1889"/>
                  </a:cxn>
                  <a:cxn ang="0">
                    <a:pos x="99" y="1777"/>
                  </a:cxn>
                  <a:cxn ang="0">
                    <a:pos x="56" y="1660"/>
                  </a:cxn>
                  <a:cxn ang="0">
                    <a:pos x="24" y="1537"/>
                  </a:cxn>
                  <a:cxn ang="0">
                    <a:pos x="6" y="1409"/>
                  </a:cxn>
                  <a:cxn ang="0">
                    <a:pos x="0" y="1278"/>
                  </a:cxn>
                  <a:cxn ang="0">
                    <a:pos x="1" y="1214"/>
                  </a:cxn>
                  <a:cxn ang="0">
                    <a:pos x="13" y="1085"/>
                  </a:cxn>
                  <a:cxn ang="0">
                    <a:pos x="40" y="958"/>
                  </a:cxn>
                  <a:cxn ang="0">
                    <a:pos x="76" y="838"/>
                  </a:cxn>
                  <a:cxn ang="0">
                    <a:pos x="126" y="725"/>
                  </a:cxn>
                  <a:cxn ang="0">
                    <a:pos x="184" y="615"/>
                  </a:cxn>
                  <a:cxn ang="0">
                    <a:pos x="253" y="514"/>
                  </a:cxn>
                  <a:cxn ang="0">
                    <a:pos x="332" y="419"/>
                  </a:cxn>
                  <a:cxn ang="0">
                    <a:pos x="418" y="332"/>
                  </a:cxn>
                  <a:cxn ang="0">
                    <a:pos x="513" y="254"/>
                  </a:cxn>
                  <a:cxn ang="0">
                    <a:pos x="615" y="185"/>
                  </a:cxn>
                  <a:cxn ang="0">
                    <a:pos x="724" y="126"/>
                  </a:cxn>
                  <a:cxn ang="0">
                    <a:pos x="838" y="77"/>
                  </a:cxn>
                  <a:cxn ang="0">
                    <a:pos x="958" y="40"/>
                  </a:cxn>
                  <a:cxn ang="0">
                    <a:pos x="1084" y="14"/>
                  </a:cxn>
                  <a:cxn ang="0">
                    <a:pos x="1211" y="2"/>
                  </a:cxn>
                </a:cxnLst>
                <a:rect l="0" t="0" r="r" b="b"/>
                <a:pathLst>
                  <a:path w="1278" h="2558">
                    <a:moveTo>
                      <a:pt x="1278" y="2558"/>
                    </a:moveTo>
                    <a:lnTo>
                      <a:pt x="1278" y="2558"/>
                    </a:lnTo>
                    <a:lnTo>
                      <a:pt x="1211" y="2557"/>
                    </a:lnTo>
                    <a:lnTo>
                      <a:pt x="1147" y="2552"/>
                    </a:lnTo>
                    <a:lnTo>
                      <a:pt x="1084" y="2544"/>
                    </a:lnTo>
                    <a:lnTo>
                      <a:pt x="1021" y="2532"/>
                    </a:lnTo>
                    <a:lnTo>
                      <a:pt x="958" y="2518"/>
                    </a:lnTo>
                    <a:lnTo>
                      <a:pt x="898" y="2501"/>
                    </a:lnTo>
                    <a:lnTo>
                      <a:pt x="838" y="2481"/>
                    </a:lnTo>
                    <a:lnTo>
                      <a:pt x="781" y="2458"/>
                    </a:lnTo>
                    <a:lnTo>
                      <a:pt x="724" y="2432"/>
                    </a:lnTo>
                    <a:lnTo>
                      <a:pt x="669" y="2404"/>
                    </a:lnTo>
                    <a:lnTo>
                      <a:pt x="615" y="2374"/>
                    </a:lnTo>
                    <a:lnTo>
                      <a:pt x="562" y="2340"/>
                    </a:lnTo>
                    <a:lnTo>
                      <a:pt x="513" y="2304"/>
                    </a:lnTo>
                    <a:lnTo>
                      <a:pt x="464" y="2266"/>
                    </a:lnTo>
                    <a:lnTo>
                      <a:pt x="418" y="2226"/>
                    </a:lnTo>
                    <a:lnTo>
                      <a:pt x="373" y="2184"/>
                    </a:lnTo>
                    <a:lnTo>
                      <a:pt x="332" y="2140"/>
                    </a:lnTo>
                    <a:lnTo>
                      <a:pt x="290" y="2092"/>
                    </a:lnTo>
                    <a:lnTo>
                      <a:pt x="253" y="2044"/>
                    </a:lnTo>
                    <a:lnTo>
                      <a:pt x="218" y="1994"/>
                    </a:lnTo>
                    <a:lnTo>
                      <a:pt x="184" y="1943"/>
                    </a:lnTo>
                    <a:lnTo>
                      <a:pt x="153" y="1889"/>
                    </a:lnTo>
                    <a:lnTo>
                      <a:pt x="126" y="1834"/>
                    </a:lnTo>
                    <a:lnTo>
                      <a:pt x="99" y="1777"/>
                    </a:lnTo>
                    <a:lnTo>
                      <a:pt x="76" y="1718"/>
                    </a:lnTo>
                    <a:lnTo>
                      <a:pt x="56" y="1660"/>
                    </a:lnTo>
                    <a:lnTo>
                      <a:pt x="40" y="1598"/>
                    </a:lnTo>
                    <a:lnTo>
                      <a:pt x="24" y="1537"/>
                    </a:lnTo>
                    <a:lnTo>
                      <a:pt x="13" y="1474"/>
                    </a:lnTo>
                    <a:lnTo>
                      <a:pt x="6" y="1409"/>
                    </a:lnTo>
                    <a:lnTo>
                      <a:pt x="1" y="1345"/>
                    </a:lnTo>
                    <a:lnTo>
                      <a:pt x="0" y="1278"/>
                    </a:lnTo>
                    <a:lnTo>
                      <a:pt x="0" y="1278"/>
                    </a:lnTo>
                    <a:lnTo>
                      <a:pt x="1" y="1214"/>
                    </a:lnTo>
                    <a:lnTo>
                      <a:pt x="6" y="1148"/>
                    </a:lnTo>
                    <a:lnTo>
                      <a:pt x="13" y="1085"/>
                    </a:lnTo>
                    <a:lnTo>
                      <a:pt x="24" y="1022"/>
                    </a:lnTo>
                    <a:lnTo>
                      <a:pt x="40" y="958"/>
                    </a:lnTo>
                    <a:lnTo>
                      <a:pt x="56" y="898"/>
                    </a:lnTo>
                    <a:lnTo>
                      <a:pt x="76" y="838"/>
                    </a:lnTo>
                    <a:lnTo>
                      <a:pt x="99" y="782"/>
                    </a:lnTo>
                    <a:lnTo>
                      <a:pt x="126" y="725"/>
                    </a:lnTo>
                    <a:lnTo>
                      <a:pt x="153" y="669"/>
                    </a:lnTo>
                    <a:lnTo>
                      <a:pt x="184" y="615"/>
                    </a:lnTo>
                    <a:lnTo>
                      <a:pt x="218" y="563"/>
                    </a:lnTo>
                    <a:lnTo>
                      <a:pt x="253" y="514"/>
                    </a:lnTo>
                    <a:lnTo>
                      <a:pt x="290" y="465"/>
                    </a:lnTo>
                    <a:lnTo>
                      <a:pt x="332" y="419"/>
                    </a:lnTo>
                    <a:lnTo>
                      <a:pt x="373" y="374"/>
                    </a:lnTo>
                    <a:lnTo>
                      <a:pt x="418" y="332"/>
                    </a:lnTo>
                    <a:lnTo>
                      <a:pt x="464" y="292"/>
                    </a:lnTo>
                    <a:lnTo>
                      <a:pt x="513" y="254"/>
                    </a:lnTo>
                    <a:lnTo>
                      <a:pt x="562" y="219"/>
                    </a:lnTo>
                    <a:lnTo>
                      <a:pt x="615" y="185"/>
                    </a:lnTo>
                    <a:lnTo>
                      <a:pt x="669" y="154"/>
                    </a:lnTo>
                    <a:lnTo>
                      <a:pt x="724" y="126"/>
                    </a:lnTo>
                    <a:lnTo>
                      <a:pt x="781" y="100"/>
                    </a:lnTo>
                    <a:lnTo>
                      <a:pt x="838" y="77"/>
                    </a:lnTo>
                    <a:lnTo>
                      <a:pt x="898" y="57"/>
                    </a:lnTo>
                    <a:lnTo>
                      <a:pt x="958" y="40"/>
                    </a:lnTo>
                    <a:lnTo>
                      <a:pt x="1021" y="26"/>
                    </a:lnTo>
                    <a:lnTo>
                      <a:pt x="1084" y="14"/>
                    </a:lnTo>
                    <a:lnTo>
                      <a:pt x="1147" y="6"/>
                    </a:lnTo>
                    <a:lnTo>
                      <a:pt x="1211" y="2"/>
                    </a:lnTo>
                    <a:lnTo>
                      <a:pt x="1278" y="0"/>
                    </a:lnTo>
                  </a:path>
                </a:pathLst>
              </a:custGeom>
              <a:noFill/>
              <a:ln w="12700" cap="flat" cmpd="sng" algn="ctr">
                <a:solidFill>
                  <a:schemeClr val="accent4"/>
                </a:solidFill>
                <a:prstDash val="lgDash"/>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fr-FR" sz="1351" dirty="0"/>
              </a:p>
            </p:txBody>
          </p:sp>
        </p:grpSp>
        <p:grpSp>
          <p:nvGrpSpPr>
            <p:cNvPr id="7" name="Groupe 16">
              <a:extLst>
                <a:ext uri="{FF2B5EF4-FFF2-40B4-BE49-F238E27FC236}">
                  <a16:creationId xmlns:a16="http://schemas.microsoft.com/office/drawing/2014/main" xmlns="" id="{77AC8E05-0CD8-45C2-9372-8742EEBBFCAC}"/>
                </a:ext>
              </a:extLst>
            </p:cNvPr>
            <p:cNvGrpSpPr/>
            <p:nvPr/>
          </p:nvGrpSpPr>
          <p:grpSpPr>
            <a:xfrm rot="5400000">
              <a:off x="2423662" y="1287900"/>
              <a:ext cx="1232788" cy="2466989"/>
              <a:chOff x="292799" y="3047985"/>
              <a:chExt cx="1232788" cy="2466989"/>
            </a:xfrm>
          </p:grpSpPr>
          <p:sp>
            <p:nvSpPr>
              <p:cNvPr id="23" name="Forme libre 5">
                <a:extLst>
                  <a:ext uri="{FF2B5EF4-FFF2-40B4-BE49-F238E27FC236}">
                    <a16:creationId xmlns:a16="http://schemas.microsoft.com/office/drawing/2014/main" xmlns="" id="{8FDB3D1A-56C8-4976-BE8F-931105C12604}"/>
                  </a:ext>
                </a:extLst>
              </p:cNvPr>
              <p:cNvSpPr>
                <a:spLocks/>
              </p:cNvSpPr>
              <p:nvPr/>
            </p:nvSpPr>
            <p:spPr bwMode="auto">
              <a:xfrm>
                <a:off x="292799" y="3047985"/>
                <a:ext cx="1232788" cy="2466989"/>
              </a:xfrm>
              <a:custGeom>
                <a:avLst/>
                <a:gdLst/>
                <a:ahLst/>
                <a:cxnLst>
                  <a:cxn ang="0">
                    <a:pos x="1656" y="3490"/>
                  </a:cxn>
                  <a:cxn ang="0">
                    <a:pos x="1481" y="3471"/>
                  </a:cxn>
                  <a:cxn ang="0">
                    <a:pos x="1310" y="3437"/>
                  </a:cxn>
                  <a:cxn ang="0">
                    <a:pos x="1146" y="3387"/>
                  </a:cxn>
                  <a:cxn ang="0">
                    <a:pos x="990" y="3319"/>
                  </a:cxn>
                  <a:cxn ang="0">
                    <a:pos x="841" y="3239"/>
                  </a:cxn>
                  <a:cxn ang="0">
                    <a:pos x="703" y="3145"/>
                  </a:cxn>
                  <a:cxn ang="0">
                    <a:pos x="572" y="3037"/>
                  </a:cxn>
                  <a:cxn ang="0">
                    <a:pos x="454" y="2919"/>
                  </a:cxn>
                  <a:cxn ang="0">
                    <a:pos x="348" y="2790"/>
                  </a:cxn>
                  <a:cxn ang="0">
                    <a:pos x="254" y="2651"/>
                  </a:cxn>
                  <a:cxn ang="0">
                    <a:pos x="172" y="2502"/>
                  </a:cxn>
                  <a:cxn ang="0">
                    <a:pos x="106" y="2345"/>
                  </a:cxn>
                  <a:cxn ang="0">
                    <a:pos x="55" y="2182"/>
                  </a:cxn>
                  <a:cxn ang="0">
                    <a:pos x="20" y="2012"/>
                  </a:cxn>
                  <a:cxn ang="0">
                    <a:pos x="3" y="1836"/>
                  </a:cxn>
                  <a:cxn ang="0">
                    <a:pos x="0" y="1701"/>
                  </a:cxn>
                  <a:cxn ang="0">
                    <a:pos x="14" y="1524"/>
                  </a:cxn>
                  <a:cxn ang="0">
                    <a:pos x="45" y="1352"/>
                  </a:cxn>
                  <a:cxn ang="0">
                    <a:pos x="92" y="1187"/>
                  </a:cxn>
                  <a:cxn ang="0">
                    <a:pos x="155" y="1029"/>
                  </a:cxn>
                  <a:cxn ang="0">
                    <a:pos x="232" y="878"/>
                  </a:cxn>
                  <a:cxn ang="0">
                    <a:pos x="323" y="736"/>
                  </a:cxn>
                  <a:cxn ang="0">
                    <a:pos x="426" y="604"/>
                  </a:cxn>
                  <a:cxn ang="0">
                    <a:pos x="541" y="483"/>
                  </a:cxn>
                  <a:cxn ang="0">
                    <a:pos x="669" y="373"/>
                  </a:cxn>
                  <a:cxn ang="0">
                    <a:pos x="806" y="275"/>
                  </a:cxn>
                  <a:cxn ang="0">
                    <a:pos x="952" y="192"/>
                  </a:cxn>
                  <a:cxn ang="0">
                    <a:pos x="1106" y="121"/>
                  </a:cxn>
                  <a:cxn ang="0">
                    <a:pos x="1269" y="66"/>
                  </a:cxn>
                  <a:cxn ang="0">
                    <a:pos x="1438" y="27"/>
                  </a:cxn>
                  <a:cxn ang="0">
                    <a:pos x="1612" y="4"/>
                  </a:cxn>
                  <a:cxn ang="0">
                    <a:pos x="1746" y="933"/>
                  </a:cxn>
                  <a:cxn ang="0">
                    <a:pos x="1623" y="942"/>
                  </a:cxn>
                  <a:cxn ang="0">
                    <a:pos x="1467" y="982"/>
                  </a:cxn>
                  <a:cxn ang="0">
                    <a:pos x="1326" y="1052"/>
                  </a:cxn>
                  <a:cxn ang="0">
                    <a:pos x="1200" y="1144"/>
                  </a:cxn>
                  <a:cxn ang="0">
                    <a:pos x="1095" y="1259"/>
                  </a:cxn>
                  <a:cxn ang="0">
                    <a:pos x="1014" y="1395"/>
                  </a:cxn>
                  <a:cxn ang="0">
                    <a:pos x="960" y="1544"/>
                  </a:cxn>
                  <a:cxn ang="0">
                    <a:pos x="935" y="1704"/>
                  </a:cxn>
                  <a:cxn ang="0">
                    <a:pos x="938" y="1828"/>
                  </a:cxn>
                  <a:cxn ang="0">
                    <a:pos x="970" y="1987"/>
                  </a:cxn>
                  <a:cxn ang="0">
                    <a:pos x="1032" y="2133"/>
                  </a:cxn>
                  <a:cxn ang="0">
                    <a:pos x="1120" y="2262"/>
                  </a:cxn>
                  <a:cxn ang="0">
                    <a:pos x="1229" y="2373"/>
                  </a:cxn>
                  <a:cxn ang="0">
                    <a:pos x="1360" y="2461"/>
                  </a:cxn>
                  <a:cxn ang="0">
                    <a:pos x="1504" y="2522"/>
                  </a:cxn>
                  <a:cxn ang="0">
                    <a:pos x="1663" y="2554"/>
                  </a:cxn>
                </a:cxnLst>
                <a:rect l="0" t="0" r="r" b="b"/>
                <a:pathLst>
                  <a:path w="1746" h="3493">
                    <a:moveTo>
                      <a:pt x="1746" y="3493"/>
                    </a:moveTo>
                    <a:lnTo>
                      <a:pt x="1746" y="3493"/>
                    </a:lnTo>
                    <a:lnTo>
                      <a:pt x="1701" y="3491"/>
                    </a:lnTo>
                    <a:lnTo>
                      <a:pt x="1656" y="3490"/>
                    </a:lnTo>
                    <a:lnTo>
                      <a:pt x="1612" y="3487"/>
                    </a:lnTo>
                    <a:lnTo>
                      <a:pt x="1567" y="3484"/>
                    </a:lnTo>
                    <a:lnTo>
                      <a:pt x="1524" y="3477"/>
                    </a:lnTo>
                    <a:lnTo>
                      <a:pt x="1481" y="3471"/>
                    </a:lnTo>
                    <a:lnTo>
                      <a:pt x="1438" y="3465"/>
                    </a:lnTo>
                    <a:lnTo>
                      <a:pt x="1395" y="3456"/>
                    </a:lnTo>
                    <a:lnTo>
                      <a:pt x="1352" y="3447"/>
                    </a:lnTo>
                    <a:lnTo>
                      <a:pt x="1310" y="3437"/>
                    </a:lnTo>
                    <a:lnTo>
                      <a:pt x="1269" y="3425"/>
                    </a:lnTo>
                    <a:lnTo>
                      <a:pt x="1227" y="3413"/>
                    </a:lnTo>
                    <a:lnTo>
                      <a:pt x="1187" y="3400"/>
                    </a:lnTo>
                    <a:lnTo>
                      <a:pt x="1146" y="3387"/>
                    </a:lnTo>
                    <a:lnTo>
                      <a:pt x="1106" y="3371"/>
                    </a:lnTo>
                    <a:lnTo>
                      <a:pt x="1067" y="3354"/>
                    </a:lnTo>
                    <a:lnTo>
                      <a:pt x="1029" y="3337"/>
                    </a:lnTo>
                    <a:lnTo>
                      <a:pt x="990" y="3319"/>
                    </a:lnTo>
                    <a:lnTo>
                      <a:pt x="952" y="3301"/>
                    </a:lnTo>
                    <a:lnTo>
                      <a:pt x="915" y="3281"/>
                    </a:lnTo>
                    <a:lnTo>
                      <a:pt x="878" y="3261"/>
                    </a:lnTo>
                    <a:lnTo>
                      <a:pt x="841" y="3239"/>
                    </a:lnTo>
                    <a:lnTo>
                      <a:pt x="806" y="3217"/>
                    </a:lnTo>
                    <a:lnTo>
                      <a:pt x="771" y="3193"/>
                    </a:lnTo>
                    <a:lnTo>
                      <a:pt x="737" y="3170"/>
                    </a:lnTo>
                    <a:lnTo>
                      <a:pt x="703" y="3145"/>
                    </a:lnTo>
                    <a:lnTo>
                      <a:pt x="669" y="3119"/>
                    </a:lnTo>
                    <a:lnTo>
                      <a:pt x="637" y="3093"/>
                    </a:lnTo>
                    <a:lnTo>
                      <a:pt x="604" y="3065"/>
                    </a:lnTo>
                    <a:lnTo>
                      <a:pt x="572" y="3037"/>
                    </a:lnTo>
                    <a:lnTo>
                      <a:pt x="541" y="3010"/>
                    </a:lnTo>
                    <a:lnTo>
                      <a:pt x="512" y="2981"/>
                    </a:lnTo>
                    <a:lnTo>
                      <a:pt x="483" y="2950"/>
                    </a:lnTo>
                    <a:lnTo>
                      <a:pt x="454" y="2919"/>
                    </a:lnTo>
                    <a:lnTo>
                      <a:pt x="426" y="2888"/>
                    </a:lnTo>
                    <a:lnTo>
                      <a:pt x="400" y="2856"/>
                    </a:lnTo>
                    <a:lnTo>
                      <a:pt x="374" y="2824"/>
                    </a:lnTo>
                    <a:lnTo>
                      <a:pt x="348" y="2790"/>
                    </a:lnTo>
                    <a:lnTo>
                      <a:pt x="323" y="2756"/>
                    </a:lnTo>
                    <a:lnTo>
                      <a:pt x="298" y="2722"/>
                    </a:lnTo>
                    <a:lnTo>
                      <a:pt x="275" y="2687"/>
                    </a:lnTo>
                    <a:lnTo>
                      <a:pt x="254" y="2651"/>
                    </a:lnTo>
                    <a:lnTo>
                      <a:pt x="232" y="2614"/>
                    </a:lnTo>
                    <a:lnTo>
                      <a:pt x="211" y="2578"/>
                    </a:lnTo>
                    <a:lnTo>
                      <a:pt x="191" y="2541"/>
                    </a:lnTo>
                    <a:lnTo>
                      <a:pt x="172" y="2502"/>
                    </a:lnTo>
                    <a:lnTo>
                      <a:pt x="155" y="2464"/>
                    </a:lnTo>
                    <a:lnTo>
                      <a:pt x="137" y="2425"/>
                    </a:lnTo>
                    <a:lnTo>
                      <a:pt x="121" y="2385"/>
                    </a:lnTo>
                    <a:lnTo>
                      <a:pt x="106" y="2345"/>
                    </a:lnTo>
                    <a:lnTo>
                      <a:pt x="92" y="2305"/>
                    </a:lnTo>
                    <a:lnTo>
                      <a:pt x="78" y="2265"/>
                    </a:lnTo>
                    <a:lnTo>
                      <a:pt x="66" y="2224"/>
                    </a:lnTo>
                    <a:lnTo>
                      <a:pt x="55" y="2182"/>
                    </a:lnTo>
                    <a:lnTo>
                      <a:pt x="45" y="2139"/>
                    </a:lnTo>
                    <a:lnTo>
                      <a:pt x="35" y="2098"/>
                    </a:lnTo>
                    <a:lnTo>
                      <a:pt x="28" y="2055"/>
                    </a:lnTo>
                    <a:lnTo>
                      <a:pt x="20" y="2012"/>
                    </a:lnTo>
                    <a:lnTo>
                      <a:pt x="14" y="1968"/>
                    </a:lnTo>
                    <a:lnTo>
                      <a:pt x="9" y="1924"/>
                    </a:lnTo>
                    <a:lnTo>
                      <a:pt x="5" y="1881"/>
                    </a:lnTo>
                    <a:lnTo>
                      <a:pt x="3" y="1836"/>
                    </a:lnTo>
                    <a:lnTo>
                      <a:pt x="0" y="1792"/>
                    </a:lnTo>
                    <a:lnTo>
                      <a:pt x="0" y="1745"/>
                    </a:lnTo>
                    <a:lnTo>
                      <a:pt x="0" y="1745"/>
                    </a:lnTo>
                    <a:lnTo>
                      <a:pt x="0" y="1701"/>
                    </a:lnTo>
                    <a:lnTo>
                      <a:pt x="3" y="1656"/>
                    </a:lnTo>
                    <a:lnTo>
                      <a:pt x="5" y="1612"/>
                    </a:lnTo>
                    <a:lnTo>
                      <a:pt x="9" y="1567"/>
                    </a:lnTo>
                    <a:lnTo>
                      <a:pt x="14" y="1524"/>
                    </a:lnTo>
                    <a:lnTo>
                      <a:pt x="20" y="1481"/>
                    </a:lnTo>
                    <a:lnTo>
                      <a:pt x="28" y="1438"/>
                    </a:lnTo>
                    <a:lnTo>
                      <a:pt x="35" y="1395"/>
                    </a:lnTo>
                    <a:lnTo>
                      <a:pt x="45" y="1352"/>
                    </a:lnTo>
                    <a:lnTo>
                      <a:pt x="55" y="1310"/>
                    </a:lnTo>
                    <a:lnTo>
                      <a:pt x="66" y="1269"/>
                    </a:lnTo>
                    <a:lnTo>
                      <a:pt x="78" y="1227"/>
                    </a:lnTo>
                    <a:lnTo>
                      <a:pt x="92" y="1187"/>
                    </a:lnTo>
                    <a:lnTo>
                      <a:pt x="106" y="1146"/>
                    </a:lnTo>
                    <a:lnTo>
                      <a:pt x="121" y="1107"/>
                    </a:lnTo>
                    <a:lnTo>
                      <a:pt x="137" y="1067"/>
                    </a:lnTo>
                    <a:lnTo>
                      <a:pt x="155" y="1029"/>
                    </a:lnTo>
                    <a:lnTo>
                      <a:pt x="172" y="990"/>
                    </a:lnTo>
                    <a:lnTo>
                      <a:pt x="191" y="952"/>
                    </a:lnTo>
                    <a:lnTo>
                      <a:pt x="211" y="915"/>
                    </a:lnTo>
                    <a:lnTo>
                      <a:pt x="232" y="878"/>
                    </a:lnTo>
                    <a:lnTo>
                      <a:pt x="254" y="841"/>
                    </a:lnTo>
                    <a:lnTo>
                      <a:pt x="275" y="806"/>
                    </a:lnTo>
                    <a:lnTo>
                      <a:pt x="298" y="770"/>
                    </a:lnTo>
                    <a:lnTo>
                      <a:pt x="323" y="736"/>
                    </a:lnTo>
                    <a:lnTo>
                      <a:pt x="348" y="703"/>
                    </a:lnTo>
                    <a:lnTo>
                      <a:pt x="374" y="669"/>
                    </a:lnTo>
                    <a:lnTo>
                      <a:pt x="400" y="636"/>
                    </a:lnTo>
                    <a:lnTo>
                      <a:pt x="426" y="604"/>
                    </a:lnTo>
                    <a:lnTo>
                      <a:pt x="454" y="572"/>
                    </a:lnTo>
                    <a:lnTo>
                      <a:pt x="483" y="543"/>
                    </a:lnTo>
                    <a:lnTo>
                      <a:pt x="512" y="512"/>
                    </a:lnTo>
                    <a:lnTo>
                      <a:pt x="541" y="483"/>
                    </a:lnTo>
                    <a:lnTo>
                      <a:pt x="572" y="453"/>
                    </a:lnTo>
                    <a:lnTo>
                      <a:pt x="604" y="426"/>
                    </a:lnTo>
                    <a:lnTo>
                      <a:pt x="637" y="399"/>
                    </a:lnTo>
                    <a:lnTo>
                      <a:pt x="669" y="373"/>
                    </a:lnTo>
                    <a:lnTo>
                      <a:pt x="703" y="347"/>
                    </a:lnTo>
                    <a:lnTo>
                      <a:pt x="737" y="323"/>
                    </a:lnTo>
                    <a:lnTo>
                      <a:pt x="771" y="298"/>
                    </a:lnTo>
                    <a:lnTo>
                      <a:pt x="806" y="275"/>
                    </a:lnTo>
                    <a:lnTo>
                      <a:pt x="841" y="253"/>
                    </a:lnTo>
                    <a:lnTo>
                      <a:pt x="878" y="232"/>
                    </a:lnTo>
                    <a:lnTo>
                      <a:pt x="915" y="210"/>
                    </a:lnTo>
                    <a:lnTo>
                      <a:pt x="952" y="192"/>
                    </a:lnTo>
                    <a:lnTo>
                      <a:pt x="990" y="172"/>
                    </a:lnTo>
                    <a:lnTo>
                      <a:pt x="1029" y="155"/>
                    </a:lnTo>
                    <a:lnTo>
                      <a:pt x="1067" y="136"/>
                    </a:lnTo>
                    <a:lnTo>
                      <a:pt x="1106" y="121"/>
                    </a:lnTo>
                    <a:lnTo>
                      <a:pt x="1146" y="106"/>
                    </a:lnTo>
                    <a:lnTo>
                      <a:pt x="1187" y="92"/>
                    </a:lnTo>
                    <a:lnTo>
                      <a:pt x="1227" y="78"/>
                    </a:lnTo>
                    <a:lnTo>
                      <a:pt x="1269" y="66"/>
                    </a:lnTo>
                    <a:lnTo>
                      <a:pt x="1310" y="55"/>
                    </a:lnTo>
                    <a:lnTo>
                      <a:pt x="1352" y="44"/>
                    </a:lnTo>
                    <a:lnTo>
                      <a:pt x="1395" y="35"/>
                    </a:lnTo>
                    <a:lnTo>
                      <a:pt x="1438" y="27"/>
                    </a:lnTo>
                    <a:lnTo>
                      <a:pt x="1481" y="20"/>
                    </a:lnTo>
                    <a:lnTo>
                      <a:pt x="1524" y="13"/>
                    </a:lnTo>
                    <a:lnTo>
                      <a:pt x="1567" y="9"/>
                    </a:lnTo>
                    <a:lnTo>
                      <a:pt x="1612" y="4"/>
                    </a:lnTo>
                    <a:lnTo>
                      <a:pt x="1656" y="3"/>
                    </a:lnTo>
                    <a:lnTo>
                      <a:pt x="1701" y="1"/>
                    </a:lnTo>
                    <a:lnTo>
                      <a:pt x="1746" y="0"/>
                    </a:lnTo>
                    <a:lnTo>
                      <a:pt x="1746" y="933"/>
                    </a:lnTo>
                    <a:lnTo>
                      <a:pt x="1746" y="933"/>
                    </a:lnTo>
                    <a:lnTo>
                      <a:pt x="1704" y="935"/>
                    </a:lnTo>
                    <a:lnTo>
                      <a:pt x="1663" y="938"/>
                    </a:lnTo>
                    <a:lnTo>
                      <a:pt x="1623" y="942"/>
                    </a:lnTo>
                    <a:lnTo>
                      <a:pt x="1583" y="950"/>
                    </a:lnTo>
                    <a:lnTo>
                      <a:pt x="1543" y="959"/>
                    </a:lnTo>
                    <a:lnTo>
                      <a:pt x="1504" y="970"/>
                    </a:lnTo>
                    <a:lnTo>
                      <a:pt x="1467" y="982"/>
                    </a:lnTo>
                    <a:lnTo>
                      <a:pt x="1430" y="998"/>
                    </a:lnTo>
                    <a:lnTo>
                      <a:pt x="1393" y="1013"/>
                    </a:lnTo>
                    <a:lnTo>
                      <a:pt x="1360" y="1032"/>
                    </a:lnTo>
                    <a:lnTo>
                      <a:pt x="1326" y="1052"/>
                    </a:lnTo>
                    <a:lnTo>
                      <a:pt x="1292" y="1072"/>
                    </a:lnTo>
                    <a:lnTo>
                      <a:pt x="1260" y="1095"/>
                    </a:lnTo>
                    <a:lnTo>
                      <a:pt x="1229" y="1119"/>
                    </a:lnTo>
                    <a:lnTo>
                      <a:pt x="1200" y="1144"/>
                    </a:lnTo>
                    <a:lnTo>
                      <a:pt x="1172" y="1172"/>
                    </a:lnTo>
                    <a:lnTo>
                      <a:pt x="1144" y="1199"/>
                    </a:lnTo>
                    <a:lnTo>
                      <a:pt x="1120" y="1230"/>
                    </a:lnTo>
                    <a:lnTo>
                      <a:pt x="1095" y="1259"/>
                    </a:lnTo>
                    <a:lnTo>
                      <a:pt x="1072" y="1292"/>
                    </a:lnTo>
                    <a:lnTo>
                      <a:pt x="1052" y="1325"/>
                    </a:lnTo>
                    <a:lnTo>
                      <a:pt x="1032" y="1359"/>
                    </a:lnTo>
                    <a:lnTo>
                      <a:pt x="1014" y="1395"/>
                    </a:lnTo>
                    <a:lnTo>
                      <a:pt x="998" y="1430"/>
                    </a:lnTo>
                    <a:lnTo>
                      <a:pt x="983" y="1467"/>
                    </a:lnTo>
                    <a:lnTo>
                      <a:pt x="970" y="1504"/>
                    </a:lnTo>
                    <a:lnTo>
                      <a:pt x="960" y="1544"/>
                    </a:lnTo>
                    <a:lnTo>
                      <a:pt x="950" y="1582"/>
                    </a:lnTo>
                    <a:lnTo>
                      <a:pt x="943" y="1622"/>
                    </a:lnTo>
                    <a:lnTo>
                      <a:pt x="938" y="1662"/>
                    </a:lnTo>
                    <a:lnTo>
                      <a:pt x="935" y="1704"/>
                    </a:lnTo>
                    <a:lnTo>
                      <a:pt x="934" y="1745"/>
                    </a:lnTo>
                    <a:lnTo>
                      <a:pt x="934" y="1745"/>
                    </a:lnTo>
                    <a:lnTo>
                      <a:pt x="935" y="1788"/>
                    </a:lnTo>
                    <a:lnTo>
                      <a:pt x="938" y="1828"/>
                    </a:lnTo>
                    <a:lnTo>
                      <a:pt x="943" y="1870"/>
                    </a:lnTo>
                    <a:lnTo>
                      <a:pt x="950" y="1910"/>
                    </a:lnTo>
                    <a:lnTo>
                      <a:pt x="960" y="1948"/>
                    </a:lnTo>
                    <a:lnTo>
                      <a:pt x="970" y="1987"/>
                    </a:lnTo>
                    <a:lnTo>
                      <a:pt x="983" y="2025"/>
                    </a:lnTo>
                    <a:lnTo>
                      <a:pt x="998" y="2062"/>
                    </a:lnTo>
                    <a:lnTo>
                      <a:pt x="1014" y="2098"/>
                    </a:lnTo>
                    <a:lnTo>
                      <a:pt x="1032" y="2133"/>
                    </a:lnTo>
                    <a:lnTo>
                      <a:pt x="1052" y="2167"/>
                    </a:lnTo>
                    <a:lnTo>
                      <a:pt x="1072" y="2201"/>
                    </a:lnTo>
                    <a:lnTo>
                      <a:pt x="1095" y="2231"/>
                    </a:lnTo>
                    <a:lnTo>
                      <a:pt x="1120" y="2262"/>
                    </a:lnTo>
                    <a:lnTo>
                      <a:pt x="1144" y="2291"/>
                    </a:lnTo>
                    <a:lnTo>
                      <a:pt x="1172" y="2321"/>
                    </a:lnTo>
                    <a:lnTo>
                      <a:pt x="1200" y="2347"/>
                    </a:lnTo>
                    <a:lnTo>
                      <a:pt x="1229" y="2373"/>
                    </a:lnTo>
                    <a:lnTo>
                      <a:pt x="1260" y="2398"/>
                    </a:lnTo>
                    <a:lnTo>
                      <a:pt x="1292" y="2419"/>
                    </a:lnTo>
                    <a:lnTo>
                      <a:pt x="1326" y="2441"/>
                    </a:lnTo>
                    <a:lnTo>
                      <a:pt x="1360" y="2461"/>
                    </a:lnTo>
                    <a:lnTo>
                      <a:pt x="1393" y="2478"/>
                    </a:lnTo>
                    <a:lnTo>
                      <a:pt x="1430" y="2494"/>
                    </a:lnTo>
                    <a:lnTo>
                      <a:pt x="1467" y="2510"/>
                    </a:lnTo>
                    <a:lnTo>
                      <a:pt x="1504" y="2522"/>
                    </a:lnTo>
                    <a:lnTo>
                      <a:pt x="1543" y="2533"/>
                    </a:lnTo>
                    <a:lnTo>
                      <a:pt x="1583" y="2542"/>
                    </a:lnTo>
                    <a:lnTo>
                      <a:pt x="1623" y="2550"/>
                    </a:lnTo>
                    <a:lnTo>
                      <a:pt x="1663" y="2554"/>
                    </a:lnTo>
                    <a:lnTo>
                      <a:pt x="1704" y="2558"/>
                    </a:lnTo>
                    <a:lnTo>
                      <a:pt x="1746" y="2559"/>
                    </a:lnTo>
                    <a:lnTo>
                      <a:pt x="1746" y="3493"/>
                    </a:lnTo>
                    <a:close/>
                  </a:path>
                </a:pathLst>
              </a:custGeom>
              <a:solidFill>
                <a:schemeClr val="tx1">
                  <a:lumMod val="65000"/>
                  <a:lumOff val="35000"/>
                </a:schemeClr>
              </a:soli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1" dirty="0"/>
              </a:p>
            </p:txBody>
          </p:sp>
          <p:sp>
            <p:nvSpPr>
              <p:cNvPr id="24" name="Forme libre 27">
                <a:extLst>
                  <a:ext uri="{FF2B5EF4-FFF2-40B4-BE49-F238E27FC236}">
                    <a16:creationId xmlns:a16="http://schemas.microsoft.com/office/drawing/2014/main" xmlns="" id="{7ED97A46-131E-497B-B782-D4AD9EE0FBBA}"/>
                  </a:ext>
                </a:extLst>
              </p:cNvPr>
              <p:cNvSpPr>
                <a:spLocks/>
              </p:cNvSpPr>
              <p:nvPr/>
            </p:nvSpPr>
            <p:spPr bwMode="auto">
              <a:xfrm>
                <a:off x="623237" y="3378423"/>
                <a:ext cx="902350" cy="1806113"/>
              </a:xfrm>
              <a:custGeom>
                <a:avLst/>
                <a:gdLst/>
                <a:ahLst/>
                <a:cxnLst>
                  <a:cxn ang="0">
                    <a:pos x="1278" y="2558"/>
                  </a:cxn>
                  <a:cxn ang="0">
                    <a:pos x="1147" y="2552"/>
                  </a:cxn>
                  <a:cxn ang="0">
                    <a:pos x="1021" y="2532"/>
                  </a:cxn>
                  <a:cxn ang="0">
                    <a:pos x="898" y="2501"/>
                  </a:cxn>
                  <a:cxn ang="0">
                    <a:pos x="781" y="2458"/>
                  </a:cxn>
                  <a:cxn ang="0">
                    <a:pos x="669" y="2404"/>
                  </a:cxn>
                  <a:cxn ang="0">
                    <a:pos x="562" y="2340"/>
                  </a:cxn>
                  <a:cxn ang="0">
                    <a:pos x="464" y="2266"/>
                  </a:cxn>
                  <a:cxn ang="0">
                    <a:pos x="373" y="2184"/>
                  </a:cxn>
                  <a:cxn ang="0">
                    <a:pos x="290" y="2092"/>
                  </a:cxn>
                  <a:cxn ang="0">
                    <a:pos x="218" y="1994"/>
                  </a:cxn>
                  <a:cxn ang="0">
                    <a:pos x="153" y="1889"/>
                  </a:cxn>
                  <a:cxn ang="0">
                    <a:pos x="99" y="1777"/>
                  </a:cxn>
                  <a:cxn ang="0">
                    <a:pos x="56" y="1660"/>
                  </a:cxn>
                  <a:cxn ang="0">
                    <a:pos x="24" y="1537"/>
                  </a:cxn>
                  <a:cxn ang="0">
                    <a:pos x="6" y="1409"/>
                  </a:cxn>
                  <a:cxn ang="0">
                    <a:pos x="0" y="1278"/>
                  </a:cxn>
                  <a:cxn ang="0">
                    <a:pos x="1" y="1214"/>
                  </a:cxn>
                  <a:cxn ang="0">
                    <a:pos x="13" y="1085"/>
                  </a:cxn>
                  <a:cxn ang="0">
                    <a:pos x="40" y="958"/>
                  </a:cxn>
                  <a:cxn ang="0">
                    <a:pos x="76" y="838"/>
                  </a:cxn>
                  <a:cxn ang="0">
                    <a:pos x="126" y="725"/>
                  </a:cxn>
                  <a:cxn ang="0">
                    <a:pos x="184" y="615"/>
                  </a:cxn>
                  <a:cxn ang="0">
                    <a:pos x="253" y="514"/>
                  </a:cxn>
                  <a:cxn ang="0">
                    <a:pos x="332" y="419"/>
                  </a:cxn>
                  <a:cxn ang="0">
                    <a:pos x="418" y="332"/>
                  </a:cxn>
                  <a:cxn ang="0">
                    <a:pos x="513" y="254"/>
                  </a:cxn>
                  <a:cxn ang="0">
                    <a:pos x="615" y="185"/>
                  </a:cxn>
                  <a:cxn ang="0">
                    <a:pos x="724" y="126"/>
                  </a:cxn>
                  <a:cxn ang="0">
                    <a:pos x="838" y="77"/>
                  </a:cxn>
                  <a:cxn ang="0">
                    <a:pos x="958" y="40"/>
                  </a:cxn>
                  <a:cxn ang="0">
                    <a:pos x="1084" y="14"/>
                  </a:cxn>
                  <a:cxn ang="0">
                    <a:pos x="1211" y="2"/>
                  </a:cxn>
                </a:cxnLst>
                <a:rect l="0" t="0" r="r" b="b"/>
                <a:pathLst>
                  <a:path w="1278" h="2558">
                    <a:moveTo>
                      <a:pt x="1278" y="2558"/>
                    </a:moveTo>
                    <a:lnTo>
                      <a:pt x="1278" y="2558"/>
                    </a:lnTo>
                    <a:lnTo>
                      <a:pt x="1211" y="2557"/>
                    </a:lnTo>
                    <a:lnTo>
                      <a:pt x="1147" y="2552"/>
                    </a:lnTo>
                    <a:lnTo>
                      <a:pt x="1084" y="2544"/>
                    </a:lnTo>
                    <a:lnTo>
                      <a:pt x="1021" y="2532"/>
                    </a:lnTo>
                    <a:lnTo>
                      <a:pt x="958" y="2518"/>
                    </a:lnTo>
                    <a:lnTo>
                      <a:pt x="898" y="2501"/>
                    </a:lnTo>
                    <a:lnTo>
                      <a:pt x="838" y="2481"/>
                    </a:lnTo>
                    <a:lnTo>
                      <a:pt x="781" y="2458"/>
                    </a:lnTo>
                    <a:lnTo>
                      <a:pt x="724" y="2432"/>
                    </a:lnTo>
                    <a:lnTo>
                      <a:pt x="669" y="2404"/>
                    </a:lnTo>
                    <a:lnTo>
                      <a:pt x="615" y="2374"/>
                    </a:lnTo>
                    <a:lnTo>
                      <a:pt x="562" y="2340"/>
                    </a:lnTo>
                    <a:lnTo>
                      <a:pt x="513" y="2304"/>
                    </a:lnTo>
                    <a:lnTo>
                      <a:pt x="464" y="2266"/>
                    </a:lnTo>
                    <a:lnTo>
                      <a:pt x="418" y="2226"/>
                    </a:lnTo>
                    <a:lnTo>
                      <a:pt x="373" y="2184"/>
                    </a:lnTo>
                    <a:lnTo>
                      <a:pt x="332" y="2140"/>
                    </a:lnTo>
                    <a:lnTo>
                      <a:pt x="290" y="2092"/>
                    </a:lnTo>
                    <a:lnTo>
                      <a:pt x="253" y="2044"/>
                    </a:lnTo>
                    <a:lnTo>
                      <a:pt x="218" y="1994"/>
                    </a:lnTo>
                    <a:lnTo>
                      <a:pt x="184" y="1943"/>
                    </a:lnTo>
                    <a:lnTo>
                      <a:pt x="153" y="1889"/>
                    </a:lnTo>
                    <a:lnTo>
                      <a:pt x="126" y="1834"/>
                    </a:lnTo>
                    <a:lnTo>
                      <a:pt x="99" y="1777"/>
                    </a:lnTo>
                    <a:lnTo>
                      <a:pt x="76" y="1718"/>
                    </a:lnTo>
                    <a:lnTo>
                      <a:pt x="56" y="1660"/>
                    </a:lnTo>
                    <a:lnTo>
                      <a:pt x="40" y="1598"/>
                    </a:lnTo>
                    <a:lnTo>
                      <a:pt x="24" y="1537"/>
                    </a:lnTo>
                    <a:lnTo>
                      <a:pt x="13" y="1474"/>
                    </a:lnTo>
                    <a:lnTo>
                      <a:pt x="6" y="1409"/>
                    </a:lnTo>
                    <a:lnTo>
                      <a:pt x="1" y="1345"/>
                    </a:lnTo>
                    <a:lnTo>
                      <a:pt x="0" y="1278"/>
                    </a:lnTo>
                    <a:lnTo>
                      <a:pt x="0" y="1278"/>
                    </a:lnTo>
                    <a:lnTo>
                      <a:pt x="1" y="1214"/>
                    </a:lnTo>
                    <a:lnTo>
                      <a:pt x="6" y="1148"/>
                    </a:lnTo>
                    <a:lnTo>
                      <a:pt x="13" y="1085"/>
                    </a:lnTo>
                    <a:lnTo>
                      <a:pt x="24" y="1022"/>
                    </a:lnTo>
                    <a:lnTo>
                      <a:pt x="40" y="958"/>
                    </a:lnTo>
                    <a:lnTo>
                      <a:pt x="56" y="898"/>
                    </a:lnTo>
                    <a:lnTo>
                      <a:pt x="76" y="838"/>
                    </a:lnTo>
                    <a:lnTo>
                      <a:pt x="99" y="782"/>
                    </a:lnTo>
                    <a:lnTo>
                      <a:pt x="126" y="725"/>
                    </a:lnTo>
                    <a:lnTo>
                      <a:pt x="153" y="669"/>
                    </a:lnTo>
                    <a:lnTo>
                      <a:pt x="184" y="615"/>
                    </a:lnTo>
                    <a:lnTo>
                      <a:pt x="218" y="563"/>
                    </a:lnTo>
                    <a:lnTo>
                      <a:pt x="253" y="514"/>
                    </a:lnTo>
                    <a:lnTo>
                      <a:pt x="290" y="465"/>
                    </a:lnTo>
                    <a:lnTo>
                      <a:pt x="332" y="419"/>
                    </a:lnTo>
                    <a:lnTo>
                      <a:pt x="373" y="374"/>
                    </a:lnTo>
                    <a:lnTo>
                      <a:pt x="418" y="332"/>
                    </a:lnTo>
                    <a:lnTo>
                      <a:pt x="464" y="292"/>
                    </a:lnTo>
                    <a:lnTo>
                      <a:pt x="513" y="254"/>
                    </a:lnTo>
                    <a:lnTo>
                      <a:pt x="562" y="219"/>
                    </a:lnTo>
                    <a:lnTo>
                      <a:pt x="615" y="185"/>
                    </a:lnTo>
                    <a:lnTo>
                      <a:pt x="669" y="154"/>
                    </a:lnTo>
                    <a:lnTo>
                      <a:pt x="724" y="126"/>
                    </a:lnTo>
                    <a:lnTo>
                      <a:pt x="781" y="100"/>
                    </a:lnTo>
                    <a:lnTo>
                      <a:pt x="838" y="77"/>
                    </a:lnTo>
                    <a:lnTo>
                      <a:pt x="898" y="57"/>
                    </a:lnTo>
                    <a:lnTo>
                      <a:pt x="958" y="40"/>
                    </a:lnTo>
                    <a:lnTo>
                      <a:pt x="1021" y="26"/>
                    </a:lnTo>
                    <a:lnTo>
                      <a:pt x="1084" y="14"/>
                    </a:lnTo>
                    <a:lnTo>
                      <a:pt x="1147" y="6"/>
                    </a:lnTo>
                    <a:lnTo>
                      <a:pt x="1211" y="2"/>
                    </a:lnTo>
                    <a:lnTo>
                      <a:pt x="1278" y="0"/>
                    </a:lnTo>
                  </a:path>
                </a:pathLst>
              </a:custGeom>
              <a:noFill/>
              <a:ln w="12700" cap="flat" cmpd="sng" algn="ctr">
                <a:solidFill>
                  <a:schemeClr val="accent4"/>
                </a:solidFill>
                <a:prstDash val="lgDash"/>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fr-FR" sz="1351" dirty="0"/>
              </a:p>
            </p:txBody>
          </p:sp>
        </p:grpSp>
        <p:grpSp>
          <p:nvGrpSpPr>
            <p:cNvPr id="8" name="Groupe 13">
              <a:extLst>
                <a:ext uri="{FF2B5EF4-FFF2-40B4-BE49-F238E27FC236}">
                  <a16:creationId xmlns:a16="http://schemas.microsoft.com/office/drawing/2014/main" xmlns="" id="{51BD5918-9B51-448F-9715-0A7E8777BAB1}"/>
                </a:ext>
              </a:extLst>
            </p:cNvPr>
            <p:cNvGrpSpPr/>
            <p:nvPr/>
          </p:nvGrpSpPr>
          <p:grpSpPr>
            <a:xfrm rot="16200000">
              <a:off x="4231840" y="2515040"/>
              <a:ext cx="1232788" cy="2466989"/>
              <a:chOff x="292799" y="3047985"/>
              <a:chExt cx="1232788" cy="2466989"/>
            </a:xfrm>
          </p:grpSpPr>
          <p:sp>
            <p:nvSpPr>
              <p:cNvPr id="21" name="Forme libre 5">
                <a:extLst>
                  <a:ext uri="{FF2B5EF4-FFF2-40B4-BE49-F238E27FC236}">
                    <a16:creationId xmlns:a16="http://schemas.microsoft.com/office/drawing/2014/main" xmlns="" id="{21035402-F15D-462E-AA2F-10DE26AF254D}"/>
                  </a:ext>
                </a:extLst>
              </p:cNvPr>
              <p:cNvSpPr>
                <a:spLocks/>
              </p:cNvSpPr>
              <p:nvPr/>
            </p:nvSpPr>
            <p:spPr bwMode="auto">
              <a:xfrm>
                <a:off x="292799" y="3047985"/>
                <a:ext cx="1232788" cy="2466989"/>
              </a:xfrm>
              <a:custGeom>
                <a:avLst/>
                <a:gdLst/>
                <a:ahLst/>
                <a:cxnLst>
                  <a:cxn ang="0">
                    <a:pos x="1656" y="3490"/>
                  </a:cxn>
                  <a:cxn ang="0">
                    <a:pos x="1481" y="3471"/>
                  </a:cxn>
                  <a:cxn ang="0">
                    <a:pos x="1310" y="3437"/>
                  </a:cxn>
                  <a:cxn ang="0">
                    <a:pos x="1146" y="3387"/>
                  </a:cxn>
                  <a:cxn ang="0">
                    <a:pos x="990" y="3319"/>
                  </a:cxn>
                  <a:cxn ang="0">
                    <a:pos x="841" y="3239"/>
                  </a:cxn>
                  <a:cxn ang="0">
                    <a:pos x="703" y="3145"/>
                  </a:cxn>
                  <a:cxn ang="0">
                    <a:pos x="572" y="3037"/>
                  </a:cxn>
                  <a:cxn ang="0">
                    <a:pos x="454" y="2919"/>
                  </a:cxn>
                  <a:cxn ang="0">
                    <a:pos x="348" y="2790"/>
                  </a:cxn>
                  <a:cxn ang="0">
                    <a:pos x="254" y="2651"/>
                  </a:cxn>
                  <a:cxn ang="0">
                    <a:pos x="172" y="2502"/>
                  </a:cxn>
                  <a:cxn ang="0">
                    <a:pos x="106" y="2345"/>
                  </a:cxn>
                  <a:cxn ang="0">
                    <a:pos x="55" y="2182"/>
                  </a:cxn>
                  <a:cxn ang="0">
                    <a:pos x="20" y="2012"/>
                  </a:cxn>
                  <a:cxn ang="0">
                    <a:pos x="3" y="1836"/>
                  </a:cxn>
                  <a:cxn ang="0">
                    <a:pos x="0" y="1701"/>
                  </a:cxn>
                  <a:cxn ang="0">
                    <a:pos x="14" y="1524"/>
                  </a:cxn>
                  <a:cxn ang="0">
                    <a:pos x="45" y="1352"/>
                  </a:cxn>
                  <a:cxn ang="0">
                    <a:pos x="92" y="1187"/>
                  </a:cxn>
                  <a:cxn ang="0">
                    <a:pos x="155" y="1029"/>
                  </a:cxn>
                  <a:cxn ang="0">
                    <a:pos x="232" y="878"/>
                  </a:cxn>
                  <a:cxn ang="0">
                    <a:pos x="323" y="736"/>
                  </a:cxn>
                  <a:cxn ang="0">
                    <a:pos x="426" y="604"/>
                  </a:cxn>
                  <a:cxn ang="0">
                    <a:pos x="541" y="483"/>
                  </a:cxn>
                  <a:cxn ang="0">
                    <a:pos x="669" y="373"/>
                  </a:cxn>
                  <a:cxn ang="0">
                    <a:pos x="806" y="275"/>
                  </a:cxn>
                  <a:cxn ang="0">
                    <a:pos x="952" y="192"/>
                  </a:cxn>
                  <a:cxn ang="0">
                    <a:pos x="1106" y="121"/>
                  </a:cxn>
                  <a:cxn ang="0">
                    <a:pos x="1269" y="66"/>
                  </a:cxn>
                  <a:cxn ang="0">
                    <a:pos x="1438" y="27"/>
                  </a:cxn>
                  <a:cxn ang="0">
                    <a:pos x="1612" y="4"/>
                  </a:cxn>
                  <a:cxn ang="0">
                    <a:pos x="1746" y="933"/>
                  </a:cxn>
                  <a:cxn ang="0">
                    <a:pos x="1623" y="942"/>
                  </a:cxn>
                  <a:cxn ang="0">
                    <a:pos x="1467" y="982"/>
                  </a:cxn>
                  <a:cxn ang="0">
                    <a:pos x="1326" y="1052"/>
                  </a:cxn>
                  <a:cxn ang="0">
                    <a:pos x="1200" y="1144"/>
                  </a:cxn>
                  <a:cxn ang="0">
                    <a:pos x="1095" y="1259"/>
                  </a:cxn>
                  <a:cxn ang="0">
                    <a:pos x="1014" y="1395"/>
                  </a:cxn>
                  <a:cxn ang="0">
                    <a:pos x="960" y="1544"/>
                  </a:cxn>
                  <a:cxn ang="0">
                    <a:pos x="935" y="1704"/>
                  </a:cxn>
                  <a:cxn ang="0">
                    <a:pos x="938" y="1828"/>
                  </a:cxn>
                  <a:cxn ang="0">
                    <a:pos x="970" y="1987"/>
                  </a:cxn>
                  <a:cxn ang="0">
                    <a:pos x="1032" y="2133"/>
                  </a:cxn>
                  <a:cxn ang="0">
                    <a:pos x="1120" y="2262"/>
                  </a:cxn>
                  <a:cxn ang="0">
                    <a:pos x="1229" y="2373"/>
                  </a:cxn>
                  <a:cxn ang="0">
                    <a:pos x="1360" y="2461"/>
                  </a:cxn>
                  <a:cxn ang="0">
                    <a:pos x="1504" y="2522"/>
                  </a:cxn>
                  <a:cxn ang="0">
                    <a:pos x="1663" y="2554"/>
                  </a:cxn>
                </a:cxnLst>
                <a:rect l="0" t="0" r="r" b="b"/>
                <a:pathLst>
                  <a:path w="1746" h="3493">
                    <a:moveTo>
                      <a:pt x="1746" y="3493"/>
                    </a:moveTo>
                    <a:lnTo>
                      <a:pt x="1746" y="3493"/>
                    </a:lnTo>
                    <a:lnTo>
                      <a:pt x="1701" y="3491"/>
                    </a:lnTo>
                    <a:lnTo>
                      <a:pt x="1656" y="3490"/>
                    </a:lnTo>
                    <a:lnTo>
                      <a:pt x="1612" y="3487"/>
                    </a:lnTo>
                    <a:lnTo>
                      <a:pt x="1567" y="3484"/>
                    </a:lnTo>
                    <a:lnTo>
                      <a:pt x="1524" y="3477"/>
                    </a:lnTo>
                    <a:lnTo>
                      <a:pt x="1481" y="3471"/>
                    </a:lnTo>
                    <a:lnTo>
                      <a:pt x="1438" y="3465"/>
                    </a:lnTo>
                    <a:lnTo>
                      <a:pt x="1395" y="3456"/>
                    </a:lnTo>
                    <a:lnTo>
                      <a:pt x="1352" y="3447"/>
                    </a:lnTo>
                    <a:lnTo>
                      <a:pt x="1310" y="3437"/>
                    </a:lnTo>
                    <a:lnTo>
                      <a:pt x="1269" y="3425"/>
                    </a:lnTo>
                    <a:lnTo>
                      <a:pt x="1227" y="3413"/>
                    </a:lnTo>
                    <a:lnTo>
                      <a:pt x="1187" y="3400"/>
                    </a:lnTo>
                    <a:lnTo>
                      <a:pt x="1146" y="3387"/>
                    </a:lnTo>
                    <a:lnTo>
                      <a:pt x="1106" y="3371"/>
                    </a:lnTo>
                    <a:lnTo>
                      <a:pt x="1067" y="3354"/>
                    </a:lnTo>
                    <a:lnTo>
                      <a:pt x="1029" y="3337"/>
                    </a:lnTo>
                    <a:lnTo>
                      <a:pt x="990" y="3319"/>
                    </a:lnTo>
                    <a:lnTo>
                      <a:pt x="952" y="3301"/>
                    </a:lnTo>
                    <a:lnTo>
                      <a:pt x="915" y="3281"/>
                    </a:lnTo>
                    <a:lnTo>
                      <a:pt x="878" y="3261"/>
                    </a:lnTo>
                    <a:lnTo>
                      <a:pt x="841" y="3239"/>
                    </a:lnTo>
                    <a:lnTo>
                      <a:pt x="806" y="3217"/>
                    </a:lnTo>
                    <a:lnTo>
                      <a:pt x="771" y="3193"/>
                    </a:lnTo>
                    <a:lnTo>
                      <a:pt x="737" y="3170"/>
                    </a:lnTo>
                    <a:lnTo>
                      <a:pt x="703" y="3145"/>
                    </a:lnTo>
                    <a:lnTo>
                      <a:pt x="669" y="3119"/>
                    </a:lnTo>
                    <a:lnTo>
                      <a:pt x="637" y="3093"/>
                    </a:lnTo>
                    <a:lnTo>
                      <a:pt x="604" y="3065"/>
                    </a:lnTo>
                    <a:lnTo>
                      <a:pt x="572" y="3037"/>
                    </a:lnTo>
                    <a:lnTo>
                      <a:pt x="541" y="3010"/>
                    </a:lnTo>
                    <a:lnTo>
                      <a:pt x="512" y="2981"/>
                    </a:lnTo>
                    <a:lnTo>
                      <a:pt x="483" y="2950"/>
                    </a:lnTo>
                    <a:lnTo>
                      <a:pt x="454" y="2919"/>
                    </a:lnTo>
                    <a:lnTo>
                      <a:pt x="426" y="2888"/>
                    </a:lnTo>
                    <a:lnTo>
                      <a:pt x="400" y="2856"/>
                    </a:lnTo>
                    <a:lnTo>
                      <a:pt x="374" y="2824"/>
                    </a:lnTo>
                    <a:lnTo>
                      <a:pt x="348" y="2790"/>
                    </a:lnTo>
                    <a:lnTo>
                      <a:pt x="323" y="2756"/>
                    </a:lnTo>
                    <a:lnTo>
                      <a:pt x="298" y="2722"/>
                    </a:lnTo>
                    <a:lnTo>
                      <a:pt x="275" y="2687"/>
                    </a:lnTo>
                    <a:lnTo>
                      <a:pt x="254" y="2651"/>
                    </a:lnTo>
                    <a:lnTo>
                      <a:pt x="232" y="2614"/>
                    </a:lnTo>
                    <a:lnTo>
                      <a:pt x="211" y="2578"/>
                    </a:lnTo>
                    <a:lnTo>
                      <a:pt x="191" y="2541"/>
                    </a:lnTo>
                    <a:lnTo>
                      <a:pt x="172" y="2502"/>
                    </a:lnTo>
                    <a:lnTo>
                      <a:pt x="155" y="2464"/>
                    </a:lnTo>
                    <a:lnTo>
                      <a:pt x="137" y="2425"/>
                    </a:lnTo>
                    <a:lnTo>
                      <a:pt x="121" y="2385"/>
                    </a:lnTo>
                    <a:lnTo>
                      <a:pt x="106" y="2345"/>
                    </a:lnTo>
                    <a:lnTo>
                      <a:pt x="92" y="2305"/>
                    </a:lnTo>
                    <a:lnTo>
                      <a:pt x="78" y="2265"/>
                    </a:lnTo>
                    <a:lnTo>
                      <a:pt x="66" y="2224"/>
                    </a:lnTo>
                    <a:lnTo>
                      <a:pt x="55" y="2182"/>
                    </a:lnTo>
                    <a:lnTo>
                      <a:pt x="45" y="2139"/>
                    </a:lnTo>
                    <a:lnTo>
                      <a:pt x="35" y="2098"/>
                    </a:lnTo>
                    <a:lnTo>
                      <a:pt x="28" y="2055"/>
                    </a:lnTo>
                    <a:lnTo>
                      <a:pt x="20" y="2012"/>
                    </a:lnTo>
                    <a:lnTo>
                      <a:pt x="14" y="1968"/>
                    </a:lnTo>
                    <a:lnTo>
                      <a:pt x="9" y="1924"/>
                    </a:lnTo>
                    <a:lnTo>
                      <a:pt x="5" y="1881"/>
                    </a:lnTo>
                    <a:lnTo>
                      <a:pt x="3" y="1836"/>
                    </a:lnTo>
                    <a:lnTo>
                      <a:pt x="0" y="1792"/>
                    </a:lnTo>
                    <a:lnTo>
                      <a:pt x="0" y="1745"/>
                    </a:lnTo>
                    <a:lnTo>
                      <a:pt x="0" y="1745"/>
                    </a:lnTo>
                    <a:lnTo>
                      <a:pt x="0" y="1701"/>
                    </a:lnTo>
                    <a:lnTo>
                      <a:pt x="3" y="1656"/>
                    </a:lnTo>
                    <a:lnTo>
                      <a:pt x="5" y="1612"/>
                    </a:lnTo>
                    <a:lnTo>
                      <a:pt x="9" y="1567"/>
                    </a:lnTo>
                    <a:lnTo>
                      <a:pt x="14" y="1524"/>
                    </a:lnTo>
                    <a:lnTo>
                      <a:pt x="20" y="1481"/>
                    </a:lnTo>
                    <a:lnTo>
                      <a:pt x="28" y="1438"/>
                    </a:lnTo>
                    <a:lnTo>
                      <a:pt x="35" y="1395"/>
                    </a:lnTo>
                    <a:lnTo>
                      <a:pt x="45" y="1352"/>
                    </a:lnTo>
                    <a:lnTo>
                      <a:pt x="55" y="1310"/>
                    </a:lnTo>
                    <a:lnTo>
                      <a:pt x="66" y="1269"/>
                    </a:lnTo>
                    <a:lnTo>
                      <a:pt x="78" y="1227"/>
                    </a:lnTo>
                    <a:lnTo>
                      <a:pt x="92" y="1187"/>
                    </a:lnTo>
                    <a:lnTo>
                      <a:pt x="106" y="1146"/>
                    </a:lnTo>
                    <a:lnTo>
                      <a:pt x="121" y="1107"/>
                    </a:lnTo>
                    <a:lnTo>
                      <a:pt x="137" y="1067"/>
                    </a:lnTo>
                    <a:lnTo>
                      <a:pt x="155" y="1029"/>
                    </a:lnTo>
                    <a:lnTo>
                      <a:pt x="172" y="990"/>
                    </a:lnTo>
                    <a:lnTo>
                      <a:pt x="191" y="952"/>
                    </a:lnTo>
                    <a:lnTo>
                      <a:pt x="211" y="915"/>
                    </a:lnTo>
                    <a:lnTo>
                      <a:pt x="232" y="878"/>
                    </a:lnTo>
                    <a:lnTo>
                      <a:pt x="254" y="841"/>
                    </a:lnTo>
                    <a:lnTo>
                      <a:pt x="275" y="806"/>
                    </a:lnTo>
                    <a:lnTo>
                      <a:pt x="298" y="770"/>
                    </a:lnTo>
                    <a:lnTo>
                      <a:pt x="323" y="736"/>
                    </a:lnTo>
                    <a:lnTo>
                      <a:pt x="348" y="703"/>
                    </a:lnTo>
                    <a:lnTo>
                      <a:pt x="374" y="669"/>
                    </a:lnTo>
                    <a:lnTo>
                      <a:pt x="400" y="636"/>
                    </a:lnTo>
                    <a:lnTo>
                      <a:pt x="426" y="604"/>
                    </a:lnTo>
                    <a:lnTo>
                      <a:pt x="454" y="572"/>
                    </a:lnTo>
                    <a:lnTo>
                      <a:pt x="483" y="543"/>
                    </a:lnTo>
                    <a:lnTo>
                      <a:pt x="512" y="512"/>
                    </a:lnTo>
                    <a:lnTo>
                      <a:pt x="541" y="483"/>
                    </a:lnTo>
                    <a:lnTo>
                      <a:pt x="572" y="453"/>
                    </a:lnTo>
                    <a:lnTo>
                      <a:pt x="604" y="426"/>
                    </a:lnTo>
                    <a:lnTo>
                      <a:pt x="637" y="399"/>
                    </a:lnTo>
                    <a:lnTo>
                      <a:pt x="669" y="373"/>
                    </a:lnTo>
                    <a:lnTo>
                      <a:pt x="703" y="347"/>
                    </a:lnTo>
                    <a:lnTo>
                      <a:pt x="737" y="323"/>
                    </a:lnTo>
                    <a:lnTo>
                      <a:pt x="771" y="298"/>
                    </a:lnTo>
                    <a:lnTo>
                      <a:pt x="806" y="275"/>
                    </a:lnTo>
                    <a:lnTo>
                      <a:pt x="841" y="253"/>
                    </a:lnTo>
                    <a:lnTo>
                      <a:pt x="878" y="232"/>
                    </a:lnTo>
                    <a:lnTo>
                      <a:pt x="915" y="210"/>
                    </a:lnTo>
                    <a:lnTo>
                      <a:pt x="952" y="192"/>
                    </a:lnTo>
                    <a:lnTo>
                      <a:pt x="990" y="172"/>
                    </a:lnTo>
                    <a:lnTo>
                      <a:pt x="1029" y="155"/>
                    </a:lnTo>
                    <a:lnTo>
                      <a:pt x="1067" y="136"/>
                    </a:lnTo>
                    <a:lnTo>
                      <a:pt x="1106" y="121"/>
                    </a:lnTo>
                    <a:lnTo>
                      <a:pt x="1146" y="106"/>
                    </a:lnTo>
                    <a:lnTo>
                      <a:pt x="1187" y="92"/>
                    </a:lnTo>
                    <a:lnTo>
                      <a:pt x="1227" y="78"/>
                    </a:lnTo>
                    <a:lnTo>
                      <a:pt x="1269" y="66"/>
                    </a:lnTo>
                    <a:lnTo>
                      <a:pt x="1310" y="55"/>
                    </a:lnTo>
                    <a:lnTo>
                      <a:pt x="1352" y="44"/>
                    </a:lnTo>
                    <a:lnTo>
                      <a:pt x="1395" y="35"/>
                    </a:lnTo>
                    <a:lnTo>
                      <a:pt x="1438" y="27"/>
                    </a:lnTo>
                    <a:lnTo>
                      <a:pt x="1481" y="20"/>
                    </a:lnTo>
                    <a:lnTo>
                      <a:pt x="1524" y="13"/>
                    </a:lnTo>
                    <a:lnTo>
                      <a:pt x="1567" y="9"/>
                    </a:lnTo>
                    <a:lnTo>
                      <a:pt x="1612" y="4"/>
                    </a:lnTo>
                    <a:lnTo>
                      <a:pt x="1656" y="3"/>
                    </a:lnTo>
                    <a:lnTo>
                      <a:pt x="1701" y="1"/>
                    </a:lnTo>
                    <a:lnTo>
                      <a:pt x="1746" y="0"/>
                    </a:lnTo>
                    <a:lnTo>
                      <a:pt x="1746" y="933"/>
                    </a:lnTo>
                    <a:lnTo>
                      <a:pt x="1746" y="933"/>
                    </a:lnTo>
                    <a:lnTo>
                      <a:pt x="1704" y="935"/>
                    </a:lnTo>
                    <a:lnTo>
                      <a:pt x="1663" y="938"/>
                    </a:lnTo>
                    <a:lnTo>
                      <a:pt x="1623" y="942"/>
                    </a:lnTo>
                    <a:lnTo>
                      <a:pt x="1583" y="950"/>
                    </a:lnTo>
                    <a:lnTo>
                      <a:pt x="1543" y="959"/>
                    </a:lnTo>
                    <a:lnTo>
                      <a:pt x="1504" y="970"/>
                    </a:lnTo>
                    <a:lnTo>
                      <a:pt x="1467" y="982"/>
                    </a:lnTo>
                    <a:lnTo>
                      <a:pt x="1430" y="998"/>
                    </a:lnTo>
                    <a:lnTo>
                      <a:pt x="1393" y="1013"/>
                    </a:lnTo>
                    <a:lnTo>
                      <a:pt x="1360" y="1032"/>
                    </a:lnTo>
                    <a:lnTo>
                      <a:pt x="1326" y="1052"/>
                    </a:lnTo>
                    <a:lnTo>
                      <a:pt x="1292" y="1072"/>
                    </a:lnTo>
                    <a:lnTo>
                      <a:pt x="1260" y="1095"/>
                    </a:lnTo>
                    <a:lnTo>
                      <a:pt x="1229" y="1119"/>
                    </a:lnTo>
                    <a:lnTo>
                      <a:pt x="1200" y="1144"/>
                    </a:lnTo>
                    <a:lnTo>
                      <a:pt x="1172" y="1172"/>
                    </a:lnTo>
                    <a:lnTo>
                      <a:pt x="1144" y="1199"/>
                    </a:lnTo>
                    <a:lnTo>
                      <a:pt x="1120" y="1230"/>
                    </a:lnTo>
                    <a:lnTo>
                      <a:pt x="1095" y="1259"/>
                    </a:lnTo>
                    <a:lnTo>
                      <a:pt x="1072" y="1292"/>
                    </a:lnTo>
                    <a:lnTo>
                      <a:pt x="1052" y="1325"/>
                    </a:lnTo>
                    <a:lnTo>
                      <a:pt x="1032" y="1359"/>
                    </a:lnTo>
                    <a:lnTo>
                      <a:pt x="1014" y="1395"/>
                    </a:lnTo>
                    <a:lnTo>
                      <a:pt x="998" y="1430"/>
                    </a:lnTo>
                    <a:lnTo>
                      <a:pt x="983" y="1467"/>
                    </a:lnTo>
                    <a:lnTo>
                      <a:pt x="970" y="1504"/>
                    </a:lnTo>
                    <a:lnTo>
                      <a:pt x="960" y="1544"/>
                    </a:lnTo>
                    <a:lnTo>
                      <a:pt x="950" y="1582"/>
                    </a:lnTo>
                    <a:lnTo>
                      <a:pt x="943" y="1622"/>
                    </a:lnTo>
                    <a:lnTo>
                      <a:pt x="938" y="1662"/>
                    </a:lnTo>
                    <a:lnTo>
                      <a:pt x="935" y="1704"/>
                    </a:lnTo>
                    <a:lnTo>
                      <a:pt x="934" y="1745"/>
                    </a:lnTo>
                    <a:lnTo>
                      <a:pt x="934" y="1745"/>
                    </a:lnTo>
                    <a:lnTo>
                      <a:pt x="935" y="1788"/>
                    </a:lnTo>
                    <a:lnTo>
                      <a:pt x="938" y="1828"/>
                    </a:lnTo>
                    <a:lnTo>
                      <a:pt x="943" y="1870"/>
                    </a:lnTo>
                    <a:lnTo>
                      <a:pt x="950" y="1910"/>
                    </a:lnTo>
                    <a:lnTo>
                      <a:pt x="960" y="1948"/>
                    </a:lnTo>
                    <a:lnTo>
                      <a:pt x="970" y="1987"/>
                    </a:lnTo>
                    <a:lnTo>
                      <a:pt x="983" y="2025"/>
                    </a:lnTo>
                    <a:lnTo>
                      <a:pt x="998" y="2062"/>
                    </a:lnTo>
                    <a:lnTo>
                      <a:pt x="1014" y="2098"/>
                    </a:lnTo>
                    <a:lnTo>
                      <a:pt x="1032" y="2133"/>
                    </a:lnTo>
                    <a:lnTo>
                      <a:pt x="1052" y="2167"/>
                    </a:lnTo>
                    <a:lnTo>
                      <a:pt x="1072" y="2201"/>
                    </a:lnTo>
                    <a:lnTo>
                      <a:pt x="1095" y="2231"/>
                    </a:lnTo>
                    <a:lnTo>
                      <a:pt x="1120" y="2262"/>
                    </a:lnTo>
                    <a:lnTo>
                      <a:pt x="1144" y="2291"/>
                    </a:lnTo>
                    <a:lnTo>
                      <a:pt x="1172" y="2321"/>
                    </a:lnTo>
                    <a:lnTo>
                      <a:pt x="1200" y="2347"/>
                    </a:lnTo>
                    <a:lnTo>
                      <a:pt x="1229" y="2373"/>
                    </a:lnTo>
                    <a:lnTo>
                      <a:pt x="1260" y="2398"/>
                    </a:lnTo>
                    <a:lnTo>
                      <a:pt x="1292" y="2419"/>
                    </a:lnTo>
                    <a:lnTo>
                      <a:pt x="1326" y="2441"/>
                    </a:lnTo>
                    <a:lnTo>
                      <a:pt x="1360" y="2461"/>
                    </a:lnTo>
                    <a:lnTo>
                      <a:pt x="1393" y="2478"/>
                    </a:lnTo>
                    <a:lnTo>
                      <a:pt x="1430" y="2494"/>
                    </a:lnTo>
                    <a:lnTo>
                      <a:pt x="1467" y="2510"/>
                    </a:lnTo>
                    <a:lnTo>
                      <a:pt x="1504" y="2522"/>
                    </a:lnTo>
                    <a:lnTo>
                      <a:pt x="1543" y="2533"/>
                    </a:lnTo>
                    <a:lnTo>
                      <a:pt x="1583" y="2542"/>
                    </a:lnTo>
                    <a:lnTo>
                      <a:pt x="1623" y="2550"/>
                    </a:lnTo>
                    <a:lnTo>
                      <a:pt x="1663" y="2554"/>
                    </a:lnTo>
                    <a:lnTo>
                      <a:pt x="1704" y="2558"/>
                    </a:lnTo>
                    <a:lnTo>
                      <a:pt x="1746" y="2559"/>
                    </a:lnTo>
                    <a:lnTo>
                      <a:pt x="1746" y="3493"/>
                    </a:lnTo>
                    <a:close/>
                  </a:path>
                </a:pathLst>
              </a:custGeom>
              <a:solidFill>
                <a:schemeClr val="tx1">
                  <a:lumMod val="65000"/>
                  <a:lumOff val="35000"/>
                </a:schemeClr>
              </a:soli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1" dirty="0"/>
              </a:p>
            </p:txBody>
          </p:sp>
          <p:sp>
            <p:nvSpPr>
              <p:cNvPr id="22" name="Forme libre 27">
                <a:extLst>
                  <a:ext uri="{FF2B5EF4-FFF2-40B4-BE49-F238E27FC236}">
                    <a16:creationId xmlns:a16="http://schemas.microsoft.com/office/drawing/2014/main" xmlns="" id="{62AE57B7-4AF7-4F93-980A-79A30DE612AF}"/>
                  </a:ext>
                </a:extLst>
              </p:cNvPr>
              <p:cNvSpPr>
                <a:spLocks/>
              </p:cNvSpPr>
              <p:nvPr/>
            </p:nvSpPr>
            <p:spPr bwMode="auto">
              <a:xfrm>
                <a:off x="623237" y="3378423"/>
                <a:ext cx="902350" cy="1806113"/>
              </a:xfrm>
              <a:custGeom>
                <a:avLst/>
                <a:gdLst/>
                <a:ahLst/>
                <a:cxnLst>
                  <a:cxn ang="0">
                    <a:pos x="1278" y="2558"/>
                  </a:cxn>
                  <a:cxn ang="0">
                    <a:pos x="1147" y="2552"/>
                  </a:cxn>
                  <a:cxn ang="0">
                    <a:pos x="1021" y="2532"/>
                  </a:cxn>
                  <a:cxn ang="0">
                    <a:pos x="898" y="2501"/>
                  </a:cxn>
                  <a:cxn ang="0">
                    <a:pos x="781" y="2458"/>
                  </a:cxn>
                  <a:cxn ang="0">
                    <a:pos x="669" y="2404"/>
                  </a:cxn>
                  <a:cxn ang="0">
                    <a:pos x="562" y="2340"/>
                  </a:cxn>
                  <a:cxn ang="0">
                    <a:pos x="464" y="2266"/>
                  </a:cxn>
                  <a:cxn ang="0">
                    <a:pos x="373" y="2184"/>
                  </a:cxn>
                  <a:cxn ang="0">
                    <a:pos x="290" y="2092"/>
                  </a:cxn>
                  <a:cxn ang="0">
                    <a:pos x="218" y="1994"/>
                  </a:cxn>
                  <a:cxn ang="0">
                    <a:pos x="153" y="1889"/>
                  </a:cxn>
                  <a:cxn ang="0">
                    <a:pos x="99" y="1777"/>
                  </a:cxn>
                  <a:cxn ang="0">
                    <a:pos x="56" y="1660"/>
                  </a:cxn>
                  <a:cxn ang="0">
                    <a:pos x="24" y="1537"/>
                  </a:cxn>
                  <a:cxn ang="0">
                    <a:pos x="6" y="1409"/>
                  </a:cxn>
                  <a:cxn ang="0">
                    <a:pos x="0" y="1278"/>
                  </a:cxn>
                  <a:cxn ang="0">
                    <a:pos x="1" y="1214"/>
                  </a:cxn>
                  <a:cxn ang="0">
                    <a:pos x="13" y="1085"/>
                  </a:cxn>
                  <a:cxn ang="0">
                    <a:pos x="40" y="958"/>
                  </a:cxn>
                  <a:cxn ang="0">
                    <a:pos x="76" y="838"/>
                  </a:cxn>
                  <a:cxn ang="0">
                    <a:pos x="126" y="725"/>
                  </a:cxn>
                  <a:cxn ang="0">
                    <a:pos x="184" y="615"/>
                  </a:cxn>
                  <a:cxn ang="0">
                    <a:pos x="253" y="514"/>
                  </a:cxn>
                  <a:cxn ang="0">
                    <a:pos x="332" y="419"/>
                  </a:cxn>
                  <a:cxn ang="0">
                    <a:pos x="418" y="332"/>
                  </a:cxn>
                  <a:cxn ang="0">
                    <a:pos x="513" y="254"/>
                  </a:cxn>
                  <a:cxn ang="0">
                    <a:pos x="615" y="185"/>
                  </a:cxn>
                  <a:cxn ang="0">
                    <a:pos x="724" y="126"/>
                  </a:cxn>
                  <a:cxn ang="0">
                    <a:pos x="838" y="77"/>
                  </a:cxn>
                  <a:cxn ang="0">
                    <a:pos x="958" y="40"/>
                  </a:cxn>
                  <a:cxn ang="0">
                    <a:pos x="1084" y="14"/>
                  </a:cxn>
                  <a:cxn ang="0">
                    <a:pos x="1211" y="2"/>
                  </a:cxn>
                </a:cxnLst>
                <a:rect l="0" t="0" r="r" b="b"/>
                <a:pathLst>
                  <a:path w="1278" h="2558">
                    <a:moveTo>
                      <a:pt x="1278" y="2558"/>
                    </a:moveTo>
                    <a:lnTo>
                      <a:pt x="1278" y="2558"/>
                    </a:lnTo>
                    <a:lnTo>
                      <a:pt x="1211" y="2557"/>
                    </a:lnTo>
                    <a:lnTo>
                      <a:pt x="1147" y="2552"/>
                    </a:lnTo>
                    <a:lnTo>
                      <a:pt x="1084" y="2544"/>
                    </a:lnTo>
                    <a:lnTo>
                      <a:pt x="1021" y="2532"/>
                    </a:lnTo>
                    <a:lnTo>
                      <a:pt x="958" y="2518"/>
                    </a:lnTo>
                    <a:lnTo>
                      <a:pt x="898" y="2501"/>
                    </a:lnTo>
                    <a:lnTo>
                      <a:pt x="838" y="2481"/>
                    </a:lnTo>
                    <a:lnTo>
                      <a:pt x="781" y="2458"/>
                    </a:lnTo>
                    <a:lnTo>
                      <a:pt x="724" y="2432"/>
                    </a:lnTo>
                    <a:lnTo>
                      <a:pt x="669" y="2404"/>
                    </a:lnTo>
                    <a:lnTo>
                      <a:pt x="615" y="2374"/>
                    </a:lnTo>
                    <a:lnTo>
                      <a:pt x="562" y="2340"/>
                    </a:lnTo>
                    <a:lnTo>
                      <a:pt x="513" y="2304"/>
                    </a:lnTo>
                    <a:lnTo>
                      <a:pt x="464" y="2266"/>
                    </a:lnTo>
                    <a:lnTo>
                      <a:pt x="418" y="2226"/>
                    </a:lnTo>
                    <a:lnTo>
                      <a:pt x="373" y="2184"/>
                    </a:lnTo>
                    <a:lnTo>
                      <a:pt x="332" y="2140"/>
                    </a:lnTo>
                    <a:lnTo>
                      <a:pt x="290" y="2092"/>
                    </a:lnTo>
                    <a:lnTo>
                      <a:pt x="253" y="2044"/>
                    </a:lnTo>
                    <a:lnTo>
                      <a:pt x="218" y="1994"/>
                    </a:lnTo>
                    <a:lnTo>
                      <a:pt x="184" y="1943"/>
                    </a:lnTo>
                    <a:lnTo>
                      <a:pt x="153" y="1889"/>
                    </a:lnTo>
                    <a:lnTo>
                      <a:pt x="126" y="1834"/>
                    </a:lnTo>
                    <a:lnTo>
                      <a:pt x="99" y="1777"/>
                    </a:lnTo>
                    <a:lnTo>
                      <a:pt x="76" y="1718"/>
                    </a:lnTo>
                    <a:lnTo>
                      <a:pt x="56" y="1660"/>
                    </a:lnTo>
                    <a:lnTo>
                      <a:pt x="40" y="1598"/>
                    </a:lnTo>
                    <a:lnTo>
                      <a:pt x="24" y="1537"/>
                    </a:lnTo>
                    <a:lnTo>
                      <a:pt x="13" y="1474"/>
                    </a:lnTo>
                    <a:lnTo>
                      <a:pt x="6" y="1409"/>
                    </a:lnTo>
                    <a:lnTo>
                      <a:pt x="1" y="1345"/>
                    </a:lnTo>
                    <a:lnTo>
                      <a:pt x="0" y="1278"/>
                    </a:lnTo>
                    <a:lnTo>
                      <a:pt x="0" y="1278"/>
                    </a:lnTo>
                    <a:lnTo>
                      <a:pt x="1" y="1214"/>
                    </a:lnTo>
                    <a:lnTo>
                      <a:pt x="6" y="1148"/>
                    </a:lnTo>
                    <a:lnTo>
                      <a:pt x="13" y="1085"/>
                    </a:lnTo>
                    <a:lnTo>
                      <a:pt x="24" y="1022"/>
                    </a:lnTo>
                    <a:lnTo>
                      <a:pt x="40" y="958"/>
                    </a:lnTo>
                    <a:lnTo>
                      <a:pt x="56" y="898"/>
                    </a:lnTo>
                    <a:lnTo>
                      <a:pt x="76" y="838"/>
                    </a:lnTo>
                    <a:lnTo>
                      <a:pt x="99" y="782"/>
                    </a:lnTo>
                    <a:lnTo>
                      <a:pt x="126" y="725"/>
                    </a:lnTo>
                    <a:lnTo>
                      <a:pt x="153" y="669"/>
                    </a:lnTo>
                    <a:lnTo>
                      <a:pt x="184" y="615"/>
                    </a:lnTo>
                    <a:lnTo>
                      <a:pt x="218" y="563"/>
                    </a:lnTo>
                    <a:lnTo>
                      <a:pt x="253" y="514"/>
                    </a:lnTo>
                    <a:lnTo>
                      <a:pt x="290" y="465"/>
                    </a:lnTo>
                    <a:lnTo>
                      <a:pt x="332" y="419"/>
                    </a:lnTo>
                    <a:lnTo>
                      <a:pt x="373" y="374"/>
                    </a:lnTo>
                    <a:lnTo>
                      <a:pt x="418" y="332"/>
                    </a:lnTo>
                    <a:lnTo>
                      <a:pt x="464" y="292"/>
                    </a:lnTo>
                    <a:lnTo>
                      <a:pt x="513" y="254"/>
                    </a:lnTo>
                    <a:lnTo>
                      <a:pt x="562" y="219"/>
                    </a:lnTo>
                    <a:lnTo>
                      <a:pt x="615" y="185"/>
                    </a:lnTo>
                    <a:lnTo>
                      <a:pt x="669" y="154"/>
                    </a:lnTo>
                    <a:lnTo>
                      <a:pt x="724" y="126"/>
                    </a:lnTo>
                    <a:lnTo>
                      <a:pt x="781" y="100"/>
                    </a:lnTo>
                    <a:lnTo>
                      <a:pt x="838" y="77"/>
                    </a:lnTo>
                    <a:lnTo>
                      <a:pt x="898" y="57"/>
                    </a:lnTo>
                    <a:lnTo>
                      <a:pt x="958" y="40"/>
                    </a:lnTo>
                    <a:lnTo>
                      <a:pt x="1021" y="26"/>
                    </a:lnTo>
                    <a:lnTo>
                      <a:pt x="1084" y="14"/>
                    </a:lnTo>
                    <a:lnTo>
                      <a:pt x="1147" y="6"/>
                    </a:lnTo>
                    <a:lnTo>
                      <a:pt x="1211" y="2"/>
                    </a:lnTo>
                    <a:lnTo>
                      <a:pt x="1278" y="0"/>
                    </a:lnTo>
                  </a:path>
                </a:pathLst>
              </a:custGeom>
              <a:noFill/>
              <a:ln w="12700" cap="flat" cmpd="sng" algn="ctr">
                <a:solidFill>
                  <a:schemeClr val="accent4"/>
                </a:solidFill>
                <a:prstDash val="lgDash"/>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fr-FR" sz="1351" dirty="0"/>
              </a:p>
            </p:txBody>
          </p:sp>
        </p:grpSp>
        <p:grpSp>
          <p:nvGrpSpPr>
            <p:cNvPr id="9" name="Groupe 16">
              <a:extLst>
                <a:ext uri="{FF2B5EF4-FFF2-40B4-BE49-F238E27FC236}">
                  <a16:creationId xmlns:a16="http://schemas.microsoft.com/office/drawing/2014/main" xmlns="" id="{6F3EF161-B073-4FD9-A023-8623005CE0EC}"/>
                </a:ext>
              </a:extLst>
            </p:cNvPr>
            <p:cNvGrpSpPr/>
            <p:nvPr/>
          </p:nvGrpSpPr>
          <p:grpSpPr>
            <a:xfrm rot="5400000">
              <a:off x="6038401" y="1291076"/>
              <a:ext cx="1232788" cy="2466989"/>
              <a:chOff x="292799" y="3047985"/>
              <a:chExt cx="1232788" cy="2466989"/>
            </a:xfrm>
          </p:grpSpPr>
          <p:sp>
            <p:nvSpPr>
              <p:cNvPr id="19" name="Forme libre 5">
                <a:extLst>
                  <a:ext uri="{FF2B5EF4-FFF2-40B4-BE49-F238E27FC236}">
                    <a16:creationId xmlns:a16="http://schemas.microsoft.com/office/drawing/2014/main" xmlns="" id="{8DE69C74-7D9F-4747-B31C-98C2C61912C0}"/>
                  </a:ext>
                </a:extLst>
              </p:cNvPr>
              <p:cNvSpPr>
                <a:spLocks/>
              </p:cNvSpPr>
              <p:nvPr/>
            </p:nvSpPr>
            <p:spPr bwMode="auto">
              <a:xfrm>
                <a:off x="292799" y="3047985"/>
                <a:ext cx="1232788" cy="2466989"/>
              </a:xfrm>
              <a:custGeom>
                <a:avLst/>
                <a:gdLst/>
                <a:ahLst/>
                <a:cxnLst>
                  <a:cxn ang="0">
                    <a:pos x="1656" y="3490"/>
                  </a:cxn>
                  <a:cxn ang="0">
                    <a:pos x="1481" y="3471"/>
                  </a:cxn>
                  <a:cxn ang="0">
                    <a:pos x="1310" y="3437"/>
                  </a:cxn>
                  <a:cxn ang="0">
                    <a:pos x="1146" y="3387"/>
                  </a:cxn>
                  <a:cxn ang="0">
                    <a:pos x="990" y="3319"/>
                  </a:cxn>
                  <a:cxn ang="0">
                    <a:pos x="841" y="3239"/>
                  </a:cxn>
                  <a:cxn ang="0">
                    <a:pos x="703" y="3145"/>
                  </a:cxn>
                  <a:cxn ang="0">
                    <a:pos x="572" y="3037"/>
                  </a:cxn>
                  <a:cxn ang="0">
                    <a:pos x="454" y="2919"/>
                  </a:cxn>
                  <a:cxn ang="0">
                    <a:pos x="348" y="2790"/>
                  </a:cxn>
                  <a:cxn ang="0">
                    <a:pos x="254" y="2651"/>
                  </a:cxn>
                  <a:cxn ang="0">
                    <a:pos x="172" y="2502"/>
                  </a:cxn>
                  <a:cxn ang="0">
                    <a:pos x="106" y="2345"/>
                  </a:cxn>
                  <a:cxn ang="0">
                    <a:pos x="55" y="2182"/>
                  </a:cxn>
                  <a:cxn ang="0">
                    <a:pos x="20" y="2012"/>
                  </a:cxn>
                  <a:cxn ang="0">
                    <a:pos x="3" y="1836"/>
                  </a:cxn>
                  <a:cxn ang="0">
                    <a:pos x="0" y="1701"/>
                  </a:cxn>
                  <a:cxn ang="0">
                    <a:pos x="14" y="1524"/>
                  </a:cxn>
                  <a:cxn ang="0">
                    <a:pos x="45" y="1352"/>
                  </a:cxn>
                  <a:cxn ang="0">
                    <a:pos x="92" y="1187"/>
                  </a:cxn>
                  <a:cxn ang="0">
                    <a:pos x="155" y="1029"/>
                  </a:cxn>
                  <a:cxn ang="0">
                    <a:pos x="232" y="878"/>
                  </a:cxn>
                  <a:cxn ang="0">
                    <a:pos x="323" y="736"/>
                  </a:cxn>
                  <a:cxn ang="0">
                    <a:pos x="426" y="604"/>
                  </a:cxn>
                  <a:cxn ang="0">
                    <a:pos x="541" y="483"/>
                  </a:cxn>
                  <a:cxn ang="0">
                    <a:pos x="669" y="373"/>
                  </a:cxn>
                  <a:cxn ang="0">
                    <a:pos x="806" y="275"/>
                  </a:cxn>
                  <a:cxn ang="0">
                    <a:pos x="952" y="192"/>
                  </a:cxn>
                  <a:cxn ang="0">
                    <a:pos x="1106" y="121"/>
                  </a:cxn>
                  <a:cxn ang="0">
                    <a:pos x="1269" y="66"/>
                  </a:cxn>
                  <a:cxn ang="0">
                    <a:pos x="1438" y="27"/>
                  </a:cxn>
                  <a:cxn ang="0">
                    <a:pos x="1612" y="4"/>
                  </a:cxn>
                  <a:cxn ang="0">
                    <a:pos x="1746" y="933"/>
                  </a:cxn>
                  <a:cxn ang="0">
                    <a:pos x="1623" y="942"/>
                  </a:cxn>
                  <a:cxn ang="0">
                    <a:pos x="1467" y="982"/>
                  </a:cxn>
                  <a:cxn ang="0">
                    <a:pos x="1326" y="1052"/>
                  </a:cxn>
                  <a:cxn ang="0">
                    <a:pos x="1200" y="1144"/>
                  </a:cxn>
                  <a:cxn ang="0">
                    <a:pos x="1095" y="1259"/>
                  </a:cxn>
                  <a:cxn ang="0">
                    <a:pos x="1014" y="1395"/>
                  </a:cxn>
                  <a:cxn ang="0">
                    <a:pos x="960" y="1544"/>
                  </a:cxn>
                  <a:cxn ang="0">
                    <a:pos x="935" y="1704"/>
                  </a:cxn>
                  <a:cxn ang="0">
                    <a:pos x="938" y="1828"/>
                  </a:cxn>
                  <a:cxn ang="0">
                    <a:pos x="970" y="1987"/>
                  </a:cxn>
                  <a:cxn ang="0">
                    <a:pos x="1032" y="2133"/>
                  </a:cxn>
                  <a:cxn ang="0">
                    <a:pos x="1120" y="2262"/>
                  </a:cxn>
                  <a:cxn ang="0">
                    <a:pos x="1229" y="2373"/>
                  </a:cxn>
                  <a:cxn ang="0">
                    <a:pos x="1360" y="2461"/>
                  </a:cxn>
                  <a:cxn ang="0">
                    <a:pos x="1504" y="2522"/>
                  </a:cxn>
                  <a:cxn ang="0">
                    <a:pos x="1663" y="2554"/>
                  </a:cxn>
                </a:cxnLst>
                <a:rect l="0" t="0" r="r" b="b"/>
                <a:pathLst>
                  <a:path w="1746" h="3493">
                    <a:moveTo>
                      <a:pt x="1746" y="3493"/>
                    </a:moveTo>
                    <a:lnTo>
                      <a:pt x="1746" y="3493"/>
                    </a:lnTo>
                    <a:lnTo>
                      <a:pt x="1701" y="3491"/>
                    </a:lnTo>
                    <a:lnTo>
                      <a:pt x="1656" y="3490"/>
                    </a:lnTo>
                    <a:lnTo>
                      <a:pt x="1612" y="3487"/>
                    </a:lnTo>
                    <a:lnTo>
                      <a:pt x="1567" y="3484"/>
                    </a:lnTo>
                    <a:lnTo>
                      <a:pt x="1524" y="3477"/>
                    </a:lnTo>
                    <a:lnTo>
                      <a:pt x="1481" y="3471"/>
                    </a:lnTo>
                    <a:lnTo>
                      <a:pt x="1438" y="3465"/>
                    </a:lnTo>
                    <a:lnTo>
                      <a:pt x="1395" y="3456"/>
                    </a:lnTo>
                    <a:lnTo>
                      <a:pt x="1352" y="3447"/>
                    </a:lnTo>
                    <a:lnTo>
                      <a:pt x="1310" y="3437"/>
                    </a:lnTo>
                    <a:lnTo>
                      <a:pt x="1269" y="3425"/>
                    </a:lnTo>
                    <a:lnTo>
                      <a:pt x="1227" y="3413"/>
                    </a:lnTo>
                    <a:lnTo>
                      <a:pt x="1187" y="3400"/>
                    </a:lnTo>
                    <a:lnTo>
                      <a:pt x="1146" y="3387"/>
                    </a:lnTo>
                    <a:lnTo>
                      <a:pt x="1106" y="3371"/>
                    </a:lnTo>
                    <a:lnTo>
                      <a:pt x="1067" y="3354"/>
                    </a:lnTo>
                    <a:lnTo>
                      <a:pt x="1029" y="3337"/>
                    </a:lnTo>
                    <a:lnTo>
                      <a:pt x="990" y="3319"/>
                    </a:lnTo>
                    <a:lnTo>
                      <a:pt x="952" y="3301"/>
                    </a:lnTo>
                    <a:lnTo>
                      <a:pt x="915" y="3281"/>
                    </a:lnTo>
                    <a:lnTo>
                      <a:pt x="878" y="3261"/>
                    </a:lnTo>
                    <a:lnTo>
                      <a:pt x="841" y="3239"/>
                    </a:lnTo>
                    <a:lnTo>
                      <a:pt x="806" y="3217"/>
                    </a:lnTo>
                    <a:lnTo>
                      <a:pt x="771" y="3193"/>
                    </a:lnTo>
                    <a:lnTo>
                      <a:pt x="737" y="3170"/>
                    </a:lnTo>
                    <a:lnTo>
                      <a:pt x="703" y="3145"/>
                    </a:lnTo>
                    <a:lnTo>
                      <a:pt x="669" y="3119"/>
                    </a:lnTo>
                    <a:lnTo>
                      <a:pt x="637" y="3093"/>
                    </a:lnTo>
                    <a:lnTo>
                      <a:pt x="604" y="3065"/>
                    </a:lnTo>
                    <a:lnTo>
                      <a:pt x="572" y="3037"/>
                    </a:lnTo>
                    <a:lnTo>
                      <a:pt x="541" y="3010"/>
                    </a:lnTo>
                    <a:lnTo>
                      <a:pt x="512" y="2981"/>
                    </a:lnTo>
                    <a:lnTo>
                      <a:pt x="483" y="2950"/>
                    </a:lnTo>
                    <a:lnTo>
                      <a:pt x="454" y="2919"/>
                    </a:lnTo>
                    <a:lnTo>
                      <a:pt x="426" y="2888"/>
                    </a:lnTo>
                    <a:lnTo>
                      <a:pt x="400" y="2856"/>
                    </a:lnTo>
                    <a:lnTo>
                      <a:pt x="374" y="2824"/>
                    </a:lnTo>
                    <a:lnTo>
                      <a:pt x="348" y="2790"/>
                    </a:lnTo>
                    <a:lnTo>
                      <a:pt x="323" y="2756"/>
                    </a:lnTo>
                    <a:lnTo>
                      <a:pt x="298" y="2722"/>
                    </a:lnTo>
                    <a:lnTo>
                      <a:pt x="275" y="2687"/>
                    </a:lnTo>
                    <a:lnTo>
                      <a:pt x="254" y="2651"/>
                    </a:lnTo>
                    <a:lnTo>
                      <a:pt x="232" y="2614"/>
                    </a:lnTo>
                    <a:lnTo>
                      <a:pt x="211" y="2578"/>
                    </a:lnTo>
                    <a:lnTo>
                      <a:pt x="191" y="2541"/>
                    </a:lnTo>
                    <a:lnTo>
                      <a:pt x="172" y="2502"/>
                    </a:lnTo>
                    <a:lnTo>
                      <a:pt x="155" y="2464"/>
                    </a:lnTo>
                    <a:lnTo>
                      <a:pt x="137" y="2425"/>
                    </a:lnTo>
                    <a:lnTo>
                      <a:pt x="121" y="2385"/>
                    </a:lnTo>
                    <a:lnTo>
                      <a:pt x="106" y="2345"/>
                    </a:lnTo>
                    <a:lnTo>
                      <a:pt x="92" y="2305"/>
                    </a:lnTo>
                    <a:lnTo>
                      <a:pt x="78" y="2265"/>
                    </a:lnTo>
                    <a:lnTo>
                      <a:pt x="66" y="2224"/>
                    </a:lnTo>
                    <a:lnTo>
                      <a:pt x="55" y="2182"/>
                    </a:lnTo>
                    <a:lnTo>
                      <a:pt x="45" y="2139"/>
                    </a:lnTo>
                    <a:lnTo>
                      <a:pt x="35" y="2098"/>
                    </a:lnTo>
                    <a:lnTo>
                      <a:pt x="28" y="2055"/>
                    </a:lnTo>
                    <a:lnTo>
                      <a:pt x="20" y="2012"/>
                    </a:lnTo>
                    <a:lnTo>
                      <a:pt x="14" y="1968"/>
                    </a:lnTo>
                    <a:lnTo>
                      <a:pt x="9" y="1924"/>
                    </a:lnTo>
                    <a:lnTo>
                      <a:pt x="5" y="1881"/>
                    </a:lnTo>
                    <a:lnTo>
                      <a:pt x="3" y="1836"/>
                    </a:lnTo>
                    <a:lnTo>
                      <a:pt x="0" y="1792"/>
                    </a:lnTo>
                    <a:lnTo>
                      <a:pt x="0" y="1745"/>
                    </a:lnTo>
                    <a:lnTo>
                      <a:pt x="0" y="1745"/>
                    </a:lnTo>
                    <a:lnTo>
                      <a:pt x="0" y="1701"/>
                    </a:lnTo>
                    <a:lnTo>
                      <a:pt x="3" y="1656"/>
                    </a:lnTo>
                    <a:lnTo>
                      <a:pt x="5" y="1612"/>
                    </a:lnTo>
                    <a:lnTo>
                      <a:pt x="9" y="1567"/>
                    </a:lnTo>
                    <a:lnTo>
                      <a:pt x="14" y="1524"/>
                    </a:lnTo>
                    <a:lnTo>
                      <a:pt x="20" y="1481"/>
                    </a:lnTo>
                    <a:lnTo>
                      <a:pt x="28" y="1438"/>
                    </a:lnTo>
                    <a:lnTo>
                      <a:pt x="35" y="1395"/>
                    </a:lnTo>
                    <a:lnTo>
                      <a:pt x="45" y="1352"/>
                    </a:lnTo>
                    <a:lnTo>
                      <a:pt x="55" y="1310"/>
                    </a:lnTo>
                    <a:lnTo>
                      <a:pt x="66" y="1269"/>
                    </a:lnTo>
                    <a:lnTo>
                      <a:pt x="78" y="1227"/>
                    </a:lnTo>
                    <a:lnTo>
                      <a:pt x="92" y="1187"/>
                    </a:lnTo>
                    <a:lnTo>
                      <a:pt x="106" y="1146"/>
                    </a:lnTo>
                    <a:lnTo>
                      <a:pt x="121" y="1107"/>
                    </a:lnTo>
                    <a:lnTo>
                      <a:pt x="137" y="1067"/>
                    </a:lnTo>
                    <a:lnTo>
                      <a:pt x="155" y="1029"/>
                    </a:lnTo>
                    <a:lnTo>
                      <a:pt x="172" y="990"/>
                    </a:lnTo>
                    <a:lnTo>
                      <a:pt x="191" y="952"/>
                    </a:lnTo>
                    <a:lnTo>
                      <a:pt x="211" y="915"/>
                    </a:lnTo>
                    <a:lnTo>
                      <a:pt x="232" y="878"/>
                    </a:lnTo>
                    <a:lnTo>
                      <a:pt x="254" y="841"/>
                    </a:lnTo>
                    <a:lnTo>
                      <a:pt x="275" y="806"/>
                    </a:lnTo>
                    <a:lnTo>
                      <a:pt x="298" y="770"/>
                    </a:lnTo>
                    <a:lnTo>
                      <a:pt x="323" y="736"/>
                    </a:lnTo>
                    <a:lnTo>
                      <a:pt x="348" y="703"/>
                    </a:lnTo>
                    <a:lnTo>
                      <a:pt x="374" y="669"/>
                    </a:lnTo>
                    <a:lnTo>
                      <a:pt x="400" y="636"/>
                    </a:lnTo>
                    <a:lnTo>
                      <a:pt x="426" y="604"/>
                    </a:lnTo>
                    <a:lnTo>
                      <a:pt x="454" y="572"/>
                    </a:lnTo>
                    <a:lnTo>
                      <a:pt x="483" y="543"/>
                    </a:lnTo>
                    <a:lnTo>
                      <a:pt x="512" y="512"/>
                    </a:lnTo>
                    <a:lnTo>
                      <a:pt x="541" y="483"/>
                    </a:lnTo>
                    <a:lnTo>
                      <a:pt x="572" y="453"/>
                    </a:lnTo>
                    <a:lnTo>
                      <a:pt x="604" y="426"/>
                    </a:lnTo>
                    <a:lnTo>
                      <a:pt x="637" y="399"/>
                    </a:lnTo>
                    <a:lnTo>
                      <a:pt x="669" y="373"/>
                    </a:lnTo>
                    <a:lnTo>
                      <a:pt x="703" y="347"/>
                    </a:lnTo>
                    <a:lnTo>
                      <a:pt x="737" y="323"/>
                    </a:lnTo>
                    <a:lnTo>
                      <a:pt x="771" y="298"/>
                    </a:lnTo>
                    <a:lnTo>
                      <a:pt x="806" y="275"/>
                    </a:lnTo>
                    <a:lnTo>
                      <a:pt x="841" y="253"/>
                    </a:lnTo>
                    <a:lnTo>
                      <a:pt x="878" y="232"/>
                    </a:lnTo>
                    <a:lnTo>
                      <a:pt x="915" y="210"/>
                    </a:lnTo>
                    <a:lnTo>
                      <a:pt x="952" y="192"/>
                    </a:lnTo>
                    <a:lnTo>
                      <a:pt x="990" y="172"/>
                    </a:lnTo>
                    <a:lnTo>
                      <a:pt x="1029" y="155"/>
                    </a:lnTo>
                    <a:lnTo>
                      <a:pt x="1067" y="136"/>
                    </a:lnTo>
                    <a:lnTo>
                      <a:pt x="1106" y="121"/>
                    </a:lnTo>
                    <a:lnTo>
                      <a:pt x="1146" y="106"/>
                    </a:lnTo>
                    <a:lnTo>
                      <a:pt x="1187" y="92"/>
                    </a:lnTo>
                    <a:lnTo>
                      <a:pt x="1227" y="78"/>
                    </a:lnTo>
                    <a:lnTo>
                      <a:pt x="1269" y="66"/>
                    </a:lnTo>
                    <a:lnTo>
                      <a:pt x="1310" y="55"/>
                    </a:lnTo>
                    <a:lnTo>
                      <a:pt x="1352" y="44"/>
                    </a:lnTo>
                    <a:lnTo>
                      <a:pt x="1395" y="35"/>
                    </a:lnTo>
                    <a:lnTo>
                      <a:pt x="1438" y="27"/>
                    </a:lnTo>
                    <a:lnTo>
                      <a:pt x="1481" y="20"/>
                    </a:lnTo>
                    <a:lnTo>
                      <a:pt x="1524" y="13"/>
                    </a:lnTo>
                    <a:lnTo>
                      <a:pt x="1567" y="9"/>
                    </a:lnTo>
                    <a:lnTo>
                      <a:pt x="1612" y="4"/>
                    </a:lnTo>
                    <a:lnTo>
                      <a:pt x="1656" y="3"/>
                    </a:lnTo>
                    <a:lnTo>
                      <a:pt x="1701" y="1"/>
                    </a:lnTo>
                    <a:lnTo>
                      <a:pt x="1746" y="0"/>
                    </a:lnTo>
                    <a:lnTo>
                      <a:pt x="1746" y="933"/>
                    </a:lnTo>
                    <a:lnTo>
                      <a:pt x="1746" y="933"/>
                    </a:lnTo>
                    <a:lnTo>
                      <a:pt x="1704" y="935"/>
                    </a:lnTo>
                    <a:lnTo>
                      <a:pt x="1663" y="938"/>
                    </a:lnTo>
                    <a:lnTo>
                      <a:pt x="1623" y="942"/>
                    </a:lnTo>
                    <a:lnTo>
                      <a:pt x="1583" y="950"/>
                    </a:lnTo>
                    <a:lnTo>
                      <a:pt x="1543" y="959"/>
                    </a:lnTo>
                    <a:lnTo>
                      <a:pt x="1504" y="970"/>
                    </a:lnTo>
                    <a:lnTo>
                      <a:pt x="1467" y="982"/>
                    </a:lnTo>
                    <a:lnTo>
                      <a:pt x="1430" y="998"/>
                    </a:lnTo>
                    <a:lnTo>
                      <a:pt x="1393" y="1013"/>
                    </a:lnTo>
                    <a:lnTo>
                      <a:pt x="1360" y="1032"/>
                    </a:lnTo>
                    <a:lnTo>
                      <a:pt x="1326" y="1052"/>
                    </a:lnTo>
                    <a:lnTo>
                      <a:pt x="1292" y="1072"/>
                    </a:lnTo>
                    <a:lnTo>
                      <a:pt x="1260" y="1095"/>
                    </a:lnTo>
                    <a:lnTo>
                      <a:pt x="1229" y="1119"/>
                    </a:lnTo>
                    <a:lnTo>
                      <a:pt x="1200" y="1144"/>
                    </a:lnTo>
                    <a:lnTo>
                      <a:pt x="1172" y="1172"/>
                    </a:lnTo>
                    <a:lnTo>
                      <a:pt x="1144" y="1199"/>
                    </a:lnTo>
                    <a:lnTo>
                      <a:pt x="1120" y="1230"/>
                    </a:lnTo>
                    <a:lnTo>
                      <a:pt x="1095" y="1259"/>
                    </a:lnTo>
                    <a:lnTo>
                      <a:pt x="1072" y="1292"/>
                    </a:lnTo>
                    <a:lnTo>
                      <a:pt x="1052" y="1325"/>
                    </a:lnTo>
                    <a:lnTo>
                      <a:pt x="1032" y="1359"/>
                    </a:lnTo>
                    <a:lnTo>
                      <a:pt x="1014" y="1395"/>
                    </a:lnTo>
                    <a:lnTo>
                      <a:pt x="998" y="1430"/>
                    </a:lnTo>
                    <a:lnTo>
                      <a:pt x="983" y="1467"/>
                    </a:lnTo>
                    <a:lnTo>
                      <a:pt x="970" y="1504"/>
                    </a:lnTo>
                    <a:lnTo>
                      <a:pt x="960" y="1544"/>
                    </a:lnTo>
                    <a:lnTo>
                      <a:pt x="950" y="1582"/>
                    </a:lnTo>
                    <a:lnTo>
                      <a:pt x="943" y="1622"/>
                    </a:lnTo>
                    <a:lnTo>
                      <a:pt x="938" y="1662"/>
                    </a:lnTo>
                    <a:lnTo>
                      <a:pt x="935" y="1704"/>
                    </a:lnTo>
                    <a:lnTo>
                      <a:pt x="934" y="1745"/>
                    </a:lnTo>
                    <a:lnTo>
                      <a:pt x="934" y="1745"/>
                    </a:lnTo>
                    <a:lnTo>
                      <a:pt x="935" y="1788"/>
                    </a:lnTo>
                    <a:lnTo>
                      <a:pt x="938" y="1828"/>
                    </a:lnTo>
                    <a:lnTo>
                      <a:pt x="943" y="1870"/>
                    </a:lnTo>
                    <a:lnTo>
                      <a:pt x="950" y="1910"/>
                    </a:lnTo>
                    <a:lnTo>
                      <a:pt x="960" y="1948"/>
                    </a:lnTo>
                    <a:lnTo>
                      <a:pt x="970" y="1987"/>
                    </a:lnTo>
                    <a:lnTo>
                      <a:pt x="983" y="2025"/>
                    </a:lnTo>
                    <a:lnTo>
                      <a:pt x="998" y="2062"/>
                    </a:lnTo>
                    <a:lnTo>
                      <a:pt x="1014" y="2098"/>
                    </a:lnTo>
                    <a:lnTo>
                      <a:pt x="1032" y="2133"/>
                    </a:lnTo>
                    <a:lnTo>
                      <a:pt x="1052" y="2167"/>
                    </a:lnTo>
                    <a:lnTo>
                      <a:pt x="1072" y="2201"/>
                    </a:lnTo>
                    <a:lnTo>
                      <a:pt x="1095" y="2231"/>
                    </a:lnTo>
                    <a:lnTo>
                      <a:pt x="1120" y="2262"/>
                    </a:lnTo>
                    <a:lnTo>
                      <a:pt x="1144" y="2291"/>
                    </a:lnTo>
                    <a:lnTo>
                      <a:pt x="1172" y="2321"/>
                    </a:lnTo>
                    <a:lnTo>
                      <a:pt x="1200" y="2347"/>
                    </a:lnTo>
                    <a:lnTo>
                      <a:pt x="1229" y="2373"/>
                    </a:lnTo>
                    <a:lnTo>
                      <a:pt x="1260" y="2398"/>
                    </a:lnTo>
                    <a:lnTo>
                      <a:pt x="1292" y="2419"/>
                    </a:lnTo>
                    <a:lnTo>
                      <a:pt x="1326" y="2441"/>
                    </a:lnTo>
                    <a:lnTo>
                      <a:pt x="1360" y="2461"/>
                    </a:lnTo>
                    <a:lnTo>
                      <a:pt x="1393" y="2478"/>
                    </a:lnTo>
                    <a:lnTo>
                      <a:pt x="1430" y="2494"/>
                    </a:lnTo>
                    <a:lnTo>
                      <a:pt x="1467" y="2510"/>
                    </a:lnTo>
                    <a:lnTo>
                      <a:pt x="1504" y="2522"/>
                    </a:lnTo>
                    <a:lnTo>
                      <a:pt x="1543" y="2533"/>
                    </a:lnTo>
                    <a:lnTo>
                      <a:pt x="1583" y="2542"/>
                    </a:lnTo>
                    <a:lnTo>
                      <a:pt x="1623" y="2550"/>
                    </a:lnTo>
                    <a:lnTo>
                      <a:pt x="1663" y="2554"/>
                    </a:lnTo>
                    <a:lnTo>
                      <a:pt x="1704" y="2558"/>
                    </a:lnTo>
                    <a:lnTo>
                      <a:pt x="1746" y="2559"/>
                    </a:lnTo>
                    <a:lnTo>
                      <a:pt x="1746" y="3493"/>
                    </a:lnTo>
                    <a:close/>
                  </a:path>
                </a:pathLst>
              </a:custGeom>
              <a:solidFill>
                <a:schemeClr val="tx1">
                  <a:lumMod val="65000"/>
                  <a:lumOff val="35000"/>
                </a:schemeClr>
              </a:soli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1" dirty="0"/>
              </a:p>
            </p:txBody>
          </p:sp>
          <p:sp>
            <p:nvSpPr>
              <p:cNvPr id="20" name="Forme libre 27">
                <a:extLst>
                  <a:ext uri="{FF2B5EF4-FFF2-40B4-BE49-F238E27FC236}">
                    <a16:creationId xmlns:a16="http://schemas.microsoft.com/office/drawing/2014/main" xmlns="" id="{FB6CC4C4-EF42-4290-8862-1E806EA879B9}"/>
                  </a:ext>
                </a:extLst>
              </p:cNvPr>
              <p:cNvSpPr>
                <a:spLocks/>
              </p:cNvSpPr>
              <p:nvPr/>
            </p:nvSpPr>
            <p:spPr bwMode="auto">
              <a:xfrm>
                <a:off x="623237" y="3378423"/>
                <a:ext cx="902350" cy="1806113"/>
              </a:xfrm>
              <a:custGeom>
                <a:avLst/>
                <a:gdLst/>
                <a:ahLst/>
                <a:cxnLst>
                  <a:cxn ang="0">
                    <a:pos x="1278" y="2558"/>
                  </a:cxn>
                  <a:cxn ang="0">
                    <a:pos x="1147" y="2552"/>
                  </a:cxn>
                  <a:cxn ang="0">
                    <a:pos x="1021" y="2532"/>
                  </a:cxn>
                  <a:cxn ang="0">
                    <a:pos x="898" y="2501"/>
                  </a:cxn>
                  <a:cxn ang="0">
                    <a:pos x="781" y="2458"/>
                  </a:cxn>
                  <a:cxn ang="0">
                    <a:pos x="669" y="2404"/>
                  </a:cxn>
                  <a:cxn ang="0">
                    <a:pos x="562" y="2340"/>
                  </a:cxn>
                  <a:cxn ang="0">
                    <a:pos x="464" y="2266"/>
                  </a:cxn>
                  <a:cxn ang="0">
                    <a:pos x="373" y="2184"/>
                  </a:cxn>
                  <a:cxn ang="0">
                    <a:pos x="290" y="2092"/>
                  </a:cxn>
                  <a:cxn ang="0">
                    <a:pos x="218" y="1994"/>
                  </a:cxn>
                  <a:cxn ang="0">
                    <a:pos x="153" y="1889"/>
                  </a:cxn>
                  <a:cxn ang="0">
                    <a:pos x="99" y="1777"/>
                  </a:cxn>
                  <a:cxn ang="0">
                    <a:pos x="56" y="1660"/>
                  </a:cxn>
                  <a:cxn ang="0">
                    <a:pos x="24" y="1537"/>
                  </a:cxn>
                  <a:cxn ang="0">
                    <a:pos x="6" y="1409"/>
                  </a:cxn>
                  <a:cxn ang="0">
                    <a:pos x="0" y="1278"/>
                  </a:cxn>
                  <a:cxn ang="0">
                    <a:pos x="1" y="1214"/>
                  </a:cxn>
                  <a:cxn ang="0">
                    <a:pos x="13" y="1085"/>
                  </a:cxn>
                  <a:cxn ang="0">
                    <a:pos x="40" y="958"/>
                  </a:cxn>
                  <a:cxn ang="0">
                    <a:pos x="76" y="838"/>
                  </a:cxn>
                  <a:cxn ang="0">
                    <a:pos x="126" y="725"/>
                  </a:cxn>
                  <a:cxn ang="0">
                    <a:pos x="184" y="615"/>
                  </a:cxn>
                  <a:cxn ang="0">
                    <a:pos x="253" y="514"/>
                  </a:cxn>
                  <a:cxn ang="0">
                    <a:pos x="332" y="419"/>
                  </a:cxn>
                  <a:cxn ang="0">
                    <a:pos x="418" y="332"/>
                  </a:cxn>
                  <a:cxn ang="0">
                    <a:pos x="513" y="254"/>
                  </a:cxn>
                  <a:cxn ang="0">
                    <a:pos x="615" y="185"/>
                  </a:cxn>
                  <a:cxn ang="0">
                    <a:pos x="724" y="126"/>
                  </a:cxn>
                  <a:cxn ang="0">
                    <a:pos x="838" y="77"/>
                  </a:cxn>
                  <a:cxn ang="0">
                    <a:pos x="958" y="40"/>
                  </a:cxn>
                  <a:cxn ang="0">
                    <a:pos x="1084" y="14"/>
                  </a:cxn>
                  <a:cxn ang="0">
                    <a:pos x="1211" y="2"/>
                  </a:cxn>
                </a:cxnLst>
                <a:rect l="0" t="0" r="r" b="b"/>
                <a:pathLst>
                  <a:path w="1278" h="2558">
                    <a:moveTo>
                      <a:pt x="1278" y="2558"/>
                    </a:moveTo>
                    <a:lnTo>
                      <a:pt x="1278" y="2558"/>
                    </a:lnTo>
                    <a:lnTo>
                      <a:pt x="1211" y="2557"/>
                    </a:lnTo>
                    <a:lnTo>
                      <a:pt x="1147" y="2552"/>
                    </a:lnTo>
                    <a:lnTo>
                      <a:pt x="1084" y="2544"/>
                    </a:lnTo>
                    <a:lnTo>
                      <a:pt x="1021" y="2532"/>
                    </a:lnTo>
                    <a:lnTo>
                      <a:pt x="958" y="2518"/>
                    </a:lnTo>
                    <a:lnTo>
                      <a:pt x="898" y="2501"/>
                    </a:lnTo>
                    <a:lnTo>
                      <a:pt x="838" y="2481"/>
                    </a:lnTo>
                    <a:lnTo>
                      <a:pt x="781" y="2458"/>
                    </a:lnTo>
                    <a:lnTo>
                      <a:pt x="724" y="2432"/>
                    </a:lnTo>
                    <a:lnTo>
                      <a:pt x="669" y="2404"/>
                    </a:lnTo>
                    <a:lnTo>
                      <a:pt x="615" y="2374"/>
                    </a:lnTo>
                    <a:lnTo>
                      <a:pt x="562" y="2340"/>
                    </a:lnTo>
                    <a:lnTo>
                      <a:pt x="513" y="2304"/>
                    </a:lnTo>
                    <a:lnTo>
                      <a:pt x="464" y="2266"/>
                    </a:lnTo>
                    <a:lnTo>
                      <a:pt x="418" y="2226"/>
                    </a:lnTo>
                    <a:lnTo>
                      <a:pt x="373" y="2184"/>
                    </a:lnTo>
                    <a:lnTo>
                      <a:pt x="332" y="2140"/>
                    </a:lnTo>
                    <a:lnTo>
                      <a:pt x="290" y="2092"/>
                    </a:lnTo>
                    <a:lnTo>
                      <a:pt x="253" y="2044"/>
                    </a:lnTo>
                    <a:lnTo>
                      <a:pt x="218" y="1994"/>
                    </a:lnTo>
                    <a:lnTo>
                      <a:pt x="184" y="1943"/>
                    </a:lnTo>
                    <a:lnTo>
                      <a:pt x="153" y="1889"/>
                    </a:lnTo>
                    <a:lnTo>
                      <a:pt x="126" y="1834"/>
                    </a:lnTo>
                    <a:lnTo>
                      <a:pt x="99" y="1777"/>
                    </a:lnTo>
                    <a:lnTo>
                      <a:pt x="76" y="1718"/>
                    </a:lnTo>
                    <a:lnTo>
                      <a:pt x="56" y="1660"/>
                    </a:lnTo>
                    <a:lnTo>
                      <a:pt x="40" y="1598"/>
                    </a:lnTo>
                    <a:lnTo>
                      <a:pt x="24" y="1537"/>
                    </a:lnTo>
                    <a:lnTo>
                      <a:pt x="13" y="1474"/>
                    </a:lnTo>
                    <a:lnTo>
                      <a:pt x="6" y="1409"/>
                    </a:lnTo>
                    <a:lnTo>
                      <a:pt x="1" y="1345"/>
                    </a:lnTo>
                    <a:lnTo>
                      <a:pt x="0" y="1278"/>
                    </a:lnTo>
                    <a:lnTo>
                      <a:pt x="0" y="1278"/>
                    </a:lnTo>
                    <a:lnTo>
                      <a:pt x="1" y="1214"/>
                    </a:lnTo>
                    <a:lnTo>
                      <a:pt x="6" y="1148"/>
                    </a:lnTo>
                    <a:lnTo>
                      <a:pt x="13" y="1085"/>
                    </a:lnTo>
                    <a:lnTo>
                      <a:pt x="24" y="1022"/>
                    </a:lnTo>
                    <a:lnTo>
                      <a:pt x="40" y="958"/>
                    </a:lnTo>
                    <a:lnTo>
                      <a:pt x="56" y="898"/>
                    </a:lnTo>
                    <a:lnTo>
                      <a:pt x="76" y="838"/>
                    </a:lnTo>
                    <a:lnTo>
                      <a:pt x="99" y="782"/>
                    </a:lnTo>
                    <a:lnTo>
                      <a:pt x="126" y="725"/>
                    </a:lnTo>
                    <a:lnTo>
                      <a:pt x="153" y="669"/>
                    </a:lnTo>
                    <a:lnTo>
                      <a:pt x="184" y="615"/>
                    </a:lnTo>
                    <a:lnTo>
                      <a:pt x="218" y="563"/>
                    </a:lnTo>
                    <a:lnTo>
                      <a:pt x="253" y="514"/>
                    </a:lnTo>
                    <a:lnTo>
                      <a:pt x="290" y="465"/>
                    </a:lnTo>
                    <a:lnTo>
                      <a:pt x="332" y="419"/>
                    </a:lnTo>
                    <a:lnTo>
                      <a:pt x="373" y="374"/>
                    </a:lnTo>
                    <a:lnTo>
                      <a:pt x="418" y="332"/>
                    </a:lnTo>
                    <a:lnTo>
                      <a:pt x="464" y="292"/>
                    </a:lnTo>
                    <a:lnTo>
                      <a:pt x="513" y="254"/>
                    </a:lnTo>
                    <a:lnTo>
                      <a:pt x="562" y="219"/>
                    </a:lnTo>
                    <a:lnTo>
                      <a:pt x="615" y="185"/>
                    </a:lnTo>
                    <a:lnTo>
                      <a:pt x="669" y="154"/>
                    </a:lnTo>
                    <a:lnTo>
                      <a:pt x="724" y="126"/>
                    </a:lnTo>
                    <a:lnTo>
                      <a:pt x="781" y="100"/>
                    </a:lnTo>
                    <a:lnTo>
                      <a:pt x="838" y="77"/>
                    </a:lnTo>
                    <a:lnTo>
                      <a:pt x="898" y="57"/>
                    </a:lnTo>
                    <a:lnTo>
                      <a:pt x="958" y="40"/>
                    </a:lnTo>
                    <a:lnTo>
                      <a:pt x="1021" y="26"/>
                    </a:lnTo>
                    <a:lnTo>
                      <a:pt x="1084" y="14"/>
                    </a:lnTo>
                    <a:lnTo>
                      <a:pt x="1147" y="6"/>
                    </a:lnTo>
                    <a:lnTo>
                      <a:pt x="1211" y="2"/>
                    </a:lnTo>
                    <a:lnTo>
                      <a:pt x="1278" y="0"/>
                    </a:lnTo>
                  </a:path>
                </a:pathLst>
              </a:custGeom>
              <a:noFill/>
              <a:ln w="12700" cap="flat" cmpd="sng" algn="ctr">
                <a:solidFill>
                  <a:schemeClr val="accent4"/>
                </a:solidFill>
                <a:prstDash val="lgDash"/>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fr-FR" sz="1351" dirty="0"/>
              </a:p>
            </p:txBody>
          </p:sp>
        </p:grpSp>
        <p:grpSp>
          <p:nvGrpSpPr>
            <p:cNvPr id="10" name="Groupe 13">
              <a:extLst>
                <a:ext uri="{FF2B5EF4-FFF2-40B4-BE49-F238E27FC236}">
                  <a16:creationId xmlns:a16="http://schemas.microsoft.com/office/drawing/2014/main" xmlns="" id="{7F0FA6F7-DB24-4AD6-B9C7-FDF8281A43EC}"/>
                </a:ext>
              </a:extLst>
            </p:cNvPr>
            <p:cNvGrpSpPr/>
            <p:nvPr/>
          </p:nvGrpSpPr>
          <p:grpSpPr>
            <a:xfrm rot="16200000">
              <a:off x="7848163" y="2518215"/>
              <a:ext cx="1232788" cy="2466989"/>
              <a:chOff x="292799" y="3047985"/>
              <a:chExt cx="1232788" cy="2466989"/>
            </a:xfrm>
          </p:grpSpPr>
          <p:sp>
            <p:nvSpPr>
              <p:cNvPr id="17" name="Forme libre 5">
                <a:extLst>
                  <a:ext uri="{FF2B5EF4-FFF2-40B4-BE49-F238E27FC236}">
                    <a16:creationId xmlns:a16="http://schemas.microsoft.com/office/drawing/2014/main" xmlns="" id="{C4E97A3B-C471-470E-9365-7D8D7B962985}"/>
                  </a:ext>
                </a:extLst>
              </p:cNvPr>
              <p:cNvSpPr>
                <a:spLocks/>
              </p:cNvSpPr>
              <p:nvPr/>
            </p:nvSpPr>
            <p:spPr bwMode="auto">
              <a:xfrm>
                <a:off x="292799" y="3047985"/>
                <a:ext cx="1232788" cy="2466989"/>
              </a:xfrm>
              <a:custGeom>
                <a:avLst/>
                <a:gdLst/>
                <a:ahLst/>
                <a:cxnLst>
                  <a:cxn ang="0">
                    <a:pos x="1656" y="3490"/>
                  </a:cxn>
                  <a:cxn ang="0">
                    <a:pos x="1481" y="3471"/>
                  </a:cxn>
                  <a:cxn ang="0">
                    <a:pos x="1310" y="3437"/>
                  </a:cxn>
                  <a:cxn ang="0">
                    <a:pos x="1146" y="3387"/>
                  </a:cxn>
                  <a:cxn ang="0">
                    <a:pos x="990" y="3319"/>
                  </a:cxn>
                  <a:cxn ang="0">
                    <a:pos x="841" y="3239"/>
                  </a:cxn>
                  <a:cxn ang="0">
                    <a:pos x="703" y="3145"/>
                  </a:cxn>
                  <a:cxn ang="0">
                    <a:pos x="572" y="3037"/>
                  </a:cxn>
                  <a:cxn ang="0">
                    <a:pos x="454" y="2919"/>
                  </a:cxn>
                  <a:cxn ang="0">
                    <a:pos x="348" y="2790"/>
                  </a:cxn>
                  <a:cxn ang="0">
                    <a:pos x="254" y="2651"/>
                  </a:cxn>
                  <a:cxn ang="0">
                    <a:pos x="172" y="2502"/>
                  </a:cxn>
                  <a:cxn ang="0">
                    <a:pos x="106" y="2345"/>
                  </a:cxn>
                  <a:cxn ang="0">
                    <a:pos x="55" y="2182"/>
                  </a:cxn>
                  <a:cxn ang="0">
                    <a:pos x="20" y="2012"/>
                  </a:cxn>
                  <a:cxn ang="0">
                    <a:pos x="3" y="1836"/>
                  </a:cxn>
                  <a:cxn ang="0">
                    <a:pos x="0" y="1701"/>
                  </a:cxn>
                  <a:cxn ang="0">
                    <a:pos x="14" y="1524"/>
                  </a:cxn>
                  <a:cxn ang="0">
                    <a:pos x="45" y="1352"/>
                  </a:cxn>
                  <a:cxn ang="0">
                    <a:pos x="92" y="1187"/>
                  </a:cxn>
                  <a:cxn ang="0">
                    <a:pos x="155" y="1029"/>
                  </a:cxn>
                  <a:cxn ang="0">
                    <a:pos x="232" y="878"/>
                  </a:cxn>
                  <a:cxn ang="0">
                    <a:pos x="323" y="736"/>
                  </a:cxn>
                  <a:cxn ang="0">
                    <a:pos x="426" y="604"/>
                  </a:cxn>
                  <a:cxn ang="0">
                    <a:pos x="541" y="483"/>
                  </a:cxn>
                  <a:cxn ang="0">
                    <a:pos x="669" y="373"/>
                  </a:cxn>
                  <a:cxn ang="0">
                    <a:pos x="806" y="275"/>
                  </a:cxn>
                  <a:cxn ang="0">
                    <a:pos x="952" y="192"/>
                  </a:cxn>
                  <a:cxn ang="0">
                    <a:pos x="1106" y="121"/>
                  </a:cxn>
                  <a:cxn ang="0">
                    <a:pos x="1269" y="66"/>
                  </a:cxn>
                  <a:cxn ang="0">
                    <a:pos x="1438" y="27"/>
                  </a:cxn>
                  <a:cxn ang="0">
                    <a:pos x="1612" y="4"/>
                  </a:cxn>
                  <a:cxn ang="0">
                    <a:pos x="1746" y="933"/>
                  </a:cxn>
                  <a:cxn ang="0">
                    <a:pos x="1623" y="942"/>
                  </a:cxn>
                  <a:cxn ang="0">
                    <a:pos x="1467" y="982"/>
                  </a:cxn>
                  <a:cxn ang="0">
                    <a:pos x="1326" y="1052"/>
                  </a:cxn>
                  <a:cxn ang="0">
                    <a:pos x="1200" y="1144"/>
                  </a:cxn>
                  <a:cxn ang="0">
                    <a:pos x="1095" y="1259"/>
                  </a:cxn>
                  <a:cxn ang="0">
                    <a:pos x="1014" y="1395"/>
                  </a:cxn>
                  <a:cxn ang="0">
                    <a:pos x="960" y="1544"/>
                  </a:cxn>
                  <a:cxn ang="0">
                    <a:pos x="935" y="1704"/>
                  </a:cxn>
                  <a:cxn ang="0">
                    <a:pos x="938" y="1828"/>
                  </a:cxn>
                  <a:cxn ang="0">
                    <a:pos x="970" y="1987"/>
                  </a:cxn>
                  <a:cxn ang="0">
                    <a:pos x="1032" y="2133"/>
                  </a:cxn>
                  <a:cxn ang="0">
                    <a:pos x="1120" y="2262"/>
                  </a:cxn>
                  <a:cxn ang="0">
                    <a:pos x="1229" y="2373"/>
                  </a:cxn>
                  <a:cxn ang="0">
                    <a:pos x="1360" y="2461"/>
                  </a:cxn>
                  <a:cxn ang="0">
                    <a:pos x="1504" y="2522"/>
                  </a:cxn>
                  <a:cxn ang="0">
                    <a:pos x="1663" y="2554"/>
                  </a:cxn>
                </a:cxnLst>
                <a:rect l="0" t="0" r="r" b="b"/>
                <a:pathLst>
                  <a:path w="1746" h="3493">
                    <a:moveTo>
                      <a:pt x="1746" y="3493"/>
                    </a:moveTo>
                    <a:lnTo>
                      <a:pt x="1746" y="3493"/>
                    </a:lnTo>
                    <a:lnTo>
                      <a:pt x="1701" y="3491"/>
                    </a:lnTo>
                    <a:lnTo>
                      <a:pt x="1656" y="3490"/>
                    </a:lnTo>
                    <a:lnTo>
                      <a:pt x="1612" y="3487"/>
                    </a:lnTo>
                    <a:lnTo>
                      <a:pt x="1567" y="3484"/>
                    </a:lnTo>
                    <a:lnTo>
                      <a:pt x="1524" y="3477"/>
                    </a:lnTo>
                    <a:lnTo>
                      <a:pt x="1481" y="3471"/>
                    </a:lnTo>
                    <a:lnTo>
                      <a:pt x="1438" y="3465"/>
                    </a:lnTo>
                    <a:lnTo>
                      <a:pt x="1395" y="3456"/>
                    </a:lnTo>
                    <a:lnTo>
                      <a:pt x="1352" y="3447"/>
                    </a:lnTo>
                    <a:lnTo>
                      <a:pt x="1310" y="3437"/>
                    </a:lnTo>
                    <a:lnTo>
                      <a:pt x="1269" y="3425"/>
                    </a:lnTo>
                    <a:lnTo>
                      <a:pt x="1227" y="3413"/>
                    </a:lnTo>
                    <a:lnTo>
                      <a:pt x="1187" y="3400"/>
                    </a:lnTo>
                    <a:lnTo>
                      <a:pt x="1146" y="3387"/>
                    </a:lnTo>
                    <a:lnTo>
                      <a:pt x="1106" y="3371"/>
                    </a:lnTo>
                    <a:lnTo>
                      <a:pt x="1067" y="3354"/>
                    </a:lnTo>
                    <a:lnTo>
                      <a:pt x="1029" y="3337"/>
                    </a:lnTo>
                    <a:lnTo>
                      <a:pt x="990" y="3319"/>
                    </a:lnTo>
                    <a:lnTo>
                      <a:pt x="952" y="3301"/>
                    </a:lnTo>
                    <a:lnTo>
                      <a:pt x="915" y="3281"/>
                    </a:lnTo>
                    <a:lnTo>
                      <a:pt x="878" y="3261"/>
                    </a:lnTo>
                    <a:lnTo>
                      <a:pt x="841" y="3239"/>
                    </a:lnTo>
                    <a:lnTo>
                      <a:pt x="806" y="3217"/>
                    </a:lnTo>
                    <a:lnTo>
                      <a:pt x="771" y="3193"/>
                    </a:lnTo>
                    <a:lnTo>
                      <a:pt x="737" y="3170"/>
                    </a:lnTo>
                    <a:lnTo>
                      <a:pt x="703" y="3145"/>
                    </a:lnTo>
                    <a:lnTo>
                      <a:pt x="669" y="3119"/>
                    </a:lnTo>
                    <a:lnTo>
                      <a:pt x="637" y="3093"/>
                    </a:lnTo>
                    <a:lnTo>
                      <a:pt x="604" y="3065"/>
                    </a:lnTo>
                    <a:lnTo>
                      <a:pt x="572" y="3037"/>
                    </a:lnTo>
                    <a:lnTo>
                      <a:pt x="541" y="3010"/>
                    </a:lnTo>
                    <a:lnTo>
                      <a:pt x="512" y="2981"/>
                    </a:lnTo>
                    <a:lnTo>
                      <a:pt x="483" y="2950"/>
                    </a:lnTo>
                    <a:lnTo>
                      <a:pt x="454" y="2919"/>
                    </a:lnTo>
                    <a:lnTo>
                      <a:pt x="426" y="2888"/>
                    </a:lnTo>
                    <a:lnTo>
                      <a:pt x="400" y="2856"/>
                    </a:lnTo>
                    <a:lnTo>
                      <a:pt x="374" y="2824"/>
                    </a:lnTo>
                    <a:lnTo>
                      <a:pt x="348" y="2790"/>
                    </a:lnTo>
                    <a:lnTo>
                      <a:pt x="323" y="2756"/>
                    </a:lnTo>
                    <a:lnTo>
                      <a:pt x="298" y="2722"/>
                    </a:lnTo>
                    <a:lnTo>
                      <a:pt x="275" y="2687"/>
                    </a:lnTo>
                    <a:lnTo>
                      <a:pt x="254" y="2651"/>
                    </a:lnTo>
                    <a:lnTo>
                      <a:pt x="232" y="2614"/>
                    </a:lnTo>
                    <a:lnTo>
                      <a:pt x="211" y="2578"/>
                    </a:lnTo>
                    <a:lnTo>
                      <a:pt x="191" y="2541"/>
                    </a:lnTo>
                    <a:lnTo>
                      <a:pt x="172" y="2502"/>
                    </a:lnTo>
                    <a:lnTo>
                      <a:pt x="155" y="2464"/>
                    </a:lnTo>
                    <a:lnTo>
                      <a:pt x="137" y="2425"/>
                    </a:lnTo>
                    <a:lnTo>
                      <a:pt x="121" y="2385"/>
                    </a:lnTo>
                    <a:lnTo>
                      <a:pt x="106" y="2345"/>
                    </a:lnTo>
                    <a:lnTo>
                      <a:pt x="92" y="2305"/>
                    </a:lnTo>
                    <a:lnTo>
                      <a:pt x="78" y="2265"/>
                    </a:lnTo>
                    <a:lnTo>
                      <a:pt x="66" y="2224"/>
                    </a:lnTo>
                    <a:lnTo>
                      <a:pt x="55" y="2182"/>
                    </a:lnTo>
                    <a:lnTo>
                      <a:pt x="45" y="2139"/>
                    </a:lnTo>
                    <a:lnTo>
                      <a:pt x="35" y="2098"/>
                    </a:lnTo>
                    <a:lnTo>
                      <a:pt x="28" y="2055"/>
                    </a:lnTo>
                    <a:lnTo>
                      <a:pt x="20" y="2012"/>
                    </a:lnTo>
                    <a:lnTo>
                      <a:pt x="14" y="1968"/>
                    </a:lnTo>
                    <a:lnTo>
                      <a:pt x="9" y="1924"/>
                    </a:lnTo>
                    <a:lnTo>
                      <a:pt x="5" y="1881"/>
                    </a:lnTo>
                    <a:lnTo>
                      <a:pt x="3" y="1836"/>
                    </a:lnTo>
                    <a:lnTo>
                      <a:pt x="0" y="1792"/>
                    </a:lnTo>
                    <a:lnTo>
                      <a:pt x="0" y="1745"/>
                    </a:lnTo>
                    <a:lnTo>
                      <a:pt x="0" y="1745"/>
                    </a:lnTo>
                    <a:lnTo>
                      <a:pt x="0" y="1701"/>
                    </a:lnTo>
                    <a:lnTo>
                      <a:pt x="3" y="1656"/>
                    </a:lnTo>
                    <a:lnTo>
                      <a:pt x="5" y="1612"/>
                    </a:lnTo>
                    <a:lnTo>
                      <a:pt x="9" y="1567"/>
                    </a:lnTo>
                    <a:lnTo>
                      <a:pt x="14" y="1524"/>
                    </a:lnTo>
                    <a:lnTo>
                      <a:pt x="20" y="1481"/>
                    </a:lnTo>
                    <a:lnTo>
                      <a:pt x="28" y="1438"/>
                    </a:lnTo>
                    <a:lnTo>
                      <a:pt x="35" y="1395"/>
                    </a:lnTo>
                    <a:lnTo>
                      <a:pt x="45" y="1352"/>
                    </a:lnTo>
                    <a:lnTo>
                      <a:pt x="55" y="1310"/>
                    </a:lnTo>
                    <a:lnTo>
                      <a:pt x="66" y="1269"/>
                    </a:lnTo>
                    <a:lnTo>
                      <a:pt x="78" y="1227"/>
                    </a:lnTo>
                    <a:lnTo>
                      <a:pt x="92" y="1187"/>
                    </a:lnTo>
                    <a:lnTo>
                      <a:pt x="106" y="1146"/>
                    </a:lnTo>
                    <a:lnTo>
                      <a:pt x="121" y="1107"/>
                    </a:lnTo>
                    <a:lnTo>
                      <a:pt x="137" y="1067"/>
                    </a:lnTo>
                    <a:lnTo>
                      <a:pt x="155" y="1029"/>
                    </a:lnTo>
                    <a:lnTo>
                      <a:pt x="172" y="990"/>
                    </a:lnTo>
                    <a:lnTo>
                      <a:pt x="191" y="952"/>
                    </a:lnTo>
                    <a:lnTo>
                      <a:pt x="211" y="915"/>
                    </a:lnTo>
                    <a:lnTo>
                      <a:pt x="232" y="878"/>
                    </a:lnTo>
                    <a:lnTo>
                      <a:pt x="254" y="841"/>
                    </a:lnTo>
                    <a:lnTo>
                      <a:pt x="275" y="806"/>
                    </a:lnTo>
                    <a:lnTo>
                      <a:pt x="298" y="770"/>
                    </a:lnTo>
                    <a:lnTo>
                      <a:pt x="323" y="736"/>
                    </a:lnTo>
                    <a:lnTo>
                      <a:pt x="348" y="703"/>
                    </a:lnTo>
                    <a:lnTo>
                      <a:pt x="374" y="669"/>
                    </a:lnTo>
                    <a:lnTo>
                      <a:pt x="400" y="636"/>
                    </a:lnTo>
                    <a:lnTo>
                      <a:pt x="426" y="604"/>
                    </a:lnTo>
                    <a:lnTo>
                      <a:pt x="454" y="572"/>
                    </a:lnTo>
                    <a:lnTo>
                      <a:pt x="483" y="543"/>
                    </a:lnTo>
                    <a:lnTo>
                      <a:pt x="512" y="512"/>
                    </a:lnTo>
                    <a:lnTo>
                      <a:pt x="541" y="483"/>
                    </a:lnTo>
                    <a:lnTo>
                      <a:pt x="572" y="453"/>
                    </a:lnTo>
                    <a:lnTo>
                      <a:pt x="604" y="426"/>
                    </a:lnTo>
                    <a:lnTo>
                      <a:pt x="637" y="399"/>
                    </a:lnTo>
                    <a:lnTo>
                      <a:pt x="669" y="373"/>
                    </a:lnTo>
                    <a:lnTo>
                      <a:pt x="703" y="347"/>
                    </a:lnTo>
                    <a:lnTo>
                      <a:pt x="737" y="323"/>
                    </a:lnTo>
                    <a:lnTo>
                      <a:pt x="771" y="298"/>
                    </a:lnTo>
                    <a:lnTo>
                      <a:pt x="806" y="275"/>
                    </a:lnTo>
                    <a:lnTo>
                      <a:pt x="841" y="253"/>
                    </a:lnTo>
                    <a:lnTo>
                      <a:pt x="878" y="232"/>
                    </a:lnTo>
                    <a:lnTo>
                      <a:pt x="915" y="210"/>
                    </a:lnTo>
                    <a:lnTo>
                      <a:pt x="952" y="192"/>
                    </a:lnTo>
                    <a:lnTo>
                      <a:pt x="990" y="172"/>
                    </a:lnTo>
                    <a:lnTo>
                      <a:pt x="1029" y="155"/>
                    </a:lnTo>
                    <a:lnTo>
                      <a:pt x="1067" y="136"/>
                    </a:lnTo>
                    <a:lnTo>
                      <a:pt x="1106" y="121"/>
                    </a:lnTo>
                    <a:lnTo>
                      <a:pt x="1146" y="106"/>
                    </a:lnTo>
                    <a:lnTo>
                      <a:pt x="1187" y="92"/>
                    </a:lnTo>
                    <a:lnTo>
                      <a:pt x="1227" y="78"/>
                    </a:lnTo>
                    <a:lnTo>
                      <a:pt x="1269" y="66"/>
                    </a:lnTo>
                    <a:lnTo>
                      <a:pt x="1310" y="55"/>
                    </a:lnTo>
                    <a:lnTo>
                      <a:pt x="1352" y="44"/>
                    </a:lnTo>
                    <a:lnTo>
                      <a:pt x="1395" y="35"/>
                    </a:lnTo>
                    <a:lnTo>
                      <a:pt x="1438" y="27"/>
                    </a:lnTo>
                    <a:lnTo>
                      <a:pt x="1481" y="20"/>
                    </a:lnTo>
                    <a:lnTo>
                      <a:pt x="1524" y="13"/>
                    </a:lnTo>
                    <a:lnTo>
                      <a:pt x="1567" y="9"/>
                    </a:lnTo>
                    <a:lnTo>
                      <a:pt x="1612" y="4"/>
                    </a:lnTo>
                    <a:lnTo>
                      <a:pt x="1656" y="3"/>
                    </a:lnTo>
                    <a:lnTo>
                      <a:pt x="1701" y="1"/>
                    </a:lnTo>
                    <a:lnTo>
                      <a:pt x="1746" y="0"/>
                    </a:lnTo>
                    <a:lnTo>
                      <a:pt x="1746" y="933"/>
                    </a:lnTo>
                    <a:lnTo>
                      <a:pt x="1746" y="933"/>
                    </a:lnTo>
                    <a:lnTo>
                      <a:pt x="1704" y="935"/>
                    </a:lnTo>
                    <a:lnTo>
                      <a:pt x="1663" y="938"/>
                    </a:lnTo>
                    <a:lnTo>
                      <a:pt x="1623" y="942"/>
                    </a:lnTo>
                    <a:lnTo>
                      <a:pt x="1583" y="950"/>
                    </a:lnTo>
                    <a:lnTo>
                      <a:pt x="1543" y="959"/>
                    </a:lnTo>
                    <a:lnTo>
                      <a:pt x="1504" y="970"/>
                    </a:lnTo>
                    <a:lnTo>
                      <a:pt x="1467" y="982"/>
                    </a:lnTo>
                    <a:lnTo>
                      <a:pt x="1430" y="998"/>
                    </a:lnTo>
                    <a:lnTo>
                      <a:pt x="1393" y="1013"/>
                    </a:lnTo>
                    <a:lnTo>
                      <a:pt x="1360" y="1032"/>
                    </a:lnTo>
                    <a:lnTo>
                      <a:pt x="1326" y="1052"/>
                    </a:lnTo>
                    <a:lnTo>
                      <a:pt x="1292" y="1072"/>
                    </a:lnTo>
                    <a:lnTo>
                      <a:pt x="1260" y="1095"/>
                    </a:lnTo>
                    <a:lnTo>
                      <a:pt x="1229" y="1119"/>
                    </a:lnTo>
                    <a:lnTo>
                      <a:pt x="1200" y="1144"/>
                    </a:lnTo>
                    <a:lnTo>
                      <a:pt x="1172" y="1172"/>
                    </a:lnTo>
                    <a:lnTo>
                      <a:pt x="1144" y="1199"/>
                    </a:lnTo>
                    <a:lnTo>
                      <a:pt x="1120" y="1230"/>
                    </a:lnTo>
                    <a:lnTo>
                      <a:pt x="1095" y="1259"/>
                    </a:lnTo>
                    <a:lnTo>
                      <a:pt x="1072" y="1292"/>
                    </a:lnTo>
                    <a:lnTo>
                      <a:pt x="1052" y="1325"/>
                    </a:lnTo>
                    <a:lnTo>
                      <a:pt x="1032" y="1359"/>
                    </a:lnTo>
                    <a:lnTo>
                      <a:pt x="1014" y="1395"/>
                    </a:lnTo>
                    <a:lnTo>
                      <a:pt x="998" y="1430"/>
                    </a:lnTo>
                    <a:lnTo>
                      <a:pt x="983" y="1467"/>
                    </a:lnTo>
                    <a:lnTo>
                      <a:pt x="970" y="1504"/>
                    </a:lnTo>
                    <a:lnTo>
                      <a:pt x="960" y="1544"/>
                    </a:lnTo>
                    <a:lnTo>
                      <a:pt x="950" y="1582"/>
                    </a:lnTo>
                    <a:lnTo>
                      <a:pt x="943" y="1622"/>
                    </a:lnTo>
                    <a:lnTo>
                      <a:pt x="938" y="1662"/>
                    </a:lnTo>
                    <a:lnTo>
                      <a:pt x="935" y="1704"/>
                    </a:lnTo>
                    <a:lnTo>
                      <a:pt x="934" y="1745"/>
                    </a:lnTo>
                    <a:lnTo>
                      <a:pt x="934" y="1745"/>
                    </a:lnTo>
                    <a:lnTo>
                      <a:pt x="935" y="1788"/>
                    </a:lnTo>
                    <a:lnTo>
                      <a:pt x="938" y="1828"/>
                    </a:lnTo>
                    <a:lnTo>
                      <a:pt x="943" y="1870"/>
                    </a:lnTo>
                    <a:lnTo>
                      <a:pt x="950" y="1910"/>
                    </a:lnTo>
                    <a:lnTo>
                      <a:pt x="960" y="1948"/>
                    </a:lnTo>
                    <a:lnTo>
                      <a:pt x="970" y="1987"/>
                    </a:lnTo>
                    <a:lnTo>
                      <a:pt x="983" y="2025"/>
                    </a:lnTo>
                    <a:lnTo>
                      <a:pt x="998" y="2062"/>
                    </a:lnTo>
                    <a:lnTo>
                      <a:pt x="1014" y="2098"/>
                    </a:lnTo>
                    <a:lnTo>
                      <a:pt x="1032" y="2133"/>
                    </a:lnTo>
                    <a:lnTo>
                      <a:pt x="1052" y="2167"/>
                    </a:lnTo>
                    <a:lnTo>
                      <a:pt x="1072" y="2201"/>
                    </a:lnTo>
                    <a:lnTo>
                      <a:pt x="1095" y="2231"/>
                    </a:lnTo>
                    <a:lnTo>
                      <a:pt x="1120" y="2262"/>
                    </a:lnTo>
                    <a:lnTo>
                      <a:pt x="1144" y="2291"/>
                    </a:lnTo>
                    <a:lnTo>
                      <a:pt x="1172" y="2321"/>
                    </a:lnTo>
                    <a:lnTo>
                      <a:pt x="1200" y="2347"/>
                    </a:lnTo>
                    <a:lnTo>
                      <a:pt x="1229" y="2373"/>
                    </a:lnTo>
                    <a:lnTo>
                      <a:pt x="1260" y="2398"/>
                    </a:lnTo>
                    <a:lnTo>
                      <a:pt x="1292" y="2419"/>
                    </a:lnTo>
                    <a:lnTo>
                      <a:pt x="1326" y="2441"/>
                    </a:lnTo>
                    <a:lnTo>
                      <a:pt x="1360" y="2461"/>
                    </a:lnTo>
                    <a:lnTo>
                      <a:pt x="1393" y="2478"/>
                    </a:lnTo>
                    <a:lnTo>
                      <a:pt x="1430" y="2494"/>
                    </a:lnTo>
                    <a:lnTo>
                      <a:pt x="1467" y="2510"/>
                    </a:lnTo>
                    <a:lnTo>
                      <a:pt x="1504" y="2522"/>
                    </a:lnTo>
                    <a:lnTo>
                      <a:pt x="1543" y="2533"/>
                    </a:lnTo>
                    <a:lnTo>
                      <a:pt x="1583" y="2542"/>
                    </a:lnTo>
                    <a:lnTo>
                      <a:pt x="1623" y="2550"/>
                    </a:lnTo>
                    <a:lnTo>
                      <a:pt x="1663" y="2554"/>
                    </a:lnTo>
                    <a:lnTo>
                      <a:pt x="1704" y="2558"/>
                    </a:lnTo>
                    <a:lnTo>
                      <a:pt x="1746" y="2559"/>
                    </a:lnTo>
                    <a:lnTo>
                      <a:pt x="1746" y="3493"/>
                    </a:lnTo>
                    <a:close/>
                  </a:path>
                </a:pathLst>
              </a:custGeom>
              <a:solidFill>
                <a:schemeClr val="tx1">
                  <a:lumMod val="65000"/>
                  <a:lumOff val="35000"/>
                </a:schemeClr>
              </a:soli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1" dirty="0"/>
              </a:p>
            </p:txBody>
          </p:sp>
          <p:sp>
            <p:nvSpPr>
              <p:cNvPr id="18" name="Forme libre 27">
                <a:extLst>
                  <a:ext uri="{FF2B5EF4-FFF2-40B4-BE49-F238E27FC236}">
                    <a16:creationId xmlns:a16="http://schemas.microsoft.com/office/drawing/2014/main" xmlns="" id="{8BE79C95-D5B4-44D5-B163-4B7716D493AF}"/>
                  </a:ext>
                </a:extLst>
              </p:cNvPr>
              <p:cNvSpPr>
                <a:spLocks/>
              </p:cNvSpPr>
              <p:nvPr/>
            </p:nvSpPr>
            <p:spPr bwMode="auto">
              <a:xfrm>
                <a:off x="623237" y="3378423"/>
                <a:ext cx="902350" cy="1806113"/>
              </a:xfrm>
              <a:custGeom>
                <a:avLst/>
                <a:gdLst/>
                <a:ahLst/>
                <a:cxnLst>
                  <a:cxn ang="0">
                    <a:pos x="1278" y="2558"/>
                  </a:cxn>
                  <a:cxn ang="0">
                    <a:pos x="1147" y="2552"/>
                  </a:cxn>
                  <a:cxn ang="0">
                    <a:pos x="1021" y="2532"/>
                  </a:cxn>
                  <a:cxn ang="0">
                    <a:pos x="898" y="2501"/>
                  </a:cxn>
                  <a:cxn ang="0">
                    <a:pos x="781" y="2458"/>
                  </a:cxn>
                  <a:cxn ang="0">
                    <a:pos x="669" y="2404"/>
                  </a:cxn>
                  <a:cxn ang="0">
                    <a:pos x="562" y="2340"/>
                  </a:cxn>
                  <a:cxn ang="0">
                    <a:pos x="464" y="2266"/>
                  </a:cxn>
                  <a:cxn ang="0">
                    <a:pos x="373" y="2184"/>
                  </a:cxn>
                  <a:cxn ang="0">
                    <a:pos x="290" y="2092"/>
                  </a:cxn>
                  <a:cxn ang="0">
                    <a:pos x="218" y="1994"/>
                  </a:cxn>
                  <a:cxn ang="0">
                    <a:pos x="153" y="1889"/>
                  </a:cxn>
                  <a:cxn ang="0">
                    <a:pos x="99" y="1777"/>
                  </a:cxn>
                  <a:cxn ang="0">
                    <a:pos x="56" y="1660"/>
                  </a:cxn>
                  <a:cxn ang="0">
                    <a:pos x="24" y="1537"/>
                  </a:cxn>
                  <a:cxn ang="0">
                    <a:pos x="6" y="1409"/>
                  </a:cxn>
                  <a:cxn ang="0">
                    <a:pos x="0" y="1278"/>
                  </a:cxn>
                  <a:cxn ang="0">
                    <a:pos x="1" y="1214"/>
                  </a:cxn>
                  <a:cxn ang="0">
                    <a:pos x="13" y="1085"/>
                  </a:cxn>
                  <a:cxn ang="0">
                    <a:pos x="40" y="958"/>
                  </a:cxn>
                  <a:cxn ang="0">
                    <a:pos x="76" y="838"/>
                  </a:cxn>
                  <a:cxn ang="0">
                    <a:pos x="126" y="725"/>
                  </a:cxn>
                  <a:cxn ang="0">
                    <a:pos x="184" y="615"/>
                  </a:cxn>
                  <a:cxn ang="0">
                    <a:pos x="253" y="514"/>
                  </a:cxn>
                  <a:cxn ang="0">
                    <a:pos x="332" y="419"/>
                  </a:cxn>
                  <a:cxn ang="0">
                    <a:pos x="418" y="332"/>
                  </a:cxn>
                  <a:cxn ang="0">
                    <a:pos x="513" y="254"/>
                  </a:cxn>
                  <a:cxn ang="0">
                    <a:pos x="615" y="185"/>
                  </a:cxn>
                  <a:cxn ang="0">
                    <a:pos x="724" y="126"/>
                  </a:cxn>
                  <a:cxn ang="0">
                    <a:pos x="838" y="77"/>
                  </a:cxn>
                  <a:cxn ang="0">
                    <a:pos x="958" y="40"/>
                  </a:cxn>
                  <a:cxn ang="0">
                    <a:pos x="1084" y="14"/>
                  </a:cxn>
                  <a:cxn ang="0">
                    <a:pos x="1211" y="2"/>
                  </a:cxn>
                </a:cxnLst>
                <a:rect l="0" t="0" r="r" b="b"/>
                <a:pathLst>
                  <a:path w="1278" h="2558">
                    <a:moveTo>
                      <a:pt x="1278" y="2558"/>
                    </a:moveTo>
                    <a:lnTo>
                      <a:pt x="1278" y="2558"/>
                    </a:lnTo>
                    <a:lnTo>
                      <a:pt x="1211" y="2557"/>
                    </a:lnTo>
                    <a:lnTo>
                      <a:pt x="1147" y="2552"/>
                    </a:lnTo>
                    <a:lnTo>
                      <a:pt x="1084" y="2544"/>
                    </a:lnTo>
                    <a:lnTo>
                      <a:pt x="1021" y="2532"/>
                    </a:lnTo>
                    <a:lnTo>
                      <a:pt x="958" y="2518"/>
                    </a:lnTo>
                    <a:lnTo>
                      <a:pt x="898" y="2501"/>
                    </a:lnTo>
                    <a:lnTo>
                      <a:pt x="838" y="2481"/>
                    </a:lnTo>
                    <a:lnTo>
                      <a:pt x="781" y="2458"/>
                    </a:lnTo>
                    <a:lnTo>
                      <a:pt x="724" y="2432"/>
                    </a:lnTo>
                    <a:lnTo>
                      <a:pt x="669" y="2404"/>
                    </a:lnTo>
                    <a:lnTo>
                      <a:pt x="615" y="2374"/>
                    </a:lnTo>
                    <a:lnTo>
                      <a:pt x="562" y="2340"/>
                    </a:lnTo>
                    <a:lnTo>
                      <a:pt x="513" y="2304"/>
                    </a:lnTo>
                    <a:lnTo>
                      <a:pt x="464" y="2266"/>
                    </a:lnTo>
                    <a:lnTo>
                      <a:pt x="418" y="2226"/>
                    </a:lnTo>
                    <a:lnTo>
                      <a:pt x="373" y="2184"/>
                    </a:lnTo>
                    <a:lnTo>
                      <a:pt x="332" y="2140"/>
                    </a:lnTo>
                    <a:lnTo>
                      <a:pt x="290" y="2092"/>
                    </a:lnTo>
                    <a:lnTo>
                      <a:pt x="253" y="2044"/>
                    </a:lnTo>
                    <a:lnTo>
                      <a:pt x="218" y="1994"/>
                    </a:lnTo>
                    <a:lnTo>
                      <a:pt x="184" y="1943"/>
                    </a:lnTo>
                    <a:lnTo>
                      <a:pt x="153" y="1889"/>
                    </a:lnTo>
                    <a:lnTo>
                      <a:pt x="126" y="1834"/>
                    </a:lnTo>
                    <a:lnTo>
                      <a:pt x="99" y="1777"/>
                    </a:lnTo>
                    <a:lnTo>
                      <a:pt x="76" y="1718"/>
                    </a:lnTo>
                    <a:lnTo>
                      <a:pt x="56" y="1660"/>
                    </a:lnTo>
                    <a:lnTo>
                      <a:pt x="40" y="1598"/>
                    </a:lnTo>
                    <a:lnTo>
                      <a:pt x="24" y="1537"/>
                    </a:lnTo>
                    <a:lnTo>
                      <a:pt x="13" y="1474"/>
                    </a:lnTo>
                    <a:lnTo>
                      <a:pt x="6" y="1409"/>
                    </a:lnTo>
                    <a:lnTo>
                      <a:pt x="1" y="1345"/>
                    </a:lnTo>
                    <a:lnTo>
                      <a:pt x="0" y="1278"/>
                    </a:lnTo>
                    <a:lnTo>
                      <a:pt x="0" y="1278"/>
                    </a:lnTo>
                    <a:lnTo>
                      <a:pt x="1" y="1214"/>
                    </a:lnTo>
                    <a:lnTo>
                      <a:pt x="6" y="1148"/>
                    </a:lnTo>
                    <a:lnTo>
                      <a:pt x="13" y="1085"/>
                    </a:lnTo>
                    <a:lnTo>
                      <a:pt x="24" y="1022"/>
                    </a:lnTo>
                    <a:lnTo>
                      <a:pt x="40" y="958"/>
                    </a:lnTo>
                    <a:lnTo>
                      <a:pt x="56" y="898"/>
                    </a:lnTo>
                    <a:lnTo>
                      <a:pt x="76" y="838"/>
                    </a:lnTo>
                    <a:lnTo>
                      <a:pt x="99" y="782"/>
                    </a:lnTo>
                    <a:lnTo>
                      <a:pt x="126" y="725"/>
                    </a:lnTo>
                    <a:lnTo>
                      <a:pt x="153" y="669"/>
                    </a:lnTo>
                    <a:lnTo>
                      <a:pt x="184" y="615"/>
                    </a:lnTo>
                    <a:lnTo>
                      <a:pt x="218" y="563"/>
                    </a:lnTo>
                    <a:lnTo>
                      <a:pt x="253" y="514"/>
                    </a:lnTo>
                    <a:lnTo>
                      <a:pt x="290" y="465"/>
                    </a:lnTo>
                    <a:lnTo>
                      <a:pt x="332" y="419"/>
                    </a:lnTo>
                    <a:lnTo>
                      <a:pt x="373" y="374"/>
                    </a:lnTo>
                    <a:lnTo>
                      <a:pt x="418" y="332"/>
                    </a:lnTo>
                    <a:lnTo>
                      <a:pt x="464" y="292"/>
                    </a:lnTo>
                    <a:lnTo>
                      <a:pt x="513" y="254"/>
                    </a:lnTo>
                    <a:lnTo>
                      <a:pt x="562" y="219"/>
                    </a:lnTo>
                    <a:lnTo>
                      <a:pt x="615" y="185"/>
                    </a:lnTo>
                    <a:lnTo>
                      <a:pt x="669" y="154"/>
                    </a:lnTo>
                    <a:lnTo>
                      <a:pt x="724" y="126"/>
                    </a:lnTo>
                    <a:lnTo>
                      <a:pt x="781" y="100"/>
                    </a:lnTo>
                    <a:lnTo>
                      <a:pt x="838" y="77"/>
                    </a:lnTo>
                    <a:lnTo>
                      <a:pt x="898" y="57"/>
                    </a:lnTo>
                    <a:lnTo>
                      <a:pt x="958" y="40"/>
                    </a:lnTo>
                    <a:lnTo>
                      <a:pt x="1021" y="26"/>
                    </a:lnTo>
                    <a:lnTo>
                      <a:pt x="1084" y="14"/>
                    </a:lnTo>
                    <a:lnTo>
                      <a:pt x="1147" y="6"/>
                    </a:lnTo>
                    <a:lnTo>
                      <a:pt x="1211" y="2"/>
                    </a:lnTo>
                    <a:lnTo>
                      <a:pt x="1278" y="0"/>
                    </a:lnTo>
                  </a:path>
                </a:pathLst>
              </a:custGeom>
              <a:noFill/>
              <a:ln w="12700" cap="flat" cmpd="sng" algn="ctr">
                <a:solidFill>
                  <a:schemeClr val="accent4"/>
                </a:solidFill>
                <a:prstDash val="lgDash"/>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fr-FR" sz="1351" dirty="0"/>
              </a:p>
            </p:txBody>
          </p:sp>
        </p:grpSp>
        <p:grpSp>
          <p:nvGrpSpPr>
            <p:cNvPr id="11" name="Groupe 16">
              <a:extLst>
                <a:ext uri="{FF2B5EF4-FFF2-40B4-BE49-F238E27FC236}">
                  <a16:creationId xmlns:a16="http://schemas.microsoft.com/office/drawing/2014/main" xmlns="" id="{1027B088-C4B0-4E02-A887-0959049DB257}"/>
                </a:ext>
              </a:extLst>
            </p:cNvPr>
            <p:cNvGrpSpPr/>
            <p:nvPr/>
          </p:nvGrpSpPr>
          <p:grpSpPr>
            <a:xfrm rot="5400000">
              <a:off x="9654724" y="1287901"/>
              <a:ext cx="1232788" cy="2466989"/>
              <a:chOff x="292799" y="3047985"/>
              <a:chExt cx="1232788" cy="2466989"/>
            </a:xfrm>
          </p:grpSpPr>
          <p:sp>
            <p:nvSpPr>
              <p:cNvPr id="15" name="Forme libre 5">
                <a:extLst>
                  <a:ext uri="{FF2B5EF4-FFF2-40B4-BE49-F238E27FC236}">
                    <a16:creationId xmlns:a16="http://schemas.microsoft.com/office/drawing/2014/main" xmlns="" id="{AA42CD71-BAAA-4142-B9B9-E34C9A5719A9}"/>
                  </a:ext>
                </a:extLst>
              </p:cNvPr>
              <p:cNvSpPr>
                <a:spLocks/>
              </p:cNvSpPr>
              <p:nvPr/>
            </p:nvSpPr>
            <p:spPr bwMode="auto">
              <a:xfrm>
                <a:off x="292799" y="3047985"/>
                <a:ext cx="1232788" cy="2466989"/>
              </a:xfrm>
              <a:custGeom>
                <a:avLst/>
                <a:gdLst/>
                <a:ahLst/>
                <a:cxnLst>
                  <a:cxn ang="0">
                    <a:pos x="1656" y="3490"/>
                  </a:cxn>
                  <a:cxn ang="0">
                    <a:pos x="1481" y="3471"/>
                  </a:cxn>
                  <a:cxn ang="0">
                    <a:pos x="1310" y="3437"/>
                  </a:cxn>
                  <a:cxn ang="0">
                    <a:pos x="1146" y="3387"/>
                  </a:cxn>
                  <a:cxn ang="0">
                    <a:pos x="990" y="3319"/>
                  </a:cxn>
                  <a:cxn ang="0">
                    <a:pos x="841" y="3239"/>
                  </a:cxn>
                  <a:cxn ang="0">
                    <a:pos x="703" y="3145"/>
                  </a:cxn>
                  <a:cxn ang="0">
                    <a:pos x="572" y="3037"/>
                  </a:cxn>
                  <a:cxn ang="0">
                    <a:pos x="454" y="2919"/>
                  </a:cxn>
                  <a:cxn ang="0">
                    <a:pos x="348" y="2790"/>
                  </a:cxn>
                  <a:cxn ang="0">
                    <a:pos x="254" y="2651"/>
                  </a:cxn>
                  <a:cxn ang="0">
                    <a:pos x="172" y="2502"/>
                  </a:cxn>
                  <a:cxn ang="0">
                    <a:pos x="106" y="2345"/>
                  </a:cxn>
                  <a:cxn ang="0">
                    <a:pos x="55" y="2182"/>
                  </a:cxn>
                  <a:cxn ang="0">
                    <a:pos x="20" y="2012"/>
                  </a:cxn>
                  <a:cxn ang="0">
                    <a:pos x="3" y="1836"/>
                  </a:cxn>
                  <a:cxn ang="0">
                    <a:pos x="0" y="1701"/>
                  </a:cxn>
                  <a:cxn ang="0">
                    <a:pos x="14" y="1524"/>
                  </a:cxn>
                  <a:cxn ang="0">
                    <a:pos x="45" y="1352"/>
                  </a:cxn>
                  <a:cxn ang="0">
                    <a:pos x="92" y="1187"/>
                  </a:cxn>
                  <a:cxn ang="0">
                    <a:pos x="155" y="1029"/>
                  </a:cxn>
                  <a:cxn ang="0">
                    <a:pos x="232" y="878"/>
                  </a:cxn>
                  <a:cxn ang="0">
                    <a:pos x="323" y="736"/>
                  </a:cxn>
                  <a:cxn ang="0">
                    <a:pos x="426" y="604"/>
                  </a:cxn>
                  <a:cxn ang="0">
                    <a:pos x="541" y="483"/>
                  </a:cxn>
                  <a:cxn ang="0">
                    <a:pos x="669" y="373"/>
                  </a:cxn>
                  <a:cxn ang="0">
                    <a:pos x="806" y="275"/>
                  </a:cxn>
                  <a:cxn ang="0">
                    <a:pos x="952" y="192"/>
                  </a:cxn>
                  <a:cxn ang="0">
                    <a:pos x="1106" y="121"/>
                  </a:cxn>
                  <a:cxn ang="0">
                    <a:pos x="1269" y="66"/>
                  </a:cxn>
                  <a:cxn ang="0">
                    <a:pos x="1438" y="27"/>
                  </a:cxn>
                  <a:cxn ang="0">
                    <a:pos x="1612" y="4"/>
                  </a:cxn>
                  <a:cxn ang="0">
                    <a:pos x="1746" y="933"/>
                  </a:cxn>
                  <a:cxn ang="0">
                    <a:pos x="1623" y="942"/>
                  </a:cxn>
                  <a:cxn ang="0">
                    <a:pos x="1467" y="982"/>
                  </a:cxn>
                  <a:cxn ang="0">
                    <a:pos x="1326" y="1052"/>
                  </a:cxn>
                  <a:cxn ang="0">
                    <a:pos x="1200" y="1144"/>
                  </a:cxn>
                  <a:cxn ang="0">
                    <a:pos x="1095" y="1259"/>
                  </a:cxn>
                  <a:cxn ang="0">
                    <a:pos x="1014" y="1395"/>
                  </a:cxn>
                  <a:cxn ang="0">
                    <a:pos x="960" y="1544"/>
                  </a:cxn>
                  <a:cxn ang="0">
                    <a:pos x="935" y="1704"/>
                  </a:cxn>
                  <a:cxn ang="0">
                    <a:pos x="938" y="1828"/>
                  </a:cxn>
                  <a:cxn ang="0">
                    <a:pos x="970" y="1987"/>
                  </a:cxn>
                  <a:cxn ang="0">
                    <a:pos x="1032" y="2133"/>
                  </a:cxn>
                  <a:cxn ang="0">
                    <a:pos x="1120" y="2262"/>
                  </a:cxn>
                  <a:cxn ang="0">
                    <a:pos x="1229" y="2373"/>
                  </a:cxn>
                  <a:cxn ang="0">
                    <a:pos x="1360" y="2461"/>
                  </a:cxn>
                  <a:cxn ang="0">
                    <a:pos x="1504" y="2522"/>
                  </a:cxn>
                  <a:cxn ang="0">
                    <a:pos x="1663" y="2554"/>
                  </a:cxn>
                </a:cxnLst>
                <a:rect l="0" t="0" r="r" b="b"/>
                <a:pathLst>
                  <a:path w="1746" h="3493">
                    <a:moveTo>
                      <a:pt x="1746" y="3493"/>
                    </a:moveTo>
                    <a:lnTo>
                      <a:pt x="1746" y="3493"/>
                    </a:lnTo>
                    <a:lnTo>
                      <a:pt x="1701" y="3491"/>
                    </a:lnTo>
                    <a:lnTo>
                      <a:pt x="1656" y="3490"/>
                    </a:lnTo>
                    <a:lnTo>
                      <a:pt x="1612" y="3487"/>
                    </a:lnTo>
                    <a:lnTo>
                      <a:pt x="1567" y="3484"/>
                    </a:lnTo>
                    <a:lnTo>
                      <a:pt x="1524" y="3477"/>
                    </a:lnTo>
                    <a:lnTo>
                      <a:pt x="1481" y="3471"/>
                    </a:lnTo>
                    <a:lnTo>
                      <a:pt x="1438" y="3465"/>
                    </a:lnTo>
                    <a:lnTo>
                      <a:pt x="1395" y="3456"/>
                    </a:lnTo>
                    <a:lnTo>
                      <a:pt x="1352" y="3447"/>
                    </a:lnTo>
                    <a:lnTo>
                      <a:pt x="1310" y="3437"/>
                    </a:lnTo>
                    <a:lnTo>
                      <a:pt x="1269" y="3425"/>
                    </a:lnTo>
                    <a:lnTo>
                      <a:pt x="1227" y="3413"/>
                    </a:lnTo>
                    <a:lnTo>
                      <a:pt x="1187" y="3400"/>
                    </a:lnTo>
                    <a:lnTo>
                      <a:pt x="1146" y="3387"/>
                    </a:lnTo>
                    <a:lnTo>
                      <a:pt x="1106" y="3371"/>
                    </a:lnTo>
                    <a:lnTo>
                      <a:pt x="1067" y="3354"/>
                    </a:lnTo>
                    <a:lnTo>
                      <a:pt x="1029" y="3337"/>
                    </a:lnTo>
                    <a:lnTo>
                      <a:pt x="990" y="3319"/>
                    </a:lnTo>
                    <a:lnTo>
                      <a:pt x="952" y="3301"/>
                    </a:lnTo>
                    <a:lnTo>
                      <a:pt x="915" y="3281"/>
                    </a:lnTo>
                    <a:lnTo>
                      <a:pt x="878" y="3261"/>
                    </a:lnTo>
                    <a:lnTo>
                      <a:pt x="841" y="3239"/>
                    </a:lnTo>
                    <a:lnTo>
                      <a:pt x="806" y="3217"/>
                    </a:lnTo>
                    <a:lnTo>
                      <a:pt x="771" y="3193"/>
                    </a:lnTo>
                    <a:lnTo>
                      <a:pt x="737" y="3170"/>
                    </a:lnTo>
                    <a:lnTo>
                      <a:pt x="703" y="3145"/>
                    </a:lnTo>
                    <a:lnTo>
                      <a:pt x="669" y="3119"/>
                    </a:lnTo>
                    <a:lnTo>
                      <a:pt x="637" y="3093"/>
                    </a:lnTo>
                    <a:lnTo>
                      <a:pt x="604" y="3065"/>
                    </a:lnTo>
                    <a:lnTo>
                      <a:pt x="572" y="3037"/>
                    </a:lnTo>
                    <a:lnTo>
                      <a:pt x="541" y="3010"/>
                    </a:lnTo>
                    <a:lnTo>
                      <a:pt x="512" y="2981"/>
                    </a:lnTo>
                    <a:lnTo>
                      <a:pt x="483" y="2950"/>
                    </a:lnTo>
                    <a:lnTo>
                      <a:pt x="454" y="2919"/>
                    </a:lnTo>
                    <a:lnTo>
                      <a:pt x="426" y="2888"/>
                    </a:lnTo>
                    <a:lnTo>
                      <a:pt x="400" y="2856"/>
                    </a:lnTo>
                    <a:lnTo>
                      <a:pt x="374" y="2824"/>
                    </a:lnTo>
                    <a:lnTo>
                      <a:pt x="348" y="2790"/>
                    </a:lnTo>
                    <a:lnTo>
                      <a:pt x="323" y="2756"/>
                    </a:lnTo>
                    <a:lnTo>
                      <a:pt x="298" y="2722"/>
                    </a:lnTo>
                    <a:lnTo>
                      <a:pt x="275" y="2687"/>
                    </a:lnTo>
                    <a:lnTo>
                      <a:pt x="254" y="2651"/>
                    </a:lnTo>
                    <a:lnTo>
                      <a:pt x="232" y="2614"/>
                    </a:lnTo>
                    <a:lnTo>
                      <a:pt x="211" y="2578"/>
                    </a:lnTo>
                    <a:lnTo>
                      <a:pt x="191" y="2541"/>
                    </a:lnTo>
                    <a:lnTo>
                      <a:pt x="172" y="2502"/>
                    </a:lnTo>
                    <a:lnTo>
                      <a:pt x="155" y="2464"/>
                    </a:lnTo>
                    <a:lnTo>
                      <a:pt x="137" y="2425"/>
                    </a:lnTo>
                    <a:lnTo>
                      <a:pt x="121" y="2385"/>
                    </a:lnTo>
                    <a:lnTo>
                      <a:pt x="106" y="2345"/>
                    </a:lnTo>
                    <a:lnTo>
                      <a:pt x="92" y="2305"/>
                    </a:lnTo>
                    <a:lnTo>
                      <a:pt x="78" y="2265"/>
                    </a:lnTo>
                    <a:lnTo>
                      <a:pt x="66" y="2224"/>
                    </a:lnTo>
                    <a:lnTo>
                      <a:pt x="55" y="2182"/>
                    </a:lnTo>
                    <a:lnTo>
                      <a:pt x="45" y="2139"/>
                    </a:lnTo>
                    <a:lnTo>
                      <a:pt x="35" y="2098"/>
                    </a:lnTo>
                    <a:lnTo>
                      <a:pt x="28" y="2055"/>
                    </a:lnTo>
                    <a:lnTo>
                      <a:pt x="20" y="2012"/>
                    </a:lnTo>
                    <a:lnTo>
                      <a:pt x="14" y="1968"/>
                    </a:lnTo>
                    <a:lnTo>
                      <a:pt x="9" y="1924"/>
                    </a:lnTo>
                    <a:lnTo>
                      <a:pt x="5" y="1881"/>
                    </a:lnTo>
                    <a:lnTo>
                      <a:pt x="3" y="1836"/>
                    </a:lnTo>
                    <a:lnTo>
                      <a:pt x="0" y="1792"/>
                    </a:lnTo>
                    <a:lnTo>
                      <a:pt x="0" y="1745"/>
                    </a:lnTo>
                    <a:lnTo>
                      <a:pt x="0" y="1745"/>
                    </a:lnTo>
                    <a:lnTo>
                      <a:pt x="0" y="1701"/>
                    </a:lnTo>
                    <a:lnTo>
                      <a:pt x="3" y="1656"/>
                    </a:lnTo>
                    <a:lnTo>
                      <a:pt x="5" y="1612"/>
                    </a:lnTo>
                    <a:lnTo>
                      <a:pt x="9" y="1567"/>
                    </a:lnTo>
                    <a:lnTo>
                      <a:pt x="14" y="1524"/>
                    </a:lnTo>
                    <a:lnTo>
                      <a:pt x="20" y="1481"/>
                    </a:lnTo>
                    <a:lnTo>
                      <a:pt x="28" y="1438"/>
                    </a:lnTo>
                    <a:lnTo>
                      <a:pt x="35" y="1395"/>
                    </a:lnTo>
                    <a:lnTo>
                      <a:pt x="45" y="1352"/>
                    </a:lnTo>
                    <a:lnTo>
                      <a:pt x="55" y="1310"/>
                    </a:lnTo>
                    <a:lnTo>
                      <a:pt x="66" y="1269"/>
                    </a:lnTo>
                    <a:lnTo>
                      <a:pt x="78" y="1227"/>
                    </a:lnTo>
                    <a:lnTo>
                      <a:pt x="92" y="1187"/>
                    </a:lnTo>
                    <a:lnTo>
                      <a:pt x="106" y="1146"/>
                    </a:lnTo>
                    <a:lnTo>
                      <a:pt x="121" y="1107"/>
                    </a:lnTo>
                    <a:lnTo>
                      <a:pt x="137" y="1067"/>
                    </a:lnTo>
                    <a:lnTo>
                      <a:pt x="155" y="1029"/>
                    </a:lnTo>
                    <a:lnTo>
                      <a:pt x="172" y="990"/>
                    </a:lnTo>
                    <a:lnTo>
                      <a:pt x="191" y="952"/>
                    </a:lnTo>
                    <a:lnTo>
                      <a:pt x="211" y="915"/>
                    </a:lnTo>
                    <a:lnTo>
                      <a:pt x="232" y="878"/>
                    </a:lnTo>
                    <a:lnTo>
                      <a:pt x="254" y="841"/>
                    </a:lnTo>
                    <a:lnTo>
                      <a:pt x="275" y="806"/>
                    </a:lnTo>
                    <a:lnTo>
                      <a:pt x="298" y="770"/>
                    </a:lnTo>
                    <a:lnTo>
                      <a:pt x="323" y="736"/>
                    </a:lnTo>
                    <a:lnTo>
                      <a:pt x="348" y="703"/>
                    </a:lnTo>
                    <a:lnTo>
                      <a:pt x="374" y="669"/>
                    </a:lnTo>
                    <a:lnTo>
                      <a:pt x="400" y="636"/>
                    </a:lnTo>
                    <a:lnTo>
                      <a:pt x="426" y="604"/>
                    </a:lnTo>
                    <a:lnTo>
                      <a:pt x="454" y="572"/>
                    </a:lnTo>
                    <a:lnTo>
                      <a:pt x="483" y="543"/>
                    </a:lnTo>
                    <a:lnTo>
                      <a:pt x="512" y="512"/>
                    </a:lnTo>
                    <a:lnTo>
                      <a:pt x="541" y="483"/>
                    </a:lnTo>
                    <a:lnTo>
                      <a:pt x="572" y="453"/>
                    </a:lnTo>
                    <a:lnTo>
                      <a:pt x="604" y="426"/>
                    </a:lnTo>
                    <a:lnTo>
                      <a:pt x="637" y="399"/>
                    </a:lnTo>
                    <a:lnTo>
                      <a:pt x="669" y="373"/>
                    </a:lnTo>
                    <a:lnTo>
                      <a:pt x="703" y="347"/>
                    </a:lnTo>
                    <a:lnTo>
                      <a:pt x="737" y="323"/>
                    </a:lnTo>
                    <a:lnTo>
                      <a:pt x="771" y="298"/>
                    </a:lnTo>
                    <a:lnTo>
                      <a:pt x="806" y="275"/>
                    </a:lnTo>
                    <a:lnTo>
                      <a:pt x="841" y="253"/>
                    </a:lnTo>
                    <a:lnTo>
                      <a:pt x="878" y="232"/>
                    </a:lnTo>
                    <a:lnTo>
                      <a:pt x="915" y="210"/>
                    </a:lnTo>
                    <a:lnTo>
                      <a:pt x="952" y="192"/>
                    </a:lnTo>
                    <a:lnTo>
                      <a:pt x="990" y="172"/>
                    </a:lnTo>
                    <a:lnTo>
                      <a:pt x="1029" y="155"/>
                    </a:lnTo>
                    <a:lnTo>
                      <a:pt x="1067" y="136"/>
                    </a:lnTo>
                    <a:lnTo>
                      <a:pt x="1106" y="121"/>
                    </a:lnTo>
                    <a:lnTo>
                      <a:pt x="1146" y="106"/>
                    </a:lnTo>
                    <a:lnTo>
                      <a:pt x="1187" y="92"/>
                    </a:lnTo>
                    <a:lnTo>
                      <a:pt x="1227" y="78"/>
                    </a:lnTo>
                    <a:lnTo>
                      <a:pt x="1269" y="66"/>
                    </a:lnTo>
                    <a:lnTo>
                      <a:pt x="1310" y="55"/>
                    </a:lnTo>
                    <a:lnTo>
                      <a:pt x="1352" y="44"/>
                    </a:lnTo>
                    <a:lnTo>
                      <a:pt x="1395" y="35"/>
                    </a:lnTo>
                    <a:lnTo>
                      <a:pt x="1438" y="27"/>
                    </a:lnTo>
                    <a:lnTo>
                      <a:pt x="1481" y="20"/>
                    </a:lnTo>
                    <a:lnTo>
                      <a:pt x="1524" y="13"/>
                    </a:lnTo>
                    <a:lnTo>
                      <a:pt x="1567" y="9"/>
                    </a:lnTo>
                    <a:lnTo>
                      <a:pt x="1612" y="4"/>
                    </a:lnTo>
                    <a:lnTo>
                      <a:pt x="1656" y="3"/>
                    </a:lnTo>
                    <a:lnTo>
                      <a:pt x="1701" y="1"/>
                    </a:lnTo>
                    <a:lnTo>
                      <a:pt x="1746" y="0"/>
                    </a:lnTo>
                    <a:lnTo>
                      <a:pt x="1746" y="933"/>
                    </a:lnTo>
                    <a:lnTo>
                      <a:pt x="1746" y="933"/>
                    </a:lnTo>
                    <a:lnTo>
                      <a:pt x="1704" y="935"/>
                    </a:lnTo>
                    <a:lnTo>
                      <a:pt x="1663" y="938"/>
                    </a:lnTo>
                    <a:lnTo>
                      <a:pt x="1623" y="942"/>
                    </a:lnTo>
                    <a:lnTo>
                      <a:pt x="1583" y="950"/>
                    </a:lnTo>
                    <a:lnTo>
                      <a:pt x="1543" y="959"/>
                    </a:lnTo>
                    <a:lnTo>
                      <a:pt x="1504" y="970"/>
                    </a:lnTo>
                    <a:lnTo>
                      <a:pt x="1467" y="982"/>
                    </a:lnTo>
                    <a:lnTo>
                      <a:pt x="1430" y="998"/>
                    </a:lnTo>
                    <a:lnTo>
                      <a:pt x="1393" y="1013"/>
                    </a:lnTo>
                    <a:lnTo>
                      <a:pt x="1360" y="1032"/>
                    </a:lnTo>
                    <a:lnTo>
                      <a:pt x="1326" y="1052"/>
                    </a:lnTo>
                    <a:lnTo>
                      <a:pt x="1292" y="1072"/>
                    </a:lnTo>
                    <a:lnTo>
                      <a:pt x="1260" y="1095"/>
                    </a:lnTo>
                    <a:lnTo>
                      <a:pt x="1229" y="1119"/>
                    </a:lnTo>
                    <a:lnTo>
                      <a:pt x="1200" y="1144"/>
                    </a:lnTo>
                    <a:lnTo>
                      <a:pt x="1172" y="1172"/>
                    </a:lnTo>
                    <a:lnTo>
                      <a:pt x="1144" y="1199"/>
                    </a:lnTo>
                    <a:lnTo>
                      <a:pt x="1120" y="1230"/>
                    </a:lnTo>
                    <a:lnTo>
                      <a:pt x="1095" y="1259"/>
                    </a:lnTo>
                    <a:lnTo>
                      <a:pt x="1072" y="1292"/>
                    </a:lnTo>
                    <a:lnTo>
                      <a:pt x="1052" y="1325"/>
                    </a:lnTo>
                    <a:lnTo>
                      <a:pt x="1032" y="1359"/>
                    </a:lnTo>
                    <a:lnTo>
                      <a:pt x="1014" y="1395"/>
                    </a:lnTo>
                    <a:lnTo>
                      <a:pt x="998" y="1430"/>
                    </a:lnTo>
                    <a:lnTo>
                      <a:pt x="983" y="1467"/>
                    </a:lnTo>
                    <a:lnTo>
                      <a:pt x="970" y="1504"/>
                    </a:lnTo>
                    <a:lnTo>
                      <a:pt x="960" y="1544"/>
                    </a:lnTo>
                    <a:lnTo>
                      <a:pt x="950" y="1582"/>
                    </a:lnTo>
                    <a:lnTo>
                      <a:pt x="943" y="1622"/>
                    </a:lnTo>
                    <a:lnTo>
                      <a:pt x="938" y="1662"/>
                    </a:lnTo>
                    <a:lnTo>
                      <a:pt x="935" y="1704"/>
                    </a:lnTo>
                    <a:lnTo>
                      <a:pt x="934" y="1745"/>
                    </a:lnTo>
                    <a:lnTo>
                      <a:pt x="934" y="1745"/>
                    </a:lnTo>
                    <a:lnTo>
                      <a:pt x="935" y="1788"/>
                    </a:lnTo>
                    <a:lnTo>
                      <a:pt x="938" y="1828"/>
                    </a:lnTo>
                    <a:lnTo>
                      <a:pt x="943" y="1870"/>
                    </a:lnTo>
                    <a:lnTo>
                      <a:pt x="950" y="1910"/>
                    </a:lnTo>
                    <a:lnTo>
                      <a:pt x="960" y="1948"/>
                    </a:lnTo>
                    <a:lnTo>
                      <a:pt x="970" y="1987"/>
                    </a:lnTo>
                    <a:lnTo>
                      <a:pt x="983" y="2025"/>
                    </a:lnTo>
                    <a:lnTo>
                      <a:pt x="998" y="2062"/>
                    </a:lnTo>
                    <a:lnTo>
                      <a:pt x="1014" y="2098"/>
                    </a:lnTo>
                    <a:lnTo>
                      <a:pt x="1032" y="2133"/>
                    </a:lnTo>
                    <a:lnTo>
                      <a:pt x="1052" y="2167"/>
                    </a:lnTo>
                    <a:lnTo>
                      <a:pt x="1072" y="2201"/>
                    </a:lnTo>
                    <a:lnTo>
                      <a:pt x="1095" y="2231"/>
                    </a:lnTo>
                    <a:lnTo>
                      <a:pt x="1120" y="2262"/>
                    </a:lnTo>
                    <a:lnTo>
                      <a:pt x="1144" y="2291"/>
                    </a:lnTo>
                    <a:lnTo>
                      <a:pt x="1172" y="2321"/>
                    </a:lnTo>
                    <a:lnTo>
                      <a:pt x="1200" y="2347"/>
                    </a:lnTo>
                    <a:lnTo>
                      <a:pt x="1229" y="2373"/>
                    </a:lnTo>
                    <a:lnTo>
                      <a:pt x="1260" y="2398"/>
                    </a:lnTo>
                    <a:lnTo>
                      <a:pt x="1292" y="2419"/>
                    </a:lnTo>
                    <a:lnTo>
                      <a:pt x="1326" y="2441"/>
                    </a:lnTo>
                    <a:lnTo>
                      <a:pt x="1360" y="2461"/>
                    </a:lnTo>
                    <a:lnTo>
                      <a:pt x="1393" y="2478"/>
                    </a:lnTo>
                    <a:lnTo>
                      <a:pt x="1430" y="2494"/>
                    </a:lnTo>
                    <a:lnTo>
                      <a:pt x="1467" y="2510"/>
                    </a:lnTo>
                    <a:lnTo>
                      <a:pt x="1504" y="2522"/>
                    </a:lnTo>
                    <a:lnTo>
                      <a:pt x="1543" y="2533"/>
                    </a:lnTo>
                    <a:lnTo>
                      <a:pt x="1583" y="2542"/>
                    </a:lnTo>
                    <a:lnTo>
                      <a:pt x="1623" y="2550"/>
                    </a:lnTo>
                    <a:lnTo>
                      <a:pt x="1663" y="2554"/>
                    </a:lnTo>
                    <a:lnTo>
                      <a:pt x="1704" y="2558"/>
                    </a:lnTo>
                    <a:lnTo>
                      <a:pt x="1746" y="2559"/>
                    </a:lnTo>
                    <a:lnTo>
                      <a:pt x="1746" y="3493"/>
                    </a:lnTo>
                    <a:close/>
                  </a:path>
                </a:pathLst>
              </a:custGeom>
              <a:solidFill>
                <a:schemeClr val="tx1">
                  <a:lumMod val="65000"/>
                  <a:lumOff val="35000"/>
                </a:schemeClr>
              </a:soli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1" dirty="0"/>
              </a:p>
            </p:txBody>
          </p:sp>
          <p:sp>
            <p:nvSpPr>
              <p:cNvPr id="16" name="Forme libre 27">
                <a:extLst>
                  <a:ext uri="{FF2B5EF4-FFF2-40B4-BE49-F238E27FC236}">
                    <a16:creationId xmlns:a16="http://schemas.microsoft.com/office/drawing/2014/main" xmlns="" id="{FE4C56CF-A26E-45E4-AD2F-C6A02C770127}"/>
                  </a:ext>
                </a:extLst>
              </p:cNvPr>
              <p:cNvSpPr>
                <a:spLocks/>
              </p:cNvSpPr>
              <p:nvPr/>
            </p:nvSpPr>
            <p:spPr bwMode="auto">
              <a:xfrm>
                <a:off x="623237" y="3378423"/>
                <a:ext cx="902350" cy="1806113"/>
              </a:xfrm>
              <a:custGeom>
                <a:avLst/>
                <a:gdLst/>
                <a:ahLst/>
                <a:cxnLst>
                  <a:cxn ang="0">
                    <a:pos x="1278" y="2558"/>
                  </a:cxn>
                  <a:cxn ang="0">
                    <a:pos x="1147" y="2552"/>
                  </a:cxn>
                  <a:cxn ang="0">
                    <a:pos x="1021" y="2532"/>
                  </a:cxn>
                  <a:cxn ang="0">
                    <a:pos x="898" y="2501"/>
                  </a:cxn>
                  <a:cxn ang="0">
                    <a:pos x="781" y="2458"/>
                  </a:cxn>
                  <a:cxn ang="0">
                    <a:pos x="669" y="2404"/>
                  </a:cxn>
                  <a:cxn ang="0">
                    <a:pos x="562" y="2340"/>
                  </a:cxn>
                  <a:cxn ang="0">
                    <a:pos x="464" y="2266"/>
                  </a:cxn>
                  <a:cxn ang="0">
                    <a:pos x="373" y="2184"/>
                  </a:cxn>
                  <a:cxn ang="0">
                    <a:pos x="290" y="2092"/>
                  </a:cxn>
                  <a:cxn ang="0">
                    <a:pos x="218" y="1994"/>
                  </a:cxn>
                  <a:cxn ang="0">
                    <a:pos x="153" y="1889"/>
                  </a:cxn>
                  <a:cxn ang="0">
                    <a:pos x="99" y="1777"/>
                  </a:cxn>
                  <a:cxn ang="0">
                    <a:pos x="56" y="1660"/>
                  </a:cxn>
                  <a:cxn ang="0">
                    <a:pos x="24" y="1537"/>
                  </a:cxn>
                  <a:cxn ang="0">
                    <a:pos x="6" y="1409"/>
                  </a:cxn>
                  <a:cxn ang="0">
                    <a:pos x="0" y="1278"/>
                  </a:cxn>
                  <a:cxn ang="0">
                    <a:pos x="1" y="1214"/>
                  </a:cxn>
                  <a:cxn ang="0">
                    <a:pos x="13" y="1085"/>
                  </a:cxn>
                  <a:cxn ang="0">
                    <a:pos x="40" y="958"/>
                  </a:cxn>
                  <a:cxn ang="0">
                    <a:pos x="76" y="838"/>
                  </a:cxn>
                  <a:cxn ang="0">
                    <a:pos x="126" y="725"/>
                  </a:cxn>
                  <a:cxn ang="0">
                    <a:pos x="184" y="615"/>
                  </a:cxn>
                  <a:cxn ang="0">
                    <a:pos x="253" y="514"/>
                  </a:cxn>
                  <a:cxn ang="0">
                    <a:pos x="332" y="419"/>
                  </a:cxn>
                  <a:cxn ang="0">
                    <a:pos x="418" y="332"/>
                  </a:cxn>
                  <a:cxn ang="0">
                    <a:pos x="513" y="254"/>
                  </a:cxn>
                  <a:cxn ang="0">
                    <a:pos x="615" y="185"/>
                  </a:cxn>
                  <a:cxn ang="0">
                    <a:pos x="724" y="126"/>
                  </a:cxn>
                  <a:cxn ang="0">
                    <a:pos x="838" y="77"/>
                  </a:cxn>
                  <a:cxn ang="0">
                    <a:pos x="958" y="40"/>
                  </a:cxn>
                  <a:cxn ang="0">
                    <a:pos x="1084" y="14"/>
                  </a:cxn>
                  <a:cxn ang="0">
                    <a:pos x="1211" y="2"/>
                  </a:cxn>
                </a:cxnLst>
                <a:rect l="0" t="0" r="r" b="b"/>
                <a:pathLst>
                  <a:path w="1278" h="2558">
                    <a:moveTo>
                      <a:pt x="1278" y="2558"/>
                    </a:moveTo>
                    <a:lnTo>
                      <a:pt x="1278" y="2558"/>
                    </a:lnTo>
                    <a:lnTo>
                      <a:pt x="1211" y="2557"/>
                    </a:lnTo>
                    <a:lnTo>
                      <a:pt x="1147" y="2552"/>
                    </a:lnTo>
                    <a:lnTo>
                      <a:pt x="1084" y="2544"/>
                    </a:lnTo>
                    <a:lnTo>
                      <a:pt x="1021" y="2532"/>
                    </a:lnTo>
                    <a:lnTo>
                      <a:pt x="958" y="2518"/>
                    </a:lnTo>
                    <a:lnTo>
                      <a:pt x="898" y="2501"/>
                    </a:lnTo>
                    <a:lnTo>
                      <a:pt x="838" y="2481"/>
                    </a:lnTo>
                    <a:lnTo>
                      <a:pt x="781" y="2458"/>
                    </a:lnTo>
                    <a:lnTo>
                      <a:pt x="724" y="2432"/>
                    </a:lnTo>
                    <a:lnTo>
                      <a:pt x="669" y="2404"/>
                    </a:lnTo>
                    <a:lnTo>
                      <a:pt x="615" y="2374"/>
                    </a:lnTo>
                    <a:lnTo>
                      <a:pt x="562" y="2340"/>
                    </a:lnTo>
                    <a:lnTo>
                      <a:pt x="513" y="2304"/>
                    </a:lnTo>
                    <a:lnTo>
                      <a:pt x="464" y="2266"/>
                    </a:lnTo>
                    <a:lnTo>
                      <a:pt x="418" y="2226"/>
                    </a:lnTo>
                    <a:lnTo>
                      <a:pt x="373" y="2184"/>
                    </a:lnTo>
                    <a:lnTo>
                      <a:pt x="332" y="2140"/>
                    </a:lnTo>
                    <a:lnTo>
                      <a:pt x="290" y="2092"/>
                    </a:lnTo>
                    <a:lnTo>
                      <a:pt x="253" y="2044"/>
                    </a:lnTo>
                    <a:lnTo>
                      <a:pt x="218" y="1994"/>
                    </a:lnTo>
                    <a:lnTo>
                      <a:pt x="184" y="1943"/>
                    </a:lnTo>
                    <a:lnTo>
                      <a:pt x="153" y="1889"/>
                    </a:lnTo>
                    <a:lnTo>
                      <a:pt x="126" y="1834"/>
                    </a:lnTo>
                    <a:lnTo>
                      <a:pt x="99" y="1777"/>
                    </a:lnTo>
                    <a:lnTo>
                      <a:pt x="76" y="1718"/>
                    </a:lnTo>
                    <a:lnTo>
                      <a:pt x="56" y="1660"/>
                    </a:lnTo>
                    <a:lnTo>
                      <a:pt x="40" y="1598"/>
                    </a:lnTo>
                    <a:lnTo>
                      <a:pt x="24" y="1537"/>
                    </a:lnTo>
                    <a:lnTo>
                      <a:pt x="13" y="1474"/>
                    </a:lnTo>
                    <a:lnTo>
                      <a:pt x="6" y="1409"/>
                    </a:lnTo>
                    <a:lnTo>
                      <a:pt x="1" y="1345"/>
                    </a:lnTo>
                    <a:lnTo>
                      <a:pt x="0" y="1278"/>
                    </a:lnTo>
                    <a:lnTo>
                      <a:pt x="0" y="1278"/>
                    </a:lnTo>
                    <a:lnTo>
                      <a:pt x="1" y="1214"/>
                    </a:lnTo>
                    <a:lnTo>
                      <a:pt x="6" y="1148"/>
                    </a:lnTo>
                    <a:lnTo>
                      <a:pt x="13" y="1085"/>
                    </a:lnTo>
                    <a:lnTo>
                      <a:pt x="24" y="1022"/>
                    </a:lnTo>
                    <a:lnTo>
                      <a:pt x="40" y="958"/>
                    </a:lnTo>
                    <a:lnTo>
                      <a:pt x="56" y="898"/>
                    </a:lnTo>
                    <a:lnTo>
                      <a:pt x="76" y="838"/>
                    </a:lnTo>
                    <a:lnTo>
                      <a:pt x="99" y="782"/>
                    </a:lnTo>
                    <a:lnTo>
                      <a:pt x="126" y="725"/>
                    </a:lnTo>
                    <a:lnTo>
                      <a:pt x="153" y="669"/>
                    </a:lnTo>
                    <a:lnTo>
                      <a:pt x="184" y="615"/>
                    </a:lnTo>
                    <a:lnTo>
                      <a:pt x="218" y="563"/>
                    </a:lnTo>
                    <a:lnTo>
                      <a:pt x="253" y="514"/>
                    </a:lnTo>
                    <a:lnTo>
                      <a:pt x="290" y="465"/>
                    </a:lnTo>
                    <a:lnTo>
                      <a:pt x="332" y="419"/>
                    </a:lnTo>
                    <a:lnTo>
                      <a:pt x="373" y="374"/>
                    </a:lnTo>
                    <a:lnTo>
                      <a:pt x="418" y="332"/>
                    </a:lnTo>
                    <a:lnTo>
                      <a:pt x="464" y="292"/>
                    </a:lnTo>
                    <a:lnTo>
                      <a:pt x="513" y="254"/>
                    </a:lnTo>
                    <a:lnTo>
                      <a:pt x="562" y="219"/>
                    </a:lnTo>
                    <a:lnTo>
                      <a:pt x="615" y="185"/>
                    </a:lnTo>
                    <a:lnTo>
                      <a:pt x="669" y="154"/>
                    </a:lnTo>
                    <a:lnTo>
                      <a:pt x="724" y="126"/>
                    </a:lnTo>
                    <a:lnTo>
                      <a:pt x="781" y="100"/>
                    </a:lnTo>
                    <a:lnTo>
                      <a:pt x="838" y="77"/>
                    </a:lnTo>
                    <a:lnTo>
                      <a:pt x="898" y="57"/>
                    </a:lnTo>
                    <a:lnTo>
                      <a:pt x="958" y="40"/>
                    </a:lnTo>
                    <a:lnTo>
                      <a:pt x="1021" y="26"/>
                    </a:lnTo>
                    <a:lnTo>
                      <a:pt x="1084" y="14"/>
                    </a:lnTo>
                    <a:lnTo>
                      <a:pt x="1147" y="6"/>
                    </a:lnTo>
                    <a:lnTo>
                      <a:pt x="1211" y="2"/>
                    </a:lnTo>
                    <a:lnTo>
                      <a:pt x="1278" y="0"/>
                    </a:lnTo>
                  </a:path>
                </a:pathLst>
              </a:custGeom>
              <a:noFill/>
              <a:ln w="12700" cap="flat" cmpd="sng" algn="ctr">
                <a:solidFill>
                  <a:schemeClr val="accent4"/>
                </a:solidFill>
                <a:prstDash val="lgDash"/>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fr-FR" sz="1351" dirty="0"/>
              </a:p>
            </p:txBody>
          </p:sp>
        </p:grpSp>
        <p:grpSp>
          <p:nvGrpSpPr>
            <p:cNvPr id="12" name="Groupe 13">
              <a:extLst>
                <a:ext uri="{FF2B5EF4-FFF2-40B4-BE49-F238E27FC236}">
                  <a16:creationId xmlns:a16="http://schemas.microsoft.com/office/drawing/2014/main" xmlns="" id="{73372373-127F-4667-8D74-51A76A996447}"/>
                </a:ext>
              </a:extLst>
            </p:cNvPr>
            <p:cNvGrpSpPr/>
            <p:nvPr/>
          </p:nvGrpSpPr>
          <p:grpSpPr>
            <a:xfrm rot="16200000">
              <a:off x="11462902" y="2515041"/>
              <a:ext cx="1232788" cy="2466989"/>
              <a:chOff x="292799" y="3047985"/>
              <a:chExt cx="1232788" cy="2466989"/>
            </a:xfrm>
          </p:grpSpPr>
          <p:sp>
            <p:nvSpPr>
              <p:cNvPr id="13" name="Forme libre 5">
                <a:extLst>
                  <a:ext uri="{FF2B5EF4-FFF2-40B4-BE49-F238E27FC236}">
                    <a16:creationId xmlns:a16="http://schemas.microsoft.com/office/drawing/2014/main" xmlns="" id="{0FBC8564-CAE3-436E-B228-B1A53CE33EF6}"/>
                  </a:ext>
                </a:extLst>
              </p:cNvPr>
              <p:cNvSpPr>
                <a:spLocks/>
              </p:cNvSpPr>
              <p:nvPr/>
            </p:nvSpPr>
            <p:spPr bwMode="auto">
              <a:xfrm>
                <a:off x="292799" y="3047985"/>
                <a:ext cx="1232788" cy="2466989"/>
              </a:xfrm>
              <a:custGeom>
                <a:avLst/>
                <a:gdLst/>
                <a:ahLst/>
                <a:cxnLst>
                  <a:cxn ang="0">
                    <a:pos x="1656" y="3490"/>
                  </a:cxn>
                  <a:cxn ang="0">
                    <a:pos x="1481" y="3471"/>
                  </a:cxn>
                  <a:cxn ang="0">
                    <a:pos x="1310" y="3437"/>
                  </a:cxn>
                  <a:cxn ang="0">
                    <a:pos x="1146" y="3387"/>
                  </a:cxn>
                  <a:cxn ang="0">
                    <a:pos x="990" y="3319"/>
                  </a:cxn>
                  <a:cxn ang="0">
                    <a:pos x="841" y="3239"/>
                  </a:cxn>
                  <a:cxn ang="0">
                    <a:pos x="703" y="3145"/>
                  </a:cxn>
                  <a:cxn ang="0">
                    <a:pos x="572" y="3037"/>
                  </a:cxn>
                  <a:cxn ang="0">
                    <a:pos x="454" y="2919"/>
                  </a:cxn>
                  <a:cxn ang="0">
                    <a:pos x="348" y="2790"/>
                  </a:cxn>
                  <a:cxn ang="0">
                    <a:pos x="254" y="2651"/>
                  </a:cxn>
                  <a:cxn ang="0">
                    <a:pos x="172" y="2502"/>
                  </a:cxn>
                  <a:cxn ang="0">
                    <a:pos x="106" y="2345"/>
                  </a:cxn>
                  <a:cxn ang="0">
                    <a:pos x="55" y="2182"/>
                  </a:cxn>
                  <a:cxn ang="0">
                    <a:pos x="20" y="2012"/>
                  </a:cxn>
                  <a:cxn ang="0">
                    <a:pos x="3" y="1836"/>
                  </a:cxn>
                  <a:cxn ang="0">
                    <a:pos x="0" y="1701"/>
                  </a:cxn>
                  <a:cxn ang="0">
                    <a:pos x="14" y="1524"/>
                  </a:cxn>
                  <a:cxn ang="0">
                    <a:pos x="45" y="1352"/>
                  </a:cxn>
                  <a:cxn ang="0">
                    <a:pos x="92" y="1187"/>
                  </a:cxn>
                  <a:cxn ang="0">
                    <a:pos x="155" y="1029"/>
                  </a:cxn>
                  <a:cxn ang="0">
                    <a:pos x="232" y="878"/>
                  </a:cxn>
                  <a:cxn ang="0">
                    <a:pos x="323" y="736"/>
                  </a:cxn>
                  <a:cxn ang="0">
                    <a:pos x="426" y="604"/>
                  </a:cxn>
                  <a:cxn ang="0">
                    <a:pos x="541" y="483"/>
                  </a:cxn>
                  <a:cxn ang="0">
                    <a:pos x="669" y="373"/>
                  </a:cxn>
                  <a:cxn ang="0">
                    <a:pos x="806" y="275"/>
                  </a:cxn>
                  <a:cxn ang="0">
                    <a:pos x="952" y="192"/>
                  </a:cxn>
                  <a:cxn ang="0">
                    <a:pos x="1106" y="121"/>
                  </a:cxn>
                  <a:cxn ang="0">
                    <a:pos x="1269" y="66"/>
                  </a:cxn>
                  <a:cxn ang="0">
                    <a:pos x="1438" y="27"/>
                  </a:cxn>
                  <a:cxn ang="0">
                    <a:pos x="1612" y="4"/>
                  </a:cxn>
                  <a:cxn ang="0">
                    <a:pos x="1746" y="933"/>
                  </a:cxn>
                  <a:cxn ang="0">
                    <a:pos x="1623" y="942"/>
                  </a:cxn>
                  <a:cxn ang="0">
                    <a:pos x="1467" y="982"/>
                  </a:cxn>
                  <a:cxn ang="0">
                    <a:pos x="1326" y="1052"/>
                  </a:cxn>
                  <a:cxn ang="0">
                    <a:pos x="1200" y="1144"/>
                  </a:cxn>
                  <a:cxn ang="0">
                    <a:pos x="1095" y="1259"/>
                  </a:cxn>
                  <a:cxn ang="0">
                    <a:pos x="1014" y="1395"/>
                  </a:cxn>
                  <a:cxn ang="0">
                    <a:pos x="960" y="1544"/>
                  </a:cxn>
                  <a:cxn ang="0">
                    <a:pos x="935" y="1704"/>
                  </a:cxn>
                  <a:cxn ang="0">
                    <a:pos x="938" y="1828"/>
                  </a:cxn>
                  <a:cxn ang="0">
                    <a:pos x="970" y="1987"/>
                  </a:cxn>
                  <a:cxn ang="0">
                    <a:pos x="1032" y="2133"/>
                  </a:cxn>
                  <a:cxn ang="0">
                    <a:pos x="1120" y="2262"/>
                  </a:cxn>
                  <a:cxn ang="0">
                    <a:pos x="1229" y="2373"/>
                  </a:cxn>
                  <a:cxn ang="0">
                    <a:pos x="1360" y="2461"/>
                  </a:cxn>
                  <a:cxn ang="0">
                    <a:pos x="1504" y="2522"/>
                  </a:cxn>
                  <a:cxn ang="0">
                    <a:pos x="1663" y="2554"/>
                  </a:cxn>
                </a:cxnLst>
                <a:rect l="0" t="0" r="r" b="b"/>
                <a:pathLst>
                  <a:path w="1746" h="3493">
                    <a:moveTo>
                      <a:pt x="1746" y="3493"/>
                    </a:moveTo>
                    <a:lnTo>
                      <a:pt x="1746" y="3493"/>
                    </a:lnTo>
                    <a:lnTo>
                      <a:pt x="1701" y="3491"/>
                    </a:lnTo>
                    <a:lnTo>
                      <a:pt x="1656" y="3490"/>
                    </a:lnTo>
                    <a:lnTo>
                      <a:pt x="1612" y="3487"/>
                    </a:lnTo>
                    <a:lnTo>
                      <a:pt x="1567" y="3484"/>
                    </a:lnTo>
                    <a:lnTo>
                      <a:pt x="1524" y="3477"/>
                    </a:lnTo>
                    <a:lnTo>
                      <a:pt x="1481" y="3471"/>
                    </a:lnTo>
                    <a:lnTo>
                      <a:pt x="1438" y="3465"/>
                    </a:lnTo>
                    <a:lnTo>
                      <a:pt x="1395" y="3456"/>
                    </a:lnTo>
                    <a:lnTo>
                      <a:pt x="1352" y="3447"/>
                    </a:lnTo>
                    <a:lnTo>
                      <a:pt x="1310" y="3437"/>
                    </a:lnTo>
                    <a:lnTo>
                      <a:pt x="1269" y="3425"/>
                    </a:lnTo>
                    <a:lnTo>
                      <a:pt x="1227" y="3413"/>
                    </a:lnTo>
                    <a:lnTo>
                      <a:pt x="1187" y="3400"/>
                    </a:lnTo>
                    <a:lnTo>
                      <a:pt x="1146" y="3387"/>
                    </a:lnTo>
                    <a:lnTo>
                      <a:pt x="1106" y="3371"/>
                    </a:lnTo>
                    <a:lnTo>
                      <a:pt x="1067" y="3354"/>
                    </a:lnTo>
                    <a:lnTo>
                      <a:pt x="1029" y="3337"/>
                    </a:lnTo>
                    <a:lnTo>
                      <a:pt x="990" y="3319"/>
                    </a:lnTo>
                    <a:lnTo>
                      <a:pt x="952" y="3301"/>
                    </a:lnTo>
                    <a:lnTo>
                      <a:pt x="915" y="3281"/>
                    </a:lnTo>
                    <a:lnTo>
                      <a:pt x="878" y="3261"/>
                    </a:lnTo>
                    <a:lnTo>
                      <a:pt x="841" y="3239"/>
                    </a:lnTo>
                    <a:lnTo>
                      <a:pt x="806" y="3217"/>
                    </a:lnTo>
                    <a:lnTo>
                      <a:pt x="771" y="3193"/>
                    </a:lnTo>
                    <a:lnTo>
                      <a:pt x="737" y="3170"/>
                    </a:lnTo>
                    <a:lnTo>
                      <a:pt x="703" y="3145"/>
                    </a:lnTo>
                    <a:lnTo>
                      <a:pt x="669" y="3119"/>
                    </a:lnTo>
                    <a:lnTo>
                      <a:pt x="637" y="3093"/>
                    </a:lnTo>
                    <a:lnTo>
                      <a:pt x="604" y="3065"/>
                    </a:lnTo>
                    <a:lnTo>
                      <a:pt x="572" y="3037"/>
                    </a:lnTo>
                    <a:lnTo>
                      <a:pt x="541" y="3010"/>
                    </a:lnTo>
                    <a:lnTo>
                      <a:pt x="512" y="2981"/>
                    </a:lnTo>
                    <a:lnTo>
                      <a:pt x="483" y="2950"/>
                    </a:lnTo>
                    <a:lnTo>
                      <a:pt x="454" y="2919"/>
                    </a:lnTo>
                    <a:lnTo>
                      <a:pt x="426" y="2888"/>
                    </a:lnTo>
                    <a:lnTo>
                      <a:pt x="400" y="2856"/>
                    </a:lnTo>
                    <a:lnTo>
                      <a:pt x="374" y="2824"/>
                    </a:lnTo>
                    <a:lnTo>
                      <a:pt x="348" y="2790"/>
                    </a:lnTo>
                    <a:lnTo>
                      <a:pt x="323" y="2756"/>
                    </a:lnTo>
                    <a:lnTo>
                      <a:pt x="298" y="2722"/>
                    </a:lnTo>
                    <a:lnTo>
                      <a:pt x="275" y="2687"/>
                    </a:lnTo>
                    <a:lnTo>
                      <a:pt x="254" y="2651"/>
                    </a:lnTo>
                    <a:lnTo>
                      <a:pt x="232" y="2614"/>
                    </a:lnTo>
                    <a:lnTo>
                      <a:pt x="211" y="2578"/>
                    </a:lnTo>
                    <a:lnTo>
                      <a:pt x="191" y="2541"/>
                    </a:lnTo>
                    <a:lnTo>
                      <a:pt x="172" y="2502"/>
                    </a:lnTo>
                    <a:lnTo>
                      <a:pt x="155" y="2464"/>
                    </a:lnTo>
                    <a:lnTo>
                      <a:pt x="137" y="2425"/>
                    </a:lnTo>
                    <a:lnTo>
                      <a:pt x="121" y="2385"/>
                    </a:lnTo>
                    <a:lnTo>
                      <a:pt x="106" y="2345"/>
                    </a:lnTo>
                    <a:lnTo>
                      <a:pt x="92" y="2305"/>
                    </a:lnTo>
                    <a:lnTo>
                      <a:pt x="78" y="2265"/>
                    </a:lnTo>
                    <a:lnTo>
                      <a:pt x="66" y="2224"/>
                    </a:lnTo>
                    <a:lnTo>
                      <a:pt x="55" y="2182"/>
                    </a:lnTo>
                    <a:lnTo>
                      <a:pt x="45" y="2139"/>
                    </a:lnTo>
                    <a:lnTo>
                      <a:pt x="35" y="2098"/>
                    </a:lnTo>
                    <a:lnTo>
                      <a:pt x="28" y="2055"/>
                    </a:lnTo>
                    <a:lnTo>
                      <a:pt x="20" y="2012"/>
                    </a:lnTo>
                    <a:lnTo>
                      <a:pt x="14" y="1968"/>
                    </a:lnTo>
                    <a:lnTo>
                      <a:pt x="9" y="1924"/>
                    </a:lnTo>
                    <a:lnTo>
                      <a:pt x="5" y="1881"/>
                    </a:lnTo>
                    <a:lnTo>
                      <a:pt x="3" y="1836"/>
                    </a:lnTo>
                    <a:lnTo>
                      <a:pt x="0" y="1792"/>
                    </a:lnTo>
                    <a:lnTo>
                      <a:pt x="0" y="1745"/>
                    </a:lnTo>
                    <a:lnTo>
                      <a:pt x="0" y="1745"/>
                    </a:lnTo>
                    <a:lnTo>
                      <a:pt x="0" y="1701"/>
                    </a:lnTo>
                    <a:lnTo>
                      <a:pt x="3" y="1656"/>
                    </a:lnTo>
                    <a:lnTo>
                      <a:pt x="5" y="1612"/>
                    </a:lnTo>
                    <a:lnTo>
                      <a:pt x="9" y="1567"/>
                    </a:lnTo>
                    <a:lnTo>
                      <a:pt x="14" y="1524"/>
                    </a:lnTo>
                    <a:lnTo>
                      <a:pt x="20" y="1481"/>
                    </a:lnTo>
                    <a:lnTo>
                      <a:pt x="28" y="1438"/>
                    </a:lnTo>
                    <a:lnTo>
                      <a:pt x="35" y="1395"/>
                    </a:lnTo>
                    <a:lnTo>
                      <a:pt x="45" y="1352"/>
                    </a:lnTo>
                    <a:lnTo>
                      <a:pt x="55" y="1310"/>
                    </a:lnTo>
                    <a:lnTo>
                      <a:pt x="66" y="1269"/>
                    </a:lnTo>
                    <a:lnTo>
                      <a:pt x="78" y="1227"/>
                    </a:lnTo>
                    <a:lnTo>
                      <a:pt x="92" y="1187"/>
                    </a:lnTo>
                    <a:lnTo>
                      <a:pt x="106" y="1146"/>
                    </a:lnTo>
                    <a:lnTo>
                      <a:pt x="121" y="1107"/>
                    </a:lnTo>
                    <a:lnTo>
                      <a:pt x="137" y="1067"/>
                    </a:lnTo>
                    <a:lnTo>
                      <a:pt x="155" y="1029"/>
                    </a:lnTo>
                    <a:lnTo>
                      <a:pt x="172" y="990"/>
                    </a:lnTo>
                    <a:lnTo>
                      <a:pt x="191" y="952"/>
                    </a:lnTo>
                    <a:lnTo>
                      <a:pt x="211" y="915"/>
                    </a:lnTo>
                    <a:lnTo>
                      <a:pt x="232" y="878"/>
                    </a:lnTo>
                    <a:lnTo>
                      <a:pt x="254" y="841"/>
                    </a:lnTo>
                    <a:lnTo>
                      <a:pt x="275" y="806"/>
                    </a:lnTo>
                    <a:lnTo>
                      <a:pt x="298" y="770"/>
                    </a:lnTo>
                    <a:lnTo>
                      <a:pt x="323" y="736"/>
                    </a:lnTo>
                    <a:lnTo>
                      <a:pt x="348" y="703"/>
                    </a:lnTo>
                    <a:lnTo>
                      <a:pt x="374" y="669"/>
                    </a:lnTo>
                    <a:lnTo>
                      <a:pt x="400" y="636"/>
                    </a:lnTo>
                    <a:lnTo>
                      <a:pt x="426" y="604"/>
                    </a:lnTo>
                    <a:lnTo>
                      <a:pt x="454" y="572"/>
                    </a:lnTo>
                    <a:lnTo>
                      <a:pt x="483" y="543"/>
                    </a:lnTo>
                    <a:lnTo>
                      <a:pt x="512" y="512"/>
                    </a:lnTo>
                    <a:lnTo>
                      <a:pt x="541" y="483"/>
                    </a:lnTo>
                    <a:lnTo>
                      <a:pt x="572" y="453"/>
                    </a:lnTo>
                    <a:lnTo>
                      <a:pt x="604" y="426"/>
                    </a:lnTo>
                    <a:lnTo>
                      <a:pt x="637" y="399"/>
                    </a:lnTo>
                    <a:lnTo>
                      <a:pt x="669" y="373"/>
                    </a:lnTo>
                    <a:lnTo>
                      <a:pt x="703" y="347"/>
                    </a:lnTo>
                    <a:lnTo>
                      <a:pt x="737" y="323"/>
                    </a:lnTo>
                    <a:lnTo>
                      <a:pt x="771" y="298"/>
                    </a:lnTo>
                    <a:lnTo>
                      <a:pt x="806" y="275"/>
                    </a:lnTo>
                    <a:lnTo>
                      <a:pt x="841" y="253"/>
                    </a:lnTo>
                    <a:lnTo>
                      <a:pt x="878" y="232"/>
                    </a:lnTo>
                    <a:lnTo>
                      <a:pt x="915" y="210"/>
                    </a:lnTo>
                    <a:lnTo>
                      <a:pt x="952" y="192"/>
                    </a:lnTo>
                    <a:lnTo>
                      <a:pt x="990" y="172"/>
                    </a:lnTo>
                    <a:lnTo>
                      <a:pt x="1029" y="155"/>
                    </a:lnTo>
                    <a:lnTo>
                      <a:pt x="1067" y="136"/>
                    </a:lnTo>
                    <a:lnTo>
                      <a:pt x="1106" y="121"/>
                    </a:lnTo>
                    <a:lnTo>
                      <a:pt x="1146" y="106"/>
                    </a:lnTo>
                    <a:lnTo>
                      <a:pt x="1187" y="92"/>
                    </a:lnTo>
                    <a:lnTo>
                      <a:pt x="1227" y="78"/>
                    </a:lnTo>
                    <a:lnTo>
                      <a:pt x="1269" y="66"/>
                    </a:lnTo>
                    <a:lnTo>
                      <a:pt x="1310" y="55"/>
                    </a:lnTo>
                    <a:lnTo>
                      <a:pt x="1352" y="44"/>
                    </a:lnTo>
                    <a:lnTo>
                      <a:pt x="1395" y="35"/>
                    </a:lnTo>
                    <a:lnTo>
                      <a:pt x="1438" y="27"/>
                    </a:lnTo>
                    <a:lnTo>
                      <a:pt x="1481" y="20"/>
                    </a:lnTo>
                    <a:lnTo>
                      <a:pt x="1524" y="13"/>
                    </a:lnTo>
                    <a:lnTo>
                      <a:pt x="1567" y="9"/>
                    </a:lnTo>
                    <a:lnTo>
                      <a:pt x="1612" y="4"/>
                    </a:lnTo>
                    <a:lnTo>
                      <a:pt x="1656" y="3"/>
                    </a:lnTo>
                    <a:lnTo>
                      <a:pt x="1701" y="1"/>
                    </a:lnTo>
                    <a:lnTo>
                      <a:pt x="1746" y="0"/>
                    </a:lnTo>
                    <a:lnTo>
                      <a:pt x="1746" y="933"/>
                    </a:lnTo>
                    <a:lnTo>
                      <a:pt x="1746" y="933"/>
                    </a:lnTo>
                    <a:lnTo>
                      <a:pt x="1704" y="935"/>
                    </a:lnTo>
                    <a:lnTo>
                      <a:pt x="1663" y="938"/>
                    </a:lnTo>
                    <a:lnTo>
                      <a:pt x="1623" y="942"/>
                    </a:lnTo>
                    <a:lnTo>
                      <a:pt x="1583" y="950"/>
                    </a:lnTo>
                    <a:lnTo>
                      <a:pt x="1543" y="959"/>
                    </a:lnTo>
                    <a:lnTo>
                      <a:pt x="1504" y="970"/>
                    </a:lnTo>
                    <a:lnTo>
                      <a:pt x="1467" y="982"/>
                    </a:lnTo>
                    <a:lnTo>
                      <a:pt x="1430" y="998"/>
                    </a:lnTo>
                    <a:lnTo>
                      <a:pt x="1393" y="1013"/>
                    </a:lnTo>
                    <a:lnTo>
                      <a:pt x="1360" y="1032"/>
                    </a:lnTo>
                    <a:lnTo>
                      <a:pt x="1326" y="1052"/>
                    </a:lnTo>
                    <a:lnTo>
                      <a:pt x="1292" y="1072"/>
                    </a:lnTo>
                    <a:lnTo>
                      <a:pt x="1260" y="1095"/>
                    </a:lnTo>
                    <a:lnTo>
                      <a:pt x="1229" y="1119"/>
                    </a:lnTo>
                    <a:lnTo>
                      <a:pt x="1200" y="1144"/>
                    </a:lnTo>
                    <a:lnTo>
                      <a:pt x="1172" y="1172"/>
                    </a:lnTo>
                    <a:lnTo>
                      <a:pt x="1144" y="1199"/>
                    </a:lnTo>
                    <a:lnTo>
                      <a:pt x="1120" y="1230"/>
                    </a:lnTo>
                    <a:lnTo>
                      <a:pt x="1095" y="1259"/>
                    </a:lnTo>
                    <a:lnTo>
                      <a:pt x="1072" y="1292"/>
                    </a:lnTo>
                    <a:lnTo>
                      <a:pt x="1052" y="1325"/>
                    </a:lnTo>
                    <a:lnTo>
                      <a:pt x="1032" y="1359"/>
                    </a:lnTo>
                    <a:lnTo>
                      <a:pt x="1014" y="1395"/>
                    </a:lnTo>
                    <a:lnTo>
                      <a:pt x="998" y="1430"/>
                    </a:lnTo>
                    <a:lnTo>
                      <a:pt x="983" y="1467"/>
                    </a:lnTo>
                    <a:lnTo>
                      <a:pt x="970" y="1504"/>
                    </a:lnTo>
                    <a:lnTo>
                      <a:pt x="960" y="1544"/>
                    </a:lnTo>
                    <a:lnTo>
                      <a:pt x="950" y="1582"/>
                    </a:lnTo>
                    <a:lnTo>
                      <a:pt x="943" y="1622"/>
                    </a:lnTo>
                    <a:lnTo>
                      <a:pt x="938" y="1662"/>
                    </a:lnTo>
                    <a:lnTo>
                      <a:pt x="935" y="1704"/>
                    </a:lnTo>
                    <a:lnTo>
                      <a:pt x="934" y="1745"/>
                    </a:lnTo>
                    <a:lnTo>
                      <a:pt x="934" y="1745"/>
                    </a:lnTo>
                    <a:lnTo>
                      <a:pt x="935" y="1788"/>
                    </a:lnTo>
                    <a:lnTo>
                      <a:pt x="938" y="1828"/>
                    </a:lnTo>
                    <a:lnTo>
                      <a:pt x="943" y="1870"/>
                    </a:lnTo>
                    <a:lnTo>
                      <a:pt x="950" y="1910"/>
                    </a:lnTo>
                    <a:lnTo>
                      <a:pt x="960" y="1948"/>
                    </a:lnTo>
                    <a:lnTo>
                      <a:pt x="970" y="1987"/>
                    </a:lnTo>
                    <a:lnTo>
                      <a:pt x="983" y="2025"/>
                    </a:lnTo>
                    <a:lnTo>
                      <a:pt x="998" y="2062"/>
                    </a:lnTo>
                    <a:lnTo>
                      <a:pt x="1014" y="2098"/>
                    </a:lnTo>
                    <a:lnTo>
                      <a:pt x="1032" y="2133"/>
                    </a:lnTo>
                    <a:lnTo>
                      <a:pt x="1052" y="2167"/>
                    </a:lnTo>
                    <a:lnTo>
                      <a:pt x="1072" y="2201"/>
                    </a:lnTo>
                    <a:lnTo>
                      <a:pt x="1095" y="2231"/>
                    </a:lnTo>
                    <a:lnTo>
                      <a:pt x="1120" y="2262"/>
                    </a:lnTo>
                    <a:lnTo>
                      <a:pt x="1144" y="2291"/>
                    </a:lnTo>
                    <a:lnTo>
                      <a:pt x="1172" y="2321"/>
                    </a:lnTo>
                    <a:lnTo>
                      <a:pt x="1200" y="2347"/>
                    </a:lnTo>
                    <a:lnTo>
                      <a:pt x="1229" y="2373"/>
                    </a:lnTo>
                    <a:lnTo>
                      <a:pt x="1260" y="2398"/>
                    </a:lnTo>
                    <a:lnTo>
                      <a:pt x="1292" y="2419"/>
                    </a:lnTo>
                    <a:lnTo>
                      <a:pt x="1326" y="2441"/>
                    </a:lnTo>
                    <a:lnTo>
                      <a:pt x="1360" y="2461"/>
                    </a:lnTo>
                    <a:lnTo>
                      <a:pt x="1393" y="2478"/>
                    </a:lnTo>
                    <a:lnTo>
                      <a:pt x="1430" y="2494"/>
                    </a:lnTo>
                    <a:lnTo>
                      <a:pt x="1467" y="2510"/>
                    </a:lnTo>
                    <a:lnTo>
                      <a:pt x="1504" y="2522"/>
                    </a:lnTo>
                    <a:lnTo>
                      <a:pt x="1543" y="2533"/>
                    </a:lnTo>
                    <a:lnTo>
                      <a:pt x="1583" y="2542"/>
                    </a:lnTo>
                    <a:lnTo>
                      <a:pt x="1623" y="2550"/>
                    </a:lnTo>
                    <a:lnTo>
                      <a:pt x="1663" y="2554"/>
                    </a:lnTo>
                    <a:lnTo>
                      <a:pt x="1704" y="2558"/>
                    </a:lnTo>
                    <a:lnTo>
                      <a:pt x="1746" y="2559"/>
                    </a:lnTo>
                    <a:lnTo>
                      <a:pt x="1746" y="3493"/>
                    </a:lnTo>
                    <a:close/>
                  </a:path>
                </a:pathLst>
              </a:custGeom>
              <a:solidFill>
                <a:schemeClr val="tx1">
                  <a:lumMod val="65000"/>
                  <a:lumOff val="35000"/>
                </a:schemeClr>
              </a:soli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1" dirty="0"/>
              </a:p>
            </p:txBody>
          </p:sp>
          <p:sp>
            <p:nvSpPr>
              <p:cNvPr id="14" name="Forme libre 27">
                <a:extLst>
                  <a:ext uri="{FF2B5EF4-FFF2-40B4-BE49-F238E27FC236}">
                    <a16:creationId xmlns:a16="http://schemas.microsoft.com/office/drawing/2014/main" xmlns="" id="{D3638C20-B3DC-47FF-8234-FCB20F8344E1}"/>
                  </a:ext>
                </a:extLst>
              </p:cNvPr>
              <p:cNvSpPr>
                <a:spLocks/>
              </p:cNvSpPr>
              <p:nvPr/>
            </p:nvSpPr>
            <p:spPr bwMode="auto">
              <a:xfrm>
                <a:off x="623237" y="3378423"/>
                <a:ext cx="902350" cy="1806113"/>
              </a:xfrm>
              <a:custGeom>
                <a:avLst/>
                <a:gdLst/>
                <a:ahLst/>
                <a:cxnLst>
                  <a:cxn ang="0">
                    <a:pos x="1278" y="2558"/>
                  </a:cxn>
                  <a:cxn ang="0">
                    <a:pos x="1147" y="2552"/>
                  </a:cxn>
                  <a:cxn ang="0">
                    <a:pos x="1021" y="2532"/>
                  </a:cxn>
                  <a:cxn ang="0">
                    <a:pos x="898" y="2501"/>
                  </a:cxn>
                  <a:cxn ang="0">
                    <a:pos x="781" y="2458"/>
                  </a:cxn>
                  <a:cxn ang="0">
                    <a:pos x="669" y="2404"/>
                  </a:cxn>
                  <a:cxn ang="0">
                    <a:pos x="562" y="2340"/>
                  </a:cxn>
                  <a:cxn ang="0">
                    <a:pos x="464" y="2266"/>
                  </a:cxn>
                  <a:cxn ang="0">
                    <a:pos x="373" y="2184"/>
                  </a:cxn>
                  <a:cxn ang="0">
                    <a:pos x="290" y="2092"/>
                  </a:cxn>
                  <a:cxn ang="0">
                    <a:pos x="218" y="1994"/>
                  </a:cxn>
                  <a:cxn ang="0">
                    <a:pos x="153" y="1889"/>
                  </a:cxn>
                  <a:cxn ang="0">
                    <a:pos x="99" y="1777"/>
                  </a:cxn>
                  <a:cxn ang="0">
                    <a:pos x="56" y="1660"/>
                  </a:cxn>
                  <a:cxn ang="0">
                    <a:pos x="24" y="1537"/>
                  </a:cxn>
                  <a:cxn ang="0">
                    <a:pos x="6" y="1409"/>
                  </a:cxn>
                  <a:cxn ang="0">
                    <a:pos x="0" y="1278"/>
                  </a:cxn>
                  <a:cxn ang="0">
                    <a:pos x="1" y="1214"/>
                  </a:cxn>
                  <a:cxn ang="0">
                    <a:pos x="13" y="1085"/>
                  </a:cxn>
                  <a:cxn ang="0">
                    <a:pos x="40" y="958"/>
                  </a:cxn>
                  <a:cxn ang="0">
                    <a:pos x="76" y="838"/>
                  </a:cxn>
                  <a:cxn ang="0">
                    <a:pos x="126" y="725"/>
                  </a:cxn>
                  <a:cxn ang="0">
                    <a:pos x="184" y="615"/>
                  </a:cxn>
                  <a:cxn ang="0">
                    <a:pos x="253" y="514"/>
                  </a:cxn>
                  <a:cxn ang="0">
                    <a:pos x="332" y="419"/>
                  </a:cxn>
                  <a:cxn ang="0">
                    <a:pos x="418" y="332"/>
                  </a:cxn>
                  <a:cxn ang="0">
                    <a:pos x="513" y="254"/>
                  </a:cxn>
                  <a:cxn ang="0">
                    <a:pos x="615" y="185"/>
                  </a:cxn>
                  <a:cxn ang="0">
                    <a:pos x="724" y="126"/>
                  </a:cxn>
                  <a:cxn ang="0">
                    <a:pos x="838" y="77"/>
                  </a:cxn>
                  <a:cxn ang="0">
                    <a:pos x="958" y="40"/>
                  </a:cxn>
                  <a:cxn ang="0">
                    <a:pos x="1084" y="14"/>
                  </a:cxn>
                  <a:cxn ang="0">
                    <a:pos x="1211" y="2"/>
                  </a:cxn>
                </a:cxnLst>
                <a:rect l="0" t="0" r="r" b="b"/>
                <a:pathLst>
                  <a:path w="1278" h="2558">
                    <a:moveTo>
                      <a:pt x="1278" y="2558"/>
                    </a:moveTo>
                    <a:lnTo>
                      <a:pt x="1278" y="2558"/>
                    </a:lnTo>
                    <a:lnTo>
                      <a:pt x="1211" y="2557"/>
                    </a:lnTo>
                    <a:lnTo>
                      <a:pt x="1147" y="2552"/>
                    </a:lnTo>
                    <a:lnTo>
                      <a:pt x="1084" y="2544"/>
                    </a:lnTo>
                    <a:lnTo>
                      <a:pt x="1021" y="2532"/>
                    </a:lnTo>
                    <a:lnTo>
                      <a:pt x="958" y="2518"/>
                    </a:lnTo>
                    <a:lnTo>
                      <a:pt x="898" y="2501"/>
                    </a:lnTo>
                    <a:lnTo>
                      <a:pt x="838" y="2481"/>
                    </a:lnTo>
                    <a:lnTo>
                      <a:pt x="781" y="2458"/>
                    </a:lnTo>
                    <a:lnTo>
                      <a:pt x="724" y="2432"/>
                    </a:lnTo>
                    <a:lnTo>
                      <a:pt x="669" y="2404"/>
                    </a:lnTo>
                    <a:lnTo>
                      <a:pt x="615" y="2374"/>
                    </a:lnTo>
                    <a:lnTo>
                      <a:pt x="562" y="2340"/>
                    </a:lnTo>
                    <a:lnTo>
                      <a:pt x="513" y="2304"/>
                    </a:lnTo>
                    <a:lnTo>
                      <a:pt x="464" y="2266"/>
                    </a:lnTo>
                    <a:lnTo>
                      <a:pt x="418" y="2226"/>
                    </a:lnTo>
                    <a:lnTo>
                      <a:pt x="373" y="2184"/>
                    </a:lnTo>
                    <a:lnTo>
                      <a:pt x="332" y="2140"/>
                    </a:lnTo>
                    <a:lnTo>
                      <a:pt x="290" y="2092"/>
                    </a:lnTo>
                    <a:lnTo>
                      <a:pt x="253" y="2044"/>
                    </a:lnTo>
                    <a:lnTo>
                      <a:pt x="218" y="1994"/>
                    </a:lnTo>
                    <a:lnTo>
                      <a:pt x="184" y="1943"/>
                    </a:lnTo>
                    <a:lnTo>
                      <a:pt x="153" y="1889"/>
                    </a:lnTo>
                    <a:lnTo>
                      <a:pt x="126" y="1834"/>
                    </a:lnTo>
                    <a:lnTo>
                      <a:pt x="99" y="1777"/>
                    </a:lnTo>
                    <a:lnTo>
                      <a:pt x="76" y="1718"/>
                    </a:lnTo>
                    <a:lnTo>
                      <a:pt x="56" y="1660"/>
                    </a:lnTo>
                    <a:lnTo>
                      <a:pt x="40" y="1598"/>
                    </a:lnTo>
                    <a:lnTo>
                      <a:pt x="24" y="1537"/>
                    </a:lnTo>
                    <a:lnTo>
                      <a:pt x="13" y="1474"/>
                    </a:lnTo>
                    <a:lnTo>
                      <a:pt x="6" y="1409"/>
                    </a:lnTo>
                    <a:lnTo>
                      <a:pt x="1" y="1345"/>
                    </a:lnTo>
                    <a:lnTo>
                      <a:pt x="0" y="1278"/>
                    </a:lnTo>
                    <a:lnTo>
                      <a:pt x="0" y="1278"/>
                    </a:lnTo>
                    <a:lnTo>
                      <a:pt x="1" y="1214"/>
                    </a:lnTo>
                    <a:lnTo>
                      <a:pt x="6" y="1148"/>
                    </a:lnTo>
                    <a:lnTo>
                      <a:pt x="13" y="1085"/>
                    </a:lnTo>
                    <a:lnTo>
                      <a:pt x="24" y="1022"/>
                    </a:lnTo>
                    <a:lnTo>
                      <a:pt x="40" y="958"/>
                    </a:lnTo>
                    <a:lnTo>
                      <a:pt x="56" y="898"/>
                    </a:lnTo>
                    <a:lnTo>
                      <a:pt x="76" y="838"/>
                    </a:lnTo>
                    <a:lnTo>
                      <a:pt x="99" y="782"/>
                    </a:lnTo>
                    <a:lnTo>
                      <a:pt x="126" y="725"/>
                    </a:lnTo>
                    <a:lnTo>
                      <a:pt x="153" y="669"/>
                    </a:lnTo>
                    <a:lnTo>
                      <a:pt x="184" y="615"/>
                    </a:lnTo>
                    <a:lnTo>
                      <a:pt x="218" y="563"/>
                    </a:lnTo>
                    <a:lnTo>
                      <a:pt x="253" y="514"/>
                    </a:lnTo>
                    <a:lnTo>
                      <a:pt x="290" y="465"/>
                    </a:lnTo>
                    <a:lnTo>
                      <a:pt x="332" y="419"/>
                    </a:lnTo>
                    <a:lnTo>
                      <a:pt x="373" y="374"/>
                    </a:lnTo>
                    <a:lnTo>
                      <a:pt x="418" y="332"/>
                    </a:lnTo>
                    <a:lnTo>
                      <a:pt x="464" y="292"/>
                    </a:lnTo>
                    <a:lnTo>
                      <a:pt x="513" y="254"/>
                    </a:lnTo>
                    <a:lnTo>
                      <a:pt x="562" y="219"/>
                    </a:lnTo>
                    <a:lnTo>
                      <a:pt x="615" y="185"/>
                    </a:lnTo>
                    <a:lnTo>
                      <a:pt x="669" y="154"/>
                    </a:lnTo>
                    <a:lnTo>
                      <a:pt x="724" y="126"/>
                    </a:lnTo>
                    <a:lnTo>
                      <a:pt x="781" y="100"/>
                    </a:lnTo>
                    <a:lnTo>
                      <a:pt x="838" y="77"/>
                    </a:lnTo>
                    <a:lnTo>
                      <a:pt x="898" y="57"/>
                    </a:lnTo>
                    <a:lnTo>
                      <a:pt x="958" y="40"/>
                    </a:lnTo>
                    <a:lnTo>
                      <a:pt x="1021" y="26"/>
                    </a:lnTo>
                    <a:lnTo>
                      <a:pt x="1084" y="14"/>
                    </a:lnTo>
                    <a:lnTo>
                      <a:pt x="1147" y="6"/>
                    </a:lnTo>
                    <a:lnTo>
                      <a:pt x="1211" y="2"/>
                    </a:lnTo>
                    <a:lnTo>
                      <a:pt x="1278" y="0"/>
                    </a:lnTo>
                  </a:path>
                </a:pathLst>
              </a:custGeom>
              <a:noFill/>
              <a:ln w="12700" cap="flat" cmpd="sng" algn="ctr">
                <a:solidFill>
                  <a:schemeClr val="accent4"/>
                </a:solidFill>
                <a:prstDash val="lgDash"/>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fr-FR" sz="1351" dirty="0"/>
              </a:p>
            </p:txBody>
          </p:sp>
        </p:grpSp>
      </p:grpSp>
      <p:sp>
        <p:nvSpPr>
          <p:cNvPr id="27" name="Ovale 26">
            <a:extLst>
              <a:ext uri="{FF2B5EF4-FFF2-40B4-BE49-F238E27FC236}">
                <a16:creationId xmlns:a16="http://schemas.microsoft.com/office/drawing/2014/main" xmlns="" id="{72F663C8-0A3D-4772-B788-8645CCA72B0E}"/>
              </a:ext>
            </a:extLst>
          </p:cNvPr>
          <p:cNvSpPr/>
          <p:nvPr userDrawn="1"/>
        </p:nvSpPr>
        <p:spPr>
          <a:xfrm>
            <a:off x="675844" y="3424291"/>
            <a:ext cx="596503" cy="74731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1" dirty="0"/>
          </a:p>
        </p:txBody>
      </p:sp>
      <p:sp>
        <p:nvSpPr>
          <p:cNvPr id="28" name="Ovale 27">
            <a:extLst>
              <a:ext uri="{FF2B5EF4-FFF2-40B4-BE49-F238E27FC236}">
                <a16:creationId xmlns:a16="http://schemas.microsoft.com/office/drawing/2014/main" xmlns="" id="{A3FDCF70-1877-410D-BB9A-F351D77EC67C}"/>
              </a:ext>
            </a:extLst>
          </p:cNvPr>
          <p:cNvSpPr/>
          <p:nvPr userDrawn="1"/>
        </p:nvSpPr>
        <p:spPr>
          <a:xfrm>
            <a:off x="5508801" y="3428794"/>
            <a:ext cx="596503" cy="74731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1" dirty="0"/>
          </a:p>
        </p:txBody>
      </p:sp>
      <p:sp>
        <p:nvSpPr>
          <p:cNvPr id="30" name="Ovale 29">
            <a:extLst>
              <a:ext uri="{FF2B5EF4-FFF2-40B4-BE49-F238E27FC236}">
                <a16:creationId xmlns:a16="http://schemas.microsoft.com/office/drawing/2014/main" xmlns="" id="{31C79335-FF45-41DA-A195-8967ED85B79A}"/>
              </a:ext>
            </a:extLst>
          </p:cNvPr>
          <p:cNvSpPr/>
          <p:nvPr userDrawn="1"/>
        </p:nvSpPr>
        <p:spPr>
          <a:xfrm>
            <a:off x="8050497" y="3466287"/>
            <a:ext cx="596503" cy="74731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1" dirty="0"/>
          </a:p>
        </p:txBody>
      </p:sp>
      <p:sp>
        <p:nvSpPr>
          <p:cNvPr id="32" name="Ovale 31">
            <a:extLst>
              <a:ext uri="{FF2B5EF4-FFF2-40B4-BE49-F238E27FC236}">
                <a16:creationId xmlns:a16="http://schemas.microsoft.com/office/drawing/2014/main" xmlns="" id="{BD8FE2A3-0F9E-4EB5-A820-2A0946179A16}"/>
              </a:ext>
            </a:extLst>
          </p:cNvPr>
          <p:cNvSpPr/>
          <p:nvPr/>
        </p:nvSpPr>
        <p:spPr>
          <a:xfrm>
            <a:off x="3060558" y="3479399"/>
            <a:ext cx="596503" cy="74731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1" dirty="0"/>
          </a:p>
        </p:txBody>
      </p:sp>
      <p:grpSp>
        <p:nvGrpSpPr>
          <p:cNvPr id="124" name="Groupe 123">
            <a:extLst>
              <a:ext uri="{FF2B5EF4-FFF2-40B4-BE49-F238E27FC236}">
                <a16:creationId xmlns:a16="http://schemas.microsoft.com/office/drawing/2014/main" xmlns="" id="{573C2D20-F522-46E5-9A5F-10773C6078F4}"/>
              </a:ext>
            </a:extLst>
          </p:cNvPr>
          <p:cNvGrpSpPr/>
          <p:nvPr userDrawn="1"/>
        </p:nvGrpSpPr>
        <p:grpSpPr>
          <a:xfrm>
            <a:off x="5620495" y="4507452"/>
            <a:ext cx="373114" cy="328564"/>
            <a:chOff x="8340054" y="2449652"/>
            <a:chExt cx="819143" cy="575614"/>
          </a:xfrm>
          <a:solidFill>
            <a:schemeClr val="bg1"/>
          </a:solidFill>
        </p:grpSpPr>
        <p:sp>
          <p:nvSpPr>
            <p:cNvPr id="125" name="Forme libre : Forme 124">
              <a:extLst>
                <a:ext uri="{FF2B5EF4-FFF2-40B4-BE49-F238E27FC236}">
                  <a16:creationId xmlns:a16="http://schemas.microsoft.com/office/drawing/2014/main" xmlns="" id="{09D4128B-A2BA-455C-A62F-6A83C9277544}"/>
                </a:ext>
              </a:extLst>
            </p:cNvPr>
            <p:cNvSpPr/>
            <p:nvPr/>
          </p:nvSpPr>
          <p:spPr>
            <a:xfrm>
              <a:off x="8340054" y="2449652"/>
              <a:ext cx="819143" cy="575614"/>
            </a:xfrm>
            <a:custGeom>
              <a:avLst/>
              <a:gdLst>
                <a:gd name="connsiteX0" fmla="*/ 685203 w 819143"/>
                <a:gd name="connsiteY0" fmla="*/ 43171 h 575614"/>
                <a:gd name="connsiteX1" fmla="*/ 533920 w 819143"/>
                <a:gd name="connsiteY1" fmla="*/ 43171 h 575614"/>
                <a:gd name="connsiteX2" fmla="*/ 533920 w 819143"/>
                <a:gd name="connsiteY2" fmla="*/ 5535 h 575614"/>
                <a:gd name="connsiteX3" fmla="*/ 499235 w 819143"/>
                <a:gd name="connsiteY3" fmla="*/ 5535 h 575614"/>
                <a:gd name="connsiteX4" fmla="*/ 499235 w 819143"/>
                <a:gd name="connsiteY4" fmla="*/ 43171 h 575614"/>
                <a:gd name="connsiteX5" fmla="*/ 97781 w 819143"/>
                <a:gd name="connsiteY5" fmla="*/ 43171 h 575614"/>
                <a:gd name="connsiteX6" fmla="*/ 5535 w 819143"/>
                <a:gd name="connsiteY6" fmla="*/ 135417 h 575614"/>
                <a:gd name="connsiteX7" fmla="*/ 5535 w 819143"/>
                <a:gd name="connsiteY7" fmla="*/ 445363 h 575614"/>
                <a:gd name="connsiteX8" fmla="*/ 97781 w 819143"/>
                <a:gd name="connsiteY8" fmla="*/ 537609 h 575614"/>
                <a:gd name="connsiteX9" fmla="*/ 499235 w 819143"/>
                <a:gd name="connsiteY9" fmla="*/ 537609 h 575614"/>
                <a:gd name="connsiteX10" fmla="*/ 499235 w 819143"/>
                <a:gd name="connsiteY10" fmla="*/ 573769 h 575614"/>
                <a:gd name="connsiteX11" fmla="*/ 533920 w 819143"/>
                <a:gd name="connsiteY11" fmla="*/ 573769 h 575614"/>
                <a:gd name="connsiteX12" fmla="*/ 533920 w 819143"/>
                <a:gd name="connsiteY12" fmla="*/ 537609 h 575614"/>
                <a:gd name="connsiteX13" fmla="*/ 685203 w 819143"/>
                <a:gd name="connsiteY13" fmla="*/ 537609 h 575614"/>
                <a:gd name="connsiteX14" fmla="*/ 815823 w 819143"/>
                <a:gd name="connsiteY14" fmla="*/ 406989 h 575614"/>
                <a:gd name="connsiteX15" fmla="*/ 815823 w 819143"/>
                <a:gd name="connsiteY15" fmla="*/ 173791 h 575614"/>
                <a:gd name="connsiteX16" fmla="*/ 685203 w 819143"/>
                <a:gd name="connsiteY16" fmla="*/ 43171 h 575614"/>
                <a:gd name="connsiteX17" fmla="*/ 459384 w 819143"/>
                <a:gd name="connsiteY17" fmla="*/ 76380 h 575614"/>
                <a:gd name="connsiteX18" fmla="*/ 418058 w 819143"/>
                <a:gd name="connsiteY18" fmla="*/ 115492 h 575614"/>
                <a:gd name="connsiteX19" fmla="*/ 257182 w 819143"/>
                <a:gd name="connsiteY19" fmla="*/ 115492 h 575614"/>
                <a:gd name="connsiteX20" fmla="*/ 218070 w 819143"/>
                <a:gd name="connsiteY20" fmla="*/ 77117 h 575614"/>
                <a:gd name="connsiteX21" fmla="*/ 459384 w 819143"/>
                <a:gd name="connsiteY21" fmla="*/ 76380 h 575614"/>
                <a:gd name="connsiteX22" fmla="*/ 220284 w 819143"/>
                <a:gd name="connsiteY22" fmla="*/ 502924 h 575614"/>
                <a:gd name="connsiteX23" fmla="*/ 261610 w 819143"/>
                <a:gd name="connsiteY23" fmla="*/ 463812 h 575614"/>
                <a:gd name="connsiteX24" fmla="*/ 422486 w 819143"/>
                <a:gd name="connsiteY24" fmla="*/ 463812 h 575614"/>
                <a:gd name="connsiteX25" fmla="*/ 461599 w 819143"/>
                <a:gd name="connsiteY25" fmla="*/ 502186 h 575614"/>
                <a:gd name="connsiteX26" fmla="*/ 220284 w 819143"/>
                <a:gd name="connsiteY26" fmla="*/ 502924 h 575614"/>
                <a:gd name="connsiteX27" fmla="*/ 509566 w 819143"/>
                <a:gd name="connsiteY27" fmla="*/ 506614 h 575614"/>
                <a:gd name="connsiteX28" fmla="*/ 435032 w 819143"/>
                <a:gd name="connsiteY28" fmla="*/ 432817 h 575614"/>
                <a:gd name="connsiteX29" fmla="*/ 249064 w 819143"/>
                <a:gd name="connsiteY29" fmla="*/ 432817 h 575614"/>
                <a:gd name="connsiteX30" fmla="*/ 171577 w 819143"/>
                <a:gd name="connsiteY30" fmla="*/ 506614 h 575614"/>
                <a:gd name="connsiteX31" fmla="*/ 98519 w 819143"/>
                <a:gd name="connsiteY31" fmla="*/ 506614 h 575614"/>
                <a:gd name="connsiteX32" fmla="*/ 37268 w 819143"/>
                <a:gd name="connsiteY32" fmla="*/ 445363 h 575614"/>
                <a:gd name="connsiteX33" fmla="*/ 37268 w 819143"/>
                <a:gd name="connsiteY33" fmla="*/ 135417 h 575614"/>
                <a:gd name="connsiteX34" fmla="*/ 98519 w 819143"/>
                <a:gd name="connsiteY34" fmla="*/ 74166 h 575614"/>
                <a:gd name="connsiteX35" fmla="*/ 172316 w 819143"/>
                <a:gd name="connsiteY35" fmla="*/ 74166 h 575614"/>
                <a:gd name="connsiteX36" fmla="*/ 246113 w 819143"/>
                <a:gd name="connsiteY36" fmla="*/ 147224 h 575614"/>
                <a:gd name="connsiteX37" fmla="*/ 432080 w 819143"/>
                <a:gd name="connsiteY37" fmla="*/ 147224 h 575614"/>
                <a:gd name="connsiteX38" fmla="*/ 508829 w 819143"/>
                <a:gd name="connsiteY38" fmla="*/ 74166 h 575614"/>
                <a:gd name="connsiteX39" fmla="*/ 686678 w 819143"/>
                <a:gd name="connsiteY39" fmla="*/ 74166 h 575614"/>
                <a:gd name="connsiteX40" fmla="*/ 746454 w 819143"/>
                <a:gd name="connsiteY40" fmla="*/ 94829 h 575614"/>
                <a:gd name="connsiteX41" fmla="*/ 730956 w 819143"/>
                <a:gd name="connsiteY41" fmla="*/ 94829 h 575614"/>
                <a:gd name="connsiteX42" fmla="*/ 730956 w 819143"/>
                <a:gd name="connsiteY42" fmla="*/ 200358 h 575614"/>
                <a:gd name="connsiteX43" fmla="*/ 786304 w 819143"/>
                <a:gd name="connsiteY43" fmla="*/ 200358 h 575614"/>
                <a:gd name="connsiteX44" fmla="*/ 786304 w 819143"/>
                <a:gd name="connsiteY44" fmla="*/ 378946 h 575614"/>
                <a:gd name="connsiteX45" fmla="*/ 730956 w 819143"/>
                <a:gd name="connsiteY45" fmla="*/ 378946 h 575614"/>
                <a:gd name="connsiteX46" fmla="*/ 730956 w 819143"/>
                <a:gd name="connsiteY46" fmla="*/ 484475 h 575614"/>
                <a:gd name="connsiteX47" fmla="*/ 748668 w 819143"/>
                <a:gd name="connsiteY47" fmla="*/ 484475 h 575614"/>
                <a:gd name="connsiteX48" fmla="*/ 685941 w 819143"/>
                <a:gd name="connsiteY48" fmla="*/ 506614 h 575614"/>
                <a:gd name="connsiteX49" fmla="*/ 509566 w 819143"/>
                <a:gd name="connsiteY49" fmla="*/ 506614 h 57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19143" h="575614">
                  <a:moveTo>
                    <a:pt x="685203" y="43171"/>
                  </a:moveTo>
                  <a:lnTo>
                    <a:pt x="533920" y="43171"/>
                  </a:lnTo>
                  <a:lnTo>
                    <a:pt x="533920" y="5535"/>
                  </a:lnTo>
                  <a:lnTo>
                    <a:pt x="499235" y="5535"/>
                  </a:lnTo>
                  <a:lnTo>
                    <a:pt x="499235" y="43171"/>
                  </a:lnTo>
                  <a:lnTo>
                    <a:pt x="97781" y="43171"/>
                  </a:lnTo>
                  <a:cubicBezTo>
                    <a:pt x="46862" y="43171"/>
                    <a:pt x="5535" y="84497"/>
                    <a:pt x="5535" y="135417"/>
                  </a:cubicBezTo>
                  <a:lnTo>
                    <a:pt x="5535" y="445363"/>
                  </a:lnTo>
                  <a:cubicBezTo>
                    <a:pt x="5535" y="496283"/>
                    <a:pt x="46862" y="537609"/>
                    <a:pt x="97781" y="537609"/>
                  </a:cubicBezTo>
                  <a:lnTo>
                    <a:pt x="499235" y="537609"/>
                  </a:lnTo>
                  <a:lnTo>
                    <a:pt x="499235" y="573769"/>
                  </a:lnTo>
                  <a:lnTo>
                    <a:pt x="533920" y="573769"/>
                  </a:lnTo>
                  <a:lnTo>
                    <a:pt x="533920" y="537609"/>
                  </a:lnTo>
                  <a:lnTo>
                    <a:pt x="685203" y="537609"/>
                  </a:lnTo>
                  <a:cubicBezTo>
                    <a:pt x="757523" y="537609"/>
                    <a:pt x="815823" y="479309"/>
                    <a:pt x="815823" y="406989"/>
                  </a:cubicBezTo>
                  <a:lnTo>
                    <a:pt x="815823" y="173791"/>
                  </a:lnTo>
                  <a:cubicBezTo>
                    <a:pt x="815823" y="101470"/>
                    <a:pt x="757523" y="43171"/>
                    <a:pt x="685203" y="43171"/>
                  </a:cubicBezTo>
                  <a:close/>
                  <a:moveTo>
                    <a:pt x="459384" y="76380"/>
                  </a:moveTo>
                  <a:lnTo>
                    <a:pt x="418058" y="115492"/>
                  </a:lnTo>
                  <a:lnTo>
                    <a:pt x="257182" y="115492"/>
                  </a:lnTo>
                  <a:lnTo>
                    <a:pt x="218070" y="77117"/>
                  </a:lnTo>
                  <a:lnTo>
                    <a:pt x="459384" y="76380"/>
                  </a:lnTo>
                  <a:close/>
                  <a:moveTo>
                    <a:pt x="220284" y="502924"/>
                  </a:moveTo>
                  <a:lnTo>
                    <a:pt x="261610" y="463812"/>
                  </a:lnTo>
                  <a:lnTo>
                    <a:pt x="422486" y="463812"/>
                  </a:lnTo>
                  <a:lnTo>
                    <a:pt x="461599" y="502186"/>
                  </a:lnTo>
                  <a:lnTo>
                    <a:pt x="220284" y="502924"/>
                  </a:lnTo>
                  <a:close/>
                  <a:moveTo>
                    <a:pt x="509566" y="506614"/>
                  </a:moveTo>
                  <a:lnTo>
                    <a:pt x="435032" y="432817"/>
                  </a:lnTo>
                  <a:lnTo>
                    <a:pt x="249064" y="432817"/>
                  </a:lnTo>
                  <a:lnTo>
                    <a:pt x="171577" y="506614"/>
                  </a:lnTo>
                  <a:lnTo>
                    <a:pt x="98519" y="506614"/>
                  </a:lnTo>
                  <a:cubicBezTo>
                    <a:pt x="64572" y="506614"/>
                    <a:pt x="37268" y="479309"/>
                    <a:pt x="37268" y="445363"/>
                  </a:cubicBezTo>
                  <a:lnTo>
                    <a:pt x="37268" y="135417"/>
                  </a:lnTo>
                  <a:cubicBezTo>
                    <a:pt x="37268" y="101470"/>
                    <a:pt x="64572" y="74166"/>
                    <a:pt x="98519" y="74166"/>
                  </a:cubicBezTo>
                  <a:lnTo>
                    <a:pt x="172316" y="74166"/>
                  </a:lnTo>
                  <a:lnTo>
                    <a:pt x="246113" y="147224"/>
                  </a:lnTo>
                  <a:lnTo>
                    <a:pt x="432080" y="147224"/>
                  </a:lnTo>
                  <a:lnTo>
                    <a:pt x="508829" y="74166"/>
                  </a:lnTo>
                  <a:lnTo>
                    <a:pt x="686678" y="74166"/>
                  </a:lnTo>
                  <a:cubicBezTo>
                    <a:pt x="709555" y="74166"/>
                    <a:pt x="730219" y="81545"/>
                    <a:pt x="746454" y="94829"/>
                  </a:cubicBezTo>
                  <a:lnTo>
                    <a:pt x="730956" y="94829"/>
                  </a:lnTo>
                  <a:lnTo>
                    <a:pt x="730956" y="200358"/>
                  </a:lnTo>
                  <a:lnTo>
                    <a:pt x="786304" y="200358"/>
                  </a:lnTo>
                  <a:lnTo>
                    <a:pt x="786304" y="378946"/>
                  </a:lnTo>
                  <a:lnTo>
                    <a:pt x="730956" y="378946"/>
                  </a:lnTo>
                  <a:lnTo>
                    <a:pt x="730956" y="484475"/>
                  </a:lnTo>
                  <a:lnTo>
                    <a:pt x="748668" y="484475"/>
                  </a:lnTo>
                  <a:cubicBezTo>
                    <a:pt x="731694" y="498496"/>
                    <a:pt x="709555" y="506614"/>
                    <a:pt x="685941" y="506614"/>
                  </a:cubicBezTo>
                  <a:lnTo>
                    <a:pt x="509566" y="506614"/>
                  </a:lnTo>
                  <a:close/>
                </a:path>
              </a:pathLst>
            </a:custGeom>
            <a:grpFill/>
            <a:ln w="9525" cap="flat">
              <a:noFill/>
              <a:prstDash val="solid"/>
              <a:miter/>
            </a:ln>
          </p:spPr>
          <p:txBody>
            <a:bodyPr rtlCol="0" anchor="ctr"/>
            <a:lstStyle/>
            <a:p>
              <a:pPr rtl="0"/>
              <a:endParaRPr lang="fr-FR" sz="1350" dirty="0"/>
            </a:p>
          </p:txBody>
        </p:sp>
        <p:sp>
          <p:nvSpPr>
            <p:cNvPr id="126" name="Forme libre : Forme 125">
              <a:extLst>
                <a:ext uri="{FF2B5EF4-FFF2-40B4-BE49-F238E27FC236}">
                  <a16:creationId xmlns:a16="http://schemas.microsoft.com/office/drawing/2014/main" xmlns="" id="{4C5D6C7E-0218-4A06-AE4B-ED84977F7C0C}"/>
                </a:ext>
              </a:extLst>
            </p:cNvPr>
            <p:cNvSpPr/>
            <p:nvPr/>
          </p:nvSpPr>
          <p:spPr>
            <a:xfrm>
              <a:off x="9067689" y="2659235"/>
              <a:ext cx="36898" cy="147593"/>
            </a:xfrm>
            <a:custGeom>
              <a:avLst/>
              <a:gdLst>
                <a:gd name="connsiteX0" fmla="*/ 5535 w 36898"/>
                <a:gd name="connsiteY0" fmla="*/ 5535 h 147593"/>
                <a:gd name="connsiteX1" fmla="*/ 36529 w 36898"/>
                <a:gd name="connsiteY1" fmla="*/ 5535 h 147593"/>
                <a:gd name="connsiteX2" fmla="*/ 36529 w 36898"/>
                <a:gd name="connsiteY2" fmla="*/ 147962 h 147593"/>
                <a:gd name="connsiteX3" fmla="*/ 5535 w 36898"/>
                <a:gd name="connsiteY3" fmla="*/ 147962 h 147593"/>
              </a:gdLst>
              <a:ahLst/>
              <a:cxnLst>
                <a:cxn ang="0">
                  <a:pos x="connsiteX0" y="connsiteY0"/>
                </a:cxn>
                <a:cxn ang="0">
                  <a:pos x="connsiteX1" y="connsiteY1"/>
                </a:cxn>
                <a:cxn ang="0">
                  <a:pos x="connsiteX2" y="connsiteY2"/>
                </a:cxn>
                <a:cxn ang="0">
                  <a:pos x="connsiteX3" y="connsiteY3"/>
                </a:cxn>
              </a:cxnLst>
              <a:rect l="l" t="t" r="r" b="b"/>
              <a:pathLst>
                <a:path w="36898" h="147593">
                  <a:moveTo>
                    <a:pt x="5535" y="5535"/>
                  </a:moveTo>
                  <a:lnTo>
                    <a:pt x="36529" y="5535"/>
                  </a:lnTo>
                  <a:lnTo>
                    <a:pt x="36529" y="147962"/>
                  </a:lnTo>
                  <a:lnTo>
                    <a:pt x="5535" y="147962"/>
                  </a:lnTo>
                  <a:close/>
                </a:path>
              </a:pathLst>
            </a:custGeom>
            <a:grpFill/>
            <a:ln w="9525" cap="flat">
              <a:noFill/>
              <a:prstDash val="solid"/>
              <a:miter/>
            </a:ln>
          </p:spPr>
          <p:txBody>
            <a:bodyPr rtlCol="0" anchor="ctr"/>
            <a:lstStyle/>
            <a:p>
              <a:pPr rtl="0"/>
              <a:endParaRPr lang="fr-FR" sz="1350" dirty="0"/>
            </a:p>
          </p:txBody>
        </p:sp>
        <p:sp>
          <p:nvSpPr>
            <p:cNvPr id="127" name="Forme libre : Forme 126">
              <a:extLst>
                <a:ext uri="{FF2B5EF4-FFF2-40B4-BE49-F238E27FC236}">
                  <a16:creationId xmlns:a16="http://schemas.microsoft.com/office/drawing/2014/main" xmlns="" id="{3DFD51A6-AAEE-40B2-88C6-EF9138C55A1D}"/>
                </a:ext>
              </a:extLst>
            </p:cNvPr>
            <p:cNvSpPr/>
            <p:nvPr/>
          </p:nvSpPr>
          <p:spPr>
            <a:xfrm>
              <a:off x="8799070" y="2550753"/>
              <a:ext cx="147593" cy="376363"/>
            </a:xfrm>
            <a:custGeom>
              <a:avLst/>
              <a:gdLst>
                <a:gd name="connsiteX0" fmla="*/ 97781 w 147593"/>
                <a:gd name="connsiteY0" fmla="*/ 5535 h 376363"/>
                <a:gd name="connsiteX1" fmla="*/ 5535 w 147593"/>
                <a:gd name="connsiteY1" fmla="*/ 94829 h 376363"/>
                <a:gd name="connsiteX2" fmla="*/ 5535 w 147593"/>
                <a:gd name="connsiteY2" fmla="*/ 280796 h 376363"/>
                <a:gd name="connsiteX3" fmla="*/ 99256 w 147593"/>
                <a:gd name="connsiteY3" fmla="*/ 375256 h 376363"/>
                <a:gd name="connsiteX4" fmla="*/ 108850 w 147593"/>
                <a:gd name="connsiteY4" fmla="*/ 354593 h 376363"/>
                <a:gd name="connsiteX5" fmla="*/ 108112 w 147593"/>
                <a:gd name="connsiteY5" fmla="*/ 23246 h 376363"/>
                <a:gd name="connsiteX6" fmla="*/ 97781 w 147593"/>
                <a:gd name="connsiteY6" fmla="*/ 5535 h 376363"/>
                <a:gd name="connsiteX7" fmla="*/ 88924 w 147593"/>
                <a:gd name="connsiteY7" fmla="*/ 321385 h 376363"/>
                <a:gd name="connsiteX8" fmla="*/ 36529 w 147593"/>
                <a:gd name="connsiteY8" fmla="*/ 268251 h 376363"/>
                <a:gd name="connsiteX9" fmla="*/ 36529 w 147593"/>
                <a:gd name="connsiteY9" fmla="*/ 108112 h 376363"/>
                <a:gd name="connsiteX10" fmla="*/ 88924 w 147593"/>
                <a:gd name="connsiteY10" fmla="*/ 57930 h 376363"/>
                <a:gd name="connsiteX11" fmla="*/ 88924 w 147593"/>
                <a:gd name="connsiteY11" fmla="*/ 321385 h 37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593" h="376363">
                  <a:moveTo>
                    <a:pt x="97781" y="5535"/>
                  </a:moveTo>
                  <a:lnTo>
                    <a:pt x="5535" y="94829"/>
                  </a:lnTo>
                  <a:lnTo>
                    <a:pt x="5535" y="280796"/>
                  </a:lnTo>
                  <a:lnTo>
                    <a:pt x="99256" y="375256"/>
                  </a:lnTo>
                  <a:lnTo>
                    <a:pt x="108850" y="354593"/>
                  </a:lnTo>
                  <a:cubicBezTo>
                    <a:pt x="158294" y="246112"/>
                    <a:pt x="158294" y="122872"/>
                    <a:pt x="108112" y="23246"/>
                  </a:cubicBezTo>
                  <a:lnTo>
                    <a:pt x="97781" y="5535"/>
                  </a:lnTo>
                  <a:close/>
                  <a:moveTo>
                    <a:pt x="88924" y="321385"/>
                  </a:moveTo>
                  <a:lnTo>
                    <a:pt x="36529" y="268251"/>
                  </a:lnTo>
                  <a:lnTo>
                    <a:pt x="36529" y="108112"/>
                  </a:lnTo>
                  <a:lnTo>
                    <a:pt x="88924" y="57930"/>
                  </a:lnTo>
                  <a:cubicBezTo>
                    <a:pt x="122872" y="138369"/>
                    <a:pt x="122872" y="233567"/>
                    <a:pt x="88924" y="321385"/>
                  </a:cubicBezTo>
                  <a:close/>
                </a:path>
              </a:pathLst>
            </a:custGeom>
            <a:grpFill/>
            <a:ln w="9525" cap="flat">
              <a:noFill/>
              <a:prstDash val="solid"/>
              <a:miter/>
            </a:ln>
          </p:spPr>
          <p:txBody>
            <a:bodyPr rtlCol="0" anchor="ctr"/>
            <a:lstStyle/>
            <a:p>
              <a:pPr rtl="0"/>
              <a:endParaRPr lang="fr-FR" sz="1350" dirty="0"/>
            </a:p>
          </p:txBody>
        </p:sp>
        <p:sp>
          <p:nvSpPr>
            <p:cNvPr id="128" name="Forme libre : Forme 127">
              <a:extLst>
                <a:ext uri="{FF2B5EF4-FFF2-40B4-BE49-F238E27FC236}">
                  <a16:creationId xmlns:a16="http://schemas.microsoft.com/office/drawing/2014/main" xmlns="" id="{FA153B77-3B65-49C2-A456-EF1213190A7F}"/>
                </a:ext>
              </a:extLst>
            </p:cNvPr>
            <p:cNvSpPr/>
            <p:nvPr/>
          </p:nvSpPr>
          <p:spPr>
            <a:xfrm>
              <a:off x="8424643" y="2545588"/>
              <a:ext cx="132834" cy="383743"/>
            </a:xfrm>
            <a:custGeom>
              <a:avLst/>
              <a:gdLst>
                <a:gd name="connsiteX0" fmla="*/ 28690 w 132834"/>
                <a:gd name="connsiteY0" fmla="*/ 31364 h 383742"/>
                <a:gd name="connsiteX1" fmla="*/ 29427 w 132834"/>
                <a:gd name="connsiteY1" fmla="*/ 358283 h 383742"/>
                <a:gd name="connsiteX2" fmla="*/ 36807 w 132834"/>
                <a:gd name="connsiteY2" fmla="*/ 383374 h 383742"/>
                <a:gd name="connsiteX3" fmla="*/ 129053 w 132834"/>
                <a:gd name="connsiteY3" fmla="*/ 289652 h 383742"/>
                <a:gd name="connsiteX4" fmla="*/ 129053 w 132834"/>
                <a:gd name="connsiteY4" fmla="*/ 103684 h 383742"/>
                <a:gd name="connsiteX5" fmla="*/ 36069 w 132834"/>
                <a:gd name="connsiteY5" fmla="*/ 5535 h 383742"/>
                <a:gd name="connsiteX6" fmla="*/ 28690 w 132834"/>
                <a:gd name="connsiteY6" fmla="*/ 31364 h 383742"/>
                <a:gd name="connsiteX7" fmla="*/ 50829 w 132834"/>
                <a:gd name="connsiteY7" fmla="*/ 66786 h 383742"/>
                <a:gd name="connsiteX8" fmla="*/ 98058 w 132834"/>
                <a:gd name="connsiteY8" fmla="*/ 116230 h 383742"/>
                <a:gd name="connsiteX9" fmla="*/ 98058 w 132834"/>
                <a:gd name="connsiteY9" fmla="*/ 277107 h 383742"/>
                <a:gd name="connsiteX10" fmla="*/ 52304 w 132834"/>
                <a:gd name="connsiteY10" fmla="*/ 323598 h 383742"/>
                <a:gd name="connsiteX11" fmla="*/ 50829 w 132834"/>
                <a:gd name="connsiteY11" fmla="*/ 66786 h 38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834" h="383742">
                  <a:moveTo>
                    <a:pt x="28690" y="31364"/>
                  </a:moveTo>
                  <a:cubicBezTo>
                    <a:pt x="-2305" y="130989"/>
                    <a:pt x="-2305" y="253492"/>
                    <a:pt x="29427" y="358283"/>
                  </a:cubicBezTo>
                  <a:lnTo>
                    <a:pt x="36807" y="383374"/>
                  </a:lnTo>
                  <a:lnTo>
                    <a:pt x="129053" y="289652"/>
                  </a:lnTo>
                  <a:lnTo>
                    <a:pt x="129053" y="103684"/>
                  </a:lnTo>
                  <a:lnTo>
                    <a:pt x="36069" y="5535"/>
                  </a:lnTo>
                  <a:lnTo>
                    <a:pt x="28690" y="31364"/>
                  </a:lnTo>
                  <a:close/>
                  <a:moveTo>
                    <a:pt x="50829" y="66786"/>
                  </a:moveTo>
                  <a:lnTo>
                    <a:pt x="98058" y="116230"/>
                  </a:lnTo>
                  <a:lnTo>
                    <a:pt x="98058" y="277107"/>
                  </a:lnTo>
                  <a:lnTo>
                    <a:pt x="52304" y="323598"/>
                  </a:lnTo>
                  <a:cubicBezTo>
                    <a:pt x="31641" y="240208"/>
                    <a:pt x="30903" y="147224"/>
                    <a:pt x="50829" y="66786"/>
                  </a:cubicBezTo>
                  <a:close/>
                </a:path>
              </a:pathLst>
            </a:custGeom>
            <a:grpFill/>
            <a:ln w="9525" cap="flat">
              <a:noFill/>
              <a:prstDash val="solid"/>
              <a:miter/>
            </a:ln>
          </p:spPr>
          <p:txBody>
            <a:bodyPr rtlCol="0" anchor="ctr"/>
            <a:lstStyle/>
            <a:p>
              <a:pPr rtl="0"/>
              <a:endParaRPr lang="fr-FR" sz="1350" dirty="0"/>
            </a:p>
          </p:txBody>
        </p:sp>
      </p:grpSp>
      <p:grpSp>
        <p:nvGrpSpPr>
          <p:cNvPr id="129" name="Groupe 128">
            <a:extLst>
              <a:ext uri="{FF2B5EF4-FFF2-40B4-BE49-F238E27FC236}">
                <a16:creationId xmlns:a16="http://schemas.microsoft.com/office/drawing/2014/main" xmlns="" id="{F8341A32-CFA7-4544-A551-9CC8E2729ECE}"/>
              </a:ext>
            </a:extLst>
          </p:cNvPr>
          <p:cNvGrpSpPr/>
          <p:nvPr userDrawn="1"/>
        </p:nvGrpSpPr>
        <p:grpSpPr>
          <a:xfrm>
            <a:off x="8162192" y="4540407"/>
            <a:ext cx="373114" cy="328564"/>
            <a:chOff x="8340054" y="2449652"/>
            <a:chExt cx="819143" cy="575614"/>
          </a:xfrm>
          <a:solidFill>
            <a:schemeClr val="bg1"/>
          </a:solidFill>
        </p:grpSpPr>
        <p:sp>
          <p:nvSpPr>
            <p:cNvPr id="130" name="Forme libre : Forme 129">
              <a:extLst>
                <a:ext uri="{FF2B5EF4-FFF2-40B4-BE49-F238E27FC236}">
                  <a16:creationId xmlns:a16="http://schemas.microsoft.com/office/drawing/2014/main" xmlns="" id="{C5B82C1C-014F-4153-90BA-F7AF283F479F}"/>
                </a:ext>
              </a:extLst>
            </p:cNvPr>
            <p:cNvSpPr/>
            <p:nvPr/>
          </p:nvSpPr>
          <p:spPr>
            <a:xfrm>
              <a:off x="8340054" y="2449652"/>
              <a:ext cx="819143" cy="575614"/>
            </a:xfrm>
            <a:custGeom>
              <a:avLst/>
              <a:gdLst>
                <a:gd name="connsiteX0" fmla="*/ 685203 w 819143"/>
                <a:gd name="connsiteY0" fmla="*/ 43171 h 575614"/>
                <a:gd name="connsiteX1" fmla="*/ 533920 w 819143"/>
                <a:gd name="connsiteY1" fmla="*/ 43171 h 575614"/>
                <a:gd name="connsiteX2" fmla="*/ 533920 w 819143"/>
                <a:gd name="connsiteY2" fmla="*/ 5535 h 575614"/>
                <a:gd name="connsiteX3" fmla="*/ 499235 w 819143"/>
                <a:gd name="connsiteY3" fmla="*/ 5535 h 575614"/>
                <a:gd name="connsiteX4" fmla="*/ 499235 w 819143"/>
                <a:gd name="connsiteY4" fmla="*/ 43171 h 575614"/>
                <a:gd name="connsiteX5" fmla="*/ 97781 w 819143"/>
                <a:gd name="connsiteY5" fmla="*/ 43171 h 575614"/>
                <a:gd name="connsiteX6" fmla="*/ 5535 w 819143"/>
                <a:gd name="connsiteY6" fmla="*/ 135417 h 575614"/>
                <a:gd name="connsiteX7" fmla="*/ 5535 w 819143"/>
                <a:gd name="connsiteY7" fmla="*/ 445363 h 575614"/>
                <a:gd name="connsiteX8" fmla="*/ 97781 w 819143"/>
                <a:gd name="connsiteY8" fmla="*/ 537609 h 575614"/>
                <a:gd name="connsiteX9" fmla="*/ 499235 w 819143"/>
                <a:gd name="connsiteY9" fmla="*/ 537609 h 575614"/>
                <a:gd name="connsiteX10" fmla="*/ 499235 w 819143"/>
                <a:gd name="connsiteY10" fmla="*/ 573769 h 575614"/>
                <a:gd name="connsiteX11" fmla="*/ 533920 w 819143"/>
                <a:gd name="connsiteY11" fmla="*/ 573769 h 575614"/>
                <a:gd name="connsiteX12" fmla="*/ 533920 w 819143"/>
                <a:gd name="connsiteY12" fmla="*/ 537609 h 575614"/>
                <a:gd name="connsiteX13" fmla="*/ 685203 w 819143"/>
                <a:gd name="connsiteY13" fmla="*/ 537609 h 575614"/>
                <a:gd name="connsiteX14" fmla="*/ 815823 w 819143"/>
                <a:gd name="connsiteY14" fmla="*/ 406989 h 575614"/>
                <a:gd name="connsiteX15" fmla="*/ 815823 w 819143"/>
                <a:gd name="connsiteY15" fmla="*/ 173791 h 575614"/>
                <a:gd name="connsiteX16" fmla="*/ 685203 w 819143"/>
                <a:gd name="connsiteY16" fmla="*/ 43171 h 575614"/>
                <a:gd name="connsiteX17" fmla="*/ 459384 w 819143"/>
                <a:gd name="connsiteY17" fmla="*/ 76380 h 575614"/>
                <a:gd name="connsiteX18" fmla="*/ 418058 w 819143"/>
                <a:gd name="connsiteY18" fmla="*/ 115492 h 575614"/>
                <a:gd name="connsiteX19" fmla="*/ 257182 w 819143"/>
                <a:gd name="connsiteY19" fmla="*/ 115492 h 575614"/>
                <a:gd name="connsiteX20" fmla="*/ 218070 w 819143"/>
                <a:gd name="connsiteY20" fmla="*/ 77117 h 575614"/>
                <a:gd name="connsiteX21" fmla="*/ 459384 w 819143"/>
                <a:gd name="connsiteY21" fmla="*/ 76380 h 575614"/>
                <a:gd name="connsiteX22" fmla="*/ 220284 w 819143"/>
                <a:gd name="connsiteY22" fmla="*/ 502924 h 575614"/>
                <a:gd name="connsiteX23" fmla="*/ 261610 w 819143"/>
                <a:gd name="connsiteY23" fmla="*/ 463812 h 575614"/>
                <a:gd name="connsiteX24" fmla="*/ 422486 w 819143"/>
                <a:gd name="connsiteY24" fmla="*/ 463812 h 575614"/>
                <a:gd name="connsiteX25" fmla="*/ 461599 w 819143"/>
                <a:gd name="connsiteY25" fmla="*/ 502186 h 575614"/>
                <a:gd name="connsiteX26" fmla="*/ 220284 w 819143"/>
                <a:gd name="connsiteY26" fmla="*/ 502924 h 575614"/>
                <a:gd name="connsiteX27" fmla="*/ 509566 w 819143"/>
                <a:gd name="connsiteY27" fmla="*/ 506614 h 575614"/>
                <a:gd name="connsiteX28" fmla="*/ 435032 w 819143"/>
                <a:gd name="connsiteY28" fmla="*/ 432817 h 575614"/>
                <a:gd name="connsiteX29" fmla="*/ 249064 w 819143"/>
                <a:gd name="connsiteY29" fmla="*/ 432817 h 575614"/>
                <a:gd name="connsiteX30" fmla="*/ 171577 w 819143"/>
                <a:gd name="connsiteY30" fmla="*/ 506614 h 575614"/>
                <a:gd name="connsiteX31" fmla="*/ 98519 w 819143"/>
                <a:gd name="connsiteY31" fmla="*/ 506614 h 575614"/>
                <a:gd name="connsiteX32" fmla="*/ 37268 w 819143"/>
                <a:gd name="connsiteY32" fmla="*/ 445363 h 575614"/>
                <a:gd name="connsiteX33" fmla="*/ 37268 w 819143"/>
                <a:gd name="connsiteY33" fmla="*/ 135417 h 575614"/>
                <a:gd name="connsiteX34" fmla="*/ 98519 w 819143"/>
                <a:gd name="connsiteY34" fmla="*/ 74166 h 575614"/>
                <a:gd name="connsiteX35" fmla="*/ 172316 w 819143"/>
                <a:gd name="connsiteY35" fmla="*/ 74166 h 575614"/>
                <a:gd name="connsiteX36" fmla="*/ 246113 w 819143"/>
                <a:gd name="connsiteY36" fmla="*/ 147224 h 575614"/>
                <a:gd name="connsiteX37" fmla="*/ 432080 w 819143"/>
                <a:gd name="connsiteY37" fmla="*/ 147224 h 575614"/>
                <a:gd name="connsiteX38" fmla="*/ 508829 w 819143"/>
                <a:gd name="connsiteY38" fmla="*/ 74166 h 575614"/>
                <a:gd name="connsiteX39" fmla="*/ 686678 w 819143"/>
                <a:gd name="connsiteY39" fmla="*/ 74166 h 575614"/>
                <a:gd name="connsiteX40" fmla="*/ 746454 w 819143"/>
                <a:gd name="connsiteY40" fmla="*/ 94829 h 575614"/>
                <a:gd name="connsiteX41" fmla="*/ 730956 w 819143"/>
                <a:gd name="connsiteY41" fmla="*/ 94829 h 575614"/>
                <a:gd name="connsiteX42" fmla="*/ 730956 w 819143"/>
                <a:gd name="connsiteY42" fmla="*/ 200358 h 575614"/>
                <a:gd name="connsiteX43" fmla="*/ 786304 w 819143"/>
                <a:gd name="connsiteY43" fmla="*/ 200358 h 575614"/>
                <a:gd name="connsiteX44" fmla="*/ 786304 w 819143"/>
                <a:gd name="connsiteY44" fmla="*/ 378946 h 575614"/>
                <a:gd name="connsiteX45" fmla="*/ 730956 w 819143"/>
                <a:gd name="connsiteY45" fmla="*/ 378946 h 575614"/>
                <a:gd name="connsiteX46" fmla="*/ 730956 w 819143"/>
                <a:gd name="connsiteY46" fmla="*/ 484475 h 575614"/>
                <a:gd name="connsiteX47" fmla="*/ 748668 w 819143"/>
                <a:gd name="connsiteY47" fmla="*/ 484475 h 575614"/>
                <a:gd name="connsiteX48" fmla="*/ 685941 w 819143"/>
                <a:gd name="connsiteY48" fmla="*/ 506614 h 575614"/>
                <a:gd name="connsiteX49" fmla="*/ 509566 w 819143"/>
                <a:gd name="connsiteY49" fmla="*/ 506614 h 57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19143" h="575614">
                  <a:moveTo>
                    <a:pt x="685203" y="43171"/>
                  </a:moveTo>
                  <a:lnTo>
                    <a:pt x="533920" y="43171"/>
                  </a:lnTo>
                  <a:lnTo>
                    <a:pt x="533920" y="5535"/>
                  </a:lnTo>
                  <a:lnTo>
                    <a:pt x="499235" y="5535"/>
                  </a:lnTo>
                  <a:lnTo>
                    <a:pt x="499235" y="43171"/>
                  </a:lnTo>
                  <a:lnTo>
                    <a:pt x="97781" y="43171"/>
                  </a:lnTo>
                  <a:cubicBezTo>
                    <a:pt x="46862" y="43171"/>
                    <a:pt x="5535" y="84497"/>
                    <a:pt x="5535" y="135417"/>
                  </a:cubicBezTo>
                  <a:lnTo>
                    <a:pt x="5535" y="445363"/>
                  </a:lnTo>
                  <a:cubicBezTo>
                    <a:pt x="5535" y="496283"/>
                    <a:pt x="46862" y="537609"/>
                    <a:pt x="97781" y="537609"/>
                  </a:cubicBezTo>
                  <a:lnTo>
                    <a:pt x="499235" y="537609"/>
                  </a:lnTo>
                  <a:lnTo>
                    <a:pt x="499235" y="573769"/>
                  </a:lnTo>
                  <a:lnTo>
                    <a:pt x="533920" y="573769"/>
                  </a:lnTo>
                  <a:lnTo>
                    <a:pt x="533920" y="537609"/>
                  </a:lnTo>
                  <a:lnTo>
                    <a:pt x="685203" y="537609"/>
                  </a:lnTo>
                  <a:cubicBezTo>
                    <a:pt x="757523" y="537609"/>
                    <a:pt x="815823" y="479309"/>
                    <a:pt x="815823" y="406989"/>
                  </a:cubicBezTo>
                  <a:lnTo>
                    <a:pt x="815823" y="173791"/>
                  </a:lnTo>
                  <a:cubicBezTo>
                    <a:pt x="815823" y="101470"/>
                    <a:pt x="757523" y="43171"/>
                    <a:pt x="685203" y="43171"/>
                  </a:cubicBezTo>
                  <a:close/>
                  <a:moveTo>
                    <a:pt x="459384" y="76380"/>
                  </a:moveTo>
                  <a:lnTo>
                    <a:pt x="418058" y="115492"/>
                  </a:lnTo>
                  <a:lnTo>
                    <a:pt x="257182" y="115492"/>
                  </a:lnTo>
                  <a:lnTo>
                    <a:pt x="218070" y="77117"/>
                  </a:lnTo>
                  <a:lnTo>
                    <a:pt x="459384" y="76380"/>
                  </a:lnTo>
                  <a:close/>
                  <a:moveTo>
                    <a:pt x="220284" y="502924"/>
                  </a:moveTo>
                  <a:lnTo>
                    <a:pt x="261610" y="463812"/>
                  </a:lnTo>
                  <a:lnTo>
                    <a:pt x="422486" y="463812"/>
                  </a:lnTo>
                  <a:lnTo>
                    <a:pt x="461599" y="502186"/>
                  </a:lnTo>
                  <a:lnTo>
                    <a:pt x="220284" y="502924"/>
                  </a:lnTo>
                  <a:close/>
                  <a:moveTo>
                    <a:pt x="509566" y="506614"/>
                  </a:moveTo>
                  <a:lnTo>
                    <a:pt x="435032" y="432817"/>
                  </a:lnTo>
                  <a:lnTo>
                    <a:pt x="249064" y="432817"/>
                  </a:lnTo>
                  <a:lnTo>
                    <a:pt x="171577" y="506614"/>
                  </a:lnTo>
                  <a:lnTo>
                    <a:pt x="98519" y="506614"/>
                  </a:lnTo>
                  <a:cubicBezTo>
                    <a:pt x="64572" y="506614"/>
                    <a:pt x="37268" y="479309"/>
                    <a:pt x="37268" y="445363"/>
                  </a:cubicBezTo>
                  <a:lnTo>
                    <a:pt x="37268" y="135417"/>
                  </a:lnTo>
                  <a:cubicBezTo>
                    <a:pt x="37268" y="101470"/>
                    <a:pt x="64572" y="74166"/>
                    <a:pt x="98519" y="74166"/>
                  </a:cubicBezTo>
                  <a:lnTo>
                    <a:pt x="172316" y="74166"/>
                  </a:lnTo>
                  <a:lnTo>
                    <a:pt x="246113" y="147224"/>
                  </a:lnTo>
                  <a:lnTo>
                    <a:pt x="432080" y="147224"/>
                  </a:lnTo>
                  <a:lnTo>
                    <a:pt x="508829" y="74166"/>
                  </a:lnTo>
                  <a:lnTo>
                    <a:pt x="686678" y="74166"/>
                  </a:lnTo>
                  <a:cubicBezTo>
                    <a:pt x="709555" y="74166"/>
                    <a:pt x="730219" y="81545"/>
                    <a:pt x="746454" y="94829"/>
                  </a:cubicBezTo>
                  <a:lnTo>
                    <a:pt x="730956" y="94829"/>
                  </a:lnTo>
                  <a:lnTo>
                    <a:pt x="730956" y="200358"/>
                  </a:lnTo>
                  <a:lnTo>
                    <a:pt x="786304" y="200358"/>
                  </a:lnTo>
                  <a:lnTo>
                    <a:pt x="786304" y="378946"/>
                  </a:lnTo>
                  <a:lnTo>
                    <a:pt x="730956" y="378946"/>
                  </a:lnTo>
                  <a:lnTo>
                    <a:pt x="730956" y="484475"/>
                  </a:lnTo>
                  <a:lnTo>
                    <a:pt x="748668" y="484475"/>
                  </a:lnTo>
                  <a:cubicBezTo>
                    <a:pt x="731694" y="498496"/>
                    <a:pt x="709555" y="506614"/>
                    <a:pt x="685941" y="506614"/>
                  </a:cubicBezTo>
                  <a:lnTo>
                    <a:pt x="509566" y="506614"/>
                  </a:lnTo>
                  <a:close/>
                </a:path>
              </a:pathLst>
            </a:custGeom>
            <a:grpFill/>
            <a:ln w="9525" cap="flat">
              <a:noFill/>
              <a:prstDash val="solid"/>
              <a:miter/>
            </a:ln>
          </p:spPr>
          <p:txBody>
            <a:bodyPr rtlCol="0" anchor="ctr"/>
            <a:lstStyle/>
            <a:p>
              <a:pPr rtl="0"/>
              <a:endParaRPr lang="fr-FR" sz="1350" dirty="0"/>
            </a:p>
          </p:txBody>
        </p:sp>
        <p:sp>
          <p:nvSpPr>
            <p:cNvPr id="131" name="Forme libre : Forme 130">
              <a:extLst>
                <a:ext uri="{FF2B5EF4-FFF2-40B4-BE49-F238E27FC236}">
                  <a16:creationId xmlns:a16="http://schemas.microsoft.com/office/drawing/2014/main" xmlns="" id="{5FF83976-2B9E-490E-899A-C8F87288DC8A}"/>
                </a:ext>
              </a:extLst>
            </p:cNvPr>
            <p:cNvSpPr/>
            <p:nvPr/>
          </p:nvSpPr>
          <p:spPr>
            <a:xfrm>
              <a:off x="9067689" y="2659235"/>
              <a:ext cx="36898" cy="147593"/>
            </a:xfrm>
            <a:custGeom>
              <a:avLst/>
              <a:gdLst>
                <a:gd name="connsiteX0" fmla="*/ 5535 w 36898"/>
                <a:gd name="connsiteY0" fmla="*/ 5535 h 147593"/>
                <a:gd name="connsiteX1" fmla="*/ 36529 w 36898"/>
                <a:gd name="connsiteY1" fmla="*/ 5535 h 147593"/>
                <a:gd name="connsiteX2" fmla="*/ 36529 w 36898"/>
                <a:gd name="connsiteY2" fmla="*/ 147962 h 147593"/>
                <a:gd name="connsiteX3" fmla="*/ 5535 w 36898"/>
                <a:gd name="connsiteY3" fmla="*/ 147962 h 147593"/>
              </a:gdLst>
              <a:ahLst/>
              <a:cxnLst>
                <a:cxn ang="0">
                  <a:pos x="connsiteX0" y="connsiteY0"/>
                </a:cxn>
                <a:cxn ang="0">
                  <a:pos x="connsiteX1" y="connsiteY1"/>
                </a:cxn>
                <a:cxn ang="0">
                  <a:pos x="connsiteX2" y="connsiteY2"/>
                </a:cxn>
                <a:cxn ang="0">
                  <a:pos x="connsiteX3" y="connsiteY3"/>
                </a:cxn>
              </a:cxnLst>
              <a:rect l="l" t="t" r="r" b="b"/>
              <a:pathLst>
                <a:path w="36898" h="147593">
                  <a:moveTo>
                    <a:pt x="5535" y="5535"/>
                  </a:moveTo>
                  <a:lnTo>
                    <a:pt x="36529" y="5535"/>
                  </a:lnTo>
                  <a:lnTo>
                    <a:pt x="36529" y="147962"/>
                  </a:lnTo>
                  <a:lnTo>
                    <a:pt x="5535" y="147962"/>
                  </a:lnTo>
                  <a:close/>
                </a:path>
              </a:pathLst>
            </a:custGeom>
            <a:grpFill/>
            <a:ln w="9525" cap="flat">
              <a:noFill/>
              <a:prstDash val="solid"/>
              <a:miter/>
            </a:ln>
          </p:spPr>
          <p:txBody>
            <a:bodyPr rtlCol="0" anchor="ctr"/>
            <a:lstStyle/>
            <a:p>
              <a:pPr rtl="0"/>
              <a:endParaRPr lang="fr-FR" sz="1350" dirty="0"/>
            </a:p>
          </p:txBody>
        </p:sp>
        <p:sp>
          <p:nvSpPr>
            <p:cNvPr id="132" name="Forme libre : Forme 131">
              <a:extLst>
                <a:ext uri="{FF2B5EF4-FFF2-40B4-BE49-F238E27FC236}">
                  <a16:creationId xmlns:a16="http://schemas.microsoft.com/office/drawing/2014/main" xmlns="" id="{67199B39-2F76-42DD-B848-5D0458B960D7}"/>
                </a:ext>
              </a:extLst>
            </p:cNvPr>
            <p:cNvSpPr/>
            <p:nvPr/>
          </p:nvSpPr>
          <p:spPr>
            <a:xfrm>
              <a:off x="8799070" y="2550753"/>
              <a:ext cx="147593" cy="376363"/>
            </a:xfrm>
            <a:custGeom>
              <a:avLst/>
              <a:gdLst>
                <a:gd name="connsiteX0" fmla="*/ 97781 w 147593"/>
                <a:gd name="connsiteY0" fmla="*/ 5535 h 376363"/>
                <a:gd name="connsiteX1" fmla="*/ 5535 w 147593"/>
                <a:gd name="connsiteY1" fmla="*/ 94829 h 376363"/>
                <a:gd name="connsiteX2" fmla="*/ 5535 w 147593"/>
                <a:gd name="connsiteY2" fmla="*/ 280796 h 376363"/>
                <a:gd name="connsiteX3" fmla="*/ 99256 w 147593"/>
                <a:gd name="connsiteY3" fmla="*/ 375256 h 376363"/>
                <a:gd name="connsiteX4" fmla="*/ 108850 w 147593"/>
                <a:gd name="connsiteY4" fmla="*/ 354593 h 376363"/>
                <a:gd name="connsiteX5" fmla="*/ 108112 w 147593"/>
                <a:gd name="connsiteY5" fmla="*/ 23246 h 376363"/>
                <a:gd name="connsiteX6" fmla="*/ 97781 w 147593"/>
                <a:gd name="connsiteY6" fmla="*/ 5535 h 376363"/>
                <a:gd name="connsiteX7" fmla="*/ 88924 w 147593"/>
                <a:gd name="connsiteY7" fmla="*/ 321385 h 376363"/>
                <a:gd name="connsiteX8" fmla="*/ 36529 w 147593"/>
                <a:gd name="connsiteY8" fmla="*/ 268251 h 376363"/>
                <a:gd name="connsiteX9" fmla="*/ 36529 w 147593"/>
                <a:gd name="connsiteY9" fmla="*/ 108112 h 376363"/>
                <a:gd name="connsiteX10" fmla="*/ 88924 w 147593"/>
                <a:gd name="connsiteY10" fmla="*/ 57930 h 376363"/>
                <a:gd name="connsiteX11" fmla="*/ 88924 w 147593"/>
                <a:gd name="connsiteY11" fmla="*/ 321385 h 37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593" h="376363">
                  <a:moveTo>
                    <a:pt x="97781" y="5535"/>
                  </a:moveTo>
                  <a:lnTo>
                    <a:pt x="5535" y="94829"/>
                  </a:lnTo>
                  <a:lnTo>
                    <a:pt x="5535" y="280796"/>
                  </a:lnTo>
                  <a:lnTo>
                    <a:pt x="99256" y="375256"/>
                  </a:lnTo>
                  <a:lnTo>
                    <a:pt x="108850" y="354593"/>
                  </a:lnTo>
                  <a:cubicBezTo>
                    <a:pt x="158294" y="246112"/>
                    <a:pt x="158294" y="122872"/>
                    <a:pt x="108112" y="23246"/>
                  </a:cubicBezTo>
                  <a:lnTo>
                    <a:pt x="97781" y="5535"/>
                  </a:lnTo>
                  <a:close/>
                  <a:moveTo>
                    <a:pt x="88924" y="321385"/>
                  </a:moveTo>
                  <a:lnTo>
                    <a:pt x="36529" y="268251"/>
                  </a:lnTo>
                  <a:lnTo>
                    <a:pt x="36529" y="108112"/>
                  </a:lnTo>
                  <a:lnTo>
                    <a:pt x="88924" y="57930"/>
                  </a:lnTo>
                  <a:cubicBezTo>
                    <a:pt x="122872" y="138369"/>
                    <a:pt x="122872" y="233567"/>
                    <a:pt x="88924" y="321385"/>
                  </a:cubicBezTo>
                  <a:close/>
                </a:path>
              </a:pathLst>
            </a:custGeom>
            <a:grpFill/>
            <a:ln w="9525" cap="flat">
              <a:noFill/>
              <a:prstDash val="solid"/>
              <a:miter/>
            </a:ln>
          </p:spPr>
          <p:txBody>
            <a:bodyPr rtlCol="0" anchor="ctr"/>
            <a:lstStyle/>
            <a:p>
              <a:pPr rtl="0"/>
              <a:endParaRPr lang="fr-FR" sz="1350" dirty="0"/>
            </a:p>
          </p:txBody>
        </p:sp>
        <p:sp>
          <p:nvSpPr>
            <p:cNvPr id="133" name="Forme libre : Forme 132">
              <a:extLst>
                <a:ext uri="{FF2B5EF4-FFF2-40B4-BE49-F238E27FC236}">
                  <a16:creationId xmlns:a16="http://schemas.microsoft.com/office/drawing/2014/main" xmlns="" id="{2A44131B-3995-48F9-AC9C-49CADCF14A3A}"/>
                </a:ext>
              </a:extLst>
            </p:cNvPr>
            <p:cNvSpPr/>
            <p:nvPr/>
          </p:nvSpPr>
          <p:spPr>
            <a:xfrm>
              <a:off x="8424643" y="2545588"/>
              <a:ext cx="132834" cy="383743"/>
            </a:xfrm>
            <a:custGeom>
              <a:avLst/>
              <a:gdLst>
                <a:gd name="connsiteX0" fmla="*/ 28690 w 132834"/>
                <a:gd name="connsiteY0" fmla="*/ 31364 h 383742"/>
                <a:gd name="connsiteX1" fmla="*/ 29427 w 132834"/>
                <a:gd name="connsiteY1" fmla="*/ 358283 h 383742"/>
                <a:gd name="connsiteX2" fmla="*/ 36807 w 132834"/>
                <a:gd name="connsiteY2" fmla="*/ 383374 h 383742"/>
                <a:gd name="connsiteX3" fmla="*/ 129053 w 132834"/>
                <a:gd name="connsiteY3" fmla="*/ 289652 h 383742"/>
                <a:gd name="connsiteX4" fmla="*/ 129053 w 132834"/>
                <a:gd name="connsiteY4" fmla="*/ 103684 h 383742"/>
                <a:gd name="connsiteX5" fmla="*/ 36069 w 132834"/>
                <a:gd name="connsiteY5" fmla="*/ 5535 h 383742"/>
                <a:gd name="connsiteX6" fmla="*/ 28690 w 132834"/>
                <a:gd name="connsiteY6" fmla="*/ 31364 h 383742"/>
                <a:gd name="connsiteX7" fmla="*/ 50829 w 132834"/>
                <a:gd name="connsiteY7" fmla="*/ 66786 h 383742"/>
                <a:gd name="connsiteX8" fmla="*/ 98058 w 132834"/>
                <a:gd name="connsiteY8" fmla="*/ 116230 h 383742"/>
                <a:gd name="connsiteX9" fmla="*/ 98058 w 132834"/>
                <a:gd name="connsiteY9" fmla="*/ 277107 h 383742"/>
                <a:gd name="connsiteX10" fmla="*/ 52304 w 132834"/>
                <a:gd name="connsiteY10" fmla="*/ 323598 h 383742"/>
                <a:gd name="connsiteX11" fmla="*/ 50829 w 132834"/>
                <a:gd name="connsiteY11" fmla="*/ 66786 h 38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834" h="383742">
                  <a:moveTo>
                    <a:pt x="28690" y="31364"/>
                  </a:moveTo>
                  <a:cubicBezTo>
                    <a:pt x="-2305" y="130989"/>
                    <a:pt x="-2305" y="253492"/>
                    <a:pt x="29427" y="358283"/>
                  </a:cubicBezTo>
                  <a:lnTo>
                    <a:pt x="36807" y="383374"/>
                  </a:lnTo>
                  <a:lnTo>
                    <a:pt x="129053" y="289652"/>
                  </a:lnTo>
                  <a:lnTo>
                    <a:pt x="129053" y="103684"/>
                  </a:lnTo>
                  <a:lnTo>
                    <a:pt x="36069" y="5535"/>
                  </a:lnTo>
                  <a:lnTo>
                    <a:pt x="28690" y="31364"/>
                  </a:lnTo>
                  <a:close/>
                  <a:moveTo>
                    <a:pt x="50829" y="66786"/>
                  </a:moveTo>
                  <a:lnTo>
                    <a:pt x="98058" y="116230"/>
                  </a:lnTo>
                  <a:lnTo>
                    <a:pt x="98058" y="277107"/>
                  </a:lnTo>
                  <a:lnTo>
                    <a:pt x="52304" y="323598"/>
                  </a:lnTo>
                  <a:cubicBezTo>
                    <a:pt x="31641" y="240208"/>
                    <a:pt x="30903" y="147224"/>
                    <a:pt x="50829" y="66786"/>
                  </a:cubicBezTo>
                  <a:close/>
                </a:path>
              </a:pathLst>
            </a:custGeom>
            <a:grpFill/>
            <a:ln w="9525" cap="flat">
              <a:noFill/>
              <a:prstDash val="solid"/>
              <a:miter/>
            </a:ln>
          </p:spPr>
          <p:txBody>
            <a:bodyPr rtlCol="0" anchor="ctr"/>
            <a:lstStyle/>
            <a:p>
              <a:pPr rtl="0"/>
              <a:endParaRPr lang="fr-FR" sz="1350" dirty="0"/>
            </a:p>
          </p:txBody>
        </p:sp>
      </p:grpSp>
      <p:grpSp>
        <p:nvGrpSpPr>
          <p:cNvPr id="144" name="Groupe 143">
            <a:extLst>
              <a:ext uri="{FF2B5EF4-FFF2-40B4-BE49-F238E27FC236}">
                <a16:creationId xmlns:a16="http://schemas.microsoft.com/office/drawing/2014/main" xmlns="" id="{C02BA0F0-442E-44F8-A886-69995C42C34E}"/>
              </a:ext>
            </a:extLst>
          </p:cNvPr>
          <p:cNvGrpSpPr/>
          <p:nvPr userDrawn="1"/>
        </p:nvGrpSpPr>
        <p:grpSpPr>
          <a:xfrm>
            <a:off x="3208309" y="4557356"/>
            <a:ext cx="373114" cy="328564"/>
            <a:chOff x="8340054" y="2449652"/>
            <a:chExt cx="819143" cy="575614"/>
          </a:xfrm>
          <a:solidFill>
            <a:schemeClr val="bg1"/>
          </a:solidFill>
        </p:grpSpPr>
        <p:sp>
          <p:nvSpPr>
            <p:cNvPr id="145" name="Forme libre : Forme 144">
              <a:extLst>
                <a:ext uri="{FF2B5EF4-FFF2-40B4-BE49-F238E27FC236}">
                  <a16:creationId xmlns:a16="http://schemas.microsoft.com/office/drawing/2014/main" xmlns="" id="{7B6121EA-FB34-4620-93AA-BB11E0A57F3D}"/>
                </a:ext>
              </a:extLst>
            </p:cNvPr>
            <p:cNvSpPr/>
            <p:nvPr/>
          </p:nvSpPr>
          <p:spPr>
            <a:xfrm>
              <a:off x="8340054" y="2449652"/>
              <a:ext cx="819143" cy="575614"/>
            </a:xfrm>
            <a:custGeom>
              <a:avLst/>
              <a:gdLst>
                <a:gd name="connsiteX0" fmla="*/ 685203 w 819143"/>
                <a:gd name="connsiteY0" fmla="*/ 43171 h 575614"/>
                <a:gd name="connsiteX1" fmla="*/ 533920 w 819143"/>
                <a:gd name="connsiteY1" fmla="*/ 43171 h 575614"/>
                <a:gd name="connsiteX2" fmla="*/ 533920 w 819143"/>
                <a:gd name="connsiteY2" fmla="*/ 5535 h 575614"/>
                <a:gd name="connsiteX3" fmla="*/ 499235 w 819143"/>
                <a:gd name="connsiteY3" fmla="*/ 5535 h 575614"/>
                <a:gd name="connsiteX4" fmla="*/ 499235 w 819143"/>
                <a:gd name="connsiteY4" fmla="*/ 43171 h 575614"/>
                <a:gd name="connsiteX5" fmla="*/ 97781 w 819143"/>
                <a:gd name="connsiteY5" fmla="*/ 43171 h 575614"/>
                <a:gd name="connsiteX6" fmla="*/ 5535 w 819143"/>
                <a:gd name="connsiteY6" fmla="*/ 135417 h 575614"/>
                <a:gd name="connsiteX7" fmla="*/ 5535 w 819143"/>
                <a:gd name="connsiteY7" fmla="*/ 445363 h 575614"/>
                <a:gd name="connsiteX8" fmla="*/ 97781 w 819143"/>
                <a:gd name="connsiteY8" fmla="*/ 537609 h 575614"/>
                <a:gd name="connsiteX9" fmla="*/ 499235 w 819143"/>
                <a:gd name="connsiteY9" fmla="*/ 537609 h 575614"/>
                <a:gd name="connsiteX10" fmla="*/ 499235 w 819143"/>
                <a:gd name="connsiteY10" fmla="*/ 573769 h 575614"/>
                <a:gd name="connsiteX11" fmla="*/ 533920 w 819143"/>
                <a:gd name="connsiteY11" fmla="*/ 573769 h 575614"/>
                <a:gd name="connsiteX12" fmla="*/ 533920 w 819143"/>
                <a:gd name="connsiteY12" fmla="*/ 537609 h 575614"/>
                <a:gd name="connsiteX13" fmla="*/ 685203 w 819143"/>
                <a:gd name="connsiteY13" fmla="*/ 537609 h 575614"/>
                <a:gd name="connsiteX14" fmla="*/ 815823 w 819143"/>
                <a:gd name="connsiteY14" fmla="*/ 406989 h 575614"/>
                <a:gd name="connsiteX15" fmla="*/ 815823 w 819143"/>
                <a:gd name="connsiteY15" fmla="*/ 173791 h 575614"/>
                <a:gd name="connsiteX16" fmla="*/ 685203 w 819143"/>
                <a:gd name="connsiteY16" fmla="*/ 43171 h 575614"/>
                <a:gd name="connsiteX17" fmla="*/ 459384 w 819143"/>
                <a:gd name="connsiteY17" fmla="*/ 76380 h 575614"/>
                <a:gd name="connsiteX18" fmla="*/ 418058 w 819143"/>
                <a:gd name="connsiteY18" fmla="*/ 115492 h 575614"/>
                <a:gd name="connsiteX19" fmla="*/ 257182 w 819143"/>
                <a:gd name="connsiteY19" fmla="*/ 115492 h 575614"/>
                <a:gd name="connsiteX20" fmla="*/ 218070 w 819143"/>
                <a:gd name="connsiteY20" fmla="*/ 77117 h 575614"/>
                <a:gd name="connsiteX21" fmla="*/ 459384 w 819143"/>
                <a:gd name="connsiteY21" fmla="*/ 76380 h 575614"/>
                <a:gd name="connsiteX22" fmla="*/ 220284 w 819143"/>
                <a:gd name="connsiteY22" fmla="*/ 502924 h 575614"/>
                <a:gd name="connsiteX23" fmla="*/ 261610 w 819143"/>
                <a:gd name="connsiteY23" fmla="*/ 463812 h 575614"/>
                <a:gd name="connsiteX24" fmla="*/ 422486 w 819143"/>
                <a:gd name="connsiteY24" fmla="*/ 463812 h 575614"/>
                <a:gd name="connsiteX25" fmla="*/ 461599 w 819143"/>
                <a:gd name="connsiteY25" fmla="*/ 502186 h 575614"/>
                <a:gd name="connsiteX26" fmla="*/ 220284 w 819143"/>
                <a:gd name="connsiteY26" fmla="*/ 502924 h 575614"/>
                <a:gd name="connsiteX27" fmla="*/ 509566 w 819143"/>
                <a:gd name="connsiteY27" fmla="*/ 506614 h 575614"/>
                <a:gd name="connsiteX28" fmla="*/ 435032 w 819143"/>
                <a:gd name="connsiteY28" fmla="*/ 432817 h 575614"/>
                <a:gd name="connsiteX29" fmla="*/ 249064 w 819143"/>
                <a:gd name="connsiteY29" fmla="*/ 432817 h 575614"/>
                <a:gd name="connsiteX30" fmla="*/ 171577 w 819143"/>
                <a:gd name="connsiteY30" fmla="*/ 506614 h 575614"/>
                <a:gd name="connsiteX31" fmla="*/ 98519 w 819143"/>
                <a:gd name="connsiteY31" fmla="*/ 506614 h 575614"/>
                <a:gd name="connsiteX32" fmla="*/ 37268 w 819143"/>
                <a:gd name="connsiteY32" fmla="*/ 445363 h 575614"/>
                <a:gd name="connsiteX33" fmla="*/ 37268 w 819143"/>
                <a:gd name="connsiteY33" fmla="*/ 135417 h 575614"/>
                <a:gd name="connsiteX34" fmla="*/ 98519 w 819143"/>
                <a:gd name="connsiteY34" fmla="*/ 74166 h 575614"/>
                <a:gd name="connsiteX35" fmla="*/ 172316 w 819143"/>
                <a:gd name="connsiteY35" fmla="*/ 74166 h 575614"/>
                <a:gd name="connsiteX36" fmla="*/ 246113 w 819143"/>
                <a:gd name="connsiteY36" fmla="*/ 147224 h 575614"/>
                <a:gd name="connsiteX37" fmla="*/ 432080 w 819143"/>
                <a:gd name="connsiteY37" fmla="*/ 147224 h 575614"/>
                <a:gd name="connsiteX38" fmla="*/ 508829 w 819143"/>
                <a:gd name="connsiteY38" fmla="*/ 74166 h 575614"/>
                <a:gd name="connsiteX39" fmla="*/ 686678 w 819143"/>
                <a:gd name="connsiteY39" fmla="*/ 74166 h 575614"/>
                <a:gd name="connsiteX40" fmla="*/ 746454 w 819143"/>
                <a:gd name="connsiteY40" fmla="*/ 94829 h 575614"/>
                <a:gd name="connsiteX41" fmla="*/ 730956 w 819143"/>
                <a:gd name="connsiteY41" fmla="*/ 94829 h 575614"/>
                <a:gd name="connsiteX42" fmla="*/ 730956 w 819143"/>
                <a:gd name="connsiteY42" fmla="*/ 200358 h 575614"/>
                <a:gd name="connsiteX43" fmla="*/ 786304 w 819143"/>
                <a:gd name="connsiteY43" fmla="*/ 200358 h 575614"/>
                <a:gd name="connsiteX44" fmla="*/ 786304 w 819143"/>
                <a:gd name="connsiteY44" fmla="*/ 378946 h 575614"/>
                <a:gd name="connsiteX45" fmla="*/ 730956 w 819143"/>
                <a:gd name="connsiteY45" fmla="*/ 378946 h 575614"/>
                <a:gd name="connsiteX46" fmla="*/ 730956 w 819143"/>
                <a:gd name="connsiteY46" fmla="*/ 484475 h 575614"/>
                <a:gd name="connsiteX47" fmla="*/ 748668 w 819143"/>
                <a:gd name="connsiteY47" fmla="*/ 484475 h 575614"/>
                <a:gd name="connsiteX48" fmla="*/ 685941 w 819143"/>
                <a:gd name="connsiteY48" fmla="*/ 506614 h 575614"/>
                <a:gd name="connsiteX49" fmla="*/ 509566 w 819143"/>
                <a:gd name="connsiteY49" fmla="*/ 506614 h 57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19143" h="575614">
                  <a:moveTo>
                    <a:pt x="685203" y="43171"/>
                  </a:moveTo>
                  <a:lnTo>
                    <a:pt x="533920" y="43171"/>
                  </a:lnTo>
                  <a:lnTo>
                    <a:pt x="533920" y="5535"/>
                  </a:lnTo>
                  <a:lnTo>
                    <a:pt x="499235" y="5535"/>
                  </a:lnTo>
                  <a:lnTo>
                    <a:pt x="499235" y="43171"/>
                  </a:lnTo>
                  <a:lnTo>
                    <a:pt x="97781" y="43171"/>
                  </a:lnTo>
                  <a:cubicBezTo>
                    <a:pt x="46862" y="43171"/>
                    <a:pt x="5535" y="84497"/>
                    <a:pt x="5535" y="135417"/>
                  </a:cubicBezTo>
                  <a:lnTo>
                    <a:pt x="5535" y="445363"/>
                  </a:lnTo>
                  <a:cubicBezTo>
                    <a:pt x="5535" y="496283"/>
                    <a:pt x="46862" y="537609"/>
                    <a:pt x="97781" y="537609"/>
                  </a:cubicBezTo>
                  <a:lnTo>
                    <a:pt x="499235" y="537609"/>
                  </a:lnTo>
                  <a:lnTo>
                    <a:pt x="499235" y="573769"/>
                  </a:lnTo>
                  <a:lnTo>
                    <a:pt x="533920" y="573769"/>
                  </a:lnTo>
                  <a:lnTo>
                    <a:pt x="533920" y="537609"/>
                  </a:lnTo>
                  <a:lnTo>
                    <a:pt x="685203" y="537609"/>
                  </a:lnTo>
                  <a:cubicBezTo>
                    <a:pt x="757523" y="537609"/>
                    <a:pt x="815823" y="479309"/>
                    <a:pt x="815823" y="406989"/>
                  </a:cubicBezTo>
                  <a:lnTo>
                    <a:pt x="815823" y="173791"/>
                  </a:lnTo>
                  <a:cubicBezTo>
                    <a:pt x="815823" y="101470"/>
                    <a:pt x="757523" y="43171"/>
                    <a:pt x="685203" y="43171"/>
                  </a:cubicBezTo>
                  <a:close/>
                  <a:moveTo>
                    <a:pt x="459384" y="76380"/>
                  </a:moveTo>
                  <a:lnTo>
                    <a:pt x="418058" y="115492"/>
                  </a:lnTo>
                  <a:lnTo>
                    <a:pt x="257182" y="115492"/>
                  </a:lnTo>
                  <a:lnTo>
                    <a:pt x="218070" y="77117"/>
                  </a:lnTo>
                  <a:lnTo>
                    <a:pt x="459384" y="76380"/>
                  </a:lnTo>
                  <a:close/>
                  <a:moveTo>
                    <a:pt x="220284" y="502924"/>
                  </a:moveTo>
                  <a:lnTo>
                    <a:pt x="261610" y="463812"/>
                  </a:lnTo>
                  <a:lnTo>
                    <a:pt x="422486" y="463812"/>
                  </a:lnTo>
                  <a:lnTo>
                    <a:pt x="461599" y="502186"/>
                  </a:lnTo>
                  <a:lnTo>
                    <a:pt x="220284" y="502924"/>
                  </a:lnTo>
                  <a:close/>
                  <a:moveTo>
                    <a:pt x="509566" y="506614"/>
                  </a:moveTo>
                  <a:lnTo>
                    <a:pt x="435032" y="432817"/>
                  </a:lnTo>
                  <a:lnTo>
                    <a:pt x="249064" y="432817"/>
                  </a:lnTo>
                  <a:lnTo>
                    <a:pt x="171577" y="506614"/>
                  </a:lnTo>
                  <a:lnTo>
                    <a:pt x="98519" y="506614"/>
                  </a:lnTo>
                  <a:cubicBezTo>
                    <a:pt x="64572" y="506614"/>
                    <a:pt x="37268" y="479309"/>
                    <a:pt x="37268" y="445363"/>
                  </a:cubicBezTo>
                  <a:lnTo>
                    <a:pt x="37268" y="135417"/>
                  </a:lnTo>
                  <a:cubicBezTo>
                    <a:pt x="37268" y="101470"/>
                    <a:pt x="64572" y="74166"/>
                    <a:pt x="98519" y="74166"/>
                  </a:cubicBezTo>
                  <a:lnTo>
                    <a:pt x="172316" y="74166"/>
                  </a:lnTo>
                  <a:lnTo>
                    <a:pt x="246113" y="147224"/>
                  </a:lnTo>
                  <a:lnTo>
                    <a:pt x="432080" y="147224"/>
                  </a:lnTo>
                  <a:lnTo>
                    <a:pt x="508829" y="74166"/>
                  </a:lnTo>
                  <a:lnTo>
                    <a:pt x="686678" y="74166"/>
                  </a:lnTo>
                  <a:cubicBezTo>
                    <a:pt x="709555" y="74166"/>
                    <a:pt x="730219" y="81545"/>
                    <a:pt x="746454" y="94829"/>
                  </a:cubicBezTo>
                  <a:lnTo>
                    <a:pt x="730956" y="94829"/>
                  </a:lnTo>
                  <a:lnTo>
                    <a:pt x="730956" y="200358"/>
                  </a:lnTo>
                  <a:lnTo>
                    <a:pt x="786304" y="200358"/>
                  </a:lnTo>
                  <a:lnTo>
                    <a:pt x="786304" y="378946"/>
                  </a:lnTo>
                  <a:lnTo>
                    <a:pt x="730956" y="378946"/>
                  </a:lnTo>
                  <a:lnTo>
                    <a:pt x="730956" y="484475"/>
                  </a:lnTo>
                  <a:lnTo>
                    <a:pt x="748668" y="484475"/>
                  </a:lnTo>
                  <a:cubicBezTo>
                    <a:pt x="731694" y="498496"/>
                    <a:pt x="709555" y="506614"/>
                    <a:pt x="685941" y="506614"/>
                  </a:cubicBezTo>
                  <a:lnTo>
                    <a:pt x="509566" y="506614"/>
                  </a:lnTo>
                  <a:close/>
                </a:path>
              </a:pathLst>
            </a:custGeom>
            <a:grpFill/>
            <a:ln w="9525" cap="flat">
              <a:noFill/>
              <a:prstDash val="solid"/>
              <a:miter/>
            </a:ln>
          </p:spPr>
          <p:txBody>
            <a:bodyPr rtlCol="0" anchor="ctr"/>
            <a:lstStyle/>
            <a:p>
              <a:pPr rtl="0"/>
              <a:endParaRPr lang="fr-FR" sz="1350" dirty="0"/>
            </a:p>
          </p:txBody>
        </p:sp>
        <p:sp>
          <p:nvSpPr>
            <p:cNvPr id="146" name="Forme libre : Forme 145">
              <a:extLst>
                <a:ext uri="{FF2B5EF4-FFF2-40B4-BE49-F238E27FC236}">
                  <a16:creationId xmlns:a16="http://schemas.microsoft.com/office/drawing/2014/main" xmlns="" id="{5F53B81C-2403-4A12-BDDC-711F5016B855}"/>
                </a:ext>
              </a:extLst>
            </p:cNvPr>
            <p:cNvSpPr/>
            <p:nvPr/>
          </p:nvSpPr>
          <p:spPr>
            <a:xfrm>
              <a:off x="9067689" y="2659235"/>
              <a:ext cx="36898" cy="147593"/>
            </a:xfrm>
            <a:custGeom>
              <a:avLst/>
              <a:gdLst>
                <a:gd name="connsiteX0" fmla="*/ 5535 w 36898"/>
                <a:gd name="connsiteY0" fmla="*/ 5535 h 147593"/>
                <a:gd name="connsiteX1" fmla="*/ 36529 w 36898"/>
                <a:gd name="connsiteY1" fmla="*/ 5535 h 147593"/>
                <a:gd name="connsiteX2" fmla="*/ 36529 w 36898"/>
                <a:gd name="connsiteY2" fmla="*/ 147962 h 147593"/>
                <a:gd name="connsiteX3" fmla="*/ 5535 w 36898"/>
                <a:gd name="connsiteY3" fmla="*/ 147962 h 147593"/>
              </a:gdLst>
              <a:ahLst/>
              <a:cxnLst>
                <a:cxn ang="0">
                  <a:pos x="connsiteX0" y="connsiteY0"/>
                </a:cxn>
                <a:cxn ang="0">
                  <a:pos x="connsiteX1" y="connsiteY1"/>
                </a:cxn>
                <a:cxn ang="0">
                  <a:pos x="connsiteX2" y="connsiteY2"/>
                </a:cxn>
                <a:cxn ang="0">
                  <a:pos x="connsiteX3" y="connsiteY3"/>
                </a:cxn>
              </a:cxnLst>
              <a:rect l="l" t="t" r="r" b="b"/>
              <a:pathLst>
                <a:path w="36898" h="147593">
                  <a:moveTo>
                    <a:pt x="5535" y="5535"/>
                  </a:moveTo>
                  <a:lnTo>
                    <a:pt x="36529" y="5535"/>
                  </a:lnTo>
                  <a:lnTo>
                    <a:pt x="36529" y="147962"/>
                  </a:lnTo>
                  <a:lnTo>
                    <a:pt x="5535" y="147962"/>
                  </a:lnTo>
                  <a:close/>
                </a:path>
              </a:pathLst>
            </a:custGeom>
            <a:grpFill/>
            <a:ln w="9525" cap="flat">
              <a:noFill/>
              <a:prstDash val="solid"/>
              <a:miter/>
            </a:ln>
          </p:spPr>
          <p:txBody>
            <a:bodyPr rtlCol="0" anchor="ctr"/>
            <a:lstStyle/>
            <a:p>
              <a:pPr rtl="0"/>
              <a:endParaRPr lang="fr-FR" sz="1350" dirty="0"/>
            </a:p>
          </p:txBody>
        </p:sp>
        <p:sp>
          <p:nvSpPr>
            <p:cNvPr id="147" name="Forme libre : Forme 146">
              <a:extLst>
                <a:ext uri="{FF2B5EF4-FFF2-40B4-BE49-F238E27FC236}">
                  <a16:creationId xmlns:a16="http://schemas.microsoft.com/office/drawing/2014/main" xmlns="" id="{8E5D688A-D230-4677-AE79-69DC029A333D}"/>
                </a:ext>
              </a:extLst>
            </p:cNvPr>
            <p:cNvSpPr/>
            <p:nvPr/>
          </p:nvSpPr>
          <p:spPr>
            <a:xfrm>
              <a:off x="8799070" y="2550753"/>
              <a:ext cx="147593" cy="376363"/>
            </a:xfrm>
            <a:custGeom>
              <a:avLst/>
              <a:gdLst>
                <a:gd name="connsiteX0" fmla="*/ 97781 w 147593"/>
                <a:gd name="connsiteY0" fmla="*/ 5535 h 376363"/>
                <a:gd name="connsiteX1" fmla="*/ 5535 w 147593"/>
                <a:gd name="connsiteY1" fmla="*/ 94829 h 376363"/>
                <a:gd name="connsiteX2" fmla="*/ 5535 w 147593"/>
                <a:gd name="connsiteY2" fmla="*/ 280796 h 376363"/>
                <a:gd name="connsiteX3" fmla="*/ 99256 w 147593"/>
                <a:gd name="connsiteY3" fmla="*/ 375256 h 376363"/>
                <a:gd name="connsiteX4" fmla="*/ 108850 w 147593"/>
                <a:gd name="connsiteY4" fmla="*/ 354593 h 376363"/>
                <a:gd name="connsiteX5" fmla="*/ 108112 w 147593"/>
                <a:gd name="connsiteY5" fmla="*/ 23246 h 376363"/>
                <a:gd name="connsiteX6" fmla="*/ 97781 w 147593"/>
                <a:gd name="connsiteY6" fmla="*/ 5535 h 376363"/>
                <a:gd name="connsiteX7" fmla="*/ 88924 w 147593"/>
                <a:gd name="connsiteY7" fmla="*/ 321385 h 376363"/>
                <a:gd name="connsiteX8" fmla="*/ 36529 w 147593"/>
                <a:gd name="connsiteY8" fmla="*/ 268251 h 376363"/>
                <a:gd name="connsiteX9" fmla="*/ 36529 w 147593"/>
                <a:gd name="connsiteY9" fmla="*/ 108112 h 376363"/>
                <a:gd name="connsiteX10" fmla="*/ 88924 w 147593"/>
                <a:gd name="connsiteY10" fmla="*/ 57930 h 376363"/>
                <a:gd name="connsiteX11" fmla="*/ 88924 w 147593"/>
                <a:gd name="connsiteY11" fmla="*/ 321385 h 37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593" h="376363">
                  <a:moveTo>
                    <a:pt x="97781" y="5535"/>
                  </a:moveTo>
                  <a:lnTo>
                    <a:pt x="5535" y="94829"/>
                  </a:lnTo>
                  <a:lnTo>
                    <a:pt x="5535" y="280796"/>
                  </a:lnTo>
                  <a:lnTo>
                    <a:pt x="99256" y="375256"/>
                  </a:lnTo>
                  <a:lnTo>
                    <a:pt x="108850" y="354593"/>
                  </a:lnTo>
                  <a:cubicBezTo>
                    <a:pt x="158294" y="246112"/>
                    <a:pt x="158294" y="122872"/>
                    <a:pt x="108112" y="23246"/>
                  </a:cubicBezTo>
                  <a:lnTo>
                    <a:pt x="97781" y="5535"/>
                  </a:lnTo>
                  <a:close/>
                  <a:moveTo>
                    <a:pt x="88924" y="321385"/>
                  </a:moveTo>
                  <a:lnTo>
                    <a:pt x="36529" y="268251"/>
                  </a:lnTo>
                  <a:lnTo>
                    <a:pt x="36529" y="108112"/>
                  </a:lnTo>
                  <a:lnTo>
                    <a:pt x="88924" y="57930"/>
                  </a:lnTo>
                  <a:cubicBezTo>
                    <a:pt x="122872" y="138369"/>
                    <a:pt x="122872" y="233567"/>
                    <a:pt x="88924" y="321385"/>
                  </a:cubicBezTo>
                  <a:close/>
                </a:path>
              </a:pathLst>
            </a:custGeom>
            <a:grpFill/>
            <a:ln w="9525" cap="flat">
              <a:noFill/>
              <a:prstDash val="solid"/>
              <a:miter/>
            </a:ln>
          </p:spPr>
          <p:txBody>
            <a:bodyPr rtlCol="0" anchor="ctr"/>
            <a:lstStyle/>
            <a:p>
              <a:pPr rtl="0"/>
              <a:endParaRPr lang="fr-FR" sz="1350" dirty="0"/>
            </a:p>
          </p:txBody>
        </p:sp>
        <p:sp>
          <p:nvSpPr>
            <p:cNvPr id="148" name="Forme libre : Forme 147">
              <a:extLst>
                <a:ext uri="{FF2B5EF4-FFF2-40B4-BE49-F238E27FC236}">
                  <a16:creationId xmlns:a16="http://schemas.microsoft.com/office/drawing/2014/main" xmlns="" id="{055B473D-F0E5-4A42-B4DD-D925B89A1A2D}"/>
                </a:ext>
              </a:extLst>
            </p:cNvPr>
            <p:cNvSpPr/>
            <p:nvPr/>
          </p:nvSpPr>
          <p:spPr>
            <a:xfrm>
              <a:off x="8424643" y="2545588"/>
              <a:ext cx="132834" cy="383743"/>
            </a:xfrm>
            <a:custGeom>
              <a:avLst/>
              <a:gdLst>
                <a:gd name="connsiteX0" fmla="*/ 28690 w 132834"/>
                <a:gd name="connsiteY0" fmla="*/ 31364 h 383742"/>
                <a:gd name="connsiteX1" fmla="*/ 29427 w 132834"/>
                <a:gd name="connsiteY1" fmla="*/ 358283 h 383742"/>
                <a:gd name="connsiteX2" fmla="*/ 36807 w 132834"/>
                <a:gd name="connsiteY2" fmla="*/ 383374 h 383742"/>
                <a:gd name="connsiteX3" fmla="*/ 129053 w 132834"/>
                <a:gd name="connsiteY3" fmla="*/ 289652 h 383742"/>
                <a:gd name="connsiteX4" fmla="*/ 129053 w 132834"/>
                <a:gd name="connsiteY4" fmla="*/ 103684 h 383742"/>
                <a:gd name="connsiteX5" fmla="*/ 36069 w 132834"/>
                <a:gd name="connsiteY5" fmla="*/ 5535 h 383742"/>
                <a:gd name="connsiteX6" fmla="*/ 28690 w 132834"/>
                <a:gd name="connsiteY6" fmla="*/ 31364 h 383742"/>
                <a:gd name="connsiteX7" fmla="*/ 50829 w 132834"/>
                <a:gd name="connsiteY7" fmla="*/ 66786 h 383742"/>
                <a:gd name="connsiteX8" fmla="*/ 98058 w 132834"/>
                <a:gd name="connsiteY8" fmla="*/ 116230 h 383742"/>
                <a:gd name="connsiteX9" fmla="*/ 98058 w 132834"/>
                <a:gd name="connsiteY9" fmla="*/ 277107 h 383742"/>
                <a:gd name="connsiteX10" fmla="*/ 52304 w 132834"/>
                <a:gd name="connsiteY10" fmla="*/ 323598 h 383742"/>
                <a:gd name="connsiteX11" fmla="*/ 50829 w 132834"/>
                <a:gd name="connsiteY11" fmla="*/ 66786 h 38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834" h="383742">
                  <a:moveTo>
                    <a:pt x="28690" y="31364"/>
                  </a:moveTo>
                  <a:cubicBezTo>
                    <a:pt x="-2305" y="130989"/>
                    <a:pt x="-2305" y="253492"/>
                    <a:pt x="29427" y="358283"/>
                  </a:cubicBezTo>
                  <a:lnTo>
                    <a:pt x="36807" y="383374"/>
                  </a:lnTo>
                  <a:lnTo>
                    <a:pt x="129053" y="289652"/>
                  </a:lnTo>
                  <a:lnTo>
                    <a:pt x="129053" y="103684"/>
                  </a:lnTo>
                  <a:lnTo>
                    <a:pt x="36069" y="5535"/>
                  </a:lnTo>
                  <a:lnTo>
                    <a:pt x="28690" y="31364"/>
                  </a:lnTo>
                  <a:close/>
                  <a:moveTo>
                    <a:pt x="50829" y="66786"/>
                  </a:moveTo>
                  <a:lnTo>
                    <a:pt x="98058" y="116230"/>
                  </a:lnTo>
                  <a:lnTo>
                    <a:pt x="98058" y="277107"/>
                  </a:lnTo>
                  <a:lnTo>
                    <a:pt x="52304" y="323598"/>
                  </a:lnTo>
                  <a:cubicBezTo>
                    <a:pt x="31641" y="240208"/>
                    <a:pt x="30903" y="147224"/>
                    <a:pt x="50829" y="66786"/>
                  </a:cubicBezTo>
                  <a:close/>
                </a:path>
              </a:pathLst>
            </a:custGeom>
            <a:grpFill/>
            <a:ln w="9525" cap="flat">
              <a:noFill/>
              <a:prstDash val="solid"/>
              <a:miter/>
            </a:ln>
          </p:spPr>
          <p:txBody>
            <a:bodyPr rtlCol="0" anchor="ctr"/>
            <a:lstStyle/>
            <a:p>
              <a:pPr rtl="0"/>
              <a:endParaRPr lang="fr-FR" sz="1350" dirty="0"/>
            </a:p>
          </p:txBody>
        </p:sp>
      </p:grpSp>
      <p:grpSp>
        <p:nvGrpSpPr>
          <p:cNvPr id="149" name="Groupe 148">
            <a:extLst>
              <a:ext uri="{FF2B5EF4-FFF2-40B4-BE49-F238E27FC236}">
                <a16:creationId xmlns:a16="http://schemas.microsoft.com/office/drawing/2014/main" xmlns="" id="{7C30F300-2BBC-4703-A383-28CE2AF3E918}"/>
              </a:ext>
            </a:extLst>
          </p:cNvPr>
          <p:cNvGrpSpPr/>
          <p:nvPr userDrawn="1"/>
        </p:nvGrpSpPr>
        <p:grpSpPr>
          <a:xfrm>
            <a:off x="787538" y="4471855"/>
            <a:ext cx="373114" cy="328564"/>
            <a:chOff x="8340054" y="2449652"/>
            <a:chExt cx="819143" cy="575614"/>
          </a:xfrm>
          <a:solidFill>
            <a:schemeClr val="bg1"/>
          </a:solidFill>
        </p:grpSpPr>
        <p:sp>
          <p:nvSpPr>
            <p:cNvPr id="150" name="Forme libre : Forme 149">
              <a:extLst>
                <a:ext uri="{FF2B5EF4-FFF2-40B4-BE49-F238E27FC236}">
                  <a16:creationId xmlns:a16="http://schemas.microsoft.com/office/drawing/2014/main" xmlns="" id="{622E0544-8A82-4619-8048-C939B2716F26}"/>
                </a:ext>
              </a:extLst>
            </p:cNvPr>
            <p:cNvSpPr/>
            <p:nvPr/>
          </p:nvSpPr>
          <p:spPr>
            <a:xfrm>
              <a:off x="8340054" y="2449652"/>
              <a:ext cx="819143" cy="575614"/>
            </a:xfrm>
            <a:custGeom>
              <a:avLst/>
              <a:gdLst>
                <a:gd name="connsiteX0" fmla="*/ 685203 w 819143"/>
                <a:gd name="connsiteY0" fmla="*/ 43171 h 575614"/>
                <a:gd name="connsiteX1" fmla="*/ 533920 w 819143"/>
                <a:gd name="connsiteY1" fmla="*/ 43171 h 575614"/>
                <a:gd name="connsiteX2" fmla="*/ 533920 w 819143"/>
                <a:gd name="connsiteY2" fmla="*/ 5535 h 575614"/>
                <a:gd name="connsiteX3" fmla="*/ 499235 w 819143"/>
                <a:gd name="connsiteY3" fmla="*/ 5535 h 575614"/>
                <a:gd name="connsiteX4" fmla="*/ 499235 w 819143"/>
                <a:gd name="connsiteY4" fmla="*/ 43171 h 575614"/>
                <a:gd name="connsiteX5" fmla="*/ 97781 w 819143"/>
                <a:gd name="connsiteY5" fmla="*/ 43171 h 575614"/>
                <a:gd name="connsiteX6" fmla="*/ 5535 w 819143"/>
                <a:gd name="connsiteY6" fmla="*/ 135417 h 575614"/>
                <a:gd name="connsiteX7" fmla="*/ 5535 w 819143"/>
                <a:gd name="connsiteY7" fmla="*/ 445363 h 575614"/>
                <a:gd name="connsiteX8" fmla="*/ 97781 w 819143"/>
                <a:gd name="connsiteY8" fmla="*/ 537609 h 575614"/>
                <a:gd name="connsiteX9" fmla="*/ 499235 w 819143"/>
                <a:gd name="connsiteY9" fmla="*/ 537609 h 575614"/>
                <a:gd name="connsiteX10" fmla="*/ 499235 w 819143"/>
                <a:gd name="connsiteY10" fmla="*/ 573769 h 575614"/>
                <a:gd name="connsiteX11" fmla="*/ 533920 w 819143"/>
                <a:gd name="connsiteY11" fmla="*/ 573769 h 575614"/>
                <a:gd name="connsiteX12" fmla="*/ 533920 w 819143"/>
                <a:gd name="connsiteY12" fmla="*/ 537609 h 575614"/>
                <a:gd name="connsiteX13" fmla="*/ 685203 w 819143"/>
                <a:gd name="connsiteY13" fmla="*/ 537609 h 575614"/>
                <a:gd name="connsiteX14" fmla="*/ 815823 w 819143"/>
                <a:gd name="connsiteY14" fmla="*/ 406989 h 575614"/>
                <a:gd name="connsiteX15" fmla="*/ 815823 w 819143"/>
                <a:gd name="connsiteY15" fmla="*/ 173791 h 575614"/>
                <a:gd name="connsiteX16" fmla="*/ 685203 w 819143"/>
                <a:gd name="connsiteY16" fmla="*/ 43171 h 575614"/>
                <a:gd name="connsiteX17" fmla="*/ 459384 w 819143"/>
                <a:gd name="connsiteY17" fmla="*/ 76380 h 575614"/>
                <a:gd name="connsiteX18" fmla="*/ 418058 w 819143"/>
                <a:gd name="connsiteY18" fmla="*/ 115492 h 575614"/>
                <a:gd name="connsiteX19" fmla="*/ 257182 w 819143"/>
                <a:gd name="connsiteY19" fmla="*/ 115492 h 575614"/>
                <a:gd name="connsiteX20" fmla="*/ 218070 w 819143"/>
                <a:gd name="connsiteY20" fmla="*/ 77117 h 575614"/>
                <a:gd name="connsiteX21" fmla="*/ 459384 w 819143"/>
                <a:gd name="connsiteY21" fmla="*/ 76380 h 575614"/>
                <a:gd name="connsiteX22" fmla="*/ 220284 w 819143"/>
                <a:gd name="connsiteY22" fmla="*/ 502924 h 575614"/>
                <a:gd name="connsiteX23" fmla="*/ 261610 w 819143"/>
                <a:gd name="connsiteY23" fmla="*/ 463812 h 575614"/>
                <a:gd name="connsiteX24" fmla="*/ 422486 w 819143"/>
                <a:gd name="connsiteY24" fmla="*/ 463812 h 575614"/>
                <a:gd name="connsiteX25" fmla="*/ 461599 w 819143"/>
                <a:gd name="connsiteY25" fmla="*/ 502186 h 575614"/>
                <a:gd name="connsiteX26" fmla="*/ 220284 w 819143"/>
                <a:gd name="connsiteY26" fmla="*/ 502924 h 575614"/>
                <a:gd name="connsiteX27" fmla="*/ 509566 w 819143"/>
                <a:gd name="connsiteY27" fmla="*/ 506614 h 575614"/>
                <a:gd name="connsiteX28" fmla="*/ 435032 w 819143"/>
                <a:gd name="connsiteY28" fmla="*/ 432817 h 575614"/>
                <a:gd name="connsiteX29" fmla="*/ 249064 w 819143"/>
                <a:gd name="connsiteY29" fmla="*/ 432817 h 575614"/>
                <a:gd name="connsiteX30" fmla="*/ 171577 w 819143"/>
                <a:gd name="connsiteY30" fmla="*/ 506614 h 575614"/>
                <a:gd name="connsiteX31" fmla="*/ 98519 w 819143"/>
                <a:gd name="connsiteY31" fmla="*/ 506614 h 575614"/>
                <a:gd name="connsiteX32" fmla="*/ 37268 w 819143"/>
                <a:gd name="connsiteY32" fmla="*/ 445363 h 575614"/>
                <a:gd name="connsiteX33" fmla="*/ 37268 w 819143"/>
                <a:gd name="connsiteY33" fmla="*/ 135417 h 575614"/>
                <a:gd name="connsiteX34" fmla="*/ 98519 w 819143"/>
                <a:gd name="connsiteY34" fmla="*/ 74166 h 575614"/>
                <a:gd name="connsiteX35" fmla="*/ 172316 w 819143"/>
                <a:gd name="connsiteY35" fmla="*/ 74166 h 575614"/>
                <a:gd name="connsiteX36" fmla="*/ 246113 w 819143"/>
                <a:gd name="connsiteY36" fmla="*/ 147224 h 575614"/>
                <a:gd name="connsiteX37" fmla="*/ 432080 w 819143"/>
                <a:gd name="connsiteY37" fmla="*/ 147224 h 575614"/>
                <a:gd name="connsiteX38" fmla="*/ 508829 w 819143"/>
                <a:gd name="connsiteY38" fmla="*/ 74166 h 575614"/>
                <a:gd name="connsiteX39" fmla="*/ 686678 w 819143"/>
                <a:gd name="connsiteY39" fmla="*/ 74166 h 575614"/>
                <a:gd name="connsiteX40" fmla="*/ 746454 w 819143"/>
                <a:gd name="connsiteY40" fmla="*/ 94829 h 575614"/>
                <a:gd name="connsiteX41" fmla="*/ 730956 w 819143"/>
                <a:gd name="connsiteY41" fmla="*/ 94829 h 575614"/>
                <a:gd name="connsiteX42" fmla="*/ 730956 w 819143"/>
                <a:gd name="connsiteY42" fmla="*/ 200358 h 575614"/>
                <a:gd name="connsiteX43" fmla="*/ 786304 w 819143"/>
                <a:gd name="connsiteY43" fmla="*/ 200358 h 575614"/>
                <a:gd name="connsiteX44" fmla="*/ 786304 w 819143"/>
                <a:gd name="connsiteY44" fmla="*/ 378946 h 575614"/>
                <a:gd name="connsiteX45" fmla="*/ 730956 w 819143"/>
                <a:gd name="connsiteY45" fmla="*/ 378946 h 575614"/>
                <a:gd name="connsiteX46" fmla="*/ 730956 w 819143"/>
                <a:gd name="connsiteY46" fmla="*/ 484475 h 575614"/>
                <a:gd name="connsiteX47" fmla="*/ 748668 w 819143"/>
                <a:gd name="connsiteY47" fmla="*/ 484475 h 575614"/>
                <a:gd name="connsiteX48" fmla="*/ 685941 w 819143"/>
                <a:gd name="connsiteY48" fmla="*/ 506614 h 575614"/>
                <a:gd name="connsiteX49" fmla="*/ 509566 w 819143"/>
                <a:gd name="connsiteY49" fmla="*/ 506614 h 57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19143" h="575614">
                  <a:moveTo>
                    <a:pt x="685203" y="43171"/>
                  </a:moveTo>
                  <a:lnTo>
                    <a:pt x="533920" y="43171"/>
                  </a:lnTo>
                  <a:lnTo>
                    <a:pt x="533920" y="5535"/>
                  </a:lnTo>
                  <a:lnTo>
                    <a:pt x="499235" y="5535"/>
                  </a:lnTo>
                  <a:lnTo>
                    <a:pt x="499235" y="43171"/>
                  </a:lnTo>
                  <a:lnTo>
                    <a:pt x="97781" y="43171"/>
                  </a:lnTo>
                  <a:cubicBezTo>
                    <a:pt x="46862" y="43171"/>
                    <a:pt x="5535" y="84497"/>
                    <a:pt x="5535" y="135417"/>
                  </a:cubicBezTo>
                  <a:lnTo>
                    <a:pt x="5535" y="445363"/>
                  </a:lnTo>
                  <a:cubicBezTo>
                    <a:pt x="5535" y="496283"/>
                    <a:pt x="46862" y="537609"/>
                    <a:pt x="97781" y="537609"/>
                  </a:cubicBezTo>
                  <a:lnTo>
                    <a:pt x="499235" y="537609"/>
                  </a:lnTo>
                  <a:lnTo>
                    <a:pt x="499235" y="573769"/>
                  </a:lnTo>
                  <a:lnTo>
                    <a:pt x="533920" y="573769"/>
                  </a:lnTo>
                  <a:lnTo>
                    <a:pt x="533920" y="537609"/>
                  </a:lnTo>
                  <a:lnTo>
                    <a:pt x="685203" y="537609"/>
                  </a:lnTo>
                  <a:cubicBezTo>
                    <a:pt x="757523" y="537609"/>
                    <a:pt x="815823" y="479309"/>
                    <a:pt x="815823" y="406989"/>
                  </a:cubicBezTo>
                  <a:lnTo>
                    <a:pt x="815823" y="173791"/>
                  </a:lnTo>
                  <a:cubicBezTo>
                    <a:pt x="815823" y="101470"/>
                    <a:pt x="757523" y="43171"/>
                    <a:pt x="685203" y="43171"/>
                  </a:cubicBezTo>
                  <a:close/>
                  <a:moveTo>
                    <a:pt x="459384" y="76380"/>
                  </a:moveTo>
                  <a:lnTo>
                    <a:pt x="418058" y="115492"/>
                  </a:lnTo>
                  <a:lnTo>
                    <a:pt x="257182" y="115492"/>
                  </a:lnTo>
                  <a:lnTo>
                    <a:pt x="218070" y="77117"/>
                  </a:lnTo>
                  <a:lnTo>
                    <a:pt x="459384" y="76380"/>
                  </a:lnTo>
                  <a:close/>
                  <a:moveTo>
                    <a:pt x="220284" y="502924"/>
                  </a:moveTo>
                  <a:lnTo>
                    <a:pt x="261610" y="463812"/>
                  </a:lnTo>
                  <a:lnTo>
                    <a:pt x="422486" y="463812"/>
                  </a:lnTo>
                  <a:lnTo>
                    <a:pt x="461599" y="502186"/>
                  </a:lnTo>
                  <a:lnTo>
                    <a:pt x="220284" y="502924"/>
                  </a:lnTo>
                  <a:close/>
                  <a:moveTo>
                    <a:pt x="509566" y="506614"/>
                  </a:moveTo>
                  <a:lnTo>
                    <a:pt x="435032" y="432817"/>
                  </a:lnTo>
                  <a:lnTo>
                    <a:pt x="249064" y="432817"/>
                  </a:lnTo>
                  <a:lnTo>
                    <a:pt x="171577" y="506614"/>
                  </a:lnTo>
                  <a:lnTo>
                    <a:pt x="98519" y="506614"/>
                  </a:lnTo>
                  <a:cubicBezTo>
                    <a:pt x="64572" y="506614"/>
                    <a:pt x="37268" y="479309"/>
                    <a:pt x="37268" y="445363"/>
                  </a:cubicBezTo>
                  <a:lnTo>
                    <a:pt x="37268" y="135417"/>
                  </a:lnTo>
                  <a:cubicBezTo>
                    <a:pt x="37268" y="101470"/>
                    <a:pt x="64572" y="74166"/>
                    <a:pt x="98519" y="74166"/>
                  </a:cubicBezTo>
                  <a:lnTo>
                    <a:pt x="172316" y="74166"/>
                  </a:lnTo>
                  <a:lnTo>
                    <a:pt x="246113" y="147224"/>
                  </a:lnTo>
                  <a:lnTo>
                    <a:pt x="432080" y="147224"/>
                  </a:lnTo>
                  <a:lnTo>
                    <a:pt x="508829" y="74166"/>
                  </a:lnTo>
                  <a:lnTo>
                    <a:pt x="686678" y="74166"/>
                  </a:lnTo>
                  <a:cubicBezTo>
                    <a:pt x="709555" y="74166"/>
                    <a:pt x="730219" y="81545"/>
                    <a:pt x="746454" y="94829"/>
                  </a:cubicBezTo>
                  <a:lnTo>
                    <a:pt x="730956" y="94829"/>
                  </a:lnTo>
                  <a:lnTo>
                    <a:pt x="730956" y="200358"/>
                  </a:lnTo>
                  <a:lnTo>
                    <a:pt x="786304" y="200358"/>
                  </a:lnTo>
                  <a:lnTo>
                    <a:pt x="786304" y="378946"/>
                  </a:lnTo>
                  <a:lnTo>
                    <a:pt x="730956" y="378946"/>
                  </a:lnTo>
                  <a:lnTo>
                    <a:pt x="730956" y="484475"/>
                  </a:lnTo>
                  <a:lnTo>
                    <a:pt x="748668" y="484475"/>
                  </a:lnTo>
                  <a:cubicBezTo>
                    <a:pt x="731694" y="498496"/>
                    <a:pt x="709555" y="506614"/>
                    <a:pt x="685941" y="506614"/>
                  </a:cubicBezTo>
                  <a:lnTo>
                    <a:pt x="509566" y="506614"/>
                  </a:lnTo>
                  <a:close/>
                </a:path>
              </a:pathLst>
            </a:custGeom>
            <a:grpFill/>
            <a:ln w="9525" cap="flat">
              <a:noFill/>
              <a:prstDash val="solid"/>
              <a:miter/>
            </a:ln>
          </p:spPr>
          <p:txBody>
            <a:bodyPr rtlCol="0" anchor="ctr"/>
            <a:lstStyle/>
            <a:p>
              <a:pPr rtl="0"/>
              <a:endParaRPr lang="fr-FR" sz="1350" dirty="0"/>
            </a:p>
          </p:txBody>
        </p:sp>
        <p:sp>
          <p:nvSpPr>
            <p:cNvPr id="151" name="Forme libre : Forme 150">
              <a:extLst>
                <a:ext uri="{FF2B5EF4-FFF2-40B4-BE49-F238E27FC236}">
                  <a16:creationId xmlns:a16="http://schemas.microsoft.com/office/drawing/2014/main" xmlns="" id="{2A26A3D8-14B2-4503-9F66-814040A7D84E}"/>
                </a:ext>
              </a:extLst>
            </p:cNvPr>
            <p:cNvSpPr/>
            <p:nvPr/>
          </p:nvSpPr>
          <p:spPr>
            <a:xfrm>
              <a:off x="9067689" y="2659235"/>
              <a:ext cx="36898" cy="147593"/>
            </a:xfrm>
            <a:custGeom>
              <a:avLst/>
              <a:gdLst>
                <a:gd name="connsiteX0" fmla="*/ 5535 w 36898"/>
                <a:gd name="connsiteY0" fmla="*/ 5535 h 147593"/>
                <a:gd name="connsiteX1" fmla="*/ 36529 w 36898"/>
                <a:gd name="connsiteY1" fmla="*/ 5535 h 147593"/>
                <a:gd name="connsiteX2" fmla="*/ 36529 w 36898"/>
                <a:gd name="connsiteY2" fmla="*/ 147962 h 147593"/>
                <a:gd name="connsiteX3" fmla="*/ 5535 w 36898"/>
                <a:gd name="connsiteY3" fmla="*/ 147962 h 147593"/>
              </a:gdLst>
              <a:ahLst/>
              <a:cxnLst>
                <a:cxn ang="0">
                  <a:pos x="connsiteX0" y="connsiteY0"/>
                </a:cxn>
                <a:cxn ang="0">
                  <a:pos x="connsiteX1" y="connsiteY1"/>
                </a:cxn>
                <a:cxn ang="0">
                  <a:pos x="connsiteX2" y="connsiteY2"/>
                </a:cxn>
                <a:cxn ang="0">
                  <a:pos x="connsiteX3" y="connsiteY3"/>
                </a:cxn>
              </a:cxnLst>
              <a:rect l="l" t="t" r="r" b="b"/>
              <a:pathLst>
                <a:path w="36898" h="147593">
                  <a:moveTo>
                    <a:pt x="5535" y="5535"/>
                  </a:moveTo>
                  <a:lnTo>
                    <a:pt x="36529" y="5535"/>
                  </a:lnTo>
                  <a:lnTo>
                    <a:pt x="36529" y="147962"/>
                  </a:lnTo>
                  <a:lnTo>
                    <a:pt x="5535" y="147962"/>
                  </a:lnTo>
                  <a:close/>
                </a:path>
              </a:pathLst>
            </a:custGeom>
            <a:grpFill/>
            <a:ln w="9525" cap="flat">
              <a:noFill/>
              <a:prstDash val="solid"/>
              <a:miter/>
            </a:ln>
          </p:spPr>
          <p:txBody>
            <a:bodyPr rtlCol="0" anchor="ctr"/>
            <a:lstStyle/>
            <a:p>
              <a:pPr rtl="0"/>
              <a:endParaRPr lang="fr-FR" sz="1350" dirty="0"/>
            </a:p>
          </p:txBody>
        </p:sp>
        <p:sp>
          <p:nvSpPr>
            <p:cNvPr id="152" name="Forme libre : Forme 151">
              <a:extLst>
                <a:ext uri="{FF2B5EF4-FFF2-40B4-BE49-F238E27FC236}">
                  <a16:creationId xmlns:a16="http://schemas.microsoft.com/office/drawing/2014/main" xmlns="" id="{3C0749D3-C798-4770-9F5D-3CE89ECC3FC9}"/>
                </a:ext>
              </a:extLst>
            </p:cNvPr>
            <p:cNvSpPr/>
            <p:nvPr/>
          </p:nvSpPr>
          <p:spPr>
            <a:xfrm>
              <a:off x="8799070" y="2550753"/>
              <a:ext cx="147593" cy="376363"/>
            </a:xfrm>
            <a:custGeom>
              <a:avLst/>
              <a:gdLst>
                <a:gd name="connsiteX0" fmla="*/ 97781 w 147593"/>
                <a:gd name="connsiteY0" fmla="*/ 5535 h 376363"/>
                <a:gd name="connsiteX1" fmla="*/ 5535 w 147593"/>
                <a:gd name="connsiteY1" fmla="*/ 94829 h 376363"/>
                <a:gd name="connsiteX2" fmla="*/ 5535 w 147593"/>
                <a:gd name="connsiteY2" fmla="*/ 280796 h 376363"/>
                <a:gd name="connsiteX3" fmla="*/ 99256 w 147593"/>
                <a:gd name="connsiteY3" fmla="*/ 375256 h 376363"/>
                <a:gd name="connsiteX4" fmla="*/ 108850 w 147593"/>
                <a:gd name="connsiteY4" fmla="*/ 354593 h 376363"/>
                <a:gd name="connsiteX5" fmla="*/ 108112 w 147593"/>
                <a:gd name="connsiteY5" fmla="*/ 23246 h 376363"/>
                <a:gd name="connsiteX6" fmla="*/ 97781 w 147593"/>
                <a:gd name="connsiteY6" fmla="*/ 5535 h 376363"/>
                <a:gd name="connsiteX7" fmla="*/ 88924 w 147593"/>
                <a:gd name="connsiteY7" fmla="*/ 321385 h 376363"/>
                <a:gd name="connsiteX8" fmla="*/ 36529 w 147593"/>
                <a:gd name="connsiteY8" fmla="*/ 268251 h 376363"/>
                <a:gd name="connsiteX9" fmla="*/ 36529 w 147593"/>
                <a:gd name="connsiteY9" fmla="*/ 108112 h 376363"/>
                <a:gd name="connsiteX10" fmla="*/ 88924 w 147593"/>
                <a:gd name="connsiteY10" fmla="*/ 57930 h 376363"/>
                <a:gd name="connsiteX11" fmla="*/ 88924 w 147593"/>
                <a:gd name="connsiteY11" fmla="*/ 321385 h 37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593" h="376363">
                  <a:moveTo>
                    <a:pt x="97781" y="5535"/>
                  </a:moveTo>
                  <a:lnTo>
                    <a:pt x="5535" y="94829"/>
                  </a:lnTo>
                  <a:lnTo>
                    <a:pt x="5535" y="280796"/>
                  </a:lnTo>
                  <a:lnTo>
                    <a:pt x="99256" y="375256"/>
                  </a:lnTo>
                  <a:lnTo>
                    <a:pt x="108850" y="354593"/>
                  </a:lnTo>
                  <a:cubicBezTo>
                    <a:pt x="158294" y="246112"/>
                    <a:pt x="158294" y="122872"/>
                    <a:pt x="108112" y="23246"/>
                  </a:cubicBezTo>
                  <a:lnTo>
                    <a:pt x="97781" y="5535"/>
                  </a:lnTo>
                  <a:close/>
                  <a:moveTo>
                    <a:pt x="88924" y="321385"/>
                  </a:moveTo>
                  <a:lnTo>
                    <a:pt x="36529" y="268251"/>
                  </a:lnTo>
                  <a:lnTo>
                    <a:pt x="36529" y="108112"/>
                  </a:lnTo>
                  <a:lnTo>
                    <a:pt x="88924" y="57930"/>
                  </a:lnTo>
                  <a:cubicBezTo>
                    <a:pt x="122872" y="138369"/>
                    <a:pt x="122872" y="233567"/>
                    <a:pt x="88924" y="321385"/>
                  </a:cubicBezTo>
                  <a:close/>
                </a:path>
              </a:pathLst>
            </a:custGeom>
            <a:grpFill/>
            <a:ln w="9525" cap="flat">
              <a:noFill/>
              <a:prstDash val="solid"/>
              <a:miter/>
            </a:ln>
          </p:spPr>
          <p:txBody>
            <a:bodyPr rtlCol="0" anchor="ctr"/>
            <a:lstStyle/>
            <a:p>
              <a:pPr rtl="0"/>
              <a:endParaRPr lang="fr-FR" sz="1350" dirty="0"/>
            </a:p>
          </p:txBody>
        </p:sp>
        <p:sp>
          <p:nvSpPr>
            <p:cNvPr id="153" name="Forme libre : Forme 152">
              <a:extLst>
                <a:ext uri="{FF2B5EF4-FFF2-40B4-BE49-F238E27FC236}">
                  <a16:creationId xmlns:a16="http://schemas.microsoft.com/office/drawing/2014/main" xmlns="" id="{82024011-EE34-48DC-BBCF-0320C1145D84}"/>
                </a:ext>
              </a:extLst>
            </p:cNvPr>
            <p:cNvSpPr/>
            <p:nvPr/>
          </p:nvSpPr>
          <p:spPr>
            <a:xfrm>
              <a:off x="8424643" y="2545588"/>
              <a:ext cx="132834" cy="383743"/>
            </a:xfrm>
            <a:custGeom>
              <a:avLst/>
              <a:gdLst>
                <a:gd name="connsiteX0" fmla="*/ 28690 w 132834"/>
                <a:gd name="connsiteY0" fmla="*/ 31364 h 383742"/>
                <a:gd name="connsiteX1" fmla="*/ 29427 w 132834"/>
                <a:gd name="connsiteY1" fmla="*/ 358283 h 383742"/>
                <a:gd name="connsiteX2" fmla="*/ 36807 w 132834"/>
                <a:gd name="connsiteY2" fmla="*/ 383374 h 383742"/>
                <a:gd name="connsiteX3" fmla="*/ 129053 w 132834"/>
                <a:gd name="connsiteY3" fmla="*/ 289652 h 383742"/>
                <a:gd name="connsiteX4" fmla="*/ 129053 w 132834"/>
                <a:gd name="connsiteY4" fmla="*/ 103684 h 383742"/>
                <a:gd name="connsiteX5" fmla="*/ 36069 w 132834"/>
                <a:gd name="connsiteY5" fmla="*/ 5535 h 383742"/>
                <a:gd name="connsiteX6" fmla="*/ 28690 w 132834"/>
                <a:gd name="connsiteY6" fmla="*/ 31364 h 383742"/>
                <a:gd name="connsiteX7" fmla="*/ 50829 w 132834"/>
                <a:gd name="connsiteY7" fmla="*/ 66786 h 383742"/>
                <a:gd name="connsiteX8" fmla="*/ 98058 w 132834"/>
                <a:gd name="connsiteY8" fmla="*/ 116230 h 383742"/>
                <a:gd name="connsiteX9" fmla="*/ 98058 w 132834"/>
                <a:gd name="connsiteY9" fmla="*/ 277107 h 383742"/>
                <a:gd name="connsiteX10" fmla="*/ 52304 w 132834"/>
                <a:gd name="connsiteY10" fmla="*/ 323598 h 383742"/>
                <a:gd name="connsiteX11" fmla="*/ 50829 w 132834"/>
                <a:gd name="connsiteY11" fmla="*/ 66786 h 38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834" h="383742">
                  <a:moveTo>
                    <a:pt x="28690" y="31364"/>
                  </a:moveTo>
                  <a:cubicBezTo>
                    <a:pt x="-2305" y="130989"/>
                    <a:pt x="-2305" y="253492"/>
                    <a:pt x="29427" y="358283"/>
                  </a:cubicBezTo>
                  <a:lnTo>
                    <a:pt x="36807" y="383374"/>
                  </a:lnTo>
                  <a:lnTo>
                    <a:pt x="129053" y="289652"/>
                  </a:lnTo>
                  <a:lnTo>
                    <a:pt x="129053" y="103684"/>
                  </a:lnTo>
                  <a:lnTo>
                    <a:pt x="36069" y="5535"/>
                  </a:lnTo>
                  <a:lnTo>
                    <a:pt x="28690" y="31364"/>
                  </a:lnTo>
                  <a:close/>
                  <a:moveTo>
                    <a:pt x="50829" y="66786"/>
                  </a:moveTo>
                  <a:lnTo>
                    <a:pt x="98058" y="116230"/>
                  </a:lnTo>
                  <a:lnTo>
                    <a:pt x="98058" y="277107"/>
                  </a:lnTo>
                  <a:lnTo>
                    <a:pt x="52304" y="323598"/>
                  </a:lnTo>
                  <a:cubicBezTo>
                    <a:pt x="31641" y="240208"/>
                    <a:pt x="30903" y="147224"/>
                    <a:pt x="50829" y="66786"/>
                  </a:cubicBezTo>
                  <a:close/>
                </a:path>
              </a:pathLst>
            </a:custGeom>
            <a:grpFill/>
            <a:ln w="9525" cap="flat">
              <a:noFill/>
              <a:prstDash val="solid"/>
              <a:miter/>
            </a:ln>
          </p:spPr>
          <p:txBody>
            <a:bodyPr rtlCol="0" anchor="ctr"/>
            <a:lstStyle/>
            <a:p>
              <a:pPr rtl="0"/>
              <a:endParaRPr lang="fr-FR" sz="1350" dirty="0"/>
            </a:p>
          </p:txBody>
        </p:sp>
      </p:grpSp>
      <p:sp>
        <p:nvSpPr>
          <p:cNvPr id="2" name="Titre 1">
            <a:extLst>
              <a:ext uri="{FF2B5EF4-FFF2-40B4-BE49-F238E27FC236}">
                <a16:creationId xmlns:a16="http://schemas.microsoft.com/office/drawing/2014/main" xmlns="" id="{F7568608-6FD2-334D-B17E-2A6443FD1830}"/>
              </a:ext>
            </a:extLst>
          </p:cNvPr>
          <p:cNvSpPr>
            <a:spLocks noGrp="1"/>
          </p:cNvSpPr>
          <p:nvPr>
            <p:ph type="title"/>
          </p:nvPr>
        </p:nvSpPr>
        <p:spPr>
          <a:xfrm>
            <a:off x="389368" y="274103"/>
            <a:ext cx="8278761" cy="484735"/>
          </a:xfrm>
          <a:prstGeom prst="rect">
            <a:avLst/>
          </a:prstGeom>
          <a:noFill/>
          <a:ln w="9525">
            <a:noFill/>
            <a:miter lim="800000"/>
            <a:headEnd/>
            <a:tailEnd/>
          </a:ln>
        </p:spPr>
        <p:txBody>
          <a:bodyPr lIns="45732" tIns="18293" rIns="27439" bIns="18293" rtlCol="0"/>
          <a:lstStyle>
            <a:lvl1pPr>
              <a:defRPr lang="en-US" sz="3001">
                <a:solidFill>
                  <a:srgbClr val="000000"/>
                </a:solidFill>
                <a:latin typeface="Lucida Fax" panose="02060602050505020204" pitchFamily="18" charset="0"/>
                <a:ea typeface="+mn-ea"/>
                <a:cs typeface="Arial" panose="020B0604020202020204" pitchFamily="34" charset="0"/>
              </a:defRPr>
            </a:lvl1pPr>
          </a:lstStyle>
          <a:p>
            <a:pPr marL="0" lvl="0" defTabSz="342900" rtl="0">
              <a:lnSpc>
                <a:spcPct val="85000"/>
              </a:lnSpc>
              <a:spcBef>
                <a:spcPts val="150"/>
              </a:spcBef>
            </a:pPr>
            <a:r>
              <a:rPr lang="fr-FR" dirty="0" smtClean="0"/>
              <a:t>Modifiez le style du titre</a:t>
            </a:r>
            <a:endParaRPr lang="fr-FR" dirty="0"/>
          </a:p>
        </p:txBody>
      </p:sp>
      <p:sp>
        <p:nvSpPr>
          <p:cNvPr id="4" name="Espace réservé du texte 3">
            <a:extLst>
              <a:ext uri="{FF2B5EF4-FFF2-40B4-BE49-F238E27FC236}">
                <a16:creationId xmlns:a16="http://schemas.microsoft.com/office/drawing/2014/main" xmlns="" id="{6E2C6883-E69E-804D-B128-8EEEC535797D}"/>
              </a:ext>
            </a:extLst>
          </p:cNvPr>
          <p:cNvSpPr>
            <a:spLocks noGrp="1"/>
          </p:cNvSpPr>
          <p:nvPr>
            <p:ph type="body" sz="quarter" idx="10" hasCustomPrompt="1"/>
          </p:nvPr>
        </p:nvSpPr>
        <p:spPr>
          <a:xfrm>
            <a:off x="389368" y="831764"/>
            <a:ext cx="8278415" cy="300082"/>
          </a:xfrm>
          <a:prstGeom prst="rect">
            <a:avLst/>
          </a:prstGeom>
          <a:noFill/>
        </p:spPr>
        <p:txBody>
          <a:bodyPr wrap="square" rtlCol="0">
            <a:spAutoFit/>
          </a:bodyPr>
          <a:lstStyle>
            <a:lvl1pPr marL="0" indent="0">
              <a:buNone/>
              <a:defRPr lang="en-US" sz="1350" smtClean="0">
                <a:latin typeface="Lucida Fax" panose="02060602050505020204" pitchFamily="18" charset="0"/>
                <a:cs typeface="Arial" panose="020B0604020202020204" pitchFamily="34" charset="0"/>
              </a:defRPr>
            </a:lvl1pPr>
            <a:lvl2pPr>
              <a:defRPr lang="en-US" sz="1350" smtClean="0"/>
            </a:lvl2pPr>
            <a:lvl3pPr>
              <a:defRPr lang="en-US" sz="1350" smtClean="0"/>
            </a:lvl3pPr>
            <a:lvl4pPr>
              <a:defRPr lang="en-US" smtClean="0"/>
            </a:lvl4pPr>
            <a:lvl5pPr>
              <a:defRPr lang="en-US"/>
            </a:lvl5pPr>
          </a:lstStyle>
          <a:p>
            <a:pPr marL="0" lvl="0" defTabSz="342900" rtl="0"/>
            <a:r>
              <a:rPr lang="fr-FR" dirty="0"/>
              <a:t>Modifiez les styles du texte du masque</a:t>
            </a:r>
          </a:p>
        </p:txBody>
      </p:sp>
      <p:sp>
        <p:nvSpPr>
          <p:cNvPr id="33" name="Espace réservé du texte 32">
            <a:extLst>
              <a:ext uri="{FF2B5EF4-FFF2-40B4-BE49-F238E27FC236}">
                <a16:creationId xmlns:a16="http://schemas.microsoft.com/office/drawing/2014/main" xmlns="" id="{AEF4995D-9D4A-E445-AB65-BD8097A687F1}"/>
              </a:ext>
            </a:extLst>
          </p:cNvPr>
          <p:cNvSpPr>
            <a:spLocks noGrp="1"/>
          </p:cNvSpPr>
          <p:nvPr>
            <p:ph type="body" sz="quarter" idx="11" hasCustomPrompt="1"/>
          </p:nvPr>
        </p:nvSpPr>
        <p:spPr>
          <a:xfrm>
            <a:off x="2331031" y="1551242"/>
            <a:ext cx="1952625" cy="507831"/>
          </a:xfrm>
          <a:prstGeom prst="rect">
            <a:avLst/>
          </a:prstGeom>
          <a:noFill/>
        </p:spPr>
        <p:txBody>
          <a:bodyPr wrap="square" rtlCol="0">
            <a:spAutoFit/>
          </a:bodyPr>
          <a:lstStyle>
            <a:lvl1pPr marL="0" indent="0">
              <a:buNone/>
              <a:defRPr lang="en-US" sz="1350" smtClean="0">
                <a:latin typeface="Lucida Fax" panose="02060602050505020204" pitchFamily="18" charset="0"/>
                <a:cs typeface="Arial" panose="020B0604020202020204" pitchFamily="34" charset="0"/>
              </a:defRPr>
            </a:lvl1pPr>
            <a:lvl2pPr>
              <a:defRPr lang="en-US" sz="1350" smtClean="0"/>
            </a:lvl2pPr>
            <a:lvl3pPr>
              <a:defRPr lang="en-US" sz="1350" smtClean="0"/>
            </a:lvl3pPr>
            <a:lvl4pPr>
              <a:defRPr lang="en-US" smtClean="0"/>
            </a:lvl4pPr>
            <a:lvl5pPr>
              <a:defRPr lang="en-US"/>
            </a:lvl5pPr>
          </a:lstStyle>
          <a:p>
            <a:pPr marL="0" lvl="0" defTabSz="342900" rtl="0"/>
            <a:r>
              <a:rPr lang="fr-FR" dirty="0"/>
              <a:t>Modifiez les styles du texte du masque</a:t>
            </a:r>
          </a:p>
        </p:txBody>
      </p:sp>
      <p:sp>
        <p:nvSpPr>
          <p:cNvPr id="105" name="Espace réservé du texte 32">
            <a:extLst>
              <a:ext uri="{FF2B5EF4-FFF2-40B4-BE49-F238E27FC236}">
                <a16:creationId xmlns:a16="http://schemas.microsoft.com/office/drawing/2014/main" xmlns="" id="{C1FCF8A8-FDCC-A34B-A413-FF59A1E1D450}"/>
              </a:ext>
            </a:extLst>
          </p:cNvPr>
          <p:cNvSpPr>
            <a:spLocks noGrp="1"/>
          </p:cNvSpPr>
          <p:nvPr>
            <p:ph type="body" sz="quarter" idx="12" hasCustomPrompt="1"/>
          </p:nvPr>
        </p:nvSpPr>
        <p:spPr>
          <a:xfrm>
            <a:off x="7074184" y="1497661"/>
            <a:ext cx="1952625" cy="507831"/>
          </a:xfrm>
          <a:prstGeom prst="rect">
            <a:avLst/>
          </a:prstGeom>
          <a:noFill/>
        </p:spPr>
        <p:txBody>
          <a:bodyPr wrap="square" rtlCol="0">
            <a:spAutoFit/>
          </a:bodyPr>
          <a:lstStyle>
            <a:lvl1pPr marL="0" indent="0">
              <a:buNone/>
              <a:defRPr lang="en-US" sz="1350" smtClean="0">
                <a:latin typeface="Lucida Fax" panose="02060602050505020204" pitchFamily="18" charset="0"/>
                <a:cs typeface="Arial" panose="020B0604020202020204" pitchFamily="34" charset="0"/>
              </a:defRPr>
            </a:lvl1pPr>
            <a:lvl2pPr>
              <a:defRPr lang="en-US" sz="1350" smtClean="0"/>
            </a:lvl2pPr>
            <a:lvl3pPr>
              <a:defRPr lang="en-US" sz="1350" smtClean="0"/>
            </a:lvl3pPr>
            <a:lvl4pPr>
              <a:defRPr lang="en-US" smtClean="0"/>
            </a:lvl4pPr>
            <a:lvl5pPr>
              <a:defRPr lang="en-US"/>
            </a:lvl5pPr>
          </a:lstStyle>
          <a:p>
            <a:pPr marL="0" lvl="0" defTabSz="342900" rtl="0"/>
            <a:r>
              <a:rPr lang="fr-FR" dirty="0"/>
              <a:t>Modifiez les styles du texte du masque</a:t>
            </a:r>
          </a:p>
        </p:txBody>
      </p:sp>
      <p:sp>
        <p:nvSpPr>
          <p:cNvPr id="109" name="Espace réservé du texte 32">
            <a:extLst>
              <a:ext uri="{FF2B5EF4-FFF2-40B4-BE49-F238E27FC236}">
                <a16:creationId xmlns:a16="http://schemas.microsoft.com/office/drawing/2014/main" xmlns="" id="{E87D9E4F-4C55-484C-B2B6-A1ECDFCB8CE5}"/>
              </a:ext>
            </a:extLst>
          </p:cNvPr>
          <p:cNvSpPr>
            <a:spLocks noGrp="1"/>
          </p:cNvSpPr>
          <p:nvPr>
            <p:ph type="body" sz="quarter" idx="16" hasCustomPrompt="1"/>
          </p:nvPr>
        </p:nvSpPr>
        <p:spPr>
          <a:xfrm>
            <a:off x="4975615" y="5430180"/>
            <a:ext cx="1952625" cy="507831"/>
          </a:xfrm>
          <a:prstGeom prst="rect">
            <a:avLst/>
          </a:prstGeom>
          <a:noFill/>
        </p:spPr>
        <p:txBody>
          <a:bodyPr wrap="square" rtlCol="0">
            <a:spAutoFit/>
          </a:bodyPr>
          <a:lstStyle>
            <a:lvl1pPr marL="0" indent="0">
              <a:buNone/>
              <a:defRPr lang="en-US" sz="1350" smtClean="0">
                <a:latin typeface="Lucida Fax" panose="02060602050505020204" pitchFamily="18" charset="0"/>
                <a:cs typeface="Arial" panose="020B0604020202020204" pitchFamily="34" charset="0"/>
              </a:defRPr>
            </a:lvl1pPr>
            <a:lvl2pPr>
              <a:defRPr lang="en-US" sz="1350" smtClean="0"/>
            </a:lvl2pPr>
            <a:lvl3pPr>
              <a:defRPr lang="en-US" sz="1350" smtClean="0"/>
            </a:lvl3pPr>
            <a:lvl4pPr>
              <a:defRPr lang="en-US" smtClean="0"/>
            </a:lvl4pPr>
            <a:lvl5pPr>
              <a:defRPr lang="en-US"/>
            </a:lvl5pPr>
          </a:lstStyle>
          <a:p>
            <a:pPr marL="0" lvl="0" defTabSz="342900" rtl="0"/>
            <a:r>
              <a:rPr lang="fr-FR" dirty="0"/>
              <a:t>Modifiez les styles du texte du masque</a:t>
            </a:r>
          </a:p>
        </p:txBody>
      </p:sp>
      <p:sp>
        <p:nvSpPr>
          <p:cNvPr id="110" name="Espace réservé du texte 32">
            <a:extLst>
              <a:ext uri="{FF2B5EF4-FFF2-40B4-BE49-F238E27FC236}">
                <a16:creationId xmlns:a16="http://schemas.microsoft.com/office/drawing/2014/main" xmlns="" id="{797E3136-5302-414A-ABCF-5F194BDAC568}"/>
              </a:ext>
            </a:extLst>
          </p:cNvPr>
          <p:cNvSpPr>
            <a:spLocks noGrp="1"/>
          </p:cNvSpPr>
          <p:nvPr>
            <p:ph type="body" sz="quarter" idx="17" hasCustomPrompt="1"/>
          </p:nvPr>
        </p:nvSpPr>
        <p:spPr>
          <a:xfrm>
            <a:off x="132400" y="5609985"/>
            <a:ext cx="1952625" cy="507831"/>
          </a:xfrm>
          <a:prstGeom prst="rect">
            <a:avLst/>
          </a:prstGeom>
          <a:noFill/>
        </p:spPr>
        <p:txBody>
          <a:bodyPr wrap="square" rtlCol="0">
            <a:spAutoFit/>
          </a:bodyPr>
          <a:lstStyle>
            <a:lvl1pPr marL="0" indent="0">
              <a:buNone/>
              <a:defRPr lang="en-US" sz="1350" smtClean="0">
                <a:latin typeface="Lucida Fax" panose="02060602050505020204" pitchFamily="18" charset="0"/>
                <a:cs typeface="Arial" panose="020B0604020202020204" pitchFamily="34" charset="0"/>
              </a:defRPr>
            </a:lvl1pPr>
            <a:lvl2pPr>
              <a:defRPr lang="en-US" sz="1350" smtClean="0"/>
            </a:lvl2pPr>
            <a:lvl3pPr>
              <a:defRPr lang="en-US" sz="1350" smtClean="0"/>
            </a:lvl3pPr>
            <a:lvl4pPr>
              <a:defRPr lang="en-US" smtClean="0"/>
            </a:lvl4pPr>
            <a:lvl5pPr>
              <a:defRPr lang="en-US"/>
            </a:lvl5pPr>
          </a:lstStyle>
          <a:p>
            <a:pPr marL="0" lvl="0" defTabSz="342900" rtl="0"/>
            <a:r>
              <a:rPr lang="fr-FR" dirty="0"/>
              <a:t>Modifiez les styles du texte du masque</a:t>
            </a:r>
          </a:p>
        </p:txBody>
      </p:sp>
      <p:sp>
        <p:nvSpPr>
          <p:cNvPr id="37" name="Espace réservé du texte 36">
            <a:extLst>
              <a:ext uri="{FF2B5EF4-FFF2-40B4-BE49-F238E27FC236}">
                <a16:creationId xmlns:a16="http://schemas.microsoft.com/office/drawing/2014/main" xmlns="" id="{6EEA99AC-3C9D-2A4A-A338-A25EC300FF60}"/>
              </a:ext>
            </a:extLst>
          </p:cNvPr>
          <p:cNvSpPr>
            <a:spLocks noGrp="1"/>
          </p:cNvSpPr>
          <p:nvPr>
            <p:ph type="body" sz="quarter" idx="18" hasCustomPrompt="1"/>
          </p:nvPr>
        </p:nvSpPr>
        <p:spPr>
          <a:xfrm>
            <a:off x="2346661" y="1949325"/>
            <a:ext cx="1968002" cy="609398"/>
          </a:xfrm>
          <a:prstGeom prst="rect">
            <a:avLst/>
          </a:prstGeom>
          <a:noFill/>
        </p:spPr>
        <p:txBody>
          <a:bodyPr wrap="square" rtlCol="0">
            <a:spAutoFit/>
          </a:bodyPr>
          <a:lstStyle>
            <a:lvl1pPr>
              <a:defRPr lang="en-US" sz="1050" dirty="0" smtClean="0">
                <a:solidFill>
                  <a:schemeClr val="bg2">
                    <a:lumMod val="50000"/>
                  </a:schemeClr>
                </a:solidFill>
                <a:latin typeface="+mn-lt"/>
                <a:cs typeface="Arial" panose="020B0604020202020204" pitchFamily="34" charset="0"/>
              </a:defRPr>
            </a:lvl1pPr>
          </a:lstStyle>
          <a:p>
            <a:pPr marL="214313" lvl="0" indent="-214313" defTabSz="342900" rtl="0"/>
            <a:r>
              <a:rPr lang="fr-FR"/>
              <a:t>Modifiez les styles du texte du masque</a:t>
            </a:r>
          </a:p>
          <a:p>
            <a:pPr marL="214313" lvl="0" indent="-214313" defTabSz="342900" rtl="0"/>
            <a:endParaRPr lang="fr-FR" dirty="0"/>
          </a:p>
        </p:txBody>
      </p:sp>
      <p:sp>
        <p:nvSpPr>
          <p:cNvPr id="111" name="Espace réservé du texte 36">
            <a:extLst>
              <a:ext uri="{FF2B5EF4-FFF2-40B4-BE49-F238E27FC236}">
                <a16:creationId xmlns:a16="http://schemas.microsoft.com/office/drawing/2014/main" xmlns="" id="{09CFC8FC-3BEE-EE48-8642-AA1FEF2F3CF9}"/>
              </a:ext>
            </a:extLst>
          </p:cNvPr>
          <p:cNvSpPr>
            <a:spLocks noGrp="1"/>
          </p:cNvSpPr>
          <p:nvPr>
            <p:ph type="body" sz="quarter" idx="19" hasCustomPrompt="1"/>
          </p:nvPr>
        </p:nvSpPr>
        <p:spPr>
          <a:xfrm>
            <a:off x="134644" y="6021111"/>
            <a:ext cx="1968002" cy="609398"/>
          </a:xfrm>
          <a:prstGeom prst="rect">
            <a:avLst/>
          </a:prstGeom>
          <a:noFill/>
        </p:spPr>
        <p:txBody>
          <a:bodyPr wrap="square" rtlCol="0">
            <a:spAutoFit/>
          </a:bodyPr>
          <a:lstStyle>
            <a:lvl1pPr>
              <a:defRPr lang="en-US" sz="1050" dirty="0" smtClean="0">
                <a:solidFill>
                  <a:schemeClr val="bg2">
                    <a:lumMod val="50000"/>
                  </a:schemeClr>
                </a:solidFill>
                <a:latin typeface="+mn-lt"/>
                <a:cs typeface="Arial" panose="020B0604020202020204" pitchFamily="34" charset="0"/>
              </a:defRPr>
            </a:lvl1pPr>
          </a:lstStyle>
          <a:p>
            <a:pPr marL="214313" lvl="0" indent="-214313" defTabSz="342900" rtl="0"/>
            <a:r>
              <a:rPr lang="fr-FR"/>
              <a:t>Modifiez les styles du texte du masque</a:t>
            </a:r>
          </a:p>
          <a:p>
            <a:pPr marL="214313" lvl="0" indent="-214313" defTabSz="342900" rtl="0"/>
            <a:endParaRPr lang="fr-FR" dirty="0"/>
          </a:p>
        </p:txBody>
      </p:sp>
      <p:sp>
        <p:nvSpPr>
          <p:cNvPr id="112" name="Espace réservé du texte 36">
            <a:extLst>
              <a:ext uri="{FF2B5EF4-FFF2-40B4-BE49-F238E27FC236}">
                <a16:creationId xmlns:a16="http://schemas.microsoft.com/office/drawing/2014/main" xmlns="" id="{C0C1F08E-EB45-4040-B1DE-F5C9F74D41A8}"/>
              </a:ext>
            </a:extLst>
          </p:cNvPr>
          <p:cNvSpPr>
            <a:spLocks noGrp="1"/>
          </p:cNvSpPr>
          <p:nvPr>
            <p:ph type="body" sz="quarter" idx="20" hasCustomPrompt="1"/>
          </p:nvPr>
        </p:nvSpPr>
        <p:spPr>
          <a:xfrm>
            <a:off x="4971382" y="5831144"/>
            <a:ext cx="1968002" cy="609398"/>
          </a:xfrm>
          <a:prstGeom prst="rect">
            <a:avLst/>
          </a:prstGeom>
          <a:noFill/>
        </p:spPr>
        <p:txBody>
          <a:bodyPr wrap="square" rtlCol="0">
            <a:spAutoFit/>
          </a:bodyPr>
          <a:lstStyle>
            <a:lvl1pPr>
              <a:defRPr lang="en-US" sz="1050" dirty="0" smtClean="0">
                <a:solidFill>
                  <a:schemeClr val="bg2">
                    <a:lumMod val="50000"/>
                  </a:schemeClr>
                </a:solidFill>
                <a:latin typeface="+mn-lt"/>
                <a:cs typeface="Arial" panose="020B0604020202020204" pitchFamily="34" charset="0"/>
              </a:defRPr>
            </a:lvl1pPr>
          </a:lstStyle>
          <a:p>
            <a:pPr marL="214313" lvl="0" indent="-214313" defTabSz="342900" rtl="0"/>
            <a:r>
              <a:rPr lang="fr-FR"/>
              <a:t>Modifiez les styles du texte du masque</a:t>
            </a:r>
          </a:p>
          <a:p>
            <a:pPr marL="214313" lvl="0" indent="-214313" defTabSz="342900" rtl="0"/>
            <a:endParaRPr lang="fr-FR" dirty="0"/>
          </a:p>
        </p:txBody>
      </p:sp>
      <p:sp>
        <p:nvSpPr>
          <p:cNvPr id="115" name="Espace réservé du texte 36">
            <a:extLst>
              <a:ext uri="{FF2B5EF4-FFF2-40B4-BE49-F238E27FC236}">
                <a16:creationId xmlns:a16="http://schemas.microsoft.com/office/drawing/2014/main" xmlns="" id="{C932B98E-D4A1-224D-AE02-BA44EC59F6CF}"/>
              </a:ext>
            </a:extLst>
          </p:cNvPr>
          <p:cNvSpPr>
            <a:spLocks noGrp="1"/>
          </p:cNvSpPr>
          <p:nvPr>
            <p:ph type="body" sz="quarter" idx="23" hasCustomPrompt="1"/>
          </p:nvPr>
        </p:nvSpPr>
        <p:spPr>
          <a:xfrm>
            <a:off x="7066495" y="1892502"/>
            <a:ext cx="1968002" cy="609398"/>
          </a:xfrm>
          <a:prstGeom prst="rect">
            <a:avLst/>
          </a:prstGeom>
          <a:noFill/>
        </p:spPr>
        <p:txBody>
          <a:bodyPr wrap="square" rtlCol="0">
            <a:spAutoFit/>
          </a:bodyPr>
          <a:lstStyle>
            <a:lvl1pPr>
              <a:defRPr lang="en-US" sz="1050" dirty="0" smtClean="0">
                <a:solidFill>
                  <a:schemeClr val="bg2">
                    <a:lumMod val="50000"/>
                  </a:schemeClr>
                </a:solidFill>
                <a:latin typeface="+mn-lt"/>
                <a:cs typeface="Arial" panose="020B0604020202020204" pitchFamily="34" charset="0"/>
              </a:defRPr>
            </a:lvl1pPr>
          </a:lstStyle>
          <a:p>
            <a:pPr marL="214313" lvl="0" indent="-214313" defTabSz="342900" rtl="0"/>
            <a:r>
              <a:rPr lang="fr-FR"/>
              <a:t>Modifiez les styles du texte du masque</a:t>
            </a:r>
          </a:p>
          <a:p>
            <a:pPr marL="214313" lvl="0" indent="-214313" defTabSz="342900" rtl="0"/>
            <a:endParaRPr lang="fr-FR" dirty="0"/>
          </a:p>
        </p:txBody>
      </p:sp>
    </p:spTree>
    <p:extLst>
      <p:ext uri="{BB962C8B-B14F-4D97-AF65-F5344CB8AC3E}">
        <p14:creationId xmlns="" xmlns:p14="http://schemas.microsoft.com/office/powerpoint/2010/main" val="200773697"/>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a:xfrm>
            <a:off x="628650" y="6356351"/>
            <a:ext cx="2057400" cy="365125"/>
          </a:xfrm>
          <a:prstGeom prst="rect">
            <a:avLst/>
          </a:prstGeom>
        </p:spPr>
        <p:txBody>
          <a:bodyPr/>
          <a:lstStyle/>
          <a:p>
            <a:fld id="{800D44B4-8B21-41C6-93CD-83250E1B15CD}" type="datetimeFigureOut">
              <a:rPr lang="fr-FR" smtClean="0"/>
              <a:pPr/>
              <a:t>28/01/2020</a:t>
            </a:fld>
            <a:endParaRPr lang="fr-FR" dirty="0"/>
          </a:p>
        </p:txBody>
      </p:sp>
      <p:sp>
        <p:nvSpPr>
          <p:cNvPr id="4" name="Espace réservé du pied de page 3"/>
          <p:cNvSpPr>
            <a:spLocks noGrp="1"/>
          </p:cNvSpPr>
          <p:nvPr>
            <p:ph type="ftr" sz="quarter" idx="11"/>
          </p:nvPr>
        </p:nvSpPr>
        <p:spPr>
          <a:xfrm>
            <a:off x="3028950" y="6356351"/>
            <a:ext cx="3086100" cy="365125"/>
          </a:xfrm>
          <a:prstGeom prst="rect">
            <a:avLst/>
          </a:prstGeom>
        </p:spPr>
        <p:txBody>
          <a:bodyPr/>
          <a:lstStyle/>
          <a:p>
            <a:endParaRPr lang="fr-FR" dirty="0"/>
          </a:p>
        </p:txBody>
      </p:sp>
      <p:sp>
        <p:nvSpPr>
          <p:cNvPr id="5" name="Espace réservé du numéro de diapositive 4"/>
          <p:cNvSpPr>
            <a:spLocks noGrp="1"/>
          </p:cNvSpPr>
          <p:nvPr>
            <p:ph type="sldNum" sz="quarter" idx="12"/>
          </p:nvPr>
        </p:nvSpPr>
        <p:spPr>
          <a:xfrm>
            <a:off x="6457950" y="6356351"/>
            <a:ext cx="2057400" cy="365125"/>
          </a:xfrm>
          <a:prstGeom prst="rect">
            <a:avLst/>
          </a:prstGeom>
        </p:spPr>
        <p:txBody>
          <a:bodyPr/>
          <a:lstStyle/>
          <a:p>
            <a:fld id="{35F08151-03FD-4E1F-A2C3-7C60797A9E85}" type="slidenum">
              <a:rPr lang="fr-FR" smtClean="0"/>
              <a:pPr/>
              <a:t>‹N°›</a:t>
            </a:fld>
            <a:endParaRPr lang="fr-FR" dirty="0"/>
          </a:p>
        </p:txBody>
      </p:sp>
    </p:spTree>
    <p:extLst>
      <p:ext uri="{BB962C8B-B14F-4D97-AF65-F5344CB8AC3E}">
        <p14:creationId xmlns="" xmlns:p14="http://schemas.microsoft.com/office/powerpoint/2010/main" val="336460570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13_Vide">
    <p:spTree>
      <p:nvGrpSpPr>
        <p:cNvPr id="1" name=""/>
        <p:cNvGrpSpPr/>
        <p:nvPr/>
      </p:nvGrpSpPr>
      <p:grpSpPr>
        <a:xfrm>
          <a:off x="0" y="0"/>
          <a:ext cx="0" cy="0"/>
          <a:chOff x="0" y="0"/>
          <a:chExt cx="0" cy="0"/>
        </a:xfrm>
      </p:grpSpPr>
      <p:pic>
        <p:nvPicPr>
          <p:cNvPr id="5" name="Graphisme 4">
            <a:extLst>
              <a:ext uri="{FF2B5EF4-FFF2-40B4-BE49-F238E27FC236}">
                <a16:creationId xmlns:a16="http://schemas.microsoft.com/office/drawing/2014/main" xmlns="" id="{CD16A47A-2215-46AC-83E7-2ACC6D66ED8D}"/>
              </a:ext>
            </a:extLst>
          </p:cNvPr>
          <p:cNvPicPr>
            <a:picLocks noChangeAspect="1"/>
          </p:cNvPicPr>
          <p:nvPr userDrawn="1"/>
        </p:nvPicPr>
        <p:blipFill>
          <a:blip r:embed="rId2" cstate="print">
            <a:extLst>
              <a:ext uri="{28A0092B-C50C-407E-A947-70E740481C1C}">
                <a14:useLocalDpi xmlns="" xmlns:a14="http://schemas.microsoft.com/office/drawing/2010/main" val="0"/>
              </a:ext>
              <a:ext uri="{96DAC541-7B7A-43D3-8B79-37D633B846F1}">
                <asvg:svgBlip xmlns="" xmlns:asvg="http://schemas.microsoft.com/office/drawing/2016/SVG/main" r:embed="rId3"/>
              </a:ext>
            </a:extLst>
          </a:blip>
          <a:stretch>
            <a:fillRect/>
          </a:stretch>
        </p:blipFill>
        <p:spPr>
          <a:xfrm>
            <a:off x="0" y="2667000"/>
            <a:ext cx="9144000" cy="4362658"/>
          </a:xfrm>
          <a:prstGeom prst="rect">
            <a:avLst/>
          </a:prstGeom>
        </p:spPr>
      </p:pic>
      <p:sp>
        <p:nvSpPr>
          <p:cNvPr id="6" name="Rectangle 5">
            <a:extLst>
              <a:ext uri="{FF2B5EF4-FFF2-40B4-BE49-F238E27FC236}">
                <a16:creationId xmlns:a16="http://schemas.microsoft.com/office/drawing/2014/main" xmlns="" id="{121D41B5-7121-4FD1-9913-6BB2E7FE29FA}"/>
              </a:ext>
            </a:extLst>
          </p:cNvPr>
          <p:cNvSpPr/>
          <p:nvPr userDrawn="1"/>
        </p:nvSpPr>
        <p:spPr>
          <a:xfrm>
            <a:off x="-5026" y="2647088"/>
            <a:ext cx="9149026" cy="4382570"/>
          </a:xfrm>
          <a:prstGeom prst="rect">
            <a:avLst/>
          </a:prstGeom>
          <a:solidFill>
            <a:schemeClr val="tx1">
              <a:lumMod val="95000"/>
              <a:lumOff val="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p>
        </p:txBody>
      </p:sp>
      <p:pic>
        <p:nvPicPr>
          <p:cNvPr id="7" name="Graphisme 6">
            <a:extLst>
              <a:ext uri="{FF2B5EF4-FFF2-40B4-BE49-F238E27FC236}">
                <a16:creationId xmlns:a16="http://schemas.microsoft.com/office/drawing/2014/main" xmlns="" id="{CCB4F2B9-52DF-4C4D-9663-F8EB4613B394}"/>
              </a:ext>
            </a:extLst>
          </p:cNvPr>
          <p:cNvPicPr>
            <a:picLocks noChangeAspect="1"/>
          </p:cNvPicPr>
          <p:nvPr userDrawn="1"/>
        </p:nvPicPr>
        <p:blipFill>
          <a:blip r:embed="rId4" cstate="print">
            <a:extLst>
              <a:ext uri="{28A0092B-C50C-407E-A947-70E740481C1C}">
                <a14:useLocalDpi xmlns="" xmlns:a14="http://schemas.microsoft.com/office/drawing/2010/main" val="0"/>
              </a:ext>
              <a:ext uri="{96DAC541-7B7A-43D3-8B79-37D633B846F1}">
                <asvg:svgBlip xmlns="" xmlns:asvg="http://schemas.microsoft.com/office/drawing/2016/SVG/main" r:embed="rId5"/>
              </a:ext>
            </a:extLst>
          </a:blip>
          <a:stretch>
            <a:fillRect/>
          </a:stretch>
        </p:blipFill>
        <p:spPr>
          <a:xfrm>
            <a:off x="-10052" y="2667000"/>
            <a:ext cx="9154052" cy="4191000"/>
          </a:xfrm>
          <a:prstGeom prst="rect">
            <a:avLst/>
          </a:prstGeom>
        </p:spPr>
      </p:pic>
      <p:pic>
        <p:nvPicPr>
          <p:cNvPr id="8" name="Graphisme 7">
            <a:extLst>
              <a:ext uri="{FF2B5EF4-FFF2-40B4-BE49-F238E27FC236}">
                <a16:creationId xmlns:a16="http://schemas.microsoft.com/office/drawing/2014/main" xmlns="" id="{D2EE318E-F33B-4EC6-9BF9-937A952DD778}"/>
              </a:ext>
            </a:extLst>
          </p:cNvPr>
          <p:cNvPicPr>
            <a:picLocks noChangeAspect="1"/>
          </p:cNvPicPr>
          <p:nvPr userDrawn="1"/>
        </p:nvPicPr>
        <p:blipFill>
          <a:blip r:embed="rId6" cstate="print">
            <a:extLst>
              <a:ext uri="{28A0092B-C50C-407E-A947-70E740481C1C}">
                <a14:useLocalDpi xmlns="" xmlns:a14="http://schemas.microsoft.com/office/drawing/2010/main" val="0"/>
              </a:ext>
              <a:ext uri="{96DAC541-7B7A-43D3-8B79-37D633B846F1}">
                <asvg:svgBlip xmlns="" xmlns:asvg="http://schemas.microsoft.com/office/drawing/2016/SVG/main" r:embed="rId7"/>
              </a:ext>
            </a:extLst>
          </a:blip>
          <a:stretch>
            <a:fillRect/>
          </a:stretch>
        </p:blipFill>
        <p:spPr>
          <a:xfrm>
            <a:off x="0" y="2667000"/>
            <a:ext cx="9144000" cy="4191000"/>
          </a:xfrm>
          <a:prstGeom prst="rect">
            <a:avLst/>
          </a:prstGeom>
        </p:spPr>
      </p:pic>
      <p:pic>
        <p:nvPicPr>
          <p:cNvPr id="9" name="Graphisme 8">
            <a:extLst>
              <a:ext uri="{FF2B5EF4-FFF2-40B4-BE49-F238E27FC236}">
                <a16:creationId xmlns:a16="http://schemas.microsoft.com/office/drawing/2014/main" xmlns="" id="{B2EF37C8-96B5-4808-A90C-CDB312221838}"/>
              </a:ext>
            </a:extLst>
          </p:cNvPr>
          <p:cNvPicPr>
            <a:picLocks noChangeAspect="1"/>
          </p:cNvPicPr>
          <p:nvPr userDrawn="1"/>
        </p:nvPicPr>
        <p:blipFill>
          <a:blip r:embed="rId8" cstate="print">
            <a:extLst>
              <a:ext uri="{28A0092B-C50C-407E-A947-70E740481C1C}">
                <a14:useLocalDpi xmlns="" xmlns:a14="http://schemas.microsoft.com/office/drawing/2010/main" val="0"/>
              </a:ext>
              <a:ext uri="{96DAC541-7B7A-43D3-8B79-37D633B846F1}">
                <asvg:svgBlip xmlns="" xmlns:asvg="http://schemas.microsoft.com/office/drawing/2016/SVG/main" r:embed="rId9"/>
              </a:ext>
            </a:extLst>
          </a:blip>
          <a:stretch>
            <a:fillRect/>
          </a:stretch>
        </p:blipFill>
        <p:spPr>
          <a:xfrm>
            <a:off x="-5026" y="2667000"/>
            <a:ext cx="9149026" cy="4191000"/>
          </a:xfrm>
          <a:prstGeom prst="rect">
            <a:avLst/>
          </a:prstGeom>
        </p:spPr>
      </p:pic>
      <p:grpSp>
        <p:nvGrpSpPr>
          <p:cNvPr id="3" name="Groupe 2">
            <a:extLst>
              <a:ext uri="{FF2B5EF4-FFF2-40B4-BE49-F238E27FC236}">
                <a16:creationId xmlns:a16="http://schemas.microsoft.com/office/drawing/2014/main" xmlns="" id="{6760C4F5-DF05-8442-9EC8-2F3CCC2937D4}"/>
              </a:ext>
            </a:extLst>
          </p:cNvPr>
          <p:cNvGrpSpPr/>
          <p:nvPr userDrawn="1"/>
        </p:nvGrpSpPr>
        <p:grpSpPr>
          <a:xfrm>
            <a:off x="-1" y="-1"/>
            <a:ext cx="9144001" cy="2631737"/>
            <a:chOff x="-1" y="-1"/>
            <a:chExt cx="12192001" cy="2631737"/>
          </a:xfrm>
        </p:grpSpPr>
        <p:pic>
          <p:nvPicPr>
            <p:cNvPr id="10" name="Image 9">
              <a:extLst>
                <a:ext uri="{FF2B5EF4-FFF2-40B4-BE49-F238E27FC236}">
                  <a16:creationId xmlns:a16="http://schemas.microsoft.com/office/drawing/2014/main" xmlns="" id="{870B51C9-5CC5-41D0-AA56-4C4829FF474E}"/>
                </a:ext>
              </a:extLst>
            </p:cNvPr>
            <p:cNvPicPr>
              <a:picLocks noChangeAspect="1"/>
            </p:cNvPicPr>
            <p:nvPr userDrawn="1"/>
          </p:nvPicPr>
          <p:blipFill rotWithShape="1">
            <a:blip r:embed="rId10" cstate="print">
              <a:extLst>
                <a:ext uri="{28A0092B-C50C-407E-A947-70E740481C1C}">
                  <a14:useLocalDpi xmlns="" xmlns:a14="http://schemas.microsoft.com/office/drawing/2010/main" val="0"/>
                </a:ext>
              </a:extLst>
            </a:blip>
            <a:srcRect/>
            <a:stretch/>
          </p:blipFill>
          <p:spPr>
            <a:xfrm>
              <a:off x="-1" y="-1"/>
              <a:ext cx="12192001" cy="2631737"/>
            </a:xfrm>
            <a:prstGeom prst="rect">
              <a:avLst/>
            </a:prstGeom>
          </p:spPr>
        </p:pic>
        <p:sp>
          <p:nvSpPr>
            <p:cNvPr id="11" name="Rectangle 10">
              <a:extLst>
                <a:ext uri="{FF2B5EF4-FFF2-40B4-BE49-F238E27FC236}">
                  <a16:creationId xmlns:a16="http://schemas.microsoft.com/office/drawing/2014/main" xmlns="" id="{B63AF017-269A-4A31-80C7-0D438355DC7E}"/>
                </a:ext>
              </a:extLst>
            </p:cNvPr>
            <p:cNvSpPr/>
            <p:nvPr userDrawn="1"/>
          </p:nvSpPr>
          <p:spPr>
            <a:xfrm>
              <a:off x="0" y="43631"/>
              <a:ext cx="12178598" cy="2573863"/>
            </a:xfrm>
            <a:prstGeom prst="rect">
              <a:avLst/>
            </a:prstGeom>
            <a:gradFill flip="none" rotWithShape="1">
              <a:gsLst>
                <a:gs pos="0">
                  <a:schemeClr val="bg1">
                    <a:alpha val="0"/>
                  </a:schemeClr>
                </a:gs>
                <a:gs pos="100000">
                  <a:schemeClr val="bg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sz="1350" dirty="0"/>
                <a:t>  </a:t>
              </a:r>
            </a:p>
          </p:txBody>
        </p:sp>
      </p:grpSp>
      <p:grpSp>
        <p:nvGrpSpPr>
          <p:cNvPr id="12" name="Groupe 2">
            <a:extLst>
              <a:ext uri="{FF2B5EF4-FFF2-40B4-BE49-F238E27FC236}">
                <a16:creationId xmlns:a16="http://schemas.microsoft.com/office/drawing/2014/main" xmlns="" id="{2E659ADA-0315-4E44-8E7C-446F582E2311}"/>
              </a:ext>
            </a:extLst>
          </p:cNvPr>
          <p:cNvGrpSpPr/>
          <p:nvPr userDrawn="1"/>
        </p:nvGrpSpPr>
        <p:grpSpPr>
          <a:xfrm>
            <a:off x="4486275" y="387350"/>
            <a:ext cx="1423989" cy="2279650"/>
            <a:chOff x="1716088" y="0"/>
            <a:chExt cx="5711825" cy="6858000"/>
          </a:xfrm>
        </p:grpSpPr>
        <p:sp>
          <p:nvSpPr>
            <p:cNvPr id="13" name="Forme libre 5">
              <a:extLst>
                <a:ext uri="{FF2B5EF4-FFF2-40B4-BE49-F238E27FC236}">
                  <a16:creationId xmlns:a16="http://schemas.microsoft.com/office/drawing/2014/main" xmlns="" id="{948E7B44-248E-455D-BFE8-4E3CF3934525}"/>
                </a:ext>
              </a:extLst>
            </p:cNvPr>
            <p:cNvSpPr>
              <a:spLocks noEditPoints="1"/>
            </p:cNvSpPr>
            <p:nvPr/>
          </p:nvSpPr>
          <p:spPr bwMode="auto">
            <a:xfrm>
              <a:off x="1716088" y="0"/>
              <a:ext cx="5711825" cy="6858000"/>
            </a:xfrm>
            <a:custGeom>
              <a:avLst/>
              <a:gdLst/>
              <a:ahLst/>
              <a:cxnLst>
                <a:cxn ang="0">
                  <a:pos x="486" y="3594"/>
                </a:cxn>
                <a:cxn ang="0">
                  <a:pos x="726" y="3731"/>
                </a:cxn>
                <a:cxn ang="0">
                  <a:pos x="784" y="3724"/>
                </a:cxn>
                <a:cxn ang="0">
                  <a:pos x="829" y="3690"/>
                </a:cxn>
                <a:cxn ang="0">
                  <a:pos x="1547" y="1523"/>
                </a:cxn>
                <a:cxn ang="0">
                  <a:pos x="3214" y="1914"/>
                </a:cxn>
                <a:cxn ang="0">
                  <a:pos x="3188" y="1985"/>
                </a:cxn>
                <a:cxn ang="0">
                  <a:pos x="3179" y="2062"/>
                </a:cxn>
                <a:cxn ang="0">
                  <a:pos x="3022" y="2159"/>
                </a:cxn>
                <a:cxn ang="0">
                  <a:pos x="2944" y="2844"/>
                </a:cxn>
                <a:cxn ang="0">
                  <a:pos x="1282" y="8640"/>
                </a:cxn>
                <a:cxn ang="0">
                  <a:pos x="2737" y="8640"/>
                </a:cxn>
                <a:cxn ang="0">
                  <a:pos x="3900" y="3103"/>
                </a:cxn>
                <a:cxn ang="0">
                  <a:pos x="4031" y="3059"/>
                </a:cxn>
                <a:cxn ang="0">
                  <a:pos x="3879" y="2510"/>
                </a:cxn>
                <a:cxn ang="0">
                  <a:pos x="5095" y="2576"/>
                </a:cxn>
                <a:cxn ang="0">
                  <a:pos x="5427" y="2792"/>
                </a:cxn>
                <a:cxn ang="0">
                  <a:pos x="5421" y="2867"/>
                </a:cxn>
                <a:cxn ang="0">
                  <a:pos x="5309" y="3022"/>
                </a:cxn>
                <a:cxn ang="0">
                  <a:pos x="5168" y="3408"/>
                </a:cxn>
                <a:cxn ang="0">
                  <a:pos x="5017" y="6760"/>
                </a:cxn>
                <a:cxn ang="0">
                  <a:pos x="4819" y="7246"/>
                </a:cxn>
                <a:cxn ang="0">
                  <a:pos x="4888" y="8411"/>
                </a:cxn>
                <a:cxn ang="0">
                  <a:pos x="6461" y="8402"/>
                </a:cxn>
                <a:cxn ang="0">
                  <a:pos x="7031" y="8065"/>
                </a:cxn>
                <a:cxn ang="0">
                  <a:pos x="7143" y="8640"/>
                </a:cxn>
                <a:cxn ang="0">
                  <a:pos x="7143" y="7865"/>
                </a:cxn>
                <a:cxn ang="0">
                  <a:pos x="7196" y="7371"/>
                </a:cxn>
                <a:cxn ang="0">
                  <a:pos x="6675" y="3890"/>
                </a:cxn>
                <a:cxn ang="0">
                  <a:pos x="5920" y="3169"/>
                </a:cxn>
                <a:cxn ang="0">
                  <a:pos x="5879" y="2919"/>
                </a:cxn>
                <a:cxn ang="0">
                  <a:pos x="5888" y="2850"/>
                </a:cxn>
                <a:cxn ang="0">
                  <a:pos x="6588" y="3016"/>
                </a:cxn>
                <a:cxn ang="0">
                  <a:pos x="5932" y="2373"/>
                </a:cxn>
                <a:cxn ang="0">
                  <a:pos x="5263" y="2060"/>
                </a:cxn>
                <a:cxn ang="0">
                  <a:pos x="2269" y="1128"/>
                </a:cxn>
                <a:cxn ang="0">
                  <a:pos x="1947" y="303"/>
                </a:cxn>
                <a:cxn ang="0">
                  <a:pos x="1950" y="246"/>
                </a:cxn>
                <a:cxn ang="0">
                  <a:pos x="1927" y="192"/>
                </a:cxn>
                <a:cxn ang="0">
                  <a:pos x="1881" y="157"/>
                </a:cxn>
                <a:cxn ang="0">
                  <a:pos x="1386" y="0"/>
                </a:cxn>
                <a:cxn ang="0">
                  <a:pos x="1296" y="29"/>
                </a:cxn>
                <a:cxn ang="0">
                  <a:pos x="1011" y="326"/>
                </a:cxn>
                <a:cxn ang="0">
                  <a:pos x="837" y="276"/>
                </a:cxn>
                <a:cxn ang="0">
                  <a:pos x="781" y="288"/>
                </a:cxn>
                <a:cxn ang="0">
                  <a:pos x="738" y="326"/>
                </a:cxn>
                <a:cxn ang="0">
                  <a:pos x="212" y="1917"/>
                </a:cxn>
                <a:cxn ang="0">
                  <a:pos x="157" y="2089"/>
                </a:cxn>
                <a:cxn ang="0">
                  <a:pos x="81" y="2393"/>
                </a:cxn>
                <a:cxn ang="0">
                  <a:pos x="29" y="2702"/>
                </a:cxn>
                <a:cxn ang="0">
                  <a:pos x="2" y="3045"/>
                </a:cxn>
                <a:cxn ang="0">
                  <a:pos x="6" y="3282"/>
                </a:cxn>
                <a:cxn ang="0">
                  <a:pos x="37" y="3451"/>
                </a:cxn>
                <a:cxn ang="0">
                  <a:pos x="79" y="3519"/>
                </a:cxn>
                <a:cxn ang="0">
                  <a:pos x="2054" y="7207"/>
                </a:cxn>
                <a:cxn ang="0">
                  <a:pos x="2150" y="6871"/>
                </a:cxn>
                <a:cxn ang="0">
                  <a:pos x="6947" y="7599"/>
                </a:cxn>
                <a:cxn ang="0">
                  <a:pos x="7060" y="7865"/>
                </a:cxn>
                <a:cxn ang="0">
                  <a:pos x="6313" y="7365"/>
                </a:cxn>
                <a:cxn ang="0">
                  <a:pos x="6415" y="7599"/>
                </a:cxn>
                <a:cxn ang="0">
                  <a:pos x="6678" y="6784"/>
                </a:cxn>
              </a:cxnLst>
              <a:rect l="0" t="0" r="r" b="b"/>
              <a:pathLst>
                <a:path w="7196" h="8640">
                  <a:moveTo>
                    <a:pt x="93" y="3527"/>
                  </a:moveTo>
                  <a:lnTo>
                    <a:pt x="357" y="3612"/>
                  </a:lnTo>
                  <a:lnTo>
                    <a:pt x="366" y="3616"/>
                  </a:lnTo>
                  <a:lnTo>
                    <a:pt x="384" y="3561"/>
                  </a:lnTo>
                  <a:lnTo>
                    <a:pt x="486" y="3594"/>
                  </a:lnTo>
                  <a:lnTo>
                    <a:pt x="468" y="3649"/>
                  </a:lnTo>
                  <a:lnTo>
                    <a:pt x="703" y="3725"/>
                  </a:lnTo>
                  <a:lnTo>
                    <a:pt x="703" y="3725"/>
                  </a:lnTo>
                  <a:lnTo>
                    <a:pt x="714" y="3728"/>
                  </a:lnTo>
                  <a:lnTo>
                    <a:pt x="726" y="3731"/>
                  </a:lnTo>
                  <a:lnTo>
                    <a:pt x="738" y="3731"/>
                  </a:lnTo>
                  <a:lnTo>
                    <a:pt x="750" y="3731"/>
                  </a:lnTo>
                  <a:lnTo>
                    <a:pt x="761" y="3730"/>
                  </a:lnTo>
                  <a:lnTo>
                    <a:pt x="773" y="3727"/>
                  </a:lnTo>
                  <a:lnTo>
                    <a:pt x="784" y="3724"/>
                  </a:lnTo>
                  <a:lnTo>
                    <a:pt x="794" y="3719"/>
                  </a:lnTo>
                  <a:lnTo>
                    <a:pt x="803" y="3713"/>
                  </a:lnTo>
                  <a:lnTo>
                    <a:pt x="813" y="3705"/>
                  </a:lnTo>
                  <a:lnTo>
                    <a:pt x="822" y="3699"/>
                  </a:lnTo>
                  <a:lnTo>
                    <a:pt x="829" y="3690"/>
                  </a:lnTo>
                  <a:lnTo>
                    <a:pt x="837" y="3681"/>
                  </a:lnTo>
                  <a:lnTo>
                    <a:pt x="843" y="3670"/>
                  </a:lnTo>
                  <a:lnTo>
                    <a:pt x="849" y="3660"/>
                  </a:lnTo>
                  <a:lnTo>
                    <a:pt x="854" y="3649"/>
                  </a:lnTo>
                  <a:lnTo>
                    <a:pt x="1547" y="1523"/>
                  </a:lnTo>
                  <a:lnTo>
                    <a:pt x="1611" y="1545"/>
                  </a:lnTo>
                  <a:lnTo>
                    <a:pt x="1643" y="1449"/>
                  </a:lnTo>
                  <a:lnTo>
                    <a:pt x="2115" y="1603"/>
                  </a:lnTo>
                  <a:lnTo>
                    <a:pt x="2128" y="1558"/>
                  </a:lnTo>
                  <a:lnTo>
                    <a:pt x="3214" y="1914"/>
                  </a:lnTo>
                  <a:lnTo>
                    <a:pt x="3214" y="1914"/>
                  </a:lnTo>
                  <a:lnTo>
                    <a:pt x="3206" y="1931"/>
                  </a:lnTo>
                  <a:lnTo>
                    <a:pt x="3199" y="1949"/>
                  </a:lnTo>
                  <a:lnTo>
                    <a:pt x="3192" y="1966"/>
                  </a:lnTo>
                  <a:lnTo>
                    <a:pt x="3188" y="1985"/>
                  </a:lnTo>
                  <a:lnTo>
                    <a:pt x="3183" y="2004"/>
                  </a:lnTo>
                  <a:lnTo>
                    <a:pt x="3180" y="2024"/>
                  </a:lnTo>
                  <a:lnTo>
                    <a:pt x="3179" y="2042"/>
                  </a:lnTo>
                  <a:lnTo>
                    <a:pt x="3179" y="2062"/>
                  </a:lnTo>
                  <a:lnTo>
                    <a:pt x="3179" y="2062"/>
                  </a:lnTo>
                  <a:lnTo>
                    <a:pt x="3179" y="2088"/>
                  </a:lnTo>
                  <a:lnTo>
                    <a:pt x="3182" y="2112"/>
                  </a:lnTo>
                  <a:lnTo>
                    <a:pt x="3186" y="2135"/>
                  </a:lnTo>
                  <a:lnTo>
                    <a:pt x="3192" y="2159"/>
                  </a:lnTo>
                  <a:lnTo>
                    <a:pt x="3022" y="2159"/>
                  </a:lnTo>
                  <a:lnTo>
                    <a:pt x="3022" y="2306"/>
                  </a:lnTo>
                  <a:lnTo>
                    <a:pt x="2884" y="2306"/>
                  </a:lnTo>
                  <a:lnTo>
                    <a:pt x="2884" y="2510"/>
                  </a:lnTo>
                  <a:lnTo>
                    <a:pt x="2944" y="2510"/>
                  </a:lnTo>
                  <a:lnTo>
                    <a:pt x="2944" y="2844"/>
                  </a:lnTo>
                  <a:lnTo>
                    <a:pt x="2827" y="2844"/>
                  </a:lnTo>
                  <a:lnTo>
                    <a:pt x="2827" y="2955"/>
                  </a:lnTo>
                  <a:lnTo>
                    <a:pt x="2884" y="2955"/>
                  </a:lnTo>
                  <a:lnTo>
                    <a:pt x="2884" y="3070"/>
                  </a:lnTo>
                  <a:lnTo>
                    <a:pt x="1282" y="8640"/>
                  </a:lnTo>
                  <a:lnTo>
                    <a:pt x="1640" y="8640"/>
                  </a:lnTo>
                  <a:lnTo>
                    <a:pt x="2025" y="7304"/>
                  </a:lnTo>
                  <a:lnTo>
                    <a:pt x="2551" y="7460"/>
                  </a:lnTo>
                  <a:lnTo>
                    <a:pt x="2387" y="8640"/>
                  </a:lnTo>
                  <a:lnTo>
                    <a:pt x="2737" y="8640"/>
                  </a:lnTo>
                  <a:lnTo>
                    <a:pt x="3500" y="3103"/>
                  </a:lnTo>
                  <a:lnTo>
                    <a:pt x="3551" y="3103"/>
                  </a:lnTo>
                  <a:lnTo>
                    <a:pt x="4283" y="8640"/>
                  </a:lnTo>
                  <a:lnTo>
                    <a:pt x="4632" y="8640"/>
                  </a:lnTo>
                  <a:lnTo>
                    <a:pt x="3900" y="3103"/>
                  </a:lnTo>
                  <a:lnTo>
                    <a:pt x="3938" y="3103"/>
                  </a:lnTo>
                  <a:lnTo>
                    <a:pt x="3938" y="2955"/>
                  </a:lnTo>
                  <a:lnTo>
                    <a:pt x="3988" y="2955"/>
                  </a:lnTo>
                  <a:lnTo>
                    <a:pt x="3988" y="3059"/>
                  </a:lnTo>
                  <a:lnTo>
                    <a:pt x="4031" y="3059"/>
                  </a:lnTo>
                  <a:lnTo>
                    <a:pt x="4031" y="2955"/>
                  </a:lnTo>
                  <a:lnTo>
                    <a:pt x="4090" y="2955"/>
                  </a:lnTo>
                  <a:lnTo>
                    <a:pt x="4090" y="2844"/>
                  </a:lnTo>
                  <a:lnTo>
                    <a:pt x="3879" y="2844"/>
                  </a:lnTo>
                  <a:lnTo>
                    <a:pt x="3879" y="2510"/>
                  </a:lnTo>
                  <a:lnTo>
                    <a:pt x="3938" y="2510"/>
                  </a:lnTo>
                  <a:lnTo>
                    <a:pt x="3938" y="2362"/>
                  </a:lnTo>
                  <a:lnTo>
                    <a:pt x="3938" y="2306"/>
                  </a:lnTo>
                  <a:lnTo>
                    <a:pt x="3938" y="2197"/>
                  </a:lnTo>
                  <a:lnTo>
                    <a:pt x="5095" y="2576"/>
                  </a:lnTo>
                  <a:lnTo>
                    <a:pt x="5080" y="2618"/>
                  </a:lnTo>
                  <a:lnTo>
                    <a:pt x="5220" y="2664"/>
                  </a:lnTo>
                  <a:lnTo>
                    <a:pt x="5203" y="2719"/>
                  </a:lnTo>
                  <a:lnTo>
                    <a:pt x="5427" y="2792"/>
                  </a:lnTo>
                  <a:lnTo>
                    <a:pt x="5427" y="2792"/>
                  </a:lnTo>
                  <a:lnTo>
                    <a:pt x="5421" y="2820"/>
                  </a:lnTo>
                  <a:lnTo>
                    <a:pt x="5420" y="2835"/>
                  </a:lnTo>
                  <a:lnTo>
                    <a:pt x="5420" y="2850"/>
                  </a:lnTo>
                  <a:lnTo>
                    <a:pt x="5420" y="2850"/>
                  </a:lnTo>
                  <a:lnTo>
                    <a:pt x="5421" y="2867"/>
                  </a:lnTo>
                  <a:lnTo>
                    <a:pt x="5423" y="2885"/>
                  </a:lnTo>
                  <a:lnTo>
                    <a:pt x="5426" y="2902"/>
                  </a:lnTo>
                  <a:lnTo>
                    <a:pt x="5431" y="2919"/>
                  </a:lnTo>
                  <a:lnTo>
                    <a:pt x="5309" y="2919"/>
                  </a:lnTo>
                  <a:lnTo>
                    <a:pt x="5309" y="3022"/>
                  </a:lnTo>
                  <a:lnTo>
                    <a:pt x="5211" y="3022"/>
                  </a:lnTo>
                  <a:lnTo>
                    <a:pt x="5211" y="3169"/>
                  </a:lnTo>
                  <a:lnTo>
                    <a:pt x="5254" y="3169"/>
                  </a:lnTo>
                  <a:lnTo>
                    <a:pt x="5254" y="3408"/>
                  </a:lnTo>
                  <a:lnTo>
                    <a:pt x="5168" y="3408"/>
                  </a:lnTo>
                  <a:lnTo>
                    <a:pt x="5168" y="3463"/>
                  </a:lnTo>
                  <a:lnTo>
                    <a:pt x="4650" y="3463"/>
                  </a:lnTo>
                  <a:lnTo>
                    <a:pt x="4650" y="3856"/>
                  </a:lnTo>
                  <a:lnTo>
                    <a:pt x="4757" y="3858"/>
                  </a:lnTo>
                  <a:lnTo>
                    <a:pt x="5017" y="6760"/>
                  </a:lnTo>
                  <a:lnTo>
                    <a:pt x="4819" y="6757"/>
                  </a:lnTo>
                  <a:lnTo>
                    <a:pt x="4819" y="6918"/>
                  </a:lnTo>
                  <a:lnTo>
                    <a:pt x="4752" y="6918"/>
                  </a:lnTo>
                  <a:lnTo>
                    <a:pt x="4752" y="7246"/>
                  </a:lnTo>
                  <a:lnTo>
                    <a:pt x="4819" y="7246"/>
                  </a:lnTo>
                  <a:lnTo>
                    <a:pt x="4819" y="7355"/>
                  </a:lnTo>
                  <a:lnTo>
                    <a:pt x="4921" y="7355"/>
                  </a:lnTo>
                  <a:lnTo>
                    <a:pt x="4921" y="7512"/>
                  </a:lnTo>
                  <a:lnTo>
                    <a:pt x="4888" y="7512"/>
                  </a:lnTo>
                  <a:lnTo>
                    <a:pt x="4888" y="8411"/>
                  </a:lnTo>
                  <a:lnTo>
                    <a:pt x="4921" y="8411"/>
                  </a:lnTo>
                  <a:lnTo>
                    <a:pt x="4921" y="8640"/>
                  </a:lnTo>
                  <a:lnTo>
                    <a:pt x="6478" y="8640"/>
                  </a:lnTo>
                  <a:lnTo>
                    <a:pt x="6478" y="8402"/>
                  </a:lnTo>
                  <a:lnTo>
                    <a:pt x="6461" y="8402"/>
                  </a:lnTo>
                  <a:lnTo>
                    <a:pt x="6461" y="8065"/>
                  </a:lnTo>
                  <a:lnTo>
                    <a:pt x="6165" y="8065"/>
                  </a:lnTo>
                  <a:lnTo>
                    <a:pt x="6165" y="7757"/>
                  </a:lnTo>
                  <a:lnTo>
                    <a:pt x="7031" y="7977"/>
                  </a:lnTo>
                  <a:lnTo>
                    <a:pt x="7031" y="8065"/>
                  </a:lnTo>
                  <a:lnTo>
                    <a:pt x="7060" y="8065"/>
                  </a:lnTo>
                  <a:lnTo>
                    <a:pt x="7060" y="8561"/>
                  </a:lnTo>
                  <a:lnTo>
                    <a:pt x="7031" y="8561"/>
                  </a:lnTo>
                  <a:lnTo>
                    <a:pt x="7031" y="8640"/>
                  </a:lnTo>
                  <a:lnTo>
                    <a:pt x="7143" y="8640"/>
                  </a:lnTo>
                  <a:lnTo>
                    <a:pt x="7143" y="8561"/>
                  </a:lnTo>
                  <a:lnTo>
                    <a:pt x="7127" y="8561"/>
                  </a:lnTo>
                  <a:lnTo>
                    <a:pt x="7127" y="8065"/>
                  </a:lnTo>
                  <a:lnTo>
                    <a:pt x="7143" y="8065"/>
                  </a:lnTo>
                  <a:lnTo>
                    <a:pt x="7143" y="7865"/>
                  </a:lnTo>
                  <a:lnTo>
                    <a:pt x="7127" y="7865"/>
                  </a:lnTo>
                  <a:lnTo>
                    <a:pt x="7127" y="7420"/>
                  </a:lnTo>
                  <a:lnTo>
                    <a:pt x="7143" y="7420"/>
                  </a:lnTo>
                  <a:lnTo>
                    <a:pt x="7143" y="7371"/>
                  </a:lnTo>
                  <a:lnTo>
                    <a:pt x="7196" y="7371"/>
                  </a:lnTo>
                  <a:lnTo>
                    <a:pt x="7196" y="6859"/>
                  </a:lnTo>
                  <a:lnTo>
                    <a:pt x="7111" y="6790"/>
                  </a:lnTo>
                  <a:lnTo>
                    <a:pt x="6829" y="6786"/>
                  </a:lnTo>
                  <a:lnTo>
                    <a:pt x="6569" y="3888"/>
                  </a:lnTo>
                  <a:lnTo>
                    <a:pt x="6675" y="3890"/>
                  </a:lnTo>
                  <a:lnTo>
                    <a:pt x="6675" y="3463"/>
                  </a:lnTo>
                  <a:lnTo>
                    <a:pt x="6071" y="3463"/>
                  </a:lnTo>
                  <a:lnTo>
                    <a:pt x="6071" y="3408"/>
                  </a:lnTo>
                  <a:lnTo>
                    <a:pt x="5920" y="3408"/>
                  </a:lnTo>
                  <a:lnTo>
                    <a:pt x="5920" y="3169"/>
                  </a:lnTo>
                  <a:lnTo>
                    <a:pt x="5963" y="3169"/>
                  </a:lnTo>
                  <a:lnTo>
                    <a:pt x="5963" y="3063"/>
                  </a:lnTo>
                  <a:lnTo>
                    <a:pt x="5963" y="3022"/>
                  </a:lnTo>
                  <a:lnTo>
                    <a:pt x="5963" y="2919"/>
                  </a:lnTo>
                  <a:lnTo>
                    <a:pt x="5879" y="2919"/>
                  </a:lnTo>
                  <a:lnTo>
                    <a:pt x="5879" y="2919"/>
                  </a:lnTo>
                  <a:lnTo>
                    <a:pt x="5883" y="2902"/>
                  </a:lnTo>
                  <a:lnTo>
                    <a:pt x="5886" y="2885"/>
                  </a:lnTo>
                  <a:lnTo>
                    <a:pt x="5888" y="2867"/>
                  </a:lnTo>
                  <a:lnTo>
                    <a:pt x="5888" y="2850"/>
                  </a:lnTo>
                  <a:lnTo>
                    <a:pt x="5888" y="2850"/>
                  </a:lnTo>
                  <a:lnTo>
                    <a:pt x="5888" y="2835"/>
                  </a:lnTo>
                  <a:lnTo>
                    <a:pt x="6450" y="3019"/>
                  </a:lnTo>
                  <a:lnTo>
                    <a:pt x="6464" y="2977"/>
                  </a:lnTo>
                  <a:lnTo>
                    <a:pt x="6588" y="3016"/>
                  </a:lnTo>
                  <a:lnTo>
                    <a:pt x="6714" y="2629"/>
                  </a:lnTo>
                  <a:lnTo>
                    <a:pt x="6591" y="2588"/>
                  </a:lnTo>
                  <a:lnTo>
                    <a:pt x="6604" y="2545"/>
                  </a:lnTo>
                  <a:lnTo>
                    <a:pt x="5946" y="2330"/>
                  </a:lnTo>
                  <a:lnTo>
                    <a:pt x="5932" y="2373"/>
                  </a:lnTo>
                  <a:lnTo>
                    <a:pt x="5795" y="2328"/>
                  </a:lnTo>
                  <a:lnTo>
                    <a:pt x="5841" y="2188"/>
                  </a:lnTo>
                  <a:lnTo>
                    <a:pt x="5420" y="2051"/>
                  </a:lnTo>
                  <a:lnTo>
                    <a:pt x="5403" y="2106"/>
                  </a:lnTo>
                  <a:lnTo>
                    <a:pt x="5263" y="2060"/>
                  </a:lnTo>
                  <a:lnTo>
                    <a:pt x="5249" y="2103"/>
                  </a:lnTo>
                  <a:lnTo>
                    <a:pt x="3683" y="1590"/>
                  </a:lnTo>
                  <a:lnTo>
                    <a:pt x="3670" y="1635"/>
                  </a:lnTo>
                  <a:lnTo>
                    <a:pt x="2255" y="1171"/>
                  </a:lnTo>
                  <a:lnTo>
                    <a:pt x="2269" y="1128"/>
                  </a:lnTo>
                  <a:lnTo>
                    <a:pt x="1799" y="974"/>
                  </a:lnTo>
                  <a:lnTo>
                    <a:pt x="1829" y="878"/>
                  </a:lnTo>
                  <a:lnTo>
                    <a:pt x="1765" y="857"/>
                  </a:lnTo>
                  <a:lnTo>
                    <a:pt x="1947" y="303"/>
                  </a:lnTo>
                  <a:lnTo>
                    <a:pt x="1947" y="303"/>
                  </a:lnTo>
                  <a:lnTo>
                    <a:pt x="1950" y="291"/>
                  </a:lnTo>
                  <a:lnTo>
                    <a:pt x="1951" y="281"/>
                  </a:lnTo>
                  <a:lnTo>
                    <a:pt x="1951" y="268"/>
                  </a:lnTo>
                  <a:lnTo>
                    <a:pt x="1951" y="256"/>
                  </a:lnTo>
                  <a:lnTo>
                    <a:pt x="1950" y="246"/>
                  </a:lnTo>
                  <a:lnTo>
                    <a:pt x="1947" y="233"/>
                  </a:lnTo>
                  <a:lnTo>
                    <a:pt x="1944" y="223"/>
                  </a:lnTo>
                  <a:lnTo>
                    <a:pt x="1939" y="212"/>
                  </a:lnTo>
                  <a:lnTo>
                    <a:pt x="1933" y="203"/>
                  </a:lnTo>
                  <a:lnTo>
                    <a:pt x="1927" y="192"/>
                  </a:lnTo>
                  <a:lnTo>
                    <a:pt x="1919" y="185"/>
                  </a:lnTo>
                  <a:lnTo>
                    <a:pt x="1910" y="175"/>
                  </a:lnTo>
                  <a:lnTo>
                    <a:pt x="1901" y="169"/>
                  </a:lnTo>
                  <a:lnTo>
                    <a:pt x="1892" y="162"/>
                  </a:lnTo>
                  <a:lnTo>
                    <a:pt x="1881" y="157"/>
                  </a:lnTo>
                  <a:lnTo>
                    <a:pt x="1869" y="152"/>
                  </a:lnTo>
                  <a:lnTo>
                    <a:pt x="1418" y="5"/>
                  </a:lnTo>
                  <a:lnTo>
                    <a:pt x="1418" y="5"/>
                  </a:lnTo>
                  <a:lnTo>
                    <a:pt x="1404" y="2"/>
                  </a:lnTo>
                  <a:lnTo>
                    <a:pt x="1386" y="0"/>
                  </a:lnTo>
                  <a:lnTo>
                    <a:pt x="1366" y="2"/>
                  </a:lnTo>
                  <a:lnTo>
                    <a:pt x="1345" y="8"/>
                  </a:lnTo>
                  <a:lnTo>
                    <a:pt x="1320" y="15"/>
                  </a:lnTo>
                  <a:lnTo>
                    <a:pt x="1308" y="21"/>
                  </a:lnTo>
                  <a:lnTo>
                    <a:pt x="1296" y="29"/>
                  </a:lnTo>
                  <a:lnTo>
                    <a:pt x="1284" y="38"/>
                  </a:lnTo>
                  <a:lnTo>
                    <a:pt x="1271" y="47"/>
                  </a:lnTo>
                  <a:lnTo>
                    <a:pt x="1259" y="58"/>
                  </a:lnTo>
                  <a:lnTo>
                    <a:pt x="1247" y="72"/>
                  </a:lnTo>
                  <a:lnTo>
                    <a:pt x="1011" y="326"/>
                  </a:lnTo>
                  <a:lnTo>
                    <a:pt x="872" y="282"/>
                  </a:lnTo>
                  <a:lnTo>
                    <a:pt x="872" y="282"/>
                  </a:lnTo>
                  <a:lnTo>
                    <a:pt x="860" y="279"/>
                  </a:lnTo>
                  <a:lnTo>
                    <a:pt x="849" y="276"/>
                  </a:lnTo>
                  <a:lnTo>
                    <a:pt x="837" y="276"/>
                  </a:lnTo>
                  <a:lnTo>
                    <a:pt x="825" y="276"/>
                  </a:lnTo>
                  <a:lnTo>
                    <a:pt x="814" y="278"/>
                  </a:lnTo>
                  <a:lnTo>
                    <a:pt x="802" y="281"/>
                  </a:lnTo>
                  <a:lnTo>
                    <a:pt x="791" y="284"/>
                  </a:lnTo>
                  <a:lnTo>
                    <a:pt x="781" y="288"/>
                  </a:lnTo>
                  <a:lnTo>
                    <a:pt x="771" y="294"/>
                  </a:lnTo>
                  <a:lnTo>
                    <a:pt x="762" y="300"/>
                  </a:lnTo>
                  <a:lnTo>
                    <a:pt x="753" y="308"/>
                  </a:lnTo>
                  <a:lnTo>
                    <a:pt x="744" y="317"/>
                  </a:lnTo>
                  <a:lnTo>
                    <a:pt x="738" y="326"/>
                  </a:lnTo>
                  <a:lnTo>
                    <a:pt x="732" y="335"/>
                  </a:lnTo>
                  <a:lnTo>
                    <a:pt x="726" y="346"/>
                  </a:lnTo>
                  <a:lnTo>
                    <a:pt x="721" y="358"/>
                  </a:lnTo>
                  <a:lnTo>
                    <a:pt x="212" y="1917"/>
                  </a:lnTo>
                  <a:lnTo>
                    <a:pt x="212" y="1917"/>
                  </a:lnTo>
                  <a:lnTo>
                    <a:pt x="209" y="1932"/>
                  </a:lnTo>
                  <a:lnTo>
                    <a:pt x="209" y="1932"/>
                  </a:lnTo>
                  <a:lnTo>
                    <a:pt x="175" y="2031"/>
                  </a:lnTo>
                  <a:lnTo>
                    <a:pt x="175" y="2031"/>
                  </a:lnTo>
                  <a:lnTo>
                    <a:pt x="157" y="2089"/>
                  </a:lnTo>
                  <a:lnTo>
                    <a:pt x="139" y="2149"/>
                  </a:lnTo>
                  <a:lnTo>
                    <a:pt x="123" y="2208"/>
                  </a:lnTo>
                  <a:lnTo>
                    <a:pt x="108" y="2269"/>
                  </a:lnTo>
                  <a:lnTo>
                    <a:pt x="93" y="2332"/>
                  </a:lnTo>
                  <a:lnTo>
                    <a:pt x="81" y="2393"/>
                  </a:lnTo>
                  <a:lnTo>
                    <a:pt x="69" y="2455"/>
                  </a:lnTo>
                  <a:lnTo>
                    <a:pt x="56" y="2518"/>
                  </a:lnTo>
                  <a:lnTo>
                    <a:pt x="47" y="2579"/>
                  </a:lnTo>
                  <a:lnTo>
                    <a:pt x="38" y="2641"/>
                  </a:lnTo>
                  <a:lnTo>
                    <a:pt x="29" y="2702"/>
                  </a:lnTo>
                  <a:lnTo>
                    <a:pt x="23" y="2762"/>
                  </a:lnTo>
                  <a:lnTo>
                    <a:pt x="11" y="2879"/>
                  </a:lnTo>
                  <a:lnTo>
                    <a:pt x="6" y="2935"/>
                  </a:lnTo>
                  <a:lnTo>
                    <a:pt x="3" y="2992"/>
                  </a:lnTo>
                  <a:lnTo>
                    <a:pt x="2" y="3045"/>
                  </a:lnTo>
                  <a:lnTo>
                    <a:pt x="0" y="3097"/>
                  </a:lnTo>
                  <a:lnTo>
                    <a:pt x="0" y="3147"/>
                  </a:lnTo>
                  <a:lnTo>
                    <a:pt x="2" y="3195"/>
                  </a:lnTo>
                  <a:lnTo>
                    <a:pt x="3" y="3239"/>
                  </a:lnTo>
                  <a:lnTo>
                    <a:pt x="6" y="3282"/>
                  </a:lnTo>
                  <a:lnTo>
                    <a:pt x="11" y="3323"/>
                  </a:lnTo>
                  <a:lnTo>
                    <a:pt x="15" y="3359"/>
                  </a:lnTo>
                  <a:lnTo>
                    <a:pt x="21" y="3393"/>
                  </a:lnTo>
                  <a:lnTo>
                    <a:pt x="29" y="3423"/>
                  </a:lnTo>
                  <a:lnTo>
                    <a:pt x="37" y="3451"/>
                  </a:lnTo>
                  <a:lnTo>
                    <a:pt x="46" y="3474"/>
                  </a:lnTo>
                  <a:lnTo>
                    <a:pt x="56" y="3494"/>
                  </a:lnTo>
                  <a:lnTo>
                    <a:pt x="67" y="3509"/>
                  </a:lnTo>
                  <a:lnTo>
                    <a:pt x="73" y="3515"/>
                  </a:lnTo>
                  <a:lnTo>
                    <a:pt x="79" y="3519"/>
                  </a:lnTo>
                  <a:lnTo>
                    <a:pt x="85" y="3524"/>
                  </a:lnTo>
                  <a:lnTo>
                    <a:pt x="93" y="3527"/>
                  </a:lnTo>
                  <a:lnTo>
                    <a:pt x="93" y="3527"/>
                  </a:lnTo>
                  <a:close/>
                  <a:moveTo>
                    <a:pt x="2566" y="7356"/>
                  </a:moveTo>
                  <a:lnTo>
                    <a:pt x="2054" y="7207"/>
                  </a:lnTo>
                  <a:lnTo>
                    <a:pt x="2122" y="6969"/>
                  </a:lnTo>
                  <a:lnTo>
                    <a:pt x="2599" y="7109"/>
                  </a:lnTo>
                  <a:lnTo>
                    <a:pt x="2566" y="7356"/>
                  </a:lnTo>
                  <a:close/>
                  <a:moveTo>
                    <a:pt x="2613" y="7007"/>
                  </a:moveTo>
                  <a:lnTo>
                    <a:pt x="2150" y="6871"/>
                  </a:lnTo>
                  <a:lnTo>
                    <a:pt x="3077" y="3655"/>
                  </a:lnTo>
                  <a:lnTo>
                    <a:pt x="2613" y="7007"/>
                  </a:lnTo>
                  <a:close/>
                  <a:moveTo>
                    <a:pt x="6883" y="7666"/>
                  </a:moveTo>
                  <a:lnTo>
                    <a:pt x="6883" y="7599"/>
                  </a:lnTo>
                  <a:lnTo>
                    <a:pt x="6947" y="7599"/>
                  </a:lnTo>
                  <a:lnTo>
                    <a:pt x="6947" y="7370"/>
                  </a:lnTo>
                  <a:lnTo>
                    <a:pt x="7031" y="7370"/>
                  </a:lnTo>
                  <a:lnTo>
                    <a:pt x="7031" y="7420"/>
                  </a:lnTo>
                  <a:lnTo>
                    <a:pt x="7060" y="7420"/>
                  </a:lnTo>
                  <a:lnTo>
                    <a:pt x="7060" y="7865"/>
                  </a:lnTo>
                  <a:lnTo>
                    <a:pt x="7031" y="7865"/>
                  </a:lnTo>
                  <a:lnTo>
                    <a:pt x="7031" y="7907"/>
                  </a:lnTo>
                  <a:lnTo>
                    <a:pt x="6165" y="7687"/>
                  </a:lnTo>
                  <a:lnTo>
                    <a:pt x="6165" y="7364"/>
                  </a:lnTo>
                  <a:lnTo>
                    <a:pt x="6313" y="7365"/>
                  </a:lnTo>
                  <a:lnTo>
                    <a:pt x="6313" y="7599"/>
                  </a:lnTo>
                  <a:lnTo>
                    <a:pt x="6393" y="7599"/>
                  </a:lnTo>
                  <a:lnTo>
                    <a:pt x="6393" y="7666"/>
                  </a:lnTo>
                  <a:lnTo>
                    <a:pt x="6415" y="7666"/>
                  </a:lnTo>
                  <a:lnTo>
                    <a:pt x="6415" y="7599"/>
                  </a:lnTo>
                  <a:lnTo>
                    <a:pt x="6580" y="7599"/>
                  </a:lnTo>
                  <a:lnTo>
                    <a:pt x="6580" y="7666"/>
                  </a:lnTo>
                  <a:lnTo>
                    <a:pt x="6883" y="7666"/>
                  </a:lnTo>
                  <a:close/>
                  <a:moveTo>
                    <a:pt x="6418" y="3887"/>
                  </a:moveTo>
                  <a:lnTo>
                    <a:pt x="6678" y="6784"/>
                  </a:lnTo>
                  <a:lnTo>
                    <a:pt x="5167" y="6761"/>
                  </a:lnTo>
                  <a:lnTo>
                    <a:pt x="4908" y="3861"/>
                  </a:lnTo>
                  <a:lnTo>
                    <a:pt x="6418" y="3887"/>
                  </a:lnTo>
                  <a:close/>
                </a:path>
              </a:pathLst>
            </a:custGeom>
            <a:solidFill>
              <a:srgbClr val="010101"/>
            </a:soli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14" name="Forme libre 6">
              <a:extLst>
                <a:ext uri="{FF2B5EF4-FFF2-40B4-BE49-F238E27FC236}">
                  <a16:creationId xmlns:a16="http://schemas.microsoft.com/office/drawing/2014/main" xmlns="" id="{EA6D8B37-447C-4361-BC63-B3FDADAB8CF8}"/>
                </a:ext>
              </a:extLst>
            </p:cNvPr>
            <p:cNvSpPr>
              <a:spLocks/>
            </p:cNvSpPr>
            <p:nvPr/>
          </p:nvSpPr>
          <p:spPr bwMode="auto">
            <a:xfrm>
              <a:off x="1716088" y="2768600"/>
              <a:ext cx="498476" cy="4078288"/>
            </a:xfrm>
            <a:custGeom>
              <a:avLst/>
              <a:gdLst/>
              <a:ahLst/>
              <a:cxnLst>
                <a:cxn ang="0">
                  <a:pos x="492" y="2502"/>
                </a:cxn>
                <a:cxn ang="0">
                  <a:pos x="492" y="2470"/>
                </a:cxn>
                <a:cxn ang="0">
                  <a:pos x="488" y="2440"/>
                </a:cxn>
                <a:cxn ang="0">
                  <a:pos x="480" y="2411"/>
                </a:cxn>
                <a:cxn ang="0">
                  <a:pos x="470" y="2383"/>
                </a:cxn>
                <a:cxn ang="0">
                  <a:pos x="540" y="17"/>
                </a:cxn>
                <a:cxn ang="0">
                  <a:pos x="386" y="2287"/>
                </a:cxn>
                <a:cxn ang="0">
                  <a:pos x="357" y="2272"/>
                </a:cxn>
                <a:cxn ang="0">
                  <a:pos x="328" y="2258"/>
                </a:cxn>
                <a:cxn ang="0">
                  <a:pos x="296" y="2251"/>
                </a:cxn>
                <a:cxn ang="0">
                  <a:pos x="262" y="2246"/>
                </a:cxn>
                <a:cxn ang="0">
                  <a:pos x="244" y="2246"/>
                </a:cxn>
                <a:cxn ang="0">
                  <a:pos x="210" y="2249"/>
                </a:cxn>
                <a:cxn ang="0">
                  <a:pos x="178" y="2257"/>
                </a:cxn>
                <a:cxn ang="0">
                  <a:pos x="149" y="2267"/>
                </a:cxn>
                <a:cxn ang="0">
                  <a:pos x="288" y="3"/>
                </a:cxn>
                <a:cxn ang="0">
                  <a:pos x="41" y="2362"/>
                </a:cxn>
                <a:cxn ang="0">
                  <a:pos x="34" y="2376"/>
                </a:cxn>
                <a:cxn ang="0">
                  <a:pos x="21" y="2403"/>
                </a:cxn>
                <a:cxn ang="0">
                  <a:pos x="12" y="2432"/>
                </a:cxn>
                <a:cxn ang="0">
                  <a:pos x="8" y="2463"/>
                </a:cxn>
                <a:cxn ang="0">
                  <a:pos x="6" y="2478"/>
                </a:cxn>
                <a:cxn ang="0">
                  <a:pos x="8" y="2519"/>
                </a:cxn>
                <a:cxn ang="0">
                  <a:pos x="15" y="2557"/>
                </a:cxn>
                <a:cxn ang="0">
                  <a:pos x="29" y="2595"/>
                </a:cxn>
                <a:cxn ang="0">
                  <a:pos x="49" y="2629"/>
                </a:cxn>
                <a:cxn ang="0">
                  <a:pos x="73" y="2658"/>
                </a:cxn>
                <a:cxn ang="0">
                  <a:pos x="102" y="2684"/>
                </a:cxn>
                <a:cxn ang="0">
                  <a:pos x="134" y="2705"/>
                </a:cxn>
                <a:cxn ang="0">
                  <a:pos x="171" y="2720"/>
                </a:cxn>
                <a:cxn ang="0">
                  <a:pos x="9" y="4591"/>
                </a:cxn>
                <a:cxn ang="0">
                  <a:pos x="44" y="4779"/>
                </a:cxn>
                <a:cxn ang="0">
                  <a:pos x="160" y="5137"/>
                </a:cxn>
                <a:cxn ang="0">
                  <a:pos x="221" y="4787"/>
                </a:cxn>
                <a:cxn ang="0">
                  <a:pos x="186" y="4599"/>
                </a:cxn>
                <a:cxn ang="0">
                  <a:pos x="305" y="2728"/>
                </a:cxn>
                <a:cxn ang="0">
                  <a:pos x="342" y="2716"/>
                </a:cxn>
                <a:cxn ang="0">
                  <a:pos x="377" y="2697"/>
                </a:cxn>
                <a:cxn ang="0">
                  <a:pos x="409" y="2675"/>
                </a:cxn>
                <a:cxn ang="0">
                  <a:pos x="436" y="2647"/>
                </a:cxn>
                <a:cxn ang="0">
                  <a:pos x="459" y="2615"/>
                </a:cxn>
                <a:cxn ang="0">
                  <a:pos x="476" y="2580"/>
                </a:cxn>
                <a:cxn ang="0">
                  <a:pos x="488" y="2542"/>
                </a:cxn>
                <a:cxn ang="0">
                  <a:pos x="492" y="2502"/>
                </a:cxn>
              </a:cxnLst>
              <a:rect l="0" t="0" r="r" b="b"/>
              <a:pathLst>
                <a:path w="628" h="5137">
                  <a:moveTo>
                    <a:pt x="492" y="2502"/>
                  </a:moveTo>
                  <a:lnTo>
                    <a:pt x="492" y="2502"/>
                  </a:lnTo>
                  <a:lnTo>
                    <a:pt x="494" y="2486"/>
                  </a:lnTo>
                  <a:lnTo>
                    <a:pt x="492" y="2470"/>
                  </a:lnTo>
                  <a:lnTo>
                    <a:pt x="491" y="2455"/>
                  </a:lnTo>
                  <a:lnTo>
                    <a:pt x="488" y="2440"/>
                  </a:lnTo>
                  <a:lnTo>
                    <a:pt x="485" y="2426"/>
                  </a:lnTo>
                  <a:lnTo>
                    <a:pt x="480" y="2411"/>
                  </a:lnTo>
                  <a:lnTo>
                    <a:pt x="476" y="2397"/>
                  </a:lnTo>
                  <a:lnTo>
                    <a:pt x="470" y="2383"/>
                  </a:lnTo>
                  <a:lnTo>
                    <a:pt x="628" y="20"/>
                  </a:lnTo>
                  <a:lnTo>
                    <a:pt x="540" y="17"/>
                  </a:lnTo>
                  <a:lnTo>
                    <a:pt x="386" y="2287"/>
                  </a:lnTo>
                  <a:lnTo>
                    <a:pt x="386" y="2287"/>
                  </a:lnTo>
                  <a:lnTo>
                    <a:pt x="372" y="2280"/>
                  </a:lnTo>
                  <a:lnTo>
                    <a:pt x="357" y="2272"/>
                  </a:lnTo>
                  <a:lnTo>
                    <a:pt x="343" y="2264"/>
                  </a:lnTo>
                  <a:lnTo>
                    <a:pt x="328" y="2258"/>
                  </a:lnTo>
                  <a:lnTo>
                    <a:pt x="311" y="2254"/>
                  </a:lnTo>
                  <a:lnTo>
                    <a:pt x="296" y="2251"/>
                  </a:lnTo>
                  <a:lnTo>
                    <a:pt x="279" y="2248"/>
                  </a:lnTo>
                  <a:lnTo>
                    <a:pt x="262" y="2246"/>
                  </a:lnTo>
                  <a:lnTo>
                    <a:pt x="262" y="2246"/>
                  </a:lnTo>
                  <a:lnTo>
                    <a:pt x="244" y="2246"/>
                  </a:lnTo>
                  <a:lnTo>
                    <a:pt x="227" y="2248"/>
                  </a:lnTo>
                  <a:lnTo>
                    <a:pt x="210" y="2249"/>
                  </a:lnTo>
                  <a:lnTo>
                    <a:pt x="195" y="2252"/>
                  </a:lnTo>
                  <a:lnTo>
                    <a:pt x="178" y="2257"/>
                  </a:lnTo>
                  <a:lnTo>
                    <a:pt x="163" y="2261"/>
                  </a:lnTo>
                  <a:lnTo>
                    <a:pt x="149" y="2267"/>
                  </a:lnTo>
                  <a:lnTo>
                    <a:pt x="134" y="2275"/>
                  </a:lnTo>
                  <a:lnTo>
                    <a:pt x="288" y="3"/>
                  </a:lnTo>
                  <a:lnTo>
                    <a:pt x="201" y="0"/>
                  </a:lnTo>
                  <a:lnTo>
                    <a:pt x="41" y="2362"/>
                  </a:lnTo>
                  <a:lnTo>
                    <a:pt x="41" y="2362"/>
                  </a:lnTo>
                  <a:lnTo>
                    <a:pt x="34" y="2376"/>
                  </a:lnTo>
                  <a:lnTo>
                    <a:pt x="27" y="2388"/>
                  </a:lnTo>
                  <a:lnTo>
                    <a:pt x="21" y="2403"/>
                  </a:lnTo>
                  <a:lnTo>
                    <a:pt x="17" y="2417"/>
                  </a:lnTo>
                  <a:lnTo>
                    <a:pt x="12" y="2432"/>
                  </a:lnTo>
                  <a:lnTo>
                    <a:pt x="9" y="2446"/>
                  </a:lnTo>
                  <a:lnTo>
                    <a:pt x="8" y="2463"/>
                  </a:lnTo>
                  <a:lnTo>
                    <a:pt x="6" y="2478"/>
                  </a:lnTo>
                  <a:lnTo>
                    <a:pt x="6" y="2478"/>
                  </a:lnTo>
                  <a:lnTo>
                    <a:pt x="6" y="2499"/>
                  </a:lnTo>
                  <a:lnTo>
                    <a:pt x="8" y="2519"/>
                  </a:lnTo>
                  <a:lnTo>
                    <a:pt x="11" y="2539"/>
                  </a:lnTo>
                  <a:lnTo>
                    <a:pt x="15" y="2557"/>
                  </a:lnTo>
                  <a:lnTo>
                    <a:pt x="21" y="2577"/>
                  </a:lnTo>
                  <a:lnTo>
                    <a:pt x="29" y="2595"/>
                  </a:lnTo>
                  <a:lnTo>
                    <a:pt x="38" y="2612"/>
                  </a:lnTo>
                  <a:lnTo>
                    <a:pt x="49" y="2629"/>
                  </a:lnTo>
                  <a:lnTo>
                    <a:pt x="61" y="2644"/>
                  </a:lnTo>
                  <a:lnTo>
                    <a:pt x="73" y="2658"/>
                  </a:lnTo>
                  <a:lnTo>
                    <a:pt x="87" y="2672"/>
                  </a:lnTo>
                  <a:lnTo>
                    <a:pt x="102" y="2684"/>
                  </a:lnTo>
                  <a:lnTo>
                    <a:pt x="117" y="2694"/>
                  </a:lnTo>
                  <a:lnTo>
                    <a:pt x="134" y="2705"/>
                  </a:lnTo>
                  <a:lnTo>
                    <a:pt x="152" y="2714"/>
                  </a:lnTo>
                  <a:lnTo>
                    <a:pt x="171" y="2720"/>
                  </a:lnTo>
                  <a:lnTo>
                    <a:pt x="53" y="4593"/>
                  </a:lnTo>
                  <a:lnTo>
                    <a:pt x="9" y="4591"/>
                  </a:lnTo>
                  <a:lnTo>
                    <a:pt x="0" y="4776"/>
                  </a:lnTo>
                  <a:lnTo>
                    <a:pt x="44" y="4779"/>
                  </a:lnTo>
                  <a:lnTo>
                    <a:pt x="26" y="5137"/>
                  </a:lnTo>
                  <a:lnTo>
                    <a:pt x="160" y="5137"/>
                  </a:lnTo>
                  <a:lnTo>
                    <a:pt x="177" y="4785"/>
                  </a:lnTo>
                  <a:lnTo>
                    <a:pt x="221" y="4787"/>
                  </a:lnTo>
                  <a:lnTo>
                    <a:pt x="230" y="4602"/>
                  </a:lnTo>
                  <a:lnTo>
                    <a:pt x="186" y="4599"/>
                  </a:lnTo>
                  <a:lnTo>
                    <a:pt x="305" y="2728"/>
                  </a:lnTo>
                  <a:lnTo>
                    <a:pt x="305" y="2728"/>
                  </a:lnTo>
                  <a:lnTo>
                    <a:pt x="323" y="2722"/>
                  </a:lnTo>
                  <a:lnTo>
                    <a:pt x="342" y="2716"/>
                  </a:lnTo>
                  <a:lnTo>
                    <a:pt x="360" y="2707"/>
                  </a:lnTo>
                  <a:lnTo>
                    <a:pt x="377" y="2697"/>
                  </a:lnTo>
                  <a:lnTo>
                    <a:pt x="393" y="2687"/>
                  </a:lnTo>
                  <a:lnTo>
                    <a:pt x="409" y="2675"/>
                  </a:lnTo>
                  <a:lnTo>
                    <a:pt x="422" y="2662"/>
                  </a:lnTo>
                  <a:lnTo>
                    <a:pt x="436" y="2647"/>
                  </a:lnTo>
                  <a:lnTo>
                    <a:pt x="448" y="2632"/>
                  </a:lnTo>
                  <a:lnTo>
                    <a:pt x="459" y="2615"/>
                  </a:lnTo>
                  <a:lnTo>
                    <a:pt x="468" y="2598"/>
                  </a:lnTo>
                  <a:lnTo>
                    <a:pt x="476" y="2580"/>
                  </a:lnTo>
                  <a:lnTo>
                    <a:pt x="482" y="2562"/>
                  </a:lnTo>
                  <a:lnTo>
                    <a:pt x="488" y="2542"/>
                  </a:lnTo>
                  <a:lnTo>
                    <a:pt x="491" y="2522"/>
                  </a:lnTo>
                  <a:lnTo>
                    <a:pt x="492" y="2502"/>
                  </a:lnTo>
                  <a:lnTo>
                    <a:pt x="492" y="2502"/>
                  </a:lnTo>
                  <a:close/>
                </a:path>
              </a:pathLst>
            </a:custGeom>
            <a:solidFill>
              <a:srgbClr val="010101"/>
            </a:soli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sp>
        <p:nvSpPr>
          <p:cNvPr id="15" name="Forme libre 5">
            <a:extLst>
              <a:ext uri="{FF2B5EF4-FFF2-40B4-BE49-F238E27FC236}">
                <a16:creationId xmlns:a16="http://schemas.microsoft.com/office/drawing/2014/main" xmlns="" id="{D7F588C8-A8D3-4052-83DD-F995BC320F46}"/>
              </a:ext>
            </a:extLst>
          </p:cNvPr>
          <p:cNvSpPr>
            <a:spLocks noEditPoints="1"/>
          </p:cNvSpPr>
          <p:nvPr userDrawn="1"/>
        </p:nvSpPr>
        <p:spPr bwMode="auto">
          <a:xfrm>
            <a:off x="-1" y="2564674"/>
            <a:ext cx="9144001" cy="102702"/>
          </a:xfrm>
          <a:custGeom>
            <a:avLst/>
            <a:gdLst/>
            <a:ahLst/>
            <a:cxnLst>
              <a:cxn ang="0">
                <a:pos x="34023" y="230"/>
              </a:cxn>
              <a:cxn ang="0">
                <a:pos x="33468" y="34"/>
              </a:cxn>
              <a:cxn ang="0">
                <a:pos x="32865" y="175"/>
              </a:cxn>
              <a:cxn ang="0">
                <a:pos x="32342" y="538"/>
              </a:cxn>
              <a:cxn ang="0">
                <a:pos x="31778" y="262"/>
              </a:cxn>
              <a:cxn ang="0">
                <a:pos x="31255" y="301"/>
              </a:cxn>
              <a:cxn ang="0">
                <a:pos x="30681" y="471"/>
              </a:cxn>
              <a:cxn ang="0">
                <a:pos x="30137" y="436"/>
              </a:cxn>
              <a:cxn ang="0">
                <a:pos x="29623" y="114"/>
              </a:cxn>
              <a:cxn ang="0">
                <a:pos x="29012" y="320"/>
              </a:cxn>
              <a:cxn ang="0">
                <a:pos x="28430" y="308"/>
              </a:cxn>
              <a:cxn ang="0">
                <a:pos x="27949" y="362"/>
              </a:cxn>
              <a:cxn ang="0">
                <a:pos x="27390" y="198"/>
              </a:cxn>
              <a:cxn ang="0">
                <a:pos x="26815" y="391"/>
              </a:cxn>
              <a:cxn ang="0">
                <a:pos x="26267" y="102"/>
              </a:cxn>
              <a:cxn ang="0">
                <a:pos x="25740" y="212"/>
              </a:cxn>
              <a:cxn ang="0">
                <a:pos x="25175" y="184"/>
              </a:cxn>
              <a:cxn ang="0">
                <a:pos x="24576" y="396"/>
              </a:cxn>
              <a:cxn ang="0">
                <a:pos x="24052" y="341"/>
              </a:cxn>
              <a:cxn ang="0">
                <a:pos x="23529" y="320"/>
              </a:cxn>
              <a:cxn ang="0">
                <a:pos x="22962" y="103"/>
              </a:cxn>
              <a:cxn ang="0">
                <a:pos x="22397" y="321"/>
              </a:cxn>
              <a:cxn ang="0">
                <a:pos x="21862" y="575"/>
              </a:cxn>
              <a:cxn ang="0">
                <a:pos x="21281" y="175"/>
              </a:cxn>
              <a:cxn ang="0">
                <a:pos x="20759" y="314"/>
              </a:cxn>
              <a:cxn ang="0">
                <a:pos x="20187" y="481"/>
              </a:cxn>
              <a:cxn ang="0">
                <a:pos x="19658" y="499"/>
              </a:cxn>
              <a:cxn ang="0">
                <a:pos x="19156" y="21"/>
              </a:cxn>
              <a:cxn ang="0">
                <a:pos x="18538" y="164"/>
              </a:cxn>
              <a:cxn ang="0">
                <a:pos x="17994" y="92"/>
              </a:cxn>
              <a:cxn ang="0">
                <a:pos x="17458" y="396"/>
              </a:cxn>
              <a:cxn ang="0">
                <a:pos x="16917" y="276"/>
              </a:cxn>
              <a:cxn ang="0">
                <a:pos x="16332" y="369"/>
              </a:cxn>
              <a:cxn ang="0">
                <a:pos x="15782" y="360"/>
              </a:cxn>
              <a:cxn ang="0">
                <a:pos x="15247" y="465"/>
              </a:cxn>
              <a:cxn ang="0">
                <a:pos x="14672" y="411"/>
              </a:cxn>
              <a:cxn ang="0">
                <a:pos x="14084" y="542"/>
              </a:cxn>
              <a:cxn ang="0">
                <a:pos x="13562" y="95"/>
              </a:cxn>
              <a:cxn ang="0">
                <a:pos x="13040" y="475"/>
              </a:cxn>
              <a:cxn ang="0">
                <a:pos x="12471" y="401"/>
              </a:cxn>
              <a:cxn ang="0">
                <a:pos x="11917" y="256"/>
              </a:cxn>
              <a:cxn ang="0">
                <a:pos x="11328" y="423"/>
              </a:cxn>
              <a:cxn ang="0">
                <a:pos x="10849" y="92"/>
              </a:cxn>
              <a:cxn ang="0">
                <a:pos x="10264" y="288"/>
              </a:cxn>
              <a:cxn ang="0">
                <a:pos x="9694" y="526"/>
              </a:cxn>
              <a:cxn ang="0">
                <a:pos x="9136" y="446"/>
              </a:cxn>
              <a:cxn ang="0">
                <a:pos x="8643" y="264"/>
              </a:cxn>
              <a:cxn ang="0">
                <a:pos x="8063" y="288"/>
              </a:cxn>
              <a:cxn ang="0">
                <a:pos x="7467" y="273"/>
              </a:cxn>
              <a:cxn ang="0">
                <a:pos x="6963" y="479"/>
              </a:cxn>
              <a:cxn ang="0">
                <a:pos x="6431" y="267"/>
              </a:cxn>
              <a:cxn ang="0">
                <a:pos x="5880" y="190"/>
              </a:cxn>
              <a:cxn ang="0">
                <a:pos x="5287" y="365"/>
              </a:cxn>
              <a:cxn ang="0">
                <a:pos x="4757" y="475"/>
              </a:cxn>
              <a:cxn ang="0">
                <a:pos x="4190" y="271"/>
              </a:cxn>
              <a:cxn ang="0">
                <a:pos x="3635" y="313"/>
              </a:cxn>
              <a:cxn ang="0">
                <a:pos x="3086" y="175"/>
              </a:cxn>
              <a:cxn ang="0">
                <a:pos x="2562" y="538"/>
              </a:cxn>
              <a:cxn ang="0">
                <a:pos x="1998" y="262"/>
              </a:cxn>
              <a:cxn ang="0">
                <a:pos x="1428" y="92"/>
              </a:cxn>
              <a:cxn ang="0">
                <a:pos x="900" y="175"/>
              </a:cxn>
              <a:cxn ang="0">
                <a:pos x="342" y="212"/>
              </a:cxn>
              <a:cxn ang="0">
                <a:pos x="10360" y="575"/>
              </a:cxn>
            </a:cxnLst>
            <a:rect l="0" t="0" r="r" b="b"/>
            <a:pathLst>
              <a:path w="34560" h="1068">
                <a:moveTo>
                  <a:pt x="34533" y="513"/>
                </a:moveTo>
                <a:lnTo>
                  <a:pt x="34533" y="513"/>
                </a:lnTo>
                <a:lnTo>
                  <a:pt x="34530" y="530"/>
                </a:lnTo>
                <a:lnTo>
                  <a:pt x="34530" y="530"/>
                </a:lnTo>
                <a:lnTo>
                  <a:pt x="34528" y="541"/>
                </a:lnTo>
                <a:lnTo>
                  <a:pt x="34528" y="541"/>
                </a:lnTo>
                <a:lnTo>
                  <a:pt x="34522" y="520"/>
                </a:lnTo>
                <a:lnTo>
                  <a:pt x="34515" y="500"/>
                </a:lnTo>
                <a:lnTo>
                  <a:pt x="34515" y="500"/>
                </a:lnTo>
                <a:lnTo>
                  <a:pt x="34511" y="487"/>
                </a:lnTo>
                <a:lnTo>
                  <a:pt x="34510" y="481"/>
                </a:lnTo>
                <a:lnTo>
                  <a:pt x="34510" y="475"/>
                </a:lnTo>
                <a:lnTo>
                  <a:pt x="34510" y="475"/>
                </a:lnTo>
                <a:lnTo>
                  <a:pt x="34509" y="473"/>
                </a:lnTo>
                <a:lnTo>
                  <a:pt x="34508" y="471"/>
                </a:lnTo>
                <a:lnTo>
                  <a:pt x="34505" y="467"/>
                </a:lnTo>
                <a:lnTo>
                  <a:pt x="34504" y="465"/>
                </a:lnTo>
                <a:lnTo>
                  <a:pt x="34504" y="465"/>
                </a:lnTo>
                <a:lnTo>
                  <a:pt x="34488" y="392"/>
                </a:lnTo>
                <a:lnTo>
                  <a:pt x="34481" y="357"/>
                </a:lnTo>
                <a:lnTo>
                  <a:pt x="34475" y="320"/>
                </a:lnTo>
                <a:lnTo>
                  <a:pt x="34471" y="284"/>
                </a:lnTo>
                <a:lnTo>
                  <a:pt x="34470" y="267"/>
                </a:lnTo>
                <a:lnTo>
                  <a:pt x="34471" y="248"/>
                </a:lnTo>
                <a:lnTo>
                  <a:pt x="34472" y="230"/>
                </a:lnTo>
                <a:lnTo>
                  <a:pt x="34473" y="212"/>
                </a:lnTo>
                <a:lnTo>
                  <a:pt x="34477" y="193"/>
                </a:lnTo>
                <a:lnTo>
                  <a:pt x="34482" y="175"/>
                </a:lnTo>
                <a:lnTo>
                  <a:pt x="34482" y="175"/>
                </a:lnTo>
                <a:lnTo>
                  <a:pt x="34459" y="236"/>
                </a:lnTo>
                <a:lnTo>
                  <a:pt x="34450" y="267"/>
                </a:lnTo>
                <a:lnTo>
                  <a:pt x="34440" y="296"/>
                </a:lnTo>
                <a:lnTo>
                  <a:pt x="34440" y="296"/>
                </a:lnTo>
                <a:lnTo>
                  <a:pt x="34438" y="288"/>
                </a:lnTo>
                <a:lnTo>
                  <a:pt x="34438" y="288"/>
                </a:lnTo>
                <a:lnTo>
                  <a:pt x="34438" y="276"/>
                </a:lnTo>
                <a:lnTo>
                  <a:pt x="34438" y="276"/>
                </a:lnTo>
                <a:lnTo>
                  <a:pt x="34392" y="58"/>
                </a:lnTo>
                <a:lnTo>
                  <a:pt x="34392" y="58"/>
                </a:lnTo>
                <a:lnTo>
                  <a:pt x="34393" y="82"/>
                </a:lnTo>
                <a:lnTo>
                  <a:pt x="34393" y="104"/>
                </a:lnTo>
                <a:lnTo>
                  <a:pt x="34393" y="128"/>
                </a:lnTo>
                <a:lnTo>
                  <a:pt x="34392" y="152"/>
                </a:lnTo>
                <a:lnTo>
                  <a:pt x="34387" y="198"/>
                </a:lnTo>
                <a:lnTo>
                  <a:pt x="34381" y="244"/>
                </a:lnTo>
                <a:lnTo>
                  <a:pt x="34374" y="290"/>
                </a:lnTo>
                <a:lnTo>
                  <a:pt x="34366" y="337"/>
                </a:lnTo>
                <a:lnTo>
                  <a:pt x="34348" y="429"/>
                </a:lnTo>
                <a:lnTo>
                  <a:pt x="34348" y="429"/>
                </a:lnTo>
                <a:lnTo>
                  <a:pt x="34342" y="403"/>
                </a:lnTo>
                <a:lnTo>
                  <a:pt x="34338" y="376"/>
                </a:lnTo>
                <a:lnTo>
                  <a:pt x="34335" y="350"/>
                </a:lnTo>
                <a:lnTo>
                  <a:pt x="34333" y="324"/>
                </a:lnTo>
                <a:lnTo>
                  <a:pt x="34333" y="296"/>
                </a:lnTo>
                <a:lnTo>
                  <a:pt x="34335" y="270"/>
                </a:lnTo>
                <a:lnTo>
                  <a:pt x="34338" y="244"/>
                </a:lnTo>
                <a:lnTo>
                  <a:pt x="34344" y="217"/>
                </a:lnTo>
                <a:lnTo>
                  <a:pt x="34344" y="217"/>
                </a:lnTo>
                <a:lnTo>
                  <a:pt x="34318" y="292"/>
                </a:lnTo>
                <a:lnTo>
                  <a:pt x="34318" y="292"/>
                </a:lnTo>
                <a:lnTo>
                  <a:pt x="34318" y="288"/>
                </a:lnTo>
                <a:lnTo>
                  <a:pt x="34318" y="288"/>
                </a:lnTo>
                <a:lnTo>
                  <a:pt x="34318" y="276"/>
                </a:lnTo>
                <a:lnTo>
                  <a:pt x="34318" y="276"/>
                </a:lnTo>
                <a:lnTo>
                  <a:pt x="34271" y="58"/>
                </a:lnTo>
                <a:lnTo>
                  <a:pt x="34271" y="58"/>
                </a:lnTo>
                <a:lnTo>
                  <a:pt x="34272" y="84"/>
                </a:lnTo>
                <a:lnTo>
                  <a:pt x="34272" y="110"/>
                </a:lnTo>
                <a:lnTo>
                  <a:pt x="34272" y="138"/>
                </a:lnTo>
                <a:lnTo>
                  <a:pt x="34269" y="164"/>
                </a:lnTo>
                <a:lnTo>
                  <a:pt x="34268" y="190"/>
                </a:lnTo>
                <a:lnTo>
                  <a:pt x="34265" y="216"/>
                </a:lnTo>
                <a:lnTo>
                  <a:pt x="34258" y="268"/>
                </a:lnTo>
                <a:lnTo>
                  <a:pt x="34248" y="320"/>
                </a:lnTo>
                <a:lnTo>
                  <a:pt x="34237" y="372"/>
                </a:lnTo>
                <a:lnTo>
                  <a:pt x="34228" y="424"/>
                </a:lnTo>
                <a:lnTo>
                  <a:pt x="34218" y="477"/>
                </a:lnTo>
                <a:lnTo>
                  <a:pt x="34218" y="477"/>
                </a:lnTo>
                <a:lnTo>
                  <a:pt x="34215" y="501"/>
                </a:lnTo>
                <a:lnTo>
                  <a:pt x="34213" y="526"/>
                </a:lnTo>
                <a:lnTo>
                  <a:pt x="34209" y="575"/>
                </a:lnTo>
                <a:lnTo>
                  <a:pt x="34209" y="575"/>
                </a:lnTo>
                <a:lnTo>
                  <a:pt x="34209" y="575"/>
                </a:lnTo>
                <a:lnTo>
                  <a:pt x="34199" y="538"/>
                </a:lnTo>
                <a:lnTo>
                  <a:pt x="34186" y="500"/>
                </a:lnTo>
                <a:lnTo>
                  <a:pt x="34186" y="500"/>
                </a:lnTo>
                <a:lnTo>
                  <a:pt x="34183" y="487"/>
                </a:lnTo>
                <a:lnTo>
                  <a:pt x="34182" y="481"/>
                </a:lnTo>
                <a:lnTo>
                  <a:pt x="34182" y="475"/>
                </a:lnTo>
                <a:lnTo>
                  <a:pt x="34182" y="475"/>
                </a:lnTo>
                <a:lnTo>
                  <a:pt x="34181" y="473"/>
                </a:lnTo>
                <a:lnTo>
                  <a:pt x="34179" y="471"/>
                </a:lnTo>
                <a:lnTo>
                  <a:pt x="34179" y="471"/>
                </a:lnTo>
                <a:lnTo>
                  <a:pt x="34159" y="394"/>
                </a:lnTo>
                <a:lnTo>
                  <a:pt x="34159" y="394"/>
                </a:lnTo>
                <a:lnTo>
                  <a:pt x="34153" y="366"/>
                </a:lnTo>
                <a:lnTo>
                  <a:pt x="34148" y="339"/>
                </a:lnTo>
                <a:lnTo>
                  <a:pt x="34145" y="312"/>
                </a:lnTo>
                <a:lnTo>
                  <a:pt x="34143" y="284"/>
                </a:lnTo>
                <a:lnTo>
                  <a:pt x="34141" y="257"/>
                </a:lnTo>
                <a:lnTo>
                  <a:pt x="34143" y="230"/>
                </a:lnTo>
                <a:lnTo>
                  <a:pt x="34146" y="203"/>
                </a:lnTo>
                <a:lnTo>
                  <a:pt x="34152" y="175"/>
                </a:lnTo>
                <a:lnTo>
                  <a:pt x="34152" y="175"/>
                </a:lnTo>
                <a:lnTo>
                  <a:pt x="34134" y="225"/>
                </a:lnTo>
                <a:lnTo>
                  <a:pt x="34118" y="274"/>
                </a:lnTo>
                <a:lnTo>
                  <a:pt x="34103" y="324"/>
                </a:lnTo>
                <a:lnTo>
                  <a:pt x="34097" y="348"/>
                </a:lnTo>
                <a:lnTo>
                  <a:pt x="34092" y="373"/>
                </a:lnTo>
                <a:lnTo>
                  <a:pt x="34087" y="398"/>
                </a:lnTo>
                <a:lnTo>
                  <a:pt x="34084" y="423"/>
                </a:lnTo>
                <a:lnTo>
                  <a:pt x="34082" y="448"/>
                </a:lnTo>
                <a:lnTo>
                  <a:pt x="34081" y="473"/>
                </a:lnTo>
                <a:lnTo>
                  <a:pt x="34082" y="499"/>
                </a:lnTo>
                <a:lnTo>
                  <a:pt x="34084" y="524"/>
                </a:lnTo>
                <a:lnTo>
                  <a:pt x="34089" y="550"/>
                </a:lnTo>
                <a:lnTo>
                  <a:pt x="34095" y="575"/>
                </a:lnTo>
                <a:lnTo>
                  <a:pt x="34095" y="575"/>
                </a:lnTo>
                <a:lnTo>
                  <a:pt x="34095" y="575"/>
                </a:lnTo>
                <a:lnTo>
                  <a:pt x="34088" y="575"/>
                </a:lnTo>
                <a:lnTo>
                  <a:pt x="34088" y="575"/>
                </a:lnTo>
                <a:lnTo>
                  <a:pt x="34079" y="538"/>
                </a:lnTo>
                <a:lnTo>
                  <a:pt x="34065" y="500"/>
                </a:lnTo>
                <a:lnTo>
                  <a:pt x="34065" y="500"/>
                </a:lnTo>
                <a:lnTo>
                  <a:pt x="34062" y="487"/>
                </a:lnTo>
                <a:lnTo>
                  <a:pt x="34061" y="481"/>
                </a:lnTo>
                <a:lnTo>
                  <a:pt x="34061" y="475"/>
                </a:lnTo>
                <a:lnTo>
                  <a:pt x="34061" y="475"/>
                </a:lnTo>
                <a:lnTo>
                  <a:pt x="34060" y="473"/>
                </a:lnTo>
                <a:lnTo>
                  <a:pt x="34058" y="471"/>
                </a:lnTo>
                <a:lnTo>
                  <a:pt x="34056" y="467"/>
                </a:lnTo>
                <a:lnTo>
                  <a:pt x="34056" y="465"/>
                </a:lnTo>
                <a:lnTo>
                  <a:pt x="34056" y="465"/>
                </a:lnTo>
                <a:lnTo>
                  <a:pt x="34038" y="392"/>
                </a:lnTo>
                <a:lnTo>
                  <a:pt x="34031" y="357"/>
                </a:lnTo>
                <a:lnTo>
                  <a:pt x="34025" y="320"/>
                </a:lnTo>
                <a:lnTo>
                  <a:pt x="34022" y="284"/>
                </a:lnTo>
                <a:lnTo>
                  <a:pt x="34022" y="267"/>
                </a:lnTo>
                <a:lnTo>
                  <a:pt x="34022" y="248"/>
                </a:lnTo>
                <a:lnTo>
                  <a:pt x="34023" y="230"/>
                </a:lnTo>
                <a:lnTo>
                  <a:pt x="34024" y="212"/>
                </a:lnTo>
                <a:lnTo>
                  <a:pt x="34028" y="193"/>
                </a:lnTo>
                <a:lnTo>
                  <a:pt x="34032" y="175"/>
                </a:lnTo>
                <a:lnTo>
                  <a:pt x="34032" y="175"/>
                </a:lnTo>
                <a:lnTo>
                  <a:pt x="34014" y="223"/>
                </a:lnTo>
                <a:lnTo>
                  <a:pt x="33999" y="270"/>
                </a:lnTo>
                <a:lnTo>
                  <a:pt x="33985" y="316"/>
                </a:lnTo>
                <a:lnTo>
                  <a:pt x="33978" y="340"/>
                </a:lnTo>
                <a:lnTo>
                  <a:pt x="33973" y="364"/>
                </a:lnTo>
                <a:lnTo>
                  <a:pt x="33973" y="364"/>
                </a:lnTo>
                <a:lnTo>
                  <a:pt x="33942" y="251"/>
                </a:lnTo>
                <a:lnTo>
                  <a:pt x="33942" y="251"/>
                </a:lnTo>
                <a:lnTo>
                  <a:pt x="33943" y="271"/>
                </a:lnTo>
                <a:lnTo>
                  <a:pt x="33943" y="292"/>
                </a:lnTo>
                <a:lnTo>
                  <a:pt x="33943" y="312"/>
                </a:lnTo>
                <a:lnTo>
                  <a:pt x="33941" y="332"/>
                </a:lnTo>
                <a:lnTo>
                  <a:pt x="33936" y="372"/>
                </a:lnTo>
                <a:lnTo>
                  <a:pt x="33929" y="411"/>
                </a:lnTo>
                <a:lnTo>
                  <a:pt x="33929" y="411"/>
                </a:lnTo>
                <a:lnTo>
                  <a:pt x="33922" y="377"/>
                </a:lnTo>
                <a:lnTo>
                  <a:pt x="33916" y="341"/>
                </a:lnTo>
                <a:lnTo>
                  <a:pt x="33911" y="306"/>
                </a:lnTo>
                <a:lnTo>
                  <a:pt x="33908" y="271"/>
                </a:lnTo>
                <a:lnTo>
                  <a:pt x="33905" y="236"/>
                </a:lnTo>
                <a:lnTo>
                  <a:pt x="33907" y="202"/>
                </a:lnTo>
                <a:lnTo>
                  <a:pt x="33908" y="184"/>
                </a:lnTo>
                <a:lnTo>
                  <a:pt x="33910" y="166"/>
                </a:lnTo>
                <a:lnTo>
                  <a:pt x="33912" y="148"/>
                </a:lnTo>
                <a:lnTo>
                  <a:pt x="33916" y="130"/>
                </a:lnTo>
                <a:lnTo>
                  <a:pt x="33916" y="130"/>
                </a:lnTo>
                <a:lnTo>
                  <a:pt x="33898" y="190"/>
                </a:lnTo>
                <a:lnTo>
                  <a:pt x="33880" y="249"/>
                </a:lnTo>
                <a:lnTo>
                  <a:pt x="33872" y="280"/>
                </a:lnTo>
                <a:lnTo>
                  <a:pt x="33865" y="309"/>
                </a:lnTo>
                <a:lnTo>
                  <a:pt x="33859" y="339"/>
                </a:lnTo>
                <a:lnTo>
                  <a:pt x="33853" y="369"/>
                </a:lnTo>
                <a:lnTo>
                  <a:pt x="33853" y="369"/>
                </a:lnTo>
                <a:lnTo>
                  <a:pt x="33821" y="251"/>
                </a:lnTo>
                <a:lnTo>
                  <a:pt x="33821" y="251"/>
                </a:lnTo>
                <a:lnTo>
                  <a:pt x="33822" y="269"/>
                </a:lnTo>
                <a:lnTo>
                  <a:pt x="33822" y="287"/>
                </a:lnTo>
                <a:lnTo>
                  <a:pt x="33821" y="321"/>
                </a:lnTo>
                <a:lnTo>
                  <a:pt x="33818" y="357"/>
                </a:lnTo>
                <a:lnTo>
                  <a:pt x="33813" y="391"/>
                </a:lnTo>
                <a:lnTo>
                  <a:pt x="33806" y="426"/>
                </a:lnTo>
                <a:lnTo>
                  <a:pt x="33797" y="461"/>
                </a:lnTo>
                <a:lnTo>
                  <a:pt x="33781" y="531"/>
                </a:lnTo>
                <a:lnTo>
                  <a:pt x="33781" y="531"/>
                </a:lnTo>
                <a:lnTo>
                  <a:pt x="33771" y="491"/>
                </a:lnTo>
                <a:lnTo>
                  <a:pt x="33760" y="450"/>
                </a:lnTo>
                <a:lnTo>
                  <a:pt x="33760" y="450"/>
                </a:lnTo>
                <a:lnTo>
                  <a:pt x="33756" y="436"/>
                </a:lnTo>
                <a:lnTo>
                  <a:pt x="33755" y="429"/>
                </a:lnTo>
                <a:lnTo>
                  <a:pt x="33754" y="423"/>
                </a:lnTo>
                <a:lnTo>
                  <a:pt x="33754" y="423"/>
                </a:lnTo>
                <a:lnTo>
                  <a:pt x="33752" y="420"/>
                </a:lnTo>
                <a:lnTo>
                  <a:pt x="33752" y="420"/>
                </a:lnTo>
                <a:lnTo>
                  <a:pt x="33752" y="415"/>
                </a:lnTo>
                <a:lnTo>
                  <a:pt x="33752" y="415"/>
                </a:lnTo>
                <a:lnTo>
                  <a:pt x="33725" y="298"/>
                </a:lnTo>
                <a:lnTo>
                  <a:pt x="33725" y="298"/>
                </a:lnTo>
                <a:lnTo>
                  <a:pt x="33720" y="273"/>
                </a:lnTo>
                <a:lnTo>
                  <a:pt x="33718" y="247"/>
                </a:lnTo>
                <a:lnTo>
                  <a:pt x="33716" y="220"/>
                </a:lnTo>
                <a:lnTo>
                  <a:pt x="33714" y="196"/>
                </a:lnTo>
                <a:lnTo>
                  <a:pt x="33714" y="170"/>
                </a:lnTo>
                <a:lnTo>
                  <a:pt x="33717" y="143"/>
                </a:lnTo>
                <a:lnTo>
                  <a:pt x="33720" y="119"/>
                </a:lnTo>
                <a:lnTo>
                  <a:pt x="33725" y="92"/>
                </a:lnTo>
                <a:lnTo>
                  <a:pt x="33725" y="92"/>
                </a:lnTo>
                <a:lnTo>
                  <a:pt x="33707" y="146"/>
                </a:lnTo>
                <a:lnTo>
                  <a:pt x="33691" y="200"/>
                </a:lnTo>
                <a:lnTo>
                  <a:pt x="33676" y="254"/>
                </a:lnTo>
                <a:lnTo>
                  <a:pt x="33669" y="281"/>
                </a:lnTo>
                <a:lnTo>
                  <a:pt x="33665" y="308"/>
                </a:lnTo>
                <a:lnTo>
                  <a:pt x="33660" y="335"/>
                </a:lnTo>
                <a:lnTo>
                  <a:pt x="33656" y="363"/>
                </a:lnTo>
                <a:lnTo>
                  <a:pt x="33655" y="390"/>
                </a:lnTo>
                <a:lnTo>
                  <a:pt x="33654" y="418"/>
                </a:lnTo>
                <a:lnTo>
                  <a:pt x="33655" y="446"/>
                </a:lnTo>
                <a:lnTo>
                  <a:pt x="33658" y="473"/>
                </a:lnTo>
                <a:lnTo>
                  <a:pt x="33661" y="501"/>
                </a:lnTo>
                <a:lnTo>
                  <a:pt x="33667" y="530"/>
                </a:lnTo>
                <a:lnTo>
                  <a:pt x="33667" y="530"/>
                </a:lnTo>
                <a:lnTo>
                  <a:pt x="33663" y="546"/>
                </a:lnTo>
                <a:lnTo>
                  <a:pt x="33663" y="546"/>
                </a:lnTo>
                <a:lnTo>
                  <a:pt x="33659" y="523"/>
                </a:lnTo>
                <a:lnTo>
                  <a:pt x="33653" y="499"/>
                </a:lnTo>
                <a:lnTo>
                  <a:pt x="33646" y="474"/>
                </a:lnTo>
                <a:lnTo>
                  <a:pt x="33639" y="450"/>
                </a:lnTo>
                <a:lnTo>
                  <a:pt x="33639" y="450"/>
                </a:lnTo>
                <a:lnTo>
                  <a:pt x="33635" y="436"/>
                </a:lnTo>
                <a:lnTo>
                  <a:pt x="33634" y="429"/>
                </a:lnTo>
                <a:lnTo>
                  <a:pt x="33634" y="423"/>
                </a:lnTo>
                <a:lnTo>
                  <a:pt x="33634" y="423"/>
                </a:lnTo>
                <a:lnTo>
                  <a:pt x="33633" y="420"/>
                </a:lnTo>
                <a:lnTo>
                  <a:pt x="33630" y="417"/>
                </a:lnTo>
                <a:lnTo>
                  <a:pt x="33629" y="415"/>
                </a:lnTo>
                <a:lnTo>
                  <a:pt x="33628" y="411"/>
                </a:lnTo>
                <a:lnTo>
                  <a:pt x="33628" y="411"/>
                </a:lnTo>
                <a:lnTo>
                  <a:pt x="33611" y="332"/>
                </a:lnTo>
                <a:lnTo>
                  <a:pt x="33603" y="292"/>
                </a:lnTo>
                <a:lnTo>
                  <a:pt x="33598" y="252"/>
                </a:lnTo>
                <a:lnTo>
                  <a:pt x="33595" y="212"/>
                </a:lnTo>
                <a:lnTo>
                  <a:pt x="33593" y="192"/>
                </a:lnTo>
                <a:lnTo>
                  <a:pt x="33593" y="172"/>
                </a:lnTo>
                <a:lnTo>
                  <a:pt x="33595" y="152"/>
                </a:lnTo>
                <a:lnTo>
                  <a:pt x="33597" y="133"/>
                </a:lnTo>
                <a:lnTo>
                  <a:pt x="33601" y="113"/>
                </a:lnTo>
                <a:lnTo>
                  <a:pt x="33604" y="92"/>
                </a:lnTo>
                <a:lnTo>
                  <a:pt x="33604" y="92"/>
                </a:lnTo>
                <a:lnTo>
                  <a:pt x="33588" y="145"/>
                </a:lnTo>
                <a:lnTo>
                  <a:pt x="33571" y="196"/>
                </a:lnTo>
                <a:lnTo>
                  <a:pt x="33557" y="248"/>
                </a:lnTo>
                <a:lnTo>
                  <a:pt x="33551" y="274"/>
                </a:lnTo>
                <a:lnTo>
                  <a:pt x="33545" y="300"/>
                </a:lnTo>
                <a:lnTo>
                  <a:pt x="33545" y="300"/>
                </a:lnTo>
                <a:lnTo>
                  <a:pt x="33514" y="175"/>
                </a:lnTo>
                <a:lnTo>
                  <a:pt x="33514" y="175"/>
                </a:lnTo>
                <a:lnTo>
                  <a:pt x="33516" y="205"/>
                </a:lnTo>
                <a:lnTo>
                  <a:pt x="33516" y="234"/>
                </a:lnTo>
                <a:lnTo>
                  <a:pt x="33514" y="262"/>
                </a:lnTo>
                <a:lnTo>
                  <a:pt x="33512" y="290"/>
                </a:lnTo>
                <a:lnTo>
                  <a:pt x="33508" y="319"/>
                </a:lnTo>
                <a:lnTo>
                  <a:pt x="33503" y="347"/>
                </a:lnTo>
                <a:lnTo>
                  <a:pt x="33491" y="404"/>
                </a:lnTo>
                <a:lnTo>
                  <a:pt x="33491" y="404"/>
                </a:lnTo>
                <a:lnTo>
                  <a:pt x="33490" y="401"/>
                </a:lnTo>
                <a:lnTo>
                  <a:pt x="33490" y="401"/>
                </a:lnTo>
                <a:lnTo>
                  <a:pt x="33474" y="309"/>
                </a:lnTo>
                <a:lnTo>
                  <a:pt x="33467" y="263"/>
                </a:lnTo>
                <a:lnTo>
                  <a:pt x="33461" y="218"/>
                </a:lnTo>
                <a:lnTo>
                  <a:pt x="33457" y="172"/>
                </a:lnTo>
                <a:lnTo>
                  <a:pt x="33456" y="149"/>
                </a:lnTo>
                <a:lnTo>
                  <a:pt x="33457" y="126"/>
                </a:lnTo>
                <a:lnTo>
                  <a:pt x="33457" y="103"/>
                </a:lnTo>
                <a:lnTo>
                  <a:pt x="33459" y="81"/>
                </a:lnTo>
                <a:lnTo>
                  <a:pt x="33463" y="57"/>
                </a:lnTo>
                <a:lnTo>
                  <a:pt x="33468" y="34"/>
                </a:lnTo>
                <a:lnTo>
                  <a:pt x="33468" y="34"/>
                </a:lnTo>
                <a:lnTo>
                  <a:pt x="33452" y="88"/>
                </a:lnTo>
                <a:lnTo>
                  <a:pt x="33437" y="142"/>
                </a:lnTo>
                <a:lnTo>
                  <a:pt x="33424" y="196"/>
                </a:lnTo>
                <a:lnTo>
                  <a:pt x="33412" y="250"/>
                </a:lnTo>
                <a:lnTo>
                  <a:pt x="33412" y="250"/>
                </a:lnTo>
                <a:lnTo>
                  <a:pt x="33394" y="175"/>
                </a:lnTo>
                <a:lnTo>
                  <a:pt x="33394" y="175"/>
                </a:lnTo>
                <a:lnTo>
                  <a:pt x="33395" y="199"/>
                </a:lnTo>
                <a:lnTo>
                  <a:pt x="33395" y="222"/>
                </a:lnTo>
                <a:lnTo>
                  <a:pt x="33394" y="244"/>
                </a:lnTo>
                <a:lnTo>
                  <a:pt x="33393" y="268"/>
                </a:lnTo>
                <a:lnTo>
                  <a:pt x="33391" y="290"/>
                </a:lnTo>
                <a:lnTo>
                  <a:pt x="33388" y="313"/>
                </a:lnTo>
                <a:lnTo>
                  <a:pt x="33380" y="359"/>
                </a:lnTo>
                <a:lnTo>
                  <a:pt x="33371" y="404"/>
                </a:lnTo>
                <a:lnTo>
                  <a:pt x="33361" y="449"/>
                </a:lnTo>
                <a:lnTo>
                  <a:pt x="33350" y="495"/>
                </a:lnTo>
                <a:lnTo>
                  <a:pt x="33341" y="542"/>
                </a:lnTo>
                <a:lnTo>
                  <a:pt x="33341" y="542"/>
                </a:lnTo>
                <a:lnTo>
                  <a:pt x="33341" y="545"/>
                </a:lnTo>
                <a:lnTo>
                  <a:pt x="33341" y="545"/>
                </a:lnTo>
                <a:lnTo>
                  <a:pt x="33336" y="509"/>
                </a:lnTo>
                <a:lnTo>
                  <a:pt x="33329" y="471"/>
                </a:lnTo>
                <a:lnTo>
                  <a:pt x="33321" y="433"/>
                </a:lnTo>
                <a:lnTo>
                  <a:pt x="33310" y="396"/>
                </a:lnTo>
                <a:lnTo>
                  <a:pt x="33310" y="396"/>
                </a:lnTo>
                <a:lnTo>
                  <a:pt x="33310" y="395"/>
                </a:lnTo>
                <a:lnTo>
                  <a:pt x="33310" y="395"/>
                </a:lnTo>
                <a:lnTo>
                  <a:pt x="33304" y="367"/>
                </a:lnTo>
                <a:lnTo>
                  <a:pt x="33304" y="367"/>
                </a:lnTo>
                <a:lnTo>
                  <a:pt x="33304" y="365"/>
                </a:lnTo>
                <a:lnTo>
                  <a:pt x="33304" y="365"/>
                </a:lnTo>
                <a:lnTo>
                  <a:pt x="33304" y="362"/>
                </a:lnTo>
                <a:lnTo>
                  <a:pt x="33304" y="362"/>
                </a:lnTo>
                <a:lnTo>
                  <a:pt x="33303" y="360"/>
                </a:lnTo>
                <a:lnTo>
                  <a:pt x="33303" y="360"/>
                </a:lnTo>
                <a:lnTo>
                  <a:pt x="33303" y="348"/>
                </a:lnTo>
                <a:lnTo>
                  <a:pt x="33303" y="348"/>
                </a:lnTo>
                <a:lnTo>
                  <a:pt x="33272" y="204"/>
                </a:lnTo>
                <a:lnTo>
                  <a:pt x="33272" y="204"/>
                </a:lnTo>
                <a:lnTo>
                  <a:pt x="33270" y="178"/>
                </a:lnTo>
                <a:lnTo>
                  <a:pt x="33267" y="153"/>
                </a:lnTo>
                <a:lnTo>
                  <a:pt x="33265" y="128"/>
                </a:lnTo>
                <a:lnTo>
                  <a:pt x="33265" y="102"/>
                </a:lnTo>
                <a:lnTo>
                  <a:pt x="33266" y="77"/>
                </a:lnTo>
                <a:lnTo>
                  <a:pt x="33267" y="51"/>
                </a:lnTo>
                <a:lnTo>
                  <a:pt x="33271" y="25"/>
                </a:lnTo>
                <a:lnTo>
                  <a:pt x="33276" y="0"/>
                </a:lnTo>
                <a:lnTo>
                  <a:pt x="33276" y="0"/>
                </a:lnTo>
                <a:lnTo>
                  <a:pt x="33258" y="59"/>
                </a:lnTo>
                <a:lnTo>
                  <a:pt x="33241" y="117"/>
                </a:lnTo>
                <a:lnTo>
                  <a:pt x="33227" y="177"/>
                </a:lnTo>
                <a:lnTo>
                  <a:pt x="33221" y="207"/>
                </a:lnTo>
                <a:lnTo>
                  <a:pt x="33215" y="237"/>
                </a:lnTo>
                <a:lnTo>
                  <a:pt x="33210" y="267"/>
                </a:lnTo>
                <a:lnTo>
                  <a:pt x="33208" y="296"/>
                </a:lnTo>
                <a:lnTo>
                  <a:pt x="33206" y="327"/>
                </a:lnTo>
                <a:lnTo>
                  <a:pt x="33204" y="357"/>
                </a:lnTo>
                <a:lnTo>
                  <a:pt x="33206" y="388"/>
                </a:lnTo>
                <a:lnTo>
                  <a:pt x="33207" y="417"/>
                </a:lnTo>
                <a:lnTo>
                  <a:pt x="33212" y="448"/>
                </a:lnTo>
                <a:lnTo>
                  <a:pt x="33216" y="479"/>
                </a:lnTo>
                <a:lnTo>
                  <a:pt x="33216" y="479"/>
                </a:lnTo>
                <a:lnTo>
                  <a:pt x="33213" y="498"/>
                </a:lnTo>
                <a:lnTo>
                  <a:pt x="33213" y="498"/>
                </a:lnTo>
                <a:lnTo>
                  <a:pt x="33208" y="472"/>
                </a:lnTo>
                <a:lnTo>
                  <a:pt x="33203" y="447"/>
                </a:lnTo>
                <a:lnTo>
                  <a:pt x="33196" y="421"/>
                </a:lnTo>
                <a:lnTo>
                  <a:pt x="33189" y="396"/>
                </a:lnTo>
                <a:lnTo>
                  <a:pt x="33189" y="396"/>
                </a:lnTo>
                <a:lnTo>
                  <a:pt x="33186" y="380"/>
                </a:lnTo>
                <a:lnTo>
                  <a:pt x="33184" y="372"/>
                </a:lnTo>
                <a:lnTo>
                  <a:pt x="33184" y="365"/>
                </a:lnTo>
                <a:lnTo>
                  <a:pt x="33184" y="365"/>
                </a:lnTo>
                <a:lnTo>
                  <a:pt x="33183" y="362"/>
                </a:lnTo>
                <a:lnTo>
                  <a:pt x="33182" y="358"/>
                </a:lnTo>
                <a:lnTo>
                  <a:pt x="33180" y="356"/>
                </a:lnTo>
                <a:lnTo>
                  <a:pt x="33178" y="352"/>
                </a:lnTo>
                <a:lnTo>
                  <a:pt x="33178" y="352"/>
                </a:lnTo>
                <a:lnTo>
                  <a:pt x="33162" y="264"/>
                </a:lnTo>
                <a:lnTo>
                  <a:pt x="33154" y="220"/>
                </a:lnTo>
                <a:lnTo>
                  <a:pt x="33149" y="177"/>
                </a:lnTo>
                <a:lnTo>
                  <a:pt x="33145" y="132"/>
                </a:lnTo>
                <a:lnTo>
                  <a:pt x="33144" y="110"/>
                </a:lnTo>
                <a:lnTo>
                  <a:pt x="33144" y="88"/>
                </a:lnTo>
                <a:lnTo>
                  <a:pt x="33145" y="66"/>
                </a:lnTo>
                <a:lnTo>
                  <a:pt x="33148" y="44"/>
                </a:lnTo>
                <a:lnTo>
                  <a:pt x="33151" y="21"/>
                </a:lnTo>
                <a:lnTo>
                  <a:pt x="33155" y="0"/>
                </a:lnTo>
                <a:lnTo>
                  <a:pt x="33155" y="0"/>
                </a:lnTo>
                <a:lnTo>
                  <a:pt x="33138" y="57"/>
                </a:lnTo>
                <a:lnTo>
                  <a:pt x="33123" y="114"/>
                </a:lnTo>
                <a:lnTo>
                  <a:pt x="33107" y="172"/>
                </a:lnTo>
                <a:lnTo>
                  <a:pt x="33101" y="200"/>
                </a:lnTo>
                <a:lnTo>
                  <a:pt x="33097" y="230"/>
                </a:lnTo>
                <a:lnTo>
                  <a:pt x="33097" y="230"/>
                </a:lnTo>
                <a:lnTo>
                  <a:pt x="33065" y="92"/>
                </a:lnTo>
                <a:lnTo>
                  <a:pt x="33065" y="92"/>
                </a:lnTo>
                <a:lnTo>
                  <a:pt x="33067" y="121"/>
                </a:lnTo>
                <a:lnTo>
                  <a:pt x="33067" y="149"/>
                </a:lnTo>
                <a:lnTo>
                  <a:pt x="33066" y="179"/>
                </a:lnTo>
                <a:lnTo>
                  <a:pt x="33063" y="207"/>
                </a:lnTo>
                <a:lnTo>
                  <a:pt x="33060" y="236"/>
                </a:lnTo>
                <a:lnTo>
                  <a:pt x="33056" y="264"/>
                </a:lnTo>
                <a:lnTo>
                  <a:pt x="33047" y="322"/>
                </a:lnTo>
                <a:lnTo>
                  <a:pt x="33047" y="322"/>
                </a:lnTo>
                <a:lnTo>
                  <a:pt x="33047" y="296"/>
                </a:lnTo>
                <a:lnTo>
                  <a:pt x="33048" y="270"/>
                </a:lnTo>
                <a:lnTo>
                  <a:pt x="33052" y="243"/>
                </a:lnTo>
                <a:lnTo>
                  <a:pt x="33057" y="217"/>
                </a:lnTo>
                <a:lnTo>
                  <a:pt x="33057" y="217"/>
                </a:lnTo>
                <a:lnTo>
                  <a:pt x="33042" y="260"/>
                </a:lnTo>
                <a:lnTo>
                  <a:pt x="33028" y="302"/>
                </a:lnTo>
                <a:lnTo>
                  <a:pt x="33015" y="345"/>
                </a:lnTo>
                <a:lnTo>
                  <a:pt x="33004" y="388"/>
                </a:lnTo>
                <a:lnTo>
                  <a:pt x="33004" y="388"/>
                </a:lnTo>
                <a:lnTo>
                  <a:pt x="32998" y="351"/>
                </a:lnTo>
                <a:lnTo>
                  <a:pt x="32991" y="314"/>
                </a:lnTo>
                <a:lnTo>
                  <a:pt x="32991" y="314"/>
                </a:lnTo>
                <a:lnTo>
                  <a:pt x="32991" y="301"/>
                </a:lnTo>
                <a:lnTo>
                  <a:pt x="32991" y="301"/>
                </a:lnTo>
                <a:lnTo>
                  <a:pt x="32945" y="92"/>
                </a:lnTo>
                <a:lnTo>
                  <a:pt x="32945" y="92"/>
                </a:lnTo>
                <a:lnTo>
                  <a:pt x="32946" y="113"/>
                </a:lnTo>
                <a:lnTo>
                  <a:pt x="32946" y="134"/>
                </a:lnTo>
                <a:lnTo>
                  <a:pt x="32945" y="174"/>
                </a:lnTo>
                <a:lnTo>
                  <a:pt x="32942" y="216"/>
                </a:lnTo>
                <a:lnTo>
                  <a:pt x="32936" y="256"/>
                </a:lnTo>
                <a:lnTo>
                  <a:pt x="32931" y="298"/>
                </a:lnTo>
                <a:lnTo>
                  <a:pt x="32922" y="339"/>
                </a:lnTo>
                <a:lnTo>
                  <a:pt x="32907" y="421"/>
                </a:lnTo>
                <a:lnTo>
                  <a:pt x="32907" y="421"/>
                </a:lnTo>
                <a:lnTo>
                  <a:pt x="32901" y="378"/>
                </a:lnTo>
                <a:lnTo>
                  <a:pt x="32894" y="334"/>
                </a:lnTo>
                <a:lnTo>
                  <a:pt x="32894" y="334"/>
                </a:lnTo>
                <a:lnTo>
                  <a:pt x="32894" y="321"/>
                </a:lnTo>
                <a:lnTo>
                  <a:pt x="32894" y="321"/>
                </a:lnTo>
                <a:lnTo>
                  <a:pt x="32864" y="181"/>
                </a:lnTo>
                <a:lnTo>
                  <a:pt x="32864" y="181"/>
                </a:lnTo>
                <a:lnTo>
                  <a:pt x="32865" y="175"/>
                </a:lnTo>
                <a:lnTo>
                  <a:pt x="32865" y="175"/>
                </a:lnTo>
                <a:lnTo>
                  <a:pt x="32864" y="180"/>
                </a:lnTo>
                <a:lnTo>
                  <a:pt x="32864" y="180"/>
                </a:lnTo>
                <a:lnTo>
                  <a:pt x="32846" y="95"/>
                </a:lnTo>
                <a:lnTo>
                  <a:pt x="32846" y="95"/>
                </a:lnTo>
                <a:lnTo>
                  <a:pt x="32848" y="132"/>
                </a:lnTo>
                <a:lnTo>
                  <a:pt x="32848" y="168"/>
                </a:lnTo>
                <a:lnTo>
                  <a:pt x="32846" y="204"/>
                </a:lnTo>
                <a:lnTo>
                  <a:pt x="32843" y="239"/>
                </a:lnTo>
                <a:lnTo>
                  <a:pt x="32843" y="239"/>
                </a:lnTo>
                <a:lnTo>
                  <a:pt x="32831" y="274"/>
                </a:lnTo>
                <a:lnTo>
                  <a:pt x="32821" y="308"/>
                </a:lnTo>
                <a:lnTo>
                  <a:pt x="32812" y="341"/>
                </a:lnTo>
                <a:lnTo>
                  <a:pt x="32805" y="376"/>
                </a:lnTo>
                <a:lnTo>
                  <a:pt x="32799" y="410"/>
                </a:lnTo>
                <a:lnTo>
                  <a:pt x="32795" y="445"/>
                </a:lnTo>
                <a:lnTo>
                  <a:pt x="32794" y="479"/>
                </a:lnTo>
                <a:lnTo>
                  <a:pt x="32795" y="497"/>
                </a:lnTo>
                <a:lnTo>
                  <a:pt x="32797" y="513"/>
                </a:lnTo>
                <a:lnTo>
                  <a:pt x="32797" y="513"/>
                </a:lnTo>
                <a:lnTo>
                  <a:pt x="32794" y="530"/>
                </a:lnTo>
                <a:lnTo>
                  <a:pt x="32794" y="530"/>
                </a:lnTo>
                <a:lnTo>
                  <a:pt x="32793" y="541"/>
                </a:lnTo>
                <a:lnTo>
                  <a:pt x="32793" y="541"/>
                </a:lnTo>
                <a:lnTo>
                  <a:pt x="32786" y="520"/>
                </a:lnTo>
                <a:lnTo>
                  <a:pt x="32779" y="500"/>
                </a:lnTo>
                <a:lnTo>
                  <a:pt x="32779" y="500"/>
                </a:lnTo>
                <a:lnTo>
                  <a:pt x="32775" y="487"/>
                </a:lnTo>
                <a:lnTo>
                  <a:pt x="32774" y="481"/>
                </a:lnTo>
                <a:lnTo>
                  <a:pt x="32774" y="475"/>
                </a:lnTo>
                <a:lnTo>
                  <a:pt x="32774" y="475"/>
                </a:lnTo>
                <a:lnTo>
                  <a:pt x="32773" y="473"/>
                </a:lnTo>
                <a:lnTo>
                  <a:pt x="32772" y="471"/>
                </a:lnTo>
                <a:lnTo>
                  <a:pt x="32769" y="467"/>
                </a:lnTo>
                <a:lnTo>
                  <a:pt x="32769" y="465"/>
                </a:lnTo>
                <a:lnTo>
                  <a:pt x="32769" y="465"/>
                </a:lnTo>
                <a:lnTo>
                  <a:pt x="32751" y="392"/>
                </a:lnTo>
                <a:lnTo>
                  <a:pt x="32744" y="357"/>
                </a:lnTo>
                <a:lnTo>
                  <a:pt x="32738" y="320"/>
                </a:lnTo>
                <a:lnTo>
                  <a:pt x="32735" y="284"/>
                </a:lnTo>
                <a:lnTo>
                  <a:pt x="32734" y="267"/>
                </a:lnTo>
                <a:lnTo>
                  <a:pt x="32735" y="248"/>
                </a:lnTo>
                <a:lnTo>
                  <a:pt x="32736" y="230"/>
                </a:lnTo>
                <a:lnTo>
                  <a:pt x="32737" y="212"/>
                </a:lnTo>
                <a:lnTo>
                  <a:pt x="32741" y="193"/>
                </a:lnTo>
                <a:lnTo>
                  <a:pt x="32746" y="175"/>
                </a:lnTo>
                <a:lnTo>
                  <a:pt x="32746" y="175"/>
                </a:lnTo>
                <a:lnTo>
                  <a:pt x="32723" y="236"/>
                </a:lnTo>
                <a:lnTo>
                  <a:pt x="32714" y="267"/>
                </a:lnTo>
                <a:lnTo>
                  <a:pt x="32704" y="296"/>
                </a:lnTo>
                <a:lnTo>
                  <a:pt x="32704" y="296"/>
                </a:lnTo>
                <a:lnTo>
                  <a:pt x="32702" y="288"/>
                </a:lnTo>
                <a:lnTo>
                  <a:pt x="32702" y="288"/>
                </a:lnTo>
                <a:lnTo>
                  <a:pt x="32702" y="276"/>
                </a:lnTo>
                <a:lnTo>
                  <a:pt x="32702" y="276"/>
                </a:lnTo>
                <a:lnTo>
                  <a:pt x="32655" y="58"/>
                </a:lnTo>
                <a:lnTo>
                  <a:pt x="32655" y="58"/>
                </a:lnTo>
                <a:lnTo>
                  <a:pt x="32657" y="82"/>
                </a:lnTo>
                <a:lnTo>
                  <a:pt x="32657" y="104"/>
                </a:lnTo>
                <a:lnTo>
                  <a:pt x="32657" y="128"/>
                </a:lnTo>
                <a:lnTo>
                  <a:pt x="32655" y="152"/>
                </a:lnTo>
                <a:lnTo>
                  <a:pt x="32652" y="198"/>
                </a:lnTo>
                <a:lnTo>
                  <a:pt x="32645" y="244"/>
                </a:lnTo>
                <a:lnTo>
                  <a:pt x="32638" y="290"/>
                </a:lnTo>
                <a:lnTo>
                  <a:pt x="32629" y="337"/>
                </a:lnTo>
                <a:lnTo>
                  <a:pt x="32612" y="429"/>
                </a:lnTo>
                <a:lnTo>
                  <a:pt x="32612" y="429"/>
                </a:lnTo>
                <a:lnTo>
                  <a:pt x="32607" y="403"/>
                </a:lnTo>
                <a:lnTo>
                  <a:pt x="32602" y="376"/>
                </a:lnTo>
                <a:lnTo>
                  <a:pt x="32598" y="350"/>
                </a:lnTo>
                <a:lnTo>
                  <a:pt x="32597" y="324"/>
                </a:lnTo>
                <a:lnTo>
                  <a:pt x="32597" y="296"/>
                </a:lnTo>
                <a:lnTo>
                  <a:pt x="32598" y="270"/>
                </a:lnTo>
                <a:lnTo>
                  <a:pt x="32602" y="244"/>
                </a:lnTo>
                <a:lnTo>
                  <a:pt x="32608" y="217"/>
                </a:lnTo>
                <a:lnTo>
                  <a:pt x="32608" y="217"/>
                </a:lnTo>
                <a:lnTo>
                  <a:pt x="32582" y="292"/>
                </a:lnTo>
                <a:lnTo>
                  <a:pt x="32582" y="292"/>
                </a:lnTo>
                <a:lnTo>
                  <a:pt x="32582" y="288"/>
                </a:lnTo>
                <a:lnTo>
                  <a:pt x="32582" y="288"/>
                </a:lnTo>
                <a:lnTo>
                  <a:pt x="32582" y="276"/>
                </a:lnTo>
                <a:lnTo>
                  <a:pt x="32582" y="276"/>
                </a:lnTo>
                <a:lnTo>
                  <a:pt x="32534" y="58"/>
                </a:lnTo>
                <a:lnTo>
                  <a:pt x="32534" y="58"/>
                </a:lnTo>
                <a:lnTo>
                  <a:pt x="32536" y="84"/>
                </a:lnTo>
                <a:lnTo>
                  <a:pt x="32536" y="110"/>
                </a:lnTo>
                <a:lnTo>
                  <a:pt x="32536" y="138"/>
                </a:lnTo>
                <a:lnTo>
                  <a:pt x="32534" y="164"/>
                </a:lnTo>
                <a:lnTo>
                  <a:pt x="32532" y="190"/>
                </a:lnTo>
                <a:lnTo>
                  <a:pt x="32529" y="216"/>
                </a:lnTo>
                <a:lnTo>
                  <a:pt x="32521" y="268"/>
                </a:lnTo>
                <a:lnTo>
                  <a:pt x="32512" y="320"/>
                </a:lnTo>
                <a:lnTo>
                  <a:pt x="32501" y="372"/>
                </a:lnTo>
                <a:lnTo>
                  <a:pt x="32492" y="424"/>
                </a:lnTo>
                <a:lnTo>
                  <a:pt x="32482" y="477"/>
                </a:lnTo>
                <a:lnTo>
                  <a:pt x="32482" y="477"/>
                </a:lnTo>
                <a:lnTo>
                  <a:pt x="32479" y="501"/>
                </a:lnTo>
                <a:lnTo>
                  <a:pt x="32476" y="526"/>
                </a:lnTo>
                <a:lnTo>
                  <a:pt x="32473" y="575"/>
                </a:lnTo>
                <a:lnTo>
                  <a:pt x="32473" y="575"/>
                </a:lnTo>
                <a:lnTo>
                  <a:pt x="32473" y="575"/>
                </a:lnTo>
                <a:lnTo>
                  <a:pt x="32463" y="538"/>
                </a:lnTo>
                <a:lnTo>
                  <a:pt x="32450" y="500"/>
                </a:lnTo>
                <a:lnTo>
                  <a:pt x="32450" y="500"/>
                </a:lnTo>
                <a:lnTo>
                  <a:pt x="32447" y="487"/>
                </a:lnTo>
                <a:lnTo>
                  <a:pt x="32446" y="481"/>
                </a:lnTo>
                <a:lnTo>
                  <a:pt x="32446" y="475"/>
                </a:lnTo>
                <a:lnTo>
                  <a:pt x="32446" y="475"/>
                </a:lnTo>
                <a:lnTo>
                  <a:pt x="32444" y="473"/>
                </a:lnTo>
                <a:lnTo>
                  <a:pt x="32443" y="471"/>
                </a:lnTo>
                <a:lnTo>
                  <a:pt x="32443" y="471"/>
                </a:lnTo>
                <a:lnTo>
                  <a:pt x="32423" y="394"/>
                </a:lnTo>
                <a:lnTo>
                  <a:pt x="32423" y="394"/>
                </a:lnTo>
                <a:lnTo>
                  <a:pt x="32417" y="366"/>
                </a:lnTo>
                <a:lnTo>
                  <a:pt x="32412" y="339"/>
                </a:lnTo>
                <a:lnTo>
                  <a:pt x="32409" y="312"/>
                </a:lnTo>
                <a:lnTo>
                  <a:pt x="32406" y="284"/>
                </a:lnTo>
                <a:lnTo>
                  <a:pt x="32405" y="257"/>
                </a:lnTo>
                <a:lnTo>
                  <a:pt x="32406" y="230"/>
                </a:lnTo>
                <a:lnTo>
                  <a:pt x="32410" y="203"/>
                </a:lnTo>
                <a:lnTo>
                  <a:pt x="32416" y="175"/>
                </a:lnTo>
                <a:lnTo>
                  <a:pt x="32416" y="175"/>
                </a:lnTo>
                <a:lnTo>
                  <a:pt x="32398" y="225"/>
                </a:lnTo>
                <a:lnTo>
                  <a:pt x="32381" y="274"/>
                </a:lnTo>
                <a:lnTo>
                  <a:pt x="32367" y="324"/>
                </a:lnTo>
                <a:lnTo>
                  <a:pt x="32361" y="348"/>
                </a:lnTo>
                <a:lnTo>
                  <a:pt x="32355" y="373"/>
                </a:lnTo>
                <a:lnTo>
                  <a:pt x="32351" y="398"/>
                </a:lnTo>
                <a:lnTo>
                  <a:pt x="32348" y="423"/>
                </a:lnTo>
                <a:lnTo>
                  <a:pt x="32346" y="448"/>
                </a:lnTo>
                <a:lnTo>
                  <a:pt x="32345" y="473"/>
                </a:lnTo>
                <a:lnTo>
                  <a:pt x="32346" y="499"/>
                </a:lnTo>
                <a:lnTo>
                  <a:pt x="32348" y="524"/>
                </a:lnTo>
                <a:lnTo>
                  <a:pt x="32353" y="550"/>
                </a:lnTo>
                <a:lnTo>
                  <a:pt x="32359" y="575"/>
                </a:lnTo>
                <a:lnTo>
                  <a:pt x="32359" y="575"/>
                </a:lnTo>
                <a:lnTo>
                  <a:pt x="32359" y="575"/>
                </a:lnTo>
                <a:lnTo>
                  <a:pt x="32352" y="575"/>
                </a:lnTo>
                <a:lnTo>
                  <a:pt x="32352" y="575"/>
                </a:lnTo>
                <a:lnTo>
                  <a:pt x="32342" y="538"/>
                </a:lnTo>
                <a:lnTo>
                  <a:pt x="32329" y="500"/>
                </a:lnTo>
                <a:lnTo>
                  <a:pt x="32329" y="500"/>
                </a:lnTo>
                <a:lnTo>
                  <a:pt x="32326" y="487"/>
                </a:lnTo>
                <a:lnTo>
                  <a:pt x="32325" y="481"/>
                </a:lnTo>
                <a:lnTo>
                  <a:pt x="32325" y="475"/>
                </a:lnTo>
                <a:lnTo>
                  <a:pt x="32325" y="475"/>
                </a:lnTo>
                <a:lnTo>
                  <a:pt x="32323" y="473"/>
                </a:lnTo>
                <a:lnTo>
                  <a:pt x="32322" y="471"/>
                </a:lnTo>
                <a:lnTo>
                  <a:pt x="32320" y="467"/>
                </a:lnTo>
                <a:lnTo>
                  <a:pt x="32320" y="465"/>
                </a:lnTo>
                <a:lnTo>
                  <a:pt x="32320" y="465"/>
                </a:lnTo>
                <a:lnTo>
                  <a:pt x="32302" y="392"/>
                </a:lnTo>
                <a:lnTo>
                  <a:pt x="32295" y="357"/>
                </a:lnTo>
                <a:lnTo>
                  <a:pt x="32289" y="320"/>
                </a:lnTo>
                <a:lnTo>
                  <a:pt x="32285" y="284"/>
                </a:lnTo>
                <a:lnTo>
                  <a:pt x="32285" y="267"/>
                </a:lnTo>
                <a:lnTo>
                  <a:pt x="32285" y="248"/>
                </a:lnTo>
                <a:lnTo>
                  <a:pt x="32287" y="230"/>
                </a:lnTo>
                <a:lnTo>
                  <a:pt x="32288" y="212"/>
                </a:lnTo>
                <a:lnTo>
                  <a:pt x="32291" y="193"/>
                </a:lnTo>
                <a:lnTo>
                  <a:pt x="32296" y="175"/>
                </a:lnTo>
                <a:lnTo>
                  <a:pt x="32296" y="175"/>
                </a:lnTo>
                <a:lnTo>
                  <a:pt x="32278" y="223"/>
                </a:lnTo>
                <a:lnTo>
                  <a:pt x="32263" y="270"/>
                </a:lnTo>
                <a:lnTo>
                  <a:pt x="32249" y="316"/>
                </a:lnTo>
                <a:lnTo>
                  <a:pt x="32243" y="340"/>
                </a:lnTo>
                <a:lnTo>
                  <a:pt x="32237" y="364"/>
                </a:lnTo>
                <a:lnTo>
                  <a:pt x="32237" y="364"/>
                </a:lnTo>
                <a:lnTo>
                  <a:pt x="32206" y="251"/>
                </a:lnTo>
                <a:lnTo>
                  <a:pt x="32206" y="251"/>
                </a:lnTo>
                <a:lnTo>
                  <a:pt x="32207" y="271"/>
                </a:lnTo>
                <a:lnTo>
                  <a:pt x="32207" y="292"/>
                </a:lnTo>
                <a:lnTo>
                  <a:pt x="32207" y="312"/>
                </a:lnTo>
                <a:lnTo>
                  <a:pt x="32206" y="332"/>
                </a:lnTo>
                <a:lnTo>
                  <a:pt x="32200" y="372"/>
                </a:lnTo>
                <a:lnTo>
                  <a:pt x="32193" y="411"/>
                </a:lnTo>
                <a:lnTo>
                  <a:pt x="32193" y="411"/>
                </a:lnTo>
                <a:lnTo>
                  <a:pt x="32186" y="377"/>
                </a:lnTo>
                <a:lnTo>
                  <a:pt x="32180" y="341"/>
                </a:lnTo>
                <a:lnTo>
                  <a:pt x="32175" y="306"/>
                </a:lnTo>
                <a:lnTo>
                  <a:pt x="32172" y="271"/>
                </a:lnTo>
                <a:lnTo>
                  <a:pt x="32169" y="236"/>
                </a:lnTo>
                <a:lnTo>
                  <a:pt x="32170" y="202"/>
                </a:lnTo>
                <a:lnTo>
                  <a:pt x="32172" y="184"/>
                </a:lnTo>
                <a:lnTo>
                  <a:pt x="32174" y="166"/>
                </a:lnTo>
                <a:lnTo>
                  <a:pt x="32176" y="148"/>
                </a:lnTo>
                <a:lnTo>
                  <a:pt x="32180" y="130"/>
                </a:lnTo>
                <a:lnTo>
                  <a:pt x="32180" y="130"/>
                </a:lnTo>
                <a:lnTo>
                  <a:pt x="32162" y="190"/>
                </a:lnTo>
                <a:lnTo>
                  <a:pt x="32144" y="249"/>
                </a:lnTo>
                <a:lnTo>
                  <a:pt x="32136" y="280"/>
                </a:lnTo>
                <a:lnTo>
                  <a:pt x="32129" y="309"/>
                </a:lnTo>
                <a:lnTo>
                  <a:pt x="32123" y="339"/>
                </a:lnTo>
                <a:lnTo>
                  <a:pt x="32117" y="369"/>
                </a:lnTo>
                <a:lnTo>
                  <a:pt x="32117" y="369"/>
                </a:lnTo>
                <a:lnTo>
                  <a:pt x="32085" y="251"/>
                </a:lnTo>
                <a:lnTo>
                  <a:pt x="32085" y="251"/>
                </a:lnTo>
                <a:lnTo>
                  <a:pt x="32086" y="269"/>
                </a:lnTo>
                <a:lnTo>
                  <a:pt x="32086" y="287"/>
                </a:lnTo>
                <a:lnTo>
                  <a:pt x="32086" y="321"/>
                </a:lnTo>
                <a:lnTo>
                  <a:pt x="32083" y="357"/>
                </a:lnTo>
                <a:lnTo>
                  <a:pt x="32077" y="391"/>
                </a:lnTo>
                <a:lnTo>
                  <a:pt x="32070" y="426"/>
                </a:lnTo>
                <a:lnTo>
                  <a:pt x="32061" y="461"/>
                </a:lnTo>
                <a:lnTo>
                  <a:pt x="32045" y="531"/>
                </a:lnTo>
                <a:lnTo>
                  <a:pt x="32045" y="531"/>
                </a:lnTo>
                <a:lnTo>
                  <a:pt x="32035" y="491"/>
                </a:lnTo>
                <a:lnTo>
                  <a:pt x="32023" y="450"/>
                </a:lnTo>
                <a:lnTo>
                  <a:pt x="32023" y="450"/>
                </a:lnTo>
                <a:lnTo>
                  <a:pt x="32020" y="436"/>
                </a:lnTo>
                <a:lnTo>
                  <a:pt x="32019" y="429"/>
                </a:lnTo>
                <a:lnTo>
                  <a:pt x="32017" y="423"/>
                </a:lnTo>
                <a:lnTo>
                  <a:pt x="32017" y="423"/>
                </a:lnTo>
                <a:lnTo>
                  <a:pt x="32016" y="420"/>
                </a:lnTo>
                <a:lnTo>
                  <a:pt x="32016" y="420"/>
                </a:lnTo>
                <a:lnTo>
                  <a:pt x="32016" y="415"/>
                </a:lnTo>
                <a:lnTo>
                  <a:pt x="32016" y="415"/>
                </a:lnTo>
                <a:lnTo>
                  <a:pt x="31989" y="298"/>
                </a:lnTo>
                <a:lnTo>
                  <a:pt x="31989" y="298"/>
                </a:lnTo>
                <a:lnTo>
                  <a:pt x="31985" y="273"/>
                </a:lnTo>
                <a:lnTo>
                  <a:pt x="31982" y="247"/>
                </a:lnTo>
                <a:lnTo>
                  <a:pt x="31979" y="220"/>
                </a:lnTo>
                <a:lnTo>
                  <a:pt x="31978" y="196"/>
                </a:lnTo>
                <a:lnTo>
                  <a:pt x="31978" y="170"/>
                </a:lnTo>
                <a:lnTo>
                  <a:pt x="31981" y="143"/>
                </a:lnTo>
                <a:lnTo>
                  <a:pt x="31984" y="119"/>
                </a:lnTo>
                <a:lnTo>
                  <a:pt x="31989" y="92"/>
                </a:lnTo>
                <a:lnTo>
                  <a:pt x="31989" y="92"/>
                </a:lnTo>
                <a:lnTo>
                  <a:pt x="31971" y="146"/>
                </a:lnTo>
                <a:lnTo>
                  <a:pt x="31955" y="200"/>
                </a:lnTo>
                <a:lnTo>
                  <a:pt x="31940" y="254"/>
                </a:lnTo>
                <a:lnTo>
                  <a:pt x="31934" y="281"/>
                </a:lnTo>
                <a:lnTo>
                  <a:pt x="31928" y="308"/>
                </a:lnTo>
                <a:lnTo>
                  <a:pt x="31924" y="335"/>
                </a:lnTo>
                <a:lnTo>
                  <a:pt x="31920" y="363"/>
                </a:lnTo>
                <a:lnTo>
                  <a:pt x="31919" y="390"/>
                </a:lnTo>
                <a:lnTo>
                  <a:pt x="31918" y="418"/>
                </a:lnTo>
                <a:lnTo>
                  <a:pt x="31919" y="446"/>
                </a:lnTo>
                <a:lnTo>
                  <a:pt x="31921" y="473"/>
                </a:lnTo>
                <a:lnTo>
                  <a:pt x="31925" y="501"/>
                </a:lnTo>
                <a:lnTo>
                  <a:pt x="31931" y="530"/>
                </a:lnTo>
                <a:lnTo>
                  <a:pt x="31931" y="530"/>
                </a:lnTo>
                <a:lnTo>
                  <a:pt x="31927" y="546"/>
                </a:lnTo>
                <a:lnTo>
                  <a:pt x="31927" y="546"/>
                </a:lnTo>
                <a:lnTo>
                  <a:pt x="31923" y="523"/>
                </a:lnTo>
                <a:lnTo>
                  <a:pt x="31917" y="499"/>
                </a:lnTo>
                <a:lnTo>
                  <a:pt x="31909" y="474"/>
                </a:lnTo>
                <a:lnTo>
                  <a:pt x="31902" y="450"/>
                </a:lnTo>
                <a:lnTo>
                  <a:pt x="31902" y="450"/>
                </a:lnTo>
                <a:lnTo>
                  <a:pt x="31899" y="436"/>
                </a:lnTo>
                <a:lnTo>
                  <a:pt x="31898" y="429"/>
                </a:lnTo>
                <a:lnTo>
                  <a:pt x="31898" y="423"/>
                </a:lnTo>
                <a:lnTo>
                  <a:pt x="31898" y="423"/>
                </a:lnTo>
                <a:lnTo>
                  <a:pt x="31896" y="420"/>
                </a:lnTo>
                <a:lnTo>
                  <a:pt x="31894" y="417"/>
                </a:lnTo>
                <a:lnTo>
                  <a:pt x="31893" y="415"/>
                </a:lnTo>
                <a:lnTo>
                  <a:pt x="31892" y="411"/>
                </a:lnTo>
                <a:lnTo>
                  <a:pt x="31892" y="411"/>
                </a:lnTo>
                <a:lnTo>
                  <a:pt x="31875" y="332"/>
                </a:lnTo>
                <a:lnTo>
                  <a:pt x="31867" y="292"/>
                </a:lnTo>
                <a:lnTo>
                  <a:pt x="31862" y="252"/>
                </a:lnTo>
                <a:lnTo>
                  <a:pt x="31858" y="212"/>
                </a:lnTo>
                <a:lnTo>
                  <a:pt x="31857" y="192"/>
                </a:lnTo>
                <a:lnTo>
                  <a:pt x="31857" y="172"/>
                </a:lnTo>
                <a:lnTo>
                  <a:pt x="31858" y="152"/>
                </a:lnTo>
                <a:lnTo>
                  <a:pt x="31861" y="133"/>
                </a:lnTo>
                <a:lnTo>
                  <a:pt x="31864" y="113"/>
                </a:lnTo>
                <a:lnTo>
                  <a:pt x="31868" y="92"/>
                </a:lnTo>
                <a:lnTo>
                  <a:pt x="31868" y="92"/>
                </a:lnTo>
                <a:lnTo>
                  <a:pt x="31851" y="145"/>
                </a:lnTo>
                <a:lnTo>
                  <a:pt x="31835" y="196"/>
                </a:lnTo>
                <a:lnTo>
                  <a:pt x="31821" y="248"/>
                </a:lnTo>
                <a:lnTo>
                  <a:pt x="31815" y="274"/>
                </a:lnTo>
                <a:lnTo>
                  <a:pt x="31810" y="300"/>
                </a:lnTo>
                <a:lnTo>
                  <a:pt x="31810" y="300"/>
                </a:lnTo>
                <a:lnTo>
                  <a:pt x="31778" y="175"/>
                </a:lnTo>
                <a:lnTo>
                  <a:pt x="31778" y="175"/>
                </a:lnTo>
                <a:lnTo>
                  <a:pt x="31780" y="205"/>
                </a:lnTo>
                <a:lnTo>
                  <a:pt x="31780" y="234"/>
                </a:lnTo>
                <a:lnTo>
                  <a:pt x="31778" y="262"/>
                </a:lnTo>
                <a:lnTo>
                  <a:pt x="31775" y="290"/>
                </a:lnTo>
                <a:lnTo>
                  <a:pt x="31772" y="319"/>
                </a:lnTo>
                <a:lnTo>
                  <a:pt x="31767" y="347"/>
                </a:lnTo>
                <a:lnTo>
                  <a:pt x="31755" y="404"/>
                </a:lnTo>
                <a:lnTo>
                  <a:pt x="31755" y="404"/>
                </a:lnTo>
                <a:lnTo>
                  <a:pt x="31754" y="401"/>
                </a:lnTo>
                <a:lnTo>
                  <a:pt x="31754" y="401"/>
                </a:lnTo>
                <a:lnTo>
                  <a:pt x="31738" y="309"/>
                </a:lnTo>
                <a:lnTo>
                  <a:pt x="31730" y="263"/>
                </a:lnTo>
                <a:lnTo>
                  <a:pt x="31724" y="218"/>
                </a:lnTo>
                <a:lnTo>
                  <a:pt x="31721" y="172"/>
                </a:lnTo>
                <a:lnTo>
                  <a:pt x="31720" y="149"/>
                </a:lnTo>
                <a:lnTo>
                  <a:pt x="31721" y="126"/>
                </a:lnTo>
                <a:lnTo>
                  <a:pt x="31722" y="103"/>
                </a:lnTo>
                <a:lnTo>
                  <a:pt x="31723" y="81"/>
                </a:lnTo>
                <a:lnTo>
                  <a:pt x="31727" y="57"/>
                </a:lnTo>
                <a:lnTo>
                  <a:pt x="31732" y="34"/>
                </a:lnTo>
                <a:lnTo>
                  <a:pt x="31732" y="34"/>
                </a:lnTo>
                <a:lnTo>
                  <a:pt x="31716" y="88"/>
                </a:lnTo>
                <a:lnTo>
                  <a:pt x="31701" y="142"/>
                </a:lnTo>
                <a:lnTo>
                  <a:pt x="31688" y="196"/>
                </a:lnTo>
                <a:lnTo>
                  <a:pt x="31676" y="250"/>
                </a:lnTo>
                <a:lnTo>
                  <a:pt x="31676" y="250"/>
                </a:lnTo>
                <a:lnTo>
                  <a:pt x="31658" y="175"/>
                </a:lnTo>
                <a:lnTo>
                  <a:pt x="31658" y="175"/>
                </a:lnTo>
                <a:lnTo>
                  <a:pt x="31659" y="199"/>
                </a:lnTo>
                <a:lnTo>
                  <a:pt x="31659" y="222"/>
                </a:lnTo>
                <a:lnTo>
                  <a:pt x="31659" y="244"/>
                </a:lnTo>
                <a:lnTo>
                  <a:pt x="31657" y="268"/>
                </a:lnTo>
                <a:lnTo>
                  <a:pt x="31655" y="290"/>
                </a:lnTo>
                <a:lnTo>
                  <a:pt x="31652" y="313"/>
                </a:lnTo>
                <a:lnTo>
                  <a:pt x="31644" y="359"/>
                </a:lnTo>
                <a:lnTo>
                  <a:pt x="31636" y="404"/>
                </a:lnTo>
                <a:lnTo>
                  <a:pt x="31625" y="449"/>
                </a:lnTo>
                <a:lnTo>
                  <a:pt x="31614" y="495"/>
                </a:lnTo>
                <a:lnTo>
                  <a:pt x="31606" y="542"/>
                </a:lnTo>
                <a:lnTo>
                  <a:pt x="31606" y="542"/>
                </a:lnTo>
                <a:lnTo>
                  <a:pt x="31605" y="545"/>
                </a:lnTo>
                <a:lnTo>
                  <a:pt x="31605" y="545"/>
                </a:lnTo>
                <a:lnTo>
                  <a:pt x="31600" y="509"/>
                </a:lnTo>
                <a:lnTo>
                  <a:pt x="31593" y="471"/>
                </a:lnTo>
                <a:lnTo>
                  <a:pt x="31585" y="433"/>
                </a:lnTo>
                <a:lnTo>
                  <a:pt x="31574" y="396"/>
                </a:lnTo>
                <a:lnTo>
                  <a:pt x="31574" y="396"/>
                </a:lnTo>
                <a:lnTo>
                  <a:pt x="31574" y="395"/>
                </a:lnTo>
                <a:lnTo>
                  <a:pt x="31574" y="395"/>
                </a:lnTo>
                <a:lnTo>
                  <a:pt x="31569" y="367"/>
                </a:lnTo>
                <a:lnTo>
                  <a:pt x="31569" y="367"/>
                </a:lnTo>
                <a:lnTo>
                  <a:pt x="31568" y="365"/>
                </a:lnTo>
                <a:lnTo>
                  <a:pt x="31568" y="365"/>
                </a:lnTo>
                <a:lnTo>
                  <a:pt x="31568" y="362"/>
                </a:lnTo>
                <a:lnTo>
                  <a:pt x="31568" y="362"/>
                </a:lnTo>
                <a:lnTo>
                  <a:pt x="31568" y="360"/>
                </a:lnTo>
                <a:lnTo>
                  <a:pt x="31568" y="360"/>
                </a:lnTo>
                <a:lnTo>
                  <a:pt x="31568" y="348"/>
                </a:lnTo>
                <a:lnTo>
                  <a:pt x="31568" y="348"/>
                </a:lnTo>
                <a:lnTo>
                  <a:pt x="31536" y="204"/>
                </a:lnTo>
                <a:lnTo>
                  <a:pt x="31536" y="204"/>
                </a:lnTo>
                <a:lnTo>
                  <a:pt x="31534" y="179"/>
                </a:lnTo>
                <a:lnTo>
                  <a:pt x="31531" y="153"/>
                </a:lnTo>
                <a:lnTo>
                  <a:pt x="31529" y="128"/>
                </a:lnTo>
                <a:lnTo>
                  <a:pt x="31529" y="102"/>
                </a:lnTo>
                <a:lnTo>
                  <a:pt x="31530" y="77"/>
                </a:lnTo>
                <a:lnTo>
                  <a:pt x="31531" y="51"/>
                </a:lnTo>
                <a:lnTo>
                  <a:pt x="31535" y="25"/>
                </a:lnTo>
                <a:lnTo>
                  <a:pt x="31539" y="0"/>
                </a:lnTo>
                <a:lnTo>
                  <a:pt x="31539" y="0"/>
                </a:lnTo>
                <a:lnTo>
                  <a:pt x="31522" y="59"/>
                </a:lnTo>
                <a:lnTo>
                  <a:pt x="31506" y="117"/>
                </a:lnTo>
                <a:lnTo>
                  <a:pt x="31491" y="177"/>
                </a:lnTo>
                <a:lnTo>
                  <a:pt x="31485" y="207"/>
                </a:lnTo>
                <a:lnTo>
                  <a:pt x="31479" y="237"/>
                </a:lnTo>
                <a:lnTo>
                  <a:pt x="31475" y="267"/>
                </a:lnTo>
                <a:lnTo>
                  <a:pt x="31472" y="296"/>
                </a:lnTo>
                <a:lnTo>
                  <a:pt x="31469" y="327"/>
                </a:lnTo>
                <a:lnTo>
                  <a:pt x="31468" y="357"/>
                </a:lnTo>
                <a:lnTo>
                  <a:pt x="31469" y="388"/>
                </a:lnTo>
                <a:lnTo>
                  <a:pt x="31471" y="417"/>
                </a:lnTo>
                <a:lnTo>
                  <a:pt x="31475" y="448"/>
                </a:lnTo>
                <a:lnTo>
                  <a:pt x="31481" y="479"/>
                </a:lnTo>
                <a:lnTo>
                  <a:pt x="31481" y="479"/>
                </a:lnTo>
                <a:lnTo>
                  <a:pt x="31477" y="498"/>
                </a:lnTo>
                <a:lnTo>
                  <a:pt x="31477" y="498"/>
                </a:lnTo>
                <a:lnTo>
                  <a:pt x="31472" y="472"/>
                </a:lnTo>
                <a:lnTo>
                  <a:pt x="31467" y="447"/>
                </a:lnTo>
                <a:lnTo>
                  <a:pt x="31460" y="421"/>
                </a:lnTo>
                <a:lnTo>
                  <a:pt x="31453" y="396"/>
                </a:lnTo>
                <a:lnTo>
                  <a:pt x="31453" y="396"/>
                </a:lnTo>
                <a:lnTo>
                  <a:pt x="31449" y="380"/>
                </a:lnTo>
                <a:lnTo>
                  <a:pt x="31448" y="372"/>
                </a:lnTo>
                <a:lnTo>
                  <a:pt x="31448" y="365"/>
                </a:lnTo>
                <a:lnTo>
                  <a:pt x="31448" y="365"/>
                </a:lnTo>
                <a:lnTo>
                  <a:pt x="31447" y="362"/>
                </a:lnTo>
                <a:lnTo>
                  <a:pt x="31446" y="358"/>
                </a:lnTo>
                <a:lnTo>
                  <a:pt x="31443" y="356"/>
                </a:lnTo>
                <a:lnTo>
                  <a:pt x="31442" y="352"/>
                </a:lnTo>
                <a:lnTo>
                  <a:pt x="31442" y="352"/>
                </a:lnTo>
                <a:lnTo>
                  <a:pt x="31426" y="264"/>
                </a:lnTo>
                <a:lnTo>
                  <a:pt x="31419" y="220"/>
                </a:lnTo>
                <a:lnTo>
                  <a:pt x="31413" y="177"/>
                </a:lnTo>
                <a:lnTo>
                  <a:pt x="31409" y="132"/>
                </a:lnTo>
                <a:lnTo>
                  <a:pt x="31408" y="110"/>
                </a:lnTo>
                <a:lnTo>
                  <a:pt x="31409" y="88"/>
                </a:lnTo>
                <a:lnTo>
                  <a:pt x="31409" y="66"/>
                </a:lnTo>
                <a:lnTo>
                  <a:pt x="31411" y="44"/>
                </a:lnTo>
                <a:lnTo>
                  <a:pt x="31415" y="21"/>
                </a:lnTo>
                <a:lnTo>
                  <a:pt x="31420" y="0"/>
                </a:lnTo>
                <a:lnTo>
                  <a:pt x="31420" y="0"/>
                </a:lnTo>
                <a:lnTo>
                  <a:pt x="31402" y="57"/>
                </a:lnTo>
                <a:lnTo>
                  <a:pt x="31386" y="114"/>
                </a:lnTo>
                <a:lnTo>
                  <a:pt x="31372" y="172"/>
                </a:lnTo>
                <a:lnTo>
                  <a:pt x="31365" y="200"/>
                </a:lnTo>
                <a:lnTo>
                  <a:pt x="31360" y="230"/>
                </a:lnTo>
                <a:lnTo>
                  <a:pt x="31360" y="230"/>
                </a:lnTo>
                <a:lnTo>
                  <a:pt x="31328" y="92"/>
                </a:lnTo>
                <a:lnTo>
                  <a:pt x="31328" y="92"/>
                </a:lnTo>
                <a:lnTo>
                  <a:pt x="31331" y="132"/>
                </a:lnTo>
                <a:lnTo>
                  <a:pt x="31330" y="171"/>
                </a:lnTo>
                <a:lnTo>
                  <a:pt x="31327" y="211"/>
                </a:lnTo>
                <a:lnTo>
                  <a:pt x="31322" y="250"/>
                </a:lnTo>
                <a:lnTo>
                  <a:pt x="31317" y="289"/>
                </a:lnTo>
                <a:lnTo>
                  <a:pt x="31309" y="328"/>
                </a:lnTo>
                <a:lnTo>
                  <a:pt x="31294" y="407"/>
                </a:lnTo>
                <a:lnTo>
                  <a:pt x="31294" y="407"/>
                </a:lnTo>
                <a:lnTo>
                  <a:pt x="31289" y="383"/>
                </a:lnTo>
                <a:lnTo>
                  <a:pt x="31287" y="359"/>
                </a:lnTo>
                <a:lnTo>
                  <a:pt x="31284" y="335"/>
                </a:lnTo>
                <a:lnTo>
                  <a:pt x="31283" y="312"/>
                </a:lnTo>
                <a:lnTo>
                  <a:pt x="31283" y="288"/>
                </a:lnTo>
                <a:lnTo>
                  <a:pt x="31286" y="264"/>
                </a:lnTo>
                <a:lnTo>
                  <a:pt x="31289" y="241"/>
                </a:lnTo>
                <a:lnTo>
                  <a:pt x="31294" y="217"/>
                </a:lnTo>
                <a:lnTo>
                  <a:pt x="31294" y="217"/>
                </a:lnTo>
                <a:lnTo>
                  <a:pt x="31275" y="271"/>
                </a:lnTo>
                <a:lnTo>
                  <a:pt x="31258" y="326"/>
                </a:lnTo>
                <a:lnTo>
                  <a:pt x="31258" y="326"/>
                </a:lnTo>
                <a:lnTo>
                  <a:pt x="31255" y="314"/>
                </a:lnTo>
                <a:lnTo>
                  <a:pt x="31255" y="314"/>
                </a:lnTo>
                <a:lnTo>
                  <a:pt x="31255" y="301"/>
                </a:lnTo>
                <a:lnTo>
                  <a:pt x="31255" y="301"/>
                </a:lnTo>
                <a:lnTo>
                  <a:pt x="31209" y="92"/>
                </a:lnTo>
                <a:lnTo>
                  <a:pt x="31209" y="92"/>
                </a:lnTo>
                <a:lnTo>
                  <a:pt x="31210" y="117"/>
                </a:lnTo>
                <a:lnTo>
                  <a:pt x="31210" y="142"/>
                </a:lnTo>
                <a:lnTo>
                  <a:pt x="31210" y="168"/>
                </a:lnTo>
                <a:lnTo>
                  <a:pt x="31207" y="193"/>
                </a:lnTo>
                <a:lnTo>
                  <a:pt x="31205" y="218"/>
                </a:lnTo>
                <a:lnTo>
                  <a:pt x="31203" y="243"/>
                </a:lnTo>
                <a:lnTo>
                  <a:pt x="31194" y="294"/>
                </a:lnTo>
                <a:lnTo>
                  <a:pt x="31186" y="344"/>
                </a:lnTo>
                <a:lnTo>
                  <a:pt x="31175" y="395"/>
                </a:lnTo>
                <a:lnTo>
                  <a:pt x="31166" y="445"/>
                </a:lnTo>
                <a:lnTo>
                  <a:pt x="31156" y="495"/>
                </a:lnTo>
                <a:lnTo>
                  <a:pt x="31156" y="495"/>
                </a:lnTo>
                <a:lnTo>
                  <a:pt x="31150" y="541"/>
                </a:lnTo>
                <a:lnTo>
                  <a:pt x="31150" y="541"/>
                </a:lnTo>
                <a:lnTo>
                  <a:pt x="31147" y="527"/>
                </a:lnTo>
                <a:lnTo>
                  <a:pt x="31147" y="527"/>
                </a:lnTo>
                <a:lnTo>
                  <a:pt x="31147" y="504"/>
                </a:lnTo>
                <a:lnTo>
                  <a:pt x="31147" y="480"/>
                </a:lnTo>
                <a:lnTo>
                  <a:pt x="31146" y="455"/>
                </a:lnTo>
                <a:lnTo>
                  <a:pt x="31145" y="431"/>
                </a:lnTo>
                <a:lnTo>
                  <a:pt x="31142" y="408"/>
                </a:lnTo>
                <a:lnTo>
                  <a:pt x="31139" y="383"/>
                </a:lnTo>
                <a:lnTo>
                  <a:pt x="31130" y="334"/>
                </a:lnTo>
                <a:lnTo>
                  <a:pt x="31130" y="334"/>
                </a:lnTo>
                <a:lnTo>
                  <a:pt x="31130" y="321"/>
                </a:lnTo>
                <a:lnTo>
                  <a:pt x="31130" y="321"/>
                </a:lnTo>
                <a:lnTo>
                  <a:pt x="31102" y="181"/>
                </a:lnTo>
                <a:lnTo>
                  <a:pt x="31102" y="181"/>
                </a:lnTo>
                <a:lnTo>
                  <a:pt x="31103" y="175"/>
                </a:lnTo>
                <a:lnTo>
                  <a:pt x="31103" y="175"/>
                </a:lnTo>
                <a:lnTo>
                  <a:pt x="31102" y="180"/>
                </a:lnTo>
                <a:lnTo>
                  <a:pt x="31102" y="180"/>
                </a:lnTo>
                <a:lnTo>
                  <a:pt x="31084" y="95"/>
                </a:lnTo>
                <a:lnTo>
                  <a:pt x="31084" y="95"/>
                </a:lnTo>
                <a:lnTo>
                  <a:pt x="31085" y="132"/>
                </a:lnTo>
                <a:lnTo>
                  <a:pt x="31085" y="168"/>
                </a:lnTo>
                <a:lnTo>
                  <a:pt x="31083" y="204"/>
                </a:lnTo>
                <a:lnTo>
                  <a:pt x="31081" y="241"/>
                </a:lnTo>
                <a:lnTo>
                  <a:pt x="31081" y="241"/>
                </a:lnTo>
                <a:lnTo>
                  <a:pt x="31069" y="274"/>
                </a:lnTo>
                <a:lnTo>
                  <a:pt x="31058" y="308"/>
                </a:lnTo>
                <a:lnTo>
                  <a:pt x="31048" y="341"/>
                </a:lnTo>
                <a:lnTo>
                  <a:pt x="31041" y="376"/>
                </a:lnTo>
                <a:lnTo>
                  <a:pt x="31035" y="410"/>
                </a:lnTo>
                <a:lnTo>
                  <a:pt x="31033" y="445"/>
                </a:lnTo>
                <a:lnTo>
                  <a:pt x="31032" y="479"/>
                </a:lnTo>
                <a:lnTo>
                  <a:pt x="31033" y="497"/>
                </a:lnTo>
                <a:lnTo>
                  <a:pt x="31034" y="513"/>
                </a:lnTo>
                <a:lnTo>
                  <a:pt x="31034" y="513"/>
                </a:lnTo>
                <a:lnTo>
                  <a:pt x="31031" y="530"/>
                </a:lnTo>
                <a:lnTo>
                  <a:pt x="31031" y="530"/>
                </a:lnTo>
                <a:lnTo>
                  <a:pt x="31030" y="541"/>
                </a:lnTo>
                <a:lnTo>
                  <a:pt x="31030" y="541"/>
                </a:lnTo>
                <a:lnTo>
                  <a:pt x="31024" y="520"/>
                </a:lnTo>
                <a:lnTo>
                  <a:pt x="31016" y="500"/>
                </a:lnTo>
                <a:lnTo>
                  <a:pt x="31016" y="500"/>
                </a:lnTo>
                <a:lnTo>
                  <a:pt x="31013" y="487"/>
                </a:lnTo>
                <a:lnTo>
                  <a:pt x="31012" y="481"/>
                </a:lnTo>
                <a:lnTo>
                  <a:pt x="31012" y="475"/>
                </a:lnTo>
                <a:lnTo>
                  <a:pt x="31012" y="475"/>
                </a:lnTo>
                <a:lnTo>
                  <a:pt x="31011" y="473"/>
                </a:lnTo>
                <a:lnTo>
                  <a:pt x="31008" y="471"/>
                </a:lnTo>
                <a:lnTo>
                  <a:pt x="31007" y="467"/>
                </a:lnTo>
                <a:lnTo>
                  <a:pt x="31006" y="465"/>
                </a:lnTo>
                <a:lnTo>
                  <a:pt x="31006" y="465"/>
                </a:lnTo>
                <a:lnTo>
                  <a:pt x="30989" y="392"/>
                </a:lnTo>
                <a:lnTo>
                  <a:pt x="30981" y="357"/>
                </a:lnTo>
                <a:lnTo>
                  <a:pt x="30976" y="320"/>
                </a:lnTo>
                <a:lnTo>
                  <a:pt x="30973" y="284"/>
                </a:lnTo>
                <a:lnTo>
                  <a:pt x="30971" y="267"/>
                </a:lnTo>
                <a:lnTo>
                  <a:pt x="30971" y="248"/>
                </a:lnTo>
                <a:lnTo>
                  <a:pt x="30973" y="230"/>
                </a:lnTo>
                <a:lnTo>
                  <a:pt x="30975" y="212"/>
                </a:lnTo>
                <a:lnTo>
                  <a:pt x="30979" y="193"/>
                </a:lnTo>
                <a:lnTo>
                  <a:pt x="30982" y="175"/>
                </a:lnTo>
                <a:lnTo>
                  <a:pt x="30982" y="175"/>
                </a:lnTo>
                <a:lnTo>
                  <a:pt x="30961" y="236"/>
                </a:lnTo>
                <a:lnTo>
                  <a:pt x="30950" y="267"/>
                </a:lnTo>
                <a:lnTo>
                  <a:pt x="30941" y="296"/>
                </a:lnTo>
                <a:lnTo>
                  <a:pt x="30941" y="296"/>
                </a:lnTo>
                <a:lnTo>
                  <a:pt x="30939" y="288"/>
                </a:lnTo>
                <a:lnTo>
                  <a:pt x="30939" y="288"/>
                </a:lnTo>
                <a:lnTo>
                  <a:pt x="30939" y="276"/>
                </a:lnTo>
                <a:lnTo>
                  <a:pt x="30939" y="276"/>
                </a:lnTo>
                <a:lnTo>
                  <a:pt x="30892" y="58"/>
                </a:lnTo>
                <a:lnTo>
                  <a:pt x="30892" y="58"/>
                </a:lnTo>
                <a:lnTo>
                  <a:pt x="30893" y="82"/>
                </a:lnTo>
                <a:lnTo>
                  <a:pt x="30894" y="104"/>
                </a:lnTo>
                <a:lnTo>
                  <a:pt x="30893" y="128"/>
                </a:lnTo>
                <a:lnTo>
                  <a:pt x="30893" y="152"/>
                </a:lnTo>
                <a:lnTo>
                  <a:pt x="30888" y="198"/>
                </a:lnTo>
                <a:lnTo>
                  <a:pt x="30882" y="244"/>
                </a:lnTo>
                <a:lnTo>
                  <a:pt x="30875" y="290"/>
                </a:lnTo>
                <a:lnTo>
                  <a:pt x="30867" y="337"/>
                </a:lnTo>
                <a:lnTo>
                  <a:pt x="30848" y="429"/>
                </a:lnTo>
                <a:lnTo>
                  <a:pt x="30848" y="429"/>
                </a:lnTo>
                <a:lnTo>
                  <a:pt x="30843" y="403"/>
                </a:lnTo>
                <a:lnTo>
                  <a:pt x="30840" y="376"/>
                </a:lnTo>
                <a:lnTo>
                  <a:pt x="30836" y="350"/>
                </a:lnTo>
                <a:lnTo>
                  <a:pt x="30835" y="324"/>
                </a:lnTo>
                <a:lnTo>
                  <a:pt x="30834" y="296"/>
                </a:lnTo>
                <a:lnTo>
                  <a:pt x="30836" y="270"/>
                </a:lnTo>
                <a:lnTo>
                  <a:pt x="30840" y="244"/>
                </a:lnTo>
                <a:lnTo>
                  <a:pt x="30845" y="217"/>
                </a:lnTo>
                <a:lnTo>
                  <a:pt x="30845" y="217"/>
                </a:lnTo>
                <a:lnTo>
                  <a:pt x="30820" y="292"/>
                </a:lnTo>
                <a:lnTo>
                  <a:pt x="30820" y="292"/>
                </a:lnTo>
                <a:lnTo>
                  <a:pt x="30818" y="288"/>
                </a:lnTo>
                <a:lnTo>
                  <a:pt x="30818" y="288"/>
                </a:lnTo>
                <a:lnTo>
                  <a:pt x="30818" y="276"/>
                </a:lnTo>
                <a:lnTo>
                  <a:pt x="30818" y="276"/>
                </a:lnTo>
                <a:lnTo>
                  <a:pt x="30772" y="58"/>
                </a:lnTo>
                <a:lnTo>
                  <a:pt x="30772" y="58"/>
                </a:lnTo>
                <a:lnTo>
                  <a:pt x="30773" y="84"/>
                </a:lnTo>
                <a:lnTo>
                  <a:pt x="30773" y="110"/>
                </a:lnTo>
                <a:lnTo>
                  <a:pt x="30772" y="138"/>
                </a:lnTo>
                <a:lnTo>
                  <a:pt x="30771" y="164"/>
                </a:lnTo>
                <a:lnTo>
                  <a:pt x="30769" y="190"/>
                </a:lnTo>
                <a:lnTo>
                  <a:pt x="30766" y="216"/>
                </a:lnTo>
                <a:lnTo>
                  <a:pt x="30758" y="268"/>
                </a:lnTo>
                <a:lnTo>
                  <a:pt x="30748" y="320"/>
                </a:lnTo>
                <a:lnTo>
                  <a:pt x="30739" y="372"/>
                </a:lnTo>
                <a:lnTo>
                  <a:pt x="30728" y="424"/>
                </a:lnTo>
                <a:lnTo>
                  <a:pt x="30719" y="477"/>
                </a:lnTo>
                <a:lnTo>
                  <a:pt x="30719" y="477"/>
                </a:lnTo>
                <a:lnTo>
                  <a:pt x="30715" y="501"/>
                </a:lnTo>
                <a:lnTo>
                  <a:pt x="30713" y="526"/>
                </a:lnTo>
                <a:lnTo>
                  <a:pt x="30709" y="575"/>
                </a:lnTo>
                <a:lnTo>
                  <a:pt x="30709" y="575"/>
                </a:lnTo>
                <a:lnTo>
                  <a:pt x="30700" y="538"/>
                </a:lnTo>
                <a:lnTo>
                  <a:pt x="30688" y="500"/>
                </a:lnTo>
                <a:lnTo>
                  <a:pt x="30688" y="500"/>
                </a:lnTo>
                <a:lnTo>
                  <a:pt x="30684" y="487"/>
                </a:lnTo>
                <a:lnTo>
                  <a:pt x="30683" y="481"/>
                </a:lnTo>
                <a:lnTo>
                  <a:pt x="30682" y="475"/>
                </a:lnTo>
                <a:lnTo>
                  <a:pt x="30682" y="475"/>
                </a:lnTo>
                <a:lnTo>
                  <a:pt x="30682" y="473"/>
                </a:lnTo>
                <a:lnTo>
                  <a:pt x="30681" y="471"/>
                </a:lnTo>
                <a:lnTo>
                  <a:pt x="30681" y="471"/>
                </a:lnTo>
                <a:lnTo>
                  <a:pt x="30661" y="394"/>
                </a:lnTo>
                <a:lnTo>
                  <a:pt x="30661" y="394"/>
                </a:lnTo>
                <a:lnTo>
                  <a:pt x="30655" y="366"/>
                </a:lnTo>
                <a:lnTo>
                  <a:pt x="30650" y="339"/>
                </a:lnTo>
                <a:lnTo>
                  <a:pt x="30645" y="312"/>
                </a:lnTo>
                <a:lnTo>
                  <a:pt x="30643" y="284"/>
                </a:lnTo>
                <a:lnTo>
                  <a:pt x="30643" y="257"/>
                </a:lnTo>
                <a:lnTo>
                  <a:pt x="30644" y="230"/>
                </a:lnTo>
                <a:lnTo>
                  <a:pt x="30648" y="203"/>
                </a:lnTo>
                <a:lnTo>
                  <a:pt x="30654" y="175"/>
                </a:lnTo>
                <a:lnTo>
                  <a:pt x="30654" y="175"/>
                </a:lnTo>
                <a:lnTo>
                  <a:pt x="30636" y="225"/>
                </a:lnTo>
                <a:lnTo>
                  <a:pt x="30619" y="274"/>
                </a:lnTo>
                <a:lnTo>
                  <a:pt x="30605" y="324"/>
                </a:lnTo>
                <a:lnTo>
                  <a:pt x="30598" y="348"/>
                </a:lnTo>
                <a:lnTo>
                  <a:pt x="30593" y="373"/>
                </a:lnTo>
                <a:lnTo>
                  <a:pt x="30588" y="398"/>
                </a:lnTo>
                <a:lnTo>
                  <a:pt x="30585" y="423"/>
                </a:lnTo>
                <a:lnTo>
                  <a:pt x="30584" y="448"/>
                </a:lnTo>
                <a:lnTo>
                  <a:pt x="30582" y="473"/>
                </a:lnTo>
                <a:lnTo>
                  <a:pt x="30584" y="499"/>
                </a:lnTo>
                <a:lnTo>
                  <a:pt x="30586" y="524"/>
                </a:lnTo>
                <a:lnTo>
                  <a:pt x="30591" y="550"/>
                </a:lnTo>
                <a:lnTo>
                  <a:pt x="30597" y="575"/>
                </a:lnTo>
                <a:lnTo>
                  <a:pt x="30597" y="575"/>
                </a:lnTo>
                <a:lnTo>
                  <a:pt x="30597" y="575"/>
                </a:lnTo>
                <a:lnTo>
                  <a:pt x="30590" y="575"/>
                </a:lnTo>
                <a:lnTo>
                  <a:pt x="30590" y="575"/>
                </a:lnTo>
                <a:lnTo>
                  <a:pt x="30580" y="538"/>
                </a:lnTo>
                <a:lnTo>
                  <a:pt x="30567" y="500"/>
                </a:lnTo>
                <a:lnTo>
                  <a:pt x="30567" y="500"/>
                </a:lnTo>
                <a:lnTo>
                  <a:pt x="30563" y="487"/>
                </a:lnTo>
                <a:lnTo>
                  <a:pt x="30562" y="481"/>
                </a:lnTo>
                <a:lnTo>
                  <a:pt x="30562" y="475"/>
                </a:lnTo>
                <a:lnTo>
                  <a:pt x="30562" y="475"/>
                </a:lnTo>
                <a:lnTo>
                  <a:pt x="30561" y="473"/>
                </a:lnTo>
                <a:lnTo>
                  <a:pt x="30559" y="471"/>
                </a:lnTo>
                <a:lnTo>
                  <a:pt x="30558" y="467"/>
                </a:lnTo>
                <a:lnTo>
                  <a:pt x="30556" y="465"/>
                </a:lnTo>
                <a:lnTo>
                  <a:pt x="30556" y="465"/>
                </a:lnTo>
                <a:lnTo>
                  <a:pt x="30540" y="392"/>
                </a:lnTo>
                <a:lnTo>
                  <a:pt x="30531" y="357"/>
                </a:lnTo>
                <a:lnTo>
                  <a:pt x="30527" y="320"/>
                </a:lnTo>
                <a:lnTo>
                  <a:pt x="30523" y="284"/>
                </a:lnTo>
                <a:lnTo>
                  <a:pt x="30522" y="267"/>
                </a:lnTo>
                <a:lnTo>
                  <a:pt x="30522" y="248"/>
                </a:lnTo>
                <a:lnTo>
                  <a:pt x="30523" y="230"/>
                </a:lnTo>
                <a:lnTo>
                  <a:pt x="30526" y="212"/>
                </a:lnTo>
                <a:lnTo>
                  <a:pt x="30529" y="193"/>
                </a:lnTo>
                <a:lnTo>
                  <a:pt x="30533" y="175"/>
                </a:lnTo>
                <a:lnTo>
                  <a:pt x="30533" y="175"/>
                </a:lnTo>
                <a:lnTo>
                  <a:pt x="30516" y="223"/>
                </a:lnTo>
                <a:lnTo>
                  <a:pt x="30501" y="270"/>
                </a:lnTo>
                <a:lnTo>
                  <a:pt x="30485" y="316"/>
                </a:lnTo>
                <a:lnTo>
                  <a:pt x="30479" y="340"/>
                </a:lnTo>
                <a:lnTo>
                  <a:pt x="30475" y="364"/>
                </a:lnTo>
                <a:lnTo>
                  <a:pt x="30475" y="364"/>
                </a:lnTo>
                <a:lnTo>
                  <a:pt x="30442" y="251"/>
                </a:lnTo>
                <a:lnTo>
                  <a:pt x="30442" y="251"/>
                </a:lnTo>
                <a:lnTo>
                  <a:pt x="30444" y="271"/>
                </a:lnTo>
                <a:lnTo>
                  <a:pt x="30445" y="292"/>
                </a:lnTo>
                <a:lnTo>
                  <a:pt x="30444" y="312"/>
                </a:lnTo>
                <a:lnTo>
                  <a:pt x="30442" y="332"/>
                </a:lnTo>
                <a:lnTo>
                  <a:pt x="30438" y="372"/>
                </a:lnTo>
                <a:lnTo>
                  <a:pt x="30431" y="411"/>
                </a:lnTo>
                <a:lnTo>
                  <a:pt x="30431" y="411"/>
                </a:lnTo>
                <a:lnTo>
                  <a:pt x="30424" y="377"/>
                </a:lnTo>
                <a:lnTo>
                  <a:pt x="30418" y="341"/>
                </a:lnTo>
                <a:lnTo>
                  <a:pt x="30412" y="306"/>
                </a:lnTo>
                <a:lnTo>
                  <a:pt x="30408" y="271"/>
                </a:lnTo>
                <a:lnTo>
                  <a:pt x="30407" y="236"/>
                </a:lnTo>
                <a:lnTo>
                  <a:pt x="30408" y="202"/>
                </a:lnTo>
                <a:lnTo>
                  <a:pt x="30409" y="184"/>
                </a:lnTo>
                <a:lnTo>
                  <a:pt x="30412" y="166"/>
                </a:lnTo>
                <a:lnTo>
                  <a:pt x="30414" y="148"/>
                </a:lnTo>
                <a:lnTo>
                  <a:pt x="30418" y="130"/>
                </a:lnTo>
                <a:lnTo>
                  <a:pt x="30418" y="130"/>
                </a:lnTo>
                <a:lnTo>
                  <a:pt x="30399" y="190"/>
                </a:lnTo>
                <a:lnTo>
                  <a:pt x="30382" y="249"/>
                </a:lnTo>
                <a:lnTo>
                  <a:pt x="30374" y="280"/>
                </a:lnTo>
                <a:lnTo>
                  <a:pt x="30367" y="309"/>
                </a:lnTo>
                <a:lnTo>
                  <a:pt x="30359" y="339"/>
                </a:lnTo>
                <a:lnTo>
                  <a:pt x="30355" y="370"/>
                </a:lnTo>
                <a:lnTo>
                  <a:pt x="30355" y="370"/>
                </a:lnTo>
                <a:lnTo>
                  <a:pt x="30323" y="251"/>
                </a:lnTo>
                <a:lnTo>
                  <a:pt x="30323" y="251"/>
                </a:lnTo>
                <a:lnTo>
                  <a:pt x="30324" y="269"/>
                </a:lnTo>
                <a:lnTo>
                  <a:pt x="30324" y="287"/>
                </a:lnTo>
                <a:lnTo>
                  <a:pt x="30323" y="321"/>
                </a:lnTo>
                <a:lnTo>
                  <a:pt x="30319" y="357"/>
                </a:lnTo>
                <a:lnTo>
                  <a:pt x="30314" y="391"/>
                </a:lnTo>
                <a:lnTo>
                  <a:pt x="30307" y="426"/>
                </a:lnTo>
                <a:lnTo>
                  <a:pt x="30299" y="461"/>
                </a:lnTo>
                <a:lnTo>
                  <a:pt x="30282" y="531"/>
                </a:lnTo>
                <a:lnTo>
                  <a:pt x="30282" y="531"/>
                </a:lnTo>
                <a:lnTo>
                  <a:pt x="30273" y="491"/>
                </a:lnTo>
                <a:lnTo>
                  <a:pt x="30260" y="450"/>
                </a:lnTo>
                <a:lnTo>
                  <a:pt x="30260" y="450"/>
                </a:lnTo>
                <a:lnTo>
                  <a:pt x="30256" y="436"/>
                </a:lnTo>
                <a:lnTo>
                  <a:pt x="30255" y="429"/>
                </a:lnTo>
                <a:lnTo>
                  <a:pt x="30255" y="423"/>
                </a:lnTo>
                <a:lnTo>
                  <a:pt x="30255" y="423"/>
                </a:lnTo>
                <a:lnTo>
                  <a:pt x="30254" y="420"/>
                </a:lnTo>
                <a:lnTo>
                  <a:pt x="30254" y="420"/>
                </a:lnTo>
                <a:lnTo>
                  <a:pt x="30254" y="415"/>
                </a:lnTo>
                <a:lnTo>
                  <a:pt x="30254" y="415"/>
                </a:lnTo>
                <a:lnTo>
                  <a:pt x="30227" y="298"/>
                </a:lnTo>
                <a:lnTo>
                  <a:pt x="30227" y="298"/>
                </a:lnTo>
                <a:lnTo>
                  <a:pt x="30222" y="273"/>
                </a:lnTo>
                <a:lnTo>
                  <a:pt x="30218" y="247"/>
                </a:lnTo>
                <a:lnTo>
                  <a:pt x="30217" y="220"/>
                </a:lnTo>
                <a:lnTo>
                  <a:pt x="30216" y="196"/>
                </a:lnTo>
                <a:lnTo>
                  <a:pt x="30216" y="170"/>
                </a:lnTo>
                <a:lnTo>
                  <a:pt x="30217" y="143"/>
                </a:lnTo>
                <a:lnTo>
                  <a:pt x="30221" y="119"/>
                </a:lnTo>
                <a:lnTo>
                  <a:pt x="30227" y="92"/>
                </a:lnTo>
                <a:lnTo>
                  <a:pt x="30227" y="92"/>
                </a:lnTo>
                <a:lnTo>
                  <a:pt x="30209" y="146"/>
                </a:lnTo>
                <a:lnTo>
                  <a:pt x="30192" y="200"/>
                </a:lnTo>
                <a:lnTo>
                  <a:pt x="30177" y="254"/>
                </a:lnTo>
                <a:lnTo>
                  <a:pt x="30171" y="281"/>
                </a:lnTo>
                <a:lnTo>
                  <a:pt x="30166" y="308"/>
                </a:lnTo>
                <a:lnTo>
                  <a:pt x="30161" y="335"/>
                </a:lnTo>
                <a:lnTo>
                  <a:pt x="30158" y="363"/>
                </a:lnTo>
                <a:lnTo>
                  <a:pt x="30156" y="390"/>
                </a:lnTo>
                <a:lnTo>
                  <a:pt x="30156" y="418"/>
                </a:lnTo>
                <a:lnTo>
                  <a:pt x="30156" y="446"/>
                </a:lnTo>
                <a:lnTo>
                  <a:pt x="30158" y="473"/>
                </a:lnTo>
                <a:lnTo>
                  <a:pt x="30163" y="501"/>
                </a:lnTo>
                <a:lnTo>
                  <a:pt x="30169" y="530"/>
                </a:lnTo>
                <a:lnTo>
                  <a:pt x="30169" y="530"/>
                </a:lnTo>
                <a:lnTo>
                  <a:pt x="30165" y="546"/>
                </a:lnTo>
                <a:lnTo>
                  <a:pt x="30165" y="546"/>
                </a:lnTo>
                <a:lnTo>
                  <a:pt x="30160" y="523"/>
                </a:lnTo>
                <a:lnTo>
                  <a:pt x="30154" y="499"/>
                </a:lnTo>
                <a:lnTo>
                  <a:pt x="30147" y="474"/>
                </a:lnTo>
                <a:lnTo>
                  <a:pt x="30140" y="450"/>
                </a:lnTo>
                <a:lnTo>
                  <a:pt x="30140" y="450"/>
                </a:lnTo>
                <a:lnTo>
                  <a:pt x="30137" y="436"/>
                </a:lnTo>
                <a:lnTo>
                  <a:pt x="30135" y="429"/>
                </a:lnTo>
                <a:lnTo>
                  <a:pt x="30134" y="423"/>
                </a:lnTo>
                <a:lnTo>
                  <a:pt x="30134" y="423"/>
                </a:lnTo>
                <a:lnTo>
                  <a:pt x="30134" y="420"/>
                </a:lnTo>
                <a:lnTo>
                  <a:pt x="30132" y="417"/>
                </a:lnTo>
                <a:lnTo>
                  <a:pt x="30131" y="415"/>
                </a:lnTo>
                <a:lnTo>
                  <a:pt x="30129" y="411"/>
                </a:lnTo>
                <a:lnTo>
                  <a:pt x="30129" y="411"/>
                </a:lnTo>
                <a:lnTo>
                  <a:pt x="30112" y="332"/>
                </a:lnTo>
                <a:lnTo>
                  <a:pt x="30105" y="292"/>
                </a:lnTo>
                <a:lnTo>
                  <a:pt x="30099" y="252"/>
                </a:lnTo>
                <a:lnTo>
                  <a:pt x="30095" y="212"/>
                </a:lnTo>
                <a:lnTo>
                  <a:pt x="30095" y="192"/>
                </a:lnTo>
                <a:lnTo>
                  <a:pt x="30095" y="172"/>
                </a:lnTo>
                <a:lnTo>
                  <a:pt x="30096" y="152"/>
                </a:lnTo>
                <a:lnTo>
                  <a:pt x="30099" y="133"/>
                </a:lnTo>
                <a:lnTo>
                  <a:pt x="30101" y="113"/>
                </a:lnTo>
                <a:lnTo>
                  <a:pt x="30106" y="92"/>
                </a:lnTo>
                <a:lnTo>
                  <a:pt x="30106" y="92"/>
                </a:lnTo>
                <a:lnTo>
                  <a:pt x="30089" y="145"/>
                </a:lnTo>
                <a:lnTo>
                  <a:pt x="30072" y="196"/>
                </a:lnTo>
                <a:lnTo>
                  <a:pt x="30058" y="248"/>
                </a:lnTo>
                <a:lnTo>
                  <a:pt x="30052" y="274"/>
                </a:lnTo>
                <a:lnTo>
                  <a:pt x="30046" y="300"/>
                </a:lnTo>
                <a:lnTo>
                  <a:pt x="30046" y="300"/>
                </a:lnTo>
                <a:lnTo>
                  <a:pt x="30016" y="175"/>
                </a:lnTo>
                <a:lnTo>
                  <a:pt x="30016" y="175"/>
                </a:lnTo>
                <a:lnTo>
                  <a:pt x="30017" y="205"/>
                </a:lnTo>
                <a:lnTo>
                  <a:pt x="30017" y="234"/>
                </a:lnTo>
                <a:lnTo>
                  <a:pt x="30016" y="262"/>
                </a:lnTo>
                <a:lnTo>
                  <a:pt x="30013" y="290"/>
                </a:lnTo>
                <a:lnTo>
                  <a:pt x="30008" y="319"/>
                </a:lnTo>
                <a:lnTo>
                  <a:pt x="30004" y="347"/>
                </a:lnTo>
                <a:lnTo>
                  <a:pt x="29993" y="404"/>
                </a:lnTo>
                <a:lnTo>
                  <a:pt x="29993" y="404"/>
                </a:lnTo>
                <a:lnTo>
                  <a:pt x="29992" y="401"/>
                </a:lnTo>
                <a:lnTo>
                  <a:pt x="29992" y="401"/>
                </a:lnTo>
                <a:lnTo>
                  <a:pt x="29974" y="309"/>
                </a:lnTo>
                <a:lnTo>
                  <a:pt x="29967" y="263"/>
                </a:lnTo>
                <a:lnTo>
                  <a:pt x="29961" y="218"/>
                </a:lnTo>
                <a:lnTo>
                  <a:pt x="29959" y="172"/>
                </a:lnTo>
                <a:lnTo>
                  <a:pt x="29957" y="149"/>
                </a:lnTo>
                <a:lnTo>
                  <a:pt x="29957" y="126"/>
                </a:lnTo>
                <a:lnTo>
                  <a:pt x="29959" y="103"/>
                </a:lnTo>
                <a:lnTo>
                  <a:pt x="29961" y="81"/>
                </a:lnTo>
                <a:lnTo>
                  <a:pt x="29965" y="57"/>
                </a:lnTo>
                <a:lnTo>
                  <a:pt x="29968" y="34"/>
                </a:lnTo>
                <a:lnTo>
                  <a:pt x="29968" y="34"/>
                </a:lnTo>
                <a:lnTo>
                  <a:pt x="29953" y="88"/>
                </a:lnTo>
                <a:lnTo>
                  <a:pt x="29938" y="142"/>
                </a:lnTo>
                <a:lnTo>
                  <a:pt x="29925" y="196"/>
                </a:lnTo>
                <a:lnTo>
                  <a:pt x="29914" y="250"/>
                </a:lnTo>
                <a:lnTo>
                  <a:pt x="29914" y="250"/>
                </a:lnTo>
                <a:lnTo>
                  <a:pt x="29895" y="175"/>
                </a:lnTo>
                <a:lnTo>
                  <a:pt x="29895" y="175"/>
                </a:lnTo>
                <a:lnTo>
                  <a:pt x="29896" y="199"/>
                </a:lnTo>
                <a:lnTo>
                  <a:pt x="29897" y="222"/>
                </a:lnTo>
                <a:lnTo>
                  <a:pt x="29896" y="244"/>
                </a:lnTo>
                <a:lnTo>
                  <a:pt x="29895" y="268"/>
                </a:lnTo>
                <a:lnTo>
                  <a:pt x="29892" y="290"/>
                </a:lnTo>
                <a:lnTo>
                  <a:pt x="29889" y="313"/>
                </a:lnTo>
                <a:lnTo>
                  <a:pt x="29882" y="359"/>
                </a:lnTo>
                <a:lnTo>
                  <a:pt x="29872" y="404"/>
                </a:lnTo>
                <a:lnTo>
                  <a:pt x="29863" y="449"/>
                </a:lnTo>
                <a:lnTo>
                  <a:pt x="29852" y="495"/>
                </a:lnTo>
                <a:lnTo>
                  <a:pt x="29842" y="542"/>
                </a:lnTo>
                <a:lnTo>
                  <a:pt x="29842" y="542"/>
                </a:lnTo>
                <a:lnTo>
                  <a:pt x="29842" y="545"/>
                </a:lnTo>
                <a:lnTo>
                  <a:pt x="29842" y="545"/>
                </a:lnTo>
                <a:lnTo>
                  <a:pt x="29836" y="509"/>
                </a:lnTo>
                <a:lnTo>
                  <a:pt x="29831" y="471"/>
                </a:lnTo>
                <a:lnTo>
                  <a:pt x="29821" y="433"/>
                </a:lnTo>
                <a:lnTo>
                  <a:pt x="29812" y="396"/>
                </a:lnTo>
                <a:lnTo>
                  <a:pt x="29812" y="396"/>
                </a:lnTo>
                <a:lnTo>
                  <a:pt x="29812" y="395"/>
                </a:lnTo>
                <a:lnTo>
                  <a:pt x="29812" y="395"/>
                </a:lnTo>
                <a:lnTo>
                  <a:pt x="29806" y="367"/>
                </a:lnTo>
                <a:lnTo>
                  <a:pt x="29806" y="367"/>
                </a:lnTo>
                <a:lnTo>
                  <a:pt x="29806" y="365"/>
                </a:lnTo>
                <a:lnTo>
                  <a:pt x="29806" y="365"/>
                </a:lnTo>
                <a:lnTo>
                  <a:pt x="29804" y="362"/>
                </a:lnTo>
                <a:lnTo>
                  <a:pt x="29804" y="362"/>
                </a:lnTo>
                <a:lnTo>
                  <a:pt x="29804" y="360"/>
                </a:lnTo>
                <a:lnTo>
                  <a:pt x="29804" y="360"/>
                </a:lnTo>
                <a:lnTo>
                  <a:pt x="29804" y="348"/>
                </a:lnTo>
                <a:lnTo>
                  <a:pt x="29804" y="348"/>
                </a:lnTo>
                <a:lnTo>
                  <a:pt x="29774" y="204"/>
                </a:lnTo>
                <a:lnTo>
                  <a:pt x="29774" y="204"/>
                </a:lnTo>
                <a:lnTo>
                  <a:pt x="29770" y="178"/>
                </a:lnTo>
                <a:lnTo>
                  <a:pt x="29768" y="153"/>
                </a:lnTo>
                <a:lnTo>
                  <a:pt x="29767" y="128"/>
                </a:lnTo>
                <a:lnTo>
                  <a:pt x="29767" y="102"/>
                </a:lnTo>
                <a:lnTo>
                  <a:pt x="29767" y="77"/>
                </a:lnTo>
                <a:lnTo>
                  <a:pt x="29769" y="51"/>
                </a:lnTo>
                <a:lnTo>
                  <a:pt x="29772" y="25"/>
                </a:lnTo>
                <a:lnTo>
                  <a:pt x="29777" y="0"/>
                </a:lnTo>
                <a:lnTo>
                  <a:pt x="29777" y="0"/>
                </a:lnTo>
                <a:lnTo>
                  <a:pt x="29759" y="59"/>
                </a:lnTo>
                <a:lnTo>
                  <a:pt x="29743" y="117"/>
                </a:lnTo>
                <a:lnTo>
                  <a:pt x="29729" y="177"/>
                </a:lnTo>
                <a:lnTo>
                  <a:pt x="29723" y="207"/>
                </a:lnTo>
                <a:lnTo>
                  <a:pt x="29717" y="237"/>
                </a:lnTo>
                <a:lnTo>
                  <a:pt x="29712" y="267"/>
                </a:lnTo>
                <a:lnTo>
                  <a:pt x="29708" y="296"/>
                </a:lnTo>
                <a:lnTo>
                  <a:pt x="29707" y="327"/>
                </a:lnTo>
                <a:lnTo>
                  <a:pt x="29706" y="357"/>
                </a:lnTo>
                <a:lnTo>
                  <a:pt x="29706" y="388"/>
                </a:lnTo>
                <a:lnTo>
                  <a:pt x="29708" y="417"/>
                </a:lnTo>
                <a:lnTo>
                  <a:pt x="29712" y="448"/>
                </a:lnTo>
                <a:lnTo>
                  <a:pt x="29718" y="479"/>
                </a:lnTo>
                <a:lnTo>
                  <a:pt x="29718" y="479"/>
                </a:lnTo>
                <a:lnTo>
                  <a:pt x="29714" y="498"/>
                </a:lnTo>
                <a:lnTo>
                  <a:pt x="29714" y="498"/>
                </a:lnTo>
                <a:lnTo>
                  <a:pt x="29710" y="472"/>
                </a:lnTo>
                <a:lnTo>
                  <a:pt x="29704" y="447"/>
                </a:lnTo>
                <a:lnTo>
                  <a:pt x="29698" y="421"/>
                </a:lnTo>
                <a:lnTo>
                  <a:pt x="29691" y="396"/>
                </a:lnTo>
                <a:lnTo>
                  <a:pt x="29691" y="396"/>
                </a:lnTo>
                <a:lnTo>
                  <a:pt x="29687" y="380"/>
                </a:lnTo>
                <a:lnTo>
                  <a:pt x="29686" y="372"/>
                </a:lnTo>
                <a:lnTo>
                  <a:pt x="29685" y="365"/>
                </a:lnTo>
                <a:lnTo>
                  <a:pt x="29685" y="365"/>
                </a:lnTo>
                <a:lnTo>
                  <a:pt x="29685" y="362"/>
                </a:lnTo>
                <a:lnTo>
                  <a:pt x="29682" y="358"/>
                </a:lnTo>
                <a:lnTo>
                  <a:pt x="29681" y="356"/>
                </a:lnTo>
                <a:lnTo>
                  <a:pt x="29680" y="352"/>
                </a:lnTo>
                <a:lnTo>
                  <a:pt x="29680" y="352"/>
                </a:lnTo>
                <a:lnTo>
                  <a:pt x="29662" y="264"/>
                </a:lnTo>
                <a:lnTo>
                  <a:pt x="29655" y="220"/>
                </a:lnTo>
                <a:lnTo>
                  <a:pt x="29649" y="177"/>
                </a:lnTo>
                <a:lnTo>
                  <a:pt x="29647" y="132"/>
                </a:lnTo>
                <a:lnTo>
                  <a:pt x="29646" y="110"/>
                </a:lnTo>
                <a:lnTo>
                  <a:pt x="29646" y="88"/>
                </a:lnTo>
                <a:lnTo>
                  <a:pt x="29647" y="66"/>
                </a:lnTo>
                <a:lnTo>
                  <a:pt x="29649" y="44"/>
                </a:lnTo>
                <a:lnTo>
                  <a:pt x="29653" y="21"/>
                </a:lnTo>
                <a:lnTo>
                  <a:pt x="29656" y="0"/>
                </a:lnTo>
                <a:lnTo>
                  <a:pt x="29656" y="0"/>
                </a:lnTo>
                <a:lnTo>
                  <a:pt x="29640" y="57"/>
                </a:lnTo>
                <a:lnTo>
                  <a:pt x="29623" y="114"/>
                </a:lnTo>
                <a:lnTo>
                  <a:pt x="29609" y="172"/>
                </a:lnTo>
                <a:lnTo>
                  <a:pt x="29603" y="200"/>
                </a:lnTo>
                <a:lnTo>
                  <a:pt x="29597" y="230"/>
                </a:lnTo>
                <a:lnTo>
                  <a:pt x="29597" y="230"/>
                </a:lnTo>
                <a:lnTo>
                  <a:pt x="29566" y="92"/>
                </a:lnTo>
                <a:lnTo>
                  <a:pt x="29566" y="92"/>
                </a:lnTo>
                <a:lnTo>
                  <a:pt x="29567" y="121"/>
                </a:lnTo>
                <a:lnTo>
                  <a:pt x="29567" y="149"/>
                </a:lnTo>
                <a:lnTo>
                  <a:pt x="29567" y="179"/>
                </a:lnTo>
                <a:lnTo>
                  <a:pt x="29565" y="207"/>
                </a:lnTo>
                <a:lnTo>
                  <a:pt x="29561" y="236"/>
                </a:lnTo>
                <a:lnTo>
                  <a:pt x="29558" y="264"/>
                </a:lnTo>
                <a:lnTo>
                  <a:pt x="29548" y="322"/>
                </a:lnTo>
                <a:lnTo>
                  <a:pt x="29548" y="322"/>
                </a:lnTo>
                <a:lnTo>
                  <a:pt x="29547" y="296"/>
                </a:lnTo>
                <a:lnTo>
                  <a:pt x="29549" y="270"/>
                </a:lnTo>
                <a:lnTo>
                  <a:pt x="29553" y="243"/>
                </a:lnTo>
                <a:lnTo>
                  <a:pt x="29558" y="217"/>
                </a:lnTo>
                <a:lnTo>
                  <a:pt x="29558" y="217"/>
                </a:lnTo>
                <a:lnTo>
                  <a:pt x="29544" y="260"/>
                </a:lnTo>
                <a:lnTo>
                  <a:pt x="29529" y="302"/>
                </a:lnTo>
                <a:lnTo>
                  <a:pt x="29516" y="345"/>
                </a:lnTo>
                <a:lnTo>
                  <a:pt x="29504" y="388"/>
                </a:lnTo>
                <a:lnTo>
                  <a:pt x="29504" y="388"/>
                </a:lnTo>
                <a:lnTo>
                  <a:pt x="29500" y="351"/>
                </a:lnTo>
                <a:lnTo>
                  <a:pt x="29493" y="314"/>
                </a:lnTo>
                <a:lnTo>
                  <a:pt x="29493" y="314"/>
                </a:lnTo>
                <a:lnTo>
                  <a:pt x="29493" y="301"/>
                </a:lnTo>
                <a:lnTo>
                  <a:pt x="29493" y="301"/>
                </a:lnTo>
                <a:lnTo>
                  <a:pt x="29445" y="92"/>
                </a:lnTo>
                <a:lnTo>
                  <a:pt x="29445" y="92"/>
                </a:lnTo>
                <a:lnTo>
                  <a:pt x="29446" y="113"/>
                </a:lnTo>
                <a:lnTo>
                  <a:pt x="29448" y="134"/>
                </a:lnTo>
                <a:lnTo>
                  <a:pt x="29446" y="174"/>
                </a:lnTo>
                <a:lnTo>
                  <a:pt x="29443" y="216"/>
                </a:lnTo>
                <a:lnTo>
                  <a:pt x="29438" y="256"/>
                </a:lnTo>
                <a:lnTo>
                  <a:pt x="29432" y="298"/>
                </a:lnTo>
                <a:lnTo>
                  <a:pt x="29424" y="339"/>
                </a:lnTo>
                <a:lnTo>
                  <a:pt x="29407" y="421"/>
                </a:lnTo>
                <a:lnTo>
                  <a:pt x="29407" y="421"/>
                </a:lnTo>
                <a:lnTo>
                  <a:pt x="29402" y="378"/>
                </a:lnTo>
                <a:lnTo>
                  <a:pt x="29394" y="334"/>
                </a:lnTo>
                <a:lnTo>
                  <a:pt x="29394" y="334"/>
                </a:lnTo>
                <a:lnTo>
                  <a:pt x="29394" y="321"/>
                </a:lnTo>
                <a:lnTo>
                  <a:pt x="29394" y="321"/>
                </a:lnTo>
                <a:lnTo>
                  <a:pt x="29366" y="181"/>
                </a:lnTo>
                <a:lnTo>
                  <a:pt x="29366" y="181"/>
                </a:lnTo>
                <a:lnTo>
                  <a:pt x="29367" y="175"/>
                </a:lnTo>
                <a:lnTo>
                  <a:pt x="29367" y="175"/>
                </a:lnTo>
                <a:lnTo>
                  <a:pt x="29366" y="180"/>
                </a:lnTo>
                <a:lnTo>
                  <a:pt x="29366" y="180"/>
                </a:lnTo>
                <a:lnTo>
                  <a:pt x="29348" y="95"/>
                </a:lnTo>
                <a:lnTo>
                  <a:pt x="29348" y="95"/>
                </a:lnTo>
                <a:lnTo>
                  <a:pt x="29349" y="132"/>
                </a:lnTo>
                <a:lnTo>
                  <a:pt x="29349" y="168"/>
                </a:lnTo>
                <a:lnTo>
                  <a:pt x="29347" y="204"/>
                </a:lnTo>
                <a:lnTo>
                  <a:pt x="29344" y="241"/>
                </a:lnTo>
                <a:lnTo>
                  <a:pt x="29344" y="241"/>
                </a:lnTo>
                <a:lnTo>
                  <a:pt x="29332" y="274"/>
                </a:lnTo>
                <a:lnTo>
                  <a:pt x="29322" y="308"/>
                </a:lnTo>
                <a:lnTo>
                  <a:pt x="29314" y="341"/>
                </a:lnTo>
                <a:lnTo>
                  <a:pt x="29305" y="376"/>
                </a:lnTo>
                <a:lnTo>
                  <a:pt x="29300" y="410"/>
                </a:lnTo>
                <a:lnTo>
                  <a:pt x="29297" y="445"/>
                </a:lnTo>
                <a:lnTo>
                  <a:pt x="29296" y="479"/>
                </a:lnTo>
                <a:lnTo>
                  <a:pt x="29297" y="497"/>
                </a:lnTo>
                <a:lnTo>
                  <a:pt x="29298" y="513"/>
                </a:lnTo>
                <a:lnTo>
                  <a:pt x="29298" y="513"/>
                </a:lnTo>
                <a:lnTo>
                  <a:pt x="29296" y="530"/>
                </a:lnTo>
                <a:lnTo>
                  <a:pt x="29296" y="530"/>
                </a:lnTo>
                <a:lnTo>
                  <a:pt x="29293" y="541"/>
                </a:lnTo>
                <a:lnTo>
                  <a:pt x="29293" y="541"/>
                </a:lnTo>
                <a:lnTo>
                  <a:pt x="29287" y="520"/>
                </a:lnTo>
                <a:lnTo>
                  <a:pt x="29280" y="500"/>
                </a:lnTo>
                <a:lnTo>
                  <a:pt x="29280" y="500"/>
                </a:lnTo>
                <a:lnTo>
                  <a:pt x="29277" y="487"/>
                </a:lnTo>
                <a:lnTo>
                  <a:pt x="29276" y="481"/>
                </a:lnTo>
                <a:lnTo>
                  <a:pt x="29276" y="475"/>
                </a:lnTo>
                <a:lnTo>
                  <a:pt x="29276" y="475"/>
                </a:lnTo>
                <a:lnTo>
                  <a:pt x="29274" y="473"/>
                </a:lnTo>
                <a:lnTo>
                  <a:pt x="29272" y="471"/>
                </a:lnTo>
                <a:lnTo>
                  <a:pt x="29271" y="467"/>
                </a:lnTo>
                <a:lnTo>
                  <a:pt x="29270" y="465"/>
                </a:lnTo>
                <a:lnTo>
                  <a:pt x="29270" y="465"/>
                </a:lnTo>
                <a:lnTo>
                  <a:pt x="29253" y="392"/>
                </a:lnTo>
                <a:lnTo>
                  <a:pt x="29245" y="357"/>
                </a:lnTo>
                <a:lnTo>
                  <a:pt x="29240" y="320"/>
                </a:lnTo>
                <a:lnTo>
                  <a:pt x="29236" y="284"/>
                </a:lnTo>
                <a:lnTo>
                  <a:pt x="29235" y="267"/>
                </a:lnTo>
                <a:lnTo>
                  <a:pt x="29235" y="248"/>
                </a:lnTo>
                <a:lnTo>
                  <a:pt x="29236" y="230"/>
                </a:lnTo>
                <a:lnTo>
                  <a:pt x="29239" y="212"/>
                </a:lnTo>
                <a:lnTo>
                  <a:pt x="29242" y="193"/>
                </a:lnTo>
                <a:lnTo>
                  <a:pt x="29246" y="175"/>
                </a:lnTo>
                <a:lnTo>
                  <a:pt x="29246" y="175"/>
                </a:lnTo>
                <a:lnTo>
                  <a:pt x="29225" y="236"/>
                </a:lnTo>
                <a:lnTo>
                  <a:pt x="29214" y="267"/>
                </a:lnTo>
                <a:lnTo>
                  <a:pt x="29204" y="296"/>
                </a:lnTo>
                <a:lnTo>
                  <a:pt x="29204" y="296"/>
                </a:lnTo>
                <a:lnTo>
                  <a:pt x="29203" y="288"/>
                </a:lnTo>
                <a:lnTo>
                  <a:pt x="29203" y="288"/>
                </a:lnTo>
                <a:lnTo>
                  <a:pt x="29203" y="276"/>
                </a:lnTo>
                <a:lnTo>
                  <a:pt x="29203" y="276"/>
                </a:lnTo>
                <a:lnTo>
                  <a:pt x="29156" y="58"/>
                </a:lnTo>
                <a:lnTo>
                  <a:pt x="29156" y="58"/>
                </a:lnTo>
                <a:lnTo>
                  <a:pt x="29157" y="82"/>
                </a:lnTo>
                <a:lnTo>
                  <a:pt x="29158" y="104"/>
                </a:lnTo>
                <a:lnTo>
                  <a:pt x="29157" y="128"/>
                </a:lnTo>
                <a:lnTo>
                  <a:pt x="29157" y="152"/>
                </a:lnTo>
                <a:lnTo>
                  <a:pt x="29152" y="198"/>
                </a:lnTo>
                <a:lnTo>
                  <a:pt x="29146" y="244"/>
                </a:lnTo>
                <a:lnTo>
                  <a:pt x="29139" y="290"/>
                </a:lnTo>
                <a:lnTo>
                  <a:pt x="29131" y="337"/>
                </a:lnTo>
                <a:lnTo>
                  <a:pt x="29112" y="429"/>
                </a:lnTo>
                <a:lnTo>
                  <a:pt x="29112" y="429"/>
                </a:lnTo>
                <a:lnTo>
                  <a:pt x="29107" y="403"/>
                </a:lnTo>
                <a:lnTo>
                  <a:pt x="29104" y="376"/>
                </a:lnTo>
                <a:lnTo>
                  <a:pt x="29100" y="350"/>
                </a:lnTo>
                <a:lnTo>
                  <a:pt x="29099" y="324"/>
                </a:lnTo>
                <a:lnTo>
                  <a:pt x="29098" y="296"/>
                </a:lnTo>
                <a:lnTo>
                  <a:pt x="29100" y="270"/>
                </a:lnTo>
                <a:lnTo>
                  <a:pt x="29104" y="244"/>
                </a:lnTo>
                <a:lnTo>
                  <a:pt x="29110" y="217"/>
                </a:lnTo>
                <a:lnTo>
                  <a:pt x="29110" y="217"/>
                </a:lnTo>
                <a:lnTo>
                  <a:pt x="29083" y="292"/>
                </a:lnTo>
                <a:lnTo>
                  <a:pt x="29083" y="292"/>
                </a:lnTo>
                <a:lnTo>
                  <a:pt x="29082" y="288"/>
                </a:lnTo>
                <a:lnTo>
                  <a:pt x="29082" y="288"/>
                </a:lnTo>
                <a:lnTo>
                  <a:pt x="29082" y="276"/>
                </a:lnTo>
                <a:lnTo>
                  <a:pt x="29082" y="276"/>
                </a:lnTo>
                <a:lnTo>
                  <a:pt x="29036" y="58"/>
                </a:lnTo>
                <a:lnTo>
                  <a:pt x="29036" y="58"/>
                </a:lnTo>
                <a:lnTo>
                  <a:pt x="29037" y="84"/>
                </a:lnTo>
                <a:lnTo>
                  <a:pt x="29037" y="110"/>
                </a:lnTo>
                <a:lnTo>
                  <a:pt x="29037" y="138"/>
                </a:lnTo>
                <a:lnTo>
                  <a:pt x="29035" y="164"/>
                </a:lnTo>
                <a:lnTo>
                  <a:pt x="29032" y="190"/>
                </a:lnTo>
                <a:lnTo>
                  <a:pt x="29030" y="216"/>
                </a:lnTo>
                <a:lnTo>
                  <a:pt x="29022" y="268"/>
                </a:lnTo>
                <a:lnTo>
                  <a:pt x="29012" y="320"/>
                </a:lnTo>
                <a:lnTo>
                  <a:pt x="29003" y="372"/>
                </a:lnTo>
                <a:lnTo>
                  <a:pt x="28992" y="424"/>
                </a:lnTo>
                <a:lnTo>
                  <a:pt x="28983" y="477"/>
                </a:lnTo>
                <a:lnTo>
                  <a:pt x="28983" y="477"/>
                </a:lnTo>
                <a:lnTo>
                  <a:pt x="28980" y="501"/>
                </a:lnTo>
                <a:lnTo>
                  <a:pt x="28977" y="526"/>
                </a:lnTo>
                <a:lnTo>
                  <a:pt x="28974" y="575"/>
                </a:lnTo>
                <a:lnTo>
                  <a:pt x="28974" y="575"/>
                </a:lnTo>
                <a:lnTo>
                  <a:pt x="28964" y="538"/>
                </a:lnTo>
                <a:lnTo>
                  <a:pt x="28952" y="500"/>
                </a:lnTo>
                <a:lnTo>
                  <a:pt x="28952" y="500"/>
                </a:lnTo>
                <a:lnTo>
                  <a:pt x="28948" y="487"/>
                </a:lnTo>
                <a:lnTo>
                  <a:pt x="28947" y="481"/>
                </a:lnTo>
                <a:lnTo>
                  <a:pt x="28946" y="475"/>
                </a:lnTo>
                <a:lnTo>
                  <a:pt x="28946" y="475"/>
                </a:lnTo>
                <a:lnTo>
                  <a:pt x="28946" y="473"/>
                </a:lnTo>
                <a:lnTo>
                  <a:pt x="28945" y="471"/>
                </a:lnTo>
                <a:lnTo>
                  <a:pt x="28945" y="471"/>
                </a:lnTo>
                <a:lnTo>
                  <a:pt x="28925" y="394"/>
                </a:lnTo>
                <a:lnTo>
                  <a:pt x="28925" y="394"/>
                </a:lnTo>
                <a:lnTo>
                  <a:pt x="28919" y="366"/>
                </a:lnTo>
                <a:lnTo>
                  <a:pt x="28914" y="339"/>
                </a:lnTo>
                <a:lnTo>
                  <a:pt x="28910" y="312"/>
                </a:lnTo>
                <a:lnTo>
                  <a:pt x="28908" y="284"/>
                </a:lnTo>
                <a:lnTo>
                  <a:pt x="28907" y="257"/>
                </a:lnTo>
                <a:lnTo>
                  <a:pt x="28908" y="230"/>
                </a:lnTo>
                <a:lnTo>
                  <a:pt x="28911" y="203"/>
                </a:lnTo>
                <a:lnTo>
                  <a:pt x="28917" y="175"/>
                </a:lnTo>
                <a:lnTo>
                  <a:pt x="28917" y="175"/>
                </a:lnTo>
                <a:lnTo>
                  <a:pt x="28900" y="225"/>
                </a:lnTo>
                <a:lnTo>
                  <a:pt x="28883" y="274"/>
                </a:lnTo>
                <a:lnTo>
                  <a:pt x="28869" y="324"/>
                </a:lnTo>
                <a:lnTo>
                  <a:pt x="28862" y="348"/>
                </a:lnTo>
                <a:lnTo>
                  <a:pt x="28857" y="373"/>
                </a:lnTo>
                <a:lnTo>
                  <a:pt x="28852" y="398"/>
                </a:lnTo>
                <a:lnTo>
                  <a:pt x="28849" y="423"/>
                </a:lnTo>
                <a:lnTo>
                  <a:pt x="28847" y="448"/>
                </a:lnTo>
                <a:lnTo>
                  <a:pt x="28846" y="473"/>
                </a:lnTo>
                <a:lnTo>
                  <a:pt x="28847" y="499"/>
                </a:lnTo>
                <a:lnTo>
                  <a:pt x="28850" y="524"/>
                </a:lnTo>
                <a:lnTo>
                  <a:pt x="28855" y="550"/>
                </a:lnTo>
                <a:lnTo>
                  <a:pt x="28860" y="575"/>
                </a:lnTo>
                <a:lnTo>
                  <a:pt x="28860" y="575"/>
                </a:lnTo>
                <a:lnTo>
                  <a:pt x="28860" y="575"/>
                </a:lnTo>
                <a:lnTo>
                  <a:pt x="28853" y="575"/>
                </a:lnTo>
                <a:lnTo>
                  <a:pt x="28853" y="575"/>
                </a:lnTo>
                <a:lnTo>
                  <a:pt x="28844" y="538"/>
                </a:lnTo>
                <a:lnTo>
                  <a:pt x="28831" y="500"/>
                </a:lnTo>
                <a:lnTo>
                  <a:pt x="28831" y="500"/>
                </a:lnTo>
                <a:lnTo>
                  <a:pt x="28827" y="487"/>
                </a:lnTo>
                <a:lnTo>
                  <a:pt x="28826" y="481"/>
                </a:lnTo>
                <a:lnTo>
                  <a:pt x="28826" y="475"/>
                </a:lnTo>
                <a:lnTo>
                  <a:pt x="28826" y="475"/>
                </a:lnTo>
                <a:lnTo>
                  <a:pt x="28825" y="473"/>
                </a:lnTo>
                <a:lnTo>
                  <a:pt x="28824" y="471"/>
                </a:lnTo>
                <a:lnTo>
                  <a:pt x="28821" y="467"/>
                </a:lnTo>
                <a:lnTo>
                  <a:pt x="28820" y="465"/>
                </a:lnTo>
                <a:lnTo>
                  <a:pt x="28820" y="465"/>
                </a:lnTo>
                <a:lnTo>
                  <a:pt x="28804" y="392"/>
                </a:lnTo>
                <a:lnTo>
                  <a:pt x="28796" y="357"/>
                </a:lnTo>
                <a:lnTo>
                  <a:pt x="28791" y="320"/>
                </a:lnTo>
                <a:lnTo>
                  <a:pt x="28787" y="284"/>
                </a:lnTo>
                <a:lnTo>
                  <a:pt x="28786" y="267"/>
                </a:lnTo>
                <a:lnTo>
                  <a:pt x="28786" y="248"/>
                </a:lnTo>
                <a:lnTo>
                  <a:pt x="28787" y="230"/>
                </a:lnTo>
                <a:lnTo>
                  <a:pt x="28789" y="212"/>
                </a:lnTo>
                <a:lnTo>
                  <a:pt x="28793" y="193"/>
                </a:lnTo>
                <a:lnTo>
                  <a:pt x="28796" y="175"/>
                </a:lnTo>
                <a:lnTo>
                  <a:pt x="28796" y="175"/>
                </a:lnTo>
                <a:lnTo>
                  <a:pt x="28780" y="223"/>
                </a:lnTo>
                <a:lnTo>
                  <a:pt x="28764" y="270"/>
                </a:lnTo>
                <a:lnTo>
                  <a:pt x="28749" y="316"/>
                </a:lnTo>
                <a:lnTo>
                  <a:pt x="28743" y="340"/>
                </a:lnTo>
                <a:lnTo>
                  <a:pt x="28738" y="364"/>
                </a:lnTo>
                <a:lnTo>
                  <a:pt x="28738" y="364"/>
                </a:lnTo>
                <a:lnTo>
                  <a:pt x="28706" y="251"/>
                </a:lnTo>
                <a:lnTo>
                  <a:pt x="28706" y="251"/>
                </a:lnTo>
                <a:lnTo>
                  <a:pt x="28709" y="271"/>
                </a:lnTo>
                <a:lnTo>
                  <a:pt x="28709" y="292"/>
                </a:lnTo>
                <a:lnTo>
                  <a:pt x="28707" y="312"/>
                </a:lnTo>
                <a:lnTo>
                  <a:pt x="28706" y="332"/>
                </a:lnTo>
                <a:lnTo>
                  <a:pt x="28702" y="372"/>
                </a:lnTo>
                <a:lnTo>
                  <a:pt x="28694" y="411"/>
                </a:lnTo>
                <a:lnTo>
                  <a:pt x="28694" y="411"/>
                </a:lnTo>
                <a:lnTo>
                  <a:pt x="28687" y="377"/>
                </a:lnTo>
                <a:lnTo>
                  <a:pt x="28681" y="341"/>
                </a:lnTo>
                <a:lnTo>
                  <a:pt x="28675" y="306"/>
                </a:lnTo>
                <a:lnTo>
                  <a:pt x="28672" y="271"/>
                </a:lnTo>
                <a:lnTo>
                  <a:pt x="28671" y="236"/>
                </a:lnTo>
                <a:lnTo>
                  <a:pt x="28672" y="202"/>
                </a:lnTo>
                <a:lnTo>
                  <a:pt x="28673" y="184"/>
                </a:lnTo>
                <a:lnTo>
                  <a:pt x="28675" y="166"/>
                </a:lnTo>
                <a:lnTo>
                  <a:pt x="28678" y="148"/>
                </a:lnTo>
                <a:lnTo>
                  <a:pt x="28681" y="130"/>
                </a:lnTo>
                <a:lnTo>
                  <a:pt x="28681" y="130"/>
                </a:lnTo>
                <a:lnTo>
                  <a:pt x="28662" y="190"/>
                </a:lnTo>
                <a:lnTo>
                  <a:pt x="28646" y="249"/>
                </a:lnTo>
                <a:lnTo>
                  <a:pt x="28638" y="280"/>
                </a:lnTo>
                <a:lnTo>
                  <a:pt x="28630" y="309"/>
                </a:lnTo>
                <a:lnTo>
                  <a:pt x="28624" y="339"/>
                </a:lnTo>
                <a:lnTo>
                  <a:pt x="28619" y="369"/>
                </a:lnTo>
                <a:lnTo>
                  <a:pt x="28619" y="369"/>
                </a:lnTo>
                <a:lnTo>
                  <a:pt x="28587" y="251"/>
                </a:lnTo>
                <a:lnTo>
                  <a:pt x="28587" y="251"/>
                </a:lnTo>
                <a:lnTo>
                  <a:pt x="28588" y="269"/>
                </a:lnTo>
                <a:lnTo>
                  <a:pt x="28588" y="287"/>
                </a:lnTo>
                <a:lnTo>
                  <a:pt x="28587" y="321"/>
                </a:lnTo>
                <a:lnTo>
                  <a:pt x="28583" y="357"/>
                </a:lnTo>
                <a:lnTo>
                  <a:pt x="28578" y="391"/>
                </a:lnTo>
                <a:lnTo>
                  <a:pt x="28571" y="426"/>
                </a:lnTo>
                <a:lnTo>
                  <a:pt x="28563" y="461"/>
                </a:lnTo>
                <a:lnTo>
                  <a:pt x="28546" y="531"/>
                </a:lnTo>
                <a:lnTo>
                  <a:pt x="28546" y="531"/>
                </a:lnTo>
                <a:lnTo>
                  <a:pt x="28537" y="491"/>
                </a:lnTo>
                <a:lnTo>
                  <a:pt x="28525" y="450"/>
                </a:lnTo>
                <a:lnTo>
                  <a:pt x="28525" y="450"/>
                </a:lnTo>
                <a:lnTo>
                  <a:pt x="28520" y="436"/>
                </a:lnTo>
                <a:lnTo>
                  <a:pt x="28519" y="429"/>
                </a:lnTo>
                <a:lnTo>
                  <a:pt x="28519" y="423"/>
                </a:lnTo>
                <a:lnTo>
                  <a:pt x="28519" y="423"/>
                </a:lnTo>
                <a:lnTo>
                  <a:pt x="28518" y="420"/>
                </a:lnTo>
                <a:lnTo>
                  <a:pt x="28518" y="420"/>
                </a:lnTo>
                <a:lnTo>
                  <a:pt x="28518" y="415"/>
                </a:lnTo>
                <a:lnTo>
                  <a:pt x="28518" y="415"/>
                </a:lnTo>
                <a:lnTo>
                  <a:pt x="28490" y="298"/>
                </a:lnTo>
                <a:lnTo>
                  <a:pt x="28490" y="298"/>
                </a:lnTo>
                <a:lnTo>
                  <a:pt x="28486" y="273"/>
                </a:lnTo>
                <a:lnTo>
                  <a:pt x="28483" y="247"/>
                </a:lnTo>
                <a:lnTo>
                  <a:pt x="28481" y="220"/>
                </a:lnTo>
                <a:lnTo>
                  <a:pt x="28480" y="196"/>
                </a:lnTo>
                <a:lnTo>
                  <a:pt x="28480" y="170"/>
                </a:lnTo>
                <a:lnTo>
                  <a:pt x="28481" y="143"/>
                </a:lnTo>
                <a:lnTo>
                  <a:pt x="28485" y="119"/>
                </a:lnTo>
                <a:lnTo>
                  <a:pt x="28490" y="92"/>
                </a:lnTo>
                <a:lnTo>
                  <a:pt x="28490" y="92"/>
                </a:lnTo>
                <a:lnTo>
                  <a:pt x="28473" y="146"/>
                </a:lnTo>
                <a:lnTo>
                  <a:pt x="28456" y="200"/>
                </a:lnTo>
                <a:lnTo>
                  <a:pt x="28442" y="254"/>
                </a:lnTo>
                <a:lnTo>
                  <a:pt x="28435" y="281"/>
                </a:lnTo>
                <a:lnTo>
                  <a:pt x="28430" y="308"/>
                </a:lnTo>
                <a:lnTo>
                  <a:pt x="28425" y="335"/>
                </a:lnTo>
                <a:lnTo>
                  <a:pt x="28422" y="363"/>
                </a:lnTo>
                <a:lnTo>
                  <a:pt x="28419" y="390"/>
                </a:lnTo>
                <a:lnTo>
                  <a:pt x="28419" y="418"/>
                </a:lnTo>
                <a:lnTo>
                  <a:pt x="28419" y="446"/>
                </a:lnTo>
                <a:lnTo>
                  <a:pt x="28422" y="473"/>
                </a:lnTo>
                <a:lnTo>
                  <a:pt x="28426" y="501"/>
                </a:lnTo>
                <a:lnTo>
                  <a:pt x="28432" y="530"/>
                </a:lnTo>
                <a:lnTo>
                  <a:pt x="28432" y="530"/>
                </a:lnTo>
                <a:lnTo>
                  <a:pt x="28429" y="546"/>
                </a:lnTo>
                <a:lnTo>
                  <a:pt x="28429" y="546"/>
                </a:lnTo>
                <a:lnTo>
                  <a:pt x="28424" y="523"/>
                </a:lnTo>
                <a:lnTo>
                  <a:pt x="28418" y="499"/>
                </a:lnTo>
                <a:lnTo>
                  <a:pt x="28411" y="474"/>
                </a:lnTo>
                <a:lnTo>
                  <a:pt x="28404" y="450"/>
                </a:lnTo>
                <a:lnTo>
                  <a:pt x="28404" y="450"/>
                </a:lnTo>
                <a:lnTo>
                  <a:pt x="28400" y="436"/>
                </a:lnTo>
                <a:lnTo>
                  <a:pt x="28399" y="429"/>
                </a:lnTo>
                <a:lnTo>
                  <a:pt x="28398" y="423"/>
                </a:lnTo>
                <a:lnTo>
                  <a:pt x="28398" y="423"/>
                </a:lnTo>
                <a:lnTo>
                  <a:pt x="28398" y="420"/>
                </a:lnTo>
                <a:lnTo>
                  <a:pt x="28396" y="417"/>
                </a:lnTo>
                <a:lnTo>
                  <a:pt x="28394" y="415"/>
                </a:lnTo>
                <a:lnTo>
                  <a:pt x="28393" y="411"/>
                </a:lnTo>
                <a:lnTo>
                  <a:pt x="28393" y="411"/>
                </a:lnTo>
                <a:lnTo>
                  <a:pt x="28375" y="332"/>
                </a:lnTo>
                <a:lnTo>
                  <a:pt x="28368" y="292"/>
                </a:lnTo>
                <a:lnTo>
                  <a:pt x="28362" y="252"/>
                </a:lnTo>
                <a:lnTo>
                  <a:pt x="28359" y="212"/>
                </a:lnTo>
                <a:lnTo>
                  <a:pt x="28359" y="192"/>
                </a:lnTo>
                <a:lnTo>
                  <a:pt x="28359" y="172"/>
                </a:lnTo>
                <a:lnTo>
                  <a:pt x="28360" y="152"/>
                </a:lnTo>
                <a:lnTo>
                  <a:pt x="28362" y="133"/>
                </a:lnTo>
                <a:lnTo>
                  <a:pt x="28365" y="113"/>
                </a:lnTo>
                <a:lnTo>
                  <a:pt x="28370" y="92"/>
                </a:lnTo>
                <a:lnTo>
                  <a:pt x="28370" y="92"/>
                </a:lnTo>
                <a:lnTo>
                  <a:pt x="28353" y="145"/>
                </a:lnTo>
                <a:lnTo>
                  <a:pt x="28336" y="196"/>
                </a:lnTo>
                <a:lnTo>
                  <a:pt x="28322" y="248"/>
                </a:lnTo>
                <a:lnTo>
                  <a:pt x="28316" y="274"/>
                </a:lnTo>
                <a:lnTo>
                  <a:pt x="28310" y="300"/>
                </a:lnTo>
                <a:lnTo>
                  <a:pt x="28310" y="300"/>
                </a:lnTo>
                <a:lnTo>
                  <a:pt x="28279" y="175"/>
                </a:lnTo>
                <a:lnTo>
                  <a:pt x="28279" y="175"/>
                </a:lnTo>
                <a:lnTo>
                  <a:pt x="28281" y="205"/>
                </a:lnTo>
                <a:lnTo>
                  <a:pt x="28281" y="234"/>
                </a:lnTo>
                <a:lnTo>
                  <a:pt x="28279" y="262"/>
                </a:lnTo>
                <a:lnTo>
                  <a:pt x="28277" y="290"/>
                </a:lnTo>
                <a:lnTo>
                  <a:pt x="28273" y="319"/>
                </a:lnTo>
                <a:lnTo>
                  <a:pt x="28269" y="347"/>
                </a:lnTo>
                <a:lnTo>
                  <a:pt x="28257" y="404"/>
                </a:lnTo>
                <a:lnTo>
                  <a:pt x="28257" y="404"/>
                </a:lnTo>
                <a:lnTo>
                  <a:pt x="28256" y="401"/>
                </a:lnTo>
                <a:lnTo>
                  <a:pt x="28256" y="401"/>
                </a:lnTo>
                <a:lnTo>
                  <a:pt x="28239" y="309"/>
                </a:lnTo>
                <a:lnTo>
                  <a:pt x="28231" y="263"/>
                </a:lnTo>
                <a:lnTo>
                  <a:pt x="28226" y="218"/>
                </a:lnTo>
                <a:lnTo>
                  <a:pt x="28222" y="172"/>
                </a:lnTo>
                <a:lnTo>
                  <a:pt x="28221" y="149"/>
                </a:lnTo>
                <a:lnTo>
                  <a:pt x="28221" y="126"/>
                </a:lnTo>
                <a:lnTo>
                  <a:pt x="28222" y="103"/>
                </a:lnTo>
                <a:lnTo>
                  <a:pt x="28225" y="81"/>
                </a:lnTo>
                <a:lnTo>
                  <a:pt x="28228" y="57"/>
                </a:lnTo>
                <a:lnTo>
                  <a:pt x="28232" y="34"/>
                </a:lnTo>
                <a:lnTo>
                  <a:pt x="28232" y="34"/>
                </a:lnTo>
                <a:lnTo>
                  <a:pt x="28217" y="88"/>
                </a:lnTo>
                <a:lnTo>
                  <a:pt x="28202" y="142"/>
                </a:lnTo>
                <a:lnTo>
                  <a:pt x="28189" y="196"/>
                </a:lnTo>
                <a:lnTo>
                  <a:pt x="28177" y="250"/>
                </a:lnTo>
                <a:lnTo>
                  <a:pt x="28177" y="250"/>
                </a:lnTo>
                <a:lnTo>
                  <a:pt x="28158" y="175"/>
                </a:lnTo>
                <a:lnTo>
                  <a:pt x="28158" y="175"/>
                </a:lnTo>
                <a:lnTo>
                  <a:pt x="28161" y="199"/>
                </a:lnTo>
                <a:lnTo>
                  <a:pt x="28161" y="222"/>
                </a:lnTo>
                <a:lnTo>
                  <a:pt x="28160" y="244"/>
                </a:lnTo>
                <a:lnTo>
                  <a:pt x="28158" y="268"/>
                </a:lnTo>
                <a:lnTo>
                  <a:pt x="28156" y="290"/>
                </a:lnTo>
                <a:lnTo>
                  <a:pt x="28154" y="313"/>
                </a:lnTo>
                <a:lnTo>
                  <a:pt x="28145" y="359"/>
                </a:lnTo>
                <a:lnTo>
                  <a:pt x="28136" y="404"/>
                </a:lnTo>
                <a:lnTo>
                  <a:pt x="28126" y="449"/>
                </a:lnTo>
                <a:lnTo>
                  <a:pt x="28116" y="495"/>
                </a:lnTo>
                <a:lnTo>
                  <a:pt x="28106" y="542"/>
                </a:lnTo>
                <a:lnTo>
                  <a:pt x="28106" y="542"/>
                </a:lnTo>
                <a:lnTo>
                  <a:pt x="28106" y="545"/>
                </a:lnTo>
                <a:lnTo>
                  <a:pt x="28106" y="545"/>
                </a:lnTo>
                <a:lnTo>
                  <a:pt x="28100" y="509"/>
                </a:lnTo>
                <a:lnTo>
                  <a:pt x="28094" y="471"/>
                </a:lnTo>
                <a:lnTo>
                  <a:pt x="28085" y="433"/>
                </a:lnTo>
                <a:lnTo>
                  <a:pt x="28075" y="396"/>
                </a:lnTo>
                <a:lnTo>
                  <a:pt x="28075" y="396"/>
                </a:lnTo>
                <a:lnTo>
                  <a:pt x="28075" y="395"/>
                </a:lnTo>
                <a:lnTo>
                  <a:pt x="28075" y="395"/>
                </a:lnTo>
                <a:lnTo>
                  <a:pt x="28069" y="367"/>
                </a:lnTo>
                <a:lnTo>
                  <a:pt x="28069" y="367"/>
                </a:lnTo>
                <a:lnTo>
                  <a:pt x="28069" y="365"/>
                </a:lnTo>
                <a:lnTo>
                  <a:pt x="28069" y="365"/>
                </a:lnTo>
                <a:lnTo>
                  <a:pt x="28068" y="362"/>
                </a:lnTo>
                <a:lnTo>
                  <a:pt x="28068" y="362"/>
                </a:lnTo>
                <a:lnTo>
                  <a:pt x="28068" y="360"/>
                </a:lnTo>
                <a:lnTo>
                  <a:pt x="28068" y="360"/>
                </a:lnTo>
                <a:lnTo>
                  <a:pt x="28068" y="348"/>
                </a:lnTo>
                <a:lnTo>
                  <a:pt x="28068" y="348"/>
                </a:lnTo>
                <a:lnTo>
                  <a:pt x="28037" y="204"/>
                </a:lnTo>
                <a:lnTo>
                  <a:pt x="28037" y="204"/>
                </a:lnTo>
                <a:lnTo>
                  <a:pt x="28034" y="178"/>
                </a:lnTo>
                <a:lnTo>
                  <a:pt x="28032" y="153"/>
                </a:lnTo>
                <a:lnTo>
                  <a:pt x="28030" y="128"/>
                </a:lnTo>
                <a:lnTo>
                  <a:pt x="28030" y="102"/>
                </a:lnTo>
                <a:lnTo>
                  <a:pt x="28030" y="77"/>
                </a:lnTo>
                <a:lnTo>
                  <a:pt x="28033" y="51"/>
                </a:lnTo>
                <a:lnTo>
                  <a:pt x="28036" y="25"/>
                </a:lnTo>
                <a:lnTo>
                  <a:pt x="28041" y="0"/>
                </a:lnTo>
                <a:lnTo>
                  <a:pt x="28041" y="0"/>
                </a:lnTo>
                <a:lnTo>
                  <a:pt x="28023" y="59"/>
                </a:lnTo>
                <a:lnTo>
                  <a:pt x="28007" y="117"/>
                </a:lnTo>
                <a:lnTo>
                  <a:pt x="27992" y="177"/>
                </a:lnTo>
                <a:lnTo>
                  <a:pt x="27986" y="207"/>
                </a:lnTo>
                <a:lnTo>
                  <a:pt x="27981" y="237"/>
                </a:lnTo>
                <a:lnTo>
                  <a:pt x="27976" y="267"/>
                </a:lnTo>
                <a:lnTo>
                  <a:pt x="27972" y="296"/>
                </a:lnTo>
                <a:lnTo>
                  <a:pt x="27971" y="327"/>
                </a:lnTo>
                <a:lnTo>
                  <a:pt x="27970" y="357"/>
                </a:lnTo>
                <a:lnTo>
                  <a:pt x="27970" y="388"/>
                </a:lnTo>
                <a:lnTo>
                  <a:pt x="27972" y="417"/>
                </a:lnTo>
                <a:lnTo>
                  <a:pt x="27976" y="448"/>
                </a:lnTo>
                <a:lnTo>
                  <a:pt x="27982" y="479"/>
                </a:lnTo>
                <a:lnTo>
                  <a:pt x="27982" y="479"/>
                </a:lnTo>
                <a:lnTo>
                  <a:pt x="27978" y="498"/>
                </a:lnTo>
                <a:lnTo>
                  <a:pt x="27978" y="498"/>
                </a:lnTo>
                <a:lnTo>
                  <a:pt x="27973" y="472"/>
                </a:lnTo>
                <a:lnTo>
                  <a:pt x="27967" y="447"/>
                </a:lnTo>
                <a:lnTo>
                  <a:pt x="27962" y="421"/>
                </a:lnTo>
                <a:lnTo>
                  <a:pt x="27954" y="396"/>
                </a:lnTo>
                <a:lnTo>
                  <a:pt x="27954" y="396"/>
                </a:lnTo>
                <a:lnTo>
                  <a:pt x="27951" y="380"/>
                </a:lnTo>
                <a:lnTo>
                  <a:pt x="27950" y="372"/>
                </a:lnTo>
                <a:lnTo>
                  <a:pt x="27950" y="365"/>
                </a:lnTo>
                <a:lnTo>
                  <a:pt x="27950" y="365"/>
                </a:lnTo>
                <a:lnTo>
                  <a:pt x="27949" y="362"/>
                </a:lnTo>
                <a:lnTo>
                  <a:pt x="27946" y="358"/>
                </a:lnTo>
                <a:lnTo>
                  <a:pt x="27945" y="356"/>
                </a:lnTo>
                <a:lnTo>
                  <a:pt x="27944" y="352"/>
                </a:lnTo>
                <a:lnTo>
                  <a:pt x="27944" y="352"/>
                </a:lnTo>
                <a:lnTo>
                  <a:pt x="27927" y="264"/>
                </a:lnTo>
                <a:lnTo>
                  <a:pt x="27919" y="220"/>
                </a:lnTo>
                <a:lnTo>
                  <a:pt x="27913" y="177"/>
                </a:lnTo>
                <a:lnTo>
                  <a:pt x="27911" y="132"/>
                </a:lnTo>
                <a:lnTo>
                  <a:pt x="27909" y="110"/>
                </a:lnTo>
                <a:lnTo>
                  <a:pt x="27909" y="88"/>
                </a:lnTo>
                <a:lnTo>
                  <a:pt x="27911" y="66"/>
                </a:lnTo>
                <a:lnTo>
                  <a:pt x="27913" y="44"/>
                </a:lnTo>
                <a:lnTo>
                  <a:pt x="27916" y="21"/>
                </a:lnTo>
                <a:lnTo>
                  <a:pt x="27920" y="0"/>
                </a:lnTo>
                <a:lnTo>
                  <a:pt x="27920" y="0"/>
                </a:lnTo>
                <a:lnTo>
                  <a:pt x="27903" y="57"/>
                </a:lnTo>
                <a:lnTo>
                  <a:pt x="27887" y="114"/>
                </a:lnTo>
                <a:lnTo>
                  <a:pt x="27873" y="172"/>
                </a:lnTo>
                <a:lnTo>
                  <a:pt x="27867" y="200"/>
                </a:lnTo>
                <a:lnTo>
                  <a:pt x="27861" y="230"/>
                </a:lnTo>
                <a:lnTo>
                  <a:pt x="27861" y="230"/>
                </a:lnTo>
                <a:lnTo>
                  <a:pt x="27830" y="92"/>
                </a:lnTo>
                <a:lnTo>
                  <a:pt x="27830" y="92"/>
                </a:lnTo>
                <a:lnTo>
                  <a:pt x="27832" y="132"/>
                </a:lnTo>
                <a:lnTo>
                  <a:pt x="27831" y="171"/>
                </a:lnTo>
                <a:lnTo>
                  <a:pt x="27829" y="211"/>
                </a:lnTo>
                <a:lnTo>
                  <a:pt x="27824" y="250"/>
                </a:lnTo>
                <a:lnTo>
                  <a:pt x="27818" y="289"/>
                </a:lnTo>
                <a:lnTo>
                  <a:pt x="27811" y="328"/>
                </a:lnTo>
                <a:lnTo>
                  <a:pt x="27794" y="407"/>
                </a:lnTo>
                <a:lnTo>
                  <a:pt x="27794" y="407"/>
                </a:lnTo>
                <a:lnTo>
                  <a:pt x="27791" y="383"/>
                </a:lnTo>
                <a:lnTo>
                  <a:pt x="27788" y="359"/>
                </a:lnTo>
                <a:lnTo>
                  <a:pt x="27786" y="335"/>
                </a:lnTo>
                <a:lnTo>
                  <a:pt x="27785" y="312"/>
                </a:lnTo>
                <a:lnTo>
                  <a:pt x="27785" y="288"/>
                </a:lnTo>
                <a:lnTo>
                  <a:pt x="27787" y="264"/>
                </a:lnTo>
                <a:lnTo>
                  <a:pt x="27791" y="241"/>
                </a:lnTo>
                <a:lnTo>
                  <a:pt x="27796" y="217"/>
                </a:lnTo>
                <a:lnTo>
                  <a:pt x="27796" y="217"/>
                </a:lnTo>
                <a:lnTo>
                  <a:pt x="27777" y="271"/>
                </a:lnTo>
                <a:lnTo>
                  <a:pt x="27759" y="326"/>
                </a:lnTo>
                <a:lnTo>
                  <a:pt x="27759" y="326"/>
                </a:lnTo>
                <a:lnTo>
                  <a:pt x="27756" y="314"/>
                </a:lnTo>
                <a:lnTo>
                  <a:pt x="27756" y="314"/>
                </a:lnTo>
                <a:lnTo>
                  <a:pt x="27756" y="301"/>
                </a:lnTo>
                <a:lnTo>
                  <a:pt x="27756" y="301"/>
                </a:lnTo>
                <a:lnTo>
                  <a:pt x="27709" y="92"/>
                </a:lnTo>
                <a:lnTo>
                  <a:pt x="27709" y="92"/>
                </a:lnTo>
                <a:lnTo>
                  <a:pt x="27711" y="117"/>
                </a:lnTo>
                <a:lnTo>
                  <a:pt x="27711" y="142"/>
                </a:lnTo>
                <a:lnTo>
                  <a:pt x="27710" y="168"/>
                </a:lnTo>
                <a:lnTo>
                  <a:pt x="27709" y="193"/>
                </a:lnTo>
                <a:lnTo>
                  <a:pt x="27707" y="218"/>
                </a:lnTo>
                <a:lnTo>
                  <a:pt x="27704" y="243"/>
                </a:lnTo>
                <a:lnTo>
                  <a:pt x="27696" y="294"/>
                </a:lnTo>
                <a:lnTo>
                  <a:pt x="27686" y="344"/>
                </a:lnTo>
                <a:lnTo>
                  <a:pt x="27677" y="395"/>
                </a:lnTo>
                <a:lnTo>
                  <a:pt x="27666" y="445"/>
                </a:lnTo>
                <a:lnTo>
                  <a:pt x="27657" y="495"/>
                </a:lnTo>
                <a:lnTo>
                  <a:pt x="27657" y="495"/>
                </a:lnTo>
                <a:lnTo>
                  <a:pt x="27651" y="541"/>
                </a:lnTo>
                <a:lnTo>
                  <a:pt x="27651" y="541"/>
                </a:lnTo>
                <a:lnTo>
                  <a:pt x="27647" y="527"/>
                </a:lnTo>
                <a:lnTo>
                  <a:pt x="27647" y="527"/>
                </a:lnTo>
                <a:lnTo>
                  <a:pt x="27648" y="504"/>
                </a:lnTo>
                <a:lnTo>
                  <a:pt x="27648" y="480"/>
                </a:lnTo>
                <a:lnTo>
                  <a:pt x="27647" y="455"/>
                </a:lnTo>
                <a:lnTo>
                  <a:pt x="27646" y="431"/>
                </a:lnTo>
                <a:lnTo>
                  <a:pt x="27644" y="408"/>
                </a:lnTo>
                <a:lnTo>
                  <a:pt x="27640" y="383"/>
                </a:lnTo>
                <a:lnTo>
                  <a:pt x="27632" y="334"/>
                </a:lnTo>
                <a:lnTo>
                  <a:pt x="27632" y="334"/>
                </a:lnTo>
                <a:lnTo>
                  <a:pt x="27632" y="321"/>
                </a:lnTo>
                <a:lnTo>
                  <a:pt x="27632" y="321"/>
                </a:lnTo>
                <a:lnTo>
                  <a:pt x="27603" y="181"/>
                </a:lnTo>
                <a:lnTo>
                  <a:pt x="27603" y="181"/>
                </a:lnTo>
                <a:lnTo>
                  <a:pt x="27605" y="175"/>
                </a:lnTo>
                <a:lnTo>
                  <a:pt x="27605" y="175"/>
                </a:lnTo>
                <a:lnTo>
                  <a:pt x="27602" y="180"/>
                </a:lnTo>
                <a:lnTo>
                  <a:pt x="27602" y="180"/>
                </a:lnTo>
                <a:lnTo>
                  <a:pt x="27584" y="95"/>
                </a:lnTo>
                <a:lnTo>
                  <a:pt x="27584" y="95"/>
                </a:lnTo>
                <a:lnTo>
                  <a:pt x="27587" y="132"/>
                </a:lnTo>
                <a:lnTo>
                  <a:pt x="27586" y="168"/>
                </a:lnTo>
                <a:lnTo>
                  <a:pt x="27584" y="204"/>
                </a:lnTo>
                <a:lnTo>
                  <a:pt x="27581" y="241"/>
                </a:lnTo>
                <a:lnTo>
                  <a:pt x="27581" y="241"/>
                </a:lnTo>
                <a:lnTo>
                  <a:pt x="27570" y="274"/>
                </a:lnTo>
                <a:lnTo>
                  <a:pt x="27560" y="308"/>
                </a:lnTo>
                <a:lnTo>
                  <a:pt x="27550" y="341"/>
                </a:lnTo>
                <a:lnTo>
                  <a:pt x="27543" y="376"/>
                </a:lnTo>
                <a:lnTo>
                  <a:pt x="27537" y="410"/>
                </a:lnTo>
                <a:lnTo>
                  <a:pt x="27533" y="445"/>
                </a:lnTo>
                <a:lnTo>
                  <a:pt x="27533" y="479"/>
                </a:lnTo>
                <a:lnTo>
                  <a:pt x="27533" y="497"/>
                </a:lnTo>
                <a:lnTo>
                  <a:pt x="27535" y="513"/>
                </a:lnTo>
                <a:lnTo>
                  <a:pt x="27535" y="513"/>
                </a:lnTo>
                <a:lnTo>
                  <a:pt x="27532" y="530"/>
                </a:lnTo>
                <a:lnTo>
                  <a:pt x="27532" y="530"/>
                </a:lnTo>
                <a:lnTo>
                  <a:pt x="27531" y="541"/>
                </a:lnTo>
                <a:lnTo>
                  <a:pt x="27531" y="541"/>
                </a:lnTo>
                <a:lnTo>
                  <a:pt x="27525" y="520"/>
                </a:lnTo>
                <a:lnTo>
                  <a:pt x="27518" y="500"/>
                </a:lnTo>
                <a:lnTo>
                  <a:pt x="27518" y="500"/>
                </a:lnTo>
                <a:lnTo>
                  <a:pt x="27514" y="487"/>
                </a:lnTo>
                <a:lnTo>
                  <a:pt x="27513" y="481"/>
                </a:lnTo>
                <a:lnTo>
                  <a:pt x="27512" y="475"/>
                </a:lnTo>
                <a:lnTo>
                  <a:pt x="27512" y="475"/>
                </a:lnTo>
                <a:lnTo>
                  <a:pt x="27512" y="473"/>
                </a:lnTo>
                <a:lnTo>
                  <a:pt x="27510" y="471"/>
                </a:lnTo>
                <a:lnTo>
                  <a:pt x="27509" y="467"/>
                </a:lnTo>
                <a:lnTo>
                  <a:pt x="27507" y="465"/>
                </a:lnTo>
                <a:lnTo>
                  <a:pt x="27507" y="465"/>
                </a:lnTo>
                <a:lnTo>
                  <a:pt x="27490" y="392"/>
                </a:lnTo>
                <a:lnTo>
                  <a:pt x="27482" y="357"/>
                </a:lnTo>
                <a:lnTo>
                  <a:pt x="27477" y="320"/>
                </a:lnTo>
                <a:lnTo>
                  <a:pt x="27473" y="284"/>
                </a:lnTo>
                <a:lnTo>
                  <a:pt x="27473" y="267"/>
                </a:lnTo>
                <a:lnTo>
                  <a:pt x="27473" y="248"/>
                </a:lnTo>
                <a:lnTo>
                  <a:pt x="27474" y="230"/>
                </a:lnTo>
                <a:lnTo>
                  <a:pt x="27477" y="212"/>
                </a:lnTo>
                <a:lnTo>
                  <a:pt x="27479" y="193"/>
                </a:lnTo>
                <a:lnTo>
                  <a:pt x="27484" y="175"/>
                </a:lnTo>
                <a:lnTo>
                  <a:pt x="27484" y="175"/>
                </a:lnTo>
                <a:lnTo>
                  <a:pt x="27462" y="236"/>
                </a:lnTo>
                <a:lnTo>
                  <a:pt x="27452" y="267"/>
                </a:lnTo>
                <a:lnTo>
                  <a:pt x="27442" y="296"/>
                </a:lnTo>
                <a:lnTo>
                  <a:pt x="27442" y="296"/>
                </a:lnTo>
                <a:lnTo>
                  <a:pt x="27441" y="288"/>
                </a:lnTo>
                <a:lnTo>
                  <a:pt x="27441" y="288"/>
                </a:lnTo>
                <a:lnTo>
                  <a:pt x="27441" y="276"/>
                </a:lnTo>
                <a:lnTo>
                  <a:pt x="27441" y="276"/>
                </a:lnTo>
                <a:lnTo>
                  <a:pt x="27394" y="58"/>
                </a:lnTo>
                <a:lnTo>
                  <a:pt x="27394" y="58"/>
                </a:lnTo>
                <a:lnTo>
                  <a:pt x="27395" y="82"/>
                </a:lnTo>
                <a:lnTo>
                  <a:pt x="27395" y="104"/>
                </a:lnTo>
                <a:lnTo>
                  <a:pt x="27395" y="128"/>
                </a:lnTo>
                <a:lnTo>
                  <a:pt x="27394" y="152"/>
                </a:lnTo>
                <a:lnTo>
                  <a:pt x="27390" y="198"/>
                </a:lnTo>
                <a:lnTo>
                  <a:pt x="27384" y="244"/>
                </a:lnTo>
                <a:lnTo>
                  <a:pt x="27376" y="290"/>
                </a:lnTo>
                <a:lnTo>
                  <a:pt x="27367" y="337"/>
                </a:lnTo>
                <a:lnTo>
                  <a:pt x="27350" y="429"/>
                </a:lnTo>
                <a:lnTo>
                  <a:pt x="27350" y="429"/>
                </a:lnTo>
                <a:lnTo>
                  <a:pt x="27345" y="403"/>
                </a:lnTo>
                <a:lnTo>
                  <a:pt x="27340" y="376"/>
                </a:lnTo>
                <a:lnTo>
                  <a:pt x="27338" y="350"/>
                </a:lnTo>
                <a:lnTo>
                  <a:pt x="27335" y="324"/>
                </a:lnTo>
                <a:lnTo>
                  <a:pt x="27335" y="296"/>
                </a:lnTo>
                <a:lnTo>
                  <a:pt x="27337" y="270"/>
                </a:lnTo>
                <a:lnTo>
                  <a:pt x="27340" y="244"/>
                </a:lnTo>
                <a:lnTo>
                  <a:pt x="27346" y="217"/>
                </a:lnTo>
                <a:lnTo>
                  <a:pt x="27346" y="217"/>
                </a:lnTo>
                <a:lnTo>
                  <a:pt x="27321" y="292"/>
                </a:lnTo>
                <a:lnTo>
                  <a:pt x="27321" y="292"/>
                </a:lnTo>
                <a:lnTo>
                  <a:pt x="27320" y="288"/>
                </a:lnTo>
                <a:lnTo>
                  <a:pt x="27320" y="288"/>
                </a:lnTo>
                <a:lnTo>
                  <a:pt x="27320" y="276"/>
                </a:lnTo>
                <a:lnTo>
                  <a:pt x="27320" y="276"/>
                </a:lnTo>
                <a:lnTo>
                  <a:pt x="27273" y="58"/>
                </a:lnTo>
                <a:lnTo>
                  <a:pt x="27273" y="58"/>
                </a:lnTo>
                <a:lnTo>
                  <a:pt x="27274" y="84"/>
                </a:lnTo>
                <a:lnTo>
                  <a:pt x="27275" y="110"/>
                </a:lnTo>
                <a:lnTo>
                  <a:pt x="27274" y="138"/>
                </a:lnTo>
                <a:lnTo>
                  <a:pt x="27273" y="164"/>
                </a:lnTo>
                <a:lnTo>
                  <a:pt x="27270" y="190"/>
                </a:lnTo>
                <a:lnTo>
                  <a:pt x="27267" y="216"/>
                </a:lnTo>
                <a:lnTo>
                  <a:pt x="27259" y="268"/>
                </a:lnTo>
                <a:lnTo>
                  <a:pt x="27250" y="320"/>
                </a:lnTo>
                <a:lnTo>
                  <a:pt x="27241" y="372"/>
                </a:lnTo>
                <a:lnTo>
                  <a:pt x="27230" y="424"/>
                </a:lnTo>
                <a:lnTo>
                  <a:pt x="27220" y="477"/>
                </a:lnTo>
                <a:lnTo>
                  <a:pt x="27220" y="477"/>
                </a:lnTo>
                <a:lnTo>
                  <a:pt x="27217" y="501"/>
                </a:lnTo>
                <a:lnTo>
                  <a:pt x="27214" y="526"/>
                </a:lnTo>
                <a:lnTo>
                  <a:pt x="27211" y="575"/>
                </a:lnTo>
                <a:lnTo>
                  <a:pt x="27211" y="575"/>
                </a:lnTo>
                <a:lnTo>
                  <a:pt x="27211" y="575"/>
                </a:lnTo>
                <a:lnTo>
                  <a:pt x="27201" y="538"/>
                </a:lnTo>
                <a:lnTo>
                  <a:pt x="27190" y="500"/>
                </a:lnTo>
                <a:lnTo>
                  <a:pt x="27190" y="500"/>
                </a:lnTo>
                <a:lnTo>
                  <a:pt x="27185" y="487"/>
                </a:lnTo>
                <a:lnTo>
                  <a:pt x="27184" y="481"/>
                </a:lnTo>
                <a:lnTo>
                  <a:pt x="27184" y="475"/>
                </a:lnTo>
                <a:lnTo>
                  <a:pt x="27184" y="475"/>
                </a:lnTo>
                <a:lnTo>
                  <a:pt x="27184" y="473"/>
                </a:lnTo>
                <a:lnTo>
                  <a:pt x="27181" y="471"/>
                </a:lnTo>
                <a:lnTo>
                  <a:pt x="27181" y="471"/>
                </a:lnTo>
                <a:lnTo>
                  <a:pt x="27161" y="394"/>
                </a:lnTo>
                <a:lnTo>
                  <a:pt x="27161" y="394"/>
                </a:lnTo>
                <a:lnTo>
                  <a:pt x="27156" y="366"/>
                </a:lnTo>
                <a:lnTo>
                  <a:pt x="27150" y="339"/>
                </a:lnTo>
                <a:lnTo>
                  <a:pt x="27147" y="312"/>
                </a:lnTo>
                <a:lnTo>
                  <a:pt x="27144" y="284"/>
                </a:lnTo>
                <a:lnTo>
                  <a:pt x="27144" y="257"/>
                </a:lnTo>
                <a:lnTo>
                  <a:pt x="27146" y="230"/>
                </a:lnTo>
                <a:lnTo>
                  <a:pt x="27149" y="203"/>
                </a:lnTo>
                <a:lnTo>
                  <a:pt x="27155" y="175"/>
                </a:lnTo>
                <a:lnTo>
                  <a:pt x="27155" y="175"/>
                </a:lnTo>
                <a:lnTo>
                  <a:pt x="27137" y="225"/>
                </a:lnTo>
                <a:lnTo>
                  <a:pt x="27121" y="274"/>
                </a:lnTo>
                <a:lnTo>
                  <a:pt x="27105" y="324"/>
                </a:lnTo>
                <a:lnTo>
                  <a:pt x="27099" y="348"/>
                </a:lnTo>
                <a:lnTo>
                  <a:pt x="27093" y="373"/>
                </a:lnTo>
                <a:lnTo>
                  <a:pt x="27090" y="398"/>
                </a:lnTo>
                <a:lnTo>
                  <a:pt x="27086" y="423"/>
                </a:lnTo>
                <a:lnTo>
                  <a:pt x="27084" y="448"/>
                </a:lnTo>
                <a:lnTo>
                  <a:pt x="27084" y="473"/>
                </a:lnTo>
                <a:lnTo>
                  <a:pt x="27085" y="499"/>
                </a:lnTo>
                <a:lnTo>
                  <a:pt x="27088" y="524"/>
                </a:lnTo>
                <a:lnTo>
                  <a:pt x="27091" y="550"/>
                </a:lnTo>
                <a:lnTo>
                  <a:pt x="27097" y="575"/>
                </a:lnTo>
                <a:lnTo>
                  <a:pt x="27097" y="575"/>
                </a:lnTo>
                <a:lnTo>
                  <a:pt x="27097" y="575"/>
                </a:lnTo>
                <a:lnTo>
                  <a:pt x="27090" y="575"/>
                </a:lnTo>
                <a:lnTo>
                  <a:pt x="27090" y="575"/>
                </a:lnTo>
                <a:lnTo>
                  <a:pt x="27080" y="538"/>
                </a:lnTo>
                <a:lnTo>
                  <a:pt x="27069" y="500"/>
                </a:lnTo>
                <a:lnTo>
                  <a:pt x="27069" y="500"/>
                </a:lnTo>
                <a:lnTo>
                  <a:pt x="27065" y="487"/>
                </a:lnTo>
                <a:lnTo>
                  <a:pt x="27064" y="481"/>
                </a:lnTo>
                <a:lnTo>
                  <a:pt x="27063" y="475"/>
                </a:lnTo>
                <a:lnTo>
                  <a:pt x="27063" y="475"/>
                </a:lnTo>
                <a:lnTo>
                  <a:pt x="27063" y="473"/>
                </a:lnTo>
                <a:lnTo>
                  <a:pt x="27060" y="471"/>
                </a:lnTo>
                <a:lnTo>
                  <a:pt x="27059" y="467"/>
                </a:lnTo>
                <a:lnTo>
                  <a:pt x="27058" y="465"/>
                </a:lnTo>
                <a:lnTo>
                  <a:pt x="27058" y="465"/>
                </a:lnTo>
                <a:lnTo>
                  <a:pt x="27040" y="392"/>
                </a:lnTo>
                <a:lnTo>
                  <a:pt x="27033" y="357"/>
                </a:lnTo>
                <a:lnTo>
                  <a:pt x="27027" y="320"/>
                </a:lnTo>
                <a:lnTo>
                  <a:pt x="27023" y="284"/>
                </a:lnTo>
                <a:lnTo>
                  <a:pt x="27023" y="267"/>
                </a:lnTo>
                <a:lnTo>
                  <a:pt x="27023" y="248"/>
                </a:lnTo>
                <a:lnTo>
                  <a:pt x="27025" y="230"/>
                </a:lnTo>
                <a:lnTo>
                  <a:pt x="27027" y="212"/>
                </a:lnTo>
                <a:lnTo>
                  <a:pt x="27031" y="193"/>
                </a:lnTo>
                <a:lnTo>
                  <a:pt x="27034" y="175"/>
                </a:lnTo>
                <a:lnTo>
                  <a:pt x="27034" y="175"/>
                </a:lnTo>
                <a:lnTo>
                  <a:pt x="27018" y="223"/>
                </a:lnTo>
                <a:lnTo>
                  <a:pt x="27001" y="270"/>
                </a:lnTo>
                <a:lnTo>
                  <a:pt x="26987" y="316"/>
                </a:lnTo>
                <a:lnTo>
                  <a:pt x="26981" y="340"/>
                </a:lnTo>
                <a:lnTo>
                  <a:pt x="26975" y="364"/>
                </a:lnTo>
                <a:lnTo>
                  <a:pt x="26975" y="364"/>
                </a:lnTo>
                <a:lnTo>
                  <a:pt x="26944" y="251"/>
                </a:lnTo>
                <a:lnTo>
                  <a:pt x="26944" y="251"/>
                </a:lnTo>
                <a:lnTo>
                  <a:pt x="26945" y="271"/>
                </a:lnTo>
                <a:lnTo>
                  <a:pt x="26946" y="292"/>
                </a:lnTo>
                <a:lnTo>
                  <a:pt x="26945" y="312"/>
                </a:lnTo>
                <a:lnTo>
                  <a:pt x="26944" y="332"/>
                </a:lnTo>
                <a:lnTo>
                  <a:pt x="26939" y="372"/>
                </a:lnTo>
                <a:lnTo>
                  <a:pt x="26932" y="411"/>
                </a:lnTo>
                <a:lnTo>
                  <a:pt x="26932" y="411"/>
                </a:lnTo>
                <a:lnTo>
                  <a:pt x="26925" y="377"/>
                </a:lnTo>
                <a:lnTo>
                  <a:pt x="26918" y="341"/>
                </a:lnTo>
                <a:lnTo>
                  <a:pt x="26913" y="306"/>
                </a:lnTo>
                <a:lnTo>
                  <a:pt x="26910" y="271"/>
                </a:lnTo>
                <a:lnTo>
                  <a:pt x="26908" y="236"/>
                </a:lnTo>
                <a:lnTo>
                  <a:pt x="26908" y="202"/>
                </a:lnTo>
                <a:lnTo>
                  <a:pt x="26910" y="184"/>
                </a:lnTo>
                <a:lnTo>
                  <a:pt x="26912" y="166"/>
                </a:lnTo>
                <a:lnTo>
                  <a:pt x="26916" y="148"/>
                </a:lnTo>
                <a:lnTo>
                  <a:pt x="26919" y="130"/>
                </a:lnTo>
                <a:lnTo>
                  <a:pt x="26919" y="130"/>
                </a:lnTo>
                <a:lnTo>
                  <a:pt x="26900" y="190"/>
                </a:lnTo>
                <a:lnTo>
                  <a:pt x="26882" y="249"/>
                </a:lnTo>
                <a:lnTo>
                  <a:pt x="26875" y="280"/>
                </a:lnTo>
                <a:lnTo>
                  <a:pt x="26867" y="309"/>
                </a:lnTo>
                <a:lnTo>
                  <a:pt x="26861" y="339"/>
                </a:lnTo>
                <a:lnTo>
                  <a:pt x="26856" y="369"/>
                </a:lnTo>
                <a:lnTo>
                  <a:pt x="26856" y="369"/>
                </a:lnTo>
                <a:lnTo>
                  <a:pt x="26823" y="251"/>
                </a:lnTo>
                <a:lnTo>
                  <a:pt x="26823" y="251"/>
                </a:lnTo>
                <a:lnTo>
                  <a:pt x="26824" y="269"/>
                </a:lnTo>
                <a:lnTo>
                  <a:pt x="26825" y="287"/>
                </a:lnTo>
                <a:lnTo>
                  <a:pt x="26824" y="321"/>
                </a:lnTo>
                <a:lnTo>
                  <a:pt x="26821" y="357"/>
                </a:lnTo>
                <a:lnTo>
                  <a:pt x="26815" y="391"/>
                </a:lnTo>
                <a:lnTo>
                  <a:pt x="26808" y="426"/>
                </a:lnTo>
                <a:lnTo>
                  <a:pt x="26801" y="461"/>
                </a:lnTo>
                <a:lnTo>
                  <a:pt x="26783" y="531"/>
                </a:lnTo>
                <a:lnTo>
                  <a:pt x="26783" y="531"/>
                </a:lnTo>
                <a:lnTo>
                  <a:pt x="26773" y="491"/>
                </a:lnTo>
                <a:lnTo>
                  <a:pt x="26761" y="450"/>
                </a:lnTo>
                <a:lnTo>
                  <a:pt x="26761" y="450"/>
                </a:lnTo>
                <a:lnTo>
                  <a:pt x="26758" y="436"/>
                </a:lnTo>
                <a:lnTo>
                  <a:pt x="26757" y="429"/>
                </a:lnTo>
                <a:lnTo>
                  <a:pt x="26757" y="423"/>
                </a:lnTo>
                <a:lnTo>
                  <a:pt x="26757" y="423"/>
                </a:lnTo>
                <a:lnTo>
                  <a:pt x="26755" y="420"/>
                </a:lnTo>
                <a:lnTo>
                  <a:pt x="26755" y="420"/>
                </a:lnTo>
                <a:lnTo>
                  <a:pt x="26755" y="415"/>
                </a:lnTo>
                <a:lnTo>
                  <a:pt x="26755" y="415"/>
                </a:lnTo>
                <a:lnTo>
                  <a:pt x="26727" y="298"/>
                </a:lnTo>
                <a:lnTo>
                  <a:pt x="26727" y="298"/>
                </a:lnTo>
                <a:lnTo>
                  <a:pt x="26723" y="273"/>
                </a:lnTo>
                <a:lnTo>
                  <a:pt x="26720" y="247"/>
                </a:lnTo>
                <a:lnTo>
                  <a:pt x="26718" y="220"/>
                </a:lnTo>
                <a:lnTo>
                  <a:pt x="26716" y="196"/>
                </a:lnTo>
                <a:lnTo>
                  <a:pt x="26718" y="170"/>
                </a:lnTo>
                <a:lnTo>
                  <a:pt x="26719" y="143"/>
                </a:lnTo>
                <a:lnTo>
                  <a:pt x="26722" y="119"/>
                </a:lnTo>
                <a:lnTo>
                  <a:pt x="26727" y="92"/>
                </a:lnTo>
                <a:lnTo>
                  <a:pt x="26727" y="92"/>
                </a:lnTo>
                <a:lnTo>
                  <a:pt x="26710" y="146"/>
                </a:lnTo>
                <a:lnTo>
                  <a:pt x="26694" y="200"/>
                </a:lnTo>
                <a:lnTo>
                  <a:pt x="26678" y="254"/>
                </a:lnTo>
                <a:lnTo>
                  <a:pt x="26672" y="281"/>
                </a:lnTo>
                <a:lnTo>
                  <a:pt x="26667" y="308"/>
                </a:lnTo>
                <a:lnTo>
                  <a:pt x="26663" y="335"/>
                </a:lnTo>
                <a:lnTo>
                  <a:pt x="26659" y="363"/>
                </a:lnTo>
                <a:lnTo>
                  <a:pt x="26657" y="390"/>
                </a:lnTo>
                <a:lnTo>
                  <a:pt x="26656" y="418"/>
                </a:lnTo>
                <a:lnTo>
                  <a:pt x="26657" y="446"/>
                </a:lnTo>
                <a:lnTo>
                  <a:pt x="26659" y="473"/>
                </a:lnTo>
                <a:lnTo>
                  <a:pt x="26663" y="501"/>
                </a:lnTo>
                <a:lnTo>
                  <a:pt x="26669" y="530"/>
                </a:lnTo>
                <a:lnTo>
                  <a:pt x="26669" y="530"/>
                </a:lnTo>
                <a:lnTo>
                  <a:pt x="26665" y="546"/>
                </a:lnTo>
                <a:lnTo>
                  <a:pt x="26665" y="546"/>
                </a:lnTo>
                <a:lnTo>
                  <a:pt x="26661" y="523"/>
                </a:lnTo>
                <a:lnTo>
                  <a:pt x="26655" y="499"/>
                </a:lnTo>
                <a:lnTo>
                  <a:pt x="26649" y="474"/>
                </a:lnTo>
                <a:lnTo>
                  <a:pt x="26640" y="450"/>
                </a:lnTo>
                <a:lnTo>
                  <a:pt x="26640" y="450"/>
                </a:lnTo>
                <a:lnTo>
                  <a:pt x="26637" y="436"/>
                </a:lnTo>
                <a:lnTo>
                  <a:pt x="26636" y="429"/>
                </a:lnTo>
                <a:lnTo>
                  <a:pt x="26636" y="423"/>
                </a:lnTo>
                <a:lnTo>
                  <a:pt x="26636" y="423"/>
                </a:lnTo>
                <a:lnTo>
                  <a:pt x="26635" y="420"/>
                </a:lnTo>
                <a:lnTo>
                  <a:pt x="26633" y="417"/>
                </a:lnTo>
                <a:lnTo>
                  <a:pt x="26631" y="415"/>
                </a:lnTo>
                <a:lnTo>
                  <a:pt x="26631" y="411"/>
                </a:lnTo>
                <a:lnTo>
                  <a:pt x="26631" y="411"/>
                </a:lnTo>
                <a:lnTo>
                  <a:pt x="26613" y="332"/>
                </a:lnTo>
                <a:lnTo>
                  <a:pt x="26606" y="292"/>
                </a:lnTo>
                <a:lnTo>
                  <a:pt x="26600" y="252"/>
                </a:lnTo>
                <a:lnTo>
                  <a:pt x="26597" y="212"/>
                </a:lnTo>
                <a:lnTo>
                  <a:pt x="26597" y="192"/>
                </a:lnTo>
                <a:lnTo>
                  <a:pt x="26597" y="172"/>
                </a:lnTo>
                <a:lnTo>
                  <a:pt x="26598" y="152"/>
                </a:lnTo>
                <a:lnTo>
                  <a:pt x="26599" y="133"/>
                </a:lnTo>
                <a:lnTo>
                  <a:pt x="26602" y="113"/>
                </a:lnTo>
                <a:lnTo>
                  <a:pt x="26607" y="92"/>
                </a:lnTo>
                <a:lnTo>
                  <a:pt x="26607" y="92"/>
                </a:lnTo>
                <a:lnTo>
                  <a:pt x="26589" y="145"/>
                </a:lnTo>
                <a:lnTo>
                  <a:pt x="26574" y="196"/>
                </a:lnTo>
                <a:lnTo>
                  <a:pt x="26560" y="248"/>
                </a:lnTo>
                <a:lnTo>
                  <a:pt x="26554" y="274"/>
                </a:lnTo>
                <a:lnTo>
                  <a:pt x="26548" y="300"/>
                </a:lnTo>
                <a:lnTo>
                  <a:pt x="26548" y="300"/>
                </a:lnTo>
                <a:lnTo>
                  <a:pt x="26517" y="175"/>
                </a:lnTo>
                <a:lnTo>
                  <a:pt x="26517" y="175"/>
                </a:lnTo>
                <a:lnTo>
                  <a:pt x="26518" y="205"/>
                </a:lnTo>
                <a:lnTo>
                  <a:pt x="26518" y="234"/>
                </a:lnTo>
                <a:lnTo>
                  <a:pt x="26517" y="262"/>
                </a:lnTo>
                <a:lnTo>
                  <a:pt x="26514" y="290"/>
                </a:lnTo>
                <a:lnTo>
                  <a:pt x="26510" y="319"/>
                </a:lnTo>
                <a:lnTo>
                  <a:pt x="26505" y="347"/>
                </a:lnTo>
                <a:lnTo>
                  <a:pt x="26495" y="404"/>
                </a:lnTo>
                <a:lnTo>
                  <a:pt x="26495" y="404"/>
                </a:lnTo>
                <a:lnTo>
                  <a:pt x="26493" y="401"/>
                </a:lnTo>
                <a:lnTo>
                  <a:pt x="26493" y="401"/>
                </a:lnTo>
                <a:lnTo>
                  <a:pt x="26476" y="309"/>
                </a:lnTo>
                <a:lnTo>
                  <a:pt x="26468" y="263"/>
                </a:lnTo>
                <a:lnTo>
                  <a:pt x="26463" y="218"/>
                </a:lnTo>
                <a:lnTo>
                  <a:pt x="26459" y="172"/>
                </a:lnTo>
                <a:lnTo>
                  <a:pt x="26459" y="149"/>
                </a:lnTo>
                <a:lnTo>
                  <a:pt x="26459" y="126"/>
                </a:lnTo>
                <a:lnTo>
                  <a:pt x="26460" y="103"/>
                </a:lnTo>
                <a:lnTo>
                  <a:pt x="26463" y="81"/>
                </a:lnTo>
                <a:lnTo>
                  <a:pt x="26465" y="57"/>
                </a:lnTo>
                <a:lnTo>
                  <a:pt x="26470" y="34"/>
                </a:lnTo>
                <a:lnTo>
                  <a:pt x="26470" y="34"/>
                </a:lnTo>
                <a:lnTo>
                  <a:pt x="26454" y="88"/>
                </a:lnTo>
                <a:lnTo>
                  <a:pt x="26440" y="142"/>
                </a:lnTo>
                <a:lnTo>
                  <a:pt x="26426" y="196"/>
                </a:lnTo>
                <a:lnTo>
                  <a:pt x="26415" y="250"/>
                </a:lnTo>
                <a:lnTo>
                  <a:pt x="26415" y="250"/>
                </a:lnTo>
                <a:lnTo>
                  <a:pt x="26396" y="175"/>
                </a:lnTo>
                <a:lnTo>
                  <a:pt x="26396" y="175"/>
                </a:lnTo>
                <a:lnTo>
                  <a:pt x="26397" y="199"/>
                </a:lnTo>
                <a:lnTo>
                  <a:pt x="26397" y="222"/>
                </a:lnTo>
                <a:lnTo>
                  <a:pt x="26397" y="244"/>
                </a:lnTo>
                <a:lnTo>
                  <a:pt x="26396" y="268"/>
                </a:lnTo>
                <a:lnTo>
                  <a:pt x="26394" y="290"/>
                </a:lnTo>
                <a:lnTo>
                  <a:pt x="26390" y="313"/>
                </a:lnTo>
                <a:lnTo>
                  <a:pt x="26383" y="359"/>
                </a:lnTo>
                <a:lnTo>
                  <a:pt x="26374" y="404"/>
                </a:lnTo>
                <a:lnTo>
                  <a:pt x="26363" y="449"/>
                </a:lnTo>
                <a:lnTo>
                  <a:pt x="26353" y="495"/>
                </a:lnTo>
                <a:lnTo>
                  <a:pt x="26344" y="542"/>
                </a:lnTo>
                <a:lnTo>
                  <a:pt x="26344" y="542"/>
                </a:lnTo>
                <a:lnTo>
                  <a:pt x="26343" y="545"/>
                </a:lnTo>
                <a:lnTo>
                  <a:pt x="26343" y="545"/>
                </a:lnTo>
                <a:lnTo>
                  <a:pt x="26338" y="509"/>
                </a:lnTo>
                <a:lnTo>
                  <a:pt x="26331" y="471"/>
                </a:lnTo>
                <a:lnTo>
                  <a:pt x="26323" y="433"/>
                </a:lnTo>
                <a:lnTo>
                  <a:pt x="26312" y="396"/>
                </a:lnTo>
                <a:lnTo>
                  <a:pt x="26312" y="396"/>
                </a:lnTo>
                <a:lnTo>
                  <a:pt x="26312" y="395"/>
                </a:lnTo>
                <a:lnTo>
                  <a:pt x="26312" y="395"/>
                </a:lnTo>
                <a:lnTo>
                  <a:pt x="26307" y="367"/>
                </a:lnTo>
                <a:lnTo>
                  <a:pt x="26307" y="367"/>
                </a:lnTo>
                <a:lnTo>
                  <a:pt x="26307" y="365"/>
                </a:lnTo>
                <a:lnTo>
                  <a:pt x="26307" y="365"/>
                </a:lnTo>
                <a:lnTo>
                  <a:pt x="26306" y="362"/>
                </a:lnTo>
                <a:lnTo>
                  <a:pt x="26306" y="362"/>
                </a:lnTo>
                <a:lnTo>
                  <a:pt x="26306" y="360"/>
                </a:lnTo>
                <a:lnTo>
                  <a:pt x="26306" y="360"/>
                </a:lnTo>
                <a:lnTo>
                  <a:pt x="26306" y="348"/>
                </a:lnTo>
                <a:lnTo>
                  <a:pt x="26306" y="348"/>
                </a:lnTo>
                <a:lnTo>
                  <a:pt x="26275" y="204"/>
                </a:lnTo>
                <a:lnTo>
                  <a:pt x="26275" y="204"/>
                </a:lnTo>
                <a:lnTo>
                  <a:pt x="26272" y="178"/>
                </a:lnTo>
                <a:lnTo>
                  <a:pt x="26269" y="153"/>
                </a:lnTo>
                <a:lnTo>
                  <a:pt x="26268" y="128"/>
                </a:lnTo>
                <a:lnTo>
                  <a:pt x="26267" y="102"/>
                </a:lnTo>
                <a:lnTo>
                  <a:pt x="26268" y="77"/>
                </a:lnTo>
                <a:lnTo>
                  <a:pt x="26270" y="51"/>
                </a:lnTo>
                <a:lnTo>
                  <a:pt x="26273" y="25"/>
                </a:lnTo>
                <a:lnTo>
                  <a:pt x="26279" y="0"/>
                </a:lnTo>
                <a:lnTo>
                  <a:pt x="26279" y="0"/>
                </a:lnTo>
                <a:lnTo>
                  <a:pt x="26261" y="59"/>
                </a:lnTo>
                <a:lnTo>
                  <a:pt x="26244" y="117"/>
                </a:lnTo>
                <a:lnTo>
                  <a:pt x="26230" y="177"/>
                </a:lnTo>
                <a:lnTo>
                  <a:pt x="26223" y="207"/>
                </a:lnTo>
                <a:lnTo>
                  <a:pt x="26218" y="237"/>
                </a:lnTo>
                <a:lnTo>
                  <a:pt x="26214" y="267"/>
                </a:lnTo>
                <a:lnTo>
                  <a:pt x="26210" y="296"/>
                </a:lnTo>
                <a:lnTo>
                  <a:pt x="26208" y="327"/>
                </a:lnTo>
                <a:lnTo>
                  <a:pt x="26208" y="357"/>
                </a:lnTo>
                <a:lnTo>
                  <a:pt x="26208" y="388"/>
                </a:lnTo>
                <a:lnTo>
                  <a:pt x="26210" y="417"/>
                </a:lnTo>
                <a:lnTo>
                  <a:pt x="26214" y="448"/>
                </a:lnTo>
                <a:lnTo>
                  <a:pt x="26219" y="479"/>
                </a:lnTo>
                <a:lnTo>
                  <a:pt x="26219" y="479"/>
                </a:lnTo>
                <a:lnTo>
                  <a:pt x="26216" y="498"/>
                </a:lnTo>
                <a:lnTo>
                  <a:pt x="26216" y="498"/>
                </a:lnTo>
                <a:lnTo>
                  <a:pt x="26211" y="472"/>
                </a:lnTo>
                <a:lnTo>
                  <a:pt x="26205" y="447"/>
                </a:lnTo>
                <a:lnTo>
                  <a:pt x="26199" y="421"/>
                </a:lnTo>
                <a:lnTo>
                  <a:pt x="26192" y="396"/>
                </a:lnTo>
                <a:lnTo>
                  <a:pt x="26192" y="396"/>
                </a:lnTo>
                <a:lnTo>
                  <a:pt x="26189" y="380"/>
                </a:lnTo>
                <a:lnTo>
                  <a:pt x="26187" y="372"/>
                </a:lnTo>
                <a:lnTo>
                  <a:pt x="26186" y="365"/>
                </a:lnTo>
                <a:lnTo>
                  <a:pt x="26186" y="365"/>
                </a:lnTo>
                <a:lnTo>
                  <a:pt x="26185" y="362"/>
                </a:lnTo>
                <a:lnTo>
                  <a:pt x="26184" y="358"/>
                </a:lnTo>
                <a:lnTo>
                  <a:pt x="26181" y="356"/>
                </a:lnTo>
                <a:lnTo>
                  <a:pt x="26181" y="352"/>
                </a:lnTo>
                <a:lnTo>
                  <a:pt x="26181" y="352"/>
                </a:lnTo>
                <a:lnTo>
                  <a:pt x="26164" y="264"/>
                </a:lnTo>
                <a:lnTo>
                  <a:pt x="26157" y="220"/>
                </a:lnTo>
                <a:lnTo>
                  <a:pt x="26151" y="177"/>
                </a:lnTo>
                <a:lnTo>
                  <a:pt x="26147" y="132"/>
                </a:lnTo>
                <a:lnTo>
                  <a:pt x="26147" y="110"/>
                </a:lnTo>
                <a:lnTo>
                  <a:pt x="26147" y="88"/>
                </a:lnTo>
                <a:lnTo>
                  <a:pt x="26148" y="66"/>
                </a:lnTo>
                <a:lnTo>
                  <a:pt x="26151" y="44"/>
                </a:lnTo>
                <a:lnTo>
                  <a:pt x="26153" y="21"/>
                </a:lnTo>
                <a:lnTo>
                  <a:pt x="26158" y="0"/>
                </a:lnTo>
                <a:lnTo>
                  <a:pt x="26158" y="0"/>
                </a:lnTo>
                <a:lnTo>
                  <a:pt x="26141" y="57"/>
                </a:lnTo>
                <a:lnTo>
                  <a:pt x="26125" y="114"/>
                </a:lnTo>
                <a:lnTo>
                  <a:pt x="26110" y="172"/>
                </a:lnTo>
                <a:lnTo>
                  <a:pt x="26104" y="200"/>
                </a:lnTo>
                <a:lnTo>
                  <a:pt x="26098" y="230"/>
                </a:lnTo>
                <a:lnTo>
                  <a:pt x="26098" y="230"/>
                </a:lnTo>
                <a:lnTo>
                  <a:pt x="26068" y="92"/>
                </a:lnTo>
                <a:lnTo>
                  <a:pt x="26068" y="92"/>
                </a:lnTo>
                <a:lnTo>
                  <a:pt x="26069" y="121"/>
                </a:lnTo>
                <a:lnTo>
                  <a:pt x="26069" y="149"/>
                </a:lnTo>
                <a:lnTo>
                  <a:pt x="26068" y="179"/>
                </a:lnTo>
                <a:lnTo>
                  <a:pt x="26065" y="207"/>
                </a:lnTo>
                <a:lnTo>
                  <a:pt x="26063" y="236"/>
                </a:lnTo>
                <a:lnTo>
                  <a:pt x="26058" y="264"/>
                </a:lnTo>
                <a:lnTo>
                  <a:pt x="26049" y="322"/>
                </a:lnTo>
                <a:lnTo>
                  <a:pt x="26049" y="322"/>
                </a:lnTo>
                <a:lnTo>
                  <a:pt x="26049" y="296"/>
                </a:lnTo>
                <a:lnTo>
                  <a:pt x="26050" y="270"/>
                </a:lnTo>
                <a:lnTo>
                  <a:pt x="26053" y="243"/>
                </a:lnTo>
                <a:lnTo>
                  <a:pt x="26059" y="217"/>
                </a:lnTo>
                <a:lnTo>
                  <a:pt x="26059" y="217"/>
                </a:lnTo>
                <a:lnTo>
                  <a:pt x="26045" y="260"/>
                </a:lnTo>
                <a:lnTo>
                  <a:pt x="26031" y="302"/>
                </a:lnTo>
                <a:lnTo>
                  <a:pt x="26018" y="345"/>
                </a:lnTo>
                <a:lnTo>
                  <a:pt x="26006" y="388"/>
                </a:lnTo>
                <a:lnTo>
                  <a:pt x="26006" y="388"/>
                </a:lnTo>
                <a:lnTo>
                  <a:pt x="26001" y="351"/>
                </a:lnTo>
                <a:lnTo>
                  <a:pt x="25994" y="314"/>
                </a:lnTo>
                <a:lnTo>
                  <a:pt x="25994" y="314"/>
                </a:lnTo>
                <a:lnTo>
                  <a:pt x="25994" y="301"/>
                </a:lnTo>
                <a:lnTo>
                  <a:pt x="25994" y="301"/>
                </a:lnTo>
                <a:lnTo>
                  <a:pt x="25947" y="92"/>
                </a:lnTo>
                <a:lnTo>
                  <a:pt x="25947" y="92"/>
                </a:lnTo>
                <a:lnTo>
                  <a:pt x="25948" y="113"/>
                </a:lnTo>
                <a:lnTo>
                  <a:pt x="25949" y="134"/>
                </a:lnTo>
                <a:lnTo>
                  <a:pt x="25948" y="174"/>
                </a:lnTo>
                <a:lnTo>
                  <a:pt x="25944" y="216"/>
                </a:lnTo>
                <a:lnTo>
                  <a:pt x="25940" y="256"/>
                </a:lnTo>
                <a:lnTo>
                  <a:pt x="25932" y="298"/>
                </a:lnTo>
                <a:lnTo>
                  <a:pt x="25925" y="339"/>
                </a:lnTo>
                <a:lnTo>
                  <a:pt x="25909" y="421"/>
                </a:lnTo>
                <a:lnTo>
                  <a:pt x="25909" y="421"/>
                </a:lnTo>
                <a:lnTo>
                  <a:pt x="25903" y="378"/>
                </a:lnTo>
                <a:lnTo>
                  <a:pt x="25896" y="334"/>
                </a:lnTo>
                <a:lnTo>
                  <a:pt x="25896" y="334"/>
                </a:lnTo>
                <a:lnTo>
                  <a:pt x="25896" y="321"/>
                </a:lnTo>
                <a:lnTo>
                  <a:pt x="25896" y="321"/>
                </a:lnTo>
                <a:lnTo>
                  <a:pt x="25867" y="181"/>
                </a:lnTo>
                <a:lnTo>
                  <a:pt x="25867" y="181"/>
                </a:lnTo>
                <a:lnTo>
                  <a:pt x="25868" y="175"/>
                </a:lnTo>
                <a:lnTo>
                  <a:pt x="25868" y="175"/>
                </a:lnTo>
                <a:lnTo>
                  <a:pt x="25866" y="180"/>
                </a:lnTo>
                <a:lnTo>
                  <a:pt x="25866" y="180"/>
                </a:lnTo>
                <a:lnTo>
                  <a:pt x="25848" y="95"/>
                </a:lnTo>
                <a:lnTo>
                  <a:pt x="25848" y="95"/>
                </a:lnTo>
                <a:lnTo>
                  <a:pt x="25851" y="132"/>
                </a:lnTo>
                <a:lnTo>
                  <a:pt x="25851" y="168"/>
                </a:lnTo>
                <a:lnTo>
                  <a:pt x="25848" y="204"/>
                </a:lnTo>
                <a:lnTo>
                  <a:pt x="25845" y="239"/>
                </a:lnTo>
                <a:lnTo>
                  <a:pt x="25845" y="239"/>
                </a:lnTo>
                <a:lnTo>
                  <a:pt x="25834" y="274"/>
                </a:lnTo>
                <a:lnTo>
                  <a:pt x="25823" y="308"/>
                </a:lnTo>
                <a:lnTo>
                  <a:pt x="25814" y="341"/>
                </a:lnTo>
                <a:lnTo>
                  <a:pt x="25807" y="376"/>
                </a:lnTo>
                <a:lnTo>
                  <a:pt x="25801" y="410"/>
                </a:lnTo>
                <a:lnTo>
                  <a:pt x="25797" y="445"/>
                </a:lnTo>
                <a:lnTo>
                  <a:pt x="25797" y="479"/>
                </a:lnTo>
                <a:lnTo>
                  <a:pt x="25797" y="497"/>
                </a:lnTo>
                <a:lnTo>
                  <a:pt x="25800" y="513"/>
                </a:lnTo>
                <a:lnTo>
                  <a:pt x="25800" y="513"/>
                </a:lnTo>
                <a:lnTo>
                  <a:pt x="25796" y="530"/>
                </a:lnTo>
                <a:lnTo>
                  <a:pt x="25796" y="530"/>
                </a:lnTo>
                <a:lnTo>
                  <a:pt x="25795" y="541"/>
                </a:lnTo>
                <a:lnTo>
                  <a:pt x="25795" y="541"/>
                </a:lnTo>
                <a:lnTo>
                  <a:pt x="25789" y="520"/>
                </a:lnTo>
                <a:lnTo>
                  <a:pt x="25782" y="500"/>
                </a:lnTo>
                <a:lnTo>
                  <a:pt x="25782" y="500"/>
                </a:lnTo>
                <a:lnTo>
                  <a:pt x="25778" y="487"/>
                </a:lnTo>
                <a:lnTo>
                  <a:pt x="25777" y="481"/>
                </a:lnTo>
                <a:lnTo>
                  <a:pt x="25776" y="475"/>
                </a:lnTo>
                <a:lnTo>
                  <a:pt x="25776" y="475"/>
                </a:lnTo>
                <a:lnTo>
                  <a:pt x="25776" y="473"/>
                </a:lnTo>
                <a:lnTo>
                  <a:pt x="25774" y="471"/>
                </a:lnTo>
                <a:lnTo>
                  <a:pt x="25772" y="467"/>
                </a:lnTo>
                <a:lnTo>
                  <a:pt x="25771" y="465"/>
                </a:lnTo>
                <a:lnTo>
                  <a:pt x="25771" y="465"/>
                </a:lnTo>
                <a:lnTo>
                  <a:pt x="25753" y="392"/>
                </a:lnTo>
                <a:lnTo>
                  <a:pt x="25746" y="357"/>
                </a:lnTo>
                <a:lnTo>
                  <a:pt x="25740" y="320"/>
                </a:lnTo>
                <a:lnTo>
                  <a:pt x="25737" y="284"/>
                </a:lnTo>
                <a:lnTo>
                  <a:pt x="25737" y="267"/>
                </a:lnTo>
                <a:lnTo>
                  <a:pt x="25737" y="248"/>
                </a:lnTo>
                <a:lnTo>
                  <a:pt x="25738" y="230"/>
                </a:lnTo>
                <a:lnTo>
                  <a:pt x="25740" y="212"/>
                </a:lnTo>
                <a:lnTo>
                  <a:pt x="25743" y="193"/>
                </a:lnTo>
                <a:lnTo>
                  <a:pt x="25747" y="175"/>
                </a:lnTo>
                <a:lnTo>
                  <a:pt x="25747" y="175"/>
                </a:lnTo>
                <a:lnTo>
                  <a:pt x="25726" y="236"/>
                </a:lnTo>
                <a:lnTo>
                  <a:pt x="25715" y="267"/>
                </a:lnTo>
                <a:lnTo>
                  <a:pt x="25706" y="296"/>
                </a:lnTo>
                <a:lnTo>
                  <a:pt x="25706" y="296"/>
                </a:lnTo>
                <a:lnTo>
                  <a:pt x="25705" y="288"/>
                </a:lnTo>
                <a:lnTo>
                  <a:pt x="25705" y="288"/>
                </a:lnTo>
                <a:lnTo>
                  <a:pt x="25705" y="276"/>
                </a:lnTo>
                <a:lnTo>
                  <a:pt x="25705" y="276"/>
                </a:lnTo>
                <a:lnTo>
                  <a:pt x="25657" y="58"/>
                </a:lnTo>
                <a:lnTo>
                  <a:pt x="25657" y="58"/>
                </a:lnTo>
                <a:lnTo>
                  <a:pt x="25659" y="82"/>
                </a:lnTo>
                <a:lnTo>
                  <a:pt x="25659" y="104"/>
                </a:lnTo>
                <a:lnTo>
                  <a:pt x="25659" y="128"/>
                </a:lnTo>
                <a:lnTo>
                  <a:pt x="25657" y="152"/>
                </a:lnTo>
                <a:lnTo>
                  <a:pt x="25654" y="198"/>
                </a:lnTo>
                <a:lnTo>
                  <a:pt x="25648" y="244"/>
                </a:lnTo>
                <a:lnTo>
                  <a:pt x="25641" y="290"/>
                </a:lnTo>
                <a:lnTo>
                  <a:pt x="25631" y="337"/>
                </a:lnTo>
                <a:lnTo>
                  <a:pt x="25613" y="429"/>
                </a:lnTo>
                <a:lnTo>
                  <a:pt x="25613" y="429"/>
                </a:lnTo>
                <a:lnTo>
                  <a:pt x="25609" y="403"/>
                </a:lnTo>
                <a:lnTo>
                  <a:pt x="25604" y="376"/>
                </a:lnTo>
                <a:lnTo>
                  <a:pt x="25602" y="350"/>
                </a:lnTo>
                <a:lnTo>
                  <a:pt x="25599" y="324"/>
                </a:lnTo>
                <a:lnTo>
                  <a:pt x="25599" y="296"/>
                </a:lnTo>
                <a:lnTo>
                  <a:pt x="25600" y="270"/>
                </a:lnTo>
                <a:lnTo>
                  <a:pt x="25604" y="244"/>
                </a:lnTo>
                <a:lnTo>
                  <a:pt x="25610" y="217"/>
                </a:lnTo>
                <a:lnTo>
                  <a:pt x="25610" y="217"/>
                </a:lnTo>
                <a:lnTo>
                  <a:pt x="25585" y="292"/>
                </a:lnTo>
                <a:lnTo>
                  <a:pt x="25585" y="292"/>
                </a:lnTo>
                <a:lnTo>
                  <a:pt x="25584" y="288"/>
                </a:lnTo>
                <a:lnTo>
                  <a:pt x="25584" y="288"/>
                </a:lnTo>
                <a:lnTo>
                  <a:pt x="25584" y="276"/>
                </a:lnTo>
                <a:lnTo>
                  <a:pt x="25584" y="276"/>
                </a:lnTo>
                <a:lnTo>
                  <a:pt x="25536" y="58"/>
                </a:lnTo>
                <a:lnTo>
                  <a:pt x="25536" y="58"/>
                </a:lnTo>
                <a:lnTo>
                  <a:pt x="25539" y="84"/>
                </a:lnTo>
                <a:lnTo>
                  <a:pt x="25539" y="110"/>
                </a:lnTo>
                <a:lnTo>
                  <a:pt x="25538" y="138"/>
                </a:lnTo>
                <a:lnTo>
                  <a:pt x="25536" y="164"/>
                </a:lnTo>
                <a:lnTo>
                  <a:pt x="25534" y="190"/>
                </a:lnTo>
                <a:lnTo>
                  <a:pt x="25530" y="216"/>
                </a:lnTo>
                <a:lnTo>
                  <a:pt x="25523" y="268"/>
                </a:lnTo>
                <a:lnTo>
                  <a:pt x="25514" y="320"/>
                </a:lnTo>
                <a:lnTo>
                  <a:pt x="25504" y="372"/>
                </a:lnTo>
                <a:lnTo>
                  <a:pt x="25494" y="424"/>
                </a:lnTo>
                <a:lnTo>
                  <a:pt x="25484" y="477"/>
                </a:lnTo>
                <a:lnTo>
                  <a:pt x="25484" y="477"/>
                </a:lnTo>
                <a:lnTo>
                  <a:pt x="25481" y="501"/>
                </a:lnTo>
                <a:lnTo>
                  <a:pt x="25478" y="526"/>
                </a:lnTo>
                <a:lnTo>
                  <a:pt x="25475" y="575"/>
                </a:lnTo>
                <a:lnTo>
                  <a:pt x="25475" y="575"/>
                </a:lnTo>
                <a:lnTo>
                  <a:pt x="25475" y="575"/>
                </a:lnTo>
                <a:lnTo>
                  <a:pt x="25465" y="538"/>
                </a:lnTo>
                <a:lnTo>
                  <a:pt x="25453" y="500"/>
                </a:lnTo>
                <a:lnTo>
                  <a:pt x="25453" y="500"/>
                </a:lnTo>
                <a:lnTo>
                  <a:pt x="25450" y="487"/>
                </a:lnTo>
                <a:lnTo>
                  <a:pt x="25449" y="481"/>
                </a:lnTo>
                <a:lnTo>
                  <a:pt x="25447" y="475"/>
                </a:lnTo>
                <a:lnTo>
                  <a:pt x="25447" y="475"/>
                </a:lnTo>
                <a:lnTo>
                  <a:pt x="25447" y="473"/>
                </a:lnTo>
                <a:lnTo>
                  <a:pt x="25445" y="471"/>
                </a:lnTo>
                <a:lnTo>
                  <a:pt x="25445" y="471"/>
                </a:lnTo>
                <a:lnTo>
                  <a:pt x="25425" y="394"/>
                </a:lnTo>
                <a:lnTo>
                  <a:pt x="25425" y="394"/>
                </a:lnTo>
                <a:lnTo>
                  <a:pt x="25420" y="366"/>
                </a:lnTo>
                <a:lnTo>
                  <a:pt x="25414" y="339"/>
                </a:lnTo>
                <a:lnTo>
                  <a:pt x="25411" y="312"/>
                </a:lnTo>
                <a:lnTo>
                  <a:pt x="25408" y="284"/>
                </a:lnTo>
                <a:lnTo>
                  <a:pt x="25408" y="257"/>
                </a:lnTo>
                <a:lnTo>
                  <a:pt x="25409" y="230"/>
                </a:lnTo>
                <a:lnTo>
                  <a:pt x="25413" y="203"/>
                </a:lnTo>
                <a:lnTo>
                  <a:pt x="25419" y="175"/>
                </a:lnTo>
                <a:lnTo>
                  <a:pt x="25419" y="175"/>
                </a:lnTo>
                <a:lnTo>
                  <a:pt x="25401" y="225"/>
                </a:lnTo>
                <a:lnTo>
                  <a:pt x="25385" y="274"/>
                </a:lnTo>
                <a:lnTo>
                  <a:pt x="25369" y="324"/>
                </a:lnTo>
                <a:lnTo>
                  <a:pt x="25363" y="348"/>
                </a:lnTo>
                <a:lnTo>
                  <a:pt x="25358" y="373"/>
                </a:lnTo>
                <a:lnTo>
                  <a:pt x="25354" y="398"/>
                </a:lnTo>
                <a:lnTo>
                  <a:pt x="25350" y="423"/>
                </a:lnTo>
                <a:lnTo>
                  <a:pt x="25348" y="448"/>
                </a:lnTo>
                <a:lnTo>
                  <a:pt x="25348" y="473"/>
                </a:lnTo>
                <a:lnTo>
                  <a:pt x="25349" y="499"/>
                </a:lnTo>
                <a:lnTo>
                  <a:pt x="25351" y="524"/>
                </a:lnTo>
                <a:lnTo>
                  <a:pt x="25355" y="550"/>
                </a:lnTo>
                <a:lnTo>
                  <a:pt x="25362" y="575"/>
                </a:lnTo>
                <a:lnTo>
                  <a:pt x="25362" y="575"/>
                </a:lnTo>
                <a:lnTo>
                  <a:pt x="25362" y="575"/>
                </a:lnTo>
                <a:lnTo>
                  <a:pt x="25355" y="575"/>
                </a:lnTo>
                <a:lnTo>
                  <a:pt x="25355" y="575"/>
                </a:lnTo>
                <a:lnTo>
                  <a:pt x="25344" y="538"/>
                </a:lnTo>
                <a:lnTo>
                  <a:pt x="25332" y="500"/>
                </a:lnTo>
                <a:lnTo>
                  <a:pt x="25332" y="500"/>
                </a:lnTo>
                <a:lnTo>
                  <a:pt x="25329" y="487"/>
                </a:lnTo>
                <a:lnTo>
                  <a:pt x="25328" y="481"/>
                </a:lnTo>
                <a:lnTo>
                  <a:pt x="25326" y="475"/>
                </a:lnTo>
                <a:lnTo>
                  <a:pt x="25326" y="475"/>
                </a:lnTo>
                <a:lnTo>
                  <a:pt x="25326" y="473"/>
                </a:lnTo>
                <a:lnTo>
                  <a:pt x="25324" y="471"/>
                </a:lnTo>
                <a:lnTo>
                  <a:pt x="25323" y="467"/>
                </a:lnTo>
                <a:lnTo>
                  <a:pt x="25322" y="465"/>
                </a:lnTo>
                <a:lnTo>
                  <a:pt x="25322" y="465"/>
                </a:lnTo>
                <a:lnTo>
                  <a:pt x="25304" y="392"/>
                </a:lnTo>
                <a:lnTo>
                  <a:pt x="25297" y="357"/>
                </a:lnTo>
                <a:lnTo>
                  <a:pt x="25291" y="320"/>
                </a:lnTo>
                <a:lnTo>
                  <a:pt x="25288" y="284"/>
                </a:lnTo>
                <a:lnTo>
                  <a:pt x="25287" y="267"/>
                </a:lnTo>
                <a:lnTo>
                  <a:pt x="25287" y="248"/>
                </a:lnTo>
                <a:lnTo>
                  <a:pt x="25288" y="230"/>
                </a:lnTo>
                <a:lnTo>
                  <a:pt x="25291" y="212"/>
                </a:lnTo>
                <a:lnTo>
                  <a:pt x="25294" y="193"/>
                </a:lnTo>
                <a:lnTo>
                  <a:pt x="25298" y="175"/>
                </a:lnTo>
                <a:lnTo>
                  <a:pt x="25298" y="175"/>
                </a:lnTo>
                <a:lnTo>
                  <a:pt x="25281" y="223"/>
                </a:lnTo>
                <a:lnTo>
                  <a:pt x="25265" y="270"/>
                </a:lnTo>
                <a:lnTo>
                  <a:pt x="25251" y="316"/>
                </a:lnTo>
                <a:lnTo>
                  <a:pt x="25245" y="340"/>
                </a:lnTo>
                <a:lnTo>
                  <a:pt x="25239" y="364"/>
                </a:lnTo>
                <a:lnTo>
                  <a:pt x="25239" y="364"/>
                </a:lnTo>
                <a:lnTo>
                  <a:pt x="25208" y="251"/>
                </a:lnTo>
                <a:lnTo>
                  <a:pt x="25208" y="251"/>
                </a:lnTo>
                <a:lnTo>
                  <a:pt x="25209" y="271"/>
                </a:lnTo>
                <a:lnTo>
                  <a:pt x="25210" y="292"/>
                </a:lnTo>
                <a:lnTo>
                  <a:pt x="25209" y="312"/>
                </a:lnTo>
                <a:lnTo>
                  <a:pt x="25208" y="332"/>
                </a:lnTo>
                <a:lnTo>
                  <a:pt x="25203" y="372"/>
                </a:lnTo>
                <a:lnTo>
                  <a:pt x="25196" y="411"/>
                </a:lnTo>
                <a:lnTo>
                  <a:pt x="25196" y="411"/>
                </a:lnTo>
                <a:lnTo>
                  <a:pt x="25189" y="377"/>
                </a:lnTo>
                <a:lnTo>
                  <a:pt x="25182" y="341"/>
                </a:lnTo>
                <a:lnTo>
                  <a:pt x="25177" y="306"/>
                </a:lnTo>
                <a:lnTo>
                  <a:pt x="25173" y="271"/>
                </a:lnTo>
                <a:lnTo>
                  <a:pt x="25172" y="236"/>
                </a:lnTo>
                <a:lnTo>
                  <a:pt x="25172" y="202"/>
                </a:lnTo>
                <a:lnTo>
                  <a:pt x="25175" y="184"/>
                </a:lnTo>
                <a:lnTo>
                  <a:pt x="25176" y="166"/>
                </a:lnTo>
                <a:lnTo>
                  <a:pt x="25179" y="148"/>
                </a:lnTo>
                <a:lnTo>
                  <a:pt x="25183" y="130"/>
                </a:lnTo>
                <a:lnTo>
                  <a:pt x="25183" y="130"/>
                </a:lnTo>
                <a:lnTo>
                  <a:pt x="25164" y="190"/>
                </a:lnTo>
                <a:lnTo>
                  <a:pt x="25146" y="249"/>
                </a:lnTo>
                <a:lnTo>
                  <a:pt x="25139" y="280"/>
                </a:lnTo>
                <a:lnTo>
                  <a:pt x="25132" y="309"/>
                </a:lnTo>
                <a:lnTo>
                  <a:pt x="25125" y="339"/>
                </a:lnTo>
                <a:lnTo>
                  <a:pt x="25120" y="369"/>
                </a:lnTo>
                <a:lnTo>
                  <a:pt x="25120" y="369"/>
                </a:lnTo>
                <a:lnTo>
                  <a:pt x="25087" y="251"/>
                </a:lnTo>
                <a:lnTo>
                  <a:pt x="25087" y="251"/>
                </a:lnTo>
                <a:lnTo>
                  <a:pt x="25088" y="269"/>
                </a:lnTo>
                <a:lnTo>
                  <a:pt x="25089" y="287"/>
                </a:lnTo>
                <a:lnTo>
                  <a:pt x="25088" y="321"/>
                </a:lnTo>
                <a:lnTo>
                  <a:pt x="25085" y="357"/>
                </a:lnTo>
                <a:lnTo>
                  <a:pt x="25079" y="391"/>
                </a:lnTo>
                <a:lnTo>
                  <a:pt x="25073" y="426"/>
                </a:lnTo>
                <a:lnTo>
                  <a:pt x="25064" y="461"/>
                </a:lnTo>
                <a:lnTo>
                  <a:pt x="25047" y="531"/>
                </a:lnTo>
                <a:lnTo>
                  <a:pt x="25047" y="531"/>
                </a:lnTo>
                <a:lnTo>
                  <a:pt x="25037" y="491"/>
                </a:lnTo>
                <a:lnTo>
                  <a:pt x="25025" y="450"/>
                </a:lnTo>
                <a:lnTo>
                  <a:pt x="25025" y="450"/>
                </a:lnTo>
                <a:lnTo>
                  <a:pt x="25022" y="436"/>
                </a:lnTo>
                <a:lnTo>
                  <a:pt x="25020" y="429"/>
                </a:lnTo>
                <a:lnTo>
                  <a:pt x="25020" y="423"/>
                </a:lnTo>
                <a:lnTo>
                  <a:pt x="25020" y="423"/>
                </a:lnTo>
                <a:lnTo>
                  <a:pt x="25019" y="420"/>
                </a:lnTo>
                <a:lnTo>
                  <a:pt x="25019" y="420"/>
                </a:lnTo>
                <a:lnTo>
                  <a:pt x="25019" y="415"/>
                </a:lnTo>
                <a:lnTo>
                  <a:pt x="25019" y="415"/>
                </a:lnTo>
                <a:lnTo>
                  <a:pt x="24991" y="298"/>
                </a:lnTo>
                <a:lnTo>
                  <a:pt x="24991" y="298"/>
                </a:lnTo>
                <a:lnTo>
                  <a:pt x="24987" y="273"/>
                </a:lnTo>
                <a:lnTo>
                  <a:pt x="24984" y="247"/>
                </a:lnTo>
                <a:lnTo>
                  <a:pt x="24981" y="220"/>
                </a:lnTo>
                <a:lnTo>
                  <a:pt x="24980" y="196"/>
                </a:lnTo>
                <a:lnTo>
                  <a:pt x="24981" y="170"/>
                </a:lnTo>
                <a:lnTo>
                  <a:pt x="24983" y="143"/>
                </a:lnTo>
                <a:lnTo>
                  <a:pt x="24986" y="119"/>
                </a:lnTo>
                <a:lnTo>
                  <a:pt x="24992" y="92"/>
                </a:lnTo>
                <a:lnTo>
                  <a:pt x="24992" y="92"/>
                </a:lnTo>
                <a:lnTo>
                  <a:pt x="24974" y="146"/>
                </a:lnTo>
                <a:lnTo>
                  <a:pt x="24958" y="200"/>
                </a:lnTo>
                <a:lnTo>
                  <a:pt x="24942" y="254"/>
                </a:lnTo>
                <a:lnTo>
                  <a:pt x="24936" y="281"/>
                </a:lnTo>
                <a:lnTo>
                  <a:pt x="24930" y="308"/>
                </a:lnTo>
                <a:lnTo>
                  <a:pt x="24927" y="335"/>
                </a:lnTo>
                <a:lnTo>
                  <a:pt x="24923" y="363"/>
                </a:lnTo>
                <a:lnTo>
                  <a:pt x="24921" y="390"/>
                </a:lnTo>
                <a:lnTo>
                  <a:pt x="24920" y="418"/>
                </a:lnTo>
                <a:lnTo>
                  <a:pt x="24921" y="446"/>
                </a:lnTo>
                <a:lnTo>
                  <a:pt x="24923" y="473"/>
                </a:lnTo>
                <a:lnTo>
                  <a:pt x="24927" y="501"/>
                </a:lnTo>
                <a:lnTo>
                  <a:pt x="24933" y="530"/>
                </a:lnTo>
                <a:lnTo>
                  <a:pt x="24933" y="530"/>
                </a:lnTo>
                <a:lnTo>
                  <a:pt x="24929" y="546"/>
                </a:lnTo>
                <a:lnTo>
                  <a:pt x="24929" y="546"/>
                </a:lnTo>
                <a:lnTo>
                  <a:pt x="24924" y="523"/>
                </a:lnTo>
                <a:lnTo>
                  <a:pt x="24918" y="499"/>
                </a:lnTo>
                <a:lnTo>
                  <a:pt x="24913" y="474"/>
                </a:lnTo>
                <a:lnTo>
                  <a:pt x="24905" y="450"/>
                </a:lnTo>
                <a:lnTo>
                  <a:pt x="24905" y="450"/>
                </a:lnTo>
                <a:lnTo>
                  <a:pt x="24901" y="436"/>
                </a:lnTo>
                <a:lnTo>
                  <a:pt x="24900" y="429"/>
                </a:lnTo>
                <a:lnTo>
                  <a:pt x="24900" y="423"/>
                </a:lnTo>
                <a:lnTo>
                  <a:pt x="24900" y="423"/>
                </a:lnTo>
                <a:lnTo>
                  <a:pt x="24898" y="420"/>
                </a:lnTo>
                <a:lnTo>
                  <a:pt x="24897" y="417"/>
                </a:lnTo>
                <a:lnTo>
                  <a:pt x="24895" y="415"/>
                </a:lnTo>
                <a:lnTo>
                  <a:pt x="24895" y="411"/>
                </a:lnTo>
                <a:lnTo>
                  <a:pt x="24895" y="411"/>
                </a:lnTo>
                <a:lnTo>
                  <a:pt x="24877" y="332"/>
                </a:lnTo>
                <a:lnTo>
                  <a:pt x="24870" y="292"/>
                </a:lnTo>
                <a:lnTo>
                  <a:pt x="24864" y="252"/>
                </a:lnTo>
                <a:lnTo>
                  <a:pt x="24860" y="212"/>
                </a:lnTo>
                <a:lnTo>
                  <a:pt x="24860" y="192"/>
                </a:lnTo>
                <a:lnTo>
                  <a:pt x="24860" y="172"/>
                </a:lnTo>
                <a:lnTo>
                  <a:pt x="24862" y="152"/>
                </a:lnTo>
                <a:lnTo>
                  <a:pt x="24864" y="133"/>
                </a:lnTo>
                <a:lnTo>
                  <a:pt x="24866" y="113"/>
                </a:lnTo>
                <a:lnTo>
                  <a:pt x="24871" y="92"/>
                </a:lnTo>
                <a:lnTo>
                  <a:pt x="24871" y="92"/>
                </a:lnTo>
                <a:lnTo>
                  <a:pt x="24854" y="145"/>
                </a:lnTo>
                <a:lnTo>
                  <a:pt x="24838" y="196"/>
                </a:lnTo>
                <a:lnTo>
                  <a:pt x="24824" y="248"/>
                </a:lnTo>
                <a:lnTo>
                  <a:pt x="24818" y="274"/>
                </a:lnTo>
                <a:lnTo>
                  <a:pt x="24812" y="300"/>
                </a:lnTo>
                <a:lnTo>
                  <a:pt x="24812" y="300"/>
                </a:lnTo>
                <a:lnTo>
                  <a:pt x="24781" y="175"/>
                </a:lnTo>
                <a:lnTo>
                  <a:pt x="24781" y="175"/>
                </a:lnTo>
                <a:lnTo>
                  <a:pt x="24782" y="205"/>
                </a:lnTo>
                <a:lnTo>
                  <a:pt x="24782" y="234"/>
                </a:lnTo>
                <a:lnTo>
                  <a:pt x="24781" y="262"/>
                </a:lnTo>
                <a:lnTo>
                  <a:pt x="24777" y="290"/>
                </a:lnTo>
                <a:lnTo>
                  <a:pt x="24774" y="319"/>
                </a:lnTo>
                <a:lnTo>
                  <a:pt x="24769" y="347"/>
                </a:lnTo>
                <a:lnTo>
                  <a:pt x="24758" y="404"/>
                </a:lnTo>
                <a:lnTo>
                  <a:pt x="24758" y="404"/>
                </a:lnTo>
                <a:lnTo>
                  <a:pt x="24757" y="401"/>
                </a:lnTo>
                <a:lnTo>
                  <a:pt x="24757" y="401"/>
                </a:lnTo>
                <a:lnTo>
                  <a:pt x="24739" y="309"/>
                </a:lnTo>
                <a:lnTo>
                  <a:pt x="24732" y="263"/>
                </a:lnTo>
                <a:lnTo>
                  <a:pt x="24726" y="218"/>
                </a:lnTo>
                <a:lnTo>
                  <a:pt x="24723" y="172"/>
                </a:lnTo>
                <a:lnTo>
                  <a:pt x="24723" y="149"/>
                </a:lnTo>
                <a:lnTo>
                  <a:pt x="24723" y="126"/>
                </a:lnTo>
                <a:lnTo>
                  <a:pt x="24724" y="103"/>
                </a:lnTo>
                <a:lnTo>
                  <a:pt x="24726" y="81"/>
                </a:lnTo>
                <a:lnTo>
                  <a:pt x="24729" y="57"/>
                </a:lnTo>
                <a:lnTo>
                  <a:pt x="24733" y="34"/>
                </a:lnTo>
                <a:lnTo>
                  <a:pt x="24733" y="34"/>
                </a:lnTo>
                <a:lnTo>
                  <a:pt x="24718" y="88"/>
                </a:lnTo>
                <a:lnTo>
                  <a:pt x="24704" y="142"/>
                </a:lnTo>
                <a:lnTo>
                  <a:pt x="24690" y="196"/>
                </a:lnTo>
                <a:lnTo>
                  <a:pt x="24679" y="250"/>
                </a:lnTo>
                <a:lnTo>
                  <a:pt x="24679" y="250"/>
                </a:lnTo>
                <a:lnTo>
                  <a:pt x="24660" y="175"/>
                </a:lnTo>
                <a:lnTo>
                  <a:pt x="24660" y="175"/>
                </a:lnTo>
                <a:lnTo>
                  <a:pt x="24661" y="199"/>
                </a:lnTo>
                <a:lnTo>
                  <a:pt x="24662" y="222"/>
                </a:lnTo>
                <a:lnTo>
                  <a:pt x="24661" y="244"/>
                </a:lnTo>
                <a:lnTo>
                  <a:pt x="24660" y="268"/>
                </a:lnTo>
                <a:lnTo>
                  <a:pt x="24658" y="290"/>
                </a:lnTo>
                <a:lnTo>
                  <a:pt x="24654" y="313"/>
                </a:lnTo>
                <a:lnTo>
                  <a:pt x="24647" y="359"/>
                </a:lnTo>
                <a:lnTo>
                  <a:pt x="24637" y="404"/>
                </a:lnTo>
                <a:lnTo>
                  <a:pt x="24627" y="449"/>
                </a:lnTo>
                <a:lnTo>
                  <a:pt x="24617" y="495"/>
                </a:lnTo>
                <a:lnTo>
                  <a:pt x="24608" y="542"/>
                </a:lnTo>
                <a:lnTo>
                  <a:pt x="24608" y="542"/>
                </a:lnTo>
                <a:lnTo>
                  <a:pt x="24607" y="545"/>
                </a:lnTo>
                <a:lnTo>
                  <a:pt x="24607" y="545"/>
                </a:lnTo>
                <a:lnTo>
                  <a:pt x="24602" y="509"/>
                </a:lnTo>
                <a:lnTo>
                  <a:pt x="24595" y="471"/>
                </a:lnTo>
                <a:lnTo>
                  <a:pt x="24586" y="433"/>
                </a:lnTo>
                <a:lnTo>
                  <a:pt x="24576" y="396"/>
                </a:lnTo>
                <a:lnTo>
                  <a:pt x="24576" y="396"/>
                </a:lnTo>
                <a:lnTo>
                  <a:pt x="24576" y="395"/>
                </a:lnTo>
                <a:lnTo>
                  <a:pt x="24576" y="395"/>
                </a:lnTo>
                <a:lnTo>
                  <a:pt x="24571" y="367"/>
                </a:lnTo>
                <a:lnTo>
                  <a:pt x="24571" y="367"/>
                </a:lnTo>
                <a:lnTo>
                  <a:pt x="24571" y="365"/>
                </a:lnTo>
                <a:lnTo>
                  <a:pt x="24571" y="365"/>
                </a:lnTo>
                <a:lnTo>
                  <a:pt x="24570" y="362"/>
                </a:lnTo>
                <a:lnTo>
                  <a:pt x="24570" y="362"/>
                </a:lnTo>
                <a:lnTo>
                  <a:pt x="24570" y="360"/>
                </a:lnTo>
                <a:lnTo>
                  <a:pt x="24570" y="360"/>
                </a:lnTo>
                <a:lnTo>
                  <a:pt x="24570" y="348"/>
                </a:lnTo>
                <a:lnTo>
                  <a:pt x="24570" y="348"/>
                </a:lnTo>
                <a:lnTo>
                  <a:pt x="24539" y="204"/>
                </a:lnTo>
                <a:lnTo>
                  <a:pt x="24539" y="204"/>
                </a:lnTo>
                <a:lnTo>
                  <a:pt x="24535" y="179"/>
                </a:lnTo>
                <a:lnTo>
                  <a:pt x="24533" y="153"/>
                </a:lnTo>
                <a:lnTo>
                  <a:pt x="24532" y="128"/>
                </a:lnTo>
                <a:lnTo>
                  <a:pt x="24531" y="102"/>
                </a:lnTo>
                <a:lnTo>
                  <a:pt x="24532" y="77"/>
                </a:lnTo>
                <a:lnTo>
                  <a:pt x="24534" y="51"/>
                </a:lnTo>
                <a:lnTo>
                  <a:pt x="24538" y="25"/>
                </a:lnTo>
                <a:lnTo>
                  <a:pt x="24543" y="0"/>
                </a:lnTo>
                <a:lnTo>
                  <a:pt x="24543" y="0"/>
                </a:lnTo>
                <a:lnTo>
                  <a:pt x="24525" y="59"/>
                </a:lnTo>
                <a:lnTo>
                  <a:pt x="24508" y="117"/>
                </a:lnTo>
                <a:lnTo>
                  <a:pt x="24494" y="177"/>
                </a:lnTo>
                <a:lnTo>
                  <a:pt x="24487" y="207"/>
                </a:lnTo>
                <a:lnTo>
                  <a:pt x="24482" y="237"/>
                </a:lnTo>
                <a:lnTo>
                  <a:pt x="24477" y="267"/>
                </a:lnTo>
                <a:lnTo>
                  <a:pt x="24474" y="296"/>
                </a:lnTo>
                <a:lnTo>
                  <a:pt x="24471" y="327"/>
                </a:lnTo>
                <a:lnTo>
                  <a:pt x="24471" y="357"/>
                </a:lnTo>
                <a:lnTo>
                  <a:pt x="24471" y="388"/>
                </a:lnTo>
                <a:lnTo>
                  <a:pt x="24474" y="417"/>
                </a:lnTo>
                <a:lnTo>
                  <a:pt x="24477" y="448"/>
                </a:lnTo>
                <a:lnTo>
                  <a:pt x="24483" y="479"/>
                </a:lnTo>
                <a:lnTo>
                  <a:pt x="24483" y="479"/>
                </a:lnTo>
                <a:lnTo>
                  <a:pt x="24480" y="498"/>
                </a:lnTo>
                <a:lnTo>
                  <a:pt x="24480" y="498"/>
                </a:lnTo>
                <a:lnTo>
                  <a:pt x="24475" y="472"/>
                </a:lnTo>
                <a:lnTo>
                  <a:pt x="24469" y="447"/>
                </a:lnTo>
                <a:lnTo>
                  <a:pt x="24463" y="421"/>
                </a:lnTo>
                <a:lnTo>
                  <a:pt x="24456" y="396"/>
                </a:lnTo>
                <a:lnTo>
                  <a:pt x="24456" y="396"/>
                </a:lnTo>
                <a:lnTo>
                  <a:pt x="24452" y="380"/>
                </a:lnTo>
                <a:lnTo>
                  <a:pt x="24451" y="372"/>
                </a:lnTo>
                <a:lnTo>
                  <a:pt x="24450" y="365"/>
                </a:lnTo>
                <a:lnTo>
                  <a:pt x="24450" y="365"/>
                </a:lnTo>
                <a:lnTo>
                  <a:pt x="24450" y="362"/>
                </a:lnTo>
                <a:lnTo>
                  <a:pt x="24448" y="358"/>
                </a:lnTo>
                <a:lnTo>
                  <a:pt x="24446" y="356"/>
                </a:lnTo>
                <a:lnTo>
                  <a:pt x="24445" y="352"/>
                </a:lnTo>
                <a:lnTo>
                  <a:pt x="24445" y="352"/>
                </a:lnTo>
                <a:lnTo>
                  <a:pt x="24428" y="264"/>
                </a:lnTo>
                <a:lnTo>
                  <a:pt x="24420" y="220"/>
                </a:lnTo>
                <a:lnTo>
                  <a:pt x="24414" y="177"/>
                </a:lnTo>
                <a:lnTo>
                  <a:pt x="24411" y="132"/>
                </a:lnTo>
                <a:lnTo>
                  <a:pt x="24411" y="110"/>
                </a:lnTo>
                <a:lnTo>
                  <a:pt x="24411" y="88"/>
                </a:lnTo>
                <a:lnTo>
                  <a:pt x="24412" y="66"/>
                </a:lnTo>
                <a:lnTo>
                  <a:pt x="24414" y="44"/>
                </a:lnTo>
                <a:lnTo>
                  <a:pt x="24417" y="21"/>
                </a:lnTo>
                <a:lnTo>
                  <a:pt x="24422" y="0"/>
                </a:lnTo>
                <a:lnTo>
                  <a:pt x="24422" y="0"/>
                </a:lnTo>
                <a:lnTo>
                  <a:pt x="24405" y="57"/>
                </a:lnTo>
                <a:lnTo>
                  <a:pt x="24388" y="114"/>
                </a:lnTo>
                <a:lnTo>
                  <a:pt x="24374" y="172"/>
                </a:lnTo>
                <a:lnTo>
                  <a:pt x="24368" y="200"/>
                </a:lnTo>
                <a:lnTo>
                  <a:pt x="24362" y="230"/>
                </a:lnTo>
                <a:lnTo>
                  <a:pt x="24362" y="230"/>
                </a:lnTo>
                <a:lnTo>
                  <a:pt x="24331" y="92"/>
                </a:lnTo>
                <a:lnTo>
                  <a:pt x="24331" y="92"/>
                </a:lnTo>
                <a:lnTo>
                  <a:pt x="24333" y="132"/>
                </a:lnTo>
                <a:lnTo>
                  <a:pt x="24333" y="171"/>
                </a:lnTo>
                <a:lnTo>
                  <a:pt x="24329" y="211"/>
                </a:lnTo>
                <a:lnTo>
                  <a:pt x="24324" y="250"/>
                </a:lnTo>
                <a:lnTo>
                  <a:pt x="24318" y="289"/>
                </a:lnTo>
                <a:lnTo>
                  <a:pt x="24311" y="328"/>
                </a:lnTo>
                <a:lnTo>
                  <a:pt x="24296" y="407"/>
                </a:lnTo>
                <a:lnTo>
                  <a:pt x="24296" y="407"/>
                </a:lnTo>
                <a:lnTo>
                  <a:pt x="24292" y="383"/>
                </a:lnTo>
                <a:lnTo>
                  <a:pt x="24289" y="359"/>
                </a:lnTo>
                <a:lnTo>
                  <a:pt x="24286" y="335"/>
                </a:lnTo>
                <a:lnTo>
                  <a:pt x="24286" y="312"/>
                </a:lnTo>
                <a:lnTo>
                  <a:pt x="24286" y="288"/>
                </a:lnTo>
                <a:lnTo>
                  <a:pt x="24288" y="264"/>
                </a:lnTo>
                <a:lnTo>
                  <a:pt x="24291" y="241"/>
                </a:lnTo>
                <a:lnTo>
                  <a:pt x="24297" y="217"/>
                </a:lnTo>
                <a:lnTo>
                  <a:pt x="24297" y="217"/>
                </a:lnTo>
                <a:lnTo>
                  <a:pt x="24278" y="271"/>
                </a:lnTo>
                <a:lnTo>
                  <a:pt x="24260" y="326"/>
                </a:lnTo>
                <a:lnTo>
                  <a:pt x="24260" y="326"/>
                </a:lnTo>
                <a:lnTo>
                  <a:pt x="24258" y="314"/>
                </a:lnTo>
                <a:lnTo>
                  <a:pt x="24258" y="314"/>
                </a:lnTo>
                <a:lnTo>
                  <a:pt x="24258" y="301"/>
                </a:lnTo>
                <a:lnTo>
                  <a:pt x="24258" y="301"/>
                </a:lnTo>
                <a:lnTo>
                  <a:pt x="24211" y="92"/>
                </a:lnTo>
                <a:lnTo>
                  <a:pt x="24211" y="92"/>
                </a:lnTo>
                <a:lnTo>
                  <a:pt x="24212" y="117"/>
                </a:lnTo>
                <a:lnTo>
                  <a:pt x="24213" y="142"/>
                </a:lnTo>
                <a:lnTo>
                  <a:pt x="24212" y="168"/>
                </a:lnTo>
                <a:lnTo>
                  <a:pt x="24211" y="193"/>
                </a:lnTo>
                <a:lnTo>
                  <a:pt x="24208" y="218"/>
                </a:lnTo>
                <a:lnTo>
                  <a:pt x="24205" y="243"/>
                </a:lnTo>
                <a:lnTo>
                  <a:pt x="24197" y="294"/>
                </a:lnTo>
                <a:lnTo>
                  <a:pt x="24188" y="344"/>
                </a:lnTo>
                <a:lnTo>
                  <a:pt x="24178" y="395"/>
                </a:lnTo>
                <a:lnTo>
                  <a:pt x="24168" y="445"/>
                </a:lnTo>
                <a:lnTo>
                  <a:pt x="24158" y="495"/>
                </a:lnTo>
                <a:lnTo>
                  <a:pt x="24158" y="495"/>
                </a:lnTo>
                <a:lnTo>
                  <a:pt x="24152" y="541"/>
                </a:lnTo>
                <a:lnTo>
                  <a:pt x="24152" y="541"/>
                </a:lnTo>
                <a:lnTo>
                  <a:pt x="24149" y="527"/>
                </a:lnTo>
                <a:lnTo>
                  <a:pt x="24149" y="527"/>
                </a:lnTo>
                <a:lnTo>
                  <a:pt x="24150" y="504"/>
                </a:lnTo>
                <a:lnTo>
                  <a:pt x="24150" y="480"/>
                </a:lnTo>
                <a:lnTo>
                  <a:pt x="24149" y="455"/>
                </a:lnTo>
                <a:lnTo>
                  <a:pt x="24146" y="431"/>
                </a:lnTo>
                <a:lnTo>
                  <a:pt x="24144" y="408"/>
                </a:lnTo>
                <a:lnTo>
                  <a:pt x="24142" y="383"/>
                </a:lnTo>
                <a:lnTo>
                  <a:pt x="24133" y="334"/>
                </a:lnTo>
                <a:lnTo>
                  <a:pt x="24133" y="334"/>
                </a:lnTo>
                <a:lnTo>
                  <a:pt x="24133" y="321"/>
                </a:lnTo>
                <a:lnTo>
                  <a:pt x="24133" y="321"/>
                </a:lnTo>
                <a:lnTo>
                  <a:pt x="24104" y="181"/>
                </a:lnTo>
                <a:lnTo>
                  <a:pt x="24104" y="181"/>
                </a:lnTo>
                <a:lnTo>
                  <a:pt x="24105" y="175"/>
                </a:lnTo>
                <a:lnTo>
                  <a:pt x="24105" y="175"/>
                </a:lnTo>
                <a:lnTo>
                  <a:pt x="24104" y="180"/>
                </a:lnTo>
                <a:lnTo>
                  <a:pt x="24104" y="180"/>
                </a:lnTo>
                <a:lnTo>
                  <a:pt x="24086" y="95"/>
                </a:lnTo>
                <a:lnTo>
                  <a:pt x="24086" y="95"/>
                </a:lnTo>
                <a:lnTo>
                  <a:pt x="24087" y="132"/>
                </a:lnTo>
                <a:lnTo>
                  <a:pt x="24087" y="168"/>
                </a:lnTo>
                <a:lnTo>
                  <a:pt x="24086" y="204"/>
                </a:lnTo>
                <a:lnTo>
                  <a:pt x="24082" y="241"/>
                </a:lnTo>
                <a:lnTo>
                  <a:pt x="24082" y="241"/>
                </a:lnTo>
                <a:lnTo>
                  <a:pt x="24071" y="274"/>
                </a:lnTo>
                <a:lnTo>
                  <a:pt x="24061" y="308"/>
                </a:lnTo>
                <a:lnTo>
                  <a:pt x="24052" y="341"/>
                </a:lnTo>
                <a:lnTo>
                  <a:pt x="24044" y="376"/>
                </a:lnTo>
                <a:lnTo>
                  <a:pt x="24039" y="410"/>
                </a:lnTo>
                <a:lnTo>
                  <a:pt x="24035" y="445"/>
                </a:lnTo>
                <a:lnTo>
                  <a:pt x="24034" y="479"/>
                </a:lnTo>
                <a:lnTo>
                  <a:pt x="24035" y="497"/>
                </a:lnTo>
                <a:lnTo>
                  <a:pt x="24036" y="513"/>
                </a:lnTo>
                <a:lnTo>
                  <a:pt x="24036" y="513"/>
                </a:lnTo>
                <a:lnTo>
                  <a:pt x="24034" y="530"/>
                </a:lnTo>
                <a:lnTo>
                  <a:pt x="24034" y="530"/>
                </a:lnTo>
                <a:lnTo>
                  <a:pt x="24033" y="541"/>
                </a:lnTo>
                <a:lnTo>
                  <a:pt x="24033" y="541"/>
                </a:lnTo>
                <a:lnTo>
                  <a:pt x="24025" y="520"/>
                </a:lnTo>
                <a:lnTo>
                  <a:pt x="24018" y="500"/>
                </a:lnTo>
                <a:lnTo>
                  <a:pt x="24018" y="500"/>
                </a:lnTo>
                <a:lnTo>
                  <a:pt x="24015" y="487"/>
                </a:lnTo>
                <a:lnTo>
                  <a:pt x="24014" y="481"/>
                </a:lnTo>
                <a:lnTo>
                  <a:pt x="24014" y="475"/>
                </a:lnTo>
                <a:lnTo>
                  <a:pt x="24014" y="475"/>
                </a:lnTo>
                <a:lnTo>
                  <a:pt x="24012" y="473"/>
                </a:lnTo>
                <a:lnTo>
                  <a:pt x="24011" y="471"/>
                </a:lnTo>
                <a:lnTo>
                  <a:pt x="24009" y="467"/>
                </a:lnTo>
                <a:lnTo>
                  <a:pt x="24009" y="465"/>
                </a:lnTo>
                <a:lnTo>
                  <a:pt x="24009" y="465"/>
                </a:lnTo>
                <a:lnTo>
                  <a:pt x="23991" y="392"/>
                </a:lnTo>
                <a:lnTo>
                  <a:pt x="23984" y="357"/>
                </a:lnTo>
                <a:lnTo>
                  <a:pt x="23978" y="320"/>
                </a:lnTo>
                <a:lnTo>
                  <a:pt x="23975" y="284"/>
                </a:lnTo>
                <a:lnTo>
                  <a:pt x="23975" y="267"/>
                </a:lnTo>
                <a:lnTo>
                  <a:pt x="23975" y="248"/>
                </a:lnTo>
                <a:lnTo>
                  <a:pt x="23976" y="230"/>
                </a:lnTo>
                <a:lnTo>
                  <a:pt x="23977" y="212"/>
                </a:lnTo>
                <a:lnTo>
                  <a:pt x="23980" y="193"/>
                </a:lnTo>
                <a:lnTo>
                  <a:pt x="23985" y="175"/>
                </a:lnTo>
                <a:lnTo>
                  <a:pt x="23985" y="175"/>
                </a:lnTo>
                <a:lnTo>
                  <a:pt x="23963" y="236"/>
                </a:lnTo>
                <a:lnTo>
                  <a:pt x="23953" y="267"/>
                </a:lnTo>
                <a:lnTo>
                  <a:pt x="23944" y="296"/>
                </a:lnTo>
                <a:lnTo>
                  <a:pt x="23944" y="296"/>
                </a:lnTo>
                <a:lnTo>
                  <a:pt x="23941" y="288"/>
                </a:lnTo>
                <a:lnTo>
                  <a:pt x="23941" y="288"/>
                </a:lnTo>
                <a:lnTo>
                  <a:pt x="23941" y="276"/>
                </a:lnTo>
                <a:lnTo>
                  <a:pt x="23941" y="276"/>
                </a:lnTo>
                <a:lnTo>
                  <a:pt x="23895" y="58"/>
                </a:lnTo>
                <a:lnTo>
                  <a:pt x="23895" y="58"/>
                </a:lnTo>
                <a:lnTo>
                  <a:pt x="23896" y="82"/>
                </a:lnTo>
                <a:lnTo>
                  <a:pt x="23896" y="104"/>
                </a:lnTo>
                <a:lnTo>
                  <a:pt x="23896" y="128"/>
                </a:lnTo>
                <a:lnTo>
                  <a:pt x="23895" y="152"/>
                </a:lnTo>
                <a:lnTo>
                  <a:pt x="23891" y="198"/>
                </a:lnTo>
                <a:lnTo>
                  <a:pt x="23886" y="244"/>
                </a:lnTo>
                <a:lnTo>
                  <a:pt x="23877" y="290"/>
                </a:lnTo>
                <a:lnTo>
                  <a:pt x="23869" y="337"/>
                </a:lnTo>
                <a:lnTo>
                  <a:pt x="23851" y="429"/>
                </a:lnTo>
                <a:lnTo>
                  <a:pt x="23851" y="429"/>
                </a:lnTo>
                <a:lnTo>
                  <a:pt x="23846" y="403"/>
                </a:lnTo>
                <a:lnTo>
                  <a:pt x="23842" y="376"/>
                </a:lnTo>
                <a:lnTo>
                  <a:pt x="23838" y="350"/>
                </a:lnTo>
                <a:lnTo>
                  <a:pt x="23837" y="324"/>
                </a:lnTo>
                <a:lnTo>
                  <a:pt x="23837" y="296"/>
                </a:lnTo>
                <a:lnTo>
                  <a:pt x="23838" y="270"/>
                </a:lnTo>
                <a:lnTo>
                  <a:pt x="23842" y="244"/>
                </a:lnTo>
                <a:lnTo>
                  <a:pt x="23848" y="217"/>
                </a:lnTo>
                <a:lnTo>
                  <a:pt x="23848" y="217"/>
                </a:lnTo>
                <a:lnTo>
                  <a:pt x="23822" y="292"/>
                </a:lnTo>
                <a:lnTo>
                  <a:pt x="23822" y="292"/>
                </a:lnTo>
                <a:lnTo>
                  <a:pt x="23822" y="288"/>
                </a:lnTo>
                <a:lnTo>
                  <a:pt x="23822" y="288"/>
                </a:lnTo>
                <a:lnTo>
                  <a:pt x="23822" y="276"/>
                </a:lnTo>
                <a:lnTo>
                  <a:pt x="23822" y="276"/>
                </a:lnTo>
                <a:lnTo>
                  <a:pt x="23774" y="58"/>
                </a:lnTo>
                <a:lnTo>
                  <a:pt x="23774" y="58"/>
                </a:lnTo>
                <a:lnTo>
                  <a:pt x="23775" y="84"/>
                </a:lnTo>
                <a:lnTo>
                  <a:pt x="23775" y="110"/>
                </a:lnTo>
                <a:lnTo>
                  <a:pt x="23775" y="138"/>
                </a:lnTo>
                <a:lnTo>
                  <a:pt x="23774" y="164"/>
                </a:lnTo>
                <a:lnTo>
                  <a:pt x="23772" y="190"/>
                </a:lnTo>
                <a:lnTo>
                  <a:pt x="23768" y="216"/>
                </a:lnTo>
                <a:lnTo>
                  <a:pt x="23761" y="268"/>
                </a:lnTo>
                <a:lnTo>
                  <a:pt x="23752" y="320"/>
                </a:lnTo>
                <a:lnTo>
                  <a:pt x="23741" y="372"/>
                </a:lnTo>
                <a:lnTo>
                  <a:pt x="23731" y="424"/>
                </a:lnTo>
                <a:lnTo>
                  <a:pt x="23722" y="477"/>
                </a:lnTo>
                <a:lnTo>
                  <a:pt x="23722" y="477"/>
                </a:lnTo>
                <a:lnTo>
                  <a:pt x="23718" y="501"/>
                </a:lnTo>
                <a:lnTo>
                  <a:pt x="23716" y="526"/>
                </a:lnTo>
                <a:lnTo>
                  <a:pt x="23712" y="575"/>
                </a:lnTo>
                <a:lnTo>
                  <a:pt x="23712" y="575"/>
                </a:lnTo>
                <a:lnTo>
                  <a:pt x="23703" y="538"/>
                </a:lnTo>
                <a:lnTo>
                  <a:pt x="23690" y="500"/>
                </a:lnTo>
                <a:lnTo>
                  <a:pt x="23690" y="500"/>
                </a:lnTo>
                <a:lnTo>
                  <a:pt x="23686" y="487"/>
                </a:lnTo>
                <a:lnTo>
                  <a:pt x="23685" y="481"/>
                </a:lnTo>
                <a:lnTo>
                  <a:pt x="23685" y="475"/>
                </a:lnTo>
                <a:lnTo>
                  <a:pt x="23685" y="475"/>
                </a:lnTo>
                <a:lnTo>
                  <a:pt x="23684" y="473"/>
                </a:lnTo>
                <a:lnTo>
                  <a:pt x="23683" y="471"/>
                </a:lnTo>
                <a:lnTo>
                  <a:pt x="23683" y="471"/>
                </a:lnTo>
                <a:lnTo>
                  <a:pt x="23663" y="394"/>
                </a:lnTo>
                <a:lnTo>
                  <a:pt x="23663" y="394"/>
                </a:lnTo>
                <a:lnTo>
                  <a:pt x="23657" y="366"/>
                </a:lnTo>
                <a:lnTo>
                  <a:pt x="23652" y="339"/>
                </a:lnTo>
                <a:lnTo>
                  <a:pt x="23648" y="312"/>
                </a:lnTo>
                <a:lnTo>
                  <a:pt x="23646" y="284"/>
                </a:lnTo>
                <a:lnTo>
                  <a:pt x="23645" y="257"/>
                </a:lnTo>
                <a:lnTo>
                  <a:pt x="23646" y="230"/>
                </a:lnTo>
                <a:lnTo>
                  <a:pt x="23650" y="203"/>
                </a:lnTo>
                <a:lnTo>
                  <a:pt x="23657" y="175"/>
                </a:lnTo>
                <a:lnTo>
                  <a:pt x="23657" y="175"/>
                </a:lnTo>
                <a:lnTo>
                  <a:pt x="23639" y="225"/>
                </a:lnTo>
                <a:lnTo>
                  <a:pt x="23621" y="274"/>
                </a:lnTo>
                <a:lnTo>
                  <a:pt x="23607" y="324"/>
                </a:lnTo>
                <a:lnTo>
                  <a:pt x="23601" y="348"/>
                </a:lnTo>
                <a:lnTo>
                  <a:pt x="23595" y="373"/>
                </a:lnTo>
                <a:lnTo>
                  <a:pt x="23590" y="398"/>
                </a:lnTo>
                <a:lnTo>
                  <a:pt x="23588" y="423"/>
                </a:lnTo>
                <a:lnTo>
                  <a:pt x="23586" y="448"/>
                </a:lnTo>
                <a:lnTo>
                  <a:pt x="23584" y="473"/>
                </a:lnTo>
                <a:lnTo>
                  <a:pt x="23586" y="499"/>
                </a:lnTo>
                <a:lnTo>
                  <a:pt x="23588" y="524"/>
                </a:lnTo>
                <a:lnTo>
                  <a:pt x="23593" y="550"/>
                </a:lnTo>
                <a:lnTo>
                  <a:pt x="23599" y="575"/>
                </a:lnTo>
                <a:lnTo>
                  <a:pt x="23599" y="575"/>
                </a:lnTo>
                <a:lnTo>
                  <a:pt x="23599" y="575"/>
                </a:lnTo>
                <a:lnTo>
                  <a:pt x="23591" y="575"/>
                </a:lnTo>
                <a:lnTo>
                  <a:pt x="23591" y="575"/>
                </a:lnTo>
                <a:lnTo>
                  <a:pt x="23582" y="538"/>
                </a:lnTo>
                <a:lnTo>
                  <a:pt x="23570" y="500"/>
                </a:lnTo>
                <a:lnTo>
                  <a:pt x="23570" y="500"/>
                </a:lnTo>
                <a:lnTo>
                  <a:pt x="23567" y="487"/>
                </a:lnTo>
                <a:lnTo>
                  <a:pt x="23565" y="481"/>
                </a:lnTo>
                <a:lnTo>
                  <a:pt x="23564" y="475"/>
                </a:lnTo>
                <a:lnTo>
                  <a:pt x="23564" y="475"/>
                </a:lnTo>
                <a:lnTo>
                  <a:pt x="23563" y="473"/>
                </a:lnTo>
                <a:lnTo>
                  <a:pt x="23562" y="471"/>
                </a:lnTo>
                <a:lnTo>
                  <a:pt x="23559" y="467"/>
                </a:lnTo>
                <a:lnTo>
                  <a:pt x="23559" y="465"/>
                </a:lnTo>
                <a:lnTo>
                  <a:pt x="23559" y="465"/>
                </a:lnTo>
                <a:lnTo>
                  <a:pt x="23542" y="392"/>
                </a:lnTo>
                <a:lnTo>
                  <a:pt x="23535" y="357"/>
                </a:lnTo>
                <a:lnTo>
                  <a:pt x="23529" y="320"/>
                </a:lnTo>
                <a:lnTo>
                  <a:pt x="23525" y="284"/>
                </a:lnTo>
                <a:lnTo>
                  <a:pt x="23525" y="267"/>
                </a:lnTo>
                <a:lnTo>
                  <a:pt x="23525" y="248"/>
                </a:lnTo>
                <a:lnTo>
                  <a:pt x="23526" y="230"/>
                </a:lnTo>
                <a:lnTo>
                  <a:pt x="23529" y="212"/>
                </a:lnTo>
                <a:lnTo>
                  <a:pt x="23531" y="193"/>
                </a:lnTo>
                <a:lnTo>
                  <a:pt x="23536" y="175"/>
                </a:lnTo>
                <a:lnTo>
                  <a:pt x="23536" y="175"/>
                </a:lnTo>
                <a:lnTo>
                  <a:pt x="23519" y="223"/>
                </a:lnTo>
                <a:lnTo>
                  <a:pt x="23503" y="270"/>
                </a:lnTo>
                <a:lnTo>
                  <a:pt x="23488" y="316"/>
                </a:lnTo>
                <a:lnTo>
                  <a:pt x="23482" y="340"/>
                </a:lnTo>
                <a:lnTo>
                  <a:pt x="23476" y="364"/>
                </a:lnTo>
                <a:lnTo>
                  <a:pt x="23476" y="364"/>
                </a:lnTo>
                <a:lnTo>
                  <a:pt x="23446" y="251"/>
                </a:lnTo>
                <a:lnTo>
                  <a:pt x="23446" y="251"/>
                </a:lnTo>
                <a:lnTo>
                  <a:pt x="23447" y="271"/>
                </a:lnTo>
                <a:lnTo>
                  <a:pt x="23447" y="292"/>
                </a:lnTo>
                <a:lnTo>
                  <a:pt x="23447" y="312"/>
                </a:lnTo>
                <a:lnTo>
                  <a:pt x="23446" y="332"/>
                </a:lnTo>
                <a:lnTo>
                  <a:pt x="23440" y="372"/>
                </a:lnTo>
                <a:lnTo>
                  <a:pt x="23433" y="411"/>
                </a:lnTo>
                <a:lnTo>
                  <a:pt x="23433" y="411"/>
                </a:lnTo>
                <a:lnTo>
                  <a:pt x="23425" y="377"/>
                </a:lnTo>
                <a:lnTo>
                  <a:pt x="23419" y="341"/>
                </a:lnTo>
                <a:lnTo>
                  <a:pt x="23415" y="306"/>
                </a:lnTo>
                <a:lnTo>
                  <a:pt x="23411" y="271"/>
                </a:lnTo>
                <a:lnTo>
                  <a:pt x="23409" y="236"/>
                </a:lnTo>
                <a:lnTo>
                  <a:pt x="23410" y="202"/>
                </a:lnTo>
                <a:lnTo>
                  <a:pt x="23411" y="184"/>
                </a:lnTo>
                <a:lnTo>
                  <a:pt x="23414" y="166"/>
                </a:lnTo>
                <a:lnTo>
                  <a:pt x="23416" y="148"/>
                </a:lnTo>
                <a:lnTo>
                  <a:pt x="23421" y="130"/>
                </a:lnTo>
                <a:lnTo>
                  <a:pt x="23421" y="130"/>
                </a:lnTo>
                <a:lnTo>
                  <a:pt x="23402" y="190"/>
                </a:lnTo>
                <a:lnTo>
                  <a:pt x="23384" y="249"/>
                </a:lnTo>
                <a:lnTo>
                  <a:pt x="23376" y="280"/>
                </a:lnTo>
                <a:lnTo>
                  <a:pt x="23368" y="309"/>
                </a:lnTo>
                <a:lnTo>
                  <a:pt x="23363" y="339"/>
                </a:lnTo>
                <a:lnTo>
                  <a:pt x="23357" y="370"/>
                </a:lnTo>
                <a:lnTo>
                  <a:pt x="23357" y="370"/>
                </a:lnTo>
                <a:lnTo>
                  <a:pt x="23325" y="251"/>
                </a:lnTo>
                <a:lnTo>
                  <a:pt x="23325" y="251"/>
                </a:lnTo>
                <a:lnTo>
                  <a:pt x="23326" y="269"/>
                </a:lnTo>
                <a:lnTo>
                  <a:pt x="23327" y="287"/>
                </a:lnTo>
                <a:lnTo>
                  <a:pt x="23326" y="321"/>
                </a:lnTo>
                <a:lnTo>
                  <a:pt x="23322" y="357"/>
                </a:lnTo>
                <a:lnTo>
                  <a:pt x="23316" y="391"/>
                </a:lnTo>
                <a:lnTo>
                  <a:pt x="23309" y="426"/>
                </a:lnTo>
                <a:lnTo>
                  <a:pt x="23301" y="461"/>
                </a:lnTo>
                <a:lnTo>
                  <a:pt x="23284" y="531"/>
                </a:lnTo>
                <a:lnTo>
                  <a:pt x="23284" y="531"/>
                </a:lnTo>
                <a:lnTo>
                  <a:pt x="23275" y="491"/>
                </a:lnTo>
                <a:lnTo>
                  <a:pt x="23263" y="450"/>
                </a:lnTo>
                <a:lnTo>
                  <a:pt x="23263" y="450"/>
                </a:lnTo>
                <a:lnTo>
                  <a:pt x="23259" y="436"/>
                </a:lnTo>
                <a:lnTo>
                  <a:pt x="23258" y="429"/>
                </a:lnTo>
                <a:lnTo>
                  <a:pt x="23257" y="423"/>
                </a:lnTo>
                <a:lnTo>
                  <a:pt x="23257" y="423"/>
                </a:lnTo>
                <a:lnTo>
                  <a:pt x="23257" y="420"/>
                </a:lnTo>
                <a:lnTo>
                  <a:pt x="23257" y="420"/>
                </a:lnTo>
                <a:lnTo>
                  <a:pt x="23257" y="415"/>
                </a:lnTo>
                <a:lnTo>
                  <a:pt x="23257" y="415"/>
                </a:lnTo>
                <a:lnTo>
                  <a:pt x="23229" y="298"/>
                </a:lnTo>
                <a:lnTo>
                  <a:pt x="23229" y="298"/>
                </a:lnTo>
                <a:lnTo>
                  <a:pt x="23225" y="273"/>
                </a:lnTo>
                <a:lnTo>
                  <a:pt x="23221" y="247"/>
                </a:lnTo>
                <a:lnTo>
                  <a:pt x="23219" y="220"/>
                </a:lnTo>
                <a:lnTo>
                  <a:pt x="23218" y="196"/>
                </a:lnTo>
                <a:lnTo>
                  <a:pt x="23218" y="170"/>
                </a:lnTo>
                <a:lnTo>
                  <a:pt x="23220" y="143"/>
                </a:lnTo>
                <a:lnTo>
                  <a:pt x="23224" y="119"/>
                </a:lnTo>
                <a:lnTo>
                  <a:pt x="23229" y="92"/>
                </a:lnTo>
                <a:lnTo>
                  <a:pt x="23229" y="92"/>
                </a:lnTo>
                <a:lnTo>
                  <a:pt x="23211" y="146"/>
                </a:lnTo>
                <a:lnTo>
                  <a:pt x="23194" y="200"/>
                </a:lnTo>
                <a:lnTo>
                  <a:pt x="23180" y="254"/>
                </a:lnTo>
                <a:lnTo>
                  <a:pt x="23174" y="281"/>
                </a:lnTo>
                <a:lnTo>
                  <a:pt x="23168" y="308"/>
                </a:lnTo>
                <a:lnTo>
                  <a:pt x="23163" y="335"/>
                </a:lnTo>
                <a:lnTo>
                  <a:pt x="23161" y="363"/>
                </a:lnTo>
                <a:lnTo>
                  <a:pt x="23159" y="390"/>
                </a:lnTo>
                <a:lnTo>
                  <a:pt x="23157" y="418"/>
                </a:lnTo>
                <a:lnTo>
                  <a:pt x="23159" y="446"/>
                </a:lnTo>
                <a:lnTo>
                  <a:pt x="23161" y="473"/>
                </a:lnTo>
                <a:lnTo>
                  <a:pt x="23165" y="501"/>
                </a:lnTo>
                <a:lnTo>
                  <a:pt x="23170" y="530"/>
                </a:lnTo>
                <a:lnTo>
                  <a:pt x="23170" y="530"/>
                </a:lnTo>
                <a:lnTo>
                  <a:pt x="23167" y="546"/>
                </a:lnTo>
                <a:lnTo>
                  <a:pt x="23167" y="546"/>
                </a:lnTo>
                <a:lnTo>
                  <a:pt x="23162" y="523"/>
                </a:lnTo>
                <a:lnTo>
                  <a:pt x="23156" y="499"/>
                </a:lnTo>
                <a:lnTo>
                  <a:pt x="23150" y="474"/>
                </a:lnTo>
                <a:lnTo>
                  <a:pt x="23142" y="450"/>
                </a:lnTo>
                <a:lnTo>
                  <a:pt x="23142" y="450"/>
                </a:lnTo>
                <a:lnTo>
                  <a:pt x="23138" y="436"/>
                </a:lnTo>
                <a:lnTo>
                  <a:pt x="23137" y="429"/>
                </a:lnTo>
                <a:lnTo>
                  <a:pt x="23137" y="423"/>
                </a:lnTo>
                <a:lnTo>
                  <a:pt x="23137" y="423"/>
                </a:lnTo>
                <a:lnTo>
                  <a:pt x="23136" y="420"/>
                </a:lnTo>
                <a:lnTo>
                  <a:pt x="23135" y="417"/>
                </a:lnTo>
                <a:lnTo>
                  <a:pt x="23133" y="415"/>
                </a:lnTo>
                <a:lnTo>
                  <a:pt x="23131" y="411"/>
                </a:lnTo>
                <a:lnTo>
                  <a:pt x="23131" y="411"/>
                </a:lnTo>
                <a:lnTo>
                  <a:pt x="23115" y="332"/>
                </a:lnTo>
                <a:lnTo>
                  <a:pt x="23108" y="292"/>
                </a:lnTo>
                <a:lnTo>
                  <a:pt x="23102" y="252"/>
                </a:lnTo>
                <a:lnTo>
                  <a:pt x="23098" y="212"/>
                </a:lnTo>
                <a:lnTo>
                  <a:pt x="23097" y="192"/>
                </a:lnTo>
                <a:lnTo>
                  <a:pt x="23097" y="172"/>
                </a:lnTo>
                <a:lnTo>
                  <a:pt x="23098" y="152"/>
                </a:lnTo>
                <a:lnTo>
                  <a:pt x="23100" y="133"/>
                </a:lnTo>
                <a:lnTo>
                  <a:pt x="23104" y="113"/>
                </a:lnTo>
                <a:lnTo>
                  <a:pt x="23108" y="92"/>
                </a:lnTo>
                <a:lnTo>
                  <a:pt x="23108" y="92"/>
                </a:lnTo>
                <a:lnTo>
                  <a:pt x="23091" y="145"/>
                </a:lnTo>
                <a:lnTo>
                  <a:pt x="23076" y="196"/>
                </a:lnTo>
                <a:lnTo>
                  <a:pt x="23060" y="248"/>
                </a:lnTo>
                <a:lnTo>
                  <a:pt x="23054" y="274"/>
                </a:lnTo>
                <a:lnTo>
                  <a:pt x="23049" y="300"/>
                </a:lnTo>
                <a:lnTo>
                  <a:pt x="23049" y="300"/>
                </a:lnTo>
                <a:lnTo>
                  <a:pt x="23017" y="175"/>
                </a:lnTo>
                <a:lnTo>
                  <a:pt x="23017" y="175"/>
                </a:lnTo>
                <a:lnTo>
                  <a:pt x="23020" y="205"/>
                </a:lnTo>
                <a:lnTo>
                  <a:pt x="23020" y="234"/>
                </a:lnTo>
                <a:lnTo>
                  <a:pt x="23017" y="262"/>
                </a:lnTo>
                <a:lnTo>
                  <a:pt x="23015" y="290"/>
                </a:lnTo>
                <a:lnTo>
                  <a:pt x="23012" y="319"/>
                </a:lnTo>
                <a:lnTo>
                  <a:pt x="23007" y="347"/>
                </a:lnTo>
                <a:lnTo>
                  <a:pt x="22995" y="404"/>
                </a:lnTo>
                <a:lnTo>
                  <a:pt x="22995" y="404"/>
                </a:lnTo>
                <a:lnTo>
                  <a:pt x="22995" y="401"/>
                </a:lnTo>
                <a:lnTo>
                  <a:pt x="22995" y="401"/>
                </a:lnTo>
                <a:lnTo>
                  <a:pt x="22977" y="309"/>
                </a:lnTo>
                <a:lnTo>
                  <a:pt x="22970" y="263"/>
                </a:lnTo>
                <a:lnTo>
                  <a:pt x="22964" y="218"/>
                </a:lnTo>
                <a:lnTo>
                  <a:pt x="22961" y="172"/>
                </a:lnTo>
                <a:lnTo>
                  <a:pt x="22959" y="149"/>
                </a:lnTo>
                <a:lnTo>
                  <a:pt x="22961" y="126"/>
                </a:lnTo>
                <a:lnTo>
                  <a:pt x="22962" y="103"/>
                </a:lnTo>
                <a:lnTo>
                  <a:pt x="22963" y="81"/>
                </a:lnTo>
                <a:lnTo>
                  <a:pt x="22966" y="57"/>
                </a:lnTo>
                <a:lnTo>
                  <a:pt x="22971" y="34"/>
                </a:lnTo>
                <a:lnTo>
                  <a:pt x="22971" y="34"/>
                </a:lnTo>
                <a:lnTo>
                  <a:pt x="22956" y="88"/>
                </a:lnTo>
                <a:lnTo>
                  <a:pt x="22940" y="142"/>
                </a:lnTo>
                <a:lnTo>
                  <a:pt x="22927" y="196"/>
                </a:lnTo>
                <a:lnTo>
                  <a:pt x="22915" y="250"/>
                </a:lnTo>
                <a:lnTo>
                  <a:pt x="22915" y="250"/>
                </a:lnTo>
                <a:lnTo>
                  <a:pt x="22898" y="175"/>
                </a:lnTo>
                <a:lnTo>
                  <a:pt x="22898" y="175"/>
                </a:lnTo>
                <a:lnTo>
                  <a:pt x="22899" y="199"/>
                </a:lnTo>
                <a:lnTo>
                  <a:pt x="22899" y="222"/>
                </a:lnTo>
                <a:lnTo>
                  <a:pt x="22899" y="244"/>
                </a:lnTo>
                <a:lnTo>
                  <a:pt x="22897" y="268"/>
                </a:lnTo>
                <a:lnTo>
                  <a:pt x="22894" y="290"/>
                </a:lnTo>
                <a:lnTo>
                  <a:pt x="22892" y="313"/>
                </a:lnTo>
                <a:lnTo>
                  <a:pt x="22883" y="359"/>
                </a:lnTo>
                <a:lnTo>
                  <a:pt x="22875" y="404"/>
                </a:lnTo>
                <a:lnTo>
                  <a:pt x="22864" y="449"/>
                </a:lnTo>
                <a:lnTo>
                  <a:pt x="22855" y="495"/>
                </a:lnTo>
                <a:lnTo>
                  <a:pt x="22846" y="542"/>
                </a:lnTo>
                <a:lnTo>
                  <a:pt x="22846" y="542"/>
                </a:lnTo>
                <a:lnTo>
                  <a:pt x="22844" y="545"/>
                </a:lnTo>
                <a:lnTo>
                  <a:pt x="22844" y="545"/>
                </a:lnTo>
                <a:lnTo>
                  <a:pt x="22840" y="509"/>
                </a:lnTo>
                <a:lnTo>
                  <a:pt x="22832" y="471"/>
                </a:lnTo>
                <a:lnTo>
                  <a:pt x="22824" y="433"/>
                </a:lnTo>
                <a:lnTo>
                  <a:pt x="22813" y="396"/>
                </a:lnTo>
                <a:lnTo>
                  <a:pt x="22813" y="396"/>
                </a:lnTo>
                <a:lnTo>
                  <a:pt x="22813" y="395"/>
                </a:lnTo>
                <a:lnTo>
                  <a:pt x="22813" y="395"/>
                </a:lnTo>
                <a:lnTo>
                  <a:pt x="22809" y="367"/>
                </a:lnTo>
                <a:lnTo>
                  <a:pt x="22809" y="367"/>
                </a:lnTo>
                <a:lnTo>
                  <a:pt x="22809" y="365"/>
                </a:lnTo>
                <a:lnTo>
                  <a:pt x="22809" y="365"/>
                </a:lnTo>
                <a:lnTo>
                  <a:pt x="22808" y="362"/>
                </a:lnTo>
                <a:lnTo>
                  <a:pt x="22808" y="362"/>
                </a:lnTo>
                <a:lnTo>
                  <a:pt x="22808" y="360"/>
                </a:lnTo>
                <a:lnTo>
                  <a:pt x="22808" y="360"/>
                </a:lnTo>
                <a:lnTo>
                  <a:pt x="22808" y="348"/>
                </a:lnTo>
                <a:lnTo>
                  <a:pt x="22808" y="348"/>
                </a:lnTo>
                <a:lnTo>
                  <a:pt x="22776" y="204"/>
                </a:lnTo>
                <a:lnTo>
                  <a:pt x="22776" y="204"/>
                </a:lnTo>
                <a:lnTo>
                  <a:pt x="22773" y="178"/>
                </a:lnTo>
                <a:lnTo>
                  <a:pt x="22771" y="153"/>
                </a:lnTo>
                <a:lnTo>
                  <a:pt x="22768" y="128"/>
                </a:lnTo>
                <a:lnTo>
                  <a:pt x="22768" y="102"/>
                </a:lnTo>
                <a:lnTo>
                  <a:pt x="22770" y="77"/>
                </a:lnTo>
                <a:lnTo>
                  <a:pt x="22771" y="51"/>
                </a:lnTo>
                <a:lnTo>
                  <a:pt x="22774" y="25"/>
                </a:lnTo>
                <a:lnTo>
                  <a:pt x="22779" y="0"/>
                </a:lnTo>
                <a:lnTo>
                  <a:pt x="22779" y="0"/>
                </a:lnTo>
                <a:lnTo>
                  <a:pt x="22762" y="59"/>
                </a:lnTo>
                <a:lnTo>
                  <a:pt x="22746" y="117"/>
                </a:lnTo>
                <a:lnTo>
                  <a:pt x="22730" y="177"/>
                </a:lnTo>
                <a:lnTo>
                  <a:pt x="22725" y="207"/>
                </a:lnTo>
                <a:lnTo>
                  <a:pt x="22719" y="237"/>
                </a:lnTo>
                <a:lnTo>
                  <a:pt x="22715" y="267"/>
                </a:lnTo>
                <a:lnTo>
                  <a:pt x="22712" y="296"/>
                </a:lnTo>
                <a:lnTo>
                  <a:pt x="22709" y="327"/>
                </a:lnTo>
                <a:lnTo>
                  <a:pt x="22708" y="357"/>
                </a:lnTo>
                <a:lnTo>
                  <a:pt x="22709" y="388"/>
                </a:lnTo>
                <a:lnTo>
                  <a:pt x="22712" y="417"/>
                </a:lnTo>
                <a:lnTo>
                  <a:pt x="22715" y="448"/>
                </a:lnTo>
                <a:lnTo>
                  <a:pt x="22721" y="479"/>
                </a:lnTo>
                <a:lnTo>
                  <a:pt x="22721" y="479"/>
                </a:lnTo>
                <a:lnTo>
                  <a:pt x="22717" y="498"/>
                </a:lnTo>
                <a:lnTo>
                  <a:pt x="22717" y="498"/>
                </a:lnTo>
                <a:lnTo>
                  <a:pt x="22713" y="472"/>
                </a:lnTo>
                <a:lnTo>
                  <a:pt x="22707" y="447"/>
                </a:lnTo>
                <a:lnTo>
                  <a:pt x="22700" y="421"/>
                </a:lnTo>
                <a:lnTo>
                  <a:pt x="22693" y="396"/>
                </a:lnTo>
                <a:lnTo>
                  <a:pt x="22693" y="396"/>
                </a:lnTo>
                <a:lnTo>
                  <a:pt x="22689" y="380"/>
                </a:lnTo>
                <a:lnTo>
                  <a:pt x="22688" y="372"/>
                </a:lnTo>
                <a:lnTo>
                  <a:pt x="22688" y="365"/>
                </a:lnTo>
                <a:lnTo>
                  <a:pt x="22688" y="365"/>
                </a:lnTo>
                <a:lnTo>
                  <a:pt x="22687" y="362"/>
                </a:lnTo>
                <a:lnTo>
                  <a:pt x="22685" y="358"/>
                </a:lnTo>
                <a:lnTo>
                  <a:pt x="22683" y="356"/>
                </a:lnTo>
                <a:lnTo>
                  <a:pt x="22682" y="352"/>
                </a:lnTo>
                <a:lnTo>
                  <a:pt x="22682" y="352"/>
                </a:lnTo>
                <a:lnTo>
                  <a:pt x="22665" y="264"/>
                </a:lnTo>
                <a:lnTo>
                  <a:pt x="22658" y="220"/>
                </a:lnTo>
                <a:lnTo>
                  <a:pt x="22652" y="177"/>
                </a:lnTo>
                <a:lnTo>
                  <a:pt x="22649" y="132"/>
                </a:lnTo>
                <a:lnTo>
                  <a:pt x="22647" y="110"/>
                </a:lnTo>
                <a:lnTo>
                  <a:pt x="22649" y="88"/>
                </a:lnTo>
                <a:lnTo>
                  <a:pt x="22650" y="66"/>
                </a:lnTo>
                <a:lnTo>
                  <a:pt x="22651" y="44"/>
                </a:lnTo>
                <a:lnTo>
                  <a:pt x="22655" y="21"/>
                </a:lnTo>
                <a:lnTo>
                  <a:pt x="22659" y="0"/>
                </a:lnTo>
                <a:lnTo>
                  <a:pt x="22659" y="0"/>
                </a:lnTo>
                <a:lnTo>
                  <a:pt x="22642" y="57"/>
                </a:lnTo>
                <a:lnTo>
                  <a:pt x="22626" y="114"/>
                </a:lnTo>
                <a:lnTo>
                  <a:pt x="22612" y="172"/>
                </a:lnTo>
                <a:lnTo>
                  <a:pt x="22605" y="200"/>
                </a:lnTo>
                <a:lnTo>
                  <a:pt x="22600" y="230"/>
                </a:lnTo>
                <a:lnTo>
                  <a:pt x="22600" y="230"/>
                </a:lnTo>
                <a:lnTo>
                  <a:pt x="22569" y="92"/>
                </a:lnTo>
                <a:lnTo>
                  <a:pt x="22569" y="92"/>
                </a:lnTo>
                <a:lnTo>
                  <a:pt x="22570" y="121"/>
                </a:lnTo>
                <a:lnTo>
                  <a:pt x="22570" y="149"/>
                </a:lnTo>
                <a:lnTo>
                  <a:pt x="22569" y="179"/>
                </a:lnTo>
                <a:lnTo>
                  <a:pt x="22567" y="207"/>
                </a:lnTo>
                <a:lnTo>
                  <a:pt x="22563" y="236"/>
                </a:lnTo>
                <a:lnTo>
                  <a:pt x="22560" y="264"/>
                </a:lnTo>
                <a:lnTo>
                  <a:pt x="22550" y="322"/>
                </a:lnTo>
                <a:lnTo>
                  <a:pt x="22550" y="322"/>
                </a:lnTo>
                <a:lnTo>
                  <a:pt x="22550" y="296"/>
                </a:lnTo>
                <a:lnTo>
                  <a:pt x="22551" y="270"/>
                </a:lnTo>
                <a:lnTo>
                  <a:pt x="22555" y="243"/>
                </a:lnTo>
                <a:lnTo>
                  <a:pt x="22561" y="217"/>
                </a:lnTo>
                <a:lnTo>
                  <a:pt x="22561" y="217"/>
                </a:lnTo>
                <a:lnTo>
                  <a:pt x="22545" y="260"/>
                </a:lnTo>
                <a:lnTo>
                  <a:pt x="22531" y="302"/>
                </a:lnTo>
                <a:lnTo>
                  <a:pt x="22518" y="345"/>
                </a:lnTo>
                <a:lnTo>
                  <a:pt x="22508" y="388"/>
                </a:lnTo>
                <a:lnTo>
                  <a:pt x="22508" y="388"/>
                </a:lnTo>
                <a:lnTo>
                  <a:pt x="22502" y="351"/>
                </a:lnTo>
                <a:lnTo>
                  <a:pt x="22496" y="314"/>
                </a:lnTo>
                <a:lnTo>
                  <a:pt x="22496" y="314"/>
                </a:lnTo>
                <a:lnTo>
                  <a:pt x="22496" y="301"/>
                </a:lnTo>
                <a:lnTo>
                  <a:pt x="22496" y="301"/>
                </a:lnTo>
                <a:lnTo>
                  <a:pt x="22448" y="92"/>
                </a:lnTo>
                <a:lnTo>
                  <a:pt x="22448" y="92"/>
                </a:lnTo>
                <a:lnTo>
                  <a:pt x="22449" y="113"/>
                </a:lnTo>
                <a:lnTo>
                  <a:pt x="22449" y="134"/>
                </a:lnTo>
                <a:lnTo>
                  <a:pt x="22448" y="174"/>
                </a:lnTo>
                <a:lnTo>
                  <a:pt x="22446" y="216"/>
                </a:lnTo>
                <a:lnTo>
                  <a:pt x="22440" y="256"/>
                </a:lnTo>
                <a:lnTo>
                  <a:pt x="22434" y="298"/>
                </a:lnTo>
                <a:lnTo>
                  <a:pt x="22427" y="339"/>
                </a:lnTo>
                <a:lnTo>
                  <a:pt x="22410" y="421"/>
                </a:lnTo>
                <a:lnTo>
                  <a:pt x="22410" y="421"/>
                </a:lnTo>
                <a:lnTo>
                  <a:pt x="22404" y="378"/>
                </a:lnTo>
                <a:lnTo>
                  <a:pt x="22397" y="334"/>
                </a:lnTo>
                <a:lnTo>
                  <a:pt x="22397" y="334"/>
                </a:lnTo>
                <a:lnTo>
                  <a:pt x="22397" y="321"/>
                </a:lnTo>
                <a:lnTo>
                  <a:pt x="22397" y="321"/>
                </a:lnTo>
                <a:lnTo>
                  <a:pt x="22368" y="181"/>
                </a:lnTo>
                <a:lnTo>
                  <a:pt x="22368" y="181"/>
                </a:lnTo>
                <a:lnTo>
                  <a:pt x="22370" y="175"/>
                </a:lnTo>
                <a:lnTo>
                  <a:pt x="22370" y="175"/>
                </a:lnTo>
                <a:lnTo>
                  <a:pt x="22368" y="180"/>
                </a:lnTo>
                <a:lnTo>
                  <a:pt x="22368" y="180"/>
                </a:lnTo>
                <a:lnTo>
                  <a:pt x="22350" y="95"/>
                </a:lnTo>
                <a:lnTo>
                  <a:pt x="22350" y="95"/>
                </a:lnTo>
                <a:lnTo>
                  <a:pt x="22351" y="132"/>
                </a:lnTo>
                <a:lnTo>
                  <a:pt x="22351" y="168"/>
                </a:lnTo>
                <a:lnTo>
                  <a:pt x="22350" y="204"/>
                </a:lnTo>
                <a:lnTo>
                  <a:pt x="22346" y="241"/>
                </a:lnTo>
                <a:lnTo>
                  <a:pt x="22346" y="241"/>
                </a:lnTo>
                <a:lnTo>
                  <a:pt x="22334" y="274"/>
                </a:lnTo>
                <a:lnTo>
                  <a:pt x="22325" y="308"/>
                </a:lnTo>
                <a:lnTo>
                  <a:pt x="22315" y="341"/>
                </a:lnTo>
                <a:lnTo>
                  <a:pt x="22308" y="376"/>
                </a:lnTo>
                <a:lnTo>
                  <a:pt x="22302" y="410"/>
                </a:lnTo>
                <a:lnTo>
                  <a:pt x="22299" y="445"/>
                </a:lnTo>
                <a:lnTo>
                  <a:pt x="22298" y="479"/>
                </a:lnTo>
                <a:lnTo>
                  <a:pt x="22299" y="497"/>
                </a:lnTo>
                <a:lnTo>
                  <a:pt x="22300" y="513"/>
                </a:lnTo>
                <a:lnTo>
                  <a:pt x="22300" y="513"/>
                </a:lnTo>
                <a:lnTo>
                  <a:pt x="22298" y="530"/>
                </a:lnTo>
                <a:lnTo>
                  <a:pt x="22298" y="530"/>
                </a:lnTo>
                <a:lnTo>
                  <a:pt x="22296" y="541"/>
                </a:lnTo>
                <a:lnTo>
                  <a:pt x="22296" y="541"/>
                </a:lnTo>
                <a:lnTo>
                  <a:pt x="22289" y="520"/>
                </a:lnTo>
                <a:lnTo>
                  <a:pt x="22283" y="500"/>
                </a:lnTo>
                <a:lnTo>
                  <a:pt x="22283" y="500"/>
                </a:lnTo>
                <a:lnTo>
                  <a:pt x="22279" y="487"/>
                </a:lnTo>
                <a:lnTo>
                  <a:pt x="22277" y="481"/>
                </a:lnTo>
                <a:lnTo>
                  <a:pt x="22277" y="475"/>
                </a:lnTo>
                <a:lnTo>
                  <a:pt x="22277" y="475"/>
                </a:lnTo>
                <a:lnTo>
                  <a:pt x="22276" y="473"/>
                </a:lnTo>
                <a:lnTo>
                  <a:pt x="22275" y="471"/>
                </a:lnTo>
                <a:lnTo>
                  <a:pt x="22273" y="467"/>
                </a:lnTo>
                <a:lnTo>
                  <a:pt x="22273" y="465"/>
                </a:lnTo>
                <a:lnTo>
                  <a:pt x="22273" y="465"/>
                </a:lnTo>
                <a:lnTo>
                  <a:pt x="22255" y="392"/>
                </a:lnTo>
                <a:lnTo>
                  <a:pt x="22248" y="357"/>
                </a:lnTo>
                <a:lnTo>
                  <a:pt x="22242" y="320"/>
                </a:lnTo>
                <a:lnTo>
                  <a:pt x="22238" y="284"/>
                </a:lnTo>
                <a:lnTo>
                  <a:pt x="22238" y="267"/>
                </a:lnTo>
                <a:lnTo>
                  <a:pt x="22238" y="248"/>
                </a:lnTo>
                <a:lnTo>
                  <a:pt x="22240" y="230"/>
                </a:lnTo>
                <a:lnTo>
                  <a:pt x="22242" y="212"/>
                </a:lnTo>
                <a:lnTo>
                  <a:pt x="22244" y="193"/>
                </a:lnTo>
                <a:lnTo>
                  <a:pt x="22249" y="175"/>
                </a:lnTo>
                <a:lnTo>
                  <a:pt x="22249" y="175"/>
                </a:lnTo>
                <a:lnTo>
                  <a:pt x="22228" y="236"/>
                </a:lnTo>
                <a:lnTo>
                  <a:pt x="22217" y="267"/>
                </a:lnTo>
                <a:lnTo>
                  <a:pt x="22207" y="296"/>
                </a:lnTo>
                <a:lnTo>
                  <a:pt x="22207" y="296"/>
                </a:lnTo>
                <a:lnTo>
                  <a:pt x="22205" y="288"/>
                </a:lnTo>
                <a:lnTo>
                  <a:pt x="22205" y="288"/>
                </a:lnTo>
                <a:lnTo>
                  <a:pt x="22205" y="276"/>
                </a:lnTo>
                <a:lnTo>
                  <a:pt x="22205" y="276"/>
                </a:lnTo>
                <a:lnTo>
                  <a:pt x="22159" y="58"/>
                </a:lnTo>
                <a:lnTo>
                  <a:pt x="22159" y="58"/>
                </a:lnTo>
                <a:lnTo>
                  <a:pt x="22160" y="82"/>
                </a:lnTo>
                <a:lnTo>
                  <a:pt x="22160" y="104"/>
                </a:lnTo>
                <a:lnTo>
                  <a:pt x="22160" y="128"/>
                </a:lnTo>
                <a:lnTo>
                  <a:pt x="22159" y="152"/>
                </a:lnTo>
                <a:lnTo>
                  <a:pt x="22155" y="198"/>
                </a:lnTo>
                <a:lnTo>
                  <a:pt x="22149" y="244"/>
                </a:lnTo>
                <a:lnTo>
                  <a:pt x="22141" y="290"/>
                </a:lnTo>
                <a:lnTo>
                  <a:pt x="22133" y="337"/>
                </a:lnTo>
                <a:lnTo>
                  <a:pt x="22115" y="429"/>
                </a:lnTo>
                <a:lnTo>
                  <a:pt x="22115" y="429"/>
                </a:lnTo>
                <a:lnTo>
                  <a:pt x="22110" y="403"/>
                </a:lnTo>
                <a:lnTo>
                  <a:pt x="22105" y="376"/>
                </a:lnTo>
                <a:lnTo>
                  <a:pt x="22103" y="350"/>
                </a:lnTo>
                <a:lnTo>
                  <a:pt x="22101" y="324"/>
                </a:lnTo>
                <a:lnTo>
                  <a:pt x="22101" y="296"/>
                </a:lnTo>
                <a:lnTo>
                  <a:pt x="22102" y="270"/>
                </a:lnTo>
                <a:lnTo>
                  <a:pt x="22105" y="244"/>
                </a:lnTo>
                <a:lnTo>
                  <a:pt x="22111" y="217"/>
                </a:lnTo>
                <a:lnTo>
                  <a:pt x="22111" y="217"/>
                </a:lnTo>
                <a:lnTo>
                  <a:pt x="22085" y="292"/>
                </a:lnTo>
                <a:lnTo>
                  <a:pt x="22085" y="292"/>
                </a:lnTo>
                <a:lnTo>
                  <a:pt x="22085" y="288"/>
                </a:lnTo>
                <a:lnTo>
                  <a:pt x="22085" y="288"/>
                </a:lnTo>
                <a:lnTo>
                  <a:pt x="22085" y="276"/>
                </a:lnTo>
                <a:lnTo>
                  <a:pt x="22085" y="276"/>
                </a:lnTo>
                <a:lnTo>
                  <a:pt x="22038" y="58"/>
                </a:lnTo>
                <a:lnTo>
                  <a:pt x="22038" y="58"/>
                </a:lnTo>
                <a:lnTo>
                  <a:pt x="22039" y="84"/>
                </a:lnTo>
                <a:lnTo>
                  <a:pt x="22039" y="110"/>
                </a:lnTo>
                <a:lnTo>
                  <a:pt x="22039" y="138"/>
                </a:lnTo>
                <a:lnTo>
                  <a:pt x="22038" y="164"/>
                </a:lnTo>
                <a:lnTo>
                  <a:pt x="22036" y="190"/>
                </a:lnTo>
                <a:lnTo>
                  <a:pt x="22032" y="216"/>
                </a:lnTo>
                <a:lnTo>
                  <a:pt x="22025" y="268"/>
                </a:lnTo>
                <a:lnTo>
                  <a:pt x="22015" y="320"/>
                </a:lnTo>
                <a:lnTo>
                  <a:pt x="22005" y="372"/>
                </a:lnTo>
                <a:lnTo>
                  <a:pt x="21995" y="424"/>
                </a:lnTo>
                <a:lnTo>
                  <a:pt x="21986" y="477"/>
                </a:lnTo>
                <a:lnTo>
                  <a:pt x="21986" y="477"/>
                </a:lnTo>
                <a:lnTo>
                  <a:pt x="21982" y="501"/>
                </a:lnTo>
                <a:lnTo>
                  <a:pt x="21980" y="526"/>
                </a:lnTo>
                <a:lnTo>
                  <a:pt x="21976" y="575"/>
                </a:lnTo>
                <a:lnTo>
                  <a:pt x="21976" y="575"/>
                </a:lnTo>
                <a:lnTo>
                  <a:pt x="21967" y="538"/>
                </a:lnTo>
                <a:lnTo>
                  <a:pt x="21954" y="500"/>
                </a:lnTo>
                <a:lnTo>
                  <a:pt x="21954" y="500"/>
                </a:lnTo>
                <a:lnTo>
                  <a:pt x="21950" y="487"/>
                </a:lnTo>
                <a:lnTo>
                  <a:pt x="21949" y="481"/>
                </a:lnTo>
                <a:lnTo>
                  <a:pt x="21949" y="475"/>
                </a:lnTo>
                <a:lnTo>
                  <a:pt x="21949" y="475"/>
                </a:lnTo>
                <a:lnTo>
                  <a:pt x="21948" y="473"/>
                </a:lnTo>
                <a:lnTo>
                  <a:pt x="21947" y="471"/>
                </a:lnTo>
                <a:lnTo>
                  <a:pt x="21947" y="471"/>
                </a:lnTo>
                <a:lnTo>
                  <a:pt x="21926" y="394"/>
                </a:lnTo>
                <a:lnTo>
                  <a:pt x="21926" y="394"/>
                </a:lnTo>
                <a:lnTo>
                  <a:pt x="21920" y="366"/>
                </a:lnTo>
                <a:lnTo>
                  <a:pt x="21916" y="339"/>
                </a:lnTo>
                <a:lnTo>
                  <a:pt x="21912" y="312"/>
                </a:lnTo>
                <a:lnTo>
                  <a:pt x="21910" y="284"/>
                </a:lnTo>
                <a:lnTo>
                  <a:pt x="21909" y="257"/>
                </a:lnTo>
                <a:lnTo>
                  <a:pt x="21911" y="230"/>
                </a:lnTo>
                <a:lnTo>
                  <a:pt x="21915" y="203"/>
                </a:lnTo>
                <a:lnTo>
                  <a:pt x="21920" y="175"/>
                </a:lnTo>
                <a:lnTo>
                  <a:pt x="21920" y="175"/>
                </a:lnTo>
                <a:lnTo>
                  <a:pt x="21903" y="225"/>
                </a:lnTo>
                <a:lnTo>
                  <a:pt x="21886" y="274"/>
                </a:lnTo>
                <a:lnTo>
                  <a:pt x="21871" y="324"/>
                </a:lnTo>
                <a:lnTo>
                  <a:pt x="21865" y="348"/>
                </a:lnTo>
                <a:lnTo>
                  <a:pt x="21859" y="373"/>
                </a:lnTo>
                <a:lnTo>
                  <a:pt x="21855" y="398"/>
                </a:lnTo>
                <a:lnTo>
                  <a:pt x="21852" y="423"/>
                </a:lnTo>
                <a:lnTo>
                  <a:pt x="21849" y="448"/>
                </a:lnTo>
                <a:lnTo>
                  <a:pt x="21849" y="473"/>
                </a:lnTo>
                <a:lnTo>
                  <a:pt x="21849" y="499"/>
                </a:lnTo>
                <a:lnTo>
                  <a:pt x="21852" y="524"/>
                </a:lnTo>
                <a:lnTo>
                  <a:pt x="21856" y="550"/>
                </a:lnTo>
                <a:lnTo>
                  <a:pt x="21862" y="575"/>
                </a:lnTo>
                <a:lnTo>
                  <a:pt x="21862" y="575"/>
                </a:lnTo>
                <a:lnTo>
                  <a:pt x="21862" y="575"/>
                </a:lnTo>
                <a:lnTo>
                  <a:pt x="21855" y="575"/>
                </a:lnTo>
                <a:lnTo>
                  <a:pt x="21855" y="575"/>
                </a:lnTo>
                <a:lnTo>
                  <a:pt x="21846" y="538"/>
                </a:lnTo>
                <a:lnTo>
                  <a:pt x="21834" y="500"/>
                </a:lnTo>
                <a:lnTo>
                  <a:pt x="21834" y="500"/>
                </a:lnTo>
                <a:lnTo>
                  <a:pt x="21830" y="487"/>
                </a:lnTo>
                <a:lnTo>
                  <a:pt x="21829" y="481"/>
                </a:lnTo>
                <a:lnTo>
                  <a:pt x="21828" y="475"/>
                </a:lnTo>
                <a:lnTo>
                  <a:pt x="21828" y="475"/>
                </a:lnTo>
                <a:lnTo>
                  <a:pt x="21828" y="473"/>
                </a:lnTo>
                <a:lnTo>
                  <a:pt x="21826" y="471"/>
                </a:lnTo>
                <a:lnTo>
                  <a:pt x="21823" y="467"/>
                </a:lnTo>
                <a:lnTo>
                  <a:pt x="21823" y="465"/>
                </a:lnTo>
                <a:lnTo>
                  <a:pt x="21823" y="465"/>
                </a:lnTo>
                <a:lnTo>
                  <a:pt x="21805" y="392"/>
                </a:lnTo>
                <a:lnTo>
                  <a:pt x="21798" y="357"/>
                </a:lnTo>
                <a:lnTo>
                  <a:pt x="21792" y="320"/>
                </a:lnTo>
                <a:lnTo>
                  <a:pt x="21789" y="284"/>
                </a:lnTo>
                <a:lnTo>
                  <a:pt x="21789" y="267"/>
                </a:lnTo>
                <a:lnTo>
                  <a:pt x="21789" y="248"/>
                </a:lnTo>
                <a:lnTo>
                  <a:pt x="21790" y="230"/>
                </a:lnTo>
                <a:lnTo>
                  <a:pt x="21792" y="212"/>
                </a:lnTo>
                <a:lnTo>
                  <a:pt x="21795" y="193"/>
                </a:lnTo>
                <a:lnTo>
                  <a:pt x="21800" y="175"/>
                </a:lnTo>
                <a:lnTo>
                  <a:pt x="21800" y="175"/>
                </a:lnTo>
                <a:lnTo>
                  <a:pt x="21783" y="223"/>
                </a:lnTo>
                <a:lnTo>
                  <a:pt x="21766" y="270"/>
                </a:lnTo>
                <a:lnTo>
                  <a:pt x="21752" y="316"/>
                </a:lnTo>
                <a:lnTo>
                  <a:pt x="21746" y="340"/>
                </a:lnTo>
                <a:lnTo>
                  <a:pt x="21740" y="364"/>
                </a:lnTo>
                <a:lnTo>
                  <a:pt x="21740" y="364"/>
                </a:lnTo>
                <a:lnTo>
                  <a:pt x="21709" y="251"/>
                </a:lnTo>
                <a:lnTo>
                  <a:pt x="21709" y="251"/>
                </a:lnTo>
                <a:lnTo>
                  <a:pt x="21711" y="271"/>
                </a:lnTo>
                <a:lnTo>
                  <a:pt x="21711" y="292"/>
                </a:lnTo>
                <a:lnTo>
                  <a:pt x="21711" y="312"/>
                </a:lnTo>
                <a:lnTo>
                  <a:pt x="21709" y="332"/>
                </a:lnTo>
                <a:lnTo>
                  <a:pt x="21705" y="372"/>
                </a:lnTo>
                <a:lnTo>
                  <a:pt x="21696" y="411"/>
                </a:lnTo>
                <a:lnTo>
                  <a:pt x="21696" y="411"/>
                </a:lnTo>
                <a:lnTo>
                  <a:pt x="21689" y="377"/>
                </a:lnTo>
                <a:lnTo>
                  <a:pt x="21683" y="341"/>
                </a:lnTo>
                <a:lnTo>
                  <a:pt x="21679" y="306"/>
                </a:lnTo>
                <a:lnTo>
                  <a:pt x="21675" y="271"/>
                </a:lnTo>
                <a:lnTo>
                  <a:pt x="21673" y="236"/>
                </a:lnTo>
                <a:lnTo>
                  <a:pt x="21674" y="202"/>
                </a:lnTo>
                <a:lnTo>
                  <a:pt x="21675" y="184"/>
                </a:lnTo>
                <a:lnTo>
                  <a:pt x="21677" y="166"/>
                </a:lnTo>
                <a:lnTo>
                  <a:pt x="21680" y="148"/>
                </a:lnTo>
                <a:lnTo>
                  <a:pt x="21684" y="130"/>
                </a:lnTo>
                <a:lnTo>
                  <a:pt x="21684" y="130"/>
                </a:lnTo>
                <a:lnTo>
                  <a:pt x="21666" y="190"/>
                </a:lnTo>
                <a:lnTo>
                  <a:pt x="21648" y="249"/>
                </a:lnTo>
                <a:lnTo>
                  <a:pt x="21639" y="280"/>
                </a:lnTo>
                <a:lnTo>
                  <a:pt x="21632" y="309"/>
                </a:lnTo>
                <a:lnTo>
                  <a:pt x="21626" y="339"/>
                </a:lnTo>
                <a:lnTo>
                  <a:pt x="21620" y="369"/>
                </a:lnTo>
                <a:lnTo>
                  <a:pt x="21620" y="369"/>
                </a:lnTo>
                <a:lnTo>
                  <a:pt x="21588" y="251"/>
                </a:lnTo>
                <a:lnTo>
                  <a:pt x="21588" y="251"/>
                </a:lnTo>
                <a:lnTo>
                  <a:pt x="21590" y="269"/>
                </a:lnTo>
                <a:lnTo>
                  <a:pt x="21591" y="287"/>
                </a:lnTo>
                <a:lnTo>
                  <a:pt x="21590" y="321"/>
                </a:lnTo>
                <a:lnTo>
                  <a:pt x="21586" y="357"/>
                </a:lnTo>
                <a:lnTo>
                  <a:pt x="21580" y="391"/>
                </a:lnTo>
                <a:lnTo>
                  <a:pt x="21573" y="426"/>
                </a:lnTo>
                <a:lnTo>
                  <a:pt x="21566" y="461"/>
                </a:lnTo>
                <a:lnTo>
                  <a:pt x="21548" y="531"/>
                </a:lnTo>
                <a:lnTo>
                  <a:pt x="21548" y="531"/>
                </a:lnTo>
                <a:lnTo>
                  <a:pt x="21539" y="491"/>
                </a:lnTo>
                <a:lnTo>
                  <a:pt x="21527" y="450"/>
                </a:lnTo>
                <a:lnTo>
                  <a:pt x="21527" y="450"/>
                </a:lnTo>
                <a:lnTo>
                  <a:pt x="21523" y="436"/>
                </a:lnTo>
                <a:lnTo>
                  <a:pt x="21522" y="429"/>
                </a:lnTo>
                <a:lnTo>
                  <a:pt x="21522" y="423"/>
                </a:lnTo>
                <a:lnTo>
                  <a:pt x="21522" y="423"/>
                </a:lnTo>
                <a:lnTo>
                  <a:pt x="21521" y="420"/>
                </a:lnTo>
                <a:lnTo>
                  <a:pt x="21521" y="420"/>
                </a:lnTo>
                <a:lnTo>
                  <a:pt x="21521" y="415"/>
                </a:lnTo>
                <a:lnTo>
                  <a:pt x="21521" y="415"/>
                </a:lnTo>
                <a:lnTo>
                  <a:pt x="21492" y="298"/>
                </a:lnTo>
                <a:lnTo>
                  <a:pt x="21492" y="298"/>
                </a:lnTo>
                <a:lnTo>
                  <a:pt x="21489" y="273"/>
                </a:lnTo>
                <a:lnTo>
                  <a:pt x="21485" y="247"/>
                </a:lnTo>
                <a:lnTo>
                  <a:pt x="21483" y="220"/>
                </a:lnTo>
                <a:lnTo>
                  <a:pt x="21482" y="196"/>
                </a:lnTo>
                <a:lnTo>
                  <a:pt x="21482" y="170"/>
                </a:lnTo>
                <a:lnTo>
                  <a:pt x="21484" y="143"/>
                </a:lnTo>
                <a:lnTo>
                  <a:pt x="21488" y="119"/>
                </a:lnTo>
                <a:lnTo>
                  <a:pt x="21492" y="92"/>
                </a:lnTo>
                <a:lnTo>
                  <a:pt x="21492" y="92"/>
                </a:lnTo>
                <a:lnTo>
                  <a:pt x="21475" y="146"/>
                </a:lnTo>
                <a:lnTo>
                  <a:pt x="21458" y="200"/>
                </a:lnTo>
                <a:lnTo>
                  <a:pt x="21444" y="254"/>
                </a:lnTo>
                <a:lnTo>
                  <a:pt x="21438" y="281"/>
                </a:lnTo>
                <a:lnTo>
                  <a:pt x="21432" y="308"/>
                </a:lnTo>
                <a:lnTo>
                  <a:pt x="21427" y="335"/>
                </a:lnTo>
                <a:lnTo>
                  <a:pt x="21425" y="363"/>
                </a:lnTo>
                <a:lnTo>
                  <a:pt x="21422" y="390"/>
                </a:lnTo>
                <a:lnTo>
                  <a:pt x="21421" y="418"/>
                </a:lnTo>
                <a:lnTo>
                  <a:pt x="21422" y="446"/>
                </a:lnTo>
                <a:lnTo>
                  <a:pt x="21425" y="473"/>
                </a:lnTo>
                <a:lnTo>
                  <a:pt x="21428" y="501"/>
                </a:lnTo>
                <a:lnTo>
                  <a:pt x="21434" y="530"/>
                </a:lnTo>
                <a:lnTo>
                  <a:pt x="21434" y="530"/>
                </a:lnTo>
                <a:lnTo>
                  <a:pt x="21431" y="546"/>
                </a:lnTo>
                <a:lnTo>
                  <a:pt x="21431" y="546"/>
                </a:lnTo>
                <a:lnTo>
                  <a:pt x="21426" y="523"/>
                </a:lnTo>
                <a:lnTo>
                  <a:pt x="21420" y="499"/>
                </a:lnTo>
                <a:lnTo>
                  <a:pt x="21414" y="474"/>
                </a:lnTo>
                <a:lnTo>
                  <a:pt x="21406" y="450"/>
                </a:lnTo>
                <a:lnTo>
                  <a:pt x="21406" y="450"/>
                </a:lnTo>
                <a:lnTo>
                  <a:pt x="21402" y="436"/>
                </a:lnTo>
                <a:lnTo>
                  <a:pt x="21401" y="429"/>
                </a:lnTo>
                <a:lnTo>
                  <a:pt x="21401" y="423"/>
                </a:lnTo>
                <a:lnTo>
                  <a:pt x="21401" y="423"/>
                </a:lnTo>
                <a:lnTo>
                  <a:pt x="21400" y="420"/>
                </a:lnTo>
                <a:lnTo>
                  <a:pt x="21399" y="417"/>
                </a:lnTo>
                <a:lnTo>
                  <a:pt x="21396" y="415"/>
                </a:lnTo>
                <a:lnTo>
                  <a:pt x="21395" y="411"/>
                </a:lnTo>
                <a:lnTo>
                  <a:pt x="21395" y="411"/>
                </a:lnTo>
                <a:lnTo>
                  <a:pt x="21379" y="332"/>
                </a:lnTo>
                <a:lnTo>
                  <a:pt x="21371" y="292"/>
                </a:lnTo>
                <a:lnTo>
                  <a:pt x="21365" y="252"/>
                </a:lnTo>
                <a:lnTo>
                  <a:pt x="21362" y="212"/>
                </a:lnTo>
                <a:lnTo>
                  <a:pt x="21361" y="192"/>
                </a:lnTo>
                <a:lnTo>
                  <a:pt x="21362" y="172"/>
                </a:lnTo>
                <a:lnTo>
                  <a:pt x="21362" y="152"/>
                </a:lnTo>
                <a:lnTo>
                  <a:pt x="21364" y="133"/>
                </a:lnTo>
                <a:lnTo>
                  <a:pt x="21368" y="113"/>
                </a:lnTo>
                <a:lnTo>
                  <a:pt x="21373" y="92"/>
                </a:lnTo>
                <a:lnTo>
                  <a:pt x="21373" y="92"/>
                </a:lnTo>
                <a:lnTo>
                  <a:pt x="21355" y="145"/>
                </a:lnTo>
                <a:lnTo>
                  <a:pt x="21339" y="196"/>
                </a:lnTo>
                <a:lnTo>
                  <a:pt x="21325" y="248"/>
                </a:lnTo>
                <a:lnTo>
                  <a:pt x="21318" y="274"/>
                </a:lnTo>
                <a:lnTo>
                  <a:pt x="21313" y="300"/>
                </a:lnTo>
                <a:lnTo>
                  <a:pt x="21313" y="300"/>
                </a:lnTo>
                <a:lnTo>
                  <a:pt x="21281" y="175"/>
                </a:lnTo>
                <a:lnTo>
                  <a:pt x="21281" y="175"/>
                </a:lnTo>
                <a:lnTo>
                  <a:pt x="21284" y="205"/>
                </a:lnTo>
                <a:lnTo>
                  <a:pt x="21284" y="234"/>
                </a:lnTo>
                <a:lnTo>
                  <a:pt x="21281" y="262"/>
                </a:lnTo>
                <a:lnTo>
                  <a:pt x="21279" y="290"/>
                </a:lnTo>
                <a:lnTo>
                  <a:pt x="21275" y="319"/>
                </a:lnTo>
                <a:lnTo>
                  <a:pt x="21271" y="347"/>
                </a:lnTo>
                <a:lnTo>
                  <a:pt x="21259" y="404"/>
                </a:lnTo>
                <a:lnTo>
                  <a:pt x="21259" y="404"/>
                </a:lnTo>
                <a:lnTo>
                  <a:pt x="21259" y="401"/>
                </a:lnTo>
                <a:lnTo>
                  <a:pt x="21259" y="401"/>
                </a:lnTo>
                <a:lnTo>
                  <a:pt x="21241" y="309"/>
                </a:lnTo>
                <a:lnTo>
                  <a:pt x="21234" y="263"/>
                </a:lnTo>
                <a:lnTo>
                  <a:pt x="21228" y="218"/>
                </a:lnTo>
                <a:lnTo>
                  <a:pt x="21224" y="172"/>
                </a:lnTo>
                <a:lnTo>
                  <a:pt x="21224" y="149"/>
                </a:lnTo>
                <a:lnTo>
                  <a:pt x="21224" y="126"/>
                </a:lnTo>
                <a:lnTo>
                  <a:pt x="21226" y="103"/>
                </a:lnTo>
                <a:lnTo>
                  <a:pt x="21227" y="81"/>
                </a:lnTo>
                <a:lnTo>
                  <a:pt x="21230" y="57"/>
                </a:lnTo>
                <a:lnTo>
                  <a:pt x="21235" y="34"/>
                </a:lnTo>
                <a:lnTo>
                  <a:pt x="21235" y="34"/>
                </a:lnTo>
                <a:lnTo>
                  <a:pt x="21220" y="88"/>
                </a:lnTo>
                <a:lnTo>
                  <a:pt x="21204" y="142"/>
                </a:lnTo>
                <a:lnTo>
                  <a:pt x="21191" y="196"/>
                </a:lnTo>
                <a:lnTo>
                  <a:pt x="21179" y="250"/>
                </a:lnTo>
                <a:lnTo>
                  <a:pt x="21179" y="250"/>
                </a:lnTo>
                <a:lnTo>
                  <a:pt x="21162" y="175"/>
                </a:lnTo>
                <a:lnTo>
                  <a:pt x="21162" y="175"/>
                </a:lnTo>
                <a:lnTo>
                  <a:pt x="21163" y="199"/>
                </a:lnTo>
                <a:lnTo>
                  <a:pt x="21163" y="222"/>
                </a:lnTo>
                <a:lnTo>
                  <a:pt x="21163" y="244"/>
                </a:lnTo>
                <a:lnTo>
                  <a:pt x="21160" y="268"/>
                </a:lnTo>
                <a:lnTo>
                  <a:pt x="21158" y="290"/>
                </a:lnTo>
                <a:lnTo>
                  <a:pt x="21156" y="313"/>
                </a:lnTo>
                <a:lnTo>
                  <a:pt x="21147" y="359"/>
                </a:lnTo>
                <a:lnTo>
                  <a:pt x="21139" y="404"/>
                </a:lnTo>
                <a:lnTo>
                  <a:pt x="21128" y="449"/>
                </a:lnTo>
                <a:lnTo>
                  <a:pt x="21119" y="495"/>
                </a:lnTo>
                <a:lnTo>
                  <a:pt x="21109" y="542"/>
                </a:lnTo>
                <a:lnTo>
                  <a:pt x="21109" y="542"/>
                </a:lnTo>
                <a:lnTo>
                  <a:pt x="21108" y="545"/>
                </a:lnTo>
                <a:lnTo>
                  <a:pt x="21108" y="545"/>
                </a:lnTo>
                <a:lnTo>
                  <a:pt x="21103" y="509"/>
                </a:lnTo>
                <a:lnTo>
                  <a:pt x="21096" y="471"/>
                </a:lnTo>
                <a:lnTo>
                  <a:pt x="21088" y="433"/>
                </a:lnTo>
                <a:lnTo>
                  <a:pt x="21077" y="396"/>
                </a:lnTo>
                <a:lnTo>
                  <a:pt x="21077" y="396"/>
                </a:lnTo>
                <a:lnTo>
                  <a:pt x="21077" y="395"/>
                </a:lnTo>
                <a:lnTo>
                  <a:pt x="21077" y="395"/>
                </a:lnTo>
                <a:lnTo>
                  <a:pt x="21073" y="367"/>
                </a:lnTo>
                <a:lnTo>
                  <a:pt x="21073" y="367"/>
                </a:lnTo>
                <a:lnTo>
                  <a:pt x="21073" y="365"/>
                </a:lnTo>
                <a:lnTo>
                  <a:pt x="21073" y="365"/>
                </a:lnTo>
                <a:lnTo>
                  <a:pt x="21071" y="362"/>
                </a:lnTo>
                <a:lnTo>
                  <a:pt x="21071" y="362"/>
                </a:lnTo>
                <a:lnTo>
                  <a:pt x="21071" y="360"/>
                </a:lnTo>
                <a:lnTo>
                  <a:pt x="21071" y="360"/>
                </a:lnTo>
                <a:lnTo>
                  <a:pt x="21071" y="348"/>
                </a:lnTo>
                <a:lnTo>
                  <a:pt x="21071" y="348"/>
                </a:lnTo>
                <a:lnTo>
                  <a:pt x="21039" y="204"/>
                </a:lnTo>
                <a:lnTo>
                  <a:pt x="21039" y="204"/>
                </a:lnTo>
                <a:lnTo>
                  <a:pt x="21037" y="178"/>
                </a:lnTo>
                <a:lnTo>
                  <a:pt x="21035" y="153"/>
                </a:lnTo>
                <a:lnTo>
                  <a:pt x="21033" y="128"/>
                </a:lnTo>
                <a:lnTo>
                  <a:pt x="21032" y="102"/>
                </a:lnTo>
                <a:lnTo>
                  <a:pt x="21033" y="77"/>
                </a:lnTo>
                <a:lnTo>
                  <a:pt x="21035" y="51"/>
                </a:lnTo>
                <a:lnTo>
                  <a:pt x="21038" y="25"/>
                </a:lnTo>
                <a:lnTo>
                  <a:pt x="21043" y="0"/>
                </a:lnTo>
                <a:lnTo>
                  <a:pt x="21043" y="0"/>
                </a:lnTo>
                <a:lnTo>
                  <a:pt x="21026" y="59"/>
                </a:lnTo>
                <a:lnTo>
                  <a:pt x="21010" y="117"/>
                </a:lnTo>
                <a:lnTo>
                  <a:pt x="20994" y="177"/>
                </a:lnTo>
                <a:lnTo>
                  <a:pt x="20988" y="207"/>
                </a:lnTo>
                <a:lnTo>
                  <a:pt x="20982" y="237"/>
                </a:lnTo>
                <a:lnTo>
                  <a:pt x="20979" y="267"/>
                </a:lnTo>
                <a:lnTo>
                  <a:pt x="20975" y="296"/>
                </a:lnTo>
                <a:lnTo>
                  <a:pt x="20973" y="327"/>
                </a:lnTo>
                <a:lnTo>
                  <a:pt x="20972" y="357"/>
                </a:lnTo>
                <a:lnTo>
                  <a:pt x="20973" y="388"/>
                </a:lnTo>
                <a:lnTo>
                  <a:pt x="20975" y="417"/>
                </a:lnTo>
                <a:lnTo>
                  <a:pt x="20979" y="448"/>
                </a:lnTo>
                <a:lnTo>
                  <a:pt x="20985" y="479"/>
                </a:lnTo>
                <a:lnTo>
                  <a:pt x="20985" y="479"/>
                </a:lnTo>
                <a:lnTo>
                  <a:pt x="20981" y="498"/>
                </a:lnTo>
                <a:lnTo>
                  <a:pt x="20981" y="498"/>
                </a:lnTo>
                <a:lnTo>
                  <a:pt x="20977" y="472"/>
                </a:lnTo>
                <a:lnTo>
                  <a:pt x="20971" y="447"/>
                </a:lnTo>
                <a:lnTo>
                  <a:pt x="20965" y="421"/>
                </a:lnTo>
                <a:lnTo>
                  <a:pt x="20956" y="396"/>
                </a:lnTo>
                <a:lnTo>
                  <a:pt x="20956" y="396"/>
                </a:lnTo>
                <a:lnTo>
                  <a:pt x="20953" y="380"/>
                </a:lnTo>
                <a:lnTo>
                  <a:pt x="20952" y="372"/>
                </a:lnTo>
                <a:lnTo>
                  <a:pt x="20952" y="365"/>
                </a:lnTo>
                <a:lnTo>
                  <a:pt x="20952" y="365"/>
                </a:lnTo>
                <a:lnTo>
                  <a:pt x="20950" y="362"/>
                </a:lnTo>
                <a:lnTo>
                  <a:pt x="20949" y="358"/>
                </a:lnTo>
                <a:lnTo>
                  <a:pt x="20947" y="356"/>
                </a:lnTo>
                <a:lnTo>
                  <a:pt x="20947" y="352"/>
                </a:lnTo>
                <a:lnTo>
                  <a:pt x="20947" y="352"/>
                </a:lnTo>
                <a:lnTo>
                  <a:pt x="20929" y="264"/>
                </a:lnTo>
                <a:lnTo>
                  <a:pt x="20922" y="220"/>
                </a:lnTo>
                <a:lnTo>
                  <a:pt x="20916" y="177"/>
                </a:lnTo>
                <a:lnTo>
                  <a:pt x="20912" y="132"/>
                </a:lnTo>
                <a:lnTo>
                  <a:pt x="20911" y="110"/>
                </a:lnTo>
                <a:lnTo>
                  <a:pt x="20912" y="88"/>
                </a:lnTo>
                <a:lnTo>
                  <a:pt x="20914" y="66"/>
                </a:lnTo>
                <a:lnTo>
                  <a:pt x="20915" y="44"/>
                </a:lnTo>
                <a:lnTo>
                  <a:pt x="20918" y="21"/>
                </a:lnTo>
                <a:lnTo>
                  <a:pt x="20923" y="0"/>
                </a:lnTo>
                <a:lnTo>
                  <a:pt x="20923" y="0"/>
                </a:lnTo>
                <a:lnTo>
                  <a:pt x="20905" y="57"/>
                </a:lnTo>
                <a:lnTo>
                  <a:pt x="20890" y="114"/>
                </a:lnTo>
                <a:lnTo>
                  <a:pt x="20876" y="172"/>
                </a:lnTo>
                <a:lnTo>
                  <a:pt x="20869" y="200"/>
                </a:lnTo>
                <a:lnTo>
                  <a:pt x="20864" y="230"/>
                </a:lnTo>
                <a:lnTo>
                  <a:pt x="20864" y="230"/>
                </a:lnTo>
                <a:lnTo>
                  <a:pt x="20833" y="92"/>
                </a:lnTo>
                <a:lnTo>
                  <a:pt x="20833" y="92"/>
                </a:lnTo>
                <a:lnTo>
                  <a:pt x="20834" y="132"/>
                </a:lnTo>
                <a:lnTo>
                  <a:pt x="20833" y="171"/>
                </a:lnTo>
                <a:lnTo>
                  <a:pt x="20831" y="211"/>
                </a:lnTo>
                <a:lnTo>
                  <a:pt x="20826" y="250"/>
                </a:lnTo>
                <a:lnTo>
                  <a:pt x="20820" y="289"/>
                </a:lnTo>
                <a:lnTo>
                  <a:pt x="20813" y="328"/>
                </a:lnTo>
                <a:lnTo>
                  <a:pt x="20797" y="407"/>
                </a:lnTo>
                <a:lnTo>
                  <a:pt x="20797" y="407"/>
                </a:lnTo>
                <a:lnTo>
                  <a:pt x="20794" y="383"/>
                </a:lnTo>
                <a:lnTo>
                  <a:pt x="20790" y="359"/>
                </a:lnTo>
                <a:lnTo>
                  <a:pt x="20788" y="335"/>
                </a:lnTo>
                <a:lnTo>
                  <a:pt x="20787" y="312"/>
                </a:lnTo>
                <a:lnTo>
                  <a:pt x="20788" y="288"/>
                </a:lnTo>
                <a:lnTo>
                  <a:pt x="20789" y="264"/>
                </a:lnTo>
                <a:lnTo>
                  <a:pt x="20793" y="241"/>
                </a:lnTo>
                <a:lnTo>
                  <a:pt x="20799" y="217"/>
                </a:lnTo>
                <a:lnTo>
                  <a:pt x="20799" y="217"/>
                </a:lnTo>
                <a:lnTo>
                  <a:pt x="20780" y="271"/>
                </a:lnTo>
                <a:lnTo>
                  <a:pt x="20762" y="326"/>
                </a:lnTo>
                <a:lnTo>
                  <a:pt x="20762" y="326"/>
                </a:lnTo>
                <a:lnTo>
                  <a:pt x="20759" y="314"/>
                </a:lnTo>
                <a:lnTo>
                  <a:pt x="20759" y="314"/>
                </a:lnTo>
                <a:lnTo>
                  <a:pt x="20759" y="301"/>
                </a:lnTo>
                <a:lnTo>
                  <a:pt x="20759" y="301"/>
                </a:lnTo>
                <a:lnTo>
                  <a:pt x="20712" y="92"/>
                </a:lnTo>
                <a:lnTo>
                  <a:pt x="20712" y="92"/>
                </a:lnTo>
                <a:lnTo>
                  <a:pt x="20713" y="117"/>
                </a:lnTo>
                <a:lnTo>
                  <a:pt x="20713" y="142"/>
                </a:lnTo>
                <a:lnTo>
                  <a:pt x="20713" y="168"/>
                </a:lnTo>
                <a:lnTo>
                  <a:pt x="20712" y="193"/>
                </a:lnTo>
                <a:lnTo>
                  <a:pt x="20710" y="218"/>
                </a:lnTo>
                <a:lnTo>
                  <a:pt x="20706" y="243"/>
                </a:lnTo>
                <a:lnTo>
                  <a:pt x="20699" y="294"/>
                </a:lnTo>
                <a:lnTo>
                  <a:pt x="20690" y="344"/>
                </a:lnTo>
                <a:lnTo>
                  <a:pt x="20679" y="395"/>
                </a:lnTo>
                <a:lnTo>
                  <a:pt x="20669" y="445"/>
                </a:lnTo>
                <a:lnTo>
                  <a:pt x="20660" y="495"/>
                </a:lnTo>
                <a:lnTo>
                  <a:pt x="20660" y="495"/>
                </a:lnTo>
                <a:lnTo>
                  <a:pt x="20654" y="541"/>
                </a:lnTo>
                <a:lnTo>
                  <a:pt x="20654" y="541"/>
                </a:lnTo>
                <a:lnTo>
                  <a:pt x="20650" y="527"/>
                </a:lnTo>
                <a:lnTo>
                  <a:pt x="20650" y="527"/>
                </a:lnTo>
                <a:lnTo>
                  <a:pt x="20650" y="504"/>
                </a:lnTo>
                <a:lnTo>
                  <a:pt x="20650" y="480"/>
                </a:lnTo>
                <a:lnTo>
                  <a:pt x="20650" y="455"/>
                </a:lnTo>
                <a:lnTo>
                  <a:pt x="20648" y="431"/>
                </a:lnTo>
                <a:lnTo>
                  <a:pt x="20646" y="408"/>
                </a:lnTo>
                <a:lnTo>
                  <a:pt x="20642" y="383"/>
                </a:lnTo>
                <a:lnTo>
                  <a:pt x="20634" y="334"/>
                </a:lnTo>
                <a:lnTo>
                  <a:pt x="20634" y="334"/>
                </a:lnTo>
                <a:lnTo>
                  <a:pt x="20634" y="321"/>
                </a:lnTo>
                <a:lnTo>
                  <a:pt x="20634" y="321"/>
                </a:lnTo>
                <a:lnTo>
                  <a:pt x="20605" y="181"/>
                </a:lnTo>
                <a:lnTo>
                  <a:pt x="20605" y="181"/>
                </a:lnTo>
                <a:lnTo>
                  <a:pt x="20606" y="175"/>
                </a:lnTo>
                <a:lnTo>
                  <a:pt x="20606" y="175"/>
                </a:lnTo>
                <a:lnTo>
                  <a:pt x="20605" y="180"/>
                </a:lnTo>
                <a:lnTo>
                  <a:pt x="20605" y="180"/>
                </a:lnTo>
                <a:lnTo>
                  <a:pt x="20588" y="95"/>
                </a:lnTo>
                <a:lnTo>
                  <a:pt x="20588" y="95"/>
                </a:lnTo>
                <a:lnTo>
                  <a:pt x="20589" y="132"/>
                </a:lnTo>
                <a:lnTo>
                  <a:pt x="20589" y="168"/>
                </a:lnTo>
                <a:lnTo>
                  <a:pt x="20586" y="204"/>
                </a:lnTo>
                <a:lnTo>
                  <a:pt x="20584" y="241"/>
                </a:lnTo>
                <a:lnTo>
                  <a:pt x="20584" y="241"/>
                </a:lnTo>
                <a:lnTo>
                  <a:pt x="20572" y="274"/>
                </a:lnTo>
                <a:lnTo>
                  <a:pt x="20561" y="308"/>
                </a:lnTo>
                <a:lnTo>
                  <a:pt x="20553" y="341"/>
                </a:lnTo>
                <a:lnTo>
                  <a:pt x="20545" y="376"/>
                </a:lnTo>
                <a:lnTo>
                  <a:pt x="20540" y="410"/>
                </a:lnTo>
                <a:lnTo>
                  <a:pt x="20537" y="445"/>
                </a:lnTo>
                <a:lnTo>
                  <a:pt x="20535" y="479"/>
                </a:lnTo>
                <a:lnTo>
                  <a:pt x="20537" y="497"/>
                </a:lnTo>
                <a:lnTo>
                  <a:pt x="20538" y="513"/>
                </a:lnTo>
                <a:lnTo>
                  <a:pt x="20538" y="513"/>
                </a:lnTo>
                <a:lnTo>
                  <a:pt x="20535" y="530"/>
                </a:lnTo>
                <a:lnTo>
                  <a:pt x="20535" y="530"/>
                </a:lnTo>
                <a:lnTo>
                  <a:pt x="20533" y="541"/>
                </a:lnTo>
                <a:lnTo>
                  <a:pt x="20533" y="541"/>
                </a:lnTo>
                <a:lnTo>
                  <a:pt x="20527" y="520"/>
                </a:lnTo>
                <a:lnTo>
                  <a:pt x="20520" y="500"/>
                </a:lnTo>
                <a:lnTo>
                  <a:pt x="20520" y="500"/>
                </a:lnTo>
                <a:lnTo>
                  <a:pt x="20516" y="487"/>
                </a:lnTo>
                <a:lnTo>
                  <a:pt x="20515" y="481"/>
                </a:lnTo>
                <a:lnTo>
                  <a:pt x="20515" y="475"/>
                </a:lnTo>
                <a:lnTo>
                  <a:pt x="20515" y="475"/>
                </a:lnTo>
                <a:lnTo>
                  <a:pt x="20514" y="473"/>
                </a:lnTo>
                <a:lnTo>
                  <a:pt x="20513" y="471"/>
                </a:lnTo>
                <a:lnTo>
                  <a:pt x="20510" y="467"/>
                </a:lnTo>
                <a:lnTo>
                  <a:pt x="20509" y="465"/>
                </a:lnTo>
                <a:lnTo>
                  <a:pt x="20509" y="465"/>
                </a:lnTo>
                <a:lnTo>
                  <a:pt x="20493" y="392"/>
                </a:lnTo>
                <a:lnTo>
                  <a:pt x="20484" y="357"/>
                </a:lnTo>
                <a:lnTo>
                  <a:pt x="20480" y="320"/>
                </a:lnTo>
                <a:lnTo>
                  <a:pt x="20476" y="284"/>
                </a:lnTo>
                <a:lnTo>
                  <a:pt x="20475" y="267"/>
                </a:lnTo>
                <a:lnTo>
                  <a:pt x="20475" y="248"/>
                </a:lnTo>
                <a:lnTo>
                  <a:pt x="20476" y="230"/>
                </a:lnTo>
                <a:lnTo>
                  <a:pt x="20478" y="212"/>
                </a:lnTo>
                <a:lnTo>
                  <a:pt x="20482" y="193"/>
                </a:lnTo>
                <a:lnTo>
                  <a:pt x="20486" y="175"/>
                </a:lnTo>
                <a:lnTo>
                  <a:pt x="20486" y="175"/>
                </a:lnTo>
                <a:lnTo>
                  <a:pt x="20464" y="236"/>
                </a:lnTo>
                <a:lnTo>
                  <a:pt x="20454" y="267"/>
                </a:lnTo>
                <a:lnTo>
                  <a:pt x="20444" y="296"/>
                </a:lnTo>
                <a:lnTo>
                  <a:pt x="20444" y="296"/>
                </a:lnTo>
                <a:lnTo>
                  <a:pt x="20443" y="288"/>
                </a:lnTo>
                <a:lnTo>
                  <a:pt x="20443" y="288"/>
                </a:lnTo>
                <a:lnTo>
                  <a:pt x="20443" y="276"/>
                </a:lnTo>
                <a:lnTo>
                  <a:pt x="20443" y="276"/>
                </a:lnTo>
                <a:lnTo>
                  <a:pt x="20395" y="58"/>
                </a:lnTo>
                <a:lnTo>
                  <a:pt x="20395" y="58"/>
                </a:lnTo>
                <a:lnTo>
                  <a:pt x="20397" y="82"/>
                </a:lnTo>
                <a:lnTo>
                  <a:pt x="20398" y="104"/>
                </a:lnTo>
                <a:lnTo>
                  <a:pt x="20398" y="128"/>
                </a:lnTo>
                <a:lnTo>
                  <a:pt x="20397" y="152"/>
                </a:lnTo>
                <a:lnTo>
                  <a:pt x="20392" y="198"/>
                </a:lnTo>
                <a:lnTo>
                  <a:pt x="20386" y="244"/>
                </a:lnTo>
                <a:lnTo>
                  <a:pt x="20379" y="290"/>
                </a:lnTo>
                <a:lnTo>
                  <a:pt x="20371" y="337"/>
                </a:lnTo>
                <a:lnTo>
                  <a:pt x="20353" y="429"/>
                </a:lnTo>
                <a:lnTo>
                  <a:pt x="20353" y="429"/>
                </a:lnTo>
                <a:lnTo>
                  <a:pt x="20347" y="403"/>
                </a:lnTo>
                <a:lnTo>
                  <a:pt x="20343" y="376"/>
                </a:lnTo>
                <a:lnTo>
                  <a:pt x="20340" y="350"/>
                </a:lnTo>
                <a:lnTo>
                  <a:pt x="20338" y="324"/>
                </a:lnTo>
                <a:lnTo>
                  <a:pt x="20338" y="296"/>
                </a:lnTo>
                <a:lnTo>
                  <a:pt x="20340" y="270"/>
                </a:lnTo>
                <a:lnTo>
                  <a:pt x="20343" y="244"/>
                </a:lnTo>
                <a:lnTo>
                  <a:pt x="20349" y="217"/>
                </a:lnTo>
                <a:lnTo>
                  <a:pt x="20349" y="217"/>
                </a:lnTo>
                <a:lnTo>
                  <a:pt x="20323" y="292"/>
                </a:lnTo>
                <a:lnTo>
                  <a:pt x="20323" y="292"/>
                </a:lnTo>
                <a:lnTo>
                  <a:pt x="20322" y="288"/>
                </a:lnTo>
                <a:lnTo>
                  <a:pt x="20322" y="288"/>
                </a:lnTo>
                <a:lnTo>
                  <a:pt x="20322" y="276"/>
                </a:lnTo>
                <a:lnTo>
                  <a:pt x="20322" y="276"/>
                </a:lnTo>
                <a:lnTo>
                  <a:pt x="20276" y="58"/>
                </a:lnTo>
                <a:lnTo>
                  <a:pt x="20276" y="58"/>
                </a:lnTo>
                <a:lnTo>
                  <a:pt x="20277" y="84"/>
                </a:lnTo>
                <a:lnTo>
                  <a:pt x="20277" y="110"/>
                </a:lnTo>
                <a:lnTo>
                  <a:pt x="20277" y="138"/>
                </a:lnTo>
                <a:lnTo>
                  <a:pt x="20274" y="164"/>
                </a:lnTo>
                <a:lnTo>
                  <a:pt x="20272" y="190"/>
                </a:lnTo>
                <a:lnTo>
                  <a:pt x="20270" y="216"/>
                </a:lnTo>
                <a:lnTo>
                  <a:pt x="20261" y="268"/>
                </a:lnTo>
                <a:lnTo>
                  <a:pt x="20253" y="320"/>
                </a:lnTo>
                <a:lnTo>
                  <a:pt x="20242" y="372"/>
                </a:lnTo>
                <a:lnTo>
                  <a:pt x="20233" y="424"/>
                </a:lnTo>
                <a:lnTo>
                  <a:pt x="20223" y="477"/>
                </a:lnTo>
                <a:lnTo>
                  <a:pt x="20223" y="477"/>
                </a:lnTo>
                <a:lnTo>
                  <a:pt x="20220" y="501"/>
                </a:lnTo>
                <a:lnTo>
                  <a:pt x="20216" y="526"/>
                </a:lnTo>
                <a:lnTo>
                  <a:pt x="20214" y="575"/>
                </a:lnTo>
                <a:lnTo>
                  <a:pt x="20214" y="575"/>
                </a:lnTo>
                <a:lnTo>
                  <a:pt x="20214" y="575"/>
                </a:lnTo>
                <a:lnTo>
                  <a:pt x="20203" y="538"/>
                </a:lnTo>
                <a:lnTo>
                  <a:pt x="20191" y="500"/>
                </a:lnTo>
                <a:lnTo>
                  <a:pt x="20191" y="500"/>
                </a:lnTo>
                <a:lnTo>
                  <a:pt x="20188" y="487"/>
                </a:lnTo>
                <a:lnTo>
                  <a:pt x="20187" y="481"/>
                </a:lnTo>
                <a:lnTo>
                  <a:pt x="20187" y="475"/>
                </a:lnTo>
                <a:lnTo>
                  <a:pt x="20187" y="475"/>
                </a:lnTo>
                <a:lnTo>
                  <a:pt x="20185" y="473"/>
                </a:lnTo>
                <a:lnTo>
                  <a:pt x="20184" y="471"/>
                </a:lnTo>
                <a:lnTo>
                  <a:pt x="20184" y="471"/>
                </a:lnTo>
                <a:lnTo>
                  <a:pt x="20164" y="394"/>
                </a:lnTo>
                <a:lnTo>
                  <a:pt x="20164" y="394"/>
                </a:lnTo>
                <a:lnTo>
                  <a:pt x="20158" y="366"/>
                </a:lnTo>
                <a:lnTo>
                  <a:pt x="20153" y="339"/>
                </a:lnTo>
                <a:lnTo>
                  <a:pt x="20150" y="312"/>
                </a:lnTo>
                <a:lnTo>
                  <a:pt x="20148" y="284"/>
                </a:lnTo>
                <a:lnTo>
                  <a:pt x="20146" y="257"/>
                </a:lnTo>
                <a:lnTo>
                  <a:pt x="20148" y="230"/>
                </a:lnTo>
                <a:lnTo>
                  <a:pt x="20151" y="203"/>
                </a:lnTo>
                <a:lnTo>
                  <a:pt x="20157" y="175"/>
                </a:lnTo>
                <a:lnTo>
                  <a:pt x="20157" y="175"/>
                </a:lnTo>
                <a:lnTo>
                  <a:pt x="20139" y="225"/>
                </a:lnTo>
                <a:lnTo>
                  <a:pt x="20123" y="274"/>
                </a:lnTo>
                <a:lnTo>
                  <a:pt x="20108" y="324"/>
                </a:lnTo>
                <a:lnTo>
                  <a:pt x="20101" y="348"/>
                </a:lnTo>
                <a:lnTo>
                  <a:pt x="20097" y="373"/>
                </a:lnTo>
                <a:lnTo>
                  <a:pt x="20092" y="398"/>
                </a:lnTo>
                <a:lnTo>
                  <a:pt x="20088" y="423"/>
                </a:lnTo>
                <a:lnTo>
                  <a:pt x="20087" y="448"/>
                </a:lnTo>
                <a:lnTo>
                  <a:pt x="20086" y="473"/>
                </a:lnTo>
                <a:lnTo>
                  <a:pt x="20087" y="499"/>
                </a:lnTo>
                <a:lnTo>
                  <a:pt x="20089" y="524"/>
                </a:lnTo>
                <a:lnTo>
                  <a:pt x="20094" y="550"/>
                </a:lnTo>
                <a:lnTo>
                  <a:pt x="20100" y="575"/>
                </a:lnTo>
                <a:lnTo>
                  <a:pt x="20100" y="575"/>
                </a:lnTo>
                <a:lnTo>
                  <a:pt x="20100" y="575"/>
                </a:lnTo>
                <a:lnTo>
                  <a:pt x="20093" y="575"/>
                </a:lnTo>
                <a:lnTo>
                  <a:pt x="20093" y="575"/>
                </a:lnTo>
                <a:lnTo>
                  <a:pt x="20084" y="538"/>
                </a:lnTo>
                <a:lnTo>
                  <a:pt x="20070" y="500"/>
                </a:lnTo>
                <a:lnTo>
                  <a:pt x="20070" y="500"/>
                </a:lnTo>
                <a:lnTo>
                  <a:pt x="20067" y="487"/>
                </a:lnTo>
                <a:lnTo>
                  <a:pt x="20066" y="481"/>
                </a:lnTo>
                <a:lnTo>
                  <a:pt x="20066" y="475"/>
                </a:lnTo>
                <a:lnTo>
                  <a:pt x="20066" y="475"/>
                </a:lnTo>
                <a:lnTo>
                  <a:pt x="20065" y="473"/>
                </a:lnTo>
                <a:lnTo>
                  <a:pt x="20063" y="471"/>
                </a:lnTo>
                <a:lnTo>
                  <a:pt x="20061" y="467"/>
                </a:lnTo>
                <a:lnTo>
                  <a:pt x="20060" y="465"/>
                </a:lnTo>
                <a:lnTo>
                  <a:pt x="20060" y="465"/>
                </a:lnTo>
                <a:lnTo>
                  <a:pt x="20043" y="392"/>
                </a:lnTo>
                <a:lnTo>
                  <a:pt x="20036" y="357"/>
                </a:lnTo>
                <a:lnTo>
                  <a:pt x="20030" y="320"/>
                </a:lnTo>
                <a:lnTo>
                  <a:pt x="20027" y="284"/>
                </a:lnTo>
                <a:lnTo>
                  <a:pt x="20025" y="267"/>
                </a:lnTo>
                <a:lnTo>
                  <a:pt x="20027" y="248"/>
                </a:lnTo>
                <a:lnTo>
                  <a:pt x="20028" y="230"/>
                </a:lnTo>
                <a:lnTo>
                  <a:pt x="20029" y="212"/>
                </a:lnTo>
                <a:lnTo>
                  <a:pt x="20033" y="193"/>
                </a:lnTo>
                <a:lnTo>
                  <a:pt x="20037" y="175"/>
                </a:lnTo>
                <a:lnTo>
                  <a:pt x="20037" y="175"/>
                </a:lnTo>
                <a:lnTo>
                  <a:pt x="20019" y="223"/>
                </a:lnTo>
                <a:lnTo>
                  <a:pt x="20004" y="270"/>
                </a:lnTo>
                <a:lnTo>
                  <a:pt x="19990" y="316"/>
                </a:lnTo>
                <a:lnTo>
                  <a:pt x="19983" y="340"/>
                </a:lnTo>
                <a:lnTo>
                  <a:pt x="19978" y="364"/>
                </a:lnTo>
                <a:lnTo>
                  <a:pt x="19978" y="364"/>
                </a:lnTo>
                <a:lnTo>
                  <a:pt x="19946" y="251"/>
                </a:lnTo>
                <a:lnTo>
                  <a:pt x="19946" y="251"/>
                </a:lnTo>
                <a:lnTo>
                  <a:pt x="19948" y="271"/>
                </a:lnTo>
                <a:lnTo>
                  <a:pt x="19948" y="292"/>
                </a:lnTo>
                <a:lnTo>
                  <a:pt x="19947" y="312"/>
                </a:lnTo>
                <a:lnTo>
                  <a:pt x="19946" y="332"/>
                </a:lnTo>
                <a:lnTo>
                  <a:pt x="19941" y="372"/>
                </a:lnTo>
                <a:lnTo>
                  <a:pt x="19934" y="411"/>
                </a:lnTo>
                <a:lnTo>
                  <a:pt x="19934" y="411"/>
                </a:lnTo>
                <a:lnTo>
                  <a:pt x="19927" y="377"/>
                </a:lnTo>
                <a:lnTo>
                  <a:pt x="19921" y="341"/>
                </a:lnTo>
                <a:lnTo>
                  <a:pt x="19915" y="306"/>
                </a:lnTo>
                <a:lnTo>
                  <a:pt x="19912" y="271"/>
                </a:lnTo>
                <a:lnTo>
                  <a:pt x="19910" y="236"/>
                </a:lnTo>
                <a:lnTo>
                  <a:pt x="19912" y="202"/>
                </a:lnTo>
                <a:lnTo>
                  <a:pt x="19913" y="184"/>
                </a:lnTo>
                <a:lnTo>
                  <a:pt x="19915" y="166"/>
                </a:lnTo>
                <a:lnTo>
                  <a:pt x="19917" y="148"/>
                </a:lnTo>
                <a:lnTo>
                  <a:pt x="19921" y="130"/>
                </a:lnTo>
                <a:lnTo>
                  <a:pt x="19921" y="130"/>
                </a:lnTo>
                <a:lnTo>
                  <a:pt x="19902" y="190"/>
                </a:lnTo>
                <a:lnTo>
                  <a:pt x="19885" y="249"/>
                </a:lnTo>
                <a:lnTo>
                  <a:pt x="19877" y="280"/>
                </a:lnTo>
                <a:lnTo>
                  <a:pt x="19870" y="309"/>
                </a:lnTo>
                <a:lnTo>
                  <a:pt x="19864" y="339"/>
                </a:lnTo>
                <a:lnTo>
                  <a:pt x="19858" y="369"/>
                </a:lnTo>
                <a:lnTo>
                  <a:pt x="19858" y="369"/>
                </a:lnTo>
                <a:lnTo>
                  <a:pt x="19826" y="251"/>
                </a:lnTo>
                <a:lnTo>
                  <a:pt x="19826" y="251"/>
                </a:lnTo>
                <a:lnTo>
                  <a:pt x="19827" y="269"/>
                </a:lnTo>
                <a:lnTo>
                  <a:pt x="19827" y="287"/>
                </a:lnTo>
                <a:lnTo>
                  <a:pt x="19826" y="321"/>
                </a:lnTo>
                <a:lnTo>
                  <a:pt x="19823" y="357"/>
                </a:lnTo>
                <a:lnTo>
                  <a:pt x="19818" y="391"/>
                </a:lnTo>
                <a:lnTo>
                  <a:pt x="19811" y="426"/>
                </a:lnTo>
                <a:lnTo>
                  <a:pt x="19802" y="461"/>
                </a:lnTo>
                <a:lnTo>
                  <a:pt x="19786" y="531"/>
                </a:lnTo>
                <a:lnTo>
                  <a:pt x="19786" y="531"/>
                </a:lnTo>
                <a:lnTo>
                  <a:pt x="19776" y="491"/>
                </a:lnTo>
                <a:lnTo>
                  <a:pt x="19764" y="450"/>
                </a:lnTo>
                <a:lnTo>
                  <a:pt x="19764" y="450"/>
                </a:lnTo>
                <a:lnTo>
                  <a:pt x="19761" y="436"/>
                </a:lnTo>
                <a:lnTo>
                  <a:pt x="19760" y="429"/>
                </a:lnTo>
                <a:lnTo>
                  <a:pt x="19759" y="423"/>
                </a:lnTo>
                <a:lnTo>
                  <a:pt x="19759" y="423"/>
                </a:lnTo>
                <a:lnTo>
                  <a:pt x="19757" y="420"/>
                </a:lnTo>
                <a:lnTo>
                  <a:pt x="19757" y="420"/>
                </a:lnTo>
                <a:lnTo>
                  <a:pt x="19757" y="415"/>
                </a:lnTo>
                <a:lnTo>
                  <a:pt x="19757" y="415"/>
                </a:lnTo>
                <a:lnTo>
                  <a:pt x="19730" y="298"/>
                </a:lnTo>
                <a:lnTo>
                  <a:pt x="19730" y="298"/>
                </a:lnTo>
                <a:lnTo>
                  <a:pt x="19725" y="273"/>
                </a:lnTo>
                <a:lnTo>
                  <a:pt x="19723" y="247"/>
                </a:lnTo>
                <a:lnTo>
                  <a:pt x="19721" y="220"/>
                </a:lnTo>
                <a:lnTo>
                  <a:pt x="19719" y="196"/>
                </a:lnTo>
                <a:lnTo>
                  <a:pt x="19719" y="170"/>
                </a:lnTo>
                <a:lnTo>
                  <a:pt x="19721" y="143"/>
                </a:lnTo>
                <a:lnTo>
                  <a:pt x="19724" y="119"/>
                </a:lnTo>
                <a:lnTo>
                  <a:pt x="19730" y="92"/>
                </a:lnTo>
                <a:lnTo>
                  <a:pt x="19730" y="92"/>
                </a:lnTo>
                <a:lnTo>
                  <a:pt x="19712" y="146"/>
                </a:lnTo>
                <a:lnTo>
                  <a:pt x="19696" y="200"/>
                </a:lnTo>
                <a:lnTo>
                  <a:pt x="19681" y="254"/>
                </a:lnTo>
                <a:lnTo>
                  <a:pt x="19674" y="281"/>
                </a:lnTo>
                <a:lnTo>
                  <a:pt x="19670" y="308"/>
                </a:lnTo>
                <a:lnTo>
                  <a:pt x="19665" y="335"/>
                </a:lnTo>
                <a:lnTo>
                  <a:pt x="19661" y="363"/>
                </a:lnTo>
                <a:lnTo>
                  <a:pt x="19659" y="390"/>
                </a:lnTo>
                <a:lnTo>
                  <a:pt x="19659" y="418"/>
                </a:lnTo>
                <a:lnTo>
                  <a:pt x="19659" y="446"/>
                </a:lnTo>
                <a:lnTo>
                  <a:pt x="19661" y="473"/>
                </a:lnTo>
                <a:lnTo>
                  <a:pt x="19666" y="501"/>
                </a:lnTo>
                <a:lnTo>
                  <a:pt x="19672" y="530"/>
                </a:lnTo>
                <a:lnTo>
                  <a:pt x="19672" y="530"/>
                </a:lnTo>
                <a:lnTo>
                  <a:pt x="19668" y="546"/>
                </a:lnTo>
                <a:lnTo>
                  <a:pt x="19668" y="546"/>
                </a:lnTo>
                <a:lnTo>
                  <a:pt x="19664" y="523"/>
                </a:lnTo>
                <a:lnTo>
                  <a:pt x="19658" y="499"/>
                </a:lnTo>
                <a:lnTo>
                  <a:pt x="19651" y="474"/>
                </a:lnTo>
                <a:lnTo>
                  <a:pt x="19644" y="450"/>
                </a:lnTo>
                <a:lnTo>
                  <a:pt x="19644" y="450"/>
                </a:lnTo>
                <a:lnTo>
                  <a:pt x="19640" y="436"/>
                </a:lnTo>
                <a:lnTo>
                  <a:pt x="19639" y="429"/>
                </a:lnTo>
                <a:lnTo>
                  <a:pt x="19638" y="423"/>
                </a:lnTo>
                <a:lnTo>
                  <a:pt x="19638" y="423"/>
                </a:lnTo>
                <a:lnTo>
                  <a:pt x="19638" y="420"/>
                </a:lnTo>
                <a:lnTo>
                  <a:pt x="19635" y="417"/>
                </a:lnTo>
                <a:lnTo>
                  <a:pt x="19634" y="415"/>
                </a:lnTo>
                <a:lnTo>
                  <a:pt x="19633" y="411"/>
                </a:lnTo>
                <a:lnTo>
                  <a:pt x="19633" y="411"/>
                </a:lnTo>
                <a:lnTo>
                  <a:pt x="19615" y="332"/>
                </a:lnTo>
                <a:lnTo>
                  <a:pt x="19608" y="292"/>
                </a:lnTo>
                <a:lnTo>
                  <a:pt x="19602" y="252"/>
                </a:lnTo>
                <a:lnTo>
                  <a:pt x="19600" y="212"/>
                </a:lnTo>
                <a:lnTo>
                  <a:pt x="19598" y="192"/>
                </a:lnTo>
                <a:lnTo>
                  <a:pt x="19598" y="172"/>
                </a:lnTo>
                <a:lnTo>
                  <a:pt x="19600" y="152"/>
                </a:lnTo>
                <a:lnTo>
                  <a:pt x="19602" y="133"/>
                </a:lnTo>
                <a:lnTo>
                  <a:pt x="19606" y="113"/>
                </a:lnTo>
                <a:lnTo>
                  <a:pt x="19609" y="92"/>
                </a:lnTo>
                <a:lnTo>
                  <a:pt x="19609" y="92"/>
                </a:lnTo>
                <a:lnTo>
                  <a:pt x="19593" y="145"/>
                </a:lnTo>
                <a:lnTo>
                  <a:pt x="19576" y="196"/>
                </a:lnTo>
                <a:lnTo>
                  <a:pt x="19562" y="248"/>
                </a:lnTo>
                <a:lnTo>
                  <a:pt x="19556" y="274"/>
                </a:lnTo>
                <a:lnTo>
                  <a:pt x="19550" y="300"/>
                </a:lnTo>
                <a:lnTo>
                  <a:pt x="19550" y="300"/>
                </a:lnTo>
                <a:lnTo>
                  <a:pt x="19519" y="175"/>
                </a:lnTo>
                <a:lnTo>
                  <a:pt x="19519" y="175"/>
                </a:lnTo>
                <a:lnTo>
                  <a:pt x="19520" y="205"/>
                </a:lnTo>
                <a:lnTo>
                  <a:pt x="19520" y="234"/>
                </a:lnTo>
                <a:lnTo>
                  <a:pt x="19519" y="262"/>
                </a:lnTo>
                <a:lnTo>
                  <a:pt x="19517" y="290"/>
                </a:lnTo>
                <a:lnTo>
                  <a:pt x="19513" y="319"/>
                </a:lnTo>
                <a:lnTo>
                  <a:pt x="19508" y="347"/>
                </a:lnTo>
                <a:lnTo>
                  <a:pt x="19496" y="404"/>
                </a:lnTo>
                <a:lnTo>
                  <a:pt x="19496" y="404"/>
                </a:lnTo>
                <a:lnTo>
                  <a:pt x="19495" y="401"/>
                </a:lnTo>
                <a:lnTo>
                  <a:pt x="19495" y="401"/>
                </a:lnTo>
                <a:lnTo>
                  <a:pt x="19479" y="309"/>
                </a:lnTo>
                <a:lnTo>
                  <a:pt x="19470" y="263"/>
                </a:lnTo>
                <a:lnTo>
                  <a:pt x="19466" y="218"/>
                </a:lnTo>
                <a:lnTo>
                  <a:pt x="19462" y="172"/>
                </a:lnTo>
                <a:lnTo>
                  <a:pt x="19461" y="149"/>
                </a:lnTo>
                <a:lnTo>
                  <a:pt x="19461" y="126"/>
                </a:lnTo>
                <a:lnTo>
                  <a:pt x="19462" y="103"/>
                </a:lnTo>
                <a:lnTo>
                  <a:pt x="19464" y="81"/>
                </a:lnTo>
                <a:lnTo>
                  <a:pt x="19468" y="57"/>
                </a:lnTo>
                <a:lnTo>
                  <a:pt x="19472" y="34"/>
                </a:lnTo>
                <a:lnTo>
                  <a:pt x="19472" y="34"/>
                </a:lnTo>
                <a:lnTo>
                  <a:pt x="19456" y="88"/>
                </a:lnTo>
                <a:lnTo>
                  <a:pt x="19442" y="142"/>
                </a:lnTo>
                <a:lnTo>
                  <a:pt x="19429" y="196"/>
                </a:lnTo>
                <a:lnTo>
                  <a:pt x="19417" y="250"/>
                </a:lnTo>
                <a:lnTo>
                  <a:pt x="19417" y="250"/>
                </a:lnTo>
                <a:lnTo>
                  <a:pt x="19398" y="175"/>
                </a:lnTo>
                <a:lnTo>
                  <a:pt x="19398" y="175"/>
                </a:lnTo>
                <a:lnTo>
                  <a:pt x="19400" y="199"/>
                </a:lnTo>
                <a:lnTo>
                  <a:pt x="19400" y="222"/>
                </a:lnTo>
                <a:lnTo>
                  <a:pt x="19399" y="244"/>
                </a:lnTo>
                <a:lnTo>
                  <a:pt x="19398" y="268"/>
                </a:lnTo>
                <a:lnTo>
                  <a:pt x="19396" y="290"/>
                </a:lnTo>
                <a:lnTo>
                  <a:pt x="19393" y="313"/>
                </a:lnTo>
                <a:lnTo>
                  <a:pt x="19385" y="359"/>
                </a:lnTo>
                <a:lnTo>
                  <a:pt x="19376" y="404"/>
                </a:lnTo>
                <a:lnTo>
                  <a:pt x="19366" y="449"/>
                </a:lnTo>
                <a:lnTo>
                  <a:pt x="19355" y="495"/>
                </a:lnTo>
                <a:lnTo>
                  <a:pt x="19346" y="542"/>
                </a:lnTo>
                <a:lnTo>
                  <a:pt x="19346" y="542"/>
                </a:lnTo>
                <a:lnTo>
                  <a:pt x="19346" y="545"/>
                </a:lnTo>
                <a:lnTo>
                  <a:pt x="19346" y="545"/>
                </a:lnTo>
                <a:lnTo>
                  <a:pt x="19340" y="509"/>
                </a:lnTo>
                <a:lnTo>
                  <a:pt x="19334" y="471"/>
                </a:lnTo>
                <a:lnTo>
                  <a:pt x="19325" y="433"/>
                </a:lnTo>
                <a:lnTo>
                  <a:pt x="19315" y="396"/>
                </a:lnTo>
                <a:lnTo>
                  <a:pt x="19315" y="396"/>
                </a:lnTo>
                <a:lnTo>
                  <a:pt x="19315" y="395"/>
                </a:lnTo>
                <a:lnTo>
                  <a:pt x="19315" y="395"/>
                </a:lnTo>
                <a:lnTo>
                  <a:pt x="19309" y="367"/>
                </a:lnTo>
                <a:lnTo>
                  <a:pt x="19309" y="367"/>
                </a:lnTo>
                <a:lnTo>
                  <a:pt x="19309" y="365"/>
                </a:lnTo>
                <a:lnTo>
                  <a:pt x="19309" y="365"/>
                </a:lnTo>
                <a:lnTo>
                  <a:pt x="19308" y="362"/>
                </a:lnTo>
                <a:lnTo>
                  <a:pt x="19308" y="362"/>
                </a:lnTo>
                <a:lnTo>
                  <a:pt x="19308" y="360"/>
                </a:lnTo>
                <a:lnTo>
                  <a:pt x="19308" y="360"/>
                </a:lnTo>
                <a:lnTo>
                  <a:pt x="19308" y="348"/>
                </a:lnTo>
                <a:lnTo>
                  <a:pt x="19308" y="348"/>
                </a:lnTo>
                <a:lnTo>
                  <a:pt x="19277" y="204"/>
                </a:lnTo>
                <a:lnTo>
                  <a:pt x="19277" y="204"/>
                </a:lnTo>
                <a:lnTo>
                  <a:pt x="19274" y="179"/>
                </a:lnTo>
                <a:lnTo>
                  <a:pt x="19271" y="153"/>
                </a:lnTo>
                <a:lnTo>
                  <a:pt x="19270" y="128"/>
                </a:lnTo>
                <a:lnTo>
                  <a:pt x="19270" y="102"/>
                </a:lnTo>
                <a:lnTo>
                  <a:pt x="19270" y="77"/>
                </a:lnTo>
                <a:lnTo>
                  <a:pt x="19272" y="51"/>
                </a:lnTo>
                <a:lnTo>
                  <a:pt x="19276" y="25"/>
                </a:lnTo>
                <a:lnTo>
                  <a:pt x="19281" y="0"/>
                </a:lnTo>
                <a:lnTo>
                  <a:pt x="19281" y="0"/>
                </a:lnTo>
                <a:lnTo>
                  <a:pt x="19263" y="59"/>
                </a:lnTo>
                <a:lnTo>
                  <a:pt x="19246" y="117"/>
                </a:lnTo>
                <a:lnTo>
                  <a:pt x="19232" y="177"/>
                </a:lnTo>
                <a:lnTo>
                  <a:pt x="19226" y="207"/>
                </a:lnTo>
                <a:lnTo>
                  <a:pt x="19220" y="237"/>
                </a:lnTo>
                <a:lnTo>
                  <a:pt x="19215" y="267"/>
                </a:lnTo>
                <a:lnTo>
                  <a:pt x="19213" y="296"/>
                </a:lnTo>
                <a:lnTo>
                  <a:pt x="19211" y="327"/>
                </a:lnTo>
                <a:lnTo>
                  <a:pt x="19209" y="357"/>
                </a:lnTo>
                <a:lnTo>
                  <a:pt x="19209" y="388"/>
                </a:lnTo>
                <a:lnTo>
                  <a:pt x="19212" y="417"/>
                </a:lnTo>
                <a:lnTo>
                  <a:pt x="19217" y="448"/>
                </a:lnTo>
                <a:lnTo>
                  <a:pt x="19221" y="479"/>
                </a:lnTo>
                <a:lnTo>
                  <a:pt x="19221" y="479"/>
                </a:lnTo>
                <a:lnTo>
                  <a:pt x="19218" y="498"/>
                </a:lnTo>
                <a:lnTo>
                  <a:pt x="19218" y="498"/>
                </a:lnTo>
                <a:lnTo>
                  <a:pt x="19213" y="472"/>
                </a:lnTo>
                <a:lnTo>
                  <a:pt x="19208" y="447"/>
                </a:lnTo>
                <a:lnTo>
                  <a:pt x="19201" y="421"/>
                </a:lnTo>
                <a:lnTo>
                  <a:pt x="19194" y="396"/>
                </a:lnTo>
                <a:lnTo>
                  <a:pt x="19194" y="396"/>
                </a:lnTo>
                <a:lnTo>
                  <a:pt x="19191" y="380"/>
                </a:lnTo>
                <a:lnTo>
                  <a:pt x="19189" y="372"/>
                </a:lnTo>
                <a:lnTo>
                  <a:pt x="19189" y="365"/>
                </a:lnTo>
                <a:lnTo>
                  <a:pt x="19189" y="365"/>
                </a:lnTo>
                <a:lnTo>
                  <a:pt x="19188" y="362"/>
                </a:lnTo>
                <a:lnTo>
                  <a:pt x="19186" y="358"/>
                </a:lnTo>
                <a:lnTo>
                  <a:pt x="19185" y="356"/>
                </a:lnTo>
                <a:lnTo>
                  <a:pt x="19183" y="352"/>
                </a:lnTo>
                <a:lnTo>
                  <a:pt x="19183" y="352"/>
                </a:lnTo>
                <a:lnTo>
                  <a:pt x="19167" y="264"/>
                </a:lnTo>
                <a:lnTo>
                  <a:pt x="19158" y="220"/>
                </a:lnTo>
                <a:lnTo>
                  <a:pt x="19154" y="177"/>
                </a:lnTo>
                <a:lnTo>
                  <a:pt x="19150" y="132"/>
                </a:lnTo>
                <a:lnTo>
                  <a:pt x="19149" y="110"/>
                </a:lnTo>
                <a:lnTo>
                  <a:pt x="19149" y="88"/>
                </a:lnTo>
                <a:lnTo>
                  <a:pt x="19150" y="66"/>
                </a:lnTo>
                <a:lnTo>
                  <a:pt x="19153" y="44"/>
                </a:lnTo>
                <a:lnTo>
                  <a:pt x="19156" y="21"/>
                </a:lnTo>
                <a:lnTo>
                  <a:pt x="19160" y="0"/>
                </a:lnTo>
                <a:lnTo>
                  <a:pt x="19160" y="0"/>
                </a:lnTo>
                <a:lnTo>
                  <a:pt x="19143" y="57"/>
                </a:lnTo>
                <a:lnTo>
                  <a:pt x="19126" y="114"/>
                </a:lnTo>
                <a:lnTo>
                  <a:pt x="19112" y="172"/>
                </a:lnTo>
                <a:lnTo>
                  <a:pt x="19106" y="200"/>
                </a:lnTo>
                <a:lnTo>
                  <a:pt x="19100" y="230"/>
                </a:lnTo>
                <a:lnTo>
                  <a:pt x="19100" y="230"/>
                </a:lnTo>
                <a:lnTo>
                  <a:pt x="19070" y="92"/>
                </a:lnTo>
                <a:lnTo>
                  <a:pt x="19070" y="92"/>
                </a:lnTo>
                <a:lnTo>
                  <a:pt x="19072" y="121"/>
                </a:lnTo>
                <a:lnTo>
                  <a:pt x="19072" y="149"/>
                </a:lnTo>
                <a:lnTo>
                  <a:pt x="19071" y="179"/>
                </a:lnTo>
                <a:lnTo>
                  <a:pt x="19068" y="207"/>
                </a:lnTo>
                <a:lnTo>
                  <a:pt x="19065" y="236"/>
                </a:lnTo>
                <a:lnTo>
                  <a:pt x="19061" y="264"/>
                </a:lnTo>
                <a:lnTo>
                  <a:pt x="19052" y="322"/>
                </a:lnTo>
                <a:lnTo>
                  <a:pt x="19052" y="322"/>
                </a:lnTo>
                <a:lnTo>
                  <a:pt x="19052" y="296"/>
                </a:lnTo>
                <a:lnTo>
                  <a:pt x="19053" y="270"/>
                </a:lnTo>
                <a:lnTo>
                  <a:pt x="19057" y="243"/>
                </a:lnTo>
                <a:lnTo>
                  <a:pt x="19062" y="217"/>
                </a:lnTo>
                <a:lnTo>
                  <a:pt x="19062" y="217"/>
                </a:lnTo>
                <a:lnTo>
                  <a:pt x="19047" y="260"/>
                </a:lnTo>
                <a:lnTo>
                  <a:pt x="19033" y="302"/>
                </a:lnTo>
                <a:lnTo>
                  <a:pt x="19020" y="345"/>
                </a:lnTo>
                <a:lnTo>
                  <a:pt x="19009" y="388"/>
                </a:lnTo>
                <a:lnTo>
                  <a:pt x="19009" y="388"/>
                </a:lnTo>
                <a:lnTo>
                  <a:pt x="19003" y="351"/>
                </a:lnTo>
                <a:lnTo>
                  <a:pt x="18996" y="314"/>
                </a:lnTo>
                <a:lnTo>
                  <a:pt x="18996" y="314"/>
                </a:lnTo>
                <a:lnTo>
                  <a:pt x="18996" y="301"/>
                </a:lnTo>
                <a:lnTo>
                  <a:pt x="18996" y="301"/>
                </a:lnTo>
                <a:lnTo>
                  <a:pt x="18950" y="92"/>
                </a:lnTo>
                <a:lnTo>
                  <a:pt x="18950" y="92"/>
                </a:lnTo>
                <a:lnTo>
                  <a:pt x="18951" y="113"/>
                </a:lnTo>
                <a:lnTo>
                  <a:pt x="18951" y="134"/>
                </a:lnTo>
                <a:lnTo>
                  <a:pt x="18950" y="174"/>
                </a:lnTo>
                <a:lnTo>
                  <a:pt x="18946" y="216"/>
                </a:lnTo>
                <a:lnTo>
                  <a:pt x="18941" y="256"/>
                </a:lnTo>
                <a:lnTo>
                  <a:pt x="18936" y="298"/>
                </a:lnTo>
                <a:lnTo>
                  <a:pt x="18927" y="339"/>
                </a:lnTo>
                <a:lnTo>
                  <a:pt x="18911" y="421"/>
                </a:lnTo>
                <a:lnTo>
                  <a:pt x="18911" y="421"/>
                </a:lnTo>
                <a:lnTo>
                  <a:pt x="18906" y="378"/>
                </a:lnTo>
                <a:lnTo>
                  <a:pt x="18899" y="334"/>
                </a:lnTo>
                <a:lnTo>
                  <a:pt x="18899" y="334"/>
                </a:lnTo>
                <a:lnTo>
                  <a:pt x="18899" y="321"/>
                </a:lnTo>
                <a:lnTo>
                  <a:pt x="18899" y="321"/>
                </a:lnTo>
                <a:lnTo>
                  <a:pt x="18869" y="181"/>
                </a:lnTo>
                <a:lnTo>
                  <a:pt x="18869" y="181"/>
                </a:lnTo>
                <a:lnTo>
                  <a:pt x="18870" y="175"/>
                </a:lnTo>
                <a:lnTo>
                  <a:pt x="18870" y="175"/>
                </a:lnTo>
                <a:lnTo>
                  <a:pt x="18869" y="180"/>
                </a:lnTo>
                <a:lnTo>
                  <a:pt x="18869" y="180"/>
                </a:lnTo>
                <a:lnTo>
                  <a:pt x="18851" y="95"/>
                </a:lnTo>
                <a:lnTo>
                  <a:pt x="18851" y="95"/>
                </a:lnTo>
                <a:lnTo>
                  <a:pt x="18853" y="132"/>
                </a:lnTo>
                <a:lnTo>
                  <a:pt x="18853" y="168"/>
                </a:lnTo>
                <a:lnTo>
                  <a:pt x="18850" y="204"/>
                </a:lnTo>
                <a:lnTo>
                  <a:pt x="18848" y="239"/>
                </a:lnTo>
                <a:lnTo>
                  <a:pt x="18848" y="239"/>
                </a:lnTo>
                <a:lnTo>
                  <a:pt x="18836" y="274"/>
                </a:lnTo>
                <a:lnTo>
                  <a:pt x="18825" y="308"/>
                </a:lnTo>
                <a:lnTo>
                  <a:pt x="18817" y="341"/>
                </a:lnTo>
                <a:lnTo>
                  <a:pt x="18809" y="376"/>
                </a:lnTo>
                <a:lnTo>
                  <a:pt x="18804" y="410"/>
                </a:lnTo>
                <a:lnTo>
                  <a:pt x="18800" y="445"/>
                </a:lnTo>
                <a:lnTo>
                  <a:pt x="18799" y="479"/>
                </a:lnTo>
                <a:lnTo>
                  <a:pt x="18800" y="497"/>
                </a:lnTo>
                <a:lnTo>
                  <a:pt x="18802" y="513"/>
                </a:lnTo>
                <a:lnTo>
                  <a:pt x="18802" y="513"/>
                </a:lnTo>
                <a:lnTo>
                  <a:pt x="18799" y="530"/>
                </a:lnTo>
                <a:lnTo>
                  <a:pt x="18799" y="530"/>
                </a:lnTo>
                <a:lnTo>
                  <a:pt x="18797" y="541"/>
                </a:lnTo>
                <a:lnTo>
                  <a:pt x="18797" y="541"/>
                </a:lnTo>
                <a:lnTo>
                  <a:pt x="18791" y="520"/>
                </a:lnTo>
                <a:lnTo>
                  <a:pt x="18784" y="500"/>
                </a:lnTo>
                <a:lnTo>
                  <a:pt x="18784" y="500"/>
                </a:lnTo>
                <a:lnTo>
                  <a:pt x="18780" y="487"/>
                </a:lnTo>
                <a:lnTo>
                  <a:pt x="18779" y="481"/>
                </a:lnTo>
                <a:lnTo>
                  <a:pt x="18779" y="475"/>
                </a:lnTo>
                <a:lnTo>
                  <a:pt x="18779" y="475"/>
                </a:lnTo>
                <a:lnTo>
                  <a:pt x="18778" y="473"/>
                </a:lnTo>
                <a:lnTo>
                  <a:pt x="18777" y="471"/>
                </a:lnTo>
                <a:lnTo>
                  <a:pt x="18774" y="467"/>
                </a:lnTo>
                <a:lnTo>
                  <a:pt x="18773" y="465"/>
                </a:lnTo>
                <a:lnTo>
                  <a:pt x="18773" y="465"/>
                </a:lnTo>
                <a:lnTo>
                  <a:pt x="18756" y="392"/>
                </a:lnTo>
                <a:lnTo>
                  <a:pt x="18749" y="357"/>
                </a:lnTo>
                <a:lnTo>
                  <a:pt x="18743" y="320"/>
                </a:lnTo>
                <a:lnTo>
                  <a:pt x="18740" y="284"/>
                </a:lnTo>
                <a:lnTo>
                  <a:pt x="18739" y="267"/>
                </a:lnTo>
                <a:lnTo>
                  <a:pt x="18740" y="248"/>
                </a:lnTo>
                <a:lnTo>
                  <a:pt x="18740" y="230"/>
                </a:lnTo>
                <a:lnTo>
                  <a:pt x="18742" y="212"/>
                </a:lnTo>
                <a:lnTo>
                  <a:pt x="18746" y="193"/>
                </a:lnTo>
                <a:lnTo>
                  <a:pt x="18751" y="175"/>
                </a:lnTo>
                <a:lnTo>
                  <a:pt x="18751" y="175"/>
                </a:lnTo>
                <a:lnTo>
                  <a:pt x="18728" y="236"/>
                </a:lnTo>
                <a:lnTo>
                  <a:pt x="18719" y="267"/>
                </a:lnTo>
                <a:lnTo>
                  <a:pt x="18708" y="296"/>
                </a:lnTo>
                <a:lnTo>
                  <a:pt x="18708" y="296"/>
                </a:lnTo>
                <a:lnTo>
                  <a:pt x="18707" y="288"/>
                </a:lnTo>
                <a:lnTo>
                  <a:pt x="18707" y="288"/>
                </a:lnTo>
                <a:lnTo>
                  <a:pt x="18707" y="276"/>
                </a:lnTo>
                <a:lnTo>
                  <a:pt x="18707" y="276"/>
                </a:lnTo>
                <a:lnTo>
                  <a:pt x="18659" y="58"/>
                </a:lnTo>
                <a:lnTo>
                  <a:pt x="18659" y="58"/>
                </a:lnTo>
                <a:lnTo>
                  <a:pt x="18662" y="82"/>
                </a:lnTo>
                <a:lnTo>
                  <a:pt x="18662" y="104"/>
                </a:lnTo>
                <a:lnTo>
                  <a:pt x="18662" y="128"/>
                </a:lnTo>
                <a:lnTo>
                  <a:pt x="18660" y="152"/>
                </a:lnTo>
                <a:lnTo>
                  <a:pt x="18656" y="198"/>
                </a:lnTo>
                <a:lnTo>
                  <a:pt x="18650" y="244"/>
                </a:lnTo>
                <a:lnTo>
                  <a:pt x="18643" y="290"/>
                </a:lnTo>
                <a:lnTo>
                  <a:pt x="18634" y="337"/>
                </a:lnTo>
                <a:lnTo>
                  <a:pt x="18617" y="429"/>
                </a:lnTo>
                <a:lnTo>
                  <a:pt x="18617" y="429"/>
                </a:lnTo>
                <a:lnTo>
                  <a:pt x="18611" y="403"/>
                </a:lnTo>
                <a:lnTo>
                  <a:pt x="18607" y="376"/>
                </a:lnTo>
                <a:lnTo>
                  <a:pt x="18603" y="350"/>
                </a:lnTo>
                <a:lnTo>
                  <a:pt x="18602" y="324"/>
                </a:lnTo>
                <a:lnTo>
                  <a:pt x="18602" y="296"/>
                </a:lnTo>
                <a:lnTo>
                  <a:pt x="18603" y="270"/>
                </a:lnTo>
                <a:lnTo>
                  <a:pt x="18607" y="244"/>
                </a:lnTo>
                <a:lnTo>
                  <a:pt x="18613" y="217"/>
                </a:lnTo>
                <a:lnTo>
                  <a:pt x="18613" y="217"/>
                </a:lnTo>
                <a:lnTo>
                  <a:pt x="18587" y="292"/>
                </a:lnTo>
                <a:lnTo>
                  <a:pt x="18587" y="292"/>
                </a:lnTo>
                <a:lnTo>
                  <a:pt x="18586" y="288"/>
                </a:lnTo>
                <a:lnTo>
                  <a:pt x="18586" y="288"/>
                </a:lnTo>
                <a:lnTo>
                  <a:pt x="18586" y="276"/>
                </a:lnTo>
                <a:lnTo>
                  <a:pt x="18586" y="276"/>
                </a:lnTo>
                <a:lnTo>
                  <a:pt x="18539" y="58"/>
                </a:lnTo>
                <a:lnTo>
                  <a:pt x="18539" y="58"/>
                </a:lnTo>
                <a:lnTo>
                  <a:pt x="18541" y="84"/>
                </a:lnTo>
                <a:lnTo>
                  <a:pt x="18541" y="110"/>
                </a:lnTo>
                <a:lnTo>
                  <a:pt x="18541" y="138"/>
                </a:lnTo>
                <a:lnTo>
                  <a:pt x="18538" y="164"/>
                </a:lnTo>
                <a:lnTo>
                  <a:pt x="18536" y="190"/>
                </a:lnTo>
                <a:lnTo>
                  <a:pt x="18534" y="216"/>
                </a:lnTo>
                <a:lnTo>
                  <a:pt x="18525" y="268"/>
                </a:lnTo>
                <a:lnTo>
                  <a:pt x="18517" y="320"/>
                </a:lnTo>
                <a:lnTo>
                  <a:pt x="18506" y="372"/>
                </a:lnTo>
                <a:lnTo>
                  <a:pt x="18497" y="424"/>
                </a:lnTo>
                <a:lnTo>
                  <a:pt x="18487" y="477"/>
                </a:lnTo>
                <a:lnTo>
                  <a:pt x="18487" y="477"/>
                </a:lnTo>
                <a:lnTo>
                  <a:pt x="18484" y="501"/>
                </a:lnTo>
                <a:lnTo>
                  <a:pt x="18480" y="526"/>
                </a:lnTo>
                <a:lnTo>
                  <a:pt x="18478" y="575"/>
                </a:lnTo>
                <a:lnTo>
                  <a:pt x="18478" y="575"/>
                </a:lnTo>
                <a:lnTo>
                  <a:pt x="18478" y="575"/>
                </a:lnTo>
                <a:lnTo>
                  <a:pt x="18467" y="538"/>
                </a:lnTo>
                <a:lnTo>
                  <a:pt x="18455" y="500"/>
                </a:lnTo>
                <a:lnTo>
                  <a:pt x="18455" y="500"/>
                </a:lnTo>
                <a:lnTo>
                  <a:pt x="18452" y="487"/>
                </a:lnTo>
                <a:lnTo>
                  <a:pt x="18451" y="481"/>
                </a:lnTo>
                <a:lnTo>
                  <a:pt x="18451" y="475"/>
                </a:lnTo>
                <a:lnTo>
                  <a:pt x="18451" y="475"/>
                </a:lnTo>
                <a:lnTo>
                  <a:pt x="18449" y="473"/>
                </a:lnTo>
                <a:lnTo>
                  <a:pt x="18448" y="471"/>
                </a:lnTo>
                <a:lnTo>
                  <a:pt x="18448" y="471"/>
                </a:lnTo>
                <a:lnTo>
                  <a:pt x="18428" y="394"/>
                </a:lnTo>
                <a:lnTo>
                  <a:pt x="18428" y="394"/>
                </a:lnTo>
                <a:lnTo>
                  <a:pt x="18422" y="366"/>
                </a:lnTo>
                <a:lnTo>
                  <a:pt x="18417" y="339"/>
                </a:lnTo>
                <a:lnTo>
                  <a:pt x="18414" y="312"/>
                </a:lnTo>
                <a:lnTo>
                  <a:pt x="18411" y="284"/>
                </a:lnTo>
                <a:lnTo>
                  <a:pt x="18410" y="257"/>
                </a:lnTo>
                <a:lnTo>
                  <a:pt x="18411" y="230"/>
                </a:lnTo>
                <a:lnTo>
                  <a:pt x="18415" y="203"/>
                </a:lnTo>
                <a:lnTo>
                  <a:pt x="18421" y="175"/>
                </a:lnTo>
                <a:lnTo>
                  <a:pt x="18421" y="175"/>
                </a:lnTo>
                <a:lnTo>
                  <a:pt x="18403" y="225"/>
                </a:lnTo>
                <a:lnTo>
                  <a:pt x="18386" y="274"/>
                </a:lnTo>
                <a:lnTo>
                  <a:pt x="18372" y="324"/>
                </a:lnTo>
                <a:lnTo>
                  <a:pt x="18366" y="348"/>
                </a:lnTo>
                <a:lnTo>
                  <a:pt x="18360" y="373"/>
                </a:lnTo>
                <a:lnTo>
                  <a:pt x="18356" y="398"/>
                </a:lnTo>
                <a:lnTo>
                  <a:pt x="18352" y="423"/>
                </a:lnTo>
                <a:lnTo>
                  <a:pt x="18351" y="448"/>
                </a:lnTo>
                <a:lnTo>
                  <a:pt x="18350" y="473"/>
                </a:lnTo>
                <a:lnTo>
                  <a:pt x="18351" y="499"/>
                </a:lnTo>
                <a:lnTo>
                  <a:pt x="18353" y="524"/>
                </a:lnTo>
                <a:lnTo>
                  <a:pt x="18358" y="550"/>
                </a:lnTo>
                <a:lnTo>
                  <a:pt x="18364" y="575"/>
                </a:lnTo>
                <a:lnTo>
                  <a:pt x="18364" y="575"/>
                </a:lnTo>
                <a:lnTo>
                  <a:pt x="18364" y="575"/>
                </a:lnTo>
                <a:lnTo>
                  <a:pt x="18357" y="575"/>
                </a:lnTo>
                <a:lnTo>
                  <a:pt x="18357" y="575"/>
                </a:lnTo>
                <a:lnTo>
                  <a:pt x="18347" y="538"/>
                </a:lnTo>
                <a:lnTo>
                  <a:pt x="18334" y="500"/>
                </a:lnTo>
                <a:lnTo>
                  <a:pt x="18334" y="500"/>
                </a:lnTo>
                <a:lnTo>
                  <a:pt x="18331" y="487"/>
                </a:lnTo>
                <a:lnTo>
                  <a:pt x="18330" y="481"/>
                </a:lnTo>
                <a:lnTo>
                  <a:pt x="18330" y="475"/>
                </a:lnTo>
                <a:lnTo>
                  <a:pt x="18330" y="475"/>
                </a:lnTo>
                <a:lnTo>
                  <a:pt x="18328" y="473"/>
                </a:lnTo>
                <a:lnTo>
                  <a:pt x="18327" y="471"/>
                </a:lnTo>
                <a:lnTo>
                  <a:pt x="18325" y="467"/>
                </a:lnTo>
                <a:lnTo>
                  <a:pt x="18325" y="465"/>
                </a:lnTo>
                <a:lnTo>
                  <a:pt x="18325" y="465"/>
                </a:lnTo>
                <a:lnTo>
                  <a:pt x="18307" y="392"/>
                </a:lnTo>
                <a:lnTo>
                  <a:pt x="18300" y="357"/>
                </a:lnTo>
                <a:lnTo>
                  <a:pt x="18294" y="320"/>
                </a:lnTo>
                <a:lnTo>
                  <a:pt x="18290" y="284"/>
                </a:lnTo>
                <a:lnTo>
                  <a:pt x="18289" y="267"/>
                </a:lnTo>
                <a:lnTo>
                  <a:pt x="18290" y="248"/>
                </a:lnTo>
                <a:lnTo>
                  <a:pt x="18292" y="230"/>
                </a:lnTo>
                <a:lnTo>
                  <a:pt x="18293" y="212"/>
                </a:lnTo>
                <a:lnTo>
                  <a:pt x="18296" y="193"/>
                </a:lnTo>
                <a:lnTo>
                  <a:pt x="18301" y="175"/>
                </a:lnTo>
                <a:lnTo>
                  <a:pt x="18301" y="175"/>
                </a:lnTo>
                <a:lnTo>
                  <a:pt x="18283" y="223"/>
                </a:lnTo>
                <a:lnTo>
                  <a:pt x="18268" y="270"/>
                </a:lnTo>
                <a:lnTo>
                  <a:pt x="18254" y="316"/>
                </a:lnTo>
                <a:lnTo>
                  <a:pt x="18247" y="340"/>
                </a:lnTo>
                <a:lnTo>
                  <a:pt x="18242" y="364"/>
                </a:lnTo>
                <a:lnTo>
                  <a:pt x="18242" y="364"/>
                </a:lnTo>
                <a:lnTo>
                  <a:pt x="18211" y="251"/>
                </a:lnTo>
                <a:lnTo>
                  <a:pt x="18211" y="251"/>
                </a:lnTo>
                <a:lnTo>
                  <a:pt x="18212" y="271"/>
                </a:lnTo>
                <a:lnTo>
                  <a:pt x="18212" y="292"/>
                </a:lnTo>
                <a:lnTo>
                  <a:pt x="18212" y="312"/>
                </a:lnTo>
                <a:lnTo>
                  <a:pt x="18210" y="332"/>
                </a:lnTo>
                <a:lnTo>
                  <a:pt x="18205" y="372"/>
                </a:lnTo>
                <a:lnTo>
                  <a:pt x="18198" y="411"/>
                </a:lnTo>
                <a:lnTo>
                  <a:pt x="18198" y="411"/>
                </a:lnTo>
                <a:lnTo>
                  <a:pt x="18191" y="377"/>
                </a:lnTo>
                <a:lnTo>
                  <a:pt x="18185" y="341"/>
                </a:lnTo>
                <a:lnTo>
                  <a:pt x="18180" y="306"/>
                </a:lnTo>
                <a:lnTo>
                  <a:pt x="18177" y="271"/>
                </a:lnTo>
                <a:lnTo>
                  <a:pt x="18174" y="236"/>
                </a:lnTo>
                <a:lnTo>
                  <a:pt x="18175" y="202"/>
                </a:lnTo>
                <a:lnTo>
                  <a:pt x="18177" y="184"/>
                </a:lnTo>
                <a:lnTo>
                  <a:pt x="18179" y="166"/>
                </a:lnTo>
                <a:lnTo>
                  <a:pt x="18181" y="148"/>
                </a:lnTo>
                <a:lnTo>
                  <a:pt x="18185" y="130"/>
                </a:lnTo>
                <a:lnTo>
                  <a:pt x="18185" y="130"/>
                </a:lnTo>
                <a:lnTo>
                  <a:pt x="18167" y="190"/>
                </a:lnTo>
                <a:lnTo>
                  <a:pt x="18149" y="249"/>
                </a:lnTo>
                <a:lnTo>
                  <a:pt x="18141" y="280"/>
                </a:lnTo>
                <a:lnTo>
                  <a:pt x="18134" y="309"/>
                </a:lnTo>
                <a:lnTo>
                  <a:pt x="18128" y="339"/>
                </a:lnTo>
                <a:lnTo>
                  <a:pt x="18122" y="369"/>
                </a:lnTo>
                <a:lnTo>
                  <a:pt x="18122" y="369"/>
                </a:lnTo>
                <a:lnTo>
                  <a:pt x="18090" y="251"/>
                </a:lnTo>
                <a:lnTo>
                  <a:pt x="18090" y="251"/>
                </a:lnTo>
                <a:lnTo>
                  <a:pt x="18091" y="269"/>
                </a:lnTo>
                <a:lnTo>
                  <a:pt x="18091" y="287"/>
                </a:lnTo>
                <a:lnTo>
                  <a:pt x="18090" y="321"/>
                </a:lnTo>
                <a:lnTo>
                  <a:pt x="18086" y="357"/>
                </a:lnTo>
                <a:lnTo>
                  <a:pt x="18082" y="391"/>
                </a:lnTo>
                <a:lnTo>
                  <a:pt x="18075" y="426"/>
                </a:lnTo>
                <a:lnTo>
                  <a:pt x="18066" y="461"/>
                </a:lnTo>
                <a:lnTo>
                  <a:pt x="18050" y="531"/>
                </a:lnTo>
                <a:lnTo>
                  <a:pt x="18050" y="531"/>
                </a:lnTo>
                <a:lnTo>
                  <a:pt x="18040" y="491"/>
                </a:lnTo>
                <a:lnTo>
                  <a:pt x="18028" y="450"/>
                </a:lnTo>
                <a:lnTo>
                  <a:pt x="18028" y="450"/>
                </a:lnTo>
                <a:lnTo>
                  <a:pt x="18025" y="436"/>
                </a:lnTo>
                <a:lnTo>
                  <a:pt x="18024" y="429"/>
                </a:lnTo>
                <a:lnTo>
                  <a:pt x="18022" y="423"/>
                </a:lnTo>
                <a:lnTo>
                  <a:pt x="18022" y="423"/>
                </a:lnTo>
                <a:lnTo>
                  <a:pt x="18021" y="420"/>
                </a:lnTo>
                <a:lnTo>
                  <a:pt x="18021" y="420"/>
                </a:lnTo>
                <a:lnTo>
                  <a:pt x="18021" y="415"/>
                </a:lnTo>
                <a:lnTo>
                  <a:pt x="18021" y="415"/>
                </a:lnTo>
                <a:lnTo>
                  <a:pt x="17994" y="298"/>
                </a:lnTo>
                <a:lnTo>
                  <a:pt x="17994" y="298"/>
                </a:lnTo>
                <a:lnTo>
                  <a:pt x="17989" y="273"/>
                </a:lnTo>
                <a:lnTo>
                  <a:pt x="17987" y="247"/>
                </a:lnTo>
                <a:lnTo>
                  <a:pt x="17984" y="220"/>
                </a:lnTo>
                <a:lnTo>
                  <a:pt x="17983" y="196"/>
                </a:lnTo>
                <a:lnTo>
                  <a:pt x="17983" y="170"/>
                </a:lnTo>
                <a:lnTo>
                  <a:pt x="17986" y="143"/>
                </a:lnTo>
                <a:lnTo>
                  <a:pt x="17988" y="119"/>
                </a:lnTo>
                <a:lnTo>
                  <a:pt x="17994" y="92"/>
                </a:lnTo>
                <a:lnTo>
                  <a:pt x="17994" y="92"/>
                </a:lnTo>
                <a:lnTo>
                  <a:pt x="17976" y="146"/>
                </a:lnTo>
                <a:lnTo>
                  <a:pt x="17960" y="200"/>
                </a:lnTo>
                <a:lnTo>
                  <a:pt x="17945" y="254"/>
                </a:lnTo>
                <a:lnTo>
                  <a:pt x="17938" y="281"/>
                </a:lnTo>
                <a:lnTo>
                  <a:pt x="17933" y="308"/>
                </a:lnTo>
                <a:lnTo>
                  <a:pt x="17929" y="335"/>
                </a:lnTo>
                <a:lnTo>
                  <a:pt x="17925" y="363"/>
                </a:lnTo>
                <a:lnTo>
                  <a:pt x="17924" y="390"/>
                </a:lnTo>
                <a:lnTo>
                  <a:pt x="17923" y="418"/>
                </a:lnTo>
                <a:lnTo>
                  <a:pt x="17924" y="446"/>
                </a:lnTo>
                <a:lnTo>
                  <a:pt x="17926" y="473"/>
                </a:lnTo>
                <a:lnTo>
                  <a:pt x="17930" y="501"/>
                </a:lnTo>
                <a:lnTo>
                  <a:pt x="17936" y="530"/>
                </a:lnTo>
                <a:lnTo>
                  <a:pt x="17936" y="530"/>
                </a:lnTo>
                <a:lnTo>
                  <a:pt x="17932" y="546"/>
                </a:lnTo>
                <a:lnTo>
                  <a:pt x="17932" y="546"/>
                </a:lnTo>
                <a:lnTo>
                  <a:pt x="17928" y="523"/>
                </a:lnTo>
                <a:lnTo>
                  <a:pt x="17922" y="499"/>
                </a:lnTo>
                <a:lnTo>
                  <a:pt x="17914" y="474"/>
                </a:lnTo>
                <a:lnTo>
                  <a:pt x="17907" y="450"/>
                </a:lnTo>
                <a:lnTo>
                  <a:pt x="17907" y="450"/>
                </a:lnTo>
                <a:lnTo>
                  <a:pt x="17904" y="436"/>
                </a:lnTo>
                <a:lnTo>
                  <a:pt x="17903" y="429"/>
                </a:lnTo>
                <a:lnTo>
                  <a:pt x="17903" y="423"/>
                </a:lnTo>
                <a:lnTo>
                  <a:pt x="17903" y="423"/>
                </a:lnTo>
                <a:lnTo>
                  <a:pt x="17901" y="420"/>
                </a:lnTo>
                <a:lnTo>
                  <a:pt x="17899" y="417"/>
                </a:lnTo>
                <a:lnTo>
                  <a:pt x="17898" y="415"/>
                </a:lnTo>
                <a:lnTo>
                  <a:pt x="17897" y="411"/>
                </a:lnTo>
                <a:lnTo>
                  <a:pt x="17897" y="411"/>
                </a:lnTo>
                <a:lnTo>
                  <a:pt x="17880" y="332"/>
                </a:lnTo>
                <a:lnTo>
                  <a:pt x="17872" y="292"/>
                </a:lnTo>
                <a:lnTo>
                  <a:pt x="17866" y="252"/>
                </a:lnTo>
                <a:lnTo>
                  <a:pt x="17863" y="212"/>
                </a:lnTo>
                <a:lnTo>
                  <a:pt x="17862" y="192"/>
                </a:lnTo>
                <a:lnTo>
                  <a:pt x="17862" y="172"/>
                </a:lnTo>
                <a:lnTo>
                  <a:pt x="17863" y="152"/>
                </a:lnTo>
                <a:lnTo>
                  <a:pt x="17866" y="133"/>
                </a:lnTo>
                <a:lnTo>
                  <a:pt x="17869" y="113"/>
                </a:lnTo>
                <a:lnTo>
                  <a:pt x="17873" y="92"/>
                </a:lnTo>
                <a:lnTo>
                  <a:pt x="17873" y="92"/>
                </a:lnTo>
                <a:lnTo>
                  <a:pt x="17856" y="145"/>
                </a:lnTo>
                <a:lnTo>
                  <a:pt x="17840" y="196"/>
                </a:lnTo>
                <a:lnTo>
                  <a:pt x="17826" y="248"/>
                </a:lnTo>
                <a:lnTo>
                  <a:pt x="17820" y="274"/>
                </a:lnTo>
                <a:lnTo>
                  <a:pt x="17814" y="300"/>
                </a:lnTo>
                <a:lnTo>
                  <a:pt x="17814" y="300"/>
                </a:lnTo>
                <a:lnTo>
                  <a:pt x="17783" y="175"/>
                </a:lnTo>
                <a:lnTo>
                  <a:pt x="17783" y="175"/>
                </a:lnTo>
                <a:lnTo>
                  <a:pt x="17785" y="205"/>
                </a:lnTo>
                <a:lnTo>
                  <a:pt x="17784" y="234"/>
                </a:lnTo>
                <a:lnTo>
                  <a:pt x="17783" y="262"/>
                </a:lnTo>
                <a:lnTo>
                  <a:pt x="17780" y="290"/>
                </a:lnTo>
                <a:lnTo>
                  <a:pt x="17777" y="319"/>
                </a:lnTo>
                <a:lnTo>
                  <a:pt x="17772" y="347"/>
                </a:lnTo>
                <a:lnTo>
                  <a:pt x="17760" y="404"/>
                </a:lnTo>
                <a:lnTo>
                  <a:pt x="17760" y="404"/>
                </a:lnTo>
                <a:lnTo>
                  <a:pt x="17759" y="401"/>
                </a:lnTo>
                <a:lnTo>
                  <a:pt x="17759" y="401"/>
                </a:lnTo>
                <a:lnTo>
                  <a:pt x="17743" y="309"/>
                </a:lnTo>
                <a:lnTo>
                  <a:pt x="17734" y="263"/>
                </a:lnTo>
                <a:lnTo>
                  <a:pt x="17729" y="218"/>
                </a:lnTo>
                <a:lnTo>
                  <a:pt x="17726" y="172"/>
                </a:lnTo>
                <a:lnTo>
                  <a:pt x="17725" y="149"/>
                </a:lnTo>
                <a:lnTo>
                  <a:pt x="17725" y="126"/>
                </a:lnTo>
                <a:lnTo>
                  <a:pt x="17726" y="103"/>
                </a:lnTo>
                <a:lnTo>
                  <a:pt x="17728" y="81"/>
                </a:lnTo>
                <a:lnTo>
                  <a:pt x="17732" y="57"/>
                </a:lnTo>
                <a:lnTo>
                  <a:pt x="17735" y="34"/>
                </a:lnTo>
                <a:lnTo>
                  <a:pt x="17735" y="34"/>
                </a:lnTo>
                <a:lnTo>
                  <a:pt x="17720" y="88"/>
                </a:lnTo>
                <a:lnTo>
                  <a:pt x="17706" y="142"/>
                </a:lnTo>
                <a:lnTo>
                  <a:pt x="17693" y="196"/>
                </a:lnTo>
                <a:lnTo>
                  <a:pt x="17681" y="250"/>
                </a:lnTo>
                <a:lnTo>
                  <a:pt x="17681" y="250"/>
                </a:lnTo>
                <a:lnTo>
                  <a:pt x="17663" y="175"/>
                </a:lnTo>
                <a:lnTo>
                  <a:pt x="17663" y="175"/>
                </a:lnTo>
                <a:lnTo>
                  <a:pt x="17664" y="199"/>
                </a:lnTo>
                <a:lnTo>
                  <a:pt x="17664" y="222"/>
                </a:lnTo>
                <a:lnTo>
                  <a:pt x="17663" y="244"/>
                </a:lnTo>
                <a:lnTo>
                  <a:pt x="17662" y="268"/>
                </a:lnTo>
                <a:lnTo>
                  <a:pt x="17659" y="290"/>
                </a:lnTo>
                <a:lnTo>
                  <a:pt x="17657" y="313"/>
                </a:lnTo>
                <a:lnTo>
                  <a:pt x="17649" y="359"/>
                </a:lnTo>
                <a:lnTo>
                  <a:pt x="17639" y="404"/>
                </a:lnTo>
                <a:lnTo>
                  <a:pt x="17630" y="449"/>
                </a:lnTo>
                <a:lnTo>
                  <a:pt x="17619" y="495"/>
                </a:lnTo>
                <a:lnTo>
                  <a:pt x="17610" y="542"/>
                </a:lnTo>
                <a:lnTo>
                  <a:pt x="17610" y="542"/>
                </a:lnTo>
                <a:lnTo>
                  <a:pt x="17610" y="545"/>
                </a:lnTo>
                <a:lnTo>
                  <a:pt x="17610" y="545"/>
                </a:lnTo>
                <a:lnTo>
                  <a:pt x="17605" y="509"/>
                </a:lnTo>
                <a:lnTo>
                  <a:pt x="17598" y="471"/>
                </a:lnTo>
                <a:lnTo>
                  <a:pt x="17590" y="433"/>
                </a:lnTo>
                <a:lnTo>
                  <a:pt x="17579" y="396"/>
                </a:lnTo>
                <a:lnTo>
                  <a:pt x="17579" y="396"/>
                </a:lnTo>
                <a:lnTo>
                  <a:pt x="17579" y="395"/>
                </a:lnTo>
                <a:lnTo>
                  <a:pt x="17579" y="395"/>
                </a:lnTo>
                <a:lnTo>
                  <a:pt x="17573" y="367"/>
                </a:lnTo>
                <a:lnTo>
                  <a:pt x="17573" y="367"/>
                </a:lnTo>
                <a:lnTo>
                  <a:pt x="17573" y="365"/>
                </a:lnTo>
                <a:lnTo>
                  <a:pt x="17573" y="365"/>
                </a:lnTo>
                <a:lnTo>
                  <a:pt x="17572" y="362"/>
                </a:lnTo>
                <a:lnTo>
                  <a:pt x="17572" y="362"/>
                </a:lnTo>
                <a:lnTo>
                  <a:pt x="17572" y="360"/>
                </a:lnTo>
                <a:lnTo>
                  <a:pt x="17572" y="360"/>
                </a:lnTo>
                <a:lnTo>
                  <a:pt x="17572" y="348"/>
                </a:lnTo>
                <a:lnTo>
                  <a:pt x="17572" y="348"/>
                </a:lnTo>
                <a:lnTo>
                  <a:pt x="17541" y="204"/>
                </a:lnTo>
                <a:lnTo>
                  <a:pt x="17541" y="204"/>
                </a:lnTo>
                <a:lnTo>
                  <a:pt x="17539" y="178"/>
                </a:lnTo>
                <a:lnTo>
                  <a:pt x="17536" y="153"/>
                </a:lnTo>
                <a:lnTo>
                  <a:pt x="17534" y="128"/>
                </a:lnTo>
                <a:lnTo>
                  <a:pt x="17534" y="102"/>
                </a:lnTo>
                <a:lnTo>
                  <a:pt x="17534" y="77"/>
                </a:lnTo>
                <a:lnTo>
                  <a:pt x="17536" y="51"/>
                </a:lnTo>
                <a:lnTo>
                  <a:pt x="17540" y="25"/>
                </a:lnTo>
                <a:lnTo>
                  <a:pt x="17544" y="0"/>
                </a:lnTo>
                <a:lnTo>
                  <a:pt x="17544" y="0"/>
                </a:lnTo>
                <a:lnTo>
                  <a:pt x="17527" y="59"/>
                </a:lnTo>
                <a:lnTo>
                  <a:pt x="17510" y="117"/>
                </a:lnTo>
                <a:lnTo>
                  <a:pt x="17496" y="177"/>
                </a:lnTo>
                <a:lnTo>
                  <a:pt x="17490" y="207"/>
                </a:lnTo>
                <a:lnTo>
                  <a:pt x="17484" y="237"/>
                </a:lnTo>
                <a:lnTo>
                  <a:pt x="17479" y="267"/>
                </a:lnTo>
                <a:lnTo>
                  <a:pt x="17477" y="296"/>
                </a:lnTo>
                <a:lnTo>
                  <a:pt x="17474" y="327"/>
                </a:lnTo>
                <a:lnTo>
                  <a:pt x="17473" y="357"/>
                </a:lnTo>
                <a:lnTo>
                  <a:pt x="17474" y="388"/>
                </a:lnTo>
                <a:lnTo>
                  <a:pt x="17476" y="417"/>
                </a:lnTo>
                <a:lnTo>
                  <a:pt x="17480" y="448"/>
                </a:lnTo>
                <a:lnTo>
                  <a:pt x="17485" y="479"/>
                </a:lnTo>
                <a:lnTo>
                  <a:pt x="17485" y="479"/>
                </a:lnTo>
                <a:lnTo>
                  <a:pt x="17482" y="498"/>
                </a:lnTo>
                <a:lnTo>
                  <a:pt x="17482" y="498"/>
                </a:lnTo>
                <a:lnTo>
                  <a:pt x="17477" y="472"/>
                </a:lnTo>
                <a:lnTo>
                  <a:pt x="17472" y="447"/>
                </a:lnTo>
                <a:lnTo>
                  <a:pt x="17465" y="421"/>
                </a:lnTo>
                <a:lnTo>
                  <a:pt x="17458" y="396"/>
                </a:lnTo>
                <a:lnTo>
                  <a:pt x="17458" y="396"/>
                </a:lnTo>
                <a:lnTo>
                  <a:pt x="17454" y="380"/>
                </a:lnTo>
                <a:lnTo>
                  <a:pt x="17453" y="372"/>
                </a:lnTo>
                <a:lnTo>
                  <a:pt x="17453" y="365"/>
                </a:lnTo>
                <a:lnTo>
                  <a:pt x="17453" y="365"/>
                </a:lnTo>
                <a:lnTo>
                  <a:pt x="17452" y="362"/>
                </a:lnTo>
                <a:lnTo>
                  <a:pt x="17450" y="358"/>
                </a:lnTo>
                <a:lnTo>
                  <a:pt x="17448" y="356"/>
                </a:lnTo>
                <a:lnTo>
                  <a:pt x="17447" y="352"/>
                </a:lnTo>
                <a:lnTo>
                  <a:pt x="17447" y="352"/>
                </a:lnTo>
                <a:lnTo>
                  <a:pt x="17431" y="264"/>
                </a:lnTo>
                <a:lnTo>
                  <a:pt x="17422" y="220"/>
                </a:lnTo>
                <a:lnTo>
                  <a:pt x="17418" y="177"/>
                </a:lnTo>
                <a:lnTo>
                  <a:pt x="17414" y="132"/>
                </a:lnTo>
                <a:lnTo>
                  <a:pt x="17413" y="110"/>
                </a:lnTo>
                <a:lnTo>
                  <a:pt x="17413" y="88"/>
                </a:lnTo>
                <a:lnTo>
                  <a:pt x="17414" y="66"/>
                </a:lnTo>
                <a:lnTo>
                  <a:pt x="17416" y="44"/>
                </a:lnTo>
                <a:lnTo>
                  <a:pt x="17420" y="21"/>
                </a:lnTo>
                <a:lnTo>
                  <a:pt x="17423" y="0"/>
                </a:lnTo>
                <a:lnTo>
                  <a:pt x="17423" y="0"/>
                </a:lnTo>
                <a:lnTo>
                  <a:pt x="17407" y="57"/>
                </a:lnTo>
                <a:lnTo>
                  <a:pt x="17390" y="114"/>
                </a:lnTo>
                <a:lnTo>
                  <a:pt x="17376" y="172"/>
                </a:lnTo>
                <a:lnTo>
                  <a:pt x="17370" y="200"/>
                </a:lnTo>
                <a:lnTo>
                  <a:pt x="17365" y="230"/>
                </a:lnTo>
                <a:lnTo>
                  <a:pt x="17365" y="230"/>
                </a:lnTo>
                <a:lnTo>
                  <a:pt x="17333" y="92"/>
                </a:lnTo>
                <a:lnTo>
                  <a:pt x="17333" y="92"/>
                </a:lnTo>
                <a:lnTo>
                  <a:pt x="17335" y="116"/>
                </a:lnTo>
                <a:lnTo>
                  <a:pt x="17336" y="140"/>
                </a:lnTo>
                <a:lnTo>
                  <a:pt x="17335" y="164"/>
                </a:lnTo>
                <a:lnTo>
                  <a:pt x="17333" y="187"/>
                </a:lnTo>
                <a:lnTo>
                  <a:pt x="17329" y="236"/>
                </a:lnTo>
                <a:lnTo>
                  <a:pt x="17323" y="283"/>
                </a:lnTo>
                <a:lnTo>
                  <a:pt x="17313" y="331"/>
                </a:lnTo>
                <a:lnTo>
                  <a:pt x="17304" y="378"/>
                </a:lnTo>
                <a:lnTo>
                  <a:pt x="17285" y="474"/>
                </a:lnTo>
                <a:lnTo>
                  <a:pt x="17285" y="474"/>
                </a:lnTo>
                <a:lnTo>
                  <a:pt x="17276" y="433"/>
                </a:lnTo>
                <a:lnTo>
                  <a:pt x="17276" y="433"/>
                </a:lnTo>
                <a:lnTo>
                  <a:pt x="17274" y="404"/>
                </a:lnTo>
                <a:lnTo>
                  <a:pt x="17271" y="376"/>
                </a:lnTo>
                <a:lnTo>
                  <a:pt x="17267" y="347"/>
                </a:lnTo>
                <a:lnTo>
                  <a:pt x="17261" y="320"/>
                </a:lnTo>
                <a:lnTo>
                  <a:pt x="17261" y="320"/>
                </a:lnTo>
                <a:lnTo>
                  <a:pt x="17261" y="294"/>
                </a:lnTo>
                <a:lnTo>
                  <a:pt x="17263" y="268"/>
                </a:lnTo>
                <a:lnTo>
                  <a:pt x="17267" y="243"/>
                </a:lnTo>
                <a:lnTo>
                  <a:pt x="17272" y="217"/>
                </a:lnTo>
                <a:lnTo>
                  <a:pt x="17272" y="217"/>
                </a:lnTo>
                <a:lnTo>
                  <a:pt x="17254" y="270"/>
                </a:lnTo>
                <a:lnTo>
                  <a:pt x="17254" y="270"/>
                </a:lnTo>
                <a:lnTo>
                  <a:pt x="17214" y="92"/>
                </a:lnTo>
                <a:lnTo>
                  <a:pt x="17214" y="92"/>
                </a:lnTo>
                <a:lnTo>
                  <a:pt x="17215" y="117"/>
                </a:lnTo>
                <a:lnTo>
                  <a:pt x="17215" y="142"/>
                </a:lnTo>
                <a:lnTo>
                  <a:pt x="17215" y="168"/>
                </a:lnTo>
                <a:lnTo>
                  <a:pt x="17212" y="193"/>
                </a:lnTo>
                <a:lnTo>
                  <a:pt x="17210" y="218"/>
                </a:lnTo>
                <a:lnTo>
                  <a:pt x="17208" y="243"/>
                </a:lnTo>
                <a:lnTo>
                  <a:pt x="17199" y="294"/>
                </a:lnTo>
                <a:lnTo>
                  <a:pt x="17191" y="344"/>
                </a:lnTo>
                <a:lnTo>
                  <a:pt x="17180" y="395"/>
                </a:lnTo>
                <a:lnTo>
                  <a:pt x="17170" y="445"/>
                </a:lnTo>
                <a:lnTo>
                  <a:pt x="17160" y="495"/>
                </a:lnTo>
                <a:lnTo>
                  <a:pt x="17160" y="495"/>
                </a:lnTo>
                <a:lnTo>
                  <a:pt x="17155" y="536"/>
                </a:lnTo>
                <a:lnTo>
                  <a:pt x="17152" y="575"/>
                </a:lnTo>
                <a:lnTo>
                  <a:pt x="17137" y="575"/>
                </a:lnTo>
                <a:lnTo>
                  <a:pt x="17137" y="575"/>
                </a:lnTo>
                <a:lnTo>
                  <a:pt x="17131" y="551"/>
                </a:lnTo>
                <a:lnTo>
                  <a:pt x="17123" y="527"/>
                </a:lnTo>
                <a:lnTo>
                  <a:pt x="17123" y="527"/>
                </a:lnTo>
                <a:lnTo>
                  <a:pt x="17125" y="504"/>
                </a:lnTo>
                <a:lnTo>
                  <a:pt x="17125" y="480"/>
                </a:lnTo>
                <a:lnTo>
                  <a:pt x="17123" y="455"/>
                </a:lnTo>
                <a:lnTo>
                  <a:pt x="17122" y="431"/>
                </a:lnTo>
                <a:lnTo>
                  <a:pt x="17120" y="408"/>
                </a:lnTo>
                <a:lnTo>
                  <a:pt x="17116" y="383"/>
                </a:lnTo>
                <a:lnTo>
                  <a:pt x="17108" y="334"/>
                </a:lnTo>
                <a:lnTo>
                  <a:pt x="17108" y="334"/>
                </a:lnTo>
                <a:lnTo>
                  <a:pt x="17108" y="321"/>
                </a:lnTo>
                <a:lnTo>
                  <a:pt x="17108" y="321"/>
                </a:lnTo>
                <a:lnTo>
                  <a:pt x="17080" y="181"/>
                </a:lnTo>
                <a:lnTo>
                  <a:pt x="17080" y="181"/>
                </a:lnTo>
                <a:lnTo>
                  <a:pt x="17081" y="175"/>
                </a:lnTo>
                <a:lnTo>
                  <a:pt x="17081" y="175"/>
                </a:lnTo>
                <a:lnTo>
                  <a:pt x="17080" y="180"/>
                </a:lnTo>
                <a:lnTo>
                  <a:pt x="17080" y="180"/>
                </a:lnTo>
                <a:lnTo>
                  <a:pt x="17062" y="95"/>
                </a:lnTo>
                <a:lnTo>
                  <a:pt x="17062" y="95"/>
                </a:lnTo>
                <a:lnTo>
                  <a:pt x="17063" y="132"/>
                </a:lnTo>
                <a:lnTo>
                  <a:pt x="17063" y="168"/>
                </a:lnTo>
                <a:lnTo>
                  <a:pt x="17061" y="204"/>
                </a:lnTo>
                <a:lnTo>
                  <a:pt x="17057" y="241"/>
                </a:lnTo>
                <a:lnTo>
                  <a:pt x="17057" y="241"/>
                </a:lnTo>
                <a:lnTo>
                  <a:pt x="17046" y="274"/>
                </a:lnTo>
                <a:lnTo>
                  <a:pt x="17036" y="308"/>
                </a:lnTo>
                <a:lnTo>
                  <a:pt x="17026" y="341"/>
                </a:lnTo>
                <a:lnTo>
                  <a:pt x="17019" y="376"/>
                </a:lnTo>
                <a:lnTo>
                  <a:pt x="17013" y="410"/>
                </a:lnTo>
                <a:lnTo>
                  <a:pt x="17011" y="445"/>
                </a:lnTo>
                <a:lnTo>
                  <a:pt x="17010" y="479"/>
                </a:lnTo>
                <a:lnTo>
                  <a:pt x="17010" y="497"/>
                </a:lnTo>
                <a:lnTo>
                  <a:pt x="17012" y="513"/>
                </a:lnTo>
                <a:lnTo>
                  <a:pt x="17012" y="513"/>
                </a:lnTo>
                <a:lnTo>
                  <a:pt x="17008" y="530"/>
                </a:lnTo>
                <a:lnTo>
                  <a:pt x="17008" y="530"/>
                </a:lnTo>
                <a:lnTo>
                  <a:pt x="17007" y="541"/>
                </a:lnTo>
                <a:lnTo>
                  <a:pt x="17007" y="541"/>
                </a:lnTo>
                <a:lnTo>
                  <a:pt x="17001" y="520"/>
                </a:lnTo>
                <a:lnTo>
                  <a:pt x="16994" y="500"/>
                </a:lnTo>
                <a:lnTo>
                  <a:pt x="16994" y="500"/>
                </a:lnTo>
                <a:lnTo>
                  <a:pt x="16991" y="487"/>
                </a:lnTo>
                <a:lnTo>
                  <a:pt x="16989" y="481"/>
                </a:lnTo>
                <a:lnTo>
                  <a:pt x="16989" y="475"/>
                </a:lnTo>
                <a:lnTo>
                  <a:pt x="16989" y="475"/>
                </a:lnTo>
                <a:lnTo>
                  <a:pt x="16988" y="473"/>
                </a:lnTo>
                <a:lnTo>
                  <a:pt x="16986" y="471"/>
                </a:lnTo>
                <a:lnTo>
                  <a:pt x="16985" y="467"/>
                </a:lnTo>
                <a:lnTo>
                  <a:pt x="16984" y="465"/>
                </a:lnTo>
                <a:lnTo>
                  <a:pt x="16984" y="465"/>
                </a:lnTo>
                <a:lnTo>
                  <a:pt x="16967" y="392"/>
                </a:lnTo>
                <a:lnTo>
                  <a:pt x="16959" y="357"/>
                </a:lnTo>
                <a:lnTo>
                  <a:pt x="16953" y="320"/>
                </a:lnTo>
                <a:lnTo>
                  <a:pt x="16950" y="284"/>
                </a:lnTo>
                <a:lnTo>
                  <a:pt x="16949" y="267"/>
                </a:lnTo>
                <a:lnTo>
                  <a:pt x="16949" y="248"/>
                </a:lnTo>
                <a:lnTo>
                  <a:pt x="16950" y="230"/>
                </a:lnTo>
                <a:lnTo>
                  <a:pt x="16953" y="212"/>
                </a:lnTo>
                <a:lnTo>
                  <a:pt x="16956" y="193"/>
                </a:lnTo>
                <a:lnTo>
                  <a:pt x="16960" y="175"/>
                </a:lnTo>
                <a:lnTo>
                  <a:pt x="16960" y="175"/>
                </a:lnTo>
                <a:lnTo>
                  <a:pt x="16938" y="236"/>
                </a:lnTo>
                <a:lnTo>
                  <a:pt x="16928" y="267"/>
                </a:lnTo>
                <a:lnTo>
                  <a:pt x="16918" y="296"/>
                </a:lnTo>
                <a:lnTo>
                  <a:pt x="16918" y="296"/>
                </a:lnTo>
                <a:lnTo>
                  <a:pt x="16917" y="288"/>
                </a:lnTo>
                <a:lnTo>
                  <a:pt x="16917" y="288"/>
                </a:lnTo>
                <a:lnTo>
                  <a:pt x="16917" y="276"/>
                </a:lnTo>
                <a:lnTo>
                  <a:pt x="16917" y="276"/>
                </a:lnTo>
                <a:lnTo>
                  <a:pt x="16870" y="58"/>
                </a:lnTo>
                <a:lnTo>
                  <a:pt x="16870" y="58"/>
                </a:lnTo>
                <a:lnTo>
                  <a:pt x="16871" y="82"/>
                </a:lnTo>
                <a:lnTo>
                  <a:pt x="16872" y="104"/>
                </a:lnTo>
                <a:lnTo>
                  <a:pt x="16871" y="128"/>
                </a:lnTo>
                <a:lnTo>
                  <a:pt x="16870" y="152"/>
                </a:lnTo>
                <a:lnTo>
                  <a:pt x="16866" y="198"/>
                </a:lnTo>
                <a:lnTo>
                  <a:pt x="16860" y="244"/>
                </a:lnTo>
                <a:lnTo>
                  <a:pt x="16853" y="290"/>
                </a:lnTo>
                <a:lnTo>
                  <a:pt x="16844" y="337"/>
                </a:lnTo>
                <a:lnTo>
                  <a:pt x="16826" y="429"/>
                </a:lnTo>
                <a:lnTo>
                  <a:pt x="16826" y="429"/>
                </a:lnTo>
                <a:lnTo>
                  <a:pt x="16821" y="403"/>
                </a:lnTo>
                <a:lnTo>
                  <a:pt x="16817" y="376"/>
                </a:lnTo>
                <a:lnTo>
                  <a:pt x="16814" y="350"/>
                </a:lnTo>
                <a:lnTo>
                  <a:pt x="16813" y="324"/>
                </a:lnTo>
                <a:lnTo>
                  <a:pt x="16812" y="296"/>
                </a:lnTo>
                <a:lnTo>
                  <a:pt x="16814" y="270"/>
                </a:lnTo>
                <a:lnTo>
                  <a:pt x="16817" y="244"/>
                </a:lnTo>
                <a:lnTo>
                  <a:pt x="16822" y="217"/>
                </a:lnTo>
                <a:lnTo>
                  <a:pt x="16822" y="217"/>
                </a:lnTo>
                <a:lnTo>
                  <a:pt x="16797" y="292"/>
                </a:lnTo>
                <a:lnTo>
                  <a:pt x="16797" y="292"/>
                </a:lnTo>
                <a:lnTo>
                  <a:pt x="16796" y="288"/>
                </a:lnTo>
                <a:lnTo>
                  <a:pt x="16796" y="288"/>
                </a:lnTo>
                <a:lnTo>
                  <a:pt x="16796" y="276"/>
                </a:lnTo>
                <a:lnTo>
                  <a:pt x="16796" y="276"/>
                </a:lnTo>
                <a:lnTo>
                  <a:pt x="16749" y="58"/>
                </a:lnTo>
                <a:lnTo>
                  <a:pt x="16749" y="58"/>
                </a:lnTo>
                <a:lnTo>
                  <a:pt x="16751" y="84"/>
                </a:lnTo>
                <a:lnTo>
                  <a:pt x="16751" y="110"/>
                </a:lnTo>
                <a:lnTo>
                  <a:pt x="16750" y="138"/>
                </a:lnTo>
                <a:lnTo>
                  <a:pt x="16749" y="164"/>
                </a:lnTo>
                <a:lnTo>
                  <a:pt x="16746" y="190"/>
                </a:lnTo>
                <a:lnTo>
                  <a:pt x="16744" y="216"/>
                </a:lnTo>
                <a:lnTo>
                  <a:pt x="16736" y="268"/>
                </a:lnTo>
                <a:lnTo>
                  <a:pt x="16726" y="320"/>
                </a:lnTo>
                <a:lnTo>
                  <a:pt x="16717" y="372"/>
                </a:lnTo>
                <a:lnTo>
                  <a:pt x="16706" y="424"/>
                </a:lnTo>
                <a:lnTo>
                  <a:pt x="16697" y="477"/>
                </a:lnTo>
                <a:lnTo>
                  <a:pt x="16697" y="477"/>
                </a:lnTo>
                <a:lnTo>
                  <a:pt x="16693" y="501"/>
                </a:lnTo>
                <a:lnTo>
                  <a:pt x="16691" y="526"/>
                </a:lnTo>
                <a:lnTo>
                  <a:pt x="16687" y="575"/>
                </a:lnTo>
                <a:lnTo>
                  <a:pt x="16687" y="575"/>
                </a:lnTo>
                <a:lnTo>
                  <a:pt x="16687" y="575"/>
                </a:lnTo>
                <a:lnTo>
                  <a:pt x="16678" y="538"/>
                </a:lnTo>
                <a:lnTo>
                  <a:pt x="16666" y="500"/>
                </a:lnTo>
                <a:lnTo>
                  <a:pt x="16666" y="500"/>
                </a:lnTo>
                <a:lnTo>
                  <a:pt x="16662" y="487"/>
                </a:lnTo>
                <a:lnTo>
                  <a:pt x="16661" y="481"/>
                </a:lnTo>
                <a:lnTo>
                  <a:pt x="16660" y="475"/>
                </a:lnTo>
                <a:lnTo>
                  <a:pt x="16660" y="475"/>
                </a:lnTo>
                <a:lnTo>
                  <a:pt x="16660" y="473"/>
                </a:lnTo>
                <a:lnTo>
                  <a:pt x="16659" y="471"/>
                </a:lnTo>
                <a:lnTo>
                  <a:pt x="16659" y="471"/>
                </a:lnTo>
                <a:lnTo>
                  <a:pt x="16638" y="394"/>
                </a:lnTo>
                <a:lnTo>
                  <a:pt x="16638" y="394"/>
                </a:lnTo>
                <a:lnTo>
                  <a:pt x="16632" y="366"/>
                </a:lnTo>
                <a:lnTo>
                  <a:pt x="16628" y="339"/>
                </a:lnTo>
                <a:lnTo>
                  <a:pt x="16623" y="312"/>
                </a:lnTo>
                <a:lnTo>
                  <a:pt x="16621" y="284"/>
                </a:lnTo>
                <a:lnTo>
                  <a:pt x="16621" y="257"/>
                </a:lnTo>
                <a:lnTo>
                  <a:pt x="16622" y="230"/>
                </a:lnTo>
                <a:lnTo>
                  <a:pt x="16625" y="203"/>
                </a:lnTo>
                <a:lnTo>
                  <a:pt x="16631" y="175"/>
                </a:lnTo>
                <a:lnTo>
                  <a:pt x="16631" y="175"/>
                </a:lnTo>
                <a:lnTo>
                  <a:pt x="16614" y="225"/>
                </a:lnTo>
                <a:lnTo>
                  <a:pt x="16597" y="274"/>
                </a:lnTo>
                <a:lnTo>
                  <a:pt x="16583" y="324"/>
                </a:lnTo>
                <a:lnTo>
                  <a:pt x="16576" y="348"/>
                </a:lnTo>
                <a:lnTo>
                  <a:pt x="16571" y="373"/>
                </a:lnTo>
                <a:lnTo>
                  <a:pt x="16566" y="398"/>
                </a:lnTo>
                <a:lnTo>
                  <a:pt x="16563" y="423"/>
                </a:lnTo>
                <a:lnTo>
                  <a:pt x="16561" y="448"/>
                </a:lnTo>
                <a:lnTo>
                  <a:pt x="16560" y="473"/>
                </a:lnTo>
                <a:lnTo>
                  <a:pt x="16561" y="499"/>
                </a:lnTo>
                <a:lnTo>
                  <a:pt x="16564" y="524"/>
                </a:lnTo>
                <a:lnTo>
                  <a:pt x="16567" y="550"/>
                </a:lnTo>
                <a:lnTo>
                  <a:pt x="16574" y="575"/>
                </a:lnTo>
                <a:lnTo>
                  <a:pt x="16574" y="575"/>
                </a:lnTo>
                <a:lnTo>
                  <a:pt x="16574" y="575"/>
                </a:lnTo>
                <a:lnTo>
                  <a:pt x="16567" y="575"/>
                </a:lnTo>
                <a:lnTo>
                  <a:pt x="16567" y="575"/>
                </a:lnTo>
                <a:lnTo>
                  <a:pt x="16558" y="538"/>
                </a:lnTo>
                <a:lnTo>
                  <a:pt x="16545" y="500"/>
                </a:lnTo>
                <a:lnTo>
                  <a:pt x="16545" y="500"/>
                </a:lnTo>
                <a:lnTo>
                  <a:pt x="16541" y="487"/>
                </a:lnTo>
                <a:lnTo>
                  <a:pt x="16540" y="481"/>
                </a:lnTo>
                <a:lnTo>
                  <a:pt x="16540" y="475"/>
                </a:lnTo>
                <a:lnTo>
                  <a:pt x="16540" y="475"/>
                </a:lnTo>
                <a:lnTo>
                  <a:pt x="16539" y="473"/>
                </a:lnTo>
                <a:lnTo>
                  <a:pt x="16536" y="471"/>
                </a:lnTo>
                <a:lnTo>
                  <a:pt x="16535" y="467"/>
                </a:lnTo>
                <a:lnTo>
                  <a:pt x="16534" y="465"/>
                </a:lnTo>
                <a:lnTo>
                  <a:pt x="16534" y="465"/>
                </a:lnTo>
                <a:lnTo>
                  <a:pt x="16517" y="392"/>
                </a:lnTo>
                <a:lnTo>
                  <a:pt x="16509" y="357"/>
                </a:lnTo>
                <a:lnTo>
                  <a:pt x="16504" y="320"/>
                </a:lnTo>
                <a:lnTo>
                  <a:pt x="16501" y="284"/>
                </a:lnTo>
                <a:lnTo>
                  <a:pt x="16500" y="267"/>
                </a:lnTo>
                <a:lnTo>
                  <a:pt x="16500" y="248"/>
                </a:lnTo>
                <a:lnTo>
                  <a:pt x="16501" y="230"/>
                </a:lnTo>
                <a:lnTo>
                  <a:pt x="16503" y="212"/>
                </a:lnTo>
                <a:lnTo>
                  <a:pt x="16507" y="193"/>
                </a:lnTo>
                <a:lnTo>
                  <a:pt x="16510" y="175"/>
                </a:lnTo>
                <a:lnTo>
                  <a:pt x="16510" y="175"/>
                </a:lnTo>
                <a:lnTo>
                  <a:pt x="16494" y="223"/>
                </a:lnTo>
                <a:lnTo>
                  <a:pt x="16477" y="270"/>
                </a:lnTo>
                <a:lnTo>
                  <a:pt x="16463" y="316"/>
                </a:lnTo>
                <a:lnTo>
                  <a:pt x="16457" y="340"/>
                </a:lnTo>
                <a:lnTo>
                  <a:pt x="16451" y="364"/>
                </a:lnTo>
                <a:lnTo>
                  <a:pt x="16451" y="364"/>
                </a:lnTo>
                <a:lnTo>
                  <a:pt x="16420" y="251"/>
                </a:lnTo>
                <a:lnTo>
                  <a:pt x="16420" y="251"/>
                </a:lnTo>
                <a:lnTo>
                  <a:pt x="16421" y="271"/>
                </a:lnTo>
                <a:lnTo>
                  <a:pt x="16423" y="292"/>
                </a:lnTo>
                <a:lnTo>
                  <a:pt x="16421" y="312"/>
                </a:lnTo>
                <a:lnTo>
                  <a:pt x="16420" y="332"/>
                </a:lnTo>
                <a:lnTo>
                  <a:pt x="16415" y="372"/>
                </a:lnTo>
                <a:lnTo>
                  <a:pt x="16408" y="411"/>
                </a:lnTo>
                <a:lnTo>
                  <a:pt x="16408" y="411"/>
                </a:lnTo>
                <a:lnTo>
                  <a:pt x="16401" y="377"/>
                </a:lnTo>
                <a:lnTo>
                  <a:pt x="16395" y="341"/>
                </a:lnTo>
                <a:lnTo>
                  <a:pt x="16389" y="306"/>
                </a:lnTo>
                <a:lnTo>
                  <a:pt x="16386" y="271"/>
                </a:lnTo>
                <a:lnTo>
                  <a:pt x="16385" y="236"/>
                </a:lnTo>
                <a:lnTo>
                  <a:pt x="16386" y="202"/>
                </a:lnTo>
                <a:lnTo>
                  <a:pt x="16387" y="184"/>
                </a:lnTo>
                <a:lnTo>
                  <a:pt x="16388" y="166"/>
                </a:lnTo>
                <a:lnTo>
                  <a:pt x="16392" y="148"/>
                </a:lnTo>
                <a:lnTo>
                  <a:pt x="16395" y="130"/>
                </a:lnTo>
                <a:lnTo>
                  <a:pt x="16395" y="130"/>
                </a:lnTo>
                <a:lnTo>
                  <a:pt x="16376" y="190"/>
                </a:lnTo>
                <a:lnTo>
                  <a:pt x="16359" y="249"/>
                </a:lnTo>
                <a:lnTo>
                  <a:pt x="16351" y="280"/>
                </a:lnTo>
                <a:lnTo>
                  <a:pt x="16344" y="309"/>
                </a:lnTo>
                <a:lnTo>
                  <a:pt x="16337" y="339"/>
                </a:lnTo>
                <a:lnTo>
                  <a:pt x="16332" y="369"/>
                </a:lnTo>
                <a:lnTo>
                  <a:pt x="16332" y="369"/>
                </a:lnTo>
                <a:lnTo>
                  <a:pt x="16300" y="251"/>
                </a:lnTo>
                <a:lnTo>
                  <a:pt x="16300" y="251"/>
                </a:lnTo>
                <a:lnTo>
                  <a:pt x="16302" y="269"/>
                </a:lnTo>
                <a:lnTo>
                  <a:pt x="16302" y="287"/>
                </a:lnTo>
                <a:lnTo>
                  <a:pt x="16300" y="321"/>
                </a:lnTo>
                <a:lnTo>
                  <a:pt x="16297" y="357"/>
                </a:lnTo>
                <a:lnTo>
                  <a:pt x="16292" y="391"/>
                </a:lnTo>
                <a:lnTo>
                  <a:pt x="16285" y="426"/>
                </a:lnTo>
                <a:lnTo>
                  <a:pt x="16277" y="461"/>
                </a:lnTo>
                <a:lnTo>
                  <a:pt x="16260" y="531"/>
                </a:lnTo>
                <a:lnTo>
                  <a:pt x="16260" y="531"/>
                </a:lnTo>
                <a:lnTo>
                  <a:pt x="16251" y="491"/>
                </a:lnTo>
                <a:lnTo>
                  <a:pt x="16238" y="450"/>
                </a:lnTo>
                <a:lnTo>
                  <a:pt x="16238" y="450"/>
                </a:lnTo>
                <a:lnTo>
                  <a:pt x="16234" y="436"/>
                </a:lnTo>
                <a:lnTo>
                  <a:pt x="16233" y="429"/>
                </a:lnTo>
                <a:lnTo>
                  <a:pt x="16233" y="423"/>
                </a:lnTo>
                <a:lnTo>
                  <a:pt x="16233" y="423"/>
                </a:lnTo>
                <a:lnTo>
                  <a:pt x="16232" y="420"/>
                </a:lnTo>
                <a:lnTo>
                  <a:pt x="16232" y="420"/>
                </a:lnTo>
                <a:lnTo>
                  <a:pt x="16232" y="415"/>
                </a:lnTo>
                <a:lnTo>
                  <a:pt x="16232" y="415"/>
                </a:lnTo>
                <a:lnTo>
                  <a:pt x="16204" y="298"/>
                </a:lnTo>
                <a:lnTo>
                  <a:pt x="16204" y="298"/>
                </a:lnTo>
                <a:lnTo>
                  <a:pt x="16200" y="273"/>
                </a:lnTo>
                <a:lnTo>
                  <a:pt x="16196" y="247"/>
                </a:lnTo>
                <a:lnTo>
                  <a:pt x="16194" y="220"/>
                </a:lnTo>
                <a:lnTo>
                  <a:pt x="16194" y="196"/>
                </a:lnTo>
                <a:lnTo>
                  <a:pt x="16194" y="170"/>
                </a:lnTo>
                <a:lnTo>
                  <a:pt x="16195" y="143"/>
                </a:lnTo>
                <a:lnTo>
                  <a:pt x="16198" y="119"/>
                </a:lnTo>
                <a:lnTo>
                  <a:pt x="16204" y="92"/>
                </a:lnTo>
                <a:lnTo>
                  <a:pt x="16204" y="92"/>
                </a:lnTo>
                <a:lnTo>
                  <a:pt x="16187" y="146"/>
                </a:lnTo>
                <a:lnTo>
                  <a:pt x="16170" y="200"/>
                </a:lnTo>
                <a:lnTo>
                  <a:pt x="16155" y="254"/>
                </a:lnTo>
                <a:lnTo>
                  <a:pt x="16149" y="281"/>
                </a:lnTo>
                <a:lnTo>
                  <a:pt x="16144" y="308"/>
                </a:lnTo>
                <a:lnTo>
                  <a:pt x="16139" y="335"/>
                </a:lnTo>
                <a:lnTo>
                  <a:pt x="16136" y="363"/>
                </a:lnTo>
                <a:lnTo>
                  <a:pt x="16133" y="390"/>
                </a:lnTo>
                <a:lnTo>
                  <a:pt x="16133" y="418"/>
                </a:lnTo>
                <a:lnTo>
                  <a:pt x="16133" y="446"/>
                </a:lnTo>
                <a:lnTo>
                  <a:pt x="16136" y="473"/>
                </a:lnTo>
                <a:lnTo>
                  <a:pt x="16140" y="501"/>
                </a:lnTo>
                <a:lnTo>
                  <a:pt x="16146" y="530"/>
                </a:lnTo>
                <a:lnTo>
                  <a:pt x="16146" y="530"/>
                </a:lnTo>
                <a:lnTo>
                  <a:pt x="16143" y="546"/>
                </a:lnTo>
                <a:lnTo>
                  <a:pt x="16143" y="546"/>
                </a:lnTo>
                <a:lnTo>
                  <a:pt x="16137" y="523"/>
                </a:lnTo>
                <a:lnTo>
                  <a:pt x="16132" y="499"/>
                </a:lnTo>
                <a:lnTo>
                  <a:pt x="16125" y="474"/>
                </a:lnTo>
                <a:lnTo>
                  <a:pt x="16118" y="450"/>
                </a:lnTo>
                <a:lnTo>
                  <a:pt x="16118" y="450"/>
                </a:lnTo>
                <a:lnTo>
                  <a:pt x="16114" y="436"/>
                </a:lnTo>
                <a:lnTo>
                  <a:pt x="16113" y="429"/>
                </a:lnTo>
                <a:lnTo>
                  <a:pt x="16112" y="423"/>
                </a:lnTo>
                <a:lnTo>
                  <a:pt x="16112" y="423"/>
                </a:lnTo>
                <a:lnTo>
                  <a:pt x="16112" y="420"/>
                </a:lnTo>
                <a:lnTo>
                  <a:pt x="16109" y="417"/>
                </a:lnTo>
                <a:lnTo>
                  <a:pt x="16108" y="415"/>
                </a:lnTo>
                <a:lnTo>
                  <a:pt x="16107" y="411"/>
                </a:lnTo>
                <a:lnTo>
                  <a:pt x="16107" y="411"/>
                </a:lnTo>
                <a:lnTo>
                  <a:pt x="16089" y="332"/>
                </a:lnTo>
                <a:lnTo>
                  <a:pt x="16082" y="292"/>
                </a:lnTo>
                <a:lnTo>
                  <a:pt x="16076" y="252"/>
                </a:lnTo>
                <a:lnTo>
                  <a:pt x="16073" y="212"/>
                </a:lnTo>
                <a:lnTo>
                  <a:pt x="16073" y="192"/>
                </a:lnTo>
                <a:lnTo>
                  <a:pt x="16073" y="172"/>
                </a:lnTo>
                <a:lnTo>
                  <a:pt x="16074" y="152"/>
                </a:lnTo>
                <a:lnTo>
                  <a:pt x="16076" y="133"/>
                </a:lnTo>
                <a:lnTo>
                  <a:pt x="16079" y="113"/>
                </a:lnTo>
                <a:lnTo>
                  <a:pt x="16083" y="92"/>
                </a:lnTo>
                <a:lnTo>
                  <a:pt x="16083" y="92"/>
                </a:lnTo>
                <a:lnTo>
                  <a:pt x="16067" y="145"/>
                </a:lnTo>
                <a:lnTo>
                  <a:pt x="16050" y="196"/>
                </a:lnTo>
                <a:lnTo>
                  <a:pt x="16036" y="248"/>
                </a:lnTo>
                <a:lnTo>
                  <a:pt x="16030" y="274"/>
                </a:lnTo>
                <a:lnTo>
                  <a:pt x="16024" y="300"/>
                </a:lnTo>
                <a:lnTo>
                  <a:pt x="16024" y="300"/>
                </a:lnTo>
                <a:lnTo>
                  <a:pt x="15993" y="175"/>
                </a:lnTo>
                <a:lnTo>
                  <a:pt x="15993" y="175"/>
                </a:lnTo>
                <a:lnTo>
                  <a:pt x="15994" y="205"/>
                </a:lnTo>
                <a:lnTo>
                  <a:pt x="15994" y="234"/>
                </a:lnTo>
                <a:lnTo>
                  <a:pt x="15993" y="262"/>
                </a:lnTo>
                <a:lnTo>
                  <a:pt x="15991" y="290"/>
                </a:lnTo>
                <a:lnTo>
                  <a:pt x="15986" y="319"/>
                </a:lnTo>
                <a:lnTo>
                  <a:pt x="15981" y="347"/>
                </a:lnTo>
                <a:lnTo>
                  <a:pt x="15971" y="404"/>
                </a:lnTo>
                <a:lnTo>
                  <a:pt x="15971" y="404"/>
                </a:lnTo>
                <a:lnTo>
                  <a:pt x="15970" y="401"/>
                </a:lnTo>
                <a:lnTo>
                  <a:pt x="15970" y="401"/>
                </a:lnTo>
                <a:lnTo>
                  <a:pt x="15952" y="309"/>
                </a:lnTo>
                <a:lnTo>
                  <a:pt x="15945" y="263"/>
                </a:lnTo>
                <a:lnTo>
                  <a:pt x="15939" y="218"/>
                </a:lnTo>
                <a:lnTo>
                  <a:pt x="15936" y="172"/>
                </a:lnTo>
                <a:lnTo>
                  <a:pt x="15935" y="149"/>
                </a:lnTo>
                <a:lnTo>
                  <a:pt x="15935" y="126"/>
                </a:lnTo>
                <a:lnTo>
                  <a:pt x="15936" y="103"/>
                </a:lnTo>
                <a:lnTo>
                  <a:pt x="15939" y="81"/>
                </a:lnTo>
                <a:lnTo>
                  <a:pt x="15942" y="57"/>
                </a:lnTo>
                <a:lnTo>
                  <a:pt x="15946" y="34"/>
                </a:lnTo>
                <a:lnTo>
                  <a:pt x="15946" y="34"/>
                </a:lnTo>
                <a:lnTo>
                  <a:pt x="15930" y="88"/>
                </a:lnTo>
                <a:lnTo>
                  <a:pt x="15916" y="142"/>
                </a:lnTo>
                <a:lnTo>
                  <a:pt x="15902" y="196"/>
                </a:lnTo>
                <a:lnTo>
                  <a:pt x="15891" y="250"/>
                </a:lnTo>
                <a:lnTo>
                  <a:pt x="15891" y="250"/>
                </a:lnTo>
                <a:lnTo>
                  <a:pt x="15872" y="175"/>
                </a:lnTo>
                <a:lnTo>
                  <a:pt x="15872" y="175"/>
                </a:lnTo>
                <a:lnTo>
                  <a:pt x="15874" y="199"/>
                </a:lnTo>
                <a:lnTo>
                  <a:pt x="15875" y="222"/>
                </a:lnTo>
                <a:lnTo>
                  <a:pt x="15874" y="244"/>
                </a:lnTo>
                <a:lnTo>
                  <a:pt x="15872" y="268"/>
                </a:lnTo>
                <a:lnTo>
                  <a:pt x="15870" y="290"/>
                </a:lnTo>
                <a:lnTo>
                  <a:pt x="15866" y="313"/>
                </a:lnTo>
                <a:lnTo>
                  <a:pt x="15859" y="359"/>
                </a:lnTo>
                <a:lnTo>
                  <a:pt x="15850" y="404"/>
                </a:lnTo>
                <a:lnTo>
                  <a:pt x="15840" y="449"/>
                </a:lnTo>
                <a:lnTo>
                  <a:pt x="15830" y="495"/>
                </a:lnTo>
                <a:lnTo>
                  <a:pt x="15820" y="542"/>
                </a:lnTo>
                <a:lnTo>
                  <a:pt x="15820" y="542"/>
                </a:lnTo>
                <a:lnTo>
                  <a:pt x="15819" y="545"/>
                </a:lnTo>
                <a:lnTo>
                  <a:pt x="15819" y="545"/>
                </a:lnTo>
                <a:lnTo>
                  <a:pt x="15814" y="509"/>
                </a:lnTo>
                <a:lnTo>
                  <a:pt x="15808" y="471"/>
                </a:lnTo>
                <a:lnTo>
                  <a:pt x="15799" y="433"/>
                </a:lnTo>
                <a:lnTo>
                  <a:pt x="15788" y="396"/>
                </a:lnTo>
                <a:lnTo>
                  <a:pt x="15788" y="396"/>
                </a:lnTo>
                <a:lnTo>
                  <a:pt x="15788" y="395"/>
                </a:lnTo>
                <a:lnTo>
                  <a:pt x="15788" y="395"/>
                </a:lnTo>
                <a:lnTo>
                  <a:pt x="15783" y="367"/>
                </a:lnTo>
                <a:lnTo>
                  <a:pt x="15783" y="367"/>
                </a:lnTo>
                <a:lnTo>
                  <a:pt x="15783" y="365"/>
                </a:lnTo>
                <a:lnTo>
                  <a:pt x="15783" y="365"/>
                </a:lnTo>
                <a:lnTo>
                  <a:pt x="15782" y="362"/>
                </a:lnTo>
                <a:lnTo>
                  <a:pt x="15782" y="362"/>
                </a:lnTo>
                <a:lnTo>
                  <a:pt x="15782" y="360"/>
                </a:lnTo>
                <a:lnTo>
                  <a:pt x="15782" y="360"/>
                </a:lnTo>
                <a:lnTo>
                  <a:pt x="15782" y="348"/>
                </a:lnTo>
                <a:lnTo>
                  <a:pt x="15782" y="348"/>
                </a:lnTo>
                <a:lnTo>
                  <a:pt x="15751" y="204"/>
                </a:lnTo>
                <a:lnTo>
                  <a:pt x="15751" y="204"/>
                </a:lnTo>
                <a:lnTo>
                  <a:pt x="15748" y="178"/>
                </a:lnTo>
                <a:lnTo>
                  <a:pt x="15745" y="153"/>
                </a:lnTo>
                <a:lnTo>
                  <a:pt x="15744" y="128"/>
                </a:lnTo>
                <a:lnTo>
                  <a:pt x="15744" y="102"/>
                </a:lnTo>
                <a:lnTo>
                  <a:pt x="15744" y="77"/>
                </a:lnTo>
                <a:lnTo>
                  <a:pt x="15747" y="51"/>
                </a:lnTo>
                <a:lnTo>
                  <a:pt x="15750" y="25"/>
                </a:lnTo>
                <a:lnTo>
                  <a:pt x="15755" y="0"/>
                </a:lnTo>
                <a:lnTo>
                  <a:pt x="15755" y="0"/>
                </a:lnTo>
                <a:lnTo>
                  <a:pt x="15737" y="59"/>
                </a:lnTo>
                <a:lnTo>
                  <a:pt x="15721" y="117"/>
                </a:lnTo>
                <a:lnTo>
                  <a:pt x="15706" y="177"/>
                </a:lnTo>
                <a:lnTo>
                  <a:pt x="15699" y="207"/>
                </a:lnTo>
                <a:lnTo>
                  <a:pt x="15694" y="237"/>
                </a:lnTo>
                <a:lnTo>
                  <a:pt x="15690" y="267"/>
                </a:lnTo>
                <a:lnTo>
                  <a:pt x="15686" y="296"/>
                </a:lnTo>
                <a:lnTo>
                  <a:pt x="15684" y="327"/>
                </a:lnTo>
                <a:lnTo>
                  <a:pt x="15684" y="357"/>
                </a:lnTo>
                <a:lnTo>
                  <a:pt x="15684" y="388"/>
                </a:lnTo>
                <a:lnTo>
                  <a:pt x="15686" y="417"/>
                </a:lnTo>
                <a:lnTo>
                  <a:pt x="15690" y="448"/>
                </a:lnTo>
                <a:lnTo>
                  <a:pt x="15696" y="479"/>
                </a:lnTo>
                <a:lnTo>
                  <a:pt x="15696" y="479"/>
                </a:lnTo>
                <a:lnTo>
                  <a:pt x="15692" y="498"/>
                </a:lnTo>
                <a:lnTo>
                  <a:pt x="15692" y="498"/>
                </a:lnTo>
                <a:lnTo>
                  <a:pt x="15687" y="472"/>
                </a:lnTo>
                <a:lnTo>
                  <a:pt x="15681" y="447"/>
                </a:lnTo>
                <a:lnTo>
                  <a:pt x="15675" y="421"/>
                </a:lnTo>
                <a:lnTo>
                  <a:pt x="15668" y="396"/>
                </a:lnTo>
                <a:lnTo>
                  <a:pt x="15668" y="396"/>
                </a:lnTo>
                <a:lnTo>
                  <a:pt x="15665" y="380"/>
                </a:lnTo>
                <a:lnTo>
                  <a:pt x="15664" y="372"/>
                </a:lnTo>
                <a:lnTo>
                  <a:pt x="15662" y="365"/>
                </a:lnTo>
                <a:lnTo>
                  <a:pt x="15662" y="365"/>
                </a:lnTo>
                <a:lnTo>
                  <a:pt x="15662" y="362"/>
                </a:lnTo>
                <a:lnTo>
                  <a:pt x="15660" y="358"/>
                </a:lnTo>
                <a:lnTo>
                  <a:pt x="15659" y="356"/>
                </a:lnTo>
                <a:lnTo>
                  <a:pt x="15658" y="352"/>
                </a:lnTo>
                <a:lnTo>
                  <a:pt x="15658" y="352"/>
                </a:lnTo>
                <a:lnTo>
                  <a:pt x="15640" y="264"/>
                </a:lnTo>
                <a:lnTo>
                  <a:pt x="15633" y="220"/>
                </a:lnTo>
                <a:lnTo>
                  <a:pt x="15627" y="177"/>
                </a:lnTo>
                <a:lnTo>
                  <a:pt x="15623" y="132"/>
                </a:lnTo>
                <a:lnTo>
                  <a:pt x="15623" y="110"/>
                </a:lnTo>
                <a:lnTo>
                  <a:pt x="15623" y="88"/>
                </a:lnTo>
                <a:lnTo>
                  <a:pt x="15624" y="66"/>
                </a:lnTo>
                <a:lnTo>
                  <a:pt x="15627" y="44"/>
                </a:lnTo>
                <a:lnTo>
                  <a:pt x="15629" y="21"/>
                </a:lnTo>
                <a:lnTo>
                  <a:pt x="15634" y="0"/>
                </a:lnTo>
                <a:lnTo>
                  <a:pt x="15634" y="0"/>
                </a:lnTo>
                <a:lnTo>
                  <a:pt x="15617" y="57"/>
                </a:lnTo>
                <a:lnTo>
                  <a:pt x="15601" y="114"/>
                </a:lnTo>
                <a:lnTo>
                  <a:pt x="15587" y="172"/>
                </a:lnTo>
                <a:lnTo>
                  <a:pt x="15581" y="200"/>
                </a:lnTo>
                <a:lnTo>
                  <a:pt x="15575" y="230"/>
                </a:lnTo>
                <a:lnTo>
                  <a:pt x="15575" y="230"/>
                </a:lnTo>
                <a:lnTo>
                  <a:pt x="15544" y="92"/>
                </a:lnTo>
                <a:lnTo>
                  <a:pt x="15544" y="92"/>
                </a:lnTo>
                <a:lnTo>
                  <a:pt x="15545" y="121"/>
                </a:lnTo>
                <a:lnTo>
                  <a:pt x="15545" y="149"/>
                </a:lnTo>
                <a:lnTo>
                  <a:pt x="15544" y="179"/>
                </a:lnTo>
                <a:lnTo>
                  <a:pt x="15543" y="207"/>
                </a:lnTo>
                <a:lnTo>
                  <a:pt x="15539" y="236"/>
                </a:lnTo>
                <a:lnTo>
                  <a:pt x="15536" y="264"/>
                </a:lnTo>
                <a:lnTo>
                  <a:pt x="15525" y="322"/>
                </a:lnTo>
                <a:lnTo>
                  <a:pt x="15525" y="322"/>
                </a:lnTo>
                <a:lnTo>
                  <a:pt x="15525" y="296"/>
                </a:lnTo>
                <a:lnTo>
                  <a:pt x="15527" y="270"/>
                </a:lnTo>
                <a:lnTo>
                  <a:pt x="15531" y="243"/>
                </a:lnTo>
                <a:lnTo>
                  <a:pt x="15536" y="217"/>
                </a:lnTo>
                <a:lnTo>
                  <a:pt x="15536" y="217"/>
                </a:lnTo>
                <a:lnTo>
                  <a:pt x="15521" y="260"/>
                </a:lnTo>
                <a:lnTo>
                  <a:pt x="15507" y="302"/>
                </a:lnTo>
                <a:lnTo>
                  <a:pt x="15494" y="345"/>
                </a:lnTo>
                <a:lnTo>
                  <a:pt x="15482" y="388"/>
                </a:lnTo>
                <a:lnTo>
                  <a:pt x="15482" y="388"/>
                </a:lnTo>
                <a:lnTo>
                  <a:pt x="15477" y="351"/>
                </a:lnTo>
                <a:lnTo>
                  <a:pt x="15470" y="314"/>
                </a:lnTo>
                <a:lnTo>
                  <a:pt x="15470" y="314"/>
                </a:lnTo>
                <a:lnTo>
                  <a:pt x="15470" y="301"/>
                </a:lnTo>
                <a:lnTo>
                  <a:pt x="15470" y="301"/>
                </a:lnTo>
                <a:lnTo>
                  <a:pt x="15423" y="92"/>
                </a:lnTo>
                <a:lnTo>
                  <a:pt x="15423" y="92"/>
                </a:lnTo>
                <a:lnTo>
                  <a:pt x="15424" y="113"/>
                </a:lnTo>
                <a:lnTo>
                  <a:pt x="15425" y="134"/>
                </a:lnTo>
                <a:lnTo>
                  <a:pt x="15424" y="174"/>
                </a:lnTo>
                <a:lnTo>
                  <a:pt x="15420" y="216"/>
                </a:lnTo>
                <a:lnTo>
                  <a:pt x="15416" y="256"/>
                </a:lnTo>
                <a:lnTo>
                  <a:pt x="15409" y="298"/>
                </a:lnTo>
                <a:lnTo>
                  <a:pt x="15402" y="339"/>
                </a:lnTo>
                <a:lnTo>
                  <a:pt x="15385" y="421"/>
                </a:lnTo>
                <a:lnTo>
                  <a:pt x="15385" y="421"/>
                </a:lnTo>
                <a:lnTo>
                  <a:pt x="15380" y="378"/>
                </a:lnTo>
                <a:lnTo>
                  <a:pt x="15372" y="334"/>
                </a:lnTo>
                <a:lnTo>
                  <a:pt x="15372" y="334"/>
                </a:lnTo>
                <a:lnTo>
                  <a:pt x="15372" y="321"/>
                </a:lnTo>
                <a:lnTo>
                  <a:pt x="15372" y="321"/>
                </a:lnTo>
                <a:lnTo>
                  <a:pt x="15343" y="181"/>
                </a:lnTo>
                <a:lnTo>
                  <a:pt x="15343" y="181"/>
                </a:lnTo>
                <a:lnTo>
                  <a:pt x="15345" y="175"/>
                </a:lnTo>
                <a:lnTo>
                  <a:pt x="15345" y="175"/>
                </a:lnTo>
                <a:lnTo>
                  <a:pt x="15343" y="180"/>
                </a:lnTo>
                <a:lnTo>
                  <a:pt x="15343" y="180"/>
                </a:lnTo>
                <a:lnTo>
                  <a:pt x="15326" y="95"/>
                </a:lnTo>
                <a:lnTo>
                  <a:pt x="15326" y="95"/>
                </a:lnTo>
                <a:lnTo>
                  <a:pt x="15327" y="132"/>
                </a:lnTo>
                <a:lnTo>
                  <a:pt x="15327" y="168"/>
                </a:lnTo>
                <a:lnTo>
                  <a:pt x="15324" y="204"/>
                </a:lnTo>
                <a:lnTo>
                  <a:pt x="15322" y="239"/>
                </a:lnTo>
                <a:lnTo>
                  <a:pt x="15322" y="239"/>
                </a:lnTo>
                <a:lnTo>
                  <a:pt x="15310" y="274"/>
                </a:lnTo>
                <a:lnTo>
                  <a:pt x="15300" y="308"/>
                </a:lnTo>
                <a:lnTo>
                  <a:pt x="15291" y="341"/>
                </a:lnTo>
                <a:lnTo>
                  <a:pt x="15283" y="376"/>
                </a:lnTo>
                <a:lnTo>
                  <a:pt x="15277" y="410"/>
                </a:lnTo>
                <a:lnTo>
                  <a:pt x="15275" y="445"/>
                </a:lnTo>
                <a:lnTo>
                  <a:pt x="15273" y="479"/>
                </a:lnTo>
                <a:lnTo>
                  <a:pt x="15275" y="497"/>
                </a:lnTo>
                <a:lnTo>
                  <a:pt x="15276" y="513"/>
                </a:lnTo>
                <a:lnTo>
                  <a:pt x="15276" y="513"/>
                </a:lnTo>
                <a:lnTo>
                  <a:pt x="15272" y="530"/>
                </a:lnTo>
                <a:lnTo>
                  <a:pt x="15272" y="530"/>
                </a:lnTo>
                <a:lnTo>
                  <a:pt x="15271" y="541"/>
                </a:lnTo>
                <a:lnTo>
                  <a:pt x="15271" y="541"/>
                </a:lnTo>
                <a:lnTo>
                  <a:pt x="15265" y="520"/>
                </a:lnTo>
                <a:lnTo>
                  <a:pt x="15258" y="500"/>
                </a:lnTo>
                <a:lnTo>
                  <a:pt x="15258" y="500"/>
                </a:lnTo>
                <a:lnTo>
                  <a:pt x="15254" y="487"/>
                </a:lnTo>
                <a:lnTo>
                  <a:pt x="15253" y="481"/>
                </a:lnTo>
                <a:lnTo>
                  <a:pt x="15253" y="475"/>
                </a:lnTo>
                <a:lnTo>
                  <a:pt x="15253" y="475"/>
                </a:lnTo>
                <a:lnTo>
                  <a:pt x="15252" y="473"/>
                </a:lnTo>
                <a:lnTo>
                  <a:pt x="15250" y="471"/>
                </a:lnTo>
                <a:lnTo>
                  <a:pt x="15249" y="467"/>
                </a:lnTo>
                <a:lnTo>
                  <a:pt x="15247" y="465"/>
                </a:lnTo>
                <a:lnTo>
                  <a:pt x="15247" y="465"/>
                </a:lnTo>
                <a:lnTo>
                  <a:pt x="15231" y="392"/>
                </a:lnTo>
                <a:lnTo>
                  <a:pt x="15222" y="357"/>
                </a:lnTo>
                <a:lnTo>
                  <a:pt x="15218" y="320"/>
                </a:lnTo>
                <a:lnTo>
                  <a:pt x="15214" y="284"/>
                </a:lnTo>
                <a:lnTo>
                  <a:pt x="15213" y="267"/>
                </a:lnTo>
                <a:lnTo>
                  <a:pt x="15213" y="248"/>
                </a:lnTo>
                <a:lnTo>
                  <a:pt x="15214" y="230"/>
                </a:lnTo>
                <a:lnTo>
                  <a:pt x="15217" y="212"/>
                </a:lnTo>
                <a:lnTo>
                  <a:pt x="15220" y="193"/>
                </a:lnTo>
                <a:lnTo>
                  <a:pt x="15224" y="175"/>
                </a:lnTo>
                <a:lnTo>
                  <a:pt x="15224" y="175"/>
                </a:lnTo>
                <a:lnTo>
                  <a:pt x="15202" y="236"/>
                </a:lnTo>
                <a:lnTo>
                  <a:pt x="15192" y="267"/>
                </a:lnTo>
                <a:lnTo>
                  <a:pt x="15182" y="296"/>
                </a:lnTo>
                <a:lnTo>
                  <a:pt x="15182" y="296"/>
                </a:lnTo>
                <a:lnTo>
                  <a:pt x="15181" y="288"/>
                </a:lnTo>
                <a:lnTo>
                  <a:pt x="15181" y="288"/>
                </a:lnTo>
                <a:lnTo>
                  <a:pt x="15181" y="276"/>
                </a:lnTo>
                <a:lnTo>
                  <a:pt x="15181" y="276"/>
                </a:lnTo>
                <a:lnTo>
                  <a:pt x="15133" y="58"/>
                </a:lnTo>
                <a:lnTo>
                  <a:pt x="15133" y="58"/>
                </a:lnTo>
                <a:lnTo>
                  <a:pt x="15135" y="82"/>
                </a:lnTo>
                <a:lnTo>
                  <a:pt x="15136" y="104"/>
                </a:lnTo>
                <a:lnTo>
                  <a:pt x="15135" y="128"/>
                </a:lnTo>
                <a:lnTo>
                  <a:pt x="15135" y="152"/>
                </a:lnTo>
                <a:lnTo>
                  <a:pt x="15130" y="198"/>
                </a:lnTo>
                <a:lnTo>
                  <a:pt x="15124" y="244"/>
                </a:lnTo>
                <a:lnTo>
                  <a:pt x="15117" y="290"/>
                </a:lnTo>
                <a:lnTo>
                  <a:pt x="15109" y="337"/>
                </a:lnTo>
                <a:lnTo>
                  <a:pt x="15090" y="429"/>
                </a:lnTo>
                <a:lnTo>
                  <a:pt x="15090" y="429"/>
                </a:lnTo>
                <a:lnTo>
                  <a:pt x="15085" y="403"/>
                </a:lnTo>
                <a:lnTo>
                  <a:pt x="15081" y="376"/>
                </a:lnTo>
                <a:lnTo>
                  <a:pt x="15078" y="350"/>
                </a:lnTo>
                <a:lnTo>
                  <a:pt x="15077" y="324"/>
                </a:lnTo>
                <a:lnTo>
                  <a:pt x="15075" y="296"/>
                </a:lnTo>
                <a:lnTo>
                  <a:pt x="15078" y="270"/>
                </a:lnTo>
                <a:lnTo>
                  <a:pt x="15081" y="244"/>
                </a:lnTo>
                <a:lnTo>
                  <a:pt x="15086" y="217"/>
                </a:lnTo>
                <a:lnTo>
                  <a:pt x="15086" y="217"/>
                </a:lnTo>
                <a:lnTo>
                  <a:pt x="15061" y="292"/>
                </a:lnTo>
                <a:lnTo>
                  <a:pt x="15061" y="292"/>
                </a:lnTo>
                <a:lnTo>
                  <a:pt x="15060" y="288"/>
                </a:lnTo>
                <a:lnTo>
                  <a:pt x="15060" y="288"/>
                </a:lnTo>
                <a:lnTo>
                  <a:pt x="15060" y="276"/>
                </a:lnTo>
                <a:lnTo>
                  <a:pt x="15060" y="276"/>
                </a:lnTo>
                <a:lnTo>
                  <a:pt x="15014" y="58"/>
                </a:lnTo>
                <a:lnTo>
                  <a:pt x="15014" y="58"/>
                </a:lnTo>
                <a:lnTo>
                  <a:pt x="15015" y="84"/>
                </a:lnTo>
                <a:lnTo>
                  <a:pt x="15015" y="110"/>
                </a:lnTo>
                <a:lnTo>
                  <a:pt x="15014" y="138"/>
                </a:lnTo>
                <a:lnTo>
                  <a:pt x="15013" y="164"/>
                </a:lnTo>
                <a:lnTo>
                  <a:pt x="15010" y="190"/>
                </a:lnTo>
                <a:lnTo>
                  <a:pt x="15008" y="216"/>
                </a:lnTo>
                <a:lnTo>
                  <a:pt x="14999" y="268"/>
                </a:lnTo>
                <a:lnTo>
                  <a:pt x="14990" y="320"/>
                </a:lnTo>
                <a:lnTo>
                  <a:pt x="14981" y="372"/>
                </a:lnTo>
                <a:lnTo>
                  <a:pt x="14970" y="424"/>
                </a:lnTo>
                <a:lnTo>
                  <a:pt x="14960" y="477"/>
                </a:lnTo>
                <a:lnTo>
                  <a:pt x="14960" y="477"/>
                </a:lnTo>
                <a:lnTo>
                  <a:pt x="14958" y="501"/>
                </a:lnTo>
                <a:lnTo>
                  <a:pt x="14954" y="526"/>
                </a:lnTo>
                <a:lnTo>
                  <a:pt x="14951" y="575"/>
                </a:lnTo>
                <a:lnTo>
                  <a:pt x="14951" y="575"/>
                </a:lnTo>
                <a:lnTo>
                  <a:pt x="14951" y="575"/>
                </a:lnTo>
                <a:lnTo>
                  <a:pt x="14941" y="538"/>
                </a:lnTo>
                <a:lnTo>
                  <a:pt x="14930" y="500"/>
                </a:lnTo>
                <a:lnTo>
                  <a:pt x="14930" y="500"/>
                </a:lnTo>
                <a:lnTo>
                  <a:pt x="14926" y="487"/>
                </a:lnTo>
                <a:lnTo>
                  <a:pt x="14925" y="481"/>
                </a:lnTo>
                <a:lnTo>
                  <a:pt x="14924" y="475"/>
                </a:lnTo>
                <a:lnTo>
                  <a:pt x="14924" y="475"/>
                </a:lnTo>
                <a:lnTo>
                  <a:pt x="14924" y="473"/>
                </a:lnTo>
                <a:lnTo>
                  <a:pt x="14922" y="471"/>
                </a:lnTo>
                <a:lnTo>
                  <a:pt x="14922" y="471"/>
                </a:lnTo>
                <a:lnTo>
                  <a:pt x="14902" y="394"/>
                </a:lnTo>
                <a:lnTo>
                  <a:pt x="14902" y="394"/>
                </a:lnTo>
                <a:lnTo>
                  <a:pt x="14896" y="366"/>
                </a:lnTo>
                <a:lnTo>
                  <a:pt x="14892" y="339"/>
                </a:lnTo>
                <a:lnTo>
                  <a:pt x="14887" y="312"/>
                </a:lnTo>
                <a:lnTo>
                  <a:pt x="14886" y="284"/>
                </a:lnTo>
                <a:lnTo>
                  <a:pt x="14884" y="257"/>
                </a:lnTo>
                <a:lnTo>
                  <a:pt x="14886" y="230"/>
                </a:lnTo>
                <a:lnTo>
                  <a:pt x="14889" y="203"/>
                </a:lnTo>
                <a:lnTo>
                  <a:pt x="14895" y="175"/>
                </a:lnTo>
                <a:lnTo>
                  <a:pt x="14895" y="175"/>
                </a:lnTo>
                <a:lnTo>
                  <a:pt x="14877" y="225"/>
                </a:lnTo>
                <a:lnTo>
                  <a:pt x="14861" y="274"/>
                </a:lnTo>
                <a:lnTo>
                  <a:pt x="14846" y="324"/>
                </a:lnTo>
                <a:lnTo>
                  <a:pt x="14839" y="348"/>
                </a:lnTo>
                <a:lnTo>
                  <a:pt x="14835" y="373"/>
                </a:lnTo>
                <a:lnTo>
                  <a:pt x="14830" y="398"/>
                </a:lnTo>
                <a:lnTo>
                  <a:pt x="14826" y="423"/>
                </a:lnTo>
                <a:lnTo>
                  <a:pt x="14825" y="448"/>
                </a:lnTo>
                <a:lnTo>
                  <a:pt x="14824" y="473"/>
                </a:lnTo>
                <a:lnTo>
                  <a:pt x="14825" y="499"/>
                </a:lnTo>
                <a:lnTo>
                  <a:pt x="14828" y="524"/>
                </a:lnTo>
                <a:lnTo>
                  <a:pt x="14832" y="550"/>
                </a:lnTo>
                <a:lnTo>
                  <a:pt x="14838" y="575"/>
                </a:lnTo>
                <a:lnTo>
                  <a:pt x="14838" y="575"/>
                </a:lnTo>
                <a:lnTo>
                  <a:pt x="14838" y="575"/>
                </a:lnTo>
                <a:lnTo>
                  <a:pt x="14831" y="575"/>
                </a:lnTo>
                <a:lnTo>
                  <a:pt x="14831" y="575"/>
                </a:lnTo>
                <a:lnTo>
                  <a:pt x="14822" y="538"/>
                </a:lnTo>
                <a:lnTo>
                  <a:pt x="14809" y="500"/>
                </a:lnTo>
                <a:lnTo>
                  <a:pt x="14809" y="500"/>
                </a:lnTo>
                <a:lnTo>
                  <a:pt x="14805" y="487"/>
                </a:lnTo>
                <a:lnTo>
                  <a:pt x="14804" y="481"/>
                </a:lnTo>
                <a:lnTo>
                  <a:pt x="14804" y="475"/>
                </a:lnTo>
                <a:lnTo>
                  <a:pt x="14804" y="475"/>
                </a:lnTo>
                <a:lnTo>
                  <a:pt x="14803" y="473"/>
                </a:lnTo>
                <a:lnTo>
                  <a:pt x="14801" y="471"/>
                </a:lnTo>
                <a:lnTo>
                  <a:pt x="14799" y="467"/>
                </a:lnTo>
                <a:lnTo>
                  <a:pt x="14798" y="465"/>
                </a:lnTo>
                <a:lnTo>
                  <a:pt x="14798" y="465"/>
                </a:lnTo>
                <a:lnTo>
                  <a:pt x="14781" y="392"/>
                </a:lnTo>
                <a:lnTo>
                  <a:pt x="14773" y="357"/>
                </a:lnTo>
                <a:lnTo>
                  <a:pt x="14768" y="320"/>
                </a:lnTo>
                <a:lnTo>
                  <a:pt x="14765" y="284"/>
                </a:lnTo>
                <a:lnTo>
                  <a:pt x="14763" y="267"/>
                </a:lnTo>
                <a:lnTo>
                  <a:pt x="14763" y="248"/>
                </a:lnTo>
                <a:lnTo>
                  <a:pt x="14765" y="230"/>
                </a:lnTo>
                <a:lnTo>
                  <a:pt x="14767" y="212"/>
                </a:lnTo>
                <a:lnTo>
                  <a:pt x="14771" y="193"/>
                </a:lnTo>
                <a:lnTo>
                  <a:pt x="14774" y="175"/>
                </a:lnTo>
                <a:lnTo>
                  <a:pt x="14774" y="175"/>
                </a:lnTo>
                <a:lnTo>
                  <a:pt x="14758" y="223"/>
                </a:lnTo>
                <a:lnTo>
                  <a:pt x="14742" y="270"/>
                </a:lnTo>
                <a:lnTo>
                  <a:pt x="14727" y="316"/>
                </a:lnTo>
                <a:lnTo>
                  <a:pt x="14721" y="340"/>
                </a:lnTo>
                <a:lnTo>
                  <a:pt x="14716" y="364"/>
                </a:lnTo>
                <a:lnTo>
                  <a:pt x="14716" y="364"/>
                </a:lnTo>
                <a:lnTo>
                  <a:pt x="14684" y="251"/>
                </a:lnTo>
                <a:lnTo>
                  <a:pt x="14684" y="251"/>
                </a:lnTo>
                <a:lnTo>
                  <a:pt x="14686" y="271"/>
                </a:lnTo>
                <a:lnTo>
                  <a:pt x="14686" y="292"/>
                </a:lnTo>
                <a:lnTo>
                  <a:pt x="14685" y="312"/>
                </a:lnTo>
                <a:lnTo>
                  <a:pt x="14684" y="332"/>
                </a:lnTo>
                <a:lnTo>
                  <a:pt x="14679" y="372"/>
                </a:lnTo>
                <a:lnTo>
                  <a:pt x="14672" y="411"/>
                </a:lnTo>
                <a:lnTo>
                  <a:pt x="14672" y="411"/>
                </a:lnTo>
                <a:lnTo>
                  <a:pt x="14665" y="377"/>
                </a:lnTo>
                <a:lnTo>
                  <a:pt x="14659" y="341"/>
                </a:lnTo>
                <a:lnTo>
                  <a:pt x="14653" y="306"/>
                </a:lnTo>
                <a:lnTo>
                  <a:pt x="14650" y="271"/>
                </a:lnTo>
                <a:lnTo>
                  <a:pt x="14648" y="236"/>
                </a:lnTo>
                <a:lnTo>
                  <a:pt x="14650" y="202"/>
                </a:lnTo>
                <a:lnTo>
                  <a:pt x="14651" y="184"/>
                </a:lnTo>
                <a:lnTo>
                  <a:pt x="14653" y="166"/>
                </a:lnTo>
                <a:lnTo>
                  <a:pt x="14656" y="148"/>
                </a:lnTo>
                <a:lnTo>
                  <a:pt x="14659" y="130"/>
                </a:lnTo>
                <a:lnTo>
                  <a:pt x="14659" y="130"/>
                </a:lnTo>
                <a:lnTo>
                  <a:pt x="14640" y="190"/>
                </a:lnTo>
                <a:lnTo>
                  <a:pt x="14624" y="249"/>
                </a:lnTo>
                <a:lnTo>
                  <a:pt x="14615" y="280"/>
                </a:lnTo>
                <a:lnTo>
                  <a:pt x="14608" y="309"/>
                </a:lnTo>
                <a:lnTo>
                  <a:pt x="14601" y="339"/>
                </a:lnTo>
                <a:lnTo>
                  <a:pt x="14596" y="369"/>
                </a:lnTo>
                <a:lnTo>
                  <a:pt x="14596" y="369"/>
                </a:lnTo>
                <a:lnTo>
                  <a:pt x="14564" y="251"/>
                </a:lnTo>
                <a:lnTo>
                  <a:pt x="14564" y="251"/>
                </a:lnTo>
                <a:lnTo>
                  <a:pt x="14565" y="269"/>
                </a:lnTo>
                <a:lnTo>
                  <a:pt x="14565" y="287"/>
                </a:lnTo>
                <a:lnTo>
                  <a:pt x="14564" y="321"/>
                </a:lnTo>
                <a:lnTo>
                  <a:pt x="14561" y="357"/>
                </a:lnTo>
                <a:lnTo>
                  <a:pt x="14556" y="391"/>
                </a:lnTo>
                <a:lnTo>
                  <a:pt x="14549" y="426"/>
                </a:lnTo>
                <a:lnTo>
                  <a:pt x="14541" y="461"/>
                </a:lnTo>
                <a:lnTo>
                  <a:pt x="14524" y="531"/>
                </a:lnTo>
                <a:lnTo>
                  <a:pt x="14524" y="531"/>
                </a:lnTo>
                <a:lnTo>
                  <a:pt x="14514" y="491"/>
                </a:lnTo>
                <a:lnTo>
                  <a:pt x="14501" y="450"/>
                </a:lnTo>
                <a:lnTo>
                  <a:pt x="14501" y="450"/>
                </a:lnTo>
                <a:lnTo>
                  <a:pt x="14498" y="436"/>
                </a:lnTo>
                <a:lnTo>
                  <a:pt x="14497" y="429"/>
                </a:lnTo>
                <a:lnTo>
                  <a:pt x="14497" y="423"/>
                </a:lnTo>
                <a:lnTo>
                  <a:pt x="14497" y="423"/>
                </a:lnTo>
                <a:lnTo>
                  <a:pt x="14495" y="420"/>
                </a:lnTo>
                <a:lnTo>
                  <a:pt x="14495" y="420"/>
                </a:lnTo>
                <a:lnTo>
                  <a:pt x="14495" y="415"/>
                </a:lnTo>
                <a:lnTo>
                  <a:pt x="14495" y="415"/>
                </a:lnTo>
                <a:lnTo>
                  <a:pt x="14468" y="298"/>
                </a:lnTo>
                <a:lnTo>
                  <a:pt x="14468" y="298"/>
                </a:lnTo>
                <a:lnTo>
                  <a:pt x="14463" y="273"/>
                </a:lnTo>
                <a:lnTo>
                  <a:pt x="14460" y="247"/>
                </a:lnTo>
                <a:lnTo>
                  <a:pt x="14459" y="220"/>
                </a:lnTo>
                <a:lnTo>
                  <a:pt x="14458" y="196"/>
                </a:lnTo>
                <a:lnTo>
                  <a:pt x="14458" y="170"/>
                </a:lnTo>
                <a:lnTo>
                  <a:pt x="14459" y="143"/>
                </a:lnTo>
                <a:lnTo>
                  <a:pt x="14462" y="119"/>
                </a:lnTo>
                <a:lnTo>
                  <a:pt x="14468" y="92"/>
                </a:lnTo>
                <a:lnTo>
                  <a:pt x="14468" y="92"/>
                </a:lnTo>
                <a:lnTo>
                  <a:pt x="14450" y="146"/>
                </a:lnTo>
                <a:lnTo>
                  <a:pt x="14434" y="200"/>
                </a:lnTo>
                <a:lnTo>
                  <a:pt x="14420" y="254"/>
                </a:lnTo>
                <a:lnTo>
                  <a:pt x="14412" y="281"/>
                </a:lnTo>
                <a:lnTo>
                  <a:pt x="14408" y="308"/>
                </a:lnTo>
                <a:lnTo>
                  <a:pt x="14403" y="335"/>
                </a:lnTo>
                <a:lnTo>
                  <a:pt x="14399" y="363"/>
                </a:lnTo>
                <a:lnTo>
                  <a:pt x="14397" y="390"/>
                </a:lnTo>
                <a:lnTo>
                  <a:pt x="14397" y="418"/>
                </a:lnTo>
                <a:lnTo>
                  <a:pt x="14397" y="446"/>
                </a:lnTo>
                <a:lnTo>
                  <a:pt x="14399" y="473"/>
                </a:lnTo>
                <a:lnTo>
                  <a:pt x="14404" y="501"/>
                </a:lnTo>
                <a:lnTo>
                  <a:pt x="14410" y="530"/>
                </a:lnTo>
                <a:lnTo>
                  <a:pt x="14410" y="530"/>
                </a:lnTo>
                <a:lnTo>
                  <a:pt x="14407" y="546"/>
                </a:lnTo>
                <a:lnTo>
                  <a:pt x="14407" y="546"/>
                </a:lnTo>
                <a:lnTo>
                  <a:pt x="14402" y="523"/>
                </a:lnTo>
                <a:lnTo>
                  <a:pt x="14396" y="499"/>
                </a:lnTo>
                <a:lnTo>
                  <a:pt x="14389" y="474"/>
                </a:lnTo>
                <a:lnTo>
                  <a:pt x="14382" y="450"/>
                </a:lnTo>
                <a:lnTo>
                  <a:pt x="14382" y="450"/>
                </a:lnTo>
                <a:lnTo>
                  <a:pt x="14378" y="436"/>
                </a:lnTo>
                <a:lnTo>
                  <a:pt x="14377" y="429"/>
                </a:lnTo>
                <a:lnTo>
                  <a:pt x="14376" y="423"/>
                </a:lnTo>
                <a:lnTo>
                  <a:pt x="14376" y="423"/>
                </a:lnTo>
                <a:lnTo>
                  <a:pt x="14376" y="420"/>
                </a:lnTo>
                <a:lnTo>
                  <a:pt x="14373" y="417"/>
                </a:lnTo>
                <a:lnTo>
                  <a:pt x="14372" y="415"/>
                </a:lnTo>
                <a:lnTo>
                  <a:pt x="14371" y="411"/>
                </a:lnTo>
                <a:lnTo>
                  <a:pt x="14371" y="411"/>
                </a:lnTo>
                <a:lnTo>
                  <a:pt x="14353" y="332"/>
                </a:lnTo>
                <a:lnTo>
                  <a:pt x="14346" y="292"/>
                </a:lnTo>
                <a:lnTo>
                  <a:pt x="14340" y="252"/>
                </a:lnTo>
                <a:lnTo>
                  <a:pt x="14337" y="212"/>
                </a:lnTo>
                <a:lnTo>
                  <a:pt x="14337" y="192"/>
                </a:lnTo>
                <a:lnTo>
                  <a:pt x="14337" y="172"/>
                </a:lnTo>
                <a:lnTo>
                  <a:pt x="14338" y="152"/>
                </a:lnTo>
                <a:lnTo>
                  <a:pt x="14340" y="133"/>
                </a:lnTo>
                <a:lnTo>
                  <a:pt x="14342" y="113"/>
                </a:lnTo>
                <a:lnTo>
                  <a:pt x="14347" y="92"/>
                </a:lnTo>
                <a:lnTo>
                  <a:pt x="14347" y="92"/>
                </a:lnTo>
                <a:lnTo>
                  <a:pt x="14331" y="145"/>
                </a:lnTo>
                <a:lnTo>
                  <a:pt x="14314" y="196"/>
                </a:lnTo>
                <a:lnTo>
                  <a:pt x="14300" y="248"/>
                </a:lnTo>
                <a:lnTo>
                  <a:pt x="14294" y="274"/>
                </a:lnTo>
                <a:lnTo>
                  <a:pt x="14288" y="300"/>
                </a:lnTo>
                <a:lnTo>
                  <a:pt x="14288" y="300"/>
                </a:lnTo>
                <a:lnTo>
                  <a:pt x="14257" y="175"/>
                </a:lnTo>
                <a:lnTo>
                  <a:pt x="14257" y="175"/>
                </a:lnTo>
                <a:lnTo>
                  <a:pt x="14258" y="205"/>
                </a:lnTo>
                <a:lnTo>
                  <a:pt x="14258" y="234"/>
                </a:lnTo>
                <a:lnTo>
                  <a:pt x="14257" y="262"/>
                </a:lnTo>
                <a:lnTo>
                  <a:pt x="14255" y="290"/>
                </a:lnTo>
                <a:lnTo>
                  <a:pt x="14250" y="319"/>
                </a:lnTo>
                <a:lnTo>
                  <a:pt x="14245" y="347"/>
                </a:lnTo>
                <a:lnTo>
                  <a:pt x="14235" y="404"/>
                </a:lnTo>
                <a:lnTo>
                  <a:pt x="14235" y="404"/>
                </a:lnTo>
                <a:lnTo>
                  <a:pt x="14233" y="401"/>
                </a:lnTo>
                <a:lnTo>
                  <a:pt x="14233" y="401"/>
                </a:lnTo>
                <a:lnTo>
                  <a:pt x="14217" y="309"/>
                </a:lnTo>
                <a:lnTo>
                  <a:pt x="14208" y="263"/>
                </a:lnTo>
                <a:lnTo>
                  <a:pt x="14203" y="218"/>
                </a:lnTo>
                <a:lnTo>
                  <a:pt x="14200" y="172"/>
                </a:lnTo>
                <a:lnTo>
                  <a:pt x="14199" y="149"/>
                </a:lnTo>
                <a:lnTo>
                  <a:pt x="14199" y="126"/>
                </a:lnTo>
                <a:lnTo>
                  <a:pt x="14200" y="103"/>
                </a:lnTo>
                <a:lnTo>
                  <a:pt x="14203" y="81"/>
                </a:lnTo>
                <a:lnTo>
                  <a:pt x="14206" y="57"/>
                </a:lnTo>
                <a:lnTo>
                  <a:pt x="14210" y="34"/>
                </a:lnTo>
                <a:lnTo>
                  <a:pt x="14210" y="34"/>
                </a:lnTo>
                <a:lnTo>
                  <a:pt x="14194" y="88"/>
                </a:lnTo>
                <a:lnTo>
                  <a:pt x="14180" y="142"/>
                </a:lnTo>
                <a:lnTo>
                  <a:pt x="14167" y="196"/>
                </a:lnTo>
                <a:lnTo>
                  <a:pt x="14155" y="250"/>
                </a:lnTo>
                <a:lnTo>
                  <a:pt x="14155" y="250"/>
                </a:lnTo>
                <a:lnTo>
                  <a:pt x="14136" y="175"/>
                </a:lnTo>
                <a:lnTo>
                  <a:pt x="14136" y="175"/>
                </a:lnTo>
                <a:lnTo>
                  <a:pt x="14137" y="199"/>
                </a:lnTo>
                <a:lnTo>
                  <a:pt x="14139" y="222"/>
                </a:lnTo>
                <a:lnTo>
                  <a:pt x="14137" y="244"/>
                </a:lnTo>
                <a:lnTo>
                  <a:pt x="14136" y="268"/>
                </a:lnTo>
                <a:lnTo>
                  <a:pt x="14134" y="290"/>
                </a:lnTo>
                <a:lnTo>
                  <a:pt x="14130" y="313"/>
                </a:lnTo>
                <a:lnTo>
                  <a:pt x="14123" y="359"/>
                </a:lnTo>
                <a:lnTo>
                  <a:pt x="14114" y="404"/>
                </a:lnTo>
                <a:lnTo>
                  <a:pt x="14104" y="449"/>
                </a:lnTo>
                <a:lnTo>
                  <a:pt x="14093" y="495"/>
                </a:lnTo>
                <a:lnTo>
                  <a:pt x="14084" y="542"/>
                </a:lnTo>
                <a:lnTo>
                  <a:pt x="14084" y="542"/>
                </a:lnTo>
                <a:lnTo>
                  <a:pt x="14084" y="545"/>
                </a:lnTo>
                <a:lnTo>
                  <a:pt x="14084" y="545"/>
                </a:lnTo>
                <a:lnTo>
                  <a:pt x="14078" y="509"/>
                </a:lnTo>
                <a:lnTo>
                  <a:pt x="14072" y="471"/>
                </a:lnTo>
                <a:lnTo>
                  <a:pt x="14063" y="433"/>
                </a:lnTo>
                <a:lnTo>
                  <a:pt x="14053" y="396"/>
                </a:lnTo>
                <a:lnTo>
                  <a:pt x="14053" y="396"/>
                </a:lnTo>
                <a:lnTo>
                  <a:pt x="14053" y="395"/>
                </a:lnTo>
                <a:lnTo>
                  <a:pt x="14053" y="395"/>
                </a:lnTo>
                <a:lnTo>
                  <a:pt x="14047" y="367"/>
                </a:lnTo>
                <a:lnTo>
                  <a:pt x="14047" y="367"/>
                </a:lnTo>
                <a:lnTo>
                  <a:pt x="14047" y="365"/>
                </a:lnTo>
                <a:lnTo>
                  <a:pt x="14047" y="365"/>
                </a:lnTo>
                <a:lnTo>
                  <a:pt x="14046" y="362"/>
                </a:lnTo>
                <a:lnTo>
                  <a:pt x="14046" y="362"/>
                </a:lnTo>
                <a:lnTo>
                  <a:pt x="14046" y="360"/>
                </a:lnTo>
                <a:lnTo>
                  <a:pt x="14046" y="360"/>
                </a:lnTo>
                <a:lnTo>
                  <a:pt x="14046" y="348"/>
                </a:lnTo>
                <a:lnTo>
                  <a:pt x="14046" y="348"/>
                </a:lnTo>
                <a:lnTo>
                  <a:pt x="14015" y="204"/>
                </a:lnTo>
                <a:lnTo>
                  <a:pt x="14015" y="204"/>
                </a:lnTo>
                <a:lnTo>
                  <a:pt x="14012" y="178"/>
                </a:lnTo>
                <a:lnTo>
                  <a:pt x="14009" y="153"/>
                </a:lnTo>
                <a:lnTo>
                  <a:pt x="14008" y="128"/>
                </a:lnTo>
                <a:lnTo>
                  <a:pt x="14008" y="102"/>
                </a:lnTo>
                <a:lnTo>
                  <a:pt x="14008" y="77"/>
                </a:lnTo>
                <a:lnTo>
                  <a:pt x="14010" y="51"/>
                </a:lnTo>
                <a:lnTo>
                  <a:pt x="14014" y="25"/>
                </a:lnTo>
                <a:lnTo>
                  <a:pt x="14019" y="0"/>
                </a:lnTo>
                <a:lnTo>
                  <a:pt x="14019" y="0"/>
                </a:lnTo>
                <a:lnTo>
                  <a:pt x="14001" y="59"/>
                </a:lnTo>
                <a:lnTo>
                  <a:pt x="13984" y="117"/>
                </a:lnTo>
                <a:lnTo>
                  <a:pt x="13970" y="177"/>
                </a:lnTo>
                <a:lnTo>
                  <a:pt x="13964" y="207"/>
                </a:lnTo>
                <a:lnTo>
                  <a:pt x="13958" y="237"/>
                </a:lnTo>
                <a:lnTo>
                  <a:pt x="13954" y="267"/>
                </a:lnTo>
                <a:lnTo>
                  <a:pt x="13950" y="296"/>
                </a:lnTo>
                <a:lnTo>
                  <a:pt x="13949" y="327"/>
                </a:lnTo>
                <a:lnTo>
                  <a:pt x="13948" y="357"/>
                </a:lnTo>
                <a:lnTo>
                  <a:pt x="13948" y="388"/>
                </a:lnTo>
                <a:lnTo>
                  <a:pt x="13950" y="417"/>
                </a:lnTo>
                <a:lnTo>
                  <a:pt x="13954" y="448"/>
                </a:lnTo>
                <a:lnTo>
                  <a:pt x="13959" y="479"/>
                </a:lnTo>
                <a:lnTo>
                  <a:pt x="13959" y="479"/>
                </a:lnTo>
                <a:lnTo>
                  <a:pt x="13956" y="498"/>
                </a:lnTo>
                <a:lnTo>
                  <a:pt x="13956" y="498"/>
                </a:lnTo>
                <a:lnTo>
                  <a:pt x="13951" y="472"/>
                </a:lnTo>
                <a:lnTo>
                  <a:pt x="13945" y="447"/>
                </a:lnTo>
                <a:lnTo>
                  <a:pt x="13939" y="421"/>
                </a:lnTo>
                <a:lnTo>
                  <a:pt x="13932" y="396"/>
                </a:lnTo>
                <a:lnTo>
                  <a:pt x="13932" y="396"/>
                </a:lnTo>
                <a:lnTo>
                  <a:pt x="13929" y="380"/>
                </a:lnTo>
                <a:lnTo>
                  <a:pt x="13927" y="372"/>
                </a:lnTo>
                <a:lnTo>
                  <a:pt x="13926" y="365"/>
                </a:lnTo>
                <a:lnTo>
                  <a:pt x="13926" y="365"/>
                </a:lnTo>
                <a:lnTo>
                  <a:pt x="13926" y="362"/>
                </a:lnTo>
                <a:lnTo>
                  <a:pt x="13924" y="358"/>
                </a:lnTo>
                <a:lnTo>
                  <a:pt x="13923" y="356"/>
                </a:lnTo>
                <a:lnTo>
                  <a:pt x="13921" y="352"/>
                </a:lnTo>
                <a:lnTo>
                  <a:pt x="13921" y="352"/>
                </a:lnTo>
                <a:lnTo>
                  <a:pt x="13904" y="264"/>
                </a:lnTo>
                <a:lnTo>
                  <a:pt x="13897" y="220"/>
                </a:lnTo>
                <a:lnTo>
                  <a:pt x="13891" y="177"/>
                </a:lnTo>
                <a:lnTo>
                  <a:pt x="13888" y="132"/>
                </a:lnTo>
                <a:lnTo>
                  <a:pt x="13887" y="110"/>
                </a:lnTo>
                <a:lnTo>
                  <a:pt x="13887" y="88"/>
                </a:lnTo>
                <a:lnTo>
                  <a:pt x="13888" y="66"/>
                </a:lnTo>
                <a:lnTo>
                  <a:pt x="13891" y="44"/>
                </a:lnTo>
                <a:lnTo>
                  <a:pt x="13894" y="21"/>
                </a:lnTo>
                <a:lnTo>
                  <a:pt x="13898" y="0"/>
                </a:lnTo>
                <a:lnTo>
                  <a:pt x="13898" y="0"/>
                </a:lnTo>
                <a:lnTo>
                  <a:pt x="13881" y="57"/>
                </a:lnTo>
                <a:lnTo>
                  <a:pt x="13865" y="114"/>
                </a:lnTo>
                <a:lnTo>
                  <a:pt x="13850" y="172"/>
                </a:lnTo>
                <a:lnTo>
                  <a:pt x="13844" y="200"/>
                </a:lnTo>
                <a:lnTo>
                  <a:pt x="13838" y="230"/>
                </a:lnTo>
                <a:lnTo>
                  <a:pt x="13838" y="230"/>
                </a:lnTo>
                <a:lnTo>
                  <a:pt x="13808" y="92"/>
                </a:lnTo>
                <a:lnTo>
                  <a:pt x="13808" y="92"/>
                </a:lnTo>
                <a:lnTo>
                  <a:pt x="13810" y="132"/>
                </a:lnTo>
                <a:lnTo>
                  <a:pt x="13809" y="171"/>
                </a:lnTo>
                <a:lnTo>
                  <a:pt x="13805" y="211"/>
                </a:lnTo>
                <a:lnTo>
                  <a:pt x="13802" y="250"/>
                </a:lnTo>
                <a:lnTo>
                  <a:pt x="13795" y="289"/>
                </a:lnTo>
                <a:lnTo>
                  <a:pt x="13789" y="328"/>
                </a:lnTo>
                <a:lnTo>
                  <a:pt x="13772" y="407"/>
                </a:lnTo>
                <a:lnTo>
                  <a:pt x="13772" y="407"/>
                </a:lnTo>
                <a:lnTo>
                  <a:pt x="13768" y="383"/>
                </a:lnTo>
                <a:lnTo>
                  <a:pt x="13765" y="359"/>
                </a:lnTo>
                <a:lnTo>
                  <a:pt x="13764" y="335"/>
                </a:lnTo>
                <a:lnTo>
                  <a:pt x="13763" y="312"/>
                </a:lnTo>
                <a:lnTo>
                  <a:pt x="13763" y="288"/>
                </a:lnTo>
                <a:lnTo>
                  <a:pt x="13765" y="264"/>
                </a:lnTo>
                <a:lnTo>
                  <a:pt x="13768" y="241"/>
                </a:lnTo>
                <a:lnTo>
                  <a:pt x="13773" y="217"/>
                </a:lnTo>
                <a:lnTo>
                  <a:pt x="13773" y="217"/>
                </a:lnTo>
                <a:lnTo>
                  <a:pt x="13754" y="271"/>
                </a:lnTo>
                <a:lnTo>
                  <a:pt x="13736" y="326"/>
                </a:lnTo>
                <a:lnTo>
                  <a:pt x="13736" y="326"/>
                </a:lnTo>
                <a:lnTo>
                  <a:pt x="13734" y="314"/>
                </a:lnTo>
                <a:lnTo>
                  <a:pt x="13734" y="314"/>
                </a:lnTo>
                <a:lnTo>
                  <a:pt x="13734" y="301"/>
                </a:lnTo>
                <a:lnTo>
                  <a:pt x="13734" y="301"/>
                </a:lnTo>
                <a:lnTo>
                  <a:pt x="13687" y="92"/>
                </a:lnTo>
                <a:lnTo>
                  <a:pt x="13687" y="92"/>
                </a:lnTo>
                <a:lnTo>
                  <a:pt x="13689" y="117"/>
                </a:lnTo>
                <a:lnTo>
                  <a:pt x="13689" y="142"/>
                </a:lnTo>
                <a:lnTo>
                  <a:pt x="13688" y="168"/>
                </a:lnTo>
                <a:lnTo>
                  <a:pt x="13687" y="193"/>
                </a:lnTo>
                <a:lnTo>
                  <a:pt x="13684" y="218"/>
                </a:lnTo>
                <a:lnTo>
                  <a:pt x="13682" y="243"/>
                </a:lnTo>
                <a:lnTo>
                  <a:pt x="13674" y="294"/>
                </a:lnTo>
                <a:lnTo>
                  <a:pt x="13664" y="344"/>
                </a:lnTo>
                <a:lnTo>
                  <a:pt x="13655" y="395"/>
                </a:lnTo>
                <a:lnTo>
                  <a:pt x="13644" y="445"/>
                </a:lnTo>
                <a:lnTo>
                  <a:pt x="13634" y="495"/>
                </a:lnTo>
                <a:lnTo>
                  <a:pt x="13634" y="495"/>
                </a:lnTo>
                <a:lnTo>
                  <a:pt x="13629" y="541"/>
                </a:lnTo>
                <a:lnTo>
                  <a:pt x="13629" y="541"/>
                </a:lnTo>
                <a:lnTo>
                  <a:pt x="13625" y="527"/>
                </a:lnTo>
                <a:lnTo>
                  <a:pt x="13625" y="527"/>
                </a:lnTo>
                <a:lnTo>
                  <a:pt x="13626" y="504"/>
                </a:lnTo>
                <a:lnTo>
                  <a:pt x="13626" y="480"/>
                </a:lnTo>
                <a:lnTo>
                  <a:pt x="13625" y="455"/>
                </a:lnTo>
                <a:lnTo>
                  <a:pt x="13624" y="431"/>
                </a:lnTo>
                <a:lnTo>
                  <a:pt x="13621" y="408"/>
                </a:lnTo>
                <a:lnTo>
                  <a:pt x="13618" y="383"/>
                </a:lnTo>
                <a:lnTo>
                  <a:pt x="13610" y="334"/>
                </a:lnTo>
                <a:lnTo>
                  <a:pt x="13610" y="334"/>
                </a:lnTo>
                <a:lnTo>
                  <a:pt x="13610" y="321"/>
                </a:lnTo>
                <a:lnTo>
                  <a:pt x="13610" y="321"/>
                </a:lnTo>
                <a:lnTo>
                  <a:pt x="13580" y="181"/>
                </a:lnTo>
                <a:lnTo>
                  <a:pt x="13580" y="181"/>
                </a:lnTo>
                <a:lnTo>
                  <a:pt x="13582" y="175"/>
                </a:lnTo>
                <a:lnTo>
                  <a:pt x="13582" y="175"/>
                </a:lnTo>
                <a:lnTo>
                  <a:pt x="13580" y="180"/>
                </a:lnTo>
                <a:lnTo>
                  <a:pt x="13580" y="180"/>
                </a:lnTo>
                <a:lnTo>
                  <a:pt x="13562" y="95"/>
                </a:lnTo>
                <a:lnTo>
                  <a:pt x="13562" y="95"/>
                </a:lnTo>
                <a:lnTo>
                  <a:pt x="13565" y="132"/>
                </a:lnTo>
                <a:lnTo>
                  <a:pt x="13563" y="168"/>
                </a:lnTo>
                <a:lnTo>
                  <a:pt x="13562" y="204"/>
                </a:lnTo>
                <a:lnTo>
                  <a:pt x="13559" y="241"/>
                </a:lnTo>
                <a:lnTo>
                  <a:pt x="13559" y="241"/>
                </a:lnTo>
                <a:lnTo>
                  <a:pt x="13548" y="274"/>
                </a:lnTo>
                <a:lnTo>
                  <a:pt x="13537" y="308"/>
                </a:lnTo>
                <a:lnTo>
                  <a:pt x="13528" y="341"/>
                </a:lnTo>
                <a:lnTo>
                  <a:pt x="13521" y="376"/>
                </a:lnTo>
                <a:lnTo>
                  <a:pt x="13515" y="410"/>
                </a:lnTo>
                <a:lnTo>
                  <a:pt x="13511" y="445"/>
                </a:lnTo>
                <a:lnTo>
                  <a:pt x="13511" y="479"/>
                </a:lnTo>
                <a:lnTo>
                  <a:pt x="13511" y="497"/>
                </a:lnTo>
                <a:lnTo>
                  <a:pt x="13512" y="513"/>
                </a:lnTo>
                <a:lnTo>
                  <a:pt x="13512" y="513"/>
                </a:lnTo>
                <a:lnTo>
                  <a:pt x="13510" y="530"/>
                </a:lnTo>
                <a:lnTo>
                  <a:pt x="13510" y="530"/>
                </a:lnTo>
                <a:lnTo>
                  <a:pt x="13509" y="541"/>
                </a:lnTo>
                <a:lnTo>
                  <a:pt x="13509" y="541"/>
                </a:lnTo>
                <a:lnTo>
                  <a:pt x="13503" y="520"/>
                </a:lnTo>
                <a:lnTo>
                  <a:pt x="13496" y="500"/>
                </a:lnTo>
                <a:lnTo>
                  <a:pt x="13496" y="500"/>
                </a:lnTo>
                <a:lnTo>
                  <a:pt x="13492" y="487"/>
                </a:lnTo>
                <a:lnTo>
                  <a:pt x="13491" y="481"/>
                </a:lnTo>
                <a:lnTo>
                  <a:pt x="13490" y="475"/>
                </a:lnTo>
                <a:lnTo>
                  <a:pt x="13490" y="475"/>
                </a:lnTo>
                <a:lnTo>
                  <a:pt x="13490" y="473"/>
                </a:lnTo>
                <a:lnTo>
                  <a:pt x="13487" y="471"/>
                </a:lnTo>
                <a:lnTo>
                  <a:pt x="13486" y="467"/>
                </a:lnTo>
                <a:lnTo>
                  <a:pt x="13485" y="465"/>
                </a:lnTo>
                <a:lnTo>
                  <a:pt x="13485" y="465"/>
                </a:lnTo>
                <a:lnTo>
                  <a:pt x="13467" y="392"/>
                </a:lnTo>
                <a:lnTo>
                  <a:pt x="13460" y="357"/>
                </a:lnTo>
                <a:lnTo>
                  <a:pt x="13454" y="320"/>
                </a:lnTo>
                <a:lnTo>
                  <a:pt x="13451" y="284"/>
                </a:lnTo>
                <a:lnTo>
                  <a:pt x="13451" y="267"/>
                </a:lnTo>
                <a:lnTo>
                  <a:pt x="13451" y="248"/>
                </a:lnTo>
                <a:lnTo>
                  <a:pt x="13452" y="230"/>
                </a:lnTo>
                <a:lnTo>
                  <a:pt x="13454" y="212"/>
                </a:lnTo>
                <a:lnTo>
                  <a:pt x="13457" y="193"/>
                </a:lnTo>
                <a:lnTo>
                  <a:pt x="13461" y="175"/>
                </a:lnTo>
                <a:lnTo>
                  <a:pt x="13461" y="175"/>
                </a:lnTo>
                <a:lnTo>
                  <a:pt x="13440" y="236"/>
                </a:lnTo>
                <a:lnTo>
                  <a:pt x="13429" y="267"/>
                </a:lnTo>
                <a:lnTo>
                  <a:pt x="13420" y="296"/>
                </a:lnTo>
                <a:lnTo>
                  <a:pt x="13420" y="296"/>
                </a:lnTo>
                <a:lnTo>
                  <a:pt x="13419" y="288"/>
                </a:lnTo>
                <a:lnTo>
                  <a:pt x="13419" y="288"/>
                </a:lnTo>
                <a:lnTo>
                  <a:pt x="13419" y="276"/>
                </a:lnTo>
                <a:lnTo>
                  <a:pt x="13419" y="276"/>
                </a:lnTo>
                <a:lnTo>
                  <a:pt x="13371" y="58"/>
                </a:lnTo>
                <a:lnTo>
                  <a:pt x="13371" y="58"/>
                </a:lnTo>
                <a:lnTo>
                  <a:pt x="13372" y="82"/>
                </a:lnTo>
                <a:lnTo>
                  <a:pt x="13372" y="104"/>
                </a:lnTo>
                <a:lnTo>
                  <a:pt x="13372" y="128"/>
                </a:lnTo>
                <a:lnTo>
                  <a:pt x="13371" y="152"/>
                </a:lnTo>
                <a:lnTo>
                  <a:pt x="13368" y="198"/>
                </a:lnTo>
                <a:lnTo>
                  <a:pt x="13362" y="244"/>
                </a:lnTo>
                <a:lnTo>
                  <a:pt x="13353" y="290"/>
                </a:lnTo>
                <a:lnTo>
                  <a:pt x="13345" y="337"/>
                </a:lnTo>
                <a:lnTo>
                  <a:pt x="13327" y="429"/>
                </a:lnTo>
                <a:lnTo>
                  <a:pt x="13327" y="429"/>
                </a:lnTo>
                <a:lnTo>
                  <a:pt x="13323" y="403"/>
                </a:lnTo>
                <a:lnTo>
                  <a:pt x="13318" y="376"/>
                </a:lnTo>
                <a:lnTo>
                  <a:pt x="13315" y="350"/>
                </a:lnTo>
                <a:lnTo>
                  <a:pt x="13313" y="324"/>
                </a:lnTo>
                <a:lnTo>
                  <a:pt x="13313" y="296"/>
                </a:lnTo>
                <a:lnTo>
                  <a:pt x="13314" y="270"/>
                </a:lnTo>
                <a:lnTo>
                  <a:pt x="13318" y="244"/>
                </a:lnTo>
                <a:lnTo>
                  <a:pt x="13324" y="217"/>
                </a:lnTo>
                <a:lnTo>
                  <a:pt x="13324" y="217"/>
                </a:lnTo>
                <a:lnTo>
                  <a:pt x="13298" y="292"/>
                </a:lnTo>
                <a:lnTo>
                  <a:pt x="13298" y="292"/>
                </a:lnTo>
                <a:lnTo>
                  <a:pt x="13298" y="288"/>
                </a:lnTo>
                <a:lnTo>
                  <a:pt x="13298" y="288"/>
                </a:lnTo>
                <a:lnTo>
                  <a:pt x="13298" y="276"/>
                </a:lnTo>
                <a:lnTo>
                  <a:pt x="13298" y="276"/>
                </a:lnTo>
                <a:lnTo>
                  <a:pt x="13250" y="58"/>
                </a:lnTo>
                <a:lnTo>
                  <a:pt x="13250" y="58"/>
                </a:lnTo>
                <a:lnTo>
                  <a:pt x="13251" y="84"/>
                </a:lnTo>
                <a:lnTo>
                  <a:pt x="13253" y="110"/>
                </a:lnTo>
                <a:lnTo>
                  <a:pt x="13251" y="138"/>
                </a:lnTo>
                <a:lnTo>
                  <a:pt x="13250" y="164"/>
                </a:lnTo>
                <a:lnTo>
                  <a:pt x="13248" y="190"/>
                </a:lnTo>
                <a:lnTo>
                  <a:pt x="13244" y="216"/>
                </a:lnTo>
                <a:lnTo>
                  <a:pt x="13237" y="268"/>
                </a:lnTo>
                <a:lnTo>
                  <a:pt x="13228" y="320"/>
                </a:lnTo>
                <a:lnTo>
                  <a:pt x="13218" y="372"/>
                </a:lnTo>
                <a:lnTo>
                  <a:pt x="13208" y="424"/>
                </a:lnTo>
                <a:lnTo>
                  <a:pt x="13198" y="477"/>
                </a:lnTo>
                <a:lnTo>
                  <a:pt x="13198" y="477"/>
                </a:lnTo>
                <a:lnTo>
                  <a:pt x="13195" y="501"/>
                </a:lnTo>
                <a:lnTo>
                  <a:pt x="13192" y="526"/>
                </a:lnTo>
                <a:lnTo>
                  <a:pt x="13189" y="575"/>
                </a:lnTo>
                <a:lnTo>
                  <a:pt x="13189" y="575"/>
                </a:lnTo>
                <a:lnTo>
                  <a:pt x="13179" y="538"/>
                </a:lnTo>
                <a:lnTo>
                  <a:pt x="13166" y="500"/>
                </a:lnTo>
                <a:lnTo>
                  <a:pt x="13166" y="500"/>
                </a:lnTo>
                <a:lnTo>
                  <a:pt x="13162" y="487"/>
                </a:lnTo>
                <a:lnTo>
                  <a:pt x="13161" y="481"/>
                </a:lnTo>
                <a:lnTo>
                  <a:pt x="13161" y="475"/>
                </a:lnTo>
                <a:lnTo>
                  <a:pt x="13161" y="475"/>
                </a:lnTo>
                <a:lnTo>
                  <a:pt x="13161" y="473"/>
                </a:lnTo>
                <a:lnTo>
                  <a:pt x="13159" y="471"/>
                </a:lnTo>
                <a:lnTo>
                  <a:pt x="13159" y="471"/>
                </a:lnTo>
                <a:lnTo>
                  <a:pt x="13139" y="394"/>
                </a:lnTo>
                <a:lnTo>
                  <a:pt x="13139" y="394"/>
                </a:lnTo>
                <a:lnTo>
                  <a:pt x="13133" y="366"/>
                </a:lnTo>
                <a:lnTo>
                  <a:pt x="13128" y="339"/>
                </a:lnTo>
                <a:lnTo>
                  <a:pt x="13125" y="312"/>
                </a:lnTo>
                <a:lnTo>
                  <a:pt x="13122" y="284"/>
                </a:lnTo>
                <a:lnTo>
                  <a:pt x="13122" y="257"/>
                </a:lnTo>
                <a:lnTo>
                  <a:pt x="13123" y="230"/>
                </a:lnTo>
                <a:lnTo>
                  <a:pt x="13127" y="203"/>
                </a:lnTo>
                <a:lnTo>
                  <a:pt x="13133" y="175"/>
                </a:lnTo>
                <a:lnTo>
                  <a:pt x="13133" y="175"/>
                </a:lnTo>
                <a:lnTo>
                  <a:pt x="13115" y="225"/>
                </a:lnTo>
                <a:lnTo>
                  <a:pt x="13098" y="274"/>
                </a:lnTo>
                <a:lnTo>
                  <a:pt x="13083" y="324"/>
                </a:lnTo>
                <a:lnTo>
                  <a:pt x="13077" y="348"/>
                </a:lnTo>
                <a:lnTo>
                  <a:pt x="13071" y="373"/>
                </a:lnTo>
                <a:lnTo>
                  <a:pt x="13068" y="398"/>
                </a:lnTo>
                <a:lnTo>
                  <a:pt x="13064" y="423"/>
                </a:lnTo>
                <a:lnTo>
                  <a:pt x="13062" y="448"/>
                </a:lnTo>
                <a:lnTo>
                  <a:pt x="13062" y="473"/>
                </a:lnTo>
                <a:lnTo>
                  <a:pt x="13062" y="499"/>
                </a:lnTo>
                <a:lnTo>
                  <a:pt x="13065" y="524"/>
                </a:lnTo>
                <a:lnTo>
                  <a:pt x="13069" y="550"/>
                </a:lnTo>
                <a:lnTo>
                  <a:pt x="13075" y="575"/>
                </a:lnTo>
                <a:lnTo>
                  <a:pt x="13075" y="575"/>
                </a:lnTo>
                <a:lnTo>
                  <a:pt x="13075" y="575"/>
                </a:lnTo>
                <a:lnTo>
                  <a:pt x="13068" y="575"/>
                </a:lnTo>
                <a:lnTo>
                  <a:pt x="13068" y="575"/>
                </a:lnTo>
                <a:lnTo>
                  <a:pt x="13058" y="538"/>
                </a:lnTo>
                <a:lnTo>
                  <a:pt x="13046" y="500"/>
                </a:lnTo>
                <a:lnTo>
                  <a:pt x="13046" y="500"/>
                </a:lnTo>
                <a:lnTo>
                  <a:pt x="13043" y="487"/>
                </a:lnTo>
                <a:lnTo>
                  <a:pt x="13042" y="481"/>
                </a:lnTo>
                <a:lnTo>
                  <a:pt x="13040" y="475"/>
                </a:lnTo>
                <a:lnTo>
                  <a:pt x="13040" y="475"/>
                </a:lnTo>
                <a:lnTo>
                  <a:pt x="13040" y="473"/>
                </a:lnTo>
                <a:lnTo>
                  <a:pt x="13038" y="471"/>
                </a:lnTo>
                <a:lnTo>
                  <a:pt x="13037" y="467"/>
                </a:lnTo>
                <a:lnTo>
                  <a:pt x="13036" y="465"/>
                </a:lnTo>
                <a:lnTo>
                  <a:pt x="13036" y="465"/>
                </a:lnTo>
                <a:lnTo>
                  <a:pt x="13018" y="392"/>
                </a:lnTo>
                <a:lnTo>
                  <a:pt x="13011" y="357"/>
                </a:lnTo>
                <a:lnTo>
                  <a:pt x="13005" y="320"/>
                </a:lnTo>
                <a:lnTo>
                  <a:pt x="13001" y="284"/>
                </a:lnTo>
                <a:lnTo>
                  <a:pt x="13001" y="267"/>
                </a:lnTo>
                <a:lnTo>
                  <a:pt x="13001" y="248"/>
                </a:lnTo>
                <a:lnTo>
                  <a:pt x="13002" y="230"/>
                </a:lnTo>
                <a:lnTo>
                  <a:pt x="13005" y="212"/>
                </a:lnTo>
                <a:lnTo>
                  <a:pt x="13007" y="193"/>
                </a:lnTo>
                <a:lnTo>
                  <a:pt x="13012" y="175"/>
                </a:lnTo>
                <a:lnTo>
                  <a:pt x="13012" y="175"/>
                </a:lnTo>
                <a:lnTo>
                  <a:pt x="12995" y="223"/>
                </a:lnTo>
                <a:lnTo>
                  <a:pt x="12979" y="270"/>
                </a:lnTo>
                <a:lnTo>
                  <a:pt x="12964" y="316"/>
                </a:lnTo>
                <a:lnTo>
                  <a:pt x="12959" y="340"/>
                </a:lnTo>
                <a:lnTo>
                  <a:pt x="12953" y="364"/>
                </a:lnTo>
                <a:lnTo>
                  <a:pt x="12953" y="364"/>
                </a:lnTo>
                <a:lnTo>
                  <a:pt x="12922" y="251"/>
                </a:lnTo>
                <a:lnTo>
                  <a:pt x="12922" y="251"/>
                </a:lnTo>
                <a:lnTo>
                  <a:pt x="12923" y="271"/>
                </a:lnTo>
                <a:lnTo>
                  <a:pt x="12923" y="292"/>
                </a:lnTo>
                <a:lnTo>
                  <a:pt x="12923" y="312"/>
                </a:lnTo>
                <a:lnTo>
                  <a:pt x="12922" y="332"/>
                </a:lnTo>
                <a:lnTo>
                  <a:pt x="12917" y="372"/>
                </a:lnTo>
                <a:lnTo>
                  <a:pt x="12910" y="411"/>
                </a:lnTo>
                <a:lnTo>
                  <a:pt x="12910" y="411"/>
                </a:lnTo>
                <a:lnTo>
                  <a:pt x="12903" y="377"/>
                </a:lnTo>
                <a:lnTo>
                  <a:pt x="12896" y="341"/>
                </a:lnTo>
                <a:lnTo>
                  <a:pt x="12891" y="306"/>
                </a:lnTo>
                <a:lnTo>
                  <a:pt x="12887" y="271"/>
                </a:lnTo>
                <a:lnTo>
                  <a:pt x="12886" y="236"/>
                </a:lnTo>
                <a:lnTo>
                  <a:pt x="12886" y="202"/>
                </a:lnTo>
                <a:lnTo>
                  <a:pt x="12887" y="184"/>
                </a:lnTo>
                <a:lnTo>
                  <a:pt x="12890" y="166"/>
                </a:lnTo>
                <a:lnTo>
                  <a:pt x="12893" y="148"/>
                </a:lnTo>
                <a:lnTo>
                  <a:pt x="12897" y="130"/>
                </a:lnTo>
                <a:lnTo>
                  <a:pt x="12897" y="130"/>
                </a:lnTo>
                <a:lnTo>
                  <a:pt x="12878" y="190"/>
                </a:lnTo>
                <a:lnTo>
                  <a:pt x="12860" y="249"/>
                </a:lnTo>
                <a:lnTo>
                  <a:pt x="12853" y="280"/>
                </a:lnTo>
                <a:lnTo>
                  <a:pt x="12845" y="309"/>
                </a:lnTo>
                <a:lnTo>
                  <a:pt x="12839" y="339"/>
                </a:lnTo>
                <a:lnTo>
                  <a:pt x="12834" y="369"/>
                </a:lnTo>
                <a:lnTo>
                  <a:pt x="12834" y="369"/>
                </a:lnTo>
                <a:lnTo>
                  <a:pt x="12801" y="251"/>
                </a:lnTo>
                <a:lnTo>
                  <a:pt x="12801" y="251"/>
                </a:lnTo>
                <a:lnTo>
                  <a:pt x="12802" y="269"/>
                </a:lnTo>
                <a:lnTo>
                  <a:pt x="12803" y="287"/>
                </a:lnTo>
                <a:lnTo>
                  <a:pt x="12802" y="321"/>
                </a:lnTo>
                <a:lnTo>
                  <a:pt x="12798" y="357"/>
                </a:lnTo>
                <a:lnTo>
                  <a:pt x="12792" y="391"/>
                </a:lnTo>
                <a:lnTo>
                  <a:pt x="12785" y="426"/>
                </a:lnTo>
                <a:lnTo>
                  <a:pt x="12778" y="461"/>
                </a:lnTo>
                <a:lnTo>
                  <a:pt x="12760" y="531"/>
                </a:lnTo>
                <a:lnTo>
                  <a:pt x="12760" y="531"/>
                </a:lnTo>
                <a:lnTo>
                  <a:pt x="12751" y="491"/>
                </a:lnTo>
                <a:lnTo>
                  <a:pt x="12739" y="450"/>
                </a:lnTo>
                <a:lnTo>
                  <a:pt x="12739" y="450"/>
                </a:lnTo>
                <a:lnTo>
                  <a:pt x="12736" y="436"/>
                </a:lnTo>
                <a:lnTo>
                  <a:pt x="12734" y="429"/>
                </a:lnTo>
                <a:lnTo>
                  <a:pt x="12734" y="423"/>
                </a:lnTo>
                <a:lnTo>
                  <a:pt x="12734" y="423"/>
                </a:lnTo>
                <a:lnTo>
                  <a:pt x="12733" y="420"/>
                </a:lnTo>
                <a:lnTo>
                  <a:pt x="12733" y="420"/>
                </a:lnTo>
                <a:lnTo>
                  <a:pt x="12733" y="415"/>
                </a:lnTo>
                <a:lnTo>
                  <a:pt x="12733" y="415"/>
                </a:lnTo>
                <a:lnTo>
                  <a:pt x="12705" y="298"/>
                </a:lnTo>
                <a:lnTo>
                  <a:pt x="12705" y="298"/>
                </a:lnTo>
                <a:lnTo>
                  <a:pt x="12701" y="273"/>
                </a:lnTo>
                <a:lnTo>
                  <a:pt x="12698" y="247"/>
                </a:lnTo>
                <a:lnTo>
                  <a:pt x="12695" y="220"/>
                </a:lnTo>
                <a:lnTo>
                  <a:pt x="12694" y="196"/>
                </a:lnTo>
                <a:lnTo>
                  <a:pt x="12694" y="170"/>
                </a:lnTo>
                <a:lnTo>
                  <a:pt x="12696" y="143"/>
                </a:lnTo>
                <a:lnTo>
                  <a:pt x="12700" y="119"/>
                </a:lnTo>
                <a:lnTo>
                  <a:pt x="12705" y="92"/>
                </a:lnTo>
                <a:lnTo>
                  <a:pt x="12705" y="92"/>
                </a:lnTo>
                <a:lnTo>
                  <a:pt x="12688" y="146"/>
                </a:lnTo>
                <a:lnTo>
                  <a:pt x="12672" y="200"/>
                </a:lnTo>
                <a:lnTo>
                  <a:pt x="12656" y="254"/>
                </a:lnTo>
                <a:lnTo>
                  <a:pt x="12650" y="281"/>
                </a:lnTo>
                <a:lnTo>
                  <a:pt x="12644" y="308"/>
                </a:lnTo>
                <a:lnTo>
                  <a:pt x="12641" y="335"/>
                </a:lnTo>
                <a:lnTo>
                  <a:pt x="12637" y="363"/>
                </a:lnTo>
                <a:lnTo>
                  <a:pt x="12635" y="390"/>
                </a:lnTo>
                <a:lnTo>
                  <a:pt x="12634" y="418"/>
                </a:lnTo>
                <a:lnTo>
                  <a:pt x="12635" y="446"/>
                </a:lnTo>
                <a:lnTo>
                  <a:pt x="12637" y="473"/>
                </a:lnTo>
                <a:lnTo>
                  <a:pt x="12641" y="501"/>
                </a:lnTo>
                <a:lnTo>
                  <a:pt x="12647" y="530"/>
                </a:lnTo>
                <a:lnTo>
                  <a:pt x="12647" y="530"/>
                </a:lnTo>
                <a:lnTo>
                  <a:pt x="12643" y="546"/>
                </a:lnTo>
                <a:lnTo>
                  <a:pt x="12643" y="546"/>
                </a:lnTo>
                <a:lnTo>
                  <a:pt x="12638" y="523"/>
                </a:lnTo>
                <a:lnTo>
                  <a:pt x="12632" y="499"/>
                </a:lnTo>
                <a:lnTo>
                  <a:pt x="12626" y="474"/>
                </a:lnTo>
                <a:lnTo>
                  <a:pt x="12618" y="450"/>
                </a:lnTo>
                <a:lnTo>
                  <a:pt x="12618" y="450"/>
                </a:lnTo>
                <a:lnTo>
                  <a:pt x="12615" y="436"/>
                </a:lnTo>
                <a:lnTo>
                  <a:pt x="12613" y="429"/>
                </a:lnTo>
                <a:lnTo>
                  <a:pt x="12613" y="423"/>
                </a:lnTo>
                <a:lnTo>
                  <a:pt x="12613" y="423"/>
                </a:lnTo>
                <a:lnTo>
                  <a:pt x="12612" y="420"/>
                </a:lnTo>
                <a:lnTo>
                  <a:pt x="12611" y="417"/>
                </a:lnTo>
                <a:lnTo>
                  <a:pt x="12609" y="415"/>
                </a:lnTo>
                <a:lnTo>
                  <a:pt x="12609" y="411"/>
                </a:lnTo>
                <a:lnTo>
                  <a:pt x="12609" y="411"/>
                </a:lnTo>
                <a:lnTo>
                  <a:pt x="12591" y="332"/>
                </a:lnTo>
                <a:lnTo>
                  <a:pt x="12584" y="292"/>
                </a:lnTo>
                <a:lnTo>
                  <a:pt x="12578" y="252"/>
                </a:lnTo>
                <a:lnTo>
                  <a:pt x="12574" y="212"/>
                </a:lnTo>
                <a:lnTo>
                  <a:pt x="12574" y="192"/>
                </a:lnTo>
                <a:lnTo>
                  <a:pt x="12574" y="172"/>
                </a:lnTo>
                <a:lnTo>
                  <a:pt x="12575" y="152"/>
                </a:lnTo>
                <a:lnTo>
                  <a:pt x="12577" y="133"/>
                </a:lnTo>
                <a:lnTo>
                  <a:pt x="12580" y="113"/>
                </a:lnTo>
                <a:lnTo>
                  <a:pt x="12585" y="92"/>
                </a:lnTo>
                <a:lnTo>
                  <a:pt x="12585" y="92"/>
                </a:lnTo>
                <a:lnTo>
                  <a:pt x="12567" y="145"/>
                </a:lnTo>
                <a:lnTo>
                  <a:pt x="12552" y="196"/>
                </a:lnTo>
                <a:lnTo>
                  <a:pt x="12538" y="248"/>
                </a:lnTo>
                <a:lnTo>
                  <a:pt x="12530" y="274"/>
                </a:lnTo>
                <a:lnTo>
                  <a:pt x="12526" y="300"/>
                </a:lnTo>
                <a:lnTo>
                  <a:pt x="12526" y="300"/>
                </a:lnTo>
                <a:lnTo>
                  <a:pt x="12495" y="175"/>
                </a:lnTo>
                <a:lnTo>
                  <a:pt x="12495" y="175"/>
                </a:lnTo>
                <a:lnTo>
                  <a:pt x="12496" y="205"/>
                </a:lnTo>
                <a:lnTo>
                  <a:pt x="12496" y="234"/>
                </a:lnTo>
                <a:lnTo>
                  <a:pt x="12495" y="262"/>
                </a:lnTo>
                <a:lnTo>
                  <a:pt x="12491" y="290"/>
                </a:lnTo>
                <a:lnTo>
                  <a:pt x="12488" y="319"/>
                </a:lnTo>
                <a:lnTo>
                  <a:pt x="12483" y="347"/>
                </a:lnTo>
                <a:lnTo>
                  <a:pt x="12472" y="404"/>
                </a:lnTo>
                <a:lnTo>
                  <a:pt x="12472" y="404"/>
                </a:lnTo>
                <a:lnTo>
                  <a:pt x="12471" y="401"/>
                </a:lnTo>
                <a:lnTo>
                  <a:pt x="12471" y="401"/>
                </a:lnTo>
                <a:lnTo>
                  <a:pt x="12453" y="309"/>
                </a:lnTo>
                <a:lnTo>
                  <a:pt x="12446" y="263"/>
                </a:lnTo>
                <a:lnTo>
                  <a:pt x="12440" y="218"/>
                </a:lnTo>
                <a:lnTo>
                  <a:pt x="12437" y="172"/>
                </a:lnTo>
                <a:lnTo>
                  <a:pt x="12437" y="149"/>
                </a:lnTo>
                <a:lnTo>
                  <a:pt x="12437" y="126"/>
                </a:lnTo>
                <a:lnTo>
                  <a:pt x="12438" y="103"/>
                </a:lnTo>
                <a:lnTo>
                  <a:pt x="12440" y="81"/>
                </a:lnTo>
                <a:lnTo>
                  <a:pt x="12443" y="57"/>
                </a:lnTo>
                <a:lnTo>
                  <a:pt x="12447" y="34"/>
                </a:lnTo>
                <a:lnTo>
                  <a:pt x="12447" y="34"/>
                </a:lnTo>
                <a:lnTo>
                  <a:pt x="12432" y="88"/>
                </a:lnTo>
                <a:lnTo>
                  <a:pt x="12418" y="142"/>
                </a:lnTo>
                <a:lnTo>
                  <a:pt x="12404" y="196"/>
                </a:lnTo>
                <a:lnTo>
                  <a:pt x="12393" y="250"/>
                </a:lnTo>
                <a:lnTo>
                  <a:pt x="12393" y="250"/>
                </a:lnTo>
                <a:lnTo>
                  <a:pt x="12374" y="175"/>
                </a:lnTo>
                <a:lnTo>
                  <a:pt x="12374" y="175"/>
                </a:lnTo>
                <a:lnTo>
                  <a:pt x="12375" y="199"/>
                </a:lnTo>
                <a:lnTo>
                  <a:pt x="12375" y="222"/>
                </a:lnTo>
                <a:lnTo>
                  <a:pt x="12375" y="244"/>
                </a:lnTo>
                <a:lnTo>
                  <a:pt x="12374" y="268"/>
                </a:lnTo>
                <a:lnTo>
                  <a:pt x="12371" y="290"/>
                </a:lnTo>
                <a:lnTo>
                  <a:pt x="12368" y="313"/>
                </a:lnTo>
                <a:lnTo>
                  <a:pt x="12361" y="359"/>
                </a:lnTo>
                <a:lnTo>
                  <a:pt x="12351" y="404"/>
                </a:lnTo>
                <a:lnTo>
                  <a:pt x="12341" y="449"/>
                </a:lnTo>
                <a:lnTo>
                  <a:pt x="12331" y="495"/>
                </a:lnTo>
                <a:lnTo>
                  <a:pt x="12322" y="542"/>
                </a:lnTo>
                <a:lnTo>
                  <a:pt x="12322" y="542"/>
                </a:lnTo>
                <a:lnTo>
                  <a:pt x="12320" y="545"/>
                </a:lnTo>
                <a:lnTo>
                  <a:pt x="12320" y="545"/>
                </a:lnTo>
                <a:lnTo>
                  <a:pt x="12316" y="509"/>
                </a:lnTo>
                <a:lnTo>
                  <a:pt x="12309" y="471"/>
                </a:lnTo>
                <a:lnTo>
                  <a:pt x="12300" y="433"/>
                </a:lnTo>
                <a:lnTo>
                  <a:pt x="12290" y="396"/>
                </a:lnTo>
                <a:lnTo>
                  <a:pt x="12290" y="396"/>
                </a:lnTo>
                <a:lnTo>
                  <a:pt x="12290" y="395"/>
                </a:lnTo>
                <a:lnTo>
                  <a:pt x="12290" y="395"/>
                </a:lnTo>
                <a:lnTo>
                  <a:pt x="12285" y="367"/>
                </a:lnTo>
                <a:lnTo>
                  <a:pt x="12285" y="367"/>
                </a:lnTo>
                <a:lnTo>
                  <a:pt x="12285" y="365"/>
                </a:lnTo>
                <a:lnTo>
                  <a:pt x="12285" y="365"/>
                </a:lnTo>
                <a:lnTo>
                  <a:pt x="12284" y="362"/>
                </a:lnTo>
                <a:lnTo>
                  <a:pt x="12284" y="362"/>
                </a:lnTo>
                <a:lnTo>
                  <a:pt x="12284" y="360"/>
                </a:lnTo>
                <a:lnTo>
                  <a:pt x="12284" y="360"/>
                </a:lnTo>
                <a:lnTo>
                  <a:pt x="12284" y="348"/>
                </a:lnTo>
                <a:lnTo>
                  <a:pt x="12284" y="348"/>
                </a:lnTo>
                <a:lnTo>
                  <a:pt x="12253" y="204"/>
                </a:lnTo>
                <a:lnTo>
                  <a:pt x="12253" y="204"/>
                </a:lnTo>
                <a:lnTo>
                  <a:pt x="12249" y="178"/>
                </a:lnTo>
                <a:lnTo>
                  <a:pt x="12247" y="153"/>
                </a:lnTo>
                <a:lnTo>
                  <a:pt x="12246" y="128"/>
                </a:lnTo>
                <a:lnTo>
                  <a:pt x="12245" y="102"/>
                </a:lnTo>
                <a:lnTo>
                  <a:pt x="12246" y="77"/>
                </a:lnTo>
                <a:lnTo>
                  <a:pt x="12248" y="51"/>
                </a:lnTo>
                <a:lnTo>
                  <a:pt x="12251" y="25"/>
                </a:lnTo>
                <a:lnTo>
                  <a:pt x="12256" y="0"/>
                </a:lnTo>
                <a:lnTo>
                  <a:pt x="12256" y="0"/>
                </a:lnTo>
                <a:lnTo>
                  <a:pt x="12239" y="59"/>
                </a:lnTo>
                <a:lnTo>
                  <a:pt x="12222" y="117"/>
                </a:lnTo>
                <a:lnTo>
                  <a:pt x="12208" y="177"/>
                </a:lnTo>
                <a:lnTo>
                  <a:pt x="12201" y="207"/>
                </a:lnTo>
                <a:lnTo>
                  <a:pt x="12196" y="237"/>
                </a:lnTo>
                <a:lnTo>
                  <a:pt x="12191" y="267"/>
                </a:lnTo>
                <a:lnTo>
                  <a:pt x="12188" y="296"/>
                </a:lnTo>
                <a:lnTo>
                  <a:pt x="12185" y="327"/>
                </a:lnTo>
                <a:lnTo>
                  <a:pt x="12184" y="357"/>
                </a:lnTo>
                <a:lnTo>
                  <a:pt x="12185" y="388"/>
                </a:lnTo>
                <a:lnTo>
                  <a:pt x="12188" y="417"/>
                </a:lnTo>
                <a:lnTo>
                  <a:pt x="12191" y="448"/>
                </a:lnTo>
                <a:lnTo>
                  <a:pt x="12197" y="479"/>
                </a:lnTo>
                <a:lnTo>
                  <a:pt x="12197" y="479"/>
                </a:lnTo>
                <a:lnTo>
                  <a:pt x="12194" y="498"/>
                </a:lnTo>
                <a:lnTo>
                  <a:pt x="12194" y="498"/>
                </a:lnTo>
                <a:lnTo>
                  <a:pt x="12189" y="472"/>
                </a:lnTo>
                <a:lnTo>
                  <a:pt x="12183" y="447"/>
                </a:lnTo>
                <a:lnTo>
                  <a:pt x="12177" y="421"/>
                </a:lnTo>
                <a:lnTo>
                  <a:pt x="12170" y="396"/>
                </a:lnTo>
                <a:lnTo>
                  <a:pt x="12170" y="396"/>
                </a:lnTo>
                <a:lnTo>
                  <a:pt x="12165" y="380"/>
                </a:lnTo>
                <a:lnTo>
                  <a:pt x="12164" y="372"/>
                </a:lnTo>
                <a:lnTo>
                  <a:pt x="12164" y="365"/>
                </a:lnTo>
                <a:lnTo>
                  <a:pt x="12164" y="365"/>
                </a:lnTo>
                <a:lnTo>
                  <a:pt x="12163" y="362"/>
                </a:lnTo>
                <a:lnTo>
                  <a:pt x="12162" y="358"/>
                </a:lnTo>
                <a:lnTo>
                  <a:pt x="12159" y="356"/>
                </a:lnTo>
                <a:lnTo>
                  <a:pt x="12159" y="352"/>
                </a:lnTo>
                <a:lnTo>
                  <a:pt x="12159" y="352"/>
                </a:lnTo>
                <a:lnTo>
                  <a:pt x="12141" y="264"/>
                </a:lnTo>
                <a:lnTo>
                  <a:pt x="12134" y="220"/>
                </a:lnTo>
                <a:lnTo>
                  <a:pt x="12128" y="177"/>
                </a:lnTo>
                <a:lnTo>
                  <a:pt x="12125" y="132"/>
                </a:lnTo>
                <a:lnTo>
                  <a:pt x="12125" y="110"/>
                </a:lnTo>
                <a:lnTo>
                  <a:pt x="12125" y="88"/>
                </a:lnTo>
                <a:lnTo>
                  <a:pt x="12126" y="66"/>
                </a:lnTo>
                <a:lnTo>
                  <a:pt x="12128" y="44"/>
                </a:lnTo>
                <a:lnTo>
                  <a:pt x="12131" y="21"/>
                </a:lnTo>
                <a:lnTo>
                  <a:pt x="12135" y="0"/>
                </a:lnTo>
                <a:lnTo>
                  <a:pt x="12135" y="0"/>
                </a:lnTo>
                <a:lnTo>
                  <a:pt x="12118" y="57"/>
                </a:lnTo>
                <a:lnTo>
                  <a:pt x="12102" y="114"/>
                </a:lnTo>
                <a:lnTo>
                  <a:pt x="12088" y="172"/>
                </a:lnTo>
                <a:lnTo>
                  <a:pt x="12082" y="200"/>
                </a:lnTo>
                <a:lnTo>
                  <a:pt x="12076" y="230"/>
                </a:lnTo>
                <a:lnTo>
                  <a:pt x="12076" y="230"/>
                </a:lnTo>
                <a:lnTo>
                  <a:pt x="12045" y="92"/>
                </a:lnTo>
                <a:lnTo>
                  <a:pt x="12045" y="92"/>
                </a:lnTo>
                <a:lnTo>
                  <a:pt x="12047" y="121"/>
                </a:lnTo>
                <a:lnTo>
                  <a:pt x="12047" y="149"/>
                </a:lnTo>
                <a:lnTo>
                  <a:pt x="12045" y="179"/>
                </a:lnTo>
                <a:lnTo>
                  <a:pt x="12043" y="207"/>
                </a:lnTo>
                <a:lnTo>
                  <a:pt x="12041" y="236"/>
                </a:lnTo>
                <a:lnTo>
                  <a:pt x="12036" y="264"/>
                </a:lnTo>
                <a:lnTo>
                  <a:pt x="12026" y="322"/>
                </a:lnTo>
                <a:lnTo>
                  <a:pt x="12026" y="322"/>
                </a:lnTo>
                <a:lnTo>
                  <a:pt x="12026" y="296"/>
                </a:lnTo>
                <a:lnTo>
                  <a:pt x="12028" y="270"/>
                </a:lnTo>
                <a:lnTo>
                  <a:pt x="12031" y="243"/>
                </a:lnTo>
                <a:lnTo>
                  <a:pt x="12037" y="217"/>
                </a:lnTo>
                <a:lnTo>
                  <a:pt x="12037" y="217"/>
                </a:lnTo>
                <a:lnTo>
                  <a:pt x="12023" y="260"/>
                </a:lnTo>
                <a:lnTo>
                  <a:pt x="12009" y="302"/>
                </a:lnTo>
                <a:lnTo>
                  <a:pt x="11996" y="345"/>
                </a:lnTo>
                <a:lnTo>
                  <a:pt x="11984" y="388"/>
                </a:lnTo>
                <a:lnTo>
                  <a:pt x="11984" y="388"/>
                </a:lnTo>
                <a:lnTo>
                  <a:pt x="11979" y="351"/>
                </a:lnTo>
                <a:lnTo>
                  <a:pt x="11972" y="314"/>
                </a:lnTo>
                <a:lnTo>
                  <a:pt x="11972" y="314"/>
                </a:lnTo>
                <a:lnTo>
                  <a:pt x="11972" y="301"/>
                </a:lnTo>
                <a:lnTo>
                  <a:pt x="11972" y="301"/>
                </a:lnTo>
                <a:lnTo>
                  <a:pt x="11924" y="92"/>
                </a:lnTo>
                <a:lnTo>
                  <a:pt x="11924" y="92"/>
                </a:lnTo>
                <a:lnTo>
                  <a:pt x="11926" y="113"/>
                </a:lnTo>
                <a:lnTo>
                  <a:pt x="11927" y="134"/>
                </a:lnTo>
                <a:lnTo>
                  <a:pt x="11926" y="174"/>
                </a:lnTo>
                <a:lnTo>
                  <a:pt x="11922" y="216"/>
                </a:lnTo>
                <a:lnTo>
                  <a:pt x="11917" y="256"/>
                </a:lnTo>
                <a:lnTo>
                  <a:pt x="11910" y="298"/>
                </a:lnTo>
                <a:lnTo>
                  <a:pt x="11903" y="339"/>
                </a:lnTo>
                <a:lnTo>
                  <a:pt x="11886" y="421"/>
                </a:lnTo>
                <a:lnTo>
                  <a:pt x="11886" y="421"/>
                </a:lnTo>
                <a:lnTo>
                  <a:pt x="11881" y="378"/>
                </a:lnTo>
                <a:lnTo>
                  <a:pt x="11873" y="334"/>
                </a:lnTo>
                <a:lnTo>
                  <a:pt x="11873" y="334"/>
                </a:lnTo>
                <a:lnTo>
                  <a:pt x="11873" y="321"/>
                </a:lnTo>
                <a:lnTo>
                  <a:pt x="11873" y="321"/>
                </a:lnTo>
                <a:lnTo>
                  <a:pt x="11845" y="181"/>
                </a:lnTo>
                <a:lnTo>
                  <a:pt x="11845" y="181"/>
                </a:lnTo>
                <a:lnTo>
                  <a:pt x="11846" y="175"/>
                </a:lnTo>
                <a:lnTo>
                  <a:pt x="11846" y="175"/>
                </a:lnTo>
                <a:lnTo>
                  <a:pt x="11844" y="180"/>
                </a:lnTo>
                <a:lnTo>
                  <a:pt x="11844" y="180"/>
                </a:lnTo>
                <a:lnTo>
                  <a:pt x="11826" y="95"/>
                </a:lnTo>
                <a:lnTo>
                  <a:pt x="11826" y="95"/>
                </a:lnTo>
                <a:lnTo>
                  <a:pt x="11828" y="132"/>
                </a:lnTo>
                <a:lnTo>
                  <a:pt x="11827" y="168"/>
                </a:lnTo>
                <a:lnTo>
                  <a:pt x="11826" y="204"/>
                </a:lnTo>
                <a:lnTo>
                  <a:pt x="11822" y="241"/>
                </a:lnTo>
                <a:lnTo>
                  <a:pt x="11822" y="241"/>
                </a:lnTo>
                <a:lnTo>
                  <a:pt x="11812" y="274"/>
                </a:lnTo>
                <a:lnTo>
                  <a:pt x="11801" y="308"/>
                </a:lnTo>
                <a:lnTo>
                  <a:pt x="11792" y="341"/>
                </a:lnTo>
                <a:lnTo>
                  <a:pt x="11784" y="376"/>
                </a:lnTo>
                <a:lnTo>
                  <a:pt x="11779" y="410"/>
                </a:lnTo>
                <a:lnTo>
                  <a:pt x="11775" y="445"/>
                </a:lnTo>
                <a:lnTo>
                  <a:pt x="11775" y="479"/>
                </a:lnTo>
                <a:lnTo>
                  <a:pt x="11775" y="497"/>
                </a:lnTo>
                <a:lnTo>
                  <a:pt x="11777" y="513"/>
                </a:lnTo>
                <a:lnTo>
                  <a:pt x="11777" y="513"/>
                </a:lnTo>
                <a:lnTo>
                  <a:pt x="11774" y="530"/>
                </a:lnTo>
                <a:lnTo>
                  <a:pt x="11774" y="530"/>
                </a:lnTo>
                <a:lnTo>
                  <a:pt x="11773" y="541"/>
                </a:lnTo>
                <a:lnTo>
                  <a:pt x="11773" y="541"/>
                </a:lnTo>
                <a:lnTo>
                  <a:pt x="11767" y="520"/>
                </a:lnTo>
                <a:lnTo>
                  <a:pt x="11760" y="500"/>
                </a:lnTo>
                <a:lnTo>
                  <a:pt x="11760" y="500"/>
                </a:lnTo>
                <a:lnTo>
                  <a:pt x="11756" y="487"/>
                </a:lnTo>
                <a:lnTo>
                  <a:pt x="11755" y="481"/>
                </a:lnTo>
                <a:lnTo>
                  <a:pt x="11754" y="475"/>
                </a:lnTo>
                <a:lnTo>
                  <a:pt x="11754" y="475"/>
                </a:lnTo>
                <a:lnTo>
                  <a:pt x="11754" y="473"/>
                </a:lnTo>
                <a:lnTo>
                  <a:pt x="11751" y="471"/>
                </a:lnTo>
                <a:lnTo>
                  <a:pt x="11750" y="467"/>
                </a:lnTo>
                <a:lnTo>
                  <a:pt x="11749" y="465"/>
                </a:lnTo>
                <a:lnTo>
                  <a:pt x="11749" y="465"/>
                </a:lnTo>
                <a:lnTo>
                  <a:pt x="11731" y="392"/>
                </a:lnTo>
                <a:lnTo>
                  <a:pt x="11724" y="357"/>
                </a:lnTo>
                <a:lnTo>
                  <a:pt x="11718" y="320"/>
                </a:lnTo>
                <a:lnTo>
                  <a:pt x="11714" y="284"/>
                </a:lnTo>
                <a:lnTo>
                  <a:pt x="11714" y="267"/>
                </a:lnTo>
                <a:lnTo>
                  <a:pt x="11714" y="248"/>
                </a:lnTo>
                <a:lnTo>
                  <a:pt x="11716" y="230"/>
                </a:lnTo>
                <a:lnTo>
                  <a:pt x="11718" y="212"/>
                </a:lnTo>
                <a:lnTo>
                  <a:pt x="11720" y="193"/>
                </a:lnTo>
                <a:lnTo>
                  <a:pt x="11725" y="175"/>
                </a:lnTo>
                <a:lnTo>
                  <a:pt x="11725" y="175"/>
                </a:lnTo>
                <a:lnTo>
                  <a:pt x="11704" y="236"/>
                </a:lnTo>
                <a:lnTo>
                  <a:pt x="11693" y="267"/>
                </a:lnTo>
                <a:lnTo>
                  <a:pt x="11684" y="296"/>
                </a:lnTo>
                <a:lnTo>
                  <a:pt x="11684" y="296"/>
                </a:lnTo>
                <a:lnTo>
                  <a:pt x="11682" y="288"/>
                </a:lnTo>
                <a:lnTo>
                  <a:pt x="11682" y="288"/>
                </a:lnTo>
                <a:lnTo>
                  <a:pt x="11682" y="276"/>
                </a:lnTo>
                <a:lnTo>
                  <a:pt x="11682" y="276"/>
                </a:lnTo>
                <a:lnTo>
                  <a:pt x="11635" y="58"/>
                </a:lnTo>
                <a:lnTo>
                  <a:pt x="11635" y="58"/>
                </a:lnTo>
                <a:lnTo>
                  <a:pt x="11636" y="82"/>
                </a:lnTo>
                <a:lnTo>
                  <a:pt x="11636" y="104"/>
                </a:lnTo>
                <a:lnTo>
                  <a:pt x="11636" y="128"/>
                </a:lnTo>
                <a:lnTo>
                  <a:pt x="11635" y="152"/>
                </a:lnTo>
                <a:lnTo>
                  <a:pt x="11631" y="198"/>
                </a:lnTo>
                <a:lnTo>
                  <a:pt x="11626" y="244"/>
                </a:lnTo>
                <a:lnTo>
                  <a:pt x="11617" y="290"/>
                </a:lnTo>
                <a:lnTo>
                  <a:pt x="11609" y="337"/>
                </a:lnTo>
                <a:lnTo>
                  <a:pt x="11591" y="429"/>
                </a:lnTo>
                <a:lnTo>
                  <a:pt x="11591" y="429"/>
                </a:lnTo>
                <a:lnTo>
                  <a:pt x="11586" y="403"/>
                </a:lnTo>
                <a:lnTo>
                  <a:pt x="11582" y="376"/>
                </a:lnTo>
                <a:lnTo>
                  <a:pt x="11579" y="350"/>
                </a:lnTo>
                <a:lnTo>
                  <a:pt x="11577" y="324"/>
                </a:lnTo>
                <a:lnTo>
                  <a:pt x="11577" y="296"/>
                </a:lnTo>
                <a:lnTo>
                  <a:pt x="11578" y="270"/>
                </a:lnTo>
                <a:lnTo>
                  <a:pt x="11582" y="244"/>
                </a:lnTo>
                <a:lnTo>
                  <a:pt x="11588" y="217"/>
                </a:lnTo>
                <a:lnTo>
                  <a:pt x="11588" y="217"/>
                </a:lnTo>
                <a:lnTo>
                  <a:pt x="11563" y="292"/>
                </a:lnTo>
                <a:lnTo>
                  <a:pt x="11563" y="292"/>
                </a:lnTo>
                <a:lnTo>
                  <a:pt x="11562" y="288"/>
                </a:lnTo>
                <a:lnTo>
                  <a:pt x="11562" y="288"/>
                </a:lnTo>
                <a:lnTo>
                  <a:pt x="11562" y="276"/>
                </a:lnTo>
                <a:lnTo>
                  <a:pt x="11562" y="276"/>
                </a:lnTo>
                <a:lnTo>
                  <a:pt x="11514" y="58"/>
                </a:lnTo>
                <a:lnTo>
                  <a:pt x="11514" y="58"/>
                </a:lnTo>
                <a:lnTo>
                  <a:pt x="11515" y="84"/>
                </a:lnTo>
                <a:lnTo>
                  <a:pt x="11516" y="110"/>
                </a:lnTo>
                <a:lnTo>
                  <a:pt x="11515" y="138"/>
                </a:lnTo>
                <a:lnTo>
                  <a:pt x="11514" y="164"/>
                </a:lnTo>
                <a:lnTo>
                  <a:pt x="11512" y="190"/>
                </a:lnTo>
                <a:lnTo>
                  <a:pt x="11508" y="216"/>
                </a:lnTo>
                <a:lnTo>
                  <a:pt x="11501" y="268"/>
                </a:lnTo>
                <a:lnTo>
                  <a:pt x="11492" y="320"/>
                </a:lnTo>
                <a:lnTo>
                  <a:pt x="11482" y="372"/>
                </a:lnTo>
                <a:lnTo>
                  <a:pt x="11471" y="424"/>
                </a:lnTo>
                <a:lnTo>
                  <a:pt x="11462" y="477"/>
                </a:lnTo>
                <a:lnTo>
                  <a:pt x="11462" y="477"/>
                </a:lnTo>
                <a:lnTo>
                  <a:pt x="11458" y="501"/>
                </a:lnTo>
                <a:lnTo>
                  <a:pt x="11456" y="526"/>
                </a:lnTo>
                <a:lnTo>
                  <a:pt x="11452" y="575"/>
                </a:lnTo>
                <a:lnTo>
                  <a:pt x="11452" y="575"/>
                </a:lnTo>
                <a:lnTo>
                  <a:pt x="11443" y="538"/>
                </a:lnTo>
                <a:lnTo>
                  <a:pt x="11431" y="500"/>
                </a:lnTo>
                <a:lnTo>
                  <a:pt x="11431" y="500"/>
                </a:lnTo>
                <a:lnTo>
                  <a:pt x="11426" y="487"/>
                </a:lnTo>
                <a:lnTo>
                  <a:pt x="11425" y="481"/>
                </a:lnTo>
                <a:lnTo>
                  <a:pt x="11425" y="475"/>
                </a:lnTo>
                <a:lnTo>
                  <a:pt x="11425" y="475"/>
                </a:lnTo>
                <a:lnTo>
                  <a:pt x="11425" y="473"/>
                </a:lnTo>
                <a:lnTo>
                  <a:pt x="11423" y="471"/>
                </a:lnTo>
                <a:lnTo>
                  <a:pt x="11423" y="471"/>
                </a:lnTo>
                <a:lnTo>
                  <a:pt x="11403" y="394"/>
                </a:lnTo>
                <a:lnTo>
                  <a:pt x="11403" y="394"/>
                </a:lnTo>
                <a:lnTo>
                  <a:pt x="11398" y="366"/>
                </a:lnTo>
                <a:lnTo>
                  <a:pt x="11392" y="339"/>
                </a:lnTo>
                <a:lnTo>
                  <a:pt x="11388" y="312"/>
                </a:lnTo>
                <a:lnTo>
                  <a:pt x="11386" y="284"/>
                </a:lnTo>
                <a:lnTo>
                  <a:pt x="11386" y="257"/>
                </a:lnTo>
                <a:lnTo>
                  <a:pt x="11387" y="230"/>
                </a:lnTo>
                <a:lnTo>
                  <a:pt x="11391" y="203"/>
                </a:lnTo>
                <a:lnTo>
                  <a:pt x="11397" y="175"/>
                </a:lnTo>
                <a:lnTo>
                  <a:pt x="11397" y="175"/>
                </a:lnTo>
                <a:lnTo>
                  <a:pt x="11379" y="225"/>
                </a:lnTo>
                <a:lnTo>
                  <a:pt x="11362" y="274"/>
                </a:lnTo>
                <a:lnTo>
                  <a:pt x="11347" y="324"/>
                </a:lnTo>
                <a:lnTo>
                  <a:pt x="11341" y="348"/>
                </a:lnTo>
                <a:lnTo>
                  <a:pt x="11335" y="373"/>
                </a:lnTo>
                <a:lnTo>
                  <a:pt x="11331" y="398"/>
                </a:lnTo>
                <a:lnTo>
                  <a:pt x="11328" y="423"/>
                </a:lnTo>
                <a:lnTo>
                  <a:pt x="11326" y="448"/>
                </a:lnTo>
                <a:lnTo>
                  <a:pt x="11326" y="473"/>
                </a:lnTo>
                <a:lnTo>
                  <a:pt x="11327" y="499"/>
                </a:lnTo>
                <a:lnTo>
                  <a:pt x="11329" y="524"/>
                </a:lnTo>
                <a:lnTo>
                  <a:pt x="11333" y="550"/>
                </a:lnTo>
                <a:lnTo>
                  <a:pt x="11340" y="575"/>
                </a:lnTo>
                <a:lnTo>
                  <a:pt x="11340" y="575"/>
                </a:lnTo>
                <a:lnTo>
                  <a:pt x="11339" y="575"/>
                </a:lnTo>
                <a:lnTo>
                  <a:pt x="11331" y="575"/>
                </a:lnTo>
                <a:lnTo>
                  <a:pt x="11331" y="575"/>
                </a:lnTo>
                <a:lnTo>
                  <a:pt x="11322" y="538"/>
                </a:lnTo>
                <a:lnTo>
                  <a:pt x="11310" y="500"/>
                </a:lnTo>
                <a:lnTo>
                  <a:pt x="11310" y="500"/>
                </a:lnTo>
                <a:lnTo>
                  <a:pt x="11307" y="487"/>
                </a:lnTo>
                <a:lnTo>
                  <a:pt x="11305" y="481"/>
                </a:lnTo>
                <a:lnTo>
                  <a:pt x="11304" y="475"/>
                </a:lnTo>
                <a:lnTo>
                  <a:pt x="11304" y="475"/>
                </a:lnTo>
                <a:lnTo>
                  <a:pt x="11304" y="473"/>
                </a:lnTo>
                <a:lnTo>
                  <a:pt x="11302" y="471"/>
                </a:lnTo>
                <a:lnTo>
                  <a:pt x="11301" y="467"/>
                </a:lnTo>
                <a:lnTo>
                  <a:pt x="11299" y="465"/>
                </a:lnTo>
                <a:lnTo>
                  <a:pt x="11299" y="465"/>
                </a:lnTo>
                <a:lnTo>
                  <a:pt x="11282" y="392"/>
                </a:lnTo>
                <a:lnTo>
                  <a:pt x="11275" y="357"/>
                </a:lnTo>
                <a:lnTo>
                  <a:pt x="11269" y="320"/>
                </a:lnTo>
                <a:lnTo>
                  <a:pt x="11265" y="284"/>
                </a:lnTo>
                <a:lnTo>
                  <a:pt x="11265" y="267"/>
                </a:lnTo>
                <a:lnTo>
                  <a:pt x="11265" y="248"/>
                </a:lnTo>
                <a:lnTo>
                  <a:pt x="11266" y="230"/>
                </a:lnTo>
                <a:lnTo>
                  <a:pt x="11269" y="212"/>
                </a:lnTo>
                <a:lnTo>
                  <a:pt x="11272" y="193"/>
                </a:lnTo>
                <a:lnTo>
                  <a:pt x="11276" y="175"/>
                </a:lnTo>
                <a:lnTo>
                  <a:pt x="11276" y="175"/>
                </a:lnTo>
                <a:lnTo>
                  <a:pt x="11259" y="223"/>
                </a:lnTo>
                <a:lnTo>
                  <a:pt x="11242" y="270"/>
                </a:lnTo>
                <a:lnTo>
                  <a:pt x="11228" y="316"/>
                </a:lnTo>
                <a:lnTo>
                  <a:pt x="11222" y="340"/>
                </a:lnTo>
                <a:lnTo>
                  <a:pt x="11216" y="364"/>
                </a:lnTo>
                <a:lnTo>
                  <a:pt x="11216" y="364"/>
                </a:lnTo>
                <a:lnTo>
                  <a:pt x="11186" y="251"/>
                </a:lnTo>
                <a:lnTo>
                  <a:pt x="11186" y="251"/>
                </a:lnTo>
                <a:lnTo>
                  <a:pt x="11187" y="271"/>
                </a:lnTo>
                <a:lnTo>
                  <a:pt x="11188" y="292"/>
                </a:lnTo>
                <a:lnTo>
                  <a:pt x="11187" y="312"/>
                </a:lnTo>
                <a:lnTo>
                  <a:pt x="11186" y="332"/>
                </a:lnTo>
                <a:lnTo>
                  <a:pt x="11181" y="372"/>
                </a:lnTo>
                <a:lnTo>
                  <a:pt x="11174" y="411"/>
                </a:lnTo>
                <a:lnTo>
                  <a:pt x="11174" y="411"/>
                </a:lnTo>
                <a:lnTo>
                  <a:pt x="11167" y="377"/>
                </a:lnTo>
                <a:lnTo>
                  <a:pt x="11159" y="341"/>
                </a:lnTo>
                <a:lnTo>
                  <a:pt x="11155" y="306"/>
                </a:lnTo>
                <a:lnTo>
                  <a:pt x="11151" y="271"/>
                </a:lnTo>
                <a:lnTo>
                  <a:pt x="11150" y="236"/>
                </a:lnTo>
                <a:lnTo>
                  <a:pt x="11150" y="202"/>
                </a:lnTo>
                <a:lnTo>
                  <a:pt x="11151" y="184"/>
                </a:lnTo>
                <a:lnTo>
                  <a:pt x="11154" y="166"/>
                </a:lnTo>
                <a:lnTo>
                  <a:pt x="11157" y="148"/>
                </a:lnTo>
                <a:lnTo>
                  <a:pt x="11161" y="130"/>
                </a:lnTo>
                <a:lnTo>
                  <a:pt x="11161" y="130"/>
                </a:lnTo>
                <a:lnTo>
                  <a:pt x="11142" y="190"/>
                </a:lnTo>
                <a:lnTo>
                  <a:pt x="11124" y="249"/>
                </a:lnTo>
                <a:lnTo>
                  <a:pt x="11117" y="280"/>
                </a:lnTo>
                <a:lnTo>
                  <a:pt x="11110" y="309"/>
                </a:lnTo>
                <a:lnTo>
                  <a:pt x="11103" y="339"/>
                </a:lnTo>
                <a:lnTo>
                  <a:pt x="11098" y="369"/>
                </a:lnTo>
                <a:lnTo>
                  <a:pt x="11098" y="369"/>
                </a:lnTo>
                <a:lnTo>
                  <a:pt x="11065" y="251"/>
                </a:lnTo>
                <a:lnTo>
                  <a:pt x="11065" y="251"/>
                </a:lnTo>
                <a:lnTo>
                  <a:pt x="11066" y="269"/>
                </a:lnTo>
                <a:lnTo>
                  <a:pt x="11067" y="287"/>
                </a:lnTo>
                <a:lnTo>
                  <a:pt x="11066" y="321"/>
                </a:lnTo>
                <a:lnTo>
                  <a:pt x="11062" y="357"/>
                </a:lnTo>
                <a:lnTo>
                  <a:pt x="11056" y="391"/>
                </a:lnTo>
                <a:lnTo>
                  <a:pt x="11049" y="426"/>
                </a:lnTo>
                <a:lnTo>
                  <a:pt x="11042" y="461"/>
                </a:lnTo>
                <a:lnTo>
                  <a:pt x="11024" y="531"/>
                </a:lnTo>
                <a:lnTo>
                  <a:pt x="11024" y="531"/>
                </a:lnTo>
                <a:lnTo>
                  <a:pt x="11015" y="491"/>
                </a:lnTo>
                <a:lnTo>
                  <a:pt x="11003" y="450"/>
                </a:lnTo>
                <a:lnTo>
                  <a:pt x="11003" y="450"/>
                </a:lnTo>
                <a:lnTo>
                  <a:pt x="10999" y="436"/>
                </a:lnTo>
                <a:lnTo>
                  <a:pt x="10998" y="429"/>
                </a:lnTo>
                <a:lnTo>
                  <a:pt x="10998" y="423"/>
                </a:lnTo>
                <a:lnTo>
                  <a:pt x="10998" y="423"/>
                </a:lnTo>
                <a:lnTo>
                  <a:pt x="10997" y="420"/>
                </a:lnTo>
                <a:lnTo>
                  <a:pt x="10997" y="420"/>
                </a:lnTo>
                <a:lnTo>
                  <a:pt x="10997" y="415"/>
                </a:lnTo>
                <a:lnTo>
                  <a:pt x="10997" y="415"/>
                </a:lnTo>
                <a:lnTo>
                  <a:pt x="10969" y="298"/>
                </a:lnTo>
                <a:lnTo>
                  <a:pt x="10969" y="298"/>
                </a:lnTo>
                <a:lnTo>
                  <a:pt x="10965" y="273"/>
                </a:lnTo>
                <a:lnTo>
                  <a:pt x="10961" y="247"/>
                </a:lnTo>
                <a:lnTo>
                  <a:pt x="10959" y="220"/>
                </a:lnTo>
                <a:lnTo>
                  <a:pt x="10958" y="196"/>
                </a:lnTo>
                <a:lnTo>
                  <a:pt x="10959" y="170"/>
                </a:lnTo>
                <a:lnTo>
                  <a:pt x="10960" y="143"/>
                </a:lnTo>
                <a:lnTo>
                  <a:pt x="10964" y="119"/>
                </a:lnTo>
                <a:lnTo>
                  <a:pt x="10969" y="92"/>
                </a:lnTo>
                <a:lnTo>
                  <a:pt x="10969" y="92"/>
                </a:lnTo>
                <a:lnTo>
                  <a:pt x="10952" y="146"/>
                </a:lnTo>
                <a:lnTo>
                  <a:pt x="10935" y="200"/>
                </a:lnTo>
                <a:lnTo>
                  <a:pt x="10920" y="254"/>
                </a:lnTo>
                <a:lnTo>
                  <a:pt x="10914" y="281"/>
                </a:lnTo>
                <a:lnTo>
                  <a:pt x="10908" y="308"/>
                </a:lnTo>
                <a:lnTo>
                  <a:pt x="10905" y="335"/>
                </a:lnTo>
                <a:lnTo>
                  <a:pt x="10901" y="363"/>
                </a:lnTo>
                <a:lnTo>
                  <a:pt x="10899" y="390"/>
                </a:lnTo>
                <a:lnTo>
                  <a:pt x="10897" y="418"/>
                </a:lnTo>
                <a:lnTo>
                  <a:pt x="10899" y="446"/>
                </a:lnTo>
                <a:lnTo>
                  <a:pt x="10901" y="473"/>
                </a:lnTo>
                <a:lnTo>
                  <a:pt x="10905" y="501"/>
                </a:lnTo>
                <a:lnTo>
                  <a:pt x="10910" y="530"/>
                </a:lnTo>
                <a:lnTo>
                  <a:pt x="10910" y="530"/>
                </a:lnTo>
                <a:lnTo>
                  <a:pt x="10907" y="546"/>
                </a:lnTo>
                <a:lnTo>
                  <a:pt x="10907" y="546"/>
                </a:lnTo>
                <a:lnTo>
                  <a:pt x="10902" y="523"/>
                </a:lnTo>
                <a:lnTo>
                  <a:pt x="10896" y="499"/>
                </a:lnTo>
                <a:lnTo>
                  <a:pt x="10890" y="474"/>
                </a:lnTo>
                <a:lnTo>
                  <a:pt x="10882" y="450"/>
                </a:lnTo>
                <a:lnTo>
                  <a:pt x="10882" y="450"/>
                </a:lnTo>
                <a:lnTo>
                  <a:pt x="10878" y="436"/>
                </a:lnTo>
                <a:lnTo>
                  <a:pt x="10877" y="429"/>
                </a:lnTo>
                <a:lnTo>
                  <a:pt x="10877" y="423"/>
                </a:lnTo>
                <a:lnTo>
                  <a:pt x="10877" y="423"/>
                </a:lnTo>
                <a:lnTo>
                  <a:pt x="10876" y="420"/>
                </a:lnTo>
                <a:lnTo>
                  <a:pt x="10875" y="417"/>
                </a:lnTo>
                <a:lnTo>
                  <a:pt x="10872" y="415"/>
                </a:lnTo>
                <a:lnTo>
                  <a:pt x="10872" y="411"/>
                </a:lnTo>
                <a:lnTo>
                  <a:pt x="10872" y="411"/>
                </a:lnTo>
                <a:lnTo>
                  <a:pt x="10855" y="332"/>
                </a:lnTo>
                <a:lnTo>
                  <a:pt x="10848" y="292"/>
                </a:lnTo>
                <a:lnTo>
                  <a:pt x="10842" y="252"/>
                </a:lnTo>
                <a:lnTo>
                  <a:pt x="10838" y="212"/>
                </a:lnTo>
                <a:lnTo>
                  <a:pt x="10838" y="192"/>
                </a:lnTo>
                <a:lnTo>
                  <a:pt x="10838" y="172"/>
                </a:lnTo>
                <a:lnTo>
                  <a:pt x="10839" y="152"/>
                </a:lnTo>
                <a:lnTo>
                  <a:pt x="10840" y="133"/>
                </a:lnTo>
                <a:lnTo>
                  <a:pt x="10844" y="113"/>
                </a:lnTo>
                <a:lnTo>
                  <a:pt x="10849" y="92"/>
                </a:lnTo>
                <a:lnTo>
                  <a:pt x="10849" y="92"/>
                </a:lnTo>
                <a:lnTo>
                  <a:pt x="10831" y="145"/>
                </a:lnTo>
                <a:lnTo>
                  <a:pt x="10816" y="196"/>
                </a:lnTo>
                <a:lnTo>
                  <a:pt x="10801" y="248"/>
                </a:lnTo>
                <a:lnTo>
                  <a:pt x="10795" y="274"/>
                </a:lnTo>
                <a:lnTo>
                  <a:pt x="10789" y="300"/>
                </a:lnTo>
                <a:lnTo>
                  <a:pt x="10789" y="300"/>
                </a:lnTo>
                <a:lnTo>
                  <a:pt x="10759" y="175"/>
                </a:lnTo>
                <a:lnTo>
                  <a:pt x="10759" y="175"/>
                </a:lnTo>
                <a:lnTo>
                  <a:pt x="10760" y="205"/>
                </a:lnTo>
                <a:lnTo>
                  <a:pt x="10760" y="234"/>
                </a:lnTo>
                <a:lnTo>
                  <a:pt x="10759" y="262"/>
                </a:lnTo>
                <a:lnTo>
                  <a:pt x="10755" y="290"/>
                </a:lnTo>
                <a:lnTo>
                  <a:pt x="10752" y="319"/>
                </a:lnTo>
                <a:lnTo>
                  <a:pt x="10747" y="347"/>
                </a:lnTo>
                <a:lnTo>
                  <a:pt x="10736" y="404"/>
                </a:lnTo>
                <a:lnTo>
                  <a:pt x="10736" y="404"/>
                </a:lnTo>
                <a:lnTo>
                  <a:pt x="10735" y="401"/>
                </a:lnTo>
                <a:lnTo>
                  <a:pt x="10735" y="401"/>
                </a:lnTo>
                <a:lnTo>
                  <a:pt x="10717" y="309"/>
                </a:lnTo>
                <a:lnTo>
                  <a:pt x="10710" y="263"/>
                </a:lnTo>
                <a:lnTo>
                  <a:pt x="10704" y="218"/>
                </a:lnTo>
                <a:lnTo>
                  <a:pt x="10701" y="172"/>
                </a:lnTo>
                <a:lnTo>
                  <a:pt x="10701" y="149"/>
                </a:lnTo>
                <a:lnTo>
                  <a:pt x="10701" y="126"/>
                </a:lnTo>
                <a:lnTo>
                  <a:pt x="10702" y="103"/>
                </a:lnTo>
                <a:lnTo>
                  <a:pt x="10704" y="81"/>
                </a:lnTo>
                <a:lnTo>
                  <a:pt x="10706" y="57"/>
                </a:lnTo>
                <a:lnTo>
                  <a:pt x="10711" y="34"/>
                </a:lnTo>
                <a:lnTo>
                  <a:pt x="10711" y="34"/>
                </a:lnTo>
                <a:lnTo>
                  <a:pt x="10696" y="88"/>
                </a:lnTo>
                <a:lnTo>
                  <a:pt x="10682" y="142"/>
                </a:lnTo>
                <a:lnTo>
                  <a:pt x="10667" y="196"/>
                </a:lnTo>
                <a:lnTo>
                  <a:pt x="10657" y="250"/>
                </a:lnTo>
                <a:lnTo>
                  <a:pt x="10657" y="250"/>
                </a:lnTo>
                <a:lnTo>
                  <a:pt x="10638" y="175"/>
                </a:lnTo>
                <a:lnTo>
                  <a:pt x="10638" y="175"/>
                </a:lnTo>
                <a:lnTo>
                  <a:pt x="10639" y="199"/>
                </a:lnTo>
                <a:lnTo>
                  <a:pt x="10639" y="222"/>
                </a:lnTo>
                <a:lnTo>
                  <a:pt x="10639" y="244"/>
                </a:lnTo>
                <a:lnTo>
                  <a:pt x="10638" y="268"/>
                </a:lnTo>
                <a:lnTo>
                  <a:pt x="10635" y="290"/>
                </a:lnTo>
                <a:lnTo>
                  <a:pt x="10632" y="313"/>
                </a:lnTo>
                <a:lnTo>
                  <a:pt x="10625" y="359"/>
                </a:lnTo>
                <a:lnTo>
                  <a:pt x="10615" y="404"/>
                </a:lnTo>
                <a:lnTo>
                  <a:pt x="10604" y="449"/>
                </a:lnTo>
                <a:lnTo>
                  <a:pt x="10595" y="495"/>
                </a:lnTo>
                <a:lnTo>
                  <a:pt x="10585" y="542"/>
                </a:lnTo>
                <a:lnTo>
                  <a:pt x="10585" y="542"/>
                </a:lnTo>
                <a:lnTo>
                  <a:pt x="10584" y="545"/>
                </a:lnTo>
                <a:lnTo>
                  <a:pt x="10584" y="545"/>
                </a:lnTo>
                <a:lnTo>
                  <a:pt x="10580" y="509"/>
                </a:lnTo>
                <a:lnTo>
                  <a:pt x="10572" y="471"/>
                </a:lnTo>
                <a:lnTo>
                  <a:pt x="10564" y="433"/>
                </a:lnTo>
                <a:lnTo>
                  <a:pt x="10553" y="396"/>
                </a:lnTo>
                <a:lnTo>
                  <a:pt x="10553" y="396"/>
                </a:lnTo>
                <a:lnTo>
                  <a:pt x="10553" y="395"/>
                </a:lnTo>
                <a:lnTo>
                  <a:pt x="10553" y="395"/>
                </a:lnTo>
                <a:lnTo>
                  <a:pt x="10549" y="367"/>
                </a:lnTo>
                <a:lnTo>
                  <a:pt x="10549" y="367"/>
                </a:lnTo>
                <a:lnTo>
                  <a:pt x="10549" y="365"/>
                </a:lnTo>
                <a:lnTo>
                  <a:pt x="10549" y="365"/>
                </a:lnTo>
                <a:lnTo>
                  <a:pt x="10548" y="362"/>
                </a:lnTo>
                <a:lnTo>
                  <a:pt x="10548" y="362"/>
                </a:lnTo>
                <a:lnTo>
                  <a:pt x="10548" y="360"/>
                </a:lnTo>
                <a:lnTo>
                  <a:pt x="10548" y="360"/>
                </a:lnTo>
                <a:lnTo>
                  <a:pt x="10548" y="348"/>
                </a:lnTo>
                <a:lnTo>
                  <a:pt x="10548" y="348"/>
                </a:lnTo>
                <a:lnTo>
                  <a:pt x="10517" y="204"/>
                </a:lnTo>
                <a:lnTo>
                  <a:pt x="10517" y="204"/>
                </a:lnTo>
                <a:lnTo>
                  <a:pt x="10513" y="178"/>
                </a:lnTo>
                <a:lnTo>
                  <a:pt x="10511" y="153"/>
                </a:lnTo>
                <a:lnTo>
                  <a:pt x="10510" y="128"/>
                </a:lnTo>
                <a:lnTo>
                  <a:pt x="10508" y="102"/>
                </a:lnTo>
                <a:lnTo>
                  <a:pt x="10510" y="77"/>
                </a:lnTo>
                <a:lnTo>
                  <a:pt x="10512" y="51"/>
                </a:lnTo>
                <a:lnTo>
                  <a:pt x="10514" y="25"/>
                </a:lnTo>
                <a:lnTo>
                  <a:pt x="10520" y="0"/>
                </a:lnTo>
                <a:lnTo>
                  <a:pt x="10520" y="0"/>
                </a:lnTo>
                <a:lnTo>
                  <a:pt x="10502" y="59"/>
                </a:lnTo>
                <a:lnTo>
                  <a:pt x="10486" y="117"/>
                </a:lnTo>
                <a:lnTo>
                  <a:pt x="10472" y="177"/>
                </a:lnTo>
                <a:lnTo>
                  <a:pt x="10465" y="207"/>
                </a:lnTo>
                <a:lnTo>
                  <a:pt x="10460" y="237"/>
                </a:lnTo>
                <a:lnTo>
                  <a:pt x="10455" y="267"/>
                </a:lnTo>
                <a:lnTo>
                  <a:pt x="10451" y="296"/>
                </a:lnTo>
                <a:lnTo>
                  <a:pt x="10449" y="327"/>
                </a:lnTo>
                <a:lnTo>
                  <a:pt x="10449" y="357"/>
                </a:lnTo>
                <a:lnTo>
                  <a:pt x="10449" y="388"/>
                </a:lnTo>
                <a:lnTo>
                  <a:pt x="10451" y="417"/>
                </a:lnTo>
                <a:lnTo>
                  <a:pt x="10455" y="448"/>
                </a:lnTo>
                <a:lnTo>
                  <a:pt x="10461" y="479"/>
                </a:lnTo>
                <a:lnTo>
                  <a:pt x="10461" y="479"/>
                </a:lnTo>
                <a:lnTo>
                  <a:pt x="10457" y="498"/>
                </a:lnTo>
                <a:lnTo>
                  <a:pt x="10457" y="498"/>
                </a:lnTo>
                <a:lnTo>
                  <a:pt x="10453" y="472"/>
                </a:lnTo>
                <a:lnTo>
                  <a:pt x="10447" y="447"/>
                </a:lnTo>
                <a:lnTo>
                  <a:pt x="10441" y="421"/>
                </a:lnTo>
                <a:lnTo>
                  <a:pt x="10434" y="396"/>
                </a:lnTo>
                <a:lnTo>
                  <a:pt x="10434" y="396"/>
                </a:lnTo>
                <a:lnTo>
                  <a:pt x="10430" y="380"/>
                </a:lnTo>
                <a:lnTo>
                  <a:pt x="10429" y="372"/>
                </a:lnTo>
                <a:lnTo>
                  <a:pt x="10428" y="365"/>
                </a:lnTo>
                <a:lnTo>
                  <a:pt x="10428" y="365"/>
                </a:lnTo>
                <a:lnTo>
                  <a:pt x="10427" y="362"/>
                </a:lnTo>
                <a:lnTo>
                  <a:pt x="10425" y="358"/>
                </a:lnTo>
                <a:lnTo>
                  <a:pt x="10423" y="356"/>
                </a:lnTo>
                <a:lnTo>
                  <a:pt x="10423" y="352"/>
                </a:lnTo>
                <a:lnTo>
                  <a:pt x="10423" y="352"/>
                </a:lnTo>
                <a:lnTo>
                  <a:pt x="10405" y="264"/>
                </a:lnTo>
                <a:lnTo>
                  <a:pt x="10398" y="220"/>
                </a:lnTo>
                <a:lnTo>
                  <a:pt x="10392" y="177"/>
                </a:lnTo>
                <a:lnTo>
                  <a:pt x="10389" y="132"/>
                </a:lnTo>
                <a:lnTo>
                  <a:pt x="10389" y="110"/>
                </a:lnTo>
                <a:lnTo>
                  <a:pt x="10389" y="88"/>
                </a:lnTo>
                <a:lnTo>
                  <a:pt x="10390" y="66"/>
                </a:lnTo>
                <a:lnTo>
                  <a:pt x="10392" y="44"/>
                </a:lnTo>
                <a:lnTo>
                  <a:pt x="10395" y="21"/>
                </a:lnTo>
                <a:lnTo>
                  <a:pt x="10399" y="0"/>
                </a:lnTo>
                <a:lnTo>
                  <a:pt x="10399" y="0"/>
                </a:lnTo>
                <a:lnTo>
                  <a:pt x="10383" y="57"/>
                </a:lnTo>
                <a:lnTo>
                  <a:pt x="10366" y="114"/>
                </a:lnTo>
                <a:lnTo>
                  <a:pt x="10352" y="172"/>
                </a:lnTo>
                <a:lnTo>
                  <a:pt x="10346" y="200"/>
                </a:lnTo>
                <a:lnTo>
                  <a:pt x="10340" y="230"/>
                </a:lnTo>
                <a:lnTo>
                  <a:pt x="10340" y="230"/>
                </a:lnTo>
                <a:lnTo>
                  <a:pt x="10309" y="92"/>
                </a:lnTo>
                <a:lnTo>
                  <a:pt x="10309" y="92"/>
                </a:lnTo>
                <a:lnTo>
                  <a:pt x="10310" y="132"/>
                </a:lnTo>
                <a:lnTo>
                  <a:pt x="10310" y="171"/>
                </a:lnTo>
                <a:lnTo>
                  <a:pt x="10307" y="211"/>
                </a:lnTo>
                <a:lnTo>
                  <a:pt x="10302" y="250"/>
                </a:lnTo>
                <a:lnTo>
                  <a:pt x="10296" y="289"/>
                </a:lnTo>
                <a:lnTo>
                  <a:pt x="10289" y="328"/>
                </a:lnTo>
                <a:lnTo>
                  <a:pt x="10274" y="407"/>
                </a:lnTo>
                <a:lnTo>
                  <a:pt x="10274" y="407"/>
                </a:lnTo>
                <a:lnTo>
                  <a:pt x="10270" y="383"/>
                </a:lnTo>
                <a:lnTo>
                  <a:pt x="10266" y="359"/>
                </a:lnTo>
                <a:lnTo>
                  <a:pt x="10264" y="335"/>
                </a:lnTo>
                <a:lnTo>
                  <a:pt x="10264" y="312"/>
                </a:lnTo>
                <a:lnTo>
                  <a:pt x="10264" y="288"/>
                </a:lnTo>
                <a:lnTo>
                  <a:pt x="10265" y="264"/>
                </a:lnTo>
                <a:lnTo>
                  <a:pt x="10269" y="241"/>
                </a:lnTo>
                <a:lnTo>
                  <a:pt x="10275" y="217"/>
                </a:lnTo>
                <a:lnTo>
                  <a:pt x="10275" y="217"/>
                </a:lnTo>
                <a:lnTo>
                  <a:pt x="10256" y="271"/>
                </a:lnTo>
                <a:lnTo>
                  <a:pt x="10238" y="326"/>
                </a:lnTo>
                <a:lnTo>
                  <a:pt x="10238" y="326"/>
                </a:lnTo>
                <a:lnTo>
                  <a:pt x="10236" y="314"/>
                </a:lnTo>
                <a:lnTo>
                  <a:pt x="10236" y="314"/>
                </a:lnTo>
                <a:lnTo>
                  <a:pt x="10236" y="301"/>
                </a:lnTo>
                <a:lnTo>
                  <a:pt x="10236" y="301"/>
                </a:lnTo>
                <a:lnTo>
                  <a:pt x="10188" y="92"/>
                </a:lnTo>
                <a:lnTo>
                  <a:pt x="10188" y="92"/>
                </a:lnTo>
                <a:lnTo>
                  <a:pt x="10189" y="117"/>
                </a:lnTo>
                <a:lnTo>
                  <a:pt x="10191" y="142"/>
                </a:lnTo>
                <a:lnTo>
                  <a:pt x="10189" y="168"/>
                </a:lnTo>
                <a:lnTo>
                  <a:pt x="10188" y="193"/>
                </a:lnTo>
                <a:lnTo>
                  <a:pt x="10186" y="218"/>
                </a:lnTo>
                <a:lnTo>
                  <a:pt x="10182" y="243"/>
                </a:lnTo>
                <a:lnTo>
                  <a:pt x="10175" y="294"/>
                </a:lnTo>
                <a:lnTo>
                  <a:pt x="10166" y="344"/>
                </a:lnTo>
                <a:lnTo>
                  <a:pt x="10156" y="395"/>
                </a:lnTo>
                <a:lnTo>
                  <a:pt x="10146" y="445"/>
                </a:lnTo>
                <a:lnTo>
                  <a:pt x="10136" y="495"/>
                </a:lnTo>
                <a:lnTo>
                  <a:pt x="10136" y="495"/>
                </a:lnTo>
                <a:lnTo>
                  <a:pt x="10130" y="541"/>
                </a:lnTo>
                <a:lnTo>
                  <a:pt x="10130" y="541"/>
                </a:lnTo>
                <a:lnTo>
                  <a:pt x="10127" y="527"/>
                </a:lnTo>
                <a:lnTo>
                  <a:pt x="10127" y="527"/>
                </a:lnTo>
                <a:lnTo>
                  <a:pt x="10128" y="504"/>
                </a:lnTo>
                <a:lnTo>
                  <a:pt x="10128" y="480"/>
                </a:lnTo>
                <a:lnTo>
                  <a:pt x="10127" y="455"/>
                </a:lnTo>
                <a:lnTo>
                  <a:pt x="10124" y="431"/>
                </a:lnTo>
                <a:lnTo>
                  <a:pt x="10122" y="408"/>
                </a:lnTo>
                <a:lnTo>
                  <a:pt x="10119" y="383"/>
                </a:lnTo>
                <a:lnTo>
                  <a:pt x="10111" y="334"/>
                </a:lnTo>
                <a:lnTo>
                  <a:pt x="10111" y="334"/>
                </a:lnTo>
                <a:lnTo>
                  <a:pt x="10111" y="321"/>
                </a:lnTo>
                <a:lnTo>
                  <a:pt x="10111" y="321"/>
                </a:lnTo>
                <a:lnTo>
                  <a:pt x="10081" y="181"/>
                </a:lnTo>
                <a:lnTo>
                  <a:pt x="10081" y="181"/>
                </a:lnTo>
                <a:lnTo>
                  <a:pt x="10083" y="175"/>
                </a:lnTo>
                <a:lnTo>
                  <a:pt x="10083" y="175"/>
                </a:lnTo>
                <a:lnTo>
                  <a:pt x="10081" y="180"/>
                </a:lnTo>
                <a:lnTo>
                  <a:pt x="10081" y="180"/>
                </a:lnTo>
                <a:lnTo>
                  <a:pt x="10064" y="95"/>
                </a:lnTo>
                <a:lnTo>
                  <a:pt x="10064" y="95"/>
                </a:lnTo>
                <a:lnTo>
                  <a:pt x="10065" y="132"/>
                </a:lnTo>
                <a:lnTo>
                  <a:pt x="10065" y="168"/>
                </a:lnTo>
                <a:lnTo>
                  <a:pt x="10064" y="204"/>
                </a:lnTo>
                <a:lnTo>
                  <a:pt x="10060" y="241"/>
                </a:lnTo>
                <a:lnTo>
                  <a:pt x="10060" y="241"/>
                </a:lnTo>
                <a:lnTo>
                  <a:pt x="10048" y="274"/>
                </a:lnTo>
                <a:lnTo>
                  <a:pt x="10039" y="308"/>
                </a:lnTo>
                <a:lnTo>
                  <a:pt x="10029" y="341"/>
                </a:lnTo>
                <a:lnTo>
                  <a:pt x="10022" y="376"/>
                </a:lnTo>
                <a:lnTo>
                  <a:pt x="10016" y="410"/>
                </a:lnTo>
                <a:lnTo>
                  <a:pt x="10013" y="445"/>
                </a:lnTo>
                <a:lnTo>
                  <a:pt x="10012" y="479"/>
                </a:lnTo>
                <a:lnTo>
                  <a:pt x="10013" y="497"/>
                </a:lnTo>
                <a:lnTo>
                  <a:pt x="10014" y="513"/>
                </a:lnTo>
                <a:lnTo>
                  <a:pt x="10014" y="513"/>
                </a:lnTo>
                <a:lnTo>
                  <a:pt x="10012" y="530"/>
                </a:lnTo>
                <a:lnTo>
                  <a:pt x="10012" y="530"/>
                </a:lnTo>
                <a:lnTo>
                  <a:pt x="10010" y="541"/>
                </a:lnTo>
                <a:lnTo>
                  <a:pt x="10010" y="541"/>
                </a:lnTo>
                <a:lnTo>
                  <a:pt x="10003" y="520"/>
                </a:lnTo>
                <a:lnTo>
                  <a:pt x="9996" y="500"/>
                </a:lnTo>
                <a:lnTo>
                  <a:pt x="9996" y="500"/>
                </a:lnTo>
                <a:lnTo>
                  <a:pt x="9993" y="487"/>
                </a:lnTo>
                <a:lnTo>
                  <a:pt x="9991" y="481"/>
                </a:lnTo>
                <a:lnTo>
                  <a:pt x="9991" y="475"/>
                </a:lnTo>
                <a:lnTo>
                  <a:pt x="9991" y="475"/>
                </a:lnTo>
                <a:lnTo>
                  <a:pt x="9990" y="473"/>
                </a:lnTo>
                <a:lnTo>
                  <a:pt x="9989" y="471"/>
                </a:lnTo>
                <a:lnTo>
                  <a:pt x="9987" y="467"/>
                </a:lnTo>
                <a:lnTo>
                  <a:pt x="9987" y="465"/>
                </a:lnTo>
                <a:lnTo>
                  <a:pt x="9987" y="465"/>
                </a:lnTo>
                <a:lnTo>
                  <a:pt x="9969" y="392"/>
                </a:lnTo>
                <a:lnTo>
                  <a:pt x="9962" y="357"/>
                </a:lnTo>
                <a:lnTo>
                  <a:pt x="9956" y="320"/>
                </a:lnTo>
                <a:lnTo>
                  <a:pt x="9952" y="284"/>
                </a:lnTo>
                <a:lnTo>
                  <a:pt x="9952" y="267"/>
                </a:lnTo>
                <a:lnTo>
                  <a:pt x="9952" y="248"/>
                </a:lnTo>
                <a:lnTo>
                  <a:pt x="9953" y="230"/>
                </a:lnTo>
                <a:lnTo>
                  <a:pt x="9955" y="212"/>
                </a:lnTo>
                <a:lnTo>
                  <a:pt x="9958" y="193"/>
                </a:lnTo>
                <a:lnTo>
                  <a:pt x="9963" y="175"/>
                </a:lnTo>
                <a:lnTo>
                  <a:pt x="9963" y="175"/>
                </a:lnTo>
                <a:lnTo>
                  <a:pt x="9940" y="236"/>
                </a:lnTo>
                <a:lnTo>
                  <a:pt x="9931" y="267"/>
                </a:lnTo>
                <a:lnTo>
                  <a:pt x="9921" y="296"/>
                </a:lnTo>
                <a:lnTo>
                  <a:pt x="9921" y="296"/>
                </a:lnTo>
                <a:lnTo>
                  <a:pt x="9919" y="288"/>
                </a:lnTo>
                <a:lnTo>
                  <a:pt x="9919" y="288"/>
                </a:lnTo>
                <a:lnTo>
                  <a:pt x="9919" y="276"/>
                </a:lnTo>
                <a:lnTo>
                  <a:pt x="9919" y="276"/>
                </a:lnTo>
                <a:lnTo>
                  <a:pt x="9873" y="58"/>
                </a:lnTo>
                <a:lnTo>
                  <a:pt x="9873" y="58"/>
                </a:lnTo>
                <a:lnTo>
                  <a:pt x="9874" y="82"/>
                </a:lnTo>
                <a:lnTo>
                  <a:pt x="9874" y="104"/>
                </a:lnTo>
                <a:lnTo>
                  <a:pt x="9874" y="128"/>
                </a:lnTo>
                <a:lnTo>
                  <a:pt x="9873" y="152"/>
                </a:lnTo>
                <a:lnTo>
                  <a:pt x="9869" y="198"/>
                </a:lnTo>
                <a:lnTo>
                  <a:pt x="9862" y="244"/>
                </a:lnTo>
                <a:lnTo>
                  <a:pt x="9855" y="290"/>
                </a:lnTo>
                <a:lnTo>
                  <a:pt x="9847" y="337"/>
                </a:lnTo>
                <a:lnTo>
                  <a:pt x="9829" y="429"/>
                </a:lnTo>
                <a:lnTo>
                  <a:pt x="9829" y="429"/>
                </a:lnTo>
                <a:lnTo>
                  <a:pt x="9824" y="403"/>
                </a:lnTo>
                <a:lnTo>
                  <a:pt x="9819" y="376"/>
                </a:lnTo>
                <a:lnTo>
                  <a:pt x="9816" y="350"/>
                </a:lnTo>
                <a:lnTo>
                  <a:pt x="9815" y="324"/>
                </a:lnTo>
                <a:lnTo>
                  <a:pt x="9815" y="296"/>
                </a:lnTo>
                <a:lnTo>
                  <a:pt x="9816" y="270"/>
                </a:lnTo>
                <a:lnTo>
                  <a:pt x="9819" y="244"/>
                </a:lnTo>
                <a:lnTo>
                  <a:pt x="9825" y="217"/>
                </a:lnTo>
                <a:lnTo>
                  <a:pt x="9825" y="217"/>
                </a:lnTo>
                <a:lnTo>
                  <a:pt x="9799" y="292"/>
                </a:lnTo>
                <a:lnTo>
                  <a:pt x="9799" y="292"/>
                </a:lnTo>
                <a:lnTo>
                  <a:pt x="9799" y="288"/>
                </a:lnTo>
                <a:lnTo>
                  <a:pt x="9799" y="288"/>
                </a:lnTo>
                <a:lnTo>
                  <a:pt x="9799" y="276"/>
                </a:lnTo>
                <a:lnTo>
                  <a:pt x="9799" y="276"/>
                </a:lnTo>
                <a:lnTo>
                  <a:pt x="9752" y="58"/>
                </a:lnTo>
                <a:lnTo>
                  <a:pt x="9752" y="58"/>
                </a:lnTo>
                <a:lnTo>
                  <a:pt x="9753" y="84"/>
                </a:lnTo>
                <a:lnTo>
                  <a:pt x="9753" y="110"/>
                </a:lnTo>
                <a:lnTo>
                  <a:pt x="9753" y="138"/>
                </a:lnTo>
                <a:lnTo>
                  <a:pt x="9752" y="164"/>
                </a:lnTo>
                <a:lnTo>
                  <a:pt x="9749" y="190"/>
                </a:lnTo>
                <a:lnTo>
                  <a:pt x="9746" y="216"/>
                </a:lnTo>
                <a:lnTo>
                  <a:pt x="9739" y="268"/>
                </a:lnTo>
                <a:lnTo>
                  <a:pt x="9729" y="320"/>
                </a:lnTo>
                <a:lnTo>
                  <a:pt x="9719" y="372"/>
                </a:lnTo>
                <a:lnTo>
                  <a:pt x="9709" y="424"/>
                </a:lnTo>
                <a:lnTo>
                  <a:pt x="9700" y="477"/>
                </a:lnTo>
                <a:lnTo>
                  <a:pt x="9700" y="477"/>
                </a:lnTo>
                <a:lnTo>
                  <a:pt x="9696" y="501"/>
                </a:lnTo>
                <a:lnTo>
                  <a:pt x="9694" y="526"/>
                </a:lnTo>
                <a:lnTo>
                  <a:pt x="9690" y="575"/>
                </a:lnTo>
                <a:lnTo>
                  <a:pt x="9690" y="575"/>
                </a:lnTo>
                <a:lnTo>
                  <a:pt x="9690" y="575"/>
                </a:lnTo>
                <a:lnTo>
                  <a:pt x="9681" y="538"/>
                </a:lnTo>
                <a:lnTo>
                  <a:pt x="9668" y="500"/>
                </a:lnTo>
                <a:lnTo>
                  <a:pt x="9668" y="500"/>
                </a:lnTo>
                <a:lnTo>
                  <a:pt x="9664" y="487"/>
                </a:lnTo>
                <a:lnTo>
                  <a:pt x="9663" y="481"/>
                </a:lnTo>
                <a:lnTo>
                  <a:pt x="9663" y="475"/>
                </a:lnTo>
                <a:lnTo>
                  <a:pt x="9663" y="475"/>
                </a:lnTo>
                <a:lnTo>
                  <a:pt x="9662" y="473"/>
                </a:lnTo>
                <a:lnTo>
                  <a:pt x="9660" y="471"/>
                </a:lnTo>
                <a:lnTo>
                  <a:pt x="9660" y="471"/>
                </a:lnTo>
                <a:lnTo>
                  <a:pt x="9640" y="394"/>
                </a:lnTo>
                <a:lnTo>
                  <a:pt x="9640" y="394"/>
                </a:lnTo>
                <a:lnTo>
                  <a:pt x="9634" y="366"/>
                </a:lnTo>
                <a:lnTo>
                  <a:pt x="9630" y="339"/>
                </a:lnTo>
                <a:lnTo>
                  <a:pt x="9626" y="312"/>
                </a:lnTo>
                <a:lnTo>
                  <a:pt x="9624" y="284"/>
                </a:lnTo>
                <a:lnTo>
                  <a:pt x="9623" y="257"/>
                </a:lnTo>
                <a:lnTo>
                  <a:pt x="9624" y="230"/>
                </a:lnTo>
                <a:lnTo>
                  <a:pt x="9627" y="203"/>
                </a:lnTo>
                <a:lnTo>
                  <a:pt x="9633" y="175"/>
                </a:lnTo>
                <a:lnTo>
                  <a:pt x="9633" y="175"/>
                </a:lnTo>
                <a:lnTo>
                  <a:pt x="9617" y="225"/>
                </a:lnTo>
                <a:lnTo>
                  <a:pt x="9599" y="274"/>
                </a:lnTo>
                <a:lnTo>
                  <a:pt x="9585" y="324"/>
                </a:lnTo>
                <a:lnTo>
                  <a:pt x="9579" y="348"/>
                </a:lnTo>
                <a:lnTo>
                  <a:pt x="9573" y="373"/>
                </a:lnTo>
                <a:lnTo>
                  <a:pt x="9568" y="398"/>
                </a:lnTo>
                <a:lnTo>
                  <a:pt x="9566" y="423"/>
                </a:lnTo>
                <a:lnTo>
                  <a:pt x="9563" y="448"/>
                </a:lnTo>
                <a:lnTo>
                  <a:pt x="9562" y="473"/>
                </a:lnTo>
                <a:lnTo>
                  <a:pt x="9563" y="499"/>
                </a:lnTo>
                <a:lnTo>
                  <a:pt x="9566" y="524"/>
                </a:lnTo>
                <a:lnTo>
                  <a:pt x="9570" y="550"/>
                </a:lnTo>
                <a:lnTo>
                  <a:pt x="9576" y="575"/>
                </a:lnTo>
                <a:lnTo>
                  <a:pt x="9576" y="575"/>
                </a:lnTo>
                <a:lnTo>
                  <a:pt x="9576" y="575"/>
                </a:lnTo>
                <a:lnTo>
                  <a:pt x="9569" y="575"/>
                </a:lnTo>
                <a:lnTo>
                  <a:pt x="9569" y="575"/>
                </a:lnTo>
                <a:lnTo>
                  <a:pt x="9560" y="538"/>
                </a:lnTo>
                <a:lnTo>
                  <a:pt x="9547" y="500"/>
                </a:lnTo>
                <a:lnTo>
                  <a:pt x="9547" y="500"/>
                </a:lnTo>
                <a:lnTo>
                  <a:pt x="9543" y="487"/>
                </a:lnTo>
                <a:lnTo>
                  <a:pt x="9542" y="481"/>
                </a:lnTo>
                <a:lnTo>
                  <a:pt x="9542" y="475"/>
                </a:lnTo>
                <a:lnTo>
                  <a:pt x="9542" y="475"/>
                </a:lnTo>
                <a:lnTo>
                  <a:pt x="9541" y="473"/>
                </a:lnTo>
                <a:lnTo>
                  <a:pt x="9540" y="471"/>
                </a:lnTo>
                <a:lnTo>
                  <a:pt x="9537" y="467"/>
                </a:lnTo>
                <a:lnTo>
                  <a:pt x="9537" y="465"/>
                </a:lnTo>
                <a:lnTo>
                  <a:pt x="9537" y="465"/>
                </a:lnTo>
                <a:lnTo>
                  <a:pt x="9519" y="392"/>
                </a:lnTo>
                <a:lnTo>
                  <a:pt x="9512" y="357"/>
                </a:lnTo>
                <a:lnTo>
                  <a:pt x="9506" y="320"/>
                </a:lnTo>
                <a:lnTo>
                  <a:pt x="9503" y="284"/>
                </a:lnTo>
                <a:lnTo>
                  <a:pt x="9503" y="267"/>
                </a:lnTo>
                <a:lnTo>
                  <a:pt x="9503" y="248"/>
                </a:lnTo>
                <a:lnTo>
                  <a:pt x="9504" y="230"/>
                </a:lnTo>
                <a:lnTo>
                  <a:pt x="9505" y="212"/>
                </a:lnTo>
                <a:lnTo>
                  <a:pt x="9509" y="193"/>
                </a:lnTo>
                <a:lnTo>
                  <a:pt x="9513" y="175"/>
                </a:lnTo>
                <a:lnTo>
                  <a:pt x="9513" y="175"/>
                </a:lnTo>
                <a:lnTo>
                  <a:pt x="9496" y="223"/>
                </a:lnTo>
                <a:lnTo>
                  <a:pt x="9480" y="270"/>
                </a:lnTo>
                <a:lnTo>
                  <a:pt x="9466" y="316"/>
                </a:lnTo>
                <a:lnTo>
                  <a:pt x="9460" y="340"/>
                </a:lnTo>
                <a:lnTo>
                  <a:pt x="9454" y="364"/>
                </a:lnTo>
                <a:lnTo>
                  <a:pt x="9454" y="364"/>
                </a:lnTo>
                <a:lnTo>
                  <a:pt x="9423" y="251"/>
                </a:lnTo>
                <a:lnTo>
                  <a:pt x="9423" y="251"/>
                </a:lnTo>
                <a:lnTo>
                  <a:pt x="9424" y="271"/>
                </a:lnTo>
                <a:lnTo>
                  <a:pt x="9424" y="292"/>
                </a:lnTo>
                <a:lnTo>
                  <a:pt x="9424" y="312"/>
                </a:lnTo>
                <a:lnTo>
                  <a:pt x="9423" y="332"/>
                </a:lnTo>
                <a:lnTo>
                  <a:pt x="9417" y="372"/>
                </a:lnTo>
                <a:lnTo>
                  <a:pt x="9410" y="411"/>
                </a:lnTo>
                <a:lnTo>
                  <a:pt x="9410" y="411"/>
                </a:lnTo>
                <a:lnTo>
                  <a:pt x="9403" y="377"/>
                </a:lnTo>
                <a:lnTo>
                  <a:pt x="9397" y="341"/>
                </a:lnTo>
                <a:lnTo>
                  <a:pt x="9392" y="306"/>
                </a:lnTo>
                <a:lnTo>
                  <a:pt x="9389" y="271"/>
                </a:lnTo>
                <a:lnTo>
                  <a:pt x="9387" y="236"/>
                </a:lnTo>
                <a:lnTo>
                  <a:pt x="9388" y="202"/>
                </a:lnTo>
                <a:lnTo>
                  <a:pt x="9389" y="184"/>
                </a:lnTo>
                <a:lnTo>
                  <a:pt x="9391" y="166"/>
                </a:lnTo>
                <a:lnTo>
                  <a:pt x="9394" y="148"/>
                </a:lnTo>
                <a:lnTo>
                  <a:pt x="9397" y="130"/>
                </a:lnTo>
                <a:lnTo>
                  <a:pt x="9397" y="130"/>
                </a:lnTo>
                <a:lnTo>
                  <a:pt x="9379" y="190"/>
                </a:lnTo>
                <a:lnTo>
                  <a:pt x="9362" y="249"/>
                </a:lnTo>
                <a:lnTo>
                  <a:pt x="9353" y="280"/>
                </a:lnTo>
                <a:lnTo>
                  <a:pt x="9346" y="309"/>
                </a:lnTo>
                <a:lnTo>
                  <a:pt x="9340" y="339"/>
                </a:lnTo>
                <a:lnTo>
                  <a:pt x="9334" y="369"/>
                </a:lnTo>
                <a:lnTo>
                  <a:pt x="9334" y="369"/>
                </a:lnTo>
                <a:lnTo>
                  <a:pt x="9302" y="251"/>
                </a:lnTo>
                <a:lnTo>
                  <a:pt x="9302" y="251"/>
                </a:lnTo>
                <a:lnTo>
                  <a:pt x="9304" y="269"/>
                </a:lnTo>
                <a:lnTo>
                  <a:pt x="9304" y="287"/>
                </a:lnTo>
                <a:lnTo>
                  <a:pt x="9304" y="321"/>
                </a:lnTo>
                <a:lnTo>
                  <a:pt x="9300" y="357"/>
                </a:lnTo>
                <a:lnTo>
                  <a:pt x="9294" y="391"/>
                </a:lnTo>
                <a:lnTo>
                  <a:pt x="9287" y="426"/>
                </a:lnTo>
                <a:lnTo>
                  <a:pt x="9279" y="461"/>
                </a:lnTo>
                <a:lnTo>
                  <a:pt x="9262" y="531"/>
                </a:lnTo>
                <a:lnTo>
                  <a:pt x="9262" y="531"/>
                </a:lnTo>
                <a:lnTo>
                  <a:pt x="9253" y="491"/>
                </a:lnTo>
                <a:lnTo>
                  <a:pt x="9241" y="450"/>
                </a:lnTo>
                <a:lnTo>
                  <a:pt x="9241" y="450"/>
                </a:lnTo>
                <a:lnTo>
                  <a:pt x="9237" y="436"/>
                </a:lnTo>
                <a:lnTo>
                  <a:pt x="9236" y="429"/>
                </a:lnTo>
                <a:lnTo>
                  <a:pt x="9235" y="423"/>
                </a:lnTo>
                <a:lnTo>
                  <a:pt x="9235" y="423"/>
                </a:lnTo>
                <a:lnTo>
                  <a:pt x="9234" y="420"/>
                </a:lnTo>
                <a:lnTo>
                  <a:pt x="9234" y="420"/>
                </a:lnTo>
                <a:lnTo>
                  <a:pt x="9234" y="415"/>
                </a:lnTo>
                <a:lnTo>
                  <a:pt x="9234" y="415"/>
                </a:lnTo>
                <a:lnTo>
                  <a:pt x="9206" y="298"/>
                </a:lnTo>
                <a:lnTo>
                  <a:pt x="9206" y="298"/>
                </a:lnTo>
                <a:lnTo>
                  <a:pt x="9203" y="273"/>
                </a:lnTo>
                <a:lnTo>
                  <a:pt x="9199" y="247"/>
                </a:lnTo>
                <a:lnTo>
                  <a:pt x="9197" y="220"/>
                </a:lnTo>
                <a:lnTo>
                  <a:pt x="9196" y="196"/>
                </a:lnTo>
                <a:lnTo>
                  <a:pt x="9196" y="170"/>
                </a:lnTo>
                <a:lnTo>
                  <a:pt x="9198" y="143"/>
                </a:lnTo>
                <a:lnTo>
                  <a:pt x="9202" y="119"/>
                </a:lnTo>
                <a:lnTo>
                  <a:pt x="9206" y="92"/>
                </a:lnTo>
                <a:lnTo>
                  <a:pt x="9206" y="92"/>
                </a:lnTo>
                <a:lnTo>
                  <a:pt x="9188" y="146"/>
                </a:lnTo>
                <a:lnTo>
                  <a:pt x="9172" y="200"/>
                </a:lnTo>
                <a:lnTo>
                  <a:pt x="9158" y="254"/>
                </a:lnTo>
                <a:lnTo>
                  <a:pt x="9152" y="281"/>
                </a:lnTo>
                <a:lnTo>
                  <a:pt x="9146" y="308"/>
                </a:lnTo>
                <a:lnTo>
                  <a:pt x="9141" y="335"/>
                </a:lnTo>
                <a:lnTo>
                  <a:pt x="9137" y="363"/>
                </a:lnTo>
                <a:lnTo>
                  <a:pt x="9136" y="390"/>
                </a:lnTo>
                <a:lnTo>
                  <a:pt x="9135" y="418"/>
                </a:lnTo>
                <a:lnTo>
                  <a:pt x="9136" y="446"/>
                </a:lnTo>
                <a:lnTo>
                  <a:pt x="9139" y="473"/>
                </a:lnTo>
                <a:lnTo>
                  <a:pt x="9142" y="501"/>
                </a:lnTo>
                <a:lnTo>
                  <a:pt x="9148" y="530"/>
                </a:lnTo>
                <a:lnTo>
                  <a:pt x="9148" y="530"/>
                </a:lnTo>
                <a:lnTo>
                  <a:pt x="9145" y="546"/>
                </a:lnTo>
                <a:lnTo>
                  <a:pt x="9145" y="546"/>
                </a:lnTo>
                <a:lnTo>
                  <a:pt x="9140" y="523"/>
                </a:lnTo>
                <a:lnTo>
                  <a:pt x="9134" y="499"/>
                </a:lnTo>
                <a:lnTo>
                  <a:pt x="9127" y="474"/>
                </a:lnTo>
                <a:lnTo>
                  <a:pt x="9120" y="450"/>
                </a:lnTo>
                <a:lnTo>
                  <a:pt x="9120" y="450"/>
                </a:lnTo>
                <a:lnTo>
                  <a:pt x="9116" y="436"/>
                </a:lnTo>
                <a:lnTo>
                  <a:pt x="9115" y="429"/>
                </a:lnTo>
                <a:lnTo>
                  <a:pt x="9115" y="423"/>
                </a:lnTo>
                <a:lnTo>
                  <a:pt x="9115" y="423"/>
                </a:lnTo>
                <a:lnTo>
                  <a:pt x="9114" y="420"/>
                </a:lnTo>
                <a:lnTo>
                  <a:pt x="9111" y="417"/>
                </a:lnTo>
                <a:lnTo>
                  <a:pt x="9110" y="415"/>
                </a:lnTo>
                <a:lnTo>
                  <a:pt x="9109" y="411"/>
                </a:lnTo>
                <a:lnTo>
                  <a:pt x="9109" y="411"/>
                </a:lnTo>
                <a:lnTo>
                  <a:pt x="9092" y="332"/>
                </a:lnTo>
                <a:lnTo>
                  <a:pt x="9084" y="292"/>
                </a:lnTo>
                <a:lnTo>
                  <a:pt x="9079" y="252"/>
                </a:lnTo>
                <a:lnTo>
                  <a:pt x="9076" y="212"/>
                </a:lnTo>
                <a:lnTo>
                  <a:pt x="9075" y="192"/>
                </a:lnTo>
                <a:lnTo>
                  <a:pt x="9075" y="172"/>
                </a:lnTo>
                <a:lnTo>
                  <a:pt x="9076" y="152"/>
                </a:lnTo>
                <a:lnTo>
                  <a:pt x="9078" y="133"/>
                </a:lnTo>
                <a:lnTo>
                  <a:pt x="9082" y="113"/>
                </a:lnTo>
                <a:lnTo>
                  <a:pt x="9085" y="92"/>
                </a:lnTo>
                <a:lnTo>
                  <a:pt x="9085" y="92"/>
                </a:lnTo>
                <a:lnTo>
                  <a:pt x="9069" y="145"/>
                </a:lnTo>
                <a:lnTo>
                  <a:pt x="9053" y="196"/>
                </a:lnTo>
                <a:lnTo>
                  <a:pt x="9038" y="248"/>
                </a:lnTo>
                <a:lnTo>
                  <a:pt x="9032" y="274"/>
                </a:lnTo>
                <a:lnTo>
                  <a:pt x="9027" y="300"/>
                </a:lnTo>
                <a:lnTo>
                  <a:pt x="9027" y="300"/>
                </a:lnTo>
                <a:lnTo>
                  <a:pt x="8995" y="175"/>
                </a:lnTo>
                <a:lnTo>
                  <a:pt x="8995" y="175"/>
                </a:lnTo>
                <a:lnTo>
                  <a:pt x="8998" y="205"/>
                </a:lnTo>
                <a:lnTo>
                  <a:pt x="8998" y="234"/>
                </a:lnTo>
                <a:lnTo>
                  <a:pt x="8995" y="262"/>
                </a:lnTo>
                <a:lnTo>
                  <a:pt x="8993" y="290"/>
                </a:lnTo>
                <a:lnTo>
                  <a:pt x="8989" y="319"/>
                </a:lnTo>
                <a:lnTo>
                  <a:pt x="8985" y="347"/>
                </a:lnTo>
                <a:lnTo>
                  <a:pt x="8973" y="404"/>
                </a:lnTo>
                <a:lnTo>
                  <a:pt x="8973" y="404"/>
                </a:lnTo>
                <a:lnTo>
                  <a:pt x="8971" y="401"/>
                </a:lnTo>
                <a:lnTo>
                  <a:pt x="8971" y="401"/>
                </a:lnTo>
                <a:lnTo>
                  <a:pt x="8955" y="309"/>
                </a:lnTo>
                <a:lnTo>
                  <a:pt x="8948" y="263"/>
                </a:lnTo>
                <a:lnTo>
                  <a:pt x="8942" y="218"/>
                </a:lnTo>
                <a:lnTo>
                  <a:pt x="8938" y="172"/>
                </a:lnTo>
                <a:lnTo>
                  <a:pt x="8937" y="149"/>
                </a:lnTo>
                <a:lnTo>
                  <a:pt x="8938" y="126"/>
                </a:lnTo>
                <a:lnTo>
                  <a:pt x="8939" y="103"/>
                </a:lnTo>
                <a:lnTo>
                  <a:pt x="8941" y="81"/>
                </a:lnTo>
                <a:lnTo>
                  <a:pt x="8944" y="57"/>
                </a:lnTo>
                <a:lnTo>
                  <a:pt x="8949" y="34"/>
                </a:lnTo>
                <a:lnTo>
                  <a:pt x="8949" y="34"/>
                </a:lnTo>
                <a:lnTo>
                  <a:pt x="8934" y="88"/>
                </a:lnTo>
                <a:lnTo>
                  <a:pt x="8918" y="142"/>
                </a:lnTo>
                <a:lnTo>
                  <a:pt x="8905" y="196"/>
                </a:lnTo>
                <a:lnTo>
                  <a:pt x="8893" y="250"/>
                </a:lnTo>
                <a:lnTo>
                  <a:pt x="8893" y="250"/>
                </a:lnTo>
                <a:lnTo>
                  <a:pt x="8875" y="175"/>
                </a:lnTo>
                <a:lnTo>
                  <a:pt x="8875" y="175"/>
                </a:lnTo>
                <a:lnTo>
                  <a:pt x="8877" y="199"/>
                </a:lnTo>
                <a:lnTo>
                  <a:pt x="8877" y="222"/>
                </a:lnTo>
                <a:lnTo>
                  <a:pt x="8877" y="244"/>
                </a:lnTo>
                <a:lnTo>
                  <a:pt x="8874" y="268"/>
                </a:lnTo>
                <a:lnTo>
                  <a:pt x="8872" y="290"/>
                </a:lnTo>
                <a:lnTo>
                  <a:pt x="8869" y="313"/>
                </a:lnTo>
                <a:lnTo>
                  <a:pt x="8861" y="359"/>
                </a:lnTo>
                <a:lnTo>
                  <a:pt x="8853" y="404"/>
                </a:lnTo>
                <a:lnTo>
                  <a:pt x="8842" y="449"/>
                </a:lnTo>
                <a:lnTo>
                  <a:pt x="8832" y="495"/>
                </a:lnTo>
                <a:lnTo>
                  <a:pt x="8823" y="542"/>
                </a:lnTo>
                <a:lnTo>
                  <a:pt x="8823" y="542"/>
                </a:lnTo>
                <a:lnTo>
                  <a:pt x="8822" y="545"/>
                </a:lnTo>
                <a:lnTo>
                  <a:pt x="8822" y="545"/>
                </a:lnTo>
                <a:lnTo>
                  <a:pt x="8817" y="509"/>
                </a:lnTo>
                <a:lnTo>
                  <a:pt x="8810" y="471"/>
                </a:lnTo>
                <a:lnTo>
                  <a:pt x="8802" y="433"/>
                </a:lnTo>
                <a:lnTo>
                  <a:pt x="8791" y="396"/>
                </a:lnTo>
                <a:lnTo>
                  <a:pt x="8791" y="396"/>
                </a:lnTo>
                <a:lnTo>
                  <a:pt x="8791" y="395"/>
                </a:lnTo>
                <a:lnTo>
                  <a:pt x="8791" y="395"/>
                </a:lnTo>
                <a:lnTo>
                  <a:pt x="8786" y="367"/>
                </a:lnTo>
                <a:lnTo>
                  <a:pt x="8786" y="367"/>
                </a:lnTo>
                <a:lnTo>
                  <a:pt x="8786" y="365"/>
                </a:lnTo>
                <a:lnTo>
                  <a:pt x="8786" y="365"/>
                </a:lnTo>
                <a:lnTo>
                  <a:pt x="8785" y="362"/>
                </a:lnTo>
                <a:lnTo>
                  <a:pt x="8785" y="362"/>
                </a:lnTo>
                <a:lnTo>
                  <a:pt x="8785" y="360"/>
                </a:lnTo>
                <a:lnTo>
                  <a:pt x="8785" y="360"/>
                </a:lnTo>
                <a:lnTo>
                  <a:pt x="8785" y="348"/>
                </a:lnTo>
                <a:lnTo>
                  <a:pt x="8785" y="348"/>
                </a:lnTo>
                <a:lnTo>
                  <a:pt x="8753" y="204"/>
                </a:lnTo>
                <a:lnTo>
                  <a:pt x="8753" y="204"/>
                </a:lnTo>
                <a:lnTo>
                  <a:pt x="8751" y="178"/>
                </a:lnTo>
                <a:lnTo>
                  <a:pt x="8749" y="153"/>
                </a:lnTo>
                <a:lnTo>
                  <a:pt x="8746" y="128"/>
                </a:lnTo>
                <a:lnTo>
                  <a:pt x="8746" y="102"/>
                </a:lnTo>
                <a:lnTo>
                  <a:pt x="8747" y="77"/>
                </a:lnTo>
                <a:lnTo>
                  <a:pt x="8749" y="51"/>
                </a:lnTo>
                <a:lnTo>
                  <a:pt x="8752" y="25"/>
                </a:lnTo>
                <a:lnTo>
                  <a:pt x="8757" y="0"/>
                </a:lnTo>
                <a:lnTo>
                  <a:pt x="8757" y="0"/>
                </a:lnTo>
                <a:lnTo>
                  <a:pt x="8739" y="59"/>
                </a:lnTo>
                <a:lnTo>
                  <a:pt x="8724" y="117"/>
                </a:lnTo>
                <a:lnTo>
                  <a:pt x="8708" y="177"/>
                </a:lnTo>
                <a:lnTo>
                  <a:pt x="8702" y="207"/>
                </a:lnTo>
                <a:lnTo>
                  <a:pt x="8696" y="237"/>
                </a:lnTo>
                <a:lnTo>
                  <a:pt x="8693" y="267"/>
                </a:lnTo>
                <a:lnTo>
                  <a:pt x="8689" y="296"/>
                </a:lnTo>
                <a:lnTo>
                  <a:pt x="8687" y="327"/>
                </a:lnTo>
                <a:lnTo>
                  <a:pt x="8686" y="357"/>
                </a:lnTo>
                <a:lnTo>
                  <a:pt x="8687" y="388"/>
                </a:lnTo>
                <a:lnTo>
                  <a:pt x="8689" y="417"/>
                </a:lnTo>
                <a:lnTo>
                  <a:pt x="8693" y="448"/>
                </a:lnTo>
                <a:lnTo>
                  <a:pt x="8699" y="479"/>
                </a:lnTo>
                <a:lnTo>
                  <a:pt x="8699" y="479"/>
                </a:lnTo>
                <a:lnTo>
                  <a:pt x="8695" y="498"/>
                </a:lnTo>
                <a:lnTo>
                  <a:pt x="8695" y="498"/>
                </a:lnTo>
                <a:lnTo>
                  <a:pt x="8689" y="472"/>
                </a:lnTo>
                <a:lnTo>
                  <a:pt x="8684" y="447"/>
                </a:lnTo>
                <a:lnTo>
                  <a:pt x="8677" y="421"/>
                </a:lnTo>
                <a:lnTo>
                  <a:pt x="8670" y="396"/>
                </a:lnTo>
                <a:lnTo>
                  <a:pt x="8670" y="396"/>
                </a:lnTo>
                <a:lnTo>
                  <a:pt x="8667" y="380"/>
                </a:lnTo>
                <a:lnTo>
                  <a:pt x="8665" y="372"/>
                </a:lnTo>
                <a:lnTo>
                  <a:pt x="8665" y="365"/>
                </a:lnTo>
                <a:lnTo>
                  <a:pt x="8665" y="365"/>
                </a:lnTo>
                <a:lnTo>
                  <a:pt x="8664" y="362"/>
                </a:lnTo>
                <a:lnTo>
                  <a:pt x="8663" y="358"/>
                </a:lnTo>
                <a:lnTo>
                  <a:pt x="8661" y="356"/>
                </a:lnTo>
                <a:lnTo>
                  <a:pt x="8660" y="352"/>
                </a:lnTo>
                <a:lnTo>
                  <a:pt x="8660" y="352"/>
                </a:lnTo>
                <a:lnTo>
                  <a:pt x="8643" y="264"/>
                </a:lnTo>
                <a:lnTo>
                  <a:pt x="8636" y="220"/>
                </a:lnTo>
                <a:lnTo>
                  <a:pt x="8630" y="177"/>
                </a:lnTo>
                <a:lnTo>
                  <a:pt x="8626" y="132"/>
                </a:lnTo>
                <a:lnTo>
                  <a:pt x="8625" y="110"/>
                </a:lnTo>
                <a:lnTo>
                  <a:pt x="8626" y="88"/>
                </a:lnTo>
                <a:lnTo>
                  <a:pt x="8626" y="66"/>
                </a:lnTo>
                <a:lnTo>
                  <a:pt x="8629" y="44"/>
                </a:lnTo>
                <a:lnTo>
                  <a:pt x="8632" y="21"/>
                </a:lnTo>
                <a:lnTo>
                  <a:pt x="8637" y="0"/>
                </a:lnTo>
                <a:lnTo>
                  <a:pt x="8637" y="0"/>
                </a:lnTo>
                <a:lnTo>
                  <a:pt x="8619" y="57"/>
                </a:lnTo>
                <a:lnTo>
                  <a:pt x="8604" y="114"/>
                </a:lnTo>
                <a:lnTo>
                  <a:pt x="8590" y="172"/>
                </a:lnTo>
                <a:lnTo>
                  <a:pt x="8582" y="200"/>
                </a:lnTo>
                <a:lnTo>
                  <a:pt x="8578" y="230"/>
                </a:lnTo>
                <a:lnTo>
                  <a:pt x="8578" y="230"/>
                </a:lnTo>
                <a:lnTo>
                  <a:pt x="8546" y="92"/>
                </a:lnTo>
                <a:lnTo>
                  <a:pt x="8546" y="92"/>
                </a:lnTo>
                <a:lnTo>
                  <a:pt x="8548" y="121"/>
                </a:lnTo>
                <a:lnTo>
                  <a:pt x="8548" y="149"/>
                </a:lnTo>
                <a:lnTo>
                  <a:pt x="8547" y="179"/>
                </a:lnTo>
                <a:lnTo>
                  <a:pt x="8545" y="207"/>
                </a:lnTo>
                <a:lnTo>
                  <a:pt x="8541" y="236"/>
                </a:lnTo>
                <a:lnTo>
                  <a:pt x="8537" y="264"/>
                </a:lnTo>
                <a:lnTo>
                  <a:pt x="8528" y="322"/>
                </a:lnTo>
                <a:lnTo>
                  <a:pt x="8528" y="322"/>
                </a:lnTo>
                <a:lnTo>
                  <a:pt x="8528" y="296"/>
                </a:lnTo>
                <a:lnTo>
                  <a:pt x="8529" y="270"/>
                </a:lnTo>
                <a:lnTo>
                  <a:pt x="8533" y="243"/>
                </a:lnTo>
                <a:lnTo>
                  <a:pt x="8539" y="217"/>
                </a:lnTo>
                <a:lnTo>
                  <a:pt x="8539" y="217"/>
                </a:lnTo>
                <a:lnTo>
                  <a:pt x="8523" y="260"/>
                </a:lnTo>
                <a:lnTo>
                  <a:pt x="8509" y="302"/>
                </a:lnTo>
                <a:lnTo>
                  <a:pt x="8496" y="345"/>
                </a:lnTo>
                <a:lnTo>
                  <a:pt x="8485" y="388"/>
                </a:lnTo>
                <a:lnTo>
                  <a:pt x="8485" y="388"/>
                </a:lnTo>
                <a:lnTo>
                  <a:pt x="8479" y="351"/>
                </a:lnTo>
                <a:lnTo>
                  <a:pt x="8472" y="314"/>
                </a:lnTo>
                <a:lnTo>
                  <a:pt x="8472" y="314"/>
                </a:lnTo>
                <a:lnTo>
                  <a:pt x="8472" y="301"/>
                </a:lnTo>
                <a:lnTo>
                  <a:pt x="8472" y="301"/>
                </a:lnTo>
                <a:lnTo>
                  <a:pt x="8426" y="92"/>
                </a:lnTo>
                <a:lnTo>
                  <a:pt x="8426" y="92"/>
                </a:lnTo>
                <a:lnTo>
                  <a:pt x="8427" y="113"/>
                </a:lnTo>
                <a:lnTo>
                  <a:pt x="8427" y="134"/>
                </a:lnTo>
                <a:lnTo>
                  <a:pt x="8426" y="174"/>
                </a:lnTo>
                <a:lnTo>
                  <a:pt x="8424" y="216"/>
                </a:lnTo>
                <a:lnTo>
                  <a:pt x="8418" y="256"/>
                </a:lnTo>
                <a:lnTo>
                  <a:pt x="8412" y="298"/>
                </a:lnTo>
                <a:lnTo>
                  <a:pt x="8405" y="339"/>
                </a:lnTo>
                <a:lnTo>
                  <a:pt x="8388" y="421"/>
                </a:lnTo>
                <a:lnTo>
                  <a:pt x="8388" y="421"/>
                </a:lnTo>
                <a:lnTo>
                  <a:pt x="8382" y="378"/>
                </a:lnTo>
                <a:lnTo>
                  <a:pt x="8375" y="334"/>
                </a:lnTo>
                <a:lnTo>
                  <a:pt x="8375" y="334"/>
                </a:lnTo>
                <a:lnTo>
                  <a:pt x="8375" y="321"/>
                </a:lnTo>
                <a:lnTo>
                  <a:pt x="8375" y="321"/>
                </a:lnTo>
                <a:lnTo>
                  <a:pt x="8345" y="181"/>
                </a:lnTo>
                <a:lnTo>
                  <a:pt x="8345" y="181"/>
                </a:lnTo>
                <a:lnTo>
                  <a:pt x="8346" y="175"/>
                </a:lnTo>
                <a:lnTo>
                  <a:pt x="8346" y="175"/>
                </a:lnTo>
                <a:lnTo>
                  <a:pt x="8345" y="180"/>
                </a:lnTo>
                <a:lnTo>
                  <a:pt x="8345" y="180"/>
                </a:lnTo>
                <a:lnTo>
                  <a:pt x="8328" y="95"/>
                </a:lnTo>
                <a:lnTo>
                  <a:pt x="8328" y="95"/>
                </a:lnTo>
                <a:lnTo>
                  <a:pt x="8329" y="132"/>
                </a:lnTo>
                <a:lnTo>
                  <a:pt x="8329" y="168"/>
                </a:lnTo>
                <a:lnTo>
                  <a:pt x="8328" y="204"/>
                </a:lnTo>
                <a:lnTo>
                  <a:pt x="8324" y="241"/>
                </a:lnTo>
                <a:lnTo>
                  <a:pt x="8324" y="241"/>
                </a:lnTo>
                <a:lnTo>
                  <a:pt x="8312" y="274"/>
                </a:lnTo>
                <a:lnTo>
                  <a:pt x="8303" y="308"/>
                </a:lnTo>
                <a:lnTo>
                  <a:pt x="8293" y="341"/>
                </a:lnTo>
                <a:lnTo>
                  <a:pt x="8286" y="376"/>
                </a:lnTo>
                <a:lnTo>
                  <a:pt x="8280" y="410"/>
                </a:lnTo>
                <a:lnTo>
                  <a:pt x="8277" y="445"/>
                </a:lnTo>
                <a:lnTo>
                  <a:pt x="8275" y="479"/>
                </a:lnTo>
                <a:lnTo>
                  <a:pt x="8277" y="497"/>
                </a:lnTo>
                <a:lnTo>
                  <a:pt x="8278" y="513"/>
                </a:lnTo>
                <a:lnTo>
                  <a:pt x="8278" y="513"/>
                </a:lnTo>
                <a:lnTo>
                  <a:pt x="8275" y="530"/>
                </a:lnTo>
                <a:lnTo>
                  <a:pt x="8275" y="530"/>
                </a:lnTo>
                <a:lnTo>
                  <a:pt x="8274" y="541"/>
                </a:lnTo>
                <a:lnTo>
                  <a:pt x="8274" y="541"/>
                </a:lnTo>
                <a:lnTo>
                  <a:pt x="8267" y="520"/>
                </a:lnTo>
                <a:lnTo>
                  <a:pt x="8260" y="500"/>
                </a:lnTo>
                <a:lnTo>
                  <a:pt x="8260" y="500"/>
                </a:lnTo>
                <a:lnTo>
                  <a:pt x="8256" y="487"/>
                </a:lnTo>
                <a:lnTo>
                  <a:pt x="8255" y="481"/>
                </a:lnTo>
                <a:lnTo>
                  <a:pt x="8255" y="475"/>
                </a:lnTo>
                <a:lnTo>
                  <a:pt x="8255" y="475"/>
                </a:lnTo>
                <a:lnTo>
                  <a:pt x="8254" y="473"/>
                </a:lnTo>
                <a:lnTo>
                  <a:pt x="8253" y="471"/>
                </a:lnTo>
                <a:lnTo>
                  <a:pt x="8250" y="467"/>
                </a:lnTo>
                <a:lnTo>
                  <a:pt x="8250" y="465"/>
                </a:lnTo>
                <a:lnTo>
                  <a:pt x="8250" y="465"/>
                </a:lnTo>
                <a:lnTo>
                  <a:pt x="8233" y="392"/>
                </a:lnTo>
                <a:lnTo>
                  <a:pt x="8226" y="357"/>
                </a:lnTo>
                <a:lnTo>
                  <a:pt x="8220" y="320"/>
                </a:lnTo>
                <a:lnTo>
                  <a:pt x="8216" y="284"/>
                </a:lnTo>
                <a:lnTo>
                  <a:pt x="8216" y="267"/>
                </a:lnTo>
                <a:lnTo>
                  <a:pt x="8216" y="248"/>
                </a:lnTo>
                <a:lnTo>
                  <a:pt x="8217" y="230"/>
                </a:lnTo>
                <a:lnTo>
                  <a:pt x="8218" y="212"/>
                </a:lnTo>
                <a:lnTo>
                  <a:pt x="8222" y="193"/>
                </a:lnTo>
                <a:lnTo>
                  <a:pt x="8227" y="175"/>
                </a:lnTo>
                <a:lnTo>
                  <a:pt x="8227" y="175"/>
                </a:lnTo>
                <a:lnTo>
                  <a:pt x="8204" y="236"/>
                </a:lnTo>
                <a:lnTo>
                  <a:pt x="8195" y="267"/>
                </a:lnTo>
                <a:lnTo>
                  <a:pt x="8185" y="296"/>
                </a:lnTo>
                <a:lnTo>
                  <a:pt x="8185" y="296"/>
                </a:lnTo>
                <a:lnTo>
                  <a:pt x="8183" y="288"/>
                </a:lnTo>
                <a:lnTo>
                  <a:pt x="8183" y="288"/>
                </a:lnTo>
                <a:lnTo>
                  <a:pt x="8183" y="276"/>
                </a:lnTo>
                <a:lnTo>
                  <a:pt x="8183" y="276"/>
                </a:lnTo>
                <a:lnTo>
                  <a:pt x="8137" y="58"/>
                </a:lnTo>
                <a:lnTo>
                  <a:pt x="8137" y="58"/>
                </a:lnTo>
                <a:lnTo>
                  <a:pt x="8138" y="82"/>
                </a:lnTo>
                <a:lnTo>
                  <a:pt x="8138" y="104"/>
                </a:lnTo>
                <a:lnTo>
                  <a:pt x="8138" y="128"/>
                </a:lnTo>
                <a:lnTo>
                  <a:pt x="8137" y="152"/>
                </a:lnTo>
                <a:lnTo>
                  <a:pt x="8133" y="198"/>
                </a:lnTo>
                <a:lnTo>
                  <a:pt x="8127" y="244"/>
                </a:lnTo>
                <a:lnTo>
                  <a:pt x="8119" y="290"/>
                </a:lnTo>
                <a:lnTo>
                  <a:pt x="8110" y="337"/>
                </a:lnTo>
                <a:lnTo>
                  <a:pt x="8093" y="429"/>
                </a:lnTo>
                <a:lnTo>
                  <a:pt x="8093" y="429"/>
                </a:lnTo>
                <a:lnTo>
                  <a:pt x="8088" y="403"/>
                </a:lnTo>
                <a:lnTo>
                  <a:pt x="8083" y="376"/>
                </a:lnTo>
                <a:lnTo>
                  <a:pt x="8080" y="350"/>
                </a:lnTo>
                <a:lnTo>
                  <a:pt x="8078" y="324"/>
                </a:lnTo>
                <a:lnTo>
                  <a:pt x="8078" y="296"/>
                </a:lnTo>
                <a:lnTo>
                  <a:pt x="8080" y="270"/>
                </a:lnTo>
                <a:lnTo>
                  <a:pt x="8083" y="244"/>
                </a:lnTo>
                <a:lnTo>
                  <a:pt x="8089" y="217"/>
                </a:lnTo>
                <a:lnTo>
                  <a:pt x="8089" y="217"/>
                </a:lnTo>
                <a:lnTo>
                  <a:pt x="8063" y="292"/>
                </a:lnTo>
                <a:lnTo>
                  <a:pt x="8063" y="292"/>
                </a:lnTo>
                <a:lnTo>
                  <a:pt x="8063" y="288"/>
                </a:lnTo>
                <a:lnTo>
                  <a:pt x="8063" y="288"/>
                </a:lnTo>
                <a:lnTo>
                  <a:pt x="8063" y="276"/>
                </a:lnTo>
                <a:lnTo>
                  <a:pt x="8063" y="276"/>
                </a:lnTo>
                <a:lnTo>
                  <a:pt x="8016" y="58"/>
                </a:lnTo>
                <a:lnTo>
                  <a:pt x="8016" y="58"/>
                </a:lnTo>
                <a:lnTo>
                  <a:pt x="8017" y="84"/>
                </a:lnTo>
                <a:lnTo>
                  <a:pt x="8017" y="110"/>
                </a:lnTo>
                <a:lnTo>
                  <a:pt x="8017" y="138"/>
                </a:lnTo>
                <a:lnTo>
                  <a:pt x="8016" y="164"/>
                </a:lnTo>
                <a:lnTo>
                  <a:pt x="8013" y="190"/>
                </a:lnTo>
                <a:lnTo>
                  <a:pt x="8010" y="216"/>
                </a:lnTo>
                <a:lnTo>
                  <a:pt x="8003" y="268"/>
                </a:lnTo>
                <a:lnTo>
                  <a:pt x="7993" y="320"/>
                </a:lnTo>
                <a:lnTo>
                  <a:pt x="7982" y="372"/>
                </a:lnTo>
                <a:lnTo>
                  <a:pt x="7973" y="424"/>
                </a:lnTo>
                <a:lnTo>
                  <a:pt x="7963" y="477"/>
                </a:lnTo>
                <a:lnTo>
                  <a:pt x="7963" y="477"/>
                </a:lnTo>
                <a:lnTo>
                  <a:pt x="7960" y="501"/>
                </a:lnTo>
                <a:lnTo>
                  <a:pt x="7958" y="526"/>
                </a:lnTo>
                <a:lnTo>
                  <a:pt x="7954" y="575"/>
                </a:lnTo>
                <a:lnTo>
                  <a:pt x="7954" y="575"/>
                </a:lnTo>
                <a:lnTo>
                  <a:pt x="7954" y="575"/>
                </a:lnTo>
                <a:lnTo>
                  <a:pt x="7944" y="538"/>
                </a:lnTo>
                <a:lnTo>
                  <a:pt x="7931" y="500"/>
                </a:lnTo>
                <a:lnTo>
                  <a:pt x="7931" y="500"/>
                </a:lnTo>
                <a:lnTo>
                  <a:pt x="7928" y="487"/>
                </a:lnTo>
                <a:lnTo>
                  <a:pt x="7927" y="481"/>
                </a:lnTo>
                <a:lnTo>
                  <a:pt x="7927" y="475"/>
                </a:lnTo>
                <a:lnTo>
                  <a:pt x="7927" y="475"/>
                </a:lnTo>
                <a:lnTo>
                  <a:pt x="7925" y="473"/>
                </a:lnTo>
                <a:lnTo>
                  <a:pt x="7924" y="471"/>
                </a:lnTo>
                <a:lnTo>
                  <a:pt x="7924" y="471"/>
                </a:lnTo>
                <a:lnTo>
                  <a:pt x="7904" y="394"/>
                </a:lnTo>
                <a:lnTo>
                  <a:pt x="7904" y="394"/>
                </a:lnTo>
                <a:lnTo>
                  <a:pt x="7898" y="366"/>
                </a:lnTo>
                <a:lnTo>
                  <a:pt x="7893" y="339"/>
                </a:lnTo>
                <a:lnTo>
                  <a:pt x="7890" y="312"/>
                </a:lnTo>
                <a:lnTo>
                  <a:pt x="7888" y="284"/>
                </a:lnTo>
                <a:lnTo>
                  <a:pt x="7886" y="257"/>
                </a:lnTo>
                <a:lnTo>
                  <a:pt x="7888" y="230"/>
                </a:lnTo>
                <a:lnTo>
                  <a:pt x="7891" y="203"/>
                </a:lnTo>
                <a:lnTo>
                  <a:pt x="7898" y="175"/>
                </a:lnTo>
                <a:lnTo>
                  <a:pt x="7898" y="175"/>
                </a:lnTo>
                <a:lnTo>
                  <a:pt x="7880" y="225"/>
                </a:lnTo>
                <a:lnTo>
                  <a:pt x="7863" y="274"/>
                </a:lnTo>
                <a:lnTo>
                  <a:pt x="7848" y="324"/>
                </a:lnTo>
                <a:lnTo>
                  <a:pt x="7842" y="348"/>
                </a:lnTo>
                <a:lnTo>
                  <a:pt x="7837" y="373"/>
                </a:lnTo>
                <a:lnTo>
                  <a:pt x="7832" y="398"/>
                </a:lnTo>
                <a:lnTo>
                  <a:pt x="7829" y="423"/>
                </a:lnTo>
                <a:lnTo>
                  <a:pt x="7827" y="448"/>
                </a:lnTo>
                <a:lnTo>
                  <a:pt x="7826" y="473"/>
                </a:lnTo>
                <a:lnTo>
                  <a:pt x="7827" y="499"/>
                </a:lnTo>
                <a:lnTo>
                  <a:pt x="7829" y="524"/>
                </a:lnTo>
                <a:lnTo>
                  <a:pt x="7834" y="550"/>
                </a:lnTo>
                <a:lnTo>
                  <a:pt x="7840" y="575"/>
                </a:lnTo>
                <a:lnTo>
                  <a:pt x="7840" y="575"/>
                </a:lnTo>
                <a:lnTo>
                  <a:pt x="7840" y="575"/>
                </a:lnTo>
                <a:lnTo>
                  <a:pt x="7833" y="575"/>
                </a:lnTo>
                <a:lnTo>
                  <a:pt x="7833" y="575"/>
                </a:lnTo>
                <a:lnTo>
                  <a:pt x="7823" y="538"/>
                </a:lnTo>
                <a:lnTo>
                  <a:pt x="7812" y="500"/>
                </a:lnTo>
                <a:lnTo>
                  <a:pt x="7812" y="500"/>
                </a:lnTo>
                <a:lnTo>
                  <a:pt x="7808" y="487"/>
                </a:lnTo>
                <a:lnTo>
                  <a:pt x="7807" y="481"/>
                </a:lnTo>
                <a:lnTo>
                  <a:pt x="7806" y="475"/>
                </a:lnTo>
                <a:lnTo>
                  <a:pt x="7806" y="475"/>
                </a:lnTo>
                <a:lnTo>
                  <a:pt x="7805" y="473"/>
                </a:lnTo>
                <a:lnTo>
                  <a:pt x="7803" y="471"/>
                </a:lnTo>
                <a:lnTo>
                  <a:pt x="7801" y="467"/>
                </a:lnTo>
                <a:lnTo>
                  <a:pt x="7801" y="465"/>
                </a:lnTo>
                <a:lnTo>
                  <a:pt x="7801" y="465"/>
                </a:lnTo>
                <a:lnTo>
                  <a:pt x="7783" y="392"/>
                </a:lnTo>
                <a:lnTo>
                  <a:pt x="7776" y="357"/>
                </a:lnTo>
                <a:lnTo>
                  <a:pt x="7770" y="320"/>
                </a:lnTo>
                <a:lnTo>
                  <a:pt x="7767" y="284"/>
                </a:lnTo>
                <a:lnTo>
                  <a:pt x="7767" y="267"/>
                </a:lnTo>
                <a:lnTo>
                  <a:pt x="7767" y="248"/>
                </a:lnTo>
                <a:lnTo>
                  <a:pt x="7768" y="230"/>
                </a:lnTo>
                <a:lnTo>
                  <a:pt x="7770" y="212"/>
                </a:lnTo>
                <a:lnTo>
                  <a:pt x="7773" y="193"/>
                </a:lnTo>
                <a:lnTo>
                  <a:pt x="7777" y="175"/>
                </a:lnTo>
                <a:lnTo>
                  <a:pt x="7777" y="175"/>
                </a:lnTo>
                <a:lnTo>
                  <a:pt x="7761" y="223"/>
                </a:lnTo>
                <a:lnTo>
                  <a:pt x="7744" y="270"/>
                </a:lnTo>
                <a:lnTo>
                  <a:pt x="7730" y="316"/>
                </a:lnTo>
                <a:lnTo>
                  <a:pt x="7724" y="340"/>
                </a:lnTo>
                <a:lnTo>
                  <a:pt x="7718" y="364"/>
                </a:lnTo>
                <a:lnTo>
                  <a:pt x="7718" y="364"/>
                </a:lnTo>
                <a:lnTo>
                  <a:pt x="7687" y="251"/>
                </a:lnTo>
                <a:lnTo>
                  <a:pt x="7687" y="251"/>
                </a:lnTo>
                <a:lnTo>
                  <a:pt x="7688" y="271"/>
                </a:lnTo>
                <a:lnTo>
                  <a:pt x="7688" y="292"/>
                </a:lnTo>
                <a:lnTo>
                  <a:pt x="7688" y="312"/>
                </a:lnTo>
                <a:lnTo>
                  <a:pt x="7687" y="332"/>
                </a:lnTo>
                <a:lnTo>
                  <a:pt x="7681" y="372"/>
                </a:lnTo>
                <a:lnTo>
                  <a:pt x="7674" y="411"/>
                </a:lnTo>
                <a:lnTo>
                  <a:pt x="7674" y="411"/>
                </a:lnTo>
                <a:lnTo>
                  <a:pt x="7667" y="377"/>
                </a:lnTo>
                <a:lnTo>
                  <a:pt x="7661" y="341"/>
                </a:lnTo>
                <a:lnTo>
                  <a:pt x="7656" y="306"/>
                </a:lnTo>
                <a:lnTo>
                  <a:pt x="7653" y="271"/>
                </a:lnTo>
                <a:lnTo>
                  <a:pt x="7650" y="236"/>
                </a:lnTo>
                <a:lnTo>
                  <a:pt x="7652" y="202"/>
                </a:lnTo>
                <a:lnTo>
                  <a:pt x="7653" y="184"/>
                </a:lnTo>
                <a:lnTo>
                  <a:pt x="7655" y="166"/>
                </a:lnTo>
                <a:lnTo>
                  <a:pt x="7657" y="148"/>
                </a:lnTo>
                <a:lnTo>
                  <a:pt x="7662" y="130"/>
                </a:lnTo>
                <a:lnTo>
                  <a:pt x="7662" y="130"/>
                </a:lnTo>
                <a:lnTo>
                  <a:pt x="7643" y="190"/>
                </a:lnTo>
                <a:lnTo>
                  <a:pt x="7625" y="249"/>
                </a:lnTo>
                <a:lnTo>
                  <a:pt x="7617" y="280"/>
                </a:lnTo>
                <a:lnTo>
                  <a:pt x="7610" y="309"/>
                </a:lnTo>
                <a:lnTo>
                  <a:pt x="7604" y="339"/>
                </a:lnTo>
                <a:lnTo>
                  <a:pt x="7598" y="369"/>
                </a:lnTo>
                <a:lnTo>
                  <a:pt x="7598" y="369"/>
                </a:lnTo>
                <a:lnTo>
                  <a:pt x="7566" y="251"/>
                </a:lnTo>
                <a:lnTo>
                  <a:pt x="7566" y="251"/>
                </a:lnTo>
                <a:lnTo>
                  <a:pt x="7567" y="269"/>
                </a:lnTo>
                <a:lnTo>
                  <a:pt x="7569" y="287"/>
                </a:lnTo>
                <a:lnTo>
                  <a:pt x="7567" y="321"/>
                </a:lnTo>
                <a:lnTo>
                  <a:pt x="7564" y="357"/>
                </a:lnTo>
                <a:lnTo>
                  <a:pt x="7558" y="391"/>
                </a:lnTo>
                <a:lnTo>
                  <a:pt x="7551" y="426"/>
                </a:lnTo>
                <a:lnTo>
                  <a:pt x="7542" y="461"/>
                </a:lnTo>
                <a:lnTo>
                  <a:pt x="7526" y="531"/>
                </a:lnTo>
                <a:lnTo>
                  <a:pt x="7526" y="531"/>
                </a:lnTo>
                <a:lnTo>
                  <a:pt x="7516" y="491"/>
                </a:lnTo>
                <a:lnTo>
                  <a:pt x="7504" y="450"/>
                </a:lnTo>
                <a:lnTo>
                  <a:pt x="7504" y="450"/>
                </a:lnTo>
                <a:lnTo>
                  <a:pt x="7501" y="436"/>
                </a:lnTo>
                <a:lnTo>
                  <a:pt x="7500" y="429"/>
                </a:lnTo>
                <a:lnTo>
                  <a:pt x="7499" y="423"/>
                </a:lnTo>
                <a:lnTo>
                  <a:pt x="7499" y="423"/>
                </a:lnTo>
                <a:lnTo>
                  <a:pt x="7499" y="420"/>
                </a:lnTo>
                <a:lnTo>
                  <a:pt x="7499" y="420"/>
                </a:lnTo>
                <a:lnTo>
                  <a:pt x="7499" y="415"/>
                </a:lnTo>
                <a:lnTo>
                  <a:pt x="7499" y="415"/>
                </a:lnTo>
                <a:lnTo>
                  <a:pt x="7470" y="298"/>
                </a:lnTo>
                <a:lnTo>
                  <a:pt x="7470" y="298"/>
                </a:lnTo>
                <a:lnTo>
                  <a:pt x="7467" y="273"/>
                </a:lnTo>
                <a:lnTo>
                  <a:pt x="7463" y="247"/>
                </a:lnTo>
                <a:lnTo>
                  <a:pt x="7461" y="220"/>
                </a:lnTo>
                <a:lnTo>
                  <a:pt x="7459" y="196"/>
                </a:lnTo>
                <a:lnTo>
                  <a:pt x="7459" y="170"/>
                </a:lnTo>
                <a:lnTo>
                  <a:pt x="7462" y="143"/>
                </a:lnTo>
                <a:lnTo>
                  <a:pt x="7465" y="119"/>
                </a:lnTo>
                <a:lnTo>
                  <a:pt x="7470" y="92"/>
                </a:lnTo>
                <a:lnTo>
                  <a:pt x="7470" y="92"/>
                </a:lnTo>
                <a:lnTo>
                  <a:pt x="7452" y="146"/>
                </a:lnTo>
                <a:lnTo>
                  <a:pt x="7436" y="200"/>
                </a:lnTo>
                <a:lnTo>
                  <a:pt x="7421" y="254"/>
                </a:lnTo>
                <a:lnTo>
                  <a:pt x="7416" y="281"/>
                </a:lnTo>
                <a:lnTo>
                  <a:pt x="7410" y="308"/>
                </a:lnTo>
                <a:lnTo>
                  <a:pt x="7405" y="335"/>
                </a:lnTo>
                <a:lnTo>
                  <a:pt x="7402" y="363"/>
                </a:lnTo>
                <a:lnTo>
                  <a:pt x="7400" y="390"/>
                </a:lnTo>
                <a:lnTo>
                  <a:pt x="7399" y="418"/>
                </a:lnTo>
                <a:lnTo>
                  <a:pt x="7400" y="446"/>
                </a:lnTo>
                <a:lnTo>
                  <a:pt x="7402" y="473"/>
                </a:lnTo>
                <a:lnTo>
                  <a:pt x="7406" y="501"/>
                </a:lnTo>
                <a:lnTo>
                  <a:pt x="7412" y="530"/>
                </a:lnTo>
                <a:lnTo>
                  <a:pt x="7412" y="530"/>
                </a:lnTo>
                <a:lnTo>
                  <a:pt x="7408" y="546"/>
                </a:lnTo>
                <a:lnTo>
                  <a:pt x="7408" y="546"/>
                </a:lnTo>
                <a:lnTo>
                  <a:pt x="7404" y="523"/>
                </a:lnTo>
                <a:lnTo>
                  <a:pt x="7398" y="499"/>
                </a:lnTo>
                <a:lnTo>
                  <a:pt x="7392" y="474"/>
                </a:lnTo>
                <a:lnTo>
                  <a:pt x="7384" y="450"/>
                </a:lnTo>
                <a:lnTo>
                  <a:pt x="7384" y="450"/>
                </a:lnTo>
                <a:lnTo>
                  <a:pt x="7380" y="436"/>
                </a:lnTo>
                <a:lnTo>
                  <a:pt x="7379" y="429"/>
                </a:lnTo>
                <a:lnTo>
                  <a:pt x="7379" y="423"/>
                </a:lnTo>
                <a:lnTo>
                  <a:pt x="7379" y="423"/>
                </a:lnTo>
                <a:lnTo>
                  <a:pt x="7378" y="420"/>
                </a:lnTo>
                <a:lnTo>
                  <a:pt x="7376" y="417"/>
                </a:lnTo>
                <a:lnTo>
                  <a:pt x="7374" y="415"/>
                </a:lnTo>
                <a:lnTo>
                  <a:pt x="7373" y="411"/>
                </a:lnTo>
                <a:lnTo>
                  <a:pt x="7373" y="411"/>
                </a:lnTo>
                <a:lnTo>
                  <a:pt x="7356" y="332"/>
                </a:lnTo>
                <a:lnTo>
                  <a:pt x="7349" y="292"/>
                </a:lnTo>
                <a:lnTo>
                  <a:pt x="7343" y="252"/>
                </a:lnTo>
                <a:lnTo>
                  <a:pt x="7340" y="212"/>
                </a:lnTo>
                <a:lnTo>
                  <a:pt x="7338" y="192"/>
                </a:lnTo>
                <a:lnTo>
                  <a:pt x="7338" y="172"/>
                </a:lnTo>
                <a:lnTo>
                  <a:pt x="7340" y="152"/>
                </a:lnTo>
                <a:lnTo>
                  <a:pt x="7342" y="133"/>
                </a:lnTo>
                <a:lnTo>
                  <a:pt x="7346" y="113"/>
                </a:lnTo>
                <a:lnTo>
                  <a:pt x="7349" y="92"/>
                </a:lnTo>
                <a:lnTo>
                  <a:pt x="7349" y="92"/>
                </a:lnTo>
                <a:lnTo>
                  <a:pt x="7333" y="145"/>
                </a:lnTo>
                <a:lnTo>
                  <a:pt x="7317" y="196"/>
                </a:lnTo>
                <a:lnTo>
                  <a:pt x="7302" y="248"/>
                </a:lnTo>
                <a:lnTo>
                  <a:pt x="7296" y="274"/>
                </a:lnTo>
                <a:lnTo>
                  <a:pt x="7291" y="300"/>
                </a:lnTo>
                <a:lnTo>
                  <a:pt x="7291" y="300"/>
                </a:lnTo>
                <a:lnTo>
                  <a:pt x="7259" y="175"/>
                </a:lnTo>
                <a:lnTo>
                  <a:pt x="7259" y="175"/>
                </a:lnTo>
                <a:lnTo>
                  <a:pt x="7261" y="205"/>
                </a:lnTo>
                <a:lnTo>
                  <a:pt x="7261" y="234"/>
                </a:lnTo>
                <a:lnTo>
                  <a:pt x="7259" y="262"/>
                </a:lnTo>
                <a:lnTo>
                  <a:pt x="7257" y="290"/>
                </a:lnTo>
                <a:lnTo>
                  <a:pt x="7253" y="319"/>
                </a:lnTo>
                <a:lnTo>
                  <a:pt x="7248" y="347"/>
                </a:lnTo>
                <a:lnTo>
                  <a:pt x="7236" y="404"/>
                </a:lnTo>
                <a:lnTo>
                  <a:pt x="7236" y="404"/>
                </a:lnTo>
                <a:lnTo>
                  <a:pt x="7236" y="401"/>
                </a:lnTo>
                <a:lnTo>
                  <a:pt x="7236" y="401"/>
                </a:lnTo>
                <a:lnTo>
                  <a:pt x="7219" y="309"/>
                </a:lnTo>
                <a:lnTo>
                  <a:pt x="7212" y="263"/>
                </a:lnTo>
                <a:lnTo>
                  <a:pt x="7206" y="218"/>
                </a:lnTo>
                <a:lnTo>
                  <a:pt x="7202" y="172"/>
                </a:lnTo>
                <a:lnTo>
                  <a:pt x="7201" y="149"/>
                </a:lnTo>
                <a:lnTo>
                  <a:pt x="7202" y="126"/>
                </a:lnTo>
                <a:lnTo>
                  <a:pt x="7203" y="103"/>
                </a:lnTo>
                <a:lnTo>
                  <a:pt x="7204" y="81"/>
                </a:lnTo>
                <a:lnTo>
                  <a:pt x="7208" y="57"/>
                </a:lnTo>
                <a:lnTo>
                  <a:pt x="7213" y="34"/>
                </a:lnTo>
                <a:lnTo>
                  <a:pt x="7213" y="34"/>
                </a:lnTo>
                <a:lnTo>
                  <a:pt x="7197" y="88"/>
                </a:lnTo>
                <a:lnTo>
                  <a:pt x="7182" y="142"/>
                </a:lnTo>
                <a:lnTo>
                  <a:pt x="7169" y="196"/>
                </a:lnTo>
                <a:lnTo>
                  <a:pt x="7157" y="250"/>
                </a:lnTo>
                <a:lnTo>
                  <a:pt x="7157" y="250"/>
                </a:lnTo>
                <a:lnTo>
                  <a:pt x="7139" y="175"/>
                </a:lnTo>
                <a:lnTo>
                  <a:pt x="7139" y="175"/>
                </a:lnTo>
                <a:lnTo>
                  <a:pt x="7140" y="199"/>
                </a:lnTo>
                <a:lnTo>
                  <a:pt x="7140" y="222"/>
                </a:lnTo>
                <a:lnTo>
                  <a:pt x="7140" y="244"/>
                </a:lnTo>
                <a:lnTo>
                  <a:pt x="7138" y="268"/>
                </a:lnTo>
                <a:lnTo>
                  <a:pt x="7136" y="290"/>
                </a:lnTo>
                <a:lnTo>
                  <a:pt x="7133" y="313"/>
                </a:lnTo>
                <a:lnTo>
                  <a:pt x="7125" y="359"/>
                </a:lnTo>
                <a:lnTo>
                  <a:pt x="7117" y="404"/>
                </a:lnTo>
                <a:lnTo>
                  <a:pt x="7106" y="449"/>
                </a:lnTo>
                <a:lnTo>
                  <a:pt x="7097" y="495"/>
                </a:lnTo>
                <a:lnTo>
                  <a:pt x="7087" y="542"/>
                </a:lnTo>
                <a:lnTo>
                  <a:pt x="7087" y="542"/>
                </a:lnTo>
                <a:lnTo>
                  <a:pt x="7086" y="545"/>
                </a:lnTo>
                <a:lnTo>
                  <a:pt x="7086" y="545"/>
                </a:lnTo>
                <a:lnTo>
                  <a:pt x="7081" y="509"/>
                </a:lnTo>
                <a:lnTo>
                  <a:pt x="7074" y="471"/>
                </a:lnTo>
                <a:lnTo>
                  <a:pt x="7066" y="433"/>
                </a:lnTo>
                <a:lnTo>
                  <a:pt x="7055" y="396"/>
                </a:lnTo>
                <a:lnTo>
                  <a:pt x="7055" y="396"/>
                </a:lnTo>
                <a:lnTo>
                  <a:pt x="7055" y="395"/>
                </a:lnTo>
                <a:lnTo>
                  <a:pt x="7055" y="395"/>
                </a:lnTo>
                <a:lnTo>
                  <a:pt x="7050" y="367"/>
                </a:lnTo>
                <a:lnTo>
                  <a:pt x="7050" y="367"/>
                </a:lnTo>
                <a:lnTo>
                  <a:pt x="7050" y="365"/>
                </a:lnTo>
                <a:lnTo>
                  <a:pt x="7050" y="365"/>
                </a:lnTo>
                <a:lnTo>
                  <a:pt x="7049" y="362"/>
                </a:lnTo>
                <a:lnTo>
                  <a:pt x="7049" y="362"/>
                </a:lnTo>
                <a:lnTo>
                  <a:pt x="7049" y="360"/>
                </a:lnTo>
                <a:lnTo>
                  <a:pt x="7049" y="360"/>
                </a:lnTo>
                <a:lnTo>
                  <a:pt x="7049" y="348"/>
                </a:lnTo>
                <a:lnTo>
                  <a:pt x="7049" y="348"/>
                </a:lnTo>
                <a:lnTo>
                  <a:pt x="7017" y="204"/>
                </a:lnTo>
                <a:lnTo>
                  <a:pt x="7017" y="204"/>
                </a:lnTo>
                <a:lnTo>
                  <a:pt x="7015" y="178"/>
                </a:lnTo>
                <a:lnTo>
                  <a:pt x="7012" y="153"/>
                </a:lnTo>
                <a:lnTo>
                  <a:pt x="7010" y="128"/>
                </a:lnTo>
                <a:lnTo>
                  <a:pt x="7010" y="102"/>
                </a:lnTo>
                <a:lnTo>
                  <a:pt x="7011" y="77"/>
                </a:lnTo>
                <a:lnTo>
                  <a:pt x="7012" y="51"/>
                </a:lnTo>
                <a:lnTo>
                  <a:pt x="7016" y="25"/>
                </a:lnTo>
                <a:lnTo>
                  <a:pt x="7021" y="0"/>
                </a:lnTo>
                <a:lnTo>
                  <a:pt x="7021" y="0"/>
                </a:lnTo>
                <a:lnTo>
                  <a:pt x="7004" y="59"/>
                </a:lnTo>
                <a:lnTo>
                  <a:pt x="6987" y="117"/>
                </a:lnTo>
                <a:lnTo>
                  <a:pt x="6972" y="177"/>
                </a:lnTo>
                <a:lnTo>
                  <a:pt x="6966" y="207"/>
                </a:lnTo>
                <a:lnTo>
                  <a:pt x="6960" y="237"/>
                </a:lnTo>
                <a:lnTo>
                  <a:pt x="6957" y="267"/>
                </a:lnTo>
                <a:lnTo>
                  <a:pt x="6953" y="296"/>
                </a:lnTo>
                <a:lnTo>
                  <a:pt x="6951" y="327"/>
                </a:lnTo>
                <a:lnTo>
                  <a:pt x="6949" y="357"/>
                </a:lnTo>
                <a:lnTo>
                  <a:pt x="6951" y="388"/>
                </a:lnTo>
                <a:lnTo>
                  <a:pt x="6953" y="417"/>
                </a:lnTo>
                <a:lnTo>
                  <a:pt x="6957" y="448"/>
                </a:lnTo>
                <a:lnTo>
                  <a:pt x="6963" y="479"/>
                </a:lnTo>
                <a:lnTo>
                  <a:pt x="6963" y="479"/>
                </a:lnTo>
                <a:lnTo>
                  <a:pt x="6959" y="498"/>
                </a:lnTo>
                <a:lnTo>
                  <a:pt x="6959" y="498"/>
                </a:lnTo>
                <a:lnTo>
                  <a:pt x="6954" y="472"/>
                </a:lnTo>
                <a:lnTo>
                  <a:pt x="6948" y="447"/>
                </a:lnTo>
                <a:lnTo>
                  <a:pt x="6941" y="421"/>
                </a:lnTo>
                <a:lnTo>
                  <a:pt x="6934" y="396"/>
                </a:lnTo>
                <a:lnTo>
                  <a:pt x="6934" y="396"/>
                </a:lnTo>
                <a:lnTo>
                  <a:pt x="6931" y="380"/>
                </a:lnTo>
                <a:lnTo>
                  <a:pt x="6929" y="372"/>
                </a:lnTo>
                <a:lnTo>
                  <a:pt x="6929" y="365"/>
                </a:lnTo>
                <a:lnTo>
                  <a:pt x="6929" y="365"/>
                </a:lnTo>
                <a:lnTo>
                  <a:pt x="6928" y="362"/>
                </a:lnTo>
                <a:lnTo>
                  <a:pt x="6927" y="358"/>
                </a:lnTo>
                <a:lnTo>
                  <a:pt x="6925" y="356"/>
                </a:lnTo>
                <a:lnTo>
                  <a:pt x="6923" y="352"/>
                </a:lnTo>
                <a:lnTo>
                  <a:pt x="6923" y="352"/>
                </a:lnTo>
                <a:lnTo>
                  <a:pt x="6907" y="264"/>
                </a:lnTo>
                <a:lnTo>
                  <a:pt x="6900" y="220"/>
                </a:lnTo>
                <a:lnTo>
                  <a:pt x="6894" y="177"/>
                </a:lnTo>
                <a:lnTo>
                  <a:pt x="6890" y="132"/>
                </a:lnTo>
                <a:lnTo>
                  <a:pt x="6889" y="110"/>
                </a:lnTo>
                <a:lnTo>
                  <a:pt x="6890" y="88"/>
                </a:lnTo>
                <a:lnTo>
                  <a:pt x="6891" y="66"/>
                </a:lnTo>
                <a:lnTo>
                  <a:pt x="6893" y="44"/>
                </a:lnTo>
                <a:lnTo>
                  <a:pt x="6896" y="21"/>
                </a:lnTo>
                <a:lnTo>
                  <a:pt x="6901" y="0"/>
                </a:lnTo>
                <a:lnTo>
                  <a:pt x="6901" y="0"/>
                </a:lnTo>
                <a:lnTo>
                  <a:pt x="6883" y="57"/>
                </a:lnTo>
                <a:lnTo>
                  <a:pt x="6868" y="114"/>
                </a:lnTo>
                <a:lnTo>
                  <a:pt x="6853" y="172"/>
                </a:lnTo>
                <a:lnTo>
                  <a:pt x="6846" y="200"/>
                </a:lnTo>
                <a:lnTo>
                  <a:pt x="6842" y="230"/>
                </a:lnTo>
                <a:lnTo>
                  <a:pt x="6842" y="230"/>
                </a:lnTo>
                <a:lnTo>
                  <a:pt x="6811" y="92"/>
                </a:lnTo>
                <a:lnTo>
                  <a:pt x="6811" y="92"/>
                </a:lnTo>
                <a:lnTo>
                  <a:pt x="6812" y="132"/>
                </a:lnTo>
                <a:lnTo>
                  <a:pt x="6811" y="171"/>
                </a:lnTo>
                <a:lnTo>
                  <a:pt x="6808" y="211"/>
                </a:lnTo>
                <a:lnTo>
                  <a:pt x="6804" y="250"/>
                </a:lnTo>
                <a:lnTo>
                  <a:pt x="6798" y="289"/>
                </a:lnTo>
                <a:lnTo>
                  <a:pt x="6791" y="328"/>
                </a:lnTo>
                <a:lnTo>
                  <a:pt x="6775" y="407"/>
                </a:lnTo>
                <a:lnTo>
                  <a:pt x="6775" y="407"/>
                </a:lnTo>
                <a:lnTo>
                  <a:pt x="6770" y="383"/>
                </a:lnTo>
                <a:lnTo>
                  <a:pt x="6768" y="359"/>
                </a:lnTo>
                <a:lnTo>
                  <a:pt x="6766" y="335"/>
                </a:lnTo>
                <a:lnTo>
                  <a:pt x="6764" y="312"/>
                </a:lnTo>
                <a:lnTo>
                  <a:pt x="6766" y="288"/>
                </a:lnTo>
                <a:lnTo>
                  <a:pt x="6767" y="264"/>
                </a:lnTo>
                <a:lnTo>
                  <a:pt x="6770" y="241"/>
                </a:lnTo>
                <a:lnTo>
                  <a:pt x="6775" y="217"/>
                </a:lnTo>
                <a:lnTo>
                  <a:pt x="6775" y="217"/>
                </a:lnTo>
                <a:lnTo>
                  <a:pt x="6757" y="271"/>
                </a:lnTo>
                <a:lnTo>
                  <a:pt x="6740" y="326"/>
                </a:lnTo>
                <a:lnTo>
                  <a:pt x="6740" y="326"/>
                </a:lnTo>
                <a:lnTo>
                  <a:pt x="6737" y="314"/>
                </a:lnTo>
                <a:lnTo>
                  <a:pt x="6737" y="314"/>
                </a:lnTo>
                <a:lnTo>
                  <a:pt x="6737" y="301"/>
                </a:lnTo>
                <a:lnTo>
                  <a:pt x="6737" y="301"/>
                </a:lnTo>
                <a:lnTo>
                  <a:pt x="6690" y="92"/>
                </a:lnTo>
                <a:lnTo>
                  <a:pt x="6690" y="92"/>
                </a:lnTo>
                <a:lnTo>
                  <a:pt x="6691" y="117"/>
                </a:lnTo>
                <a:lnTo>
                  <a:pt x="6691" y="142"/>
                </a:lnTo>
                <a:lnTo>
                  <a:pt x="6691" y="168"/>
                </a:lnTo>
                <a:lnTo>
                  <a:pt x="6689" y="193"/>
                </a:lnTo>
                <a:lnTo>
                  <a:pt x="6687" y="218"/>
                </a:lnTo>
                <a:lnTo>
                  <a:pt x="6684" y="243"/>
                </a:lnTo>
                <a:lnTo>
                  <a:pt x="6677" y="294"/>
                </a:lnTo>
                <a:lnTo>
                  <a:pt x="6667" y="344"/>
                </a:lnTo>
                <a:lnTo>
                  <a:pt x="6657" y="395"/>
                </a:lnTo>
                <a:lnTo>
                  <a:pt x="6647" y="445"/>
                </a:lnTo>
                <a:lnTo>
                  <a:pt x="6638" y="495"/>
                </a:lnTo>
                <a:lnTo>
                  <a:pt x="6638" y="495"/>
                </a:lnTo>
                <a:lnTo>
                  <a:pt x="6632" y="541"/>
                </a:lnTo>
                <a:lnTo>
                  <a:pt x="6632" y="541"/>
                </a:lnTo>
                <a:lnTo>
                  <a:pt x="6628" y="527"/>
                </a:lnTo>
                <a:lnTo>
                  <a:pt x="6628" y="527"/>
                </a:lnTo>
                <a:lnTo>
                  <a:pt x="6628" y="504"/>
                </a:lnTo>
                <a:lnTo>
                  <a:pt x="6628" y="480"/>
                </a:lnTo>
                <a:lnTo>
                  <a:pt x="6628" y="455"/>
                </a:lnTo>
                <a:lnTo>
                  <a:pt x="6626" y="431"/>
                </a:lnTo>
                <a:lnTo>
                  <a:pt x="6623" y="408"/>
                </a:lnTo>
                <a:lnTo>
                  <a:pt x="6620" y="383"/>
                </a:lnTo>
                <a:lnTo>
                  <a:pt x="6611" y="334"/>
                </a:lnTo>
                <a:lnTo>
                  <a:pt x="6611" y="334"/>
                </a:lnTo>
                <a:lnTo>
                  <a:pt x="6611" y="321"/>
                </a:lnTo>
                <a:lnTo>
                  <a:pt x="6611" y="321"/>
                </a:lnTo>
                <a:lnTo>
                  <a:pt x="6583" y="181"/>
                </a:lnTo>
                <a:lnTo>
                  <a:pt x="6583" y="181"/>
                </a:lnTo>
                <a:lnTo>
                  <a:pt x="6584" y="175"/>
                </a:lnTo>
                <a:lnTo>
                  <a:pt x="6584" y="175"/>
                </a:lnTo>
                <a:lnTo>
                  <a:pt x="6583" y="180"/>
                </a:lnTo>
                <a:lnTo>
                  <a:pt x="6583" y="180"/>
                </a:lnTo>
                <a:lnTo>
                  <a:pt x="6565" y="95"/>
                </a:lnTo>
                <a:lnTo>
                  <a:pt x="6565" y="95"/>
                </a:lnTo>
                <a:lnTo>
                  <a:pt x="6566" y="132"/>
                </a:lnTo>
                <a:lnTo>
                  <a:pt x="6566" y="168"/>
                </a:lnTo>
                <a:lnTo>
                  <a:pt x="6564" y="204"/>
                </a:lnTo>
                <a:lnTo>
                  <a:pt x="6562" y="241"/>
                </a:lnTo>
                <a:lnTo>
                  <a:pt x="6562" y="241"/>
                </a:lnTo>
                <a:lnTo>
                  <a:pt x="6550" y="274"/>
                </a:lnTo>
                <a:lnTo>
                  <a:pt x="6539" y="308"/>
                </a:lnTo>
                <a:lnTo>
                  <a:pt x="6531" y="341"/>
                </a:lnTo>
                <a:lnTo>
                  <a:pt x="6523" y="376"/>
                </a:lnTo>
                <a:lnTo>
                  <a:pt x="6518" y="410"/>
                </a:lnTo>
                <a:lnTo>
                  <a:pt x="6514" y="445"/>
                </a:lnTo>
                <a:lnTo>
                  <a:pt x="6513" y="479"/>
                </a:lnTo>
                <a:lnTo>
                  <a:pt x="6514" y="497"/>
                </a:lnTo>
                <a:lnTo>
                  <a:pt x="6515" y="513"/>
                </a:lnTo>
                <a:lnTo>
                  <a:pt x="6515" y="513"/>
                </a:lnTo>
                <a:lnTo>
                  <a:pt x="6513" y="530"/>
                </a:lnTo>
                <a:lnTo>
                  <a:pt x="6513" y="530"/>
                </a:lnTo>
                <a:lnTo>
                  <a:pt x="6511" y="541"/>
                </a:lnTo>
                <a:lnTo>
                  <a:pt x="6511" y="541"/>
                </a:lnTo>
                <a:lnTo>
                  <a:pt x="6505" y="520"/>
                </a:lnTo>
                <a:lnTo>
                  <a:pt x="6498" y="500"/>
                </a:lnTo>
                <a:lnTo>
                  <a:pt x="6498" y="500"/>
                </a:lnTo>
                <a:lnTo>
                  <a:pt x="6494" y="487"/>
                </a:lnTo>
                <a:lnTo>
                  <a:pt x="6493" y="481"/>
                </a:lnTo>
                <a:lnTo>
                  <a:pt x="6493" y="475"/>
                </a:lnTo>
                <a:lnTo>
                  <a:pt x="6493" y="475"/>
                </a:lnTo>
                <a:lnTo>
                  <a:pt x="6492" y="473"/>
                </a:lnTo>
                <a:lnTo>
                  <a:pt x="6489" y="471"/>
                </a:lnTo>
                <a:lnTo>
                  <a:pt x="6488" y="467"/>
                </a:lnTo>
                <a:lnTo>
                  <a:pt x="6487" y="465"/>
                </a:lnTo>
                <a:lnTo>
                  <a:pt x="6487" y="465"/>
                </a:lnTo>
                <a:lnTo>
                  <a:pt x="6470" y="392"/>
                </a:lnTo>
                <a:lnTo>
                  <a:pt x="6462" y="357"/>
                </a:lnTo>
                <a:lnTo>
                  <a:pt x="6457" y="320"/>
                </a:lnTo>
                <a:lnTo>
                  <a:pt x="6454" y="284"/>
                </a:lnTo>
                <a:lnTo>
                  <a:pt x="6453" y="267"/>
                </a:lnTo>
                <a:lnTo>
                  <a:pt x="6453" y="248"/>
                </a:lnTo>
                <a:lnTo>
                  <a:pt x="6454" y="230"/>
                </a:lnTo>
                <a:lnTo>
                  <a:pt x="6456" y="212"/>
                </a:lnTo>
                <a:lnTo>
                  <a:pt x="6460" y="193"/>
                </a:lnTo>
                <a:lnTo>
                  <a:pt x="6463" y="175"/>
                </a:lnTo>
                <a:lnTo>
                  <a:pt x="6463" y="175"/>
                </a:lnTo>
                <a:lnTo>
                  <a:pt x="6442" y="236"/>
                </a:lnTo>
                <a:lnTo>
                  <a:pt x="6431" y="267"/>
                </a:lnTo>
                <a:lnTo>
                  <a:pt x="6422" y="296"/>
                </a:lnTo>
                <a:lnTo>
                  <a:pt x="6422" y="296"/>
                </a:lnTo>
                <a:lnTo>
                  <a:pt x="6421" y="288"/>
                </a:lnTo>
                <a:lnTo>
                  <a:pt x="6421" y="288"/>
                </a:lnTo>
                <a:lnTo>
                  <a:pt x="6421" y="276"/>
                </a:lnTo>
                <a:lnTo>
                  <a:pt x="6421" y="276"/>
                </a:lnTo>
                <a:lnTo>
                  <a:pt x="6373" y="58"/>
                </a:lnTo>
                <a:lnTo>
                  <a:pt x="6373" y="58"/>
                </a:lnTo>
                <a:lnTo>
                  <a:pt x="6374" y="82"/>
                </a:lnTo>
                <a:lnTo>
                  <a:pt x="6375" y="104"/>
                </a:lnTo>
                <a:lnTo>
                  <a:pt x="6375" y="128"/>
                </a:lnTo>
                <a:lnTo>
                  <a:pt x="6374" y="152"/>
                </a:lnTo>
                <a:lnTo>
                  <a:pt x="6370" y="198"/>
                </a:lnTo>
                <a:lnTo>
                  <a:pt x="6364" y="244"/>
                </a:lnTo>
                <a:lnTo>
                  <a:pt x="6357" y="290"/>
                </a:lnTo>
                <a:lnTo>
                  <a:pt x="6348" y="337"/>
                </a:lnTo>
                <a:lnTo>
                  <a:pt x="6329" y="429"/>
                </a:lnTo>
                <a:lnTo>
                  <a:pt x="6329" y="429"/>
                </a:lnTo>
                <a:lnTo>
                  <a:pt x="6324" y="403"/>
                </a:lnTo>
                <a:lnTo>
                  <a:pt x="6321" y="376"/>
                </a:lnTo>
                <a:lnTo>
                  <a:pt x="6317" y="350"/>
                </a:lnTo>
                <a:lnTo>
                  <a:pt x="6316" y="324"/>
                </a:lnTo>
                <a:lnTo>
                  <a:pt x="6315" y="296"/>
                </a:lnTo>
                <a:lnTo>
                  <a:pt x="6317" y="270"/>
                </a:lnTo>
                <a:lnTo>
                  <a:pt x="6321" y="244"/>
                </a:lnTo>
                <a:lnTo>
                  <a:pt x="6327" y="217"/>
                </a:lnTo>
                <a:lnTo>
                  <a:pt x="6327" y="217"/>
                </a:lnTo>
                <a:lnTo>
                  <a:pt x="6301" y="292"/>
                </a:lnTo>
                <a:lnTo>
                  <a:pt x="6301" y="292"/>
                </a:lnTo>
                <a:lnTo>
                  <a:pt x="6300" y="288"/>
                </a:lnTo>
                <a:lnTo>
                  <a:pt x="6300" y="288"/>
                </a:lnTo>
                <a:lnTo>
                  <a:pt x="6300" y="276"/>
                </a:lnTo>
                <a:lnTo>
                  <a:pt x="6300" y="276"/>
                </a:lnTo>
                <a:lnTo>
                  <a:pt x="6253" y="58"/>
                </a:lnTo>
                <a:lnTo>
                  <a:pt x="6253" y="58"/>
                </a:lnTo>
                <a:lnTo>
                  <a:pt x="6255" y="84"/>
                </a:lnTo>
                <a:lnTo>
                  <a:pt x="6255" y="110"/>
                </a:lnTo>
                <a:lnTo>
                  <a:pt x="6255" y="138"/>
                </a:lnTo>
                <a:lnTo>
                  <a:pt x="6252" y="164"/>
                </a:lnTo>
                <a:lnTo>
                  <a:pt x="6250" y="190"/>
                </a:lnTo>
                <a:lnTo>
                  <a:pt x="6247" y="216"/>
                </a:lnTo>
                <a:lnTo>
                  <a:pt x="6239" y="268"/>
                </a:lnTo>
                <a:lnTo>
                  <a:pt x="6231" y="320"/>
                </a:lnTo>
                <a:lnTo>
                  <a:pt x="6220" y="372"/>
                </a:lnTo>
                <a:lnTo>
                  <a:pt x="6209" y="424"/>
                </a:lnTo>
                <a:lnTo>
                  <a:pt x="6200" y="477"/>
                </a:lnTo>
                <a:lnTo>
                  <a:pt x="6200" y="477"/>
                </a:lnTo>
                <a:lnTo>
                  <a:pt x="6198" y="501"/>
                </a:lnTo>
                <a:lnTo>
                  <a:pt x="6194" y="526"/>
                </a:lnTo>
                <a:lnTo>
                  <a:pt x="6192" y="575"/>
                </a:lnTo>
                <a:lnTo>
                  <a:pt x="6192" y="575"/>
                </a:lnTo>
                <a:lnTo>
                  <a:pt x="6192" y="575"/>
                </a:lnTo>
                <a:lnTo>
                  <a:pt x="6181" y="538"/>
                </a:lnTo>
                <a:lnTo>
                  <a:pt x="6169" y="500"/>
                </a:lnTo>
                <a:lnTo>
                  <a:pt x="6169" y="500"/>
                </a:lnTo>
                <a:lnTo>
                  <a:pt x="6166" y="487"/>
                </a:lnTo>
                <a:lnTo>
                  <a:pt x="6164" y="481"/>
                </a:lnTo>
                <a:lnTo>
                  <a:pt x="6163" y="475"/>
                </a:lnTo>
                <a:lnTo>
                  <a:pt x="6163" y="475"/>
                </a:lnTo>
                <a:lnTo>
                  <a:pt x="6163" y="473"/>
                </a:lnTo>
                <a:lnTo>
                  <a:pt x="6162" y="471"/>
                </a:lnTo>
                <a:lnTo>
                  <a:pt x="6162" y="471"/>
                </a:lnTo>
                <a:lnTo>
                  <a:pt x="6142" y="394"/>
                </a:lnTo>
                <a:lnTo>
                  <a:pt x="6142" y="394"/>
                </a:lnTo>
                <a:lnTo>
                  <a:pt x="6136" y="366"/>
                </a:lnTo>
                <a:lnTo>
                  <a:pt x="6131" y="339"/>
                </a:lnTo>
                <a:lnTo>
                  <a:pt x="6128" y="312"/>
                </a:lnTo>
                <a:lnTo>
                  <a:pt x="6125" y="284"/>
                </a:lnTo>
                <a:lnTo>
                  <a:pt x="6124" y="257"/>
                </a:lnTo>
                <a:lnTo>
                  <a:pt x="6125" y="230"/>
                </a:lnTo>
                <a:lnTo>
                  <a:pt x="6129" y="203"/>
                </a:lnTo>
                <a:lnTo>
                  <a:pt x="6135" y="175"/>
                </a:lnTo>
                <a:lnTo>
                  <a:pt x="6135" y="175"/>
                </a:lnTo>
                <a:lnTo>
                  <a:pt x="6117" y="225"/>
                </a:lnTo>
                <a:lnTo>
                  <a:pt x="6100" y="274"/>
                </a:lnTo>
                <a:lnTo>
                  <a:pt x="6086" y="324"/>
                </a:lnTo>
                <a:lnTo>
                  <a:pt x="6079" y="348"/>
                </a:lnTo>
                <a:lnTo>
                  <a:pt x="6074" y="373"/>
                </a:lnTo>
                <a:lnTo>
                  <a:pt x="6070" y="398"/>
                </a:lnTo>
                <a:lnTo>
                  <a:pt x="6066" y="423"/>
                </a:lnTo>
                <a:lnTo>
                  <a:pt x="6065" y="448"/>
                </a:lnTo>
                <a:lnTo>
                  <a:pt x="6064" y="473"/>
                </a:lnTo>
                <a:lnTo>
                  <a:pt x="6065" y="499"/>
                </a:lnTo>
                <a:lnTo>
                  <a:pt x="6067" y="524"/>
                </a:lnTo>
                <a:lnTo>
                  <a:pt x="6072" y="550"/>
                </a:lnTo>
                <a:lnTo>
                  <a:pt x="6078" y="575"/>
                </a:lnTo>
                <a:lnTo>
                  <a:pt x="6078" y="575"/>
                </a:lnTo>
                <a:lnTo>
                  <a:pt x="6078" y="575"/>
                </a:lnTo>
                <a:lnTo>
                  <a:pt x="6071" y="575"/>
                </a:lnTo>
                <a:lnTo>
                  <a:pt x="6071" y="575"/>
                </a:lnTo>
                <a:lnTo>
                  <a:pt x="6061" y="538"/>
                </a:lnTo>
                <a:lnTo>
                  <a:pt x="6048" y="500"/>
                </a:lnTo>
                <a:lnTo>
                  <a:pt x="6048" y="500"/>
                </a:lnTo>
                <a:lnTo>
                  <a:pt x="6045" y="487"/>
                </a:lnTo>
                <a:lnTo>
                  <a:pt x="6043" y="481"/>
                </a:lnTo>
                <a:lnTo>
                  <a:pt x="6043" y="475"/>
                </a:lnTo>
                <a:lnTo>
                  <a:pt x="6043" y="475"/>
                </a:lnTo>
                <a:lnTo>
                  <a:pt x="6042" y="473"/>
                </a:lnTo>
                <a:lnTo>
                  <a:pt x="6041" y="471"/>
                </a:lnTo>
                <a:lnTo>
                  <a:pt x="6039" y="467"/>
                </a:lnTo>
                <a:lnTo>
                  <a:pt x="6038" y="465"/>
                </a:lnTo>
                <a:lnTo>
                  <a:pt x="6038" y="465"/>
                </a:lnTo>
                <a:lnTo>
                  <a:pt x="6021" y="392"/>
                </a:lnTo>
                <a:lnTo>
                  <a:pt x="6014" y="357"/>
                </a:lnTo>
                <a:lnTo>
                  <a:pt x="6008" y="320"/>
                </a:lnTo>
                <a:lnTo>
                  <a:pt x="6004" y="284"/>
                </a:lnTo>
                <a:lnTo>
                  <a:pt x="6003" y="267"/>
                </a:lnTo>
                <a:lnTo>
                  <a:pt x="6004" y="248"/>
                </a:lnTo>
                <a:lnTo>
                  <a:pt x="6004" y="230"/>
                </a:lnTo>
                <a:lnTo>
                  <a:pt x="6007" y="212"/>
                </a:lnTo>
                <a:lnTo>
                  <a:pt x="6010" y="193"/>
                </a:lnTo>
                <a:lnTo>
                  <a:pt x="6015" y="175"/>
                </a:lnTo>
                <a:lnTo>
                  <a:pt x="6015" y="175"/>
                </a:lnTo>
                <a:lnTo>
                  <a:pt x="5997" y="223"/>
                </a:lnTo>
                <a:lnTo>
                  <a:pt x="5982" y="270"/>
                </a:lnTo>
                <a:lnTo>
                  <a:pt x="5966" y="316"/>
                </a:lnTo>
                <a:lnTo>
                  <a:pt x="5960" y="340"/>
                </a:lnTo>
                <a:lnTo>
                  <a:pt x="5956" y="364"/>
                </a:lnTo>
                <a:lnTo>
                  <a:pt x="5956" y="364"/>
                </a:lnTo>
                <a:lnTo>
                  <a:pt x="5924" y="251"/>
                </a:lnTo>
                <a:lnTo>
                  <a:pt x="5924" y="251"/>
                </a:lnTo>
                <a:lnTo>
                  <a:pt x="5926" y="271"/>
                </a:lnTo>
                <a:lnTo>
                  <a:pt x="5926" y="292"/>
                </a:lnTo>
                <a:lnTo>
                  <a:pt x="5925" y="312"/>
                </a:lnTo>
                <a:lnTo>
                  <a:pt x="5924" y="332"/>
                </a:lnTo>
                <a:lnTo>
                  <a:pt x="5919" y="372"/>
                </a:lnTo>
                <a:lnTo>
                  <a:pt x="5912" y="411"/>
                </a:lnTo>
                <a:lnTo>
                  <a:pt x="5912" y="411"/>
                </a:lnTo>
                <a:lnTo>
                  <a:pt x="5905" y="377"/>
                </a:lnTo>
                <a:lnTo>
                  <a:pt x="5899" y="341"/>
                </a:lnTo>
                <a:lnTo>
                  <a:pt x="5893" y="306"/>
                </a:lnTo>
                <a:lnTo>
                  <a:pt x="5889" y="271"/>
                </a:lnTo>
                <a:lnTo>
                  <a:pt x="5888" y="236"/>
                </a:lnTo>
                <a:lnTo>
                  <a:pt x="5889" y="202"/>
                </a:lnTo>
                <a:lnTo>
                  <a:pt x="5890" y="184"/>
                </a:lnTo>
                <a:lnTo>
                  <a:pt x="5893" y="166"/>
                </a:lnTo>
                <a:lnTo>
                  <a:pt x="5895" y="148"/>
                </a:lnTo>
                <a:lnTo>
                  <a:pt x="5899" y="130"/>
                </a:lnTo>
                <a:lnTo>
                  <a:pt x="5899" y="130"/>
                </a:lnTo>
                <a:lnTo>
                  <a:pt x="5880" y="190"/>
                </a:lnTo>
                <a:lnTo>
                  <a:pt x="5863" y="249"/>
                </a:lnTo>
                <a:lnTo>
                  <a:pt x="5855" y="280"/>
                </a:lnTo>
                <a:lnTo>
                  <a:pt x="5848" y="309"/>
                </a:lnTo>
                <a:lnTo>
                  <a:pt x="5842" y="339"/>
                </a:lnTo>
                <a:lnTo>
                  <a:pt x="5836" y="369"/>
                </a:lnTo>
                <a:lnTo>
                  <a:pt x="5836" y="369"/>
                </a:lnTo>
                <a:lnTo>
                  <a:pt x="5804" y="251"/>
                </a:lnTo>
                <a:lnTo>
                  <a:pt x="5804" y="251"/>
                </a:lnTo>
                <a:lnTo>
                  <a:pt x="5805" y="269"/>
                </a:lnTo>
                <a:lnTo>
                  <a:pt x="5805" y="287"/>
                </a:lnTo>
                <a:lnTo>
                  <a:pt x="5804" y="321"/>
                </a:lnTo>
                <a:lnTo>
                  <a:pt x="5800" y="357"/>
                </a:lnTo>
                <a:lnTo>
                  <a:pt x="5796" y="391"/>
                </a:lnTo>
                <a:lnTo>
                  <a:pt x="5788" y="426"/>
                </a:lnTo>
                <a:lnTo>
                  <a:pt x="5780" y="461"/>
                </a:lnTo>
                <a:lnTo>
                  <a:pt x="5764" y="531"/>
                </a:lnTo>
                <a:lnTo>
                  <a:pt x="5764" y="531"/>
                </a:lnTo>
                <a:lnTo>
                  <a:pt x="5754" y="491"/>
                </a:lnTo>
                <a:lnTo>
                  <a:pt x="5742" y="450"/>
                </a:lnTo>
                <a:lnTo>
                  <a:pt x="5742" y="450"/>
                </a:lnTo>
                <a:lnTo>
                  <a:pt x="5737" y="436"/>
                </a:lnTo>
                <a:lnTo>
                  <a:pt x="5736" y="429"/>
                </a:lnTo>
                <a:lnTo>
                  <a:pt x="5736" y="423"/>
                </a:lnTo>
                <a:lnTo>
                  <a:pt x="5736" y="423"/>
                </a:lnTo>
                <a:lnTo>
                  <a:pt x="5735" y="420"/>
                </a:lnTo>
                <a:lnTo>
                  <a:pt x="5735" y="420"/>
                </a:lnTo>
                <a:lnTo>
                  <a:pt x="5735" y="415"/>
                </a:lnTo>
                <a:lnTo>
                  <a:pt x="5735" y="415"/>
                </a:lnTo>
                <a:lnTo>
                  <a:pt x="5708" y="298"/>
                </a:lnTo>
                <a:lnTo>
                  <a:pt x="5708" y="298"/>
                </a:lnTo>
                <a:lnTo>
                  <a:pt x="5703" y="273"/>
                </a:lnTo>
                <a:lnTo>
                  <a:pt x="5701" y="247"/>
                </a:lnTo>
                <a:lnTo>
                  <a:pt x="5698" y="220"/>
                </a:lnTo>
                <a:lnTo>
                  <a:pt x="5697" y="196"/>
                </a:lnTo>
                <a:lnTo>
                  <a:pt x="5697" y="170"/>
                </a:lnTo>
                <a:lnTo>
                  <a:pt x="5698" y="143"/>
                </a:lnTo>
                <a:lnTo>
                  <a:pt x="5702" y="119"/>
                </a:lnTo>
                <a:lnTo>
                  <a:pt x="5708" y="92"/>
                </a:lnTo>
                <a:lnTo>
                  <a:pt x="5708" y="92"/>
                </a:lnTo>
                <a:lnTo>
                  <a:pt x="5690" y="146"/>
                </a:lnTo>
                <a:lnTo>
                  <a:pt x="5673" y="200"/>
                </a:lnTo>
                <a:lnTo>
                  <a:pt x="5659" y="254"/>
                </a:lnTo>
                <a:lnTo>
                  <a:pt x="5652" y="281"/>
                </a:lnTo>
                <a:lnTo>
                  <a:pt x="5647" y="308"/>
                </a:lnTo>
                <a:lnTo>
                  <a:pt x="5643" y="335"/>
                </a:lnTo>
                <a:lnTo>
                  <a:pt x="5639" y="363"/>
                </a:lnTo>
                <a:lnTo>
                  <a:pt x="5637" y="390"/>
                </a:lnTo>
                <a:lnTo>
                  <a:pt x="5637" y="418"/>
                </a:lnTo>
                <a:lnTo>
                  <a:pt x="5637" y="446"/>
                </a:lnTo>
                <a:lnTo>
                  <a:pt x="5639" y="473"/>
                </a:lnTo>
                <a:lnTo>
                  <a:pt x="5644" y="501"/>
                </a:lnTo>
                <a:lnTo>
                  <a:pt x="5650" y="530"/>
                </a:lnTo>
                <a:lnTo>
                  <a:pt x="5650" y="530"/>
                </a:lnTo>
                <a:lnTo>
                  <a:pt x="5646" y="546"/>
                </a:lnTo>
                <a:lnTo>
                  <a:pt x="5646" y="546"/>
                </a:lnTo>
                <a:lnTo>
                  <a:pt x="5641" y="523"/>
                </a:lnTo>
                <a:lnTo>
                  <a:pt x="5635" y="499"/>
                </a:lnTo>
                <a:lnTo>
                  <a:pt x="5628" y="474"/>
                </a:lnTo>
                <a:lnTo>
                  <a:pt x="5621" y="450"/>
                </a:lnTo>
                <a:lnTo>
                  <a:pt x="5621" y="450"/>
                </a:lnTo>
                <a:lnTo>
                  <a:pt x="5618" y="436"/>
                </a:lnTo>
                <a:lnTo>
                  <a:pt x="5617" y="429"/>
                </a:lnTo>
                <a:lnTo>
                  <a:pt x="5615" y="423"/>
                </a:lnTo>
                <a:lnTo>
                  <a:pt x="5615" y="423"/>
                </a:lnTo>
                <a:lnTo>
                  <a:pt x="5615" y="420"/>
                </a:lnTo>
                <a:lnTo>
                  <a:pt x="5613" y="417"/>
                </a:lnTo>
                <a:lnTo>
                  <a:pt x="5612" y="415"/>
                </a:lnTo>
                <a:lnTo>
                  <a:pt x="5611" y="411"/>
                </a:lnTo>
                <a:lnTo>
                  <a:pt x="5611" y="411"/>
                </a:lnTo>
                <a:lnTo>
                  <a:pt x="5593" y="332"/>
                </a:lnTo>
                <a:lnTo>
                  <a:pt x="5586" y="292"/>
                </a:lnTo>
                <a:lnTo>
                  <a:pt x="5580" y="252"/>
                </a:lnTo>
                <a:lnTo>
                  <a:pt x="5576" y="212"/>
                </a:lnTo>
                <a:lnTo>
                  <a:pt x="5576" y="192"/>
                </a:lnTo>
                <a:lnTo>
                  <a:pt x="5576" y="172"/>
                </a:lnTo>
                <a:lnTo>
                  <a:pt x="5577" y="152"/>
                </a:lnTo>
                <a:lnTo>
                  <a:pt x="5580" y="133"/>
                </a:lnTo>
                <a:lnTo>
                  <a:pt x="5583" y="113"/>
                </a:lnTo>
                <a:lnTo>
                  <a:pt x="5587" y="92"/>
                </a:lnTo>
                <a:lnTo>
                  <a:pt x="5587" y="92"/>
                </a:lnTo>
                <a:lnTo>
                  <a:pt x="5570" y="145"/>
                </a:lnTo>
                <a:lnTo>
                  <a:pt x="5554" y="196"/>
                </a:lnTo>
                <a:lnTo>
                  <a:pt x="5539" y="248"/>
                </a:lnTo>
                <a:lnTo>
                  <a:pt x="5533" y="274"/>
                </a:lnTo>
                <a:lnTo>
                  <a:pt x="5528" y="300"/>
                </a:lnTo>
                <a:lnTo>
                  <a:pt x="5528" y="300"/>
                </a:lnTo>
                <a:lnTo>
                  <a:pt x="5497" y="175"/>
                </a:lnTo>
                <a:lnTo>
                  <a:pt x="5497" y="175"/>
                </a:lnTo>
                <a:lnTo>
                  <a:pt x="5498" y="205"/>
                </a:lnTo>
                <a:lnTo>
                  <a:pt x="5498" y="234"/>
                </a:lnTo>
                <a:lnTo>
                  <a:pt x="5497" y="262"/>
                </a:lnTo>
                <a:lnTo>
                  <a:pt x="5494" y="290"/>
                </a:lnTo>
                <a:lnTo>
                  <a:pt x="5491" y="319"/>
                </a:lnTo>
                <a:lnTo>
                  <a:pt x="5486" y="347"/>
                </a:lnTo>
                <a:lnTo>
                  <a:pt x="5474" y="404"/>
                </a:lnTo>
                <a:lnTo>
                  <a:pt x="5474" y="404"/>
                </a:lnTo>
                <a:lnTo>
                  <a:pt x="5473" y="401"/>
                </a:lnTo>
                <a:lnTo>
                  <a:pt x="5473" y="401"/>
                </a:lnTo>
                <a:lnTo>
                  <a:pt x="5456" y="309"/>
                </a:lnTo>
                <a:lnTo>
                  <a:pt x="5448" y="263"/>
                </a:lnTo>
                <a:lnTo>
                  <a:pt x="5443" y="218"/>
                </a:lnTo>
                <a:lnTo>
                  <a:pt x="5440" y="172"/>
                </a:lnTo>
                <a:lnTo>
                  <a:pt x="5439" y="149"/>
                </a:lnTo>
                <a:lnTo>
                  <a:pt x="5439" y="126"/>
                </a:lnTo>
                <a:lnTo>
                  <a:pt x="5440" y="103"/>
                </a:lnTo>
                <a:lnTo>
                  <a:pt x="5442" y="81"/>
                </a:lnTo>
                <a:lnTo>
                  <a:pt x="5446" y="57"/>
                </a:lnTo>
                <a:lnTo>
                  <a:pt x="5449" y="34"/>
                </a:lnTo>
                <a:lnTo>
                  <a:pt x="5449" y="34"/>
                </a:lnTo>
                <a:lnTo>
                  <a:pt x="5434" y="88"/>
                </a:lnTo>
                <a:lnTo>
                  <a:pt x="5420" y="142"/>
                </a:lnTo>
                <a:lnTo>
                  <a:pt x="5407" y="196"/>
                </a:lnTo>
                <a:lnTo>
                  <a:pt x="5395" y="250"/>
                </a:lnTo>
                <a:lnTo>
                  <a:pt x="5395" y="250"/>
                </a:lnTo>
                <a:lnTo>
                  <a:pt x="5376" y="175"/>
                </a:lnTo>
                <a:lnTo>
                  <a:pt x="5376" y="175"/>
                </a:lnTo>
                <a:lnTo>
                  <a:pt x="5378" y="199"/>
                </a:lnTo>
                <a:lnTo>
                  <a:pt x="5378" y="222"/>
                </a:lnTo>
                <a:lnTo>
                  <a:pt x="5377" y="244"/>
                </a:lnTo>
                <a:lnTo>
                  <a:pt x="5376" y="268"/>
                </a:lnTo>
                <a:lnTo>
                  <a:pt x="5373" y="290"/>
                </a:lnTo>
                <a:lnTo>
                  <a:pt x="5371" y="313"/>
                </a:lnTo>
                <a:lnTo>
                  <a:pt x="5363" y="359"/>
                </a:lnTo>
                <a:lnTo>
                  <a:pt x="5353" y="404"/>
                </a:lnTo>
                <a:lnTo>
                  <a:pt x="5344" y="449"/>
                </a:lnTo>
                <a:lnTo>
                  <a:pt x="5333" y="495"/>
                </a:lnTo>
                <a:lnTo>
                  <a:pt x="5324" y="542"/>
                </a:lnTo>
                <a:lnTo>
                  <a:pt x="5324" y="542"/>
                </a:lnTo>
                <a:lnTo>
                  <a:pt x="5324" y="545"/>
                </a:lnTo>
                <a:lnTo>
                  <a:pt x="5324" y="545"/>
                </a:lnTo>
                <a:lnTo>
                  <a:pt x="5318" y="509"/>
                </a:lnTo>
                <a:lnTo>
                  <a:pt x="5312" y="471"/>
                </a:lnTo>
                <a:lnTo>
                  <a:pt x="5302" y="433"/>
                </a:lnTo>
                <a:lnTo>
                  <a:pt x="5293" y="396"/>
                </a:lnTo>
                <a:lnTo>
                  <a:pt x="5293" y="396"/>
                </a:lnTo>
                <a:lnTo>
                  <a:pt x="5293" y="395"/>
                </a:lnTo>
                <a:lnTo>
                  <a:pt x="5293" y="395"/>
                </a:lnTo>
                <a:lnTo>
                  <a:pt x="5287" y="367"/>
                </a:lnTo>
                <a:lnTo>
                  <a:pt x="5287" y="367"/>
                </a:lnTo>
                <a:lnTo>
                  <a:pt x="5287" y="365"/>
                </a:lnTo>
                <a:lnTo>
                  <a:pt x="5287" y="365"/>
                </a:lnTo>
                <a:lnTo>
                  <a:pt x="5286" y="362"/>
                </a:lnTo>
                <a:lnTo>
                  <a:pt x="5286" y="362"/>
                </a:lnTo>
                <a:lnTo>
                  <a:pt x="5286" y="360"/>
                </a:lnTo>
                <a:lnTo>
                  <a:pt x="5286" y="360"/>
                </a:lnTo>
                <a:lnTo>
                  <a:pt x="5286" y="348"/>
                </a:lnTo>
                <a:lnTo>
                  <a:pt x="5286" y="348"/>
                </a:lnTo>
                <a:lnTo>
                  <a:pt x="5255" y="204"/>
                </a:lnTo>
                <a:lnTo>
                  <a:pt x="5255" y="204"/>
                </a:lnTo>
                <a:lnTo>
                  <a:pt x="5251" y="178"/>
                </a:lnTo>
                <a:lnTo>
                  <a:pt x="5249" y="153"/>
                </a:lnTo>
                <a:lnTo>
                  <a:pt x="5248" y="128"/>
                </a:lnTo>
                <a:lnTo>
                  <a:pt x="5248" y="102"/>
                </a:lnTo>
                <a:lnTo>
                  <a:pt x="5248" y="77"/>
                </a:lnTo>
                <a:lnTo>
                  <a:pt x="5250" y="51"/>
                </a:lnTo>
                <a:lnTo>
                  <a:pt x="5254" y="25"/>
                </a:lnTo>
                <a:lnTo>
                  <a:pt x="5258" y="0"/>
                </a:lnTo>
                <a:lnTo>
                  <a:pt x="5258" y="0"/>
                </a:lnTo>
                <a:lnTo>
                  <a:pt x="5241" y="59"/>
                </a:lnTo>
                <a:lnTo>
                  <a:pt x="5224" y="117"/>
                </a:lnTo>
                <a:lnTo>
                  <a:pt x="5210" y="177"/>
                </a:lnTo>
                <a:lnTo>
                  <a:pt x="5204" y="207"/>
                </a:lnTo>
                <a:lnTo>
                  <a:pt x="5198" y="237"/>
                </a:lnTo>
                <a:lnTo>
                  <a:pt x="5193" y="267"/>
                </a:lnTo>
                <a:lnTo>
                  <a:pt x="5190" y="296"/>
                </a:lnTo>
                <a:lnTo>
                  <a:pt x="5188" y="327"/>
                </a:lnTo>
                <a:lnTo>
                  <a:pt x="5187" y="357"/>
                </a:lnTo>
                <a:lnTo>
                  <a:pt x="5187" y="388"/>
                </a:lnTo>
                <a:lnTo>
                  <a:pt x="5190" y="417"/>
                </a:lnTo>
                <a:lnTo>
                  <a:pt x="5193" y="448"/>
                </a:lnTo>
                <a:lnTo>
                  <a:pt x="5199" y="479"/>
                </a:lnTo>
                <a:lnTo>
                  <a:pt x="5199" y="479"/>
                </a:lnTo>
                <a:lnTo>
                  <a:pt x="5196" y="498"/>
                </a:lnTo>
                <a:lnTo>
                  <a:pt x="5196" y="498"/>
                </a:lnTo>
                <a:lnTo>
                  <a:pt x="5191" y="472"/>
                </a:lnTo>
                <a:lnTo>
                  <a:pt x="5186" y="447"/>
                </a:lnTo>
                <a:lnTo>
                  <a:pt x="5179" y="421"/>
                </a:lnTo>
                <a:lnTo>
                  <a:pt x="5172" y="396"/>
                </a:lnTo>
                <a:lnTo>
                  <a:pt x="5172" y="396"/>
                </a:lnTo>
                <a:lnTo>
                  <a:pt x="5168" y="380"/>
                </a:lnTo>
                <a:lnTo>
                  <a:pt x="5167" y="372"/>
                </a:lnTo>
                <a:lnTo>
                  <a:pt x="5167" y="365"/>
                </a:lnTo>
                <a:lnTo>
                  <a:pt x="5167" y="365"/>
                </a:lnTo>
                <a:lnTo>
                  <a:pt x="5166" y="362"/>
                </a:lnTo>
                <a:lnTo>
                  <a:pt x="5163" y="358"/>
                </a:lnTo>
                <a:lnTo>
                  <a:pt x="5162" y="356"/>
                </a:lnTo>
                <a:lnTo>
                  <a:pt x="5161" y="352"/>
                </a:lnTo>
                <a:lnTo>
                  <a:pt x="5161" y="352"/>
                </a:lnTo>
                <a:lnTo>
                  <a:pt x="5145" y="264"/>
                </a:lnTo>
                <a:lnTo>
                  <a:pt x="5136" y="220"/>
                </a:lnTo>
                <a:lnTo>
                  <a:pt x="5130" y="177"/>
                </a:lnTo>
                <a:lnTo>
                  <a:pt x="5128" y="132"/>
                </a:lnTo>
                <a:lnTo>
                  <a:pt x="5127" y="110"/>
                </a:lnTo>
                <a:lnTo>
                  <a:pt x="5127" y="88"/>
                </a:lnTo>
                <a:lnTo>
                  <a:pt x="5128" y="66"/>
                </a:lnTo>
                <a:lnTo>
                  <a:pt x="5130" y="44"/>
                </a:lnTo>
                <a:lnTo>
                  <a:pt x="5134" y="21"/>
                </a:lnTo>
                <a:lnTo>
                  <a:pt x="5137" y="0"/>
                </a:lnTo>
                <a:lnTo>
                  <a:pt x="5137" y="0"/>
                </a:lnTo>
                <a:lnTo>
                  <a:pt x="5121" y="57"/>
                </a:lnTo>
                <a:lnTo>
                  <a:pt x="5104" y="114"/>
                </a:lnTo>
                <a:lnTo>
                  <a:pt x="5090" y="172"/>
                </a:lnTo>
                <a:lnTo>
                  <a:pt x="5084" y="200"/>
                </a:lnTo>
                <a:lnTo>
                  <a:pt x="5078" y="230"/>
                </a:lnTo>
                <a:lnTo>
                  <a:pt x="5078" y="230"/>
                </a:lnTo>
                <a:lnTo>
                  <a:pt x="5047" y="92"/>
                </a:lnTo>
                <a:lnTo>
                  <a:pt x="5047" y="92"/>
                </a:lnTo>
                <a:lnTo>
                  <a:pt x="5048" y="121"/>
                </a:lnTo>
                <a:lnTo>
                  <a:pt x="5050" y="149"/>
                </a:lnTo>
                <a:lnTo>
                  <a:pt x="5048" y="179"/>
                </a:lnTo>
                <a:lnTo>
                  <a:pt x="5046" y="207"/>
                </a:lnTo>
                <a:lnTo>
                  <a:pt x="5043" y="236"/>
                </a:lnTo>
                <a:lnTo>
                  <a:pt x="5039" y="264"/>
                </a:lnTo>
                <a:lnTo>
                  <a:pt x="5029" y="322"/>
                </a:lnTo>
                <a:lnTo>
                  <a:pt x="5029" y="322"/>
                </a:lnTo>
                <a:lnTo>
                  <a:pt x="5028" y="296"/>
                </a:lnTo>
                <a:lnTo>
                  <a:pt x="5031" y="270"/>
                </a:lnTo>
                <a:lnTo>
                  <a:pt x="5034" y="243"/>
                </a:lnTo>
                <a:lnTo>
                  <a:pt x="5040" y="217"/>
                </a:lnTo>
                <a:lnTo>
                  <a:pt x="5040" y="217"/>
                </a:lnTo>
                <a:lnTo>
                  <a:pt x="5025" y="260"/>
                </a:lnTo>
                <a:lnTo>
                  <a:pt x="5011" y="302"/>
                </a:lnTo>
                <a:lnTo>
                  <a:pt x="4997" y="345"/>
                </a:lnTo>
                <a:lnTo>
                  <a:pt x="4986" y="388"/>
                </a:lnTo>
                <a:lnTo>
                  <a:pt x="4986" y="388"/>
                </a:lnTo>
                <a:lnTo>
                  <a:pt x="4981" y="351"/>
                </a:lnTo>
                <a:lnTo>
                  <a:pt x="4974" y="314"/>
                </a:lnTo>
                <a:lnTo>
                  <a:pt x="4974" y="314"/>
                </a:lnTo>
                <a:lnTo>
                  <a:pt x="4974" y="301"/>
                </a:lnTo>
                <a:lnTo>
                  <a:pt x="4974" y="301"/>
                </a:lnTo>
                <a:lnTo>
                  <a:pt x="4926" y="92"/>
                </a:lnTo>
                <a:lnTo>
                  <a:pt x="4926" y="92"/>
                </a:lnTo>
                <a:lnTo>
                  <a:pt x="4929" y="113"/>
                </a:lnTo>
                <a:lnTo>
                  <a:pt x="4929" y="134"/>
                </a:lnTo>
                <a:lnTo>
                  <a:pt x="4927" y="174"/>
                </a:lnTo>
                <a:lnTo>
                  <a:pt x="4924" y="216"/>
                </a:lnTo>
                <a:lnTo>
                  <a:pt x="4919" y="256"/>
                </a:lnTo>
                <a:lnTo>
                  <a:pt x="4913" y="298"/>
                </a:lnTo>
                <a:lnTo>
                  <a:pt x="4905" y="339"/>
                </a:lnTo>
                <a:lnTo>
                  <a:pt x="4888" y="421"/>
                </a:lnTo>
                <a:lnTo>
                  <a:pt x="4888" y="421"/>
                </a:lnTo>
                <a:lnTo>
                  <a:pt x="4884" y="378"/>
                </a:lnTo>
                <a:lnTo>
                  <a:pt x="4875" y="334"/>
                </a:lnTo>
                <a:lnTo>
                  <a:pt x="4875" y="334"/>
                </a:lnTo>
                <a:lnTo>
                  <a:pt x="4875" y="321"/>
                </a:lnTo>
                <a:lnTo>
                  <a:pt x="4875" y="321"/>
                </a:lnTo>
                <a:lnTo>
                  <a:pt x="4847" y="181"/>
                </a:lnTo>
                <a:lnTo>
                  <a:pt x="4847" y="181"/>
                </a:lnTo>
                <a:lnTo>
                  <a:pt x="4848" y="175"/>
                </a:lnTo>
                <a:lnTo>
                  <a:pt x="4848" y="175"/>
                </a:lnTo>
                <a:lnTo>
                  <a:pt x="4847" y="180"/>
                </a:lnTo>
                <a:lnTo>
                  <a:pt x="4847" y="180"/>
                </a:lnTo>
                <a:lnTo>
                  <a:pt x="4829" y="95"/>
                </a:lnTo>
                <a:lnTo>
                  <a:pt x="4829" y="95"/>
                </a:lnTo>
                <a:lnTo>
                  <a:pt x="4830" y="132"/>
                </a:lnTo>
                <a:lnTo>
                  <a:pt x="4830" y="168"/>
                </a:lnTo>
                <a:lnTo>
                  <a:pt x="4828" y="204"/>
                </a:lnTo>
                <a:lnTo>
                  <a:pt x="4825" y="241"/>
                </a:lnTo>
                <a:lnTo>
                  <a:pt x="4825" y="241"/>
                </a:lnTo>
                <a:lnTo>
                  <a:pt x="4814" y="274"/>
                </a:lnTo>
                <a:lnTo>
                  <a:pt x="4803" y="308"/>
                </a:lnTo>
                <a:lnTo>
                  <a:pt x="4795" y="341"/>
                </a:lnTo>
                <a:lnTo>
                  <a:pt x="4786" y="376"/>
                </a:lnTo>
                <a:lnTo>
                  <a:pt x="4782" y="410"/>
                </a:lnTo>
                <a:lnTo>
                  <a:pt x="4778" y="445"/>
                </a:lnTo>
                <a:lnTo>
                  <a:pt x="4777" y="479"/>
                </a:lnTo>
                <a:lnTo>
                  <a:pt x="4778" y="497"/>
                </a:lnTo>
                <a:lnTo>
                  <a:pt x="4779" y="513"/>
                </a:lnTo>
                <a:lnTo>
                  <a:pt x="4779" y="513"/>
                </a:lnTo>
                <a:lnTo>
                  <a:pt x="4777" y="530"/>
                </a:lnTo>
                <a:lnTo>
                  <a:pt x="4777" y="530"/>
                </a:lnTo>
                <a:lnTo>
                  <a:pt x="4775" y="541"/>
                </a:lnTo>
                <a:lnTo>
                  <a:pt x="4775" y="541"/>
                </a:lnTo>
                <a:lnTo>
                  <a:pt x="4769" y="520"/>
                </a:lnTo>
                <a:lnTo>
                  <a:pt x="4761" y="500"/>
                </a:lnTo>
                <a:lnTo>
                  <a:pt x="4761" y="500"/>
                </a:lnTo>
                <a:lnTo>
                  <a:pt x="4758" y="487"/>
                </a:lnTo>
                <a:lnTo>
                  <a:pt x="4757" y="481"/>
                </a:lnTo>
                <a:lnTo>
                  <a:pt x="4757" y="475"/>
                </a:lnTo>
                <a:lnTo>
                  <a:pt x="4757" y="475"/>
                </a:lnTo>
                <a:lnTo>
                  <a:pt x="4756" y="473"/>
                </a:lnTo>
                <a:lnTo>
                  <a:pt x="4754" y="471"/>
                </a:lnTo>
                <a:lnTo>
                  <a:pt x="4752" y="467"/>
                </a:lnTo>
                <a:lnTo>
                  <a:pt x="4751" y="465"/>
                </a:lnTo>
                <a:lnTo>
                  <a:pt x="4751" y="465"/>
                </a:lnTo>
                <a:lnTo>
                  <a:pt x="4734" y="392"/>
                </a:lnTo>
                <a:lnTo>
                  <a:pt x="4726" y="357"/>
                </a:lnTo>
                <a:lnTo>
                  <a:pt x="4721" y="320"/>
                </a:lnTo>
                <a:lnTo>
                  <a:pt x="4718" y="284"/>
                </a:lnTo>
                <a:lnTo>
                  <a:pt x="4716" y="267"/>
                </a:lnTo>
                <a:lnTo>
                  <a:pt x="4716" y="248"/>
                </a:lnTo>
                <a:lnTo>
                  <a:pt x="4718" y="230"/>
                </a:lnTo>
                <a:lnTo>
                  <a:pt x="4720" y="212"/>
                </a:lnTo>
                <a:lnTo>
                  <a:pt x="4724" y="193"/>
                </a:lnTo>
                <a:lnTo>
                  <a:pt x="4727" y="175"/>
                </a:lnTo>
                <a:lnTo>
                  <a:pt x="4727" y="175"/>
                </a:lnTo>
                <a:lnTo>
                  <a:pt x="4706" y="236"/>
                </a:lnTo>
                <a:lnTo>
                  <a:pt x="4696" y="267"/>
                </a:lnTo>
                <a:lnTo>
                  <a:pt x="4686" y="296"/>
                </a:lnTo>
                <a:lnTo>
                  <a:pt x="4686" y="296"/>
                </a:lnTo>
                <a:lnTo>
                  <a:pt x="4684" y="288"/>
                </a:lnTo>
                <a:lnTo>
                  <a:pt x="4684" y="288"/>
                </a:lnTo>
                <a:lnTo>
                  <a:pt x="4684" y="276"/>
                </a:lnTo>
                <a:lnTo>
                  <a:pt x="4684" y="276"/>
                </a:lnTo>
                <a:lnTo>
                  <a:pt x="4637" y="58"/>
                </a:lnTo>
                <a:lnTo>
                  <a:pt x="4637" y="58"/>
                </a:lnTo>
                <a:lnTo>
                  <a:pt x="4638" y="82"/>
                </a:lnTo>
                <a:lnTo>
                  <a:pt x="4639" y="104"/>
                </a:lnTo>
                <a:lnTo>
                  <a:pt x="4639" y="128"/>
                </a:lnTo>
                <a:lnTo>
                  <a:pt x="4638" y="152"/>
                </a:lnTo>
                <a:lnTo>
                  <a:pt x="4633" y="198"/>
                </a:lnTo>
                <a:lnTo>
                  <a:pt x="4627" y="244"/>
                </a:lnTo>
                <a:lnTo>
                  <a:pt x="4620" y="290"/>
                </a:lnTo>
                <a:lnTo>
                  <a:pt x="4612" y="337"/>
                </a:lnTo>
                <a:lnTo>
                  <a:pt x="4594" y="429"/>
                </a:lnTo>
                <a:lnTo>
                  <a:pt x="4594" y="429"/>
                </a:lnTo>
                <a:lnTo>
                  <a:pt x="4588" y="403"/>
                </a:lnTo>
                <a:lnTo>
                  <a:pt x="4585" y="376"/>
                </a:lnTo>
                <a:lnTo>
                  <a:pt x="4581" y="350"/>
                </a:lnTo>
                <a:lnTo>
                  <a:pt x="4580" y="324"/>
                </a:lnTo>
                <a:lnTo>
                  <a:pt x="4580" y="296"/>
                </a:lnTo>
                <a:lnTo>
                  <a:pt x="4581" y="270"/>
                </a:lnTo>
                <a:lnTo>
                  <a:pt x="4585" y="244"/>
                </a:lnTo>
                <a:lnTo>
                  <a:pt x="4591" y="217"/>
                </a:lnTo>
                <a:lnTo>
                  <a:pt x="4591" y="217"/>
                </a:lnTo>
                <a:lnTo>
                  <a:pt x="4565" y="292"/>
                </a:lnTo>
                <a:lnTo>
                  <a:pt x="4565" y="292"/>
                </a:lnTo>
                <a:lnTo>
                  <a:pt x="4563" y="288"/>
                </a:lnTo>
                <a:lnTo>
                  <a:pt x="4563" y="288"/>
                </a:lnTo>
                <a:lnTo>
                  <a:pt x="4563" y="276"/>
                </a:lnTo>
                <a:lnTo>
                  <a:pt x="4563" y="276"/>
                </a:lnTo>
                <a:lnTo>
                  <a:pt x="4517" y="58"/>
                </a:lnTo>
                <a:lnTo>
                  <a:pt x="4517" y="58"/>
                </a:lnTo>
                <a:lnTo>
                  <a:pt x="4518" y="84"/>
                </a:lnTo>
                <a:lnTo>
                  <a:pt x="4518" y="110"/>
                </a:lnTo>
                <a:lnTo>
                  <a:pt x="4518" y="138"/>
                </a:lnTo>
                <a:lnTo>
                  <a:pt x="4516" y="164"/>
                </a:lnTo>
                <a:lnTo>
                  <a:pt x="4514" y="190"/>
                </a:lnTo>
                <a:lnTo>
                  <a:pt x="4511" y="216"/>
                </a:lnTo>
                <a:lnTo>
                  <a:pt x="4503" y="268"/>
                </a:lnTo>
                <a:lnTo>
                  <a:pt x="4495" y="320"/>
                </a:lnTo>
                <a:lnTo>
                  <a:pt x="4484" y="372"/>
                </a:lnTo>
                <a:lnTo>
                  <a:pt x="4474" y="424"/>
                </a:lnTo>
                <a:lnTo>
                  <a:pt x="4465" y="477"/>
                </a:lnTo>
                <a:lnTo>
                  <a:pt x="4465" y="477"/>
                </a:lnTo>
                <a:lnTo>
                  <a:pt x="4461" y="501"/>
                </a:lnTo>
                <a:lnTo>
                  <a:pt x="4458" y="526"/>
                </a:lnTo>
                <a:lnTo>
                  <a:pt x="4455" y="575"/>
                </a:lnTo>
                <a:lnTo>
                  <a:pt x="4455" y="575"/>
                </a:lnTo>
                <a:lnTo>
                  <a:pt x="4455" y="575"/>
                </a:lnTo>
                <a:lnTo>
                  <a:pt x="4445" y="538"/>
                </a:lnTo>
                <a:lnTo>
                  <a:pt x="4433" y="500"/>
                </a:lnTo>
                <a:lnTo>
                  <a:pt x="4433" y="500"/>
                </a:lnTo>
                <a:lnTo>
                  <a:pt x="4429" y="487"/>
                </a:lnTo>
                <a:lnTo>
                  <a:pt x="4428" y="481"/>
                </a:lnTo>
                <a:lnTo>
                  <a:pt x="4428" y="475"/>
                </a:lnTo>
                <a:lnTo>
                  <a:pt x="4428" y="475"/>
                </a:lnTo>
                <a:lnTo>
                  <a:pt x="4427" y="473"/>
                </a:lnTo>
                <a:lnTo>
                  <a:pt x="4426" y="471"/>
                </a:lnTo>
                <a:lnTo>
                  <a:pt x="4426" y="471"/>
                </a:lnTo>
                <a:lnTo>
                  <a:pt x="4406" y="394"/>
                </a:lnTo>
                <a:lnTo>
                  <a:pt x="4406" y="394"/>
                </a:lnTo>
                <a:lnTo>
                  <a:pt x="4400" y="366"/>
                </a:lnTo>
                <a:lnTo>
                  <a:pt x="4395" y="339"/>
                </a:lnTo>
                <a:lnTo>
                  <a:pt x="4391" y="312"/>
                </a:lnTo>
                <a:lnTo>
                  <a:pt x="4389" y="284"/>
                </a:lnTo>
                <a:lnTo>
                  <a:pt x="4388" y="257"/>
                </a:lnTo>
                <a:lnTo>
                  <a:pt x="4389" y="230"/>
                </a:lnTo>
                <a:lnTo>
                  <a:pt x="4393" y="203"/>
                </a:lnTo>
                <a:lnTo>
                  <a:pt x="4399" y="175"/>
                </a:lnTo>
                <a:lnTo>
                  <a:pt x="4399" y="175"/>
                </a:lnTo>
                <a:lnTo>
                  <a:pt x="4381" y="225"/>
                </a:lnTo>
                <a:lnTo>
                  <a:pt x="4364" y="274"/>
                </a:lnTo>
                <a:lnTo>
                  <a:pt x="4350" y="324"/>
                </a:lnTo>
                <a:lnTo>
                  <a:pt x="4343" y="348"/>
                </a:lnTo>
                <a:lnTo>
                  <a:pt x="4338" y="373"/>
                </a:lnTo>
                <a:lnTo>
                  <a:pt x="4333" y="398"/>
                </a:lnTo>
                <a:lnTo>
                  <a:pt x="4330" y="423"/>
                </a:lnTo>
                <a:lnTo>
                  <a:pt x="4329" y="448"/>
                </a:lnTo>
                <a:lnTo>
                  <a:pt x="4327" y="473"/>
                </a:lnTo>
                <a:lnTo>
                  <a:pt x="4329" y="499"/>
                </a:lnTo>
                <a:lnTo>
                  <a:pt x="4331" y="524"/>
                </a:lnTo>
                <a:lnTo>
                  <a:pt x="4336" y="550"/>
                </a:lnTo>
                <a:lnTo>
                  <a:pt x="4342" y="575"/>
                </a:lnTo>
                <a:lnTo>
                  <a:pt x="4342" y="575"/>
                </a:lnTo>
                <a:lnTo>
                  <a:pt x="4342" y="575"/>
                </a:lnTo>
                <a:lnTo>
                  <a:pt x="4335" y="575"/>
                </a:lnTo>
                <a:lnTo>
                  <a:pt x="4335" y="575"/>
                </a:lnTo>
                <a:lnTo>
                  <a:pt x="4325" y="538"/>
                </a:lnTo>
                <a:lnTo>
                  <a:pt x="4312" y="500"/>
                </a:lnTo>
                <a:lnTo>
                  <a:pt x="4312" y="500"/>
                </a:lnTo>
                <a:lnTo>
                  <a:pt x="4308" y="487"/>
                </a:lnTo>
                <a:lnTo>
                  <a:pt x="4307" y="481"/>
                </a:lnTo>
                <a:lnTo>
                  <a:pt x="4307" y="475"/>
                </a:lnTo>
                <a:lnTo>
                  <a:pt x="4307" y="475"/>
                </a:lnTo>
                <a:lnTo>
                  <a:pt x="4306" y="473"/>
                </a:lnTo>
                <a:lnTo>
                  <a:pt x="4305" y="471"/>
                </a:lnTo>
                <a:lnTo>
                  <a:pt x="4303" y="467"/>
                </a:lnTo>
                <a:lnTo>
                  <a:pt x="4301" y="465"/>
                </a:lnTo>
                <a:lnTo>
                  <a:pt x="4301" y="465"/>
                </a:lnTo>
                <a:lnTo>
                  <a:pt x="4285" y="392"/>
                </a:lnTo>
                <a:lnTo>
                  <a:pt x="4278" y="357"/>
                </a:lnTo>
                <a:lnTo>
                  <a:pt x="4272" y="320"/>
                </a:lnTo>
                <a:lnTo>
                  <a:pt x="4268" y="284"/>
                </a:lnTo>
                <a:lnTo>
                  <a:pt x="4267" y="267"/>
                </a:lnTo>
                <a:lnTo>
                  <a:pt x="4268" y="248"/>
                </a:lnTo>
                <a:lnTo>
                  <a:pt x="4269" y="230"/>
                </a:lnTo>
                <a:lnTo>
                  <a:pt x="4270" y="212"/>
                </a:lnTo>
                <a:lnTo>
                  <a:pt x="4274" y="193"/>
                </a:lnTo>
                <a:lnTo>
                  <a:pt x="4279" y="175"/>
                </a:lnTo>
                <a:lnTo>
                  <a:pt x="4279" y="175"/>
                </a:lnTo>
                <a:lnTo>
                  <a:pt x="4261" y="223"/>
                </a:lnTo>
                <a:lnTo>
                  <a:pt x="4246" y="270"/>
                </a:lnTo>
                <a:lnTo>
                  <a:pt x="4231" y="316"/>
                </a:lnTo>
                <a:lnTo>
                  <a:pt x="4224" y="340"/>
                </a:lnTo>
                <a:lnTo>
                  <a:pt x="4219" y="364"/>
                </a:lnTo>
                <a:lnTo>
                  <a:pt x="4219" y="364"/>
                </a:lnTo>
                <a:lnTo>
                  <a:pt x="4189" y="251"/>
                </a:lnTo>
                <a:lnTo>
                  <a:pt x="4189" y="251"/>
                </a:lnTo>
                <a:lnTo>
                  <a:pt x="4190" y="271"/>
                </a:lnTo>
                <a:lnTo>
                  <a:pt x="4190" y="292"/>
                </a:lnTo>
                <a:lnTo>
                  <a:pt x="4189" y="312"/>
                </a:lnTo>
                <a:lnTo>
                  <a:pt x="4187" y="332"/>
                </a:lnTo>
                <a:lnTo>
                  <a:pt x="4183" y="372"/>
                </a:lnTo>
                <a:lnTo>
                  <a:pt x="4176" y="411"/>
                </a:lnTo>
                <a:lnTo>
                  <a:pt x="4176" y="411"/>
                </a:lnTo>
                <a:lnTo>
                  <a:pt x="4168" y="377"/>
                </a:lnTo>
                <a:lnTo>
                  <a:pt x="4163" y="341"/>
                </a:lnTo>
                <a:lnTo>
                  <a:pt x="4157" y="306"/>
                </a:lnTo>
                <a:lnTo>
                  <a:pt x="4153" y="271"/>
                </a:lnTo>
                <a:lnTo>
                  <a:pt x="4152" y="236"/>
                </a:lnTo>
                <a:lnTo>
                  <a:pt x="4153" y="202"/>
                </a:lnTo>
                <a:lnTo>
                  <a:pt x="4154" y="184"/>
                </a:lnTo>
                <a:lnTo>
                  <a:pt x="4157" y="166"/>
                </a:lnTo>
                <a:lnTo>
                  <a:pt x="4159" y="148"/>
                </a:lnTo>
                <a:lnTo>
                  <a:pt x="4163" y="130"/>
                </a:lnTo>
                <a:lnTo>
                  <a:pt x="4163" y="130"/>
                </a:lnTo>
                <a:lnTo>
                  <a:pt x="4144" y="190"/>
                </a:lnTo>
                <a:lnTo>
                  <a:pt x="4127" y="249"/>
                </a:lnTo>
                <a:lnTo>
                  <a:pt x="4119" y="280"/>
                </a:lnTo>
                <a:lnTo>
                  <a:pt x="4112" y="309"/>
                </a:lnTo>
                <a:lnTo>
                  <a:pt x="4106" y="339"/>
                </a:lnTo>
                <a:lnTo>
                  <a:pt x="4100" y="369"/>
                </a:lnTo>
                <a:lnTo>
                  <a:pt x="4100" y="369"/>
                </a:lnTo>
                <a:lnTo>
                  <a:pt x="4068" y="251"/>
                </a:lnTo>
                <a:lnTo>
                  <a:pt x="4068" y="251"/>
                </a:lnTo>
                <a:lnTo>
                  <a:pt x="4069" y="269"/>
                </a:lnTo>
                <a:lnTo>
                  <a:pt x="4069" y="287"/>
                </a:lnTo>
                <a:lnTo>
                  <a:pt x="4068" y="321"/>
                </a:lnTo>
                <a:lnTo>
                  <a:pt x="4064" y="357"/>
                </a:lnTo>
                <a:lnTo>
                  <a:pt x="4059" y="391"/>
                </a:lnTo>
                <a:lnTo>
                  <a:pt x="4052" y="426"/>
                </a:lnTo>
                <a:lnTo>
                  <a:pt x="4044" y="461"/>
                </a:lnTo>
                <a:lnTo>
                  <a:pt x="4027" y="531"/>
                </a:lnTo>
                <a:lnTo>
                  <a:pt x="4027" y="531"/>
                </a:lnTo>
                <a:lnTo>
                  <a:pt x="4018" y="491"/>
                </a:lnTo>
                <a:lnTo>
                  <a:pt x="4006" y="450"/>
                </a:lnTo>
                <a:lnTo>
                  <a:pt x="4006" y="450"/>
                </a:lnTo>
                <a:lnTo>
                  <a:pt x="4002" y="436"/>
                </a:lnTo>
                <a:lnTo>
                  <a:pt x="4001" y="429"/>
                </a:lnTo>
                <a:lnTo>
                  <a:pt x="4000" y="423"/>
                </a:lnTo>
                <a:lnTo>
                  <a:pt x="4000" y="423"/>
                </a:lnTo>
                <a:lnTo>
                  <a:pt x="3999" y="420"/>
                </a:lnTo>
                <a:lnTo>
                  <a:pt x="3999" y="420"/>
                </a:lnTo>
                <a:lnTo>
                  <a:pt x="3999" y="415"/>
                </a:lnTo>
                <a:lnTo>
                  <a:pt x="3999" y="415"/>
                </a:lnTo>
                <a:lnTo>
                  <a:pt x="3972" y="298"/>
                </a:lnTo>
                <a:lnTo>
                  <a:pt x="3972" y="298"/>
                </a:lnTo>
                <a:lnTo>
                  <a:pt x="3967" y="273"/>
                </a:lnTo>
                <a:lnTo>
                  <a:pt x="3965" y="247"/>
                </a:lnTo>
                <a:lnTo>
                  <a:pt x="3962" y="220"/>
                </a:lnTo>
                <a:lnTo>
                  <a:pt x="3961" y="196"/>
                </a:lnTo>
                <a:lnTo>
                  <a:pt x="3961" y="170"/>
                </a:lnTo>
                <a:lnTo>
                  <a:pt x="3962" y="143"/>
                </a:lnTo>
                <a:lnTo>
                  <a:pt x="3966" y="119"/>
                </a:lnTo>
                <a:lnTo>
                  <a:pt x="3972" y="92"/>
                </a:lnTo>
                <a:lnTo>
                  <a:pt x="3972" y="92"/>
                </a:lnTo>
                <a:lnTo>
                  <a:pt x="3954" y="146"/>
                </a:lnTo>
                <a:lnTo>
                  <a:pt x="3937" y="200"/>
                </a:lnTo>
                <a:lnTo>
                  <a:pt x="3923" y="254"/>
                </a:lnTo>
                <a:lnTo>
                  <a:pt x="3916" y="281"/>
                </a:lnTo>
                <a:lnTo>
                  <a:pt x="3911" y="308"/>
                </a:lnTo>
                <a:lnTo>
                  <a:pt x="3906" y="335"/>
                </a:lnTo>
                <a:lnTo>
                  <a:pt x="3903" y="363"/>
                </a:lnTo>
                <a:lnTo>
                  <a:pt x="3900" y="390"/>
                </a:lnTo>
                <a:lnTo>
                  <a:pt x="3900" y="418"/>
                </a:lnTo>
                <a:lnTo>
                  <a:pt x="3900" y="446"/>
                </a:lnTo>
                <a:lnTo>
                  <a:pt x="3903" y="473"/>
                </a:lnTo>
                <a:lnTo>
                  <a:pt x="3908" y="501"/>
                </a:lnTo>
                <a:lnTo>
                  <a:pt x="3914" y="530"/>
                </a:lnTo>
                <a:lnTo>
                  <a:pt x="3914" y="530"/>
                </a:lnTo>
                <a:lnTo>
                  <a:pt x="3910" y="546"/>
                </a:lnTo>
                <a:lnTo>
                  <a:pt x="3910" y="546"/>
                </a:lnTo>
                <a:lnTo>
                  <a:pt x="3905" y="523"/>
                </a:lnTo>
                <a:lnTo>
                  <a:pt x="3899" y="499"/>
                </a:lnTo>
                <a:lnTo>
                  <a:pt x="3892" y="474"/>
                </a:lnTo>
                <a:lnTo>
                  <a:pt x="3885" y="450"/>
                </a:lnTo>
                <a:lnTo>
                  <a:pt x="3885" y="450"/>
                </a:lnTo>
                <a:lnTo>
                  <a:pt x="3882" y="436"/>
                </a:lnTo>
                <a:lnTo>
                  <a:pt x="3880" y="429"/>
                </a:lnTo>
                <a:lnTo>
                  <a:pt x="3879" y="423"/>
                </a:lnTo>
                <a:lnTo>
                  <a:pt x="3879" y="423"/>
                </a:lnTo>
                <a:lnTo>
                  <a:pt x="3879" y="420"/>
                </a:lnTo>
                <a:lnTo>
                  <a:pt x="3877" y="417"/>
                </a:lnTo>
                <a:lnTo>
                  <a:pt x="3876" y="415"/>
                </a:lnTo>
                <a:lnTo>
                  <a:pt x="3874" y="411"/>
                </a:lnTo>
                <a:lnTo>
                  <a:pt x="3874" y="411"/>
                </a:lnTo>
                <a:lnTo>
                  <a:pt x="3857" y="332"/>
                </a:lnTo>
                <a:lnTo>
                  <a:pt x="3849" y="292"/>
                </a:lnTo>
                <a:lnTo>
                  <a:pt x="3844" y="252"/>
                </a:lnTo>
                <a:lnTo>
                  <a:pt x="3841" y="212"/>
                </a:lnTo>
                <a:lnTo>
                  <a:pt x="3840" y="192"/>
                </a:lnTo>
                <a:lnTo>
                  <a:pt x="3840" y="172"/>
                </a:lnTo>
                <a:lnTo>
                  <a:pt x="3841" y="152"/>
                </a:lnTo>
                <a:lnTo>
                  <a:pt x="3844" y="133"/>
                </a:lnTo>
                <a:lnTo>
                  <a:pt x="3847" y="113"/>
                </a:lnTo>
                <a:lnTo>
                  <a:pt x="3851" y="92"/>
                </a:lnTo>
                <a:lnTo>
                  <a:pt x="3851" y="92"/>
                </a:lnTo>
                <a:lnTo>
                  <a:pt x="3834" y="145"/>
                </a:lnTo>
                <a:lnTo>
                  <a:pt x="3817" y="196"/>
                </a:lnTo>
                <a:lnTo>
                  <a:pt x="3803" y="248"/>
                </a:lnTo>
                <a:lnTo>
                  <a:pt x="3797" y="274"/>
                </a:lnTo>
                <a:lnTo>
                  <a:pt x="3791" y="300"/>
                </a:lnTo>
                <a:lnTo>
                  <a:pt x="3791" y="300"/>
                </a:lnTo>
                <a:lnTo>
                  <a:pt x="3761" y="175"/>
                </a:lnTo>
                <a:lnTo>
                  <a:pt x="3761" y="175"/>
                </a:lnTo>
                <a:lnTo>
                  <a:pt x="3762" y="205"/>
                </a:lnTo>
                <a:lnTo>
                  <a:pt x="3762" y="234"/>
                </a:lnTo>
                <a:lnTo>
                  <a:pt x="3761" y="262"/>
                </a:lnTo>
                <a:lnTo>
                  <a:pt x="3758" y="290"/>
                </a:lnTo>
                <a:lnTo>
                  <a:pt x="3755" y="319"/>
                </a:lnTo>
                <a:lnTo>
                  <a:pt x="3750" y="347"/>
                </a:lnTo>
                <a:lnTo>
                  <a:pt x="3738" y="404"/>
                </a:lnTo>
                <a:lnTo>
                  <a:pt x="3738" y="404"/>
                </a:lnTo>
                <a:lnTo>
                  <a:pt x="3737" y="401"/>
                </a:lnTo>
                <a:lnTo>
                  <a:pt x="3737" y="401"/>
                </a:lnTo>
                <a:lnTo>
                  <a:pt x="3720" y="309"/>
                </a:lnTo>
                <a:lnTo>
                  <a:pt x="3712" y="263"/>
                </a:lnTo>
                <a:lnTo>
                  <a:pt x="3707" y="218"/>
                </a:lnTo>
                <a:lnTo>
                  <a:pt x="3704" y="172"/>
                </a:lnTo>
                <a:lnTo>
                  <a:pt x="3702" y="149"/>
                </a:lnTo>
                <a:lnTo>
                  <a:pt x="3702" y="126"/>
                </a:lnTo>
                <a:lnTo>
                  <a:pt x="3704" y="103"/>
                </a:lnTo>
                <a:lnTo>
                  <a:pt x="3706" y="81"/>
                </a:lnTo>
                <a:lnTo>
                  <a:pt x="3710" y="57"/>
                </a:lnTo>
                <a:lnTo>
                  <a:pt x="3713" y="34"/>
                </a:lnTo>
                <a:lnTo>
                  <a:pt x="3713" y="34"/>
                </a:lnTo>
                <a:lnTo>
                  <a:pt x="3698" y="88"/>
                </a:lnTo>
                <a:lnTo>
                  <a:pt x="3683" y="142"/>
                </a:lnTo>
                <a:lnTo>
                  <a:pt x="3670" y="196"/>
                </a:lnTo>
                <a:lnTo>
                  <a:pt x="3659" y="250"/>
                </a:lnTo>
                <a:lnTo>
                  <a:pt x="3659" y="250"/>
                </a:lnTo>
                <a:lnTo>
                  <a:pt x="3640" y="175"/>
                </a:lnTo>
                <a:lnTo>
                  <a:pt x="3640" y="175"/>
                </a:lnTo>
                <a:lnTo>
                  <a:pt x="3642" y="199"/>
                </a:lnTo>
                <a:lnTo>
                  <a:pt x="3642" y="222"/>
                </a:lnTo>
                <a:lnTo>
                  <a:pt x="3641" y="244"/>
                </a:lnTo>
                <a:lnTo>
                  <a:pt x="3640" y="268"/>
                </a:lnTo>
                <a:lnTo>
                  <a:pt x="3637" y="290"/>
                </a:lnTo>
                <a:lnTo>
                  <a:pt x="3635" y="313"/>
                </a:lnTo>
                <a:lnTo>
                  <a:pt x="3627" y="359"/>
                </a:lnTo>
                <a:lnTo>
                  <a:pt x="3617" y="404"/>
                </a:lnTo>
                <a:lnTo>
                  <a:pt x="3608" y="449"/>
                </a:lnTo>
                <a:lnTo>
                  <a:pt x="3597" y="495"/>
                </a:lnTo>
                <a:lnTo>
                  <a:pt x="3587" y="542"/>
                </a:lnTo>
                <a:lnTo>
                  <a:pt x="3587" y="542"/>
                </a:lnTo>
                <a:lnTo>
                  <a:pt x="3587" y="545"/>
                </a:lnTo>
                <a:lnTo>
                  <a:pt x="3587" y="545"/>
                </a:lnTo>
                <a:lnTo>
                  <a:pt x="3581" y="509"/>
                </a:lnTo>
                <a:lnTo>
                  <a:pt x="3576" y="471"/>
                </a:lnTo>
                <a:lnTo>
                  <a:pt x="3567" y="433"/>
                </a:lnTo>
                <a:lnTo>
                  <a:pt x="3557" y="396"/>
                </a:lnTo>
                <a:lnTo>
                  <a:pt x="3557" y="396"/>
                </a:lnTo>
                <a:lnTo>
                  <a:pt x="3557" y="395"/>
                </a:lnTo>
                <a:lnTo>
                  <a:pt x="3557" y="395"/>
                </a:lnTo>
                <a:lnTo>
                  <a:pt x="3551" y="367"/>
                </a:lnTo>
                <a:lnTo>
                  <a:pt x="3551" y="367"/>
                </a:lnTo>
                <a:lnTo>
                  <a:pt x="3551" y="365"/>
                </a:lnTo>
                <a:lnTo>
                  <a:pt x="3551" y="365"/>
                </a:lnTo>
                <a:lnTo>
                  <a:pt x="3549" y="362"/>
                </a:lnTo>
                <a:lnTo>
                  <a:pt x="3549" y="362"/>
                </a:lnTo>
                <a:lnTo>
                  <a:pt x="3549" y="360"/>
                </a:lnTo>
                <a:lnTo>
                  <a:pt x="3549" y="360"/>
                </a:lnTo>
                <a:lnTo>
                  <a:pt x="3549" y="348"/>
                </a:lnTo>
                <a:lnTo>
                  <a:pt x="3549" y="348"/>
                </a:lnTo>
                <a:lnTo>
                  <a:pt x="3519" y="204"/>
                </a:lnTo>
                <a:lnTo>
                  <a:pt x="3519" y="204"/>
                </a:lnTo>
                <a:lnTo>
                  <a:pt x="3515" y="178"/>
                </a:lnTo>
                <a:lnTo>
                  <a:pt x="3513" y="153"/>
                </a:lnTo>
                <a:lnTo>
                  <a:pt x="3512" y="128"/>
                </a:lnTo>
                <a:lnTo>
                  <a:pt x="3512" y="102"/>
                </a:lnTo>
                <a:lnTo>
                  <a:pt x="3512" y="77"/>
                </a:lnTo>
                <a:lnTo>
                  <a:pt x="3514" y="51"/>
                </a:lnTo>
                <a:lnTo>
                  <a:pt x="3517" y="25"/>
                </a:lnTo>
                <a:lnTo>
                  <a:pt x="3522" y="0"/>
                </a:lnTo>
                <a:lnTo>
                  <a:pt x="3522" y="0"/>
                </a:lnTo>
                <a:lnTo>
                  <a:pt x="3504" y="59"/>
                </a:lnTo>
                <a:lnTo>
                  <a:pt x="3488" y="117"/>
                </a:lnTo>
                <a:lnTo>
                  <a:pt x="3474" y="177"/>
                </a:lnTo>
                <a:lnTo>
                  <a:pt x="3468" y="207"/>
                </a:lnTo>
                <a:lnTo>
                  <a:pt x="3462" y="237"/>
                </a:lnTo>
                <a:lnTo>
                  <a:pt x="3457" y="267"/>
                </a:lnTo>
                <a:lnTo>
                  <a:pt x="3455" y="296"/>
                </a:lnTo>
                <a:lnTo>
                  <a:pt x="3452" y="327"/>
                </a:lnTo>
                <a:lnTo>
                  <a:pt x="3451" y="357"/>
                </a:lnTo>
                <a:lnTo>
                  <a:pt x="3451" y="388"/>
                </a:lnTo>
                <a:lnTo>
                  <a:pt x="3453" y="417"/>
                </a:lnTo>
                <a:lnTo>
                  <a:pt x="3458" y="448"/>
                </a:lnTo>
                <a:lnTo>
                  <a:pt x="3463" y="479"/>
                </a:lnTo>
                <a:lnTo>
                  <a:pt x="3463" y="479"/>
                </a:lnTo>
                <a:lnTo>
                  <a:pt x="3459" y="498"/>
                </a:lnTo>
                <a:lnTo>
                  <a:pt x="3459" y="498"/>
                </a:lnTo>
                <a:lnTo>
                  <a:pt x="3455" y="472"/>
                </a:lnTo>
                <a:lnTo>
                  <a:pt x="3450" y="447"/>
                </a:lnTo>
                <a:lnTo>
                  <a:pt x="3443" y="421"/>
                </a:lnTo>
                <a:lnTo>
                  <a:pt x="3436" y="396"/>
                </a:lnTo>
                <a:lnTo>
                  <a:pt x="3436" y="396"/>
                </a:lnTo>
                <a:lnTo>
                  <a:pt x="3432" y="380"/>
                </a:lnTo>
                <a:lnTo>
                  <a:pt x="3431" y="372"/>
                </a:lnTo>
                <a:lnTo>
                  <a:pt x="3431" y="365"/>
                </a:lnTo>
                <a:lnTo>
                  <a:pt x="3431" y="365"/>
                </a:lnTo>
                <a:lnTo>
                  <a:pt x="3430" y="362"/>
                </a:lnTo>
                <a:lnTo>
                  <a:pt x="3427" y="358"/>
                </a:lnTo>
                <a:lnTo>
                  <a:pt x="3426" y="356"/>
                </a:lnTo>
                <a:lnTo>
                  <a:pt x="3425" y="352"/>
                </a:lnTo>
                <a:lnTo>
                  <a:pt x="3425" y="352"/>
                </a:lnTo>
                <a:lnTo>
                  <a:pt x="3408" y="264"/>
                </a:lnTo>
                <a:lnTo>
                  <a:pt x="3400" y="220"/>
                </a:lnTo>
                <a:lnTo>
                  <a:pt x="3395" y="177"/>
                </a:lnTo>
                <a:lnTo>
                  <a:pt x="3392" y="132"/>
                </a:lnTo>
                <a:lnTo>
                  <a:pt x="3391" y="110"/>
                </a:lnTo>
                <a:lnTo>
                  <a:pt x="3391" y="88"/>
                </a:lnTo>
                <a:lnTo>
                  <a:pt x="3392" y="66"/>
                </a:lnTo>
                <a:lnTo>
                  <a:pt x="3394" y="44"/>
                </a:lnTo>
                <a:lnTo>
                  <a:pt x="3398" y="21"/>
                </a:lnTo>
                <a:lnTo>
                  <a:pt x="3401" y="0"/>
                </a:lnTo>
                <a:lnTo>
                  <a:pt x="3401" y="0"/>
                </a:lnTo>
                <a:lnTo>
                  <a:pt x="3385" y="57"/>
                </a:lnTo>
                <a:lnTo>
                  <a:pt x="3368" y="114"/>
                </a:lnTo>
                <a:lnTo>
                  <a:pt x="3354" y="172"/>
                </a:lnTo>
                <a:lnTo>
                  <a:pt x="3348" y="200"/>
                </a:lnTo>
                <a:lnTo>
                  <a:pt x="3342" y="230"/>
                </a:lnTo>
                <a:lnTo>
                  <a:pt x="3342" y="230"/>
                </a:lnTo>
                <a:lnTo>
                  <a:pt x="3311" y="92"/>
                </a:lnTo>
                <a:lnTo>
                  <a:pt x="3311" y="92"/>
                </a:lnTo>
                <a:lnTo>
                  <a:pt x="3313" y="132"/>
                </a:lnTo>
                <a:lnTo>
                  <a:pt x="3312" y="171"/>
                </a:lnTo>
                <a:lnTo>
                  <a:pt x="3310" y="211"/>
                </a:lnTo>
                <a:lnTo>
                  <a:pt x="3305" y="250"/>
                </a:lnTo>
                <a:lnTo>
                  <a:pt x="3299" y="289"/>
                </a:lnTo>
                <a:lnTo>
                  <a:pt x="3292" y="328"/>
                </a:lnTo>
                <a:lnTo>
                  <a:pt x="3277" y="407"/>
                </a:lnTo>
                <a:lnTo>
                  <a:pt x="3277" y="407"/>
                </a:lnTo>
                <a:lnTo>
                  <a:pt x="3272" y="383"/>
                </a:lnTo>
                <a:lnTo>
                  <a:pt x="3270" y="359"/>
                </a:lnTo>
                <a:lnTo>
                  <a:pt x="3267" y="335"/>
                </a:lnTo>
                <a:lnTo>
                  <a:pt x="3266" y="312"/>
                </a:lnTo>
                <a:lnTo>
                  <a:pt x="3266" y="288"/>
                </a:lnTo>
                <a:lnTo>
                  <a:pt x="3268" y="264"/>
                </a:lnTo>
                <a:lnTo>
                  <a:pt x="3272" y="241"/>
                </a:lnTo>
                <a:lnTo>
                  <a:pt x="3277" y="217"/>
                </a:lnTo>
                <a:lnTo>
                  <a:pt x="3277" y="217"/>
                </a:lnTo>
                <a:lnTo>
                  <a:pt x="3258" y="271"/>
                </a:lnTo>
                <a:lnTo>
                  <a:pt x="3240" y="326"/>
                </a:lnTo>
                <a:lnTo>
                  <a:pt x="3240" y="326"/>
                </a:lnTo>
                <a:lnTo>
                  <a:pt x="3238" y="314"/>
                </a:lnTo>
                <a:lnTo>
                  <a:pt x="3238" y="314"/>
                </a:lnTo>
                <a:lnTo>
                  <a:pt x="3238" y="301"/>
                </a:lnTo>
                <a:lnTo>
                  <a:pt x="3238" y="301"/>
                </a:lnTo>
                <a:lnTo>
                  <a:pt x="3191" y="92"/>
                </a:lnTo>
                <a:lnTo>
                  <a:pt x="3191" y="92"/>
                </a:lnTo>
                <a:lnTo>
                  <a:pt x="3192" y="117"/>
                </a:lnTo>
                <a:lnTo>
                  <a:pt x="3192" y="142"/>
                </a:lnTo>
                <a:lnTo>
                  <a:pt x="3191" y="168"/>
                </a:lnTo>
                <a:lnTo>
                  <a:pt x="3190" y="193"/>
                </a:lnTo>
                <a:lnTo>
                  <a:pt x="3188" y="218"/>
                </a:lnTo>
                <a:lnTo>
                  <a:pt x="3185" y="243"/>
                </a:lnTo>
                <a:lnTo>
                  <a:pt x="3177" y="294"/>
                </a:lnTo>
                <a:lnTo>
                  <a:pt x="3168" y="344"/>
                </a:lnTo>
                <a:lnTo>
                  <a:pt x="3158" y="395"/>
                </a:lnTo>
                <a:lnTo>
                  <a:pt x="3147" y="445"/>
                </a:lnTo>
                <a:lnTo>
                  <a:pt x="3138" y="495"/>
                </a:lnTo>
                <a:lnTo>
                  <a:pt x="3138" y="495"/>
                </a:lnTo>
                <a:lnTo>
                  <a:pt x="3132" y="541"/>
                </a:lnTo>
                <a:lnTo>
                  <a:pt x="3132" y="541"/>
                </a:lnTo>
                <a:lnTo>
                  <a:pt x="3128" y="527"/>
                </a:lnTo>
                <a:lnTo>
                  <a:pt x="3128" y="527"/>
                </a:lnTo>
                <a:lnTo>
                  <a:pt x="3130" y="504"/>
                </a:lnTo>
                <a:lnTo>
                  <a:pt x="3130" y="480"/>
                </a:lnTo>
                <a:lnTo>
                  <a:pt x="3128" y="455"/>
                </a:lnTo>
                <a:lnTo>
                  <a:pt x="3127" y="431"/>
                </a:lnTo>
                <a:lnTo>
                  <a:pt x="3125" y="408"/>
                </a:lnTo>
                <a:lnTo>
                  <a:pt x="3121" y="383"/>
                </a:lnTo>
                <a:lnTo>
                  <a:pt x="3113" y="334"/>
                </a:lnTo>
                <a:lnTo>
                  <a:pt x="3113" y="334"/>
                </a:lnTo>
                <a:lnTo>
                  <a:pt x="3113" y="321"/>
                </a:lnTo>
                <a:lnTo>
                  <a:pt x="3113" y="321"/>
                </a:lnTo>
                <a:lnTo>
                  <a:pt x="3085" y="181"/>
                </a:lnTo>
                <a:lnTo>
                  <a:pt x="3085" y="181"/>
                </a:lnTo>
                <a:lnTo>
                  <a:pt x="3086" y="175"/>
                </a:lnTo>
                <a:lnTo>
                  <a:pt x="3086" y="175"/>
                </a:lnTo>
                <a:lnTo>
                  <a:pt x="3083" y="180"/>
                </a:lnTo>
                <a:lnTo>
                  <a:pt x="3083" y="180"/>
                </a:lnTo>
                <a:lnTo>
                  <a:pt x="3066" y="95"/>
                </a:lnTo>
                <a:lnTo>
                  <a:pt x="3066" y="95"/>
                </a:lnTo>
                <a:lnTo>
                  <a:pt x="3068" y="132"/>
                </a:lnTo>
                <a:lnTo>
                  <a:pt x="3068" y="168"/>
                </a:lnTo>
                <a:lnTo>
                  <a:pt x="3066" y="204"/>
                </a:lnTo>
                <a:lnTo>
                  <a:pt x="3062" y="241"/>
                </a:lnTo>
                <a:lnTo>
                  <a:pt x="3062" y="241"/>
                </a:lnTo>
                <a:lnTo>
                  <a:pt x="3051" y="274"/>
                </a:lnTo>
                <a:lnTo>
                  <a:pt x="3041" y="308"/>
                </a:lnTo>
                <a:lnTo>
                  <a:pt x="3031" y="341"/>
                </a:lnTo>
                <a:lnTo>
                  <a:pt x="3024" y="376"/>
                </a:lnTo>
                <a:lnTo>
                  <a:pt x="3018" y="410"/>
                </a:lnTo>
                <a:lnTo>
                  <a:pt x="3015" y="445"/>
                </a:lnTo>
                <a:lnTo>
                  <a:pt x="3015" y="479"/>
                </a:lnTo>
                <a:lnTo>
                  <a:pt x="3015" y="497"/>
                </a:lnTo>
                <a:lnTo>
                  <a:pt x="3017" y="513"/>
                </a:lnTo>
                <a:lnTo>
                  <a:pt x="3017" y="513"/>
                </a:lnTo>
                <a:lnTo>
                  <a:pt x="3013" y="530"/>
                </a:lnTo>
                <a:lnTo>
                  <a:pt x="3013" y="530"/>
                </a:lnTo>
                <a:lnTo>
                  <a:pt x="3012" y="541"/>
                </a:lnTo>
                <a:lnTo>
                  <a:pt x="3012" y="541"/>
                </a:lnTo>
                <a:lnTo>
                  <a:pt x="3006" y="520"/>
                </a:lnTo>
                <a:lnTo>
                  <a:pt x="2999" y="500"/>
                </a:lnTo>
                <a:lnTo>
                  <a:pt x="2999" y="500"/>
                </a:lnTo>
                <a:lnTo>
                  <a:pt x="2996" y="487"/>
                </a:lnTo>
                <a:lnTo>
                  <a:pt x="2994" y="481"/>
                </a:lnTo>
                <a:lnTo>
                  <a:pt x="2993" y="475"/>
                </a:lnTo>
                <a:lnTo>
                  <a:pt x="2993" y="475"/>
                </a:lnTo>
                <a:lnTo>
                  <a:pt x="2993" y="473"/>
                </a:lnTo>
                <a:lnTo>
                  <a:pt x="2991" y="471"/>
                </a:lnTo>
                <a:lnTo>
                  <a:pt x="2990" y="467"/>
                </a:lnTo>
                <a:lnTo>
                  <a:pt x="2989" y="465"/>
                </a:lnTo>
                <a:lnTo>
                  <a:pt x="2989" y="465"/>
                </a:lnTo>
                <a:lnTo>
                  <a:pt x="2971" y="392"/>
                </a:lnTo>
                <a:lnTo>
                  <a:pt x="2964" y="357"/>
                </a:lnTo>
                <a:lnTo>
                  <a:pt x="2958" y="320"/>
                </a:lnTo>
                <a:lnTo>
                  <a:pt x="2954" y="284"/>
                </a:lnTo>
                <a:lnTo>
                  <a:pt x="2954" y="267"/>
                </a:lnTo>
                <a:lnTo>
                  <a:pt x="2954" y="248"/>
                </a:lnTo>
                <a:lnTo>
                  <a:pt x="2955" y="230"/>
                </a:lnTo>
                <a:lnTo>
                  <a:pt x="2958" y="212"/>
                </a:lnTo>
                <a:lnTo>
                  <a:pt x="2960" y="193"/>
                </a:lnTo>
                <a:lnTo>
                  <a:pt x="2965" y="175"/>
                </a:lnTo>
                <a:lnTo>
                  <a:pt x="2965" y="175"/>
                </a:lnTo>
                <a:lnTo>
                  <a:pt x="2943" y="236"/>
                </a:lnTo>
                <a:lnTo>
                  <a:pt x="2933" y="267"/>
                </a:lnTo>
                <a:lnTo>
                  <a:pt x="2923" y="296"/>
                </a:lnTo>
                <a:lnTo>
                  <a:pt x="2923" y="296"/>
                </a:lnTo>
                <a:lnTo>
                  <a:pt x="2922" y="288"/>
                </a:lnTo>
                <a:lnTo>
                  <a:pt x="2922" y="288"/>
                </a:lnTo>
                <a:lnTo>
                  <a:pt x="2922" y="276"/>
                </a:lnTo>
                <a:lnTo>
                  <a:pt x="2922" y="276"/>
                </a:lnTo>
                <a:lnTo>
                  <a:pt x="2875" y="58"/>
                </a:lnTo>
                <a:lnTo>
                  <a:pt x="2875" y="58"/>
                </a:lnTo>
                <a:lnTo>
                  <a:pt x="2876" y="82"/>
                </a:lnTo>
                <a:lnTo>
                  <a:pt x="2877" y="104"/>
                </a:lnTo>
                <a:lnTo>
                  <a:pt x="2876" y="128"/>
                </a:lnTo>
                <a:lnTo>
                  <a:pt x="2875" y="152"/>
                </a:lnTo>
                <a:lnTo>
                  <a:pt x="2871" y="198"/>
                </a:lnTo>
                <a:lnTo>
                  <a:pt x="2865" y="244"/>
                </a:lnTo>
                <a:lnTo>
                  <a:pt x="2858" y="290"/>
                </a:lnTo>
                <a:lnTo>
                  <a:pt x="2849" y="337"/>
                </a:lnTo>
                <a:lnTo>
                  <a:pt x="2831" y="429"/>
                </a:lnTo>
                <a:lnTo>
                  <a:pt x="2831" y="429"/>
                </a:lnTo>
                <a:lnTo>
                  <a:pt x="2826" y="403"/>
                </a:lnTo>
                <a:lnTo>
                  <a:pt x="2821" y="376"/>
                </a:lnTo>
                <a:lnTo>
                  <a:pt x="2819" y="350"/>
                </a:lnTo>
                <a:lnTo>
                  <a:pt x="2817" y="324"/>
                </a:lnTo>
                <a:lnTo>
                  <a:pt x="2817" y="296"/>
                </a:lnTo>
                <a:lnTo>
                  <a:pt x="2818" y="270"/>
                </a:lnTo>
                <a:lnTo>
                  <a:pt x="2821" y="244"/>
                </a:lnTo>
                <a:lnTo>
                  <a:pt x="2827" y="217"/>
                </a:lnTo>
                <a:lnTo>
                  <a:pt x="2827" y="217"/>
                </a:lnTo>
                <a:lnTo>
                  <a:pt x="2802" y="292"/>
                </a:lnTo>
                <a:lnTo>
                  <a:pt x="2802" y="292"/>
                </a:lnTo>
                <a:lnTo>
                  <a:pt x="2801" y="288"/>
                </a:lnTo>
                <a:lnTo>
                  <a:pt x="2801" y="288"/>
                </a:lnTo>
                <a:lnTo>
                  <a:pt x="2801" y="276"/>
                </a:lnTo>
                <a:lnTo>
                  <a:pt x="2801" y="276"/>
                </a:lnTo>
                <a:lnTo>
                  <a:pt x="2754" y="58"/>
                </a:lnTo>
                <a:lnTo>
                  <a:pt x="2754" y="58"/>
                </a:lnTo>
                <a:lnTo>
                  <a:pt x="2756" y="84"/>
                </a:lnTo>
                <a:lnTo>
                  <a:pt x="2756" y="110"/>
                </a:lnTo>
                <a:lnTo>
                  <a:pt x="2755" y="138"/>
                </a:lnTo>
                <a:lnTo>
                  <a:pt x="2754" y="164"/>
                </a:lnTo>
                <a:lnTo>
                  <a:pt x="2751" y="190"/>
                </a:lnTo>
                <a:lnTo>
                  <a:pt x="2748" y="216"/>
                </a:lnTo>
                <a:lnTo>
                  <a:pt x="2741" y="268"/>
                </a:lnTo>
                <a:lnTo>
                  <a:pt x="2731" y="320"/>
                </a:lnTo>
                <a:lnTo>
                  <a:pt x="2722" y="372"/>
                </a:lnTo>
                <a:lnTo>
                  <a:pt x="2711" y="424"/>
                </a:lnTo>
                <a:lnTo>
                  <a:pt x="2702" y="477"/>
                </a:lnTo>
                <a:lnTo>
                  <a:pt x="2702" y="477"/>
                </a:lnTo>
                <a:lnTo>
                  <a:pt x="2698" y="501"/>
                </a:lnTo>
                <a:lnTo>
                  <a:pt x="2696" y="526"/>
                </a:lnTo>
                <a:lnTo>
                  <a:pt x="2692" y="575"/>
                </a:lnTo>
                <a:lnTo>
                  <a:pt x="2692" y="575"/>
                </a:lnTo>
                <a:lnTo>
                  <a:pt x="2692" y="575"/>
                </a:lnTo>
                <a:lnTo>
                  <a:pt x="2683" y="538"/>
                </a:lnTo>
                <a:lnTo>
                  <a:pt x="2671" y="500"/>
                </a:lnTo>
                <a:lnTo>
                  <a:pt x="2671" y="500"/>
                </a:lnTo>
                <a:lnTo>
                  <a:pt x="2667" y="487"/>
                </a:lnTo>
                <a:lnTo>
                  <a:pt x="2666" y="481"/>
                </a:lnTo>
                <a:lnTo>
                  <a:pt x="2665" y="475"/>
                </a:lnTo>
                <a:lnTo>
                  <a:pt x="2665" y="475"/>
                </a:lnTo>
                <a:lnTo>
                  <a:pt x="2665" y="473"/>
                </a:lnTo>
                <a:lnTo>
                  <a:pt x="2662" y="471"/>
                </a:lnTo>
                <a:lnTo>
                  <a:pt x="2662" y="471"/>
                </a:lnTo>
                <a:lnTo>
                  <a:pt x="2642" y="394"/>
                </a:lnTo>
                <a:lnTo>
                  <a:pt x="2642" y="394"/>
                </a:lnTo>
                <a:lnTo>
                  <a:pt x="2637" y="366"/>
                </a:lnTo>
                <a:lnTo>
                  <a:pt x="2632" y="339"/>
                </a:lnTo>
                <a:lnTo>
                  <a:pt x="2628" y="312"/>
                </a:lnTo>
                <a:lnTo>
                  <a:pt x="2626" y="284"/>
                </a:lnTo>
                <a:lnTo>
                  <a:pt x="2626" y="257"/>
                </a:lnTo>
                <a:lnTo>
                  <a:pt x="2627" y="230"/>
                </a:lnTo>
                <a:lnTo>
                  <a:pt x="2630" y="203"/>
                </a:lnTo>
                <a:lnTo>
                  <a:pt x="2636" y="175"/>
                </a:lnTo>
                <a:lnTo>
                  <a:pt x="2636" y="175"/>
                </a:lnTo>
                <a:lnTo>
                  <a:pt x="2619" y="225"/>
                </a:lnTo>
                <a:lnTo>
                  <a:pt x="2602" y="274"/>
                </a:lnTo>
                <a:lnTo>
                  <a:pt x="2586" y="324"/>
                </a:lnTo>
                <a:lnTo>
                  <a:pt x="2581" y="348"/>
                </a:lnTo>
                <a:lnTo>
                  <a:pt x="2576" y="373"/>
                </a:lnTo>
                <a:lnTo>
                  <a:pt x="2571" y="398"/>
                </a:lnTo>
                <a:lnTo>
                  <a:pt x="2568" y="423"/>
                </a:lnTo>
                <a:lnTo>
                  <a:pt x="2565" y="448"/>
                </a:lnTo>
                <a:lnTo>
                  <a:pt x="2565" y="473"/>
                </a:lnTo>
                <a:lnTo>
                  <a:pt x="2566" y="499"/>
                </a:lnTo>
                <a:lnTo>
                  <a:pt x="2569" y="524"/>
                </a:lnTo>
                <a:lnTo>
                  <a:pt x="2572" y="550"/>
                </a:lnTo>
                <a:lnTo>
                  <a:pt x="2579" y="575"/>
                </a:lnTo>
                <a:lnTo>
                  <a:pt x="2579" y="575"/>
                </a:lnTo>
                <a:lnTo>
                  <a:pt x="2579" y="575"/>
                </a:lnTo>
                <a:lnTo>
                  <a:pt x="2572" y="575"/>
                </a:lnTo>
                <a:lnTo>
                  <a:pt x="2572" y="575"/>
                </a:lnTo>
                <a:lnTo>
                  <a:pt x="2562" y="538"/>
                </a:lnTo>
                <a:lnTo>
                  <a:pt x="2550" y="500"/>
                </a:lnTo>
                <a:lnTo>
                  <a:pt x="2550" y="500"/>
                </a:lnTo>
                <a:lnTo>
                  <a:pt x="2546" y="487"/>
                </a:lnTo>
                <a:lnTo>
                  <a:pt x="2545" y="481"/>
                </a:lnTo>
                <a:lnTo>
                  <a:pt x="2544" y="475"/>
                </a:lnTo>
                <a:lnTo>
                  <a:pt x="2544" y="475"/>
                </a:lnTo>
                <a:lnTo>
                  <a:pt x="2544" y="473"/>
                </a:lnTo>
                <a:lnTo>
                  <a:pt x="2541" y="471"/>
                </a:lnTo>
                <a:lnTo>
                  <a:pt x="2540" y="467"/>
                </a:lnTo>
                <a:lnTo>
                  <a:pt x="2539" y="465"/>
                </a:lnTo>
                <a:lnTo>
                  <a:pt x="2539" y="465"/>
                </a:lnTo>
                <a:lnTo>
                  <a:pt x="2521" y="392"/>
                </a:lnTo>
                <a:lnTo>
                  <a:pt x="2514" y="357"/>
                </a:lnTo>
                <a:lnTo>
                  <a:pt x="2508" y="320"/>
                </a:lnTo>
                <a:lnTo>
                  <a:pt x="2506" y="284"/>
                </a:lnTo>
                <a:lnTo>
                  <a:pt x="2505" y="267"/>
                </a:lnTo>
                <a:lnTo>
                  <a:pt x="2505" y="248"/>
                </a:lnTo>
                <a:lnTo>
                  <a:pt x="2506" y="230"/>
                </a:lnTo>
                <a:lnTo>
                  <a:pt x="2508" y="212"/>
                </a:lnTo>
                <a:lnTo>
                  <a:pt x="2512" y="193"/>
                </a:lnTo>
                <a:lnTo>
                  <a:pt x="2515" y="175"/>
                </a:lnTo>
                <a:lnTo>
                  <a:pt x="2515" y="175"/>
                </a:lnTo>
                <a:lnTo>
                  <a:pt x="2499" y="223"/>
                </a:lnTo>
                <a:lnTo>
                  <a:pt x="2482" y="270"/>
                </a:lnTo>
                <a:lnTo>
                  <a:pt x="2468" y="316"/>
                </a:lnTo>
                <a:lnTo>
                  <a:pt x="2462" y="340"/>
                </a:lnTo>
                <a:lnTo>
                  <a:pt x="2456" y="364"/>
                </a:lnTo>
                <a:lnTo>
                  <a:pt x="2456" y="364"/>
                </a:lnTo>
                <a:lnTo>
                  <a:pt x="2425" y="251"/>
                </a:lnTo>
                <a:lnTo>
                  <a:pt x="2425" y="251"/>
                </a:lnTo>
                <a:lnTo>
                  <a:pt x="2426" y="271"/>
                </a:lnTo>
                <a:lnTo>
                  <a:pt x="2428" y="292"/>
                </a:lnTo>
                <a:lnTo>
                  <a:pt x="2426" y="312"/>
                </a:lnTo>
                <a:lnTo>
                  <a:pt x="2425" y="332"/>
                </a:lnTo>
                <a:lnTo>
                  <a:pt x="2420" y="372"/>
                </a:lnTo>
                <a:lnTo>
                  <a:pt x="2413" y="411"/>
                </a:lnTo>
                <a:lnTo>
                  <a:pt x="2413" y="411"/>
                </a:lnTo>
                <a:lnTo>
                  <a:pt x="2406" y="377"/>
                </a:lnTo>
                <a:lnTo>
                  <a:pt x="2399" y="341"/>
                </a:lnTo>
                <a:lnTo>
                  <a:pt x="2394" y="306"/>
                </a:lnTo>
                <a:lnTo>
                  <a:pt x="2391" y="271"/>
                </a:lnTo>
                <a:lnTo>
                  <a:pt x="2390" y="236"/>
                </a:lnTo>
                <a:lnTo>
                  <a:pt x="2390" y="202"/>
                </a:lnTo>
                <a:lnTo>
                  <a:pt x="2392" y="184"/>
                </a:lnTo>
                <a:lnTo>
                  <a:pt x="2393" y="166"/>
                </a:lnTo>
                <a:lnTo>
                  <a:pt x="2397" y="148"/>
                </a:lnTo>
                <a:lnTo>
                  <a:pt x="2400" y="130"/>
                </a:lnTo>
                <a:lnTo>
                  <a:pt x="2400" y="130"/>
                </a:lnTo>
                <a:lnTo>
                  <a:pt x="2381" y="190"/>
                </a:lnTo>
                <a:lnTo>
                  <a:pt x="2364" y="249"/>
                </a:lnTo>
                <a:lnTo>
                  <a:pt x="2356" y="280"/>
                </a:lnTo>
                <a:lnTo>
                  <a:pt x="2349" y="309"/>
                </a:lnTo>
                <a:lnTo>
                  <a:pt x="2342" y="339"/>
                </a:lnTo>
                <a:lnTo>
                  <a:pt x="2337" y="369"/>
                </a:lnTo>
                <a:lnTo>
                  <a:pt x="2337" y="369"/>
                </a:lnTo>
                <a:lnTo>
                  <a:pt x="2304" y="251"/>
                </a:lnTo>
                <a:lnTo>
                  <a:pt x="2304" y="251"/>
                </a:lnTo>
                <a:lnTo>
                  <a:pt x="2307" y="269"/>
                </a:lnTo>
                <a:lnTo>
                  <a:pt x="2307" y="287"/>
                </a:lnTo>
                <a:lnTo>
                  <a:pt x="2305" y="321"/>
                </a:lnTo>
                <a:lnTo>
                  <a:pt x="2302" y="357"/>
                </a:lnTo>
                <a:lnTo>
                  <a:pt x="2296" y="391"/>
                </a:lnTo>
                <a:lnTo>
                  <a:pt x="2290" y="426"/>
                </a:lnTo>
                <a:lnTo>
                  <a:pt x="2282" y="461"/>
                </a:lnTo>
                <a:lnTo>
                  <a:pt x="2264" y="531"/>
                </a:lnTo>
                <a:lnTo>
                  <a:pt x="2264" y="531"/>
                </a:lnTo>
                <a:lnTo>
                  <a:pt x="2254" y="491"/>
                </a:lnTo>
                <a:lnTo>
                  <a:pt x="2243" y="450"/>
                </a:lnTo>
                <a:lnTo>
                  <a:pt x="2243" y="450"/>
                </a:lnTo>
                <a:lnTo>
                  <a:pt x="2239" y="436"/>
                </a:lnTo>
                <a:lnTo>
                  <a:pt x="2238" y="429"/>
                </a:lnTo>
                <a:lnTo>
                  <a:pt x="2238" y="423"/>
                </a:lnTo>
                <a:lnTo>
                  <a:pt x="2238" y="423"/>
                </a:lnTo>
                <a:lnTo>
                  <a:pt x="2237" y="420"/>
                </a:lnTo>
                <a:lnTo>
                  <a:pt x="2237" y="420"/>
                </a:lnTo>
                <a:lnTo>
                  <a:pt x="2237" y="415"/>
                </a:lnTo>
                <a:lnTo>
                  <a:pt x="2237" y="415"/>
                </a:lnTo>
                <a:lnTo>
                  <a:pt x="2208" y="298"/>
                </a:lnTo>
                <a:lnTo>
                  <a:pt x="2208" y="298"/>
                </a:lnTo>
                <a:lnTo>
                  <a:pt x="2205" y="273"/>
                </a:lnTo>
                <a:lnTo>
                  <a:pt x="2201" y="247"/>
                </a:lnTo>
                <a:lnTo>
                  <a:pt x="2199" y="220"/>
                </a:lnTo>
                <a:lnTo>
                  <a:pt x="2198" y="196"/>
                </a:lnTo>
                <a:lnTo>
                  <a:pt x="2199" y="170"/>
                </a:lnTo>
                <a:lnTo>
                  <a:pt x="2200" y="143"/>
                </a:lnTo>
                <a:lnTo>
                  <a:pt x="2203" y="119"/>
                </a:lnTo>
                <a:lnTo>
                  <a:pt x="2209" y="92"/>
                </a:lnTo>
                <a:lnTo>
                  <a:pt x="2209" y="92"/>
                </a:lnTo>
                <a:lnTo>
                  <a:pt x="2192" y="146"/>
                </a:lnTo>
                <a:lnTo>
                  <a:pt x="2175" y="200"/>
                </a:lnTo>
                <a:lnTo>
                  <a:pt x="2160" y="254"/>
                </a:lnTo>
                <a:lnTo>
                  <a:pt x="2154" y="281"/>
                </a:lnTo>
                <a:lnTo>
                  <a:pt x="2148" y="308"/>
                </a:lnTo>
                <a:lnTo>
                  <a:pt x="2144" y="335"/>
                </a:lnTo>
                <a:lnTo>
                  <a:pt x="2141" y="363"/>
                </a:lnTo>
                <a:lnTo>
                  <a:pt x="2138" y="390"/>
                </a:lnTo>
                <a:lnTo>
                  <a:pt x="2137" y="418"/>
                </a:lnTo>
                <a:lnTo>
                  <a:pt x="2138" y="446"/>
                </a:lnTo>
                <a:lnTo>
                  <a:pt x="2141" y="473"/>
                </a:lnTo>
                <a:lnTo>
                  <a:pt x="2145" y="501"/>
                </a:lnTo>
                <a:lnTo>
                  <a:pt x="2150" y="530"/>
                </a:lnTo>
                <a:lnTo>
                  <a:pt x="2150" y="530"/>
                </a:lnTo>
                <a:lnTo>
                  <a:pt x="2147" y="546"/>
                </a:lnTo>
                <a:lnTo>
                  <a:pt x="2147" y="546"/>
                </a:lnTo>
                <a:lnTo>
                  <a:pt x="2142" y="523"/>
                </a:lnTo>
                <a:lnTo>
                  <a:pt x="2137" y="499"/>
                </a:lnTo>
                <a:lnTo>
                  <a:pt x="2130" y="474"/>
                </a:lnTo>
                <a:lnTo>
                  <a:pt x="2123" y="450"/>
                </a:lnTo>
                <a:lnTo>
                  <a:pt x="2123" y="450"/>
                </a:lnTo>
                <a:lnTo>
                  <a:pt x="2119" y="436"/>
                </a:lnTo>
                <a:lnTo>
                  <a:pt x="2118" y="429"/>
                </a:lnTo>
                <a:lnTo>
                  <a:pt x="2117" y="423"/>
                </a:lnTo>
                <a:lnTo>
                  <a:pt x="2117" y="423"/>
                </a:lnTo>
                <a:lnTo>
                  <a:pt x="2116" y="420"/>
                </a:lnTo>
                <a:lnTo>
                  <a:pt x="2114" y="417"/>
                </a:lnTo>
                <a:lnTo>
                  <a:pt x="2112" y="415"/>
                </a:lnTo>
                <a:lnTo>
                  <a:pt x="2112" y="411"/>
                </a:lnTo>
                <a:lnTo>
                  <a:pt x="2112" y="411"/>
                </a:lnTo>
                <a:lnTo>
                  <a:pt x="2094" y="332"/>
                </a:lnTo>
                <a:lnTo>
                  <a:pt x="2087" y="292"/>
                </a:lnTo>
                <a:lnTo>
                  <a:pt x="2081" y="252"/>
                </a:lnTo>
                <a:lnTo>
                  <a:pt x="2078" y="212"/>
                </a:lnTo>
                <a:lnTo>
                  <a:pt x="2078" y="192"/>
                </a:lnTo>
                <a:lnTo>
                  <a:pt x="2078" y="172"/>
                </a:lnTo>
                <a:lnTo>
                  <a:pt x="2079" y="152"/>
                </a:lnTo>
                <a:lnTo>
                  <a:pt x="2081" y="133"/>
                </a:lnTo>
                <a:lnTo>
                  <a:pt x="2084" y="113"/>
                </a:lnTo>
                <a:lnTo>
                  <a:pt x="2088" y="92"/>
                </a:lnTo>
                <a:lnTo>
                  <a:pt x="2088" y="92"/>
                </a:lnTo>
                <a:lnTo>
                  <a:pt x="2072" y="145"/>
                </a:lnTo>
                <a:lnTo>
                  <a:pt x="2055" y="196"/>
                </a:lnTo>
                <a:lnTo>
                  <a:pt x="2041" y="248"/>
                </a:lnTo>
                <a:lnTo>
                  <a:pt x="2035" y="274"/>
                </a:lnTo>
                <a:lnTo>
                  <a:pt x="2029" y="300"/>
                </a:lnTo>
                <a:lnTo>
                  <a:pt x="2029" y="300"/>
                </a:lnTo>
                <a:lnTo>
                  <a:pt x="1998" y="175"/>
                </a:lnTo>
                <a:lnTo>
                  <a:pt x="1998" y="175"/>
                </a:lnTo>
                <a:lnTo>
                  <a:pt x="1999" y="205"/>
                </a:lnTo>
                <a:lnTo>
                  <a:pt x="1999" y="234"/>
                </a:lnTo>
                <a:lnTo>
                  <a:pt x="1998" y="262"/>
                </a:lnTo>
                <a:lnTo>
                  <a:pt x="1995" y="290"/>
                </a:lnTo>
                <a:lnTo>
                  <a:pt x="1991" y="319"/>
                </a:lnTo>
                <a:lnTo>
                  <a:pt x="1986" y="347"/>
                </a:lnTo>
                <a:lnTo>
                  <a:pt x="1976" y="404"/>
                </a:lnTo>
                <a:lnTo>
                  <a:pt x="1976" y="404"/>
                </a:lnTo>
                <a:lnTo>
                  <a:pt x="1975" y="401"/>
                </a:lnTo>
                <a:lnTo>
                  <a:pt x="1975" y="401"/>
                </a:lnTo>
                <a:lnTo>
                  <a:pt x="1957" y="309"/>
                </a:lnTo>
                <a:lnTo>
                  <a:pt x="1950" y="263"/>
                </a:lnTo>
                <a:lnTo>
                  <a:pt x="1944" y="218"/>
                </a:lnTo>
                <a:lnTo>
                  <a:pt x="1940" y="172"/>
                </a:lnTo>
                <a:lnTo>
                  <a:pt x="1940" y="149"/>
                </a:lnTo>
                <a:lnTo>
                  <a:pt x="1940" y="126"/>
                </a:lnTo>
                <a:lnTo>
                  <a:pt x="1941" y="103"/>
                </a:lnTo>
                <a:lnTo>
                  <a:pt x="1944" y="81"/>
                </a:lnTo>
                <a:lnTo>
                  <a:pt x="1946" y="57"/>
                </a:lnTo>
                <a:lnTo>
                  <a:pt x="1951" y="34"/>
                </a:lnTo>
                <a:lnTo>
                  <a:pt x="1951" y="34"/>
                </a:lnTo>
                <a:lnTo>
                  <a:pt x="1935" y="88"/>
                </a:lnTo>
                <a:lnTo>
                  <a:pt x="1921" y="142"/>
                </a:lnTo>
                <a:lnTo>
                  <a:pt x="1907" y="196"/>
                </a:lnTo>
                <a:lnTo>
                  <a:pt x="1896" y="250"/>
                </a:lnTo>
                <a:lnTo>
                  <a:pt x="1896" y="250"/>
                </a:lnTo>
                <a:lnTo>
                  <a:pt x="1877" y="175"/>
                </a:lnTo>
                <a:lnTo>
                  <a:pt x="1877" y="175"/>
                </a:lnTo>
                <a:lnTo>
                  <a:pt x="1878" y="199"/>
                </a:lnTo>
                <a:lnTo>
                  <a:pt x="1880" y="222"/>
                </a:lnTo>
                <a:lnTo>
                  <a:pt x="1878" y="244"/>
                </a:lnTo>
                <a:lnTo>
                  <a:pt x="1877" y="268"/>
                </a:lnTo>
                <a:lnTo>
                  <a:pt x="1875" y="290"/>
                </a:lnTo>
                <a:lnTo>
                  <a:pt x="1871" y="313"/>
                </a:lnTo>
                <a:lnTo>
                  <a:pt x="1864" y="359"/>
                </a:lnTo>
                <a:lnTo>
                  <a:pt x="1855" y="404"/>
                </a:lnTo>
                <a:lnTo>
                  <a:pt x="1844" y="449"/>
                </a:lnTo>
                <a:lnTo>
                  <a:pt x="1835" y="495"/>
                </a:lnTo>
                <a:lnTo>
                  <a:pt x="1825" y="542"/>
                </a:lnTo>
                <a:lnTo>
                  <a:pt x="1825" y="542"/>
                </a:lnTo>
                <a:lnTo>
                  <a:pt x="1824" y="545"/>
                </a:lnTo>
                <a:lnTo>
                  <a:pt x="1824" y="545"/>
                </a:lnTo>
                <a:lnTo>
                  <a:pt x="1819" y="509"/>
                </a:lnTo>
                <a:lnTo>
                  <a:pt x="1812" y="471"/>
                </a:lnTo>
                <a:lnTo>
                  <a:pt x="1804" y="433"/>
                </a:lnTo>
                <a:lnTo>
                  <a:pt x="1793" y="396"/>
                </a:lnTo>
                <a:lnTo>
                  <a:pt x="1793" y="396"/>
                </a:lnTo>
                <a:lnTo>
                  <a:pt x="1793" y="395"/>
                </a:lnTo>
                <a:lnTo>
                  <a:pt x="1793" y="395"/>
                </a:lnTo>
                <a:lnTo>
                  <a:pt x="1788" y="367"/>
                </a:lnTo>
                <a:lnTo>
                  <a:pt x="1788" y="367"/>
                </a:lnTo>
                <a:lnTo>
                  <a:pt x="1788" y="365"/>
                </a:lnTo>
                <a:lnTo>
                  <a:pt x="1788" y="365"/>
                </a:lnTo>
                <a:lnTo>
                  <a:pt x="1787" y="362"/>
                </a:lnTo>
                <a:lnTo>
                  <a:pt x="1787" y="362"/>
                </a:lnTo>
                <a:lnTo>
                  <a:pt x="1787" y="360"/>
                </a:lnTo>
                <a:lnTo>
                  <a:pt x="1787" y="360"/>
                </a:lnTo>
                <a:lnTo>
                  <a:pt x="1787" y="348"/>
                </a:lnTo>
                <a:lnTo>
                  <a:pt x="1787" y="348"/>
                </a:lnTo>
                <a:lnTo>
                  <a:pt x="1756" y="204"/>
                </a:lnTo>
                <a:lnTo>
                  <a:pt x="1756" y="204"/>
                </a:lnTo>
                <a:lnTo>
                  <a:pt x="1753" y="178"/>
                </a:lnTo>
                <a:lnTo>
                  <a:pt x="1750" y="153"/>
                </a:lnTo>
                <a:lnTo>
                  <a:pt x="1749" y="128"/>
                </a:lnTo>
                <a:lnTo>
                  <a:pt x="1748" y="102"/>
                </a:lnTo>
                <a:lnTo>
                  <a:pt x="1749" y="77"/>
                </a:lnTo>
                <a:lnTo>
                  <a:pt x="1752" y="51"/>
                </a:lnTo>
                <a:lnTo>
                  <a:pt x="1755" y="25"/>
                </a:lnTo>
                <a:lnTo>
                  <a:pt x="1760" y="0"/>
                </a:lnTo>
                <a:lnTo>
                  <a:pt x="1760" y="0"/>
                </a:lnTo>
                <a:lnTo>
                  <a:pt x="1742" y="59"/>
                </a:lnTo>
                <a:lnTo>
                  <a:pt x="1726" y="117"/>
                </a:lnTo>
                <a:lnTo>
                  <a:pt x="1711" y="177"/>
                </a:lnTo>
                <a:lnTo>
                  <a:pt x="1704" y="207"/>
                </a:lnTo>
                <a:lnTo>
                  <a:pt x="1699" y="237"/>
                </a:lnTo>
                <a:lnTo>
                  <a:pt x="1695" y="267"/>
                </a:lnTo>
                <a:lnTo>
                  <a:pt x="1691" y="296"/>
                </a:lnTo>
                <a:lnTo>
                  <a:pt x="1689" y="327"/>
                </a:lnTo>
                <a:lnTo>
                  <a:pt x="1689" y="357"/>
                </a:lnTo>
                <a:lnTo>
                  <a:pt x="1689" y="388"/>
                </a:lnTo>
                <a:lnTo>
                  <a:pt x="1691" y="417"/>
                </a:lnTo>
                <a:lnTo>
                  <a:pt x="1695" y="448"/>
                </a:lnTo>
                <a:lnTo>
                  <a:pt x="1701" y="479"/>
                </a:lnTo>
                <a:lnTo>
                  <a:pt x="1701" y="479"/>
                </a:lnTo>
                <a:lnTo>
                  <a:pt x="1697" y="498"/>
                </a:lnTo>
                <a:lnTo>
                  <a:pt x="1697" y="498"/>
                </a:lnTo>
                <a:lnTo>
                  <a:pt x="1692" y="472"/>
                </a:lnTo>
                <a:lnTo>
                  <a:pt x="1686" y="447"/>
                </a:lnTo>
                <a:lnTo>
                  <a:pt x="1680" y="421"/>
                </a:lnTo>
                <a:lnTo>
                  <a:pt x="1673" y="396"/>
                </a:lnTo>
                <a:lnTo>
                  <a:pt x="1673" y="396"/>
                </a:lnTo>
                <a:lnTo>
                  <a:pt x="1670" y="380"/>
                </a:lnTo>
                <a:lnTo>
                  <a:pt x="1669" y="372"/>
                </a:lnTo>
                <a:lnTo>
                  <a:pt x="1667" y="365"/>
                </a:lnTo>
                <a:lnTo>
                  <a:pt x="1667" y="365"/>
                </a:lnTo>
                <a:lnTo>
                  <a:pt x="1667" y="362"/>
                </a:lnTo>
                <a:lnTo>
                  <a:pt x="1665" y="358"/>
                </a:lnTo>
                <a:lnTo>
                  <a:pt x="1664" y="356"/>
                </a:lnTo>
                <a:lnTo>
                  <a:pt x="1663" y="352"/>
                </a:lnTo>
                <a:lnTo>
                  <a:pt x="1663" y="352"/>
                </a:lnTo>
                <a:lnTo>
                  <a:pt x="1645" y="264"/>
                </a:lnTo>
                <a:lnTo>
                  <a:pt x="1638" y="220"/>
                </a:lnTo>
                <a:lnTo>
                  <a:pt x="1632" y="177"/>
                </a:lnTo>
                <a:lnTo>
                  <a:pt x="1628" y="132"/>
                </a:lnTo>
                <a:lnTo>
                  <a:pt x="1628" y="110"/>
                </a:lnTo>
                <a:lnTo>
                  <a:pt x="1628" y="88"/>
                </a:lnTo>
                <a:lnTo>
                  <a:pt x="1629" y="66"/>
                </a:lnTo>
                <a:lnTo>
                  <a:pt x="1632" y="44"/>
                </a:lnTo>
                <a:lnTo>
                  <a:pt x="1634" y="21"/>
                </a:lnTo>
                <a:lnTo>
                  <a:pt x="1639" y="0"/>
                </a:lnTo>
                <a:lnTo>
                  <a:pt x="1639" y="0"/>
                </a:lnTo>
                <a:lnTo>
                  <a:pt x="1622" y="57"/>
                </a:lnTo>
                <a:lnTo>
                  <a:pt x="1606" y="114"/>
                </a:lnTo>
                <a:lnTo>
                  <a:pt x="1592" y="172"/>
                </a:lnTo>
                <a:lnTo>
                  <a:pt x="1586" y="200"/>
                </a:lnTo>
                <a:lnTo>
                  <a:pt x="1580" y="230"/>
                </a:lnTo>
                <a:lnTo>
                  <a:pt x="1580" y="230"/>
                </a:lnTo>
                <a:lnTo>
                  <a:pt x="1549" y="92"/>
                </a:lnTo>
                <a:lnTo>
                  <a:pt x="1549" y="92"/>
                </a:lnTo>
                <a:lnTo>
                  <a:pt x="1550" y="121"/>
                </a:lnTo>
                <a:lnTo>
                  <a:pt x="1550" y="149"/>
                </a:lnTo>
                <a:lnTo>
                  <a:pt x="1549" y="179"/>
                </a:lnTo>
                <a:lnTo>
                  <a:pt x="1546" y="207"/>
                </a:lnTo>
                <a:lnTo>
                  <a:pt x="1544" y="236"/>
                </a:lnTo>
                <a:lnTo>
                  <a:pt x="1541" y="264"/>
                </a:lnTo>
                <a:lnTo>
                  <a:pt x="1530" y="322"/>
                </a:lnTo>
                <a:lnTo>
                  <a:pt x="1530" y="322"/>
                </a:lnTo>
                <a:lnTo>
                  <a:pt x="1530" y="296"/>
                </a:lnTo>
                <a:lnTo>
                  <a:pt x="1531" y="270"/>
                </a:lnTo>
                <a:lnTo>
                  <a:pt x="1535" y="243"/>
                </a:lnTo>
                <a:lnTo>
                  <a:pt x="1541" y="217"/>
                </a:lnTo>
                <a:lnTo>
                  <a:pt x="1541" y="217"/>
                </a:lnTo>
                <a:lnTo>
                  <a:pt x="1526" y="260"/>
                </a:lnTo>
                <a:lnTo>
                  <a:pt x="1512" y="302"/>
                </a:lnTo>
                <a:lnTo>
                  <a:pt x="1499" y="345"/>
                </a:lnTo>
                <a:lnTo>
                  <a:pt x="1487" y="388"/>
                </a:lnTo>
                <a:lnTo>
                  <a:pt x="1487" y="388"/>
                </a:lnTo>
                <a:lnTo>
                  <a:pt x="1482" y="351"/>
                </a:lnTo>
                <a:lnTo>
                  <a:pt x="1475" y="314"/>
                </a:lnTo>
                <a:lnTo>
                  <a:pt x="1475" y="314"/>
                </a:lnTo>
                <a:lnTo>
                  <a:pt x="1475" y="301"/>
                </a:lnTo>
                <a:lnTo>
                  <a:pt x="1475" y="301"/>
                </a:lnTo>
                <a:lnTo>
                  <a:pt x="1428" y="92"/>
                </a:lnTo>
                <a:lnTo>
                  <a:pt x="1428" y="92"/>
                </a:lnTo>
                <a:lnTo>
                  <a:pt x="1429" y="113"/>
                </a:lnTo>
                <a:lnTo>
                  <a:pt x="1430" y="134"/>
                </a:lnTo>
                <a:lnTo>
                  <a:pt x="1429" y="174"/>
                </a:lnTo>
                <a:lnTo>
                  <a:pt x="1425" y="216"/>
                </a:lnTo>
                <a:lnTo>
                  <a:pt x="1421" y="256"/>
                </a:lnTo>
                <a:lnTo>
                  <a:pt x="1414" y="298"/>
                </a:lnTo>
                <a:lnTo>
                  <a:pt x="1406" y="339"/>
                </a:lnTo>
                <a:lnTo>
                  <a:pt x="1390" y="421"/>
                </a:lnTo>
                <a:lnTo>
                  <a:pt x="1390" y="421"/>
                </a:lnTo>
                <a:lnTo>
                  <a:pt x="1385" y="378"/>
                </a:lnTo>
                <a:lnTo>
                  <a:pt x="1377" y="334"/>
                </a:lnTo>
                <a:lnTo>
                  <a:pt x="1377" y="334"/>
                </a:lnTo>
                <a:lnTo>
                  <a:pt x="1377" y="321"/>
                </a:lnTo>
                <a:lnTo>
                  <a:pt x="1377" y="321"/>
                </a:lnTo>
                <a:lnTo>
                  <a:pt x="1348" y="181"/>
                </a:lnTo>
                <a:lnTo>
                  <a:pt x="1348" y="181"/>
                </a:lnTo>
                <a:lnTo>
                  <a:pt x="1350" y="175"/>
                </a:lnTo>
                <a:lnTo>
                  <a:pt x="1350" y="175"/>
                </a:lnTo>
                <a:lnTo>
                  <a:pt x="1347" y="180"/>
                </a:lnTo>
                <a:lnTo>
                  <a:pt x="1347" y="180"/>
                </a:lnTo>
                <a:lnTo>
                  <a:pt x="1329" y="95"/>
                </a:lnTo>
                <a:lnTo>
                  <a:pt x="1329" y="95"/>
                </a:lnTo>
                <a:lnTo>
                  <a:pt x="1332" y="132"/>
                </a:lnTo>
                <a:lnTo>
                  <a:pt x="1332" y="168"/>
                </a:lnTo>
                <a:lnTo>
                  <a:pt x="1329" y="204"/>
                </a:lnTo>
                <a:lnTo>
                  <a:pt x="1326" y="241"/>
                </a:lnTo>
                <a:lnTo>
                  <a:pt x="1326" y="241"/>
                </a:lnTo>
                <a:lnTo>
                  <a:pt x="1315" y="274"/>
                </a:lnTo>
                <a:lnTo>
                  <a:pt x="1305" y="308"/>
                </a:lnTo>
                <a:lnTo>
                  <a:pt x="1295" y="341"/>
                </a:lnTo>
                <a:lnTo>
                  <a:pt x="1288" y="376"/>
                </a:lnTo>
                <a:lnTo>
                  <a:pt x="1282" y="410"/>
                </a:lnTo>
                <a:lnTo>
                  <a:pt x="1280" y="445"/>
                </a:lnTo>
                <a:lnTo>
                  <a:pt x="1278" y="479"/>
                </a:lnTo>
                <a:lnTo>
                  <a:pt x="1278" y="497"/>
                </a:lnTo>
                <a:lnTo>
                  <a:pt x="1281" y="513"/>
                </a:lnTo>
                <a:lnTo>
                  <a:pt x="1281" y="513"/>
                </a:lnTo>
                <a:lnTo>
                  <a:pt x="1277" y="530"/>
                </a:lnTo>
                <a:lnTo>
                  <a:pt x="1277" y="530"/>
                </a:lnTo>
                <a:lnTo>
                  <a:pt x="1276" y="541"/>
                </a:lnTo>
                <a:lnTo>
                  <a:pt x="1276" y="541"/>
                </a:lnTo>
                <a:lnTo>
                  <a:pt x="1270" y="520"/>
                </a:lnTo>
                <a:lnTo>
                  <a:pt x="1263" y="500"/>
                </a:lnTo>
                <a:lnTo>
                  <a:pt x="1263" y="500"/>
                </a:lnTo>
                <a:lnTo>
                  <a:pt x="1259" y="487"/>
                </a:lnTo>
                <a:lnTo>
                  <a:pt x="1258" y="481"/>
                </a:lnTo>
                <a:lnTo>
                  <a:pt x="1257" y="475"/>
                </a:lnTo>
                <a:lnTo>
                  <a:pt x="1257" y="475"/>
                </a:lnTo>
                <a:lnTo>
                  <a:pt x="1257" y="473"/>
                </a:lnTo>
                <a:lnTo>
                  <a:pt x="1255" y="471"/>
                </a:lnTo>
                <a:lnTo>
                  <a:pt x="1254" y="467"/>
                </a:lnTo>
                <a:lnTo>
                  <a:pt x="1252" y="465"/>
                </a:lnTo>
                <a:lnTo>
                  <a:pt x="1252" y="465"/>
                </a:lnTo>
                <a:lnTo>
                  <a:pt x="1235" y="392"/>
                </a:lnTo>
                <a:lnTo>
                  <a:pt x="1227" y="357"/>
                </a:lnTo>
                <a:lnTo>
                  <a:pt x="1221" y="320"/>
                </a:lnTo>
                <a:lnTo>
                  <a:pt x="1219" y="284"/>
                </a:lnTo>
                <a:lnTo>
                  <a:pt x="1218" y="267"/>
                </a:lnTo>
                <a:lnTo>
                  <a:pt x="1218" y="248"/>
                </a:lnTo>
                <a:lnTo>
                  <a:pt x="1219" y="230"/>
                </a:lnTo>
                <a:lnTo>
                  <a:pt x="1221" y="212"/>
                </a:lnTo>
                <a:lnTo>
                  <a:pt x="1225" y="193"/>
                </a:lnTo>
                <a:lnTo>
                  <a:pt x="1229" y="175"/>
                </a:lnTo>
                <a:lnTo>
                  <a:pt x="1229" y="175"/>
                </a:lnTo>
                <a:lnTo>
                  <a:pt x="1207" y="236"/>
                </a:lnTo>
                <a:lnTo>
                  <a:pt x="1197" y="267"/>
                </a:lnTo>
                <a:lnTo>
                  <a:pt x="1187" y="296"/>
                </a:lnTo>
                <a:lnTo>
                  <a:pt x="1187" y="296"/>
                </a:lnTo>
                <a:lnTo>
                  <a:pt x="1186" y="288"/>
                </a:lnTo>
                <a:lnTo>
                  <a:pt x="1186" y="288"/>
                </a:lnTo>
                <a:lnTo>
                  <a:pt x="1186" y="276"/>
                </a:lnTo>
                <a:lnTo>
                  <a:pt x="1186" y="276"/>
                </a:lnTo>
                <a:lnTo>
                  <a:pt x="1138" y="58"/>
                </a:lnTo>
                <a:lnTo>
                  <a:pt x="1138" y="58"/>
                </a:lnTo>
                <a:lnTo>
                  <a:pt x="1140" y="82"/>
                </a:lnTo>
                <a:lnTo>
                  <a:pt x="1141" y="104"/>
                </a:lnTo>
                <a:lnTo>
                  <a:pt x="1140" y="128"/>
                </a:lnTo>
                <a:lnTo>
                  <a:pt x="1138" y="152"/>
                </a:lnTo>
                <a:lnTo>
                  <a:pt x="1135" y="198"/>
                </a:lnTo>
                <a:lnTo>
                  <a:pt x="1129" y="244"/>
                </a:lnTo>
                <a:lnTo>
                  <a:pt x="1122" y="290"/>
                </a:lnTo>
                <a:lnTo>
                  <a:pt x="1112" y="337"/>
                </a:lnTo>
                <a:lnTo>
                  <a:pt x="1095" y="429"/>
                </a:lnTo>
                <a:lnTo>
                  <a:pt x="1095" y="429"/>
                </a:lnTo>
                <a:lnTo>
                  <a:pt x="1090" y="403"/>
                </a:lnTo>
                <a:lnTo>
                  <a:pt x="1086" y="376"/>
                </a:lnTo>
                <a:lnTo>
                  <a:pt x="1083" y="350"/>
                </a:lnTo>
                <a:lnTo>
                  <a:pt x="1080" y="324"/>
                </a:lnTo>
                <a:lnTo>
                  <a:pt x="1080" y="296"/>
                </a:lnTo>
                <a:lnTo>
                  <a:pt x="1083" y="270"/>
                </a:lnTo>
                <a:lnTo>
                  <a:pt x="1086" y="244"/>
                </a:lnTo>
                <a:lnTo>
                  <a:pt x="1091" y="217"/>
                </a:lnTo>
                <a:lnTo>
                  <a:pt x="1091" y="217"/>
                </a:lnTo>
                <a:lnTo>
                  <a:pt x="1066" y="292"/>
                </a:lnTo>
                <a:lnTo>
                  <a:pt x="1066" y="292"/>
                </a:lnTo>
                <a:lnTo>
                  <a:pt x="1065" y="288"/>
                </a:lnTo>
                <a:lnTo>
                  <a:pt x="1065" y="288"/>
                </a:lnTo>
                <a:lnTo>
                  <a:pt x="1065" y="276"/>
                </a:lnTo>
                <a:lnTo>
                  <a:pt x="1065" y="276"/>
                </a:lnTo>
                <a:lnTo>
                  <a:pt x="1018" y="58"/>
                </a:lnTo>
                <a:lnTo>
                  <a:pt x="1018" y="58"/>
                </a:lnTo>
                <a:lnTo>
                  <a:pt x="1020" y="84"/>
                </a:lnTo>
                <a:lnTo>
                  <a:pt x="1020" y="110"/>
                </a:lnTo>
                <a:lnTo>
                  <a:pt x="1019" y="138"/>
                </a:lnTo>
                <a:lnTo>
                  <a:pt x="1018" y="164"/>
                </a:lnTo>
                <a:lnTo>
                  <a:pt x="1015" y="190"/>
                </a:lnTo>
                <a:lnTo>
                  <a:pt x="1013" y="216"/>
                </a:lnTo>
                <a:lnTo>
                  <a:pt x="1004" y="268"/>
                </a:lnTo>
                <a:lnTo>
                  <a:pt x="995" y="320"/>
                </a:lnTo>
                <a:lnTo>
                  <a:pt x="985" y="372"/>
                </a:lnTo>
                <a:lnTo>
                  <a:pt x="975" y="424"/>
                </a:lnTo>
                <a:lnTo>
                  <a:pt x="965" y="477"/>
                </a:lnTo>
                <a:lnTo>
                  <a:pt x="965" y="477"/>
                </a:lnTo>
                <a:lnTo>
                  <a:pt x="962" y="501"/>
                </a:lnTo>
                <a:lnTo>
                  <a:pt x="959" y="526"/>
                </a:lnTo>
                <a:lnTo>
                  <a:pt x="956" y="575"/>
                </a:lnTo>
                <a:lnTo>
                  <a:pt x="956" y="575"/>
                </a:lnTo>
                <a:lnTo>
                  <a:pt x="956" y="575"/>
                </a:lnTo>
                <a:lnTo>
                  <a:pt x="946" y="538"/>
                </a:lnTo>
                <a:lnTo>
                  <a:pt x="935" y="500"/>
                </a:lnTo>
                <a:lnTo>
                  <a:pt x="935" y="500"/>
                </a:lnTo>
                <a:lnTo>
                  <a:pt x="931" y="487"/>
                </a:lnTo>
                <a:lnTo>
                  <a:pt x="930" y="481"/>
                </a:lnTo>
                <a:lnTo>
                  <a:pt x="929" y="475"/>
                </a:lnTo>
                <a:lnTo>
                  <a:pt x="929" y="475"/>
                </a:lnTo>
                <a:lnTo>
                  <a:pt x="929" y="473"/>
                </a:lnTo>
                <a:lnTo>
                  <a:pt x="927" y="471"/>
                </a:lnTo>
                <a:lnTo>
                  <a:pt x="927" y="471"/>
                </a:lnTo>
                <a:lnTo>
                  <a:pt x="907" y="394"/>
                </a:lnTo>
                <a:lnTo>
                  <a:pt x="907" y="394"/>
                </a:lnTo>
                <a:lnTo>
                  <a:pt x="901" y="366"/>
                </a:lnTo>
                <a:lnTo>
                  <a:pt x="897" y="339"/>
                </a:lnTo>
                <a:lnTo>
                  <a:pt x="892" y="312"/>
                </a:lnTo>
                <a:lnTo>
                  <a:pt x="889" y="284"/>
                </a:lnTo>
                <a:lnTo>
                  <a:pt x="889" y="257"/>
                </a:lnTo>
                <a:lnTo>
                  <a:pt x="891" y="230"/>
                </a:lnTo>
                <a:lnTo>
                  <a:pt x="894" y="203"/>
                </a:lnTo>
                <a:lnTo>
                  <a:pt x="900" y="175"/>
                </a:lnTo>
                <a:lnTo>
                  <a:pt x="900" y="175"/>
                </a:lnTo>
                <a:lnTo>
                  <a:pt x="882" y="225"/>
                </a:lnTo>
                <a:lnTo>
                  <a:pt x="866" y="274"/>
                </a:lnTo>
                <a:lnTo>
                  <a:pt x="850" y="324"/>
                </a:lnTo>
                <a:lnTo>
                  <a:pt x="844" y="348"/>
                </a:lnTo>
                <a:lnTo>
                  <a:pt x="840" y="373"/>
                </a:lnTo>
                <a:lnTo>
                  <a:pt x="835" y="398"/>
                </a:lnTo>
                <a:lnTo>
                  <a:pt x="831" y="423"/>
                </a:lnTo>
                <a:lnTo>
                  <a:pt x="829" y="448"/>
                </a:lnTo>
                <a:lnTo>
                  <a:pt x="829" y="473"/>
                </a:lnTo>
                <a:lnTo>
                  <a:pt x="830" y="499"/>
                </a:lnTo>
                <a:lnTo>
                  <a:pt x="833" y="524"/>
                </a:lnTo>
                <a:lnTo>
                  <a:pt x="836" y="550"/>
                </a:lnTo>
                <a:lnTo>
                  <a:pt x="843" y="575"/>
                </a:lnTo>
                <a:lnTo>
                  <a:pt x="843" y="575"/>
                </a:lnTo>
                <a:lnTo>
                  <a:pt x="843" y="575"/>
                </a:lnTo>
                <a:lnTo>
                  <a:pt x="836" y="575"/>
                </a:lnTo>
                <a:lnTo>
                  <a:pt x="836" y="575"/>
                </a:lnTo>
                <a:lnTo>
                  <a:pt x="825" y="538"/>
                </a:lnTo>
                <a:lnTo>
                  <a:pt x="814" y="500"/>
                </a:lnTo>
                <a:lnTo>
                  <a:pt x="814" y="500"/>
                </a:lnTo>
                <a:lnTo>
                  <a:pt x="810" y="487"/>
                </a:lnTo>
                <a:lnTo>
                  <a:pt x="809" y="481"/>
                </a:lnTo>
                <a:lnTo>
                  <a:pt x="809" y="475"/>
                </a:lnTo>
                <a:lnTo>
                  <a:pt x="809" y="475"/>
                </a:lnTo>
                <a:lnTo>
                  <a:pt x="808" y="473"/>
                </a:lnTo>
                <a:lnTo>
                  <a:pt x="805" y="471"/>
                </a:lnTo>
                <a:lnTo>
                  <a:pt x="804" y="467"/>
                </a:lnTo>
                <a:lnTo>
                  <a:pt x="803" y="465"/>
                </a:lnTo>
                <a:lnTo>
                  <a:pt x="803" y="465"/>
                </a:lnTo>
                <a:lnTo>
                  <a:pt x="786" y="392"/>
                </a:lnTo>
                <a:lnTo>
                  <a:pt x="778" y="357"/>
                </a:lnTo>
                <a:lnTo>
                  <a:pt x="773" y="320"/>
                </a:lnTo>
                <a:lnTo>
                  <a:pt x="770" y="284"/>
                </a:lnTo>
                <a:lnTo>
                  <a:pt x="768" y="267"/>
                </a:lnTo>
                <a:lnTo>
                  <a:pt x="768" y="248"/>
                </a:lnTo>
                <a:lnTo>
                  <a:pt x="770" y="230"/>
                </a:lnTo>
                <a:lnTo>
                  <a:pt x="772" y="212"/>
                </a:lnTo>
                <a:lnTo>
                  <a:pt x="776" y="193"/>
                </a:lnTo>
                <a:lnTo>
                  <a:pt x="779" y="175"/>
                </a:lnTo>
                <a:lnTo>
                  <a:pt x="779" y="175"/>
                </a:lnTo>
                <a:lnTo>
                  <a:pt x="763" y="223"/>
                </a:lnTo>
                <a:lnTo>
                  <a:pt x="746" y="270"/>
                </a:lnTo>
                <a:lnTo>
                  <a:pt x="732" y="316"/>
                </a:lnTo>
                <a:lnTo>
                  <a:pt x="726" y="340"/>
                </a:lnTo>
                <a:lnTo>
                  <a:pt x="720" y="364"/>
                </a:lnTo>
                <a:lnTo>
                  <a:pt x="720" y="364"/>
                </a:lnTo>
                <a:lnTo>
                  <a:pt x="689" y="251"/>
                </a:lnTo>
                <a:lnTo>
                  <a:pt x="689" y="251"/>
                </a:lnTo>
                <a:lnTo>
                  <a:pt x="690" y="271"/>
                </a:lnTo>
                <a:lnTo>
                  <a:pt x="691" y="292"/>
                </a:lnTo>
                <a:lnTo>
                  <a:pt x="690" y="312"/>
                </a:lnTo>
                <a:lnTo>
                  <a:pt x="689" y="332"/>
                </a:lnTo>
                <a:lnTo>
                  <a:pt x="684" y="372"/>
                </a:lnTo>
                <a:lnTo>
                  <a:pt x="677" y="411"/>
                </a:lnTo>
                <a:lnTo>
                  <a:pt x="677" y="411"/>
                </a:lnTo>
                <a:lnTo>
                  <a:pt x="670" y="377"/>
                </a:lnTo>
                <a:lnTo>
                  <a:pt x="664" y="341"/>
                </a:lnTo>
                <a:lnTo>
                  <a:pt x="658" y="306"/>
                </a:lnTo>
                <a:lnTo>
                  <a:pt x="655" y="271"/>
                </a:lnTo>
                <a:lnTo>
                  <a:pt x="653" y="236"/>
                </a:lnTo>
                <a:lnTo>
                  <a:pt x="653" y="202"/>
                </a:lnTo>
                <a:lnTo>
                  <a:pt x="656" y="184"/>
                </a:lnTo>
                <a:lnTo>
                  <a:pt x="657" y="166"/>
                </a:lnTo>
                <a:lnTo>
                  <a:pt x="661" y="148"/>
                </a:lnTo>
                <a:lnTo>
                  <a:pt x="664" y="130"/>
                </a:lnTo>
                <a:lnTo>
                  <a:pt x="664" y="130"/>
                </a:lnTo>
                <a:lnTo>
                  <a:pt x="645" y="190"/>
                </a:lnTo>
                <a:lnTo>
                  <a:pt x="627" y="249"/>
                </a:lnTo>
                <a:lnTo>
                  <a:pt x="620" y="280"/>
                </a:lnTo>
                <a:lnTo>
                  <a:pt x="613" y="309"/>
                </a:lnTo>
                <a:lnTo>
                  <a:pt x="606" y="339"/>
                </a:lnTo>
                <a:lnTo>
                  <a:pt x="601" y="369"/>
                </a:lnTo>
                <a:lnTo>
                  <a:pt x="601" y="369"/>
                </a:lnTo>
                <a:lnTo>
                  <a:pt x="569" y="251"/>
                </a:lnTo>
                <a:lnTo>
                  <a:pt x="569" y="251"/>
                </a:lnTo>
                <a:lnTo>
                  <a:pt x="570" y="269"/>
                </a:lnTo>
                <a:lnTo>
                  <a:pt x="570" y="287"/>
                </a:lnTo>
                <a:lnTo>
                  <a:pt x="569" y="321"/>
                </a:lnTo>
                <a:lnTo>
                  <a:pt x="566" y="357"/>
                </a:lnTo>
                <a:lnTo>
                  <a:pt x="560" y="391"/>
                </a:lnTo>
                <a:lnTo>
                  <a:pt x="554" y="426"/>
                </a:lnTo>
                <a:lnTo>
                  <a:pt x="546" y="461"/>
                </a:lnTo>
                <a:lnTo>
                  <a:pt x="528" y="531"/>
                </a:lnTo>
                <a:lnTo>
                  <a:pt x="528" y="531"/>
                </a:lnTo>
                <a:lnTo>
                  <a:pt x="518" y="491"/>
                </a:lnTo>
                <a:lnTo>
                  <a:pt x="506" y="450"/>
                </a:lnTo>
                <a:lnTo>
                  <a:pt x="506" y="450"/>
                </a:lnTo>
                <a:lnTo>
                  <a:pt x="503" y="436"/>
                </a:lnTo>
                <a:lnTo>
                  <a:pt x="502" y="429"/>
                </a:lnTo>
                <a:lnTo>
                  <a:pt x="502" y="423"/>
                </a:lnTo>
                <a:lnTo>
                  <a:pt x="502" y="423"/>
                </a:lnTo>
                <a:lnTo>
                  <a:pt x="500" y="420"/>
                </a:lnTo>
                <a:lnTo>
                  <a:pt x="500" y="420"/>
                </a:lnTo>
                <a:lnTo>
                  <a:pt x="500" y="415"/>
                </a:lnTo>
                <a:lnTo>
                  <a:pt x="500" y="415"/>
                </a:lnTo>
                <a:lnTo>
                  <a:pt x="473" y="298"/>
                </a:lnTo>
                <a:lnTo>
                  <a:pt x="473" y="298"/>
                </a:lnTo>
                <a:lnTo>
                  <a:pt x="468" y="273"/>
                </a:lnTo>
                <a:lnTo>
                  <a:pt x="465" y="247"/>
                </a:lnTo>
                <a:lnTo>
                  <a:pt x="463" y="220"/>
                </a:lnTo>
                <a:lnTo>
                  <a:pt x="461" y="196"/>
                </a:lnTo>
                <a:lnTo>
                  <a:pt x="463" y="170"/>
                </a:lnTo>
                <a:lnTo>
                  <a:pt x="464" y="143"/>
                </a:lnTo>
                <a:lnTo>
                  <a:pt x="467" y="119"/>
                </a:lnTo>
                <a:lnTo>
                  <a:pt x="473" y="92"/>
                </a:lnTo>
                <a:lnTo>
                  <a:pt x="473" y="92"/>
                </a:lnTo>
                <a:lnTo>
                  <a:pt x="455" y="146"/>
                </a:lnTo>
                <a:lnTo>
                  <a:pt x="439" y="200"/>
                </a:lnTo>
                <a:lnTo>
                  <a:pt x="423" y="254"/>
                </a:lnTo>
                <a:lnTo>
                  <a:pt x="417" y="281"/>
                </a:lnTo>
                <a:lnTo>
                  <a:pt x="413" y="308"/>
                </a:lnTo>
                <a:lnTo>
                  <a:pt x="408" y="335"/>
                </a:lnTo>
                <a:lnTo>
                  <a:pt x="404" y="363"/>
                </a:lnTo>
                <a:lnTo>
                  <a:pt x="402" y="390"/>
                </a:lnTo>
                <a:lnTo>
                  <a:pt x="402" y="418"/>
                </a:lnTo>
                <a:lnTo>
                  <a:pt x="402" y="446"/>
                </a:lnTo>
                <a:lnTo>
                  <a:pt x="404" y="473"/>
                </a:lnTo>
                <a:lnTo>
                  <a:pt x="409" y="501"/>
                </a:lnTo>
                <a:lnTo>
                  <a:pt x="415" y="530"/>
                </a:lnTo>
                <a:lnTo>
                  <a:pt x="415" y="530"/>
                </a:lnTo>
                <a:lnTo>
                  <a:pt x="410" y="546"/>
                </a:lnTo>
                <a:lnTo>
                  <a:pt x="410" y="546"/>
                </a:lnTo>
                <a:lnTo>
                  <a:pt x="406" y="523"/>
                </a:lnTo>
                <a:lnTo>
                  <a:pt x="401" y="499"/>
                </a:lnTo>
                <a:lnTo>
                  <a:pt x="394" y="474"/>
                </a:lnTo>
                <a:lnTo>
                  <a:pt x="387" y="450"/>
                </a:lnTo>
                <a:lnTo>
                  <a:pt x="387" y="450"/>
                </a:lnTo>
                <a:lnTo>
                  <a:pt x="383" y="436"/>
                </a:lnTo>
                <a:lnTo>
                  <a:pt x="382" y="429"/>
                </a:lnTo>
                <a:lnTo>
                  <a:pt x="381" y="423"/>
                </a:lnTo>
                <a:lnTo>
                  <a:pt x="381" y="423"/>
                </a:lnTo>
                <a:lnTo>
                  <a:pt x="381" y="420"/>
                </a:lnTo>
                <a:lnTo>
                  <a:pt x="378" y="417"/>
                </a:lnTo>
                <a:lnTo>
                  <a:pt x="376" y="415"/>
                </a:lnTo>
                <a:lnTo>
                  <a:pt x="376" y="411"/>
                </a:lnTo>
                <a:lnTo>
                  <a:pt x="376" y="411"/>
                </a:lnTo>
                <a:lnTo>
                  <a:pt x="358" y="332"/>
                </a:lnTo>
                <a:lnTo>
                  <a:pt x="351" y="292"/>
                </a:lnTo>
                <a:lnTo>
                  <a:pt x="345" y="252"/>
                </a:lnTo>
                <a:lnTo>
                  <a:pt x="342" y="212"/>
                </a:lnTo>
                <a:lnTo>
                  <a:pt x="342" y="192"/>
                </a:lnTo>
                <a:lnTo>
                  <a:pt x="342" y="172"/>
                </a:lnTo>
                <a:lnTo>
                  <a:pt x="343" y="152"/>
                </a:lnTo>
                <a:lnTo>
                  <a:pt x="345" y="133"/>
                </a:lnTo>
                <a:lnTo>
                  <a:pt x="347" y="113"/>
                </a:lnTo>
                <a:lnTo>
                  <a:pt x="352" y="92"/>
                </a:lnTo>
                <a:lnTo>
                  <a:pt x="352" y="92"/>
                </a:lnTo>
                <a:lnTo>
                  <a:pt x="336" y="145"/>
                </a:lnTo>
                <a:lnTo>
                  <a:pt x="319" y="196"/>
                </a:lnTo>
                <a:lnTo>
                  <a:pt x="305" y="248"/>
                </a:lnTo>
                <a:lnTo>
                  <a:pt x="299" y="274"/>
                </a:lnTo>
                <a:lnTo>
                  <a:pt x="293" y="300"/>
                </a:lnTo>
                <a:lnTo>
                  <a:pt x="293" y="300"/>
                </a:lnTo>
                <a:lnTo>
                  <a:pt x="262" y="175"/>
                </a:lnTo>
                <a:lnTo>
                  <a:pt x="262" y="175"/>
                </a:lnTo>
                <a:lnTo>
                  <a:pt x="263" y="205"/>
                </a:lnTo>
                <a:lnTo>
                  <a:pt x="263" y="234"/>
                </a:lnTo>
                <a:lnTo>
                  <a:pt x="262" y="262"/>
                </a:lnTo>
                <a:lnTo>
                  <a:pt x="260" y="290"/>
                </a:lnTo>
                <a:lnTo>
                  <a:pt x="255" y="319"/>
                </a:lnTo>
                <a:lnTo>
                  <a:pt x="250" y="347"/>
                </a:lnTo>
                <a:lnTo>
                  <a:pt x="240" y="404"/>
                </a:lnTo>
                <a:lnTo>
                  <a:pt x="240" y="404"/>
                </a:lnTo>
                <a:lnTo>
                  <a:pt x="238" y="401"/>
                </a:lnTo>
                <a:lnTo>
                  <a:pt x="238" y="401"/>
                </a:lnTo>
                <a:lnTo>
                  <a:pt x="221" y="309"/>
                </a:lnTo>
                <a:lnTo>
                  <a:pt x="213" y="263"/>
                </a:lnTo>
                <a:lnTo>
                  <a:pt x="208" y="218"/>
                </a:lnTo>
                <a:lnTo>
                  <a:pt x="204" y="172"/>
                </a:lnTo>
                <a:lnTo>
                  <a:pt x="204" y="149"/>
                </a:lnTo>
                <a:lnTo>
                  <a:pt x="204" y="126"/>
                </a:lnTo>
                <a:lnTo>
                  <a:pt x="205" y="103"/>
                </a:lnTo>
                <a:lnTo>
                  <a:pt x="208" y="81"/>
                </a:lnTo>
                <a:lnTo>
                  <a:pt x="210" y="57"/>
                </a:lnTo>
                <a:lnTo>
                  <a:pt x="215" y="34"/>
                </a:lnTo>
                <a:lnTo>
                  <a:pt x="215" y="34"/>
                </a:lnTo>
                <a:lnTo>
                  <a:pt x="199" y="88"/>
                </a:lnTo>
                <a:lnTo>
                  <a:pt x="185" y="142"/>
                </a:lnTo>
                <a:lnTo>
                  <a:pt x="171" y="196"/>
                </a:lnTo>
                <a:lnTo>
                  <a:pt x="160" y="250"/>
                </a:lnTo>
                <a:lnTo>
                  <a:pt x="160" y="250"/>
                </a:lnTo>
                <a:lnTo>
                  <a:pt x="141" y="175"/>
                </a:lnTo>
                <a:lnTo>
                  <a:pt x="141" y="175"/>
                </a:lnTo>
                <a:lnTo>
                  <a:pt x="142" y="199"/>
                </a:lnTo>
                <a:lnTo>
                  <a:pt x="143" y="222"/>
                </a:lnTo>
                <a:lnTo>
                  <a:pt x="142" y="244"/>
                </a:lnTo>
                <a:lnTo>
                  <a:pt x="141" y="268"/>
                </a:lnTo>
                <a:lnTo>
                  <a:pt x="139" y="290"/>
                </a:lnTo>
                <a:lnTo>
                  <a:pt x="135" y="313"/>
                </a:lnTo>
                <a:lnTo>
                  <a:pt x="128" y="359"/>
                </a:lnTo>
                <a:lnTo>
                  <a:pt x="119" y="404"/>
                </a:lnTo>
                <a:lnTo>
                  <a:pt x="109" y="449"/>
                </a:lnTo>
                <a:lnTo>
                  <a:pt x="98" y="495"/>
                </a:lnTo>
                <a:lnTo>
                  <a:pt x="89" y="542"/>
                </a:lnTo>
                <a:lnTo>
                  <a:pt x="89" y="542"/>
                </a:lnTo>
                <a:lnTo>
                  <a:pt x="88" y="545"/>
                </a:lnTo>
                <a:lnTo>
                  <a:pt x="88" y="545"/>
                </a:lnTo>
                <a:lnTo>
                  <a:pt x="83" y="509"/>
                </a:lnTo>
                <a:lnTo>
                  <a:pt x="76" y="471"/>
                </a:lnTo>
                <a:lnTo>
                  <a:pt x="68" y="433"/>
                </a:lnTo>
                <a:lnTo>
                  <a:pt x="57" y="396"/>
                </a:lnTo>
                <a:lnTo>
                  <a:pt x="57" y="396"/>
                </a:lnTo>
                <a:lnTo>
                  <a:pt x="57" y="395"/>
                </a:lnTo>
                <a:lnTo>
                  <a:pt x="57" y="395"/>
                </a:lnTo>
                <a:lnTo>
                  <a:pt x="52" y="367"/>
                </a:lnTo>
                <a:lnTo>
                  <a:pt x="52" y="367"/>
                </a:lnTo>
                <a:lnTo>
                  <a:pt x="52" y="365"/>
                </a:lnTo>
                <a:lnTo>
                  <a:pt x="52" y="365"/>
                </a:lnTo>
                <a:lnTo>
                  <a:pt x="51" y="362"/>
                </a:lnTo>
                <a:lnTo>
                  <a:pt x="51" y="362"/>
                </a:lnTo>
                <a:lnTo>
                  <a:pt x="51" y="360"/>
                </a:lnTo>
                <a:lnTo>
                  <a:pt x="51" y="360"/>
                </a:lnTo>
                <a:lnTo>
                  <a:pt x="51" y="348"/>
                </a:lnTo>
                <a:lnTo>
                  <a:pt x="51" y="348"/>
                </a:lnTo>
                <a:lnTo>
                  <a:pt x="20" y="204"/>
                </a:lnTo>
                <a:lnTo>
                  <a:pt x="20" y="204"/>
                </a:lnTo>
                <a:lnTo>
                  <a:pt x="17" y="178"/>
                </a:lnTo>
                <a:lnTo>
                  <a:pt x="14" y="153"/>
                </a:lnTo>
                <a:lnTo>
                  <a:pt x="13" y="128"/>
                </a:lnTo>
                <a:lnTo>
                  <a:pt x="13" y="102"/>
                </a:lnTo>
                <a:lnTo>
                  <a:pt x="13" y="77"/>
                </a:lnTo>
                <a:lnTo>
                  <a:pt x="15" y="51"/>
                </a:lnTo>
                <a:lnTo>
                  <a:pt x="19" y="25"/>
                </a:lnTo>
                <a:lnTo>
                  <a:pt x="24" y="0"/>
                </a:lnTo>
                <a:lnTo>
                  <a:pt x="24" y="0"/>
                </a:lnTo>
                <a:lnTo>
                  <a:pt x="0" y="79"/>
                </a:lnTo>
                <a:lnTo>
                  <a:pt x="0" y="1068"/>
                </a:lnTo>
                <a:lnTo>
                  <a:pt x="34560" y="1068"/>
                </a:lnTo>
                <a:lnTo>
                  <a:pt x="34560" y="298"/>
                </a:lnTo>
                <a:lnTo>
                  <a:pt x="34560" y="298"/>
                </a:lnTo>
                <a:lnTo>
                  <a:pt x="34553" y="324"/>
                </a:lnTo>
                <a:lnTo>
                  <a:pt x="34546" y="351"/>
                </a:lnTo>
                <a:lnTo>
                  <a:pt x="34540" y="378"/>
                </a:lnTo>
                <a:lnTo>
                  <a:pt x="34535" y="404"/>
                </a:lnTo>
                <a:lnTo>
                  <a:pt x="34533" y="431"/>
                </a:lnTo>
                <a:lnTo>
                  <a:pt x="34530" y="459"/>
                </a:lnTo>
                <a:lnTo>
                  <a:pt x="34530" y="486"/>
                </a:lnTo>
                <a:lnTo>
                  <a:pt x="34533" y="513"/>
                </a:lnTo>
                <a:lnTo>
                  <a:pt x="34533" y="513"/>
                </a:lnTo>
                <a:close/>
                <a:moveTo>
                  <a:pt x="1600" y="575"/>
                </a:moveTo>
                <a:lnTo>
                  <a:pt x="1600" y="575"/>
                </a:lnTo>
                <a:lnTo>
                  <a:pt x="1601" y="571"/>
                </a:lnTo>
                <a:lnTo>
                  <a:pt x="1601" y="571"/>
                </a:lnTo>
                <a:lnTo>
                  <a:pt x="1602" y="568"/>
                </a:lnTo>
                <a:lnTo>
                  <a:pt x="1602" y="568"/>
                </a:lnTo>
                <a:lnTo>
                  <a:pt x="1603" y="575"/>
                </a:lnTo>
                <a:lnTo>
                  <a:pt x="1600" y="575"/>
                </a:lnTo>
                <a:close/>
                <a:moveTo>
                  <a:pt x="3363" y="575"/>
                </a:moveTo>
                <a:lnTo>
                  <a:pt x="3363" y="575"/>
                </a:lnTo>
                <a:lnTo>
                  <a:pt x="3363" y="571"/>
                </a:lnTo>
                <a:lnTo>
                  <a:pt x="3363" y="571"/>
                </a:lnTo>
                <a:lnTo>
                  <a:pt x="3364" y="568"/>
                </a:lnTo>
                <a:lnTo>
                  <a:pt x="3364" y="568"/>
                </a:lnTo>
                <a:lnTo>
                  <a:pt x="3366" y="575"/>
                </a:lnTo>
                <a:lnTo>
                  <a:pt x="3363" y="575"/>
                </a:lnTo>
                <a:close/>
                <a:moveTo>
                  <a:pt x="5099" y="575"/>
                </a:moveTo>
                <a:lnTo>
                  <a:pt x="5099" y="575"/>
                </a:lnTo>
                <a:lnTo>
                  <a:pt x="5099" y="571"/>
                </a:lnTo>
                <a:lnTo>
                  <a:pt x="5099" y="571"/>
                </a:lnTo>
                <a:lnTo>
                  <a:pt x="5101" y="568"/>
                </a:lnTo>
                <a:lnTo>
                  <a:pt x="5101" y="568"/>
                </a:lnTo>
                <a:lnTo>
                  <a:pt x="5102" y="575"/>
                </a:lnTo>
                <a:lnTo>
                  <a:pt x="5099" y="575"/>
                </a:lnTo>
                <a:close/>
                <a:moveTo>
                  <a:pt x="6862" y="575"/>
                </a:moveTo>
                <a:lnTo>
                  <a:pt x="6862" y="575"/>
                </a:lnTo>
                <a:lnTo>
                  <a:pt x="6863" y="571"/>
                </a:lnTo>
                <a:lnTo>
                  <a:pt x="6863" y="571"/>
                </a:lnTo>
                <a:lnTo>
                  <a:pt x="6863" y="568"/>
                </a:lnTo>
                <a:lnTo>
                  <a:pt x="6863" y="568"/>
                </a:lnTo>
                <a:lnTo>
                  <a:pt x="6865" y="575"/>
                </a:lnTo>
                <a:lnTo>
                  <a:pt x="6862" y="575"/>
                </a:lnTo>
                <a:close/>
                <a:moveTo>
                  <a:pt x="8598" y="575"/>
                </a:moveTo>
                <a:lnTo>
                  <a:pt x="8598" y="575"/>
                </a:lnTo>
                <a:lnTo>
                  <a:pt x="8599" y="571"/>
                </a:lnTo>
                <a:lnTo>
                  <a:pt x="8599" y="571"/>
                </a:lnTo>
                <a:lnTo>
                  <a:pt x="8599" y="568"/>
                </a:lnTo>
                <a:lnTo>
                  <a:pt x="8599" y="568"/>
                </a:lnTo>
                <a:lnTo>
                  <a:pt x="8601" y="575"/>
                </a:lnTo>
                <a:lnTo>
                  <a:pt x="8598" y="575"/>
                </a:lnTo>
                <a:close/>
                <a:moveTo>
                  <a:pt x="10360" y="575"/>
                </a:moveTo>
                <a:lnTo>
                  <a:pt x="10360" y="575"/>
                </a:lnTo>
                <a:lnTo>
                  <a:pt x="10361" y="571"/>
                </a:lnTo>
                <a:lnTo>
                  <a:pt x="10361" y="571"/>
                </a:lnTo>
                <a:lnTo>
                  <a:pt x="10363" y="568"/>
                </a:lnTo>
                <a:lnTo>
                  <a:pt x="10363" y="568"/>
                </a:lnTo>
                <a:lnTo>
                  <a:pt x="10364" y="575"/>
                </a:lnTo>
                <a:lnTo>
                  <a:pt x="10360" y="575"/>
                </a:lnTo>
                <a:close/>
                <a:moveTo>
                  <a:pt x="12096" y="575"/>
                </a:moveTo>
                <a:lnTo>
                  <a:pt x="12096" y="575"/>
                </a:lnTo>
                <a:lnTo>
                  <a:pt x="12098" y="571"/>
                </a:lnTo>
                <a:lnTo>
                  <a:pt x="12098" y="571"/>
                </a:lnTo>
                <a:lnTo>
                  <a:pt x="12098" y="568"/>
                </a:lnTo>
                <a:lnTo>
                  <a:pt x="12098" y="568"/>
                </a:lnTo>
                <a:lnTo>
                  <a:pt x="12100" y="575"/>
                </a:lnTo>
                <a:lnTo>
                  <a:pt x="12096" y="575"/>
                </a:lnTo>
                <a:close/>
                <a:moveTo>
                  <a:pt x="13860" y="575"/>
                </a:moveTo>
                <a:lnTo>
                  <a:pt x="13860" y="575"/>
                </a:lnTo>
                <a:lnTo>
                  <a:pt x="13860" y="571"/>
                </a:lnTo>
                <a:lnTo>
                  <a:pt x="13860" y="571"/>
                </a:lnTo>
                <a:lnTo>
                  <a:pt x="13861" y="568"/>
                </a:lnTo>
                <a:lnTo>
                  <a:pt x="13861" y="568"/>
                </a:lnTo>
                <a:lnTo>
                  <a:pt x="13862" y="575"/>
                </a:lnTo>
                <a:lnTo>
                  <a:pt x="13860" y="575"/>
                </a:lnTo>
                <a:close/>
                <a:moveTo>
                  <a:pt x="15596" y="575"/>
                </a:moveTo>
                <a:lnTo>
                  <a:pt x="15596" y="575"/>
                </a:lnTo>
                <a:lnTo>
                  <a:pt x="15596" y="571"/>
                </a:lnTo>
                <a:lnTo>
                  <a:pt x="15596" y="571"/>
                </a:lnTo>
                <a:lnTo>
                  <a:pt x="15597" y="568"/>
                </a:lnTo>
                <a:lnTo>
                  <a:pt x="15597" y="568"/>
                </a:lnTo>
                <a:lnTo>
                  <a:pt x="15598" y="575"/>
                </a:lnTo>
                <a:lnTo>
                  <a:pt x="15596" y="575"/>
                </a:lnTo>
                <a:close/>
                <a:moveTo>
                  <a:pt x="17386" y="575"/>
                </a:moveTo>
                <a:lnTo>
                  <a:pt x="17386" y="575"/>
                </a:lnTo>
                <a:lnTo>
                  <a:pt x="17386" y="571"/>
                </a:lnTo>
                <a:lnTo>
                  <a:pt x="17386" y="571"/>
                </a:lnTo>
                <a:lnTo>
                  <a:pt x="17387" y="568"/>
                </a:lnTo>
                <a:lnTo>
                  <a:pt x="17387" y="568"/>
                </a:lnTo>
                <a:lnTo>
                  <a:pt x="17388" y="575"/>
                </a:lnTo>
                <a:lnTo>
                  <a:pt x="17386" y="575"/>
                </a:lnTo>
                <a:close/>
                <a:moveTo>
                  <a:pt x="19122" y="575"/>
                </a:moveTo>
                <a:lnTo>
                  <a:pt x="19122" y="575"/>
                </a:lnTo>
                <a:lnTo>
                  <a:pt x="19122" y="571"/>
                </a:lnTo>
                <a:lnTo>
                  <a:pt x="19122" y="571"/>
                </a:lnTo>
                <a:lnTo>
                  <a:pt x="19123" y="568"/>
                </a:lnTo>
                <a:lnTo>
                  <a:pt x="19123" y="568"/>
                </a:lnTo>
                <a:lnTo>
                  <a:pt x="19124" y="575"/>
                </a:lnTo>
                <a:lnTo>
                  <a:pt x="19122" y="575"/>
                </a:lnTo>
                <a:close/>
                <a:moveTo>
                  <a:pt x="20884" y="575"/>
                </a:moveTo>
                <a:lnTo>
                  <a:pt x="20884" y="575"/>
                </a:lnTo>
                <a:lnTo>
                  <a:pt x="20885" y="571"/>
                </a:lnTo>
                <a:lnTo>
                  <a:pt x="20885" y="571"/>
                </a:lnTo>
                <a:lnTo>
                  <a:pt x="20885" y="568"/>
                </a:lnTo>
                <a:lnTo>
                  <a:pt x="20885" y="568"/>
                </a:lnTo>
                <a:lnTo>
                  <a:pt x="20888" y="575"/>
                </a:lnTo>
                <a:lnTo>
                  <a:pt x="20884" y="575"/>
                </a:lnTo>
                <a:close/>
                <a:moveTo>
                  <a:pt x="22620" y="575"/>
                </a:moveTo>
                <a:lnTo>
                  <a:pt x="22620" y="575"/>
                </a:lnTo>
                <a:lnTo>
                  <a:pt x="22621" y="571"/>
                </a:lnTo>
                <a:lnTo>
                  <a:pt x="22621" y="571"/>
                </a:lnTo>
                <a:lnTo>
                  <a:pt x="22621" y="568"/>
                </a:lnTo>
                <a:lnTo>
                  <a:pt x="22621" y="568"/>
                </a:lnTo>
                <a:lnTo>
                  <a:pt x="22624" y="575"/>
                </a:lnTo>
                <a:lnTo>
                  <a:pt x="22620" y="575"/>
                </a:lnTo>
                <a:close/>
                <a:moveTo>
                  <a:pt x="24382" y="575"/>
                </a:moveTo>
                <a:lnTo>
                  <a:pt x="24382" y="575"/>
                </a:lnTo>
                <a:lnTo>
                  <a:pt x="24384" y="571"/>
                </a:lnTo>
                <a:lnTo>
                  <a:pt x="24384" y="571"/>
                </a:lnTo>
                <a:lnTo>
                  <a:pt x="24385" y="568"/>
                </a:lnTo>
                <a:lnTo>
                  <a:pt x="24385" y="568"/>
                </a:lnTo>
                <a:lnTo>
                  <a:pt x="24386" y="575"/>
                </a:lnTo>
                <a:lnTo>
                  <a:pt x="24382" y="575"/>
                </a:lnTo>
                <a:close/>
                <a:moveTo>
                  <a:pt x="26119" y="575"/>
                </a:moveTo>
                <a:lnTo>
                  <a:pt x="26119" y="575"/>
                </a:lnTo>
                <a:lnTo>
                  <a:pt x="26120" y="571"/>
                </a:lnTo>
                <a:lnTo>
                  <a:pt x="26120" y="571"/>
                </a:lnTo>
                <a:lnTo>
                  <a:pt x="26121" y="568"/>
                </a:lnTo>
                <a:lnTo>
                  <a:pt x="26121" y="568"/>
                </a:lnTo>
                <a:lnTo>
                  <a:pt x="26122" y="575"/>
                </a:lnTo>
                <a:lnTo>
                  <a:pt x="26119" y="575"/>
                </a:lnTo>
                <a:close/>
                <a:moveTo>
                  <a:pt x="27882" y="575"/>
                </a:moveTo>
                <a:lnTo>
                  <a:pt x="27882" y="575"/>
                </a:lnTo>
                <a:lnTo>
                  <a:pt x="27882" y="571"/>
                </a:lnTo>
                <a:lnTo>
                  <a:pt x="27882" y="571"/>
                </a:lnTo>
                <a:lnTo>
                  <a:pt x="27883" y="568"/>
                </a:lnTo>
                <a:lnTo>
                  <a:pt x="27883" y="568"/>
                </a:lnTo>
                <a:lnTo>
                  <a:pt x="27884" y="575"/>
                </a:lnTo>
                <a:lnTo>
                  <a:pt x="27882" y="575"/>
                </a:lnTo>
                <a:close/>
                <a:moveTo>
                  <a:pt x="29618" y="575"/>
                </a:moveTo>
                <a:lnTo>
                  <a:pt x="29618" y="575"/>
                </a:lnTo>
                <a:lnTo>
                  <a:pt x="29618" y="571"/>
                </a:lnTo>
                <a:lnTo>
                  <a:pt x="29618" y="571"/>
                </a:lnTo>
                <a:lnTo>
                  <a:pt x="29619" y="568"/>
                </a:lnTo>
                <a:lnTo>
                  <a:pt x="29619" y="568"/>
                </a:lnTo>
                <a:lnTo>
                  <a:pt x="29621" y="575"/>
                </a:lnTo>
                <a:lnTo>
                  <a:pt x="29618" y="575"/>
                </a:lnTo>
                <a:close/>
                <a:moveTo>
                  <a:pt x="31381" y="575"/>
                </a:moveTo>
                <a:lnTo>
                  <a:pt x="31381" y="575"/>
                </a:lnTo>
                <a:lnTo>
                  <a:pt x="31382" y="571"/>
                </a:lnTo>
                <a:lnTo>
                  <a:pt x="31382" y="571"/>
                </a:lnTo>
                <a:lnTo>
                  <a:pt x="31382" y="568"/>
                </a:lnTo>
                <a:lnTo>
                  <a:pt x="31382" y="568"/>
                </a:lnTo>
                <a:lnTo>
                  <a:pt x="31384" y="575"/>
                </a:lnTo>
                <a:lnTo>
                  <a:pt x="31381" y="575"/>
                </a:lnTo>
                <a:close/>
                <a:moveTo>
                  <a:pt x="33117" y="575"/>
                </a:moveTo>
                <a:lnTo>
                  <a:pt x="33117" y="575"/>
                </a:lnTo>
                <a:lnTo>
                  <a:pt x="33118" y="571"/>
                </a:lnTo>
                <a:lnTo>
                  <a:pt x="33118" y="571"/>
                </a:lnTo>
                <a:lnTo>
                  <a:pt x="33118" y="568"/>
                </a:lnTo>
                <a:lnTo>
                  <a:pt x="33118" y="568"/>
                </a:lnTo>
                <a:lnTo>
                  <a:pt x="33120" y="575"/>
                </a:lnTo>
                <a:lnTo>
                  <a:pt x="33117" y="575"/>
                </a:lnTo>
                <a:close/>
              </a:path>
            </a:pathLst>
          </a:custGeom>
          <a:gradFill flip="none" rotWithShape="1">
            <a:gsLst>
              <a:gs pos="0">
                <a:srgbClr val="234525"/>
              </a:gs>
              <a:gs pos="100000">
                <a:srgbClr val="152D19"/>
              </a:gs>
            </a:gsLst>
            <a:lin ang="5400000" scaled="0"/>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sp>
        <p:nvSpPr>
          <p:cNvPr id="20" name="Rectangle à coins arrondis du même côté 773">
            <a:extLst>
              <a:ext uri="{FF2B5EF4-FFF2-40B4-BE49-F238E27FC236}">
                <a16:creationId xmlns:a16="http://schemas.microsoft.com/office/drawing/2014/main" xmlns="" id="{7DFE8C5B-55B4-4916-9261-9300711C2652}"/>
              </a:ext>
            </a:extLst>
          </p:cNvPr>
          <p:cNvSpPr/>
          <p:nvPr userDrawn="1"/>
        </p:nvSpPr>
        <p:spPr>
          <a:xfrm>
            <a:off x="4356100" y="2617494"/>
            <a:ext cx="301625" cy="3173707"/>
          </a:xfrm>
          <a:prstGeom prst="round2SameRect">
            <a:avLst>
              <a:gd name="adj1" fmla="val 0"/>
              <a:gd name="adj2" fmla="val 29210"/>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grpSp>
        <p:nvGrpSpPr>
          <p:cNvPr id="21" name="Groupe 20">
            <a:extLst>
              <a:ext uri="{FF2B5EF4-FFF2-40B4-BE49-F238E27FC236}">
                <a16:creationId xmlns:a16="http://schemas.microsoft.com/office/drawing/2014/main" xmlns="" id="{BB147CAB-18A2-437B-9933-DC3893DD3A48}"/>
              </a:ext>
            </a:extLst>
          </p:cNvPr>
          <p:cNvGrpSpPr/>
          <p:nvPr userDrawn="1"/>
        </p:nvGrpSpPr>
        <p:grpSpPr>
          <a:xfrm>
            <a:off x="2743200" y="3962400"/>
            <a:ext cx="1654967" cy="252201"/>
            <a:chOff x="3657600" y="3962400"/>
            <a:chExt cx="2206622" cy="252201"/>
          </a:xfrm>
        </p:grpSpPr>
        <p:sp>
          <p:nvSpPr>
            <p:cNvPr id="22" name="Rectangle 21">
              <a:extLst>
                <a:ext uri="{FF2B5EF4-FFF2-40B4-BE49-F238E27FC236}">
                  <a16:creationId xmlns:a16="http://schemas.microsoft.com/office/drawing/2014/main" xmlns="" id="{F53812FC-F6C0-4D7F-A553-E22CEAC78131}"/>
                </a:ext>
              </a:extLst>
            </p:cNvPr>
            <p:cNvSpPr/>
            <p:nvPr/>
          </p:nvSpPr>
          <p:spPr>
            <a:xfrm rot="5400000">
              <a:off x="4752199" y="3039031"/>
              <a:ext cx="112453" cy="2111593"/>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23" name="Ovale 22">
              <a:extLst>
                <a:ext uri="{FF2B5EF4-FFF2-40B4-BE49-F238E27FC236}">
                  <a16:creationId xmlns:a16="http://schemas.microsoft.com/office/drawing/2014/main" xmlns="" id="{B5EF5681-FB10-487A-905E-7FA0B5AB0464}"/>
                </a:ext>
              </a:extLst>
            </p:cNvPr>
            <p:cNvSpPr/>
            <p:nvPr/>
          </p:nvSpPr>
          <p:spPr>
            <a:xfrm>
              <a:off x="3657600" y="3962400"/>
              <a:ext cx="252201" cy="252201"/>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grpSp>
      <p:grpSp>
        <p:nvGrpSpPr>
          <p:cNvPr id="26" name="Groupe 772">
            <a:extLst>
              <a:ext uri="{FF2B5EF4-FFF2-40B4-BE49-F238E27FC236}">
                <a16:creationId xmlns:a16="http://schemas.microsoft.com/office/drawing/2014/main" xmlns="" id="{5A0CE81A-51FB-4A3D-874D-41C45763AFE6}"/>
              </a:ext>
            </a:extLst>
          </p:cNvPr>
          <p:cNvGrpSpPr/>
          <p:nvPr userDrawn="1"/>
        </p:nvGrpSpPr>
        <p:grpSpPr>
          <a:xfrm>
            <a:off x="4398963" y="2654300"/>
            <a:ext cx="211137" cy="3046732"/>
            <a:chOff x="3854809" y="-6558854"/>
            <a:chExt cx="1783992" cy="13470961"/>
          </a:xfrm>
        </p:grpSpPr>
        <p:grpSp>
          <p:nvGrpSpPr>
            <p:cNvPr id="27" name="Groupe 770">
              <a:extLst>
                <a:ext uri="{FF2B5EF4-FFF2-40B4-BE49-F238E27FC236}">
                  <a16:creationId xmlns:a16="http://schemas.microsoft.com/office/drawing/2014/main" xmlns="" id="{B43BF750-9CEE-4EDC-A684-9F30246444BC}"/>
                </a:ext>
              </a:extLst>
            </p:cNvPr>
            <p:cNvGrpSpPr/>
            <p:nvPr/>
          </p:nvGrpSpPr>
          <p:grpSpPr>
            <a:xfrm>
              <a:off x="4167387" y="-6558854"/>
              <a:ext cx="1217413" cy="13470961"/>
              <a:chOff x="4167387" y="-6558854"/>
              <a:chExt cx="1242087" cy="13470961"/>
            </a:xfrm>
          </p:grpSpPr>
          <p:sp>
            <p:nvSpPr>
              <p:cNvPr id="77" name="Rectangle 76">
                <a:extLst>
                  <a:ext uri="{FF2B5EF4-FFF2-40B4-BE49-F238E27FC236}">
                    <a16:creationId xmlns:a16="http://schemas.microsoft.com/office/drawing/2014/main" xmlns="" id="{2D80CBBE-DBFD-43D3-A6C4-04134CF7275B}"/>
                  </a:ext>
                </a:extLst>
              </p:cNvPr>
              <p:cNvSpPr/>
              <p:nvPr/>
            </p:nvSpPr>
            <p:spPr>
              <a:xfrm rot="10800000">
                <a:off x="4167387" y="-6558854"/>
                <a:ext cx="1242087" cy="12243137"/>
              </a:xfrm>
              <a:prstGeom prst="rect">
                <a:avLst/>
              </a:prstGeom>
              <a:gradFill flip="none" rotWithShape="1">
                <a:gsLst>
                  <a:gs pos="0">
                    <a:srgbClr val="3F3F3F"/>
                  </a:gs>
                  <a:gs pos="37000">
                    <a:srgbClr val="C7C7C7"/>
                  </a:gs>
                  <a:gs pos="100000">
                    <a:srgbClr val="2C2C2C"/>
                  </a:gs>
                </a:gsLst>
                <a:lin ang="108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78" name="Forme libre 5">
                <a:extLst>
                  <a:ext uri="{FF2B5EF4-FFF2-40B4-BE49-F238E27FC236}">
                    <a16:creationId xmlns:a16="http://schemas.microsoft.com/office/drawing/2014/main" xmlns="" id="{69806621-1E50-4E2B-8FEC-82A27464C858}"/>
                  </a:ext>
                </a:extLst>
              </p:cNvPr>
              <p:cNvSpPr>
                <a:spLocks/>
              </p:cNvSpPr>
              <p:nvPr/>
            </p:nvSpPr>
            <p:spPr bwMode="auto">
              <a:xfrm rot="5400000">
                <a:off x="4160790" y="5663756"/>
                <a:ext cx="1255281" cy="1241421"/>
              </a:xfrm>
              <a:custGeom>
                <a:avLst/>
                <a:gdLst/>
                <a:ahLst/>
                <a:cxnLst>
                  <a:cxn ang="0">
                    <a:pos x="3804" y="1880"/>
                  </a:cxn>
                  <a:cxn ang="0">
                    <a:pos x="3768" y="1800"/>
                  </a:cxn>
                  <a:cxn ang="0">
                    <a:pos x="3720" y="1708"/>
                  </a:cxn>
                  <a:cxn ang="0">
                    <a:pos x="3648" y="1586"/>
                  </a:cxn>
                  <a:cxn ang="0">
                    <a:pos x="3550" y="1444"/>
                  </a:cxn>
                  <a:cxn ang="0">
                    <a:pos x="3424" y="1286"/>
                  </a:cxn>
                  <a:cxn ang="0">
                    <a:pos x="3308" y="1158"/>
                  </a:cxn>
                  <a:cxn ang="0">
                    <a:pos x="3222" y="1072"/>
                  </a:cxn>
                  <a:cxn ang="0">
                    <a:pos x="3126" y="984"/>
                  </a:cxn>
                  <a:cxn ang="0">
                    <a:pos x="3020" y="896"/>
                  </a:cxn>
                  <a:cxn ang="0">
                    <a:pos x="2906" y="808"/>
                  </a:cxn>
                  <a:cxn ang="0">
                    <a:pos x="2782" y="722"/>
                  </a:cxn>
                  <a:cxn ang="0">
                    <a:pos x="2648" y="636"/>
                  </a:cxn>
                  <a:cxn ang="0">
                    <a:pos x="2504" y="554"/>
                  </a:cxn>
                  <a:cxn ang="0">
                    <a:pos x="2350" y="474"/>
                  </a:cxn>
                  <a:cxn ang="0">
                    <a:pos x="2184" y="398"/>
                  </a:cxn>
                  <a:cxn ang="0">
                    <a:pos x="2006" y="328"/>
                  </a:cxn>
                  <a:cxn ang="0">
                    <a:pos x="1818" y="262"/>
                  </a:cxn>
                  <a:cxn ang="0">
                    <a:pos x="1618" y="200"/>
                  </a:cxn>
                  <a:cxn ang="0">
                    <a:pos x="1404" y="148"/>
                  </a:cxn>
                  <a:cxn ang="0">
                    <a:pos x="1180" y="100"/>
                  </a:cxn>
                  <a:cxn ang="0">
                    <a:pos x="940" y="62"/>
                  </a:cxn>
                  <a:cxn ang="0">
                    <a:pos x="690" y="32"/>
                  </a:cxn>
                  <a:cxn ang="0">
                    <a:pos x="424" y="12"/>
                  </a:cxn>
                  <a:cxn ang="0">
                    <a:pos x="146" y="2"/>
                  </a:cxn>
                  <a:cxn ang="0">
                    <a:pos x="0" y="0"/>
                  </a:cxn>
                  <a:cxn ang="0">
                    <a:pos x="0" y="1894"/>
                  </a:cxn>
                  <a:cxn ang="0">
                    <a:pos x="0" y="2184"/>
                  </a:cxn>
                  <a:cxn ang="0">
                    <a:pos x="0" y="3762"/>
                  </a:cxn>
                  <a:cxn ang="0">
                    <a:pos x="286" y="3756"/>
                  </a:cxn>
                  <a:cxn ang="0">
                    <a:pos x="558" y="3740"/>
                  </a:cxn>
                  <a:cxn ang="0">
                    <a:pos x="816" y="3716"/>
                  </a:cxn>
                  <a:cxn ang="0">
                    <a:pos x="1062" y="3680"/>
                  </a:cxn>
                  <a:cxn ang="0">
                    <a:pos x="1294" y="3638"/>
                  </a:cxn>
                  <a:cxn ang="0">
                    <a:pos x="1512" y="3588"/>
                  </a:cxn>
                  <a:cxn ang="0">
                    <a:pos x="1720" y="3532"/>
                  </a:cxn>
                  <a:cxn ang="0">
                    <a:pos x="1914" y="3468"/>
                  </a:cxn>
                  <a:cxn ang="0">
                    <a:pos x="2096" y="3400"/>
                  </a:cxn>
                  <a:cxn ang="0">
                    <a:pos x="2268" y="3326"/>
                  </a:cxn>
                  <a:cxn ang="0">
                    <a:pos x="2428" y="3248"/>
                  </a:cxn>
                  <a:cxn ang="0">
                    <a:pos x="2578" y="3166"/>
                  </a:cxn>
                  <a:cxn ang="0">
                    <a:pos x="2716" y="3082"/>
                  </a:cxn>
                  <a:cxn ang="0">
                    <a:pos x="2846" y="2996"/>
                  </a:cxn>
                  <a:cxn ang="0">
                    <a:pos x="2964" y="2910"/>
                  </a:cxn>
                  <a:cxn ang="0">
                    <a:pos x="3074" y="2822"/>
                  </a:cxn>
                  <a:cxn ang="0">
                    <a:pos x="3174" y="2734"/>
                  </a:cxn>
                  <a:cxn ang="0">
                    <a:pos x="3266" y="2646"/>
                  </a:cxn>
                  <a:cxn ang="0">
                    <a:pos x="3350" y="2560"/>
                  </a:cxn>
                  <a:cxn ang="0">
                    <a:pos x="3492" y="2394"/>
                  </a:cxn>
                  <a:cxn ang="0">
                    <a:pos x="3604" y="2244"/>
                  </a:cxn>
                  <a:cxn ang="0">
                    <a:pos x="3688" y="2112"/>
                  </a:cxn>
                  <a:cxn ang="0">
                    <a:pos x="3746" y="2004"/>
                  </a:cxn>
                  <a:cxn ang="0">
                    <a:pos x="3794" y="1902"/>
                  </a:cxn>
                  <a:cxn ang="0">
                    <a:pos x="3804" y="1880"/>
                  </a:cxn>
                </a:cxnLst>
                <a:rect l="0" t="0" r="r" b="b"/>
                <a:pathLst>
                  <a:path w="3804" h="3762">
                    <a:moveTo>
                      <a:pt x="3804" y="1880"/>
                    </a:moveTo>
                    <a:lnTo>
                      <a:pt x="3804" y="1880"/>
                    </a:lnTo>
                    <a:lnTo>
                      <a:pt x="3794" y="1860"/>
                    </a:lnTo>
                    <a:lnTo>
                      <a:pt x="3768" y="1800"/>
                    </a:lnTo>
                    <a:lnTo>
                      <a:pt x="3746" y="1758"/>
                    </a:lnTo>
                    <a:lnTo>
                      <a:pt x="3720" y="1708"/>
                    </a:lnTo>
                    <a:lnTo>
                      <a:pt x="3688" y="1650"/>
                    </a:lnTo>
                    <a:lnTo>
                      <a:pt x="3648" y="1586"/>
                    </a:lnTo>
                    <a:lnTo>
                      <a:pt x="3604" y="1518"/>
                    </a:lnTo>
                    <a:lnTo>
                      <a:pt x="3550" y="1444"/>
                    </a:lnTo>
                    <a:lnTo>
                      <a:pt x="3492" y="1366"/>
                    </a:lnTo>
                    <a:lnTo>
                      <a:pt x="3424" y="1286"/>
                    </a:lnTo>
                    <a:lnTo>
                      <a:pt x="3350" y="1202"/>
                    </a:lnTo>
                    <a:lnTo>
                      <a:pt x="3308" y="1158"/>
                    </a:lnTo>
                    <a:lnTo>
                      <a:pt x="3266" y="1116"/>
                    </a:lnTo>
                    <a:lnTo>
                      <a:pt x="3222" y="1072"/>
                    </a:lnTo>
                    <a:lnTo>
                      <a:pt x="3174" y="1028"/>
                    </a:lnTo>
                    <a:lnTo>
                      <a:pt x="3126" y="984"/>
                    </a:lnTo>
                    <a:lnTo>
                      <a:pt x="3074" y="940"/>
                    </a:lnTo>
                    <a:lnTo>
                      <a:pt x="3020" y="896"/>
                    </a:lnTo>
                    <a:lnTo>
                      <a:pt x="2964" y="852"/>
                    </a:lnTo>
                    <a:lnTo>
                      <a:pt x="2906" y="808"/>
                    </a:lnTo>
                    <a:lnTo>
                      <a:pt x="2846" y="764"/>
                    </a:lnTo>
                    <a:lnTo>
                      <a:pt x="2782" y="722"/>
                    </a:lnTo>
                    <a:lnTo>
                      <a:pt x="2716" y="678"/>
                    </a:lnTo>
                    <a:lnTo>
                      <a:pt x="2648" y="636"/>
                    </a:lnTo>
                    <a:lnTo>
                      <a:pt x="2578" y="594"/>
                    </a:lnTo>
                    <a:lnTo>
                      <a:pt x="2504" y="554"/>
                    </a:lnTo>
                    <a:lnTo>
                      <a:pt x="2428" y="514"/>
                    </a:lnTo>
                    <a:lnTo>
                      <a:pt x="2350" y="474"/>
                    </a:lnTo>
                    <a:lnTo>
                      <a:pt x="2268" y="436"/>
                    </a:lnTo>
                    <a:lnTo>
                      <a:pt x="2184" y="398"/>
                    </a:lnTo>
                    <a:lnTo>
                      <a:pt x="2096" y="362"/>
                    </a:lnTo>
                    <a:lnTo>
                      <a:pt x="2006" y="328"/>
                    </a:lnTo>
                    <a:lnTo>
                      <a:pt x="1914" y="294"/>
                    </a:lnTo>
                    <a:lnTo>
                      <a:pt x="1818" y="262"/>
                    </a:lnTo>
                    <a:lnTo>
                      <a:pt x="1720" y="230"/>
                    </a:lnTo>
                    <a:lnTo>
                      <a:pt x="1618" y="200"/>
                    </a:lnTo>
                    <a:lnTo>
                      <a:pt x="1512" y="174"/>
                    </a:lnTo>
                    <a:lnTo>
                      <a:pt x="1404" y="148"/>
                    </a:lnTo>
                    <a:lnTo>
                      <a:pt x="1294" y="124"/>
                    </a:lnTo>
                    <a:lnTo>
                      <a:pt x="1180" y="100"/>
                    </a:lnTo>
                    <a:lnTo>
                      <a:pt x="1062" y="80"/>
                    </a:lnTo>
                    <a:lnTo>
                      <a:pt x="940" y="62"/>
                    </a:lnTo>
                    <a:lnTo>
                      <a:pt x="816" y="46"/>
                    </a:lnTo>
                    <a:lnTo>
                      <a:pt x="690" y="32"/>
                    </a:lnTo>
                    <a:lnTo>
                      <a:pt x="558" y="20"/>
                    </a:lnTo>
                    <a:lnTo>
                      <a:pt x="424" y="12"/>
                    </a:lnTo>
                    <a:lnTo>
                      <a:pt x="286" y="6"/>
                    </a:lnTo>
                    <a:lnTo>
                      <a:pt x="146" y="2"/>
                    </a:lnTo>
                    <a:lnTo>
                      <a:pt x="0" y="0"/>
                    </a:lnTo>
                    <a:lnTo>
                      <a:pt x="0" y="0"/>
                    </a:lnTo>
                    <a:lnTo>
                      <a:pt x="0" y="1894"/>
                    </a:lnTo>
                    <a:lnTo>
                      <a:pt x="0" y="1894"/>
                    </a:lnTo>
                    <a:lnTo>
                      <a:pt x="0" y="2184"/>
                    </a:lnTo>
                    <a:lnTo>
                      <a:pt x="0" y="2184"/>
                    </a:lnTo>
                    <a:lnTo>
                      <a:pt x="0" y="3762"/>
                    </a:lnTo>
                    <a:lnTo>
                      <a:pt x="0" y="3762"/>
                    </a:lnTo>
                    <a:lnTo>
                      <a:pt x="146" y="3760"/>
                    </a:lnTo>
                    <a:lnTo>
                      <a:pt x="286" y="3756"/>
                    </a:lnTo>
                    <a:lnTo>
                      <a:pt x="424" y="3750"/>
                    </a:lnTo>
                    <a:lnTo>
                      <a:pt x="558" y="3740"/>
                    </a:lnTo>
                    <a:lnTo>
                      <a:pt x="690" y="3730"/>
                    </a:lnTo>
                    <a:lnTo>
                      <a:pt x="816" y="3716"/>
                    </a:lnTo>
                    <a:lnTo>
                      <a:pt x="940" y="3700"/>
                    </a:lnTo>
                    <a:lnTo>
                      <a:pt x="1062" y="3680"/>
                    </a:lnTo>
                    <a:lnTo>
                      <a:pt x="1180" y="3660"/>
                    </a:lnTo>
                    <a:lnTo>
                      <a:pt x="1294" y="3638"/>
                    </a:lnTo>
                    <a:lnTo>
                      <a:pt x="1404" y="3614"/>
                    </a:lnTo>
                    <a:lnTo>
                      <a:pt x="1512" y="3588"/>
                    </a:lnTo>
                    <a:lnTo>
                      <a:pt x="1618" y="3560"/>
                    </a:lnTo>
                    <a:lnTo>
                      <a:pt x="1720" y="3532"/>
                    </a:lnTo>
                    <a:lnTo>
                      <a:pt x="1818" y="3500"/>
                    </a:lnTo>
                    <a:lnTo>
                      <a:pt x="1914" y="3468"/>
                    </a:lnTo>
                    <a:lnTo>
                      <a:pt x="2006" y="3434"/>
                    </a:lnTo>
                    <a:lnTo>
                      <a:pt x="2096" y="3400"/>
                    </a:lnTo>
                    <a:lnTo>
                      <a:pt x="2184" y="3362"/>
                    </a:lnTo>
                    <a:lnTo>
                      <a:pt x="2268" y="3326"/>
                    </a:lnTo>
                    <a:lnTo>
                      <a:pt x="2350" y="3288"/>
                    </a:lnTo>
                    <a:lnTo>
                      <a:pt x="2428" y="3248"/>
                    </a:lnTo>
                    <a:lnTo>
                      <a:pt x="2504" y="3208"/>
                    </a:lnTo>
                    <a:lnTo>
                      <a:pt x="2578" y="3166"/>
                    </a:lnTo>
                    <a:lnTo>
                      <a:pt x="2648" y="3124"/>
                    </a:lnTo>
                    <a:lnTo>
                      <a:pt x="2716" y="3082"/>
                    </a:lnTo>
                    <a:lnTo>
                      <a:pt x="2782" y="3040"/>
                    </a:lnTo>
                    <a:lnTo>
                      <a:pt x="2846" y="2996"/>
                    </a:lnTo>
                    <a:lnTo>
                      <a:pt x="2906" y="2954"/>
                    </a:lnTo>
                    <a:lnTo>
                      <a:pt x="2964" y="2910"/>
                    </a:lnTo>
                    <a:lnTo>
                      <a:pt x="3020" y="2866"/>
                    </a:lnTo>
                    <a:lnTo>
                      <a:pt x="3074" y="2822"/>
                    </a:lnTo>
                    <a:lnTo>
                      <a:pt x="3126" y="2778"/>
                    </a:lnTo>
                    <a:lnTo>
                      <a:pt x="3174" y="2734"/>
                    </a:lnTo>
                    <a:lnTo>
                      <a:pt x="3222" y="2690"/>
                    </a:lnTo>
                    <a:lnTo>
                      <a:pt x="3266" y="2646"/>
                    </a:lnTo>
                    <a:lnTo>
                      <a:pt x="3308" y="2602"/>
                    </a:lnTo>
                    <a:lnTo>
                      <a:pt x="3350" y="2560"/>
                    </a:lnTo>
                    <a:lnTo>
                      <a:pt x="3424" y="2476"/>
                    </a:lnTo>
                    <a:lnTo>
                      <a:pt x="3492" y="2394"/>
                    </a:lnTo>
                    <a:lnTo>
                      <a:pt x="3550" y="2316"/>
                    </a:lnTo>
                    <a:lnTo>
                      <a:pt x="3604" y="2244"/>
                    </a:lnTo>
                    <a:lnTo>
                      <a:pt x="3648" y="2174"/>
                    </a:lnTo>
                    <a:lnTo>
                      <a:pt x="3688" y="2112"/>
                    </a:lnTo>
                    <a:lnTo>
                      <a:pt x="3720" y="2054"/>
                    </a:lnTo>
                    <a:lnTo>
                      <a:pt x="3746" y="2004"/>
                    </a:lnTo>
                    <a:lnTo>
                      <a:pt x="3768" y="1962"/>
                    </a:lnTo>
                    <a:lnTo>
                      <a:pt x="3794" y="1902"/>
                    </a:lnTo>
                    <a:lnTo>
                      <a:pt x="3804" y="1880"/>
                    </a:lnTo>
                    <a:lnTo>
                      <a:pt x="3804" y="1880"/>
                    </a:lnTo>
                    <a:close/>
                  </a:path>
                </a:pathLst>
              </a:custGeom>
              <a:gradFill flip="none" rotWithShape="1">
                <a:gsLst>
                  <a:gs pos="0">
                    <a:srgbClr val="3F3F3F"/>
                  </a:gs>
                  <a:gs pos="37000">
                    <a:srgbClr val="C7C7C7"/>
                  </a:gs>
                  <a:gs pos="100000">
                    <a:srgbClr val="2C2C2C"/>
                  </a:gs>
                </a:gsLst>
                <a:lin ang="16200000" scaled="0"/>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28" name="Groupe 771">
              <a:extLst>
                <a:ext uri="{FF2B5EF4-FFF2-40B4-BE49-F238E27FC236}">
                  <a16:creationId xmlns:a16="http://schemas.microsoft.com/office/drawing/2014/main" xmlns="" id="{72987283-3AF3-4FD7-9A0A-C974AE130317}"/>
                </a:ext>
              </a:extLst>
            </p:cNvPr>
            <p:cNvGrpSpPr/>
            <p:nvPr/>
          </p:nvGrpSpPr>
          <p:grpSpPr>
            <a:xfrm>
              <a:off x="3854809" y="-5982167"/>
              <a:ext cx="1783992" cy="10862795"/>
              <a:chOff x="3854809" y="-5982167"/>
              <a:chExt cx="1783992" cy="10862795"/>
            </a:xfrm>
          </p:grpSpPr>
          <p:grpSp>
            <p:nvGrpSpPr>
              <p:cNvPr id="29" name="Groupe 165">
                <a:extLst>
                  <a:ext uri="{FF2B5EF4-FFF2-40B4-BE49-F238E27FC236}">
                    <a16:creationId xmlns:a16="http://schemas.microsoft.com/office/drawing/2014/main" xmlns="" id="{5849D018-A9CD-4F73-A7D5-E71BB2D2A1D0}"/>
                  </a:ext>
                </a:extLst>
              </p:cNvPr>
              <p:cNvGrpSpPr/>
              <p:nvPr/>
            </p:nvGrpSpPr>
            <p:grpSpPr>
              <a:xfrm rot="5400000">
                <a:off x="4290670" y="3532498"/>
                <a:ext cx="912269" cy="1783992"/>
                <a:chOff x="7754938" y="2940050"/>
                <a:chExt cx="428625" cy="838200"/>
              </a:xfrm>
            </p:grpSpPr>
            <p:sp>
              <p:nvSpPr>
                <p:cNvPr id="74" name="Forme libre 14">
                  <a:extLst>
                    <a:ext uri="{FF2B5EF4-FFF2-40B4-BE49-F238E27FC236}">
                      <a16:creationId xmlns:a16="http://schemas.microsoft.com/office/drawing/2014/main" xmlns="" id="{38030880-8A66-4B37-B1D3-3B3D4F4CC2D4}"/>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75" name="Forme libre 15">
                  <a:extLst>
                    <a:ext uri="{FF2B5EF4-FFF2-40B4-BE49-F238E27FC236}">
                      <a16:creationId xmlns:a16="http://schemas.microsoft.com/office/drawing/2014/main" xmlns="" id="{B54AF8C4-FBDB-4E3D-8F8C-710A768859EE}"/>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76" name="Forme libre 16">
                  <a:extLst>
                    <a:ext uri="{FF2B5EF4-FFF2-40B4-BE49-F238E27FC236}">
                      <a16:creationId xmlns:a16="http://schemas.microsoft.com/office/drawing/2014/main" xmlns="" id="{00D11E56-A3A8-4192-8916-F25948743B3A}"/>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30" name="Groupe 169">
                <a:extLst>
                  <a:ext uri="{FF2B5EF4-FFF2-40B4-BE49-F238E27FC236}">
                    <a16:creationId xmlns:a16="http://schemas.microsoft.com/office/drawing/2014/main" xmlns="" id="{014A7386-5282-47D4-8F41-52DBF65DFDA9}"/>
                  </a:ext>
                </a:extLst>
              </p:cNvPr>
              <p:cNvGrpSpPr/>
              <p:nvPr/>
            </p:nvGrpSpPr>
            <p:grpSpPr>
              <a:xfrm rot="5400000">
                <a:off x="4290670" y="2627905"/>
                <a:ext cx="912269" cy="1783992"/>
                <a:chOff x="7754938" y="2940050"/>
                <a:chExt cx="428625" cy="838200"/>
              </a:xfrm>
            </p:grpSpPr>
            <p:sp>
              <p:nvSpPr>
                <p:cNvPr id="71" name="Forme libre 14">
                  <a:extLst>
                    <a:ext uri="{FF2B5EF4-FFF2-40B4-BE49-F238E27FC236}">
                      <a16:creationId xmlns:a16="http://schemas.microsoft.com/office/drawing/2014/main" xmlns="" id="{BB59504D-5D89-4CA7-866C-4002ACC471B9}"/>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72" name="Forme libre 15">
                  <a:extLst>
                    <a:ext uri="{FF2B5EF4-FFF2-40B4-BE49-F238E27FC236}">
                      <a16:creationId xmlns:a16="http://schemas.microsoft.com/office/drawing/2014/main" xmlns="" id="{C8614FCB-4EA9-4334-A207-24B1D63F2AEC}"/>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73" name="Forme libre 16">
                  <a:extLst>
                    <a:ext uri="{FF2B5EF4-FFF2-40B4-BE49-F238E27FC236}">
                      <a16:creationId xmlns:a16="http://schemas.microsoft.com/office/drawing/2014/main" xmlns="" id="{4DCFF2B5-1F1E-41E5-AA4D-F7C62AD61578}"/>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31" name="Groupe 173">
                <a:extLst>
                  <a:ext uri="{FF2B5EF4-FFF2-40B4-BE49-F238E27FC236}">
                    <a16:creationId xmlns:a16="http://schemas.microsoft.com/office/drawing/2014/main" xmlns="" id="{689224A5-FE9D-456B-A68E-4115E5DEEB45}"/>
                  </a:ext>
                </a:extLst>
              </p:cNvPr>
              <p:cNvGrpSpPr/>
              <p:nvPr/>
            </p:nvGrpSpPr>
            <p:grpSpPr>
              <a:xfrm rot="5400000">
                <a:off x="4290670" y="1723311"/>
                <a:ext cx="912269" cy="1783992"/>
                <a:chOff x="7754938" y="2940050"/>
                <a:chExt cx="428625" cy="838200"/>
              </a:xfrm>
            </p:grpSpPr>
            <p:sp>
              <p:nvSpPr>
                <p:cNvPr id="68" name="Forme libre 14">
                  <a:extLst>
                    <a:ext uri="{FF2B5EF4-FFF2-40B4-BE49-F238E27FC236}">
                      <a16:creationId xmlns:a16="http://schemas.microsoft.com/office/drawing/2014/main" xmlns="" id="{6F3CB5EB-F41F-43A7-8B76-27618E8BE5D0}"/>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69" name="Forme libre 15">
                  <a:extLst>
                    <a:ext uri="{FF2B5EF4-FFF2-40B4-BE49-F238E27FC236}">
                      <a16:creationId xmlns:a16="http://schemas.microsoft.com/office/drawing/2014/main" xmlns="" id="{8621797C-9945-4500-B80D-8C023D60FA27}"/>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70" name="Forme libre 16">
                  <a:extLst>
                    <a:ext uri="{FF2B5EF4-FFF2-40B4-BE49-F238E27FC236}">
                      <a16:creationId xmlns:a16="http://schemas.microsoft.com/office/drawing/2014/main" xmlns="" id="{AF87FBC0-28E8-47F7-8A0C-E93D111D0CD8}"/>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32" name="Groupe 177">
                <a:extLst>
                  <a:ext uri="{FF2B5EF4-FFF2-40B4-BE49-F238E27FC236}">
                    <a16:creationId xmlns:a16="http://schemas.microsoft.com/office/drawing/2014/main" xmlns="" id="{3B2F90E8-3974-4F48-BD65-C6A4D07BB555}"/>
                  </a:ext>
                </a:extLst>
              </p:cNvPr>
              <p:cNvGrpSpPr/>
              <p:nvPr/>
            </p:nvGrpSpPr>
            <p:grpSpPr>
              <a:xfrm rot="5400000">
                <a:off x="4290670" y="818718"/>
                <a:ext cx="912269" cy="1783992"/>
                <a:chOff x="7754938" y="2940050"/>
                <a:chExt cx="428625" cy="838200"/>
              </a:xfrm>
            </p:grpSpPr>
            <p:sp>
              <p:nvSpPr>
                <p:cNvPr id="65" name="Forme libre 14">
                  <a:extLst>
                    <a:ext uri="{FF2B5EF4-FFF2-40B4-BE49-F238E27FC236}">
                      <a16:creationId xmlns:a16="http://schemas.microsoft.com/office/drawing/2014/main" xmlns="" id="{E0757564-E42C-4797-AE2B-6025E7B99CC1}"/>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66" name="Forme libre 15">
                  <a:extLst>
                    <a:ext uri="{FF2B5EF4-FFF2-40B4-BE49-F238E27FC236}">
                      <a16:creationId xmlns:a16="http://schemas.microsoft.com/office/drawing/2014/main" xmlns="" id="{DD63684E-CE66-4E02-8D2F-E585D43D2D68}"/>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67" name="Forme libre 16">
                  <a:extLst>
                    <a:ext uri="{FF2B5EF4-FFF2-40B4-BE49-F238E27FC236}">
                      <a16:creationId xmlns:a16="http://schemas.microsoft.com/office/drawing/2014/main" xmlns="" id="{3E078BF1-5584-4E08-8388-80D769BA9A28}"/>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33" name="Groupe 181">
                <a:extLst>
                  <a:ext uri="{FF2B5EF4-FFF2-40B4-BE49-F238E27FC236}">
                    <a16:creationId xmlns:a16="http://schemas.microsoft.com/office/drawing/2014/main" xmlns="" id="{4A5F8D4A-498E-4100-9620-B1ED71C5B5DB}"/>
                  </a:ext>
                </a:extLst>
              </p:cNvPr>
              <p:cNvGrpSpPr/>
              <p:nvPr/>
            </p:nvGrpSpPr>
            <p:grpSpPr>
              <a:xfrm rot="5400000">
                <a:off x="4290670" y="-85875"/>
                <a:ext cx="912269" cy="1783992"/>
                <a:chOff x="7754938" y="2940050"/>
                <a:chExt cx="428625" cy="838200"/>
              </a:xfrm>
            </p:grpSpPr>
            <p:sp>
              <p:nvSpPr>
                <p:cNvPr id="62" name="Forme libre 14">
                  <a:extLst>
                    <a:ext uri="{FF2B5EF4-FFF2-40B4-BE49-F238E27FC236}">
                      <a16:creationId xmlns:a16="http://schemas.microsoft.com/office/drawing/2014/main" xmlns="" id="{B2DD8BA7-641B-4DF0-B1D6-EFC77C43F7E5}"/>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63" name="Forme libre 15">
                  <a:extLst>
                    <a:ext uri="{FF2B5EF4-FFF2-40B4-BE49-F238E27FC236}">
                      <a16:creationId xmlns:a16="http://schemas.microsoft.com/office/drawing/2014/main" xmlns="" id="{07646C35-83F7-414F-BEC6-74A9D46BF5A6}"/>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64" name="Forme libre 16">
                  <a:extLst>
                    <a:ext uri="{FF2B5EF4-FFF2-40B4-BE49-F238E27FC236}">
                      <a16:creationId xmlns:a16="http://schemas.microsoft.com/office/drawing/2014/main" xmlns="" id="{FBDC13C1-1591-4C00-B159-34A4A3E67E9E}"/>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34" name="Groupe 185">
                <a:extLst>
                  <a:ext uri="{FF2B5EF4-FFF2-40B4-BE49-F238E27FC236}">
                    <a16:creationId xmlns:a16="http://schemas.microsoft.com/office/drawing/2014/main" xmlns="" id="{8D73FC4E-E942-435F-9CA0-4FB60F59802A}"/>
                  </a:ext>
                </a:extLst>
              </p:cNvPr>
              <p:cNvGrpSpPr/>
              <p:nvPr/>
            </p:nvGrpSpPr>
            <p:grpSpPr>
              <a:xfrm rot="5400000">
                <a:off x="4290670" y="-990468"/>
                <a:ext cx="912269" cy="1783992"/>
                <a:chOff x="7754938" y="2940050"/>
                <a:chExt cx="428625" cy="838200"/>
              </a:xfrm>
            </p:grpSpPr>
            <p:sp>
              <p:nvSpPr>
                <p:cNvPr id="59" name="Forme libre 14">
                  <a:extLst>
                    <a:ext uri="{FF2B5EF4-FFF2-40B4-BE49-F238E27FC236}">
                      <a16:creationId xmlns:a16="http://schemas.microsoft.com/office/drawing/2014/main" xmlns="" id="{A629B43E-13BD-4E61-BA06-BF1B53613A9C}"/>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60" name="Forme libre 15">
                  <a:extLst>
                    <a:ext uri="{FF2B5EF4-FFF2-40B4-BE49-F238E27FC236}">
                      <a16:creationId xmlns:a16="http://schemas.microsoft.com/office/drawing/2014/main" xmlns="" id="{F5ACCA06-8280-43D8-B412-516341F626E9}"/>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61" name="Forme libre 16">
                  <a:extLst>
                    <a:ext uri="{FF2B5EF4-FFF2-40B4-BE49-F238E27FC236}">
                      <a16:creationId xmlns:a16="http://schemas.microsoft.com/office/drawing/2014/main" xmlns="" id="{D94985A8-A3C5-4FB2-A88B-F55C8D26D984}"/>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35" name="Groupe 189">
                <a:extLst>
                  <a:ext uri="{FF2B5EF4-FFF2-40B4-BE49-F238E27FC236}">
                    <a16:creationId xmlns:a16="http://schemas.microsoft.com/office/drawing/2014/main" xmlns="" id="{1BF650D8-64A1-4545-86E7-8B56CAB3E65C}"/>
                  </a:ext>
                </a:extLst>
              </p:cNvPr>
              <p:cNvGrpSpPr/>
              <p:nvPr/>
            </p:nvGrpSpPr>
            <p:grpSpPr>
              <a:xfrm rot="5400000">
                <a:off x="4290670" y="-1895062"/>
                <a:ext cx="912269" cy="1783992"/>
                <a:chOff x="7754938" y="2940050"/>
                <a:chExt cx="428625" cy="838200"/>
              </a:xfrm>
            </p:grpSpPr>
            <p:sp>
              <p:nvSpPr>
                <p:cNvPr id="56" name="Forme libre 14">
                  <a:extLst>
                    <a:ext uri="{FF2B5EF4-FFF2-40B4-BE49-F238E27FC236}">
                      <a16:creationId xmlns:a16="http://schemas.microsoft.com/office/drawing/2014/main" xmlns="" id="{4DB568AC-6D57-40A2-9795-09661FD8632B}"/>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57" name="Forme libre 15">
                  <a:extLst>
                    <a:ext uri="{FF2B5EF4-FFF2-40B4-BE49-F238E27FC236}">
                      <a16:creationId xmlns:a16="http://schemas.microsoft.com/office/drawing/2014/main" xmlns="" id="{32ACDCA4-ED75-4865-855B-38D993ACD463}"/>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58" name="Forme libre 16">
                  <a:extLst>
                    <a:ext uri="{FF2B5EF4-FFF2-40B4-BE49-F238E27FC236}">
                      <a16:creationId xmlns:a16="http://schemas.microsoft.com/office/drawing/2014/main" xmlns="" id="{F3EB55A5-9DEE-42DE-AFBA-29557A649437}"/>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36" name="Groupe 193">
                <a:extLst>
                  <a:ext uri="{FF2B5EF4-FFF2-40B4-BE49-F238E27FC236}">
                    <a16:creationId xmlns:a16="http://schemas.microsoft.com/office/drawing/2014/main" xmlns="" id="{24B0B20F-2B11-4268-B323-C4DDB2F08E32}"/>
                  </a:ext>
                </a:extLst>
              </p:cNvPr>
              <p:cNvGrpSpPr/>
              <p:nvPr/>
            </p:nvGrpSpPr>
            <p:grpSpPr>
              <a:xfrm rot="5400000">
                <a:off x="4290670" y="-2799655"/>
                <a:ext cx="912269" cy="1783992"/>
                <a:chOff x="7754938" y="2940050"/>
                <a:chExt cx="428625" cy="838200"/>
              </a:xfrm>
            </p:grpSpPr>
            <p:sp>
              <p:nvSpPr>
                <p:cNvPr id="53" name="Forme libre 14">
                  <a:extLst>
                    <a:ext uri="{FF2B5EF4-FFF2-40B4-BE49-F238E27FC236}">
                      <a16:creationId xmlns:a16="http://schemas.microsoft.com/office/drawing/2014/main" xmlns="" id="{E2C1BFC4-C5C4-4027-862D-A9C47E02B138}"/>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54" name="Forme libre 15">
                  <a:extLst>
                    <a:ext uri="{FF2B5EF4-FFF2-40B4-BE49-F238E27FC236}">
                      <a16:creationId xmlns:a16="http://schemas.microsoft.com/office/drawing/2014/main" xmlns="" id="{BAB9C94A-E146-4912-9D9D-2E3C877FF84D}"/>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55" name="Forme libre 16">
                  <a:extLst>
                    <a:ext uri="{FF2B5EF4-FFF2-40B4-BE49-F238E27FC236}">
                      <a16:creationId xmlns:a16="http://schemas.microsoft.com/office/drawing/2014/main" xmlns="" id="{1A3DE0C7-27E4-4C7B-8043-8072C8D08E9C}"/>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37" name="Groupe 197">
                <a:extLst>
                  <a:ext uri="{FF2B5EF4-FFF2-40B4-BE49-F238E27FC236}">
                    <a16:creationId xmlns:a16="http://schemas.microsoft.com/office/drawing/2014/main" xmlns="" id="{DAFA91C8-BF50-4CD0-8B6B-B85799E8AE92}"/>
                  </a:ext>
                </a:extLst>
              </p:cNvPr>
              <p:cNvGrpSpPr/>
              <p:nvPr/>
            </p:nvGrpSpPr>
            <p:grpSpPr>
              <a:xfrm rot="5400000">
                <a:off x="4290670" y="-3704248"/>
                <a:ext cx="912269" cy="1783992"/>
                <a:chOff x="7754938" y="2940050"/>
                <a:chExt cx="428625" cy="838200"/>
              </a:xfrm>
            </p:grpSpPr>
            <p:sp>
              <p:nvSpPr>
                <p:cNvPr id="50" name="Forme libre 14">
                  <a:extLst>
                    <a:ext uri="{FF2B5EF4-FFF2-40B4-BE49-F238E27FC236}">
                      <a16:creationId xmlns:a16="http://schemas.microsoft.com/office/drawing/2014/main" xmlns="" id="{8CF26FA0-1410-4B26-8877-7E367CED87DA}"/>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51" name="Forme libre 15">
                  <a:extLst>
                    <a:ext uri="{FF2B5EF4-FFF2-40B4-BE49-F238E27FC236}">
                      <a16:creationId xmlns:a16="http://schemas.microsoft.com/office/drawing/2014/main" xmlns="" id="{D6E10CED-5717-4F1C-8E12-3BFDCC352EBE}"/>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52" name="Forme libre 16">
                  <a:extLst>
                    <a:ext uri="{FF2B5EF4-FFF2-40B4-BE49-F238E27FC236}">
                      <a16:creationId xmlns:a16="http://schemas.microsoft.com/office/drawing/2014/main" xmlns="" id="{4E2ECB09-1FFC-4CE3-A0C3-55D4FDA8E8C4}"/>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38" name="Groupe 201">
                <a:extLst>
                  <a:ext uri="{FF2B5EF4-FFF2-40B4-BE49-F238E27FC236}">
                    <a16:creationId xmlns:a16="http://schemas.microsoft.com/office/drawing/2014/main" xmlns="" id="{E403CCC8-D260-433E-964E-E1F011FFCC0D}"/>
                  </a:ext>
                </a:extLst>
              </p:cNvPr>
              <p:cNvGrpSpPr/>
              <p:nvPr/>
            </p:nvGrpSpPr>
            <p:grpSpPr>
              <a:xfrm rot="5400000">
                <a:off x="4290670" y="-4608842"/>
                <a:ext cx="912269" cy="1783992"/>
                <a:chOff x="7754938" y="2940050"/>
                <a:chExt cx="428625" cy="838200"/>
              </a:xfrm>
            </p:grpSpPr>
            <p:sp>
              <p:nvSpPr>
                <p:cNvPr id="47" name="Forme libre 14">
                  <a:extLst>
                    <a:ext uri="{FF2B5EF4-FFF2-40B4-BE49-F238E27FC236}">
                      <a16:creationId xmlns:a16="http://schemas.microsoft.com/office/drawing/2014/main" xmlns="" id="{C34A0411-BD99-4EE2-B057-0AC52F318880}"/>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48" name="Forme libre 15">
                  <a:extLst>
                    <a:ext uri="{FF2B5EF4-FFF2-40B4-BE49-F238E27FC236}">
                      <a16:creationId xmlns:a16="http://schemas.microsoft.com/office/drawing/2014/main" xmlns="" id="{3CD5E4C9-AB91-4D35-AD5B-E787FE5EE38A}"/>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49" name="Forme libre 16">
                  <a:extLst>
                    <a:ext uri="{FF2B5EF4-FFF2-40B4-BE49-F238E27FC236}">
                      <a16:creationId xmlns:a16="http://schemas.microsoft.com/office/drawing/2014/main" xmlns="" id="{4D164D98-5C56-4D17-A104-0AF32E99EFE1}"/>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39" name="Groupe 205">
                <a:extLst>
                  <a:ext uri="{FF2B5EF4-FFF2-40B4-BE49-F238E27FC236}">
                    <a16:creationId xmlns:a16="http://schemas.microsoft.com/office/drawing/2014/main" xmlns="" id="{9BD57991-497D-4E79-A301-1AF2D9ADFB23}"/>
                  </a:ext>
                </a:extLst>
              </p:cNvPr>
              <p:cNvGrpSpPr/>
              <p:nvPr/>
            </p:nvGrpSpPr>
            <p:grpSpPr>
              <a:xfrm rot="5400000">
                <a:off x="4290670" y="-5513435"/>
                <a:ext cx="912269" cy="1783992"/>
                <a:chOff x="7754938" y="2940050"/>
                <a:chExt cx="428625" cy="838200"/>
              </a:xfrm>
            </p:grpSpPr>
            <p:sp>
              <p:nvSpPr>
                <p:cNvPr id="44" name="Forme libre 14">
                  <a:extLst>
                    <a:ext uri="{FF2B5EF4-FFF2-40B4-BE49-F238E27FC236}">
                      <a16:creationId xmlns:a16="http://schemas.microsoft.com/office/drawing/2014/main" xmlns="" id="{6A9A9BF4-8D9C-4077-9E78-C7FD489CA6CF}"/>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45" name="Forme libre 15">
                  <a:extLst>
                    <a:ext uri="{FF2B5EF4-FFF2-40B4-BE49-F238E27FC236}">
                      <a16:creationId xmlns:a16="http://schemas.microsoft.com/office/drawing/2014/main" xmlns="" id="{BEAB1B33-22EC-4235-BC48-CC659C9A4815}"/>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46" name="Forme libre 16">
                  <a:extLst>
                    <a:ext uri="{FF2B5EF4-FFF2-40B4-BE49-F238E27FC236}">
                      <a16:creationId xmlns:a16="http://schemas.microsoft.com/office/drawing/2014/main" xmlns="" id="{BAC0A4D5-79C6-489E-A096-F43F92F7EC52}"/>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nvGrpSpPr>
              <p:cNvPr id="40" name="Groupe 209">
                <a:extLst>
                  <a:ext uri="{FF2B5EF4-FFF2-40B4-BE49-F238E27FC236}">
                    <a16:creationId xmlns:a16="http://schemas.microsoft.com/office/drawing/2014/main" xmlns="" id="{8862FA38-0861-4195-B295-A84E75B1A5BA}"/>
                  </a:ext>
                </a:extLst>
              </p:cNvPr>
              <p:cNvGrpSpPr/>
              <p:nvPr/>
            </p:nvGrpSpPr>
            <p:grpSpPr>
              <a:xfrm rot="5400000">
                <a:off x="4290670" y="-6418028"/>
                <a:ext cx="912269" cy="1783992"/>
                <a:chOff x="7754938" y="2940050"/>
                <a:chExt cx="428625" cy="838200"/>
              </a:xfrm>
            </p:grpSpPr>
            <p:sp>
              <p:nvSpPr>
                <p:cNvPr id="41" name="Forme libre 14">
                  <a:extLst>
                    <a:ext uri="{FF2B5EF4-FFF2-40B4-BE49-F238E27FC236}">
                      <a16:creationId xmlns:a16="http://schemas.microsoft.com/office/drawing/2014/main" xmlns="" id="{FC21D140-493F-4A52-A950-2DD8814713AC}"/>
                    </a:ext>
                  </a:extLst>
                </p:cNvPr>
                <p:cNvSpPr>
                  <a:spLocks/>
                </p:cNvSpPr>
                <p:nvPr/>
              </p:nvSpPr>
              <p:spPr bwMode="auto">
                <a:xfrm>
                  <a:off x="7754938" y="3194050"/>
                  <a:ext cx="120650" cy="584200"/>
                </a:xfrm>
                <a:custGeom>
                  <a:avLst/>
                  <a:gdLst/>
                  <a:ahLst/>
                  <a:cxnLst>
                    <a:cxn ang="0">
                      <a:pos x="52" y="324"/>
                    </a:cxn>
                    <a:cxn ang="0">
                      <a:pos x="76" y="0"/>
                    </a:cxn>
                    <a:cxn ang="0">
                      <a:pos x="76" y="0"/>
                    </a:cxn>
                    <a:cxn ang="0">
                      <a:pos x="60" y="82"/>
                    </a:cxn>
                    <a:cxn ang="0">
                      <a:pos x="42" y="176"/>
                    </a:cxn>
                    <a:cxn ang="0">
                      <a:pos x="30" y="216"/>
                    </a:cxn>
                    <a:cxn ang="0">
                      <a:pos x="20" y="250"/>
                    </a:cxn>
                    <a:cxn ang="0">
                      <a:pos x="16" y="262"/>
                    </a:cxn>
                    <a:cxn ang="0">
                      <a:pos x="12" y="270"/>
                    </a:cxn>
                    <a:cxn ang="0">
                      <a:pos x="6" y="276"/>
                    </a:cxn>
                    <a:cxn ang="0">
                      <a:pos x="2" y="276"/>
                    </a:cxn>
                    <a:cxn ang="0">
                      <a:pos x="2" y="276"/>
                    </a:cxn>
                    <a:cxn ang="0">
                      <a:pos x="0" y="276"/>
                    </a:cxn>
                    <a:cxn ang="0">
                      <a:pos x="0" y="276"/>
                    </a:cxn>
                    <a:cxn ang="0">
                      <a:pos x="0" y="276"/>
                    </a:cxn>
                    <a:cxn ang="0">
                      <a:pos x="0" y="296"/>
                    </a:cxn>
                    <a:cxn ang="0">
                      <a:pos x="2" y="314"/>
                    </a:cxn>
                    <a:cxn ang="0">
                      <a:pos x="6" y="328"/>
                    </a:cxn>
                    <a:cxn ang="0">
                      <a:pos x="12" y="342"/>
                    </a:cxn>
                    <a:cxn ang="0">
                      <a:pos x="16" y="354"/>
                    </a:cxn>
                    <a:cxn ang="0">
                      <a:pos x="22" y="362"/>
                    </a:cxn>
                    <a:cxn ang="0">
                      <a:pos x="28" y="368"/>
                    </a:cxn>
                    <a:cxn ang="0">
                      <a:pos x="32" y="368"/>
                    </a:cxn>
                    <a:cxn ang="0">
                      <a:pos x="52" y="324"/>
                    </a:cxn>
                  </a:cxnLst>
                  <a:rect l="0" t="0" r="r" b="b"/>
                  <a:pathLst>
                    <a:path w="76" h="368">
                      <a:moveTo>
                        <a:pt x="52" y="324"/>
                      </a:moveTo>
                      <a:lnTo>
                        <a:pt x="76" y="0"/>
                      </a:lnTo>
                      <a:lnTo>
                        <a:pt x="76" y="0"/>
                      </a:lnTo>
                      <a:lnTo>
                        <a:pt x="60" y="82"/>
                      </a:lnTo>
                      <a:lnTo>
                        <a:pt x="42" y="176"/>
                      </a:lnTo>
                      <a:lnTo>
                        <a:pt x="30" y="216"/>
                      </a:lnTo>
                      <a:lnTo>
                        <a:pt x="20" y="250"/>
                      </a:lnTo>
                      <a:lnTo>
                        <a:pt x="16" y="262"/>
                      </a:lnTo>
                      <a:lnTo>
                        <a:pt x="12" y="270"/>
                      </a:lnTo>
                      <a:lnTo>
                        <a:pt x="6" y="276"/>
                      </a:lnTo>
                      <a:lnTo>
                        <a:pt x="2" y="276"/>
                      </a:lnTo>
                      <a:lnTo>
                        <a:pt x="2" y="276"/>
                      </a:lnTo>
                      <a:lnTo>
                        <a:pt x="0" y="276"/>
                      </a:lnTo>
                      <a:lnTo>
                        <a:pt x="0" y="276"/>
                      </a:lnTo>
                      <a:lnTo>
                        <a:pt x="0" y="276"/>
                      </a:lnTo>
                      <a:lnTo>
                        <a:pt x="0" y="296"/>
                      </a:lnTo>
                      <a:lnTo>
                        <a:pt x="2" y="314"/>
                      </a:lnTo>
                      <a:lnTo>
                        <a:pt x="6" y="328"/>
                      </a:lnTo>
                      <a:lnTo>
                        <a:pt x="12" y="342"/>
                      </a:lnTo>
                      <a:lnTo>
                        <a:pt x="16" y="354"/>
                      </a:lnTo>
                      <a:lnTo>
                        <a:pt x="22" y="362"/>
                      </a:lnTo>
                      <a:lnTo>
                        <a:pt x="28" y="368"/>
                      </a:lnTo>
                      <a:lnTo>
                        <a:pt x="32" y="368"/>
                      </a:lnTo>
                      <a:lnTo>
                        <a:pt x="52" y="324"/>
                      </a:lnTo>
                      <a:close/>
                    </a:path>
                  </a:pathLst>
                </a:custGeom>
                <a:gradFill flip="none" rotWithShape="1">
                  <a:gsLst>
                    <a:gs pos="38000">
                      <a:srgbClr val="BFBFBF"/>
                    </a:gs>
                    <a:gs pos="100000">
                      <a:srgbClr val="929292"/>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42" name="Forme libre 15">
                  <a:extLst>
                    <a:ext uri="{FF2B5EF4-FFF2-40B4-BE49-F238E27FC236}">
                      <a16:creationId xmlns:a16="http://schemas.microsoft.com/office/drawing/2014/main" xmlns="" id="{83ACA78C-2B8A-4007-9B28-18D1C6147DC7}"/>
                    </a:ext>
                  </a:extLst>
                </p:cNvPr>
                <p:cNvSpPr>
                  <a:spLocks/>
                </p:cNvSpPr>
                <p:nvPr/>
              </p:nvSpPr>
              <p:spPr bwMode="auto">
                <a:xfrm>
                  <a:off x="7935913" y="2940050"/>
                  <a:ext cx="247650" cy="838200"/>
                </a:xfrm>
                <a:custGeom>
                  <a:avLst/>
                  <a:gdLst/>
                  <a:ahLst/>
                  <a:cxnLst>
                    <a:cxn ang="0">
                      <a:pos x="138" y="76"/>
                    </a:cxn>
                    <a:cxn ang="0">
                      <a:pos x="138" y="76"/>
                    </a:cxn>
                    <a:cxn ang="0">
                      <a:pos x="148" y="76"/>
                    </a:cxn>
                    <a:cxn ang="0">
                      <a:pos x="154" y="76"/>
                    </a:cxn>
                    <a:cxn ang="0">
                      <a:pos x="156" y="76"/>
                    </a:cxn>
                    <a:cxn ang="0">
                      <a:pos x="156" y="76"/>
                    </a:cxn>
                    <a:cxn ang="0">
                      <a:pos x="154" y="62"/>
                    </a:cxn>
                    <a:cxn ang="0">
                      <a:pos x="150" y="48"/>
                    </a:cxn>
                    <a:cxn ang="0">
                      <a:pos x="144" y="36"/>
                    </a:cxn>
                    <a:cxn ang="0">
                      <a:pos x="138" y="24"/>
                    </a:cxn>
                    <a:cxn ang="0">
                      <a:pos x="132" y="16"/>
                    </a:cxn>
                    <a:cxn ang="0">
                      <a:pos x="126" y="8"/>
                    </a:cxn>
                    <a:cxn ang="0">
                      <a:pos x="120" y="2"/>
                    </a:cxn>
                    <a:cxn ang="0">
                      <a:pos x="114" y="0"/>
                    </a:cxn>
                    <a:cxn ang="0">
                      <a:pos x="114" y="0"/>
                    </a:cxn>
                    <a:cxn ang="0">
                      <a:pos x="106" y="2"/>
                    </a:cxn>
                    <a:cxn ang="0">
                      <a:pos x="100" y="6"/>
                    </a:cxn>
                    <a:cxn ang="0">
                      <a:pos x="92" y="14"/>
                    </a:cxn>
                    <a:cxn ang="0">
                      <a:pos x="86" y="24"/>
                    </a:cxn>
                    <a:cxn ang="0">
                      <a:pos x="80" y="36"/>
                    </a:cxn>
                    <a:cxn ang="0">
                      <a:pos x="74" y="50"/>
                    </a:cxn>
                    <a:cxn ang="0">
                      <a:pos x="64" y="84"/>
                    </a:cxn>
                    <a:cxn ang="0">
                      <a:pos x="54" y="124"/>
                    </a:cxn>
                    <a:cxn ang="0">
                      <a:pos x="46" y="168"/>
                    </a:cxn>
                    <a:cxn ang="0">
                      <a:pos x="40" y="216"/>
                    </a:cxn>
                    <a:cxn ang="0">
                      <a:pos x="34" y="264"/>
                    </a:cxn>
                    <a:cxn ang="0">
                      <a:pos x="24" y="362"/>
                    </a:cxn>
                    <a:cxn ang="0">
                      <a:pos x="16" y="446"/>
                    </a:cxn>
                    <a:cxn ang="0">
                      <a:pos x="8" y="506"/>
                    </a:cxn>
                    <a:cxn ang="0">
                      <a:pos x="6" y="522"/>
                    </a:cxn>
                    <a:cxn ang="0">
                      <a:pos x="4" y="528"/>
                    </a:cxn>
                    <a:cxn ang="0">
                      <a:pos x="0" y="528"/>
                    </a:cxn>
                    <a:cxn ang="0">
                      <a:pos x="0" y="528"/>
                    </a:cxn>
                    <a:cxn ang="0">
                      <a:pos x="10" y="498"/>
                    </a:cxn>
                    <a:cxn ang="0">
                      <a:pos x="18" y="466"/>
                    </a:cxn>
                    <a:cxn ang="0">
                      <a:pos x="34" y="394"/>
                    </a:cxn>
                    <a:cxn ang="0">
                      <a:pos x="62" y="244"/>
                    </a:cxn>
                    <a:cxn ang="0">
                      <a:pos x="76" y="178"/>
                    </a:cxn>
                    <a:cxn ang="0">
                      <a:pos x="86" y="150"/>
                    </a:cxn>
                    <a:cxn ang="0">
                      <a:pos x="94" y="124"/>
                    </a:cxn>
                    <a:cxn ang="0">
                      <a:pos x="104" y="104"/>
                    </a:cxn>
                    <a:cxn ang="0">
                      <a:pos x="114" y="88"/>
                    </a:cxn>
                    <a:cxn ang="0">
                      <a:pos x="120" y="84"/>
                    </a:cxn>
                    <a:cxn ang="0">
                      <a:pos x="126" y="78"/>
                    </a:cxn>
                    <a:cxn ang="0">
                      <a:pos x="132" y="76"/>
                    </a:cxn>
                    <a:cxn ang="0">
                      <a:pos x="138" y="76"/>
                    </a:cxn>
                    <a:cxn ang="0">
                      <a:pos x="138" y="76"/>
                    </a:cxn>
                  </a:cxnLst>
                  <a:rect l="0" t="0" r="r" b="b"/>
                  <a:pathLst>
                    <a:path w="156" h="528">
                      <a:moveTo>
                        <a:pt x="138" y="76"/>
                      </a:moveTo>
                      <a:lnTo>
                        <a:pt x="138" y="76"/>
                      </a:lnTo>
                      <a:lnTo>
                        <a:pt x="148" y="76"/>
                      </a:lnTo>
                      <a:lnTo>
                        <a:pt x="154" y="76"/>
                      </a:lnTo>
                      <a:lnTo>
                        <a:pt x="156" y="76"/>
                      </a:lnTo>
                      <a:lnTo>
                        <a:pt x="156" y="76"/>
                      </a:lnTo>
                      <a:lnTo>
                        <a:pt x="154" y="62"/>
                      </a:lnTo>
                      <a:lnTo>
                        <a:pt x="150" y="48"/>
                      </a:lnTo>
                      <a:lnTo>
                        <a:pt x="144" y="36"/>
                      </a:lnTo>
                      <a:lnTo>
                        <a:pt x="138" y="24"/>
                      </a:lnTo>
                      <a:lnTo>
                        <a:pt x="132" y="16"/>
                      </a:lnTo>
                      <a:lnTo>
                        <a:pt x="126" y="8"/>
                      </a:lnTo>
                      <a:lnTo>
                        <a:pt x="120" y="2"/>
                      </a:lnTo>
                      <a:lnTo>
                        <a:pt x="114" y="0"/>
                      </a:lnTo>
                      <a:lnTo>
                        <a:pt x="114" y="0"/>
                      </a:lnTo>
                      <a:lnTo>
                        <a:pt x="106" y="2"/>
                      </a:lnTo>
                      <a:lnTo>
                        <a:pt x="100" y="6"/>
                      </a:lnTo>
                      <a:lnTo>
                        <a:pt x="92" y="14"/>
                      </a:lnTo>
                      <a:lnTo>
                        <a:pt x="86" y="24"/>
                      </a:lnTo>
                      <a:lnTo>
                        <a:pt x="80" y="36"/>
                      </a:lnTo>
                      <a:lnTo>
                        <a:pt x="74" y="50"/>
                      </a:lnTo>
                      <a:lnTo>
                        <a:pt x="64" y="84"/>
                      </a:lnTo>
                      <a:lnTo>
                        <a:pt x="54" y="124"/>
                      </a:lnTo>
                      <a:lnTo>
                        <a:pt x="46" y="168"/>
                      </a:lnTo>
                      <a:lnTo>
                        <a:pt x="40" y="216"/>
                      </a:lnTo>
                      <a:lnTo>
                        <a:pt x="34" y="264"/>
                      </a:lnTo>
                      <a:lnTo>
                        <a:pt x="24" y="362"/>
                      </a:lnTo>
                      <a:lnTo>
                        <a:pt x="16" y="446"/>
                      </a:lnTo>
                      <a:lnTo>
                        <a:pt x="8" y="506"/>
                      </a:lnTo>
                      <a:lnTo>
                        <a:pt x="6" y="522"/>
                      </a:lnTo>
                      <a:lnTo>
                        <a:pt x="4" y="528"/>
                      </a:lnTo>
                      <a:lnTo>
                        <a:pt x="0" y="528"/>
                      </a:lnTo>
                      <a:lnTo>
                        <a:pt x="0" y="528"/>
                      </a:lnTo>
                      <a:lnTo>
                        <a:pt x="10" y="498"/>
                      </a:lnTo>
                      <a:lnTo>
                        <a:pt x="18" y="466"/>
                      </a:lnTo>
                      <a:lnTo>
                        <a:pt x="34" y="394"/>
                      </a:lnTo>
                      <a:lnTo>
                        <a:pt x="62" y="244"/>
                      </a:lnTo>
                      <a:lnTo>
                        <a:pt x="76" y="178"/>
                      </a:lnTo>
                      <a:lnTo>
                        <a:pt x="86" y="150"/>
                      </a:lnTo>
                      <a:lnTo>
                        <a:pt x="94" y="124"/>
                      </a:lnTo>
                      <a:lnTo>
                        <a:pt x="104" y="104"/>
                      </a:lnTo>
                      <a:lnTo>
                        <a:pt x="114" y="88"/>
                      </a:lnTo>
                      <a:lnTo>
                        <a:pt x="120" y="84"/>
                      </a:lnTo>
                      <a:lnTo>
                        <a:pt x="126" y="78"/>
                      </a:lnTo>
                      <a:lnTo>
                        <a:pt x="132" y="76"/>
                      </a:lnTo>
                      <a:lnTo>
                        <a:pt x="138" y="76"/>
                      </a:lnTo>
                      <a:lnTo>
                        <a:pt x="138" y="76"/>
                      </a:lnTo>
                      <a:close/>
                    </a:path>
                  </a:pathLst>
                </a:custGeom>
                <a:gradFill flip="none" rotWithShape="1">
                  <a:gsLst>
                    <a:gs pos="0">
                      <a:srgbClr val="939393"/>
                    </a:gs>
                    <a:gs pos="100000">
                      <a:srgbClr val="292929"/>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sp>
              <p:nvSpPr>
                <p:cNvPr id="43" name="Forme libre 16">
                  <a:extLst>
                    <a:ext uri="{FF2B5EF4-FFF2-40B4-BE49-F238E27FC236}">
                      <a16:creationId xmlns:a16="http://schemas.microsoft.com/office/drawing/2014/main" xmlns="" id="{DCA21F1B-7060-4D5F-8A76-09910BD9DC57}"/>
                    </a:ext>
                  </a:extLst>
                </p:cNvPr>
                <p:cNvSpPr>
                  <a:spLocks/>
                </p:cNvSpPr>
                <p:nvPr/>
              </p:nvSpPr>
              <p:spPr bwMode="auto">
                <a:xfrm>
                  <a:off x="7799388" y="2940050"/>
                  <a:ext cx="317500" cy="838200"/>
                </a:xfrm>
                <a:custGeom>
                  <a:avLst/>
                  <a:gdLst/>
                  <a:ahLst/>
                  <a:cxnLst>
                    <a:cxn ang="0">
                      <a:pos x="200" y="0"/>
                    </a:cxn>
                    <a:cxn ang="0">
                      <a:pos x="200" y="0"/>
                    </a:cxn>
                    <a:cxn ang="0">
                      <a:pos x="116" y="0"/>
                    </a:cxn>
                    <a:cxn ang="0">
                      <a:pos x="116" y="0"/>
                    </a:cxn>
                    <a:cxn ang="0">
                      <a:pos x="106" y="2"/>
                    </a:cxn>
                    <a:cxn ang="0">
                      <a:pos x="98" y="6"/>
                    </a:cxn>
                    <a:cxn ang="0">
                      <a:pos x="92" y="14"/>
                    </a:cxn>
                    <a:cxn ang="0">
                      <a:pos x="84" y="24"/>
                    </a:cxn>
                    <a:cxn ang="0">
                      <a:pos x="78" y="36"/>
                    </a:cxn>
                    <a:cxn ang="0">
                      <a:pos x="72" y="50"/>
                    </a:cxn>
                    <a:cxn ang="0">
                      <a:pos x="62" y="84"/>
                    </a:cxn>
                    <a:cxn ang="0">
                      <a:pos x="54" y="124"/>
                    </a:cxn>
                    <a:cxn ang="0">
                      <a:pos x="46" y="168"/>
                    </a:cxn>
                    <a:cxn ang="0">
                      <a:pos x="40" y="216"/>
                    </a:cxn>
                    <a:cxn ang="0">
                      <a:pos x="34" y="264"/>
                    </a:cxn>
                    <a:cxn ang="0">
                      <a:pos x="18" y="446"/>
                    </a:cxn>
                    <a:cxn ang="0">
                      <a:pos x="14" y="480"/>
                    </a:cxn>
                    <a:cxn ang="0">
                      <a:pos x="10" y="506"/>
                    </a:cxn>
                    <a:cxn ang="0">
                      <a:pos x="6" y="522"/>
                    </a:cxn>
                    <a:cxn ang="0">
                      <a:pos x="2" y="528"/>
                    </a:cxn>
                    <a:cxn ang="0">
                      <a:pos x="0" y="528"/>
                    </a:cxn>
                    <a:cxn ang="0">
                      <a:pos x="0" y="528"/>
                    </a:cxn>
                    <a:cxn ang="0">
                      <a:pos x="86" y="528"/>
                    </a:cxn>
                    <a:cxn ang="0">
                      <a:pos x="86" y="528"/>
                    </a:cxn>
                    <a:cxn ang="0">
                      <a:pos x="90" y="528"/>
                    </a:cxn>
                    <a:cxn ang="0">
                      <a:pos x="92" y="522"/>
                    </a:cxn>
                    <a:cxn ang="0">
                      <a:pos x="98" y="506"/>
                    </a:cxn>
                    <a:cxn ang="0">
                      <a:pos x="102" y="480"/>
                    </a:cxn>
                    <a:cxn ang="0">
                      <a:pos x="108" y="446"/>
                    </a:cxn>
                    <a:cxn ang="0">
                      <a:pos x="116" y="362"/>
                    </a:cxn>
                    <a:cxn ang="0">
                      <a:pos x="124" y="264"/>
                    </a:cxn>
                    <a:cxn ang="0">
                      <a:pos x="136" y="168"/>
                    </a:cxn>
                    <a:cxn ang="0">
                      <a:pos x="144" y="124"/>
                    </a:cxn>
                    <a:cxn ang="0">
                      <a:pos x="152" y="84"/>
                    </a:cxn>
                    <a:cxn ang="0">
                      <a:pos x="162" y="50"/>
                    </a:cxn>
                    <a:cxn ang="0">
                      <a:pos x="166" y="36"/>
                    </a:cxn>
                    <a:cxn ang="0">
                      <a:pos x="172" y="24"/>
                    </a:cxn>
                    <a:cxn ang="0">
                      <a:pos x="178" y="14"/>
                    </a:cxn>
                    <a:cxn ang="0">
                      <a:pos x="186" y="6"/>
                    </a:cxn>
                    <a:cxn ang="0">
                      <a:pos x="192" y="2"/>
                    </a:cxn>
                    <a:cxn ang="0">
                      <a:pos x="200" y="0"/>
                    </a:cxn>
                    <a:cxn ang="0">
                      <a:pos x="200" y="0"/>
                    </a:cxn>
                  </a:cxnLst>
                  <a:rect l="0" t="0" r="r" b="b"/>
                  <a:pathLst>
                    <a:path w="200" h="528">
                      <a:moveTo>
                        <a:pt x="200" y="0"/>
                      </a:moveTo>
                      <a:lnTo>
                        <a:pt x="200" y="0"/>
                      </a:lnTo>
                      <a:lnTo>
                        <a:pt x="116" y="0"/>
                      </a:lnTo>
                      <a:lnTo>
                        <a:pt x="116" y="0"/>
                      </a:lnTo>
                      <a:lnTo>
                        <a:pt x="106" y="2"/>
                      </a:lnTo>
                      <a:lnTo>
                        <a:pt x="98" y="6"/>
                      </a:lnTo>
                      <a:lnTo>
                        <a:pt x="92" y="14"/>
                      </a:lnTo>
                      <a:lnTo>
                        <a:pt x="84" y="24"/>
                      </a:lnTo>
                      <a:lnTo>
                        <a:pt x="78" y="36"/>
                      </a:lnTo>
                      <a:lnTo>
                        <a:pt x="72" y="50"/>
                      </a:lnTo>
                      <a:lnTo>
                        <a:pt x="62" y="84"/>
                      </a:lnTo>
                      <a:lnTo>
                        <a:pt x="54" y="124"/>
                      </a:lnTo>
                      <a:lnTo>
                        <a:pt x="46" y="168"/>
                      </a:lnTo>
                      <a:lnTo>
                        <a:pt x="40" y="216"/>
                      </a:lnTo>
                      <a:lnTo>
                        <a:pt x="34" y="264"/>
                      </a:lnTo>
                      <a:lnTo>
                        <a:pt x="18" y="446"/>
                      </a:lnTo>
                      <a:lnTo>
                        <a:pt x="14" y="480"/>
                      </a:lnTo>
                      <a:lnTo>
                        <a:pt x="10" y="506"/>
                      </a:lnTo>
                      <a:lnTo>
                        <a:pt x="6" y="522"/>
                      </a:lnTo>
                      <a:lnTo>
                        <a:pt x="2" y="528"/>
                      </a:lnTo>
                      <a:lnTo>
                        <a:pt x="0" y="528"/>
                      </a:lnTo>
                      <a:lnTo>
                        <a:pt x="0" y="528"/>
                      </a:lnTo>
                      <a:lnTo>
                        <a:pt x="86" y="528"/>
                      </a:lnTo>
                      <a:lnTo>
                        <a:pt x="86" y="528"/>
                      </a:lnTo>
                      <a:lnTo>
                        <a:pt x="90" y="528"/>
                      </a:lnTo>
                      <a:lnTo>
                        <a:pt x="92" y="522"/>
                      </a:lnTo>
                      <a:lnTo>
                        <a:pt x="98" y="506"/>
                      </a:lnTo>
                      <a:lnTo>
                        <a:pt x="102" y="480"/>
                      </a:lnTo>
                      <a:lnTo>
                        <a:pt x="108" y="446"/>
                      </a:lnTo>
                      <a:lnTo>
                        <a:pt x="116" y="362"/>
                      </a:lnTo>
                      <a:lnTo>
                        <a:pt x="124" y="264"/>
                      </a:lnTo>
                      <a:lnTo>
                        <a:pt x="136" y="168"/>
                      </a:lnTo>
                      <a:lnTo>
                        <a:pt x="144" y="124"/>
                      </a:lnTo>
                      <a:lnTo>
                        <a:pt x="152" y="84"/>
                      </a:lnTo>
                      <a:lnTo>
                        <a:pt x="162" y="50"/>
                      </a:lnTo>
                      <a:lnTo>
                        <a:pt x="166" y="36"/>
                      </a:lnTo>
                      <a:lnTo>
                        <a:pt x="172" y="24"/>
                      </a:lnTo>
                      <a:lnTo>
                        <a:pt x="178" y="14"/>
                      </a:lnTo>
                      <a:lnTo>
                        <a:pt x="186" y="6"/>
                      </a:lnTo>
                      <a:lnTo>
                        <a:pt x="192" y="2"/>
                      </a:lnTo>
                      <a:lnTo>
                        <a:pt x="200" y="0"/>
                      </a:lnTo>
                      <a:lnTo>
                        <a:pt x="200" y="0"/>
                      </a:lnTo>
                      <a:close/>
                    </a:path>
                  </a:pathLst>
                </a:custGeom>
                <a:gradFill flip="none" rotWithShape="1">
                  <a:gsLst>
                    <a:gs pos="100000">
                      <a:srgbClr val="3F3F3F"/>
                    </a:gs>
                    <a:gs pos="41000">
                      <a:srgbClr val="FFFFFF"/>
                    </a:gs>
                    <a:gs pos="0">
                      <a:srgbClr val="545454"/>
                    </a:gs>
                  </a:gsLst>
                  <a:lin ang="16200000" scaled="1"/>
                  <a:tileRect/>
                </a:gra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0" dirty="0"/>
                </a:p>
              </p:txBody>
            </p:sp>
          </p:grpSp>
        </p:grpSp>
      </p:grpSp>
      <p:grpSp>
        <p:nvGrpSpPr>
          <p:cNvPr id="85" name="Groupe 84">
            <a:extLst>
              <a:ext uri="{FF2B5EF4-FFF2-40B4-BE49-F238E27FC236}">
                <a16:creationId xmlns:a16="http://schemas.microsoft.com/office/drawing/2014/main" xmlns="" id="{AE137168-B113-4181-984A-5BEF46999FF2}"/>
              </a:ext>
            </a:extLst>
          </p:cNvPr>
          <p:cNvGrpSpPr/>
          <p:nvPr userDrawn="1"/>
        </p:nvGrpSpPr>
        <p:grpSpPr>
          <a:xfrm>
            <a:off x="2745583" y="5081800"/>
            <a:ext cx="1654967" cy="252201"/>
            <a:chOff x="3657600" y="3962400"/>
            <a:chExt cx="2206622" cy="252201"/>
          </a:xfrm>
        </p:grpSpPr>
        <p:sp>
          <p:nvSpPr>
            <p:cNvPr id="86" name="Rectangle 85">
              <a:extLst>
                <a:ext uri="{FF2B5EF4-FFF2-40B4-BE49-F238E27FC236}">
                  <a16:creationId xmlns:a16="http://schemas.microsoft.com/office/drawing/2014/main" xmlns="" id="{E3F9D5B4-A239-43F7-8149-1D5CFCC09DB5}"/>
                </a:ext>
              </a:extLst>
            </p:cNvPr>
            <p:cNvSpPr/>
            <p:nvPr/>
          </p:nvSpPr>
          <p:spPr>
            <a:xfrm rot="5400000">
              <a:off x="4752199" y="3039031"/>
              <a:ext cx="112453" cy="2111593"/>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87" name="Ovale 86">
              <a:extLst>
                <a:ext uri="{FF2B5EF4-FFF2-40B4-BE49-F238E27FC236}">
                  <a16:creationId xmlns:a16="http://schemas.microsoft.com/office/drawing/2014/main" xmlns="" id="{B11CA483-D381-41E2-B622-7487C977A099}"/>
                </a:ext>
              </a:extLst>
            </p:cNvPr>
            <p:cNvSpPr/>
            <p:nvPr/>
          </p:nvSpPr>
          <p:spPr>
            <a:xfrm>
              <a:off x="3657600" y="3962400"/>
              <a:ext cx="252201" cy="252201"/>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grpSp>
      <p:grpSp>
        <p:nvGrpSpPr>
          <p:cNvPr id="88" name="Groupe 87">
            <a:extLst>
              <a:ext uri="{FF2B5EF4-FFF2-40B4-BE49-F238E27FC236}">
                <a16:creationId xmlns:a16="http://schemas.microsoft.com/office/drawing/2014/main" xmlns="" id="{E1676E66-FF9A-46BB-ACDD-C8D468BBF79D}"/>
              </a:ext>
            </a:extLst>
          </p:cNvPr>
          <p:cNvGrpSpPr/>
          <p:nvPr userDrawn="1"/>
        </p:nvGrpSpPr>
        <p:grpSpPr>
          <a:xfrm>
            <a:off x="2745583" y="2971801"/>
            <a:ext cx="1654967" cy="252201"/>
            <a:chOff x="3657600" y="3962400"/>
            <a:chExt cx="2206622" cy="252201"/>
          </a:xfrm>
        </p:grpSpPr>
        <p:sp>
          <p:nvSpPr>
            <p:cNvPr id="89" name="Rectangle 88">
              <a:extLst>
                <a:ext uri="{FF2B5EF4-FFF2-40B4-BE49-F238E27FC236}">
                  <a16:creationId xmlns:a16="http://schemas.microsoft.com/office/drawing/2014/main" xmlns="" id="{817406B1-5C55-4A9C-A004-14F9DCA97A7D}"/>
                </a:ext>
              </a:extLst>
            </p:cNvPr>
            <p:cNvSpPr/>
            <p:nvPr/>
          </p:nvSpPr>
          <p:spPr>
            <a:xfrm rot="5400000">
              <a:off x="4752199" y="3039031"/>
              <a:ext cx="112453" cy="2111593"/>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90" name="Ovale 89">
              <a:extLst>
                <a:ext uri="{FF2B5EF4-FFF2-40B4-BE49-F238E27FC236}">
                  <a16:creationId xmlns:a16="http://schemas.microsoft.com/office/drawing/2014/main" xmlns="" id="{E9807216-7E3D-4E93-99F6-4F7BF6009604}"/>
                </a:ext>
              </a:extLst>
            </p:cNvPr>
            <p:cNvSpPr/>
            <p:nvPr/>
          </p:nvSpPr>
          <p:spPr>
            <a:xfrm>
              <a:off x="3657600" y="3962400"/>
              <a:ext cx="252201" cy="252201"/>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grpSp>
      <p:grpSp>
        <p:nvGrpSpPr>
          <p:cNvPr id="91" name="Groupe 90">
            <a:extLst>
              <a:ext uri="{FF2B5EF4-FFF2-40B4-BE49-F238E27FC236}">
                <a16:creationId xmlns:a16="http://schemas.microsoft.com/office/drawing/2014/main" xmlns="" id="{F1D9ED61-4FEB-43F8-839A-E12F7C44E9A7}"/>
              </a:ext>
            </a:extLst>
          </p:cNvPr>
          <p:cNvGrpSpPr/>
          <p:nvPr userDrawn="1"/>
        </p:nvGrpSpPr>
        <p:grpSpPr>
          <a:xfrm rot="10800000">
            <a:off x="4651879" y="3176800"/>
            <a:ext cx="1654967" cy="252201"/>
            <a:chOff x="3657600" y="3962400"/>
            <a:chExt cx="2206622" cy="252201"/>
          </a:xfrm>
        </p:grpSpPr>
        <p:sp>
          <p:nvSpPr>
            <p:cNvPr id="92" name="Rectangle 91">
              <a:extLst>
                <a:ext uri="{FF2B5EF4-FFF2-40B4-BE49-F238E27FC236}">
                  <a16:creationId xmlns:a16="http://schemas.microsoft.com/office/drawing/2014/main" xmlns="" id="{ED4C2187-E076-4728-B5A7-DC45AC335815}"/>
                </a:ext>
              </a:extLst>
            </p:cNvPr>
            <p:cNvSpPr/>
            <p:nvPr/>
          </p:nvSpPr>
          <p:spPr>
            <a:xfrm rot="5400000">
              <a:off x="4752199" y="3039031"/>
              <a:ext cx="112453" cy="2111593"/>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93" name="Ovale 92">
              <a:extLst>
                <a:ext uri="{FF2B5EF4-FFF2-40B4-BE49-F238E27FC236}">
                  <a16:creationId xmlns:a16="http://schemas.microsoft.com/office/drawing/2014/main" xmlns="" id="{A7951EED-662D-4692-A004-AC35CC7CB92C}"/>
                </a:ext>
              </a:extLst>
            </p:cNvPr>
            <p:cNvSpPr/>
            <p:nvPr/>
          </p:nvSpPr>
          <p:spPr>
            <a:xfrm>
              <a:off x="3657600" y="3962400"/>
              <a:ext cx="252201" cy="252201"/>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grpSp>
      <p:grpSp>
        <p:nvGrpSpPr>
          <p:cNvPr id="94" name="Groupe 93">
            <a:extLst>
              <a:ext uri="{FF2B5EF4-FFF2-40B4-BE49-F238E27FC236}">
                <a16:creationId xmlns:a16="http://schemas.microsoft.com/office/drawing/2014/main" xmlns="" id="{D1294888-2150-4D18-B354-B74E89194CF1}"/>
              </a:ext>
            </a:extLst>
          </p:cNvPr>
          <p:cNvGrpSpPr/>
          <p:nvPr userDrawn="1"/>
        </p:nvGrpSpPr>
        <p:grpSpPr>
          <a:xfrm rot="10800000">
            <a:off x="4629150" y="4167399"/>
            <a:ext cx="1654967" cy="252201"/>
            <a:chOff x="3657600" y="3962400"/>
            <a:chExt cx="2206622" cy="252201"/>
          </a:xfrm>
        </p:grpSpPr>
        <p:sp>
          <p:nvSpPr>
            <p:cNvPr id="95" name="Rectangle 94">
              <a:extLst>
                <a:ext uri="{FF2B5EF4-FFF2-40B4-BE49-F238E27FC236}">
                  <a16:creationId xmlns:a16="http://schemas.microsoft.com/office/drawing/2014/main" xmlns="" id="{D5AD2176-0755-4711-B28E-E6208F0C56AF}"/>
                </a:ext>
              </a:extLst>
            </p:cNvPr>
            <p:cNvSpPr/>
            <p:nvPr/>
          </p:nvSpPr>
          <p:spPr>
            <a:xfrm rot="5400000">
              <a:off x="4752199" y="3039031"/>
              <a:ext cx="112453" cy="2111593"/>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96" name="Ovale 95">
              <a:extLst>
                <a:ext uri="{FF2B5EF4-FFF2-40B4-BE49-F238E27FC236}">
                  <a16:creationId xmlns:a16="http://schemas.microsoft.com/office/drawing/2014/main" xmlns="" id="{FE17A5A5-58CF-40E6-A870-EF7D44E8E013}"/>
                </a:ext>
              </a:extLst>
            </p:cNvPr>
            <p:cNvSpPr/>
            <p:nvPr/>
          </p:nvSpPr>
          <p:spPr>
            <a:xfrm>
              <a:off x="3657600" y="3962400"/>
              <a:ext cx="252201" cy="252201"/>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grpSp>
      <p:grpSp>
        <p:nvGrpSpPr>
          <p:cNvPr id="97" name="Groupe 96">
            <a:extLst>
              <a:ext uri="{FF2B5EF4-FFF2-40B4-BE49-F238E27FC236}">
                <a16:creationId xmlns:a16="http://schemas.microsoft.com/office/drawing/2014/main" xmlns="" id="{864AE2B8-ED12-495B-8C0F-F81ECF33CC9C}"/>
              </a:ext>
            </a:extLst>
          </p:cNvPr>
          <p:cNvGrpSpPr/>
          <p:nvPr userDrawn="1"/>
        </p:nvGrpSpPr>
        <p:grpSpPr>
          <a:xfrm rot="10800000">
            <a:off x="4629150" y="5310399"/>
            <a:ext cx="1654967" cy="252201"/>
            <a:chOff x="3657600" y="3962400"/>
            <a:chExt cx="2206622" cy="252201"/>
          </a:xfrm>
        </p:grpSpPr>
        <p:sp>
          <p:nvSpPr>
            <p:cNvPr id="98" name="Rectangle 97">
              <a:extLst>
                <a:ext uri="{FF2B5EF4-FFF2-40B4-BE49-F238E27FC236}">
                  <a16:creationId xmlns:a16="http://schemas.microsoft.com/office/drawing/2014/main" xmlns="" id="{6D069AF4-F29A-43CA-9E85-050AD9F2349A}"/>
                </a:ext>
              </a:extLst>
            </p:cNvPr>
            <p:cNvSpPr/>
            <p:nvPr/>
          </p:nvSpPr>
          <p:spPr>
            <a:xfrm rot="5400000">
              <a:off x="4752199" y="3039031"/>
              <a:ext cx="112453" cy="2111593"/>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sp>
          <p:nvSpPr>
            <p:cNvPr id="99" name="Ovale 98">
              <a:extLst>
                <a:ext uri="{FF2B5EF4-FFF2-40B4-BE49-F238E27FC236}">
                  <a16:creationId xmlns:a16="http://schemas.microsoft.com/office/drawing/2014/main" xmlns="" id="{762D8364-EB7C-4DA0-BB4E-F05CA4C3F6A6}"/>
                </a:ext>
              </a:extLst>
            </p:cNvPr>
            <p:cNvSpPr/>
            <p:nvPr/>
          </p:nvSpPr>
          <p:spPr>
            <a:xfrm>
              <a:off x="3657600" y="3962400"/>
              <a:ext cx="252201" cy="252201"/>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0" dirty="0"/>
            </a:p>
          </p:txBody>
        </p:sp>
      </p:grpSp>
      <p:sp>
        <p:nvSpPr>
          <p:cNvPr id="101" name="Espace réservé du texte 100">
            <a:extLst>
              <a:ext uri="{FF2B5EF4-FFF2-40B4-BE49-F238E27FC236}">
                <a16:creationId xmlns:a16="http://schemas.microsoft.com/office/drawing/2014/main" xmlns="" id="{A7DA5013-C803-4AF5-8228-8F4E290467AB}"/>
              </a:ext>
            </a:extLst>
          </p:cNvPr>
          <p:cNvSpPr>
            <a:spLocks noGrp="1"/>
          </p:cNvSpPr>
          <p:nvPr>
            <p:ph type="body" sz="quarter" idx="10"/>
          </p:nvPr>
        </p:nvSpPr>
        <p:spPr>
          <a:xfrm>
            <a:off x="1314450" y="838201"/>
            <a:ext cx="2914650" cy="581025"/>
          </a:xfrm>
          <a:prstGeom prst="rect">
            <a:avLst/>
          </a:prstGeom>
        </p:spPr>
        <p:txBody>
          <a:bodyPr rtlCol="0"/>
          <a:lstStyle>
            <a:lvl1pPr marL="0" indent="0">
              <a:buNone/>
              <a:defRPr/>
            </a:lvl1pPr>
          </a:lstStyle>
          <a:p>
            <a:pPr lvl="0" rtl="0"/>
            <a:endParaRPr lang="fr-FR" dirty="0"/>
          </a:p>
        </p:txBody>
      </p:sp>
      <p:sp>
        <p:nvSpPr>
          <p:cNvPr id="103" name="Espace réservé du texte 102">
            <a:extLst>
              <a:ext uri="{FF2B5EF4-FFF2-40B4-BE49-F238E27FC236}">
                <a16:creationId xmlns:a16="http://schemas.microsoft.com/office/drawing/2014/main" xmlns="" id="{D4E1D527-3A91-47FE-895F-E4548B76D721}"/>
              </a:ext>
            </a:extLst>
          </p:cNvPr>
          <p:cNvSpPr>
            <a:spLocks noGrp="1"/>
          </p:cNvSpPr>
          <p:nvPr>
            <p:ph type="body" sz="quarter" idx="11"/>
          </p:nvPr>
        </p:nvSpPr>
        <p:spPr>
          <a:xfrm>
            <a:off x="1314450" y="1447800"/>
            <a:ext cx="2914650" cy="1150938"/>
          </a:xfrm>
          <a:prstGeom prst="rect">
            <a:avLst/>
          </a:prstGeom>
        </p:spPr>
        <p:txBody>
          <a:bodyPr rtlCol="0">
            <a:normAutofit/>
          </a:bodyPr>
          <a:lstStyle>
            <a:lvl1pPr marL="0" indent="0">
              <a:buNone/>
              <a:defRPr sz="1350"/>
            </a:lvl1pPr>
            <a:lvl2pPr marL="342900" indent="0">
              <a:buNone/>
              <a:defRPr/>
            </a:lvl2pPr>
            <a:lvl3pPr marL="685800" indent="0">
              <a:buNone/>
              <a:defRPr/>
            </a:lvl3pPr>
            <a:lvl4pPr marL="1028700" indent="0">
              <a:buNone/>
              <a:defRPr/>
            </a:lvl4pPr>
            <a:lvl5pPr marL="1371600" indent="0">
              <a:buNone/>
              <a:defRPr/>
            </a:lvl5pPr>
          </a:lstStyle>
          <a:p>
            <a:pPr lvl="0" rtl="0"/>
            <a:endParaRPr lang="fr-FR" dirty="0"/>
          </a:p>
        </p:txBody>
      </p:sp>
      <p:sp>
        <p:nvSpPr>
          <p:cNvPr id="105" name="Espace réservé du texte 104">
            <a:extLst>
              <a:ext uri="{FF2B5EF4-FFF2-40B4-BE49-F238E27FC236}">
                <a16:creationId xmlns:a16="http://schemas.microsoft.com/office/drawing/2014/main" xmlns="" id="{5936E841-37CF-4605-B76F-570BC30851C7}"/>
              </a:ext>
            </a:extLst>
          </p:cNvPr>
          <p:cNvSpPr>
            <a:spLocks noGrp="1"/>
          </p:cNvSpPr>
          <p:nvPr>
            <p:ph type="body" sz="quarter" idx="12"/>
          </p:nvPr>
        </p:nvSpPr>
        <p:spPr>
          <a:xfrm rot="16200000">
            <a:off x="-251334" y="2969420"/>
            <a:ext cx="1055687" cy="314325"/>
          </a:xfrm>
          <a:prstGeom prst="rect">
            <a:avLst/>
          </a:prstGeom>
        </p:spPr>
        <p:txBody>
          <a:bodyPr rtlCol="0">
            <a:normAutofit/>
          </a:bodyPr>
          <a:lstStyle>
            <a:lvl1pPr marL="0" indent="0" algn="ctr">
              <a:buNone/>
              <a:defRPr sz="1350">
                <a:solidFill>
                  <a:schemeClr val="bg1"/>
                </a:solidFill>
              </a:defRPr>
            </a:lvl1pPr>
          </a:lstStyle>
          <a:p>
            <a:pPr lvl="0" rtl="0"/>
            <a:endParaRPr lang="fr-FR" dirty="0"/>
          </a:p>
        </p:txBody>
      </p:sp>
      <p:sp>
        <p:nvSpPr>
          <p:cNvPr id="106" name="Espace réservé du texte 104">
            <a:extLst>
              <a:ext uri="{FF2B5EF4-FFF2-40B4-BE49-F238E27FC236}">
                <a16:creationId xmlns:a16="http://schemas.microsoft.com/office/drawing/2014/main" xmlns="" id="{1D628339-9C47-48E6-9261-0F8E5F9FF088}"/>
              </a:ext>
            </a:extLst>
          </p:cNvPr>
          <p:cNvSpPr>
            <a:spLocks noGrp="1"/>
          </p:cNvSpPr>
          <p:nvPr>
            <p:ph type="body" sz="quarter" idx="13"/>
          </p:nvPr>
        </p:nvSpPr>
        <p:spPr>
          <a:xfrm rot="16200000">
            <a:off x="-256380" y="4028282"/>
            <a:ext cx="1055687" cy="314325"/>
          </a:xfrm>
          <a:prstGeom prst="rect">
            <a:avLst/>
          </a:prstGeom>
        </p:spPr>
        <p:txBody>
          <a:bodyPr rtlCol="0">
            <a:normAutofit/>
          </a:bodyPr>
          <a:lstStyle>
            <a:lvl1pPr marL="0" indent="0" algn="ctr">
              <a:buNone/>
              <a:defRPr sz="1350">
                <a:solidFill>
                  <a:schemeClr val="bg1"/>
                </a:solidFill>
              </a:defRPr>
            </a:lvl1pPr>
          </a:lstStyle>
          <a:p>
            <a:pPr lvl="0" rtl="0"/>
            <a:endParaRPr lang="fr-FR" dirty="0"/>
          </a:p>
        </p:txBody>
      </p:sp>
      <p:sp>
        <p:nvSpPr>
          <p:cNvPr id="107" name="Espace réservé du texte 104">
            <a:extLst>
              <a:ext uri="{FF2B5EF4-FFF2-40B4-BE49-F238E27FC236}">
                <a16:creationId xmlns:a16="http://schemas.microsoft.com/office/drawing/2014/main" xmlns="" id="{CB75F5F1-4546-4C59-AD75-1184727CFB2D}"/>
              </a:ext>
            </a:extLst>
          </p:cNvPr>
          <p:cNvSpPr>
            <a:spLocks noGrp="1"/>
          </p:cNvSpPr>
          <p:nvPr>
            <p:ph type="body" sz="quarter" idx="14"/>
          </p:nvPr>
        </p:nvSpPr>
        <p:spPr>
          <a:xfrm rot="16200000">
            <a:off x="-256380" y="5106194"/>
            <a:ext cx="1055687" cy="314325"/>
          </a:xfrm>
          <a:prstGeom prst="rect">
            <a:avLst/>
          </a:prstGeom>
        </p:spPr>
        <p:txBody>
          <a:bodyPr rtlCol="0">
            <a:normAutofit/>
          </a:bodyPr>
          <a:lstStyle>
            <a:lvl1pPr marL="0" indent="0" algn="ctr">
              <a:buNone/>
              <a:defRPr sz="1350">
                <a:solidFill>
                  <a:schemeClr val="bg1"/>
                </a:solidFill>
              </a:defRPr>
            </a:lvl1pPr>
          </a:lstStyle>
          <a:p>
            <a:pPr lvl="0" rtl="0"/>
            <a:endParaRPr lang="fr-FR" dirty="0"/>
          </a:p>
        </p:txBody>
      </p:sp>
      <p:sp>
        <p:nvSpPr>
          <p:cNvPr id="108" name="Espace réservé du texte 104">
            <a:extLst>
              <a:ext uri="{FF2B5EF4-FFF2-40B4-BE49-F238E27FC236}">
                <a16:creationId xmlns:a16="http://schemas.microsoft.com/office/drawing/2014/main" xmlns="" id="{BD9856B4-381D-4524-B787-6D9681FFE44F}"/>
              </a:ext>
            </a:extLst>
          </p:cNvPr>
          <p:cNvSpPr>
            <a:spLocks noGrp="1"/>
          </p:cNvSpPr>
          <p:nvPr>
            <p:ph type="body" sz="quarter" idx="15"/>
          </p:nvPr>
        </p:nvSpPr>
        <p:spPr>
          <a:xfrm rot="16200000">
            <a:off x="-256380" y="6172994"/>
            <a:ext cx="1055687" cy="314325"/>
          </a:xfrm>
          <a:prstGeom prst="rect">
            <a:avLst/>
          </a:prstGeom>
        </p:spPr>
        <p:txBody>
          <a:bodyPr rtlCol="0">
            <a:normAutofit/>
          </a:bodyPr>
          <a:lstStyle>
            <a:lvl1pPr marL="0" indent="0" algn="ctr">
              <a:buNone/>
              <a:defRPr sz="1350">
                <a:solidFill>
                  <a:schemeClr val="bg1"/>
                </a:solidFill>
              </a:defRPr>
            </a:lvl1pPr>
          </a:lstStyle>
          <a:p>
            <a:pPr lvl="0" rtl="0"/>
            <a:endParaRPr lang="fr-FR" dirty="0"/>
          </a:p>
        </p:txBody>
      </p:sp>
      <p:sp>
        <p:nvSpPr>
          <p:cNvPr id="110" name="Espace réservé du texte 109">
            <a:extLst>
              <a:ext uri="{FF2B5EF4-FFF2-40B4-BE49-F238E27FC236}">
                <a16:creationId xmlns:a16="http://schemas.microsoft.com/office/drawing/2014/main" xmlns="" id="{B57AE8D2-385B-4770-AFD6-BE3F2A11A75D}"/>
              </a:ext>
            </a:extLst>
          </p:cNvPr>
          <p:cNvSpPr>
            <a:spLocks noGrp="1"/>
          </p:cNvSpPr>
          <p:nvPr>
            <p:ph type="body" sz="quarter" idx="16"/>
          </p:nvPr>
        </p:nvSpPr>
        <p:spPr>
          <a:xfrm>
            <a:off x="1316832" y="2685948"/>
            <a:ext cx="1583695" cy="375306"/>
          </a:xfrm>
          <a:prstGeom prst="rect">
            <a:avLst/>
          </a:prstGeom>
        </p:spPr>
        <p:txBody>
          <a:bodyPr rtlCol="0"/>
          <a:lstStyle>
            <a:lvl1pPr marL="0" indent="0">
              <a:buFont typeface="Arial" panose="020B0604020202020204" pitchFamily="34" charset="0"/>
              <a:buNone/>
              <a:defRPr sz="1500">
                <a:solidFill>
                  <a:schemeClr val="bg1"/>
                </a:solidFill>
              </a:defRPr>
            </a:lvl1pPr>
            <a:lvl2pPr marL="342900" indent="0">
              <a:buNone/>
              <a:defRPr sz="1050"/>
            </a:lvl2pPr>
          </a:lstStyle>
          <a:p>
            <a:pPr lvl="0" rtl="0"/>
            <a:endParaRPr lang="fr-FR" dirty="0"/>
          </a:p>
        </p:txBody>
      </p:sp>
      <p:sp>
        <p:nvSpPr>
          <p:cNvPr id="112" name="Espace réservé du texte 111">
            <a:extLst>
              <a:ext uri="{FF2B5EF4-FFF2-40B4-BE49-F238E27FC236}">
                <a16:creationId xmlns:a16="http://schemas.microsoft.com/office/drawing/2014/main" xmlns="" id="{257EF60C-525B-4EFF-B360-78FF228F2415}"/>
              </a:ext>
            </a:extLst>
          </p:cNvPr>
          <p:cNvSpPr>
            <a:spLocks noGrp="1"/>
          </p:cNvSpPr>
          <p:nvPr>
            <p:ph type="body" sz="quarter" idx="17"/>
          </p:nvPr>
        </p:nvSpPr>
        <p:spPr>
          <a:xfrm>
            <a:off x="1314450" y="3105837"/>
            <a:ext cx="1583695" cy="655638"/>
          </a:xfrm>
          <a:prstGeom prst="rect">
            <a:avLst/>
          </a:prstGeom>
        </p:spPr>
        <p:txBody>
          <a:bodyPr rtlCol="0">
            <a:normAutofit/>
          </a:bodyPr>
          <a:lstStyle>
            <a:lvl1pPr>
              <a:defRPr sz="1050">
                <a:solidFill>
                  <a:schemeClr val="bg1"/>
                </a:solidFill>
              </a:defRPr>
            </a:lvl1pPr>
          </a:lstStyle>
          <a:p>
            <a:pPr lvl="0" rtl="0"/>
            <a:endParaRPr lang="fr-FR" dirty="0"/>
          </a:p>
        </p:txBody>
      </p:sp>
      <p:sp>
        <p:nvSpPr>
          <p:cNvPr id="113" name="Espace réservé du texte 109">
            <a:extLst>
              <a:ext uri="{FF2B5EF4-FFF2-40B4-BE49-F238E27FC236}">
                <a16:creationId xmlns:a16="http://schemas.microsoft.com/office/drawing/2014/main" xmlns="" id="{DED6416D-6453-4377-8341-715DCC75E27C}"/>
              </a:ext>
            </a:extLst>
          </p:cNvPr>
          <p:cNvSpPr>
            <a:spLocks noGrp="1"/>
          </p:cNvSpPr>
          <p:nvPr>
            <p:ph type="body" sz="quarter" idx="18"/>
          </p:nvPr>
        </p:nvSpPr>
        <p:spPr>
          <a:xfrm>
            <a:off x="1317072" y="3733800"/>
            <a:ext cx="1581073" cy="375306"/>
          </a:xfrm>
          <a:prstGeom prst="rect">
            <a:avLst/>
          </a:prstGeom>
        </p:spPr>
        <p:txBody>
          <a:bodyPr rtlCol="0"/>
          <a:lstStyle>
            <a:lvl1pPr marL="0" indent="0">
              <a:buFont typeface="Arial" panose="020B0604020202020204" pitchFamily="34" charset="0"/>
              <a:buNone/>
              <a:defRPr sz="1500">
                <a:solidFill>
                  <a:schemeClr val="bg1"/>
                </a:solidFill>
              </a:defRPr>
            </a:lvl1pPr>
            <a:lvl2pPr marL="342900" indent="0">
              <a:buNone/>
              <a:defRPr sz="1050"/>
            </a:lvl2pPr>
          </a:lstStyle>
          <a:p>
            <a:pPr lvl="0" rtl="0"/>
            <a:endParaRPr lang="fr-FR" dirty="0"/>
          </a:p>
        </p:txBody>
      </p:sp>
      <p:sp>
        <p:nvSpPr>
          <p:cNvPr id="114" name="Espace réservé du texte 111">
            <a:extLst>
              <a:ext uri="{FF2B5EF4-FFF2-40B4-BE49-F238E27FC236}">
                <a16:creationId xmlns:a16="http://schemas.microsoft.com/office/drawing/2014/main" xmlns="" id="{D17B836B-DAA1-41B4-942A-558703558975}"/>
              </a:ext>
            </a:extLst>
          </p:cNvPr>
          <p:cNvSpPr>
            <a:spLocks noGrp="1"/>
          </p:cNvSpPr>
          <p:nvPr>
            <p:ph type="body" sz="quarter" idx="19"/>
          </p:nvPr>
        </p:nvSpPr>
        <p:spPr>
          <a:xfrm>
            <a:off x="1314690" y="4153689"/>
            <a:ext cx="1581073" cy="655638"/>
          </a:xfrm>
          <a:prstGeom prst="rect">
            <a:avLst/>
          </a:prstGeom>
        </p:spPr>
        <p:txBody>
          <a:bodyPr rtlCol="0">
            <a:normAutofit/>
          </a:bodyPr>
          <a:lstStyle>
            <a:lvl1pPr>
              <a:defRPr sz="1050">
                <a:solidFill>
                  <a:schemeClr val="bg1"/>
                </a:solidFill>
              </a:defRPr>
            </a:lvl1pPr>
          </a:lstStyle>
          <a:p>
            <a:pPr lvl="0" rtl="0"/>
            <a:endParaRPr lang="fr-FR" dirty="0"/>
          </a:p>
        </p:txBody>
      </p:sp>
      <p:sp>
        <p:nvSpPr>
          <p:cNvPr id="115" name="Espace réservé du texte 109">
            <a:extLst>
              <a:ext uri="{FF2B5EF4-FFF2-40B4-BE49-F238E27FC236}">
                <a16:creationId xmlns:a16="http://schemas.microsoft.com/office/drawing/2014/main" xmlns="" id="{7F0A4F85-9D0F-4064-969F-6BDD67409E19}"/>
              </a:ext>
            </a:extLst>
          </p:cNvPr>
          <p:cNvSpPr>
            <a:spLocks noGrp="1"/>
          </p:cNvSpPr>
          <p:nvPr>
            <p:ph type="body" sz="quarter" idx="20"/>
          </p:nvPr>
        </p:nvSpPr>
        <p:spPr>
          <a:xfrm>
            <a:off x="1317072" y="4868073"/>
            <a:ext cx="1578691" cy="375306"/>
          </a:xfrm>
          <a:prstGeom prst="rect">
            <a:avLst/>
          </a:prstGeom>
        </p:spPr>
        <p:txBody>
          <a:bodyPr rtlCol="0"/>
          <a:lstStyle>
            <a:lvl1pPr marL="0" indent="0">
              <a:buFont typeface="Arial" panose="020B0604020202020204" pitchFamily="34" charset="0"/>
              <a:buNone/>
              <a:defRPr sz="1500">
                <a:solidFill>
                  <a:schemeClr val="bg1"/>
                </a:solidFill>
              </a:defRPr>
            </a:lvl1pPr>
            <a:lvl2pPr marL="342900" indent="0">
              <a:buNone/>
              <a:defRPr sz="1050"/>
            </a:lvl2pPr>
          </a:lstStyle>
          <a:p>
            <a:pPr lvl="0" rtl="0"/>
            <a:endParaRPr lang="fr-FR" dirty="0"/>
          </a:p>
        </p:txBody>
      </p:sp>
      <p:sp>
        <p:nvSpPr>
          <p:cNvPr id="116" name="Espace réservé du texte 111">
            <a:extLst>
              <a:ext uri="{FF2B5EF4-FFF2-40B4-BE49-F238E27FC236}">
                <a16:creationId xmlns:a16="http://schemas.microsoft.com/office/drawing/2014/main" xmlns="" id="{149E014F-7CA2-4508-A019-177E832784C4}"/>
              </a:ext>
            </a:extLst>
          </p:cNvPr>
          <p:cNvSpPr>
            <a:spLocks noGrp="1"/>
          </p:cNvSpPr>
          <p:nvPr>
            <p:ph type="body" sz="quarter" idx="21"/>
          </p:nvPr>
        </p:nvSpPr>
        <p:spPr>
          <a:xfrm>
            <a:off x="1314690" y="5287962"/>
            <a:ext cx="1578691" cy="655638"/>
          </a:xfrm>
          <a:prstGeom prst="rect">
            <a:avLst/>
          </a:prstGeom>
        </p:spPr>
        <p:txBody>
          <a:bodyPr rtlCol="0">
            <a:normAutofit/>
          </a:bodyPr>
          <a:lstStyle>
            <a:lvl1pPr>
              <a:defRPr sz="1050">
                <a:solidFill>
                  <a:schemeClr val="bg1"/>
                </a:solidFill>
              </a:defRPr>
            </a:lvl1pPr>
          </a:lstStyle>
          <a:p>
            <a:pPr lvl="0" rtl="0"/>
            <a:endParaRPr lang="fr-FR" dirty="0"/>
          </a:p>
        </p:txBody>
      </p:sp>
      <p:sp>
        <p:nvSpPr>
          <p:cNvPr id="117" name="Espace réservé du texte 109">
            <a:extLst>
              <a:ext uri="{FF2B5EF4-FFF2-40B4-BE49-F238E27FC236}">
                <a16:creationId xmlns:a16="http://schemas.microsoft.com/office/drawing/2014/main" xmlns="" id="{6D470073-CE1E-4996-B06A-5DDD53FC0C2A}"/>
              </a:ext>
            </a:extLst>
          </p:cNvPr>
          <p:cNvSpPr>
            <a:spLocks noGrp="1"/>
          </p:cNvSpPr>
          <p:nvPr>
            <p:ph type="body" sz="quarter" idx="22"/>
          </p:nvPr>
        </p:nvSpPr>
        <p:spPr>
          <a:xfrm>
            <a:off x="6346032" y="2685948"/>
            <a:ext cx="1481137" cy="375306"/>
          </a:xfrm>
          <a:prstGeom prst="rect">
            <a:avLst/>
          </a:prstGeom>
        </p:spPr>
        <p:txBody>
          <a:bodyPr rtlCol="0"/>
          <a:lstStyle>
            <a:lvl1pPr marL="0" indent="0">
              <a:buFont typeface="Arial" panose="020B0604020202020204" pitchFamily="34" charset="0"/>
              <a:buNone/>
              <a:defRPr sz="1500">
                <a:solidFill>
                  <a:schemeClr val="bg1"/>
                </a:solidFill>
              </a:defRPr>
            </a:lvl1pPr>
            <a:lvl2pPr marL="342900" indent="0">
              <a:buNone/>
              <a:defRPr sz="1050"/>
            </a:lvl2pPr>
          </a:lstStyle>
          <a:p>
            <a:pPr lvl="0" rtl="0"/>
            <a:endParaRPr lang="fr-FR" dirty="0"/>
          </a:p>
        </p:txBody>
      </p:sp>
      <p:sp>
        <p:nvSpPr>
          <p:cNvPr id="118" name="Espace réservé du texte 111">
            <a:extLst>
              <a:ext uri="{FF2B5EF4-FFF2-40B4-BE49-F238E27FC236}">
                <a16:creationId xmlns:a16="http://schemas.microsoft.com/office/drawing/2014/main" xmlns="" id="{75B697C8-5B4C-4131-98CE-44B4E991EE65}"/>
              </a:ext>
            </a:extLst>
          </p:cNvPr>
          <p:cNvSpPr>
            <a:spLocks noGrp="1"/>
          </p:cNvSpPr>
          <p:nvPr>
            <p:ph type="body" sz="quarter" idx="23"/>
          </p:nvPr>
        </p:nvSpPr>
        <p:spPr>
          <a:xfrm>
            <a:off x="6343650" y="3105837"/>
            <a:ext cx="1481136" cy="655638"/>
          </a:xfrm>
          <a:prstGeom prst="rect">
            <a:avLst/>
          </a:prstGeom>
        </p:spPr>
        <p:txBody>
          <a:bodyPr rtlCol="0">
            <a:normAutofit/>
          </a:bodyPr>
          <a:lstStyle>
            <a:lvl1pPr>
              <a:defRPr sz="1050">
                <a:solidFill>
                  <a:schemeClr val="bg1"/>
                </a:solidFill>
              </a:defRPr>
            </a:lvl1pPr>
          </a:lstStyle>
          <a:p>
            <a:pPr lvl="0" rtl="0"/>
            <a:endParaRPr lang="fr-FR" dirty="0"/>
          </a:p>
        </p:txBody>
      </p:sp>
      <p:sp>
        <p:nvSpPr>
          <p:cNvPr id="119" name="Espace réservé du texte 109">
            <a:extLst>
              <a:ext uri="{FF2B5EF4-FFF2-40B4-BE49-F238E27FC236}">
                <a16:creationId xmlns:a16="http://schemas.microsoft.com/office/drawing/2014/main" xmlns="" id="{E9C920C1-0A6E-49E7-AEF5-8082B652594E}"/>
              </a:ext>
            </a:extLst>
          </p:cNvPr>
          <p:cNvSpPr>
            <a:spLocks noGrp="1"/>
          </p:cNvSpPr>
          <p:nvPr>
            <p:ph type="body" sz="quarter" idx="24"/>
          </p:nvPr>
        </p:nvSpPr>
        <p:spPr>
          <a:xfrm>
            <a:off x="6346272" y="3733800"/>
            <a:ext cx="1478515" cy="375306"/>
          </a:xfrm>
          <a:prstGeom prst="rect">
            <a:avLst/>
          </a:prstGeom>
        </p:spPr>
        <p:txBody>
          <a:bodyPr rtlCol="0"/>
          <a:lstStyle>
            <a:lvl1pPr marL="0" indent="0">
              <a:buFont typeface="Arial" panose="020B0604020202020204" pitchFamily="34" charset="0"/>
              <a:buNone/>
              <a:defRPr sz="1500">
                <a:solidFill>
                  <a:schemeClr val="bg1"/>
                </a:solidFill>
              </a:defRPr>
            </a:lvl1pPr>
            <a:lvl2pPr marL="342900" indent="0">
              <a:buNone/>
              <a:defRPr sz="1050"/>
            </a:lvl2pPr>
          </a:lstStyle>
          <a:p>
            <a:pPr lvl="0" rtl="0"/>
            <a:endParaRPr lang="fr-FR" dirty="0"/>
          </a:p>
        </p:txBody>
      </p:sp>
      <p:sp>
        <p:nvSpPr>
          <p:cNvPr id="120" name="Espace réservé du texte 111">
            <a:extLst>
              <a:ext uri="{FF2B5EF4-FFF2-40B4-BE49-F238E27FC236}">
                <a16:creationId xmlns:a16="http://schemas.microsoft.com/office/drawing/2014/main" xmlns="" id="{DD2B4250-BDB4-47ED-BF96-407A4FD46BEC}"/>
              </a:ext>
            </a:extLst>
          </p:cNvPr>
          <p:cNvSpPr>
            <a:spLocks noGrp="1"/>
          </p:cNvSpPr>
          <p:nvPr>
            <p:ph type="body" sz="quarter" idx="25"/>
          </p:nvPr>
        </p:nvSpPr>
        <p:spPr>
          <a:xfrm>
            <a:off x="6343890" y="4153689"/>
            <a:ext cx="1483278" cy="655638"/>
          </a:xfrm>
          <a:prstGeom prst="rect">
            <a:avLst/>
          </a:prstGeom>
        </p:spPr>
        <p:txBody>
          <a:bodyPr rtlCol="0">
            <a:normAutofit/>
          </a:bodyPr>
          <a:lstStyle>
            <a:lvl1pPr>
              <a:defRPr sz="1050">
                <a:solidFill>
                  <a:schemeClr val="bg1"/>
                </a:solidFill>
              </a:defRPr>
            </a:lvl1pPr>
          </a:lstStyle>
          <a:p>
            <a:pPr lvl="0" rtl="0"/>
            <a:endParaRPr lang="fr-FR" dirty="0"/>
          </a:p>
        </p:txBody>
      </p:sp>
      <p:sp>
        <p:nvSpPr>
          <p:cNvPr id="121" name="Espace réservé du texte 109">
            <a:extLst>
              <a:ext uri="{FF2B5EF4-FFF2-40B4-BE49-F238E27FC236}">
                <a16:creationId xmlns:a16="http://schemas.microsoft.com/office/drawing/2014/main" xmlns="" id="{A3A795A5-581C-4B42-AE84-B5B83B72B663}"/>
              </a:ext>
            </a:extLst>
          </p:cNvPr>
          <p:cNvSpPr>
            <a:spLocks noGrp="1"/>
          </p:cNvSpPr>
          <p:nvPr>
            <p:ph type="body" sz="quarter" idx="26"/>
          </p:nvPr>
        </p:nvSpPr>
        <p:spPr>
          <a:xfrm>
            <a:off x="6346272" y="4868073"/>
            <a:ext cx="1478515" cy="375306"/>
          </a:xfrm>
          <a:prstGeom prst="rect">
            <a:avLst/>
          </a:prstGeom>
        </p:spPr>
        <p:txBody>
          <a:bodyPr rtlCol="0"/>
          <a:lstStyle>
            <a:lvl1pPr marL="0" indent="0">
              <a:buFont typeface="Arial" panose="020B0604020202020204" pitchFamily="34" charset="0"/>
              <a:buNone/>
              <a:defRPr sz="1500">
                <a:solidFill>
                  <a:schemeClr val="bg1"/>
                </a:solidFill>
              </a:defRPr>
            </a:lvl1pPr>
            <a:lvl2pPr marL="342900" indent="0">
              <a:buNone/>
              <a:defRPr sz="1050"/>
            </a:lvl2pPr>
          </a:lstStyle>
          <a:p>
            <a:pPr lvl="0" rtl="0"/>
            <a:endParaRPr lang="fr-FR" dirty="0"/>
          </a:p>
        </p:txBody>
      </p:sp>
      <p:sp>
        <p:nvSpPr>
          <p:cNvPr id="122" name="Espace réservé du texte 111">
            <a:extLst>
              <a:ext uri="{FF2B5EF4-FFF2-40B4-BE49-F238E27FC236}">
                <a16:creationId xmlns:a16="http://schemas.microsoft.com/office/drawing/2014/main" xmlns="" id="{15C3CC08-1A02-47C2-9629-5E17072FDF2B}"/>
              </a:ext>
            </a:extLst>
          </p:cNvPr>
          <p:cNvSpPr>
            <a:spLocks noGrp="1"/>
          </p:cNvSpPr>
          <p:nvPr>
            <p:ph type="body" sz="quarter" idx="27"/>
          </p:nvPr>
        </p:nvSpPr>
        <p:spPr>
          <a:xfrm>
            <a:off x="6343890" y="5287962"/>
            <a:ext cx="1483277" cy="655638"/>
          </a:xfrm>
          <a:prstGeom prst="rect">
            <a:avLst/>
          </a:prstGeom>
        </p:spPr>
        <p:txBody>
          <a:bodyPr rtlCol="0">
            <a:normAutofit/>
          </a:bodyPr>
          <a:lstStyle>
            <a:lvl1pPr>
              <a:defRPr sz="1050">
                <a:solidFill>
                  <a:schemeClr val="bg1"/>
                </a:solidFill>
              </a:defRPr>
            </a:lvl1pPr>
          </a:lstStyle>
          <a:p>
            <a:pPr lvl="0" rtl="0"/>
            <a:endParaRPr lang="fr-FR" dirty="0"/>
          </a:p>
        </p:txBody>
      </p:sp>
      <p:sp>
        <p:nvSpPr>
          <p:cNvPr id="125" name="Espace réservé du texte 123">
            <a:extLst>
              <a:ext uri="{FF2B5EF4-FFF2-40B4-BE49-F238E27FC236}">
                <a16:creationId xmlns:a16="http://schemas.microsoft.com/office/drawing/2014/main" xmlns="" id="{73EEDC70-56F1-4F85-B4E8-4EA250A18AD6}"/>
              </a:ext>
            </a:extLst>
          </p:cNvPr>
          <p:cNvSpPr>
            <a:spLocks noGrp="1"/>
          </p:cNvSpPr>
          <p:nvPr>
            <p:ph type="body" sz="quarter" idx="29"/>
          </p:nvPr>
        </p:nvSpPr>
        <p:spPr>
          <a:xfrm>
            <a:off x="1657350" y="6400801"/>
            <a:ext cx="5772150" cy="558273"/>
          </a:xfrm>
          <a:prstGeom prst="rect">
            <a:avLst/>
          </a:prstGeom>
        </p:spPr>
        <p:txBody>
          <a:bodyPr rtlCol="0">
            <a:normAutofit/>
          </a:bodyPr>
          <a:lstStyle>
            <a:lvl1pPr marL="0" indent="0" algn="ctr">
              <a:buNone/>
              <a:defRPr sz="1350">
                <a:solidFill>
                  <a:schemeClr val="bg1"/>
                </a:solidFill>
              </a:defRPr>
            </a:lvl1pPr>
          </a:lstStyle>
          <a:p>
            <a:pPr lvl="0" rtl="0"/>
            <a:endParaRPr lang="fr-FR" dirty="0"/>
          </a:p>
        </p:txBody>
      </p:sp>
      <p:sp>
        <p:nvSpPr>
          <p:cNvPr id="111" name="Titre 1">
            <a:extLst>
              <a:ext uri="{FF2B5EF4-FFF2-40B4-BE49-F238E27FC236}">
                <a16:creationId xmlns:a16="http://schemas.microsoft.com/office/drawing/2014/main" xmlns="" id="{2FD8CEF7-B8C4-BD45-A69F-DF77FFCF55A8}"/>
              </a:ext>
            </a:extLst>
          </p:cNvPr>
          <p:cNvSpPr>
            <a:spLocks noGrp="1"/>
          </p:cNvSpPr>
          <p:nvPr>
            <p:ph type="title"/>
          </p:nvPr>
        </p:nvSpPr>
        <p:spPr>
          <a:xfrm>
            <a:off x="1657350" y="5849947"/>
            <a:ext cx="5772150" cy="544641"/>
          </a:xfrm>
          <a:prstGeom prst="rect">
            <a:avLst/>
          </a:prstGeom>
        </p:spPr>
        <p:txBody>
          <a:bodyPr rtlCol="0"/>
          <a:lstStyle>
            <a:lvl1pPr>
              <a:defRPr sz="2400">
                <a:solidFill>
                  <a:schemeClr val="bg1"/>
                </a:solidFill>
              </a:defRPr>
            </a:lvl1pPr>
          </a:lstStyle>
          <a:p>
            <a:pPr rtl="0"/>
            <a:r>
              <a:rPr lang="fr-FR"/>
              <a:t>Modifiez le style du titre</a:t>
            </a:r>
            <a:endParaRPr lang="fr-FR" dirty="0"/>
          </a:p>
        </p:txBody>
      </p:sp>
    </p:spTree>
    <p:extLst>
      <p:ext uri="{BB962C8B-B14F-4D97-AF65-F5344CB8AC3E}">
        <p14:creationId xmlns="" xmlns:p14="http://schemas.microsoft.com/office/powerpoint/2010/main" val="208389082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14_Vide">
    <p:spTree>
      <p:nvGrpSpPr>
        <p:cNvPr id="1" name=""/>
        <p:cNvGrpSpPr/>
        <p:nvPr/>
      </p:nvGrpSpPr>
      <p:grpSpPr>
        <a:xfrm>
          <a:off x="0" y="0"/>
          <a:ext cx="0" cy="0"/>
          <a:chOff x="0" y="0"/>
          <a:chExt cx="0" cy="0"/>
        </a:xfrm>
      </p:grpSpPr>
      <p:grpSp>
        <p:nvGrpSpPr>
          <p:cNvPr id="5" name="Groupe 4">
            <a:extLst>
              <a:ext uri="{FF2B5EF4-FFF2-40B4-BE49-F238E27FC236}">
                <a16:creationId xmlns:a16="http://schemas.microsoft.com/office/drawing/2014/main" xmlns="" id="{F9F7713F-F276-4D99-902A-2B487E52E911}"/>
              </a:ext>
            </a:extLst>
          </p:cNvPr>
          <p:cNvGrpSpPr/>
          <p:nvPr userDrawn="1"/>
        </p:nvGrpSpPr>
        <p:grpSpPr>
          <a:xfrm>
            <a:off x="251520" y="2863895"/>
            <a:ext cx="8922721" cy="1560390"/>
            <a:chOff x="0" y="1905001"/>
            <a:chExt cx="13312790" cy="2463103"/>
          </a:xfrm>
        </p:grpSpPr>
        <p:grpSp>
          <p:nvGrpSpPr>
            <p:cNvPr id="6" name="Groupe 13">
              <a:extLst>
                <a:ext uri="{FF2B5EF4-FFF2-40B4-BE49-F238E27FC236}">
                  <a16:creationId xmlns:a16="http://schemas.microsoft.com/office/drawing/2014/main" xmlns="" id="{31419B6E-6072-486F-934D-334D97AE707D}"/>
                </a:ext>
              </a:extLst>
            </p:cNvPr>
            <p:cNvGrpSpPr/>
            <p:nvPr/>
          </p:nvGrpSpPr>
          <p:grpSpPr>
            <a:xfrm rot="16200000">
              <a:off x="617101" y="2518213"/>
              <a:ext cx="1232788" cy="2466989"/>
              <a:chOff x="292800" y="3047985"/>
              <a:chExt cx="1232788" cy="2466989"/>
            </a:xfrm>
          </p:grpSpPr>
          <p:sp>
            <p:nvSpPr>
              <p:cNvPr id="25" name="Forme libre 5">
                <a:extLst>
                  <a:ext uri="{FF2B5EF4-FFF2-40B4-BE49-F238E27FC236}">
                    <a16:creationId xmlns:a16="http://schemas.microsoft.com/office/drawing/2014/main" xmlns="" id="{F82E582C-1395-49A6-B9CA-BE4DC6F7383D}"/>
                  </a:ext>
                </a:extLst>
              </p:cNvPr>
              <p:cNvSpPr>
                <a:spLocks/>
              </p:cNvSpPr>
              <p:nvPr/>
            </p:nvSpPr>
            <p:spPr bwMode="auto">
              <a:xfrm>
                <a:off x="292800" y="3047985"/>
                <a:ext cx="1232788" cy="2466989"/>
              </a:xfrm>
              <a:custGeom>
                <a:avLst/>
                <a:gdLst/>
                <a:ahLst/>
                <a:cxnLst>
                  <a:cxn ang="0">
                    <a:pos x="1656" y="3490"/>
                  </a:cxn>
                  <a:cxn ang="0">
                    <a:pos x="1481" y="3471"/>
                  </a:cxn>
                  <a:cxn ang="0">
                    <a:pos x="1310" y="3437"/>
                  </a:cxn>
                  <a:cxn ang="0">
                    <a:pos x="1146" y="3387"/>
                  </a:cxn>
                  <a:cxn ang="0">
                    <a:pos x="990" y="3319"/>
                  </a:cxn>
                  <a:cxn ang="0">
                    <a:pos x="841" y="3239"/>
                  </a:cxn>
                  <a:cxn ang="0">
                    <a:pos x="703" y="3145"/>
                  </a:cxn>
                  <a:cxn ang="0">
                    <a:pos x="572" y="3037"/>
                  </a:cxn>
                  <a:cxn ang="0">
                    <a:pos x="454" y="2919"/>
                  </a:cxn>
                  <a:cxn ang="0">
                    <a:pos x="348" y="2790"/>
                  </a:cxn>
                  <a:cxn ang="0">
                    <a:pos x="254" y="2651"/>
                  </a:cxn>
                  <a:cxn ang="0">
                    <a:pos x="172" y="2502"/>
                  </a:cxn>
                  <a:cxn ang="0">
                    <a:pos x="106" y="2345"/>
                  </a:cxn>
                  <a:cxn ang="0">
                    <a:pos x="55" y="2182"/>
                  </a:cxn>
                  <a:cxn ang="0">
                    <a:pos x="20" y="2012"/>
                  </a:cxn>
                  <a:cxn ang="0">
                    <a:pos x="3" y="1836"/>
                  </a:cxn>
                  <a:cxn ang="0">
                    <a:pos x="0" y="1701"/>
                  </a:cxn>
                  <a:cxn ang="0">
                    <a:pos x="14" y="1524"/>
                  </a:cxn>
                  <a:cxn ang="0">
                    <a:pos x="45" y="1352"/>
                  </a:cxn>
                  <a:cxn ang="0">
                    <a:pos x="92" y="1187"/>
                  </a:cxn>
                  <a:cxn ang="0">
                    <a:pos x="155" y="1029"/>
                  </a:cxn>
                  <a:cxn ang="0">
                    <a:pos x="232" y="878"/>
                  </a:cxn>
                  <a:cxn ang="0">
                    <a:pos x="323" y="736"/>
                  </a:cxn>
                  <a:cxn ang="0">
                    <a:pos x="426" y="604"/>
                  </a:cxn>
                  <a:cxn ang="0">
                    <a:pos x="541" y="483"/>
                  </a:cxn>
                  <a:cxn ang="0">
                    <a:pos x="669" y="373"/>
                  </a:cxn>
                  <a:cxn ang="0">
                    <a:pos x="806" y="275"/>
                  </a:cxn>
                  <a:cxn ang="0">
                    <a:pos x="952" y="192"/>
                  </a:cxn>
                  <a:cxn ang="0">
                    <a:pos x="1106" y="121"/>
                  </a:cxn>
                  <a:cxn ang="0">
                    <a:pos x="1269" y="66"/>
                  </a:cxn>
                  <a:cxn ang="0">
                    <a:pos x="1438" y="27"/>
                  </a:cxn>
                  <a:cxn ang="0">
                    <a:pos x="1612" y="4"/>
                  </a:cxn>
                  <a:cxn ang="0">
                    <a:pos x="1746" y="933"/>
                  </a:cxn>
                  <a:cxn ang="0">
                    <a:pos x="1623" y="942"/>
                  </a:cxn>
                  <a:cxn ang="0">
                    <a:pos x="1467" y="982"/>
                  </a:cxn>
                  <a:cxn ang="0">
                    <a:pos x="1326" y="1052"/>
                  </a:cxn>
                  <a:cxn ang="0">
                    <a:pos x="1200" y="1144"/>
                  </a:cxn>
                  <a:cxn ang="0">
                    <a:pos x="1095" y="1259"/>
                  </a:cxn>
                  <a:cxn ang="0">
                    <a:pos x="1014" y="1395"/>
                  </a:cxn>
                  <a:cxn ang="0">
                    <a:pos x="960" y="1544"/>
                  </a:cxn>
                  <a:cxn ang="0">
                    <a:pos x="935" y="1704"/>
                  </a:cxn>
                  <a:cxn ang="0">
                    <a:pos x="938" y="1828"/>
                  </a:cxn>
                  <a:cxn ang="0">
                    <a:pos x="970" y="1987"/>
                  </a:cxn>
                  <a:cxn ang="0">
                    <a:pos x="1032" y="2133"/>
                  </a:cxn>
                  <a:cxn ang="0">
                    <a:pos x="1120" y="2262"/>
                  </a:cxn>
                  <a:cxn ang="0">
                    <a:pos x="1229" y="2373"/>
                  </a:cxn>
                  <a:cxn ang="0">
                    <a:pos x="1360" y="2461"/>
                  </a:cxn>
                  <a:cxn ang="0">
                    <a:pos x="1504" y="2522"/>
                  </a:cxn>
                  <a:cxn ang="0">
                    <a:pos x="1663" y="2554"/>
                  </a:cxn>
                </a:cxnLst>
                <a:rect l="0" t="0" r="r" b="b"/>
                <a:pathLst>
                  <a:path w="1746" h="3493">
                    <a:moveTo>
                      <a:pt x="1746" y="3493"/>
                    </a:moveTo>
                    <a:lnTo>
                      <a:pt x="1746" y="3493"/>
                    </a:lnTo>
                    <a:lnTo>
                      <a:pt x="1701" y="3491"/>
                    </a:lnTo>
                    <a:lnTo>
                      <a:pt x="1656" y="3490"/>
                    </a:lnTo>
                    <a:lnTo>
                      <a:pt x="1612" y="3487"/>
                    </a:lnTo>
                    <a:lnTo>
                      <a:pt x="1567" y="3484"/>
                    </a:lnTo>
                    <a:lnTo>
                      <a:pt x="1524" y="3477"/>
                    </a:lnTo>
                    <a:lnTo>
                      <a:pt x="1481" y="3471"/>
                    </a:lnTo>
                    <a:lnTo>
                      <a:pt x="1438" y="3465"/>
                    </a:lnTo>
                    <a:lnTo>
                      <a:pt x="1395" y="3456"/>
                    </a:lnTo>
                    <a:lnTo>
                      <a:pt x="1352" y="3447"/>
                    </a:lnTo>
                    <a:lnTo>
                      <a:pt x="1310" y="3437"/>
                    </a:lnTo>
                    <a:lnTo>
                      <a:pt x="1269" y="3425"/>
                    </a:lnTo>
                    <a:lnTo>
                      <a:pt x="1227" y="3413"/>
                    </a:lnTo>
                    <a:lnTo>
                      <a:pt x="1187" y="3400"/>
                    </a:lnTo>
                    <a:lnTo>
                      <a:pt x="1146" y="3387"/>
                    </a:lnTo>
                    <a:lnTo>
                      <a:pt x="1106" y="3371"/>
                    </a:lnTo>
                    <a:lnTo>
                      <a:pt x="1067" y="3354"/>
                    </a:lnTo>
                    <a:lnTo>
                      <a:pt x="1029" y="3337"/>
                    </a:lnTo>
                    <a:lnTo>
                      <a:pt x="990" y="3319"/>
                    </a:lnTo>
                    <a:lnTo>
                      <a:pt x="952" y="3301"/>
                    </a:lnTo>
                    <a:lnTo>
                      <a:pt x="915" y="3281"/>
                    </a:lnTo>
                    <a:lnTo>
                      <a:pt x="878" y="3261"/>
                    </a:lnTo>
                    <a:lnTo>
                      <a:pt x="841" y="3239"/>
                    </a:lnTo>
                    <a:lnTo>
                      <a:pt x="806" y="3217"/>
                    </a:lnTo>
                    <a:lnTo>
                      <a:pt x="771" y="3193"/>
                    </a:lnTo>
                    <a:lnTo>
                      <a:pt x="737" y="3170"/>
                    </a:lnTo>
                    <a:lnTo>
                      <a:pt x="703" y="3145"/>
                    </a:lnTo>
                    <a:lnTo>
                      <a:pt x="669" y="3119"/>
                    </a:lnTo>
                    <a:lnTo>
                      <a:pt x="637" y="3093"/>
                    </a:lnTo>
                    <a:lnTo>
                      <a:pt x="604" y="3065"/>
                    </a:lnTo>
                    <a:lnTo>
                      <a:pt x="572" y="3037"/>
                    </a:lnTo>
                    <a:lnTo>
                      <a:pt x="541" y="3010"/>
                    </a:lnTo>
                    <a:lnTo>
                      <a:pt x="512" y="2981"/>
                    </a:lnTo>
                    <a:lnTo>
                      <a:pt x="483" y="2950"/>
                    </a:lnTo>
                    <a:lnTo>
                      <a:pt x="454" y="2919"/>
                    </a:lnTo>
                    <a:lnTo>
                      <a:pt x="426" y="2888"/>
                    </a:lnTo>
                    <a:lnTo>
                      <a:pt x="400" y="2856"/>
                    </a:lnTo>
                    <a:lnTo>
                      <a:pt x="374" y="2824"/>
                    </a:lnTo>
                    <a:lnTo>
                      <a:pt x="348" y="2790"/>
                    </a:lnTo>
                    <a:lnTo>
                      <a:pt x="323" y="2756"/>
                    </a:lnTo>
                    <a:lnTo>
                      <a:pt x="298" y="2722"/>
                    </a:lnTo>
                    <a:lnTo>
                      <a:pt x="275" y="2687"/>
                    </a:lnTo>
                    <a:lnTo>
                      <a:pt x="254" y="2651"/>
                    </a:lnTo>
                    <a:lnTo>
                      <a:pt x="232" y="2614"/>
                    </a:lnTo>
                    <a:lnTo>
                      <a:pt x="211" y="2578"/>
                    </a:lnTo>
                    <a:lnTo>
                      <a:pt x="191" y="2541"/>
                    </a:lnTo>
                    <a:lnTo>
                      <a:pt x="172" y="2502"/>
                    </a:lnTo>
                    <a:lnTo>
                      <a:pt x="155" y="2464"/>
                    </a:lnTo>
                    <a:lnTo>
                      <a:pt x="137" y="2425"/>
                    </a:lnTo>
                    <a:lnTo>
                      <a:pt x="121" y="2385"/>
                    </a:lnTo>
                    <a:lnTo>
                      <a:pt x="106" y="2345"/>
                    </a:lnTo>
                    <a:lnTo>
                      <a:pt x="92" y="2305"/>
                    </a:lnTo>
                    <a:lnTo>
                      <a:pt x="78" y="2265"/>
                    </a:lnTo>
                    <a:lnTo>
                      <a:pt x="66" y="2224"/>
                    </a:lnTo>
                    <a:lnTo>
                      <a:pt x="55" y="2182"/>
                    </a:lnTo>
                    <a:lnTo>
                      <a:pt x="45" y="2139"/>
                    </a:lnTo>
                    <a:lnTo>
                      <a:pt x="35" y="2098"/>
                    </a:lnTo>
                    <a:lnTo>
                      <a:pt x="28" y="2055"/>
                    </a:lnTo>
                    <a:lnTo>
                      <a:pt x="20" y="2012"/>
                    </a:lnTo>
                    <a:lnTo>
                      <a:pt x="14" y="1968"/>
                    </a:lnTo>
                    <a:lnTo>
                      <a:pt x="9" y="1924"/>
                    </a:lnTo>
                    <a:lnTo>
                      <a:pt x="5" y="1881"/>
                    </a:lnTo>
                    <a:lnTo>
                      <a:pt x="3" y="1836"/>
                    </a:lnTo>
                    <a:lnTo>
                      <a:pt x="0" y="1792"/>
                    </a:lnTo>
                    <a:lnTo>
                      <a:pt x="0" y="1745"/>
                    </a:lnTo>
                    <a:lnTo>
                      <a:pt x="0" y="1745"/>
                    </a:lnTo>
                    <a:lnTo>
                      <a:pt x="0" y="1701"/>
                    </a:lnTo>
                    <a:lnTo>
                      <a:pt x="3" y="1656"/>
                    </a:lnTo>
                    <a:lnTo>
                      <a:pt x="5" y="1612"/>
                    </a:lnTo>
                    <a:lnTo>
                      <a:pt x="9" y="1567"/>
                    </a:lnTo>
                    <a:lnTo>
                      <a:pt x="14" y="1524"/>
                    </a:lnTo>
                    <a:lnTo>
                      <a:pt x="20" y="1481"/>
                    </a:lnTo>
                    <a:lnTo>
                      <a:pt x="28" y="1438"/>
                    </a:lnTo>
                    <a:lnTo>
                      <a:pt x="35" y="1395"/>
                    </a:lnTo>
                    <a:lnTo>
                      <a:pt x="45" y="1352"/>
                    </a:lnTo>
                    <a:lnTo>
                      <a:pt x="55" y="1310"/>
                    </a:lnTo>
                    <a:lnTo>
                      <a:pt x="66" y="1269"/>
                    </a:lnTo>
                    <a:lnTo>
                      <a:pt x="78" y="1227"/>
                    </a:lnTo>
                    <a:lnTo>
                      <a:pt x="92" y="1187"/>
                    </a:lnTo>
                    <a:lnTo>
                      <a:pt x="106" y="1146"/>
                    </a:lnTo>
                    <a:lnTo>
                      <a:pt x="121" y="1107"/>
                    </a:lnTo>
                    <a:lnTo>
                      <a:pt x="137" y="1067"/>
                    </a:lnTo>
                    <a:lnTo>
                      <a:pt x="155" y="1029"/>
                    </a:lnTo>
                    <a:lnTo>
                      <a:pt x="172" y="990"/>
                    </a:lnTo>
                    <a:lnTo>
                      <a:pt x="191" y="952"/>
                    </a:lnTo>
                    <a:lnTo>
                      <a:pt x="211" y="915"/>
                    </a:lnTo>
                    <a:lnTo>
                      <a:pt x="232" y="878"/>
                    </a:lnTo>
                    <a:lnTo>
                      <a:pt x="254" y="841"/>
                    </a:lnTo>
                    <a:lnTo>
                      <a:pt x="275" y="806"/>
                    </a:lnTo>
                    <a:lnTo>
                      <a:pt x="298" y="770"/>
                    </a:lnTo>
                    <a:lnTo>
                      <a:pt x="323" y="736"/>
                    </a:lnTo>
                    <a:lnTo>
                      <a:pt x="348" y="703"/>
                    </a:lnTo>
                    <a:lnTo>
                      <a:pt x="374" y="669"/>
                    </a:lnTo>
                    <a:lnTo>
                      <a:pt x="400" y="636"/>
                    </a:lnTo>
                    <a:lnTo>
                      <a:pt x="426" y="604"/>
                    </a:lnTo>
                    <a:lnTo>
                      <a:pt x="454" y="572"/>
                    </a:lnTo>
                    <a:lnTo>
                      <a:pt x="483" y="543"/>
                    </a:lnTo>
                    <a:lnTo>
                      <a:pt x="512" y="512"/>
                    </a:lnTo>
                    <a:lnTo>
                      <a:pt x="541" y="483"/>
                    </a:lnTo>
                    <a:lnTo>
                      <a:pt x="572" y="453"/>
                    </a:lnTo>
                    <a:lnTo>
                      <a:pt x="604" y="426"/>
                    </a:lnTo>
                    <a:lnTo>
                      <a:pt x="637" y="399"/>
                    </a:lnTo>
                    <a:lnTo>
                      <a:pt x="669" y="373"/>
                    </a:lnTo>
                    <a:lnTo>
                      <a:pt x="703" y="347"/>
                    </a:lnTo>
                    <a:lnTo>
                      <a:pt x="737" y="323"/>
                    </a:lnTo>
                    <a:lnTo>
                      <a:pt x="771" y="298"/>
                    </a:lnTo>
                    <a:lnTo>
                      <a:pt x="806" y="275"/>
                    </a:lnTo>
                    <a:lnTo>
                      <a:pt x="841" y="253"/>
                    </a:lnTo>
                    <a:lnTo>
                      <a:pt x="878" y="232"/>
                    </a:lnTo>
                    <a:lnTo>
                      <a:pt x="915" y="210"/>
                    </a:lnTo>
                    <a:lnTo>
                      <a:pt x="952" y="192"/>
                    </a:lnTo>
                    <a:lnTo>
                      <a:pt x="990" y="172"/>
                    </a:lnTo>
                    <a:lnTo>
                      <a:pt x="1029" y="155"/>
                    </a:lnTo>
                    <a:lnTo>
                      <a:pt x="1067" y="136"/>
                    </a:lnTo>
                    <a:lnTo>
                      <a:pt x="1106" y="121"/>
                    </a:lnTo>
                    <a:lnTo>
                      <a:pt x="1146" y="106"/>
                    </a:lnTo>
                    <a:lnTo>
                      <a:pt x="1187" y="92"/>
                    </a:lnTo>
                    <a:lnTo>
                      <a:pt x="1227" y="78"/>
                    </a:lnTo>
                    <a:lnTo>
                      <a:pt x="1269" y="66"/>
                    </a:lnTo>
                    <a:lnTo>
                      <a:pt x="1310" y="55"/>
                    </a:lnTo>
                    <a:lnTo>
                      <a:pt x="1352" y="44"/>
                    </a:lnTo>
                    <a:lnTo>
                      <a:pt x="1395" y="35"/>
                    </a:lnTo>
                    <a:lnTo>
                      <a:pt x="1438" y="27"/>
                    </a:lnTo>
                    <a:lnTo>
                      <a:pt x="1481" y="20"/>
                    </a:lnTo>
                    <a:lnTo>
                      <a:pt x="1524" y="13"/>
                    </a:lnTo>
                    <a:lnTo>
                      <a:pt x="1567" y="9"/>
                    </a:lnTo>
                    <a:lnTo>
                      <a:pt x="1612" y="4"/>
                    </a:lnTo>
                    <a:lnTo>
                      <a:pt x="1656" y="3"/>
                    </a:lnTo>
                    <a:lnTo>
                      <a:pt x="1701" y="1"/>
                    </a:lnTo>
                    <a:lnTo>
                      <a:pt x="1746" y="0"/>
                    </a:lnTo>
                    <a:lnTo>
                      <a:pt x="1746" y="933"/>
                    </a:lnTo>
                    <a:lnTo>
                      <a:pt x="1746" y="933"/>
                    </a:lnTo>
                    <a:lnTo>
                      <a:pt x="1704" y="935"/>
                    </a:lnTo>
                    <a:lnTo>
                      <a:pt x="1663" y="938"/>
                    </a:lnTo>
                    <a:lnTo>
                      <a:pt x="1623" y="942"/>
                    </a:lnTo>
                    <a:lnTo>
                      <a:pt x="1583" y="950"/>
                    </a:lnTo>
                    <a:lnTo>
                      <a:pt x="1543" y="959"/>
                    </a:lnTo>
                    <a:lnTo>
                      <a:pt x="1504" y="970"/>
                    </a:lnTo>
                    <a:lnTo>
                      <a:pt x="1467" y="982"/>
                    </a:lnTo>
                    <a:lnTo>
                      <a:pt x="1430" y="998"/>
                    </a:lnTo>
                    <a:lnTo>
                      <a:pt x="1393" y="1013"/>
                    </a:lnTo>
                    <a:lnTo>
                      <a:pt x="1360" y="1032"/>
                    </a:lnTo>
                    <a:lnTo>
                      <a:pt x="1326" y="1052"/>
                    </a:lnTo>
                    <a:lnTo>
                      <a:pt x="1292" y="1072"/>
                    </a:lnTo>
                    <a:lnTo>
                      <a:pt x="1260" y="1095"/>
                    </a:lnTo>
                    <a:lnTo>
                      <a:pt x="1229" y="1119"/>
                    </a:lnTo>
                    <a:lnTo>
                      <a:pt x="1200" y="1144"/>
                    </a:lnTo>
                    <a:lnTo>
                      <a:pt x="1172" y="1172"/>
                    </a:lnTo>
                    <a:lnTo>
                      <a:pt x="1144" y="1199"/>
                    </a:lnTo>
                    <a:lnTo>
                      <a:pt x="1120" y="1230"/>
                    </a:lnTo>
                    <a:lnTo>
                      <a:pt x="1095" y="1259"/>
                    </a:lnTo>
                    <a:lnTo>
                      <a:pt x="1072" y="1292"/>
                    </a:lnTo>
                    <a:lnTo>
                      <a:pt x="1052" y="1325"/>
                    </a:lnTo>
                    <a:lnTo>
                      <a:pt x="1032" y="1359"/>
                    </a:lnTo>
                    <a:lnTo>
                      <a:pt x="1014" y="1395"/>
                    </a:lnTo>
                    <a:lnTo>
                      <a:pt x="998" y="1430"/>
                    </a:lnTo>
                    <a:lnTo>
                      <a:pt x="983" y="1467"/>
                    </a:lnTo>
                    <a:lnTo>
                      <a:pt x="970" y="1504"/>
                    </a:lnTo>
                    <a:lnTo>
                      <a:pt x="960" y="1544"/>
                    </a:lnTo>
                    <a:lnTo>
                      <a:pt x="950" y="1582"/>
                    </a:lnTo>
                    <a:lnTo>
                      <a:pt x="943" y="1622"/>
                    </a:lnTo>
                    <a:lnTo>
                      <a:pt x="938" y="1662"/>
                    </a:lnTo>
                    <a:lnTo>
                      <a:pt x="935" y="1704"/>
                    </a:lnTo>
                    <a:lnTo>
                      <a:pt x="934" y="1745"/>
                    </a:lnTo>
                    <a:lnTo>
                      <a:pt x="934" y="1745"/>
                    </a:lnTo>
                    <a:lnTo>
                      <a:pt x="935" y="1788"/>
                    </a:lnTo>
                    <a:lnTo>
                      <a:pt x="938" y="1828"/>
                    </a:lnTo>
                    <a:lnTo>
                      <a:pt x="943" y="1870"/>
                    </a:lnTo>
                    <a:lnTo>
                      <a:pt x="950" y="1910"/>
                    </a:lnTo>
                    <a:lnTo>
                      <a:pt x="960" y="1948"/>
                    </a:lnTo>
                    <a:lnTo>
                      <a:pt x="970" y="1987"/>
                    </a:lnTo>
                    <a:lnTo>
                      <a:pt x="983" y="2025"/>
                    </a:lnTo>
                    <a:lnTo>
                      <a:pt x="998" y="2062"/>
                    </a:lnTo>
                    <a:lnTo>
                      <a:pt x="1014" y="2098"/>
                    </a:lnTo>
                    <a:lnTo>
                      <a:pt x="1032" y="2133"/>
                    </a:lnTo>
                    <a:lnTo>
                      <a:pt x="1052" y="2167"/>
                    </a:lnTo>
                    <a:lnTo>
                      <a:pt x="1072" y="2201"/>
                    </a:lnTo>
                    <a:lnTo>
                      <a:pt x="1095" y="2231"/>
                    </a:lnTo>
                    <a:lnTo>
                      <a:pt x="1120" y="2262"/>
                    </a:lnTo>
                    <a:lnTo>
                      <a:pt x="1144" y="2291"/>
                    </a:lnTo>
                    <a:lnTo>
                      <a:pt x="1172" y="2321"/>
                    </a:lnTo>
                    <a:lnTo>
                      <a:pt x="1200" y="2347"/>
                    </a:lnTo>
                    <a:lnTo>
                      <a:pt x="1229" y="2373"/>
                    </a:lnTo>
                    <a:lnTo>
                      <a:pt x="1260" y="2398"/>
                    </a:lnTo>
                    <a:lnTo>
                      <a:pt x="1292" y="2419"/>
                    </a:lnTo>
                    <a:lnTo>
                      <a:pt x="1326" y="2441"/>
                    </a:lnTo>
                    <a:lnTo>
                      <a:pt x="1360" y="2461"/>
                    </a:lnTo>
                    <a:lnTo>
                      <a:pt x="1393" y="2478"/>
                    </a:lnTo>
                    <a:lnTo>
                      <a:pt x="1430" y="2494"/>
                    </a:lnTo>
                    <a:lnTo>
                      <a:pt x="1467" y="2510"/>
                    </a:lnTo>
                    <a:lnTo>
                      <a:pt x="1504" y="2522"/>
                    </a:lnTo>
                    <a:lnTo>
                      <a:pt x="1543" y="2533"/>
                    </a:lnTo>
                    <a:lnTo>
                      <a:pt x="1583" y="2542"/>
                    </a:lnTo>
                    <a:lnTo>
                      <a:pt x="1623" y="2550"/>
                    </a:lnTo>
                    <a:lnTo>
                      <a:pt x="1663" y="2554"/>
                    </a:lnTo>
                    <a:lnTo>
                      <a:pt x="1704" y="2558"/>
                    </a:lnTo>
                    <a:lnTo>
                      <a:pt x="1746" y="2559"/>
                    </a:lnTo>
                    <a:lnTo>
                      <a:pt x="1746" y="3493"/>
                    </a:lnTo>
                    <a:close/>
                  </a:path>
                </a:pathLst>
              </a:custGeom>
              <a:solidFill>
                <a:schemeClr val="tx1">
                  <a:lumMod val="65000"/>
                  <a:lumOff val="35000"/>
                </a:schemeClr>
              </a:soli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1" dirty="0"/>
              </a:p>
            </p:txBody>
          </p:sp>
          <p:sp>
            <p:nvSpPr>
              <p:cNvPr id="26" name="Forme libre 27">
                <a:extLst>
                  <a:ext uri="{FF2B5EF4-FFF2-40B4-BE49-F238E27FC236}">
                    <a16:creationId xmlns:a16="http://schemas.microsoft.com/office/drawing/2014/main" xmlns="" id="{329A4C95-10DC-4612-ADA5-41B6C2D8C5DD}"/>
                  </a:ext>
                </a:extLst>
              </p:cNvPr>
              <p:cNvSpPr>
                <a:spLocks/>
              </p:cNvSpPr>
              <p:nvPr/>
            </p:nvSpPr>
            <p:spPr bwMode="auto">
              <a:xfrm>
                <a:off x="623237" y="3378423"/>
                <a:ext cx="902350" cy="1806113"/>
              </a:xfrm>
              <a:custGeom>
                <a:avLst/>
                <a:gdLst/>
                <a:ahLst/>
                <a:cxnLst>
                  <a:cxn ang="0">
                    <a:pos x="1278" y="2558"/>
                  </a:cxn>
                  <a:cxn ang="0">
                    <a:pos x="1147" y="2552"/>
                  </a:cxn>
                  <a:cxn ang="0">
                    <a:pos x="1021" y="2532"/>
                  </a:cxn>
                  <a:cxn ang="0">
                    <a:pos x="898" y="2501"/>
                  </a:cxn>
                  <a:cxn ang="0">
                    <a:pos x="781" y="2458"/>
                  </a:cxn>
                  <a:cxn ang="0">
                    <a:pos x="669" y="2404"/>
                  </a:cxn>
                  <a:cxn ang="0">
                    <a:pos x="562" y="2340"/>
                  </a:cxn>
                  <a:cxn ang="0">
                    <a:pos x="464" y="2266"/>
                  </a:cxn>
                  <a:cxn ang="0">
                    <a:pos x="373" y="2184"/>
                  </a:cxn>
                  <a:cxn ang="0">
                    <a:pos x="290" y="2092"/>
                  </a:cxn>
                  <a:cxn ang="0">
                    <a:pos x="218" y="1994"/>
                  </a:cxn>
                  <a:cxn ang="0">
                    <a:pos x="153" y="1889"/>
                  </a:cxn>
                  <a:cxn ang="0">
                    <a:pos x="99" y="1777"/>
                  </a:cxn>
                  <a:cxn ang="0">
                    <a:pos x="56" y="1660"/>
                  </a:cxn>
                  <a:cxn ang="0">
                    <a:pos x="24" y="1537"/>
                  </a:cxn>
                  <a:cxn ang="0">
                    <a:pos x="6" y="1409"/>
                  </a:cxn>
                  <a:cxn ang="0">
                    <a:pos x="0" y="1278"/>
                  </a:cxn>
                  <a:cxn ang="0">
                    <a:pos x="1" y="1214"/>
                  </a:cxn>
                  <a:cxn ang="0">
                    <a:pos x="13" y="1085"/>
                  </a:cxn>
                  <a:cxn ang="0">
                    <a:pos x="40" y="958"/>
                  </a:cxn>
                  <a:cxn ang="0">
                    <a:pos x="76" y="838"/>
                  </a:cxn>
                  <a:cxn ang="0">
                    <a:pos x="126" y="725"/>
                  </a:cxn>
                  <a:cxn ang="0">
                    <a:pos x="184" y="615"/>
                  </a:cxn>
                  <a:cxn ang="0">
                    <a:pos x="253" y="514"/>
                  </a:cxn>
                  <a:cxn ang="0">
                    <a:pos x="332" y="419"/>
                  </a:cxn>
                  <a:cxn ang="0">
                    <a:pos x="418" y="332"/>
                  </a:cxn>
                  <a:cxn ang="0">
                    <a:pos x="513" y="254"/>
                  </a:cxn>
                  <a:cxn ang="0">
                    <a:pos x="615" y="185"/>
                  </a:cxn>
                  <a:cxn ang="0">
                    <a:pos x="724" y="126"/>
                  </a:cxn>
                  <a:cxn ang="0">
                    <a:pos x="838" y="77"/>
                  </a:cxn>
                  <a:cxn ang="0">
                    <a:pos x="958" y="40"/>
                  </a:cxn>
                  <a:cxn ang="0">
                    <a:pos x="1084" y="14"/>
                  </a:cxn>
                  <a:cxn ang="0">
                    <a:pos x="1211" y="2"/>
                  </a:cxn>
                </a:cxnLst>
                <a:rect l="0" t="0" r="r" b="b"/>
                <a:pathLst>
                  <a:path w="1278" h="2558">
                    <a:moveTo>
                      <a:pt x="1278" y="2558"/>
                    </a:moveTo>
                    <a:lnTo>
                      <a:pt x="1278" y="2558"/>
                    </a:lnTo>
                    <a:lnTo>
                      <a:pt x="1211" y="2557"/>
                    </a:lnTo>
                    <a:lnTo>
                      <a:pt x="1147" y="2552"/>
                    </a:lnTo>
                    <a:lnTo>
                      <a:pt x="1084" y="2544"/>
                    </a:lnTo>
                    <a:lnTo>
                      <a:pt x="1021" y="2532"/>
                    </a:lnTo>
                    <a:lnTo>
                      <a:pt x="958" y="2518"/>
                    </a:lnTo>
                    <a:lnTo>
                      <a:pt x="898" y="2501"/>
                    </a:lnTo>
                    <a:lnTo>
                      <a:pt x="838" y="2481"/>
                    </a:lnTo>
                    <a:lnTo>
                      <a:pt x="781" y="2458"/>
                    </a:lnTo>
                    <a:lnTo>
                      <a:pt x="724" y="2432"/>
                    </a:lnTo>
                    <a:lnTo>
                      <a:pt x="669" y="2404"/>
                    </a:lnTo>
                    <a:lnTo>
                      <a:pt x="615" y="2374"/>
                    </a:lnTo>
                    <a:lnTo>
                      <a:pt x="562" y="2340"/>
                    </a:lnTo>
                    <a:lnTo>
                      <a:pt x="513" y="2304"/>
                    </a:lnTo>
                    <a:lnTo>
                      <a:pt x="464" y="2266"/>
                    </a:lnTo>
                    <a:lnTo>
                      <a:pt x="418" y="2226"/>
                    </a:lnTo>
                    <a:lnTo>
                      <a:pt x="373" y="2184"/>
                    </a:lnTo>
                    <a:lnTo>
                      <a:pt x="332" y="2140"/>
                    </a:lnTo>
                    <a:lnTo>
                      <a:pt x="290" y="2092"/>
                    </a:lnTo>
                    <a:lnTo>
                      <a:pt x="253" y="2044"/>
                    </a:lnTo>
                    <a:lnTo>
                      <a:pt x="218" y="1994"/>
                    </a:lnTo>
                    <a:lnTo>
                      <a:pt x="184" y="1943"/>
                    </a:lnTo>
                    <a:lnTo>
                      <a:pt x="153" y="1889"/>
                    </a:lnTo>
                    <a:lnTo>
                      <a:pt x="126" y="1834"/>
                    </a:lnTo>
                    <a:lnTo>
                      <a:pt x="99" y="1777"/>
                    </a:lnTo>
                    <a:lnTo>
                      <a:pt x="76" y="1718"/>
                    </a:lnTo>
                    <a:lnTo>
                      <a:pt x="56" y="1660"/>
                    </a:lnTo>
                    <a:lnTo>
                      <a:pt x="40" y="1598"/>
                    </a:lnTo>
                    <a:lnTo>
                      <a:pt x="24" y="1537"/>
                    </a:lnTo>
                    <a:lnTo>
                      <a:pt x="13" y="1474"/>
                    </a:lnTo>
                    <a:lnTo>
                      <a:pt x="6" y="1409"/>
                    </a:lnTo>
                    <a:lnTo>
                      <a:pt x="1" y="1345"/>
                    </a:lnTo>
                    <a:lnTo>
                      <a:pt x="0" y="1278"/>
                    </a:lnTo>
                    <a:lnTo>
                      <a:pt x="0" y="1278"/>
                    </a:lnTo>
                    <a:lnTo>
                      <a:pt x="1" y="1214"/>
                    </a:lnTo>
                    <a:lnTo>
                      <a:pt x="6" y="1148"/>
                    </a:lnTo>
                    <a:lnTo>
                      <a:pt x="13" y="1085"/>
                    </a:lnTo>
                    <a:lnTo>
                      <a:pt x="24" y="1022"/>
                    </a:lnTo>
                    <a:lnTo>
                      <a:pt x="40" y="958"/>
                    </a:lnTo>
                    <a:lnTo>
                      <a:pt x="56" y="898"/>
                    </a:lnTo>
                    <a:lnTo>
                      <a:pt x="76" y="838"/>
                    </a:lnTo>
                    <a:lnTo>
                      <a:pt x="99" y="782"/>
                    </a:lnTo>
                    <a:lnTo>
                      <a:pt x="126" y="725"/>
                    </a:lnTo>
                    <a:lnTo>
                      <a:pt x="153" y="669"/>
                    </a:lnTo>
                    <a:lnTo>
                      <a:pt x="184" y="615"/>
                    </a:lnTo>
                    <a:lnTo>
                      <a:pt x="218" y="563"/>
                    </a:lnTo>
                    <a:lnTo>
                      <a:pt x="253" y="514"/>
                    </a:lnTo>
                    <a:lnTo>
                      <a:pt x="290" y="465"/>
                    </a:lnTo>
                    <a:lnTo>
                      <a:pt x="332" y="419"/>
                    </a:lnTo>
                    <a:lnTo>
                      <a:pt x="373" y="374"/>
                    </a:lnTo>
                    <a:lnTo>
                      <a:pt x="418" y="332"/>
                    </a:lnTo>
                    <a:lnTo>
                      <a:pt x="464" y="292"/>
                    </a:lnTo>
                    <a:lnTo>
                      <a:pt x="513" y="254"/>
                    </a:lnTo>
                    <a:lnTo>
                      <a:pt x="562" y="219"/>
                    </a:lnTo>
                    <a:lnTo>
                      <a:pt x="615" y="185"/>
                    </a:lnTo>
                    <a:lnTo>
                      <a:pt x="669" y="154"/>
                    </a:lnTo>
                    <a:lnTo>
                      <a:pt x="724" y="126"/>
                    </a:lnTo>
                    <a:lnTo>
                      <a:pt x="781" y="100"/>
                    </a:lnTo>
                    <a:lnTo>
                      <a:pt x="838" y="77"/>
                    </a:lnTo>
                    <a:lnTo>
                      <a:pt x="898" y="57"/>
                    </a:lnTo>
                    <a:lnTo>
                      <a:pt x="958" y="40"/>
                    </a:lnTo>
                    <a:lnTo>
                      <a:pt x="1021" y="26"/>
                    </a:lnTo>
                    <a:lnTo>
                      <a:pt x="1084" y="14"/>
                    </a:lnTo>
                    <a:lnTo>
                      <a:pt x="1147" y="6"/>
                    </a:lnTo>
                    <a:lnTo>
                      <a:pt x="1211" y="2"/>
                    </a:lnTo>
                    <a:lnTo>
                      <a:pt x="1278" y="0"/>
                    </a:lnTo>
                  </a:path>
                </a:pathLst>
              </a:custGeom>
              <a:noFill/>
              <a:ln w="12700" cap="flat" cmpd="sng" algn="ctr">
                <a:solidFill>
                  <a:schemeClr val="accent4"/>
                </a:solidFill>
                <a:prstDash val="lgDash"/>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fr-FR" sz="1351" dirty="0"/>
              </a:p>
            </p:txBody>
          </p:sp>
        </p:grpSp>
        <p:grpSp>
          <p:nvGrpSpPr>
            <p:cNvPr id="7" name="Groupe 16">
              <a:extLst>
                <a:ext uri="{FF2B5EF4-FFF2-40B4-BE49-F238E27FC236}">
                  <a16:creationId xmlns:a16="http://schemas.microsoft.com/office/drawing/2014/main" xmlns="" id="{77AC8E05-0CD8-45C2-9372-8742EEBBFCAC}"/>
                </a:ext>
              </a:extLst>
            </p:cNvPr>
            <p:cNvGrpSpPr/>
            <p:nvPr/>
          </p:nvGrpSpPr>
          <p:grpSpPr>
            <a:xfrm rot="5400000">
              <a:off x="2423662" y="1287900"/>
              <a:ext cx="1232788" cy="2466989"/>
              <a:chOff x="292799" y="3047985"/>
              <a:chExt cx="1232788" cy="2466989"/>
            </a:xfrm>
          </p:grpSpPr>
          <p:sp>
            <p:nvSpPr>
              <p:cNvPr id="23" name="Forme libre 5">
                <a:extLst>
                  <a:ext uri="{FF2B5EF4-FFF2-40B4-BE49-F238E27FC236}">
                    <a16:creationId xmlns:a16="http://schemas.microsoft.com/office/drawing/2014/main" xmlns="" id="{8FDB3D1A-56C8-4976-BE8F-931105C12604}"/>
                  </a:ext>
                </a:extLst>
              </p:cNvPr>
              <p:cNvSpPr>
                <a:spLocks/>
              </p:cNvSpPr>
              <p:nvPr/>
            </p:nvSpPr>
            <p:spPr bwMode="auto">
              <a:xfrm>
                <a:off x="292799" y="3047985"/>
                <a:ext cx="1232788" cy="2466989"/>
              </a:xfrm>
              <a:custGeom>
                <a:avLst/>
                <a:gdLst/>
                <a:ahLst/>
                <a:cxnLst>
                  <a:cxn ang="0">
                    <a:pos x="1656" y="3490"/>
                  </a:cxn>
                  <a:cxn ang="0">
                    <a:pos x="1481" y="3471"/>
                  </a:cxn>
                  <a:cxn ang="0">
                    <a:pos x="1310" y="3437"/>
                  </a:cxn>
                  <a:cxn ang="0">
                    <a:pos x="1146" y="3387"/>
                  </a:cxn>
                  <a:cxn ang="0">
                    <a:pos x="990" y="3319"/>
                  </a:cxn>
                  <a:cxn ang="0">
                    <a:pos x="841" y="3239"/>
                  </a:cxn>
                  <a:cxn ang="0">
                    <a:pos x="703" y="3145"/>
                  </a:cxn>
                  <a:cxn ang="0">
                    <a:pos x="572" y="3037"/>
                  </a:cxn>
                  <a:cxn ang="0">
                    <a:pos x="454" y="2919"/>
                  </a:cxn>
                  <a:cxn ang="0">
                    <a:pos x="348" y="2790"/>
                  </a:cxn>
                  <a:cxn ang="0">
                    <a:pos x="254" y="2651"/>
                  </a:cxn>
                  <a:cxn ang="0">
                    <a:pos x="172" y="2502"/>
                  </a:cxn>
                  <a:cxn ang="0">
                    <a:pos x="106" y="2345"/>
                  </a:cxn>
                  <a:cxn ang="0">
                    <a:pos x="55" y="2182"/>
                  </a:cxn>
                  <a:cxn ang="0">
                    <a:pos x="20" y="2012"/>
                  </a:cxn>
                  <a:cxn ang="0">
                    <a:pos x="3" y="1836"/>
                  </a:cxn>
                  <a:cxn ang="0">
                    <a:pos x="0" y="1701"/>
                  </a:cxn>
                  <a:cxn ang="0">
                    <a:pos x="14" y="1524"/>
                  </a:cxn>
                  <a:cxn ang="0">
                    <a:pos x="45" y="1352"/>
                  </a:cxn>
                  <a:cxn ang="0">
                    <a:pos x="92" y="1187"/>
                  </a:cxn>
                  <a:cxn ang="0">
                    <a:pos x="155" y="1029"/>
                  </a:cxn>
                  <a:cxn ang="0">
                    <a:pos x="232" y="878"/>
                  </a:cxn>
                  <a:cxn ang="0">
                    <a:pos x="323" y="736"/>
                  </a:cxn>
                  <a:cxn ang="0">
                    <a:pos x="426" y="604"/>
                  </a:cxn>
                  <a:cxn ang="0">
                    <a:pos x="541" y="483"/>
                  </a:cxn>
                  <a:cxn ang="0">
                    <a:pos x="669" y="373"/>
                  </a:cxn>
                  <a:cxn ang="0">
                    <a:pos x="806" y="275"/>
                  </a:cxn>
                  <a:cxn ang="0">
                    <a:pos x="952" y="192"/>
                  </a:cxn>
                  <a:cxn ang="0">
                    <a:pos x="1106" y="121"/>
                  </a:cxn>
                  <a:cxn ang="0">
                    <a:pos x="1269" y="66"/>
                  </a:cxn>
                  <a:cxn ang="0">
                    <a:pos x="1438" y="27"/>
                  </a:cxn>
                  <a:cxn ang="0">
                    <a:pos x="1612" y="4"/>
                  </a:cxn>
                  <a:cxn ang="0">
                    <a:pos x="1746" y="933"/>
                  </a:cxn>
                  <a:cxn ang="0">
                    <a:pos x="1623" y="942"/>
                  </a:cxn>
                  <a:cxn ang="0">
                    <a:pos x="1467" y="982"/>
                  </a:cxn>
                  <a:cxn ang="0">
                    <a:pos x="1326" y="1052"/>
                  </a:cxn>
                  <a:cxn ang="0">
                    <a:pos x="1200" y="1144"/>
                  </a:cxn>
                  <a:cxn ang="0">
                    <a:pos x="1095" y="1259"/>
                  </a:cxn>
                  <a:cxn ang="0">
                    <a:pos x="1014" y="1395"/>
                  </a:cxn>
                  <a:cxn ang="0">
                    <a:pos x="960" y="1544"/>
                  </a:cxn>
                  <a:cxn ang="0">
                    <a:pos x="935" y="1704"/>
                  </a:cxn>
                  <a:cxn ang="0">
                    <a:pos x="938" y="1828"/>
                  </a:cxn>
                  <a:cxn ang="0">
                    <a:pos x="970" y="1987"/>
                  </a:cxn>
                  <a:cxn ang="0">
                    <a:pos x="1032" y="2133"/>
                  </a:cxn>
                  <a:cxn ang="0">
                    <a:pos x="1120" y="2262"/>
                  </a:cxn>
                  <a:cxn ang="0">
                    <a:pos x="1229" y="2373"/>
                  </a:cxn>
                  <a:cxn ang="0">
                    <a:pos x="1360" y="2461"/>
                  </a:cxn>
                  <a:cxn ang="0">
                    <a:pos x="1504" y="2522"/>
                  </a:cxn>
                  <a:cxn ang="0">
                    <a:pos x="1663" y="2554"/>
                  </a:cxn>
                </a:cxnLst>
                <a:rect l="0" t="0" r="r" b="b"/>
                <a:pathLst>
                  <a:path w="1746" h="3493">
                    <a:moveTo>
                      <a:pt x="1746" y="3493"/>
                    </a:moveTo>
                    <a:lnTo>
                      <a:pt x="1746" y="3493"/>
                    </a:lnTo>
                    <a:lnTo>
                      <a:pt x="1701" y="3491"/>
                    </a:lnTo>
                    <a:lnTo>
                      <a:pt x="1656" y="3490"/>
                    </a:lnTo>
                    <a:lnTo>
                      <a:pt x="1612" y="3487"/>
                    </a:lnTo>
                    <a:lnTo>
                      <a:pt x="1567" y="3484"/>
                    </a:lnTo>
                    <a:lnTo>
                      <a:pt x="1524" y="3477"/>
                    </a:lnTo>
                    <a:lnTo>
                      <a:pt x="1481" y="3471"/>
                    </a:lnTo>
                    <a:lnTo>
                      <a:pt x="1438" y="3465"/>
                    </a:lnTo>
                    <a:lnTo>
                      <a:pt x="1395" y="3456"/>
                    </a:lnTo>
                    <a:lnTo>
                      <a:pt x="1352" y="3447"/>
                    </a:lnTo>
                    <a:lnTo>
                      <a:pt x="1310" y="3437"/>
                    </a:lnTo>
                    <a:lnTo>
                      <a:pt x="1269" y="3425"/>
                    </a:lnTo>
                    <a:lnTo>
                      <a:pt x="1227" y="3413"/>
                    </a:lnTo>
                    <a:lnTo>
                      <a:pt x="1187" y="3400"/>
                    </a:lnTo>
                    <a:lnTo>
                      <a:pt x="1146" y="3387"/>
                    </a:lnTo>
                    <a:lnTo>
                      <a:pt x="1106" y="3371"/>
                    </a:lnTo>
                    <a:lnTo>
                      <a:pt x="1067" y="3354"/>
                    </a:lnTo>
                    <a:lnTo>
                      <a:pt x="1029" y="3337"/>
                    </a:lnTo>
                    <a:lnTo>
                      <a:pt x="990" y="3319"/>
                    </a:lnTo>
                    <a:lnTo>
                      <a:pt x="952" y="3301"/>
                    </a:lnTo>
                    <a:lnTo>
                      <a:pt x="915" y="3281"/>
                    </a:lnTo>
                    <a:lnTo>
                      <a:pt x="878" y="3261"/>
                    </a:lnTo>
                    <a:lnTo>
                      <a:pt x="841" y="3239"/>
                    </a:lnTo>
                    <a:lnTo>
                      <a:pt x="806" y="3217"/>
                    </a:lnTo>
                    <a:lnTo>
                      <a:pt x="771" y="3193"/>
                    </a:lnTo>
                    <a:lnTo>
                      <a:pt x="737" y="3170"/>
                    </a:lnTo>
                    <a:lnTo>
                      <a:pt x="703" y="3145"/>
                    </a:lnTo>
                    <a:lnTo>
                      <a:pt x="669" y="3119"/>
                    </a:lnTo>
                    <a:lnTo>
                      <a:pt x="637" y="3093"/>
                    </a:lnTo>
                    <a:lnTo>
                      <a:pt x="604" y="3065"/>
                    </a:lnTo>
                    <a:lnTo>
                      <a:pt x="572" y="3037"/>
                    </a:lnTo>
                    <a:lnTo>
                      <a:pt x="541" y="3010"/>
                    </a:lnTo>
                    <a:lnTo>
                      <a:pt x="512" y="2981"/>
                    </a:lnTo>
                    <a:lnTo>
                      <a:pt x="483" y="2950"/>
                    </a:lnTo>
                    <a:lnTo>
                      <a:pt x="454" y="2919"/>
                    </a:lnTo>
                    <a:lnTo>
                      <a:pt x="426" y="2888"/>
                    </a:lnTo>
                    <a:lnTo>
                      <a:pt x="400" y="2856"/>
                    </a:lnTo>
                    <a:lnTo>
                      <a:pt x="374" y="2824"/>
                    </a:lnTo>
                    <a:lnTo>
                      <a:pt x="348" y="2790"/>
                    </a:lnTo>
                    <a:lnTo>
                      <a:pt x="323" y="2756"/>
                    </a:lnTo>
                    <a:lnTo>
                      <a:pt x="298" y="2722"/>
                    </a:lnTo>
                    <a:lnTo>
                      <a:pt x="275" y="2687"/>
                    </a:lnTo>
                    <a:lnTo>
                      <a:pt x="254" y="2651"/>
                    </a:lnTo>
                    <a:lnTo>
                      <a:pt x="232" y="2614"/>
                    </a:lnTo>
                    <a:lnTo>
                      <a:pt x="211" y="2578"/>
                    </a:lnTo>
                    <a:lnTo>
                      <a:pt x="191" y="2541"/>
                    </a:lnTo>
                    <a:lnTo>
                      <a:pt x="172" y="2502"/>
                    </a:lnTo>
                    <a:lnTo>
                      <a:pt x="155" y="2464"/>
                    </a:lnTo>
                    <a:lnTo>
                      <a:pt x="137" y="2425"/>
                    </a:lnTo>
                    <a:lnTo>
                      <a:pt x="121" y="2385"/>
                    </a:lnTo>
                    <a:lnTo>
                      <a:pt x="106" y="2345"/>
                    </a:lnTo>
                    <a:lnTo>
                      <a:pt x="92" y="2305"/>
                    </a:lnTo>
                    <a:lnTo>
                      <a:pt x="78" y="2265"/>
                    </a:lnTo>
                    <a:lnTo>
                      <a:pt x="66" y="2224"/>
                    </a:lnTo>
                    <a:lnTo>
                      <a:pt x="55" y="2182"/>
                    </a:lnTo>
                    <a:lnTo>
                      <a:pt x="45" y="2139"/>
                    </a:lnTo>
                    <a:lnTo>
                      <a:pt x="35" y="2098"/>
                    </a:lnTo>
                    <a:lnTo>
                      <a:pt x="28" y="2055"/>
                    </a:lnTo>
                    <a:lnTo>
                      <a:pt x="20" y="2012"/>
                    </a:lnTo>
                    <a:lnTo>
                      <a:pt x="14" y="1968"/>
                    </a:lnTo>
                    <a:lnTo>
                      <a:pt x="9" y="1924"/>
                    </a:lnTo>
                    <a:lnTo>
                      <a:pt x="5" y="1881"/>
                    </a:lnTo>
                    <a:lnTo>
                      <a:pt x="3" y="1836"/>
                    </a:lnTo>
                    <a:lnTo>
                      <a:pt x="0" y="1792"/>
                    </a:lnTo>
                    <a:lnTo>
                      <a:pt x="0" y="1745"/>
                    </a:lnTo>
                    <a:lnTo>
                      <a:pt x="0" y="1745"/>
                    </a:lnTo>
                    <a:lnTo>
                      <a:pt x="0" y="1701"/>
                    </a:lnTo>
                    <a:lnTo>
                      <a:pt x="3" y="1656"/>
                    </a:lnTo>
                    <a:lnTo>
                      <a:pt x="5" y="1612"/>
                    </a:lnTo>
                    <a:lnTo>
                      <a:pt x="9" y="1567"/>
                    </a:lnTo>
                    <a:lnTo>
                      <a:pt x="14" y="1524"/>
                    </a:lnTo>
                    <a:lnTo>
                      <a:pt x="20" y="1481"/>
                    </a:lnTo>
                    <a:lnTo>
                      <a:pt x="28" y="1438"/>
                    </a:lnTo>
                    <a:lnTo>
                      <a:pt x="35" y="1395"/>
                    </a:lnTo>
                    <a:lnTo>
                      <a:pt x="45" y="1352"/>
                    </a:lnTo>
                    <a:lnTo>
                      <a:pt x="55" y="1310"/>
                    </a:lnTo>
                    <a:lnTo>
                      <a:pt x="66" y="1269"/>
                    </a:lnTo>
                    <a:lnTo>
                      <a:pt x="78" y="1227"/>
                    </a:lnTo>
                    <a:lnTo>
                      <a:pt x="92" y="1187"/>
                    </a:lnTo>
                    <a:lnTo>
                      <a:pt x="106" y="1146"/>
                    </a:lnTo>
                    <a:lnTo>
                      <a:pt x="121" y="1107"/>
                    </a:lnTo>
                    <a:lnTo>
                      <a:pt x="137" y="1067"/>
                    </a:lnTo>
                    <a:lnTo>
                      <a:pt x="155" y="1029"/>
                    </a:lnTo>
                    <a:lnTo>
                      <a:pt x="172" y="990"/>
                    </a:lnTo>
                    <a:lnTo>
                      <a:pt x="191" y="952"/>
                    </a:lnTo>
                    <a:lnTo>
                      <a:pt x="211" y="915"/>
                    </a:lnTo>
                    <a:lnTo>
                      <a:pt x="232" y="878"/>
                    </a:lnTo>
                    <a:lnTo>
                      <a:pt x="254" y="841"/>
                    </a:lnTo>
                    <a:lnTo>
                      <a:pt x="275" y="806"/>
                    </a:lnTo>
                    <a:lnTo>
                      <a:pt x="298" y="770"/>
                    </a:lnTo>
                    <a:lnTo>
                      <a:pt x="323" y="736"/>
                    </a:lnTo>
                    <a:lnTo>
                      <a:pt x="348" y="703"/>
                    </a:lnTo>
                    <a:lnTo>
                      <a:pt x="374" y="669"/>
                    </a:lnTo>
                    <a:lnTo>
                      <a:pt x="400" y="636"/>
                    </a:lnTo>
                    <a:lnTo>
                      <a:pt x="426" y="604"/>
                    </a:lnTo>
                    <a:lnTo>
                      <a:pt x="454" y="572"/>
                    </a:lnTo>
                    <a:lnTo>
                      <a:pt x="483" y="543"/>
                    </a:lnTo>
                    <a:lnTo>
                      <a:pt x="512" y="512"/>
                    </a:lnTo>
                    <a:lnTo>
                      <a:pt x="541" y="483"/>
                    </a:lnTo>
                    <a:lnTo>
                      <a:pt x="572" y="453"/>
                    </a:lnTo>
                    <a:lnTo>
                      <a:pt x="604" y="426"/>
                    </a:lnTo>
                    <a:lnTo>
                      <a:pt x="637" y="399"/>
                    </a:lnTo>
                    <a:lnTo>
                      <a:pt x="669" y="373"/>
                    </a:lnTo>
                    <a:lnTo>
                      <a:pt x="703" y="347"/>
                    </a:lnTo>
                    <a:lnTo>
                      <a:pt x="737" y="323"/>
                    </a:lnTo>
                    <a:lnTo>
                      <a:pt x="771" y="298"/>
                    </a:lnTo>
                    <a:lnTo>
                      <a:pt x="806" y="275"/>
                    </a:lnTo>
                    <a:lnTo>
                      <a:pt x="841" y="253"/>
                    </a:lnTo>
                    <a:lnTo>
                      <a:pt x="878" y="232"/>
                    </a:lnTo>
                    <a:lnTo>
                      <a:pt x="915" y="210"/>
                    </a:lnTo>
                    <a:lnTo>
                      <a:pt x="952" y="192"/>
                    </a:lnTo>
                    <a:lnTo>
                      <a:pt x="990" y="172"/>
                    </a:lnTo>
                    <a:lnTo>
                      <a:pt x="1029" y="155"/>
                    </a:lnTo>
                    <a:lnTo>
                      <a:pt x="1067" y="136"/>
                    </a:lnTo>
                    <a:lnTo>
                      <a:pt x="1106" y="121"/>
                    </a:lnTo>
                    <a:lnTo>
                      <a:pt x="1146" y="106"/>
                    </a:lnTo>
                    <a:lnTo>
                      <a:pt x="1187" y="92"/>
                    </a:lnTo>
                    <a:lnTo>
                      <a:pt x="1227" y="78"/>
                    </a:lnTo>
                    <a:lnTo>
                      <a:pt x="1269" y="66"/>
                    </a:lnTo>
                    <a:lnTo>
                      <a:pt x="1310" y="55"/>
                    </a:lnTo>
                    <a:lnTo>
                      <a:pt x="1352" y="44"/>
                    </a:lnTo>
                    <a:lnTo>
                      <a:pt x="1395" y="35"/>
                    </a:lnTo>
                    <a:lnTo>
                      <a:pt x="1438" y="27"/>
                    </a:lnTo>
                    <a:lnTo>
                      <a:pt x="1481" y="20"/>
                    </a:lnTo>
                    <a:lnTo>
                      <a:pt x="1524" y="13"/>
                    </a:lnTo>
                    <a:lnTo>
                      <a:pt x="1567" y="9"/>
                    </a:lnTo>
                    <a:lnTo>
                      <a:pt x="1612" y="4"/>
                    </a:lnTo>
                    <a:lnTo>
                      <a:pt x="1656" y="3"/>
                    </a:lnTo>
                    <a:lnTo>
                      <a:pt x="1701" y="1"/>
                    </a:lnTo>
                    <a:lnTo>
                      <a:pt x="1746" y="0"/>
                    </a:lnTo>
                    <a:lnTo>
                      <a:pt x="1746" y="933"/>
                    </a:lnTo>
                    <a:lnTo>
                      <a:pt x="1746" y="933"/>
                    </a:lnTo>
                    <a:lnTo>
                      <a:pt x="1704" y="935"/>
                    </a:lnTo>
                    <a:lnTo>
                      <a:pt x="1663" y="938"/>
                    </a:lnTo>
                    <a:lnTo>
                      <a:pt x="1623" y="942"/>
                    </a:lnTo>
                    <a:lnTo>
                      <a:pt x="1583" y="950"/>
                    </a:lnTo>
                    <a:lnTo>
                      <a:pt x="1543" y="959"/>
                    </a:lnTo>
                    <a:lnTo>
                      <a:pt x="1504" y="970"/>
                    </a:lnTo>
                    <a:lnTo>
                      <a:pt x="1467" y="982"/>
                    </a:lnTo>
                    <a:lnTo>
                      <a:pt x="1430" y="998"/>
                    </a:lnTo>
                    <a:lnTo>
                      <a:pt x="1393" y="1013"/>
                    </a:lnTo>
                    <a:lnTo>
                      <a:pt x="1360" y="1032"/>
                    </a:lnTo>
                    <a:lnTo>
                      <a:pt x="1326" y="1052"/>
                    </a:lnTo>
                    <a:lnTo>
                      <a:pt x="1292" y="1072"/>
                    </a:lnTo>
                    <a:lnTo>
                      <a:pt x="1260" y="1095"/>
                    </a:lnTo>
                    <a:lnTo>
                      <a:pt x="1229" y="1119"/>
                    </a:lnTo>
                    <a:lnTo>
                      <a:pt x="1200" y="1144"/>
                    </a:lnTo>
                    <a:lnTo>
                      <a:pt x="1172" y="1172"/>
                    </a:lnTo>
                    <a:lnTo>
                      <a:pt x="1144" y="1199"/>
                    </a:lnTo>
                    <a:lnTo>
                      <a:pt x="1120" y="1230"/>
                    </a:lnTo>
                    <a:lnTo>
                      <a:pt x="1095" y="1259"/>
                    </a:lnTo>
                    <a:lnTo>
                      <a:pt x="1072" y="1292"/>
                    </a:lnTo>
                    <a:lnTo>
                      <a:pt x="1052" y="1325"/>
                    </a:lnTo>
                    <a:lnTo>
                      <a:pt x="1032" y="1359"/>
                    </a:lnTo>
                    <a:lnTo>
                      <a:pt x="1014" y="1395"/>
                    </a:lnTo>
                    <a:lnTo>
                      <a:pt x="998" y="1430"/>
                    </a:lnTo>
                    <a:lnTo>
                      <a:pt x="983" y="1467"/>
                    </a:lnTo>
                    <a:lnTo>
                      <a:pt x="970" y="1504"/>
                    </a:lnTo>
                    <a:lnTo>
                      <a:pt x="960" y="1544"/>
                    </a:lnTo>
                    <a:lnTo>
                      <a:pt x="950" y="1582"/>
                    </a:lnTo>
                    <a:lnTo>
                      <a:pt x="943" y="1622"/>
                    </a:lnTo>
                    <a:lnTo>
                      <a:pt x="938" y="1662"/>
                    </a:lnTo>
                    <a:lnTo>
                      <a:pt x="935" y="1704"/>
                    </a:lnTo>
                    <a:lnTo>
                      <a:pt x="934" y="1745"/>
                    </a:lnTo>
                    <a:lnTo>
                      <a:pt x="934" y="1745"/>
                    </a:lnTo>
                    <a:lnTo>
                      <a:pt x="935" y="1788"/>
                    </a:lnTo>
                    <a:lnTo>
                      <a:pt x="938" y="1828"/>
                    </a:lnTo>
                    <a:lnTo>
                      <a:pt x="943" y="1870"/>
                    </a:lnTo>
                    <a:lnTo>
                      <a:pt x="950" y="1910"/>
                    </a:lnTo>
                    <a:lnTo>
                      <a:pt x="960" y="1948"/>
                    </a:lnTo>
                    <a:lnTo>
                      <a:pt x="970" y="1987"/>
                    </a:lnTo>
                    <a:lnTo>
                      <a:pt x="983" y="2025"/>
                    </a:lnTo>
                    <a:lnTo>
                      <a:pt x="998" y="2062"/>
                    </a:lnTo>
                    <a:lnTo>
                      <a:pt x="1014" y="2098"/>
                    </a:lnTo>
                    <a:lnTo>
                      <a:pt x="1032" y="2133"/>
                    </a:lnTo>
                    <a:lnTo>
                      <a:pt x="1052" y="2167"/>
                    </a:lnTo>
                    <a:lnTo>
                      <a:pt x="1072" y="2201"/>
                    </a:lnTo>
                    <a:lnTo>
                      <a:pt x="1095" y="2231"/>
                    </a:lnTo>
                    <a:lnTo>
                      <a:pt x="1120" y="2262"/>
                    </a:lnTo>
                    <a:lnTo>
                      <a:pt x="1144" y="2291"/>
                    </a:lnTo>
                    <a:lnTo>
                      <a:pt x="1172" y="2321"/>
                    </a:lnTo>
                    <a:lnTo>
                      <a:pt x="1200" y="2347"/>
                    </a:lnTo>
                    <a:lnTo>
                      <a:pt x="1229" y="2373"/>
                    </a:lnTo>
                    <a:lnTo>
                      <a:pt x="1260" y="2398"/>
                    </a:lnTo>
                    <a:lnTo>
                      <a:pt x="1292" y="2419"/>
                    </a:lnTo>
                    <a:lnTo>
                      <a:pt x="1326" y="2441"/>
                    </a:lnTo>
                    <a:lnTo>
                      <a:pt x="1360" y="2461"/>
                    </a:lnTo>
                    <a:lnTo>
                      <a:pt x="1393" y="2478"/>
                    </a:lnTo>
                    <a:lnTo>
                      <a:pt x="1430" y="2494"/>
                    </a:lnTo>
                    <a:lnTo>
                      <a:pt x="1467" y="2510"/>
                    </a:lnTo>
                    <a:lnTo>
                      <a:pt x="1504" y="2522"/>
                    </a:lnTo>
                    <a:lnTo>
                      <a:pt x="1543" y="2533"/>
                    </a:lnTo>
                    <a:lnTo>
                      <a:pt x="1583" y="2542"/>
                    </a:lnTo>
                    <a:lnTo>
                      <a:pt x="1623" y="2550"/>
                    </a:lnTo>
                    <a:lnTo>
                      <a:pt x="1663" y="2554"/>
                    </a:lnTo>
                    <a:lnTo>
                      <a:pt x="1704" y="2558"/>
                    </a:lnTo>
                    <a:lnTo>
                      <a:pt x="1746" y="2559"/>
                    </a:lnTo>
                    <a:lnTo>
                      <a:pt x="1746" y="3493"/>
                    </a:lnTo>
                    <a:close/>
                  </a:path>
                </a:pathLst>
              </a:custGeom>
              <a:solidFill>
                <a:schemeClr val="tx1">
                  <a:lumMod val="65000"/>
                  <a:lumOff val="35000"/>
                </a:schemeClr>
              </a:soli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1" dirty="0"/>
              </a:p>
            </p:txBody>
          </p:sp>
          <p:sp>
            <p:nvSpPr>
              <p:cNvPr id="24" name="Forme libre 27">
                <a:extLst>
                  <a:ext uri="{FF2B5EF4-FFF2-40B4-BE49-F238E27FC236}">
                    <a16:creationId xmlns:a16="http://schemas.microsoft.com/office/drawing/2014/main" xmlns="" id="{7ED97A46-131E-497B-B782-D4AD9EE0FBBA}"/>
                  </a:ext>
                </a:extLst>
              </p:cNvPr>
              <p:cNvSpPr>
                <a:spLocks/>
              </p:cNvSpPr>
              <p:nvPr/>
            </p:nvSpPr>
            <p:spPr bwMode="auto">
              <a:xfrm>
                <a:off x="623237" y="3378423"/>
                <a:ext cx="902350" cy="1806113"/>
              </a:xfrm>
              <a:custGeom>
                <a:avLst/>
                <a:gdLst/>
                <a:ahLst/>
                <a:cxnLst>
                  <a:cxn ang="0">
                    <a:pos x="1278" y="2558"/>
                  </a:cxn>
                  <a:cxn ang="0">
                    <a:pos x="1147" y="2552"/>
                  </a:cxn>
                  <a:cxn ang="0">
                    <a:pos x="1021" y="2532"/>
                  </a:cxn>
                  <a:cxn ang="0">
                    <a:pos x="898" y="2501"/>
                  </a:cxn>
                  <a:cxn ang="0">
                    <a:pos x="781" y="2458"/>
                  </a:cxn>
                  <a:cxn ang="0">
                    <a:pos x="669" y="2404"/>
                  </a:cxn>
                  <a:cxn ang="0">
                    <a:pos x="562" y="2340"/>
                  </a:cxn>
                  <a:cxn ang="0">
                    <a:pos x="464" y="2266"/>
                  </a:cxn>
                  <a:cxn ang="0">
                    <a:pos x="373" y="2184"/>
                  </a:cxn>
                  <a:cxn ang="0">
                    <a:pos x="290" y="2092"/>
                  </a:cxn>
                  <a:cxn ang="0">
                    <a:pos x="218" y="1994"/>
                  </a:cxn>
                  <a:cxn ang="0">
                    <a:pos x="153" y="1889"/>
                  </a:cxn>
                  <a:cxn ang="0">
                    <a:pos x="99" y="1777"/>
                  </a:cxn>
                  <a:cxn ang="0">
                    <a:pos x="56" y="1660"/>
                  </a:cxn>
                  <a:cxn ang="0">
                    <a:pos x="24" y="1537"/>
                  </a:cxn>
                  <a:cxn ang="0">
                    <a:pos x="6" y="1409"/>
                  </a:cxn>
                  <a:cxn ang="0">
                    <a:pos x="0" y="1278"/>
                  </a:cxn>
                  <a:cxn ang="0">
                    <a:pos x="1" y="1214"/>
                  </a:cxn>
                  <a:cxn ang="0">
                    <a:pos x="13" y="1085"/>
                  </a:cxn>
                  <a:cxn ang="0">
                    <a:pos x="40" y="958"/>
                  </a:cxn>
                  <a:cxn ang="0">
                    <a:pos x="76" y="838"/>
                  </a:cxn>
                  <a:cxn ang="0">
                    <a:pos x="126" y="725"/>
                  </a:cxn>
                  <a:cxn ang="0">
                    <a:pos x="184" y="615"/>
                  </a:cxn>
                  <a:cxn ang="0">
                    <a:pos x="253" y="514"/>
                  </a:cxn>
                  <a:cxn ang="0">
                    <a:pos x="332" y="419"/>
                  </a:cxn>
                  <a:cxn ang="0">
                    <a:pos x="418" y="332"/>
                  </a:cxn>
                  <a:cxn ang="0">
                    <a:pos x="513" y="254"/>
                  </a:cxn>
                  <a:cxn ang="0">
                    <a:pos x="615" y="185"/>
                  </a:cxn>
                  <a:cxn ang="0">
                    <a:pos x="724" y="126"/>
                  </a:cxn>
                  <a:cxn ang="0">
                    <a:pos x="838" y="77"/>
                  </a:cxn>
                  <a:cxn ang="0">
                    <a:pos x="958" y="40"/>
                  </a:cxn>
                  <a:cxn ang="0">
                    <a:pos x="1084" y="14"/>
                  </a:cxn>
                  <a:cxn ang="0">
                    <a:pos x="1211" y="2"/>
                  </a:cxn>
                </a:cxnLst>
                <a:rect l="0" t="0" r="r" b="b"/>
                <a:pathLst>
                  <a:path w="1278" h="2558">
                    <a:moveTo>
                      <a:pt x="1278" y="2558"/>
                    </a:moveTo>
                    <a:lnTo>
                      <a:pt x="1278" y="2558"/>
                    </a:lnTo>
                    <a:lnTo>
                      <a:pt x="1211" y="2557"/>
                    </a:lnTo>
                    <a:lnTo>
                      <a:pt x="1147" y="2552"/>
                    </a:lnTo>
                    <a:lnTo>
                      <a:pt x="1084" y="2544"/>
                    </a:lnTo>
                    <a:lnTo>
                      <a:pt x="1021" y="2532"/>
                    </a:lnTo>
                    <a:lnTo>
                      <a:pt x="958" y="2518"/>
                    </a:lnTo>
                    <a:lnTo>
                      <a:pt x="898" y="2501"/>
                    </a:lnTo>
                    <a:lnTo>
                      <a:pt x="838" y="2481"/>
                    </a:lnTo>
                    <a:lnTo>
                      <a:pt x="781" y="2458"/>
                    </a:lnTo>
                    <a:lnTo>
                      <a:pt x="724" y="2432"/>
                    </a:lnTo>
                    <a:lnTo>
                      <a:pt x="669" y="2404"/>
                    </a:lnTo>
                    <a:lnTo>
                      <a:pt x="615" y="2374"/>
                    </a:lnTo>
                    <a:lnTo>
                      <a:pt x="562" y="2340"/>
                    </a:lnTo>
                    <a:lnTo>
                      <a:pt x="513" y="2304"/>
                    </a:lnTo>
                    <a:lnTo>
                      <a:pt x="464" y="2266"/>
                    </a:lnTo>
                    <a:lnTo>
                      <a:pt x="418" y="2226"/>
                    </a:lnTo>
                    <a:lnTo>
                      <a:pt x="373" y="2184"/>
                    </a:lnTo>
                    <a:lnTo>
                      <a:pt x="332" y="2140"/>
                    </a:lnTo>
                    <a:lnTo>
                      <a:pt x="290" y="2092"/>
                    </a:lnTo>
                    <a:lnTo>
                      <a:pt x="253" y="2044"/>
                    </a:lnTo>
                    <a:lnTo>
                      <a:pt x="218" y="1994"/>
                    </a:lnTo>
                    <a:lnTo>
                      <a:pt x="184" y="1943"/>
                    </a:lnTo>
                    <a:lnTo>
                      <a:pt x="153" y="1889"/>
                    </a:lnTo>
                    <a:lnTo>
                      <a:pt x="126" y="1834"/>
                    </a:lnTo>
                    <a:lnTo>
                      <a:pt x="99" y="1777"/>
                    </a:lnTo>
                    <a:lnTo>
                      <a:pt x="76" y="1718"/>
                    </a:lnTo>
                    <a:lnTo>
                      <a:pt x="56" y="1660"/>
                    </a:lnTo>
                    <a:lnTo>
                      <a:pt x="40" y="1598"/>
                    </a:lnTo>
                    <a:lnTo>
                      <a:pt x="24" y="1537"/>
                    </a:lnTo>
                    <a:lnTo>
                      <a:pt x="13" y="1474"/>
                    </a:lnTo>
                    <a:lnTo>
                      <a:pt x="6" y="1409"/>
                    </a:lnTo>
                    <a:lnTo>
                      <a:pt x="1" y="1345"/>
                    </a:lnTo>
                    <a:lnTo>
                      <a:pt x="0" y="1278"/>
                    </a:lnTo>
                    <a:lnTo>
                      <a:pt x="0" y="1278"/>
                    </a:lnTo>
                    <a:lnTo>
                      <a:pt x="1" y="1214"/>
                    </a:lnTo>
                    <a:lnTo>
                      <a:pt x="6" y="1148"/>
                    </a:lnTo>
                    <a:lnTo>
                      <a:pt x="13" y="1085"/>
                    </a:lnTo>
                    <a:lnTo>
                      <a:pt x="24" y="1022"/>
                    </a:lnTo>
                    <a:lnTo>
                      <a:pt x="40" y="958"/>
                    </a:lnTo>
                    <a:lnTo>
                      <a:pt x="56" y="898"/>
                    </a:lnTo>
                    <a:lnTo>
                      <a:pt x="76" y="838"/>
                    </a:lnTo>
                    <a:lnTo>
                      <a:pt x="99" y="782"/>
                    </a:lnTo>
                    <a:lnTo>
                      <a:pt x="126" y="725"/>
                    </a:lnTo>
                    <a:lnTo>
                      <a:pt x="153" y="669"/>
                    </a:lnTo>
                    <a:lnTo>
                      <a:pt x="184" y="615"/>
                    </a:lnTo>
                    <a:lnTo>
                      <a:pt x="218" y="563"/>
                    </a:lnTo>
                    <a:lnTo>
                      <a:pt x="253" y="514"/>
                    </a:lnTo>
                    <a:lnTo>
                      <a:pt x="290" y="465"/>
                    </a:lnTo>
                    <a:lnTo>
                      <a:pt x="332" y="419"/>
                    </a:lnTo>
                    <a:lnTo>
                      <a:pt x="373" y="374"/>
                    </a:lnTo>
                    <a:lnTo>
                      <a:pt x="418" y="332"/>
                    </a:lnTo>
                    <a:lnTo>
                      <a:pt x="464" y="292"/>
                    </a:lnTo>
                    <a:lnTo>
                      <a:pt x="513" y="254"/>
                    </a:lnTo>
                    <a:lnTo>
                      <a:pt x="562" y="219"/>
                    </a:lnTo>
                    <a:lnTo>
                      <a:pt x="615" y="185"/>
                    </a:lnTo>
                    <a:lnTo>
                      <a:pt x="669" y="154"/>
                    </a:lnTo>
                    <a:lnTo>
                      <a:pt x="724" y="126"/>
                    </a:lnTo>
                    <a:lnTo>
                      <a:pt x="781" y="100"/>
                    </a:lnTo>
                    <a:lnTo>
                      <a:pt x="838" y="77"/>
                    </a:lnTo>
                    <a:lnTo>
                      <a:pt x="898" y="57"/>
                    </a:lnTo>
                    <a:lnTo>
                      <a:pt x="958" y="40"/>
                    </a:lnTo>
                    <a:lnTo>
                      <a:pt x="1021" y="26"/>
                    </a:lnTo>
                    <a:lnTo>
                      <a:pt x="1084" y="14"/>
                    </a:lnTo>
                    <a:lnTo>
                      <a:pt x="1147" y="6"/>
                    </a:lnTo>
                    <a:lnTo>
                      <a:pt x="1211" y="2"/>
                    </a:lnTo>
                    <a:lnTo>
                      <a:pt x="1278" y="0"/>
                    </a:lnTo>
                  </a:path>
                </a:pathLst>
              </a:custGeom>
              <a:noFill/>
              <a:ln w="12700" cap="flat" cmpd="sng" algn="ctr">
                <a:solidFill>
                  <a:schemeClr val="accent4"/>
                </a:solidFill>
                <a:prstDash val="lgDash"/>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fr-FR" sz="1351" dirty="0"/>
              </a:p>
            </p:txBody>
          </p:sp>
        </p:grpSp>
        <p:grpSp>
          <p:nvGrpSpPr>
            <p:cNvPr id="8" name="Groupe 13">
              <a:extLst>
                <a:ext uri="{FF2B5EF4-FFF2-40B4-BE49-F238E27FC236}">
                  <a16:creationId xmlns:a16="http://schemas.microsoft.com/office/drawing/2014/main" xmlns="" id="{51BD5918-9B51-448F-9715-0A7E8777BAB1}"/>
                </a:ext>
              </a:extLst>
            </p:cNvPr>
            <p:cNvGrpSpPr/>
            <p:nvPr/>
          </p:nvGrpSpPr>
          <p:grpSpPr>
            <a:xfrm rot="16200000">
              <a:off x="4231840" y="2515040"/>
              <a:ext cx="1232788" cy="2466989"/>
              <a:chOff x="292799" y="3047985"/>
              <a:chExt cx="1232788" cy="2466989"/>
            </a:xfrm>
          </p:grpSpPr>
          <p:sp>
            <p:nvSpPr>
              <p:cNvPr id="21" name="Forme libre 5">
                <a:extLst>
                  <a:ext uri="{FF2B5EF4-FFF2-40B4-BE49-F238E27FC236}">
                    <a16:creationId xmlns:a16="http://schemas.microsoft.com/office/drawing/2014/main" xmlns="" id="{21035402-F15D-462E-AA2F-10DE26AF254D}"/>
                  </a:ext>
                </a:extLst>
              </p:cNvPr>
              <p:cNvSpPr>
                <a:spLocks/>
              </p:cNvSpPr>
              <p:nvPr/>
            </p:nvSpPr>
            <p:spPr bwMode="auto">
              <a:xfrm>
                <a:off x="292799" y="3047985"/>
                <a:ext cx="1232788" cy="2466989"/>
              </a:xfrm>
              <a:custGeom>
                <a:avLst/>
                <a:gdLst/>
                <a:ahLst/>
                <a:cxnLst>
                  <a:cxn ang="0">
                    <a:pos x="1656" y="3490"/>
                  </a:cxn>
                  <a:cxn ang="0">
                    <a:pos x="1481" y="3471"/>
                  </a:cxn>
                  <a:cxn ang="0">
                    <a:pos x="1310" y="3437"/>
                  </a:cxn>
                  <a:cxn ang="0">
                    <a:pos x="1146" y="3387"/>
                  </a:cxn>
                  <a:cxn ang="0">
                    <a:pos x="990" y="3319"/>
                  </a:cxn>
                  <a:cxn ang="0">
                    <a:pos x="841" y="3239"/>
                  </a:cxn>
                  <a:cxn ang="0">
                    <a:pos x="703" y="3145"/>
                  </a:cxn>
                  <a:cxn ang="0">
                    <a:pos x="572" y="3037"/>
                  </a:cxn>
                  <a:cxn ang="0">
                    <a:pos x="454" y="2919"/>
                  </a:cxn>
                  <a:cxn ang="0">
                    <a:pos x="348" y="2790"/>
                  </a:cxn>
                  <a:cxn ang="0">
                    <a:pos x="254" y="2651"/>
                  </a:cxn>
                  <a:cxn ang="0">
                    <a:pos x="172" y="2502"/>
                  </a:cxn>
                  <a:cxn ang="0">
                    <a:pos x="106" y="2345"/>
                  </a:cxn>
                  <a:cxn ang="0">
                    <a:pos x="55" y="2182"/>
                  </a:cxn>
                  <a:cxn ang="0">
                    <a:pos x="20" y="2012"/>
                  </a:cxn>
                  <a:cxn ang="0">
                    <a:pos x="3" y="1836"/>
                  </a:cxn>
                  <a:cxn ang="0">
                    <a:pos x="0" y="1701"/>
                  </a:cxn>
                  <a:cxn ang="0">
                    <a:pos x="14" y="1524"/>
                  </a:cxn>
                  <a:cxn ang="0">
                    <a:pos x="45" y="1352"/>
                  </a:cxn>
                  <a:cxn ang="0">
                    <a:pos x="92" y="1187"/>
                  </a:cxn>
                  <a:cxn ang="0">
                    <a:pos x="155" y="1029"/>
                  </a:cxn>
                  <a:cxn ang="0">
                    <a:pos x="232" y="878"/>
                  </a:cxn>
                  <a:cxn ang="0">
                    <a:pos x="323" y="736"/>
                  </a:cxn>
                  <a:cxn ang="0">
                    <a:pos x="426" y="604"/>
                  </a:cxn>
                  <a:cxn ang="0">
                    <a:pos x="541" y="483"/>
                  </a:cxn>
                  <a:cxn ang="0">
                    <a:pos x="669" y="373"/>
                  </a:cxn>
                  <a:cxn ang="0">
                    <a:pos x="806" y="275"/>
                  </a:cxn>
                  <a:cxn ang="0">
                    <a:pos x="952" y="192"/>
                  </a:cxn>
                  <a:cxn ang="0">
                    <a:pos x="1106" y="121"/>
                  </a:cxn>
                  <a:cxn ang="0">
                    <a:pos x="1269" y="66"/>
                  </a:cxn>
                  <a:cxn ang="0">
                    <a:pos x="1438" y="27"/>
                  </a:cxn>
                  <a:cxn ang="0">
                    <a:pos x="1612" y="4"/>
                  </a:cxn>
                  <a:cxn ang="0">
                    <a:pos x="1746" y="933"/>
                  </a:cxn>
                  <a:cxn ang="0">
                    <a:pos x="1623" y="942"/>
                  </a:cxn>
                  <a:cxn ang="0">
                    <a:pos x="1467" y="982"/>
                  </a:cxn>
                  <a:cxn ang="0">
                    <a:pos x="1326" y="1052"/>
                  </a:cxn>
                  <a:cxn ang="0">
                    <a:pos x="1200" y="1144"/>
                  </a:cxn>
                  <a:cxn ang="0">
                    <a:pos x="1095" y="1259"/>
                  </a:cxn>
                  <a:cxn ang="0">
                    <a:pos x="1014" y="1395"/>
                  </a:cxn>
                  <a:cxn ang="0">
                    <a:pos x="960" y="1544"/>
                  </a:cxn>
                  <a:cxn ang="0">
                    <a:pos x="935" y="1704"/>
                  </a:cxn>
                  <a:cxn ang="0">
                    <a:pos x="938" y="1828"/>
                  </a:cxn>
                  <a:cxn ang="0">
                    <a:pos x="970" y="1987"/>
                  </a:cxn>
                  <a:cxn ang="0">
                    <a:pos x="1032" y="2133"/>
                  </a:cxn>
                  <a:cxn ang="0">
                    <a:pos x="1120" y="2262"/>
                  </a:cxn>
                  <a:cxn ang="0">
                    <a:pos x="1229" y="2373"/>
                  </a:cxn>
                  <a:cxn ang="0">
                    <a:pos x="1360" y="2461"/>
                  </a:cxn>
                  <a:cxn ang="0">
                    <a:pos x="1504" y="2522"/>
                  </a:cxn>
                  <a:cxn ang="0">
                    <a:pos x="1663" y="2554"/>
                  </a:cxn>
                </a:cxnLst>
                <a:rect l="0" t="0" r="r" b="b"/>
                <a:pathLst>
                  <a:path w="1746" h="3493">
                    <a:moveTo>
                      <a:pt x="1746" y="3493"/>
                    </a:moveTo>
                    <a:lnTo>
                      <a:pt x="1746" y="3493"/>
                    </a:lnTo>
                    <a:lnTo>
                      <a:pt x="1701" y="3491"/>
                    </a:lnTo>
                    <a:lnTo>
                      <a:pt x="1656" y="3490"/>
                    </a:lnTo>
                    <a:lnTo>
                      <a:pt x="1612" y="3487"/>
                    </a:lnTo>
                    <a:lnTo>
                      <a:pt x="1567" y="3484"/>
                    </a:lnTo>
                    <a:lnTo>
                      <a:pt x="1524" y="3477"/>
                    </a:lnTo>
                    <a:lnTo>
                      <a:pt x="1481" y="3471"/>
                    </a:lnTo>
                    <a:lnTo>
                      <a:pt x="1438" y="3465"/>
                    </a:lnTo>
                    <a:lnTo>
                      <a:pt x="1395" y="3456"/>
                    </a:lnTo>
                    <a:lnTo>
                      <a:pt x="1352" y="3447"/>
                    </a:lnTo>
                    <a:lnTo>
                      <a:pt x="1310" y="3437"/>
                    </a:lnTo>
                    <a:lnTo>
                      <a:pt x="1269" y="3425"/>
                    </a:lnTo>
                    <a:lnTo>
                      <a:pt x="1227" y="3413"/>
                    </a:lnTo>
                    <a:lnTo>
                      <a:pt x="1187" y="3400"/>
                    </a:lnTo>
                    <a:lnTo>
                      <a:pt x="1146" y="3387"/>
                    </a:lnTo>
                    <a:lnTo>
                      <a:pt x="1106" y="3371"/>
                    </a:lnTo>
                    <a:lnTo>
                      <a:pt x="1067" y="3354"/>
                    </a:lnTo>
                    <a:lnTo>
                      <a:pt x="1029" y="3337"/>
                    </a:lnTo>
                    <a:lnTo>
                      <a:pt x="990" y="3319"/>
                    </a:lnTo>
                    <a:lnTo>
                      <a:pt x="952" y="3301"/>
                    </a:lnTo>
                    <a:lnTo>
                      <a:pt x="915" y="3281"/>
                    </a:lnTo>
                    <a:lnTo>
                      <a:pt x="878" y="3261"/>
                    </a:lnTo>
                    <a:lnTo>
                      <a:pt x="841" y="3239"/>
                    </a:lnTo>
                    <a:lnTo>
                      <a:pt x="806" y="3217"/>
                    </a:lnTo>
                    <a:lnTo>
                      <a:pt x="771" y="3193"/>
                    </a:lnTo>
                    <a:lnTo>
                      <a:pt x="737" y="3170"/>
                    </a:lnTo>
                    <a:lnTo>
                      <a:pt x="703" y="3145"/>
                    </a:lnTo>
                    <a:lnTo>
                      <a:pt x="669" y="3119"/>
                    </a:lnTo>
                    <a:lnTo>
                      <a:pt x="637" y="3093"/>
                    </a:lnTo>
                    <a:lnTo>
                      <a:pt x="604" y="3065"/>
                    </a:lnTo>
                    <a:lnTo>
                      <a:pt x="572" y="3037"/>
                    </a:lnTo>
                    <a:lnTo>
                      <a:pt x="541" y="3010"/>
                    </a:lnTo>
                    <a:lnTo>
                      <a:pt x="512" y="2981"/>
                    </a:lnTo>
                    <a:lnTo>
                      <a:pt x="483" y="2950"/>
                    </a:lnTo>
                    <a:lnTo>
                      <a:pt x="454" y="2919"/>
                    </a:lnTo>
                    <a:lnTo>
                      <a:pt x="426" y="2888"/>
                    </a:lnTo>
                    <a:lnTo>
                      <a:pt x="400" y="2856"/>
                    </a:lnTo>
                    <a:lnTo>
                      <a:pt x="374" y="2824"/>
                    </a:lnTo>
                    <a:lnTo>
                      <a:pt x="348" y="2790"/>
                    </a:lnTo>
                    <a:lnTo>
                      <a:pt x="323" y="2756"/>
                    </a:lnTo>
                    <a:lnTo>
                      <a:pt x="298" y="2722"/>
                    </a:lnTo>
                    <a:lnTo>
                      <a:pt x="275" y="2687"/>
                    </a:lnTo>
                    <a:lnTo>
                      <a:pt x="254" y="2651"/>
                    </a:lnTo>
                    <a:lnTo>
                      <a:pt x="232" y="2614"/>
                    </a:lnTo>
                    <a:lnTo>
                      <a:pt x="211" y="2578"/>
                    </a:lnTo>
                    <a:lnTo>
                      <a:pt x="191" y="2541"/>
                    </a:lnTo>
                    <a:lnTo>
                      <a:pt x="172" y="2502"/>
                    </a:lnTo>
                    <a:lnTo>
                      <a:pt x="155" y="2464"/>
                    </a:lnTo>
                    <a:lnTo>
                      <a:pt x="137" y="2425"/>
                    </a:lnTo>
                    <a:lnTo>
                      <a:pt x="121" y="2385"/>
                    </a:lnTo>
                    <a:lnTo>
                      <a:pt x="106" y="2345"/>
                    </a:lnTo>
                    <a:lnTo>
                      <a:pt x="92" y="2305"/>
                    </a:lnTo>
                    <a:lnTo>
                      <a:pt x="78" y="2265"/>
                    </a:lnTo>
                    <a:lnTo>
                      <a:pt x="66" y="2224"/>
                    </a:lnTo>
                    <a:lnTo>
                      <a:pt x="55" y="2182"/>
                    </a:lnTo>
                    <a:lnTo>
                      <a:pt x="45" y="2139"/>
                    </a:lnTo>
                    <a:lnTo>
                      <a:pt x="35" y="2098"/>
                    </a:lnTo>
                    <a:lnTo>
                      <a:pt x="28" y="2055"/>
                    </a:lnTo>
                    <a:lnTo>
                      <a:pt x="20" y="2012"/>
                    </a:lnTo>
                    <a:lnTo>
                      <a:pt x="14" y="1968"/>
                    </a:lnTo>
                    <a:lnTo>
                      <a:pt x="9" y="1924"/>
                    </a:lnTo>
                    <a:lnTo>
                      <a:pt x="5" y="1881"/>
                    </a:lnTo>
                    <a:lnTo>
                      <a:pt x="3" y="1836"/>
                    </a:lnTo>
                    <a:lnTo>
                      <a:pt x="0" y="1792"/>
                    </a:lnTo>
                    <a:lnTo>
                      <a:pt x="0" y="1745"/>
                    </a:lnTo>
                    <a:lnTo>
                      <a:pt x="0" y="1745"/>
                    </a:lnTo>
                    <a:lnTo>
                      <a:pt x="0" y="1701"/>
                    </a:lnTo>
                    <a:lnTo>
                      <a:pt x="3" y="1656"/>
                    </a:lnTo>
                    <a:lnTo>
                      <a:pt x="5" y="1612"/>
                    </a:lnTo>
                    <a:lnTo>
                      <a:pt x="9" y="1567"/>
                    </a:lnTo>
                    <a:lnTo>
                      <a:pt x="14" y="1524"/>
                    </a:lnTo>
                    <a:lnTo>
                      <a:pt x="20" y="1481"/>
                    </a:lnTo>
                    <a:lnTo>
                      <a:pt x="28" y="1438"/>
                    </a:lnTo>
                    <a:lnTo>
                      <a:pt x="35" y="1395"/>
                    </a:lnTo>
                    <a:lnTo>
                      <a:pt x="45" y="1352"/>
                    </a:lnTo>
                    <a:lnTo>
                      <a:pt x="55" y="1310"/>
                    </a:lnTo>
                    <a:lnTo>
                      <a:pt x="66" y="1269"/>
                    </a:lnTo>
                    <a:lnTo>
                      <a:pt x="78" y="1227"/>
                    </a:lnTo>
                    <a:lnTo>
                      <a:pt x="92" y="1187"/>
                    </a:lnTo>
                    <a:lnTo>
                      <a:pt x="106" y="1146"/>
                    </a:lnTo>
                    <a:lnTo>
                      <a:pt x="121" y="1107"/>
                    </a:lnTo>
                    <a:lnTo>
                      <a:pt x="137" y="1067"/>
                    </a:lnTo>
                    <a:lnTo>
                      <a:pt x="155" y="1029"/>
                    </a:lnTo>
                    <a:lnTo>
                      <a:pt x="172" y="990"/>
                    </a:lnTo>
                    <a:lnTo>
                      <a:pt x="191" y="952"/>
                    </a:lnTo>
                    <a:lnTo>
                      <a:pt x="211" y="915"/>
                    </a:lnTo>
                    <a:lnTo>
                      <a:pt x="232" y="878"/>
                    </a:lnTo>
                    <a:lnTo>
                      <a:pt x="254" y="841"/>
                    </a:lnTo>
                    <a:lnTo>
                      <a:pt x="275" y="806"/>
                    </a:lnTo>
                    <a:lnTo>
                      <a:pt x="298" y="770"/>
                    </a:lnTo>
                    <a:lnTo>
                      <a:pt x="323" y="736"/>
                    </a:lnTo>
                    <a:lnTo>
                      <a:pt x="348" y="703"/>
                    </a:lnTo>
                    <a:lnTo>
                      <a:pt x="374" y="669"/>
                    </a:lnTo>
                    <a:lnTo>
                      <a:pt x="400" y="636"/>
                    </a:lnTo>
                    <a:lnTo>
                      <a:pt x="426" y="604"/>
                    </a:lnTo>
                    <a:lnTo>
                      <a:pt x="454" y="572"/>
                    </a:lnTo>
                    <a:lnTo>
                      <a:pt x="483" y="543"/>
                    </a:lnTo>
                    <a:lnTo>
                      <a:pt x="512" y="512"/>
                    </a:lnTo>
                    <a:lnTo>
                      <a:pt x="541" y="483"/>
                    </a:lnTo>
                    <a:lnTo>
                      <a:pt x="572" y="453"/>
                    </a:lnTo>
                    <a:lnTo>
                      <a:pt x="604" y="426"/>
                    </a:lnTo>
                    <a:lnTo>
                      <a:pt x="637" y="399"/>
                    </a:lnTo>
                    <a:lnTo>
                      <a:pt x="669" y="373"/>
                    </a:lnTo>
                    <a:lnTo>
                      <a:pt x="703" y="347"/>
                    </a:lnTo>
                    <a:lnTo>
                      <a:pt x="737" y="323"/>
                    </a:lnTo>
                    <a:lnTo>
                      <a:pt x="771" y="298"/>
                    </a:lnTo>
                    <a:lnTo>
                      <a:pt x="806" y="275"/>
                    </a:lnTo>
                    <a:lnTo>
                      <a:pt x="841" y="253"/>
                    </a:lnTo>
                    <a:lnTo>
                      <a:pt x="878" y="232"/>
                    </a:lnTo>
                    <a:lnTo>
                      <a:pt x="915" y="210"/>
                    </a:lnTo>
                    <a:lnTo>
                      <a:pt x="952" y="192"/>
                    </a:lnTo>
                    <a:lnTo>
                      <a:pt x="990" y="172"/>
                    </a:lnTo>
                    <a:lnTo>
                      <a:pt x="1029" y="155"/>
                    </a:lnTo>
                    <a:lnTo>
                      <a:pt x="1067" y="136"/>
                    </a:lnTo>
                    <a:lnTo>
                      <a:pt x="1106" y="121"/>
                    </a:lnTo>
                    <a:lnTo>
                      <a:pt x="1146" y="106"/>
                    </a:lnTo>
                    <a:lnTo>
                      <a:pt x="1187" y="92"/>
                    </a:lnTo>
                    <a:lnTo>
                      <a:pt x="1227" y="78"/>
                    </a:lnTo>
                    <a:lnTo>
                      <a:pt x="1269" y="66"/>
                    </a:lnTo>
                    <a:lnTo>
                      <a:pt x="1310" y="55"/>
                    </a:lnTo>
                    <a:lnTo>
                      <a:pt x="1352" y="44"/>
                    </a:lnTo>
                    <a:lnTo>
                      <a:pt x="1395" y="35"/>
                    </a:lnTo>
                    <a:lnTo>
                      <a:pt x="1438" y="27"/>
                    </a:lnTo>
                    <a:lnTo>
                      <a:pt x="1481" y="20"/>
                    </a:lnTo>
                    <a:lnTo>
                      <a:pt x="1524" y="13"/>
                    </a:lnTo>
                    <a:lnTo>
                      <a:pt x="1567" y="9"/>
                    </a:lnTo>
                    <a:lnTo>
                      <a:pt x="1612" y="4"/>
                    </a:lnTo>
                    <a:lnTo>
                      <a:pt x="1656" y="3"/>
                    </a:lnTo>
                    <a:lnTo>
                      <a:pt x="1701" y="1"/>
                    </a:lnTo>
                    <a:lnTo>
                      <a:pt x="1746" y="0"/>
                    </a:lnTo>
                    <a:lnTo>
                      <a:pt x="1746" y="933"/>
                    </a:lnTo>
                    <a:lnTo>
                      <a:pt x="1746" y="933"/>
                    </a:lnTo>
                    <a:lnTo>
                      <a:pt x="1704" y="935"/>
                    </a:lnTo>
                    <a:lnTo>
                      <a:pt x="1663" y="938"/>
                    </a:lnTo>
                    <a:lnTo>
                      <a:pt x="1623" y="942"/>
                    </a:lnTo>
                    <a:lnTo>
                      <a:pt x="1583" y="950"/>
                    </a:lnTo>
                    <a:lnTo>
                      <a:pt x="1543" y="959"/>
                    </a:lnTo>
                    <a:lnTo>
                      <a:pt x="1504" y="970"/>
                    </a:lnTo>
                    <a:lnTo>
                      <a:pt x="1467" y="982"/>
                    </a:lnTo>
                    <a:lnTo>
                      <a:pt x="1430" y="998"/>
                    </a:lnTo>
                    <a:lnTo>
                      <a:pt x="1393" y="1013"/>
                    </a:lnTo>
                    <a:lnTo>
                      <a:pt x="1360" y="1032"/>
                    </a:lnTo>
                    <a:lnTo>
                      <a:pt x="1326" y="1052"/>
                    </a:lnTo>
                    <a:lnTo>
                      <a:pt x="1292" y="1072"/>
                    </a:lnTo>
                    <a:lnTo>
                      <a:pt x="1260" y="1095"/>
                    </a:lnTo>
                    <a:lnTo>
                      <a:pt x="1229" y="1119"/>
                    </a:lnTo>
                    <a:lnTo>
                      <a:pt x="1200" y="1144"/>
                    </a:lnTo>
                    <a:lnTo>
                      <a:pt x="1172" y="1172"/>
                    </a:lnTo>
                    <a:lnTo>
                      <a:pt x="1144" y="1199"/>
                    </a:lnTo>
                    <a:lnTo>
                      <a:pt x="1120" y="1230"/>
                    </a:lnTo>
                    <a:lnTo>
                      <a:pt x="1095" y="1259"/>
                    </a:lnTo>
                    <a:lnTo>
                      <a:pt x="1072" y="1292"/>
                    </a:lnTo>
                    <a:lnTo>
                      <a:pt x="1052" y="1325"/>
                    </a:lnTo>
                    <a:lnTo>
                      <a:pt x="1032" y="1359"/>
                    </a:lnTo>
                    <a:lnTo>
                      <a:pt x="1014" y="1395"/>
                    </a:lnTo>
                    <a:lnTo>
                      <a:pt x="998" y="1430"/>
                    </a:lnTo>
                    <a:lnTo>
                      <a:pt x="983" y="1467"/>
                    </a:lnTo>
                    <a:lnTo>
                      <a:pt x="970" y="1504"/>
                    </a:lnTo>
                    <a:lnTo>
                      <a:pt x="960" y="1544"/>
                    </a:lnTo>
                    <a:lnTo>
                      <a:pt x="950" y="1582"/>
                    </a:lnTo>
                    <a:lnTo>
                      <a:pt x="943" y="1622"/>
                    </a:lnTo>
                    <a:lnTo>
                      <a:pt x="938" y="1662"/>
                    </a:lnTo>
                    <a:lnTo>
                      <a:pt x="935" y="1704"/>
                    </a:lnTo>
                    <a:lnTo>
                      <a:pt x="934" y="1745"/>
                    </a:lnTo>
                    <a:lnTo>
                      <a:pt x="934" y="1745"/>
                    </a:lnTo>
                    <a:lnTo>
                      <a:pt x="935" y="1788"/>
                    </a:lnTo>
                    <a:lnTo>
                      <a:pt x="938" y="1828"/>
                    </a:lnTo>
                    <a:lnTo>
                      <a:pt x="943" y="1870"/>
                    </a:lnTo>
                    <a:lnTo>
                      <a:pt x="950" y="1910"/>
                    </a:lnTo>
                    <a:lnTo>
                      <a:pt x="960" y="1948"/>
                    </a:lnTo>
                    <a:lnTo>
                      <a:pt x="970" y="1987"/>
                    </a:lnTo>
                    <a:lnTo>
                      <a:pt x="983" y="2025"/>
                    </a:lnTo>
                    <a:lnTo>
                      <a:pt x="998" y="2062"/>
                    </a:lnTo>
                    <a:lnTo>
                      <a:pt x="1014" y="2098"/>
                    </a:lnTo>
                    <a:lnTo>
                      <a:pt x="1032" y="2133"/>
                    </a:lnTo>
                    <a:lnTo>
                      <a:pt x="1052" y="2167"/>
                    </a:lnTo>
                    <a:lnTo>
                      <a:pt x="1072" y="2201"/>
                    </a:lnTo>
                    <a:lnTo>
                      <a:pt x="1095" y="2231"/>
                    </a:lnTo>
                    <a:lnTo>
                      <a:pt x="1120" y="2262"/>
                    </a:lnTo>
                    <a:lnTo>
                      <a:pt x="1144" y="2291"/>
                    </a:lnTo>
                    <a:lnTo>
                      <a:pt x="1172" y="2321"/>
                    </a:lnTo>
                    <a:lnTo>
                      <a:pt x="1200" y="2347"/>
                    </a:lnTo>
                    <a:lnTo>
                      <a:pt x="1229" y="2373"/>
                    </a:lnTo>
                    <a:lnTo>
                      <a:pt x="1260" y="2398"/>
                    </a:lnTo>
                    <a:lnTo>
                      <a:pt x="1292" y="2419"/>
                    </a:lnTo>
                    <a:lnTo>
                      <a:pt x="1326" y="2441"/>
                    </a:lnTo>
                    <a:lnTo>
                      <a:pt x="1360" y="2461"/>
                    </a:lnTo>
                    <a:lnTo>
                      <a:pt x="1393" y="2478"/>
                    </a:lnTo>
                    <a:lnTo>
                      <a:pt x="1430" y="2494"/>
                    </a:lnTo>
                    <a:lnTo>
                      <a:pt x="1467" y="2510"/>
                    </a:lnTo>
                    <a:lnTo>
                      <a:pt x="1504" y="2522"/>
                    </a:lnTo>
                    <a:lnTo>
                      <a:pt x="1543" y="2533"/>
                    </a:lnTo>
                    <a:lnTo>
                      <a:pt x="1583" y="2542"/>
                    </a:lnTo>
                    <a:lnTo>
                      <a:pt x="1623" y="2550"/>
                    </a:lnTo>
                    <a:lnTo>
                      <a:pt x="1663" y="2554"/>
                    </a:lnTo>
                    <a:lnTo>
                      <a:pt x="1704" y="2558"/>
                    </a:lnTo>
                    <a:lnTo>
                      <a:pt x="1746" y="2559"/>
                    </a:lnTo>
                    <a:lnTo>
                      <a:pt x="1746" y="3493"/>
                    </a:lnTo>
                    <a:close/>
                  </a:path>
                </a:pathLst>
              </a:custGeom>
              <a:solidFill>
                <a:schemeClr val="tx1">
                  <a:lumMod val="65000"/>
                  <a:lumOff val="35000"/>
                </a:schemeClr>
              </a:soli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1" dirty="0"/>
              </a:p>
            </p:txBody>
          </p:sp>
          <p:sp>
            <p:nvSpPr>
              <p:cNvPr id="22" name="Forme libre 27">
                <a:extLst>
                  <a:ext uri="{FF2B5EF4-FFF2-40B4-BE49-F238E27FC236}">
                    <a16:creationId xmlns:a16="http://schemas.microsoft.com/office/drawing/2014/main" xmlns="" id="{62AE57B7-4AF7-4F93-980A-79A30DE612AF}"/>
                  </a:ext>
                </a:extLst>
              </p:cNvPr>
              <p:cNvSpPr>
                <a:spLocks/>
              </p:cNvSpPr>
              <p:nvPr/>
            </p:nvSpPr>
            <p:spPr bwMode="auto">
              <a:xfrm>
                <a:off x="623237" y="3378423"/>
                <a:ext cx="902350" cy="1806113"/>
              </a:xfrm>
              <a:custGeom>
                <a:avLst/>
                <a:gdLst/>
                <a:ahLst/>
                <a:cxnLst>
                  <a:cxn ang="0">
                    <a:pos x="1278" y="2558"/>
                  </a:cxn>
                  <a:cxn ang="0">
                    <a:pos x="1147" y="2552"/>
                  </a:cxn>
                  <a:cxn ang="0">
                    <a:pos x="1021" y="2532"/>
                  </a:cxn>
                  <a:cxn ang="0">
                    <a:pos x="898" y="2501"/>
                  </a:cxn>
                  <a:cxn ang="0">
                    <a:pos x="781" y="2458"/>
                  </a:cxn>
                  <a:cxn ang="0">
                    <a:pos x="669" y="2404"/>
                  </a:cxn>
                  <a:cxn ang="0">
                    <a:pos x="562" y="2340"/>
                  </a:cxn>
                  <a:cxn ang="0">
                    <a:pos x="464" y="2266"/>
                  </a:cxn>
                  <a:cxn ang="0">
                    <a:pos x="373" y="2184"/>
                  </a:cxn>
                  <a:cxn ang="0">
                    <a:pos x="290" y="2092"/>
                  </a:cxn>
                  <a:cxn ang="0">
                    <a:pos x="218" y="1994"/>
                  </a:cxn>
                  <a:cxn ang="0">
                    <a:pos x="153" y="1889"/>
                  </a:cxn>
                  <a:cxn ang="0">
                    <a:pos x="99" y="1777"/>
                  </a:cxn>
                  <a:cxn ang="0">
                    <a:pos x="56" y="1660"/>
                  </a:cxn>
                  <a:cxn ang="0">
                    <a:pos x="24" y="1537"/>
                  </a:cxn>
                  <a:cxn ang="0">
                    <a:pos x="6" y="1409"/>
                  </a:cxn>
                  <a:cxn ang="0">
                    <a:pos x="0" y="1278"/>
                  </a:cxn>
                  <a:cxn ang="0">
                    <a:pos x="1" y="1214"/>
                  </a:cxn>
                  <a:cxn ang="0">
                    <a:pos x="13" y="1085"/>
                  </a:cxn>
                  <a:cxn ang="0">
                    <a:pos x="40" y="958"/>
                  </a:cxn>
                  <a:cxn ang="0">
                    <a:pos x="76" y="838"/>
                  </a:cxn>
                  <a:cxn ang="0">
                    <a:pos x="126" y="725"/>
                  </a:cxn>
                  <a:cxn ang="0">
                    <a:pos x="184" y="615"/>
                  </a:cxn>
                  <a:cxn ang="0">
                    <a:pos x="253" y="514"/>
                  </a:cxn>
                  <a:cxn ang="0">
                    <a:pos x="332" y="419"/>
                  </a:cxn>
                  <a:cxn ang="0">
                    <a:pos x="418" y="332"/>
                  </a:cxn>
                  <a:cxn ang="0">
                    <a:pos x="513" y="254"/>
                  </a:cxn>
                  <a:cxn ang="0">
                    <a:pos x="615" y="185"/>
                  </a:cxn>
                  <a:cxn ang="0">
                    <a:pos x="724" y="126"/>
                  </a:cxn>
                  <a:cxn ang="0">
                    <a:pos x="838" y="77"/>
                  </a:cxn>
                  <a:cxn ang="0">
                    <a:pos x="958" y="40"/>
                  </a:cxn>
                  <a:cxn ang="0">
                    <a:pos x="1084" y="14"/>
                  </a:cxn>
                  <a:cxn ang="0">
                    <a:pos x="1211" y="2"/>
                  </a:cxn>
                </a:cxnLst>
                <a:rect l="0" t="0" r="r" b="b"/>
                <a:pathLst>
                  <a:path w="1278" h="2558">
                    <a:moveTo>
                      <a:pt x="1278" y="2558"/>
                    </a:moveTo>
                    <a:lnTo>
                      <a:pt x="1278" y="2558"/>
                    </a:lnTo>
                    <a:lnTo>
                      <a:pt x="1211" y="2557"/>
                    </a:lnTo>
                    <a:lnTo>
                      <a:pt x="1147" y="2552"/>
                    </a:lnTo>
                    <a:lnTo>
                      <a:pt x="1084" y="2544"/>
                    </a:lnTo>
                    <a:lnTo>
                      <a:pt x="1021" y="2532"/>
                    </a:lnTo>
                    <a:lnTo>
                      <a:pt x="958" y="2518"/>
                    </a:lnTo>
                    <a:lnTo>
                      <a:pt x="898" y="2501"/>
                    </a:lnTo>
                    <a:lnTo>
                      <a:pt x="838" y="2481"/>
                    </a:lnTo>
                    <a:lnTo>
                      <a:pt x="781" y="2458"/>
                    </a:lnTo>
                    <a:lnTo>
                      <a:pt x="724" y="2432"/>
                    </a:lnTo>
                    <a:lnTo>
                      <a:pt x="669" y="2404"/>
                    </a:lnTo>
                    <a:lnTo>
                      <a:pt x="615" y="2374"/>
                    </a:lnTo>
                    <a:lnTo>
                      <a:pt x="562" y="2340"/>
                    </a:lnTo>
                    <a:lnTo>
                      <a:pt x="513" y="2304"/>
                    </a:lnTo>
                    <a:lnTo>
                      <a:pt x="464" y="2266"/>
                    </a:lnTo>
                    <a:lnTo>
                      <a:pt x="418" y="2226"/>
                    </a:lnTo>
                    <a:lnTo>
                      <a:pt x="373" y="2184"/>
                    </a:lnTo>
                    <a:lnTo>
                      <a:pt x="332" y="2140"/>
                    </a:lnTo>
                    <a:lnTo>
                      <a:pt x="290" y="2092"/>
                    </a:lnTo>
                    <a:lnTo>
                      <a:pt x="253" y="2044"/>
                    </a:lnTo>
                    <a:lnTo>
                      <a:pt x="218" y="1994"/>
                    </a:lnTo>
                    <a:lnTo>
                      <a:pt x="184" y="1943"/>
                    </a:lnTo>
                    <a:lnTo>
                      <a:pt x="153" y="1889"/>
                    </a:lnTo>
                    <a:lnTo>
                      <a:pt x="126" y="1834"/>
                    </a:lnTo>
                    <a:lnTo>
                      <a:pt x="99" y="1777"/>
                    </a:lnTo>
                    <a:lnTo>
                      <a:pt x="76" y="1718"/>
                    </a:lnTo>
                    <a:lnTo>
                      <a:pt x="56" y="1660"/>
                    </a:lnTo>
                    <a:lnTo>
                      <a:pt x="40" y="1598"/>
                    </a:lnTo>
                    <a:lnTo>
                      <a:pt x="24" y="1537"/>
                    </a:lnTo>
                    <a:lnTo>
                      <a:pt x="13" y="1474"/>
                    </a:lnTo>
                    <a:lnTo>
                      <a:pt x="6" y="1409"/>
                    </a:lnTo>
                    <a:lnTo>
                      <a:pt x="1" y="1345"/>
                    </a:lnTo>
                    <a:lnTo>
                      <a:pt x="0" y="1278"/>
                    </a:lnTo>
                    <a:lnTo>
                      <a:pt x="0" y="1278"/>
                    </a:lnTo>
                    <a:lnTo>
                      <a:pt x="1" y="1214"/>
                    </a:lnTo>
                    <a:lnTo>
                      <a:pt x="6" y="1148"/>
                    </a:lnTo>
                    <a:lnTo>
                      <a:pt x="13" y="1085"/>
                    </a:lnTo>
                    <a:lnTo>
                      <a:pt x="24" y="1022"/>
                    </a:lnTo>
                    <a:lnTo>
                      <a:pt x="40" y="958"/>
                    </a:lnTo>
                    <a:lnTo>
                      <a:pt x="56" y="898"/>
                    </a:lnTo>
                    <a:lnTo>
                      <a:pt x="76" y="838"/>
                    </a:lnTo>
                    <a:lnTo>
                      <a:pt x="99" y="782"/>
                    </a:lnTo>
                    <a:lnTo>
                      <a:pt x="126" y="725"/>
                    </a:lnTo>
                    <a:lnTo>
                      <a:pt x="153" y="669"/>
                    </a:lnTo>
                    <a:lnTo>
                      <a:pt x="184" y="615"/>
                    </a:lnTo>
                    <a:lnTo>
                      <a:pt x="218" y="563"/>
                    </a:lnTo>
                    <a:lnTo>
                      <a:pt x="253" y="514"/>
                    </a:lnTo>
                    <a:lnTo>
                      <a:pt x="290" y="465"/>
                    </a:lnTo>
                    <a:lnTo>
                      <a:pt x="332" y="419"/>
                    </a:lnTo>
                    <a:lnTo>
                      <a:pt x="373" y="374"/>
                    </a:lnTo>
                    <a:lnTo>
                      <a:pt x="418" y="332"/>
                    </a:lnTo>
                    <a:lnTo>
                      <a:pt x="464" y="292"/>
                    </a:lnTo>
                    <a:lnTo>
                      <a:pt x="513" y="254"/>
                    </a:lnTo>
                    <a:lnTo>
                      <a:pt x="562" y="219"/>
                    </a:lnTo>
                    <a:lnTo>
                      <a:pt x="615" y="185"/>
                    </a:lnTo>
                    <a:lnTo>
                      <a:pt x="669" y="154"/>
                    </a:lnTo>
                    <a:lnTo>
                      <a:pt x="724" y="126"/>
                    </a:lnTo>
                    <a:lnTo>
                      <a:pt x="781" y="100"/>
                    </a:lnTo>
                    <a:lnTo>
                      <a:pt x="838" y="77"/>
                    </a:lnTo>
                    <a:lnTo>
                      <a:pt x="898" y="57"/>
                    </a:lnTo>
                    <a:lnTo>
                      <a:pt x="958" y="40"/>
                    </a:lnTo>
                    <a:lnTo>
                      <a:pt x="1021" y="26"/>
                    </a:lnTo>
                    <a:lnTo>
                      <a:pt x="1084" y="14"/>
                    </a:lnTo>
                    <a:lnTo>
                      <a:pt x="1147" y="6"/>
                    </a:lnTo>
                    <a:lnTo>
                      <a:pt x="1211" y="2"/>
                    </a:lnTo>
                    <a:lnTo>
                      <a:pt x="1278" y="0"/>
                    </a:lnTo>
                  </a:path>
                </a:pathLst>
              </a:custGeom>
              <a:noFill/>
              <a:ln w="12700" cap="flat" cmpd="sng" algn="ctr">
                <a:solidFill>
                  <a:schemeClr val="accent4"/>
                </a:solidFill>
                <a:prstDash val="lgDash"/>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fr-FR" sz="1351" dirty="0"/>
              </a:p>
            </p:txBody>
          </p:sp>
        </p:grpSp>
        <p:grpSp>
          <p:nvGrpSpPr>
            <p:cNvPr id="9" name="Groupe 16">
              <a:extLst>
                <a:ext uri="{FF2B5EF4-FFF2-40B4-BE49-F238E27FC236}">
                  <a16:creationId xmlns:a16="http://schemas.microsoft.com/office/drawing/2014/main" xmlns="" id="{6F3EF161-B073-4FD9-A023-8623005CE0EC}"/>
                </a:ext>
              </a:extLst>
            </p:cNvPr>
            <p:cNvGrpSpPr/>
            <p:nvPr/>
          </p:nvGrpSpPr>
          <p:grpSpPr>
            <a:xfrm rot="5400000">
              <a:off x="6038401" y="1291076"/>
              <a:ext cx="1232788" cy="2466989"/>
              <a:chOff x="292799" y="3047985"/>
              <a:chExt cx="1232788" cy="2466989"/>
            </a:xfrm>
          </p:grpSpPr>
          <p:sp>
            <p:nvSpPr>
              <p:cNvPr id="19" name="Forme libre 5">
                <a:extLst>
                  <a:ext uri="{FF2B5EF4-FFF2-40B4-BE49-F238E27FC236}">
                    <a16:creationId xmlns:a16="http://schemas.microsoft.com/office/drawing/2014/main" xmlns="" id="{8DE69C74-7D9F-4747-B31C-98C2C61912C0}"/>
                  </a:ext>
                </a:extLst>
              </p:cNvPr>
              <p:cNvSpPr>
                <a:spLocks/>
              </p:cNvSpPr>
              <p:nvPr/>
            </p:nvSpPr>
            <p:spPr bwMode="auto">
              <a:xfrm>
                <a:off x="292799" y="3047985"/>
                <a:ext cx="1232788" cy="2466989"/>
              </a:xfrm>
              <a:custGeom>
                <a:avLst/>
                <a:gdLst/>
                <a:ahLst/>
                <a:cxnLst>
                  <a:cxn ang="0">
                    <a:pos x="1656" y="3490"/>
                  </a:cxn>
                  <a:cxn ang="0">
                    <a:pos x="1481" y="3471"/>
                  </a:cxn>
                  <a:cxn ang="0">
                    <a:pos x="1310" y="3437"/>
                  </a:cxn>
                  <a:cxn ang="0">
                    <a:pos x="1146" y="3387"/>
                  </a:cxn>
                  <a:cxn ang="0">
                    <a:pos x="990" y="3319"/>
                  </a:cxn>
                  <a:cxn ang="0">
                    <a:pos x="841" y="3239"/>
                  </a:cxn>
                  <a:cxn ang="0">
                    <a:pos x="703" y="3145"/>
                  </a:cxn>
                  <a:cxn ang="0">
                    <a:pos x="572" y="3037"/>
                  </a:cxn>
                  <a:cxn ang="0">
                    <a:pos x="454" y="2919"/>
                  </a:cxn>
                  <a:cxn ang="0">
                    <a:pos x="348" y="2790"/>
                  </a:cxn>
                  <a:cxn ang="0">
                    <a:pos x="254" y="2651"/>
                  </a:cxn>
                  <a:cxn ang="0">
                    <a:pos x="172" y="2502"/>
                  </a:cxn>
                  <a:cxn ang="0">
                    <a:pos x="106" y="2345"/>
                  </a:cxn>
                  <a:cxn ang="0">
                    <a:pos x="55" y="2182"/>
                  </a:cxn>
                  <a:cxn ang="0">
                    <a:pos x="20" y="2012"/>
                  </a:cxn>
                  <a:cxn ang="0">
                    <a:pos x="3" y="1836"/>
                  </a:cxn>
                  <a:cxn ang="0">
                    <a:pos x="0" y="1701"/>
                  </a:cxn>
                  <a:cxn ang="0">
                    <a:pos x="14" y="1524"/>
                  </a:cxn>
                  <a:cxn ang="0">
                    <a:pos x="45" y="1352"/>
                  </a:cxn>
                  <a:cxn ang="0">
                    <a:pos x="92" y="1187"/>
                  </a:cxn>
                  <a:cxn ang="0">
                    <a:pos x="155" y="1029"/>
                  </a:cxn>
                  <a:cxn ang="0">
                    <a:pos x="232" y="878"/>
                  </a:cxn>
                  <a:cxn ang="0">
                    <a:pos x="323" y="736"/>
                  </a:cxn>
                  <a:cxn ang="0">
                    <a:pos x="426" y="604"/>
                  </a:cxn>
                  <a:cxn ang="0">
                    <a:pos x="541" y="483"/>
                  </a:cxn>
                  <a:cxn ang="0">
                    <a:pos x="669" y="373"/>
                  </a:cxn>
                  <a:cxn ang="0">
                    <a:pos x="806" y="275"/>
                  </a:cxn>
                  <a:cxn ang="0">
                    <a:pos x="952" y="192"/>
                  </a:cxn>
                  <a:cxn ang="0">
                    <a:pos x="1106" y="121"/>
                  </a:cxn>
                  <a:cxn ang="0">
                    <a:pos x="1269" y="66"/>
                  </a:cxn>
                  <a:cxn ang="0">
                    <a:pos x="1438" y="27"/>
                  </a:cxn>
                  <a:cxn ang="0">
                    <a:pos x="1612" y="4"/>
                  </a:cxn>
                  <a:cxn ang="0">
                    <a:pos x="1746" y="933"/>
                  </a:cxn>
                  <a:cxn ang="0">
                    <a:pos x="1623" y="942"/>
                  </a:cxn>
                  <a:cxn ang="0">
                    <a:pos x="1467" y="982"/>
                  </a:cxn>
                  <a:cxn ang="0">
                    <a:pos x="1326" y="1052"/>
                  </a:cxn>
                  <a:cxn ang="0">
                    <a:pos x="1200" y="1144"/>
                  </a:cxn>
                  <a:cxn ang="0">
                    <a:pos x="1095" y="1259"/>
                  </a:cxn>
                  <a:cxn ang="0">
                    <a:pos x="1014" y="1395"/>
                  </a:cxn>
                  <a:cxn ang="0">
                    <a:pos x="960" y="1544"/>
                  </a:cxn>
                  <a:cxn ang="0">
                    <a:pos x="935" y="1704"/>
                  </a:cxn>
                  <a:cxn ang="0">
                    <a:pos x="938" y="1828"/>
                  </a:cxn>
                  <a:cxn ang="0">
                    <a:pos x="970" y="1987"/>
                  </a:cxn>
                  <a:cxn ang="0">
                    <a:pos x="1032" y="2133"/>
                  </a:cxn>
                  <a:cxn ang="0">
                    <a:pos x="1120" y="2262"/>
                  </a:cxn>
                  <a:cxn ang="0">
                    <a:pos x="1229" y="2373"/>
                  </a:cxn>
                  <a:cxn ang="0">
                    <a:pos x="1360" y="2461"/>
                  </a:cxn>
                  <a:cxn ang="0">
                    <a:pos x="1504" y="2522"/>
                  </a:cxn>
                  <a:cxn ang="0">
                    <a:pos x="1663" y="2554"/>
                  </a:cxn>
                </a:cxnLst>
                <a:rect l="0" t="0" r="r" b="b"/>
                <a:pathLst>
                  <a:path w="1746" h="3493">
                    <a:moveTo>
                      <a:pt x="1746" y="3493"/>
                    </a:moveTo>
                    <a:lnTo>
                      <a:pt x="1746" y="3493"/>
                    </a:lnTo>
                    <a:lnTo>
                      <a:pt x="1701" y="3491"/>
                    </a:lnTo>
                    <a:lnTo>
                      <a:pt x="1656" y="3490"/>
                    </a:lnTo>
                    <a:lnTo>
                      <a:pt x="1612" y="3487"/>
                    </a:lnTo>
                    <a:lnTo>
                      <a:pt x="1567" y="3484"/>
                    </a:lnTo>
                    <a:lnTo>
                      <a:pt x="1524" y="3477"/>
                    </a:lnTo>
                    <a:lnTo>
                      <a:pt x="1481" y="3471"/>
                    </a:lnTo>
                    <a:lnTo>
                      <a:pt x="1438" y="3465"/>
                    </a:lnTo>
                    <a:lnTo>
                      <a:pt x="1395" y="3456"/>
                    </a:lnTo>
                    <a:lnTo>
                      <a:pt x="1352" y="3447"/>
                    </a:lnTo>
                    <a:lnTo>
                      <a:pt x="1310" y="3437"/>
                    </a:lnTo>
                    <a:lnTo>
                      <a:pt x="1269" y="3425"/>
                    </a:lnTo>
                    <a:lnTo>
                      <a:pt x="1227" y="3413"/>
                    </a:lnTo>
                    <a:lnTo>
                      <a:pt x="1187" y="3400"/>
                    </a:lnTo>
                    <a:lnTo>
                      <a:pt x="1146" y="3387"/>
                    </a:lnTo>
                    <a:lnTo>
                      <a:pt x="1106" y="3371"/>
                    </a:lnTo>
                    <a:lnTo>
                      <a:pt x="1067" y="3354"/>
                    </a:lnTo>
                    <a:lnTo>
                      <a:pt x="1029" y="3337"/>
                    </a:lnTo>
                    <a:lnTo>
                      <a:pt x="990" y="3319"/>
                    </a:lnTo>
                    <a:lnTo>
                      <a:pt x="952" y="3301"/>
                    </a:lnTo>
                    <a:lnTo>
                      <a:pt x="915" y="3281"/>
                    </a:lnTo>
                    <a:lnTo>
                      <a:pt x="878" y="3261"/>
                    </a:lnTo>
                    <a:lnTo>
                      <a:pt x="841" y="3239"/>
                    </a:lnTo>
                    <a:lnTo>
                      <a:pt x="806" y="3217"/>
                    </a:lnTo>
                    <a:lnTo>
                      <a:pt x="771" y="3193"/>
                    </a:lnTo>
                    <a:lnTo>
                      <a:pt x="737" y="3170"/>
                    </a:lnTo>
                    <a:lnTo>
                      <a:pt x="703" y="3145"/>
                    </a:lnTo>
                    <a:lnTo>
                      <a:pt x="669" y="3119"/>
                    </a:lnTo>
                    <a:lnTo>
                      <a:pt x="637" y="3093"/>
                    </a:lnTo>
                    <a:lnTo>
                      <a:pt x="604" y="3065"/>
                    </a:lnTo>
                    <a:lnTo>
                      <a:pt x="572" y="3037"/>
                    </a:lnTo>
                    <a:lnTo>
                      <a:pt x="541" y="3010"/>
                    </a:lnTo>
                    <a:lnTo>
                      <a:pt x="512" y="2981"/>
                    </a:lnTo>
                    <a:lnTo>
                      <a:pt x="483" y="2950"/>
                    </a:lnTo>
                    <a:lnTo>
                      <a:pt x="454" y="2919"/>
                    </a:lnTo>
                    <a:lnTo>
                      <a:pt x="426" y="2888"/>
                    </a:lnTo>
                    <a:lnTo>
                      <a:pt x="400" y="2856"/>
                    </a:lnTo>
                    <a:lnTo>
                      <a:pt x="374" y="2824"/>
                    </a:lnTo>
                    <a:lnTo>
                      <a:pt x="348" y="2790"/>
                    </a:lnTo>
                    <a:lnTo>
                      <a:pt x="323" y="2756"/>
                    </a:lnTo>
                    <a:lnTo>
                      <a:pt x="298" y="2722"/>
                    </a:lnTo>
                    <a:lnTo>
                      <a:pt x="275" y="2687"/>
                    </a:lnTo>
                    <a:lnTo>
                      <a:pt x="254" y="2651"/>
                    </a:lnTo>
                    <a:lnTo>
                      <a:pt x="232" y="2614"/>
                    </a:lnTo>
                    <a:lnTo>
                      <a:pt x="211" y="2578"/>
                    </a:lnTo>
                    <a:lnTo>
                      <a:pt x="191" y="2541"/>
                    </a:lnTo>
                    <a:lnTo>
                      <a:pt x="172" y="2502"/>
                    </a:lnTo>
                    <a:lnTo>
                      <a:pt x="155" y="2464"/>
                    </a:lnTo>
                    <a:lnTo>
                      <a:pt x="137" y="2425"/>
                    </a:lnTo>
                    <a:lnTo>
                      <a:pt x="121" y="2385"/>
                    </a:lnTo>
                    <a:lnTo>
                      <a:pt x="106" y="2345"/>
                    </a:lnTo>
                    <a:lnTo>
                      <a:pt x="92" y="2305"/>
                    </a:lnTo>
                    <a:lnTo>
                      <a:pt x="78" y="2265"/>
                    </a:lnTo>
                    <a:lnTo>
                      <a:pt x="66" y="2224"/>
                    </a:lnTo>
                    <a:lnTo>
                      <a:pt x="55" y="2182"/>
                    </a:lnTo>
                    <a:lnTo>
                      <a:pt x="45" y="2139"/>
                    </a:lnTo>
                    <a:lnTo>
                      <a:pt x="35" y="2098"/>
                    </a:lnTo>
                    <a:lnTo>
                      <a:pt x="28" y="2055"/>
                    </a:lnTo>
                    <a:lnTo>
                      <a:pt x="20" y="2012"/>
                    </a:lnTo>
                    <a:lnTo>
                      <a:pt x="14" y="1968"/>
                    </a:lnTo>
                    <a:lnTo>
                      <a:pt x="9" y="1924"/>
                    </a:lnTo>
                    <a:lnTo>
                      <a:pt x="5" y="1881"/>
                    </a:lnTo>
                    <a:lnTo>
                      <a:pt x="3" y="1836"/>
                    </a:lnTo>
                    <a:lnTo>
                      <a:pt x="0" y="1792"/>
                    </a:lnTo>
                    <a:lnTo>
                      <a:pt x="0" y="1745"/>
                    </a:lnTo>
                    <a:lnTo>
                      <a:pt x="0" y="1745"/>
                    </a:lnTo>
                    <a:lnTo>
                      <a:pt x="0" y="1701"/>
                    </a:lnTo>
                    <a:lnTo>
                      <a:pt x="3" y="1656"/>
                    </a:lnTo>
                    <a:lnTo>
                      <a:pt x="5" y="1612"/>
                    </a:lnTo>
                    <a:lnTo>
                      <a:pt x="9" y="1567"/>
                    </a:lnTo>
                    <a:lnTo>
                      <a:pt x="14" y="1524"/>
                    </a:lnTo>
                    <a:lnTo>
                      <a:pt x="20" y="1481"/>
                    </a:lnTo>
                    <a:lnTo>
                      <a:pt x="28" y="1438"/>
                    </a:lnTo>
                    <a:lnTo>
                      <a:pt x="35" y="1395"/>
                    </a:lnTo>
                    <a:lnTo>
                      <a:pt x="45" y="1352"/>
                    </a:lnTo>
                    <a:lnTo>
                      <a:pt x="55" y="1310"/>
                    </a:lnTo>
                    <a:lnTo>
                      <a:pt x="66" y="1269"/>
                    </a:lnTo>
                    <a:lnTo>
                      <a:pt x="78" y="1227"/>
                    </a:lnTo>
                    <a:lnTo>
                      <a:pt x="92" y="1187"/>
                    </a:lnTo>
                    <a:lnTo>
                      <a:pt x="106" y="1146"/>
                    </a:lnTo>
                    <a:lnTo>
                      <a:pt x="121" y="1107"/>
                    </a:lnTo>
                    <a:lnTo>
                      <a:pt x="137" y="1067"/>
                    </a:lnTo>
                    <a:lnTo>
                      <a:pt x="155" y="1029"/>
                    </a:lnTo>
                    <a:lnTo>
                      <a:pt x="172" y="990"/>
                    </a:lnTo>
                    <a:lnTo>
                      <a:pt x="191" y="952"/>
                    </a:lnTo>
                    <a:lnTo>
                      <a:pt x="211" y="915"/>
                    </a:lnTo>
                    <a:lnTo>
                      <a:pt x="232" y="878"/>
                    </a:lnTo>
                    <a:lnTo>
                      <a:pt x="254" y="841"/>
                    </a:lnTo>
                    <a:lnTo>
                      <a:pt x="275" y="806"/>
                    </a:lnTo>
                    <a:lnTo>
                      <a:pt x="298" y="770"/>
                    </a:lnTo>
                    <a:lnTo>
                      <a:pt x="323" y="736"/>
                    </a:lnTo>
                    <a:lnTo>
                      <a:pt x="348" y="703"/>
                    </a:lnTo>
                    <a:lnTo>
                      <a:pt x="374" y="669"/>
                    </a:lnTo>
                    <a:lnTo>
                      <a:pt x="400" y="636"/>
                    </a:lnTo>
                    <a:lnTo>
                      <a:pt x="426" y="604"/>
                    </a:lnTo>
                    <a:lnTo>
                      <a:pt x="454" y="572"/>
                    </a:lnTo>
                    <a:lnTo>
                      <a:pt x="483" y="543"/>
                    </a:lnTo>
                    <a:lnTo>
                      <a:pt x="512" y="512"/>
                    </a:lnTo>
                    <a:lnTo>
                      <a:pt x="541" y="483"/>
                    </a:lnTo>
                    <a:lnTo>
                      <a:pt x="572" y="453"/>
                    </a:lnTo>
                    <a:lnTo>
                      <a:pt x="604" y="426"/>
                    </a:lnTo>
                    <a:lnTo>
                      <a:pt x="637" y="399"/>
                    </a:lnTo>
                    <a:lnTo>
                      <a:pt x="669" y="373"/>
                    </a:lnTo>
                    <a:lnTo>
                      <a:pt x="703" y="347"/>
                    </a:lnTo>
                    <a:lnTo>
                      <a:pt x="737" y="323"/>
                    </a:lnTo>
                    <a:lnTo>
                      <a:pt x="771" y="298"/>
                    </a:lnTo>
                    <a:lnTo>
                      <a:pt x="806" y="275"/>
                    </a:lnTo>
                    <a:lnTo>
                      <a:pt x="841" y="253"/>
                    </a:lnTo>
                    <a:lnTo>
                      <a:pt x="878" y="232"/>
                    </a:lnTo>
                    <a:lnTo>
                      <a:pt x="915" y="210"/>
                    </a:lnTo>
                    <a:lnTo>
                      <a:pt x="952" y="192"/>
                    </a:lnTo>
                    <a:lnTo>
                      <a:pt x="990" y="172"/>
                    </a:lnTo>
                    <a:lnTo>
                      <a:pt x="1029" y="155"/>
                    </a:lnTo>
                    <a:lnTo>
                      <a:pt x="1067" y="136"/>
                    </a:lnTo>
                    <a:lnTo>
                      <a:pt x="1106" y="121"/>
                    </a:lnTo>
                    <a:lnTo>
                      <a:pt x="1146" y="106"/>
                    </a:lnTo>
                    <a:lnTo>
                      <a:pt x="1187" y="92"/>
                    </a:lnTo>
                    <a:lnTo>
                      <a:pt x="1227" y="78"/>
                    </a:lnTo>
                    <a:lnTo>
                      <a:pt x="1269" y="66"/>
                    </a:lnTo>
                    <a:lnTo>
                      <a:pt x="1310" y="55"/>
                    </a:lnTo>
                    <a:lnTo>
                      <a:pt x="1352" y="44"/>
                    </a:lnTo>
                    <a:lnTo>
                      <a:pt x="1395" y="35"/>
                    </a:lnTo>
                    <a:lnTo>
                      <a:pt x="1438" y="27"/>
                    </a:lnTo>
                    <a:lnTo>
                      <a:pt x="1481" y="20"/>
                    </a:lnTo>
                    <a:lnTo>
                      <a:pt x="1524" y="13"/>
                    </a:lnTo>
                    <a:lnTo>
                      <a:pt x="1567" y="9"/>
                    </a:lnTo>
                    <a:lnTo>
                      <a:pt x="1612" y="4"/>
                    </a:lnTo>
                    <a:lnTo>
                      <a:pt x="1656" y="3"/>
                    </a:lnTo>
                    <a:lnTo>
                      <a:pt x="1701" y="1"/>
                    </a:lnTo>
                    <a:lnTo>
                      <a:pt x="1746" y="0"/>
                    </a:lnTo>
                    <a:lnTo>
                      <a:pt x="1746" y="933"/>
                    </a:lnTo>
                    <a:lnTo>
                      <a:pt x="1746" y="933"/>
                    </a:lnTo>
                    <a:lnTo>
                      <a:pt x="1704" y="935"/>
                    </a:lnTo>
                    <a:lnTo>
                      <a:pt x="1663" y="938"/>
                    </a:lnTo>
                    <a:lnTo>
                      <a:pt x="1623" y="942"/>
                    </a:lnTo>
                    <a:lnTo>
                      <a:pt x="1583" y="950"/>
                    </a:lnTo>
                    <a:lnTo>
                      <a:pt x="1543" y="959"/>
                    </a:lnTo>
                    <a:lnTo>
                      <a:pt x="1504" y="970"/>
                    </a:lnTo>
                    <a:lnTo>
                      <a:pt x="1467" y="982"/>
                    </a:lnTo>
                    <a:lnTo>
                      <a:pt x="1430" y="998"/>
                    </a:lnTo>
                    <a:lnTo>
                      <a:pt x="1393" y="1013"/>
                    </a:lnTo>
                    <a:lnTo>
                      <a:pt x="1360" y="1032"/>
                    </a:lnTo>
                    <a:lnTo>
                      <a:pt x="1326" y="1052"/>
                    </a:lnTo>
                    <a:lnTo>
                      <a:pt x="1292" y="1072"/>
                    </a:lnTo>
                    <a:lnTo>
                      <a:pt x="1260" y="1095"/>
                    </a:lnTo>
                    <a:lnTo>
                      <a:pt x="1229" y="1119"/>
                    </a:lnTo>
                    <a:lnTo>
                      <a:pt x="1200" y="1144"/>
                    </a:lnTo>
                    <a:lnTo>
                      <a:pt x="1172" y="1172"/>
                    </a:lnTo>
                    <a:lnTo>
                      <a:pt x="1144" y="1199"/>
                    </a:lnTo>
                    <a:lnTo>
                      <a:pt x="1120" y="1230"/>
                    </a:lnTo>
                    <a:lnTo>
                      <a:pt x="1095" y="1259"/>
                    </a:lnTo>
                    <a:lnTo>
                      <a:pt x="1072" y="1292"/>
                    </a:lnTo>
                    <a:lnTo>
                      <a:pt x="1052" y="1325"/>
                    </a:lnTo>
                    <a:lnTo>
                      <a:pt x="1032" y="1359"/>
                    </a:lnTo>
                    <a:lnTo>
                      <a:pt x="1014" y="1395"/>
                    </a:lnTo>
                    <a:lnTo>
                      <a:pt x="998" y="1430"/>
                    </a:lnTo>
                    <a:lnTo>
                      <a:pt x="983" y="1467"/>
                    </a:lnTo>
                    <a:lnTo>
                      <a:pt x="970" y="1504"/>
                    </a:lnTo>
                    <a:lnTo>
                      <a:pt x="960" y="1544"/>
                    </a:lnTo>
                    <a:lnTo>
                      <a:pt x="950" y="1582"/>
                    </a:lnTo>
                    <a:lnTo>
                      <a:pt x="943" y="1622"/>
                    </a:lnTo>
                    <a:lnTo>
                      <a:pt x="938" y="1662"/>
                    </a:lnTo>
                    <a:lnTo>
                      <a:pt x="935" y="1704"/>
                    </a:lnTo>
                    <a:lnTo>
                      <a:pt x="934" y="1745"/>
                    </a:lnTo>
                    <a:lnTo>
                      <a:pt x="934" y="1745"/>
                    </a:lnTo>
                    <a:lnTo>
                      <a:pt x="935" y="1788"/>
                    </a:lnTo>
                    <a:lnTo>
                      <a:pt x="938" y="1828"/>
                    </a:lnTo>
                    <a:lnTo>
                      <a:pt x="943" y="1870"/>
                    </a:lnTo>
                    <a:lnTo>
                      <a:pt x="950" y="1910"/>
                    </a:lnTo>
                    <a:lnTo>
                      <a:pt x="960" y="1948"/>
                    </a:lnTo>
                    <a:lnTo>
                      <a:pt x="970" y="1987"/>
                    </a:lnTo>
                    <a:lnTo>
                      <a:pt x="983" y="2025"/>
                    </a:lnTo>
                    <a:lnTo>
                      <a:pt x="998" y="2062"/>
                    </a:lnTo>
                    <a:lnTo>
                      <a:pt x="1014" y="2098"/>
                    </a:lnTo>
                    <a:lnTo>
                      <a:pt x="1032" y="2133"/>
                    </a:lnTo>
                    <a:lnTo>
                      <a:pt x="1052" y="2167"/>
                    </a:lnTo>
                    <a:lnTo>
                      <a:pt x="1072" y="2201"/>
                    </a:lnTo>
                    <a:lnTo>
                      <a:pt x="1095" y="2231"/>
                    </a:lnTo>
                    <a:lnTo>
                      <a:pt x="1120" y="2262"/>
                    </a:lnTo>
                    <a:lnTo>
                      <a:pt x="1144" y="2291"/>
                    </a:lnTo>
                    <a:lnTo>
                      <a:pt x="1172" y="2321"/>
                    </a:lnTo>
                    <a:lnTo>
                      <a:pt x="1200" y="2347"/>
                    </a:lnTo>
                    <a:lnTo>
                      <a:pt x="1229" y="2373"/>
                    </a:lnTo>
                    <a:lnTo>
                      <a:pt x="1260" y="2398"/>
                    </a:lnTo>
                    <a:lnTo>
                      <a:pt x="1292" y="2419"/>
                    </a:lnTo>
                    <a:lnTo>
                      <a:pt x="1326" y="2441"/>
                    </a:lnTo>
                    <a:lnTo>
                      <a:pt x="1360" y="2461"/>
                    </a:lnTo>
                    <a:lnTo>
                      <a:pt x="1393" y="2478"/>
                    </a:lnTo>
                    <a:lnTo>
                      <a:pt x="1430" y="2494"/>
                    </a:lnTo>
                    <a:lnTo>
                      <a:pt x="1467" y="2510"/>
                    </a:lnTo>
                    <a:lnTo>
                      <a:pt x="1504" y="2522"/>
                    </a:lnTo>
                    <a:lnTo>
                      <a:pt x="1543" y="2533"/>
                    </a:lnTo>
                    <a:lnTo>
                      <a:pt x="1583" y="2542"/>
                    </a:lnTo>
                    <a:lnTo>
                      <a:pt x="1623" y="2550"/>
                    </a:lnTo>
                    <a:lnTo>
                      <a:pt x="1663" y="2554"/>
                    </a:lnTo>
                    <a:lnTo>
                      <a:pt x="1704" y="2558"/>
                    </a:lnTo>
                    <a:lnTo>
                      <a:pt x="1746" y="2559"/>
                    </a:lnTo>
                    <a:lnTo>
                      <a:pt x="1746" y="3493"/>
                    </a:lnTo>
                    <a:close/>
                  </a:path>
                </a:pathLst>
              </a:custGeom>
              <a:solidFill>
                <a:schemeClr val="tx1">
                  <a:lumMod val="65000"/>
                  <a:lumOff val="35000"/>
                </a:schemeClr>
              </a:soli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1" dirty="0"/>
              </a:p>
            </p:txBody>
          </p:sp>
          <p:sp>
            <p:nvSpPr>
              <p:cNvPr id="20" name="Forme libre 27">
                <a:extLst>
                  <a:ext uri="{FF2B5EF4-FFF2-40B4-BE49-F238E27FC236}">
                    <a16:creationId xmlns:a16="http://schemas.microsoft.com/office/drawing/2014/main" xmlns="" id="{FB6CC4C4-EF42-4290-8862-1E806EA879B9}"/>
                  </a:ext>
                </a:extLst>
              </p:cNvPr>
              <p:cNvSpPr>
                <a:spLocks/>
              </p:cNvSpPr>
              <p:nvPr/>
            </p:nvSpPr>
            <p:spPr bwMode="auto">
              <a:xfrm>
                <a:off x="623237" y="3378423"/>
                <a:ext cx="902350" cy="1806113"/>
              </a:xfrm>
              <a:custGeom>
                <a:avLst/>
                <a:gdLst/>
                <a:ahLst/>
                <a:cxnLst>
                  <a:cxn ang="0">
                    <a:pos x="1278" y="2558"/>
                  </a:cxn>
                  <a:cxn ang="0">
                    <a:pos x="1147" y="2552"/>
                  </a:cxn>
                  <a:cxn ang="0">
                    <a:pos x="1021" y="2532"/>
                  </a:cxn>
                  <a:cxn ang="0">
                    <a:pos x="898" y="2501"/>
                  </a:cxn>
                  <a:cxn ang="0">
                    <a:pos x="781" y="2458"/>
                  </a:cxn>
                  <a:cxn ang="0">
                    <a:pos x="669" y="2404"/>
                  </a:cxn>
                  <a:cxn ang="0">
                    <a:pos x="562" y="2340"/>
                  </a:cxn>
                  <a:cxn ang="0">
                    <a:pos x="464" y="2266"/>
                  </a:cxn>
                  <a:cxn ang="0">
                    <a:pos x="373" y="2184"/>
                  </a:cxn>
                  <a:cxn ang="0">
                    <a:pos x="290" y="2092"/>
                  </a:cxn>
                  <a:cxn ang="0">
                    <a:pos x="218" y="1994"/>
                  </a:cxn>
                  <a:cxn ang="0">
                    <a:pos x="153" y="1889"/>
                  </a:cxn>
                  <a:cxn ang="0">
                    <a:pos x="99" y="1777"/>
                  </a:cxn>
                  <a:cxn ang="0">
                    <a:pos x="56" y="1660"/>
                  </a:cxn>
                  <a:cxn ang="0">
                    <a:pos x="24" y="1537"/>
                  </a:cxn>
                  <a:cxn ang="0">
                    <a:pos x="6" y="1409"/>
                  </a:cxn>
                  <a:cxn ang="0">
                    <a:pos x="0" y="1278"/>
                  </a:cxn>
                  <a:cxn ang="0">
                    <a:pos x="1" y="1214"/>
                  </a:cxn>
                  <a:cxn ang="0">
                    <a:pos x="13" y="1085"/>
                  </a:cxn>
                  <a:cxn ang="0">
                    <a:pos x="40" y="958"/>
                  </a:cxn>
                  <a:cxn ang="0">
                    <a:pos x="76" y="838"/>
                  </a:cxn>
                  <a:cxn ang="0">
                    <a:pos x="126" y="725"/>
                  </a:cxn>
                  <a:cxn ang="0">
                    <a:pos x="184" y="615"/>
                  </a:cxn>
                  <a:cxn ang="0">
                    <a:pos x="253" y="514"/>
                  </a:cxn>
                  <a:cxn ang="0">
                    <a:pos x="332" y="419"/>
                  </a:cxn>
                  <a:cxn ang="0">
                    <a:pos x="418" y="332"/>
                  </a:cxn>
                  <a:cxn ang="0">
                    <a:pos x="513" y="254"/>
                  </a:cxn>
                  <a:cxn ang="0">
                    <a:pos x="615" y="185"/>
                  </a:cxn>
                  <a:cxn ang="0">
                    <a:pos x="724" y="126"/>
                  </a:cxn>
                  <a:cxn ang="0">
                    <a:pos x="838" y="77"/>
                  </a:cxn>
                  <a:cxn ang="0">
                    <a:pos x="958" y="40"/>
                  </a:cxn>
                  <a:cxn ang="0">
                    <a:pos x="1084" y="14"/>
                  </a:cxn>
                  <a:cxn ang="0">
                    <a:pos x="1211" y="2"/>
                  </a:cxn>
                </a:cxnLst>
                <a:rect l="0" t="0" r="r" b="b"/>
                <a:pathLst>
                  <a:path w="1278" h="2558">
                    <a:moveTo>
                      <a:pt x="1278" y="2558"/>
                    </a:moveTo>
                    <a:lnTo>
                      <a:pt x="1278" y="2558"/>
                    </a:lnTo>
                    <a:lnTo>
                      <a:pt x="1211" y="2557"/>
                    </a:lnTo>
                    <a:lnTo>
                      <a:pt x="1147" y="2552"/>
                    </a:lnTo>
                    <a:lnTo>
                      <a:pt x="1084" y="2544"/>
                    </a:lnTo>
                    <a:lnTo>
                      <a:pt x="1021" y="2532"/>
                    </a:lnTo>
                    <a:lnTo>
                      <a:pt x="958" y="2518"/>
                    </a:lnTo>
                    <a:lnTo>
                      <a:pt x="898" y="2501"/>
                    </a:lnTo>
                    <a:lnTo>
                      <a:pt x="838" y="2481"/>
                    </a:lnTo>
                    <a:lnTo>
                      <a:pt x="781" y="2458"/>
                    </a:lnTo>
                    <a:lnTo>
                      <a:pt x="724" y="2432"/>
                    </a:lnTo>
                    <a:lnTo>
                      <a:pt x="669" y="2404"/>
                    </a:lnTo>
                    <a:lnTo>
                      <a:pt x="615" y="2374"/>
                    </a:lnTo>
                    <a:lnTo>
                      <a:pt x="562" y="2340"/>
                    </a:lnTo>
                    <a:lnTo>
                      <a:pt x="513" y="2304"/>
                    </a:lnTo>
                    <a:lnTo>
                      <a:pt x="464" y="2266"/>
                    </a:lnTo>
                    <a:lnTo>
                      <a:pt x="418" y="2226"/>
                    </a:lnTo>
                    <a:lnTo>
                      <a:pt x="373" y="2184"/>
                    </a:lnTo>
                    <a:lnTo>
                      <a:pt x="332" y="2140"/>
                    </a:lnTo>
                    <a:lnTo>
                      <a:pt x="290" y="2092"/>
                    </a:lnTo>
                    <a:lnTo>
                      <a:pt x="253" y="2044"/>
                    </a:lnTo>
                    <a:lnTo>
                      <a:pt x="218" y="1994"/>
                    </a:lnTo>
                    <a:lnTo>
                      <a:pt x="184" y="1943"/>
                    </a:lnTo>
                    <a:lnTo>
                      <a:pt x="153" y="1889"/>
                    </a:lnTo>
                    <a:lnTo>
                      <a:pt x="126" y="1834"/>
                    </a:lnTo>
                    <a:lnTo>
                      <a:pt x="99" y="1777"/>
                    </a:lnTo>
                    <a:lnTo>
                      <a:pt x="76" y="1718"/>
                    </a:lnTo>
                    <a:lnTo>
                      <a:pt x="56" y="1660"/>
                    </a:lnTo>
                    <a:lnTo>
                      <a:pt x="40" y="1598"/>
                    </a:lnTo>
                    <a:lnTo>
                      <a:pt x="24" y="1537"/>
                    </a:lnTo>
                    <a:lnTo>
                      <a:pt x="13" y="1474"/>
                    </a:lnTo>
                    <a:lnTo>
                      <a:pt x="6" y="1409"/>
                    </a:lnTo>
                    <a:lnTo>
                      <a:pt x="1" y="1345"/>
                    </a:lnTo>
                    <a:lnTo>
                      <a:pt x="0" y="1278"/>
                    </a:lnTo>
                    <a:lnTo>
                      <a:pt x="0" y="1278"/>
                    </a:lnTo>
                    <a:lnTo>
                      <a:pt x="1" y="1214"/>
                    </a:lnTo>
                    <a:lnTo>
                      <a:pt x="6" y="1148"/>
                    </a:lnTo>
                    <a:lnTo>
                      <a:pt x="13" y="1085"/>
                    </a:lnTo>
                    <a:lnTo>
                      <a:pt x="24" y="1022"/>
                    </a:lnTo>
                    <a:lnTo>
                      <a:pt x="40" y="958"/>
                    </a:lnTo>
                    <a:lnTo>
                      <a:pt x="56" y="898"/>
                    </a:lnTo>
                    <a:lnTo>
                      <a:pt x="76" y="838"/>
                    </a:lnTo>
                    <a:lnTo>
                      <a:pt x="99" y="782"/>
                    </a:lnTo>
                    <a:lnTo>
                      <a:pt x="126" y="725"/>
                    </a:lnTo>
                    <a:lnTo>
                      <a:pt x="153" y="669"/>
                    </a:lnTo>
                    <a:lnTo>
                      <a:pt x="184" y="615"/>
                    </a:lnTo>
                    <a:lnTo>
                      <a:pt x="218" y="563"/>
                    </a:lnTo>
                    <a:lnTo>
                      <a:pt x="253" y="514"/>
                    </a:lnTo>
                    <a:lnTo>
                      <a:pt x="290" y="465"/>
                    </a:lnTo>
                    <a:lnTo>
                      <a:pt x="332" y="419"/>
                    </a:lnTo>
                    <a:lnTo>
                      <a:pt x="373" y="374"/>
                    </a:lnTo>
                    <a:lnTo>
                      <a:pt x="418" y="332"/>
                    </a:lnTo>
                    <a:lnTo>
                      <a:pt x="464" y="292"/>
                    </a:lnTo>
                    <a:lnTo>
                      <a:pt x="513" y="254"/>
                    </a:lnTo>
                    <a:lnTo>
                      <a:pt x="562" y="219"/>
                    </a:lnTo>
                    <a:lnTo>
                      <a:pt x="615" y="185"/>
                    </a:lnTo>
                    <a:lnTo>
                      <a:pt x="669" y="154"/>
                    </a:lnTo>
                    <a:lnTo>
                      <a:pt x="724" y="126"/>
                    </a:lnTo>
                    <a:lnTo>
                      <a:pt x="781" y="100"/>
                    </a:lnTo>
                    <a:lnTo>
                      <a:pt x="838" y="77"/>
                    </a:lnTo>
                    <a:lnTo>
                      <a:pt x="898" y="57"/>
                    </a:lnTo>
                    <a:lnTo>
                      <a:pt x="958" y="40"/>
                    </a:lnTo>
                    <a:lnTo>
                      <a:pt x="1021" y="26"/>
                    </a:lnTo>
                    <a:lnTo>
                      <a:pt x="1084" y="14"/>
                    </a:lnTo>
                    <a:lnTo>
                      <a:pt x="1147" y="6"/>
                    </a:lnTo>
                    <a:lnTo>
                      <a:pt x="1211" y="2"/>
                    </a:lnTo>
                    <a:lnTo>
                      <a:pt x="1278" y="0"/>
                    </a:lnTo>
                  </a:path>
                </a:pathLst>
              </a:custGeom>
              <a:noFill/>
              <a:ln w="12700" cap="flat" cmpd="sng" algn="ctr">
                <a:solidFill>
                  <a:schemeClr val="accent4"/>
                </a:solidFill>
                <a:prstDash val="lgDash"/>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fr-FR" sz="1351" dirty="0"/>
              </a:p>
            </p:txBody>
          </p:sp>
        </p:grpSp>
        <p:grpSp>
          <p:nvGrpSpPr>
            <p:cNvPr id="10" name="Groupe 13">
              <a:extLst>
                <a:ext uri="{FF2B5EF4-FFF2-40B4-BE49-F238E27FC236}">
                  <a16:creationId xmlns:a16="http://schemas.microsoft.com/office/drawing/2014/main" xmlns="" id="{7F0FA6F7-DB24-4AD6-B9C7-FDF8281A43EC}"/>
                </a:ext>
              </a:extLst>
            </p:cNvPr>
            <p:cNvGrpSpPr/>
            <p:nvPr/>
          </p:nvGrpSpPr>
          <p:grpSpPr>
            <a:xfrm rot="16200000">
              <a:off x="7848163" y="2518215"/>
              <a:ext cx="1232788" cy="2466989"/>
              <a:chOff x="292799" y="3047985"/>
              <a:chExt cx="1232788" cy="2466989"/>
            </a:xfrm>
          </p:grpSpPr>
          <p:sp>
            <p:nvSpPr>
              <p:cNvPr id="17" name="Forme libre 5">
                <a:extLst>
                  <a:ext uri="{FF2B5EF4-FFF2-40B4-BE49-F238E27FC236}">
                    <a16:creationId xmlns:a16="http://schemas.microsoft.com/office/drawing/2014/main" xmlns="" id="{C4E97A3B-C471-470E-9365-7D8D7B962985}"/>
                  </a:ext>
                </a:extLst>
              </p:cNvPr>
              <p:cNvSpPr>
                <a:spLocks/>
              </p:cNvSpPr>
              <p:nvPr/>
            </p:nvSpPr>
            <p:spPr bwMode="auto">
              <a:xfrm>
                <a:off x="292799" y="3047985"/>
                <a:ext cx="1232788" cy="2466989"/>
              </a:xfrm>
              <a:custGeom>
                <a:avLst/>
                <a:gdLst/>
                <a:ahLst/>
                <a:cxnLst>
                  <a:cxn ang="0">
                    <a:pos x="1656" y="3490"/>
                  </a:cxn>
                  <a:cxn ang="0">
                    <a:pos x="1481" y="3471"/>
                  </a:cxn>
                  <a:cxn ang="0">
                    <a:pos x="1310" y="3437"/>
                  </a:cxn>
                  <a:cxn ang="0">
                    <a:pos x="1146" y="3387"/>
                  </a:cxn>
                  <a:cxn ang="0">
                    <a:pos x="990" y="3319"/>
                  </a:cxn>
                  <a:cxn ang="0">
                    <a:pos x="841" y="3239"/>
                  </a:cxn>
                  <a:cxn ang="0">
                    <a:pos x="703" y="3145"/>
                  </a:cxn>
                  <a:cxn ang="0">
                    <a:pos x="572" y="3037"/>
                  </a:cxn>
                  <a:cxn ang="0">
                    <a:pos x="454" y="2919"/>
                  </a:cxn>
                  <a:cxn ang="0">
                    <a:pos x="348" y="2790"/>
                  </a:cxn>
                  <a:cxn ang="0">
                    <a:pos x="254" y="2651"/>
                  </a:cxn>
                  <a:cxn ang="0">
                    <a:pos x="172" y="2502"/>
                  </a:cxn>
                  <a:cxn ang="0">
                    <a:pos x="106" y="2345"/>
                  </a:cxn>
                  <a:cxn ang="0">
                    <a:pos x="55" y="2182"/>
                  </a:cxn>
                  <a:cxn ang="0">
                    <a:pos x="20" y="2012"/>
                  </a:cxn>
                  <a:cxn ang="0">
                    <a:pos x="3" y="1836"/>
                  </a:cxn>
                  <a:cxn ang="0">
                    <a:pos x="0" y="1701"/>
                  </a:cxn>
                  <a:cxn ang="0">
                    <a:pos x="14" y="1524"/>
                  </a:cxn>
                  <a:cxn ang="0">
                    <a:pos x="45" y="1352"/>
                  </a:cxn>
                  <a:cxn ang="0">
                    <a:pos x="92" y="1187"/>
                  </a:cxn>
                  <a:cxn ang="0">
                    <a:pos x="155" y="1029"/>
                  </a:cxn>
                  <a:cxn ang="0">
                    <a:pos x="232" y="878"/>
                  </a:cxn>
                  <a:cxn ang="0">
                    <a:pos x="323" y="736"/>
                  </a:cxn>
                  <a:cxn ang="0">
                    <a:pos x="426" y="604"/>
                  </a:cxn>
                  <a:cxn ang="0">
                    <a:pos x="541" y="483"/>
                  </a:cxn>
                  <a:cxn ang="0">
                    <a:pos x="669" y="373"/>
                  </a:cxn>
                  <a:cxn ang="0">
                    <a:pos x="806" y="275"/>
                  </a:cxn>
                  <a:cxn ang="0">
                    <a:pos x="952" y="192"/>
                  </a:cxn>
                  <a:cxn ang="0">
                    <a:pos x="1106" y="121"/>
                  </a:cxn>
                  <a:cxn ang="0">
                    <a:pos x="1269" y="66"/>
                  </a:cxn>
                  <a:cxn ang="0">
                    <a:pos x="1438" y="27"/>
                  </a:cxn>
                  <a:cxn ang="0">
                    <a:pos x="1612" y="4"/>
                  </a:cxn>
                  <a:cxn ang="0">
                    <a:pos x="1746" y="933"/>
                  </a:cxn>
                  <a:cxn ang="0">
                    <a:pos x="1623" y="942"/>
                  </a:cxn>
                  <a:cxn ang="0">
                    <a:pos x="1467" y="982"/>
                  </a:cxn>
                  <a:cxn ang="0">
                    <a:pos x="1326" y="1052"/>
                  </a:cxn>
                  <a:cxn ang="0">
                    <a:pos x="1200" y="1144"/>
                  </a:cxn>
                  <a:cxn ang="0">
                    <a:pos x="1095" y="1259"/>
                  </a:cxn>
                  <a:cxn ang="0">
                    <a:pos x="1014" y="1395"/>
                  </a:cxn>
                  <a:cxn ang="0">
                    <a:pos x="960" y="1544"/>
                  </a:cxn>
                  <a:cxn ang="0">
                    <a:pos x="935" y="1704"/>
                  </a:cxn>
                  <a:cxn ang="0">
                    <a:pos x="938" y="1828"/>
                  </a:cxn>
                  <a:cxn ang="0">
                    <a:pos x="970" y="1987"/>
                  </a:cxn>
                  <a:cxn ang="0">
                    <a:pos x="1032" y="2133"/>
                  </a:cxn>
                  <a:cxn ang="0">
                    <a:pos x="1120" y="2262"/>
                  </a:cxn>
                  <a:cxn ang="0">
                    <a:pos x="1229" y="2373"/>
                  </a:cxn>
                  <a:cxn ang="0">
                    <a:pos x="1360" y="2461"/>
                  </a:cxn>
                  <a:cxn ang="0">
                    <a:pos x="1504" y="2522"/>
                  </a:cxn>
                  <a:cxn ang="0">
                    <a:pos x="1663" y="2554"/>
                  </a:cxn>
                </a:cxnLst>
                <a:rect l="0" t="0" r="r" b="b"/>
                <a:pathLst>
                  <a:path w="1746" h="3493">
                    <a:moveTo>
                      <a:pt x="1746" y="3493"/>
                    </a:moveTo>
                    <a:lnTo>
                      <a:pt x="1746" y="3493"/>
                    </a:lnTo>
                    <a:lnTo>
                      <a:pt x="1701" y="3491"/>
                    </a:lnTo>
                    <a:lnTo>
                      <a:pt x="1656" y="3490"/>
                    </a:lnTo>
                    <a:lnTo>
                      <a:pt x="1612" y="3487"/>
                    </a:lnTo>
                    <a:lnTo>
                      <a:pt x="1567" y="3484"/>
                    </a:lnTo>
                    <a:lnTo>
                      <a:pt x="1524" y="3477"/>
                    </a:lnTo>
                    <a:lnTo>
                      <a:pt x="1481" y="3471"/>
                    </a:lnTo>
                    <a:lnTo>
                      <a:pt x="1438" y="3465"/>
                    </a:lnTo>
                    <a:lnTo>
                      <a:pt x="1395" y="3456"/>
                    </a:lnTo>
                    <a:lnTo>
                      <a:pt x="1352" y="3447"/>
                    </a:lnTo>
                    <a:lnTo>
                      <a:pt x="1310" y="3437"/>
                    </a:lnTo>
                    <a:lnTo>
                      <a:pt x="1269" y="3425"/>
                    </a:lnTo>
                    <a:lnTo>
                      <a:pt x="1227" y="3413"/>
                    </a:lnTo>
                    <a:lnTo>
                      <a:pt x="1187" y="3400"/>
                    </a:lnTo>
                    <a:lnTo>
                      <a:pt x="1146" y="3387"/>
                    </a:lnTo>
                    <a:lnTo>
                      <a:pt x="1106" y="3371"/>
                    </a:lnTo>
                    <a:lnTo>
                      <a:pt x="1067" y="3354"/>
                    </a:lnTo>
                    <a:lnTo>
                      <a:pt x="1029" y="3337"/>
                    </a:lnTo>
                    <a:lnTo>
                      <a:pt x="990" y="3319"/>
                    </a:lnTo>
                    <a:lnTo>
                      <a:pt x="952" y="3301"/>
                    </a:lnTo>
                    <a:lnTo>
                      <a:pt x="915" y="3281"/>
                    </a:lnTo>
                    <a:lnTo>
                      <a:pt x="878" y="3261"/>
                    </a:lnTo>
                    <a:lnTo>
                      <a:pt x="841" y="3239"/>
                    </a:lnTo>
                    <a:lnTo>
                      <a:pt x="806" y="3217"/>
                    </a:lnTo>
                    <a:lnTo>
                      <a:pt x="771" y="3193"/>
                    </a:lnTo>
                    <a:lnTo>
                      <a:pt x="737" y="3170"/>
                    </a:lnTo>
                    <a:lnTo>
                      <a:pt x="703" y="3145"/>
                    </a:lnTo>
                    <a:lnTo>
                      <a:pt x="669" y="3119"/>
                    </a:lnTo>
                    <a:lnTo>
                      <a:pt x="637" y="3093"/>
                    </a:lnTo>
                    <a:lnTo>
                      <a:pt x="604" y="3065"/>
                    </a:lnTo>
                    <a:lnTo>
                      <a:pt x="572" y="3037"/>
                    </a:lnTo>
                    <a:lnTo>
                      <a:pt x="541" y="3010"/>
                    </a:lnTo>
                    <a:lnTo>
                      <a:pt x="512" y="2981"/>
                    </a:lnTo>
                    <a:lnTo>
                      <a:pt x="483" y="2950"/>
                    </a:lnTo>
                    <a:lnTo>
                      <a:pt x="454" y="2919"/>
                    </a:lnTo>
                    <a:lnTo>
                      <a:pt x="426" y="2888"/>
                    </a:lnTo>
                    <a:lnTo>
                      <a:pt x="400" y="2856"/>
                    </a:lnTo>
                    <a:lnTo>
                      <a:pt x="374" y="2824"/>
                    </a:lnTo>
                    <a:lnTo>
                      <a:pt x="348" y="2790"/>
                    </a:lnTo>
                    <a:lnTo>
                      <a:pt x="323" y="2756"/>
                    </a:lnTo>
                    <a:lnTo>
                      <a:pt x="298" y="2722"/>
                    </a:lnTo>
                    <a:lnTo>
                      <a:pt x="275" y="2687"/>
                    </a:lnTo>
                    <a:lnTo>
                      <a:pt x="254" y="2651"/>
                    </a:lnTo>
                    <a:lnTo>
                      <a:pt x="232" y="2614"/>
                    </a:lnTo>
                    <a:lnTo>
                      <a:pt x="211" y="2578"/>
                    </a:lnTo>
                    <a:lnTo>
                      <a:pt x="191" y="2541"/>
                    </a:lnTo>
                    <a:lnTo>
                      <a:pt x="172" y="2502"/>
                    </a:lnTo>
                    <a:lnTo>
                      <a:pt x="155" y="2464"/>
                    </a:lnTo>
                    <a:lnTo>
                      <a:pt x="137" y="2425"/>
                    </a:lnTo>
                    <a:lnTo>
                      <a:pt x="121" y="2385"/>
                    </a:lnTo>
                    <a:lnTo>
                      <a:pt x="106" y="2345"/>
                    </a:lnTo>
                    <a:lnTo>
                      <a:pt x="92" y="2305"/>
                    </a:lnTo>
                    <a:lnTo>
                      <a:pt x="78" y="2265"/>
                    </a:lnTo>
                    <a:lnTo>
                      <a:pt x="66" y="2224"/>
                    </a:lnTo>
                    <a:lnTo>
                      <a:pt x="55" y="2182"/>
                    </a:lnTo>
                    <a:lnTo>
                      <a:pt x="45" y="2139"/>
                    </a:lnTo>
                    <a:lnTo>
                      <a:pt x="35" y="2098"/>
                    </a:lnTo>
                    <a:lnTo>
                      <a:pt x="28" y="2055"/>
                    </a:lnTo>
                    <a:lnTo>
                      <a:pt x="20" y="2012"/>
                    </a:lnTo>
                    <a:lnTo>
                      <a:pt x="14" y="1968"/>
                    </a:lnTo>
                    <a:lnTo>
                      <a:pt x="9" y="1924"/>
                    </a:lnTo>
                    <a:lnTo>
                      <a:pt x="5" y="1881"/>
                    </a:lnTo>
                    <a:lnTo>
                      <a:pt x="3" y="1836"/>
                    </a:lnTo>
                    <a:lnTo>
                      <a:pt x="0" y="1792"/>
                    </a:lnTo>
                    <a:lnTo>
                      <a:pt x="0" y="1745"/>
                    </a:lnTo>
                    <a:lnTo>
                      <a:pt x="0" y="1745"/>
                    </a:lnTo>
                    <a:lnTo>
                      <a:pt x="0" y="1701"/>
                    </a:lnTo>
                    <a:lnTo>
                      <a:pt x="3" y="1656"/>
                    </a:lnTo>
                    <a:lnTo>
                      <a:pt x="5" y="1612"/>
                    </a:lnTo>
                    <a:lnTo>
                      <a:pt x="9" y="1567"/>
                    </a:lnTo>
                    <a:lnTo>
                      <a:pt x="14" y="1524"/>
                    </a:lnTo>
                    <a:lnTo>
                      <a:pt x="20" y="1481"/>
                    </a:lnTo>
                    <a:lnTo>
                      <a:pt x="28" y="1438"/>
                    </a:lnTo>
                    <a:lnTo>
                      <a:pt x="35" y="1395"/>
                    </a:lnTo>
                    <a:lnTo>
                      <a:pt x="45" y="1352"/>
                    </a:lnTo>
                    <a:lnTo>
                      <a:pt x="55" y="1310"/>
                    </a:lnTo>
                    <a:lnTo>
                      <a:pt x="66" y="1269"/>
                    </a:lnTo>
                    <a:lnTo>
                      <a:pt x="78" y="1227"/>
                    </a:lnTo>
                    <a:lnTo>
                      <a:pt x="92" y="1187"/>
                    </a:lnTo>
                    <a:lnTo>
                      <a:pt x="106" y="1146"/>
                    </a:lnTo>
                    <a:lnTo>
                      <a:pt x="121" y="1107"/>
                    </a:lnTo>
                    <a:lnTo>
                      <a:pt x="137" y="1067"/>
                    </a:lnTo>
                    <a:lnTo>
                      <a:pt x="155" y="1029"/>
                    </a:lnTo>
                    <a:lnTo>
                      <a:pt x="172" y="990"/>
                    </a:lnTo>
                    <a:lnTo>
                      <a:pt x="191" y="952"/>
                    </a:lnTo>
                    <a:lnTo>
                      <a:pt x="211" y="915"/>
                    </a:lnTo>
                    <a:lnTo>
                      <a:pt x="232" y="878"/>
                    </a:lnTo>
                    <a:lnTo>
                      <a:pt x="254" y="841"/>
                    </a:lnTo>
                    <a:lnTo>
                      <a:pt x="275" y="806"/>
                    </a:lnTo>
                    <a:lnTo>
                      <a:pt x="298" y="770"/>
                    </a:lnTo>
                    <a:lnTo>
                      <a:pt x="323" y="736"/>
                    </a:lnTo>
                    <a:lnTo>
                      <a:pt x="348" y="703"/>
                    </a:lnTo>
                    <a:lnTo>
                      <a:pt x="374" y="669"/>
                    </a:lnTo>
                    <a:lnTo>
                      <a:pt x="400" y="636"/>
                    </a:lnTo>
                    <a:lnTo>
                      <a:pt x="426" y="604"/>
                    </a:lnTo>
                    <a:lnTo>
                      <a:pt x="454" y="572"/>
                    </a:lnTo>
                    <a:lnTo>
                      <a:pt x="483" y="543"/>
                    </a:lnTo>
                    <a:lnTo>
                      <a:pt x="512" y="512"/>
                    </a:lnTo>
                    <a:lnTo>
                      <a:pt x="541" y="483"/>
                    </a:lnTo>
                    <a:lnTo>
                      <a:pt x="572" y="453"/>
                    </a:lnTo>
                    <a:lnTo>
                      <a:pt x="604" y="426"/>
                    </a:lnTo>
                    <a:lnTo>
                      <a:pt x="637" y="399"/>
                    </a:lnTo>
                    <a:lnTo>
                      <a:pt x="669" y="373"/>
                    </a:lnTo>
                    <a:lnTo>
                      <a:pt x="703" y="347"/>
                    </a:lnTo>
                    <a:lnTo>
                      <a:pt x="737" y="323"/>
                    </a:lnTo>
                    <a:lnTo>
                      <a:pt x="771" y="298"/>
                    </a:lnTo>
                    <a:lnTo>
                      <a:pt x="806" y="275"/>
                    </a:lnTo>
                    <a:lnTo>
                      <a:pt x="841" y="253"/>
                    </a:lnTo>
                    <a:lnTo>
                      <a:pt x="878" y="232"/>
                    </a:lnTo>
                    <a:lnTo>
                      <a:pt x="915" y="210"/>
                    </a:lnTo>
                    <a:lnTo>
                      <a:pt x="952" y="192"/>
                    </a:lnTo>
                    <a:lnTo>
                      <a:pt x="990" y="172"/>
                    </a:lnTo>
                    <a:lnTo>
                      <a:pt x="1029" y="155"/>
                    </a:lnTo>
                    <a:lnTo>
                      <a:pt x="1067" y="136"/>
                    </a:lnTo>
                    <a:lnTo>
                      <a:pt x="1106" y="121"/>
                    </a:lnTo>
                    <a:lnTo>
                      <a:pt x="1146" y="106"/>
                    </a:lnTo>
                    <a:lnTo>
                      <a:pt x="1187" y="92"/>
                    </a:lnTo>
                    <a:lnTo>
                      <a:pt x="1227" y="78"/>
                    </a:lnTo>
                    <a:lnTo>
                      <a:pt x="1269" y="66"/>
                    </a:lnTo>
                    <a:lnTo>
                      <a:pt x="1310" y="55"/>
                    </a:lnTo>
                    <a:lnTo>
                      <a:pt x="1352" y="44"/>
                    </a:lnTo>
                    <a:lnTo>
                      <a:pt x="1395" y="35"/>
                    </a:lnTo>
                    <a:lnTo>
                      <a:pt x="1438" y="27"/>
                    </a:lnTo>
                    <a:lnTo>
                      <a:pt x="1481" y="20"/>
                    </a:lnTo>
                    <a:lnTo>
                      <a:pt x="1524" y="13"/>
                    </a:lnTo>
                    <a:lnTo>
                      <a:pt x="1567" y="9"/>
                    </a:lnTo>
                    <a:lnTo>
                      <a:pt x="1612" y="4"/>
                    </a:lnTo>
                    <a:lnTo>
                      <a:pt x="1656" y="3"/>
                    </a:lnTo>
                    <a:lnTo>
                      <a:pt x="1701" y="1"/>
                    </a:lnTo>
                    <a:lnTo>
                      <a:pt x="1746" y="0"/>
                    </a:lnTo>
                    <a:lnTo>
                      <a:pt x="1746" y="933"/>
                    </a:lnTo>
                    <a:lnTo>
                      <a:pt x="1746" y="933"/>
                    </a:lnTo>
                    <a:lnTo>
                      <a:pt x="1704" y="935"/>
                    </a:lnTo>
                    <a:lnTo>
                      <a:pt x="1663" y="938"/>
                    </a:lnTo>
                    <a:lnTo>
                      <a:pt x="1623" y="942"/>
                    </a:lnTo>
                    <a:lnTo>
                      <a:pt x="1583" y="950"/>
                    </a:lnTo>
                    <a:lnTo>
                      <a:pt x="1543" y="959"/>
                    </a:lnTo>
                    <a:lnTo>
                      <a:pt x="1504" y="970"/>
                    </a:lnTo>
                    <a:lnTo>
                      <a:pt x="1467" y="982"/>
                    </a:lnTo>
                    <a:lnTo>
                      <a:pt x="1430" y="998"/>
                    </a:lnTo>
                    <a:lnTo>
                      <a:pt x="1393" y="1013"/>
                    </a:lnTo>
                    <a:lnTo>
                      <a:pt x="1360" y="1032"/>
                    </a:lnTo>
                    <a:lnTo>
                      <a:pt x="1326" y="1052"/>
                    </a:lnTo>
                    <a:lnTo>
                      <a:pt x="1292" y="1072"/>
                    </a:lnTo>
                    <a:lnTo>
                      <a:pt x="1260" y="1095"/>
                    </a:lnTo>
                    <a:lnTo>
                      <a:pt x="1229" y="1119"/>
                    </a:lnTo>
                    <a:lnTo>
                      <a:pt x="1200" y="1144"/>
                    </a:lnTo>
                    <a:lnTo>
                      <a:pt x="1172" y="1172"/>
                    </a:lnTo>
                    <a:lnTo>
                      <a:pt x="1144" y="1199"/>
                    </a:lnTo>
                    <a:lnTo>
                      <a:pt x="1120" y="1230"/>
                    </a:lnTo>
                    <a:lnTo>
                      <a:pt x="1095" y="1259"/>
                    </a:lnTo>
                    <a:lnTo>
                      <a:pt x="1072" y="1292"/>
                    </a:lnTo>
                    <a:lnTo>
                      <a:pt x="1052" y="1325"/>
                    </a:lnTo>
                    <a:lnTo>
                      <a:pt x="1032" y="1359"/>
                    </a:lnTo>
                    <a:lnTo>
                      <a:pt x="1014" y="1395"/>
                    </a:lnTo>
                    <a:lnTo>
                      <a:pt x="998" y="1430"/>
                    </a:lnTo>
                    <a:lnTo>
                      <a:pt x="983" y="1467"/>
                    </a:lnTo>
                    <a:lnTo>
                      <a:pt x="970" y="1504"/>
                    </a:lnTo>
                    <a:lnTo>
                      <a:pt x="960" y="1544"/>
                    </a:lnTo>
                    <a:lnTo>
                      <a:pt x="950" y="1582"/>
                    </a:lnTo>
                    <a:lnTo>
                      <a:pt x="943" y="1622"/>
                    </a:lnTo>
                    <a:lnTo>
                      <a:pt x="938" y="1662"/>
                    </a:lnTo>
                    <a:lnTo>
                      <a:pt x="935" y="1704"/>
                    </a:lnTo>
                    <a:lnTo>
                      <a:pt x="934" y="1745"/>
                    </a:lnTo>
                    <a:lnTo>
                      <a:pt x="934" y="1745"/>
                    </a:lnTo>
                    <a:lnTo>
                      <a:pt x="935" y="1788"/>
                    </a:lnTo>
                    <a:lnTo>
                      <a:pt x="938" y="1828"/>
                    </a:lnTo>
                    <a:lnTo>
                      <a:pt x="943" y="1870"/>
                    </a:lnTo>
                    <a:lnTo>
                      <a:pt x="950" y="1910"/>
                    </a:lnTo>
                    <a:lnTo>
                      <a:pt x="960" y="1948"/>
                    </a:lnTo>
                    <a:lnTo>
                      <a:pt x="970" y="1987"/>
                    </a:lnTo>
                    <a:lnTo>
                      <a:pt x="983" y="2025"/>
                    </a:lnTo>
                    <a:lnTo>
                      <a:pt x="998" y="2062"/>
                    </a:lnTo>
                    <a:lnTo>
                      <a:pt x="1014" y="2098"/>
                    </a:lnTo>
                    <a:lnTo>
                      <a:pt x="1032" y="2133"/>
                    </a:lnTo>
                    <a:lnTo>
                      <a:pt x="1052" y="2167"/>
                    </a:lnTo>
                    <a:lnTo>
                      <a:pt x="1072" y="2201"/>
                    </a:lnTo>
                    <a:lnTo>
                      <a:pt x="1095" y="2231"/>
                    </a:lnTo>
                    <a:lnTo>
                      <a:pt x="1120" y="2262"/>
                    </a:lnTo>
                    <a:lnTo>
                      <a:pt x="1144" y="2291"/>
                    </a:lnTo>
                    <a:lnTo>
                      <a:pt x="1172" y="2321"/>
                    </a:lnTo>
                    <a:lnTo>
                      <a:pt x="1200" y="2347"/>
                    </a:lnTo>
                    <a:lnTo>
                      <a:pt x="1229" y="2373"/>
                    </a:lnTo>
                    <a:lnTo>
                      <a:pt x="1260" y="2398"/>
                    </a:lnTo>
                    <a:lnTo>
                      <a:pt x="1292" y="2419"/>
                    </a:lnTo>
                    <a:lnTo>
                      <a:pt x="1326" y="2441"/>
                    </a:lnTo>
                    <a:lnTo>
                      <a:pt x="1360" y="2461"/>
                    </a:lnTo>
                    <a:lnTo>
                      <a:pt x="1393" y="2478"/>
                    </a:lnTo>
                    <a:lnTo>
                      <a:pt x="1430" y="2494"/>
                    </a:lnTo>
                    <a:lnTo>
                      <a:pt x="1467" y="2510"/>
                    </a:lnTo>
                    <a:lnTo>
                      <a:pt x="1504" y="2522"/>
                    </a:lnTo>
                    <a:lnTo>
                      <a:pt x="1543" y="2533"/>
                    </a:lnTo>
                    <a:lnTo>
                      <a:pt x="1583" y="2542"/>
                    </a:lnTo>
                    <a:lnTo>
                      <a:pt x="1623" y="2550"/>
                    </a:lnTo>
                    <a:lnTo>
                      <a:pt x="1663" y="2554"/>
                    </a:lnTo>
                    <a:lnTo>
                      <a:pt x="1704" y="2558"/>
                    </a:lnTo>
                    <a:lnTo>
                      <a:pt x="1746" y="2559"/>
                    </a:lnTo>
                    <a:lnTo>
                      <a:pt x="1746" y="3493"/>
                    </a:lnTo>
                    <a:close/>
                  </a:path>
                </a:pathLst>
              </a:custGeom>
              <a:solidFill>
                <a:schemeClr val="tx1">
                  <a:lumMod val="65000"/>
                  <a:lumOff val="35000"/>
                </a:schemeClr>
              </a:soli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1" dirty="0"/>
              </a:p>
            </p:txBody>
          </p:sp>
          <p:sp>
            <p:nvSpPr>
              <p:cNvPr id="18" name="Forme libre 27">
                <a:extLst>
                  <a:ext uri="{FF2B5EF4-FFF2-40B4-BE49-F238E27FC236}">
                    <a16:creationId xmlns:a16="http://schemas.microsoft.com/office/drawing/2014/main" xmlns="" id="{8BE79C95-D5B4-44D5-B163-4B7716D493AF}"/>
                  </a:ext>
                </a:extLst>
              </p:cNvPr>
              <p:cNvSpPr>
                <a:spLocks/>
              </p:cNvSpPr>
              <p:nvPr/>
            </p:nvSpPr>
            <p:spPr bwMode="auto">
              <a:xfrm>
                <a:off x="623237" y="3378423"/>
                <a:ext cx="902350" cy="1806113"/>
              </a:xfrm>
              <a:custGeom>
                <a:avLst/>
                <a:gdLst/>
                <a:ahLst/>
                <a:cxnLst>
                  <a:cxn ang="0">
                    <a:pos x="1278" y="2558"/>
                  </a:cxn>
                  <a:cxn ang="0">
                    <a:pos x="1147" y="2552"/>
                  </a:cxn>
                  <a:cxn ang="0">
                    <a:pos x="1021" y="2532"/>
                  </a:cxn>
                  <a:cxn ang="0">
                    <a:pos x="898" y="2501"/>
                  </a:cxn>
                  <a:cxn ang="0">
                    <a:pos x="781" y="2458"/>
                  </a:cxn>
                  <a:cxn ang="0">
                    <a:pos x="669" y="2404"/>
                  </a:cxn>
                  <a:cxn ang="0">
                    <a:pos x="562" y="2340"/>
                  </a:cxn>
                  <a:cxn ang="0">
                    <a:pos x="464" y="2266"/>
                  </a:cxn>
                  <a:cxn ang="0">
                    <a:pos x="373" y="2184"/>
                  </a:cxn>
                  <a:cxn ang="0">
                    <a:pos x="290" y="2092"/>
                  </a:cxn>
                  <a:cxn ang="0">
                    <a:pos x="218" y="1994"/>
                  </a:cxn>
                  <a:cxn ang="0">
                    <a:pos x="153" y="1889"/>
                  </a:cxn>
                  <a:cxn ang="0">
                    <a:pos x="99" y="1777"/>
                  </a:cxn>
                  <a:cxn ang="0">
                    <a:pos x="56" y="1660"/>
                  </a:cxn>
                  <a:cxn ang="0">
                    <a:pos x="24" y="1537"/>
                  </a:cxn>
                  <a:cxn ang="0">
                    <a:pos x="6" y="1409"/>
                  </a:cxn>
                  <a:cxn ang="0">
                    <a:pos x="0" y="1278"/>
                  </a:cxn>
                  <a:cxn ang="0">
                    <a:pos x="1" y="1214"/>
                  </a:cxn>
                  <a:cxn ang="0">
                    <a:pos x="13" y="1085"/>
                  </a:cxn>
                  <a:cxn ang="0">
                    <a:pos x="40" y="958"/>
                  </a:cxn>
                  <a:cxn ang="0">
                    <a:pos x="76" y="838"/>
                  </a:cxn>
                  <a:cxn ang="0">
                    <a:pos x="126" y="725"/>
                  </a:cxn>
                  <a:cxn ang="0">
                    <a:pos x="184" y="615"/>
                  </a:cxn>
                  <a:cxn ang="0">
                    <a:pos x="253" y="514"/>
                  </a:cxn>
                  <a:cxn ang="0">
                    <a:pos x="332" y="419"/>
                  </a:cxn>
                  <a:cxn ang="0">
                    <a:pos x="418" y="332"/>
                  </a:cxn>
                  <a:cxn ang="0">
                    <a:pos x="513" y="254"/>
                  </a:cxn>
                  <a:cxn ang="0">
                    <a:pos x="615" y="185"/>
                  </a:cxn>
                  <a:cxn ang="0">
                    <a:pos x="724" y="126"/>
                  </a:cxn>
                  <a:cxn ang="0">
                    <a:pos x="838" y="77"/>
                  </a:cxn>
                  <a:cxn ang="0">
                    <a:pos x="958" y="40"/>
                  </a:cxn>
                  <a:cxn ang="0">
                    <a:pos x="1084" y="14"/>
                  </a:cxn>
                  <a:cxn ang="0">
                    <a:pos x="1211" y="2"/>
                  </a:cxn>
                </a:cxnLst>
                <a:rect l="0" t="0" r="r" b="b"/>
                <a:pathLst>
                  <a:path w="1278" h="2558">
                    <a:moveTo>
                      <a:pt x="1278" y="2558"/>
                    </a:moveTo>
                    <a:lnTo>
                      <a:pt x="1278" y="2558"/>
                    </a:lnTo>
                    <a:lnTo>
                      <a:pt x="1211" y="2557"/>
                    </a:lnTo>
                    <a:lnTo>
                      <a:pt x="1147" y="2552"/>
                    </a:lnTo>
                    <a:lnTo>
                      <a:pt x="1084" y="2544"/>
                    </a:lnTo>
                    <a:lnTo>
                      <a:pt x="1021" y="2532"/>
                    </a:lnTo>
                    <a:lnTo>
                      <a:pt x="958" y="2518"/>
                    </a:lnTo>
                    <a:lnTo>
                      <a:pt x="898" y="2501"/>
                    </a:lnTo>
                    <a:lnTo>
                      <a:pt x="838" y="2481"/>
                    </a:lnTo>
                    <a:lnTo>
                      <a:pt x="781" y="2458"/>
                    </a:lnTo>
                    <a:lnTo>
                      <a:pt x="724" y="2432"/>
                    </a:lnTo>
                    <a:lnTo>
                      <a:pt x="669" y="2404"/>
                    </a:lnTo>
                    <a:lnTo>
                      <a:pt x="615" y="2374"/>
                    </a:lnTo>
                    <a:lnTo>
                      <a:pt x="562" y="2340"/>
                    </a:lnTo>
                    <a:lnTo>
                      <a:pt x="513" y="2304"/>
                    </a:lnTo>
                    <a:lnTo>
                      <a:pt x="464" y="2266"/>
                    </a:lnTo>
                    <a:lnTo>
                      <a:pt x="418" y="2226"/>
                    </a:lnTo>
                    <a:lnTo>
                      <a:pt x="373" y="2184"/>
                    </a:lnTo>
                    <a:lnTo>
                      <a:pt x="332" y="2140"/>
                    </a:lnTo>
                    <a:lnTo>
                      <a:pt x="290" y="2092"/>
                    </a:lnTo>
                    <a:lnTo>
                      <a:pt x="253" y="2044"/>
                    </a:lnTo>
                    <a:lnTo>
                      <a:pt x="218" y="1994"/>
                    </a:lnTo>
                    <a:lnTo>
                      <a:pt x="184" y="1943"/>
                    </a:lnTo>
                    <a:lnTo>
                      <a:pt x="153" y="1889"/>
                    </a:lnTo>
                    <a:lnTo>
                      <a:pt x="126" y="1834"/>
                    </a:lnTo>
                    <a:lnTo>
                      <a:pt x="99" y="1777"/>
                    </a:lnTo>
                    <a:lnTo>
                      <a:pt x="76" y="1718"/>
                    </a:lnTo>
                    <a:lnTo>
                      <a:pt x="56" y="1660"/>
                    </a:lnTo>
                    <a:lnTo>
                      <a:pt x="40" y="1598"/>
                    </a:lnTo>
                    <a:lnTo>
                      <a:pt x="24" y="1537"/>
                    </a:lnTo>
                    <a:lnTo>
                      <a:pt x="13" y="1474"/>
                    </a:lnTo>
                    <a:lnTo>
                      <a:pt x="6" y="1409"/>
                    </a:lnTo>
                    <a:lnTo>
                      <a:pt x="1" y="1345"/>
                    </a:lnTo>
                    <a:lnTo>
                      <a:pt x="0" y="1278"/>
                    </a:lnTo>
                    <a:lnTo>
                      <a:pt x="0" y="1278"/>
                    </a:lnTo>
                    <a:lnTo>
                      <a:pt x="1" y="1214"/>
                    </a:lnTo>
                    <a:lnTo>
                      <a:pt x="6" y="1148"/>
                    </a:lnTo>
                    <a:lnTo>
                      <a:pt x="13" y="1085"/>
                    </a:lnTo>
                    <a:lnTo>
                      <a:pt x="24" y="1022"/>
                    </a:lnTo>
                    <a:lnTo>
                      <a:pt x="40" y="958"/>
                    </a:lnTo>
                    <a:lnTo>
                      <a:pt x="56" y="898"/>
                    </a:lnTo>
                    <a:lnTo>
                      <a:pt x="76" y="838"/>
                    </a:lnTo>
                    <a:lnTo>
                      <a:pt x="99" y="782"/>
                    </a:lnTo>
                    <a:lnTo>
                      <a:pt x="126" y="725"/>
                    </a:lnTo>
                    <a:lnTo>
                      <a:pt x="153" y="669"/>
                    </a:lnTo>
                    <a:lnTo>
                      <a:pt x="184" y="615"/>
                    </a:lnTo>
                    <a:lnTo>
                      <a:pt x="218" y="563"/>
                    </a:lnTo>
                    <a:lnTo>
                      <a:pt x="253" y="514"/>
                    </a:lnTo>
                    <a:lnTo>
                      <a:pt x="290" y="465"/>
                    </a:lnTo>
                    <a:lnTo>
                      <a:pt x="332" y="419"/>
                    </a:lnTo>
                    <a:lnTo>
                      <a:pt x="373" y="374"/>
                    </a:lnTo>
                    <a:lnTo>
                      <a:pt x="418" y="332"/>
                    </a:lnTo>
                    <a:lnTo>
                      <a:pt x="464" y="292"/>
                    </a:lnTo>
                    <a:lnTo>
                      <a:pt x="513" y="254"/>
                    </a:lnTo>
                    <a:lnTo>
                      <a:pt x="562" y="219"/>
                    </a:lnTo>
                    <a:lnTo>
                      <a:pt x="615" y="185"/>
                    </a:lnTo>
                    <a:lnTo>
                      <a:pt x="669" y="154"/>
                    </a:lnTo>
                    <a:lnTo>
                      <a:pt x="724" y="126"/>
                    </a:lnTo>
                    <a:lnTo>
                      <a:pt x="781" y="100"/>
                    </a:lnTo>
                    <a:lnTo>
                      <a:pt x="838" y="77"/>
                    </a:lnTo>
                    <a:lnTo>
                      <a:pt x="898" y="57"/>
                    </a:lnTo>
                    <a:lnTo>
                      <a:pt x="958" y="40"/>
                    </a:lnTo>
                    <a:lnTo>
                      <a:pt x="1021" y="26"/>
                    </a:lnTo>
                    <a:lnTo>
                      <a:pt x="1084" y="14"/>
                    </a:lnTo>
                    <a:lnTo>
                      <a:pt x="1147" y="6"/>
                    </a:lnTo>
                    <a:lnTo>
                      <a:pt x="1211" y="2"/>
                    </a:lnTo>
                    <a:lnTo>
                      <a:pt x="1278" y="0"/>
                    </a:lnTo>
                  </a:path>
                </a:pathLst>
              </a:custGeom>
              <a:noFill/>
              <a:ln w="12700" cap="flat" cmpd="sng" algn="ctr">
                <a:solidFill>
                  <a:schemeClr val="accent4"/>
                </a:solidFill>
                <a:prstDash val="lgDash"/>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fr-FR" sz="1351" dirty="0"/>
              </a:p>
            </p:txBody>
          </p:sp>
        </p:grpSp>
        <p:grpSp>
          <p:nvGrpSpPr>
            <p:cNvPr id="11" name="Groupe 16">
              <a:extLst>
                <a:ext uri="{FF2B5EF4-FFF2-40B4-BE49-F238E27FC236}">
                  <a16:creationId xmlns:a16="http://schemas.microsoft.com/office/drawing/2014/main" xmlns="" id="{1027B088-C4B0-4E02-A887-0959049DB257}"/>
                </a:ext>
              </a:extLst>
            </p:cNvPr>
            <p:cNvGrpSpPr/>
            <p:nvPr/>
          </p:nvGrpSpPr>
          <p:grpSpPr>
            <a:xfrm rot="5400000">
              <a:off x="9645834" y="1287901"/>
              <a:ext cx="1232788" cy="2466989"/>
              <a:chOff x="292799" y="3056875"/>
              <a:chExt cx="1232788" cy="2466989"/>
            </a:xfrm>
          </p:grpSpPr>
          <p:sp>
            <p:nvSpPr>
              <p:cNvPr id="15" name="Forme libre 5">
                <a:extLst>
                  <a:ext uri="{FF2B5EF4-FFF2-40B4-BE49-F238E27FC236}">
                    <a16:creationId xmlns:a16="http://schemas.microsoft.com/office/drawing/2014/main" xmlns="" id="{AA42CD71-BAAA-4142-B9B9-E34C9A5719A9}"/>
                  </a:ext>
                </a:extLst>
              </p:cNvPr>
              <p:cNvSpPr>
                <a:spLocks/>
              </p:cNvSpPr>
              <p:nvPr/>
            </p:nvSpPr>
            <p:spPr bwMode="auto">
              <a:xfrm>
                <a:off x="292799" y="3056875"/>
                <a:ext cx="1232788" cy="2466989"/>
              </a:xfrm>
              <a:custGeom>
                <a:avLst/>
                <a:gdLst/>
                <a:ahLst/>
                <a:cxnLst>
                  <a:cxn ang="0">
                    <a:pos x="1656" y="3490"/>
                  </a:cxn>
                  <a:cxn ang="0">
                    <a:pos x="1481" y="3471"/>
                  </a:cxn>
                  <a:cxn ang="0">
                    <a:pos x="1310" y="3437"/>
                  </a:cxn>
                  <a:cxn ang="0">
                    <a:pos x="1146" y="3387"/>
                  </a:cxn>
                  <a:cxn ang="0">
                    <a:pos x="990" y="3319"/>
                  </a:cxn>
                  <a:cxn ang="0">
                    <a:pos x="841" y="3239"/>
                  </a:cxn>
                  <a:cxn ang="0">
                    <a:pos x="703" y="3145"/>
                  </a:cxn>
                  <a:cxn ang="0">
                    <a:pos x="572" y="3037"/>
                  </a:cxn>
                  <a:cxn ang="0">
                    <a:pos x="454" y="2919"/>
                  </a:cxn>
                  <a:cxn ang="0">
                    <a:pos x="348" y="2790"/>
                  </a:cxn>
                  <a:cxn ang="0">
                    <a:pos x="254" y="2651"/>
                  </a:cxn>
                  <a:cxn ang="0">
                    <a:pos x="172" y="2502"/>
                  </a:cxn>
                  <a:cxn ang="0">
                    <a:pos x="106" y="2345"/>
                  </a:cxn>
                  <a:cxn ang="0">
                    <a:pos x="55" y="2182"/>
                  </a:cxn>
                  <a:cxn ang="0">
                    <a:pos x="20" y="2012"/>
                  </a:cxn>
                  <a:cxn ang="0">
                    <a:pos x="3" y="1836"/>
                  </a:cxn>
                  <a:cxn ang="0">
                    <a:pos x="0" y="1701"/>
                  </a:cxn>
                  <a:cxn ang="0">
                    <a:pos x="14" y="1524"/>
                  </a:cxn>
                  <a:cxn ang="0">
                    <a:pos x="45" y="1352"/>
                  </a:cxn>
                  <a:cxn ang="0">
                    <a:pos x="92" y="1187"/>
                  </a:cxn>
                  <a:cxn ang="0">
                    <a:pos x="155" y="1029"/>
                  </a:cxn>
                  <a:cxn ang="0">
                    <a:pos x="232" y="878"/>
                  </a:cxn>
                  <a:cxn ang="0">
                    <a:pos x="323" y="736"/>
                  </a:cxn>
                  <a:cxn ang="0">
                    <a:pos x="426" y="604"/>
                  </a:cxn>
                  <a:cxn ang="0">
                    <a:pos x="541" y="483"/>
                  </a:cxn>
                  <a:cxn ang="0">
                    <a:pos x="669" y="373"/>
                  </a:cxn>
                  <a:cxn ang="0">
                    <a:pos x="806" y="275"/>
                  </a:cxn>
                  <a:cxn ang="0">
                    <a:pos x="952" y="192"/>
                  </a:cxn>
                  <a:cxn ang="0">
                    <a:pos x="1106" y="121"/>
                  </a:cxn>
                  <a:cxn ang="0">
                    <a:pos x="1269" y="66"/>
                  </a:cxn>
                  <a:cxn ang="0">
                    <a:pos x="1438" y="27"/>
                  </a:cxn>
                  <a:cxn ang="0">
                    <a:pos x="1612" y="4"/>
                  </a:cxn>
                  <a:cxn ang="0">
                    <a:pos x="1746" y="933"/>
                  </a:cxn>
                  <a:cxn ang="0">
                    <a:pos x="1623" y="942"/>
                  </a:cxn>
                  <a:cxn ang="0">
                    <a:pos x="1467" y="982"/>
                  </a:cxn>
                  <a:cxn ang="0">
                    <a:pos x="1326" y="1052"/>
                  </a:cxn>
                  <a:cxn ang="0">
                    <a:pos x="1200" y="1144"/>
                  </a:cxn>
                  <a:cxn ang="0">
                    <a:pos x="1095" y="1259"/>
                  </a:cxn>
                  <a:cxn ang="0">
                    <a:pos x="1014" y="1395"/>
                  </a:cxn>
                  <a:cxn ang="0">
                    <a:pos x="960" y="1544"/>
                  </a:cxn>
                  <a:cxn ang="0">
                    <a:pos x="935" y="1704"/>
                  </a:cxn>
                  <a:cxn ang="0">
                    <a:pos x="938" y="1828"/>
                  </a:cxn>
                  <a:cxn ang="0">
                    <a:pos x="970" y="1987"/>
                  </a:cxn>
                  <a:cxn ang="0">
                    <a:pos x="1032" y="2133"/>
                  </a:cxn>
                  <a:cxn ang="0">
                    <a:pos x="1120" y="2262"/>
                  </a:cxn>
                  <a:cxn ang="0">
                    <a:pos x="1229" y="2373"/>
                  </a:cxn>
                  <a:cxn ang="0">
                    <a:pos x="1360" y="2461"/>
                  </a:cxn>
                  <a:cxn ang="0">
                    <a:pos x="1504" y="2522"/>
                  </a:cxn>
                  <a:cxn ang="0">
                    <a:pos x="1663" y="2554"/>
                  </a:cxn>
                </a:cxnLst>
                <a:rect l="0" t="0" r="r" b="b"/>
                <a:pathLst>
                  <a:path w="1746" h="3493">
                    <a:moveTo>
                      <a:pt x="1746" y="3493"/>
                    </a:moveTo>
                    <a:lnTo>
                      <a:pt x="1746" y="3493"/>
                    </a:lnTo>
                    <a:lnTo>
                      <a:pt x="1701" y="3491"/>
                    </a:lnTo>
                    <a:lnTo>
                      <a:pt x="1656" y="3490"/>
                    </a:lnTo>
                    <a:lnTo>
                      <a:pt x="1612" y="3487"/>
                    </a:lnTo>
                    <a:lnTo>
                      <a:pt x="1567" y="3484"/>
                    </a:lnTo>
                    <a:lnTo>
                      <a:pt x="1524" y="3477"/>
                    </a:lnTo>
                    <a:lnTo>
                      <a:pt x="1481" y="3471"/>
                    </a:lnTo>
                    <a:lnTo>
                      <a:pt x="1438" y="3465"/>
                    </a:lnTo>
                    <a:lnTo>
                      <a:pt x="1395" y="3456"/>
                    </a:lnTo>
                    <a:lnTo>
                      <a:pt x="1352" y="3447"/>
                    </a:lnTo>
                    <a:lnTo>
                      <a:pt x="1310" y="3437"/>
                    </a:lnTo>
                    <a:lnTo>
                      <a:pt x="1269" y="3425"/>
                    </a:lnTo>
                    <a:lnTo>
                      <a:pt x="1227" y="3413"/>
                    </a:lnTo>
                    <a:lnTo>
                      <a:pt x="1187" y="3400"/>
                    </a:lnTo>
                    <a:lnTo>
                      <a:pt x="1146" y="3387"/>
                    </a:lnTo>
                    <a:lnTo>
                      <a:pt x="1106" y="3371"/>
                    </a:lnTo>
                    <a:lnTo>
                      <a:pt x="1067" y="3354"/>
                    </a:lnTo>
                    <a:lnTo>
                      <a:pt x="1029" y="3337"/>
                    </a:lnTo>
                    <a:lnTo>
                      <a:pt x="990" y="3319"/>
                    </a:lnTo>
                    <a:lnTo>
                      <a:pt x="952" y="3301"/>
                    </a:lnTo>
                    <a:lnTo>
                      <a:pt x="915" y="3281"/>
                    </a:lnTo>
                    <a:lnTo>
                      <a:pt x="878" y="3261"/>
                    </a:lnTo>
                    <a:lnTo>
                      <a:pt x="841" y="3239"/>
                    </a:lnTo>
                    <a:lnTo>
                      <a:pt x="806" y="3217"/>
                    </a:lnTo>
                    <a:lnTo>
                      <a:pt x="771" y="3193"/>
                    </a:lnTo>
                    <a:lnTo>
                      <a:pt x="737" y="3170"/>
                    </a:lnTo>
                    <a:lnTo>
                      <a:pt x="703" y="3145"/>
                    </a:lnTo>
                    <a:lnTo>
                      <a:pt x="669" y="3119"/>
                    </a:lnTo>
                    <a:lnTo>
                      <a:pt x="637" y="3093"/>
                    </a:lnTo>
                    <a:lnTo>
                      <a:pt x="604" y="3065"/>
                    </a:lnTo>
                    <a:lnTo>
                      <a:pt x="572" y="3037"/>
                    </a:lnTo>
                    <a:lnTo>
                      <a:pt x="541" y="3010"/>
                    </a:lnTo>
                    <a:lnTo>
                      <a:pt x="512" y="2981"/>
                    </a:lnTo>
                    <a:lnTo>
                      <a:pt x="483" y="2950"/>
                    </a:lnTo>
                    <a:lnTo>
                      <a:pt x="454" y="2919"/>
                    </a:lnTo>
                    <a:lnTo>
                      <a:pt x="426" y="2888"/>
                    </a:lnTo>
                    <a:lnTo>
                      <a:pt x="400" y="2856"/>
                    </a:lnTo>
                    <a:lnTo>
                      <a:pt x="374" y="2824"/>
                    </a:lnTo>
                    <a:lnTo>
                      <a:pt x="348" y="2790"/>
                    </a:lnTo>
                    <a:lnTo>
                      <a:pt x="323" y="2756"/>
                    </a:lnTo>
                    <a:lnTo>
                      <a:pt x="298" y="2722"/>
                    </a:lnTo>
                    <a:lnTo>
                      <a:pt x="275" y="2687"/>
                    </a:lnTo>
                    <a:lnTo>
                      <a:pt x="254" y="2651"/>
                    </a:lnTo>
                    <a:lnTo>
                      <a:pt x="232" y="2614"/>
                    </a:lnTo>
                    <a:lnTo>
                      <a:pt x="211" y="2578"/>
                    </a:lnTo>
                    <a:lnTo>
                      <a:pt x="191" y="2541"/>
                    </a:lnTo>
                    <a:lnTo>
                      <a:pt x="172" y="2502"/>
                    </a:lnTo>
                    <a:lnTo>
                      <a:pt x="155" y="2464"/>
                    </a:lnTo>
                    <a:lnTo>
                      <a:pt x="137" y="2425"/>
                    </a:lnTo>
                    <a:lnTo>
                      <a:pt x="121" y="2385"/>
                    </a:lnTo>
                    <a:lnTo>
                      <a:pt x="106" y="2345"/>
                    </a:lnTo>
                    <a:lnTo>
                      <a:pt x="92" y="2305"/>
                    </a:lnTo>
                    <a:lnTo>
                      <a:pt x="78" y="2265"/>
                    </a:lnTo>
                    <a:lnTo>
                      <a:pt x="66" y="2224"/>
                    </a:lnTo>
                    <a:lnTo>
                      <a:pt x="55" y="2182"/>
                    </a:lnTo>
                    <a:lnTo>
                      <a:pt x="45" y="2139"/>
                    </a:lnTo>
                    <a:lnTo>
                      <a:pt x="35" y="2098"/>
                    </a:lnTo>
                    <a:lnTo>
                      <a:pt x="28" y="2055"/>
                    </a:lnTo>
                    <a:lnTo>
                      <a:pt x="20" y="2012"/>
                    </a:lnTo>
                    <a:lnTo>
                      <a:pt x="14" y="1968"/>
                    </a:lnTo>
                    <a:lnTo>
                      <a:pt x="9" y="1924"/>
                    </a:lnTo>
                    <a:lnTo>
                      <a:pt x="5" y="1881"/>
                    </a:lnTo>
                    <a:lnTo>
                      <a:pt x="3" y="1836"/>
                    </a:lnTo>
                    <a:lnTo>
                      <a:pt x="0" y="1792"/>
                    </a:lnTo>
                    <a:lnTo>
                      <a:pt x="0" y="1745"/>
                    </a:lnTo>
                    <a:lnTo>
                      <a:pt x="0" y="1745"/>
                    </a:lnTo>
                    <a:lnTo>
                      <a:pt x="0" y="1701"/>
                    </a:lnTo>
                    <a:lnTo>
                      <a:pt x="3" y="1656"/>
                    </a:lnTo>
                    <a:lnTo>
                      <a:pt x="5" y="1612"/>
                    </a:lnTo>
                    <a:lnTo>
                      <a:pt x="9" y="1567"/>
                    </a:lnTo>
                    <a:lnTo>
                      <a:pt x="14" y="1524"/>
                    </a:lnTo>
                    <a:lnTo>
                      <a:pt x="20" y="1481"/>
                    </a:lnTo>
                    <a:lnTo>
                      <a:pt x="28" y="1438"/>
                    </a:lnTo>
                    <a:lnTo>
                      <a:pt x="35" y="1395"/>
                    </a:lnTo>
                    <a:lnTo>
                      <a:pt x="45" y="1352"/>
                    </a:lnTo>
                    <a:lnTo>
                      <a:pt x="55" y="1310"/>
                    </a:lnTo>
                    <a:lnTo>
                      <a:pt x="66" y="1269"/>
                    </a:lnTo>
                    <a:lnTo>
                      <a:pt x="78" y="1227"/>
                    </a:lnTo>
                    <a:lnTo>
                      <a:pt x="92" y="1187"/>
                    </a:lnTo>
                    <a:lnTo>
                      <a:pt x="106" y="1146"/>
                    </a:lnTo>
                    <a:lnTo>
                      <a:pt x="121" y="1107"/>
                    </a:lnTo>
                    <a:lnTo>
                      <a:pt x="137" y="1067"/>
                    </a:lnTo>
                    <a:lnTo>
                      <a:pt x="155" y="1029"/>
                    </a:lnTo>
                    <a:lnTo>
                      <a:pt x="172" y="990"/>
                    </a:lnTo>
                    <a:lnTo>
                      <a:pt x="191" y="952"/>
                    </a:lnTo>
                    <a:lnTo>
                      <a:pt x="211" y="915"/>
                    </a:lnTo>
                    <a:lnTo>
                      <a:pt x="232" y="878"/>
                    </a:lnTo>
                    <a:lnTo>
                      <a:pt x="254" y="841"/>
                    </a:lnTo>
                    <a:lnTo>
                      <a:pt x="275" y="806"/>
                    </a:lnTo>
                    <a:lnTo>
                      <a:pt x="298" y="770"/>
                    </a:lnTo>
                    <a:lnTo>
                      <a:pt x="323" y="736"/>
                    </a:lnTo>
                    <a:lnTo>
                      <a:pt x="348" y="703"/>
                    </a:lnTo>
                    <a:lnTo>
                      <a:pt x="374" y="669"/>
                    </a:lnTo>
                    <a:lnTo>
                      <a:pt x="400" y="636"/>
                    </a:lnTo>
                    <a:lnTo>
                      <a:pt x="426" y="604"/>
                    </a:lnTo>
                    <a:lnTo>
                      <a:pt x="454" y="572"/>
                    </a:lnTo>
                    <a:lnTo>
                      <a:pt x="483" y="543"/>
                    </a:lnTo>
                    <a:lnTo>
                      <a:pt x="512" y="512"/>
                    </a:lnTo>
                    <a:lnTo>
                      <a:pt x="541" y="483"/>
                    </a:lnTo>
                    <a:lnTo>
                      <a:pt x="572" y="453"/>
                    </a:lnTo>
                    <a:lnTo>
                      <a:pt x="604" y="426"/>
                    </a:lnTo>
                    <a:lnTo>
                      <a:pt x="637" y="399"/>
                    </a:lnTo>
                    <a:lnTo>
                      <a:pt x="669" y="373"/>
                    </a:lnTo>
                    <a:lnTo>
                      <a:pt x="703" y="347"/>
                    </a:lnTo>
                    <a:lnTo>
                      <a:pt x="737" y="323"/>
                    </a:lnTo>
                    <a:lnTo>
                      <a:pt x="771" y="298"/>
                    </a:lnTo>
                    <a:lnTo>
                      <a:pt x="806" y="275"/>
                    </a:lnTo>
                    <a:lnTo>
                      <a:pt x="841" y="253"/>
                    </a:lnTo>
                    <a:lnTo>
                      <a:pt x="878" y="232"/>
                    </a:lnTo>
                    <a:lnTo>
                      <a:pt x="915" y="210"/>
                    </a:lnTo>
                    <a:lnTo>
                      <a:pt x="952" y="192"/>
                    </a:lnTo>
                    <a:lnTo>
                      <a:pt x="990" y="172"/>
                    </a:lnTo>
                    <a:lnTo>
                      <a:pt x="1029" y="155"/>
                    </a:lnTo>
                    <a:lnTo>
                      <a:pt x="1067" y="136"/>
                    </a:lnTo>
                    <a:lnTo>
                      <a:pt x="1106" y="121"/>
                    </a:lnTo>
                    <a:lnTo>
                      <a:pt x="1146" y="106"/>
                    </a:lnTo>
                    <a:lnTo>
                      <a:pt x="1187" y="92"/>
                    </a:lnTo>
                    <a:lnTo>
                      <a:pt x="1227" y="78"/>
                    </a:lnTo>
                    <a:lnTo>
                      <a:pt x="1269" y="66"/>
                    </a:lnTo>
                    <a:lnTo>
                      <a:pt x="1310" y="55"/>
                    </a:lnTo>
                    <a:lnTo>
                      <a:pt x="1352" y="44"/>
                    </a:lnTo>
                    <a:lnTo>
                      <a:pt x="1395" y="35"/>
                    </a:lnTo>
                    <a:lnTo>
                      <a:pt x="1438" y="27"/>
                    </a:lnTo>
                    <a:lnTo>
                      <a:pt x="1481" y="20"/>
                    </a:lnTo>
                    <a:lnTo>
                      <a:pt x="1524" y="13"/>
                    </a:lnTo>
                    <a:lnTo>
                      <a:pt x="1567" y="9"/>
                    </a:lnTo>
                    <a:lnTo>
                      <a:pt x="1612" y="4"/>
                    </a:lnTo>
                    <a:lnTo>
                      <a:pt x="1656" y="3"/>
                    </a:lnTo>
                    <a:lnTo>
                      <a:pt x="1701" y="1"/>
                    </a:lnTo>
                    <a:lnTo>
                      <a:pt x="1746" y="0"/>
                    </a:lnTo>
                    <a:lnTo>
                      <a:pt x="1746" y="933"/>
                    </a:lnTo>
                    <a:lnTo>
                      <a:pt x="1746" y="933"/>
                    </a:lnTo>
                    <a:lnTo>
                      <a:pt x="1704" y="935"/>
                    </a:lnTo>
                    <a:lnTo>
                      <a:pt x="1663" y="938"/>
                    </a:lnTo>
                    <a:lnTo>
                      <a:pt x="1623" y="942"/>
                    </a:lnTo>
                    <a:lnTo>
                      <a:pt x="1583" y="950"/>
                    </a:lnTo>
                    <a:lnTo>
                      <a:pt x="1543" y="959"/>
                    </a:lnTo>
                    <a:lnTo>
                      <a:pt x="1504" y="970"/>
                    </a:lnTo>
                    <a:lnTo>
                      <a:pt x="1467" y="982"/>
                    </a:lnTo>
                    <a:lnTo>
                      <a:pt x="1430" y="998"/>
                    </a:lnTo>
                    <a:lnTo>
                      <a:pt x="1393" y="1013"/>
                    </a:lnTo>
                    <a:lnTo>
                      <a:pt x="1360" y="1032"/>
                    </a:lnTo>
                    <a:lnTo>
                      <a:pt x="1326" y="1052"/>
                    </a:lnTo>
                    <a:lnTo>
                      <a:pt x="1292" y="1072"/>
                    </a:lnTo>
                    <a:lnTo>
                      <a:pt x="1260" y="1095"/>
                    </a:lnTo>
                    <a:lnTo>
                      <a:pt x="1229" y="1119"/>
                    </a:lnTo>
                    <a:lnTo>
                      <a:pt x="1200" y="1144"/>
                    </a:lnTo>
                    <a:lnTo>
                      <a:pt x="1172" y="1172"/>
                    </a:lnTo>
                    <a:lnTo>
                      <a:pt x="1144" y="1199"/>
                    </a:lnTo>
                    <a:lnTo>
                      <a:pt x="1120" y="1230"/>
                    </a:lnTo>
                    <a:lnTo>
                      <a:pt x="1095" y="1259"/>
                    </a:lnTo>
                    <a:lnTo>
                      <a:pt x="1072" y="1292"/>
                    </a:lnTo>
                    <a:lnTo>
                      <a:pt x="1052" y="1325"/>
                    </a:lnTo>
                    <a:lnTo>
                      <a:pt x="1032" y="1359"/>
                    </a:lnTo>
                    <a:lnTo>
                      <a:pt x="1014" y="1395"/>
                    </a:lnTo>
                    <a:lnTo>
                      <a:pt x="998" y="1430"/>
                    </a:lnTo>
                    <a:lnTo>
                      <a:pt x="983" y="1467"/>
                    </a:lnTo>
                    <a:lnTo>
                      <a:pt x="970" y="1504"/>
                    </a:lnTo>
                    <a:lnTo>
                      <a:pt x="960" y="1544"/>
                    </a:lnTo>
                    <a:lnTo>
                      <a:pt x="950" y="1582"/>
                    </a:lnTo>
                    <a:lnTo>
                      <a:pt x="943" y="1622"/>
                    </a:lnTo>
                    <a:lnTo>
                      <a:pt x="938" y="1662"/>
                    </a:lnTo>
                    <a:lnTo>
                      <a:pt x="935" y="1704"/>
                    </a:lnTo>
                    <a:lnTo>
                      <a:pt x="934" y="1745"/>
                    </a:lnTo>
                    <a:lnTo>
                      <a:pt x="934" y="1745"/>
                    </a:lnTo>
                    <a:lnTo>
                      <a:pt x="935" y="1788"/>
                    </a:lnTo>
                    <a:lnTo>
                      <a:pt x="938" y="1828"/>
                    </a:lnTo>
                    <a:lnTo>
                      <a:pt x="943" y="1870"/>
                    </a:lnTo>
                    <a:lnTo>
                      <a:pt x="950" y="1910"/>
                    </a:lnTo>
                    <a:lnTo>
                      <a:pt x="960" y="1948"/>
                    </a:lnTo>
                    <a:lnTo>
                      <a:pt x="970" y="1987"/>
                    </a:lnTo>
                    <a:lnTo>
                      <a:pt x="983" y="2025"/>
                    </a:lnTo>
                    <a:lnTo>
                      <a:pt x="998" y="2062"/>
                    </a:lnTo>
                    <a:lnTo>
                      <a:pt x="1014" y="2098"/>
                    </a:lnTo>
                    <a:lnTo>
                      <a:pt x="1032" y="2133"/>
                    </a:lnTo>
                    <a:lnTo>
                      <a:pt x="1052" y="2167"/>
                    </a:lnTo>
                    <a:lnTo>
                      <a:pt x="1072" y="2201"/>
                    </a:lnTo>
                    <a:lnTo>
                      <a:pt x="1095" y="2231"/>
                    </a:lnTo>
                    <a:lnTo>
                      <a:pt x="1120" y="2262"/>
                    </a:lnTo>
                    <a:lnTo>
                      <a:pt x="1144" y="2291"/>
                    </a:lnTo>
                    <a:lnTo>
                      <a:pt x="1172" y="2321"/>
                    </a:lnTo>
                    <a:lnTo>
                      <a:pt x="1200" y="2347"/>
                    </a:lnTo>
                    <a:lnTo>
                      <a:pt x="1229" y="2373"/>
                    </a:lnTo>
                    <a:lnTo>
                      <a:pt x="1260" y="2398"/>
                    </a:lnTo>
                    <a:lnTo>
                      <a:pt x="1292" y="2419"/>
                    </a:lnTo>
                    <a:lnTo>
                      <a:pt x="1326" y="2441"/>
                    </a:lnTo>
                    <a:lnTo>
                      <a:pt x="1360" y="2461"/>
                    </a:lnTo>
                    <a:lnTo>
                      <a:pt x="1393" y="2478"/>
                    </a:lnTo>
                    <a:lnTo>
                      <a:pt x="1430" y="2494"/>
                    </a:lnTo>
                    <a:lnTo>
                      <a:pt x="1467" y="2510"/>
                    </a:lnTo>
                    <a:lnTo>
                      <a:pt x="1504" y="2522"/>
                    </a:lnTo>
                    <a:lnTo>
                      <a:pt x="1543" y="2533"/>
                    </a:lnTo>
                    <a:lnTo>
                      <a:pt x="1583" y="2542"/>
                    </a:lnTo>
                    <a:lnTo>
                      <a:pt x="1623" y="2550"/>
                    </a:lnTo>
                    <a:lnTo>
                      <a:pt x="1663" y="2554"/>
                    </a:lnTo>
                    <a:lnTo>
                      <a:pt x="1704" y="2558"/>
                    </a:lnTo>
                    <a:lnTo>
                      <a:pt x="1746" y="2559"/>
                    </a:lnTo>
                    <a:lnTo>
                      <a:pt x="1746" y="3493"/>
                    </a:lnTo>
                    <a:close/>
                  </a:path>
                </a:pathLst>
              </a:custGeom>
              <a:solidFill>
                <a:schemeClr val="tx1">
                  <a:lumMod val="65000"/>
                  <a:lumOff val="35000"/>
                </a:schemeClr>
              </a:soli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1" dirty="0"/>
              </a:p>
            </p:txBody>
          </p:sp>
          <p:sp>
            <p:nvSpPr>
              <p:cNvPr id="16" name="Forme libre 27">
                <a:extLst>
                  <a:ext uri="{FF2B5EF4-FFF2-40B4-BE49-F238E27FC236}">
                    <a16:creationId xmlns:a16="http://schemas.microsoft.com/office/drawing/2014/main" xmlns="" id="{FE4C56CF-A26E-45E4-AD2F-C6A02C770127}"/>
                  </a:ext>
                </a:extLst>
              </p:cNvPr>
              <p:cNvSpPr>
                <a:spLocks/>
              </p:cNvSpPr>
              <p:nvPr/>
            </p:nvSpPr>
            <p:spPr bwMode="auto">
              <a:xfrm>
                <a:off x="623237" y="3378423"/>
                <a:ext cx="902350" cy="1806113"/>
              </a:xfrm>
              <a:custGeom>
                <a:avLst/>
                <a:gdLst/>
                <a:ahLst/>
                <a:cxnLst>
                  <a:cxn ang="0">
                    <a:pos x="1278" y="2558"/>
                  </a:cxn>
                  <a:cxn ang="0">
                    <a:pos x="1147" y="2552"/>
                  </a:cxn>
                  <a:cxn ang="0">
                    <a:pos x="1021" y="2532"/>
                  </a:cxn>
                  <a:cxn ang="0">
                    <a:pos x="898" y="2501"/>
                  </a:cxn>
                  <a:cxn ang="0">
                    <a:pos x="781" y="2458"/>
                  </a:cxn>
                  <a:cxn ang="0">
                    <a:pos x="669" y="2404"/>
                  </a:cxn>
                  <a:cxn ang="0">
                    <a:pos x="562" y="2340"/>
                  </a:cxn>
                  <a:cxn ang="0">
                    <a:pos x="464" y="2266"/>
                  </a:cxn>
                  <a:cxn ang="0">
                    <a:pos x="373" y="2184"/>
                  </a:cxn>
                  <a:cxn ang="0">
                    <a:pos x="290" y="2092"/>
                  </a:cxn>
                  <a:cxn ang="0">
                    <a:pos x="218" y="1994"/>
                  </a:cxn>
                  <a:cxn ang="0">
                    <a:pos x="153" y="1889"/>
                  </a:cxn>
                  <a:cxn ang="0">
                    <a:pos x="99" y="1777"/>
                  </a:cxn>
                  <a:cxn ang="0">
                    <a:pos x="56" y="1660"/>
                  </a:cxn>
                  <a:cxn ang="0">
                    <a:pos x="24" y="1537"/>
                  </a:cxn>
                  <a:cxn ang="0">
                    <a:pos x="6" y="1409"/>
                  </a:cxn>
                  <a:cxn ang="0">
                    <a:pos x="0" y="1278"/>
                  </a:cxn>
                  <a:cxn ang="0">
                    <a:pos x="1" y="1214"/>
                  </a:cxn>
                  <a:cxn ang="0">
                    <a:pos x="13" y="1085"/>
                  </a:cxn>
                  <a:cxn ang="0">
                    <a:pos x="40" y="958"/>
                  </a:cxn>
                  <a:cxn ang="0">
                    <a:pos x="76" y="838"/>
                  </a:cxn>
                  <a:cxn ang="0">
                    <a:pos x="126" y="725"/>
                  </a:cxn>
                  <a:cxn ang="0">
                    <a:pos x="184" y="615"/>
                  </a:cxn>
                  <a:cxn ang="0">
                    <a:pos x="253" y="514"/>
                  </a:cxn>
                  <a:cxn ang="0">
                    <a:pos x="332" y="419"/>
                  </a:cxn>
                  <a:cxn ang="0">
                    <a:pos x="418" y="332"/>
                  </a:cxn>
                  <a:cxn ang="0">
                    <a:pos x="513" y="254"/>
                  </a:cxn>
                  <a:cxn ang="0">
                    <a:pos x="615" y="185"/>
                  </a:cxn>
                  <a:cxn ang="0">
                    <a:pos x="724" y="126"/>
                  </a:cxn>
                  <a:cxn ang="0">
                    <a:pos x="838" y="77"/>
                  </a:cxn>
                  <a:cxn ang="0">
                    <a:pos x="958" y="40"/>
                  </a:cxn>
                  <a:cxn ang="0">
                    <a:pos x="1084" y="14"/>
                  </a:cxn>
                  <a:cxn ang="0">
                    <a:pos x="1211" y="2"/>
                  </a:cxn>
                </a:cxnLst>
                <a:rect l="0" t="0" r="r" b="b"/>
                <a:pathLst>
                  <a:path w="1278" h="2558">
                    <a:moveTo>
                      <a:pt x="1278" y="2558"/>
                    </a:moveTo>
                    <a:lnTo>
                      <a:pt x="1278" y="2558"/>
                    </a:lnTo>
                    <a:lnTo>
                      <a:pt x="1211" y="2557"/>
                    </a:lnTo>
                    <a:lnTo>
                      <a:pt x="1147" y="2552"/>
                    </a:lnTo>
                    <a:lnTo>
                      <a:pt x="1084" y="2544"/>
                    </a:lnTo>
                    <a:lnTo>
                      <a:pt x="1021" y="2532"/>
                    </a:lnTo>
                    <a:lnTo>
                      <a:pt x="958" y="2518"/>
                    </a:lnTo>
                    <a:lnTo>
                      <a:pt x="898" y="2501"/>
                    </a:lnTo>
                    <a:lnTo>
                      <a:pt x="838" y="2481"/>
                    </a:lnTo>
                    <a:lnTo>
                      <a:pt x="781" y="2458"/>
                    </a:lnTo>
                    <a:lnTo>
                      <a:pt x="724" y="2432"/>
                    </a:lnTo>
                    <a:lnTo>
                      <a:pt x="669" y="2404"/>
                    </a:lnTo>
                    <a:lnTo>
                      <a:pt x="615" y="2374"/>
                    </a:lnTo>
                    <a:lnTo>
                      <a:pt x="562" y="2340"/>
                    </a:lnTo>
                    <a:lnTo>
                      <a:pt x="513" y="2304"/>
                    </a:lnTo>
                    <a:lnTo>
                      <a:pt x="464" y="2266"/>
                    </a:lnTo>
                    <a:lnTo>
                      <a:pt x="418" y="2226"/>
                    </a:lnTo>
                    <a:lnTo>
                      <a:pt x="373" y="2184"/>
                    </a:lnTo>
                    <a:lnTo>
                      <a:pt x="332" y="2140"/>
                    </a:lnTo>
                    <a:lnTo>
                      <a:pt x="290" y="2092"/>
                    </a:lnTo>
                    <a:lnTo>
                      <a:pt x="253" y="2044"/>
                    </a:lnTo>
                    <a:lnTo>
                      <a:pt x="218" y="1994"/>
                    </a:lnTo>
                    <a:lnTo>
                      <a:pt x="184" y="1943"/>
                    </a:lnTo>
                    <a:lnTo>
                      <a:pt x="153" y="1889"/>
                    </a:lnTo>
                    <a:lnTo>
                      <a:pt x="126" y="1834"/>
                    </a:lnTo>
                    <a:lnTo>
                      <a:pt x="99" y="1777"/>
                    </a:lnTo>
                    <a:lnTo>
                      <a:pt x="76" y="1718"/>
                    </a:lnTo>
                    <a:lnTo>
                      <a:pt x="56" y="1660"/>
                    </a:lnTo>
                    <a:lnTo>
                      <a:pt x="40" y="1598"/>
                    </a:lnTo>
                    <a:lnTo>
                      <a:pt x="24" y="1537"/>
                    </a:lnTo>
                    <a:lnTo>
                      <a:pt x="13" y="1474"/>
                    </a:lnTo>
                    <a:lnTo>
                      <a:pt x="6" y="1409"/>
                    </a:lnTo>
                    <a:lnTo>
                      <a:pt x="1" y="1345"/>
                    </a:lnTo>
                    <a:lnTo>
                      <a:pt x="0" y="1278"/>
                    </a:lnTo>
                    <a:lnTo>
                      <a:pt x="0" y="1278"/>
                    </a:lnTo>
                    <a:lnTo>
                      <a:pt x="1" y="1214"/>
                    </a:lnTo>
                    <a:lnTo>
                      <a:pt x="6" y="1148"/>
                    </a:lnTo>
                    <a:lnTo>
                      <a:pt x="13" y="1085"/>
                    </a:lnTo>
                    <a:lnTo>
                      <a:pt x="24" y="1022"/>
                    </a:lnTo>
                    <a:lnTo>
                      <a:pt x="40" y="958"/>
                    </a:lnTo>
                    <a:lnTo>
                      <a:pt x="56" y="898"/>
                    </a:lnTo>
                    <a:lnTo>
                      <a:pt x="76" y="838"/>
                    </a:lnTo>
                    <a:lnTo>
                      <a:pt x="99" y="782"/>
                    </a:lnTo>
                    <a:lnTo>
                      <a:pt x="126" y="725"/>
                    </a:lnTo>
                    <a:lnTo>
                      <a:pt x="153" y="669"/>
                    </a:lnTo>
                    <a:lnTo>
                      <a:pt x="184" y="615"/>
                    </a:lnTo>
                    <a:lnTo>
                      <a:pt x="218" y="563"/>
                    </a:lnTo>
                    <a:lnTo>
                      <a:pt x="253" y="514"/>
                    </a:lnTo>
                    <a:lnTo>
                      <a:pt x="290" y="465"/>
                    </a:lnTo>
                    <a:lnTo>
                      <a:pt x="332" y="419"/>
                    </a:lnTo>
                    <a:lnTo>
                      <a:pt x="373" y="374"/>
                    </a:lnTo>
                    <a:lnTo>
                      <a:pt x="418" y="332"/>
                    </a:lnTo>
                    <a:lnTo>
                      <a:pt x="464" y="292"/>
                    </a:lnTo>
                    <a:lnTo>
                      <a:pt x="513" y="254"/>
                    </a:lnTo>
                    <a:lnTo>
                      <a:pt x="562" y="219"/>
                    </a:lnTo>
                    <a:lnTo>
                      <a:pt x="615" y="185"/>
                    </a:lnTo>
                    <a:lnTo>
                      <a:pt x="669" y="154"/>
                    </a:lnTo>
                    <a:lnTo>
                      <a:pt x="724" y="126"/>
                    </a:lnTo>
                    <a:lnTo>
                      <a:pt x="781" y="100"/>
                    </a:lnTo>
                    <a:lnTo>
                      <a:pt x="838" y="77"/>
                    </a:lnTo>
                    <a:lnTo>
                      <a:pt x="898" y="57"/>
                    </a:lnTo>
                    <a:lnTo>
                      <a:pt x="958" y="40"/>
                    </a:lnTo>
                    <a:lnTo>
                      <a:pt x="1021" y="26"/>
                    </a:lnTo>
                    <a:lnTo>
                      <a:pt x="1084" y="14"/>
                    </a:lnTo>
                    <a:lnTo>
                      <a:pt x="1147" y="6"/>
                    </a:lnTo>
                    <a:lnTo>
                      <a:pt x="1211" y="2"/>
                    </a:lnTo>
                    <a:lnTo>
                      <a:pt x="1278" y="0"/>
                    </a:lnTo>
                  </a:path>
                </a:pathLst>
              </a:custGeom>
              <a:noFill/>
              <a:ln w="12700" cap="flat" cmpd="sng" algn="ctr">
                <a:solidFill>
                  <a:schemeClr val="accent4"/>
                </a:solidFill>
                <a:prstDash val="lgDash"/>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fr-FR" sz="1351" dirty="0"/>
              </a:p>
            </p:txBody>
          </p:sp>
        </p:grpSp>
        <p:grpSp>
          <p:nvGrpSpPr>
            <p:cNvPr id="12" name="Groupe 13">
              <a:extLst>
                <a:ext uri="{FF2B5EF4-FFF2-40B4-BE49-F238E27FC236}">
                  <a16:creationId xmlns:a16="http://schemas.microsoft.com/office/drawing/2014/main" xmlns="" id="{73372373-127F-4667-8D74-51A76A996447}"/>
                </a:ext>
              </a:extLst>
            </p:cNvPr>
            <p:cNvGrpSpPr/>
            <p:nvPr/>
          </p:nvGrpSpPr>
          <p:grpSpPr>
            <a:xfrm rot="16200000">
              <a:off x="11462902" y="2515041"/>
              <a:ext cx="1232788" cy="2466989"/>
              <a:chOff x="292799" y="3047985"/>
              <a:chExt cx="1232788" cy="2466989"/>
            </a:xfrm>
          </p:grpSpPr>
          <p:sp>
            <p:nvSpPr>
              <p:cNvPr id="13" name="Forme libre 5">
                <a:extLst>
                  <a:ext uri="{FF2B5EF4-FFF2-40B4-BE49-F238E27FC236}">
                    <a16:creationId xmlns:a16="http://schemas.microsoft.com/office/drawing/2014/main" xmlns="" id="{0FBC8564-CAE3-436E-B228-B1A53CE33EF6}"/>
                  </a:ext>
                </a:extLst>
              </p:cNvPr>
              <p:cNvSpPr>
                <a:spLocks/>
              </p:cNvSpPr>
              <p:nvPr/>
            </p:nvSpPr>
            <p:spPr bwMode="auto">
              <a:xfrm>
                <a:off x="292799" y="3047985"/>
                <a:ext cx="1232788" cy="2466989"/>
              </a:xfrm>
              <a:custGeom>
                <a:avLst/>
                <a:gdLst/>
                <a:ahLst/>
                <a:cxnLst>
                  <a:cxn ang="0">
                    <a:pos x="1656" y="3490"/>
                  </a:cxn>
                  <a:cxn ang="0">
                    <a:pos x="1481" y="3471"/>
                  </a:cxn>
                  <a:cxn ang="0">
                    <a:pos x="1310" y="3437"/>
                  </a:cxn>
                  <a:cxn ang="0">
                    <a:pos x="1146" y="3387"/>
                  </a:cxn>
                  <a:cxn ang="0">
                    <a:pos x="990" y="3319"/>
                  </a:cxn>
                  <a:cxn ang="0">
                    <a:pos x="841" y="3239"/>
                  </a:cxn>
                  <a:cxn ang="0">
                    <a:pos x="703" y="3145"/>
                  </a:cxn>
                  <a:cxn ang="0">
                    <a:pos x="572" y="3037"/>
                  </a:cxn>
                  <a:cxn ang="0">
                    <a:pos x="454" y="2919"/>
                  </a:cxn>
                  <a:cxn ang="0">
                    <a:pos x="348" y="2790"/>
                  </a:cxn>
                  <a:cxn ang="0">
                    <a:pos x="254" y="2651"/>
                  </a:cxn>
                  <a:cxn ang="0">
                    <a:pos x="172" y="2502"/>
                  </a:cxn>
                  <a:cxn ang="0">
                    <a:pos x="106" y="2345"/>
                  </a:cxn>
                  <a:cxn ang="0">
                    <a:pos x="55" y="2182"/>
                  </a:cxn>
                  <a:cxn ang="0">
                    <a:pos x="20" y="2012"/>
                  </a:cxn>
                  <a:cxn ang="0">
                    <a:pos x="3" y="1836"/>
                  </a:cxn>
                  <a:cxn ang="0">
                    <a:pos x="0" y="1701"/>
                  </a:cxn>
                  <a:cxn ang="0">
                    <a:pos x="14" y="1524"/>
                  </a:cxn>
                  <a:cxn ang="0">
                    <a:pos x="45" y="1352"/>
                  </a:cxn>
                  <a:cxn ang="0">
                    <a:pos x="92" y="1187"/>
                  </a:cxn>
                  <a:cxn ang="0">
                    <a:pos x="155" y="1029"/>
                  </a:cxn>
                  <a:cxn ang="0">
                    <a:pos x="232" y="878"/>
                  </a:cxn>
                  <a:cxn ang="0">
                    <a:pos x="323" y="736"/>
                  </a:cxn>
                  <a:cxn ang="0">
                    <a:pos x="426" y="604"/>
                  </a:cxn>
                  <a:cxn ang="0">
                    <a:pos x="541" y="483"/>
                  </a:cxn>
                  <a:cxn ang="0">
                    <a:pos x="669" y="373"/>
                  </a:cxn>
                  <a:cxn ang="0">
                    <a:pos x="806" y="275"/>
                  </a:cxn>
                  <a:cxn ang="0">
                    <a:pos x="952" y="192"/>
                  </a:cxn>
                  <a:cxn ang="0">
                    <a:pos x="1106" y="121"/>
                  </a:cxn>
                  <a:cxn ang="0">
                    <a:pos x="1269" y="66"/>
                  </a:cxn>
                  <a:cxn ang="0">
                    <a:pos x="1438" y="27"/>
                  </a:cxn>
                  <a:cxn ang="0">
                    <a:pos x="1612" y="4"/>
                  </a:cxn>
                  <a:cxn ang="0">
                    <a:pos x="1746" y="933"/>
                  </a:cxn>
                  <a:cxn ang="0">
                    <a:pos x="1623" y="942"/>
                  </a:cxn>
                  <a:cxn ang="0">
                    <a:pos x="1467" y="982"/>
                  </a:cxn>
                  <a:cxn ang="0">
                    <a:pos x="1326" y="1052"/>
                  </a:cxn>
                  <a:cxn ang="0">
                    <a:pos x="1200" y="1144"/>
                  </a:cxn>
                  <a:cxn ang="0">
                    <a:pos x="1095" y="1259"/>
                  </a:cxn>
                  <a:cxn ang="0">
                    <a:pos x="1014" y="1395"/>
                  </a:cxn>
                  <a:cxn ang="0">
                    <a:pos x="960" y="1544"/>
                  </a:cxn>
                  <a:cxn ang="0">
                    <a:pos x="935" y="1704"/>
                  </a:cxn>
                  <a:cxn ang="0">
                    <a:pos x="938" y="1828"/>
                  </a:cxn>
                  <a:cxn ang="0">
                    <a:pos x="970" y="1987"/>
                  </a:cxn>
                  <a:cxn ang="0">
                    <a:pos x="1032" y="2133"/>
                  </a:cxn>
                  <a:cxn ang="0">
                    <a:pos x="1120" y="2262"/>
                  </a:cxn>
                  <a:cxn ang="0">
                    <a:pos x="1229" y="2373"/>
                  </a:cxn>
                  <a:cxn ang="0">
                    <a:pos x="1360" y="2461"/>
                  </a:cxn>
                  <a:cxn ang="0">
                    <a:pos x="1504" y="2522"/>
                  </a:cxn>
                  <a:cxn ang="0">
                    <a:pos x="1663" y="2554"/>
                  </a:cxn>
                </a:cxnLst>
                <a:rect l="0" t="0" r="r" b="b"/>
                <a:pathLst>
                  <a:path w="1746" h="3493">
                    <a:moveTo>
                      <a:pt x="1746" y="3493"/>
                    </a:moveTo>
                    <a:lnTo>
                      <a:pt x="1746" y="3493"/>
                    </a:lnTo>
                    <a:lnTo>
                      <a:pt x="1701" y="3491"/>
                    </a:lnTo>
                    <a:lnTo>
                      <a:pt x="1656" y="3490"/>
                    </a:lnTo>
                    <a:lnTo>
                      <a:pt x="1612" y="3487"/>
                    </a:lnTo>
                    <a:lnTo>
                      <a:pt x="1567" y="3484"/>
                    </a:lnTo>
                    <a:lnTo>
                      <a:pt x="1524" y="3477"/>
                    </a:lnTo>
                    <a:lnTo>
                      <a:pt x="1481" y="3471"/>
                    </a:lnTo>
                    <a:lnTo>
                      <a:pt x="1438" y="3465"/>
                    </a:lnTo>
                    <a:lnTo>
                      <a:pt x="1395" y="3456"/>
                    </a:lnTo>
                    <a:lnTo>
                      <a:pt x="1352" y="3447"/>
                    </a:lnTo>
                    <a:lnTo>
                      <a:pt x="1310" y="3437"/>
                    </a:lnTo>
                    <a:lnTo>
                      <a:pt x="1269" y="3425"/>
                    </a:lnTo>
                    <a:lnTo>
                      <a:pt x="1227" y="3413"/>
                    </a:lnTo>
                    <a:lnTo>
                      <a:pt x="1187" y="3400"/>
                    </a:lnTo>
                    <a:lnTo>
                      <a:pt x="1146" y="3387"/>
                    </a:lnTo>
                    <a:lnTo>
                      <a:pt x="1106" y="3371"/>
                    </a:lnTo>
                    <a:lnTo>
                      <a:pt x="1067" y="3354"/>
                    </a:lnTo>
                    <a:lnTo>
                      <a:pt x="1029" y="3337"/>
                    </a:lnTo>
                    <a:lnTo>
                      <a:pt x="990" y="3319"/>
                    </a:lnTo>
                    <a:lnTo>
                      <a:pt x="952" y="3301"/>
                    </a:lnTo>
                    <a:lnTo>
                      <a:pt x="915" y="3281"/>
                    </a:lnTo>
                    <a:lnTo>
                      <a:pt x="878" y="3261"/>
                    </a:lnTo>
                    <a:lnTo>
                      <a:pt x="841" y="3239"/>
                    </a:lnTo>
                    <a:lnTo>
                      <a:pt x="806" y="3217"/>
                    </a:lnTo>
                    <a:lnTo>
                      <a:pt x="771" y="3193"/>
                    </a:lnTo>
                    <a:lnTo>
                      <a:pt x="737" y="3170"/>
                    </a:lnTo>
                    <a:lnTo>
                      <a:pt x="703" y="3145"/>
                    </a:lnTo>
                    <a:lnTo>
                      <a:pt x="669" y="3119"/>
                    </a:lnTo>
                    <a:lnTo>
                      <a:pt x="637" y="3093"/>
                    </a:lnTo>
                    <a:lnTo>
                      <a:pt x="604" y="3065"/>
                    </a:lnTo>
                    <a:lnTo>
                      <a:pt x="572" y="3037"/>
                    </a:lnTo>
                    <a:lnTo>
                      <a:pt x="541" y="3010"/>
                    </a:lnTo>
                    <a:lnTo>
                      <a:pt x="512" y="2981"/>
                    </a:lnTo>
                    <a:lnTo>
                      <a:pt x="483" y="2950"/>
                    </a:lnTo>
                    <a:lnTo>
                      <a:pt x="454" y="2919"/>
                    </a:lnTo>
                    <a:lnTo>
                      <a:pt x="426" y="2888"/>
                    </a:lnTo>
                    <a:lnTo>
                      <a:pt x="400" y="2856"/>
                    </a:lnTo>
                    <a:lnTo>
                      <a:pt x="374" y="2824"/>
                    </a:lnTo>
                    <a:lnTo>
                      <a:pt x="348" y="2790"/>
                    </a:lnTo>
                    <a:lnTo>
                      <a:pt x="323" y="2756"/>
                    </a:lnTo>
                    <a:lnTo>
                      <a:pt x="298" y="2722"/>
                    </a:lnTo>
                    <a:lnTo>
                      <a:pt x="275" y="2687"/>
                    </a:lnTo>
                    <a:lnTo>
                      <a:pt x="254" y="2651"/>
                    </a:lnTo>
                    <a:lnTo>
                      <a:pt x="232" y="2614"/>
                    </a:lnTo>
                    <a:lnTo>
                      <a:pt x="211" y="2578"/>
                    </a:lnTo>
                    <a:lnTo>
                      <a:pt x="191" y="2541"/>
                    </a:lnTo>
                    <a:lnTo>
                      <a:pt x="172" y="2502"/>
                    </a:lnTo>
                    <a:lnTo>
                      <a:pt x="155" y="2464"/>
                    </a:lnTo>
                    <a:lnTo>
                      <a:pt x="137" y="2425"/>
                    </a:lnTo>
                    <a:lnTo>
                      <a:pt x="121" y="2385"/>
                    </a:lnTo>
                    <a:lnTo>
                      <a:pt x="106" y="2345"/>
                    </a:lnTo>
                    <a:lnTo>
                      <a:pt x="92" y="2305"/>
                    </a:lnTo>
                    <a:lnTo>
                      <a:pt x="78" y="2265"/>
                    </a:lnTo>
                    <a:lnTo>
                      <a:pt x="66" y="2224"/>
                    </a:lnTo>
                    <a:lnTo>
                      <a:pt x="55" y="2182"/>
                    </a:lnTo>
                    <a:lnTo>
                      <a:pt x="45" y="2139"/>
                    </a:lnTo>
                    <a:lnTo>
                      <a:pt x="35" y="2098"/>
                    </a:lnTo>
                    <a:lnTo>
                      <a:pt x="28" y="2055"/>
                    </a:lnTo>
                    <a:lnTo>
                      <a:pt x="20" y="2012"/>
                    </a:lnTo>
                    <a:lnTo>
                      <a:pt x="14" y="1968"/>
                    </a:lnTo>
                    <a:lnTo>
                      <a:pt x="9" y="1924"/>
                    </a:lnTo>
                    <a:lnTo>
                      <a:pt x="5" y="1881"/>
                    </a:lnTo>
                    <a:lnTo>
                      <a:pt x="3" y="1836"/>
                    </a:lnTo>
                    <a:lnTo>
                      <a:pt x="0" y="1792"/>
                    </a:lnTo>
                    <a:lnTo>
                      <a:pt x="0" y="1745"/>
                    </a:lnTo>
                    <a:lnTo>
                      <a:pt x="0" y="1745"/>
                    </a:lnTo>
                    <a:lnTo>
                      <a:pt x="0" y="1701"/>
                    </a:lnTo>
                    <a:lnTo>
                      <a:pt x="3" y="1656"/>
                    </a:lnTo>
                    <a:lnTo>
                      <a:pt x="5" y="1612"/>
                    </a:lnTo>
                    <a:lnTo>
                      <a:pt x="9" y="1567"/>
                    </a:lnTo>
                    <a:lnTo>
                      <a:pt x="14" y="1524"/>
                    </a:lnTo>
                    <a:lnTo>
                      <a:pt x="20" y="1481"/>
                    </a:lnTo>
                    <a:lnTo>
                      <a:pt x="28" y="1438"/>
                    </a:lnTo>
                    <a:lnTo>
                      <a:pt x="35" y="1395"/>
                    </a:lnTo>
                    <a:lnTo>
                      <a:pt x="45" y="1352"/>
                    </a:lnTo>
                    <a:lnTo>
                      <a:pt x="55" y="1310"/>
                    </a:lnTo>
                    <a:lnTo>
                      <a:pt x="66" y="1269"/>
                    </a:lnTo>
                    <a:lnTo>
                      <a:pt x="78" y="1227"/>
                    </a:lnTo>
                    <a:lnTo>
                      <a:pt x="92" y="1187"/>
                    </a:lnTo>
                    <a:lnTo>
                      <a:pt x="106" y="1146"/>
                    </a:lnTo>
                    <a:lnTo>
                      <a:pt x="121" y="1107"/>
                    </a:lnTo>
                    <a:lnTo>
                      <a:pt x="137" y="1067"/>
                    </a:lnTo>
                    <a:lnTo>
                      <a:pt x="155" y="1029"/>
                    </a:lnTo>
                    <a:lnTo>
                      <a:pt x="172" y="990"/>
                    </a:lnTo>
                    <a:lnTo>
                      <a:pt x="191" y="952"/>
                    </a:lnTo>
                    <a:lnTo>
                      <a:pt x="211" y="915"/>
                    </a:lnTo>
                    <a:lnTo>
                      <a:pt x="232" y="878"/>
                    </a:lnTo>
                    <a:lnTo>
                      <a:pt x="254" y="841"/>
                    </a:lnTo>
                    <a:lnTo>
                      <a:pt x="275" y="806"/>
                    </a:lnTo>
                    <a:lnTo>
                      <a:pt x="298" y="770"/>
                    </a:lnTo>
                    <a:lnTo>
                      <a:pt x="323" y="736"/>
                    </a:lnTo>
                    <a:lnTo>
                      <a:pt x="348" y="703"/>
                    </a:lnTo>
                    <a:lnTo>
                      <a:pt x="374" y="669"/>
                    </a:lnTo>
                    <a:lnTo>
                      <a:pt x="400" y="636"/>
                    </a:lnTo>
                    <a:lnTo>
                      <a:pt x="426" y="604"/>
                    </a:lnTo>
                    <a:lnTo>
                      <a:pt x="454" y="572"/>
                    </a:lnTo>
                    <a:lnTo>
                      <a:pt x="483" y="543"/>
                    </a:lnTo>
                    <a:lnTo>
                      <a:pt x="512" y="512"/>
                    </a:lnTo>
                    <a:lnTo>
                      <a:pt x="541" y="483"/>
                    </a:lnTo>
                    <a:lnTo>
                      <a:pt x="572" y="453"/>
                    </a:lnTo>
                    <a:lnTo>
                      <a:pt x="604" y="426"/>
                    </a:lnTo>
                    <a:lnTo>
                      <a:pt x="637" y="399"/>
                    </a:lnTo>
                    <a:lnTo>
                      <a:pt x="669" y="373"/>
                    </a:lnTo>
                    <a:lnTo>
                      <a:pt x="703" y="347"/>
                    </a:lnTo>
                    <a:lnTo>
                      <a:pt x="737" y="323"/>
                    </a:lnTo>
                    <a:lnTo>
                      <a:pt x="771" y="298"/>
                    </a:lnTo>
                    <a:lnTo>
                      <a:pt x="806" y="275"/>
                    </a:lnTo>
                    <a:lnTo>
                      <a:pt x="841" y="253"/>
                    </a:lnTo>
                    <a:lnTo>
                      <a:pt x="878" y="232"/>
                    </a:lnTo>
                    <a:lnTo>
                      <a:pt x="915" y="210"/>
                    </a:lnTo>
                    <a:lnTo>
                      <a:pt x="952" y="192"/>
                    </a:lnTo>
                    <a:lnTo>
                      <a:pt x="990" y="172"/>
                    </a:lnTo>
                    <a:lnTo>
                      <a:pt x="1029" y="155"/>
                    </a:lnTo>
                    <a:lnTo>
                      <a:pt x="1067" y="136"/>
                    </a:lnTo>
                    <a:lnTo>
                      <a:pt x="1106" y="121"/>
                    </a:lnTo>
                    <a:lnTo>
                      <a:pt x="1146" y="106"/>
                    </a:lnTo>
                    <a:lnTo>
                      <a:pt x="1187" y="92"/>
                    </a:lnTo>
                    <a:lnTo>
                      <a:pt x="1227" y="78"/>
                    </a:lnTo>
                    <a:lnTo>
                      <a:pt x="1269" y="66"/>
                    </a:lnTo>
                    <a:lnTo>
                      <a:pt x="1310" y="55"/>
                    </a:lnTo>
                    <a:lnTo>
                      <a:pt x="1352" y="44"/>
                    </a:lnTo>
                    <a:lnTo>
                      <a:pt x="1395" y="35"/>
                    </a:lnTo>
                    <a:lnTo>
                      <a:pt x="1438" y="27"/>
                    </a:lnTo>
                    <a:lnTo>
                      <a:pt x="1481" y="20"/>
                    </a:lnTo>
                    <a:lnTo>
                      <a:pt x="1524" y="13"/>
                    </a:lnTo>
                    <a:lnTo>
                      <a:pt x="1567" y="9"/>
                    </a:lnTo>
                    <a:lnTo>
                      <a:pt x="1612" y="4"/>
                    </a:lnTo>
                    <a:lnTo>
                      <a:pt x="1656" y="3"/>
                    </a:lnTo>
                    <a:lnTo>
                      <a:pt x="1701" y="1"/>
                    </a:lnTo>
                    <a:lnTo>
                      <a:pt x="1746" y="0"/>
                    </a:lnTo>
                    <a:lnTo>
                      <a:pt x="1746" y="933"/>
                    </a:lnTo>
                    <a:lnTo>
                      <a:pt x="1746" y="933"/>
                    </a:lnTo>
                    <a:lnTo>
                      <a:pt x="1704" y="935"/>
                    </a:lnTo>
                    <a:lnTo>
                      <a:pt x="1663" y="938"/>
                    </a:lnTo>
                    <a:lnTo>
                      <a:pt x="1623" y="942"/>
                    </a:lnTo>
                    <a:lnTo>
                      <a:pt x="1583" y="950"/>
                    </a:lnTo>
                    <a:lnTo>
                      <a:pt x="1543" y="959"/>
                    </a:lnTo>
                    <a:lnTo>
                      <a:pt x="1504" y="970"/>
                    </a:lnTo>
                    <a:lnTo>
                      <a:pt x="1467" y="982"/>
                    </a:lnTo>
                    <a:lnTo>
                      <a:pt x="1430" y="998"/>
                    </a:lnTo>
                    <a:lnTo>
                      <a:pt x="1393" y="1013"/>
                    </a:lnTo>
                    <a:lnTo>
                      <a:pt x="1360" y="1032"/>
                    </a:lnTo>
                    <a:lnTo>
                      <a:pt x="1326" y="1052"/>
                    </a:lnTo>
                    <a:lnTo>
                      <a:pt x="1292" y="1072"/>
                    </a:lnTo>
                    <a:lnTo>
                      <a:pt x="1260" y="1095"/>
                    </a:lnTo>
                    <a:lnTo>
                      <a:pt x="1229" y="1119"/>
                    </a:lnTo>
                    <a:lnTo>
                      <a:pt x="1200" y="1144"/>
                    </a:lnTo>
                    <a:lnTo>
                      <a:pt x="1172" y="1172"/>
                    </a:lnTo>
                    <a:lnTo>
                      <a:pt x="1144" y="1199"/>
                    </a:lnTo>
                    <a:lnTo>
                      <a:pt x="1120" y="1230"/>
                    </a:lnTo>
                    <a:lnTo>
                      <a:pt x="1095" y="1259"/>
                    </a:lnTo>
                    <a:lnTo>
                      <a:pt x="1072" y="1292"/>
                    </a:lnTo>
                    <a:lnTo>
                      <a:pt x="1052" y="1325"/>
                    </a:lnTo>
                    <a:lnTo>
                      <a:pt x="1032" y="1359"/>
                    </a:lnTo>
                    <a:lnTo>
                      <a:pt x="1014" y="1395"/>
                    </a:lnTo>
                    <a:lnTo>
                      <a:pt x="998" y="1430"/>
                    </a:lnTo>
                    <a:lnTo>
                      <a:pt x="983" y="1467"/>
                    </a:lnTo>
                    <a:lnTo>
                      <a:pt x="970" y="1504"/>
                    </a:lnTo>
                    <a:lnTo>
                      <a:pt x="960" y="1544"/>
                    </a:lnTo>
                    <a:lnTo>
                      <a:pt x="950" y="1582"/>
                    </a:lnTo>
                    <a:lnTo>
                      <a:pt x="943" y="1622"/>
                    </a:lnTo>
                    <a:lnTo>
                      <a:pt x="938" y="1662"/>
                    </a:lnTo>
                    <a:lnTo>
                      <a:pt x="935" y="1704"/>
                    </a:lnTo>
                    <a:lnTo>
                      <a:pt x="934" y="1745"/>
                    </a:lnTo>
                    <a:lnTo>
                      <a:pt x="934" y="1745"/>
                    </a:lnTo>
                    <a:lnTo>
                      <a:pt x="935" y="1788"/>
                    </a:lnTo>
                    <a:lnTo>
                      <a:pt x="938" y="1828"/>
                    </a:lnTo>
                    <a:lnTo>
                      <a:pt x="943" y="1870"/>
                    </a:lnTo>
                    <a:lnTo>
                      <a:pt x="950" y="1910"/>
                    </a:lnTo>
                    <a:lnTo>
                      <a:pt x="960" y="1948"/>
                    </a:lnTo>
                    <a:lnTo>
                      <a:pt x="970" y="1987"/>
                    </a:lnTo>
                    <a:lnTo>
                      <a:pt x="983" y="2025"/>
                    </a:lnTo>
                    <a:lnTo>
                      <a:pt x="998" y="2062"/>
                    </a:lnTo>
                    <a:lnTo>
                      <a:pt x="1014" y="2098"/>
                    </a:lnTo>
                    <a:lnTo>
                      <a:pt x="1032" y="2133"/>
                    </a:lnTo>
                    <a:lnTo>
                      <a:pt x="1052" y="2167"/>
                    </a:lnTo>
                    <a:lnTo>
                      <a:pt x="1072" y="2201"/>
                    </a:lnTo>
                    <a:lnTo>
                      <a:pt x="1095" y="2231"/>
                    </a:lnTo>
                    <a:lnTo>
                      <a:pt x="1120" y="2262"/>
                    </a:lnTo>
                    <a:lnTo>
                      <a:pt x="1144" y="2291"/>
                    </a:lnTo>
                    <a:lnTo>
                      <a:pt x="1172" y="2321"/>
                    </a:lnTo>
                    <a:lnTo>
                      <a:pt x="1200" y="2347"/>
                    </a:lnTo>
                    <a:lnTo>
                      <a:pt x="1229" y="2373"/>
                    </a:lnTo>
                    <a:lnTo>
                      <a:pt x="1260" y="2398"/>
                    </a:lnTo>
                    <a:lnTo>
                      <a:pt x="1292" y="2419"/>
                    </a:lnTo>
                    <a:lnTo>
                      <a:pt x="1326" y="2441"/>
                    </a:lnTo>
                    <a:lnTo>
                      <a:pt x="1360" y="2461"/>
                    </a:lnTo>
                    <a:lnTo>
                      <a:pt x="1393" y="2478"/>
                    </a:lnTo>
                    <a:lnTo>
                      <a:pt x="1430" y="2494"/>
                    </a:lnTo>
                    <a:lnTo>
                      <a:pt x="1467" y="2510"/>
                    </a:lnTo>
                    <a:lnTo>
                      <a:pt x="1504" y="2522"/>
                    </a:lnTo>
                    <a:lnTo>
                      <a:pt x="1543" y="2533"/>
                    </a:lnTo>
                    <a:lnTo>
                      <a:pt x="1583" y="2542"/>
                    </a:lnTo>
                    <a:lnTo>
                      <a:pt x="1623" y="2550"/>
                    </a:lnTo>
                    <a:lnTo>
                      <a:pt x="1663" y="2554"/>
                    </a:lnTo>
                    <a:lnTo>
                      <a:pt x="1704" y="2558"/>
                    </a:lnTo>
                    <a:lnTo>
                      <a:pt x="1746" y="2559"/>
                    </a:lnTo>
                    <a:lnTo>
                      <a:pt x="1746" y="3493"/>
                    </a:lnTo>
                    <a:close/>
                  </a:path>
                </a:pathLst>
              </a:custGeom>
              <a:solidFill>
                <a:schemeClr val="tx1">
                  <a:lumMod val="65000"/>
                  <a:lumOff val="35000"/>
                </a:schemeClr>
              </a:solidFill>
              <a:ln w="9525">
                <a:noFill/>
                <a:round/>
                <a:headEnd/>
                <a:tailEnd/>
              </a:ln>
            </p:spPr>
            <p:txBody>
              <a:bodyPr vert="horz" wrap="square" lIns="91440" tIns="45720" rIns="91440" bIns="45720" numCol="1" rtlCol="0" anchor="t" anchorCtr="0" compatLnSpc="1">
                <a:prstTxWarp prst="textNoShape">
                  <a:avLst/>
                </a:prstTxWarp>
              </a:bodyPr>
              <a:lstStyle/>
              <a:p>
                <a:pPr rtl="0"/>
                <a:endParaRPr lang="fr-FR" sz="1351" dirty="0"/>
              </a:p>
            </p:txBody>
          </p:sp>
          <p:sp>
            <p:nvSpPr>
              <p:cNvPr id="14" name="Forme libre 27">
                <a:extLst>
                  <a:ext uri="{FF2B5EF4-FFF2-40B4-BE49-F238E27FC236}">
                    <a16:creationId xmlns:a16="http://schemas.microsoft.com/office/drawing/2014/main" xmlns="" id="{D3638C20-B3DC-47FF-8234-FCB20F8344E1}"/>
                  </a:ext>
                </a:extLst>
              </p:cNvPr>
              <p:cNvSpPr>
                <a:spLocks/>
              </p:cNvSpPr>
              <p:nvPr/>
            </p:nvSpPr>
            <p:spPr bwMode="auto">
              <a:xfrm>
                <a:off x="623237" y="3378423"/>
                <a:ext cx="902350" cy="1806113"/>
              </a:xfrm>
              <a:custGeom>
                <a:avLst/>
                <a:gdLst/>
                <a:ahLst/>
                <a:cxnLst>
                  <a:cxn ang="0">
                    <a:pos x="1278" y="2558"/>
                  </a:cxn>
                  <a:cxn ang="0">
                    <a:pos x="1147" y="2552"/>
                  </a:cxn>
                  <a:cxn ang="0">
                    <a:pos x="1021" y="2532"/>
                  </a:cxn>
                  <a:cxn ang="0">
                    <a:pos x="898" y="2501"/>
                  </a:cxn>
                  <a:cxn ang="0">
                    <a:pos x="781" y="2458"/>
                  </a:cxn>
                  <a:cxn ang="0">
                    <a:pos x="669" y="2404"/>
                  </a:cxn>
                  <a:cxn ang="0">
                    <a:pos x="562" y="2340"/>
                  </a:cxn>
                  <a:cxn ang="0">
                    <a:pos x="464" y="2266"/>
                  </a:cxn>
                  <a:cxn ang="0">
                    <a:pos x="373" y="2184"/>
                  </a:cxn>
                  <a:cxn ang="0">
                    <a:pos x="290" y="2092"/>
                  </a:cxn>
                  <a:cxn ang="0">
                    <a:pos x="218" y="1994"/>
                  </a:cxn>
                  <a:cxn ang="0">
                    <a:pos x="153" y="1889"/>
                  </a:cxn>
                  <a:cxn ang="0">
                    <a:pos x="99" y="1777"/>
                  </a:cxn>
                  <a:cxn ang="0">
                    <a:pos x="56" y="1660"/>
                  </a:cxn>
                  <a:cxn ang="0">
                    <a:pos x="24" y="1537"/>
                  </a:cxn>
                  <a:cxn ang="0">
                    <a:pos x="6" y="1409"/>
                  </a:cxn>
                  <a:cxn ang="0">
                    <a:pos x="0" y="1278"/>
                  </a:cxn>
                  <a:cxn ang="0">
                    <a:pos x="1" y="1214"/>
                  </a:cxn>
                  <a:cxn ang="0">
                    <a:pos x="13" y="1085"/>
                  </a:cxn>
                  <a:cxn ang="0">
                    <a:pos x="40" y="958"/>
                  </a:cxn>
                  <a:cxn ang="0">
                    <a:pos x="76" y="838"/>
                  </a:cxn>
                  <a:cxn ang="0">
                    <a:pos x="126" y="725"/>
                  </a:cxn>
                  <a:cxn ang="0">
                    <a:pos x="184" y="615"/>
                  </a:cxn>
                  <a:cxn ang="0">
                    <a:pos x="253" y="514"/>
                  </a:cxn>
                  <a:cxn ang="0">
                    <a:pos x="332" y="419"/>
                  </a:cxn>
                  <a:cxn ang="0">
                    <a:pos x="418" y="332"/>
                  </a:cxn>
                  <a:cxn ang="0">
                    <a:pos x="513" y="254"/>
                  </a:cxn>
                  <a:cxn ang="0">
                    <a:pos x="615" y="185"/>
                  </a:cxn>
                  <a:cxn ang="0">
                    <a:pos x="724" y="126"/>
                  </a:cxn>
                  <a:cxn ang="0">
                    <a:pos x="838" y="77"/>
                  </a:cxn>
                  <a:cxn ang="0">
                    <a:pos x="958" y="40"/>
                  </a:cxn>
                  <a:cxn ang="0">
                    <a:pos x="1084" y="14"/>
                  </a:cxn>
                  <a:cxn ang="0">
                    <a:pos x="1211" y="2"/>
                  </a:cxn>
                </a:cxnLst>
                <a:rect l="0" t="0" r="r" b="b"/>
                <a:pathLst>
                  <a:path w="1278" h="2558">
                    <a:moveTo>
                      <a:pt x="1278" y="2558"/>
                    </a:moveTo>
                    <a:lnTo>
                      <a:pt x="1278" y="2558"/>
                    </a:lnTo>
                    <a:lnTo>
                      <a:pt x="1211" y="2557"/>
                    </a:lnTo>
                    <a:lnTo>
                      <a:pt x="1147" y="2552"/>
                    </a:lnTo>
                    <a:lnTo>
                      <a:pt x="1084" y="2544"/>
                    </a:lnTo>
                    <a:lnTo>
                      <a:pt x="1021" y="2532"/>
                    </a:lnTo>
                    <a:lnTo>
                      <a:pt x="958" y="2518"/>
                    </a:lnTo>
                    <a:lnTo>
                      <a:pt x="898" y="2501"/>
                    </a:lnTo>
                    <a:lnTo>
                      <a:pt x="838" y="2481"/>
                    </a:lnTo>
                    <a:lnTo>
                      <a:pt x="781" y="2458"/>
                    </a:lnTo>
                    <a:lnTo>
                      <a:pt x="724" y="2432"/>
                    </a:lnTo>
                    <a:lnTo>
                      <a:pt x="669" y="2404"/>
                    </a:lnTo>
                    <a:lnTo>
                      <a:pt x="615" y="2374"/>
                    </a:lnTo>
                    <a:lnTo>
                      <a:pt x="562" y="2340"/>
                    </a:lnTo>
                    <a:lnTo>
                      <a:pt x="513" y="2304"/>
                    </a:lnTo>
                    <a:lnTo>
                      <a:pt x="464" y="2266"/>
                    </a:lnTo>
                    <a:lnTo>
                      <a:pt x="418" y="2226"/>
                    </a:lnTo>
                    <a:lnTo>
                      <a:pt x="373" y="2184"/>
                    </a:lnTo>
                    <a:lnTo>
                      <a:pt x="332" y="2140"/>
                    </a:lnTo>
                    <a:lnTo>
                      <a:pt x="290" y="2092"/>
                    </a:lnTo>
                    <a:lnTo>
                      <a:pt x="253" y="2044"/>
                    </a:lnTo>
                    <a:lnTo>
                      <a:pt x="218" y="1994"/>
                    </a:lnTo>
                    <a:lnTo>
                      <a:pt x="184" y="1943"/>
                    </a:lnTo>
                    <a:lnTo>
                      <a:pt x="153" y="1889"/>
                    </a:lnTo>
                    <a:lnTo>
                      <a:pt x="126" y="1834"/>
                    </a:lnTo>
                    <a:lnTo>
                      <a:pt x="99" y="1777"/>
                    </a:lnTo>
                    <a:lnTo>
                      <a:pt x="76" y="1718"/>
                    </a:lnTo>
                    <a:lnTo>
                      <a:pt x="56" y="1660"/>
                    </a:lnTo>
                    <a:lnTo>
                      <a:pt x="40" y="1598"/>
                    </a:lnTo>
                    <a:lnTo>
                      <a:pt x="24" y="1537"/>
                    </a:lnTo>
                    <a:lnTo>
                      <a:pt x="13" y="1474"/>
                    </a:lnTo>
                    <a:lnTo>
                      <a:pt x="6" y="1409"/>
                    </a:lnTo>
                    <a:lnTo>
                      <a:pt x="1" y="1345"/>
                    </a:lnTo>
                    <a:lnTo>
                      <a:pt x="0" y="1278"/>
                    </a:lnTo>
                    <a:lnTo>
                      <a:pt x="0" y="1278"/>
                    </a:lnTo>
                    <a:lnTo>
                      <a:pt x="1" y="1214"/>
                    </a:lnTo>
                    <a:lnTo>
                      <a:pt x="6" y="1148"/>
                    </a:lnTo>
                    <a:lnTo>
                      <a:pt x="13" y="1085"/>
                    </a:lnTo>
                    <a:lnTo>
                      <a:pt x="24" y="1022"/>
                    </a:lnTo>
                    <a:lnTo>
                      <a:pt x="40" y="958"/>
                    </a:lnTo>
                    <a:lnTo>
                      <a:pt x="56" y="898"/>
                    </a:lnTo>
                    <a:lnTo>
                      <a:pt x="76" y="838"/>
                    </a:lnTo>
                    <a:lnTo>
                      <a:pt x="99" y="782"/>
                    </a:lnTo>
                    <a:lnTo>
                      <a:pt x="126" y="725"/>
                    </a:lnTo>
                    <a:lnTo>
                      <a:pt x="153" y="669"/>
                    </a:lnTo>
                    <a:lnTo>
                      <a:pt x="184" y="615"/>
                    </a:lnTo>
                    <a:lnTo>
                      <a:pt x="218" y="563"/>
                    </a:lnTo>
                    <a:lnTo>
                      <a:pt x="253" y="514"/>
                    </a:lnTo>
                    <a:lnTo>
                      <a:pt x="290" y="465"/>
                    </a:lnTo>
                    <a:lnTo>
                      <a:pt x="332" y="419"/>
                    </a:lnTo>
                    <a:lnTo>
                      <a:pt x="373" y="374"/>
                    </a:lnTo>
                    <a:lnTo>
                      <a:pt x="418" y="332"/>
                    </a:lnTo>
                    <a:lnTo>
                      <a:pt x="464" y="292"/>
                    </a:lnTo>
                    <a:lnTo>
                      <a:pt x="513" y="254"/>
                    </a:lnTo>
                    <a:lnTo>
                      <a:pt x="562" y="219"/>
                    </a:lnTo>
                    <a:lnTo>
                      <a:pt x="615" y="185"/>
                    </a:lnTo>
                    <a:lnTo>
                      <a:pt x="669" y="154"/>
                    </a:lnTo>
                    <a:lnTo>
                      <a:pt x="724" y="126"/>
                    </a:lnTo>
                    <a:lnTo>
                      <a:pt x="781" y="100"/>
                    </a:lnTo>
                    <a:lnTo>
                      <a:pt x="838" y="77"/>
                    </a:lnTo>
                    <a:lnTo>
                      <a:pt x="898" y="57"/>
                    </a:lnTo>
                    <a:lnTo>
                      <a:pt x="958" y="40"/>
                    </a:lnTo>
                    <a:lnTo>
                      <a:pt x="1021" y="26"/>
                    </a:lnTo>
                    <a:lnTo>
                      <a:pt x="1084" y="14"/>
                    </a:lnTo>
                    <a:lnTo>
                      <a:pt x="1147" y="6"/>
                    </a:lnTo>
                    <a:lnTo>
                      <a:pt x="1211" y="2"/>
                    </a:lnTo>
                    <a:lnTo>
                      <a:pt x="1278" y="0"/>
                    </a:lnTo>
                  </a:path>
                </a:pathLst>
              </a:custGeom>
              <a:noFill/>
              <a:ln w="12700" cap="flat" cmpd="sng" algn="ctr">
                <a:solidFill>
                  <a:schemeClr val="accent4"/>
                </a:solidFill>
                <a:prstDash val="lgDash"/>
                <a:round/>
                <a:headEnd type="none" w="med" len="med"/>
                <a:tailEnd type="none" w="med" len="med"/>
              </a:ln>
            </p:spPr>
            <p:txBody>
              <a:bodyPr vert="horz" wrap="square" lIns="91440" tIns="45720" rIns="91440" bIns="45720" numCol="1" rtlCol="0" anchor="t" anchorCtr="0" compatLnSpc="1">
                <a:prstTxWarp prst="textNoShape">
                  <a:avLst/>
                </a:prstTxWarp>
              </a:bodyPr>
              <a:lstStyle/>
              <a:p>
                <a:pPr rtl="0"/>
                <a:endParaRPr lang="fr-FR" sz="1351" dirty="0"/>
              </a:p>
            </p:txBody>
          </p:sp>
        </p:grpSp>
      </p:grpSp>
      <p:sp>
        <p:nvSpPr>
          <p:cNvPr id="27" name="Ovale 26">
            <a:extLst>
              <a:ext uri="{FF2B5EF4-FFF2-40B4-BE49-F238E27FC236}">
                <a16:creationId xmlns:a16="http://schemas.microsoft.com/office/drawing/2014/main" xmlns="" id="{72F663C8-0A3D-4772-B788-8645CCA72B0E}"/>
              </a:ext>
            </a:extLst>
          </p:cNvPr>
          <p:cNvSpPr/>
          <p:nvPr userDrawn="1"/>
        </p:nvSpPr>
        <p:spPr>
          <a:xfrm>
            <a:off x="827584" y="3356992"/>
            <a:ext cx="551085" cy="48198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1" dirty="0"/>
          </a:p>
        </p:txBody>
      </p:sp>
      <p:sp>
        <p:nvSpPr>
          <p:cNvPr id="28" name="Ovale 27">
            <a:extLst>
              <a:ext uri="{FF2B5EF4-FFF2-40B4-BE49-F238E27FC236}">
                <a16:creationId xmlns:a16="http://schemas.microsoft.com/office/drawing/2014/main" xmlns="" id="{A3FDCF70-1877-410D-BB9A-F351D77EC67C}"/>
              </a:ext>
            </a:extLst>
          </p:cNvPr>
          <p:cNvSpPr/>
          <p:nvPr userDrawn="1"/>
        </p:nvSpPr>
        <p:spPr>
          <a:xfrm>
            <a:off x="3219978" y="3393788"/>
            <a:ext cx="551085" cy="48198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1" dirty="0"/>
          </a:p>
        </p:txBody>
      </p:sp>
      <p:sp>
        <p:nvSpPr>
          <p:cNvPr id="29" name="Ovale 28">
            <a:extLst>
              <a:ext uri="{FF2B5EF4-FFF2-40B4-BE49-F238E27FC236}">
                <a16:creationId xmlns:a16="http://schemas.microsoft.com/office/drawing/2014/main" xmlns="" id="{085F80D3-A651-4CF6-83E3-F2BD79B93603}"/>
              </a:ext>
            </a:extLst>
          </p:cNvPr>
          <p:cNvSpPr/>
          <p:nvPr userDrawn="1"/>
        </p:nvSpPr>
        <p:spPr>
          <a:xfrm>
            <a:off x="5631948" y="3393788"/>
            <a:ext cx="551085" cy="48198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1" dirty="0"/>
          </a:p>
        </p:txBody>
      </p:sp>
      <p:sp>
        <p:nvSpPr>
          <p:cNvPr id="30" name="Ovale 29">
            <a:extLst>
              <a:ext uri="{FF2B5EF4-FFF2-40B4-BE49-F238E27FC236}">
                <a16:creationId xmlns:a16="http://schemas.microsoft.com/office/drawing/2014/main" xmlns="" id="{31C79335-FF45-41DA-A195-8967ED85B79A}"/>
              </a:ext>
            </a:extLst>
          </p:cNvPr>
          <p:cNvSpPr/>
          <p:nvPr userDrawn="1"/>
        </p:nvSpPr>
        <p:spPr>
          <a:xfrm>
            <a:off x="4407812" y="3393788"/>
            <a:ext cx="551085" cy="48198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1" dirty="0"/>
          </a:p>
        </p:txBody>
      </p:sp>
      <p:sp>
        <p:nvSpPr>
          <p:cNvPr id="32" name="Ovale 31">
            <a:extLst>
              <a:ext uri="{FF2B5EF4-FFF2-40B4-BE49-F238E27FC236}">
                <a16:creationId xmlns:a16="http://schemas.microsoft.com/office/drawing/2014/main" xmlns="" id="{BD8FE2A3-0F9E-4EB5-A820-2A0946179A16}"/>
              </a:ext>
            </a:extLst>
          </p:cNvPr>
          <p:cNvSpPr/>
          <p:nvPr/>
        </p:nvSpPr>
        <p:spPr>
          <a:xfrm>
            <a:off x="1979712" y="3356992"/>
            <a:ext cx="551085" cy="48198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1" dirty="0"/>
          </a:p>
        </p:txBody>
      </p:sp>
      <p:sp>
        <p:nvSpPr>
          <p:cNvPr id="34" name="Ovale 33">
            <a:extLst>
              <a:ext uri="{FF2B5EF4-FFF2-40B4-BE49-F238E27FC236}">
                <a16:creationId xmlns:a16="http://schemas.microsoft.com/office/drawing/2014/main" xmlns="" id="{0DB8694D-C5FF-4561-8CCF-8D073E5179B1}"/>
              </a:ext>
            </a:extLst>
          </p:cNvPr>
          <p:cNvSpPr/>
          <p:nvPr userDrawn="1"/>
        </p:nvSpPr>
        <p:spPr>
          <a:xfrm>
            <a:off x="6897172" y="3393788"/>
            <a:ext cx="551085" cy="48198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1" dirty="0"/>
          </a:p>
        </p:txBody>
      </p:sp>
      <p:sp>
        <p:nvSpPr>
          <p:cNvPr id="35" name="Ovale 34">
            <a:extLst>
              <a:ext uri="{FF2B5EF4-FFF2-40B4-BE49-F238E27FC236}">
                <a16:creationId xmlns:a16="http://schemas.microsoft.com/office/drawing/2014/main" xmlns="" id="{7C5A5B67-D80B-4B4D-B8DF-F73DCB11E72D}"/>
              </a:ext>
            </a:extLst>
          </p:cNvPr>
          <p:cNvSpPr/>
          <p:nvPr userDrawn="1"/>
        </p:nvSpPr>
        <p:spPr>
          <a:xfrm>
            <a:off x="8053363" y="3393788"/>
            <a:ext cx="551085" cy="48198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rtl="0"/>
            <a:endParaRPr lang="fr-FR" sz="1351" dirty="0"/>
          </a:p>
        </p:txBody>
      </p:sp>
      <p:grpSp>
        <p:nvGrpSpPr>
          <p:cNvPr id="124" name="Groupe 123">
            <a:extLst>
              <a:ext uri="{FF2B5EF4-FFF2-40B4-BE49-F238E27FC236}">
                <a16:creationId xmlns:a16="http://schemas.microsoft.com/office/drawing/2014/main" xmlns="" id="{573C2D20-F522-46E5-9A5F-10773C6078F4}"/>
              </a:ext>
            </a:extLst>
          </p:cNvPr>
          <p:cNvGrpSpPr/>
          <p:nvPr userDrawn="1"/>
        </p:nvGrpSpPr>
        <p:grpSpPr>
          <a:xfrm>
            <a:off x="3291191" y="4118684"/>
            <a:ext cx="344705" cy="291744"/>
            <a:chOff x="8340054" y="2449652"/>
            <a:chExt cx="819143" cy="575614"/>
          </a:xfrm>
          <a:solidFill>
            <a:schemeClr val="bg1"/>
          </a:solidFill>
        </p:grpSpPr>
        <p:sp>
          <p:nvSpPr>
            <p:cNvPr id="125" name="Forme libre : Forme 124">
              <a:extLst>
                <a:ext uri="{FF2B5EF4-FFF2-40B4-BE49-F238E27FC236}">
                  <a16:creationId xmlns:a16="http://schemas.microsoft.com/office/drawing/2014/main" xmlns="" id="{09D4128B-A2BA-455C-A62F-6A83C9277544}"/>
                </a:ext>
              </a:extLst>
            </p:cNvPr>
            <p:cNvSpPr/>
            <p:nvPr/>
          </p:nvSpPr>
          <p:spPr>
            <a:xfrm>
              <a:off x="8340054" y="2449652"/>
              <a:ext cx="819143" cy="575614"/>
            </a:xfrm>
            <a:custGeom>
              <a:avLst/>
              <a:gdLst>
                <a:gd name="connsiteX0" fmla="*/ 685203 w 819143"/>
                <a:gd name="connsiteY0" fmla="*/ 43171 h 575614"/>
                <a:gd name="connsiteX1" fmla="*/ 533920 w 819143"/>
                <a:gd name="connsiteY1" fmla="*/ 43171 h 575614"/>
                <a:gd name="connsiteX2" fmla="*/ 533920 w 819143"/>
                <a:gd name="connsiteY2" fmla="*/ 5535 h 575614"/>
                <a:gd name="connsiteX3" fmla="*/ 499235 w 819143"/>
                <a:gd name="connsiteY3" fmla="*/ 5535 h 575614"/>
                <a:gd name="connsiteX4" fmla="*/ 499235 w 819143"/>
                <a:gd name="connsiteY4" fmla="*/ 43171 h 575614"/>
                <a:gd name="connsiteX5" fmla="*/ 97781 w 819143"/>
                <a:gd name="connsiteY5" fmla="*/ 43171 h 575614"/>
                <a:gd name="connsiteX6" fmla="*/ 5535 w 819143"/>
                <a:gd name="connsiteY6" fmla="*/ 135417 h 575614"/>
                <a:gd name="connsiteX7" fmla="*/ 5535 w 819143"/>
                <a:gd name="connsiteY7" fmla="*/ 445363 h 575614"/>
                <a:gd name="connsiteX8" fmla="*/ 97781 w 819143"/>
                <a:gd name="connsiteY8" fmla="*/ 537609 h 575614"/>
                <a:gd name="connsiteX9" fmla="*/ 499235 w 819143"/>
                <a:gd name="connsiteY9" fmla="*/ 537609 h 575614"/>
                <a:gd name="connsiteX10" fmla="*/ 499235 w 819143"/>
                <a:gd name="connsiteY10" fmla="*/ 573769 h 575614"/>
                <a:gd name="connsiteX11" fmla="*/ 533920 w 819143"/>
                <a:gd name="connsiteY11" fmla="*/ 573769 h 575614"/>
                <a:gd name="connsiteX12" fmla="*/ 533920 w 819143"/>
                <a:gd name="connsiteY12" fmla="*/ 537609 h 575614"/>
                <a:gd name="connsiteX13" fmla="*/ 685203 w 819143"/>
                <a:gd name="connsiteY13" fmla="*/ 537609 h 575614"/>
                <a:gd name="connsiteX14" fmla="*/ 815823 w 819143"/>
                <a:gd name="connsiteY14" fmla="*/ 406989 h 575614"/>
                <a:gd name="connsiteX15" fmla="*/ 815823 w 819143"/>
                <a:gd name="connsiteY15" fmla="*/ 173791 h 575614"/>
                <a:gd name="connsiteX16" fmla="*/ 685203 w 819143"/>
                <a:gd name="connsiteY16" fmla="*/ 43171 h 575614"/>
                <a:gd name="connsiteX17" fmla="*/ 459384 w 819143"/>
                <a:gd name="connsiteY17" fmla="*/ 76380 h 575614"/>
                <a:gd name="connsiteX18" fmla="*/ 418058 w 819143"/>
                <a:gd name="connsiteY18" fmla="*/ 115492 h 575614"/>
                <a:gd name="connsiteX19" fmla="*/ 257182 w 819143"/>
                <a:gd name="connsiteY19" fmla="*/ 115492 h 575614"/>
                <a:gd name="connsiteX20" fmla="*/ 218070 w 819143"/>
                <a:gd name="connsiteY20" fmla="*/ 77117 h 575614"/>
                <a:gd name="connsiteX21" fmla="*/ 459384 w 819143"/>
                <a:gd name="connsiteY21" fmla="*/ 76380 h 575614"/>
                <a:gd name="connsiteX22" fmla="*/ 220284 w 819143"/>
                <a:gd name="connsiteY22" fmla="*/ 502924 h 575614"/>
                <a:gd name="connsiteX23" fmla="*/ 261610 w 819143"/>
                <a:gd name="connsiteY23" fmla="*/ 463812 h 575614"/>
                <a:gd name="connsiteX24" fmla="*/ 422486 w 819143"/>
                <a:gd name="connsiteY24" fmla="*/ 463812 h 575614"/>
                <a:gd name="connsiteX25" fmla="*/ 461599 w 819143"/>
                <a:gd name="connsiteY25" fmla="*/ 502186 h 575614"/>
                <a:gd name="connsiteX26" fmla="*/ 220284 w 819143"/>
                <a:gd name="connsiteY26" fmla="*/ 502924 h 575614"/>
                <a:gd name="connsiteX27" fmla="*/ 509566 w 819143"/>
                <a:gd name="connsiteY27" fmla="*/ 506614 h 575614"/>
                <a:gd name="connsiteX28" fmla="*/ 435032 w 819143"/>
                <a:gd name="connsiteY28" fmla="*/ 432817 h 575614"/>
                <a:gd name="connsiteX29" fmla="*/ 249064 w 819143"/>
                <a:gd name="connsiteY29" fmla="*/ 432817 h 575614"/>
                <a:gd name="connsiteX30" fmla="*/ 171577 w 819143"/>
                <a:gd name="connsiteY30" fmla="*/ 506614 h 575614"/>
                <a:gd name="connsiteX31" fmla="*/ 98519 w 819143"/>
                <a:gd name="connsiteY31" fmla="*/ 506614 h 575614"/>
                <a:gd name="connsiteX32" fmla="*/ 37268 w 819143"/>
                <a:gd name="connsiteY32" fmla="*/ 445363 h 575614"/>
                <a:gd name="connsiteX33" fmla="*/ 37268 w 819143"/>
                <a:gd name="connsiteY33" fmla="*/ 135417 h 575614"/>
                <a:gd name="connsiteX34" fmla="*/ 98519 w 819143"/>
                <a:gd name="connsiteY34" fmla="*/ 74166 h 575614"/>
                <a:gd name="connsiteX35" fmla="*/ 172316 w 819143"/>
                <a:gd name="connsiteY35" fmla="*/ 74166 h 575614"/>
                <a:gd name="connsiteX36" fmla="*/ 246113 w 819143"/>
                <a:gd name="connsiteY36" fmla="*/ 147224 h 575614"/>
                <a:gd name="connsiteX37" fmla="*/ 432080 w 819143"/>
                <a:gd name="connsiteY37" fmla="*/ 147224 h 575614"/>
                <a:gd name="connsiteX38" fmla="*/ 508829 w 819143"/>
                <a:gd name="connsiteY38" fmla="*/ 74166 h 575614"/>
                <a:gd name="connsiteX39" fmla="*/ 686678 w 819143"/>
                <a:gd name="connsiteY39" fmla="*/ 74166 h 575614"/>
                <a:gd name="connsiteX40" fmla="*/ 746454 w 819143"/>
                <a:gd name="connsiteY40" fmla="*/ 94829 h 575614"/>
                <a:gd name="connsiteX41" fmla="*/ 730956 w 819143"/>
                <a:gd name="connsiteY41" fmla="*/ 94829 h 575614"/>
                <a:gd name="connsiteX42" fmla="*/ 730956 w 819143"/>
                <a:gd name="connsiteY42" fmla="*/ 200358 h 575614"/>
                <a:gd name="connsiteX43" fmla="*/ 786304 w 819143"/>
                <a:gd name="connsiteY43" fmla="*/ 200358 h 575614"/>
                <a:gd name="connsiteX44" fmla="*/ 786304 w 819143"/>
                <a:gd name="connsiteY44" fmla="*/ 378946 h 575614"/>
                <a:gd name="connsiteX45" fmla="*/ 730956 w 819143"/>
                <a:gd name="connsiteY45" fmla="*/ 378946 h 575614"/>
                <a:gd name="connsiteX46" fmla="*/ 730956 w 819143"/>
                <a:gd name="connsiteY46" fmla="*/ 484475 h 575614"/>
                <a:gd name="connsiteX47" fmla="*/ 748668 w 819143"/>
                <a:gd name="connsiteY47" fmla="*/ 484475 h 575614"/>
                <a:gd name="connsiteX48" fmla="*/ 685941 w 819143"/>
                <a:gd name="connsiteY48" fmla="*/ 506614 h 575614"/>
                <a:gd name="connsiteX49" fmla="*/ 509566 w 819143"/>
                <a:gd name="connsiteY49" fmla="*/ 506614 h 57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19143" h="575614">
                  <a:moveTo>
                    <a:pt x="685203" y="43171"/>
                  </a:moveTo>
                  <a:lnTo>
                    <a:pt x="533920" y="43171"/>
                  </a:lnTo>
                  <a:lnTo>
                    <a:pt x="533920" y="5535"/>
                  </a:lnTo>
                  <a:lnTo>
                    <a:pt x="499235" y="5535"/>
                  </a:lnTo>
                  <a:lnTo>
                    <a:pt x="499235" y="43171"/>
                  </a:lnTo>
                  <a:lnTo>
                    <a:pt x="97781" y="43171"/>
                  </a:lnTo>
                  <a:cubicBezTo>
                    <a:pt x="46862" y="43171"/>
                    <a:pt x="5535" y="84497"/>
                    <a:pt x="5535" y="135417"/>
                  </a:cubicBezTo>
                  <a:lnTo>
                    <a:pt x="5535" y="445363"/>
                  </a:lnTo>
                  <a:cubicBezTo>
                    <a:pt x="5535" y="496283"/>
                    <a:pt x="46862" y="537609"/>
                    <a:pt x="97781" y="537609"/>
                  </a:cubicBezTo>
                  <a:lnTo>
                    <a:pt x="499235" y="537609"/>
                  </a:lnTo>
                  <a:lnTo>
                    <a:pt x="499235" y="573769"/>
                  </a:lnTo>
                  <a:lnTo>
                    <a:pt x="533920" y="573769"/>
                  </a:lnTo>
                  <a:lnTo>
                    <a:pt x="533920" y="537609"/>
                  </a:lnTo>
                  <a:lnTo>
                    <a:pt x="685203" y="537609"/>
                  </a:lnTo>
                  <a:cubicBezTo>
                    <a:pt x="757523" y="537609"/>
                    <a:pt x="815823" y="479309"/>
                    <a:pt x="815823" y="406989"/>
                  </a:cubicBezTo>
                  <a:lnTo>
                    <a:pt x="815823" y="173791"/>
                  </a:lnTo>
                  <a:cubicBezTo>
                    <a:pt x="815823" y="101470"/>
                    <a:pt x="757523" y="43171"/>
                    <a:pt x="685203" y="43171"/>
                  </a:cubicBezTo>
                  <a:close/>
                  <a:moveTo>
                    <a:pt x="459384" y="76380"/>
                  </a:moveTo>
                  <a:lnTo>
                    <a:pt x="418058" y="115492"/>
                  </a:lnTo>
                  <a:lnTo>
                    <a:pt x="257182" y="115492"/>
                  </a:lnTo>
                  <a:lnTo>
                    <a:pt x="218070" y="77117"/>
                  </a:lnTo>
                  <a:lnTo>
                    <a:pt x="459384" y="76380"/>
                  </a:lnTo>
                  <a:close/>
                  <a:moveTo>
                    <a:pt x="220284" y="502924"/>
                  </a:moveTo>
                  <a:lnTo>
                    <a:pt x="261610" y="463812"/>
                  </a:lnTo>
                  <a:lnTo>
                    <a:pt x="422486" y="463812"/>
                  </a:lnTo>
                  <a:lnTo>
                    <a:pt x="461599" y="502186"/>
                  </a:lnTo>
                  <a:lnTo>
                    <a:pt x="220284" y="502924"/>
                  </a:lnTo>
                  <a:close/>
                  <a:moveTo>
                    <a:pt x="509566" y="506614"/>
                  </a:moveTo>
                  <a:lnTo>
                    <a:pt x="435032" y="432817"/>
                  </a:lnTo>
                  <a:lnTo>
                    <a:pt x="249064" y="432817"/>
                  </a:lnTo>
                  <a:lnTo>
                    <a:pt x="171577" y="506614"/>
                  </a:lnTo>
                  <a:lnTo>
                    <a:pt x="98519" y="506614"/>
                  </a:lnTo>
                  <a:cubicBezTo>
                    <a:pt x="64572" y="506614"/>
                    <a:pt x="37268" y="479309"/>
                    <a:pt x="37268" y="445363"/>
                  </a:cubicBezTo>
                  <a:lnTo>
                    <a:pt x="37268" y="135417"/>
                  </a:lnTo>
                  <a:cubicBezTo>
                    <a:pt x="37268" y="101470"/>
                    <a:pt x="64572" y="74166"/>
                    <a:pt x="98519" y="74166"/>
                  </a:cubicBezTo>
                  <a:lnTo>
                    <a:pt x="172316" y="74166"/>
                  </a:lnTo>
                  <a:lnTo>
                    <a:pt x="246113" y="147224"/>
                  </a:lnTo>
                  <a:lnTo>
                    <a:pt x="432080" y="147224"/>
                  </a:lnTo>
                  <a:lnTo>
                    <a:pt x="508829" y="74166"/>
                  </a:lnTo>
                  <a:lnTo>
                    <a:pt x="686678" y="74166"/>
                  </a:lnTo>
                  <a:cubicBezTo>
                    <a:pt x="709555" y="74166"/>
                    <a:pt x="730219" y="81545"/>
                    <a:pt x="746454" y="94829"/>
                  </a:cubicBezTo>
                  <a:lnTo>
                    <a:pt x="730956" y="94829"/>
                  </a:lnTo>
                  <a:lnTo>
                    <a:pt x="730956" y="200358"/>
                  </a:lnTo>
                  <a:lnTo>
                    <a:pt x="786304" y="200358"/>
                  </a:lnTo>
                  <a:lnTo>
                    <a:pt x="786304" y="378946"/>
                  </a:lnTo>
                  <a:lnTo>
                    <a:pt x="730956" y="378946"/>
                  </a:lnTo>
                  <a:lnTo>
                    <a:pt x="730956" y="484475"/>
                  </a:lnTo>
                  <a:lnTo>
                    <a:pt x="748668" y="484475"/>
                  </a:lnTo>
                  <a:cubicBezTo>
                    <a:pt x="731694" y="498496"/>
                    <a:pt x="709555" y="506614"/>
                    <a:pt x="685941" y="506614"/>
                  </a:cubicBezTo>
                  <a:lnTo>
                    <a:pt x="509566" y="506614"/>
                  </a:lnTo>
                  <a:close/>
                </a:path>
              </a:pathLst>
            </a:custGeom>
            <a:grpFill/>
            <a:ln w="9525" cap="flat">
              <a:noFill/>
              <a:prstDash val="solid"/>
              <a:miter/>
            </a:ln>
          </p:spPr>
          <p:txBody>
            <a:bodyPr rtlCol="0" anchor="ctr"/>
            <a:lstStyle/>
            <a:p>
              <a:pPr rtl="0"/>
              <a:endParaRPr lang="fr-FR" sz="1350" dirty="0"/>
            </a:p>
          </p:txBody>
        </p:sp>
        <p:sp>
          <p:nvSpPr>
            <p:cNvPr id="126" name="Forme libre : Forme 125">
              <a:extLst>
                <a:ext uri="{FF2B5EF4-FFF2-40B4-BE49-F238E27FC236}">
                  <a16:creationId xmlns:a16="http://schemas.microsoft.com/office/drawing/2014/main" xmlns="" id="{4C5D6C7E-0218-4A06-AE4B-ED84977F7C0C}"/>
                </a:ext>
              </a:extLst>
            </p:cNvPr>
            <p:cNvSpPr/>
            <p:nvPr/>
          </p:nvSpPr>
          <p:spPr>
            <a:xfrm>
              <a:off x="9067689" y="2659235"/>
              <a:ext cx="36898" cy="147593"/>
            </a:xfrm>
            <a:custGeom>
              <a:avLst/>
              <a:gdLst>
                <a:gd name="connsiteX0" fmla="*/ 5535 w 36898"/>
                <a:gd name="connsiteY0" fmla="*/ 5535 h 147593"/>
                <a:gd name="connsiteX1" fmla="*/ 36529 w 36898"/>
                <a:gd name="connsiteY1" fmla="*/ 5535 h 147593"/>
                <a:gd name="connsiteX2" fmla="*/ 36529 w 36898"/>
                <a:gd name="connsiteY2" fmla="*/ 147962 h 147593"/>
                <a:gd name="connsiteX3" fmla="*/ 5535 w 36898"/>
                <a:gd name="connsiteY3" fmla="*/ 147962 h 147593"/>
              </a:gdLst>
              <a:ahLst/>
              <a:cxnLst>
                <a:cxn ang="0">
                  <a:pos x="connsiteX0" y="connsiteY0"/>
                </a:cxn>
                <a:cxn ang="0">
                  <a:pos x="connsiteX1" y="connsiteY1"/>
                </a:cxn>
                <a:cxn ang="0">
                  <a:pos x="connsiteX2" y="connsiteY2"/>
                </a:cxn>
                <a:cxn ang="0">
                  <a:pos x="connsiteX3" y="connsiteY3"/>
                </a:cxn>
              </a:cxnLst>
              <a:rect l="l" t="t" r="r" b="b"/>
              <a:pathLst>
                <a:path w="36898" h="147593">
                  <a:moveTo>
                    <a:pt x="5535" y="5535"/>
                  </a:moveTo>
                  <a:lnTo>
                    <a:pt x="36529" y="5535"/>
                  </a:lnTo>
                  <a:lnTo>
                    <a:pt x="36529" y="147962"/>
                  </a:lnTo>
                  <a:lnTo>
                    <a:pt x="5535" y="147962"/>
                  </a:lnTo>
                  <a:close/>
                </a:path>
              </a:pathLst>
            </a:custGeom>
            <a:grpFill/>
            <a:ln w="9525" cap="flat">
              <a:noFill/>
              <a:prstDash val="solid"/>
              <a:miter/>
            </a:ln>
          </p:spPr>
          <p:txBody>
            <a:bodyPr rtlCol="0" anchor="ctr"/>
            <a:lstStyle/>
            <a:p>
              <a:pPr rtl="0"/>
              <a:endParaRPr lang="fr-FR" sz="1350" dirty="0"/>
            </a:p>
          </p:txBody>
        </p:sp>
        <p:sp>
          <p:nvSpPr>
            <p:cNvPr id="127" name="Forme libre : Forme 126">
              <a:extLst>
                <a:ext uri="{FF2B5EF4-FFF2-40B4-BE49-F238E27FC236}">
                  <a16:creationId xmlns:a16="http://schemas.microsoft.com/office/drawing/2014/main" xmlns="" id="{3DFD51A6-AAEE-40B2-88C6-EF9138C55A1D}"/>
                </a:ext>
              </a:extLst>
            </p:cNvPr>
            <p:cNvSpPr/>
            <p:nvPr/>
          </p:nvSpPr>
          <p:spPr>
            <a:xfrm>
              <a:off x="8799070" y="2550753"/>
              <a:ext cx="147593" cy="376363"/>
            </a:xfrm>
            <a:custGeom>
              <a:avLst/>
              <a:gdLst>
                <a:gd name="connsiteX0" fmla="*/ 97781 w 147593"/>
                <a:gd name="connsiteY0" fmla="*/ 5535 h 376363"/>
                <a:gd name="connsiteX1" fmla="*/ 5535 w 147593"/>
                <a:gd name="connsiteY1" fmla="*/ 94829 h 376363"/>
                <a:gd name="connsiteX2" fmla="*/ 5535 w 147593"/>
                <a:gd name="connsiteY2" fmla="*/ 280796 h 376363"/>
                <a:gd name="connsiteX3" fmla="*/ 99256 w 147593"/>
                <a:gd name="connsiteY3" fmla="*/ 375256 h 376363"/>
                <a:gd name="connsiteX4" fmla="*/ 108850 w 147593"/>
                <a:gd name="connsiteY4" fmla="*/ 354593 h 376363"/>
                <a:gd name="connsiteX5" fmla="*/ 108112 w 147593"/>
                <a:gd name="connsiteY5" fmla="*/ 23246 h 376363"/>
                <a:gd name="connsiteX6" fmla="*/ 97781 w 147593"/>
                <a:gd name="connsiteY6" fmla="*/ 5535 h 376363"/>
                <a:gd name="connsiteX7" fmla="*/ 88924 w 147593"/>
                <a:gd name="connsiteY7" fmla="*/ 321385 h 376363"/>
                <a:gd name="connsiteX8" fmla="*/ 36529 w 147593"/>
                <a:gd name="connsiteY8" fmla="*/ 268251 h 376363"/>
                <a:gd name="connsiteX9" fmla="*/ 36529 w 147593"/>
                <a:gd name="connsiteY9" fmla="*/ 108112 h 376363"/>
                <a:gd name="connsiteX10" fmla="*/ 88924 w 147593"/>
                <a:gd name="connsiteY10" fmla="*/ 57930 h 376363"/>
                <a:gd name="connsiteX11" fmla="*/ 88924 w 147593"/>
                <a:gd name="connsiteY11" fmla="*/ 321385 h 37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593" h="376363">
                  <a:moveTo>
                    <a:pt x="97781" y="5535"/>
                  </a:moveTo>
                  <a:lnTo>
                    <a:pt x="5535" y="94829"/>
                  </a:lnTo>
                  <a:lnTo>
                    <a:pt x="5535" y="280796"/>
                  </a:lnTo>
                  <a:lnTo>
                    <a:pt x="99256" y="375256"/>
                  </a:lnTo>
                  <a:lnTo>
                    <a:pt x="108850" y="354593"/>
                  </a:lnTo>
                  <a:cubicBezTo>
                    <a:pt x="158294" y="246112"/>
                    <a:pt x="158294" y="122872"/>
                    <a:pt x="108112" y="23246"/>
                  </a:cubicBezTo>
                  <a:lnTo>
                    <a:pt x="97781" y="5535"/>
                  </a:lnTo>
                  <a:close/>
                  <a:moveTo>
                    <a:pt x="88924" y="321385"/>
                  </a:moveTo>
                  <a:lnTo>
                    <a:pt x="36529" y="268251"/>
                  </a:lnTo>
                  <a:lnTo>
                    <a:pt x="36529" y="108112"/>
                  </a:lnTo>
                  <a:lnTo>
                    <a:pt x="88924" y="57930"/>
                  </a:lnTo>
                  <a:cubicBezTo>
                    <a:pt x="122872" y="138369"/>
                    <a:pt x="122872" y="233567"/>
                    <a:pt x="88924" y="321385"/>
                  </a:cubicBezTo>
                  <a:close/>
                </a:path>
              </a:pathLst>
            </a:custGeom>
            <a:grpFill/>
            <a:ln w="9525" cap="flat">
              <a:noFill/>
              <a:prstDash val="solid"/>
              <a:miter/>
            </a:ln>
          </p:spPr>
          <p:txBody>
            <a:bodyPr rtlCol="0" anchor="ctr"/>
            <a:lstStyle/>
            <a:p>
              <a:pPr rtl="0"/>
              <a:endParaRPr lang="fr-FR" sz="1350" dirty="0"/>
            </a:p>
          </p:txBody>
        </p:sp>
        <p:sp>
          <p:nvSpPr>
            <p:cNvPr id="128" name="Forme libre : Forme 127">
              <a:extLst>
                <a:ext uri="{FF2B5EF4-FFF2-40B4-BE49-F238E27FC236}">
                  <a16:creationId xmlns:a16="http://schemas.microsoft.com/office/drawing/2014/main" xmlns="" id="{FA153B77-3B65-49C2-A456-EF1213190A7F}"/>
                </a:ext>
              </a:extLst>
            </p:cNvPr>
            <p:cNvSpPr/>
            <p:nvPr/>
          </p:nvSpPr>
          <p:spPr>
            <a:xfrm>
              <a:off x="8424643" y="2545588"/>
              <a:ext cx="132834" cy="383743"/>
            </a:xfrm>
            <a:custGeom>
              <a:avLst/>
              <a:gdLst>
                <a:gd name="connsiteX0" fmla="*/ 28690 w 132834"/>
                <a:gd name="connsiteY0" fmla="*/ 31364 h 383742"/>
                <a:gd name="connsiteX1" fmla="*/ 29427 w 132834"/>
                <a:gd name="connsiteY1" fmla="*/ 358283 h 383742"/>
                <a:gd name="connsiteX2" fmla="*/ 36807 w 132834"/>
                <a:gd name="connsiteY2" fmla="*/ 383374 h 383742"/>
                <a:gd name="connsiteX3" fmla="*/ 129053 w 132834"/>
                <a:gd name="connsiteY3" fmla="*/ 289652 h 383742"/>
                <a:gd name="connsiteX4" fmla="*/ 129053 w 132834"/>
                <a:gd name="connsiteY4" fmla="*/ 103684 h 383742"/>
                <a:gd name="connsiteX5" fmla="*/ 36069 w 132834"/>
                <a:gd name="connsiteY5" fmla="*/ 5535 h 383742"/>
                <a:gd name="connsiteX6" fmla="*/ 28690 w 132834"/>
                <a:gd name="connsiteY6" fmla="*/ 31364 h 383742"/>
                <a:gd name="connsiteX7" fmla="*/ 50829 w 132834"/>
                <a:gd name="connsiteY7" fmla="*/ 66786 h 383742"/>
                <a:gd name="connsiteX8" fmla="*/ 98058 w 132834"/>
                <a:gd name="connsiteY8" fmla="*/ 116230 h 383742"/>
                <a:gd name="connsiteX9" fmla="*/ 98058 w 132834"/>
                <a:gd name="connsiteY9" fmla="*/ 277107 h 383742"/>
                <a:gd name="connsiteX10" fmla="*/ 52304 w 132834"/>
                <a:gd name="connsiteY10" fmla="*/ 323598 h 383742"/>
                <a:gd name="connsiteX11" fmla="*/ 50829 w 132834"/>
                <a:gd name="connsiteY11" fmla="*/ 66786 h 38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834" h="383742">
                  <a:moveTo>
                    <a:pt x="28690" y="31364"/>
                  </a:moveTo>
                  <a:cubicBezTo>
                    <a:pt x="-2305" y="130989"/>
                    <a:pt x="-2305" y="253492"/>
                    <a:pt x="29427" y="358283"/>
                  </a:cubicBezTo>
                  <a:lnTo>
                    <a:pt x="36807" y="383374"/>
                  </a:lnTo>
                  <a:lnTo>
                    <a:pt x="129053" y="289652"/>
                  </a:lnTo>
                  <a:lnTo>
                    <a:pt x="129053" y="103684"/>
                  </a:lnTo>
                  <a:lnTo>
                    <a:pt x="36069" y="5535"/>
                  </a:lnTo>
                  <a:lnTo>
                    <a:pt x="28690" y="31364"/>
                  </a:lnTo>
                  <a:close/>
                  <a:moveTo>
                    <a:pt x="50829" y="66786"/>
                  </a:moveTo>
                  <a:lnTo>
                    <a:pt x="98058" y="116230"/>
                  </a:lnTo>
                  <a:lnTo>
                    <a:pt x="98058" y="277107"/>
                  </a:lnTo>
                  <a:lnTo>
                    <a:pt x="52304" y="323598"/>
                  </a:lnTo>
                  <a:cubicBezTo>
                    <a:pt x="31641" y="240208"/>
                    <a:pt x="30903" y="147224"/>
                    <a:pt x="50829" y="66786"/>
                  </a:cubicBezTo>
                  <a:close/>
                </a:path>
              </a:pathLst>
            </a:custGeom>
            <a:grpFill/>
            <a:ln w="9525" cap="flat">
              <a:noFill/>
              <a:prstDash val="solid"/>
              <a:miter/>
            </a:ln>
          </p:spPr>
          <p:txBody>
            <a:bodyPr rtlCol="0" anchor="ctr"/>
            <a:lstStyle/>
            <a:p>
              <a:pPr rtl="0"/>
              <a:endParaRPr lang="fr-FR" sz="1350" dirty="0"/>
            </a:p>
          </p:txBody>
        </p:sp>
      </p:grpSp>
      <p:grpSp>
        <p:nvGrpSpPr>
          <p:cNvPr id="129" name="Groupe 128">
            <a:extLst>
              <a:ext uri="{FF2B5EF4-FFF2-40B4-BE49-F238E27FC236}">
                <a16:creationId xmlns:a16="http://schemas.microsoft.com/office/drawing/2014/main" xmlns="" id="{F8341A32-CFA7-4544-A551-9CC8E2729ECE}"/>
              </a:ext>
            </a:extLst>
          </p:cNvPr>
          <p:cNvGrpSpPr/>
          <p:nvPr userDrawn="1"/>
        </p:nvGrpSpPr>
        <p:grpSpPr>
          <a:xfrm>
            <a:off x="4587335" y="2864723"/>
            <a:ext cx="344705" cy="291744"/>
            <a:chOff x="8340054" y="2449652"/>
            <a:chExt cx="819143" cy="575614"/>
          </a:xfrm>
          <a:solidFill>
            <a:schemeClr val="bg1"/>
          </a:solidFill>
        </p:grpSpPr>
        <p:sp>
          <p:nvSpPr>
            <p:cNvPr id="130" name="Forme libre : Forme 129">
              <a:extLst>
                <a:ext uri="{FF2B5EF4-FFF2-40B4-BE49-F238E27FC236}">
                  <a16:creationId xmlns:a16="http://schemas.microsoft.com/office/drawing/2014/main" xmlns="" id="{C5B82C1C-014F-4153-90BA-F7AF283F479F}"/>
                </a:ext>
              </a:extLst>
            </p:cNvPr>
            <p:cNvSpPr/>
            <p:nvPr/>
          </p:nvSpPr>
          <p:spPr>
            <a:xfrm>
              <a:off x="8340054" y="2449652"/>
              <a:ext cx="819143" cy="575614"/>
            </a:xfrm>
            <a:custGeom>
              <a:avLst/>
              <a:gdLst>
                <a:gd name="connsiteX0" fmla="*/ 685203 w 819143"/>
                <a:gd name="connsiteY0" fmla="*/ 43171 h 575614"/>
                <a:gd name="connsiteX1" fmla="*/ 533920 w 819143"/>
                <a:gd name="connsiteY1" fmla="*/ 43171 h 575614"/>
                <a:gd name="connsiteX2" fmla="*/ 533920 w 819143"/>
                <a:gd name="connsiteY2" fmla="*/ 5535 h 575614"/>
                <a:gd name="connsiteX3" fmla="*/ 499235 w 819143"/>
                <a:gd name="connsiteY3" fmla="*/ 5535 h 575614"/>
                <a:gd name="connsiteX4" fmla="*/ 499235 w 819143"/>
                <a:gd name="connsiteY4" fmla="*/ 43171 h 575614"/>
                <a:gd name="connsiteX5" fmla="*/ 97781 w 819143"/>
                <a:gd name="connsiteY5" fmla="*/ 43171 h 575614"/>
                <a:gd name="connsiteX6" fmla="*/ 5535 w 819143"/>
                <a:gd name="connsiteY6" fmla="*/ 135417 h 575614"/>
                <a:gd name="connsiteX7" fmla="*/ 5535 w 819143"/>
                <a:gd name="connsiteY7" fmla="*/ 445363 h 575614"/>
                <a:gd name="connsiteX8" fmla="*/ 97781 w 819143"/>
                <a:gd name="connsiteY8" fmla="*/ 537609 h 575614"/>
                <a:gd name="connsiteX9" fmla="*/ 499235 w 819143"/>
                <a:gd name="connsiteY9" fmla="*/ 537609 h 575614"/>
                <a:gd name="connsiteX10" fmla="*/ 499235 w 819143"/>
                <a:gd name="connsiteY10" fmla="*/ 573769 h 575614"/>
                <a:gd name="connsiteX11" fmla="*/ 533920 w 819143"/>
                <a:gd name="connsiteY11" fmla="*/ 573769 h 575614"/>
                <a:gd name="connsiteX12" fmla="*/ 533920 w 819143"/>
                <a:gd name="connsiteY12" fmla="*/ 537609 h 575614"/>
                <a:gd name="connsiteX13" fmla="*/ 685203 w 819143"/>
                <a:gd name="connsiteY13" fmla="*/ 537609 h 575614"/>
                <a:gd name="connsiteX14" fmla="*/ 815823 w 819143"/>
                <a:gd name="connsiteY14" fmla="*/ 406989 h 575614"/>
                <a:gd name="connsiteX15" fmla="*/ 815823 w 819143"/>
                <a:gd name="connsiteY15" fmla="*/ 173791 h 575614"/>
                <a:gd name="connsiteX16" fmla="*/ 685203 w 819143"/>
                <a:gd name="connsiteY16" fmla="*/ 43171 h 575614"/>
                <a:gd name="connsiteX17" fmla="*/ 459384 w 819143"/>
                <a:gd name="connsiteY17" fmla="*/ 76380 h 575614"/>
                <a:gd name="connsiteX18" fmla="*/ 418058 w 819143"/>
                <a:gd name="connsiteY18" fmla="*/ 115492 h 575614"/>
                <a:gd name="connsiteX19" fmla="*/ 257182 w 819143"/>
                <a:gd name="connsiteY19" fmla="*/ 115492 h 575614"/>
                <a:gd name="connsiteX20" fmla="*/ 218070 w 819143"/>
                <a:gd name="connsiteY20" fmla="*/ 77117 h 575614"/>
                <a:gd name="connsiteX21" fmla="*/ 459384 w 819143"/>
                <a:gd name="connsiteY21" fmla="*/ 76380 h 575614"/>
                <a:gd name="connsiteX22" fmla="*/ 220284 w 819143"/>
                <a:gd name="connsiteY22" fmla="*/ 502924 h 575614"/>
                <a:gd name="connsiteX23" fmla="*/ 261610 w 819143"/>
                <a:gd name="connsiteY23" fmla="*/ 463812 h 575614"/>
                <a:gd name="connsiteX24" fmla="*/ 422486 w 819143"/>
                <a:gd name="connsiteY24" fmla="*/ 463812 h 575614"/>
                <a:gd name="connsiteX25" fmla="*/ 461599 w 819143"/>
                <a:gd name="connsiteY25" fmla="*/ 502186 h 575614"/>
                <a:gd name="connsiteX26" fmla="*/ 220284 w 819143"/>
                <a:gd name="connsiteY26" fmla="*/ 502924 h 575614"/>
                <a:gd name="connsiteX27" fmla="*/ 509566 w 819143"/>
                <a:gd name="connsiteY27" fmla="*/ 506614 h 575614"/>
                <a:gd name="connsiteX28" fmla="*/ 435032 w 819143"/>
                <a:gd name="connsiteY28" fmla="*/ 432817 h 575614"/>
                <a:gd name="connsiteX29" fmla="*/ 249064 w 819143"/>
                <a:gd name="connsiteY29" fmla="*/ 432817 h 575614"/>
                <a:gd name="connsiteX30" fmla="*/ 171577 w 819143"/>
                <a:gd name="connsiteY30" fmla="*/ 506614 h 575614"/>
                <a:gd name="connsiteX31" fmla="*/ 98519 w 819143"/>
                <a:gd name="connsiteY31" fmla="*/ 506614 h 575614"/>
                <a:gd name="connsiteX32" fmla="*/ 37268 w 819143"/>
                <a:gd name="connsiteY32" fmla="*/ 445363 h 575614"/>
                <a:gd name="connsiteX33" fmla="*/ 37268 w 819143"/>
                <a:gd name="connsiteY33" fmla="*/ 135417 h 575614"/>
                <a:gd name="connsiteX34" fmla="*/ 98519 w 819143"/>
                <a:gd name="connsiteY34" fmla="*/ 74166 h 575614"/>
                <a:gd name="connsiteX35" fmla="*/ 172316 w 819143"/>
                <a:gd name="connsiteY35" fmla="*/ 74166 h 575614"/>
                <a:gd name="connsiteX36" fmla="*/ 246113 w 819143"/>
                <a:gd name="connsiteY36" fmla="*/ 147224 h 575614"/>
                <a:gd name="connsiteX37" fmla="*/ 432080 w 819143"/>
                <a:gd name="connsiteY37" fmla="*/ 147224 h 575614"/>
                <a:gd name="connsiteX38" fmla="*/ 508829 w 819143"/>
                <a:gd name="connsiteY38" fmla="*/ 74166 h 575614"/>
                <a:gd name="connsiteX39" fmla="*/ 686678 w 819143"/>
                <a:gd name="connsiteY39" fmla="*/ 74166 h 575614"/>
                <a:gd name="connsiteX40" fmla="*/ 746454 w 819143"/>
                <a:gd name="connsiteY40" fmla="*/ 94829 h 575614"/>
                <a:gd name="connsiteX41" fmla="*/ 730956 w 819143"/>
                <a:gd name="connsiteY41" fmla="*/ 94829 h 575614"/>
                <a:gd name="connsiteX42" fmla="*/ 730956 w 819143"/>
                <a:gd name="connsiteY42" fmla="*/ 200358 h 575614"/>
                <a:gd name="connsiteX43" fmla="*/ 786304 w 819143"/>
                <a:gd name="connsiteY43" fmla="*/ 200358 h 575614"/>
                <a:gd name="connsiteX44" fmla="*/ 786304 w 819143"/>
                <a:gd name="connsiteY44" fmla="*/ 378946 h 575614"/>
                <a:gd name="connsiteX45" fmla="*/ 730956 w 819143"/>
                <a:gd name="connsiteY45" fmla="*/ 378946 h 575614"/>
                <a:gd name="connsiteX46" fmla="*/ 730956 w 819143"/>
                <a:gd name="connsiteY46" fmla="*/ 484475 h 575614"/>
                <a:gd name="connsiteX47" fmla="*/ 748668 w 819143"/>
                <a:gd name="connsiteY47" fmla="*/ 484475 h 575614"/>
                <a:gd name="connsiteX48" fmla="*/ 685941 w 819143"/>
                <a:gd name="connsiteY48" fmla="*/ 506614 h 575614"/>
                <a:gd name="connsiteX49" fmla="*/ 509566 w 819143"/>
                <a:gd name="connsiteY49" fmla="*/ 506614 h 57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19143" h="575614">
                  <a:moveTo>
                    <a:pt x="685203" y="43171"/>
                  </a:moveTo>
                  <a:lnTo>
                    <a:pt x="533920" y="43171"/>
                  </a:lnTo>
                  <a:lnTo>
                    <a:pt x="533920" y="5535"/>
                  </a:lnTo>
                  <a:lnTo>
                    <a:pt x="499235" y="5535"/>
                  </a:lnTo>
                  <a:lnTo>
                    <a:pt x="499235" y="43171"/>
                  </a:lnTo>
                  <a:lnTo>
                    <a:pt x="97781" y="43171"/>
                  </a:lnTo>
                  <a:cubicBezTo>
                    <a:pt x="46862" y="43171"/>
                    <a:pt x="5535" y="84497"/>
                    <a:pt x="5535" y="135417"/>
                  </a:cubicBezTo>
                  <a:lnTo>
                    <a:pt x="5535" y="445363"/>
                  </a:lnTo>
                  <a:cubicBezTo>
                    <a:pt x="5535" y="496283"/>
                    <a:pt x="46862" y="537609"/>
                    <a:pt x="97781" y="537609"/>
                  </a:cubicBezTo>
                  <a:lnTo>
                    <a:pt x="499235" y="537609"/>
                  </a:lnTo>
                  <a:lnTo>
                    <a:pt x="499235" y="573769"/>
                  </a:lnTo>
                  <a:lnTo>
                    <a:pt x="533920" y="573769"/>
                  </a:lnTo>
                  <a:lnTo>
                    <a:pt x="533920" y="537609"/>
                  </a:lnTo>
                  <a:lnTo>
                    <a:pt x="685203" y="537609"/>
                  </a:lnTo>
                  <a:cubicBezTo>
                    <a:pt x="757523" y="537609"/>
                    <a:pt x="815823" y="479309"/>
                    <a:pt x="815823" y="406989"/>
                  </a:cubicBezTo>
                  <a:lnTo>
                    <a:pt x="815823" y="173791"/>
                  </a:lnTo>
                  <a:cubicBezTo>
                    <a:pt x="815823" y="101470"/>
                    <a:pt x="757523" y="43171"/>
                    <a:pt x="685203" y="43171"/>
                  </a:cubicBezTo>
                  <a:close/>
                  <a:moveTo>
                    <a:pt x="459384" y="76380"/>
                  </a:moveTo>
                  <a:lnTo>
                    <a:pt x="418058" y="115492"/>
                  </a:lnTo>
                  <a:lnTo>
                    <a:pt x="257182" y="115492"/>
                  </a:lnTo>
                  <a:lnTo>
                    <a:pt x="218070" y="77117"/>
                  </a:lnTo>
                  <a:lnTo>
                    <a:pt x="459384" y="76380"/>
                  </a:lnTo>
                  <a:close/>
                  <a:moveTo>
                    <a:pt x="220284" y="502924"/>
                  </a:moveTo>
                  <a:lnTo>
                    <a:pt x="261610" y="463812"/>
                  </a:lnTo>
                  <a:lnTo>
                    <a:pt x="422486" y="463812"/>
                  </a:lnTo>
                  <a:lnTo>
                    <a:pt x="461599" y="502186"/>
                  </a:lnTo>
                  <a:lnTo>
                    <a:pt x="220284" y="502924"/>
                  </a:lnTo>
                  <a:close/>
                  <a:moveTo>
                    <a:pt x="509566" y="506614"/>
                  </a:moveTo>
                  <a:lnTo>
                    <a:pt x="435032" y="432817"/>
                  </a:lnTo>
                  <a:lnTo>
                    <a:pt x="249064" y="432817"/>
                  </a:lnTo>
                  <a:lnTo>
                    <a:pt x="171577" y="506614"/>
                  </a:lnTo>
                  <a:lnTo>
                    <a:pt x="98519" y="506614"/>
                  </a:lnTo>
                  <a:cubicBezTo>
                    <a:pt x="64572" y="506614"/>
                    <a:pt x="37268" y="479309"/>
                    <a:pt x="37268" y="445363"/>
                  </a:cubicBezTo>
                  <a:lnTo>
                    <a:pt x="37268" y="135417"/>
                  </a:lnTo>
                  <a:cubicBezTo>
                    <a:pt x="37268" y="101470"/>
                    <a:pt x="64572" y="74166"/>
                    <a:pt x="98519" y="74166"/>
                  </a:cubicBezTo>
                  <a:lnTo>
                    <a:pt x="172316" y="74166"/>
                  </a:lnTo>
                  <a:lnTo>
                    <a:pt x="246113" y="147224"/>
                  </a:lnTo>
                  <a:lnTo>
                    <a:pt x="432080" y="147224"/>
                  </a:lnTo>
                  <a:lnTo>
                    <a:pt x="508829" y="74166"/>
                  </a:lnTo>
                  <a:lnTo>
                    <a:pt x="686678" y="74166"/>
                  </a:lnTo>
                  <a:cubicBezTo>
                    <a:pt x="709555" y="74166"/>
                    <a:pt x="730219" y="81545"/>
                    <a:pt x="746454" y="94829"/>
                  </a:cubicBezTo>
                  <a:lnTo>
                    <a:pt x="730956" y="94829"/>
                  </a:lnTo>
                  <a:lnTo>
                    <a:pt x="730956" y="200358"/>
                  </a:lnTo>
                  <a:lnTo>
                    <a:pt x="786304" y="200358"/>
                  </a:lnTo>
                  <a:lnTo>
                    <a:pt x="786304" y="378946"/>
                  </a:lnTo>
                  <a:lnTo>
                    <a:pt x="730956" y="378946"/>
                  </a:lnTo>
                  <a:lnTo>
                    <a:pt x="730956" y="484475"/>
                  </a:lnTo>
                  <a:lnTo>
                    <a:pt x="748668" y="484475"/>
                  </a:lnTo>
                  <a:cubicBezTo>
                    <a:pt x="731694" y="498496"/>
                    <a:pt x="709555" y="506614"/>
                    <a:pt x="685941" y="506614"/>
                  </a:cubicBezTo>
                  <a:lnTo>
                    <a:pt x="509566" y="506614"/>
                  </a:lnTo>
                  <a:close/>
                </a:path>
              </a:pathLst>
            </a:custGeom>
            <a:grpFill/>
            <a:ln w="9525" cap="flat">
              <a:noFill/>
              <a:prstDash val="solid"/>
              <a:miter/>
            </a:ln>
          </p:spPr>
          <p:txBody>
            <a:bodyPr rtlCol="0" anchor="ctr"/>
            <a:lstStyle/>
            <a:p>
              <a:pPr rtl="0"/>
              <a:endParaRPr lang="fr-FR" sz="1350" dirty="0"/>
            </a:p>
          </p:txBody>
        </p:sp>
        <p:sp>
          <p:nvSpPr>
            <p:cNvPr id="131" name="Forme libre : Forme 130">
              <a:extLst>
                <a:ext uri="{FF2B5EF4-FFF2-40B4-BE49-F238E27FC236}">
                  <a16:creationId xmlns:a16="http://schemas.microsoft.com/office/drawing/2014/main" xmlns="" id="{5FF83976-2B9E-490E-899A-C8F87288DC8A}"/>
                </a:ext>
              </a:extLst>
            </p:cNvPr>
            <p:cNvSpPr/>
            <p:nvPr/>
          </p:nvSpPr>
          <p:spPr>
            <a:xfrm>
              <a:off x="9067689" y="2659235"/>
              <a:ext cx="36898" cy="147593"/>
            </a:xfrm>
            <a:custGeom>
              <a:avLst/>
              <a:gdLst>
                <a:gd name="connsiteX0" fmla="*/ 5535 w 36898"/>
                <a:gd name="connsiteY0" fmla="*/ 5535 h 147593"/>
                <a:gd name="connsiteX1" fmla="*/ 36529 w 36898"/>
                <a:gd name="connsiteY1" fmla="*/ 5535 h 147593"/>
                <a:gd name="connsiteX2" fmla="*/ 36529 w 36898"/>
                <a:gd name="connsiteY2" fmla="*/ 147962 h 147593"/>
                <a:gd name="connsiteX3" fmla="*/ 5535 w 36898"/>
                <a:gd name="connsiteY3" fmla="*/ 147962 h 147593"/>
              </a:gdLst>
              <a:ahLst/>
              <a:cxnLst>
                <a:cxn ang="0">
                  <a:pos x="connsiteX0" y="connsiteY0"/>
                </a:cxn>
                <a:cxn ang="0">
                  <a:pos x="connsiteX1" y="connsiteY1"/>
                </a:cxn>
                <a:cxn ang="0">
                  <a:pos x="connsiteX2" y="connsiteY2"/>
                </a:cxn>
                <a:cxn ang="0">
                  <a:pos x="connsiteX3" y="connsiteY3"/>
                </a:cxn>
              </a:cxnLst>
              <a:rect l="l" t="t" r="r" b="b"/>
              <a:pathLst>
                <a:path w="36898" h="147593">
                  <a:moveTo>
                    <a:pt x="5535" y="5535"/>
                  </a:moveTo>
                  <a:lnTo>
                    <a:pt x="36529" y="5535"/>
                  </a:lnTo>
                  <a:lnTo>
                    <a:pt x="36529" y="147962"/>
                  </a:lnTo>
                  <a:lnTo>
                    <a:pt x="5535" y="147962"/>
                  </a:lnTo>
                  <a:close/>
                </a:path>
              </a:pathLst>
            </a:custGeom>
            <a:grpFill/>
            <a:ln w="9525" cap="flat">
              <a:noFill/>
              <a:prstDash val="solid"/>
              <a:miter/>
            </a:ln>
          </p:spPr>
          <p:txBody>
            <a:bodyPr rtlCol="0" anchor="ctr"/>
            <a:lstStyle/>
            <a:p>
              <a:pPr rtl="0"/>
              <a:endParaRPr lang="fr-FR" sz="1350" dirty="0"/>
            </a:p>
          </p:txBody>
        </p:sp>
        <p:sp>
          <p:nvSpPr>
            <p:cNvPr id="132" name="Forme libre : Forme 131">
              <a:extLst>
                <a:ext uri="{FF2B5EF4-FFF2-40B4-BE49-F238E27FC236}">
                  <a16:creationId xmlns:a16="http://schemas.microsoft.com/office/drawing/2014/main" xmlns="" id="{67199B39-2F76-42DD-B848-5D0458B960D7}"/>
                </a:ext>
              </a:extLst>
            </p:cNvPr>
            <p:cNvSpPr/>
            <p:nvPr/>
          </p:nvSpPr>
          <p:spPr>
            <a:xfrm>
              <a:off x="8799070" y="2550753"/>
              <a:ext cx="147593" cy="376363"/>
            </a:xfrm>
            <a:custGeom>
              <a:avLst/>
              <a:gdLst>
                <a:gd name="connsiteX0" fmla="*/ 97781 w 147593"/>
                <a:gd name="connsiteY0" fmla="*/ 5535 h 376363"/>
                <a:gd name="connsiteX1" fmla="*/ 5535 w 147593"/>
                <a:gd name="connsiteY1" fmla="*/ 94829 h 376363"/>
                <a:gd name="connsiteX2" fmla="*/ 5535 w 147593"/>
                <a:gd name="connsiteY2" fmla="*/ 280796 h 376363"/>
                <a:gd name="connsiteX3" fmla="*/ 99256 w 147593"/>
                <a:gd name="connsiteY3" fmla="*/ 375256 h 376363"/>
                <a:gd name="connsiteX4" fmla="*/ 108850 w 147593"/>
                <a:gd name="connsiteY4" fmla="*/ 354593 h 376363"/>
                <a:gd name="connsiteX5" fmla="*/ 108112 w 147593"/>
                <a:gd name="connsiteY5" fmla="*/ 23246 h 376363"/>
                <a:gd name="connsiteX6" fmla="*/ 97781 w 147593"/>
                <a:gd name="connsiteY6" fmla="*/ 5535 h 376363"/>
                <a:gd name="connsiteX7" fmla="*/ 88924 w 147593"/>
                <a:gd name="connsiteY7" fmla="*/ 321385 h 376363"/>
                <a:gd name="connsiteX8" fmla="*/ 36529 w 147593"/>
                <a:gd name="connsiteY8" fmla="*/ 268251 h 376363"/>
                <a:gd name="connsiteX9" fmla="*/ 36529 w 147593"/>
                <a:gd name="connsiteY9" fmla="*/ 108112 h 376363"/>
                <a:gd name="connsiteX10" fmla="*/ 88924 w 147593"/>
                <a:gd name="connsiteY10" fmla="*/ 57930 h 376363"/>
                <a:gd name="connsiteX11" fmla="*/ 88924 w 147593"/>
                <a:gd name="connsiteY11" fmla="*/ 321385 h 37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593" h="376363">
                  <a:moveTo>
                    <a:pt x="97781" y="5535"/>
                  </a:moveTo>
                  <a:lnTo>
                    <a:pt x="5535" y="94829"/>
                  </a:lnTo>
                  <a:lnTo>
                    <a:pt x="5535" y="280796"/>
                  </a:lnTo>
                  <a:lnTo>
                    <a:pt x="99256" y="375256"/>
                  </a:lnTo>
                  <a:lnTo>
                    <a:pt x="108850" y="354593"/>
                  </a:lnTo>
                  <a:cubicBezTo>
                    <a:pt x="158294" y="246112"/>
                    <a:pt x="158294" y="122872"/>
                    <a:pt x="108112" y="23246"/>
                  </a:cubicBezTo>
                  <a:lnTo>
                    <a:pt x="97781" y="5535"/>
                  </a:lnTo>
                  <a:close/>
                  <a:moveTo>
                    <a:pt x="88924" y="321385"/>
                  </a:moveTo>
                  <a:lnTo>
                    <a:pt x="36529" y="268251"/>
                  </a:lnTo>
                  <a:lnTo>
                    <a:pt x="36529" y="108112"/>
                  </a:lnTo>
                  <a:lnTo>
                    <a:pt x="88924" y="57930"/>
                  </a:lnTo>
                  <a:cubicBezTo>
                    <a:pt x="122872" y="138369"/>
                    <a:pt x="122872" y="233567"/>
                    <a:pt x="88924" y="321385"/>
                  </a:cubicBezTo>
                  <a:close/>
                </a:path>
              </a:pathLst>
            </a:custGeom>
            <a:grpFill/>
            <a:ln w="9525" cap="flat">
              <a:noFill/>
              <a:prstDash val="solid"/>
              <a:miter/>
            </a:ln>
          </p:spPr>
          <p:txBody>
            <a:bodyPr rtlCol="0" anchor="ctr"/>
            <a:lstStyle/>
            <a:p>
              <a:pPr rtl="0"/>
              <a:endParaRPr lang="fr-FR" sz="1350" dirty="0"/>
            </a:p>
          </p:txBody>
        </p:sp>
        <p:sp>
          <p:nvSpPr>
            <p:cNvPr id="133" name="Forme libre : Forme 132">
              <a:extLst>
                <a:ext uri="{FF2B5EF4-FFF2-40B4-BE49-F238E27FC236}">
                  <a16:creationId xmlns:a16="http://schemas.microsoft.com/office/drawing/2014/main" xmlns="" id="{2A44131B-3995-48F9-AC9C-49CADCF14A3A}"/>
                </a:ext>
              </a:extLst>
            </p:cNvPr>
            <p:cNvSpPr/>
            <p:nvPr/>
          </p:nvSpPr>
          <p:spPr>
            <a:xfrm>
              <a:off x="8424643" y="2545588"/>
              <a:ext cx="132834" cy="383743"/>
            </a:xfrm>
            <a:custGeom>
              <a:avLst/>
              <a:gdLst>
                <a:gd name="connsiteX0" fmla="*/ 28690 w 132834"/>
                <a:gd name="connsiteY0" fmla="*/ 31364 h 383742"/>
                <a:gd name="connsiteX1" fmla="*/ 29427 w 132834"/>
                <a:gd name="connsiteY1" fmla="*/ 358283 h 383742"/>
                <a:gd name="connsiteX2" fmla="*/ 36807 w 132834"/>
                <a:gd name="connsiteY2" fmla="*/ 383374 h 383742"/>
                <a:gd name="connsiteX3" fmla="*/ 129053 w 132834"/>
                <a:gd name="connsiteY3" fmla="*/ 289652 h 383742"/>
                <a:gd name="connsiteX4" fmla="*/ 129053 w 132834"/>
                <a:gd name="connsiteY4" fmla="*/ 103684 h 383742"/>
                <a:gd name="connsiteX5" fmla="*/ 36069 w 132834"/>
                <a:gd name="connsiteY5" fmla="*/ 5535 h 383742"/>
                <a:gd name="connsiteX6" fmla="*/ 28690 w 132834"/>
                <a:gd name="connsiteY6" fmla="*/ 31364 h 383742"/>
                <a:gd name="connsiteX7" fmla="*/ 50829 w 132834"/>
                <a:gd name="connsiteY7" fmla="*/ 66786 h 383742"/>
                <a:gd name="connsiteX8" fmla="*/ 98058 w 132834"/>
                <a:gd name="connsiteY8" fmla="*/ 116230 h 383742"/>
                <a:gd name="connsiteX9" fmla="*/ 98058 w 132834"/>
                <a:gd name="connsiteY9" fmla="*/ 277107 h 383742"/>
                <a:gd name="connsiteX10" fmla="*/ 52304 w 132834"/>
                <a:gd name="connsiteY10" fmla="*/ 323598 h 383742"/>
                <a:gd name="connsiteX11" fmla="*/ 50829 w 132834"/>
                <a:gd name="connsiteY11" fmla="*/ 66786 h 38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834" h="383742">
                  <a:moveTo>
                    <a:pt x="28690" y="31364"/>
                  </a:moveTo>
                  <a:cubicBezTo>
                    <a:pt x="-2305" y="130989"/>
                    <a:pt x="-2305" y="253492"/>
                    <a:pt x="29427" y="358283"/>
                  </a:cubicBezTo>
                  <a:lnTo>
                    <a:pt x="36807" y="383374"/>
                  </a:lnTo>
                  <a:lnTo>
                    <a:pt x="129053" y="289652"/>
                  </a:lnTo>
                  <a:lnTo>
                    <a:pt x="129053" y="103684"/>
                  </a:lnTo>
                  <a:lnTo>
                    <a:pt x="36069" y="5535"/>
                  </a:lnTo>
                  <a:lnTo>
                    <a:pt x="28690" y="31364"/>
                  </a:lnTo>
                  <a:close/>
                  <a:moveTo>
                    <a:pt x="50829" y="66786"/>
                  </a:moveTo>
                  <a:lnTo>
                    <a:pt x="98058" y="116230"/>
                  </a:lnTo>
                  <a:lnTo>
                    <a:pt x="98058" y="277107"/>
                  </a:lnTo>
                  <a:lnTo>
                    <a:pt x="52304" y="323598"/>
                  </a:lnTo>
                  <a:cubicBezTo>
                    <a:pt x="31641" y="240208"/>
                    <a:pt x="30903" y="147224"/>
                    <a:pt x="50829" y="66786"/>
                  </a:cubicBezTo>
                  <a:close/>
                </a:path>
              </a:pathLst>
            </a:custGeom>
            <a:grpFill/>
            <a:ln w="9525" cap="flat">
              <a:noFill/>
              <a:prstDash val="solid"/>
              <a:miter/>
            </a:ln>
          </p:spPr>
          <p:txBody>
            <a:bodyPr rtlCol="0" anchor="ctr"/>
            <a:lstStyle/>
            <a:p>
              <a:pPr rtl="0"/>
              <a:endParaRPr lang="fr-FR" sz="1350" dirty="0"/>
            </a:p>
          </p:txBody>
        </p:sp>
      </p:grpSp>
      <p:grpSp>
        <p:nvGrpSpPr>
          <p:cNvPr id="134" name="Groupe 133">
            <a:extLst>
              <a:ext uri="{FF2B5EF4-FFF2-40B4-BE49-F238E27FC236}">
                <a16:creationId xmlns:a16="http://schemas.microsoft.com/office/drawing/2014/main" xmlns="" id="{31F18E26-1F96-4ADE-8203-50B5C784AE1B}"/>
              </a:ext>
            </a:extLst>
          </p:cNvPr>
          <p:cNvGrpSpPr/>
          <p:nvPr userDrawn="1"/>
        </p:nvGrpSpPr>
        <p:grpSpPr>
          <a:xfrm>
            <a:off x="5796136" y="4113868"/>
            <a:ext cx="344705" cy="291744"/>
            <a:chOff x="8340054" y="2449652"/>
            <a:chExt cx="819143" cy="575614"/>
          </a:xfrm>
          <a:solidFill>
            <a:schemeClr val="bg1"/>
          </a:solidFill>
        </p:grpSpPr>
        <p:sp>
          <p:nvSpPr>
            <p:cNvPr id="135" name="Forme libre : Forme 134">
              <a:extLst>
                <a:ext uri="{FF2B5EF4-FFF2-40B4-BE49-F238E27FC236}">
                  <a16:creationId xmlns:a16="http://schemas.microsoft.com/office/drawing/2014/main" xmlns="" id="{9928412D-C5CB-4ECA-94CE-C1485AC9ECB4}"/>
                </a:ext>
              </a:extLst>
            </p:cNvPr>
            <p:cNvSpPr/>
            <p:nvPr/>
          </p:nvSpPr>
          <p:spPr>
            <a:xfrm>
              <a:off x="8340054" y="2449652"/>
              <a:ext cx="819143" cy="575614"/>
            </a:xfrm>
            <a:custGeom>
              <a:avLst/>
              <a:gdLst>
                <a:gd name="connsiteX0" fmla="*/ 685203 w 819143"/>
                <a:gd name="connsiteY0" fmla="*/ 43171 h 575614"/>
                <a:gd name="connsiteX1" fmla="*/ 533920 w 819143"/>
                <a:gd name="connsiteY1" fmla="*/ 43171 h 575614"/>
                <a:gd name="connsiteX2" fmla="*/ 533920 w 819143"/>
                <a:gd name="connsiteY2" fmla="*/ 5535 h 575614"/>
                <a:gd name="connsiteX3" fmla="*/ 499235 w 819143"/>
                <a:gd name="connsiteY3" fmla="*/ 5535 h 575614"/>
                <a:gd name="connsiteX4" fmla="*/ 499235 w 819143"/>
                <a:gd name="connsiteY4" fmla="*/ 43171 h 575614"/>
                <a:gd name="connsiteX5" fmla="*/ 97781 w 819143"/>
                <a:gd name="connsiteY5" fmla="*/ 43171 h 575614"/>
                <a:gd name="connsiteX6" fmla="*/ 5535 w 819143"/>
                <a:gd name="connsiteY6" fmla="*/ 135417 h 575614"/>
                <a:gd name="connsiteX7" fmla="*/ 5535 w 819143"/>
                <a:gd name="connsiteY7" fmla="*/ 445363 h 575614"/>
                <a:gd name="connsiteX8" fmla="*/ 97781 w 819143"/>
                <a:gd name="connsiteY8" fmla="*/ 537609 h 575614"/>
                <a:gd name="connsiteX9" fmla="*/ 499235 w 819143"/>
                <a:gd name="connsiteY9" fmla="*/ 537609 h 575614"/>
                <a:gd name="connsiteX10" fmla="*/ 499235 w 819143"/>
                <a:gd name="connsiteY10" fmla="*/ 573769 h 575614"/>
                <a:gd name="connsiteX11" fmla="*/ 533920 w 819143"/>
                <a:gd name="connsiteY11" fmla="*/ 573769 h 575614"/>
                <a:gd name="connsiteX12" fmla="*/ 533920 w 819143"/>
                <a:gd name="connsiteY12" fmla="*/ 537609 h 575614"/>
                <a:gd name="connsiteX13" fmla="*/ 685203 w 819143"/>
                <a:gd name="connsiteY13" fmla="*/ 537609 h 575614"/>
                <a:gd name="connsiteX14" fmla="*/ 815823 w 819143"/>
                <a:gd name="connsiteY14" fmla="*/ 406989 h 575614"/>
                <a:gd name="connsiteX15" fmla="*/ 815823 w 819143"/>
                <a:gd name="connsiteY15" fmla="*/ 173791 h 575614"/>
                <a:gd name="connsiteX16" fmla="*/ 685203 w 819143"/>
                <a:gd name="connsiteY16" fmla="*/ 43171 h 575614"/>
                <a:gd name="connsiteX17" fmla="*/ 459384 w 819143"/>
                <a:gd name="connsiteY17" fmla="*/ 76380 h 575614"/>
                <a:gd name="connsiteX18" fmla="*/ 418058 w 819143"/>
                <a:gd name="connsiteY18" fmla="*/ 115492 h 575614"/>
                <a:gd name="connsiteX19" fmla="*/ 257182 w 819143"/>
                <a:gd name="connsiteY19" fmla="*/ 115492 h 575614"/>
                <a:gd name="connsiteX20" fmla="*/ 218070 w 819143"/>
                <a:gd name="connsiteY20" fmla="*/ 77117 h 575614"/>
                <a:gd name="connsiteX21" fmla="*/ 459384 w 819143"/>
                <a:gd name="connsiteY21" fmla="*/ 76380 h 575614"/>
                <a:gd name="connsiteX22" fmla="*/ 220284 w 819143"/>
                <a:gd name="connsiteY22" fmla="*/ 502924 h 575614"/>
                <a:gd name="connsiteX23" fmla="*/ 261610 w 819143"/>
                <a:gd name="connsiteY23" fmla="*/ 463812 h 575614"/>
                <a:gd name="connsiteX24" fmla="*/ 422486 w 819143"/>
                <a:gd name="connsiteY24" fmla="*/ 463812 h 575614"/>
                <a:gd name="connsiteX25" fmla="*/ 461599 w 819143"/>
                <a:gd name="connsiteY25" fmla="*/ 502186 h 575614"/>
                <a:gd name="connsiteX26" fmla="*/ 220284 w 819143"/>
                <a:gd name="connsiteY26" fmla="*/ 502924 h 575614"/>
                <a:gd name="connsiteX27" fmla="*/ 509566 w 819143"/>
                <a:gd name="connsiteY27" fmla="*/ 506614 h 575614"/>
                <a:gd name="connsiteX28" fmla="*/ 435032 w 819143"/>
                <a:gd name="connsiteY28" fmla="*/ 432817 h 575614"/>
                <a:gd name="connsiteX29" fmla="*/ 249064 w 819143"/>
                <a:gd name="connsiteY29" fmla="*/ 432817 h 575614"/>
                <a:gd name="connsiteX30" fmla="*/ 171577 w 819143"/>
                <a:gd name="connsiteY30" fmla="*/ 506614 h 575614"/>
                <a:gd name="connsiteX31" fmla="*/ 98519 w 819143"/>
                <a:gd name="connsiteY31" fmla="*/ 506614 h 575614"/>
                <a:gd name="connsiteX32" fmla="*/ 37268 w 819143"/>
                <a:gd name="connsiteY32" fmla="*/ 445363 h 575614"/>
                <a:gd name="connsiteX33" fmla="*/ 37268 w 819143"/>
                <a:gd name="connsiteY33" fmla="*/ 135417 h 575614"/>
                <a:gd name="connsiteX34" fmla="*/ 98519 w 819143"/>
                <a:gd name="connsiteY34" fmla="*/ 74166 h 575614"/>
                <a:gd name="connsiteX35" fmla="*/ 172316 w 819143"/>
                <a:gd name="connsiteY35" fmla="*/ 74166 h 575614"/>
                <a:gd name="connsiteX36" fmla="*/ 246113 w 819143"/>
                <a:gd name="connsiteY36" fmla="*/ 147224 h 575614"/>
                <a:gd name="connsiteX37" fmla="*/ 432080 w 819143"/>
                <a:gd name="connsiteY37" fmla="*/ 147224 h 575614"/>
                <a:gd name="connsiteX38" fmla="*/ 508829 w 819143"/>
                <a:gd name="connsiteY38" fmla="*/ 74166 h 575614"/>
                <a:gd name="connsiteX39" fmla="*/ 686678 w 819143"/>
                <a:gd name="connsiteY39" fmla="*/ 74166 h 575614"/>
                <a:gd name="connsiteX40" fmla="*/ 746454 w 819143"/>
                <a:gd name="connsiteY40" fmla="*/ 94829 h 575614"/>
                <a:gd name="connsiteX41" fmla="*/ 730956 w 819143"/>
                <a:gd name="connsiteY41" fmla="*/ 94829 h 575614"/>
                <a:gd name="connsiteX42" fmla="*/ 730956 w 819143"/>
                <a:gd name="connsiteY42" fmla="*/ 200358 h 575614"/>
                <a:gd name="connsiteX43" fmla="*/ 786304 w 819143"/>
                <a:gd name="connsiteY43" fmla="*/ 200358 h 575614"/>
                <a:gd name="connsiteX44" fmla="*/ 786304 w 819143"/>
                <a:gd name="connsiteY44" fmla="*/ 378946 h 575614"/>
                <a:gd name="connsiteX45" fmla="*/ 730956 w 819143"/>
                <a:gd name="connsiteY45" fmla="*/ 378946 h 575614"/>
                <a:gd name="connsiteX46" fmla="*/ 730956 w 819143"/>
                <a:gd name="connsiteY46" fmla="*/ 484475 h 575614"/>
                <a:gd name="connsiteX47" fmla="*/ 748668 w 819143"/>
                <a:gd name="connsiteY47" fmla="*/ 484475 h 575614"/>
                <a:gd name="connsiteX48" fmla="*/ 685941 w 819143"/>
                <a:gd name="connsiteY48" fmla="*/ 506614 h 575614"/>
                <a:gd name="connsiteX49" fmla="*/ 509566 w 819143"/>
                <a:gd name="connsiteY49" fmla="*/ 506614 h 57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19143" h="575614">
                  <a:moveTo>
                    <a:pt x="685203" y="43171"/>
                  </a:moveTo>
                  <a:lnTo>
                    <a:pt x="533920" y="43171"/>
                  </a:lnTo>
                  <a:lnTo>
                    <a:pt x="533920" y="5535"/>
                  </a:lnTo>
                  <a:lnTo>
                    <a:pt x="499235" y="5535"/>
                  </a:lnTo>
                  <a:lnTo>
                    <a:pt x="499235" y="43171"/>
                  </a:lnTo>
                  <a:lnTo>
                    <a:pt x="97781" y="43171"/>
                  </a:lnTo>
                  <a:cubicBezTo>
                    <a:pt x="46862" y="43171"/>
                    <a:pt x="5535" y="84497"/>
                    <a:pt x="5535" y="135417"/>
                  </a:cubicBezTo>
                  <a:lnTo>
                    <a:pt x="5535" y="445363"/>
                  </a:lnTo>
                  <a:cubicBezTo>
                    <a:pt x="5535" y="496283"/>
                    <a:pt x="46862" y="537609"/>
                    <a:pt x="97781" y="537609"/>
                  </a:cubicBezTo>
                  <a:lnTo>
                    <a:pt x="499235" y="537609"/>
                  </a:lnTo>
                  <a:lnTo>
                    <a:pt x="499235" y="573769"/>
                  </a:lnTo>
                  <a:lnTo>
                    <a:pt x="533920" y="573769"/>
                  </a:lnTo>
                  <a:lnTo>
                    <a:pt x="533920" y="537609"/>
                  </a:lnTo>
                  <a:lnTo>
                    <a:pt x="685203" y="537609"/>
                  </a:lnTo>
                  <a:cubicBezTo>
                    <a:pt x="757523" y="537609"/>
                    <a:pt x="815823" y="479309"/>
                    <a:pt x="815823" y="406989"/>
                  </a:cubicBezTo>
                  <a:lnTo>
                    <a:pt x="815823" y="173791"/>
                  </a:lnTo>
                  <a:cubicBezTo>
                    <a:pt x="815823" y="101470"/>
                    <a:pt x="757523" y="43171"/>
                    <a:pt x="685203" y="43171"/>
                  </a:cubicBezTo>
                  <a:close/>
                  <a:moveTo>
                    <a:pt x="459384" y="76380"/>
                  </a:moveTo>
                  <a:lnTo>
                    <a:pt x="418058" y="115492"/>
                  </a:lnTo>
                  <a:lnTo>
                    <a:pt x="257182" y="115492"/>
                  </a:lnTo>
                  <a:lnTo>
                    <a:pt x="218070" y="77117"/>
                  </a:lnTo>
                  <a:lnTo>
                    <a:pt x="459384" y="76380"/>
                  </a:lnTo>
                  <a:close/>
                  <a:moveTo>
                    <a:pt x="220284" y="502924"/>
                  </a:moveTo>
                  <a:lnTo>
                    <a:pt x="261610" y="463812"/>
                  </a:lnTo>
                  <a:lnTo>
                    <a:pt x="422486" y="463812"/>
                  </a:lnTo>
                  <a:lnTo>
                    <a:pt x="461599" y="502186"/>
                  </a:lnTo>
                  <a:lnTo>
                    <a:pt x="220284" y="502924"/>
                  </a:lnTo>
                  <a:close/>
                  <a:moveTo>
                    <a:pt x="509566" y="506614"/>
                  </a:moveTo>
                  <a:lnTo>
                    <a:pt x="435032" y="432817"/>
                  </a:lnTo>
                  <a:lnTo>
                    <a:pt x="249064" y="432817"/>
                  </a:lnTo>
                  <a:lnTo>
                    <a:pt x="171577" y="506614"/>
                  </a:lnTo>
                  <a:lnTo>
                    <a:pt x="98519" y="506614"/>
                  </a:lnTo>
                  <a:cubicBezTo>
                    <a:pt x="64572" y="506614"/>
                    <a:pt x="37268" y="479309"/>
                    <a:pt x="37268" y="445363"/>
                  </a:cubicBezTo>
                  <a:lnTo>
                    <a:pt x="37268" y="135417"/>
                  </a:lnTo>
                  <a:cubicBezTo>
                    <a:pt x="37268" y="101470"/>
                    <a:pt x="64572" y="74166"/>
                    <a:pt x="98519" y="74166"/>
                  </a:cubicBezTo>
                  <a:lnTo>
                    <a:pt x="172316" y="74166"/>
                  </a:lnTo>
                  <a:lnTo>
                    <a:pt x="246113" y="147224"/>
                  </a:lnTo>
                  <a:lnTo>
                    <a:pt x="432080" y="147224"/>
                  </a:lnTo>
                  <a:lnTo>
                    <a:pt x="508829" y="74166"/>
                  </a:lnTo>
                  <a:lnTo>
                    <a:pt x="686678" y="74166"/>
                  </a:lnTo>
                  <a:cubicBezTo>
                    <a:pt x="709555" y="74166"/>
                    <a:pt x="730219" y="81545"/>
                    <a:pt x="746454" y="94829"/>
                  </a:cubicBezTo>
                  <a:lnTo>
                    <a:pt x="730956" y="94829"/>
                  </a:lnTo>
                  <a:lnTo>
                    <a:pt x="730956" y="200358"/>
                  </a:lnTo>
                  <a:lnTo>
                    <a:pt x="786304" y="200358"/>
                  </a:lnTo>
                  <a:lnTo>
                    <a:pt x="786304" y="378946"/>
                  </a:lnTo>
                  <a:lnTo>
                    <a:pt x="730956" y="378946"/>
                  </a:lnTo>
                  <a:lnTo>
                    <a:pt x="730956" y="484475"/>
                  </a:lnTo>
                  <a:lnTo>
                    <a:pt x="748668" y="484475"/>
                  </a:lnTo>
                  <a:cubicBezTo>
                    <a:pt x="731694" y="498496"/>
                    <a:pt x="709555" y="506614"/>
                    <a:pt x="685941" y="506614"/>
                  </a:cubicBezTo>
                  <a:lnTo>
                    <a:pt x="509566" y="506614"/>
                  </a:lnTo>
                  <a:close/>
                </a:path>
              </a:pathLst>
            </a:custGeom>
            <a:grpFill/>
            <a:ln w="9525" cap="flat">
              <a:noFill/>
              <a:prstDash val="solid"/>
              <a:miter/>
            </a:ln>
          </p:spPr>
          <p:txBody>
            <a:bodyPr rtlCol="0" anchor="ctr"/>
            <a:lstStyle/>
            <a:p>
              <a:pPr rtl="0"/>
              <a:endParaRPr lang="fr-FR" sz="1350" dirty="0"/>
            </a:p>
          </p:txBody>
        </p:sp>
        <p:sp>
          <p:nvSpPr>
            <p:cNvPr id="136" name="Forme libre : Forme 135">
              <a:extLst>
                <a:ext uri="{FF2B5EF4-FFF2-40B4-BE49-F238E27FC236}">
                  <a16:creationId xmlns:a16="http://schemas.microsoft.com/office/drawing/2014/main" xmlns="" id="{632ACC48-791A-4A91-A05A-829BD94937F4}"/>
                </a:ext>
              </a:extLst>
            </p:cNvPr>
            <p:cNvSpPr/>
            <p:nvPr/>
          </p:nvSpPr>
          <p:spPr>
            <a:xfrm>
              <a:off x="9067689" y="2659235"/>
              <a:ext cx="36898" cy="147593"/>
            </a:xfrm>
            <a:custGeom>
              <a:avLst/>
              <a:gdLst>
                <a:gd name="connsiteX0" fmla="*/ 5535 w 36898"/>
                <a:gd name="connsiteY0" fmla="*/ 5535 h 147593"/>
                <a:gd name="connsiteX1" fmla="*/ 36529 w 36898"/>
                <a:gd name="connsiteY1" fmla="*/ 5535 h 147593"/>
                <a:gd name="connsiteX2" fmla="*/ 36529 w 36898"/>
                <a:gd name="connsiteY2" fmla="*/ 147962 h 147593"/>
                <a:gd name="connsiteX3" fmla="*/ 5535 w 36898"/>
                <a:gd name="connsiteY3" fmla="*/ 147962 h 147593"/>
              </a:gdLst>
              <a:ahLst/>
              <a:cxnLst>
                <a:cxn ang="0">
                  <a:pos x="connsiteX0" y="connsiteY0"/>
                </a:cxn>
                <a:cxn ang="0">
                  <a:pos x="connsiteX1" y="connsiteY1"/>
                </a:cxn>
                <a:cxn ang="0">
                  <a:pos x="connsiteX2" y="connsiteY2"/>
                </a:cxn>
                <a:cxn ang="0">
                  <a:pos x="connsiteX3" y="connsiteY3"/>
                </a:cxn>
              </a:cxnLst>
              <a:rect l="l" t="t" r="r" b="b"/>
              <a:pathLst>
                <a:path w="36898" h="147593">
                  <a:moveTo>
                    <a:pt x="5535" y="5535"/>
                  </a:moveTo>
                  <a:lnTo>
                    <a:pt x="36529" y="5535"/>
                  </a:lnTo>
                  <a:lnTo>
                    <a:pt x="36529" y="147962"/>
                  </a:lnTo>
                  <a:lnTo>
                    <a:pt x="5535" y="147962"/>
                  </a:lnTo>
                  <a:close/>
                </a:path>
              </a:pathLst>
            </a:custGeom>
            <a:grpFill/>
            <a:ln w="9525" cap="flat">
              <a:noFill/>
              <a:prstDash val="solid"/>
              <a:miter/>
            </a:ln>
          </p:spPr>
          <p:txBody>
            <a:bodyPr rtlCol="0" anchor="ctr"/>
            <a:lstStyle/>
            <a:p>
              <a:pPr rtl="0"/>
              <a:endParaRPr lang="fr-FR" sz="1350" dirty="0"/>
            </a:p>
          </p:txBody>
        </p:sp>
        <p:sp>
          <p:nvSpPr>
            <p:cNvPr id="137" name="Forme libre : Forme 136">
              <a:extLst>
                <a:ext uri="{FF2B5EF4-FFF2-40B4-BE49-F238E27FC236}">
                  <a16:creationId xmlns:a16="http://schemas.microsoft.com/office/drawing/2014/main" xmlns="" id="{AA22D6B7-1768-4BC8-A128-AEAD2FCF109F}"/>
                </a:ext>
              </a:extLst>
            </p:cNvPr>
            <p:cNvSpPr/>
            <p:nvPr/>
          </p:nvSpPr>
          <p:spPr>
            <a:xfrm>
              <a:off x="8799070" y="2550753"/>
              <a:ext cx="147593" cy="376363"/>
            </a:xfrm>
            <a:custGeom>
              <a:avLst/>
              <a:gdLst>
                <a:gd name="connsiteX0" fmla="*/ 97781 w 147593"/>
                <a:gd name="connsiteY0" fmla="*/ 5535 h 376363"/>
                <a:gd name="connsiteX1" fmla="*/ 5535 w 147593"/>
                <a:gd name="connsiteY1" fmla="*/ 94829 h 376363"/>
                <a:gd name="connsiteX2" fmla="*/ 5535 w 147593"/>
                <a:gd name="connsiteY2" fmla="*/ 280796 h 376363"/>
                <a:gd name="connsiteX3" fmla="*/ 99256 w 147593"/>
                <a:gd name="connsiteY3" fmla="*/ 375256 h 376363"/>
                <a:gd name="connsiteX4" fmla="*/ 108850 w 147593"/>
                <a:gd name="connsiteY4" fmla="*/ 354593 h 376363"/>
                <a:gd name="connsiteX5" fmla="*/ 108112 w 147593"/>
                <a:gd name="connsiteY5" fmla="*/ 23246 h 376363"/>
                <a:gd name="connsiteX6" fmla="*/ 97781 w 147593"/>
                <a:gd name="connsiteY6" fmla="*/ 5535 h 376363"/>
                <a:gd name="connsiteX7" fmla="*/ 88924 w 147593"/>
                <a:gd name="connsiteY7" fmla="*/ 321385 h 376363"/>
                <a:gd name="connsiteX8" fmla="*/ 36529 w 147593"/>
                <a:gd name="connsiteY8" fmla="*/ 268251 h 376363"/>
                <a:gd name="connsiteX9" fmla="*/ 36529 w 147593"/>
                <a:gd name="connsiteY9" fmla="*/ 108112 h 376363"/>
                <a:gd name="connsiteX10" fmla="*/ 88924 w 147593"/>
                <a:gd name="connsiteY10" fmla="*/ 57930 h 376363"/>
                <a:gd name="connsiteX11" fmla="*/ 88924 w 147593"/>
                <a:gd name="connsiteY11" fmla="*/ 321385 h 37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593" h="376363">
                  <a:moveTo>
                    <a:pt x="97781" y="5535"/>
                  </a:moveTo>
                  <a:lnTo>
                    <a:pt x="5535" y="94829"/>
                  </a:lnTo>
                  <a:lnTo>
                    <a:pt x="5535" y="280796"/>
                  </a:lnTo>
                  <a:lnTo>
                    <a:pt x="99256" y="375256"/>
                  </a:lnTo>
                  <a:lnTo>
                    <a:pt x="108850" y="354593"/>
                  </a:lnTo>
                  <a:cubicBezTo>
                    <a:pt x="158294" y="246112"/>
                    <a:pt x="158294" y="122872"/>
                    <a:pt x="108112" y="23246"/>
                  </a:cubicBezTo>
                  <a:lnTo>
                    <a:pt x="97781" y="5535"/>
                  </a:lnTo>
                  <a:close/>
                  <a:moveTo>
                    <a:pt x="88924" y="321385"/>
                  </a:moveTo>
                  <a:lnTo>
                    <a:pt x="36529" y="268251"/>
                  </a:lnTo>
                  <a:lnTo>
                    <a:pt x="36529" y="108112"/>
                  </a:lnTo>
                  <a:lnTo>
                    <a:pt x="88924" y="57930"/>
                  </a:lnTo>
                  <a:cubicBezTo>
                    <a:pt x="122872" y="138369"/>
                    <a:pt x="122872" y="233567"/>
                    <a:pt x="88924" y="321385"/>
                  </a:cubicBezTo>
                  <a:close/>
                </a:path>
              </a:pathLst>
            </a:custGeom>
            <a:grpFill/>
            <a:ln w="9525" cap="flat">
              <a:noFill/>
              <a:prstDash val="solid"/>
              <a:miter/>
            </a:ln>
          </p:spPr>
          <p:txBody>
            <a:bodyPr rtlCol="0" anchor="ctr"/>
            <a:lstStyle/>
            <a:p>
              <a:pPr rtl="0"/>
              <a:endParaRPr lang="fr-FR" sz="1350" dirty="0"/>
            </a:p>
          </p:txBody>
        </p:sp>
        <p:sp>
          <p:nvSpPr>
            <p:cNvPr id="138" name="Forme libre : Forme 137">
              <a:extLst>
                <a:ext uri="{FF2B5EF4-FFF2-40B4-BE49-F238E27FC236}">
                  <a16:creationId xmlns:a16="http://schemas.microsoft.com/office/drawing/2014/main" xmlns="" id="{F3E4517E-3541-4A61-A416-DD71B49B6F8E}"/>
                </a:ext>
              </a:extLst>
            </p:cNvPr>
            <p:cNvSpPr/>
            <p:nvPr/>
          </p:nvSpPr>
          <p:spPr>
            <a:xfrm>
              <a:off x="8424643" y="2545588"/>
              <a:ext cx="132834" cy="383743"/>
            </a:xfrm>
            <a:custGeom>
              <a:avLst/>
              <a:gdLst>
                <a:gd name="connsiteX0" fmla="*/ 28690 w 132834"/>
                <a:gd name="connsiteY0" fmla="*/ 31364 h 383742"/>
                <a:gd name="connsiteX1" fmla="*/ 29427 w 132834"/>
                <a:gd name="connsiteY1" fmla="*/ 358283 h 383742"/>
                <a:gd name="connsiteX2" fmla="*/ 36807 w 132834"/>
                <a:gd name="connsiteY2" fmla="*/ 383374 h 383742"/>
                <a:gd name="connsiteX3" fmla="*/ 129053 w 132834"/>
                <a:gd name="connsiteY3" fmla="*/ 289652 h 383742"/>
                <a:gd name="connsiteX4" fmla="*/ 129053 w 132834"/>
                <a:gd name="connsiteY4" fmla="*/ 103684 h 383742"/>
                <a:gd name="connsiteX5" fmla="*/ 36069 w 132834"/>
                <a:gd name="connsiteY5" fmla="*/ 5535 h 383742"/>
                <a:gd name="connsiteX6" fmla="*/ 28690 w 132834"/>
                <a:gd name="connsiteY6" fmla="*/ 31364 h 383742"/>
                <a:gd name="connsiteX7" fmla="*/ 50829 w 132834"/>
                <a:gd name="connsiteY7" fmla="*/ 66786 h 383742"/>
                <a:gd name="connsiteX8" fmla="*/ 98058 w 132834"/>
                <a:gd name="connsiteY8" fmla="*/ 116230 h 383742"/>
                <a:gd name="connsiteX9" fmla="*/ 98058 w 132834"/>
                <a:gd name="connsiteY9" fmla="*/ 277107 h 383742"/>
                <a:gd name="connsiteX10" fmla="*/ 52304 w 132834"/>
                <a:gd name="connsiteY10" fmla="*/ 323598 h 383742"/>
                <a:gd name="connsiteX11" fmla="*/ 50829 w 132834"/>
                <a:gd name="connsiteY11" fmla="*/ 66786 h 38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834" h="383742">
                  <a:moveTo>
                    <a:pt x="28690" y="31364"/>
                  </a:moveTo>
                  <a:cubicBezTo>
                    <a:pt x="-2305" y="130989"/>
                    <a:pt x="-2305" y="253492"/>
                    <a:pt x="29427" y="358283"/>
                  </a:cubicBezTo>
                  <a:lnTo>
                    <a:pt x="36807" y="383374"/>
                  </a:lnTo>
                  <a:lnTo>
                    <a:pt x="129053" y="289652"/>
                  </a:lnTo>
                  <a:lnTo>
                    <a:pt x="129053" y="103684"/>
                  </a:lnTo>
                  <a:lnTo>
                    <a:pt x="36069" y="5535"/>
                  </a:lnTo>
                  <a:lnTo>
                    <a:pt x="28690" y="31364"/>
                  </a:lnTo>
                  <a:close/>
                  <a:moveTo>
                    <a:pt x="50829" y="66786"/>
                  </a:moveTo>
                  <a:lnTo>
                    <a:pt x="98058" y="116230"/>
                  </a:lnTo>
                  <a:lnTo>
                    <a:pt x="98058" y="277107"/>
                  </a:lnTo>
                  <a:lnTo>
                    <a:pt x="52304" y="323598"/>
                  </a:lnTo>
                  <a:cubicBezTo>
                    <a:pt x="31641" y="240208"/>
                    <a:pt x="30903" y="147224"/>
                    <a:pt x="50829" y="66786"/>
                  </a:cubicBezTo>
                  <a:close/>
                </a:path>
              </a:pathLst>
            </a:custGeom>
            <a:grpFill/>
            <a:ln w="9525" cap="flat">
              <a:noFill/>
              <a:prstDash val="solid"/>
              <a:miter/>
            </a:ln>
          </p:spPr>
          <p:txBody>
            <a:bodyPr rtlCol="0" anchor="ctr"/>
            <a:lstStyle/>
            <a:p>
              <a:pPr rtl="0"/>
              <a:endParaRPr lang="fr-FR" sz="1350" dirty="0"/>
            </a:p>
          </p:txBody>
        </p:sp>
      </p:grpSp>
      <p:grpSp>
        <p:nvGrpSpPr>
          <p:cNvPr id="139" name="Groupe 138">
            <a:extLst>
              <a:ext uri="{FF2B5EF4-FFF2-40B4-BE49-F238E27FC236}">
                <a16:creationId xmlns:a16="http://schemas.microsoft.com/office/drawing/2014/main" xmlns="" id="{320E940B-AE45-4176-8B91-0DF96D42AAC1}"/>
              </a:ext>
            </a:extLst>
          </p:cNvPr>
          <p:cNvGrpSpPr/>
          <p:nvPr userDrawn="1"/>
        </p:nvGrpSpPr>
        <p:grpSpPr>
          <a:xfrm>
            <a:off x="8214178" y="4128028"/>
            <a:ext cx="344705" cy="291744"/>
            <a:chOff x="8340054" y="2449652"/>
            <a:chExt cx="819143" cy="575614"/>
          </a:xfrm>
          <a:solidFill>
            <a:schemeClr val="bg1"/>
          </a:solidFill>
        </p:grpSpPr>
        <p:sp>
          <p:nvSpPr>
            <p:cNvPr id="140" name="Forme libre : Forme 139">
              <a:extLst>
                <a:ext uri="{FF2B5EF4-FFF2-40B4-BE49-F238E27FC236}">
                  <a16:creationId xmlns:a16="http://schemas.microsoft.com/office/drawing/2014/main" xmlns="" id="{446AA38C-90C3-49C3-9EBF-B74A3BA04DE5}"/>
                </a:ext>
              </a:extLst>
            </p:cNvPr>
            <p:cNvSpPr/>
            <p:nvPr/>
          </p:nvSpPr>
          <p:spPr>
            <a:xfrm>
              <a:off x="8340054" y="2449652"/>
              <a:ext cx="819143" cy="575614"/>
            </a:xfrm>
            <a:custGeom>
              <a:avLst/>
              <a:gdLst>
                <a:gd name="connsiteX0" fmla="*/ 685203 w 819143"/>
                <a:gd name="connsiteY0" fmla="*/ 43171 h 575614"/>
                <a:gd name="connsiteX1" fmla="*/ 533920 w 819143"/>
                <a:gd name="connsiteY1" fmla="*/ 43171 h 575614"/>
                <a:gd name="connsiteX2" fmla="*/ 533920 w 819143"/>
                <a:gd name="connsiteY2" fmla="*/ 5535 h 575614"/>
                <a:gd name="connsiteX3" fmla="*/ 499235 w 819143"/>
                <a:gd name="connsiteY3" fmla="*/ 5535 h 575614"/>
                <a:gd name="connsiteX4" fmla="*/ 499235 w 819143"/>
                <a:gd name="connsiteY4" fmla="*/ 43171 h 575614"/>
                <a:gd name="connsiteX5" fmla="*/ 97781 w 819143"/>
                <a:gd name="connsiteY5" fmla="*/ 43171 h 575614"/>
                <a:gd name="connsiteX6" fmla="*/ 5535 w 819143"/>
                <a:gd name="connsiteY6" fmla="*/ 135417 h 575614"/>
                <a:gd name="connsiteX7" fmla="*/ 5535 w 819143"/>
                <a:gd name="connsiteY7" fmla="*/ 445363 h 575614"/>
                <a:gd name="connsiteX8" fmla="*/ 97781 w 819143"/>
                <a:gd name="connsiteY8" fmla="*/ 537609 h 575614"/>
                <a:gd name="connsiteX9" fmla="*/ 499235 w 819143"/>
                <a:gd name="connsiteY9" fmla="*/ 537609 h 575614"/>
                <a:gd name="connsiteX10" fmla="*/ 499235 w 819143"/>
                <a:gd name="connsiteY10" fmla="*/ 573769 h 575614"/>
                <a:gd name="connsiteX11" fmla="*/ 533920 w 819143"/>
                <a:gd name="connsiteY11" fmla="*/ 573769 h 575614"/>
                <a:gd name="connsiteX12" fmla="*/ 533920 w 819143"/>
                <a:gd name="connsiteY12" fmla="*/ 537609 h 575614"/>
                <a:gd name="connsiteX13" fmla="*/ 685203 w 819143"/>
                <a:gd name="connsiteY13" fmla="*/ 537609 h 575614"/>
                <a:gd name="connsiteX14" fmla="*/ 815823 w 819143"/>
                <a:gd name="connsiteY14" fmla="*/ 406989 h 575614"/>
                <a:gd name="connsiteX15" fmla="*/ 815823 w 819143"/>
                <a:gd name="connsiteY15" fmla="*/ 173791 h 575614"/>
                <a:gd name="connsiteX16" fmla="*/ 685203 w 819143"/>
                <a:gd name="connsiteY16" fmla="*/ 43171 h 575614"/>
                <a:gd name="connsiteX17" fmla="*/ 459384 w 819143"/>
                <a:gd name="connsiteY17" fmla="*/ 76380 h 575614"/>
                <a:gd name="connsiteX18" fmla="*/ 418058 w 819143"/>
                <a:gd name="connsiteY18" fmla="*/ 115492 h 575614"/>
                <a:gd name="connsiteX19" fmla="*/ 257182 w 819143"/>
                <a:gd name="connsiteY19" fmla="*/ 115492 h 575614"/>
                <a:gd name="connsiteX20" fmla="*/ 218070 w 819143"/>
                <a:gd name="connsiteY20" fmla="*/ 77117 h 575614"/>
                <a:gd name="connsiteX21" fmla="*/ 459384 w 819143"/>
                <a:gd name="connsiteY21" fmla="*/ 76380 h 575614"/>
                <a:gd name="connsiteX22" fmla="*/ 220284 w 819143"/>
                <a:gd name="connsiteY22" fmla="*/ 502924 h 575614"/>
                <a:gd name="connsiteX23" fmla="*/ 261610 w 819143"/>
                <a:gd name="connsiteY23" fmla="*/ 463812 h 575614"/>
                <a:gd name="connsiteX24" fmla="*/ 422486 w 819143"/>
                <a:gd name="connsiteY24" fmla="*/ 463812 h 575614"/>
                <a:gd name="connsiteX25" fmla="*/ 461599 w 819143"/>
                <a:gd name="connsiteY25" fmla="*/ 502186 h 575614"/>
                <a:gd name="connsiteX26" fmla="*/ 220284 w 819143"/>
                <a:gd name="connsiteY26" fmla="*/ 502924 h 575614"/>
                <a:gd name="connsiteX27" fmla="*/ 509566 w 819143"/>
                <a:gd name="connsiteY27" fmla="*/ 506614 h 575614"/>
                <a:gd name="connsiteX28" fmla="*/ 435032 w 819143"/>
                <a:gd name="connsiteY28" fmla="*/ 432817 h 575614"/>
                <a:gd name="connsiteX29" fmla="*/ 249064 w 819143"/>
                <a:gd name="connsiteY29" fmla="*/ 432817 h 575614"/>
                <a:gd name="connsiteX30" fmla="*/ 171577 w 819143"/>
                <a:gd name="connsiteY30" fmla="*/ 506614 h 575614"/>
                <a:gd name="connsiteX31" fmla="*/ 98519 w 819143"/>
                <a:gd name="connsiteY31" fmla="*/ 506614 h 575614"/>
                <a:gd name="connsiteX32" fmla="*/ 37268 w 819143"/>
                <a:gd name="connsiteY32" fmla="*/ 445363 h 575614"/>
                <a:gd name="connsiteX33" fmla="*/ 37268 w 819143"/>
                <a:gd name="connsiteY33" fmla="*/ 135417 h 575614"/>
                <a:gd name="connsiteX34" fmla="*/ 98519 w 819143"/>
                <a:gd name="connsiteY34" fmla="*/ 74166 h 575614"/>
                <a:gd name="connsiteX35" fmla="*/ 172316 w 819143"/>
                <a:gd name="connsiteY35" fmla="*/ 74166 h 575614"/>
                <a:gd name="connsiteX36" fmla="*/ 246113 w 819143"/>
                <a:gd name="connsiteY36" fmla="*/ 147224 h 575614"/>
                <a:gd name="connsiteX37" fmla="*/ 432080 w 819143"/>
                <a:gd name="connsiteY37" fmla="*/ 147224 h 575614"/>
                <a:gd name="connsiteX38" fmla="*/ 508829 w 819143"/>
                <a:gd name="connsiteY38" fmla="*/ 74166 h 575614"/>
                <a:gd name="connsiteX39" fmla="*/ 686678 w 819143"/>
                <a:gd name="connsiteY39" fmla="*/ 74166 h 575614"/>
                <a:gd name="connsiteX40" fmla="*/ 746454 w 819143"/>
                <a:gd name="connsiteY40" fmla="*/ 94829 h 575614"/>
                <a:gd name="connsiteX41" fmla="*/ 730956 w 819143"/>
                <a:gd name="connsiteY41" fmla="*/ 94829 h 575614"/>
                <a:gd name="connsiteX42" fmla="*/ 730956 w 819143"/>
                <a:gd name="connsiteY42" fmla="*/ 200358 h 575614"/>
                <a:gd name="connsiteX43" fmla="*/ 786304 w 819143"/>
                <a:gd name="connsiteY43" fmla="*/ 200358 h 575614"/>
                <a:gd name="connsiteX44" fmla="*/ 786304 w 819143"/>
                <a:gd name="connsiteY44" fmla="*/ 378946 h 575614"/>
                <a:gd name="connsiteX45" fmla="*/ 730956 w 819143"/>
                <a:gd name="connsiteY45" fmla="*/ 378946 h 575614"/>
                <a:gd name="connsiteX46" fmla="*/ 730956 w 819143"/>
                <a:gd name="connsiteY46" fmla="*/ 484475 h 575614"/>
                <a:gd name="connsiteX47" fmla="*/ 748668 w 819143"/>
                <a:gd name="connsiteY47" fmla="*/ 484475 h 575614"/>
                <a:gd name="connsiteX48" fmla="*/ 685941 w 819143"/>
                <a:gd name="connsiteY48" fmla="*/ 506614 h 575614"/>
                <a:gd name="connsiteX49" fmla="*/ 509566 w 819143"/>
                <a:gd name="connsiteY49" fmla="*/ 506614 h 57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19143" h="575614">
                  <a:moveTo>
                    <a:pt x="685203" y="43171"/>
                  </a:moveTo>
                  <a:lnTo>
                    <a:pt x="533920" y="43171"/>
                  </a:lnTo>
                  <a:lnTo>
                    <a:pt x="533920" y="5535"/>
                  </a:lnTo>
                  <a:lnTo>
                    <a:pt x="499235" y="5535"/>
                  </a:lnTo>
                  <a:lnTo>
                    <a:pt x="499235" y="43171"/>
                  </a:lnTo>
                  <a:lnTo>
                    <a:pt x="97781" y="43171"/>
                  </a:lnTo>
                  <a:cubicBezTo>
                    <a:pt x="46862" y="43171"/>
                    <a:pt x="5535" y="84497"/>
                    <a:pt x="5535" y="135417"/>
                  </a:cubicBezTo>
                  <a:lnTo>
                    <a:pt x="5535" y="445363"/>
                  </a:lnTo>
                  <a:cubicBezTo>
                    <a:pt x="5535" y="496283"/>
                    <a:pt x="46862" y="537609"/>
                    <a:pt x="97781" y="537609"/>
                  </a:cubicBezTo>
                  <a:lnTo>
                    <a:pt x="499235" y="537609"/>
                  </a:lnTo>
                  <a:lnTo>
                    <a:pt x="499235" y="573769"/>
                  </a:lnTo>
                  <a:lnTo>
                    <a:pt x="533920" y="573769"/>
                  </a:lnTo>
                  <a:lnTo>
                    <a:pt x="533920" y="537609"/>
                  </a:lnTo>
                  <a:lnTo>
                    <a:pt x="685203" y="537609"/>
                  </a:lnTo>
                  <a:cubicBezTo>
                    <a:pt x="757523" y="537609"/>
                    <a:pt x="815823" y="479309"/>
                    <a:pt x="815823" y="406989"/>
                  </a:cubicBezTo>
                  <a:lnTo>
                    <a:pt x="815823" y="173791"/>
                  </a:lnTo>
                  <a:cubicBezTo>
                    <a:pt x="815823" y="101470"/>
                    <a:pt x="757523" y="43171"/>
                    <a:pt x="685203" y="43171"/>
                  </a:cubicBezTo>
                  <a:close/>
                  <a:moveTo>
                    <a:pt x="459384" y="76380"/>
                  </a:moveTo>
                  <a:lnTo>
                    <a:pt x="418058" y="115492"/>
                  </a:lnTo>
                  <a:lnTo>
                    <a:pt x="257182" y="115492"/>
                  </a:lnTo>
                  <a:lnTo>
                    <a:pt x="218070" y="77117"/>
                  </a:lnTo>
                  <a:lnTo>
                    <a:pt x="459384" y="76380"/>
                  </a:lnTo>
                  <a:close/>
                  <a:moveTo>
                    <a:pt x="220284" y="502924"/>
                  </a:moveTo>
                  <a:lnTo>
                    <a:pt x="261610" y="463812"/>
                  </a:lnTo>
                  <a:lnTo>
                    <a:pt x="422486" y="463812"/>
                  </a:lnTo>
                  <a:lnTo>
                    <a:pt x="461599" y="502186"/>
                  </a:lnTo>
                  <a:lnTo>
                    <a:pt x="220284" y="502924"/>
                  </a:lnTo>
                  <a:close/>
                  <a:moveTo>
                    <a:pt x="509566" y="506614"/>
                  </a:moveTo>
                  <a:lnTo>
                    <a:pt x="435032" y="432817"/>
                  </a:lnTo>
                  <a:lnTo>
                    <a:pt x="249064" y="432817"/>
                  </a:lnTo>
                  <a:lnTo>
                    <a:pt x="171577" y="506614"/>
                  </a:lnTo>
                  <a:lnTo>
                    <a:pt x="98519" y="506614"/>
                  </a:lnTo>
                  <a:cubicBezTo>
                    <a:pt x="64572" y="506614"/>
                    <a:pt x="37268" y="479309"/>
                    <a:pt x="37268" y="445363"/>
                  </a:cubicBezTo>
                  <a:lnTo>
                    <a:pt x="37268" y="135417"/>
                  </a:lnTo>
                  <a:cubicBezTo>
                    <a:pt x="37268" y="101470"/>
                    <a:pt x="64572" y="74166"/>
                    <a:pt x="98519" y="74166"/>
                  </a:cubicBezTo>
                  <a:lnTo>
                    <a:pt x="172316" y="74166"/>
                  </a:lnTo>
                  <a:lnTo>
                    <a:pt x="246113" y="147224"/>
                  </a:lnTo>
                  <a:lnTo>
                    <a:pt x="432080" y="147224"/>
                  </a:lnTo>
                  <a:lnTo>
                    <a:pt x="508829" y="74166"/>
                  </a:lnTo>
                  <a:lnTo>
                    <a:pt x="686678" y="74166"/>
                  </a:lnTo>
                  <a:cubicBezTo>
                    <a:pt x="709555" y="74166"/>
                    <a:pt x="730219" y="81545"/>
                    <a:pt x="746454" y="94829"/>
                  </a:cubicBezTo>
                  <a:lnTo>
                    <a:pt x="730956" y="94829"/>
                  </a:lnTo>
                  <a:lnTo>
                    <a:pt x="730956" y="200358"/>
                  </a:lnTo>
                  <a:lnTo>
                    <a:pt x="786304" y="200358"/>
                  </a:lnTo>
                  <a:lnTo>
                    <a:pt x="786304" y="378946"/>
                  </a:lnTo>
                  <a:lnTo>
                    <a:pt x="730956" y="378946"/>
                  </a:lnTo>
                  <a:lnTo>
                    <a:pt x="730956" y="484475"/>
                  </a:lnTo>
                  <a:lnTo>
                    <a:pt x="748668" y="484475"/>
                  </a:lnTo>
                  <a:cubicBezTo>
                    <a:pt x="731694" y="498496"/>
                    <a:pt x="709555" y="506614"/>
                    <a:pt x="685941" y="506614"/>
                  </a:cubicBezTo>
                  <a:lnTo>
                    <a:pt x="509566" y="506614"/>
                  </a:lnTo>
                  <a:close/>
                </a:path>
              </a:pathLst>
            </a:custGeom>
            <a:grpFill/>
            <a:ln w="9525" cap="flat">
              <a:noFill/>
              <a:prstDash val="solid"/>
              <a:miter/>
            </a:ln>
          </p:spPr>
          <p:txBody>
            <a:bodyPr rtlCol="0" anchor="ctr"/>
            <a:lstStyle/>
            <a:p>
              <a:pPr rtl="0"/>
              <a:endParaRPr lang="fr-FR" sz="1350" dirty="0"/>
            </a:p>
          </p:txBody>
        </p:sp>
        <p:sp>
          <p:nvSpPr>
            <p:cNvPr id="141" name="Forme libre : Forme 140">
              <a:extLst>
                <a:ext uri="{FF2B5EF4-FFF2-40B4-BE49-F238E27FC236}">
                  <a16:creationId xmlns:a16="http://schemas.microsoft.com/office/drawing/2014/main" xmlns="" id="{10D7B2B6-07AE-404E-B804-8574056E34D6}"/>
                </a:ext>
              </a:extLst>
            </p:cNvPr>
            <p:cNvSpPr/>
            <p:nvPr/>
          </p:nvSpPr>
          <p:spPr>
            <a:xfrm>
              <a:off x="9067689" y="2659235"/>
              <a:ext cx="36898" cy="147593"/>
            </a:xfrm>
            <a:custGeom>
              <a:avLst/>
              <a:gdLst>
                <a:gd name="connsiteX0" fmla="*/ 5535 w 36898"/>
                <a:gd name="connsiteY0" fmla="*/ 5535 h 147593"/>
                <a:gd name="connsiteX1" fmla="*/ 36529 w 36898"/>
                <a:gd name="connsiteY1" fmla="*/ 5535 h 147593"/>
                <a:gd name="connsiteX2" fmla="*/ 36529 w 36898"/>
                <a:gd name="connsiteY2" fmla="*/ 147962 h 147593"/>
                <a:gd name="connsiteX3" fmla="*/ 5535 w 36898"/>
                <a:gd name="connsiteY3" fmla="*/ 147962 h 147593"/>
              </a:gdLst>
              <a:ahLst/>
              <a:cxnLst>
                <a:cxn ang="0">
                  <a:pos x="connsiteX0" y="connsiteY0"/>
                </a:cxn>
                <a:cxn ang="0">
                  <a:pos x="connsiteX1" y="connsiteY1"/>
                </a:cxn>
                <a:cxn ang="0">
                  <a:pos x="connsiteX2" y="connsiteY2"/>
                </a:cxn>
                <a:cxn ang="0">
                  <a:pos x="connsiteX3" y="connsiteY3"/>
                </a:cxn>
              </a:cxnLst>
              <a:rect l="l" t="t" r="r" b="b"/>
              <a:pathLst>
                <a:path w="36898" h="147593">
                  <a:moveTo>
                    <a:pt x="5535" y="5535"/>
                  </a:moveTo>
                  <a:lnTo>
                    <a:pt x="36529" y="5535"/>
                  </a:lnTo>
                  <a:lnTo>
                    <a:pt x="36529" y="147962"/>
                  </a:lnTo>
                  <a:lnTo>
                    <a:pt x="5535" y="147962"/>
                  </a:lnTo>
                  <a:close/>
                </a:path>
              </a:pathLst>
            </a:custGeom>
            <a:grpFill/>
            <a:ln w="9525" cap="flat">
              <a:noFill/>
              <a:prstDash val="solid"/>
              <a:miter/>
            </a:ln>
          </p:spPr>
          <p:txBody>
            <a:bodyPr rtlCol="0" anchor="ctr"/>
            <a:lstStyle/>
            <a:p>
              <a:pPr rtl="0"/>
              <a:endParaRPr lang="fr-FR" sz="1350" dirty="0"/>
            </a:p>
          </p:txBody>
        </p:sp>
        <p:sp>
          <p:nvSpPr>
            <p:cNvPr id="142" name="Forme libre : Forme 141">
              <a:extLst>
                <a:ext uri="{FF2B5EF4-FFF2-40B4-BE49-F238E27FC236}">
                  <a16:creationId xmlns:a16="http://schemas.microsoft.com/office/drawing/2014/main" xmlns="" id="{A3F911EE-8C3F-4321-BA0E-AB8E82DADF1A}"/>
                </a:ext>
              </a:extLst>
            </p:cNvPr>
            <p:cNvSpPr/>
            <p:nvPr/>
          </p:nvSpPr>
          <p:spPr>
            <a:xfrm>
              <a:off x="8799070" y="2550753"/>
              <a:ext cx="147593" cy="376363"/>
            </a:xfrm>
            <a:custGeom>
              <a:avLst/>
              <a:gdLst>
                <a:gd name="connsiteX0" fmla="*/ 97781 w 147593"/>
                <a:gd name="connsiteY0" fmla="*/ 5535 h 376363"/>
                <a:gd name="connsiteX1" fmla="*/ 5535 w 147593"/>
                <a:gd name="connsiteY1" fmla="*/ 94829 h 376363"/>
                <a:gd name="connsiteX2" fmla="*/ 5535 w 147593"/>
                <a:gd name="connsiteY2" fmla="*/ 280796 h 376363"/>
                <a:gd name="connsiteX3" fmla="*/ 99256 w 147593"/>
                <a:gd name="connsiteY3" fmla="*/ 375256 h 376363"/>
                <a:gd name="connsiteX4" fmla="*/ 108850 w 147593"/>
                <a:gd name="connsiteY4" fmla="*/ 354593 h 376363"/>
                <a:gd name="connsiteX5" fmla="*/ 108112 w 147593"/>
                <a:gd name="connsiteY5" fmla="*/ 23246 h 376363"/>
                <a:gd name="connsiteX6" fmla="*/ 97781 w 147593"/>
                <a:gd name="connsiteY6" fmla="*/ 5535 h 376363"/>
                <a:gd name="connsiteX7" fmla="*/ 88924 w 147593"/>
                <a:gd name="connsiteY7" fmla="*/ 321385 h 376363"/>
                <a:gd name="connsiteX8" fmla="*/ 36529 w 147593"/>
                <a:gd name="connsiteY8" fmla="*/ 268251 h 376363"/>
                <a:gd name="connsiteX9" fmla="*/ 36529 w 147593"/>
                <a:gd name="connsiteY9" fmla="*/ 108112 h 376363"/>
                <a:gd name="connsiteX10" fmla="*/ 88924 w 147593"/>
                <a:gd name="connsiteY10" fmla="*/ 57930 h 376363"/>
                <a:gd name="connsiteX11" fmla="*/ 88924 w 147593"/>
                <a:gd name="connsiteY11" fmla="*/ 321385 h 37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593" h="376363">
                  <a:moveTo>
                    <a:pt x="97781" y="5535"/>
                  </a:moveTo>
                  <a:lnTo>
                    <a:pt x="5535" y="94829"/>
                  </a:lnTo>
                  <a:lnTo>
                    <a:pt x="5535" y="280796"/>
                  </a:lnTo>
                  <a:lnTo>
                    <a:pt x="99256" y="375256"/>
                  </a:lnTo>
                  <a:lnTo>
                    <a:pt x="108850" y="354593"/>
                  </a:lnTo>
                  <a:cubicBezTo>
                    <a:pt x="158294" y="246112"/>
                    <a:pt x="158294" y="122872"/>
                    <a:pt x="108112" y="23246"/>
                  </a:cubicBezTo>
                  <a:lnTo>
                    <a:pt x="97781" y="5535"/>
                  </a:lnTo>
                  <a:close/>
                  <a:moveTo>
                    <a:pt x="88924" y="321385"/>
                  </a:moveTo>
                  <a:lnTo>
                    <a:pt x="36529" y="268251"/>
                  </a:lnTo>
                  <a:lnTo>
                    <a:pt x="36529" y="108112"/>
                  </a:lnTo>
                  <a:lnTo>
                    <a:pt x="88924" y="57930"/>
                  </a:lnTo>
                  <a:cubicBezTo>
                    <a:pt x="122872" y="138369"/>
                    <a:pt x="122872" y="233567"/>
                    <a:pt x="88924" y="321385"/>
                  </a:cubicBezTo>
                  <a:close/>
                </a:path>
              </a:pathLst>
            </a:custGeom>
            <a:grpFill/>
            <a:ln w="9525" cap="flat">
              <a:noFill/>
              <a:prstDash val="solid"/>
              <a:miter/>
            </a:ln>
          </p:spPr>
          <p:txBody>
            <a:bodyPr rtlCol="0" anchor="ctr"/>
            <a:lstStyle/>
            <a:p>
              <a:pPr rtl="0"/>
              <a:endParaRPr lang="fr-FR" sz="1350" dirty="0"/>
            </a:p>
          </p:txBody>
        </p:sp>
        <p:sp>
          <p:nvSpPr>
            <p:cNvPr id="143" name="Forme libre : Forme 142">
              <a:extLst>
                <a:ext uri="{FF2B5EF4-FFF2-40B4-BE49-F238E27FC236}">
                  <a16:creationId xmlns:a16="http://schemas.microsoft.com/office/drawing/2014/main" xmlns="" id="{1041C398-57AC-472C-B6FB-FC5E17D8C7BB}"/>
                </a:ext>
              </a:extLst>
            </p:cNvPr>
            <p:cNvSpPr/>
            <p:nvPr/>
          </p:nvSpPr>
          <p:spPr>
            <a:xfrm>
              <a:off x="8424643" y="2545588"/>
              <a:ext cx="132834" cy="383743"/>
            </a:xfrm>
            <a:custGeom>
              <a:avLst/>
              <a:gdLst>
                <a:gd name="connsiteX0" fmla="*/ 28690 w 132834"/>
                <a:gd name="connsiteY0" fmla="*/ 31364 h 383742"/>
                <a:gd name="connsiteX1" fmla="*/ 29427 w 132834"/>
                <a:gd name="connsiteY1" fmla="*/ 358283 h 383742"/>
                <a:gd name="connsiteX2" fmla="*/ 36807 w 132834"/>
                <a:gd name="connsiteY2" fmla="*/ 383374 h 383742"/>
                <a:gd name="connsiteX3" fmla="*/ 129053 w 132834"/>
                <a:gd name="connsiteY3" fmla="*/ 289652 h 383742"/>
                <a:gd name="connsiteX4" fmla="*/ 129053 w 132834"/>
                <a:gd name="connsiteY4" fmla="*/ 103684 h 383742"/>
                <a:gd name="connsiteX5" fmla="*/ 36069 w 132834"/>
                <a:gd name="connsiteY5" fmla="*/ 5535 h 383742"/>
                <a:gd name="connsiteX6" fmla="*/ 28690 w 132834"/>
                <a:gd name="connsiteY6" fmla="*/ 31364 h 383742"/>
                <a:gd name="connsiteX7" fmla="*/ 50829 w 132834"/>
                <a:gd name="connsiteY7" fmla="*/ 66786 h 383742"/>
                <a:gd name="connsiteX8" fmla="*/ 98058 w 132834"/>
                <a:gd name="connsiteY8" fmla="*/ 116230 h 383742"/>
                <a:gd name="connsiteX9" fmla="*/ 98058 w 132834"/>
                <a:gd name="connsiteY9" fmla="*/ 277107 h 383742"/>
                <a:gd name="connsiteX10" fmla="*/ 52304 w 132834"/>
                <a:gd name="connsiteY10" fmla="*/ 323598 h 383742"/>
                <a:gd name="connsiteX11" fmla="*/ 50829 w 132834"/>
                <a:gd name="connsiteY11" fmla="*/ 66786 h 38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834" h="383742">
                  <a:moveTo>
                    <a:pt x="28690" y="31364"/>
                  </a:moveTo>
                  <a:cubicBezTo>
                    <a:pt x="-2305" y="130989"/>
                    <a:pt x="-2305" y="253492"/>
                    <a:pt x="29427" y="358283"/>
                  </a:cubicBezTo>
                  <a:lnTo>
                    <a:pt x="36807" y="383374"/>
                  </a:lnTo>
                  <a:lnTo>
                    <a:pt x="129053" y="289652"/>
                  </a:lnTo>
                  <a:lnTo>
                    <a:pt x="129053" y="103684"/>
                  </a:lnTo>
                  <a:lnTo>
                    <a:pt x="36069" y="5535"/>
                  </a:lnTo>
                  <a:lnTo>
                    <a:pt x="28690" y="31364"/>
                  </a:lnTo>
                  <a:close/>
                  <a:moveTo>
                    <a:pt x="50829" y="66786"/>
                  </a:moveTo>
                  <a:lnTo>
                    <a:pt x="98058" y="116230"/>
                  </a:lnTo>
                  <a:lnTo>
                    <a:pt x="98058" y="277107"/>
                  </a:lnTo>
                  <a:lnTo>
                    <a:pt x="52304" y="323598"/>
                  </a:lnTo>
                  <a:cubicBezTo>
                    <a:pt x="31641" y="240208"/>
                    <a:pt x="30903" y="147224"/>
                    <a:pt x="50829" y="66786"/>
                  </a:cubicBezTo>
                  <a:close/>
                </a:path>
              </a:pathLst>
            </a:custGeom>
            <a:grpFill/>
            <a:ln w="9525" cap="flat">
              <a:noFill/>
              <a:prstDash val="solid"/>
              <a:miter/>
            </a:ln>
          </p:spPr>
          <p:txBody>
            <a:bodyPr rtlCol="0" anchor="ctr"/>
            <a:lstStyle/>
            <a:p>
              <a:pPr rtl="0"/>
              <a:endParaRPr lang="fr-FR" sz="1350" dirty="0"/>
            </a:p>
          </p:txBody>
        </p:sp>
      </p:grpSp>
      <p:grpSp>
        <p:nvGrpSpPr>
          <p:cNvPr id="144" name="Groupe 143">
            <a:extLst>
              <a:ext uri="{FF2B5EF4-FFF2-40B4-BE49-F238E27FC236}">
                <a16:creationId xmlns:a16="http://schemas.microsoft.com/office/drawing/2014/main" xmlns="" id="{C02BA0F0-442E-44F8-A886-69995C42C34E}"/>
              </a:ext>
            </a:extLst>
          </p:cNvPr>
          <p:cNvGrpSpPr/>
          <p:nvPr userDrawn="1"/>
        </p:nvGrpSpPr>
        <p:grpSpPr>
          <a:xfrm>
            <a:off x="2123728" y="2924944"/>
            <a:ext cx="344705" cy="291744"/>
            <a:chOff x="8340054" y="2449652"/>
            <a:chExt cx="819143" cy="575614"/>
          </a:xfrm>
          <a:solidFill>
            <a:schemeClr val="bg1"/>
          </a:solidFill>
        </p:grpSpPr>
        <p:sp>
          <p:nvSpPr>
            <p:cNvPr id="145" name="Forme libre : Forme 144">
              <a:extLst>
                <a:ext uri="{FF2B5EF4-FFF2-40B4-BE49-F238E27FC236}">
                  <a16:creationId xmlns:a16="http://schemas.microsoft.com/office/drawing/2014/main" xmlns="" id="{7B6121EA-FB34-4620-93AA-BB11E0A57F3D}"/>
                </a:ext>
              </a:extLst>
            </p:cNvPr>
            <p:cNvSpPr/>
            <p:nvPr/>
          </p:nvSpPr>
          <p:spPr>
            <a:xfrm>
              <a:off x="8340054" y="2449652"/>
              <a:ext cx="819143" cy="575614"/>
            </a:xfrm>
            <a:custGeom>
              <a:avLst/>
              <a:gdLst>
                <a:gd name="connsiteX0" fmla="*/ 685203 w 819143"/>
                <a:gd name="connsiteY0" fmla="*/ 43171 h 575614"/>
                <a:gd name="connsiteX1" fmla="*/ 533920 w 819143"/>
                <a:gd name="connsiteY1" fmla="*/ 43171 h 575614"/>
                <a:gd name="connsiteX2" fmla="*/ 533920 w 819143"/>
                <a:gd name="connsiteY2" fmla="*/ 5535 h 575614"/>
                <a:gd name="connsiteX3" fmla="*/ 499235 w 819143"/>
                <a:gd name="connsiteY3" fmla="*/ 5535 h 575614"/>
                <a:gd name="connsiteX4" fmla="*/ 499235 w 819143"/>
                <a:gd name="connsiteY4" fmla="*/ 43171 h 575614"/>
                <a:gd name="connsiteX5" fmla="*/ 97781 w 819143"/>
                <a:gd name="connsiteY5" fmla="*/ 43171 h 575614"/>
                <a:gd name="connsiteX6" fmla="*/ 5535 w 819143"/>
                <a:gd name="connsiteY6" fmla="*/ 135417 h 575614"/>
                <a:gd name="connsiteX7" fmla="*/ 5535 w 819143"/>
                <a:gd name="connsiteY7" fmla="*/ 445363 h 575614"/>
                <a:gd name="connsiteX8" fmla="*/ 97781 w 819143"/>
                <a:gd name="connsiteY8" fmla="*/ 537609 h 575614"/>
                <a:gd name="connsiteX9" fmla="*/ 499235 w 819143"/>
                <a:gd name="connsiteY9" fmla="*/ 537609 h 575614"/>
                <a:gd name="connsiteX10" fmla="*/ 499235 w 819143"/>
                <a:gd name="connsiteY10" fmla="*/ 573769 h 575614"/>
                <a:gd name="connsiteX11" fmla="*/ 533920 w 819143"/>
                <a:gd name="connsiteY11" fmla="*/ 573769 h 575614"/>
                <a:gd name="connsiteX12" fmla="*/ 533920 w 819143"/>
                <a:gd name="connsiteY12" fmla="*/ 537609 h 575614"/>
                <a:gd name="connsiteX13" fmla="*/ 685203 w 819143"/>
                <a:gd name="connsiteY13" fmla="*/ 537609 h 575614"/>
                <a:gd name="connsiteX14" fmla="*/ 815823 w 819143"/>
                <a:gd name="connsiteY14" fmla="*/ 406989 h 575614"/>
                <a:gd name="connsiteX15" fmla="*/ 815823 w 819143"/>
                <a:gd name="connsiteY15" fmla="*/ 173791 h 575614"/>
                <a:gd name="connsiteX16" fmla="*/ 685203 w 819143"/>
                <a:gd name="connsiteY16" fmla="*/ 43171 h 575614"/>
                <a:gd name="connsiteX17" fmla="*/ 459384 w 819143"/>
                <a:gd name="connsiteY17" fmla="*/ 76380 h 575614"/>
                <a:gd name="connsiteX18" fmla="*/ 418058 w 819143"/>
                <a:gd name="connsiteY18" fmla="*/ 115492 h 575614"/>
                <a:gd name="connsiteX19" fmla="*/ 257182 w 819143"/>
                <a:gd name="connsiteY19" fmla="*/ 115492 h 575614"/>
                <a:gd name="connsiteX20" fmla="*/ 218070 w 819143"/>
                <a:gd name="connsiteY20" fmla="*/ 77117 h 575614"/>
                <a:gd name="connsiteX21" fmla="*/ 459384 w 819143"/>
                <a:gd name="connsiteY21" fmla="*/ 76380 h 575614"/>
                <a:gd name="connsiteX22" fmla="*/ 220284 w 819143"/>
                <a:gd name="connsiteY22" fmla="*/ 502924 h 575614"/>
                <a:gd name="connsiteX23" fmla="*/ 261610 w 819143"/>
                <a:gd name="connsiteY23" fmla="*/ 463812 h 575614"/>
                <a:gd name="connsiteX24" fmla="*/ 422486 w 819143"/>
                <a:gd name="connsiteY24" fmla="*/ 463812 h 575614"/>
                <a:gd name="connsiteX25" fmla="*/ 461599 w 819143"/>
                <a:gd name="connsiteY25" fmla="*/ 502186 h 575614"/>
                <a:gd name="connsiteX26" fmla="*/ 220284 w 819143"/>
                <a:gd name="connsiteY26" fmla="*/ 502924 h 575614"/>
                <a:gd name="connsiteX27" fmla="*/ 509566 w 819143"/>
                <a:gd name="connsiteY27" fmla="*/ 506614 h 575614"/>
                <a:gd name="connsiteX28" fmla="*/ 435032 w 819143"/>
                <a:gd name="connsiteY28" fmla="*/ 432817 h 575614"/>
                <a:gd name="connsiteX29" fmla="*/ 249064 w 819143"/>
                <a:gd name="connsiteY29" fmla="*/ 432817 h 575614"/>
                <a:gd name="connsiteX30" fmla="*/ 171577 w 819143"/>
                <a:gd name="connsiteY30" fmla="*/ 506614 h 575614"/>
                <a:gd name="connsiteX31" fmla="*/ 98519 w 819143"/>
                <a:gd name="connsiteY31" fmla="*/ 506614 h 575614"/>
                <a:gd name="connsiteX32" fmla="*/ 37268 w 819143"/>
                <a:gd name="connsiteY32" fmla="*/ 445363 h 575614"/>
                <a:gd name="connsiteX33" fmla="*/ 37268 w 819143"/>
                <a:gd name="connsiteY33" fmla="*/ 135417 h 575614"/>
                <a:gd name="connsiteX34" fmla="*/ 98519 w 819143"/>
                <a:gd name="connsiteY34" fmla="*/ 74166 h 575614"/>
                <a:gd name="connsiteX35" fmla="*/ 172316 w 819143"/>
                <a:gd name="connsiteY35" fmla="*/ 74166 h 575614"/>
                <a:gd name="connsiteX36" fmla="*/ 246113 w 819143"/>
                <a:gd name="connsiteY36" fmla="*/ 147224 h 575614"/>
                <a:gd name="connsiteX37" fmla="*/ 432080 w 819143"/>
                <a:gd name="connsiteY37" fmla="*/ 147224 h 575614"/>
                <a:gd name="connsiteX38" fmla="*/ 508829 w 819143"/>
                <a:gd name="connsiteY38" fmla="*/ 74166 h 575614"/>
                <a:gd name="connsiteX39" fmla="*/ 686678 w 819143"/>
                <a:gd name="connsiteY39" fmla="*/ 74166 h 575614"/>
                <a:gd name="connsiteX40" fmla="*/ 746454 w 819143"/>
                <a:gd name="connsiteY40" fmla="*/ 94829 h 575614"/>
                <a:gd name="connsiteX41" fmla="*/ 730956 w 819143"/>
                <a:gd name="connsiteY41" fmla="*/ 94829 h 575614"/>
                <a:gd name="connsiteX42" fmla="*/ 730956 w 819143"/>
                <a:gd name="connsiteY42" fmla="*/ 200358 h 575614"/>
                <a:gd name="connsiteX43" fmla="*/ 786304 w 819143"/>
                <a:gd name="connsiteY43" fmla="*/ 200358 h 575614"/>
                <a:gd name="connsiteX44" fmla="*/ 786304 w 819143"/>
                <a:gd name="connsiteY44" fmla="*/ 378946 h 575614"/>
                <a:gd name="connsiteX45" fmla="*/ 730956 w 819143"/>
                <a:gd name="connsiteY45" fmla="*/ 378946 h 575614"/>
                <a:gd name="connsiteX46" fmla="*/ 730956 w 819143"/>
                <a:gd name="connsiteY46" fmla="*/ 484475 h 575614"/>
                <a:gd name="connsiteX47" fmla="*/ 748668 w 819143"/>
                <a:gd name="connsiteY47" fmla="*/ 484475 h 575614"/>
                <a:gd name="connsiteX48" fmla="*/ 685941 w 819143"/>
                <a:gd name="connsiteY48" fmla="*/ 506614 h 575614"/>
                <a:gd name="connsiteX49" fmla="*/ 509566 w 819143"/>
                <a:gd name="connsiteY49" fmla="*/ 506614 h 57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19143" h="575614">
                  <a:moveTo>
                    <a:pt x="685203" y="43171"/>
                  </a:moveTo>
                  <a:lnTo>
                    <a:pt x="533920" y="43171"/>
                  </a:lnTo>
                  <a:lnTo>
                    <a:pt x="533920" y="5535"/>
                  </a:lnTo>
                  <a:lnTo>
                    <a:pt x="499235" y="5535"/>
                  </a:lnTo>
                  <a:lnTo>
                    <a:pt x="499235" y="43171"/>
                  </a:lnTo>
                  <a:lnTo>
                    <a:pt x="97781" y="43171"/>
                  </a:lnTo>
                  <a:cubicBezTo>
                    <a:pt x="46862" y="43171"/>
                    <a:pt x="5535" y="84497"/>
                    <a:pt x="5535" y="135417"/>
                  </a:cubicBezTo>
                  <a:lnTo>
                    <a:pt x="5535" y="445363"/>
                  </a:lnTo>
                  <a:cubicBezTo>
                    <a:pt x="5535" y="496283"/>
                    <a:pt x="46862" y="537609"/>
                    <a:pt x="97781" y="537609"/>
                  </a:cubicBezTo>
                  <a:lnTo>
                    <a:pt x="499235" y="537609"/>
                  </a:lnTo>
                  <a:lnTo>
                    <a:pt x="499235" y="573769"/>
                  </a:lnTo>
                  <a:lnTo>
                    <a:pt x="533920" y="573769"/>
                  </a:lnTo>
                  <a:lnTo>
                    <a:pt x="533920" y="537609"/>
                  </a:lnTo>
                  <a:lnTo>
                    <a:pt x="685203" y="537609"/>
                  </a:lnTo>
                  <a:cubicBezTo>
                    <a:pt x="757523" y="537609"/>
                    <a:pt x="815823" y="479309"/>
                    <a:pt x="815823" y="406989"/>
                  </a:cubicBezTo>
                  <a:lnTo>
                    <a:pt x="815823" y="173791"/>
                  </a:lnTo>
                  <a:cubicBezTo>
                    <a:pt x="815823" y="101470"/>
                    <a:pt x="757523" y="43171"/>
                    <a:pt x="685203" y="43171"/>
                  </a:cubicBezTo>
                  <a:close/>
                  <a:moveTo>
                    <a:pt x="459384" y="76380"/>
                  </a:moveTo>
                  <a:lnTo>
                    <a:pt x="418058" y="115492"/>
                  </a:lnTo>
                  <a:lnTo>
                    <a:pt x="257182" y="115492"/>
                  </a:lnTo>
                  <a:lnTo>
                    <a:pt x="218070" y="77117"/>
                  </a:lnTo>
                  <a:lnTo>
                    <a:pt x="459384" y="76380"/>
                  </a:lnTo>
                  <a:close/>
                  <a:moveTo>
                    <a:pt x="220284" y="502924"/>
                  </a:moveTo>
                  <a:lnTo>
                    <a:pt x="261610" y="463812"/>
                  </a:lnTo>
                  <a:lnTo>
                    <a:pt x="422486" y="463812"/>
                  </a:lnTo>
                  <a:lnTo>
                    <a:pt x="461599" y="502186"/>
                  </a:lnTo>
                  <a:lnTo>
                    <a:pt x="220284" y="502924"/>
                  </a:lnTo>
                  <a:close/>
                  <a:moveTo>
                    <a:pt x="509566" y="506614"/>
                  </a:moveTo>
                  <a:lnTo>
                    <a:pt x="435032" y="432817"/>
                  </a:lnTo>
                  <a:lnTo>
                    <a:pt x="249064" y="432817"/>
                  </a:lnTo>
                  <a:lnTo>
                    <a:pt x="171577" y="506614"/>
                  </a:lnTo>
                  <a:lnTo>
                    <a:pt x="98519" y="506614"/>
                  </a:lnTo>
                  <a:cubicBezTo>
                    <a:pt x="64572" y="506614"/>
                    <a:pt x="37268" y="479309"/>
                    <a:pt x="37268" y="445363"/>
                  </a:cubicBezTo>
                  <a:lnTo>
                    <a:pt x="37268" y="135417"/>
                  </a:lnTo>
                  <a:cubicBezTo>
                    <a:pt x="37268" y="101470"/>
                    <a:pt x="64572" y="74166"/>
                    <a:pt x="98519" y="74166"/>
                  </a:cubicBezTo>
                  <a:lnTo>
                    <a:pt x="172316" y="74166"/>
                  </a:lnTo>
                  <a:lnTo>
                    <a:pt x="246113" y="147224"/>
                  </a:lnTo>
                  <a:lnTo>
                    <a:pt x="432080" y="147224"/>
                  </a:lnTo>
                  <a:lnTo>
                    <a:pt x="508829" y="74166"/>
                  </a:lnTo>
                  <a:lnTo>
                    <a:pt x="686678" y="74166"/>
                  </a:lnTo>
                  <a:cubicBezTo>
                    <a:pt x="709555" y="74166"/>
                    <a:pt x="730219" y="81545"/>
                    <a:pt x="746454" y="94829"/>
                  </a:cubicBezTo>
                  <a:lnTo>
                    <a:pt x="730956" y="94829"/>
                  </a:lnTo>
                  <a:lnTo>
                    <a:pt x="730956" y="200358"/>
                  </a:lnTo>
                  <a:lnTo>
                    <a:pt x="786304" y="200358"/>
                  </a:lnTo>
                  <a:lnTo>
                    <a:pt x="786304" y="378946"/>
                  </a:lnTo>
                  <a:lnTo>
                    <a:pt x="730956" y="378946"/>
                  </a:lnTo>
                  <a:lnTo>
                    <a:pt x="730956" y="484475"/>
                  </a:lnTo>
                  <a:lnTo>
                    <a:pt x="748668" y="484475"/>
                  </a:lnTo>
                  <a:cubicBezTo>
                    <a:pt x="731694" y="498496"/>
                    <a:pt x="709555" y="506614"/>
                    <a:pt x="685941" y="506614"/>
                  </a:cubicBezTo>
                  <a:lnTo>
                    <a:pt x="509566" y="506614"/>
                  </a:lnTo>
                  <a:close/>
                </a:path>
              </a:pathLst>
            </a:custGeom>
            <a:grpFill/>
            <a:ln w="9525" cap="flat">
              <a:noFill/>
              <a:prstDash val="solid"/>
              <a:miter/>
            </a:ln>
          </p:spPr>
          <p:txBody>
            <a:bodyPr rtlCol="0" anchor="ctr"/>
            <a:lstStyle/>
            <a:p>
              <a:pPr rtl="0"/>
              <a:endParaRPr lang="fr-FR" sz="1350" dirty="0"/>
            </a:p>
          </p:txBody>
        </p:sp>
        <p:sp>
          <p:nvSpPr>
            <p:cNvPr id="146" name="Forme libre : Forme 145">
              <a:extLst>
                <a:ext uri="{FF2B5EF4-FFF2-40B4-BE49-F238E27FC236}">
                  <a16:creationId xmlns:a16="http://schemas.microsoft.com/office/drawing/2014/main" xmlns="" id="{5F53B81C-2403-4A12-BDDC-711F5016B855}"/>
                </a:ext>
              </a:extLst>
            </p:cNvPr>
            <p:cNvSpPr/>
            <p:nvPr/>
          </p:nvSpPr>
          <p:spPr>
            <a:xfrm>
              <a:off x="9067689" y="2659235"/>
              <a:ext cx="36898" cy="147593"/>
            </a:xfrm>
            <a:custGeom>
              <a:avLst/>
              <a:gdLst>
                <a:gd name="connsiteX0" fmla="*/ 5535 w 36898"/>
                <a:gd name="connsiteY0" fmla="*/ 5535 h 147593"/>
                <a:gd name="connsiteX1" fmla="*/ 36529 w 36898"/>
                <a:gd name="connsiteY1" fmla="*/ 5535 h 147593"/>
                <a:gd name="connsiteX2" fmla="*/ 36529 w 36898"/>
                <a:gd name="connsiteY2" fmla="*/ 147962 h 147593"/>
                <a:gd name="connsiteX3" fmla="*/ 5535 w 36898"/>
                <a:gd name="connsiteY3" fmla="*/ 147962 h 147593"/>
              </a:gdLst>
              <a:ahLst/>
              <a:cxnLst>
                <a:cxn ang="0">
                  <a:pos x="connsiteX0" y="connsiteY0"/>
                </a:cxn>
                <a:cxn ang="0">
                  <a:pos x="connsiteX1" y="connsiteY1"/>
                </a:cxn>
                <a:cxn ang="0">
                  <a:pos x="connsiteX2" y="connsiteY2"/>
                </a:cxn>
                <a:cxn ang="0">
                  <a:pos x="connsiteX3" y="connsiteY3"/>
                </a:cxn>
              </a:cxnLst>
              <a:rect l="l" t="t" r="r" b="b"/>
              <a:pathLst>
                <a:path w="36898" h="147593">
                  <a:moveTo>
                    <a:pt x="5535" y="5535"/>
                  </a:moveTo>
                  <a:lnTo>
                    <a:pt x="36529" y="5535"/>
                  </a:lnTo>
                  <a:lnTo>
                    <a:pt x="36529" y="147962"/>
                  </a:lnTo>
                  <a:lnTo>
                    <a:pt x="5535" y="147962"/>
                  </a:lnTo>
                  <a:close/>
                </a:path>
              </a:pathLst>
            </a:custGeom>
            <a:grpFill/>
            <a:ln w="9525" cap="flat">
              <a:noFill/>
              <a:prstDash val="solid"/>
              <a:miter/>
            </a:ln>
          </p:spPr>
          <p:txBody>
            <a:bodyPr rtlCol="0" anchor="ctr"/>
            <a:lstStyle/>
            <a:p>
              <a:pPr rtl="0"/>
              <a:endParaRPr lang="fr-FR" sz="1350" dirty="0"/>
            </a:p>
          </p:txBody>
        </p:sp>
        <p:sp>
          <p:nvSpPr>
            <p:cNvPr id="147" name="Forme libre : Forme 146">
              <a:extLst>
                <a:ext uri="{FF2B5EF4-FFF2-40B4-BE49-F238E27FC236}">
                  <a16:creationId xmlns:a16="http://schemas.microsoft.com/office/drawing/2014/main" xmlns="" id="{8E5D688A-D230-4677-AE79-69DC029A333D}"/>
                </a:ext>
              </a:extLst>
            </p:cNvPr>
            <p:cNvSpPr/>
            <p:nvPr/>
          </p:nvSpPr>
          <p:spPr>
            <a:xfrm>
              <a:off x="8799070" y="2550753"/>
              <a:ext cx="147593" cy="376363"/>
            </a:xfrm>
            <a:custGeom>
              <a:avLst/>
              <a:gdLst>
                <a:gd name="connsiteX0" fmla="*/ 97781 w 147593"/>
                <a:gd name="connsiteY0" fmla="*/ 5535 h 376363"/>
                <a:gd name="connsiteX1" fmla="*/ 5535 w 147593"/>
                <a:gd name="connsiteY1" fmla="*/ 94829 h 376363"/>
                <a:gd name="connsiteX2" fmla="*/ 5535 w 147593"/>
                <a:gd name="connsiteY2" fmla="*/ 280796 h 376363"/>
                <a:gd name="connsiteX3" fmla="*/ 99256 w 147593"/>
                <a:gd name="connsiteY3" fmla="*/ 375256 h 376363"/>
                <a:gd name="connsiteX4" fmla="*/ 108850 w 147593"/>
                <a:gd name="connsiteY4" fmla="*/ 354593 h 376363"/>
                <a:gd name="connsiteX5" fmla="*/ 108112 w 147593"/>
                <a:gd name="connsiteY5" fmla="*/ 23246 h 376363"/>
                <a:gd name="connsiteX6" fmla="*/ 97781 w 147593"/>
                <a:gd name="connsiteY6" fmla="*/ 5535 h 376363"/>
                <a:gd name="connsiteX7" fmla="*/ 88924 w 147593"/>
                <a:gd name="connsiteY7" fmla="*/ 321385 h 376363"/>
                <a:gd name="connsiteX8" fmla="*/ 36529 w 147593"/>
                <a:gd name="connsiteY8" fmla="*/ 268251 h 376363"/>
                <a:gd name="connsiteX9" fmla="*/ 36529 w 147593"/>
                <a:gd name="connsiteY9" fmla="*/ 108112 h 376363"/>
                <a:gd name="connsiteX10" fmla="*/ 88924 w 147593"/>
                <a:gd name="connsiteY10" fmla="*/ 57930 h 376363"/>
                <a:gd name="connsiteX11" fmla="*/ 88924 w 147593"/>
                <a:gd name="connsiteY11" fmla="*/ 321385 h 37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593" h="376363">
                  <a:moveTo>
                    <a:pt x="97781" y="5535"/>
                  </a:moveTo>
                  <a:lnTo>
                    <a:pt x="5535" y="94829"/>
                  </a:lnTo>
                  <a:lnTo>
                    <a:pt x="5535" y="280796"/>
                  </a:lnTo>
                  <a:lnTo>
                    <a:pt x="99256" y="375256"/>
                  </a:lnTo>
                  <a:lnTo>
                    <a:pt x="108850" y="354593"/>
                  </a:lnTo>
                  <a:cubicBezTo>
                    <a:pt x="158294" y="246112"/>
                    <a:pt x="158294" y="122872"/>
                    <a:pt x="108112" y="23246"/>
                  </a:cubicBezTo>
                  <a:lnTo>
                    <a:pt x="97781" y="5535"/>
                  </a:lnTo>
                  <a:close/>
                  <a:moveTo>
                    <a:pt x="88924" y="321385"/>
                  </a:moveTo>
                  <a:lnTo>
                    <a:pt x="36529" y="268251"/>
                  </a:lnTo>
                  <a:lnTo>
                    <a:pt x="36529" y="108112"/>
                  </a:lnTo>
                  <a:lnTo>
                    <a:pt x="88924" y="57930"/>
                  </a:lnTo>
                  <a:cubicBezTo>
                    <a:pt x="122872" y="138369"/>
                    <a:pt x="122872" y="233567"/>
                    <a:pt x="88924" y="321385"/>
                  </a:cubicBezTo>
                  <a:close/>
                </a:path>
              </a:pathLst>
            </a:custGeom>
            <a:grpFill/>
            <a:ln w="9525" cap="flat">
              <a:noFill/>
              <a:prstDash val="solid"/>
              <a:miter/>
            </a:ln>
          </p:spPr>
          <p:txBody>
            <a:bodyPr rtlCol="0" anchor="ctr"/>
            <a:lstStyle/>
            <a:p>
              <a:pPr rtl="0"/>
              <a:endParaRPr lang="fr-FR" sz="1350" dirty="0"/>
            </a:p>
          </p:txBody>
        </p:sp>
        <p:sp>
          <p:nvSpPr>
            <p:cNvPr id="148" name="Forme libre : Forme 147">
              <a:extLst>
                <a:ext uri="{FF2B5EF4-FFF2-40B4-BE49-F238E27FC236}">
                  <a16:creationId xmlns:a16="http://schemas.microsoft.com/office/drawing/2014/main" xmlns="" id="{055B473D-F0E5-4A42-B4DD-D925B89A1A2D}"/>
                </a:ext>
              </a:extLst>
            </p:cNvPr>
            <p:cNvSpPr/>
            <p:nvPr/>
          </p:nvSpPr>
          <p:spPr>
            <a:xfrm>
              <a:off x="8424643" y="2545588"/>
              <a:ext cx="132834" cy="383743"/>
            </a:xfrm>
            <a:custGeom>
              <a:avLst/>
              <a:gdLst>
                <a:gd name="connsiteX0" fmla="*/ 28690 w 132834"/>
                <a:gd name="connsiteY0" fmla="*/ 31364 h 383742"/>
                <a:gd name="connsiteX1" fmla="*/ 29427 w 132834"/>
                <a:gd name="connsiteY1" fmla="*/ 358283 h 383742"/>
                <a:gd name="connsiteX2" fmla="*/ 36807 w 132834"/>
                <a:gd name="connsiteY2" fmla="*/ 383374 h 383742"/>
                <a:gd name="connsiteX3" fmla="*/ 129053 w 132834"/>
                <a:gd name="connsiteY3" fmla="*/ 289652 h 383742"/>
                <a:gd name="connsiteX4" fmla="*/ 129053 w 132834"/>
                <a:gd name="connsiteY4" fmla="*/ 103684 h 383742"/>
                <a:gd name="connsiteX5" fmla="*/ 36069 w 132834"/>
                <a:gd name="connsiteY5" fmla="*/ 5535 h 383742"/>
                <a:gd name="connsiteX6" fmla="*/ 28690 w 132834"/>
                <a:gd name="connsiteY6" fmla="*/ 31364 h 383742"/>
                <a:gd name="connsiteX7" fmla="*/ 50829 w 132834"/>
                <a:gd name="connsiteY7" fmla="*/ 66786 h 383742"/>
                <a:gd name="connsiteX8" fmla="*/ 98058 w 132834"/>
                <a:gd name="connsiteY8" fmla="*/ 116230 h 383742"/>
                <a:gd name="connsiteX9" fmla="*/ 98058 w 132834"/>
                <a:gd name="connsiteY9" fmla="*/ 277107 h 383742"/>
                <a:gd name="connsiteX10" fmla="*/ 52304 w 132834"/>
                <a:gd name="connsiteY10" fmla="*/ 323598 h 383742"/>
                <a:gd name="connsiteX11" fmla="*/ 50829 w 132834"/>
                <a:gd name="connsiteY11" fmla="*/ 66786 h 38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834" h="383742">
                  <a:moveTo>
                    <a:pt x="28690" y="31364"/>
                  </a:moveTo>
                  <a:cubicBezTo>
                    <a:pt x="-2305" y="130989"/>
                    <a:pt x="-2305" y="253492"/>
                    <a:pt x="29427" y="358283"/>
                  </a:cubicBezTo>
                  <a:lnTo>
                    <a:pt x="36807" y="383374"/>
                  </a:lnTo>
                  <a:lnTo>
                    <a:pt x="129053" y="289652"/>
                  </a:lnTo>
                  <a:lnTo>
                    <a:pt x="129053" y="103684"/>
                  </a:lnTo>
                  <a:lnTo>
                    <a:pt x="36069" y="5535"/>
                  </a:lnTo>
                  <a:lnTo>
                    <a:pt x="28690" y="31364"/>
                  </a:lnTo>
                  <a:close/>
                  <a:moveTo>
                    <a:pt x="50829" y="66786"/>
                  </a:moveTo>
                  <a:lnTo>
                    <a:pt x="98058" y="116230"/>
                  </a:lnTo>
                  <a:lnTo>
                    <a:pt x="98058" y="277107"/>
                  </a:lnTo>
                  <a:lnTo>
                    <a:pt x="52304" y="323598"/>
                  </a:lnTo>
                  <a:cubicBezTo>
                    <a:pt x="31641" y="240208"/>
                    <a:pt x="30903" y="147224"/>
                    <a:pt x="50829" y="66786"/>
                  </a:cubicBezTo>
                  <a:close/>
                </a:path>
              </a:pathLst>
            </a:custGeom>
            <a:grpFill/>
            <a:ln w="9525" cap="flat">
              <a:noFill/>
              <a:prstDash val="solid"/>
              <a:miter/>
            </a:ln>
          </p:spPr>
          <p:txBody>
            <a:bodyPr rtlCol="0" anchor="ctr"/>
            <a:lstStyle/>
            <a:p>
              <a:pPr rtl="0"/>
              <a:endParaRPr lang="fr-FR" sz="1350" dirty="0"/>
            </a:p>
          </p:txBody>
        </p:sp>
      </p:grpSp>
      <p:grpSp>
        <p:nvGrpSpPr>
          <p:cNvPr id="149" name="Groupe 148">
            <a:extLst>
              <a:ext uri="{FF2B5EF4-FFF2-40B4-BE49-F238E27FC236}">
                <a16:creationId xmlns:a16="http://schemas.microsoft.com/office/drawing/2014/main" xmlns="" id="{7C30F300-2BBC-4703-A383-28CE2AF3E918}"/>
              </a:ext>
            </a:extLst>
          </p:cNvPr>
          <p:cNvGrpSpPr/>
          <p:nvPr userDrawn="1"/>
        </p:nvGrpSpPr>
        <p:grpSpPr>
          <a:xfrm>
            <a:off x="941655" y="4077072"/>
            <a:ext cx="344705" cy="291744"/>
            <a:chOff x="8340054" y="2449652"/>
            <a:chExt cx="819143" cy="575614"/>
          </a:xfrm>
          <a:solidFill>
            <a:schemeClr val="bg1"/>
          </a:solidFill>
        </p:grpSpPr>
        <p:sp>
          <p:nvSpPr>
            <p:cNvPr id="150" name="Forme libre : Forme 149">
              <a:extLst>
                <a:ext uri="{FF2B5EF4-FFF2-40B4-BE49-F238E27FC236}">
                  <a16:creationId xmlns:a16="http://schemas.microsoft.com/office/drawing/2014/main" xmlns="" id="{622E0544-8A82-4619-8048-C939B2716F26}"/>
                </a:ext>
              </a:extLst>
            </p:cNvPr>
            <p:cNvSpPr/>
            <p:nvPr/>
          </p:nvSpPr>
          <p:spPr>
            <a:xfrm>
              <a:off x="8340054" y="2449652"/>
              <a:ext cx="819143" cy="575614"/>
            </a:xfrm>
            <a:custGeom>
              <a:avLst/>
              <a:gdLst>
                <a:gd name="connsiteX0" fmla="*/ 685203 w 819143"/>
                <a:gd name="connsiteY0" fmla="*/ 43171 h 575614"/>
                <a:gd name="connsiteX1" fmla="*/ 533920 w 819143"/>
                <a:gd name="connsiteY1" fmla="*/ 43171 h 575614"/>
                <a:gd name="connsiteX2" fmla="*/ 533920 w 819143"/>
                <a:gd name="connsiteY2" fmla="*/ 5535 h 575614"/>
                <a:gd name="connsiteX3" fmla="*/ 499235 w 819143"/>
                <a:gd name="connsiteY3" fmla="*/ 5535 h 575614"/>
                <a:gd name="connsiteX4" fmla="*/ 499235 w 819143"/>
                <a:gd name="connsiteY4" fmla="*/ 43171 h 575614"/>
                <a:gd name="connsiteX5" fmla="*/ 97781 w 819143"/>
                <a:gd name="connsiteY5" fmla="*/ 43171 h 575614"/>
                <a:gd name="connsiteX6" fmla="*/ 5535 w 819143"/>
                <a:gd name="connsiteY6" fmla="*/ 135417 h 575614"/>
                <a:gd name="connsiteX7" fmla="*/ 5535 w 819143"/>
                <a:gd name="connsiteY7" fmla="*/ 445363 h 575614"/>
                <a:gd name="connsiteX8" fmla="*/ 97781 w 819143"/>
                <a:gd name="connsiteY8" fmla="*/ 537609 h 575614"/>
                <a:gd name="connsiteX9" fmla="*/ 499235 w 819143"/>
                <a:gd name="connsiteY9" fmla="*/ 537609 h 575614"/>
                <a:gd name="connsiteX10" fmla="*/ 499235 w 819143"/>
                <a:gd name="connsiteY10" fmla="*/ 573769 h 575614"/>
                <a:gd name="connsiteX11" fmla="*/ 533920 w 819143"/>
                <a:gd name="connsiteY11" fmla="*/ 573769 h 575614"/>
                <a:gd name="connsiteX12" fmla="*/ 533920 w 819143"/>
                <a:gd name="connsiteY12" fmla="*/ 537609 h 575614"/>
                <a:gd name="connsiteX13" fmla="*/ 685203 w 819143"/>
                <a:gd name="connsiteY13" fmla="*/ 537609 h 575614"/>
                <a:gd name="connsiteX14" fmla="*/ 815823 w 819143"/>
                <a:gd name="connsiteY14" fmla="*/ 406989 h 575614"/>
                <a:gd name="connsiteX15" fmla="*/ 815823 w 819143"/>
                <a:gd name="connsiteY15" fmla="*/ 173791 h 575614"/>
                <a:gd name="connsiteX16" fmla="*/ 685203 w 819143"/>
                <a:gd name="connsiteY16" fmla="*/ 43171 h 575614"/>
                <a:gd name="connsiteX17" fmla="*/ 459384 w 819143"/>
                <a:gd name="connsiteY17" fmla="*/ 76380 h 575614"/>
                <a:gd name="connsiteX18" fmla="*/ 418058 w 819143"/>
                <a:gd name="connsiteY18" fmla="*/ 115492 h 575614"/>
                <a:gd name="connsiteX19" fmla="*/ 257182 w 819143"/>
                <a:gd name="connsiteY19" fmla="*/ 115492 h 575614"/>
                <a:gd name="connsiteX20" fmla="*/ 218070 w 819143"/>
                <a:gd name="connsiteY20" fmla="*/ 77117 h 575614"/>
                <a:gd name="connsiteX21" fmla="*/ 459384 w 819143"/>
                <a:gd name="connsiteY21" fmla="*/ 76380 h 575614"/>
                <a:gd name="connsiteX22" fmla="*/ 220284 w 819143"/>
                <a:gd name="connsiteY22" fmla="*/ 502924 h 575614"/>
                <a:gd name="connsiteX23" fmla="*/ 261610 w 819143"/>
                <a:gd name="connsiteY23" fmla="*/ 463812 h 575614"/>
                <a:gd name="connsiteX24" fmla="*/ 422486 w 819143"/>
                <a:gd name="connsiteY24" fmla="*/ 463812 h 575614"/>
                <a:gd name="connsiteX25" fmla="*/ 461599 w 819143"/>
                <a:gd name="connsiteY25" fmla="*/ 502186 h 575614"/>
                <a:gd name="connsiteX26" fmla="*/ 220284 w 819143"/>
                <a:gd name="connsiteY26" fmla="*/ 502924 h 575614"/>
                <a:gd name="connsiteX27" fmla="*/ 509566 w 819143"/>
                <a:gd name="connsiteY27" fmla="*/ 506614 h 575614"/>
                <a:gd name="connsiteX28" fmla="*/ 435032 w 819143"/>
                <a:gd name="connsiteY28" fmla="*/ 432817 h 575614"/>
                <a:gd name="connsiteX29" fmla="*/ 249064 w 819143"/>
                <a:gd name="connsiteY29" fmla="*/ 432817 h 575614"/>
                <a:gd name="connsiteX30" fmla="*/ 171577 w 819143"/>
                <a:gd name="connsiteY30" fmla="*/ 506614 h 575614"/>
                <a:gd name="connsiteX31" fmla="*/ 98519 w 819143"/>
                <a:gd name="connsiteY31" fmla="*/ 506614 h 575614"/>
                <a:gd name="connsiteX32" fmla="*/ 37268 w 819143"/>
                <a:gd name="connsiteY32" fmla="*/ 445363 h 575614"/>
                <a:gd name="connsiteX33" fmla="*/ 37268 w 819143"/>
                <a:gd name="connsiteY33" fmla="*/ 135417 h 575614"/>
                <a:gd name="connsiteX34" fmla="*/ 98519 w 819143"/>
                <a:gd name="connsiteY34" fmla="*/ 74166 h 575614"/>
                <a:gd name="connsiteX35" fmla="*/ 172316 w 819143"/>
                <a:gd name="connsiteY35" fmla="*/ 74166 h 575614"/>
                <a:gd name="connsiteX36" fmla="*/ 246113 w 819143"/>
                <a:gd name="connsiteY36" fmla="*/ 147224 h 575614"/>
                <a:gd name="connsiteX37" fmla="*/ 432080 w 819143"/>
                <a:gd name="connsiteY37" fmla="*/ 147224 h 575614"/>
                <a:gd name="connsiteX38" fmla="*/ 508829 w 819143"/>
                <a:gd name="connsiteY38" fmla="*/ 74166 h 575614"/>
                <a:gd name="connsiteX39" fmla="*/ 686678 w 819143"/>
                <a:gd name="connsiteY39" fmla="*/ 74166 h 575614"/>
                <a:gd name="connsiteX40" fmla="*/ 746454 w 819143"/>
                <a:gd name="connsiteY40" fmla="*/ 94829 h 575614"/>
                <a:gd name="connsiteX41" fmla="*/ 730956 w 819143"/>
                <a:gd name="connsiteY41" fmla="*/ 94829 h 575614"/>
                <a:gd name="connsiteX42" fmla="*/ 730956 w 819143"/>
                <a:gd name="connsiteY42" fmla="*/ 200358 h 575614"/>
                <a:gd name="connsiteX43" fmla="*/ 786304 w 819143"/>
                <a:gd name="connsiteY43" fmla="*/ 200358 h 575614"/>
                <a:gd name="connsiteX44" fmla="*/ 786304 w 819143"/>
                <a:gd name="connsiteY44" fmla="*/ 378946 h 575614"/>
                <a:gd name="connsiteX45" fmla="*/ 730956 w 819143"/>
                <a:gd name="connsiteY45" fmla="*/ 378946 h 575614"/>
                <a:gd name="connsiteX46" fmla="*/ 730956 w 819143"/>
                <a:gd name="connsiteY46" fmla="*/ 484475 h 575614"/>
                <a:gd name="connsiteX47" fmla="*/ 748668 w 819143"/>
                <a:gd name="connsiteY47" fmla="*/ 484475 h 575614"/>
                <a:gd name="connsiteX48" fmla="*/ 685941 w 819143"/>
                <a:gd name="connsiteY48" fmla="*/ 506614 h 575614"/>
                <a:gd name="connsiteX49" fmla="*/ 509566 w 819143"/>
                <a:gd name="connsiteY49" fmla="*/ 506614 h 57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19143" h="575614">
                  <a:moveTo>
                    <a:pt x="685203" y="43171"/>
                  </a:moveTo>
                  <a:lnTo>
                    <a:pt x="533920" y="43171"/>
                  </a:lnTo>
                  <a:lnTo>
                    <a:pt x="533920" y="5535"/>
                  </a:lnTo>
                  <a:lnTo>
                    <a:pt x="499235" y="5535"/>
                  </a:lnTo>
                  <a:lnTo>
                    <a:pt x="499235" y="43171"/>
                  </a:lnTo>
                  <a:lnTo>
                    <a:pt x="97781" y="43171"/>
                  </a:lnTo>
                  <a:cubicBezTo>
                    <a:pt x="46862" y="43171"/>
                    <a:pt x="5535" y="84497"/>
                    <a:pt x="5535" y="135417"/>
                  </a:cubicBezTo>
                  <a:lnTo>
                    <a:pt x="5535" y="445363"/>
                  </a:lnTo>
                  <a:cubicBezTo>
                    <a:pt x="5535" y="496283"/>
                    <a:pt x="46862" y="537609"/>
                    <a:pt x="97781" y="537609"/>
                  </a:cubicBezTo>
                  <a:lnTo>
                    <a:pt x="499235" y="537609"/>
                  </a:lnTo>
                  <a:lnTo>
                    <a:pt x="499235" y="573769"/>
                  </a:lnTo>
                  <a:lnTo>
                    <a:pt x="533920" y="573769"/>
                  </a:lnTo>
                  <a:lnTo>
                    <a:pt x="533920" y="537609"/>
                  </a:lnTo>
                  <a:lnTo>
                    <a:pt x="685203" y="537609"/>
                  </a:lnTo>
                  <a:cubicBezTo>
                    <a:pt x="757523" y="537609"/>
                    <a:pt x="815823" y="479309"/>
                    <a:pt x="815823" y="406989"/>
                  </a:cubicBezTo>
                  <a:lnTo>
                    <a:pt x="815823" y="173791"/>
                  </a:lnTo>
                  <a:cubicBezTo>
                    <a:pt x="815823" y="101470"/>
                    <a:pt x="757523" y="43171"/>
                    <a:pt x="685203" y="43171"/>
                  </a:cubicBezTo>
                  <a:close/>
                  <a:moveTo>
                    <a:pt x="459384" y="76380"/>
                  </a:moveTo>
                  <a:lnTo>
                    <a:pt x="418058" y="115492"/>
                  </a:lnTo>
                  <a:lnTo>
                    <a:pt x="257182" y="115492"/>
                  </a:lnTo>
                  <a:lnTo>
                    <a:pt x="218070" y="77117"/>
                  </a:lnTo>
                  <a:lnTo>
                    <a:pt x="459384" y="76380"/>
                  </a:lnTo>
                  <a:close/>
                  <a:moveTo>
                    <a:pt x="220284" y="502924"/>
                  </a:moveTo>
                  <a:lnTo>
                    <a:pt x="261610" y="463812"/>
                  </a:lnTo>
                  <a:lnTo>
                    <a:pt x="422486" y="463812"/>
                  </a:lnTo>
                  <a:lnTo>
                    <a:pt x="461599" y="502186"/>
                  </a:lnTo>
                  <a:lnTo>
                    <a:pt x="220284" y="502924"/>
                  </a:lnTo>
                  <a:close/>
                  <a:moveTo>
                    <a:pt x="509566" y="506614"/>
                  </a:moveTo>
                  <a:lnTo>
                    <a:pt x="435032" y="432817"/>
                  </a:lnTo>
                  <a:lnTo>
                    <a:pt x="249064" y="432817"/>
                  </a:lnTo>
                  <a:lnTo>
                    <a:pt x="171577" y="506614"/>
                  </a:lnTo>
                  <a:lnTo>
                    <a:pt x="98519" y="506614"/>
                  </a:lnTo>
                  <a:cubicBezTo>
                    <a:pt x="64572" y="506614"/>
                    <a:pt x="37268" y="479309"/>
                    <a:pt x="37268" y="445363"/>
                  </a:cubicBezTo>
                  <a:lnTo>
                    <a:pt x="37268" y="135417"/>
                  </a:lnTo>
                  <a:cubicBezTo>
                    <a:pt x="37268" y="101470"/>
                    <a:pt x="64572" y="74166"/>
                    <a:pt x="98519" y="74166"/>
                  </a:cubicBezTo>
                  <a:lnTo>
                    <a:pt x="172316" y="74166"/>
                  </a:lnTo>
                  <a:lnTo>
                    <a:pt x="246113" y="147224"/>
                  </a:lnTo>
                  <a:lnTo>
                    <a:pt x="432080" y="147224"/>
                  </a:lnTo>
                  <a:lnTo>
                    <a:pt x="508829" y="74166"/>
                  </a:lnTo>
                  <a:lnTo>
                    <a:pt x="686678" y="74166"/>
                  </a:lnTo>
                  <a:cubicBezTo>
                    <a:pt x="709555" y="74166"/>
                    <a:pt x="730219" y="81545"/>
                    <a:pt x="746454" y="94829"/>
                  </a:cubicBezTo>
                  <a:lnTo>
                    <a:pt x="730956" y="94829"/>
                  </a:lnTo>
                  <a:lnTo>
                    <a:pt x="730956" y="200358"/>
                  </a:lnTo>
                  <a:lnTo>
                    <a:pt x="786304" y="200358"/>
                  </a:lnTo>
                  <a:lnTo>
                    <a:pt x="786304" y="378946"/>
                  </a:lnTo>
                  <a:lnTo>
                    <a:pt x="730956" y="378946"/>
                  </a:lnTo>
                  <a:lnTo>
                    <a:pt x="730956" y="484475"/>
                  </a:lnTo>
                  <a:lnTo>
                    <a:pt x="748668" y="484475"/>
                  </a:lnTo>
                  <a:cubicBezTo>
                    <a:pt x="731694" y="498496"/>
                    <a:pt x="709555" y="506614"/>
                    <a:pt x="685941" y="506614"/>
                  </a:cubicBezTo>
                  <a:lnTo>
                    <a:pt x="509566" y="506614"/>
                  </a:lnTo>
                  <a:close/>
                </a:path>
              </a:pathLst>
            </a:custGeom>
            <a:grpFill/>
            <a:ln w="9525" cap="flat">
              <a:noFill/>
              <a:prstDash val="solid"/>
              <a:miter/>
            </a:ln>
          </p:spPr>
          <p:txBody>
            <a:bodyPr rtlCol="0" anchor="ctr"/>
            <a:lstStyle/>
            <a:p>
              <a:pPr rtl="0"/>
              <a:endParaRPr lang="fr-FR" sz="1350" dirty="0"/>
            </a:p>
          </p:txBody>
        </p:sp>
        <p:sp>
          <p:nvSpPr>
            <p:cNvPr id="151" name="Forme libre : Forme 150">
              <a:extLst>
                <a:ext uri="{FF2B5EF4-FFF2-40B4-BE49-F238E27FC236}">
                  <a16:creationId xmlns:a16="http://schemas.microsoft.com/office/drawing/2014/main" xmlns="" id="{2A26A3D8-14B2-4503-9F66-814040A7D84E}"/>
                </a:ext>
              </a:extLst>
            </p:cNvPr>
            <p:cNvSpPr/>
            <p:nvPr/>
          </p:nvSpPr>
          <p:spPr>
            <a:xfrm>
              <a:off x="9067689" y="2659235"/>
              <a:ext cx="36898" cy="147593"/>
            </a:xfrm>
            <a:custGeom>
              <a:avLst/>
              <a:gdLst>
                <a:gd name="connsiteX0" fmla="*/ 5535 w 36898"/>
                <a:gd name="connsiteY0" fmla="*/ 5535 h 147593"/>
                <a:gd name="connsiteX1" fmla="*/ 36529 w 36898"/>
                <a:gd name="connsiteY1" fmla="*/ 5535 h 147593"/>
                <a:gd name="connsiteX2" fmla="*/ 36529 w 36898"/>
                <a:gd name="connsiteY2" fmla="*/ 147962 h 147593"/>
                <a:gd name="connsiteX3" fmla="*/ 5535 w 36898"/>
                <a:gd name="connsiteY3" fmla="*/ 147962 h 147593"/>
              </a:gdLst>
              <a:ahLst/>
              <a:cxnLst>
                <a:cxn ang="0">
                  <a:pos x="connsiteX0" y="connsiteY0"/>
                </a:cxn>
                <a:cxn ang="0">
                  <a:pos x="connsiteX1" y="connsiteY1"/>
                </a:cxn>
                <a:cxn ang="0">
                  <a:pos x="connsiteX2" y="connsiteY2"/>
                </a:cxn>
                <a:cxn ang="0">
                  <a:pos x="connsiteX3" y="connsiteY3"/>
                </a:cxn>
              </a:cxnLst>
              <a:rect l="l" t="t" r="r" b="b"/>
              <a:pathLst>
                <a:path w="36898" h="147593">
                  <a:moveTo>
                    <a:pt x="5535" y="5535"/>
                  </a:moveTo>
                  <a:lnTo>
                    <a:pt x="36529" y="5535"/>
                  </a:lnTo>
                  <a:lnTo>
                    <a:pt x="36529" y="147962"/>
                  </a:lnTo>
                  <a:lnTo>
                    <a:pt x="5535" y="147962"/>
                  </a:lnTo>
                  <a:close/>
                </a:path>
              </a:pathLst>
            </a:custGeom>
            <a:grpFill/>
            <a:ln w="9525" cap="flat">
              <a:noFill/>
              <a:prstDash val="solid"/>
              <a:miter/>
            </a:ln>
          </p:spPr>
          <p:txBody>
            <a:bodyPr rtlCol="0" anchor="ctr"/>
            <a:lstStyle/>
            <a:p>
              <a:pPr rtl="0"/>
              <a:endParaRPr lang="fr-FR" sz="1350" dirty="0"/>
            </a:p>
          </p:txBody>
        </p:sp>
        <p:sp>
          <p:nvSpPr>
            <p:cNvPr id="152" name="Forme libre : Forme 151">
              <a:extLst>
                <a:ext uri="{FF2B5EF4-FFF2-40B4-BE49-F238E27FC236}">
                  <a16:creationId xmlns:a16="http://schemas.microsoft.com/office/drawing/2014/main" xmlns="" id="{3C0749D3-C798-4770-9F5D-3CE89ECC3FC9}"/>
                </a:ext>
              </a:extLst>
            </p:cNvPr>
            <p:cNvSpPr/>
            <p:nvPr/>
          </p:nvSpPr>
          <p:spPr>
            <a:xfrm>
              <a:off x="8799070" y="2550753"/>
              <a:ext cx="147593" cy="376363"/>
            </a:xfrm>
            <a:custGeom>
              <a:avLst/>
              <a:gdLst>
                <a:gd name="connsiteX0" fmla="*/ 97781 w 147593"/>
                <a:gd name="connsiteY0" fmla="*/ 5535 h 376363"/>
                <a:gd name="connsiteX1" fmla="*/ 5535 w 147593"/>
                <a:gd name="connsiteY1" fmla="*/ 94829 h 376363"/>
                <a:gd name="connsiteX2" fmla="*/ 5535 w 147593"/>
                <a:gd name="connsiteY2" fmla="*/ 280796 h 376363"/>
                <a:gd name="connsiteX3" fmla="*/ 99256 w 147593"/>
                <a:gd name="connsiteY3" fmla="*/ 375256 h 376363"/>
                <a:gd name="connsiteX4" fmla="*/ 108850 w 147593"/>
                <a:gd name="connsiteY4" fmla="*/ 354593 h 376363"/>
                <a:gd name="connsiteX5" fmla="*/ 108112 w 147593"/>
                <a:gd name="connsiteY5" fmla="*/ 23246 h 376363"/>
                <a:gd name="connsiteX6" fmla="*/ 97781 w 147593"/>
                <a:gd name="connsiteY6" fmla="*/ 5535 h 376363"/>
                <a:gd name="connsiteX7" fmla="*/ 88924 w 147593"/>
                <a:gd name="connsiteY7" fmla="*/ 321385 h 376363"/>
                <a:gd name="connsiteX8" fmla="*/ 36529 w 147593"/>
                <a:gd name="connsiteY8" fmla="*/ 268251 h 376363"/>
                <a:gd name="connsiteX9" fmla="*/ 36529 w 147593"/>
                <a:gd name="connsiteY9" fmla="*/ 108112 h 376363"/>
                <a:gd name="connsiteX10" fmla="*/ 88924 w 147593"/>
                <a:gd name="connsiteY10" fmla="*/ 57930 h 376363"/>
                <a:gd name="connsiteX11" fmla="*/ 88924 w 147593"/>
                <a:gd name="connsiteY11" fmla="*/ 321385 h 37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593" h="376363">
                  <a:moveTo>
                    <a:pt x="97781" y="5535"/>
                  </a:moveTo>
                  <a:lnTo>
                    <a:pt x="5535" y="94829"/>
                  </a:lnTo>
                  <a:lnTo>
                    <a:pt x="5535" y="280796"/>
                  </a:lnTo>
                  <a:lnTo>
                    <a:pt x="99256" y="375256"/>
                  </a:lnTo>
                  <a:lnTo>
                    <a:pt x="108850" y="354593"/>
                  </a:lnTo>
                  <a:cubicBezTo>
                    <a:pt x="158294" y="246112"/>
                    <a:pt x="158294" y="122872"/>
                    <a:pt x="108112" y="23246"/>
                  </a:cubicBezTo>
                  <a:lnTo>
                    <a:pt x="97781" y="5535"/>
                  </a:lnTo>
                  <a:close/>
                  <a:moveTo>
                    <a:pt x="88924" y="321385"/>
                  </a:moveTo>
                  <a:lnTo>
                    <a:pt x="36529" y="268251"/>
                  </a:lnTo>
                  <a:lnTo>
                    <a:pt x="36529" y="108112"/>
                  </a:lnTo>
                  <a:lnTo>
                    <a:pt x="88924" y="57930"/>
                  </a:lnTo>
                  <a:cubicBezTo>
                    <a:pt x="122872" y="138369"/>
                    <a:pt x="122872" y="233567"/>
                    <a:pt x="88924" y="321385"/>
                  </a:cubicBezTo>
                  <a:close/>
                </a:path>
              </a:pathLst>
            </a:custGeom>
            <a:grpFill/>
            <a:ln w="9525" cap="flat">
              <a:noFill/>
              <a:prstDash val="solid"/>
              <a:miter/>
            </a:ln>
          </p:spPr>
          <p:txBody>
            <a:bodyPr rtlCol="0" anchor="ctr"/>
            <a:lstStyle/>
            <a:p>
              <a:pPr rtl="0"/>
              <a:endParaRPr lang="fr-FR" sz="1350" dirty="0"/>
            </a:p>
          </p:txBody>
        </p:sp>
        <p:sp>
          <p:nvSpPr>
            <p:cNvPr id="153" name="Forme libre : Forme 152">
              <a:extLst>
                <a:ext uri="{FF2B5EF4-FFF2-40B4-BE49-F238E27FC236}">
                  <a16:creationId xmlns:a16="http://schemas.microsoft.com/office/drawing/2014/main" xmlns="" id="{82024011-EE34-48DC-BBCF-0320C1145D84}"/>
                </a:ext>
              </a:extLst>
            </p:cNvPr>
            <p:cNvSpPr/>
            <p:nvPr/>
          </p:nvSpPr>
          <p:spPr>
            <a:xfrm>
              <a:off x="8424643" y="2545588"/>
              <a:ext cx="132834" cy="383743"/>
            </a:xfrm>
            <a:custGeom>
              <a:avLst/>
              <a:gdLst>
                <a:gd name="connsiteX0" fmla="*/ 28690 w 132834"/>
                <a:gd name="connsiteY0" fmla="*/ 31364 h 383742"/>
                <a:gd name="connsiteX1" fmla="*/ 29427 w 132834"/>
                <a:gd name="connsiteY1" fmla="*/ 358283 h 383742"/>
                <a:gd name="connsiteX2" fmla="*/ 36807 w 132834"/>
                <a:gd name="connsiteY2" fmla="*/ 383374 h 383742"/>
                <a:gd name="connsiteX3" fmla="*/ 129053 w 132834"/>
                <a:gd name="connsiteY3" fmla="*/ 289652 h 383742"/>
                <a:gd name="connsiteX4" fmla="*/ 129053 w 132834"/>
                <a:gd name="connsiteY4" fmla="*/ 103684 h 383742"/>
                <a:gd name="connsiteX5" fmla="*/ 36069 w 132834"/>
                <a:gd name="connsiteY5" fmla="*/ 5535 h 383742"/>
                <a:gd name="connsiteX6" fmla="*/ 28690 w 132834"/>
                <a:gd name="connsiteY6" fmla="*/ 31364 h 383742"/>
                <a:gd name="connsiteX7" fmla="*/ 50829 w 132834"/>
                <a:gd name="connsiteY7" fmla="*/ 66786 h 383742"/>
                <a:gd name="connsiteX8" fmla="*/ 98058 w 132834"/>
                <a:gd name="connsiteY8" fmla="*/ 116230 h 383742"/>
                <a:gd name="connsiteX9" fmla="*/ 98058 w 132834"/>
                <a:gd name="connsiteY9" fmla="*/ 277107 h 383742"/>
                <a:gd name="connsiteX10" fmla="*/ 52304 w 132834"/>
                <a:gd name="connsiteY10" fmla="*/ 323598 h 383742"/>
                <a:gd name="connsiteX11" fmla="*/ 50829 w 132834"/>
                <a:gd name="connsiteY11" fmla="*/ 66786 h 38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834" h="383742">
                  <a:moveTo>
                    <a:pt x="28690" y="31364"/>
                  </a:moveTo>
                  <a:cubicBezTo>
                    <a:pt x="-2305" y="130989"/>
                    <a:pt x="-2305" y="253492"/>
                    <a:pt x="29427" y="358283"/>
                  </a:cubicBezTo>
                  <a:lnTo>
                    <a:pt x="36807" y="383374"/>
                  </a:lnTo>
                  <a:lnTo>
                    <a:pt x="129053" y="289652"/>
                  </a:lnTo>
                  <a:lnTo>
                    <a:pt x="129053" y="103684"/>
                  </a:lnTo>
                  <a:lnTo>
                    <a:pt x="36069" y="5535"/>
                  </a:lnTo>
                  <a:lnTo>
                    <a:pt x="28690" y="31364"/>
                  </a:lnTo>
                  <a:close/>
                  <a:moveTo>
                    <a:pt x="50829" y="66786"/>
                  </a:moveTo>
                  <a:lnTo>
                    <a:pt x="98058" y="116230"/>
                  </a:lnTo>
                  <a:lnTo>
                    <a:pt x="98058" y="277107"/>
                  </a:lnTo>
                  <a:lnTo>
                    <a:pt x="52304" y="323598"/>
                  </a:lnTo>
                  <a:cubicBezTo>
                    <a:pt x="31641" y="240208"/>
                    <a:pt x="30903" y="147224"/>
                    <a:pt x="50829" y="66786"/>
                  </a:cubicBezTo>
                  <a:close/>
                </a:path>
              </a:pathLst>
            </a:custGeom>
            <a:grpFill/>
            <a:ln w="9525" cap="flat">
              <a:noFill/>
              <a:prstDash val="solid"/>
              <a:miter/>
            </a:ln>
          </p:spPr>
          <p:txBody>
            <a:bodyPr rtlCol="0" anchor="ctr"/>
            <a:lstStyle/>
            <a:p>
              <a:pPr rtl="0"/>
              <a:endParaRPr lang="fr-FR" sz="1350" dirty="0"/>
            </a:p>
          </p:txBody>
        </p:sp>
      </p:grpSp>
      <p:grpSp>
        <p:nvGrpSpPr>
          <p:cNvPr id="154" name="Groupe 153">
            <a:extLst>
              <a:ext uri="{FF2B5EF4-FFF2-40B4-BE49-F238E27FC236}">
                <a16:creationId xmlns:a16="http://schemas.microsoft.com/office/drawing/2014/main" xmlns="" id="{7D52505A-92C2-48D7-B0AE-C7A9761D6B27}"/>
              </a:ext>
            </a:extLst>
          </p:cNvPr>
          <p:cNvGrpSpPr/>
          <p:nvPr userDrawn="1"/>
        </p:nvGrpSpPr>
        <p:grpSpPr>
          <a:xfrm>
            <a:off x="6948264" y="2864723"/>
            <a:ext cx="344705" cy="291744"/>
            <a:chOff x="8340054" y="2449652"/>
            <a:chExt cx="819143" cy="575614"/>
          </a:xfrm>
          <a:solidFill>
            <a:schemeClr val="bg1"/>
          </a:solidFill>
        </p:grpSpPr>
        <p:sp>
          <p:nvSpPr>
            <p:cNvPr id="155" name="Forme libre : Forme 154">
              <a:extLst>
                <a:ext uri="{FF2B5EF4-FFF2-40B4-BE49-F238E27FC236}">
                  <a16:creationId xmlns:a16="http://schemas.microsoft.com/office/drawing/2014/main" xmlns="" id="{EE2FAAE1-A323-4A9B-92E1-0C77C35F4ACC}"/>
                </a:ext>
              </a:extLst>
            </p:cNvPr>
            <p:cNvSpPr/>
            <p:nvPr/>
          </p:nvSpPr>
          <p:spPr>
            <a:xfrm>
              <a:off x="8340054" y="2449652"/>
              <a:ext cx="819143" cy="575614"/>
            </a:xfrm>
            <a:custGeom>
              <a:avLst/>
              <a:gdLst>
                <a:gd name="connsiteX0" fmla="*/ 685203 w 819143"/>
                <a:gd name="connsiteY0" fmla="*/ 43171 h 575614"/>
                <a:gd name="connsiteX1" fmla="*/ 533920 w 819143"/>
                <a:gd name="connsiteY1" fmla="*/ 43171 h 575614"/>
                <a:gd name="connsiteX2" fmla="*/ 533920 w 819143"/>
                <a:gd name="connsiteY2" fmla="*/ 5535 h 575614"/>
                <a:gd name="connsiteX3" fmla="*/ 499235 w 819143"/>
                <a:gd name="connsiteY3" fmla="*/ 5535 h 575614"/>
                <a:gd name="connsiteX4" fmla="*/ 499235 w 819143"/>
                <a:gd name="connsiteY4" fmla="*/ 43171 h 575614"/>
                <a:gd name="connsiteX5" fmla="*/ 97781 w 819143"/>
                <a:gd name="connsiteY5" fmla="*/ 43171 h 575614"/>
                <a:gd name="connsiteX6" fmla="*/ 5535 w 819143"/>
                <a:gd name="connsiteY6" fmla="*/ 135417 h 575614"/>
                <a:gd name="connsiteX7" fmla="*/ 5535 w 819143"/>
                <a:gd name="connsiteY7" fmla="*/ 445363 h 575614"/>
                <a:gd name="connsiteX8" fmla="*/ 97781 w 819143"/>
                <a:gd name="connsiteY8" fmla="*/ 537609 h 575614"/>
                <a:gd name="connsiteX9" fmla="*/ 499235 w 819143"/>
                <a:gd name="connsiteY9" fmla="*/ 537609 h 575614"/>
                <a:gd name="connsiteX10" fmla="*/ 499235 w 819143"/>
                <a:gd name="connsiteY10" fmla="*/ 573769 h 575614"/>
                <a:gd name="connsiteX11" fmla="*/ 533920 w 819143"/>
                <a:gd name="connsiteY11" fmla="*/ 573769 h 575614"/>
                <a:gd name="connsiteX12" fmla="*/ 533920 w 819143"/>
                <a:gd name="connsiteY12" fmla="*/ 537609 h 575614"/>
                <a:gd name="connsiteX13" fmla="*/ 685203 w 819143"/>
                <a:gd name="connsiteY13" fmla="*/ 537609 h 575614"/>
                <a:gd name="connsiteX14" fmla="*/ 815823 w 819143"/>
                <a:gd name="connsiteY14" fmla="*/ 406989 h 575614"/>
                <a:gd name="connsiteX15" fmla="*/ 815823 w 819143"/>
                <a:gd name="connsiteY15" fmla="*/ 173791 h 575614"/>
                <a:gd name="connsiteX16" fmla="*/ 685203 w 819143"/>
                <a:gd name="connsiteY16" fmla="*/ 43171 h 575614"/>
                <a:gd name="connsiteX17" fmla="*/ 459384 w 819143"/>
                <a:gd name="connsiteY17" fmla="*/ 76380 h 575614"/>
                <a:gd name="connsiteX18" fmla="*/ 418058 w 819143"/>
                <a:gd name="connsiteY18" fmla="*/ 115492 h 575614"/>
                <a:gd name="connsiteX19" fmla="*/ 257182 w 819143"/>
                <a:gd name="connsiteY19" fmla="*/ 115492 h 575614"/>
                <a:gd name="connsiteX20" fmla="*/ 218070 w 819143"/>
                <a:gd name="connsiteY20" fmla="*/ 77117 h 575614"/>
                <a:gd name="connsiteX21" fmla="*/ 459384 w 819143"/>
                <a:gd name="connsiteY21" fmla="*/ 76380 h 575614"/>
                <a:gd name="connsiteX22" fmla="*/ 220284 w 819143"/>
                <a:gd name="connsiteY22" fmla="*/ 502924 h 575614"/>
                <a:gd name="connsiteX23" fmla="*/ 261610 w 819143"/>
                <a:gd name="connsiteY23" fmla="*/ 463812 h 575614"/>
                <a:gd name="connsiteX24" fmla="*/ 422486 w 819143"/>
                <a:gd name="connsiteY24" fmla="*/ 463812 h 575614"/>
                <a:gd name="connsiteX25" fmla="*/ 461599 w 819143"/>
                <a:gd name="connsiteY25" fmla="*/ 502186 h 575614"/>
                <a:gd name="connsiteX26" fmla="*/ 220284 w 819143"/>
                <a:gd name="connsiteY26" fmla="*/ 502924 h 575614"/>
                <a:gd name="connsiteX27" fmla="*/ 509566 w 819143"/>
                <a:gd name="connsiteY27" fmla="*/ 506614 h 575614"/>
                <a:gd name="connsiteX28" fmla="*/ 435032 w 819143"/>
                <a:gd name="connsiteY28" fmla="*/ 432817 h 575614"/>
                <a:gd name="connsiteX29" fmla="*/ 249064 w 819143"/>
                <a:gd name="connsiteY29" fmla="*/ 432817 h 575614"/>
                <a:gd name="connsiteX30" fmla="*/ 171577 w 819143"/>
                <a:gd name="connsiteY30" fmla="*/ 506614 h 575614"/>
                <a:gd name="connsiteX31" fmla="*/ 98519 w 819143"/>
                <a:gd name="connsiteY31" fmla="*/ 506614 h 575614"/>
                <a:gd name="connsiteX32" fmla="*/ 37268 w 819143"/>
                <a:gd name="connsiteY32" fmla="*/ 445363 h 575614"/>
                <a:gd name="connsiteX33" fmla="*/ 37268 w 819143"/>
                <a:gd name="connsiteY33" fmla="*/ 135417 h 575614"/>
                <a:gd name="connsiteX34" fmla="*/ 98519 w 819143"/>
                <a:gd name="connsiteY34" fmla="*/ 74166 h 575614"/>
                <a:gd name="connsiteX35" fmla="*/ 172316 w 819143"/>
                <a:gd name="connsiteY35" fmla="*/ 74166 h 575614"/>
                <a:gd name="connsiteX36" fmla="*/ 246113 w 819143"/>
                <a:gd name="connsiteY36" fmla="*/ 147224 h 575614"/>
                <a:gd name="connsiteX37" fmla="*/ 432080 w 819143"/>
                <a:gd name="connsiteY37" fmla="*/ 147224 h 575614"/>
                <a:gd name="connsiteX38" fmla="*/ 508829 w 819143"/>
                <a:gd name="connsiteY38" fmla="*/ 74166 h 575614"/>
                <a:gd name="connsiteX39" fmla="*/ 686678 w 819143"/>
                <a:gd name="connsiteY39" fmla="*/ 74166 h 575614"/>
                <a:gd name="connsiteX40" fmla="*/ 746454 w 819143"/>
                <a:gd name="connsiteY40" fmla="*/ 94829 h 575614"/>
                <a:gd name="connsiteX41" fmla="*/ 730956 w 819143"/>
                <a:gd name="connsiteY41" fmla="*/ 94829 h 575614"/>
                <a:gd name="connsiteX42" fmla="*/ 730956 w 819143"/>
                <a:gd name="connsiteY42" fmla="*/ 200358 h 575614"/>
                <a:gd name="connsiteX43" fmla="*/ 786304 w 819143"/>
                <a:gd name="connsiteY43" fmla="*/ 200358 h 575614"/>
                <a:gd name="connsiteX44" fmla="*/ 786304 w 819143"/>
                <a:gd name="connsiteY44" fmla="*/ 378946 h 575614"/>
                <a:gd name="connsiteX45" fmla="*/ 730956 w 819143"/>
                <a:gd name="connsiteY45" fmla="*/ 378946 h 575614"/>
                <a:gd name="connsiteX46" fmla="*/ 730956 w 819143"/>
                <a:gd name="connsiteY46" fmla="*/ 484475 h 575614"/>
                <a:gd name="connsiteX47" fmla="*/ 748668 w 819143"/>
                <a:gd name="connsiteY47" fmla="*/ 484475 h 575614"/>
                <a:gd name="connsiteX48" fmla="*/ 685941 w 819143"/>
                <a:gd name="connsiteY48" fmla="*/ 506614 h 575614"/>
                <a:gd name="connsiteX49" fmla="*/ 509566 w 819143"/>
                <a:gd name="connsiteY49" fmla="*/ 506614 h 57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19143" h="575614">
                  <a:moveTo>
                    <a:pt x="685203" y="43171"/>
                  </a:moveTo>
                  <a:lnTo>
                    <a:pt x="533920" y="43171"/>
                  </a:lnTo>
                  <a:lnTo>
                    <a:pt x="533920" y="5535"/>
                  </a:lnTo>
                  <a:lnTo>
                    <a:pt x="499235" y="5535"/>
                  </a:lnTo>
                  <a:lnTo>
                    <a:pt x="499235" y="43171"/>
                  </a:lnTo>
                  <a:lnTo>
                    <a:pt x="97781" y="43171"/>
                  </a:lnTo>
                  <a:cubicBezTo>
                    <a:pt x="46862" y="43171"/>
                    <a:pt x="5535" y="84497"/>
                    <a:pt x="5535" y="135417"/>
                  </a:cubicBezTo>
                  <a:lnTo>
                    <a:pt x="5535" y="445363"/>
                  </a:lnTo>
                  <a:cubicBezTo>
                    <a:pt x="5535" y="496283"/>
                    <a:pt x="46862" y="537609"/>
                    <a:pt x="97781" y="537609"/>
                  </a:cubicBezTo>
                  <a:lnTo>
                    <a:pt x="499235" y="537609"/>
                  </a:lnTo>
                  <a:lnTo>
                    <a:pt x="499235" y="573769"/>
                  </a:lnTo>
                  <a:lnTo>
                    <a:pt x="533920" y="573769"/>
                  </a:lnTo>
                  <a:lnTo>
                    <a:pt x="533920" y="537609"/>
                  </a:lnTo>
                  <a:lnTo>
                    <a:pt x="685203" y="537609"/>
                  </a:lnTo>
                  <a:cubicBezTo>
                    <a:pt x="757523" y="537609"/>
                    <a:pt x="815823" y="479309"/>
                    <a:pt x="815823" y="406989"/>
                  </a:cubicBezTo>
                  <a:lnTo>
                    <a:pt x="815823" y="173791"/>
                  </a:lnTo>
                  <a:cubicBezTo>
                    <a:pt x="815823" y="101470"/>
                    <a:pt x="757523" y="43171"/>
                    <a:pt x="685203" y="43171"/>
                  </a:cubicBezTo>
                  <a:close/>
                  <a:moveTo>
                    <a:pt x="459384" y="76380"/>
                  </a:moveTo>
                  <a:lnTo>
                    <a:pt x="418058" y="115492"/>
                  </a:lnTo>
                  <a:lnTo>
                    <a:pt x="257182" y="115492"/>
                  </a:lnTo>
                  <a:lnTo>
                    <a:pt x="218070" y="77117"/>
                  </a:lnTo>
                  <a:lnTo>
                    <a:pt x="459384" y="76380"/>
                  </a:lnTo>
                  <a:close/>
                  <a:moveTo>
                    <a:pt x="220284" y="502924"/>
                  </a:moveTo>
                  <a:lnTo>
                    <a:pt x="261610" y="463812"/>
                  </a:lnTo>
                  <a:lnTo>
                    <a:pt x="422486" y="463812"/>
                  </a:lnTo>
                  <a:lnTo>
                    <a:pt x="461599" y="502186"/>
                  </a:lnTo>
                  <a:lnTo>
                    <a:pt x="220284" y="502924"/>
                  </a:lnTo>
                  <a:close/>
                  <a:moveTo>
                    <a:pt x="509566" y="506614"/>
                  </a:moveTo>
                  <a:lnTo>
                    <a:pt x="435032" y="432817"/>
                  </a:lnTo>
                  <a:lnTo>
                    <a:pt x="249064" y="432817"/>
                  </a:lnTo>
                  <a:lnTo>
                    <a:pt x="171577" y="506614"/>
                  </a:lnTo>
                  <a:lnTo>
                    <a:pt x="98519" y="506614"/>
                  </a:lnTo>
                  <a:cubicBezTo>
                    <a:pt x="64572" y="506614"/>
                    <a:pt x="37268" y="479309"/>
                    <a:pt x="37268" y="445363"/>
                  </a:cubicBezTo>
                  <a:lnTo>
                    <a:pt x="37268" y="135417"/>
                  </a:lnTo>
                  <a:cubicBezTo>
                    <a:pt x="37268" y="101470"/>
                    <a:pt x="64572" y="74166"/>
                    <a:pt x="98519" y="74166"/>
                  </a:cubicBezTo>
                  <a:lnTo>
                    <a:pt x="172316" y="74166"/>
                  </a:lnTo>
                  <a:lnTo>
                    <a:pt x="246113" y="147224"/>
                  </a:lnTo>
                  <a:lnTo>
                    <a:pt x="432080" y="147224"/>
                  </a:lnTo>
                  <a:lnTo>
                    <a:pt x="508829" y="74166"/>
                  </a:lnTo>
                  <a:lnTo>
                    <a:pt x="686678" y="74166"/>
                  </a:lnTo>
                  <a:cubicBezTo>
                    <a:pt x="709555" y="74166"/>
                    <a:pt x="730219" y="81545"/>
                    <a:pt x="746454" y="94829"/>
                  </a:cubicBezTo>
                  <a:lnTo>
                    <a:pt x="730956" y="94829"/>
                  </a:lnTo>
                  <a:lnTo>
                    <a:pt x="730956" y="200358"/>
                  </a:lnTo>
                  <a:lnTo>
                    <a:pt x="786304" y="200358"/>
                  </a:lnTo>
                  <a:lnTo>
                    <a:pt x="786304" y="378946"/>
                  </a:lnTo>
                  <a:lnTo>
                    <a:pt x="730956" y="378946"/>
                  </a:lnTo>
                  <a:lnTo>
                    <a:pt x="730956" y="484475"/>
                  </a:lnTo>
                  <a:lnTo>
                    <a:pt x="748668" y="484475"/>
                  </a:lnTo>
                  <a:cubicBezTo>
                    <a:pt x="731694" y="498496"/>
                    <a:pt x="709555" y="506614"/>
                    <a:pt x="685941" y="506614"/>
                  </a:cubicBezTo>
                  <a:lnTo>
                    <a:pt x="509566" y="506614"/>
                  </a:lnTo>
                  <a:close/>
                </a:path>
              </a:pathLst>
            </a:custGeom>
            <a:grpFill/>
            <a:ln w="9525" cap="flat">
              <a:noFill/>
              <a:prstDash val="solid"/>
              <a:miter/>
            </a:ln>
          </p:spPr>
          <p:txBody>
            <a:bodyPr rtlCol="0" anchor="ctr"/>
            <a:lstStyle/>
            <a:p>
              <a:pPr rtl="0"/>
              <a:endParaRPr lang="fr-FR" sz="1350" dirty="0"/>
            </a:p>
          </p:txBody>
        </p:sp>
        <p:sp>
          <p:nvSpPr>
            <p:cNvPr id="156" name="Forme libre : Forme 155">
              <a:extLst>
                <a:ext uri="{FF2B5EF4-FFF2-40B4-BE49-F238E27FC236}">
                  <a16:creationId xmlns:a16="http://schemas.microsoft.com/office/drawing/2014/main" xmlns="" id="{28B0E3F9-20BB-43A0-8846-08825ED3FDA6}"/>
                </a:ext>
              </a:extLst>
            </p:cNvPr>
            <p:cNvSpPr/>
            <p:nvPr/>
          </p:nvSpPr>
          <p:spPr>
            <a:xfrm>
              <a:off x="9067689" y="2659235"/>
              <a:ext cx="36898" cy="147593"/>
            </a:xfrm>
            <a:custGeom>
              <a:avLst/>
              <a:gdLst>
                <a:gd name="connsiteX0" fmla="*/ 5535 w 36898"/>
                <a:gd name="connsiteY0" fmla="*/ 5535 h 147593"/>
                <a:gd name="connsiteX1" fmla="*/ 36529 w 36898"/>
                <a:gd name="connsiteY1" fmla="*/ 5535 h 147593"/>
                <a:gd name="connsiteX2" fmla="*/ 36529 w 36898"/>
                <a:gd name="connsiteY2" fmla="*/ 147962 h 147593"/>
                <a:gd name="connsiteX3" fmla="*/ 5535 w 36898"/>
                <a:gd name="connsiteY3" fmla="*/ 147962 h 147593"/>
              </a:gdLst>
              <a:ahLst/>
              <a:cxnLst>
                <a:cxn ang="0">
                  <a:pos x="connsiteX0" y="connsiteY0"/>
                </a:cxn>
                <a:cxn ang="0">
                  <a:pos x="connsiteX1" y="connsiteY1"/>
                </a:cxn>
                <a:cxn ang="0">
                  <a:pos x="connsiteX2" y="connsiteY2"/>
                </a:cxn>
                <a:cxn ang="0">
                  <a:pos x="connsiteX3" y="connsiteY3"/>
                </a:cxn>
              </a:cxnLst>
              <a:rect l="l" t="t" r="r" b="b"/>
              <a:pathLst>
                <a:path w="36898" h="147593">
                  <a:moveTo>
                    <a:pt x="5535" y="5535"/>
                  </a:moveTo>
                  <a:lnTo>
                    <a:pt x="36529" y="5535"/>
                  </a:lnTo>
                  <a:lnTo>
                    <a:pt x="36529" y="147962"/>
                  </a:lnTo>
                  <a:lnTo>
                    <a:pt x="5535" y="147962"/>
                  </a:lnTo>
                  <a:close/>
                </a:path>
              </a:pathLst>
            </a:custGeom>
            <a:grpFill/>
            <a:ln w="9525" cap="flat">
              <a:noFill/>
              <a:prstDash val="solid"/>
              <a:miter/>
            </a:ln>
          </p:spPr>
          <p:txBody>
            <a:bodyPr rtlCol="0" anchor="ctr"/>
            <a:lstStyle/>
            <a:p>
              <a:pPr rtl="0"/>
              <a:endParaRPr lang="fr-FR" sz="1350" dirty="0"/>
            </a:p>
          </p:txBody>
        </p:sp>
        <p:sp>
          <p:nvSpPr>
            <p:cNvPr id="157" name="Forme libre : Forme 156">
              <a:extLst>
                <a:ext uri="{FF2B5EF4-FFF2-40B4-BE49-F238E27FC236}">
                  <a16:creationId xmlns:a16="http://schemas.microsoft.com/office/drawing/2014/main" xmlns="" id="{2B3FF6AF-E7FF-4ED0-BB0F-B220EA65D03C}"/>
                </a:ext>
              </a:extLst>
            </p:cNvPr>
            <p:cNvSpPr/>
            <p:nvPr/>
          </p:nvSpPr>
          <p:spPr>
            <a:xfrm>
              <a:off x="8799070" y="2550753"/>
              <a:ext cx="147593" cy="376363"/>
            </a:xfrm>
            <a:custGeom>
              <a:avLst/>
              <a:gdLst>
                <a:gd name="connsiteX0" fmla="*/ 97781 w 147593"/>
                <a:gd name="connsiteY0" fmla="*/ 5535 h 376363"/>
                <a:gd name="connsiteX1" fmla="*/ 5535 w 147593"/>
                <a:gd name="connsiteY1" fmla="*/ 94829 h 376363"/>
                <a:gd name="connsiteX2" fmla="*/ 5535 w 147593"/>
                <a:gd name="connsiteY2" fmla="*/ 280796 h 376363"/>
                <a:gd name="connsiteX3" fmla="*/ 99256 w 147593"/>
                <a:gd name="connsiteY3" fmla="*/ 375256 h 376363"/>
                <a:gd name="connsiteX4" fmla="*/ 108850 w 147593"/>
                <a:gd name="connsiteY4" fmla="*/ 354593 h 376363"/>
                <a:gd name="connsiteX5" fmla="*/ 108112 w 147593"/>
                <a:gd name="connsiteY5" fmla="*/ 23246 h 376363"/>
                <a:gd name="connsiteX6" fmla="*/ 97781 w 147593"/>
                <a:gd name="connsiteY6" fmla="*/ 5535 h 376363"/>
                <a:gd name="connsiteX7" fmla="*/ 88924 w 147593"/>
                <a:gd name="connsiteY7" fmla="*/ 321385 h 376363"/>
                <a:gd name="connsiteX8" fmla="*/ 36529 w 147593"/>
                <a:gd name="connsiteY8" fmla="*/ 268251 h 376363"/>
                <a:gd name="connsiteX9" fmla="*/ 36529 w 147593"/>
                <a:gd name="connsiteY9" fmla="*/ 108112 h 376363"/>
                <a:gd name="connsiteX10" fmla="*/ 88924 w 147593"/>
                <a:gd name="connsiteY10" fmla="*/ 57930 h 376363"/>
                <a:gd name="connsiteX11" fmla="*/ 88924 w 147593"/>
                <a:gd name="connsiteY11" fmla="*/ 321385 h 37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593" h="376363">
                  <a:moveTo>
                    <a:pt x="97781" y="5535"/>
                  </a:moveTo>
                  <a:lnTo>
                    <a:pt x="5535" y="94829"/>
                  </a:lnTo>
                  <a:lnTo>
                    <a:pt x="5535" y="280796"/>
                  </a:lnTo>
                  <a:lnTo>
                    <a:pt x="99256" y="375256"/>
                  </a:lnTo>
                  <a:lnTo>
                    <a:pt x="108850" y="354593"/>
                  </a:lnTo>
                  <a:cubicBezTo>
                    <a:pt x="158294" y="246112"/>
                    <a:pt x="158294" y="122872"/>
                    <a:pt x="108112" y="23246"/>
                  </a:cubicBezTo>
                  <a:lnTo>
                    <a:pt x="97781" y="5535"/>
                  </a:lnTo>
                  <a:close/>
                  <a:moveTo>
                    <a:pt x="88924" y="321385"/>
                  </a:moveTo>
                  <a:lnTo>
                    <a:pt x="36529" y="268251"/>
                  </a:lnTo>
                  <a:lnTo>
                    <a:pt x="36529" y="108112"/>
                  </a:lnTo>
                  <a:lnTo>
                    <a:pt x="88924" y="57930"/>
                  </a:lnTo>
                  <a:cubicBezTo>
                    <a:pt x="122872" y="138369"/>
                    <a:pt x="122872" y="233567"/>
                    <a:pt x="88924" y="321385"/>
                  </a:cubicBezTo>
                  <a:close/>
                </a:path>
              </a:pathLst>
            </a:custGeom>
            <a:grpFill/>
            <a:ln w="9525" cap="flat">
              <a:noFill/>
              <a:prstDash val="solid"/>
              <a:miter/>
            </a:ln>
          </p:spPr>
          <p:txBody>
            <a:bodyPr rtlCol="0" anchor="ctr"/>
            <a:lstStyle/>
            <a:p>
              <a:pPr rtl="0"/>
              <a:endParaRPr lang="fr-FR" sz="1350" dirty="0"/>
            </a:p>
          </p:txBody>
        </p:sp>
        <p:sp>
          <p:nvSpPr>
            <p:cNvPr id="158" name="Forme libre : Forme 157">
              <a:extLst>
                <a:ext uri="{FF2B5EF4-FFF2-40B4-BE49-F238E27FC236}">
                  <a16:creationId xmlns:a16="http://schemas.microsoft.com/office/drawing/2014/main" xmlns="" id="{778D9B29-5F4C-4869-9A08-98CE398084F9}"/>
                </a:ext>
              </a:extLst>
            </p:cNvPr>
            <p:cNvSpPr/>
            <p:nvPr/>
          </p:nvSpPr>
          <p:spPr>
            <a:xfrm>
              <a:off x="8424643" y="2545588"/>
              <a:ext cx="132834" cy="383743"/>
            </a:xfrm>
            <a:custGeom>
              <a:avLst/>
              <a:gdLst>
                <a:gd name="connsiteX0" fmla="*/ 28690 w 132834"/>
                <a:gd name="connsiteY0" fmla="*/ 31364 h 383742"/>
                <a:gd name="connsiteX1" fmla="*/ 29427 w 132834"/>
                <a:gd name="connsiteY1" fmla="*/ 358283 h 383742"/>
                <a:gd name="connsiteX2" fmla="*/ 36807 w 132834"/>
                <a:gd name="connsiteY2" fmla="*/ 383374 h 383742"/>
                <a:gd name="connsiteX3" fmla="*/ 129053 w 132834"/>
                <a:gd name="connsiteY3" fmla="*/ 289652 h 383742"/>
                <a:gd name="connsiteX4" fmla="*/ 129053 w 132834"/>
                <a:gd name="connsiteY4" fmla="*/ 103684 h 383742"/>
                <a:gd name="connsiteX5" fmla="*/ 36069 w 132834"/>
                <a:gd name="connsiteY5" fmla="*/ 5535 h 383742"/>
                <a:gd name="connsiteX6" fmla="*/ 28690 w 132834"/>
                <a:gd name="connsiteY6" fmla="*/ 31364 h 383742"/>
                <a:gd name="connsiteX7" fmla="*/ 50829 w 132834"/>
                <a:gd name="connsiteY7" fmla="*/ 66786 h 383742"/>
                <a:gd name="connsiteX8" fmla="*/ 98058 w 132834"/>
                <a:gd name="connsiteY8" fmla="*/ 116230 h 383742"/>
                <a:gd name="connsiteX9" fmla="*/ 98058 w 132834"/>
                <a:gd name="connsiteY9" fmla="*/ 277107 h 383742"/>
                <a:gd name="connsiteX10" fmla="*/ 52304 w 132834"/>
                <a:gd name="connsiteY10" fmla="*/ 323598 h 383742"/>
                <a:gd name="connsiteX11" fmla="*/ 50829 w 132834"/>
                <a:gd name="connsiteY11" fmla="*/ 66786 h 38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834" h="383742">
                  <a:moveTo>
                    <a:pt x="28690" y="31364"/>
                  </a:moveTo>
                  <a:cubicBezTo>
                    <a:pt x="-2305" y="130989"/>
                    <a:pt x="-2305" y="253492"/>
                    <a:pt x="29427" y="358283"/>
                  </a:cubicBezTo>
                  <a:lnTo>
                    <a:pt x="36807" y="383374"/>
                  </a:lnTo>
                  <a:lnTo>
                    <a:pt x="129053" y="289652"/>
                  </a:lnTo>
                  <a:lnTo>
                    <a:pt x="129053" y="103684"/>
                  </a:lnTo>
                  <a:lnTo>
                    <a:pt x="36069" y="5535"/>
                  </a:lnTo>
                  <a:lnTo>
                    <a:pt x="28690" y="31364"/>
                  </a:lnTo>
                  <a:close/>
                  <a:moveTo>
                    <a:pt x="50829" y="66786"/>
                  </a:moveTo>
                  <a:lnTo>
                    <a:pt x="98058" y="116230"/>
                  </a:lnTo>
                  <a:lnTo>
                    <a:pt x="98058" y="277107"/>
                  </a:lnTo>
                  <a:lnTo>
                    <a:pt x="52304" y="323598"/>
                  </a:lnTo>
                  <a:cubicBezTo>
                    <a:pt x="31641" y="240208"/>
                    <a:pt x="30903" y="147224"/>
                    <a:pt x="50829" y="66786"/>
                  </a:cubicBezTo>
                  <a:close/>
                </a:path>
              </a:pathLst>
            </a:custGeom>
            <a:grpFill/>
            <a:ln w="9525" cap="flat">
              <a:noFill/>
              <a:prstDash val="solid"/>
              <a:miter/>
            </a:ln>
          </p:spPr>
          <p:txBody>
            <a:bodyPr rtlCol="0" anchor="ctr"/>
            <a:lstStyle/>
            <a:p>
              <a:pPr rtl="0"/>
              <a:endParaRPr lang="fr-FR" sz="1350" dirty="0"/>
            </a:p>
          </p:txBody>
        </p:sp>
      </p:grpSp>
      <p:sp>
        <p:nvSpPr>
          <p:cNvPr id="2" name="Titre 1">
            <a:extLst>
              <a:ext uri="{FF2B5EF4-FFF2-40B4-BE49-F238E27FC236}">
                <a16:creationId xmlns:a16="http://schemas.microsoft.com/office/drawing/2014/main" xmlns="" id="{F7568608-6FD2-334D-B17E-2A6443FD1830}"/>
              </a:ext>
            </a:extLst>
          </p:cNvPr>
          <p:cNvSpPr>
            <a:spLocks noGrp="1"/>
          </p:cNvSpPr>
          <p:nvPr>
            <p:ph type="title"/>
          </p:nvPr>
        </p:nvSpPr>
        <p:spPr>
          <a:xfrm>
            <a:off x="389368" y="44624"/>
            <a:ext cx="8278761" cy="484735"/>
          </a:xfrm>
          <a:prstGeom prst="rect">
            <a:avLst/>
          </a:prstGeom>
          <a:noFill/>
          <a:ln w="9525">
            <a:noFill/>
            <a:miter lim="800000"/>
            <a:headEnd/>
            <a:tailEnd/>
          </a:ln>
        </p:spPr>
        <p:txBody>
          <a:bodyPr lIns="45732" tIns="18293" rIns="27439" bIns="18293" rtlCol="0"/>
          <a:lstStyle>
            <a:lvl1pPr>
              <a:defRPr lang="en-US" sz="3001">
                <a:solidFill>
                  <a:srgbClr val="000000"/>
                </a:solidFill>
                <a:latin typeface="+mj-lt"/>
                <a:ea typeface="+mn-ea"/>
                <a:cs typeface="Arial" panose="020B0604020202020204" pitchFamily="34" charset="0"/>
              </a:defRPr>
            </a:lvl1pPr>
          </a:lstStyle>
          <a:p>
            <a:pPr marL="0" lvl="0" defTabSz="342900" rtl="0">
              <a:lnSpc>
                <a:spcPct val="85000"/>
              </a:lnSpc>
              <a:spcBef>
                <a:spcPts val="150"/>
              </a:spcBef>
            </a:pPr>
            <a:r>
              <a:rPr lang="fr-FR" smtClean="0"/>
              <a:t>Modifiez le style du titre</a:t>
            </a:r>
            <a:endParaRPr lang="fr-FR" dirty="0"/>
          </a:p>
        </p:txBody>
      </p:sp>
      <p:sp>
        <p:nvSpPr>
          <p:cNvPr id="4" name="Espace réservé du texte 3">
            <a:extLst>
              <a:ext uri="{FF2B5EF4-FFF2-40B4-BE49-F238E27FC236}">
                <a16:creationId xmlns:a16="http://schemas.microsoft.com/office/drawing/2014/main" xmlns="" id="{6E2C6883-E69E-804D-B128-8EEEC535797D}"/>
              </a:ext>
            </a:extLst>
          </p:cNvPr>
          <p:cNvSpPr>
            <a:spLocks noGrp="1"/>
          </p:cNvSpPr>
          <p:nvPr>
            <p:ph type="body" sz="quarter" idx="10" hasCustomPrompt="1"/>
          </p:nvPr>
        </p:nvSpPr>
        <p:spPr>
          <a:xfrm>
            <a:off x="389368" y="602285"/>
            <a:ext cx="8278415" cy="300082"/>
          </a:xfrm>
          <a:prstGeom prst="rect">
            <a:avLst/>
          </a:prstGeom>
          <a:noFill/>
        </p:spPr>
        <p:txBody>
          <a:bodyPr wrap="square" rtlCol="0">
            <a:spAutoFit/>
          </a:bodyPr>
          <a:lstStyle>
            <a:lvl1pPr marL="0" indent="0">
              <a:buNone/>
              <a:defRPr lang="en-US" sz="1350" smtClean="0">
                <a:latin typeface="+mj-lt"/>
                <a:cs typeface="Arial" panose="020B0604020202020204" pitchFamily="34" charset="0"/>
              </a:defRPr>
            </a:lvl1pPr>
            <a:lvl2pPr>
              <a:defRPr lang="en-US" sz="1350" smtClean="0"/>
            </a:lvl2pPr>
            <a:lvl3pPr>
              <a:defRPr lang="en-US" sz="1350" smtClean="0"/>
            </a:lvl3pPr>
            <a:lvl4pPr>
              <a:defRPr lang="en-US" smtClean="0"/>
            </a:lvl4pPr>
            <a:lvl5pPr>
              <a:defRPr lang="en-US"/>
            </a:lvl5pPr>
          </a:lstStyle>
          <a:p>
            <a:pPr marL="0" lvl="0" defTabSz="342900" rtl="0"/>
            <a:r>
              <a:rPr lang="fr-FR"/>
              <a:t>Modifiez les styles du texte du masque</a:t>
            </a:r>
            <a:endParaRPr lang="fr-FR" dirty="0"/>
          </a:p>
        </p:txBody>
      </p:sp>
      <p:sp>
        <p:nvSpPr>
          <p:cNvPr id="33" name="Espace réservé du texte 32">
            <a:extLst>
              <a:ext uri="{FF2B5EF4-FFF2-40B4-BE49-F238E27FC236}">
                <a16:creationId xmlns:a16="http://schemas.microsoft.com/office/drawing/2014/main" xmlns="" id="{AEF4995D-9D4A-E445-AB65-BD8097A687F1}"/>
              </a:ext>
            </a:extLst>
          </p:cNvPr>
          <p:cNvSpPr>
            <a:spLocks noGrp="1"/>
          </p:cNvSpPr>
          <p:nvPr>
            <p:ph type="body" sz="quarter" idx="11" hasCustomPrompt="1"/>
          </p:nvPr>
        </p:nvSpPr>
        <p:spPr>
          <a:xfrm>
            <a:off x="977251" y="1055844"/>
            <a:ext cx="2405434" cy="707886"/>
          </a:xfrm>
          <a:prstGeom prst="rect">
            <a:avLst/>
          </a:prstGeom>
          <a:noFill/>
        </p:spPr>
        <p:txBody>
          <a:bodyPr wrap="square" rtlCol="0">
            <a:spAutoFit/>
          </a:bodyPr>
          <a:lstStyle>
            <a:lvl1pPr marL="0" indent="0">
              <a:buNone/>
              <a:defRPr lang="en-US" sz="2000" b="1" smtClean="0">
                <a:latin typeface="+mj-lt"/>
                <a:cs typeface="Arial" panose="020B0604020202020204" pitchFamily="34" charset="0"/>
              </a:defRPr>
            </a:lvl1pPr>
            <a:lvl2pPr>
              <a:defRPr lang="en-US" sz="1350" smtClean="0"/>
            </a:lvl2pPr>
            <a:lvl3pPr>
              <a:defRPr lang="en-US" sz="1350" smtClean="0"/>
            </a:lvl3pPr>
            <a:lvl4pPr>
              <a:defRPr lang="en-US" smtClean="0"/>
            </a:lvl4pPr>
            <a:lvl5pPr>
              <a:defRPr lang="en-US"/>
            </a:lvl5pPr>
          </a:lstStyle>
          <a:p>
            <a:pPr marL="0" lvl="0" defTabSz="342900" rtl="0"/>
            <a:r>
              <a:rPr lang="fr-FR" dirty="0"/>
              <a:t>Modifiez les styles du texte du masque</a:t>
            </a:r>
          </a:p>
        </p:txBody>
      </p:sp>
      <p:sp>
        <p:nvSpPr>
          <p:cNvPr id="105" name="Espace réservé du texte 32">
            <a:extLst>
              <a:ext uri="{FF2B5EF4-FFF2-40B4-BE49-F238E27FC236}">
                <a16:creationId xmlns:a16="http://schemas.microsoft.com/office/drawing/2014/main" xmlns="" id="{C1FCF8A8-FDCC-A34B-A413-FF59A1E1D450}"/>
              </a:ext>
            </a:extLst>
          </p:cNvPr>
          <p:cNvSpPr>
            <a:spLocks noGrp="1"/>
          </p:cNvSpPr>
          <p:nvPr>
            <p:ph type="body" sz="quarter" idx="12" hasCustomPrompt="1"/>
          </p:nvPr>
        </p:nvSpPr>
        <p:spPr>
          <a:xfrm>
            <a:off x="3590925" y="1052736"/>
            <a:ext cx="2398370" cy="707886"/>
          </a:xfrm>
          <a:prstGeom prst="rect">
            <a:avLst/>
          </a:prstGeom>
          <a:noFill/>
        </p:spPr>
        <p:txBody>
          <a:bodyPr wrap="square" rtlCol="0">
            <a:spAutoFit/>
          </a:bodyPr>
          <a:lstStyle>
            <a:lvl1pPr marL="0" indent="0">
              <a:buNone/>
              <a:defRPr lang="fr-FR" sz="2000" b="1" kern="1200" dirty="0">
                <a:solidFill>
                  <a:schemeClr val="tx1"/>
                </a:solidFill>
                <a:latin typeface="+mj-lt"/>
                <a:ea typeface="+mn-ea"/>
                <a:cs typeface="Arial" panose="020B0604020202020204" pitchFamily="34" charset="0"/>
              </a:defRPr>
            </a:lvl1pPr>
            <a:lvl2pPr>
              <a:defRPr lang="en-US" sz="1350" smtClean="0"/>
            </a:lvl2pPr>
            <a:lvl3pPr>
              <a:defRPr lang="en-US" sz="1350" smtClean="0"/>
            </a:lvl3pPr>
            <a:lvl4pPr>
              <a:defRPr lang="en-US" smtClean="0"/>
            </a:lvl4pPr>
            <a:lvl5pPr>
              <a:defRPr lang="en-US"/>
            </a:lvl5pPr>
          </a:lstStyle>
          <a:p>
            <a:pPr marL="0" lvl="0" indent="0" algn="l" defTabSz="342900" rtl="0" eaLnBrk="1" latinLnBrk="0" hangingPunct="1">
              <a:spcBef>
                <a:spcPct val="20000"/>
              </a:spcBef>
              <a:buFont typeface="Arial" panose="020B0604020202020204" pitchFamily="34" charset="0"/>
              <a:buNone/>
            </a:pPr>
            <a:r>
              <a:rPr lang="fr-FR" dirty="0"/>
              <a:t>Modifiez les styles du texte du masque</a:t>
            </a:r>
          </a:p>
        </p:txBody>
      </p:sp>
      <p:sp>
        <p:nvSpPr>
          <p:cNvPr id="106" name="Espace réservé du texte 32">
            <a:extLst>
              <a:ext uri="{FF2B5EF4-FFF2-40B4-BE49-F238E27FC236}">
                <a16:creationId xmlns:a16="http://schemas.microsoft.com/office/drawing/2014/main" xmlns="" id="{330415E3-2C06-824C-B84C-579994CBD05D}"/>
              </a:ext>
            </a:extLst>
          </p:cNvPr>
          <p:cNvSpPr>
            <a:spLocks noGrp="1"/>
          </p:cNvSpPr>
          <p:nvPr>
            <p:ph type="body" sz="quarter" idx="13" hasCustomPrompt="1"/>
          </p:nvPr>
        </p:nvSpPr>
        <p:spPr>
          <a:xfrm>
            <a:off x="6343650" y="1045185"/>
            <a:ext cx="2324133" cy="707886"/>
          </a:xfrm>
          <a:prstGeom prst="rect">
            <a:avLst/>
          </a:prstGeom>
          <a:noFill/>
        </p:spPr>
        <p:txBody>
          <a:bodyPr wrap="square" rtlCol="0">
            <a:spAutoFit/>
          </a:bodyPr>
          <a:lstStyle>
            <a:lvl1pPr marL="0" indent="0">
              <a:buNone/>
              <a:defRPr lang="fr-FR" sz="2000" b="1" kern="1200" dirty="0">
                <a:solidFill>
                  <a:schemeClr val="tx1"/>
                </a:solidFill>
                <a:latin typeface="+mj-lt"/>
                <a:ea typeface="+mn-ea"/>
                <a:cs typeface="Arial" panose="020B0604020202020204" pitchFamily="34" charset="0"/>
              </a:defRPr>
            </a:lvl1pPr>
            <a:lvl2pPr>
              <a:defRPr lang="en-US" sz="1350" smtClean="0"/>
            </a:lvl2pPr>
            <a:lvl3pPr>
              <a:defRPr lang="en-US" sz="1350" smtClean="0"/>
            </a:lvl3pPr>
            <a:lvl4pPr>
              <a:defRPr lang="en-US" smtClean="0"/>
            </a:lvl4pPr>
            <a:lvl5pPr>
              <a:defRPr lang="en-US"/>
            </a:lvl5pPr>
          </a:lstStyle>
          <a:p>
            <a:pPr marL="0" lvl="0" indent="0" algn="l" defTabSz="342900" rtl="0" eaLnBrk="1" latinLnBrk="0" hangingPunct="1">
              <a:spcBef>
                <a:spcPct val="20000"/>
              </a:spcBef>
              <a:buFont typeface="Arial" panose="020B0604020202020204" pitchFamily="34" charset="0"/>
              <a:buNone/>
            </a:pPr>
            <a:r>
              <a:rPr lang="fr-FR" dirty="0"/>
              <a:t>Modifiez les styles du texte du masque</a:t>
            </a:r>
          </a:p>
        </p:txBody>
      </p:sp>
      <p:sp>
        <p:nvSpPr>
          <p:cNvPr id="107" name="Espace réservé du texte 32">
            <a:extLst>
              <a:ext uri="{FF2B5EF4-FFF2-40B4-BE49-F238E27FC236}">
                <a16:creationId xmlns:a16="http://schemas.microsoft.com/office/drawing/2014/main" xmlns="" id="{A1E8DFFC-47D1-5C4E-B4C9-086B7EEA8D62}"/>
              </a:ext>
            </a:extLst>
          </p:cNvPr>
          <p:cNvSpPr>
            <a:spLocks noGrp="1"/>
          </p:cNvSpPr>
          <p:nvPr>
            <p:ph type="body" sz="quarter" idx="14" hasCustomPrompt="1"/>
          </p:nvPr>
        </p:nvSpPr>
        <p:spPr>
          <a:xfrm>
            <a:off x="7019925" y="4437112"/>
            <a:ext cx="2154316" cy="1015663"/>
          </a:xfrm>
          <a:prstGeom prst="rect">
            <a:avLst/>
          </a:prstGeom>
          <a:noFill/>
        </p:spPr>
        <p:txBody>
          <a:bodyPr wrap="square" rtlCol="0">
            <a:spAutoFit/>
          </a:bodyPr>
          <a:lstStyle>
            <a:lvl1pPr marL="0" indent="0">
              <a:buNone/>
              <a:defRPr lang="fr-FR" sz="2000" b="1" kern="1200" dirty="0">
                <a:solidFill>
                  <a:schemeClr val="tx1"/>
                </a:solidFill>
                <a:latin typeface="+mj-lt"/>
                <a:ea typeface="+mn-ea"/>
                <a:cs typeface="Arial" panose="020B0604020202020204" pitchFamily="34" charset="0"/>
              </a:defRPr>
            </a:lvl1pPr>
            <a:lvl2pPr>
              <a:defRPr lang="en-US" sz="1350" smtClean="0"/>
            </a:lvl2pPr>
            <a:lvl3pPr>
              <a:defRPr lang="en-US" sz="1350" smtClean="0"/>
            </a:lvl3pPr>
            <a:lvl4pPr>
              <a:defRPr lang="en-US" smtClean="0"/>
            </a:lvl4pPr>
            <a:lvl5pPr>
              <a:defRPr lang="en-US"/>
            </a:lvl5pPr>
          </a:lstStyle>
          <a:p>
            <a:pPr marL="0" lvl="0" indent="0" algn="l" defTabSz="342900" rtl="0" eaLnBrk="1" latinLnBrk="0" hangingPunct="1">
              <a:spcBef>
                <a:spcPct val="20000"/>
              </a:spcBef>
              <a:buFont typeface="Arial" panose="020B0604020202020204" pitchFamily="34" charset="0"/>
              <a:buNone/>
            </a:pPr>
            <a:r>
              <a:rPr lang="fr-FR" dirty="0"/>
              <a:t>Modifiez les styles du texte du masque</a:t>
            </a:r>
          </a:p>
        </p:txBody>
      </p:sp>
      <p:sp>
        <p:nvSpPr>
          <p:cNvPr id="108" name="Espace réservé du texte 32">
            <a:extLst>
              <a:ext uri="{FF2B5EF4-FFF2-40B4-BE49-F238E27FC236}">
                <a16:creationId xmlns:a16="http://schemas.microsoft.com/office/drawing/2014/main" xmlns="" id="{9E2AEA22-DCFC-D041-BABC-ED53F77098B3}"/>
              </a:ext>
            </a:extLst>
          </p:cNvPr>
          <p:cNvSpPr>
            <a:spLocks noGrp="1"/>
          </p:cNvSpPr>
          <p:nvPr>
            <p:ph type="body" sz="quarter" idx="15" hasCustomPrompt="1"/>
          </p:nvPr>
        </p:nvSpPr>
        <p:spPr>
          <a:xfrm>
            <a:off x="4935237" y="4437112"/>
            <a:ext cx="1952625" cy="1015663"/>
          </a:xfrm>
          <a:prstGeom prst="rect">
            <a:avLst/>
          </a:prstGeom>
          <a:noFill/>
        </p:spPr>
        <p:txBody>
          <a:bodyPr wrap="square" rtlCol="0">
            <a:spAutoFit/>
          </a:bodyPr>
          <a:lstStyle>
            <a:lvl1pPr marL="0" indent="0">
              <a:buNone/>
              <a:defRPr lang="fr-FR" sz="2000" b="1" kern="1200" dirty="0">
                <a:solidFill>
                  <a:schemeClr val="tx1"/>
                </a:solidFill>
                <a:latin typeface="+mj-lt"/>
                <a:ea typeface="+mn-ea"/>
                <a:cs typeface="Arial" panose="020B0604020202020204" pitchFamily="34" charset="0"/>
              </a:defRPr>
            </a:lvl1pPr>
            <a:lvl2pPr>
              <a:defRPr lang="en-US" sz="1350" smtClean="0"/>
            </a:lvl2pPr>
            <a:lvl3pPr>
              <a:defRPr lang="en-US" sz="1350" smtClean="0"/>
            </a:lvl3pPr>
            <a:lvl4pPr>
              <a:defRPr lang="en-US" smtClean="0"/>
            </a:lvl4pPr>
            <a:lvl5pPr>
              <a:defRPr lang="en-US"/>
            </a:lvl5pPr>
          </a:lstStyle>
          <a:p>
            <a:pPr marL="0" lvl="0" indent="0" algn="l" defTabSz="342900" rtl="0" eaLnBrk="1" latinLnBrk="0" hangingPunct="1">
              <a:spcBef>
                <a:spcPct val="20000"/>
              </a:spcBef>
              <a:buFont typeface="Arial" panose="020B0604020202020204" pitchFamily="34" charset="0"/>
              <a:buNone/>
            </a:pPr>
            <a:r>
              <a:rPr lang="fr-FR" dirty="0"/>
              <a:t>Modifiez les styles du texte du masque</a:t>
            </a:r>
          </a:p>
        </p:txBody>
      </p:sp>
      <p:sp>
        <p:nvSpPr>
          <p:cNvPr id="109" name="Espace réservé du texte 32">
            <a:extLst>
              <a:ext uri="{FF2B5EF4-FFF2-40B4-BE49-F238E27FC236}">
                <a16:creationId xmlns:a16="http://schemas.microsoft.com/office/drawing/2014/main" xmlns="" id="{E87D9E4F-4C55-484C-B2B6-A1ECDFCB8CE5}"/>
              </a:ext>
            </a:extLst>
          </p:cNvPr>
          <p:cNvSpPr>
            <a:spLocks noGrp="1"/>
          </p:cNvSpPr>
          <p:nvPr>
            <p:ph type="body" sz="quarter" idx="16" hasCustomPrompt="1"/>
          </p:nvPr>
        </p:nvSpPr>
        <p:spPr>
          <a:xfrm>
            <a:off x="2674251" y="4437112"/>
            <a:ext cx="2284646" cy="707886"/>
          </a:xfrm>
          <a:prstGeom prst="rect">
            <a:avLst/>
          </a:prstGeom>
          <a:noFill/>
        </p:spPr>
        <p:txBody>
          <a:bodyPr wrap="square" rtlCol="0">
            <a:spAutoFit/>
          </a:bodyPr>
          <a:lstStyle>
            <a:lvl1pPr marL="0" indent="0">
              <a:buNone/>
              <a:defRPr lang="fr-FR" sz="2000" b="1" kern="1200" dirty="0">
                <a:solidFill>
                  <a:schemeClr val="tx1"/>
                </a:solidFill>
                <a:latin typeface="+mj-lt"/>
                <a:ea typeface="+mn-ea"/>
                <a:cs typeface="Arial" panose="020B0604020202020204" pitchFamily="34" charset="0"/>
              </a:defRPr>
            </a:lvl1pPr>
            <a:lvl2pPr>
              <a:defRPr lang="en-US" sz="1350" smtClean="0"/>
            </a:lvl2pPr>
            <a:lvl3pPr>
              <a:defRPr lang="en-US" sz="1350" smtClean="0"/>
            </a:lvl3pPr>
            <a:lvl4pPr>
              <a:defRPr lang="en-US" smtClean="0"/>
            </a:lvl4pPr>
            <a:lvl5pPr>
              <a:defRPr lang="en-US"/>
            </a:lvl5pPr>
          </a:lstStyle>
          <a:p>
            <a:pPr marL="0" lvl="0" indent="0" algn="l" defTabSz="342900" rtl="0" eaLnBrk="1" latinLnBrk="0" hangingPunct="1">
              <a:spcBef>
                <a:spcPct val="20000"/>
              </a:spcBef>
              <a:buFont typeface="Arial" panose="020B0604020202020204" pitchFamily="34" charset="0"/>
              <a:buNone/>
            </a:pPr>
            <a:r>
              <a:rPr lang="fr-FR" dirty="0"/>
              <a:t>Modifiez les styles du texte du masque</a:t>
            </a:r>
          </a:p>
        </p:txBody>
      </p:sp>
      <p:sp>
        <p:nvSpPr>
          <p:cNvPr id="110" name="Espace réservé du texte 32">
            <a:extLst>
              <a:ext uri="{FF2B5EF4-FFF2-40B4-BE49-F238E27FC236}">
                <a16:creationId xmlns:a16="http://schemas.microsoft.com/office/drawing/2014/main" xmlns="" id="{797E3136-5302-414A-ABCF-5F194BDAC568}"/>
              </a:ext>
            </a:extLst>
          </p:cNvPr>
          <p:cNvSpPr>
            <a:spLocks noGrp="1"/>
          </p:cNvSpPr>
          <p:nvPr>
            <p:ph type="body" sz="quarter" idx="17" hasCustomPrompt="1"/>
          </p:nvPr>
        </p:nvSpPr>
        <p:spPr>
          <a:xfrm>
            <a:off x="438545" y="4437112"/>
            <a:ext cx="2221766" cy="1015663"/>
          </a:xfrm>
          <a:prstGeom prst="rect">
            <a:avLst/>
          </a:prstGeom>
          <a:noFill/>
        </p:spPr>
        <p:txBody>
          <a:bodyPr wrap="square" rtlCol="0">
            <a:spAutoFit/>
          </a:bodyPr>
          <a:lstStyle>
            <a:lvl1pPr marL="0" indent="0">
              <a:buNone/>
              <a:defRPr lang="fr-FR" sz="2000" b="1" kern="1200" dirty="0">
                <a:solidFill>
                  <a:schemeClr val="tx1"/>
                </a:solidFill>
                <a:latin typeface="+mj-lt"/>
                <a:ea typeface="+mn-ea"/>
                <a:cs typeface="Arial" panose="020B0604020202020204" pitchFamily="34" charset="0"/>
              </a:defRPr>
            </a:lvl1pPr>
            <a:lvl2pPr>
              <a:defRPr lang="en-US" sz="1350" smtClean="0"/>
            </a:lvl2pPr>
            <a:lvl3pPr>
              <a:defRPr lang="en-US" sz="1350" smtClean="0"/>
            </a:lvl3pPr>
            <a:lvl4pPr>
              <a:defRPr lang="en-US" smtClean="0"/>
            </a:lvl4pPr>
            <a:lvl5pPr>
              <a:defRPr lang="en-US"/>
            </a:lvl5pPr>
          </a:lstStyle>
          <a:p>
            <a:pPr marL="0" lvl="0" indent="0" algn="l" defTabSz="342900" rtl="0" eaLnBrk="1" latinLnBrk="0" hangingPunct="1">
              <a:spcBef>
                <a:spcPct val="20000"/>
              </a:spcBef>
              <a:buFont typeface="Arial" panose="020B0604020202020204" pitchFamily="34" charset="0"/>
              <a:buNone/>
            </a:pPr>
            <a:r>
              <a:rPr lang="fr-FR" dirty="0"/>
              <a:t>Modifiez les styles du texte du masque</a:t>
            </a:r>
          </a:p>
        </p:txBody>
      </p:sp>
      <p:sp>
        <p:nvSpPr>
          <p:cNvPr id="37" name="Espace réservé du texte 36">
            <a:extLst>
              <a:ext uri="{FF2B5EF4-FFF2-40B4-BE49-F238E27FC236}">
                <a16:creationId xmlns:a16="http://schemas.microsoft.com/office/drawing/2014/main" xmlns="" id="{6EEA99AC-3C9D-2A4A-A338-A25EC300FF60}"/>
              </a:ext>
            </a:extLst>
          </p:cNvPr>
          <p:cNvSpPr>
            <a:spLocks noGrp="1"/>
          </p:cNvSpPr>
          <p:nvPr>
            <p:ph type="body" sz="quarter" idx="18" hasCustomPrompt="1"/>
          </p:nvPr>
        </p:nvSpPr>
        <p:spPr>
          <a:xfrm>
            <a:off x="977655" y="1855160"/>
            <a:ext cx="2405029" cy="880241"/>
          </a:xfrm>
          <a:prstGeom prst="rect">
            <a:avLst/>
          </a:prstGeom>
          <a:noFill/>
        </p:spPr>
        <p:txBody>
          <a:bodyPr wrap="square" rtlCol="0">
            <a:spAutoFit/>
          </a:bodyPr>
          <a:lstStyle>
            <a:lvl1pPr>
              <a:defRPr lang="en-US" sz="1600" dirty="0" smtClean="0">
                <a:solidFill>
                  <a:schemeClr val="bg2">
                    <a:lumMod val="50000"/>
                  </a:schemeClr>
                </a:solidFill>
                <a:latin typeface="+mn-lt"/>
                <a:cs typeface="Arial" panose="020B0604020202020204" pitchFamily="34" charset="0"/>
              </a:defRPr>
            </a:lvl1pPr>
          </a:lstStyle>
          <a:p>
            <a:pPr marL="214313" lvl="0" indent="-214313" defTabSz="342900" rtl="0"/>
            <a:r>
              <a:rPr lang="fr-FR" dirty="0"/>
              <a:t>Modifiez les styles du texte du masque</a:t>
            </a:r>
          </a:p>
          <a:p>
            <a:pPr marL="214313" lvl="0" indent="-214313" defTabSz="342900" rtl="0"/>
            <a:endParaRPr lang="fr-FR" dirty="0"/>
          </a:p>
        </p:txBody>
      </p:sp>
      <p:sp>
        <p:nvSpPr>
          <p:cNvPr id="111" name="Espace réservé du texte 36">
            <a:extLst>
              <a:ext uri="{FF2B5EF4-FFF2-40B4-BE49-F238E27FC236}">
                <a16:creationId xmlns:a16="http://schemas.microsoft.com/office/drawing/2014/main" xmlns="" id="{09CFC8FC-3BEE-EE48-8642-AA1FEF2F3CF9}"/>
              </a:ext>
            </a:extLst>
          </p:cNvPr>
          <p:cNvSpPr>
            <a:spLocks noGrp="1"/>
          </p:cNvSpPr>
          <p:nvPr>
            <p:ph type="body" sz="quarter" idx="19" hasCustomPrompt="1"/>
          </p:nvPr>
        </p:nvSpPr>
        <p:spPr>
          <a:xfrm>
            <a:off x="440789" y="5712334"/>
            <a:ext cx="1968002" cy="1126462"/>
          </a:xfrm>
          <a:prstGeom prst="rect">
            <a:avLst/>
          </a:prstGeom>
          <a:noFill/>
        </p:spPr>
        <p:txBody>
          <a:bodyPr wrap="square" rtlCol="0">
            <a:spAutoFit/>
          </a:bodyPr>
          <a:lstStyle>
            <a:lvl1pPr marL="342900" indent="-342900">
              <a:defRPr lang="fr-FR" sz="1600" kern="1200" dirty="0">
                <a:solidFill>
                  <a:schemeClr val="bg2">
                    <a:lumMod val="50000"/>
                  </a:schemeClr>
                </a:solidFill>
                <a:latin typeface="+mn-lt"/>
                <a:ea typeface="+mn-ea"/>
                <a:cs typeface="Arial" panose="020B0604020202020204" pitchFamily="34" charset="0"/>
              </a:defRPr>
            </a:lvl1pPr>
          </a:lstStyle>
          <a:p>
            <a:pPr marL="214313" lvl="0" indent="-214313" algn="l" defTabSz="342900" rtl="0" eaLnBrk="1" latinLnBrk="0" hangingPunct="1">
              <a:spcBef>
                <a:spcPct val="20000"/>
              </a:spcBef>
              <a:buFont typeface="Arial" panose="020B0604020202020204" pitchFamily="34" charset="0"/>
              <a:buChar char="•"/>
            </a:pPr>
            <a:r>
              <a:rPr lang="fr-FR" dirty="0"/>
              <a:t>Modifiez les styles du texte du masque</a:t>
            </a:r>
          </a:p>
          <a:p>
            <a:pPr marL="214313" lvl="0" indent="-214313" defTabSz="342900" rtl="0"/>
            <a:endParaRPr lang="fr-FR" dirty="0"/>
          </a:p>
        </p:txBody>
      </p:sp>
      <p:sp>
        <p:nvSpPr>
          <p:cNvPr id="112" name="Espace réservé du texte 36">
            <a:extLst>
              <a:ext uri="{FF2B5EF4-FFF2-40B4-BE49-F238E27FC236}">
                <a16:creationId xmlns:a16="http://schemas.microsoft.com/office/drawing/2014/main" xmlns="" id="{C0C1F08E-EB45-4040-B1DE-F5C9F74D41A8}"/>
              </a:ext>
            </a:extLst>
          </p:cNvPr>
          <p:cNvSpPr>
            <a:spLocks noGrp="1"/>
          </p:cNvSpPr>
          <p:nvPr>
            <p:ph type="body" sz="quarter" idx="20" hasCustomPrompt="1"/>
          </p:nvPr>
        </p:nvSpPr>
        <p:spPr>
          <a:xfrm>
            <a:off x="2676006" y="5702428"/>
            <a:ext cx="1968002" cy="1126462"/>
          </a:xfrm>
          <a:prstGeom prst="rect">
            <a:avLst/>
          </a:prstGeom>
          <a:noFill/>
        </p:spPr>
        <p:txBody>
          <a:bodyPr wrap="square" rtlCol="0">
            <a:spAutoFit/>
          </a:bodyPr>
          <a:lstStyle>
            <a:lvl1pPr marL="342900" indent="-342900">
              <a:defRPr lang="fr-FR" sz="1600" kern="1200" dirty="0">
                <a:solidFill>
                  <a:schemeClr val="bg2">
                    <a:lumMod val="50000"/>
                  </a:schemeClr>
                </a:solidFill>
                <a:latin typeface="+mn-lt"/>
                <a:ea typeface="+mn-ea"/>
                <a:cs typeface="Arial" panose="020B0604020202020204" pitchFamily="34" charset="0"/>
              </a:defRPr>
            </a:lvl1pPr>
          </a:lstStyle>
          <a:p>
            <a:pPr marL="214313" lvl="0" indent="-214313" algn="l" defTabSz="342900" rtl="0" eaLnBrk="1" latinLnBrk="0" hangingPunct="1">
              <a:spcBef>
                <a:spcPct val="20000"/>
              </a:spcBef>
              <a:buFont typeface="Arial" panose="020B0604020202020204" pitchFamily="34" charset="0"/>
              <a:buChar char="•"/>
            </a:pPr>
            <a:r>
              <a:rPr lang="fr-FR" dirty="0"/>
              <a:t>Modifiez les styles du texte du masque</a:t>
            </a:r>
          </a:p>
          <a:p>
            <a:pPr marL="214313" lvl="0" indent="-214313" defTabSz="342900" rtl="0"/>
            <a:endParaRPr lang="fr-FR" dirty="0"/>
          </a:p>
        </p:txBody>
      </p:sp>
      <p:sp>
        <p:nvSpPr>
          <p:cNvPr id="113" name="Espace réservé du texte 36">
            <a:extLst>
              <a:ext uri="{FF2B5EF4-FFF2-40B4-BE49-F238E27FC236}">
                <a16:creationId xmlns:a16="http://schemas.microsoft.com/office/drawing/2014/main" xmlns="" id="{8FC76C4F-CD1A-D746-B1D3-B44153933A81}"/>
              </a:ext>
            </a:extLst>
          </p:cNvPr>
          <p:cNvSpPr>
            <a:spLocks noGrp="1"/>
          </p:cNvSpPr>
          <p:nvPr>
            <p:ph type="body" sz="quarter" idx="21" hasCustomPrompt="1"/>
          </p:nvPr>
        </p:nvSpPr>
        <p:spPr>
          <a:xfrm>
            <a:off x="4935555" y="5702428"/>
            <a:ext cx="1968002" cy="1126462"/>
          </a:xfrm>
          <a:prstGeom prst="rect">
            <a:avLst/>
          </a:prstGeom>
          <a:noFill/>
        </p:spPr>
        <p:txBody>
          <a:bodyPr wrap="square" rtlCol="0">
            <a:spAutoFit/>
          </a:bodyPr>
          <a:lstStyle>
            <a:lvl1pPr marL="342900" indent="-342900">
              <a:defRPr lang="fr-FR" sz="1600" kern="1200" dirty="0">
                <a:solidFill>
                  <a:schemeClr val="bg2">
                    <a:lumMod val="50000"/>
                  </a:schemeClr>
                </a:solidFill>
                <a:latin typeface="+mn-lt"/>
                <a:ea typeface="+mn-ea"/>
                <a:cs typeface="Arial" panose="020B0604020202020204" pitchFamily="34" charset="0"/>
              </a:defRPr>
            </a:lvl1pPr>
          </a:lstStyle>
          <a:p>
            <a:pPr marL="214313" lvl="0" indent="-214313" algn="l" defTabSz="342900" rtl="0" eaLnBrk="1" latinLnBrk="0" hangingPunct="1">
              <a:spcBef>
                <a:spcPct val="20000"/>
              </a:spcBef>
              <a:buFont typeface="Arial" panose="020B0604020202020204" pitchFamily="34" charset="0"/>
              <a:buChar char="•"/>
            </a:pPr>
            <a:r>
              <a:rPr lang="fr-FR" dirty="0"/>
              <a:t>Modifiez les styles du texte du masque</a:t>
            </a:r>
          </a:p>
          <a:p>
            <a:pPr marL="214313" lvl="0" indent="-214313" defTabSz="342900" rtl="0"/>
            <a:endParaRPr lang="fr-FR" dirty="0"/>
          </a:p>
        </p:txBody>
      </p:sp>
      <p:sp>
        <p:nvSpPr>
          <p:cNvPr id="114" name="Espace réservé du texte 36">
            <a:extLst>
              <a:ext uri="{FF2B5EF4-FFF2-40B4-BE49-F238E27FC236}">
                <a16:creationId xmlns:a16="http://schemas.microsoft.com/office/drawing/2014/main" xmlns="" id="{0757525E-87E6-B848-B4D2-3CC4A79F577E}"/>
              </a:ext>
            </a:extLst>
          </p:cNvPr>
          <p:cNvSpPr>
            <a:spLocks noGrp="1"/>
          </p:cNvSpPr>
          <p:nvPr>
            <p:ph type="body" sz="quarter" idx="22" hasCustomPrompt="1"/>
          </p:nvPr>
        </p:nvSpPr>
        <p:spPr>
          <a:xfrm>
            <a:off x="7019925" y="5661248"/>
            <a:ext cx="1968002" cy="1126462"/>
          </a:xfrm>
          <a:prstGeom prst="rect">
            <a:avLst/>
          </a:prstGeom>
          <a:noFill/>
        </p:spPr>
        <p:txBody>
          <a:bodyPr wrap="square" rtlCol="0">
            <a:spAutoFit/>
          </a:bodyPr>
          <a:lstStyle>
            <a:lvl1pPr marL="342900" indent="-342900">
              <a:defRPr lang="fr-FR" sz="1600" kern="1200" dirty="0">
                <a:solidFill>
                  <a:schemeClr val="bg2">
                    <a:lumMod val="50000"/>
                  </a:schemeClr>
                </a:solidFill>
                <a:latin typeface="+mn-lt"/>
                <a:ea typeface="+mn-ea"/>
                <a:cs typeface="Arial" panose="020B0604020202020204" pitchFamily="34" charset="0"/>
              </a:defRPr>
            </a:lvl1pPr>
          </a:lstStyle>
          <a:p>
            <a:pPr marL="214313" lvl="0" indent="-214313" algn="l" defTabSz="342900" rtl="0" eaLnBrk="1" latinLnBrk="0" hangingPunct="1">
              <a:spcBef>
                <a:spcPct val="20000"/>
              </a:spcBef>
              <a:buFont typeface="Arial" panose="020B0604020202020204" pitchFamily="34" charset="0"/>
              <a:buChar char="•"/>
            </a:pPr>
            <a:r>
              <a:rPr lang="fr-FR" dirty="0"/>
              <a:t>Modifiez les styles du texte du masque</a:t>
            </a:r>
          </a:p>
          <a:p>
            <a:pPr marL="214313" lvl="0" indent="-214313" defTabSz="342900" rtl="0"/>
            <a:endParaRPr lang="fr-FR" dirty="0"/>
          </a:p>
        </p:txBody>
      </p:sp>
      <p:sp>
        <p:nvSpPr>
          <p:cNvPr id="115" name="Espace réservé du texte 36">
            <a:extLst>
              <a:ext uri="{FF2B5EF4-FFF2-40B4-BE49-F238E27FC236}">
                <a16:creationId xmlns:a16="http://schemas.microsoft.com/office/drawing/2014/main" xmlns="" id="{C932B98E-D4A1-224D-AE02-BA44EC59F6CF}"/>
              </a:ext>
            </a:extLst>
          </p:cNvPr>
          <p:cNvSpPr>
            <a:spLocks noGrp="1"/>
          </p:cNvSpPr>
          <p:nvPr>
            <p:ph type="body" sz="quarter" idx="23" hasCustomPrompt="1"/>
          </p:nvPr>
        </p:nvSpPr>
        <p:spPr>
          <a:xfrm>
            <a:off x="3583237" y="1886810"/>
            <a:ext cx="1968002" cy="1126462"/>
          </a:xfrm>
          <a:prstGeom prst="rect">
            <a:avLst/>
          </a:prstGeom>
          <a:noFill/>
        </p:spPr>
        <p:txBody>
          <a:bodyPr wrap="square" rtlCol="0">
            <a:spAutoFit/>
          </a:bodyPr>
          <a:lstStyle>
            <a:lvl1pPr marL="342900" indent="-342900">
              <a:defRPr lang="fr-FR" sz="1600" kern="1200" dirty="0">
                <a:solidFill>
                  <a:schemeClr val="bg2">
                    <a:lumMod val="50000"/>
                  </a:schemeClr>
                </a:solidFill>
                <a:latin typeface="+mn-lt"/>
                <a:ea typeface="+mn-ea"/>
                <a:cs typeface="Arial" panose="020B0604020202020204" pitchFamily="34" charset="0"/>
              </a:defRPr>
            </a:lvl1pPr>
          </a:lstStyle>
          <a:p>
            <a:pPr marL="214313" lvl="0" indent="-214313" algn="l" defTabSz="342900" rtl="0" eaLnBrk="1" latinLnBrk="0" hangingPunct="1">
              <a:spcBef>
                <a:spcPct val="20000"/>
              </a:spcBef>
              <a:buFont typeface="Arial" panose="020B0604020202020204" pitchFamily="34" charset="0"/>
              <a:buChar char="•"/>
            </a:pPr>
            <a:r>
              <a:rPr lang="fr-FR" dirty="0"/>
              <a:t>Modifiez les styles du texte du masque</a:t>
            </a:r>
          </a:p>
          <a:p>
            <a:pPr marL="214313" lvl="0" indent="-214313" defTabSz="342900" rtl="0"/>
            <a:endParaRPr lang="fr-FR" dirty="0"/>
          </a:p>
        </p:txBody>
      </p:sp>
      <p:sp>
        <p:nvSpPr>
          <p:cNvPr id="116" name="Espace réservé du texte 36">
            <a:extLst>
              <a:ext uri="{FF2B5EF4-FFF2-40B4-BE49-F238E27FC236}">
                <a16:creationId xmlns:a16="http://schemas.microsoft.com/office/drawing/2014/main" xmlns="" id="{E6B8CE9E-C819-6341-8CC9-A687095C6174}"/>
              </a:ext>
            </a:extLst>
          </p:cNvPr>
          <p:cNvSpPr>
            <a:spLocks noGrp="1"/>
          </p:cNvSpPr>
          <p:nvPr>
            <p:ph type="body" sz="quarter" idx="24" hasCustomPrompt="1"/>
          </p:nvPr>
        </p:nvSpPr>
        <p:spPr>
          <a:xfrm>
            <a:off x="6353477" y="1893189"/>
            <a:ext cx="1968002" cy="1126462"/>
          </a:xfrm>
          <a:prstGeom prst="rect">
            <a:avLst/>
          </a:prstGeom>
          <a:noFill/>
        </p:spPr>
        <p:txBody>
          <a:bodyPr wrap="square" rtlCol="0">
            <a:spAutoFit/>
          </a:bodyPr>
          <a:lstStyle>
            <a:lvl1pPr marL="342900" indent="-342900">
              <a:defRPr lang="fr-FR" sz="1600" kern="1200" dirty="0">
                <a:solidFill>
                  <a:schemeClr val="bg2">
                    <a:lumMod val="50000"/>
                  </a:schemeClr>
                </a:solidFill>
                <a:latin typeface="+mn-lt"/>
                <a:ea typeface="+mn-ea"/>
                <a:cs typeface="Arial" panose="020B0604020202020204" pitchFamily="34" charset="0"/>
              </a:defRPr>
            </a:lvl1pPr>
          </a:lstStyle>
          <a:p>
            <a:pPr marL="214313" lvl="0" indent="-214313" algn="l" defTabSz="342900" rtl="0" eaLnBrk="1" latinLnBrk="0" hangingPunct="1">
              <a:spcBef>
                <a:spcPct val="20000"/>
              </a:spcBef>
              <a:buFont typeface="Arial" panose="020B0604020202020204" pitchFamily="34" charset="0"/>
              <a:buChar char="•"/>
            </a:pPr>
            <a:r>
              <a:rPr lang="fr-FR" dirty="0"/>
              <a:t>Modifiez les styles du texte du masque</a:t>
            </a:r>
          </a:p>
          <a:p>
            <a:pPr marL="214313" lvl="0" indent="-214313" defTabSz="342900" rtl="0"/>
            <a:endParaRPr lang="fr-FR" dirty="0"/>
          </a:p>
        </p:txBody>
      </p:sp>
    </p:spTree>
    <p:extLst>
      <p:ext uri="{BB962C8B-B14F-4D97-AF65-F5344CB8AC3E}">
        <p14:creationId xmlns="" xmlns:p14="http://schemas.microsoft.com/office/powerpoint/2010/main" val="289187489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6" name="Espace réservé du numéro de diapositive 5"/>
          <p:cNvSpPr>
            <a:spLocks noGrp="1"/>
          </p:cNvSpPr>
          <p:nvPr>
            <p:ph type="sldNum" sz="quarter" idx="12"/>
          </p:nvPr>
        </p:nvSpPr>
        <p:spPr/>
        <p:txBody>
          <a:bodyPr/>
          <a:lstStyle/>
          <a:p>
            <a:fld id="{16A56B90-243C-4B05-BEC4-46E5AC275179}" type="slidenum">
              <a:rPr lang="fr-FR" smtClean="0"/>
              <a:pPr/>
              <a:t>‹N°›</a:t>
            </a:fld>
            <a:endParaRPr lang="fr-FR"/>
          </a:p>
        </p:txBody>
      </p:sp>
    </p:spTree>
    <p:extLst>
      <p:ext uri="{BB962C8B-B14F-4D97-AF65-F5344CB8AC3E}">
        <p14:creationId xmlns="" xmlns:p14="http://schemas.microsoft.com/office/powerpoint/2010/main" val="30964344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755576" y="1628800"/>
            <a:ext cx="3884240" cy="4525963"/>
          </a:xfrm>
        </p:spPr>
        <p:txBody>
          <a:bodyPr/>
          <a:lstStyle>
            <a:lvl1pPr>
              <a:defRPr sz="2600" baseline="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4" name="Espace réservé du contenu 3"/>
          <p:cNvSpPr>
            <a:spLocks noGrp="1"/>
          </p:cNvSpPr>
          <p:nvPr>
            <p:ph sz="half" idx="2"/>
          </p:nvPr>
        </p:nvSpPr>
        <p:spPr>
          <a:xfrm>
            <a:off x="4788024" y="1628800"/>
            <a:ext cx="4038600" cy="4525963"/>
          </a:xfrm>
        </p:spPr>
        <p:txBody>
          <a:bodyPr/>
          <a:lstStyle>
            <a:lvl1pPr>
              <a:defRPr sz="2600" baseline="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7" name="Espace réservé du numéro de diapositive 6"/>
          <p:cNvSpPr>
            <a:spLocks noGrp="1"/>
          </p:cNvSpPr>
          <p:nvPr>
            <p:ph type="sldNum" sz="quarter" idx="12"/>
          </p:nvPr>
        </p:nvSpPr>
        <p:spPr/>
        <p:txBody>
          <a:bodyPr/>
          <a:lstStyle/>
          <a:p>
            <a:fld id="{16A56B90-243C-4B05-BEC4-46E5AC275179}" type="slidenum">
              <a:rPr lang="fr-FR" smtClean="0"/>
              <a:pPr/>
              <a:t>‹N°›</a:t>
            </a:fld>
            <a:endParaRPr lang="fr-FR"/>
          </a:p>
        </p:txBody>
      </p:sp>
    </p:spTree>
    <p:extLst>
      <p:ext uri="{BB962C8B-B14F-4D97-AF65-F5344CB8AC3E}">
        <p14:creationId xmlns="" xmlns:p14="http://schemas.microsoft.com/office/powerpoint/2010/main" val="156077703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539552" y="1412776"/>
            <a:ext cx="4040188" cy="76209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dirty="0"/>
              <a:t>Modifiez les styles du texte du masque</a:t>
            </a:r>
          </a:p>
        </p:txBody>
      </p:sp>
      <p:sp>
        <p:nvSpPr>
          <p:cNvPr id="4" name="Espace réservé du contenu 3"/>
          <p:cNvSpPr>
            <a:spLocks noGrp="1"/>
          </p:cNvSpPr>
          <p:nvPr>
            <p:ph sz="half" idx="2"/>
          </p:nvPr>
        </p:nvSpPr>
        <p:spPr>
          <a:xfrm>
            <a:off x="539552" y="2204864"/>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5" name="Espace réservé du texte 4"/>
          <p:cNvSpPr>
            <a:spLocks noGrp="1"/>
          </p:cNvSpPr>
          <p:nvPr>
            <p:ph type="body" sz="quarter" idx="3"/>
          </p:nvPr>
        </p:nvSpPr>
        <p:spPr>
          <a:xfrm>
            <a:off x="4644008" y="1412776"/>
            <a:ext cx="4041775" cy="762099"/>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dirty="0"/>
              <a:t>Modifiez les styles du texte du masque</a:t>
            </a:r>
          </a:p>
        </p:txBody>
      </p:sp>
      <p:sp>
        <p:nvSpPr>
          <p:cNvPr id="6" name="Espace réservé du contenu 5"/>
          <p:cNvSpPr>
            <a:spLocks noGrp="1"/>
          </p:cNvSpPr>
          <p:nvPr>
            <p:ph sz="quarter" idx="4"/>
          </p:nvPr>
        </p:nvSpPr>
        <p:spPr>
          <a:xfrm>
            <a:off x="4644008" y="2204864"/>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9" name="Espace réservé du numéro de diapositive 8"/>
          <p:cNvSpPr>
            <a:spLocks noGrp="1"/>
          </p:cNvSpPr>
          <p:nvPr>
            <p:ph type="sldNum" sz="quarter" idx="12"/>
          </p:nvPr>
        </p:nvSpPr>
        <p:spPr/>
        <p:txBody>
          <a:bodyPr/>
          <a:lstStyle/>
          <a:p>
            <a:fld id="{16A56B90-243C-4B05-BEC4-46E5AC275179}" type="slidenum">
              <a:rPr lang="fr-FR" smtClean="0"/>
              <a:pPr/>
              <a:t>‹N°›</a:t>
            </a:fld>
            <a:endParaRPr lang="fr-FR"/>
          </a:p>
        </p:txBody>
      </p:sp>
    </p:spTree>
    <p:extLst>
      <p:ext uri="{BB962C8B-B14F-4D97-AF65-F5344CB8AC3E}">
        <p14:creationId xmlns="" xmlns:p14="http://schemas.microsoft.com/office/powerpoint/2010/main" val="329972579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5" name="Espace réservé du numéro de diapositive 4"/>
          <p:cNvSpPr>
            <a:spLocks noGrp="1"/>
          </p:cNvSpPr>
          <p:nvPr>
            <p:ph type="sldNum" sz="quarter" idx="12"/>
          </p:nvPr>
        </p:nvSpPr>
        <p:spPr/>
        <p:txBody>
          <a:bodyPr/>
          <a:lstStyle/>
          <a:p>
            <a:fld id="{16A56B90-243C-4B05-BEC4-46E5AC275179}" type="slidenum">
              <a:rPr lang="fr-FR" smtClean="0"/>
              <a:pPr/>
              <a:t>‹N°›</a:t>
            </a:fld>
            <a:endParaRPr lang="fr-FR"/>
          </a:p>
        </p:txBody>
      </p:sp>
    </p:spTree>
    <p:extLst>
      <p:ext uri="{BB962C8B-B14F-4D97-AF65-F5344CB8AC3E}">
        <p14:creationId xmlns="" xmlns:p14="http://schemas.microsoft.com/office/powerpoint/2010/main" val="176272815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4" name="Espace réservé du numéro de diapositive 3"/>
          <p:cNvSpPr>
            <a:spLocks noGrp="1"/>
          </p:cNvSpPr>
          <p:nvPr>
            <p:ph type="sldNum" sz="quarter" idx="12"/>
          </p:nvPr>
        </p:nvSpPr>
        <p:spPr/>
        <p:txBody>
          <a:bodyPr/>
          <a:lstStyle/>
          <a:p>
            <a:fld id="{16A56B90-243C-4B05-BEC4-46E5AC275179}" type="slidenum">
              <a:rPr lang="fr-FR" smtClean="0"/>
              <a:pPr/>
              <a:t>‹N°›</a:t>
            </a:fld>
            <a:endParaRPr lang="fr-FR"/>
          </a:p>
        </p:txBody>
      </p:sp>
    </p:spTree>
    <p:extLst>
      <p:ext uri="{BB962C8B-B14F-4D97-AF65-F5344CB8AC3E}">
        <p14:creationId xmlns="" xmlns:p14="http://schemas.microsoft.com/office/powerpoint/2010/main" val="422641148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11560" y="260648"/>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707904" y="260648"/>
            <a:ext cx="5111750" cy="5853113"/>
          </a:xfrm>
        </p:spPr>
        <p:txBody>
          <a:bodyPr/>
          <a:lstStyle>
            <a:lvl1pPr>
              <a:defRPr sz="2600" b="0" baseline="0"/>
            </a:lvl1pPr>
            <a:lvl2pPr>
              <a:defRPr sz="2400" baseline="0"/>
            </a:lvl2pPr>
            <a:lvl3pPr>
              <a:defRPr sz="2200" baseline="0"/>
            </a:lvl3pPr>
            <a:lvl4pPr>
              <a:defRPr sz="2000"/>
            </a:lvl4pPr>
            <a:lvl5pPr>
              <a:defRPr sz="2000"/>
            </a:lvl5pPr>
            <a:lvl6pPr>
              <a:defRPr sz="2000"/>
            </a:lvl6pPr>
            <a:lvl7pPr>
              <a:defRPr sz="2000"/>
            </a:lvl7pPr>
            <a:lvl8pPr>
              <a:defRPr sz="2000"/>
            </a:lvl8pPr>
            <a:lvl9pPr>
              <a:defRPr sz="2000"/>
            </a:lvl9p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4" name="Espace réservé du texte 3"/>
          <p:cNvSpPr>
            <a:spLocks noGrp="1"/>
          </p:cNvSpPr>
          <p:nvPr>
            <p:ph type="body" sz="half" idx="2"/>
          </p:nvPr>
        </p:nvSpPr>
        <p:spPr>
          <a:xfrm>
            <a:off x="683568" y="1412776"/>
            <a:ext cx="2880319"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dirty="0"/>
              <a:t>Modifiez les styles du texte du masque</a:t>
            </a:r>
          </a:p>
        </p:txBody>
      </p:sp>
      <p:sp>
        <p:nvSpPr>
          <p:cNvPr id="7" name="Espace réservé du numéro de diapositive 6"/>
          <p:cNvSpPr>
            <a:spLocks noGrp="1"/>
          </p:cNvSpPr>
          <p:nvPr>
            <p:ph type="sldNum" sz="quarter" idx="12"/>
          </p:nvPr>
        </p:nvSpPr>
        <p:spPr/>
        <p:txBody>
          <a:bodyPr/>
          <a:lstStyle/>
          <a:p>
            <a:fld id="{16A56B90-243C-4B05-BEC4-46E5AC275179}" type="slidenum">
              <a:rPr lang="fr-FR" smtClean="0"/>
              <a:pPr/>
              <a:t>‹N°›</a:t>
            </a:fld>
            <a:endParaRPr lang="fr-FR"/>
          </a:p>
        </p:txBody>
      </p:sp>
    </p:spTree>
    <p:extLst>
      <p:ext uri="{BB962C8B-B14F-4D97-AF65-F5344CB8AC3E}">
        <p14:creationId xmlns="" xmlns:p14="http://schemas.microsoft.com/office/powerpoint/2010/main" val="187166928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835696" y="764704"/>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7" name="Espace réservé du numéro de diapositive 6"/>
          <p:cNvSpPr>
            <a:spLocks noGrp="1"/>
          </p:cNvSpPr>
          <p:nvPr>
            <p:ph type="sldNum" sz="quarter" idx="12"/>
          </p:nvPr>
        </p:nvSpPr>
        <p:spPr/>
        <p:txBody>
          <a:bodyPr/>
          <a:lstStyle/>
          <a:p>
            <a:fld id="{16A56B90-243C-4B05-BEC4-46E5AC275179}" type="slidenum">
              <a:rPr lang="fr-FR" smtClean="0"/>
              <a:pPr/>
              <a:t>‹N°›</a:t>
            </a:fld>
            <a:endParaRPr lang="fr-FR"/>
          </a:p>
        </p:txBody>
      </p:sp>
    </p:spTree>
    <p:extLst>
      <p:ext uri="{BB962C8B-B14F-4D97-AF65-F5344CB8AC3E}">
        <p14:creationId xmlns="" xmlns:p14="http://schemas.microsoft.com/office/powerpoint/2010/main" val="23716632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2.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18" Type="http://schemas.openxmlformats.org/officeDocument/2006/relationships/image" Target="../media/image2.pn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theme" Target="../theme/theme2.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922392" y="0"/>
            <a:ext cx="8229600" cy="836712"/>
          </a:xfrm>
          <a:prstGeom prst="rect">
            <a:avLst/>
          </a:prstGeom>
        </p:spPr>
        <p:txBody>
          <a:bodyPr vert="horz" lIns="91440" tIns="45720" rIns="91440" bIns="45720" rtlCol="0" anchor="ctr">
            <a:normAutofit/>
          </a:bodyPr>
          <a:lstStyle/>
          <a:p>
            <a:r>
              <a:rPr lang="fr-FR" dirty="0"/>
              <a:t>Modifiez le style du titre</a:t>
            </a:r>
          </a:p>
        </p:txBody>
      </p:sp>
      <p:sp>
        <p:nvSpPr>
          <p:cNvPr id="3" name="Espace réservé du texte 2"/>
          <p:cNvSpPr>
            <a:spLocks noGrp="1"/>
          </p:cNvSpPr>
          <p:nvPr>
            <p:ph type="body" idx="1"/>
          </p:nvPr>
        </p:nvSpPr>
        <p:spPr>
          <a:xfrm>
            <a:off x="683568" y="1052736"/>
            <a:ext cx="8229600" cy="4985593"/>
          </a:xfrm>
          <a:prstGeom prst="rect">
            <a:avLst/>
          </a:prstGeom>
          <a:ln w="25400">
            <a:solidFill>
              <a:srgbClr val="13726A"/>
            </a:solidFill>
          </a:ln>
        </p:spPr>
        <p:txBody>
          <a:bodyPr vert="horz" lIns="91440" tIns="45720" rIns="91440" bIns="45720" rtlCol="0">
            <a:normAutofit/>
          </a:body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rgbClr val="544F4F"/>
                </a:solidFill>
                <a:latin typeface="Arial" panose="020B0604020202020204" pitchFamily="34" charset="0"/>
                <a:cs typeface="Arial" panose="020B0604020202020204" pitchFamily="34" charset="0"/>
              </a:defRPr>
            </a:lvl1pPr>
          </a:lstStyle>
          <a:p>
            <a:fld id="{16A56B90-243C-4B05-BEC4-46E5AC275179}" type="slidenum">
              <a:rPr lang="fr-FR" smtClean="0"/>
              <a:pPr/>
              <a:t>‹N°›</a:t>
            </a:fld>
            <a:endParaRPr lang="fr-FR" dirty="0"/>
          </a:p>
        </p:txBody>
      </p:sp>
      <p:sp>
        <p:nvSpPr>
          <p:cNvPr id="7" name="Rectangle 6"/>
          <p:cNvSpPr/>
          <p:nvPr userDrawn="1"/>
        </p:nvSpPr>
        <p:spPr>
          <a:xfrm>
            <a:off x="18808" y="692696"/>
            <a:ext cx="304720" cy="616530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8" name="Picture 2" descr="C:\Users\Andre\AppData\Local\Temp\logo-bts-sio-origine.png"/>
          <p:cNvPicPr>
            <a:picLocks noChangeAspect="1" noChangeArrowheads="1"/>
          </p:cNvPicPr>
          <p:nvPr userDrawn="1"/>
        </p:nvPicPr>
        <p:blipFill>
          <a:blip r:embed="rId14" cstate="print">
            <a:extLst>
              <a:ext uri="{28A0092B-C50C-407E-A947-70E740481C1C}">
                <a14:useLocalDpi xmlns="" xmlns:a14="http://schemas.microsoft.com/office/drawing/2010/main" val="0"/>
              </a:ext>
            </a:extLst>
          </a:blip>
          <a:srcRect/>
          <a:stretch>
            <a:fillRect/>
          </a:stretch>
        </p:blipFill>
        <p:spPr bwMode="auto">
          <a:xfrm>
            <a:off x="-15534" y="-35601"/>
            <a:ext cx="1958999" cy="936104"/>
          </a:xfrm>
          <a:prstGeom prst="rect">
            <a:avLst/>
          </a:prstGeom>
          <a:noFill/>
          <a:extLst>
            <a:ext uri="{909E8E84-426E-40DD-AFC4-6F175D3DCCD1}">
              <a14:hiddenFill xmlns=""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xmlns="" id="{9C3330F0-C56F-44D1-BA56-8B19974563EE}"/>
              </a:ext>
            </a:extLst>
          </p:cNvPr>
          <p:cNvSpPr/>
          <p:nvPr userDrawn="1"/>
        </p:nvSpPr>
        <p:spPr>
          <a:xfrm>
            <a:off x="-37434" y="315757"/>
            <a:ext cx="430887" cy="6309321"/>
          </a:xfrm>
          <a:prstGeom prst="rect">
            <a:avLst/>
          </a:prstGeom>
        </p:spPr>
        <p:txBody>
          <a:bodyPr vert="vert270" wrap="square">
            <a:spAutoFit/>
          </a:bodyPr>
          <a:lstStyle/>
          <a:p>
            <a:r>
              <a:rPr lang="fr-FR" sz="1600" b="1" i="0" baseline="0" dirty="0">
                <a:solidFill>
                  <a:schemeClr val="bg1"/>
                </a:solidFill>
              </a:rPr>
              <a:t>BTS SIO – PNF 21 janvier 2020</a:t>
            </a:r>
            <a:endParaRPr lang="fr-FR" sz="1600" b="1" i="0" dirty="0">
              <a:solidFill>
                <a:schemeClr val="bg1"/>
              </a:solidFill>
            </a:endParaRPr>
          </a:p>
        </p:txBody>
      </p:sp>
      <p:pic>
        <p:nvPicPr>
          <p:cNvPr id="9" name="Image 8" descr="logoMENJVA_horiz.png"/>
          <p:cNvPicPr>
            <a:picLocks noChangeAspect="1"/>
          </p:cNvPicPr>
          <p:nvPr userDrawn="1"/>
        </p:nvPicPr>
        <p:blipFill>
          <a:blip r:embed="rId15" cstate="print">
            <a:extLst>
              <a:ext uri="{28A0092B-C50C-407E-A947-70E740481C1C}">
                <a14:useLocalDpi xmlns="" xmlns:a14="http://schemas.microsoft.com/office/drawing/2010/main" val="0"/>
              </a:ext>
            </a:extLst>
          </a:blip>
          <a:srcRect/>
          <a:stretch>
            <a:fillRect/>
          </a:stretch>
        </p:blipFill>
        <p:spPr bwMode="auto">
          <a:xfrm>
            <a:off x="827584" y="6344052"/>
            <a:ext cx="1259896" cy="5139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 xmlns:p14="http://schemas.microsoft.com/office/powerpoint/2010/main" val="922972913"/>
      </p:ext>
    </p:extLst>
  </p:cSld>
  <p:clrMap bg1="lt1" tx1="dk1" bg2="lt2" tx2="dk2" accent1="accent1" accent2="accent2" accent3="accent3" accent4="accent4" accent5="accent5" accent6="accent6" hlink="hlink" folHlink="folHlink"/>
  <p:sldLayoutIdLst>
    <p:sldLayoutId id="2147483657" r:id="rId1"/>
    <p:sldLayoutId id="2147483658" r:id="rId2"/>
    <p:sldLayoutId id="2147483659" r:id="rId3"/>
    <p:sldLayoutId id="2147483660" r:id="rId4"/>
    <p:sldLayoutId id="2147483661" r:id="rId5"/>
    <p:sldLayoutId id="2147483662" r:id="rId6"/>
    <p:sldLayoutId id="2147483663" r:id="rId7"/>
    <p:sldLayoutId id="2147483664" r:id="rId8"/>
    <p:sldLayoutId id="2147483665" r:id="rId9"/>
    <p:sldLayoutId id="2147483666" r:id="rId10"/>
    <p:sldLayoutId id="2147483667" r:id="rId11"/>
    <p:sldLayoutId id="2147483694" r:id="rId12"/>
  </p:sldLayoutIdLst>
  <p:txStyles>
    <p:titleStyle>
      <a:lvl1pPr algn="ctr" defTabSz="914400" rtl="0" eaLnBrk="1" latinLnBrk="0" hangingPunct="1">
        <a:spcBef>
          <a:spcPct val="0"/>
        </a:spcBef>
        <a:buNone/>
        <a:defRPr sz="2800" b="1" i="0" kern="1200" cap="all" baseline="0">
          <a:solidFill>
            <a:schemeClr val="tx2">
              <a:lumMod val="50000"/>
            </a:schemeClr>
          </a:solidFill>
          <a:latin typeface="Arial" panose="020B0604020202020204" pitchFamily="34" charset="0"/>
          <a:ea typeface="+mj-ea"/>
          <a:cs typeface="+mj-cs"/>
        </a:defRPr>
      </a:lvl1pPr>
    </p:titleStyle>
    <p:bodyStyle>
      <a:lvl1pPr marL="457200" indent="-457200" algn="l" defTabSz="914400" rtl="0" eaLnBrk="1" latinLnBrk="0" hangingPunct="1">
        <a:spcBef>
          <a:spcPct val="20000"/>
        </a:spcBef>
        <a:buFont typeface="Wingdings" panose="05000000000000000000" pitchFamily="2" charset="2"/>
        <a:buChar char="Ø"/>
        <a:defRPr sz="2600" kern="1200" baseline="0">
          <a:solidFill>
            <a:srgbClr val="544F4F"/>
          </a:solidFill>
          <a:latin typeface="Arial" panose="020B0604020202020204" pitchFamily="34" charset="0"/>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baseline="0">
          <a:solidFill>
            <a:srgbClr val="544F4F"/>
          </a:solidFill>
          <a:latin typeface="Arial" panose="020B0604020202020204" pitchFamily="34" charset="0"/>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baseline="0">
          <a:solidFill>
            <a:srgbClr val="544F4F"/>
          </a:solidFill>
          <a:latin typeface="Arial" panose="020B0604020202020204" pitchFamily="34" charset="0"/>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baseline="0">
          <a:solidFill>
            <a:srgbClr val="544F4F"/>
          </a:solidFill>
          <a:latin typeface="Arial" panose="020B0604020202020204" pitchFamily="34" charset="0"/>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baseline="0">
          <a:solidFill>
            <a:srgbClr val="544F4F"/>
          </a:solidFill>
          <a:latin typeface="Arial" panose="020B0604020202020204" pitchFamily="34"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Rectangle 6"/>
          <p:cNvSpPr/>
          <p:nvPr userDrawn="1"/>
        </p:nvSpPr>
        <p:spPr>
          <a:xfrm>
            <a:off x="-1" y="0"/>
            <a:ext cx="311973" cy="6858000"/>
          </a:xfrm>
          <a:prstGeom prst="rect">
            <a:avLst/>
          </a:prstGeom>
          <a:solidFill>
            <a:srgbClr val="AB0044"/>
          </a:solidFill>
          <a:ln w="25400">
            <a:solidFill>
              <a:srgbClr val="AB00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8" name="Image 7" descr="logoMENJVA_horiz.png"/>
          <p:cNvPicPr>
            <a:picLocks noChangeAspect="1"/>
          </p:cNvPicPr>
          <p:nvPr userDrawn="1"/>
        </p:nvPicPr>
        <p:blipFill>
          <a:blip r:embed="rId18" cstate="print">
            <a:extLst>
              <a:ext uri="{28A0092B-C50C-407E-A947-70E740481C1C}">
                <a14:useLocalDpi xmlns="" xmlns:a14="http://schemas.microsoft.com/office/drawing/2010/main" val="0"/>
              </a:ext>
            </a:extLst>
          </a:blip>
          <a:srcRect/>
          <a:stretch>
            <a:fillRect/>
          </a:stretch>
        </p:blipFill>
        <p:spPr bwMode="auto">
          <a:xfrm>
            <a:off x="1050938" y="6087078"/>
            <a:ext cx="1889844" cy="7709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a:extLst>
              <a:ext uri="{FF2B5EF4-FFF2-40B4-BE49-F238E27FC236}">
                <a16:creationId xmlns:a16="http://schemas.microsoft.com/office/drawing/2014/main" xmlns="" id="{9ADC8564-BBE7-4F1B-9408-CF1EC3EA601D}"/>
              </a:ext>
            </a:extLst>
          </p:cNvPr>
          <p:cNvSpPr/>
          <p:nvPr userDrawn="1"/>
        </p:nvSpPr>
        <p:spPr>
          <a:xfrm>
            <a:off x="-59459" y="274339"/>
            <a:ext cx="430887" cy="6309321"/>
          </a:xfrm>
          <a:prstGeom prst="rect">
            <a:avLst/>
          </a:prstGeom>
        </p:spPr>
        <p:txBody>
          <a:bodyPr vert="vert270" wrap="square">
            <a:spAutoFit/>
          </a:bodyPr>
          <a:lstStyle/>
          <a:p>
            <a:r>
              <a:rPr lang="fr-FR" sz="1600" b="1" i="0" baseline="0" dirty="0">
                <a:solidFill>
                  <a:schemeClr val="bg1"/>
                </a:solidFill>
              </a:rPr>
              <a:t>BTS SIO – PNF 21 janvier 2020</a:t>
            </a:r>
            <a:endParaRPr lang="fr-FR" sz="1600" b="1" i="0" dirty="0">
              <a:solidFill>
                <a:schemeClr val="bg1"/>
              </a:solidFill>
            </a:endParaRPr>
          </a:p>
        </p:txBody>
      </p:sp>
    </p:spTree>
    <p:extLst>
      <p:ext uri="{BB962C8B-B14F-4D97-AF65-F5344CB8AC3E}">
        <p14:creationId xmlns="" xmlns:p14="http://schemas.microsoft.com/office/powerpoint/2010/main" val="4001292138"/>
      </p:ext>
    </p:extLst>
  </p:cSld>
  <p:clrMap bg1="lt1" tx1="dk1" bg2="lt2" tx2="dk2" accent1="accent1" accent2="accent2" accent3="accent3" accent4="accent4" accent5="accent5" accent6="accent6" hlink="hlink" folHlink="folHlink"/>
  <p:sldLayoutIdLst>
    <p:sldLayoutId id="2147483682" r:id="rId1"/>
    <p:sldLayoutId id="2147483695" r:id="rId2"/>
    <p:sldLayoutId id="2147483696" r:id="rId3"/>
    <p:sldLayoutId id="2147483697" r:id="rId4"/>
    <p:sldLayoutId id="2147483698" r:id="rId5"/>
    <p:sldLayoutId id="2147483699" r:id="rId6"/>
    <p:sldLayoutId id="2147483700" r:id="rId7"/>
    <p:sldLayoutId id="2147483701" r:id="rId8"/>
    <p:sldLayoutId id="2147483702" r:id="rId9"/>
    <p:sldLayoutId id="2147483703" r:id="rId10"/>
    <p:sldLayoutId id="2147483704" r:id="rId11"/>
    <p:sldLayoutId id="2147483705" r:id="rId12"/>
    <p:sldLayoutId id="2147483710" r:id="rId13"/>
    <p:sldLayoutId id="2147483711" r:id="rId14"/>
    <p:sldLayoutId id="2147483712" r:id="rId15"/>
    <p:sldLayoutId id="2147483713" r:id="rId16"/>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13" Type="http://schemas.openxmlformats.org/officeDocument/2006/relationships/tags" Target="../tags/tag197.xml"/><Relationship Id="rId18" Type="http://schemas.openxmlformats.org/officeDocument/2006/relationships/tags" Target="../tags/tag202.xml"/><Relationship Id="rId26" Type="http://schemas.openxmlformats.org/officeDocument/2006/relationships/tags" Target="../tags/tag210.xml"/><Relationship Id="rId39" Type="http://schemas.openxmlformats.org/officeDocument/2006/relationships/tags" Target="../tags/tag223.xml"/><Relationship Id="rId21" Type="http://schemas.openxmlformats.org/officeDocument/2006/relationships/tags" Target="../tags/tag205.xml"/><Relationship Id="rId34" Type="http://schemas.openxmlformats.org/officeDocument/2006/relationships/tags" Target="../tags/tag218.xml"/><Relationship Id="rId42" Type="http://schemas.openxmlformats.org/officeDocument/2006/relationships/tags" Target="../tags/tag226.xml"/><Relationship Id="rId47" Type="http://schemas.openxmlformats.org/officeDocument/2006/relationships/tags" Target="../tags/tag231.xml"/><Relationship Id="rId50" Type="http://schemas.openxmlformats.org/officeDocument/2006/relationships/tags" Target="../tags/tag234.xml"/><Relationship Id="rId55" Type="http://schemas.openxmlformats.org/officeDocument/2006/relationships/tags" Target="../tags/tag239.xml"/><Relationship Id="rId63" Type="http://schemas.openxmlformats.org/officeDocument/2006/relationships/notesSlide" Target="../notesSlides/notesSlide9.xml"/><Relationship Id="rId68" Type="http://schemas.openxmlformats.org/officeDocument/2006/relationships/image" Target="../media/image14.jpeg"/><Relationship Id="rId7" Type="http://schemas.openxmlformats.org/officeDocument/2006/relationships/tags" Target="../tags/tag191.xml"/><Relationship Id="rId2" Type="http://schemas.openxmlformats.org/officeDocument/2006/relationships/tags" Target="../tags/tag186.xml"/><Relationship Id="rId16" Type="http://schemas.openxmlformats.org/officeDocument/2006/relationships/tags" Target="../tags/tag200.xml"/><Relationship Id="rId29" Type="http://schemas.openxmlformats.org/officeDocument/2006/relationships/tags" Target="../tags/tag213.xml"/><Relationship Id="rId1" Type="http://schemas.openxmlformats.org/officeDocument/2006/relationships/tags" Target="../tags/tag185.xml"/><Relationship Id="rId6" Type="http://schemas.openxmlformats.org/officeDocument/2006/relationships/tags" Target="../tags/tag190.xml"/><Relationship Id="rId11" Type="http://schemas.openxmlformats.org/officeDocument/2006/relationships/tags" Target="../tags/tag195.xml"/><Relationship Id="rId24" Type="http://schemas.openxmlformats.org/officeDocument/2006/relationships/tags" Target="../tags/tag208.xml"/><Relationship Id="rId32" Type="http://schemas.openxmlformats.org/officeDocument/2006/relationships/tags" Target="../tags/tag216.xml"/><Relationship Id="rId37" Type="http://schemas.openxmlformats.org/officeDocument/2006/relationships/tags" Target="../tags/tag221.xml"/><Relationship Id="rId40" Type="http://schemas.openxmlformats.org/officeDocument/2006/relationships/tags" Target="../tags/tag224.xml"/><Relationship Id="rId45" Type="http://schemas.openxmlformats.org/officeDocument/2006/relationships/tags" Target="../tags/tag229.xml"/><Relationship Id="rId53" Type="http://schemas.openxmlformats.org/officeDocument/2006/relationships/tags" Target="../tags/tag237.xml"/><Relationship Id="rId58" Type="http://schemas.openxmlformats.org/officeDocument/2006/relationships/tags" Target="../tags/tag242.xml"/><Relationship Id="rId66" Type="http://schemas.openxmlformats.org/officeDocument/2006/relationships/image" Target="../media/image12.jpeg"/><Relationship Id="rId5" Type="http://schemas.openxmlformats.org/officeDocument/2006/relationships/tags" Target="../tags/tag189.xml"/><Relationship Id="rId15" Type="http://schemas.openxmlformats.org/officeDocument/2006/relationships/tags" Target="../tags/tag199.xml"/><Relationship Id="rId23" Type="http://schemas.openxmlformats.org/officeDocument/2006/relationships/tags" Target="../tags/tag207.xml"/><Relationship Id="rId28" Type="http://schemas.openxmlformats.org/officeDocument/2006/relationships/tags" Target="../tags/tag212.xml"/><Relationship Id="rId36" Type="http://schemas.openxmlformats.org/officeDocument/2006/relationships/tags" Target="../tags/tag220.xml"/><Relationship Id="rId49" Type="http://schemas.openxmlformats.org/officeDocument/2006/relationships/tags" Target="../tags/tag233.xml"/><Relationship Id="rId57" Type="http://schemas.openxmlformats.org/officeDocument/2006/relationships/tags" Target="../tags/tag241.xml"/><Relationship Id="rId61" Type="http://schemas.openxmlformats.org/officeDocument/2006/relationships/tags" Target="../tags/tag245.xml"/><Relationship Id="rId10" Type="http://schemas.openxmlformats.org/officeDocument/2006/relationships/tags" Target="../tags/tag194.xml"/><Relationship Id="rId19" Type="http://schemas.openxmlformats.org/officeDocument/2006/relationships/tags" Target="../tags/tag203.xml"/><Relationship Id="rId31" Type="http://schemas.openxmlformats.org/officeDocument/2006/relationships/tags" Target="../tags/tag215.xml"/><Relationship Id="rId44" Type="http://schemas.openxmlformats.org/officeDocument/2006/relationships/tags" Target="../tags/tag228.xml"/><Relationship Id="rId52" Type="http://schemas.openxmlformats.org/officeDocument/2006/relationships/tags" Target="../tags/tag236.xml"/><Relationship Id="rId60" Type="http://schemas.openxmlformats.org/officeDocument/2006/relationships/tags" Target="../tags/tag244.xml"/><Relationship Id="rId65" Type="http://schemas.openxmlformats.org/officeDocument/2006/relationships/image" Target="../media/image15.png"/><Relationship Id="rId4" Type="http://schemas.openxmlformats.org/officeDocument/2006/relationships/tags" Target="../tags/tag188.xml"/><Relationship Id="rId9" Type="http://schemas.openxmlformats.org/officeDocument/2006/relationships/tags" Target="../tags/tag193.xml"/><Relationship Id="rId14" Type="http://schemas.openxmlformats.org/officeDocument/2006/relationships/tags" Target="../tags/tag198.xml"/><Relationship Id="rId22" Type="http://schemas.openxmlformats.org/officeDocument/2006/relationships/tags" Target="../tags/tag206.xml"/><Relationship Id="rId27" Type="http://schemas.openxmlformats.org/officeDocument/2006/relationships/tags" Target="../tags/tag211.xml"/><Relationship Id="rId30" Type="http://schemas.openxmlformats.org/officeDocument/2006/relationships/tags" Target="../tags/tag214.xml"/><Relationship Id="rId35" Type="http://schemas.openxmlformats.org/officeDocument/2006/relationships/tags" Target="../tags/tag219.xml"/><Relationship Id="rId43" Type="http://schemas.openxmlformats.org/officeDocument/2006/relationships/tags" Target="../tags/tag227.xml"/><Relationship Id="rId48" Type="http://schemas.openxmlformats.org/officeDocument/2006/relationships/tags" Target="../tags/tag232.xml"/><Relationship Id="rId56" Type="http://schemas.openxmlformats.org/officeDocument/2006/relationships/tags" Target="../tags/tag240.xml"/><Relationship Id="rId64" Type="http://schemas.openxmlformats.org/officeDocument/2006/relationships/image" Target="../media/image11.png"/><Relationship Id="rId69" Type="http://schemas.openxmlformats.org/officeDocument/2006/relationships/image" Target="../media/image16.png"/><Relationship Id="rId8" Type="http://schemas.openxmlformats.org/officeDocument/2006/relationships/tags" Target="../tags/tag192.xml"/><Relationship Id="rId51" Type="http://schemas.openxmlformats.org/officeDocument/2006/relationships/tags" Target="../tags/tag235.xml"/><Relationship Id="rId3" Type="http://schemas.openxmlformats.org/officeDocument/2006/relationships/tags" Target="../tags/tag187.xml"/><Relationship Id="rId12" Type="http://schemas.openxmlformats.org/officeDocument/2006/relationships/tags" Target="../tags/tag196.xml"/><Relationship Id="rId17" Type="http://schemas.openxmlformats.org/officeDocument/2006/relationships/tags" Target="../tags/tag201.xml"/><Relationship Id="rId25" Type="http://schemas.openxmlformats.org/officeDocument/2006/relationships/tags" Target="../tags/tag209.xml"/><Relationship Id="rId33" Type="http://schemas.openxmlformats.org/officeDocument/2006/relationships/tags" Target="../tags/tag217.xml"/><Relationship Id="rId38" Type="http://schemas.openxmlformats.org/officeDocument/2006/relationships/tags" Target="../tags/tag222.xml"/><Relationship Id="rId46" Type="http://schemas.openxmlformats.org/officeDocument/2006/relationships/tags" Target="../tags/tag230.xml"/><Relationship Id="rId59" Type="http://schemas.openxmlformats.org/officeDocument/2006/relationships/tags" Target="../tags/tag243.xml"/><Relationship Id="rId67" Type="http://schemas.openxmlformats.org/officeDocument/2006/relationships/image" Target="../media/image13.jpeg"/><Relationship Id="rId20" Type="http://schemas.openxmlformats.org/officeDocument/2006/relationships/tags" Target="../tags/tag204.xml"/><Relationship Id="rId41" Type="http://schemas.openxmlformats.org/officeDocument/2006/relationships/tags" Target="../tags/tag225.xml"/><Relationship Id="rId54" Type="http://schemas.openxmlformats.org/officeDocument/2006/relationships/tags" Target="../tags/tag238.xml"/><Relationship Id="rId62"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8" Type="http://schemas.openxmlformats.org/officeDocument/2006/relationships/tags" Target="../tags/tag253.xml"/><Relationship Id="rId13" Type="http://schemas.openxmlformats.org/officeDocument/2006/relationships/tags" Target="../tags/tag258.xml"/><Relationship Id="rId3" Type="http://schemas.openxmlformats.org/officeDocument/2006/relationships/tags" Target="../tags/tag248.xml"/><Relationship Id="rId7" Type="http://schemas.openxmlformats.org/officeDocument/2006/relationships/tags" Target="../tags/tag252.xml"/><Relationship Id="rId12" Type="http://schemas.openxmlformats.org/officeDocument/2006/relationships/tags" Target="../tags/tag257.xml"/><Relationship Id="rId2" Type="http://schemas.openxmlformats.org/officeDocument/2006/relationships/tags" Target="../tags/tag247.xml"/><Relationship Id="rId16" Type="http://schemas.openxmlformats.org/officeDocument/2006/relationships/image" Target="../media/image22.png"/><Relationship Id="rId1" Type="http://schemas.openxmlformats.org/officeDocument/2006/relationships/tags" Target="../tags/tag246.xml"/><Relationship Id="rId6" Type="http://schemas.openxmlformats.org/officeDocument/2006/relationships/tags" Target="../tags/tag251.xml"/><Relationship Id="rId11" Type="http://schemas.openxmlformats.org/officeDocument/2006/relationships/tags" Target="../tags/tag256.xml"/><Relationship Id="rId5" Type="http://schemas.openxmlformats.org/officeDocument/2006/relationships/tags" Target="../tags/tag250.xml"/><Relationship Id="rId15" Type="http://schemas.openxmlformats.org/officeDocument/2006/relationships/notesSlide" Target="../notesSlides/notesSlide10.xml"/><Relationship Id="rId10" Type="http://schemas.openxmlformats.org/officeDocument/2006/relationships/tags" Target="../tags/tag255.xml"/><Relationship Id="rId4" Type="http://schemas.openxmlformats.org/officeDocument/2006/relationships/tags" Target="../tags/tag249.xml"/><Relationship Id="rId9" Type="http://schemas.openxmlformats.org/officeDocument/2006/relationships/tags" Target="../tags/tag254.xml"/><Relationship Id="rId14" Type="http://schemas.openxmlformats.org/officeDocument/2006/relationships/slideLayout" Target="../slideLayouts/slideLayout16.xml"/></Relationships>
</file>

<file path=ppt/slides/_rels/slide12.xml.rels><?xml version="1.0" encoding="UTF-8" standalone="yes"?>
<Relationships xmlns="http://schemas.openxmlformats.org/package/2006/relationships"><Relationship Id="rId8" Type="http://schemas.openxmlformats.org/officeDocument/2006/relationships/notesSlide" Target="../notesSlides/notesSlide11.xml"/><Relationship Id="rId3" Type="http://schemas.openxmlformats.org/officeDocument/2006/relationships/tags" Target="../tags/tag261.xml"/><Relationship Id="rId7" Type="http://schemas.openxmlformats.org/officeDocument/2006/relationships/slideLayout" Target="../slideLayouts/slideLayout16.xml"/><Relationship Id="rId2" Type="http://schemas.openxmlformats.org/officeDocument/2006/relationships/tags" Target="../tags/tag260.xml"/><Relationship Id="rId1" Type="http://schemas.openxmlformats.org/officeDocument/2006/relationships/tags" Target="../tags/tag259.xml"/><Relationship Id="rId6" Type="http://schemas.openxmlformats.org/officeDocument/2006/relationships/tags" Target="../tags/tag264.xml"/><Relationship Id="rId5" Type="http://schemas.openxmlformats.org/officeDocument/2006/relationships/tags" Target="../tags/tag263.xml"/><Relationship Id="rId4" Type="http://schemas.openxmlformats.org/officeDocument/2006/relationships/tags" Target="../tags/tag262.xml"/><Relationship Id="rId9" Type="http://schemas.openxmlformats.org/officeDocument/2006/relationships/image" Target="../media/image23.png"/></Relationships>
</file>

<file path=ppt/slides/_rels/slide13.xml.rels><?xml version="1.0" encoding="UTF-8" standalone="yes"?>
<Relationships xmlns="http://schemas.openxmlformats.org/package/2006/relationships"><Relationship Id="rId3" Type="http://schemas.openxmlformats.org/officeDocument/2006/relationships/tags" Target="../tags/tag267.xml"/><Relationship Id="rId2" Type="http://schemas.openxmlformats.org/officeDocument/2006/relationships/tags" Target="../tags/tag266.xml"/><Relationship Id="rId1" Type="http://schemas.openxmlformats.org/officeDocument/2006/relationships/tags" Target="../tags/tag265.xml"/><Relationship Id="rId5" Type="http://schemas.openxmlformats.org/officeDocument/2006/relationships/image" Target="../media/image24.png"/><Relationship Id="rId4"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13" Type="http://schemas.openxmlformats.org/officeDocument/2006/relationships/tags" Target="../tags/tag280.xml"/><Relationship Id="rId18" Type="http://schemas.openxmlformats.org/officeDocument/2006/relationships/tags" Target="../tags/tag285.xml"/><Relationship Id="rId26" Type="http://schemas.openxmlformats.org/officeDocument/2006/relationships/tags" Target="../tags/tag293.xml"/><Relationship Id="rId39" Type="http://schemas.openxmlformats.org/officeDocument/2006/relationships/tags" Target="../tags/tag306.xml"/><Relationship Id="rId21" Type="http://schemas.openxmlformats.org/officeDocument/2006/relationships/tags" Target="../tags/tag288.xml"/><Relationship Id="rId34" Type="http://schemas.openxmlformats.org/officeDocument/2006/relationships/tags" Target="../tags/tag301.xml"/><Relationship Id="rId42" Type="http://schemas.openxmlformats.org/officeDocument/2006/relationships/tags" Target="../tags/tag309.xml"/><Relationship Id="rId47" Type="http://schemas.openxmlformats.org/officeDocument/2006/relationships/tags" Target="../tags/tag314.xml"/><Relationship Id="rId50" Type="http://schemas.openxmlformats.org/officeDocument/2006/relationships/tags" Target="../tags/tag317.xml"/><Relationship Id="rId55" Type="http://schemas.openxmlformats.org/officeDocument/2006/relationships/tags" Target="../tags/tag322.xml"/><Relationship Id="rId63" Type="http://schemas.openxmlformats.org/officeDocument/2006/relationships/notesSlide" Target="../notesSlides/notesSlide12.xml"/><Relationship Id="rId68" Type="http://schemas.openxmlformats.org/officeDocument/2006/relationships/image" Target="../media/image13.jpeg"/><Relationship Id="rId7" Type="http://schemas.openxmlformats.org/officeDocument/2006/relationships/tags" Target="../tags/tag274.xml"/><Relationship Id="rId2" Type="http://schemas.openxmlformats.org/officeDocument/2006/relationships/tags" Target="../tags/tag269.xml"/><Relationship Id="rId16" Type="http://schemas.openxmlformats.org/officeDocument/2006/relationships/tags" Target="../tags/tag283.xml"/><Relationship Id="rId29" Type="http://schemas.openxmlformats.org/officeDocument/2006/relationships/tags" Target="../tags/tag296.xml"/><Relationship Id="rId1" Type="http://schemas.openxmlformats.org/officeDocument/2006/relationships/tags" Target="../tags/tag268.xml"/><Relationship Id="rId6" Type="http://schemas.openxmlformats.org/officeDocument/2006/relationships/tags" Target="../tags/tag273.xml"/><Relationship Id="rId11" Type="http://schemas.openxmlformats.org/officeDocument/2006/relationships/tags" Target="../tags/tag278.xml"/><Relationship Id="rId24" Type="http://schemas.openxmlformats.org/officeDocument/2006/relationships/tags" Target="../tags/tag291.xml"/><Relationship Id="rId32" Type="http://schemas.openxmlformats.org/officeDocument/2006/relationships/tags" Target="../tags/tag299.xml"/><Relationship Id="rId37" Type="http://schemas.openxmlformats.org/officeDocument/2006/relationships/tags" Target="../tags/tag304.xml"/><Relationship Id="rId40" Type="http://schemas.openxmlformats.org/officeDocument/2006/relationships/tags" Target="../tags/tag307.xml"/><Relationship Id="rId45" Type="http://schemas.openxmlformats.org/officeDocument/2006/relationships/tags" Target="../tags/tag312.xml"/><Relationship Id="rId53" Type="http://schemas.openxmlformats.org/officeDocument/2006/relationships/tags" Target="../tags/tag320.xml"/><Relationship Id="rId58" Type="http://schemas.openxmlformats.org/officeDocument/2006/relationships/tags" Target="../tags/tag325.xml"/><Relationship Id="rId66" Type="http://schemas.openxmlformats.org/officeDocument/2006/relationships/image" Target="../media/image12.jpeg"/><Relationship Id="rId5" Type="http://schemas.openxmlformats.org/officeDocument/2006/relationships/tags" Target="../tags/tag272.xml"/><Relationship Id="rId15" Type="http://schemas.openxmlformats.org/officeDocument/2006/relationships/tags" Target="../tags/tag282.xml"/><Relationship Id="rId23" Type="http://schemas.openxmlformats.org/officeDocument/2006/relationships/tags" Target="../tags/tag290.xml"/><Relationship Id="rId28" Type="http://schemas.openxmlformats.org/officeDocument/2006/relationships/tags" Target="../tags/tag295.xml"/><Relationship Id="rId36" Type="http://schemas.openxmlformats.org/officeDocument/2006/relationships/tags" Target="../tags/tag303.xml"/><Relationship Id="rId49" Type="http://schemas.openxmlformats.org/officeDocument/2006/relationships/tags" Target="../tags/tag316.xml"/><Relationship Id="rId57" Type="http://schemas.openxmlformats.org/officeDocument/2006/relationships/tags" Target="../tags/tag324.xml"/><Relationship Id="rId61" Type="http://schemas.openxmlformats.org/officeDocument/2006/relationships/tags" Target="../tags/tag328.xml"/><Relationship Id="rId10" Type="http://schemas.openxmlformats.org/officeDocument/2006/relationships/tags" Target="../tags/tag277.xml"/><Relationship Id="rId19" Type="http://schemas.openxmlformats.org/officeDocument/2006/relationships/tags" Target="../tags/tag286.xml"/><Relationship Id="rId31" Type="http://schemas.openxmlformats.org/officeDocument/2006/relationships/tags" Target="../tags/tag298.xml"/><Relationship Id="rId44" Type="http://schemas.openxmlformats.org/officeDocument/2006/relationships/tags" Target="../tags/tag311.xml"/><Relationship Id="rId52" Type="http://schemas.openxmlformats.org/officeDocument/2006/relationships/tags" Target="../tags/tag319.xml"/><Relationship Id="rId60" Type="http://schemas.openxmlformats.org/officeDocument/2006/relationships/tags" Target="../tags/tag327.xml"/><Relationship Id="rId65" Type="http://schemas.openxmlformats.org/officeDocument/2006/relationships/image" Target="../media/image15.png"/><Relationship Id="rId4" Type="http://schemas.openxmlformats.org/officeDocument/2006/relationships/tags" Target="../tags/tag271.xml"/><Relationship Id="rId9" Type="http://schemas.openxmlformats.org/officeDocument/2006/relationships/tags" Target="../tags/tag276.xml"/><Relationship Id="rId14" Type="http://schemas.openxmlformats.org/officeDocument/2006/relationships/tags" Target="../tags/tag281.xml"/><Relationship Id="rId22" Type="http://schemas.openxmlformats.org/officeDocument/2006/relationships/tags" Target="../tags/tag289.xml"/><Relationship Id="rId27" Type="http://schemas.openxmlformats.org/officeDocument/2006/relationships/tags" Target="../tags/tag294.xml"/><Relationship Id="rId30" Type="http://schemas.openxmlformats.org/officeDocument/2006/relationships/tags" Target="../tags/tag297.xml"/><Relationship Id="rId35" Type="http://schemas.openxmlformats.org/officeDocument/2006/relationships/tags" Target="../tags/tag302.xml"/><Relationship Id="rId43" Type="http://schemas.openxmlformats.org/officeDocument/2006/relationships/tags" Target="../tags/tag310.xml"/><Relationship Id="rId48" Type="http://schemas.openxmlformats.org/officeDocument/2006/relationships/tags" Target="../tags/tag315.xml"/><Relationship Id="rId56" Type="http://schemas.openxmlformats.org/officeDocument/2006/relationships/tags" Target="../tags/tag323.xml"/><Relationship Id="rId64" Type="http://schemas.openxmlformats.org/officeDocument/2006/relationships/image" Target="../media/image11.png"/><Relationship Id="rId69" Type="http://schemas.openxmlformats.org/officeDocument/2006/relationships/image" Target="../media/image16.png"/><Relationship Id="rId8" Type="http://schemas.openxmlformats.org/officeDocument/2006/relationships/tags" Target="../tags/tag275.xml"/><Relationship Id="rId51" Type="http://schemas.openxmlformats.org/officeDocument/2006/relationships/tags" Target="../tags/tag318.xml"/><Relationship Id="rId3" Type="http://schemas.openxmlformats.org/officeDocument/2006/relationships/tags" Target="../tags/tag270.xml"/><Relationship Id="rId12" Type="http://schemas.openxmlformats.org/officeDocument/2006/relationships/tags" Target="../tags/tag279.xml"/><Relationship Id="rId17" Type="http://schemas.openxmlformats.org/officeDocument/2006/relationships/tags" Target="../tags/tag284.xml"/><Relationship Id="rId25" Type="http://schemas.openxmlformats.org/officeDocument/2006/relationships/tags" Target="../tags/tag292.xml"/><Relationship Id="rId33" Type="http://schemas.openxmlformats.org/officeDocument/2006/relationships/tags" Target="../tags/tag300.xml"/><Relationship Id="rId38" Type="http://schemas.openxmlformats.org/officeDocument/2006/relationships/tags" Target="../tags/tag305.xml"/><Relationship Id="rId46" Type="http://schemas.openxmlformats.org/officeDocument/2006/relationships/tags" Target="../tags/tag313.xml"/><Relationship Id="rId59" Type="http://schemas.openxmlformats.org/officeDocument/2006/relationships/tags" Target="../tags/tag326.xml"/><Relationship Id="rId67" Type="http://schemas.openxmlformats.org/officeDocument/2006/relationships/image" Target="../media/image14.jpeg"/><Relationship Id="rId20" Type="http://schemas.openxmlformats.org/officeDocument/2006/relationships/tags" Target="../tags/tag287.xml"/><Relationship Id="rId41" Type="http://schemas.openxmlformats.org/officeDocument/2006/relationships/tags" Target="../tags/tag308.xml"/><Relationship Id="rId54" Type="http://schemas.openxmlformats.org/officeDocument/2006/relationships/tags" Target="../tags/tag321.xml"/><Relationship Id="rId62"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3" Type="http://schemas.openxmlformats.org/officeDocument/2006/relationships/tags" Target="../tags/tag331.xml"/><Relationship Id="rId2" Type="http://schemas.openxmlformats.org/officeDocument/2006/relationships/tags" Target="../tags/tag330.xml"/><Relationship Id="rId1" Type="http://schemas.openxmlformats.org/officeDocument/2006/relationships/tags" Target="../tags/tag329.xml"/><Relationship Id="rId5" Type="http://schemas.openxmlformats.org/officeDocument/2006/relationships/image" Target="../media/image25.png"/><Relationship Id="rId4" Type="http://schemas.openxmlformats.org/officeDocument/2006/relationships/slideLayout" Target="../slideLayouts/slideLayout19.xml"/></Relationships>
</file>

<file path=ppt/slides/_rels/slide16.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tags" Target="../tags/tag334.xml"/><Relationship Id="rId7" Type="http://schemas.openxmlformats.org/officeDocument/2006/relationships/diagramQuickStyle" Target="../diagrams/quickStyle1.xml"/><Relationship Id="rId2" Type="http://schemas.openxmlformats.org/officeDocument/2006/relationships/tags" Target="../tags/tag333.xml"/><Relationship Id="rId1" Type="http://schemas.openxmlformats.org/officeDocument/2006/relationships/tags" Target="../tags/tag332.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slideLayout" Target="../slideLayouts/slideLayout20.xml"/><Relationship Id="rId9" Type="http://schemas.microsoft.com/office/2007/relationships/diagramDrawing" Target="../diagrams/drawing1.xml"/></Relationships>
</file>

<file path=ppt/slides/_rels/slide17.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slideLayout" Target="../slideLayouts/slideLayout21.xml"/><Relationship Id="rId7" Type="http://schemas.openxmlformats.org/officeDocument/2006/relationships/diagramColors" Target="../diagrams/colors2.xml"/><Relationship Id="rId2" Type="http://schemas.openxmlformats.org/officeDocument/2006/relationships/tags" Target="../tags/tag336.xml"/><Relationship Id="rId1" Type="http://schemas.openxmlformats.org/officeDocument/2006/relationships/tags" Target="../tags/tag335.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18.xml.rels><?xml version="1.0" encoding="UTF-8" standalone="yes"?>
<Relationships xmlns="http://schemas.openxmlformats.org/package/2006/relationships"><Relationship Id="rId8" Type="http://schemas.openxmlformats.org/officeDocument/2006/relationships/slideLayout" Target="../slideLayouts/slideLayout22.xml"/><Relationship Id="rId3" Type="http://schemas.openxmlformats.org/officeDocument/2006/relationships/tags" Target="../tags/tag339.xml"/><Relationship Id="rId7" Type="http://schemas.openxmlformats.org/officeDocument/2006/relationships/tags" Target="../tags/tag343.xml"/><Relationship Id="rId2" Type="http://schemas.openxmlformats.org/officeDocument/2006/relationships/tags" Target="../tags/tag338.xml"/><Relationship Id="rId1" Type="http://schemas.openxmlformats.org/officeDocument/2006/relationships/tags" Target="../tags/tag337.xml"/><Relationship Id="rId6" Type="http://schemas.openxmlformats.org/officeDocument/2006/relationships/tags" Target="../tags/tag342.xml"/><Relationship Id="rId5" Type="http://schemas.openxmlformats.org/officeDocument/2006/relationships/tags" Target="../tags/tag341.xml"/><Relationship Id="rId4" Type="http://schemas.openxmlformats.org/officeDocument/2006/relationships/tags" Target="../tags/tag340.xml"/><Relationship Id="rId9" Type="http://schemas.openxmlformats.org/officeDocument/2006/relationships/notesSlide" Target="../notesSlides/notesSlide13.xml"/></Relationships>
</file>

<file path=ppt/slides/_rels/slide19.xml.rels><?xml version="1.0" encoding="UTF-8" standalone="yes"?>
<Relationships xmlns="http://schemas.openxmlformats.org/package/2006/relationships"><Relationship Id="rId8" Type="http://schemas.openxmlformats.org/officeDocument/2006/relationships/tags" Target="../tags/tag351.xml"/><Relationship Id="rId3" Type="http://schemas.openxmlformats.org/officeDocument/2006/relationships/tags" Target="../tags/tag346.xml"/><Relationship Id="rId7" Type="http://schemas.openxmlformats.org/officeDocument/2006/relationships/tags" Target="../tags/tag350.xml"/><Relationship Id="rId12" Type="http://schemas.openxmlformats.org/officeDocument/2006/relationships/hyperlink" Target="mailto:Steph-schm@orange.fr" TargetMode="External"/><Relationship Id="rId2" Type="http://schemas.openxmlformats.org/officeDocument/2006/relationships/tags" Target="../tags/tag345.xml"/><Relationship Id="rId1" Type="http://schemas.openxmlformats.org/officeDocument/2006/relationships/tags" Target="../tags/tag344.xml"/><Relationship Id="rId6" Type="http://schemas.openxmlformats.org/officeDocument/2006/relationships/tags" Target="../tags/tag349.xml"/><Relationship Id="rId11" Type="http://schemas.openxmlformats.org/officeDocument/2006/relationships/notesSlide" Target="../notesSlides/notesSlide14.xml"/><Relationship Id="rId5" Type="http://schemas.openxmlformats.org/officeDocument/2006/relationships/tags" Target="../tags/tag348.xml"/><Relationship Id="rId10" Type="http://schemas.openxmlformats.org/officeDocument/2006/relationships/slideLayout" Target="../slideLayouts/slideLayout23.xml"/><Relationship Id="rId4" Type="http://schemas.openxmlformats.org/officeDocument/2006/relationships/tags" Target="../tags/tag347.xml"/><Relationship Id="rId9" Type="http://schemas.openxmlformats.org/officeDocument/2006/relationships/tags" Target="../tags/tag352.xml"/></Relationships>
</file>

<file path=ppt/slides/_rels/slide2.xml.rels><?xml version="1.0" encoding="UTF-8" standalone="yes"?>
<Relationships xmlns="http://schemas.openxmlformats.org/package/2006/relationships"><Relationship Id="rId8" Type="http://schemas.openxmlformats.org/officeDocument/2006/relationships/tags" Target="../tags/tag8.xml"/><Relationship Id="rId3" Type="http://schemas.openxmlformats.org/officeDocument/2006/relationships/tags" Target="../tags/tag3.xml"/><Relationship Id="rId7" Type="http://schemas.openxmlformats.org/officeDocument/2006/relationships/tags" Target="../tags/tag7.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tags" Target="../tags/tag6.xml"/><Relationship Id="rId5" Type="http://schemas.openxmlformats.org/officeDocument/2006/relationships/tags" Target="../tags/tag5.xml"/><Relationship Id="rId10" Type="http://schemas.openxmlformats.org/officeDocument/2006/relationships/notesSlide" Target="../notesSlides/notesSlide1.xml"/><Relationship Id="rId4" Type="http://schemas.openxmlformats.org/officeDocument/2006/relationships/tags" Target="../tags/tag4.xml"/><Relationship Id="rId9"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8" Type="http://schemas.openxmlformats.org/officeDocument/2006/relationships/tags" Target="../tags/tag360.xml"/><Relationship Id="rId13" Type="http://schemas.openxmlformats.org/officeDocument/2006/relationships/notesSlide" Target="../notesSlides/notesSlide15.xml"/><Relationship Id="rId3" Type="http://schemas.openxmlformats.org/officeDocument/2006/relationships/tags" Target="../tags/tag355.xml"/><Relationship Id="rId7" Type="http://schemas.openxmlformats.org/officeDocument/2006/relationships/tags" Target="../tags/tag359.xml"/><Relationship Id="rId12" Type="http://schemas.openxmlformats.org/officeDocument/2006/relationships/slideLayout" Target="../slideLayouts/slideLayout24.xml"/><Relationship Id="rId2" Type="http://schemas.openxmlformats.org/officeDocument/2006/relationships/tags" Target="../tags/tag354.xml"/><Relationship Id="rId1" Type="http://schemas.openxmlformats.org/officeDocument/2006/relationships/tags" Target="../tags/tag353.xml"/><Relationship Id="rId6" Type="http://schemas.openxmlformats.org/officeDocument/2006/relationships/tags" Target="../tags/tag358.xml"/><Relationship Id="rId11" Type="http://schemas.openxmlformats.org/officeDocument/2006/relationships/tags" Target="../tags/tag363.xml"/><Relationship Id="rId5" Type="http://schemas.openxmlformats.org/officeDocument/2006/relationships/tags" Target="../tags/tag357.xml"/><Relationship Id="rId10" Type="http://schemas.openxmlformats.org/officeDocument/2006/relationships/tags" Target="../tags/tag362.xml"/><Relationship Id="rId4" Type="http://schemas.openxmlformats.org/officeDocument/2006/relationships/tags" Target="../tags/tag356.xml"/><Relationship Id="rId9" Type="http://schemas.openxmlformats.org/officeDocument/2006/relationships/tags" Target="../tags/tag361.xml"/></Relationships>
</file>

<file path=ppt/slides/_rels/slide21.xml.rels><?xml version="1.0" encoding="UTF-8" standalone="yes"?>
<Relationships xmlns="http://schemas.openxmlformats.org/package/2006/relationships"><Relationship Id="rId8" Type="http://schemas.openxmlformats.org/officeDocument/2006/relationships/tags" Target="../tags/tag371.xml"/><Relationship Id="rId3" Type="http://schemas.openxmlformats.org/officeDocument/2006/relationships/tags" Target="../tags/tag366.xml"/><Relationship Id="rId7" Type="http://schemas.openxmlformats.org/officeDocument/2006/relationships/tags" Target="../tags/tag370.xml"/><Relationship Id="rId2" Type="http://schemas.openxmlformats.org/officeDocument/2006/relationships/tags" Target="../tags/tag365.xml"/><Relationship Id="rId1" Type="http://schemas.openxmlformats.org/officeDocument/2006/relationships/tags" Target="../tags/tag364.xml"/><Relationship Id="rId6" Type="http://schemas.openxmlformats.org/officeDocument/2006/relationships/tags" Target="../tags/tag369.xml"/><Relationship Id="rId11" Type="http://schemas.openxmlformats.org/officeDocument/2006/relationships/image" Target="../media/image26.jpeg"/><Relationship Id="rId5" Type="http://schemas.openxmlformats.org/officeDocument/2006/relationships/tags" Target="../tags/tag368.xml"/><Relationship Id="rId10" Type="http://schemas.openxmlformats.org/officeDocument/2006/relationships/notesSlide" Target="../notesSlides/notesSlide16.xml"/><Relationship Id="rId4" Type="http://schemas.openxmlformats.org/officeDocument/2006/relationships/tags" Target="../tags/tag367.xml"/><Relationship Id="rId9" Type="http://schemas.openxmlformats.org/officeDocument/2006/relationships/slideLayout" Target="../slideLayouts/slideLayout21.xml"/></Relationships>
</file>

<file path=ppt/slides/_rels/slide22.xml.rels><?xml version="1.0" encoding="UTF-8" standalone="yes"?>
<Relationships xmlns="http://schemas.openxmlformats.org/package/2006/relationships"><Relationship Id="rId8" Type="http://schemas.openxmlformats.org/officeDocument/2006/relationships/diagramQuickStyle" Target="../diagrams/quickStyle3.xml"/><Relationship Id="rId13" Type="http://schemas.openxmlformats.org/officeDocument/2006/relationships/diagramQuickStyle" Target="../diagrams/quickStyle4.xml"/><Relationship Id="rId3" Type="http://schemas.openxmlformats.org/officeDocument/2006/relationships/tags" Target="../tags/tag374.xml"/><Relationship Id="rId7" Type="http://schemas.openxmlformats.org/officeDocument/2006/relationships/diagramLayout" Target="../diagrams/layout3.xml"/><Relationship Id="rId12" Type="http://schemas.openxmlformats.org/officeDocument/2006/relationships/diagramLayout" Target="../diagrams/layout4.xml"/><Relationship Id="rId2" Type="http://schemas.openxmlformats.org/officeDocument/2006/relationships/tags" Target="../tags/tag373.xml"/><Relationship Id="rId1" Type="http://schemas.openxmlformats.org/officeDocument/2006/relationships/tags" Target="../tags/tag372.xml"/><Relationship Id="rId6" Type="http://schemas.openxmlformats.org/officeDocument/2006/relationships/diagramData" Target="../diagrams/data3.xml"/><Relationship Id="rId11" Type="http://schemas.openxmlformats.org/officeDocument/2006/relationships/diagramData" Target="../diagrams/data4.xml"/><Relationship Id="rId5" Type="http://schemas.openxmlformats.org/officeDocument/2006/relationships/notesSlide" Target="../notesSlides/notesSlide17.xml"/><Relationship Id="rId15" Type="http://schemas.microsoft.com/office/2007/relationships/diagramDrawing" Target="../diagrams/drawing4.xml"/><Relationship Id="rId10" Type="http://schemas.microsoft.com/office/2007/relationships/diagramDrawing" Target="../diagrams/drawing3.xml"/><Relationship Id="rId4" Type="http://schemas.openxmlformats.org/officeDocument/2006/relationships/slideLayout" Target="../slideLayouts/slideLayout21.xml"/><Relationship Id="rId9" Type="http://schemas.openxmlformats.org/officeDocument/2006/relationships/diagramColors" Target="../diagrams/colors3.xml"/><Relationship Id="rId14" Type="http://schemas.openxmlformats.org/officeDocument/2006/relationships/diagramColors" Target="../diagrams/colors4.xml"/></Relationships>
</file>

<file path=ppt/slides/_rels/slide23.xml.rels><?xml version="1.0" encoding="UTF-8" standalone="yes"?>
<Relationships xmlns="http://schemas.openxmlformats.org/package/2006/relationships"><Relationship Id="rId8" Type="http://schemas.openxmlformats.org/officeDocument/2006/relationships/tags" Target="../tags/tag382.xml"/><Relationship Id="rId13" Type="http://schemas.openxmlformats.org/officeDocument/2006/relationships/slideLayout" Target="../slideLayouts/slideLayout25.xml"/><Relationship Id="rId3" Type="http://schemas.openxmlformats.org/officeDocument/2006/relationships/tags" Target="../tags/tag377.xml"/><Relationship Id="rId7" Type="http://schemas.openxmlformats.org/officeDocument/2006/relationships/tags" Target="../tags/tag381.xml"/><Relationship Id="rId12" Type="http://schemas.openxmlformats.org/officeDocument/2006/relationships/tags" Target="../tags/tag386.xml"/><Relationship Id="rId2" Type="http://schemas.openxmlformats.org/officeDocument/2006/relationships/tags" Target="../tags/tag376.xml"/><Relationship Id="rId1" Type="http://schemas.openxmlformats.org/officeDocument/2006/relationships/tags" Target="../tags/tag375.xml"/><Relationship Id="rId6" Type="http://schemas.openxmlformats.org/officeDocument/2006/relationships/tags" Target="../tags/tag380.xml"/><Relationship Id="rId11" Type="http://schemas.openxmlformats.org/officeDocument/2006/relationships/tags" Target="../tags/tag385.xml"/><Relationship Id="rId5" Type="http://schemas.openxmlformats.org/officeDocument/2006/relationships/tags" Target="../tags/tag379.xml"/><Relationship Id="rId15" Type="http://schemas.openxmlformats.org/officeDocument/2006/relationships/image" Target="../media/image27.png"/><Relationship Id="rId10" Type="http://schemas.openxmlformats.org/officeDocument/2006/relationships/tags" Target="../tags/tag384.xml"/><Relationship Id="rId4" Type="http://schemas.openxmlformats.org/officeDocument/2006/relationships/tags" Target="../tags/tag378.xml"/><Relationship Id="rId9" Type="http://schemas.openxmlformats.org/officeDocument/2006/relationships/tags" Target="../tags/tag383.xml"/><Relationship Id="rId14" Type="http://schemas.openxmlformats.org/officeDocument/2006/relationships/notesSlide" Target="../notesSlides/notesSlide18.xml"/></Relationships>
</file>

<file path=ppt/slides/_rels/slide24.xml.rels><?xml version="1.0" encoding="UTF-8" standalone="yes"?>
<Relationships xmlns="http://schemas.openxmlformats.org/package/2006/relationships"><Relationship Id="rId8" Type="http://schemas.openxmlformats.org/officeDocument/2006/relationships/diagramQuickStyle" Target="../diagrams/quickStyle5.xml"/><Relationship Id="rId3" Type="http://schemas.openxmlformats.org/officeDocument/2006/relationships/tags" Target="../tags/tag389.xml"/><Relationship Id="rId7" Type="http://schemas.openxmlformats.org/officeDocument/2006/relationships/diagramLayout" Target="../diagrams/layout5.xml"/><Relationship Id="rId2" Type="http://schemas.openxmlformats.org/officeDocument/2006/relationships/tags" Target="../tags/tag388.xml"/><Relationship Id="rId1" Type="http://schemas.openxmlformats.org/officeDocument/2006/relationships/tags" Target="../tags/tag387.xml"/><Relationship Id="rId6" Type="http://schemas.openxmlformats.org/officeDocument/2006/relationships/diagramData" Target="../diagrams/data5.xml"/><Relationship Id="rId5" Type="http://schemas.openxmlformats.org/officeDocument/2006/relationships/image" Target="../media/image28.jpeg"/><Relationship Id="rId10" Type="http://schemas.microsoft.com/office/2007/relationships/diagramDrawing" Target="../diagrams/drawing5.xml"/><Relationship Id="rId4" Type="http://schemas.openxmlformats.org/officeDocument/2006/relationships/slideLayout" Target="../slideLayouts/slideLayout26.xml"/><Relationship Id="rId9" Type="http://schemas.openxmlformats.org/officeDocument/2006/relationships/diagramColors" Target="../diagrams/colors5.xml"/></Relationships>
</file>

<file path=ppt/slides/_rels/slide25.xml.rels><?xml version="1.0" encoding="UTF-8" standalone="yes"?>
<Relationships xmlns="http://schemas.openxmlformats.org/package/2006/relationships"><Relationship Id="rId13" Type="http://schemas.openxmlformats.org/officeDocument/2006/relationships/tags" Target="../tags/tag402.xml"/><Relationship Id="rId18" Type="http://schemas.openxmlformats.org/officeDocument/2006/relationships/tags" Target="../tags/tag407.xml"/><Relationship Id="rId26" Type="http://schemas.openxmlformats.org/officeDocument/2006/relationships/tags" Target="../tags/tag415.xml"/><Relationship Id="rId39" Type="http://schemas.openxmlformats.org/officeDocument/2006/relationships/tags" Target="../tags/tag428.xml"/><Relationship Id="rId21" Type="http://schemas.openxmlformats.org/officeDocument/2006/relationships/tags" Target="../tags/tag410.xml"/><Relationship Id="rId34" Type="http://schemas.openxmlformats.org/officeDocument/2006/relationships/tags" Target="../tags/tag423.xml"/><Relationship Id="rId42" Type="http://schemas.openxmlformats.org/officeDocument/2006/relationships/tags" Target="../tags/tag431.xml"/><Relationship Id="rId47" Type="http://schemas.openxmlformats.org/officeDocument/2006/relationships/tags" Target="../tags/tag436.xml"/><Relationship Id="rId50" Type="http://schemas.openxmlformats.org/officeDocument/2006/relationships/tags" Target="../tags/tag439.xml"/><Relationship Id="rId55" Type="http://schemas.openxmlformats.org/officeDocument/2006/relationships/tags" Target="../tags/tag444.xml"/><Relationship Id="rId63" Type="http://schemas.openxmlformats.org/officeDocument/2006/relationships/notesSlide" Target="../notesSlides/notesSlide19.xml"/><Relationship Id="rId68" Type="http://schemas.openxmlformats.org/officeDocument/2006/relationships/image" Target="../media/image16.png"/><Relationship Id="rId7" Type="http://schemas.openxmlformats.org/officeDocument/2006/relationships/tags" Target="../tags/tag396.xml"/><Relationship Id="rId2" Type="http://schemas.openxmlformats.org/officeDocument/2006/relationships/tags" Target="../tags/tag391.xml"/><Relationship Id="rId16" Type="http://schemas.openxmlformats.org/officeDocument/2006/relationships/tags" Target="../tags/tag405.xml"/><Relationship Id="rId29" Type="http://schemas.openxmlformats.org/officeDocument/2006/relationships/tags" Target="../tags/tag418.xml"/><Relationship Id="rId1" Type="http://schemas.openxmlformats.org/officeDocument/2006/relationships/tags" Target="../tags/tag390.xml"/><Relationship Id="rId6" Type="http://schemas.openxmlformats.org/officeDocument/2006/relationships/tags" Target="../tags/tag395.xml"/><Relationship Id="rId11" Type="http://schemas.openxmlformats.org/officeDocument/2006/relationships/tags" Target="../tags/tag400.xml"/><Relationship Id="rId24" Type="http://schemas.openxmlformats.org/officeDocument/2006/relationships/tags" Target="../tags/tag413.xml"/><Relationship Id="rId32" Type="http://schemas.openxmlformats.org/officeDocument/2006/relationships/tags" Target="../tags/tag421.xml"/><Relationship Id="rId37" Type="http://schemas.openxmlformats.org/officeDocument/2006/relationships/tags" Target="../tags/tag426.xml"/><Relationship Id="rId40" Type="http://schemas.openxmlformats.org/officeDocument/2006/relationships/tags" Target="../tags/tag429.xml"/><Relationship Id="rId45" Type="http://schemas.openxmlformats.org/officeDocument/2006/relationships/tags" Target="../tags/tag434.xml"/><Relationship Id="rId53" Type="http://schemas.openxmlformats.org/officeDocument/2006/relationships/tags" Target="../tags/tag442.xml"/><Relationship Id="rId58" Type="http://schemas.openxmlformats.org/officeDocument/2006/relationships/tags" Target="../tags/tag447.xml"/><Relationship Id="rId66" Type="http://schemas.openxmlformats.org/officeDocument/2006/relationships/image" Target="../media/image13.jpeg"/><Relationship Id="rId5" Type="http://schemas.openxmlformats.org/officeDocument/2006/relationships/tags" Target="../tags/tag394.xml"/><Relationship Id="rId15" Type="http://schemas.openxmlformats.org/officeDocument/2006/relationships/tags" Target="../tags/tag404.xml"/><Relationship Id="rId23" Type="http://schemas.openxmlformats.org/officeDocument/2006/relationships/tags" Target="../tags/tag412.xml"/><Relationship Id="rId28" Type="http://schemas.openxmlformats.org/officeDocument/2006/relationships/tags" Target="../tags/tag417.xml"/><Relationship Id="rId36" Type="http://schemas.openxmlformats.org/officeDocument/2006/relationships/tags" Target="../tags/tag425.xml"/><Relationship Id="rId49" Type="http://schemas.openxmlformats.org/officeDocument/2006/relationships/tags" Target="../tags/tag438.xml"/><Relationship Id="rId57" Type="http://schemas.openxmlformats.org/officeDocument/2006/relationships/tags" Target="../tags/tag446.xml"/><Relationship Id="rId61" Type="http://schemas.openxmlformats.org/officeDocument/2006/relationships/tags" Target="../tags/tag450.xml"/><Relationship Id="rId10" Type="http://schemas.openxmlformats.org/officeDocument/2006/relationships/tags" Target="../tags/tag399.xml"/><Relationship Id="rId19" Type="http://schemas.openxmlformats.org/officeDocument/2006/relationships/tags" Target="../tags/tag408.xml"/><Relationship Id="rId31" Type="http://schemas.openxmlformats.org/officeDocument/2006/relationships/tags" Target="../tags/tag420.xml"/><Relationship Id="rId44" Type="http://schemas.openxmlformats.org/officeDocument/2006/relationships/tags" Target="../tags/tag433.xml"/><Relationship Id="rId52" Type="http://schemas.openxmlformats.org/officeDocument/2006/relationships/tags" Target="../tags/tag441.xml"/><Relationship Id="rId60" Type="http://schemas.openxmlformats.org/officeDocument/2006/relationships/tags" Target="../tags/tag449.xml"/><Relationship Id="rId65" Type="http://schemas.openxmlformats.org/officeDocument/2006/relationships/image" Target="../media/image15.png"/><Relationship Id="rId4" Type="http://schemas.openxmlformats.org/officeDocument/2006/relationships/tags" Target="../tags/tag393.xml"/><Relationship Id="rId9" Type="http://schemas.openxmlformats.org/officeDocument/2006/relationships/tags" Target="../tags/tag398.xml"/><Relationship Id="rId14" Type="http://schemas.openxmlformats.org/officeDocument/2006/relationships/tags" Target="../tags/tag403.xml"/><Relationship Id="rId22" Type="http://schemas.openxmlformats.org/officeDocument/2006/relationships/tags" Target="../tags/tag411.xml"/><Relationship Id="rId27" Type="http://schemas.openxmlformats.org/officeDocument/2006/relationships/tags" Target="../tags/tag416.xml"/><Relationship Id="rId30" Type="http://schemas.openxmlformats.org/officeDocument/2006/relationships/tags" Target="../tags/tag419.xml"/><Relationship Id="rId35" Type="http://schemas.openxmlformats.org/officeDocument/2006/relationships/tags" Target="../tags/tag424.xml"/><Relationship Id="rId43" Type="http://schemas.openxmlformats.org/officeDocument/2006/relationships/tags" Target="../tags/tag432.xml"/><Relationship Id="rId48" Type="http://schemas.openxmlformats.org/officeDocument/2006/relationships/tags" Target="../tags/tag437.xml"/><Relationship Id="rId56" Type="http://schemas.openxmlformats.org/officeDocument/2006/relationships/tags" Target="../tags/tag445.xml"/><Relationship Id="rId64" Type="http://schemas.openxmlformats.org/officeDocument/2006/relationships/image" Target="../media/image11.png"/><Relationship Id="rId69" Type="http://schemas.openxmlformats.org/officeDocument/2006/relationships/image" Target="../media/image12.jpeg"/><Relationship Id="rId8" Type="http://schemas.openxmlformats.org/officeDocument/2006/relationships/tags" Target="../tags/tag397.xml"/><Relationship Id="rId51" Type="http://schemas.openxmlformats.org/officeDocument/2006/relationships/tags" Target="../tags/tag440.xml"/><Relationship Id="rId3" Type="http://schemas.openxmlformats.org/officeDocument/2006/relationships/tags" Target="../tags/tag392.xml"/><Relationship Id="rId12" Type="http://schemas.openxmlformats.org/officeDocument/2006/relationships/tags" Target="../tags/tag401.xml"/><Relationship Id="rId17" Type="http://schemas.openxmlformats.org/officeDocument/2006/relationships/tags" Target="../tags/tag406.xml"/><Relationship Id="rId25" Type="http://schemas.openxmlformats.org/officeDocument/2006/relationships/tags" Target="../tags/tag414.xml"/><Relationship Id="rId33" Type="http://schemas.openxmlformats.org/officeDocument/2006/relationships/tags" Target="../tags/tag422.xml"/><Relationship Id="rId38" Type="http://schemas.openxmlformats.org/officeDocument/2006/relationships/tags" Target="../tags/tag427.xml"/><Relationship Id="rId46" Type="http://schemas.openxmlformats.org/officeDocument/2006/relationships/tags" Target="../tags/tag435.xml"/><Relationship Id="rId59" Type="http://schemas.openxmlformats.org/officeDocument/2006/relationships/tags" Target="../tags/tag448.xml"/><Relationship Id="rId67" Type="http://schemas.openxmlformats.org/officeDocument/2006/relationships/image" Target="../media/image14.jpeg"/><Relationship Id="rId20" Type="http://schemas.openxmlformats.org/officeDocument/2006/relationships/tags" Target="../tags/tag409.xml"/><Relationship Id="rId41" Type="http://schemas.openxmlformats.org/officeDocument/2006/relationships/tags" Target="../tags/tag430.xml"/><Relationship Id="rId54" Type="http://schemas.openxmlformats.org/officeDocument/2006/relationships/tags" Target="../tags/tag443.xml"/><Relationship Id="rId62" Type="http://schemas.openxmlformats.org/officeDocument/2006/relationships/slideLayout" Target="../slideLayouts/slideLayout16.xml"/></Relationships>
</file>

<file path=ppt/slides/_rels/slide26.xml.rels><?xml version="1.0" encoding="UTF-8" standalone="yes"?>
<Relationships xmlns="http://schemas.openxmlformats.org/package/2006/relationships"><Relationship Id="rId3" Type="http://schemas.openxmlformats.org/officeDocument/2006/relationships/tags" Target="../tags/tag453.xml"/><Relationship Id="rId2" Type="http://schemas.openxmlformats.org/officeDocument/2006/relationships/tags" Target="../tags/tag452.xml"/><Relationship Id="rId1" Type="http://schemas.openxmlformats.org/officeDocument/2006/relationships/tags" Target="../tags/tag451.xml"/><Relationship Id="rId6" Type="http://schemas.openxmlformats.org/officeDocument/2006/relationships/image" Target="../media/image29.png"/><Relationship Id="rId5" Type="http://schemas.openxmlformats.org/officeDocument/2006/relationships/notesSlide" Target="../notesSlides/notesSlide20.xml"/><Relationship Id="rId4"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3" Type="http://schemas.openxmlformats.org/officeDocument/2006/relationships/tags" Target="../tags/tag456.xml"/><Relationship Id="rId2" Type="http://schemas.openxmlformats.org/officeDocument/2006/relationships/tags" Target="../tags/tag455.xml"/><Relationship Id="rId1" Type="http://schemas.openxmlformats.org/officeDocument/2006/relationships/tags" Target="../tags/tag454.xml"/><Relationship Id="rId5" Type="http://schemas.openxmlformats.org/officeDocument/2006/relationships/image" Target="../media/image30.png"/><Relationship Id="rId4" Type="http://schemas.openxmlformats.org/officeDocument/2006/relationships/slideLayout" Target="../slideLayouts/slideLayout16.xml"/></Relationships>
</file>

<file path=ppt/slides/_rels/slide28.xml.rels><?xml version="1.0" encoding="UTF-8" standalone="yes"?>
<Relationships xmlns="http://schemas.openxmlformats.org/package/2006/relationships"><Relationship Id="rId8" Type="http://schemas.openxmlformats.org/officeDocument/2006/relationships/diagramColors" Target="../diagrams/colors6.xml"/><Relationship Id="rId3" Type="http://schemas.openxmlformats.org/officeDocument/2006/relationships/tags" Target="../tags/tag459.xml"/><Relationship Id="rId7" Type="http://schemas.openxmlformats.org/officeDocument/2006/relationships/diagramQuickStyle" Target="../diagrams/quickStyle6.xml"/><Relationship Id="rId2" Type="http://schemas.openxmlformats.org/officeDocument/2006/relationships/tags" Target="../tags/tag458.xml"/><Relationship Id="rId1" Type="http://schemas.openxmlformats.org/officeDocument/2006/relationships/tags" Target="../tags/tag457.xml"/><Relationship Id="rId6" Type="http://schemas.openxmlformats.org/officeDocument/2006/relationships/diagramLayout" Target="../diagrams/layout6.xml"/><Relationship Id="rId5" Type="http://schemas.openxmlformats.org/officeDocument/2006/relationships/diagramData" Target="../diagrams/data6.xml"/><Relationship Id="rId10" Type="http://schemas.openxmlformats.org/officeDocument/2006/relationships/image" Target="../media/image31.png"/><Relationship Id="rId4" Type="http://schemas.openxmlformats.org/officeDocument/2006/relationships/slideLayout" Target="../slideLayouts/slideLayout16.xml"/><Relationship Id="rId9" Type="http://schemas.microsoft.com/office/2007/relationships/diagramDrawing" Target="../diagrams/drawing6.xml"/></Relationships>
</file>

<file path=ppt/slides/_rels/slide29.xml.rels><?xml version="1.0" encoding="UTF-8" standalone="yes"?>
<Relationships xmlns="http://schemas.openxmlformats.org/package/2006/relationships"><Relationship Id="rId13" Type="http://schemas.openxmlformats.org/officeDocument/2006/relationships/tags" Target="../tags/tag472.xml"/><Relationship Id="rId18" Type="http://schemas.openxmlformats.org/officeDocument/2006/relationships/tags" Target="../tags/tag477.xml"/><Relationship Id="rId26" Type="http://schemas.openxmlformats.org/officeDocument/2006/relationships/tags" Target="../tags/tag485.xml"/><Relationship Id="rId39" Type="http://schemas.openxmlformats.org/officeDocument/2006/relationships/tags" Target="../tags/tag498.xml"/><Relationship Id="rId21" Type="http://schemas.openxmlformats.org/officeDocument/2006/relationships/tags" Target="../tags/tag480.xml"/><Relationship Id="rId34" Type="http://schemas.openxmlformats.org/officeDocument/2006/relationships/tags" Target="../tags/tag493.xml"/><Relationship Id="rId42" Type="http://schemas.openxmlformats.org/officeDocument/2006/relationships/tags" Target="../tags/tag501.xml"/><Relationship Id="rId47" Type="http://schemas.openxmlformats.org/officeDocument/2006/relationships/tags" Target="../tags/tag506.xml"/><Relationship Id="rId50" Type="http://schemas.openxmlformats.org/officeDocument/2006/relationships/tags" Target="../tags/tag509.xml"/><Relationship Id="rId55" Type="http://schemas.openxmlformats.org/officeDocument/2006/relationships/tags" Target="../tags/tag514.xml"/><Relationship Id="rId63" Type="http://schemas.openxmlformats.org/officeDocument/2006/relationships/notesSlide" Target="../notesSlides/notesSlide21.xml"/><Relationship Id="rId68" Type="http://schemas.openxmlformats.org/officeDocument/2006/relationships/image" Target="../media/image14.jpeg"/><Relationship Id="rId7" Type="http://schemas.openxmlformats.org/officeDocument/2006/relationships/tags" Target="../tags/tag466.xml"/><Relationship Id="rId2" Type="http://schemas.openxmlformats.org/officeDocument/2006/relationships/tags" Target="../tags/tag461.xml"/><Relationship Id="rId16" Type="http://schemas.openxmlformats.org/officeDocument/2006/relationships/tags" Target="../tags/tag475.xml"/><Relationship Id="rId29" Type="http://schemas.openxmlformats.org/officeDocument/2006/relationships/tags" Target="../tags/tag488.xml"/><Relationship Id="rId1" Type="http://schemas.openxmlformats.org/officeDocument/2006/relationships/tags" Target="../tags/tag460.xml"/><Relationship Id="rId6" Type="http://schemas.openxmlformats.org/officeDocument/2006/relationships/tags" Target="../tags/tag465.xml"/><Relationship Id="rId11" Type="http://schemas.openxmlformats.org/officeDocument/2006/relationships/tags" Target="../tags/tag470.xml"/><Relationship Id="rId24" Type="http://schemas.openxmlformats.org/officeDocument/2006/relationships/tags" Target="../tags/tag483.xml"/><Relationship Id="rId32" Type="http://schemas.openxmlformats.org/officeDocument/2006/relationships/tags" Target="../tags/tag491.xml"/><Relationship Id="rId37" Type="http://schemas.openxmlformats.org/officeDocument/2006/relationships/tags" Target="../tags/tag496.xml"/><Relationship Id="rId40" Type="http://schemas.openxmlformats.org/officeDocument/2006/relationships/tags" Target="../tags/tag499.xml"/><Relationship Id="rId45" Type="http://schemas.openxmlformats.org/officeDocument/2006/relationships/tags" Target="../tags/tag504.xml"/><Relationship Id="rId53" Type="http://schemas.openxmlformats.org/officeDocument/2006/relationships/tags" Target="../tags/tag512.xml"/><Relationship Id="rId58" Type="http://schemas.openxmlformats.org/officeDocument/2006/relationships/tags" Target="../tags/tag517.xml"/><Relationship Id="rId66" Type="http://schemas.openxmlformats.org/officeDocument/2006/relationships/image" Target="../media/image12.jpeg"/><Relationship Id="rId5" Type="http://schemas.openxmlformats.org/officeDocument/2006/relationships/tags" Target="../tags/tag464.xml"/><Relationship Id="rId15" Type="http://schemas.openxmlformats.org/officeDocument/2006/relationships/tags" Target="../tags/tag474.xml"/><Relationship Id="rId23" Type="http://schemas.openxmlformats.org/officeDocument/2006/relationships/tags" Target="../tags/tag482.xml"/><Relationship Id="rId28" Type="http://schemas.openxmlformats.org/officeDocument/2006/relationships/tags" Target="../tags/tag487.xml"/><Relationship Id="rId36" Type="http://schemas.openxmlformats.org/officeDocument/2006/relationships/tags" Target="../tags/tag495.xml"/><Relationship Id="rId49" Type="http://schemas.openxmlformats.org/officeDocument/2006/relationships/tags" Target="../tags/tag508.xml"/><Relationship Id="rId57" Type="http://schemas.openxmlformats.org/officeDocument/2006/relationships/tags" Target="../tags/tag516.xml"/><Relationship Id="rId61" Type="http://schemas.openxmlformats.org/officeDocument/2006/relationships/tags" Target="../tags/tag520.xml"/><Relationship Id="rId10" Type="http://schemas.openxmlformats.org/officeDocument/2006/relationships/tags" Target="../tags/tag469.xml"/><Relationship Id="rId19" Type="http://schemas.openxmlformats.org/officeDocument/2006/relationships/tags" Target="../tags/tag478.xml"/><Relationship Id="rId31" Type="http://schemas.openxmlformats.org/officeDocument/2006/relationships/tags" Target="../tags/tag490.xml"/><Relationship Id="rId44" Type="http://schemas.openxmlformats.org/officeDocument/2006/relationships/tags" Target="../tags/tag503.xml"/><Relationship Id="rId52" Type="http://schemas.openxmlformats.org/officeDocument/2006/relationships/tags" Target="../tags/tag511.xml"/><Relationship Id="rId60" Type="http://schemas.openxmlformats.org/officeDocument/2006/relationships/tags" Target="../tags/tag519.xml"/><Relationship Id="rId65" Type="http://schemas.openxmlformats.org/officeDocument/2006/relationships/image" Target="../media/image15.png"/><Relationship Id="rId4" Type="http://schemas.openxmlformats.org/officeDocument/2006/relationships/tags" Target="../tags/tag463.xml"/><Relationship Id="rId9" Type="http://schemas.openxmlformats.org/officeDocument/2006/relationships/tags" Target="../tags/tag468.xml"/><Relationship Id="rId14" Type="http://schemas.openxmlformats.org/officeDocument/2006/relationships/tags" Target="../tags/tag473.xml"/><Relationship Id="rId22" Type="http://schemas.openxmlformats.org/officeDocument/2006/relationships/tags" Target="../tags/tag481.xml"/><Relationship Id="rId27" Type="http://schemas.openxmlformats.org/officeDocument/2006/relationships/tags" Target="../tags/tag486.xml"/><Relationship Id="rId30" Type="http://schemas.openxmlformats.org/officeDocument/2006/relationships/tags" Target="../tags/tag489.xml"/><Relationship Id="rId35" Type="http://schemas.openxmlformats.org/officeDocument/2006/relationships/tags" Target="../tags/tag494.xml"/><Relationship Id="rId43" Type="http://schemas.openxmlformats.org/officeDocument/2006/relationships/tags" Target="../tags/tag502.xml"/><Relationship Id="rId48" Type="http://schemas.openxmlformats.org/officeDocument/2006/relationships/tags" Target="../tags/tag507.xml"/><Relationship Id="rId56" Type="http://schemas.openxmlformats.org/officeDocument/2006/relationships/tags" Target="../tags/tag515.xml"/><Relationship Id="rId64" Type="http://schemas.openxmlformats.org/officeDocument/2006/relationships/image" Target="../media/image11.png"/><Relationship Id="rId69" Type="http://schemas.openxmlformats.org/officeDocument/2006/relationships/image" Target="../media/image16.png"/><Relationship Id="rId8" Type="http://schemas.openxmlformats.org/officeDocument/2006/relationships/tags" Target="../tags/tag467.xml"/><Relationship Id="rId51" Type="http://schemas.openxmlformats.org/officeDocument/2006/relationships/tags" Target="../tags/tag510.xml"/><Relationship Id="rId3" Type="http://schemas.openxmlformats.org/officeDocument/2006/relationships/tags" Target="../tags/tag462.xml"/><Relationship Id="rId12" Type="http://schemas.openxmlformats.org/officeDocument/2006/relationships/tags" Target="../tags/tag471.xml"/><Relationship Id="rId17" Type="http://schemas.openxmlformats.org/officeDocument/2006/relationships/tags" Target="../tags/tag476.xml"/><Relationship Id="rId25" Type="http://schemas.openxmlformats.org/officeDocument/2006/relationships/tags" Target="../tags/tag484.xml"/><Relationship Id="rId33" Type="http://schemas.openxmlformats.org/officeDocument/2006/relationships/tags" Target="../tags/tag492.xml"/><Relationship Id="rId38" Type="http://schemas.openxmlformats.org/officeDocument/2006/relationships/tags" Target="../tags/tag497.xml"/><Relationship Id="rId46" Type="http://schemas.openxmlformats.org/officeDocument/2006/relationships/tags" Target="../tags/tag505.xml"/><Relationship Id="rId59" Type="http://schemas.openxmlformats.org/officeDocument/2006/relationships/tags" Target="../tags/tag518.xml"/><Relationship Id="rId67" Type="http://schemas.openxmlformats.org/officeDocument/2006/relationships/image" Target="../media/image13.jpeg"/><Relationship Id="rId20" Type="http://schemas.openxmlformats.org/officeDocument/2006/relationships/tags" Target="../tags/tag479.xml"/><Relationship Id="rId41" Type="http://schemas.openxmlformats.org/officeDocument/2006/relationships/tags" Target="../tags/tag500.xml"/><Relationship Id="rId54" Type="http://schemas.openxmlformats.org/officeDocument/2006/relationships/tags" Target="../tags/tag513.xml"/><Relationship Id="rId62"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8" Type="http://schemas.openxmlformats.org/officeDocument/2006/relationships/tags" Target="../tags/tag16.xml"/><Relationship Id="rId13" Type="http://schemas.openxmlformats.org/officeDocument/2006/relationships/tags" Target="../tags/tag21.xml"/><Relationship Id="rId3" Type="http://schemas.openxmlformats.org/officeDocument/2006/relationships/tags" Target="../tags/tag11.xml"/><Relationship Id="rId7" Type="http://schemas.openxmlformats.org/officeDocument/2006/relationships/tags" Target="../tags/tag15.xml"/><Relationship Id="rId12" Type="http://schemas.openxmlformats.org/officeDocument/2006/relationships/tags" Target="../tags/tag20.xml"/><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tags" Target="../tags/tag14.xml"/><Relationship Id="rId11" Type="http://schemas.openxmlformats.org/officeDocument/2006/relationships/tags" Target="../tags/tag19.xml"/><Relationship Id="rId5" Type="http://schemas.openxmlformats.org/officeDocument/2006/relationships/tags" Target="../tags/tag13.xml"/><Relationship Id="rId15" Type="http://schemas.openxmlformats.org/officeDocument/2006/relationships/notesSlide" Target="../notesSlides/notesSlide2.xml"/><Relationship Id="rId10" Type="http://schemas.openxmlformats.org/officeDocument/2006/relationships/tags" Target="../tags/tag18.xml"/><Relationship Id="rId4" Type="http://schemas.openxmlformats.org/officeDocument/2006/relationships/tags" Target="../tags/tag12.xml"/><Relationship Id="rId9" Type="http://schemas.openxmlformats.org/officeDocument/2006/relationships/tags" Target="../tags/tag17.xml"/><Relationship Id="rId14"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8" Type="http://schemas.openxmlformats.org/officeDocument/2006/relationships/tags" Target="../tags/tag528.xml"/><Relationship Id="rId3" Type="http://schemas.openxmlformats.org/officeDocument/2006/relationships/tags" Target="../tags/tag523.xml"/><Relationship Id="rId7" Type="http://schemas.openxmlformats.org/officeDocument/2006/relationships/tags" Target="../tags/tag527.xml"/><Relationship Id="rId2" Type="http://schemas.openxmlformats.org/officeDocument/2006/relationships/tags" Target="../tags/tag522.xml"/><Relationship Id="rId1" Type="http://schemas.openxmlformats.org/officeDocument/2006/relationships/tags" Target="../tags/tag521.xml"/><Relationship Id="rId6" Type="http://schemas.openxmlformats.org/officeDocument/2006/relationships/tags" Target="../tags/tag526.xml"/><Relationship Id="rId5" Type="http://schemas.openxmlformats.org/officeDocument/2006/relationships/tags" Target="../tags/tag525.xml"/><Relationship Id="rId4" Type="http://schemas.openxmlformats.org/officeDocument/2006/relationships/tags" Target="../tags/tag524.xml"/><Relationship Id="rId9" Type="http://schemas.openxmlformats.org/officeDocument/2006/relationships/slideLayout" Target="../slideLayouts/slideLayout27.xml"/></Relationships>
</file>

<file path=ppt/slides/_rels/slide31.xml.rels><?xml version="1.0" encoding="UTF-8" standalone="yes"?>
<Relationships xmlns="http://schemas.openxmlformats.org/package/2006/relationships"><Relationship Id="rId3" Type="http://schemas.openxmlformats.org/officeDocument/2006/relationships/tags" Target="../tags/tag531.xml"/><Relationship Id="rId7" Type="http://schemas.openxmlformats.org/officeDocument/2006/relationships/image" Target="../media/image32.jpeg"/><Relationship Id="rId2" Type="http://schemas.openxmlformats.org/officeDocument/2006/relationships/tags" Target="../tags/tag530.xml"/><Relationship Id="rId1" Type="http://schemas.openxmlformats.org/officeDocument/2006/relationships/tags" Target="../tags/tag529.xml"/><Relationship Id="rId6" Type="http://schemas.openxmlformats.org/officeDocument/2006/relationships/notesSlide" Target="../notesSlides/notesSlide22.xml"/><Relationship Id="rId5" Type="http://schemas.openxmlformats.org/officeDocument/2006/relationships/slideLayout" Target="../slideLayouts/slideLayout16.xml"/><Relationship Id="rId4" Type="http://schemas.openxmlformats.org/officeDocument/2006/relationships/tags" Target="../tags/tag532.xml"/></Relationships>
</file>

<file path=ppt/slides/_rels/slide32.xml.rels><?xml version="1.0" encoding="UTF-8" standalone="yes"?>
<Relationships xmlns="http://schemas.openxmlformats.org/package/2006/relationships"><Relationship Id="rId3" Type="http://schemas.openxmlformats.org/officeDocument/2006/relationships/tags" Target="../tags/tag535.xml"/><Relationship Id="rId2" Type="http://schemas.openxmlformats.org/officeDocument/2006/relationships/tags" Target="../tags/tag534.xml"/><Relationship Id="rId1" Type="http://schemas.openxmlformats.org/officeDocument/2006/relationships/tags" Target="../tags/tag533.xml"/><Relationship Id="rId6" Type="http://schemas.openxmlformats.org/officeDocument/2006/relationships/image" Target="../media/image33.png"/><Relationship Id="rId5" Type="http://schemas.openxmlformats.org/officeDocument/2006/relationships/notesSlide" Target="../notesSlides/notesSlide23.xml"/><Relationship Id="rId4"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8" Type="http://schemas.openxmlformats.org/officeDocument/2006/relationships/tags" Target="../tags/tag543.xml"/><Relationship Id="rId13" Type="http://schemas.openxmlformats.org/officeDocument/2006/relationships/tags" Target="../tags/tag548.xml"/><Relationship Id="rId18" Type="http://schemas.openxmlformats.org/officeDocument/2006/relationships/slideLayout" Target="../slideLayouts/slideLayout28.xml"/><Relationship Id="rId3" Type="http://schemas.openxmlformats.org/officeDocument/2006/relationships/tags" Target="../tags/tag538.xml"/><Relationship Id="rId7" Type="http://schemas.openxmlformats.org/officeDocument/2006/relationships/tags" Target="../tags/tag542.xml"/><Relationship Id="rId12" Type="http://schemas.openxmlformats.org/officeDocument/2006/relationships/tags" Target="../tags/tag547.xml"/><Relationship Id="rId17" Type="http://schemas.openxmlformats.org/officeDocument/2006/relationships/tags" Target="../tags/tag552.xml"/><Relationship Id="rId2" Type="http://schemas.openxmlformats.org/officeDocument/2006/relationships/tags" Target="../tags/tag537.xml"/><Relationship Id="rId16" Type="http://schemas.openxmlformats.org/officeDocument/2006/relationships/tags" Target="../tags/tag551.xml"/><Relationship Id="rId1" Type="http://schemas.openxmlformats.org/officeDocument/2006/relationships/tags" Target="../tags/tag536.xml"/><Relationship Id="rId6" Type="http://schemas.openxmlformats.org/officeDocument/2006/relationships/tags" Target="../tags/tag541.xml"/><Relationship Id="rId11" Type="http://schemas.openxmlformats.org/officeDocument/2006/relationships/tags" Target="../tags/tag546.xml"/><Relationship Id="rId5" Type="http://schemas.openxmlformats.org/officeDocument/2006/relationships/tags" Target="../tags/tag540.xml"/><Relationship Id="rId15" Type="http://schemas.openxmlformats.org/officeDocument/2006/relationships/tags" Target="../tags/tag550.xml"/><Relationship Id="rId10" Type="http://schemas.openxmlformats.org/officeDocument/2006/relationships/tags" Target="../tags/tag545.xml"/><Relationship Id="rId19" Type="http://schemas.openxmlformats.org/officeDocument/2006/relationships/notesSlide" Target="../notesSlides/notesSlide24.xml"/><Relationship Id="rId4" Type="http://schemas.openxmlformats.org/officeDocument/2006/relationships/tags" Target="../tags/tag539.xml"/><Relationship Id="rId9" Type="http://schemas.openxmlformats.org/officeDocument/2006/relationships/tags" Target="../tags/tag544.xml"/><Relationship Id="rId14" Type="http://schemas.openxmlformats.org/officeDocument/2006/relationships/tags" Target="../tags/tag549.xml"/></Relationships>
</file>

<file path=ppt/slides/_rels/slide34.xml.rels><?xml version="1.0" encoding="UTF-8" standalone="yes"?>
<Relationships xmlns="http://schemas.openxmlformats.org/package/2006/relationships"><Relationship Id="rId8" Type="http://schemas.openxmlformats.org/officeDocument/2006/relationships/diagramQuickStyle" Target="../diagrams/quickStyle7.xml"/><Relationship Id="rId3" Type="http://schemas.openxmlformats.org/officeDocument/2006/relationships/tags" Target="../tags/tag555.xml"/><Relationship Id="rId7" Type="http://schemas.openxmlformats.org/officeDocument/2006/relationships/diagramLayout" Target="../diagrams/layout7.xml"/><Relationship Id="rId2" Type="http://schemas.openxmlformats.org/officeDocument/2006/relationships/tags" Target="../tags/tag554.xml"/><Relationship Id="rId1" Type="http://schemas.openxmlformats.org/officeDocument/2006/relationships/tags" Target="../tags/tag553.xml"/><Relationship Id="rId6" Type="http://schemas.openxmlformats.org/officeDocument/2006/relationships/diagramData" Target="../diagrams/data7.xml"/><Relationship Id="rId5" Type="http://schemas.openxmlformats.org/officeDocument/2006/relationships/notesSlide" Target="../notesSlides/notesSlide25.xml"/><Relationship Id="rId10" Type="http://schemas.microsoft.com/office/2007/relationships/diagramDrawing" Target="../diagrams/drawing7.xml"/><Relationship Id="rId4" Type="http://schemas.openxmlformats.org/officeDocument/2006/relationships/slideLayout" Target="../slideLayouts/slideLayout26.xml"/><Relationship Id="rId9" Type="http://schemas.openxmlformats.org/officeDocument/2006/relationships/diagramColors" Target="../diagrams/colors7.xml"/></Relationships>
</file>

<file path=ppt/slides/_rels/slide35.xml.rels><?xml version="1.0" encoding="UTF-8" standalone="yes"?>
<Relationships xmlns="http://schemas.openxmlformats.org/package/2006/relationships"><Relationship Id="rId3" Type="http://schemas.openxmlformats.org/officeDocument/2006/relationships/tags" Target="../tags/tag558.xml"/><Relationship Id="rId2" Type="http://schemas.openxmlformats.org/officeDocument/2006/relationships/tags" Target="../tags/tag557.xml"/><Relationship Id="rId1" Type="http://schemas.openxmlformats.org/officeDocument/2006/relationships/tags" Target="../tags/tag556.xml"/><Relationship Id="rId4" Type="http://schemas.openxmlformats.org/officeDocument/2006/relationships/slideLayout" Target="../slideLayouts/slideLayout17.xml"/></Relationships>
</file>

<file path=ppt/slides/_rels/slide4.xml.rels><?xml version="1.0" encoding="UTF-8" standalone="yes"?>
<Relationships xmlns="http://schemas.openxmlformats.org/package/2006/relationships"><Relationship Id="rId13" Type="http://schemas.openxmlformats.org/officeDocument/2006/relationships/tags" Target="../tags/tag34.xml"/><Relationship Id="rId18" Type="http://schemas.openxmlformats.org/officeDocument/2006/relationships/tags" Target="../tags/tag39.xml"/><Relationship Id="rId26" Type="http://schemas.openxmlformats.org/officeDocument/2006/relationships/tags" Target="../tags/tag47.xml"/><Relationship Id="rId39" Type="http://schemas.openxmlformats.org/officeDocument/2006/relationships/tags" Target="../tags/tag60.xml"/><Relationship Id="rId21" Type="http://schemas.openxmlformats.org/officeDocument/2006/relationships/tags" Target="../tags/tag42.xml"/><Relationship Id="rId34" Type="http://schemas.openxmlformats.org/officeDocument/2006/relationships/tags" Target="../tags/tag55.xml"/><Relationship Id="rId42" Type="http://schemas.openxmlformats.org/officeDocument/2006/relationships/tags" Target="../tags/tag63.xml"/><Relationship Id="rId47" Type="http://schemas.openxmlformats.org/officeDocument/2006/relationships/tags" Target="../tags/tag68.xml"/><Relationship Id="rId50" Type="http://schemas.openxmlformats.org/officeDocument/2006/relationships/tags" Target="../tags/tag71.xml"/><Relationship Id="rId55" Type="http://schemas.openxmlformats.org/officeDocument/2006/relationships/tags" Target="../tags/tag76.xml"/><Relationship Id="rId63" Type="http://schemas.openxmlformats.org/officeDocument/2006/relationships/notesSlide" Target="../notesSlides/notesSlide3.xml"/><Relationship Id="rId68" Type="http://schemas.openxmlformats.org/officeDocument/2006/relationships/image" Target="../media/image15.png"/><Relationship Id="rId7" Type="http://schemas.openxmlformats.org/officeDocument/2006/relationships/tags" Target="../tags/tag28.xml"/><Relationship Id="rId2" Type="http://schemas.openxmlformats.org/officeDocument/2006/relationships/tags" Target="../tags/tag23.xml"/><Relationship Id="rId16" Type="http://schemas.openxmlformats.org/officeDocument/2006/relationships/tags" Target="../tags/tag37.xml"/><Relationship Id="rId29" Type="http://schemas.openxmlformats.org/officeDocument/2006/relationships/tags" Target="../tags/tag50.xml"/><Relationship Id="rId1" Type="http://schemas.openxmlformats.org/officeDocument/2006/relationships/tags" Target="../tags/tag22.xml"/><Relationship Id="rId6" Type="http://schemas.openxmlformats.org/officeDocument/2006/relationships/tags" Target="../tags/tag27.xml"/><Relationship Id="rId11" Type="http://schemas.openxmlformats.org/officeDocument/2006/relationships/tags" Target="../tags/tag32.xml"/><Relationship Id="rId24" Type="http://schemas.openxmlformats.org/officeDocument/2006/relationships/tags" Target="../tags/tag45.xml"/><Relationship Id="rId32" Type="http://schemas.openxmlformats.org/officeDocument/2006/relationships/tags" Target="../tags/tag53.xml"/><Relationship Id="rId37" Type="http://schemas.openxmlformats.org/officeDocument/2006/relationships/tags" Target="../tags/tag58.xml"/><Relationship Id="rId40" Type="http://schemas.openxmlformats.org/officeDocument/2006/relationships/tags" Target="../tags/tag61.xml"/><Relationship Id="rId45" Type="http://schemas.openxmlformats.org/officeDocument/2006/relationships/tags" Target="../tags/tag66.xml"/><Relationship Id="rId53" Type="http://schemas.openxmlformats.org/officeDocument/2006/relationships/tags" Target="../tags/tag74.xml"/><Relationship Id="rId58" Type="http://schemas.openxmlformats.org/officeDocument/2006/relationships/tags" Target="../tags/tag79.xml"/><Relationship Id="rId66" Type="http://schemas.openxmlformats.org/officeDocument/2006/relationships/image" Target="../media/image13.jpeg"/><Relationship Id="rId5" Type="http://schemas.openxmlformats.org/officeDocument/2006/relationships/tags" Target="../tags/tag26.xml"/><Relationship Id="rId15" Type="http://schemas.openxmlformats.org/officeDocument/2006/relationships/tags" Target="../tags/tag36.xml"/><Relationship Id="rId23" Type="http://schemas.openxmlformats.org/officeDocument/2006/relationships/tags" Target="../tags/tag44.xml"/><Relationship Id="rId28" Type="http://schemas.openxmlformats.org/officeDocument/2006/relationships/tags" Target="../tags/tag49.xml"/><Relationship Id="rId36" Type="http://schemas.openxmlformats.org/officeDocument/2006/relationships/tags" Target="../tags/tag57.xml"/><Relationship Id="rId49" Type="http://schemas.openxmlformats.org/officeDocument/2006/relationships/tags" Target="../tags/tag70.xml"/><Relationship Id="rId57" Type="http://schemas.openxmlformats.org/officeDocument/2006/relationships/tags" Target="../tags/tag78.xml"/><Relationship Id="rId61" Type="http://schemas.openxmlformats.org/officeDocument/2006/relationships/tags" Target="../tags/tag82.xml"/><Relationship Id="rId10" Type="http://schemas.openxmlformats.org/officeDocument/2006/relationships/tags" Target="../tags/tag31.xml"/><Relationship Id="rId19" Type="http://schemas.openxmlformats.org/officeDocument/2006/relationships/tags" Target="../tags/tag40.xml"/><Relationship Id="rId31" Type="http://schemas.openxmlformats.org/officeDocument/2006/relationships/tags" Target="../tags/tag52.xml"/><Relationship Id="rId44" Type="http://schemas.openxmlformats.org/officeDocument/2006/relationships/tags" Target="../tags/tag65.xml"/><Relationship Id="rId52" Type="http://schemas.openxmlformats.org/officeDocument/2006/relationships/tags" Target="../tags/tag73.xml"/><Relationship Id="rId60" Type="http://schemas.openxmlformats.org/officeDocument/2006/relationships/tags" Target="../tags/tag81.xml"/><Relationship Id="rId65" Type="http://schemas.openxmlformats.org/officeDocument/2006/relationships/image" Target="../media/image12.jpeg"/><Relationship Id="rId4" Type="http://schemas.openxmlformats.org/officeDocument/2006/relationships/tags" Target="../tags/tag25.xml"/><Relationship Id="rId9" Type="http://schemas.openxmlformats.org/officeDocument/2006/relationships/tags" Target="../tags/tag30.xml"/><Relationship Id="rId14" Type="http://schemas.openxmlformats.org/officeDocument/2006/relationships/tags" Target="../tags/tag35.xml"/><Relationship Id="rId22" Type="http://schemas.openxmlformats.org/officeDocument/2006/relationships/tags" Target="../tags/tag43.xml"/><Relationship Id="rId27" Type="http://schemas.openxmlformats.org/officeDocument/2006/relationships/tags" Target="../tags/tag48.xml"/><Relationship Id="rId30" Type="http://schemas.openxmlformats.org/officeDocument/2006/relationships/tags" Target="../tags/tag51.xml"/><Relationship Id="rId35" Type="http://schemas.openxmlformats.org/officeDocument/2006/relationships/tags" Target="../tags/tag56.xml"/><Relationship Id="rId43" Type="http://schemas.openxmlformats.org/officeDocument/2006/relationships/tags" Target="../tags/tag64.xml"/><Relationship Id="rId48" Type="http://schemas.openxmlformats.org/officeDocument/2006/relationships/tags" Target="../tags/tag69.xml"/><Relationship Id="rId56" Type="http://schemas.openxmlformats.org/officeDocument/2006/relationships/tags" Target="../tags/tag77.xml"/><Relationship Id="rId64" Type="http://schemas.openxmlformats.org/officeDocument/2006/relationships/image" Target="../media/image11.png"/><Relationship Id="rId69" Type="http://schemas.openxmlformats.org/officeDocument/2006/relationships/image" Target="../media/image16.png"/><Relationship Id="rId8" Type="http://schemas.openxmlformats.org/officeDocument/2006/relationships/tags" Target="../tags/tag29.xml"/><Relationship Id="rId51" Type="http://schemas.openxmlformats.org/officeDocument/2006/relationships/tags" Target="../tags/tag72.xml"/><Relationship Id="rId3" Type="http://schemas.openxmlformats.org/officeDocument/2006/relationships/tags" Target="../tags/tag24.xml"/><Relationship Id="rId12" Type="http://schemas.openxmlformats.org/officeDocument/2006/relationships/tags" Target="../tags/tag33.xml"/><Relationship Id="rId17" Type="http://schemas.openxmlformats.org/officeDocument/2006/relationships/tags" Target="../tags/tag38.xml"/><Relationship Id="rId25" Type="http://schemas.openxmlformats.org/officeDocument/2006/relationships/tags" Target="../tags/tag46.xml"/><Relationship Id="rId33" Type="http://schemas.openxmlformats.org/officeDocument/2006/relationships/tags" Target="../tags/tag54.xml"/><Relationship Id="rId38" Type="http://schemas.openxmlformats.org/officeDocument/2006/relationships/tags" Target="../tags/tag59.xml"/><Relationship Id="rId46" Type="http://schemas.openxmlformats.org/officeDocument/2006/relationships/tags" Target="../tags/tag67.xml"/><Relationship Id="rId59" Type="http://schemas.openxmlformats.org/officeDocument/2006/relationships/tags" Target="../tags/tag80.xml"/><Relationship Id="rId67" Type="http://schemas.openxmlformats.org/officeDocument/2006/relationships/image" Target="../media/image14.jpeg"/><Relationship Id="rId20" Type="http://schemas.openxmlformats.org/officeDocument/2006/relationships/tags" Target="../tags/tag41.xml"/><Relationship Id="rId41" Type="http://schemas.openxmlformats.org/officeDocument/2006/relationships/tags" Target="../tags/tag62.xml"/><Relationship Id="rId54" Type="http://schemas.openxmlformats.org/officeDocument/2006/relationships/tags" Target="../tags/tag75.xml"/><Relationship Id="rId62"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8" Type="http://schemas.openxmlformats.org/officeDocument/2006/relationships/tags" Target="../tags/tag90.xml"/><Relationship Id="rId13" Type="http://schemas.openxmlformats.org/officeDocument/2006/relationships/tags" Target="../tags/tag95.xml"/><Relationship Id="rId18" Type="http://schemas.openxmlformats.org/officeDocument/2006/relationships/notesSlide" Target="../notesSlides/notesSlide4.xml"/><Relationship Id="rId3" Type="http://schemas.openxmlformats.org/officeDocument/2006/relationships/tags" Target="../tags/tag85.xml"/><Relationship Id="rId7" Type="http://schemas.openxmlformats.org/officeDocument/2006/relationships/tags" Target="../tags/tag89.xml"/><Relationship Id="rId12" Type="http://schemas.openxmlformats.org/officeDocument/2006/relationships/tags" Target="../tags/tag94.xml"/><Relationship Id="rId17" Type="http://schemas.openxmlformats.org/officeDocument/2006/relationships/slideLayout" Target="../slideLayouts/slideLayout18.xml"/><Relationship Id="rId2" Type="http://schemas.openxmlformats.org/officeDocument/2006/relationships/tags" Target="../tags/tag84.xml"/><Relationship Id="rId16" Type="http://schemas.openxmlformats.org/officeDocument/2006/relationships/tags" Target="../tags/tag98.xml"/><Relationship Id="rId1" Type="http://schemas.openxmlformats.org/officeDocument/2006/relationships/tags" Target="../tags/tag83.xml"/><Relationship Id="rId6" Type="http://schemas.openxmlformats.org/officeDocument/2006/relationships/tags" Target="../tags/tag88.xml"/><Relationship Id="rId11" Type="http://schemas.openxmlformats.org/officeDocument/2006/relationships/tags" Target="../tags/tag93.xml"/><Relationship Id="rId5" Type="http://schemas.openxmlformats.org/officeDocument/2006/relationships/tags" Target="../tags/tag87.xml"/><Relationship Id="rId15" Type="http://schemas.openxmlformats.org/officeDocument/2006/relationships/tags" Target="../tags/tag97.xml"/><Relationship Id="rId10" Type="http://schemas.openxmlformats.org/officeDocument/2006/relationships/tags" Target="../tags/tag92.xml"/><Relationship Id="rId4" Type="http://schemas.openxmlformats.org/officeDocument/2006/relationships/tags" Target="../tags/tag86.xml"/><Relationship Id="rId9" Type="http://schemas.openxmlformats.org/officeDocument/2006/relationships/tags" Target="../tags/tag91.xml"/><Relationship Id="rId14" Type="http://schemas.openxmlformats.org/officeDocument/2006/relationships/tags" Target="../tags/tag96.xml"/></Relationships>
</file>

<file path=ppt/slides/_rels/slide6.xml.rels><?xml version="1.0" encoding="UTF-8" standalone="yes"?>
<Relationships xmlns="http://schemas.openxmlformats.org/package/2006/relationships"><Relationship Id="rId13" Type="http://schemas.openxmlformats.org/officeDocument/2006/relationships/tags" Target="../tags/tag111.xml"/><Relationship Id="rId18" Type="http://schemas.openxmlformats.org/officeDocument/2006/relationships/tags" Target="../tags/tag116.xml"/><Relationship Id="rId26" Type="http://schemas.openxmlformats.org/officeDocument/2006/relationships/tags" Target="../tags/tag124.xml"/><Relationship Id="rId39" Type="http://schemas.openxmlformats.org/officeDocument/2006/relationships/tags" Target="../tags/tag137.xml"/><Relationship Id="rId21" Type="http://schemas.openxmlformats.org/officeDocument/2006/relationships/tags" Target="../tags/tag119.xml"/><Relationship Id="rId34" Type="http://schemas.openxmlformats.org/officeDocument/2006/relationships/tags" Target="../tags/tag132.xml"/><Relationship Id="rId42" Type="http://schemas.openxmlformats.org/officeDocument/2006/relationships/tags" Target="../tags/tag140.xml"/><Relationship Id="rId47" Type="http://schemas.openxmlformats.org/officeDocument/2006/relationships/tags" Target="../tags/tag145.xml"/><Relationship Id="rId50" Type="http://schemas.openxmlformats.org/officeDocument/2006/relationships/tags" Target="../tags/tag148.xml"/><Relationship Id="rId55" Type="http://schemas.openxmlformats.org/officeDocument/2006/relationships/tags" Target="../tags/tag153.xml"/><Relationship Id="rId63" Type="http://schemas.openxmlformats.org/officeDocument/2006/relationships/notesSlide" Target="../notesSlides/notesSlide5.xml"/><Relationship Id="rId68" Type="http://schemas.openxmlformats.org/officeDocument/2006/relationships/image" Target="../media/image11.png"/><Relationship Id="rId7" Type="http://schemas.openxmlformats.org/officeDocument/2006/relationships/tags" Target="../tags/tag105.xml"/><Relationship Id="rId2" Type="http://schemas.openxmlformats.org/officeDocument/2006/relationships/tags" Target="../tags/tag100.xml"/><Relationship Id="rId16" Type="http://schemas.openxmlformats.org/officeDocument/2006/relationships/tags" Target="../tags/tag114.xml"/><Relationship Id="rId29" Type="http://schemas.openxmlformats.org/officeDocument/2006/relationships/tags" Target="../tags/tag127.xml"/><Relationship Id="rId1" Type="http://schemas.openxmlformats.org/officeDocument/2006/relationships/tags" Target="../tags/tag99.xml"/><Relationship Id="rId6" Type="http://schemas.openxmlformats.org/officeDocument/2006/relationships/tags" Target="../tags/tag104.xml"/><Relationship Id="rId11" Type="http://schemas.openxmlformats.org/officeDocument/2006/relationships/tags" Target="../tags/tag109.xml"/><Relationship Id="rId24" Type="http://schemas.openxmlformats.org/officeDocument/2006/relationships/tags" Target="../tags/tag122.xml"/><Relationship Id="rId32" Type="http://schemas.openxmlformats.org/officeDocument/2006/relationships/tags" Target="../tags/tag130.xml"/><Relationship Id="rId37" Type="http://schemas.openxmlformats.org/officeDocument/2006/relationships/tags" Target="../tags/tag135.xml"/><Relationship Id="rId40" Type="http://schemas.openxmlformats.org/officeDocument/2006/relationships/tags" Target="../tags/tag138.xml"/><Relationship Id="rId45" Type="http://schemas.openxmlformats.org/officeDocument/2006/relationships/tags" Target="../tags/tag143.xml"/><Relationship Id="rId53" Type="http://schemas.openxmlformats.org/officeDocument/2006/relationships/tags" Target="../tags/tag151.xml"/><Relationship Id="rId58" Type="http://schemas.openxmlformats.org/officeDocument/2006/relationships/tags" Target="../tags/tag156.xml"/><Relationship Id="rId66" Type="http://schemas.openxmlformats.org/officeDocument/2006/relationships/image" Target="../media/image13.jpeg"/><Relationship Id="rId5" Type="http://schemas.openxmlformats.org/officeDocument/2006/relationships/tags" Target="../tags/tag103.xml"/><Relationship Id="rId15" Type="http://schemas.openxmlformats.org/officeDocument/2006/relationships/tags" Target="../tags/tag113.xml"/><Relationship Id="rId23" Type="http://schemas.openxmlformats.org/officeDocument/2006/relationships/tags" Target="../tags/tag121.xml"/><Relationship Id="rId28" Type="http://schemas.openxmlformats.org/officeDocument/2006/relationships/tags" Target="../tags/tag126.xml"/><Relationship Id="rId36" Type="http://schemas.openxmlformats.org/officeDocument/2006/relationships/tags" Target="../tags/tag134.xml"/><Relationship Id="rId49" Type="http://schemas.openxmlformats.org/officeDocument/2006/relationships/tags" Target="../tags/tag147.xml"/><Relationship Id="rId57" Type="http://schemas.openxmlformats.org/officeDocument/2006/relationships/tags" Target="../tags/tag155.xml"/><Relationship Id="rId61" Type="http://schemas.openxmlformats.org/officeDocument/2006/relationships/tags" Target="../tags/tag159.xml"/><Relationship Id="rId10" Type="http://schemas.openxmlformats.org/officeDocument/2006/relationships/tags" Target="../tags/tag108.xml"/><Relationship Id="rId19" Type="http://schemas.openxmlformats.org/officeDocument/2006/relationships/tags" Target="../tags/tag117.xml"/><Relationship Id="rId31" Type="http://schemas.openxmlformats.org/officeDocument/2006/relationships/tags" Target="../tags/tag129.xml"/><Relationship Id="rId44" Type="http://schemas.openxmlformats.org/officeDocument/2006/relationships/tags" Target="../tags/tag142.xml"/><Relationship Id="rId52" Type="http://schemas.openxmlformats.org/officeDocument/2006/relationships/tags" Target="../tags/tag150.xml"/><Relationship Id="rId60" Type="http://schemas.openxmlformats.org/officeDocument/2006/relationships/tags" Target="../tags/tag158.xml"/><Relationship Id="rId65" Type="http://schemas.openxmlformats.org/officeDocument/2006/relationships/image" Target="../media/image12.jpeg"/><Relationship Id="rId4" Type="http://schemas.openxmlformats.org/officeDocument/2006/relationships/tags" Target="../tags/tag102.xml"/><Relationship Id="rId9" Type="http://schemas.openxmlformats.org/officeDocument/2006/relationships/tags" Target="../tags/tag107.xml"/><Relationship Id="rId14" Type="http://schemas.openxmlformats.org/officeDocument/2006/relationships/tags" Target="../tags/tag112.xml"/><Relationship Id="rId22" Type="http://schemas.openxmlformats.org/officeDocument/2006/relationships/tags" Target="../tags/tag120.xml"/><Relationship Id="rId27" Type="http://schemas.openxmlformats.org/officeDocument/2006/relationships/tags" Target="../tags/tag125.xml"/><Relationship Id="rId30" Type="http://schemas.openxmlformats.org/officeDocument/2006/relationships/tags" Target="../tags/tag128.xml"/><Relationship Id="rId35" Type="http://schemas.openxmlformats.org/officeDocument/2006/relationships/tags" Target="../tags/tag133.xml"/><Relationship Id="rId43" Type="http://schemas.openxmlformats.org/officeDocument/2006/relationships/tags" Target="../tags/tag141.xml"/><Relationship Id="rId48" Type="http://schemas.openxmlformats.org/officeDocument/2006/relationships/tags" Target="../tags/tag146.xml"/><Relationship Id="rId56" Type="http://schemas.openxmlformats.org/officeDocument/2006/relationships/tags" Target="../tags/tag154.xml"/><Relationship Id="rId64" Type="http://schemas.openxmlformats.org/officeDocument/2006/relationships/image" Target="../media/image15.png"/><Relationship Id="rId69" Type="http://schemas.openxmlformats.org/officeDocument/2006/relationships/image" Target="../media/image16.png"/><Relationship Id="rId8" Type="http://schemas.openxmlformats.org/officeDocument/2006/relationships/tags" Target="../tags/tag106.xml"/><Relationship Id="rId51" Type="http://schemas.openxmlformats.org/officeDocument/2006/relationships/tags" Target="../tags/tag149.xml"/><Relationship Id="rId3" Type="http://schemas.openxmlformats.org/officeDocument/2006/relationships/tags" Target="../tags/tag101.xml"/><Relationship Id="rId12" Type="http://schemas.openxmlformats.org/officeDocument/2006/relationships/tags" Target="../tags/tag110.xml"/><Relationship Id="rId17" Type="http://schemas.openxmlformats.org/officeDocument/2006/relationships/tags" Target="../tags/tag115.xml"/><Relationship Id="rId25" Type="http://schemas.openxmlformats.org/officeDocument/2006/relationships/tags" Target="../tags/tag123.xml"/><Relationship Id="rId33" Type="http://schemas.openxmlformats.org/officeDocument/2006/relationships/tags" Target="../tags/tag131.xml"/><Relationship Id="rId38" Type="http://schemas.openxmlformats.org/officeDocument/2006/relationships/tags" Target="../tags/tag136.xml"/><Relationship Id="rId46" Type="http://schemas.openxmlformats.org/officeDocument/2006/relationships/tags" Target="../tags/tag144.xml"/><Relationship Id="rId59" Type="http://schemas.openxmlformats.org/officeDocument/2006/relationships/tags" Target="../tags/tag157.xml"/><Relationship Id="rId67" Type="http://schemas.openxmlformats.org/officeDocument/2006/relationships/image" Target="../media/image14.jpeg"/><Relationship Id="rId20" Type="http://schemas.openxmlformats.org/officeDocument/2006/relationships/tags" Target="../tags/tag118.xml"/><Relationship Id="rId41" Type="http://schemas.openxmlformats.org/officeDocument/2006/relationships/tags" Target="../tags/tag139.xml"/><Relationship Id="rId54" Type="http://schemas.openxmlformats.org/officeDocument/2006/relationships/tags" Target="../tags/tag152.xml"/><Relationship Id="rId62"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8" Type="http://schemas.openxmlformats.org/officeDocument/2006/relationships/tags" Target="../tags/tag167.xml"/><Relationship Id="rId13" Type="http://schemas.openxmlformats.org/officeDocument/2006/relationships/tags" Target="../tags/tag172.xml"/><Relationship Id="rId18" Type="http://schemas.openxmlformats.org/officeDocument/2006/relationships/tags" Target="../tags/tag177.xml"/><Relationship Id="rId3" Type="http://schemas.openxmlformats.org/officeDocument/2006/relationships/tags" Target="../tags/tag162.xml"/><Relationship Id="rId21" Type="http://schemas.openxmlformats.org/officeDocument/2006/relationships/image" Target="../media/image17.jpeg"/><Relationship Id="rId7" Type="http://schemas.openxmlformats.org/officeDocument/2006/relationships/tags" Target="../tags/tag166.xml"/><Relationship Id="rId12" Type="http://schemas.openxmlformats.org/officeDocument/2006/relationships/tags" Target="../tags/tag171.xml"/><Relationship Id="rId17" Type="http://schemas.openxmlformats.org/officeDocument/2006/relationships/tags" Target="../tags/tag176.xml"/><Relationship Id="rId2" Type="http://schemas.openxmlformats.org/officeDocument/2006/relationships/tags" Target="../tags/tag161.xml"/><Relationship Id="rId16" Type="http://schemas.openxmlformats.org/officeDocument/2006/relationships/tags" Target="../tags/tag175.xml"/><Relationship Id="rId20" Type="http://schemas.openxmlformats.org/officeDocument/2006/relationships/notesSlide" Target="../notesSlides/notesSlide6.xml"/><Relationship Id="rId1" Type="http://schemas.openxmlformats.org/officeDocument/2006/relationships/tags" Target="../tags/tag160.xml"/><Relationship Id="rId6" Type="http://schemas.openxmlformats.org/officeDocument/2006/relationships/tags" Target="../tags/tag165.xml"/><Relationship Id="rId11" Type="http://schemas.openxmlformats.org/officeDocument/2006/relationships/tags" Target="../tags/tag170.xml"/><Relationship Id="rId5" Type="http://schemas.openxmlformats.org/officeDocument/2006/relationships/tags" Target="../tags/tag164.xml"/><Relationship Id="rId15" Type="http://schemas.openxmlformats.org/officeDocument/2006/relationships/tags" Target="../tags/tag174.xml"/><Relationship Id="rId10" Type="http://schemas.openxmlformats.org/officeDocument/2006/relationships/tags" Target="../tags/tag169.xml"/><Relationship Id="rId19" Type="http://schemas.openxmlformats.org/officeDocument/2006/relationships/slideLayout" Target="../slideLayouts/slideLayout16.xml"/><Relationship Id="rId4" Type="http://schemas.openxmlformats.org/officeDocument/2006/relationships/tags" Target="../tags/tag163.xml"/><Relationship Id="rId9" Type="http://schemas.openxmlformats.org/officeDocument/2006/relationships/tags" Target="../tags/tag168.xml"/><Relationship Id="rId14" Type="http://schemas.openxmlformats.org/officeDocument/2006/relationships/tags" Target="../tags/tag173.xml"/></Relationships>
</file>

<file path=ppt/slides/_rels/slide8.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tags" Target="../tags/tag180.xml"/><Relationship Id="rId7" Type="http://schemas.openxmlformats.org/officeDocument/2006/relationships/image" Target="../media/image18.png"/><Relationship Id="rId2" Type="http://schemas.openxmlformats.org/officeDocument/2006/relationships/tags" Target="../tags/tag179.xml"/><Relationship Id="rId1" Type="http://schemas.openxmlformats.org/officeDocument/2006/relationships/tags" Target="../tags/tag178.xml"/><Relationship Id="rId6" Type="http://schemas.openxmlformats.org/officeDocument/2006/relationships/notesSlide" Target="../notesSlides/notesSlide7.xml"/><Relationship Id="rId5" Type="http://schemas.openxmlformats.org/officeDocument/2006/relationships/slideLayout" Target="../slideLayouts/slideLayout16.xml"/><Relationship Id="rId4" Type="http://schemas.openxmlformats.org/officeDocument/2006/relationships/tags" Target="../tags/tag181.xml"/></Relationships>
</file>

<file path=ppt/slides/_rels/slide9.xml.rels><?xml version="1.0" encoding="UTF-8" standalone="yes"?>
<Relationships xmlns="http://schemas.openxmlformats.org/package/2006/relationships"><Relationship Id="rId3" Type="http://schemas.openxmlformats.org/officeDocument/2006/relationships/tags" Target="../tags/tag184.xml"/><Relationship Id="rId7" Type="http://schemas.openxmlformats.org/officeDocument/2006/relationships/image" Target="../media/image21.png"/><Relationship Id="rId2" Type="http://schemas.openxmlformats.org/officeDocument/2006/relationships/tags" Target="../tags/tag183.xml"/><Relationship Id="rId1" Type="http://schemas.openxmlformats.org/officeDocument/2006/relationships/tags" Target="../tags/tag182.xml"/><Relationship Id="rId6" Type="http://schemas.openxmlformats.org/officeDocument/2006/relationships/image" Target="../media/image20.png"/><Relationship Id="rId5" Type="http://schemas.openxmlformats.org/officeDocument/2006/relationships/notesSlide" Target="../notesSlides/notesSlide8.xml"/><Relationship Id="rId4"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Tree>
    <p:extLst>
      <p:ext uri="{BB962C8B-B14F-4D97-AF65-F5344CB8AC3E}">
        <p14:creationId xmlns="" xmlns:p14="http://schemas.microsoft.com/office/powerpoint/2010/main" val="63572168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Flèche : Circulaire 38">
            <a:extLst>
              <a:ext uri="{FF2B5EF4-FFF2-40B4-BE49-F238E27FC236}">
                <a16:creationId xmlns:a16="http://schemas.microsoft.com/office/drawing/2014/main" xmlns="" id="{66A6A227-A39F-47A8-998B-886F8518C5C5}"/>
              </a:ext>
            </a:extLst>
          </p:cNvPr>
          <p:cNvSpPr/>
          <p:nvPr>
            <p:custDataLst>
              <p:tags r:id="rId1"/>
            </p:custDataLst>
          </p:nvPr>
        </p:nvSpPr>
        <p:spPr>
          <a:xfrm flipH="1">
            <a:off x="6136093" y="1704656"/>
            <a:ext cx="1025156" cy="1025156"/>
          </a:xfrm>
          <a:prstGeom prst="circularArrow">
            <a:avLst>
              <a:gd name="adj1" fmla="val 33526"/>
              <a:gd name="adj2" fmla="val 16133"/>
              <a:gd name="adj3" fmla="val 16168432"/>
              <a:gd name="adj4" fmla="val 10800000"/>
              <a:gd name="adj5" fmla="val 16763"/>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36" name="Étiquette 135"/>
          <p:cNvSpPr/>
          <p:nvPr>
            <p:custDataLst>
              <p:tags r:id="rId2"/>
            </p:custDataLst>
          </p:nvPr>
        </p:nvSpPr>
        <p:spPr>
          <a:xfrm rot="21182451">
            <a:off x="5952515" y="1868100"/>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130" name="Flèche : Circulaire 29">
            <a:extLst>
              <a:ext uri="{FF2B5EF4-FFF2-40B4-BE49-F238E27FC236}">
                <a16:creationId xmlns:a16="http://schemas.microsoft.com/office/drawing/2014/main" xmlns="" id="{10D6022A-C5D9-42ED-9216-14BFA3BE3C7E}"/>
              </a:ext>
            </a:extLst>
          </p:cNvPr>
          <p:cNvSpPr/>
          <p:nvPr>
            <p:custDataLst>
              <p:tags r:id="rId3"/>
            </p:custDataLst>
          </p:nvPr>
        </p:nvSpPr>
        <p:spPr>
          <a:xfrm flipH="1">
            <a:off x="6192836" y="3170602"/>
            <a:ext cx="1025156" cy="1025156"/>
          </a:xfrm>
          <a:prstGeom prst="circularArrow">
            <a:avLst>
              <a:gd name="adj1" fmla="val 33526"/>
              <a:gd name="adj2" fmla="val 16133"/>
              <a:gd name="adj3" fmla="val 16168432"/>
              <a:gd name="adj4" fmla="val 10800000"/>
              <a:gd name="adj5" fmla="val 16763"/>
            </a:avLst>
          </a:prstGeom>
          <a:solidFill>
            <a:srgbClr val="2D2D2D"/>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127" name="Flèche : Circulaire 22">
            <a:extLst>
              <a:ext uri="{FF2B5EF4-FFF2-40B4-BE49-F238E27FC236}">
                <a16:creationId xmlns:a16="http://schemas.microsoft.com/office/drawing/2014/main" xmlns="" id="{85D6BDBD-CB4F-48BA-B0E8-11B5A2455FB6}"/>
              </a:ext>
            </a:extLst>
          </p:cNvPr>
          <p:cNvSpPr/>
          <p:nvPr>
            <p:custDataLst>
              <p:tags r:id="rId4"/>
            </p:custDataLst>
          </p:nvPr>
        </p:nvSpPr>
        <p:spPr>
          <a:xfrm>
            <a:off x="5663700" y="2279992"/>
            <a:ext cx="1025156" cy="1025156"/>
          </a:xfrm>
          <a:prstGeom prst="circularArrow">
            <a:avLst>
              <a:gd name="adj1" fmla="val 33526"/>
              <a:gd name="adj2" fmla="val 16133"/>
              <a:gd name="adj3" fmla="val 16168432"/>
              <a:gd name="adj4" fmla="val 10800000"/>
              <a:gd name="adj5" fmla="val 16763"/>
            </a:avLst>
          </a:prstGeom>
          <a:solidFill>
            <a:srgbClr val="343434"/>
          </a:solidFill>
          <a:ln>
            <a:solidFill>
              <a:srgbClr val="353535"/>
            </a:solid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126" name="Flèche : Circulaire 32">
            <a:extLst>
              <a:ext uri="{FF2B5EF4-FFF2-40B4-BE49-F238E27FC236}">
                <a16:creationId xmlns:a16="http://schemas.microsoft.com/office/drawing/2014/main" xmlns="" id="{A9D4B598-FEBC-45EB-9332-BDF799F83A70}"/>
              </a:ext>
            </a:extLst>
          </p:cNvPr>
          <p:cNvSpPr/>
          <p:nvPr>
            <p:custDataLst>
              <p:tags r:id="rId5"/>
            </p:custDataLst>
          </p:nvPr>
        </p:nvSpPr>
        <p:spPr>
          <a:xfrm flipH="1" flipV="1">
            <a:off x="5375911" y="2082547"/>
            <a:ext cx="1025156" cy="1025156"/>
          </a:xfrm>
          <a:prstGeom prst="circularArrow">
            <a:avLst>
              <a:gd name="adj1" fmla="val 33526"/>
              <a:gd name="adj2" fmla="val 16133"/>
              <a:gd name="adj3" fmla="val 16168432"/>
              <a:gd name="adj4" fmla="val 10800000"/>
              <a:gd name="adj5" fmla="val 16763"/>
            </a:avLst>
          </a:prstGeom>
          <a:solidFill>
            <a:srgbClr val="3D3D3D"/>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7" name="Rectangle 16">
            <a:extLst>
              <a:ext uri="{FF2B5EF4-FFF2-40B4-BE49-F238E27FC236}">
                <a16:creationId xmlns:a16="http://schemas.microsoft.com/office/drawing/2014/main" xmlns="" id="{E41C882B-30F0-444D-8354-2BDAFE5C6D88}"/>
              </a:ext>
            </a:extLst>
          </p:cNvPr>
          <p:cNvSpPr/>
          <p:nvPr>
            <p:custDataLst>
              <p:tags r:id="rId6"/>
            </p:custDataLst>
          </p:nvPr>
        </p:nvSpPr>
        <p:spPr>
          <a:xfrm>
            <a:off x="5446729" y="2959248"/>
            <a:ext cx="683438" cy="341719"/>
          </a:xfrm>
          <a:prstGeom prst="rect">
            <a:avLst/>
          </a:prstGeom>
          <a:gradFill>
            <a:gsLst>
              <a:gs pos="0">
                <a:schemeClr val="tx1">
                  <a:lumMod val="50000"/>
                  <a:lumOff val="50000"/>
                </a:schemeClr>
              </a:gs>
              <a:gs pos="100000">
                <a:schemeClr val="tx1">
                  <a:lumMod val="95000"/>
                  <a:lumOff val="5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r>
              <a:rPr lang="fr-FR" sz="1583" b="1" dirty="0">
                <a:latin typeface="+mj-lt"/>
                <a:cs typeface="Arial" panose="020B0604020202020204" pitchFamily="34" charset="0"/>
              </a:rPr>
              <a:t>SISR</a:t>
            </a:r>
          </a:p>
        </p:txBody>
      </p:sp>
      <p:sp>
        <p:nvSpPr>
          <p:cNvPr id="124" name="Rectangle 123">
            <a:extLst>
              <a:ext uri="{FF2B5EF4-FFF2-40B4-BE49-F238E27FC236}">
                <a16:creationId xmlns:a16="http://schemas.microsoft.com/office/drawing/2014/main" xmlns="" id="{E41C882B-30F0-444D-8354-2BDAFE5C6D88}"/>
              </a:ext>
            </a:extLst>
          </p:cNvPr>
          <p:cNvSpPr/>
          <p:nvPr>
            <p:custDataLst>
              <p:tags r:id="rId7"/>
            </p:custDataLst>
          </p:nvPr>
        </p:nvSpPr>
        <p:spPr>
          <a:xfrm>
            <a:off x="6151843" y="3461310"/>
            <a:ext cx="683438" cy="341719"/>
          </a:xfrm>
          <a:prstGeom prst="rect">
            <a:avLst/>
          </a:prstGeom>
          <a:gradFill>
            <a:gsLst>
              <a:gs pos="0">
                <a:schemeClr val="tx1">
                  <a:lumMod val="50000"/>
                  <a:lumOff val="50000"/>
                </a:schemeClr>
              </a:gs>
              <a:gs pos="100000">
                <a:schemeClr val="tx1">
                  <a:lumMod val="95000"/>
                  <a:lumOff val="5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r>
              <a:rPr lang="fr-FR" sz="1583" b="1" dirty="0">
                <a:latin typeface="+mj-lt"/>
                <a:cs typeface="Arial" panose="020B0604020202020204" pitchFamily="34" charset="0"/>
              </a:rPr>
              <a:t>SLAM</a:t>
            </a:r>
          </a:p>
        </p:txBody>
      </p:sp>
      <p:sp>
        <p:nvSpPr>
          <p:cNvPr id="123" name="Rectangle 122">
            <a:extLst>
              <a:ext uri="{FF2B5EF4-FFF2-40B4-BE49-F238E27FC236}">
                <a16:creationId xmlns:a16="http://schemas.microsoft.com/office/drawing/2014/main" xmlns="" id="{A24D9CD1-E8BF-4C46-8B53-C721B94CEC4D}"/>
              </a:ext>
            </a:extLst>
          </p:cNvPr>
          <p:cNvSpPr/>
          <p:nvPr>
            <p:custDataLst>
              <p:tags r:id="rId8"/>
            </p:custDataLst>
          </p:nvPr>
        </p:nvSpPr>
        <p:spPr>
          <a:xfrm flipV="1">
            <a:off x="5625269" y="2948732"/>
            <a:ext cx="341719" cy="1366875"/>
          </a:xfrm>
          <a:prstGeom prst="rect">
            <a:avLst/>
          </a:prstGeom>
          <a:solidFill>
            <a:srgbClr val="2D2D2D"/>
          </a:solidFill>
          <a:ln>
            <a:noFill/>
          </a:ln>
          <a:scene3d>
            <a:camera prst="isometricTopUp"/>
            <a:lightRig rig="threePt"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45" name="Rectangle 44">
            <a:extLst>
              <a:ext uri="{FF2B5EF4-FFF2-40B4-BE49-F238E27FC236}">
                <a16:creationId xmlns:a16="http://schemas.microsoft.com/office/drawing/2014/main" xmlns="" id="{9B84AA5C-93C4-4011-92E8-B4595B703935}"/>
              </a:ext>
            </a:extLst>
          </p:cNvPr>
          <p:cNvSpPr/>
          <p:nvPr>
            <p:custDataLst>
              <p:tags r:id="rId9"/>
            </p:custDataLst>
          </p:nvPr>
        </p:nvSpPr>
        <p:spPr>
          <a:xfrm>
            <a:off x="5070319" y="3410666"/>
            <a:ext cx="683438" cy="341719"/>
          </a:xfrm>
          <a:prstGeom prst="rect">
            <a:avLst/>
          </a:prstGeom>
          <a:gradFill>
            <a:gsLst>
              <a:gs pos="0">
                <a:schemeClr val="accent2"/>
              </a:gs>
              <a:gs pos="100000">
                <a:schemeClr val="accent3"/>
              </a:gs>
            </a:gsLst>
            <a:path path="circle">
              <a:fillToRect l="50000" t="-80000" r="50000" b="180000"/>
            </a:path>
          </a:gradFill>
          <a:ln>
            <a:noFill/>
          </a:ln>
          <a:scene3d>
            <a:camera prst="isometricTopUp"/>
            <a:lightRig rig="balanced" dir="t"/>
          </a:scene3d>
          <a:sp3d extrusionH="1016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2" name="Rectangle : Coins supérieurs arrondis 11" descr="Graphisme de tunnel">
            <a:extLst>
              <a:ext uri="{FF2B5EF4-FFF2-40B4-BE49-F238E27FC236}">
                <a16:creationId xmlns:a16="http://schemas.microsoft.com/office/drawing/2014/main" xmlns="" id="{1728BED6-75FC-4BB6-970C-F696DD5F36FE}"/>
              </a:ext>
            </a:extLst>
          </p:cNvPr>
          <p:cNvSpPr/>
          <p:nvPr>
            <p:custDataLst>
              <p:tags r:id="rId10"/>
            </p:custDataLst>
          </p:nvPr>
        </p:nvSpPr>
        <p:spPr>
          <a:xfrm>
            <a:off x="5347035" y="3958061"/>
            <a:ext cx="113906" cy="113906"/>
          </a:xfrm>
          <a:prstGeom prst="round2SameRect">
            <a:avLst>
              <a:gd name="adj1" fmla="val 50000"/>
              <a:gd name="adj2" fmla="val 0"/>
            </a:avLst>
          </a:prstGeom>
          <a:gradFill>
            <a:gsLst>
              <a:gs pos="0">
                <a:schemeClr val="tx1">
                  <a:lumMod val="50000"/>
                  <a:lumOff val="50000"/>
                </a:schemeClr>
              </a:gs>
              <a:gs pos="100000">
                <a:schemeClr val="tx1"/>
              </a:gs>
            </a:gsLst>
            <a:path path="circle">
              <a:fillToRect t="100000" r="100000"/>
            </a:path>
          </a:gra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94" name="Rectangle : Coins supérieurs arrondis 93" descr="Graphisme de tunnel">
            <a:extLst>
              <a:ext uri="{FF2B5EF4-FFF2-40B4-BE49-F238E27FC236}">
                <a16:creationId xmlns:a16="http://schemas.microsoft.com/office/drawing/2014/main" xmlns="" id="{D285772D-0330-46B1-801E-4A17E80FB8E0}"/>
              </a:ext>
            </a:extLst>
          </p:cNvPr>
          <p:cNvSpPr/>
          <p:nvPr>
            <p:custDataLst>
              <p:tags r:id="rId11"/>
            </p:custDataLst>
          </p:nvPr>
        </p:nvSpPr>
        <p:spPr>
          <a:xfrm>
            <a:off x="5476197" y="3883947"/>
            <a:ext cx="113906" cy="113906"/>
          </a:xfrm>
          <a:prstGeom prst="round2SameRect">
            <a:avLst>
              <a:gd name="adj1" fmla="val 50000"/>
              <a:gd name="adj2" fmla="val 0"/>
            </a:avLst>
          </a:prstGeom>
          <a:gradFill>
            <a:gsLst>
              <a:gs pos="0">
                <a:schemeClr val="tx1">
                  <a:lumMod val="50000"/>
                  <a:lumOff val="50000"/>
                </a:schemeClr>
              </a:gs>
              <a:gs pos="100000">
                <a:schemeClr val="tx1"/>
              </a:gs>
            </a:gsLst>
            <a:path path="circle">
              <a:fillToRect t="100000" r="100000"/>
            </a:path>
          </a:gra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95" name="Rectangle : Coins supérieurs arrondis 94" descr="Graphisme de tunnel">
            <a:extLst>
              <a:ext uri="{FF2B5EF4-FFF2-40B4-BE49-F238E27FC236}">
                <a16:creationId xmlns:a16="http://schemas.microsoft.com/office/drawing/2014/main" xmlns="" id="{3557A057-5C20-4020-BCFC-ECEBD3E29A2B}"/>
              </a:ext>
            </a:extLst>
          </p:cNvPr>
          <p:cNvSpPr/>
          <p:nvPr>
            <p:custDataLst>
              <p:tags r:id="rId12"/>
            </p:custDataLst>
          </p:nvPr>
        </p:nvSpPr>
        <p:spPr>
          <a:xfrm>
            <a:off x="5605357" y="3809833"/>
            <a:ext cx="113906" cy="113906"/>
          </a:xfrm>
          <a:prstGeom prst="round2SameRect">
            <a:avLst>
              <a:gd name="adj1" fmla="val 50000"/>
              <a:gd name="adj2" fmla="val 0"/>
            </a:avLst>
          </a:prstGeom>
          <a:gradFill flip="none" rotWithShape="1">
            <a:gsLst>
              <a:gs pos="0">
                <a:schemeClr val="tx1">
                  <a:lumMod val="50000"/>
                  <a:lumOff val="50000"/>
                </a:schemeClr>
              </a:gs>
              <a:gs pos="100000">
                <a:schemeClr val="tx1"/>
              </a:gs>
            </a:gsLst>
            <a:path path="circle">
              <a:fillToRect t="100000" r="100000"/>
            </a:path>
            <a:tileRect l="-100000" b="-100000"/>
          </a:gra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38" name="Flèche : Circulaire 37">
            <a:extLst>
              <a:ext uri="{FF2B5EF4-FFF2-40B4-BE49-F238E27FC236}">
                <a16:creationId xmlns:a16="http://schemas.microsoft.com/office/drawing/2014/main" xmlns="" id="{F1B94F2D-C229-4D64-A1B4-CF53B6F79FCB}"/>
              </a:ext>
            </a:extLst>
          </p:cNvPr>
          <p:cNvSpPr/>
          <p:nvPr>
            <p:custDataLst>
              <p:tags r:id="rId13"/>
            </p:custDataLst>
          </p:nvPr>
        </p:nvSpPr>
        <p:spPr>
          <a:xfrm>
            <a:off x="4804144" y="3639266"/>
            <a:ext cx="1025156" cy="1025156"/>
          </a:xfrm>
          <a:prstGeom prst="circularArrow">
            <a:avLst>
              <a:gd name="adj1" fmla="val 33526"/>
              <a:gd name="adj2" fmla="val 16133"/>
              <a:gd name="adj3" fmla="val 16168432"/>
              <a:gd name="adj4" fmla="val 10800000"/>
              <a:gd name="adj5" fmla="val 16763"/>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569" dirty="0"/>
          </a:p>
        </p:txBody>
      </p:sp>
      <p:sp>
        <p:nvSpPr>
          <p:cNvPr id="44" name="Rectangle 43">
            <a:extLst>
              <a:ext uri="{FF2B5EF4-FFF2-40B4-BE49-F238E27FC236}">
                <a16:creationId xmlns:a16="http://schemas.microsoft.com/office/drawing/2014/main" xmlns="" id="{B070AFAE-0110-483A-88B9-FF5ABEF28FD8}"/>
              </a:ext>
            </a:extLst>
          </p:cNvPr>
          <p:cNvSpPr/>
          <p:nvPr>
            <p:custDataLst>
              <p:tags r:id="rId14"/>
            </p:custDataLst>
          </p:nvPr>
        </p:nvSpPr>
        <p:spPr>
          <a:xfrm>
            <a:off x="5490516" y="3591095"/>
            <a:ext cx="341719" cy="1366875"/>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34" name="Flèche : Droite 33">
            <a:extLst>
              <a:ext uri="{FF2B5EF4-FFF2-40B4-BE49-F238E27FC236}">
                <a16:creationId xmlns:a16="http://schemas.microsoft.com/office/drawing/2014/main" xmlns="" id="{4AA64DE2-7091-4C78-AAF2-6194CE4E9B67}"/>
              </a:ext>
            </a:extLst>
          </p:cNvPr>
          <p:cNvSpPr/>
          <p:nvPr>
            <p:custDataLst>
              <p:tags r:id="rId15"/>
            </p:custDataLst>
          </p:nvPr>
        </p:nvSpPr>
        <p:spPr>
          <a:xfrm>
            <a:off x="8115300" y="1714500"/>
            <a:ext cx="683438" cy="341719"/>
          </a:xfrm>
          <a:prstGeom prst="rightArrow">
            <a:avLst>
              <a:gd name="adj1" fmla="val 100000"/>
              <a:gd name="adj2" fmla="val 50000"/>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62" name="Rectangle 61">
            <a:extLst>
              <a:ext uri="{FF2B5EF4-FFF2-40B4-BE49-F238E27FC236}">
                <a16:creationId xmlns:a16="http://schemas.microsoft.com/office/drawing/2014/main" xmlns="" id="{3CD35D86-220F-4EE6-AF1D-12E02B661F9D}"/>
              </a:ext>
            </a:extLst>
          </p:cNvPr>
          <p:cNvSpPr/>
          <p:nvPr>
            <p:custDataLst>
              <p:tags r:id="rId16"/>
            </p:custDataLst>
          </p:nvPr>
        </p:nvSpPr>
        <p:spPr>
          <a:xfrm>
            <a:off x="7641613" y="1989682"/>
            <a:ext cx="683438" cy="341719"/>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49" name="Flèche : Circulaire 48">
            <a:extLst>
              <a:ext uri="{FF2B5EF4-FFF2-40B4-BE49-F238E27FC236}">
                <a16:creationId xmlns:a16="http://schemas.microsoft.com/office/drawing/2014/main" xmlns="" id="{8B763E3D-AB5A-41DF-868F-79E077E5ABD3}"/>
              </a:ext>
            </a:extLst>
          </p:cNvPr>
          <p:cNvSpPr/>
          <p:nvPr>
            <p:custDataLst>
              <p:tags r:id="rId17"/>
            </p:custDataLst>
          </p:nvPr>
        </p:nvSpPr>
        <p:spPr>
          <a:xfrm flipH="1">
            <a:off x="3372235" y="4154821"/>
            <a:ext cx="1025156" cy="1025156"/>
          </a:xfrm>
          <a:prstGeom prst="circularArrow">
            <a:avLst>
              <a:gd name="adj1" fmla="val 33526"/>
              <a:gd name="adj2" fmla="val 16133"/>
              <a:gd name="adj3" fmla="val 16168432"/>
              <a:gd name="adj4" fmla="val 10800000"/>
              <a:gd name="adj5" fmla="val 16763"/>
            </a:avLst>
          </a:prstGeom>
          <a:solidFill>
            <a:srgbClr val="C79601"/>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30" name="Flèche : Circulaire 29">
            <a:extLst>
              <a:ext uri="{FF2B5EF4-FFF2-40B4-BE49-F238E27FC236}">
                <a16:creationId xmlns:a16="http://schemas.microsoft.com/office/drawing/2014/main" xmlns="" id="{10D6022A-C5D9-42ED-9216-14BFA3BE3C7E}"/>
              </a:ext>
            </a:extLst>
          </p:cNvPr>
          <p:cNvSpPr/>
          <p:nvPr>
            <p:custDataLst>
              <p:tags r:id="rId18"/>
            </p:custDataLst>
          </p:nvPr>
        </p:nvSpPr>
        <p:spPr>
          <a:xfrm flipH="1">
            <a:off x="2198752" y="3210169"/>
            <a:ext cx="1025156" cy="1025156"/>
          </a:xfrm>
          <a:prstGeom prst="circularArrow">
            <a:avLst>
              <a:gd name="adj1" fmla="val 33526"/>
              <a:gd name="adj2" fmla="val 16133"/>
              <a:gd name="adj3" fmla="val 16168432"/>
              <a:gd name="adj4" fmla="val 10800000"/>
              <a:gd name="adj5" fmla="val 16763"/>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22" name="Rectangle 21">
            <a:extLst>
              <a:ext uri="{FF2B5EF4-FFF2-40B4-BE49-F238E27FC236}">
                <a16:creationId xmlns:a16="http://schemas.microsoft.com/office/drawing/2014/main" xmlns="" id="{FE41BA63-6D33-4F72-8D85-55406846A851}"/>
              </a:ext>
            </a:extLst>
          </p:cNvPr>
          <p:cNvSpPr/>
          <p:nvPr>
            <p:custDataLst>
              <p:tags r:id="rId19"/>
            </p:custDataLst>
          </p:nvPr>
        </p:nvSpPr>
        <p:spPr>
          <a:xfrm>
            <a:off x="3310172" y="4449448"/>
            <a:ext cx="683438" cy="341719"/>
          </a:xfrm>
          <a:prstGeom prst="rect">
            <a:avLst/>
          </a:prstGeom>
          <a:gradFill>
            <a:gsLst>
              <a:gs pos="0">
                <a:schemeClr val="accent4"/>
              </a:gs>
              <a:gs pos="100000">
                <a:schemeClr val="accent4">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29" name="Rectangle 28">
            <a:extLst>
              <a:ext uri="{FF2B5EF4-FFF2-40B4-BE49-F238E27FC236}">
                <a16:creationId xmlns:a16="http://schemas.microsoft.com/office/drawing/2014/main" xmlns="" id="{250BCDA4-6580-4888-8188-2DAF8FDAF47C}"/>
              </a:ext>
            </a:extLst>
          </p:cNvPr>
          <p:cNvSpPr/>
          <p:nvPr>
            <p:custDataLst>
              <p:tags r:id="rId20"/>
            </p:custDataLst>
          </p:nvPr>
        </p:nvSpPr>
        <p:spPr>
          <a:xfrm>
            <a:off x="2458632" y="3410666"/>
            <a:ext cx="341719" cy="341719"/>
          </a:xfrm>
          <a:prstGeom prst="rect">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18" name="Rectangle 17">
            <a:extLst>
              <a:ext uri="{FF2B5EF4-FFF2-40B4-BE49-F238E27FC236}">
                <a16:creationId xmlns:a16="http://schemas.microsoft.com/office/drawing/2014/main" xmlns="" id="{49C68A95-D930-4FBF-93A8-772A3096B477}"/>
              </a:ext>
            </a:extLst>
          </p:cNvPr>
          <p:cNvSpPr/>
          <p:nvPr>
            <p:custDataLst>
              <p:tags r:id="rId21"/>
            </p:custDataLst>
          </p:nvPr>
        </p:nvSpPr>
        <p:spPr>
          <a:xfrm>
            <a:off x="4349182" y="4367237"/>
            <a:ext cx="341719" cy="341719"/>
          </a:xfrm>
          <a:prstGeom prst="rect">
            <a:avLst/>
          </a:prstGeom>
          <a:solidFill>
            <a:srgbClr val="C79601"/>
          </a:solidFill>
          <a:ln>
            <a:noFill/>
          </a:ln>
          <a:scene3d>
            <a:camera prst="isometricTopUp"/>
            <a:lightRig rig="balanced" dir="t"/>
          </a:scene3d>
          <a:sp3d extrusionH="127000" prstMaterial="softEdge">
            <a:bevelT w="127000" h="1905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06" b="1" dirty="0">
              <a:latin typeface="+mj-lt"/>
            </a:endParaRPr>
          </a:p>
        </p:txBody>
      </p:sp>
      <p:sp>
        <p:nvSpPr>
          <p:cNvPr id="42" name="Flèche : Circulaire 41">
            <a:extLst>
              <a:ext uri="{FF2B5EF4-FFF2-40B4-BE49-F238E27FC236}">
                <a16:creationId xmlns:a16="http://schemas.microsoft.com/office/drawing/2014/main" xmlns="" id="{0372942F-9024-41FF-AC36-C9B32CF17A4A}"/>
              </a:ext>
            </a:extLst>
          </p:cNvPr>
          <p:cNvSpPr/>
          <p:nvPr>
            <p:custDataLst>
              <p:tags r:id="rId22"/>
            </p:custDataLst>
          </p:nvPr>
        </p:nvSpPr>
        <p:spPr>
          <a:xfrm flipH="1">
            <a:off x="2032720" y="1614239"/>
            <a:ext cx="1015163" cy="983527"/>
          </a:xfrm>
          <a:prstGeom prst="circularArrow">
            <a:avLst>
              <a:gd name="adj1" fmla="val 33526"/>
              <a:gd name="adj2" fmla="val 16133"/>
              <a:gd name="adj3" fmla="val 16168432"/>
              <a:gd name="adj4" fmla="val 10800000"/>
              <a:gd name="adj5" fmla="val 16763"/>
            </a:avLst>
          </a:prstGeom>
          <a:gradFill>
            <a:gsLst>
              <a:gs pos="0">
                <a:schemeClr val="bg1"/>
              </a:gs>
              <a:gs pos="100000">
                <a:schemeClr val="bg2"/>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55" name="Flèche : Circulaire 54">
            <a:extLst>
              <a:ext uri="{FF2B5EF4-FFF2-40B4-BE49-F238E27FC236}">
                <a16:creationId xmlns:a16="http://schemas.microsoft.com/office/drawing/2014/main" xmlns="" id="{BDC00F84-8C61-4F98-816A-9E743AB09F46}"/>
              </a:ext>
            </a:extLst>
          </p:cNvPr>
          <p:cNvSpPr/>
          <p:nvPr>
            <p:custDataLst>
              <p:tags r:id="rId23"/>
            </p:custDataLst>
          </p:nvPr>
        </p:nvSpPr>
        <p:spPr>
          <a:xfrm flipH="1" flipV="1">
            <a:off x="5479072" y="3901702"/>
            <a:ext cx="1025156" cy="1025156"/>
          </a:xfrm>
          <a:prstGeom prst="circularArrow">
            <a:avLst>
              <a:gd name="adj1" fmla="val 33526"/>
              <a:gd name="adj2" fmla="val 16133"/>
              <a:gd name="adj3" fmla="val 16168432"/>
              <a:gd name="adj4" fmla="val 10800000"/>
              <a:gd name="adj5" fmla="val 16763"/>
            </a:avLst>
          </a:prstGeom>
          <a:solidFill>
            <a:srgbClr val="35588F"/>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grpSp>
        <p:nvGrpSpPr>
          <p:cNvPr id="11" name="Groupe 10">
            <a:extLst>
              <a:ext uri="{FF2B5EF4-FFF2-40B4-BE49-F238E27FC236}">
                <a16:creationId xmlns:a16="http://schemas.microsoft.com/office/drawing/2014/main" xmlns="" id="{F37AA5FA-CB29-4E1C-9201-8072B4603B79}"/>
              </a:ext>
            </a:extLst>
          </p:cNvPr>
          <p:cNvGrpSpPr/>
          <p:nvPr>
            <p:custDataLst>
              <p:tags r:id="rId24"/>
            </p:custDataLst>
          </p:nvPr>
        </p:nvGrpSpPr>
        <p:grpSpPr>
          <a:xfrm flipH="1">
            <a:off x="3451281" y="1157596"/>
            <a:ext cx="1392993" cy="1104945"/>
            <a:chOff x="8025383" y="4817044"/>
            <a:chExt cx="2877568" cy="1372541"/>
          </a:xfrm>
        </p:grpSpPr>
        <p:sp>
          <p:nvSpPr>
            <p:cNvPr id="9" name="Triangle isocèle 8">
              <a:extLst>
                <a:ext uri="{FF2B5EF4-FFF2-40B4-BE49-F238E27FC236}">
                  <a16:creationId xmlns:a16="http://schemas.microsoft.com/office/drawing/2014/main" xmlns="" id="{1A407030-ABD3-4E4F-A909-472AEBB4B282}"/>
                </a:ext>
              </a:extLst>
            </p:cNvPr>
            <p:cNvSpPr/>
            <p:nvPr/>
          </p:nvSpPr>
          <p:spPr>
            <a:xfrm rot="10800000">
              <a:off x="8025383" y="5284567"/>
              <a:ext cx="648235" cy="905018"/>
            </a:xfrm>
            <a:prstGeom prst="triangle">
              <a:avLst>
                <a:gd name="adj" fmla="val 10998"/>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5" name="Rectangle : Coins arrondis 4">
              <a:extLst>
                <a:ext uri="{FF2B5EF4-FFF2-40B4-BE49-F238E27FC236}">
                  <a16:creationId xmlns:a16="http://schemas.microsoft.com/office/drawing/2014/main" xmlns="" id="{4EC1AD2E-F60E-4A79-84A8-BDAA457DB765}"/>
                </a:ext>
              </a:extLst>
            </p:cNvPr>
            <p:cNvSpPr/>
            <p:nvPr/>
          </p:nvSpPr>
          <p:spPr>
            <a:xfrm>
              <a:off x="8111667" y="4817044"/>
              <a:ext cx="2791284" cy="916363"/>
            </a:xfrm>
            <a:prstGeom prst="roundRect">
              <a:avLst>
                <a:gd name="adj" fmla="val 1099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4" name="Rectangle : Coins arrondis 3">
              <a:extLst>
                <a:ext uri="{FF2B5EF4-FFF2-40B4-BE49-F238E27FC236}">
                  <a16:creationId xmlns:a16="http://schemas.microsoft.com/office/drawing/2014/main" xmlns="" id="{D96ABC47-1860-49DC-BE9A-820D3F8DAF0B}"/>
                </a:ext>
              </a:extLst>
            </p:cNvPr>
            <p:cNvSpPr/>
            <p:nvPr/>
          </p:nvSpPr>
          <p:spPr>
            <a:xfrm>
              <a:off x="8273998" y="4919141"/>
              <a:ext cx="2442370"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Préserver l'identité numérique de l’organisation</a:t>
              </a:r>
              <a:endParaRPr lang="fr-FR" sz="1050" noProof="1">
                <a:solidFill>
                  <a:schemeClr val="tx1">
                    <a:lumMod val="75000"/>
                    <a:lumOff val="25000"/>
                  </a:schemeClr>
                </a:solidFill>
              </a:endParaRPr>
            </a:p>
          </p:txBody>
        </p:sp>
      </p:grpSp>
      <p:grpSp>
        <p:nvGrpSpPr>
          <p:cNvPr id="86" name="Groupe 85">
            <a:extLst>
              <a:ext uri="{FF2B5EF4-FFF2-40B4-BE49-F238E27FC236}">
                <a16:creationId xmlns:a16="http://schemas.microsoft.com/office/drawing/2014/main" xmlns="" id="{47F17A4E-B565-4DEF-BD5B-002E63E6F190}"/>
              </a:ext>
            </a:extLst>
          </p:cNvPr>
          <p:cNvGrpSpPr/>
          <p:nvPr>
            <p:custDataLst>
              <p:tags r:id="rId25"/>
            </p:custDataLst>
          </p:nvPr>
        </p:nvGrpSpPr>
        <p:grpSpPr>
          <a:xfrm flipH="1">
            <a:off x="5072645" y="971548"/>
            <a:ext cx="1906480" cy="1075474"/>
            <a:chOff x="8111667" y="4817044"/>
            <a:chExt cx="2061034" cy="1374071"/>
          </a:xfrm>
        </p:grpSpPr>
        <p:sp>
          <p:nvSpPr>
            <p:cNvPr id="87" name="Triangle isocèle 86">
              <a:extLst>
                <a:ext uri="{FF2B5EF4-FFF2-40B4-BE49-F238E27FC236}">
                  <a16:creationId xmlns:a16="http://schemas.microsoft.com/office/drawing/2014/main" xmlns="" id="{E9211B2D-3F9B-433A-A5C8-0C5269AFD923}"/>
                </a:ext>
              </a:extLst>
            </p:cNvPr>
            <p:cNvSpPr/>
            <p:nvPr/>
          </p:nvSpPr>
          <p:spPr>
            <a:xfrm rot="10800000">
              <a:off x="8818066" y="5286097"/>
              <a:ext cx="648235" cy="905018"/>
            </a:xfrm>
            <a:prstGeom prst="triangle">
              <a:avLst>
                <a:gd name="adj" fmla="val 49411"/>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88" name="Rectangle : Coins arrondis 87">
              <a:extLst>
                <a:ext uri="{FF2B5EF4-FFF2-40B4-BE49-F238E27FC236}">
                  <a16:creationId xmlns:a16="http://schemas.microsoft.com/office/drawing/2014/main" xmlns="" id="{2C99845C-EC69-4035-B8D5-269E843DA4E1}"/>
                </a:ext>
              </a:extLst>
            </p:cNvPr>
            <p:cNvSpPr/>
            <p:nvPr/>
          </p:nvSpPr>
          <p:spPr>
            <a:xfrm>
              <a:off x="8111667" y="4817044"/>
              <a:ext cx="2061034" cy="916363"/>
            </a:xfrm>
            <a:prstGeom prst="roundRect">
              <a:avLst>
                <a:gd name="adj" fmla="val 10993"/>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89" name="Rectangle : Coins arrondis 88">
              <a:extLst>
                <a:ext uri="{FF2B5EF4-FFF2-40B4-BE49-F238E27FC236}">
                  <a16:creationId xmlns:a16="http://schemas.microsoft.com/office/drawing/2014/main" xmlns="" id="{B853726D-9035-42A6-8576-7ABED9876CA0}"/>
                </a:ext>
              </a:extLst>
            </p:cNvPr>
            <p:cNvSpPr/>
            <p:nvPr/>
          </p:nvSpPr>
          <p:spPr>
            <a:xfrm>
              <a:off x="8263562" y="4898565"/>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Assurer la cybersécurité d’une infrastructure réseau, d’un système, d’un service</a:t>
              </a:r>
              <a:endParaRPr lang="fr-FR" sz="1050" noProof="1">
                <a:solidFill>
                  <a:schemeClr val="tx1">
                    <a:lumMod val="75000"/>
                    <a:lumOff val="25000"/>
                  </a:schemeClr>
                </a:solidFill>
              </a:endParaRPr>
            </a:p>
          </p:txBody>
        </p:sp>
      </p:grpSp>
      <p:grpSp>
        <p:nvGrpSpPr>
          <p:cNvPr id="131" name="Groupe 130">
            <a:extLst>
              <a:ext uri="{FF2B5EF4-FFF2-40B4-BE49-F238E27FC236}">
                <a16:creationId xmlns:a16="http://schemas.microsoft.com/office/drawing/2014/main" xmlns="" id="{576AD287-65FE-48A1-98C3-5BABE9B397C8}"/>
              </a:ext>
            </a:extLst>
          </p:cNvPr>
          <p:cNvGrpSpPr/>
          <p:nvPr>
            <p:custDataLst>
              <p:tags r:id="rId26"/>
            </p:custDataLst>
          </p:nvPr>
        </p:nvGrpSpPr>
        <p:grpSpPr>
          <a:xfrm>
            <a:off x="4900198" y="3468033"/>
            <a:ext cx="723947" cy="459950"/>
            <a:chOff x="3339804" y="7534022"/>
            <a:chExt cx="2288030" cy="1453669"/>
          </a:xfrm>
        </p:grpSpPr>
        <p:sp>
          <p:nvSpPr>
            <p:cNvPr id="120" name="Graphisme 115">
              <a:extLst>
                <a:ext uri="{FF2B5EF4-FFF2-40B4-BE49-F238E27FC236}">
                  <a16:creationId xmlns:a16="http://schemas.microsoft.com/office/drawing/2014/main" xmlns="" id="{3CAC520D-3100-47A1-AA98-02CC7A56A385}"/>
                </a:ext>
              </a:extLst>
            </p:cNvPr>
            <p:cNvSpPr/>
            <p:nvPr/>
          </p:nvSpPr>
          <p:spPr>
            <a:xfrm>
              <a:off x="4448800" y="7534022"/>
              <a:ext cx="1179034" cy="304267"/>
            </a:xfrm>
            <a:custGeom>
              <a:avLst/>
              <a:gdLst>
                <a:gd name="connsiteX0" fmla="*/ 815248 w 885825"/>
                <a:gd name="connsiteY0" fmla="*/ 225967 h 228600"/>
                <a:gd name="connsiteX1" fmla="*/ 73759 w 885825"/>
                <a:gd name="connsiteY1" fmla="*/ 225967 h 228600"/>
                <a:gd name="connsiteX2" fmla="*/ 7144 w 885825"/>
                <a:gd name="connsiteY2" fmla="*/ 159358 h 228600"/>
                <a:gd name="connsiteX3" fmla="*/ 73759 w 885825"/>
                <a:gd name="connsiteY3" fmla="*/ 92743 h 228600"/>
                <a:gd name="connsiteX4" fmla="*/ 148465 w 885825"/>
                <a:gd name="connsiteY4" fmla="*/ 92743 h 228600"/>
                <a:gd name="connsiteX5" fmla="*/ 255268 w 885825"/>
                <a:gd name="connsiteY5" fmla="*/ 7144 h 228600"/>
                <a:gd name="connsiteX6" fmla="*/ 441507 w 885825"/>
                <a:gd name="connsiteY6" fmla="*/ 7144 h 228600"/>
                <a:gd name="connsiteX7" fmla="*/ 518299 w 885825"/>
                <a:gd name="connsiteY7" fmla="*/ 38621 h 228600"/>
                <a:gd name="connsiteX8" fmla="*/ 601828 w 885825"/>
                <a:gd name="connsiteY8" fmla="*/ 38621 h 228600"/>
                <a:gd name="connsiteX9" fmla="*/ 686791 w 885825"/>
                <a:gd name="connsiteY9" fmla="*/ 92743 h 228600"/>
                <a:gd name="connsiteX10" fmla="*/ 815248 w 885825"/>
                <a:gd name="connsiteY10" fmla="*/ 92743 h 228600"/>
                <a:gd name="connsiteX11" fmla="*/ 881863 w 885825"/>
                <a:gd name="connsiteY11" fmla="*/ 159358 h 228600"/>
                <a:gd name="connsiteX12" fmla="*/ 815248 w 885825"/>
                <a:gd name="connsiteY12" fmla="*/ 225967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5825" h="228600">
                  <a:moveTo>
                    <a:pt x="815248" y="225967"/>
                  </a:moveTo>
                  <a:lnTo>
                    <a:pt x="73759" y="225967"/>
                  </a:lnTo>
                  <a:cubicBezTo>
                    <a:pt x="37026" y="225967"/>
                    <a:pt x="7144" y="196085"/>
                    <a:pt x="7144" y="159358"/>
                  </a:cubicBezTo>
                  <a:cubicBezTo>
                    <a:pt x="7144" y="122625"/>
                    <a:pt x="37026" y="92743"/>
                    <a:pt x="73759" y="92743"/>
                  </a:cubicBezTo>
                  <a:lnTo>
                    <a:pt x="148465" y="92743"/>
                  </a:lnTo>
                  <a:cubicBezTo>
                    <a:pt x="159363" y="43825"/>
                    <a:pt x="203113" y="7144"/>
                    <a:pt x="255268" y="7144"/>
                  </a:cubicBezTo>
                  <a:lnTo>
                    <a:pt x="441507" y="7144"/>
                  </a:lnTo>
                  <a:cubicBezTo>
                    <a:pt x="470511" y="7144"/>
                    <a:pt x="497904" y="18487"/>
                    <a:pt x="518299" y="38621"/>
                  </a:cubicBezTo>
                  <a:lnTo>
                    <a:pt x="601828" y="38621"/>
                  </a:lnTo>
                  <a:cubicBezTo>
                    <a:pt x="639072" y="38621"/>
                    <a:pt x="671735" y="60117"/>
                    <a:pt x="686791" y="92743"/>
                  </a:cubicBezTo>
                  <a:lnTo>
                    <a:pt x="815248" y="92743"/>
                  </a:lnTo>
                  <a:cubicBezTo>
                    <a:pt x="851981" y="92743"/>
                    <a:pt x="881863" y="122625"/>
                    <a:pt x="881863" y="159358"/>
                  </a:cubicBezTo>
                  <a:cubicBezTo>
                    <a:pt x="881863" y="196085"/>
                    <a:pt x="851981" y="225967"/>
                    <a:pt x="815248" y="225967"/>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rtl="0"/>
              <a:endParaRPr lang="fr-FR" sz="569" dirty="0"/>
            </a:p>
          </p:txBody>
        </p:sp>
        <p:sp>
          <p:nvSpPr>
            <p:cNvPr id="119" name="Graphisme 113">
              <a:extLst>
                <a:ext uri="{FF2B5EF4-FFF2-40B4-BE49-F238E27FC236}">
                  <a16:creationId xmlns:a16="http://schemas.microsoft.com/office/drawing/2014/main" xmlns="" id="{8E1C9FD2-1128-448E-952C-D7FCC65EA609}"/>
                </a:ext>
              </a:extLst>
            </p:cNvPr>
            <p:cNvSpPr/>
            <p:nvPr/>
          </p:nvSpPr>
          <p:spPr>
            <a:xfrm>
              <a:off x="4536900" y="8177919"/>
              <a:ext cx="912801" cy="367656"/>
            </a:xfrm>
            <a:custGeom>
              <a:avLst/>
              <a:gdLst>
                <a:gd name="connsiteX0" fmla="*/ 575770 w 685800"/>
                <a:gd name="connsiteY0" fmla="*/ 276435 h 276225"/>
                <a:gd name="connsiteX1" fmla="*/ 430388 w 685800"/>
                <a:gd name="connsiteY1" fmla="*/ 276435 h 276225"/>
                <a:gd name="connsiteX2" fmla="*/ 422300 w 685800"/>
                <a:gd name="connsiteY2" fmla="*/ 276104 h 276225"/>
                <a:gd name="connsiteX3" fmla="*/ 413319 w 685800"/>
                <a:gd name="connsiteY3" fmla="*/ 276435 h 276225"/>
                <a:gd name="connsiteX4" fmla="*/ 115640 w 685800"/>
                <a:gd name="connsiteY4" fmla="*/ 276435 h 276225"/>
                <a:gd name="connsiteX5" fmla="*/ 7144 w 685800"/>
                <a:gd name="connsiteY5" fmla="*/ 167938 h 276225"/>
                <a:gd name="connsiteX6" fmla="*/ 115640 w 685800"/>
                <a:gd name="connsiteY6" fmla="*/ 59443 h 276225"/>
                <a:gd name="connsiteX7" fmla="*/ 116515 w 685800"/>
                <a:gd name="connsiteY7" fmla="*/ 59443 h 276225"/>
                <a:gd name="connsiteX8" fmla="*/ 223042 w 685800"/>
                <a:gd name="connsiteY8" fmla="*/ 7144 h 276225"/>
                <a:gd name="connsiteX9" fmla="*/ 413319 w 685800"/>
                <a:gd name="connsiteY9" fmla="*/ 7144 h 276225"/>
                <a:gd name="connsiteX10" fmla="*/ 519843 w 685800"/>
                <a:gd name="connsiteY10" fmla="*/ 59443 h 276225"/>
                <a:gd name="connsiteX11" fmla="*/ 575770 w 685800"/>
                <a:gd name="connsiteY11" fmla="*/ 59443 h 276225"/>
                <a:gd name="connsiteX12" fmla="*/ 684266 w 685800"/>
                <a:gd name="connsiteY12" fmla="*/ 167938 h 276225"/>
                <a:gd name="connsiteX13" fmla="*/ 575770 w 685800"/>
                <a:gd name="connsiteY13" fmla="*/ 27643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5800" h="276225">
                  <a:moveTo>
                    <a:pt x="575770" y="276435"/>
                  </a:moveTo>
                  <a:lnTo>
                    <a:pt x="430388" y="276435"/>
                  </a:lnTo>
                  <a:cubicBezTo>
                    <a:pt x="427663" y="276435"/>
                    <a:pt x="424969" y="276314"/>
                    <a:pt x="422300" y="276104"/>
                  </a:cubicBezTo>
                  <a:cubicBezTo>
                    <a:pt x="419329" y="276314"/>
                    <a:pt x="416338" y="276435"/>
                    <a:pt x="413319" y="276435"/>
                  </a:cubicBezTo>
                  <a:lnTo>
                    <a:pt x="115640" y="276435"/>
                  </a:lnTo>
                  <a:cubicBezTo>
                    <a:pt x="55816" y="276435"/>
                    <a:pt x="7144" y="227763"/>
                    <a:pt x="7144" y="167938"/>
                  </a:cubicBezTo>
                  <a:cubicBezTo>
                    <a:pt x="7144" y="108114"/>
                    <a:pt x="55816" y="59443"/>
                    <a:pt x="115640" y="59443"/>
                  </a:cubicBezTo>
                  <a:lnTo>
                    <a:pt x="116515" y="59443"/>
                  </a:lnTo>
                  <a:cubicBezTo>
                    <a:pt x="141931" y="26463"/>
                    <a:pt x="180836" y="7144"/>
                    <a:pt x="223042" y="7144"/>
                  </a:cubicBezTo>
                  <a:lnTo>
                    <a:pt x="413319" y="7144"/>
                  </a:lnTo>
                  <a:cubicBezTo>
                    <a:pt x="455526" y="7144"/>
                    <a:pt x="494430" y="26468"/>
                    <a:pt x="519843" y="59443"/>
                  </a:cubicBezTo>
                  <a:lnTo>
                    <a:pt x="575770" y="59443"/>
                  </a:lnTo>
                  <a:cubicBezTo>
                    <a:pt x="635594" y="59443"/>
                    <a:pt x="684266" y="108114"/>
                    <a:pt x="684266" y="167938"/>
                  </a:cubicBezTo>
                  <a:cubicBezTo>
                    <a:pt x="684266" y="227763"/>
                    <a:pt x="635594" y="276435"/>
                    <a:pt x="575770" y="276435"/>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tlCol="0" anchor="ctr"/>
            <a:lstStyle/>
            <a:p>
              <a:pPr rtl="0"/>
              <a:endParaRPr lang="fr-FR" sz="569" dirty="0"/>
            </a:p>
          </p:txBody>
        </p:sp>
        <p:sp>
          <p:nvSpPr>
            <p:cNvPr id="128" name="Graphisme 113">
              <a:extLst>
                <a:ext uri="{FF2B5EF4-FFF2-40B4-BE49-F238E27FC236}">
                  <a16:creationId xmlns:a16="http://schemas.microsoft.com/office/drawing/2014/main" xmlns="" id="{1A2E1AA7-648F-4A0C-B4BD-2C03EDF5789B}"/>
                </a:ext>
              </a:extLst>
            </p:cNvPr>
            <p:cNvSpPr/>
            <p:nvPr/>
          </p:nvSpPr>
          <p:spPr>
            <a:xfrm flipH="1">
              <a:off x="4007439" y="7747415"/>
              <a:ext cx="501116" cy="201839"/>
            </a:xfrm>
            <a:custGeom>
              <a:avLst/>
              <a:gdLst>
                <a:gd name="connsiteX0" fmla="*/ 575770 w 685800"/>
                <a:gd name="connsiteY0" fmla="*/ 276435 h 276225"/>
                <a:gd name="connsiteX1" fmla="*/ 430388 w 685800"/>
                <a:gd name="connsiteY1" fmla="*/ 276435 h 276225"/>
                <a:gd name="connsiteX2" fmla="*/ 422300 w 685800"/>
                <a:gd name="connsiteY2" fmla="*/ 276104 h 276225"/>
                <a:gd name="connsiteX3" fmla="*/ 413319 w 685800"/>
                <a:gd name="connsiteY3" fmla="*/ 276435 h 276225"/>
                <a:gd name="connsiteX4" fmla="*/ 115640 w 685800"/>
                <a:gd name="connsiteY4" fmla="*/ 276435 h 276225"/>
                <a:gd name="connsiteX5" fmla="*/ 7144 w 685800"/>
                <a:gd name="connsiteY5" fmla="*/ 167938 h 276225"/>
                <a:gd name="connsiteX6" fmla="*/ 115640 w 685800"/>
                <a:gd name="connsiteY6" fmla="*/ 59443 h 276225"/>
                <a:gd name="connsiteX7" fmla="*/ 116515 w 685800"/>
                <a:gd name="connsiteY7" fmla="*/ 59443 h 276225"/>
                <a:gd name="connsiteX8" fmla="*/ 223042 w 685800"/>
                <a:gd name="connsiteY8" fmla="*/ 7144 h 276225"/>
                <a:gd name="connsiteX9" fmla="*/ 413319 w 685800"/>
                <a:gd name="connsiteY9" fmla="*/ 7144 h 276225"/>
                <a:gd name="connsiteX10" fmla="*/ 519843 w 685800"/>
                <a:gd name="connsiteY10" fmla="*/ 59443 h 276225"/>
                <a:gd name="connsiteX11" fmla="*/ 575770 w 685800"/>
                <a:gd name="connsiteY11" fmla="*/ 59443 h 276225"/>
                <a:gd name="connsiteX12" fmla="*/ 684266 w 685800"/>
                <a:gd name="connsiteY12" fmla="*/ 167938 h 276225"/>
                <a:gd name="connsiteX13" fmla="*/ 575770 w 685800"/>
                <a:gd name="connsiteY13" fmla="*/ 27643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5800" h="276225">
                  <a:moveTo>
                    <a:pt x="575770" y="276435"/>
                  </a:moveTo>
                  <a:lnTo>
                    <a:pt x="430388" y="276435"/>
                  </a:lnTo>
                  <a:cubicBezTo>
                    <a:pt x="427663" y="276435"/>
                    <a:pt x="424969" y="276314"/>
                    <a:pt x="422300" y="276104"/>
                  </a:cubicBezTo>
                  <a:cubicBezTo>
                    <a:pt x="419329" y="276314"/>
                    <a:pt x="416338" y="276435"/>
                    <a:pt x="413319" y="276435"/>
                  </a:cubicBezTo>
                  <a:lnTo>
                    <a:pt x="115640" y="276435"/>
                  </a:lnTo>
                  <a:cubicBezTo>
                    <a:pt x="55816" y="276435"/>
                    <a:pt x="7144" y="227763"/>
                    <a:pt x="7144" y="167938"/>
                  </a:cubicBezTo>
                  <a:cubicBezTo>
                    <a:pt x="7144" y="108114"/>
                    <a:pt x="55816" y="59443"/>
                    <a:pt x="115640" y="59443"/>
                  </a:cubicBezTo>
                  <a:lnTo>
                    <a:pt x="116515" y="59443"/>
                  </a:lnTo>
                  <a:cubicBezTo>
                    <a:pt x="141931" y="26463"/>
                    <a:pt x="180836" y="7144"/>
                    <a:pt x="223042" y="7144"/>
                  </a:cubicBezTo>
                  <a:lnTo>
                    <a:pt x="413319" y="7144"/>
                  </a:lnTo>
                  <a:cubicBezTo>
                    <a:pt x="455526" y="7144"/>
                    <a:pt x="494430" y="26468"/>
                    <a:pt x="519843" y="59443"/>
                  </a:cubicBezTo>
                  <a:lnTo>
                    <a:pt x="575770" y="59443"/>
                  </a:lnTo>
                  <a:cubicBezTo>
                    <a:pt x="635594" y="59443"/>
                    <a:pt x="684266" y="108114"/>
                    <a:pt x="684266" y="167938"/>
                  </a:cubicBezTo>
                  <a:cubicBezTo>
                    <a:pt x="684266" y="227763"/>
                    <a:pt x="635594" y="276435"/>
                    <a:pt x="575770" y="276435"/>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tlCol="0" anchor="ctr"/>
            <a:lstStyle/>
            <a:p>
              <a:pPr rtl="0"/>
              <a:endParaRPr lang="fr-FR" sz="569" dirty="0"/>
            </a:p>
          </p:txBody>
        </p:sp>
        <p:sp>
          <p:nvSpPr>
            <p:cNvPr id="129" name="Graphisme 117">
              <a:extLst>
                <a:ext uri="{FF2B5EF4-FFF2-40B4-BE49-F238E27FC236}">
                  <a16:creationId xmlns:a16="http://schemas.microsoft.com/office/drawing/2014/main" xmlns="" id="{D8ECF39A-D695-4FE6-94AA-A195E4A348D6}"/>
                </a:ext>
              </a:extLst>
            </p:cNvPr>
            <p:cNvSpPr/>
            <p:nvPr/>
          </p:nvSpPr>
          <p:spPr>
            <a:xfrm flipH="1">
              <a:off x="3872810" y="7819868"/>
              <a:ext cx="1191711" cy="628866"/>
            </a:xfrm>
            <a:custGeom>
              <a:avLst/>
              <a:gdLst>
                <a:gd name="connsiteX0" fmla="*/ 581886 w 895350"/>
                <a:gd name="connsiteY0" fmla="*/ 264170 h 266700"/>
                <a:gd name="connsiteX1" fmla="*/ 339873 w 895350"/>
                <a:gd name="connsiteY1" fmla="*/ 264170 h 266700"/>
                <a:gd name="connsiteX2" fmla="*/ 279580 w 895350"/>
                <a:gd name="connsiteY2" fmla="*/ 234818 h 266700"/>
                <a:gd name="connsiteX3" fmla="*/ 250465 w 895350"/>
                <a:gd name="connsiteY3" fmla="*/ 219927 h 266700"/>
                <a:gd name="connsiteX4" fmla="*/ 71211 w 895350"/>
                <a:gd name="connsiteY4" fmla="*/ 219927 h 266700"/>
                <a:gd name="connsiteX5" fmla="*/ 25102 w 895350"/>
                <a:gd name="connsiteY5" fmla="*/ 200341 h 266700"/>
                <a:gd name="connsiteX6" fmla="*/ 7187 w 895350"/>
                <a:gd name="connsiteY6" fmla="*/ 153531 h 266700"/>
                <a:gd name="connsiteX7" fmla="*/ 72179 w 895350"/>
                <a:gd name="connsiteY7" fmla="*/ 91776 h 266700"/>
                <a:gd name="connsiteX8" fmla="*/ 99460 w 895350"/>
                <a:gd name="connsiteY8" fmla="*/ 91776 h 266700"/>
                <a:gd name="connsiteX9" fmla="*/ 175334 w 895350"/>
                <a:gd name="connsiteY9" fmla="*/ 46816 h 266700"/>
                <a:gd name="connsiteX10" fmla="*/ 195612 w 895350"/>
                <a:gd name="connsiteY10" fmla="*/ 46816 h 266700"/>
                <a:gd name="connsiteX11" fmla="*/ 215072 w 895350"/>
                <a:gd name="connsiteY11" fmla="*/ 38607 h 266700"/>
                <a:gd name="connsiteX12" fmla="*/ 290593 w 895350"/>
                <a:gd name="connsiteY12" fmla="*/ 7144 h 266700"/>
                <a:gd name="connsiteX13" fmla="*/ 522160 w 895350"/>
                <a:gd name="connsiteY13" fmla="*/ 7144 h 266700"/>
                <a:gd name="connsiteX14" fmla="*/ 609280 w 895350"/>
                <a:gd name="connsiteY14" fmla="*/ 52486 h 266700"/>
                <a:gd name="connsiteX15" fmla="*/ 631697 w 895350"/>
                <a:gd name="connsiteY15" fmla="*/ 64289 h 266700"/>
                <a:gd name="connsiteX16" fmla="*/ 686615 w 895350"/>
                <a:gd name="connsiteY16" fmla="*/ 64289 h 266700"/>
                <a:gd name="connsiteX17" fmla="*/ 745942 w 895350"/>
                <a:gd name="connsiteY17" fmla="*/ 91776 h 266700"/>
                <a:gd name="connsiteX18" fmla="*/ 823184 w 895350"/>
                <a:gd name="connsiteY18" fmla="*/ 91776 h 266700"/>
                <a:gd name="connsiteX19" fmla="*/ 888184 w 895350"/>
                <a:gd name="connsiteY19" fmla="*/ 153531 h 266700"/>
                <a:gd name="connsiteX20" fmla="*/ 870251 w 895350"/>
                <a:gd name="connsiteY20" fmla="*/ 200351 h 266700"/>
                <a:gd name="connsiteX21" fmla="*/ 824151 w 895350"/>
                <a:gd name="connsiteY21" fmla="*/ 219927 h 266700"/>
                <a:gd name="connsiteX22" fmla="*/ 711237 w 895350"/>
                <a:gd name="connsiteY22" fmla="*/ 219927 h 266700"/>
                <a:gd name="connsiteX23" fmla="*/ 699572 w 895350"/>
                <a:gd name="connsiteY23" fmla="*/ 218843 h 266700"/>
                <a:gd name="connsiteX24" fmla="*/ 686615 w 895350"/>
                <a:gd name="connsiteY24" fmla="*/ 219927 h 266700"/>
                <a:gd name="connsiteX25" fmla="*/ 671295 w 895350"/>
                <a:gd name="connsiteY25" fmla="*/ 219927 h 266700"/>
                <a:gd name="connsiteX26" fmla="*/ 642180 w 895350"/>
                <a:gd name="connsiteY26" fmla="*/ 234823 h 266700"/>
                <a:gd name="connsiteX27" fmla="*/ 581886 w 895350"/>
                <a:gd name="connsiteY27" fmla="*/ 26417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95350" h="266700">
                  <a:moveTo>
                    <a:pt x="581886" y="264170"/>
                  </a:moveTo>
                  <a:lnTo>
                    <a:pt x="339873" y="264170"/>
                  </a:lnTo>
                  <a:cubicBezTo>
                    <a:pt x="316191" y="264170"/>
                    <a:pt x="294211" y="253473"/>
                    <a:pt x="279580" y="234818"/>
                  </a:cubicBezTo>
                  <a:cubicBezTo>
                    <a:pt x="272157" y="225354"/>
                    <a:pt x="261543" y="219927"/>
                    <a:pt x="250465" y="219927"/>
                  </a:cubicBezTo>
                  <a:lnTo>
                    <a:pt x="71211" y="219927"/>
                  </a:lnTo>
                  <a:cubicBezTo>
                    <a:pt x="53668" y="219927"/>
                    <a:pt x="37287" y="212973"/>
                    <a:pt x="25102" y="200341"/>
                  </a:cubicBezTo>
                  <a:cubicBezTo>
                    <a:pt x="12917" y="187714"/>
                    <a:pt x="6554" y="171092"/>
                    <a:pt x="7187" y="153531"/>
                  </a:cubicBezTo>
                  <a:cubicBezTo>
                    <a:pt x="8405" y="118904"/>
                    <a:pt x="36962" y="91776"/>
                    <a:pt x="72179" y="91776"/>
                  </a:cubicBezTo>
                  <a:lnTo>
                    <a:pt x="99460" y="91776"/>
                  </a:lnTo>
                  <a:cubicBezTo>
                    <a:pt x="114446" y="64619"/>
                    <a:pt x="143513" y="46816"/>
                    <a:pt x="175334" y="46816"/>
                  </a:cubicBezTo>
                  <a:lnTo>
                    <a:pt x="195612" y="46816"/>
                  </a:lnTo>
                  <a:cubicBezTo>
                    <a:pt x="202905" y="46816"/>
                    <a:pt x="209816" y="43900"/>
                    <a:pt x="215072" y="38607"/>
                  </a:cubicBezTo>
                  <a:cubicBezTo>
                    <a:pt x="235191" y="18320"/>
                    <a:pt x="262018" y="7144"/>
                    <a:pt x="290593" y="7144"/>
                  </a:cubicBezTo>
                  <a:lnTo>
                    <a:pt x="522160" y="7144"/>
                  </a:lnTo>
                  <a:cubicBezTo>
                    <a:pt x="556791" y="7144"/>
                    <a:pt x="589365" y="24092"/>
                    <a:pt x="609280" y="52486"/>
                  </a:cubicBezTo>
                  <a:cubicBezTo>
                    <a:pt x="614470" y="59880"/>
                    <a:pt x="622843" y="64289"/>
                    <a:pt x="631697" y="64289"/>
                  </a:cubicBezTo>
                  <a:lnTo>
                    <a:pt x="686615" y="64289"/>
                  </a:lnTo>
                  <a:cubicBezTo>
                    <a:pt x="709655" y="64289"/>
                    <a:pt x="731310" y="74549"/>
                    <a:pt x="745942" y="91776"/>
                  </a:cubicBezTo>
                  <a:lnTo>
                    <a:pt x="823184" y="91776"/>
                  </a:lnTo>
                  <a:cubicBezTo>
                    <a:pt x="858390" y="91776"/>
                    <a:pt x="886947" y="118900"/>
                    <a:pt x="888184" y="153531"/>
                  </a:cubicBezTo>
                  <a:cubicBezTo>
                    <a:pt x="888807" y="171101"/>
                    <a:pt x="882436" y="187723"/>
                    <a:pt x="870251" y="200351"/>
                  </a:cubicBezTo>
                  <a:cubicBezTo>
                    <a:pt x="858065" y="212973"/>
                    <a:pt x="841694" y="219927"/>
                    <a:pt x="824151" y="219927"/>
                  </a:cubicBezTo>
                  <a:lnTo>
                    <a:pt x="711237" y="219927"/>
                  </a:lnTo>
                  <a:cubicBezTo>
                    <a:pt x="707330" y="219927"/>
                    <a:pt x="703433" y="219564"/>
                    <a:pt x="699572" y="218843"/>
                  </a:cubicBezTo>
                  <a:cubicBezTo>
                    <a:pt x="695294" y="219564"/>
                    <a:pt x="690959" y="219927"/>
                    <a:pt x="686615" y="219927"/>
                  </a:cubicBezTo>
                  <a:lnTo>
                    <a:pt x="671295" y="219927"/>
                  </a:lnTo>
                  <a:cubicBezTo>
                    <a:pt x="660226" y="219927"/>
                    <a:pt x="649613" y="225354"/>
                    <a:pt x="642180" y="234823"/>
                  </a:cubicBezTo>
                  <a:cubicBezTo>
                    <a:pt x="627549" y="253473"/>
                    <a:pt x="605569" y="264170"/>
                    <a:pt x="581886" y="264170"/>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rtl="0"/>
              <a:endParaRPr lang="fr-FR" sz="569" dirty="0"/>
            </a:p>
          </p:txBody>
        </p:sp>
        <p:sp>
          <p:nvSpPr>
            <p:cNvPr id="121" name="Graphisme 117">
              <a:extLst>
                <a:ext uri="{FF2B5EF4-FFF2-40B4-BE49-F238E27FC236}">
                  <a16:creationId xmlns:a16="http://schemas.microsoft.com/office/drawing/2014/main" xmlns="" id="{76F7DF95-3F0A-4C84-A59F-C44842352D40}"/>
                </a:ext>
              </a:extLst>
            </p:cNvPr>
            <p:cNvSpPr/>
            <p:nvPr/>
          </p:nvSpPr>
          <p:spPr>
            <a:xfrm>
              <a:off x="3339804" y="8632713"/>
              <a:ext cx="1191711" cy="354978"/>
            </a:xfrm>
            <a:custGeom>
              <a:avLst/>
              <a:gdLst>
                <a:gd name="connsiteX0" fmla="*/ 581886 w 895350"/>
                <a:gd name="connsiteY0" fmla="*/ 264170 h 266700"/>
                <a:gd name="connsiteX1" fmla="*/ 339873 w 895350"/>
                <a:gd name="connsiteY1" fmla="*/ 264170 h 266700"/>
                <a:gd name="connsiteX2" fmla="*/ 279580 w 895350"/>
                <a:gd name="connsiteY2" fmla="*/ 234818 h 266700"/>
                <a:gd name="connsiteX3" fmla="*/ 250465 w 895350"/>
                <a:gd name="connsiteY3" fmla="*/ 219927 h 266700"/>
                <a:gd name="connsiteX4" fmla="*/ 71211 w 895350"/>
                <a:gd name="connsiteY4" fmla="*/ 219927 h 266700"/>
                <a:gd name="connsiteX5" fmla="*/ 25102 w 895350"/>
                <a:gd name="connsiteY5" fmla="*/ 200341 h 266700"/>
                <a:gd name="connsiteX6" fmla="*/ 7187 w 895350"/>
                <a:gd name="connsiteY6" fmla="*/ 153531 h 266700"/>
                <a:gd name="connsiteX7" fmla="*/ 72179 w 895350"/>
                <a:gd name="connsiteY7" fmla="*/ 91776 h 266700"/>
                <a:gd name="connsiteX8" fmla="*/ 99460 w 895350"/>
                <a:gd name="connsiteY8" fmla="*/ 91776 h 266700"/>
                <a:gd name="connsiteX9" fmla="*/ 175334 w 895350"/>
                <a:gd name="connsiteY9" fmla="*/ 46816 h 266700"/>
                <a:gd name="connsiteX10" fmla="*/ 195612 w 895350"/>
                <a:gd name="connsiteY10" fmla="*/ 46816 h 266700"/>
                <a:gd name="connsiteX11" fmla="*/ 215072 w 895350"/>
                <a:gd name="connsiteY11" fmla="*/ 38607 h 266700"/>
                <a:gd name="connsiteX12" fmla="*/ 290593 w 895350"/>
                <a:gd name="connsiteY12" fmla="*/ 7144 h 266700"/>
                <a:gd name="connsiteX13" fmla="*/ 522160 w 895350"/>
                <a:gd name="connsiteY13" fmla="*/ 7144 h 266700"/>
                <a:gd name="connsiteX14" fmla="*/ 609280 w 895350"/>
                <a:gd name="connsiteY14" fmla="*/ 52486 h 266700"/>
                <a:gd name="connsiteX15" fmla="*/ 631697 w 895350"/>
                <a:gd name="connsiteY15" fmla="*/ 64289 h 266700"/>
                <a:gd name="connsiteX16" fmla="*/ 686615 w 895350"/>
                <a:gd name="connsiteY16" fmla="*/ 64289 h 266700"/>
                <a:gd name="connsiteX17" fmla="*/ 745942 w 895350"/>
                <a:gd name="connsiteY17" fmla="*/ 91776 h 266700"/>
                <a:gd name="connsiteX18" fmla="*/ 823184 w 895350"/>
                <a:gd name="connsiteY18" fmla="*/ 91776 h 266700"/>
                <a:gd name="connsiteX19" fmla="*/ 888184 w 895350"/>
                <a:gd name="connsiteY19" fmla="*/ 153531 h 266700"/>
                <a:gd name="connsiteX20" fmla="*/ 870251 w 895350"/>
                <a:gd name="connsiteY20" fmla="*/ 200351 h 266700"/>
                <a:gd name="connsiteX21" fmla="*/ 824151 w 895350"/>
                <a:gd name="connsiteY21" fmla="*/ 219927 h 266700"/>
                <a:gd name="connsiteX22" fmla="*/ 711237 w 895350"/>
                <a:gd name="connsiteY22" fmla="*/ 219927 h 266700"/>
                <a:gd name="connsiteX23" fmla="*/ 699572 w 895350"/>
                <a:gd name="connsiteY23" fmla="*/ 218843 h 266700"/>
                <a:gd name="connsiteX24" fmla="*/ 686615 w 895350"/>
                <a:gd name="connsiteY24" fmla="*/ 219927 h 266700"/>
                <a:gd name="connsiteX25" fmla="*/ 671295 w 895350"/>
                <a:gd name="connsiteY25" fmla="*/ 219927 h 266700"/>
                <a:gd name="connsiteX26" fmla="*/ 642180 w 895350"/>
                <a:gd name="connsiteY26" fmla="*/ 234823 h 266700"/>
                <a:gd name="connsiteX27" fmla="*/ 581886 w 895350"/>
                <a:gd name="connsiteY27" fmla="*/ 26417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95350" h="266700">
                  <a:moveTo>
                    <a:pt x="581886" y="264170"/>
                  </a:moveTo>
                  <a:lnTo>
                    <a:pt x="339873" y="264170"/>
                  </a:lnTo>
                  <a:cubicBezTo>
                    <a:pt x="316191" y="264170"/>
                    <a:pt x="294211" y="253473"/>
                    <a:pt x="279580" y="234818"/>
                  </a:cubicBezTo>
                  <a:cubicBezTo>
                    <a:pt x="272157" y="225354"/>
                    <a:pt x="261543" y="219927"/>
                    <a:pt x="250465" y="219927"/>
                  </a:cubicBezTo>
                  <a:lnTo>
                    <a:pt x="71211" y="219927"/>
                  </a:lnTo>
                  <a:cubicBezTo>
                    <a:pt x="53668" y="219927"/>
                    <a:pt x="37287" y="212973"/>
                    <a:pt x="25102" y="200341"/>
                  </a:cubicBezTo>
                  <a:cubicBezTo>
                    <a:pt x="12917" y="187714"/>
                    <a:pt x="6554" y="171092"/>
                    <a:pt x="7187" y="153531"/>
                  </a:cubicBezTo>
                  <a:cubicBezTo>
                    <a:pt x="8405" y="118904"/>
                    <a:pt x="36962" y="91776"/>
                    <a:pt x="72179" y="91776"/>
                  </a:cubicBezTo>
                  <a:lnTo>
                    <a:pt x="99460" y="91776"/>
                  </a:lnTo>
                  <a:cubicBezTo>
                    <a:pt x="114446" y="64619"/>
                    <a:pt x="143513" y="46816"/>
                    <a:pt x="175334" y="46816"/>
                  </a:cubicBezTo>
                  <a:lnTo>
                    <a:pt x="195612" y="46816"/>
                  </a:lnTo>
                  <a:cubicBezTo>
                    <a:pt x="202905" y="46816"/>
                    <a:pt x="209816" y="43900"/>
                    <a:pt x="215072" y="38607"/>
                  </a:cubicBezTo>
                  <a:cubicBezTo>
                    <a:pt x="235191" y="18320"/>
                    <a:pt x="262018" y="7144"/>
                    <a:pt x="290593" y="7144"/>
                  </a:cubicBezTo>
                  <a:lnTo>
                    <a:pt x="522160" y="7144"/>
                  </a:lnTo>
                  <a:cubicBezTo>
                    <a:pt x="556791" y="7144"/>
                    <a:pt x="589365" y="24092"/>
                    <a:pt x="609280" y="52486"/>
                  </a:cubicBezTo>
                  <a:cubicBezTo>
                    <a:pt x="614470" y="59880"/>
                    <a:pt x="622843" y="64289"/>
                    <a:pt x="631697" y="64289"/>
                  </a:cubicBezTo>
                  <a:lnTo>
                    <a:pt x="686615" y="64289"/>
                  </a:lnTo>
                  <a:cubicBezTo>
                    <a:pt x="709655" y="64289"/>
                    <a:pt x="731310" y="74549"/>
                    <a:pt x="745942" y="91776"/>
                  </a:cubicBezTo>
                  <a:lnTo>
                    <a:pt x="823184" y="91776"/>
                  </a:lnTo>
                  <a:cubicBezTo>
                    <a:pt x="858390" y="91776"/>
                    <a:pt x="886947" y="118900"/>
                    <a:pt x="888184" y="153531"/>
                  </a:cubicBezTo>
                  <a:cubicBezTo>
                    <a:pt x="888807" y="171101"/>
                    <a:pt x="882436" y="187723"/>
                    <a:pt x="870251" y="200351"/>
                  </a:cubicBezTo>
                  <a:cubicBezTo>
                    <a:pt x="858065" y="212973"/>
                    <a:pt x="841694" y="219927"/>
                    <a:pt x="824151" y="219927"/>
                  </a:cubicBezTo>
                  <a:lnTo>
                    <a:pt x="711237" y="219927"/>
                  </a:lnTo>
                  <a:cubicBezTo>
                    <a:pt x="707330" y="219927"/>
                    <a:pt x="703433" y="219564"/>
                    <a:pt x="699572" y="218843"/>
                  </a:cubicBezTo>
                  <a:cubicBezTo>
                    <a:pt x="695294" y="219564"/>
                    <a:pt x="690959" y="219927"/>
                    <a:pt x="686615" y="219927"/>
                  </a:cubicBezTo>
                  <a:lnTo>
                    <a:pt x="671295" y="219927"/>
                  </a:lnTo>
                  <a:cubicBezTo>
                    <a:pt x="660226" y="219927"/>
                    <a:pt x="649613" y="225354"/>
                    <a:pt x="642180" y="234823"/>
                  </a:cubicBezTo>
                  <a:cubicBezTo>
                    <a:pt x="627549" y="253473"/>
                    <a:pt x="605569" y="264170"/>
                    <a:pt x="581886" y="264170"/>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rtl="0"/>
              <a:endParaRPr lang="fr-FR" sz="569" dirty="0"/>
            </a:p>
          </p:txBody>
        </p:sp>
      </p:grpSp>
      <p:grpSp>
        <p:nvGrpSpPr>
          <p:cNvPr id="147" name="Groupe 146">
            <a:extLst>
              <a:ext uri="{FF2B5EF4-FFF2-40B4-BE49-F238E27FC236}">
                <a16:creationId xmlns:a16="http://schemas.microsoft.com/office/drawing/2014/main" xmlns="" id="{9DF1BB47-882B-4E63-990A-3F807961ED0A}"/>
              </a:ext>
            </a:extLst>
          </p:cNvPr>
          <p:cNvGrpSpPr/>
          <p:nvPr>
            <p:custDataLst>
              <p:tags r:id="rId27"/>
            </p:custDataLst>
          </p:nvPr>
        </p:nvGrpSpPr>
        <p:grpSpPr>
          <a:xfrm>
            <a:off x="7670008" y="1606588"/>
            <a:ext cx="683438" cy="752496"/>
            <a:chOff x="7798224" y="13083424"/>
            <a:chExt cx="2160000" cy="2378260"/>
          </a:xfrm>
        </p:grpSpPr>
        <p:sp>
          <p:nvSpPr>
            <p:cNvPr id="143" name="Rectangle 142">
              <a:extLst>
                <a:ext uri="{FF2B5EF4-FFF2-40B4-BE49-F238E27FC236}">
                  <a16:creationId xmlns:a16="http://schemas.microsoft.com/office/drawing/2014/main" xmlns="" id="{410107DB-DA01-4AF8-8EAB-E479BF01E2D7}"/>
                </a:ext>
              </a:extLst>
            </p:cNvPr>
            <p:cNvSpPr/>
            <p:nvPr/>
          </p:nvSpPr>
          <p:spPr>
            <a:xfrm>
              <a:off x="8100531" y="13083424"/>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44" name="Rectangle 143">
              <a:extLst>
                <a:ext uri="{FF2B5EF4-FFF2-40B4-BE49-F238E27FC236}">
                  <a16:creationId xmlns:a16="http://schemas.microsoft.com/office/drawing/2014/main" xmlns="" id="{97C7B2E9-C6B9-46C3-8F06-D1A2CB3DE0D7}"/>
                </a:ext>
              </a:extLst>
            </p:cNvPr>
            <p:cNvSpPr/>
            <p:nvPr/>
          </p:nvSpPr>
          <p:spPr>
            <a:xfrm>
              <a:off x="7798224" y="13493546"/>
              <a:ext cx="2160000" cy="609632"/>
            </a:xfrm>
            <a:prstGeom prst="rect">
              <a:avLst/>
            </a:prstGeom>
            <a:gradFill>
              <a:gsLst>
                <a:gs pos="0">
                  <a:schemeClr val="accent4"/>
                </a:gs>
                <a:gs pos="100000">
                  <a:schemeClr val="accent4">
                    <a:lumMod val="75000"/>
                  </a:schemeClr>
                </a:gs>
              </a:gsLst>
              <a:path path="circle">
                <a:fillToRect l="50000" t="-80000" r="50000" b="180000"/>
              </a:path>
            </a:gradFill>
            <a:ln>
              <a:noFill/>
            </a:ln>
            <a:scene3d>
              <a:camera prst="isometricLeftDown"/>
              <a:lightRig rig="balanced" dir="t"/>
            </a:scene3d>
            <a:sp3d extrusionH="12700"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sz="949" b="1" dirty="0">
                  <a:solidFill>
                    <a:schemeClr val="tx1">
                      <a:lumMod val="75000"/>
                      <a:lumOff val="25000"/>
                    </a:schemeClr>
                  </a:solidFill>
                  <a:latin typeface="+mj-lt"/>
                </a:rPr>
                <a:t>ARRIVÉE</a:t>
              </a:r>
            </a:p>
          </p:txBody>
        </p:sp>
        <p:sp>
          <p:nvSpPr>
            <p:cNvPr id="145" name="Rectangle 144">
              <a:extLst>
                <a:ext uri="{FF2B5EF4-FFF2-40B4-BE49-F238E27FC236}">
                  <a16:creationId xmlns:a16="http://schemas.microsoft.com/office/drawing/2014/main" xmlns="" id="{A137EA92-B4C0-4DAA-B7E7-D119C08F6F81}"/>
                </a:ext>
              </a:extLst>
            </p:cNvPr>
            <p:cNvSpPr/>
            <p:nvPr/>
          </p:nvSpPr>
          <p:spPr>
            <a:xfrm>
              <a:off x="9622447" y="13949407"/>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grpSp>
      <p:sp>
        <p:nvSpPr>
          <p:cNvPr id="112" name="Zone de texte 111">
            <a:extLst>
              <a:ext uri="{FF2B5EF4-FFF2-40B4-BE49-F238E27FC236}">
                <a16:creationId xmlns:a16="http://schemas.microsoft.com/office/drawing/2014/main" xmlns="" id="{1EEB6547-A27C-4192-85F6-2B260270C46C}"/>
              </a:ext>
            </a:extLst>
          </p:cNvPr>
          <p:cNvSpPr txBox="1"/>
          <p:nvPr>
            <p:custDataLst>
              <p:tags r:id="rId28"/>
            </p:custDataLst>
          </p:nvPr>
        </p:nvSpPr>
        <p:spPr>
          <a:xfrm>
            <a:off x="7092264" y="5092498"/>
            <a:ext cx="1814079" cy="561187"/>
          </a:xfrm>
          <a:prstGeom prst="rect">
            <a:avLst/>
          </a:prstGeom>
          <a:noFill/>
        </p:spPr>
        <p:txBody>
          <a:bodyPr wrap="square" lIns="0" tIns="0" rIns="0" bIns="0" rtlCol="0">
            <a:noAutofit/>
          </a:bodyPr>
          <a:lstStyle/>
          <a:p>
            <a:pPr rtl="0"/>
            <a:r>
              <a:rPr lang="fr-FR" sz="2531" b="1" spc="-95" dirty="0">
                <a:solidFill>
                  <a:schemeClr val="tx1">
                    <a:lumMod val="85000"/>
                    <a:lumOff val="15000"/>
                  </a:schemeClr>
                </a:solidFill>
              </a:rPr>
              <a:t>La sécurité en BTS SIO</a:t>
            </a:r>
            <a:endParaRPr lang="fr-FR" sz="1898" b="1" spc="-95" noProof="1">
              <a:solidFill>
                <a:schemeClr val="tx1">
                  <a:lumMod val="85000"/>
                  <a:lumOff val="15000"/>
                </a:schemeClr>
              </a:solidFill>
            </a:endParaRPr>
          </a:p>
        </p:txBody>
      </p:sp>
      <p:sp>
        <p:nvSpPr>
          <p:cNvPr id="2" name="Étiquette 1"/>
          <p:cNvSpPr/>
          <p:nvPr>
            <p:custDataLst>
              <p:tags r:id="rId29"/>
            </p:custDataLst>
          </p:nvPr>
        </p:nvSpPr>
        <p:spPr>
          <a:xfrm rot="21182451">
            <a:off x="1854086" y="1737161"/>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matt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106" name="Rectangle 105">
            <a:extLst>
              <a:ext uri="{FF2B5EF4-FFF2-40B4-BE49-F238E27FC236}">
                <a16:creationId xmlns:a16="http://schemas.microsoft.com/office/drawing/2014/main" xmlns="" id="{B070AFAE-0110-483A-88B9-FF5ABEF28FD8}"/>
              </a:ext>
            </a:extLst>
          </p:cNvPr>
          <p:cNvSpPr/>
          <p:nvPr>
            <p:custDataLst>
              <p:tags r:id="rId30"/>
            </p:custDataLst>
          </p:nvPr>
        </p:nvSpPr>
        <p:spPr>
          <a:xfrm>
            <a:off x="3347720" y="1529441"/>
            <a:ext cx="341719" cy="1366875"/>
          </a:xfrm>
          <a:prstGeom prst="rect">
            <a:avLst/>
          </a:prstGeom>
          <a:solidFill>
            <a:schemeClr val="bg1">
              <a:lumMod val="9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107" name="Étiquette 106"/>
          <p:cNvSpPr/>
          <p:nvPr>
            <p:custDataLst>
              <p:tags r:id="rId31"/>
            </p:custDataLst>
          </p:nvPr>
        </p:nvSpPr>
        <p:spPr>
          <a:xfrm rot="21182451">
            <a:off x="3755962" y="2291977"/>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33" name="Flèche : Circulaire 32">
            <a:extLst>
              <a:ext uri="{FF2B5EF4-FFF2-40B4-BE49-F238E27FC236}">
                <a16:creationId xmlns:a16="http://schemas.microsoft.com/office/drawing/2014/main" xmlns="" id="{A9D4B598-FEBC-45EB-9332-BDF799F83A70}"/>
              </a:ext>
            </a:extLst>
          </p:cNvPr>
          <p:cNvSpPr/>
          <p:nvPr>
            <p:custDataLst>
              <p:tags r:id="rId32"/>
            </p:custDataLst>
          </p:nvPr>
        </p:nvSpPr>
        <p:spPr>
          <a:xfrm flipH="1" flipV="1">
            <a:off x="3804288" y="2173967"/>
            <a:ext cx="1025156" cy="1025156"/>
          </a:xfrm>
          <a:prstGeom prst="circularArrow">
            <a:avLst>
              <a:gd name="adj1" fmla="val 33526"/>
              <a:gd name="adj2" fmla="val 16133"/>
              <a:gd name="adj3" fmla="val 16168432"/>
              <a:gd name="adj4" fmla="val 10800000"/>
              <a:gd name="adj5" fmla="val 16763"/>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08" name="Rectangle 107">
            <a:extLst>
              <a:ext uri="{FF2B5EF4-FFF2-40B4-BE49-F238E27FC236}">
                <a16:creationId xmlns:a16="http://schemas.microsoft.com/office/drawing/2014/main" xmlns="" id="{A00CD170-2EB7-4DE3-9DFE-33B9A7F832C9}"/>
              </a:ext>
            </a:extLst>
          </p:cNvPr>
          <p:cNvSpPr/>
          <p:nvPr>
            <p:custDataLst>
              <p:tags r:id="rId33"/>
            </p:custDataLst>
          </p:nvPr>
        </p:nvSpPr>
        <p:spPr>
          <a:xfrm>
            <a:off x="3512930" y="3125828"/>
            <a:ext cx="1130067" cy="341719"/>
          </a:xfrm>
          <a:prstGeom prst="rect">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31" name="Flèche : Circulaire 30">
            <a:extLst>
              <a:ext uri="{FF2B5EF4-FFF2-40B4-BE49-F238E27FC236}">
                <a16:creationId xmlns:a16="http://schemas.microsoft.com/office/drawing/2014/main" xmlns="" id="{77E9B244-F56B-4FC5-8E79-7B46A13A0FE1}"/>
              </a:ext>
            </a:extLst>
          </p:cNvPr>
          <p:cNvSpPr/>
          <p:nvPr>
            <p:custDataLst>
              <p:tags r:id="rId34"/>
            </p:custDataLst>
          </p:nvPr>
        </p:nvSpPr>
        <p:spPr>
          <a:xfrm flipV="1">
            <a:off x="3172125" y="2820220"/>
            <a:ext cx="1025156" cy="1025156"/>
          </a:xfrm>
          <a:prstGeom prst="circularArrow">
            <a:avLst>
              <a:gd name="adj1" fmla="val 33526"/>
              <a:gd name="adj2" fmla="val 16133"/>
              <a:gd name="adj3" fmla="val 16168432"/>
              <a:gd name="adj4" fmla="val 10800000"/>
              <a:gd name="adj5" fmla="val 16763"/>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09" name="Étiquette 108"/>
          <p:cNvSpPr/>
          <p:nvPr>
            <p:custDataLst>
              <p:tags r:id="rId35"/>
            </p:custDataLst>
          </p:nvPr>
        </p:nvSpPr>
        <p:spPr>
          <a:xfrm rot="21120000">
            <a:off x="1839173" y="3391344"/>
            <a:ext cx="809047" cy="847491"/>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1750" prstMaterial="matte">
            <a:bevelT w="5397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52" name="Rectangle 51">
            <a:extLst>
              <a:ext uri="{FF2B5EF4-FFF2-40B4-BE49-F238E27FC236}">
                <a16:creationId xmlns:a16="http://schemas.microsoft.com/office/drawing/2014/main" xmlns="" id="{A00CD170-2EB7-4DE3-9DFE-33B9A7F832C9}"/>
              </a:ext>
            </a:extLst>
          </p:cNvPr>
          <p:cNvSpPr/>
          <p:nvPr>
            <p:custDataLst>
              <p:tags r:id="rId36"/>
            </p:custDataLst>
          </p:nvPr>
        </p:nvSpPr>
        <p:spPr>
          <a:xfrm>
            <a:off x="959255" y="2280358"/>
            <a:ext cx="1130067" cy="341719"/>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19" name="Rectangle 18">
            <a:extLst>
              <a:ext uri="{FF2B5EF4-FFF2-40B4-BE49-F238E27FC236}">
                <a16:creationId xmlns:a16="http://schemas.microsoft.com/office/drawing/2014/main" xmlns="" id="{84346879-49E0-45FC-8A5F-C9B8F837D047}"/>
              </a:ext>
            </a:extLst>
          </p:cNvPr>
          <p:cNvSpPr/>
          <p:nvPr>
            <p:custDataLst>
              <p:tags r:id="rId37"/>
            </p:custDataLst>
          </p:nvPr>
        </p:nvSpPr>
        <p:spPr>
          <a:xfrm>
            <a:off x="404240" y="2655216"/>
            <a:ext cx="847237" cy="341719"/>
          </a:xfrm>
          <a:prstGeom prst="rect">
            <a:avLst/>
          </a:prstGeom>
          <a:gradFill>
            <a:gsLst>
              <a:gs pos="0">
                <a:schemeClr val="accent2"/>
              </a:gs>
              <a:gs pos="100000">
                <a:schemeClr val="accent3"/>
              </a:gs>
            </a:gsLst>
            <a:path path="circle">
              <a:fillToRect l="50000" t="-80000" r="50000" b="180000"/>
            </a:path>
          </a:gradFill>
          <a:ln>
            <a:noFill/>
          </a:ln>
          <a:scene3d>
            <a:camera prst="isometricTopUp"/>
            <a:lightRig rig="balanced" dir="t"/>
          </a:scene3d>
          <a:sp3d extrusionH="1016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grpSp>
        <p:nvGrpSpPr>
          <p:cNvPr id="6" name="Groupe 5">
            <a:extLst>
              <a:ext uri="{FF2B5EF4-FFF2-40B4-BE49-F238E27FC236}">
                <a16:creationId xmlns:a16="http://schemas.microsoft.com/office/drawing/2014/main" xmlns="" id="{74017222-89B7-489D-B4B8-D0CA3FBA35D9}"/>
              </a:ext>
            </a:extLst>
          </p:cNvPr>
          <p:cNvGrpSpPr/>
          <p:nvPr>
            <p:custDataLst>
              <p:tags r:id="rId38"/>
            </p:custDataLst>
          </p:nvPr>
        </p:nvGrpSpPr>
        <p:grpSpPr>
          <a:xfrm>
            <a:off x="400050" y="2497669"/>
            <a:ext cx="683438" cy="747140"/>
            <a:chOff x="3157545" y="-4710"/>
            <a:chExt cx="2160000" cy="2361331"/>
          </a:xfrm>
        </p:grpSpPr>
        <p:sp>
          <p:nvSpPr>
            <p:cNvPr id="135" name="Rectangle 134">
              <a:extLst>
                <a:ext uri="{FF2B5EF4-FFF2-40B4-BE49-F238E27FC236}">
                  <a16:creationId xmlns:a16="http://schemas.microsoft.com/office/drawing/2014/main" xmlns="" id="{2485DF45-E947-4746-ACC9-DD59FB99A0CD}"/>
                </a:ext>
              </a:extLst>
            </p:cNvPr>
            <p:cNvSpPr/>
            <p:nvPr/>
          </p:nvSpPr>
          <p:spPr>
            <a:xfrm>
              <a:off x="3459852" y="-4710"/>
              <a:ext cx="28388" cy="1249815"/>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33" name="Rectangle 132">
              <a:extLst>
                <a:ext uri="{FF2B5EF4-FFF2-40B4-BE49-F238E27FC236}">
                  <a16:creationId xmlns:a16="http://schemas.microsoft.com/office/drawing/2014/main" xmlns="" id="{44C42714-2CB7-42B3-8060-79A01E9913EF}"/>
                </a:ext>
              </a:extLst>
            </p:cNvPr>
            <p:cNvSpPr/>
            <p:nvPr/>
          </p:nvSpPr>
          <p:spPr>
            <a:xfrm>
              <a:off x="4981768" y="844344"/>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32" name="Rectangle 131">
              <a:extLst>
                <a:ext uri="{FF2B5EF4-FFF2-40B4-BE49-F238E27FC236}">
                  <a16:creationId xmlns:a16="http://schemas.microsoft.com/office/drawing/2014/main" xmlns="" id="{CFD1EBC6-3E9A-4268-93AF-83B28CEEB49D}"/>
                </a:ext>
              </a:extLst>
            </p:cNvPr>
            <p:cNvSpPr/>
            <p:nvPr/>
          </p:nvSpPr>
          <p:spPr>
            <a:xfrm>
              <a:off x="3157545" y="388483"/>
              <a:ext cx="2160000" cy="609632"/>
            </a:xfrm>
            <a:prstGeom prst="rect">
              <a:avLst/>
            </a:prstGeom>
            <a:gradFill>
              <a:gsLst>
                <a:gs pos="0">
                  <a:schemeClr val="bg1">
                    <a:lumMod val="85000"/>
                  </a:schemeClr>
                </a:gs>
                <a:gs pos="100000">
                  <a:schemeClr val="bg1">
                    <a:lumMod val="50000"/>
                  </a:schemeClr>
                </a:gs>
              </a:gsLst>
              <a:path path="circle">
                <a:fillToRect l="50000" t="-80000" r="50000" b="180000"/>
              </a:path>
            </a:gradFill>
            <a:ln>
              <a:noFill/>
            </a:ln>
            <a:scene3d>
              <a:camera prst="isometricLeftDown"/>
              <a:lightRig rig="balanced" dir="t"/>
            </a:scene3d>
            <a:sp3d extrusionH="12700"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sz="949" b="1" dirty="0">
                  <a:solidFill>
                    <a:schemeClr val="tx1">
                      <a:lumMod val="75000"/>
                      <a:lumOff val="25000"/>
                    </a:schemeClr>
                  </a:solidFill>
                  <a:latin typeface="+mj-lt"/>
                </a:rPr>
                <a:t>DÉPART</a:t>
              </a:r>
            </a:p>
          </p:txBody>
        </p:sp>
      </p:grpSp>
      <p:sp>
        <p:nvSpPr>
          <p:cNvPr id="23" name="Flèche : Circulaire 22">
            <a:extLst>
              <a:ext uri="{FF2B5EF4-FFF2-40B4-BE49-F238E27FC236}">
                <a16:creationId xmlns:a16="http://schemas.microsoft.com/office/drawing/2014/main" xmlns="" id="{85D6BDBD-CB4F-48BA-B0E8-11B5A2455FB6}"/>
              </a:ext>
            </a:extLst>
          </p:cNvPr>
          <p:cNvSpPr/>
          <p:nvPr>
            <p:custDataLst>
              <p:tags r:id="rId39"/>
            </p:custDataLst>
          </p:nvPr>
        </p:nvSpPr>
        <p:spPr>
          <a:xfrm>
            <a:off x="1578333" y="3819514"/>
            <a:ext cx="1025156" cy="1025156"/>
          </a:xfrm>
          <a:prstGeom prst="circularArrow">
            <a:avLst>
              <a:gd name="adj1" fmla="val 33526"/>
              <a:gd name="adj2" fmla="val 16133"/>
              <a:gd name="adj3" fmla="val 16168432"/>
              <a:gd name="adj4" fmla="val 10800000"/>
              <a:gd name="adj5" fmla="val 16763"/>
            </a:avLst>
          </a:prstGeom>
          <a:gradFill>
            <a:gsLst>
              <a:gs pos="0">
                <a:schemeClr val="accent4"/>
              </a:gs>
              <a:gs pos="100000">
                <a:schemeClr val="accent4">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24" name="Rectangle 23">
            <a:extLst>
              <a:ext uri="{FF2B5EF4-FFF2-40B4-BE49-F238E27FC236}">
                <a16:creationId xmlns:a16="http://schemas.microsoft.com/office/drawing/2014/main" xmlns="" id="{A24D9CD1-E8BF-4C46-8B53-C721B94CEC4D}"/>
              </a:ext>
            </a:extLst>
          </p:cNvPr>
          <p:cNvSpPr/>
          <p:nvPr>
            <p:custDataLst>
              <p:tags r:id="rId40"/>
            </p:custDataLst>
          </p:nvPr>
        </p:nvSpPr>
        <p:spPr>
          <a:xfrm flipV="1">
            <a:off x="2264794" y="3815090"/>
            <a:ext cx="341719" cy="1366875"/>
          </a:xfrm>
          <a:prstGeom prst="rect">
            <a:avLst/>
          </a:prstGeom>
          <a:gradFill>
            <a:gsLst>
              <a:gs pos="0">
                <a:schemeClr val="accent4"/>
              </a:gs>
              <a:gs pos="100000">
                <a:schemeClr val="accent4">
                  <a:lumMod val="50000"/>
                </a:schemeClr>
              </a:gs>
            </a:gsLst>
            <a:path path="circle">
              <a:fillToRect l="50000" t="-80000" r="50000" b="180000"/>
            </a:path>
          </a:gradFill>
          <a:ln>
            <a:noFill/>
          </a:ln>
          <a:scene3d>
            <a:camera prst="isometricTopUp"/>
            <a:lightRig rig="threePt"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110" name="Flèche : Circulaire 57">
            <a:extLst>
              <a:ext uri="{FF2B5EF4-FFF2-40B4-BE49-F238E27FC236}">
                <a16:creationId xmlns:a16="http://schemas.microsoft.com/office/drawing/2014/main" xmlns="" id="{1983B69F-E1F0-4F9D-BC06-EDB7D89BEBED}"/>
              </a:ext>
            </a:extLst>
          </p:cNvPr>
          <p:cNvSpPr/>
          <p:nvPr>
            <p:custDataLst>
              <p:tags r:id="rId41"/>
            </p:custDataLst>
          </p:nvPr>
        </p:nvSpPr>
        <p:spPr>
          <a:xfrm flipV="1">
            <a:off x="2902132" y="4067342"/>
            <a:ext cx="1025156" cy="1025156"/>
          </a:xfrm>
          <a:prstGeom prst="circularArrow">
            <a:avLst>
              <a:gd name="adj1" fmla="val 33526"/>
              <a:gd name="adj2" fmla="val 16133"/>
              <a:gd name="adj3" fmla="val 16168432"/>
              <a:gd name="adj4" fmla="val 10800000"/>
              <a:gd name="adj5" fmla="val 16763"/>
            </a:avLst>
          </a:prstGeom>
          <a:solidFill>
            <a:srgbClr val="664D01"/>
          </a:solidFill>
          <a:ln>
            <a:noFill/>
          </a:ln>
          <a:scene3d>
            <a:camera prst="isometricTopUp"/>
            <a:lightRig rig="glow"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11" name="Étiquette 110"/>
          <p:cNvSpPr/>
          <p:nvPr>
            <p:custDataLst>
              <p:tags r:id="rId42"/>
            </p:custDataLst>
          </p:nvPr>
        </p:nvSpPr>
        <p:spPr>
          <a:xfrm rot="21182451">
            <a:off x="4447361" y="4379481"/>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37" name="Rectangle 36">
            <a:extLst>
              <a:ext uri="{FF2B5EF4-FFF2-40B4-BE49-F238E27FC236}">
                <a16:creationId xmlns:a16="http://schemas.microsoft.com/office/drawing/2014/main" xmlns="" id="{AD7E887B-0362-486F-B20C-A712A1452280}"/>
              </a:ext>
            </a:extLst>
          </p:cNvPr>
          <p:cNvSpPr/>
          <p:nvPr>
            <p:custDataLst>
              <p:tags r:id="rId43"/>
            </p:custDataLst>
          </p:nvPr>
        </p:nvSpPr>
        <p:spPr>
          <a:xfrm>
            <a:off x="5028536" y="4750779"/>
            <a:ext cx="341719" cy="341719"/>
          </a:xfrm>
          <a:prstGeom prst="rect">
            <a:avLst/>
          </a:prstGeom>
          <a:solidFill>
            <a:schemeClr val="accent5">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791" b="1" dirty="0">
              <a:latin typeface="+mj-lt"/>
              <a:cs typeface="Arial" panose="020B0604020202020204" pitchFamily="34" charset="0"/>
            </a:endParaRPr>
          </a:p>
        </p:txBody>
      </p:sp>
      <p:grpSp>
        <p:nvGrpSpPr>
          <p:cNvPr id="116" name="Groupe 115">
            <a:extLst>
              <a:ext uri="{FF2B5EF4-FFF2-40B4-BE49-F238E27FC236}">
                <a16:creationId xmlns:a16="http://schemas.microsoft.com/office/drawing/2014/main" xmlns="" id="{9DF1BB47-882B-4E63-990A-3F807961ED0A}"/>
              </a:ext>
            </a:extLst>
          </p:cNvPr>
          <p:cNvGrpSpPr/>
          <p:nvPr>
            <p:custDataLst>
              <p:tags r:id="rId44"/>
            </p:custDataLst>
          </p:nvPr>
        </p:nvGrpSpPr>
        <p:grpSpPr>
          <a:xfrm>
            <a:off x="5125505" y="3102197"/>
            <a:ext cx="683438" cy="752496"/>
            <a:chOff x="7798224" y="13083424"/>
            <a:chExt cx="2160000" cy="2378260"/>
          </a:xfrm>
        </p:grpSpPr>
        <p:sp>
          <p:nvSpPr>
            <p:cNvPr id="117" name="Rectangle 116">
              <a:extLst>
                <a:ext uri="{FF2B5EF4-FFF2-40B4-BE49-F238E27FC236}">
                  <a16:creationId xmlns:a16="http://schemas.microsoft.com/office/drawing/2014/main" xmlns="" id="{410107DB-DA01-4AF8-8EAB-E479BF01E2D7}"/>
                </a:ext>
              </a:extLst>
            </p:cNvPr>
            <p:cNvSpPr/>
            <p:nvPr/>
          </p:nvSpPr>
          <p:spPr>
            <a:xfrm>
              <a:off x="8100531" y="13083424"/>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18" name="Rectangle 117">
              <a:extLst>
                <a:ext uri="{FF2B5EF4-FFF2-40B4-BE49-F238E27FC236}">
                  <a16:creationId xmlns:a16="http://schemas.microsoft.com/office/drawing/2014/main" xmlns="" id="{97C7B2E9-C6B9-46C3-8F06-D1A2CB3DE0D7}"/>
                </a:ext>
              </a:extLst>
            </p:cNvPr>
            <p:cNvSpPr/>
            <p:nvPr/>
          </p:nvSpPr>
          <p:spPr>
            <a:xfrm>
              <a:off x="7798224" y="13493546"/>
              <a:ext cx="2160000" cy="609632"/>
            </a:xfrm>
            <a:prstGeom prst="rect">
              <a:avLst/>
            </a:prstGeom>
            <a:solidFill>
              <a:schemeClr val="accent6"/>
            </a:solidFill>
            <a:ln>
              <a:noFill/>
            </a:ln>
            <a:scene3d>
              <a:camera prst="isometricLeftDown"/>
              <a:lightRig rig="balanced" dir="t"/>
            </a:scene3d>
            <a:sp3d extrusionH="12700"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sz="949" b="1" dirty="0">
                  <a:solidFill>
                    <a:schemeClr val="tx1">
                      <a:lumMod val="75000"/>
                      <a:lumOff val="25000"/>
                    </a:schemeClr>
                  </a:solidFill>
                  <a:latin typeface="+mj-lt"/>
                </a:rPr>
                <a:t>Spécialité</a:t>
              </a:r>
            </a:p>
          </p:txBody>
        </p:sp>
        <p:sp>
          <p:nvSpPr>
            <p:cNvPr id="122" name="Rectangle 121">
              <a:extLst>
                <a:ext uri="{FF2B5EF4-FFF2-40B4-BE49-F238E27FC236}">
                  <a16:creationId xmlns:a16="http://schemas.microsoft.com/office/drawing/2014/main" xmlns="" id="{A137EA92-B4C0-4DAA-B7E7-D119C08F6F81}"/>
                </a:ext>
              </a:extLst>
            </p:cNvPr>
            <p:cNvSpPr/>
            <p:nvPr/>
          </p:nvSpPr>
          <p:spPr>
            <a:xfrm>
              <a:off x="9622447" y="13949407"/>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grpSp>
      <p:sp>
        <p:nvSpPr>
          <p:cNvPr id="138" name="Rectangle 137">
            <a:extLst>
              <a:ext uri="{FF2B5EF4-FFF2-40B4-BE49-F238E27FC236}">
                <a16:creationId xmlns:a16="http://schemas.microsoft.com/office/drawing/2014/main" xmlns="" id="{A24D9CD1-E8BF-4C46-8B53-C721B94CEC4D}"/>
              </a:ext>
            </a:extLst>
          </p:cNvPr>
          <p:cNvSpPr/>
          <p:nvPr>
            <p:custDataLst>
              <p:tags r:id="rId45"/>
            </p:custDataLst>
          </p:nvPr>
        </p:nvSpPr>
        <p:spPr>
          <a:xfrm rot="120000" flipV="1">
            <a:off x="7423824" y="1628045"/>
            <a:ext cx="341719" cy="1366875"/>
          </a:xfrm>
          <a:prstGeom prst="rect">
            <a:avLst/>
          </a:prstGeom>
          <a:solidFill>
            <a:srgbClr val="3B709F"/>
          </a:solidFill>
          <a:ln>
            <a:noFill/>
          </a:ln>
          <a:scene3d>
            <a:camera prst="isometricTopUp"/>
            <a:lightRig rig="threePt"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36" name="Rectangle 35">
            <a:extLst>
              <a:ext uri="{FF2B5EF4-FFF2-40B4-BE49-F238E27FC236}">
                <a16:creationId xmlns:a16="http://schemas.microsoft.com/office/drawing/2014/main" xmlns="" id="{71CBC2F9-7DCE-49F6-AFEA-B67C7D8774D2}"/>
              </a:ext>
            </a:extLst>
          </p:cNvPr>
          <p:cNvSpPr/>
          <p:nvPr>
            <p:custDataLst>
              <p:tags r:id="rId46"/>
            </p:custDataLst>
          </p:nvPr>
        </p:nvSpPr>
        <p:spPr>
          <a:xfrm>
            <a:off x="8007227" y="2495910"/>
            <a:ext cx="341719" cy="341719"/>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791" b="1" dirty="0">
              <a:latin typeface="+mj-lt"/>
              <a:cs typeface="Arial" panose="020B0604020202020204" pitchFamily="34" charset="0"/>
            </a:endParaRPr>
          </a:p>
        </p:txBody>
      </p:sp>
      <p:pic>
        <p:nvPicPr>
          <p:cNvPr id="10" name="Image 9"/>
          <p:cNvPicPr>
            <a:picLocks noChangeAspect="1"/>
          </p:cNvPicPr>
          <p:nvPr>
            <p:custDataLst>
              <p:tags r:id="rId47"/>
            </p:custDataLst>
          </p:nvPr>
        </p:nvPicPr>
        <p:blipFill>
          <a:blip r:embed="rId64" cstate="print">
            <a:clrChange>
              <a:clrFrom>
                <a:srgbClr val="FFFFFF"/>
              </a:clrFrom>
              <a:clrTo>
                <a:srgbClr val="FFFFFF">
                  <a:alpha val="0"/>
                </a:srgbClr>
              </a:clrTo>
            </a:clrChange>
          </a:blip>
          <a:stretch>
            <a:fillRect/>
          </a:stretch>
        </p:blipFill>
        <p:spPr>
          <a:xfrm>
            <a:off x="3784929" y="2124812"/>
            <a:ext cx="683929" cy="618446"/>
          </a:xfrm>
          <a:prstGeom prst="rect">
            <a:avLst/>
          </a:prstGeom>
        </p:spPr>
      </p:pic>
      <p:sp>
        <p:nvSpPr>
          <p:cNvPr id="48" name="Flèche : Circulaire 47">
            <a:extLst>
              <a:ext uri="{FF2B5EF4-FFF2-40B4-BE49-F238E27FC236}">
                <a16:creationId xmlns:a16="http://schemas.microsoft.com/office/drawing/2014/main" xmlns="" id="{9D998092-39BA-4EA9-8EDF-6B8DA11FAAC2}"/>
              </a:ext>
            </a:extLst>
          </p:cNvPr>
          <p:cNvSpPr/>
          <p:nvPr>
            <p:custDataLst>
              <p:tags r:id="rId48"/>
            </p:custDataLst>
          </p:nvPr>
        </p:nvSpPr>
        <p:spPr>
          <a:xfrm flipH="1" flipV="1">
            <a:off x="7648808" y="2150781"/>
            <a:ext cx="1025156" cy="1025156"/>
          </a:xfrm>
          <a:prstGeom prst="circularArrow">
            <a:avLst>
              <a:gd name="adj1" fmla="val 33526"/>
              <a:gd name="adj2" fmla="val 16133"/>
              <a:gd name="adj3" fmla="val 16168432"/>
              <a:gd name="adj4" fmla="val 10800000"/>
              <a:gd name="adj5" fmla="val 16763"/>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37" name="Étiquette 136"/>
          <p:cNvSpPr/>
          <p:nvPr>
            <p:custDataLst>
              <p:tags r:id="rId49"/>
            </p:custDataLst>
          </p:nvPr>
        </p:nvSpPr>
        <p:spPr>
          <a:xfrm rot="21182451">
            <a:off x="7578810" y="2963676"/>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134" name="Flèche : Circulaire 30">
            <a:extLst>
              <a:ext uri="{FF2B5EF4-FFF2-40B4-BE49-F238E27FC236}">
                <a16:creationId xmlns:a16="http://schemas.microsoft.com/office/drawing/2014/main" xmlns="" id="{77E9B244-F56B-4FC5-8E79-7B46A13A0FE1}"/>
              </a:ext>
            </a:extLst>
          </p:cNvPr>
          <p:cNvSpPr/>
          <p:nvPr>
            <p:custDataLst>
              <p:tags r:id="rId50"/>
            </p:custDataLst>
          </p:nvPr>
        </p:nvSpPr>
        <p:spPr>
          <a:xfrm flipV="1">
            <a:off x="7185085" y="2773756"/>
            <a:ext cx="1025156" cy="1025156"/>
          </a:xfrm>
          <a:prstGeom prst="circularArrow">
            <a:avLst>
              <a:gd name="adj1" fmla="val 33526"/>
              <a:gd name="adj2" fmla="val 16133"/>
              <a:gd name="adj3" fmla="val 16168432"/>
              <a:gd name="adj4" fmla="val 10800000"/>
              <a:gd name="adj5" fmla="val 16763"/>
            </a:avLst>
          </a:prstGeom>
          <a:solidFill>
            <a:srgbClr val="2E2E2E"/>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3" name="Rectangle 12">
            <a:extLst>
              <a:ext uri="{FF2B5EF4-FFF2-40B4-BE49-F238E27FC236}">
                <a16:creationId xmlns:a16="http://schemas.microsoft.com/office/drawing/2014/main" xmlns="" id="{B3B05A16-EB6E-425D-BC9D-EEABFCDEAADA}"/>
              </a:ext>
            </a:extLst>
          </p:cNvPr>
          <p:cNvSpPr/>
          <p:nvPr>
            <p:custDataLst>
              <p:tags r:id="rId51"/>
            </p:custDataLst>
          </p:nvPr>
        </p:nvSpPr>
        <p:spPr>
          <a:xfrm>
            <a:off x="5742071" y="4739432"/>
            <a:ext cx="466797" cy="341719"/>
          </a:xfrm>
          <a:prstGeom prst="rect">
            <a:avLst/>
          </a:prstGeom>
          <a:solidFill>
            <a:srgbClr val="375991"/>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115" name="Flèche : Circulaire 57">
            <a:extLst>
              <a:ext uri="{FF2B5EF4-FFF2-40B4-BE49-F238E27FC236}">
                <a16:creationId xmlns:a16="http://schemas.microsoft.com/office/drawing/2014/main" xmlns="" id="{1983B69F-E1F0-4F9D-BC06-EDB7D89BEBED}"/>
              </a:ext>
            </a:extLst>
          </p:cNvPr>
          <p:cNvSpPr/>
          <p:nvPr>
            <p:custDataLst>
              <p:tags r:id="rId52"/>
            </p:custDataLst>
          </p:nvPr>
        </p:nvSpPr>
        <p:spPr>
          <a:xfrm flipV="1">
            <a:off x="5308212" y="4289794"/>
            <a:ext cx="1025156" cy="1025156"/>
          </a:xfrm>
          <a:prstGeom prst="circularArrow">
            <a:avLst>
              <a:gd name="adj1" fmla="val 33526"/>
              <a:gd name="adj2" fmla="val 16133"/>
              <a:gd name="adj3" fmla="val 16168432"/>
              <a:gd name="adj4" fmla="val 10800000"/>
              <a:gd name="adj5" fmla="val 16763"/>
            </a:avLst>
          </a:prstGeom>
          <a:solidFill>
            <a:srgbClr val="213759"/>
          </a:solidFill>
          <a:ln>
            <a:noFill/>
          </a:ln>
          <a:scene3d>
            <a:camera prst="isometricTopUp"/>
            <a:lightRig rig="glow"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grpSp>
        <p:nvGrpSpPr>
          <p:cNvPr id="69" name="Groupe 68">
            <a:extLst>
              <a:ext uri="{FF2B5EF4-FFF2-40B4-BE49-F238E27FC236}">
                <a16:creationId xmlns:a16="http://schemas.microsoft.com/office/drawing/2014/main" xmlns="" id="{BC3301E5-D009-4A67-AC59-DD3E44718A91}"/>
              </a:ext>
            </a:extLst>
          </p:cNvPr>
          <p:cNvGrpSpPr/>
          <p:nvPr>
            <p:custDataLst>
              <p:tags r:id="rId53"/>
            </p:custDataLst>
          </p:nvPr>
        </p:nvGrpSpPr>
        <p:grpSpPr>
          <a:xfrm flipH="1">
            <a:off x="476810" y="900949"/>
            <a:ext cx="1608036" cy="768821"/>
            <a:chOff x="8025383" y="4817044"/>
            <a:chExt cx="2147318" cy="1372541"/>
          </a:xfrm>
        </p:grpSpPr>
        <p:sp>
          <p:nvSpPr>
            <p:cNvPr id="70" name="Triangle isocèle 69">
              <a:extLst>
                <a:ext uri="{FF2B5EF4-FFF2-40B4-BE49-F238E27FC236}">
                  <a16:creationId xmlns:a16="http://schemas.microsoft.com/office/drawing/2014/main" xmlns="" id="{CA688265-CBAE-4460-AC96-1534946AA77A}"/>
                </a:ext>
              </a:extLst>
            </p:cNvPr>
            <p:cNvSpPr/>
            <p:nvPr/>
          </p:nvSpPr>
          <p:spPr>
            <a:xfrm rot="13462956">
              <a:off x="8025383" y="5284567"/>
              <a:ext cx="648235" cy="905018"/>
            </a:xfrm>
            <a:prstGeom prst="triangle">
              <a:avLst>
                <a:gd name="adj" fmla="val 1099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1" name="Rectangle : Coins arrondis 70">
              <a:extLst>
                <a:ext uri="{FF2B5EF4-FFF2-40B4-BE49-F238E27FC236}">
                  <a16:creationId xmlns:a16="http://schemas.microsoft.com/office/drawing/2014/main" xmlns="" id="{C2C0CBF4-C88A-43FC-8F14-5AED1E75A67D}"/>
                </a:ext>
              </a:extLst>
            </p:cNvPr>
            <p:cNvSpPr/>
            <p:nvPr/>
          </p:nvSpPr>
          <p:spPr>
            <a:xfrm>
              <a:off x="8111667" y="4817044"/>
              <a:ext cx="2061034" cy="916363"/>
            </a:xfrm>
            <a:prstGeom prst="roundRect">
              <a:avLst>
                <a:gd name="adj" fmla="val 1099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2" name="Rectangle : Coins arrondis 71">
              <a:extLst>
                <a:ext uri="{FF2B5EF4-FFF2-40B4-BE49-F238E27FC236}">
                  <a16:creationId xmlns:a16="http://schemas.microsoft.com/office/drawing/2014/main" xmlns="" id="{46CD06EF-E1AE-49C1-A656-28A171E9F41E}"/>
                </a:ext>
              </a:extLst>
            </p:cNvPr>
            <p:cNvSpPr/>
            <p:nvPr/>
          </p:nvSpPr>
          <p:spPr>
            <a:xfrm>
              <a:off x="8273999"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pPr algn="ctr"/>
              <a:r>
                <a:rPr lang="fr-FR" sz="1050" dirty="0">
                  <a:solidFill>
                    <a:schemeClr val="tx1">
                      <a:lumMod val="75000"/>
                      <a:lumOff val="25000"/>
                    </a:schemeClr>
                  </a:solidFill>
                </a:rPr>
                <a:t>Protéger les </a:t>
              </a:r>
              <a:r>
                <a:rPr lang="fr-FR" sz="1050" dirty="0" smtClean="0">
                  <a:solidFill>
                    <a:schemeClr val="tx1">
                      <a:lumMod val="75000"/>
                      <a:lumOff val="25000"/>
                    </a:schemeClr>
                  </a:solidFill>
                </a:rPr>
                <a:t>données  </a:t>
              </a:r>
              <a:r>
                <a:rPr lang="fr-FR" sz="1050" dirty="0">
                  <a:solidFill>
                    <a:schemeClr val="tx1">
                      <a:lumMod val="75000"/>
                      <a:lumOff val="25000"/>
                    </a:schemeClr>
                  </a:solidFill>
                </a:rPr>
                <a:t>à caractère personnel</a:t>
              </a:r>
              <a:endParaRPr lang="fr-FR" sz="1050" noProof="1">
                <a:solidFill>
                  <a:schemeClr val="tx1">
                    <a:lumMod val="75000"/>
                    <a:lumOff val="25000"/>
                  </a:schemeClr>
                </a:solidFill>
              </a:endParaRPr>
            </a:p>
          </p:txBody>
        </p:sp>
      </p:grpSp>
      <p:pic>
        <p:nvPicPr>
          <p:cNvPr id="21" name="Image 20"/>
          <p:cNvPicPr>
            <a:picLocks noChangeAspect="1"/>
          </p:cNvPicPr>
          <p:nvPr>
            <p:custDataLst>
              <p:tags r:id="rId54"/>
            </p:custDataLst>
          </p:nvPr>
        </p:nvPicPr>
        <p:blipFill>
          <a:blip r:embed="rId65" cstate="print">
            <a:clrChange>
              <a:clrFrom>
                <a:srgbClr val="FFFFFF"/>
              </a:clrFrom>
              <a:clrTo>
                <a:srgbClr val="FFFFFF">
                  <a:alpha val="0"/>
                </a:srgbClr>
              </a:clrTo>
            </a:clrChange>
          </a:blip>
          <a:stretch>
            <a:fillRect/>
          </a:stretch>
        </p:blipFill>
        <p:spPr>
          <a:xfrm>
            <a:off x="1983350" y="1593984"/>
            <a:ext cx="556431" cy="535617"/>
          </a:xfrm>
          <a:prstGeom prst="rect">
            <a:avLst/>
          </a:prstGeom>
        </p:spPr>
      </p:pic>
      <p:grpSp>
        <p:nvGrpSpPr>
          <p:cNvPr id="73" name="Groupe 72">
            <a:extLst>
              <a:ext uri="{FF2B5EF4-FFF2-40B4-BE49-F238E27FC236}">
                <a16:creationId xmlns:a16="http://schemas.microsoft.com/office/drawing/2014/main" xmlns="" id="{5BF5755D-C890-43A1-B484-6EC759C1021B}"/>
              </a:ext>
            </a:extLst>
          </p:cNvPr>
          <p:cNvGrpSpPr/>
          <p:nvPr>
            <p:custDataLst>
              <p:tags r:id="rId55"/>
            </p:custDataLst>
          </p:nvPr>
        </p:nvGrpSpPr>
        <p:grpSpPr>
          <a:xfrm flipH="1" flipV="1">
            <a:off x="896409" y="4906545"/>
            <a:ext cx="4059164" cy="1061031"/>
            <a:chOff x="8111667" y="4817044"/>
            <a:chExt cx="2061034" cy="1519359"/>
          </a:xfrm>
        </p:grpSpPr>
        <p:sp>
          <p:nvSpPr>
            <p:cNvPr id="74" name="Triangle isocèle 73">
              <a:extLst>
                <a:ext uri="{FF2B5EF4-FFF2-40B4-BE49-F238E27FC236}">
                  <a16:creationId xmlns:a16="http://schemas.microsoft.com/office/drawing/2014/main" xmlns="" id="{56A72E3B-9CCF-4029-ACBA-00DB00BF0200}"/>
                </a:ext>
              </a:extLst>
            </p:cNvPr>
            <p:cNvSpPr/>
            <p:nvPr/>
          </p:nvSpPr>
          <p:spPr>
            <a:xfrm rot="5400000">
              <a:off x="7926122" y="5754503"/>
              <a:ext cx="1041321" cy="122480"/>
            </a:xfrm>
            <a:prstGeom prst="triangle">
              <a:avLst>
                <a:gd name="adj" fmla="val 109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5" name="Rectangle : Coins arrondis 74">
              <a:extLst>
                <a:ext uri="{FF2B5EF4-FFF2-40B4-BE49-F238E27FC236}">
                  <a16:creationId xmlns:a16="http://schemas.microsoft.com/office/drawing/2014/main" xmlns="" id="{4A8F44B2-D886-4F5A-B373-1B1E67D6E2DD}"/>
                </a:ext>
              </a:extLst>
            </p:cNvPr>
            <p:cNvSpPr/>
            <p:nvPr/>
          </p:nvSpPr>
          <p:spPr>
            <a:xfrm>
              <a:off x="8111667" y="4817044"/>
              <a:ext cx="2061034" cy="916363"/>
            </a:xfrm>
            <a:prstGeom prst="roundRect">
              <a:avLst>
                <a:gd name="adj" fmla="val 1099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6" name="Rectangle : Coins arrondis 75">
              <a:extLst>
                <a:ext uri="{FF2B5EF4-FFF2-40B4-BE49-F238E27FC236}">
                  <a16:creationId xmlns:a16="http://schemas.microsoft.com/office/drawing/2014/main" xmlns="" id="{AEE29627-256F-401D-BB43-BDEE416DFABE}"/>
                </a:ext>
              </a:extLst>
            </p:cNvPr>
            <p:cNvSpPr/>
            <p:nvPr/>
          </p:nvSpPr>
          <p:spPr>
            <a:xfrm flipV="1">
              <a:off x="8273998"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Garantir la disponibilité, l’intégrité et la confidentialité des services  informatiques et des données de l’organisation face à des cyberattaques</a:t>
              </a:r>
              <a:endParaRPr lang="fr-FR" sz="1050" noProof="1">
                <a:solidFill>
                  <a:schemeClr val="tx1">
                    <a:lumMod val="75000"/>
                    <a:lumOff val="25000"/>
                  </a:schemeClr>
                </a:solidFill>
              </a:endParaRPr>
            </a:p>
          </p:txBody>
        </p:sp>
      </p:grpSp>
      <p:pic>
        <p:nvPicPr>
          <p:cNvPr id="51" name="Image 50"/>
          <p:cNvPicPr>
            <a:picLocks noChangeAspect="1"/>
          </p:cNvPicPr>
          <p:nvPr>
            <p:custDataLst>
              <p:tags r:id="rId56"/>
            </p:custDataLst>
          </p:nvPr>
        </p:nvPicPr>
        <p:blipFill>
          <a:blip r:embed="rId66" cstate="print">
            <a:clrChange>
              <a:clrFrom>
                <a:srgbClr val="FD0036"/>
              </a:clrFrom>
              <a:clrTo>
                <a:srgbClr val="FD0036">
                  <a:alpha val="0"/>
                </a:srgbClr>
              </a:clrTo>
            </a:clrChange>
            <a:extLst>
              <a:ext uri="{28A0092B-C50C-407E-A947-70E740481C1C}">
                <a14:useLocalDpi xmlns="" xmlns:a14="http://schemas.microsoft.com/office/drawing/2010/main" val="0"/>
              </a:ext>
            </a:extLst>
          </a:blip>
          <a:stretch>
            <a:fillRect/>
          </a:stretch>
        </p:blipFill>
        <p:spPr>
          <a:xfrm>
            <a:off x="5962740" y="1811863"/>
            <a:ext cx="780733" cy="495572"/>
          </a:xfrm>
          <a:prstGeom prst="rect">
            <a:avLst/>
          </a:prstGeom>
        </p:spPr>
      </p:pic>
      <p:pic>
        <p:nvPicPr>
          <p:cNvPr id="53" name="Image 52"/>
          <p:cNvPicPr>
            <a:picLocks noChangeAspect="1"/>
          </p:cNvPicPr>
          <p:nvPr>
            <p:custDataLst>
              <p:tags r:id="rId57"/>
            </p:custDataLst>
          </p:nvPr>
        </p:nvPicPr>
        <p:blipFill>
          <a:blip r:embed="rId67" cstate="print">
            <a:clrChange>
              <a:clrFrom>
                <a:srgbClr val="3A9FCD"/>
              </a:clrFrom>
              <a:clrTo>
                <a:srgbClr val="3A9FCD">
                  <a:alpha val="0"/>
                </a:srgbClr>
              </a:clrTo>
            </a:clrChange>
            <a:extLst>
              <a:ext uri="{28A0092B-C50C-407E-A947-70E740481C1C}">
                <a14:useLocalDpi xmlns="" xmlns:a14="http://schemas.microsoft.com/office/drawing/2010/main" val="0"/>
              </a:ext>
            </a:extLst>
          </a:blip>
          <a:stretch>
            <a:fillRect/>
          </a:stretch>
        </p:blipFill>
        <p:spPr>
          <a:xfrm>
            <a:off x="4427806" y="4385519"/>
            <a:ext cx="854204" cy="603767"/>
          </a:xfrm>
          <a:prstGeom prst="rect">
            <a:avLst/>
          </a:prstGeom>
        </p:spPr>
      </p:pic>
      <p:grpSp>
        <p:nvGrpSpPr>
          <p:cNvPr id="77" name="Groupe 76">
            <a:extLst>
              <a:ext uri="{FF2B5EF4-FFF2-40B4-BE49-F238E27FC236}">
                <a16:creationId xmlns:a16="http://schemas.microsoft.com/office/drawing/2014/main" xmlns="" id="{52268F45-8E3D-4867-9031-FF9395645865}"/>
              </a:ext>
            </a:extLst>
          </p:cNvPr>
          <p:cNvGrpSpPr/>
          <p:nvPr>
            <p:custDataLst>
              <p:tags r:id="rId58"/>
            </p:custDataLst>
          </p:nvPr>
        </p:nvGrpSpPr>
        <p:grpSpPr>
          <a:xfrm flipV="1">
            <a:off x="7092264" y="3676462"/>
            <a:ext cx="1829926" cy="1074317"/>
            <a:chOff x="8155619" y="4844636"/>
            <a:chExt cx="2061034" cy="1273207"/>
          </a:xfrm>
        </p:grpSpPr>
        <p:sp>
          <p:nvSpPr>
            <p:cNvPr id="78" name="Triangle isocèle 77">
              <a:extLst>
                <a:ext uri="{FF2B5EF4-FFF2-40B4-BE49-F238E27FC236}">
                  <a16:creationId xmlns:a16="http://schemas.microsoft.com/office/drawing/2014/main" xmlns="" id="{A68C7709-C28E-4C75-8727-9A892CB3576E}"/>
                </a:ext>
              </a:extLst>
            </p:cNvPr>
            <p:cNvSpPr/>
            <p:nvPr/>
          </p:nvSpPr>
          <p:spPr>
            <a:xfrm rot="13462956">
              <a:off x="9261325" y="5212825"/>
              <a:ext cx="648235" cy="905018"/>
            </a:xfrm>
            <a:prstGeom prst="triangle">
              <a:avLst>
                <a:gd name="adj" fmla="val 10998"/>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79" name="Rectangle : Coins arrondis 78">
              <a:extLst>
                <a:ext uri="{FF2B5EF4-FFF2-40B4-BE49-F238E27FC236}">
                  <a16:creationId xmlns:a16="http://schemas.microsoft.com/office/drawing/2014/main" xmlns="" id="{9B13D20E-5C58-4155-BD42-5F40AFB18CBB}"/>
                </a:ext>
              </a:extLst>
            </p:cNvPr>
            <p:cNvSpPr/>
            <p:nvPr/>
          </p:nvSpPr>
          <p:spPr>
            <a:xfrm>
              <a:off x="8155619" y="4844636"/>
              <a:ext cx="2061034" cy="916363"/>
            </a:xfrm>
            <a:prstGeom prst="roundRect">
              <a:avLst>
                <a:gd name="adj" fmla="val 10993"/>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80" name="Rectangle : Coins arrondis 79">
              <a:extLst>
                <a:ext uri="{FF2B5EF4-FFF2-40B4-BE49-F238E27FC236}">
                  <a16:creationId xmlns:a16="http://schemas.microsoft.com/office/drawing/2014/main" xmlns="" id="{4365F473-588E-4F80-8CA2-0222DD2C2389}"/>
                </a:ext>
              </a:extLst>
            </p:cNvPr>
            <p:cNvSpPr/>
            <p:nvPr/>
          </p:nvSpPr>
          <p:spPr>
            <a:xfrm flipV="1">
              <a:off x="8273998"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Assurer la cybersécurité d’une solution applicative et de son développement</a:t>
              </a:r>
              <a:endParaRPr lang="fr-FR" sz="1050" noProof="1">
                <a:solidFill>
                  <a:schemeClr val="tx1">
                    <a:lumMod val="75000"/>
                    <a:lumOff val="25000"/>
                  </a:schemeClr>
                </a:solidFill>
              </a:endParaRPr>
            </a:p>
          </p:txBody>
        </p:sp>
      </p:grpSp>
      <p:pic>
        <p:nvPicPr>
          <p:cNvPr id="63" name="Image 62"/>
          <p:cNvPicPr>
            <a:picLocks noChangeAspect="1"/>
          </p:cNvPicPr>
          <p:nvPr>
            <p:custDataLst>
              <p:tags r:id="rId59"/>
            </p:custDataLst>
          </p:nvPr>
        </p:nvPicPr>
        <p:blipFill>
          <a:blip r:embed="rId68" cstate="print">
            <a:clrChange>
              <a:clrFrom>
                <a:srgbClr val="12A89D"/>
              </a:clrFrom>
              <a:clrTo>
                <a:srgbClr val="12A89D">
                  <a:alpha val="0"/>
                </a:srgbClr>
              </a:clrTo>
            </a:clrChange>
            <a:extLst>
              <a:ext uri="{28A0092B-C50C-407E-A947-70E740481C1C}">
                <a14:useLocalDpi xmlns="" xmlns:a14="http://schemas.microsoft.com/office/drawing/2010/main" val="0"/>
              </a:ext>
            </a:extLst>
          </a:blip>
          <a:stretch>
            <a:fillRect/>
          </a:stretch>
        </p:blipFill>
        <p:spPr>
          <a:xfrm>
            <a:off x="1808551" y="3288368"/>
            <a:ext cx="885545" cy="687600"/>
          </a:xfrm>
          <a:prstGeom prst="rect">
            <a:avLst/>
          </a:prstGeom>
        </p:spPr>
      </p:pic>
      <p:grpSp>
        <p:nvGrpSpPr>
          <p:cNvPr id="146" name="Groupe 145">
            <a:extLst>
              <a:ext uri="{FF2B5EF4-FFF2-40B4-BE49-F238E27FC236}">
                <a16:creationId xmlns:a16="http://schemas.microsoft.com/office/drawing/2014/main" xmlns="" id="{5BF5755D-C890-43A1-B484-6EC759C1021B}"/>
              </a:ext>
            </a:extLst>
          </p:cNvPr>
          <p:cNvGrpSpPr/>
          <p:nvPr>
            <p:custDataLst>
              <p:tags r:id="rId60"/>
            </p:custDataLst>
          </p:nvPr>
        </p:nvGrpSpPr>
        <p:grpSpPr>
          <a:xfrm flipH="1" flipV="1">
            <a:off x="46347" y="3761484"/>
            <a:ext cx="2082071" cy="989377"/>
            <a:chOff x="7506351" y="4817044"/>
            <a:chExt cx="2666350" cy="1099838"/>
          </a:xfrm>
          <a:solidFill>
            <a:srgbClr val="A5A5A5"/>
          </a:solidFill>
        </p:grpSpPr>
        <p:sp>
          <p:nvSpPr>
            <p:cNvPr id="148" name="Triangle isocèle 147">
              <a:extLst>
                <a:ext uri="{FF2B5EF4-FFF2-40B4-BE49-F238E27FC236}">
                  <a16:creationId xmlns:a16="http://schemas.microsoft.com/office/drawing/2014/main" xmlns="" id="{56A72E3B-9CCF-4029-ACBA-00DB00BF0200}"/>
                </a:ext>
              </a:extLst>
            </p:cNvPr>
            <p:cNvSpPr/>
            <p:nvPr/>
          </p:nvSpPr>
          <p:spPr>
            <a:xfrm rot="14650631">
              <a:off x="7746293" y="5114239"/>
              <a:ext cx="562701" cy="1042586"/>
            </a:xfrm>
            <a:prstGeom prst="triangle">
              <a:avLst>
                <a:gd name="adj" fmla="val 109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149" name="Rectangle : Coins arrondis 74">
              <a:extLst>
                <a:ext uri="{FF2B5EF4-FFF2-40B4-BE49-F238E27FC236}">
                  <a16:creationId xmlns:a16="http://schemas.microsoft.com/office/drawing/2014/main" xmlns="" id="{4A8F44B2-D886-4F5A-B373-1B1E67D6E2DD}"/>
                </a:ext>
              </a:extLst>
            </p:cNvPr>
            <p:cNvSpPr/>
            <p:nvPr/>
          </p:nvSpPr>
          <p:spPr>
            <a:xfrm>
              <a:off x="8111667" y="4817044"/>
              <a:ext cx="2061034" cy="916363"/>
            </a:xfrm>
            <a:prstGeom prst="roundRect">
              <a:avLst>
                <a:gd name="adj" fmla="val 1099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150" name="Rectangle : Coins arrondis 75">
              <a:extLst>
                <a:ext uri="{FF2B5EF4-FFF2-40B4-BE49-F238E27FC236}">
                  <a16:creationId xmlns:a16="http://schemas.microsoft.com/office/drawing/2014/main" xmlns="" id="{AEE29627-256F-401D-BB43-BDEE416DFABE}"/>
                </a:ext>
              </a:extLst>
            </p:cNvPr>
            <p:cNvSpPr/>
            <p:nvPr/>
          </p:nvSpPr>
          <p:spPr>
            <a:xfrm flipV="1">
              <a:off x="8273998"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Sécuriser les équipements et les usages des utilisateurs</a:t>
              </a:r>
              <a:endParaRPr lang="fr-FR" sz="1050" noProof="1">
                <a:solidFill>
                  <a:schemeClr val="tx1">
                    <a:lumMod val="75000"/>
                    <a:lumOff val="25000"/>
                  </a:schemeClr>
                </a:solidFill>
              </a:endParaRPr>
            </a:p>
          </p:txBody>
        </p:sp>
      </p:grpSp>
      <p:pic>
        <p:nvPicPr>
          <p:cNvPr id="96" name="Picture 2" descr="Résultat de recherche d'images pour &quot;sécurité logiciel&quot;"/>
          <p:cNvPicPr>
            <a:picLocks noChangeAspect="1" noChangeArrowheads="1"/>
          </p:cNvPicPr>
          <p:nvPr>
            <p:custDataLst>
              <p:tags r:id="rId61"/>
            </p:custDataLst>
          </p:nvPr>
        </p:nvPicPr>
        <p:blipFill>
          <a:blip r:embed="rId69" cstate="print">
            <a:clrChange>
              <a:clrFrom>
                <a:srgbClr val="ED174B"/>
              </a:clrFrom>
              <a:clrTo>
                <a:srgbClr val="ED174B">
                  <a:alpha val="0"/>
                </a:srgbClr>
              </a:clrTo>
            </a:clrChange>
            <a:extLst>
              <a:ext uri="{28A0092B-C50C-407E-A947-70E740481C1C}">
                <a14:useLocalDpi xmlns="" xmlns:a14="http://schemas.microsoft.com/office/drawing/2010/main" val="0"/>
              </a:ext>
            </a:extLst>
          </a:blip>
          <a:srcRect/>
          <a:stretch>
            <a:fillRect/>
          </a:stretch>
        </p:blipFill>
        <p:spPr bwMode="auto">
          <a:xfrm>
            <a:off x="7673134" y="2819930"/>
            <a:ext cx="766064" cy="49247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 xmlns:p14="http://schemas.microsoft.com/office/powerpoint/2010/main" val="3926363418"/>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2000">
        <p15:prstTrans prst="crus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fill="hold" nodeType="withEffect">
                                  <p:stCondLst>
                                    <p:cond delay="0"/>
                                  </p:stCondLst>
                                  <p:childTnLst>
                                    <p:animScale>
                                      <p:cBhvr>
                                        <p:cTn id="6" dur="2000" fill="hold"/>
                                        <p:tgtEl>
                                          <p:spTgt spid="63"/>
                                        </p:tgtEl>
                                      </p:cBhvr>
                                      <p:by x="400000" y="400000"/>
                                    </p:animScale>
                                  </p:childTnLst>
                                </p:cTn>
                              </p:par>
                              <p:par>
                                <p:cTn id="7" presetID="42" presetClass="path" presetSubtype="0" accel="50000" decel="50000" fill="hold" nodeType="withEffect">
                                  <p:stCondLst>
                                    <p:cond delay="0"/>
                                  </p:stCondLst>
                                  <p:childTnLst>
                                    <p:animMotion origin="layout" path="M -3.95833E-6 -1.85185E-6 L 0.26927 -0.31921 " pathEditMode="relative" rAng="0" ptsTypes="AA">
                                      <p:cBhvr>
                                        <p:cTn id="8" dur="2000" fill="hold"/>
                                        <p:tgtEl>
                                          <p:spTgt spid="63"/>
                                        </p:tgtEl>
                                        <p:attrNameLst>
                                          <p:attrName>ppt_x</p:attrName>
                                          <p:attrName>ppt_y</p:attrName>
                                        </p:attrNameLst>
                                      </p:cBhvr>
                                      <p:rCtr x="13464" y="-15972"/>
                                    </p:animMotion>
                                  </p:childTnLst>
                                </p:cTn>
                              </p:par>
                              <p:par>
                                <p:cTn id="9" presetID="6" presetClass="emph" presetSubtype="0" fill="hold" nodeType="withEffect">
                                  <p:stCondLst>
                                    <p:cond delay="0"/>
                                  </p:stCondLst>
                                  <p:childTnLst>
                                    <p:animScale>
                                      <p:cBhvr>
                                        <p:cTn id="10" dur="2000" fill="hold"/>
                                        <p:tgtEl>
                                          <p:spTgt spid="146"/>
                                        </p:tgtEl>
                                      </p:cBhvr>
                                      <p:by x="300000" y="300000"/>
                                    </p:animScale>
                                  </p:childTnLst>
                                </p:cTn>
                              </p:par>
                              <p:par>
                                <p:cTn id="11" presetID="42" presetClass="path" presetSubtype="0" accel="50000" decel="50000" fill="hold" nodeType="withEffect">
                                  <p:stCondLst>
                                    <p:cond delay="0"/>
                                  </p:stCondLst>
                                  <p:childTnLst>
                                    <p:animMotion origin="layout" path="M -0.00104 1.85185E-6 L 0.40625 0.00602 " pathEditMode="relative" rAng="0" ptsTypes="AA">
                                      <p:cBhvr>
                                        <p:cTn id="12" dur="2000" fill="hold"/>
                                        <p:tgtEl>
                                          <p:spTgt spid="146"/>
                                        </p:tgtEl>
                                        <p:attrNameLst>
                                          <p:attrName>ppt_x</p:attrName>
                                          <p:attrName>ppt_y</p:attrName>
                                        </p:attrNameLst>
                                      </p:cBhvr>
                                      <p:rCtr x="20365" y="30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custDataLst>
              <p:tags r:id="rId1"/>
            </p:custDataLst>
          </p:nvPr>
        </p:nvSpPr>
        <p:spPr/>
        <p:txBody>
          <a:bodyPr>
            <a:normAutofit fontScale="90000"/>
          </a:bodyPr>
          <a:lstStyle/>
          <a:p>
            <a:r>
              <a:rPr lang="fr-FR" dirty="0" smtClean="0"/>
              <a:t>Les </a:t>
            </a:r>
            <a:r>
              <a:rPr lang="fr-FR" dirty="0"/>
              <a:t>recommandations</a:t>
            </a:r>
          </a:p>
        </p:txBody>
      </p:sp>
      <p:pic>
        <p:nvPicPr>
          <p:cNvPr id="1026" name="Picture 2" descr="Résultat de recherche d'images pour &quot;securité&quot;"/>
          <p:cNvPicPr>
            <a:picLocks noChangeAspect="1" noChangeArrowheads="1"/>
          </p:cNvPicPr>
          <p:nvPr>
            <p:custDataLst>
              <p:tags r:id="rId2"/>
            </p:custDataLst>
          </p:nvPr>
        </p:nvPicPr>
        <p:blipFill>
          <a:blip r:embed="rId16" cstate="print">
            <a:extLst>
              <a:ext uri="{28A0092B-C50C-407E-A947-70E740481C1C}">
                <a14:useLocalDpi xmlns="" xmlns:a14="http://schemas.microsoft.com/office/drawing/2010/main" val="0"/>
              </a:ext>
            </a:extLst>
          </a:blip>
          <a:srcRect/>
          <a:stretch>
            <a:fillRect/>
          </a:stretch>
        </p:blipFill>
        <p:spPr bwMode="auto">
          <a:xfrm>
            <a:off x="2857500" y="2498838"/>
            <a:ext cx="2917031" cy="1944688"/>
          </a:xfrm>
          <a:prstGeom prst="rect">
            <a:avLst/>
          </a:prstGeom>
          <a:noFill/>
          <a:extLst>
            <a:ext uri="{909E8E84-426E-40DD-AFC4-6F175D3DCCD1}">
              <a14:hiddenFill xmlns="" xmlns:a14="http://schemas.microsoft.com/office/drawing/2010/main">
                <a:solidFill>
                  <a:srgbClr val="FFFFFF"/>
                </a:solidFill>
              </a14:hiddenFill>
            </a:ext>
          </a:extLst>
        </p:spPr>
      </p:pic>
      <p:sp>
        <p:nvSpPr>
          <p:cNvPr id="3" name="Pensées 2"/>
          <p:cNvSpPr/>
          <p:nvPr>
            <p:custDataLst>
              <p:tags r:id="rId3"/>
            </p:custDataLst>
          </p:nvPr>
        </p:nvSpPr>
        <p:spPr>
          <a:xfrm>
            <a:off x="323528" y="1684597"/>
            <a:ext cx="2463726" cy="641571"/>
          </a:xfrm>
          <a:prstGeom prst="cloudCallout">
            <a:avLst>
              <a:gd name="adj1" fmla="val 89815"/>
              <a:gd name="adj2" fmla="val 139052"/>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50" dirty="0"/>
              <a:t> Mots de passe sécurisés</a:t>
            </a:r>
          </a:p>
        </p:txBody>
      </p:sp>
      <p:sp>
        <p:nvSpPr>
          <p:cNvPr id="5" name="Pensées 4"/>
          <p:cNvSpPr/>
          <p:nvPr>
            <p:custDataLst>
              <p:tags r:id="rId4"/>
            </p:custDataLst>
          </p:nvPr>
        </p:nvSpPr>
        <p:spPr>
          <a:xfrm>
            <a:off x="323528" y="2504564"/>
            <a:ext cx="2819722" cy="742950"/>
          </a:xfrm>
          <a:prstGeom prst="cloudCallout">
            <a:avLst>
              <a:gd name="adj1" fmla="val 64073"/>
              <a:gd name="adj2" fmla="val 65241"/>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fr-FR" sz="1350" dirty="0"/>
              <a:t>Mise à jour régulièrement des logiciels</a:t>
            </a:r>
          </a:p>
        </p:txBody>
      </p:sp>
      <p:sp>
        <p:nvSpPr>
          <p:cNvPr id="6" name="Pensées 5"/>
          <p:cNvSpPr/>
          <p:nvPr>
            <p:custDataLst>
              <p:tags r:id="rId5"/>
            </p:custDataLst>
          </p:nvPr>
        </p:nvSpPr>
        <p:spPr>
          <a:xfrm>
            <a:off x="323527" y="4255043"/>
            <a:ext cx="2389907" cy="929628"/>
          </a:xfrm>
          <a:prstGeom prst="cloudCallout">
            <a:avLst>
              <a:gd name="adj1" fmla="val 90347"/>
              <a:gd name="adj2" fmla="val -102326"/>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fr-FR" sz="1350" dirty="0"/>
              <a:t>Connaître ses utilisateurs et ses prestataires</a:t>
            </a:r>
          </a:p>
        </p:txBody>
      </p:sp>
      <p:sp>
        <p:nvSpPr>
          <p:cNvPr id="7" name="Pensées 6"/>
          <p:cNvSpPr/>
          <p:nvPr>
            <p:custDataLst>
              <p:tags r:id="rId6"/>
            </p:custDataLst>
          </p:nvPr>
        </p:nvSpPr>
        <p:spPr>
          <a:xfrm>
            <a:off x="2228850" y="4927745"/>
            <a:ext cx="1943100" cy="929628"/>
          </a:xfrm>
          <a:prstGeom prst="cloudCallout">
            <a:avLst>
              <a:gd name="adj1" fmla="val 38951"/>
              <a:gd name="adj2" fmla="val -151842"/>
            </a:avLst>
          </a:prstGeom>
        </p:spPr>
        <p:style>
          <a:lnRef idx="1">
            <a:schemeClr val="accent6"/>
          </a:lnRef>
          <a:fillRef idx="3">
            <a:schemeClr val="accent6"/>
          </a:fillRef>
          <a:effectRef idx="2">
            <a:schemeClr val="accent6"/>
          </a:effectRef>
          <a:fontRef idx="minor">
            <a:schemeClr val="lt1"/>
          </a:fontRef>
        </p:style>
        <p:txBody>
          <a:bodyPr rtlCol="0" anchor="ctr"/>
          <a:lstStyle/>
          <a:p>
            <a:pPr algn="ctr"/>
            <a:r>
              <a:rPr lang="fr-FR" sz="1350" dirty="0"/>
              <a:t>Sauvegardes régulières</a:t>
            </a:r>
          </a:p>
        </p:txBody>
      </p:sp>
      <p:sp>
        <p:nvSpPr>
          <p:cNvPr id="8" name="Pensées 7"/>
          <p:cNvSpPr/>
          <p:nvPr>
            <p:custDataLst>
              <p:tags r:id="rId7"/>
            </p:custDataLst>
          </p:nvPr>
        </p:nvSpPr>
        <p:spPr>
          <a:xfrm>
            <a:off x="5774531" y="4155286"/>
            <a:ext cx="3083719" cy="929628"/>
          </a:xfrm>
          <a:prstGeom prst="cloudCallout">
            <a:avLst>
              <a:gd name="adj1" fmla="val -81021"/>
              <a:gd name="adj2" fmla="val -69986"/>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fr-FR" sz="1350" dirty="0"/>
              <a:t>Prudence avec son </a:t>
            </a:r>
            <a:r>
              <a:rPr lang="fr-FR" sz="1350" i="1" dirty="0" smtClean="0"/>
              <a:t>smartphone</a:t>
            </a:r>
            <a:r>
              <a:rPr lang="fr-FR" sz="1350" dirty="0"/>
              <a:t>, sa tablette et son ordinateur</a:t>
            </a:r>
          </a:p>
        </p:txBody>
      </p:sp>
      <p:sp>
        <p:nvSpPr>
          <p:cNvPr id="9" name="Pensées 8"/>
          <p:cNvSpPr/>
          <p:nvPr>
            <p:custDataLst>
              <p:tags r:id="rId8"/>
            </p:custDataLst>
          </p:nvPr>
        </p:nvSpPr>
        <p:spPr>
          <a:xfrm>
            <a:off x="4316015" y="5200650"/>
            <a:ext cx="2700933" cy="624190"/>
          </a:xfrm>
          <a:prstGeom prst="cloudCallout">
            <a:avLst>
              <a:gd name="adj1" fmla="val -43063"/>
              <a:gd name="adj2" fmla="val -184933"/>
            </a:avLst>
          </a:prstGeom>
        </p:spPr>
        <p:style>
          <a:lnRef idx="1">
            <a:schemeClr val="accent4"/>
          </a:lnRef>
          <a:fillRef idx="3">
            <a:schemeClr val="accent4"/>
          </a:fillRef>
          <a:effectRef idx="2">
            <a:schemeClr val="accent4"/>
          </a:effectRef>
          <a:fontRef idx="minor">
            <a:schemeClr val="lt1"/>
          </a:fontRef>
        </p:style>
        <p:txBody>
          <a:bodyPr rtlCol="0" anchor="ctr"/>
          <a:lstStyle/>
          <a:p>
            <a:pPr algn="ctr"/>
            <a:r>
              <a:rPr lang="fr-FR" sz="1350" dirty="0"/>
              <a:t>Sécuriser l'accès Wi-Fi </a:t>
            </a:r>
          </a:p>
        </p:txBody>
      </p:sp>
      <p:sp>
        <p:nvSpPr>
          <p:cNvPr id="10" name="Pensées 9"/>
          <p:cNvSpPr/>
          <p:nvPr>
            <p:custDataLst>
              <p:tags r:id="rId9"/>
            </p:custDataLst>
          </p:nvPr>
        </p:nvSpPr>
        <p:spPr>
          <a:xfrm>
            <a:off x="323527" y="3419143"/>
            <a:ext cx="2619697" cy="835900"/>
          </a:xfrm>
          <a:prstGeom prst="cloudCallout">
            <a:avLst>
              <a:gd name="adj1" fmla="val 83341"/>
              <a:gd name="adj2" fmla="val -18447"/>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fr-FR" sz="1350" dirty="0"/>
              <a:t> Programmes sur les sites officiels des éditeurs</a:t>
            </a:r>
          </a:p>
        </p:txBody>
      </p:sp>
      <p:sp>
        <p:nvSpPr>
          <p:cNvPr id="11" name="Pensées 10"/>
          <p:cNvSpPr/>
          <p:nvPr>
            <p:custDataLst>
              <p:tags r:id="rId10"/>
            </p:custDataLst>
          </p:nvPr>
        </p:nvSpPr>
        <p:spPr>
          <a:xfrm>
            <a:off x="5789405" y="2540248"/>
            <a:ext cx="3200400" cy="716660"/>
          </a:xfrm>
          <a:prstGeom prst="cloudCallout">
            <a:avLst>
              <a:gd name="adj1" fmla="val -74086"/>
              <a:gd name="adj2" fmla="val 20964"/>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fr-FR" sz="1350" dirty="0"/>
              <a:t>Prudence lors de l'utilisation de sa messagerie</a:t>
            </a:r>
          </a:p>
        </p:txBody>
      </p:sp>
      <p:sp>
        <p:nvSpPr>
          <p:cNvPr id="12" name="Pensées 11"/>
          <p:cNvSpPr/>
          <p:nvPr>
            <p:custDataLst>
              <p:tags r:id="rId11"/>
            </p:custDataLst>
          </p:nvPr>
        </p:nvSpPr>
        <p:spPr>
          <a:xfrm>
            <a:off x="5638702" y="3372644"/>
            <a:ext cx="3369470" cy="645250"/>
          </a:xfrm>
          <a:prstGeom prst="cloudCallout">
            <a:avLst>
              <a:gd name="adj1" fmla="val -73325"/>
              <a:gd name="adj2" fmla="val 289"/>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fr-FR" sz="1350" dirty="0"/>
              <a:t>Protéger ses données lors de ses déplacements</a:t>
            </a:r>
          </a:p>
        </p:txBody>
      </p:sp>
      <p:sp>
        <p:nvSpPr>
          <p:cNvPr id="13" name="Pensées 12"/>
          <p:cNvSpPr/>
          <p:nvPr>
            <p:custDataLst>
              <p:tags r:id="rId12"/>
            </p:custDataLst>
          </p:nvPr>
        </p:nvSpPr>
        <p:spPr>
          <a:xfrm>
            <a:off x="2787254" y="1398572"/>
            <a:ext cx="1828800" cy="929628"/>
          </a:xfrm>
          <a:prstGeom prst="cloudCallout">
            <a:avLst>
              <a:gd name="adj1" fmla="val 27479"/>
              <a:gd name="adj2" fmla="val 114947"/>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fr-FR" sz="1350" dirty="0"/>
              <a:t>Vigilance lors d'un paiement sur Internet</a:t>
            </a:r>
          </a:p>
        </p:txBody>
      </p:sp>
      <p:sp>
        <p:nvSpPr>
          <p:cNvPr id="14" name="Pensées 13"/>
          <p:cNvSpPr/>
          <p:nvPr>
            <p:custDataLst>
              <p:tags r:id="rId13"/>
            </p:custDataLst>
          </p:nvPr>
        </p:nvSpPr>
        <p:spPr>
          <a:xfrm>
            <a:off x="4752082" y="1311296"/>
            <a:ext cx="2677418" cy="929628"/>
          </a:xfrm>
          <a:prstGeom prst="cloudCallout">
            <a:avLst>
              <a:gd name="adj1" fmla="val -48311"/>
              <a:gd name="adj2" fmla="val 113936"/>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fr-FR" sz="1350" dirty="0"/>
              <a:t>Séparer les usages personnels des usages professionnels</a:t>
            </a:r>
          </a:p>
        </p:txBody>
      </p:sp>
    </p:spTree>
    <p:extLst>
      <p:ext uri="{BB962C8B-B14F-4D97-AF65-F5344CB8AC3E}">
        <p14:creationId xmlns="" xmlns:p14="http://schemas.microsoft.com/office/powerpoint/2010/main" val="468771622"/>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1250">
        <p15:prstTrans prst="airplan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1000"/>
                                        <p:tgtEl>
                                          <p:spTgt spid="3"/>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heel(1)">
                                      <p:cBhvr>
                                        <p:cTn id="11" dur="1000"/>
                                        <p:tgtEl>
                                          <p:spTgt spid="5"/>
                                        </p:tgtEl>
                                      </p:cBhvr>
                                    </p:animEffect>
                                  </p:childTnLst>
                                </p:cTn>
                              </p:par>
                            </p:childTnLst>
                          </p:cTn>
                        </p:par>
                        <p:par>
                          <p:cTn id="12" fill="hold">
                            <p:stCondLst>
                              <p:cond delay="2000"/>
                            </p:stCondLst>
                            <p:childTnLst>
                              <p:par>
                                <p:cTn id="13" presetID="21" presetClass="entr" presetSubtype="1"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heel(1)">
                                      <p:cBhvr>
                                        <p:cTn id="15" dur="1000"/>
                                        <p:tgtEl>
                                          <p:spTgt spid="10"/>
                                        </p:tgtEl>
                                      </p:cBhvr>
                                    </p:animEffect>
                                  </p:childTnLst>
                                </p:cTn>
                              </p:par>
                            </p:childTnLst>
                          </p:cTn>
                        </p:par>
                        <p:par>
                          <p:cTn id="16" fill="hold">
                            <p:stCondLst>
                              <p:cond delay="3000"/>
                            </p:stCondLst>
                            <p:childTnLst>
                              <p:par>
                                <p:cTn id="17" presetID="21" presetClass="entr" presetSubtype="1"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heel(1)">
                                      <p:cBhvr>
                                        <p:cTn id="19" dur="1000"/>
                                        <p:tgtEl>
                                          <p:spTgt spid="6"/>
                                        </p:tgtEl>
                                      </p:cBhvr>
                                    </p:animEffect>
                                  </p:childTnLst>
                                </p:cTn>
                              </p:par>
                            </p:childTnLst>
                          </p:cTn>
                        </p:par>
                        <p:par>
                          <p:cTn id="20" fill="hold">
                            <p:stCondLst>
                              <p:cond delay="4000"/>
                            </p:stCondLst>
                            <p:childTnLst>
                              <p:par>
                                <p:cTn id="21" presetID="21" presetClass="entr" presetSubtype="1"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heel(1)">
                                      <p:cBhvr>
                                        <p:cTn id="23" dur="1000"/>
                                        <p:tgtEl>
                                          <p:spTgt spid="7"/>
                                        </p:tgtEl>
                                      </p:cBhvr>
                                    </p:animEffect>
                                  </p:childTnLst>
                                </p:cTn>
                              </p:par>
                            </p:childTnLst>
                          </p:cTn>
                        </p:par>
                        <p:par>
                          <p:cTn id="24" fill="hold">
                            <p:stCondLst>
                              <p:cond delay="5000"/>
                            </p:stCondLst>
                            <p:childTnLst>
                              <p:par>
                                <p:cTn id="25" presetID="21" presetClass="entr" presetSubtype="1"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heel(1)">
                                      <p:cBhvr>
                                        <p:cTn id="27" dur="1000"/>
                                        <p:tgtEl>
                                          <p:spTgt spid="9"/>
                                        </p:tgtEl>
                                      </p:cBhvr>
                                    </p:animEffect>
                                  </p:childTnLst>
                                </p:cTn>
                              </p:par>
                            </p:childTnLst>
                          </p:cTn>
                        </p:par>
                        <p:par>
                          <p:cTn id="28" fill="hold">
                            <p:stCondLst>
                              <p:cond delay="6000"/>
                            </p:stCondLst>
                            <p:childTnLst>
                              <p:par>
                                <p:cTn id="29" presetID="21" presetClass="entr" presetSubtype="1"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heel(1)">
                                      <p:cBhvr>
                                        <p:cTn id="31" dur="1000"/>
                                        <p:tgtEl>
                                          <p:spTgt spid="8"/>
                                        </p:tgtEl>
                                      </p:cBhvr>
                                    </p:animEffect>
                                  </p:childTnLst>
                                </p:cTn>
                              </p:par>
                            </p:childTnLst>
                          </p:cTn>
                        </p:par>
                        <p:par>
                          <p:cTn id="32" fill="hold">
                            <p:stCondLst>
                              <p:cond delay="7000"/>
                            </p:stCondLst>
                            <p:childTnLst>
                              <p:par>
                                <p:cTn id="33" presetID="21" presetClass="entr" presetSubtype="1" fill="hold" grpId="0"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heel(1)">
                                      <p:cBhvr>
                                        <p:cTn id="35" dur="1000"/>
                                        <p:tgtEl>
                                          <p:spTgt spid="12"/>
                                        </p:tgtEl>
                                      </p:cBhvr>
                                    </p:animEffect>
                                  </p:childTnLst>
                                </p:cTn>
                              </p:par>
                            </p:childTnLst>
                          </p:cTn>
                        </p:par>
                        <p:par>
                          <p:cTn id="36" fill="hold">
                            <p:stCondLst>
                              <p:cond delay="8000"/>
                            </p:stCondLst>
                            <p:childTnLst>
                              <p:par>
                                <p:cTn id="37" presetID="21"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heel(1)">
                                      <p:cBhvr>
                                        <p:cTn id="39" dur="1000"/>
                                        <p:tgtEl>
                                          <p:spTgt spid="11"/>
                                        </p:tgtEl>
                                      </p:cBhvr>
                                    </p:animEffect>
                                  </p:childTnLst>
                                </p:cTn>
                              </p:par>
                            </p:childTnLst>
                          </p:cTn>
                        </p:par>
                        <p:par>
                          <p:cTn id="40" fill="hold">
                            <p:stCondLst>
                              <p:cond delay="9000"/>
                            </p:stCondLst>
                            <p:childTnLst>
                              <p:par>
                                <p:cTn id="41" presetID="21" presetClass="entr" presetSubtype="1" fill="hold" grpId="0"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heel(1)">
                                      <p:cBhvr>
                                        <p:cTn id="43" dur="1000"/>
                                        <p:tgtEl>
                                          <p:spTgt spid="14"/>
                                        </p:tgtEl>
                                      </p:cBhvr>
                                    </p:animEffect>
                                  </p:childTnLst>
                                </p:cTn>
                              </p:par>
                            </p:childTnLst>
                          </p:cTn>
                        </p:par>
                        <p:par>
                          <p:cTn id="44" fill="hold">
                            <p:stCondLst>
                              <p:cond delay="10000"/>
                            </p:stCondLst>
                            <p:childTnLst>
                              <p:par>
                                <p:cTn id="45" presetID="21" presetClass="entr" presetSubtype="1"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wheel(1)">
                                      <p:cBhvr>
                                        <p:cTn id="47"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custDataLst>
              <p:tags r:id="rId1"/>
            </p:custDataLst>
          </p:nvPr>
        </p:nvSpPr>
        <p:spPr/>
        <p:txBody>
          <a:bodyPr>
            <a:normAutofit fontScale="90000"/>
          </a:bodyPr>
          <a:lstStyle/>
          <a:p>
            <a:r>
              <a:rPr lang="fr-FR" dirty="0" smtClean="0"/>
              <a:t>Les mots de passe</a:t>
            </a:r>
            <a:endParaRPr lang="fr-FR" dirty="0"/>
          </a:p>
        </p:txBody>
      </p:sp>
      <p:sp>
        <p:nvSpPr>
          <p:cNvPr id="3" name="Parchemin vertical 2"/>
          <p:cNvSpPr/>
          <p:nvPr>
            <p:custDataLst>
              <p:tags r:id="rId2"/>
            </p:custDataLst>
          </p:nvPr>
        </p:nvSpPr>
        <p:spPr>
          <a:xfrm>
            <a:off x="323528" y="1600200"/>
            <a:ext cx="3143250" cy="4114800"/>
          </a:xfrm>
          <a:prstGeom prst="verticalScroll">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r>
              <a:rPr lang="fr-FR" sz="1650" b="1" dirty="0"/>
              <a:t>     Les pires mots de passe</a:t>
            </a:r>
          </a:p>
          <a:p>
            <a:pPr fontAlgn="base"/>
            <a:endParaRPr lang="fr-FR" sz="1500" dirty="0"/>
          </a:p>
          <a:p>
            <a:pPr fontAlgn="base"/>
            <a:r>
              <a:rPr lang="fr-FR" sz="1500" dirty="0"/>
              <a:t>123456		12345</a:t>
            </a:r>
          </a:p>
          <a:p>
            <a:pPr fontAlgn="base"/>
            <a:r>
              <a:rPr lang="fr-FR" sz="1500" dirty="0"/>
              <a:t>1234567		12345678</a:t>
            </a:r>
          </a:p>
          <a:p>
            <a:pPr fontAlgn="base"/>
            <a:r>
              <a:rPr lang="fr-FR" sz="1500" dirty="0"/>
              <a:t>123456789	 123123 555555 		7777777</a:t>
            </a:r>
          </a:p>
          <a:p>
            <a:pPr fontAlgn="base"/>
            <a:r>
              <a:rPr lang="fr-FR" sz="1500" dirty="0"/>
              <a:t>111111		 654321</a:t>
            </a:r>
          </a:p>
          <a:p>
            <a:pPr fontAlgn="base"/>
            <a:r>
              <a:rPr lang="fr-FR" sz="1500" dirty="0"/>
              <a:t>abc123		 1q2w3e4r</a:t>
            </a:r>
          </a:p>
          <a:p>
            <a:pPr fontAlgn="base"/>
            <a:r>
              <a:rPr lang="fr-FR" sz="1500" dirty="0"/>
              <a:t>qwerty	 	qwerty123 qwertyuiop	 admin</a:t>
            </a:r>
          </a:p>
          <a:p>
            <a:pPr fontAlgn="base"/>
            <a:r>
              <a:rPr lang="fr-FR" sz="1500" dirty="0"/>
              <a:t>password	princess</a:t>
            </a:r>
          </a:p>
          <a:p>
            <a:pPr fontAlgn="base"/>
            <a:r>
              <a:rPr lang="fr-FR" sz="1500" dirty="0"/>
              <a:t>iloveyou		 1q2w3e4r</a:t>
            </a:r>
          </a:p>
          <a:p>
            <a:pPr fontAlgn="base"/>
            <a:r>
              <a:rPr lang="fr-FR" sz="1500" dirty="0"/>
              <a:t>password1	 888888</a:t>
            </a:r>
          </a:p>
          <a:p>
            <a:pPr fontAlgn="base"/>
            <a:r>
              <a:rPr lang="fr-FR" sz="1500" dirty="0"/>
              <a:t>lovely		 welcome</a:t>
            </a:r>
          </a:p>
          <a:p>
            <a:pPr fontAlgn="base"/>
            <a:r>
              <a:rPr lang="fr-FR" sz="1500" dirty="0"/>
              <a:t>dragon 	</a:t>
            </a:r>
          </a:p>
          <a:p>
            <a:pPr fontAlgn="base"/>
            <a:endParaRPr lang="fr-FR" sz="1350" dirty="0"/>
          </a:p>
          <a:p>
            <a:pPr fontAlgn="base"/>
            <a:endParaRPr lang="fr-FR" sz="1350" dirty="0"/>
          </a:p>
          <a:p>
            <a:pPr fontAlgn="base"/>
            <a:endParaRPr lang="fr-FR" sz="1350" dirty="0"/>
          </a:p>
        </p:txBody>
      </p:sp>
      <p:pic>
        <p:nvPicPr>
          <p:cNvPr id="5" name="Image 4"/>
          <p:cNvPicPr>
            <a:picLocks noChangeAspect="1"/>
          </p:cNvPicPr>
          <p:nvPr>
            <p:custDataLst>
              <p:tags r:id="rId3"/>
            </p:custDataLst>
          </p:nvPr>
        </p:nvPicPr>
        <p:blipFill>
          <a:blip r:embed="rId9" cstate="print"/>
          <a:stretch>
            <a:fillRect/>
          </a:stretch>
        </p:blipFill>
        <p:spPr>
          <a:xfrm>
            <a:off x="5292080" y="1093329"/>
            <a:ext cx="3832906" cy="4621671"/>
          </a:xfrm>
          <a:prstGeom prst="rect">
            <a:avLst/>
          </a:prstGeom>
        </p:spPr>
      </p:pic>
      <p:sp>
        <p:nvSpPr>
          <p:cNvPr id="6" name="Flèche droite 5"/>
          <p:cNvSpPr/>
          <p:nvPr>
            <p:custDataLst>
              <p:tags r:id="rId4"/>
            </p:custDataLst>
          </p:nvPr>
        </p:nvSpPr>
        <p:spPr>
          <a:xfrm>
            <a:off x="3371850" y="3086100"/>
            <a:ext cx="1714500" cy="6286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7" name="Rectangle avec coins arrondis du même côté 6"/>
          <p:cNvSpPr/>
          <p:nvPr>
            <p:custDataLst>
              <p:tags r:id="rId5"/>
            </p:custDataLst>
          </p:nvPr>
        </p:nvSpPr>
        <p:spPr>
          <a:xfrm>
            <a:off x="3143251" y="3740585"/>
            <a:ext cx="2167844" cy="514350"/>
          </a:xfrm>
          <a:prstGeom prst="round2Same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fr-FR" sz="1350" dirty="0"/>
              <a:t>http://www.passwordmeter.com</a:t>
            </a:r>
          </a:p>
        </p:txBody>
      </p:sp>
      <p:sp>
        <p:nvSpPr>
          <p:cNvPr id="8" name="Rectangle avec coins arrondis du même côté 7"/>
          <p:cNvSpPr/>
          <p:nvPr>
            <p:custDataLst>
              <p:tags r:id="rId6"/>
            </p:custDataLst>
          </p:nvPr>
        </p:nvSpPr>
        <p:spPr>
          <a:xfrm>
            <a:off x="3257550" y="2514600"/>
            <a:ext cx="1828800" cy="571500"/>
          </a:xfrm>
          <a:prstGeom prst="round2SameRec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fr-FR" sz="1350" dirty="0"/>
              <a:t>Faire tester leur mot de passe aux élèves</a:t>
            </a:r>
          </a:p>
        </p:txBody>
      </p:sp>
    </p:spTree>
    <p:extLst>
      <p:ext uri="{BB962C8B-B14F-4D97-AF65-F5344CB8AC3E}">
        <p14:creationId xmlns="" xmlns:p14="http://schemas.microsoft.com/office/powerpoint/2010/main" val="1662468068"/>
      </p:ext>
    </p:extLst>
  </p:cSld>
  <p:clrMapOvr>
    <a:masterClrMapping/>
  </p:clrMapOvr>
  <mc:AlternateContent xmlns:mc="http://schemas.openxmlformats.org/markup-compatibility/2006">
    <mc:Choice xmlns="" xmlns:p14="http://schemas.microsoft.com/office/powerpoint/2010/main" Requires="p14">
      <p:transition spd="slow" p14:dur="3900">
        <p14:glitter pattern="hexagon"/>
      </p:transition>
    </mc:Choice>
    <mc:Fallback>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custDataLst>
              <p:tags r:id="rId1"/>
            </p:custDataLst>
          </p:nvPr>
        </p:nvSpPr>
        <p:spPr/>
        <p:txBody>
          <a:bodyPr>
            <a:normAutofit fontScale="90000"/>
          </a:bodyPr>
          <a:lstStyle/>
          <a:p>
            <a:r>
              <a:rPr lang="fr-FR" dirty="0" smtClean="0"/>
              <a:t>Craquer des mots de passe</a:t>
            </a:r>
            <a:endParaRPr lang="fr-FR" dirty="0"/>
          </a:p>
        </p:txBody>
      </p:sp>
      <p:pic>
        <p:nvPicPr>
          <p:cNvPr id="3" name="Image 2"/>
          <p:cNvPicPr>
            <a:picLocks noChangeAspect="1"/>
          </p:cNvPicPr>
          <p:nvPr>
            <p:custDataLst>
              <p:tags r:id="rId2"/>
            </p:custDataLst>
          </p:nvPr>
        </p:nvPicPr>
        <p:blipFill>
          <a:blip r:embed="rId5" cstate="print"/>
          <a:stretch>
            <a:fillRect/>
          </a:stretch>
        </p:blipFill>
        <p:spPr>
          <a:xfrm>
            <a:off x="4000500" y="1600200"/>
            <a:ext cx="4621429" cy="3892857"/>
          </a:xfrm>
          <a:prstGeom prst="rect">
            <a:avLst/>
          </a:prstGeom>
        </p:spPr>
      </p:pic>
      <p:sp>
        <p:nvSpPr>
          <p:cNvPr id="4" name="Parchemin vertical 3"/>
          <p:cNvSpPr/>
          <p:nvPr>
            <p:custDataLst>
              <p:tags r:id="rId3"/>
            </p:custDataLst>
          </p:nvPr>
        </p:nvSpPr>
        <p:spPr>
          <a:xfrm>
            <a:off x="382910" y="1600200"/>
            <a:ext cx="3829050" cy="4000500"/>
          </a:xfrm>
          <a:prstGeom prst="verticalScroll">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500" dirty="0"/>
              <a:t>Demander aux élèves de craquer le mot de passe d’une machine virtuelle sous Windows </a:t>
            </a:r>
          </a:p>
          <a:p>
            <a:pPr algn="ctr"/>
            <a:endParaRPr lang="fr-FR" sz="1500" dirty="0"/>
          </a:p>
          <a:p>
            <a:pPr algn="ctr"/>
            <a:r>
              <a:rPr lang="fr-FR" sz="1500" dirty="0"/>
              <a:t>Avec par exemple Ophcrack</a:t>
            </a:r>
          </a:p>
          <a:p>
            <a:pPr algn="ctr"/>
            <a:endParaRPr lang="fr-FR" sz="1500" dirty="0">
              <a:solidFill>
                <a:schemeClr val="bg1"/>
              </a:solidFill>
            </a:endParaRPr>
          </a:p>
          <a:p>
            <a:pPr algn="ctr"/>
            <a:r>
              <a:rPr lang="fr-FR" sz="1500" b="1" dirty="0">
                <a:solidFill>
                  <a:schemeClr val="bg1"/>
                </a:solidFill>
              </a:rPr>
              <a:t>http://pignon.camille.free.fr/save/Ophcrack%20tutorial.pdf</a:t>
            </a:r>
          </a:p>
          <a:p>
            <a:pPr algn="ctr"/>
            <a:endParaRPr lang="fr-FR" sz="1500" b="1" dirty="0">
              <a:solidFill>
                <a:schemeClr val="bg1"/>
              </a:solidFill>
            </a:endParaRPr>
          </a:p>
          <a:p>
            <a:pPr algn="ctr"/>
            <a:endParaRPr lang="fr-FR" sz="1500" b="1" dirty="0">
              <a:solidFill>
                <a:schemeClr val="bg1"/>
              </a:solidFill>
            </a:endParaRPr>
          </a:p>
          <a:p>
            <a:pPr algn="ctr"/>
            <a:r>
              <a:rPr lang="fr-FR" sz="1500" dirty="0">
                <a:solidFill>
                  <a:schemeClr val="bg1"/>
                </a:solidFill>
              </a:rPr>
              <a:t>(autre logiciel possible : John the Ripper, Cain and Abel, THC Hydra)</a:t>
            </a:r>
          </a:p>
          <a:p>
            <a:pPr algn="ctr"/>
            <a:endParaRPr lang="fr-FR" sz="1500" dirty="0"/>
          </a:p>
          <a:p>
            <a:pPr algn="ctr"/>
            <a:endParaRPr lang="fr-FR" sz="1500" dirty="0"/>
          </a:p>
        </p:txBody>
      </p:sp>
    </p:spTree>
    <p:extLst>
      <p:ext uri="{BB962C8B-B14F-4D97-AF65-F5344CB8AC3E}">
        <p14:creationId xmlns="" xmlns:p14="http://schemas.microsoft.com/office/powerpoint/2010/main" val="1946438193"/>
      </p:ext>
    </p:extLst>
  </p:cSld>
  <p:clrMapOvr>
    <a:masterClrMapping/>
  </p:clrMapOvr>
  <mc:AlternateContent xmlns:mc="http://schemas.openxmlformats.org/markup-compatibility/2006">
    <mc:Choice xmlns="" xmlns:p14="http://schemas.microsoft.com/office/powerpoint/2010/main" Requires="p14">
      <p:transition spd="slow" p14:dur="1250">
        <p14:switch dir="r"/>
      </p:transition>
    </mc:Choice>
    <mc:Fallback>
      <p:transition spd="slow">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Flèche : Circulaire 38">
            <a:extLst>
              <a:ext uri="{FF2B5EF4-FFF2-40B4-BE49-F238E27FC236}">
                <a16:creationId xmlns:a16="http://schemas.microsoft.com/office/drawing/2014/main" xmlns="" id="{66A6A227-A39F-47A8-998B-886F8518C5C5}"/>
              </a:ext>
            </a:extLst>
          </p:cNvPr>
          <p:cNvSpPr/>
          <p:nvPr>
            <p:custDataLst>
              <p:tags r:id="rId1"/>
            </p:custDataLst>
          </p:nvPr>
        </p:nvSpPr>
        <p:spPr>
          <a:xfrm flipH="1">
            <a:off x="6136093" y="1704656"/>
            <a:ext cx="1025156" cy="1025156"/>
          </a:xfrm>
          <a:prstGeom prst="circularArrow">
            <a:avLst>
              <a:gd name="adj1" fmla="val 33526"/>
              <a:gd name="adj2" fmla="val 16133"/>
              <a:gd name="adj3" fmla="val 16168432"/>
              <a:gd name="adj4" fmla="val 10800000"/>
              <a:gd name="adj5" fmla="val 16763"/>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36" name="Étiquette 135"/>
          <p:cNvSpPr/>
          <p:nvPr>
            <p:custDataLst>
              <p:tags r:id="rId2"/>
            </p:custDataLst>
          </p:nvPr>
        </p:nvSpPr>
        <p:spPr>
          <a:xfrm rot="21182451">
            <a:off x="5952515" y="1868100"/>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130" name="Flèche : Circulaire 29">
            <a:extLst>
              <a:ext uri="{FF2B5EF4-FFF2-40B4-BE49-F238E27FC236}">
                <a16:creationId xmlns:a16="http://schemas.microsoft.com/office/drawing/2014/main" xmlns="" id="{10D6022A-C5D9-42ED-9216-14BFA3BE3C7E}"/>
              </a:ext>
            </a:extLst>
          </p:cNvPr>
          <p:cNvSpPr/>
          <p:nvPr>
            <p:custDataLst>
              <p:tags r:id="rId3"/>
            </p:custDataLst>
          </p:nvPr>
        </p:nvSpPr>
        <p:spPr>
          <a:xfrm flipH="1">
            <a:off x="6192836" y="3170602"/>
            <a:ext cx="1025156" cy="1025156"/>
          </a:xfrm>
          <a:prstGeom prst="circularArrow">
            <a:avLst>
              <a:gd name="adj1" fmla="val 33526"/>
              <a:gd name="adj2" fmla="val 16133"/>
              <a:gd name="adj3" fmla="val 16168432"/>
              <a:gd name="adj4" fmla="val 10800000"/>
              <a:gd name="adj5" fmla="val 16763"/>
            </a:avLst>
          </a:prstGeom>
          <a:solidFill>
            <a:srgbClr val="2D2D2D"/>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127" name="Flèche : Circulaire 22">
            <a:extLst>
              <a:ext uri="{FF2B5EF4-FFF2-40B4-BE49-F238E27FC236}">
                <a16:creationId xmlns:a16="http://schemas.microsoft.com/office/drawing/2014/main" xmlns="" id="{85D6BDBD-CB4F-48BA-B0E8-11B5A2455FB6}"/>
              </a:ext>
            </a:extLst>
          </p:cNvPr>
          <p:cNvSpPr/>
          <p:nvPr>
            <p:custDataLst>
              <p:tags r:id="rId4"/>
            </p:custDataLst>
          </p:nvPr>
        </p:nvSpPr>
        <p:spPr>
          <a:xfrm>
            <a:off x="5663700" y="2279992"/>
            <a:ext cx="1025156" cy="1025156"/>
          </a:xfrm>
          <a:prstGeom prst="circularArrow">
            <a:avLst>
              <a:gd name="adj1" fmla="val 33526"/>
              <a:gd name="adj2" fmla="val 16133"/>
              <a:gd name="adj3" fmla="val 16168432"/>
              <a:gd name="adj4" fmla="val 10800000"/>
              <a:gd name="adj5" fmla="val 16763"/>
            </a:avLst>
          </a:prstGeom>
          <a:solidFill>
            <a:srgbClr val="343434"/>
          </a:solidFill>
          <a:ln>
            <a:solidFill>
              <a:srgbClr val="353535"/>
            </a:solid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126" name="Flèche : Circulaire 32">
            <a:extLst>
              <a:ext uri="{FF2B5EF4-FFF2-40B4-BE49-F238E27FC236}">
                <a16:creationId xmlns:a16="http://schemas.microsoft.com/office/drawing/2014/main" xmlns="" id="{A9D4B598-FEBC-45EB-9332-BDF799F83A70}"/>
              </a:ext>
            </a:extLst>
          </p:cNvPr>
          <p:cNvSpPr/>
          <p:nvPr>
            <p:custDataLst>
              <p:tags r:id="rId5"/>
            </p:custDataLst>
          </p:nvPr>
        </p:nvSpPr>
        <p:spPr>
          <a:xfrm flipH="1" flipV="1">
            <a:off x="5375911" y="2082547"/>
            <a:ext cx="1025156" cy="1025156"/>
          </a:xfrm>
          <a:prstGeom prst="circularArrow">
            <a:avLst>
              <a:gd name="adj1" fmla="val 33526"/>
              <a:gd name="adj2" fmla="val 16133"/>
              <a:gd name="adj3" fmla="val 16168432"/>
              <a:gd name="adj4" fmla="val 10800000"/>
              <a:gd name="adj5" fmla="val 16763"/>
            </a:avLst>
          </a:prstGeom>
          <a:solidFill>
            <a:srgbClr val="3D3D3D"/>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7" name="Rectangle 16">
            <a:extLst>
              <a:ext uri="{FF2B5EF4-FFF2-40B4-BE49-F238E27FC236}">
                <a16:creationId xmlns:a16="http://schemas.microsoft.com/office/drawing/2014/main" xmlns="" id="{E41C882B-30F0-444D-8354-2BDAFE5C6D88}"/>
              </a:ext>
            </a:extLst>
          </p:cNvPr>
          <p:cNvSpPr/>
          <p:nvPr>
            <p:custDataLst>
              <p:tags r:id="rId6"/>
            </p:custDataLst>
          </p:nvPr>
        </p:nvSpPr>
        <p:spPr>
          <a:xfrm>
            <a:off x="5446729" y="2959248"/>
            <a:ext cx="683438" cy="341719"/>
          </a:xfrm>
          <a:prstGeom prst="rect">
            <a:avLst/>
          </a:prstGeom>
          <a:gradFill>
            <a:gsLst>
              <a:gs pos="0">
                <a:schemeClr val="tx1">
                  <a:lumMod val="50000"/>
                  <a:lumOff val="50000"/>
                </a:schemeClr>
              </a:gs>
              <a:gs pos="100000">
                <a:schemeClr val="tx1">
                  <a:lumMod val="95000"/>
                  <a:lumOff val="5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r>
              <a:rPr lang="fr-FR" sz="1583" b="1" dirty="0">
                <a:latin typeface="+mj-lt"/>
                <a:cs typeface="Arial" panose="020B0604020202020204" pitchFamily="34" charset="0"/>
              </a:rPr>
              <a:t>SISR</a:t>
            </a:r>
          </a:p>
        </p:txBody>
      </p:sp>
      <p:sp>
        <p:nvSpPr>
          <p:cNvPr id="124" name="Rectangle 123">
            <a:extLst>
              <a:ext uri="{FF2B5EF4-FFF2-40B4-BE49-F238E27FC236}">
                <a16:creationId xmlns:a16="http://schemas.microsoft.com/office/drawing/2014/main" xmlns="" id="{E41C882B-30F0-444D-8354-2BDAFE5C6D88}"/>
              </a:ext>
            </a:extLst>
          </p:cNvPr>
          <p:cNvSpPr/>
          <p:nvPr>
            <p:custDataLst>
              <p:tags r:id="rId7"/>
            </p:custDataLst>
          </p:nvPr>
        </p:nvSpPr>
        <p:spPr>
          <a:xfrm>
            <a:off x="6151843" y="3461310"/>
            <a:ext cx="683438" cy="341719"/>
          </a:xfrm>
          <a:prstGeom prst="rect">
            <a:avLst/>
          </a:prstGeom>
          <a:gradFill>
            <a:gsLst>
              <a:gs pos="0">
                <a:schemeClr val="tx1">
                  <a:lumMod val="50000"/>
                  <a:lumOff val="50000"/>
                </a:schemeClr>
              </a:gs>
              <a:gs pos="100000">
                <a:schemeClr val="tx1">
                  <a:lumMod val="95000"/>
                  <a:lumOff val="5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r>
              <a:rPr lang="fr-FR" sz="1583" b="1" dirty="0">
                <a:latin typeface="+mj-lt"/>
                <a:cs typeface="Arial" panose="020B0604020202020204" pitchFamily="34" charset="0"/>
              </a:rPr>
              <a:t>SLAM</a:t>
            </a:r>
          </a:p>
        </p:txBody>
      </p:sp>
      <p:sp>
        <p:nvSpPr>
          <p:cNvPr id="123" name="Rectangle 122">
            <a:extLst>
              <a:ext uri="{FF2B5EF4-FFF2-40B4-BE49-F238E27FC236}">
                <a16:creationId xmlns:a16="http://schemas.microsoft.com/office/drawing/2014/main" xmlns="" id="{A24D9CD1-E8BF-4C46-8B53-C721B94CEC4D}"/>
              </a:ext>
            </a:extLst>
          </p:cNvPr>
          <p:cNvSpPr/>
          <p:nvPr>
            <p:custDataLst>
              <p:tags r:id="rId8"/>
            </p:custDataLst>
          </p:nvPr>
        </p:nvSpPr>
        <p:spPr>
          <a:xfrm flipV="1">
            <a:off x="5625269" y="2948732"/>
            <a:ext cx="341719" cy="1366875"/>
          </a:xfrm>
          <a:prstGeom prst="rect">
            <a:avLst/>
          </a:prstGeom>
          <a:solidFill>
            <a:srgbClr val="2D2D2D"/>
          </a:solidFill>
          <a:ln>
            <a:noFill/>
          </a:ln>
          <a:scene3d>
            <a:camera prst="isometricTopUp"/>
            <a:lightRig rig="threePt"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45" name="Rectangle 44">
            <a:extLst>
              <a:ext uri="{FF2B5EF4-FFF2-40B4-BE49-F238E27FC236}">
                <a16:creationId xmlns:a16="http://schemas.microsoft.com/office/drawing/2014/main" xmlns="" id="{9B84AA5C-93C4-4011-92E8-B4595B703935}"/>
              </a:ext>
            </a:extLst>
          </p:cNvPr>
          <p:cNvSpPr/>
          <p:nvPr>
            <p:custDataLst>
              <p:tags r:id="rId9"/>
            </p:custDataLst>
          </p:nvPr>
        </p:nvSpPr>
        <p:spPr>
          <a:xfrm>
            <a:off x="5070319" y="3410666"/>
            <a:ext cx="683438" cy="341719"/>
          </a:xfrm>
          <a:prstGeom prst="rect">
            <a:avLst/>
          </a:prstGeom>
          <a:gradFill>
            <a:gsLst>
              <a:gs pos="0">
                <a:schemeClr val="accent2"/>
              </a:gs>
              <a:gs pos="100000">
                <a:schemeClr val="accent3"/>
              </a:gs>
            </a:gsLst>
            <a:path path="circle">
              <a:fillToRect l="50000" t="-80000" r="50000" b="180000"/>
            </a:path>
          </a:gradFill>
          <a:ln>
            <a:noFill/>
          </a:ln>
          <a:scene3d>
            <a:camera prst="isometricTopUp"/>
            <a:lightRig rig="balanced" dir="t"/>
          </a:scene3d>
          <a:sp3d extrusionH="1016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2" name="Rectangle : Coins supérieurs arrondis 11" descr="Graphisme de tunnel">
            <a:extLst>
              <a:ext uri="{FF2B5EF4-FFF2-40B4-BE49-F238E27FC236}">
                <a16:creationId xmlns:a16="http://schemas.microsoft.com/office/drawing/2014/main" xmlns="" id="{1728BED6-75FC-4BB6-970C-F696DD5F36FE}"/>
              </a:ext>
            </a:extLst>
          </p:cNvPr>
          <p:cNvSpPr/>
          <p:nvPr>
            <p:custDataLst>
              <p:tags r:id="rId10"/>
            </p:custDataLst>
          </p:nvPr>
        </p:nvSpPr>
        <p:spPr>
          <a:xfrm>
            <a:off x="5347035" y="3958061"/>
            <a:ext cx="113906" cy="113906"/>
          </a:xfrm>
          <a:prstGeom prst="round2SameRect">
            <a:avLst>
              <a:gd name="adj1" fmla="val 50000"/>
              <a:gd name="adj2" fmla="val 0"/>
            </a:avLst>
          </a:prstGeom>
          <a:gradFill>
            <a:gsLst>
              <a:gs pos="0">
                <a:schemeClr val="tx1">
                  <a:lumMod val="50000"/>
                  <a:lumOff val="50000"/>
                </a:schemeClr>
              </a:gs>
              <a:gs pos="100000">
                <a:schemeClr val="tx1"/>
              </a:gs>
            </a:gsLst>
            <a:path path="circle">
              <a:fillToRect t="100000" r="100000"/>
            </a:path>
          </a:gra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94" name="Rectangle : Coins supérieurs arrondis 93" descr="Graphisme de tunnel">
            <a:extLst>
              <a:ext uri="{FF2B5EF4-FFF2-40B4-BE49-F238E27FC236}">
                <a16:creationId xmlns:a16="http://schemas.microsoft.com/office/drawing/2014/main" xmlns="" id="{D285772D-0330-46B1-801E-4A17E80FB8E0}"/>
              </a:ext>
            </a:extLst>
          </p:cNvPr>
          <p:cNvSpPr/>
          <p:nvPr>
            <p:custDataLst>
              <p:tags r:id="rId11"/>
            </p:custDataLst>
          </p:nvPr>
        </p:nvSpPr>
        <p:spPr>
          <a:xfrm>
            <a:off x="5476197" y="3883947"/>
            <a:ext cx="113906" cy="113906"/>
          </a:xfrm>
          <a:prstGeom prst="round2SameRect">
            <a:avLst>
              <a:gd name="adj1" fmla="val 50000"/>
              <a:gd name="adj2" fmla="val 0"/>
            </a:avLst>
          </a:prstGeom>
          <a:gradFill>
            <a:gsLst>
              <a:gs pos="0">
                <a:schemeClr val="tx1">
                  <a:lumMod val="50000"/>
                  <a:lumOff val="50000"/>
                </a:schemeClr>
              </a:gs>
              <a:gs pos="100000">
                <a:schemeClr val="tx1"/>
              </a:gs>
            </a:gsLst>
            <a:path path="circle">
              <a:fillToRect t="100000" r="100000"/>
            </a:path>
          </a:gra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95" name="Rectangle : Coins supérieurs arrondis 94" descr="Graphisme de tunnel">
            <a:extLst>
              <a:ext uri="{FF2B5EF4-FFF2-40B4-BE49-F238E27FC236}">
                <a16:creationId xmlns:a16="http://schemas.microsoft.com/office/drawing/2014/main" xmlns="" id="{3557A057-5C20-4020-BCFC-ECEBD3E29A2B}"/>
              </a:ext>
            </a:extLst>
          </p:cNvPr>
          <p:cNvSpPr/>
          <p:nvPr>
            <p:custDataLst>
              <p:tags r:id="rId12"/>
            </p:custDataLst>
          </p:nvPr>
        </p:nvSpPr>
        <p:spPr>
          <a:xfrm>
            <a:off x="5605357" y="3809833"/>
            <a:ext cx="113906" cy="113906"/>
          </a:xfrm>
          <a:prstGeom prst="round2SameRect">
            <a:avLst>
              <a:gd name="adj1" fmla="val 50000"/>
              <a:gd name="adj2" fmla="val 0"/>
            </a:avLst>
          </a:prstGeom>
          <a:gradFill flip="none" rotWithShape="1">
            <a:gsLst>
              <a:gs pos="0">
                <a:schemeClr val="tx1">
                  <a:lumMod val="50000"/>
                  <a:lumOff val="50000"/>
                </a:schemeClr>
              </a:gs>
              <a:gs pos="100000">
                <a:schemeClr val="tx1"/>
              </a:gs>
            </a:gsLst>
            <a:path path="circle">
              <a:fillToRect t="100000" r="100000"/>
            </a:path>
            <a:tileRect l="-100000" b="-100000"/>
          </a:gra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38" name="Flèche : Circulaire 37">
            <a:extLst>
              <a:ext uri="{FF2B5EF4-FFF2-40B4-BE49-F238E27FC236}">
                <a16:creationId xmlns:a16="http://schemas.microsoft.com/office/drawing/2014/main" xmlns="" id="{F1B94F2D-C229-4D64-A1B4-CF53B6F79FCB}"/>
              </a:ext>
            </a:extLst>
          </p:cNvPr>
          <p:cNvSpPr/>
          <p:nvPr>
            <p:custDataLst>
              <p:tags r:id="rId13"/>
            </p:custDataLst>
          </p:nvPr>
        </p:nvSpPr>
        <p:spPr>
          <a:xfrm>
            <a:off x="4804144" y="3639266"/>
            <a:ext cx="1025156" cy="1025156"/>
          </a:xfrm>
          <a:prstGeom prst="circularArrow">
            <a:avLst>
              <a:gd name="adj1" fmla="val 33526"/>
              <a:gd name="adj2" fmla="val 16133"/>
              <a:gd name="adj3" fmla="val 16168432"/>
              <a:gd name="adj4" fmla="val 10800000"/>
              <a:gd name="adj5" fmla="val 16763"/>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569" dirty="0"/>
          </a:p>
        </p:txBody>
      </p:sp>
      <p:sp>
        <p:nvSpPr>
          <p:cNvPr id="44" name="Rectangle 43">
            <a:extLst>
              <a:ext uri="{FF2B5EF4-FFF2-40B4-BE49-F238E27FC236}">
                <a16:creationId xmlns:a16="http://schemas.microsoft.com/office/drawing/2014/main" xmlns="" id="{B070AFAE-0110-483A-88B9-FF5ABEF28FD8}"/>
              </a:ext>
            </a:extLst>
          </p:cNvPr>
          <p:cNvSpPr/>
          <p:nvPr>
            <p:custDataLst>
              <p:tags r:id="rId14"/>
            </p:custDataLst>
          </p:nvPr>
        </p:nvSpPr>
        <p:spPr>
          <a:xfrm>
            <a:off x="5490516" y="3591095"/>
            <a:ext cx="341719" cy="1366875"/>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34" name="Flèche : Droite 33">
            <a:extLst>
              <a:ext uri="{FF2B5EF4-FFF2-40B4-BE49-F238E27FC236}">
                <a16:creationId xmlns:a16="http://schemas.microsoft.com/office/drawing/2014/main" xmlns="" id="{4AA64DE2-7091-4C78-AAF2-6194CE4E9B67}"/>
              </a:ext>
            </a:extLst>
          </p:cNvPr>
          <p:cNvSpPr/>
          <p:nvPr>
            <p:custDataLst>
              <p:tags r:id="rId15"/>
            </p:custDataLst>
          </p:nvPr>
        </p:nvSpPr>
        <p:spPr>
          <a:xfrm>
            <a:off x="8115300" y="1754497"/>
            <a:ext cx="683438" cy="341719"/>
          </a:xfrm>
          <a:prstGeom prst="rightArrow">
            <a:avLst>
              <a:gd name="adj1" fmla="val 100000"/>
              <a:gd name="adj2" fmla="val 50000"/>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62" name="Rectangle 61">
            <a:extLst>
              <a:ext uri="{FF2B5EF4-FFF2-40B4-BE49-F238E27FC236}">
                <a16:creationId xmlns:a16="http://schemas.microsoft.com/office/drawing/2014/main" xmlns="" id="{3CD35D86-220F-4EE6-AF1D-12E02B661F9D}"/>
              </a:ext>
            </a:extLst>
          </p:cNvPr>
          <p:cNvSpPr/>
          <p:nvPr>
            <p:custDataLst>
              <p:tags r:id="rId16"/>
            </p:custDataLst>
          </p:nvPr>
        </p:nvSpPr>
        <p:spPr>
          <a:xfrm>
            <a:off x="7641613" y="1989682"/>
            <a:ext cx="683438" cy="341719"/>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49" name="Flèche : Circulaire 48">
            <a:extLst>
              <a:ext uri="{FF2B5EF4-FFF2-40B4-BE49-F238E27FC236}">
                <a16:creationId xmlns:a16="http://schemas.microsoft.com/office/drawing/2014/main" xmlns="" id="{8B763E3D-AB5A-41DF-868F-79E077E5ABD3}"/>
              </a:ext>
            </a:extLst>
          </p:cNvPr>
          <p:cNvSpPr/>
          <p:nvPr>
            <p:custDataLst>
              <p:tags r:id="rId17"/>
            </p:custDataLst>
          </p:nvPr>
        </p:nvSpPr>
        <p:spPr>
          <a:xfrm flipH="1">
            <a:off x="3372235" y="4154821"/>
            <a:ext cx="1025156" cy="1025156"/>
          </a:xfrm>
          <a:prstGeom prst="circularArrow">
            <a:avLst>
              <a:gd name="adj1" fmla="val 33526"/>
              <a:gd name="adj2" fmla="val 16133"/>
              <a:gd name="adj3" fmla="val 16168432"/>
              <a:gd name="adj4" fmla="val 10800000"/>
              <a:gd name="adj5" fmla="val 16763"/>
            </a:avLst>
          </a:prstGeom>
          <a:solidFill>
            <a:srgbClr val="C79601"/>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30" name="Flèche : Circulaire 29">
            <a:extLst>
              <a:ext uri="{FF2B5EF4-FFF2-40B4-BE49-F238E27FC236}">
                <a16:creationId xmlns:a16="http://schemas.microsoft.com/office/drawing/2014/main" xmlns="" id="{10D6022A-C5D9-42ED-9216-14BFA3BE3C7E}"/>
              </a:ext>
            </a:extLst>
          </p:cNvPr>
          <p:cNvSpPr/>
          <p:nvPr>
            <p:custDataLst>
              <p:tags r:id="rId18"/>
            </p:custDataLst>
          </p:nvPr>
        </p:nvSpPr>
        <p:spPr>
          <a:xfrm flipH="1">
            <a:off x="2198752" y="3210169"/>
            <a:ext cx="1025156" cy="1025156"/>
          </a:xfrm>
          <a:prstGeom prst="circularArrow">
            <a:avLst>
              <a:gd name="adj1" fmla="val 33526"/>
              <a:gd name="adj2" fmla="val 16133"/>
              <a:gd name="adj3" fmla="val 16168432"/>
              <a:gd name="adj4" fmla="val 10800000"/>
              <a:gd name="adj5" fmla="val 16763"/>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22" name="Rectangle 21">
            <a:extLst>
              <a:ext uri="{FF2B5EF4-FFF2-40B4-BE49-F238E27FC236}">
                <a16:creationId xmlns:a16="http://schemas.microsoft.com/office/drawing/2014/main" xmlns="" id="{FE41BA63-6D33-4F72-8D85-55406846A851}"/>
              </a:ext>
            </a:extLst>
          </p:cNvPr>
          <p:cNvSpPr/>
          <p:nvPr>
            <p:custDataLst>
              <p:tags r:id="rId19"/>
            </p:custDataLst>
          </p:nvPr>
        </p:nvSpPr>
        <p:spPr>
          <a:xfrm>
            <a:off x="3310172" y="4449448"/>
            <a:ext cx="683438" cy="341719"/>
          </a:xfrm>
          <a:prstGeom prst="rect">
            <a:avLst/>
          </a:prstGeom>
          <a:gradFill>
            <a:gsLst>
              <a:gs pos="0">
                <a:schemeClr val="accent4"/>
              </a:gs>
              <a:gs pos="100000">
                <a:schemeClr val="accent4">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29" name="Rectangle 28">
            <a:extLst>
              <a:ext uri="{FF2B5EF4-FFF2-40B4-BE49-F238E27FC236}">
                <a16:creationId xmlns:a16="http://schemas.microsoft.com/office/drawing/2014/main" xmlns="" id="{250BCDA4-6580-4888-8188-2DAF8FDAF47C}"/>
              </a:ext>
            </a:extLst>
          </p:cNvPr>
          <p:cNvSpPr/>
          <p:nvPr>
            <p:custDataLst>
              <p:tags r:id="rId20"/>
            </p:custDataLst>
          </p:nvPr>
        </p:nvSpPr>
        <p:spPr>
          <a:xfrm>
            <a:off x="2458632" y="3410666"/>
            <a:ext cx="341719" cy="341719"/>
          </a:xfrm>
          <a:prstGeom prst="rect">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18" name="Rectangle 17">
            <a:extLst>
              <a:ext uri="{FF2B5EF4-FFF2-40B4-BE49-F238E27FC236}">
                <a16:creationId xmlns:a16="http://schemas.microsoft.com/office/drawing/2014/main" xmlns="" id="{49C68A95-D930-4FBF-93A8-772A3096B477}"/>
              </a:ext>
            </a:extLst>
          </p:cNvPr>
          <p:cNvSpPr/>
          <p:nvPr>
            <p:custDataLst>
              <p:tags r:id="rId21"/>
            </p:custDataLst>
          </p:nvPr>
        </p:nvSpPr>
        <p:spPr>
          <a:xfrm>
            <a:off x="4349182" y="4367237"/>
            <a:ext cx="341719" cy="341719"/>
          </a:xfrm>
          <a:prstGeom prst="rect">
            <a:avLst/>
          </a:prstGeom>
          <a:solidFill>
            <a:srgbClr val="C79601"/>
          </a:solidFill>
          <a:ln>
            <a:noFill/>
          </a:ln>
          <a:scene3d>
            <a:camera prst="isometricTopUp"/>
            <a:lightRig rig="balanced" dir="t"/>
          </a:scene3d>
          <a:sp3d extrusionH="127000" prstMaterial="softEdge">
            <a:bevelT w="127000" h="1905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06" b="1" dirty="0">
              <a:latin typeface="+mj-lt"/>
            </a:endParaRPr>
          </a:p>
        </p:txBody>
      </p:sp>
      <p:sp>
        <p:nvSpPr>
          <p:cNvPr id="42" name="Flèche : Circulaire 41">
            <a:extLst>
              <a:ext uri="{FF2B5EF4-FFF2-40B4-BE49-F238E27FC236}">
                <a16:creationId xmlns:a16="http://schemas.microsoft.com/office/drawing/2014/main" xmlns="" id="{0372942F-9024-41FF-AC36-C9B32CF17A4A}"/>
              </a:ext>
            </a:extLst>
          </p:cNvPr>
          <p:cNvSpPr/>
          <p:nvPr>
            <p:custDataLst>
              <p:tags r:id="rId22"/>
            </p:custDataLst>
          </p:nvPr>
        </p:nvSpPr>
        <p:spPr>
          <a:xfrm flipH="1">
            <a:off x="2032720" y="1614239"/>
            <a:ext cx="1015163" cy="983527"/>
          </a:xfrm>
          <a:prstGeom prst="circularArrow">
            <a:avLst>
              <a:gd name="adj1" fmla="val 33526"/>
              <a:gd name="adj2" fmla="val 16133"/>
              <a:gd name="adj3" fmla="val 16168432"/>
              <a:gd name="adj4" fmla="val 10800000"/>
              <a:gd name="adj5" fmla="val 16763"/>
            </a:avLst>
          </a:prstGeom>
          <a:gradFill>
            <a:gsLst>
              <a:gs pos="0">
                <a:schemeClr val="bg1"/>
              </a:gs>
              <a:gs pos="100000">
                <a:schemeClr val="bg2"/>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55" name="Flèche : Circulaire 54">
            <a:extLst>
              <a:ext uri="{FF2B5EF4-FFF2-40B4-BE49-F238E27FC236}">
                <a16:creationId xmlns:a16="http://schemas.microsoft.com/office/drawing/2014/main" xmlns="" id="{BDC00F84-8C61-4F98-816A-9E743AB09F46}"/>
              </a:ext>
            </a:extLst>
          </p:cNvPr>
          <p:cNvSpPr/>
          <p:nvPr>
            <p:custDataLst>
              <p:tags r:id="rId23"/>
            </p:custDataLst>
          </p:nvPr>
        </p:nvSpPr>
        <p:spPr>
          <a:xfrm flipH="1" flipV="1">
            <a:off x="5479072" y="3901702"/>
            <a:ext cx="1025156" cy="1025156"/>
          </a:xfrm>
          <a:prstGeom prst="circularArrow">
            <a:avLst>
              <a:gd name="adj1" fmla="val 33526"/>
              <a:gd name="adj2" fmla="val 16133"/>
              <a:gd name="adj3" fmla="val 16168432"/>
              <a:gd name="adj4" fmla="val 10800000"/>
              <a:gd name="adj5" fmla="val 16763"/>
            </a:avLst>
          </a:prstGeom>
          <a:solidFill>
            <a:srgbClr val="35588F"/>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grpSp>
        <p:nvGrpSpPr>
          <p:cNvPr id="11" name="Groupe 10">
            <a:extLst>
              <a:ext uri="{FF2B5EF4-FFF2-40B4-BE49-F238E27FC236}">
                <a16:creationId xmlns:a16="http://schemas.microsoft.com/office/drawing/2014/main" xmlns="" id="{F37AA5FA-CB29-4E1C-9201-8072B4603B79}"/>
              </a:ext>
            </a:extLst>
          </p:cNvPr>
          <p:cNvGrpSpPr/>
          <p:nvPr>
            <p:custDataLst>
              <p:tags r:id="rId24"/>
            </p:custDataLst>
          </p:nvPr>
        </p:nvGrpSpPr>
        <p:grpSpPr>
          <a:xfrm flipH="1">
            <a:off x="3451281" y="1157596"/>
            <a:ext cx="1392993" cy="1104945"/>
            <a:chOff x="8025383" y="4817044"/>
            <a:chExt cx="2877568" cy="1372541"/>
          </a:xfrm>
        </p:grpSpPr>
        <p:sp>
          <p:nvSpPr>
            <p:cNvPr id="9" name="Triangle isocèle 8">
              <a:extLst>
                <a:ext uri="{FF2B5EF4-FFF2-40B4-BE49-F238E27FC236}">
                  <a16:creationId xmlns:a16="http://schemas.microsoft.com/office/drawing/2014/main" xmlns="" id="{1A407030-ABD3-4E4F-A909-472AEBB4B282}"/>
                </a:ext>
              </a:extLst>
            </p:cNvPr>
            <p:cNvSpPr/>
            <p:nvPr/>
          </p:nvSpPr>
          <p:spPr>
            <a:xfrm rot="10800000">
              <a:off x="8025383" y="5284567"/>
              <a:ext cx="648235" cy="905018"/>
            </a:xfrm>
            <a:prstGeom prst="triangle">
              <a:avLst>
                <a:gd name="adj" fmla="val 10998"/>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5" name="Rectangle : Coins arrondis 4">
              <a:extLst>
                <a:ext uri="{FF2B5EF4-FFF2-40B4-BE49-F238E27FC236}">
                  <a16:creationId xmlns:a16="http://schemas.microsoft.com/office/drawing/2014/main" xmlns="" id="{4EC1AD2E-F60E-4A79-84A8-BDAA457DB765}"/>
                </a:ext>
              </a:extLst>
            </p:cNvPr>
            <p:cNvSpPr/>
            <p:nvPr/>
          </p:nvSpPr>
          <p:spPr>
            <a:xfrm>
              <a:off x="8111667" y="4817044"/>
              <a:ext cx="2791284" cy="916363"/>
            </a:xfrm>
            <a:prstGeom prst="roundRect">
              <a:avLst>
                <a:gd name="adj" fmla="val 1099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4" name="Rectangle : Coins arrondis 3">
              <a:extLst>
                <a:ext uri="{FF2B5EF4-FFF2-40B4-BE49-F238E27FC236}">
                  <a16:creationId xmlns:a16="http://schemas.microsoft.com/office/drawing/2014/main" xmlns="" id="{D96ABC47-1860-49DC-BE9A-820D3F8DAF0B}"/>
                </a:ext>
              </a:extLst>
            </p:cNvPr>
            <p:cNvSpPr/>
            <p:nvPr/>
          </p:nvSpPr>
          <p:spPr>
            <a:xfrm>
              <a:off x="8273998" y="4919141"/>
              <a:ext cx="2442370"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Préserver l'identité numérique de l’organisation</a:t>
              </a:r>
              <a:endParaRPr lang="fr-FR" sz="1050" noProof="1">
                <a:solidFill>
                  <a:schemeClr val="tx1">
                    <a:lumMod val="75000"/>
                    <a:lumOff val="25000"/>
                  </a:schemeClr>
                </a:solidFill>
              </a:endParaRPr>
            </a:p>
          </p:txBody>
        </p:sp>
      </p:grpSp>
      <p:grpSp>
        <p:nvGrpSpPr>
          <p:cNvPr id="86" name="Groupe 85">
            <a:extLst>
              <a:ext uri="{FF2B5EF4-FFF2-40B4-BE49-F238E27FC236}">
                <a16:creationId xmlns:a16="http://schemas.microsoft.com/office/drawing/2014/main" xmlns="" id="{47F17A4E-B565-4DEF-BD5B-002E63E6F190}"/>
              </a:ext>
            </a:extLst>
          </p:cNvPr>
          <p:cNvGrpSpPr/>
          <p:nvPr>
            <p:custDataLst>
              <p:tags r:id="rId25"/>
            </p:custDataLst>
          </p:nvPr>
        </p:nvGrpSpPr>
        <p:grpSpPr>
          <a:xfrm flipH="1">
            <a:off x="5072645" y="971548"/>
            <a:ext cx="1906480" cy="1075474"/>
            <a:chOff x="8111667" y="4817044"/>
            <a:chExt cx="2061034" cy="1374071"/>
          </a:xfrm>
        </p:grpSpPr>
        <p:sp>
          <p:nvSpPr>
            <p:cNvPr id="87" name="Triangle isocèle 86">
              <a:extLst>
                <a:ext uri="{FF2B5EF4-FFF2-40B4-BE49-F238E27FC236}">
                  <a16:creationId xmlns:a16="http://schemas.microsoft.com/office/drawing/2014/main" xmlns="" id="{E9211B2D-3F9B-433A-A5C8-0C5269AFD923}"/>
                </a:ext>
              </a:extLst>
            </p:cNvPr>
            <p:cNvSpPr/>
            <p:nvPr/>
          </p:nvSpPr>
          <p:spPr>
            <a:xfrm rot="10800000">
              <a:off x="8818066" y="5286097"/>
              <a:ext cx="648235" cy="905018"/>
            </a:xfrm>
            <a:prstGeom prst="triangle">
              <a:avLst>
                <a:gd name="adj" fmla="val 49411"/>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88" name="Rectangle : Coins arrondis 87">
              <a:extLst>
                <a:ext uri="{FF2B5EF4-FFF2-40B4-BE49-F238E27FC236}">
                  <a16:creationId xmlns:a16="http://schemas.microsoft.com/office/drawing/2014/main" xmlns="" id="{2C99845C-EC69-4035-B8D5-269E843DA4E1}"/>
                </a:ext>
              </a:extLst>
            </p:cNvPr>
            <p:cNvSpPr/>
            <p:nvPr/>
          </p:nvSpPr>
          <p:spPr>
            <a:xfrm>
              <a:off x="8111667" y="4817044"/>
              <a:ext cx="2061034" cy="916363"/>
            </a:xfrm>
            <a:prstGeom prst="roundRect">
              <a:avLst>
                <a:gd name="adj" fmla="val 10993"/>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89" name="Rectangle : Coins arrondis 88">
              <a:extLst>
                <a:ext uri="{FF2B5EF4-FFF2-40B4-BE49-F238E27FC236}">
                  <a16:creationId xmlns:a16="http://schemas.microsoft.com/office/drawing/2014/main" xmlns="" id="{B853726D-9035-42A6-8576-7ABED9876CA0}"/>
                </a:ext>
              </a:extLst>
            </p:cNvPr>
            <p:cNvSpPr/>
            <p:nvPr/>
          </p:nvSpPr>
          <p:spPr>
            <a:xfrm>
              <a:off x="8263562" y="4898565"/>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Assurer la cybersécurité d’une infrastructure réseau, d’un système, d’un service</a:t>
              </a:r>
              <a:endParaRPr lang="fr-FR" sz="1050" noProof="1">
                <a:solidFill>
                  <a:schemeClr val="tx1">
                    <a:lumMod val="75000"/>
                    <a:lumOff val="25000"/>
                  </a:schemeClr>
                </a:solidFill>
              </a:endParaRPr>
            </a:p>
          </p:txBody>
        </p:sp>
      </p:grpSp>
      <p:grpSp>
        <p:nvGrpSpPr>
          <p:cNvPr id="131" name="Groupe 130">
            <a:extLst>
              <a:ext uri="{FF2B5EF4-FFF2-40B4-BE49-F238E27FC236}">
                <a16:creationId xmlns:a16="http://schemas.microsoft.com/office/drawing/2014/main" xmlns="" id="{576AD287-65FE-48A1-98C3-5BABE9B397C8}"/>
              </a:ext>
            </a:extLst>
          </p:cNvPr>
          <p:cNvGrpSpPr/>
          <p:nvPr>
            <p:custDataLst>
              <p:tags r:id="rId26"/>
            </p:custDataLst>
          </p:nvPr>
        </p:nvGrpSpPr>
        <p:grpSpPr>
          <a:xfrm>
            <a:off x="4900198" y="3468033"/>
            <a:ext cx="723947" cy="459950"/>
            <a:chOff x="3339804" y="7534022"/>
            <a:chExt cx="2288030" cy="1453669"/>
          </a:xfrm>
        </p:grpSpPr>
        <p:sp>
          <p:nvSpPr>
            <p:cNvPr id="120" name="Graphisme 115">
              <a:extLst>
                <a:ext uri="{FF2B5EF4-FFF2-40B4-BE49-F238E27FC236}">
                  <a16:creationId xmlns:a16="http://schemas.microsoft.com/office/drawing/2014/main" xmlns="" id="{3CAC520D-3100-47A1-AA98-02CC7A56A385}"/>
                </a:ext>
              </a:extLst>
            </p:cNvPr>
            <p:cNvSpPr/>
            <p:nvPr/>
          </p:nvSpPr>
          <p:spPr>
            <a:xfrm>
              <a:off x="4448800" y="7534022"/>
              <a:ext cx="1179034" cy="304267"/>
            </a:xfrm>
            <a:custGeom>
              <a:avLst/>
              <a:gdLst>
                <a:gd name="connsiteX0" fmla="*/ 815248 w 885825"/>
                <a:gd name="connsiteY0" fmla="*/ 225967 h 228600"/>
                <a:gd name="connsiteX1" fmla="*/ 73759 w 885825"/>
                <a:gd name="connsiteY1" fmla="*/ 225967 h 228600"/>
                <a:gd name="connsiteX2" fmla="*/ 7144 w 885825"/>
                <a:gd name="connsiteY2" fmla="*/ 159358 h 228600"/>
                <a:gd name="connsiteX3" fmla="*/ 73759 w 885825"/>
                <a:gd name="connsiteY3" fmla="*/ 92743 h 228600"/>
                <a:gd name="connsiteX4" fmla="*/ 148465 w 885825"/>
                <a:gd name="connsiteY4" fmla="*/ 92743 h 228600"/>
                <a:gd name="connsiteX5" fmla="*/ 255268 w 885825"/>
                <a:gd name="connsiteY5" fmla="*/ 7144 h 228600"/>
                <a:gd name="connsiteX6" fmla="*/ 441507 w 885825"/>
                <a:gd name="connsiteY6" fmla="*/ 7144 h 228600"/>
                <a:gd name="connsiteX7" fmla="*/ 518299 w 885825"/>
                <a:gd name="connsiteY7" fmla="*/ 38621 h 228600"/>
                <a:gd name="connsiteX8" fmla="*/ 601828 w 885825"/>
                <a:gd name="connsiteY8" fmla="*/ 38621 h 228600"/>
                <a:gd name="connsiteX9" fmla="*/ 686791 w 885825"/>
                <a:gd name="connsiteY9" fmla="*/ 92743 h 228600"/>
                <a:gd name="connsiteX10" fmla="*/ 815248 w 885825"/>
                <a:gd name="connsiteY10" fmla="*/ 92743 h 228600"/>
                <a:gd name="connsiteX11" fmla="*/ 881863 w 885825"/>
                <a:gd name="connsiteY11" fmla="*/ 159358 h 228600"/>
                <a:gd name="connsiteX12" fmla="*/ 815248 w 885825"/>
                <a:gd name="connsiteY12" fmla="*/ 225967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5825" h="228600">
                  <a:moveTo>
                    <a:pt x="815248" y="225967"/>
                  </a:moveTo>
                  <a:lnTo>
                    <a:pt x="73759" y="225967"/>
                  </a:lnTo>
                  <a:cubicBezTo>
                    <a:pt x="37026" y="225967"/>
                    <a:pt x="7144" y="196085"/>
                    <a:pt x="7144" y="159358"/>
                  </a:cubicBezTo>
                  <a:cubicBezTo>
                    <a:pt x="7144" y="122625"/>
                    <a:pt x="37026" y="92743"/>
                    <a:pt x="73759" y="92743"/>
                  </a:cubicBezTo>
                  <a:lnTo>
                    <a:pt x="148465" y="92743"/>
                  </a:lnTo>
                  <a:cubicBezTo>
                    <a:pt x="159363" y="43825"/>
                    <a:pt x="203113" y="7144"/>
                    <a:pt x="255268" y="7144"/>
                  </a:cubicBezTo>
                  <a:lnTo>
                    <a:pt x="441507" y="7144"/>
                  </a:lnTo>
                  <a:cubicBezTo>
                    <a:pt x="470511" y="7144"/>
                    <a:pt x="497904" y="18487"/>
                    <a:pt x="518299" y="38621"/>
                  </a:cubicBezTo>
                  <a:lnTo>
                    <a:pt x="601828" y="38621"/>
                  </a:lnTo>
                  <a:cubicBezTo>
                    <a:pt x="639072" y="38621"/>
                    <a:pt x="671735" y="60117"/>
                    <a:pt x="686791" y="92743"/>
                  </a:cubicBezTo>
                  <a:lnTo>
                    <a:pt x="815248" y="92743"/>
                  </a:lnTo>
                  <a:cubicBezTo>
                    <a:pt x="851981" y="92743"/>
                    <a:pt x="881863" y="122625"/>
                    <a:pt x="881863" y="159358"/>
                  </a:cubicBezTo>
                  <a:cubicBezTo>
                    <a:pt x="881863" y="196085"/>
                    <a:pt x="851981" y="225967"/>
                    <a:pt x="815248" y="225967"/>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rtl="0"/>
              <a:endParaRPr lang="fr-FR" sz="569" dirty="0"/>
            </a:p>
          </p:txBody>
        </p:sp>
        <p:sp>
          <p:nvSpPr>
            <p:cNvPr id="119" name="Graphisme 113">
              <a:extLst>
                <a:ext uri="{FF2B5EF4-FFF2-40B4-BE49-F238E27FC236}">
                  <a16:creationId xmlns:a16="http://schemas.microsoft.com/office/drawing/2014/main" xmlns="" id="{8E1C9FD2-1128-448E-952C-D7FCC65EA609}"/>
                </a:ext>
              </a:extLst>
            </p:cNvPr>
            <p:cNvSpPr/>
            <p:nvPr/>
          </p:nvSpPr>
          <p:spPr>
            <a:xfrm>
              <a:off x="4536900" y="8177919"/>
              <a:ext cx="912801" cy="367656"/>
            </a:xfrm>
            <a:custGeom>
              <a:avLst/>
              <a:gdLst>
                <a:gd name="connsiteX0" fmla="*/ 575770 w 685800"/>
                <a:gd name="connsiteY0" fmla="*/ 276435 h 276225"/>
                <a:gd name="connsiteX1" fmla="*/ 430388 w 685800"/>
                <a:gd name="connsiteY1" fmla="*/ 276435 h 276225"/>
                <a:gd name="connsiteX2" fmla="*/ 422300 w 685800"/>
                <a:gd name="connsiteY2" fmla="*/ 276104 h 276225"/>
                <a:gd name="connsiteX3" fmla="*/ 413319 w 685800"/>
                <a:gd name="connsiteY3" fmla="*/ 276435 h 276225"/>
                <a:gd name="connsiteX4" fmla="*/ 115640 w 685800"/>
                <a:gd name="connsiteY4" fmla="*/ 276435 h 276225"/>
                <a:gd name="connsiteX5" fmla="*/ 7144 w 685800"/>
                <a:gd name="connsiteY5" fmla="*/ 167938 h 276225"/>
                <a:gd name="connsiteX6" fmla="*/ 115640 w 685800"/>
                <a:gd name="connsiteY6" fmla="*/ 59443 h 276225"/>
                <a:gd name="connsiteX7" fmla="*/ 116515 w 685800"/>
                <a:gd name="connsiteY7" fmla="*/ 59443 h 276225"/>
                <a:gd name="connsiteX8" fmla="*/ 223042 w 685800"/>
                <a:gd name="connsiteY8" fmla="*/ 7144 h 276225"/>
                <a:gd name="connsiteX9" fmla="*/ 413319 w 685800"/>
                <a:gd name="connsiteY9" fmla="*/ 7144 h 276225"/>
                <a:gd name="connsiteX10" fmla="*/ 519843 w 685800"/>
                <a:gd name="connsiteY10" fmla="*/ 59443 h 276225"/>
                <a:gd name="connsiteX11" fmla="*/ 575770 w 685800"/>
                <a:gd name="connsiteY11" fmla="*/ 59443 h 276225"/>
                <a:gd name="connsiteX12" fmla="*/ 684266 w 685800"/>
                <a:gd name="connsiteY12" fmla="*/ 167938 h 276225"/>
                <a:gd name="connsiteX13" fmla="*/ 575770 w 685800"/>
                <a:gd name="connsiteY13" fmla="*/ 27643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5800" h="276225">
                  <a:moveTo>
                    <a:pt x="575770" y="276435"/>
                  </a:moveTo>
                  <a:lnTo>
                    <a:pt x="430388" y="276435"/>
                  </a:lnTo>
                  <a:cubicBezTo>
                    <a:pt x="427663" y="276435"/>
                    <a:pt x="424969" y="276314"/>
                    <a:pt x="422300" y="276104"/>
                  </a:cubicBezTo>
                  <a:cubicBezTo>
                    <a:pt x="419329" y="276314"/>
                    <a:pt x="416338" y="276435"/>
                    <a:pt x="413319" y="276435"/>
                  </a:cubicBezTo>
                  <a:lnTo>
                    <a:pt x="115640" y="276435"/>
                  </a:lnTo>
                  <a:cubicBezTo>
                    <a:pt x="55816" y="276435"/>
                    <a:pt x="7144" y="227763"/>
                    <a:pt x="7144" y="167938"/>
                  </a:cubicBezTo>
                  <a:cubicBezTo>
                    <a:pt x="7144" y="108114"/>
                    <a:pt x="55816" y="59443"/>
                    <a:pt x="115640" y="59443"/>
                  </a:cubicBezTo>
                  <a:lnTo>
                    <a:pt x="116515" y="59443"/>
                  </a:lnTo>
                  <a:cubicBezTo>
                    <a:pt x="141931" y="26463"/>
                    <a:pt x="180836" y="7144"/>
                    <a:pt x="223042" y="7144"/>
                  </a:cubicBezTo>
                  <a:lnTo>
                    <a:pt x="413319" y="7144"/>
                  </a:lnTo>
                  <a:cubicBezTo>
                    <a:pt x="455526" y="7144"/>
                    <a:pt x="494430" y="26468"/>
                    <a:pt x="519843" y="59443"/>
                  </a:cubicBezTo>
                  <a:lnTo>
                    <a:pt x="575770" y="59443"/>
                  </a:lnTo>
                  <a:cubicBezTo>
                    <a:pt x="635594" y="59443"/>
                    <a:pt x="684266" y="108114"/>
                    <a:pt x="684266" y="167938"/>
                  </a:cubicBezTo>
                  <a:cubicBezTo>
                    <a:pt x="684266" y="227763"/>
                    <a:pt x="635594" y="276435"/>
                    <a:pt x="575770" y="276435"/>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tlCol="0" anchor="ctr"/>
            <a:lstStyle/>
            <a:p>
              <a:pPr rtl="0"/>
              <a:endParaRPr lang="fr-FR" sz="569" dirty="0"/>
            </a:p>
          </p:txBody>
        </p:sp>
        <p:sp>
          <p:nvSpPr>
            <p:cNvPr id="128" name="Graphisme 113">
              <a:extLst>
                <a:ext uri="{FF2B5EF4-FFF2-40B4-BE49-F238E27FC236}">
                  <a16:creationId xmlns:a16="http://schemas.microsoft.com/office/drawing/2014/main" xmlns="" id="{1A2E1AA7-648F-4A0C-B4BD-2C03EDF5789B}"/>
                </a:ext>
              </a:extLst>
            </p:cNvPr>
            <p:cNvSpPr/>
            <p:nvPr/>
          </p:nvSpPr>
          <p:spPr>
            <a:xfrm flipH="1">
              <a:off x="4007439" y="7747415"/>
              <a:ext cx="501116" cy="201839"/>
            </a:xfrm>
            <a:custGeom>
              <a:avLst/>
              <a:gdLst>
                <a:gd name="connsiteX0" fmla="*/ 575770 w 685800"/>
                <a:gd name="connsiteY0" fmla="*/ 276435 h 276225"/>
                <a:gd name="connsiteX1" fmla="*/ 430388 w 685800"/>
                <a:gd name="connsiteY1" fmla="*/ 276435 h 276225"/>
                <a:gd name="connsiteX2" fmla="*/ 422300 w 685800"/>
                <a:gd name="connsiteY2" fmla="*/ 276104 h 276225"/>
                <a:gd name="connsiteX3" fmla="*/ 413319 w 685800"/>
                <a:gd name="connsiteY3" fmla="*/ 276435 h 276225"/>
                <a:gd name="connsiteX4" fmla="*/ 115640 w 685800"/>
                <a:gd name="connsiteY4" fmla="*/ 276435 h 276225"/>
                <a:gd name="connsiteX5" fmla="*/ 7144 w 685800"/>
                <a:gd name="connsiteY5" fmla="*/ 167938 h 276225"/>
                <a:gd name="connsiteX6" fmla="*/ 115640 w 685800"/>
                <a:gd name="connsiteY6" fmla="*/ 59443 h 276225"/>
                <a:gd name="connsiteX7" fmla="*/ 116515 w 685800"/>
                <a:gd name="connsiteY7" fmla="*/ 59443 h 276225"/>
                <a:gd name="connsiteX8" fmla="*/ 223042 w 685800"/>
                <a:gd name="connsiteY8" fmla="*/ 7144 h 276225"/>
                <a:gd name="connsiteX9" fmla="*/ 413319 w 685800"/>
                <a:gd name="connsiteY9" fmla="*/ 7144 h 276225"/>
                <a:gd name="connsiteX10" fmla="*/ 519843 w 685800"/>
                <a:gd name="connsiteY10" fmla="*/ 59443 h 276225"/>
                <a:gd name="connsiteX11" fmla="*/ 575770 w 685800"/>
                <a:gd name="connsiteY11" fmla="*/ 59443 h 276225"/>
                <a:gd name="connsiteX12" fmla="*/ 684266 w 685800"/>
                <a:gd name="connsiteY12" fmla="*/ 167938 h 276225"/>
                <a:gd name="connsiteX13" fmla="*/ 575770 w 685800"/>
                <a:gd name="connsiteY13" fmla="*/ 27643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5800" h="276225">
                  <a:moveTo>
                    <a:pt x="575770" y="276435"/>
                  </a:moveTo>
                  <a:lnTo>
                    <a:pt x="430388" y="276435"/>
                  </a:lnTo>
                  <a:cubicBezTo>
                    <a:pt x="427663" y="276435"/>
                    <a:pt x="424969" y="276314"/>
                    <a:pt x="422300" y="276104"/>
                  </a:cubicBezTo>
                  <a:cubicBezTo>
                    <a:pt x="419329" y="276314"/>
                    <a:pt x="416338" y="276435"/>
                    <a:pt x="413319" y="276435"/>
                  </a:cubicBezTo>
                  <a:lnTo>
                    <a:pt x="115640" y="276435"/>
                  </a:lnTo>
                  <a:cubicBezTo>
                    <a:pt x="55816" y="276435"/>
                    <a:pt x="7144" y="227763"/>
                    <a:pt x="7144" y="167938"/>
                  </a:cubicBezTo>
                  <a:cubicBezTo>
                    <a:pt x="7144" y="108114"/>
                    <a:pt x="55816" y="59443"/>
                    <a:pt x="115640" y="59443"/>
                  </a:cubicBezTo>
                  <a:lnTo>
                    <a:pt x="116515" y="59443"/>
                  </a:lnTo>
                  <a:cubicBezTo>
                    <a:pt x="141931" y="26463"/>
                    <a:pt x="180836" y="7144"/>
                    <a:pt x="223042" y="7144"/>
                  </a:cubicBezTo>
                  <a:lnTo>
                    <a:pt x="413319" y="7144"/>
                  </a:lnTo>
                  <a:cubicBezTo>
                    <a:pt x="455526" y="7144"/>
                    <a:pt x="494430" y="26468"/>
                    <a:pt x="519843" y="59443"/>
                  </a:cubicBezTo>
                  <a:lnTo>
                    <a:pt x="575770" y="59443"/>
                  </a:lnTo>
                  <a:cubicBezTo>
                    <a:pt x="635594" y="59443"/>
                    <a:pt x="684266" y="108114"/>
                    <a:pt x="684266" y="167938"/>
                  </a:cubicBezTo>
                  <a:cubicBezTo>
                    <a:pt x="684266" y="227763"/>
                    <a:pt x="635594" y="276435"/>
                    <a:pt x="575770" y="276435"/>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tlCol="0" anchor="ctr"/>
            <a:lstStyle/>
            <a:p>
              <a:pPr rtl="0"/>
              <a:endParaRPr lang="fr-FR" sz="569" dirty="0"/>
            </a:p>
          </p:txBody>
        </p:sp>
        <p:sp>
          <p:nvSpPr>
            <p:cNvPr id="129" name="Graphisme 117">
              <a:extLst>
                <a:ext uri="{FF2B5EF4-FFF2-40B4-BE49-F238E27FC236}">
                  <a16:creationId xmlns:a16="http://schemas.microsoft.com/office/drawing/2014/main" xmlns="" id="{D8ECF39A-D695-4FE6-94AA-A195E4A348D6}"/>
                </a:ext>
              </a:extLst>
            </p:cNvPr>
            <p:cNvSpPr/>
            <p:nvPr/>
          </p:nvSpPr>
          <p:spPr>
            <a:xfrm flipH="1">
              <a:off x="3872810" y="7819868"/>
              <a:ext cx="1191711" cy="628866"/>
            </a:xfrm>
            <a:custGeom>
              <a:avLst/>
              <a:gdLst>
                <a:gd name="connsiteX0" fmla="*/ 581886 w 895350"/>
                <a:gd name="connsiteY0" fmla="*/ 264170 h 266700"/>
                <a:gd name="connsiteX1" fmla="*/ 339873 w 895350"/>
                <a:gd name="connsiteY1" fmla="*/ 264170 h 266700"/>
                <a:gd name="connsiteX2" fmla="*/ 279580 w 895350"/>
                <a:gd name="connsiteY2" fmla="*/ 234818 h 266700"/>
                <a:gd name="connsiteX3" fmla="*/ 250465 w 895350"/>
                <a:gd name="connsiteY3" fmla="*/ 219927 h 266700"/>
                <a:gd name="connsiteX4" fmla="*/ 71211 w 895350"/>
                <a:gd name="connsiteY4" fmla="*/ 219927 h 266700"/>
                <a:gd name="connsiteX5" fmla="*/ 25102 w 895350"/>
                <a:gd name="connsiteY5" fmla="*/ 200341 h 266700"/>
                <a:gd name="connsiteX6" fmla="*/ 7187 w 895350"/>
                <a:gd name="connsiteY6" fmla="*/ 153531 h 266700"/>
                <a:gd name="connsiteX7" fmla="*/ 72179 w 895350"/>
                <a:gd name="connsiteY7" fmla="*/ 91776 h 266700"/>
                <a:gd name="connsiteX8" fmla="*/ 99460 w 895350"/>
                <a:gd name="connsiteY8" fmla="*/ 91776 h 266700"/>
                <a:gd name="connsiteX9" fmla="*/ 175334 w 895350"/>
                <a:gd name="connsiteY9" fmla="*/ 46816 h 266700"/>
                <a:gd name="connsiteX10" fmla="*/ 195612 w 895350"/>
                <a:gd name="connsiteY10" fmla="*/ 46816 h 266700"/>
                <a:gd name="connsiteX11" fmla="*/ 215072 w 895350"/>
                <a:gd name="connsiteY11" fmla="*/ 38607 h 266700"/>
                <a:gd name="connsiteX12" fmla="*/ 290593 w 895350"/>
                <a:gd name="connsiteY12" fmla="*/ 7144 h 266700"/>
                <a:gd name="connsiteX13" fmla="*/ 522160 w 895350"/>
                <a:gd name="connsiteY13" fmla="*/ 7144 h 266700"/>
                <a:gd name="connsiteX14" fmla="*/ 609280 w 895350"/>
                <a:gd name="connsiteY14" fmla="*/ 52486 h 266700"/>
                <a:gd name="connsiteX15" fmla="*/ 631697 w 895350"/>
                <a:gd name="connsiteY15" fmla="*/ 64289 h 266700"/>
                <a:gd name="connsiteX16" fmla="*/ 686615 w 895350"/>
                <a:gd name="connsiteY16" fmla="*/ 64289 h 266700"/>
                <a:gd name="connsiteX17" fmla="*/ 745942 w 895350"/>
                <a:gd name="connsiteY17" fmla="*/ 91776 h 266700"/>
                <a:gd name="connsiteX18" fmla="*/ 823184 w 895350"/>
                <a:gd name="connsiteY18" fmla="*/ 91776 h 266700"/>
                <a:gd name="connsiteX19" fmla="*/ 888184 w 895350"/>
                <a:gd name="connsiteY19" fmla="*/ 153531 h 266700"/>
                <a:gd name="connsiteX20" fmla="*/ 870251 w 895350"/>
                <a:gd name="connsiteY20" fmla="*/ 200351 h 266700"/>
                <a:gd name="connsiteX21" fmla="*/ 824151 w 895350"/>
                <a:gd name="connsiteY21" fmla="*/ 219927 h 266700"/>
                <a:gd name="connsiteX22" fmla="*/ 711237 w 895350"/>
                <a:gd name="connsiteY22" fmla="*/ 219927 h 266700"/>
                <a:gd name="connsiteX23" fmla="*/ 699572 w 895350"/>
                <a:gd name="connsiteY23" fmla="*/ 218843 h 266700"/>
                <a:gd name="connsiteX24" fmla="*/ 686615 w 895350"/>
                <a:gd name="connsiteY24" fmla="*/ 219927 h 266700"/>
                <a:gd name="connsiteX25" fmla="*/ 671295 w 895350"/>
                <a:gd name="connsiteY25" fmla="*/ 219927 h 266700"/>
                <a:gd name="connsiteX26" fmla="*/ 642180 w 895350"/>
                <a:gd name="connsiteY26" fmla="*/ 234823 h 266700"/>
                <a:gd name="connsiteX27" fmla="*/ 581886 w 895350"/>
                <a:gd name="connsiteY27" fmla="*/ 26417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95350" h="266700">
                  <a:moveTo>
                    <a:pt x="581886" y="264170"/>
                  </a:moveTo>
                  <a:lnTo>
                    <a:pt x="339873" y="264170"/>
                  </a:lnTo>
                  <a:cubicBezTo>
                    <a:pt x="316191" y="264170"/>
                    <a:pt x="294211" y="253473"/>
                    <a:pt x="279580" y="234818"/>
                  </a:cubicBezTo>
                  <a:cubicBezTo>
                    <a:pt x="272157" y="225354"/>
                    <a:pt x="261543" y="219927"/>
                    <a:pt x="250465" y="219927"/>
                  </a:cubicBezTo>
                  <a:lnTo>
                    <a:pt x="71211" y="219927"/>
                  </a:lnTo>
                  <a:cubicBezTo>
                    <a:pt x="53668" y="219927"/>
                    <a:pt x="37287" y="212973"/>
                    <a:pt x="25102" y="200341"/>
                  </a:cubicBezTo>
                  <a:cubicBezTo>
                    <a:pt x="12917" y="187714"/>
                    <a:pt x="6554" y="171092"/>
                    <a:pt x="7187" y="153531"/>
                  </a:cubicBezTo>
                  <a:cubicBezTo>
                    <a:pt x="8405" y="118904"/>
                    <a:pt x="36962" y="91776"/>
                    <a:pt x="72179" y="91776"/>
                  </a:cubicBezTo>
                  <a:lnTo>
                    <a:pt x="99460" y="91776"/>
                  </a:lnTo>
                  <a:cubicBezTo>
                    <a:pt x="114446" y="64619"/>
                    <a:pt x="143513" y="46816"/>
                    <a:pt x="175334" y="46816"/>
                  </a:cubicBezTo>
                  <a:lnTo>
                    <a:pt x="195612" y="46816"/>
                  </a:lnTo>
                  <a:cubicBezTo>
                    <a:pt x="202905" y="46816"/>
                    <a:pt x="209816" y="43900"/>
                    <a:pt x="215072" y="38607"/>
                  </a:cubicBezTo>
                  <a:cubicBezTo>
                    <a:pt x="235191" y="18320"/>
                    <a:pt x="262018" y="7144"/>
                    <a:pt x="290593" y="7144"/>
                  </a:cubicBezTo>
                  <a:lnTo>
                    <a:pt x="522160" y="7144"/>
                  </a:lnTo>
                  <a:cubicBezTo>
                    <a:pt x="556791" y="7144"/>
                    <a:pt x="589365" y="24092"/>
                    <a:pt x="609280" y="52486"/>
                  </a:cubicBezTo>
                  <a:cubicBezTo>
                    <a:pt x="614470" y="59880"/>
                    <a:pt x="622843" y="64289"/>
                    <a:pt x="631697" y="64289"/>
                  </a:cubicBezTo>
                  <a:lnTo>
                    <a:pt x="686615" y="64289"/>
                  </a:lnTo>
                  <a:cubicBezTo>
                    <a:pt x="709655" y="64289"/>
                    <a:pt x="731310" y="74549"/>
                    <a:pt x="745942" y="91776"/>
                  </a:cubicBezTo>
                  <a:lnTo>
                    <a:pt x="823184" y="91776"/>
                  </a:lnTo>
                  <a:cubicBezTo>
                    <a:pt x="858390" y="91776"/>
                    <a:pt x="886947" y="118900"/>
                    <a:pt x="888184" y="153531"/>
                  </a:cubicBezTo>
                  <a:cubicBezTo>
                    <a:pt x="888807" y="171101"/>
                    <a:pt x="882436" y="187723"/>
                    <a:pt x="870251" y="200351"/>
                  </a:cubicBezTo>
                  <a:cubicBezTo>
                    <a:pt x="858065" y="212973"/>
                    <a:pt x="841694" y="219927"/>
                    <a:pt x="824151" y="219927"/>
                  </a:cubicBezTo>
                  <a:lnTo>
                    <a:pt x="711237" y="219927"/>
                  </a:lnTo>
                  <a:cubicBezTo>
                    <a:pt x="707330" y="219927"/>
                    <a:pt x="703433" y="219564"/>
                    <a:pt x="699572" y="218843"/>
                  </a:cubicBezTo>
                  <a:cubicBezTo>
                    <a:pt x="695294" y="219564"/>
                    <a:pt x="690959" y="219927"/>
                    <a:pt x="686615" y="219927"/>
                  </a:cubicBezTo>
                  <a:lnTo>
                    <a:pt x="671295" y="219927"/>
                  </a:lnTo>
                  <a:cubicBezTo>
                    <a:pt x="660226" y="219927"/>
                    <a:pt x="649613" y="225354"/>
                    <a:pt x="642180" y="234823"/>
                  </a:cubicBezTo>
                  <a:cubicBezTo>
                    <a:pt x="627549" y="253473"/>
                    <a:pt x="605569" y="264170"/>
                    <a:pt x="581886" y="264170"/>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rtl="0"/>
              <a:endParaRPr lang="fr-FR" sz="569" dirty="0"/>
            </a:p>
          </p:txBody>
        </p:sp>
        <p:sp>
          <p:nvSpPr>
            <p:cNvPr id="121" name="Graphisme 117">
              <a:extLst>
                <a:ext uri="{FF2B5EF4-FFF2-40B4-BE49-F238E27FC236}">
                  <a16:creationId xmlns:a16="http://schemas.microsoft.com/office/drawing/2014/main" xmlns="" id="{76F7DF95-3F0A-4C84-A59F-C44842352D40}"/>
                </a:ext>
              </a:extLst>
            </p:cNvPr>
            <p:cNvSpPr/>
            <p:nvPr/>
          </p:nvSpPr>
          <p:spPr>
            <a:xfrm>
              <a:off x="3339804" y="8632713"/>
              <a:ext cx="1191711" cy="354978"/>
            </a:xfrm>
            <a:custGeom>
              <a:avLst/>
              <a:gdLst>
                <a:gd name="connsiteX0" fmla="*/ 581886 w 895350"/>
                <a:gd name="connsiteY0" fmla="*/ 264170 h 266700"/>
                <a:gd name="connsiteX1" fmla="*/ 339873 w 895350"/>
                <a:gd name="connsiteY1" fmla="*/ 264170 h 266700"/>
                <a:gd name="connsiteX2" fmla="*/ 279580 w 895350"/>
                <a:gd name="connsiteY2" fmla="*/ 234818 h 266700"/>
                <a:gd name="connsiteX3" fmla="*/ 250465 w 895350"/>
                <a:gd name="connsiteY3" fmla="*/ 219927 h 266700"/>
                <a:gd name="connsiteX4" fmla="*/ 71211 w 895350"/>
                <a:gd name="connsiteY4" fmla="*/ 219927 h 266700"/>
                <a:gd name="connsiteX5" fmla="*/ 25102 w 895350"/>
                <a:gd name="connsiteY5" fmla="*/ 200341 h 266700"/>
                <a:gd name="connsiteX6" fmla="*/ 7187 w 895350"/>
                <a:gd name="connsiteY6" fmla="*/ 153531 h 266700"/>
                <a:gd name="connsiteX7" fmla="*/ 72179 w 895350"/>
                <a:gd name="connsiteY7" fmla="*/ 91776 h 266700"/>
                <a:gd name="connsiteX8" fmla="*/ 99460 w 895350"/>
                <a:gd name="connsiteY8" fmla="*/ 91776 h 266700"/>
                <a:gd name="connsiteX9" fmla="*/ 175334 w 895350"/>
                <a:gd name="connsiteY9" fmla="*/ 46816 h 266700"/>
                <a:gd name="connsiteX10" fmla="*/ 195612 w 895350"/>
                <a:gd name="connsiteY10" fmla="*/ 46816 h 266700"/>
                <a:gd name="connsiteX11" fmla="*/ 215072 w 895350"/>
                <a:gd name="connsiteY11" fmla="*/ 38607 h 266700"/>
                <a:gd name="connsiteX12" fmla="*/ 290593 w 895350"/>
                <a:gd name="connsiteY12" fmla="*/ 7144 h 266700"/>
                <a:gd name="connsiteX13" fmla="*/ 522160 w 895350"/>
                <a:gd name="connsiteY13" fmla="*/ 7144 h 266700"/>
                <a:gd name="connsiteX14" fmla="*/ 609280 w 895350"/>
                <a:gd name="connsiteY14" fmla="*/ 52486 h 266700"/>
                <a:gd name="connsiteX15" fmla="*/ 631697 w 895350"/>
                <a:gd name="connsiteY15" fmla="*/ 64289 h 266700"/>
                <a:gd name="connsiteX16" fmla="*/ 686615 w 895350"/>
                <a:gd name="connsiteY16" fmla="*/ 64289 h 266700"/>
                <a:gd name="connsiteX17" fmla="*/ 745942 w 895350"/>
                <a:gd name="connsiteY17" fmla="*/ 91776 h 266700"/>
                <a:gd name="connsiteX18" fmla="*/ 823184 w 895350"/>
                <a:gd name="connsiteY18" fmla="*/ 91776 h 266700"/>
                <a:gd name="connsiteX19" fmla="*/ 888184 w 895350"/>
                <a:gd name="connsiteY19" fmla="*/ 153531 h 266700"/>
                <a:gd name="connsiteX20" fmla="*/ 870251 w 895350"/>
                <a:gd name="connsiteY20" fmla="*/ 200351 h 266700"/>
                <a:gd name="connsiteX21" fmla="*/ 824151 w 895350"/>
                <a:gd name="connsiteY21" fmla="*/ 219927 h 266700"/>
                <a:gd name="connsiteX22" fmla="*/ 711237 w 895350"/>
                <a:gd name="connsiteY22" fmla="*/ 219927 h 266700"/>
                <a:gd name="connsiteX23" fmla="*/ 699572 w 895350"/>
                <a:gd name="connsiteY23" fmla="*/ 218843 h 266700"/>
                <a:gd name="connsiteX24" fmla="*/ 686615 w 895350"/>
                <a:gd name="connsiteY24" fmla="*/ 219927 h 266700"/>
                <a:gd name="connsiteX25" fmla="*/ 671295 w 895350"/>
                <a:gd name="connsiteY25" fmla="*/ 219927 h 266700"/>
                <a:gd name="connsiteX26" fmla="*/ 642180 w 895350"/>
                <a:gd name="connsiteY26" fmla="*/ 234823 h 266700"/>
                <a:gd name="connsiteX27" fmla="*/ 581886 w 895350"/>
                <a:gd name="connsiteY27" fmla="*/ 26417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95350" h="266700">
                  <a:moveTo>
                    <a:pt x="581886" y="264170"/>
                  </a:moveTo>
                  <a:lnTo>
                    <a:pt x="339873" y="264170"/>
                  </a:lnTo>
                  <a:cubicBezTo>
                    <a:pt x="316191" y="264170"/>
                    <a:pt x="294211" y="253473"/>
                    <a:pt x="279580" y="234818"/>
                  </a:cubicBezTo>
                  <a:cubicBezTo>
                    <a:pt x="272157" y="225354"/>
                    <a:pt x="261543" y="219927"/>
                    <a:pt x="250465" y="219927"/>
                  </a:cubicBezTo>
                  <a:lnTo>
                    <a:pt x="71211" y="219927"/>
                  </a:lnTo>
                  <a:cubicBezTo>
                    <a:pt x="53668" y="219927"/>
                    <a:pt x="37287" y="212973"/>
                    <a:pt x="25102" y="200341"/>
                  </a:cubicBezTo>
                  <a:cubicBezTo>
                    <a:pt x="12917" y="187714"/>
                    <a:pt x="6554" y="171092"/>
                    <a:pt x="7187" y="153531"/>
                  </a:cubicBezTo>
                  <a:cubicBezTo>
                    <a:pt x="8405" y="118904"/>
                    <a:pt x="36962" y="91776"/>
                    <a:pt x="72179" y="91776"/>
                  </a:cubicBezTo>
                  <a:lnTo>
                    <a:pt x="99460" y="91776"/>
                  </a:lnTo>
                  <a:cubicBezTo>
                    <a:pt x="114446" y="64619"/>
                    <a:pt x="143513" y="46816"/>
                    <a:pt x="175334" y="46816"/>
                  </a:cubicBezTo>
                  <a:lnTo>
                    <a:pt x="195612" y="46816"/>
                  </a:lnTo>
                  <a:cubicBezTo>
                    <a:pt x="202905" y="46816"/>
                    <a:pt x="209816" y="43900"/>
                    <a:pt x="215072" y="38607"/>
                  </a:cubicBezTo>
                  <a:cubicBezTo>
                    <a:pt x="235191" y="18320"/>
                    <a:pt x="262018" y="7144"/>
                    <a:pt x="290593" y="7144"/>
                  </a:cubicBezTo>
                  <a:lnTo>
                    <a:pt x="522160" y="7144"/>
                  </a:lnTo>
                  <a:cubicBezTo>
                    <a:pt x="556791" y="7144"/>
                    <a:pt x="589365" y="24092"/>
                    <a:pt x="609280" y="52486"/>
                  </a:cubicBezTo>
                  <a:cubicBezTo>
                    <a:pt x="614470" y="59880"/>
                    <a:pt x="622843" y="64289"/>
                    <a:pt x="631697" y="64289"/>
                  </a:cubicBezTo>
                  <a:lnTo>
                    <a:pt x="686615" y="64289"/>
                  </a:lnTo>
                  <a:cubicBezTo>
                    <a:pt x="709655" y="64289"/>
                    <a:pt x="731310" y="74549"/>
                    <a:pt x="745942" y="91776"/>
                  </a:cubicBezTo>
                  <a:lnTo>
                    <a:pt x="823184" y="91776"/>
                  </a:lnTo>
                  <a:cubicBezTo>
                    <a:pt x="858390" y="91776"/>
                    <a:pt x="886947" y="118900"/>
                    <a:pt x="888184" y="153531"/>
                  </a:cubicBezTo>
                  <a:cubicBezTo>
                    <a:pt x="888807" y="171101"/>
                    <a:pt x="882436" y="187723"/>
                    <a:pt x="870251" y="200351"/>
                  </a:cubicBezTo>
                  <a:cubicBezTo>
                    <a:pt x="858065" y="212973"/>
                    <a:pt x="841694" y="219927"/>
                    <a:pt x="824151" y="219927"/>
                  </a:cubicBezTo>
                  <a:lnTo>
                    <a:pt x="711237" y="219927"/>
                  </a:lnTo>
                  <a:cubicBezTo>
                    <a:pt x="707330" y="219927"/>
                    <a:pt x="703433" y="219564"/>
                    <a:pt x="699572" y="218843"/>
                  </a:cubicBezTo>
                  <a:cubicBezTo>
                    <a:pt x="695294" y="219564"/>
                    <a:pt x="690959" y="219927"/>
                    <a:pt x="686615" y="219927"/>
                  </a:cubicBezTo>
                  <a:lnTo>
                    <a:pt x="671295" y="219927"/>
                  </a:lnTo>
                  <a:cubicBezTo>
                    <a:pt x="660226" y="219927"/>
                    <a:pt x="649613" y="225354"/>
                    <a:pt x="642180" y="234823"/>
                  </a:cubicBezTo>
                  <a:cubicBezTo>
                    <a:pt x="627549" y="253473"/>
                    <a:pt x="605569" y="264170"/>
                    <a:pt x="581886" y="264170"/>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rtl="0"/>
              <a:endParaRPr lang="fr-FR" sz="569" dirty="0"/>
            </a:p>
          </p:txBody>
        </p:sp>
      </p:grpSp>
      <p:grpSp>
        <p:nvGrpSpPr>
          <p:cNvPr id="147" name="Groupe 146">
            <a:extLst>
              <a:ext uri="{FF2B5EF4-FFF2-40B4-BE49-F238E27FC236}">
                <a16:creationId xmlns:a16="http://schemas.microsoft.com/office/drawing/2014/main" xmlns="" id="{9DF1BB47-882B-4E63-990A-3F807961ED0A}"/>
              </a:ext>
            </a:extLst>
          </p:cNvPr>
          <p:cNvGrpSpPr/>
          <p:nvPr>
            <p:custDataLst>
              <p:tags r:id="rId27"/>
            </p:custDataLst>
          </p:nvPr>
        </p:nvGrpSpPr>
        <p:grpSpPr>
          <a:xfrm>
            <a:off x="7670008" y="1606588"/>
            <a:ext cx="683438" cy="752496"/>
            <a:chOff x="7798224" y="13083424"/>
            <a:chExt cx="2160000" cy="2378260"/>
          </a:xfrm>
        </p:grpSpPr>
        <p:sp>
          <p:nvSpPr>
            <p:cNvPr id="143" name="Rectangle 142">
              <a:extLst>
                <a:ext uri="{FF2B5EF4-FFF2-40B4-BE49-F238E27FC236}">
                  <a16:creationId xmlns:a16="http://schemas.microsoft.com/office/drawing/2014/main" xmlns="" id="{410107DB-DA01-4AF8-8EAB-E479BF01E2D7}"/>
                </a:ext>
              </a:extLst>
            </p:cNvPr>
            <p:cNvSpPr/>
            <p:nvPr/>
          </p:nvSpPr>
          <p:spPr>
            <a:xfrm>
              <a:off x="8100531" y="13083424"/>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44" name="Rectangle 143">
              <a:extLst>
                <a:ext uri="{FF2B5EF4-FFF2-40B4-BE49-F238E27FC236}">
                  <a16:creationId xmlns:a16="http://schemas.microsoft.com/office/drawing/2014/main" xmlns="" id="{97C7B2E9-C6B9-46C3-8F06-D1A2CB3DE0D7}"/>
                </a:ext>
              </a:extLst>
            </p:cNvPr>
            <p:cNvSpPr/>
            <p:nvPr/>
          </p:nvSpPr>
          <p:spPr>
            <a:xfrm>
              <a:off x="7798224" y="13493546"/>
              <a:ext cx="2160000" cy="609632"/>
            </a:xfrm>
            <a:prstGeom prst="rect">
              <a:avLst/>
            </a:prstGeom>
            <a:gradFill>
              <a:gsLst>
                <a:gs pos="0">
                  <a:schemeClr val="accent4"/>
                </a:gs>
                <a:gs pos="100000">
                  <a:schemeClr val="accent4">
                    <a:lumMod val="75000"/>
                  </a:schemeClr>
                </a:gs>
              </a:gsLst>
              <a:path path="circle">
                <a:fillToRect l="50000" t="-80000" r="50000" b="180000"/>
              </a:path>
            </a:gradFill>
            <a:ln>
              <a:noFill/>
            </a:ln>
            <a:scene3d>
              <a:camera prst="isometricLeftDown"/>
              <a:lightRig rig="balanced" dir="t"/>
            </a:scene3d>
            <a:sp3d extrusionH="12700"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sz="949" b="1" dirty="0">
                  <a:solidFill>
                    <a:schemeClr val="tx1">
                      <a:lumMod val="75000"/>
                      <a:lumOff val="25000"/>
                    </a:schemeClr>
                  </a:solidFill>
                  <a:latin typeface="+mj-lt"/>
                </a:rPr>
                <a:t>ARRIVÉE</a:t>
              </a:r>
            </a:p>
          </p:txBody>
        </p:sp>
        <p:sp>
          <p:nvSpPr>
            <p:cNvPr id="145" name="Rectangle 144">
              <a:extLst>
                <a:ext uri="{FF2B5EF4-FFF2-40B4-BE49-F238E27FC236}">
                  <a16:creationId xmlns:a16="http://schemas.microsoft.com/office/drawing/2014/main" xmlns="" id="{A137EA92-B4C0-4DAA-B7E7-D119C08F6F81}"/>
                </a:ext>
              </a:extLst>
            </p:cNvPr>
            <p:cNvSpPr/>
            <p:nvPr/>
          </p:nvSpPr>
          <p:spPr>
            <a:xfrm>
              <a:off x="9622447" y="13949407"/>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grpSp>
      <p:sp>
        <p:nvSpPr>
          <p:cNvPr id="112" name="Zone de texte 111">
            <a:extLst>
              <a:ext uri="{FF2B5EF4-FFF2-40B4-BE49-F238E27FC236}">
                <a16:creationId xmlns:a16="http://schemas.microsoft.com/office/drawing/2014/main" xmlns="" id="{1EEB6547-A27C-4192-85F6-2B260270C46C}"/>
              </a:ext>
            </a:extLst>
          </p:cNvPr>
          <p:cNvSpPr txBox="1"/>
          <p:nvPr>
            <p:custDataLst>
              <p:tags r:id="rId28"/>
            </p:custDataLst>
          </p:nvPr>
        </p:nvSpPr>
        <p:spPr>
          <a:xfrm>
            <a:off x="7092264" y="5092498"/>
            <a:ext cx="1814079" cy="561187"/>
          </a:xfrm>
          <a:prstGeom prst="rect">
            <a:avLst/>
          </a:prstGeom>
          <a:noFill/>
        </p:spPr>
        <p:txBody>
          <a:bodyPr wrap="square" lIns="0" tIns="0" rIns="0" bIns="0" rtlCol="0">
            <a:noAutofit/>
          </a:bodyPr>
          <a:lstStyle/>
          <a:p>
            <a:pPr rtl="0"/>
            <a:r>
              <a:rPr lang="fr-FR" sz="2531" b="1" spc="-95" dirty="0">
                <a:solidFill>
                  <a:schemeClr val="tx1">
                    <a:lumMod val="85000"/>
                    <a:lumOff val="15000"/>
                  </a:schemeClr>
                </a:solidFill>
              </a:rPr>
              <a:t>La sécurité en BTS SIO</a:t>
            </a:r>
            <a:endParaRPr lang="fr-FR" sz="1898" b="1" spc="-95" noProof="1">
              <a:solidFill>
                <a:schemeClr val="tx1">
                  <a:lumMod val="85000"/>
                  <a:lumOff val="15000"/>
                </a:schemeClr>
              </a:solidFill>
            </a:endParaRPr>
          </a:p>
        </p:txBody>
      </p:sp>
      <p:sp>
        <p:nvSpPr>
          <p:cNvPr id="2" name="Étiquette 1"/>
          <p:cNvSpPr/>
          <p:nvPr>
            <p:custDataLst>
              <p:tags r:id="rId29"/>
            </p:custDataLst>
          </p:nvPr>
        </p:nvSpPr>
        <p:spPr>
          <a:xfrm rot="21182451">
            <a:off x="1854086" y="1737161"/>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matt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106" name="Rectangle 105">
            <a:extLst>
              <a:ext uri="{FF2B5EF4-FFF2-40B4-BE49-F238E27FC236}">
                <a16:creationId xmlns:a16="http://schemas.microsoft.com/office/drawing/2014/main" xmlns="" id="{B070AFAE-0110-483A-88B9-FF5ABEF28FD8}"/>
              </a:ext>
            </a:extLst>
          </p:cNvPr>
          <p:cNvSpPr/>
          <p:nvPr>
            <p:custDataLst>
              <p:tags r:id="rId30"/>
            </p:custDataLst>
          </p:nvPr>
        </p:nvSpPr>
        <p:spPr>
          <a:xfrm>
            <a:off x="3347720" y="1529441"/>
            <a:ext cx="341719" cy="1366875"/>
          </a:xfrm>
          <a:prstGeom prst="rect">
            <a:avLst/>
          </a:prstGeom>
          <a:solidFill>
            <a:schemeClr val="bg1">
              <a:lumMod val="9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107" name="Étiquette 106"/>
          <p:cNvSpPr/>
          <p:nvPr>
            <p:custDataLst>
              <p:tags r:id="rId31"/>
            </p:custDataLst>
          </p:nvPr>
        </p:nvSpPr>
        <p:spPr>
          <a:xfrm rot="21182451">
            <a:off x="3755962" y="2291977"/>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33" name="Flèche : Circulaire 32">
            <a:extLst>
              <a:ext uri="{FF2B5EF4-FFF2-40B4-BE49-F238E27FC236}">
                <a16:creationId xmlns:a16="http://schemas.microsoft.com/office/drawing/2014/main" xmlns="" id="{A9D4B598-FEBC-45EB-9332-BDF799F83A70}"/>
              </a:ext>
            </a:extLst>
          </p:cNvPr>
          <p:cNvSpPr/>
          <p:nvPr>
            <p:custDataLst>
              <p:tags r:id="rId32"/>
            </p:custDataLst>
          </p:nvPr>
        </p:nvSpPr>
        <p:spPr>
          <a:xfrm flipH="1" flipV="1">
            <a:off x="3804288" y="2173967"/>
            <a:ext cx="1025156" cy="1025156"/>
          </a:xfrm>
          <a:prstGeom prst="circularArrow">
            <a:avLst>
              <a:gd name="adj1" fmla="val 33526"/>
              <a:gd name="adj2" fmla="val 16133"/>
              <a:gd name="adj3" fmla="val 16168432"/>
              <a:gd name="adj4" fmla="val 10800000"/>
              <a:gd name="adj5" fmla="val 16763"/>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08" name="Rectangle 107">
            <a:extLst>
              <a:ext uri="{FF2B5EF4-FFF2-40B4-BE49-F238E27FC236}">
                <a16:creationId xmlns:a16="http://schemas.microsoft.com/office/drawing/2014/main" xmlns="" id="{A00CD170-2EB7-4DE3-9DFE-33B9A7F832C9}"/>
              </a:ext>
            </a:extLst>
          </p:cNvPr>
          <p:cNvSpPr/>
          <p:nvPr>
            <p:custDataLst>
              <p:tags r:id="rId33"/>
            </p:custDataLst>
          </p:nvPr>
        </p:nvSpPr>
        <p:spPr>
          <a:xfrm>
            <a:off x="3512930" y="3125828"/>
            <a:ext cx="1130067" cy="341719"/>
          </a:xfrm>
          <a:prstGeom prst="rect">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31" name="Flèche : Circulaire 30">
            <a:extLst>
              <a:ext uri="{FF2B5EF4-FFF2-40B4-BE49-F238E27FC236}">
                <a16:creationId xmlns:a16="http://schemas.microsoft.com/office/drawing/2014/main" xmlns="" id="{77E9B244-F56B-4FC5-8E79-7B46A13A0FE1}"/>
              </a:ext>
            </a:extLst>
          </p:cNvPr>
          <p:cNvSpPr/>
          <p:nvPr>
            <p:custDataLst>
              <p:tags r:id="rId34"/>
            </p:custDataLst>
          </p:nvPr>
        </p:nvSpPr>
        <p:spPr>
          <a:xfrm flipV="1">
            <a:off x="3172125" y="2820220"/>
            <a:ext cx="1025156" cy="1025156"/>
          </a:xfrm>
          <a:prstGeom prst="circularArrow">
            <a:avLst>
              <a:gd name="adj1" fmla="val 33526"/>
              <a:gd name="adj2" fmla="val 16133"/>
              <a:gd name="adj3" fmla="val 16168432"/>
              <a:gd name="adj4" fmla="val 10800000"/>
              <a:gd name="adj5" fmla="val 16763"/>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09" name="Étiquette 108"/>
          <p:cNvSpPr/>
          <p:nvPr>
            <p:custDataLst>
              <p:tags r:id="rId35"/>
            </p:custDataLst>
          </p:nvPr>
        </p:nvSpPr>
        <p:spPr>
          <a:xfrm rot="21120000">
            <a:off x="1839173" y="3391344"/>
            <a:ext cx="809047" cy="847491"/>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1750" prstMaterial="matte">
            <a:bevelT w="5397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52" name="Rectangle 51">
            <a:extLst>
              <a:ext uri="{FF2B5EF4-FFF2-40B4-BE49-F238E27FC236}">
                <a16:creationId xmlns:a16="http://schemas.microsoft.com/office/drawing/2014/main" xmlns="" id="{A00CD170-2EB7-4DE3-9DFE-33B9A7F832C9}"/>
              </a:ext>
            </a:extLst>
          </p:cNvPr>
          <p:cNvSpPr/>
          <p:nvPr>
            <p:custDataLst>
              <p:tags r:id="rId36"/>
            </p:custDataLst>
          </p:nvPr>
        </p:nvSpPr>
        <p:spPr>
          <a:xfrm>
            <a:off x="959255" y="2280358"/>
            <a:ext cx="1130067" cy="341719"/>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19" name="Rectangle 18">
            <a:extLst>
              <a:ext uri="{FF2B5EF4-FFF2-40B4-BE49-F238E27FC236}">
                <a16:creationId xmlns:a16="http://schemas.microsoft.com/office/drawing/2014/main" xmlns="" id="{84346879-49E0-45FC-8A5F-C9B8F837D047}"/>
              </a:ext>
            </a:extLst>
          </p:cNvPr>
          <p:cNvSpPr/>
          <p:nvPr>
            <p:custDataLst>
              <p:tags r:id="rId37"/>
            </p:custDataLst>
          </p:nvPr>
        </p:nvSpPr>
        <p:spPr>
          <a:xfrm>
            <a:off x="404240" y="2655216"/>
            <a:ext cx="847237" cy="341719"/>
          </a:xfrm>
          <a:prstGeom prst="rect">
            <a:avLst/>
          </a:prstGeom>
          <a:gradFill>
            <a:gsLst>
              <a:gs pos="0">
                <a:schemeClr val="accent2"/>
              </a:gs>
              <a:gs pos="100000">
                <a:schemeClr val="accent3"/>
              </a:gs>
            </a:gsLst>
            <a:path path="circle">
              <a:fillToRect l="50000" t="-80000" r="50000" b="180000"/>
            </a:path>
          </a:gradFill>
          <a:ln>
            <a:noFill/>
          </a:ln>
          <a:scene3d>
            <a:camera prst="isometricTopUp"/>
            <a:lightRig rig="balanced" dir="t"/>
          </a:scene3d>
          <a:sp3d extrusionH="1016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grpSp>
        <p:nvGrpSpPr>
          <p:cNvPr id="6" name="Groupe 5">
            <a:extLst>
              <a:ext uri="{FF2B5EF4-FFF2-40B4-BE49-F238E27FC236}">
                <a16:creationId xmlns:a16="http://schemas.microsoft.com/office/drawing/2014/main" xmlns="" id="{74017222-89B7-489D-B4B8-D0CA3FBA35D9}"/>
              </a:ext>
            </a:extLst>
          </p:cNvPr>
          <p:cNvGrpSpPr/>
          <p:nvPr>
            <p:custDataLst>
              <p:tags r:id="rId38"/>
            </p:custDataLst>
          </p:nvPr>
        </p:nvGrpSpPr>
        <p:grpSpPr>
          <a:xfrm>
            <a:off x="400050" y="2497669"/>
            <a:ext cx="683438" cy="747140"/>
            <a:chOff x="3157545" y="-4710"/>
            <a:chExt cx="2160000" cy="2361331"/>
          </a:xfrm>
        </p:grpSpPr>
        <p:sp>
          <p:nvSpPr>
            <p:cNvPr id="135" name="Rectangle 134">
              <a:extLst>
                <a:ext uri="{FF2B5EF4-FFF2-40B4-BE49-F238E27FC236}">
                  <a16:creationId xmlns:a16="http://schemas.microsoft.com/office/drawing/2014/main" xmlns="" id="{2485DF45-E947-4746-ACC9-DD59FB99A0CD}"/>
                </a:ext>
              </a:extLst>
            </p:cNvPr>
            <p:cNvSpPr/>
            <p:nvPr/>
          </p:nvSpPr>
          <p:spPr>
            <a:xfrm>
              <a:off x="3459852" y="-4710"/>
              <a:ext cx="28388" cy="1249815"/>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33" name="Rectangle 132">
              <a:extLst>
                <a:ext uri="{FF2B5EF4-FFF2-40B4-BE49-F238E27FC236}">
                  <a16:creationId xmlns:a16="http://schemas.microsoft.com/office/drawing/2014/main" xmlns="" id="{44C42714-2CB7-42B3-8060-79A01E9913EF}"/>
                </a:ext>
              </a:extLst>
            </p:cNvPr>
            <p:cNvSpPr/>
            <p:nvPr/>
          </p:nvSpPr>
          <p:spPr>
            <a:xfrm>
              <a:off x="4981768" y="844344"/>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32" name="Rectangle 131">
              <a:extLst>
                <a:ext uri="{FF2B5EF4-FFF2-40B4-BE49-F238E27FC236}">
                  <a16:creationId xmlns:a16="http://schemas.microsoft.com/office/drawing/2014/main" xmlns="" id="{CFD1EBC6-3E9A-4268-93AF-83B28CEEB49D}"/>
                </a:ext>
              </a:extLst>
            </p:cNvPr>
            <p:cNvSpPr/>
            <p:nvPr/>
          </p:nvSpPr>
          <p:spPr>
            <a:xfrm>
              <a:off x="3157545" y="388483"/>
              <a:ext cx="2160000" cy="609632"/>
            </a:xfrm>
            <a:prstGeom prst="rect">
              <a:avLst/>
            </a:prstGeom>
            <a:gradFill>
              <a:gsLst>
                <a:gs pos="0">
                  <a:schemeClr val="bg1">
                    <a:lumMod val="85000"/>
                  </a:schemeClr>
                </a:gs>
                <a:gs pos="100000">
                  <a:schemeClr val="bg1">
                    <a:lumMod val="50000"/>
                  </a:schemeClr>
                </a:gs>
              </a:gsLst>
              <a:path path="circle">
                <a:fillToRect l="50000" t="-80000" r="50000" b="180000"/>
              </a:path>
            </a:gradFill>
            <a:ln>
              <a:noFill/>
            </a:ln>
            <a:scene3d>
              <a:camera prst="isometricLeftDown"/>
              <a:lightRig rig="balanced" dir="t"/>
            </a:scene3d>
            <a:sp3d extrusionH="12700"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sz="949" b="1" dirty="0">
                  <a:solidFill>
                    <a:schemeClr val="tx1">
                      <a:lumMod val="75000"/>
                      <a:lumOff val="25000"/>
                    </a:schemeClr>
                  </a:solidFill>
                  <a:latin typeface="+mj-lt"/>
                </a:rPr>
                <a:t>DÉPART</a:t>
              </a:r>
            </a:p>
          </p:txBody>
        </p:sp>
      </p:grpSp>
      <p:sp>
        <p:nvSpPr>
          <p:cNvPr id="23" name="Flèche : Circulaire 22">
            <a:extLst>
              <a:ext uri="{FF2B5EF4-FFF2-40B4-BE49-F238E27FC236}">
                <a16:creationId xmlns:a16="http://schemas.microsoft.com/office/drawing/2014/main" xmlns="" id="{85D6BDBD-CB4F-48BA-B0E8-11B5A2455FB6}"/>
              </a:ext>
            </a:extLst>
          </p:cNvPr>
          <p:cNvSpPr/>
          <p:nvPr>
            <p:custDataLst>
              <p:tags r:id="rId39"/>
            </p:custDataLst>
          </p:nvPr>
        </p:nvSpPr>
        <p:spPr>
          <a:xfrm>
            <a:off x="1578333" y="3819514"/>
            <a:ext cx="1025156" cy="1025156"/>
          </a:xfrm>
          <a:prstGeom prst="circularArrow">
            <a:avLst>
              <a:gd name="adj1" fmla="val 33526"/>
              <a:gd name="adj2" fmla="val 16133"/>
              <a:gd name="adj3" fmla="val 16168432"/>
              <a:gd name="adj4" fmla="val 10800000"/>
              <a:gd name="adj5" fmla="val 16763"/>
            </a:avLst>
          </a:prstGeom>
          <a:gradFill>
            <a:gsLst>
              <a:gs pos="0">
                <a:schemeClr val="accent4"/>
              </a:gs>
              <a:gs pos="100000">
                <a:schemeClr val="accent4">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24" name="Rectangle 23">
            <a:extLst>
              <a:ext uri="{FF2B5EF4-FFF2-40B4-BE49-F238E27FC236}">
                <a16:creationId xmlns:a16="http://schemas.microsoft.com/office/drawing/2014/main" xmlns="" id="{A24D9CD1-E8BF-4C46-8B53-C721B94CEC4D}"/>
              </a:ext>
            </a:extLst>
          </p:cNvPr>
          <p:cNvSpPr/>
          <p:nvPr>
            <p:custDataLst>
              <p:tags r:id="rId40"/>
            </p:custDataLst>
          </p:nvPr>
        </p:nvSpPr>
        <p:spPr>
          <a:xfrm flipV="1">
            <a:off x="2264794" y="3815090"/>
            <a:ext cx="341719" cy="1366875"/>
          </a:xfrm>
          <a:prstGeom prst="rect">
            <a:avLst/>
          </a:prstGeom>
          <a:gradFill>
            <a:gsLst>
              <a:gs pos="0">
                <a:schemeClr val="accent4"/>
              </a:gs>
              <a:gs pos="100000">
                <a:schemeClr val="accent4">
                  <a:lumMod val="50000"/>
                </a:schemeClr>
              </a:gs>
            </a:gsLst>
            <a:path path="circle">
              <a:fillToRect l="50000" t="-80000" r="50000" b="180000"/>
            </a:path>
          </a:gradFill>
          <a:ln>
            <a:noFill/>
          </a:ln>
          <a:scene3d>
            <a:camera prst="isometricTopUp"/>
            <a:lightRig rig="threePt"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110" name="Flèche : Circulaire 57">
            <a:extLst>
              <a:ext uri="{FF2B5EF4-FFF2-40B4-BE49-F238E27FC236}">
                <a16:creationId xmlns:a16="http://schemas.microsoft.com/office/drawing/2014/main" xmlns="" id="{1983B69F-E1F0-4F9D-BC06-EDB7D89BEBED}"/>
              </a:ext>
            </a:extLst>
          </p:cNvPr>
          <p:cNvSpPr/>
          <p:nvPr>
            <p:custDataLst>
              <p:tags r:id="rId41"/>
            </p:custDataLst>
          </p:nvPr>
        </p:nvSpPr>
        <p:spPr>
          <a:xfrm flipV="1">
            <a:off x="2902132" y="4067342"/>
            <a:ext cx="1025156" cy="1025156"/>
          </a:xfrm>
          <a:prstGeom prst="circularArrow">
            <a:avLst>
              <a:gd name="adj1" fmla="val 33526"/>
              <a:gd name="adj2" fmla="val 16133"/>
              <a:gd name="adj3" fmla="val 16168432"/>
              <a:gd name="adj4" fmla="val 10800000"/>
              <a:gd name="adj5" fmla="val 16763"/>
            </a:avLst>
          </a:prstGeom>
          <a:solidFill>
            <a:srgbClr val="664D01"/>
          </a:solidFill>
          <a:ln>
            <a:noFill/>
          </a:ln>
          <a:scene3d>
            <a:camera prst="isometricTopUp"/>
            <a:lightRig rig="glow"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11" name="Étiquette 110"/>
          <p:cNvSpPr/>
          <p:nvPr>
            <p:custDataLst>
              <p:tags r:id="rId42"/>
            </p:custDataLst>
          </p:nvPr>
        </p:nvSpPr>
        <p:spPr>
          <a:xfrm rot="21182451">
            <a:off x="4447361" y="4379481"/>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37" name="Rectangle 36">
            <a:extLst>
              <a:ext uri="{FF2B5EF4-FFF2-40B4-BE49-F238E27FC236}">
                <a16:creationId xmlns:a16="http://schemas.microsoft.com/office/drawing/2014/main" xmlns="" id="{AD7E887B-0362-486F-B20C-A712A1452280}"/>
              </a:ext>
            </a:extLst>
          </p:cNvPr>
          <p:cNvSpPr/>
          <p:nvPr>
            <p:custDataLst>
              <p:tags r:id="rId43"/>
            </p:custDataLst>
          </p:nvPr>
        </p:nvSpPr>
        <p:spPr>
          <a:xfrm>
            <a:off x="5028536" y="4750779"/>
            <a:ext cx="341719" cy="341719"/>
          </a:xfrm>
          <a:prstGeom prst="rect">
            <a:avLst/>
          </a:prstGeom>
          <a:solidFill>
            <a:schemeClr val="accent5">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791" b="1" dirty="0">
              <a:latin typeface="+mj-lt"/>
              <a:cs typeface="Arial" panose="020B0604020202020204" pitchFamily="34" charset="0"/>
            </a:endParaRPr>
          </a:p>
        </p:txBody>
      </p:sp>
      <p:grpSp>
        <p:nvGrpSpPr>
          <p:cNvPr id="116" name="Groupe 115">
            <a:extLst>
              <a:ext uri="{FF2B5EF4-FFF2-40B4-BE49-F238E27FC236}">
                <a16:creationId xmlns:a16="http://schemas.microsoft.com/office/drawing/2014/main" xmlns="" id="{9DF1BB47-882B-4E63-990A-3F807961ED0A}"/>
              </a:ext>
            </a:extLst>
          </p:cNvPr>
          <p:cNvGrpSpPr/>
          <p:nvPr>
            <p:custDataLst>
              <p:tags r:id="rId44"/>
            </p:custDataLst>
          </p:nvPr>
        </p:nvGrpSpPr>
        <p:grpSpPr>
          <a:xfrm>
            <a:off x="5125505" y="3102197"/>
            <a:ext cx="683438" cy="752496"/>
            <a:chOff x="7798224" y="13083424"/>
            <a:chExt cx="2160000" cy="2378260"/>
          </a:xfrm>
        </p:grpSpPr>
        <p:sp>
          <p:nvSpPr>
            <p:cNvPr id="117" name="Rectangle 116">
              <a:extLst>
                <a:ext uri="{FF2B5EF4-FFF2-40B4-BE49-F238E27FC236}">
                  <a16:creationId xmlns:a16="http://schemas.microsoft.com/office/drawing/2014/main" xmlns="" id="{410107DB-DA01-4AF8-8EAB-E479BF01E2D7}"/>
                </a:ext>
              </a:extLst>
            </p:cNvPr>
            <p:cNvSpPr/>
            <p:nvPr/>
          </p:nvSpPr>
          <p:spPr>
            <a:xfrm>
              <a:off x="8100531" y="13083424"/>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18" name="Rectangle 117">
              <a:extLst>
                <a:ext uri="{FF2B5EF4-FFF2-40B4-BE49-F238E27FC236}">
                  <a16:creationId xmlns:a16="http://schemas.microsoft.com/office/drawing/2014/main" xmlns="" id="{97C7B2E9-C6B9-46C3-8F06-D1A2CB3DE0D7}"/>
                </a:ext>
              </a:extLst>
            </p:cNvPr>
            <p:cNvSpPr/>
            <p:nvPr/>
          </p:nvSpPr>
          <p:spPr>
            <a:xfrm>
              <a:off x="7798224" y="13493546"/>
              <a:ext cx="2160000" cy="609632"/>
            </a:xfrm>
            <a:prstGeom prst="rect">
              <a:avLst/>
            </a:prstGeom>
            <a:solidFill>
              <a:schemeClr val="accent6"/>
            </a:solidFill>
            <a:ln>
              <a:noFill/>
            </a:ln>
            <a:scene3d>
              <a:camera prst="isometricLeftDown"/>
              <a:lightRig rig="balanced" dir="t"/>
            </a:scene3d>
            <a:sp3d extrusionH="12700"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sz="949" b="1" dirty="0">
                  <a:solidFill>
                    <a:schemeClr val="tx1">
                      <a:lumMod val="75000"/>
                      <a:lumOff val="25000"/>
                    </a:schemeClr>
                  </a:solidFill>
                  <a:latin typeface="+mj-lt"/>
                </a:rPr>
                <a:t>Spécialité</a:t>
              </a:r>
            </a:p>
          </p:txBody>
        </p:sp>
        <p:sp>
          <p:nvSpPr>
            <p:cNvPr id="122" name="Rectangle 121">
              <a:extLst>
                <a:ext uri="{FF2B5EF4-FFF2-40B4-BE49-F238E27FC236}">
                  <a16:creationId xmlns:a16="http://schemas.microsoft.com/office/drawing/2014/main" xmlns="" id="{A137EA92-B4C0-4DAA-B7E7-D119C08F6F81}"/>
                </a:ext>
              </a:extLst>
            </p:cNvPr>
            <p:cNvSpPr/>
            <p:nvPr/>
          </p:nvSpPr>
          <p:spPr>
            <a:xfrm>
              <a:off x="9622447" y="13949407"/>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grpSp>
      <p:sp>
        <p:nvSpPr>
          <p:cNvPr id="138" name="Rectangle 137">
            <a:extLst>
              <a:ext uri="{FF2B5EF4-FFF2-40B4-BE49-F238E27FC236}">
                <a16:creationId xmlns:a16="http://schemas.microsoft.com/office/drawing/2014/main" xmlns="" id="{A24D9CD1-E8BF-4C46-8B53-C721B94CEC4D}"/>
              </a:ext>
            </a:extLst>
          </p:cNvPr>
          <p:cNvSpPr/>
          <p:nvPr>
            <p:custDataLst>
              <p:tags r:id="rId45"/>
            </p:custDataLst>
          </p:nvPr>
        </p:nvSpPr>
        <p:spPr>
          <a:xfrm rot="120000" flipV="1">
            <a:off x="7423824" y="1628045"/>
            <a:ext cx="341719" cy="1366875"/>
          </a:xfrm>
          <a:prstGeom prst="rect">
            <a:avLst/>
          </a:prstGeom>
          <a:solidFill>
            <a:srgbClr val="3B709F"/>
          </a:solidFill>
          <a:ln>
            <a:noFill/>
          </a:ln>
          <a:scene3d>
            <a:camera prst="isometricTopUp"/>
            <a:lightRig rig="threePt"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36" name="Rectangle 35">
            <a:extLst>
              <a:ext uri="{FF2B5EF4-FFF2-40B4-BE49-F238E27FC236}">
                <a16:creationId xmlns:a16="http://schemas.microsoft.com/office/drawing/2014/main" xmlns="" id="{71CBC2F9-7DCE-49F6-AFEA-B67C7D8774D2}"/>
              </a:ext>
            </a:extLst>
          </p:cNvPr>
          <p:cNvSpPr/>
          <p:nvPr>
            <p:custDataLst>
              <p:tags r:id="rId46"/>
            </p:custDataLst>
          </p:nvPr>
        </p:nvSpPr>
        <p:spPr>
          <a:xfrm>
            <a:off x="8007227" y="2495910"/>
            <a:ext cx="341719" cy="341719"/>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791" b="1" dirty="0">
              <a:latin typeface="+mj-lt"/>
              <a:cs typeface="Arial" panose="020B0604020202020204" pitchFamily="34" charset="0"/>
            </a:endParaRPr>
          </a:p>
        </p:txBody>
      </p:sp>
      <p:pic>
        <p:nvPicPr>
          <p:cNvPr id="10" name="Image 9"/>
          <p:cNvPicPr>
            <a:picLocks noChangeAspect="1"/>
          </p:cNvPicPr>
          <p:nvPr>
            <p:custDataLst>
              <p:tags r:id="rId47"/>
            </p:custDataLst>
          </p:nvPr>
        </p:nvPicPr>
        <p:blipFill>
          <a:blip r:embed="rId64" cstate="print">
            <a:clrChange>
              <a:clrFrom>
                <a:srgbClr val="FFFFFF"/>
              </a:clrFrom>
              <a:clrTo>
                <a:srgbClr val="FFFFFF">
                  <a:alpha val="0"/>
                </a:srgbClr>
              </a:clrTo>
            </a:clrChange>
          </a:blip>
          <a:stretch>
            <a:fillRect/>
          </a:stretch>
        </p:blipFill>
        <p:spPr>
          <a:xfrm>
            <a:off x="3784929" y="2124812"/>
            <a:ext cx="683929" cy="618446"/>
          </a:xfrm>
          <a:prstGeom prst="rect">
            <a:avLst/>
          </a:prstGeom>
        </p:spPr>
      </p:pic>
      <p:sp>
        <p:nvSpPr>
          <p:cNvPr id="48" name="Flèche : Circulaire 47">
            <a:extLst>
              <a:ext uri="{FF2B5EF4-FFF2-40B4-BE49-F238E27FC236}">
                <a16:creationId xmlns:a16="http://schemas.microsoft.com/office/drawing/2014/main" xmlns="" id="{9D998092-39BA-4EA9-8EDF-6B8DA11FAAC2}"/>
              </a:ext>
            </a:extLst>
          </p:cNvPr>
          <p:cNvSpPr/>
          <p:nvPr>
            <p:custDataLst>
              <p:tags r:id="rId48"/>
            </p:custDataLst>
          </p:nvPr>
        </p:nvSpPr>
        <p:spPr>
          <a:xfrm flipH="1" flipV="1">
            <a:off x="7648808" y="2150781"/>
            <a:ext cx="1025156" cy="1025156"/>
          </a:xfrm>
          <a:prstGeom prst="circularArrow">
            <a:avLst>
              <a:gd name="adj1" fmla="val 33526"/>
              <a:gd name="adj2" fmla="val 16133"/>
              <a:gd name="adj3" fmla="val 16168432"/>
              <a:gd name="adj4" fmla="val 10800000"/>
              <a:gd name="adj5" fmla="val 16763"/>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37" name="Étiquette 136"/>
          <p:cNvSpPr/>
          <p:nvPr>
            <p:custDataLst>
              <p:tags r:id="rId49"/>
            </p:custDataLst>
          </p:nvPr>
        </p:nvSpPr>
        <p:spPr>
          <a:xfrm rot="21182451">
            <a:off x="7578810" y="2963676"/>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134" name="Flèche : Circulaire 30">
            <a:extLst>
              <a:ext uri="{FF2B5EF4-FFF2-40B4-BE49-F238E27FC236}">
                <a16:creationId xmlns:a16="http://schemas.microsoft.com/office/drawing/2014/main" xmlns="" id="{77E9B244-F56B-4FC5-8E79-7B46A13A0FE1}"/>
              </a:ext>
            </a:extLst>
          </p:cNvPr>
          <p:cNvSpPr/>
          <p:nvPr>
            <p:custDataLst>
              <p:tags r:id="rId50"/>
            </p:custDataLst>
          </p:nvPr>
        </p:nvSpPr>
        <p:spPr>
          <a:xfrm flipV="1">
            <a:off x="7185085" y="2773756"/>
            <a:ext cx="1025156" cy="1025156"/>
          </a:xfrm>
          <a:prstGeom prst="circularArrow">
            <a:avLst>
              <a:gd name="adj1" fmla="val 33526"/>
              <a:gd name="adj2" fmla="val 16133"/>
              <a:gd name="adj3" fmla="val 16168432"/>
              <a:gd name="adj4" fmla="val 10800000"/>
              <a:gd name="adj5" fmla="val 16763"/>
            </a:avLst>
          </a:prstGeom>
          <a:solidFill>
            <a:srgbClr val="2E2E2E"/>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3" name="Rectangle 12">
            <a:extLst>
              <a:ext uri="{FF2B5EF4-FFF2-40B4-BE49-F238E27FC236}">
                <a16:creationId xmlns:a16="http://schemas.microsoft.com/office/drawing/2014/main" xmlns="" id="{B3B05A16-EB6E-425D-BC9D-EEABFCDEAADA}"/>
              </a:ext>
            </a:extLst>
          </p:cNvPr>
          <p:cNvSpPr/>
          <p:nvPr>
            <p:custDataLst>
              <p:tags r:id="rId51"/>
            </p:custDataLst>
          </p:nvPr>
        </p:nvSpPr>
        <p:spPr>
          <a:xfrm>
            <a:off x="5742071" y="4739432"/>
            <a:ext cx="466797" cy="341719"/>
          </a:xfrm>
          <a:prstGeom prst="rect">
            <a:avLst/>
          </a:prstGeom>
          <a:solidFill>
            <a:srgbClr val="375991"/>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115" name="Flèche : Circulaire 57">
            <a:extLst>
              <a:ext uri="{FF2B5EF4-FFF2-40B4-BE49-F238E27FC236}">
                <a16:creationId xmlns:a16="http://schemas.microsoft.com/office/drawing/2014/main" xmlns="" id="{1983B69F-E1F0-4F9D-BC06-EDB7D89BEBED}"/>
              </a:ext>
            </a:extLst>
          </p:cNvPr>
          <p:cNvSpPr/>
          <p:nvPr>
            <p:custDataLst>
              <p:tags r:id="rId52"/>
            </p:custDataLst>
          </p:nvPr>
        </p:nvSpPr>
        <p:spPr>
          <a:xfrm flipV="1">
            <a:off x="5308212" y="4289794"/>
            <a:ext cx="1025156" cy="1025156"/>
          </a:xfrm>
          <a:prstGeom prst="circularArrow">
            <a:avLst>
              <a:gd name="adj1" fmla="val 33526"/>
              <a:gd name="adj2" fmla="val 16133"/>
              <a:gd name="adj3" fmla="val 16168432"/>
              <a:gd name="adj4" fmla="val 10800000"/>
              <a:gd name="adj5" fmla="val 16763"/>
            </a:avLst>
          </a:prstGeom>
          <a:solidFill>
            <a:srgbClr val="213759"/>
          </a:solidFill>
          <a:ln>
            <a:noFill/>
          </a:ln>
          <a:scene3d>
            <a:camera prst="isometricTopUp"/>
            <a:lightRig rig="glow"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grpSp>
        <p:nvGrpSpPr>
          <p:cNvPr id="69" name="Groupe 68">
            <a:extLst>
              <a:ext uri="{FF2B5EF4-FFF2-40B4-BE49-F238E27FC236}">
                <a16:creationId xmlns:a16="http://schemas.microsoft.com/office/drawing/2014/main" xmlns="" id="{BC3301E5-D009-4A67-AC59-DD3E44718A91}"/>
              </a:ext>
            </a:extLst>
          </p:cNvPr>
          <p:cNvGrpSpPr/>
          <p:nvPr>
            <p:custDataLst>
              <p:tags r:id="rId53"/>
            </p:custDataLst>
          </p:nvPr>
        </p:nvGrpSpPr>
        <p:grpSpPr>
          <a:xfrm flipH="1">
            <a:off x="476810" y="900949"/>
            <a:ext cx="1608036" cy="768821"/>
            <a:chOff x="8025383" y="4817044"/>
            <a:chExt cx="2147318" cy="1372541"/>
          </a:xfrm>
        </p:grpSpPr>
        <p:sp>
          <p:nvSpPr>
            <p:cNvPr id="70" name="Triangle isocèle 69">
              <a:extLst>
                <a:ext uri="{FF2B5EF4-FFF2-40B4-BE49-F238E27FC236}">
                  <a16:creationId xmlns:a16="http://schemas.microsoft.com/office/drawing/2014/main" xmlns="" id="{CA688265-CBAE-4460-AC96-1534946AA77A}"/>
                </a:ext>
              </a:extLst>
            </p:cNvPr>
            <p:cNvSpPr/>
            <p:nvPr/>
          </p:nvSpPr>
          <p:spPr>
            <a:xfrm rot="13462956">
              <a:off x="8025383" y="5284567"/>
              <a:ext cx="648235" cy="905018"/>
            </a:xfrm>
            <a:prstGeom prst="triangle">
              <a:avLst>
                <a:gd name="adj" fmla="val 1099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1" name="Rectangle : Coins arrondis 70">
              <a:extLst>
                <a:ext uri="{FF2B5EF4-FFF2-40B4-BE49-F238E27FC236}">
                  <a16:creationId xmlns:a16="http://schemas.microsoft.com/office/drawing/2014/main" xmlns="" id="{C2C0CBF4-C88A-43FC-8F14-5AED1E75A67D}"/>
                </a:ext>
              </a:extLst>
            </p:cNvPr>
            <p:cNvSpPr/>
            <p:nvPr/>
          </p:nvSpPr>
          <p:spPr>
            <a:xfrm>
              <a:off x="8111667" y="4817044"/>
              <a:ext cx="2061034" cy="916363"/>
            </a:xfrm>
            <a:prstGeom prst="roundRect">
              <a:avLst>
                <a:gd name="adj" fmla="val 1099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2" name="Rectangle : Coins arrondis 71">
              <a:extLst>
                <a:ext uri="{FF2B5EF4-FFF2-40B4-BE49-F238E27FC236}">
                  <a16:creationId xmlns:a16="http://schemas.microsoft.com/office/drawing/2014/main" xmlns="" id="{46CD06EF-E1AE-49C1-A656-28A171E9F41E}"/>
                </a:ext>
              </a:extLst>
            </p:cNvPr>
            <p:cNvSpPr/>
            <p:nvPr/>
          </p:nvSpPr>
          <p:spPr>
            <a:xfrm>
              <a:off x="8273999"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pPr algn="ctr"/>
              <a:r>
                <a:rPr lang="fr-FR" sz="1050" dirty="0">
                  <a:solidFill>
                    <a:schemeClr val="tx1">
                      <a:lumMod val="75000"/>
                      <a:lumOff val="25000"/>
                    </a:schemeClr>
                  </a:solidFill>
                </a:rPr>
                <a:t>Protéger les données </a:t>
              </a:r>
              <a:r>
                <a:rPr lang="fr-FR" sz="1050" dirty="0" smtClean="0">
                  <a:solidFill>
                    <a:schemeClr val="tx1">
                      <a:lumMod val="75000"/>
                      <a:lumOff val="25000"/>
                    </a:schemeClr>
                  </a:solidFill>
                </a:rPr>
                <a:t> à </a:t>
              </a:r>
              <a:r>
                <a:rPr lang="fr-FR" sz="1050" dirty="0">
                  <a:solidFill>
                    <a:schemeClr val="tx1">
                      <a:lumMod val="75000"/>
                      <a:lumOff val="25000"/>
                    </a:schemeClr>
                  </a:solidFill>
                </a:rPr>
                <a:t>caractère personnel</a:t>
              </a:r>
              <a:endParaRPr lang="fr-FR" sz="1050" noProof="1">
                <a:solidFill>
                  <a:schemeClr val="tx1">
                    <a:lumMod val="75000"/>
                    <a:lumOff val="25000"/>
                  </a:schemeClr>
                </a:solidFill>
              </a:endParaRPr>
            </a:p>
          </p:txBody>
        </p:sp>
      </p:grpSp>
      <p:pic>
        <p:nvPicPr>
          <p:cNvPr id="21" name="Image 20"/>
          <p:cNvPicPr>
            <a:picLocks noChangeAspect="1"/>
          </p:cNvPicPr>
          <p:nvPr>
            <p:custDataLst>
              <p:tags r:id="rId54"/>
            </p:custDataLst>
          </p:nvPr>
        </p:nvPicPr>
        <p:blipFill>
          <a:blip r:embed="rId65" cstate="print">
            <a:clrChange>
              <a:clrFrom>
                <a:srgbClr val="FFFFFF"/>
              </a:clrFrom>
              <a:clrTo>
                <a:srgbClr val="FFFFFF">
                  <a:alpha val="0"/>
                </a:srgbClr>
              </a:clrTo>
            </a:clrChange>
          </a:blip>
          <a:stretch>
            <a:fillRect/>
          </a:stretch>
        </p:blipFill>
        <p:spPr>
          <a:xfrm>
            <a:off x="1983350" y="1593984"/>
            <a:ext cx="556431" cy="535617"/>
          </a:xfrm>
          <a:prstGeom prst="rect">
            <a:avLst/>
          </a:prstGeom>
        </p:spPr>
      </p:pic>
      <p:pic>
        <p:nvPicPr>
          <p:cNvPr id="51" name="Image 50"/>
          <p:cNvPicPr>
            <a:picLocks noChangeAspect="1"/>
          </p:cNvPicPr>
          <p:nvPr>
            <p:custDataLst>
              <p:tags r:id="rId55"/>
            </p:custDataLst>
          </p:nvPr>
        </p:nvPicPr>
        <p:blipFill>
          <a:blip r:embed="rId66" cstate="print">
            <a:clrChange>
              <a:clrFrom>
                <a:srgbClr val="FD0036"/>
              </a:clrFrom>
              <a:clrTo>
                <a:srgbClr val="FD0036">
                  <a:alpha val="0"/>
                </a:srgbClr>
              </a:clrTo>
            </a:clrChange>
            <a:extLst>
              <a:ext uri="{28A0092B-C50C-407E-A947-70E740481C1C}">
                <a14:useLocalDpi xmlns="" xmlns:a14="http://schemas.microsoft.com/office/drawing/2010/main" val="0"/>
              </a:ext>
            </a:extLst>
          </a:blip>
          <a:stretch>
            <a:fillRect/>
          </a:stretch>
        </p:blipFill>
        <p:spPr>
          <a:xfrm>
            <a:off x="5962740" y="1811863"/>
            <a:ext cx="780733" cy="495572"/>
          </a:xfrm>
          <a:prstGeom prst="rect">
            <a:avLst/>
          </a:prstGeom>
        </p:spPr>
      </p:pic>
      <p:grpSp>
        <p:nvGrpSpPr>
          <p:cNvPr id="77" name="Groupe 76">
            <a:extLst>
              <a:ext uri="{FF2B5EF4-FFF2-40B4-BE49-F238E27FC236}">
                <a16:creationId xmlns:a16="http://schemas.microsoft.com/office/drawing/2014/main" xmlns="" id="{52268F45-8E3D-4867-9031-FF9395645865}"/>
              </a:ext>
            </a:extLst>
          </p:cNvPr>
          <p:cNvGrpSpPr/>
          <p:nvPr>
            <p:custDataLst>
              <p:tags r:id="rId56"/>
            </p:custDataLst>
          </p:nvPr>
        </p:nvGrpSpPr>
        <p:grpSpPr>
          <a:xfrm flipV="1">
            <a:off x="7092264" y="3676462"/>
            <a:ext cx="1829926" cy="1074317"/>
            <a:chOff x="8155619" y="4844636"/>
            <a:chExt cx="2061034" cy="1273207"/>
          </a:xfrm>
        </p:grpSpPr>
        <p:sp>
          <p:nvSpPr>
            <p:cNvPr id="78" name="Triangle isocèle 77">
              <a:extLst>
                <a:ext uri="{FF2B5EF4-FFF2-40B4-BE49-F238E27FC236}">
                  <a16:creationId xmlns:a16="http://schemas.microsoft.com/office/drawing/2014/main" xmlns="" id="{A68C7709-C28E-4C75-8727-9A892CB3576E}"/>
                </a:ext>
              </a:extLst>
            </p:cNvPr>
            <p:cNvSpPr/>
            <p:nvPr/>
          </p:nvSpPr>
          <p:spPr>
            <a:xfrm rot="13462956">
              <a:off x="9261325" y="5212825"/>
              <a:ext cx="648235" cy="905018"/>
            </a:xfrm>
            <a:prstGeom prst="triangle">
              <a:avLst>
                <a:gd name="adj" fmla="val 10998"/>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79" name="Rectangle : Coins arrondis 78">
              <a:extLst>
                <a:ext uri="{FF2B5EF4-FFF2-40B4-BE49-F238E27FC236}">
                  <a16:creationId xmlns:a16="http://schemas.microsoft.com/office/drawing/2014/main" xmlns="" id="{9B13D20E-5C58-4155-BD42-5F40AFB18CBB}"/>
                </a:ext>
              </a:extLst>
            </p:cNvPr>
            <p:cNvSpPr/>
            <p:nvPr/>
          </p:nvSpPr>
          <p:spPr>
            <a:xfrm>
              <a:off x="8155619" y="4844636"/>
              <a:ext cx="2061034" cy="916363"/>
            </a:xfrm>
            <a:prstGeom prst="roundRect">
              <a:avLst>
                <a:gd name="adj" fmla="val 10993"/>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80" name="Rectangle : Coins arrondis 79">
              <a:extLst>
                <a:ext uri="{FF2B5EF4-FFF2-40B4-BE49-F238E27FC236}">
                  <a16:creationId xmlns:a16="http://schemas.microsoft.com/office/drawing/2014/main" xmlns="" id="{4365F473-588E-4F80-8CA2-0222DD2C2389}"/>
                </a:ext>
              </a:extLst>
            </p:cNvPr>
            <p:cNvSpPr/>
            <p:nvPr/>
          </p:nvSpPr>
          <p:spPr>
            <a:xfrm flipV="1">
              <a:off x="8273998"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Assurer la cybersécurité d’une solution applicative et de son développement</a:t>
              </a:r>
              <a:endParaRPr lang="fr-FR" sz="1050" noProof="1">
                <a:solidFill>
                  <a:schemeClr val="tx1">
                    <a:lumMod val="75000"/>
                    <a:lumOff val="25000"/>
                  </a:schemeClr>
                </a:solidFill>
              </a:endParaRPr>
            </a:p>
          </p:txBody>
        </p:sp>
      </p:grpSp>
      <p:pic>
        <p:nvPicPr>
          <p:cNvPr id="63" name="Image 62"/>
          <p:cNvPicPr>
            <a:picLocks noChangeAspect="1"/>
          </p:cNvPicPr>
          <p:nvPr>
            <p:custDataLst>
              <p:tags r:id="rId57"/>
            </p:custDataLst>
          </p:nvPr>
        </p:nvPicPr>
        <p:blipFill>
          <a:blip r:embed="rId67" cstate="print">
            <a:clrChange>
              <a:clrFrom>
                <a:srgbClr val="12A89D"/>
              </a:clrFrom>
              <a:clrTo>
                <a:srgbClr val="12A89D">
                  <a:alpha val="0"/>
                </a:srgbClr>
              </a:clrTo>
            </a:clrChange>
            <a:extLst>
              <a:ext uri="{28A0092B-C50C-407E-A947-70E740481C1C}">
                <a14:useLocalDpi xmlns="" xmlns:a14="http://schemas.microsoft.com/office/drawing/2010/main" val="0"/>
              </a:ext>
            </a:extLst>
          </a:blip>
          <a:stretch>
            <a:fillRect/>
          </a:stretch>
        </p:blipFill>
        <p:spPr>
          <a:xfrm>
            <a:off x="1808551" y="3288368"/>
            <a:ext cx="885545" cy="687600"/>
          </a:xfrm>
          <a:prstGeom prst="rect">
            <a:avLst/>
          </a:prstGeom>
        </p:spPr>
      </p:pic>
      <p:grpSp>
        <p:nvGrpSpPr>
          <p:cNvPr id="146" name="Groupe 145">
            <a:extLst>
              <a:ext uri="{FF2B5EF4-FFF2-40B4-BE49-F238E27FC236}">
                <a16:creationId xmlns:a16="http://schemas.microsoft.com/office/drawing/2014/main" xmlns="" id="{5BF5755D-C890-43A1-B484-6EC759C1021B}"/>
              </a:ext>
            </a:extLst>
          </p:cNvPr>
          <p:cNvGrpSpPr/>
          <p:nvPr>
            <p:custDataLst>
              <p:tags r:id="rId58"/>
            </p:custDataLst>
          </p:nvPr>
        </p:nvGrpSpPr>
        <p:grpSpPr>
          <a:xfrm flipH="1" flipV="1">
            <a:off x="46347" y="3761484"/>
            <a:ext cx="2082071" cy="989377"/>
            <a:chOff x="7506351" y="4817044"/>
            <a:chExt cx="2666350" cy="1099838"/>
          </a:xfrm>
          <a:solidFill>
            <a:srgbClr val="A5A5A5"/>
          </a:solidFill>
        </p:grpSpPr>
        <p:sp>
          <p:nvSpPr>
            <p:cNvPr id="148" name="Triangle isocèle 147">
              <a:extLst>
                <a:ext uri="{FF2B5EF4-FFF2-40B4-BE49-F238E27FC236}">
                  <a16:creationId xmlns:a16="http://schemas.microsoft.com/office/drawing/2014/main" xmlns="" id="{56A72E3B-9CCF-4029-ACBA-00DB00BF0200}"/>
                </a:ext>
              </a:extLst>
            </p:cNvPr>
            <p:cNvSpPr/>
            <p:nvPr/>
          </p:nvSpPr>
          <p:spPr>
            <a:xfrm rot="14650631">
              <a:off x="7746293" y="5114239"/>
              <a:ext cx="562701" cy="1042586"/>
            </a:xfrm>
            <a:prstGeom prst="triangle">
              <a:avLst>
                <a:gd name="adj" fmla="val 109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149" name="Rectangle : Coins arrondis 74">
              <a:extLst>
                <a:ext uri="{FF2B5EF4-FFF2-40B4-BE49-F238E27FC236}">
                  <a16:creationId xmlns:a16="http://schemas.microsoft.com/office/drawing/2014/main" xmlns="" id="{4A8F44B2-D886-4F5A-B373-1B1E67D6E2DD}"/>
                </a:ext>
              </a:extLst>
            </p:cNvPr>
            <p:cNvSpPr/>
            <p:nvPr/>
          </p:nvSpPr>
          <p:spPr>
            <a:xfrm>
              <a:off x="8111667" y="4817044"/>
              <a:ext cx="2061034" cy="916363"/>
            </a:xfrm>
            <a:prstGeom prst="roundRect">
              <a:avLst>
                <a:gd name="adj" fmla="val 1099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150" name="Rectangle : Coins arrondis 75">
              <a:extLst>
                <a:ext uri="{FF2B5EF4-FFF2-40B4-BE49-F238E27FC236}">
                  <a16:creationId xmlns:a16="http://schemas.microsoft.com/office/drawing/2014/main" xmlns="" id="{AEE29627-256F-401D-BB43-BDEE416DFABE}"/>
                </a:ext>
              </a:extLst>
            </p:cNvPr>
            <p:cNvSpPr/>
            <p:nvPr/>
          </p:nvSpPr>
          <p:spPr>
            <a:xfrm flipV="1">
              <a:off x="8273998"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Sécuriser les équipements et les usages des utilisateurs</a:t>
              </a:r>
              <a:endParaRPr lang="fr-FR" sz="1050" noProof="1">
                <a:solidFill>
                  <a:schemeClr val="tx1">
                    <a:lumMod val="75000"/>
                    <a:lumOff val="25000"/>
                  </a:schemeClr>
                </a:solidFill>
              </a:endParaRPr>
            </a:p>
          </p:txBody>
        </p:sp>
      </p:grpSp>
      <p:grpSp>
        <p:nvGrpSpPr>
          <p:cNvPr id="73" name="Groupe 72">
            <a:extLst>
              <a:ext uri="{FF2B5EF4-FFF2-40B4-BE49-F238E27FC236}">
                <a16:creationId xmlns:a16="http://schemas.microsoft.com/office/drawing/2014/main" xmlns="" id="{5BF5755D-C890-43A1-B484-6EC759C1021B}"/>
              </a:ext>
            </a:extLst>
          </p:cNvPr>
          <p:cNvGrpSpPr/>
          <p:nvPr>
            <p:custDataLst>
              <p:tags r:id="rId59"/>
            </p:custDataLst>
          </p:nvPr>
        </p:nvGrpSpPr>
        <p:grpSpPr>
          <a:xfrm flipH="1" flipV="1">
            <a:off x="896409" y="4906545"/>
            <a:ext cx="4059164" cy="1061031"/>
            <a:chOff x="8111667" y="4817044"/>
            <a:chExt cx="2061034" cy="1519359"/>
          </a:xfrm>
        </p:grpSpPr>
        <p:sp>
          <p:nvSpPr>
            <p:cNvPr id="74" name="Triangle isocèle 73">
              <a:extLst>
                <a:ext uri="{FF2B5EF4-FFF2-40B4-BE49-F238E27FC236}">
                  <a16:creationId xmlns:a16="http://schemas.microsoft.com/office/drawing/2014/main" xmlns="" id="{56A72E3B-9CCF-4029-ACBA-00DB00BF0200}"/>
                </a:ext>
              </a:extLst>
            </p:cNvPr>
            <p:cNvSpPr/>
            <p:nvPr/>
          </p:nvSpPr>
          <p:spPr>
            <a:xfrm rot="5400000">
              <a:off x="7926122" y="5754503"/>
              <a:ext cx="1041321" cy="122480"/>
            </a:xfrm>
            <a:prstGeom prst="triangle">
              <a:avLst>
                <a:gd name="adj" fmla="val 109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5" name="Rectangle : Coins arrondis 74">
              <a:extLst>
                <a:ext uri="{FF2B5EF4-FFF2-40B4-BE49-F238E27FC236}">
                  <a16:creationId xmlns:a16="http://schemas.microsoft.com/office/drawing/2014/main" xmlns="" id="{4A8F44B2-D886-4F5A-B373-1B1E67D6E2DD}"/>
                </a:ext>
              </a:extLst>
            </p:cNvPr>
            <p:cNvSpPr/>
            <p:nvPr/>
          </p:nvSpPr>
          <p:spPr>
            <a:xfrm>
              <a:off x="8111667" y="4817044"/>
              <a:ext cx="2061034" cy="916363"/>
            </a:xfrm>
            <a:prstGeom prst="roundRect">
              <a:avLst>
                <a:gd name="adj" fmla="val 1099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6" name="Rectangle : Coins arrondis 75">
              <a:extLst>
                <a:ext uri="{FF2B5EF4-FFF2-40B4-BE49-F238E27FC236}">
                  <a16:creationId xmlns:a16="http://schemas.microsoft.com/office/drawing/2014/main" xmlns="" id="{AEE29627-256F-401D-BB43-BDEE416DFABE}"/>
                </a:ext>
              </a:extLst>
            </p:cNvPr>
            <p:cNvSpPr/>
            <p:nvPr/>
          </p:nvSpPr>
          <p:spPr>
            <a:xfrm flipV="1">
              <a:off x="8273998"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Garantir la disponibilité, l’intégrité et la confidentialité des services  informatiques et des données de l’organisation face à des cyberattaques</a:t>
              </a:r>
              <a:endParaRPr lang="fr-FR" sz="1050" noProof="1">
                <a:solidFill>
                  <a:schemeClr val="tx1">
                    <a:lumMod val="75000"/>
                    <a:lumOff val="25000"/>
                  </a:schemeClr>
                </a:solidFill>
              </a:endParaRPr>
            </a:p>
          </p:txBody>
        </p:sp>
      </p:grpSp>
      <p:pic>
        <p:nvPicPr>
          <p:cNvPr id="53" name="Image 52"/>
          <p:cNvPicPr>
            <a:picLocks noChangeAspect="1"/>
          </p:cNvPicPr>
          <p:nvPr>
            <p:custDataLst>
              <p:tags r:id="rId60"/>
            </p:custDataLst>
          </p:nvPr>
        </p:nvPicPr>
        <p:blipFill>
          <a:blip r:embed="rId68" cstate="print">
            <a:clrChange>
              <a:clrFrom>
                <a:srgbClr val="3A9FCD"/>
              </a:clrFrom>
              <a:clrTo>
                <a:srgbClr val="3A9FCD">
                  <a:alpha val="0"/>
                </a:srgbClr>
              </a:clrTo>
            </a:clrChange>
            <a:extLst>
              <a:ext uri="{28A0092B-C50C-407E-A947-70E740481C1C}">
                <a14:useLocalDpi xmlns="" xmlns:a14="http://schemas.microsoft.com/office/drawing/2010/main" val="0"/>
              </a:ext>
            </a:extLst>
          </a:blip>
          <a:stretch>
            <a:fillRect/>
          </a:stretch>
        </p:blipFill>
        <p:spPr>
          <a:xfrm>
            <a:off x="4427806" y="4385519"/>
            <a:ext cx="854204" cy="603767"/>
          </a:xfrm>
          <a:prstGeom prst="rect">
            <a:avLst/>
          </a:prstGeom>
        </p:spPr>
      </p:pic>
      <p:pic>
        <p:nvPicPr>
          <p:cNvPr id="96" name="Picture 2" descr="Résultat de recherche d'images pour &quot;sécurité logiciel&quot;"/>
          <p:cNvPicPr>
            <a:picLocks noChangeAspect="1" noChangeArrowheads="1"/>
          </p:cNvPicPr>
          <p:nvPr>
            <p:custDataLst>
              <p:tags r:id="rId61"/>
            </p:custDataLst>
          </p:nvPr>
        </p:nvPicPr>
        <p:blipFill>
          <a:blip r:embed="rId69" cstate="print">
            <a:clrChange>
              <a:clrFrom>
                <a:srgbClr val="ED174B"/>
              </a:clrFrom>
              <a:clrTo>
                <a:srgbClr val="ED174B">
                  <a:alpha val="0"/>
                </a:srgbClr>
              </a:clrTo>
            </a:clrChange>
            <a:extLst>
              <a:ext uri="{28A0092B-C50C-407E-A947-70E740481C1C}">
                <a14:useLocalDpi xmlns="" xmlns:a14="http://schemas.microsoft.com/office/drawing/2010/main" val="0"/>
              </a:ext>
            </a:extLst>
          </a:blip>
          <a:srcRect/>
          <a:stretch>
            <a:fillRect/>
          </a:stretch>
        </p:blipFill>
        <p:spPr bwMode="auto">
          <a:xfrm>
            <a:off x="7673134" y="2819930"/>
            <a:ext cx="766064" cy="49247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 xmlns:p14="http://schemas.microsoft.com/office/powerpoint/2010/main" val="1953911299"/>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2000">
        <p15:prstTrans prst="crus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6.25E-7 -4.44444E-6 L -0.00091 -0.42245 " pathEditMode="relative" rAng="0" ptsTypes="AA">
                                      <p:cBhvr>
                                        <p:cTn id="6" dur="2000" fill="hold"/>
                                        <p:tgtEl>
                                          <p:spTgt spid="53"/>
                                        </p:tgtEl>
                                        <p:attrNameLst>
                                          <p:attrName>ppt_x</p:attrName>
                                          <p:attrName>ppt_y</p:attrName>
                                        </p:attrNameLst>
                                      </p:cBhvr>
                                      <p:rCtr x="-52" y="-21134"/>
                                    </p:animMotion>
                                  </p:childTnLst>
                                </p:cTn>
                              </p:par>
                              <p:par>
                                <p:cTn id="7" presetID="42" presetClass="path" presetSubtype="0" accel="50000" decel="50000" fill="hold" nodeType="withEffect">
                                  <p:stCondLst>
                                    <p:cond delay="0"/>
                                  </p:stCondLst>
                                  <p:childTnLst>
                                    <p:animMotion origin="layout" path="M -1.875E-6 2.22222E-6 L 0.18998 -0.23357 " pathEditMode="relative" rAng="0" ptsTypes="AA">
                                      <p:cBhvr>
                                        <p:cTn id="8" dur="2000" fill="hold"/>
                                        <p:tgtEl>
                                          <p:spTgt spid="73"/>
                                        </p:tgtEl>
                                        <p:attrNameLst>
                                          <p:attrName>ppt_x</p:attrName>
                                          <p:attrName>ppt_y</p:attrName>
                                        </p:attrNameLst>
                                      </p:cBhvr>
                                      <p:rCtr x="9492" y="-11690"/>
                                    </p:animMotion>
                                  </p:childTnLst>
                                </p:cTn>
                              </p:par>
                              <p:par>
                                <p:cTn id="9" presetID="6" presetClass="emph" presetSubtype="0" fill="hold" nodeType="withEffect">
                                  <p:stCondLst>
                                    <p:cond delay="0"/>
                                  </p:stCondLst>
                                  <p:childTnLst>
                                    <p:animScale>
                                      <p:cBhvr>
                                        <p:cTn id="10" dur="2000" fill="hold"/>
                                        <p:tgtEl>
                                          <p:spTgt spid="53"/>
                                        </p:tgtEl>
                                      </p:cBhvr>
                                      <p:by x="400000" y="400000"/>
                                    </p:animScale>
                                  </p:childTnLst>
                                </p:cTn>
                              </p:par>
                              <p:par>
                                <p:cTn id="11" presetID="6" presetClass="emph" presetSubtype="0" fill="hold" nodeType="withEffect">
                                  <p:stCondLst>
                                    <p:cond delay="0"/>
                                  </p:stCondLst>
                                  <p:childTnLst>
                                    <p:animScale>
                                      <p:cBhvr>
                                        <p:cTn id="12" dur="2000" fill="hold"/>
                                        <p:tgtEl>
                                          <p:spTgt spid="73"/>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custDataLst>
              <p:tags r:id="rId1"/>
            </p:custDataLst>
          </p:nvPr>
        </p:nvSpPr>
        <p:spPr/>
        <p:txBody>
          <a:bodyPr>
            <a:normAutofit fontScale="90000"/>
          </a:bodyPr>
          <a:lstStyle/>
          <a:p>
            <a:r>
              <a:rPr lang="fr-FR" dirty="0" smtClean="0"/>
              <a:t>Modélisation / Cartographie des risques </a:t>
            </a:r>
            <a:endParaRPr lang="fr-FR" dirty="0"/>
          </a:p>
        </p:txBody>
      </p:sp>
      <p:pic>
        <p:nvPicPr>
          <p:cNvPr id="5" name="Image 4"/>
          <p:cNvPicPr>
            <a:picLocks noChangeAspect="1"/>
          </p:cNvPicPr>
          <p:nvPr>
            <p:custDataLst>
              <p:tags r:id="rId2"/>
            </p:custDataLst>
          </p:nvPr>
        </p:nvPicPr>
        <p:blipFill>
          <a:blip r:embed="rId5" cstate="print">
            <a:extLst>
              <a:ext uri="{28A0092B-C50C-407E-A947-70E740481C1C}">
                <a14:useLocalDpi xmlns="" xmlns:a14="http://schemas.microsoft.com/office/drawing/2010/main" val="0"/>
              </a:ext>
            </a:extLst>
          </a:blip>
          <a:stretch>
            <a:fillRect/>
          </a:stretch>
        </p:blipFill>
        <p:spPr>
          <a:xfrm>
            <a:off x="4972050" y="1828800"/>
            <a:ext cx="4253282" cy="3925491"/>
          </a:xfrm>
          <a:prstGeom prst="rect">
            <a:avLst/>
          </a:prstGeom>
        </p:spPr>
      </p:pic>
      <p:sp>
        <p:nvSpPr>
          <p:cNvPr id="6" name="ZoneTexte 5"/>
          <p:cNvSpPr txBox="1"/>
          <p:nvPr>
            <p:custDataLst>
              <p:tags r:id="rId3"/>
            </p:custDataLst>
          </p:nvPr>
        </p:nvSpPr>
        <p:spPr>
          <a:xfrm>
            <a:off x="2286000" y="2302677"/>
            <a:ext cx="3086100" cy="3323987"/>
          </a:xfrm>
          <a:prstGeom prst="rect">
            <a:avLst/>
          </a:prstGeom>
          <a:noFill/>
        </p:spPr>
        <p:txBody>
          <a:bodyPr wrap="square" rtlCol="0">
            <a:spAutoFit/>
          </a:bodyPr>
          <a:lstStyle/>
          <a:p>
            <a:r>
              <a:rPr lang="fr-FR" sz="2100" b="1" dirty="0"/>
              <a:t>Identification des menaces potentielles telles que les vulnérabilités structurelles qui peuvent être identifiées.</a:t>
            </a:r>
          </a:p>
          <a:p>
            <a:endParaRPr lang="fr-FR" sz="2100" b="1" dirty="0"/>
          </a:p>
          <a:p>
            <a:r>
              <a:rPr lang="fr-FR" sz="2100" b="1" dirty="0"/>
              <a:t>Celles-ci doivent être énumérées et classées par priorité </a:t>
            </a:r>
          </a:p>
        </p:txBody>
      </p:sp>
    </p:spTree>
    <p:extLst>
      <p:ext uri="{BB962C8B-B14F-4D97-AF65-F5344CB8AC3E}">
        <p14:creationId xmlns="" xmlns:p14="http://schemas.microsoft.com/office/powerpoint/2010/main" val="2636615239"/>
      </p:ext>
    </p:extLst>
  </p:cSld>
  <p:clrMapOvr>
    <a:masterClrMapping/>
  </p:clrMapOvr>
  <mc:AlternateContent xmlns:mc="http://schemas.openxmlformats.org/markup-compatibility/2006">
    <mc:Choice xmlns="" xmlns:p14="http://schemas.microsoft.com/office/powerpoint/2010/main" Requires="p14">
      <p:transition spd="slow" p14:dur="1250">
        <p14:switch dir="r"/>
      </p:transition>
    </mc:Choice>
    <mc:Fallback>
      <p:transition spd="slow">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custDataLst>
              <p:tags r:id="rId1"/>
            </p:custDataLst>
          </p:nvPr>
        </p:nvSpPr>
        <p:spPr/>
        <p:txBody>
          <a:bodyPr/>
          <a:lstStyle/>
          <a:p>
            <a:r>
              <a:rPr lang="fr-FR" dirty="0"/>
              <a:t>Modélisation / Cartographie des risques </a:t>
            </a:r>
          </a:p>
        </p:txBody>
      </p:sp>
      <p:sp>
        <p:nvSpPr>
          <p:cNvPr id="3" name="Espace réservé du texte 2"/>
          <p:cNvSpPr>
            <a:spLocks noGrp="1"/>
          </p:cNvSpPr>
          <p:nvPr>
            <p:ph type="body" sz="quarter" idx="10"/>
            <p:custDataLst>
              <p:tags r:id="rId2"/>
            </p:custDataLst>
          </p:nvPr>
        </p:nvSpPr>
        <p:spPr/>
        <p:txBody>
          <a:bodyPr/>
          <a:lstStyle/>
          <a:p>
            <a:r>
              <a:rPr lang="fr-FR" dirty="0" smtClean="0"/>
              <a:t>Les différentes méthodes</a:t>
            </a:r>
            <a:endParaRPr lang="fr-FR" dirty="0"/>
          </a:p>
        </p:txBody>
      </p:sp>
      <p:graphicFrame>
        <p:nvGraphicFramePr>
          <p:cNvPr id="6" name="Diagramme 5"/>
          <p:cNvGraphicFramePr/>
          <p:nvPr>
            <p:custDataLst>
              <p:tags r:id="rId3"/>
            </p:custDataLst>
            <p:extLst/>
          </p:nvPr>
        </p:nvGraphicFramePr>
        <p:xfrm>
          <a:off x="1428750" y="2400300"/>
          <a:ext cx="7422356" cy="245745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Tree>
    <p:extLst>
      <p:ext uri="{BB962C8B-B14F-4D97-AF65-F5344CB8AC3E}">
        <p14:creationId xmlns="" xmlns:p14="http://schemas.microsoft.com/office/powerpoint/2010/main" val="336787785"/>
      </p:ext>
    </p:extLst>
  </p:cSld>
  <p:clrMapOvr>
    <a:masterClrMapping/>
  </p:clrMapOvr>
  <mc:AlternateContent xmlns:mc="http://schemas.openxmlformats.org/markup-compatibility/2006">
    <mc:Choice xmlns="" xmlns:p14="http://schemas.microsoft.com/office/powerpoint/2010/main" Requires="p14">
      <p:transition spd="slow" p14:dur="1250">
        <p14:flip dir="r"/>
      </p:transition>
    </mc:Choice>
    <mc:Fallback>
      <p:transition spd="slow">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custDataLst>
              <p:tags r:id="rId1"/>
            </p:custDataLst>
          </p:nvPr>
        </p:nvSpPr>
        <p:spPr>
          <a:xfrm>
            <a:off x="539552" y="116632"/>
            <a:ext cx="7886700" cy="411956"/>
          </a:xfrm>
        </p:spPr>
        <p:txBody>
          <a:bodyPr>
            <a:normAutofit fontScale="90000"/>
          </a:bodyPr>
          <a:lstStyle/>
          <a:p>
            <a:r>
              <a:rPr lang="fr-FR" b="0" dirty="0"/>
              <a:t>sécurité en mode </a:t>
            </a:r>
            <a:r>
              <a:rPr lang="fr-FR" b="0" dirty="0" smtClean="0"/>
              <a:t>agile</a:t>
            </a:r>
            <a:endParaRPr lang="fr-FR" dirty="0"/>
          </a:p>
        </p:txBody>
      </p:sp>
      <p:graphicFrame>
        <p:nvGraphicFramePr>
          <p:cNvPr id="27" name="Espace réservé du contenu 26"/>
          <p:cNvGraphicFramePr>
            <a:graphicFrameLocks noGrp="1"/>
          </p:cNvGraphicFramePr>
          <p:nvPr>
            <p:ph idx="1"/>
            <p:custDataLst>
              <p:tags r:id="rId2"/>
            </p:custDataLst>
            <p:extLst>
              <p:ext uri="{D42A27DB-BD31-4B8C-83A1-F6EECF244321}">
                <p14:modId xmlns="" xmlns:p14="http://schemas.microsoft.com/office/powerpoint/2010/main" val="28782447"/>
              </p:ext>
            </p:extLst>
          </p:nvPr>
        </p:nvGraphicFramePr>
        <p:xfrm>
          <a:off x="114300" y="764704"/>
          <a:ext cx="8915400" cy="554461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 xmlns:p14="http://schemas.microsoft.com/office/powerpoint/2010/main" val="114159150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texte 7">
            <a:extLst>
              <a:ext uri="{FF2B5EF4-FFF2-40B4-BE49-F238E27FC236}">
                <a16:creationId xmlns:a16="http://schemas.microsoft.com/office/drawing/2014/main" xmlns="" id="{54046D0D-2B0C-1045-ACCA-E966A16F493F}"/>
              </a:ext>
            </a:extLst>
          </p:cNvPr>
          <p:cNvSpPr>
            <a:spLocks noGrp="1"/>
          </p:cNvSpPr>
          <p:nvPr>
            <p:ph type="body" sz="quarter" idx="16"/>
            <p:custDataLst>
              <p:tags r:id="rId1"/>
            </p:custDataLst>
          </p:nvPr>
        </p:nvSpPr>
        <p:spPr>
          <a:xfrm>
            <a:off x="224460" y="3032398"/>
            <a:ext cx="2500477" cy="281480"/>
          </a:xfrm>
        </p:spPr>
        <p:txBody>
          <a:bodyPr rtlCol="0">
            <a:normAutofit fontScale="92500" lnSpcReduction="20000"/>
          </a:bodyPr>
          <a:lstStyle/>
          <a:p>
            <a:pPr algn="r" rtl="0"/>
            <a:r>
              <a:rPr lang="fr-FR" dirty="0" smtClean="0"/>
              <a:t>Gestion des activités</a:t>
            </a:r>
            <a:endParaRPr lang="fr-FR" dirty="0"/>
          </a:p>
        </p:txBody>
      </p:sp>
      <p:sp>
        <p:nvSpPr>
          <p:cNvPr id="9" name="Espace réservé du texte 8">
            <a:extLst>
              <a:ext uri="{FF2B5EF4-FFF2-40B4-BE49-F238E27FC236}">
                <a16:creationId xmlns:a16="http://schemas.microsoft.com/office/drawing/2014/main" xmlns="" id="{95631F3E-6466-4D4C-B71C-508EE0C09E7F}"/>
              </a:ext>
            </a:extLst>
          </p:cNvPr>
          <p:cNvSpPr>
            <a:spLocks noGrp="1"/>
          </p:cNvSpPr>
          <p:nvPr>
            <p:ph type="body" sz="quarter" idx="17"/>
            <p:custDataLst>
              <p:tags r:id="rId2"/>
            </p:custDataLst>
          </p:nvPr>
        </p:nvSpPr>
        <p:spPr>
          <a:xfrm>
            <a:off x="230724" y="3699119"/>
            <a:ext cx="2500477" cy="491729"/>
          </a:xfrm>
        </p:spPr>
        <p:txBody>
          <a:bodyPr rtlCol="0">
            <a:normAutofit fontScale="92500" lnSpcReduction="10000"/>
          </a:bodyPr>
          <a:lstStyle/>
          <a:p>
            <a:pPr marL="0" indent="0" algn="r">
              <a:buNone/>
            </a:pPr>
            <a:r>
              <a:rPr lang="fr-FR" sz="1500" dirty="0"/>
              <a:t>Gestion des partenaires / salariés/ fournisseurs</a:t>
            </a:r>
          </a:p>
        </p:txBody>
      </p:sp>
      <p:sp>
        <p:nvSpPr>
          <p:cNvPr id="10" name="Espace réservé du texte 9">
            <a:extLst>
              <a:ext uri="{FF2B5EF4-FFF2-40B4-BE49-F238E27FC236}">
                <a16:creationId xmlns:a16="http://schemas.microsoft.com/office/drawing/2014/main" xmlns="" id="{B52B402A-8247-9B42-8A8C-4B75ED235F12}"/>
              </a:ext>
            </a:extLst>
          </p:cNvPr>
          <p:cNvSpPr>
            <a:spLocks noGrp="1"/>
          </p:cNvSpPr>
          <p:nvPr>
            <p:ph type="body" sz="quarter" idx="18"/>
            <p:custDataLst>
              <p:tags r:id="rId3"/>
            </p:custDataLst>
          </p:nvPr>
        </p:nvSpPr>
        <p:spPr>
          <a:xfrm>
            <a:off x="228600" y="4612218"/>
            <a:ext cx="2496337" cy="588432"/>
          </a:xfrm>
        </p:spPr>
        <p:txBody>
          <a:bodyPr rtlCol="0">
            <a:normAutofit/>
          </a:bodyPr>
          <a:lstStyle/>
          <a:p>
            <a:pPr algn="r" rtl="0"/>
            <a:r>
              <a:rPr lang="fr-FR" dirty="0" smtClean="0"/>
              <a:t>Gestion des ventes / Achats</a:t>
            </a:r>
            <a:endParaRPr lang="fr-FR" dirty="0"/>
          </a:p>
        </p:txBody>
      </p:sp>
      <p:sp>
        <p:nvSpPr>
          <p:cNvPr id="14" name="Espace réservé du texte 13">
            <a:extLst>
              <a:ext uri="{FF2B5EF4-FFF2-40B4-BE49-F238E27FC236}">
                <a16:creationId xmlns:a16="http://schemas.microsoft.com/office/drawing/2014/main" xmlns="" id="{8063EF92-0E71-794B-B451-B3A3A3C2AA1F}"/>
              </a:ext>
            </a:extLst>
          </p:cNvPr>
          <p:cNvSpPr>
            <a:spLocks noGrp="1"/>
          </p:cNvSpPr>
          <p:nvPr>
            <p:ph type="body" sz="quarter" idx="22"/>
            <p:custDataLst>
              <p:tags r:id="rId4"/>
            </p:custDataLst>
          </p:nvPr>
        </p:nvSpPr>
        <p:spPr>
          <a:xfrm>
            <a:off x="6341319" y="3173137"/>
            <a:ext cx="2797969" cy="281480"/>
          </a:xfrm>
        </p:spPr>
        <p:txBody>
          <a:bodyPr rtlCol="0"/>
          <a:lstStyle/>
          <a:p>
            <a:pPr rtl="0"/>
            <a:r>
              <a:rPr lang="fr-FR" dirty="0" smtClean="0"/>
              <a:t>Gestion financière</a:t>
            </a:r>
            <a:endParaRPr lang="fr-FR" dirty="0"/>
          </a:p>
        </p:txBody>
      </p:sp>
      <p:sp>
        <p:nvSpPr>
          <p:cNvPr id="16" name="Espace réservé du texte 15">
            <a:extLst>
              <a:ext uri="{FF2B5EF4-FFF2-40B4-BE49-F238E27FC236}">
                <a16:creationId xmlns:a16="http://schemas.microsoft.com/office/drawing/2014/main" xmlns="" id="{F935F2A7-AFB5-D041-A6A3-9A835848E9E5}"/>
              </a:ext>
            </a:extLst>
          </p:cNvPr>
          <p:cNvSpPr>
            <a:spLocks noGrp="1"/>
          </p:cNvSpPr>
          <p:nvPr>
            <p:ph type="body" sz="quarter" idx="24"/>
            <p:custDataLst>
              <p:tags r:id="rId5"/>
            </p:custDataLst>
          </p:nvPr>
        </p:nvSpPr>
        <p:spPr>
          <a:xfrm>
            <a:off x="6352886" y="3911719"/>
            <a:ext cx="2793016" cy="281480"/>
          </a:xfrm>
        </p:spPr>
        <p:txBody>
          <a:bodyPr rtlCol="0"/>
          <a:lstStyle/>
          <a:p>
            <a:pPr rtl="0"/>
            <a:r>
              <a:rPr lang="fr-FR" dirty="0" smtClean="0"/>
              <a:t>Gestion des clients</a:t>
            </a:r>
            <a:endParaRPr lang="fr-FR" dirty="0"/>
          </a:p>
        </p:txBody>
      </p:sp>
      <p:sp>
        <p:nvSpPr>
          <p:cNvPr id="18" name="Espace réservé du texte 17">
            <a:extLst>
              <a:ext uri="{FF2B5EF4-FFF2-40B4-BE49-F238E27FC236}">
                <a16:creationId xmlns:a16="http://schemas.microsoft.com/office/drawing/2014/main" xmlns="" id="{AD5D71CD-9A62-0E41-A2C6-C72433EA27FB}"/>
              </a:ext>
            </a:extLst>
          </p:cNvPr>
          <p:cNvSpPr>
            <a:spLocks noGrp="1"/>
          </p:cNvSpPr>
          <p:nvPr>
            <p:ph type="body" sz="quarter" idx="26"/>
            <p:custDataLst>
              <p:tags r:id="rId6"/>
            </p:custDataLst>
          </p:nvPr>
        </p:nvSpPr>
        <p:spPr>
          <a:xfrm>
            <a:off x="6346272" y="4788863"/>
            <a:ext cx="2793016" cy="281480"/>
          </a:xfrm>
        </p:spPr>
        <p:txBody>
          <a:bodyPr rtlCol="0"/>
          <a:lstStyle/>
          <a:p>
            <a:pPr rtl="0"/>
            <a:r>
              <a:rPr lang="fr-FR" dirty="0" smtClean="0"/>
              <a:t>Etc ….</a:t>
            </a:r>
            <a:endParaRPr lang="fr-FR" dirty="0"/>
          </a:p>
        </p:txBody>
      </p:sp>
      <p:sp>
        <p:nvSpPr>
          <p:cNvPr id="42" name="Titre 41">
            <a:extLst>
              <a:ext uri="{FF2B5EF4-FFF2-40B4-BE49-F238E27FC236}">
                <a16:creationId xmlns:a16="http://schemas.microsoft.com/office/drawing/2014/main" xmlns="" id="{E23494FC-F396-C748-B427-EE345CAC4558}"/>
              </a:ext>
            </a:extLst>
          </p:cNvPr>
          <p:cNvSpPr>
            <a:spLocks noGrp="1"/>
          </p:cNvSpPr>
          <p:nvPr>
            <p:ph type="title"/>
            <p:custDataLst>
              <p:tags r:id="rId7"/>
            </p:custDataLst>
          </p:nvPr>
        </p:nvSpPr>
        <p:spPr>
          <a:xfrm>
            <a:off x="1885950" y="5592270"/>
            <a:ext cx="5772150" cy="408481"/>
          </a:xfrm>
        </p:spPr>
        <p:txBody>
          <a:bodyPr rtlCol="0">
            <a:normAutofit fontScale="90000"/>
          </a:bodyPr>
          <a:lstStyle/>
          <a:p>
            <a:r>
              <a:rPr lang="fr-FR" dirty="0" smtClean="0"/>
              <a:t>Les organisations détiennent de nombreuses données</a:t>
            </a:r>
            <a:endParaRPr lang="fr-FR" dirty="0"/>
          </a:p>
        </p:txBody>
      </p:sp>
    </p:spTree>
    <p:extLst>
      <p:ext uri="{BB962C8B-B14F-4D97-AF65-F5344CB8AC3E}">
        <p14:creationId xmlns="" xmlns:p14="http://schemas.microsoft.com/office/powerpoint/2010/main" val="3109416882"/>
      </p:ext>
    </p:extLst>
  </p:cSld>
  <p:clrMapOvr>
    <a:masterClrMapping/>
  </p:clrMapOvr>
  <mc:AlternateContent xmlns:mc="http://schemas.openxmlformats.org/markup-compatibility/2006">
    <mc:Choice xmlns=""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Espace réservé du texte 38">
            <a:extLst>
              <a:ext uri="{FF2B5EF4-FFF2-40B4-BE49-F238E27FC236}">
                <a16:creationId xmlns:a16="http://schemas.microsoft.com/office/drawing/2014/main" xmlns="" id="{AB29A588-1967-024A-8320-1FE722F52F0D}"/>
              </a:ext>
            </a:extLst>
          </p:cNvPr>
          <p:cNvSpPr>
            <a:spLocks noGrp="1"/>
          </p:cNvSpPr>
          <p:nvPr>
            <p:ph type="body" sz="quarter" idx="20"/>
            <p:custDataLst>
              <p:tags r:id="rId1"/>
            </p:custDataLst>
          </p:nvPr>
        </p:nvSpPr>
        <p:spPr/>
        <p:txBody>
          <a:bodyPr rtlCol="0"/>
          <a:lstStyle/>
          <a:p>
            <a:pPr rtl="0"/>
            <a:r>
              <a:rPr lang="fr-FR" dirty="0" smtClean="0"/>
              <a:t>Reservation</a:t>
            </a:r>
            <a:endParaRPr lang="fr-FR" dirty="0"/>
          </a:p>
        </p:txBody>
      </p:sp>
      <p:sp>
        <p:nvSpPr>
          <p:cNvPr id="43" name="Espace réservé du texte 42">
            <a:extLst>
              <a:ext uri="{FF2B5EF4-FFF2-40B4-BE49-F238E27FC236}">
                <a16:creationId xmlns:a16="http://schemas.microsoft.com/office/drawing/2014/main" xmlns="" id="{8736A0FF-13BE-854F-B873-A5A7B48F93F2}"/>
              </a:ext>
            </a:extLst>
          </p:cNvPr>
          <p:cNvSpPr>
            <a:spLocks noGrp="1"/>
          </p:cNvSpPr>
          <p:nvPr>
            <p:ph type="body" sz="quarter" idx="24"/>
            <p:custDataLst>
              <p:tags r:id="rId2"/>
            </p:custDataLst>
          </p:nvPr>
        </p:nvSpPr>
        <p:spPr>
          <a:xfrm>
            <a:off x="6149851" y="1074532"/>
            <a:ext cx="2770436" cy="206643"/>
          </a:xfrm>
        </p:spPr>
        <p:txBody>
          <a:bodyPr rtlCol="0"/>
          <a:lstStyle/>
          <a:p>
            <a:pPr rtl="0"/>
            <a:r>
              <a:rPr lang="fr-FR" dirty="0" smtClean="0"/>
              <a:t>Visiteur</a:t>
            </a:r>
            <a:endParaRPr lang="fr-FR" dirty="0"/>
          </a:p>
        </p:txBody>
      </p:sp>
      <p:graphicFrame>
        <p:nvGraphicFramePr>
          <p:cNvPr id="3" name="Tableau 2"/>
          <p:cNvGraphicFramePr>
            <a:graphicFrameLocks noGrp="1"/>
          </p:cNvGraphicFramePr>
          <p:nvPr>
            <p:custDataLst>
              <p:tags r:id="rId3"/>
            </p:custDataLst>
            <p:extLst>
              <p:ext uri="{D42A27DB-BD31-4B8C-83A1-F6EECF244321}">
                <p14:modId xmlns="" xmlns:p14="http://schemas.microsoft.com/office/powerpoint/2010/main" val="3841944193"/>
              </p:ext>
            </p:extLst>
          </p:nvPr>
        </p:nvGraphicFramePr>
        <p:xfrm>
          <a:off x="323528" y="1628800"/>
          <a:ext cx="3312368" cy="1912453"/>
        </p:xfrm>
        <a:graphic>
          <a:graphicData uri="http://schemas.openxmlformats.org/drawingml/2006/table">
            <a:tbl>
              <a:tblPr firstRow="1" bandRow="1">
                <a:tableStyleId>{5C22544A-7EE6-4342-B048-85BDC9FD1C3A}</a:tableStyleId>
              </a:tblPr>
              <a:tblGrid>
                <a:gridCol w="268315">
                  <a:extLst>
                    <a:ext uri="{9D8B030D-6E8A-4147-A177-3AD203B41FA5}">
                      <a16:colId xmlns:a16="http://schemas.microsoft.com/office/drawing/2014/main" xmlns="" val="1244161682"/>
                    </a:ext>
                  </a:extLst>
                </a:gridCol>
                <a:gridCol w="590292">
                  <a:extLst>
                    <a:ext uri="{9D8B030D-6E8A-4147-A177-3AD203B41FA5}">
                      <a16:colId xmlns:a16="http://schemas.microsoft.com/office/drawing/2014/main" xmlns="" val="2874160549"/>
                    </a:ext>
                  </a:extLst>
                </a:gridCol>
                <a:gridCol w="590292">
                  <a:extLst>
                    <a:ext uri="{9D8B030D-6E8A-4147-A177-3AD203B41FA5}">
                      <a16:colId xmlns:a16="http://schemas.microsoft.com/office/drawing/2014/main" xmlns="" val="2768120473"/>
                    </a:ext>
                  </a:extLst>
                </a:gridCol>
                <a:gridCol w="697617">
                  <a:extLst>
                    <a:ext uri="{9D8B030D-6E8A-4147-A177-3AD203B41FA5}">
                      <a16:colId xmlns:a16="http://schemas.microsoft.com/office/drawing/2014/main" xmlns="" val="1323431931"/>
                    </a:ext>
                  </a:extLst>
                </a:gridCol>
                <a:gridCol w="375640">
                  <a:extLst>
                    <a:ext uri="{9D8B030D-6E8A-4147-A177-3AD203B41FA5}">
                      <a16:colId xmlns:a16="http://schemas.microsoft.com/office/drawing/2014/main" xmlns="" val="3401308604"/>
                    </a:ext>
                  </a:extLst>
                </a:gridCol>
                <a:gridCol w="790212">
                  <a:extLst>
                    <a:ext uri="{9D8B030D-6E8A-4147-A177-3AD203B41FA5}">
                      <a16:colId xmlns:a16="http://schemas.microsoft.com/office/drawing/2014/main" xmlns="" val="3422701868"/>
                    </a:ext>
                  </a:extLst>
                </a:gridCol>
              </a:tblGrid>
              <a:tr h="495821">
                <a:tc>
                  <a:txBody>
                    <a:bodyPr/>
                    <a:lstStyle/>
                    <a:p>
                      <a:r>
                        <a:rPr lang="fr-FR" sz="900" dirty="0" smtClean="0"/>
                        <a:t>Id</a:t>
                      </a:r>
                      <a:endParaRPr lang="fr-FR" sz="900" dirty="0"/>
                    </a:p>
                  </a:txBody>
                  <a:tcPr marL="68580" marR="68580" marT="34290" marB="34290"/>
                </a:tc>
                <a:tc>
                  <a:txBody>
                    <a:bodyPr/>
                    <a:lstStyle/>
                    <a:p>
                      <a:r>
                        <a:rPr lang="fr-FR" sz="900" dirty="0" smtClean="0"/>
                        <a:t>Nom</a:t>
                      </a:r>
                      <a:endParaRPr lang="fr-FR" sz="900" dirty="0"/>
                    </a:p>
                  </a:txBody>
                  <a:tcPr marL="68580" marR="68580" marT="34290" marB="34290"/>
                </a:tc>
                <a:tc>
                  <a:txBody>
                    <a:bodyPr/>
                    <a:lstStyle/>
                    <a:p>
                      <a:r>
                        <a:rPr lang="fr-FR" sz="900" dirty="0" smtClean="0"/>
                        <a:t>Prénom</a:t>
                      </a:r>
                      <a:endParaRPr lang="fr-FR" sz="900" dirty="0"/>
                    </a:p>
                  </a:txBody>
                  <a:tcPr marL="68580" marR="68580" marT="34290" marB="34290"/>
                </a:tc>
                <a:tc>
                  <a:txBody>
                    <a:bodyPr/>
                    <a:lstStyle/>
                    <a:p>
                      <a:r>
                        <a:rPr lang="fr-FR" sz="900" dirty="0" smtClean="0"/>
                        <a:t>Événement</a:t>
                      </a:r>
                      <a:endParaRPr lang="fr-FR" sz="900" dirty="0"/>
                    </a:p>
                  </a:txBody>
                  <a:tcPr marL="68580" marR="68580" marT="34290" marB="34290"/>
                </a:tc>
                <a:tc>
                  <a:txBody>
                    <a:bodyPr/>
                    <a:lstStyle/>
                    <a:p>
                      <a:r>
                        <a:rPr lang="fr-FR" sz="900" dirty="0" smtClean="0"/>
                        <a:t>Nb Place</a:t>
                      </a:r>
                      <a:endParaRPr lang="fr-FR" sz="900" dirty="0"/>
                    </a:p>
                  </a:txBody>
                  <a:tcPr marL="68580" marR="68580" marT="34290" marB="34290"/>
                </a:tc>
                <a:tc>
                  <a:txBody>
                    <a:bodyPr/>
                    <a:lstStyle/>
                    <a:p>
                      <a:r>
                        <a:rPr lang="fr-FR" sz="900" dirty="0" smtClean="0"/>
                        <a:t>N°Carte</a:t>
                      </a:r>
                      <a:endParaRPr lang="fr-FR" sz="900" dirty="0"/>
                    </a:p>
                  </a:txBody>
                  <a:tcPr marL="68580" marR="68580" marT="34290" marB="34290"/>
                </a:tc>
                <a:extLst>
                  <a:ext uri="{0D108BD9-81ED-4DB2-BD59-A6C34878D82A}">
                    <a16:rowId xmlns:a16="http://schemas.microsoft.com/office/drawing/2014/main" xmlns="" val="4280376276"/>
                  </a:ext>
                </a:extLst>
              </a:tr>
              <a:tr h="354158">
                <a:tc>
                  <a:txBody>
                    <a:bodyPr/>
                    <a:lstStyle/>
                    <a:p>
                      <a:r>
                        <a:rPr lang="fr-FR" sz="900" dirty="0" smtClean="0"/>
                        <a:t>1</a:t>
                      </a:r>
                      <a:endParaRPr lang="fr-FR" sz="900" dirty="0"/>
                    </a:p>
                  </a:txBody>
                  <a:tcPr marL="68580" marR="68580" marT="34290" marB="34290"/>
                </a:tc>
                <a:tc>
                  <a:txBody>
                    <a:bodyPr/>
                    <a:lstStyle/>
                    <a:p>
                      <a:r>
                        <a:rPr lang="fr-FR" sz="900" dirty="0" smtClean="0"/>
                        <a:t>DURAND</a:t>
                      </a:r>
                      <a:endParaRPr lang="fr-FR" sz="900" dirty="0"/>
                    </a:p>
                  </a:txBody>
                  <a:tcPr marL="68580" marR="68580" marT="34290" marB="34290"/>
                </a:tc>
                <a:tc>
                  <a:txBody>
                    <a:bodyPr/>
                    <a:lstStyle/>
                    <a:p>
                      <a:r>
                        <a:rPr lang="fr-FR" sz="900" dirty="0" smtClean="0"/>
                        <a:t>Jean</a:t>
                      </a:r>
                      <a:endParaRPr lang="fr-FR" sz="900" dirty="0"/>
                    </a:p>
                  </a:txBody>
                  <a:tcPr marL="68580" marR="68580" marT="34290" marB="34290"/>
                </a:tc>
                <a:tc>
                  <a:txBody>
                    <a:bodyPr/>
                    <a:lstStyle/>
                    <a:p>
                      <a:r>
                        <a:rPr lang="fr-FR" sz="900" dirty="0" smtClean="0"/>
                        <a:t>St lucie</a:t>
                      </a:r>
                      <a:endParaRPr lang="fr-FR" sz="900" dirty="0"/>
                    </a:p>
                  </a:txBody>
                  <a:tcPr marL="68580" marR="68580" marT="34290" marB="34290"/>
                </a:tc>
                <a:tc>
                  <a:txBody>
                    <a:bodyPr/>
                    <a:lstStyle/>
                    <a:p>
                      <a:r>
                        <a:rPr lang="fr-FR" sz="900" dirty="0" smtClean="0"/>
                        <a:t>5</a:t>
                      </a:r>
                      <a:endParaRPr lang="fr-FR" sz="900" dirty="0"/>
                    </a:p>
                  </a:txBody>
                  <a:tcPr marL="68580" marR="68580" marT="34290" marB="34290"/>
                </a:tc>
                <a:tc>
                  <a:txBody>
                    <a:bodyPr/>
                    <a:lstStyle/>
                    <a:p>
                      <a:r>
                        <a:rPr lang="fr-FR" sz="900" dirty="0" smtClean="0"/>
                        <a:t>5857587289</a:t>
                      </a:r>
                      <a:endParaRPr lang="fr-FR" sz="900" dirty="0"/>
                    </a:p>
                  </a:txBody>
                  <a:tcPr marL="68580" marR="68580" marT="34290" marB="34290"/>
                </a:tc>
                <a:extLst>
                  <a:ext uri="{0D108BD9-81ED-4DB2-BD59-A6C34878D82A}">
                    <a16:rowId xmlns:a16="http://schemas.microsoft.com/office/drawing/2014/main" xmlns="" val="3743104641"/>
                  </a:ext>
                </a:extLst>
              </a:tr>
              <a:tr h="354158">
                <a:tc>
                  <a:txBody>
                    <a:bodyPr/>
                    <a:lstStyle/>
                    <a:p>
                      <a:r>
                        <a:rPr lang="fr-FR" sz="900" dirty="0" smtClean="0"/>
                        <a:t>2</a:t>
                      </a:r>
                      <a:endParaRPr lang="fr-FR" sz="900" dirty="0"/>
                    </a:p>
                  </a:txBody>
                  <a:tcPr marL="68580" marR="68580" marT="34290" marB="34290"/>
                </a:tc>
                <a:tc>
                  <a:txBody>
                    <a:bodyPr/>
                    <a:lstStyle/>
                    <a:p>
                      <a:r>
                        <a:rPr lang="fr-FR" sz="900" dirty="0" smtClean="0"/>
                        <a:t>DAMIENS</a:t>
                      </a:r>
                      <a:endParaRPr lang="fr-FR" sz="900" dirty="0"/>
                    </a:p>
                  </a:txBody>
                  <a:tcPr marL="68580" marR="68580" marT="34290" marB="34290"/>
                </a:tc>
                <a:tc>
                  <a:txBody>
                    <a:bodyPr/>
                    <a:lstStyle/>
                    <a:p>
                      <a:r>
                        <a:rPr lang="fr-FR" sz="900" dirty="0" smtClean="0"/>
                        <a:t>David</a:t>
                      </a:r>
                      <a:endParaRPr lang="fr-FR" sz="900" dirty="0"/>
                    </a:p>
                  </a:txBody>
                  <a:tcPr marL="68580" marR="68580" marT="34290" marB="34290"/>
                </a:tc>
                <a:tc>
                  <a:txBody>
                    <a:bodyPr/>
                    <a:lstStyle/>
                    <a:p>
                      <a:r>
                        <a:rPr lang="fr-FR" sz="900" dirty="0" smtClean="0"/>
                        <a:t>Poterie</a:t>
                      </a:r>
                      <a:endParaRPr lang="fr-FR" sz="900" dirty="0"/>
                    </a:p>
                  </a:txBody>
                  <a:tcPr marL="68580" marR="68580" marT="34290" marB="34290"/>
                </a:tc>
                <a:tc>
                  <a:txBody>
                    <a:bodyPr/>
                    <a:lstStyle/>
                    <a:p>
                      <a:r>
                        <a:rPr lang="fr-FR" sz="900" dirty="0" smtClean="0"/>
                        <a:t>2</a:t>
                      </a:r>
                      <a:endParaRPr lang="fr-FR" sz="900" dirty="0"/>
                    </a:p>
                  </a:txBody>
                  <a:tcPr marL="68580" marR="68580" marT="34290" marB="34290"/>
                </a:tc>
                <a:tc>
                  <a:txBody>
                    <a:bodyPr/>
                    <a:lstStyle/>
                    <a:p>
                      <a:r>
                        <a:rPr lang="fr-FR" sz="900" dirty="0" smtClean="0"/>
                        <a:t>8668668768</a:t>
                      </a:r>
                      <a:endParaRPr lang="fr-FR" sz="900" dirty="0"/>
                    </a:p>
                  </a:txBody>
                  <a:tcPr marL="68580" marR="68580" marT="34290" marB="34290"/>
                </a:tc>
                <a:extLst>
                  <a:ext uri="{0D108BD9-81ED-4DB2-BD59-A6C34878D82A}">
                    <a16:rowId xmlns:a16="http://schemas.microsoft.com/office/drawing/2014/main" xmlns="" val="2119837011"/>
                  </a:ext>
                </a:extLst>
              </a:tr>
              <a:tr h="354158">
                <a:tc>
                  <a:txBody>
                    <a:bodyPr/>
                    <a:lstStyle/>
                    <a:p>
                      <a:r>
                        <a:rPr lang="fr-FR" sz="900" dirty="0" smtClean="0"/>
                        <a:t>3</a:t>
                      </a:r>
                      <a:endParaRPr lang="fr-FR" sz="900" dirty="0"/>
                    </a:p>
                  </a:txBody>
                  <a:tcPr marL="68580" marR="68580" marT="34290" marB="34290"/>
                </a:tc>
                <a:tc>
                  <a:txBody>
                    <a:bodyPr/>
                    <a:lstStyle/>
                    <a:p>
                      <a:r>
                        <a:rPr lang="fr-FR" sz="900" dirty="0" smtClean="0"/>
                        <a:t>LAMBERT</a:t>
                      </a:r>
                      <a:endParaRPr lang="fr-FR" sz="900" dirty="0"/>
                    </a:p>
                  </a:txBody>
                  <a:tcPr marL="68580" marR="68580" marT="34290" marB="34290"/>
                </a:tc>
                <a:tc>
                  <a:txBody>
                    <a:bodyPr/>
                    <a:lstStyle/>
                    <a:p>
                      <a:r>
                        <a:rPr lang="fr-FR" sz="900" dirty="0" smtClean="0"/>
                        <a:t>Thierry</a:t>
                      </a:r>
                      <a:endParaRPr lang="fr-FR" sz="900" dirty="0"/>
                    </a:p>
                  </a:txBody>
                  <a:tcPr marL="68580" marR="68580" marT="34290" marB="34290"/>
                </a:tc>
                <a:tc>
                  <a:txBody>
                    <a:bodyPr/>
                    <a:lstStyle/>
                    <a:p>
                      <a:r>
                        <a:rPr lang="fr-FR" sz="900" dirty="0" smtClean="0"/>
                        <a:t>Waldfescht</a:t>
                      </a:r>
                      <a:endParaRPr lang="fr-FR" sz="900" dirty="0"/>
                    </a:p>
                  </a:txBody>
                  <a:tcPr marL="68580" marR="68580" marT="34290" marB="34290"/>
                </a:tc>
                <a:tc>
                  <a:txBody>
                    <a:bodyPr/>
                    <a:lstStyle/>
                    <a:p>
                      <a:r>
                        <a:rPr lang="fr-FR" sz="900" dirty="0" smtClean="0"/>
                        <a:t>10</a:t>
                      </a:r>
                      <a:endParaRPr lang="fr-FR" sz="900" dirty="0"/>
                    </a:p>
                  </a:txBody>
                  <a:tcPr marL="68580" marR="68580" marT="34290" marB="34290"/>
                </a:tc>
                <a:tc>
                  <a:txBody>
                    <a:bodyPr/>
                    <a:lstStyle/>
                    <a:p>
                      <a:r>
                        <a:rPr lang="fr-FR" sz="900" dirty="0" smtClean="0"/>
                        <a:t>9667518685</a:t>
                      </a:r>
                      <a:endParaRPr lang="fr-FR" sz="900" dirty="0"/>
                    </a:p>
                  </a:txBody>
                  <a:tcPr marL="68580" marR="68580" marT="34290" marB="34290"/>
                </a:tc>
                <a:extLst>
                  <a:ext uri="{0D108BD9-81ED-4DB2-BD59-A6C34878D82A}">
                    <a16:rowId xmlns:a16="http://schemas.microsoft.com/office/drawing/2014/main" xmlns="" val="152961716"/>
                  </a:ext>
                </a:extLst>
              </a:tr>
              <a:tr h="354158">
                <a:tc>
                  <a:txBody>
                    <a:bodyPr/>
                    <a:lstStyle/>
                    <a:p>
                      <a:r>
                        <a:rPr lang="fr-FR" sz="900" dirty="0" smtClean="0"/>
                        <a:t>4</a:t>
                      </a:r>
                      <a:endParaRPr lang="fr-FR" sz="900" dirty="0"/>
                    </a:p>
                  </a:txBody>
                  <a:tcPr marL="68580" marR="68580" marT="34290" marB="34290"/>
                </a:tc>
                <a:tc>
                  <a:txBody>
                    <a:bodyPr/>
                    <a:lstStyle/>
                    <a:p>
                      <a:r>
                        <a:rPr lang="fr-FR" sz="900" dirty="0" smtClean="0"/>
                        <a:t>SCHMITT</a:t>
                      </a:r>
                      <a:endParaRPr lang="fr-FR" sz="900" dirty="0"/>
                    </a:p>
                  </a:txBody>
                  <a:tcPr marL="68580" marR="68580" marT="34290" marB="34290"/>
                </a:tc>
                <a:tc>
                  <a:txBody>
                    <a:bodyPr/>
                    <a:lstStyle/>
                    <a:p>
                      <a:r>
                        <a:rPr lang="fr-FR" sz="900" dirty="0" smtClean="0"/>
                        <a:t>Stephane</a:t>
                      </a:r>
                      <a:endParaRPr lang="fr-FR" sz="900" dirty="0"/>
                    </a:p>
                  </a:txBody>
                  <a:tcPr marL="68580" marR="68580" marT="34290" marB="34290"/>
                </a:tc>
                <a:tc>
                  <a:txBody>
                    <a:bodyPr/>
                    <a:lstStyle/>
                    <a:p>
                      <a:r>
                        <a:rPr lang="fr-FR" sz="900" dirty="0" smtClean="0"/>
                        <a:t>Thé dansant</a:t>
                      </a:r>
                      <a:endParaRPr lang="fr-FR" sz="900" dirty="0"/>
                    </a:p>
                  </a:txBody>
                  <a:tcPr marL="68580" marR="68580" marT="34290" marB="34290"/>
                </a:tc>
                <a:tc>
                  <a:txBody>
                    <a:bodyPr/>
                    <a:lstStyle/>
                    <a:p>
                      <a:r>
                        <a:rPr lang="fr-FR" sz="900" dirty="0" smtClean="0"/>
                        <a:t>4</a:t>
                      </a:r>
                      <a:endParaRPr lang="fr-FR" sz="900" dirty="0"/>
                    </a:p>
                  </a:txBody>
                  <a:tcPr marL="68580" marR="68580" marT="34290" marB="34290"/>
                </a:tc>
                <a:tc>
                  <a:txBody>
                    <a:bodyPr/>
                    <a:lstStyle/>
                    <a:p>
                      <a:r>
                        <a:rPr lang="fr-FR" sz="900" dirty="0" smtClean="0"/>
                        <a:t>2986521486</a:t>
                      </a:r>
                      <a:endParaRPr lang="fr-FR" sz="900" dirty="0"/>
                    </a:p>
                  </a:txBody>
                  <a:tcPr marL="68580" marR="68580" marT="34290" marB="34290"/>
                </a:tc>
                <a:extLst>
                  <a:ext uri="{0D108BD9-81ED-4DB2-BD59-A6C34878D82A}">
                    <a16:rowId xmlns:a16="http://schemas.microsoft.com/office/drawing/2014/main" xmlns="" val="348097181"/>
                  </a:ext>
                </a:extLst>
              </a:tr>
            </a:tbl>
          </a:graphicData>
        </a:graphic>
      </p:graphicFrame>
      <p:graphicFrame>
        <p:nvGraphicFramePr>
          <p:cNvPr id="20" name="Tableau 19"/>
          <p:cNvGraphicFramePr>
            <a:graphicFrameLocks noGrp="1"/>
          </p:cNvGraphicFramePr>
          <p:nvPr>
            <p:custDataLst>
              <p:tags r:id="rId4"/>
            </p:custDataLst>
            <p:extLst/>
          </p:nvPr>
        </p:nvGraphicFramePr>
        <p:xfrm>
          <a:off x="6000750" y="1307793"/>
          <a:ext cx="3086101" cy="1930655"/>
        </p:xfrm>
        <a:graphic>
          <a:graphicData uri="http://schemas.openxmlformats.org/drawingml/2006/table">
            <a:tbl>
              <a:tblPr firstRow="1" bandRow="1">
                <a:tableStyleId>{5C22544A-7EE6-4342-B048-85BDC9FD1C3A}</a:tableStyleId>
              </a:tblPr>
              <a:tblGrid>
                <a:gridCol w="205772">
                  <a:extLst>
                    <a:ext uri="{9D8B030D-6E8A-4147-A177-3AD203B41FA5}">
                      <a16:colId xmlns:a16="http://schemas.microsoft.com/office/drawing/2014/main" xmlns="" val="1244161682"/>
                    </a:ext>
                  </a:extLst>
                </a:gridCol>
                <a:gridCol w="565871">
                  <a:extLst>
                    <a:ext uri="{9D8B030D-6E8A-4147-A177-3AD203B41FA5}">
                      <a16:colId xmlns:a16="http://schemas.microsoft.com/office/drawing/2014/main" xmlns="" val="2874160549"/>
                    </a:ext>
                  </a:extLst>
                </a:gridCol>
                <a:gridCol w="599958">
                  <a:extLst>
                    <a:ext uri="{9D8B030D-6E8A-4147-A177-3AD203B41FA5}">
                      <a16:colId xmlns:a16="http://schemas.microsoft.com/office/drawing/2014/main" xmlns="" val="2768120473"/>
                    </a:ext>
                  </a:extLst>
                </a:gridCol>
                <a:gridCol w="734088">
                  <a:extLst>
                    <a:ext uri="{9D8B030D-6E8A-4147-A177-3AD203B41FA5}">
                      <a16:colId xmlns:a16="http://schemas.microsoft.com/office/drawing/2014/main" xmlns="" val="1323431931"/>
                    </a:ext>
                  </a:extLst>
                </a:gridCol>
                <a:gridCol w="525087">
                  <a:extLst>
                    <a:ext uri="{9D8B030D-6E8A-4147-A177-3AD203B41FA5}">
                      <a16:colId xmlns:a16="http://schemas.microsoft.com/office/drawing/2014/main" xmlns="" val="3401308604"/>
                    </a:ext>
                  </a:extLst>
                </a:gridCol>
                <a:gridCol w="455325">
                  <a:extLst>
                    <a:ext uri="{9D8B030D-6E8A-4147-A177-3AD203B41FA5}">
                      <a16:colId xmlns:a16="http://schemas.microsoft.com/office/drawing/2014/main" xmlns="" val="1766094740"/>
                    </a:ext>
                  </a:extLst>
                </a:gridCol>
              </a:tblGrid>
              <a:tr h="315215">
                <a:tc>
                  <a:txBody>
                    <a:bodyPr/>
                    <a:lstStyle/>
                    <a:p>
                      <a:r>
                        <a:rPr lang="fr-FR" sz="800" dirty="0" smtClean="0"/>
                        <a:t>Id</a:t>
                      </a:r>
                      <a:endParaRPr lang="fr-FR" sz="800" dirty="0"/>
                    </a:p>
                  </a:txBody>
                  <a:tcPr marL="68580" marR="68580" marT="34290" marB="34290"/>
                </a:tc>
                <a:tc>
                  <a:txBody>
                    <a:bodyPr/>
                    <a:lstStyle/>
                    <a:p>
                      <a:r>
                        <a:rPr lang="fr-FR" sz="800" dirty="0" smtClean="0"/>
                        <a:t>Nom</a:t>
                      </a:r>
                      <a:endParaRPr lang="fr-FR" sz="800" dirty="0"/>
                    </a:p>
                  </a:txBody>
                  <a:tcPr marL="68580" marR="68580" marT="34290" marB="34290"/>
                </a:tc>
                <a:tc>
                  <a:txBody>
                    <a:bodyPr/>
                    <a:lstStyle/>
                    <a:p>
                      <a:r>
                        <a:rPr lang="fr-FR" sz="800" dirty="0" smtClean="0"/>
                        <a:t>Prénom</a:t>
                      </a:r>
                      <a:endParaRPr lang="fr-FR" sz="800" dirty="0"/>
                    </a:p>
                  </a:txBody>
                  <a:tcPr marL="68580" marR="68580" marT="34290" marB="34290"/>
                </a:tc>
                <a:tc>
                  <a:txBody>
                    <a:bodyPr/>
                    <a:lstStyle/>
                    <a:p>
                      <a:r>
                        <a:rPr lang="fr-FR" sz="800" dirty="0" smtClean="0"/>
                        <a:t>Mail</a:t>
                      </a:r>
                      <a:endParaRPr lang="fr-FR" sz="800" dirty="0"/>
                    </a:p>
                  </a:txBody>
                  <a:tcPr marL="68580" marR="68580" marT="34290" marB="34290"/>
                </a:tc>
                <a:tc>
                  <a:txBody>
                    <a:bodyPr/>
                    <a:lstStyle/>
                    <a:p>
                      <a:r>
                        <a:rPr lang="fr-FR" sz="800" dirty="0" smtClean="0"/>
                        <a:t>Adresse</a:t>
                      </a:r>
                      <a:endParaRPr lang="fr-FR" sz="800" dirty="0"/>
                    </a:p>
                  </a:txBody>
                  <a:tcPr marL="68580" marR="68580" marT="34290" marB="34290"/>
                </a:tc>
                <a:tc>
                  <a:txBody>
                    <a:bodyPr/>
                    <a:lstStyle/>
                    <a:p>
                      <a:r>
                        <a:rPr lang="fr-FR" sz="800" dirty="0" smtClean="0"/>
                        <a:t>Dernier cnx</a:t>
                      </a:r>
                      <a:endParaRPr lang="fr-FR" sz="800" dirty="0"/>
                    </a:p>
                  </a:txBody>
                  <a:tcPr marL="68580" marR="68580" marT="34290" marB="34290"/>
                </a:tc>
                <a:extLst>
                  <a:ext uri="{0D108BD9-81ED-4DB2-BD59-A6C34878D82A}">
                    <a16:rowId xmlns:a16="http://schemas.microsoft.com/office/drawing/2014/main" xmlns="" val="4280376276"/>
                  </a:ext>
                </a:extLst>
              </a:tr>
              <a:tr h="308610">
                <a:tc>
                  <a:txBody>
                    <a:bodyPr/>
                    <a:lstStyle/>
                    <a:p>
                      <a:r>
                        <a:rPr lang="fr-FR" sz="800" dirty="0" smtClean="0"/>
                        <a:t>1</a:t>
                      </a:r>
                      <a:endParaRPr lang="fr-FR" sz="800" dirty="0"/>
                    </a:p>
                  </a:txBody>
                  <a:tcPr marL="68580" marR="68580" marT="34290" marB="34290"/>
                </a:tc>
                <a:tc>
                  <a:txBody>
                    <a:bodyPr/>
                    <a:lstStyle/>
                    <a:p>
                      <a:r>
                        <a:rPr lang="fr-FR" sz="800" dirty="0" smtClean="0"/>
                        <a:t>DURAND</a:t>
                      </a:r>
                      <a:endParaRPr lang="fr-FR" sz="800" dirty="0"/>
                    </a:p>
                  </a:txBody>
                  <a:tcPr marL="68580" marR="68580" marT="34290" marB="34290"/>
                </a:tc>
                <a:tc>
                  <a:txBody>
                    <a:bodyPr/>
                    <a:lstStyle/>
                    <a:p>
                      <a:r>
                        <a:rPr lang="fr-FR" sz="800" dirty="0" smtClean="0"/>
                        <a:t>Jean</a:t>
                      </a:r>
                      <a:endParaRPr lang="fr-FR" sz="800" dirty="0"/>
                    </a:p>
                  </a:txBody>
                  <a:tcPr marL="68580" marR="68580" marT="34290" marB="34290"/>
                </a:tc>
                <a:tc>
                  <a:txBody>
                    <a:bodyPr/>
                    <a:lstStyle/>
                    <a:p>
                      <a:r>
                        <a:rPr lang="fr-FR" sz="800" dirty="0" smtClean="0"/>
                        <a:t>J_durand85@gmail.com</a:t>
                      </a:r>
                      <a:endParaRPr lang="fr-FR" sz="800" dirty="0"/>
                    </a:p>
                  </a:txBody>
                  <a:tcPr marL="68580" marR="68580" marT="34290" marB="34290"/>
                </a:tc>
                <a:tc>
                  <a:txBody>
                    <a:bodyPr/>
                    <a:lstStyle/>
                    <a:p>
                      <a:r>
                        <a:rPr lang="fr-FR" sz="800" dirty="0" smtClean="0"/>
                        <a:t>10 Rue de</a:t>
                      </a:r>
                      <a:r>
                        <a:rPr lang="fr-FR" sz="800" baseline="0" dirty="0" smtClean="0"/>
                        <a:t> la paix </a:t>
                      </a:r>
                      <a:endParaRPr lang="fr-FR" sz="800" dirty="0"/>
                    </a:p>
                  </a:txBody>
                  <a:tcPr marL="68580" marR="68580" marT="34290" marB="34290"/>
                </a:tc>
                <a:tc>
                  <a:txBody>
                    <a:bodyPr/>
                    <a:lstStyle/>
                    <a:p>
                      <a:r>
                        <a:rPr lang="fr-FR" sz="800" dirty="0" smtClean="0"/>
                        <a:t>08/12/15</a:t>
                      </a:r>
                      <a:endParaRPr lang="fr-FR" sz="800" dirty="0"/>
                    </a:p>
                  </a:txBody>
                  <a:tcPr marL="68580" marR="68580" marT="34290" marB="34290"/>
                </a:tc>
                <a:extLst>
                  <a:ext uri="{0D108BD9-81ED-4DB2-BD59-A6C34878D82A}">
                    <a16:rowId xmlns:a16="http://schemas.microsoft.com/office/drawing/2014/main" xmlns="" val="3743104641"/>
                  </a:ext>
                </a:extLst>
              </a:tr>
              <a:tr h="308610">
                <a:tc>
                  <a:txBody>
                    <a:bodyPr/>
                    <a:lstStyle/>
                    <a:p>
                      <a:r>
                        <a:rPr lang="fr-FR" sz="800" dirty="0" smtClean="0"/>
                        <a:t>2</a:t>
                      </a:r>
                      <a:endParaRPr lang="fr-FR" sz="800" dirty="0"/>
                    </a:p>
                  </a:txBody>
                  <a:tcPr marL="68580" marR="68580" marT="34290" marB="34290"/>
                </a:tc>
                <a:tc>
                  <a:txBody>
                    <a:bodyPr/>
                    <a:lstStyle/>
                    <a:p>
                      <a:r>
                        <a:rPr lang="fr-FR" sz="800" dirty="0" smtClean="0"/>
                        <a:t>DAMIENS</a:t>
                      </a:r>
                      <a:endParaRPr lang="fr-FR" sz="800" dirty="0"/>
                    </a:p>
                  </a:txBody>
                  <a:tcPr marL="68580" marR="68580" marT="34290" marB="34290"/>
                </a:tc>
                <a:tc>
                  <a:txBody>
                    <a:bodyPr/>
                    <a:lstStyle/>
                    <a:p>
                      <a:r>
                        <a:rPr lang="fr-FR" sz="800" dirty="0" smtClean="0"/>
                        <a:t>David</a:t>
                      </a:r>
                      <a:endParaRPr lang="fr-FR" sz="800" dirty="0"/>
                    </a:p>
                  </a:txBody>
                  <a:tcPr marL="68580" marR="68580" marT="34290" marB="34290"/>
                </a:tc>
                <a:tc>
                  <a:txBody>
                    <a:bodyPr/>
                    <a:lstStyle/>
                    <a:p>
                      <a:r>
                        <a:rPr lang="fr-FR" sz="800" dirty="0" smtClean="0"/>
                        <a:t>Dam_dav@outlook.fr</a:t>
                      </a:r>
                      <a:endParaRPr lang="fr-FR" sz="800" dirty="0"/>
                    </a:p>
                  </a:txBody>
                  <a:tcPr marL="68580" marR="68580" marT="34290" marB="3429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800" dirty="0" smtClean="0"/>
                        <a:t>2 Rue de l’Eglise</a:t>
                      </a:r>
                      <a:endParaRPr lang="fr-FR" sz="800" dirty="0"/>
                    </a:p>
                  </a:txBody>
                  <a:tcPr marL="68580" marR="68580" marT="34290" marB="3429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800" dirty="0" smtClean="0"/>
                        <a:t>01/09/19</a:t>
                      </a:r>
                      <a:endParaRPr lang="fr-FR" sz="800" dirty="0"/>
                    </a:p>
                  </a:txBody>
                  <a:tcPr marL="68580" marR="68580" marT="34290" marB="34290"/>
                </a:tc>
                <a:extLst>
                  <a:ext uri="{0D108BD9-81ED-4DB2-BD59-A6C34878D82A}">
                    <a16:rowId xmlns:a16="http://schemas.microsoft.com/office/drawing/2014/main" xmlns="" val="2119837011"/>
                  </a:ext>
                </a:extLst>
              </a:tr>
              <a:tr h="428625">
                <a:tc>
                  <a:txBody>
                    <a:bodyPr/>
                    <a:lstStyle/>
                    <a:p>
                      <a:r>
                        <a:rPr lang="fr-FR" sz="800" dirty="0" smtClean="0"/>
                        <a:t>3</a:t>
                      </a:r>
                      <a:endParaRPr lang="fr-FR" sz="800" dirty="0"/>
                    </a:p>
                  </a:txBody>
                  <a:tcPr marL="68580" marR="68580" marT="34290" marB="34290"/>
                </a:tc>
                <a:tc>
                  <a:txBody>
                    <a:bodyPr/>
                    <a:lstStyle/>
                    <a:p>
                      <a:r>
                        <a:rPr lang="fr-FR" sz="800" dirty="0" smtClean="0"/>
                        <a:t>LAMBERT</a:t>
                      </a:r>
                      <a:endParaRPr lang="fr-FR" sz="800" dirty="0"/>
                    </a:p>
                  </a:txBody>
                  <a:tcPr marL="68580" marR="68580" marT="34290" marB="34290"/>
                </a:tc>
                <a:tc>
                  <a:txBody>
                    <a:bodyPr/>
                    <a:lstStyle/>
                    <a:p>
                      <a:r>
                        <a:rPr lang="fr-FR" sz="800" dirty="0" smtClean="0"/>
                        <a:t>Thierry</a:t>
                      </a:r>
                      <a:endParaRPr lang="fr-FR" sz="800" dirty="0"/>
                    </a:p>
                  </a:txBody>
                  <a:tcPr marL="68580" marR="68580" marT="34290" marB="34290"/>
                </a:tc>
                <a:tc>
                  <a:txBody>
                    <a:bodyPr/>
                    <a:lstStyle/>
                    <a:p>
                      <a:r>
                        <a:rPr lang="fr-FR" sz="800" dirty="0" smtClean="0"/>
                        <a:t>Lambert_th80@yahoo.fr</a:t>
                      </a:r>
                      <a:endParaRPr lang="fr-FR" sz="800" dirty="0"/>
                    </a:p>
                  </a:txBody>
                  <a:tcPr marL="68580" marR="68580" marT="34290" marB="34290"/>
                </a:tc>
                <a:tc>
                  <a:txBody>
                    <a:bodyPr/>
                    <a:lstStyle/>
                    <a:p>
                      <a:r>
                        <a:rPr lang="fr-FR" sz="800" dirty="0" smtClean="0"/>
                        <a:t>45, rue du poisson</a:t>
                      </a:r>
                      <a:endParaRPr lang="fr-FR" sz="800" dirty="0"/>
                    </a:p>
                  </a:txBody>
                  <a:tcPr marL="68580" marR="68580" marT="34290" marB="34290"/>
                </a:tc>
                <a:tc>
                  <a:txBody>
                    <a:bodyPr/>
                    <a:lstStyle/>
                    <a:p>
                      <a:r>
                        <a:rPr lang="fr-FR" sz="800" dirty="0" smtClean="0"/>
                        <a:t>15/10/19</a:t>
                      </a:r>
                      <a:endParaRPr lang="fr-FR" sz="800" dirty="0"/>
                    </a:p>
                  </a:txBody>
                  <a:tcPr marL="68580" marR="68580" marT="34290" marB="34290"/>
                </a:tc>
                <a:extLst>
                  <a:ext uri="{0D108BD9-81ED-4DB2-BD59-A6C34878D82A}">
                    <a16:rowId xmlns:a16="http://schemas.microsoft.com/office/drawing/2014/main" xmlns="" val="152961716"/>
                  </a:ext>
                </a:extLst>
              </a:tr>
              <a:tr h="428625">
                <a:tc>
                  <a:txBody>
                    <a:bodyPr/>
                    <a:lstStyle/>
                    <a:p>
                      <a:r>
                        <a:rPr lang="fr-FR" sz="800" dirty="0" smtClean="0"/>
                        <a:t>4</a:t>
                      </a:r>
                      <a:endParaRPr lang="fr-FR" sz="800" dirty="0"/>
                    </a:p>
                  </a:txBody>
                  <a:tcPr marL="68580" marR="68580" marT="34290" marB="34290"/>
                </a:tc>
                <a:tc>
                  <a:txBody>
                    <a:bodyPr/>
                    <a:lstStyle/>
                    <a:p>
                      <a:r>
                        <a:rPr lang="fr-FR" sz="800" dirty="0" smtClean="0"/>
                        <a:t>SCHMITT</a:t>
                      </a:r>
                      <a:endParaRPr lang="fr-FR" sz="800" dirty="0"/>
                    </a:p>
                  </a:txBody>
                  <a:tcPr marL="68580" marR="68580" marT="34290" marB="34290"/>
                </a:tc>
                <a:tc>
                  <a:txBody>
                    <a:bodyPr/>
                    <a:lstStyle/>
                    <a:p>
                      <a:r>
                        <a:rPr lang="fr-FR" sz="800" dirty="0" smtClean="0"/>
                        <a:t>Stephane</a:t>
                      </a:r>
                      <a:endParaRPr lang="fr-FR" sz="800" dirty="0"/>
                    </a:p>
                  </a:txBody>
                  <a:tcPr marL="68580" marR="68580" marT="34290" marB="34290"/>
                </a:tc>
                <a:tc>
                  <a:txBody>
                    <a:bodyPr/>
                    <a:lstStyle/>
                    <a:p>
                      <a:r>
                        <a:rPr lang="fr-FR" sz="800" dirty="0" smtClean="0">
                          <a:hlinkClick r:id="rId12"/>
                        </a:rPr>
                        <a:t>Steph-schm@orange.fr</a:t>
                      </a:r>
                      <a:endParaRPr lang="fr-FR" sz="800" dirty="0"/>
                    </a:p>
                  </a:txBody>
                  <a:tcPr marL="68580" marR="68580" marT="34290" marB="34290"/>
                </a:tc>
                <a:tc>
                  <a:txBody>
                    <a:bodyPr/>
                    <a:lstStyle/>
                    <a:p>
                      <a:r>
                        <a:rPr lang="fr-FR" sz="800" dirty="0" smtClean="0"/>
                        <a:t>70, rue de l’espace</a:t>
                      </a:r>
                      <a:endParaRPr lang="fr-FR" sz="800" dirty="0"/>
                    </a:p>
                  </a:txBody>
                  <a:tcPr marL="68580" marR="68580" marT="34290" marB="34290"/>
                </a:tc>
                <a:tc>
                  <a:txBody>
                    <a:bodyPr/>
                    <a:lstStyle/>
                    <a:p>
                      <a:r>
                        <a:rPr lang="fr-FR" sz="800" dirty="0" smtClean="0"/>
                        <a:t>10/06/19</a:t>
                      </a:r>
                      <a:endParaRPr lang="fr-FR" sz="800" dirty="0"/>
                    </a:p>
                  </a:txBody>
                  <a:tcPr marL="68580" marR="68580" marT="34290" marB="34290"/>
                </a:tc>
                <a:extLst>
                  <a:ext uri="{0D108BD9-81ED-4DB2-BD59-A6C34878D82A}">
                    <a16:rowId xmlns:a16="http://schemas.microsoft.com/office/drawing/2014/main" xmlns="" val="348097181"/>
                  </a:ext>
                </a:extLst>
              </a:tr>
            </a:tbl>
          </a:graphicData>
        </a:graphic>
      </p:graphicFrame>
      <p:sp>
        <p:nvSpPr>
          <p:cNvPr id="22" name="Espace réservé du texte 40">
            <a:extLst>
              <a:ext uri="{FF2B5EF4-FFF2-40B4-BE49-F238E27FC236}">
                <a16:creationId xmlns:a16="http://schemas.microsoft.com/office/drawing/2014/main" xmlns="" id="{775CB222-2C4C-3F4D-8EF6-CE1D3C52C724}"/>
              </a:ext>
            </a:extLst>
          </p:cNvPr>
          <p:cNvSpPr>
            <a:spLocks noGrp="1"/>
          </p:cNvSpPr>
          <p:nvPr>
            <p:ph type="body" sz="quarter" idx="22"/>
            <p:custDataLst>
              <p:tags r:id="rId5"/>
            </p:custDataLst>
          </p:nvPr>
        </p:nvSpPr>
        <p:spPr>
          <a:xfrm>
            <a:off x="415042" y="3939667"/>
            <a:ext cx="2768204" cy="207169"/>
          </a:xfrm>
        </p:spPr>
        <p:txBody>
          <a:bodyPr rtlCol="0"/>
          <a:lstStyle/>
          <a:p>
            <a:r>
              <a:rPr lang="fr-FR" dirty="0" smtClean="0"/>
              <a:t>Événement </a:t>
            </a:r>
            <a:endParaRPr lang="fr-FR" dirty="0"/>
          </a:p>
        </p:txBody>
      </p:sp>
      <p:sp>
        <p:nvSpPr>
          <p:cNvPr id="23" name="Espace réservé du texte 40">
            <a:extLst>
              <a:ext uri="{FF2B5EF4-FFF2-40B4-BE49-F238E27FC236}">
                <a16:creationId xmlns:a16="http://schemas.microsoft.com/office/drawing/2014/main" xmlns="" id="{775CB222-2C4C-3F4D-8EF6-CE1D3C52C724}"/>
              </a:ext>
            </a:extLst>
          </p:cNvPr>
          <p:cNvSpPr>
            <a:spLocks noGrp="1"/>
          </p:cNvSpPr>
          <p:nvPr>
            <p:ph type="body" sz="quarter" idx="22"/>
            <p:custDataLst>
              <p:tags r:id="rId6"/>
            </p:custDataLst>
          </p:nvPr>
        </p:nvSpPr>
        <p:spPr>
          <a:xfrm>
            <a:off x="6152083" y="3836083"/>
            <a:ext cx="2768204" cy="207169"/>
          </a:xfrm>
        </p:spPr>
        <p:txBody>
          <a:bodyPr rtlCol="0"/>
          <a:lstStyle/>
          <a:p>
            <a:r>
              <a:rPr lang="fr-FR" dirty="0" smtClean="0"/>
              <a:t>Association</a:t>
            </a:r>
            <a:endParaRPr lang="fr-FR" dirty="0"/>
          </a:p>
        </p:txBody>
      </p:sp>
      <p:graphicFrame>
        <p:nvGraphicFramePr>
          <p:cNvPr id="24" name="Tableau 23"/>
          <p:cNvGraphicFramePr>
            <a:graphicFrameLocks noGrp="1"/>
          </p:cNvGraphicFramePr>
          <p:nvPr>
            <p:custDataLst>
              <p:tags r:id="rId7"/>
            </p:custDataLst>
            <p:extLst>
              <p:ext uri="{D42A27DB-BD31-4B8C-83A1-F6EECF244321}">
                <p14:modId xmlns="" xmlns:p14="http://schemas.microsoft.com/office/powerpoint/2010/main" val="261154872"/>
              </p:ext>
            </p:extLst>
          </p:nvPr>
        </p:nvGraphicFramePr>
        <p:xfrm>
          <a:off x="415042" y="4437112"/>
          <a:ext cx="2734846" cy="1294780"/>
        </p:xfrm>
        <a:graphic>
          <a:graphicData uri="http://schemas.openxmlformats.org/drawingml/2006/table">
            <a:tbl>
              <a:tblPr firstRow="1" bandRow="1">
                <a:tableStyleId>{5C22544A-7EE6-4342-B048-85BDC9FD1C3A}</a:tableStyleId>
              </a:tblPr>
              <a:tblGrid>
                <a:gridCol w="325577">
                  <a:extLst>
                    <a:ext uri="{9D8B030D-6E8A-4147-A177-3AD203B41FA5}">
                      <a16:colId xmlns:a16="http://schemas.microsoft.com/office/drawing/2014/main" xmlns="" val="1244161682"/>
                    </a:ext>
                  </a:extLst>
                </a:gridCol>
                <a:gridCol w="921641">
                  <a:extLst>
                    <a:ext uri="{9D8B030D-6E8A-4147-A177-3AD203B41FA5}">
                      <a16:colId xmlns:a16="http://schemas.microsoft.com/office/drawing/2014/main" xmlns="" val="2874160549"/>
                    </a:ext>
                  </a:extLst>
                </a:gridCol>
                <a:gridCol w="576013">
                  <a:extLst>
                    <a:ext uri="{9D8B030D-6E8A-4147-A177-3AD203B41FA5}">
                      <a16:colId xmlns:a16="http://schemas.microsoft.com/office/drawing/2014/main" xmlns="" val="2768120473"/>
                    </a:ext>
                  </a:extLst>
                </a:gridCol>
                <a:gridCol w="911615">
                  <a:extLst>
                    <a:ext uri="{9D8B030D-6E8A-4147-A177-3AD203B41FA5}">
                      <a16:colId xmlns:a16="http://schemas.microsoft.com/office/drawing/2014/main" xmlns="" val="1323431931"/>
                    </a:ext>
                  </a:extLst>
                </a:gridCol>
              </a:tblGrid>
              <a:tr h="258956">
                <a:tc>
                  <a:txBody>
                    <a:bodyPr/>
                    <a:lstStyle/>
                    <a:p>
                      <a:r>
                        <a:rPr lang="fr-FR" sz="900" dirty="0" smtClean="0"/>
                        <a:t>Id</a:t>
                      </a:r>
                      <a:endParaRPr lang="fr-FR" sz="900" dirty="0"/>
                    </a:p>
                  </a:txBody>
                  <a:tcPr marL="68580" marR="68580" marT="34290" marB="34290"/>
                </a:tc>
                <a:tc>
                  <a:txBody>
                    <a:bodyPr/>
                    <a:lstStyle/>
                    <a:p>
                      <a:r>
                        <a:rPr lang="fr-FR" sz="900" dirty="0" smtClean="0"/>
                        <a:t>Libelle</a:t>
                      </a:r>
                      <a:endParaRPr lang="fr-FR" sz="900" dirty="0"/>
                    </a:p>
                  </a:txBody>
                  <a:tcPr marL="68580" marR="68580" marT="34290" marB="34290"/>
                </a:tc>
                <a:tc>
                  <a:txBody>
                    <a:bodyPr/>
                    <a:lstStyle/>
                    <a:p>
                      <a:r>
                        <a:rPr lang="fr-FR" sz="900" dirty="0" smtClean="0"/>
                        <a:t>Date</a:t>
                      </a:r>
                      <a:endParaRPr lang="fr-FR" sz="900" dirty="0"/>
                    </a:p>
                  </a:txBody>
                  <a:tcPr marL="68580" marR="68580" marT="34290" marB="34290"/>
                </a:tc>
                <a:tc>
                  <a:txBody>
                    <a:bodyPr/>
                    <a:lstStyle/>
                    <a:p>
                      <a:r>
                        <a:rPr lang="fr-FR" sz="900" dirty="0" smtClean="0"/>
                        <a:t>Association</a:t>
                      </a:r>
                      <a:endParaRPr lang="fr-FR" sz="900" dirty="0"/>
                    </a:p>
                  </a:txBody>
                  <a:tcPr marL="68580" marR="68580" marT="34290" marB="34290"/>
                </a:tc>
                <a:extLst>
                  <a:ext uri="{0D108BD9-81ED-4DB2-BD59-A6C34878D82A}">
                    <a16:rowId xmlns:a16="http://schemas.microsoft.com/office/drawing/2014/main" xmlns="" val="4280376276"/>
                  </a:ext>
                </a:extLst>
              </a:tr>
              <a:tr h="258956">
                <a:tc>
                  <a:txBody>
                    <a:bodyPr/>
                    <a:lstStyle/>
                    <a:p>
                      <a:r>
                        <a:rPr lang="fr-FR" sz="900" dirty="0" smtClean="0"/>
                        <a:t>1</a:t>
                      </a:r>
                      <a:endParaRPr lang="fr-FR" sz="900" dirty="0"/>
                    </a:p>
                  </a:txBody>
                  <a:tcPr marL="68580" marR="68580" marT="34290" marB="34290"/>
                </a:tc>
                <a:tc>
                  <a:txBody>
                    <a:bodyPr/>
                    <a:lstStyle/>
                    <a:p>
                      <a:r>
                        <a:rPr lang="fr-FR" sz="900" dirty="0" smtClean="0"/>
                        <a:t>St Lucie</a:t>
                      </a:r>
                      <a:endParaRPr lang="fr-FR" sz="900" dirty="0"/>
                    </a:p>
                  </a:txBody>
                  <a:tcPr marL="68580" marR="68580" marT="34290" marB="34290"/>
                </a:tc>
                <a:tc>
                  <a:txBody>
                    <a:bodyPr/>
                    <a:lstStyle/>
                    <a:p>
                      <a:r>
                        <a:rPr lang="fr-FR" sz="900" dirty="0" smtClean="0"/>
                        <a:t>15/12/15</a:t>
                      </a:r>
                      <a:endParaRPr lang="fr-FR" sz="900" dirty="0"/>
                    </a:p>
                  </a:txBody>
                  <a:tcPr marL="68580" marR="68580" marT="34290" marB="34290"/>
                </a:tc>
                <a:tc>
                  <a:txBody>
                    <a:bodyPr/>
                    <a:lstStyle/>
                    <a:p>
                      <a:r>
                        <a:rPr lang="fr-FR" sz="900" dirty="0" smtClean="0"/>
                        <a:t>OMACL</a:t>
                      </a:r>
                      <a:endParaRPr lang="fr-FR" sz="900" dirty="0"/>
                    </a:p>
                  </a:txBody>
                  <a:tcPr marL="68580" marR="68580" marT="34290" marB="34290"/>
                </a:tc>
                <a:extLst>
                  <a:ext uri="{0D108BD9-81ED-4DB2-BD59-A6C34878D82A}">
                    <a16:rowId xmlns:a16="http://schemas.microsoft.com/office/drawing/2014/main" xmlns="" val="3743104641"/>
                  </a:ext>
                </a:extLst>
              </a:tr>
              <a:tr h="258956">
                <a:tc>
                  <a:txBody>
                    <a:bodyPr/>
                    <a:lstStyle/>
                    <a:p>
                      <a:r>
                        <a:rPr lang="fr-FR" sz="900" dirty="0" smtClean="0"/>
                        <a:t>2</a:t>
                      </a:r>
                      <a:endParaRPr lang="fr-FR" sz="900" dirty="0"/>
                    </a:p>
                  </a:txBody>
                  <a:tcPr marL="68580" marR="68580" marT="34290" marB="34290"/>
                </a:tc>
                <a:tc>
                  <a:txBody>
                    <a:bodyPr/>
                    <a:lstStyle/>
                    <a:p>
                      <a:r>
                        <a:rPr lang="fr-FR" sz="900" dirty="0" smtClean="0"/>
                        <a:t>Poterie</a:t>
                      </a:r>
                      <a:endParaRPr lang="fr-FR" sz="900" dirty="0"/>
                    </a:p>
                  </a:txBody>
                  <a:tcPr marL="68580" marR="68580" marT="34290" marB="34290"/>
                </a:tc>
                <a:tc>
                  <a:txBody>
                    <a:bodyPr/>
                    <a:lstStyle/>
                    <a:p>
                      <a:r>
                        <a:rPr lang="fr-FR" sz="900" dirty="0" smtClean="0"/>
                        <a:t>10/08/19</a:t>
                      </a:r>
                      <a:endParaRPr lang="fr-FR" sz="900" dirty="0"/>
                    </a:p>
                  </a:txBody>
                  <a:tcPr marL="68580" marR="68580" marT="34290" marB="34290"/>
                </a:tc>
                <a:tc>
                  <a:txBody>
                    <a:bodyPr/>
                    <a:lstStyle/>
                    <a:p>
                      <a:r>
                        <a:rPr lang="fr-FR" sz="900" dirty="0" smtClean="0"/>
                        <a:t>OMACL</a:t>
                      </a:r>
                      <a:endParaRPr lang="fr-FR" sz="900" dirty="0"/>
                    </a:p>
                  </a:txBody>
                  <a:tcPr marL="68580" marR="68580" marT="34290" marB="34290"/>
                </a:tc>
                <a:extLst>
                  <a:ext uri="{0D108BD9-81ED-4DB2-BD59-A6C34878D82A}">
                    <a16:rowId xmlns:a16="http://schemas.microsoft.com/office/drawing/2014/main" xmlns="" val="2119837011"/>
                  </a:ext>
                </a:extLst>
              </a:tr>
              <a:tr h="258956">
                <a:tc>
                  <a:txBody>
                    <a:bodyPr/>
                    <a:lstStyle/>
                    <a:p>
                      <a:r>
                        <a:rPr lang="fr-FR" sz="900" dirty="0" smtClean="0"/>
                        <a:t>3</a:t>
                      </a:r>
                      <a:endParaRPr lang="fr-FR" sz="900" dirty="0"/>
                    </a:p>
                  </a:txBody>
                  <a:tcPr marL="68580" marR="68580" marT="34290" marB="34290"/>
                </a:tc>
                <a:tc>
                  <a:txBody>
                    <a:bodyPr/>
                    <a:lstStyle/>
                    <a:p>
                      <a:r>
                        <a:rPr lang="fr-FR" sz="900" dirty="0" smtClean="0"/>
                        <a:t>Waldfescht</a:t>
                      </a:r>
                      <a:endParaRPr lang="fr-FR" sz="900" dirty="0"/>
                    </a:p>
                  </a:txBody>
                  <a:tcPr marL="68580" marR="68580" marT="34290" marB="34290"/>
                </a:tc>
                <a:tc>
                  <a:txBody>
                    <a:bodyPr/>
                    <a:lstStyle/>
                    <a:p>
                      <a:r>
                        <a:rPr lang="fr-FR" sz="900" dirty="0" smtClean="0"/>
                        <a:t>21/08/19</a:t>
                      </a:r>
                      <a:endParaRPr lang="fr-FR" sz="900" dirty="0"/>
                    </a:p>
                  </a:txBody>
                  <a:tcPr marL="68580" marR="68580" marT="34290" marB="34290"/>
                </a:tc>
                <a:tc>
                  <a:txBody>
                    <a:bodyPr/>
                    <a:lstStyle/>
                    <a:p>
                      <a:r>
                        <a:rPr lang="fr-FR" sz="900" dirty="0" smtClean="0"/>
                        <a:t>ANO</a:t>
                      </a:r>
                      <a:endParaRPr lang="fr-FR" sz="900" dirty="0"/>
                    </a:p>
                  </a:txBody>
                  <a:tcPr marL="68580" marR="68580" marT="34290" marB="34290"/>
                </a:tc>
                <a:extLst>
                  <a:ext uri="{0D108BD9-81ED-4DB2-BD59-A6C34878D82A}">
                    <a16:rowId xmlns:a16="http://schemas.microsoft.com/office/drawing/2014/main" xmlns="" val="152961716"/>
                  </a:ext>
                </a:extLst>
              </a:tr>
              <a:tr h="258956">
                <a:tc>
                  <a:txBody>
                    <a:bodyPr/>
                    <a:lstStyle/>
                    <a:p>
                      <a:r>
                        <a:rPr lang="fr-FR" sz="900" dirty="0" smtClean="0"/>
                        <a:t>4</a:t>
                      </a:r>
                      <a:endParaRPr lang="fr-FR" sz="900" dirty="0"/>
                    </a:p>
                  </a:txBody>
                  <a:tcPr marL="68580" marR="68580" marT="34290" marB="34290"/>
                </a:tc>
                <a:tc>
                  <a:txBody>
                    <a:bodyPr/>
                    <a:lstStyle/>
                    <a:p>
                      <a:r>
                        <a:rPr lang="fr-FR" sz="900" dirty="0" smtClean="0"/>
                        <a:t>Thé dansant</a:t>
                      </a:r>
                      <a:endParaRPr lang="fr-FR" sz="900" dirty="0"/>
                    </a:p>
                  </a:txBody>
                  <a:tcPr marL="68580" marR="68580" marT="34290" marB="34290"/>
                </a:tc>
                <a:tc>
                  <a:txBody>
                    <a:bodyPr/>
                    <a:lstStyle/>
                    <a:p>
                      <a:r>
                        <a:rPr lang="fr-FR" sz="900" dirty="0" smtClean="0"/>
                        <a:t>20/01/19</a:t>
                      </a:r>
                      <a:endParaRPr lang="fr-FR" sz="900" dirty="0"/>
                    </a:p>
                  </a:txBody>
                  <a:tcPr marL="68580" marR="68580" marT="34290" marB="34290"/>
                </a:tc>
                <a:tc>
                  <a:txBody>
                    <a:bodyPr/>
                    <a:lstStyle/>
                    <a:p>
                      <a:r>
                        <a:rPr lang="fr-FR" sz="900" dirty="0" smtClean="0"/>
                        <a:t>BRUNEBARRI</a:t>
                      </a:r>
                      <a:endParaRPr lang="fr-FR" sz="900" dirty="0"/>
                    </a:p>
                  </a:txBody>
                  <a:tcPr marL="68580" marR="68580" marT="34290" marB="34290"/>
                </a:tc>
                <a:extLst>
                  <a:ext uri="{0D108BD9-81ED-4DB2-BD59-A6C34878D82A}">
                    <a16:rowId xmlns:a16="http://schemas.microsoft.com/office/drawing/2014/main" xmlns="" val="348097181"/>
                  </a:ext>
                </a:extLst>
              </a:tr>
            </a:tbl>
          </a:graphicData>
        </a:graphic>
      </p:graphicFrame>
      <p:graphicFrame>
        <p:nvGraphicFramePr>
          <p:cNvPr id="25" name="Tableau 24"/>
          <p:cNvGraphicFramePr>
            <a:graphicFrameLocks noGrp="1"/>
          </p:cNvGraphicFramePr>
          <p:nvPr>
            <p:custDataLst>
              <p:tags r:id="rId8"/>
            </p:custDataLst>
            <p:extLst>
              <p:ext uri="{D42A27DB-BD31-4B8C-83A1-F6EECF244321}">
                <p14:modId xmlns="" xmlns:p14="http://schemas.microsoft.com/office/powerpoint/2010/main" val="3706349437"/>
              </p:ext>
            </p:extLst>
          </p:nvPr>
        </p:nvGraphicFramePr>
        <p:xfrm>
          <a:off x="6131844" y="4149080"/>
          <a:ext cx="2734846" cy="1577340"/>
        </p:xfrm>
        <a:graphic>
          <a:graphicData uri="http://schemas.openxmlformats.org/drawingml/2006/table">
            <a:tbl>
              <a:tblPr firstRow="1" bandRow="1">
                <a:tableStyleId>{5C22544A-7EE6-4342-B048-85BDC9FD1C3A}</a:tableStyleId>
              </a:tblPr>
              <a:tblGrid>
                <a:gridCol w="325577">
                  <a:extLst>
                    <a:ext uri="{9D8B030D-6E8A-4147-A177-3AD203B41FA5}">
                      <a16:colId xmlns:a16="http://schemas.microsoft.com/office/drawing/2014/main" xmlns="" val="1244161682"/>
                    </a:ext>
                  </a:extLst>
                </a:gridCol>
                <a:gridCol w="921641">
                  <a:extLst>
                    <a:ext uri="{9D8B030D-6E8A-4147-A177-3AD203B41FA5}">
                      <a16:colId xmlns:a16="http://schemas.microsoft.com/office/drawing/2014/main" xmlns="" val="2874160549"/>
                    </a:ext>
                  </a:extLst>
                </a:gridCol>
                <a:gridCol w="679088">
                  <a:extLst>
                    <a:ext uri="{9D8B030D-6E8A-4147-A177-3AD203B41FA5}">
                      <a16:colId xmlns:a16="http://schemas.microsoft.com/office/drawing/2014/main" xmlns="" val="2768120473"/>
                    </a:ext>
                  </a:extLst>
                </a:gridCol>
                <a:gridCol w="808540">
                  <a:extLst>
                    <a:ext uri="{9D8B030D-6E8A-4147-A177-3AD203B41FA5}">
                      <a16:colId xmlns:a16="http://schemas.microsoft.com/office/drawing/2014/main" xmlns="" val="1323431931"/>
                    </a:ext>
                  </a:extLst>
                </a:gridCol>
              </a:tblGrid>
              <a:tr h="114682">
                <a:tc>
                  <a:txBody>
                    <a:bodyPr/>
                    <a:lstStyle/>
                    <a:p>
                      <a:r>
                        <a:rPr lang="fr-FR" sz="900" dirty="0" smtClean="0"/>
                        <a:t>Id</a:t>
                      </a:r>
                      <a:endParaRPr lang="fr-FR" sz="900" dirty="0"/>
                    </a:p>
                  </a:txBody>
                  <a:tcPr marL="68580" marR="68580" marT="34290" marB="34290"/>
                </a:tc>
                <a:tc>
                  <a:txBody>
                    <a:bodyPr/>
                    <a:lstStyle/>
                    <a:p>
                      <a:r>
                        <a:rPr lang="fr-FR" sz="900" dirty="0" smtClean="0"/>
                        <a:t>Nom</a:t>
                      </a:r>
                      <a:endParaRPr lang="fr-FR" sz="900" dirty="0"/>
                    </a:p>
                  </a:txBody>
                  <a:tcPr marL="68580" marR="68580" marT="34290" marB="34290"/>
                </a:tc>
                <a:tc>
                  <a:txBody>
                    <a:bodyPr/>
                    <a:lstStyle/>
                    <a:p>
                      <a:r>
                        <a:rPr lang="fr-FR" sz="900" dirty="0" smtClean="0"/>
                        <a:t>Président</a:t>
                      </a:r>
                      <a:endParaRPr lang="fr-FR" sz="900" dirty="0"/>
                    </a:p>
                  </a:txBody>
                  <a:tcPr marL="68580" marR="68580" marT="34290" marB="34290"/>
                </a:tc>
                <a:tc>
                  <a:txBody>
                    <a:bodyPr/>
                    <a:lstStyle/>
                    <a:p>
                      <a:r>
                        <a:rPr lang="fr-FR" sz="900" dirty="0" smtClean="0"/>
                        <a:t>Adresse</a:t>
                      </a:r>
                      <a:endParaRPr lang="fr-FR" sz="900" dirty="0"/>
                    </a:p>
                  </a:txBody>
                  <a:tcPr marL="68580" marR="68580" marT="34290" marB="34290"/>
                </a:tc>
                <a:extLst>
                  <a:ext uri="{0D108BD9-81ED-4DB2-BD59-A6C34878D82A}">
                    <a16:rowId xmlns:a16="http://schemas.microsoft.com/office/drawing/2014/main" xmlns="" val="4280376276"/>
                  </a:ext>
                </a:extLst>
              </a:tr>
              <a:tr h="312560">
                <a:tc>
                  <a:txBody>
                    <a:bodyPr/>
                    <a:lstStyle/>
                    <a:p>
                      <a:r>
                        <a:rPr lang="fr-FR" sz="900" dirty="0" smtClean="0"/>
                        <a:t>1</a:t>
                      </a:r>
                      <a:endParaRPr lang="fr-FR" sz="900" dirty="0"/>
                    </a:p>
                  </a:txBody>
                  <a:tcPr marL="68580" marR="68580" marT="34290" marB="34290"/>
                </a:tc>
                <a:tc>
                  <a:txBody>
                    <a:bodyPr/>
                    <a:lstStyle/>
                    <a:p>
                      <a:r>
                        <a:rPr lang="fr-FR" sz="900" dirty="0" smtClean="0"/>
                        <a:t>OMACL</a:t>
                      </a:r>
                      <a:endParaRPr lang="fr-FR" sz="900" dirty="0"/>
                    </a:p>
                  </a:txBody>
                  <a:tcPr marL="68580" marR="68580" marT="34290" marB="34290"/>
                </a:tc>
                <a:tc>
                  <a:txBody>
                    <a:bodyPr/>
                    <a:lstStyle/>
                    <a:p>
                      <a:r>
                        <a:rPr lang="fr-FR" sz="900" dirty="0" smtClean="0"/>
                        <a:t>David Legrand</a:t>
                      </a:r>
                      <a:endParaRPr lang="fr-FR" sz="900" dirty="0"/>
                    </a:p>
                  </a:txBody>
                  <a:tcPr marL="68580" marR="68580" marT="34290" marB="34290"/>
                </a:tc>
                <a:tc>
                  <a:txBody>
                    <a:bodyPr/>
                    <a:lstStyle/>
                    <a:p>
                      <a:r>
                        <a:rPr lang="fr-FR" sz="900" dirty="0" smtClean="0"/>
                        <a:t>Mairie de soufflenheim</a:t>
                      </a:r>
                      <a:endParaRPr lang="fr-FR" sz="900" dirty="0"/>
                    </a:p>
                  </a:txBody>
                  <a:tcPr marL="68580" marR="68580" marT="34290" marB="34290"/>
                </a:tc>
                <a:extLst>
                  <a:ext uri="{0D108BD9-81ED-4DB2-BD59-A6C34878D82A}">
                    <a16:rowId xmlns:a16="http://schemas.microsoft.com/office/drawing/2014/main" xmlns="" val="3743104641"/>
                  </a:ext>
                </a:extLst>
              </a:tr>
              <a:tr h="312560">
                <a:tc>
                  <a:txBody>
                    <a:bodyPr/>
                    <a:lstStyle/>
                    <a:p>
                      <a:r>
                        <a:rPr lang="fr-FR" sz="900" dirty="0" smtClean="0"/>
                        <a:t>2</a:t>
                      </a:r>
                      <a:endParaRPr lang="fr-FR" sz="900" dirty="0"/>
                    </a:p>
                  </a:txBody>
                  <a:tcPr marL="68580" marR="68580" marT="34290" marB="34290"/>
                </a:tc>
                <a:tc>
                  <a:txBody>
                    <a:bodyPr/>
                    <a:lstStyle/>
                    <a:p>
                      <a:r>
                        <a:rPr lang="fr-FR" sz="900" dirty="0" smtClean="0"/>
                        <a:t>ANO</a:t>
                      </a:r>
                      <a:endParaRPr lang="fr-FR" sz="900" dirty="0"/>
                    </a:p>
                  </a:txBody>
                  <a:tcPr marL="68580" marR="68580" marT="34290" marB="34290"/>
                </a:tc>
                <a:tc>
                  <a:txBody>
                    <a:bodyPr/>
                    <a:lstStyle/>
                    <a:p>
                      <a:r>
                        <a:rPr lang="fr-FR" sz="900" dirty="0" smtClean="0"/>
                        <a:t>Patrick Muller</a:t>
                      </a:r>
                      <a:endParaRPr lang="fr-FR" sz="900" dirty="0"/>
                    </a:p>
                  </a:txBody>
                  <a:tcPr marL="68580" marR="68580" marT="34290" marB="34290"/>
                </a:tc>
                <a:tc>
                  <a:txBody>
                    <a:bodyPr/>
                    <a:lstStyle/>
                    <a:p>
                      <a:r>
                        <a:rPr lang="fr-FR" sz="900" dirty="0" smtClean="0"/>
                        <a:t>Chalet de la forêt</a:t>
                      </a:r>
                      <a:endParaRPr lang="fr-FR" sz="900" dirty="0"/>
                    </a:p>
                  </a:txBody>
                  <a:tcPr marL="68580" marR="68580" marT="34290" marB="34290"/>
                </a:tc>
                <a:extLst>
                  <a:ext uri="{0D108BD9-81ED-4DB2-BD59-A6C34878D82A}">
                    <a16:rowId xmlns:a16="http://schemas.microsoft.com/office/drawing/2014/main" xmlns="" val="2119837011"/>
                  </a:ext>
                </a:extLst>
              </a:tr>
              <a:tr h="312560">
                <a:tc>
                  <a:txBody>
                    <a:bodyPr/>
                    <a:lstStyle/>
                    <a:p>
                      <a:r>
                        <a:rPr lang="fr-FR" sz="900" dirty="0" smtClean="0"/>
                        <a:t>3</a:t>
                      </a:r>
                      <a:endParaRPr lang="fr-FR" sz="900" dirty="0"/>
                    </a:p>
                  </a:txBody>
                  <a:tcPr marL="68580" marR="68580" marT="34290" marB="34290"/>
                </a:tc>
                <a:tc>
                  <a:txBody>
                    <a:bodyPr/>
                    <a:lstStyle/>
                    <a:p>
                      <a:r>
                        <a:rPr lang="fr-FR" sz="900" dirty="0" smtClean="0"/>
                        <a:t>BRUNEBARRI</a:t>
                      </a:r>
                      <a:endParaRPr lang="fr-FR" sz="900" dirty="0"/>
                    </a:p>
                  </a:txBody>
                  <a:tcPr marL="68580" marR="68580" marT="34290" marB="34290"/>
                </a:tc>
                <a:tc>
                  <a:txBody>
                    <a:bodyPr/>
                    <a:lstStyle/>
                    <a:p>
                      <a:r>
                        <a:rPr lang="fr-FR" sz="900" dirty="0" smtClean="0"/>
                        <a:t>Eric Kauffman</a:t>
                      </a:r>
                      <a:endParaRPr lang="fr-FR" sz="900" dirty="0"/>
                    </a:p>
                  </a:txBody>
                  <a:tcPr marL="68580" marR="68580" marT="34290" marB="34290"/>
                </a:tc>
                <a:tc>
                  <a:txBody>
                    <a:bodyPr/>
                    <a:lstStyle/>
                    <a:p>
                      <a:r>
                        <a:rPr lang="fr-FR" sz="900" dirty="0" smtClean="0"/>
                        <a:t>Ancienne gendarmerie</a:t>
                      </a:r>
                      <a:endParaRPr lang="fr-FR" sz="900" dirty="0"/>
                    </a:p>
                  </a:txBody>
                  <a:tcPr marL="68580" marR="68580" marT="34290" marB="34290"/>
                </a:tc>
                <a:extLst>
                  <a:ext uri="{0D108BD9-81ED-4DB2-BD59-A6C34878D82A}">
                    <a16:rowId xmlns:a16="http://schemas.microsoft.com/office/drawing/2014/main" xmlns="" val="152961716"/>
                  </a:ext>
                </a:extLst>
              </a:tr>
              <a:tr h="312560">
                <a:tc>
                  <a:txBody>
                    <a:bodyPr/>
                    <a:lstStyle/>
                    <a:p>
                      <a:r>
                        <a:rPr lang="fr-FR" sz="900" dirty="0" smtClean="0"/>
                        <a:t>4</a:t>
                      </a:r>
                      <a:endParaRPr lang="fr-FR" sz="900" dirty="0"/>
                    </a:p>
                  </a:txBody>
                  <a:tcPr marL="68580" marR="68580" marT="34290" marB="34290"/>
                </a:tc>
                <a:tc>
                  <a:txBody>
                    <a:bodyPr/>
                    <a:lstStyle/>
                    <a:p>
                      <a:r>
                        <a:rPr lang="fr-FR" sz="900" kern="1200" dirty="0" smtClean="0">
                          <a:solidFill>
                            <a:schemeClr val="dk1"/>
                          </a:solidFill>
                          <a:latin typeface="+mn-lt"/>
                          <a:ea typeface="+mn-ea"/>
                          <a:cs typeface="+mn-cs"/>
                        </a:rPr>
                        <a:t>Foot</a:t>
                      </a:r>
                      <a:endParaRPr lang="fr-FR" sz="900" kern="1200" dirty="0">
                        <a:solidFill>
                          <a:schemeClr val="dk1"/>
                        </a:solidFill>
                        <a:latin typeface="+mn-lt"/>
                        <a:ea typeface="+mn-ea"/>
                        <a:cs typeface="+mn-cs"/>
                      </a:endParaRPr>
                    </a:p>
                  </a:txBody>
                  <a:tcPr marL="68580" marR="68580" marT="34290" marB="34290"/>
                </a:tc>
                <a:tc>
                  <a:txBody>
                    <a:bodyPr/>
                    <a:lstStyle/>
                    <a:p>
                      <a:r>
                        <a:rPr lang="fr-FR" sz="900" dirty="0" smtClean="0"/>
                        <a:t>Fabrice Martin</a:t>
                      </a:r>
                      <a:endParaRPr lang="fr-FR" sz="900" dirty="0"/>
                    </a:p>
                  </a:txBody>
                  <a:tcPr marL="68580" marR="68580" marT="34290" marB="34290"/>
                </a:tc>
                <a:tc>
                  <a:txBody>
                    <a:bodyPr/>
                    <a:lstStyle/>
                    <a:p>
                      <a:r>
                        <a:rPr lang="fr-FR" sz="900" dirty="0" smtClean="0"/>
                        <a:t>Stade de Foot</a:t>
                      </a:r>
                      <a:endParaRPr lang="fr-FR" sz="900" dirty="0"/>
                    </a:p>
                  </a:txBody>
                  <a:tcPr marL="68580" marR="68580" marT="34290" marB="34290"/>
                </a:tc>
                <a:extLst>
                  <a:ext uri="{0D108BD9-81ED-4DB2-BD59-A6C34878D82A}">
                    <a16:rowId xmlns:a16="http://schemas.microsoft.com/office/drawing/2014/main" xmlns="" val="348097181"/>
                  </a:ext>
                </a:extLst>
              </a:tr>
            </a:tbl>
          </a:graphicData>
        </a:graphic>
      </p:graphicFrame>
      <p:sp>
        <p:nvSpPr>
          <p:cNvPr id="2" name="Titre 1">
            <a:extLst>
              <a:ext uri="{FF2B5EF4-FFF2-40B4-BE49-F238E27FC236}">
                <a16:creationId xmlns:a16="http://schemas.microsoft.com/office/drawing/2014/main" xmlns="" id="{2C23EC7B-7536-8249-ACEB-9194EA4A5817}"/>
              </a:ext>
            </a:extLst>
          </p:cNvPr>
          <p:cNvSpPr>
            <a:spLocks noGrp="1"/>
          </p:cNvSpPr>
          <p:nvPr>
            <p:ph type="title"/>
            <p:custDataLst>
              <p:tags r:id="rId9"/>
            </p:custDataLst>
          </p:nvPr>
        </p:nvSpPr>
        <p:spPr>
          <a:xfrm rot="19688654">
            <a:off x="3267286" y="2123353"/>
            <a:ext cx="2763218" cy="459262"/>
          </a:xfrm>
        </p:spPr>
        <p:txBody>
          <a:bodyPr rtlCol="0"/>
          <a:lstStyle/>
          <a:p>
            <a:pPr rtl="0"/>
            <a:r>
              <a:rPr lang="fr-FR" dirty="0" smtClean="0">
                <a:solidFill>
                  <a:schemeClr val="tx1"/>
                </a:solidFill>
                <a:effectLst>
                  <a:outerShdw blurRad="76200" dist="38100" dir="2700000" algn="tl" rotWithShape="0">
                    <a:prstClr val="black">
                      <a:alpha val="60000"/>
                    </a:prstClr>
                  </a:outerShdw>
                </a:effectLst>
              </a:rPr>
              <a:t>De nombreuses bases de données</a:t>
            </a:r>
            <a:endParaRPr lang="fr-FR" dirty="0">
              <a:solidFill>
                <a:schemeClr val="tx1"/>
              </a:solidFill>
              <a:effectLst>
                <a:outerShdw blurRad="76200" dist="38100" dir="2700000" algn="tl" rotWithShape="0">
                  <a:prstClr val="black">
                    <a:alpha val="60000"/>
                  </a:prstClr>
                </a:outerShdw>
              </a:effectLst>
            </a:endParaRPr>
          </a:p>
        </p:txBody>
      </p:sp>
    </p:spTree>
    <p:extLst>
      <p:ext uri="{BB962C8B-B14F-4D97-AF65-F5344CB8AC3E}">
        <p14:creationId xmlns="" xmlns:p14="http://schemas.microsoft.com/office/powerpoint/2010/main" val="1795060110"/>
      </p:ext>
    </p:extLst>
  </p:cSld>
  <p:clrMapOvr>
    <a:masterClrMapping/>
  </p:clrMapOvr>
  <mc:AlternateContent xmlns:mc="http://schemas.openxmlformats.org/markup-compatibility/2006">
    <mc:Choice xmlns=""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 name="Zone de texte 156"/>
          <p:cNvSpPr txBox="1"/>
          <p:nvPr>
            <p:custDataLst>
              <p:tags r:id="rId1"/>
            </p:custDataLst>
          </p:nvPr>
        </p:nvSpPr>
        <p:spPr>
          <a:xfrm>
            <a:off x="2379" y="5699241"/>
            <a:ext cx="9141621" cy="219291"/>
          </a:xfrm>
          <a:prstGeom prst="rect">
            <a:avLst/>
          </a:prstGeom>
          <a:noFill/>
        </p:spPr>
        <p:txBody>
          <a:bodyPr wrap="square" rtlCol="0">
            <a:spAutoFit/>
          </a:bodyPr>
          <a:lstStyle/>
          <a:p>
            <a:pPr algn="r" rtl="0"/>
            <a:r>
              <a:rPr lang="fr-FR" sz="825" dirty="0">
                <a:solidFill>
                  <a:srgbClr val="B2B2B2"/>
                </a:solidFill>
                <a:cs typeface="Arial"/>
              </a:rPr>
              <a:t>@Sébastien DUPENT</a:t>
            </a:r>
          </a:p>
        </p:txBody>
      </p:sp>
      <p:sp>
        <p:nvSpPr>
          <p:cNvPr id="158" name="Forme libre : Forme 22">
            <a:extLst>
              <a:ext uri="{FF2B5EF4-FFF2-40B4-BE49-F238E27FC236}">
                <a16:creationId xmlns:a16="http://schemas.microsoft.com/office/drawing/2014/main" xmlns="" id="{93F22D3D-A49A-40E0-A417-D23930E7EEE7}"/>
              </a:ext>
            </a:extLst>
          </p:cNvPr>
          <p:cNvSpPr>
            <a:spLocks/>
          </p:cNvSpPr>
          <p:nvPr>
            <p:custDataLst>
              <p:tags r:id="rId2"/>
            </p:custDataLst>
          </p:nvPr>
        </p:nvSpPr>
        <p:spPr bwMode="auto">
          <a:xfrm>
            <a:off x="5546626" y="260648"/>
            <a:ext cx="465534" cy="442913"/>
          </a:xfrm>
          <a:custGeom>
            <a:avLst/>
            <a:gdLst>
              <a:gd name="T0" fmla="*/ 614357 w 619892"/>
              <a:gd name="T1" fmla="*/ 226925 h 590373"/>
              <a:gd name="T2" fmla="*/ 381898 w 619892"/>
              <a:gd name="T3" fmla="*/ 226925 h 590373"/>
              <a:gd name="T4" fmla="*/ 311053 w 619892"/>
              <a:gd name="T5" fmla="*/ 5535 h 590373"/>
              <a:gd name="T6" fmla="*/ 237994 w 619892"/>
              <a:gd name="T7" fmla="*/ 226187 h 590373"/>
              <a:gd name="T8" fmla="*/ 5535 w 619892"/>
              <a:gd name="T9" fmla="*/ 225449 h 590373"/>
              <a:gd name="T10" fmla="*/ 7749 w 619892"/>
              <a:gd name="T11" fmla="*/ 226925 h 590373"/>
              <a:gd name="T12" fmla="*/ 5535 w 619892"/>
              <a:gd name="T13" fmla="*/ 226925 h 590373"/>
              <a:gd name="T14" fmla="*/ 193716 w 619892"/>
              <a:gd name="T15" fmla="*/ 363449 h 590373"/>
              <a:gd name="T16" fmla="*/ 122134 w 619892"/>
              <a:gd name="T17" fmla="*/ 584839 h 590373"/>
              <a:gd name="T18" fmla="*/ 310315 w 619892"/>
              <a:gd name="T19" fmla="*/ 448315 h 590373"/>
              <a:gd name="T20" fmla="*/ 497020 w 619892"/>
              <a:gd name="T21" fmla="*/ 585576 h 590373"/>
              <a:gd name="T22" fmla="*/ 426176 w 619892"/>
              <a:gd name="T23" fmla="*/ 364186 h 590373"/>
              <a:gd name="T24" fmla="*/ 614357 w 619892"/>
              <a:gd name="T25" fmla="*/ 226925 h 590373"/>
              <a:gd name="T26" fmla="*/ 433555 w 619892"/>
              <a:gd name="T27" fmla="*/ 498496 h 590373"/>
              <a:gd name="T28" fmla="*/ 309577 w 619892"/>
              <a:gd name="T29" fmla="*/ 407727 h 590373"/>
              <a:gd name="T30" fmla="*/ 184861 w 619892"/>
              <a:gd name="T31" fmla="*/ 498496 h 590373"/>
              <a:gd name="T32" fmla="*/ 232829 w 619892"/>
              <a:gd name="T33" fmla="*/ 351641 h 590373"/>
              <a:gd name="T34" fmla="*/ 108112 w 619892"/>
              <a:gd name="T35" fmla="*/ 260871 h 590373"/>
              <a:gd name="T36" fmla="*/ 109588 w 619892"/>
              <a:gd name="T37" fmla="*/ 260871 h 590373"/>
              <a:gd name="T38" fmla="*/ 107375 w 619892"/>
              <a:gd name="T39" fmla="*/ 259395 h 590373"/>
              <a:gd name="T40" fmla="*/ 261609 w 619892"/>
              <a:gd name="T41" fmla="*/ 260133 h 590373"/>
              <a:gd name="T42" fmla="*/ 310315 w 619892"/>
              <a:gd name="T43" fmla="*/ 113278 h 590373"/>
              <a:gd name="T44" fmla="*/ 357545 w 619892"/>
              <a:gd name="T45" fmla="*/ 260871 h 590373"/>
              <a:gd name="T46" fmla="*/ 512518 w 619892"/>
              <a:gd name="T47" fmla="*/ 260871 h 590373"/>
              <a:gd name="T48" fmla="*/ 387063 w 619892"/>
              <a:gd name="T49" fmla="*/ 352379 h 590373"/>
              <a:gd name="T50" fmla="*/ 433555 w 619892"/>
              <a:gd name="T51" fmla="*/ 498496 h 59037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19892" h="590373">
                <a:moveTo>
                  <a:pt x="614357" y="226925"/>
                </a:moveTo>
                <a:lnTo>
                  <a:pt x="381898" y="226925"/>
                </a:lnTo>
                <a:lnTo>
                  <a:pt x="311053" y="5535"/>
                </a:lnTo>
                <a:lnTo>
                  <a:pt x="237994" y="226187"/>
                </a:lnTo>
                <a:lnTo>
                  <a:pt x="5535" y="225449"/>
                </a:lnTo>
                <a:lnTo>
                  <a:pt x="7749" y="226925"/>
                </a:lnTo>
                <a:lnTo>
                  <a:pt x="5535" y="226925"/>
                </a:lnTo>
                <a:lnTo>
                  <a:pt x="193716" y="363449"/>
                </a:lnTo>
                <a:lnTo>
                  <a:pt x="122134" y="584839"/>
                </a:lnTo>
                <a:lnTo>
                  <a:pt x="310315" y="448315"/>
                </a:lnTo>
                <a:lnTo>
                  <a:pt x="497020" y="585576"/>
                </a:lnTo>
                <a:lnTo>
                  <a:pt x="426176" y="364186"/>
                </a:lnTo>
                <a:lnTo>
                  <a:pt x="614357" y="226925"/>
                </a:lnTo>
                <a:close/>
                <a:moveTo>
                  <a:pt x="433555" y="498496"/>
                </a:moveTo>
                <a:lnTo>
                  <a:pt x="309577" y="407727"/>
                </a:lnTo>
                <a:lnTo>
                  <a:pt x="184861" y="498496"/>
                </a:lnTo>
                <a:lnTo>
                  <a:pt x="232829" y="351641"/>
                </a:lnTo>
                <a:lnTo>
                  <a:pt x="108112" y="260871"/>
                </a:lnTo>
                <a:lnTo>
                  <a:pt x="109588" y="260871"/>
                </a:lnTo>
                <a:lnTo>
                  <a:pt x="107375" y="259395"/>
                </a:lnTo>
                <a:lnTo>
                  <a:pt x="261609" y="260133"/>
                </a:lnTo>
                <a:lnTo>
                  <a:pt x="310315" y="113278"/>
                </a:lnTo>
                <a:lnTo>
                  <a:pt x="357545" y="260871"/>
                </a:lnTo>
                <a:lnTo>
                  <a:pt x="512518" y="260871"/>
                </a:lnTo>
                <a:lnTo>
                  <a:pt x="387063" y="352379"/>
                </a:lnTo>
                <a:lnTo>
                  <a:pt x="433555" y="498496"/>
                </a:lnTo>
                <a:close/>
              </a:path>
            </a:pathLst>
          </a:custGeom>
          <a:solidFill>
            <a:schemeClr val="accent6">
              <a:lumMod val="50000"/>
            </a:schemeClr>
          </a:solidFill>
          <a:ln>
            <a:noFill/>
          </a:ln>
        </p:spPr>
        <p:txBody>
          <a:bodyPr rtlCol="0" anchor="ctr"/>
          <a:lstStyle/>
          <a:p>
            <a:pPr rtl="0"/>
            <a:endParaRPr lang="fr-FR" sz="1350" dirty="0"/>
          </a:p>
        </p:txBody>
      </p:sp>
      <p:sp>
        <p:nvSpPr>
          <p:cNvPr id="159" name="Forme libre : Forme 27">
            <a:extLst>
              <a:ext uri="{FF2B5EF4-FFF2-40B4-BE49-F238E27FC236}">
                <a16:creationId xmlns:a16="http://schemas.microsoft.com/office/drawing/2014/main" xmlns="" id="{55DCAF7B-C894-4E2A-B09C-C0A5F4C31BE9}"/>
              </a:ext>
            </a:extLst>
          </p:cNvPr>
          <p:cNvSpPr>
            <a:spLocks/>
          </p:cNvSpPr>
          <p:nvPr>
            <p:custDataLst>
              <p:tags r:id="rId3"/>
            </p:custDataLst>
          </p:nvPr>
        </p:nvSpPr>
        <p:spPr bwMode="auto">
          <a:xfrm>
            <a:off x="6904682" y="408814"/>
            <a:ext cx="403622" cy="294085"/>
          </a:xfrm>
          <a:custGeom>
            <a:avLst/>
            <a:gdLst>
              <a:gd name="T0" fmla="*/ 4287 w 538715"/>
              <a:gd name="T1" fmla="*/ 391719 h 391122"/>
              <a:gd name="T2" fmla="*/ 4287 w 538715"/>
              <a:gd name="T3" fmla="*/ 4287 h 391122"/>
              <a:gd name="T4" fmla="*/ 540052 w 538715"/>
              <a:gd name="T5" fmla="*/ 4287 h 391122"/>
              <a:gd name="T6" fmla="*/ 540052 w 538715"/>
              <a:gd name="T7" fmla="*/ 391719 h 391122"/>
              <a:gd name="T8" fmla="*/ 4287 w 538715"/>
              <a:gd name="T9" fmla="*/ 391719 h 391122"/>
              <a:gd name="T10" fmla="*/ 482490 w 538715"/>
              <a:gd name="T11" fmla="*/ 357773 h 391122"/>
              <a:gd name="T12" fmla="*/ 353346 w 538715"/>
              <a:gd name="T13" fmla="*/ 232319 h 391122"/>
              <a:gd name="T14" fmla="*/ 377699 w 538715"/>
              <a:gd name="T15" fmla="*/ 208704 h 391122"/>
              <a:gd name="T16" fmla="*/ 506843 w 538715"/>
              <a:gd name="T17" fmla="*/ 334158 h 391122"/>
              <a:gd name="T18" fmla="*/ 506843 w 538715"/>
              <a:gd name="T19" fmla="*/ 53731 h 391122"/>
              <a:gd name="T20" fmla="*/ 283239 w 538715"/>
              <a:gd name="T21" fmla="*/ 224939 h 391122"/>
              <a:gd name="T22" fmla="*/ 272908 w 538715"/>
              <a:gd name="T23" fmla="*/ 228629 h 391122"/>
              <a:gd name="T24" fmla="*/ 262575 w 538715"/>
              <a:gd name="T25" fmla="*/ 224939 h 391122"/>
              <a:gd name="T26" fmla="*/ 38233 w 538715"/>
              <a:gd name="T27" fmla="*/ 54468 h 391122"/>
              <a:gd name="T28" fmla="*/ 38233 w 538715"/>
              <a:gd name="T29" fmla="*/ 334896 h 391122"/>
              <a:gd name="T30" fmla="*/ 167377 w 538715"/>
              <a:gd name="T31" fmla="*/ 209441 h 391122"/>
              <a:gd name="T32" fmla="*/ 191730 w 538715"/>
              <a:gd name="T33" fmla="*/ 233056 h 391122"/>
              <a:gd name="T34" fmla="*/ 62586 w 538715"/>
              <a:gd name="T35" fmla="*/ 358511 h 391122"/>
              <a:gd name="T36" fmla="*/ 482490 w 538715"/>
              <a:gd name="T37" fmla="*/ 357773 h 391122"/>
              <a:gd name="T38" fmla="*/ 482490 w 538715"/>
              <a:gd name="T39" fmla="*/ 357773 h 391122"/>
              <a:gd name="T40" fmla="*/ 272170 w 538715"/>
              <a:gd name="T41" fmla="*/ 190992 h 391122"/>
              <a:gd name="T42" fmla="*/ 473635 w 538715"/>
              <a:gd name="T43" fmla="*/ 36758 h 391122"/>
              <a:gd name="T44" fmla="*/ 69966 w 538715"/>
              <a:gd name="T45" fmla="*/ 36758 h 391122"/>
              <a:gd name="T46" fmla="*/ 272170 w 538715"/>
              <a:gd name="T47" fmla="*/ 190992 h 391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38715" h="391122">
                <a:moveTo>
                  <a:pt x="4287" y="391719"/>
                </a:moveTo>
                <a:lnTo>
                  <a:pt x="4287" y="4287"/>
                </a:lnTo>
                <a:lnTo>
                  <a:pt x="540051" y="4287"/>
                </a:lnTo>
                <a:lnTo>
                  <a:pt x="540051" y="391719"/>
                </a:lnTo>
                <a:lnTo>
                  <a:pt x="4287" y="391719"/>
                </a:lnTo>
                <a:close/>
                <a:moveTo>
                  <a:pt x="482489" y="357773"/>
                </a:moveTo>
                <a:lnTo>
                  <a:pt x="353345" y="232319"/>
                </a:lnTo>
                <a:lnTo>
                  <a:pt x="377698" y="208704"/>
                </a:lnTo>
                <a:lnTo>
                  <a:pt x="506842" y="334158"/>
                </a:lnTo>
                <a:lnTo>
                  <a:pt x="506842" y="53731"/>
                </a:lnTo>
                <a:lnTo>
                  <a:pt x="283238" y="224939"/>
                </a:lnTo>
                <a:cubicBezTo>
                  <a:pt x="280286" y="227153"/>
                  <a:pt x="276597" y="228629"/>
                  <a:pt x="272907" y="228629"/>
                </a:cubicBezTo>
                <a:cubicBezTo>
                  <a:pt x="269217" y="228629"/>
                  <a:pt x="265527" y="227153"/>
                  <a:pt x="262575" y="224939"/>
                </a:cubicBezTo>
                <a:lnTo>
                  <a:pt x="38233" y="54468"/>
                </a:lnTo>
                <a:lnTo>
                  <a:pt x="38233" y="334896"/>
                </a:lnTo>
                <a:lnTo>
                  <a:pt x="167377" y="209441"/>
                </a:lnTo>
                <a:lnTo>
                  <a:pt x="191730" y="233056"/>
                </a:lnTo>
                <a:lnTo>
                  <a:pt x="62586" y="358511"/>
                </a:lnTo>
                <a:lnTo>
                  <a:pt x="482489" y="357773"/>
                </a:lnTo>
                <a:close/>
                <a:moveTo>
                  <a:pt x="272169" y="190992"/>
                </a:moveTo>
                <a:lnTo>
                  <a:pt x="473634" y="36758"/>
                </a:lnTo>
                <a:lnTo>
                  <a:pt x="69966" y="36758"/>
                </a:lnTo>
                <a:lnTo>
                  <a:pt x="272169" y="190992"/>
                </a:lnTo>
                <a:close/>
              </a:path>
            </a:pathLst>
          </a:custGeom>
          <a:solidFill>
            <a:schemeClr val="accent2">
              <a:lumMod val="50000"/>
            </a:schemeClr>
          </a:solidFill>
          <a:ln>
            <a:noFill/>
          </a:ln>
        </p:spPr>
        <p:txBody>
          <a:bodyPr rtlCol="0" anchor="ctr"/>
          <a:lstStyle/>
          <a:p>
            <a:pPr rtl="0"/>
            <a:endParaRPr lang="fr-FR" sz="1350" dirty="0"/>
          </a:p>
        </p:txBody>
      </p:sp>
      <p:grpSp>
        <p:nvGrpSpPr>
          <p:cNvPr id="160" name="Groupe 67">
            <a:extLst>
              <a:ext uri="{FF2B5EF4-FFF2-40B4-BE49-F238E27FC236}">
                <a16:creationId xmlns:a16="http://schemas.microsoft.com/office/drawing/2014/main" xmlns="" id="{75218CE2-20A1-4092-9152-050CC67BB892}"/>
              </a:ext>
            </a:extLst>
          </p:cNvPr>
          <p:cNvGrpSpPr>
            <a:grpSpLocks/>
          </p:cNvGrpSpPr>
          <p:nvPr>
            <p:custDataLst>
              <p:tags r:id="rId4"/>
            </p:custDataLst>
          </p:nvPr>
        </p:nvGrpSpPr>
        <p:grpSpPr bwMode="auto">
          <a:xfrm>
            <a:off x="4295155" y="198926"/>
            <a:ext cx="348853" cy="486965"/>
            <a:chOff x="2700513" y="4675360"/>
            <a:chExt cx="464919" cy="649411"/>
          </a:xfrm>
          <a:solidFill>
            <a:schemeClr val="accent5">
              <a:lumMod val="50000"/>
            </a:schemeClr>
          </a:solidFill>
        </p:grpSpPr>
        <p:sp>
          <p:nvSpPr>
            <p:cNvPr id="161" name="Forme libre : Forme 28">
              <a:extLst>
                <a:ext uri="{FF2B5EF4-FFF2-40B4-BE49-F238E27FC236}">
                  <a16:creationId xmlns:a16="http://schemas.microsoft.com/office/drawing/2014/main" xmlns="" id="{59C502C7-8C2B-4B22-8499-BCF4D554EFC3}"/>
                </a:ext>
              </a:extLst>
            </p:cNvPr>
            <p:cNvSpPr>
              <a:spLocks/>
            </p:cNvSpPr>
            <p:nvPr/>
          </p:nvSpPr>
          <p:spPr bwMode="auto">
            <a:xfrm>
              <a:off x="2700513" y="4675360"/>
              <a:ext cx="464919" cy="649411"/>
            </a:xfrm>
            <a:custGeom>
              <a:avLst/>
              <a:gdLst>
                <a:gd name="T0" fmla="*/ 5535 w 464919"/>
                <a:gd name="T1" fmla="*/ 651256 h 649410"/>
                <a:gd name="T2" fmla="*/ 5535 w 464919"/>
                <a:gd name="T3" fmla="*/ 252016 h 649410"/>
                <a:gd name="T4" fmla="*/ 63834 w 464919"/>
                <a:gd name="T5" fmla="*/ 252016 h 649410"/>
                <a:gd name="T6" fmla="*/ 63834 w 464919"/>
                <a:gd name="T7" fmla="*/ 176743 h 649410"/>
                <a:gd name="T8" fmla="*/ 235042 w 464919"/>
                <a:gd name="T9" fmla="*/ 5535 h 649410"/>
                <a:gd name="T10" fmla="*/ 406251 w 464919"/>
                <a:gd name="T11" fmla="*/ 176743 h 649410"/>
                <a:gd name="T12" fmla="*/ 406251 w 464919"/>
                <a:gd name="T13" fmla="*/ 201834 h 649410"/>
                <a:gd name="T14" fmla="*/ 365662 w 464919"/>
                <a:gd name="T15" fmla="*/ 201834 h 649410"/>
                <a:gd name="T16" fmla="*/ 365662 w 464919"/>
                <a:gd name="T17" fmla="*/ 176743 h 649410"/>
                <a:gd name="T18" fmla="*/ 235042 w 464919"/>
                <a:gd name="T19" fmla="*/ 46123 h 649410"/>
                <a:gd name="T20" fmla="*/ 104422 w 464919"/>
                <a:gd name="T21" fmla="*/ 176743 h 649410"/>
                <a:gd name="T22" fmla="*/ 104422 w 464919"/>
                <a:gd name="T23" fmla="*/ 252016 h 649410"/>
                <a:gd name="T24" fmla="*/ 463074 w 464919"/>
                <a:gd name="T25" fmla="*/ 252016 h 649410"/>
                <a:gd name="T26" fmla="*/ 463074 w 464919"/>
                <a:gd name="T27" fmla="*/ 651256 h 649410"/>
                <a:gd name="T28" fmla="*/ 5535 w 464919"/>
                <a:gd name="T29" fmla="*/ 651256 h 649410"/>
                <a:gd name="T30" fmla="*/ 423224 w 464919"/>
                <a:gd name="T31" fmla="*/ 611406 h 649410"/>
                <a:gd name="T32" fmla="*/ 423224 w 464919"/>
                <a:gd name="T33" fmla="*/ 292604 h 649410"/>
                <a:gd name="T34" fmla="*/ 46123 w 464919"/>
                <a:gd name="T35" fmla="*/ 292604 h 649410"/>
                <a:gd name="T36" fmla="*/ 46123 w 464919"/>
                <a:gd name="T37" fmla="*/ 610668 h 649410"/>
                <a:gd name="T38" fmla="*/ 423224 w 464919"/>
                <a:gd name="T39" fmla="*/ 610668 h 649410"/>
                <a:gd name="T40" fmla="*/ 423224 w 464919"/>
                <a:gd name="T41" fmla="*/ 611406 h 6494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64919" h="649410">
                  <a:moveTo>
                    <a:pt x="5535" y="651255"/>
                  </a:moveTo>
                  <a:lnTo>
                    <a:pt x="5535" y="252016"/>
                  </a:lnTo>
                  <a:lnTo>
                    <a:pt x="63834" y="252016"/>
                  </a:lnTo>
                  <a:lnTo>
                    <a:pt x="63834" y="176743"/>
                  </a:lnTo>
                  <a:cubicBezTo>
                    <a:pt x="63834" y="82283"/>
                    <a:pt x="140583" y="5535"/>
                    <a:pt x="235042" y="5535"/>
                  </a:cubicBezTo>
                  <a:cubicBezTo>
                    <a:pt x="329502" y="5535"/>
                    <a:pt x="406251" y="82283"/>
                    <a:pt x="406251" y="176743"/>
                  </a:cubicBezTo>
                  <a:lnTo>
                    <a:pt x="406251" y="201834"/>
                  </a:lnTo>
                  <a:lnTo>
                    <a:pt x="365662" y="201834"/>
                  </a:lnTo>
                  <a:lnTo>
                    <a:pt x="365662" y="176743"/>
                  </a:lnTo>
                  <a:cubicBezTo>
                    <a:pt x="365662" y="104422"/>
                    <a:pt x="307363" y="46123"/>
                    <a:pt x="235042" y="46123"/>
                  </a:cubicBezTo>
                  <a:cubicBezTo>
                    <a:pt x="162722" y="46123"/>
                    <a:pt x="104422" y="104422"/>
                    <a:pt x="104422" y="176743"/>
                  </a:cubicBezTo>
                  <a:lnTo>
                    <a:pt x="104422" y="252016"/>
                  </a:lnTo>
                  <a:lnTo>
                    <a:pt x="463074" y="252016"/>
                  </a:lnTo>
                  <a:lnTo>
                    <a:pt x="463074" y="651255"/>
                  </a:lnTo>
                  <a:lnTo>
                    <a:pt x="5535" y="651255"/>
                  </a:lnTo>
                  <a:close/>
                  <a:moveTo>
                    <a:pt x="423224" y="611405"/>
                  </a:moveTo>
                  <a:lnTo>
                    <a:pt x="423224" y="292604"/>
                  </a:lnTo>
                  <a:lnTo>
                    <a:pt x="46123" y="292604"/>
                  </a:lnTo>
                  <a:lnTo>
                    <a:pt x="46123" y="610667"/>
                  </a:lnTo>
                  <a:lnTo>
                    <a:pt x="423224" y="610667"/>
                  </a:lnTo>
                  <a:lnTo>
                    <a:pt x="423224" y="611405"/>
                  </a:lnTo>
                  <a:close/>
                </a:path>
              </a:pathLst>
            </a:custGeom>
            <a:grpFill/>
            <a:ln>
              <a:noFill/>
            </a:ln>
            <a:extLst>
              <a:ext uri="{91240B29-F687-4F45-9708-019B960494DF}">
                <a14:hiddenLine xmlns="" xmlns:a14="http://schemas.microsoft.com/office/drawing/2010/main" w="9525" cap="flat">
                  <a:solidFill>
                    <a:srgbClr val="000000"/>
                  </a:solidFill>
                  <a:prstDash val="solid"/>
                  <a:miter lim="800000"/>
                  <a:headEnd/>
                  <a:tailEnd/>
                </a14:hiddenLine>
              </a:ext>
            </a:extLst>
          </p:spPr>
          <p:txBody>
            <a:bodyPr rtlCol="0" anchor="ctr"/>
            <a:lstStyle/>
            <a:p>
              <a:pPr rtl="0"/>
              <a:endParaRPr lang="fr-FR" sz="1350" dirty="0"/>
            </a:p>
          </p:txBody>
        </p:sp>
        <p:sp>
          <p:nvSpPr>
            <p:cNvPr id="162" name="Forme libre : Forme 29">
              <a:extLst>
                <a:ext uri="{FF2B5EF4-FFF2-40B4-BE49-F238E27FC236}">
                  <a16:creationId xmlns:a16="http://schemas.microsoft.com/office/drawing/2014/main" xmlns="" id="{CB854FE2-60AC-4C78-AC97-5102F6DADC79}"/>
                </a:ext>
              </a:extLst>
            </p:cNvPr>
            <p:cNvSpPr>
              <a:spLocks/>
            </p:cNvSpPr>
            <p:nvPr/>
          </p:nvSpPr>
          <p:spPr bwMode="auto">
            <a:xfrm>
              <a:off x="2888694" y="5024418"/>
              <a:ext cx="88556" cy="199251"/>
            </a:xfrm>
            <a:custGeom>
              <a:avLst/>
              <a:gdLst>
                <a:gd name="T0" fmla="*/ 26936 w 88556"/>
                <a:gd name="T1" fmla="*/ 200358 h 199251"/>
                <a:gd name="T2" fmla="*/ 26936 w 88556"/>
                <a:gd name="T3" fmla="*/ 83021 h 199251"/>
                <a:gd name="T4" fmla="*/ 5535 w 88556"/>
                <a:gd name="T5" fmla="*/ 46861 h 199251"/>
                <a:gd name="T6" fmla="*/ 46861 w 88556"/>
                <a:gd name="T7" fmla="*/ 5535 h 199251"/>
                <a:gd name="T8" fmla="*/ 88187 w 88556"/>
                <a:gd name="T9" fmla="*/ 46861 h 199251"/>
                <a:gd name="T10" fmla="*/ 66786 w 88556"/>
                <a:gd name="T11" fmla="*/ 83021 h 199251"/>
                <a:gd name="T12" fmla="*/ 66786 w 88556"/>
                <a:gd name="T13" fmla="*/ 200358 h 199251"/>
                <a:gd name="T14" fmla="*/ 26936 w 88556"/>
                <a:gd name="T15" fmla="*/ 200358 h 19925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556" h="199251">
                  <a:moveTo>
                    <a:pt x="26936" y="200358"/>
                  </a:moveTo>
                  <a:lnTo>
                    <a:pt x="26936" y="83021"/>
                  </a:lnTo>
                  <a:cubicBezTo>
                    <a:pt x="13652" y="75642"/>
                    <a:pt x="5535" y="61620"/>
                    <a:pt x="5535" y="46861"/>
                  </a:cubicBezTo>
                  <a:cubicBezTo>
                    <a:pt x="5535" y="23984"/>
                    <a:pt x="23984" y="5535"/>
                    <a:pt x="46861" y="5535"/>
                  </a:cubicBezTo>
                  <a:cubicBezTo>
                    <a:pt x="69738" y="5535"/>
                    <a:pt x="88187" y="23984"/>
                    <a:pt x="88187" y="46861"/>
                  </a:cubicBezTo>
                  <a:cubicBezTo>
                    <a:pt x="88187" y="61620"/>
                    <a:pt x="80069" y="75642"/>
                    <a:pt x="66786" y="83021"/>
                  </a:cubicBezTo>
                  <a:lnTo>
                    <a:pt x="66786" y="200358"/>
                  </a:lnTo>
                  <a:lnTo>
                    <a:pt x="26936" y="200358"/>
                  </a:lnTo>
                  <a:close/>
                </a:path>
              </a:pathLst>
            </a:custGeom>
            <a:grpFill/>
            <a:ln>
              <a:noFill/>
            </a:ln>
            <a:extLst>
              <a:ext uri="{91240B29-F687-4F45-9708-019B960494DF}">
                <a14:hiddenLine xmlns="" xmlns:a14="http://schemas.microsoft.com/office/drawing/2010/main" w="9525" cap="flat">
                  <a:solidFill>
                    <a:srgbClr val="000000"/>
                  </a:solidFill>
                  <a:prstDash val="solid"/>
                  <a:miter lim="800000"/>
                  <a:headEnd/>
                  <a:tailEnd/>
                </a14:hiddenLine>
              </a:ext>
            </a:extLst>
          </p:spPr>
          <p:txBody>
            <a:bodyPr rtlCol="0" anchor="ctr"/>
            <a:lstStyle/>
            <a:p>
              <a:pPr rtl="0"/>
              <a:endParaRPr lang="fr-FR" sz="1350" dirty="0"/>
            </a:p>
          </p:txBody>
        </p:sp>
      </p:grpSp>
      <p:grpSp>
        <p:nvGrpSpPr>
          <p:cNvPr id="31" name="Groupe 30">
            <a:extLst>
              <a:ext uri="{FF2B5EF4-FFF2-40B4-BE49-F238E27FC236}">
                <a16:creationId xmlns:a16="http://schemas.microsoft.com/office/drawing/2014/main" xmlns="" id="{F479B6DD-D82D-4218-85D5-3A1B60493CB4}"/>
              </a:ext>
            </a:extLst>
          </p:cNvPr>
          <p:cNvGrpSpPr/>
          <p:nvPr>
            <p:custDataLst>
              <p:tags r:id="rId5"/>
            </p:custDataLst>
          </p:nvPr>
        </p:nvGrpSpPr>
        <p:grpSpPr>
          <a:xfrm>
            <a:off x="2777604" y="277151"/>
            <a:ext cx="426244" cy="425054"/>
            <a:chOff x="3494850" y="142715"/>
            <a:chExt cx="568325" cy="566738"/>
          </a:xfrm>
          <a:solidFill>
            <a:schemeClr val="accent4">
              <a:lumMod val="50000"/>
            </a:schemeClr>
          </a:solidFill>
        </p:grpSpPr>
        <p:sp>
          <p:nvSpPr>
            <p:cNvPr id="166" name="Forme libre : Forme 20">
              <a:extLst>
                <a:ext uri="{FF2B5EF4-FFF2-40B4-BE49-F238E27FC236}">
                  <a16:creationId xmlns:a16="http://schemas.microsoft.com/office/drawing/2014/main" xmlns="" id="{55C9E019-7621-439C-AEE1-25D467193577}"/>
                </a:ext>
              </a:extLst>
            </p:cNvPr>
            <p:cNvSpPr>
              <a:spLocks/>
            </p:cNvSpPr>
            <p:nvPr/>
          </p:nvSpPr>
          <p:spPr bwMode="auto">
            <a:xfrm>
              <a:off x="3494850" y="142715"/>
              <a:ext cx="568325" cy="566738"/>
            </a:xfrm>
            <a:custGeom>
              <a:avLst/>
              <a:gdLst/>
              <a:ahLst/>
              <a:cxnLst/>
              <a:rect l="0" t="0" r="r" b="b"/>
              <a:pathLst>
                <a:path w="568234" h="568234">
                  <a:moveTo>
                    <a:pt x="566389" y="311791"/>
                  </a:moveTo>
                  <a:lnTo>
                    <a:pt x="566389" y="260133"/>
                  </a:lnTo>
                  <a:lnTo>
                    <a:pt x="521374" y="260133"/>
                  </a:lnTo>
                  <a:cubicBezTo>
                    <a:pt x="519898" y="246112"/>
                    <a:pt x="516946" y="232829"/>
                    <a:pt x="513256" y="220283"/>
                  </a:cubicBezTo>
                  <a:lnTo>
                    <a:pt x="555320" y="202572"/>
                  </a:lnTo>
                  <a:lnTo>
                    <a:pt x="535395" y="154604"/>
                  </a:lnTo>
                  <a:lnTo>
                    <a:pt x="493331" y="171577"/>
                  </a:lnTo>
                  <a:cubicBezTo>
                    <a:pt x="486689" y="159770"/>
                    <a:pt x="479309" y="147962"/>
                    <a:pt x="470454" y="137631"/>
                  </a:cubicBezTo>
                  <a:lnTo>
                    <a:pt x="502187" y="105898"/>
                  </a:lnTo>
                  <a:lnTo>
                    <a:pt x="466026" y="69738"/>
                  </a:lnTo>
                  <a:lnTo>
                    <a:pt x="434294" y="101470"/>
                  </a:lnTo>
                  <a:cubicBezTo>
                    <a:pt x="423962" y="92615"/>
                    <a:pt x="412155" y="85235"/>
                    <a:pt x="400347" y="78593"/>
                  </a:cubicBezTo>
                  <a:lnTo>
                    <a:pt x="417321" y="36529"/>
                  </a:lnTo>
                  <a:lnTo>
                    <a:pt x="369353" y="16604"/>
                  </a:lnTo>
                  <a:lnTo>
                    <a:pt x="351641" y="58668"/>
                  </a:lnTo>
                  <a:cubicBezTo>
                    <a:pt x="338358" y="54979"/>
                    <a:pt x="325075" y="52027"/>
                    <a:pt x="311791" y="50551"/>
                  </a:cubicBezTo>
                  <a:lnTo>
                    <a:pt x="311791" y="5535"/>
                  </a:lnTo>
                  <a:lnTo>
                    <a:pt x="260133" y="5535"/>
                  </a:lnTo>
                  <a:lnTo>
                    <a:pt x="260133" y="50551"/>
                  </a:lnTo>
                  <a:cubicBezTo>
                    <a:pt x="246112" y="52027"/>
                    <a:pt x="232829" y="54979"/>
                    <a:pt x="220283" y="58668"/>
                  </a:cubicBezTo>
                  <a:lnTo>
                    <a:pt x="202572" y="16604"/>
                  </a:lnTo>
                  <a:lnTo>
                    <a:pt x="154604" y="36529"/>
                  </a:lnTo>
                  <a:lnTo>
                    <a:pt x="171577" y="78593"/>
                  </a:lnTo>
                  <a:cubicBezTo>
                    <a:pt x="159770" y="85235"/>
                    <a:pt x="147963" y="92615"/>
                    <a:pt x="137631" y="101470"/>
                  </a:cubicBezTo>
                  <a:lnTo>
                    <a:pt x="105898" y="69738"/>
                  </a:lnTo>
                  <a:lnTo>
                    <a:pt x="69738" y="105898"/>
                  </a:lnTo>
                  <a:lnTo>
                    <a:pt x="101470" y="137631"/>
                  </a:lnTo>
                  <a:cubicBezTo>
                    <a:pt x="92615" y="147962"/>
                    <a:pt x="85236" y="159770"/>
                    <a:pt x="78594" y="171577"/>
                  </a:cubicBezTo>
                  <a:lnTo>
                    <a:pt x="36529" y="154604"/>
                  </a:lnTo>
                  <a:lnTo>
                    <a:pt x="16604" y="202572"/>
                  </a:lnTo>
                  <a:lnTo>
                    <a:pt x="58668" y="220283"/>
                  </a:lnTo>
                  <a:cubicBezTo>
                    <a:pt x="54979" y="233566"/>
                    <a:pt x="52027" y="246850"/>
                    <a:pt x="50551" y="260133"/>
                  </a:cubicBezTo>
                  <a:lnTo>
                    <a:pt x="5535" y="260133"/>
                  </a:lnTo>
                  <a:lnTo>
                    <a:pt x="5535" y="311791"/>
                  </a:lnTo>
                  <a:lnTo>
                    <a:pt x="50551" y="311791"/>
                  </a:lnTo>
                  <a:cubicBezTo>
                    <a:pt x="52027" y="325812"/>
                    <a:pt x="54979" y="339096"/>
                    <a:pt x="58668" y="351641"/>
                  </a:cubicBezTo>
                  <a:lnTo>
                    <a:pt x="16604" y="369352"/>
                  </a:lnTo>
                  <a:lnTo>
                    <a:pt x="36529" y="417320"/>
                  </a:lnTo>
                  <a:lnTo>
                    <a:pt x="78594" y="400347"/>
                  </a:lnTo>
                  <a:cubicBezTo>
                    <a:pt x="85236" y="412154"/>
                    <a:pt x="92615" y="423962"/>
                    <a:pt x="101470" y="434293"/>
                  </a:cubicBezTo>
                  <a:lnTo>
                    <a:pt x="69738" y="466026"/>
                  </a:lnTo>
                  <a:lnTo>
                    <a:pt x="105898" y="502186"/>
                  </a:lnTo>
                  <a:lnTo>
                    <a:pt x="137631" y="470454"/>
                  </a:lnTo>
                  <a:cubicBezTo>
                    <a:pt x="147963" y="479309"/>
                    <a:pt x="159770" y="486689"/>
                    <a:pt x="171577" y="493331"/>
                  </a:cubicBezTo>
                  <a:lnTo>
                    <a:pt x="154604" y="535395"/>
                  </a:lnTo>
                  <a:lnTo>
                    <a:pt x="202572" y="555320"/>
                  </a:lnTo>
                  <a:lnTo>
                    <a:pt x="220283" y="513256"/>
                  </a:lnTo>
                  <a:cubicBezTo>
                    <a:pt x="233567" y="516946"/>
                    <a:pt x="246850" y="519898"/>
                    <a:pt x="260133" y="521373"/>
                  </a:cubicBezTo>
                  <a:lnTo>
                    <a:pt x="260133" y="566389"/>
                  </a:lnTo>
                  <a:lnTo>
                    <a:pt x="311791" y="566389"/>
                  </a:lnTo>
                  <a:lnTo>
                    <a:pt x="311791" y="521373"/>
                  </a:lnTo>
                  <a:cubicBezTo>
                    <a:pt x="325812" y="519898"/>
                    <a:pt x="339096" y="516946"/>
                    <a:pt x="351641" y="513256"/>
                  </a:cubicBezTo>
                  <a:lnTo>
                    <a:pt x="369353" y="555320"/>
                  </a:lnTo>
                  <a:lnTo>
                    <a:pt x="417321" y="535395"/>
                  </a:lnTo>
                  <a:lnTo>
                    <a:pt x="400347" y="493331"/>
                  </a:lnTo>
                  <a:cubicBezTo>
                    <a:pt x="412155" y="486689"/>
                    <a:pt x="423962" y="479309"/>
                    <a:pt x="434294" y="470454"/>
                  </a:cubicBezTo>
                  <a:lnTo>
                    <a:pt x="466026" y="502186"/>
                  </a:lnTo>
                  <a:lnTo>
                    <a:pt x="502187" y="466026"/>
                  </a:lnTo>
                  <a:lnTo>
                    <a:pt x="470454" y="434293"/>
                  </a:lnTo>
                  <a:cubicBezTo>
                    <a:pt x="479309" y="423962"/>
                    <a:pt x="486689" y="412154"/>
                    <a:pt x="493331" y="400347"/>
                  </a:cubicBezTo>
                  <a:lnTo>
                    <a:pt x="535395" y="417320"/>
                  </a:lnTo>
                  <a:lnTo>
                    <a:pt x="555320" y="369352"/>
                  </a:lnTo>
                  <a:lnTo>
                    <a:pt x="513256" y="351641"/>
                  </a:lnTo>
                  <a:cubicBezTo>
                    <a:pt x="516946" y="338358"/>
                    <a:pt x="519898" y="325074"/>
                    <a:pt x="521374" y="311791"/>
                  </a:cubicBezTo>
                  <a:lnTo>
                    <a:pt x="566389" y="311791"/>
                  </a:lnTo>
                  <a:close/>
                  <a:moveTo>
                    <a:pt x="286700" y="480047"/>
                  </a:moveTo>
                  <a:cubicBezTo>
                    <a:pt x="179695" y="480047"/>
                    <a:pt x="92615" y="392967"/>
                    <a:pt x="92615" y="285962"/>
                  </a:cubicBezTo>
                  <a:cubicBezTo>
                    <a:pt x="92615" y="178957"/>
                    <a:pt x="179695" y="91877"/>
                    <a:pt x="286700" y="91877"/>
                  </a:cubicBezTo>
                  <a:cubicBezTo>
                    <a:pt x="393706" y="91877"/>
                    <a:pt x="480785" y="178957"/>
                    <a:pt x="480785" y="285962"/>
                  </a:cubicBezTo>
                  <a:cubicBezTo>
                    <a:pt x="480785" y="392967"/>
                    <a:pt x="393706" y="480047"/>
                    <a:pt x="286700" y="480047"/>
                  </a:cubicBezTo>
                  <a:close/>
                </a:path>
              </a:pathLst>
            </a:custGeom>
            <a:grpFill/>
            <a:ln>
              <a:noFill/>
            </a:ln>
            <a:extLst>
              <a:ext uri="{91240B29-F687-4F45-9708-019B960494DF}">
                <a14:hiddenLine xmlns="" xmlns:a14="http://schemas.microsoft.com/office/drawing/2010/main" w="9525" cap="flat">
                  <a:solidFill>
                    <a:srgbClr val="000000"/>
                  </a:solidFill>
                  <a:prstDash val="solid"/>
                  <a:miter lim="800000"/>
                  <a:headEnd/>
                  <a:tailEnd/>
                </a14:hiddenLine>
              </a:ext>
            </a:extLst>
          </p:spPr>
          <p:txBody>
            <a:bodyPr rtlCol="0" anchor="ctr"/>
            <a:lstStyle/>
            <a:p>
              <a:pPr rtl="0"/>
              <a:endParaRPr lang="fr-FR" sz="1350" dirty="0"/>
            </a:p>
          </p:txBody>
        </p:sp>
        <p:sp>
          <p:nvSpPr>
            <p:cNvPr id="167" name="Forme libre : Forme 21">
              <a:extLst>
                <a:ext uri="{FF2B5EF4-FFF2-40B4-BE49-F238E27FC236}">
                  <a16:creationId xmlns:a16="http://schemas.microsoft.com/office/drawing/2014/main" xmlns="" id="{4E595766-38DC-49F1-BD49-4323D42F2593}"/>
                </a:ext>
              </a:extLst>
            </p:cNvPr>
            <p:cNvSpPr>
              <a:spLocks/>
            </p:cNvSpPr>
            <p:nvPr/>
          </p:nvSpPr>
          <p:spPr bwMode="auto">
            <a:xfrm>
              <a:off x="3628200" y="274478"/>
              <a:ext cx="303212" cy="303212"/>
            </a:xfrm>
            <a:custGeom>
              <a:avLst/>
              <a:gdLst>
                <a:gd name="T0" fmla="*/ 153128 w 302566"/>
                <a:gd name="T1" fmla="*/ 5535 h 302566"/>
                <a:gd name="T2" fmla="*/ 5535 w 302566"/>
                <a:gd name="T3" fmla="*/ 153128 h 302566"/>
                <a:gd name="T4" fmla="*/ 153128 w 302566"/>
                <a:gd name="T5" fmla="*/ 300721 h 302566"/>
                <a:gd name="T6" fmla="*/ 300721 w 302566"/>
                <a:gd name="T7" fmla="*/ 153128 h 302566"/>
                <a:gd name="T8" fmla="*/ 153128 w 302566"/>
                <a:gd name="T9" fmla="*/ 5535 h 302566"/>
                <a:gd name="T10" fmla="*/ 153128 w 302566"/>
                <a:gd name="T11" fmla="*/ 255705 h 302566"/>
                <a:gd name="T12" fmla="*/ 50551 w 302566"/>
                <a:gd name="T13" fmla="*/ 153128 h 302566"/>
                <a:gd name="T14" fmla="*/ 153128 w 302566"/>
                <a:gd name="T15" fmla="*/ 50551 h 302566"/>
                <a:gd name="T16" fmla="*/ 255705 w 302566"/>
                <a:gd name="T17" fmla="*/ 153128 h 302566"/>
                <a:gd name="T18" fmla="*/ 153128 w 302566"/>
                <a:gd name="T19" fmla="*/ 255705 h 3025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2566" h="302566">
                  <a:moveTo>
                    <a:pt x="153128" y="5535"/>
                  </a:moveTo>
                  <a:cubicBezTo>
                    <a:pt x="71952" y="5535"/>
                    <a:pt x="5535" y="71952"/>
                    <a:pt x="5535" y="153128"/>
                  </a:cubicBezTo>
                  <a:cubicBezTo>
                    <a:pt x="5535" y="234304"/>
                    <a:pt x="71952" y="300721"/>
                    <a:pt x="153128" y="300721"/>
                  </a:cubicBezTo>
                  <a:cubicBezTo>
                    <a:pt x="234304" y="300721"/>
                    <a:pt x="300721" y="234304"/>
                    <a:pt x="300721" y="153128"/>
                  </a:cubicBezTo>
                  <a:cubicBezTo>
                    <a:pt x="300721" y="71952"/>
                    <a:pt x="234304" y="5535"/>
                    <a:pt x="153128" y="5535"/>
                  </a:cubicBezTo>
                  <a:close/>
                  <a:moveTo>
                    <a:pt x="153128" y="255705"/>
                  </a:moveTo>
                  <a:cubicBezTo>
                    <a:pt x="96305" y="255705"/>
                    <a:pt x="50551" y="209952"/>
                    <a:pt x="50551" y="153128"/>
                  </a:cubicBezTo>
                  <a:cubicBezTo>
                    <a:pt x="50551" y="96305"/>
                    <a:pt x="96305" y="50551"/>
                    <a:pt x="153128" y="50551"/>
                  </a:cubicBezTo>
                  <a:cubicBezTo>
                    <a:pt x="209952" y="50551"/>
                    <a:pt x="255705" y="96305"/>
                    <a:pt x="255705" y="153128"/>
                  </a:cubicBezTo>
                  <a:cubicBezTo>
                    <a:pt x="255705" y="209214"/>
                    <a:pt x="209213" y="255705"/>
                    <a:pt x="153128" y="255705"/>
                  </a:cubicBezTo>
                  <a:close/>
                </a:path>
              </a:pathLst>
            </a:custGeom>
            <a:grpFill/>
            <a:ln>
              <a:noFill/>
            </a:ln>
            <a:extLst>
              <a:ext uri="{91240B29-F687-4F45-9708-019B960494DF}">
                <a14:hiddenLine xmlns="" xmlns:a14="http://schemas.microsoft.com/office/drawing/2010/main" w="9525" cap="flat">
                  <a:solidFill>
                    <a:srgbClr val="000000"/>
                  </a:solidFill>
                  <a:prstDash val="solid"/>
                  <a:miter lim="800000"/>
                  <a:headEnd/>
                  <a:tailEnd/>
                </a14:hiddenLine>
              </a:ext>
            </a:extLst>
          </p:spPr>
          <p:txBody>
            <a:bodyPr rtlCol="0" anchor="ctr"/>
            <a:lstStyle/>
            <a:p>
              <a:pPr rtl="0"/>
              <a:endParaRPr lang="fr-FR" sz="1350" dirty="0"/>
            </a:p>
          </p:txBody>
        </p:sp>
      </p:grpSp>
      <p:sp>
        <p:nvSpPr>
          <p:cNvPr id="7" name="Espace réservé du texte 6">
            <a:extLst>
              <a:ext uri="{FF2B5EF4-FFF2-40B4-BE49-F238E27FC236}">
                <a16:creationId xmlns:a16="http://schemas.microsoft.com/office/drawing/2014/main" xmlns="" id="{2EEC6975-8C2F-AF4D-AB3C-2DF7BB9996DB}"/>
              </a:ext>
            </a:extLst>
          </p:cNvPr>
          <p:cNvSpPr>
            <a:spLocks noGrp="1"/>
          </p:cNvSpPr>
          <p:nvPr>
            <p:ph type="body" sz="quarter" idx="11"/>
            <p:custDataLst>
              <p:tags r:id="rId6"/>
            </p:custDataLst>
          </p:nvPr>
        </p:nvSpPr>
        <p:spPr>
          <a:xfrm>
            <a:off x="953326" y="4977567"/>
            <a:ext cx="2971802" cy="465244"/>
          </a:xfrm>
        </p:spPr>
        <p:txBody>
          <a:bodyPr rtlCol="0">
            <a:noAutofit/>
          </a:bodyPr>
          <a:lstStyle/>
          <a:p>
            <a:r>
              <a:rPr lang="fr-FR" sz="1800" b="1" dirty="0"/>
              <a:t>Cybersécurité des services informatiques</a:t>
            </a:r>
          </a:p>
        </p:txBody>
      </p:sp>
      <p:sp>
        <p:nvSpPr>
          <p:cNvPr id="5" name="Titre 4">
            <a:extLst>
              <a:ext uri="{FF2B5EF4-FFF2-40B4-BE49-F238E27FC236}">
                <a16:creationId xmlns:a16="http://schemas.microsoft.com/office/drawing/2014/main" xmlns="" id="{AC8D5EE9-1800-4943-8A08-CC73D5D19CD1}"/>
              </a:ext>
            </a:extLst>
          </p:cNvPr>
          <p:cNvSpPr>
            <a:spLocks noGrp="1"/>
          </p:cNvSpPr>
          <p:nvPr>
            <p:ph type="title"/>
            <p:custDataLst>
              <p:tags r:id="rId7"/>
            </p:custDataLst>
          </p:nvPr>
        </p:nvSpPr>
        <p:spPr>
          <a:xfrm>
            <a:off x="857250" y="4333077"/>
            <a:ext cx="3143251" cy="388060"/>
          </a:xfrm>
        </p:spPr>
        <p:txBody>
          <a:bodyPr rtlCol="0">
            <a:noAutofit/>
          </a:bodyPr>
          <a:lstStyle/>
          <a:p>
            <a:r>
              <a:rPr lang="fr-FR" sz="2400" b="1" dirty="0"/>
              <a:t>Domaine d’activité 3 </a:t>
            </a:r>
          </a:p>
        </p:txBody>
      </p:sp>
      <p:sp>
        <p:nvSpPr>
          <p:cNvPr id="6" name="Espace réservé du texte 5">
            <a:extLst>
              <a:ext uri="{FF2B5EF4-FFF2-40B4-BE49-F238E27FC236}">
                <a16:creationId xmlns:a16="http://schemas.microsoft.com/office/drawing/2014/main" xmlns="" id="{96DA1E56-0437-7244-A730-0DAA37DC5946}"/>
              </a:ext>
            </a:extLst>
          </p:cNvPr>
          <p:cNvSpPr>
            <a:spLocks noGrp="1"/>
          </p:cNvSpPr>
          <p:nvPr>
            <p:ph type="body" sz="quarter" idx="10"/>
            <p:custDataLst>
              <p:tags r:id="rId8"/>
            </p:custDataLst>
          </p:nvPr>
        </p:nvSpPr>
        <p:spPr>
          <a:xfrm>
            <a:off x="114301" y="3143250"/>
            <a:ext cx="1771535" cy="721706"/>
          </a:xfrm>
        </p:spPr>
        <p:txBody>
          <a:bodyPr rtlCol="0">
            <a:noAutofit/>
          </a:bodyPr>
          <a:lstStyle/>
          <a:p>
            <a:pPr rtl="0"/>
            <a:r>
              <a:rPr lang="fr-FR" sz="2100" b="1" dirty="0"/>
              <a:t>PNF</a:t>
            </a:r>
          </a:p>
          <a:p>
            <a:pPr rtl="0"/>
            <a:r>
              <a:rPr lang="fr-FR" sz="2100" b="1" dirty="0"/>
              <a:t> 21 janvier 2020</a:t>
            </a:r>
          </a:p>
        </p:txBody>
      </p:sp>
    </p:spTree>
    <p:extLst>
      <p:ext uri="{BB962C8B-B14F-4D97-AF65-F5344CB8AC3E}">
        <p14:creationId xmlns="" xmlns:p14="http://schemas.microsoft.com/office/powerpoint/2010/main" val="3084004120"/>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2000">
        <p15:prstTrans prst="curtains"/>
      </p:transition>
    </mc:Choice>
    <mc:Fallback>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xmlns="" id="{2CA87B64-49E3-47B0-83E3-A5BDDD205EE6}"/>
              </a:ext>
            </a:extLst>
          </p:cNvPr>
          <p:cNvSpPr>
            <a:spLocks noGrp="1"/>
          </p:cNvSpPr>
          <p:nvPr>
            <p:ph type="title"/>
            <p:custDataLst>
              <p:tags r:id="rId1"/>
            </p:custDataLst>
          </p:nvPr>
        </p:nvSpPr>
        <p:spPr/>
        <p:txBody>
          <a:bodyPr rtlCol="0"/>
          <a:lstStyle/>
          <a:p>
            <a:pPr rtl="0"/>
            <a:r>
              <a:rPr lang="fr-FR" dirty="0" smtClean="0">
                <a:latin typeface="Arial" panose="020B0604020202020204" pitchFamily="34" charset="0"/>
              </a:rPr>
              <a:t>Mise en conformité</a:t>
            </a:r>
            <a:endParaRPr lang="fr-FR" dirty="0">
              <a:latin typeface="Arial" panose="020B0604020202020204" pitchFamily="34" charset="0"/>
            </a:endParaRPr>
          </a:p>
        </p:txBody>
      </p:sp>
      <p:sp>
        <p:nvSpPr>
          <p:cNvPr id="5" name="Espace réservé du texte 4">
            <a:extLst>
              <a:ext uri="{FF2B5EF4-FFF2-40B4-BE49-F238E27FC236}">
                <a16:creationId xmlns:a16="http://schemas.microsoft.com/office/drawing/2014/main" xmlns="" id="{A47982AE-5ACF-469D-91A7-92A11C3E63C7}"/>
              </a:ext>
            </a:extLst>
          </p:cNvPr>
          <p:cNvSpPr>
            <a:spLocks noGrp="1"/>
          </p:cNvSpPr>
          <p:nvPr>
            <p:ph type="body" sz="quarter" idx="10"/>
            <p:custDataLst>
              <p:tags r:id="rId2"/>
            </p:custDataLst>
          </p:nvPr>
        </p:nvSpPr>
        <p:spPr>
          <a:xfrm>
            <a:off x="1907704" y="1844824"/>
            <a:ext cx="1885949" cy="689371"/>
          </a:xfrm>
        </p:spPr>
        <p:txBody>
          <a:bodyPr rtlCol="0">
            <a:noAutofit/>
          </a:bodyPr>
          <a:lstStyle/>
          <a:p>
            <a:pPr algn="ctr"/>
            <a:r>
              <a:rPr lang="fr-FR" sz="1350" dirty="0"/>
              <a:t>Authentifier les utilisateurs</a:t>
            </a:r>
          </a:p>
          <a:p>
            <a:pPr algn="ctr"/>
            <a:r>
              <a:rPr lang="fr-FR" sz="1350" dirty="0"/>
              <a:t>Gérer les habilitations</a:t>
            </a:r>
          </a:p>
        </p:txBody>
      </p:sp>
      <p:sp>
        <p:nvSpPr>
          <p:cNvPr id="7" name="Espace réservé du texte 6">
            <a:extLst>
              <a:ext uri="{FF2B5EF4-FFF2-40B4-BE49-F238E27FC236}">
                <a16:creationId xmlns:a16="http://schemas.microsoft.com/office/drawing/2014/main" xmlns="" id="{668EE015-41C3-4380-8DF3-C2A18B645378}"/>
              </a:ext>
            </a:extLst>
          </p:cNvPr>
          <p:cNvSpPr>
            <a:spLocks noGrp="1"/>
          </p:cNvSpPr>
          <p:nvPr>
            <p:ph type="body" sz="quarter" idx="12"/>
            <p:custDataLst>
              <p:tags r:id="rId3"/>
            </p:custDataLst>
          </p:nvPr>
        </p:nvSpPr>
        <p:spPr/>
        <p:txBody>
          <a:bodyPr rtlCol="0">
            <a:noAutofit/>
          </a:bodyPr>
          <a:lstStyle/>
          <a:p>
            <a:r>
              <a:rPr lang="fr-FR" sz="1350" dirty="0"/>
              <a:t>Réplication</a:t>
            </a:r>
          </a:p>
        </p:txBody>
      </p:sp>
      <p:sp>
        <p:nvSpPr>
          <p:cNvPr id="9" name="Espace réservé du texte 8">
            <a:extLst>
              <a:ext uri="{FF2B5EF4-FFF2-40B4-BE49-F238E27FC236}">
                <a16:creationId xmlns:a16="http://schemas.microsoft.com/office/drawing/2014/main" xmlns="" id="{B062ADA2-DB42-4EFA-A1DF-5213C124AC52}"/>
              </a:ext>
            </a:extLst>
          </p:cNvPr>
          <p:cNvSpPr>
            <a:spLocks noGrp="1"/>
          </p:cNvSpPr>
          <p:nvPr>
            <p:ph type="body" sz="quarter" idx="14"/>
            <p:custDataLst>
              <p:tags r:id="rId4"/>
            </p:custDataLst>
          </p:nvPr>
        </p:nvSpPr>
        <p:spPr/>
        <p:txBody>
          <a:bodyPr rtlCol="0">
            <a:noAutofit/>
          </a:bodyPr>
          <a:lstStyle/>
          <a:p>
            <a:pPr algn="ctr"/>
            <a:r>
              <a:rPr lang="fr-FR" sz="1350" dirty="0"/>
              <a:t>Forme normale</a:t>
            </a:r>
          </a:p>
        </p:txBody>
      </p:sp>
      <p:sp>
        <p:nvSpPr>
          <p:cNvPr id="11" name="Espace réservé du texte 10">
            <a:extLst>
              <a:ext uri="{FF2B5EF4-FFF2-40B4-BE49-F238E27FC236}">
                <a16:creationId xmlns:a16="http://schemas.microsoft.com/office/drawing/2014/main" xmlns="" id="{7019C2C0-DD39-4E66-9A50-474D1D4851E0}"/>
              </a:ext>
            </a:extLst>
          </p:cNvPr>
          <p:cNvSpPr>
            <a:spLocks noGrp="1"/>
          </p:cNvSpPr>
          <p:nvPr>
            <p:ph type="body" sz="quarter" idx="16"/>
            <p:custDataLst>
              <p:tags r:id="rId5"/>
            </p:custDataLst>
          </p:nvPr>
        </p:nvSpPr>
        <p:spPr>
          <a:xfrm>
            <a:off x="3779912" y="5013176"/>
            <a:ext cx="1649016" cy="637341"/>
          </a:xfrm>
        </p:spPr>
        <p:txBody>
          <a:bodyPr rtlCol="0">
            <a:noAutofit/>
          </a:bodyPr>
          <a:lstStyle/>
          <a:p>
            <a:pPr algn="ctr">
              <a:spcBef>
                <a:spcPts val="0"/>
              </a:spcBef>
            </a:pPr>
            <a:r>
              <a:rPr lang="fr-FR" sz="1350" dirty="0"/>
              <a:t>Pseudonymisation </a:t>
            </a:r>
          </a:p>
          <a:p>
            <a:pPr algn="ctr">
              <a:spcBef>
                <a:spcPts val="0"/>
              </a:spcBef>
            </a:pPr>
            <a:r>
              <a:rPr lang="fr-FR" sz="1350" dirty="0"/>
              <a:t> le chiffrement </a:t>
            </a:r>
          </a:p>
          <a:p>
            <a:pPr algn="ctr">
              <a:spcBef>
                <a:spcPts val="0"/>
              </a:spcBef>
            </a:pPr>
            <a:r>
              <a:rPr lang="fr-FR" sz="1350" dirty="0"/>
              <a:t>Anonymisation</a:t>
            </a:r>
          </a:p>
          <a:p>
            <a:pPr algn="ctr">
              <a:spcBef>
                <a:spcPts val="0"/>
              </a:spcBef>
            </a:pPr>
            <a:r>
              <a:rPr lang="fr-FR" sz="1350" dirty="0"/>
              <a:t>floutage</a:t>
            </a:r>
          </a:p>
        </p:txBody>
      </p:sp>
      <p:sp>
        <p:nvSpPr>
          <p:cNvPr id="13" name="Espace réservé du texte 12">
            <a:extLst>
              <a:ext uri="{FF2B5EF4-FFF2-40B4-BE49-F238E27FC236}">
                <a16:creationId xmlns:a16="http://schemas.microsoft.com/office/drawing/2014/main" xmlns="" id="{4AFC0019-7658-4B77-AD8B-7714621C7848}"/>
              </a:ext>
            </a:extLst>
          </p:cNvPr>
          <p:cNvSpPr>
            <a:spLocks noGrp="1"/>
          </p:cNvSpPr>
          <p:nvPr>
            <p:ph type="body" sz="quarter" idx="18"/>
            <p:custDataLst>
              <p:tags r:id="rId6"/>
            </p:custDataLst>
          </p:nvPr>
        </p:nvSpPr>
        <p:spPr/>
        <p:txBody>
          <a:bodyPr rtlCol="0">
            <a:noAutofit/>
          </a:bodyPr>
          <a:lstStyle/>
          <a:p>
            <a:pPr algn="ctr"/>
            <a:r>
              <a:rPr lang="fr-FR" sz="1350" dirty="0"/>
              <a:t>Sauvegarde</a:t>
            </a:r>
          </a:p>
          <a:p>
            <a:pPr rtl="0"/>
            <a:endParaRPr lang="fr-FR" dirty="0"/>
          </a:p>
        </p:txBody>
      </p:sp>
      <p:sp>
        <p:nvSpPr>
          <p:cNvPr id="15" name="Espace réservé du texte 14">
            <a:extLst>
              <a:ext uri="{FF2B5EF4-FFF2-40B4-BE49-F238E27FC236}">
                <a16:creationId xmlns:a16="http://schemas.microsoft.com/office/drawing/2014/main" xmlns="" id="{8EF428C8-4594-430E-8C13-D438B2BA1EEF}"/>
              </a:ext>
            </a:extLst>
          </p:cNvPr>
          <p:cNvSpPr>
            <a:spLocks noGrp="1"/>
          </p:cNvSpPr>
          <p:nvPr>
            <p:ph type="body" sz="quarter" idx="20"/>
            <p:custDataLst>
              <p:tags r:id="rId7"/>
            </p:custDataLst>
          </p:nvPr>
        </p:nvSpPr>
        <p:spPr>
          <a:xfrm>
            <a:off x="651716" y="3637683"/>
            <a:ext cx="1064183" cy="248518"/>
          </a:xfrm>
        </p:spPr>
        <p:txBody>
          <a:bodyPr rtlCol="0"/>
          <a:lstStyle/>
          <a:p>
            <a:pPr rtl="0"/>
            <a:r>
              <a:rPr lang="fr-FR" dirty="0"/>
              <a:t>Optimisation</a:t>
            </a:r>
          </a:p>
        </p:txBody>
      </p:sp>
      <p:sp>
        <p:nvSpPr>
          <p:cNvPr id="16" name="Espace réservé du texte 15">
            <a:extLst>
              <a:ext uri="{FF2B5EF4-FFF2-40B4-BE49-F238E27FC236}">
                <a16:creationId xmlns:a16="http://schemas.microsoft.com/office/drawing/2014/main" xmlns="" id="{5D4C4A41-4179-46C1-B06A-59A3009E9548}"/>
              </a:ext>
            </a:extLst>
          </p:cNvPr>
          <p:cNvSpPr>
            <a:spLocks noGrp="1"/>
          </p:cNvSpPr>
          <p:nvPr>
            <p:ph type="body" sz="quarter" idx="21"/>
            <p:custDataLst>
              <p:tags r:id="rId8"/>
            </p:custDataLst>
          </p:nvPr>
        </p:nvSpPr>
        <p:spPr>
          <a:xfrm>
            <a:off x="2343150" y="3641493"/>
            <a:ext cx="1200150" cy="244708"/>
          </a:xfrm>
        </p:spPr>
        <p:txBody>
          <a:bodyPr rtlCol="0"/>
          <a:lstStyle/>
          <a:p>
            <a:r>
              <a:rPr lang="fr-FR" sz="1200" dirty="0"/>
              <a:t>Confidentialité</a:t>
            </a:r>
            <a:endParaRPr lang="fr-FR" dirty="0"/>
          </a:p>
        </p:txBody>
      </p:sp>
      <p:sp>
        <p:nvSpPr>
          <p:cNvPr id="17" name="Espace réservé du texte 16">
            <a:extLst>
              <a:ext uri="{FF2B5EF4-FFF2-40B4-BE49-F238E27FC236}">
                <a16:creationId xmlns:a16="http://schemas.microsoft.com/office/drawing/2014/main" xmlns="" id="{7176D5BC-F6BD-4551-9649-CC1694545433}"/>
              </a:ext>
            </a:extLst>
          </p:cNvPr>
          <p:cNvSpPr>
            <a:spLocks noGrp="1"/>
          </p:cNvSpPr>
          <p:nvPr>
            <p:ph type="body" sz="quarter" idx="22"/>
            <p:custDataLst>
              <p:tags r:id="rId9"/>
            </p:custDataLst>
          </p:nvPr>
        </p:nvSpPr>
        <p:spPr>
          <a:xfrm>
            <a:off x="3999102" y="3641493"/>
            <a:ext cx="1220970" cy="244708"/>
          </a:xfrm>
        </p:spPr>
        <p:txBody>
          <a:bodyPr rtlCol="0"/>
          <a:lstStyle/>
          <a:p>
            <a:r>
              <a:rPr lang="fr-FR" dirty="0" smtClean="0"/>
              <a:t>Anonymisation</a:t>
            </a:r>
            <a:endParaRPr lang="fr-FR" dirty="0"/>
          </a:p>
        </p:txBody>
      </p:sp>
      <p:sp>
        <p:nvSpPr>
          <p:cNvPr id="18" name="Espace réservé du texte 17">
            <a:extLst>
              <a:ext uri="{FF2B5EF4-FFF2-40B4-BE49-F238E27FC236}">
                <a16:creationId xmlns:a16="http://schemas.microsoft.com/office/drawing/2014/main" xmlns="" id="{46A5122B-0CE4-44E6-A6B1-87B29DE89321}"/>
              </a:ext>
            </a:extLst>
          </p:cNvPr>
          <p:cNvSpPr>
            <a:spLocks noGrp="1"/>
          </p:cNvSpPr>
          <p:nvPr>
            <p:ph type="body" sz="quarter" idx="23"/>
            <p:custDataLst>
              <p:tags r:id="rId10"/>
            </p:custDataLst>
          </p:nvPr>
        </p:nvSpPr>
        <p:spPr>
          <a:xfrm>
            <a:off x="5768461" y="3633873"/>
            <a:ext cx="937257" cy="198163"/>
          </a:xfrm>
        </p:spPr>
        <p:txBody>
          <a:bodyPr rtlCol="0"/>
          <a:lstStyle/>
          <a:p>
            <a:r>
              <a:rPr lang="fr-FR" dirty="0" smtClean="0"/>
              <a:t>Intégrité </a:t>
            </a:r>
            <a:endParaRPr lang="fr-FR" dirty="0"/>
          </a:p>
        </p:txBody>
      </p:sp>
      <p:sp>
        <p:nvSpPr>
          <p:cNvPr id="19" name="Espace réservé du texte 18">
            <a:extLst>
              <a:ext uri="{FF2B5EF4-FFF2-40B4-BE49-F238E27FC236}">
                <a16:creationId xmlns:a16="http://schemas.microsoft.com/office/drawing/2014/main" xmlns="" id="{86D19569-8DCF-44EA-8D58-1203447FD38C}"/>
              </a:ext>
            </a:extLst>
          </p:cNvPr>
          <p:cNvSpPr>
            <a:spLocks noGrp="1"/>
          </p:cNvSpPr>
          <p:nvPr>
            <p:ph type="body" sz="quarter" idx="24"/>
            <p:custDataLst>
              <p:tags r:id="rId11"/>
            </p:custDataLst>
          </p:nvPr>
        </p:nvSpPr>
        <p:spPr>
          <a:xfrm>
            <a:off x="7425811" y="3638488"/>
            <a:ext cx="1032389" cy="196550"/>
          </a:xfrm>
        </p:spPr>
        <p:txBody>
          <a:bodyPr rtlCol="0"/>
          <a:lstStyle/>
          <a:p>
            <a:r>
              <a:rPr lang="fr-FR" dirty="0"/>
              <a:t>Disponibilité</a:t>
            </a:r>
          </a:p>
        </p:txBody>
      </p:sp>
    </p:spTree>
    <p:extLst>
      <p:ext uri="{BB962C8B-B14F-4D97-AF65-F5344CB8AC3E}">
        <p14:creationId xmlns="" xmlns:p14="http://schemas.microsoft.com/office/powerpoint/2010/main" val="3690575132"/>
      </p:ext>
    </p:extLst>
  </p:cSld>
  <p:clrMapOvr>
    <a:masterClrMapping/>
  </p:clrMapOvr>
  <mc:AlternateContent xmlns:mc="http://schemas.openxmlformats.org/markup-compatibility/2006">
    <mc:Choice xmlns="" xmlns:p14="http://schemas.microsoft.com/office/powerpoint/2010/main" Requires="p14">
      <p:transition spd="slow" p14:dur="1600">
        <p14:prism isInverted="1"/>
      </p:transition>
    </mc:Choice>
    <mc:Fallback>
      <p:transition spd="slow">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4">
            <a:extLst>
              <a:ext uri="{FF2B5EF4-FFF2-40B4-BE49-F238E27FC236}">
                <a16:creationId xmlns:a16="http://schemas.microsoft.com/office/drawing/2014/main" xmlns="" id="{BAC6A0F5-7623-499D-9CF6-293E2B9D438C}"/>
              </a:ext>
              <a:ext uri="{C183D7F6-B498-43B3-948B-1728B52AA6E4}">
                <adec:decorative xmlns:adec="http://schemas.microsoft.com/office/drawing/2017/decorative" xmlns="" val="1"/>
              </a:ext>
            </a:extLst>
          </p:cNvPr>
          <p:cNvSpPr/>
          <p:nvPr>
            <p:custDataLst>
              <p:tags r:id="rId1"/>
            </p:custDataLst>
          </p:nvPr>
        </p:nvSpPr>
        <p:spPr>
          <a:xfrm>
            <a:off x="1243854" y="44625"/>
            <a:ext cx="6656294" cy="651947"/>
          </a:xfrm>
          <a:prstGeom prst="rect">
            <a:avLst/>
          </a:prstGeom>
          <a:solidFill>
            <a:srgbClr val="0078D4"/>
          </a:solidFill>
          <a:ln>
            <a:solidFill>
              <a:srgbClr val="0078D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1393" tIns="20698" rIns="41393" bIns="20698" numCol="1" spcCol="0" rtlCol="0" fromWordArt="0" anchor="ctr" anchorCtr="0" forceAA="0" compatLnSpc="1">
            <a:prstTxWarp prst="textNoShape">
              <a:avLst/>
            </a:prstTxWarp>
            <a:noAutofit/>
          </a:bodyPr>
          <a:lstStyle/>
          <a:p>
            <a:pPr algn="ctr" rtl="0"/>
            <a:endParaRPr lang="fr-FR" sz="813" noProof="1"/>
          </a:p>
        </p:txBody>
      </p:sp>
      <p:sp>
        <p:nvSpPr>
          <p:cNvPr id="44" name="Zone de texte 3">
            <a:extLst>
              <a:ext uri="{FF2B5EF4-FFF2-40B4-BE49-F238E27FC236}">
                <a16:creationId xmlns:a16="http://schemas.microsoft.com/office/drawing/2014/main" xmlns="" id="{3887613D-DAF5-4362-A1F9-C1557151D8B6}"/>
              </a:ext>
            </a:extLst>
          </p:cNvPr>
          <p:cNvSpPr txBox="1"/>
          <p:nvPr>
            <p:custDataLst>
              <p:tags r:id="rId2"/>
            </p:custDataLst>
          </p:nvPr>
        </p:nvSpPr>
        <p:spPr>
          <a:xfrm>
            <a:off x="1824495" y="158921"/>
            <a:ext cx="3865411" cy="459100"/>
          </a:xfrm>
          <a:prstGeom prst="rect">
            <a:avLst/>
          </a:prstGeom>
          <a:noFill/>
        </p:spPr>
        <p:txBody>
          <a:bodyPr wrap="square" rtlCol="0">
            <a:spAutoFit/>
          </a:bodyPr>
          <a:lstStyle/>
          <a:p>
            <a:pPr>
              <a:lnSpc>
                <a:spcPct val="90000"/>
              </a:lnSpc>
            </a:pPr>
            <a:r>
              <a:rPr lang="fr-FR" sz="2648" kern="1500" spc="-55" noProof="1">
                <a:solidFill>
                  <a:schemeClr val="bg1"/>
                </a:solidFill>
                <a:latin typeface="Segoe UI Semibold" panose="020B0702040204020203" pitchFamily="34" charset="0"/>
                <a:cs typeface="Segoe UI Semibold" panose="020B0702040204020203" pitchFamily="34" charset="0"/>
              </a:rPr>
              <a:t>Anonymisation</a:t>
            </a:r>
          </a:p>
        </p:txBody>
      </p:sp>
      <p:sp>
        <p:nvSpPr>
          <p:cNvPr id="35" name="Zone de texte 15">
            <a:extLst>
              <a:ext uri="{FF2B5EF4-FFF2-40B4-BE49-F238E27FC236}">
                <a16:creationId xmlns:a16="http://schemas.microsoft.com/office/drawing/2014/main" xmlns="" id="{F63109D1-B946-4573-951B-E3F065686A2A}"/>
              </a:ext>
            </a:extLst>
          </p:cNvPr>
          <p:cNvSpPr txBox="1"/>
          <p:nvPr>
            <p:custDataLst>
              <p:tags r:id="rId3"/>
            </p:custDataLst>
          </p:nvPr>
        </p:nvSpPr>
        <p:spPr>
          <a:xfrm>
            <a:off x="580465" y="852218"/>
            <a:ext cx="5791522" cy="1192827"/>
          </a:xfrm>
          <a:prstGeom prst="rect">
            <a:avLst/>
          </a:prstGeom>
          <a:noFill/>
        </p:spPr>
        <p:txBody>
          <a:bodyPr wrap="square" rtlCol="0">
            <a:spAutoFit/>
          </a:bodyPr>
          <a:lstStyle/>
          <a:p>
            <a:pPr rtl="0">
              <a:lnSpc>
                <a:spcPct val="150000"/>
              </a:lnSpc>
            </a:pPr>
            <a:r>
              <a:rPr lang="fr-FR" sz="1589" b="1" noProof="1">
                <a:solidFill>
                  <a:schemeClr val="tx1">
                    <a:lumMod val="85000"/>
                    <a:lumOff val="15000"/>
                  </a:schemeClr>
                </a:solidFill>
                <a:latin typeface="Segoe UI" panose="020B0502040204020203" pitchFamily="34" charset="0"/>
                <a:ea typeface="Segoe UI" panose="020B0502040204020203" pitchFamily="34" charset="0"/>
                <a:cs typeface="Segoe UI" panose="020B0502040204020203" pitchFamily="34" charset="0"/>
              </a:rPr>
              <a:t>Les informations d’identification ou critiques ne doivent pas être consultables ou utilisées hors des traitements pour lesquelles elles sont destinées</a:t>
            </a:r>
            <a:endParaRPr lang="fr-FR" sz="926" noProof="1">
              <a:solidFill>
                <a:schemeClr val="tx1">
                  <a:lumMod val="85000"/>
                  <a:lumOff val="15000"/>
                </a:schemeClr>
              </a:solidFill>
              <a:latin typeface="Segoe UI" panose="020B0502040204020203" pitchFamily="34" charset="0"/>
              <a:ea typeface="Segoe UI" panose="020B0502040204020203" pitchFamily="34" charset="0"/>
              <a:cs typeface="Segoe UI" panose="020B0502040204020203" pitchFamily="34" charset="0"/>
            </a:endParaRPr>
          </a:p>
        </p:txBody>
      </p:sp>
      <p:sp>
        <p:nvSpPr>
          <p:cNvPr id="16" name="Titre 15" hidden="1">
            <a:extLst>
              <a:ext uri="{FF2B5EF4-FFF2-40B4-BE49-F238E27FC236}">
                <a16:creationId xmlns:a16="http://schemas.microsoft.com/office/drawing/2014/main" xmlns="" id="{E699056F-788A-4C08-A6B7-9603CE123BE6}"/>
              </a:ext>
            </a:extLst>
          </p:cNvPr>
          <p:cNvSpPr>
            <a:spLocks noGrp="1"/>
          </p:cNvSpPr>
          <p:nvPr>
            <p:ph type="title"/>
            <p:custDataLst>
              <p:tags r:id="rId4"/>
            </p:custDataLst>
          </p:nvPr>
        </p:nvSpPr>
        <p:spPr/>
        <p:txBody>
          <a:bodyPr rtlCol="0"/>
          <a:lstStyle/>
          <a:p>
            <a:pPr rtl="0"/>
            <a:r>
              <a:rPr lang="fr-FR" dirty="0"/>
              <a:t>Diapositive 1</a:t>
            </a:r>
          </a:p>
        </p:txBody>
      </p:sp>
      <p:pic>
        <p:nvPicPr>
          <p:cNvPr id="2" name="Image 1"/>
          <p:cNvPicPr>
            <a:picLocks noChangeAspect="1"/>
          </p:cNvPicPr>
          <p:nvPr>
            <p:custDataLst>
              <p:tags r:id="rId5"/>
            </p:custDataLst>
          </p:nvPr>
        </p:nvPicPr>
        <p:blipFill>
          <a:blip r:embed="rId11" cstate="print">
            <a:extLst>
              <a:ext uri="{28A0092B-C50C-407E-A947-70E740481C1C}">
                <a14:useLocalDpi xmlns="" xmlns:a14="http://schemas.microsoft.com/office/drawing/2010/main" val="0"/>
              </a:ext>
            </a:extLst>
          </a:blip>
          <a:stretch>
            <a:fillRect/>
          </a:stretch>
        </p:blipFill>
        <p:spPr>
          <a:xfrm>
            <a:off x="6115050" y="44624"/>
            <a:ext cx="3030002" cy="1364732"/>
          </a:xfrm>
          <a:prstGeom prst="rect">
            <a:avLst/>
          </a:prstGeom>
        </p:spPr>
      </p:pic>
      <p:grpSp>
        <p:nvGrpSpPr>
          <p:cNvPr id="5" name="Groupe 4"/>
          <p:cNvGrpSpPr/>
          <p:nvPr>
            <p:custDataLst>
              <p:tags r:id="rId6"/>
            </p:custDataLst>
          </p:nvPr>
        </p:nvGrpSpPr>
        <p:grpSpPr>
          <a:xfrm>
            <a:off x="3600450" y="2132857"/>
            <a:ext cx="2796724" cy="3652772"/>
            <a:chOff x="4648200" y="3294571"/>
            <a:chExt cx="3733800" cy="3124200"/>
          </a:xfrm>
        </p:grpSpPr>
        <p:sp>
          <p:nvSpPr>
            <p:cNvPr id="34" name="Organigramme : Document 33"/>
            <p:cNvSpPr/>
            <p:nvPr/>
          </p:nvSpPr>
          <p:spPr>
            <a:xfrm>
              <a:off x="4648200" y="3675571"/>
              <a:ext cx="3733800" cy="2743200"/>
            </a:xfrm>
            <a:prstGeom prst="flowChartDocumen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650" b="1" dirty="0">
                  <a:solidFill>
                    <a:schemeClr val="tx1"/>
                  </a:solidFill>
                </a:rPr>
                <a:t>C’est le traitement de données à caractère personnel de telle façon que celles-ci ne puissent plus être attribuées à une personne concernée précise sans avoir recours à des informations </a:t>
              </a:r>
              <a:r>
                <a:rPr lang="fr-FR" sz="1650" b="1" dirty="0" smtClean="0">
                  <a:solidFill>
                    <a:schemeClr val="tx1"/>
                  </a:solidFill>
                </a:rPr>
                <a:t>supplémentaires.</a:t>
              </a:r>
              <a:endParaRPr lang="fr-FR" sz="1650" b="1" dirty="0">
                <a:solidFill>
                  <a:schemeClr val="tx1"/>
                </a:solidFill>
              </a:endParaRPr>
            </a:p>
          </p:txBody>
        </p:sp>
        <p:sp>
          <p:nvSpPr>
            <p:cNvPr id="36" name="Rectangle avec coins arrondis du même côté 35"/>
            <p:cNvSpPr/>
            <p:nvPr/>
          </p:nvSpPr>
          <p:spPr>
            <a:xfrm>
              <a:off x="4648200" y="3294571"/>
              <a:ext cx="3733800" cy="381000"/>
            </a:xfrm>
            <a:prstGeom prst="round2Same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fr-FR" sz="2100" b="1" dirty="0"/>
                <a:t>Pseudonymisation</a:t>
              </a:r>
              <a:endParaRPr lang="fr-FR" sz="1350" b="1" dirty="0"/>
            </a:p>
          </p:txBody>
        </p:sp>
      </p:grpSp>
      <p:grpSp>
        <p:nvGrpSpPr>
          <p:cNvPr id="4" name="Groupe 3"/>
          <p:cNvGrpSpPr/>
          <p:nvPr>
            <p:custDataLst>
              <p:tags r:id="rId7"/>
            </p:custDataLst>
          </p:nvPr>
        </p:nvGrpSpPr>
        <p:grpSpPr>
          <a:xfrm>
            <a:off x="323528" y="2132857"/>
            <a:ext cx="3152698" cy="3867894"/>
            <a:chOff x="533400" y="3276600"/>
            <a:chExt cx="3733800" cy="3505200"/>
          </a:xfrm>
        </p:grpSpPr>
        <p:sp>
          <p:nvSpPr>
            <p:cNvPr id="3" name="Organigramme : Document 2"/>
            <p:cNvSpPr/>
            <p:nvPr/>
          </p:nvSpPr>
          <p:spPr>
            <a:xfrm>
              <a:off x="533400" y="3657600"/>
              <a:ext cx="3733800" cy="3124200"/>
            </a:xfrm>
            <a:prstGeom prst="flowChartDocumen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17" name="Rectangle avec coins arrondis du même côté 16"/>
            <p:cNvSpPr/>
            <p:nvPr/>
          </p:nvSpPr>
          <p:spPr>
            <a:xfrm>
              <a:off x="533400" y="3276600"/>
              <a:ext cx="3733800" cy="381000"/>
            </a:xfrm>
            <a:prstGeom prst="round2Same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fr-FR" b="1" dirty="0"/>
                <a:t>Anonymisation ou masquage</a:t>
              </a:r>
            </a:p>
          </p:txBody>
        </p:sp>
        <p:sp>
          <p:nvSpPr>
            <p:cNvPr id="21" name="ZoneTexte 20"/>
            <p:cNvSpPr txBox="1"/>
            <p:nvPr/>
          </p:nvSpPr>
          <p:spPr>
            <a:xfrm>
              <a:off x="685801" y="3791369"/>
              <a:ext cx="3352800" cy="2614839"/>
            </a:xfrm>
            <a:prstGeom prst="rect">
              <a:avLst/>
            </a:prstGeom>
            <a:noFill/>
          </p:spPr>
          <p:txBody>
            <a:bodyPr wrap="square" rtlCol="0">
              <a:spAutoFit/>
            </a:bodyPr>
            <a:lstStyle/>
            <a:p>
              <a:r>
                <a:rPr lang="fr-FR" sz="1650" b="1" dirty="0"/>
                <a:t>Permet de transformer les données personnelles de façon à ce que l’on ne puisse pas identifier des personnes. On utilise ce procédé généralement lors de l’externalisation des informations pour des buts statistiques.</a:t>
              </a:r>
            </a:p>
            <a:p>
              <a:r>
                <a:rPr lang="fr-FR" sz="1650" b="1" dirty="0"/>
                <a:t>Cette technique permet de s’affranchir du </a:t>
              </a:r>
              <a:r>
                <a:rPr lang="fr-FR" sz="1650" b="1" dirty="0" smtClean="0"/>
                <a:t>RGPD.</a:t>
              </a:r>
              <a:endParaRPr lang="fr-FR" sz="1650" dirty="0"/>
            </a:p>
          </p:txBody>
        </p:sp>
      </p:grpSp>
      <p:grpSp>
        <p:nvGrpSpPr>
          <p:cNvPr id="6" name="Groupe 5"/>
          <p:cNvGrpSpPr/>
          <p:nvPr>
            <p:custDataLst>
              <p:tags r:id="rId8"/>
            </p:custDataLst>
          </p:nvPr>
        </p:nvGrpSpPr>
        <p:grpSpPr>
          <a:xfrm>
            <a:off x="6515100" y="2132857"/>
            <a:ext cx="2514600" cy="3509039"/>
            <a:chOff x="8666630" y="3255327"/>
            <a:chExt cx="3372970" cy="3124200"/>
          </a:xfrm>
        </p:grpSpPr>
        <p:sp>
          <p:nvSpPr>
            <p:cNvPr id="12" name="Organigramme : Document 11"/>
            <p:cNvSpPr/>
            <p:nvPr/>
          </p:nvSpPr>
          <p:spPr>
            <a:xfrm>
              <a:off x="8666630" y="3636327"/>
              <a:ext cx="3372970" cy="2743200"/>
            </a:xfrm>
            <a:prstGeom prst="flowChartDocumen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650" b="1" dirty="0">
                  <a:solidFill>
                    <a:schemeClr val="tx1"/>
                  </a:solidFill>
                </a:rPr>
                <a:t>C’est le traitement qui consiste à rendre invisibles les informations nominatives des bases de données et fichiers </a:t>
              </a:r>
              <a:r>
                <a:rPr lang="fr-FR" sz="1650" b="1" dirty="0" smtClean="0">
                  <a:solidFill>
                    <a:schemeClr val="tx1"/>
                  </a:solidFill>
                </a:rPr>
                <a:t>clients.</a:t>
              </a:r>
              <a:endParaRPr lang="fr-FR" sz="1650" b="1" dirty="0">
                <a:solidFill>
                  <a:schemeClr val="tx1"/>
                </a:solidFill>
              </a:endParaRPr>
            </a:p>
          </p:txBody>
        </p:sp>
        <p:sp>
          <p:nvSpPr>
            <p:cNvPr id="13" name="Rectangle avec coins arrondis du même côté 12"/>
            <p:cNvSpPr/>
            <p:nvPr/>
          </p:nvSpPr>
          <p:spPr>
            <a:xfrm>
              <a:off x="8666630" y="3255327"/>
              <a:ext cx="3372970" cy="381000"/>
            </a:xfrm>
            <a:prstGeom prst="round2Same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fr-FR" sz="2100" b="1" dirty="0"/>
                <a:t>Floutage</a:t>
              </a:r>
              <a:endParaRPr lang="fr-FR" sz="1350" b="1" dirty="0"/>
            </a:p>
          </p:txBody>
        </p:sp>
      </p:grpSp>
    </p:spTree>
    <p:extLst>
      <p:ext uri="{BB962C8B-B14F-4D97-AF65-F5344CB8AC3E}">
        <p14:creationId xmlns="" xmlns:p14="http://schemas.microsoft.com/office/powerpoint/2010/main" val="2797159197"/>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3250">
        <p15:prstTrans prst="origami"/>
      </p:transition>
    </mc:Choice>
    <mc:Fallback>
      <p:transition spd="slow">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custDataLst>
              <p:tags r:id="rId1"/>
            </p:custDataLst>
          </p:nvPr>
        </p:nvSpPr>
        <p:spPr/>
        <p:txBody>
          <a:bodyPr/>
          <a:lstStyle/>
          <a:p>
            <a:r>
              <a:rPr lang="fr-FR" b="1" dirty="0" smtClean="0">
                <a:latin typeface="Lucida Fax" panose="02060602050505020204" pitchFamily="18" charset="0"/>
              </a:rPr>
              <a:t>						Les vulnérabilité du site</a:t>
            </a:r>
            <a:endParaRPr lang="fr-FR" b="1" dirty="0">
              <a:latin typeface="Lucida Fax" panose="02060602050505020204" pitchFamily="18" charset="0"/>
            </a:endParaRPr>
          </a:p>
        </p:txBody>
      </p:sp>
      <p:graphicFrame>
        <p:nvGraphicFramePr>
          <p:cNvPr id="4" name="Diagramme 3"/>
          <p:cNvGraphicFramePr/>
          <p:nvPr>
            <p:custDataLst>
              <p:tags r:id="rId2"/>
            </p:custDataLst>
            <p:extLst>
              <p:ext uri="{D42A27DB-BD31-4B8C-83A1-F6EECF244321}">
                <p14:modId xmlns="" xmlns:p14="http://schemas.microsoft.com/office/powerpoint/2010/main" val="610171380"/>
              </p:ext>
            </p:extLst>
          </p:nvPr>
        </p:nvGraphicFramePr>
        <p:xfrm>
          <a:off x="400050" y="1052736"/>
          <a:ext cx="3543300" cy="4968552"/>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5" name="Diagramme 4"/>
          <p:cNvGraphicFramePr/>
          <p:nvPr>
            <p:custDataLst>
              <p:tags r:id="rId3"/>
            </p:custDataLst>
            <p:extLst>
              <p:ext uri="{D42A27DB-BD31-4B8C-83A1-F6EECF244321}">
                <p14:modId xmlns="" xmlns:p14="http://schemas.microsoft.com/office/powerpoint/2010/main" val="4096905813"/>
              </p:ext>
            </p:extLst>
          </p:nvPr>
        </p:nvGraphicFramePr>
        <p:xfrm>
          <a:off x="4788024" y="836712"/>
          <a:ext cx="4536504" cy="5904656"/>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Tree>
    <p:extLst>
      <p:ext uri="{BB962C8B-B14F-4D97-AF65-F5344CB8AC3E}">
        <p14:creationId xmlns="" xmlns:p14="http://schemas.microsoft.com/office/powerpoint/2010/main" val="3430922004"/>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custDataLst>
              <p:tags r:id="rId1"/>
            </p:custDataLst>
          </p:nvPr>
        </p:nvSpPr>
        <p:spPr/>
        <p:txBody>
          <a:bodyPr>
            <a:normAutofit fontScale="90000"/>
          </a:bodyPr>
          <a:lstStyle/>
          <a:p>
            <a:r>
              <a:rPr lang="fr-FR" dirty="0" smtClean="0"/>
              <a:t>Archive et suivi des utilisateurs</a:t>
            </a:r>
            <a:endParaRPr lang="fr-FR" dirty="0"/>
          </a:p>
        </p:txBody>
      </p:sp>
      <p:sp>
        <p:nvSpPr>
          <p:cNvPr id="4" name="Espace réservé du texte 3"/>
          <p:cNvSpPr>
            <a:spLocks noGrp="1"/>
          </p:cNvSpPr>
          <p:nvPr>
            <p:ph type="body" sz="quarter" idx="10"/>
            <p:custDataLst>
              <p:tags r:id="rId2"/>
            </p:custDataLst>
          </p:nvPr>
        </p:nvSpPr>
        <p:spPr>
          <a:xfrm>
            <a:off x="389368" y="980728"/>
            <a:ext cx="8278415" cy="507831"/>
          </a:xfrm>
        </p:spPr>
        <p:txBody>
          <a:bodyPr/>
          <a:lstStyle/>
          <a:p>
            <a:r>
              <a:rPr lang="fr-FR" dirty="0" smtClean="0"/>
              <a:t>Du fait des données de gestion, mais aussi du nombre important d’utilisateurs, il est essentiel d’effectuer des sauvegardes et des suivis</a:t>
            </a:r>
            <a:endParaRPr lang="fr-FR" dirty="0"/>
          </a:p>
        </p:txBody>
      </p:sp>
      <p:sp>
        <p:nvSpPr>
          <p:cNvPr id="5" name="Espace réservé du texte 4"/>
          <p:cNvSpPr>
            <a:spLocks noGrp="1"/>
          </p:cNvSpPr>
          <p:nvPr>
            <p:ph type="body" sz="quarter" idx="11"/>
            <p:custDataLst>
              <p:tags r:id="rId3"/>
            </p:custDataLst>
          </p:nvPr>
        </p:nvSpPr>
        <p:spPr>
          <a:xfrm>
            <a:off x="2363324" y="1543041"/>
            <a:ext cx="1952625" cy="415498"/>
          </a:xfrm>
        </p:spPr>
        <p:txBody>
          <a:bodyPr/>
          <a:lstStyle/>
          <a:p>
            <a:r>
              <a:rPr lang="fr-FR" sz="2100" b="1" dirty="0"/>
              <a:t>Archive</a:t>
            </a:r>
          </a:p>
        </p:txBody>
      </p:sp>
      <p:sp>
        <p:nvSpPr>
          <p:cNvPr id="6" name="Espace réservé du texte 5"/>
          <p:cNvSpPr>
            <a:spLocks noGrp="1"/>
          </p:cNvSpPr>
          <p:nvPr>
            <p:ph type="body" sz="quarter" idx="12"/>
            <p:custDataLst>
              <p:tags r:id="rId4"/>
            </p:custDataLst>
          </p:nvPr>
        </p:nvSpPr>
        <p:spPr>
          <a:xfrm>
            <a:off x="7943850" y="1484784"/>
            <a:ext cx="1082959" cy="415498"/>
          </a:xfrm>
        </p:spPr>
        <p:txBody>
          <a:bodyPr/>
          <a:lstStyle/>
          <a:p>
            <a:r>
              <a:rPr lang="fr-FR" sz="2100" b="1" dirty="0"/>
              <a:t>Log</a:t>
            </a:r>
            <a:endParaRPr lang="fr-FR" b="1" dirty="0"/>
          </a:p>
        </p:txBody>
      </p:sp>
      <p:sp>
        <p:nvSpPr>
          <p:cNvPr id="10" name="Espace réservé du texte 9"/>
          <p:cNvSpPr>
            <a:spLocks noGrp="1"/>
          </p:cNvSpPr>
          <p:nvPr>
            <p:ph type="body" sz="quarter" idx="16"/>
            <p:custDataLst>
              <p:tags r:id="rId5"/>
            </p:custDataLst>
          </p:nvPr>
        </p:nvSpPr>
        <p:spPr>
          <a:xfrm>
            <a:off x="4572000" y="5157192"/>
            <a:ext cx="2914650" cy="415498"/>
          </a:xfrm>
        </p:spPr>
        <p:txBody>
          <a:bodyPr/>
          <a:lstStyle/>
          <a:p>
            <a:r>
              <a:rPr lang="fr-FR" sz="2100" b="1" dirty="0" smtClean="0"/>
              <a:t>Suivi </a:t>
            </a:r>
            <a:r>
              <a:rPr lang="fr-FR" sz="2100" b="1" dirty="0"/>
              <a:t>des actions</a:t>
            </a:r>
          </a:p>
        </p:txBody>
      </p:sp>
      <p:sp>
        <p:nvSpPr>
          <p:cNvPr id="11" name="Espace réservé du texte 10"/>
          <p:cNvSpPr>
            <a:spLocks noGrp="1"/>
          </p:cNvSpPr>
          <p:nvPr>
            <p:ph type="body" sz="quarter" idx="17"/>
            <p:custDataLst>
              <p:tags r:id="rId6"/>
            </p:custDataLst>
          </p:nvPr>
        </p:nvSpPr>
        <p:spPr>
          <a:xfrm>
            <a:off x="369493" y="4904760"/>
            <a:ext cx="1952625" cy="415498"/>
          </a:xfrm>
        </p:spPr>
        <p:txBody>
          <a:bodyPr/>
          <a:lstStyle/>
          <a:p>
            <a:r>
              <a:rPr lang="fr-FR" sz="2100" b="1" dirty="0"/>
              <a:t>Sauvegarde</a:t>
            </a:r>
          </a:p>
        </p:txBody>
      </p:sp>
      <p:sp>
        <p:nvSpPr>
          <p:cNvPr id="12" name="Espace réservé du texte 11"/>
          <p:cNvSpPr>
            <a:spLocks noGrp="1"/>
          </p:cNvSpPr>
          <p:nvPr>
            <p:ph type="body" sz="quarter" idx="18"/>
            <p:custDataLst>
              <p:tags r:id="rId7"/>
            </p:custDataLst>
          </p:nvPr>
        </p:nvSpPr>
        <p:spPr>
          <a:xfrm>
            <a:off x="2272871" y="1844824"/>
            <a:ext cx="3307241" cy="1015663"/>
          </a:xfrm>
        </p:spPr>
        <p:txBody>
          <a:bodyPr/>
          <a:lstStyle/>
          <a:p>
            <a:r>
              <a:rPr lang="fr-FR" sz="1500" dirty="0">
                <a:solidFill>
                  <a:schemeClr val="tx1"/>
                </a:solidFill>
              </a:rPr>
              <a:t>Il faut créer pour chaque table sensible une table qui contient toutes les actions effectuées</a:t>
            </a:r>
          </a:p>
        </p:txBody>
      </p:sp>
      <p:sp>
        <p:nvSpPr>
          <p:cNvPr id="13" name="Espace réservé du texte 12"/>
          <p:cNvSpPr>
            <a:spLocks noGrp="1"/>
          </p:cNvSpPr>
          <p:nvPr>
            <p:ph type="body" sz="quarter" idx="19"/>
            <p:custDataLst>
              <p:tags r:id="rId8"/>
            </p:custDataLst>
          </p:nvPr>
        </p:nvSpPr>
        <p:spPr>
          <a:xfrm>
            <a:off x="233759" y="5219360"/>
            <a:ext cx="3186113" cy="784830"/>
          </a:xfrm>
        </p:spPr>
        <p:txBody>
          <a:bodyPr/>
          <a:lstStyle/>
          <a:p>
            <a:r>
              <a:rPr lang="fr-FR" sz="1500" dirty="0">
                <a:solidFill>
                  <a:schemeClr val="tx1"/>
                </a:solidFill>
              </a:rPr>
              <a:t>Il faut mettre en place une sauvegarde régulière de la base de données et aussi du site </a:t>
            </a:r>
          </a:p>
        </p:txBody>
      </p:sp>
      <p:sp>
        <p:nvSpPr>
          <p:cNvPr id="14" name="Espace réservé du texte 13"/>
          <p:cNvSpPr>
            <a:spLocks noGrp="1"/>
          </p:cNvSpPr>
          <p:nvPr>
            <p:ph type="body" sz="quarter" idx="20"/>
            <p:custDataLst>
              <p:tags r:id="rId9"/>
            </p:custDataLst>
          </p:nvPr>
        </p:nvSpPr>
        <p:spPr>
          <a:xfrm>
            <a:off x="4114800" y="5482118"/>
            <a:ext cx="3371850" cy="784830"/>
          </a:xfrm>
        </p:spPr>
        <p:txBody>
          <a:bodyPr/>
          <a:lstStyle/>
          <a:p>
            <a:r>
              <a:rPr lang="fr-FR" sz="1500" dirty="0">
                <a:solidFill>
                  <a:schemeClr val="tx1"/>
                </a:solidFill>
              </a:rPr>
              <a:t>Dans toutes les tables, mettre des champs création, modification avec l’utilisateur et la date/heure</a:t>
            </a:r>
          </a:p>
        </p:txBody>
      </p:sp>
      <p:sp>
        <p:nvSpPr>
          <p:cNvPr id="17" name="Espace réservé du texte 16"/>
          <p:cNvSpPr>
            <a:spLocks noGrp="1"/>
          </p:cNvSpPr>
          <p:nvPr>
            <p:ph type="body" sz="quarter" idx="23"/>
            <p:custDataLst>
              <p:tags r:id="rId10"/>
            </p:custDataLst>
          </p:nvPr>
        </p:nvSpPr>
        <p:spPr>
          <a:xfrm>
            <a:off x="6915150" y="1780915"/>
            <a:ext cx="2119347" cy="784830"/>
          </a:xfrm>
        </p:spPr>
        <p:txBody>
          <a:bodyPr/>
          <a:lstStyle/>
          <a:p>
            <a:r>
              <a:rPr lang="fr-FR" sz="1500" dirty="0">
                <a:solidFill>
                  <a:schemeClr val="tx1"/>
                </a:solidFill>
              </a:rPr>
              <a:t>Mettre en place dans le programme des logs</a:t>
            </a:r>
          </a:p>
        </p:txBody>
      </p:sp>
      <p:pic>
        <p:nvPicPr>
          <p:cNvPr id="19" name="Image 18" descr="Fichier:nuvola apps important.svg — Wiktionnaire"/>
          <p:cNvPicPr>
            <a:picLocks noChangeAspect="1"/>
          </p:cNvPicPr>
          <p:nvPr>
            <p:custDataLst>
              <p:tags r:id="rId11"/>
            </p:custDataLst>
          </p:nvPr>
        </p:nvPicPr>
        <p:blipFill>
          <a:blip r:embed="rId15" cstate="print">
            <a:extLst>
              <a:ext uri="{28A0092B-C50C-407E-A947-70E740481C1C}">
                <a14:useLocalDpi xmlns="" xmlns:a14="http://schemas.microsoft.com/office/drawing/2010/main" val="0"/>
              </a:ext>
            </a:extLst>
          </a:blip>
          <a:stretch>
            <a:fillRect/>
          </a:stretch>
        </p:blipFill>
        <p:spPr>
          <a:xfrm>
            <a:off x="14300" y="2769504"/>
            <a:ext cx="2224067" cy="1853087"/>
          </a:xfrm>
          <a:prstGeom prst="rect">
            <a:avLst/>
          </a:prstGeom>
        </p:spPr>
      </p:pic>
      <p:sp>
        <p:nvSpPr>
          <p:cNvPr id="20" name="ZoneTexte 19"/>
          <p:cNvSpPr txBox="1"/>
          <p:nvPr>
            <p:custDataLst>
              <p:tags r:id="rId12"/>
            </p:custDataLst>
          </p:nvPr>
        </p:nvSpPr>
        <p:spPr>
          <a:xfrm>
            <a:off x="2457450" y="3238221"/>
            <a:ext cx="6400800" cy="830997"/>
          </a:xfrm>
          <a:prstGeom prst="rect">
            <a:avLst/>
          </a:prstGeom>
          <a:solidFill>
            <a:srgbClr val="FFFF00"/>
          </a:solidFill>
        </p:spPr>
        <p:txBody>
          <a:bodyPr wrap="square" rtlCol="0">
            <a:spAutoFit/>
          </a:bodyPr>
          <a:lstStyle/>
          <a:p>
            <a:pPr algn="ctr"/>
            <a:r>
              <a:rPr lang="fr-FR" sz="2400" b="1" dirty="0">
                <a:solidFill>
                  <a:srgbClr val="FF0000"/>
                </a:solidFill>
              </a:rPr>
              <a:t>Attention, pour le suivi des actions et des </a:t>
            </a:r>
            <a:r>
              <a:rPr lang="fr-FR" sz="2400" b="1" dirty="0" smtClean="0">
                <a:solidFill>
                  <a:srgbClr val="FF0000"/>
                </a:solidFill>
              </a:rPr>
              <a:t>connexions,  nécessité de </a:t>
            </a:r>
            <a:r>
              <a:rPr lang="fr-FR" sz="2400" b="1" dirty="0">
                <a:solidFill>
                  <a:srgbClr val="FF0000"/>
                </a:solidFill>
              </a:rPr>
              <a:t>respecter le RGPD  </a:t>
            </a:r>
          </a:p>
        </p:txBody>
      </p:sp>
    </p:spTree>
    <p:extLst>
      <p:ext uri="{BB962C8B-B14F-4D97-AF65-F5344CB8AC3E}">
        <p14:creationId xmlns="" xmlns:p14="http://schemas.microsoft.com/office/powerpoint/2010/main" val="2119859208"/>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2000">
        <p15:prstTrans prst="fractur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heel(1)">
                                      <p:cBhvr>
                                        <p:cTn id="7" dur="500"/>
                                        <p:tgtEl>
                                          <p:spTgt spid="19"/>
                                        </p:tgtEl>
                                      </p:cBhvr>
                                    </p:animEffect>
                                  </p:childTnLst>
                                </p:cTn>
                              </p:par>
                              <p:par>
                                <p:cTn id="8" presetID="38" presetClass="entr" presetSubtype="0" accel="50000" fill="hold" grpId="0" nodeType="withEffect">
                                  <p:stCondLst>
                                    <p:cond delay="0"/>
                                  </p:stCondLst>
                                  <p:iterate type="lt">
                                    <p:tmPct val="49802"/>
                                  </p:iterate>
                                  <p:childTnLst>
                                    <p:set>
                                      <p:cBhvr>
                                        <p:cTn id="9" dur="1" fill="hold">
                                          <p:stCondLst>
                                            <p:cond delay="0"/>
                                          </p:stCondLst>
                                        </p:cTn>
                                        <p:tgtEl>
                                          <p:spTgt spid="20"/>
                                        </p:tgtEl>
                                        <p:attrNameLst>
                                          <p:attrName>style.visibility</p:attrName>
                                        </p:attrNameLst>
                                      </p:cBhvr>
                                      <p:to>
                                        <p:strVal val="visible"/>
                                      </p:to>
                                    </p:set>
                                    <p:set>
                                      <p:cBhvr>
                                        <p:cTn id="10" dur="45" fill="hold">
                                          <p:stCondLst>
                                            <p:cond delay="0"/>
                                          </p:stCondLst>
                                        </p:cTn>
                                        <p:tgtEl>
                                          <p:spTgt spid="20"/>
                                        </p:tgtEl>
                                        <p:attrNameLst>
                                          <p:attrName>style.rotation</p:attrName>
                                        </p:attrNameLst>
                                      </p:cBhvr>
                                      <p:to>
                                        <p:strVal val="-45.0"/>
                                      </p:to>
                                    </p:set>
                                    <p:anim calcmode="lin" valueType="num">
                                      <p:cBhvr>
                                        <p:cTn id="11" dur="45" fill="hold">
                                          <p:stCondLst>
                                            <p:cond delay="45"/>
                                          </p:stCondLst>
                                        </p:cTn>
                                        <p:tgtEl>
                                          <p:spTgt spid="20"/>
                                        </p:tgtEl>
                                        <p:attrNameLst>
                                          <p:attrName>style.rotation</p:attrName>
                                        </p:attrNameLst>
                                      </p:cBhvr>
                                      <p:tavLst>
                                        <p:tav tm="0">
                                          <p:val>
                                            <p:fltVal val="-45"/>
                                          </p:val>
                                        </p:tav>
                                        <p:tav tm="69900">
                                          <p:val>
                                            <p:fltVal val="45"/>
                                          </p:val>
                                        </p:tav>
                                        <p:tav tm="100000">
                                          <p:val>
                                            <p:fltVal val="0"/>
                                          </p:val>
                                        </p:tav>
                                      </p:tavLst>
                                    </p:anim>
                                    <p:anim calcmode="lin" valueType="num">
                                      <p:cBhvr>
                                        <p:cTn id="12" dur="45" fill="hold">
                                          <p:stCondLst>
                                            <p:cond delay="0"/>
                                          </p:stCondLst>
                                        </p:cTn>
                                        <p:tgtEl>
                                          <p:spTgt spid="20"/>
                                        </p:tgtEl>
                                        <p:attrNameLst>
                                          <p:attrName>ppt_y</p:attrName>
                                        </p:attrNameLst>
                                      </p:cBhvr>
                                      <p:tavLst>
                                        <p:tav tm="0">
                                          <p:val>
                                            <p:strVal val="#ppt_y-1"/>
                                          </p:val>
                                        </p:tav>
                                        <p:tav tm="100000">
                                          <p:val>
                                            <p:strVal val="#ppt_y-(0.354*#ppt_w-0.172*#ppt_h)"/>
                                          </p:val>
                                        </p:tav>
                                      </p:tavLst>
                                    </p:anim>
                                    <p:anim calcmode="lin" valueType="num">
                                      <p:cBhvr>
                                        <p:cTn id="13" dur="1" decel="50000" autoRev="1" fill="hold">
                                          <p:stCondLst>
                                            <p:cond delay="45"/>
                                          </p:stCondLst>
                                        </p:cTn>
                                        <p:tgtEl>
                                          <p:spTgt spid="20"/>
                                        </p:tgtEl>
                                        <p:attrNameLst>
                                          <p:attrName>ppt_y</p:attrName>
                                        </p:attrNameLst>
                                      </p:cBhvr>
                                      <p:tavLst>
                                        <p:tav tm="0">
                                          <p:val>
                                            <p:strVal val="#ppt_y-(0.354*#ppt_w-0.172*#ppt_h)"/>
                                          </p:val>
                                        </p:tav>
                                        <p:tav tm="100000">
                                          <p:val>
                                            <p:strVal val="#ppt_y-(0.354*#ppt_w-0.172*#ppt_h)-#ppt_h/2"/>
                                          </p:val>
                                        </p:tav>
                                      </p:tavLst>
                                    </p:anim>
                                    <p:anim calcmode="lin" valueType="num">
                                      <p:cBhvr>
                                        <p:cTn id="14" dur="1" fill="hold">
                                          <p:stCondLst>
                                            <p:cond delay="99"/>
                                          </p:stCondLst>
                                        </p:cTn>
                                        <p:tgtEl>
                                          <p:spTgt spid="20"/>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custDataLst>
              <p:tags r:id="rId1"/>
            </p:custDataLst>
          </p:nvPr>
        </p:nvSpPr>
        <p:spPr>
          <a:xfrm>
            <a:off x="0" y="0"/>
            <a:ext cx="7886700" cy="994172"/>
          </a:xfrm>
        </p:spPr>
        <p:txBody>
          <a:bodyPr/>
          <a:lstStyle/>
          <a:p>
            <a:r>
              <a:rPr lang="fr-FR" b="0" dirty="0" smtClean="0"/>
              <a:t>Redondance des informations</a:t>
            </a:r>
            <a:endParaRPr lang="fr-FR" dirty="0"/>
          </a:p>
        </p:txBody>
      </p:sp>
      <p:pic>
        <p:nvPicPr>
          <p:cNvPr id="1026" name="Picture 2" descr="Résultat de recherche d'images pour &quot;repetition donnée&quot;"/>
          <p:cNvPicPr>
            <a:picLocks noChangeAspect="1" noChangeArrowheads="1"/>
          </p:cNvPicPr>
          <p:nvPr>
            <p:custDataLst>
              <p:tags r:id="rId2"/>
            </p:custDataLst>
          </p:nvPr>
        </p:nvPicPr>
        <p:blipFill>
          <a:blip r:embed="rId5" cstate="print">
            <a:clrChange>
              <a:clrFrom>
                <a:srgbClr val="FFFFFF"/>
              </a:clrFrom>
              <a:clrTo>
                <a:srgbClr val="FFFFFF">
                  <a:alpha val="0"/>
                </a:srgbClr>
              </a:clrTo>
            </a:clrChange>
            <a:extLst>
              <a:ext uri="{28A0092B-C50C-407E-A947-70E740481C1C}">
                <a14:useLocalDpi xmlns="" xmlns:a14="http://schemas.microsoft.com/office/drawing/2010/main" val="0"/>
              </a:ext>
            </a:extLst>
          </a:blip>
          <a:srcRect/>
          <a:stretch>
            <a:fillRect/>
          </a:stretch>
        </p:blipFill>
        <p:spPr bwMode="auto">
          <a:xfrm>
            <a:off x="3087982" y="-205978"/>
            <a:ext cx="3598472" cy="2400300"/>
          </a:xfrm>
          <a:prstGeom prst="rect">
            <a:avLst/>
          </a:prstGeom>
          <a:noFill/>
          <a:extLst>
            <a:ext uri="{909E8E84-426E-40DD-AFC4-6F175D3DCCD1}">
              <a14:hiddenFill xmlns="" xmlns:a14="http://schemas.microsoft.com/office/drawing/2010/main">
                <a:solidFill>
                  <a:srgbClr val="FFFFFF"/>
                </a:solidFill>
              </a14:hiddenFill>
            </a:ext>
          </a:extLst>
        </p:spPr>
      </p:pic>
      <p:graphicFrame>
        <p:nvGraphicFramePr>
          <p:cNvPr id="2" name="Diagramme 1"/>
          <p:cNvGraphicFramePr/>
          <p:nvPr>
            <p:custDataLst>
              <p:tags r:id="rId3"/>
            </p:custDataLst>
            <p:extLst>
              <p:ext uri="{D42A27DB-BD31-4B8C-83A1-F6EECF244321}">
                <p14:modId xmlns="" xmlns:p14="http://schemas.microsoft.com/office/powerpoint/2010/main" val="2748201649"/>
              </p:ext>
            </p:extLst>
          </p:nvPr>
        </p:nvGraphicFramePr>
        <p:xfrm>
          <a:off x="600968" y="2444656"/>
          <a:ext cx="8572500" cy="3327494"/>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Tree>
    <p:extLst>
      <p:ext uri="{BB962C8B-B14F-4D97-AF65-F5344CB8AC3E}">
        <p14:creationId xmlns="" xmlns:p14="http://schemas.microsoft.com/office/powerpoint/2010/main" val="2053951342"/>
      </p:ext>
    </p:extLst>
  </p:cSld>
  <p:clrMapOvr>
    <a:masterClrMapping/>
  </p:clrMapOvr>
  <mc:AlternateContent xmlns:mc="http://schemas.openxmlformats.org/markup-compatibility/2006">
    <mc:Choice xmlns=""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Flèche : Circulaire 38">
            <a:extLst>
              <a:ext uri="{FF2B5EF4-FFF2-40B4-BE49-F238E27FC236}">
                <a16:creationId xmlns:a16="http://schemas.microsoft.com/office/drawing/2014/main" xmlns="" id="{66A6A227-A39F-47A8-998B-886F8518C5C5}"/>
              </a:ext>
            </a:extLst>
          </p:cNvPr>
          <p:cNvSpPr/>
          <p:nvPr>
            <p:custDataLst>
              <p:tags r:id="rId1"/>
            </p:custDataLst>
          </p:nvPr>
        </p:nvSpPr>
        <p:spPr>
          <a:xfrm flipH="1">
            <a:off x="6136093" y="1704656"/>
            <a:ext cx="1025156" cy="1025156"/>
          </a:xfrm>
          <a:prstGeom prst="circularArrow">
            <a:avLst>
              <a:gd name="adj1" fmla="val 33526"/>
              <a:gd name="adj2" fmla="val 16133"/>
              <a:gd name="adj3" fmla="val 16168432"/>
              <a:gd name="adj4" fmla="val 10800000"/>
              <a:gd name="adj5" fmla="val 16763"/>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36" name="Étiquette 135"/>
          <p:cNvSpPr/>
          <p:nvPr>
            <p:custDataLst>
              <p:tags r:id="rId2"/>
            </p:custDataLst>
          </p:nvPr>
        </p:nvSpPr>
        <p:spPr>
          <a:xfrm rot="21182451">
            <a:off x="5952515" y="1868100"/>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130" name="Flèche : Circulaire 29">
            <a:extLst>
              <a:ext uri="{FF2B5EF4-FFF2-40B4-BE49-F238E27FC236}">
                <a16:creationId xmlns:a16="http://schemas.microsoft.com/office/drawing/2014/main" xmlns="" id="{10D6022A-C5D9-42ED-9216-14BFA3BE3C7E}"/>
              </a:ext>
            </a:extLst>
          </p:cNvPr>
          <p:cNvSpPr/>
          <p:nvPr>
            <p:custDataLst>
              <p:tags r:id="rId3"/>
            </p:custDataLst>
          </p:nvPr>
        </p:nvSpPr>
        <p:spPr>
          <a:xfrm flipH="1">
            <a:off x="6192836" y="3170602"/>
            <a:ext cx="1025156" cy="1025156"/>
          </a:xfrm>
          <a:prstGeom prst="circularArrow">
            <a:avLst>
              <a:gd name="adj1" fmla="val 33526"/>
              <a:gd name="adj2" fmla="val 16133"/>
              <a:gd name="adj3" fmla="val 16168432"/>
              <a:gd name="adj4" fmla="val 10800000"/>
              <a:gd name="adj5" fmla="val 16763"/>
            </a:avLst>
          </a:prstGeom>
          <a:solidFill>
            <a:srgbClr val="2D2D2D"/>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127" name="Flèche : Circulaire 22">
            <a:extLst>
              <a:ext uri="{FF2B5EF4-FFF2-40B4-BE49-F238E27FC236}">
                <a16:creationId xmlns:a16="http://schemas.microsoft.com/office/drawing/2014/main" xmlns="" id="{85D6BDBD-CB4F-48BA-B0E8-11B5A2455FB6}"/>
              </a:ext>
            </a:extLst>
          </p:cNvPr>
          <p:cNvSpPr/>
          <p:nvPr>
            <p:custDataLst>
              <p:tags r:id="rId4"/>
            </p:custDataLst>
          </p:nvPr>
        </p:nvSpPr>
        <p:spPr>
          <a:xfrm>
            <a:off x="5663700" y="2279992"/>
            <a:ext cx="1025156" cy="1025156"/>
          </a:xfrm>
          <a:prstGeom prst="circularArrow">
            <a:avLst>
              <a:gd name="adj1" fmla="val 33526"/>
              <a:gd name="adj2" fmla="val 16133"/>
              <a:gd name="adj3" fmla="val 16168432"/>
              <a:gd name="adj4" fmla="val 10800000"/>
              <a:gd name="adj5" fmla="val 16763"/>
            </a:avLst>
          </a:prstGeom>
          <a:solidFill>
            <a:srgbClr val="343434"/>
          </a:solidFill>
          <a:ln>
            <a:solidFill>
              <a:srgbClr val="353535"/>
            </a:solid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126" name="Flèche : Circulaire 32">
            <a:extLst>
              <a:ext uri="{FF2B5EF4-FFF2-40B4-BE49-F238E27FC236}">
                <a16:creationId xmlns:a16="http://schemas.microsoft.com/office/drawing/2014/main" xmlns="" id="{A9D4B598-FEBC-45EB-9332-BDF799F83A70}"/>
              </a:ext>
            </a:extLst>
          </p:cNvPr>
          <p:cNvSpPr/>
          <p:nvPr>
            <p:custDataLst>
              <p:tags r:id="rId5"/>
            </p:custDataLst>
          </p:nvPr>
        </p:nvSpPr>
        <p:spPr>
          <a:xfrm flipH="1" flipV="1">
            <a:off x="5375911" y="2082547"/>
            <a:ext cx="1025156" cy="1025156"/>
          </a:xfrm>
          <a:prstGeom prst="circularArrow">
            <a:avLst>
              <a:gd name="adj1" fmla="val 33526"/>
              <a:gd name="adj2" fmla="val 16133"/>
              <a:gd name="adj3" fmla="val 16168432"/>
              <a:gd name="adj4" fmla="val 10800000"/>
              <a:gd name="adj5" fmla="val 16763"/>
            </a:avLst>
          </a:prstGeom>
          <a:solidFill>
            <a:srgbClr val="3D3D3D"/>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7" name="Rectangle 16">
            <a:extLst>
              <a:ext uri="{FF2B5EF4-FFF2-40B4-BE49-F238E27FC236}">
                <a16:creationId xmlns:a16="http://schemas.microsoft.com/office/drawing/2014/main" xmlns="" id="{E41C882B-30F0-444D-8354-2BDAFE5C6D88}"/>
              </a:ext>
            </a:extLst>
          </p:cNvPr>
          <p:cNvSpPr/>
          <p:nvPr>
            <p:custDataLst>
              <p:tags r:id="rId6"/>
            </p:custDataLst>
          </p:nvPr>
        </p:nvSpPr>
        <p:spPr>
          <a:xfrm>
            <a:off x="5446729" y="2959248"/>
            <a:ext cx="683438" cy="341719"/>
          </a:xfrm>
          <a:prstGeom prst="rect">
            <a:avLst/>
          </a:prstGeom>
          <a:gradFill>
            <a:gsLst>
              <a:gs pos="0">
                <a:schemeClr val="tx1">
                  <a:lumMod val="50000"/>
                  <a:lumOff val="50000"/>
                </a:schemeClr>
              </a:gs>
              <a:gs pos="100000">
                <a:schemeClr val="tx1">
                  <a:lumMod val="95000"/>
                  <a:lumOff val="5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r>
              <a:rPr lang="fr-FR" sz="1583" b="1" dirty="0">
                <a:latin typeface="+mj-lt"/>
                <a:cs typeface="Arial" panose="020B0604020202020204" pitchFamily="34" charset="0"/>
              </a:rPr>
              <a:t>SISR</a:t>
            </a:r>
          </a:p>
        </p:txBody>
      </p:sp>
      <p:sp>
        <p:nvSpPr>
          <p:cNvPr id="124" name="Rectangle 123">
            <a:extLst>
              <a:ext uri="{FF2B5EF4-FFF2-40B4-BE49-F238E27FC236}">
                <a16:creationId xmlns:a16="http://schemas.microsoft.com/office/drawing/2014/main" xmlns="" id="{E41C882B-30F0-444D-8354-2BDAFE5C6D88}"/>
              </a:ext>
            </a:extLst>
          </p:cNvPr>
          <p:cNvSpPr/>
          <p:nvPr>
            <p:custDataLst>
              <p:tags r:id="rId7"/>
            </p:custDataLst>
          </p:nvPr>
        </p:nvSpPr>
        <p:spPr>
          <a:xfrm>
            <a:off x="6151843" y="3461310"/>
            <a:ext cx="683438" cy="341719"/>
          </a:xfrm>
          <a:prstGeom prst="rect">
            <a:avLst/>
          </a:prstGeom>
          <a:gradFill>
            <a:gsLst>
              <a:gs pos="0">
                <a:schemeClr val="tx1">
                  <a:lumMod val="50000"/>
                  <a:lumOff val="50000"/>
                </a:schemeClr>
              </a:gs>
              <a:gs pos="100000">
                <a:schemeClr val="tx1">
                  <a:lumMod val="95000"/>
                  <a:lumOff val="5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r>
              <a:rPr lang="fr-FR" sz="1583" b="1" dirty="0">
                <a:latin typeface="+mj-lt"/>
                <a:cs typeface="Arial" panose="020B0604020202020204" pitchFamily="34" charset="0"/>
              </a:rPr>
              <a:t>SLAM</a:t>
            </a:r>
          </a:p>
        </p:txBody>
      </p:sp>
      <p:sp>
        <p:nvSpPr>
          <p:cNvPr id="123" name="Rectangle 122">
            <a:extLst>
              <a:ext uri="{FF2B5EF4-FFF2-40B4-BE49-F238E27FC236}">
                <a16:creationId xmlns:a16="http://schemas.microsoft.com/office/drawing/2014/main" xmlns="" id="{A24D9CD1-E8BF-4C46-8B53-C721B94CEC4D}"/>
              </a:ext>
            </a:extLst>
          </p:cNvPr>
          <p:cNvSpPr/>
          <p:nvPr>
            <p:custDataLst>
              <p:tags r:id="rId8"/>
            </p:custDataLst>
          </p:nvPr>
        </p:nvSpPr>
        <p:spPr>
          <a:xfrm flipV="1">
            <a:off x="5625269" y="2948732"/>
            <a:ext cx="341719" cy="1366875"/>
          </a:xfrm>
          <a:prstGeom prst="rect">
            <a:avLst/>
          </a:prstGeom>
          <a:solidFill>
            <a:srgbClr val="2D2D2D"/>
          </a:solidFill>
          <a:ln>
            <a:noFill/>
          </a:ln>
          <a:scene3d>
            <a:camera prst="isometricTopUp"/>
            <a:lightRig rig="threePt"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45" name="Rectangle 44">
            <a:extLst>
              <a:ext uri="{FF2B5EF4-FFF2-40B4-BE49-F238E27FC236}">
                <a16:creationId xmlns:a16="http://schemas.microsoft.com/office/drawing/2014/main" xmlns="" id="{9B84AA5C-93C4-4011-92E8-B4595B703935}"/>
              </a:ext>
            </a:extLst>
          </p:cNvPr>
          <p:cNvSpPr/>
          <p:nvPr>
            <p:custDataLst>
              <p:tags r:id="rId9"/>
            </p:custDataLst>
          </p:nvPr>
        </p:nvSpPr>
        <p:spPr>
          <a:xfrm>
            <a:off x="5070319" y="3410666"/>
            <a:ext cx="683438" cy="341719"/>
          </a:xfrm>
          <a:prstGeom prst="rect">
            <a:avLst/>
          </a:prstGeom>
          <a:gradFill>
            <a:gsLst>
              <a:gs pos="0">
                <a:schemeClr val="accent2"/>
              </a:gs>
              <a:gs pos="100000">
                <a:schemeClr val="accent3"/>
              </a:gs>
            </a:gsLst>
            <a:path path="circle">
              <a:fillToRect l="50000" t="-80000" r="50000" b="180000"/>
            </a:path>
          </a:gradFill>
          <a:ln>
            <a:noFill/>
          </a:ln>
          <a:scene3d>
            <a:camera prst="isometricTopUp"/>
            <a:lightRig rig="balanced" dir="t"/>
          </a:scene3d>
          <a:sp3d extrusionH="1016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2" name="Rectangle : Coins supérieurs arrondis 11" descr="Graphisme de tunnel">
            <a:extLst>
              <a:ext uri="{FF2B5EF4-FFF2-40B4-BE49-F238E27FC236}">
                <a16:creationId xmlns:a16="http://schemas.microsoft.com/office/drawing/2014/main" xmlns="" id="{1728BED6-75FC-4BB6-970C-F696DD5F36FE}"/>
              </a:ext>
            </a:extLst>
          </p:cNvPr>
          <p:cNvSpPr/>
          <p:nvPr>
            <p:custDataLst>
              <p:tags r:id="rId10"/>
            </p:custDataLst>
          </p:nvPr>
        </p:nvSpPr>
        <p:spPr>
          <a:xfrm>
            <a:off x="5347035" y="3958061"/>
            <a:ext cx="113906" cy="113906"/>
          </a:xfrm>
          <a:prstGeom prst="round2SameRect">
            <a:avLst>
              <a:gd name="adj1" fmla="val 50000"/>
              <a:gd name="adj2" fmla="val 0"/>
            </a:avLst>
          </a:prstGeom>
          <a:gradFill>
            <a:gsLst>
              <a:gs pos="0">
                <a:schemeClr val="tx1">
                  <a:lumMod val="50000"/>
                  <a:lumOff val="50000"/>
                </a:schemeClr>
              </a:gs>
              <a:gs pos="100000">
                <a:schemeClr val="tx1"/>
              </a:gs>
            </a:gsLst>
            <a:path path="circle">
              <a:fillToRect t="100000" r="100000"/>
            </a:path>
          </a:gra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94" name="Rectangle : Coins supérieurs arrondis 93" descr="Graphisme de tunnel">
            <a:extLst>
              <a:ext uri="{FF2B5EF4-FFF2-40B4-BE49-F238E27FC236}">
                <a16:creationId xmlns:a16="http://schemas.microsoft.com/office/drawing/2014/main" xmlns="" id="{D285772D-0330-46B1-801E-4A17E80FB8E0}"/>
              </a:ext>
            </a:extLst>
          </p:cNvPr>
          <p:cNvSpPr/>
          <p:nvPr>
            <p:custDataLst>
              <p:tags r:id="rId11"/>
            </p:custDataLst>
          </p:nvPr>
        </p:nvSpPr>
        <p:spPr>
          <a:xfrm>
            <a:off x="5476197" y="3883947"/>
            <a:ext cx="113906" cy="113906"/>
          </a:xfrm>
          <a:prstGeom prst="round2SameRect">
            <a:avLst>
              <a:gd name="adj1" fmla="val 50000"/>
              <a:gd name="adj2" fmla="val 0"/>
            </a:avLst>
          </a:prstGeom>
          <a:gradFill>
            <a:gsLst>
              <a:gs pos="0">
                <a:schemeClr val="tx1">
                  <a:lumMod val="50000"/>
                  <a:lumOff val="50000"/>
                </a:schemeClr>
              </a:gs>
              <a:gs pos="100000">
                <a:schemeClr val="tx1"/>
              </a:gs>
            </a:gsLst>
            <a:path path="circle">
              <a:fillToRect t="100000" r="100000"/>
            </a:path>
          </a:gra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95" name="Rectangle : Coins supérieurs arrondis 94" descr="Graphisme de tunnel">
            <a:extLst>
              <a:ext uri="{FF2B5EF4-FFF2-40B4-BE49-F238E27FC236}">
                <a16:creationId xmlns:a16="http://schemas.microsoft.com/office/drawing/2014/main" xmlns="" id="{3557A057-5C20-4020-BCFC-ECEBD3E29A2B}"/>
              </a:ext>
            </a:extLst>
          </p:cNvPr>
          <p:cNvSpPr/>
          <p:nvPr>
            <p:custDataLst>
              <p:tags r:id="rId12"/>
            </p:custDataLst>
          </p:nvPr>
        </p:nvSpPr>
        <p:spPr>
          <a:xfrm>
            <a:off x="5605357" y="3809833"/>
            <a:ext cx="113906" cy="113906"/>
          </a:xfrm>
          <a:prstGeom prst="round2SameRect">
            <a:avLst>
              <a:gd name="adj1" fmla="val 50000"/>
              <a:gd name="adj2" fmla="val 0"/>
            </a:avLst>
          </a:prstGeom>
          <a:gradFill flip="none" rotWithShape="1">
            <a:gsLst>
              <a:gs pos="0">
                <a:schemeClr val="tx1">
                  <a:lumMod val="50000"/>
                  <a:lumOff val="50000"/>
                </a:schemeClr>
              </a:gs>
              <a:gs pos="100000">
                <a:schemeClr val="tx1"/>
              </a:gs>
            </a:gsLst>
            <a:path path="circle">
              <a:fillToRect t="100000" r="100000"/>
            </a:path>
            <a:tileRect l="-100000" b="-100000"/>
          </a:gra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38" name="Flèche : Circulaire 37">
            <a:extLst>
              <a:ext uri="{FF2B5EF4-FFF2-40B4-BE49-F238E27FC236}">
                <a16:creationId xmlns:a16="http://schemas.microsoft.com/office/drawing/2014/main" xmlns="" id="{F1B94F2D-C229-4D64-A1B4-CF53B6F79FCB}"/>
              </a:ext>
            </a:extLst>
          </p:cNvPr>
          <p:cNvSpPr/>
          <p:nvPr>
            <p:custDataLst>
              <p:tags r:id="rId13"/>
            </p:custDataLst>
          </p:nvPr>
        </p:nvSpPr>
        <p:spPr>
          <a:xfrm>
            <a:off x="4804144" y="3639266"/>
            <a:ext cx="1025156" cy="1025156"/>
          </a:xfrm>
          <a:prstGeom prst="circularArrow">
            <a:avLst>
              <a:gd name="adj1" fmla="val 33526"/>
              <a:gd name="adj2" fmla="val 16133"/>
              <a:gd name="adj3" fmla="val 16168432"/>
              <a:gd name="adj4" fmla="val 10800000"/>
              <a:gd name="adj5" fmla="val 16763"/>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569" dirty="0"/>
          </a:p>
        </p:txBody>
      </p:sp>
      <p:sp>
        <p:nvSpPr>
          <p:cNvPr id="44" name="Rectangle 43">
            <a:extLst>
              <a:ext uri="{FF2B5EF4-FFF2-40B4-BE49-F238E27FC236}">
                <a16:creationId xmlns:a16="http://schemas.microsoft.com/office/drawing/2014/main" xmlns="" id="{B070AFAE-0110-483A-88B9-FF5ABEF28FD8}"/>
              </a:ext>
            </a:extLst>
          </p:cNvPr>
          <p:cNvSpPr/>
          <p:nvPr>
            <p:custDataLst>
              <p:tags r:id="rId14"/>
            </p:custDataLst>
          </p:nvPr>
        </p:nvSpPr>
        <p:spPr>
          <a:xfrm>
            <a:off x="5490516" y="3591095"/>
            <a:ext cx="341719" cy="1366875"/>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34" name="Flèche : Droite 33">
            <a:extLst>
              <a:ext uri="{FF2B5EF4-FFF2-40B4-BE49-F238E27FC236}">
                <a16:creationId xmlns:a16="http://schemas.microsoft.com/office/drawing/2014/main" xmlns="" id="{4AA64DE2-7091-4C78-AAF2-6194CE4E9B67}"/>
              </a:ext>
            </a:extLst>
          </p:cNvPr>
          <p:cNvSpPr/>
          <p:nvPr>
            <p:custDataLst>
              <p:tags r:id="rId15"/>
            </p:custDataLst>
          </p:nvPr>
        </p:nvSpPr>
        <p:spPr>
          <a:xfrm>
            <a:off x="8058150" y="1754497"/>
            <a:ext cx="683438" cy="341719"/>
          </a:xfrm>
          <a:prstGeom prst="rightArrow">
            <a:avLst>
              <a:gd name="adj1" fmla="val 100000"/>
              <a:gd name="adj2" fmla="val 50000"/>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62" name="Rectangle 61">
            <a:extLst>
              <a:ext uri="{FF2B5EF4-FFF2-40B4-BE49-F238E27FC236}">
                <a16:creationId xmlns:a16="http://schemas.microsoft.com/office/drawing/2014/main" xmlns="" id="{3CD35D86-220F-4EE6-AF1D-12E02B661F9D}"/>
              </a:ext>
            </a:extLst>
          </p:cNvPr>
          <p:cNvSpPr/>
          <p:nvPr>
            <p:custDataLst>
              <p:tags r:id="rId16"/>
            </p:custDataLst>
          </p:nvPr>
        </p:nvSpPr>
        <p:spPr>
          <a:xfrm>
            <a:off x="7641613" y="1989682"/>
            <a:ext cx="683438" cy="341719"/>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49" name="Flèche : Circulaire 48">
            <a:extLst>
              <a:ext uri="{FF2B5EF4-FFF2-40B4-BE49-F238E27FC236}">
                <a16:creationId xmlns:a16="http://schemas.microsoft.com/office/drawing/2014/main" xmlns="" id="{8B763E3D-AB5A-41DF-868F-79E077E5ABD3}"/>
              </a:ext>
            </a:extLst>
          </p:cNvPr>
          <p:cNvSpPr/>
          <p:nvPr>
            <p:custDataLst>
              <p:tags r:id="rId17"/>
            </p:custDataLst>
          </p:nvPr>
        </p:nvSpPr>
        <p:spPr>
          <a:xfrm flipH="1">
            <a:off x="3372235" y="4154821"/>
            <a:ext cx="1025156" cy="1025156"/>
          </a:xfrm>
          <a:prstGeom prst="circularArrow">
            <a:avLst>
              <a:gd name="adj1" fmla="val 33526"/>
              <a:gd name="adj2" fmla="val 16133"/>
              <a:gd name="adj3" fmla="val 16168432"/>
              <a:gd name="adj4" fmla="val 10800000"/>
              <a:gd name="adj5" fmla="val 16763"/>
            </a:avLst>
          </a:prstGeom>
          <a:solidFill>
            <a:srgbClr val="C79601"/>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30" name="Flèche : Circulaire 29">
            <a:extLst>
              <a:ext uri="{FF2B5EF4-FFF2-40B4-BE49-F238E27FC236}">
                <a16:creationId xmlns:a16="http://schemas.microsoft.com/office/drawing/2014/main" xmlns="" id="{10D6022A-C5D9-42ED-9216-14BFA3BE3C7E}"/>
              </a:ext>
            </a:extLst>
          </p:cNvPr>
          <p:cNvSpPr/>
          <p:nvPr>
            <p:custDataLst>
              <p:tags r:id="rId18"/>
            </p:custDataLst>
          </p:nvPr>
        </p:nvSpPr>
        <p:spPr>
          <a:xfrm flipH="1">
            <a:off x="2198752" y="3210169"/>
            <a:ext cx="1025156" cy="1025156"/>
          </a:xfrm>
          <a:prstGeom prst="circularArrow">
            <a:avLst>
              <a:gd name="adj1" fmla="val 33526"/>
              <a:gd name="adj2" fmla="val 16133"/>
              <a:gd name="adj3" fmla="val 16168432"/>
              <a:gd name="adj4" fmla="val 10800000"/>
              <a:gd name="adj5" fmla="val 16763"/>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22" name="Rectangle 21">
            <a:extLst>
              <a:ext uri="{FF2B5EF4-FFF2-40B4-BE49-F238E27FC236}">
                <a16:creationId xmlns:a16="http://schemas.microsoft.com/office/drawing/2014/main" xmlns="" id="{FE41BA63-6D33-4F72-8D85-55406846A851}"/>
              </a:ext>
            </a:extLst>
          </p:cNvPr>
          <p:cNvSpPr/>
          <p:nvPr>
            <p:custDataLst>
              <p:tags r:id="rId19"/>
            </p:custDataLst>
          </p:nvPr>
        </p:nvSpPr>
        <p:spPr>
          <a:xfrm>
            <a:off x="3310172" y="4449448"/>
            <a:ext cx="683438" cy="341719"/>
          </a:xfrm>
          <a:prstGeom prst="rect">
            <a:avLst/>
          </a:prstGeom>
          <a:gradFill>
            <a:gsLst>
              <a:gs pos="0">
                <a:schemeClr val="accent4"/>
              </a:gs>
              <a:gs pos="100000">
                <a:schemeClr val="accent4">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29" name="Rectangle 28">
            <a:extLst>
              <a:ext uri="{FF2B5EF4-FFF2-40B4-BE49-F238E27FC236}">
                <a16:creationId xmlns:a16="http://schemas.microsoft.com/office/drawing/2014/main" xmlns="" id="{250BCDA4-6580-4888-8188-2DAF8FDAF47C}"/>
              </a:ext>
            </a:extLst>
          </p:cNvPr>
          <p:cNvSpPr/>
          <p:nvPr>
            <p:custDataLst>
              <p:tags r:id="rId20"/>
            </p:custDataLst>
          </p:nvPr>
        </p:nvSpPr>
        <p:spPr>
          <a:xfrm>
            <a:off x="2458632" y="3410666"/>
            <a:ext cx="341719" cy="341719"/>
          </a:xfrm>
          <a:prstGeom prst="rect">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18" name="Rectangle 17">
            <a:extLst>
              <a:ext uri="{FF2B5EF4-FFF2-40B4-BE49-F238E27FC236}">
                <a16:creationId xmlns:a16="http://schemas.microsoft.com/office/drawing/2014/main" xmlns="" id="{49C68A95-D930-4FBF-93A8-772A3096B477}"/>
              </a:ext>
            </a:extLst>
          </p:cNvPr>
          <p:cNvSpPr/>
          <p:nvPr>
            <p:custDataLst>
              <p:tags r:id="rId21"/>
            </p:custDataLst>
          </p:nvPr>
        </p:nvSpPr>
        <p:spPr>
          <a:xfrm>
            <a:off x="4349182" y="4367237"/>
            <a:ext cx="341719" cy="341719"/>
          </a:xfrm>
          <a:prstGeom prst="rect">
            <a:avLst/>
          </a:prstGeom>
          <a:solidFill>
            <a:srgbClr val="C79601"/>
          </a:solidFill>
          <a:ln>
            <a:noFill/>
          </a:ln>
          <a:scene3d>
            <a:camera prst="isometricTopUp"/>
            <a:lightRig rig="balanced" dir="t"/>
          </a:scene3d>
          <a:sp3d extrusionH="127000" prstMaterial="softEdge">
            <a:bevelT w="127000" h="1905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06" b="1" dirty="0">
              <a:latin typeface="+mj-lt"/>
            </a:endParaRPr>
          </a:p>
        </p:txBody>
      </p:sp>
      <p:sp>
        <p:nvSpPr>
          <p:cNvPr id="42" name="Flèche : Circulaire 41">
            <a:extLst>
              <a:ext uri="{FF2B5EF4-FFF2-40B4-BE49-F238E27FC236}">
                <a16:creationId xmlns:a16="http://schemas.microsoft.com/office/drawing/2014/main" xmlns="" id="{0372942F-9024-41FF-AC36-C9B32CF17A4A}"/>
              </a:ext>
            </a:extLst>
          </p:cNvPr>
          <p:cNvSpPr/>
          <p:nvPr>
            <p:custDataLst>
              <p:tags r:id="rId22"/>
            </p:custDataLst>
          </p:nvPr>
        </p:nvSpPr>
        <p:spPr>
          <a:xfrm flipH="1">
            <a:off x="2032720" y="1614239"/>
            <a:ext cx="1015163" cy="983527"/>
          </a:xfrm>
          <a:prstGeom prst="circularArrow">
            <a:avLst>
              <a:gd name="adj1" fmla="val 33526"/>
              <a:gd name="adj2" fmla="val 16133"/>
              <a:gd name="adj3" fmla="val 16168432"/>
              <a:gd name="adj4" fmla="val 10800000"/>
              <a:gd name="adj5" fmla="val 16763"/>
            </a:avLst>
          </a:prstGeom>
          <a:gradFill>
            <a:gsLst>
              <a:gs pos="0">
                <a:schemeClr val="bg1"/>
              </a:gs>
              <a:gs pos="100000">
                <a:schemeClr val="bg2"/>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55" name="Flèche : Circulaire 54">
            <a:extLst>
              <a:ext uri="{FF2B5EF4-FFF2-40B4-BE49-F238E27FC236}">
                <a16:creationId xmlns:a16="http://schemas.microsoft.com/office/drawing/2014/main" xmlns="" id="{BDC00F84-8C61-4F98-816A-9E743AB09F46}"/>
              </a:ext>
            </a:extLst>
          </p:cNvPr>
          <p:cNvSpPr/>
          <p:nvPr>
            <p:custDataLst>
              <p:tags r:id="rId23"/>
            </p:custDataLst>
          </p:nvPr>
        </p:nvSpPr>
        <p:spPr>
          <a:xfrm flipH="1" flipV="1">
            <a:off x="5479072" y="3901702"/>
            <a:ext cx="1025156" cy="1025156"/>
          </a:xfrm>
          <a:prstGeom prst="circularArrow">
            <a:avLst>
              <a:gd name="adj1" fmla="val 33526"/>
              <a:gd name="adj2" fmla="val 16133"/>
              <a:gd name="adj3" fmla="val 16168432"/>
              <a:gd name="adj4" fmla="val 10800000"/>
              <a:gd name="adj5" fmla="val 16763"/>
            </a:avLst>
          </a:prstGeom>
          <a:solidFill>
            <a:srgbClr val="35588F"/>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grpSp>
        <p:nvGrpSpPr>
          <p:cNvPr id="11" name="Groupe 10">
            <a:extLst>
              <a:ext uri="{FF2B5EF4-FFF2-40B4-BE49-F238E27FC236}">
                <a16:creationId xmlns:a16="http://schemas.microsoft.com/office/drawing/2014/main" xmlns="" id="{F37AA5FA-CB29-4E1C-9201-8072B4603B79}"/>
              </a:ext>
            </a:extLst>
          </p:cNvPr>
          <p:cNvGrpSpPr/>
          <p:nvPr>
            <p:custDataLst>
              <p:tags r:id="rId24"/>
            </p:custDataLst>
          </p:nvPr>
        </p:nvGrpSpPr>
        <p:grpSpPr>
          <a:xfrm flipH="1">
            <a:off x="3451281" y="1157596"/>
            <a:ext cx="1392993" cy="1104945"/>
            <a:chOff x="8025383" y="4817044"/>
            <a:chExt cx="2877568" cy="1372541"/>
          </a:xfrm>
        </p:grpSpPr>
        <p:sp>
          <p:nvSpPr>
            <p:cNvPr id="9" name="Triangle isocèle 8">
              <a:extLst>
                <a:ext uri="{FF2B5EF4-FFF2-40B4-BE49-F238E27FC236}">
                  <a16:creationId xmlns:a16="http://schemas.microsoft.com/office/drawing/2014/main" xmlns="" id="{1A407030-ABD3-4E4F-A909-472AEBB4B282}"/>
                </a:ext>
              </a:extLst>
            </p:cNvPr>
            <p:cNvSpPr/>
            <p:nvPr/>
          </p:nvSpPr>
          <p:spPr>
            <a:xfrm rot="10800000">
              <a:off x="8025383" y="5284567"/>
              <a:ext cx="648235" cy="905018"/>
            </a:xfrm>
            <a:prstGeom prst="triangle">
              <a:avLst>
                <a:gd name="adj" fmla="val 10998"/>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5" name="Rectangle : Coins arrondis 4">
              <a:extLst>
                <a:ext uri="{FF2B5EF4-FFF2-40B4-BE49-F238E27FC236}">
                  <a16:creationId xmlns:a16="http://schemas.microsoft.com/office/drawing/2014/main" xmlns="" id="{4EC1AD2E-F60E-4A79-84A8-BDAA457DB765}"/>
                </a:ext>
              </a:extLst>
            </p:cNvPr>
            <p:cNvSpPr/>
            <p:nvPr/>
          </p:nvSpPr>
          <p:spPr>
            <a:xfrm>
              <a:off x="8111667" y="4817044"/>
              <a:ext cx="2791284" cy="916363"/>
            </a:xfrm>
            <a:prstGeom prst="roundRect">
              <a:avLst>
                <a:gd name="adj" fmla="val 1099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4" name="Rectangle : Coins arrondis 3">
              <a:extLst>
                <a:ext uri="{FF2B5EF4-FFF2-40B4-BE49-F238E27FC236}">
                  <a16:creationId xmlns:a16="http://schemas.microsoft.com/office/drawing/2014/main" xmlns="" id="{D96ABC47-1860-49DC-BE9A-820D3F8DAF0B}"/>
                </a:ext>
              </a:extLst>
            </p:cNvPr>
            <p:cNvSpPr/>
            <p:nvPr/>
          </p:nvSpPr>
          <p:spPr>
            <a:xfrm>
              <a:off x="8273998" y="4919141"/>
              <a:ext cx="2442370"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Préserver l'identité numérique de l’organisation</a:t>
              </a:r>
              <a:endParaRPr lang="fr-FR" sz="1050" noProof="1">
                <a:solidFill>
                  <a:schemeClr val="tx1">
                    <a:lumMod val="75000"/>
                    <a:lumOff val="25000"/>
                  </a:schemeClr>
                </a:solidFill>
              </a:endParaRPr>
            </a:p>
          </p:txBody>
        </p:sp>
      </p:grpSp>
      <p:grpSp>
        <p:nvGrpSpPr>
          <p:cNvPr id="131" name="Groupe 130">
            <a:extLst>
              <a:ext uri="{FF2B5EF4-FFF2-40B4-BE49-F238E27FC236}">
                <a16:creationId xmlns:a16="http://schemas.microsoft.com/office/drawing/2014/main" xmlns="" id="{576AD287-65FE-48A1-98C3-5BABE9B397C8}"/>
              </a:ext>
            </a:extLst>
          </p:cNvPr>
          <p:cNvGrpSpPr/>
          <p:nvPr>
            <p:custDataLst>
              <p:tags r:id="rId25"/>
            </p:custDataLst>
          </p:nvPr>
        </p:nvGrpSpPr>
        <p:grpSpPr>
          <a:xfrm>
            <a:off x="4900198" y="3468033"/>
            <a:ext cx="723947" cy="459950"/>
            <a:chOff x="3339804" y="7534022"/>
            <a:chExt cx="2288030" cy="1453669"/>
          </a:xfrm>
        </p:grpSpPr>
        <p:sp>
          <p:nvSpPr>
            <p:cNvPr id="120" name="Graphisme 115">
              <a:extLst>
                <a:ext uri="{FF2B5EF4-FFF2-40B4-BE49-F238E27FC236}">
                  <a16:creationId xmlns:a16="http://schemas.microsoft.com/office/drawing/2014/main" xmlns="" id="{3CAC520D-3100-47A1-AA98-02CC7A56A385}"/>
                </a:ext>
              </a:extLst>
            </p:cNvPr>
            <p:cNvSpPr/>
            <p:nvPr/>
          </p:nvSpPr>
          <p:spPr>
            <a:xfrm>
              <a:off x="4448800" y="7534022"/>
              <a:ext cx="1179034" cy="304267"/>
            </a:xfrm>
            <a:custGeom>
              <a:avLst/>
              <a:gdLst>
                <a:gd name="connsiteX0" fmla="*/ 815248 w 885825"/>
                <a:gd name="connsiteY0" fmla="*/ 225967 h 228600"/>
                <a:gd name="connsiteX1" fmla="*/ 73759 w 885825"/>
                <a:gd name="connsiteY1" fmla="*/ 225967 h 228600"/>
                <a:gd name="connsiteX2" fmla="*/ 7144 w 885825"/>
                <a:gd name="connsiteY2" fmla="*/ 159358 h 228600"/>
                <a:gd name="connsiteX3" fmla="*/ 73759 w 885825"/>
                <a:gd name="connsiteY3" fmla="*/ 92743 h 228600"/>
                <a:gd name="connsiteX4" fmla="*/ 148465 w 885825"/>
                <a:gd name="connsiteY4" fmla="*/ 92743 h 228600"/>
                <a:gd name="connsiteX5" fmla="*/ 255268 w 885825"/>
                <a:gd name="connsiteY5" fmla="*/ 7144 h 228600"/>
                <a:gd name="connsiteX6" fmla="*/ 441507 w 885825"/>
                <a:gd name="connsiteY6" fmla="*/ 7144 h 228600"/>
                <a:gd name="connsiteX7" fmla="*/ 518299 w 885825"/>
                <a:gd name="connsiteY7" fmla="*/ 38621 h 228600"/>
                <a:gd name="connsiteX8" fmla="*/ 601828 w 885825"/>
                <a:gd name="connsiteY8" fmla="*/ 38621 h 228600"/>
                <a:gd name="connsiteX9" fmla="*/ 686791 w 885825"/>
                <a:gd name="connsiteY9" fmla="*/ 92743 h 228600"/>
                <a:gd name="connsiteX10" fmla="*/ 815248 w 885825"/>
                <a:gd name="connsiteY10" fmla="*/ 92743 h 228600"/>
                <a:gd name="connsiteX11" fmla="*/ 881863 w 885825"/>
                <a:gd name="connsiteY11" fmla="*/ 159358 h 228600"/>
                <a:gd name="connsiteX12" fmla="*/ 815248 w 885825"/>
                <a:gd name="connsiteY12" fmla="*/ 225967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5825" h="228600">
                  <a:moveTo>
                    <a:pt x="815248" y="225967"/>
                  </a:moveTo>
                  <a:lnTo>
                    <a:pt x="73759" y="225967"/>
                  </a:lnTo>
                  <a:cubicBezTo>
                    <a:pt x="37026" y="225967"/>
                    <a:pt x="7144" y="196085"/>
                    <a:pt x="7144" y="159358"/>
                  </a:cubicBezTo>
                  <a:cubicBezTo>
                    <a:pt x="7144" y="122625"/>
                    <a:pt x="37026" y="92743"/>
                    <a:pt x="73759" y="92743"/>
                  </a:cubicBezTo>
                  <a:lnTo>
                    <a:pt x="148465" y="92743"/>
                  </a:lnTo>
                  <a:cubicBezTo>
                    <a:pt x="159363" y="43825"/>
                    <a:pt x="203113" y="7144"/>
                    <a:pt x="255268" y="7144"/>
                  </a:cubicBezTo>
                  <a:lnTo>
                    <a:pt x="441507" y="7144"/>
                  </a:lnTo>
                  <a:cubicBezTo>
                    <a:pt x="470511" y="7144"/>
                    <a:pt x="497904" y="18487"/>
                    <a:pt x="518299" y="38621"/>
                  </a:cubicBezTo>
                  <a:lnTo>
                    <a:pt x="601828" y="38621"/>
                  </a:lnTo>
                  <a:cubicBezTo>
                    <a:pt x="639072" y="38621"/>
                    <a:pt x="671735" y="60117"/>
                    <a:pt x="686791" y="92743"/>
                  </a:cubicBezTo>
                  <a:lnTo>
                    <a:pt x="815248" y="92743"/>
                  </a:lnTo>
                  <a:cubicBezTo>
                    <a:pt x="851981" y="92743"/>
                    <a:pt x="881863" y="122625"/>
                    <a:pt x="881863" y="159358"/>
                  </a:cubicBezTo>
                  <a:cubicBezTo>
                    <a:pt x="881863" y="196085"/>
                    <a:pt x="851981" y="225967"/>
                    <a:pt x="815248" y="225967"/>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rtl="0"/>
              <a:endParaRPr lang="fr-FR" sz="569" dirty="0"/>
            </a:p>
          </p:txBody>
        </p:sp>
        <p:sp>
          <p:nvSpPr>
            <p:cNvPr id="119" name="Graphisme 113">
              <a:extLst>
                <a:ext uri="{FF2B5EF4-FFF2-40B4-BE49-F238E27FC236}">
                  <a16:creationId xmlns:a16="http://schemas.microsoft.com/office/drawing/2014/main" xmlns="" id="{8E1C9FD2-1128-448E-952C-D7FCC65EA609}"/>
                </a:ext>
              </a:extLst>
            </p:cNvPr>
            <p:cNvSpPr/>
            <p:nvPr/>
          </p:nvSpPr>
          <p:spPr>
            <a:xfrm>
              <a:off x="4536900" y="8177919"/>
              <a:ext cx="912801" cy="367656"/>
            </a:xfrm>
            <a:custGeom>
              <a:avLst/>
              <a:gdLst>
                <a:gd name="connsiteX0" fmla="*/ 575770 w 685800"/>
                <a:gd name="connsiteY0" fmla="*/ 276435 h 276225"/>
                <a:gd name="connsiteX1" fmla="*/ 430388 w 685800"/>
                <a:gd name="connsiteY1" fmla="*/ 276435 h 276225"/>
                <a:gd name="connsiteX2" fmla="*/ 422300 w 685800"/>
                <a:gd name="connsiteY2" fmla="*/ 276104 h 276225"/>
                <a:gd name="connsiteX3" fmla="*/ 413319 w 685800"/>
                <a:gd name="connsiteY3" fmla="*/ 276435 h 276225"/>
                <a:gd name="connsiteX4" fmla="*/ 115640 w 685800"/>
                <a:gd name="connsiteY4" fmla="*/ 276435 h 276225"/>
                <a:gd name="connsiteX5" fmla="*/ 7144 w 685800"/>
                <a:gd name="connsiteY5" fmla="*/ 167938 h 276225"/>
                <a:gd name="connsiteX6" fmla="*/ 115640 w 685800"/>
                <a:gd name="connsiteY6" fmla="*/ 59443 h 276225"/>
                <a:gd name="connsiteX7" fmla="*/ 116515 w 685800"/>
                <a:gd name="connsiteY7" fmla="*/ 59443 h 276225"/>
                <a:gd name="connsiteX8" fmla="*/ 223042 w 685800"/>
                <a:gd name="connsiteY8" fmla="*/ 7144 h 276225"/>
                <a:gd name="connsiteX9" fmla="*/ 413319 w 685800"/>
                <a:gd name="connsiteY9" fmla="*/ 7144 h 276225"/>
                <a:gd name="connsiteX10" fmla="*/ 519843 w 685800"/>
                <a:gd name="connsiteY10" fmla="*/ 59443 h 276225"/>
                <a:gd name="connsiteX11" fmla="*/ 575770 w 685800"/>
                <a:gd name="connsiteY11" fmla="*/ 59443 h 276225"/>
                <a:gd name="connsiteX12" fmla="*/ 684266 w 685800"/>
                <a:gd name="connsiteY12" fmla="*/ 167938 h 276225"/>
                <a:gd name="connsiteX13" fmla="*/ 575770 w 685800"/>
                <a:gd name="connsiteY13" fmla="*/ 27643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5800" h="276225">
                  <a:moveTo>
                    <a:pt x="575770" y="276435"/>
                  </a:moveTo>
                  <a:lnTo>
                    <a:pt x="430388" y="276435"/>
                  </a:lnTo>
                  <a:cubicBezTo>
                    <a:pt x="427663" y="276435"/>
                    <a:pt x="424969" y="276314"/>
                    <a:pt x="422300" y="276104"/>
                  </a:cubicBezTo>
                  <a:cubicBezTo>
                    <a:pt x="419329" y="276314"/>
                    <a:pt x="416338" y="276435"/>
                    <a:pt x="413319" y="276435"/>
                  </a:cubicBezTo>
                  <a:lnTo>
                    <a:pt x="115640" y="276435"/>
                  </a:lnTo>
                  <a:cubicBezTo>
                    <a:pt x="55816" y="276435"/>
                    <a:pt x="7144" y="227763"/>
                    <a:pt x="7144" y="167938"/>
                  </a:cubicBezTo>
                  <a:cubicBezTo>
                    <a:pt x="7144" y="108114"/>
                    <a:pt x="55816" y="59443"/>
                    <a:pt x="115640" y="59443"/>
                  </a:cubicBezTo>
                  <a:lnTo>
                    <a:pt x="116515" y="59443"/>
                  </a:lnTo>
                  <a:cubicBezTo>
                    <a:pt x="141931" y="26463"/>
                    <a:pt x="180836" y="7144"/>
                    <a:pt x="223042" y="7144"/>
                  </a:cubicBezTo>
                  <a:lnTo>
                    <a:pt x="413319" y="7144"/>
                  </a:lnTo>
                  <a:cubicBezTo>
                    <a:pt x="455526" y="7144"/>
                    <a:pt x="494430" y="26468"/>
                    <a:pt x="519843" y="59443"/>
                  </a:cubicBezTo>
                  <a:lnTo>
                    <a:pt x="575770" y="59443"/>
                  </a:lnTo>
                  <a:cubicBezTo>
                    <a:pt x="635594" y="59443"/>
                    <a:pt x="684266" y="108114"/>
                    <a:pt x="684266" y="167938"/>
                  </a:cubicBezTo>
                  <a:cubicBezTo>
                    <a:pt x="684266" y="227763"/>
                    <a:pt x="635594" y="276435"/>
                    <a:pt x="575770" y="276435"/>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tlCol="0" anchor="ctr"/>
            <a:lstStyle/>
            <a:p>
              <a:pPr rtl="0"/>
              <a:endParaRPr lang="fr-FR" sz="569" dirty="0"/>
            </a:p>
          </p:txBody>
        </p:sp>
        <p:sp>
          <p:nvSpPr>
            <p:cNvPr id="128" name="Graphisme 113">
              <a:extLst>
                <a:ext uri="{FF2B5EF4-FFF2-40B4-BE49-F238E27FC236}">
                  <a16:creationId xmlns:a16="http://schemas.microsoft.com/office/drawing/2014/main" xmlns="" id="{1A2E1AA7-648F-4A0C-B4BD-2C03EDF5789B}"/>
                </a:ext>
              </a:extLst>
            </p:cNvPr>
            <p:cNvSpPr/>
            <p:nvPr/>
          </p:nvSpPr>
          <p:spPr>
            <a:xfrm flipH="1">
              <a:off x="4007439" y="7747415"/>
              <a:ext cx="501116" cy="201839"/>
            </a:xfrm>
            <a:custGeom>
              <a:avLst/>
              <a:gdLst>
                <a:gd name="connsiteX0" fmla="*/ 575770 w 685800"/>
                <a:gd name="connsiteY0" fmla="*/ 276435 h 276225"/>
                <a:gd name="connsiteX1" fmla="*/ 430388 w 685800"/>
                <a:gd name="connsiteY1" fmla="*/ 276435 h 276225"/>
                <a:gd name="connsiteX2" fmla="*/ 422300 w 685800"/>
                <a:gd name="connsiteY2" fmla="*/ 276104 h 276225"/>
                <a:gd name="connsiteX3" fmla="*/ 413319 w 685800"/>
                <a:gd name="connsiteY3" fmla="*/ 276435 h 276225"/>
                <a:gd name="connsiteX4" fmla="*/ 115640 w 685800"/>
                <a:gd name="connsiteY4" fmla="*/ 276435 h 276225"/>
                <a:gd name="connsiteX5" fmla="*/ 7144 w 685800"/>
                <a:gd name="connsiteY5" fmla="*/ 167938 h 276225"/>
                <a:gd name="connsiteX6" fmla="*/ 115640 w 685800"/>
                <a:gd name="connsiteY6" fmla="*/ 59443 h 276225"/>
                <a:gd name="connsiteX7" fmla="*/ 116515 w 685800"/>
                <a:gd name="connsiteY7" fmla="*/ 59443 h 276225"/>
                <a:gd name="connsiteX8" fmla="*/ 223042 w 685800"/>
                <a:gd name="connsiteY8" fmla="*/ 7144 h 276225"/>
                <a:gd name="connsiteX9" fmla="*/ 413319 w 685800"/>
                <a:gd name="connsiteY9" fmla="*/ 7144 h 276225"/>
                <a:gd name="connsiteX10" fmla="*/ 519843 w 685800"/>
                <a:gd name="connsiteY10" fmla="*/ 59443 h 276225"/>
                <a:gd name="connsiteX11" fmla="*/ 575770 w 685800"/>
                <a:gd name="connsiteY11" fmla="*/ 59443 h 276225"/>
                <a:gd name="connsiteX12" fmla="*/ 684266 w 685800"/>
                <a:gd name="connsiteY12" fmla="*/ 167938 h 276225"/>
                <a:gd name="connsiteX13" fmla="*/ 575770 w 685800"/>
                <a:gd name="connsiteY13" fmla="*/ 27643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5800" h="276225">
                  <a:moveTo>
                    <a:pt x="575770" y="276435"/>
                  </a:moveTo>
                  <a:lnTo>
                    <a:pt x="430388" y="276435"/>
                  </a:lnTo>
                  <a:cubicBezTo>
                    <a:pt x="427663" y="276435"/>
                    <a:pt x="424969" y="276314"/>
                    <a:pt x="422300" y="276104"/>
                  </a:cubicBezTo>
                  <a:cubicBezTo>
                    <a:pt x="419329" y="276314"/>
                    <a:pt x="416338" y="276435"/>
                    <a:pt x="413319" y="276435"/>
                  </a:cubicBezTo>
                  <a:lnTo>
                    <a:pt x="115640" y="276435"/>
                  </a:lnTo>
                  <a:cubicBezTo>
                    <a:pt x="55816" y="276435"/>
                    <a:pt x="7144" y="227763"/>
                    <a:pt x="7144" y="167938"/>
                  </a:cubicBezTo>
                  <a:cubicBezTo>
                    <a:pt x="7144" y="108114"/>
                    <a:pt x="55816" y="59443"/>
                    <a:pt x="115640" y="59443"/>
                  </a:cubicBezTo>
                  <a:lnTo>
                    <a:pt x="116515" y="59443"/>
                  </a:lnTo>
                  <a:cubicBezTo>
                    <a:pt x="141931" y="26463"/>
                    <a:pt x="180836" y="7144"/>
                    <a:pt x="223042" y="7144"/>
                  </a:cubicBezTo>
                  <a:lnTo>
                    <a:pt x="413319" y="7144"/>
                  </a:lnTo>
                  <a:cubicBezTo>
                    <a:pt x="455526" y="7144"/>
                    <a:pt x="494430" y="26468"/>
                    <a:pt x="519843" y="59443"/>
                  </a:cubicBezTo>
                  <a:lnTo>
                    <a:pt x="575770" y="59443"/>
                  </a:lnTo>
                  <a:cubicBezTo>
                    <a:pt x="635594" y="59443"/>
                    <a:pt x="684266" y="108114"/>
                    <a:pt x="684266" y="167938"/>
                  </a:cubicBezTo>
                  <a:cubicBezTo>
                    <a:pt x="684266" y="227763"/>
                    <a:pt x="635594" y="276435"/>
                    <a:pt x="575770" y="276435"/>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tlCol="0" anchor="ctr"/>
            <a:lstStyle/>
            <a:p>
              <a:pPr rtl="0"/>
              <a:endParaRPr lang="fr-FR" sz="569" dirty="0"/>
            </a:p>
          </p:txBody>
        </p:sp>
        <p:sp>
          <p:nvSpPr>
            <p:cNvPr id="129" name="Graphisme 117">
              <a:extLst>
                <a:ext uri="{FF2B5EF4-FFF2-40B4-BE49-F238E27FC236}">
                  <a16:creationId xmlns:a16="http://schemas.microsoft.com/office/drawing/2014/main" xmlns="" id="{D8ECF39A-D695-4FE6-94AA-A195E4A348D6}"/>
                </a:ext>
              </a:extLst>
            </p:cNvPr>
            <p:cNvSpPr/>
            <p:nvPr/>
          </p:nvSpPr>
          <p:spPr>
            <a:xfrm flipH="1">
              <a:off x="3872810" y="7819868"/>
              <a:ext cx="1191711" cy="628866"/>
            </a:xfrm>
            <a:custGeom>
              <a:avLst/>
              <a:gdLst>
                <a:gd name="connsiteX0" fmla="*/ 581886 w 895350"/>
                <a:gd name="connsiteY0" fmla="*/ 264170 h 266700"/>
                <a:gd name="connsiteX1" fmla="*/ 339873 w 895350"/>
                <a:gd name="connsiteY1" fmla="*/ 264170 h 266700"/>
                <a:gd name="connsiteX2" fmla="*/ 279580 w 895350"/>
                <a:gd name="connsiteY2" fmla="*/ 234818 h 266700"/>
                <a:gd name="connsiteX3" fmla="*/ 250465 w 895350"/>
                <a:gd name="connsiteY3" fmla="*/ 219927 h 266700"/>
                <a:gd name="connsiteX4" fmla="*/ 71211 w 895350"/>
                <a:gd name="connsiteY4" fmla="*/ 219927 h 266700"/>
                <a:gd name="connsiteX5" fmla="*/ 25102 w 895350"/>
                <a:gd name="connsiteY5" fmla="*/ 200341 h 266700"/>
                <a:gd name="connsiteX6" fmla="*/ 7187 w 895350"/>
                <a:gd name="connsiteY6" fmla="*/ 153531 h 266700"/>
                <a:gd name="connsiteX7" fmla="*/ 72179 w 895350"/>
                <a:gd name="connsiteY7" fmla="*/ 91776 h 266700"/>
                <a:gd name="connsiteX8" fmla="*/ 99460 w 895350"/>
                <a:gd name="connsiteY8" fmla="*/ 91776 h 266700"/>
                <a:gd name="connsiteX9" fmla="*/ 175334 w 895350"/>
                <a:gd name="connsiteY9" fmla="*/ 46816 h 266700"/>
                <a:gd name="connsiteX10" fmla="*/ 195612 w 895350"/>
                <a:gd name="connsiteY10" fmla="*/ 46816 h 266700"/>
                <a:gd name="connsiteX11" fmla="*/ 215072 w 895350"/>
                <a:gd name="connsiteY11" fmla="*/ 38607 h 266700"/>
                <a:gd name="connsiteX12" fmla="*/ 290593 w 895350"/>
                <a:gd name="connsiteY12" fmla="*/ 7144 h 266700"/>
                <a:gd name="connsiteX13" fmla="*/ 522160 w 895350"/>
                <a:gd name="connsiteY13" fmla="*/ 7144 h 266700"/>
                <a:gd name="connsiteX14" fmla="*/ 609280 w 895350"/>
                <a:gd name="connsiteY14" fmla="*/ 52486 h 266700"/>
                <a:gd name="connsiteX15" fmla="*/ 631697 w 895350"/>
                <a:gd name="connsiteY15" fmla="*/ 64289 h 266700"/>
                <a:gd name="connsiteX16" fmla="*/ 686615 w 895350"/>
                <a:gd name="connsiteY16" fmla="*/ 64289 h 266700"/>
                <a:gd name="connsiteX17" fmla="*/ 745942 w 895350"/>
                <a:gd name="connsiteY17" fmla="*/ 91776 h 266700"/>
                <a:gd name="connsiteX18" fmla="*/ 823184 w 895350"/>
                <a:gd name="connsiteY18" fmla="*/ 91776 h 266700"/>
                <a:gd name="connsiteX19" fmla="*/ 888184 w 895350"/>
                <a:gd name="connsiteY19" fmla="*/ 153531 h 266700"/>
                <a:gd name="connsiteX20" fmla="*/ 870251 w 895350"/>
                <a:gd name="connsiteY20" fmla="*/ 200351 h 266700"/>
                <a:gd name="connsiteX21" fmla="*/ 824151 w 895350"/>
                <a:gd name="connsiteY21" fmla="*/ 219927 h 266700"/>
                <a:gd name="connsiteX22" fmla="*/ 711237 w 895350"/>
                <a:gd name="connsiteY22" fmla="*/ 219927 h 266700"/>
                <a:gd name="connsiteX23" fmla="*/ 699572 w 895350"/>
                <a:gd name="connsiteY23" fmla="*/ 218843 h 266700"/>
                <a:gd name="connsiteX24" fmla="*/ 686615 w 895350"/>
                <a:gd name="connsiteY24" fmla="*/ 219927 h 266700"/>
                <a:gd name="connsiteX25" fmla="*/ 671295 w 895350"/>
                <a:gd name="connsiteY25" fmla="*/ 219927 h 266700"/>
                <a:gd name="connsiteX26" fmla="*/ 642180 w 895350"/>
                <a:gd name="connsiteY26" fmla="*/ 234823 h 266700"/>
                <a:gd name="connsiteX27" fmla="*/ 581886 w 895350"/>
                <a:gd name="connsiteY27" fmla="*/ 26417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95350" h="266700">
                  <a:moveTo>
                    <a:pt x="581886" y="264170"/>
                  </a:moveTo>
                  <a:lnTo>
                    <a:pt x="339873" y="264170"/>
                  </a:lnTo>
                  <a:cubicBezTo>
                    <a:pt x="316191" y="264170"/>
                    <a:pt x="294211" y="253473"/>
                    <a:pt x="279580" y="234818"/>
                  </a:cubicBezTo>
                  <a:cubicBezTo>
                    <a:pt x="272157" y="225354"/>
                    <a:pt x="261543" y="219927"/>
                    <a:pt x="250465" y="219927"/>
                  </a:cubicBezTo>
                  <a:lnTo>
                    <a:pt x="71211" y="219927"/>
                  </a:lnTo>
                  <a:cubicBezTo>
                    <a:pt x="53668" y="219927"/>
                    <a:pt x="37287" y="212973"/>
                    <a:pt x="25102" y="200341"/>
                  </a:cubicBezTo>
                  <a:cubicBezTo>
                    <a:pt x="12917" y="187714"/>
                    <a:pt x="6554" y="171092"/>
                    <a:pt x="7187" y="153531"/>
                  </a:cubicBezTo>
                  <a:cubicBezTo>
                    <a:pt x="8405" y="118904"/>
                    <a:pt x="36962" y="91776"/>
                    <a:pt x="72179" y="91776"/>
                  </a:cubicBezTo>
                  <a:lnTo>
                    <a:pt x="99460" y="91776"/>
                  </a:lnTo>
                  <a:cubicBezTo>
                    <a:pt x="114446" y="64619"/>
                    <a:pt x="143513" y="46816"/>
                    <a:pt x="175334" y="46816"/>
                  </a:cubicBezTo>
                  <a:lnTo>
                    <a:pt x="195612" y="46816"/>
                  </a:lnTo>
                  <a:cubicBezTo>
                    <a:pt x="202905" y="46816"/>
                    <a:pt x="209816" y="43900"/>
                    <a:pt x="215072" y="38607"/>
                  </a:cubicBezTo>
                  <a:cubicBezTo>
                    <a:pt x="235191" y="18320"/>
                    <a:pt x="262018" y="7144"/>
                    <a:pt x="290593" y="7144"/>
                  </a:cubicBezTo>
                  <a:lnTo>
                    <a:pt x="522160" y="7144"/>
                  </a:lnTo>
                  <a:cubicBezTo>
                    <a:pt x="556791" y="7144"/>
                    <a:pt x="589365" y="24092"/>
                    <a:pt x="609280" y="52486"/>
                  </a:cubicBezTo>
                  <a:cubicBezTo>
                    <a:pt x="614470" y="59880"/>
                    <a:pt x="622843" y="64289"/>
                    <a:pt x="631697" y="64289"/>
                  </a:cubicBezTo>
                  <a:lnTo>
                    <a:pt x="686615" y="64289"/>
                  </a:lnTo>
                  <a:cubicBezTo>
                    <a:pt x="709655" y="64289"/>
                    <a:pt x="731310" y="74549"/>
                    <a:pt x="745942" y="91776"/>
                  </a:cubicBezTo>
                  <a:lnTo>
                    <a:pt x="823184" y="91776"/>
                  </a:lnTo>
                  <a:cubicBezTo>
                    <a:pt x="858390" y="91776"/>
                    <a:pt x="886947" y="118900"/>
                    <a:pt x="888184" y="153531"/>
                  </a:cubicBezTo>
                  <a:cubicBezTo>
                    <a:pt x="888807" y="171101"/>
                    <a:pt x="882436" y="187723"/>
                    <a:pt x="870251" y="200351"/>
                  </a:cubicBezTo>
                  <a:cubicBezTo>
                    <a:pt x="858065" y="212973"/>
                    <a:pt x="841694" y="219927"/>
                    <a:pt x="824151" y="219927"/>
                  </a:cubicBezTo>
                  <a:lnTo>
                    <a:pt x="711237" y="219927"/>
                  </a:lnTo>
                  <a:cubicBezTo>
                    <a:pt x="707330" y="219927"/>
                    <a:pt x="703433" y="219564"/>
                    <a:pt x="699572" y="218843"/>
                  </a:cubicBezTo>
                  <a:cubicBezTo>
                    <a:pt x="695294" y="219564"/>
                    <a:pt x="690959" y="219927"/>
                    <a:pt x="686615" y="219927"/>
                  </a:cubicBezTo>
                  <a:lnTo>
                    <a:pt x="671295" y="219927"/>
                  </a:lnTo>
                  <a:cubicBezTo>
                    <a:pt x="660226" y="219927"/>
                    <a:pt x="649613" y="225354"/>
                    <a:pt x="642180" y="234823"/>
                  </a:cubicBezTo>
                  <a:cubicBezTo>
                    <a:pt x="627549" y="253473"/>
                    <a:pt x="605569" y="264170"/>
                    <a:pt x="581886" y="264170"/>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rtl="0"/>
              <a:endParaRPr lang="fr-FR" sz="569" dirty="0"/>
            </a:p>
          </p:txBody>
        </p:sp>
        <p:sp>
          <p:nvSpPr>
            <p:cNvPr id="121" name="Graphisme 117">
              <a:extLst>
                <a:ext uri="{FF2B5EF4-FFF2-40B4-BE49-F238E27FC236}">
                  <a16:creationId xmlns:a16="http://schemas.microsoft.com/office/drawing/2014/main" xmlns="" id="{76F7DF95-3F0A-4C84-A59F-C44842352D40}"/>
                </a:ext>
              </a:extLst>
            </p:cNvPr>
            <p:cNvSpPr/>
            <p:nvPr/>
          </p:nvSpPr>
          <p:spPr>
            <a:xfrm>
              <a:off x="3339804" y="8632713"/>
              <a:ext cx="1191711" cy="354978"/>
            </a:xfrm>
            <a:custGeom>
              <a:avLst/>
              <a:gdLst>
                <a:gd name="connsiteX0" fmla="*/ 581886 w 895350"/>
                <a:gd name="connsiteY0" fmla="*/ 264170 h 266700"/>
                <a:gd name="connsiteX1" fmla="*/ 339873 w 895350"/>
                <a:gd name="connsiteY1" fmla="*/ 264170 h 266700"/>
                <a:gd name="connsiteX2" fmla="*/ 279580 w 895350"/>
                <a:gd name="connsiteY2" fmla="*/ 234818 h 266700"/>
                <a:gd name="connsiteX3" fmla="*/ 250465 w 895350"/>
                <a:gd name="connsiteY3" fmla="*/ 219927 h 266700"/>
                <a:gd name="connsiteX4" fmla="*/ 71211 w 895350"/>
                <a:gd name="connsiteY4" fmla="*/ 219927 h 266700"/>
                <a:gd name="connsiteX5" fmla="*/ 25102 w 895350"/>
                <a:gd name="connsiteY5" fmla="*/ 200341 h 266700"/>
                <a:gd name="connsiteX6" fmla="*/ 7187 w 895350"/>
                <a:gd name="connsiteY6" fmla="*/ 153531 h 266700"/>
                <a:gd name="connsiteX7" fmla="*/ 72179 w 895350"/>
                <a:gd name="connsiteY7" fmla="*/ 91776 h 266700"/>
                <a:gd name="connsiteX8" fmla="*/ 99460 w 895350"/>
                <a:gd name="connsiteY8" fmla="*/ 91776 h 266700"/>
                <a:gd name="connsiteX9" fmla="*/ 175334 w 895350"/>
                <a:gd name="connsiteY9" fmla="*/ 46816 h 266700"/>
                <a:gd name="connsiteX10" fmla="*/ 195612 w 895350"/>
                <a:gd name="connsiteY10" fmla="*/ 46816 h 266700"/>
                <a:gd name="connsiteX11" fmla="*/ 215072 w 895350"/>
                <a:gd name="connsiteY11" fmla="*/ 38607 h 266700"/>
                <a:gd name="connsiteX12" fmla="*/ 290593 w 895350"/>
                <a:gd name="connsiteY12" fmla="*/ 7144 h 266700"/>
                <a:gd name="connsiteX13" fmla="*/ 522160 w 895350"/>
                <a:gd name="connsiteY13" fmla="*/ 7144 h 266700"/>
                <a:gd name="connsiteX14" fmla="*/ 609280 w 895350"/>
                <a:gd name="connsiteY14" fmla="*/ 52486 h 266700"/>
                <a:gd name="connsiteX15" fmla="*/ 631697 w 895350"/>
                <a:gd name="connsiteY15" fmla="*/ 64289 h 266700"/>
                <a:gd name="connsiteX16" fmla="*/ 686615 w 895350"/>
                <a:gd name="connsiteY16" fmla="*/ 64289 h 266700"/>
                <a:gd name="connsiteX17" fmla="*/ 745942 w 895350"/>
                <a:gd name="connsiteY17" fmla="*/ 91776 h 266700"/>
                <a:gd name="connsiteX18" fmla="*/ 823184 w 895350"/>
                <a:gd name="connsiteY18" fmla="*/ 91776 h 266700"/>
                <a:gd name="connsiteX19" fmla="*/ 888184 w 895350"/>
                <a:gd name="connsiteY19" fmla="*/ 153531 h 266700"/>
                <a:gd name="connsiteX20" fmla="*/ 870251 w 895350"/>
                <a:gd name="connsiteY20" fmla="*/ 200351 h 266700"/>
                <a:gd name="connsiteX21" fmla="*/ 824151 w 895350"/>
                <a:gd name="connsiteY21" fmla="*/ 219927 h 266700"/>
                <a:gd name="connsiteX22" fmla="*/ 711237 w 895350"/>
                <a:gd name="connsiteY22" fmla="*/ 219927 h 266700"/>
                <a:gd name="connsiteX23" fmla="*/ 699572 w 895350"/>
                <a:gd name="connsiteY23" fmla="*/ 218843 h 266700"/>
                <a:gd name="connsiteX24" fmla="*/ 686615 w 895350"/>
                <a:gd name="connsiteY24" fmla="*/ 219927 h 266700"/>
                <a:gd name="connsiteX25" fmla="*/ 671295 w 895350"/>
                <a:gd name="connsiteY25" fmla="*/ 219927 h 266700"/>
                <a:gd name="connsiteX26" fmla="*/ 642180 w 895350"/>
                <a:gd name="connsiteY26" fmla="*/ 234823 h 266700"/>
                <a:gd name="connsiteX27" fmla="*/ 581886 w 895350"/>
                <a:gd name="connsiteY27" fmla="*/ 26417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95350" h="266700">
                  <a:moveTo>
                    <a:pt x="581886" y="264170"/>
                  </a:moveTo>
                  <a:lnTo>
                    <a:pt x="339873" y="264170"/>
                  </a:lnTo>
                  <a:cubicBezTo>
                    <a:pt x="316191" y="264170"/>
                    <a:pt x="294211" y="253473"/>
                    <a:pt x="279580" y="234818"/>
                  </a:cubicBezTo>
                  <a:cubicBezTo>
                    <a:pt x="272157" y="225354"/>
                    <a:pt x="261543" y="219927"/>
                    <a:pt x="250465" y="219927"/>
                  </a:cubicBezTo>
                  <a:lnTo>
                    <a:pt x="71211" y="219927"/>
                  </a:lnTo>
                  <a:cubicBezTo>
                    <a:pt x="53668" y="219927"/>
                    <a:pt x="37287" y="212973"/>
                    <a:pt x="25102" y="200341"/>
                  </a:cubicBezTo>
                  <a:cubicBezTo>
                    <a:pt x="12917" y="187714"/>
                    <a:pt x="6554" y="171092"/>
                    <a:pt x="7187" y="153531"/>
                  </a:cubicBezTo>
                  <a:cubicBezTo>
                    <a:pt x="8405" y="118904"/>
                    <a:pt x="36962" y="91776"/>
                    <a:pt x="72179" y="91776"/>
                  </a:cubicBezTo>
                  <a:lnTo>
                    <a:pt x="99460" y="91776"/>
                  </a:lnTo>
                  <a:cubicBezTo>
                    <a:pt x="114446" y="64619"/>
                    <a:pt x="143513" y="46816"/>
                    <a:pt x="175334" y="46816"/>
                  </a:cubicBezTo>
                  <a:lnTo>
                    <a:pt x="195612" y="46816"/>
                  </a:lnTo>
                  <a:cubicBezTo>
                    <a:pt x="202905" y="46816"/>
                    <a:pt x="209816" y="43900"/>
                    <a:pt x="215072" y="38607"/>
                  </a:cubicBezTo>
                  <a:cubicBezTo>
                    <a:pt x="235191" y="18320"/>
                    <a:pt x="262018" y="7144"/>
                    <a:pt x="290593" y="7144"/>
                  </a:cubicBezTo>
                  <a:lnTo>
                    <a:pt x="522160" y="7144"/>
                  </a:lnTo>
                  <a:cubicBezTo>
                    <a:pt x="556791" y="7144"/>
                    <a:pt x="589365" y="24092"/>
                    <a:pt x="609280" y="52486"/>
                  </a:cubicBezTo>
                  <a:cubicBezTo>
                    <a:pt x="614470" y="59880"/>
                    <a:pt x="622843" y="64289"/>
                    <a:pt x="631697" y="64289"/>
                  </a:cubicBezTo>
                  <a:lnTo>
                    <a:pt x="686615" y="64289"/>
                  </a:lnTo>
                  <a:cubicBezTo>
                    <a:pt x="709655" y="64289"/>
                    <a:pt x="731310" y="74549"/>
                    <a:pt x="745942" y="91776"/>
                  </a:cubicBezTo>
                  <a:lnTo>
                    <a:pt x="823184" y="91776"/>
                  </a:lnTo>
                  <a:cubicBezTo>
                    <a:pt x="858390" y="91776"/>
                    <a:pt x="886947" y="118900"/>
                    <a:pt x="888184" y="153531"/>
                  </a:cubicBezTo>
                  <a:cubicBezTo>
                    <a:pt x="888807" y="171101"/>
                    <a:pt x="882436" y="187723"/>
                    <a:pt x="870251" y="200351"/>
                  </a:cubicBezTo>
                  <a:cubicBezTo>
                    <a:pt x="858065" y="212973"/>
                    <a:pt x="841694" y="219927"/>
                    <a:pt x="824151" y="219927"/>
                  </a:cubicBezTo>
                  <a:lnTo>
                    <a:pt x="711237" y="219927"/>
                  </a:lnTo>
                  <a:cubicBezTo>
                    <a:pt x="707330" y="219927"/>
                    <a:pt x="703433" y="219564"/>
                    <a:pt x="699572" y="218843"/>
                  </a:cubicBezTo>
                  <a:cubicBezTo>
                    <a:pt x="695294" y="219564"/>
                    <a:pt x="690959" y="219927"/>
                    <a:pt x="686615" y="219927"/>
                  </a:cubicBezTo>
                  <a:lnTo>
                    <a:pt x="671295" y="219927"/>
                  </a:lnTo>
                  <a:cubicBezTo>
                    <a:pt x="660226" y="219927"/>
                    <a:pt x="649613" y="225354"/>
                    <a:pt x="642180" y="234823"/>
                  </a:cubicBezTo>
                  <a:cubicBezTo>
                    <a:pt x="627549" y="253473"/>
                    <a:pt x="605569" y="264170"/>
                    <a:pt x="581886" y="264170"/>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rtl="0"/>
              <a:endParaRPr lang="fr-FR" sz="569" dirty="0"/>
            </a:p>
          </p:txBody>
        </p:sp>
      </p:grpSp>
      <p:grpSp>
        <p:nvGrpSpPr>
          <p:cNvPr id="147" name="Groupe 146">
            <a:extLst>
              <a:ext uri="{FF2B5EF4-FFF2-40B4-BE49-F238E27FC236}">
                <a16:creationId xmlns:a16="http://schemas.microsoft.com/office/drawing/2014/main" xmlns="" id="{9DF1BB47-882B-4E63-990A-3F807961ED0A}"/>
              </a:ext>
            </a:extLst>
          </p:cNvPr>
          <p:cNvGrpSpPr/>
          <p:nvPr>
            <p:custDataLst>
              <p:tags r:id="rId26"/>
            </p:custDataLst>
          </p:nvPr>
        </p:nvGrpSpPr>
        <p:grpSpPr>
          <a:xfrm>
            <a:off x="7670008" y="1606588"/>
            <a:ext cx="683438" cy="752496"/>
            <a:chOff x="7798224" y="13083424"/>
            <a:chExt cx="2160000" cy="2378260"/>
          </a:xfrm>
        </p:grpSpPr>
        <p:sp>
          <p:nvSpPr>
            <p:cNvPr id="143" name="Rectangle 142">
              <a:extLst>
                <a:ext uri="{FF2B5EF4-FFF2-40B4-BE49-F238E27FC236}">
                  <a16:creationId xmlns:a16="http://schemas.microsoft.com/office/drawing/2014/main" xmlns="" id="{410107DB-DA01-4AF8-8EAB-E479BF01E2D7}"/>
                </a:ext>
              </a:extLst>
            </p:cNvPr>
            <p:cNvSpPr/>
            <p:nvPr/>
          </p:nvSpPr>
          <p:spPr>
            <a:xfrm>
              <a:off x="8100531" y="13083424"/>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44" name="Rectangle 143">
              <a:extLst>
                <a:ext uri="{FF2B5EF4-FFF2-40B4-BE49-F238E27FC236}">
                  <a16:creationId xmlns:a16="http://schemas.microsoft.com/office/drawing/2014/main" xmlns="" id="{97C7B2E9-C6B9-46C3-8F06-D1A2CB3DE0D7}"/>
                </a:ext>
              </a:extLst>
            </p:cNvPr>
            <p:cNvSpPr/>
            <p:nvPr/>
          </p:nvSpPr>
          <p:spPr>
            <a:xfrm>
              <a:off x="7798224" y="13493546"/>
              <a:ext cx="2160000" cy="609632"/>
            </a:xfrm>
            <a:prstGeom prst="rect">
              <a:avLst/>
            </a:prstGeom>
            <a:gradFill>
              <a:gsLst>
                <a:gs pos="0">
                  <a:schemeClr val="accent4"/>
                </a:gs>
                <a:gs pos="100000">
                  <a:schemeClr val="accent4">
                    <a:lumMod val="75000"/>
                  </a:schemeClr>
                </a:gs>
              </a:gsLst>
              <a:path path="circle">
                <a:fillToRect l="50000" t="-80000" r="50000" b="180000"/>
              </a:path>
            </a:gradFill>
            <a:ln>
              <a:noFill/>
            </a:ln>
            <a:scene3d>
              <a:camera prst="isometricLeftDown"/>
              <a:lightRig rig="balanced" dir="t"/>
            </a:scene3d>
            <a:sp3d extrusionH="12700"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sz="949" b="1" dirty="0">
                  <a:solidFill>
                    <a:schemeClr val="tx1">
                      <a:lumMod val="75000"/>
                      <a:lumOff val="25000"/>
                    </a:schemeClr>
                  </a:solidFill>
                  <a:latin typeface="+mj-lt"/>
                </a:rPr>
                <a:t>ARRIVÉE</a:t>
              </a:r>
            </a:p>
          </p:txBody>
        </p:sp>
        <p:sp>
          <p:nvSpPr>
            <p:cNvPr id="145" name="Rectangle 144">
              <a:extLst>
                <a:ext uri="{FF2B5EF4-FFF2-40B4-BE49-F238E27FC236}">
                  <a16:creationId xmlns:a16="http://schemas.microsoft.com/office/drawing/2014/main" xmlns="" id="{A137EA92-B4C0-4DAA-B7E7-D119C08F6F81}"/>
                </a:ext>
              </a:extLst>
            </p:cNvPr>
            <p:cNvSpPr/>
            <p:nvPr/>
          </p:nvSpPr>
          <p:spPr>
            <a:xfrm>
              <a:off x="9622447" y="13949407"/>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grpSp>
      <p:sp>
        <p:nvSpPr>
          <p:cNvPr id="112" name="Zone de texte 111">
            <a:extLst>
              <a:ext uri="{FF2B5EF4-FFF2-40B4-BE49-F238E27FC236}">
                <a16:creationId xmlns:a16="http://schemas.microsoft.com/office/drawing/2014/main" xmlns="" id="{1EEB6547-A27C-4192-85F6-2B260270C46C}"/>
              </a:ext>
            </a:extLst>
          </p:cNvPr>
          <p:cNvSpPr txBox="1"/>
          <p:nvPr>
            <p:custDataLst>
              <p:tags r:id="rId27"/>
            </p:custDataLst>
          </p:nvPr>
        </p:nvSpPr>
        <p:spPr>
          <a:xfrm>
            <a:off x="7092264" y="5092498"/>
            <a:ext cx="1814079" cy="561187"/>
          </a:xfrm>
          <a:prstGeom prst="rect">
            <a:avLst/>
          </a:prstGeom>
          <a:noFill/>
        </p:spPr>
        <p:txBody>
          <a:bodyPr wrap="square" lIns="0" tIns="0" rIns="0" bIns="0" rtlCol="0">
            <a:noAutofit/>
          </a:bodyPr>
          <a:lstStyle/>
          <a:p>
            <a:pPr rtl="0"/>
            <a:r>
              <a:rPr lang="fr-FR" sz="2531" b="1" spc="-95" dirty="0">
                <a:solidFill>
                  <a:schemeClr val="tx1">
                    <a:lumMod val="85000"/>
                    <a:lumOff val="15000"/>
                  </a:schemeClr>
                </a:solidFill>
              </a:rPr>
              <a:t>La sécurité en BTS SIO</a:t>
            </a:r>
            <a:endParaRPr lang="fr-FR" sz="1898" b="1" spc="-95" noProof="1">
              <a:solidFill>
                <a:schemeClr val="tx1">
                  <a:lumMod val="85000"/>
                  <a:lumOff val="15000"/>
                </a:schemeClr>
              </a:solidFill>
            </a:endParaRPr>
          </a:p>
        </p:txBody>
      </p:sp>
      <p:sp>
        <p:nvSpPr>
          <p:cNvPr id="2" name="Étiquette 1"/>
          <p:cNvSpPr/>
          <p:nvPr>
            <p:custDataLst>
              <p:tags r:id="rId28"/>
            </p:custDataLst>
          </p:nvPr>
        </p:nvSpPr>
        <p:spPr>
          <a:xfrm rot="21182451">
            <a:off x="1854086" y="1737161"/>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matt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106" name="Rectangle 105">
            <a:extLst>
              <a:ext uri="{FF2B5EF4-FFF2-40B4-BE49-F238E27FC236}">
                <a16:creationId xmlns:a16="http://schemas.microsoft.com/office/drawing/2014/main" xmlns="" id="{B070AFAE-0110-483A-88B9-FF5ABEF28FD8}"/>
              </a:ext>
            </a:extLst>
          </p:cNvPr>
          <p:cNvSpPr/>
          <p:nvPr>
            <p:custDataLst>
              <p:tags r:id="rId29"/>
            </p:custDataLst>
          </p:nvPr>
        </p:nvSpPr>
        <p:spPr>
          <a:xfrm>
            <a:off x="3347720" y="1529441"/>
            <a:ext cx="341719" cy="1366875"/>
          </a:xfrm>
          <a:prstGeom prst="rect">
            <a:avLst/>
          </a:prstGeom>
          <a:solidFill>
            <a:schemeClr val="bg1">
              <a:lumMod val="9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107" name="Étiquette 106"/>
          <p:cNvSpPr/>
          <p:nvPr>
            <p:custDataLst>
              <p:tags r:id="rId30"/>
            </p:custDataLst>
          </p:nvPr>
        </p:nvSpPr>
        <p:spPr>
          <a:xfrm rot="21182451">
            <a:off x="3755962" y="2291977"/>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33" name="Flèche : Circulaire 32">
            <a:extLst>
              <a:ext uri="{FF2B5EF4-FFF2-40B4-BE49-F238E27FC236}">
                <a16:creationId xmlns:a16="http://schemas.microsoft.com/office/drawing/2014/main" xmlns="" id="{A9D4B598-FEBC-45EB-9332-BDF799F83A70}"/>
              </a:ext>
            </a:extLst>
          </p:cNvPr>
          <p:cNvSpPr/>
          <p:nvPr>
            <p:custDataLst>
              <p:tags r:id="rId31"/>
            </p:custDataLst>
          </p:nvPr>
        </p:nvSpPr>
        <p:spPr>
          <a:xfrm flipH="1" flipV="1">
            <a:off x="3804288" y="2173967"/>
            <a:ext cx="1025156" cy="1025156"/>
          </a:xfrm>
          <a:prstGeom prst="circularArrow">
            <a:avLst>
              <a:gd name="adj1" fmla="val 33526"/>
              <a:gd name="adj2" fmla="val 16133"/>
              <a:gd name="adj3" fmla="val 16168432"/>
              <a:gd name="adj4" fmla="val 10800000"/>
              <a:gd name="adj5" fmla="val 16763"/>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08" name="Rectangle 107">
            <a:extLst>
              <a:ext uri="{FF2B5EF4-FFF2-40B4-BE49-F238E27FC236}">
                <a16:creationId xmlns:a16="http://schemas.microsoft.com/office/drawing/2014/main" xmlns="" id="{A00CD170-2EB7-4DE3-9DFE-33B9A7F832C9}"/>
              </a:ext>
            </a:extLst>
          </p:cNvPr>
          <p:cNvSpPr/>
          <p:nvPr>
            <p:custDataLst>
              <p:tags r:id="rId32"/>
            </p:custDataLst>
          </p:nvPr>
        </p:nvSpPr>
        <p:spPr>
          <a:xfrm>
            <a:off x="3512930" y="3125828"/>
            <a:ext cx="1130067" cy="341719"/>
          </a:xfrm>
          <a:prstGeom prst="rect">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31" name="Flèche : Circulaire 30">
            <a:extLst>
              <a:ext uri="{FF2B5EF4-FFF2-40B4-BE49-F238E27FC236}">
                <a16:creationId xmlns:a16="http://schemas.microsoft.com/office/drawing/2014/main" xmlns="" id="{77E9B244-F56B-4FC5-8E79-7B46A13A0FE1}"/>
              </a:ext>
            </a:extLst>
          </p:cNvPr>
          <p:cNvSpPr/>
          <p:nvPr>
            <p:custDataLst>
              <p:tags r:id="rId33"/>
            </p:custDataLst>
          </p:nvPr>
        </p:nvSpPr>
        <p:spPr>
          <a:xfrm flipV="1">
            <a:off x="3172125" y="2820220"/>
            <a:ext cx="1025156" cy="1025156"/>
          </a:xfrm>
          <a:prstGeom prst="circularArrow">
            <a:avLst>
              <a:gd name="adj1" fmla="val 33526"/>
              <a:gd name="adj2" fmla="val 16133"/>
              <a:gd name="adj3" fmla="val 16168432"/>
              <a:gd name="adj4" fmla="val 10800000"/>
              <a:gd name="adj5" fmla="val 16763"/>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09" name="Étiquette 108"/>
          <p:cNvSpPr/>
          <p:nvPr>
            <p:custDataLst>
              <p:tags r:id="rId34"/>
            </p:custDataLst>
          </p:nvPr>
        </p:nvSpPr>
        <p:spPr>
          <a:xfrm rot="21120000">
            <a:off x="1839173" y="3391344"/>
            <a:ext cx="809047" cy="847491"/>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1750" prstMaterial="matte">
            <a:bevelT w="5397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52" name="Rectangle 51">
            <a:extLst>
              <a:ext uri="{FF2B5EF4-FFF2-40B4-BE49-F238E27FC236}">
                <a16:creationId xmlns:a16="http://schemas.microsoft.com/office/drawing/2014/main" xmlns="" id="{A00CD170-2EB7-4DE3-9DFE-33B9A7F832C9}"/>
              </a:ext>
            </a:extLst>
          </p:cNvPr>
          <p:cNvSpPr/>
          <p:nvPr>
            <p:custDataLst>
              <p:tags r:id="rId35"/>
            </p:custDataLst>
          </p:nvPr>
        </p:nvSpPr>
        <p:spPr>
          <a:xfrm>
            <a:off x="959255" y="2280358"/>
            <a:ext cx="1130067" cy="341719"/>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19" name="Rectangle 18">
            <a:extLst>
              <a:ext uri="{FF2B5EF4-FFF2-40B4-BE49-F238E27FC236}">
                <a16:creationId xmlns:a16="http://schemas.microsoft.com/office/drawing/2014/main" xmlns="" id="{84346879-49E0-45FC-8A5F-C9B8F837D047}"/>
              </a:ext>
            </a:extLst>
          </p:cNvPr>
          <p:cNvSpPr/>
          <p:nvPr>
            <p:custDataLst>
              <p:tags r:id="rId36"/>
            </p:custDataLst>
          </p:nvPr>
        </p:nvSpPr>
        <p:spPr>
          <a:xfrm>
            <a:off x="404240" y="2655216"/>
            <a:ext cx="847237" cy="341719"/>
          </a:xfrm>
          <a:prstGeom prst="rect">
            <a:avLst/>
          </a:prstGeom>
          <a:gradFill>
            <a:gsLst>
              <a:gs pos="0">
                <a:schemeClr val="accent2"/>
              </a:gs>
              <a:gs pos="100000">
                <a:schemeClr val="accent3"/>
              </a:gs>
            </a:gsLst>
            <a:path path="circle">
              <a:fillToRect l="50000" t="-80000" r="50000" b="180000"/>
            </a:path>
          </a:gradFill>
          <a:ln>
            <a:noFill/>
          </a:ln>
          <a:scene3d>
            <a:camera prst="isometricTopUp"/>
            <a:lightRig rig="balanced" dir="t"/>
          </a:scene3d>
          <a:sp3d extrusionH="1016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grpSp>
        <p:nvGrpSpPr>
          <p:cNvPr id="6" name="Groupe 5">
            <a:extLst>
              <a:ext uri="{FF2B5EF4-FFF2-40B4-BE49-F238E27FC236}">
                <a16:creationId xmlns:a16="http://schemas.microsoft.com/office/drawing/2014/main" xmlns="" id="{74017222-89B7-489D-B4B8-D0CA3FBA35D9}"/>
              </a:ext>
            </a:extLst>
          </p:cNvPr>
          <p:cNvGrpSpPr/>
          <p:nvPr>
            <p:custDataLst>
              <p:tags r:id="rId37"/>
            </p:custDataLst>
          </p:nvPr>
        </p:nvGrpSpPr>
        <p:grpSpPr>
          <a:xfrm>
            <a:off x="400050" y="2497669"/>
            <a:ext cx="683438" cy="747140"/>
            <a:chOff x="3157545" y="-4710"/>
            <a:chExt cx="2160000" cy="2361331"/>
          </a:xfrm>
        </p:grpSpPr>
        <p:sp>
          <p:nvSpPr>
            <p:cNvPr id="135" name="Rectangle 134">
              <a:extLst>
                <a:ext uri="{FF2B5EF4-FFF2-40B4-BE49-F238E27FC236}">
                  <a16:creationId xmlns:a16="http://schemas.microsoft.com/office/drawing/2014/main" xmlns="" id="{2485DF45-E947-4746-ACC9-DD59FB99A0CD}"/>
                </a:ext>
              </a:extLst>
            </p:cNvPr>
            <p:cNvSpPr/>
            <p:nvPr/>
          </p:nvSpPr>
          <p:spPr>
            <a:xfrm>
              <a:off x="3459852" y="-4710"/>
              <a:ext cx="28388" cy="1249815"/>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33" name="Rectangle 132">
              <a:extLst>
                <a:ext uri="{FF2B5EF4-FFF2-40B4-BE49-F238E27FC236}">
                  <a16:creationId xmlns:a16="http://schemas.microsoft.com/office/drawing/2014/main" xmlns="" id="{44C42714-2CB7-42B3-8060-79A01E9913EF}"/>
                </a:ext>
              </a:extLst>
            </p:cNvPr>
            <p:cNvSpPr/>
            <p:nvPr/>
          </p:nvSpPr>
          <p:spPr>
            <a:xfrm>
              <a:off x="4981768" y="844344"/>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32" name="Rectangle 131">
              <a:extLst>
                <a:ext uri="{FF2B5EF4-FFF2-40B4-BE49-F238E27FC236}">
                  <a16:creationId xmlns:a16="http://schemas.microsoft.com/office/drawing/2014/main" xmlns="" id="{CFD1EBC6-3E9A-4268-93AF-83B28CEEB49D}"/>
                </a:ext>
              </a:extLst>
            </p:cNvPr>
            <p:cNvSpPr/>
            <p:nvPr/>
          </p:nvSpPr>
          <p:spPr>
            <a:xfrm>
              <a:off x="3157545" y="388483"/>
              <a:ext cx="2160000" cy="609632"/>
            </a:xfrm>
            <a:prstGeom prst="rect">
              <a:avLst/>
            </a:prstGeom>
            <a:gradFill>
              <a:gsLst>
                <a:gs pos="0">
                  <a:schemeClr val="bg1">
                    <a:lumMod val="85000"/>
                  </a:schemeClr>
                </a:gs>
                <a:gs pos="100000">
                  <a:schemeClr val="bg1">
                    <a:lumMod val="50000"/>
                  </a:schemeClr>
                </a:gs>
              </a:gsLst>
              <a:path path="circle">
                <a:fillToRect l="50000" t="-80000" r="50000" b="180000"/>
              </a:path>
            </a:gradFill>
            <a:ln>
              <a:noFill/>
            </a:ln>
            <a:scene3d>
              <a:camera prst="isometricLeftDown"/>
              <a:lightRig rig="balanced" dir="t"/>
            </a:scene3d>
            <a:sp3d extrusionH="12700"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sz="949" b="1" dirty="0">
                  <a:solidFill>
                    <a:schemeClr val="tx1">
                      <a:lumMod val="75000"/>
                      <a:lumOff val="25000"/>
                    </a:schemeClr>
                  </a:solidFill>
                  <a:latin typeface="+mj-lt"/>
                </a:rPr>
                <a:t>DÉPART</a:t>
              </a:r>
            </a:p>
          </p:txBody>
        </p:sp>
      </p:grpSp>
      <p:sp>
        <p:nvSpPr>
          <p:cNvPr id="23" name="Flèche : Circulaire 22">
            <a:extLst>
              <a:ext uri="{FF2B5EF4-FFF2-40B4-BE49-F238E27FC236}">
                <a16:creationId xmlns:a16="http://schemas.microsoft.com/office/drawing/2014/main" xmlns="" id="{85D6BDBD-CB4F-48BA-B0E8-11B5A2455FB6}"/>
              </a:ext>
            </a:extLst>
          </p:cNvPr>
          <p:cNvSpPr/>
          <p:nvPr>
            <p:custDataLst>
              <p:tags r:id="rId38"/>
            </p:custDataLst>
          </p:nvPr>
        </p:nvSpPr>
        <p:spPr>
          <a:xfrm>
            <a:off x="1578333" y="3819514"/>
            <a:ext cx="1025156" cy="1025156"/>
          </a:xfrm>
          <a:prstGeom prst="circularArrow">
            <a:avLst>
              <a:gd name="adj1" fmla="val 33526"/>
              <a:gd name="adj2" fmla="val 16133"/>
              <a:gd name="adj3" fmla="val 16168432"/>
              <a:gd name="adj4" fmla="val 10800000"/>
              <a:gd name="adj5" fmla="val 16763"/>
            </a:avLst>
          </a:prstGeom>
          <a:gradFill>
            <a:gsLst>
              <a:gs pos="0">
                <a:schemeClr val="accent4"/>
              </a:gs>
              <a:gs pos="100000">
                <a:schemeClr val="accent4">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24" name="Rectangle 23">
            <a:extLst>
              <a:ext uri="{FF2B5EF4-FFF2-40B4-BE49-F238E27FC236}">
                <a16:creationId xmlns:a16="http://schemas.microsoft.com/office/drawing/2014/main" xmlns="" id="{A24D9CD1-E8BF-4C46-8B53-C721B94CEC4D}"/>
              </a:ext>
            </a:extLst>
          </p:cNvPr>
          <p:cNvSpPr/>
          <p:nvPr>
            <p:custDataLst>
              <p:tags r:id="rId39"/>
            </p:custDataLst>
          </p:nvPr>
        </p:nvSpPr>
        <p:spPr>
          <a:xfrm flipV="1">
            <a:off x="2264794" y="3815090"/>
            <a:ext cx="341719" cy="1366875"/>
          </a:xfrm>
          <a:prstGeom prst="rect">
            <a:avLst/>
          </a:prstGeom>
          <a:gradFill>
            <a:gsLst>
              <a:gs pos="0">
                <a:schemeClr val="accent4"/>
              </a:gs>
              <a:gs pos="100000">
                <a:schemeClr val="accent4">
                  <a:lumMod val="50000"/>
                </a:schemeClr>
              </a:gs>
            </a:gsLst>
            <a:path path="circle">
              <a:fillToRect l="50000" t="-80000" r="50000" b="180000"/>
            </a:path>
          </a:gradFill>
          <a:ln>
            <a:noFill/>
          </a:ln>
          <a:scene3d>
            <a:camera prst="isometricTopUp"/>
            <a:lightRig rig="threePt"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110" name="Flèche : Circulaire 57">
            <a:extLst>
              <a:ext uri="{FF2B5EF4-FFF2-40B4-BE49-F238E27FC236}">
                <a16:creationId xmlns:a16="http://schemas.microsoft.com/office/drawing/2014/main" xmlns="" id="{1983B69F-E1F0-4F9D-BC06-EDB7D89BEBED}"/>
              </a:ext>
            </a:extLst>
          </p:cNvPr>
          <p:cNvSpPr/>
          <p:nvPr>
            <p:custDataLst>
              <p:tags r:id="rId40"/>
            </p:custDataLst>
          </p:nvPr>
        </p:nvSpPr>
        <p:spPr>
          <a:xfrm flipV="1">
            <a:off x="2902132" y="4067342"/>
            <a:ext cx="1025156" cy="1025156"/>
          </a:xfrm>
          <a:prstGeom prst="circularArrow">
            <a:avLst>
              <a:gd name="adj1" fmla="val 33526"/>
              <a:gd name="adj2" fmla="val 16133"/>
              <a:gd name="adj3" fmla="val 16168432"/>
              <a:gd name="adj4" fmla="val 10800000"/>
              <a:gd name="adj5" fmla="val 16763"/>
            </a:avLst>
          </a:prstGeom>
          <a:solidFill>
            <a:srgbClr val="664D01"/>
          </a:solidFill>
          <a:ln>
            <a:noFill/>
          </a:ln>
          <a:scene3d>
            <a:camera prst="isometricTopUp"/>
            <a:lightRig rig="glow"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11" name="Étiquette 110"/>
          <p:cNvSpPr/>
          <p:nvPr>
            <p:custDataLst>
              <p:tags r:id="rId41"/>
            </p:custDataLst>
          </p:nvPr>
        </p:nvSpPr>
        <p:spPr>
          <a:xfrm rot="21182451">
            <a:off x="4447361" y="4379481"/>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37" name="Rectangle 36">
            <a:extLst>
              <a:ext uri="{FF2B5EF4-FFF2-40B4-BE49-F238E27FC236}">
                <a16:creationId xmlns:a16="http://schemas.microsoft.com/office/drawing/2014/main" xmlns="" id="{AD7E887B-0362-486F-B20C-A712A1452280}"/>
              </a:ext>
            </a:extLst>
          </p:cNvPr>
          <p:cNvSpPr/>
          <p:nvPr>
            <p:custDataLst>
              <p:tags r:id="rId42"/>
            </p:custDataLst>
          </p:nvPr>
        </p:nvSpPr>
        <p:spPr>
          <a:xfrm>
            <a:off x="5028536" y="4750779"/>
            <a:ext cx="341719" cy="341719"/>
          </a:xfrm>
          <a:prstGeom prst="rect">
            <a:avLst/>
          </a:prstGeom>
          <a:solidFill>
            <a:schemeClr val="accent5">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791" b="1" dirty="0">
              <a:latin typeface="+mj-lt"/>
              <a:cs typeface="Arial" panose="020B0604020202020204" pitchFamily="34" charset="0"/>
            </a:endParaRPr>
          </a:p>
        </p:txBody>
      </p:sp>
      <p:grpSp>
        <p:nvGrpSpPr>
          <p:cNvPr id="116" name="Groupe 115">
            <a:extLst>
              <a:ext uri="{FF2B5EF4-FFF2-40B4-BE49-F238E27FC236}">
                <a16:creationId xmlns:a16="http://schemas.microsoft.com/office/drawing/2014/main" xmlns="" id="{9DF1BB47-882B-4E63-990A-3F807961ED0A}"/>
              </a:ext>
            </a:extLst>
          </p:cNvPr>
          <p:cNvGrpSpPr/>
          <p:nvPr>
            <p:custDataLst>
              <p:tags r:id="rId43"/>
            </p:custDataLst>
          </p:nvPr>
        </p:nvGrpSpPr>
        <p:grpSpPr>
          <a:xfrm>
            <a:off x="5125505" y="3102197"/>
            <a:ext cx="683438" cy="752496"/>
            <a:chOff x="7798224" y="13083424"/>
            <a:chExt cx="2160000" cy="2378260"/>
          </a:xfrm>
        </p:grpSpPr>
        <p:sp>
          <p:nvSpPr>
            <p:cNvPr id="117" name="Rectangle 116">
              <a:extLst>
                <a:ext uri="{FF2B5EF4-FFF2-40B4-BE49-F238E27FC236}">
                  <a16:creationId xmlns:a16="http://schemas.microsoft.com/office/drawing/2014/main" xmlns="" id="{410107DB-DA01-4AF8-8EAB-E479BF01E2D7}"/>
                </a:ext>
              </a:extLst>
            </p:cNvPr>
            <p:cNvSpPr/>
            <p:nvPr/>
          </p:nvSpPr>
          <p:spPr>
            <a:xfrm>
              <a:off x="8100531" y="13083424"/>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18" name="Rectangle 117">
              <a:extLst>
                <a:ext uri="{FF2B5EF4-FFF2-40B4-BE49-F238E27FC236}">
                  <a16:creationId xmlns:a16="http://schemas.microsoft.com/office/drawing/2014/main" xmlns="" id="{97C7B2E9-C6B9-46C3-8F06-D1A2CB3DE0D7}"/>
                </a:ext>
              </a:extLst>
            </p:cNvPr>
            <p:cNvSpPr/>
            <p:nvPr/>
          </p:nvSpPr>
          <p:spPr>
            <a:xfrm>
              <a:off x="7798224" y="13493546"/>
              <a:ext cx="2160000" cy="609632"/>
            </a:xfrm>
            <a:prstGeom prst="rect">
              <a:avLst/>
            </a:prstGeom>
            <a:solidFill>
              <a:schemeClr val="accent6"/>
            </a:solidFill>
            <a:ln>
              <a:noFill/>
            </a:ln>
            <a:scene3d>
              <a:camera prst="isometricLeftDown"/>
              <a:lightRig rig="balanced" dir="t"/>
            </a:scene3d>
            <a:sp3d extrusionH="12700"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sz="949" b="1" dirty="0">
                  <a:solidFill>
                    <a:schemeClr val="tx1">
                      <a:lumMod val="75000"/>
                      <a:lumOff val="25000"/>
                    </a:schemeClr>
                  </a:solidFill>
                  <a:latin typeface="+mj-lt"/>
                </a:rPr>
                <a:t>Spécialité</a:t>
              </a:r>
            </a:p>
          </p:txBody>
        </p:sp>
        <p:sp>
          <p:nvSpPr>
            <p:cNvPr id="122" name="Rectangle 121">
              <a:extLst>
                <a:ext uri="{FF2B5EF4-FFF2-40B4-BE49-F238E27FC236}">
                  <a16:creationId xmlns:a16="http://schemas.microsoft.com/office/drawing/2014/main" xmlns="" id="{A137EA92-B4C0-4DAA-B7E7-D119C08F6F81}"/>
                </a:ext>
              </a:extLst>
            </p:cNvPr>
            <p:cNvSpPr/>
            <p:nvPr/>
          </p:nvSpPr>
          <p:spPr>
            <a:xfrm>
              <a:off x="9622447" y="13949407"/>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grpSp>
      <p:sp>
        <p:nvSpPr>
          <p:cNvPr id="138" name="Rectangle 137">
            <a:extLst>
              <a:ext uri="{FF2B5EF4-FFF2-40B4-BE49-F238E27FC236}">
                <a16:creationId xmlns:a16="http://schemas.microsoft.com/office/drawing/2014/main" xmlns="" id="{A24D9CD1-E8BF-4C46-8B53-C721B94CEC4D}"/>
              </a:ext>
            </a:extLst>
          </p:cNvPr>
          <p:cNvSpPr/>
          <p:nvPr>
            <p:custDataLst>
              <p:tags r:id="rId44"/>
            </p:custDataLst>
          </p:nvPr>
        </p:nvSpPr>
        <p:spPr>
          <a:xfrm rot="120000" flipV="1">
            <a:off x="7423824" y="1628045"/>
            <a:ext cx="341719" cy="1366875"/>
          </a:xfrm>
          <a:prstGeom prst="rect">
            <a:avLst/>
          </a:prstGeom>
          <a:solidFill>
            <a:srgbClr val="3B709F"/>
          </a:solidFill>
          <a:ln>
            <a:noFill/>
          </a:ln>
          <a:scene3d>
            <a:camera prst="isometricTopUp"/>
            <a:lightRig rig="threePt"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36" name="Rectangle 35">
            <a:extLst>
              <a:ext uri="{FF2B5EF4-FFF2-40B4-BE49-F238E27FC236}">
                <a16:creationId xmlns:a16="http://schemas.microsoft.com/office/drawing/2014/main" xmlns="" id="{71CBC2F9-7DCE-49F6-AFEA-B67C7D8774D2}"/>
              </a:ext>
            </a:extLst>
          </p:cNvPr>
          <p:cNvSpPr/>
          <p:nvPr>
            <p:custDataLst>
              <p:tags r:id="rId45"/>
            </p:custDataLst>
          </p:nvPr>
        </p:nvSpPr>
        <p:spPr>
          <a:xfrm>
            <a:off x="8007227" y="2495910"/>
            <a:ext cx="341719" cy="341719"/>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791" b="1" dirty="0">
              <a:latin typeface="+mj-lt"/>
              <a:cs typeface="Arial" panose="020B0604020202020204" pitchFamily="34" charset="0"/>
            </a:endParaRPr>
          </a:p>
        </p:txBody>
      </p:sp>
      <p:pic>
        <p:nvPicPr>
          <p:cNvPr id="10" name="Image 9"/>
          <p:cNvPicPr>
            <a:picLocks noChangeAspect="1"/>
          </p:cNvPicPr>
          <p:nvPr>
            <p:custDataLst>
              <p:tags r:id="rId46"/>
            </p:custDataLst>
          </p:nvPr>
        </p:nvPicPr>
        <p:blipFill>
          <a:blip r:embed="rId64" cstate="print">
            <a:clrChange>
              <a:clrFrom>
                <a:srgbClr val="FFFFFF"/>
              </a:clrFrom>
              <a:clrTo>
                <a:srgbClr val="FFFFFF">
                  <a:alpha val="0"/>
                </a:srgbClr>
              </a:clrTo>
            </a:clrChange>
          </a:blip>
          <a:stretch>
            <a:fillRect/>
          </a:stretch>
        </p:blipFill>
        <p:spPr>
          <a:xfrm>
            <a:off x="3784929" y="2124812"/>
            <a:ext cx="683929" cy="618446"/>
          </a:xfrm>
          <a:prstGeom prst="rect">
            <a:avLst/>
          </a:prstGeom>
        </p:spPr>
      </p:pic>
      <p:sp>
        <p:nvSpPr>
          <p:cNvPr id="48" name="Flèche : Circulaire 47">
            <a:extLst>
              <a:ext uri="{FF2B5EF4-FFF2-40B4-BE49-F238E27FC236}">
                <a16:creationId xmlns:a16="http://schemas.microsoft.com/office/drawing/2014/main" xmlns="" id="{9D998092-39BA-4EA9-8EDF-6B8DA11FAAC2}"/>
              </a:ext>
            </a:extLst>
          </p:cNvPr>
          <p:cNvSpPr/>
          <p:nvPr>
            <p:custDataLst>
              <p:tags r:id="rId47"/>
            </p:custDataLst>
          </p:nvPr>
        </p:nvSpPr>
        <p:spPr>
          <a:xfrm flipH="1" flipV="1">
            <a:off x="7648808" y="2150781"/>
            <a:ext cx="1025156" cy="1025156"/>
          </a:xfrm>
          <a:prstGeom prst="circularArrow">
            <a:avLst>
              <a:gd name="adj1" fmla="val 33526"/>
              <a:gd name="adj2" fmla="val 16133"/>
              <a:gd name="adj3" fmla="val 16168432"/>
              <a:gd name="adj4" fmla="val 10800000"/>
              <a:gd name="adj5" fmla="val 16763"/>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37" name="Étiquette 136"/>
          <p:cNvSpPr/>
          <p:nvPr>
            <p:custDataLst>
              <p:tags r:id="rId48"/>
            </p:custDataLst>
          </p:nvPr>
        </p:nvSpPr>
        <p:spPr>
          <a:xfrm rot="21182451">
            <a:off x="7578810" y="2963676"/>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134" name="Flèche : Circulaire 30">
            <a:extLst>
              <a:ext uri="{FF2B5EF4-FFF2-40B4-BE49-F238E27FC236}">
                <a16:creationId xmlns:a16="http://schemas.microsoft.com/office/drawing/2014/main" xmlns="" id="{77E9B244-F56B-4FC5-8E79-7B46A13A0FE1}"/>
              </a:ext>
            </a:extLst>
          </p:cNvPr>
          <p:cNvSpPr/>
          <p:nvPr>
            <p:custDataLst>
              <p:tags r:id="rId49"/>
            </p:custDataLst>
          </p:nvPr>
        </p:nvSpPr>
        <p:spPr>
          <a:xfrm flipV="1">
            <a:off x="7185085" y="2773756"/>
            <a:ext cx="1025156" cy="1025156"/>
          </a:xfrm>
          <a:prstGeom prst="circularArrow">
            <a:avLst>
              <a:gd name="adj1" fmla="val 33526"/>
              <a:gd name="adj2" fmla="val 16133"/>
              <a:gd name="adj3" fmla="val 16168432"/>
              <a:gd name="adj4" fmla="val 10800000"/>
              <a:gd name="adj5" fmla="val 16763"/>
            </a:avLst>
          </a:prstGeom>
          <a:solidFill>
            <a:srgbClr val="2E2E2E"/>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3" name="Rectangle 12">
            <a:extLst>
              <a:ext uri="{FF2B5EF4-FFF2-40B4-BE49-F238E27FC236}">
                <a16:creationId xmlns:a16="http://schemas.microsoft.com/office/drawing/2014/main" xmlns="" id="{B3B05A16-EB6E-425D-BC9D-EEABFCDEAADA}"/>
              </a:ext>
            </a:extLst>
          </p:cNvPr>
          <p:cNvSpPr/>
          <p:nvPr>
            <p:custDataLst>
              <p:tags r:id="rId50"/>
            </p:custDataLst>
          </p:nvPr>
        </p:nvSpPr>
        <p:spPr>
          <a:xfrm>
            <a:off x="5742071" y="4739432"/>
            <a:ext cx="466797" cy="341719"/>
          </a:xfrm>
          <a:prstGeom prst="rect">
            <a:avLst/>
          </a:prstGeom>
          <a:solidFill>
            <a:srgbClr val="375991"/>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115" name="Flèche : Circulaire 57">
            <a:extLst>
              <a:ext uri="{FF2B5EF4-FFF2-40B4-BE49-F238E27FC236}">
                <a16:creationId xmlns:a16="http://schemas.microsoft.com/office/drawing/2014/main" xmlns="" id="{1983B69F-E1F0-4F9D-BC06-EDB7D89BEBED}"/>
              </a:ext>
            </a:extLst>
          </p:cNvPr>
          <p:cNvSpPr/>
          <p:nvPr>
            <p:custDataLst>
              <p:tags r:id="rId51"/>
            </p:custDataLst>
          </p:nvPr>
        </p:nvSpPr>
        <p:spPr>
          <a:xfrm flipV="1">
            <a:off x="5308212" y="4289794"/>
            <a:ext cx="1025156" cy="1025156"/>
          </a:xfrm>
          <a:prstGeom prst="circularArrow">
            <a:avLst>
              <a:gd name="adj1" fmla="val 33526"/>
              <a:gd name="adj2" fmla="val 16133"/>
              <a:gd name="adj3" fmla="val 16168432"/>
              <a:gd name="adj4" fmla="val 10800000"/>
              <a:gd name="adj5" fmla="val 16763"/>
            </a:avLst>
          </a:prstGeom>
          <a:solidFill>
            <a:srgbClr val="213759"/>
          </a:solidFill>
          <a:ln>
            <a:noFill/>
          </a:ln>
          <a:scene3d>
            <a:camera prst="isometricTopUp"/>
            <a:lightRig rig="glow"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grpSp>
        <p:nvGrpSpPr>
          <p:cNvPr id="69" name="Groupe 68">
            <a:extLst>
              <a:ext uri="{FF2B5EF4-FFF2-40B4-BE49-F238E27FC236}">
                <a16:creationId xmlns:a16="http://schemas.microsoft.com/office/drawing/2014/main" xmlns="" id="{BC3301E5-D009-4A67-AC59-DD3E44718A91}"/>
              </a:ext>
            </a:extLst>
          </p:cNvPr>
          <p:cNvGrpSpPr/>
          <p:nvPr>
            <p:custDataLst>
              <p:tags r:id="rId52"/>
            </p:custDataLst>
          </p:nvPr>
        </p:nvGrpSpPr>
        <p:grpSpPr>
          <a:xfrm flipH="1">
            <a:off x="476810" y="900949"/>
            <a:ext cx="1608036" cy="768821"/>
            <a:chOff x="8025383" y="4817044"/>
            <a:chExt cx="2147318" cy="1372541"/>
          </a:xfrm>
        </p:grpSpPr>
        <p:sp>
          <p:nvSpPr>
            <p:cNvPr id="70" name="Triangle isocèle 69">
              <a:extLst>
                <a:ext uri="{FF2B5EF4-FFF2-40B4-BE49-F238E27FC236}">
                  <a16:creationId xmlns:a16="http://schemas.microsoft.com/office/drawing/2014/main" xmlns="" id="{CA688265-CBAE-4460-AC96-1534946AA77A}"/>
                </a:ext>
              </a:extLst>
            </p:cNvPr>
            <p:cNvSpPr/>
            <p:nvPr/>
          </p:nvSpPr>
          <p:spPr>
            <a:xfrm rot="13462956">
              <a:off x="8025383" y="5284567"/>
              <a:ext cx="648235" cy="905018"/>
            </a:xfrm>
            <a:prstGeom prst="triangle">
              <a:avLst>
                <a:gd name="adj" fmla="val 1099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1" name="Rectangle : Coins arrondis 70">
              <a:extLst>
                <a:ext uri="{FF2B5EF4-FFF2-40B4-BE49-F238E27FC236}">
                  <a16:creationId xmlns:a16="http://schemas.microsoft.com/office/drawing/2014/main" xmlns="" id="{C2C0CBF4-C88A-43FC-8F14-5AED1E75A67D}"/>
                </a:ext>
              </a:extLst>
            </p:cNvPr>
            <p:cNvSpPr/>
            <p:nvPr/>
          </p:nvSpPr>
          <p:spPr>
            <a:xfrm>
              <a:off x="8111667" y="4817044"/>
              <a:ext cx="2061034" cy="916363"/>
            </a:xfrm>
            <a:prstGeom prst="roundRect">
              <a:avLst>
                <a:gd name="adj" fmla="val 1099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2" name="Rectangle : Coins arrondis 71">
              <a:extLst>
                <a:ext uri="{FF2B5EF4-FFF2-40B4-BE49-F238E27FC236}">
                  <a16:creationId xmlns:a16="http://schemas.microsoft.com/office/drawing/2014/main" xmlns="" id="{46CD06EF-E1AE-49C1-A656-28A171E9F41E}"/>
                </a:ext>
              </a:extLst>
            </p:cNvPr>
            <p:cNvSpPr/>
            <p:nvPr/>
          </p:nvSpPr>
          <p:spPr>
            <a:xfrm>
              <a:off x="8273999"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pPr algn="ctr"/>
              <a:r>
                <a:rPr lang="fr-FR" sz="1050" dirty="0">
                  <a:solidFill>
                    <a:schemeClr val="tx1">
                      <a:lumMod val="75000"/>
                      <a:lumOff val="25000"/>
                    </a:schemeClr>
                  </a:solidFill>
                </a:rPr>
                <a:t>Protéger les données </a:t>
              </a:r>
              <a:r>
                <a:rPr lang="fr-FR" sz="1050" dirty="0" smtClean="0">
                  <a:solidFill>
                    <a:schemeClr val="tx1">
                      <a:lumMod val="75000"/>
                      <a:lumOff val="25000"/>
                    </a:schemeClr>
                  </a:solidFill>
                </a:rPr>
                <a:t> à </a:t>
              </a:r>
              <a:r>
                <a:rPr lang="fr-FR" sz="1050" dirty="0">
                  <a:solidFill>
                    <a:schemeClr val="tx1">
                      <a:lumMod val="75000"/>
                      <a:lumOff val="25000"/>
                    </a:schemeClr>
                  </a:solidFill>
                </a:rPr>
                <a:t>caractère personnel</a:t>
              </a:r>
              <a:endParaRPr lang="fr-FR" sz="1050" noProof="1">
                <a:solidFill>
                  <a:schemeClr val="tx1">
                    <a:lumMod val="75000"/>
                    <a:lumOff val="25000"/>
                  </a:schemeClr>
                </a:solidFill>
              </a:endParaRPr>
            </a:p>
          </p:txBody>
        </p:sp>
      </p:grpSp>
      <p:pic>
        <p:nvPicPr>
          <p:cNvPr id="21" name="Image 20"/>
          <p:cNvPicPr>
            <a:picLocks noChangeAspect="1"/>
          </p:cNvPicPr>
          <p:nvPr>
            <p:custDataLst>
              <p:tags r:id="rId53"/>
            </p:custDataLst>
          </p:nvPr>
        </p:nvPicPr>
        <p:blipFill>
          <a:blip r:embed="rId65" cstate="print">
            <a:clrChange>
              <a:clrFrom>
                <a:srgbClr val="FFFFFF"/>
              </a:clrFrom>
              <a:clrTo>
                <a:srgbClr val="FFFFFF">
                  <a:alpha val="0"/>
                </a:srgbClr>
              </a:clrTo>
            </a:clrChange>
          </a:blip>
          <a:stretch>
            <a:fillRect/>
          </a:stretch>
        </p:blipFill>
        <p:spPr>
          <a:xfrm>
            <a:off x="1983350" y="1593984"/>
            <a:ext cx="556431" cy="535617"/>
          </a:xfrm>
          <a:prstGeom prst="rect">
            <a:avLst/>
          </a:prstGeom>
        </p:spPr>
      </p:pic>
      <p:grpSp>
        <p:nvGrpSpPr>
          <p:cNvPr id="73" name="Groupe 72">
            <a:extLst>
              <a:ext uri="{FF2B5EF4-FFF2-40B4-BE49-F238E27FC236}">
                <a16:creationId xmlns:a16="http://schemas.microsoft.com/office/drawing/2014/main" xmlns="" id="{5BF5755D-C890-43A1-B484-6EC759C1021B}"/>
              </a:ext>
            </a:extLst>
          </p:cNvPr>
          <p:cNvGrpSpPr/>
          <p:nvPr>
            <p:custDataLst>
              <p:tags r:id="rId54"/>
            </p:custDataLst>
          </p:nvPr>
        </p:nvGrpSpPr>
        <p:grpSpPr>
          <a:xfrm flipH="1" flipV="1">
            <a:off x="896409" y="4906545"/>
            <a:ext cx="4059164" cy="1061031"/>
            <a:chOff x="8111667" y="4817044"/>
            <a:chExt cx="2061034" cy="1519359"/>
          </a:xfrm>
        </p:grpSpPr>
        <p:sp>
          <p:nvSpPr>
            <p:cNvPr id="74" name="Triangle isocèle 73">
              <a:extLst>
                <a:ext uri="{FF2B5EF4-FFF2-40B4-BE49-F238E27FC236}">
                  <a16:creationId xmlns:a16="http://schemas.microsoft.com/office/drawing/2014/main" xmlns="" id="{56A72E3B-9CCF-4029-ACBA-00DB00BF0200}"/>
                </a:ext>
              </a:extLst>
            </p:cNvPr>
            <p:cNvSpPr/>
            <p:nvPr/>
          </p:nvSpPr>
          <p:spPr>
            <a:xfrm rot="5400000">
              <a:off x="7926122" y="5754503"/>
              <a:ext cx="1041321" cy="122480"/>
            </a:xfrm>
            <a:prstGeom prst="triangle">
              <a:avLst>
                <a:gd name="adj" fmla="val 109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5" name="Rectangle : Coins arrondis 74">
              <a:extLst>
                <a:ext uri="{FF2B5EF4-FFF2-40B4-BE49-F238E27FC236}">
                  <a16:creationId xmlns:a16="http://schemas.microsoft.com/office/drawing/2014/main" xmlns="" id="{4A8F44B2-D886-4F5A-B373-1B1E67D6E2DD}"/>
                </a:ext>
              </a:extLst>
            </p:cNvPr>
            <p:cNvSpPr/>
            <p:nvPr/>
          </p:nvSpPr>
          <p:spPr>
            <a:xfrm>
              <a:off x="8111667" y="4817044"/>
              <a:ext cx="2061034" cy="916363"/>
            </a:xfrm>
            <a:prstGeom prst="roundRect">
              <a:avLst>
                <a:gd name="adj" fmla="val 1099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6" name="Rectangle : Coins arrondis 75">
              <a:extLst>
                <a:ext uri="{FF2B5EF4-FFF2-40B4-BE49-F238E27FC236}">
                  <a16:creationId xmlns:a16="http://schemas.microsoft.com/office/drawing/2014/main" xmlns="" id="{AEE29627-256F-401D-BB43-BDEE416DFABE}"/>
                </a:ext>
              </a:extLst>
            </p:cNvPr>
            <p:cNvSpPr/>
            <p:nvPr/>
          </p:nvSpPr>
          <p:spPr>
            <a:xfrm flipV="1">
              <a:off x="8273998"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Garantir la disponibilité, l’intégrité et la confidentialité des services  informatiques et des données de l’organisation face à des cyberattaques</a:t>
              </a:r>
              <a:endParaRPr lang="fr-FR" sz="1050" noProof="1">
                <a:solidFill>
                  <a:schemeClr val="tx1">
                    <a:lumMod val="75000"/>
                    <a:lumOff val="25000"/>
                  </a:schemeClr>
                </a:solidFill>
              </a:endParaRPr>
            </a:p>
          </p:txBody>
        </p:sp>
      </p:grpSp>
      <p:pic>
        <p:nvPicPr>
          <p:cNvPr id="53" name="Image 52"/>
          <p:cNvPicPr>
            <a:picLocks noChangeAspect="1"/>
          </p:cNvPicPr>
          <p:nvPr>
            <p:custDataLst>
              <p:tags r:id="rId55"/>
            </p:custDataLst>
          </p:nvPr>
        </p:nvPicPr>
        <p:blipFill>
          <a:blip r:embed="rId66" cstate="print">
            <a:clrChange>
              <a:clrFrom>
                <a:srgbClr val="3A9FCD"/>
              </a:clrFrom>
              <a:clrTo>
                <a:srgbClr val="3A9FCD">
                  <a:alpha val="0"/>
                </a:srgbClr>
              </a:clrTo>
            </a:clrChange>
            <a:extLst>
              <a:ext uri="{28A0092B-C50C-407E-A947-70E740481C1C}">
                <a14:useLocalDpi xmlns="" xmlns:a14="http://schemas.microsoft.com/office/drawing/2010/main" val="0"/>
              </a:ext>
            </a:extLst>
          </a:blip>
          <a:stretch>
            <a:fillRect/>
          </a:stretch>
        </p:blipFill>
        <p:spPr>
          <a:xfrm>
            <a:off x="4427806" y="4385519"/>
            <a:ext cx="854204" cy="603767"/>
          </a:xfrm>
          <a:prstGeom prst="rect">
            <a:avLst/>
          </a:prstGeom>
        </p:spPr>
      </p:pic>
      <p:grpSp>
        <p:nvGrpSpPr>
          <p:cNvPr id="77" name="Groupe 76">
            <a:extLst>
              <a:ext uri="{FF2B5EF4-FFF2-40B4-BE49-F238E27FC236}">
                <a16:creationId xmlns:a16="http://schemas.microsoft.com/office/drawing/2014/main" xmlns="" id="{52268F45-8E3D-4867-9031-FF9395645865}"/>
              </a:ext>
            </a:extLst>
          </p:cNvPr>
          <p:cNvGrpSpPr/>
          <p:nvPr>
            <p:custDataLst>
              <p:tags r:id="rId56"/>
            </p:custDataLst>
          </p:nvPr>
        </p:nvGrpSpPr>
        <p:grpSpPr>
          <a:xfrm flipV="1">
            <a:off x="7092264" y="3676462"/>
            <a:ext cx="1829926" cy="1074317"/>
            <a:chOff x="8155619" y="4844636"/>
            <a:chExt cx="2061034" cy="1273207"/>
          </a:xfrm>
        </p:grpSpPr>
        <p:sp>
          <p:nvSpPr>
            <p:cNvPr id="78" name="Triangle isocèle 77">
              <a:extLst>
                <a:ext uri="{FF2B5EF4-FFF2-40B4-BE49-F238E27FC236}">
                  <a16:creationId xmlns:a16="http://schemas.microsoft.com/office/drawing/2014/main" xmlns="" id="{A68C7709-C28E-4C75-8727-9A892CB3576E}"/>
                </a:ext>
              </a:extLst>
            </p:cNvPr>
            <p:cNvSpPr/>
            <p:nvPr/>
          </p:nvSpPr>
          <p:spPr>
            <a:xfrm rot="13462956">
              <a:off x="9261325" y="5212825"/>
              <a:ext cx="648235" cy="905018"/>
            </a:xfrm>
            <a:prstGeom prst="triangle">
              <a:avLst>
                <a:gd name="adj" fmla="val 10998"/>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79" name="Rectangle : Coins arrondis 78">
              <a:extLst>
                <a:ext uri="{FF2B5EF4-FFF2-40B4-BE49-F238E27FC236}">
                  <a16:creationId xmlns:a16="http://schemas.microsoft.com/office/drawing/2014/main" xmlns="" id="{9B13D20E-5C58-4155-BD42-5F40AFB18CBB}"/>
                </a:ext>
              </a:extLst>
            </p:cNvPr>
            <p:cNvSpPr/>
            <p:nvPr/>
          </p:nvSpPr>
          <p:spPr>
            <a:xfrm>
              <a:off x="8155619" y="4844636"/>
              <a:ext cx="2061034" cy="916363"/>
            </a:xfrm>
            <a:prstGeom prst="roundRect">
              <a:avLst>
                <a:gd name="adj" fmla="val 10993"/>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80" name="Rectangle : Coins arrondis 79">
              <a:extLst>
                <a:ext uri="{FF2B5EF4-FFF2-40B4-BE49-F238E27FC236}">
                  <a16:creationId xmlns:a16="http://schemas.microsoft.com/office/drawing/2014/main" xmlns="" id="{4365F473-588E-4F80-8CA2-0222DD2C2389}"/>
                </a:ext>
              </a:extLst>
            </p:cNvPr>
            <p:cNvSpPr/>
            <p:nvPr/>
          </p:nvSpPr>
          <p:spPr>
            <a:xfrm flipV="1">
              <a:off x="8273998"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Assurer la cybersécurité d’une solution applicative et de son développement</a:t>
              </a:r>
              <a:endParaRPr lang="fr-FR" sz="1050" noProof="1">
                <a:solidFill>
                  <a:schemeClr val="tx1">
                    <a:lumMod val="75000"/>
                    <a:lumOff val="25000"/>
                  </a:schemeClr>
                </a:solidFill>
              </a:endParaRPr>
            </a:p>
          </p:txBody>
        </p:sp>
      </p:grpSp>
      <p:pic>
        <p:nvPicPr>
          <p:cNvPr id="63" name="Image 62"/>
          <p:cNvPicPr>
            <a:picLocks noChangeAspect="1"/>
          </p:cNvPicPr>
          <p:nvPr>
            <p:custDataLst>
              <p:tags r:id="rId57"/>
            </p:custDataLst>
          </p:nvPr>
        </p:nvPicPr>
        <p:blipFill>
          <a:blip r:embed="rId67" cstate="print">
            <a:clrChange>
              <a:clrFrom>
                <a:srgbClr val="12A89D"/>
              </a:clrFrom>
              <a:clrTo>
                <a:srgbClr val="12A89D">
                  <a:alpha val="0"/>
                </a:srgbClr>
              </a:clrTo>
            </a:clrChange>
            <a:extLst>
              <a:ext uri="{28A0092B-C50C-407E-A947-70E740481C1C}">
                <a14:useLocalDpi xmlns="" xmlns:a14="http://schemas.microsoft.com/office/drawing/2010/main" val="0"/>
              </a:ext>
            </a:extLst>
          </a:blip>
          <a:stretch>
            <a:fillRect/>
          </a:stretch>
        </p:blipFill>
        <p:spPr>
          <a:xfrm>
            <a:off x="1808551" y="3288368"/>
            <a:ext cx="885545" cy="687600"/>
          </a:xfrm>
          <a:prstGeom prst="rect">
            <a:avLst/>
          </a:prstGeom>
        </p:spPr>
      </p:pic>
      <p:grpSp>
        <p:nvGrpSpPr>
          <p:cNvPr id="146" name="Groupe 145">
            <a:extLst>
              <a:ext uri="{FF2B5EF4-FFF2-40B4-BE49-F238E27FC236}">
                <a16:creationId xmlns:a16="http://schemas.microsoft.com/office/drawing/2014/main" xmlns="" id="{5BF5755D-C890-43A1-B484-6EC759C1021B}"/>
              </a:ext>
            </a:extLst>
          </p:cNvPr>
          <p:cNvGrpSpPr/>
          <p:nvPr>
            <p:custDataLst>
              <p:tags r:id="rId58"/>
            </p:custDataLst>
          </p:nvPr>
        </p:nvGrpSpPr>
        <p:grpSpPr>
          <a:xfrm flipH="1" flipV="1">
            <a:off x="46347" y="3761484"/>
            <a:ext cx="2082071" cy="989377"/>
            <a:chOff x="7506351" y="4817044"/>
            <a:chExt cx="2666350" cy="1099838"/>
          </a:xfrm>
          <a:solidFill>
            <a:srgbClr val="A5A5A5"/>
          </a:solidFill>
        </p:grpSpPr>
        <p:sp>
          <p:nvSpPr>
            <p:cNvPr id="148" name="Triangle isocèle 147">
              <a:extLst>
                <a:ext uri="{FF2B5EF4-FFF2-40B4-BE49-F238E27FC236}">
                  <a16:creationId xmlns:a16="http://schemas.microsoft.com/office/drawing/2014/main" xmlns="" id="{56A72E3B-9CCF-4029-ACBA-00DB00BF0200}"/>
                </a:ext>
              </a:extLst>
            </p:cNvPr>
            <p:cNvSpPr/>
            <p:nvPr/>
          </p:nvSpPr>
          <p:spPr>
            <a:xfrm rot="14650631">
              <a:off x="7746293" y="5114239"/>
              <a:ext cx="562701" cy="1042586"/>
            </a:xfrm>
            <a:prstGeom prst="triangle">
              <a:avLst>
                <a:gd name="adj" fmla="val 109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149" name="Rectangle : Coins arrondis 74">
              <a:extLst>
                <a:ext uri="{FF2B5EF4-FFF2-40B4-BE49-F238E27FC236}">
                  <a16:creationId xmlns:a16="http://schemas.microsoft.com/office/drawing/2014/main" xmlns="" id="{4A8F44B2-D886-4F5A-B373-1B1E67D6E2DD}"/>
                </a:ext>
              </a:extLst>
            </p:cNvPr>
            <p:cNvSpPr/>
            <p:nvPr/>
          </p:nvSpPr>
          <p:spPr>
            <a:xfrm>
              <a:off x="8111667" y="4817044"/>
              <a:ext cx="2061034" cy="916363"/>
            </a:xfrm>
            <a:prstGeom prst="roundRect">
              <a:avLst>
                <a:gd name="adj" fmla="val 1099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150" name="Rectangle : Coins arrondis 75">
              <a:extLst>
                <a:ext uri="{FF2B5EF4-FFF2-40B4-BE49-F238E27FC236}">
                  <a16:creationId xmlns:a16="http://schemas.microsoft.com/office/drawing/2014/main" xmlns="" id="{AEE29627-256F-401D-BB43-BDEE416DFABE}"/>
                </a:ext>
              </a:extLst>
            </p:cNvPr>
            <p:cNvSpPr/>
            <p:nvPr/>
          </p:nvSpPr>
          <p:spPr>
            <a:xfrm flipV="1">
              <a:off x="8273998"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Sécuriser les équipements et les usages des utilisateurs</a:t>
              </a:r>
              <a:endParaRPr lang="fr-FR" sz="1050" noProof="1">
                <a:solidFill>
                  <a:schemeClr val="tx1">
                    <a:lumMod val="75000"/>
                    <a:lumOff val="25000"/>
                  </a:schemeClr>
                </a:solidFill>
              </a:endParaRPr>
            </a:p>
          </p:txBody>
        </p:sp>
      </p:grpSp>
      <p:pic>
        <p:nvPicPr>
          <p:cNvPr id="96" name="Picture 2" descr="Résultat de recherche d'images pour &quot;sécurité logiciel&quot;"/>
          <p:cNvPicPr>
            <a:picLocks noChangeAspect="1" noChangeArrowheads="1"/>
          </p:cNvPicPr>
          <p:nvPr>
            <p:custDataLst>
              <p:tags r:id="rId59"/>
            </p:custDataLst>
          </p:nvPr>
        </p:nvPicPr>
        <p:blipFill>
          <a:blip r:embed="rId68" cstate="print">
            <a:clrChange>
              <a:clrFrom>
                <a:srgbClr val="ED174B"/>
              </a:clrFrom>
              <a:clrTo>
                <a:srgbClr val="ED174B">
                  <a:alpha val="0"/>
                </a:srgbClr>
              </a:clrTo>
            </a:clrChange>
            <a:extLst>
              <a:ext uri="{28A0092B-C50C-407E-A947-70E740481C1C}">
                <a14:useLocalDpi xmlns="" xmlns:a14="http://schemas.microsoft.com/office/drawing/2010/main" val="0"/>
              </a:ext>
            </a:extLst>
          </a:blip>
          <a:srcRect/>
          <a:stretch>
            <a:fillRect/>
          </a:stretch>
        </p:blipFill>
        <p:spPr bwMode="auto">
          <a:xfrm>
            <a:off x="7673134" y="2819930"/>
            <a:ext cx="766064" cy="492470"/>
          </a:xfrm>
          <a:prstGeom prst="rect">
            <a:avLst/>
          </a:prstGeom>
          <a:noFill/>
          <a:extLst>
            <a:ext uri="{909E8E84-426E-40DD-AFC4-6F175D3DCCD1}">
              <a14:hiddenFill xmlns="" xmlns:a14="http://schemas.microsoft.com/office/drawing/2010/main">
                <a:solidFill>
                  <a:srgbClr val="FFFFFF"/>
                </a:solidFill>
              </a14:hiddenFill>
            </a:ext>
          </a:extLst>
        </p:spPr>
      </p:pic>
      <p:pic>
        <p:nvPicPr>
          <p:cNvPr id="51" name="Image 50"/>
          <p:cNvPicPr>
            <a:picLocks noChangeAspect="1"/>
          </p:cNvPicPr>
          <p:nvPr>
            <p:custDataLst>
              <p:tags r:id="rId60"/>
            </p:custDataLst>
          </p:nvPr>
        </p:nvPicPr>
        <p:blipFill>
          <a:blip r:embed="rId69" cstate="print">
            <a:clrChange>
              <a:clrFrom>
                <a:srgbClr val="FD0036"/>
              </a:clrFrom>
              <a:clrTo>
                <a:srgbClr val="FD0036">
                  <a:alpha val="0"/>
                </a:srgbClr>
              </a:clrTo>
            </a:clrChange>
            <a:extLst>
              <a:ext uri="{28A0092B-C50C-407E-A947-70E740481C1C}">
                <a14:useLocalDpi xmlns="" xmlns:a14="http://schemas.microsoft.com/office/drawing/2010/main" val="0"/>
              </a:ext>
            </a:extLst>
          </a:blip>
          <a:stretch>
            <a:fillRect/>
          </a:stretch>
        </p:blipFill>
        <p:spPr>
          <a:xfrm>
            <a:off x="5962740" y="1811863"/>
            <a:ext cx="780733" cy="495572"/>
          </a:xfrm>
          <a:prstGeom prst="rect">
            <a:avLst/>
          </a:prstGeom>
        </p:spPr>
      </p:pic>
      <p:grpSp>
        <p:nvGrpSpPr>
          <p:cNvPr id="86" name="Groupe 85">
            <a:extLst>
              <a:ext uri="{FF2B5EF4-FFF2-40B4-BE49-F238E27FC236}">
                <a16:creationId xmlns:a16="http://schemas.microsoft.com/office/drawing/2014/main" xmlns="" id="{47F17A4E-B565-4DEF-BD5B-002E63E6F190}"/>
              </a:ext>
            </a:extLst>
          </p:cNvPr>
          <p:cNvGrpSpPr/>
          <p:nvPr>
            <p:custDataLst>
              <p:tags r:id="rId61"/>
            </p:custDataLst>
          </p:nvPr>
        </p:nvGrpSpPr>
        <p:grpSpPr>
          <a:xfrm flipH="1">
            <a:off x="5072645" y="971548"/>
            <a:ext cx="1906480" cy="1075474"/>
            <a:chOff x="8111667" y="4817044"/>
            <a:chExt cx="2061034" cy="1374071"/>
          </a:xfrm>
        </p:grpSpPr>
        <p:sp>
          <p:nvSpPr>
            <p:cNvPr id="87" name="Triangle isocèle 86">
              <a:extLst>
                <a:ext uri="{FF2B5EF4-FFF2-40B4-BE49-F238E27FC236}">
                  <a16:creationId xmlns:a16="http://schemas.microsoft.com/office/drawing/2014/main" xmlns="" id="{E9211B2D-3F9B-433A-A5C8-0C5269AFD923}"/>
                </a:ext>
              </a:extLst>
            </p:cNvPr>
            <p:cNvSpPr/>
            <p:nvPr/>
          </p:nvSpPr>
          <p:spPr>
            <a:xfrm rot="10800000">
              <a:off x="8818066" y="5286097"/>
              <a:ext cx="648235" cy="905018"/>
            </a:xfrm>
            <a:prstGeom prst="triangle">
              <a:avLst>
                <a:gd name="adj" fmla="val 49411"/>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88" name="Rectangle : Coins arrondis 87">
              <a:extLst>
                <a:ext uri="{FF2B5EF4-FFF2-40B4-BE49-F238E27FC236}">
                  <a16:creationId xmlns:a16="http://schemas.microsoft.com/office/drawing/2014/main" xmlns="" id="{2C99845C-EC69-4035-B8D5-269E843DA4E1}"/>
                </a:ext>
              </a:extLst>
            </p:cNvPr>
            <p:cNvSpPr/>
            <p:nvPr/>
          </p:nvSpPr>
          <p:spPr>
            <a:xfrm>
              <a:off x="8111667" y="4817044"/>
              <a:ext cx="2061034" cy="916363"/>
            </a:xfrm>
            <a:prstGeom prst="roundRect">
              <a:avLst>
                <a:gd name="adj" fmla="val 10993"/>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89" name="Rectangle : Coins arrondis 88">
              <a:extLst>
                <a:ext uri="{FF2B5EF4-FFF2-40B4-BE49-F238E27FC236}">
                  <a16:creationId xmlns:a16="http://schemas.microsoft.com/office/drawing/2014/main" xmlns="" id="{B853726D-9035-42A6-8576-7ABED9876CA0}"/>
                </a:ext>
              </a:extLst>
            </p:cNvPr>
            <p:cNvSpPr/>
            <p:nvPr/>
          </p:nvSpPr>
          <p:spPr>
            <a:xfrm>
              <a:off x="8263562" y="4898565"/>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Assurer la cybersécurité d’une infrastructure réseau, d’un système, d’un service</a:t>
              </a:r>
              <a:endParaRPr lang="fr-FR" sz="1050" noProof="1">
                <a:solidFill>
                  <a:schemeClr val="tx1">
                    <a:lumMod val="75000"/>
                    <a:lumOff val="25000"/>
                  </a:schemeClr>
                </a:solidFill>
              </a:endParaRPr>
            </a:p>
          </p:txBody>
        </p:sp>
      </p:grpSp>
    </p:spTree>
    <p:extLst>
      <p:ext uri="{BB962C8B-B14F-4D97-AF65-F5344CB8AC3E}">
        <p14:creationId xmlns="" xmlns:p14="http://schemas.microsoft.com/office/powerpoint/2010/main" val="460924602"/>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2000">
        <p15:prstTrans prst="crus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fill="hold" nodeType="withEffect">
                                  <p:stCondLst>
                                    <p:cond delay="0"/>
                                  </p:stCondLst>
                                  <p:childTnLst>
                                    <p:animScale>
                                      <p:cBhvr>
                                        <p:cTn id="6" dur="2000" fill="hold"/>
                                        <p:tgtEl>
                                          <p:spTgt spid="51"/>
                                        </p:tgtEl>
                                      </p:cBhvr>
                                      <p:by x="400000" y="400000"/>
                                    </p:animScale>
                                  </p:childTnLst>
                                </p:cTn>
                              </p:par>
                              <p:par>
                                <p:cTn id="7" presetID="42" presetClass="path" presetSubtype="0" accel="50000" decel="50000" fill="hold" nodeType="withEffect">
                                  <p:stCondLst>
                                    <p:cond delay="0"/>
                                  </p:stCondLst>
                                  <p:childTnLst>
                                    <p:animMotion origin="layout" path="M -1.66667E-6 3.7037E-6 L -0.21914 0.11481 " pathEditMode="relative" rAng="0" ptsTypes="AA">
                                      <p:cBhvr>
                                        <p:cTn id="8" dur="2000" fill="hold"/>
                                        <p:tgtEl>
                                          <p:spTgt spid="51"/>
                                        </p:tgtEl>
                                        <p:attrNameLst>
                                          <p:attrName>ppt_x</p:attrName>
                                          <p:attrName>ppt_y</p:attrName>
                                        </p:attrNameLst>
                                      </p:cBhvr>
                                      <p:rCtr x="-10964" y="5741"/>
                                    </p:animMotion>
                                  </p:childTnLst>
                                </p:cTn>
                              </p:par>
                              <p:par>
                                <p:cTn id="9" presetID="6" presetClass="emph" presetSubtype="0" fill="hold" nodeType="withEffect">
                                  <p:stCondLst>
                                    <p:cond delay="0"/>
                                  </p:stCondLst>
                                  <p:childTnLst>
                                    <p:animScale>
                                      <p:cBhvr>
                                        <p:cTn id="10" dur="2000" fill="hold"/>
                                        <p:tgtEl>
                                          <p:spTgt spid="86"/>
                                        </p:tgtEl>
                                      </p:cBhvr>
                                      <p:by x="250000" y="250000"/>
                                    </p:animScale>
                                  </p:childTnLst>
                                </p:cTn>
                              </p:par>
                              <p:par>
                                <p:cTn id="11" presetID="42" presetClass="path" presetSubtype="0" accel="50000" decel="50000" fill="hold" nodeType="withEffect">
                                  <p:stCondLst>
                                    <p:cond delay="0"/>
                                  </p:stCondLst>
                                  <p:childTnLst>
                                    <p:animMotion origin="layout" path="M -0.01458 0.0787 L -0.19283 0.6581 " pathEditMode="relative" rAng="0" ptsTypes="AA">
                                      <p:cBhvr>
                                        <p:cTn id="12" dur="2000" fill="hold"/>
                                        <p:tgtEl>
                                          <p:spTgt spid="86"/>
                                        </p:tgtEl>
                                        <p:attrNameLst>
                                          <p:attrName>ppt_x</p:attrName>
                                          <p:attrName>ppt_y</p:attrName>
                                        </p:attrNameLst>
                                      </p:cBhvr>
                                      <p:rCtr x="-8919" y="2895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custDataLst>
              <p:tags r:id="rId1"/>
            </p:custDataLst>
          </p:nvPr>
        </p:nvSpPr>
        <p:spPr/>
        <p:txBody>
          <a:bodyPr>
            <a:normAutofit fontScale="90000"/>
          </a:bodyPr>
          <a:lstStyle/>
          <a:p>
            <a:r>
              <a:rPr lang="fr-FR" dirty="0" smtClean="0"/>
              <a:t>                   Exploiter </a:t>
            </a:r>
            <a:r>
              <a:rPr lang="fr-FR" dirty="0"/>
              <a:t>les vulnérabilités </a:t>
            </a:r>
            <a:r>
              <a:rPr lang="fr-FR" dirty="0" smtClean="0"/>
              <a:t/>
            </a:r>
            <a:br>
              <a:rPr lang="fr-FR" dirty="0" smtClean="0"/>
            </a:br>
            <a:r>
              <a:rPr lang="fr-FR" dirty="0" smtClean="0"/>
              <a:t>                    des systèmes </a:t>
            </a:r>
            <a:r>
              <a:rPr lang="fr-FR" dirty="0"/>
              <a:t>informatiques</a:t>
            </a:r>
          </a:p>
        </p:txBody>
      </p:sp>
      <p:pic>
        <p:nvPicPr>
          <p:cNvPr id="3074" name="Picture 2" descr="Kali linux + ataque MITM + Exploit + Armitage | BacktrackArg"/>
          <p:cNvPicPr>
            <a:picLocks noChangeAspect="1" noChangeArrowheads="1"/>
          </p:cNvPicPr>
          <p:nvPr>
            <p:custDataLst>
              <p:tags r:id="rId2"/>
            </p:custDataLst>
          </p:nvPr>
        </p:nvPicPr>
        <p:blipFill>
          <a:blip r:embed="rId6" cstate="print">
            <a:extLst>
              <a:ext uri="{28A0092B-C50C-407E-A947-70E740481C1C}">
                <a14:useLocalDpi xmlns="" xmlns:a14="http://schemas.microsoft.com/office/drawing/2010/main" val="0"/>
              </a:ext>
            </a:extLst>
          </a:blip>
          <a:srcRect/>
          <a:stretch>
            <a:fillRect/>
          </a:stretch>
        </p:blipFill>
        <p:spPr bwMode="auto">
          <a:xfrm>
            <a:off x="305323" y="2035127"/>
            <a:ext cx="4148096" cy="3235676"/>
          </a:xfrm>
          <a:prstGeom prst="rect">
            <a:avLst/>
          </a:prstGeom>
          <a:noFill/>
          <a:extLst>
            <a:ext uri="{909E8E84-426E-40DD-AFC4-6F175D3DCCD1}">
              <a14:hiddenFill xmlns="" xmlns:a14="http://schemas.microsoft.com/office/drawing/2010/main">
                <a:solidFill>
                  <a:srgbClr val="FFFFFF"/>
                </a:solidFill>
              </a14:hiddenFill>
            </a:ext>
          </a:extLst>
        </p:spPr>
      </p:pic>
      <p:sp>
        <p:nvSpPr>
          <p:cNvPr id="6" name="Parchemin vertical 5"/>
          <p:cNvSpPr/>
          <p:nvPr>
            <p:custDataLst>
              <p:tags r:id="rId3"/>
            </p:custDataLst>
          </p:nvPr>
        </p:nvSpPr>
        <p:spPr>
          <a:xfrm flipH="1">
            <a:off x="4343400" y="2125266"/>
            <a:ext cx="4800600" cy="3761184"/>
          </a:xfrm>
          <a:prstGeom prst="verticalScroll">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fr-FR" sz="2100" dirty="0"/>
              <a:t>L’utilisation de l’outil Metasploit, en particulier à l’aide de l’interface </a:t>
            </a:r>
            <a:r>
              <a:rPr lang="fr-FR" sz="2100" dirty="0" err="1"/>
              <a:t>Armitage</a:t>
            </a:r>
            <a:r>
              <a:rPr lang="fr-FR" sz="2100" dirty="0"/>
              <a:t>, est un très bon moyen de démontrer les différentes vulnérabilités des systèmes informatiques par l’analyse des attaques d’hameçonnage : trace réseau, analyse des postes, détection de </a:t>
            </a:r>
            <a:r>
              <a:rPr lang="fr-FR" sz="2100" dirty="0" smtClean="0"/>
              <a:t>l'attaquant, tests d’intrusion.</a:t>
            </a:r>
            <a:endParaRPr lang="fr-FR" sz="2100" dirty="0"/>
          </a:p>
          <a:p>
            <a:pPr algn="ctr"/>
            <a:endParaRPr lang="fr-FR" sz="2100" dirty="0"/>
          </a:p>
        </p:txBody>
      </p:sp>
    </p:spTree>
    <p:extLst>
      <p:ext uri="{BB962C8B-B14F-4D97-AF65-F5344CB8AC3E}">
        <p14:creationId xmlns="" xmlns:p14="http://schemas.microsoft.com/office/powerpoint/2010/main" val="1487689577"/>
      </p:ext>
    </p:extLst>
  </p:cSld>
  <p:clrMapOvr>
    <a:masterClrMapping/>
  </p:clrMapOvr>
  <mc:AlternateContent xmlns:mc="http://schemas.openxmlformats.org/markup-compatibility/2006">
    <mc:Choice xmlns="" xmlns:p14="http://schemas.microsoft.com/office/powerpoint/2010/main" Requires="p14">
      <p:transition spd="slow" p14:dur="3000">
        <p14:shred/>
      </p:transition>
    </mc:Choice>
    <mc:Fallback>
      <p:transition spd="slow">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custDataLst>
              <p:tags r:id="rId1"/>
            </p:custDataLst>
          </p:nvPr>
        </p:nvSpPr>
        <p:spPr>
          <a:xfrm>
            <a:off x="49961" y="-11999"/>
            <a:ext cx="8915400" cy="354899"/>
          </a:xfrm>
        </p:spPr>
        <p:txBody>
          <a:bodyPr>
            <a:normAutofit fontScale="90000"/>
          </a:bodyPr>
          <a:lstStyle/>
          <a:p>
            <a:r>
              <a:rPr lang="fr-FR" dirty="0" smtClean="0"/>
              <a:t>Exploitation des erreurs de développement</a:t>
            </a:r>
            <a:endParaRPr lang="fr-FR" dirty="0"/>
          </a:p>
        </p:txBody>
      </p:sp>
      <p:sp>
        <p:nvSpPr>
          <p:cNvPr id="3" name="Parchemin vertical 2"/>
          <p:cNvSpPr/>
          <p:nvPr>
            <p:custDataLst>
              <p:tags r:id="rId2"/>
            </p:custDataLst>
          </p:nvPr>
        </p:nvSpPr>
        <p:spPr>
          <a:xfrm>
            <a:off x="179512" y="1196752"/>
            <a:ext cx="5679554" cy="4781128"/>
          </a:xfrm>
          <a:prstGeom prst="verticalScroll">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100" dirty="0"/>
              <a:t>Explorer les problèmes des informations révélées à la suite d'une gestion des erreurs mal </a:t>
            </a:r>
            <a:r>
              <a:rPr lang="fr-FR" sz="2100" dirty="0" smtClean="0"/>
              <a:t>implémentée.</a:t>
            </a:r>
            <a:endParaRPr lang="fr-FR" sz="2100" dirty="0"/>
          </a:p>
          <a:p>
            <a:pPr algn="ctr"/>
            <a:endParaRPr lang="fr-FR" sz="2100" dirty="0"/>
          </a:p>
          <a:p>
            <a:pPr algn="ctr"/>
            <a:r>
              <a:rPr lang="fr-FR" sz="2100" dirty="0"/>
              <a:t>Par exemple : Un algorithme d'authentification de mot de passe qui vérifie la saisie de façon séquentielle. Cela veut dire qu’il analyse le </a:t>
            </a:r>
            <a:r>
              <a:rPr lang="fr-FR" sz="2100" dirty="0" smtClean="0"/>
              <a:t>séquencement </a:t>
            </a:r>
            <a:r>
              <a:rPr lang="fr-FR" sz="2100" dirty="0"/>
              <a:t>des échecs </a:t>
            </a:r>
            <a:r>
              <a:rPr lang="fr-FR" sz="2100" dirty="0" smtClean="0"/>
              <a:t>permettant </a:t>
            </a:r>
            <a:r>
              <a:rPr lang="fr-FR" sz="2100" dirty="0"/>
              <a:t>d’identifier à quel moment dans la chaîne du mot de passe l'échec s'est produit. Il est alors possible de deviner le mot de passe une lettre à la fois.</a:t>
            </a:r>
          </a:p>
        </p:txBody>
      </p:sp>
      <p:pic>
        <p:nvPicPr>
          <p:cNvPr id="5" name="Image 4"/>
          <p:cNvPicPr>
            <a:picLocks noChangeAspect="1"/>
          </p:cNvPicPr>
          <p:nvPr>
            <p:custDataLst>
              <p:tags r:id="rId3"/>
            </p:custDataLst>
          </p:nvPr>
        </p:nvPicPr>
        <p:blipFill>
          <a:blip r:embed="rId5" cstate="print">
            <a:clrChange>
              <a:clrFrom>
                <a:srgbClr val="FEFEFE"/>
              </a:clrFrom>
              <a:clrTo>
                <a:srgbClr val="FEFEFE">
                  <a:alpha val="0"/>
                </a:srgbClr>
              </a:clrTo>
            </a:clrChange>
          </a:blip>
          <a:stretch>
            <a:fillRect/>
          </a:stretch>
        </p:blipFill>
        <p:spPr>
          <a:xfrm>
            <a:off x="5256124" y="1600200"/>
            <a:ext cx="3705541" cy="2764904"/>
          </a:xfrm>
          <a:prstGeom prst="rect">
            <a:avLst/>
          </a:prstGeom>
        </p:spPr>
      </p:pic>
    </p:spTree>
    <p:extLst>
      <p:ext uri="{BB962C8B-B14F-4D97-AF65-F5344CB8AC3E}">
        <p14:creationId xmlns="" xmlns:p14="http://schemas.microsoft.com/office/powerpoint/2010/main" val="2525267278"/>
      </p:ext>
    </p:extLst>
  </p:cSld>
  <p:clrMapOvr>
    <a:masterClrMapping/>
  </p:clrMapOvr>
  <mc:AlternateContent xmlns:mc="http://schemas.openxmlformats.org/markup-compatibility/2006">
    <mc:Choice xmlns="" xmlns:p14="http://schemas.microsoft.com/office/powerpoint/2010/main" Requires="p14">
      <p:transition spd="slow" p14:dur="1250">
        <p14:switch dir="r"/>
      </p:transition>
    </mc:Choice>
    <mc:Fallback>
      <p:transition spd="slow">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custDataLst>
              <p:tags r:id="rId1"/>
            </p:custDataLst>
          </p:nvPr>
        </p:nvSpPr>
        <p:spPr/>
        <p:txBody>
          <a:bodyPr>
            <a:normAutofit fontScale="90000"/>
          </a:bodyPr>
          <a:lstStyle/>
          <a:p>
            <a:r>
              <a:rPr lang="fr-FR" dirty="0"/>
              <a:t>test de </a:t>
            </a:r>
            <a:r>
              <a:rPr lang="fr-FR" dirty="0" smtClean="0"/>
              <a:t>pénétration</a:t>
            </a:r>
            <a:endParaRPr lang="fr-FR" dirty="0"/>
          </a:p>
        </p:txBody>
      </p:sp>
      <p:graphicFrame>
        <p:nvGraphicFramePr>
          <p:cNvPr id="7" name="Diagramme 6"/>
          <p:cNvGraphicFramePr/>
          <p:nvPr>
            <p:custDataLst>
              <p:tags r:id="rId2"/>
            </p:custDataLst>
            <p:extLst>
              <p:ext uri="{D42A27DB-BD31-4B8C-83A1-F6EECF244321}">
                <p14:modId xmlns="" xmlns:p14="http://schemas.microsoft.com/office/powerpoint/2010/main" val="1811278697"/>
              </p:ext>
            </p:extLst>
          </p:nvPr>
        </p:nvGraphicFramePr>
        <p:xfrm>
          <a:off x="285750" y="1196752"/>
          <a:ext cx="6343650" cy="504056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pic>
        <p:nvPicPr>
          <p:cNvPr id="8" name="Image 7"/>
          <p:cNvPicPr>
            <a:picLocks noChangeAspect="1"/>
          </p:cNvPicPr>
          <p:nvPr>
            <p:custDataLst>
              <p:tags r:id="rId3"/>
            </p:custDataLst>
          </p:nvPr>
        </p:nvPicPr>
        <p:blipFill>
          <a:blip r:embed="rId10" cstate="print"/>
          <a:stretch>
            <a:fillRect/>
          </a:stretch>
        </p:blipFill>
        <p:spPr>
          <a:xfrm>
            <a:off x="6629400" y="2793206"/>
            <a:ext cx="2412700" cy="1357144"/>
          </a:xfrm>
          <a:prstGeom prst="rect">
            <a:avLst/>
          </a:prstGeom>
        </p:spPr>
      </p:pic>
    </p:spTree>
    <p:extLst>
      <p:ext uri="{BB962C8B-B14F-4D97-AF65-F5344CB8AC3E}">
        <p14:creationId xmlns="" xmlns:p14="http://schemas.microsoft.com/office/powerpoint/2010/main" val="1508802458"/>
      </p:ext>
    </p:extLst>
  </p:cSld>
  <p:clrMapOvr>
    <a:masterClrMapping/>
  </p:clrMapOvr>
  <mc:AlternateContent xmlns:mc="http://schemas.openxmlformats.org/markup-compatibility/2006">
    <mc:Choice xmlns=""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Flèche : Circulaire 38">
            <a:extLst>
              <a:ext uri="{FF2B5EF4-FFF2-40B4-BE49-F238E27FC236}">
                <a16:creationId xmlns:a16="http://schemas.microsoft.com/office/drawing/2014/main" xmlns="" id="{66A6A227-A39F-47A8-998B-886F8518C5C5}"/>
              </a:ext>
            </a:extLst>
          </p:cNvPr>
          <p:cNvSpPr/>
          <p:nvPr>
            <p:custDataLst>
              <p:tags r:id="rId1"/>
            </p:custDataLst>
          </p:nvPr>
        </p:nvSpPr>
        <p:spPr>
          <a:xfrm flipH="1">
            <a:off x="6136093" y="1704656"/>
            <a:ext cx="1025156" cy="1025156"/>
          </a:xfrm>
          <a:prstGeom prst="circularArrow">
            <a:avLst>
              <a:gd name="adj1" fmla="val 33526"/>
              <a:gd name="adj2" fmla="val 16133"/>
              <a:gd name="adj3" fmla="val 16168432"/>
              <a:gd name="adj4" fmla="val 10800000"/>
              <a:gd name="adj5" fmla="val 16763"/>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36" name="Étiquette 135"/>
          <p:cNvSpPr/>
          <p:nvPr>
            <p:custDataLst>
              <p:tags r:id="rId2"/>
            </p:custDataLst>
          </p:nvPr>
        </p:nvSpPr>
        <p:spPr>
          <a:xfrm rot="21182451">
            <a:off x="5952515" y="1868100"/>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130" name="Flèche : Circulaire 29">
            <a:extLst>
              <a:ext uri="{FF2B5EF4-FFF2-40B4-BE49-F238E27FC236}">
                <a16:creationId xmlns:a16="http://schemas.microsoft.com/office/drawing/2014/main" xmlns="" id="{10D6022A-C5D9-42ED-9216-14BFA3BE3C7E}"/>
              </a:ext>
            </a:extLst>
          </p:cNvPr>
          <p:cNvSpPr/>
          <p:nvPr>
            <p:custDataLst>
              <p:tags r:id="rId3"/>
            </p:custDataLst>
          </p:nvPr>
        </p:nvSpPr>
        <p:spPr>
          <a:xfrm flipH="1">
            <a:off x="6192836" y="3170602"/>
            <a:ext cx="1025156" cy="1025156"/>
          </a:xfrm>
          <a:prstGeom prst="circularArrow">
            <a:avLst>
              <a:gd name="adj1" fmla="val 33526"/>
              <a:gd name="adj2" fmla="val 16133"/>
              <a:gd name="adj3" fmla="val 16168432"/>
              <a:gd name="adj4" fmla="val 10800000"/>
              <a:gd name="adj5" fmla="val 16763"/>
            </a:avLst>
          </a:prstGeom>
          <a:solidFill>
            <a:srgbClr val="2D2D2D"/>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127" name="Flèche : Circulaire 22">
            <a:extLst>
              <a:ext uri="{FF2B5EF4-FFF2-40B4-BE49-F238E27FC236}">
                <a16:creationId xmlns:a16="http://schemas.microsoft.com/office/drawing/2014/main" xmlns="" id="{85D6BDBD-CB4F-48BA-B0E8-11B5A2455FB6}"/>
              </a:ext>
            </a:extLst>
          </p:cNvPr>
          <p:cNvSpPr/>
          <p:nvPr>
            <p:custDataLst>
              <p:tags r:id="rId4"/>
            </p:custDataLst>
          </p:nvPr>
        </p:nvSpPr>
        <p:spPr>
          <a:xfrm>
            <a:off x="5663700" y="2279992"/>
            <a:ext cx="1025156" cy="1025156"/>
          </a:xfrm>
          <a:prstGeom prst="circularArrow">
            <a:avLst>
              <a:gd name="adj1" fmla="val 33526"/>
              <a:gd name="adj2" fmla="val 16133"/>
              <a:gd name="adj3" fmla="val 16168432"/>
              <a:gd name="adj4" fmla="val 10800000"/>
              <a:gd name="adj5" fmla="val 16763"/>
            </a:avLst>
          </a:prstGeom>
          <a:solidFill>
            <a:srgbClr val="343434"/>
          </a:solidFill>
          <a:ln>
            <a:solidFill>
              <a:srgbClr val="353535"/>
            </a:solid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126" name="Flèche : Circulaire 32">
            <a:extLst>
              <a:ext uri="{FF2B5EF4-FFF2-40B4-BE49-F238E27FC236}">
                <a16:creationId xmlns:a16="http://schemas.microsoft.com/office/drawing/2014/main" xmlns="" id="{A9D4B598-FEBC-45EB-9332-BDF799F83A70}"/>
              </a:ext>
            </a:extLst>
          </p:cNvPr>
          <p:cNvSpPr/>
          <p:nvPr>
            <p:custDataLst>
              <p:tags r:id="rId5"/>
            </p:custDataLst>
          </p:nvPr>
        </p:nvSpPr>
        <p:spPr>
          <a:xfrm flipH="1" flipV="1">
            <a:off x="5375911" y="2082547"/>
            <a:ext cx="1025156" cy="1025156"/>
          </a:xfrm>
          <a:prstGeom prst="circularArrow">
            <a:avLst>
              <a:gd name="adj1" fmla="val 33526"/>
              <a:gd name="adj2" fmla="val 16133"/>
              <a:gd name="adj3" fmla="val 16168432"/>
              <a:gd name="adj4" fmla="val 10800000"/>
              <a:gd name="adj5" fmla="val 16763"/>
            </a:avLst>
          </a:prstGeom>
          <a:solidFill>
            <a:srgbClr val="3D3D3D"/>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7" name="Rectangle 16">
            <a:extLst>
              <a:ext uri="{FF2B5EF4-FFF2-40B4-BE49-F238E27FC236}">
                <a16:creationId xmlns:a16="http://schemas.microsoft.com/office/drawing/2014/main" xmlns="" id="{E41C882B-30F0-444D-8354-2BDAFE5C6D88}"/>
              </a:ext>
            </a:extLst>
          </p:cNvPr>
          <p:cNvSpPr/>
          <p:nvPr>
            <p:custDataLst>
              <p:tags r:id="rId6"/>
            </p:custDataLst>
          </p:nvPr>
        </p:nvSpPr>
        <p:spPr>
          <a:xfrm>
            <a:off x="5446729" y="2959248"/>
            <a:ext cx="683438" cy="341719"/>
          </a:xfrm>
          <a:prstGeom prst="rect">
            <a:avLst/>
          </a:prstGeom>
          <a:gradFill>
            <a:gsLst>
              <a:gs pos="0">
                <a:schemeClr val="tx1">
                  <a:lumMod val="50000"/>
                  <a:lumOff val="50000"/>
                </a:schemeClr>
              </a:gs>
              <a:gs pos="100000">
                <a:schemeClr val="tx1">
                  <a:lumMod val="95000"/>
                  <a:lumOff val="5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r>
              <a:rPr lang="fr-FR" sz="1583" b="1" dirty="0">
                <a:latin typeface="+mj-lt"/>
                <a:cs typeface="Arial" panose="020B0604020202020204" pitchFamily="34" charset="0"/>
              </a:rPr>
              <a:t>SISR</a:t>
            </a:r>
          </a:p>
        </p:txBody>
      </p:sp>
      <p:sp>
        <p:nvSpPr>
          <p:cNvPr id="124" name="Rectangle 123">
            <a:extLst>
              <a:ext uri="{FF2B5EF4-FFF2-40B4-BE49-F238E27FC236}">
                <a16:creationId xmlns:a16="http://schemas.microsoft.com/office/drawing/2014/main" xmlns="" id="{E41C882B-30F0-444D-8354-2BDAFE5C6D88}"/>
              </a:ext>
            </a:extLst>
          </p:cNvPr>
          <p:cNvSpPr/>
          <p:nvPr>
            <p:custDataLst>
              <p:tags r:id="rId7"/>
            </p:custDataLst>
          </p:nvPr>
        </p:nvSpPr>
        <p:spPr>
          <a:xfrm>
            <a:off x="6151843" y="3461310"/>
            <a:ext cx="683438" cy="341719"/>
          </a:xfrm>
          <a:prstGeom prst="rect">
            <a:avLst/>
          </a:prstGeom>
          <a:gradFill>
            <a:gsLst>
              <a:gs pos="0">
                <a:schemeClr val="tx1">
                  <a:lumMod val="50000"/>
                  <a:lumOff val="50000"/>
                </a:schemeClr>
              </a:gs>
              <a:gs pos="100000">
                <a:schemeClr val="tx1">
                  <a:lumMod val="95000"/>
                  <a:lumOff val="5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r>
              <a:rPr lang="fr-FR" sz="1583" b="1" dirty="0">
                <a:latin typeface="+mj-lt"/>
                <a:cs typeface="Arial" panose="020B0604020202020204" pitchFamily="34" charset="0"/>
              </a:rPr>
              <a:t>SLAM</a:t>
            </a:r>
          </a:p>
        </p:txBody>
      </p:sp>
      <p:sp>
        <p:nvSpPr>
          <p:cNvPr id="123" name="Rectangle 122">
            <a:extLst>
              <a:ext uri="{FF2B5EF4-FFF2-40B4-BE49-F238E27FC236}">
                <a16:creationId xmlns:a16="http://schemas.microsoft.com/office/drawing/2014/main" xmlns="" id="{A24D9CD1-E8BF-4C46-8B53-C721B94CEC4D}"/>
              </a:ext>
            </a:extLst>
          </p:cNvPr>
          <p:cNvSpPr/>
          <p:nvPr>
            <p:custDataLst>
              <p:tags r:id="rId8"/>
            </p:custDataLst>
          </p:nvPr>
        </p:nvSpPr>
        <p:spPr>
          <a:xfrm flipV="1">
            <a:off x="5625269" y="2948732"/>
            <a:ext cx="341719" cy="1366875"/>
          </a:xfrm>
          <a:prstGeom prst="rect">
            <a:avLst/>
          </a:prstGeom>
          <a:solidFill>
            <a:srgbClr val="2D2D2D"/>
          </a:solidFill>
          <a:ln>
            <a:noFill/>
          </a:ln>
          <a:scene3d>
            <a:camera prst="isometricTopUp"/>
            <a:lightRig rig="threePt"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45" name="Rectangle 44">
            <a:extLst>
              <a:ext uri="{FF2B5EF4-FFF2-40B4-BE49-F238E27FC236}">
                <a16:creationId xmlns:a16="http://schemas.microsoft.com/office/drawing/2014/main" xmlns="" id="{9B84AA5C-93C4-4011-92E8-B4595B703935}"/>
              </a:ext>
            </a:extLst>
          </p:cNvPr>
          <p:cNvSpPr/>
          <p:nvPr>
            <p:custDataLst>
              <p:tags r:id="rId9"/>
            </p:custDataLst>
          </p:nvPr>
        </p:nvSpPr>
        <p:spPr>
          <a:xfrm>
            <a:off x="5070319" y="3410666"/>
            <a:ext cx="683438" cy="341719"/>
          </a:xfrm>
          <a:prstGeom prst="rect">
            <a:avLst/>
          </a:prstGeom>
          <a:gradFill>
            <a:gsLst>
              <a:gs pos="0">
                <a:schemeClr val="accent2"/>
              </a:gs>
              <a:gs pos="100000">
                <a:schemeClr val="accent3"/>
              </a:gs>
            </a:gsLst>
            <a:path path="circle">
              <a:fillToRect l="50000" t="-80000" r="50000" b="180000"/>
            </a:path>
          </a:gradFill>
          <a:ln>
            <a:noFill/>
          </a:ln>
          <a:scene3d>
            <a:camera prst="isometricTopUp"/>
            <a:lightRig rig="balanced" dir="t"/>
          </a:scene3d>
          <a:sp3d extrusionH="1016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2" name="Rectangle : Coins supérieurs arrondis 11" descr="Graphisme de tunnel">
            <a:extLst>
              <a:ext uri="{FF2B5EF4-FFF2-40B4-BE49-F238E27FC236}">
                <a16:creationId xmlns:a16="http://schemas.microsoft.com/office/drawing/2014/main" xmlns="" id="{1728BED6-75FC-4BB6-970C-F696DD5F36FE}"/>
              </a:ext>
            </a:extLst>
          </p:cNvPr>
          <p:cNvSpPr/>
          <p:nvPr>
            <p:custDataLst>
              <p:tags r:id="rId10"/>
            </p:custDataLst>
          </p:nvPr>
        </p:nvSpPr>
        <p:spPr>
          <a:xfrm>
            <a:off x="5347035" y="3958061"/>
            <a:ext cx="113906" cy="113906"/>
          </a:xfrm>
          <a:prstGeom prst="round2SameRect">
            <a:avLst>
              <a:gd name="adj1" fmla="val 50000"/>
              <a:gd name="adj2" fmla="val 0"/>
            </a:avLst>
          </a:prstGeom>
          <a:gradFill>
            <a:gsLst>
              <a:gs pos="0">
                <a:schemeClr val="tx1">
                  <a:lumMod val="50000"/>
                  <a:lumOff val="50000"/>
                </a:schemeClr>
              </a:gs>
              <a:gs pos="100000">
                <a:schemeClr val="tx1"/>
              </a:gs>
            </a:gsLst>
            <a:path path="circle">
              <a:fillToRect t="100000" r="100000"/>
            </a:path>
          </a:gra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94" name="Rectangle : Coins supérieurs arrondis 93" descr="Graphisme de tunnel">
            <a:extLst>
              <a:ext uri="{FF2B5EF4-FFF2-40B4-BE49-F238E27FC236}">
                <a16:creationId xmlns:a16="http://schemas.microsoft.com/office/drawing/2014/main" xmlns="" id="{D285772D-0330-46B1-801E-4A17E80FB8E0}"/>
              </a:ext>
            </a:extLst>
          </p:cNvPr>
          <p:cNvSpPr/>
          <p:nvPr>
            <p:custDataLst>
              <p:tags r:id="rId11"/>
            </p:custDataLst>
          </p:nvPr>
        </p:nvSpPr>
        <p:spPr>
          <a:xfrm>
            <a:off x="5476197" y="3883947"/>
            <a:ext cx="113906" cy="113906"/>
          </a:xfrm>
          <a:prstGeom prst="round2SameRect">
            <a:avLst>
              <a:gd name="adj1" fmla="val 50000"/>
              <a:gd name="adj2" fmla="val 0"/>
            </a:avLst>
          </a:prstGeom>
          <a:gradFill>
            <a:gsLst>
              <a:gs pos="0">
                <a:schemeClr val="tx1">
                  <a:lumMod val="50000"/>
                  <a:lumOff val="50000"/>
                </a:schemeClr>
              </a:gs>
              <a:gs pos="100000">
                <a:schemeClr val="tx1"/>
              </a:gs>
            </a:gsLst>
            <a:path path="circle">
              <a:fillToRect t="100000" r="100000"/>
            </a:path>
          </a:gra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95" name="Rectangle : Coins supérieurs arrondis 94" descr="Graphisme de tunnel">
            <a:extLst>
              <a:ext uri="{FF2B5EF4-FFF2-40B4-BE49-F238E27FC236}">
                <a16:creationId xmlns:a16="http://schemas.microsoft.com/office/drawing/2014/main" xmlns="" id="{3557A057-5C20-4020-BCFC-ECEBD3E29A2B}"/>
              </a:ext>
            </a:extLst>
          </p:cNvPr>
          <p:cNvSpPr/>
          <p:nvPr>
            <p:custDataLst>
              <p:tags r:id="rId12"/>
            </p:custDataLst>
          </p:nvPr>
        </p:nvSpPr>
        <p:spPr>
          <a:xfrm>
            <a:off x="5605357" y="3809833"/>
            <a:ext cx="113906" cy="113906"/>
          </a:xfrm>
          <a:prstGeom prst="round2SameRect">
            <a:avLst>
              <a:gd name="adj1" fmla="val 50000"/>
              <a:gd name="adj2" fmla="val 0"/>
            </a:avLst>
          </a:prstGeom>
          <a:gradFill flip="none" rotWithShape="1">
            <a:gsLst>
              <a:gs pos="0">
                <a:schemeClr val="tx1">
                  <a:lumMod val="50000"/>
                  <a:lumOff val="50000"/>
                </a:schemeClr>
              </a:gs>
              <a:gs pos="100000">
                <a:schemeClr val="tx1"/>
              </a:gs>
            </a:gsLst>
            <a:path path="circle">
              <a:fillToRect t="100000" r="100000"/>
            </a:path>
            <a:tileRect l="-100000" b="-100000"/>
          </a:gra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38" name="Flèche : Circulaire 37">
            <a:extLst>
              <a:ext uri="{FF2B5EF4-FFF2-40B4-BE49-F238E27FC236}">
                <a16:creationId xmlns:a16="http://schemas.microsoft.com/office/drawing/2014/main" xmlns="" id="{F1B94F2D-C229-4D64-A1B4-CF53B6F79FCB}"/>
              </a:ext>
            </a:extLst>
          </p:cNvPr>
          <p:cNvSpPr/>
          <p:nvPr>
            <p:custDataLst>
              <p:tags r:id="rId13"/>
            </p:custDataLst>
          </p:nvPr>
        </p:nvSpPr>
        <p:spPr>
          <a:xfrm>
            <a:off x="4804144" y="3639266"/>
            <a:ext cx="1025156" cy="1025156"/>
          </a:xfrm>
          <a:prstGeom prst="circularArrow">
            <a:avLst>
              <a:gd name="adj1" fmla="val 33526"/>
              <a:gd name="adj2" fmla="val 16133"/>
              <a:gd name="adj3" fmla="val 16168432"/>
              <a:gd name="adj4" fmla="val 10800000"/>
              <a:gd name="adj5" fmla="val 16763"/>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569" dirty="0"/>
          </a:p>
        </p:txBody>
      </p:sp>
      <p:sp>
        <p:nvSpPr>
          <p:cNvPr id="44" name="Rectangle 43">
            <a:extLst>
              <a:ext uri="{FF2B5EF4-FFF2-40B4-BE49-F238E27FC236}">
                <a16:creationId xmlns:a16="http://schemas.microsoft.com/office/drawing/2014/main" xmlns="" id="{B070AFAE-0110-483A-88B9-FF5ABEF28FD8}"/>
              </a:ext>
            </a:extLst>
          </p:cNvPr>
          <p:cNvSpPr/>
          <p:nvPr>
            <p:custDataLst>
              <p:tags r:id="rId14"/>
            </p:custDataLst>
          </p:nvPr>
        </p:nvSpPr>
        <p:spPr>
          <a:xfrm>
            <a:off x="5490516" y="3591095"/>
            <a:ext cx="341719" cy="1366875"/>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34" name="Flèche : Droite 33">
            <a:extLst>
              <a:ext uri="{FF2B5EF4-FFF2-40B4-BE49-F238E27FC236}">
                <a16:creationId xmlns:a16="http://schemas.microsoft.com/office/drawing/2014/main" xmlns="" id="{4AA64DE2-7091-4C78-AAF2-6194CE4E9B67}"/>
              </a:ext>
            </a:extLst>
          </p:cNvPr>
          <p:cNvSpPr/>
          <p:nvPr>
            <p:custDataLst>
              <p:tags r:id="rId15"/>
            </p:custDataLst>
          </p:nvPr>
        </p:nvSpPr>
        <p:spPr>
          <a:xfrm>
            <a:off x="8115300" y="1754497"/>
            <a:ext cx="683438" cy="341719"/>
          </a:xfrm>
          <a:prstGeom prst="rightArrow">
            <a:avLst>
              <a:gd name="adj1" fmla="val 100000"/>
              <a:gd name="adj2" fmla="val 50000"/>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62" name="Rectangle 61">
            <a:extLst>
              <a:ext uri="{FF2B5EF4-FFF2-40B4-BE49-F238E27FC236}">
                <a16:creationId xmlns:a16="http://schemas.microsoft.com/office/drawing/2014/main" xmlns="" id="{3CD35D86-220F-4EE6-AF1D-12E02B661F9D}"/>
              </a:ext>
            </a:extLst>
          </p:cNvPr>
          <p:cNvSpPr/>
          <p:nvPr>
            <p:custDataLst>
              <p:tags r:id="rId16"/>
            </p:custDataLst>
          </p:nvPr>
        </p:nvSpPr>
        <p:spPr>
          <a:xfrm>
            <a:off x="7641613" y="1989682"/>
            <a:ext cx="683438" cy="341719"/>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49" name="Flèche : Circulaire 48">
            <a:extLst>
              <a:ext uri="{FF2B5EF4-FFF2-40B4-BE49-F238E27FC236}">
                <a16:creationId xmlns:a16="http://schemas.microsoft.com/office/drawing/2014/main" xmlns="" id="{8B763E3D-AB5A-41DF-868F-79E077E5ABD3}"/>
              </a:ext>
            </a:extLst>
          </p:cNvPr>
          <p:cNvSpPr/>
          <p:nvPr>
            <p:custDataLst>
              <p:tags r:id="rId17"/>
            </p:custDataLst>
          </p:nvPr>
        </p:nvSpPr>
        <p:spPr>
          <a:xfrm flipH="1">
            <a:off x="3372235" y="4154821"/>
            <a:ext cx="1025156" cy="1025156"/>
          </a:xfrm>
          <a:prstGeom prst="circularArrow">
            <a:avLst>
              <a:gd name="adj1" fmla="val 33526"/>
              <a:gd name="adj2" fmla="val 16133"/>
              <a:gd name="adj3" fmla="val 16168432"/>
              <a:gd name="adj4" fmla="val 10800000"/>
              <a:gd name="adj5" fmla="val 16763"/>
            </a:avLst>
          </a:prstGeom>
          <a:solidFill>
            <a:srgbClr val="C79601"/>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30" name="Flèche : Circulaire 29">
            <a:extLst>
              <a:ext uri="{FF2B5EF4-FFF2-40B4-BE49-F238E27FC236}">
                <a16:creationId xmlns:a16="http://schemas.microsoft.com/office/drawing/2014/main" xmlns="" id="{10D6022A-C5D9-42ED-9216-14BFA3BE3C7E}"/>
              </a:ext>
            </a:extLst>
          </p:cNvPr>
          <p:cNvSpPr/>
          <p:nvPr>
            <p:custDataLst>
              <p:tags r:id="rId18"/>
            </p:custDataLst>
          </p:nvPr>
        </p:nvSpPr>
        <p:spPr>
          <a:xfrm flipH="1">
            <a:off x="2198752" y="3210169"/>
            <a:ext cx="1025156" cy="1025156"/>
          </a:xfrm>
          <a:prstGeom prst="circularArrow">
            <a:avLst>
              <a:gd name="adj1" fmla="val 33526"/>
              <a:gd name="adj2" fmla="val 16133"/>
              <a:gd name="adj3" fmla="val 16168432"/>
              <a:gd name="adj4" fmla="val 10800000"/>
              <a:gd name="adj5" fmla="val 16763"/>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22" name="Rectangle 21">
            <a:extLst>
              <a:ext uri="{FF2B5EF4-FFF2-40B4-BE49-F238E27FC236}">
                <a16:creationId xmlns:a16="http://schemas.microsoft.com/office/drawing/2014/main" xmlns="" id="{FE41BA63-6D33-4F72-8D85-55406846A851}"/>
              </a:ext>
            </a:extLst>
          </p:cNvPr>
          <p:cNvSpPr/>
          <p:nvPr>
            <p:custDataLst>
              <p:tags r:id="rId19"/>
            </p:custDataLst>
          </p:nvPr>
        </p:nvSpPr>
        <p:spPr>
          <a:xfrm>
            <a:off x="3310172" y="4449448"/>
            <a:ext cx="683438" cy="341719"/>
          </a:xfrm>
          <a:prstGeom prst="rect">
            <a:avLst/>
          </a:prstGeom>
          <a:gradFill>
            <a:gsLst>
              <a:gs pos="0">
                <a:schemeClr val="accent4"/>
              </a:gs>
              <a:gs pos="100000">
                <a:schemeClr val="accent4">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29" name="Rectangle 28">
            <a:extLst>
              <a:ext uri="{FF2B5EF4-FFF2-40B4-BE49-F238E27FC236}">
                <a16:creationId xmlns:a16="http://schemas.microsoft.com/office/drawing/2014/main" xmlns="" id="{250BCDA4-6580-4888-8188-2DAF8FDAF47C}"/>
              </a:ext>
            </a:extLst>
          </p:cNvPr>
          <p:cNvSpPr/>
          <p:nvPr>
            <p:custDataLst>
              <p:tags r:id="rId20"/>
            </p:custDataLst>
          </p:nvPr>
        </p:nvSpPr>
        <p:spPr>
          <a:xfrm>
            <a:off x="2458632" y="3410666"/>
            <a:ext cx="341719" cy="341719"/>
          </a:xfrm>
          <a:prstGeom prst="rect">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18" name="Rectangle 17">
            <a:extLst>
              <a:ext uri="{FF2B5EF4-FFF2-40B4-BE49-F238E27FC236}">
                <a16:creationId xmlns:a16="http://schemas.microsoft.com/office/drawing/2014/main" xmlns="" id="{49C68A95-D930-4FBF-93A8-772A3096B477}"/>
              </a:ext>
            </a:extLst>
          </p:cNvPr>
          <p:cNvSpPr/>
          <p:nvPr>
            <p:custDataLst>
              <p:tags r:id="rId21"/>
            </p:custDataLst>
          </p:nvPr>
        </p:nvSpPr>
        <p:spPr>
          <a:xfrm>
            <a:off x="4349182" y="4367237"/>
            <a:ext cx="341719" cy="341719"/>
          </a:xfrm>
          <a:prstGeom prst="rect">
            <a:avLst/>
          </a:prstGeom>
          <a:solidFill>
            <a:srgbClr val="C79601"/>
          </a:solidFill>
          <a:ln>
            <a:noFill/>
          </a:ln>
          <a:scene3d>
            <a:camera prst="isometricTopUp"/>
            <a:lightRig rig="balanced" dir="t"/>
          </a:scene3d>
          <a:sp3d extrusionH="127000" prstMaterial="softEdge">
            <a:bevelT w="127000" h="1905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06" b="1" dirty="0">
              <a:latin typeface="+mj-lt"/>
            </a:endParaRPr>
          </a:p>
        </p:txBody>
      </p:sp>
      <p:sp>
        <p:nvSpPr>
          <p:cNvPr id="42" name="Flèche : Circulaire 41">
            <a:extLst>
              <a:ext uri="{FF2B5EF4-FFF2-40B4-BE49-F238E27FC236}">
                <a16:creationId xmlns:a16="http://schemas.microsoft.com/office/drawing/2014/main" xmlns="" id="{0372942F-9024-41FF-AC36-C9B32CF17A4A}"/>
              </a:ext>
            </a:extLst>
          </p:cNvPr>
          <p:cNvSpPr/>
          <p:nvPr>
            <p:custDataLst>
              <p:tags r:id="rId22"/>
            </p:custDataLst>
          </p:nvPr>
        </p:nvSpPr>
        <p:spPr>
          <a:xfrm flipH="1">
            <a:off x="2032720" y="1614239"/>
            <a:ext cx="1015163" cy="983527"/>
          </a:xfrm>
          <a:prstGeom prst="circularArrow">
            <a:avLst>
              <a:gd name="adj1" fmla="val 33526"/>
              <a:gd name="adj2" fmla="val 16133"/>
              <a:gd name="adj3" fmla="val 16168432"/>
              <a:gd name="adj4" fmla="val 10800000"/>
              <a:gd name="adj5" fmla="val 16763"/>
            </a:avLst>
          </a:prstGeom>
          <a:gradFill>
            <a:gsLst>
              <a:gs pos="0">
                <a:schemeClr val="bg1"/>
              </a:gs>
              <a:gs pos="100000">
                <a:schemeClr val="bg2"/>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55" name="Flèche : Circulaire 54">
            <a:extLst>
              <a:ext uri="{FF2B5EF4-FFF2-40B4-BE49-F238E27FC236}">
                <a16:creationId xmlns:a16="http://schemas.microsoft.com/office/drawing/2014/main" xmlns="" id="{BDC00F84-8C61-4F98-816A-9E743AB09F46}"/>
              </a:ext>
            </a:extLst>
          </p:cNvPr>
          <p:cNvSpPr/>
          <p:nvPr>
            <p:custDataLst>
              <p:tags r:id="rId23"/>
            </p:custDataLst>
          </p:nvPr>
        </p:nvSpPr>
        <p:spPr>
          <a:xfrm flipH="1" flipV="1">
            <a:off x="5479072" y="3901702"/>
            <a:ext cx="1025156" cy="1025156"/>
          </a:xfrm>
          <a:prstGeom prst="circularArrow">
            <a:avLst>
              <a:gd name="adj1" fmla="val 33526"/>
              <a:gd name="adj2" fmla="val 16133"/>
              <a:gd name="adj3" fmla="val 16168432"/>
              <a:gd name="adj4" fmla="val 10800000"/>
              <a:gd name="adj5" fmla="val 16763"/>
            </a:avLst>
          </a:prstGeom>
          <a:solidFill>
            <a:srgbClr val="35588F"/>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grpSp>
        <p:nvGrpSpPr>
          <p:cNvPr id="11" name="Groupe 10">
            <a:extLst>
              <a:ext uri="{FF2B5EF4-FFF2-40B4-BE49-F238E27FC236}">
                <a16:creationId xmlns:a16="http://schemas.microsoft.com/office/drawing/2014/main" xmlns="" id="{F37AA5FA-CB29-4E1C-9201-8072B4603B79}"/>
              </a:ext>
            </a:extLst>
          </p:cNvPr>
          <p:cNvGrpSpPr/>
          <p:nvPr>
            <p:custDataLst>
              <p:tags r:id="rId24"/>
            </p:custDataLst>
          </p:nvPr>
        </p:nvGrpSpPr>
        <p:grpSpPr>
          <a:xfrm flipH="1">
            <a:off x="3451281" y="1157596"/>
            <a:ext cx="1392993" cy="1104945"/>
            <a:chOff x="8025383" y="4817044"/>
            <a:chExt cx="2877568" cy="1372541"/>
          </a:xfrm>
        </p:grpSpPr>
        <p:sp>
          <p:nvSpPr>
            <p:cNvPr id="9" name="Triangle isocèle 8">
              <a:extLst>
                <a:ext uri="{FF2B5EF4-FFF2-40B4-BE49-F238E27FC236}">
                  <a16:creationId xmlns:a16="http://schemas.microsoft.com/office/drawing/2014/main" xmlns="" id="{1A407030-ABD3-4E4F-A909-472AEBB4B282}"/>
                </a:ext>
              </a:extLst>
            </p:cNvPr>
            <p:cNvSpPr/>
            <p:nvPr/>
          </p:nvSpPr>
          <p:spPr>
            <a:xfrm rot="10800000">
              <a:off x="8025383" y="5284567"/>
              <a:ext cx="648235" cy="905018"/>
            </a:xfrm>
            <a:prstGeom prst="triangle">
              <a:avLst>
                <a:gd name="adj" fmla="val 10998"/>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5" name="Rectangle : Coins arrondis 4">
              <a:extLst>
                <a:ext uri="{FF2B5EF4-FFF2-40B4-BE49-F238E27FC236}">
                  <a16:creationId xmlns:a16="http://schemas.microsoft.com/office/drawing/2014/main" xmlns="" id="{4EC1AD2E-F60E-4A79-84A8-BDAA457DB765}"/>
                </a:ext>
              </a:extLst>
            </p:cNvPr>
            <p:cNvSpPr/>
            <p:nvPr/>
          </p:nvSpPr>
          <p:spPr>
            <a:xfrm>
              <a:off x="8111667" y="4817044"/>
              <a:ext cx="2791284" cy="916363"/>
            </a:xfrm>
            <a:prstGeom prst="roundRect">
              <a:avLst>
                <a:gd name="adj" fmla="val 1099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4" name="Rectangle : Coins arrondis 3">
              <a:extLst>
                <a:ext uri="{FF2B5EF4-FFF2-40B4-BE49-F238E27FC236}">
                  <a16:creationId xmlns:a16="http://schemas.microsoft.com/office/drawing/2014/main" xmlns="" id="{D96ABC47-1860-49DC-BE9A-820D3F8DAF0B}"/>
                </a:ext>
              </a:extLst>
            </p:cNvPr>
            <p:cNvSpPr/>
            <p:nvPr/>
          </p:nvSpPr>
          <p:spPr>
            <a:xfrm>
              <a:off x="8273998" y="4919141"/>
              <a:ext cx="2442370"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Préserver l'identité numérique de l’organisation</a:t>
              </a:r>
              <a:endParaRPr lang="fr-FR" sz="1050" noProof="1">
                <a:solidFill>
                  <a:schemeClr val="tx1">
                    <a:lumMod val="75000"/>
                    <a:lumOff val="25000"/>
                  </a:schemeClr>
                </a:solidFill>
              </a:endParaRPr>
            </a:p>
          </p:txBody>
        </p:sp>
      </p:grpSp>
      <p:grpSp>
        <p:nvGrpSpPr>
          <p:cNvPr id="86" name="Groupe 85">
            <a:extLst>
              <a:ext uri="{FF2B5EF4-FFF2-40B4-BE49-F238E27FC236}">
                <a16:creationId xmlns:a16="http://schemas.microsoft.com/office/drawing/2014/main" xmlns="" id="{47F17A4E-B565-4DEF-BD5B-002E63E6F190}"/>
              </a:ext>
            </a:extLst>
          </p:cNvPr>
          <p:cNvGrpSpPr/>
          <p:nvPr>
            <p:custDataLst>
              <p:tags r:id="rId25"/>
            </p:custDataLst>
          </p:nvPr>
        </p:nvGrpSpPr>
        <p:grpSpPr>
          <a:xfrm flipH="1">
            <a:off x="5072645" y="971548"/>
            <a:ext cx="1906480" cy="1075474"/>
            <a:chOff x="8111667" y="4817044"/>
            <a:chExt cx="2061034" cy="1374071"/>
          </a:xfrm>
        </p:grpSpPr>
        <p:sp>
          <p:nvSpPr>
            <p:cNvPr id="87" name="Triangle isocèle 86">
              <a:extLst>
                <a:ext uri="{FF2B5EF4-FFF2-40B4-BE49-F238E27FC236}">
                  <a16:creationId xmlns:a16="http://schemas.microsoft.com/office/drawing/2014/main" xmlns="" id="{E9211B2D-3F9B-433A-A5C8-0C5269AFD923}"/>
                </a:ext>
              </a:extLst>
            </p:cNvPr>
            <p:cNvSpPr/>
            <p:nvPr/>
          </p:nvSpPr>
          <p:spPr>
            <a:xfrm rot="10800000">
              <a:off x="8818066" y="5286097"/>
              <a:ext cx="648235" cy="905018"/>
            </a:xfrm>
            <a:prstGeom prst="triangle">
              <a:avLst>
                <a:gd name="adj" fmla="val 49411"/>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88" name="Rectangle : Coins arrondis 87">
              <a:extLst>
                <a:ext uri="{FF2B5EF4-FFF2-40B4-BE49-F238E27FC236}">
                  <a16:creationId xmlns:a16="http://schemas.microsoft.com/office/drawing/2014/main" xmlns="" id="{2C99845C-EC69-4035-B8D5-269E843DA4E1}"/>
                </a:ext>
              </a:extLst>
            </p:cNvPr>
            <p:cNvSpPr/>
            <p:nvPr/>
          </p:nvSpPr>
          <p:spPr>
            <a:xfrm>
              <a:off x="8111667" y="4817044"/>
              <a:ext cx="2061034" cy="916363"/>
            </a:xfrm>
            <a:prstGeom prst="roundRect">
              <a:avLst>
                <a:gd name="adj" fmla="val 10993"/>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89" name="Rectangle : Coins arrondis 88">
              <a:extLst>
                <a:ext uri="{FF2B5EF4-FFF2-40B4-BE49-F238E27FC236}">
                  <a16:creationId xmlns:a16="http://schemas.microsoft.com/office/drawing/2014/main" xmlns="" id="{B853726D-9035-42A6-8576-7ABED9876CA0}"/>
                </a:ext>
              </a:extLst>
            </p:cNvPr>
            <p:cNvSpPr/>
            <p:nvPr/>
          </p:nvSpPr>
          <p:spPr>
            <a:xfrm>
              <a:off x="8263562" y="4898565"/>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Assurer la cybersécurité d’une infrastructure réseau, d’un système, d’un service</a:t>
              </a:r>
              <a:endParaRPr lang="fr-FR" sz="1050" noProof="1">
                <a:solidFill>
                  <a:schemeClr val="tx1">
                    <a:lumMod val="75000"/>
                    <a:lumOff val="25000"/>
                  </a:schemeClr>
                </a:solidFill>
              </a:endParaRPr>
            </a:p>
          </p:txBody>
        </p:sp>
      </p:grpSp>
      <p:grpSp>
        <p:nvGrpSpPr>
          <p:cNvPr id="131" name="Groupe 130">
            <a:extLst>
              <a:ext uri="{FF2B5EF4-FFF2-40B4-BE49-F238E27FC236}">
                <a16:creationId xmlns:a16="http://schemas.microsoft.com/office/drawing/2014/main" xmlns="" id="{576AD287-65FE-48A1-98C3-5BABE9B397C8}"/>
              </a:ext>
            </a:extLst>
          </p:cNvPr>
          <p:cNvGrpSpPr/>
          <p:nvPr>
            <p:custDataLst>
              <p:tags r:id="rId26"/>
            </p:custDataLst>
          </p:nvPr>
        </p:nvGrpSpPr>
        <p:grpSpPr>
          <a:xfrm>
            <a:off x="4900198" y="3468033"/>
            <a:ext cx="723947" cy="459950"/>
            <a:chOff x="3339804" y="7534022"/>
            <a:chExt cx="2288030" cy="1453669"/>
          </a:xfrm>
        </p:grpSpPr>
        <p:sp>
          <p:nvSpPr>
            <p:cNvPr id="120" name="Graphisme 115">
              <a:extLst>
                <a:ext uri="{FF2B5EF4-FFF2-40B4-BE49-F238E27FC236}">
                  <a16:creationId xmlns:a16="http://schemas.microsoft.com/office/drawing/2014/main" xmlns="" id="{3CAC520D-3100-47A1-AA98-02CC7A56A385}"/>
                </a:ext>
              </a:extLst>
            </p:cNvPr>
            <p:cNvSpPr/>
            <p:nvPr/>
          </p:nvSpPr>
          <p:spPr>
            <a:xfrm>
              <a:off x="4448800" y="7534022"/>
              <a:ext cx="1179034" cy="304267"/>
            </a:xfrm>
            <a:custGeom>
              <a:avLst/>
              <a:gdLst>
                <a:gd name="connsiteX0" fmla="*/ 815248 w 885825"/>
                <a:gd name="connsiteY0" fmla="*/ 225967 h 228600"/>
                <a:gd name="connsiteX1" fmla="*/ 73759 w 885825"/>
                <a:gd name="connsiteY1" fmla="*/ 225967 h 228600"/>
                <a:gd name="connsiteX2" fmla="*/ 7144 w 885825"/>
                <a:gd name="connsiteY2" fmla="*/ 159358 h 228600"/>
                <a:gd name="connsiteX3" fmla="*/ 73759 w 885825"/>
                <a:gd name="connsiteY3" fmla="*/ 92743 h 228600"/>
                <a:gd name="connsiteX4" fmla="*/ 148465 w 885825"/>
                <a:gd name="connsiteY4" fmla="*/ 92743 h 228600"/>
                <a:gd name="connsiteX5" fmla="*/ 255268 w 885825"/>
                <a:gd name="connsiteY5" fmla="*/ 7144 h 228600"/>
                <a:gd name="connsiteX6" fmla="*/ 441507 w 885825"/>
                <a:gd name="connsiteY6" fmla="*/ 7144 h 228600"/>
                <a:gd name="connsiteX7" fmla="*/ 518299 w 885825"/>
                <a:gd name="connsiteY7" fmla="*/ 38621 h 228600"/>
                <a:gd name="connsiteX8" fmla="*/ 601828 w 885825"/>
                <a:gd name="connsiteY8" fmla="*/ 38621 h 228600"/>
                <a:gd name="connsiteX9" fmla="*/ 686791 w 885825"/>
                <a:gd name="connsiteY9" fmla="*/ 92743 h 228600"/>
                <a:gd name="connsiteX10" fmla="*/ 815248 w 885825"/>
                <a:gd name="connsiteY10" fmla="*/ 92743 h 228600"/>
                <a:gd name="connsiteX11" fmla="*/ 881863 w 885825"/>
                <a:gd name="connsiteY11" fmla="*/ 159358 h 228600"/>
                <a:gd name="connsiteX12" fmla="*/ 815248 w 885825"/>
                <a:gd name="connsiteY12" fmla="*/ 225967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5825" h="228600">
                  <a:moveTo>
                    <a:pt x="815248" y="225967"/>
                  </a:moveTo>
                  <a:lnTo>
                    <a:pt x="73759" y="225967"/>
                  </a:lnTo>
                  <a:cubicBezTo>
                    <a:pt x="37026" y="225967"/>
                    <a:pt x="7144" y="196085"/>
                    <a:pt x="7144" y="159358"/>
                  </a:cubicBezTo>
                  <a:cubicBezTo>
                    <a:pt x="7144" y="122625"/>
                    <a:pt x="37026" y="92743"/>
                    <a:pt x="73759" y="92743"/>
                  </a:cubicBezTo>
                  <a:lnTo>
                    <a:pt x="148465" y="92743"/>
                  </a:lnTo>
                  <a:cubicBezTo>
                    <a:pt x="159363" y="43825"/>
                    <a:pt x="203113" y="7144"/>
                    <a:pt x="255268" y="7144"/>
                  </a:cubicBezTo>
                  <a:lnTo>
                    <a:pt x="441507" y="7144"/>
                  </a:lnTo>
                  <a:cubicBezTo>
                    <a:pt x="470511" y="7144"/>
                    <a:pt x="497904" y="18487"/>
                    <a:pt x="518299" y="38621"/>
                  </a:cubicBezTo>
                  <a:lnTo>
                    <a:pt x="601828" y="38621"/>
                  </a:lnTo>
                  <a:cubicBezTo>
                    <a:pt x="639072" y="38621"/>
                    <a:pt x="671735" y="60117"/>
                    <a:pt x="686791" y="92743"/>
                  </a:cubicBezTo>
                  <a:lnTo>
                    <a:pt x="815248" y="92743"/>
                  </a:lnTo>
                  <a:cubicBezTo>
                    <a:pt x="851981" y="92743"/>
                    <a:pt x="881863" y="122625"/>
                    <a:pt x="881863" y="159358"/>
                  </a:cubicBezTo>
                  <a:cubicBezTo>
                    <a:pt x="881863" y="196085"/>
                    <a:pt x="851981" y="225967"/>
                    <a:pt x="815248" y="225967"/>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rtl="0"/>
              <a:endParaRPr lang="fr-FR" sz="569" dirty="0"/>
            </a:p>
          </p:txBody>
        </p:sp>
        <p:sp>
          <p:nvSpPr>
            <p:cNvPr id="119" name="Graphisme 113">
              <a:extLst>
                <a:ext uri="{FF2B5EF4-FFF2-40B4-BE49-F238E27FC236}">
                  <a16:creationId xmlns:a16="http://schemas.microsoft.com/office/drawing/2014/main" xmlns="" id="{8E1C9FD2-1128-448E-952C-D7FCC65EA609}"/>
                </a:ext>
              </a:extLst>
            </p:cNvPr>
            <p:cNvSpPr/>
            <p:nvPr/>
          </p:nvSpPr>
          <p:spPr>
            <a:xfrm>
              <a:off x="4536900" y="8177919"/>
              <a:ext cx="912801" cy="367656"/>
            </a:xfrm>
            <a:custGeom>
              <a:avLst/>
              <a:gdLst>
                <a:gd name="connsiteX0" fmla="*/ 575770 w 685800"/>
                <a:gd name="connsiteY0" fmla="*/ 276435 h 276225"/>
                <a:gd name="connsiteX1" fmla="*/ 430388 w 685800"/>
                <a:gd name="connsiteY1" fmla="*/ 276435 h 276225"/>
                <a:gd name="connsiteX2" fmla="*/ 422300 w 685800"/>
                <a:gd name="connsiteY2" fmla="*/ 276104 h 276225"/>
                <a:gd name="connsiteX3" fmla="*/ 413319 w 685800"/>
                <a:gd name="connsiteY3" fmla="*/ 276435 h 276225"/>
                <a:gd name="connsiteX4" fmla="*/ 115640 w 685800"/>
                <a:gd name="connsiteY4" fmla="*/ 276435 h 276225"/>
                <a:gd name="connsiteX5" fmla="*/ 7144 w 685800"/>
                <a:gd name="connsiteY5" fmla="*/ 167938 h 276225"/>
                <a:gd name="connsiteX6" fmla="*/ 115640 w 685800"/>
                <a:gd name="connsiteY6" fmla="*/ 59443 h 276225"/>
                <a:gd name="connsiteX7" fmla="*/ 116515 w 685800"/>
                <a:gd name="connsiteY7" fmla="*/ 59443 h 276225"/>
                <a:gd name="connsiteX8" fmla="*/ 223042 w 685800"/>
                <a:gd name="connsiteY8" fmla="*/ 7144 h 276225"/>
                <a:gd name="connsiteX9" fmla="*/ 413319 w 685800"/>
                <a:gd name="connsiteY9" fmla="*/ 7144 h 276225"/>
                <a:gd name="connsiteX10" fmla="*/ 519843 w 685800"/>
                <a:gd name="connsiteY10" fmla="*/ 59443 h 276225"/>
                <a:gd name="connsiteX11" fmla="*/ 575770 w 685800"/>
                <a:gd name="connsiteY11" fmla="*/ 59443 h 276225"/>
                <a:gd name="connsiteX12" fmla="*/ 684266 w 685800"/>
                <a:gd name="connsiteY12" fmla="*/ 167938 h 276225"/>
                <a:gd name="connsiteX13" fmla="*/ 575770 w 685800"/>
                <a:gd name="connsiteY13" fmla="*/ 27643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5800" h="276225">
                  <a:moveTo>
                    <a:pt x="575770" y="276435"/>
                  </a:moveTo>
                  <a:lnTo>
                    <a:pt x="430388" y="276435"/>
                  </a:lnTo>
                  <a:cubicBezTo>
                    <a:pt x="427663" y="276435"/>
                    <a:pt x="424969" y="276314"/>
                    <a:pt x="422300" y="276104"/>
                  </a:cubicBezTo>
                  <a:cubicBezTo>
                    <a:pt x="419329" y="276314"/>
                    <a:pt x="416338" y="276435"/>
                    <a:pt x="413319" y="276435"/>
                  </a:cubicBezTo>
                  <a:lnTo>
                    <a:pt x="115640" y="276435"/>
                  </a:lnTo>
                  <a:cubicBezTo>
                    <a:pt x="55816" y="276435"/>
                    <a:pt x="7144" y="227763"/>
                    <a:pt x="7144" y="167938"/>
                  </a:cubicBezTo>
                  <a:cubicBezTo>
                    <a:pt x="7144" y="108114"/>
                    <a:pt x="55816" y="59443"/>
                    <a:pt x="115640" y="59443"/>
                  </a:cubicBezTo>
                  <a:lnTo>
                    <a:pt x="116515" y="59443"/>
                  </a:lnTo>
                  <a:cubicBezTo>
                    <a:pt x="141931" y="26463"/>
                    <a:pt x="180836" y="7144"/>
                    <a:pt x="223042" y="7144"/>
                  </a:cubicBezTo>
                  <a:lnTo>
                    <a:pt x="413319" y="7144"/>
                  </a:lnTo>
                  <a:cubicBezTo>
                    <a:pt x="455526" y="7144"/>
                    <a:pt x="494430" y="26468"/>
                    <a:pt x="519843" y="59443"/>
                  </a:cubicBezTo>
                  <a:lnTo>
                    <a:pt x="575770" y="59443"/>
                  </a:lnTo>
                  <a:cubicBezTo>
                    <a:pt x="635594" y="59443"/>
                    <a:pt x="684266" y="108114"/>
                    <a:pt x="684266" y="167938"/>
                  </a:cubicBezTo>
                  <a:cubicBezTo>
                    <a:pt x="684266" y="227763"/>
                    <a:pt x="635594" y="276435"/>
                    <a:pt x="575770" y="276435"/>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tlCol="0" anchor="ctr"/>
            <a:lstStyle/>
            <a:p>
              <a:pPr rtl="0"/>
              <a:endParaRPr lang="fr-FR" sz="569" dirty="0"/>
            </a:p>
          </p:txBody>
        </p:sp>
        <p:sp>
          <p:nvSpPr>
            <p:cNvPr id="128" name="Graphisme 113">
              <a:extLst>
                <a:ext uri="{FF2B5EF4-FFF2-40B4-BE49-F238E27FC236}">
                  <a16:creationId xmlns:a16="http://schemas.microsoft.com/office/drawing/2014/main" xmlns="" id="{1A2E1AA7-648F-4A0C-B4BD-2C03EDF5789B}"/>
                </a:ext>
              </a:extLst>
            </p:cNvPr>
            <p:cNvSpPr/>
            <p:nvPr/>
          </p:nvSpPr>
          <p:spPr>
            <a:xfrm flipH="1">
              <a:off x="4007439" y="7747415"/>
              <a:ext cx="501116" cy="201839"/>
            </a:xfrm>
            <a:custGeom>
              <a:avLst/>
              <a:gdLst>
                <a:gd name="connsiteX0" fmla="*/ 575770 w 685800"/>
                <a:gd name="connsiteY0" fmla="*/ 276435 h 276225"/>
                <a:gd name="connsiteX1" fmla="*/ 430388 w 685800"/>
                <a:gd name="connsiteY1" fmla="*/ 276435 h 276225"/>
                <a:gd name="connsiteX2" fmla="*/ 422300 w 685800"/>
                <a:gd name="connsiteY2" fmla="*/ 276104 h 276225"/>
                <a:gd name="connsiteX3" fmla="*/ 413319 w 685800"/>
                <a:gd name="connsiteY3" fmla="*/ 276435 h 276225"/>
                <a:gd name="connsiteX4" fmla="*/ 115640 w 685800"/>
                <a:gd name="connsiteY4" fmla="*/ 276435 h 276225"/>
                <a:gd name="connsiteX5" fmla="*/ 7144 w 685800"/>
                <a:gd name="connsiteY5" fmla="*/ 167938 h 276225"/>
                <a:gd name="connsiteX6" fmla="*/ 115640 w 685800"/>
                <a:gd name="connsiteY6" fmla="*/ 59443 h 276225"/>
                <a:gd name="connsiteX7" fmla="*/ 116515 w 685800"/>
                <a:gd name="connsiteY7" fmla="*/ 59443 h 276225"/>
                <a:gd name="connsiteX8" fmla="*/ 223042 w 685800"/>
                <a:gd name="connsiteY8" fmla="*/ 7144 h 276225"/>
                <a:gd name="connsiteX9" fmla="*/ 413319 w 685800"/>
                <a:gd name="connsiteY9" fmla="*/ 7144 h 276225"/>
                <a:gd name="connsiteX10" fmla="*/ 519843 w 685800"/>
                <a:gd name="connsiteY10" fmla="*/ 59443 h 276225"/>
                <a:gd name="connsiteX11" fmla="*/ 575770 w 685800"/>
                <a:gd name="connsiteY11" fmla="*/ 59443 h 276225"/>
                <a:gd name="connsiteX12" fmla="*/ 684266 w 685800"/>
                <a:gd name="connsiteY12" fmla="*/ 167938 h 276225"/>
                <a:gd name="connsiteX13" fmla="*/ 575770 w 685800"/>
                <a:gd name="connsiteY13" fmla="*/ 27643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5800" h="276225">
                  <a:moveTo>
                    <a:pt x="575770" y="276435"/>
                  </a:moveTo>
                  <a:lnTo>
                    <a:pt x="430388" y="276435"/>
                  </a:lnTo>
                  <a:cubicBezTo>
                    <a:pt x="427663" y="276435"/>
                    <a:pt x="424969" y="276314"/>
                    <a:pt x="422300" y="276104"/>
                  </a:cubicBezTo>
                  <a:cubicBezTo>
                    <a:pt x="419329" y="276314"/>
                    <a:pt x="416338" y="276435"/>
                    <a:pt x="413319" y="276435"/>
                  </a:cubicBezTo>
                  <a:lnTo>
                    <a:pt x="115640" y="276435"/>
                  </a:lnTo>
                  <a:cubicBezTo>
                    <a:pt x="55816" y="276435"/>
                    <a:pt x="7144" y="227763"/>
                    <a:pt x="7144" y="167938"/>
                  </a:cubicBezTo>
                  <a:cubicBezTo>
                    <a:pt x="7144" y="108114"/>
                    <a:pt x="55816" y="59443"/>
                    <a:pt x="115640" y="59443"/>
                  </a:cubicBezTo>
                  <a:lnTo>
                    <a:pt x="116515" y="59443"/>
                  </a:lnTo>
                  <a:cubicBezTo>
                    <a:pt x="141931" y="26463"/>
                    <a:pt x="180836" y="7144"/>
                    <a:pt x="223042" y="7144"/>
                  </a:cubicBezTo>
                  <a:lnTo>
                    <a:pt x="413319" y="7144"/>
                  </a:lnTo>
                  <a:cubicBezTo>
                    <a:pt x="455526" y="7144"/>
                    <a:pt x="494430" y="26468"/>
                    <a:pt x="519843" y="59443"/>
                  </a:cubicBezTo>
                  <a:lnTo>
                    <a:pt x="575770" y="59443"/>
                  </a:lnTo>
                  <a:cubicBezTo>
                    <a:pt x="635594" y="59443"/>
                    <a:pt x="684266" y="108114"/>
                    <a:pt x="684266" y="167938"/>
                  </a:cubicBezTo>
                  <a:cubicBezTo>
                    <a:pt x="684266" y="227763"/>
                    <a:pt x="635594" y="276435"/>
                    <a:pt x="575770" y="276435"/>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tlCol="0" anchor="ctr"/>
            <a:lstStyle/>
            <a:p>
              <a:pPr rtl="0"/>
              <a:endParaRPr lang="fr-FR" sz="569" dirty="0"/>
            </a:p>
          </p:txBody>
        </p:sp>
        <p:sp>
          <p:nvSpPr>
            <p:cNvPr id="129" name="Graphisme 117">
              <a:extLst>
                <a:ext uri="{FF2B5EF4-FFF2-40B4-BE49-F238E27FC236}">
                  <a16:creationId xmlns:a16="http://schemas.microsoft.com/office/drawing/2014/main" xmlns="" id="{D8ECF39A-D695-4FE6-94AA-A195E4A348D6}"/>
                </a:ext>
              </a:extLst>
            </p:cNvPr>
            <p:cNvSpPr/>
            <p:nvPr/>
          </p:nvSpPr>
          <p:spPr>
            <a:xfrm flipH="1">
              <a:off x="3872810" y="7819868"/>
              <a:ext cx="1191711" cy="628866"/>
            </a:xfrm>
            <a:custGeom>
              <a:avLst/>
              <a:gdLst>
                <a:gd name="connsiteX0" fmla="*/ 581886 w 895350"/>
                <a:gd name="connsiteY0" fmla="*/ 264170 h 266700"/>
                <a:gd name="connsiteX1" fmla="*/ 339873 w 895350"/>
                <a:gd name="connsiteY1" fmla="*/ 264170 h 266700"/>
                <a:gd name="connsiteX2" fmla="*/ 279580 w 895350"/>
                <a:gd name="connsiteY2" fmla="*/ 234818 h 266700"/>
                <a:gd name="connsiteX3" fmla="*/ 250465 w 895350"/>
                <a:gd name="connsiteY3" fmla="*/ 219927 h 266700"/>
                <a:gd name="connsiteX4" fmla="*/ 71211 w 895350"/>
                <a:gd name="connsiteY4" fmla="*/ 219927 h 266700"/>
                <a:gd name="connsiteX5" fmla="*/ 25102 w 895350"/>
                <a:gd name="connsiteY5" fmla="*/ 200341 h 266700"/>
                <a:gd name="connsiteX6" fmla="*/ 7187 w 895350"/>
                <a:gd name="connsiteY6" fmla="*/ 153531 h 266700"/>
                <a:gd name="connsiteX7" fmla="*/ 72179 w 895350"/>
                <a:gd name="connsiteY7" fmla="*/ 91776 h 266700"/>
                <a:gd name="connsiteX8" fmla="*/ 99460 w 895350"/>
                <a:gd name="connsiteY8" fmla="*/ 91776 h 266700"/>
                <a:gd name="connsiteX9" fmla="*/ 175334 w 895350"/>
                <a:gd name="connsiteY9" fmla="*/ 46816 h 266700"/>
                <a:gd name="connsiteX10" fmla="*/ 195612 w 895350"/>
                <a:gd name="connsiteY10" fmla="*/ 46816 h 266700"/>
                <a:gd name="connsiteX11" fmla="*/ 215072 w 895350"/>
                <a:gd name="connsiteY11" fmla="*/ 38607 h 266700"/>
                <a:gd name="connsiteX12" fmla="*/ 290593 w 895350"/>
                <a:gd name="connsiteY12" fmla="*/ 7144 h 266700"/>
                <a:gd name="connsiteX13" fmla="*/ 522160 w 895350"/>
                <a:gd name="connsiteY13" fmla="*/ 7144 h 266700"/>
                <a:gd name="connsiteX14" fmla="*/ 609280 w 895350"/>
                <a:gd name="connsiteY14" fmla="*/ 52486 h 266700"/>
                <a:gd name="connsiteX15" fmla="*/ 631697 w 895350"/>
                <a:gd name="connsiteY15" fmla="*/ 64289 h 266700"/>
                <a:gd name="connsiteX16" fmla="*/ 686615 w 895350"/>
                <a:gd name="connsiteY16" fmla="*/ 64289 h 266700"/>
                <a:gd name="connsiteX17" fmla="*/ 745942 w 895350"/>
                <a:gd name="connsiteY17" fmla="*/ 91776 h 266700"/>
                <a:gd name="connsiteX18" fmla="*/ 823184 w 895350"/>
                <a:gd name="connsiteY18" fmla="*/ 91776 h 266700"/>
                <a:gd name="connsiteX19" fmla="*/ 888184 w 895350"/>
                <a:gd name="connsiteY19" fmla="*/ 153531 h 266700"/>
                <a:gd name="connsiteX20" fmla="*/ 870251 w 895350"/>
                <a:gd name="connsiteY20" fmla="*/ 200351 h 266700"/>
                <a:gd name="connsiteX21" fmla="*/ 824151 w 895350"/>
                <a:gd name="connsiteY21" fmla="*/ 219927 h 266700"/>
                <a:gd name="connsiteX22" fmla="*/ 711237 w 895350"/>
                <a:gd name="connsiteY22" fmla="*/ 219927 h 266700"/>
                <a:gd name="connsiteX23" fmla="*/ 699572 w 895350"/>
                <a:gd name="connsiteY23" fmla="*/ 218843 h 266700"/>
                <a:gd name="connsiteX24" fmla="*/ 686615 w 895350"/>
                <a:gd name="connsiteY24" fmla="*/ 219927 h 266700"/>
                <a:gd name="connsiteX25" fmla="*/ 671295 w 895350"/>
                <a:gd name="connsiteY25" fmla="*/ 219927 h 266700"/>
                <a:gd name="connsiteX26" fmla="*/ 642180 w 895350"/>
                <a:gd name="connsiteY26" fmla="*/ 234823 h 266700"/>
                <a:gd name="connsiteX27" fmla="*/ 581886 w 895350"/>
                <a:gd name="connsiteY27" fmla="*/ 26417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95350" h="266700">
                  <a:moveTo>
                    <a:pt x="581886" y="264170"/>
                  </a:moveTo>
                  <a:lnTo>
                    <a:pt x="339873" y="264170"/>
                  </a:lnTo>
                  <a:cubicBezTo>
                    <a:pt x="316191" y="264170"/>
                    <a:pt x="294211" y="253473"/>
                    <a:pt x="279580" y="234818"/>
                  </a:cubicBezTo>
                  <a:cubicBezTo>
                    <a:pt x="272157" y="225354"/>
                    <a:pt x="261543" y="219927"/>
                    <a:pt x="250465" y="219927"/>
                  </a:cubicBezTo>
                  <a:lnTo>
                    <a:pt x="71211" y="219927"/>
                  </a:lnTo>
                  <a:cubicBezTo>
                    <a:pt x="53668" y="219927"/>
                    <a:pt x="37287" y="212973"/>
                    <a:pt x="25102" y="200341"/>
                  </a:cubicBezTo>
                  <a:cubicBezTo>
                    <a:pt x="12917" y="187714"/>
                    <a:pt x="6554" y="171092"/>
                    <a:pt x="7187" y="153531"/>
                  </a:cubicBezTo>
                  <a:cubicBezTo>
                    <a:pt x="8405" y="118904"/>
                    <a:pt x="36962" y="91776"/>
                    <a:pt x="72179" y="91776"/>
                  </a:cubicBezTo>
                  <a:lnTo>
                    <a:pt x="99460" y="91776"/>
                  </a:lnTo>
                  <a:cubicBezTo>
                    <a:pt x="114446" y="64619"/>
                    <a:pt x="143513" y="46816"/>
                    <a:pt x="175334" y="46816"/>
                  </a:cubicBezTo>
                  <a:lnTo>
                    <a:pt x="195612" y="46816"/>
                  </a:lnTo>
                  <a:cubicBezTo>
                    <a:pt x="202905" y="46816"/>
                    <a:pt x="209816" y="43900"/>
                    <a:pt x="215072" y="38607"/>
                  </a:cubicBezTo>
                  <a:cubicBezTo>
                    <a:pt x="235191" y="18320"/>
                    <a:pt x="262018" y="7144"/>
                    <a:pt x="290593" y="7144"/>
                  </a:cubicBezTo>
                  <a:lnTo>
                    <a:pt x="522160" y="7144"/>
                  </a:lnTo>
                  <a:cubicBezTo>
                    <a:pt x="556791" y="7144"/>
                    <a:pt x="589365" y="24092"/>
                    <a:pt x="609280" y="52486"/>
                  </a:cubicBezTo>
                  <a:cubicBezTo>
                    <a:pt x="614470" y="59880"/>
                    <a:pt x="622843" y="64289"/>
                    <a:pt x="631697" y="64289"/>
                  </a:cubicBezTo>
                  <a:lnTo>
                    <a:pt x="686615" y="64289"/>
                  </a:lnTo>
                  <a:cubicBezTo>
                    <a:pt x="709655" y="64289"/>
                    <a:pt x="731310" y="74549"/>
                    <a:pt x="745942" y="91776"/>
                  </a:cubicBezTo>
                  <a:lnTo>
                    <a:pt x="823184" y="91776"/>
                  </a:lnTo>
                  <a:cubicBezTo>
                    <a:pt x="858390" y="91776"/>
                    <a:pt x="886947" y="118900"/>
                    <a:pt x="888184" y="153531"/>
                  </a:cubicBezTo>
                  <a:cubicBezTo>
                    <a:pt x="888807" y="171101"/>
                    <a:pt x="882436" y="187723"/>
                    <a:pt x="870251" y="200351"/>
                  </a:cubicBezTo>
                  <a:cubicBezTo>
                    <a:pt x="858065" y="212973"/>
                    <a:pt x="841694" y="219927"/>
                    <a:pt x="824151" y="219927"/>
                  </a:cubicBezTo>
                  <a:lnTo>
                    <a:pt x="711237" y="219927"/>
                  </a:lnTo>
                  <a:cubicBezTo>
                    <a:pt x="707330" y="219927"/>
                    <a:pt x="703433" y="219564"/>
                    <a:pt x="699572" y="218843"/>
                  </a:cubicBezTo>
                  <a:cubicBezTo>
                    <a:pt x="695294" y="219564"/>
                    <a:pt x="690959" y="219927"/>
                    <a:pt x="686615" y="219927"/>
                  </a:cubicBezTo>
                  <a:lnTo>
                    <a:pt x="671295" y="219927"/>
                  </a:lnTo>
                  <a:cubicBezTo>
                    <a:pt x="660226" y="219927"/>
                    <a:pt x="649613" y="225354"/>
                    <a:pt x="642180" y="234823"/>
                  </a:cubicBezTo>
                  <a:cubicBezTo>
                    <a:pt x="627549" y="253473"/>
                    <a:pt x="605569" y="264170"/>
                    <a:pt x="581886" y="264170"/>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rtl="0"/>
              <a:endParaRPr lang="fr-FR" sz="569" dirty="0"/>
            </a:p>
          </p:txBody>
        </p:sp>
        <p:sp>
          <p:nvSpPr>
            <p:cNvPr id="121" name="Graphisme 117">
              <a:extLst>
                <a:ext uri="{FF2B5EF4-FFF2-40B4-BE49-F238E27FC236}">
                  <a16:creationId xmlns:a16="http://schemas.microsoft.com/office/drawing/2014/main" xmlns="" id="{76F7DF95-3F0A-4C84-A59F-C44842352D40}"/>
                </a:ext>
              </a:extLst>
            </p:cNvPr>
            <p:cNvSpPr/>
            <p:nvPr/>
          </p:nvSpPr>
          <p:spPr>
            <a:xfrm>
              <a:off x="3339804" y="8632713"/>
              <a:ext cx="1191711" cy="354978"/>
            </a:xfrm>
            <a:custGeom>
              <a:avLst/>
              <a:gdLst>
                <a:gd name="connsiteX0" fmla="*/ 581886 w 895350"/>
                <a:gd name="connsiteY0" fmla="*/ 264170 h 266700"/>
                <a:gd name="connsiteX1" fmla="*/ 339873 w 895350"/>
                <a:gd name="connsiteY1" fmla="*/ 264170 h 266700"/>
                <a:gd name="connsiteX2" fmla="*/ 279580 w 895350"/>
                <a:gd name="connsiteY2" fmla="*/ 234818 h 266700"/>
                <a:gd name="connsiteX3" fmla="*/ 250465 w 895350"/>
                <a:gd name="connsiteY3" fmla="*/ 219927 h 266700"/>
                <a:gd name="connsiteX4" fmla="*/ 71211 w 895350"/>
                <a:gd name="connsiteY4" fmla="*/ 219927 h 266700"/>
                <a:gd name="connsiteX5" fmla="*/ 25102 w 895350"/>
                <a:gd name="connsiteY5" fmla="*/ 200341 h 266700"/>
                <a:gd name="connsiteX6" fmla="*/ 7187 w 895350"/>
                <a:gd name="connsiteY6" fmla="*/ 153531 h 266700"/>
                <a:gd name="connsiteX7" fmla="*/ 72179 w 895350"/>
                <a:gd name="connsiteY7" fmla="*/ 91776 h 266700"/>
                <a:gd name="connsiteX8" fmla="*/ 99460 w 895350"/>
                <a:gd name="connsiteY8" fmla="*/ 91776 h 266700"/>
                <a:gd name="connsiteX9" fmla="*/ 175334 w 895350"/>
                <a:gd name="connsiteY9" fmla="*/ 46816 h 266700"/>
                <a:gd name="connsiteX10" fmla="*/ 195612 w 895350"/>
                <a:gd name="connsiteY10" fmla="*/ 46816 h 266700"/>
                <a:gd name="connsiteX11" fmla="*/ 215072 w 895350"/>
                <a:gd name="connsiteY11" fmla="*/ 38607 h 266700"/>
                <a:gd name="connsiteX12" fmla="*/ 290593 w 895350"/>
                <a:gd name="connsiteY12" fmla="*/ 7144 h 266700"/>
                <a:gd name="connsiteX13" fmla="*/ 522160 w 895350"/>
                <a:gd name="connsiteY13" fmla="*/ 7144 h 266700"/>
                <a:gd name="connsiteX14" fmla="*/ 609280 w 895350"/>
                <a:gd name="connsiteY14" fmla="*/ 52486 h 266700"/>
                <a:gd name="connsiteX15" fmla="*/ 631697 w 895350"/>
                <a:gd name="connsiteY15" fmla="*/ 64289 h 266700"/>
                <a:gd name="connsiteX16" fmla="*/ 686615 w 895350"/>
                <a:gd name="connsiteY16" fmla="*/ 64289 h 266700"/>
                <a:gd name="connsiteX17" fmla="*/ 745942 w 895350"/>
                <a:gd name="connsiteY17" fmla="*/ 91776 h 266700"/>
                <a:gd name="connsiteX18" fmla="*/ 823184 w 895350"/>
                <a:gd name="connsiteY18" fmla="*/ 91776 h 266700"/>
                <a:gd name="connsiteX19" fmla="*/ 888184 w 895350"/>
                <a:gd name="connsiteY19" fmla="*/ 153531 h 266700"/>
                <a:gd name="connsiteX20" fmla="*/ 870251 w 895350"/>
                <a:gd name="connsiteY20" fmla="*/ 200351 h 266700"/>
                <a:gd name="connsiteX21" fmla="*/ 824151 w 895350"/>
                <a:gd name="connsiteY21" fmla="*/ 219927 h 266700"/>
                <a:gd name="connsiteX22" fmla="*/ 711237 w 895350"/>
                <a:gd name="connsiteY22" fmla="*/ 219927 h 266700"/>
                <a:gd name="connsiteX23" fmla="*/ 699572 w 895350"/>
                <a:gd name="connsiteY23" fmla="*/ 218843 h 266700"/>
                <a:gd name="connsiteX24" fmla="*/ 686615 w 895350"/>
                <a:gd name="connsiteY24" fmla="*/ 219927 h 266700"/>
                <a:gd name="connsiteX25" fmla="*/ 671295 w 895350"/>
                <a:gd name="connsiteY25" fmla="*/ 219927 h 266700"/>
                <a:gd name="connsiteX26" fmla="*/ 642180 w 895350"/>
                <a:gd name="connsiteY26" fmla="*/ 234823 h 266700"/>
                <a:gd name="connsiteX27" fmla="*/ 581886 w 895350"/>
                <a:gd name="connsiteY27" fmla="*/ 26417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95350" h="266700">
                  <a:moveTo>
                    <a:pt x="581886" y="264170"/>
                  </a:moveTo>
                  <a:lnTo>
                    <a:pt x="339873" y="264170"/>
                  </a:lnTo>
                  <a:cubicBezTo>
                    <a:pt x="316191" y="264170"/>
                    <a:pt x="294211" y="253473"/>
                    <a:pt x="279580" y="234818"/>
                  </a:cubicBezTo>
                  <a:cubicBezTo>
                    <a:pt x="272157" y="225354"/>
                    <a:pt x="261543" y="219927"/>
                    <a:pt x="250465" y="219927"/>
                  </a:cubicBezTo>
                  <a:lnTo>
                    <a:pt x="71211" y="219927"/>
                  </a:lnTo>
                  <a:cubicBezTo>
                    <a:pt x="53668" y="219927"/>
                    <a:pt x="37287" y="212973"/>
                    <a:pt x="25102" y="200341"/>
                  </a:cubicBezTo>
                  <a:cubicBezTo>
                    <a:pt x="12917" y="187714"/>
                    <a:pt x="6554" y="171092"/>
                    <a:pt x="7187" y="153531"/>
                  </a:cubicBezTo>
                  <a:cubicBezTo>
                    <a:pt x="8405" y="118904"/>
                    <a:pt x="36962" y="91776"/>
                    <a:pt x="72179" y="91776"/>
                  </a:cubicBezTo>
                  <a:lnTo>
                    <a:pt x="99460" y="91776"/>
                  </a:lnTo>
                  <a:cubicBezTo>
                    <a:pt x="114446" y="64619"/>
                    <a:pt x="143513" y="46816"/>
                    <a:pt x="175334" y="46816"/>
                  </a:cubicBezTo>
                  <a:lnTo>
                    <a:pt x="195612" y="46816"/>
                  </a:lnTo>
                  <a:cubicBezTo>
                    <a:pt x="202905" y="46816"/>
                    <a:pt x="209816" y="43900"/>
                    <a:pt x="215072" y="38607"/>
                  </a:cubicBezTo>
                  <a:cubicBezTo>
                    <a:pt x="235191" y="18320"/>
                    <a:pt x="262018" y="7144"/>
                    <a:pt x="290593" y="7144"/>
                  </a:cubicBezTo>
                  <a:lnTo>
                    <a:pt x="522160" y="7144"/>
                  </a:lnTo>
                  <a:cubicBezTo>
                    <a:pt x="556791" y="7144"/>
                    <a:pt x="589365" y="24092"/>
                    <a:pt x="609280" y="52486"/>
                  </a:cubicBezTo>
                  <a:cubicBezTo>
                    <a:pt x="614470" y="59880"/>
                    <a:pt x="622843" y="64289"/>
                    <a:pt x="631697" y="64289"/>
                  </a:cubicBezTo>
                  <a:lnTo>
                    <a:pt x="686615" y="64289"/>
                  </a:lnTo>
                  <a:cubicBezTo>
                    <a:pt x="709655" y="64289"/>
                    <a:pt x="731310" y="74549"/>
                    <a:pt x="745942" y="91776"/>
                  </a:cubicBezTo>
                  <a:lnTo>
                    <a:pt x="823184" y="91776"/>
                  </a:lnTo>
                  <a:cubicBezTo>
                    <a:pt x="858390" y="91776"/>
                    <a:pt x="886947" y="118900"/>
                    <a:pt x="888184" y="153531"/>
                  </a:cubicBezTo>
                  <a:cubicBezTo>
                    <a:pt x="888807" y="171101"/>
                    <a:pt x="882436" y="187723"/>
                    <a:pt x="870251" y="200351"/>
                  </a:cubicBezTo>
                  <a:cubicBezTo>
                    <a:pt x="858065" y="212973"/>
                    <a:pt x="841694" y="219927"/>
                    <a:pt x="824151" y="219927"/>
                  </a:cubicBezTo>
                  <a:lnTo>
                    <a:pt x="711237" y="219927"/>
                  </a:lnTo>
                  <a:cubicBezTo>
                    <a:pt x="707330" y="219927"/>
                    <a:pt x="703433" y="219564"/>
                    <a:pt x="699572" y="218843"/>
                  </a:cubicBezTo>
                  <a:cubicBezTo>
                    <a:pt x="695294" y="219564"/>
                    <a:pt x="690959" y="219927"/>
                    <a:pt x="686615" y="219927"/>
                  </a:cubicBezTo>
                  <a:lnTo>
                    <a:pt x="671295" y="219927"/>
                  </a:lnTo>
                  <a:cubicBezTo>
                    <a:pt x="660226" y="219927"/>
                    <a:pt x="649613" y="225354"/>
                    <a:pt x="642180" y="234823"/>
                  </a:cubicBezTo>
                  <a:cubicBezTo>
                    <a:pt x="627549" y="253473"/>
                    <a:pt x="605569" y="264170"/>
                    <a:pt x="581886" y="264170"/>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rtl="0"/>
              <a:endParaRPr lang="fr-FR" sz="569" dirty="0"/>
            </a:p>
          </p:txBody>
        </p:sp>
      </p:grpSp>
      <p:grpSp>
        <p:nvGrpSpPr>
          <p:cNvPr id="147" name="Groupe 146">
            <a:extLst>
              <a:ext uri="{FF2B5EF4-FFF2-40B4-BE49-F238E27FC236}">
                <a16:creationId xmlns:a16="http://schemas.microsoft.com/office/drawing/2014/main" xmlns="" id="{9DF1BB47-882B-4E63-990A-3F807961ED0A}"/>
              </a:ext>
            </a:extLst>
          </p:cNvPr>
          <p:cNvGrpSpPr/>
          <p:nvPr>
            <p:custDataLst>
              <p:tags r:id="rId27"/>
            </p:custDataLst>
          </p:nvPr>
        </p:nvGrpSpPr>
        <p:grpSpPr>
          <a:xfrm>
            <a:off x="7670008" y="1606588"/>
            <a:ext cx="683438" cy="752496"/>
            <a:chOff x="7798224" y="13083424"/>
            <a:chExt cx="2160000" cy="2378260"/>
          </a:xfrm>
        </p:grpSpPr>
        <p:sp>
          <p:nvSpPr>
            <p:cNvPr id="143" name="Rectangle 142">
              <a:extLst>
                <a:ext uri="{FF2B5EF4-FFF2-40B4-BE49-F238E27FC236}">
                  <a16:creationId xmlns:a16="http://schemas.microsoft.com/office/drawing/2014/main" xmlns="" id="{410107DB-DA01-4AF8-8EAB-E479BF01E2D7}"/>
                </a:ext>
              </a:extLst>
            </p:cNvPr>
            <p:cNvSpPr/>
            <p:nvPr/>
          </p:nvSpPr>
          <p:spPr>
            <a:xfrm>
              <a:off x="8100531" y="13083424"/>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44" name="Rectangle 143">
              <a:extLst>
                <a:ext uri="{FF2B5EF4-FFF2-40B4-BE49-F238E27FC236}">
                  <a16:creationId xmlns:a16="http://schemas.microsoft.com/office/drawing/2014/main" xmlns="" id="{97C7B2E9-C6B9-46C3-8F06-D1A2CB3DE0D7}"/>
                </a:ext>
              </a:extLst>
            </p:cNvPr>
            <p:cNvSpPr/>
            <p:nvPr/>
          </p:nvSpPr>
          <p:spPr>
            <a:xfrm>
              <a:off x="7798224" y="13493546"/>
              <a:ext cx="2160000" cy="609632"/>
            </a:xfrm>
            <a:prstGeom prst="rect">
              <a:avLst/>
            </a:prstGeom>
            <a:gradFill>
              <a:gsLst>
                <a:gs pos="0">
                  <a:schemeClr val="accent4"/>
                </a:gs>
                <a:gs pos="100000">
                  <a:schemeClr val="accent4">
                    <a:lumMod val="75000"/>
                  </a:schemeClr>
                </a:gs>
              </a:gsLst>
              <a:path path="circle">
                <a:fillToRect l="50000" t="-80000" r="50000" b="180000"/>
              </a:path>
            </a:gradFill>
            <a:ln>
              <a:noFill/>
            </a:ln>
            <a:scene3d>
              <a:camera prst="isometricLeftDown"/>
              <a:lightRig rig="balanced" dir="t"/>
            </a:scene3d>
            <a:sp3d extrusionH="12700"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sz="949" b="1" dirty="0">
                  <a:solidFill>
                    <a:schemeClr val="tx1">
                      <a:lumMod val="75000"/>
                      <a:lumOff val="25000"/>
                    </a:schemeClr>
                  </a:solidFill>
                  <a:latin typeface="+mj-lt"/>
                </a:rPr>
                <a:t>ARRIVÉE</a:t>
              </a:r>
            </a:p>
          </p:txBody>
        </p:sp>
        <p:sp>
          <p:nvSpPr>
            <p:cNvPr id="145" name="Rectangle 144">
              <a:extLst>
                <a:ext uri="{FF2B5EF4-FFF2-40B4-BE49-F238E27FC236}">
                  <a16:creationId xmlns:a16="http://schemas.microsoft.com/office/drawing/2014/main" xmlns="" id="{A137EA92-B4C0-4DAA-B7E7-D119C08F6F81}"/>
                </a:ext>
              </a:extLst>
            </p:cNvPr>
            <p:cNvSpPr/>
            <p:nvPr/>
          </p:nvSpPr>
          <p:spPr>
            <a:xfrm>
              <a:off x="9622447" y="13949407"/>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grpSp>
      <p:sp>
        <p:nvSpPr>
          <p:cNvPr id="112" name="Zone de texte 111">
            <a:extLst>
              <a:ext uri="{FF2B5EF4-FFF2-40B4-BE49-F238E27FC236}">
                <a16:creationId xmlns:a16="http://schemas.microsoft.com/office/drawing/2014/main" xmlns="" id="{1EEB6547-A27C-4192-85F6-2B260270C46C}"/>
              </a:ext>
            </a:extLst>
          </p:cNvPr>
          <p:cNvSpPr txBox="1"/>
          <p:nvPr>
            <p:custDataLst>
              <p:tags r:id="rId28"/>
            </p:custDataLst>
          </p:nvPr>
        </p:nvSpPr>
        <p:spPr>
          <a:xfrm>
            <a:off x="7092264" y="5092498"/>
            <a:ext cx="1814079" cy="561187"/>
          </a:xfrm>
          <a:prstGeom prst="rect">
            <a:avLst/>
          </a:prstGeom>
          <a:noFill/>
        </p:spPr>
        <p:txBody>
          <a:bodyPr wrap="square" lIns="0" tIns="0" rIns="0" bIns="0" rtlCol="0">
            <a:noAutofit/>
          </a:bodyPr>
          <a:lstStyle/>
          <a:p>
            <a:pPr rtl="0"/>
            <a:r>
              <a:rPr lang="fr-FR" sz="2531" b="1" spc="-95" dirty="0">
                <a:solidFill>
                  <a:schemeClr val="tx1">
                    <a:lumMod val="85000"/>
                    <a:lumOff val="15000"/>
                  </a:schemeClr>
                </a:solidFill>
              </a:rPr>
              <a:t>La sécurité en BTS SIO</a:t>
            </a:r>
            <a:endParaRPr lang="fr-FR" sz="1898" b="1" spc="-95" noProof="1">
              <a:solidFill>
                <a:schemeClr val="tx1">
                  <a:lumMod val="85000"/>
                  <a:lumOff val="15000"/>
                </a:schemeClr>
              </a:solidFill>
            </a:endParaRPr>
          </a:p>
        </p:txBody>
      </p:sp>
      <p:sp>
        <p:nvSpPr>
          <p:cNvPr id="2" name="Étiquette 1"/>
          <p:cNvSpPr/>
          <p:nvPr>
            <p:custDataLst>
              <p:tags r:id="rId29"/>
            </p:custDataLst>
          </p:nvPr>
        </p:nvSpPr>
        <p:spPr>
          <a:xfrm rot="21182451">
            <a:off x="1854086" y="1737161"/>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matt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106" name="Rectangle 105">
            <a:extLst>
              <a:ext uri="{FF2B5EF4-FFF2-40B4-BE49-F238E27FC236}">
                <a16:creationId xmlns:a16="http://schemas.microsoft.com/office/drawing/2014/main" xmlns="" id="{B070AFAE-0110-483A-88B9-FF5ABEF28FD8}"/>
              </a:ext>
            </a:extLst>
          </p:cNvPr>
          <p:cNvSpPr/>
          <p:nvPr>
            <p:custDataLst>
              <p:tags r:id="rId30"/>
            </p:custDataLst>
          </p:nvPr>
        </p:nvSpPr>
        <p:spPr>
          <a:xfrm>
            <a:off x="3347720" y="1529441"/>
            <a:ext cx="341719" cy="1366875"/>
          </a:xfrm>
          <a:prstGeom prst="rect">
            <a:avLst/>
          </a:prstGeom>
          <a:solidFill>
            <a:schemeClr val="bg1">
              <a:lumMod val="9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107" name="Étiquette 106"/>
          <p:cNvSpPr/>
          <p:nvPr>
            <p:custDataLst>
              <p:tags r:id="rId31"/>
            </p:custDataLst>
          </p:nvPr>
        </p:nvSpPr>
        <p:spPr>
          <a:xfrm rot="21182451">
            <a:off x="3755962" y="2291977"/>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33" name="Flèche : Circulaire 32">
            <a:extLst>
              <a:ext uri="{FF2B5EF4-FFF2-40B4-BE49-F238E27FC236}">
                <a16:creationId xmlns:a16="http://schemas.microsoft.com/office/drawing/2014/main" xmlns="" id="{A9D4B598-FEBC-45EB-9332-BDF799F83A70}"/>
              </a:ext>
            </a:extLst>
          </p:cNvPr>
          <p:cNvSpPr/>
          <p:nvPr>
            <p:custDataLst>
              <p:tags r:id="rId32"/>
            </p:custDataLst>
          </p:nvPr>
        </p:nvSpPr>
        <p:spPr>
          <a:xfrm flipH="1" flipV="1">
            <a:off x="3804288" y="2173967"/>
            <a:ext cx="1025156" cy="1025156"/>
          </a:xfrm>
          <a:prstGeom prst="circularArrow">
            <a:avLst>
              <a:gd name="adj1" fmla="val 33526"/>
              <a:gd name="adj2" fmla="val 16133"/>
              <a:gd name="adj3" fmla="val 16168432"/>
              <a:gd name="adj4" fmla="val 10800000"/>
              <a:gd name="adj5" fmla="val 16763"/>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08" name="Rectangle 107">
            <a:extLst>
              <a:ext uri="{FF2B5EF4-FFF2-40B4-BE49-F238E27FC236}">
                <a16:creationId xmlns:a16="http://schemas.microsoft.com/office/drawing/2014/main" xmlns="" id="{A00CD170-2EB7-4DE3-9DFE-33B9A7F832C9}"/>
              </a:ext>
            </a:extLst>
          </p:cNvPr>
          <p:cNvSpPr/>
          <p:nvPr>
            <p:custDataLst>
              <p:tags r:id="rId33"/>
            </p:custDataLst>
          </p:nvPr>
        </p:nvSpPr>
        <p:spPr>
          <a:xfrm>
            <a:off x="3512930" y="3125828"/>
            <a:ext cx="1130067" cy="341719"/>
          </a:xfrm>
          <a:prstGeom prst="rect">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31" name="Flèche : Circulaire 30">
            <a:extLst>
              <a:ext uri="{FF2B5EF4-FFF2-40B4-BE49-F238E27FC236}">
                <a16:creationId xmlns:a16="http://schemas.microsoft.com/office/drawing/2014/main" xmlns="" id="{77E9B244-F56B-4FC5-8E79-7B46A13A0FE1}"/>
              </a:ext>
            </a:extLst>
          </p:cNvPr>
          <p:cNvSpPr/>
          <p:nvPr>
            <p:custDataLst>
              <p:tags r:id="rId34"/>
            </p:custDataLst>
          </p:nvPr>
        </p:nvSpPr>
        <p:spPr>
          <a:xfrm flipV="1">
            <a:off x="3172125" y="2820220"/>
            <a:ext cx="1025156" cy="1025156"/>
          </a:xfrm>
          <a:prstGeom prst="circularArrow">
            <a:avLst>
              <a:gd name="adj1" fmla="val 33526"/>
              <a:gd name="adj2" fmla="val 16133"/>
              <a:gd name="adj3" fmla="val 16168432"/>
              <a:gd name="adj4" fmla="val 10800000"/>
              <a:gd name="adj5" fmla="val 16763"/>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09" name="Étiquette 108"/>
          <p:cNvSpPr/>
          <p:nvPr>
            <p:custDataLst>
              <p:tags r:id="rId35"/>
            </p:custDataLst>
          </p:nvPr>
        </p:nvSpPr>
        <p:spPr>
          <a:xfrm rot="21120000">
            <a:off x="1839173" y="3391344"/>
            <a:ext cx="809047" cy="847491"/>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1750" prstMaterial="matte">
            <a:bevelT w="5397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52" name="Rectangle 51">
            <a:extLst>
              <a:ext uri="{FF2B5EF4-FFF2-40B4-BE49-F238E27FC236}">
                <a16:creationId xmlns:a16="http://schemas.microsoft.com/office/drawing/2014/main" xmlns="" id="{A00CD170-2EB7-4DE3-9DFE-33B9A7F832C9}"/>
              </a:ext>
            </a:extLst>
          </p:cNvPr>
          <p:cNvSpPr/>
          <p:nvPr>
            <p:custDataLst>
              <p:tags r:id="rId36"/>
            </p:custDataLst>
          </p:nvPr>
        </p:nvSpPr>
        <p:spPr>
          <a:xfrm>
            <a:off x="959255" y="2280358"/>
            <a:ext cx="1130067" cy="341719"/>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19" name="Rectangle 18">
            <a:extLst>
              <a:ext uri="{FF2B5EF4-FFF2-40B4-BE49-F238E27FC236}">
                <a16:creationId xmlns:a16="http://schemas.microsoft.com/office/drawing/2014/main" xmlns="" id="{84346879-49E0-45FC-8A5F-C9B8F837D047}"/>
              </a:ext>
            </a:extLst>
          </p:cNvPr>
          <p:cNvSpPr/>
          <p:nvPr>
            <p:custDataLst>
              <p:tags r:id="rId37"/>
            </p:custDataLst>
          </p:nvPr>
        </p:nvSpPr>
        <p:spPr>
          <a:xfrm>
            <a:off x="404240" y="2655216"/>
            <a:ext cx="847237" cy="341719"/>
          </a:xfrm>
          <a:prstGeom prst="rect">
            <a:avLst/>
          </a:prstGeom>
          <a:gradFill>
            <a:gsLst>
              <a:gs pos="0">
                <a:schemeClr val="accent2"/>
              </a:gs>
              <a:gs pos="100000">
                <a:schemeClr val="accent3"/>
              </a:gs>
            </a:gsLst>
            <a:path path="circle">
              <a:fillToRect l="50000" t="-80000" r="50000" b="180000"/>
            </a:path>
          </a:gradFill>
          <a:ln>
            <a:noFill/>
          </a:ln>
          <a:scene3d>
            <a:camera prst="isometricTopUp"/>
            <a:lightRig rig="balanced" dir="t"/>
          </a:scene3d>
          <a:sp3d extrusionH="1016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grpSp>
        <p:nvGrpSpPr>
          <p:cNvPr id="6" name="Groupe 5">
            <a:extLst>
              <a:ext uri="{FF2B5EF4-FFF2-40B4-BE49-F238E27FC236}">
                <a16:creationId xmlns:a16="http://schemas.microsoft.com/office/drawing/2014/main" xmlns="" id="{74017222-89B7-489D-B4B8-D0CA3FBA35D9}"/>
              </a:ext>
            </a:extLst>
          </p:cNvPr>
          <p:cNvGrpSpPr/>
          <p:nvPr>
            <p:custDataLst>
              <p:tags r:id="rId38"/>
            </p:custDataLst>
          </p:nvPr>
        </p:nvGrpSpPr>
        <p:grpSpPr>
          <a:xfrm>
            <a:off x="400050" y="2497669"/>
            <a:ext cx="683438" cy="747140"/>
            <a:chOff x="3157545" y="-4710"/>
            <a:chExt cx="2160000" cy="2361331"/>
          </a:xfrm>
        </p:grpSpPr>
        <p:sp>
          <p:nvSpPr>
            <p:cNvPr id="135" name="Rectangle 134">
              <a:extLst>
                <a:ext uri="{FF2B5EF4-FFF2-40B4-BE49-F238E27FC236}">
                  <a16:creationId xmlns:a16="http://schemas.microsoft.com/office/drawing/2014/main" xmlns="" id="{2485DF45-E947-4746-ACC9-DD59FB99A0CD}"/>
                </a:ext>
              </a:extLst>
            </p:cNvPr>
            <p:cNvSpPr/>
            <p:nvPr/>
          </p:nvSpPr>
          <p:spPr>
            <a:xfrm>
              <a:off x="3459852" y="-4710"/>
              <a:ext cx="28388" cy="1249815"/>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33" name="Rectangle 132">
              <a:extLst>
                <a:ext uri="{FF2B5EF4-FFF2-40B4-BE49-F238E27FC236}">
                  <a16:creationId xmlns:a16="http://schemas.microsoft.com/office/drawing/2014/main" xmlns="" id="{44C42714-2CB7-42B3-8060-79A01E9913EF}"/>
                </a:ext>
              </a:extLst>
            </p:cNvPr>
            <p:cNvSpPr/>
            <p:nvPr/>
          </p:nvSpPr>
          <p:spPr>
            <a:xfrm>
              <a:off x="4981768" y="844344"/>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32" name="Rectangle 131">
              <a:extLst>
                <a:ext uri="{FF2B5EF4-FFF2-40B4-BE49-F238E27FC236}">
                  <a16:creationId xmlns:a16="http://schemas.microsoft.com/office/drawing/2014/main" xmlns="" id="{CFD1EBC6-3E9A-4268-93AF-83B28CEEB49D}"/>
                </a:ext>
              </a:extLst>
            </p:cNvPr>
            <p:cNvSpPr/>
            <p:nvPr/>
          </p:nvSpPr>
          <p:spPr>
            <a:xfrm>
              <a:off x="3157545" y="388483"/>
              <a:ext cx="2160000" cy="609632"/>
            </a:xfrm>
            <a:prstGeom prst="rect">
              <a:avLst/>
            </a:prstGeom>
            <a:gradFill>
              <a:gsLst>
                <a:gs pos="0">
                  <a:schemeClr val="bg1">
                    <a:lumMod val="85000"/>
                  </a:schemeClr>
                </a:gs>
                <a:gs pos="100000">
                  <a:schemeClr val="bg1">
                    <a:lumMod val="50000"/>
                  </a:schemeClr>
                </a:gs>
              </a:gsLst>
              <a:path path="circle">
                <a:fillToRect l="50000" t="-80000" r="50000" b="180000"/>
              </a:path>
            </a:gradFill>
            <a:ln>
              <a:noFill/>
            </a:ln>
            <a:scene3d>
              <a:camera prst="isometricLeftDown"/>
              <a:lightRig rig="balanced" dir="t"/>
            </a:scene3d>
            <a:sp3d extrusionH="12700"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sz="949" b="1" dirty="0">
                  <a:solidFill>
                    <a:schemeClr val="tx1">
                      <a:lumMod val="75000"/>
                      <a:lumOff val="25000"/>
                    </a:schemeClr>
                  </a:solidFill>
                  <a:latin typeface="+mj-lt"/>
                </a:rPr>
                <a:t>DÉPART</a:t>
              </a:r>
            </a:p>
          </p:txBody>
        </p:sp>
      </p:grpSp>
      <p:sp>
        <p:nvSpPr>
          <p:cNvPr id="23" name="Flèche : Circulaire 22">
            <a:extLst>
              <a:ext uri="{FF2B5EF4-FFF2-40B4-BE49-F238E27FC236}">
                <a16:creationId xmlns:a16="http://schemas.microsoft.com/office/drawing/2014/main" xmlns="" id="{85D6BDBD-CB4F-48BA-B0E8-11B5A2455FB6}"/>
              </a:ext>
            </a:extLst>
          </p:cNvPr>
          <p:cNvSpPr/>
          <p:nvPr>
            <p:custDataLst>
              <p:tags r:id="rId39"/>
            </p:custDataLst>
          </p:nvPr>
        </p:nvSpPr>
        <p:spPr>
          <a:xfrm>
            <a:off x="1578333" y="3819514"/>
            <a:ext cx="1025156" cy="1025156"/>
          </a:xfrm>
          <a:prstGeom prst="circularArrow">
            <a:avLst>
              <a:gd name="adj1" fmla="val 33526"/>
              <a:gd name="adj2" fmla="val 16133"/>
              <a:gd name="adj3" fmla="val 16168432"/>
              <a:gd name="adj4" fmla="val 10800000"/>
              <a:gd name="adj5" fmla="val 16763"/>
            </a:avLst>
          </a:prstGeom>
          <a:gradFill>
            <a:gsLst>
              <a:gs pos="0">
                <a:schemeClr val="accent4"/>
              </a:gs>
              <a:gs pos="100000">
                <a:schemeClr val="accent4">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24" name="Rectangle 23">
            <a:extLst>
              <a:ext uri="{FF2B5EF4-FFF2-40B4-BE49-F238E27FC236}">
                <a16:creationId xmlns:a16="http://schemas.microsoft.com/office/drawing/2014/main" xmlns="" id="{A24D9CD1-E8BF-4C46-8B53-C721B94CEC4D}"/>
              </a:ext>
            </a:extLst>
          </p:cNvPr>
          <p:cNvSpPr/>
          <p:nvPr>
            <p:custDataLst>
              <p:tags r:id="rId40"/>
            </p:custDataLst>
          </p:nvPr>
        </p:nvSpPr>
        <p:spPr>
          <a:xfrm flipV="1">
            <a:off x="2264794" y="3815090"/>
            <a:ext cx="341719" cy="1366875"/>
          </a:xfrm>
          <a:prstGeom prst="rect">
            <a:avLst/>
          </a:prstGeom>
          <a:gradFill>
            <a:gsLst>
              <a:gs pos="0">
                <a:schemeClr val="accent4"/>
              </a:gs>
              <a:gs pos="100000">
                <a:schemeClr val="accent4">
                  <a:lumMod val="50000"/>
                </a:schemeClr>
              </a:gs>
            </a:gsLst>
            <a:path path="circle">
              <a:fillToRect l="50000" t="-80000" r="50000" b="180000"/>
            </a:path>
          </a:gradFill>
          <a:ln>
            <a:noFill/>
          </a:ln>
          <a:scene3d>
            <a:camera prst="isometricTopUp"/>
            <a:lightRig rig="threePt"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110" name="Flèche : Circulaire 57">
            <a:extLst>
              <a:ext uri="{FF2B5EF4-FFF2-40B4-BE49-F238E27FC236}">
                <a16:creationId xmlns:a16="http://schemas.microsoft.com/office/drawing/2014/main" xmlns="" id="{1983B69F-E1F0-4F9D-BC06-EDB7D89BEBED}"/>
              </a:ext>
            </a:extLst>
          </p:cNvPr>
          <p:cNvSpPr/>
          <p:nvPr>
            <p:custDataLst>
              <p:tags r:id="rId41"/>
            </p:custDataLst>
          </p:nvPr>
        </p:nvSpPr>
        <p:spPr>
          <a:xfrm flipV="1">
            <a:off x="2902132" y="4067342"/>
            <a:ext cx="1025156" cy="1025156"/>
          </a:xfrm>
          <a:prstGeom prst="circularArrow">
            <a:avLst>
              <a:gd name="adj1" fmla="val 33526"/>
              <a:gd name="adj2" fmla="val 16133"/>
              <a:gd name="adj3" fmla="val 16168432"/>
              <a:gd name="adj4" fmla="val 10800000"/>
              <a:gd name="adj5" fmla="val 16763"/>
            </a:avLst>
          </a:prstGeom>
          <a:solidFill>
            <a:srgbClr val="664D01"/>
          </a:solidFill>
          <a:ln>
            <a:noFill/>
          </a:ln>
          <a:scene3d>
            <a:camera prst="isometricTopUp"/>
            <a:lightRig rig="glow"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11" name="Étiquette 110"/>
          <p:cNvSpPr/>
          <p:nvPr>
            <p:custDataLst>
              <p:tags r:id="rId42"/>
            </p:custDataLst>
          </p:nvPr>
        </p:nvSpPr>
        <p:spPr>
          <a:xfrm rot="21182451">
            <a:off x="4447361" y="4379481"/>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37" name="Rectangle 36">
            <a:extLst>
              <a:ext uri="{FF2B5EF4-FFF2-40B4-BE49-F238E27FC236}">
                <a16:creationId xmlns:a16="http://schemas.microsoft.com/office/drawing/2014/main" xmlns="" id="{AD7E887B-0362-486F-B20C-A712A1452280}"/>
              </a:ext>
            </a:extLst>
          </p:cNvPr>
          <p:cNvSpPr/>
          <p:nvPr>
            <p:custDataLst>
              <p:tags r:id="rId43"/>
            </p:custDataLst>
          </p:nvPr>
        </p:nvSpPr>
        <p:spPr>
          <a:xfrm>
            <a:off x="5028536" y="4750779"/>
            <a:ext cx="341719" cy="341719"/>
          </a:xfrm>
          <a:prstGeom prst="rect">
            <a:avLst/>
          </a:prstGeom>
          <a:solidFill>
            <a:schemeClr val="accent5">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791" b="1" dirty="0">
              <a:latin typeface="+mj-lt"/>
              <a:cs typeface="Arial" panose="020B0604020202020204" pitchFamily="34" charset="0"/>
            </a:endParaRPr>
          </a:p>
        </p:txBody>
      </p:sp>
      <p:grpSp>
        <p:nvGrpSpPr>
          <p:cNvPr id="116" name="Groupe 115">
            <a:extLst>
              <a:ext uri="{FF2B5EF4-FFF2-40B4-BE49-F238E27FC236}">
                <a16:creationId xmlns:a16="http://schemas.microsoft.com/office/drawing/2014/main" xmlns="" id="{9DF1BB47-882B-4E63-990A-3F807961ED0A}"/>
              </a:ext>
            </a:extLst>
          </p:cNvPr>
          <p:cNvGrpSpPr/>
          <p:nvPr>
            <p:custDataLst>
              <p:tags r:id="rId44"/>
            </p:custDataLst>
          </p:nvPr>
        </p:nvGrpSpPr>
        <p:grpSpPr>
          <a:xfrm>
            <a:off x="5125505" y="3102197"/>
            <a:ext cx="683438" cy="752496"/>
            <a:chOff x="7798224" y="13083424"/>
            <a:chExt cx="2160000" cy="2378260"/>
          </a:xfrm>
        </p:grpSpPr>
        <p:sp>
          <p:nvSpPr>
            <p:cNvPr id="117" name="Rectangle 116">
              <a:extLst>
                <a:ext uri="{FF2B5EF4-FFF2-40B4-BE49-F238E27FC236}">
                  <a16:creationId xmlns:a16="http://schemas.microsoft.com/office/drawing/2014/main" xmlns="" id="{410107DB-DA01-4AF8-8EAB-E479BF01E2D7}"/>
                </a:ext>
              </a:extLst>
            </p:cNvPr>
            <p:cNvSpPr/>
            <p:nvPr/>
          </p:nvSpPr>
          <p:spPr>
            <a:xfrm>
              <a:off x="8100531" y="13083424"/>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18" name="Rectangle 117">
              <a:extLst>
                <a:ext uri="{FF2B5EF4-FFF2-40B4-BE49-F238E27FC236}">
                  <a16:creationId xmlns:a16="http://schemas.microsoft.com/office/drawing/2014/main" xmlns="" id="{97C7B2E9-C6B9-46C3-8F06-D1A2CB3DE0D7}"/>
                </a:ext>
              </a:extLst>
            </p:cNvPr>
            <p:cNvSpPr/>
            <p:nvPr/>
          </p:nvSpPr>
          <p:spPr>
            <a:xfrm>
              <a:off x="7798224" y="13493546"/>
              <a:ext cx="2160000" cy="609632"/>
            </a:xfrm>
            <a:prstGeom prst="rect">
              <a:avLst/>
            </a:prstGeom>
            <a:solidFill>
              <a:schemeClr val="accent6"/>
            </a:solidFill>
            <a:ln>
              <a:noFill/>
            </a:ln>
            <a:scene3d>
              <a:camera prst="isometricLeftDown"/>
              <a:lightRig rig="balanced" dir="t"/>
            </a:scene3d>
            <a:sp3d extrusionH="12700"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sz="949" b="1" dirty="0">
                  <a:solidFill>
                    <a:schemeClr val="tx1">
                      <a:lumMod val="75000"/>
                      <a:lumOff val="25000"/>
                    </a:schemeClr>
                  </a:solidFill>
                  <a:latin typeface="+mj-lt"/>
                </a:rPr>
                <a:t>Spécialité</a:t>
              </a:r>
            </a:p>
          </p:txBody>
        </p:sp>
        <p:sp>
          <p:nvSpPr>
            <p:cNvPr id="122" name="Rectangle 121">
              <a:extLst>
                <a:ext uri="{FF2B5EF4-FFF2-40B4-BE49-F238E27FC236}">
                  <a16:creationId xmlns:a16="http://schemas.microsoft.com/office/drawing/2014/main" xmlns="" id="{A137EA92-B4C0-4DAA-B7E7-D119C08F6F81}"/>
                </a:ext>
              </a:extLst>
            </p:cNvPr>
            <p:cNvSpPr/>
            <p:nvPr/>
          </p:nvSpPr>
          <p:spPr>
            <a:xfrm>
              <a:off x="9622447" y="13949407"/>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grpSp>
      <p:sp>
        <p:nvSpPr>
          <p:cNvPr id="138" name="Rectangle 137">
            <a:extLst>
              <a:ext uri="{FF2B5EF4-FFF2-40B4-BE49-F238E27FC236}">
                <a16:creationId xmlns:a16="http://schemas.microsoft.com/office/drawing/2014/main" xmlns="" id="{A24D9CD1-E8BF-4C46-8B53-C721B94CEC4D}"/>
              </a:ext>
            </a:extLst>
          </p:cNvPr>
          <p:cNvSpPr/>
          <p:nvPr>
            <p:custDataLst>
              <p:tags r:id="rId45"/>
            </p:custDataLst>
          </p:nvPr>
        </p:nvSpPr>
        <p:spPr>
          <a:xfrm rot="120000" flipV="1">
            <a:off x="7423824" y="1628045"/>
            <a:ext cx="341719" cy="1366875"/>
          </a:xfrm>
          <a:prstGeom prst="rect">
            <a:avLst/>
          </a:prstGeom>
          <a:solidFill>
            <a:srgbClr val="3B709F"/>
          </a:solidFill>
          <a:ln>
            <a:noFill/>
          </a:ln>
          <a:scene3d>
            <a:camera prst="isometricTopUp"/>
            <a:lightRig rig="threePt"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36" name="Rectangle 35">
            <a:extLst>
              <a:ext uri="{FF2B5EF4-FFF2-40B4-BE49-F238E27FC236}">
                <a16:creationId xmlns:a16="http://schemas.microsoft.com/office/drawing/2014/main" xmlns="" id="{71CBC2F9-7DCE-49F6-AFEA-B67C7D8774D2}"/>
              </a:ext>
            </a:extLst>
          </p:cNvPr>
          <p:cNvSpPr/>
          <p:nvPr>
            <p:custDataLst>
              <p:tags r:id="rId46"/>
            </p:custDataLst>
          </p:nvPr>
        </p:nvSpPr>
        <p:spPr>
          <a:xfrm>
            <a:off x="8007227" y="2495910"/>
            <a:ext cx="341719" cy="341719"/>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791" b="1" dirty="0">
              <a:latin typeface="+mj-lt"/>
              <a:cs typeface="Arial" panose="020B0604020202020204" pitchFamily="34" charset="0"/>
            </a:endParaRPr>
          </a:p>
        </p:txBody>
      </p:sp>
      <p:pic>
        <p:nvPicPr>
          <p:cNvPr id="10" name="Image 9"/>
          <p:cNvPicPr>
            <a:picLocks noChangeAspect="1"/>
          </p:cNvPicPr>
          <p:nvPr>
            <p:custDataLst>
              <p:tags r:id="rId47"/>
            </p:custDataLst>
          </p:nvPr>
        </p:nvPicPr>
        <p:blipFill>
          <a:blip r:embed="rId64" cstate="print">
            <a:clrChange>
              <a:clrFrom>
                <a:srgbClr val="FFFFFF"/>
              </a:clrFrom>
              <a:clrTo>
                <a:srgbClr val="FFFFFF">
                  <a:alpha val="0"/>
                </a:srgbClr>
              </a:clrTo>
            </a:clrChange>
          </a:blip>
          <a:stretch>
            <a:fillRect/>
          </a:stretch>
        </p:blipFill>
        <p:spPr>
          <a:xfrm>
            <a:off x="3784929" y="2124812"/>
            <a:ext cx="683929" cy="618446"/>
          </a:xfrm>
          <a:prstGeom prst="rect">
            <a:avLst/>
          </a:prstGeom>
        </p:spPr>
      </p:pic>
      <p:sp>
        <p:nvSpPr>
          <p:cNvPr id="48" name="Flèche : Circulaire 47">
            <a:extLst>
              <a:ext uri="{FF2B5EF4-FFF2-40B4-BE49-F238E27FC236}">
                <a16:creationId xmlns:a16="http://schemas.microsoft.com/office/drawing/2014/main" xmlns="" id="{9D998092-39BA-4EA9-8EDF-6B8DA11FAAC2}"/>
              </a:ext>
            </a:extLst>
          </p:cNvPr>
          <p:cNvSpPr/>
          <p:nvPr>
            <p:custDataLst>
              <p:tags r:id="rId48"/>
            </p:custDataLst>
          </p:nvPr>
        </p:nvSpPr>
        <p:spPr>
          <a:xfrm flipH="1" flipV="1">
            <a:off x="7648808" y="2150781"/>
            <a:ext cx="1025156" cy="1025156"/>
          </a:xfrm>
          <a:prstGeom prst="circularArrow">
            <a:avLst>
              <a:gd name="adj1" fmla="val 33526"/>
              <a:gd name="adj2" fmla="val 16133"/>
              <a:gd name="adj3" fmla="val 16168432"/>
              <a:gd name="adj4" fmla="val 10800000"/>
              <a:gd name="adj5" fmla="val 16763"/>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37" name="Étiquette 136"/>
          <p:cNvSpPr/>
          <p:nvPr>
            <p:custDataLst>
              <p:tags r:id="rId49"/>
            </p:custDataLst>
          </p:nvPr>
        </p:nvSpPr>
        <p:spPr>
          <a:xfrm rot="21182451">
            <a:off x="7578810" y="2963676"/>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134" name="Flèche : Circulaire 30">
            <a:extLst>
              <a:ext uri="{FF2B5EF4-FFF2-40B4-BE49-F238E27FC236}">
                <a16:creationId xmlns:a16="http://schemas.microsoft.com/office/drawing/2014/main" xmlns="" id="{77E9B244-F56B-4FC5-8E79-7B46A13A0FE1}"/>
              </a:ext>
            </a:extLst>
          </p:cNvPr>
          <p:cNvSpPr/>
          <p:nvPr>
            <p:custDataLst>
              <p:tags r:id="rId50"/>
            </p:custDataLst>
          </p:nvPr>
        </p:nvSpPr>
        <p:spPr>
          <a:xfrm flipV="1">
            <a:off x="7185085" y="2773756"/>
            <a:ext cx="1025156" cy="1025156"/>
          </a:xfrm>
          <a:prstGeom prst="circularArrow">
            <a:avLst>
              <a:gd name="adj1" fmla="val 33526"/>
              <a:gd name="adj2" fmla="val 16133"/>
              <a:gd name="adj3" fmla="val 16168432"/>
              <a:gd name="adj4" fmla="val 10800000"/>
              <a:gd name="adj5" fmla="val 16763"/>
            </a:avLst>
          </a:prstGeom>
          <a:solidFill>
            <a:srgbClr val="2E2E2E"/>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3" name="Rectangle 12">
            <a:extLst>
              <a:ext uri="{FF2B5EF4-FFF2-40B4-BE49-F238E27FC236}">
                <a16:creationId xmlns:a16="http://schemas.microsoft.com/office/drawing/2014/main" xmlns="" id="{B3B05A16-EB6E-425D-BC9D-EEABFCDEAADA}"/>
              </a:ext>
            </a:extLst>
          </p:cNvPr>
          <p:cNvSpPr/>
          <p:nvPr>
            <p:custDataLst>
              <p:tags r:id="rId51"/>
            </p:custDataLst>
          </p:nvPr>
        </p:nvSpPr>
        <p:spPr>
          <a:xfrm>
            <a:off x="5742071" y="4739432"/>
            <a:ext cx="466797" cy="341719"/>
          </a:xfrm>
          <a:prstGeom prst="rect">
            <a:avLst/>
          </a:prstGeom>
          <a:solidFill>
            <a:srgbClr val="375991"/>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115" name="Flèche : Circulaire 57">
            <a:extLst>
              <a:ext uri="{FF2B5EF4-FFF2-40B4-BE49-F238E27FC236}">
                <a16:creationId xmlns:a16="http://schemas.microsoft.com/office/drawing/2014/main" xmlns="" id="{1983B69F-E1F0-4F9D-BC06-EDB7D89BEBED}"/>
              </a:ext>
            </a:extLst>
          </p:cNvPr>
          <p:cNvSpPr/>
          <p:nvPr>
            <p:custDataLst>
              <p:tags r:id="rId52"/>
            </p:custDataLst>
          </p:nvPr>
        </p:nvSpPr>
        <p:spPr>
          <a:xfrm flipV="1">
            <a:off x="5308212" y="4289794"/>
            <a:ext cx="1025156" cy="1025156"/>
          </a:xfrm>
          <a:prstGeom prst="circularArrow">
            <a:avLst>
              <a:gd name="adj1" fmla="val 33526"/>
              <a:gd name="adj2" fmla="val 16133"/>
              <a:gd name="adj3" fmla="val 16168432"/>
              <a:gd name="adj4" fmla="val 10800000"/>
              <a:gd name="adj5" fmla="val 16763"/>
            </a:avLst>
          </a:prstGeom>
          <a:solidFill>
            <a:srgbClr val="213759"/>
          </a:solidFill>
          <a:ln>
            <a:noFill/>
          </a:ln>
          <a:scene3d>
            <a:camera prst="isometricTopUp"/>
            <a:lightRig rig="glow"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grpSp>
        <p:nvGrpSpPr>
          <p:cNvPr id="69" name="Groupe 68">
            <a:extLst>
              <a:ext uri="{FF2B5EF4-FFF2-40B4-BE49-F238E27FC236}">
                <a16:creationId xmlns:a16="http://schemas.microsoft.com/office/drawing/2014/main" xmlns="" id="{BC3301E5-D009-4A67-AC59-DD3E44718A91}"/>
              </a:ext>
            </a:extLst>
          </p:cNvPr>
          <p:cNvGrpSpPr/>
          <p:nvPr>
            <p:custDataLst>
              <p:tags r:id="rId53"/>
            </p:custDataLst>
          </p:nvPr>
        </p:nvGrpSpPr>
        <p:grpSpPr>
          <a:xfrm flipH="1">
            <a:off x="476810" y="900949"/>
            <a:ext cx="1608036" cy="768821"/>
            <a:chOff x="8025383" y="4817044"/>
            <a:chExt cx="2147318" cy="1372541"/>
          </a:xfrm>
        </p:grpSpPr>
        <p:sp>
          <p:nvSpPr>
            <p:cNvPr id="70" name="Triangle isocèle 69">
              <a:extLst>
                <a:ext uri="{FF2B5EF4-FFF2-40B4-BE49-F238E27FC236}">
                  <a16:creationId xmlns:a16="http://schemas.microsoft.com/office/drawing/2014/main" xmlns="" id="{CA688265-CBAE-4460-AC96-1534946AA77A}"/>
                </a:ext>
              </a:extLst>
            </p:cNvPr>
            <p:cNvSpPr/>
            <p:nvPr/>
          </p:nvSpPr>
          <p:spPr>
            <a:xfrm rot="13462956">
              <a:off x="8025383" y="5284567"/>
              <a:ext cx="648235" cy="905018"/>
            </a:xfrm>
            <a:prstGeom prst="triangle">
              <a:avLst>
                <a:gd name="adj" fmla="val 1099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1" name="Rectangle : Coins arrondis 70">
              <a:extLst>
                <a:ext uri="{FF2B5EF4-FFF2-40B4-BE49-F238E27FC236}">
                  <a16:creationId xmlns:a16="http://schemas.microsoft.com/office/drawing/2014/main" xmlns="" id="{C2C0CBF4-C88A-43FC-8F14-5AED1E75A67D}"/>
                </a:ext>
              </a:extLst>
            </p:cNvPr>
            <p:cNvSpPr/>
            <p:nvPr/>
          </p:nvSpPr>
          <p:spPr>
            <a:xfrm>
              <a:off x="8111667" y="4817044"/>
              <a:ext cx="2061034" cy="916363"/>
            </a:xfrm>
            <a:prstGeom prst="roundRect">
              <a:avLst>
                <a:gd name="adj" fmla="val 1099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2" name="Rectangle : Coins arrondis 71">
              <a:extLst>
                <a:ext uri="{FF2B5EF4-FFF2-40B4-BE49-F238E27FC236}">
                  <a16:creationId xmlns:a16="http://schemas.microsoft.com/office/drawing/2014/main" xmlns="" id="{46CD06EF-E1AE-49C1-A656-28A171E9F41E}"/>
                </a:ext>
              </a:extLst>
            </p:cNvPr>
            <p:cNvSpPr/>
            <p:nvPr/>
          </p:nvSpPr>
          <p:spPr>
            <a:xfrm>
              <a:off x="8273999"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pPr algn="ctr"/>
              <a:r>
                <a:rPr lang="fr-FR" sz="1050" dirty="0">
                  <a:solidFill>
                    <a:schemeClr val="tx1">
                      <a:lumMod val="75000"/>
                      <a:lumOff val="25000"/>
                    </a:schemeClr>
                  </a:solidFill>
                </a:rPr>
                <a:t>Protéger les données </a:t>
              </a:r>
              <a:r>
                <a:rPr lang="fr-FR" sz="1050" dirty="0" smtClean="0">
                  <a:solidFill>
                    <a:schemeClr val="tx1">
                      <a:lumMod val="75000"/>
                      <a:lumOff val="25000"/>
                    </a:schemeClr>
                  </a:solidFill>
                </a:rPr>
                <a:t> à </a:t>
              </a:r>
              <a:r>
                <a:rPr lang="fr-FR" sz="1050" dirty="0">
                  <a:solidFill>
                    <a:schemeClr val="tx1">
                      <a:lumMod val="75000"/>
                      <a:lumOff val="25000"/>
                    </a:schemeClr>
                  </a:solidFill>
                </a:rPr>
                <a:t>caractère personnel</a:t>
              </a:r>
              <a:endParaRPr lang="fr-FR" sz="1050" noProof="1">
                <a:solidFill>
                  <a:schemeClr val="tx1">
                    <a:lumMod val="75000"/>
                    <a:lumOff val="25000"/>
                  </a:schemeClr>
                </a:solidFill>
              </a:endParaRPr>
            </a:p>
          </p:txBody>
        </p:sp>
      </p:grpSp>
      <p:pic>
        <p:nvPicPr>
          <p:cNvPr id="21" name="Image 20"/>
          <p:cNvPicPr>
            <a:picLocks noChangeAspect="1"/>
          </p:cNvPicPr>
          <p:nvPr>
            <p:custDataLst>
              <p:tags r:id="rId54"/>
            </p:custDataLst>
          </p:nvPr>
        </p:nvPicPr>
        <p:blipFill>
          <a:blip r:embed="rId65" cstate="print">
            <a:clrChange>
              <a:clrFrom>
                <a:srgbClr val="FFFFFF"/>
              </a:clrFrom>
              <a:clrTo>
                <a:srgbClr val="FFFFFF">
                  <a:alpha val="0"/>
                </a:srgbClr>
              </a:clrTo>
            </a:clrChange>
          </a:blip>
          <a:stretch>
            <a:fillRect/>
          </a:stretch>
        </p:blipFill>
        <p:spPr>
          <a:xfrm>
            <a:off x="1983350" y="1593984"/>
            <a:ext cx="556431" cy="535617"/>
          </a:xfrm>
          <a:prstGeom prst="rect">
            <a:avLst/>
          </a:prstGeom>
        </p:spPr>
      </p:pic>
      <p:grpSp>
        <p:nvGrpSpPr>
          <p:cNvPr id="73" name="Groupe 72">
            <a:extLst>
              <a:ext uri="{FF2B5EF4-FFF2-40B4-BE49-F238E27FC236}">
                <a16:creationId xmlns:a16="http://schemas.microsoft.com/office/drawing/2014/main" xmlns="" id="{5BF5755D-C890-43A1-B484-6EC759C1021B}"/>
              </a:ext>
            </a:extLst>
          </p:cNvPr>
          <p:cNvGrpSpPr/>
          <p:nvPr>
            <p:custDataLst>
              <p:tags r:id="rId55"/>
            </p:custDataLst>
          </p:nvPr>
        </p:nvGrpSpPr>
        <p:grpSpPr>
          <a:xfrm flipH="1" flipV="1">
            <a:off x="896409" y="4906545"/>
            <a:ext cx="4059164" cy="1061031"/>
            <a:chOff x="8111667" y="4817044"/>
            <a:chExt cx="2061034" cy="1519359"/>
          </a:xfrm>
        </p:grpSpPr>
        <p:sp>
          <p:nvSpPr>
            <p:cNvPr id="74" name="Triangle isocèle 73">
              <a:extLst>
                <a:ext uri="{FF2B5EF4-FFF2-40B4-BE49-F238E27FC236}">
                  <a16:creationId xmlns:a16="http://schemas.microsoft.com/office/drawing/2014/main" xmlns="" id="{56A72E3B-9CCF-4029-ACBA-00DB00BF0200}"/>
                </a:ext>
              </a:extLst>
            </p:cNvPr>
            <p:cNvSpPr/>
            <p:nvPr/>
          </p:nvSpPr>
          <p:spPr>
            <a:xfrm rot="5400000">
              <a:off x="7926122" y="5754503"/>
              <a:ext cx="1041321" cy="122480"/>
            </a:xfrm>
            <a:prstGeom prst="triangle">
              <a:avLst>
                <a:gd name="adj" fmla="val 109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5" name="Rectangle : Coins arrondis 74">
              <a:extLst>
                <a:ext uri="{FF2B5EF4-FFF2-40B4-BE49-F238E27FC236}">
                  <a16:creationId xmlns:a16="http://schemas.microsoft.com/office/drawing/2014/main" xmlns="" id="{4A8F44B2-D886-4F5A-B373-1B1E67D6E2DD}"/>
                </a:ext>
              </a:extLst>
            </p:cNvPr>
            <p:cNvSpPr/>
            <p:nvPr/>
          </p:nvSpPr>
          <p:spPr>
            <a:xfrm>
              <a:off x="8111667" y="4817044"/>
              <a:ext cx="2061034" cy="916363"/>
            </a:xfrm>
            <a:prstGeom prst="roundRect">
              <a:avLst>
                <a:gd name="adj" fmla="val 1099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6" name="Rectangle : Coins arrondis 75">
              <a:extLst>
                <a:ext uri="{FF2B5EF4-FFF2-40B4-BE49-F238E27FC236}">
                  <a16:creationId xmlns:a16="http://schemas.microsoft.com/office/drawing/2014/main" xmlns="" id="{AEE29627-256F-401D-BB43-BDEE416DFABE}"/>
                </a:ext>
              </a:extLst>
            </p:cNvPr>
            <p:cNvSpPr/>
            <p:nvPr/>
          </p:nvSpPr>
          <p:spPr>
            <a:xfrm flipV="1">
              <a:off x="8273998"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Garantir la disponibilité, l’intégrité et la confidentialité des services  informatiques et des données de l’organisation face à des cyberattaques</a:t>
              </a:r>
              <a:endParaRPr lang="fr-FR" sz="1050" noProof="1">
                <a:solidFill>
                  <a:schemeClr val="tx1">
                    <a:lumMod val="75000"/>
                    <a:lumOff val="25000"/>
                  </a:schemeClr>
                </a:solidFill>
              </a:endParaRPr>
            </a:p>
          </p:txBody>
        </p:sp>
      </p:grpSp>
      <p:pic>
        <p:nvPicPr>
          <p:cNvPr id="51" name="Image 50"/>
          <p:cNvPicPr>
            <a:picLocks noChangeAspect="1"/>
          </p:cNvPicPr>
          <p:nvPr>
            <p:custDataLst>
              <p:tags r:id="rId56"/>
            </p:custDataLst>
          </p:nvPr>
        </p:nvPicPr>
        <p:blipFill>
          <a:blip r:embed="rId66" cstate="print">
            <a:clrChange>
              <a:clrFrom>
                <a:srgbClr val="FD0036"/>
              </a:clrFrom>
              <a:clrTo>
                <a:srgbClr val="FD0036">
                  <a:alpha val="0"/>
                </a:srgbClr>
              </a:clrTo>
            </a:clrChange>
            <a:extLst>
              <a:ext uri="{28A0092B-C50C-407E-A947-70E740481C1C}">
                <a14:useLocalDpi xmlns="" xmlns:a14="http://schemas.microsoft.com/office/drawing/2010/main" val="0"/>
              </a:ext>
            </a:extLst>
          </a:blip>
          <a:stretch>
            <a:fillRect/>
          </a:stretch>
        </p:blipFill>
        <p:spPr>
          <a:xfrm>
            <a:off x="5962740" y="1811863"/>
            <a:ext cx="780733" cy="495572"/>
          </a:xfrm>
          <a:prstGeom prst="rect">
            <a:avLst/>
          </a:prstGeom>
        </p:spPr>
      </p:pic>
      <p:pic>
        <p:nvPicPr>
          <p:cNvPr id="53" name="Image 52"/>
          <p:cNvPicPr>
            <a:picLocks noChangeAspect="1"/>
          </p:cNvPicPr>
          <p:nvPr>
            <p:custDataLst>
              <p:tags r:id="rId57"/>
            </p:custDataLst>
          </p:nvPr>
        </p:nvPicPr>
        <p:blipFill>
          <a:blip r:embed="rId67" cstate="print">
            <a:clrChange>
              <a:clrFrom>
                <a:srgbClr val="3A9FCD"/>
              </a:clrFrom>
              <a:clrTo>
                <a:srgbClr val="3A9FCD">
                  <a:alpha val="0"/>
                </a:srgbClr>
              </a:clrTo>
            </a:clrChange>
            <a:extLst>
              <a:ext uri="{28A0092B-C50C-407E-A947-70E740481C1C}">
                <a14:useLocalDpi xmlns="" xmlns:a14="http://schemas.microsoft.com/office/drawing/2010/main" val="0"/>
              </a:ext>
            </a:extLst>
          </a:blip>
          <a:stretch>
            <a:fillRect/>
          </a:stretch>
        </p:blipFill>
        <p:spPr>
          <a:xfrm>
            <a:off x="4427806" y="4385519"/>
            <a:ext cx="854204" cy="603767"/>
          </a:xfrm>
          <a:prstGeom prst="rect">
            <a:avLst/>
          </a:prstGeom>
        </p:spPr>
      </p:pic>
      <p:pic>
        <p:nvPicPr>
          <p:cNvPr id="63" name="Image 62"/>
          <p:cNvPicPr>
            <a:picLocks noChangeAspect="1"/>
          </p:cNvPicPr>
          <p:nvPr>
            <p:custDataLst>
              <p:tags r:id="rId58"/>
            </p:custDataLst>
          </p:nvPr>
        </p:nvPicPr>
        <p:blipFill>
          <a:blip r:embed="rId68" cstate="print">
            <a:clrChange>
              <a:clrFrom>
                <a:srgbClr val="12A89D"/>
              </a:clrFrom>
              <a:clrTo>
                <a:srgbClr val="12A89D">
                  <a:alpha val="0"/>
                </a:srgbClr>
              </a:clrTo>
            </a:clrChange>
            <a:extLst>
              <a:ext uri="{28A0092B-C50C-407E-A947-70E740481C1C}">
                <a14:useLocalDpi xmlns="" xmlns:a14="http://schemas.microsoft.com/office/drawing/2010/main" val="0"/>
              </a:ext>
            </a:extLst>
          </a:blip>
          <a:stretch>
            <a:fillRect/>
          </a:stretch>
        </p:blipFill>
        <p:spPr>
          <a:xfrm>
            <a:off x="1808551" y="3288368"/>
            <a:ext cx="885545" cy="687600"/>
          </a:xfrm>
          <a:prstGeom prst="rect">
            <a:avLst/>
          </a:prstGeom>
        </p:spPr>
      </p:pic>
      <p:grpSp>
        <p:nvGrpSpPr>
          <p:cNvPr id="146" name="Groupe 145">
            <a:extLst>
              <a:ext uri="{FF2B5EF4-FFF2-40B4-BE49-F238E27FC236}">
                <a16:creationId xmlns:a16="http://schemas.microsoft.com/office/drawing/2014/main" xmlns="" id="{5BF5755D-C890-43A1-B484-6EC759C1021B}"/>
              </a:ext>
            </a:extLst>
          </p:cNvPr>
          <p:cNvGrpSpPr/>
          <p:nvPr>
            <p:custDataLst>
              <p:tags r:id="rId59"/>
            </p:custDataLst>
          </p:nvPr>
        </p:nvGrpSpPr>
        <p:grpSpPr>
          <a:xfrm flipH="1" flipV="1">
            <a:off x="46347" y="3761484"/>
            <a:ext cx="2082071" cy="989377"/>
            <a:chOff x="7506351" y="4817044"/>
            <a:chExt cx="2666350" cy="1099838"/>
          </a:xfrm>
          <a:solidFill>
            <a:srgbClr val="A5A5A5"/>
          </a:solidFill>
        </p:grpSpPr>
        <p:sp>
          <p:nvSpPr>
            <p:cNvPr id="148" name="Triangle isocèle 147">
              <a:extLst>
                <a:ext uri="{FF2B5EF4-FFF2-40B4-BE49-F238E27FC236}">
                  <a16:creationId xmlns:a16="http://schemas.microsoft.com/office/drawing/2014/main" xmlns="" id="{56A72E3B-9CCF-4029-ACBA-00DB00BF0200}"/>
                </a:ext>
              </a:extLst>
            </p:cNvPr>
            <p:cNvSpPr/>
            <p:nvPr/>
          </p:nvSpPr>
          <p:spPr>
            <a:xfrm rot="14650631">
              <a:off x="7746293" y="5114239"/>
              <a:ext cx="562701" cy="1042586"/>
            </a:xfrm>
            <a:prstGeom prst="triangle">
              <a:avLst>
                <a:gd name="adj" fmla="val 109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149" name="Rectangle : Coins arrondis 74">
              <a:extLst>
                <a:ext uri="{FF2B5EF4-FFF2-40B4-BE49-F238E27FC236}">
                  <a16:creationId xmlns:a16="http://schemas.microsoft.com/office/drawing/2014/main" xmlns="" id="{4A8F44B2-D886-4F5A-B373-1B1E67D6E2DD}"/>
                </a:ext>
              </a:extLst>
            </p:cNvPr>
            <p:cNvSpPr/>
            <p:nvPr/>
          </p:nvSpPr>
          <p:spPr>
            <a:xfrm>
              <a:off x="8111667" y="4817044"/>
              <a:ext cx="2061034" cy="916363"/>
            </a:xfrm>
            <a:prstGeom prst="roundRect">
              <a:avLst>
                <a:gd name="adj" fmla="val 1099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150" name="Rectangle : Coins arrondis 75">
              <a:extLst>
                <a:ext uri="{FF2B5EF4-FFF2-40B4-BE49-F238E27FC236}">
                  <a16:creationId xmlns:a16="http://schemas.microsoft.com/office/drawing/2014/main" xmlns="" id="{AEE29627-256F-401D-BB43-BDEE416DFABE}"/>
                </a:ext>
              </a:extLst>
            </p:cNvPr>
            <p:cNvSpPr/>
            <p:nvPr/>
          </p:nvSpPr>
          <p:spPr>
            <a:xfrm flipV="1">
              <a:off x="8273998"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Sécuriser les équipements et les usages des utilisateurs</a:t>
              </a:r>
              <a:endParaRPr lang="fr-FR" sz="1050" noProof="1">
                <a:solidFill>
                  <a:schemeClr val="tx1">
                    <a:lumMod val="75000"/>
                    <a:lumOff val="25000"/>
                  </a:schemeClr>
                </a:solidFill>
              </a:endParaRPr>
            </a:p>
          </p:txBody>
        </p:sp>
      </p:grpSp>
      <p:pic>
        <p:nvPicPr>
          <p:cNvPr id="2050" name="Picture 2" descr="Résultat de recherche d'images pour &quot;sécurité logiciel&quot;"/>
          <p:cNvPicPr>
            <a:picLocks noChangeAspect="1" noChangeArrowheads="1"/>
          </p:cNvPicPr>
          <p:nvPr>
            <p:custDataLst>
              <p:tags r:id="rId60"/>
            </p:custDataLst>
          </p:nvPr>
        </p:nvPicPr>
        <p:blipFill>
          <a:blip r:embed="rId69" cstate="print">
            <a:clrChange>
              <a:clrFrom>
                <a:srgbClr val="ED174B"/>
              </a:clrFrom>
              <a:clrTo>
                <a:srgbClr val="ED174B">
                  <a:alpha val="0"/>
                </a:srgbClr>
              </a:clrTo>
            </a:clrChange>
            <a:extLst>
              <a:ext uri="{28A0092B-C50C-407E-A947-70E740481C1C}">
                <a14:useLocalDpi xmlns="" xmlns:a14="http://schemas.microsoft.com/office/drawing/2010/main" val="0"/>
              </a:ext>
            </a:extLst>
          </a:blip>
          <a:srcRect/>
          <a:stretch>
            <a:fillRect/>
          </a:stretch>
        </p:blipFill>
        <p:spPr bwMode="auto">
          <a:xfrm>
            <a:off x="7673134" y="2819930"/>
            <a:ext cx="766064" cy="492470"/>
          </a:xfrm>
          <a:prstGeom prst="rect">
            <a:avLst/>
          </a:prstGeom>
          <a:noFill/>
          <a:extLst>
            <a:ext uri="{909E8E84-426E-40DD-AFC4-6F175D3DCCD1}">
              <a14:hiddenFill xmlns="" xmlns:a14="http://schemas.microsoft.com/office/drawing/2010/main">
                <a:solidFill>
                  <a:srgbClr val="FFFFFF"/>
                </a:solidFill>
              </a14:hiddenFill>
            </a:ext>
          </a:extLst>
        </p:spPr>
      </p:pic>
      <p:grpSp>
        <p:nvGrpSpPr>
          <p:cNvPr id="77" name="Groupe 76">
            <a:extLst>
              <a:ext uri="{FF2B5EF4-FFF2-40B4-BE49-F238E27FC236}">
                <a16:creationId xmlns:a16="http://schemas.microsoft.com/office/drawing/2014/main" xmlns="" id="{52268F45-8E3D-4867-9031-FF9395645865}"/>
              </a:ext>
            </a:extLst>
          </p:cNvPr>
          <p:cNvGrpSpPr/>
          <p:nvPr>
            <p:custDataLst>
              <p:tags r:id="rId61"/>
            </p:custDataLst>
          </p:nvPr>
        </p:nvGrpSpPr>
        <p:grpSpPr>
          <a:xfrm flipV="1">
            <a:off x="7092264" y="3676462"/>
            <a:ext cx="1829926" cy="1074317"/>
            <a:chOff x="8155619" y="4844636"/>
            <a:chExt cx="2061034" cy="1273207"/>
          </a:xfrm>
        </p:grpSpPr>
        <p:sp>
          <p:nvSpPr>
            <p:cNvPr id="78" name="Triangle isocèle 77">
              <a:extLst>
                <a:ext uri="{FF2B5EF4-FFF2-40B4-BE49-F238E27FC236}">
                  <a16:creationId xmlns:a16="http://schemas.microsoft.com/office/drawing/2014/main" xmlns="" id="{A68C7709-C28E-4C75-8727-9A892CB3576E}"/>
                </a:ext>
              </a:extLst>
            </p:cNvPr>
            <p:cNvSpPr/>
            <p:nvPr/>
          </p:nvSpPr>
          <p:spPr>
            <a:xfrm rot="13462956">
              <a:off x="9261325" y="5212825"/>
              <a:ext cx="648235" cy="905018"/>
            </a:xfrm>
            <a:prstGeom prst="triangle">
              <a:avLst>
                <a:gd name="adj" fmla="val 10998"/>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79" name="Rectangle : Coins arrondis 78">
              <a:extLst>
                <a:ext uri="{FF2B5EF4-FFF2-40B4-BE49-F238E27FC236}">
                  <a16:creationId xmlns:a16="http://schemas.microsoft.com/office/drawing/2014/main" xmlns="" id="{9B13D20E-5C58-4155-BD42-5F40AFB18CBB}"/>
                </a:ext>
              </a:extLst>
            </p:cNvPr>
            <p:cNvSpPr/>
            <p:nvPr/>
          </p:nvSpPr>
          <p:spPr>
            <a:xfrm>
              <a:off x="8155619" y="4844636"/>
              <a:ext cx="2061034" cy="916363"/>
            </a:xfrm>
            <a:prstGeom prst="roundRect">
              <a:avLst>
                <a:gd name="adj" fmla="val 10993"/>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80" name="Rectangle : Coins arrondis 79">
              <a:extLst>
                <a:ext uri="{FF2B5EF4-FFF2-40B4-BE49-F238E27FC236}">
                  <a16:creationId xmlns:a16="http://schemas.microsoft.com/office/drawing/2014/main" xmlns="" id="{4365F473-588E-4F80-8CA2-0222DD2C2389}"/>
                </a:ext>
              </a:extLst>
            </p:cNvPr>
            <p:cNvSpPr/>
            <p:nvPr/>
          </p:nvSpPr>
          <p:spPr>
            <a:xfrm flipV="1">
              <a:off x="8273998"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Assurer la cybersécurité d’une solution applicative et de son développement</a:t>
              </a:r>
              <a:endParaRPr lang="fr-FR" sz="1050" noProof="1">
                <a:solidFill>
                  <a:schemeClr val="tx1">
                    <a:lumMod val="75000"/>
                    <a:lumOff val="25000"/>
                  </a:schemeClr>
                </a:solidFill>
              </a:endParaRPr>
            </a:p>
          </p:txBody>
        </p:sp>
      </p:grpSp>
    </p:spTree>
    <p:extLst>
      <p:ext uri="{BB962C8B-B14F-4D97-AF65-F5344CB8AC3E}">
        <p14:creationId xmlns="" xmlns:p14="http://schemas.microsoft.com/office/powerpoint/2010/main" val="2473527484"/>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2000">
        <p15:prstTrans prst="crus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fill="hold" nodeType="withEffect">
                                  <p:stCondLst>
                                    <p:cond delay="0"/>
                                  </p:stCondLst>
                                  <p:childTnLst>
                                    <p:animScale>
                                      <p:cBhvr>
                                        <p:cTn id="6" dur="2000" fill="hold"/>
                                        <p:tgtEl>
                                          <p:spTgt spid="2050"/>
                                        </p:tgtEl>
                                      </p:cBhvr>
                                      <p:by x="400000" y="400000"/>
                                    </p:animScale>
                                  </p:childTnLst>
                                </p:cTn>
                              </p:par>
                              <p:par>
                                <p:cTn id="7" presetID="63" presetClass="path" presetSubtype="0" accel="50000" decel="50000" fill="hold" nodeType="withEffect">
                                  <p:stCondLst>
                                    <p:cond delay="0"/>
                                  </p:stCondLst>
                                  <p:childTnLst>
                                    <p:animMotion origin="layout" path="M 4.16667E-7 1.85185E-6 L -0.37318 -0.17176 " pathEditMode="relative" rAng="0" ptsTypes="AA">
                                      <p:cBhvr>
                                        <p:cTn id="8" dur="2000" fill="hold"/>
                                        <p:tgtEl>
                                          <p:spTgt spid="2050"/>
                                        </p:tgtEl>
                                        <p:attrNameLst>
                                          <p:attrName>ppt_x</p:attrName>
                                          <p:attrName>ppt_y</p:attrName>
                                        </p:attrNameLst>
                                      </p:cBhvr>
                                      <p:rCtr x="-18659" y="-8588"/>
                                    </p:animMotion>
                                  </p:childTnLst>
                                </p:cTn>
                              </p:par>
                              <p:par>
                                <p:cTn id="9" presetID="6" presetClass="emph" presetSubtype="0" fill="hold" nodeType="withEffect">
                                  <p:stCondLst>
                                    <p:cond delay="0"/>
                                  </p:stCondLst>
                                  <p:childTnLst>
                                    <p:animScale>
                                      <p:cBhvr>
                                        <p:cTn id="10" dur="2000" fill="hold"/>
                                        <p:tgtEl>
                                          <p:spTgt spid="77"/>
                                        </p:tgtEl>
                                      </p:cBhvr>
                                      <p:by x="400000" y="400000"/>
                                    </p:animScale>
                                  </p:childTnLst>
                                </p:cTn>
                              </p:par>
                              <p:par>
                                <p:cTn id="11" presetID="63" presetClass="path" presetSubtype="0" accel="50000" decel="50000" fill="hold" nodeType="withEffect">
                                  <p:stCondLst>
                                    <p:cond delay="0"/>
                                  </p:stCondLst>
                                  <p:childTnLst>
                                    <p:animMotion origin="layout" path="M -1.04167E-6 3.7037E-6 L -0.39049 -0.11574 " pathEditMode="relative" rAng="0" ptsTypes="AA">
                                      <p:cBhvr>
                                        <p:cTn id="12" dur="2000" fill="hold"/>
                                        <p:tgtEl>
                                          <p:spTgt spid="77"/>
                                        </p:tgtEl>
                                        <p:attrNameLst>
                                          <p:attrName>ppt_x</p:attrName>
                                          <p:attrName>ppt_y</p:attrName>
                                        </p:attrNameLst>
                                      </p:cBhvr>
                                      <p:rCtr x="-19531" y="-578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 name="Parallélogramme 92"/>
          <p:cNvSpPr/>
          <p:nvPr>
            <p:custDataLst>
              <p:tags r:id="rId1"/>
            </p:custDataLst>
          </p:nvPr>
        </p:nvSpPr>
        <p:spPr>
          <a:xfrm rot="1125451">
            <a:off x="516894" y="4373434"/>
            <a:ext cx="8103995" cy="914588"/>
          </a:xfrm>
          <a:prstGeom prst="parallelogram">
            <a:avLst>
              <a:gd name="adj" fmla="val 214208"/>
            </a:avLst>
          </a:prstGeom>
          <a:solidFill>
            <a:srgbClr val="000000">
              <a:alpha val="23137"/>
            </a:srgbClr>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1350" dirty="0"/>
          </a:p>
        </p:txBody>
      </p:sp>
      <p:grpSp>
        <p:nvGrpSpPr>
          <p:cNvPr id="98" name="Groupe 97"/>
          <p:cNvGrpSpPr/>
          <p:nvPr>
            <p:custDataLst>
              <p:tags r:id="rId2"/>
            </p:custDataLst>
          </p:nvPr>
        </p:nvGrpSpPr>
        <p:grpSpPr>
          <a:xfrm>
            <a:off x="418555" y="2091127"/>
            <a:ext cx="8401917" cy="3602417"/>
            <a:chOff x="609600" y="3048000"/>
            <a:chExt cx="7919210" cy="2590800"/>
          </a:xfrm>
        </p:grpSpPr>
        <p:sp>
          <p:nvSpPr>
            <p:cNvPr id="99" name="Forme libre 5"/>
            <p:cNvSpPr>
              <a:spLocks/>
            </p:cNvSpPr>
            <p:nvPr/>
          </p:nvSpPr>
          <p:spPr bwMode="auto">
            <a:xfrm>
              <a:off x="620487" y="3231979"/>
              <a:ext cx="5962821" cy="2406821"/>
            </a:xfrm>
            <a:custGeom>
              <a:avLst/>
              <a:gdLst/>
              <a:ahLst/>
              <a:cxnLst>
                <a:cxn ang="0">
                  <a:pos x="119" y="2"/>
                </a:cxn>
                <a:cxn ang="0">
                  <a:pos x="102" y="0"/>
                </a:cxn>
                <a:cxn ang="0">
                  <a:pos x="77" y="2"/>
                </a:cxn>
                <a:cxn ang="0">
                  <a:pos x="69" y="3"/>
                </a:cxn>
                <a:cxn ang="0">
                  <a:pos x="50" y="20"/>
                </a:cxn>
                <a:cxn ang="0">
                  <a:pos x="27" y="54"/>
                </a:cxn>
                <a:cxn ang="0">
                  <a:pos x="17" y="80"/>
                </a:cxn>
                <a:cxn ang="0">
                  <a:pos x="9" y="113"/>
                </a:cxn>
                <a:cxn ang="0">
                  <a:pos x="3" y="154"/>
                </a:cxn>
                <a:cxn ang="0">
                  <a:pos x="0" y="202"/>
                </a:cxn>
                <a:cxn ang="0">
                  <a:pos x="0" y="237"/>
                </a:cxn>
                <a:cxn ang="0">
                  <a:pos x="8" y="299"/>
                </a:cxn>
                <a:cxn ang="0">
                  <a:pos x="21" y="351"/>
                </a:cxn>
                <a:cxn ang="0">
                  <a:pos x="39" y="394"/>
                </a:cxn>
                <a:cxn ang="0">
                  <a:pos x="59" y="427"/>
                </a:cxn>
                <a:cxn ang="0">
                  <a:pos x="86" y="461"/>
                </a:cxn>
                <a:cxn ang="0">
                  <a:pos x="102" y="478"/>
                </a:cxn>
                <a:cxn ang="0">
                  <a:pos x="4141" y="1750"/>
                </a:cxn>
                <a:cxn ang="0">
                  <a:pos x="4149" y="1751"/>
                </a:cxn>
                <a:cxn ang="0">
                  <a:pos x="4172" y="1751"/>
                </a:cxn>
                <a:cxn ang="0">
                  <a:pos x="4199" y="1742"/>
                </a:cxn>
                <a:cxn ang="0">
                  <a:pos x="4220" y="1732"/>
                </a:cxn>
                <a:cxn ang="0">
                  <a:pos x="4227" y="1726"/>
                </a:cxn>
                <a:cxn ang="0">
                  <a:pos x="4257" y="1702"/>
                </a:cxn>
                <a:cxn ang="0">
                  <a:pos x="4277" y="1681"/>
                </a:cxn>
                <a:cxn ang="0">
                  <a:pos x="4295" y="1654"/>
                </a:cxn>
                <a:cxn ang="0">
                  <a:pos x="4312" y="1620"/>
                </a:cxn>
                <a:cxn ang="0">
                  <a:pos x="4325" y="1581"/>
                </a:cxn>
                <a:cxn ang="0">
                  <a:pos x="4336" y="1534"/>
                </a:cxn>
                <a:cxn ang="0">
                  <a:pos x="4342" y="1479"/>
                </a:cxn>
                <a:cxn ang="0">
                  <a:pos x="4343" y="1449"/>
                </a:cxn>
                <a:cxn ang="0">
                  <a:pos x="4340" y="1390"/>
                </a:cxn>
                <a:cxn ang="0">
                  <a:pos x="4333" y="1337"/>
                </a:cxn>
                <a:cxn ang="0">
                  <a:pos x="4321" y="1289"/>
                </a:cxn>
                <a:cxn ang="0">
                  <a:pos x="4304" y="1245"/>
                </a:cxn>
                <a:cxn ang="0">
                  <a:pos x="4283" y="1207"/>
                </a:cxn>
                <a:cxn ang="0">
                  <a:pos x="4260" y="1174"/>
                </a:cxn>
                <a:cxn ang="0">
                  <a:pos x="4236" y="1146"/>
                </a:cxn>
                <a:cxn ang="0">
                  <a:pos x="4185" y="1099"/>
                </a:cxn>
                <a:cxn ang="0">
                  <a:pos x="4137" y="1067"/>
                </a:cxn>
                <a:cxn ang="0">
                  <a:pos x="4099" y="1049"/>
                </a:cxn>
                <a:cxn ang="0">
                  <a:pos x="4074" y="1039"/>
                </a:cxn>
              </a:cxnLst>
              <a:rect l="0" t="0" r="r" b="b"/>
              <a:pathLst>
                <a:path w="4343" h="1753">
                  <a:moveTo>
                    <a:pt x="4074" y="1039"/>
                  </a:moveTo>
                  <a:lnTo>
                    <a:pt x="119" y="2"/>
                  </a:lnTo>
                  <a:lnTo>
                    <a:pt x="119" y="2"/>
                  </a:lnTo>
                  <a:lnTo>
                    <a:pt x="102" y="0"/>
                  </a:lnTo>
                  <a:lnTo>
                    <a:pt x="86" y="0"/>
                  </a:lnTo>
                  <a:lnTo>
                    <a:pt x="77" y="2"/>
                  </a:lnTo>
                  <a:lnTo>
                    <a:pt x="69" y="3"/>
                  </a:lnTo>
                  <a:lnTo>
                    <a:pt x="69" y="3"/>
                  </a:lnTo>
                  <a:lnTo>
                    <a:pt x="60" y="9"/>
                  </a:lnTo>
                  <a:lnTo>
                    <a:pt x="50" y="20"/>
                  </a:lnTo>
                  <a:lnTo>
                    <a:pt x="38" y="35"/>
                  </a:lnTo>
                  <a:lnTo>
                    <a:pt x="27" y="54"/>
                  </a:lnTo>
                  <a:lnTo>
                    <a:pt x="23" y="66"/>
                  </a:lnTo>
                  <a:lnTo>
                    <a:pt x="17" y="80"/>
                  </a:lnTo>
                  <a:lnTo>
                    <a:pt x="12" y="95"/>
                  </a:lnTo>
                  <a:lnTo>
                    <a:pt x="9" y="113"/>
                  </a:lnTo>
                  <a:lnTo>
                    <a:pt x="5" y="133"/>
                  </a:lnTo>
                  <a:lnTo>
                    <a:pt x="3" y="154"/>
                  </a:lnTo>
                  <a:lnTo>
                    <a:pt x="0" y="176"/>
                  </a:lnTo>
                  <a:lnTo>
                    <a:pt x="0" y="202"/>
                  </a:lnTo>
                  <a:lnTo>
                    <a:pt x="0" y="202"/>
                  </a:lnTo>
                  <a:lnTo>
                    <a:pt x="0" y="237"/>
                  </a:lnTo>
                  <a:lnTo>
                    <a:pt x="3" y="270"/>
                  </a:lnTo>
                  <a:lnTo>
                    <a:pt x="8" y="299"/>
                  </a:lnTo>
                  <a:lnTo>
                    <a:pt x="14" y="326"/>
                  </a:lnTo>
                  <a:lnTo>
                    <a:pt x="21" y="351"/>
                  </a:lnTo>
                  <a:lnTo>
                    <a:pt x="30" y="374"/>
                  </a:lnTo>
                  <a:lnTo>
                    <a:pt x="39" y="394"/>
                  </a:lnTo>
                  <a:lnTo>
                    <a:pt x="50" y="412"/>
                  </a:lnTo>
                  <a:lnTo>
                    <a:pt x="59" y="427"/>
                  </a:lnTo>
                  <a:lnTo>
                    <a:pt x="69" y="440"/>
                  </a:lnTo>
                  <a:lnTo>
                    <a:pt x="86" y="461"/>
                  </a:lnTo>
                  <a:lnTo>
                    <a:pt x="98" y="473"/>
                  </a:lnTo>
                  <a:lnTo>
                    <a:pt x="102" y="478"/>
                  </a:lnTo>
                  <a:lnTo>
                    <a:pt x="102" y="478"/>
                  </a:lnTo>
                  <a:lnTo>
                    <a:pt x="4141" y="1750"/>
                  </a:lnTo>
                  <a:lnTo>
                    <a:pt x="4141" y="1750"/>
                  </a:lnTo>
                  <a:lnTo>
                    <a:pt x="4149" y="1751"/>
                  </a:lnTo>
                  <a:lnTo>
                    <a:pt x="4156" y="1753"/>
                  </a:lnTo>
                  <a:lnTo>
                    <a:pt x="4172" y="1751"/>
                  </a:lnTo>
                  <a:lnTo>
                    <a:pt x="4185" y="1747"/>
                  </a:lnTo>
                  <a:lnTo>
                    <a:pt x="4199" y="1742"/>
                  </a:lnTo>
                  <a:lnTo>
                    <a:pt x="4211" y="1736"/>
                  </a:lnTo>
                  <a:lnTo>
                    <a:pt x="4220" y="1732"/>
                  </a:lnTo>
                  <a:lnTo>
                    <a:pt x="4227" y="1726"/>
                  </a:lnTo>
                  <a:lnTo>
                    <a:pt x="4227" y="1726"/>
                  </a:lnTo>
                  <a:lnTo>
                    <a:pt x="4247" y="1711"/>
                  </a:lnTo>
                  <a:lnTo>
                    <a:pt x="4257" y="1702"/>
                  </a:lnTo>
                  <a:lnTo>
                    <a:pt x="4266" y="1693"/>
                  </a:lnTo>
                  <a:lnTo>
                    <a:pt x="4277" y="1681"/>
                  </a:lnTo>
                  <a:lnTo>
                    <a:pt x="4286" y="1667"/>
                  </a:lnTo>
                  <a:lnTo>
                    <a:pt x="4295" y="1654"/>
                  </a:lnTo>
                  <a:lnTo>
                    <a:pt x="4304" y="1637"/>
                  </a:lnTo>
                  <a:lnTo>
                    <a:pt x="4312" y="1620"/>
                  </a:lnTo>
                  <a:lnTo>
                    <a:pt x="4319" y="1601"/>
                  </a:lnTo>
                  <a:lnTo>
                    <a:pt x="4325" y="1581"/>
                  </a:lnTo>
                  <a:lnTo>
                    <a:pt x="4331" y="1559"/>
                  </a:lnTo>
                  <a:lnTo>
                    <a:pt x="4336" y="1534"/>
                  </a:lnTo>
                  <a:lnTo>
                    <a:pt x="4339" y="1507"/>
                  </a:lnTo>
                  <a:lnTo>
                    <a:pt x="4342" y="1479"/>
                  </a:lnTo>
                  <a:lnTo>
                    <a:pt x="4343" y="1449"/>
                  </a:lnTo>
                  <a:lnTo>
                    <a:pt x="4343" y="1449"/>
                  </a:lnTo>
                  <a:lnTo>
                    <a:pt x="4342" y="1418"/>
                  </a:lnTo>
                  <a:lnTo>
                    <a:pt x="4340" y="1390"/>
                  </a:lnTo>
                  <a:lnTo>
                    <a:pt x="4337" y="1363"/>
                  </a:lnTo>
                  <a:lnTo>
                    <a:pt x="4333" y="1337"/>
                  </a:lnTo>
                  <a:lnTo>
                    <a:pt x="4327" y="1311"/>
                  </a:lnTo>
                  <a:lnTo>
                    <a:pt x="4321" y="1289"/>
                  </a:lnTo>
                  <a:lnTo>
                    <a:pt x="4312" y="1266"/>
                  </a:lnTo>
                  <a:lnTo>
                    <a:pt x="4304" y="1245"/>
                  </a:lnTo>
                  <a:lnTo>
                    <a:pt x="4294" y="1225"/>
                  </a:lnTo>
                  <a:lnTo>
                    <a:pt x="4283" y="1207"/>
                  </a:lnTo>
                  <a:lnTo>
                    <a:pt x="4273" y="1191"/>
                  </a:lnTo>
                  <a:lnTo>
                    <a:pt x="4260" y="1174"/>
                  </a:lnTo>
                  <a:lnTo>
                    <a:pt x="4248" y="1159"/>
                  </a:lnTo>
                  <a:lnTo>
                    <a:pt x="4236" y="1146"/>
                  </a:lnTo>
                  <a:lnTo>
                    <a:pt x="4211" y="1120"/>
                  </a:lnTo>
                  <a:lnTo>
                    <a:pt x="4185" y="1099"/>
                  </a:lnTo>
                  <a:lnTo>
                    <a:pt x="4161" y="1082"/>
                  </a:lnTo>
                  <a:lnTo>
                    <a:pt x="4137" y="1067"/>
                  </a:lnTo>
                  <a:lnTo>
                    <a:pt x="4117" y="1057"/>
                  </a:lnTo>
                  <a:lnTo>
                    <a:pt x="4099" y="1049"/>
                  </a:lnTo>
                  <a:lnTo>
                    <a:pt x="4086" y="1043"/>
                  </a:lnTo>
                  <a:lnTo>
                    <a:pt x="4074" y="1039"/>
                  </a:lnTo>
                  <a:lnTo>
                    <a:pt x="4074" y="1039"/>
                  </a:lnTo>
                  <a:close/>
                </a:path>
              </a:pathLst>
            </a:custGeom>
            <a:solidFill>
              <a:srgbClr val="000000"/>
            </a:soli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grpSp>
          <p:nvGrpSpPr>
            <p:cNvPr id="100" name="Groupe 242"/>
            <p:cNvGrpSpPr/>
            <p:nvPr/>
          </p:nvGrpSpPr>
          <p:grpSpPr>
            <a:xfrm>
              <a:off x="609600" y="3227034"/>
              <a:ext cx="1888363" cy="653941"/>
              <a:chOff x="674913" y="2465034"/>
              <a:chExt cx="1888363" cy="653941"/>
            </a:xfrm>
          </p:grpSpPr>
          <p:sp>
            <p:nvSpPr>
              <p:cNvPr id="127" name="Forme libre 33"/>
              <p:cNvSpPr>
                <a:spLocks/>
              </p:cNvSpPr>
              <p:nvPr/>
            </p:nvSpPr>
            <p:spPr bwMode="auto">
              <a:xfrm>
                <a:off x="674913" y="2468617"/>
                <a:ext cx="299200" cy="650358"/>
              </a:xfrm>
              <a:custGeom>
                <a:avLst/>
                <a:gdLst/>
                <a:ahLst/>
                <a:cxnLst>
                  <a:cxn ang="0">
                    <a:pos x="331" y="349"/>
                  </a:cxn>
                  <a:cxn ang="0">
                    <a:pos x="334" y="422"/>
                  </a:cxn>
                  <a:cxn ang="0">
                    <a:pos x="331" y="491"/>
                  </a:cxn>
                  <a:cxn ang="0">
                    <a:pos x="320" y="554"/>
                  </a:cxn>
                  <a:cxn ang="0">
                    <a:pos x="305" y="610"/>
                  </a:cxn>
                  <a:cxn ang="0">
                    <a:pos x="284" y="656"/>
                  </a:cxn>
                  <a:cxn ang="0">
                    <a:pos x="259" y="692"/>
                  </a:cxn>
                  <a:cxn ang="0">
                    <a:pos x="230" y="715"/>
                  </a:cxn>
                  <a:cxn ang="0">
                    <a:pos x="215" y="722"/>
                  </a:cxn>
                  <a:cxn ang="0">
                    <a:pos x="199" y="726"/>
                  </a:cxn>
                  <a:cxn ang="0">
                    <a:pos x="190" y="726"/>
                  </a:cxn>
                  <a:cxn ang="0">
                    <a:pos x="172" y="723"/>
                  </a:cxn>
                  <a:cxn ang="0">
                    <a:pos x="148" y="714"/>
                  </a:cxn>
                  <a:cxn ang="0">
                    <a:pos x="116" y="689"/>
                  </a:cxn>
                  <a:cxn ang="0">
                    <a:pos x="87" y="651"/>
                  </a:cxn>
                  <a:cxn ang="0">
                    <a:pos x="61" y="605"/>
                  </a:cxn>
                  <a:cxn ang="0">
                    <a:pos x="37" y="548"/>
                  </a:cxn>
                  <a:cxn ang="0">
                    <a:pos x="19" y="485"/>
                  </a:cxn>
                  <a:cxn ang="0">
                    <a:pos x="7" y="414"/>
                  </a:cxn>
                  <a:cxn ang="0">
                    <a:pos x="3" y="377"/>
                  </a:cxn>
                  <a:cxn ang="0">
                    <a:pos x="0" y="304"/>
                  </a:cxn>
                  <a:cxn ang="0">
                    <a:pos x="4" y="235"/>
                  </a:cxn>
                  <a:cxn ang="0">
                    <a:pos x="14" y="173"/>
                  </a:cxn>
                  <a:cxn ang="0">
                    <a:pos x="29" y="116"/>
                  </a:cxn>
                  <a:cxn ang="0">
                    <a:pos x="50" y="71"/>
                  </a:cxn>
                  <a:cxn ang="0">
                    <a:pos x="74" y="35"/>
                  </a:cxn>
                  <a:cxn ang="0">
                    <a:pos x="103" y="11"/>
                  </a:cxn>
                  <a:cxn ang="0">
                    <a:pos x="119" y="4"/>
                  </a:cxn>
                  <a:cxn ang="0">
                    <a:pos x="135" y="0"/>
                  </a:cxn>
                  <a:cxn ang="0">
                    <a:pos x="145" y="0"/>
                  </a:cxn>
                  <a:cxn ang="0">
                    <a:pos x="161" y="3"/>
                  </a:cxn>
                  <a:cxn ang="0">
                    <a:pos x="186" y="13"/>
                  </a:cxn>
                  <a:cxn ang="0">
                    <a:pos x="218" y="37"/>
                  </a:cxn>
                  <a:cxn ang="0">
                    <a:pos x="247" y="75"/>
                  </a:cxn>
                  <a:cxn ang="0">
                    <a:pos x="273" y="122"/>
                  </a:cxn>
                  <a:cxn ang="0">
                    <a:pos x="297" y="178"/>
                  </a:cxn>
                  <a:cxn ang="0">
                    <a:pos x="315" y="242"/>
                  </a:cxn>
                  <a:cxn ang="0">
                    <a:pos x="327" y="312"/>
                  </a:cxn>
                  <a:cxn ang="0">
                    <a:pos x="331" y="349"/>
                  </a:cxn>
                </a:cxnLst>
                <a:rect l="0" t="0" r="r" b="b"/>
                <a:pathLst>
                  <a:path w="334" h="726">
                    <a:moveTo>
                      <a:pt x="331" y="349"/>
                    </a:moveTo>
                    <a:lnTo>
                      <a:pt x="331" y="349"/>
                    </a:lnTo>
                    <a:lnTo>
                      <a:pt x="334" y="387"/>
                    </a:lnTo>
                    <a:lnTo>
                      <a:pt x="334" y="422"/>
                    </a:lnTo>
                    <a:lnTo>
                      <a:pt x="332" y="457"/>
                    </a:lnTo>
                    <a:lnTo>
                      <a:pt x="331" y="491"/>
                    </a:lnTo>
                    <a:lnTo>
                      <a:pt x="327" y="523"/>
                    </a:lnTo>
                    <a:lnTo>
                      <a:pt x="320" y="554"/>
                    </a:lnTo>
                    <a:lnTo>
                      <a:pt x="313" y="582"/>
                    </a:lnTo>
                    <a:lnTo>
                      <a:pt x="305" y="610"/>
                    </a:lnTo>
                    <a:lnTo>
                      <a:pt x="295" y="634"/>
                    </a:lnTo>
                    <a:lnTo>
                      <a:pt x="284" y="656"/>
                    </a:lnTo>
                    <a:lnTo>
                      <a:pt x="273" y="675"/>
                    </a:lnTo>
                    <a:lnTo>
                      <a:pt x="259" y="692"/>
                    </a:lnTo>
                    <a:lnTo>
                      <a:pt x="246" y="705"/>
                    </a:lnTo>
                    <a:lnTo>
                      <a:pt x="230" y="715"/>
                    </a:lnTo>
                    <a:lnTo>
                      <a:pt x="223" y="719"/>
                    </a:lnTo>
                    <a:lnTo>
                      <a:pt x="215" y="722"/>
                    </a:lnTo>
                    <a:lnTo>
                      <a:pt x="207" y="725"/>
                    </a:lnTo>
                    <a:lnTo>
                      <a:pt x="199" y="726"/>
                    </a:lnTo>
                    <a:lnTo>
                      <a:pt x="199" y="726"/>
                    </a:lnTo>
                    <a:lnTo>
                      <a:pt x="190" y="726"/>
                    </a:lnTo>
                    <a:lnTo>
                      <a:pt x="182" y="726"/>
                    </a:lnTo>
                    <a:lnTo>
                      <a:pt x="172" y="723"/>
                    </a:lnTo>
                    <a:lnTo>
                      <a:pt x="164" y="722"/>
                    </a:lnTo>
                    <a:lnTo>
                      <a:pt x="148" y="714"/>
                    </a:lnTo>
                    <a:lnTo>
                      <a:pt x="132" y="703"/>
                    </a:lnTo>
                    <a:lnTo>
                      <a:pt x="116" y="689"/>
                    </a:lnTo>
                    <a:lnTo>
                      <a:pt x="102" y="672"/>
                    </a:lnTo>
                    <a:lnTo>
                      <a:pt x="87" y="651"/>
                    </a:lnTo>
                    <a:lnTo>
                      <a:pt x="73" y="629"/>
                    </a:lnTo>
                    <a:lnTo>
                      <a:pt x="61" y="605"/>
                    </a:lnTo>
                    <a:lnTo>
                      <a:pt x="48" y="577"/>
                    </a:lnTo>
                    <a:lnTo>
                      <a:pt x="37" y="548"/>
                    </a:lnTo>
                    <a:lnTo>
                      <a:pt x="28" y="518"/>
                    </a:lnTo>
                    <a:lnTo>
                      <a:pt x="19" y="485"/>
                    </a:lnTo>
                    <a:lnTo>
                      <a:pt x="12" y="450"/>
                    </a:lnTo>
                    <a:lnTo>
                      <a:pt x="7" y="414"/>
                    </a:lnTo>
                    <a:lnTo>
                      <a:pt x="3" y="377"/>
                    </a:lnTo>
                    <a:lnTo>
                      <a:pt x="3" y="377"/>
                    </a:lnTo>
                    <a:lnTo>
                      <a:pt x="1" y="340"/>
                    </a:lnTo>
                    <a:lnTo>
                      <a:pt x="0" y="304"/>
                    </a:lnTo>
                    <a:lnTo>
                      <a:pt x="1" y="269"/>
                    </a:lnTo>
                    <a:lnTo>
                      <a:pt x="4" y="235"/>
                    </a:lnTo>
                    <a:lnTo>
                      <a:pt x="8" y="203"/>
                    </a:lnTo>
                    <a:lnTo>
                      <a:pt x="14" y="173"/>
                    </a:lnTo>
                    <a:lnTo>
                      <a:pt x="21" y="144"/>
                    </a:lnTo>
                    <a:lnTo>
                      <a:pt x="29" y="116"/>
                    </a:lnTo>
                    <a:lnTo>
                      <a:pt x="39" y="93"/>
                    </a:lnTo>
                    <a:lnTo>
                      <a:pt x="50" y="71"/>
                    </a:lnTo>
                    <a:lnTo>
                      <a:pt x="62" y="51"/>
                    </a:lnTo>
                    <a:lnTo>
                      <a:pt x="74" y="35"/>
                    </a:lnTo>
                    <a:lnTo>
                      <a:pt x="88" y="21"/>
                    </a:lnTo>
                    <a:lnTo>
                      <a:pt x="103" y="11"/>
                    </a:lnTo>
                    <a:lnTo>
                      <a:pt x="112" y="7"/>
                    </a:lnTo>
                    <a:lnTo>
                      <a:pt x="119" y="4"/>
                    </a:lnTo>
                    <a:lnTo>
                      <a:pt x="127" y="2"/>
                    </a:lnTo>
                    <a:lnTo>
                      <a:pt x="135" y="0"/>
                    </a:lnTo>
                    <a:lnTo>
                      <a:pt x="135" y="0"/>
                    </a:lnTo>
                    <a:lnTo>
                      <a:pt x="145" y="0"/>
                    </a:lnTo>
                    <a:lnTo>
                      <a:pt x="153" y="0"/>
                    </a:lnTo>
                    <a:lnTo>
                      <a:pt x="161" y="3"/>
                    </a:lnTo>
                    <a:lnTo>
                      <a:pt x="170" y="4"/>
                    </a:lnTo>
                    <a:lnTo>
                      <a:pt x="186" y="13"/>
                    </a:lnTo>
                    <a:lnTo>
                      <a:pt x="203" y="24"/>
                    </a:lnTo>
                    <a:lnTo>
                      <a:pt x="218" y="37"/>
                    </a:lnTo>
                    <a:lnTo>
                      <a:pt x="233" y="54"/>
                    </a:lnTo>
                    <a:lnTo>
                      <a:pt x="247" y="75"/>
                    </a:lnTo>
                    <a:lnTo>
                      <a:pt x="261" y="97"/>
                    </a:lnTo>
                    <a:lnTo>
                      <a:pt x="273" y="122"/>
                    </a:lnTo>
                    <a:lnTo>
                      <a:pt x="286" y="149"/>
                    </a:lnTo>
                    <a:lnTo>
                      <a:pt x="297" y="178"/>
                    </a:lnTo>
                    <a:lnTo>
                      <a:pt x="306" y="209"/>
                    </a:lnTo>
                    <a:lnTo>
                      <a:pt x="315" y="242"/>
                    </a:lnTo>
                    <a:lnTo>
                      <a:pt x="321" y="276"/>
                    </a:lnTo>
                    <a:lnTo>
                      <a:pt x="327" y="312"/>
                    </a:lnTo>
                    <a:lnTo>
                      <a:pt x="331" y="349"/>
                    </a:lnTo>
                    <a:lnTo>
                      <a:pt x="331" y="349"/>
                    </a:lnTo>
                    <a:close/>
                  </a:path>
                </a:pathLst>
              </a:custGeom>
              <a:gradFill flip="none" rotWithShape="1">
                <a:gsLst>
                  <a:gs pos="38000">
                    <a:srgbClr val="A6A6A6"/>
                  </a:gs>
                  <a:gs pos="100000">
                    <a:srgbClr val="7F7F7F"/>
                  </a:gs>
                </a:gsLst>
                <a:lin ang="5400000" scaled="1"/>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sp>
            <p:nvSpPr>
              <p:cNvPr id="128" name="Forme libre 34"/>
              <p:cNvSpPr>
                <a:spLocks/>
              </p:cNvSpPr>
              <p:nvPr/>
            </p:nvSpPr>
            <p:spPr bwMode="auto">
              <a:xfrm>
                <a:off x="685663" y="2588656"/>
                <a:ext cx="195287" cy="424614"/>
              </a:xfrm>
              <a:custGeom>
                <a:avLst/>
                <a:gdLst/>
                <a:ahLst/>
                <a:cxnLst>
                  <a:cxn ang="0">
                    <a:pos x="216" y="228"/>
                  </a:cxn>
                  <a:cxn ang="0">
                    <a:pos x="217" y="275"/>
                  </a:cxn>
                  <a:cxn ang="0">
                    <a:pos x="214" y="320"/>
                  </a:cxn>
                  <a:cxn ang="0">
                    <a:pos x="209" y="362"/>
                  </a:cxn>
                  <a:cxn ang="0">
                    <a:pos x="199" y="397"/>
                  </a:cxn>
                  <a:cxn ang="0">
                    <a:pos x="185" y="428"/>
                  </a:cxn>
                  <a:cxn ang="0">
                    <a:pos x="169" y="450"/>
                  </a:cxn>
                  <a:cxn ang="0">
                    <a:pos x="149" y="466"/>
                  </a:cxn>
                  <a:cxn ang="0">
                    <a:pos x="129" y="473"/>
                  </a:cxn>
                  <a:cxn ang="0">
                    <a:pos x="118" y="472"/>
                  </a:cxn>
                  <a:cxn ang="0">
                    <a:pos x="96" y="465"/>
                  </a:cxn>
                  <a:cxn ang="0">
                    <a:pos x="75" y="448"/>
                  </a:cxn>
                  <a:cxn ang="0">
                    <a:pos x="57" y="425"/>
                  </a:cxn>
                  <a:cxn ang="0">
                    <a:pos x="39" y="393"/>
                  </a:cxn>
                  <a:cxn ang="0">
                    <a:pos x="24" y="357"/>
                  </a:cxn>
                  <a:cxn ang="0">
                    <a:pos x="13" y="316"/>
                  </a:cxn>
                  <a:cxn ang="0">
                    <a:pos x="5" y="270"/>
                  </a:cxn>
                  <a:cxn ang="0">
                    <a:pos x="2" y="246"/>
                  </a:cxn>
                  <a:cxn ang="0">
                    <a:pos x="0" y="199"/>
                  </a:cxn>
                  <a:cxn ang="0">
                    <a:pos x="2" y="153"/>
                  </a:cxn>
                  <a:cxn ang="0">
                    <a:pos x="9" y="112"/>
                  </a:cxn>
                  <a:cxn ang="0">
                    <a:pos x="18" y="76"/>
                  </a:cxn>
                  <a:cxn ang="0">
                    <a:pos x="32" y="46"/>
                  </a:cxn>
                  <a:cxn ang="0">
                    <a:pos x="49" y="22"/>
                  </a:cxn>
                  <a:cxn ang="0">
                    <a:pos x="67" y="7"/>
                  </a:cxn>
                  <a:cxn ang="0">
                    <a:pos x="89" y="0"/>
                  </a:cxn>
                  <a:cxn ang="0">
                    <a:pos x="100" y="1"/>
                  </a:cxn>
                  <a:cxn ang="0">
                    <a:pos x="120" y="8"/>
                  </a:cxn>
                  <a:cxn ang="0">
                    <a:pos x="141" y="25"/>
                  </a:cxn>
                  <a:cxn ang="0">
                    <a:pos x="160" y="48"/>
                  </a:cxn>
                  <a:cxn ang="0">
                    <a:pos x="178" y="79"/>
                  </a:cxn>
                  <a:cxn ang="0">
                    <a:pos x="192" y="116"/>
                  </a:cxn>
                  <a:cxn ang="0">
                    <a:pos x="205" y="157"/>
                  </a:cxn>
                  <a:cxn ang="0">
                    <a:pos x="213" y="203"/>
                  </a:cxn>
                  <a:cxn ang="0">
                    <a:pos x="216" y="228"/>
                  </a:cxn>
                </a:cxnLst>
                <a:rect l="0" t="0" r="r" b="b"/>
                <a:pathLst>
                  <a:path w="217" h="473">
                    <a:moveTo>
                      <a:pt x="216" y="228"/>
                    </a:moveTo>
                    <a:lnTo>
                      <a:pt x="216" y="228"/>
                    </a:lnTo>
                    <a:lnTo>
                      <a:pt x="217" y="251"/>
                    </a:lnTo>
                    <a:lnTo>
                      <a:pt x="217" y="275"/>
                    </a:lnTo>
                    <a:lnTo>
                      <a:pt x="217" y="298"/>
                    </a:lnTo>
                    <a:lnTo>
                      <a:pt x="214" y="320"/>
                    </a:lnTo>
                    <a:lnTo>
                      <a:pt x="211" y="341"/>
                    </a:lnTo>
                    <a:lnTo>
                      <a:pt x="209" y="362"/>
                    </a:lnTo>
                    <a:lnTo>
                      <a:pt x="203" y="379"/>
                    </a:lnTo>
                    <a:lnTo>
                      <a:pt x="199" y="397"/>
                    </a:lnTo>
                    <a:lnTo>
                      <a:pt x="192" y="413"/>
                    </a:lnTo>
                    <a:lnTo>
                      <a:pt x="185" y="428"/>
                    </a:lnTo>
                    <a:lnTo>
                      <a:pt x="177" y="440"/>
                    </a:lnTo>
                    <a:lnTo>
                      <a:pt x="169" y="450"/>
                    </a:lnTo>
                    <a:lnTo>
                      <a:pt x="159" y="460"/>
                    </a:lnTo>
                    <a:lnTo>
                      <a:pt x="149" y="466"/>
                    </a:lnTo>
                    <a:lnTo>
                      <a:pt x="140" y="471"/>
                    </a:lnTo>
                    <a:lnTo>
                      <a:pt x="129" y="473"/>
                    </a:lnTo>
                    <a:lnTo>
                      <a:pt x="129" y="473"/>
                    </a:lnTo>
                    <a:lnTo>
                      <a:pt x="118" y="472"/>
                    </a:lnTo>
                    <a:lnTo>
                      <a:pt x="107" y="469"/>
                    </a:lnTo>
                    <a:lnTo>
                      <a:pt x="96" y="465"/>
                    </a:lnTo>
                    <a:lnTo>
                      <a:pt x="86" y="458"/>
                    </a:lnTo>
                    <a:lnTo>
                      <a:pt x="75" y="448"/>
                    </a:lnTo>
                    <a:lnTo>
                      <a:pt x="65" y="437"/>
                    </a:lnTo>
                    <a:lnTo>
                      <a:pt x="57" y="425"/>
                    </a:lnTo>
                    <a:lnTo>
                      <a:pt x="47" y="410"/>
                    </a:lnTo>
                    <a:lnTo>
                      <a:pt x="39" y="393"/>
                    </a:lnTo>
                    <a:lnTo>
                      <a:pt x="31" y="377"/>
                    </a:lnTo>
                    <a:lnTo>
                      <a:pt x="24" y="357"/>
                    </a:lnTo>
                    <a:lnTo>
                      <a:pt x="18" y="337"/>
                    </a:lnTo>
                    <a:lnTo>
                      <a:pt x="13" y="316"/>
                    </a:lnTo>
                    <a:lnTo>
                      <a:pt x="7" y="293"/>
                    </a:lnTo>
                    <a:lnTo>
                      <a:pt x="5" y="270"/>
                    </a:lnTo>
                    <a:lnTo>
                      <a:pt x="2" y="246"/>
                    </a:lnTo>
                    <a:lnTo>
                      <a:pt x="2" y="246"/>
                    </a:lnTo>
                    <a:lnTo>
                      <a:pt x="0" y="222"/>
                    </a:lnTo>
                    <a:lnTo>
                      <a:pt x="0" y="199"/>
                    </a:lnTo>
                    <a:lnTo>
                      <a:pt x="0" y="175"/>
                    </a:lnTo>
                    <a:lnTo>
                      <a:pt x="2" y="153"/>
                    </a:lnTo>
                    <a:lnTo>
                      <a:pt x="5" y="132"/>
                    </a:lnTo>
                    <a:lnTo>
                      <a:pt x="9" y="112"/>
                    </a:lnTo>
                    <a:lnTo>
                      <a:pt x="13" y="94"/>
                    </a:lnTo>
                    <a:lnTo>
                      <a:pt x="18" y="76"/>
                    </a:lnTo>
                    <a:lnTo>
                      <a:pt x="25" y="61"/>
                    </a:lnTo>
                    <a:lnTo>
                      <a:pt x="32" y="46"/>
                    </a:lnTo>
                    <a:lnTo>
                      <a:pt x="39" y="33"/>
                    </a:lnTo>
                    <a:lnTo>
                      <a:pt x="49" y="22"/>
                    </a:lnTo>
                    <a:lnTo>
                      <a:pt x="57" y="14"/>
                    </a:lnTo>
                    <a:lnTo>
                      <a:pt x="67" y="7"/>
                    </a:lnTo>
                    <a:lnTo>
                      <a:pt x="78" y="3"/>
                    </a:lnTo>
                    <a:lnTo>
                      <a:pt x="89" y="0"/>
                    </a:lnTo>
                    <a:lnTo>
                      <a:pt x="89" y="0"/>
                    </a:lnTo>
                    <a:lnTo>
                      <a:pt x="100" y="1"/>
                    </a:lnTo>
                    <a:lnTo>
                      <a:pt x="109" y="3"/>
                    </a:lnTo>
                    <a:lnTo>
                      <a:pt x="120" y="8"/>
                    </a:lnTo>
                    <a:lnTo>
                      <a:pt x="131" y="15"/>
                    </a:lnTo>
                    <a:lnTo>
                      <a:pt x="141" y="25"/>
                    </a:lnTo>
                    <a:lnTo>
                      <a:pt x="151" y="36"/>
                    </a:lnTo>
                    <a:lnTo>
                      <a:pt x="160" y="48"/>
                    </a:lnTo>
                    <a:lnTo>
                      <a:pt x="170" y="63"/>
                    </a:lnTo>
                    <a:lnTo>
                      <a:pt x="178" y="79"/>
                    </a:lnTo>
                    <a:lnTo>
                      <a:pt x="185" y="97"/>
                    </a:lnTo>
                    <a:lnTo>
                      <a:pt x="192" y="116"/>
                    </a:lnTo>
                    <a:lnTo>
                      <a:pt x="199" y="137"/>
                    </a:lnTo>
                    <a:lnTo>
                      <a:pt x="205" y="157"/>
                    </a:lnTo>
                    <a:lnTo>
                      <a:pt x="209" y="179"/>
                    </a:lnTo>
                    <a:lnTo>
                      <a:pt x="213" y="203"/>
                    </a:lnTo>
                    <a:lnTo>
                      <a:pt x="216" y="228"/>
                    </a:lnTo>
                    <a:lnTo>
                      <a:pt x="216" y="228"/>
                    </a:lnTo>
                    <a:close/>
                  </a:path>
                </a:pathLst>
              </a:custGeom>
              <a:gradFill flip="none" rotWithShape="1">
                <a:gsLst>
                  <a:gs pos="38000">
                    <a:srgbClr val="BFBFBF"/>
                  </a:gs>
                  <a:gs pos="100000">
                    <a:srgbClr val="7F7F7F"/>
                  </a:gs>
                </a:gsLst>
                <a:lin ang="5400000" scaled="1"/>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sp>
            <p:nvSpPr>
              <p:cNvPr id="129" name="Forme libre 35"/>
              <p:cNvSpPr>
                <a:spLocks/>
              </p:cNvSpPr>
              <p:nvPr/>
            </p:nvSpPr>
            <p:spPr bwMode="auto">
              <a:xfrm>
                <a:off x="764494" y="2586864"/>
                <a:ext cx="146912" cy="426405"/>
              </a:xfrm>
              <a:custGeom>
                <a:avLst/>
                <a:gdLst/>
                <a:ahLst/>
                <a:cxnLst>
                  <a:cxn ang="0">
                    <a:pos x="76" y="472"/>
                  </a:cxn>
                  <a:cxn ang="0">
                    <a:pos x="96" y="465"/>
                  </a:cxn>
                  <a:cxn ang="0">
                    <a:pos x="116" y="450"/>
                  </a:cxn>
                  <a:cxn ang="0">
                    <a:pos x="132" y="427"/>
                  </a:cxn>
                  <a:cxn ang="0">
                    <a:pos x="145" y="396"/>
                  </a:cxn>
                  <a:cxn ang="0">
                    <a:pos x="156" y="360"/>
                  </a:cxn>
                  <a:cxn ang="0">
                    <a:pos x="161" y="319"/>
                  </a:cxn>
                  <a:cxn ang="0">
                    <a:pos x="164" y="275"/>
                  </a:cxn>
                  <a:cxn ang="0">
                    <a:pos x="163" y="227"/>
                  </a:cxn>
                  <a:cxn ang="0">
                    <a:pos x="160" y="203"/>
                  </a:cxn>
                  <a:cxn ang="0">
                    <a:pos x="151" y="158"/>
                  </a:cxn>
                  <a:cxn ang="0">
                    <a:pos x="139" y="115"/>
                  </a:cxn>
                  <a:cxn ang="0">
                    <a:pos x="125" y="79"/>
                  </a:cxn>
                  <a:cxn ang="0">
                    <a:pos x="107" y="49"/>
                  </a:cxn>
                  <a:cxn ang="0">
                    <a:pos x="88" y="24"/>
                  </a:cxn>
                  <a:cxn ang="0">
                    <a:pos x="67" y="7"/>
                  </a:cxn>
                  <a:cxn ang="0">
                    <a:pos x="45" y="0"/>
                  </a:cxn>
                  <a:cxn ang="0">
                    <a:pos x="0" y="3"/>
                  </a:cxn>
                  <a:cxn ang="0">
                    <a:pos x="11" y="4"/>
                  </a:cxn>
                  <a:cxn ang="0">
                    <a:pos x="31" y="11"/>
                  </a:cxn>
                  <a:cxn ang="0">
                    <a:pos x="52" y="28"/>
                  </a:cxn>
                  <a:cxn ang="0">
                    <a:pos x="71" y="51"/>
                  </a:cxn>
                  <a:cxn ang="0">
                    <a:pos x="89" y="82"/>
                  </a:cxn>
                  <a:cxn ang="0">
                    <a:pos x="103" y="119"/>
                  </a:cxn>
                  <a:cxn ang="0">
                    <a:pos x="116" y="160"/>
                  </a:cxn>
                  <a:cxn ang="0">
                    <a:pos x="124" y="206"/>
                  </a:cxn>
                  <a:cxn ang="0">
                    <a:pos x="127" y="231"/>
                  </a:cxn>
                  <a:cxn ang="0">
                    <a:pos x="128" y="278"/>
                  </a:cxn>
                  <a:cxn ang="0">
                    <a:pos x="125" y="323"/>
                  </a:cxn>
                  <a:cxn ang="0">
                    <a:pos x="120" y="365"/>
                  </a:cxn>
                  <a:cxn ang="0">
                    <a:pos x="110" y="400"/>
                  </a:cxn>
                  <a:cxn ang="0">
                    <a:pos x="96" y="431"/>
                  </a:cxn>
                  <a:cxn ang="0">
                    <a:pos x="80" y="453"/>
                  </a:cxn>
                  <a:cxn ang="0">
                    <a:pos x="60" y="469"/>
                  </a:cxn>
                  <a:cxn ang="0">
                    <a:pos x="40" y="476"/>
                  </a:cxn>
                </a:cxnLst>
                <a:rect l="0" t="0" r="r" b="b"/>
                <a:pathLst>
                  <a:path w="164" h="476">
                    <a:moveTo>
                      <a:pt x="76" y="472"/>
                    </a:moveTo>
                    <a:lnTo>
                      <a:pt x="76" y="472"/>
                    </a:lnTo>
                    <a:lnTo>
                      <a:pt x="87" y="469"/>
                    </a:lnTo>
                    <a:lnTo>
                      <a:pt x="96" y="465"/>
                    </a:lnTo>
                    <a:lnTo>
                      <a:pt x="106" y="458"/>
                    </a:lnTo>
                    <a:lnTo>
                      <a:pt x="116" y="450"/>
                    </a:lnTo>
                    <a:lnTo>
                      <a:pt x="124" y="439"/>
                    </a:lnTo>
                    <a:lnTo>
                      <a:pt x="132" y="427"/>
                    </a:lnTo>
                    <a:lnTo>
                      <a:pt x="139" y="413"/>
                    </a:lnTo>
                    <a:lnTo>
                      <a:pt x="145" y="396"/>
                    </a:lnTo>
                    <a:lnTo>
                      <a:pt x="150" y="380"/>
                    </a:lnTo>
                    <a:lnTo>
                      <a:pt x="156" y="360"/>
                    </a:lnTo>
                    <a:lnTo>
                      <a:pt x="158" y="341"/>
                    </a:lnTo>
                    <a:lnTo>
                      <a:pt x="161" y="319"/>
                    </a:lnTo>
                    <a:lnTo>
                      <a:pt x="164" y="297"/>
                    </a:lnTo>
                    <a:lnTo>
                      <a:pt x="164" y="275"/>
                    </a:lnTo>
                    <a:lnTo>
                      <a:pt x="164" y="251"/>
                    </a:lnTo>
                    <a:lnTo>
                      <a:pt x="163" y="227"/>
                    </a:lnTo>
                    <a:lnTo>
                      <a:pt x="163" y="227"/>
                    </a:lnTo>
                    <a:lnTo>
                      <a:pt x="160" y="203"/>
                    </a:lnTo>
                    <a:lnTo>
                      <a:pt x="156" y="180"/>
                    </a:lnTo>
                    <a:lnTo>
                      <a:pt x="151" y="158"/>
                    </a:lnTo>
                    <a:lnTo>
                      <a:pt x="146" y="135"/>
                    </a:lnTo>
                    <a:lnTo>
                      <a:pt x="139" y="115"/>
                    </a:lnTo>
                    <a:lnTo>
                      <a:pt x="132" y="97"/>
                    </a:lnTo>
                    <a:lnTo>
                      <a:pt x="125" y="79"/>
                    </a:lnTo>
                    <a:lnTo>
                      <a:pt x="117" y="62"/>
                    </a:lnTo>
                    <a:lnTo>
                      <a:pt x="107" y="49"/>
                    </a:lnTo>
                    <a:lnTo>
                      <a:pt x="98" y="35"/>
                    </a:lnTo>
                    <a:lnTo>
                      <a:pt x="88" y="24"/>
                    </a:lnTo>
                    <a:lnTo>
                      <a:pt x="78" y="15"/>
                    </a:lnTo>
                    <a:lnTo>
                      <a:pt x="67" y="7"/>
                    </a:lnTo>
                    <a:lnTo>
                      <a:pt x="56" y="3"/>
                    </a:lnTo>
                    <a:lnTo>
                      <a:pt x="45" y="0"/>
                    </a:lnTo>
                    <a:lnTo>
                      <a:pt x="34" y="0"/>
                    </a:lnTo>
                    <a:lnTo>
                      <a:pt x="0" y="3"/>
                    </a:lnTo>
                    <a:lnTo>
                      <a:pt x="0" y="3"/>
                    </a:lnTo>
                    <a:lnTo>
                      <a:pt x="11" y="4"/>
                    </a:lnTo>
                    <a:lnTo>
                      <a:pt x="20" y="6"/>
                    </a:lnTo>
                    <a:lnTo>
                      <a:pt x="31" y="11"/>
                    </a:lnTo>
                    <a:lnTo>
                      <a:pt x="42" y="18"/>
                    </a:lnTo>
                    <a:lnTo>
                      <a:pt x="52" y="28"/>
                    </a:lnTo>
                    <a:lnTo>
                      <a:pt x="62" y="39"/>
                    </a:lnTo>
                    <a:lnTo>
                      <a:pt x="71" y="51"/>
                    </a:lnTo>
                    <a:lnTo>
                      <a:pt x="81" y="66"/>
                    </a:lnTo>
                    <a:lnTo>
                      <a:pt x="89" y="82"/>
                    </a:lnTo>
                    <a:lnTo>
                      <a:pt x="96" y="100"/>
                    </a:lnTo>
                    <a:lnTo>
                      <a:pt x="103" y="119"/>
                    </a:lnTo>
                    <a:lnTo>
                      <a:pt x="110" y="140"/>
                    </a:lnTo>
                    <a:lnTo>
                      <a:pt x="116" y="160"/>
                    </a:lnTo>
                    <a:lnTo>
                      <a:pt x="120" y="182"/>
                    </a:lnTo>
                    <a:lnTo>
                      <a:pt x="124" y="206"/>
                    </a:lnTo>
                    <a:lnTo>
                      <a:pt x="127" y="231"/>
                    </a:lnTo>
                    <a:lnTo>
                      <a:pt x="127" y="231"/>
                    </a:lnTo>
                    <a:lnTo>
                      <a:pt x="128" y="254"/>
                    </a:lnTo>
                    <a:lnTo>
                      <a:pt x="128" y="278"/>
                    </a:lnTo>
                    <a:lnTo>
                      <a:pt x="128" y="301"/>
                    </a:lnTo>
                    <a:lnTo>
                      <a:pt x="125" y="323"/>
                    </a:lnTo>
                    <a:lnTo>
                      <a:pt x="122" y="344"/>
                    </a:lnTo>
                    <a:lnTo>
                      <a:pt x="120" y="365"/>
                    </a:lnTo>
                    <a:lnTo>
                      <a:pt x="114" y="382"/>
                    </a:lnTo>
                    <a:lnTo>
                      <a:pt x="110" y="400"/>
                    </a:lnTo>
                    <a:lnTo>
                      <a:pt x="103" y="416"/>
                    </a:lnTo>
                    <a:lnTo>
                      <a:pt x="96" y="431"/>
                    </a:lnTo>
                    <a:lnTo>
                      <a:pt x="88" y="443"/>
                    </a:lnTo>
                    <a:lnTo>
                      <a:pt x="80" y="453"/>
                    </a:lnTo>
                    <a:lnTo>
                      <a:pt x="70" y="463"/>
                    </a:lnTo>
                    <a:lnTo>
                      <a:pt x="60" y="469"/>
                    </a:lnTo>
                    <a:lnTo>
                      <a:pt x="51" y="474"/>
                    </a:lnTo>
                    <a:lnTo>
                      <a:pt x="40" y="476"/>
                    </a:lnTo>
                    <a:lnTo>
                      <a:pt x="76" y="472"/>
                    </a:lnTo>
                    <a:close/>
                  </a:path>
                </a:pathLst>
              </a:custGeom>
              <a:gradFill flip="none" rotWithShape="1">
                <a:gsLst>
                  <a:gs pos="38000">
                    <a:srgbClr val="FFFFFF"/>
                  </a:gs>
                  <a:gs pos="38000">
                    <a:srgbClr val="A6A6A6"/>
                  </a:gs>
                  <a:gs pos="100000">
                    <a:srgbClr val="595959"/>
                  </a:gs>
                </a:gsLst>
                <a:lin ang="5400000" scaled="1"/>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sp>
            <p:nvSpPr>
              <p:cNvPr id="130" name="Forme libre 36"/>
              <p:cNvSpPr>
                <a:spLocks/>
              </p:cNvSpPr>
              <p:nvPr/>
            </p:nvSpPr>
            <p:spPr bwMode="auto">
              <a:xfrm>
                <a:off x="796743" y="2465034"/>
                <a:ext cx="1766533" cy="653941"/>
              </a:xfrm>
              <a:custGeom>
                <a:avLst/>
                <a:gdLst/>
                <a:ahLst/>
                <a:cxnLst>
                  <a:cxn ang="0">
                    <a:pos x="43" y="0"/>
                  </a:cxn>
                  <a:cxn ang="0">
                    <a:pos x="0" y="4"/>
                  </a:cxn>
                  <a:cxn ang="0">
                    <a:pos x="0" y="4"/>
                  </a:cxn>
                  <a:cxn ang="0">
                    <a:pos x="10" y="4"/>
                  </a:cxn>
                  <a:cxn ang="0">
                    <a:pos x="18" y="4"/>
                  </a:cxn>
                  <a:cxn ang="0">
                    <a:pos x="26" y="7"/>
                  </a:cxn>
                  <a:cxn ang="0">
                    <a:pos x="35" y="8"/>
                  </a:cxn>
                  <a:cxn ang="0">
                    <a:pos x="51" y="17"/>
                  </a:cxn>
                  <a:cxn ang="0">
                    <a:pos x="68" y="28"/>
                  </a:cxn>
                  <a:cxn ang="0">
                    <a:pos x="83" y="41"/>
                  </a:cxn>
                  <a:cxn ang="0">
                    <a:pos x="98" y="58"/>
                  </a:cxn>
                  <a:cxn ang="0">
                    <a:pos x="112" y="79"/>
                  </a:cxn>
                  <a:cxn ang="0">
                    <a:pos x="126" y="101"/>
                  </a:cxn>
                  <a:cxn ang="0">
                    <a:pos x="138" y="126"/>
                  </a:cxn>
                  <a:cxn ang="0">
                    <a:pos x="151" y="153"/>
                  </a:cxn>
                  <a:cxn ang="0">
                    <a:pos x="162" y="182"/>
                  </a:cxn>
                  <a:cxn ang="0">
                    <a:pos x="171" y="213"/>
                  </a:cxn>
                  <a:cxn ang="0">
                    <a:pos x="180" y="246"/>
                  </a:cxn>
                  <a:cxn ang="0">
                    <a:pos x="186" y="280"/>
                  </a:cxn>
                  <a:cxn ang="0">
                    <a:pos x="192" y="316"/>
                  </a:cxn>
                  <a:cxn ang="0">
                    <a:pos x="196" y="353"/>
                  </a:cxn>
                  <a:cxn ang="0">
                    <a:pos x="196" y="353"/>
                  </a:cxn>
                  <a:cxn ang="0">
                    <a:pos x="199" y="391"/>
                  </a:cxn>
                  <a:cxn ang="0">
                    <a:pos x="199" y="426"/>
                  </a:cxn>
                  <a:cxn ang="0">
                    <a:pos x="197" y="461"/>
                  </a:cxn>
                  <a:cxn ang="0">
                    <a:pos x="196" y="495"/>
                  </a:cxn>
                  <a:cxn ang="0">
                    <a:pos x="192" y="527"/>
                  </a:cxn>
                  <a:cxn ang="0">
                    <a:pos x="185" y="558"/>
                  </a:cxn>
                  <a:cxn ang="0">
                    <a:pos x="178" y="586"/>
                  </a:cxn>
                  <a:cxn ang="0">
                    <a:pos x="170" y="614"/>
                  </a:cxn>
                  <a:cxn ang="0">
                    <a:pos x="160" y="638"/>
                  </a:cxn>
                  <a:cxn ang="0">
                    <a:pos x="149" y="660"/>
                  </a:cxn>
                  <a:cxn ang="0">
                    <a:pos x="138" y="679"/>
                  </a:cxn>
                  <a:cxn ang="0">
                    <a:pos x="124" y="696"/>
                  </a:cxn>
                  <a:cxn ang="0">
                    <a:pos x="111" y="709"/>
                  </a:cxn>
                  <a:cxn ang="0">
                    <a:pos x="95" y="719"/>
                  </a:cxn>
                  <a:cxn ang="0">
                    <a:pos x="88" y="723"/>
                  </a:cxn>
                  <a:cxn ang="0">
                    <a:pos x="80" y="726"/>
                  </a:cxn>
                  <a:cxn ang="0">
                    <a:pos x="72" y="729"/>
                  </a:cxn>
                  <a:cxn ang="0">
                    <a:pos x="64" y="730"/>
                  </a:cxn>
                  <a:cxn ang="0">
                    <a:pos x="1918" y="533"/>
                  </a:cxn>
                  <a:cxn ang="0">
                    <a:pos x="1918" y="533"/>
                  </a:cxn>
                  <a:cxn ang="0">
                    <a:pos x="1933" y="530"/>
                  </a:cxn>
                  <a:cxn ang="0">
                    <a:pos x="1947" y="524"/>
                  </a:cxn>
                  <a:cxn ang="0">
                    <a:pos x="1959" y="516"/>
                  </a:cxn>
                  <a:cxn ang="0">
                    <a:pos x="1973" y="505"/>
                  </a:cxn>
                  <a:cxn ang="0">
                    <a:pos x="43" y="0"/>
                  </a:cxn>
                </a:cxnLst>
                <a:rect l="0" t="0" r="r" b="b"/>
                <a:pathLst>
                  <a:path w="1973" h="730">
                    <a:moveTo>
                      <a:pt x="43" y="0"/>
                    </a:moveTo>
                    <a:lnTo>
                      <a:pt x="0" y="4"/>
                    </a:lnTo>
                    <a:lnTo>
                      <a:pt x="0" y="4"/>
                    </a:lnTo>
                    <a:lnTo>
                      <a:pt x="10" y="4"/>
                    </a:lnTo>
                    <a:lnTo>
                      <a:pt x="18" y="4"/>
                    </a:lnTo>
                    <a:lnTo>
                      <a:pt x="26" y="7"/>
                    </a:lnTo>
                    <a:lnTo>
                      <a:pt x="35" y="8"/>
                    </a:lnTo>
                    <a:lnTo>
                      <a:pt x="51" y="17"/>
                    </a:lnTo>
                    <a:lnTo>
                      <a:pt x="68" y="28"/>
                    </a:lnTo>
                    <a:lnTo>
                      <a:pt x="83" y="41"/>
                    </a:lnTo>
                    <a:lnTo>
                      <a:pt x="98" y="58"/>
                    </a:lnTo>
                    <a:lnTo>
                      <a:pt x="112" y="79"/>
                    </a:lnTo>
                    <a:lnTo>
                      <a:pt x="126" y="101"/>
                    </a:lnTo>
                    <a:lnTo>
                      <a:pt x="138" y="126"/>
                    </a:lnTo>
                    <a:lnTo>
                      <a:pt x="151" y="153"/>
                    </a:lnTo>
                    <a:lnTo>
                      <a:pt x="162" y="182"/>
                    </a:lnTo>
                    <a:lnTo>
                      <a:pt x="171" y="213"/>
                    </a:lnTo>
                    <a:lnTo>
                      <a:pt x="180" y="246"/>
                    </a:lnTo>
                    <a:lnTo>
                      <a:pt x="186" y="280"/>
                    </a:lnTo>
                    <a:lnTo>
                      <a:pt x="192" y="316"/>
                    </a:lnTo>
                    <a:lnTo>
                      <a:pt x="196" y="353"/>
                    </a:lnTo>
                    <a:lnTo>
                      <a:pt x="196" y="353"/>
                    </a:lnTo>
                    <a:lnTo>
                      <a:pt x="199" y="391"/>
                    </a:lnTo>
                    <a:lnTo>
                      <a:pt x="199" y="426"/>
                    </a:lnTo>
                    <a:lnTo>
                      <a:pt x="197" y="461"/>
                    </a:lnTo>
                    <a:lnTo>
                      <a:pt x="196" y="495"/>
                    </a:lnTo>
                    <a:lnTo>
                      <a:pt x="192" y="527"/>
                    </a:lnTo>
                    <a:lnTo>
                      <a:pt x="185" y="558"/>
                    </a:lnTo>
                    <a:lnTo>
                      <a:pt x="178" y="586"/>
                    </a:lnTo>
                    <a:lnTo>
                      <a:pt x="170" y="614"/>
                    </a:lnTo>
                    <a:lnTo>
                      <a:pt x="160" y="638"/>
                    </a:lnTo>
                    <a:lnTo>
                      <a:pt x="149" y="660"/>
                    </a:lnTo>
                    <a:lnTo>
                      <a:pt x="138" y="679"/>
                    </a:lnTo>
                    <a:lnTo>
                      <a:pt x="124" y="696"/>
                    </a:lnTo>
                    <a:lnTo>
                      <a:pt x="111" y="709"/>
                    </a:lnTo>
                    <a:lnTo>
                      <a:pt x="95" y="719"/>
                    </a:lnTo>
                    <a:lnTo>
                      <a:pt x="88" y="723"/>
                    </a:lnTo>
                    <a:lnTo>
                      <a:pt x="80" y="726"/>
                    </a:lnTo>
                    <a:lnTo>
                      <a:pt x="72" y="729"/>
                    </a:lnTo>
                    <a:lnTo>
                      <a:pt x="64" y="730"/>
                    </a:lnTo>
                    <a:lnTo>
                      <a:pt x="1918" y="533"/>
                    </a:lnTo>
                    <a:lnTo>
                      <a:pt x="1918" y="533"/>
                    </a:lnTo>
                    <a:lnTo>
                      <a:pt x="1933" y="530"/>
                    </a:lnTo>
                    <a:lnTo>
                      <a:pt x="1947" y="524"/>
                    </a:lnTo>
                    <a:lnTo>
                      <a:pt x="1959" y="516"/>
                    </a:lnTo>
                    <a:lnTo>
                      <a:pt x="1973" y="505"/>
                    </a:lnTo>
                    <a:lnTo>
                      <a:pt x="43" y="0"/>
                    </a:lnTo>
                    <a:close/>
                  </a:path>
                </a:pathLst>
              </a:custGeom>
              <a:gradFill flip="none" rotWithShape="1">
                <a:gsLst>
                  <a:gs pos="0">
                    <a:srgbClr val="1C1C1C"/>
                  </a:gs>
                  <a:gs pos="31000">
                    <a:srgbClr val="B2B2B2"/>
                  </a:gs>
                  <a:gs pos="82000">
                    <a:srgbClr val="292929"/>
                  </a:gs>
                </a:gsLst>
                <a:lin ang="5280000" scaled="0"/>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grpSp>
        <p:grpSp>
          <p:nvGrpSpPr>
            <p:cNvPr id="101" name="Groupe 23"/>
            <p:cNvGrpSpPr/>
            <p:nvPr/>
          </p:nvGrpSpPr>
          <p:grpSpPr>
            <a:xfrm>
              <a:off x="1522081" y="3465193"/>
              <a:ext cx="2063940" cy="693337"/>
              <a:chOff x="2209800" y="533400"/>
              <a:chExt cx="1828799" cy="614346"/>
            </a:xfrm>
          </p:grpSpPr>
          <p:sp>
            <p:nvSpPr>
              <p:cNvPr id="123" name="Forme libre 5"/>
              <p:cNvSpPr>
                <a:spLocks/>
              </p:cNvSpPr>
              <p:nvPr/>
            </p:nvSpPr>
            <p:spPr bwMode="auto">
              <a:xfrm>
                <a:off x="2209800" y="543256"/>
                <a:ext cx="289104" cy="604490"/>
              </a:xfrm>
              <a:custGeom>
                <a:avLst/>
                <a:gdLst/>
                <a:ahLst/>
                <a:cxnLst>
                  <a:cxn ang="0">
                    <a:pos x="524" y="530"/>
                  </a:cxn>
                  <a:cxn ang="0">
                    <a:pos x="528" y="642"/>
                  </a:cxn>
                  <a:cxn ang="0">
                    <a:pos x="522" y="746"/>
                  </a:cxn>
                  <a:cxn ang="0">
                    <a:pos x="506" y="842"/>
                  </a:cxn>
                  <a:cxn ang="0">
                    <a:pos x="482" y="926"/>
                  </a:cxn>
                  <a:cxn ang="0">
                    <a:pos x="450" y="998"/>
                  </a:cxn>
                  <a:cxn ang="0">
                    <a:pos x="410" y="1052"/>
                  </a:cxn>
                  <a:cxn ang="0">
                    <a:pos x="376" y="1082"/>
                  </a:cxn>
                  <a:cxn ang="0">
                    <a:pos x="350" y="1094"/>
                  </a:cxn>
                  <a:cxn ang="0">
                    <a:pos x="326" y="1102"/>
                  </a:cxn>
                  <a:cxn ang="0">
                    <a:pos x="312" y="1104"/>
                  </a:cxn>
                  <a:cxn ang="0">
                    <a:pos x="284" y="1104"/>
                  </a:cxn>
                  <a:cxn ang="0">
                    <a:pos x="258" y="1098"/>
                  </a:cxn>
                  <a:cxn ang="0">
                    <a:pos x="232" y="1086"/>
                  </a:cxn>
                  <a:cxn ang="0">
                    <a:pos x="182" y="1048"/>
                  </a:cxn>
                  <a:cxn ang="0">
                    <a:pos x="136" y="992"/>
                  </a:cxn>
                  <a:cxn ang="0">
                    <a:pos x="94" y="920"/>
                  </a:cxn>
                  <a:cxn ang="0">
                    <a:pos x="58" y="836"/>
                  </a:cxn>
                  <a:cxn ang="0">
                    <a:pos x="30" y="738"/>
                  </a:cxn>
                  <a:cxn ang="0">
                    <a:pos x="10" y="632"/>
                  </a:cxn>
                  <a:cxn ang="0">
                    <a:pos x="4" y="576"/>
                  </a:cxn>
                  <a:cxn ang="0">
                    <a:pos x="0" y="464"/>
                  </a:cxn>
                  <a:cxn ang="0">
                    <a:pos x="6" y="358"/>
                  </a:cxn>
                  <a:cxn ang="0">
                    <a:pos x="22" y="262"/>
                  </a:cxn>
                  <a:cxn ang="0">
                    <a:pos x="46" y="178"/>
                  </a:cxn>
                  <a:cxn ang="0">
                    <a:pos x="80" y="108"/>
                  </a:cxn>
                  <a:cxn ang="0">
                    <a:pos x="118" y="54"/>
                  </a:cxn>
                  <a:cxn ang="0">
                    <a:pos x="152" y="24"/>
                  </a:cxn>
                  <a:cxn ang="0">
                    <a:pos x="178" y="10"/>
                  </a:cxn>
                  <a:cxn ang="0">
                    <a:pos x="204" y="2"/>
                  </a:cxn>
                  <a:cxn ang="0">
                    <a:pos x="216" y="0"/>
                  </a:cxn>
                  <a:cxn ang="0">
                    <a:pos x="244" y="2"/>
                  </a:cxn>
                  <a:cxn ang="0">
                    <a:pos x="270" y="8"/>
                  </a:cxn>
                  <a:cxn ang="0">
                    <a:pos x="296" y="20"/>
                  </a:cxn>
                  <a:cxn ang="0">
                    <a:pos x="346" y="56"/>
                  </a:cxn>
                  <a:cxn ang="0">
                    <a:pos x="392" y="112"/>
                  </a:cxn>
                  <a:cxn ang="0">
                    <a:pos x="434" y="184"/>
                  </a:cxn>
                  <a:cxn ang="0">
                    <a:pos x="470" y="270"/>
                  </a:cxn>
                  <a:cxn ang="0">
                    <a:pos x="498" y="368"/>
                  </a:cxn>
                  <a:cxn ang="0">
                    <a:pos x="518" y="474"/>
                  </a:cxn>
                  <a:cxn ang="0">
                    <a:pos x="524" y="530"/>
                  </a:cxn>
                </a:cxnLst>
                <a:rect l="0" t="0" r="r" b="b"/>
                <a:pathLst>
                  <a:path w="528" h="1104">
                    <a:moveTo>
                      <a:pt x="524" y="530"/>
                    </a:moveTo>
                    <a:lnTo>
                      <a:pt x="524" y="530"/>
                    </a:lnTo>
                    <a:lnTo>
                      <a:pt x="528" y="586"/>
                    </a:lnTo>
                    <a:lnTo>
                      <a:pt x="528" y="642"/>
                    </a:lnTo>
                    <a:lnTo>
                      <a:pt x="526" y="696"/>
                    </a:lnTo>
                    <a:lnTo>
                      <a:pt x="522" y="746"/>
                    </a:lnTo>
                    <a:lnTo>
                      <a:pt x="516" y="796"/>
                    </a:lnTo>
                    <a:lnTo>
                      <a:pt x="506" y="842"/>
                    </a:lnTo>
                    <a:lnTo>
                      <a:pt x="496" y="886"/>
                    </a:lnTo>
                    <a:lnTo>
                      <a:pt x="482" y="926"/>
                    </a:lnTo>
                    <a:lnTo>
                      <a:pt x="466" y="964"/>
                    </a:lnTo>
                    <a:lnTo>
                      <a:pt x="450" y="998"/>
                    </a:lnTo>
                    <a:lnTo>
                      <a:pt x="430" y="1028"/>
                    </a:lnTo>
                    <a:lnTo>
                      <a:pt x="410" y="1052"/>
                    </a:lnTo>
                    <a:lnTo>
                      <a:pt x="388" y="1072"/>
                    </a:lnTo>
                    <a:lnTo>
                      <a:pt x="376" y="1082"/>
                    </a:lnTo>
                    <a:lnTo>
                      <a:pt x="364" y="1088"/>
                    </a:lnTo>
                    <a:lnTo>
                      <a:pt x="350" y="1094"/>
                    </a:lnTo>
                    <a:lnTo>
                      <a:pt x="338" y="1100"/>
                    </a:lnTo>
                    <a:lnTo>
                      <a:pt x="326" y="1102"/>
                    </a:lnTo>
                    <a:lnTo>
                      <a:pt x="312" y="1104"/>
                    </a:lnTo>
                    <a:lnTo>
                      <a:pt x="312" y="1104"/>
                    </a:lnTo>
                    <a:lnTo>
                      <a:pt x="298" y="1104"/>
                    </a:lnTo>
                    <a:lnTo>
                      <a:pt x="284" y="1104"/>
                    </a:lnTo>
                    <a:lnTo>
                      <a:pt x="272" y="1102"/>
                    </a:lnTo>
                    <a:lnTo>
                      <a:pt x="258" y="1098"/>
                    </a:lnTo>
                    <a:lnTo>
                      <a:pt x="246" y="1092"/>
                    </a:lnTo>
                    <a:lnTo>
                      <a:pt x="232" y="1086"/>
                    </a:lnTo>
                    <a:lnTo>
                      <a:pt x="206" y="1070"/>
                    </a:lnTo>
                    <a:lnTo>
                      <a:pt x="182" y="1048"/>
                    </a:lnTo>
                    <a:lnTo>
                      <a:pt x="158" y="1022"/>
                    </a:lnTo>
                    <a:lnTo>
                      <a:pt x="136" y="992"/>
                    </a:lnTo>
                    <a:lnTo>
                      <a:pt x="114" y="958"/>
                    </a:lnTo>
                    <a:lnTo>
                      <a:pt x="94" y="920"/>
                    </a:lnTo>
                    <a:lnTo>
                      <a:pt x="74" y="880"/>
                    </a:lnTo>
                    <a:lnTo>
                      <a:pt x="58" y="836"/>
                    </a:lnTo>
                    <a:lnTo>
                      <a:pt x="42" y="788"/>
                    </a:lnTo>
                    <a:lnTo>
                      <a:pt x="30" y="738"/>
                    </a:lnTo>
                    <a:lnTo>
                      <a:pt x="18" y="686"/>
                    </a:lnTo>
                    <a:lnTo>
                      <a:pt x="10" y="632"/>
                    </a:lnTo>
                    <a:lnTo>
                      <a:pt x="4" y="576"/>
                    </a:lnTo>
                    <a:lnTo>
                      <a:pt x="4" y="576"/>
                    </a:lnTo>
                    <a:lnTo>
                      <a:pt x="0" y="518"/>
                    </a:lnTo>
                    <a:lnTo>
                      <a:pt x="0" y="464"/>
                    </a:lnTo>
                    <a:lnTo>
                      <a:pt x="2" y="410"/>
                    </a:lnTo>
                    <a:lnTo>
                      <a:pt x="6" y="358"/>
                    </a:lnTo>
                    <a:lnTo>
                      <a:pt x="12" y="310"/>
                    </a:lnTo>
                    <a:lnTo>
                      <a:pt x="22" y="262"/>
                    </a:lnTo>
                    <a:lnTo>
                      <a:pt x="32" y="220"/>
                    </a:lnTo>
                    <a:lnTo>
                      <a:pt x="46" y="178"/>
                    </a:lnTo>
                    <a:lnTo>
                      <a:pt x="62" y="142"/>
                    </a:lnTo>
                    <a:lnTo>
                      <a:pt x="80" y="108"/>
                    </a:lnTo>
                    <a:lnTo>
                      <a:pt x="98" y="78"/>
                    </a:lnTo>
                    <a:lnTo>
                      <a:pt x="118" y="54"/>
                    </a:lnTo>
                    <a:lnTo>
                      <a:pt x="142" y="32"/>
                    </a:lnTo>
                    <a:lnTo>
                      <a:pt x="152" y="24"/>
                    </a:lnTo>
                    <a:lnTo>
                      <a:pt x="164" y="16"/>
                    </a:lnTo>
                    <a:lnTo>
                      <a:pt x="178" y="10"/>
                    </a:lnTo>
                    <a:lnTo>
                      <a:pt x="190" y="6"/>
                    </a:lnTo>
                    <a:lnTo>
                      <a:pt x="204" y="2"/>
                    </a:lnTo>
                    <a:lnTo>
                      <a:pt x="216" y="0"/>
                    </a:lnTo>
                    <a:lnTo>
                      <a:pt x="216" y="0"/>
                    </a:lnTo>
                    <a:lnTo>
                      <a:pt x="230" y="0"/>
                    </a:lnTo>
                    <a:lnTo>
                      <a:pt x="244" y="2"/>
                    </a:lnTo>
                    <a:lnTo>
                      <a:pt x="256" y="4"/>
                    </a:lnTo>
                    <a:lnTo>
                      <a:pt x="270" y="8"/>
                    </a:lnTo>
                    <a:lnTo>
                      <a:pt x="284" y="12"/>
                    </a:lnTo>
                    <a:lnTo>
                      <a:pt x="296" y="20"/>
                    </a:lnTo>
                    <a:lnTo>
                      <a:pt x="322" y="36"/>
                    </a:lnTo>
                    <a:lnTo>
                      <a:pt x="346" y="56"/>
                    </a:lnTo>
                    <a:lnTo>
                      <a:pt x="370" y="82"/>
                    </a:lnTo>
                    <a:lnTo>
                      <a:pt x="392" y="112"/>
                    </a:lnTo>
                    <a:lnTo>
                      <a:pt x="414" y="146"/>
                    </a:lnTo>
                    <a:lnTo>
                      <a:pt x="434" y="184"/>
                    </a:lnTo>
                    <a:lnTo>
                      <a:pt x="454" y="226"/>
                    </a:lnTo>
                    <a:lnTo>
                      <a:pt x="470" y="270"/>
                    </a:lnTo>
                    <a:lnTo>
                      <a:pt x="486" y="318"/>
                    </a:lnTo>
                    <a:lnTo>
                      <a:pt x="498" y="368"/>
                    </a:lnTo>
                    <a:lnTo>
                      <a:pt x="510" y="420"/>
                    </a:lnTo>
                    <a:lnTo>
                      <a:pt x="518" y="474"/>
                    </a:lnTo>
                    <a:lnTo>
                      <a:pt x="524" y="530"/>
                    </a:lnTo>
                    <a:lnTo>
                      <a:pt x="524" y="530"/>
                    </a:lnTo>
                    <a:close/>
                  </a:path>
                </a:pathLst>
              </a:custGeom>
              <a:gradFill flip="none" rotWithShape="1">
                <a:gsLst>
                  <a:gs pos="38000">
                    <a:srgbClr val="A6A6A6"/>
                  </a:gs>
                  <a:gs pos="100000">
                    <a:srgbClr val="7F7F7F"/>
                  </a:gs>
                </a:gsLst>
                <a:lin ang="5400000" scaled="1"/>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sp>
            <p:nvSpPr>
              <p:cNvPr id="124" name="Forme libre 6"/>
              <p:cNvSpPr>
                <a:spLocks/>
              </p:cNvSpPr>
              <p:nvPr/>
            </p:nvSpPr>
            <p:spPr bwMode="auto">
              <a:xfrm>
                <a:off x="2219656" y="656050"/>
                <a:ext cx="188355" cy="393138"/>
              </a:xfrm>
              <a:custGeom>
                <a:avLst/>
                <a:gdLst/>
                <a:ahLst/>
                <a:cxnLst>
                  <a:cxn ang="0">
                    <a:pos x="342" y="344"/>
                  </a:cxn>
                  <a:cxn ang="0">
                    <a:pos x="344" y="416"/>
                  </a:cxn>
                  <a:cxn ang="0">
                    <a:pos x="340" y="484"/>
                  </a:cxn>
                  <a:cxn ang="0">
                    <a:pos x="330" y="546"/>
                  </a:cxn>
                  <a:cxn ang="0">
                    <a:pos x="314" y="602"/>
                  </a:cxn>
                  <a:cxn ang="0">
                    <a:pos x="292" y="648"/>
                  </a:cxn>
                  <a:cxn ang="0">
                    <a:pos x="266" y="684"/>
                  </a:cxn>
                  <a:cxn ang="0">
                    <a:pos x="236" y="708"/>
                  </a:cxn>
                  <a:cxn ang="0">
                    <a:pos x="204" y="718"/>
                  </a:cxn>
                  <a:cxn ang="0">
                    <a:pos x="186" y="718"/>
                  </a:cxn>
                  <a:cxn ang="0">
                    <a:pos x="152" y="706"/>
                  </a:cxn>
                  <a:cxn ang="0">
                    <a:pos x="118" y="682"/>
                  </a:cxn>
                  <a:cxn ang="0">
                    <a:pos x="88" y="644"/>
                  </a:cxn>
                  <a:cxn ang="0">
                    <a:pos x="60" y="598"/>
                  </a:cxn>
                  <a:cxn ang="0">
                    <a:pos x="38" y="542"/>
                  </a:cxn>
                  <a:cxn ang="0">
                    <a:pos x="20" y="480"/>
                  </a:cxn>
                  <a:cxn ang="0">
                    <a:pos x="6" y="410"/>
                  </a:cxn>
                  <a:cxn ang="0">
                    <a:pos x="2" y="374"/>
                  </a:cxn>
                  <a:cxn ang="0">
                    <a:pos x="0" y="300"/>
                  </a:cxn>
                  <a:cxn ang="0">
                    <a:pos x="4" y="232"/>
                  </a:cxn>
                  <a:cxn ang="0">
                    <a:pos x="14" y="170"/>
                  </a:cxn>
                  <a:cxn ang="0">
                    <a:pos x="30" y="114"/>
                  </a:cxn>
                  <a:cxn ang="0">
                    <a:pos x="52" y="68"/>
                  </a:cxn>
                  <a:cxn ang="0">
                    <a:pos x="78" y="34"/>
                  </a:cxn>
                  <a:cxn ang="0">
                    <a:pos x="108" y="10"/>
                  </a:cxn>
                  <a:cxn ang="0">
                    <a:pos x="142" y="0"/>
                  </a:cxn>
                  <a:cxn ang="0">
                    <a:pos x="158" y="0"/>
                  </a:cxn>
                  <a:cxn ang="0">
                    <a:pos x="192" y="12"/>
                  </a:cxn>
                  <a:cxn ang="0">
                    <a:pos x="226" y="36"/>
                  </a:cxn>
                  <a:cxn ang="0">
                    <a:pos x="256" y="72"/>
                  </a:cxn>
                  <a:cxn ang="0">
                    <a:pos x="284" y="118"/>
                  </a:cxn>
                  <a:cxn ang="0">
                    <a:pos x="306" y="174"/>
                  </a:cxn>
                  <a:cxn ang="0">
                    <a:pos x="324" y="238"/>
                  </a:cxn>
                  <a:cxn ang="0">
                    <a:pos x="338" y="308"/>
                  </a:cxn>
                  <a:cxn ang="0">
                    <a:pos x="342" y="344"/>
                  </a:cxn>
                </a:cxnLst>
                <a:rect l="0" t="0" r="r" b="b"/>
                <a:pathLst>
                  <a:path w="344" h="718">
                    <a:moveTo>
                      <a:pt x="342" y="344"/>
                    </a:moveTo>
                    <a:lnTo>
                      <a:pt x="342" y="344"/>
                    </a:lnTo>
                    <a:lnTo>
                      <a:pt x="344" y="380"/>
                    </a:lnTo>
                    <a:lnTo>
                      <a:pt x="344" y="416"/>
                    </a:lnTo>
                    <a:lnTo>
                      <a:pt x="344" y="452"/>
                    </a:lnTo>
                    <a:lnTo>
                      <a:pt x="340" y="484"/>
                    </a:lnTo>
                    <a:lnTo>
                      <a:pt x="336" y="516"/>
                    </a:lnTo>
                    <a:lnTo>
                      <a:pt x="330" y="546"/>
                    </a:lnTo>
                    <a:lnTo>
                      <a:pt x="322" y="576"/>
                    </a:lnTo>
                    <a:lnTo>
                      <a:pt x="314" y="602"/>
                    </a:lnTo>
                    <a:lnTo>
                      <a:pt x="304" y="626"/>
                    </a:lnTo>
                    <a:lnTo>
                      <a:pt x="292" y="648"/>
                    </a:lnTo>
                    <a:lnTo>
                      <a:pt x="280" y="668"/>
                    </a:lnTo>
                    <a:lnTo>
                      <a:pt x="266" y="684"/>
                    </a:lnTo>
                    <a:lnTo>
                      <a:pt x="252" y="696"/>
                    </a:lnTo>
                    <a:lnTo>
                      <a:pt x="236" y="708"/>
                    </a:lnTo>
                    <a:lnTo>
                      <a:pt x="220" y="714"/>
                    </a:lnTo>
                    <a:lnTo>
                      <a:pt x="204" y="718"/>
                    </a:lnTo>
                    <a:lnTo>
                      <a:pt x="204" y="718"/>
                    </a:lnTo>
                    <a:lnTo>
                      <a:pt x="186" y="718"/>
                    </a:lnTo>
                    <a:lnTo>
                      <a:pt x="168" y="714"/>
                    </a:lnTo>
                    <a:lnTo>
                      <a:pt x="152" y="706"/>
                    </a:lnTo>
                    <a:lnTo>
                      <a:pt x="134" y="694"/>
                    </a:lnTo>
                    <a:lnTo>
                      <a:pt x="118" y="682"/>
                    </a:lnTo>
                    <a:lnTo>
                      <a:pt x="102" y="664"/>
                    </a:lnTo>
                    <a:lnTo>
                      <a:pt x="88" y="644"/>
                    </a:lnTo>
                    <a:lnTo>
                      <a:pt x="74" y="622"/>
                    </a:lnTo>
                    <a:lnTo>
                      <a:pt x="60" y="598"/>
                    </a:lnTo>
                    <a:lnTo>
                      <a:pt x="48" y="572"/>
                    </a:lnTo>
                    <a:lnTo>
                      <a:pt x="38" y="542"/>
                    </a:lnTo>
                    <a:lnTo>
                      <a:pt x="28" y="512"/>
                    </a:lnTo>
                    <a:lnTo>
                      <a:pt x="20" y="480"/>
                    </a:lnTo>
                    <a:lnTo>
                      <a:pt x="12" y="446"/>
                    </a:lnTo>
                    <a:lnTo>
                      <a:pt x="6" y="410"/>
                    </a:lnTo>
                    <a:lnTo>
                      <a:pt x="2" y="374"/>
                    </a:lnTo>
                    <a:lnTo>
                      <a:pt x="2" y="374"/>
                    </a:lnTo>
                    <a:lnTo>
                      <a:pt x="0" y="336"/>
                    </a:lnTo>
                    <a:lnTo>
                      <a:pt x="0" y="300"/>
                    </a:lnTo>
                    <a:lnTo>
                      <a:pt x="0" y="266"/>
                    </a:lnTo>
                    <a:lnTo>
                      <a:pt x="4" y="232"/>
                    </a:lnTo>
                    <a:lnTo>
                      <a:pt x="8" y="200"/>
                    </a:lnTo>
                    <a:lnTo>
                      <a:pt x="14" y="170"/>
                    </a:lnTo>
                    <a:lnTo>
                      <a:pt x="22" y="142"/>
                    </a:lnTo>
                    <a:lnTo>
                      <a:pt x="30" y="114"/>
                    </a:lnTo>
                    <a:lnTo>
                      <a:pt x="40" y="90"/>
                    </a:lnTo>
                    <a:lnTo>
                      <a:pt x="52" y="68"/>
                    </a:lnTo>
                    <a:lnTo>
                      <a:pt x="64" y="50"/>
                    </a:lnTo>
                    <a:lnTo>
                      <a:pt x="78" y="34"/>
                    </a:lnTo>
                    <a:lnTo>
                      <a:pt x="92" y="20"/>
                    </a:lnTo>
                    <a:lnTo>
                      <a:pt x="108" y="10"/>
                    </a:lnTo>
                    <a:lnTo>
                      <a:pt x="124" y="2"/>
                    </a:lnTo>
                    <a:lnTo>
                      <a:pt x="142" y="0"/>
                    </a:lnTo>
                    <a:lnTo>
                      <a:pt x="142" y="0"/>
                    </a:lnTo>
                    <a:lnTo>
                      <a:pt x="158" y="0"/>
                    </a:lnTo>
                    <a:lnTo>
                      <a:pt x="176" y="4"/>
                    </a:lnTo>
                    <a:lnTo>
                      <a:pt x="192" y="12"/>
                    </a:lnTo>
                    <a:lnTo>
                      <a:pt x="210" y="22"/>
                    </a:lnTo>
                    <a:lnTo>
                      <a:pt x="226" y="36"/>
                    </a:lnTo>
                    <a:lnTo>
                      <a:pt x="242" y="52"/>
                    </a:lnTo>
                    <a:lnTo>
                      <a:pt x="256" y="72"/>
                    </a:lnTo>
                    <a:lnTo>
                      <a:pt x="270" y="94"/>
                    </a:lnTo>
                    <a:lnTo>
                      <a:pt x="284" y="118"/>
                    </a:lnTo>
                    <a:lnTo>
                      <a:pt x="296" y="146"/>
                    </a:lnTo>
                    <a:lnTo>
                      <a:pt x="306" y="174"/>
                    </a:lnTo>
                    <a:lnTo>
                      <a:pt x="316" y="206"/>
                    </a:lnTo>
                    <a:lnTo>
                      <a:pt x="324" y="238"/>
                    </a:lnTo>
                    <a:lnTo>
                      <a:pt x="332" y="272"/>
                    </a:lnTo>
                    <a:lnTo>
                      <a:pt x="338" y="308"/>
                    </a:lnTo>
                    <a:lnTo>
                      <a:pt x="342" y="344"/>
                    </a:lnTo>
                    <a:lnTo>
                      <a:pt x="342" y="344"/>
                    </a:lnTo>
                    <a:close/>
                  </a:path>
                </a:pathLst>
              </a:custGeom>
              <a:gradFill flip="none" rotWithShape="1">
                <a:gsLst>
                  <a:gs pos="38000">
                    <a:srgbClr val="BFBFBF"/>
                  </a:gs>
                  <a:gs pos="100000">
                    <a:srgbClr val="7F7F7F"/>
                  </a:gs>
                </a:gsLst>
                <a:lin ang="5400000" scaled="1"/>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sp>
            <p:nvSpPr>
              <p:cNvPr id="125" name="Forme libre 7"/>
              <p:cNvSpPr>
                <a:spLocks/>
              </p:cNvSpPr>
              <p:nvPr/>
            </p:nvSpPr>
            <p:spPr bwMode="auto">
              <a:xfrm>
                <a:off x="2297407" y="652765"/>
                <a:ext cx="142362" cy="396423"/>
              </a:xfrm>
              <a:custGeom>
                <a:avLst/>
                <a:gdLst/>
                <a:ahLst/>
                <a:cxnLst>
                  <a:cxn ang="0">
                    <a:pos x="118" y="718"/>
                  </a:cxn>
                  <a:cxn ang="0">
                    <a:pos x="152" y="708"/>
                  </a:cxn>
                  <a:cxn ang="0">
                    <a:pos x="182" y="684"/>
                  </a:cxn>
                  <a:cxn ang="0">
                    <a:pos x="208" y="648"/>
                  </a:cxn>
                  <a:cxn ang="0">
                    <a:pos x="228" y="602"/>
                  </a:cxn>
                  <a:cxn ang="0">
                    <a:pos x="244" y="548"/>
                  </a:cxn>
                  <a:cxn ang="0">
                    <a:pos x="254" y="486"/>
                  </a:cxn>
                  <a:cxn ang="0">
                    <a:pos x="260" y="416"/>
                  </a:cxn>
                  <a:cxn ang="0">
                    <a:pos x="256" y="344"/>
                  </a:cxn>
                  <a:cxn ang="0">
                    <a:pos x="252" y="308"/>
                  </a:cxn>
                  <a:cxn ang="0">
                    <a:pos x="240" y="238"/>
                  </a:cxn>
                  <a:cxn ang="0">
                    <a:pos x="220" y="174"/>
                  </a:cxn>
                  <a:cxn ang="0">
                    <a:pos x="198" y="120"/>
                  </a:cxn>
                  <a:cxn ang="0">
                    <a:pos x="170" y="72"/>
                  </a:cxn>
                  <a:cxn ang="0">
                    <a:pos x="140" y="36"/>
                  </a:cxn>
                  <a:cxn ang="0">
                    <a:pos x="108" y="12"/>
                  </a:cxn>
                  <a:cxn ang="0">
                    <a:pos x="74" y="0"/>
                  </a:cxn>
                  <a:cxn ang="0">
                    <a:pos x="0" y="6"/>
                  </a:cxn>
                  <a:cxn ang="0">
                    <a:pos x="16" y="6"/>
                  </a:cxn>
                  <a:cxn ang="0">
                    <a:pos x="50" y="18"/>
                  </a:cxn>
                  <a:cxn ang="0">
                    <a:pos x="84" y="42"/>
                  </a:cxn>
                  <a:cxn ang="0">
                    <a:pos x="114" y="78"/>
                  </a:cxn>
                  <a:cxn ang="0">
                    <a:pos x="142" y="124"/>
                  </a:cxn>
                  <a:cxn ang="0">
                    <a:pos x="164" y="180"/>
                  </a:cxn>
                  <a:cxn ang="0">
                    <a:pos x="182" y="244"/>
                  </a:cxn>
                  <a:cxn ang="0">
                    <a:pos x="196" y="314"/>
                  </a:cxn>
                  <a:cxn ang="0">
                    <a:pos x="200" y="350"/>
                  </a:cxn>
                  <a:cxn ang="0">
                    <a:pos x="202" y="422"/>
                  </a:cxn>
                  <a:cxn ang="0">
                    <a:pos x="198" y="490"/>
                  </a:cxn>
                  <a:cxn ang="0">
                    <a:pos x="188" y="552"/>
                  </a:cxn>
                  <a:cxn ang="0">
                    <a:pos x="172" y="608"/>
                  </a:cxn>
                  <a:cxn ang="0">
                    <a:pos x="150" y="654"/>
                  </a:cxn>
                  <a:cxn ang="0">
                    <a:pos x="124" y="690"/>
                  </a:cxn>
                  <a:cxn ang="0">
                    <a:pos x="94" y="714"/>
                  </a:cxn>
                  <a:cxn ang="0">
                    <a:pos x="62" y="724"/>
                  </a:cxn>
                </a:cxnLst>
                <a:rect l="0" t="0" r="r" b="b"/>
                <a:pathLst>
                  <a:path w="260" h="724">
                    <a:moveTo>
                      <a:pt x="118" y="718"/>
                    </a:moveTo>
                    <a:lnTo>
                      <a:pt x="118" y="718"/>
                    </a:lnTo>
                    <a:lnTo>
                      <a:pt x="134" y="714"/>
                    </a:lnTo>
                    <a:lnTo>
                      <a:pt x="152" y="708"/>
                    </a:lnTo>
                    <a:lnTo>
                      <a:pt x="166" y="698"/>
                    </a:lnTo>
                    <a:lnTo>
                      <a:pt x="182" y="684"/>
                    </a:lnTo>
                    <a:lnTo>
                      <a:pt x="194" y="668"/>
                    </a:lnTo>
                    <a:lnTo>
                      <a:pt x="208" y="648"/>
                    </a:lnTo>
                    <a:lnTo>
                      <a:pt x="218" y="626"/>
                    </a:lnTo>
                    <a:lnTo>
                      <a:pt x="228" y="602"/>
                    </a:lnTo>
                    <a:lnTo>
                      <a:pt x="238" y="576"/>
                    </a:lnTo>
                    <a:lnTo>
                      <a:pt x="244" y="548"/>
                    </a:lnTo>
                    <a:lnTo>
                      <a:pt x="250" y="518"/>
                    </a:lnTo>
                    <a:lnTo>
                      <a:pt x="254" y="486"/>
                    </a:lnTo>
                    <a:lnTo>
                      <a:pt x="258" y="452"/>
                    </a:lnTo>
                    <a:lnTo>
                      <a:pt x="260" y="416"/>
                    </a:lnTo>
                    <a:lnTo>
                      <a:pt x="258" y="380"/>
                    </a:lnTo>
                    <a:lnTo>
                      <a:pt x="256" y="344"/>
                    </a:lnTo>
                    <a:lnTo>
                      <a:pt x="256" y="344"/>
                    </a:lnTo>
                    <a:lnTo>
                      <a:pt x="252" y="308"/>
                    </a:lnTo>
                    <a:lnTo>
                      <a:pt x="246" y="272"/>
                    </a:lnTo>
                    <a:lnTo>
                      <a:pt x="240" y="238"/>
                    </a:lnTo>
                    <a:lnTo>
                      <a:pt x="230" y="206"/>
                    </a:lnTo>
                    <a:lnTo>
                      <a:pt x="220" y="174"/>
                    </a:lnTo>
                    <a:lnTo>
                      <a:pt x="210" y="146"/>
                    </a:lnTo>
                    <a:lnTo>
                      <a:pt x="198" y="120"/>
                    </a:lnTo>
                    <a:lnTo>
                      <a:pt x="184" y="94"/>
                    </a:lnTo>
                    <a:lnTo>
                      <a:pt x="170" y="72"/>
                    </a:lnTo>
                    <a:lnTo>
                      <a:pt x="156" y="52"/>
                    </a:lnTo>
                    <a:lnTo>
                      <a:pt x="140" y="36"/>
                    </a:lnTo>
                    <a:lnTo>
                      <a:pt x="124" y="22"/>
                    </a:lnTo>
                    <a:lnTo>
                      <a:pt x="108" y="12"/>
                    </a:lnTo>
                    <a:lnTo>
                      <a:pt x="90" y="4"/>
                    </a:lnTo>
                    <a:lnTo>
                      <a:pt x="74" y="0"/>
                    </a:lnTo>
                    <a:lnTo>
                      <a:pt x="56" y="0"/>
                    </a:lnTo>
                    <a:lnTo>
                      <a:pt x="0" y="6"/>
                    </a:lnTo>
                    <a:lnTo>
                      <a:pt x="0" y="6"/>
                    </a:lnTo>
                    <a:lnTo>
                      <a:pt x="16" y="6"/>
                    </a:lnTo>
                    <a:lnTo>
                      <a:pt x="34" y="10"/>
                    </a:lnTo>
                    <a:lnTo>
                      <a:pt x="50" y="18"/>
                    </a:lnTo>
                    <a:lnTo>
                      <a:pt x="68" y="28"/>
                    </a:lnTo>
                    <a:lnTo>
                      <a:pt x="84" y="42"/>
                    </a:lnTo>
                    <a:lnTo>
                      <a:pt x="100" y="58"/>
                    </a:lnTo>
                    <a:lnTo>
                      <a:pt x="114" y="78"/>
                    </a:lnTo>
                    <a:lnTo>
                      <a:pt x="128" y="100"/>
                    </a:lnTo>
                    <a:lnTo>
                      <a:pt x="142" y="124"/>
                    </a:lnTo>
                    <a:lnTo>
                      <a:pt x="154" y="152"/>
                    </a:lnTo>
                    <a:lnTo>
                      <a:pt x="164" y="180"/>
                    </a:lnTo>
                    <a:lnTo>
                      <a:pt x="174" y="212"/>
                    </a:lnTo>
                    <a:lnTo>
                      <a:pt x="182" y="244"/>
                    </a:lnTo>
                    <a:lnTo>
                      <a:pt x="190" y="278"/>
                    </a:lnTo>
                    <a:lnTo>
                      <a:pt x="196" y="314"/>
                    </a:lnTo>
                    <a:lnTo>
                      <a:pt x="200" y="350"/>
                    </a:lnTo>
                    <a:lnTo>
                      <a:pt x="200" y="350"/>
                    </a:lnTo>
                    <a:lnTo>
                      <a:pt x="202" y="386"/>
                    </a:lnTo>
                    <a:lnTo>
                      <a:pt x="202" y="422"/>
                    </a:lnTo>
                    <a:lnTo>
                      <a:pt x="202" y="458"/>
                    </a:lnTo>
                    <a:lnTo>
                      <a:pt x="198" y="490"/>
                    </a:lnTo>
                    <a:lnTo>
                      <a:pt x="194" y="522"/>
                    </a:lnTo>
                    <a:lnTo>
                      <a:pt x="188" y="552"/>
                    </a:lnTo>
                    <a:lnTo>
                      <a:pt x="180" y="582"/>
                    </a:lnTo>
                    <a:lnTo>
                      <a:pt x="172" y="608"/>
                    </a:lnTo>
                    <a:lnTo>
                      <a:pt x="162" y="632"/>
                    </a:lnTo>
                    <a:lnTo>
                      <a:pt x="150" y="654"/>
                    </a:lnTo>
                    <a:lnTo>
                      <a:pt x="138" y="674"/>
                    </a:lnTo>
                    <a:lnTo>
                      <a:pt x="124" y="690"/>
                    </a:lnTo>
                    <a:lnTo>
                      <a:pt x="110" y="702"/>
                    </a:lnTo>
                    <a:lnTo>
                      <a:pt x="94" y="714"/>
                    </a:lnTo>
                    <a:lnTo>
                      <a:pt x="78" y="720"/>
                    </a:lnTo>
                    <a:lnTo>
                      <a:pt x="62" y="724"/>
                    </a:lnTo>
                    <a:lnTo>
                      <a:pt x="118" y="718"/>
                    </a:lnTo>
                    <a:close/>
                  </a:path>
                </a:pathLst>
              </a:custGeom>
              <a:gradFill flip="none" rotWithShape="1">
                <a:gsLst>
                  <a:gs pos="38000">
                    <a:srgbClr val="FFFFFF"/>
                  </a:gs>
                  <a:gs pos="38000">
                    <a:srgbClr val="A6A6A6"/>
                  </a:gs>
                  <a:gs pos="100000">
                    <a:srgbClr val="595959"/>
                  </a:gs>
                </a:gsLst>
                <a:lin ang="5400000" scaled="1"/>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sp>
            <p:nvSpPr>
              <p:cNvPr id="126" name="Forme libre 8"/>
              <p:cNvSpPr>
                <a:spLocks/>
              </p:cNvSpPr>
              <p:nvPr/>
            </p:nvSpPr>
            <p:spPr bwMode="auto">
              <a:xfrm>
                <a:off x="2328070" y="533400"/>
                <a:ext cx="1710529" cy="614346"/>
              </a:xfrm>
              <a:custGeom>
                <a:avLst/>
                <a:gdLst/>
                <a:ahLst/>
                <a:cxnLst>
                  <a:cxn ang="0">
                    <a:pos x="176" y="0"/>
                  </a:cxn>
                  <a:cxn ang="0">
                    <a:pos x="0" y="18"/>
                  </a:cxn>
                  <a:cxn ang="0">
                    <a:pos x="0" y="18"/>
                  </a:cxn>
                  <a:cxn ang="0">
                    <a:pos x="14" y="18"/>
                  </a:cxn>
                  <a:cxn ang="0">
                    <a:pos x="28" y="20"/>
                  </a:cxn>
                  <a:cxn ang="0">
                    <a:pos x="40" y="22"/>
                  </a:cxn>
                  <a:cxn ang="0">
                    <a:pos x="54" y="26"/>
                  </a:cxn>
                  <a:cxn ang="0">
                    <a:pos x="68" y="30"/>
                  </a:cxn>
                  <a:cxn ang="0">
                    <a:pos x="80" y="38"/>
                  </a:cxn>
                  <a:cxn ang="0">
                    <a:pos x="106" y="54"/>
                  </a:cxn>
                  <a:cxn ang="0">
                    <a:pos x="130" y="74"/>
                  </a:cxn>
                  <a:cxn ang="0">
                    <a:pos x="154" y="100"/>
                  </a:cxn>
                  <a:cxn ang="0">
                    <a:pos x="176" y="130"/>
                  </a:cxn>
                  <a:cxn ang="0">
                    <a:pos x="198" y="164"/>
                  </a:cxn>
                  <a:cxn ang="0">
                    <a:pos x="218" y="202"/>
                  </a:cxn>
                  <a:cxn ang="0">
                    <a:pos x="238" y="244"/>
                  </a:cxn>
                  <a:cxn ang="0">
                    <a:pos x="254" y="288"/>
                  </a:cxn>
                  <a:cxn ang="0">
                    <a:pos x="270" y="336"/>
                  </a:cxn>
                  <a:cxn ang="0">
                    <a:pos x="282" y="386"/>
                  </a:cxn>
                  <a:cxn ang="0">
                    <a:pos x="294" y="438"/>
                  </a:cxn>
                  <a:cxn ang="0">
                    <a:pos x="302" y="492"/>
                  </a:cxn>
                  <a:cxn ang="0">
                    <a:pos x="308" y="548"/>
                  </a:cxn>
                  <a:cxn ang="0">
                    <a:pos x="308" y="548"/>
                  </a:cxn>
                  <a:cxn ang="0">
                    <a:pos x="312" y="604"/>
                  </a:cxn>
                  <a:cxn ang="0">
                    <a:pos x="312" y="660"/>
                  </a:cxn>
                  <a:cxn ang="0">
                    <a:pos x="310" y="714"/>
                  </a:cxn>
                  <a:cxn ang="0">
                    <a:pos x="306" y="764"/>
                  </a:cxn>
                  <a:cxn ang="0">
                    <a:pos x="300" y="814"/>
                  </a:cxn>
                  <a:cxn ang="0">
                    <a:pos x="290" y="860"/>
                  </a:cxn>
                  <a:cxn ang="0">
                    <a:pos x="280" y="904"/>
                  </a:cxn>
                  <a:cxn ang="0">
                    <a:pos x="266" y="944"/>
                  </a:cxn>
                  <a:cxn ang="0">
                    <a:pos x="250" y="982"/>
                  </a:cxn>
                  <a:cxn ang="0">
                    <a:pos x="234" y="1016"/>
                  </a:cxn>
                  <a:cxn ang="0">
                    <a:pos x="214" y="1046"/>
                  </a:cxn>
                  <a:cxn ang="0">
                    <a:pos x="194" y="1070"/>
                  </a:cxn>
                  <a:cxn ang="0">
                    <a:pos x="172" y="1090"/>
                  </a:cxn>
                  <a:cxn ang="0">
                    <a:pos x="160" y="1100"/>
                  </a:cxn>
                  <a:cxn ang="0">
                    <a:pos x="148" y="1106"/>
                  </a:cxn>
                  <a:cxn ang="0">
                    <a:pos x="134" y="1112"/>
                  </a:cxn>
                  <a:cxn ang="0">
                    <a:pos x="122" y="1118"/>
                  </a:cxn>
                  <a:cxn ang="0">
                    <a:pos x="110" y="1120"/>
                  </a:cxn>
                  <a:cxn ang="0">
                    <a:pos x="96" y="1122"/>
                  </a:cxn>
                  <a:cxn ang="0">
                    <a:pos x="3040" y="812"/>
                  </a:cxn>
                  <a:cxn ang="0">
                    <a:pos x="3040" y="812"/>
                  </a:cxn>
                  <a:cxn ang="0">
                    <a:pos x="3062" y="808"/>
                  </a:cxn>
                  <a:cxn ang="0">
                    <a:pos x="3084" y="800"/>
                  </a:cxn>
                  <a:cxn ang="0">
                    <a:pos x="3104" y="788"/>
                  </a:cxn>
                  <a:cxn ang="0">
                    <a:pos x="3124" y="772"/>
                  </a:cxn>
                  <a:cxn ang="0">
                    <a:pos x="176" y="0"/>
                  </a:cxn>
                </a:cxnLst>
                <a:rect l="0" t="0" r="r" b="b"/>
                <a:pathLst>
                  <a:path w="3124" h="1122">
                    <a:moveTo>
                      <a:pt x="176" y="0"/>
                    </a:moveTo>
                    <a:lnTo>
                      <a:pt x="0" y="18"/>
                    </a:lnTo>
                    <a:lnTo>
                      <a:pt x="0" y="18"/>
                    </a:lnTo>
                    <a:lnTo>
                      <a:pt x="14" y="18"/>
                    </a:lnTo>
                    <a:lnTo>
                      <a:pt x="28" y="20"/>
                    </a:lnTo>
                    <a:lnTo>
                      <a:pt x="40" y="22"/>
                    </a:lnTo>
                    <a:lnTo>
                      <a:pt x="54" y="26"/>
                    </a:lnTo>
                    <a:lnTo>
                      <a:pt x="68" y="30"/>
                    </a:lnTo>
                    <a:lnTo>
                      <a:pt x="80" y="38"/>
                    </a:lnTo>
                    <a:lnTo>
                      <a:pt x="106" y="54"/>
                    </a:lnTo>
                    <a:lnTo>
                      <a:pt x="130" y="74"/>
                    </a:lnTo>
                    <a:lnTo>
                      <a:pt x="154" y="100"/>
                    </a:lnTo>
                    <a:lnTo>
                      <a:pt x="176" y="130"/>
                    </a:lnTo>
                    <a:lnTo>
                      <a:pt x="198" y="164"/>
                    </a:lnTo>
                    <a:lnTo>
                      <a:pt x="218" y="202"/>
                    </a:lnTo>
                    <a:lnTo>
                      <a:pt x="238" y="244"/>
                    </a:lnTo>
                    <a:lnTo>
                      <a:pt x="254" y="288"/>
                    </a:lnTo>
                    <a:lnTo>
                      <a:pt x="270" y="336"/>
                    </a:lnTo>
                    <a:lnTo>
                      <a:pt x="282" y="386"/>
                    </a:lnTo>
                    <a:lnTo>
                      <a:pt x="294" y="438"/>
                    </a:lnTo>
                    <a:lnTo>
                      <a:pt x="302" y="492"/>
                    </a:lnTo>
                    <a:lnTo>
                      <a:pt x="308" y="548"/>
                    </a:lnTo>
                    <a:lnTo>
                      <a:pt x="308" y="548"/>
                    </a:lnTo>
                    <a:lnTo>
                      <a:pt x="312" y="604"/>
                    </a:lnTo>
                    <a:lnTo>
                      <a:pt x="312" y="660"/>
                    </a:lnTo>
                    <a:lnTo>
                      <a:pt x="310" y="714"/>
                    </a:lnTo>
                    <a:lnTo>
                      <a:pt x="306" y="764"/>
                    </a:lnTo>
                    <a:lnTo>
                      <a:pt x="300" y="814"/>
                    </a:lnTo>
                    <a:lnTo>
                      <a:pt x="290" y="860"/>
                    </a:lnTo>
                    <a:lnTo>
                      <a:pt x="280" y="904"/>
                    </a:lnTo>
                    <a:lnTo>
                      <a:pt x="266" y="944"/>
                    </a:lnTo>
                    <a:lnTo>
                      <a:pt x="250" y="982"/>
                    </a:lnTo>
                    <a:lnTo>
                      <a:pt x="234" y="1016"/>
                    </a:lnTo>
                    <a:lnTo>
                      <a:pt x="214" y="1046"/>
                    </a:lnTo>
                    <a:lnTo>
                      <a:pt x="194" y="1070"/>
                    </a:lnTo>
                    <a:lnTo>
                      <a:pt x="172" y="1090"/>
                    </a:lnTo>
                    <a:lnTo>
                      <a:pt x="160" y="1100"/>
                    </a:lnTo>
                    <a:lnTo>
                      <a:pt x="148" y="1106"/>
                    </a:lnTo>
                    <a:lnTo>
                      <a:pt x="134" y="1112"/>
                    </a:lnTo>
                    <a:lnTo>
                      <a:pt x="122" y="1118"/>
                    </a:lnTo>
                    <a:lnTo>
                      <a:pt x="110" y="1120"/>
                    </a:lnTo>
                    <a:lnTo>
                      <a:pt x="96" y="1122"/>
                    </a:lnTo>
                    <a:lnTo>
                      <a:pt x="3040" y="812"/>
                    </a:lnTo>
                    <a:lnTo>
                      <a:pt x="3040" y="812"/>
                    </a:lnTo>
                    <a:lnTo>
                      <a:pt x="3062" y="808"/>
                    </a:lnTo>
                    <a:lnTo>
                      <a:pt x="3084" y="800"/>
                    </a:lnTo>
                    <a:lnTo>
                      <a:pt x="3104" y="788"/>
                    </a:lnTo>
                    <a:lnTo>
                      <a:pt x="3124" y="772"/>
                    </a:lnTo>
                    <a:lnTo>
                      <a:pt x="176" y="0"/>
                    </a:lnTo>
                    <a:close/>
                  </a:path>
                </a:pathLst>
              </a:custGeom>
              <a:gradFill flip="none" rotWithShape="1">
                <a:gsLst>
                  <a:gs pos="0">
                    <a:srgbClr val="1C1C1C"/>
                  </a:gs>
                  <a:gs pos="31000">
                    <a:srgbClr val="B2B2B2"/>
                  </a:gs>
                  <a:gs pos="82000">
                    <a:srgbClr val="292929"/>
                  </a:gs>
                </a:gsLst>
                <a:lin ang="5280000" scaled="0"/>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grpSp>
        <p:grpSp>
          <p:nvGrpSpPr>
            <p:cNvPr id="102" name="Groupe 241"/>
            <p:cNvGrpSpPr/>
            <p:nvPr/>
          </p:nvGrpSpPr>
          <p:grpSpPr>
            <a:xfrm>
              <a:off x="2503717" y="3729872"/>
              <a:ext cx="2207270" cy="739937"/>
              <a:chOff x="2569030" y="2976837"/>
              <a:chExt cx="2207270" cy="739937"/>
            </a:xfrm>
          </p:grpSpPr>
          <p:sp>
            <p:nvSpPr>
              <p:cNvPr id="119" name="Forme libre 12"/>
              <p:cNvSpPr>
                <a:spLocks/>
              </p:cNvSpPr>
              <p:nvPr/>
            </p:nvSpPr>
            <p:spPr bwMode="auto">
              <a:xfrm>
                <a:off x="2569030" y="2982212"/>
                <a:ext cx="358323" cy="734562"/>
              </a:xfrm>
              <a:custGeom>
                <a:avLst/>
                <a:gdLst/>
                <a:ahLst/>
                <a:cxnLst>
                  <a:cxn ang="0">
                    <a:pos x="396" y="393"/>
                  </a:cxn>
                  <a:cxn ang="0">
                    <a:pos x="400" y="475"/>
                  </a:cxn>
                  <a:cxn ang="0">
                    <a:pos x="395" y="554"/>
                  </a:cxn>
                  <a:cxn ang="0">
                    <a:pos x="382" y="624"/>
                  </a:cxn>
                  <a:cxn ang="0">
                    <a:pos x="364" y="688"/>
                  </a:cxn>
                  <a:cxn ang="0">
                    <a:pos x="339" y="740"/>
                  </a:cxn>
                  <a:cxn ang="0">
                    <a:pos x="309" y="781"/>
                  </a:cxn>
                  <a:cxn ang="0">
                    <a:pos x="292" y="797"/>
                  </a:cxn>
                  <a:cxn ang="0">
                    <a:pos x="275" y="808"/>
                  </a:cxn>
                  <a:cxn ang="0">
                    <a:pos x="255" y="816"/>
                  </a:cxn>
                  <a:cxn ang="0">
                    <a:pos x="236" y="820"/>
                  </a:cxn>
                  <a:cxn ang="0">
                    <a:pos x="225" y="820"/>
                  </a:cxn>
                  <a:cxn ang="0">
                    <a:pos x="206" y="817"/>
                  </a:cxn>
                  <a:cxn ang="0">
                    <a:pos x="185" y="812"/>
                  </a:cxn>
                  <a:cxn ang="0">
                    <a:pos x="166" y="801"/>
                  </a:cxn>
                  <a:cxn ang="0">
                    <a:pos x="137" y="779"/>
                  </a:cxn>
                  <a:cxn ang="0">
                    <a:pos x="102" y="737"/>
                  </a:cxn>
                  <a:cxn ang="0">
                    <a:pos x="70" y="683"/>
                  </a:cxn>
                  <a:cxn ang="0">
                    <a:pos x="44" y="620"/>
                  </a:cxn>
                  <a:cxn ang="0">
                    <a:pos x="22" y="548"/>
                  </a:cxn>
                  <a:cxn ang="0">
                    <a:pos x="8" y="468"/>
                  </a:cxn>
                  <a:cxn ang="0">
                    <a:pos x="3" y="427"/>
                  </a:cxn>
                  <a:cxn ang="0">
                    <a:pos x="0" y="343"/>
                  </a:cxn>
                  <a:cxn ang="0">
                    <a:pos x="4" y="266"/>
                  </a:cxn>
                  <a:cxn ang="0">
                    <a:pos x="17" y="194"/>
                  </a:cxn>
                  <a:cxn ang="0">
                    <a:pos x="36" y="132"/>
                  </a:cxn>
                  <a:cxn ang="0">
                    <a:pos x="61" y="79"/>
                  </a:cxn>
                  <a:cxn ang="0">
                    <a:pos x="91" y="38"/>
                  </a:cxn>
                  <a:cxn ang="0">
                    <a:pos x="108" y="23"/>
                  </a:cxn>
                  <a:cxn ang="0">
                    <a:pos x="126" y="11"/>
                  </a:cxn>
                  <a:cxn ang="0">
                    <a:pos x="145" y="4"/>
                  </a:cxn>
                  <a:cxn ang="0">
                    <a:pos x="164" y="0"/>
                  </a:cxn>
                  <a:cxn ang="0">
                    <a:pos x="175" y="0"/>
                  </a:cxn>
                  <a:cxn ang="0">
                    <a:pos x="195" y="1"/>
                  </a:cxn>
                  <a:cxn ang="0">
                    <a:pos x="215" y="8"/>
                  </a:cxn>
                  <a:cxn ang="0">
                    <a:pos x="235" y="19"/>
                  </a:cxn>
                  <a:cxn ang="0">
                    <a:pos x="262" y="41"/>
                  </a:cxn>
                  <a:cxn ang="0">
                    <a:pos x="298" y="82"/>
                  </a:cxn>
                  <a:cxn ang="0">
                    <a:pos x="330" y="136"/>
                  </a:cxn>
                  <a:cxn ang="0">
                    <a:pos x="356" y="199"/>
                  </a:cxn>
                  <a:cxn ang="0">
                    <a:pos x="377" y="271"/>
                  </a:cxn>
                  <a:cxn ang="0">
                    <a:pos x="392" y="351"/>
                  </a:cxn>
                  <a:cxn ang="0">
                    <a:pos x="396" y="393"/>
                  </a:cxn>
                </a:cxnLst>
                <a:rect l="0" t="0" r="r" b="b"/>
                <a:pathLst>
                  <a:path w="400" h="820">
                    <a:moveTo>
                      <a:pt x="396" y="393"/>
                    </a:moveTo>
                    <a:lnTo>
                      <a:pt x="396" y="393"/>
                    </a:lnTo>
                    <a:lnTo>
                      <a:pt x="399" y="434"/>
                    </a:lnTo>
                    <a:lnTo>
                      <a:pt x="400" y="475"/>
                    </a:lnTo>
                    <a:lnTo>
                      <a:pt x="399" y="515"/>
                    </a:lnTo>
                    <a:lnTo>
                      <a:pt x="395" y="554"/>
                    </a:lnTo>
                    <a:lnTo>
                      <a:pt x="389" y="590"/>
                    </a:lnTo>
                    <a:lnTo>
                      <a:pt x="382" y="624"/>
                    </a:lnTo>
                    <a:lnTo>
                      <a:pt x="374" y="657"/>
                    </a:lnTo>
                    <a:lnTo>
                      <a:pt x="364" y="688"/>
                    </a:lnTo>
                    <a:lnTo>
                      <a:pt x="352" y="715"/>
                    </a:lnTo>
                    <a:lnTo>
                      <a:pt x="339" y="740"/>
                    </a:lnTo>
                    <a:lnTo>
                      <a:pt x="324" y="762"/>
                    </a:lnTo>
                    <a:lnTo>
                      <a:pt x="309" y="781"/>
                    </a:lnTo>
                    <a:lnTo>
                      <a:pt x="301" y="790"/>
                    </a:lnTo>
                    <a:lnTo>
                      <a:pt x="292" y="797"/>
                    </a:lnTo>
                    <a:lnTo>
                      <a:pt x="283" y="802"/>
                    </a:lnTo>
                    <a:lnTo>
                      <a:pt x="275" y="808"/>
                    </a:lnTo>
                    <a:lnTo>
                      <a:pt x="265" y="813"/>
                    </a:lnTo>
                    <a:lnTo>
                      <a:pt x="255" y="816"/>
                    </a:lnTo>
                    <a:lnTo>
                      <a:pt x="246" y="819"/>
                    </a:lnTo>
                    <a:lnTo>
                      <a:pt x="236" y="820"/>
                    </a:lnTo>
                    <a:lnTo>
                      <a:pt x="236" y="820"/>
                    </a:lnTo>
                    <a:lnTo>
                      <a:pt x="225" y="820"/>
                    </a:lnTo>
                    <a:lnTo>
                      <a:pt x="215" y="820"/>
                    </a:lnTo>
                    <a:lnTo>
                      <a:pt x="206" y="817"/>
                    </a:lnTo>
                    <a:lnTo>
                      <a:pt x="195" y="814"/>
                    </a:lnTo>
                    <a:lnTo>
                      <a:pt x="185" y="812"/>
                    </a:lnTo>
                    <a:lnTo>
                      <a:pt x="175" y="806"/>
                    </a:lnTo>
                    <a:lnTo>
                      <a:pt x="166" y="801"/>
                    </a:lnTo>
                    <a:lnTo>
                      <a:pt x="156" y="794"/>
                    </a:lnTo>
                    <a:lnTo>
                      <a:pt x="137" y="779"/>
                    </a:lnTo>
                    <a:lnTo>
                      <a:pt x="119" y="759"/>
                    </a:lnTo>
                    <a:lnTo>
                      <a:pt x="102" y="737"/>
                    </a:lnTo>
                    <a:lnTo>
                      <a:pt x="86" y="711"/>
                    </a:lnTo>
                    <a:lnTo>
                      <a:pt x="70" y="683"/>
                    </a:lnTo>
                    <a:lnTo>
                      <a:pt x="57" y="653"/>
                    </a:lnTo>
                    <a:lnTo>
                      <a:pt x="44" y="620"/>
                    </a:lnTo>
                    <a:lnTo>
                      <a:pt x="32" y="584"/>
                    </a:lnTo>
                    <a:lnTo>
                      <a:pt x="22" y="548"/>
                    </a:lnTo>
                    <a:lnTo>
                      <a:pt x="14" y="508"/>
                    </a:lnTo>
                    <a:lnTo>
                      <a:pt x="8" y="468"/>
                    </a:lnTo>
                    <a:lnTo>
                      <a:pt x="3" y="427"/>
                    </a:lnTo>
                    <a:lnTo>
                      <a:pt x="3" y="427"/>
                    </a:lnTo>
                    <a:lnTo>
                      <a:pt x="0" y="384"/>
                    </a:lnTo>
                    <a:lnTo>
                      <a:pt x="0" y="343"/>
                    </a:lnTo>
                    <a:lnTo>
                      <a:pt x="1" y="304"/>
                    </a:lnTo>
                    <a:lnTo>
                      <a:pt x="4" y="266"/>
                    </a:lnTo>
                    <a:lnTo>
                      <a:pt x="10" y="228"/>
                    </a:lnTo>
                    <a:lnTo>
                      <a:pt x="17" y="194"/>
                    </a:lnTo>
                    <a:lnTo>
                      <a:pt x="25" y="162"/>
                    </a:lnTo>
                    <a:lnTo>
                      <a:pt x="36" y="132"/>
                    </a:lnTo>
                    <a:lnTo>
                      <a:pt x="47" y="104"/>
                    </a:lnTo>
                    <a:lnTo>
                      <a:pt x="61" y="79"/>
                    </a:lnTo>
                    <a:lnTo>
                      <a:pt x="74" y="57"/>
                    </a:lnTo>
                    <a:lnTo>
                      <a:pt x="91" y="38"/>
                    </a:lnTo>
                    <a:lnTo>
                      <a:pt x="99" y="30"/>
                    </a:lnTo>
                    <a:lnTo>
                      <a:pt x="108" y="23"/>
                    </a:lnTo>
                    <a:lnTo>
                      <a:pt x="116" y="16"/>
                    </a:lnTo>
                    <a:lnTo>
                      <a:pt x="126" y="11"/>
                    </a:lnTo>
                    <a:lnTo>
                      <a:pt x="135" y="6"/>
                    </a:lnTo>
                    <a:lnTo>
                      <a:pt x="145" y="4"/>
                    </a:lnTo>
                    <a:lnTo>
                      <a:pt x="155" y="1"/>
                    </a:lnTo>
                    <a:lnTo>
                      <a:pt x="164" y="0"/>
                    </a:lnTo>
                    <a:lnTo>
                      <a:pt x="164" y="0"/>
                    </a:lnTo>
                    <a:lnTo>
                      <a:pt x="175" y="0"/>
                    </a:lnTo>
                    <a:lnTo>
                      <a:pt x="185" y="0"/>
                    </a:lnTo>
                    <a:lnTo>
                      <a:pt x="195" y="1"/>
                    </a:lnTo>
                    <a:lnTo>
                      <a:pt x="204" y="4"/>
                    </a:lnTo>
                    <a:lnTo>
                      <a:pt x="215" y="8"/>
                    </a:lnTo>
                    <a:lnTo>
                      <a:pt x="225" y="13"/>
                    </a:lnTo>
                    <a:lnTo>
                      <a:pt x="235" y="19"/>
                    </a:lnTo>
                    <a:lnTo>
                      <a:pt x="244" y="24"/>
                    </a:lnTo>
                    <a:lnTo>
                      <a:pt x="262" y="41"/>
                    </a:lnTo>
                    <a:lnTo>
                      <a:pt x="280" y="60"/>
                    </a:lnTo>
                    <a:lnTo>
                      <a:pt x="298" y="82"/>
                    </a:lnTo>
                    <a:lnTo>
                      <a:pt x="315" y="107"/>
                    </a:lnTo>
                    <a:lnTo>
                      <a:pt x="330" y="136"/>
                    </a:lnTo>
                    <a:lnTo>
                      <a:pt x="344" y="166"/>
                    </a:lnTo>
                    <a:lnTo>
                      <a:pt x="356" y="199"/>
                    </a:lnTo>
                    <a:lnTo>
                      <a:pt x="367" y="234"/>
                    </a:lnTo>
                    <a:lnTo>
                      <a:pt x="377" y="271"/>
                    </a:lnTo>
                    <a:lnTo>
                      <a:pt x="385" y="310"/>
                    </a:lnTo>
                    <a:lnTo>
                      <a:pt x="392" y="351"/>
                    </a:lnTo>
                    <a:lnTo>
                      <a:pt x="396" y="393"/>
                    </a:lnTo>
                    <a:lnTo>
                      <a:pt x="396" y="393"/>
                    </a:lnTo>
                    <a:close/>
                  </a:path>
                </a:pathLst>
              </a:custGeom>
              <a:gradFill flip="none" rotWithShape="1">
                <a:gsLst>
                  <a:gs pos="38000">
                    <a:srgbClr val="A6A6A6"/>
                  </a:gs>
                  <a:gs pos="100000">
                    <a:srgbClr val="7F7F7F"/>
                  </a:gs>
                </a:gsLst>
                <a:lin ang="5400000" scaled="1"/>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sp>
            <p:nvSpPr>
              <p:cNvPr id="120" name="Forme libre 13"/>
              <p:cNvSpPr>
                <a:spLocks/>
              </p:cNvSpPr>
              <p:nvPr/>
            </p:nvSpPr>
            <p:spPr bwMode="auto">
              <a:xfrm>
                <a:off x="2581572" y="3118375"/>
                <a:ext cx="232910" cy="476569"/>
              </a:xfrm>
              <a:custGeom>
                <a:avLst/>
                <a:gdLst/>
                <a:ahLst/>
                <a:cxnLst>
                  <a:cxn ang="0">
                    <a:pos x="258" y="257"/>
                  </a:cxn>
                  <a:cxn ang="0">
                    <a:pos x="261" y="310"/>
                  </a:cxn>
                  <a:cxn ang="0">
                    <a:pos x="256" y="361"/>
                  </a:cxn>
                  <a:cxn ang="0">
                    <a:pos x="250" y="407"/>
                  </a:cxn>
                  <a:cxn ang="0">
                    <a:pos x="237" y="448"/>
                  </a:cxn>
                  <a:cxn ang="0">
                    <a:pos x="221" y="483"/>
                  </a:cxn>
                  <a:cxn ang="0">
                    <a:pos x="201" y="509"/>
                  </a:cxn>
                  <a:cxn ang="0">
                    <a:pos x="178" y="527"/>
                  </a:cxn>
                  <a:cxn ang="0">
                    <a:pos x="153" y="534"/>
                  </a:cxn>
                  <a:cxn ang="0">
                    <a:pos x="139" y="534"/>
                  </a:cxn>
                  <a:cxn ang="0">
                    <a:pos x="114" y="526"/>
                  </a:cxn>
                  <a:cxn ang="0">
                    <a:pos x="89" y="508"/>
                  </a:cxn>
                  <a:cxn ang="0">
                    <a:pos x="66" y="480"/>
                  </a:cxn>
                  <a:cxn ang="0">
                    <a:pos x="45" y="446"/>
                  </a:cxn>
                  <a:cxn ang="0">
                    <a:pos x="29" y="404"/>
                  </a:cxn>
                  <a:cxn ang="0">
                    <a:pos x="15" y="357"/>
                  </a:cxn>
                  <a:cxn ang="0">
                    <a:pos x="5" y="305"/>
                  </a:cxn>
                  <a:cxn ang="0">
                    <a:pos x="1" y="279"/>
                  </a:cxn>
                  <a:cxn ang="0">
                    <a:pos x="0" y="225"/>
                  </a:cxn>
                  <a:cxn ang="0">
                    <a:pos x="3" y="174"/>
                  </a:cxn>
                  <a:cxn ang="0">
                    <a:pos x="11" y="127"/>
                  </a:cxn>
                  <a:cxn ang="0">
                    <a:pos x="23" y="86"/>
                  </a:cxn>
                  <a:cxn ang="0">
                    <a:pos x="40" y="53"/>
                  </a:cxn>
                  <a:cxn ang="0">
                    <a:pos x="59" y="25"/>
                  </a:cxn>
                  <a:cxn ang="0">
                    <a:pos x="81" y="8"/>
                  </a:cxn>
                  <a:cxn ang="0">
                    <a:pos x="107" y="0"/>
                  </a:cxn>
                  <a:cxn ang="0">
                    <a:pos x="120" y="0"/>
                  </a:cxn>
                  <a:cxn ang="0">
                    <a:pos x="146" y="8"/>
                  </a:cxn>
                  <a:cxn ang="0">
                    <a:pos x="171" y="28"/>
                  </a:cxn>
                  <a:cxn ang="0">
                    <a:pos x="193" y="54"/>
                  </a:cxn>
                  <a:cxn ang="0">
                    <a:pos x="214" y="88"/>
                  </a:cxn>
                  <a:cxn ang="0">
                    <a:pos x="232" y="130"/>
                  </a:cxn>
                  <a:cxn ang="0">
                    <a:pos x="245" y="177"/>
                  </a:cxn>
                  <a:cxn ang="0">
                    <a:pos x="255" y="229"/>
                  </a:cxn>
                  <a:cxn ang="0">
                    <a:pos x="258" y="257"/>
                  </a:cxn>
                </a:cxnLst>
                <a:rect l="0" t="0" r="r" b="b"/>
                <a:pathLst>
                  <a:path w="261" h="534">
                    <a:moveTo>
                      <a:pt x="258" y="257"/>
                    </a:moveTo>
                    <a:lnTo>
                      <a:pt x="258" y="257"/>
                    </a:lnTo>
                    <a:lnTo>
                      <a:pt x="259" y="284"/>
                    </a:lnTo>
                    <a:lnTo>
                      <a:pt x="261" y="310"/>
                    </a:lnTo>
                    <a:lnTo>
                      <a:pt x="259" y="337"/>
                    </a:lnTo>
                    <a:lnTo>
                      <a:pt x="256" y="361"/>
                    </a:lnTo>
                    <a:lnTo>
                      <a:pt x="254" y="385"/>
                    </a:lnTo>
                    <a:lnTo>
                      <a:pt x="250" y="407"/>
                    </a:lnTo>
                    <a:lnTo>
                      <a:pt x="244" y="429"/>
                    </a:lnTo>
                    <a:lnTo>
                      <a:pt x="237" y="448"/>
                    </a:lnTo>
                    <a:lnTo>
                      <a:pt x="229" y="466"/>
                    </a:lnTo>
                    <a:lnTo>
                      <a:pt x="221" y="483"/>
                    </a:lnTo>
                    <a:lnTo>
                      <a:pt x="211" y="497"/>
                    </a:lnTo>
                    <a:lnTo>
                      <a:pt x="201" y="509"/>
                    </a:lnTo>
                    <a:lnTo>
                      <a:pt x="190" y="519"/>
                    </a:lnTo>
                    <a:lnTo>
                      <a:pt x="178" y="527"/>
                    </a:lnTo>
                    <a:lnTo>
                      <a:pt x="165" y="531"/>
                    </a:lnTo>
                    <a:lnTo>
                      <a:pt x="153" y="534"/>
                    </a:lnTo>
                    <a:lnTo>
                      <a:pt x="153" y="534"/>
                    </a:lnTo>
                    <a:lnTo>
                      <a:pt x="139" y="534"/>
                    </a:lnTo>
                    <a:lnTo>
                      <a:pt x="127" y="531"/>
                    </a:lnTo>
                    <a:lnTo>
                      <a:pt x="114" y="526"/>
                    </a:lnTo>
                    <a:lnTo>
                      <a:pt x="102" y="517"/>
                    </a:lnTo>
                    <a:lnTo>
                      <a:pt x="89" y="508"/>
                    </a:lnTo>
                    <a:lnTo>
                      <a:pt x="77" y="495"/>
                    </a:lnTo>
                    <a:lnTo>
                      <a:pt x="66" y="480"/>
                    </a:lnTo>
                    <a:lnTo>
                      <a:pt x="55" y="464"/>
                    </a:lnTo>
                    <a:lnTo>
                      <a:pt x="45" y="446"/>
                    </a:lnTo>
                    <a:lnTo>
                      <a:pt x="37" y="426"/>
                    </a:lnTo>
                    <a:lnTo>
                      <a:pt x="29" y="404"/>
                    </a:lnTo>
                    <a:lnTo>
                      <a:pt x="20" y="381"/>
                    </a:lnTo>
                    <a:lnTo>
                      <a:pt x="15" y="357"/>
                    </a:lnTo>
                    <a:lnTo>
                      <a:pt x="9" y="333"/>
                    </a:lnTo>
                    <a:lnTo>
                      <a:pt x="5" y="305"/>
                    </a:lnTo>
                    <a:lnTo>
                      <a:pt x="1" y="279"/>
                    </a:lnTo>
                    <a:lnTo>
                      <a:pt x="1" y="279"/>
                    </a:lnTo>
                    <a:lnTo>
                      <a:pt x="0" y="251"/>
                    </a:lnTo>
                    <a:lnTo>
                      <a:pt x="0" y="225"/>
                    </a:lnTo>
                    <a:lnTo>
                      <a:pt x="1" y="199"/>
                    </a:lnTo>
                    <a:lnTo>
                      <a:pt x="3" y="174"/>
                    </a:lnTo>
                    <a:lnTo>
                      <a:pt x="7" y="149"/>
                    </a:lnTo>
                    <a:lnTo>
                      <a:pt x="11" y="127"/>
                    </a:lnTo>
                    <a:lnTo>
                      <a:pt x="16" y="106"/>
                    </a:lnTo>
                    <a:lnTo>
                      <a:pt x="23" y="86"/>
                    </a:lnTo>
                    <a:lnTo>
                      <a:pt x="30" y="68"/>
                    </a:lnTo>
                    <a:lnTo>
                      <a:pt x="40" y="53"/>
                    </a:lnTo>
                    <a:lnTo>
                      <a:pt x="48" y="37"/>
                    </a:lnTo>
                    <a:lnTo>
                      <a:pt x="59" y="25"/>
                    </a:lnTo>
                    <a:lnTo>
                      <a:pt x="70" y="15"/>
                    </a:lnTo>
                    <a:lnTo>
                      <a:pt x="81" y="8"/>
                    </a:lnTo>
                    <a:lnTo>
                      <a:pt x="94" y="3"/>
                    </a:lnTo>
                    <a:lnTo>
                      <a:pt x="107" y="0"/>
                    </a:lnTo>
                    <a:lnTo>
                      <a:pt x="107" y="0"/>
                    </a:lnTo>
                    <a:lnTo>
                      <a:pt x="120" y="0"/>
                    </a:lnTo>
                    <a:lnTo>
                      <a:pt x="134" y="3"/>
                    </a:lnTo>
                    <a:lnTo>
                      <a:pt x="146" y="8"/>
                    </a:lnTo>
                    <a:lnTo>
                      <a:pt x="158" y="17"/>
                    </a:lnTo>
                    <a:lnTo>
                      <a:pt x="171" y="28"/>
                    </a:lnTo>
                    <a:lnTo>
                      <a:pt x="182" y="40"/>
                    </a:lnTo>
                    <a:lnTo>
                      <a:pt x="193" y="54"/>
                    </a:lnTo>
                    <a:lnTo>
                      <a:pt x="204" y="71"/>
                    </a:lnTo>
                    <a:lnTo>
                      <a:pt x="214" y="88"/>
                    </a:lnTo>
                    <a:lnTo>
                      <a:pt x="223" y="109"/>
                    </a:lnTo>
                    <a:lnTo>
                      <a:pt x="232" y="130"/>
                    </a:lnTo>
                    <a:lnTo>
                      <a:pt x="238" y="153"/>
                    </a:lnTo>
                    <a:lnTo>
                      <a:pt x="245" y="177"/>
                    </a:lnTo>
                    <a:lnTo>
                      <a:pt x="251" y="203"/>
                    </a:lnTo>
                    <a:lnTo>
                      <a:pt x="255" y="229"/>
                    </a:lnTo>
                    <a:lnTo>
                      <a:pt x="258" y="257"/>
                    </a:lnTo>
                    <a:lnTo>
                      <a:pt x="258" y="257"/>
                    </a:lnTo>
                    <a:close/>
                  </a:path>
                </a:pathLst>
              </a:custGeom>
              <a:gradFill flip="none" rotWithShape="1">
                <a:gsLst>
                  <a:gs pos="38000">
                    <a:srgbClr val="BFBFBF"/>
                  </a:gs>
                  <a:gs pos="100000">
                    <a:srgbClr val="7F7F7F"/>
                  </a:gs>
                </a:gsLst>
                <a:lin ang="5400000" scaled="1"/>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sp>
            <p:nvSpPr>
              <p:cNvPr id="121" name="Forme libre 14"/>
              <p:cNvSpPr>
                <a:spLocks/>
              </p:cNvSpPr>
              <p:nvPr/>
            </p:nvSpPr>
            <p:spPr bwMode="auto">
              <a:xfrm>
                <a:off x="2678319" y="3114792"/>
                <a:ext cx="175578" cy="480152"/>
              </a:xfrm>
              <a:custGeom>
                <a:avLst/>
                <a:gdLst/>
                <a:ahLst/>
                <a:cxnLst>
                  <a:cxn ang="0">
                    <a:pos x="89" y="534"/>
                  </a:cxn>
                  <a:cxn ang="0">
                    <a:pos x="114" y="527"/>
                  </a:cxn>
                  <a:cxn ang="0">
                    <a:pos x="137" y="509"/>
                  </a:cxn>
                  <a:cxn ang="0">
                    <a:pos x="156" y="483"/>
                  </a:cxn>
                  <a:cxn ang="0">
                    <a:pos x="173" y="448"/>
                  </a:cxn>
                  <a:cxn ang="0">
                    <a:pos x="185" y="407"/>
                  </a:cxn>
                  <a:cxn ang="0">
                    <a:pos x="192" y="361"/>
                  </a:cxn>
                  <a:cxn ang="0">
                    <a:pos x="196" y="310"/>
                  </a:cxn>
                  <a:cxn ang="0">
                    <a:pos x="194" y="257"/>
                  </a:cxn>
                  <a:cxn ang="0">
                    <a:pos x="191" y="229"/>
                  </a:cxn>
                  <a:cxn ang="0">
                    <a:pos x="181" y="177"/>
                  </a:cxn>
                  <a:cxn ang="0">
                    <a:pos x="167" y="130"/>
                  </a:cxn>
                  <a:cxn ang="0">
                    <a:pos x="149" y="88"/>
                  </a:cxn>
                  <a:cxn ang="0">
                    <a:pos x="129" y="54"/>
                  </a:cxn>
                  <a:cxn ang="0">
                    <a:pos x="107" y="28"/>
                  </a:cxn>
                  <a:cxn ang="0">
                    <a:pos x="82" y="8"/>
                  </a:cxn>
                  <a:cxn ang="0">
                    <a:pos x="56" y="0"/>
                  </a:cxn>
                  <a:cxn ang="0">
                    <a:pos x="0" y="4"/>
                  </a:cxn>
                  <a:cxn ang="0">
                    <a:pos x="13" y="4"/>
                  </a:cxn>
                  <a:cxn ang="0">
                    <a:pos x="39" y="12"/>
                  </a:cxn>
                  <a:cxn ang="0">
                    <a:pos x="64" y="32"/>
                  </a:cxn>
                  <a:cxn ang="0">
                    <a:pos x="86" y="58"/>
                  </a:cxn>
                  <a:cxn ang="0">
                    <a:pos x="107" y="92"/>
                  </a:cxn>
                  <a:cxn ang="0">
                    <a:pos x="125" y="134"/>
                  </a:cxn>
                  <a:cxn ang="0">
                    <a:pos x="138" y="181"/>
                  </a:cxn>
                  <a:cxn ang="0">
                    <a:pos x="148" y="233"/>
                  </a:cxn>
                  <a:cxn ang="0">
                    <a:pos x="151" y="261"/>
                  </a:cxn>
                  <a:cxn ang="0">
                    <a:pos x="154" y="314"/>
                  </a:cxn>
                  <a:cxn ang="0">
                    <a:pos x="149" y="365"/>
                  </a:cxn>
                  <a:cxn ang="0">
                    <a:pos x="143" y="411"/>
                  </a:cxn>
                  <a:cxn ang="0">
                    <a:pos x="130" y="452"/>
                  </a:cxn>
                  <a:cxn ang="0">
                    <a:pos x="114" y="487"/>
                  </a:cxn>
                  <a:cxn ang="0">
                    <a:pos x="94" y="513"/>
                  </a:cxn>
                  <a:cxn ang="0">
                    <a:pos x="71" y="531"/>
                  </a:cxn>
                  <a:cxn ang="0">
                    <a:pos x="46" y="538"/>
                  </a:cxn>
                </a:cxnLst>
                <a:rect l="0" t="0" r="r" b="b"/>
                <a:pathLst>
                  <a:path w="196" h="538">
                    <a:moveTo>
                      <a:pt x="89" y="534"/>
                    </a:moveTo>
                    <a:lnTo>
                      <a:pt x="89" y="534"/>
                    </a:lnTo>
                    <a:lnTo>
                      <a:pt x="101" y="531"/>
                    </a:lnTo>
                    <a:lnTo>
                      <a:pt x="114" y="527"/>
                    </a:lnTo>
                    <a:lnTo>
                      <a:pt x="126" y="519"/>
                    </a:lnTo>
                    <a:lnTo>
                      <a:pt x="137" y="509"/>
                    </a:lnTo>
                    <a:lnTo>
                      <a:pt x="147" y="496"/>
                    </a:lnTo>
                    <a:lnTo>
                      <a:pt x="156" y="483"/>
                    </a:lnTo>
                    <a:lnTo>
                      <a:pt x="165" y="466"/>
                    </a:lnTo>
                    <a:lnTo>
                      <a:pt x="173" y="448"/>
                    </a:lnTo>
                    <a:lnTo>
                      <a:pt x="180" y="429"/>
                    </a:lnTo>
                    <a:lnTo>
                      <a:pt x="185" y="407"/>
                    </a:lnTo>
                    <a:lnTo>
                      <a:pt x="189" y="385"/>
                    </a:lnTo>
                    <a:lnTo>
                      <a:pt x="192" y="361"/>
                    </a:lnTo>
                    <a:lnTo>
                      <a:pt x="195" y="337"/>
                    </a:lnTo>
                    <a:lnTo>
                      <a:pt x="196" y="310"/>
                    </a:lnTo>
                    <a:lnTo>
                      <a:pt x="195" y="283"/>
                    </a:lnTo>
                    <a:lnTo>
                      <a:pt x="194" y="257"/>
                    </a:lnTo>
                    <a:lnTo>
                      <a:pt x="194" y="257"/>
                    </a:lnTo>
                    <a:lnTo>
                      <a:pt x="191" y="229"/>
                    </a:lnTo>
                    <a:lnTo>
                      <a:pt x="187" y="203"/>
                    </a:lnTo>
                    <a:lnTo>
                      <a:pt x="181" y="177"/>
                    </a:lnTo>
                    <a:lnTo>
                      <a:pt x="174" y="153"/>
                    </a:lnTo>
                    <a:lnTo>
                      <a:pt x="167" y="130"/>
                    </a:lnTo>
                    <a:lnTo>
                      <a:pt x="159" y="109"/>
                    </a:lnTo>
                    <a:lnTo>
                      <a:pt x="149" y="88"/>
                    </a:lnTo>
                    <a:lnTo>
                      <a:pt x="140" y="70"/>
                    </a:lnTo>
                    <a:lnTo>
                      <a:pt x="129" y="54"/>
                    </a:lnTo>
                    <a:lnTo>
                      <a:pt x="118" y="40"/>
                    </a:lnTo>
                    <a:lnTo>
                      <a:pt x="107" y="28"/>
                    </a:lnTo>
                    <a:lnTo>
                      <a:pt x="94" y="17"/>
                    </a:lnTo>
                    <a:lnTo>
                      <a:pt x="82" y="8"/>
                    </a:lnTo>
                    <a:lnTo>
                      <a:pt x="69" y="3"/>
                    </a:lnTo>
                    <a:lnTo>
                      <a:pt x="56" y="0"/>
                    </a:lnTo>
                    <a:lnTo>
                      <a:pt x="43" y="0"/>
                    </a:lnTo>
                    <a:lnTo>
                      <a:pt x="0" y="4"/>
                    </a:lnTo>
                    <a:lnTo>
                      <a:pt x="0" y="4"/>
                    </a:lnTo>
                    <a:lnTo>
                      <a:pt x="13" y="4"/>
                    </a:lnTo>
                    <a:lnTo>
                      <a:pt x="27" y="7"/>
                    </a:lnTo>
                    <a:lnTo>
                      <a:pt x="39" y="12"/>
                    </a:lnTo>
                    <a:lnTo>
                      <a:pt x="51" y="21"/>
                    </a:lnTo>
                    <a:lnTo>
                      <a:pt x="64" y="32"/>
                    </a:lnTo>
                    <a:lnTo>
                      <a:pt x="75" y="44"/>
                    </a:lnTo>
                    <a:lnTo>
                      <a:pt x="86" y="58"/>
                    </a:lnTo>
                    <a:lnTo>
                      <a:pt x="97" y="75"/>
                    </a:lnTo>
                    <a:lnTo>
                      <a:pt x="107" y="92"/>
                    </a:lnTo>
                    <a:lnTo>
                      <a:pt x="116" y="113"/>
                    </a:lnTo>
                    <a:lnTo>
                      <a:pt x="125" y="134"/>
                    </a:lnTo>
                    <a:lnTo>
                      <a:pt x="131" y="157"/>
                    </a:lnTo>
                    <a:lnTo>
                      <a:pt x="138" y="181"/>
                    </a:lnTo>
                    <a:lnTo>
                      <a:pt x="144" y="207"/>
                    </a:lnTo>
                    <a:lnTo>
                      <a:pt x="148" y="233"/>
                    </a:lnTo>
                    <a:lnTo>
                      <a:pt x="151" y="261"/>
                    </a:lnTo>
                    <a:lnTo>
                      <a:pt x="151" y="261"/>
                    </a:lnTo>
                    <a:lnTo>
                      <a:pt x="152" y="288"/>
                    </a:lnTo>
                    <a:lnTo>
                      <a:pt x="154" y="314"/>
                    </a:lnTo>
                    <a:lnTo>
                      <a:pt x="152" y="341"/>
                    </a:lnTo>
                    <a:lnTo>
                      <a:pt x="149" y="365"/>
                    </a:lnTo>
                    <a:lnTo>
                      <a:pt x="147" y="389"/>
                    </a:lnTo>
                    <a:lnTo>
                      <a:pt x="143" y="411"/>
                    </a:lnTo>
                    <a:lnTo>
                      <a:pt x="137" y="433"/>
                    </a:lnTo>
                    <a:lnTo>
                      <a:pt x="130" y="452"/>
                    </a:lnTo>
                    <a:lnTo>
                      <a:pt x="122" y="470"/>
                    </a:lnTo>
                    <a:lnTo>
                      <a:pt x="114" y="487"/>
                    </a:lnTo>
                    <a:lnTo>
                      <a:pt x="104" y="501"/>
                    </a:lnTo>
                    <a:lnTo>
                      <a:pt x="94" y="513"/>
                    </a:lnTo>
                    <a:lnTo>
                      <a:pt x="83" y="523"/>
                    </a:lnTo>
                    <a:lnTo>
                      <a:pt x="71" y="531"/>
                    </a:lnTo>
                    <a:lnTo>
                      <a:pt x="58" y="535"/>
                    </a:lnTo>
                    <a:lnTo>
                      <a:pt x="46" y="538"/>
                    </a:lnTo>
                    <a:lnTo>
                      <a:pt x="89" y="534"/>
                    </a:lnTo>
                    <a:close/>
                  </a:path>
                </a:pathLst>
              </a:custGeom>
              <a:gradFill flip="none" rotWithShape="1">
                <a:gsLst>
                  <a:gs pos="38000">
                    <a:srgbClr val="FFFFFF"/>
                  </a:gs>
                  <a:gs pos="38000">
                    <a:srgbClr val="A6A6A6"/>
                  </a:gs>
                  <a:gs pos="100000">
                    <a:srgbClr val="595959"/>
                  </a:gs>
                </a:gsLst>
                <a:lin ang="5400000" scaled="1"/>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sp>
            <p:nvSpPr>
              <p:cNvPr id="122" name="Forme libre 15"/>
              <p:cNvSpPr>
                <a:spLocks/>
              </p:cNvSpPr>
              <p:nvPr/>
            </p:nvSpPr>
            <p:spPr bwMode="auto">
              <a:xfrm>
                <a:off x="2715942" y="2976837"/>
                <a:ext cx="2060358" cy="739937"/>
              </a:xfrm>
              <a:custGeom>
                <a:avLst/>
                <a:gdLst/>
                <a:ahLst/>
                <a:cxnLst>
                  <a:cxn ang="0">
                    <a:pos x="46" y="0"/>
                  </a:cxn>
                  <a:cxn ang="0">
                    <a:pos x="0" y="6"/>
                  </a:cxn>
                  <a:cxn ang="0">
                    <a:pos x="0" y="6"/>
                  </a:cxn>
                  <a:cxn ang="0">
                    <a:pos x="11" y="6"/>
                  </a:cxn>
                  <a:cxn ang="0">
                    <a:pos x="21" y="6"/>
                  </a:cxn>
                  <a:cxn ang="0">
                    <a:pos x="31" y="7"/>
                  </a:cxn>
                  <a:cxn ang="0">
                    <a:pos x="40" y="10"/>
                  </a:cxn>
                  <a:cxn ang="0">
                    <a:pos x="51" y="14"/>
                  </a:cxn>
                  <a:cxn ang="0">
                    <a:pos x="61" y="19"/>
                  </a:cxn>
                  <a:cxn ang="0">
                    <a:pos x="71" y="25"/>
                  </a:cxn>
                  <a:cxn ang="0">
                    <a:pos x="80" y="30"/>
                  </a:cxn>
                  <a:cxn ang="0">
                    <a:pos x="98" y="47"/>
                  </a:cxn>
                  <a:cxn ang="0">
                    <a:pos x="116" y="66"/>
                  </a:cxn>
                  <a:cxn ang="0">
                    <a:pos x="134" y="88"/>
                  </a:cxn>
                  <a:cxn ang="0">
                    <a:pos x="151" y="113"/>
                  </a:cxn>
                  <a:cxn ang="0">
                    <a:pos x="166" y="142"/>
                  </a:cxn>
                  <a:cxn ang="0">
                    <a:pos x="180" y="172"/>
                  </a:cxn>
                  <a:cxn ang="0">
                    <a:pos x="192" y="205"/>
                  </a:cxn>
                  <a:cxn ang="0">
                    <a:pos x="203" y="240"/>
                  </a:cxn>
                  <a:cxn ang="0">
                    <a:pos x="213" y="277"/>
                  </a:cxn>
                  <a:cxn ang="0">
                    <a:pos x="221" y="316"/>
                  </a:cxn>
                  <a:cxn ang="0">
                    <a:pos x="228" y="357"/>
                  </a:cxn>
                  <a:cxn ang="0">
                    <a:pos x="232" y="399"/>
                  </a:cxn>
                  <a:cxn ang="0">
                    <a:pos x="232" y="399"/>
                  </a:cxn>
                  <a:cxn ang="0">
                    <a:pos x="235" y="440"/>
                  </a:cxn>
                  <a:cxn ang="0">
                    <a:pos x="236" y="481"/>
                  </a:cxn>
                  <a:cxn ang="0">
                    <a:pos x="235" y="521"/>
                  </a:cxn>
                  <a:cxn ang="0">
                    <a:pos x="231" y="560"/>
                  </a:cxn>
                  <a:cxn ang="0">
                    <a:pos x="225" y="596"/>
                  </a:cxn>
                  <a:cxn ang="0">
                    <a:pos x="218" y="630"/>
                  </a:cxn>
                  <a:cxn ang="0">
                    <a:pos x="210" y="663"/>
                  </a:cxn>
                  <a:cxn ang="0">
                    <a:pos x="200" y="694"/>
                  </a:cxn>
                  <a:cxn ang="0">
                    <a:pos x="188" y="721"/>
                  </a:cxn>
                  <a:cxn ang="0">
                    <a:pos x="175" y="746"/>
                  </a:cxn>
                  <a:cxn ang="0">
                    <a:pos x="160" y="768"/>
                  </a:cxn>
                  <a:cxn ang="0">
                    <a:pos x="145" y="787"/>
                  </a:cxn>
                  <a:cxn ang="0">
                    <a:pos x="137" y="796"/>
                  </a:cxn>
                  <a:cxn ang="0">
                    <a:pos x="128" y="803"/>
                  </a:cxn>
                  <a:cxn ang="0">
                    <a:pos x="119" y="808"/>
                  </a:cxn>
                  <a:cxn ang="0">
                    <a:pos x="111" y="814"/>
                  </a:cxn>
                  <a:cxn ang="0">
                    <a:pos x="101" y="819"/>
                  </a:cxn>
                  <a:cxn ang="0">
                    <a:pos x="91" y="822"/>
                  </a:cxn>
                  <a:cxn ang="0">
                    <a:pos x="82" y="825"/>
                  </a:cxn>
                  <a:cxn ang="0">
                    <a:pos x="72" y="826"/>
                  </a:cxn>
                  <a:cxn ang="0">
                    <a:pos x="2296" y="592"/>
                  </a:cxn>
                  <a:cxn ang="0">
                    <a:pos x="2296" y="592"/>
                  </a:cxn>
                  <a:cxn ang="0">
                    <a:pos x="2300" y="590"/>
                  </a:cxn>
                  <a:cxn ang="0">
                    <a:pos x="46" y="0"/>
                  </a:cxn>
                </a:cxnLst>
                <a:rect l="0" t="0" r="r" b="b"/>
                <a:pathLst>
                  <a:path w="2300" h="826">
                    <a:moveTo>
                      <a:pt x="46" y="0"/>
                    </a:moveTo>
                    <a:lnTo>
                      <a:pt x="0" y="6"/>
                    </a:lnTo>
                    <a:lnTo>
                      <a:pt x="0" y="6"/>
                    </a:lnTo>
                    <a:lnTo>
                      <a:pt x="11" y="6"/>
                    </a:lnTo>
                    <a:lnTo>
                      <a:pt x="21" y="6"/>
                    </a:lnTo>
                    <a:lnTo>
                      <a:pt x="31" y="7"/>
                    </a:lnTo>
                    <a:lnTo>
                      <a:pt x="40" y="10"/>
                    </a:lnTo>
                    <a:lnTo>
                      <a:pt x="51" y="14"/>
                    </a:lnTo>
                    <a:lnTo>
                      <a:pt x="61" y="19"/>
                    </a:lnTo>
                    <a:lnTo>
                      <a:pt x="71" y="25"/>
                    </a:lnTo>
                    <a:lnTo>
                      <a:pt x="80" y="30"/>
                    </a:lnTo>
                    <a:lnTo>
                      <a:pt x="98" y="47"/>
                    </a:lnTo>
                    <a:lnTo>
                      <a:pt x="116" y="66"/>
                    </a:lnTo>
                    <a:lnTo>
                      <a:pt x="134" y="88"/>
                    </a:lnTo>
                    <a:lnTo>
                      <a:pt x="151" y="113"/>
                    </a:lnTo>
                    <a:lnTo>
                      <a:pt x="166" y="142"/>
                    </a:lnTo>
                    <a:lnTo>
                      <a:pt x="180" y="172"/>
                    </a:lnTo>
                    <a:lnTo>
                      <a:pt x="192" y="205"/>
                    </a:lnTo>
                    <a:lnTo>
                      <a:pt x="203" y="240"/>
                    </a:lnTo>
                    <a:lnTo>
                      <a:pt x="213" y="277"/>
                    </a:lnTo>
                    <a:lnTo>
                      <a:pt x="221" y="316"/>
                    </a:lnTo>
                    <a:lnTo>
                      <a:pt x="228" y="357"/>
                    </a:lnTo>
                    <a:lnTo>
                      <a:pt x="232" y="399"/>
                    </a:lnTo>
                    <a:lnTo>
                      <a:pt x="232" y="399"/>
                    </a:lnTo>
                    <a:lnTo>
                      <a:pt x="235" y="440"/>
                    </a:lnTo>
                    <a:lnTo>
                      <a:pt x="236" y="481"/>
                    </a:lnTo>
                    <a:lnTo>
                      <a:pt x="235" y="521"/>
                    </a:lnTo>
                    <a:lnTo>
                      <a:pt x="231" y="560"/>
                    </a:lnTo>
                    <a:lnTo>
                      <a:pt x="225" y="596"/>
                    </a:lnTo>
                    <a:lnTo>
                      <a:pt x="218" y="630"/>
                    </a:lnTo>
                    <a:lnTo>
                      <a:pt x="210" y="663"/>
                    </a:lnTo>
                    <a:lnTo>
                      <a:pt x="200" y="694"/>
                    </a:lnTo>
                    <a:lnTo>
                      <a:pt x="188" y="721"/>
                    </a:lnTo>
                    <a:lnTo>
                      <a:pt x="175" y="746"/>
                    </a:lnTo>
                    <a:lnTo>
                      <a:pt x="160" y="768"/>
                    </a:lnTo>
                    <a:lnTo>
                      <a:pt x="145" y="787"/>
                    </a:lnTo>
                    <a:lnTo>
                      <a:pt x="137" y="796"/>
                    </a:lnTo>
                    <a:lnTo>
                      <a:pt x="128" y="803"/>
                    </a:lnTo>
                    <a:lnTo>
                      <a:pt x="119" y="808"/>
                    </a:lnTo>
                    <a:lnTo>
                      <a:pt x="111" y="814"/>
                    </a:lnTo>
                    <a:lnTo>
                      <a:pt x="101" y="819"/>
                    </a:lnTo>
                    <a:lnTo>
                      <a:pt x="91" y="822"/>
                    </a:lnTo>
                    <a:lnTo>
                      <a:pt x="82" y="825"/>
                    </a:lnTo>
                    <a:lnTo>
                      <a:pt x="72" y="826"/>
                    </a:lnTo>
                    <a:lnTo>
                      <a:pt x="2296" y="592"/>
                    </a:lnTo>
                    <a:lnTo>
                      <a:pt x="2296" y="592"/>
                    </a:lnTo>
                    <a:lnTo>
                      <a:pt x="2300" y="590"/>
                    </a:lnTo>
                    <a:lnTo>
                      <a:pt x="46" y="0"/>
                    </a:lnTo>
                    <a:close/>
                  </a:path>
                </a:pathLst>
              </a:custGeom>
              <a:gradFill flip="none" rotWithShape="1">
                <a:gsLst>
                  <a:gs pos="0">
                    <a:srgbClr val="1C1C1C"/>
                  </a:gs>
                  <a:gs pos="31000">
                    <a:srgbClr val="B2B2B2"/>
                  </a:gs>
                  <a:gs pos="82000">
                    <a:srgbClr val="292929"/>
                  </a:gs>
                </a:gsLst>
                <a:lin ang="5280000" scaled="0"/>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grpSp>
        <p:grpSp>
          <p:nvGrpSpPr>
            <p:cNvPr id="103" name="Groupe 240"/>
            <p:cNvGrpSpPr/>
            <p:nvPr/>
          </p:nvGrpSpPr>
          <p:grpSpPr>
            <a:xfrm>
              <a:off x="3546824" y="4007863"/>
              <a:ext cx="2323725" cy="809812"/>
              <a:chOff x="3603172" y="3254828"/>
              <a:chExt cx="2323725" cy="809812"/>
            </a:xfrm>
          </p:grpSpPr>
          <p:sp>
            <p:nvSpPr>
              <p:cNvPr id="115" name="Forme libre 19"/>
              <p:cNvSpPr>
                <a:spLocks/>
              </p:cNvSpPr>
              <p:nvPr/>
            </p:nvSpPr>
            <p:spPr bwMode="auto">
              <a:xfrm>
                <a:off x="3603172" y="3263787"/>
                <a:ext cx="408488" cy="800853"/>
              </a:xfrm>
              <a:custGeom>
                <a:avLst/>
                <a:gdLst/>
                <a:ahLst/>
                <a:cxnLst>
                  <a:cxn ang="0">
                    <a:pos x="450" y="423"/>
                  </a:cxn>
                  <a:cxn ang="0">
                    <a:pos x="455" y="513"/>
                  </a:cxn>
                  <a:cxn ang="0">
                    <a:pos x="451" y="599"/>
                  </a:cxn>
                  <a:cxn ang="0">
                    <a:pos x="439" y="676"/>
                  </a:cxn>
                  <a:cxn ang="0">
                    <a:pos x="419" y="745"/>
                  </a:cxn>
                  <a:cxn ang="0">
                    <a:pos x="392" y="803"/>
                  </a:cxn>
                  <a:cxn ang="0">
                    <a:pos x="367" y="839"/>
                  </a:cxn>
                  <a:cxn ang="0">
                    <a:pos x="349" y="858"/>
                  </a:cxn>
                  <a:cxn ang="0">
                    <a:pos x="330" y="873"/>
                  </a:cxn>
                  <a:cxn ang="0">
                    <a:pos x="309" y="884"/>
                  </a:cxn>
                  <a:cxn ang="0">
                    <a:pos x="287" y="891"/>
                  </a:cxn>
                  <a:cxn ang="0">
                    <a:pos x="276" y="893"/>
                  </a:cxn>
                  <a:cxn ang="0">
                    <a:pos x="253" y="893"/>
                  </a:cxn>
                  <a:cxn ang="0">
                    <a:pos x="229" y="888"/>
                  </a:cxn>
                  <a:cxn ang="0">
                    <a:pos x="207" y="880"/>
                  </a:cxn>
                  <a:cxn ang="0">
                    <a:pos x="185" y="866"/>
                  </a:cxn>
                  <a:cxn ang="0">
                    <a:pos x="164" y="850"/>
                  </a:cxn>
                  <a:cxn ang="0">
                    <a:pos x="123" y="806"/>
                  </a:cxn>
                  <a:cxn ang="0">
                    <a:pos x="87" y="749"/>
                  </a:cxn>
                  <a:cxn ang="0">
                    <a:pos x="55" y="680"/>
                  </a:cxn>
                  <a:cxn ang="0">
                    <a:pos x="29" y="601"/>
                  </a:cxn>
                  <a:cxn ang="0">
                    <a:pos x="11" y="516"/>
                  </a:cxn>
                  <a:cxn ang="0">
                    <a:pos x="6" y="470"/>
                  </a:cxn>
                  <a:cxn ang="0">
                    <a:pos x="0" y="381"/>
                  </a:cxn>
                  <a:cxn ang="0">
                    <a:pos x="4" y="295"/>
                  </a:cxn>
                  <a:cxn ang="0">
                    <a:pos x="17" y="216"/>
                  </a:cxn>
                  <a:cxn ang="0">
                    <a:pos x="37" y="149"/>
                  </a:cxn>
                  <a:cxn ang="0">
                    <a:pos x="63" y="89"/>
                  </a:cxn>
                  <a:cxn ang="0">
                    <a:pos x="88" y="55"/>
                  </a:cxn>
                  <a:cxn ang="0">
                    <a:pos x="106" y="36"/>
                  </a:cxn>
                  <a:cxn ang="0">
                    <a:pos x="126" y="20"/>
                  </a:cxn>
                  <a:cxn ang="0">
                    <a:pos x="146" y="9"/>
                  </a:cxn>
                  <a:cxn ang="0">
                    <a:pos x="168" y="2"/>
                  </a:cxn>
                  <a:cxn ang="0">
                    <a:pos x="181" y="1"/>
                  </a:cxn>
                  <a:cxn ang="0">
                    <a:pos x="203" y="1"/>
                  </a:cxn>
                  <a:cxn ang="0">
                    <a:pos x="226" y="5"/>
                  </a:cxn>
                  <a:cxn ang="0">
                    <a:pos x="248" y="13"/>
                  </a:cxn>
                  <a:cxn ang="0">
                    <a:pos x="270" y="26"/>
                  </a:cxn>
                  <a:cxn ang="0">
                    <a:pos x="293" y="42"/>
                  </a:cxn>
                  <a:cxn ang="0">
                    <a:pos x="333" y="87"/>
                  </a:cxn>
                  <a:cxn ang="0">
                    <a:pos x="370" y="145"/>
                  </a:cxn>
                  <a:cxn ang="0">
                    <a:pos x="400" y="214"/>
                  </a:cxn>
                  <a:cxn ang="0">
                    <a:pos x="426" y="291"/>
                  </a:cxn>
                  <a:cxn ang="0">
                    <a:pos x="444" y="378"/>
                  </a:cxn>
                  <a:cxn ang="0">
                    <a:pos x="450" y="423"/>
                  </a:cxn>
                </a:cxnLst>
                <a:rect l="0" t="0" r="r" b="b"/>
                <a:pathLst>
                  <a:path w="455" h="894">
                    <a:moveTo>
                      <a:pt x="450" y="423"/>
                    </a:moveTo>
                    <a:lnTo>
                      <a:pt x="450" y="423"/>
                    </a:lnTo>
                    <a:lnTo>
                      <a:pt x="454" y="469"/>
                    </a:lnTo>
                    <a:lnTo>
                      <a:pt x="455" y="513"/>
                    </a:lnTo>
                    <a:lnTo>
                      <a:pt x="454" y="557"/>
                    </a:lnTo>
                    <a:lnTo>
                      <a:pt x="451" y="599"/>
                    </a:lnTo>
                    <a:lnTo>
                      <a:pt x="446" y="639"/>
                    </a:lnTo>
                    <a:lnTo>
                      <a:pt x="439" y="676"/>
                    </a:lnTo>
                    <a:lnTo>
                      <a:pt x="430" y="712"/>
                    </a:lnTo>
                    <a:lnTo>
                      <a:pt x="419" y="745"/>
                    </a:lnTo>
                    <a:lnTo>
                      <a:pt x="406" y="775"/>
                    </a:lnTo>
                    <a:lnTo>
                      <a:pt x="392" y="803"/>
                    </a:lnTo>
                    <a:lnTo>
                      <a:pt x="375" y="828"/>
                    </a:lnTo>
                    <a:lnTo>
                      <a:pt x="367" y="839"/>
                    </a:lnTo>
                    <a:lnTo>
                      <a:pt x="359" y="848"/>
                    </a:lnTo>
                    <a:lnTo>
                      <a:pt x="349" y="858"/>
                    </a:lnTo>
                    <a:lnTo>
                      <a:pt x="339" y="865"/>
                    </a:lnTo>
                    <a:lnTo>
                      <a:pt x="330" y="873"/>
                    </a:lnTo>
                    <a:lnTo>
                      <a:pt x="319" y="879"/>
                    </a:lnTo>
                    <a:lnTo>
                      <a:pt x="309" y="884"/>
                    </a:lnTo>
                    <a:lnTo>
                      <a:pt x="298" y="888"/>
                    </a:lnTo>
                    <a:lnTo>
                      <a:pt x="287" y="891"/>
                    </a:lnTo>
                    <a:lnTo>
                      <a:pt x="276" y="893"/>
                    </a:lnTo>
                    <a:lnTo>
                      <a:pt x="276" y="893"/>
                    </a:lnTo>
                    <a:lnTo>
                      <a:pt x="264" y="894"/>
                    </a:lnTo>
                    <a:lnTo>
                      <a:pt x="253" y="893"/>
                    </a:lnTo>
                    <a:lnTo>
                      <a:pt x="241" y="891"/>
                    </a:lnTo>
                    <a:lnTo>
                      <a:pt x="229" y="888"/>
                    </a:lnTo>
                    <a:lnTo>
                      <a:pt x="218" y="884"/>
                    </a:lnTo>
                    <a:lnTo>
                      <a:pt x="207" y="880"/>
                    </a:lnTo>
                    <a:lnTo>
                      <a:pt x="196" y="873"/>
                    </a:lnTo>
                    <a:lnTo>
                      <a:pt x="185" y="866"/>
                    </a:lnTo>
                    <a:lnTo>
                      <a:pt x="174" y="859"/>
                    </a:lnTo>
                    <a:lnTo>
                      <a:pt x="164" y="850"/>
                    </a:lnTo>
                    <a:lnTo>
                      <a:pt x="143" y="831"/>
                    </a:lnTo>
                    <a:lnTo>
                      <a:pt x="123" y="806"/>
                    </a:lnTo>
                    <a:lnTo>
                      <a:pt x="103" y="779"/>
                    </a:lnTo>
                    <a:lnTo>
                      <a:pt x="87" y="749"/>
                    </a:lnTo>
                    <a:lnTo>
                      <a:pt x="70" y="716"/>
                    </a:lnTo>
                    <a:lnTo>
                      <a:pt x="55" y="680"/>
                    </a:lnTo>
                    <a:lnTo>
                      <a:pt x="41" y="643"/>
                    </a:lnTo>
                    <a:lnTo>
                      <a:pt x="29" y="601"/>
                    </a:lnTo>
                    <a:lnTo>
                      <a:pt x="19" y="560"/>
                    </a:lnTo>
                    <a:lnTo>
                      <a:pt x="11" y="516"/>
                    </a:lnTo>
                    <a:lnTo>
                      <a:pt x="6" y="470"/>
                    </a:lnTo>
                    <a:lnTo>
                      <a:pt x="6" y="470"/>
                    </a:lnTo>
                    <a:lnTo>
                      <a:pt x="1" y="425"/>
                    </a:lnTo>
                    <a:lnTo>
                      <a:pt x="0" y="381"/>
                    </a:lnTo>
                    <a:lnTo>
                      <a:pt x="1" y="336"/>
                    </a:lnTo>
                    <a:lnTo>
                      <a:pt x="4" y="295"/>
                    </a:lnTo>
                    <a:lnTo>
                      <a:pt x="10" y="255"/>
                    </a:lnTo>
                    <a:lnTo>
                      <a:pt x="17" y="216"/>
                    </a:lnTo>
                    <a:lnTo>
                      <a:pt x="26" y="182"/>
                    </a:lnTo>
                    <a:lnTo>
                      <a:pt x="37" y="149"/>
                    </a:lnTo>
                    <a:lnTo>
                      <a:pt x="50" y="117"/>
                    </a:lnTo>
                    <a:lnTo>
                      <a:pt x="63" y="89"/>
                    </a:lnTo>
                    <a:lnTo>
                      <a:pt x="80" y="66"/>
                    </a:lnTo>
                    <a:lnTo>
                      <a:pt x="88" y="55"/>
                    </a:lnTo>
                    <a:lnTo>
                      <a:pt x="97" y="45"/>
                    </a:lnTo>
                    <a:lnTo>
                      <a:pt x="106" y="36"/>
                    </a:lnTo>
                    <a:lnTo>
                      <a:pt x="116" y="27"/>
                    </a:lnTo>
                    <a:lnTo>
                      <a:pt x="126" y="20"/>
                    </a:lnTo>
                    <a:lnTo>
                      <a:pt x="137" y="15"/>
                    </a:lnTo>
                    <a:lnTo>
                      <a:pt x="146" y="9"/>
                    </a:lnTo>
                    <a:lnTo>
                      <a:pt x="157" y="5"/>
                    </a:lnTo>
                    <a:lnTo>
                      <a:pt x="168" y="2"/>
                    </a:lnTo>
                    <a:lnTo>
                      <a:pt x="181" y="1"/>
                    </a:lnTo>
                    <a:lnTo>
                      <a:pt x="181" y="1"/>
                    </a:lnTo>
                    <a:lnTo>
                      <a:pt x="192" y="0"/>
                    </a:lnTo>
                    <a:lnTo>
                      <a:pt x="203" y="1"/>
                    </a:lnTo>
                    <a:lnTo>
                      <a:pt x="214" y="2"/>
                    </a:lnTo>
                    <a:lnTo>
                      <a:pt x="226" y="5"/>
                    </a:lnTo>
                    <a:lnTo>
                      <a:pt x="237" y="9"/>
                    </a:lnTo>
                    <a:lnTo>
                      <a:pt x="248" y="13"/>
                    </a:lnTo>
                    <a:lnTo>
                      <a:pt x="259" y="19"/>
                    </a:lnTo>
                    <a:lnTo>
                      <a:pt x="270" y="26"/>
                    </a:lnTo>
                    <a:lnTo>
                      <a:pt x="281" y="34"/>
                    </a:lnTo>
                    <a:lnTo>
                      <a:pt x="293" y="42"/>
                    </a:lnTo>
                    <a:lnTo>
                      <a:pt x="313" y="63"/>
                    </a:lnTo>
                    <a:lnTo>
                      <a:pt x="333" y="87"/>
                    </a:lnTo>
                    <a:lnTo>
                      <a:pt x="352" y="114"/>
                    </a:lnTo>
                    <a:lnTo>
                      <a:pt x="370" y="145"/>
                    </a:lnTo>
                    <a:lnTo>
                      <a:pt x="385" y="178"/>
                    </a:lnTo>
                    <a:lnTo>
                      <a:pt x="400" y="214"/>
                    </a:lnTo>
                    <a:lnTo>
                      <a:pt x="414" y="251"/>
                    </a:lnTo>
                    <a:lnTo>
                      <a:pt x="426" y="291"/>
                    </a:lnTo>
                    <a:lnTo>
                      <a:pt x="436" y="334"/>
                    </a:lnTo>
                    <a:lnTo>
                      <a:pt x="444" y="378"/>
                    </a:lnTo>
                    <a:lnTo>
                      <a:pt x="450" y="423"/>
                    </a:lnTo>
                    <a:lnTo>
                      <a:pt x="450" y="423"/>
                    </a:lnTo>
                    <a:close/>
                  </a:path>
                </a:pathLst>
              </a:custGeom>
              <a:gradFill flip="none" rotWithShape="1">
                <a:gsLst>
                  <a:gs pos="38000">
                    <a:srgbClr val="A6A6A6"/>
                  </a:gs>
                  <a:gs pos="100000">
                    <a:srgbClr val="7F7F7F"/>
                  </a:gs>
                </a:gsLst>
                <a:lin ang="5400000" scaled="1"/>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sp>
            <p:nvSpPr>
              <p:cNvPr id="116" name="Forme libre 20"/>
              <p:cNvSpPr>
                <a:spLocks/>
              </p:cNvSpPr>
              <p:nvPr/>
            </p:nvSpPr>
            <p:spPr bwMode="auto">
              <a:xfrm>
                <a:off x="3617505" y="3412490"/>
                <a:ext cx="266951" cy="521361"/>
              </a:xfrm>
              <a:custGeom>
                <a:avLst/>
                <a:gdLst/>
                <a:ahLst/>
                <a:cxnLst>
                  <a:cxn ang="0">
                    <a:pos x="292" y="276"/>
                  </a:cxn>
                  <a:cxn ang="0">
                    <a:pos x="296" y="334"/>
                  </a:cxn>
                  <a:cxn ang="0">
                    <a:pos x="293" y="389"/>
                  </a:cxn>
                  <a:cxn ang="0">
                    <a:pos x="285" y="440"/>
                  </a:cxn>
                  <a:cxn ang="0">
                    <a:pos x="271" y="485"/>
                  </a:cxn>
                  <a:cxn ang="0">
                    <a:pos x="255" y="523"/>
                  </a:cxn>
                  <a:cxn ang="0">
                    <a:pos x="233" y="552"/>
                  </a:cxn>
                  <a:cxn ang="0">
                    <a:pos x="207" y="572"/>
                  </a:cxn>
                  <a:cxn ang="0">
                    <a:pos x="179" y="581"/>
                  </a:cxn>
                  <a:cxn ang="0">
                    <a:pos x="164" y="581"/>
                  </a:cxn>
                  <a:cxn ang="0">
                    <a:pos x="135" y="572"/>
                  </a:cxn>
                  <a:cxn ang="0">
                    <a:pos x="106" y="553"/>
                  </a:cxn>
                  <a:cxn ang="0">
                    <a:pos x="80" y="524"/>
                  </a:cxn>
                  <a:cxn ang="0">
                    <a:pos x="56" y="487"/>
                  </a:cxn>
                  <a:cxn ang="0">
                    <a:pos x="35" y="443"/>
                  </a:cxn>
                  <a:cxn ang="0">
                    <a:pos x="19" y="392"/>
                  </a:cxn>
                  <a:cxn ang="0">
                    <a:pos x="6" y="336"/>
                  </a:cxn>
                  <a:cxn ang="0">
                    <a:pos x="2" y="306"/>
                  </a:cxn>
                  <a:cxn ang="0">
                    <a:pos x="0" y="248"/>
                  </a:cxn>
                  <a:cxn ang="0">
                    <a:pos x="2" y="192"/>
                  </a:cxn>
                  <a:cxn ang="0">
                    <a:pos x="11" y="142"/>
                  </a:cxn>
                  <a:cxn ang="0">
                    <a:pos x="23" y="96"/>
                  </a:cxn>
                  <a:cxn ang="0">
                    <a:pos x="41" y="59"/>
                  </a:cxn>
                  <a:cxn ang="0">
                    <a:pos x="63" y="29"/>
                  </a:cxn>
                  <a:cxn ang="0">
                    <a:pos x="88" y="9"/>
                  </a:cxn>
                  <a:cxn ang="0">
                    <a:pos x="117" y="1"/>
                  </a:cxn>
                  <a:cxn ang="0">
                    <a:pos x="132" y="0"/>
                  </a:cxn>
                  <a:cxn ang="0">
                    <a:pos x="161" y="9"/>
                  </a:cxn>
                  <a:cxn ang="0">
                    <a:pos x="190" y="29"/>
                  </a:cxn>
                  <a:cxn ang="0">
                    <a:pos x="216" y="56"/>
                  </a:cxn>
                  <a:cxn ang="0">
                    <a:pos x="240" y="94"/>
                  </a:cxn>
                  <a:cxn ang="0">
                    <a:pos x="260" y="139"/>
                  </a:cxn>
                  <a:cxn ang="0">
                    <a:pos x="277" y="190"/>
                  </a:cxn>
                  <a:cxn ang="0">
                    <a:pos x="288" y="245"/>
                  </a:cxn>
                  <a:cxn ang="0">
                    <a:pos x="292" y="276"/>
                  </a:cxn>
                </a:cxnLst>
                <a:rect l="0" t="0" r="r" b="b"/>
                <a:pathLst>
                  <a:path w="296" h="581">
                    <a:moveTo>
                      <a:pt x="292" y="276"/>
                    </a:moveTo>
                    <a:lnTo>
                      <a:pt x="292" y="276"/>
                    </a:lnTo>
                    <a:lnTo>
                      <a:pt x="295" y="305"/>
                    </a:lnTo>
                    <a:lnTo>
                      <a:pt x="296" y="334"/>
                    </a:lnTo>
                    <a:lnTo>
                      <a:pt x="295" y="363"/>
                    </a:lnTo>
                    <a:lnTo>
                      <a:pt x="293" y="389"/>
                    </a:lnTo>
                    <a:lnTo>
                      <a:pt x="289" y="415"/>
                    </a:lnTo>
                    <a:lnTo>
                      <a:pt x="285" y="440"/>
                    </a:lnTo>
                    <a:lnTo>
                      <a:pt x="280" y="463"/>
                    </a:lnTo>
                    <a:lnTo>
                      <a:pt x="271" y="485"/>
                    </a:lnTo>
                    <a:lnTo>
                      <a:pt x="263" y="505"/>
                    </a:lnTo>
                    <a:lnTo>
                      <a:pt x="255" y="523"/>
                    </a:lnTo>
                    <a:lnTo>
                      <a:pt x="244" y="539"/>
                    </a:lnTo>
                    <a:lnTo>
                      <a:pt x="233" y="552"/>
                    </a:lnTo>
                    <a:lnTo>
                      <a:pt x="220" y="564"/>
                    </a:lnTo>
                    <a:lnTo>
                      <a:pt x="207" y="572"/>
                    </a:lnTo>
                    <a:lnTo>
                      <a:pt x="193" y="578"/>
                    </a:lnTo>
                    <a:lnTo>
                      <a:pt x="179" y="581"/>
                    </a:lnTo>
                    <a:lnTo>
                      <a:pt x="179" y="581"/>
                    </a:lnTo>
                    <a:lnTo>
                      <a:pt x="164" y="581"/>
                    </a:lnTo>
                    <a:lnTo>
                      <a:pt x="149" y="578"/>
                    </a:lnTo>
                    <a:lnTo>
                      <a:pt x="135" y="572"/>
                    </a:lnTo>
                    <a:lnTo>
                      <a:pt x="120" y="564"/>
                    </a:lnTo>
                    <a:lnTo>
                      <a:pt x="106" y="553"/>
                    </a:lnTo>
                    <a:lnTo>
                      <a:pt x="92" y="541"/>
                    </a:lnTo>
                    <a:lnTo>
                      <a:pt x="80" y="524"/>
                    </a:lnTo>
                    <a:lnTo>
                      <a:pt x="67" y="508"/>
                    </a:lnTo>
                    <a:lnTo>
                      <a:pt x="56" y="487"/>
                    </a:lnTo>
                    <a:lnTo>
                      <a:pt x="45" y="466"/>
                    </a:lnTo>
                    <a:lnTo>
                      <a:pt x="35" y="443"/>
                    </a:lnTo>
                    <a:lnTo>
                      <a:pt x="26" y="418"/>
                    </a:lnTo>
                    <a:lnTo>
                      <a:pt x="19" y="392"/>
                    </a:lnTo>
                    <a:lnTo>
                      <a:pt x="12" y="364"/>
                    </a:lnTo>
                    <a:lnTo>
                      <a:pt x="6" y="336"/>
                    </a:lnTo>
                    <a:lnTo>
                      <a:pt x="2" y="306"/>
                    </a:lnTo>
                    <a:lnTo>
                      <a:pt x="2" y="306"/>
                    </a:lnTo>
                    <a:lnTo>
                      <a:pt x="1" y="277"/>
                    </a:lnTo>
                    <a:lnTo>
                      <a:pt x="0" y="248"/>
                    </a:lnTo>
                    <a:lnTo>
                      <a:pt x="0" y="219"/>
                    </a:lnTo>
                    <a:lnTo>
                      <a:pt x="2" y="192"/>
                    </a:lnTo>
                    <a:lnTo>
                      <a:pt x="5" y="165"/>
                    </a:lnTo>
                    <a:lnTo>
                      <a:pt x="11" y="142"/>
                    </a:lnTo>
                    <a:lnTo>
                      <a:pt x="16" y="118"/>
                    </a:lnTo>
                    <a:lnTo>
                      <a:pt x="23" y="96"/>
                    </a:lnTo>
                    <a:lnTo>
                      <a:pt x="31" y="77"/>
                    </a:lnTo>
                    <a:lnTo>
                      <a:pt x="41" y="59"/>
                    </a:lnTo>
                    <a:lnTo>
                      <a:pt x="51" y="42"/>
                    </a:lnTo>
                    <a:lnTo>
                      <a:pt x="63" y="29"/>
                    </a:lnTo>
                    <a:lnTo>
                      <a:pt x="75" y="18"/>
                    </a:lnTo>
                    <a:lnTo>
                      <a:pt x="88" y="9"/>
                    </a:lnTo>
                    <a:lnTo>
                      <a:pt x="102" y="4"/>
                    </a:lnTo>
                    <a:lnTo>
                      <a:pt x="117" y="1"/>
                    </a:lnTo>
                    <a:lnTo>
                      <a:pt x="117" y="1"/>
                    </a:lnTo>
                    <a:lnTo>
                      <a:pt x="132" y="0"/>
                    </a:lnTo>
                    <a:lnTo>
                      <a:pt x="146" y="4"/>
                    </a:lnTo>
                    <a:lnTo>
                      <a:pt x="161" y="9"/>
                    </a:lnTo>
                    <a:lnTo>
                      <a:pt x="175" y="18"/>
                    </a:lnTo>
                    <a:lnTo>
                      <a:pt x="190" y="29"/>
                    </a:lnTo>
                    <a:lnTo>
                      <a:pt x="202" y="41"/>
                    </a:lnTo>
                    <a:lnTo>
                      <a:pt x="216" y="56"/>
                    </a:lnTo>
                    <a:lnTo>
                      <a:pt x="229" y="74"/>
                    </a:lnTo>
                    <a:lnTo>
                      <a:pt x="240" y="94"/>
                    </a:lnTo>
                    <a:lnTo>
                      <a:pt x="251" y="116"/>
                    </a:lnTo>
                    <a:lnTo>
                      <a:pt x="260" y="139"/>
                    </a:lnTo>
                    <a:lnTo>
                      <a:pt x="269" y="164"/>
                    </a:lnTo>
                    <a:lnTo>
                      <a:pt x="277" y="190"/>
                    </a:lnTo>
                    <a:lnTo>
                      <a:pt x="284" y="218"/>
                    </a:lnTo>
                    <a:lnTo>
                      <a:pt x="288" y="245"/>
                    </a:lnTo>
                    <a:lnTo>
                      <a:pt x="292" y="276"/>
                    </a:lnTo>
                    <a:lnTo>
                      <a:pt x="292" y="276"/>
                    </a:lnTo>
                    <a:close/>
                  </a:path>
                </a:pathLst>
              </a:custGeom>
              <a:gradFill flip="none" rotWithShape="1">
                <a:gsLst>
                  <a:gs pos="38000">
                    <a:srgbClr val="BFBFBF"/>
                  </a:gs>
                  <a:gs pos="100000">
                    <a:srgbClr val="7F7F7F"/>
                  </a:gs>
                </a:gsLst>
                <a:lin ang="5400000" scaled="1"/>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sp>
            <p:nvSpPr>
              <p:cNvPr id="117" name="Forme libre 21"/>
              <p:cNvSpPr>
                <a:spLocks/>
              </p:cNvSpPr>
              <p:nvPr/>
            </p:nvSpPr>
            <p:spPr bwMode="auto">
              <a:xfrm>
                <a:off x="3723211" y="3408907"/>
                <a:ext cx="204244" cy="524944"/>
              </a:xfrm>
              <a:custGeom>
                <a:avLst/>
                <a:gdLst/>
                <a:ahLst/>
                <a:cxnLst>
                  <a:cxn ang="0">
                    <a:pos x="110" y="581"/>
                  </a:cxn>
                  <a:cxn ang="0">
                    <a:pos x="139" y="573"/>
                  </a:cxn>
                  <a:cxn ang="0">
                    <a:pos x="164" y="552"/>
                  </a:cxn>
                  <a:cxn ang="0">
                    <a:pos x="186" y="523"/>
                  </a:cxn>
                  <a:cxn ang="0">
                    <a:pos x="204" y="486"/>
                  </a:cxn>
                  <a:cxn ang="0">
                    <a:pos x="216" y="440"/>
                  </a:cxn>
                  <a:cxn ang="0">
                    <a:pos x="225" y="389"/>
                  </a:cxn>
                  <a:cxn ang="0">
                    <a:pos x="228" y="334"/>
                  </a:cxn>
                  <a:cxn ang="0">
                    <a:pos x="223" y="275"/>
                  </a:cxn>
                  <a:cxn ang="0">
                    <a:pos x="221" y="246"/>
                  </a:cxn>
                  <a:cxn ang="0">
                    <a:pos x="208" y="189"/>
                  </a:cxn>
                  <a:cxn ang="0">
                    <a:pos x="192" y="140"/>
                  </a:cxn>
                  <a:cxn ang="0">
                    <a:pos x="171" y="94"/>
                  </a:cxn>
                  <a:cxn ang="0">
                    <a:pos x="147" y="57"/>
                  </a:cxn>
                  <a:cxn ang="0">
                    <a:pos x="121" y="28"/>
                  </a:cxn>
                  <a:cxn ang="0">
                    <a:pos x="92" y="8"/>
                  </a:cxn>
                  <a:cxn ang="0">
                    <a:pos x="63" y="0"/>
                  </a:cxn>
                  <a:cxn ang="0">
                    <a:pos x="0" y="7"/>
                  </a:cxn>
                  <a:cxn ang="0">
                    <a:pos x="15" y="6"/>
                  </a:cxn>
                  <a:cxn ang="0">
                    <a:pos x="44" y="15"/>
                  </a:cxn>
                  <a:cxn ang="0">
                    <a:pos x="73" y="35"/>
                  </a:cxn>
                  <a:cxn ang="0">
                    <a:pos x="99" y="62"/>
                  </a:cxn>
                  <a:cxn ang="0">
                    <a:pos x="123" y="100"/>
                  </a:cxn>
                  <a:cxn ang="0">
                    <a:pos x="143" y="145"/>
                  </a:cxn>
                  <a:cxn ang="0">
                    <a:pos x="160" y="196"/>
                  </a:cxn>
                  <a:cxn ang="0">
                    <a:pos x="171" y="251"/>
                  </a:cxn>
                  <a:cxn ang="0">
                    <a:pos x="175" y="282"/>
                  </a:cxn>
                  <a:cxn ang="0">
                    <a:pos x="179" y="340"/>
                  </a:cxn>
                  <a:cxn ang="0">
                    <a:pos x="176" y="395"/>
                  </a:cxn>
                  <a:cxn ang="0">
                    <a:pos x="168" y="446"/>
                  </a:cxn>
                  <a:cxn ang="0">
                    <a:pos x="154" y="491"/>
                  </a:cxn>
                  <a:cxn ang="0">
                    <a:pos x="138" y="529"/>
                  </a:cxn>
                  <a:cxn ang="0">
                    <a:pos x="116" y="558"/>
                  </a:cxn>
                  <a:cxn ang="0">
                    <a:pos x="90" y="578"/>
                  </a:cxn>
                  <a:cxn ang="0">
                    <a:pos x="62" y="587"/>
                  </a:cxn>
                </a:cxnLst>
                <a:rect l="0" t="0" r="r" b="b"/>
                <a:pathLst>
                  <a:path w="228" h="587">
                    <a:moveTo>
                      <a:pt x="110" y="581"/>
                    </a:moveTo>
                    <a:lnTo>
                      <a:pt x="110" y="581"/>
                    </a:lnTo>
                    <a:lnTo>
                      <a:pt x="124" y="578"/>
                    </a:lnTo>
                    <a:lnTo>
                      <a:pt x="139" y="573"/>
                    </a:lnTo>
                    <a:lnTo>
                      <a:pt x="152" y="563"/>
                    </a:lnTo>
                    <a:lnTo>
                      <a:pt x="164" y="552"/>
                    </a:lnTo>
                    <a:lnTo>
                      <a:pt x="175" y="538"/>
                    </a:lnTo>
                    <a:lnTo>
                      <a:pt x="186" y="523"/>
                    </a:lnTo>
                    <a:lnTo>
                      <a:pt x="196" y="505"/>
                    </a:lnTo>
                    <a:lnTo>
                      <a:pt x="204" y="486"/>
                    </a:lnTo>
                    <a:lnTo>
                      <a:pt x="211" y="464"/>
                    </a:lnTo>
                    <a:lnTo>
                      <a:pt x="216" y="440"/>
                    </a:lnTo>
                    <a:lnTo>
                      <a:pt x="221" y="416"/>
                    </a:lnTo>
                    <a:lnTo>
                      <a:pt x="225" y="389"/>
                    </a:lnTo>
                    <a:lnTo>
                      <a:pt x="226" y="363"/>
                    </a:lnTo>
                    <a:lnTo>
                      <a:pt x="228" y="334"/>
                    </a:lnTo>
                    <a:lnTo>
                      <a:pt x="226" y="305"/>
                    </a:lnTo>
                    <a:lnTo>
                      <a:pt x="223" y="275"/>
                    </a:lnTo>
                    <a:lnTo>
                      <a:pt x="223" y="275"/>
                    </a:lnTo>
                    <a:lnTo>
                      <a:pt x="221" y="246"/>
                    </a:lnTo>
                    <a:lnTo>
                      <a:pt x="215" y="217"/>
                    </a:lnTo>
                    <a:lnTo>
                      <a:pt x="208" y="189"/>
                    </a:lnTo>
                    <a:lnTo>
                      <a:pt x="200" y="163"/>
                    </a:lnTo>
                    <a:lnTo>
                      <a:pt x="192" y="140"/>
                    </a:lnTo>
                    <a:lnTo>
                      <a:pt x="182" y="116"/>
                    </a:lnTo>
                    <a:lnTo>
                      <a:pt x="171" y="94"/>
                    </a:lnTo>
                    <a:lnTo>
                      <a:pt x="160" y="75"/>
                    </a:lnTo>
                    <a:lnTo>
                      <a:pt x="147" y="57"/>
                    </a:lnTo>
                    <a:lnTo>
                      <a:pt x="134" y="42"/>
                    </a:lnTo>
                    <a:lnTo>
                      <a:pt x="121" y="28"/>
                    </a:lnTo>
                    <a:lnTo>
                      <a:pt x="107" y="17"/>
                    </a:lnTo>
                    <a:lnTo>
                      <a:pt x="92" y="8"/>
                    </a:lnTo>
                    <a:lnTo>
                      <a:pt x="77" y="3"/>
                    </a:lnTo>
                    <a:lnTo>
                      <a:pt x="63" y="0"/>
                    </a:lnTo>
                    <a:lnTo>
                      <a:pt x="48" y="0"/>
                    </a:lnTo>
                    <a:lnTo>
                      <a:pt x="0" y="7"/>
                    </a:lnTo>
                    <a:lnTo>
                      <a:pt x="0" y="7"/>
                    </a:lnTo>
                    <a:lnTo>
                      <a:pt x="15" y="6"/>
                    </a:lnTo>
                    <a:lnTo>
                      <a:pt x="29" y="10"/>
                    </a:lnTo>
                    <a:lnTo>
                      <a:pt x="44" y="15"/>
                    </a:lnTo>
                    <a:lnTo>
                      <a:pt x="58" y="24"/>
                    </a:lnTo>
                    <a:lnTo>
                      <a:pt x="73" y="35"/>
                    </a:lnTo>
                    <a:lnTo>
                      <a:pt x="85" y="47"/>
                    </a:lnTo>
                    <a:lnTo>
                      <a:pt x="99" y="62"/>
                    </a:lnTo>
                    <a:lnTo>
                      <a:pt x="112" y="80"/>
                    </a:lnTo>
                    <a:lnTo>
                      <a:pt x="123" y="100"/>
                    </a:lnTo>
                    <a:lnTo>
                      <a:pt x="134" y="122"/>
                    </a:lnTo>
                    <a:lnTo>
                      <a:pt x="143" y="145"/>
                    </a:lnTo>
                    <a:lnTo>
                      <a:pt x="152" y="170"/>
                    </a:lnTo>
                    <a:lnTo>
                      <a:pt x="160" y="196"/>
                    </a:lnTo>
                    <a:lnTo>
                      <a:pt x="167" y="224"/>
                    </a:lnTo>
                    <a:lnTo>
                      <a:pt x="171" y="251"/>
                    </a:lnTo>
                    <a:lnTo>
                      <a:pt x="175" y="282"/>
                    </a:lnTo>
                    <a:lnTo>
                      <a:pt x="175" y="282"/>
                    </a:lnTo>
                    <a:lnTo>
                      <a:pt x="178" y="311"/>
                    </a:lnTo>
                    <a:lnTo>
                      <a:pt x="179" y="340"/>
                    </a:lnTo>
                    <a:lnTo>
                      <a:pt x="178" y="369"/>
                    </a:lnTo>
                    <a:lnTo>
                      <a:pt x="176" y="395"/>
                    </a:lnTo>
                    <a:lnTo>
                      <a:pt x="172" y="421"/>
                    </a:lnTo>
                    <a:lnTo>
                      <a:pt x="168" y="446"/>
                    </a:lnTo>
                    <a:lnTo>
                      <a:pt x="163" y="469"/>
                    </a:lnTo>
                    <a:lnTo>
                      <a:pt x="154" y="491"/>
                    </a:lnTo>
                    <a:lnTo>
                      <a:pt x="146" y="511"/>
                    </a:lnTo>
                    <a:lnTo>
                      <a:pt x="138" y="529"/>
                    </a:lnTo>
                    <a:lnTo>
                      <a:pt x="127" y="545"/>
                    </a:lnTo>
                    <a:lnTo>
                      <a:pt x="116" y="558"/>
                    </a:lnTo>
                    <a:lnTo>
                      <a:pt x="103" y="570"/>
                    </a:lnTo>
                    <a:lnTo>
                      <a:pt x="90" y="578"/>
                    </a:lnTo>
                    <a:lnTo>
                      <a:pt x="76" y="584"/>
                    </a:lnTo>
                    <a:lnTo>
                      <a:pt x="62" y="587"/>
                    </a:lnTo>
                    <a:lnTo>
                      <a:pt x="110" y="581"/>
                    </a:lnTo>
                    <a:close/>
                  </a:path>
                </a:pathLst>
              </a:custGeom>
              <a:gradFill flip="none" rotWithShape="1">
                <a:gsLst>
                  <a:gs pos="38000">
                    <a:srgbClr val="FFFFFF"/>
                  </a:gs>
                  <a:gs pos="38000">
                    <a:srgbClr val="A6A6A6"/>
                  </a:gs>
                  <a:gs pos="100000">
                    <a:srgbClr val="595959"/>
                  </a:gs>
                </a:gsLst>
                <a:lin ang="5400000" scaled="1"/>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sp>
            <p:nvSpPr>
              <p:cNvPr id="118" name="Forme libre 22"/>
              <p:cNvSpPr>
                <a:spLocks/>
              </p:cNvSpPr>
              <p:nvPr/>
            </p:nvSpPr>
            <p:spPr bwMode="auto">
              <a:xfrm>
                <a:off x="3764417" y="3254828"/>
                <a:ext cx="2162480" cy="808020"/>
              </a:xfrm>
              <a:custGeom>
                <a:avLst/>
                <a:gdLst/>
                <a:ahLst/>
                <a:cxnLst>
                  <a:cxn ang="0">
                    <a:pos x="0" y="11"/>
                  </a:cxn>
                  <a:cxn ang="0">
                    <a:pos x="0" y="11"/>
                  </a:cxn>
                  <a:cxn ang="0">
                    <a:pos x="11" y="10"/>
                  </a:cxn>
                  <a:cxn ang="0">
                    <a:pos x="22" y="11"/>
                  </a:cxn>
                  <a:cxn ang="0">
                    <a:pos x="33" y="12"/>
                  </a:cxn>
                  <a:cxn ang="0">
                    <a:pos x="45" y="15"/>
                  </a:cxn>
                  <a:cxn ang="0">
                    <a:pos x="56" y="19"/>
                  </a:cxn>
                  <a:cxn ang="0">
                    <a:pos x="67" y="23"/>
                  </a:cxn>
                  <a:cxn ang="0">
                    <a:pos x="78" y="29"/>
                  </a:cxn>
                  <a:cxn ang="0">
                    <a:pos x="89" y="36"/>
                  </a:cxn>
                  <a:cxn ang="0">
                    <a:pos x="100" y="44"/>
                  </a:cxn>
                  <a:cxn ang="0">
                    <a:pos x="112" y="52"/>
                  </a:cxn>
                  <a:cxn ang="0">
                    <a:pos x="132" y="73"/>
                  </a:cxn>
                  <a:cxn ang="0">
                    <a:pos x="152" y="97"/>
                  </a:cxn>
                  <a:cxn ang="0">
                    <a:pos x="171" y="124"/>
                  </a:cxn>
                  <a:cxn ang="0">
                    <a:pos x="189" y="155"/>
                  </a:cxn>
                  <a:cxn ang="0">
                    <a:pos x="204" y="188"/>
                  </a:cxn>
                  <a:cxn ang="0">
                    <a:pos x="219" y="224"/>
                  </a:cxn>
                  <a:cxn ang="0">
                    <a:pos x="233" y="261"/>
                  </a:cxn>
                  <a:cxn ang="0">
                    <a:pos x="245" y="301"/>
                  </a:cxn>
                  <a:cxn ang="0">
                    <a:pos x="255" y="344"/>
                  </a:cxn>
                  <a:cxn ang="0">
                    <a:pos x="263" y="388"/>
                  </a:cxn>
                  <a:cxn ang="0">
                    <a:pos x="269" y="433"/>
                  </a:cxn>
                  <a:cxn ang="0">
                    <a:pos x="269" y="433"/>
                  </a:cxn>
                  <a:cxn ang="0">
                    <a:pos x="273" y="479"/>
                  </a:cxn>
                  <a:cxn ang="0">
                    <a:pos x="274" y="523"/>
                  </a:cxn>
                  <a:cxn ang="0">
                    <a:pos x="273" y="567"/>
                  </a:cxn>
                  <a:cxn ang="0">
                    <a:pos x="270" y="609"/>
                  </a:cxn>
                  <a:cxn ang="0">
                    <a:pos x="265" y="649"/>
                  </a:cxn>
                  <a:cxn ang="0">
                    <a:pos x="258" y="686"/>
                  </a:cxn>
                  <a:cxn ang="0">
                    <a:pos x="249" y="722"/>
                  </a:cxn>
                  <a:cxn ang="0">
                    <a:pos x="238" y="755"/>
                  </a:cxn>
                  <a:cxn ang="0">
                    <a:pos x="225" y="785"/>
                  </a:cxn>
                  <a:cxn ang="0">
                    <a:pos x="211" y="813"/>
                  </a:cxn>
                  <a:cxn ang="0">
                    <a:pos x="194" y="838"/>
                  </a:cxn>
                  <a:cxn ang="0">
                    <a:pos x="186" y="849"/>
                  </a:cxn>
                  <a:cxn ang="0">
                    <a:pos x="178" y="858"/>
                  </a:cxn>
                  <a:cxn ang="0">
                    <a:pos x="168" y="868"/>
                  </a:cxn>
                  <a:cxn ang="0">
                    <a:pos x="158" y="875"/>
                  </a:cxn>
                  <a:cxn ang="0">
                    <a:pos x="149" y="883"/>
                  </a:cxn>
                  <a:cxn ang="0">
                    <a:pos x="138" y="889"/>
                  </a:cxn>
                  <a:cxn ang="0">
                    <a:pos x="128" y="894"/>
                  </a:cxn>
                  <a:cxn ang="0">
                    <a:pos x="117" y="898"/>
                  </a:cxn>
                  <a:cxn ang="0">
                    <a:pos x="106" y="901"/>
                  </a:cxn>
                  <a:cxn ang="0">
                    <a:pos x="95" y="903"/>
                  </a:cxn>
                  <a:cxn ang="0">
                    <a:pos x="2413" y="613"/>
                  </a:cxn>
                  <a:cxn ang="0">
                    <a:pos x="80" y="0"/>
                  </a:cxn>
                  <a:cxn ang="0">
                    <a:pos x="0" y="11"/>
                  </a:cxn>
                </a:cxnLst>
                <a:rect l="0" t="0" r="r" b="b"/>
                <a:pathLst>
                  <a:path w="2413" h="903">
                    <a:moveTo>
                      <a:pt x="0" y="11"/>
                    </a:moveTo>
                    <a:lnTo>
                      <a:pt x="0" y="11"/>
                    </a:lnTo>
                    <a:lnTo>
                      <a:pt x="11" y="10"/>
                    </a:lnTo>
                    <a:lnTo>
                      <a:pt x="22" y="11"/>
                    </a:lnTo>
                    <a:lnTo>
                      <a:pt x="33" y="12"/>
                    </a:lnTo>
                    <a:lnTo>
                      <a:pt x="45" y="15"/>
                    </a:lnTo>
                    <a:lnTo>
                      <a:pt x="56" y="19"/>
                    </a:lnTo>
                    <a:lnTo>
                      <a:pt x="67" y="23"/>
                    </a:lnTo>
                    <a:lnTo>
                      <a:pt x="78" y="29"/>
                    </a:lnTo>
                    <a:lnTo>
                      <a:pt x="89" y="36"/>
                    </a:lnTo>
                    <a:lnTo>
                      <a:pt x="100" y="44"/>
                    </a:lnTo>
                    <a:lnTo>
                      <a:pt x="112" y="52"/>
                    </a:lnTo>
                    <a:lnTo>
                      <a:pt x="132" y="73"/>
                    </a:lnTo>
                    <a:lnTo>
                      <a:pt x="152" y="97"/>
                    </a:lnTo>
                    <a:lnTo>
                      <a:pt x="171" y="124"/>
                    </a:lnTo>
                    <a:lnTo>
                      <a:pt x="189" y="155"/>
                    </a:lnTo>
                    <a:lnTo>
                      <a:pt x="204" y="188"/>
                    </a:lnTo>
                    <a:lnTo>
                      <a:pt x="219" y="224"/>
                    </a:lnTo>
                    <a:lnTo>
                      <a:pt x="233" y="261"/>
                    </a:lnTo>
                    <a:lnTo>
                      <a:pt x="245" y="301"/>
                    </a:lnTo>
                    <a:lnTo>
                      <a:pt x="255" y="344"/>
                    </a:lnTo>
                    <a:lnTo>
                      <a:pt x="263" y="388"/>
                    </a:lnTo>
                    <a:lnTo>
                      <a:pt x="269" y="433"/>
                    </a:lnTo>
                    <a:lnTo>
                      <a:pt x="269" y="433"/>
                    </a:lnTo>
                    <a:lnTo>
                      <a:pt x="273" y="479"/>
                    </a:lnTo>
                    <a:lnTo>
                      <a:pt x="274" y="523"/>
                    </a:lnTo>
                    <a:lnTo>
                      <a:pt x="273" y="567"/>
                    </a:lnTo>
                    <a:lnTo>
                      <a:pt x="270" y="609"/>
                    </a:lnTo>
                    <a:lnTo>
                      <a:pt x="265" y="649"/>
                    </a:lnTo>
                    <a:lnTo>
                      <a:pt x="258" y="686"/>
                    </a:lnTo>
                    <a:lnTo>
                      <a:pt x="249" y="722"/>
                    </a:lnTo>
                    <a:lnTo>
                      <a:pt x="238" y="755"/>
                    </a:lnTo>
                    <a:lnTo>
                      <a:pt x="225" y="785"/>
                    </a:lnTo>
                    <a:lnTo>
                      <a:pt x="211" y="813"/>
                    </a:lnTo>
                    <a:lnTo>
                      <a:pt x="194" y="838"/>
                    </a:lnTo>
                    <a:lnTo>
                      <a:pt x="186" y="849"/>
                    </a:lnTo>
                    <a:lnTo>
                      <a:pt x="178" y="858"/>
                    </a:lnTo>
                    <a:lnTo>
                      <a:pt x="168" y="868"/>
                    </a:lnTo>
                    <a:lnTo>
                      <a:pt x="158" y="875"/>
                    </a:lnTo>
                    <a:lnTo>
                      <a:pt x="149" y="883"/>
                    </a:lnTo>
                    <a:lnTo>
                      <a:pt x="138" y="889"/>
                    </a:lnTo>
                    <a:lnTo>
                      <a:pt x="128" y="894"/>
                    </a:lnTo>
                    <a:lnTo>
                      <a:pt x="117" y="898"/>
                    </a:lnTo>
                    <a:lnTo>
                      <a:pt x="106" y="901"/>
                    </a:lnTo>
                    <a:lnTo>
                      <a:pt x="95" y="903"/>
                    </a:lnTo>
                    <a:lnTo>
                      <a:pt x="2413" y="613"/>
                    </a:lnTo>
                    <a:lnTo>
                      <a:pt x="80" y="0"/>
                    </a:lnTo>
                    <a:lnTo>
                      <a:pt x="0" y="11"/>
                    </a:lnTo>
                    <a:close/>
                  </a:path>
                </a:pathLst>
              </a:custGeom>
              <a:gradFill flip="none" rotWithShape="1">
                <a:gsLst>
                  <a:gs pos="0">
                    <a:srgbClr val="1C1C1C"/>
                  </a:gs>
                  <a:gs pos="31000">
                    <a:srgbClr val="B2B2B2"/>
                  </a:gs>
                  <a:gs pos="82000">
                    <a:srgbClr val="292929"/>
                  </a:gs>
                </a:gsLst>
                <a:lin ang="5280000" scaled="0"/>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grpSp>
        <p:grpSp>
          <p:nvGrpSpPr>
            <p:cNvPr id="104" name="Groupe 239"/>
            <p:cNvGrpSpPr/>
            <p:nvPr/>
          </p:nvGrpSpPr>
          <p:grpSpPr>
            <a:xfrm>
              <a:off x="4856312" y="4354286"/>
              <a:ext cx="1771908" cy="856393"/>
              <a:chOff x="4876800" y="3592286"/>
              <a:chExt cx="1771908" cy="856393"/>
            </a:xfrm>
          </p:grpSpPr>
          <p:sp>
            <p:nvSpPr>
              <p:cNvPr id="111" name="Forme libre 26"/>
              <p:cNvSpPr>
                <a:spLocks/>
              </p:cNvSpPr>
              <p:nvPr/>
            </p:nvSpPr>
            <p:spPr bwMode="auto">
              <a:xfrm>
                <a:off x="4876800" y="3604828"/>
                <a:ext cx="440737" cy="843851"/>
              </a:xfrm>
              <a:custGeom>
                <a:avLst/>
                <a:gdLst/>
                <a:ahLst/>
                <a:cxnLst>
                  <a:cxn ang="0">
                    <a:pos x="486" y="444"/>
                  </a:cxn>
                  <a:cxn ang="0">
                    <a:pos x="491" y="541"/>
                  </a:cxn>
                  <a:cxn ang="0">
                    <a:pos x="487" y="630"/>
                  </a:cxn>
                  <a:cxn ang="0">
                    <a:pos x="473" y="712"/>
                  </a:cxn>
                  <a:cxn ang="0">
                    <a:pos x="451" y="785"/>
                  </a:cxn>
                  <a:cxn ang="0">
                    <a:pos x="422" y="847"/>
                  </a:cxn>
                  <a:cxn ang="0">
                    <a:pos x="406" y="872"/>
                  </a:cxn>
                  <a:cxn ang="0">
                    <a:pos x="386" y="894"/>
                  </a:cxn>
                  <a:cxn ang="0">
                    <a:pos x="367" y="912"/>
                  </a:cxn>
                  <a:cxn ang="0">
                    <a:pos x="345" y="927"/>
                  </a:cxn>
                  <a:cxn ang="0">
                    <a:pos x="321" y="936"/>
                  </a:cxn>
                  <a:cxn ang="0">
                    <a:pos x="298" y="941"/>
                  </a:cxn>
                  <a:cxn ang="0">
                    <a:pos x="286" y="942"/>
                  </a:cxn>
                  <a:cxn ang="0">
                    <a:pos x="261" y="939"/>
                  </a:cxn>
                  <a:cxn ang="0">
                    <a:pos x="236" y="934"/>
                  </a:cxn>
                  <a:cxn ang="0">
                    <a:pos x="212" y="921"/>
                  </a:cxn>
                  <a:cxn ang="0">
                    <a:pos x="189" y="906"/>
                  </a:cxn>
                  <a:cxn ang="0">
                    <a:pos x="166" y="887"/>
                  </a:cxn>
                  <a:cxn ang="0">
                    <a:pos x="132" y="851"/>
                  </a:cxn>
                  <a:cxn ang="0">
                    <a:pos x="94" y="790"/>
                  </a:cxn>
                  <a:cxn ang="0">
                    <a:pos x="59" y="719"/>
                  </a:cxn>
                  <a:cxn ang="0">
                    <a:pos x="32" y="636"/>
                  </a:cxn>
                  <a:cxn ang="0">
                    <a:pos x="12" y="546"/>
                  </a:cxn>
                  <a:cxn ang="0">
                    <a:pos x="6" y="498"/>
                  </a:cxn>
                  <a:cxn ang="0">
                    <a:pos x="0" y="403"/>
                  </a:cxn>
                  <a:cxn ang="0">
                    <a:pos x="4" y="313"/>
                  </a:cxn>
                  <a:cxn ang="0">
                    <a:pos x="18" y="230"/>
                  </a:cxn>
                  <a:cxn ang="0">
                    <a:pos x="39" y="157"/>
                  </a:cxn>
                  <a:cxn ang="0">
                    <a:pos x="68" y="96"/>
                  </a:cxn>
                  <a:cxn ang="0">
                    <a:pos x="86" y="70"/>
                  </a:cxn>
                  <a:cxn ang="0">
                    <a:pos x="103" y="48"/>
                  </a:cxn>
                  <a:cxn ang="0">
                    <a:pos x="124" y="30"/>
                  </a:cxn>
                  <a:cxn ang="0">
                    <a:pos x="146" y="16"/>
                  </a:cxn>
                  <a:cxn ang="0">
                    <a:pos x="170" y="7"/>
                  </a:cxn>
                  <a:cxn ang="0">
                    <a:pos x="193" y="1"/>
                  </a:cxn>
                  <a:cxn ang="0">
                    <a:pos x="206" y="0"/>
                  </a:cxn>
                  <a:cxn ang="0">
                    <a:pos x="230" y="3"/>
                  </a:cxn>
                  <a:cxn ang="0">
                    <a:pos x="255" y="9"/>
                  </a:cxn>
                  <a:cxn ang="0">
                    <a:pos x="279" y="20"/>
                  </a:cxn>
                  <a:cxn ang="0">
                    <a:pos x="302" y="36"/>
                  </a:cxn>
                  <a:cxn ang="0">
                    <a:pos x="326" y="55"/>
                  </a:cxn>
                  <a:cxn ang="0">
                    <a:pos x="357" y="92"/>
                  </a:cxn>
                  <a:cxn ang="0">
                    <a:pos x="397" y="152"/>
                  </a:cxn>
                  <a:cxn ang="0">
                    <a:pos x="432" y="223"/>
                  </a:cxn>
                  <a:cxn ang="0">
                    <a:pos x="459" y="306"/>
                  </a:cxn>
                  <a:cxn ang="0">
                    <a:pos x="479" y="397"/>
                  </a:cxn>
                  <a:cxn ang="0">
                    <a:pos x="486" y="444"/>
                  </a:cxn>
                </a:cxnLst>
                <a:rect l="0" t="0" r="r" b="b"/>
                <a:pathLst>
                  <a:path w="491" h="942">
                    <a:moveTo>
                      <a:pt x="486" y="444"/>
                    </a:moveTo>
                    <a:lnTo>
                      <a:pt x="486" y="444"/>
                    </a:lnTo>
                    <a:lnTo>
                      <a:pt x="490" y="492"/>
                    </a:lnTo>
                    <a:lnTo>
                      <a:pt x="491" y="541"/>
                    </a:lnTo>
                    <a:lnTo>
                      <a:pt x="490" y="586"/>
                    </a:lnTo>
                    <a:lnTo>
                      <a:pt x="487" y="630"/>
                    </a:lnTo>
                    <a:lnTo>
                      <a:pt x="481" y="672"/>
                    </a:lnTo>
                    <a:lnTo>
                      <a:pt x="473" y="712"/>
                    </a:lnTo>
                    <a:lnTo>
                      <a:pt x="463" y="750"/>
                    </a:lnTo>
                    <a:lnTo>
                      <a:pt x="451" y="785"/>
                    </a:lnTo>
                    <a:lnTo>
                      <a:pt x="437" y="816"/>
                    </a:lnTo>
                    <a:lnTo>
                      <a:pt x="422" y="847"/>
                    </a:lnTo>
                    <a:lnTo>
                      <a:pt x="414" y="859"/>
                    </a:lnTo>
                    <a:lnTo>
                      <a:pt x="406" y="872"/>
                    </a:lnTo>
                    <a:lnTo>
                      <a:pt x="396" y="884"/>
                    </a:lnTo>
                    <a:lnTo>
                      <a:pt x="386" y="894"/>
                    </a:lnTo>
                    <a:lnTo>
                      <a:pt x="377" y="903"/>
                    </a:lnTo>
                    <a:lnTo>
                      <a:pt x="367" y="912"/>
                    </a:lnTo>
                    <a:lnTo>
                      <a:pt x="356" y="920"/>
                    </a:lnTo>
                    <a:lnTo>
                      <a:pt x="345" y="927"/>
                    </a:lnTo>
                    <a:lnTo>
                      <a:pt x="334" y="932"/>
                    </a:lnTo>
                    <a:lnTo>
                      <a:pt x="321" y="936"/>
                    </a:lnTo>
                    <a:lnTo>
                      <a:pt x="309" y="939"/>
                    </a:lnTo>
                    <a:lnTo>
                      <a:pt x="298" y="941"/>
                    </a:lnTo>
                    <a:lnTo>
                      <a:pt x="298" y="941"/>
                    </a:lnTo>
                    <a:lnTo>
                      <a:pt x="286" y="942"/>
                    </a:lnTo>
                    <a:lnTo>
                      <a:pt x="273" y="942"/>
                    </a:lnTo>
                    <a:lnTo>
                      <a:pt x="261" y="939"/>
                    </a:lnTo>
                    <a:lnTo>
                      <a:pt x="248" y="936"/>
                    </a:lnTo>
                    <a:lnTo>
                      <a:pt x="236" y="934"/>
                    </a:lnTo>
                    <a:lnTo>
                      <a:pt x="223" y="928"/>
                    </a:lnTo>
                    <a:lnTo>
                      <a:pt x="212" y="921"/>
                    </a:lnTo>
                    <a:lnTo>
                      <a:pt x="200" y="914"/>
                    </a:lnTo>
                    <a:lnTo>
                      <a:pt x="189" y="906"/>
                    </a:lnTo>
                    <a:lnTo>
                      <a:pt x="177" y="898"/>
                    </a:lnTo>
                    <a:lnTo>
                      <a:pt x="166" y="887"/>
                    </a:lnTo>
                    <a:lnTo>
                      <a:pt x="154" y="876"/>
                    </a:lnTo>
                    <a:lnTo>
                      <a:pt x="132" y="851"/>
                    </a:lnTo>
                    <a:lnTo>
                      <a:pt x="113" y="822"/>
                    </a:lnTo>
                    <a:lnTo>
                      <a:pt x="94" y="790"/>
                    </a:lnTo>
                    <a:lnTo>
                      <a:pt x="76" y="756"/>
                    </a:lnTo>
                    <a:lnTo>
                      <a:pt x="59" y="719"/>
                    </a:lnTo>
                    <a:lnTo>
                      <a:pt x="44" y="679"/>
                    </a:lnTo>
                    <a:lnTo>
                      <a:pt x="32" y="636"/>
                    </a:lnTo>
                    <a:lnTo>
                      <a:pt x="21" y="592"/>
                    </a:lnTo>
                    <a:lnTo>
                      <a:pt x="12" y="546"/>
                    </a:lnTo>
                    <a:lnTo>
                      <a:pt x="6" y="498"/>
                    </a:lnTo>
                    <a:lnTo>
                      <a:pt x="6" y="498"/>
                    </a:lnTo>
                    <a:lnTo>
                      <a:pt x="1" y="450"/>
                    </a:lnTo>
                    <a:lnTo>
                      <a:pt x="0" y="403"/>
                    </a:lnTo>
                    <a:lnTo>
                      <a:pt x="1" y="357"/>
                    </a:lnTo>
                    <a:lnTo>
                      <a:pt x="4" y="313"/>
                    </a:lnTo>
                    <a:lnTo>
                      <a:pt x="10" y="270"/>
                    </a:lnTo>
                    <a:lnTo>
                      <a:pt x="18" y="230"/>
                    </a:lnTo>
                    <a:lnTo>
                      <a:pt x="28" y="193"/>
                    </a:lnTo>
                    <a:lnTo>
                      <a:pt x="39" y="157"/>
                    </a:lnTo>
                    <a:lnTo>
                      <a:pt x="52" y="125"/>
                    </a:lnTo>
                    <a:lnTo>
                      <a:pt x="68" y="96"/>
                    </a:lnTo>
                    <a:lnTo>
                      <a:pt x="76" y="83"/>
                    </a:lnTo>
                    <a:lnTo>
                      <a:pt x="86" y="70"/>
                    </a:lnTo>
                    <a:lnTo>
                      <a:pt x="94" y="59"/>
                    </a:lnTo>
                    <a:lnTo>
                      <a:pt x="103" y="48"/>
                    </a:lnTo>
                    <a:lnTo>
                      <a:pt x="114" y="38"/>
                    </a:lnTo>
                    <a:lnTo>
                      <a:pt x="124" y="30"/>
                    </a:lnTo>
                    <a:lnTo>
                      <a:pt x="135" y="22"/>
                    </a:lnTo>
                    <a:lnTo>
                      <a:pt x="146" y="16"/>
                    </a:lnTo>
                    <a:lnTo>
                      <a:pt x="157" y="11"/>
                    </a:lnTo>
                    <a:lnTo>
                      <a:pt x="170" y="7"/>
                    </a:lnTo>
                    <a:lnTo>
                      <a:pt x="181" y="3"/>
                    </a:lnTo>
                    <a:lnTo>
                      <a:pt x="193" y="1"/>
                    </a:lnTo>
                    <a:lnTo>
                      <a:pt x="193" y="1"/>
                    </a:lnTo>
                    <a:lnTo>
                      <a:pt x="206" y="0"/>
                    </a:lnTo>
                    <a:lnTo>
                      <a:pt x="218" y="1"/>
                    </a:lnTo>
                    <a:lnTo>
                      <a:pt x="230" y="3"/>
                    </a:lnTo>
                    <a:lnTo>
                      <a:pt x="243" y="5"/>
                    </a:lnTo>
                    <a:lnTo>
                      <a:pt x="255" y="9"/>
                    </a:lnTo>
                    <a:lnTo>
                      <a:pt x="266" y="15"/>
                    </a:lnTo>
                    <a:lnTo>
                      <a:pt x="279" y="20"/>
                    </a:lnTo>
                    <a:lnTo>
                      <a:pt x="291" y="27"/>
                    </a:lnTo>
                    <a:lnTo>
                      <a:pt x="302" y="36"/>
                    </a:lnTo>
                    <a:lnTo>
                      <a:pt x="313" y="45"/>
                    </a:lnTo>
                    <a:lnTo>
                      <a:pt x="326" y="55"/>
                    </a:lnTo>
                    <a:lnTo>
                      <a:pt x="337" y="66"/>
                    </a:lnTo>
                    <a:lnTo>
                      <a:pt x="357" y="92"/>
                    </a:lnTo>
                    <a:lnTo>
                      <a:pt x="378" y="120"/>
                    </a:lnTo>
                    <a:lnTo>
                      <a:pt x="397" y="152"/>
                    </a:lnTo>
                    <a:lnTo>
                      <a:pt x="415" y="186"/>
                    </a:lnTo>
                    <a:lnTo>
                      <a:pt x="432" y="223"/>
                    </a:lnTo>
                    <a:lnTo>
                      <a:pt x="446" y="263"/>
                    </a:lnTo>
                    <a:lnTo>
                      <a:pt x="459" y="306"/>
                    </a:lnTo>
                    <a:lnTo>
                      <a:pt x="469" y="350"/>
                    </a:lnTo>
                    <a:lnTo>
                      <a:pt x="479" y="397"/>
                    </a:lnTo>
                    <a:lnTo>
                      <a:pt x="486" y="444"/>
                    </a:lnTo>
                    <a:lnTo>
                      <a:pt x="486" y="444"/>
                    </a:lnTo>
                    <a:close/>
                  </a:path>
                </a:pathLst>
              </a:custGeom>
              <a:gradFill flip="none" rotWithShape="1">
                <a:gsLst>
                  <a:gs pos="38000">
                    <a:srgbClr val="A6A6A6"/>
                  </a:gs>
                  <a:gs pos="100000">
                    <a:srgbClr val="7F7F7F"/>
                  </a:gs>
                </a:gsLst>
                <a:lin ang="5400000" scaled="1"/>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sp>
            <p:nvSpPr>
              <p:cNvPr id="112" name="Forme libre 27"/>
              <p:cNvSpPr>
                <a:spLocks/>
              </p:cNvSpPr>
              <p:nvPr/>
            </p:nvSpPr>
            <p:spPr bwMode="auto">
              <a:xfrm>
                <a:off x="4892925" y="3764281"/>
                <a:ext cx="284867" cy="546443"/>
              </a:xfrm>
              <a:custGeom>
                <a:avLst/>
                <a:gdLst/>
                <a:ahLst/>
                <a:cxnLst>
                  <a:cxn ang="0">
                    <a:pos x="316" y="288"/>
                  </a:cxn>
                  <a:cxn ang="0">
                    <a:pos x="319" y="350"/>
                  </a:cxn>
                  <a:cxn ang="0">
                    <a:pos x="316" y="408"/>
                  </a:cxn>
                  <a:cxn ang="0">
                    <a:pos x="308" y="462"/>
                  </a:cxn>
                  <a:cxn ang="0">
                    <a:pos x="294" y="509"/>
                  </a:cxn>
                  <a:cxn ang="0">
                    <a:pos x="274" y="549"/>
                  </a:cxn>
                  <a:cxn ang="0">
                    <a:pos x="251" y="581"/>
                  </a:cxn>
                  <a:cxn ang="0">
                    <a:pos x="223" y="601"/>
                  </a:cxn>
                  <a:cxn ang="0">
                    <a:pos x="193" y="611"/>
                  </a:cxn>
                  <a:cxn ang="0">
                    <a:pos x="176" y="611"/>
                  </a:cxn>
                  <a:cxn ang="0">
                    <a:pos x="145" y="603"/>
                  </a:cxn>
                  <a:cxn ang="0">
                    <a:pos x="114" y="582"/>
                  </a:cxn>
                  <a:cxn ang="0">
                    <a:pos x="87" y="553"/>
                  </a:cxn>
                  <a:cxn ang="0">
                    <a:pos x="61" y="513"/>
                  </a:cxn>
                  <a:cxn ang="0">
                    <a:pos x="39" y="466"/>
                  </a:cxn>
                  <a:cxn ang="0">
                    <a:pos x="21" y="412"/>
                  </a:cxn>
                  <a:cxn ang="0">
                    <a:pos x="8" y="354"/>
                  </a:cxn>
                  <a:cxn ang="0">
                    <a:pos x="3" y="323"/>
                  </a:cxn>
                  <a:cxn ang="0">
                    <a:pos x="0" y="260"/>
                  </a:cxn>
                  <a:cxn ang="0">
                    <a:pos x="3" y="203"/>
                  </a:cxn>
                  <a:cxn ang="0">
                    <a:pos x="11" y="149"/>
                  </a:cxn>
                  <a:cxn ang="0">
                    <a:pos x="25" y="100"/>
                  </a:cxn>
                  <a:cxn ang="0">
                    <a:pos x="44" y="62"/>
                  </a:cxn>
                  <a:cxn ang="0">
                    <a:pos x="68" y="30"/>
                  </a:cxn>
                  <a:cxn ang="0">
                    <a:pos x="95" y="9"/>
                  </a:cxn>
                  <a:cxn ang="0">
                    <a:pos x="125" y="0"/>
                  </a:cxn>
                  <a:cxn ang="0">
                    <a:pos x="142" y="0"/>
                  </a:cxn>
                  <a:cxn ang="0">
                    <a:pos x="174" y="8"/>
                  </a:cxn>
                  <a:cxn ang="0">
                    <a:pos x="204" y="27"/>
                  </a:cxn>
                  <a:cxn ang="0">
                    <a:pos x="232" y="58"/>
                  </a:cxn>
                  <a:cxn ang="0">
                    <a:pos x="258" y="98"/>
                  </a:cxn>
                  <a:cxn ang="0">
                    <a:pos x="280" y="145"/>
                  </a:cxn>
                  <a:cxn ang="0">
                    <a:pos x="298" y="198"/>
                  </a:cxn>
                  <a:cxn ang="0">
                    <a:pos x="310" y="256"/>
                  </a:cxn>
                  <a:cxn ang="0">
                    <a:pos x="316" y="288"/>
                  </a:cxn>
                </a:cxnLst>
                <a:rect l="0" t="0" r="r" b="b"/>
                <a:pathLst>
                  <a:path w="319" h="611">
                    <a:moveTo>
                      <a:pt x="316" y="288"/>
                    </a:moveTo>
                    <a:lnTo>
                      <a:pt x="316" y="288"/>
                    </a:lnTo>
                    <a:lnTo>
                      <a:pt x="317" y="320"/>
                    </a:lnTo>
                    <a:lnTo>
                      <a:pt x="319" y="350"/>
                    </a:lnTo>
                    <a:lnTo>
                      <a:pt x="319" y="379"/>
                    </a:lnTo>
                    <a:lnTo>
                      <a:pt x="316" y="408"/>
                    </a:lnTo>
                    <a:lnTo>
                      <a:pt x="313" y="436"/>
                    </a:lnTo>
                    <a:lnTo>
                      <a:pt x="308" y="462"/>
                    </a:lnTo>
                    <a:lnTo>
                      <a:pt x="301" y="487"/>
                    </a:lnTo>
                    <a:lnTo>
                      <a:pt x="294" y="509"/>
                    </a:lnTo>
                    <a:lnTo>
                      <a:pt x="284" y="531"/>
                    </a:lnTo>
                    <a:lnTo>
                      <a:pt x="274" y="549"/>
                    </a:lnTo>
                    <a:lnTo>
                      <a:pt x="263" y="567"/>
                    </a:lnTo>
                    <a:lnTo>
                      <a:pt x="251" y="581"/>
                    </a:lnTo>
                    <a:lnTo>
                      <a:pt x="239" y="593"/>
                    </a:lnTo>
                    <a:lnTo>
                      <a:pt x="223" y="601"/>
                    </a:lnTo>
                    <a:lnTo>
                      <a:pt x="208" y="608"/>
                    </a:lnTo>
                    <a:lnTo>
                      <a:pt x="193" y="611"/>
                    </a:lnTo>
                    <a:lnTo>
                      <a:pt x="193" y="611"/>
                    </a:lnTo>
                    <a:lnTo>
                      <a:pt x="176" y="611"/>
                    </a:lnTo>
                    <a:lnTo>
                      <a:pt x="161" y="608"/>
                    </a:lnTo>
                    <a:lnTo>
                      <a:pt x="145" y="603"/>
                    </a:lnTo>
                    <a:lnTo>
                      <a:pt x="130" y="594"/>
                    </a:lnTo>
                    <a:lnTo>
                      <a:pt x="114" y="582"/>
                    </a:lnTo>
                    <a:lnTo>
                      <a:pt x="101" y="568"/>
                    </a:lnTo>
                    <a:lnTo>
                      <a:pt x="87" y="553"/>
                    </a:lnTo>
                    <a:lnTo>
                      <a:pt x="73" y="534"/>
                    </a:lnTo>
                    <a:lnTo>
                      <a:pt x="61" y="513"/>
                    </a:lnTo>
                    <a:lnTo>
                      <a:pt x="48" y="491"/>
                    </a:lnTo>
                    <a:lnTo>
                      <a:pt x="39" y="466"/>
                    </a:lnTo>
                    <a:lnTo>
                      <a:pt x="29" y="440"/>
                    </a:lnTo>
                    <a:lnTo>
                      <a:pt x="21" y="412"/>
                    </a:lnTo>
                    <a:lnTo>
                      <a:pt x="14" y="383"/>
                    </a:lnTo>
                    <a:lnTo>
                      <a:pt x="8" y="354"/>
                    </a:lnTo>
                    <a:lnTo>
                      <a:pt x="3" y="323"/>
                    </a:lnTo>
                    <a:lnTo>
                      <a:pt x="3" y="323"/>
                    </a:lnTo>
                    <a:lnTo>
                      <a:pt x="0" y="291"/>
                    </a:lnTo>
                    <a:lnTo>
                      <a:pt x="0" y="260"/>
                    </a:lnTo>
                    <a:lnTo>
                      <a:pt x="0" y="230"/>
                    </a:lnTo>
                    <a:lnTo>
                      <a:pt x="3" y="203"/>
                    </a:lnTo>
                    <a:lnTo>
                      <a:pt x="5" y="175"/>
                    </a:lnTo>
                    <a:lnTo>
                      <a:pt x="11" y="149"/>
                    </a:lnTo>
                    <a:lnTo>
                      <a:pt x="18" y="124"/>
                    </a:lnTo>
                    <a:lnTo>
                      <a:pt x="25" y="100"/>
                    </a:lnTo>
                    <a:lnTo>
                      <a:pt x="34" y="80"/>
                    </a:lnTo>
                    <a:lnTo>
                      <a:pt x="44" y="62"/>
                    </a:lnTo>
                    <a:lnTo>
                      <a:pt x="55" y="44"/>
                    </a:lnTo>
                    <a:lnTo>
                      <a:pt x="68" y="30"/>
                    </a:lnTo>
                    <a:lnTo>
                      <a:pt x="80" y="18"/>
                    </a:lnTo>
                    <a:lnTo>
                      <a:pt x="95" y="9"/>
                    </a:lnTo>
                    <a:lnTo>
                      <a:pt x="109" y="3"/>
                    </a:lnTo>
                    <a:lnTo>
                      <a:pt x="125" y="0"/>
                    </a:lnTo>
                    <a:lnTo>
                      <a:pt x="125" y="0"/>
                    </a:lnTo>
                    <a:lnTo>
                      <a:pt x="142" y="0"/>
                    </a:lnTo>
                    <a:lnTo>
                      <a:pt x="157" y="3"/>
                    </a:lnTo>
                    <a:lnTo>
                      <a:pt x="174" y="8"/>
                    </a:lnTo>
                    <a:lnTo>
                      <a:pt x="189" y="16"/>
                    </a:lnTo>
                    <a:lnTo>
                      <a:pt x="204" y="27"/>
                    </a:lnTo>
                    <a:lnTo>
                      <a:pt x="218" y="43"/>
                    </a:lnTo>
                    <a:lnTo>
                      <a:pt x="232" y="58"/>
                    </a:lnTo>
                    <a:lnTo>
                      <a:pt x="245" y="77"/>
                    </a:lnTo>
                    <a:lnTo>
                      <a:pt x="258" y="98"/>
                    </a:lnTo>
                    <a:lnTo>
                      <a:pt x="269" y="120"/>
                    </a:lnTo>
                    <a:lnTo>
                      <a:pt x="280" y="145"/>
                    </a:lnTo>
                    <a:lnTo>
                      <a:pt x="290" y="171"/>
                    </a:lnTo>
                    <a:lnTo>
                      <a:pt x="298" y="198"/>
                    </a:lnTo>
                    <a:lnTo>
                      <a:pt x="305" y="227"/>
                    </a:lnTo>
                    <a:lnTo>
                      <a:pt x="310" y="256"/>
                    </a:lnTo>
                    <a:lnTo>
                      <a:pt x="316" y="288"/>
                    </a:lnTo>
                    <a:lnTo>
                      <a:pt x="316" y="288"/>
                    </a:lnTo>
                    <a:close/>
                  </a:path>
                </a:pathLst>
              </a:custGeom>
              <a:gradFill flip="none" rotWithShape="1">
                <a:gsLst>
                  <a:gs pos="38000">
                    <a:srgbClr val="BFBFBF"/>
                  </a:gs>
                  <a:gs pos="100000">
                    <a:srgbClr val="7F7F7F"/>
                  </a:gs>
                </a:gsLst>
                <a:lin ang="5400000" scaled="1"/>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sp>
            <p:nvSpPr>
              <p:cNvPr id="113" name="Forme libre 28"/>
              <p:cNvSpPr>
                <a:spLocks/>
              </p:cNvSpPr>
              <p:nvPr/>
            </p:nvSpPr>
            <p:spPr bwMode="auto">
              <a:xfrm>
                <a:off x="5005796" y="3757115"/>
                <a:ext cx="218577" cy="553610"/>
              </a:xfrm>
              <a:custGeom>
                <a:avLst/>
                <a:gdLst/>
                <a:ahLst/>
                <a:cxnLst>
                  <a:cxn ang="0">
                    <a:pos x="120" y="612"/>
                  </a:cxn>
                  <a:cxn ang="0">
                    <a:pos x="151" y="603"/>
                  </a:cxn>
                  <a:cxn ang="0">
                    <a:pos x="178" y="581"/>
                  </a:cxn>
                  <a:cxn ang="0">
                    <a:pos x="202" y="550"/>
                  </a:cxn>
                  <a:cxn ang="0">
                    <a:pos x="221" y="510"/>
                  </a:cxn>
                  <a:cxn ang="0">
                    <a:pos x="235" y="462"/>
                  </a:cxn>
                  <a:cxn ang="0">
                    <a:pos x="243" y="410"/>
                  </a:cxn>
                  <a:cxn ang="0">
                    <a:pos x="246" y="350"/>
                  </a:cxn>
                  <a:cxn ang="0">
                    <a:pos x="242" y="288"/>
                  </a:cxn>
                  <a:cxn ang="0">
                    <a:pos x="238" y="258"/>
                  </a:cxn>
                  <a:cxn ang="0">
                    <a:pos x="225" y="199"/>
                  </a:cxn>
                  <a:cxn ang="0">
                    <a:pos x="207" y="145"/>
                  </a:cxn>
                  <a:cxn ang="0">
                    <a:pos x="185" y="98"/>
                  </a:cxn>
                  <a:cxn ang="0">
                    <a:pos x="159" y="59"/>
                  </a:cxn>
                  <a:cxn ang="0">
                    <a:pos x="131" y="29"/>
                  </a:cxn>
                  <a:cxn ang="0">
                    <a:pos x="100" y="8"/>
                  </a:cxn>
                  <a:cxn ang="0">
                    <a:pos x="68" y="0"/>
                  </a:cxn>
                  <a:cxn ang="0">
                    <a:pos x="0" y="7"/>
                  </a:cxn>
                  <a:cxn ang="0">
                    <a:pos x="17" y="7"/>
                  </a:cxn>
                  <a:cxn ang="0">
                    <a:pos x="49" y="15"/>
                  </a:cxn>
                  <a:cxn ang="0">
                    <a:pos x="79" y="34"/>
                  </a:cxn>
                  <a:cxn ang="0">
                    <a:pos x="107" y="65"/>
                  </a:cxn>
                  <a:cxn ang="0">
                    <a:pos x="133" y="105"/>
                  </a:cxn>
                  <a:cxn ang="0">
                    <a:pos x="155" y="152"/>
                  </a:cxn>
                  <a:cxn ang="0">
                    <a:pos x="173" y="205"/>
                  </a:cxn>
                  <a:cxn ang="0">
                    <a:pos x="185" y="263"/>
                  </a:cxn>
                  <a:cxn ang="0">
                    <a:pos x="191" y="295"/>
                  </a:cxn>
                  <a:cxn ang="0">
                    <a:pos x="194" y="357"/>
                  </a:cxn>
                  <a:cxn ang="0">
                    <a:pos x="191" y="415"/>
                  </a:cxn>
                  <a:cxn ang="0">
                    <a:pos x="183" y="469"/>
                  </a:cxn>
                  <a:cxn ang="0">
                    <a:pos x="169" y="516"/>
                  </a:cxn>
                  <a:cxn ang="0">
                    <a:pos x="149" y="556"/>
                  </a:cxn>
                  <a:cxn ang="0">
                    <a:pos x="126" y="588"/>
                  </a:cxn>
                  <a:cxn ang="0">
                    <a:pos x="98" y="608"/>
                  </a:cxn>
                  <a:cxn ang="0">
                    <a:pos x="68" y="618"/>
                  </a:cxn>
                </a:cxnLst>
                <a:rect l="0" t="0" r="r" b="b"/>
                <a:pathLst>
                  <a:path w="246" h="618">
                    <a:moveTo>
                      <a:pt x="120" y="612"/>
                    </a:moveTo>
                    <a:lnTo>
                      <a:pt x="120" y="612"/>
                    </a:lnTo>
                    <a:lnTo>
                      <a:pt x="136" y="608"/>
                    </a:lnTo>
                    <a:lnTo>
                      <a:pt x="151" y="603"/>
                    </a:lnTo>
                    <a:lnTo>
                      <a:pt x="165" y="593"/>
                    </a:lnTo>
                    <a:lnTo>
                      <a:pt x="178" y="581"/>
                    </a:lnTo>
                    <a:lnTo>
                      <a:pt x="191" y="567"/>
                    </a:lnTo>
                    <a:lnTo>
                      <a:pt x="202" y="550"/>
                    </a:lnTo>
                    <a:lnTo>
                      <a:pt x="211" y="531"/>
                    </a:lnTo>
                    <a:lnTo>
                      <a:pt x="221" y="510"/>
                    </a:lnTo>
                    <a:lnTo>
                      <a:pt x="228" y="487"/>
                    </a:lnTo>
                    <a:lnTo>
                      <a:pt x="235" y="462"/>
                    </a:lnTo>
                    <a:lnTo>
                      <a:pt x="239" y="437"/>
                    </a:lnTo>
                    <a:lnTo>
                      <a:pt x="243" y="410"/>
                    </a:lnTo>
                    <a:lnTo>
                      <a:pt x="246" y="381"/>
                    </a:lnTo>
                    <a:lnTo>
                      <a:pt x="246" y="350"/>
                    </a:lnTo>
                    <a:lnTo>
                      <a:pt x="245" y="320"/>
                    </a:lnTo>
                    <a:lnTo>
                      <a:pt x="242" y="288"/>
                    </a:lnTo>
                    <a:lnTo>
                      <a:pt x="242" y="288"/>
                    </a:lnTo>
                    <a:lnTo>
                      <a:pt x="238" y="258"/>
                    </a:lnTo>
                    <a:lnTo>
                      <a:pt x="232" y="227"/>
                    </a:lnTo>
                    <a:lnTo>
                      <a:pt x="225" y="199"/>
                    </a:lnTo>
                    <a:lnTo>
                      <a:pt x="217" y="171"/>
                    </a:lnTo>
                    <a:lnTo>
                      <a:pt x="207" y="145"/>
                    </a:lnTo>
                    <a:lnTo>
                      <a:pt x="196" y="120"/>
                    </a:lnTo>
                    <a:lnTo>
                      <a:pt x="185" y="98"/>
                    </a:lnTo>
                    <a:lnTo>
                      <a:pt x="173" y="77"/>
                    </a:lnTo>
                    <a:lnTo>
                      <a:pt x="159" y="59"/>
                    </a:lnTo>
                    <a:lnTo>
                      <a:pt x="145" y="43"/>
                    </a:lnTo>
                    <a:lnTo>
                      <a:pt x="131" y="29"/>
                    </a:lnTo>
                    <a:lnTo>
                      <a:pt x="116" y="18"/>
                    </a:lnTo>
                    <a:lnTo>
                      <a:pt x="100" y="8"/>
                    </a:lnTo>
                    <a:lnTo>
                      <a:pt x="85" y="3"/>
                    </a:lnTo>
                    <a:lnTo>
                      <a:pt x="68" y="0"/>
                    </a:lnTo>
                    <a:lnTo>
                      <a:pt x="53" y="0"/>
                    </a:lnTo>
                    <a:lnTo>
                      <a:pt x="0" y="7"/>
                    </a:lnTo>
                    <a:lnTo>
                      <a:pt x="0" y="7"/>
                    </a:lnTo>
                    <a:lnTo>
                      <a:pt x="17" y="7"/>
                    </a:lnTo>
                    <a:lnTo>
                      <a:pt x="32" y="10"/>
                    </a:lnTo>
                    <a:lnTo>
                      <a:pt x="49" y="15"/>
                    </a:lnTo>
                    <a:lnTo>
                      <a:pt x="64" y="23"/>
                    </a:lnTo>
                    <a:lnTo>
                      <a:pt x="79" y="34"/>
                    </a:lnTo>
                    <a:lnTo>
                      <a:pt x="93" y="50"/>
                    </a:lnTo>
                    <a:lnTo>
                      <a:pt x="107" y="65"/>
                    </a:lnTo>
                    <a:lnTo>
                      <a:pt x="120" y="84"/>
                    </a:lnTo>
                    <a:lnTo>
                      <a:pt x="133" y="105"/>
                    </a:lnTo>
                    <a:lnTo>
                      <a:pt x="144" y="127"/>
                    </a:lnTo>
                    <a:lnTo>
                      <a:pt x="155" y="152"/>
                    </a:lnTo>
                    <a:lnTo>
                      <a:pt x="165" y="178"/>
                    </a:lnTo>
                    <a:lnTo>
                      <a:pt x="173" y="205"/>
                    </a:lnTo>
                    <a:lnTo>
                      <a:pt x="180" y="234"/>
                    </a:lnTo>
                    <a:lnTo>
                      <a:pt x="185" y="263"/>
                    </a:lnTo>
                    <a:lnTo>
                      <a:pt x="191" y="295"/>
                    </a:lnTo>
                    <a:lnTo>
                      <a:pt x="191" y="295"/>
                    </a:lnTo>
                    <a:lnTo>
                      <a:pt x="192" y="327"/>
                    </a:lnTo>
                    <a:lnTo>
                      <a:pt x="194" y="357"/>
                    </a:lnTo>
                    <a:lnTo>
                      <a:pt x="194" y="386"/>
                    </a:lnTo>
                    <a:lnTo>
                      <a:pt x="191" y="415"/>
                    </a:lnTo>
                    <a:lnTo>
                      <a:pt x="188" y="443"/>
                    </a:lnTo>
                    <a:lnTo>
                      <a:pt x="183" y="469"/>
                    </a:lnTo>
                    <a:lnTo>
                      <a:pt x="176" y="494"/>
                    </a:lnTo>
                    <a:lnTo>
                      <a:pt x="169" y="516"/>
                    </a:lnTo>
                    <a:lnTo>
                      <a:pt x="159" y="538"/>
                    </a:lnTo>
                    <a:lnTo>
                      <a:pt x="149" y="556"/>
                    </a:lnTo>
                    <a:lnTo>
                      <a:pt x="138" y="574"/>
                    </a:lnTo>
                    <a:lnTo>
                      <a:pt x="126" y="588"/>
                    </a:lnTo>
                    <a:lnTo>
                      <a:pt x="114" y="600"/>
                    </a:lnTo>
                    <a:lnTo>
                      <a:pt x="98" y="608"/>
                    </a:lnTo>
                    <a:lnTo>
                      <a:pt x="83" y="615"/>
                    </a:lnTo>
                    <a:lnTo>
                      <a:pt x="68" y="618"/>
                    </a:lnTo>
                    <a:lnTo>
                      <a:pt x="120" y="612"/>
                    </a:lnTo>
                    <a:close/>
                  </a:path>
                </a:pathLst>
              </a:custGeom>
              <a:gradFill flip="none" rotWithShape="1">
                <a:gsLst>
                  <a:gs pos="38000">
                    <a:srgbClr val="FFFFFF"/>
                  </a:gs>
                  <a:gs pos="38000">
                    <a:srgbClr val="A6A6A6"/>
                  </a:gs>
                  <a:gs pos="100000">
                    <a:srgbClr val="595959"/>
                  </a:gs>
                </a:gsLst>
                <a:lin ang="5400000" scaled="1"/>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sp>
            <p:nvSpPr>
              <p:cNvPr id="114" name="Forme libre 29"/>
              <p:cNvSpPr>
                <a:spLocks/>
              </p:cNvSpPr>
              <p:nvPr/>
            </p:nvSpPr>
            <p:spPr bwMode="auto">
              <a:xfrm>
                <a:off x="5050587" y="3592286"/>
                <a:ext cx="1598121" cy="854601"/>
              </a:xfrm>
              <a:custGeom>
                <a:avLst/>
                <a:gdLst/>
                <a:ahLst/>
                <a:cxnLst>
                  <a:cxn ang="0">
                    <a:pos x="112" y="0"/>
                  </a:cxn>
                  <a:cxn ang="0">
                    <a:pos x="0" y="15"/>
                  </a:cxn>
                  <a:cxn ang="0">
                    <a:pos x="25" y="15"/>
                  </a:cxn>
                  <a:cxn ang="0">
                    <a:pos x="50" y="19"/>
                  </a:cxn>
                  <a:cxn ang="0">
                    <a:pos x="73" y="29"/>
                  </a:cxn>
                  <a:cxn ang="0">
                    <a:pos x="98" y="41"/>
                  </a:cxn>
                  <a:cxn ang="0">
                    <a:pos x="120" y="59"/>
                  </a:cxn>
                  <a:cxn ang="0">
                    <a:pos x="144" y="80"/>
                  </a:cxn>
                  <a:cxn ang="0">
                    <a:pos x="185" y="134"/>
                  </a:cxn>
                  <a:cxn ang="0">
                    <a:pos x="222" y="200"/>
                  </a:cxn>
                  <a:cxn ang="0">
                    <a:pos x="253" y="277"/>
                  </a:cxn>
                  <a:cxn ang="0">
                    <a:pos x="276" y="364"/>
                  </a:cxn>
                  <a:cxn ang="0">
                    <a:pos x="293" y="458"/>
                  </a:cxn>
                  <a:cxn ang="0">
                    <a:pos x="297" y="506"/>
                  </a:cxn>
                  <a:cxn ang="0">
                    <a:pos x="297" y="600"/>
                  </a:cxn>
                  <a:cxn ang="0">
                    <a:pos x="288" y="686"/>
                  </a:cxn>
                  <a:cxn ang="0">
                    <a:pos x="270" y="764"/>
                  </a:cxn>
                  <a:cxn ang="0">
                    <a:pos x="244" y="830"/>
                  </a:cxn>
                  <a:cxn ang="0">
                    <a:pos x="221" y="873"/>
                  </a:cxn>
                  <a:cxn ang="0">
                    <a:pos x="203" y="898"/>
                  </a:cxn>
                  <a:cxn ang="0">
                    <a:pos x="184" y="917"/>
                  </a:cxn>
                  <a:cxn ang="0">
                    <a:pos x="163" y="934"/>
                  </a:cxn>
                  <a:cxn ang="0">
                    <a:pos x="141" y="946"/>
                  </a:cxn>
                  <a:cxn ang="0">
                    <a:pos x="116" y="953"/>
                  </a:cxn>
                  <a:cxn ang="0">
                    <a:pos x="1785" y="739"/>
                  </a:cxn>
                  <a:cxn ang="0">
                    <a:pos x="1775" y="710"/>
                  </a:cxn>
                  <a:cxn ang="0">
                    <a:pos x="1753" y="655"/>
                  </a:cxn>
                  <a:cxn ang="0">
                    <a:pos x="1728" y="607"/>
                  </a:cxn>
                  <a:cxn ang="0">
                    <a:pos x="1699" y="563"/>
                  </a:cxn>
                  <a:cxn ang="0">
                    <a:pos x="1669" y="524"/>
                  </a:cxn>
                  <a:cxn ang="0">
                    <a:pos x="1637" y="488"/>
                  </a:cxn>
                  <a:cxn ang="0">
                    <a:pos x="1589" y="444"/>
                  </a:cxn>
                  <a:cxn ang="0">
                    <a:pos x="1526" y="399"/>
                  </a:cxn>
                  <a:cxn ang="0">
                    <a:pos x="1471" y="367"/>
                  </a:cxn>
                  <a:cxn ang="0">
                    <a:pos x="1428" y="348"/>
                  </a:cxn>
                  <a:cxn ang="0">
                    <a:pos x="1400" y="338"/>
                  </a:cxn>
                </a:cxnLst>
                <a:rect l="0" t="0" r="r" b="b"/>
                <a:pathLst>
                  <a:path w="1785" h="955">
                    <a:moveTo>
                      <a:pt x="1400" y="338"/>
                    </a:moveTo>
                    <a:lnTo>
                      <a:pt x="112" y="0"/>
                    </a:lnTo>
                    <a:lnTo>
                      <a:pt x="0" y="15"/>
                    </a:lnTo>
                    <a:lnTo>
                      <a:pt x="0" y="15"/>
                    </a:lnTo>
                    <a:lnTo>
                      <a:pt x="13" y="14"/>
                    </a:lnTo>
                    <a:lnTo>
                      <a:pt x="25" y="15"/>
                    </a:lnTo>
                    <a:lnTo>
                      <a:pt x="37" y="17"/>
                    </a:lnTo>
                    <a:lnTo>
                      <a:pt x="50" y="19"/>
                    </a:lnTo>
                    <a:lnTo>
                      <a:pt x="62" y="23"/>
                    </a:lnTo>
                    <a:lnTo>
                      <a:pt x="73" y="29"/>
                    </a:lnTo>
                    <a:lnTo>
                      <a:pt x="86" y="34"/>
                    </a:lnTo>
                    <a:lnTo>
                      <a:pt x="98" y="41"/>
                    </a:lnTo>
                    <a:lnTo>
                      <a:pt x="109" y="50"/>
                    </a:lnTo>
                    <a:lnTo>
                      <a:pt x="120" y="59"/>
                    </a:lnTo>
                    <a:lnTo>
                      <a:pt x="133" y="69"/>
                    </a:lnTo>
                    <a:lnTo>
                      <a:pt x="144" y="80"/>
                    </a:lnTo>
                    <a:lnTo>
                      <a:pt x="164" y="106"/>
                    </a:lnTo>
                    <a:lnTo>
                      <a:pt x="185" y="134"/>
                    </a:lnTo>
                    <a:lnTo>
                      <a:pt x="204" y="166"/>
                    </a:lnTo>
                    <a:lnTo>
                      <a:pt x="222" y="200"/>
                    </a:lnTo>
                    <a:lnTo>
                      <a:pt x="239" y="237"/>
                    </a:lnTo>
                    <a:lnTo>
                      <a:pt x="253" y="277"/>
                    </a:lnTo>
                    <a:lnTo>
                      <a:pt x="266" y="320"/>
                    </a:lnTo>
                    <a:lnTo>
                      <a:pt x="276" y="364"/>
                    </a:lnTo>
                    <a:lnTo>
                      <a:pt x="286" y="411"/>
                    </a:lnTo>
                    <a:lnTo>
                      <a:pt x="293" y="458"/>
                    </a:lnTo>
                    <a:lnTo>
                      <a:pt x="293" y="458"/>
                    </a:lnTo>
                    <a:lnTo>
                      <a:pt x="297" y="506"/>
                    </a:lnTo>
                    <a:lnTo>
                      <a:pt x="298" y="555"/>
                    </a:lnTo>
                    <a:lnTo>
                      <a:pt x="297" y="600"/>
                    </a:lnTo>
                    <a:lnTo>
                      <a:pt x="294" y="644"/>
                    </a:lnTo>
                    <a:lnTo>
                      <a:pt x="288" y="686"/>
                    </a:lnTo>
                    <a:lnTo>
                      <a:pt x="280" y="726"/>
                    </a:lnTo>
                    <a:lnTo>
                      <a:pt x="270" y="764"/>
                    </a:lnTo>
                    <a:lnTo>
                      <a:pt x="258" y="799"/>
                    </a:lnTo>
                    <a:lnTo>
                      <a:pt x="244" y="830"/>
                    </a:lnTo>
                    <a:lnTo>
                      <a:pt x="229" y="861"/>
                    </a:lnTo>
                    <a:lnTo>
                      <a:pt x="221" y="873"/>
                    </a:lnTo>
                    <a:lnTo>
                      <a:pt x="213" y="886"/>
                    </a:lnTo>
                    <a:lnTo>
                      <a:pt x="203" y="898"/>
                    </a:lnTo>
                    <a:lnTo>
                      <a:pt x="193" y="908"/>
                    </a:lnTo>
                    <a:lnTo>
                      <a:pt x="184" y="917"/>
                    </a:lnTo>
                    <a:lnTo>
                      <a:pt x="174" y="926"/>
                    </a:lnTo>
                    <a:lnTo>
                      <a:pt x="163" y="934"/>
                    </a:lnTo>
                    <a:lnTo>
                      <a:pt x="152" y="941"/>
                    </a:lnTo>
                    <a:lnTo>
                      <a:pt x="141" y="946"/>
                    </a:lnTo>
                    <a:lnTo>
                      <a:pt x="128" y="950"/>
                    </a:lnTo>
                    <a:lnTo>
                      <a:pt x="116" y="953"/>
                    </a:lnTo>
                    <a:lnTo>
                      <a:pt x="105" y="955"/>
                    </a:lnTo>
                    <a:lnTo>
                      <a:pt x="1785" y="739"/>
                    </a:lnTo>
                    <a:lnTo>
                      <a:pt x="1785" y="739"/>
                    </a:lnTo>
                    <a:lnTo>
                      <a:pt x="1775" y="710"/>
                    </a:lnTo>
                    <a:lnTo>
                      <a:pt x="1766" y="683"/>
                    </a:lnTo>
                    <a:lnTo>
                      <a:pt x="1753" y="655"/>
                    </a:lnTo>
                    <a:lnTo>
                      <a:pt x="1741" y="630"/>
                    </a:lnTo>
                    <a:lnTo>
                      <a:pt x="1728" y="607"/>
                    </a:lnTo>
                    <a:lnTo>
                      <a:pt x="1715" y="585"/>
                    </a:lnTo>
                    <a:lnTo>
                      <a:pt x="1699" y="563"/>
                    </a:lnTo>
                    <a:lnTo>
                      <a:pt x="1684" y="542"/>
                    </a:lnTo>
                    <a:lnTo>
                      <a:pt x="1669" y="524"/>
                    </a:lnTo>
                    <a:lnTo>
                      <a:pt x="1654" y="506"/>
                    </a:lnTo>
                    <a:lnTo>
                      <a:pt x="1637" y="488"/>
                    </a:lnTo>
                    <a:lnTo>
                      <a:pt x="1621" y="473"/>
                    </a:lnTo>
                    <a:lnTo>
                      <a:pt x="1589" y="444"/>
                    </a:lnTo>
                    <a:lnTo>
                      <a:pt x="1557" y="419"/>
                    </a:lnTo>
                    <a:lnTo>
                      <a:pt x="1526" y="399"/>
                    </a:lnTo>
                    <a:lnTo>
                      <a:pt x="1497" y="382"/>
                    </a:lnTo>
                    <a:lnTo>
                      <a:pt x="1471" y="367"/>
                    </a:lnTo>
                    <a:lnTo>
                      <a:pt x="1447" y="356"/>
                    </a:lnTo>
                    <a:lnTo>
                      <a:pt x="1428" y="348"/>
                    </a:lnTo>
                    <a:lnTo>
                      <a:pt x="1413" y="342"/>
                    </a:lnTo>
                    <a:lnTo>
                      <a:pt x="1400" y="338"/>
                    </a:lnTo>
                    <a:lnTo>
                      <a:pt x="1400" y="338"/>
                    </a:lnTo>
                    <a:close/>
                  </a:path>
                </a:pathLst>
              </a:custGeom>
              <a:gradFill flip="none" rotWithShape="1">
                <a:gsLst>
                  <a:gs pos="0">
                    <a:srgbClr val="1C1C1C"/>
                  </a:gs>
                  <a:gs pos="31000">
                    <a:srgbClr val="B2B2B2"/>
                  </a:gs>
                  <a:gs pos="82000">
                    <a:srgbClr val="292929"/>
                  </a:gs>
                </a:gsLst>
                <a:lin ang="5280000" scaled="0"/>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grpSp>
        <p:grpSp>
          <p:nvGrpSpPr>
            <p:cNvPr id="105" name="Groupe 238"/>
            <p:cNvGrpSpPr/>
            <p:nvPr/>
          </p:nvGrpSpPr>
          <p:grpSpPr>
            <a:xfrm>
              <a:off x="6052459" y="4713514"/>
              <a:ext cx="546443" cy="906559"/>
              <a:chOff x="6117772" y="3951514"/>
              <a:chExt cx="546443" cy="906559"/>
            </a:xfrm>
          </p:grpSpPr>
          <p:sp>
            <p:nvSpPr>
              <p:cNvPr id="107" name="Forme libre 40"/>
              <p:cNvSpPr>
                <a:spLocks/>
              </p:cNvSpPr>
              <p:nvPr/>
            </p:nvSpPr>
            <p:spPr bwMode="auto">
              <a:xfrm>
                <a:off x="6117772" y="3964056"/>
                <a:ext cx="494486" cy="894017"/>
              </a:xfrm>
              <a:custGeom>
                <a:avLst/>
                <a:gdLst/>
                <a:ahLst/>
                <a:cxnLst>
                  <a:cxn ang="0">
                    <a:pos x="545" y="464"/>
                  </a:cxn>
                  <a:cxn ang="0">
                    <a:pos x="552" y="566"/>
                  </a:cxn>
                  <a:cxn ang="0">
                    <a:pos x="549" y="662"/>
                  </a:cxn>
                  <a:cxn ang="0">
                    <a:pos x="534" y="750"/>
                  </a:cxn>
                  <a:cxn ang="0">
                    <a:pos x="511" y="827"/>
                  </a:cxn>
                  <a:cxn ang="0">
                    <a:pos x="489" y="878"/>
                  </a:cxn>
                  <a:cxn ang="0">
                    <a:pos x="471" y="907"/>
                  </a:cxn>
                  <a:cxn ang="0">
                    <a:pos x="450" y="933"/>
                  </a:cxn>
                  <a:cxn ang="0">
                    <a:pos x="428" y="955"/>
                  </a:cxn>
                  <a:cxn ang="0">
                    <a:pos x="404" y="973"/>
                  </a:cxn>
                  <a:cxn ang="0">
                    <a:pos x="380" y="986"/>
                  </a:cxn>
                  <a:cxn ang="0">
                    <a:pos x="353" y="995"/>
                  </a:cxn>
                  <a:cxn ang="0">
                    <a:pos x="340" y="997"/>
                  </a:cxn>
                  <a:cxn ang="0">
                    <a:pos x="312" y="998"/>
                  </a:cxn>
                  <a:cxn ang="0">
                    <a:pos x="284" y="994"/>
                  </a:cxn>
                  <a:cxn ang="0">
                    <a:pos x="257" y="986"/>
                  </a:cxn>
                  <a:cxn ang="0">
                    <a:pos x="230" y="972"/>
                  </a:cxn>
                  <a:cxn ang="0">
                    <a:pos x="204" y="954"/>
                  </a:cxn>
                  <a:cxn ang="0">
                    <a:pos x="178" y="932"/>
                  </a:cxn>
                  <a:cxn ang="0">
                    <a:pos x="155" y="906"/>
                  </a:cxn>
                  <a:cxn ang="0">
                    <a:pos x="109" y="842"/>
                  </a:cxn>
                  <a:cxn ang="0">
                    <a:pos x="70" y="766"/>
                  </a:cxn>
                  <a:cxn ang="0">
                    <a:pos x="37" y="680"/>
                  </a:cxn>
                  <a:cxn ang="0">
                    <a:pos x="15" y="584"/>
                  </a:cxn>
                  <a:cxn ang="0">
                    <a:pos x="7" y="533"/>
                  </a:cxn>
                  <a:cxn ang="0">
                    <a:pos x="0" y="433"/>
                  </a:cxn>
                  <a:cxn ang="0">
                    <a:pos x="3" y="338"/>
                  </a:cxn>
                  <a:cxn ang="0">
                    <a:pos x="18" y="249"/>
                  </a:cxn>
                  <a:cxn ang="0">
                    <a:pos x="41" y="171"/>
                  </a:cxn>
                  <a:cxn ang="0">
                    <a:pos x="63" y="121"/>
                  </a:cxn>
                  <a:cxn ang="0">
                    <a:pos x="81" y="91"/>
                  </a:cxn>
                  <a:cxn ang="0">
                    <a:pos x="102" y="65"/>
                  </a:cxn>
                  <a:cxn ang="0">
                    <a:pos x="124" y="44"/>
                  </a:cxn>
                  <a:cxn ang="0">
                    <a:pos x="148" y="26"/>
                  </a:cxn>
                  <a:cxn ang="0">
                    <a:pos x="173" y="12"/>
                  </a:cxn>
                  <a:cxn ang="0">
                    <a:pos x="199" y="4"/>
                  </a:cxn>
                  <a:cxn ang="0">
                    <a:pos x="213" y="1"/>
                  </a:cxn>
                  <a:cxn ang="0">
                    <a:pos x="240" y="0"/>
                  </a:cxn>
                  <a:cxn ang="0">
                    <a:pos x="268" y="4"/>
                  </a:cxn>
                  <a:cxn ang="0">
                    <a:pos x="295" y="14"/>
                  </a:cxn>
                  <a:cxn ang="0">
                    <a:pos x="322" y="27"/>
                  </a:cxn>
                  <a:cxn ang="0">
                    <a:pos x="348" y="45"/>
                  </a:cxn>
                  <a:cxn ang="0">
                    <a:pos x="374" y="67"/>
                  </a:cxn>
                  <a:cxn ang="0">
                    <a:pos x="397" y="94"/>
                  </a:cxn>
                  <a:cxn ang="0">
                    <a:pos x="443" y="156"/>
                  </a:cxn>
                  <a:cxn ang="0">
                    <a:pos x="482" y="231"/>
                  </a:cxn>
                  <a:cxn ang="0">
                    <a:pos x="515" y="318"/>
                  </a:cxn>
                  <a:cxn ang="0">
                    <a:pos x="537" y="415"/>
                  </a:cxn>
                  <a:cxn ang="0">
                    <a:pos x="545" y="464"/>
                  </a:cxn>
                </a:cxnLst>
                <a:rect l="0" t="0" r="r" b="b"/>
                <a:pathLst>
                  <a:path w="552" h="998">
                    <a:moveTo>
                      <a:pt x="545" y="464"/>
                    </a:moveTo>
                    <a:lnTo>
                      <a:pt x="545" y="464"/>
                    </a:lnTo>
                    <a:lnTo>
                      <a:pt x="551" y="515"/>
                    </a:lnTo>
                    <a:lnTo>
                      <a:pt x="552" y="566"/>
                    </a:lnTo>
                    <a:lnTo>
                      <a:pt x="552" y="615"/>
                    </a:lnTo>
                    <a:lnTo>
                      <a:pt x="549" y="662"/>
                    </a:lnTo>
                    <a:lnTo>
                      <a:pt x="542" y="707"/>
                    </a:lnTo>
                    <a:lnTo>
                      <a:pt x="534" y="750"/>
                    </a:lnTo>
                    <a:lnTo>
                      <a:pt x="524" y="790"/>
                    </a:lnTo>
                    <a:lnTo>
                      <a:pt x="511" y="827"/>
                    </a:lnTo>
                    <a:lnTo>
                      <a:pt x="497" y="862"/>
                    </a:lnTo>
                    <a:lnTo>
                      <a:pt x="489" y="878"/>
                    </a:lnTo>
                    <a:lnTo>
                      <a:pt x="479" y="893"/>
                    </a:lnTo>
                    <a:lnTo>
                      <a:pt x="471" y="907"/>
                    </a:lnTo>
                    <a:lnTo>
                      <a:pt x="460" y="921"/>
                    </a:lnTo>
                    <a:lnTo>
                      <a:pt x="450" y="933"/>
                    </a:lnTo>
                    <a:lnTo>
                      <a:pt x="439" y="944"/>
                    </a:lnTo>
                    <a:lnTo>
                      <a:pt x="428" y="955"/>
                    </a:lnTo>
                    <a:lnTo>
                      <a:pt x="417" y="965"/>
                    </a:lnTo>
                    <a:lnTo>
                      <a:pt x="404" y="973"/>
                    </a:lnTo>
                    <a:lnTo>
                      <a:pt x="392" y="980"/>
                    </a:lnTo>
                    <a:lnTo>
                      <a:pt x="380" y="986"/>
                    </a:lnTo>
                    <a:lnTo>
                      <a:pt x="367" y="991"/>
                    </a:lnTo>
                    <a:lnTo>
                      <a:pt x="353" y="995"/>
                    </a:lnTo>
                    <a:lnTo>
                      <a:pt x="340" y="997"/>
                    </a:lnTo>
                    <a:lnTo>
                      <a:pt x="340" y="997"/>
                    </a:lnTo>
                    <a:lnTo>
                      <a:pt x="326" y="998"/>
                    </a:lnTo>
                    <a:lnTo>
                      <a:pt x="312" y="998"/>
                    </a:lnTo>
                    <a:lnTo>
                      <a:pt x="298" y="997"/>
                    </a:lnTo>
                    <a:lnTo>
                      <a:pt x="284" y="994"/>
                    </a:lnTo>
                    <a:lnTo>
                      <a:pt x="270" y="990"/>
                    </a:lnTo>
                    <a:lnTo>
                      <a:pt x="257" y="986"/>
                    </a:lnTo>
                    <a:lnTo>
                      <a:pt x="243" y="979"/>
                    </a:lnTo>
                    <a:lnTo>
                      <a:pt x="230" y="972"/>
                    </a:lnTo>
                    <a:lnTo>
                      <a:pt x="217" y="964"/>
                    </a:lnTo>
                    <a:lnTo>
                      <a:pt x="204" y="954"/>
                    </a:lnTo>
                    <a:lnTo>
                      <a:pt x="190" y="943"/>
                    </a:lnTo>
                    <a:lnTo>
                      <a:pt x="178" y="932"/>
                    </a:lnTo>
                    <a:lnTo>
                      <a:pt x="166" y="919"/>
                    </a:lnTo>
                    <a:lnTo>
                      <a:pt x="155" y="906"/>
                    </a:lnTo>
                    <a:lnTo>
                      <a:pt x="131" y="875"/>
                    </a:lnTo>
                    <a:lnTo>
                      <a:pt x="109" y="842"/>
                    </a:lnTo>
                    <a:lnTo>
                      <a:pt x="88" y="806"/>
                    </a:lnTo>
                    <a:lnTo>
                      <a:pt x="70" y="766"/>
                    </a:lnTo>
                    <a:lnTo>
                      <a:pt x="52" y="725"/>
                    </a:lnTo>
                    <a:lnTo>
                      <a:pt x="37" y="680"/>
                    </a:lnTo>
                    <a:lnTo>
                      <a:pt x="25" y="633"/>
                    </a:lnTo>
                    <a:lnTo>
                      <a:pt x="15" y="584"/>
                    </a:lnTo>
                    <a:lnTo>
                      <a:pt x="7" y="533"/>
                    </a:lnTo>
                    <a:lnTo>
                      <a:pt x="7" y="533"/>
                    </a:lnTo>
                    <a:lnTo>
                      <a:pt x="1" y="482"/>
                    </a:lnTo>
                    <a:lnTo>
                      <a:pt x="0" y="433"/>
                    </a:lnTo>
                    <a:lnTo>
                      <a:pt x="0" y="384"/>
                    </a:lnTo>
                    <a:lnTo>
                      <a:pt x="3" y="338"/>
                    </a:lnTo>
                    <a:lnTo>
                      <a:pt x="10" y="292"/>
                    </a:lnTo>
                    <a:lnTo>
                      <a:pt x="18" y="249"/>
                    </a:lnTo>
                    <a:lnTo>
                      <a:pt x="28" y="209"/>
                    </a:lnTo>
                    <a:lnTo>
                      <a:pt x="41" y="171"/>
                    </a:lnTo>
                    <a:lnTo>
                      <a:pt x="55" y="136"/>
                    </a:lnTo>
                    <a:lnTo>
                      <a:pt x="63" y="121"/>
                    </a:lnTo>
                    <a:lnTo>
                      <a:pt x="73" y="106"/>
                    </a:lnTo>
                    <a:lnTo>
                      <a:pt x="81" y="91"/>
                    </a:lnTo>
                    <a:lnTo>
                      <a:pt x="92" y="78"/>
                    </a:lnTo>
                    <a:lnTo>
                      <a:pt x="102" y="65"/>
                    </a:lnTo>
                    <a:lnTo>
                      <a:pt x="113" y="54"/>
                    </a:lnTo>
                    <a:lnTo>
                      <a:pt x="124" y="44"/>
                    </a:lnTo>
                    <a:lnTo>
                      <a:pt x="135" y="34"/>
                    </a:lnTo>
                    <a:lnTo>
                      <a:pt x="148" y="26"/>
                    </a:lnTo>
                    <a:lnTo>
                      <a:pt x="160" y="18"/>
                    </a:lnTo>
                    <a:lnTo>
                      <a:pt x="173" y="12"/>
                    </a:lnTo>
                    <a:lnTo>
                      <a:pt x="185" y="8"/>
                    </a:lnTo>
                    <a:lnTo>
                      <a:pt x="199" y="4"/>
                    </a:lnTo>
                    <a:lnTo>
                      <a:pt x="213" y="1"/>
                    </a:lnTo>
                    <a:lnTo>
                      <a:pt x="213" y="1"/>
                    </a:lnTo>
                    <a:lnTo>
                      <a:pt x="226" y="0"/>
                    </a:lnTo>
                    <a:lnTo>
                      <a:pt x="240" y="0"/>
                    </a:lnTo>
                    <a:lnTo>
                      <a:pt x="254" y="1"/>
                    </a:lnTo>
                    <a:lnTo>
                      <a:pt x="268" y="4"/>
                    </a:lnTo>
                    <a:lnTo>
                      <a:pt x="282" y="8"/>
                    </a:lnTo>
                    <a:lnTo>
                      <a:pt x="295" y="14"/>
                    </a:lnTo>
                    <a:lnTo>
                      <a:pt x="309" y="19"/>
                    </a:lnTo>
                    <a:lnTo>
                      <a:pt x="322" y="27"/>
                    </a:lnTo>
                    <a:lnTo>
                      <a:pt x="335" y="36"/>
                    </a:lnTo>
                    <a:lnTo>
                      <a:pt x="348" y="45"/>
                    </a:lnTo>
                    <a:lnTo>
                      <a:pt x="362" y="55"/>
                    </a:lnTo>
                    <a:lnTo>
                      <a:pt x="374" y="67"/>
                    </a:lnTo>
                    <a:lnTo>
                      <a:pt x="386" y="80"/>
                    </a:lnTo>
                    <a:lnTo>
                      <a:pt x="397" y="94"/>
                    </a:lnTo>
                    <a:lnTo>
                      <a:pt x="421" y="122"/>
                    </a:lnTo>
                    <a:lnTo>
                      <a:pt x="443" y="156"/>
                    </a:lnTo>
                    <a:lnTo>
                      <a:pt x="464" y="193"/>
                    </a:lnTo>
                    <a:lnTo>
                      <a:pt x="482" y="231"/>
                    </a:lnTo>
                    <a:lnTo>
                      <a:pt x="500" y="274"/>
                    </a:lnTo>
                    <a:lnTo>
                      <a:pt x="515" y="318"/>
                    </a:lnTo>
                    <a:lnTo>
                      <a:pt x="527" y="365"/>
                    </a:lnTo>
                    <a:lnTo>
                      <a:pt x="537" y="415"/>
                    </a:lnTo>
                    <a:lnTo>
                      <a:pt x="545" y="464"/>
                    </a:lnTo>
                    <a:lnTo>
                      <a:pt x="545" y="464"/>
                    </a:lnTo>
                    <a:close/>
                  </a:path>
                </a:pathLst>
              </a:custGeom>
              <a:gradFill flip="none" rotWithShape="1">
                <a:gsLst>
                  <a:gs pos="38000">
                    <a:srgbClr val="A6A6A6"/>
                  </a:gs>
                  <a:gs pos="100000">
                    <a:srgbClr val="7F7F7F"/>
                  </a:gs>
                </a:gsLst>
                <a:lin ang="5400000" scaled="1"/>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sp>
            <p:nvSpPr>
              <p:cNvPr id="108" name="Forme libre 41"/>
              <p:cNvSpPr>
                <a:spLocks/>
              </p:cNvSpPr>
              <p:nvPr/>
            </p:nvSpPr>
            <p:spPr bwMode="auto">
              <a:xfrm>
                <a:off x="6135688" y="4132468"/>
                <a:ext cx="322491" cy="582276"/>
              </a:xfrm>
              <a:custGeom>
                <a:avLst/>
                <a:gdLst/>
                <a:ahLst/>
                <a:cxnLst>
                  <a:cxn ang="0">
                    <a:pos x="356" y="303"/>
                  </a:cxn>
                  <a:cxn ang="0">
                    <a:pos x="361" y="368"/>
                  </a:cxn>
                  <a:cxn ang="0">
                    <a:pos x="358" y="430"/>
                  </a:cxn>
                  <a:cxn ang="0">
                    <a:pos x="349" y="488"/>
                  </a:cxn>
                  <a:cxn ang="0">
                    <a:pos x="334" y="539"/>
                  </a:cxn>
                  <a:cxn ang="0">
                    <a:pos x="312" y="582"/>
                  </a:cxn>
                  <a:cxn ang="0">
                    <a:pos x="287" y="615"/>
                  </a:cxn>
                  <a:cxn ang="0">
                    <a:pos x="257" y="638"/>
                  </a:cxn>
                  <a:cxn ang="0">
                    <a:pos x="231" y="648"/>
                  </a:cxn>
                  <a:cxn ang="0">
                    <a:pos x="223" y="649"/>
                  </a:cxn>
                  <a:cxn ang="0">
                    <a:pos x="203" y="649"/>
                  </a:cxn>
                  <a:cxn ang="0">
                    <a:pos x="169" y="641"/>
                  </a:cxn>
                  <a:cxn ang="0">
                    <a:pos x="134" y="620"/>
                  </a:cxn>
                  <a:cxn ang="0">
                    <a:pos x="101" y="590"/>
                  </a:cxn>
                  <a:cxn ang="0">
                    <a:pos x="72" y="548"/>
                  </a:cxn>
                  <a:cxn ang="0">
                    <a:pos x="46" y="499"/>
                  </a:cxn>
                  <a:cxn ang="0">
                    <a:pos x="25" y="442"/>
                  </a:cxn>
                  <a:cxn ang="0">
                    <a:pos x="10" y="380"/>
                  </a:cxn>
                  <a:cxn ang="0">
                    <a:pos x="6" y="347"/>
                  </a:cxn>
                  <a:cxn ang="0">
                    <a:pos x="0" y="281"/>
                  </a:cxn>
                  <a:cxn ang="0">
                    <a:pos x="3" y="219"/>
                  </a:cxn>
                  <a:cxn ang="0">
                    <a:pos x="13" y="162"/>
                  </a:cxn>
                  <a:cxn ang="0">
                    <a:pos x="28" y="111"/>
                  </a:cxn>
                  <a:cxn ang="0">
                    <a:pos x="49" y="69"/>
                  </a:cxn>
                  <a:cxn ang="0">
                    <a:pos x="75" y="36"/>
                  </a:cxn>
                  <a:cxn ang="0">
                    <a:pos x="105" y="12"/>
                  </a:cxn>
                  <a:cxn ang="0">
                    <a:pos x="130" y="2"/>
                  </a:cxn>
                  <a:cxn ang="0">
                    <a:pos x="140" y="1"/>
                  </a:cxn>
                  <a:cxn ang="0">
                    <a:pos x="158" y="0"/>
                  </a:cxn>
                  <a:cxn ang="0">
                    <a:pos x="194" y="8"/>
                  </a:cxn>
                  <a:cxn ang="0">
                    <a:pos x="228" y="29"/>
                  </a:cxn>
                  <a:cxn ang="0">
                    <a:pos x="260" y="60"/>
                  </a:cxn>
                  <a:cxn ang="0">
                    <a:pos x="289" y="102"/>
                  </a:cxn>
                  <a:cxn ang="0">
                    <a:pos x="315" y="150"/>
                  </a:cxn>
                  <a:cxn ang="0">
                    <a:pos x="336" y="206"/>
                  </a:cxn>
                  <a:cxn ang="0">
                    <a:pos x="351" y="270"/>
                  </a:cxn>
                  <a:cxn ang="0">
                    <a:pos x="356" y="303"/>
                  </a:cxn>
                </a:cxnLst>
                <a:rect l="0" t="0" r="r" b="b"/>
                <a:pathLst>
                  <a:path w="361" h="649">
                    <a:moveTo>
                      <a:pt x="356" y="303"/>
                    </a:moveTo>
                    <a:lnTo>
                      <a:pt x="356" y="303"/>
                    </a:lnTo>
                    <a:lnTo>
                      <a:pt x="359" y="336"/>
                    </a:lnTo>
                    <a:lnTo>
                      <a:pt x="361" y="368"/>
                    </a:lnTo>
                    <a:lnTo>
                      <a:pt x="361" y="400"/>
                    </a:lnTo>
                    <a:lnTo>
                      <a:pt x="358" y="430"/>
                    </a:lnTo>
                    <a:lnTo>
                      <a:pt x="355" y="460"/>
                    </a:lnTo>
                    <a:lnTo>
                      <a:pt x="349" y="488"/>
                    </a:lnTo>
                    <a:lnTo>
                      <a:pt x="343" y="514"/>
                    </a:lnTo>
                    <a:lnTo>
                      <a:pt x="334" y="539"/>
                    </a:lnTo>
                    <a:lnTo>
                      <a:pt x="325" y="561"/>
                    </a:lnTo>
                    <a:lnTo>
                      <a:pt x="312" y="582"/>
                    </a:lnTo>
                    <a:lnTo>
                      <a:pt x="301" y="599"/>
                    </a:lnTo>
                    <a:lnTo>
                      <a:pt x="287" y="615"/>
                    </a:lnTo>
                    <a:lnTo>
                      <a:pt x="272" y="627"/>
                    </a:lnTo>
                    <a:lnTo>
                      <a:pt x="257" y="638"/>
                    </a:lnTo>
                    <a:lnTo>
                      <a:pt x="239" y="645"/>
                    </a:lnTo>
                    <a:lnTo>
                      <a:pt x="231" y="648"/>
                    </a:lnTo>
                    <a:lnTo>
                      <a:pt x="223" y="649"/>
                    </a:lnTo>
                    <a:lnTo>
                      <a:pt x="223" y="649"/>
                    </a:lnTo>
                    <a:lnTo>
                      <a:pt x="213" y="649"/>
                    </a:lnTo>
                    <a:lnTo>
                      <a:pt x="203" y="649"/>
                    </a:lnTo>
                    <a:lnTo>
                      <a:pt x="185" y="646"/>
                    </a:lnTo>
                    <a:lnTo>
                      <a:pt x="169" y="641"/>
                    </a:lnTo>
                    <a:lnTo>
                      <a:pt x="151" y="633"/>
                    </a:lnTo>
                    <a:lnTo>
                      <a:pt x="134" y="620"/>
                    </a:lnTo>
                    <a:lnTo>
                      <a:pt x="118" y="606"/>
                    </a:lnTo>
                    <a:lnTo>
                      <a:pt x="101" y="590"/>
                    </a:lnTo>
                    <a:lnTo>
                      <a:pt x="86" y="569"/>
                    </a:lnTo>
                    <a:lnTo>
                      <a:pt x="72" y="548"/>
                    </a:lnTo>
                    <a:lnTo>
                      <a:pt x="58" y="525"/>
                    </a:lnTo>
                    <a:lnTo>
                      <a:pt x="46" y="499"/>
                    </a:lnTo>
                    <a:lnTo>
                      <a:pt x="35" y="471"/>
                    </a:lnTo>
                    <a:lnTo>
                      <a:pt x="25" y="442"/>
                    </a:lnTo>
                    <a:lnTo>
                      <a:pt x="17" y="412"/>
                    </a:lnTo>
                    <a:lnTo>
                      <a:pt x="10" y="380"/>
                    </a:lnTo>
                    <a:lnTo>
                      <a:pt x="6" y="347"/>
                    </a:lnTo>
                    <a:lnTo>
                      <a:pt x="6" y="347"/>
                    </a:lnTo>
                    <a:lnTo>
                      <a:pt x="2" y="314"/>
                    </a:lnTo>
                    <a:lnTo>
                      <a:pt x="0" y="281"/>
                    </a:lnTo>
                    <a:lnTo>
                      <a:pt x="2" y="249"/>
                    </a:lnTo>
                    <a:lnTo>
                      <a:pt x="3" y="219"/>
                    </a:lnTo>
                    <a:lnTo>
                      <a:pt x="7" y="190"/>
                    </a:lnTo>
                    <a:lnTo>
                      <a:pt x="13" y="162"/>
                    </a:lnTo>
                    <a:lnTo>
                      <a:pt x="20" y="136"/>
                    </a:lnTo>
                    <a:lnTo>
                      <a:pt x="28" y="111"/>
                    </a:lnTo>
                    <a:lnTo>
                      <a:pt x="38" y="89"/>
                    </a:lnTo>
                    <a:lnTo>
                      <a:pt x="49" y="69"/>
                    </a:lnTo>
                    <a:lnTo>
                      <a:pt x="61" y="51"/>
                    </a:lnTo>
                    <a:lnTo>
                      <a:pt x="75" y="36"/>
                    </a:lnTo>
                    <a:lnTo>
                      <a:pt x="89" y="22"/>
                    </a:lnTo>
                    <a:lnTo>
                      <a:pt x="105" y="12"/>
                    </a:lnTo>
                    <a:lnTo>
                      <a:pt x="122" y="5"/>
                    </a:lnTo>
                    <a:lnTo>
                      <a:pt x="130" y="2"/>
                    </a:lnTo>
                    <a:lnTo>
                      <a:pt x="140" y="1"/>
                    </a:lnTo>
                    <a:lnTo>
                      <a:pt x="140" y="1"/>
                    </a:lnTo>
                    <a:lnTo>
                      <a:pt x="148" y="0"/>
                    </a:lnTo>
                    <a:lnTo>
                      <a:pt x="158" y="0"/>
                    </a:lnTo>
                    <a:lnTo>
                      <a:pt x="176" y="2"/>
                    </a:lnTo>
                    <a:lnTo>
                      <a:pt x="194" y="8"/>
                    </a:lnTo>
                    <a:lnTo>
                      <a:pt x="210" y="18"/>
                    </a:lnTo>
                    <a:lnTo>
                      <a:pt x="228" y="29"/>
                    </a:lnTo>
                    <a:lnTo>
                      <a:pt x="245" y="44"/>
                    </a:lnTo>
                    <a:lnTo>
                      <a:pt x="260" y="60"/>
                    </a:lnTo>
                    <a:lnTo>
                      <a:pt x="275" y="80"/>
                    </a:lnTo>
                    <a:lnTo>
                      <a:pt x="289" y="102"/>
                    </a:lnTo>
                    <a:lnTo>
                      <a:pt x="303" y="125"/>
                    </a:lnTo>
                    <a:lnTo>
                      <a:pt x="315" y="150"/>
                    </a:lnTo>
                    <a:lnTo>
                      <a:pt x="326" y="178"/>
                    </a:lnTo>
                    <a:lnTo>
                      <a:pt x="336" y="206"/>
                    </a:lnTo>
                    <a:lnTo>
                      <a:pt x="344" y="238"/>
                    </a:lnTo>
                    <a:lnTo>
                      <a:pt x="351" y="270"/>
                    </a:lnTo>
                    <a:lnTo>
                      <a:pt x="356" y="303"/>
                    </a:lnTo>
                    <a:lnTo>
                      <a:pt x="356" y="303"/>
                    </a:lnTo>
                    <a:close/>
                  </a:path>
                </a:pathLst>
              </a:custGeom>
              <a:gradFill flip="none" rotWithShape="1">
                <a:gsLst>
                  <a:gs pos="38000">
                    <a:srgbClr val="BFBFBF"/>
                  </a:gs>
                  <a:gs pos="100000">
                    <a:srgbClr val="7F7F7F"/>
                  </a:gs>
                </a:gsLst>
                <a:lin ang="5400000" scaled="1"/>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sp>
            <p:nvSpPr>
              <p:cNvPr id="109" name="Forme libre 42"/>
              <p:cNvSpPr>
                <a:spLocks/>
              </p:cNvSpPr>
              <p:nvPr/>
            </p:nvSpPr>
            <p:spPr bwMode="auto">
              <a:xfrm>
                <a:off x="6259310" y="4125301"/>
                <a:ext cx="250826" cy="589442"/>
              </a:xfrm>
              <a:custGeom>
                <a:avLst/>
                <a:gdLst/>
                <a:ahLst/>
                <a:cxnLst>
                  <a:cxn ang="0">
                    <a:pos x="140" y="650"/>
                  </a:cxn>
                  <a:cxn ang="0">
                    <a:pos x="158" y="646"/>
                  </a:cxn>
                  <a:cxn ang="0">
                    <a:pos x="190" y="629"/>
                  </a:cxn>
                  <a:cxn ang="0">
                    <a:pos x="219" y="600"/>
                  </a:cxn>
                  <a:cxn ang="0">
                    <a:pos x="243" y="562"/>
                  </a:cxn>
                  <a:cxn ang="0">
                    <a:pos x="261" y="515"/>
                  </a:cxn>
                  <a:cxn ang="0">
                    <a:pos x="273" y="461"/>
                  </a:cxn>
                  <a:cxn ang="0">
                    <a:pos x="278" y="400"/>
                  </a:cxn>
                  <a:cxn ang="0">
                    <a:pos x="277" y="337"/>
                  </a:cxn>
                  <a:cxn ang="0">
                    <a:pos x="274" y="304"/>
                  </a:cxn>
                  <a:cxn ang="0">
                    <a:pos x="262" y="239"/>
                  </a:cxn>
                  <a:cxn ang="0">
                    <a:pos x="244" y="178"/>
                  </a:cxn>
                  <a:cxn ang="0">
                    <a:pos x="222" y="126"/>
                  </a:cxn>
                  <a:cxn ang="0">
                    <a:pos x="194" y="80"/>
                  </a:cxn>
                  <a:cxn ang="0">
                    <a:pos x="163" y="45"/>
                  </a:cxn>
                  <a:cxn ang="0">
                    <a:pos x="129" y="18"/>
                  </a:cxn>
                  <a:cxn ang="0">
                    <a:pos x="94" y="3"/>
                  </a:cxn>
                  <a:cxn ang="0">
                    <a:pos x="67" y="0"/>
                  </a:cxn>
                  <a:cxn ang="0">
                    <a:pos x="0" y="10"/>
                  </a:cxn>
                  <a:cxn ang="0">
                    <a:pos x="8" y="9"/>
                  </a:cxn>
                  <a:cxn ang="0">
                    <a:pos x="36" y="11"/>
                  </a:cxn>
                  <a:cxn ang="0">
                    <a:pos x="70" y="27"/>
                  </a:cxn>
                  <a:cxn ang="0">
                    <a:pos x="105" y="53"/>
                  </a:cxn>
                  <a:cxn ang="0">
                    <a:pos x="135" y="89"/>
                  </a:cxn>
                  <a:cxn ang="0">
                    <a:pos x="163" y="134"/>
                  </a:cxn>
                  <a:cxn ang="0">
                    <a:pos x="186" y="187"/>
                  </a:cxn>
                  <a:cxn ang="0">
                    <a:pos x="204" y="247"/>
                  </a:cxn>
                  <a:cxn ang="0">
                    <a:pos x="216" y="312"/>
                  </a:cxn>
                  <a:cxn ang="0">
                    <a:pos x="219" y="345"/>
                  </a:cxn>
                  <a:cxn ang="0">
                    <a:pos x="221" y="409"/>
                  </a:cxn>
                  <a:cxn ang="0">
                    <a:pos x="215" y="469"/>
                  </a:cxn>
                  <a:cxn ang="0">
                    <a:pos x="203" y="523"/>
                  </a:cxn>
                  <a:cxn ang="0">
                    <a:pos x="185" y="570"/>
                  </a:cxn>
                  <a:cxn ang="0">
                    <a:pos x="161" y="608"/>
                  </a:cxn>
                  <a:cxn ang="0">
                    <a:pos x="132" y="636"/>
                  </a:cxn>
                  <a:cxn ang="0">
                    <a:pos x="99" y="654"/>
                  </a:cxn>
                  <a:cxn ang="0">
                    <a:pos x="83" y="658"/>
                  </a:cxn>
                </a:cxnLst>
                <a:rect l="0" t="0" r="r" b="b"/>
                <a:pathLst>
                  <a:path w="278" h="658">
                    <a:moveTo>
                      <a:pt x="140" y="650"/>
                    </a:moveTo>
                    <a:lnTo>
                      <a:pt x="140" y="650"/>
                    </a:lnTo>
                    <a:lnTo>
                      <a:pt x="150" y="648"/>
                    </a:lnTo>
                    <a:lnTo>
                      <a:pt x="158" y="646"/>
                    </a:lnTo>
                    <a:lnTo>
                      <a:pt x="175" y="639"/>
                    </a:lnTo>
                    <a:lnTo>
                      <a:pt x="190" y="629"/>
                    </a:lnTo>
                    <a:lnTo>
                      <a:pt x="205" y="615"/>
                    </a:lnTo>
                    <a:lnTo>
                      <a:pt x="219" y="600"/>
                    </a:lnTo>
                    <a:lnTo>
                      <a:pt x="232" y="582"/>
                    </a:lnTo>
                    <a:lnTo>
                      <a:pt x="243" y="562"/>
                    </a:lnTo>
                    <a:lnTo>
                      <a:pt x="252" y="539"/>
                    </a:lnTo>
                    <a:lnTo>
                      <a:pt x="261" y="515"/>
                    </a:lnTo>
                    <a:lnTo>
                      <a:pt x="267" y="488"/>
                    </a:lnTo>
                    <a:lnTo>
                      <a:pt x="273" y="461"/>
                    </a:lnTo>
                    <a:lnTo>
                      <a:pt x="277" y="431"/>
                    </a:lnTo>
                    <a:lnTo>
                      <a:pt x="278" y="400"/>
                    </a:lnTo>
                    <a:lnTo>
                      <a:pt x="278" y="369"/>
                    </a:lnTo>
                    <a:lnTo>
                      <a:pt x="277" y="337"/>
                    </a:lnTo>
                    <a:lnTo>
                      <a:pt x="274" y="304"/>
                    </a:lnTo>
                    <a:lnTo>
                      <a:pt x="274" y="304"/>
                    </a:lnTo>
                    <a:lnTo>
                      <a:pt x="269" y="271"/>
                    </a:lnTo>
                    <a:lnTo>
                      <a:pt x="262" y="239"/>
                    </a:lnTo>
                    <a:lnTo>
                      <a:pt x="254" y="209"/>
                    </a:lnTo>
                    <a:lnTo>
                      <a:pt x="244" y="178"/>
                    </a:lnTo>
                    <a:lnTo>
                      <a:pt x="233" y="152"/>
                    </a:lnTo>
                    <a:lnTo>
                      <a:pt x="222" y="126"/>
                    </a:lnTo>
                    <a:lnTo>
                      <a:pt x="208" y="102"/>
                    </a:lnTo>
                    <a:lnTo>
                      <a:pt x="194" y="80"/>
                    </a:lnTo>
                    <a:lnTo>
                      <a:pt x="179" y="61"/>
                    </a:lnTo>
                    <a:lnTo>
                      <a:pt x="163" y="45"/>
                    </a:lnTo>
                    <a:lnTo>
                      <a:pt x="146" y="29"/>
                    </a:lnTo>
                    <a:lnTo>
                      <a:pt x="129" y="18"/>
                    </a:lnTo>
                    <a:lnTo>
                      <a:pt x="111" y="10"/>
                    </a:lnTo>
                    <a:lnTo>
                      <a:pt x="94" y="3"/>
                    </a:lnTo>
                    <a:lnTo>
                      <a:pt x="76" y="0"/>
                    </a:lnTo>
                    <a:lnTo>
                      <a:pt x="67" y="0"/>
                    </a:lnTo>
                    <a:lnTo>
                      <a:pt x="58" y="2"/>
                    </a:lnTo>
                    <a:lnTo>
                      <a:pt x="0" y="10"/>
                    </a:lnTo>
                    <a:lnTo>
                      <a:pt x="0" y="10"/>
                    </a:lnTo>
                    <a:lnTo>
                      <a:pt x="8" y="9"/>
                    </a:lnTo>
                    <a:lnTo>
                      <a:pt x="18" y="9"/>
                    </a:lnTo>
                    <a:lnTo>
                      <a:pt x="36" y="11"/>
                    </a:lnTo>
                    <a:lnTo>
                      <a:pt x="54" y="17"/>
                    </a:lnTo>
                    <a:lnTo>
                      <a:pt x="70" y="27"/>
                    </a:lnTo>
                    <a:lnTo>
                      <a:pt x="88" y="38"/>
                    </a:lnTo>
                    <a:lnTo>
                      <a:pt x="105" y="53"/>
                    </a:lnTo>
                    <a:lnTo>
                      <a:pt x="120" y="69"/>
                    </a:lnTo>
                    <a:lnTo>
                      <a:pt x="135" y="89"/>
                    </a:lnTo>
                    <a:lnTo>
                      <a:pt x="149" y="111"/>
                    </a:lnTo>
                    <a:lnTo>
                      <a:pt x="163" y="134"/>
                    </a:lnTo>
                    <a:lnTo>
                      <a:pt x="175" y="159"/>
                    </a:lnTo>
                    <a:lnTo>
                      <a:pt x="186" y="187"/>
                    </a:lnTo>
                    <a:lnTo>
                      <a:pt x="196" y="215"/>
                    </a:lnTo>
                    <a:lnTo>
                      <a:pt x="204" y="247"/>
                    </a:lnTo>
                    <a:lnTo>
                      <a:pt x="211" y="279"/>
                    </a:lnTo>
                    <a:lnTo>
                      <a:pt x="216" y="312"/>
                    </a:lnTo>
                    <a:lnTo>
                      <a:pt x="216" y="312"/>
                    </a:lnTo>
                    <a:lnTo>
                      <a:pt x="219" y="345"/>
                    </a:lnTo>
                    <a:lnTo>
                      <a:pt x="221" y="377"/>
                    </a:lnTo>
                    <a:lnTo>
                      <a:pt x="221" y="409"/>
                    </a:lnTo>
                    <a:lnTo>
                      <a:pt x="218" y="439"/>
                    </a:lnTo>
                    <a:lnTo>
                      <a:pt x="215" y="469"/>
                    </a:lnTo>
                    <a:lnTo>
                      <a:pt x="209" y="497"/>
                    </a:lnTo>
                    <a:lnTo>
                      <a:pt x="203" y="523"/>
                    </a:lnTo>
                    <a:lnTo>
                      <a:pt x="194" y="548"/>
                    </a:lnTo>
                    <a:lnTo>
                      <a:pt x="185" y="570"/>
                    </a:lnTo>
                    <a:lnTo>
                      <a:pt x="172" y="591"/>
                    </a:lnTo>
                    <a:lnTo>
                      <a:pt x="161" y="608"/>
                    </a:lnTo>
                    <a:lnTo>
                      <a:pt x="147" y="624"/>
                    </a:lnTo>
                    <a:lnTo>
                      <a:pt x="132" y="636"/>
                    </a:lnTo>
                    <a:lnTo>
                      <a:pt x="117" y="647"/>
                    </a:lnTo>
                    <a:lnTo>
                      <a:pt x="99" y="654"/>
                    </a:lnTo>
                    <a:lnTo>
                      <a:pt x="91" y="657"/>
                    </a:lnTo>
                    <a:lnTo>
                      <a:pt x="83" y="658"/>
                    </a:lnTo>
                    <a:lnTo>
                      <a:pt x="140" y="650"/>
                    </a:lnTo>
                    <a:close/>
                  </a:path>
                </a:pathLst>
              </a:custGeom>
              <a:gradFill flip="none" rotWithShape="1">
                <a:gsLst>
                  <a:gs pos="38000">
                    <a:srgbClr val="FFFFFF"/>
                  </a:gs>
                  <a:gs pos="38000">
                    <a:srgbClr val="A6A6A6"/>
                  </a:gs>
                  <a:gs pos="100000">
                    <a:srgbClr val="595959"/>
                  </a:gs>
                </a:gsLst>
                <a:lin ang="5400000" scaled="1"/>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sp>
            <p:nvSpPr>
              <p:cNvPr id="110" name="Forme libre 43"/>
              <p:cNvSpPr>
                <a:spLocks/>
              </p:cNvSpPr>
              <p:nvPr/>
            </p:nvSpPr>
            <p:spPr bwMode="auto">
              <a:xfrm>
                <a:off x="6307683" y="3951514"/>
                <a:ext cx="356532" cy="904767"/>
              </a:xfrm>
              <a:custGeom>
                <a:avLst/>
                <a:gdLst/>
                <a:ahLst/>
                <a:cxnLst>
                  <a:cxn ang="0">
                    <a:pos x="0" y="15"/>
                  </a:cxn>
                  <a:cxn ang="0">
                    <a:pos x="13" y="14"/>
                  </a:cxn>
                  <a:cxn ang="0">
                    <a:pos x="41" y="15"/>
                  </a:cxn>
                  <a:cxn ang="0">
                    <a:pos x="69" y="22"/>
                  </a:cxn>
                  <a:cxn ang="0">
                    <a:pos x="96" y="33"/>
                  </a:cxn>
                  <a:cxn ang="0">
                    <a:pos x="122" y="50"/>
                  </a:cxn>
                  <a:cxn ang="0">
                    <a:pos x="149" y="69"/>
                  </a:cxn>
                  <a:cxn ang="0">
                    <a:pos x="173" y="94"/>
                  </a:cxn>
                  <a:cxn ang="0">
                    <a:pos x="208" y="136"/>
                  </a:cxn>
                  <a:cxn ang="0">
                    <a:pos x="251" y="207"/>
                  </a:cxn>
                  <a:cxn ang="0">
                    <a:pos x="287" y="288"/>
                  </a:cxn>
                  <a:cxn ang="0">
                    <a:pos x="314" y="379"/>
                  </a:cxn>
                  <a:cxn ang="0">
                    <a:pos x="332" y="478"/>
                  </a:cxn>
                  <a:cxn ang="0">
                    <a:pos x="338" y="529"/>
                  </a:cxn>
                  <a:cxn ang="0">
                    <a:pos x="339" y="629"/>
                  </a:cxn>
                  <a:cxn ang="0">
                    <a:pos x="329" y="721"/>
                  </a:cxn>
                  <a:cxn ang="0">
                    <a:pos x="311" y="804"/>
                  </a:cxn>
                  <a:cxn ang="0">
                    <a:pos x="284" y="876"/>
                  </a:cxn>
                  <a:cxn ang="0">
                    <a:pos x="266" y="907"/>
                  </a:cxn>
                  <a:cxn ang="0">
                    <a:pos x="247" y="935"/>
                  </a:cxn>
                  <a:cxn ang="0">
                    <a:pos x="226" y="958"/>
                  </a:cxn>
                  <a:cxn ang="0">
                    <a:pos x="204" y="979"/>
                  </a:cxn>
                  <a:cxn ang="0">
                    <a:pos x="179" y="994"/>
                  </a:cxn>
                  <a:cxn ang="0">
                    <a:pos x="154" y="1005"/>
                  </a:cxn>
                  <a:cxn ang="0">
                    <a:pos x="127" y="1011"/>
                  </a:cxn>
                  <a:cxn ang="0">
                    <a:pos x="223" y="997"/>
                  </a:cxn>
                  <a:cxn ang="0">
                    <a:pos x="253" y="973"/>
                  </a:cxn>
                  <a:cxn ang="0">
                    <a:pos x="282" y="944"/>
                  </a:cxn>
                  <a:cxn ang="0">
                    <a:pos x="311" y="907"/>
                  </a:cxn>
                  <a:cxn ang="0">
                    <a:pos x="338" y="860"/>
                  </a:cxn>
                  <a:cxn ang="0">
                    <a:pos x="361" y="805"/>
                  </a:cxn>
                  <a:cxn ang="0">
                    <a:pos x="379" y="739"/>
                  </a:cxn>
                  <a:cxn ang="0">
                    <a:pos x="391" y="662"/>
                  </a:cxn>
                  <a:cxn ang="0">
                    <a:pos x="397" y="574"/>
                  </a:cxn>
                  <a:cxn ang="0">
                    <a:pos x="397" y="543"/>
                  </a:cxn>
                  <a:cxn ang="0">
                    <a:pos x="394" y="485"/>
                  </a:cxn>
                  <a:cxn ang="0">
                    <a:pos x="389" y="432"/>
                  </a:cxn>
                  <a:cxn ang="0">
                    <a:pos x="379" y="381"/>
                  </a:cxn>
                  <a:cxn ang="0">
                    <a:pos x="365" y="334"/>
                  </a:cxn>
                  <a:cxn ang="0">
                    <a:pos x="350" y="290"/>
                  </a:cxn>
                  <a:cxn ang="0">
                    <a:pos x="322" y="230"/>
                  </a:cxn>
                  <a:cxn ang="0">
                    <a:pos x="278" y="160"/>
                  </a:cxn>
                  <a:cxn ang="0">
                    <a:pos x="230" y="102"/>
                  </a:cxn>
                  <a:cxn ang="0">
                    <a:pos x="180" y="54"/>
                  </a:cxn>
                  <a:cxn ang="0">
                    <a:pos x="131" y="15"/>
                  </a:cxn>
                  <a:cxn ang="0">
                    <a:pos x="107" y="0"/>
                  </a:cxn>
                </a:cxnLst>
                <a:rect l="0" t="0" r="r" b="b"/>
                <a:pathLst>
                  <a:path w="397" h="1011">
                    <a:moveTo>
                      <a:pt x="107" y="0"/>
                    </a:moveTo>
                    <a:lnTo>
                      <a:pt x="0" y="15"/>
                    </a:lnTo>
                    <a:lnTo>
                      <a:pt x="0" y="15"/>
                    </a:lnTo>
                    <a:lnTo>
                      <a:pt x="13" y="14"/>
                    </a:lnTo>
                    <a:lnTo>
                      <a:pt x="27" y="14"/>
                    </a:lnTo>
                    <a:lnTo>
                      <a:pt x="41" y="15"/>
                    </a:lnTo>
                    <a:lnTo>
                      <a:pt x="55" y="18"/>
                    </a:lnTo>
                    <a:lnTo>
                      <a:pt x="69" y="22"/>
                    </a:lnTo>
                    <a:lnTo>
                      <a:pt x="82" y="28"/>
                    </a:lnTo>
                    <a:lnTo>
                      <a:pt x="96" y="33"/>
                    </a:lnTo>
                    <a:lnTo>
                      <a:pt x="109" y="41"/>
                    </a:lnTo>
                    <a:lnTo>
                      <a:pt x="122" y="50"/>
                    </a:lnTo>
                    <a:lnTo>
                      <a:pt x="135" y="59"/>
                    </a:lnTo>
                    <a:lnTo>
                      <a:pt x="149" y="69"/>
                    </a:lnTo>
                    <a:lnTo>
                      <a:pt x="161" y="81"/>
                    </a:lnTo>
                    <a:lnTo>
                      <a:pt x="173" y="94"/>
                    </a:lnTo>
                    <a:lnTo>
                      <a:pt x="184" y="108"/>
                    </a:lnTo>
                    <a:lnTo>
                      <a:pt x="208" y="136"/>
                    </a:lnTo>
                    <a:lnTo>
                      <a:pt x="230" y="170"/>
                    </a:lnTo>
                    <a:lnTo>
                      <a:pt x="251" y="207"/>
                    </a:lnTo>
                    <a:lnTo>
                      <a:pt x="269" y="245"/>
                    </a:lnTo>
                    <a:lnTo>
                      <a:pt x="287" y="288"/>
                    </a:lnTo>
                    <a:lnTo>
                      <a:pt x="302" y="332"/>
                    </a:lnTo>
                    <a:lnTo>
                      <a:pt x="314" y="379"/>
                    </a:lnTo>
                    <a:lnTo>
                      <a:pt x="324" y="429"/>
                    </a:lnTo>
                    <a:lnTo>
                      <a:pt x="332" y="478"/>
                    </a:lnTo>
                    <a:lnTo>
                      <a:pt x="332" y="478"/>
                    </a:lnTo>
                    <a:lnTo>
                      <a:pt x="338" y="529"/>
                    </a:lnTo>
                    <a:lnTo>
                      <a:pt x="339" y="580"/>
                    </a:lnTo>
                    <a:lnTo>
                      <a:pt x="339" y="629"/>
                    </a:lnTo>
                    <a:lnTo>
                      <a:pt x="336" y="676"/>
                    </a:lnTo>
                    <a:lnTo>
                      <a:pt x="329" y="721"/>
                    </a:lnTo>
                    <a:lnTo>
                      <a:pt x="321" y="764"/>
                    </a:lnTo>
                    <a:lnTo>
                      <a:pt x="311" y="804"/>
                    </a:lnTo>
                    <a:lnTo>
                      <a:pt x="298" y="841"/>
                    </a:lnTo>
                    <a:lnTo>
                      <a:pt x="284" y="876"/>
                    </a:lnTo>
                    <a:lnTo>
                      <a:pt x="276" y="892"/>
                    </a:lnTo>
                    <a:lnTo>
                      <a:pt x="266" y="907"/>
                    </a:lnTo>
                    <a:lnTo>
                      <a:pt x="258" y="921"/>
                    </a:lnTo>
                    <a:lnTo>
                      <a:pt x="247" y="935"/>
                    </a:lnTo>
                    <a:lnTo>
                      <a:pt x="237" y="947"/>
                    </a:lnTo>
                    <a:lnTo>
                      <a:pt x="226" y="958"/>
                    </a:lnTo>
                    <a:lnTo>
                      <a:pt x="215" y="969"/>
                    </a:lnTo>
                    <a:lnTo>
                      <a:pt x="204" y="979"/>
                    </a:lnTo>
                    <a:lnTo>
                      <a:pt x="191" y="987"/>
                    </a:lnTo>
                    <a:lnTo>
                      <a:pt x="179" y="994"/>
                    </a:lnTo>
                    <a:lnTo>
                      <a:pt x="167" y="1000"/>
                    </a:lnTo>
                    <a:lnTo>
                      <a:pt x="154" y="1005"/>
                    </a:lnTo>
                    <a:lnTo>
                      <a:pt x="140" y="1009"/>
                    </a:lnTo>
                    <a:lnTo>
                      <a:pt x="127" y="1011"/>
                    </a:lnTo>
                    <a:lnTo>
                      <a:pt x="223" y="997"/>
                    </a:lnTo>
                    <a:lnTo>
                      <a:pt x="223" y="997"/>
                    </a:lnTo>
                    <a:lnTo>
                      <a:pt x="238" y="986"/>
                    </a:lnTo>
                    <a:lnTo>
                      <a:pt x="253" y="973"/>
                    </a:lnTo>
                    <a:lnTo>
                      <a:pt x="269" y="960"/>
                    </a:lnTo>
                    <a:lnTo>
                      <a:pt x="282" y="944"/>
                    </a:lnTo>
                    <a:lnTo>
                      <a:pt x="298" y="927"/>
                    </a:lnTo>
                    <a:lnTo>
                      <a:pt x="311" y="907"/>
                    </a:lnTo>
                    <a:lnTo>
                      <a:pt x="325" y="885"/>
                    </a:lnTo>
                    <a:lnTo>
                      <a:pt x="338" y="860"/>
                    </a:lnTo>
                    <a:lnTo>
                      <a:pt x="350" y="834"/>
                    </a:lnTo>
                    <a:lnTo>
                      <a:pt x="361" y="805"/>
                    </a:lnTo>
                    <a:lnTo>
                      <a:pt x="371" y="773"/>
                    </a:lnTo>
                    <a:lnTo>
                      <a:pt x="379" y="739"/>
                    </a:lnTo>
                    <a:lnTo>
                      <a:pt x="386" y="702"/>
                    </a:lnTo>
                    <a:lnTo>
                      <a:pt x="391" y="662"/>
                    </a:lnTo>
                    <a:lnTo>
                      <a:pt x="396" y="619"/>
                    </a:lnTo>
                    <a:lnTo>
                      <a:pt x="397" y="574"/>
                    </a:lnTo>
                    <a:lnTo>
                      <a:pt x="397" y="574"/>
                    </a:lnTo>
                    <a:lnTo>
                      <a:pt x="397" y="543"/>
                    </a:lnTo>
                    <a:lnTo>
                      <a:pt x="397" y="514"/>
                    </a:lnTo>
                    <a:lnTo>
                      <a:pt x="394" y="485"/>
                    </a:lnTo>
                    <a:lnTo>
                      <a:pt x="391" y="458"/>
                    </a:lnTo>
                    <a:lnTo>
                      <a:pt x="389" y="432"/>
                    </a:lnTo>
                    <a:lnTo>
                      <a:pt x="383" y="405"/>
                    </a:lnTo>
                    <a:lnTo>
                      <a:pt x="379" y="381"/>
                    </a:lnTo>
                    <a:lnTo>
                      <a:pt x="372" y="357"/>
                    </a:lnTo>
                    <a:lnTo>
                      <a:pt x="365" y="334"/>
                    </a:lnTo>
                    <a:lnTo>
                      <a:pt x="358" y="312"/>
                    </a:lnTo>
                    <a:lnTo>
                      <a:pt x="350" y="290"/>
                    </a:lnTo>
                    <a:lnTo>
                      <a:pt x="342" y="269"/>
                    </a:lnTo>
                    <a:lnTo>
                      <a:pt x="322" y="230"/>
                    </a:lnTo>
                    <a:lnTo>
                      <a:pt x="302" y="193"/>
                    </a:lnTo>
                    <a:lnTo>
                      <a:pt x="278" y="160"/>
                    </a:lnTo>
                    <a:lnTo>
                      <a:pt x="255" y="130"/>
                    </a:lnTo>
                    <a:lnTo>
                      <a:pt x="230" y="102"/>
                    </a:lnTo>
                    <a:lnTo>
                      <a:pt x="205" y="77"/>
                    </a:lnTo>
                    <a:lnTo>
                      <a:pt x="180" y="54"/>
                    </a:lnTo>
                    <a:lnTo>
                      <a:pt x="155" y="33"/>
                    </a:lnTo>
                    <a:lnTo>
                      <a:pt x="131" y="15"/>
                    </a:lnTo>
                    <a:lnTo>
                      <a:pt x="107" y="0"/>
                    </a:lnTo>
                    <a:lnTo>
                      <a:pt x="107" y="0"/>
                    </a:lnTo>
                    <a:close/>
                  </a:path>
                </a:pathLst>
              </a:custGeom>
              <a:gradFill flip="none" rotWithShape="1">
                <a:gsLst>
                  <a:gs pos="0">
                    <a:srgbClr val="1C1C1C"/>
                  </a:gs>
                  <a:gs pos="31000">
                    <a:srgbClr val="B2B2B2"/>
                  </a:gs>
                  <a:gs pos="82000">
                    <a:srgbClr val="292929"/>
                  </a:gs>
                </a:gsLst>
                <a:lin ang="5280000" scaled="0"/>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grpSp>
        <p:sp>
          <p:nvSpPr>
            <p:cNvPr id="106" name="Forme libre 6"/>
            <p:cNvSpPr>
              <a:spLocks/>
            </p:cNvSpPr>
            <p:nvPr/>
          </p:nvSpPr>
          <p:spPr bwMode="auto">
            <a:xfrm>
              <a:off x="702865" y="3048000"/>
              <a:ext cx="7825945" cy="2590799"/>
            </a:xfrm>
            <a:custGeom>
              <a:avLst/>
              <a:gdLst/>
              <a:ahLst/>
              <a:cxnLst>
                <a:cxn ang="0">
                  <a:pos x="4096" y="1887"/>
                </a:cxn>
                <a:cxn ang="0">
                  <a:pos x="4104" y="1885"/>
                </a:cxn>
                <a:cxn ang="0">
                  <a:pos x="4125" y="1879"/>
                </a:cxn>
                <a:cxn ang="0">
                  <a:pos x="4154" y="1867"/>
                </a:cxn>
                <a:cxn ang="0">
                  <a:pos x="4187" y="1845"/>
                </a:cxn>
                <a:cxn ang="0">
                  <a:pos x="4222" y="1807"/>
                </a:cxn>
                <a:cxn ang="0">
                  <a:pos x="4244" y="1768"/>
                </a:cxn>
                <a:cxn ang="0">
                  <a:pos x="4258" y="1738"/>
                </a:cxn>
                <a:cxn ang="0">
                  <a:pos x="4268" y="1700"/>
                </a:cxn>
                <a:cxn ang="0">
                  <a:pos x="4277" y="1658"/>
                </a:cxn>
                <a:cxn ang="0">
                  <a:pos x="4282" y="1610"/>
                </a:cxn>
                <a:cxn ang="0">
                  <a:pos x="4283" y="1583"/>
                </a:cxn>
                <a:cxn ang="0">
                  <a:pos x="4280" y="1524"/>
                </a:cxn>
                <a:cxn ang="0">
                  <a:pos x="4273" y="1471"/>
                </a:cxn>
                <a:cxn ang="0">
                  <a:pos x="4261" y="1423"/>
                </a:cxn>
                <a:cxn ang="0">
                  <a:pos x="4244" y="1379"/>
                </a:cxn>
                <a:cxn ang="0">
                  <a:pos x="4223" y="1341"/>
                </a:cxn>
                <a:cxn ang="0">
                  <a:pos x="4200" y="1308"/>
                </a:cxn>
                <a:cxn ang="0">
                  <a:pos x="4176" y="1280"/>
                </a:cxn>
                <a:cxn ang="0">
                  <a:pos x="4125" y="1233"/>
                </a:cxn>
                <a:cxn ang="0">
                  <a:pos x="4077" y="1201"/>
                </a:cxn>
                <a:cxn ang="0">
                  <a:pos x="4039" y="1183"/>
                </a:cxn>
                <a:cxn ang="0">
                  <a:pos x="4014" y="1173"/>
                </a:cxn>
                <a:cxn ang="0">
                  <a:pos x="59" y="136"/>
                </a:cxn>
                <a:cxn ang="0">
                  <a:pos x="38" y="134"/>
                </a:cxn>
                <a:cxn ang="0">
                  <a:pos x="9" y="137"/>
                </a:cxn>
                <a:cxn ang="0">
                  <a:pos x="0" y="140"/>
                </a:cxn>
                <a:cxn ang="0">
                  <a:pos x="12" y="134"/>
                </a:cxn>
                <a:cxn ang="0">
                  <a:pos x="68" y="121"/>
                </a:cxn>
                <a:cxn ang="0">
                  <a:pos x="133" y="113"/>
                </a:cxn>
                <a:cxn ang="0">
                  <a:pos x="666" y="57"/>
                </a:cxn>
                <a:cxn ang="0">
                  <a:pos x="1224" y="2"/>
                </a:cxn>
                <a:cxn ang="0">
                  <a:pos x="1235" y="0"/>
                </a:cxn>
                <a:cxn ang="0">
                  <a:pos x="1245" y="0"/>
                </a:cxn>
                <a:cxn ang="0">
                  <a:pos x="1904" y="146"/>
                </a:cxn>
                <a:cxn ang="0">
                  <a:pos x="5420" y="934"/>
                </a:cxn>
                <a:cxn ang="0">
                  <a:pos x="5432" y="937"/>
                </a:cxn>
                <a:cxn ang="0">
                  <a:pos x="5465" y="948"/>
                </a:cxn>
                <a:cxn ang="0">
                  <a:pos x="5510" y="971"/>
                </a:cxn>
                <a:cxn ang="0">
                  <a:pos x="5563" y="1005"/>
                </a:cxn>
                <a:cxn ang="0">
                  <a:pos x="5602" y="1040"/>
                </a:cxn>
                <a:cxn ang="0">
                  <a:pos x="5626" y="1070"/>
                </a:cxn>
                <a:cxn ang="0">
                  <a:pos x="5649" y="1105"/>
                </a:cxn>
                <a:cxn ang="0">
                  <a:pos x="5668" y="1142"/>
                </a:cxn>
                <a:cxn ang="0">
                  <a:pos x="5683" y="1188"/>
                </a:cxn>
                <a:cxn ang="0">
                  <a:pos x="5694" y="1237"/>
                </a:cxn>
                <a:cxn ang="0">
                  <a:pos x="5700" y="1293"/>
                </a:cxn>
                <a:cxn ang="0">
                  <a:pos x="5700" y="1323"/>
                </a:cxn>
                <a:cxn ang="0">
                  <a:pos x="5697" y="1366"/>
                </a:cxn>
                <a:cxn ang="0">
                  <a:pos x="5683" y="1439"/>
                </a:cxn>
                <a:cxn ang="0">
                  <a:pos x="5661" y="1497"/>
                </a:cxn>
                <a:cxn ang="0">
                  <a:pos x="5632" y="1540"/>
                </a:cxn>
                <a:cxn ang="0">
                  <a:pos x="5604" y="1572"/>
                </a:cxn>
                <a:cxn ang="0">
                  <a:pos x="5576" y="1595"/>
                </a:cxn>
                <a:cxn ang="0">
                  <a:pos x="5546" y="1610"/>
                </a:cxn>
                <a:cxn ang="0">
                  <a:pos x="4112" y="1887"/>
                </a:cxn>
              </a:cxnLst>
              <a:rect l="0" t="0" r="r" b="b"/>
              <a:pathLst>
                <a:path w="5700" h="1887">
                  <a:moveTo>
                    <a:pt x="4112" y="1887"/>
                  </a:moveTo>
                  <a:lnTo>
                    <a:pt x="4096" y="1887"/>
                  </a:lnTo>
                  <a:lnTo>
                    <a:pt x="4096" y="1887"/>
                  </a:lnTo>
                  <a:lnTo>
                    <a:pt x="4104" y="1885"/>
                  </a:lnTo>
                  <a:lnTo>
                    <a:pt x="4113" y="1884"/>
                  </a:lnTo>
                  <a:lnTo>
                    <a:pt x="4125" y="1879"/>
                  </a:lnTo>
                  <a:lnTo>
                    <a:pt x="4139" y="1875"/>
                  </a:lnTo>
                  <a:lnTo>
                    <a:pt x="4154" y="1867"/>
                  </a:lnTo>
                  <a:lnTo>
                    <a:pt x="4170" y="1857"/>
                  </a:lnTo>
                  <a:lnTo>
                    <a:pt x="4187" y="1845"/>
                  </a:lnTo>
                  <a:lnTo>
                    <a:pt x="4205" y="1828"/>
                  </a:lnTo>
                  <a:lnTo>
                    <a:pt x="4222" y="1807"/>
                  </a:lnTo>
                  <a:lnTo>
                    <a:pt x="4237" y="1783"/>
                  </a:lnTo>
                  <a:lnTo>
                    <a:pt x="4244" y="1768"/>
                  </a:lnTo>
                  <a:lnTo>
                    <a:pt x="4252" y="1753"/>
                  </a:lnTo>
                  <a:lnTo>
                    <a:pt x="4258" y="1738"/>
                  </a:lnTo>
                  <a:lnTo>
                    <a:pt x="4264" y="1720"/>
                  </a:lnTo>
                  <a:lnTo>
                    <a:pt x="4268" y="1700"/>
                  </a:lnTo>
                  <a:lnTo>
                    <a:pt x="4273" y="1681"/>
                  </a:lnTo>
                  <a:lnTo>
                    <a:pt x="4277" y="1658"/>
                  </a:lnTo>
                  <a:lnTo>
                    <a:pt x="4280" y="1634"/>
                  </a:lnTo>
                  <a:lnTo>
                    <a:pt x="4282" y="1610"/>
                  </a:lnTo>
                  <a:lnTo>
                    <a:pt x="4283" y="1583"/>
                  </a:lnTo>
                  <a:lnTo>
                    <a:pt x="4283" y="1583"/>
                  </a:lnTo>
                  <a:lnTo>
                    <a:pt x="4282" y="1552"/>
                  </a:lnTo>
                  <a:lnTo>
                    <a:pt x="4280" y="1524"/>
                  </a:lnTo>
                  <a:lnTo>
                    <a:pt x="4277" y="1497"/>
                  </a:lnTo>
                  <a:lnTo>
                    <a:pt x="4273" y="1471"/>
                  </a:lnTo>
                  <a:lnTo>
                    <a:pt x="4267" y="1445"/>
                  </a:lnTo>
                  <a:lnTo>
                    <a:pt x="4261" y="1423"/>
                  </a:lnTo>
                  <a:lnTo>
                    <a:pt x="4252" y="1400"/>
                  </a:lnTo>
                  <a:lnTo>
                    <a:pt x="4244" y="1379"/>
                  </a:lnTo>
                  <a:lnTo>
                    <a:pt x="4234" y="1359"/>
                  </a:lnTo>
                  <a:lnTo>
                    <a:pt x="4223" y="1341"/>
                  </a:lnTo>
                  <a:lnTo>
                    <a:pt x="4213" y="1325"/>
                  </a:lnTo>
                  <a:lnTo>
                    <a:pt x="4200" y="1308"/>
                  </a:lnTo>
                  <a:lnTo>
                    <a:pt x="4188" y="1293"/>
                  </a:lnTo>
                  <a:lnTo>
                    <a:pt x="4176" y="1280"/>
                  </a:lnTo>
                  <a:lnTo>
                    <a:pt x="4151" y="1254"/>
                  </a:lnTo>
                  <a:lnTo>
                    <a:pt x="4125" y="1233"/>
                  </a:lnTo>
                  <a:lnTo>
                    <a:pt x="4101" y="1216"/>
                  </a:lnTo>
                  <a:lnTo>
                    <a:pt x="4077" y="1201"/>
                  </a:lnTo>
                  <a:lnTo>
                    <a:pt x="4057" y="1191"/>
                  </a:lnTo>
                  <a:lnTo>
                    <a:pt x="4039" y="1183"/>
                  </a:lnTo>
                  <a:lnTo>
                    <a:pt x="4026" y="1177"/>
                  </a:lnTo>
                  <a:lnTo>
                    <a:pt x="4014" y="1173"/>
                  </a:lnTo>
                  <a:lnTo>
                    <a:pt x="59" y="136"/>
                  </a:lnTo>
                  <a:lnTo>
                    <a:pt x="59" y="136"/>
                  </a:lnTo>
                  <a:lnTo>
                    <a:pt x="53" y="136"/>
                  </a:lnTo>
                  <a:lnTo>
                    <a:pt x="38" y="134"/>
                  </a:lnTo>
                  <a:lnTo>
                    <a:pt x="18" y="136"/>
                  </a:lnTo>
                  <a:lnTo>
                    <a:pt x="9" y="137"/>
                  </a:lnTo>
                  <a:lnTo>
                    <a:pt x="0" y="140"/>
                  </a:lnTo>
                  <a:lnTo>
                    <a:pt x="0" y="140"/>
                  </a:lnTo>
                  <a:lnTo>
                    <a:pt x="3" y="139"/>
                  </a:lnTo>
                  <a:lnTo>
                    <a:pt x="12" y="134"/>
                  </a:lnTo>
                  <a:lnTo>
                    <a:pt x="33" y="128"/>
                  </a:lnTo>
                  <a:lnTo>
                    <a:pt x="68" y="121"/>
                  </a:lnTo>
                  <a:lnTo>
                    <a:pt x="68" y="121"/>
                  </a:lnTo>
                  <a:lnTo>
                    <a:pt x="133" y="113"/>
                  </a:lnTo>
                  <a:lnTo>
                    <a:pt x="272" y="98"/>
                  </a:lnTo>
                  <a:lnTo>
                    <a:pt x="666" y="57"/>
                  </a:lnTo>
                  <a:lnTo>
                    <a:pt x="1224" y="2"/>
                  </a:lnTo>
                  <a:lnTo>
                    <a:pt x="1224" y="2"/>
                  </a:lnTo>
                  <a:lnTo>
                    <a:pt x="1229" y="0"/>
                  </a:lnTo>
                  <a:lnTo>
                    <a:pt x="1235" y="0"/>
                  </a:lnTo>
                  <a:lnTo>
                    <a:pt x="1245" y="0"/>
                  </a:lnTo>
                  <a:lnTo>
                    <a:pt x="1245" y="0"/>
                  </a:lnTo>
                  <a:lnTo>
                    <a:pt x="1429" y="39"/>
                  </a:lnTo>
                  <a:lnTo>
                    <a:pt x="1904" y="146"/>
                  </a:lnTo>
                  <a:lnTo>
                    <a:pt x="3338" y="467"/>
                  </a:lnTo>
                  <a:lnTo>
                    <a:pt x="5420" y="934"/>
                  </a:lnTo>
                  <a:lnTo>
                    <a:pt x="5420" y="934"/>
                  </a:lnTo>
                  <a:lnTo>
                    <a:pt x="5432" y="937"/>
                  </a:lnTo>
                  <a:lnTo>
                    <a:pt x="5445" y="942"/>
                  </a:lnTo>
                  <a:lnTo>
                    <a:pt x="5465" y="948"/>
                  </a:lnTo>
                  <a:lnTo>
                    <a:pt x="5486" y="957"/>
                  </a:lnTo>
                  <a:lnTo>
                    <a:pt x="5510" y="971"/>
                  </a:lnTo>
                  <a:lnTo>
                    <a:pt x="5536" y="986"/>
                  </a:lnTo>
                  <a:lnTo>
                    <a:pt x="5563" y="1005"/>
                  </a:lnTo>
                  <a:lnTo>
                    <a:pt x="5588" y="1028"/>
                  </a:lnTo>
                  <a:lnTo>
                    <a:pt x="5602" y="1040"/>
                  </a:lnTo>
                  <a:lnTo>
                    <a:pt x="5614" y="1055"/>
                  </a:lnTo>
                  <a:lnTo>
                    <a:pt x="5626" y="1070"/>
                  </a:lnTo>
                  <a:lnTo>
                    <a:pt x="5638" y="1087"/>
                  </a:lnTo>
                  <a:lnTo>
                    <a:pt x="5649" y="1105"/>
                  </a:lnTo>
                  <a:lnTo>
                    <a:pt x="5659" y="1123"/>
                  </a:lnTo>
                  <a:lnTo>
                    <a:pt x="5668" y="1142"/>
                  </a:lnTo>
                  <a:lnTo>
                    <a:pt x="5676" y="1165"/>
                  </a:lnTo>
                  <a:lnTo>
                    <a:pt x="5683" y="1188"/>
                  </a:lnTo>
                  <a:lnTo>
                    <a:pt x="5689" y="1212"/>
                  </a:lnTo>
                  <a:lnTo>
                    <a:pt x="5694" y="1237"/>
                  </a:lnTo>
                  <a:lnTo>
                    <a:pt x="5697" y="1265"/>
                  </a:lnTo>
                  <a:lnTo>
                    <a:pt x="5700" y="1293"/>
                  </a:lnTo>
                  <a:lnTo>
                    <a:pt x="5700" y="1323"/>
                  </a:lnTo>
                  <a:lnTo>
                    <a:pt x="5700" y="1323"/>
                  </a:lnTo>
                  <a:lnTo>
                    <a:pt x="5698" y="1344"/>
                  </a:lnTo>
                  <a:lnTo>
                    <a:pt x="5697" y="1366"/>
                  </a:lnTo>
                  <a:lnTo>
                    <a:pt x="5691" y="1405"/>
                  </a:lnTo>
                  <a:lnTo>
                    <a:pt x="5683" y="1439"/>
                  </a:lnTo>
                  <a:lnTo>
                    <a:pt x="5673" y="1470"/>
                  </a:lnTo>
                  <a:lnTo>
                    <a:pt x="5661" y="1497"/>
                  </a:lnTo>
                  <a:lnTo>
                    <a:pt x="5647" y="1521"/>
                  </a:lnTo>
                  <a:lnTo>
                    <a:pt x="5632" y="1540"/>
                  </a:lnTo>
                  <a:lnTo>
                    <a:pt x="5619" y="1558"/>
                  </a:lnTo>
                  <a:lnTo>
                    <a:pt x="5604" y="1572"/>
                  </a:lnTo>
                  <a:lnTo>
                    <a:pt x="5588" y="1584"/>
                  </a:lnTo>
                  <a:lnTo>
                    <a:pt x="5576" y="1595"/>
                  </a:lnTo>
                  <a:lnTo>
                    <a:pt x="5564" y="1601"/>
                  </a:lnTo>
                  <a:lnTo>
                    <a:pt x="5546" y="1610"/>
                  </a:lnTo>
                  <a:lnTo>
                    <a:pt x="5540" y="1613"/>
                  </a:lnTo>
                  <a:lnTo>
                    <a:pt x="4112" y="1887"/>
                  </a:lnTo>
                  <a:close/>
                </a:path>
              </a:pathLst>
            </a:custGeom>
            <a:gradFill flip="none" rotWithShape="1">
              <a:gsLst>
                <a:gs pos="0">
                  <a:schemeClr val="tx1">
                    <a:lumMod val="95000"/>
                    <a:lumOff val="5000"/>
                  </a:schemeClr>
                </a:gs>
                <a:gs pos="9000">
                  <a:schemeClr val="tx1">
                    <a:lumMod val="95000"/>
                    <a:lumOff val="5000"/>
                  </a:schemeClr>
                </a:gs>
                <a:gs pos="25000">
                  <a:schemeClr val="tx1">
                    <a:lumMod val="85000"/>
                    <a:lumOff val="15000"/>
                  </a:schemeClr>
                </a:gs>
                <a:gs pos="66000">
                  <a:schemeClr val="tx1">
                    <a:lumMod val="65000"/>
                    <a:lumOff val="35000"/>
                  </a:schemeClr>
                </a:gs>
                <a:gs pos="82000">
                  <a:schemeClr val="tx1">
                    <a:lumMod val="95000"/>
                    <a:lumOff val="5000"/>
                  </a:schemeClr>
                </a:gs>
              </a:gsLst>
              <a:lin ang="4800000" scaled="0"/>
              <a:tileRect/>
            </a:gradFill>
            <a:ln w="9525">
              <a:noFill/>
              <a:round/>
              <a:headEnd/>
              <a:tailEnd/>
            </a:ln>
          </p:spPr>
          <p:txBody>
            <a:bodyPr vert="horz" wrap="square" lIns="68580" tIns="34290" rIns="68580" bIns="34290" numCol="1" rtlCol="0" anchor="t" anchorCtr="0" compatLnSpc="1">
              <a:prstTxWarp prst="textNoShape">
                <a:avLst/>
              </a:prstTxWarp>
            </a:bodyPr>
            <a:lstStyle/>
            <a:p>
              <a:pPr rtl="0"/>
              <a:endParaRPr lang="fr-FR" sz="1350" dirty="0"/>
            </a:p>
          </p:txBody>
        </p:sp>
      </p:grpSp>
      <p:cxnSp>
        <p:nvCxnSpPr>
          <p:cNvPr id="132" name="Connecteur droit avec flèche 131"/>
          <p:cNvCxnSpPr/>
          <p:nvPr>
            <p:custDataLst>
              <p:tags r:id="rId3"/>
            </p:custDataLst>
          </p:nvPr>
        </p:nvCxnSpPr>
        <p:spPr>
          <a:xfrm>
            <a:off x="4590045" y="5150622"/>
            <a:ext cx="1469437" cy="507228"/>
          </a:xfrm>
          <a:prstGeom prst="straightConnector1">
            <a:avLst/>
          </a:prstGeom>
          <a:noFill/>
          <a:ln w="12700">
            <a:solidFill>
              <a:schemeClr val="tx1"/>
            </a:solidFill>
            <a:prstDash val="sysDash"/>
            <a:round/>
            <a:headEnd w="lg" len="med"/>
            <a:tailEnd type="triangle" w="lg" len="med"/>
          </a:ln>
        </p:spPr>
      </p:cxnSp>
      <p:cxnSp>
        <p:nvCxnSpPr>
          <p:cNvPr id="133" name="Connecteur droit avec flèche 132"/>
          <p:cNvCxnSpPr/>
          <p:nvPr>
            <p:custDataLst>
              <p:tags r:id="rId4"/>
            </p:custDataLst>
          </p:nvPr>
        </p:nvCxnSpPr>
        <p:spPr>
          <a:xfrm>
            <a:off x="685801" y="3812057"/>
            <a:ext cx="1501151" cy="544158"/>
          </a:xfrm>
          <a:prstGeom prst="straightConnector1">
            <a:avLst/>
          </a:prstGeom>
          <a:noFill/>
          <a:ln w="12700">
            <a:solidFill>
              <a:schemeClr val="tx1"/>
            </a:solidFill>
            <a:prstDash val="sysDash"/>
            <a:round/>
            <a:headEnd w="lg" len="med"/>
            <a:tailEnd type="triangle" w="lg" len="med"/>
          </a:ln>
        </p:spPr>
      </p:cxnSp>
      <p:grpSp>
        <p:nvGrpSpPr>
          <p:cNvPr id="55" name="Groupe 54"/>
          <p:cNvGrpSpPr/>
          <p:nvPr>
            <p:custDataLst>
              <p:tags r:id="rId5"/>
            </p:custDataLst>
          </p:nvPr>
        </p:nvGrpSpPr>
        <p:grpSpPr>
          <a:xfrm>
            <a:off x="849094" y="998456"/>
            <a:ext cx="2453186" cy="1615212"/>
            <a:chOff x="1219200" y="1284514"/>
            <a:chExt cx="2143485" cy="1400440"/>
          </a:xfrm>
          <a:effectLst>
            <a:outerShdw blurRad="12700" dist="12700" dir="5400000" algn="t" rotWithShape="0">
              <a:prstClr val="black">
                <a:alpha val="50000"/>
              </a:prstClr>
            </a:outerShdw>
          </a:effectLst>
        </p:grpSpPr>
        <p:sp>
          <p:nvSpPr>
            <p:cNvPr id="1062" name="Forme libre 38"/>
            <p:cNvSpPr>
              <a:spLocks/>
            </p:cNvSpPr>
            <p:nvPr/>
          </p:nvSpPr>
          <p:spPr bwMode="auto">
            <a:xfrm>
              <a:off x="1219200" y="2355700"/>
              <a:ext cx="2143485" cy="329253"/>
            </a:xfrm>
            <a:custGeom>
              <a:avLst/>
              <a:gdLst/>
              <a:ahLst/>
              <a:cxnLst>
                <a:cxn ang="0">
                  <a:pos x="1927" y="180"/>
                </a:cxn>
                <a:cxn ang="0">
                  <a:pos x="720" y="296"/>
                </a:cxn>
                <a:cxn ang="0">
                  <a:pos x="0" y="116"/>
                </a:cxn>
                <a:cxn ang="0">
                  <a:pos x="1208" y="0"/>
                </a:cxn>
                <a:cxn ang="0">
                  <a:pos x="1927" y="180"/>
                </a:cxn>
              </a:cxnLst>
              <a:rect l="0" t="0" r="r" b="b"/>
              <a:pathLst>
                <a:path w="1927" h="296">
                  <a:moveTo>
                    <a:pt x="1927" y="180"/>
                  </a:moveTo>
                  <a:lnTo>
                    <a:pt x="720" y="296"/>
                  </a:lnTo>
                  <a:lnTo>
                    <a:pt x="0" y="116"/>
                  </a:lnTo>
                  <a:lnTo>
                    <a:pt x="1208" y="0"/>
                  </a:lnTo>
                  <a:lnTo>
                    <a:pt x="1927" y="180"/>
                  </a:lnTo>
                  <a:close/>
                </a:path>
              </a:pathLst>
            </a:custGeom>
            <a:gradFill rotWithShape="0">
              <a:gsLst>
                <a:gs pos="0">
                  <a:srgbClr val="4F1919">
                    <a:alpha val="80392"/>
                  </a:srgbClr>
                </a:gs>
                <a:gs pos="100000">
                  <a:srgbClr val="000000">
                    <a:alpha val="83922"/>
                  </a:srgbClr>
                </a:gs>
              </a:gsLst>
              <a:lin ang="2700000" scaled="1"/>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chemeClr val="bg1"/>
                </a:solidFill>
                <a:latin typeface="Arial Narrow" pitchFamily="112" charset="0"/>
              </a:endParaRPr>
            </a:p>
          </p:txBody>
        </p:sp>
        <p:sp>
          <p:nvSpPr>
            <p:cNvPr id="1061" name="Forme libre 37"/>
            <p:cNvSpPr>
              <a:spLocks/>
            </p:cNvSpPr>
            <p:nvPr/>
          </p:nvSpPr>
          <p:spPr bwMode="auto">
            <a:xfrm>
              <a:off x="1219200" y="1284514"/>
              <a:ext cx="1343710" cy="1200218"/>
            </a:xfrm>
            <a:custGeom>
              <a:avLst/>
              <a:gdLst/>
              <a:ahLst/>
              <a:cxnLst>
                <a:cxn ang="0">
                  <a:pos x="0" y="1079"/>
                </a:cxn>
                <a:cxn ang="0">
                  <a:pos x="1208" y="963"/>
                </a:cxn>
                <a:cxn ang="0">
                  <a:pos x="1208" y="0"/>
                </a:cxn>
                <a:cxn ang="0">
                  <a:pos x="0" y="103"/>
                </a:cxn>
                <a:cxn ang="0">
                  <a:pos x="0" y="1079"/>
                </a:cxn>
              </a:cxnLst>
              <a:rect l="0" t="0" r="r" b="b"/>
              <a:pathLst>
                <a:path w="1208" h="1079">
                  <a:moveTo>
                    <a:pt x="0" y="1079"/>
                  </a:moveTo>
                  <a:lnTo>
                    <a:pt x="1208" y="963"/>
                  </a:lnTo>
                  <a:lnTo>
                    <a:pt x="1208" y="0"/>
                  </a:lnTo>
                  <a:lnTo>
                    <a:pt x="0" y="103"/>
                  </a:lnTo>
                  <a:lnTo>
                    <a:pt x="0" y="1079"/>
                  </a:lnTo>
                  <a:close/>
                </a:path>
              </a:pathLst>
            </a:custGeom>
            <a:gradFill rotWithShape="0">
              <a:gsLst>
                <a:gs pos="0">
                  <a:srgbClr val="812727">
                    <a:alpha val="80784"/>
                  </a:srgbClr>
                </a:gs>
                <a:gs pos="100000">
                  <a:srgbClr val="1B0303">
                    <a:alpha val="83922"/>
                  </a:srgbClr>
                </a:gs>
              </a:gsLst>
              <a:lin ang="2700000" scaled="1"/>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chemeClr val="bg1"/>
                </a:solidFill>
                <a:latin typeface="Arial Narrow" pitchFamily="112" charset="0"/>
              </a:endParaRPr>
            </a:p>
          </p:txBody>
        </p:sp>
        <p:sp>
          <p:nvSpPr>
            <p:cNvPr id="52" name="Forme libre 39"/>
            <p:cNvSpPr>
              <a:spLocks/>
            </p:cNvSpPr>
            <p:nvPr/>
          </p:nvSpPr>
          <p:spPr bwMode="auto">
            <a:xfrm>
              <a:off x="2020087" y="1442467"/>
              <a:ext cx="1342598" cy="1242487"/>
            </a:xfrm>
            <a:custGeom>
              <a:avLst/>
              <a:gdLst/>
              <a:ahLst/>
              <a:cxnLst>
                <a:cxn ang="0">
                  <a:pos x="0" y="1117"/>
                </a:cxn>
                <a:cxn ang="0">
                  <a:pos x="1207" y="1001"/>
                </a:cxn>
                <a:cxn ang="0">
                  <a:pos x="1207" y="0"/>
                </a:cxn>
                <a:cxn ang="0">
                  <a:pos x="0" y="115"/>
                </a:cxn>
                <a:cxn ang="0">
                  <a:pos x="0" y="1117"/>
                </a:cxn>
              </a:cxnLst>
              <a:rect l="0" t="0" r="r" b="b"/>
              <a:pathLst>
                <a:path w="1207" h="1117">
                  <a:moveTo>
                    <a:pt x="0" y="1117"/>
                  </a:moveTo>
                  <a:lnTo>
                    <a:pt x="1207" y="1001"/>
                  </a:lnTo>
                  <a:lnTo>
                    <a:pt x="1207" y="0"/>
                  </a:lnTo>
                  <a:lnTo>
                    <a:pt x="0" y="115"/>
                  </a:lnTo>
                  <a:lnTo>
                    <a:pt x="0" y="1117"/>
                  </a:lnTo>
                  <a:close/>
                </a:path>
              </a:pathLst>
            </a:custGeom>
            <a:gradFill rotWithShape="0">
              <a:gsLst>
                <a:gs pos="0">
                  <a:srgbClr val="AB3C19">
                    <a:lumMod val="86000"/>
                  </a:srgbClr>
                </a:gs>
                <a:gs pos="100000">
                  <a:schemeClr val="accent6">
                    <a:lumMod val="50000"/>
                    <a:alpha val="75000"/>
                  </a:schemeClr>
                </a:gs>
              </a:gsLst>
              <a:lin ang="2700000" scaled="1"/>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chemeClr val="bg1"/>
                </a:solidFill>
                <a:latin typeface="Arial Narrow" pitchFamily="112" charset="0"/>
              </a:endParaRPr>
            </a:p>
          </p:txBody>
        </p:sp>
        <p:sp>
          <p:nvSpPr>
            <p:cNvPr id="53" name="Forme libre 41"/>
            <p:cNvSpPr>
              <a:spLocks/>
            </p:cNvSpPr>
            <p:nvPr/>
          </p:nvSpPr>
          <p:spPr bwMode="auto">
            <a:xfrm>
              <a:off x="1219200" y="1284514"/>
              <a:ext cx="2143485" cy="285872"/>
            </a:xfrm>
            <a:custGeom>
              <a:avLst/>
              <a:gdLst/>
              <a:ahLst/>
              <a:cxnLst>
                <a:cxn ang="0">
                  <a:pos x="1927" y="142"/>
                </a:cxn>
                <a:cxn ang="0">
                  <a:pos x="720" y="257"/>
                </a:cxn>
                <a:cxn ang="0">
                  <a:pos x="0" y="103"/>
                </a:cxn>
                <a:cxn ang="0">
                  <a:pos x="1208" y="0"/>
                </a:cxn>
                <a:cxn ang="0">
                  <a:pos x="1927" y="142"/>
                </a:cxn>
              </a:cxnLst>
              <a:rect l="0" t="0" r="r" b="b"/>
              <a:pathLst>
                <a:path w="1927" h="257">
                  <a:moveTo>
                    <a:pt x="1927" y="142"/>
                  </a:moveTo>
                  <a:lnTo>
                    <a:pt x="720" y="257"/>
                  </a:lnTo>
                  <a:lnTo>
                    <a:pt x="0" y="103"/>
                  </a:lnTo>
                  <a:lnTo>
                    <a:pt x="1208" y="0"/>
                  </a:lnTo>
                  <a:lnTo>
                    <a:pt x="1927" y="142"/>
                  </a:lnTo>
                  <a:close/>
                </a:path>
              </a:pathLst>
            </a:custGeom>
            <a:gradFill rotWithShape="0">
              <a:gsLst>
                <a:gs pos="0">
                  <a:schemeClr val="bg1">
                    <a:alpha val="75000"/>
                  </a:schemeClr>
                </a:gs>
                <a:gs pos="99000">
                  <a:schemeClr val="accent6">
                    <a:lumMod val="40000"/>
                    <a:lumOff val="60000"/>
                    <a:alpha val="74000"/>
                  </a:schemeClr>
                </a:gs>
              </a:gsLst>
              <a:lin ang="2700000" scaled="1"/>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latin typeface="Arial Narrow" pitchFamily="112" charset="0"/>
              </a:endParaRPr>
            </a:p>
          </p:txBody>
        </p:sp>
        <p:sp>
          <p:nvSpPr>
            <p:cNvPr id="54" name="Forme libre 40"/>
            <p:cNvSpPr>
              <a:spLocks/>
            </p:cNvSpPr>
            <p:nvPr/>
          </p:nvSpPr>
          <p:spPr bwMode="auto">
            <a:xfrm>
              <a:off x="1219200" y="1399086"/>
              <a:ext cx="800887" cy="1285868"/>
            </a:xfrm>
            <a:custGeom>
              <a:avLst/>
              <a:gdLst/>
              <a:ahLst/>
              <a:cxnLst>
                <a:cxn ang="0">
                  <a:pos x="720" y="154"/>
                </a:cxn>
                <a:cxn ang="0">
                  <a:pos x="720" y="1156"/>
                </a:cxn>
                <a:cxn ang="0">
                  <a:pos x="0" y="976"/>
                </a:cxn>
                <a:cxn ang="0">
                  <a:pos x="0" y="0"/>
                </a:cxn>
                <a:cxn ang="0">
                  <a:pos x="720" y="154"/>
                </a:cxn>
              </a:cxnLst>
              <a:rect l="0" t="0" r="r" b="b"/>
              <a:pathLst>
                <a:path w="720" h="1156">
                  <a:moveTo>
                    <a:pt x="720" y="154"/>
                  </a:moveTo>
                  <a:lnTo>
                    <a:pt x="720" y="1156"/>
                  </a:lnTo>
                  <a:lnTo>
                    <a:pt x="0" y="976"/>
                  </a:lnTo>
                  <a:lnTo>
                    <a:pt x="0" y="0"/>
                  </a:lnTo>
                  <a:lnTo>
                    <a:pt x="720" y="154"/>
                  </a:lnTo>
                  <a:close/>
                </a:path>
              </a:pathLst>
            </a:custGeom>
            <a:gradFill rotWithShape="0">
              <a:gsLst>
                <a:gs pos="0">
                  <a:schemeClr val="accent6">
                    <a:alpha val="75000"/>
                  </a:schemeClr>
                </a:gs>
                <a:gs pos="100000">
                  <a:schemeClr val="accent6">
                    <a:lumMod val="50000"/>
                    <a:alpha val="75000"/>
                  </a:schemeClr>
                </a:gs>
              </a:gsLst>
              <a:lin ang="2700000" scaled="1"/>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chemeClr val="bg1"/>
                </a:solidFill>
                <a:latin typeface="Arial Narrow" pitchFamily="112" charset="0"/>
              </a:endParaRPr>
            </a:p>
          </p:txBody>
        </p:sp>
      </p:grpSp>
      <p:grpSp>
        <p:nvGrpSpPr>
          <p:cNvPr id="59" name="Groupe 58"/>
          <p:cNvGrpSpPr/>
          <p:nvPr>
            <p:custDataLst>
              <p:tags r:id="rId6"/>
            </p:custDataLst>
          </p:nvPr>
        </p:nvGrpSpPr>
        <p:grpSpPr>
          <a:xfrm>
            <a:off x="3190095" y="1516369"/>
            <a:ext cx="2549100" cy="1821764"/>
            <a:chOff x="2990049" y="1612893"/>
            <a:chExt cx="2436030" cy="1579527"/>
          </a:xfrm>
          <a:effectLst>
            <a:outerShdw blurRad="12700" dist="12700" dir="5400000" algn="t" rotWithShape="0">
              <a:prstClr val="black">
                <a:alpha val="50000"/>
              </a:prstClr>
            </a:outerShdw>
          </a:effectLst>
        </p:grpSpPr>
        <p:sp>
          <p:nvSpPr>
            <p:cNvPr id="1067" name="Forme libre 43"/>
            <p:cNvSpPr>
              <a:spLocks/>
            </p:cNvSpPr>
            <p:nvPr/>
          </p:nvSpPr>
          <p:spPr bwMode="auto">
            <a:xfrm>
              <a:off x="2990049" y="2818673"/>
              <a:ext cx="2436030" cy="373747"/>
            </a:xfrm>
            <a:custGeom>
              <a:avLst/>
              <a:gdLst/>
              <a:ahLst/>
              <a:cxnLst>
                <a:cxn ang="0">
                  <a:pos x="2190" y="205"/>
                </a:cxn>
                <a:cxn ang="0">
                  <a:pos x="818" y="336"/>
                </a:cxn>
                <a:cxn ang="0">
                  <a:pos x="0" y="133"/>
                </a:cxn>
                <a:cxn ang="0">
                  <a:pos x="1373" y="0"/>
                </a:cxn>
                <a:cxn ang="0">
                  <a:pos x="2190" y="205"/>
                </a:cxn>
              </a:cxnLst>
              <a:rect l="0" t="0" r="r" b="b"/>
              <a:pathLst>
                <a:path w="2190" h="336">
                  <a:moveTo>
                    <a:pt x="2190" y="205"/>
                  </a:moveTo>
                  <a:lnTo>
                    <a:pt x="818" y="336"/>
                  </a:lnTo>
                  <a:lnTo>
                    <a:pt x="0" y="133"/>
                  </a:lnTo>
                  <a:lnTo>
                    <a:pt x="1373" y="0"/>
                  </a:lnTo>
                  <a:lnTo>
                    <a:pt x="2190" y="205"/>
                  </a:lnTo>
                  <a:close/>
                </a:path>
              </a:pathLst>
            </a:custGeom>
            <a:gradFill rotWithShape="0">
              <a:gsLst>
                <a:gs pos="0">
                  <a:srgbClr val="332D0B">
                    <a:alpha val="80000"/>
                  </a:srgbClr>
                </a:gs>
                <a:gs pos="100000">
                  <a:srgbClr val="000000">
                    <a:alpha val="83922"/>
                  </a:srgbClr>
                </a:gs>
              </a:gsLst>
              <a:lin ang="2700000" scaled="1"/>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chemeClr val="bg1"/>
                </a:solidFill>
                <a:latin typeface="Arial Narrow" pitchFamily="112" charset="0"/>
              </a:endParaRPr>
            </a:p>
          </p:txBody>
        </p:sp>
        <p:sp>
          <p:nvSpPr>
            <p:cNvPr id="1066" name="Forme libre 42"/>
            <p:cNvSpPr>
              <a:spLocks/>
            </p:cNvSpPr>
            <p:nvPr/>
          </p:nvSpPr>
          <p:spPr bwMode="auto">
            <a:xfrm>
              <a:off x="2990049" y="1612893"/>
              <a:ext cx="1527247" cy="1353721"/>
            </a:xfrm>
            <a:custGeom>
              <a:avLst/>
              <a:gdLst/>
              <a:ahLst/>
              <a:cxnLst>
                <a:cxn ang="0">
                  <a:pos x="0" y="1217"/>
                </a:cxn>
                <a:cxn ang="0">
                  <a:pos x="1373" y="1084"/>
                </a:cxn>
                <a:cxn ang="0">
                  <a:pos x="1347" y="0"/>
                </a:cxn>
                <a:cxn ang="0">
                  <a:pos x="0" y="118"/>
                </a:cxn>
                <a:cxn ang="0">
                  <a:pos x="0" y="1217"/>
                </a:cxn>
              </a:cxnLst>
              <a:rect l="0" t="0" r="r" b="b"/>
              <a:pathLst>
                <a:path w="1373" h="1217">
                  <a:moveTo>
                    <a:pt x="0" y="1217"/>
                  </a:moveTo>
                  <a:lnTo>
                    <a:pt x="1373" y="1084"/>
                  </a:lnTo>
                  <a:lnTo>
                    <a:pt x="1347" y="0"/>
                  </a:lnTo>
                  <a:lnTo>
                    <a:pt x="0" y="118"/>
                  </a:lnTo>
                  <a:lnTo>
                    <a:pt x="0" y="1217"/>
                  </a:lnTo>
                  <a:close/>
                </a:path>
              </a:pathLst>
            </a:custGeom>
            <a:gradFill rotWithShape="0">
              <a:gsLst>
                <a:gs pos="0">
                  <a:srgbClr val="8F8119">
                    <a:alpha val="80784"/>
                  </a:srgbClr>
                </a:gs>
                <a:gs pos="100000">
                  <a:srgbClr val="1C1A02">
                    <a:alpha val="83922"/>
                  </a:srgbClr>
                </a:gs>
              </a:gsLst>
              <a:lin ang="2700000" scaled="1"/>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chemeClr val="bg1"/>
                </a:solidFill>
                <a:latin typeface="Arial Narrow" pitchFamily="112" charset="0"/>
              </a:endParaRPr>
            </a:p>
          </p:txBody>
        </p:sp>
        <p:sp>
          <p:nvSpPr>
            <p:cNvPr id="56" name="Forme libre 44"/>
            <p:cNvSpPr>
              <a:spLocks/>
            </p:cNvSpPr>
            <p:nvPr/>
          </p:nvSpPr>
          <p:spPr bwMode="auto">
            <a:xfrm>
              <a:off x="3899945" y="1766396"/>
              <a:ext cx="1526134" cy="1426024"/>
            </a:xfrm>
            <a:custGeom>
              <a:avLst/>
              <a:gdLst/>
              <a:ahLst/>
              <a:cxnLst>
                <a:cxn ang="0">
                  <a:pos x="0" y="1282"/>
                </a:cxn>
                <a:cxn ang="0">
                  <a:pos x="1372" y="1151"/>
                </a:cxn>
                <a:cxn ang="0">
                  <a:pos x="1372" y="0"/>
                </a:cxn>
                <a:cxn ang="0">
                  <a:pos x="0" y="144"/>
                </a:cxn>
                <a:cxn ang="0">
                  <a:pos x="0" y="1282"/>
                </a:cxn>
              </a:cxnLst>
              <a:rect l="0" t="0" r="r" b="b"/>
              <a:pathLst>
                <a:path w="1372" h="1282">
                  <a:moveTo>
                    <a:pt x="0" y="1282"/>
                  </a:moveTo>
                  <a:lnTo>
                    <a:pt x="1372" y="1151"/>
                  </a:lnTo>
                  <a:lnTo>
                    <a:pt x="1372" y="0"/>
                  </a:lnTo>
                  <a:lnTo>
                    <a:pt x="0" y="144"/>
                  </a:lnTo>
                  <a:lnTo>
                    <a:pt x="0" y="1282"/>
                  </a:lnTo>
                  <a:close/>
                </a:path>
              </a:pathLst>
            </a:custGeom>
            <a:gradFill rotWithShape="0">
              <a:gsLst>
                <a:gs pos="0">
                  <a:schemeClr val="accent5"/>
                </a:gs>
                <a:gs pos="100000">
                  <a:schemeClr val="accent5">
                    <a:lumMod val="50000"/>
                    <a:alpha val="75000"/>
                  </a:schemeClr>
                </a:gs>
              </a:gsLst>
              <a:lin ang="2700000" scaled="1"/>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chemeClr val="bg1"/>
                </a:solidFill>
                <a:latin typeface="Arial Narrow" pitchFamily="112" charset="0"/>
              </a:endParaRPr>
            </a:p>
          </p:txBody>
        </p:sp>
        <p:sp>
          <p:nvSpPr>
            <p:cNvPr id="57" name="Forme libre 46"/>
            <p:cNvSpPr>
              <a:spLocks/>
            </p:cNvSpPr>
            <p:nvPr/>
          </p:nvSpPr>
          <p:spPr bwMode="auto">
            <a:xfrm>
              <a:off x="2990049" y="1612893"/>
              <a:ext cx="2436030" cy="313681"/>
            </a:xfrm>
            <a:custGeom>
              <a:avLst/>
              <a:gdLst/>
              <a:ahLst/>
              <a:cxnLst>
                <a:cxn ang="0">
                  <a:pos x="2190" y="138"/>
                </a:cxn>
                <a:cxn ang="0">
                  <a:pos x="818" y="282"/>
                </a:cxn>
                <a:cxn ang="0">
                  <a:pos x="0" y="118"/>
                </a:cxn>
                <a:cxn ang="0">
                  <a:pos x="1347" y="0"/>
                </a:cxn>
                <a:cxn ang="0">
                  <a:pos x="2190" y="138"/>
                </a:cxn>
              </a:cxnLst>
              <a:rect l="0" t="0" r="r" b="b"/>
              <a:pathLst>
                <a:path w="2190" h="282">
                  <a:moveTo>
                    <a:pt x="2190" y="138"/>
                  </a:moveTo>
                  <a:lnTo>
                    <a:pt x="818" y="282"/>
                  </a:lnTo>
                  <a:lnTo>
                    <a:pt x="0" y="118"/>
                  </a:lnTo>
                  <a:lnTo>
                    <a:pt x="1347" y="0"/>
                  </a:lnTo>
                  <a:lnTo>
                    <a:pt x="2190" y="138"/>
                  </a:lnTo>
                  <a:close/>
                </a:path>
              </a:pathLst>
            </a:custGeom>
            <a:gradFill rotWithShape="0">
              <a:gsLst>
                <a:gs pos="0">
                  <a:schemeClr val="bg1">
                    <a:alpha val="75000"/>
                  </a:schemeClr>
                </a:gs>
                <a:gs pos="100000">
                  <a:schemeClr val="accent5">
                    <a:lumMod val="40000"/>
                    <a:lumOff val="60000"/>
                    <a:alpha val="75000"/>
                  </a:schemeClr>
                </a:gs>
              </a:gsLst>
              <a:lin ang="2700000" scaled="1"/>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latin typeface="Arial Narrow" pitchFamily="112" charset="0"/>
              </a:endParaRPr>
            </a:p>
          </p:txBody>
        </p:sp>
        <p:sp>
          <p:nvSpPr>
            <p:cNvPr id="58" name="Forme libre 45"/>
            <p:cNvSpPr>
              <a:spLocks/>
            </p:cNvSpPr>
            <p:nvPr/>
          </p:nvSpPr>
          <p:spPr bwMode="auto">
            <a:xfrm>
              <a:off x="2990049" y="1744149"/>
              <a:ext cx="909896" cy="1448271"/>
            </a:xfrm>
            <a:custGeom>
              <a:avLst/>
              <a:gdLst/>
              <a:ahLst/>
              <a:cxnLst>
                <a:cxn ang="0">
                  <a:pos x="818" y="164"/>
                </a:cxn>
                <a:cxn ang="0">
                  <a:pos x="818" y="1302"/>
                </a:cxn>
                <a:cxn ang="0">
                  <a:pos x="0" y="1099"/>
                </a:cxn>
                <a:cxn ang="0">
                  <a:pos x="0" y="0"/>
                </a:cxn>
                <a:cxn ang="0">
                  <a:pos x="818" y="164"/>
                </a:cxn>
              </a:cxnLst>
              <a:rect l="0" t="0" r="r" b="b"/>
              <a:pathLst>
                <a:path w="818" h="1302">
                  <a:moveTo>
                    <a:pt x="818" y="164"/>
                  </a:moveTo>
                  <a:lnTo>
                    <a:pt x="818" y="1302"/>
                  </a:lnTo>
                  <a:lnTo>
                    <a:pt x="0" y="1099"/>
                  </a:lnTo>
                  <a:lnTo>
                    <a:pt x="0" y="0"/>
                  </a:lnTo>
                  <a:lnTo>
                    <a:pt x="818" y="164"/>
                  </a:lnTo>
                  <a:close/>
                </a:path>
              </a:pathLst>
            </a:custGeom>
            <a:gradFill rotWithShape="0">
              <a:gsLst>
                <a:gs pos="0">
                  <a:schemeClr val="accent5">
                    <a:alpha val="75000"/>
                  </a:schemeClr>
                </a:gs>
                <a:gs pos="100000">
                  <a:schemeClr val="accent5">
                    <a:lumMod val="50000"/>
                    <a:alpha val="75000"/>
                  </a:schemeClr>
                </a:gs>
              </a:gsLst>
              <a:lin ang="2700000" scaled="1"/>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chemeClr val="bg1"/>
                </a:solidFill>
                <a:latin typeface="Arial Narrow" pitchFamily="112" charset="0"/>
              </a:endParaRPr>
            </a:p>
          </p:txBody>
        </p:sp>
      </p:grpSp>
      <p:grpSp>
        <p:nvGrpSpPr>
          <p:cNvPr id="63" name="Groupe 62"/>
          <p:cNvGrpSpPr/>
          <p:nvPr>
            <p:custDataLst>
              <p:tags r:id="rId7"/>
            </p:custDataLst>
          </p:nvPr>
        </p:nvGrpSpPr>
        <p:grpSpPr>
          <a:xfrm>
            <a:off x="5298315" y="2025445"/>
            <a:ext cx="2938217" cy="2092651"/>
            <a:chOff x="5018963" y="1976391"/>
            <a:chExt cx="2607331" cy="1737480"/>
          </a:xfrm>
          <a:effectLst>
            <a:outerShdw blurRad="12700" dist="12700" dir="5400000" algn="t" rotWithShape="0">
              <a:prstClr val="black">
                <a:alpha val="50000"/>
              </a:prstClr>
            </a:outerShdw>
          </a:effectLst>
        </p:grpSpPr>
        <p:sp>
          <p:nvSpPr>
            <p:cNvPr id="1072" name="Forme libre 48"/>
            <p:cNvSpPr>
              <a:spLocks/>
            </p:cNvSpPr>
            <p:nvPr/>
          </p:nvSpPr>
          <p:spPr bwMode="auto">
            <a:xfrm>
              <a:off x="5018963" y="3284506"/>
              <a:ext cx="2607331" cy="429364"/>
            </a:xfrm>
            <a:custGeom>
              <a:avLst/>
              <a:gdLst/>
              <a:ahLst/>
              <a:cxnLst>
                <a:cxn ang="0">
                  <a:pos x="2344" y="193"/>
                </a:cxn>
                <a:cxn ang="0">
                  <a:pos x="874" y="386"/>
                </a:cxn>
                <a:cxn ang="0">
                  <a:pos x="0" y="166"/>
                </a:cxn>
                <a:cxn ang="0">
                  <a:pos x="1430" y="0"/>
                </a:cxn>
                <a:cxn ang="0">
                  <a:pos x="2344" y="193"/>
                </a:cxn>
              </a:cxnLst>
              <a:rect l="0" t="0" r="r" b="b"/>
              <a:pathLst>
                <a:path w="2344" h="386">
                  <a:moveTo>
                    <a:pt x="2344" y="193"/>
                  </a:moveTo>
                  <a:lnTo>
                    <a:pt x="874" y="386"/>
                  </a:lnTo>
                  <a:lnTo>
                    <a:pt x="0" y="166"/>
                  </a:lnTo>
                  <a:lnTo>
                    <a:pt x="1430" y="0"/>
                  </a:lnTo>
                  <a:lnTo>
                    <a:pt x="2344" y="193"/>
                  </a:lnTo>
                  <a:close/>
                </a:path>
              </a:pathLst>
            </a:custGeom>
            <a:gradFill rotWithShape="0">
              <a:gsLst>
                <a:gs pos="0">
                  <a:srgbClr val="18501F">
                    <a:alpha val="80392"/>
                  </a:srgbClr>
                </a:gs>
                <a:gs pos="100000">
                  <a:srgbClr val="000000">
                    <a:alpha val="83922"/>
                  </a:srgbClr>
                </a:gs>
              </a:gsLst>
              <a:lin ang="2700000" scaled="1"/>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chemeClr val="bg1"/>
                </a:solidFill>
                <a:latin typeface="Arial Narrow" pitchFamily="112" charset="0"/>
              </a:endParaRPr>
            </a:p>
          </p:txBody>
        </p:sp>
        <p:sp>
          <p:nvSpPr>
            <p:cNvPr id="1071" name="Forme libre 47"/>
            <p:cNvSpPr>
              <a:spLocks/>
            </p:cNvSpPr>
            <p:nvPr/>
          </p:nvSpPr>
          <p:spPr bwMode="auto">
            <a:xfrm>
              <a:off x="5018963" y="1976391"/>
              <a:ext cx="1590650" cy="1492765"/>
            </a:xfrm>
            <a:custGeom>
              <a:avLst/>
              <a:gdLst/>
              <a:ahLst/>
              <a:cxnLst>
                <a:cxn ang="0">
                  <a:pos x="0" y="1342"/>
                </a:cxn>
                <a:cxn ang="0">
                  <a:pos x="1430" y="1176"/>
                </a:cxn>
                <a:cxn ang="0">
                  <a:pos x="1430" y="0"/>
                </a:cxn>
                <a:cxn ang="0">
                  <a:pos x="0" y="153"/>
                </a:cxn>
                <a:cxn ang="0">
                  <a:pos x="0" y="1342"/>
                </a:cxn>
              </a:cxnLst>
              <a:rect l="0" t="0" r="r" b="b"/>
              <a:pathLst>
                <a:path w="1430" h="1342">
                  <a:moveTo>
                    <a:pt x="0" y="1342"/>
                  </a:moveTo>
                  <a:lnTo>
                    <a:pt x="1430" y="1176"/>
                  </a:lnTo>
                  <a:lnTo>
                    <a:pt x="1430" y="0"/>
                  </a:lnTo>
                  <a:lnTo>
                    <a:pt x="0" y="153"/>
                  </a:lnTo>
                  <a:lnTo>
                    <a:pt x="0" y="1342"/>
                  </a:lnTo>
                  <a:close/>
                </a:path>
              </a:pathLst>
            </a:custGeom>
            <a:gradFill rotWithShape="0">
              <a:gsLst>
                <a:gs pos="0">
                  <a:srgbClr val="238536">
                    <a:alpha val="80784"/>
                  </a:srgbClr>
                </a:gs>
                <a:gs pos="100000">
                  <a:srgbClr val="031B07">
                    <a:alpha val="83922"/>
                  </a:srgbClr>
                </a:gs>
              </a:gsLst>
              <a:lin ang="2700000" scaled="1"/>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chemeClr val="bg1"/>
                </a:solidFill>
                <a:latin typeface="Arial Narrow" pitchFamily="112" charset="0"/>
              </a:endParaRPr>
            </a:p>
          </p:txBody>
        </p:sp>
        <p:sp>
          <p:nvSpPr>
            <p:cNvPr id="60" name="Forme libre 49"/>
            <p:cNvSpPr>
              <a:spLocks/>
            </p:cNvSpPr>
            <p:nvPr/>
          </p:nvSpPr>
          <p:spPr bwMode="auto">
            <a:xfrm>
              <a:off x="5991151" y="2144354"/>
              <a:ext cx="1635143" cy="1569517"/>
            </a:xfrm>
            <a:custGeom>
              <a:avLst/>
              <a:gdLst/>
              <a:ahLst/>
              <a:cxnLst>
                <a:cxn ang="0">
                  <a:pos x="0" y="1411"/>
                </a:cxn>
                <a:cxn ang="0">
                  <a:pos x="1470" y="1218"/>
                </a:cxn>
                <a:cxn ang="0">
                  <a:pos x="1470" y="0"/>
                </a:cxn>
                <a:cxn ang="0">
                  <a:pos x="0" y="192"/>
                </a:cxn>
                <a:cxn ang="0">
                  <a:pos x="0" y="1411"/>
                </a:cxn>
              </a:cxnLst>
              <a:rect l="0" t="0" r="r" b="b"/>
              <a:pathLst>
                <a:path w="1470" h="1411">
                  <a:moveTo>
                    <a:pt x="0" y="1411"/>
                  </a:moveTo>
                  <a:lnTo>
                    <a:pt x="1470" y="1218"/>
                  </a:lnTo>
                  <a:lnTo>
                    <a:pt x="1470" y="0"/>
                  </a:lnTo>
                  <a:lnTo>
                    <a:pt x="0" y="192"/>
                  </a:lnTo>
                  <a:lnTo>
                    <a:pt x="0" y="1411"/>
                  </a:lnTo>
                  <a:close/>
                </a:path>
              </a:pathLst>
            </a:custGeom>
            <a:gradFill rotWithShape="0">
              <a:gsLst>
                <a:gs pos="0">
                  <a:schemeClr val="accent1">
                    <a:lumMod val="75000"/>
                  </a:schemeClr>
                </a:gs>
                <a:gs pos="100000">
                  <a:schemeClr val="accent1">
                    <a:lumMod val="50000"/>
                    <a:alpha val="75000"/>
                  </a:schemeClr>
                </a:gs>
              </a:gsLst>
              <a:lin ang="2700000" scaled="1"/>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chemeClr val="bg1"/>
                </a:solidFill>
                <a:latin typeface="Arial Narrow" pitchFamily="112" charset="0"/>
              </a:endParaRPr>
            </a:p>
          </p:txBody>
        </p:sp>
        <p:sp>
          <p:nvSpPr>
            <p:cNvPr id="61" name="Forme libre 51"/>
            <p:cNvSpPr>
              <a:spLocks/>
            </p:cNvSpPr>
            <p:nvPr/>
          </p:nvSpPr>
          <p:spPr bwMode="auto">
            <a:xfrm>
              <a:off x="5018963" y="1976391"/>
              <a:ext cx="2607331" cy="381534"/>
            </a:xfrm>
            <a:custGeom>
              <a:avLst/>
              <a:gdLst/>
              <a:ahLst/>
              <a:cxnLst>
                <a:cxn ang="0">
                  <a:pos x="2344" y="151"/>
                </a:cxn>
                <a:cxn ang="0">
                  <a:pos x="874" y="343"/>
                </a:cxn>
                <a:cxn ang="0">
                  <a:pos x="0" y="153"/>
                </a:cxn>
                <a:cxn ang="0">
                  <a:pos x="1430" y="0"/>
                </a:cxn>
                <a:cxn ang="0">
                  <a:pos x="2344" y="151"/>
                </a:cxn>
              </a:cxnLst>
              <a:rect l="0" t="0" r="r" b="b"/>
              <a:pathLst>
                <a:path w="2344" h="343">
                  <a:moveTo>
                    <a:pt x="2344" y="151"/>
                  </a:moveTo>
                  <a:lnTo>
                    <a:pt x="874" y="343"/>
                  </a:lnTo>
                  <a:lnTo>
                    <a:pt x="0" y="153"/>
                  </a:lnTo>
                  <a:lnTo>
                    <a:pt x="1430" y="0"/>
                  </a:lnTo>
                  <a:lnTo>
                    <a:pt x="2344" y="151"/>
                  </a:lnTo>
                  <a:close/>
                </a:path>
              </a:pathLst>
            </a:custGeom>
            <a:gradFill rotWithShape="0">
              <a:gsLst>
                <a:gs pos="0">
                  <a:schemeClr val="bg1">
                    <a:alpha val="75000"/>
                  </a:schemeClr>
                </a:gs>
                <a:gs pos="99000">
                  <a:schemeClr val="accent1">
                    <a:lumMod val="40000"/>
                    <a:lumOff val="60000"/>
                    <a:alpha val="75000"/>
                  </a:schemeClr>
                </a:gs>
              </a:gsLst>
              <a:lin ang="2700000" scaled="1"/>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latin typeface="Arial Narrow" pitchFamily="112" charset="0"/>
              </a:endParaRPr>
            </a:p>
          </p:txBody>
        </p:sp>
        <p:sp>
          <p:nvSpPr>
            <p:cNvPr id="62" name="Forme libre 50"/>
            <p:cNvSpPr>
              <a:spLocks/>
            </p:cNvSpPr>
            <p:nvPr/>
          </p:nvSpPr>
          <p:spPr bwMode="auto">
            <a:xfrm>
              <a:off x="5018963" y="2146580"/>
              <a:ext cx="972187" cy="1567291"/>
            </a:xfrm>
            <a:custGeom>
              <a:avLst/>
              <a:gdLst/>
              <a:ahLst/>
              <a:cxnLst>
                <a:cxn ang="0">
                  <a:pos x="874" y="190"/>
                </a:cxn>
                <a:cxn ang="0">
                  <a:pos x="874" y="1409"/>
                </a:cxn>
                <a:cxn ang="0">
                  <a:pos x="0" y="1189"/>
                </a:cxn>
                <a:cxn ang="0">
                  <a:pos x="0" y="0"/>
                </a:cxn>
                <a:cxn ang="0">
                  <a:pos x="874" y="190"/>
                </a:cxn>
              </a:cxnLst>
              <a:rect l="0" t="0" r="r" b="b"/>
              <a:pathLst>
                <a:path w="874" h="1409">
                  <a:moveTo>
                    <a:pt x="874" y="190"/>
                  </a:moveTo>
                  <a:lnTo>
                    <a:pt x="874" y="1409"/>
                  </a:lnTo>
                  <a:lnTo>
                    <a:pt x="0" y="1189"/>
                  </a:lnTo>
                  <a:lnTo>
                    <a:pt x="0" y="0"/>
                  </a:lnTo>
                  <a:lnTo>
                    <a:pt x="874" y="190"/>
                  </a:lnTo>
                  <a:close/>
                </a:path>
              </a:pathLst>
            </a:custGeom>
            <a:gradFill rotWithShape="0">
              <a:gsLst>
                <a:gs pos="0">
                  <a:schemeClr val="accent1">
                    <a:lumMod val="75000"/>
                    <a:alpha val="83000"/>
                  </a:schemeClr>
                </a:gs>
                <a:gs pos="100000">
                  <a:schemeClr val="accent1">
                    <a:lumMod val="50000"/>
                    <a:alpha val="75000"/>
                  </a:schemeClr>
                </a:gs>
              </a:gsLst>
              <a:lin ang="2700000" scaled="1"/>
            </a:gradFill>
            <a:ln w="9525">
              <a:noFill/>
              <a:prstDash val="sysDash"/>
              <a:miter lim="800000"/>
              <a:headEnd/>
              <a:tailEnd/>
            </a:ln>
          </p:spPr>
          <p:txBody>
            <a:bodyPr lIns="13716" tIns="13716" rIns="13716" bIns="13716" rtlCol="0" anchor="ctr" anchorCtr="1"/>
            <a:lstStyle/>
            <a:p>
              <a:pPr algn="ctr" rtl="0">
                <a:lnSpc>
                  <a:spcPct val="85000"/>
                </a:lnSpc>
                <a:spcBef>
                  <a:spcPct val="20000"/>
                </a:spcBef>
              </a:pPr>
              <a:endParaRPr lang="fr-FR" sz="1200" b="1" dirty="0">
                <a:solidFill>
                  <a:schemeClr val="bg1"/>
                </a:solidFill>
                <a:latin typeface="Arial Narrow" pitchFamily="112" charset="0"/>
              </a:endParaRPr>
            </a:p>
          </p:txBody>
        </p:sp>
      </p:grpSp>
      <p:sp>
        <p:nvSpPr>
          <p:cNvPr id="25" name="Espace réservé du texte 24">
            <a:extLst>
              <a:ext uri="{FF2B5EF4-FFF2-40B4-BE49-F238E27FC236}">
                <a16:creationId xmlns:a16="http://schemas.microsoft.com/office/drawing/2014/main" xmlns="" id="{0F9C1FB6-47D5-104B-8CBB-CDB44EFAFE41}"/>
              </a:ext>
            </a:extLst>
          </p:cNvPr>
          <p:cNvSpPr>
            <a:spLocks noGrp="1"/>
          </p:cNvSpPr>
          <p:nvPr>
            <p:ph type="body" sz="quarter" idx="17"/>
            <p:custDataLst>
              <p:tags r:id="rId8"/>
            </p:custDataLst>
          </p:nvPr>
        </p:nvSpPr>
        <p:spPr>
          <a:xfrm>
            <a:off x="868238" y="4408141"/>
            <a:ext cx="5026514" cy="495521"/>
          </a:xfrm>
        </p:spPr>
        <p:txBody>
          <a:bodyPr rtlCol="0"/>
          <a:lstStyle/>
          <a:p>
            <a:pPr rtl="0"/>
            <a:endParaRPr lang="fr-FR" sz="1200" b="1" dirty="0"/>
          </a:p>
          <a:p>
            <a:pPr rtl="0"/>
            <a:r>
              <a:rPr lang="fr-FR" sz="2100" b="1" dirty="0"/>
              <a:t>Sébastien DUPENT</a:t>
            </a:r>
          </a:p>
        </p:txBody>
      </p:sp>
      <p:sp>
        <p:nvSpPr>
          <p:cNvPr id="24" name="Espace réservé du texte 23">
            <a:extLst>
              <a:ext uri="{FF2B5EF4-FFF2-40B4-BE49-F238E27FC236}">
                <a16:creationId xmlns:a16="http://schemas.microsoft.com/office/drawing/2014/main" xmlns="" id="{00BDEAB6-C23F-8E40-B8EF-2CCC6362D8D2}"/>
              </a:ext>
            </a:extLst>
          </p:cNvPr>
          <p:cNvSpPr>
            <a:spLocks noGrp="1"/>
          </p:cNvSpPr>
          <p:nvPr>
            <p:ph type="body" sz="quarter" idx="15"/>
            <p:custDataLst>
              <p:tags r:id="rId9"/>
            </p:custDataLst>
          </p:nvPr>
        </p:nvSpPr>
        <p:spPr>
          <a:xfrm>
            <a:off x="6441532" y="2540790"/>
            <a:ext cx="1648739" cy="824841"/>
          </a:xfrm>
        </p:spPr>
        <p:txBody>
          <a:bodyPr rtlCol="0"/>
          <a:lstStyle/>
          <a:p>
            <a:pPr rtl="0"/>
            <a:r>
              <a:rPr lang="fr-FR" b="1" dirty="0" smtClean="0"/>
              <a:t>Professeur</a:t>
            </a:r>
          </a:p>
          <a:p>
            <a:pPr rtl="0"/>
            <a:r>
              <a:rPr lang="fr-FR" b="1" dirty="0" smtClean="0"/>
              <a:t>Certifié </a:t>
            </a:r>
          </a:p>
          <a:p>
            <a:pPr rtl="0"/>
            <a:r>
              <a:rPr lang="fr-FR" b="1" dirty="0" smtClean="0"/>
              <a:t>BTS SIO</a:t>
            </a:r>
            <a:endParaRPr lang="fr-FR" b="1" dirty="0"/>
          </a:p>
        </p:txBody>
      </p:sp>
      <p:sp>
        <p:nvSpPr>
          <p:cNvPr id="23" name="Espace réservé du texte 22">
            <a:extLst>
              <a:ext uri="{FF2B5EF4-FFF2-40B4-BE49-F238E27FC236}">
                <a16:creationId xmlns:a16="http://schemas.microsoft.com/office/drawing/2014/main" xmlns="" id="{B4C5D9CB-346B-6B4E-9F96-5E83343BDE11}"/>
              </a:ext>
            </a:extLst>
          </p:cNvPr>
          <p:cNvSpPr>
            <a:spLocks noGrp="1"/>
          </p:cNvSpPr>
          <p:nvPr>
            <p:ph type="body" sz="quarter" idx="14"/>
            <p:custDataLst>
              <p:tags r:id="rId10"/>
            </p:custDataLst>
          </p:nvPr>
        </p:nvSpPr>
        <p:spPr>
          <a:xfrm>
            <a:off x="3886200" y="1881451"/>
            <a:ext cx="1616786" cy="747897"/>
          </a:xfrm>
        </p:spPr>
        <p:txBody>
          <a:bodyPr rtlCol="0"/>
          <a:lstStyle/>
          <a:p>
            <a:pPr rtl="0"/>
            <a:r>
              <a:rPr lang="fr-FR" b="1" dirty="0" smtClean="0">
                <a:solidFill>
                  <a:schemeClr val="bg1"/>
                </a:solidFill>
              </a:rPr>
              <a:t>Ingénieur de recherche CEIFAC</a:t>
            </a:r>
            <a:endParaRPr lang="fr-FR" b="1" dirty="0">
              <a:solidFill>
                <a:schemeClr val="bg1"/>
              </a:solidFill>
            </a:endParaRPr>
          </a:p>
        </p:txBody>
      </p:sp>
      <p:sp>
        <p:nvSpPr>
          <p:cNvPr id="22" name="Espace réservé du texte 21">
            <a:extLst>
              <a:ext uri="{FF2B5EF4-FFF2-40B4-BE49-F238E27FC236}">
                <a16:creationId xmlns:a16="http://schemas.microsoft.com/office/drawing/2014/main" xmlns="" id="{2944C071-F792-0647-A003-AE1B231F557D}"/>
              </a:ext>
            </a:extLst>
          </p:cNvPr>
          <p:cNvSpPr>
            <a:spLocks noGrp="1"/>
          </p:cNvSpPr>
          <p:nvPr>
            <p:ph type="body" sz="quarter" idx="13"/>
            <p:custDataLst>
              <p:tags r:id="rId11"/>
            </p:custDataLst>
          </p:nvPr>
        </p:nvSpPr>
        <p:spPr>
          <a:xfrm>
            <a:off x="1469608" y="1323201"/>
            <a:ext cx="1622347" cy="952568"/>
          </a:xfrm>
        </p:spPr>
        <p:txBody>
          <a:bodyPr rtlCol="0"/>
          <a:lstStyle/>
          <a:p>
            <a:pPr rtl="0"/>
            <a:r>
              <a:rPr lang="fr-FR" b="1" dirty="0" smtClean="0"/>
              <a:t>Consultant </a:t>
            </a:r>
            <a:r>
              <a:rPr lang="fr-FR" sz="1500" b="1" dirty="0"/>
              <a:t>cybercriminalité</a:t>
            </a:r>
          </a:p>
          <a:p>
            <a:pPr rtl="0"/>
            <a:r>
              <a:rPr lang="fr-FR" b="1" dirty="0" err="1" smtClean="0"/>
              <a:t>Forensic</a:t>
            </a:r>
            <a:endParaRPr lang="fr-FR" b="1" dirty="0"/>
          </a:p>
        </p:txBody>
      </p:sp>
      <p:sp>
        <p:nvSpPr>
          <p:cNvPr id="2" name="Rectangle 1"/>
          <p:cNvSpPr/>
          <p:nvPr>
            <p:custDataLst>
              <p:tags r:id="rId12"/>
            </p:custDataLst>
          </p:nvPr>
        </p:nvSpPr>
        <p:spPr>
          <a:xfrm rot="21356566">
            <a:off x="4737705" y="501755"/>
            <a:ext cx="2769028" cy="692497"/>
          </a:xfrm>
          <a:prstGeom prst="rect">
            <a:avLst/>
          </a:prstGeom>
          <a:noFill/>
        </p:spPr>
        <p:txBody>
          <a:bodyPr wrap="none" lIns="68580" tIns="34290" rIns="68580" bIns="34290">
            <a:spAutoFit/>
            <a:scene3d>
              <a:camera prst="isometricLeftDown"/>
              <a:lightRig rig="threePt" dir="t"/>
            </a:scene3d>
          </a:bodyPr>
          <a:lstStyle/>
          <a:p>
            <a:pPr algn="ctr"/>
            <a:r>
              <a:rPr lang="fr-FR" sz="4050" b="1" dirty="0">
                <a:ln w="9525">
                  <a:solidFill>
                    <a:schemeClr val="bg1"/>
                  </a:solidFill>
                  <a:prstDash val="solid"/>
                </a:ln>
                <a:effectLst>
                  <a:outerShdw blurRad="12700" dist="38100" dir="2700000" algn="tl" rotWithShape="0">
                    <a:schemeClr val="bg1">
                      <a:lumMod val="50000"/>
                    </a:schemeClr>
                  </a:outerShdw>
                </a:effectLst>
              </a:rPr>
              <a:t>Qui suis-je : </a:t>
            </a:r>
          </a:p>
        </p:txBody>
      </p:sp>
      <p:sp>
        <p:nvSpPr>
          <p:cNvPr id="3" name="Rectangle 2"/>
          <p:cNvSpPr/>
          <p:nvPr>
            <p:custDataLst>
              <p:tags r:id="rId13"/>
            </p:custDataLst>
          </p:nvPr>
        </p:nvSpPr>
        <p:spPr>
          <a:xfrm rot="767529">
            <a:off x="-117575" y="5043794"/>
            <a:ext cx="5612227" cy="623248"/>
          </a:xfrm>
          <a:prstGeom prst="rect">
            <a:avLst/>
          </a:prstGeom>
          <a:noFill/>
        </p:spPr>
        <p:txBody>
          <a:bodyPr wrap="square" lIns="68580" tIns="34290" rIns="68580" bIns="34290">
            <a:spAutoFit/>
            <a:scene3d>
              <a:camera prst="perspectiveHeroicExtremeLeftFacing"/>
              <a:lightRig rig="threePt" dir="t"/>
            </a:scene3d>
            <a:sp3d extrusionH="57150">
              <a:bevelT w="38100" h="38100" prst="convex"/>
            </a:sp3d>
          </a:bodyPr>
          <a:lstStyle/>
          <a:p>
            <a:pPr algn="ctr"/>
            <a:r>
              <a:rPr lang="fr-FR" sz="3600" b="1" dirty="0">
                <a:ln w="6600">
                  <a:solidFill>
                    <a:schemeClr val="accent2"/>
                  </a:solidFill>
                  <a:prstDash val="solid"/>
                </a:ln>
                <a:solidFill>
                  <a:srgbClr val="FFFFFF"/>
                </a:solidFill>
                <a:effectLst>
                  <a:outerShdw dist="38100" dir="2700000" algn="tl" rotWithShape="0">
                    <a:schemeClr val="accent2"/>
                  </a:outerShdw>
                </a:effectLst>
              </a:rPr>
              <a:t>http://www.dsforensic.fr</a:t>
            </a:r>
          </a:p>
        </p:txBody>
      </p:sp>
    </p:spTree>
    <p:extLst>
      <p:ext uri="{BB962C8B-B14F-4D97-AF65-F5344CB8AC3E}">
        <p14:creationId xmlns="" xmlns:p14="http://schemas.microsoft.com/office/powerpoint/2010/main" val="1826856149"/>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2000">
        <p15:prstTrans prst="prestige"/>
      </p:transition>
    </mc:Choice>
    <mc:Fallback>
      <p:transition spd="slow">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p:cNvSpPr>
            <a:spLocks noGrp="1"/>
          </p:cNvSpPr>
          <p:nvPr>
            <p:ph type="body" sz="quarter" idx="10"/>
            <p:custDataLst>
              <p:tags r:id="rId1"/>
            </p:custDataLst>
          </p:nvPr>
        </p:nvSpPr>
        <p:spPr>
          <a:xfrm>
            <a:off x="1314450" y="1485900"/>
            <a:ext cx="3200400" cy="435769"/>
          </a:xfrm>
        </p:spPr>
        <p:txBody>
          <a:bodyPr>
            <a:normAutofit fontScale="62500" lnSpcReduction="20000"/>
          </a:bodyPr>
          <a:lstStyle/>
          <a:p>
            <a:r>
              <a:rPr lang="fr-FR" dirty="0" smtClean="0"/>
              <a:t>Découverte et exploitation</a:t>
            </a:r>
            <a:endParaRPr lang="fr-FR" dirty="0"/>
          </a:p>
        </p:txBody>
      </p:sp>
      <p:sp>
        <p:nvSpPr>
          <p:cNvPr id="9" name="Espace réservé du texte 8"/>
          <p:cNvSpPr>
            <a:spLocks noGrp="1"/>
          </p:cNvSpPr>
          <p:nvPr>
            <p:ph type="body" sz="quarter" idx="16"/>
            <p:custDataLst>
              <p:tags r:id="rId2"/>
            </p:custDataLst>
          </p:nvPr>
        </p:nvSpPr>
        <p:spPr>
          <a:xfrm>
            <a:off x="857250" y="2871711"/>
            <a:ext cx="2043277" cy="645881"/>
          </a:xfrm>
        </p:spPr>
        <p:txBody>
          <a:bodyPr>
            <a:normAutofit fontScale="92500" lnSpcReduction="20000"/>
          </a:bodyPr>
          <a:lstStyle/>
          <a:p>
            <a:r>
              <a:rPr lang="fr-FR" dirty="0" smtClean="0"/>
              <a:t>Intégration d’outils dans le processus de développement</a:t>
            </a:r>
            <a:endParaRPr lang="fr-FR" dirty="0"/>
          </a:p>
        </p:txBody>
      </p:sp>
      <p:sp>
        <p:nvSpPr>
          <p:cNvPr id="11" name="Espace réservé du texte 10"/>
          <p:cNvSpPr>
            <a:spLocks noGrp="1"/>
          </p:cNvSpPr>
          <p:nvPr>
            <p:ph type="body" sz="quarter" idx="18"/>
            <p:custDataLst>
              <p:tags r:id="rId3"/>
            </p:custDataLst>
          </p:nvPr>
        </p:nvSpPr>
        <p:spPr>
          <a:xfrm>
            <a:off x="857250" y="3657600"/>
            <a:ext cx="2040895" cy="640456"/>
          </a:xfrm>
        </p:spPr>
        <p:txBody>
          <a:bodyPr>
            <a:normAutofit/>
          </a:bodyPr>
          <a:lstStyle/>
          <a:p>
            <a:r>
              <a:rPr lang="fr-FR" dirty="0" smtClean="0"/>
              <a:t>Relecture des codes par des pairs</a:t>
            </a:r>
            <a:endParaRPr lang="fr-FR" dirty="0"/>
          </a:p>
        </p:txBody>
      </p:sp>
      <p:sp>
        <p:nvSpPr>
          <p:cNvPr id="13" name="Espace réservé du texte 12"/>
          <p:cNvSpPr>
            <a:spLocks noGrp="1"/>
          </p:cNvSpPr>
          <p:nvPr>
            <p:ph type="body" sz="quarter" idx="20"/>
            <p:custDataLst>
              <p:tags r:id="rId4"/>
            </p:custDataLst>
          </p:nvPr>
        </p:nvSpPr>
        <p:spPr>
          <a:xfrm>
            <a:off x="800100" y="4508304"/>
            <a:ext cx="2095663" cy="736405"/>
          </a:xfrm>
        </p:spPr>
        <p:txBody>
          <a:bodyPr/>
          <a:lstStyle/>
          <a:p>
            <a:r>
              <a:rPr lang="fr-FR" dirty="0" smtClean="0"/>
              <a:t>Test par stress (fuzzing) </a:t>
            </a:r>
            <a:endParaRPr lang="fr-FR" dirty="0"/>
          </a:p>
        </p:txBody>
      </p:sp>
      <p:sp>
        <p:nvSpPr>
          <p:cNvPr id="15" name="Espace réservé du texte 14"/>
          <p:cNvSpPr>
            <a:spLocks noGrp="1"/>
          </p:cNvSpPr>
          <p:nvPr>
            <p:ph type="body" sz="quarter" idx="22"/>
            <p:custDataLst>
              <p:tags r:id="rId5"/>
            </p:custDataLst>
          </p:nvPr>
        </p:nvSpPr>
        <p:spPr>
          <a:xfrm>
            <a:off x="6346032" y="2871711"/>
            <a:ext cx="1769269" cy="557289"/>
          </a:xfrm>
        </p:spPr>
        <p:txBody>
          <a:bodyPr>
            <a:normAutofit/>
          </a:bodyPr>
          <a:lstStyle/>
          <a:p>
            <a:r>
              <a:rPr lang="fr-FR" dirty="0" smtClean="0"/>
              <a:t>Audits sécuritaires</a:t>
            </a:r>
            <a:endParaRPr lang="fr-FR" dirty="0"/>
          </a:p>
        </p:txBody>
      </p:sp>
      <p:sp>
        <p:nvSpPr>
          <p:cNvPr id="17" name="Espace réservé du texte 16"/>
          <p:cNvSpPr>
            <a:spLocks noGrp="1"/>
          </p:cNvSpPr>
          <p:nvPr>
            <p:ph type="body" sz="quarter" idx="24"/>
            <p:custDataLst>
              <p:tags r:id="rId6"/>
            </p:custDataLst>
          </p:nvPr>
        </p:nvSpPr>
        <p:spPr>
          <a:xfrm>
            <a:off x="6346272" y="3657600"/>
            <a:ext cx="1478515" cy="640455"/>
          </a:xfrm>
        </p:spPr>
        <p:txBody>
          <a:bodyPr>
            <a:normAutofit/>
          </a:bodyPr>
          <a:lstStyle/>
          <a:p>
            <a:r>
              <a:rPr lang="fr-FR" dirty="0" smtClean="0"/>
              <a:t>Test d’intrusion</a:t>
            </a:r>
            <a:endParaRPr lang="fr-FR" dirty="0"/>
          </a:p>
        </p:txBody>
      </p:sp>
      <p:sp>
        <p:nvSpPr>
          <p:cNvPr id="19" name="Espace réservé du texte 18"/>
          <p:cNvSpPr>
            <a:spLocks noGrp="1"/>
          </p:cNvSpPr>
          <p:nvPr>
            <p:ph type="body" sz="quarter" idx="26"/>
            <p:custDataLst>
              <p:tags r:id="rId7"/>
            </p:custDataLst>
          </p:nvPr>
        </p:nvSpPr>
        <p:spPr>
          <a:xfrm>
            <a:off x="6346272" y="4508305"/>
            <a:ext cx="1478515" cy="647813"/>
          </a:xfrm>
        </p:spPr>
        <p:txBody>
          <a:bodyPr/>
          <a:lstStyle/>
          <a:p>
            <a:r>
              <a:rPr lang="fr-FR" dirty="0" smtClean="0"/>
              <a:t>Etc..</a:t>
            </a:r>
            <a:endParaRPr lang="fr-FR" dirty="0"/>
          </a:p>
        </p:txBody>
      </p:sp>
      <p:sp>
        <p:nvSpPr>
          <p:cNvPr id="2" name="Titre 1"/>
          <p:cNvSpPr>
            <a:spLocks noGrp="1"/>
          </p:cNvSpPr>
          <p:nvPr>
            <p:ph type="title"/>
            <p:custDataLst>
              <p:tags r:id="rId8"/>
            </p:custDataLst>
          </p:nvPr>
        </p:nvSpPr>
        <p:spPr/>
        <p:txBody>
          <a:bodyPr>
            <a:normAutofit/>
          </a:bodyPr>
          <a:lstStyle/>
          <a:p>
            <a:r>
              <a:rPr lang="fr-FR" dirty="0" smtClean="0"/>
              <a:t>Étude de la vulnérabilité des logiciels</a:t>
            </a:r>
            <a:endParaRPr lang="fr-FR" dirty="0"/>
          </a:p>
        </p:txBody>
      </p:sp>
    </p:spTree>
    <p:extLst>
      <p:ext uri="{BB962C8B-B14F-4D97-AF65-F5344CB8AC3E}">
        <p14:creationId xmlns="" xmlns:p14="http://schemas.microsoft.com/office/powerpoint/2010/main" val="1795847029"/>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custDataLst>
              <p:tags r:id="rId1"/>
            </p:custDataLst>
          </p:nvPr>
        </p:nvSpPr>
        <p:spPr>
          <a:xfrm>
            <a:off x="628650" y="365002"/>
            <a:ext cx="7886700" cy="687734"/>
          </a:xfrm>
        </p:spPr>
        <p:txBody>
          <a:bodyPr>
            <a:normAutofit fontScale="90000"/>
          </a:bodyPr>
          <a:lstStyle/>
          <a:p>
            <a:r>
              <a:rPr lang="fr-FR" dirty="0" smtClean="0"/>
              <a:t>Utilisation des bogues (bugs) logiciels</a:t>
            </a:r>
            <a:endParaRPr lang="fr-FR" dirty="0"/>
          </a:p>
        </p:txBody>
      </p:sp>
      <p:pic>
        <p:nvPicPr>
          <p:cNvPr id="15362" name="Picture 2" descr="Image associée"/>
          <p:cNvPicPr>
            <a:picLocks noChangeAspect="1" noChangeArrowheads="1"/>
          </p:cNvPicPr>
          <p:nvPr>
            <p:custDataLst>
              <p:tags r:id="rId2"/>
            </p:custDataLst>
          </p:nvPr>
        </p:nvPicPr>
        <p:blipFill>
          <a:blip r:embed="rId7" cstate="print">
            <a:extLst>
              <a:ext uri="{28A0092B-C50C-407E-A947-70E740481C1C}">
                <a14:useLocalDpi xmlns="" xmlns:a14="http://schemas.microsoft.com/office/drawing/2010/main" val="0"/>
              </a:ext>
            </a:extLst>
          </a:blip>
          <a:srcRect/>
          <a:stretch>
            <a:fillRect/>
          </a:stretch>
        </p:blipFill>
        <p:spPr bwMode="auto">
          <a:xfrm>
            <a:off x="395536" y="2962924"/>
            <a:ext cx="2244249" cy="1570975"/>
          </a:xfrm>
          <a:prstGeom prst="rect">
            <a:avLst/>
          </a:prstGeom>
          <a:noFill/>
          <a:extLst>
            <a:ext uri="{909E8E84-426E-40DD-AFC4-6F175D3DCCD1}">
              <a14:hiddenFill xmlns="" xmlns:a14="http://schemas.microsoft.com/office/drawing/2010/main">
                <a:solidFill>
                  <a:srgbClr val="FFFFFF"/>
                </a:solidFill>
              </a14:hiddenFill>
            </a:ext>
          </a:extLst>
        </p:spPr>
      </p:pic>
      <p:sp>
        <p:nvSpPr>
          <p:cNvPr id="3" name="Organigramme : Document 2"/>
          <p:cNvSpPr/>
          <p:nvPr>
            <p:custDataLst>
              <p:tags r:id="rId3"/>
            </p:custDataLst>
          </p:nvPr>
        </p:nvSpPr>
        <p:spPr>
          <a:xfrm>
            <a:off x="2639785" y="2514600"/>
            <a:ext cx="6389915" cy="3486150"/>
          </a:xfrm>
          <a:prstGeom prst="flowChartDocumen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fr-FR" sz="2100" dirty="0"/>
              <a:t>Utilisation de la méthode fuzzing  pour trouver des </a:t>
            </a:r>
            <a:r>
              <a:rPr lang="fr-FR" sz="2100"/>
              <a:t>vulnérabilités </a:t>
            </a:r>
            <a:r>
              <a:rPr lang="fr-FR" sz="2100" smtClean="0"/>
              <a:t>logicielles, </a:t>
            </a:r>
            <a:r>
              <a:rPr lang="fr-FR" sz="2100" dirty="0"/>
              <a:t>par exemple à l’aide de logiciels tels que SCRATCH (http://packetstormsecurity.org/UNIX/misc/scratch.rar)</a:t>
            </a:r>
          </a:p>
          <a:p>
            <a:pPr algn="ctr"/>
            <a:endParaRPr lang="fr-FR" sz="2100" dirty="0"/>
          </a:p>
          <a:p>
            <a:pPr algn="ctr"/>
            <a:r>
              <a:rPr lang="fr-FR" sz="2100" dirty="0"/>
              <a:t>puis, utiliser ces erreurs pour contrôler l’exécution d’un logiciel et effectuer des modifications, par exemple, dans une base de données ou accéder à des données confidentielles</a:t>
            </a:r>
          </a:p>
        </p:txBody>
      </p:sp>
      <p:sp>
        <p:nvSpPr>
          <p:cNvPr id="4" name="Pensées 3"/>
          <p:cNvSpPr/>
          <p:nvPr>
            <p:custDataLst>
              <p:tags r:id="rId4"/>
            </p:custDataLst>
          </p:nvPr>
        </p:nvSpPr>
        <p:spPr>
          <a:xfrm>
            <a:off x="2891517" y="1464156"/>
            <a:ext cx="5886450" cy="971550"/>
          </a:xfrm>
          <a:prstGeom prst="cloudCallout">
            <a:avLst>
              <a:gd name="adj1" fmla="val 4224"/>
              <a:gd name="adj2" fmla="val 625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50" i="1" dirty="0"/>
              <a:t>Techniques utilisées pour la recherche de vulnérabilité. Son principe est simple, on vérifie toutes les entrées possibles pour l’application. </a:t>
            </a:r>
            <a:endParaRPr lang="fr-FR" sz="1350" dirty="0"/>
          </a:p>
        </p:txBody>
      </p:sp>
    </p:spTree>
    <p:extLst>
      <p:ext uri="{BB962C8B-B14F-4D97-AF65-F5344CB8AC3E}">
        <p14:creationId xmlns="" xmlns:p14="http://schemas.microsoft.com/office/powerpoint/2010/main" val="3427065821"/>
      </p:ext>
    </p:extLst>
  </p:cSld>
  <p:clrMapOvr>
    <a:masterClrMapping/>
  </p:clrMapOvr>
  <mc:AlternateContent xmlns:mc="http://schemas.openxmlformats.org/markup-compatibility/2006">
    <mc:Choice xmlns="" xmlns:p14="http://schemas.microsoft.com/office/powerpoint/2010/main" Requires="p14">
      <p:transition spd="slow" p14:dur="1600">
        <p14:prism isInverted="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custDataLst>
              <p:tags r:id="rId1"/>
            </p:custDataLst>
          </p:nvPr>
        </p:nvSpPr>
        <p:spPr/>
        <p:txBody>
          <a:bodyPr>
            <a:normAutofit fontScale="90000"/>
          </a:bodyPr>
          <a:lstStyle/>
          <a:p>
            <a:r>
              <a:rPr lang="fr-FR" dirty="0" smtClean="0"/>
              <a:t>Utilisation du Forensic computer</a:t>
            </a:r>
            <a:endParaRPr lang="fr-FR" dirty="0"/>
          </a:p>
        </p:txBody>
      </p:sp>
      <p:pic>
        <p:nvPicPr>
          <p:cNvPr id="3" name="Image 2"/>
          <p:cNvPicPr>
            <a:picLocks noChangeAspect="1"/>
          </p:cNvPicPr>
          <p:nvPr>
            <p:custDataLst>
              <p:tags r:id="rId2"/>
            </p:custDataLst>
          </p:nvPr>
        </p:nvPicPr>
        <p:blipFill>
          <a:blip r:embed="rId6" cstate="print"/>
          <a:stretch>
            <a:fillRect/>
          </a:stretch>
        </p:blipFill>
        <p:spPr>
          <a:xfrm>
            <a:off x="400050" y="3657600"/>
            <a:ext cx="3543517" cy="2343150"/>
          </a:xfrm>
          <a:prstGeom prst="rect">
            <a:avLst/>
          </a:prstGeom>
        </p:spPr>
      </p:pic>
      <p:sp>
        <p:nvSpPr>
          <p:cNvPr id="4" name="Vague 3"/>
          <p:cNvSpPr/>
          <p:nvPr>
            <p:custDataLst>
              <p:tags r:id="rId3"/>
            </p:custDataLst>
          </p:nvPr>
        </p:nvSpPr>
        <p:spPr>
          <a:xfrm>
            <a:off x="400050" y="1714500"/>
            <a:ext cx="8401050" cy="3028950"/>
          </a:xfrm>
          <a:prstGeom prst="wave">
            <a:avLst/>
          </a:prstGeom>
        </p:spPr>
        <p:style>
          <a:lnRef idx="3">
            <a:schemeClr val="lt1"/>
          </a:lnRef>
          <a:fillRef idx="1">
            <a:schemeClr val="accent2"/>
          </a:fillRef>
          <a:effectRef idx="1">
            <a:schemeClr val="accent2"/>
          </a:effectRef>
          <a:fontRef idx="minor">
            <a:schemeClr val="lt1"/>
          </a:fontRef>
        </p:style>
        <p:txBody>
          <a:bodyPr rtlCol="0" anchor="ctr"/>
          <a:lstStyle/>
          <a:p>
            <a:pPr algn="ctr"/>
            <a:r>
              <a:rPr lang="fr-FR" sz="2100" dirty="0"/>
              <a:t> Utilisation du logiciel Autopsy pour identifier des problèmes de sécurité dans les implémentations des logiciels, en particulier dans les cas où les programmeurs ne prennent pas en compte le fonctionnement des fichiers des systèmes d'exploitation lorsqu'ils tentent de supprimer des informations critiques.</a:t>
            </a:r>
          </a:p>
        </p:txBody>
      </p:sp>
    </p:spTree>
    <p:extLst>
      <p:ext uri="{BB962C8B-B14F-4D97-AF65-F5344CB8AC3E}">
        <p14:creationId xmlns="" xmlns:p14="http://schemas.microsoft.com/office/powerpoint/2010/main" val="1299119806"/>
      </p:ext>
    </p:extLst>
  </p:cSld>
  <p:clrMapOvr>
    <a:masterClrMapping/>
  </p:clrMapOvr>
  <mc:AlternateContent xmlns:mc="http://schemas.openxmlformats.org/markup-compatibility/2006">
    <mc:Choice xmlns=""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e 20">
            <a:extLst>
              <a:ext uri="{FF2B5EF4-FFF2-40B4-BE49-F238E27FC236}">
                <a16:creationId xmlns:a16="http://schemas.microsoft.com/office/drawing/2014/main" xmlns="" id="{AA010822-65C2-C940-A27F-73B3D03AF1B4}"/>
              </a:ext>
            </a:extLst>
          </p:cNvPr>
          <p:cNvGrpSpPr/>
          <p:nvPr>
            <p:custDataLst>
              <p:tags r:id="rId1"/>
            </p:custDataLst>
          </p:nvPr>
        </p:nvGrpSpPr>
        <p:grpSpPr>
          <a:xfrm>
            <a:off x="4367158" y="3712639"/>
            <a:ext cx="420401" cy="420290"/>
            <a:chOff x="5822878" y="3807185"/>
            <a:chExt cx="560534" cy="560387"/>
          </a:xfrm>
        </p:grpSpPr>
        <p:sp>
          <p:nvSpPr>
            <p:cNvPr id="137" name="Forme libre 17">
              <a:extLst>
                <a:ext uri="{FF2B5EF4-FFF2-40B4-BE49-F238E27FC236}">
                  <a16:creationId xmlns:a16="http://schemas.microsoft.com/office/drawing/2014/main" xmlns="" id="{5F7D619B-9988-4F66-B744-BAB49962A526}"/>
                </a:ext>
              </a:extLst>
            </p:cNvPr>
            <p:cNvSpPr>
              <a:spLocks noChangeArrowheads="1"/>
            </p:cNvSpPr>
            <p:nvPr/>
          </p:nvSpPr>
          <p:spPr bwMode="auto">
            <a:xfrm>
              <a:off x="5822878" y="3807185"/>
              <a:ext cx="560534" cy="560387"/>
            </a:xfrm>
            <a:custGeom>
              <a:avLst/>
              <a:gdLst>
                <a:gd name="T0" fmla="*/ 201562602 w 1557"/>
                <a:gd name="T1" fmla="*/ 91454295 h 1557"/>
                <a:gd name="T2" fmla="*/ 182520567 w 1557"/>
                <a:gd name="T3" fmla="*/ 77075347 h 1557"/>
                <a:gd name="T4" fmla="*/ 190422146 w 1557"/>
                <a:gd name="T5" fmla="*/ 53629072 h 1557"/>
                <a:gd name="T6" fmla="*/ 167105398 w 1557"/>
                <a:gd name="T7" fmla="*/ 47540757 h 1557"/>
                <a:gd name="T8" fmla="*/ 165550924 w 1557"/>
                <a:gd name="T9" fmla="*/ 23057928 h 1557"/>
                <a:gd name="T10" fmla="*/ 141845108 w 1557"/>
                <a:gd name="T11" fmla="*/ 26296439 h 1557"/>
                <a:gd name="T12" fmla="*/ 130704652 w 1557"/>
                <a:gd name="T13" fmla="*/ 4015567 h 1557"/>
                <a:gd name="T14" fmla="*/ 110108144 w 1557"/>
                <a:gd name="T15" fmla="*/ 16192197 h 1557"/>
                <a:gd name="T16" fmla="*/ 91454458 w 1557"/>
                <a:gd name="T17" fmla="*/ 0 h 1557"/>
                <a:gd name="T18" fmla="*/ 77205054 w 1557"/>
                <a:gd name="T19" fmla="*/ 19042001 h 1557"/>
                <a:gd name="T20" fmla="*/ 53499598 w 1557"/>
                <a:gd name="T21" fmla="*/ 11140436 h 1557"/>
                <a:gd name="T22" fmla="*/ 47411272 w 1557"/>
                <a:gd name="T23" fmla="*/ 34457142 h 1557"/>
                <a:gd name="T24" fmla="*/ 23057969 w 1557"/>
                <a:gd name="T25" fmla="*/ 36141182 h 1557"/>
                <a:gd name="T26" fmla="*/ 26166916 w 1557"/>
                <a:gd name="T27" fmla="*/ 59717387 h 1557"/>
                <a:gd name="T28" fmla="*/ 3886005 w 1557"/>
                <a:gd name="T29" fmla="*/ 70857463 h 1557"/>
                <a:gd name="T30" fmla="*/ 16192226 w 1557"/>
                <a:gd name="T31" fmla="*/ 91454295 h 1557"/>
                <a:gd name="T32" fmla="*/ 0 w 1557"/>
                <a:gd name="T33" fmla="*/ 109978018 h 1557"/>
                <a:gd name="T34" fmla="*/ 19042395 w 1557"/>
                <a:gd name="T35" fmla="*/ 124356966 h 1557"/>
                <a:gd name="T36" fmla="*/ 11140456 w 1557"/>
                <a:gd name="T37" fmla="*/ 147932810 h 1557"/>
                <a:gd name="T38" fmla="*/ 34457204 w 1557"/>
                <a:gd name="T39" fmla="*/ 154021125 h 1557"/>
                <a:gd name="T40" fmla="*/ 36011677 w 1557"/>
                <a:gd name="T41" fmla="*/ 178374385 h 1557"/>
                <a:gd name="T42" fmla="*/ 59587924 w 1557"/>
                <a:gd name="T43" fmla="*/ 175265443 h 1557"/>
                <a:gd name="T44" fmla="*/ 70728380 w 1557"/>
                <a:gd name="T45" fmla="*/ 197546315 h 1557"/>
                <a:gd name="T46" fmla="*/ 91454458 w 1557"/>
                <a:gd name="T47" fmla="*/ 185369685 h 1557"/>
                <a:gd name="T48" fmla="*/ 110108144 w 1557"/>
                <a:gd name="T49" fmla="*/ 201561882 h 1557"/>
                <a:gd name="T50" fmla="*/ 124357547 w 1557"/>
                <a:gd name="T51" fmla="*/ 182390312 h 1557"/>
                <a:gd name="T52" fmla="*/ 147933434 w 1557"/>
                <a:gd name="T53" fmla="*/ 190421446 h 1557"/>
                <a:gd name="T54" fmla="*/ 154151329 w 1557"/>
                <a:gd name="T55" fmla="*/ 166975171 h 1557"/>
                <a:gd name="T56" fmla="*/ 178504633 w 1557"/>
                <a:gd name="T57" fmla="*/ 165420700 h 1557"/>
                <a:gd name="T58" fmla="*/ 175266116 w 1557"/>
                <a:gd name="T59" fmla="*/ 141844495 h 1557"/>
                <a:gd name="T60" fmla="*/ 197676597 w 1557"/>
                <a:gd name="T61" fmla="*/ 130704419 h 1557"/>
                <a:gd name="T62" fmla="*/ 185370376 w 1557"/>
                <a:gd name="T63" fmla="*/ 109978018 h 1557"/>
                <a:gd name="T64" fmla="*/ 101040440 w 1557"/>
                <a:gd name="T65" fmla="*/ 170472821 h 1557"/>
                <a:gd name="T66" fmla="*/ 101040440 w 1557"/>
                <a:gd name="T67" fmla="*/ 31089061 h 1557"/>
                <a:gd name="T68" fmla="*/ 101040440 w 1557"/>
                <a:gd name="T69" fmla="*/ 170472821 h 15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57" h="1557">
                  <a:moveTo>
                    <a:pt x="1556" y="849"/>
                  </a:moveTo>
                  <a:lnTo>
                    <a:pt x="1556" y="706"/>
                  </a:lnTo>
                  <a:lnTo>
                    <a:pt x="1431" y="706"/>
                  </a:lnTo>
                  <a:cubicBezTo>
                    <a:pt x="1427" y="667"/>
                    <a:pt x="1419" y="630"/>
                    <a:pt x="1409" y="595"/>
                  </a:cubicBezTo>
                  <a:lnTo>
                    <a:pt x="1526" y="547"/>
                  </a:lnTo>
                  <a:lnTo>
                    <a:pt x="1470" y="414"/>
                  </a:lnTo>
                  <a:lnTo>
                    <a:pt x="1353" y="461"/>
                  </a:lnTo>
                  <a:cubicBezTo>
                    <a:pt x="1335" y="428"/>
                    <a:pt x="1315" y="395"/>
                    <a:pt x="1290" y="367"/>
                  </a:cubicBezTo>
                  <a:lnTo>
                    <a:pt x="1378" y="279"/>
                  </a:lnTo>
                  <a:lnTo>
                    <a:pt x="1278" y="178"/>
                  </a:lnTo>
                  <a:lnTo>
                    <a:pt x="1190" y="266"/>
                  </a:lnTo>
                  <a:cubicBezTo>
                    <a:pt x="1161" y="242"/>
                    <a:pt x="1128" y="221"/>
                    <a:pt x="1095" y="203"/>
                  </a:cubicBezTo>
                  <a:lnTo>
                    <a:pt x="1142" y="86"/>
                  </a:lnTo>
                  <a:lnTo>
                    <a:pt x="1009" y="31"/>
                  </a:lnTo>
                  <a:lnTo>
                    <a:pt x="960" y="147"/>
                  </a:lnTo>
                  <a:cubicBezTo>
                    <a:pt x="923" y="137"/>
                    <a:pt x="886" y="129"/>
                    <a:pt x="850" y="125"/>
                  </a:cubicBezTo>
                  <a:lnTo>
                    <a:pt x="850" y="0"/>
                  </a:lnTo>
                  <a:lnTo>
                    <a:pt x="706" y="0"/>
                  </a:lnTo>
                  <a:lnTo>
                    <a:pt x="706" y="125"/>
                  </a:lnTo>
                  <a:cubicBezTo>
                    <a:pt x="667" y="129"/>
                    <a:pt x="630" y="137"/>
                    <a:pt x="596" y="147"/>
                  </a:cubicBezTo>
                  <a:lnTo>
                    <a:pt x="546" y="31"/>
                  </a:lnTo>
                  <a:lnTo>
                    <a:pt x="413" y="86"/>
                  </a:lnTo>
                  <a:lnTo>
                    <a:pt x="460" y="203"/>
                  </a:lnTo>
                  <a:cubicBezTo>
                    <a:pt x="428" y="221"/>
                    <a:pt x="395" y="242"/>
                    <a:pt x="366" y="266"/>
                  </a:cubicBezTo>
                  <a:lnTo>
                    <a:pt x="278" y="178"/>
                  </a:lnTo>
                  <a:lnTo>
                    <a:pt x="178" y="279"/>
                  </a:lnTo>
                  <a:lnTo>
                    <a:pt x="266" y="367"/>
                  </a:lnTo>
                  <a:cubicBezTo>
                    <a:pt x="241" y="395"/>
                    <a:pt x="221" y="428"/>
                    <a:pt x="202" y="461"/>
                  </a:cubicBezTo>
                  <a:lnTo>
                    <a:pt x="86" y="414"/>
                  </a:lnTo>
                  <a:lnTo>
                    <a:pt x="30" y="547"/>
                  </a:lnTo>
                  <a:lnTo>
                    <a:pt x="147" y="595"/>
                  </a:lnTo>
                  <a:cubicBezTo>
                    <a:pt x="137" y="632"/>
                    <a:pt x="129" y="669"/>
                    <a:pt x="125" y="706"/>
                  </a:cubicBezTo>
                  <a:lnTo>
                    <a:pt x="0" y="706"/>
                  </a:lnTo>
                  <a:lnTo>
                    <a:pt x="0" y="849"/>
                  </a:lnTo>
                  <a:lnTo>
                    <a:pt x="125" y="849"/>
                  </a:lnTo>
                  <a:cubicBezTo>
                    <a:pt x="129" y="888"/>
                    <a:pt x="137" y="925"/>
                    <a:pt x="147" y="960"/>
                  </a:cubicBezTo>
                  <a:lnTo>
                    <a:pt x="30" y="1009"/>
                  </a:lnTo>
                  <a:lnTo>
                    <a:pt x="86" y="1142"/>
                  </a:lnTo>
                  <a:lnTo>
                    <a:pt x="202" y="1095"/>
                  </a:lnTo>
                  <a:cubicBezTo>
                    <a:pt x="221" y="1127"/>
                    <a:pt x="241" y="1160"/>
                    <a:pt x="266" y="1189"/>
                  </a:cubicBezTo>
                  <a:lnTo>
                    <a:pt x="178" y="1277"/>
                  </a:lnTo>
                  <a:lnTo>
                    <a:pt x="278" y="1377"/>
                  </a:lnTo>
                  <a:lnTo>
                    <a:pt x="366" y="1289"/>
                  </a:lnTo>
                  <a:cubicBezTo>
                    <a:pt x="395" y="1314"/>
                    <a:pt x="428" y="1334"/>
                    <a:pt x="460" y="1353"/>
                  </a:cubicBezTo>
                  <a:lnTo>
                    <a:pt x="413" y="1470"/>
                  </a:lnTo>
                  <a:lnTo>
                    <a:pt x="546" y="1525"/>
                  </a:lnTo>
                  <a:lnTo>
                    <a:pt x="596" y="1408"/>
                  </a:lnTo>
                  <a:cubicBezTo>
                    <a:pt x="632" y="1418"/>
                    <a:pt x="669" y="1426"/>
                    <a:pt x="706" y="1431"/>
                  </a:cubicBezTo>
                  <a:lnTo>
                    <a:pt x="706" y="1556"/>
                  </a:lnTo>
                  <a:lnTo>
                    <a:pt x="850" y="1556"/>
                  </a:lnTo>
                  <a:lnTo>
                    <a:pt x="850" y="1431"/>
                  </a:lnTo>
                  <a:cubicBezTo>
                    <a:pt x="889" y="1426"/>
                    <a:pt x="925" y="1418"/>
                    <a:pt x="960" y="1408"/>
                  </a:cubicBezTo>
                  <a:lnTo>
                    <a:pt x="1009" y="1525"/>
                  </a:lnTo>
                  <a:lnTo>
                    <a:pt x="1142" y="1470"/>
                  </a:lnTo>
                  <a:lnTo>
                    <a:pt x="1095" y="1353"/>
                  </a:lnTo>
                  <a:cubicBezTo>
                    <a:pt x="1128" y="1334"/>
                    <a:pt x="1161" y="1314"/>
                    <a:pt x="1190" y="1289"/>
                  </a:cubicBezTo>
                  <a:lnTo>
                    <a:pt x="1278" y="1377"/>
                  </a:lnTo>
                  <a:lnTo>
                    <a:pt x="1378" y="1277"/>
                  </a:lnTo>
                  <a:lnTo>
                    <a:pt x="1290" y="1189"/>
                  </a:lnTo>
                  <a:cubicBezTo>
                    <a:pt x="1315" y="1160"/>
                    <a:pt x="1335" y="1127"/>
                    <a:pt x="1353" y="1095"/>
                  </a:cubicBezTo>
                  <a:lnTo>
                    <a:pt x="1470" y="1142"/>
                  </a:lnTo>
                  <a:lnTo>
                    <a:pt x="1526" y="1009"/>
                  </a:lnTo>
                  <a:lnTo>
                    <a:pt x="1409" y="960"/>
                  </a:lnTo>
                  <a:cubicBezTo>
                    <a:pt x="1419" y="923"/>
                    <a:pt x="1427" y="886"/>
                    <a:pt x="1431" y="849"/>
                  </a:cubicBezTo>
                  <a:lnTo>
                    <a:pt x="1556" y="849"/>
                  </a:lnTo>
                  <a:close/>
                  <a:moveTo>
                    <a:pt x="780" y="1316"/>
                  </a:moveTo>
                  <a:cubicBezTo>
                    <a:pt x="483" y="1316"/>
                    <a:pt x="241" y="1074"/>
                    <a:pt x="241" y="777"/>
                  </a:cubicBezTo>
                  <a:cubicBezTo>
                    <a:pt x="241" y="481"/>
                    <a:pt x="483" y="240"/>
                    <a:pt x="780" y="240"/>
                  </a:cubicBezTo>
                  <a:cubicBezTo>
                    <a:pt x="1077" y="240"/>
                    <a:pt x="1319" y="481"/>
                    <a:pt x="1319" y="777"/>
                  </a:cubicBezTo>
                  <a:cubicBezTo>
                    <a:pt x="1319" y="1074"/>
                    <a:pt x="1077" y="1316"/>
                    <a:pt x="780" y="1316"/>
                  </a:cubicBezTo>
                  <a:close/>
                </a:path>
              </a:pathLst>
            </a:custGeom>
            <a:solidFill>
              <a:schemeClr val="bg1"/>
            </a:solidFill>
            <a:ln>
              <a:noFill/>
            </a:ln>
            <a:effectLst/>
          </p:spPr>
          <p:txBody>
            <a:bodyPr wrap="none" rtlCol="0" anchor="ctr"/>
            <a:lstStyle/>
            <a:p>
              <a:pPr rtl="0"/>
              <a:endParaRPr lang="fr-FR" sz="1351" dirty="0"/>
            </a:p>
          </p:txBody>
        </p:sp>
        <p:sp>
          <p:nvSpPr>
            <p:cNvPr id="138" name="Forme libre 18">
              <a:extLst>
                <a:ext uri="{FF2B5EF4-FFF2-40B4-BE49-F238E27FC236}">
                  <a16:creationId xmlns:a16="http://schemas.microsoft.com/office/drawing/2014/main" xmlns="" id="{CE42753B-906D-4332-A694-B28E59B5ED87}"/>
                </a:ext>
              </a:extLst>
            </p:cNvPr>
            <p:cNvSpPr>
              <a:spLocks noChangeArrowheads="1"/>
            </p:cNvSpPr>
            <p:nvPr/>
          </p:nvSpPr>
          <p:spPr bwMode="auto">
            <a:xfrm>
              <a:off x="5956264" y="3940535"/>
              <a:ext cx="295352" cy="295275"/>
            </a:xfrm>
            <a:custGeom>
              <a:avLst/>
              <a:gdLst>
                <a:gd name="T0" fmla="*/ 53033692 w 821"/>
                <a:gd name="T1" fmla="*/ 0 h 819"/>
                <a:gd name="T2" fmla="*/ 0 w 821"/>
                <a:gd name="T3" fmla="*/ 53033048 h 819"/>
                <a:gd name="T4" fmla="*/ 53033692 w 821"/>
                <a:gd name="T5" fmla="*/ 106325679 h 819"/>
                <a:gd name="T6" fmla="*/ 106067024 w 821"/>
                <a:gd name="T7" fmla="*/ 53033048 h 819"/>
                <a:gd name="T8" fmla="*/ 53033692 w 821"/>
                <a:gd name="T9" fmla="*/ 0 h 819"/>
                <a:gd name="T10" fmla="*/ 53033692 w 821"/>
                <a:gd name="T11" fmla="*/ 90077983 h 819"/>
                <a:gd name="T12" fmla="*/ 16168914 w 821"/>
                <a:gd name="T13" fmla="*/ 53033048 h 819"/>
                <a:gd name="T14" fmla="*/ 53033692 w 821"/>
                <a:gd name="T15" fmla="*/ 16247696 h 819"/>
                <a:gd name="T16" fmla="*/ 89898470 w 821"/>
                <a:gd name="T17" fmla="*/ 53033048 h 819"/>
                <a:gd name="T18" fmla="*/ 53033692 w 821"/>
                <a:gd name="T19" fmla="*/ 90077983 h 8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21" h="819">
                  <a:moveTo>
                    <a:pt x="410" y="0"/>
                  </a:moveTo>
                  <a:cubicBezTo>
                    <a:pt x="185" y="0"/>
                    <a:pt x="0" y="183"/>
                    <a:pt x="0" y="408"/>
                  </a:cubicBezTo>
                  <a:cubicBezTo>
                    <a:pt x="0" y="634"/>
                    <a:pt x="185" y="818"/>
                    <a:pt x="410" y="818"/>
                  </a:cubicBezTo>
                  <a:cubicBezTo>
                    <a:pt x="635" y="818"/>
                    <a:pt x="820" y="634"/>
                    <a:pt x="820" y="408"/>
                  </a:cubicBezTo>
                  <a:cubicBezTo>
                    <a:pt x="820" y="183"/>
                    <a:pt x="635" y="0"/>
                    <a:pt x="410" y="0"/>
                  </a:cubicBezTo>
                  <a:close/>
                  <a:moveTo>
                    <a:pt x="410" y="693"/>
                  </a:moveTo>
                  <a:cubicBezTo>
                    <a:pt x="252" y="693"/>
                    <a:pt x="125" y="566"/>
                    <a:pt x="125" y="408"/>
                  </a:cubicBezTo>
                  <a:cubicBezTo>
                    <a:pt x="125" y="251"/>
                    <a:pt x="252" y="125"/>
                    <a:pt x="410" y="125"/>
                  </a:cubicBezTo>
                  <a:cubicBezTo>
                    <a:pt x="568" y="125"/>
                    <a:pt x="695" y="251"/>
                    <a:pt x="695" y="408"/>
                  </a:cubicBezTo>
                  <a:cubicBezTo>
                    <a:pt x="695" y="564"/>
                    <a:pt x="566" y="693"/>
                    <a:pt x="410" y="693"/>
                  </a:cubicBezTo>
                  <a:close/>
                </a:path>
              </a:pathLst>
            </a:custGeom>
            <a:solidFill>
              <a:schemeClr val="bg1"/>
            </a:solidFill>
            <a:ln>
              <a:noFill/>
            </a:ln>
            <a:effectLst/>
          </p:spPr>
          <p:txBody>
            <a:bodyPr wrap="none" rtlCol="0" anchor="ctr"/>
            <a:lstStyle/>
            <a:p>
              <a:pPr rtl="0"/>
              <a:endParaRPr lang="fr-FR" sz="1351" dirty="0"/>
            </a:p>
          </p:txBody>
        </p:sp>
      </p:grpSp>
      <p:sp>
        <p:nvSpPr>
          <p:cNvPr id="17" name="Espace réservé du texte 16">
            <a:extLst>
              <a:ext uri="{FF2B5EF4-FFF2-40B4-BE49-F238E27FC236}">
                <a16:creationId xmlns:a16="http://schemas.microsoft.com/office/drawing/2014/main" xmlns="" id="{B7734BD5-37F9-714C-B85C-271626952D7F}"/>
              </a:ext>
            </a:extLst>
          </p:cNvPr>
          <p:cNvSpPr>
            <a:spLocks noGrp="1"/>
          </p:cNvSpPr>
          <p:nvPr>
            <p:ph type="body" sz="quarter" idx="22"/>
            <p:custDataLst>
              <p:tags r:id="rId2"/>
            </p:custDataLst>
          </p:nvPr>
        </p:nvSpPr>
        <p:spPr>
          <a:xfrm>
            <a:off x="7175998" y="5772153"/>
            <a:ext cx="1968002" cy="577081"/>
          </a:xfrm>
        </p:spPr>
        <p:txBody>
          <a:bodyPr rtlCol="0"/>
          <a:lstStyle/>
          <a:p>
            <a:r>
              <a:rPr lang="fr-FR" dirty="0"/>
              <a:t>https://www.cgsecurity.org/Articles/SecProg/Art4/index-fr.html</a:t>
            </a:r>
          </a:p>
        </p:txBody>
      </p:sp>
      <p:sp>
        <p:nvSpPr>
          <p:cNvPr id="9" name="Espace réservé du texte 8">
            <a:extLst>
              <a:ext uri="{FF2B5EF4-FFF2-40B4-BE49-F238E27FC236}">
                <a16:creationId xmlns:a16="http://schemas.microsoft.com/office/drawing/2014/main" xmlns="" id="{139378A1-5B7D-864B-9FD7-49894EFDAA38}"/>
              </a:ext>
            </a:extLst>
          </p:cNvPr>
          <p:cNvSpPr>
            <a:spLocks noGrp="1"/>
          </p:cNvSpPr>
          <p:nvPr>
            <p:ph type="body" sz="quarter" idx="14"/>
            <p:custDataLst>
              <p:tags r:id="rId3"/>
            </p:custDataLst>
          </p:nvPr>
        </p:nvSpPr>
        <p:spPr>
          <a:xfrm>
            <a:off x="7419943" y="4729378"/>
            <a:ext cx="1673184" cy="1015663"/>
          </a:xfrm>
        </p:spPr>
        <p:txBody>
          <a:bodyPr rtlCol="0"/>
          <a:lstStyle/>
          <a:p>
            <a:pPr rtl="0"/>
            <a:r>
              <a:rPr lang="fr-FR" dirty="0" smtClean="0"/>
              <a:t>Chaîne de formatage incontrôlée</a:t>
            </a:r>
            <a:endParaRPr lang="fr-FR" dirty="0"/>
          </a:p>
        </p:txBody>
      </p:sp>
      <p:sp>
        <p:nvSpPr>
          <p:cNvPr id="16" name="Espace réservé du texte 15">
            <a:extLst>
              <a:ext uri="{FF2B5EF4-FFF2-40B4-BE49-F238E27FC236}">
                <a16:creationId xmlns:a16="http://schemas.microsoft.com/office/drawing/2014/main" xmlns="" id="{17B2A7B3-91A7-F64B-98D8-FF569E969304}"/>
              </a:ext>
            </a:extLst>
          </p:cNvPr>
          <p:cNvSpPr>
            <a:spLocks noGrp="1"/>
          </p:cNvSpPr>
          <p:nvPr>
            <p:ph type="body" sz="quarter" idx="21"/>
            <p:custDataLst>
              <p:tags r:id="rId4"/>
            </p:custDataLst>
          </p:nvPr>
        </p:nvSpPr>
        <p:spPr>
          <a:xfrm>
            <a:off x="4928183" y="5551348"/>
            <a:ext cx="2217930" cy="315330"/>
          </a:xfrm>
        </p:spPr>
        <p:txBody>
          <a:bodyPr rtlCol="0"/>
          <a:lstStyle/>
          <a:p>
            <a:r>
              <a:rPr lang="fr-FR" dirty="0"/>
              <a:t>Exemple d’ariane </a:t>
            </a:r>
            <a:r>
              <a:rPr lang="fr-FR" dirty="0" smtClean="0"/>
              <a:t>5</a:t>
            </a:r>
            <a:endParaRPr lang="fr-FR" dirty="0"/>
          </a:p>
        </p:txBody>
      </p:sp>
      <p:sp>
        <p:nvSpPr>
          <p:cNvPr id="10" name="Espace réservé du texte 9">
            <a:extLst>
              <a:ext uri="{FF2B5EF4-FFF2-40B4-BE49-F238E27FC236}">
                <a16:creationId xmlns:a16="http://schemas.microsoft.com/office/drawing/2014/main" xmlns="" id="{619F4475-0472-F948-999F-6389B0D36C2B}"/>
              </a:ext>
            </a:extLst>
          </p:cNvPr>
          <p:cNvSpPr>
            <a:spLocks noGrp="1"/>
          </p:cNvSpPr>
          <p:nvPr>
            <p:ph type="body" sz="quarter" idx="15"/>
            <p:custDataLst>
              <p:tags r:id="rId5"/>
            </p:custDataLst>
          </p:nvPr>
        </p:nvSpPr>
        <p:spPr>
          <a:xfrm>
            <a:off x="4869059" y="4688094"/>
            <a:ext cx="2277054" cy="1261186"/>
          </a:xfrm>
        </p:spPr>
        <p:txBody>
          <a:bodyPr rtlCol="0"/>
          <a:lstStyle/>
          <a:p>
            <a:r>
              <a:rPr lang="fr-FR" dirty="0"/>
              <a:t>Calcul incorrect de la taille d’un </a:t>
            </a:r>
            <a:r>
              <a:rPr lang="fr-FR" dirty="0" smtClean="0"/>
              <a:t>tampon</a:t>
            </a:r>
            <a:endParaRPr lang="fr-FR" dirty="0"/>
          </a:p>
        </p:txBody>
      </p:sp>
      <p:sp>
        <p:nvSpPr>
          <p:cNvPr id="15" name="Espace réservé du texte 14">
            <a:extLst>
              <a:ext uri="{FF2B5EF4-FFF2-40B4-BE49-F238E27FC236}">
                <a16:creationId xmlns:a16="http://schemas.microsoft.com/office/drawing/2014/main" xmlns="" id="{F4D9A5A0-2AFE-7446-AE78-EF3AA001614C}"/>
              </a:ext>
            </a:extLst>
          </p:cNvPr>
          <p:cNvSpPr>
            <a:spLocks noGrp="1"/>
          </p:cNvSpPr>
          <p:nvPr>
            <p:ph type="body" sz="quarter" idx="20"/>
            <p:custDataLst>
              <p:tags r:id="rId6"/>
            </p:custDataLst>
          </p:nvPr>
        </p:nvSpPr>
        <p:spPr>
          <a:xfrm>
            <a:off x="2459982" y="5445224"/>
            <a:ext cx="1968002" cy="415498"/>
          </a:xfrm>
        </p:spPr>
        <p:txBody>
          <a:bodyPr rtlCol="0"/>
          <a:lstStyle/>
          <a:p>
            <a:r>
              <a:rPr lang="fr-FR" dirty="0"/>
              <a:t>Virus suite fausse mise à jour Firefox</a:t>
            </a:r>
          </a:p>
        </p:txBody>
      </p:sp>
      <p:sp>
        <p:nvSpPr>
          <p:cNvPr id="11" name="Espace réservé du texte 10">
            <a:extLst>
              <a:ext uri="{FF2B5EF4-FFF2-40B4-BE49-F238E27FC236}">
                <a16:creationId xmlns:a16="http://schemas.microsoft.com/office/drawing/2014/main" xmlns="" id="{4C25123C-E948-054C-93CE-217777472DF2}"/>
              </a:ext>
            </a:extLst>
          </p:cNvPr>
          <p:cNvSpPr>
            <a:spLocks noGrp="1"/>
          </p:cNvSpPr>
          <p:nvPr>
            <p:ph type="body" sz="quarter" idx="16"/>
            <p:custDataLst>
              <p:tags r:id="rId7"/>
            </p:custDataLst>
          </p:nvPr>
        </p:nvSpPr>
        <p:spPr>
          <a:xfrm>
            <a:off x="2223223" y="4725337"/>
            <a:ext cx="2681745" cy="507831"/>
          </a:xfrm>
        </p:spPr>
        <p:txBody>
          <a:bodyPr rtlCol="0"/>
          <a:lstStyle/>
          <a:p>
            <a:pPr rtl="0"/>
            <a:r>
              <a:rPr lang="fr-FR" dirty="0" smtClean="0"/>
              <a:t>Téléchargement sans contrôle d’intégrité</a:t>
            </a:r>
            <a:endParaRPr lang="fr-FR" dirty="0"/>
          </a:p>
        </p:txBody>
      </p:sp>
      <p:sp>
        <p:nvSpPr>
          <p:cNvPr id="14" name="Espace réservé du texte 13">
            <a:extLst>
              <a:ext uri="{FF2B5EF4-FFF2-40B4-BE49-F238E27FC236}">
                <a16:creationId xmlns:a16="http://schemas.microsoft.com/office/drawing/2014/main" xmlns="" id="{BDEA6CFD-E091-CC4A-9924-9339C6000F63}"/>
              </a:ext>
            </a:extLst>
          </p:cNvPr>
          <p:cNvSpPr>
            <a:spLocks noGrp="1"/>
          </p:cNvSpPr>
          <p:nvPr>
            <p:ph type="body" sz="quarter" idx="19"/>
            <p:custDataLst>
              <p:tags r:id="rId8"/>
            </p:custDataLst>
          </p:nvPr>
        </p:nvSpPr>
        <p:spPr>
          <a:xfrm>
            <a:off x="107504" y="5138608"/>
            <a:ext cx="2372693" cy="738664"/>
          </a:xfrm>
        </p:spPr>
        <p:txBody>
          <a:bodyPr rtlCol="0"/>
          <a:lstStyle/>
          <a:p>
            <a:r>
              <a:rPr lang="fr-FR" dirty="0"/>
              <a:t>Exemple vulnérabilité dans la pile de fonction getaddrinfo bibliothèque glibc </a:t>
            </a:r>
          </a:p>
        </p:txBody>
      </p:sp>
      <p:sp>
        <p:nvSpPr>
          <p:cNvPr id="12" name="Espace réservé du texte 11">
            <a:extLst>
              <a:ext uri="{FF2B5EF4-FFF2-40B4-BE49-F238E27FC236}">
                <a16:creationId xmlns:a16="http://schemas.microsoft.com/office/drawing/2014/main" xmlns="" id="{DA0CE12E-8EB9-6744-A3CE-DE96ED6267E5}"/>
              </a:ext>
            </a:extLst>
          </p:cNvPr>
          <p:cNvSpPr>
            <a:spLocks noGrp="1"/>
          </p:cNvSpPr>
          <p:nvPr>
            <p:ph type="body" sz="quarter" idx="17"/>
            <p:custDataLst>
              <p:tags r:id="rId9"/>
            </p:custDataLst>
          </p:nvPr>
        </p:nvSpPr>
        <p:spPr>
          <a:xfrm>
            <a:off x="252976" y="4509120"/>
            <a:ext cx="2001973" cy="507831"/>
          </a:xfrm>
        </p:spPr>
        <p:txBody>
          <a:bodyPr rtlCol="0"/>
          <a:lstStyle/>
          <a:p>
            <a:pPr rtl="0"/>
            <a:r>
              <a:rPr lang="fr-FR" dirty="0" smtClean="0"/>
              <a:t>Débordement de tampons</a:t>
            </a:r>
            <a:endParaRPr lang="fr-FR" dirty="0"/>
          </a:p>
        </p:txBody>
      </p:sp>
      <p:sp>
        <p:nvSpPr>
          <p:cNvPr id="19" name="Espace réservé du texte 18">
            <a:extLst>
              <a:ext uri="{FF2B5EF4-FFF2-40B4-BE49-F238E27FC236}">
                <a16:creationId xmlns:a16="http://schemas.microsoft.com/office/drawing/2014/main" xmlns="" id="{4CBE178D-9B39-2348-A487-0F6DE15B69A0}"/>
              </a:ext>
            </a:extLst>
          </p:cNvPr>
          <p:cNvSpPr>
            <a:spLocks noGrp="1"/>
          </p:cNvSpPr>
          <p:nvPr>
            <p:ph type="body" sz="quarter" idx="24"/>
            <p:custDataLst>
              <p:tags r:id="rId10"/>
            </p:custDataLst>
          </p:nvPr>
        </p:nvSpPr>
        <p:spPr>
          <a:xfrm>
            <a:off x="6206267" y="1603776"/>
            <a:ext cx="2511629" cy="415498"/>
          </a:xfrm>
        </p:spPr>
        <p:txBody>
          <a:bodyPr rtlCol="0"/>
          <a:lstStyle/>
          <a:p>
            <a:r>
              <a:rPr lang="fr-FR" dirty="0" smtClean="0"/>
              <a:t>Vulnérabilité touchant OpenSSH</a:t>
            </a:r>
            <a:r>
              <a:rPr lang="fr-FR" dirty="0"/>
              <a:t> (versions 2.9.9 à 3.3)</a:t>
            </a:r>
          </a:p>
        </p:txBody>
      </p:sp>
      <p:sp>
        <p:nvSpPr>
          <p:cNvPr id="8" name="Espace réservé du texte 7">
            <a:extLst>
              <a:ext uri="{FF2B5EF4-FFF2-40B4-BE49-F238E27FC236}">
                <a16:creationId xmlns:a16="http://schemas.microsoft.com/office/drawing/2014/main" xmlns="" id="{F57E0F75-4BA3-D94F-9FD2-183325711C40}"/>
              </a:ext>
            </a:extLst>
          </p:cNvPr>
          <p:cNvSpPr>
            <a:spLocks noGrp="1"/>
          </p:cNvSpPr>
          <p:nvPr>
            <p:ph type="body" sz="quarter" idx="13"/>
            <p:custDataLst>
              <p:tags r:id="rId11"/>
            </p:custDataLst>
          </p:nvPr>
        </p:nvSpPr>
        <p:spPr>
          <a:xfrm>
            <a:off x="6206267" y="919370"/>
            <a:ext cx="2684324" cy="300082"/>
          </a:xfrm>
        </p:spPr>
        <p:txBody>
          <a:bodyPr rtlCol="0"/>
          <a:lstStyle/>
          <a:p>
            <a:pPr rtl="0"/>
            <a:r>
              <a:rPr lang="fr-FR" dirty="0" smtClean="0"/>
              <a:t>Débordement d’un entier</a:t>
            </a:r>
            <a:endParaRPr lang="fr-FR" dirty="0"/>
          </a:p>
        </p:txBody>
      </p:sp>
      <p:sp>
        <p:nvSpPr>
          <p:cNvPr id="18" name="Espace réservé du texte 17">
            <a:extLst>
              <a:ext uri="{FF2B5EF4-FFF2-40B4-BE49-F238E27FC236}">
                <a16:creationId xmlns:a16="http://schemas.microsoft.com/office/drawing/2014/main" xmlns="" id="{BD26E413-F85F-5446-9C55-9A0EF5C023EE}"/>
              </a:ext>
            </a:extLst>
          </p:cNvPr>
          <p:cNvSpPr>
            <a:spLocks noGrp="1"/>
          </p:cNvSpPr>
          <p:nvPr>
            <p:ph type="body" sz="quarter" idx="23"/>
            <p:custDataLst>
              <p:tags r:id="rId12"/>
            </p:custDataLst>
          </p:nvPr>
        </p:nvSpPr>
        <p:spPr>
          <a:xfrm>
            <a:off x="3704711" y="1827814"/>
            <a:ext cx="1968002" cy="830997"/>
          </a:xfrm>
        </p:spPr>
        <p:txBody>
          <a:bodyPr rtlCol="0"/>
          <a:lstStyle/>
          <a:p>
            <a:pPr rtl="0"/>
            <a:r>
              <a:rPr lang="fr-FR" dirty="0" smtClean="0"/>
              <a:t>Utilisation d’une bibliothèque corrompue </a:t>
            </a:r>
            <a:endParaRPr lang="fr-FR" dirty="0"/>
          </a:p>
        </p:txBody>
      </p:sp>
      <p:sp>
        <p:nvSpPr>
          <p:cNvPr id="7" name="Espace réservé du texte 6">
            <a:extLst>
              <a:ext uri="{FF2B5EF4-FFF2-40B4-BE49-F238E27FC236}">
                <a16:creationId xmlns:a16="http://schemas.microsoft.com/office/drawing/2014/main" xmlns="" id="{63E05734-59C8-CB43-BC93-2C6956A24F01}"/>
              </a:ext>
            </a:extLst>
          </p:cNvPr>
          <p:cNvSpPr>
            <a:spLocks noGrp="1"/>
          </p:cNvSpPr>
          <p:nvPr>
            <p:ph type="body" sz="quarter" idx="12"/>
            <p:custDataLst>
              <p:tags r:id="rId13"/>
            </p:custDataLst>
          </p:nvPr>
        </p:nvSpPr>
        <p:spPr>
          <a:xfrm>
            <a:off x="3704711" y="810829"/>
            <a:ext cx="2848134" cy="507831"/>
          </a:xfrm>
        </p:spPr>
        <p:txBody>
          <a:bodyPr rtlCol="0"/>
          <a:lstStyle/>
          <a:p>
            <a:pPr rtl="0"/>
            <a:r>
              <a:rPr lang="fr-FR" b="1" dirty="0" smtClean="0"/>
              <a:t>Inclusion d’une fonctionnalité corrompue</a:t>
            </a:r>
            <a:endParaRPr lang="fr-FR" b="1" dirty="0"/>
          </a:p>
        </p:txBody>
      </p:sp>
      <p:sp>
        <p:nvSpPr>
          <p:cNvPr id="13" name="Espace réservé du texte 12">
            <a:extLst>
              <a:ext uri="{FF2B5EF4-FFF2-40B4-BE49-F238E27FC236}">
                <a16:creationId xmlns:a16="http://schemas.microsoft.com/office/drawing/2014/main" xmlns="" id="{3B08B28F-AC61-8B49-9876-EE4254A9CCE8}"/>
              </a:ext>
            </a:extLst>
          </p:cNvPr>
          <p:cNvSpPr>
            <a:spLocks noGrp="1"/>
          </p:cNvSpPr>
          <p:nvPr>
            <p:ph type="body" sz="quarter" idx="18"/>
            <p:custDataLst>
              <p:tags r:id="rId14"/>
            </p:custDataLst>
          </p:nvPr>
        </p:nvSpPr>
        <p:spPr>
          <a:xfrm>
            <a:off x="994528" y="1780332"/>
            <a:ext cx="2778004" cy="900246"/>
          </a:xfrm>
        </p:spPr>
        <p:txBody>
          <a:bodyPr rtlCol="0"/>
          <a:lstStyle/>
          <a:p>
            <a:pPr rtl="0"/>
            <a:r>
              <a:rPr lang="fr-FR" dirty="0" smtClean="0"/>
              <a:t>Un utilisateur peut accéder à des données se situant dans des répertoires qui lui sont interdits</a:t>
            </a:r>
            <a:endParaRPr lang="fr-FR" dirty="0"/>
          </a:p>
        </p:txBody>
      </p:sp>
      <p:sp>
        <p:nvSpPr>
          <p:cNvPr id="6" name="Espace réservé du texte 5">
            <a:extLst>
              <a:ext uri="{FF2B5EF4-FFF2-40B4-BE49-F238E27FC236}">
                <a16:creationId xmlns:a16="http://schemas.microsoft.com/office/drawing/2014/main" xmlns="" id="{C7614143-D163-3744-A685-52199201DF2A}"/>
              </a:ext>
            </a:extLst>
          </p:cNvPr>
          <p:cNvSpPr>
            <a:spLocks noGrp="1"/>
          </p:cNvSpPr>
          <p:nvPr>
            <p:ph type="body" sz="quarter" idx="11"/>
            <p:custDataLst>
              <p:tags r:id="rId15"/>
            </p:custDataLst>
          </p:nvPr>
        </p:nvSpPr>
        <p:spPr>
          <a:xfrm>
            <a:off x="1106908" y="820162"/>
            <a:ext cx="2376264" cy="1015663"/>
          </a:xfrm>
        </p:spPr>
        <p:txBody>
          <a:bodyPr rtlCol="0"/>
          <a:lstStyle/>
          <a:p>
            <a:r>
              <a:rPr lang="fr-FR" dirty="0"/>
              <a:t>Limitation erronée de chemin</a:t>
            </a:r>
          </a:p>
        </p:txBody>
      </p:sp>
      <p:sp>
        <p:nvSpPr>
          <p:cNvPr id="5" name="Espace réservé du texte 4">
            <a:extLst>
              <a:ext uri="{FF2B5EF4-FFF2-40B4-BE49-F238E27FC236}">
                <a16:creationId xmlns:a16="http://schemas.microsoft.com/office/drawing/2014/main" xmlns="" id="{F7CE8FD4-433E-6F49-8B1F-4B75D8E8474C}"/>
              </a:ext>
            </a:extLst>
          </p:cNvPr>
          <p:cNvSpPr>
            <a:spLocks noGrp="1"/>
          </p:cNvSpPr>
          <p:nvPr>
            <p:ph type="body" sz="quarter" idx="10"/>
            <p:custDataLst>
              <p:tags r:id="rId16"/>
            </p:custDataLst>
          </p:nvPr>
        </p:nvSpPr>
        <p:spPr>
          <a:xfrm>
            <a:off x="389368" y="404664"/>
            <a:ext cx="8278415" cy="415498"/>
          </a:xfrm>
        </p:spPr>
        <p:txBody>
          <a:bodyPr rtlCol="0"/>
          <a:lstStyle/>
          <a:p>
            <a:pPr rtl="0"/>
            <a:r>
              <a:rPr lang="fr-FR" sz="2100" b="1" dirty="0"/>
              <a:t>Les ressources risquées</a:t>
            </a:r>
          </a:p>
        </p:txBody>
      </p:sp>
      <p:sp>
        <p:nvSpPr>
          <p:cNvPr id="4" name="Titre 3">
            <a:extLst>
              <a:ext uri="{FF2B5EF4-FFF2-40B4-BE49-F238E27FC236}">
                <a16:creationId xmlns:a16="http://schemas.microsoft.com/office/drawing/2014/main" xmlns="" id="{FABD85E9-F7E6-8A4D-84B8-D86932311F14}"/>
              </a:ext>
            </a:extLst>
          </p:cNvPr>
          <p:cNvSpPr>
            <a:spLocks noGrp="1"/>
          </p:cNvSpPr>
          <p:nvPr>
            <p:ph type="title"/>
            <p:custDataLst>
              <p:tags r:id="rId17"/>
            </p:custDataLst>
          </p:nvPr>
        </p:nvSpPr>
        <p:spPr>
          <a:xfrm>
            <a:off x="389368" y="-8063"/>
            <a:ext cx="8278761" cy="484735"/>
          </a:xfrm>
        </p:spPr>
        <p:txBody>
          <a:bodyPr rtlCol="0">
            <a:normAutofit fontScale="90000"/>
          </a:bodyPr>
          <a:lstStyle/>
          <a:p>
            <a:r>
              <a:rPr lang="fr-FR" dirty="0"/>
              <a:t>Étude de la vulnérabilité des logiciels</a:t>
            </a:r>
          </a:p>
        </p:txBody>
      </p:sp>
    </p:spTree>
    <p:extLst>
      <p:ext uri="{BB962C8B-B14F-4D97-AF65-F5344CB8AC3E}">
        <p14:creationId xmlns="" xmlns:p14="http://schemas.microsoft.com/office/powerpoint/2010/main" val="371474972"/>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re 17"/>
          <p:cNvSpPr>
            <a:spLocks noGrp="1"/>
          </p:cNvSpPr>
          <p:nvPr>
            <p:ph type="title"/>
            <p:custDataLst>
              <p:tags r:id="rId1"/>
            </p:custDataLst>
          </p:nvPr>
        </p:nvSpPr>
        <p:spPr>
          <a:xfrm>
            <a:off x="371475" y="0"/>
            <a:ext cx="8515350" cy="640556"/>
          </a:xfrm>
        </p:spPr>
        <p:txBody>
          <a:bodyPr/>
          <a:lstStyle/>
          <a:p>
            <a:r>
              <a:rPr lang="fr-FR" dirty="0" smtClean="0"/>
              <a:t>Étude de la vulnérabilité des logiciels</a:t>
            </a:r>
            <a:endParaRPr lang="fr-FR" dirty="0"/>
          </a:p>
        </p:txBody>
      </p:sp>
      <p:graphicFrame>
        <p:nvGraphicFramePr>
          <p:cNvPr id="19" name="Diagramme 18"/>
          <p:cNvGraphicFramePr/>
          <p:nvPr>
            <p:custDataLst>
              <p:tags r:id="rId2"/>
            </p:custDataLst>
            <p:extLst/>
          </p:nvPr>
        </p:nvGraphicFramePr>
        <p:xfrm>
          <a:off x="628650" y="2112763"/>
          <a:ext cx="8001000" cy="3430787"/>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20" name="Espace réservé du texte 2">
            <a:extLst>
              <a:ext uri="{FF2B5EF4-FFF2-40B4-BE49-F238E27FC236}">
                <a16:creationId xmlns:a16="http://schemas.microsoft.com/office/drawing/2014/main" xmlns="" id="{84554762-8211-482F-B4D9-87C33E627E60}"/>
              </a:ext>
            </a:extLst>
          </p:cNvPr>
          <p:cNvSpPr txBox="1">
            <a:spLocks/>
          </p:cNvSpPr>
          <p:nvPr>
            <p:custDataLst>
              <p:tags r:id="rId3"/>
            </p:custDataLst>
          </p:nvPr>
        </p:nvSpPr>
        <p:spPr>
          <a:xfrm>
            <a:off x="2114550" y="1472208"/>
            <a:ext cx="5290894" cy="279797"/>
          </a:xfrm>
          <a:prstGeom prst="rect">
            <a:avLst/>
          </a:prstGeom>
        </p:spPr>
        <p:txBody>
          <a:bodyPr rtlCol="0"/>
          <a:lstStyle>
            <a:defPPr rtl="0">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sz="2100" b="1" dirty="0"/>
              <a:t>Défense poreuse</a:t>
            </a:r>
          </a:p>
        </p:txBody>
      </p:sp>
    </p:spTree>
    <p:extLst>
      <p:ext uri="{BB962C8B-B14F-4D97-AF65-F5344CB8AC3E}">
        <p14:creationId xmlns="" xmlns:p14="http://schemas.microsoft.com/office/powerpoint/2010/main" val="358236865"/>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2000">
        <p15:prstTrans prst="wind"/>
      </p:transition>
    </mc:Choice>
    <mc:Fallback>
      <p:transition spd="slow">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p:cNvSpPr>
            <a:spLocks noGrp="1"/>
          </p:cNvSpPr>
          <p:nvPr>
            <p:ph type="body" sz="quarter" idx="10"/>
            <p:custDataLst>
              <p:tags r:id="rId1"/>
            </p:custDataLst>
          </p:nvPr>
        </p:nvSpPr>
        <p:spPr>
          <a:xfrm>
            <a:off x="57150" y="2620372"/>
            <a:ext cx="1771650" cy="865778"/>
          </a:xfrm>
        </p:spPr>
        <p:txBody>
          <a:bodyPr/>
          <a:lstStyle/>
          <a:p>
            <a:r>
              <a:rPr lang="fr-FR" sz="1800" b="1" dirty="0"/>
              <a:t>Les</a:t>
            </a:r>
          </a:p>
          <a:p>
            <a:r>
              <a:rPr lang="fr-FR" sz="1800" b="1" dirty="0"/>
              <a:t>Rendez-vous </a:t>
            </a:r>
          </a:p>
        </p:txBody>
      </p:sp>
      <p:sp>
        <p:nvSpPr>
          <p:cNvPr id="8" name="Organigramme : Document 7"/>
          <p:cNvSpPr/>
          <p:nvPr>
            <p:custDataLst>
              <p:tags r:id="rId2"/>
            </p:custDataLst>
          </p:nvPr>
        </p:nvSpPr>
        <p:spPr>
          <a:xfrm>
            <a:off x="6515100" y="1314450"/>
            <a:ext cx="2571749" cy="1305922"/>
          </a:xfrm>
          <a:prstGeom prst="flowChartDocumen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b="1" dirty="0"/>
              <a:t>FIC 2020 </a:t>
            </a:r>
          </a:p>
          <a:p>
            <a:pPr algn="ctr"/>
            <a:r>
              <a:rPr lang="fr-FR" b="1" dirty="0"/>
              <a:t>28, 29 et 30 janvier 2020 </a:t>
            </a:r>
          </a:p>
          <a:p>
            <a:pPr algn="ctr"/>
            <a:r>
              <a:rPr lang="fr-FR" b="1" dirty="0"/>
              <a:t> Lille</a:t>
            </a:r>
          </a:p>
        </p:txBody>
      </p:sp>
      <p:sp>
        <p:nvSpPr>
          <p:cNvPr id="9" name="Organigramme : Document 8"/>
          <p:cNvSpPr/>
          <p:nvPr>
            <p:custDataLst>
              <p:tags r:id="rId3"/>
            </p:custDataLst>
          </p:nvPr>
        </p:nvSpPr>
        <p:spPr>
          <a:xfrm>
            <a:off x="6515099" y="2914650"/>
            <a:ext cx="2571749" cy="2571751"/>
          </a:xfrm>
          <a:prstGeom prst="flowChartDocumen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b="1" dirty="0"/>
              <a:t>Conférence / Table ronde du CEIFAC </a:t>
            </a:r>
          </a:p>
          <a:p>
            <a:pPr algn="ctr"/>
            <a:r>
              <a:rPr lang="fr-FR" b="1" dirty="0"/>
              <a:t>sur la cybercriminalité </a:t>
            </a:r>
          </a:p>
          <a:p>
            <a:pPr algn="ctr"/>
            <a:r>
              <a:rPr lang="fr-FR" b="1" dirty="0"/>
              <a:t>le 2 avril 2020 </a:t>
            </a:r>
          </a:p>
          <a:p>
            <a:pPr algn="ctr"/>
            <a:r>
              <a:rPr lang="fr-FR" b="1" dirty="0"/>
              <a:t>Université de Strasbourg</a:t>
            </a:r>
          </a:p>
          <a:p>
            <a:pPr lvl="0" algn="ctr"/>
            <a:r>
              <a:rPr lang="fr-FR" sz="1200" b="1" dirty="0"/>
              <a:t>(</a:t>
            </a:r>
            <a:r>
              <a:rPr lang="fr-FR" sz="1200" dirty="0"/>
              <a:t>Approche légale/panorama/typologie</a:t>
            </a:r>
          </a:p>
          <a:p>
            <a:pPr lvl="0" algn="ctr"/>
            <a:r>
              <a:rPr lang="fr-FR" sz="1200" dirty="0"/>
              <a:t>Approche technique</a:t>
            </a:r>
          </a:p>
          <a:p>
            <a:pPr lvl="0" algn="ctr"/>
            <a:r>
              <a:rPr lang="fr-FR" sz="1200" dirty="0"/>
              <a:t>Protection des victimes</a:t>
            </a:r>
            <a:r>
              <a:rPr lang="fr-FR" sz="1200" b="1" dirty="0"/>
              <a:t>)</a:t>
            </a:r>
          </a:p>
        </p:txBody>
      </p:sp>
    </p:spTree>
    <p:extLst>
      <p:ext uri="{BB962C8B-B14F-4D97-AF65-F5344CB8AC3E}">
        <p14:creationId xmlns="" xmlns:p14="http://schemas.microsoft.com/office/powerpoint/2010/main" val="1718899"/>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2000">
        <p15:prstTrans prst="drape"/>
      </p:transition>
    </mc:Choice>
    <mc:Fallback>
      <p:transition spd="slow">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Flèche : Circulaire 38">
            <a:extLst>
              <a:ext uri="{FF2B5EF4-FFF2-40B4-BE49-F238E27FC236}">
                <a16:creationId xmlns:a16="http://schemas.microsoft.com/office/drawing/2014/main" xmlns="" id="{66A6A227-A39F-47A8-998B-886F8518C5C5}"/>
              </a:ext>
            </a:extLst>
          </p:cNvPr>
          <p:cNvSpPr/>
          <p:nvPr>
            <p:custDataLst>
              <p:tags r:id="rId1"/>
            </p:custDataLst>
          </p:nvPr>
        </p:nvSpPr>
        <p:spPr>
          <a:xfrm flipH="1">
            <a:off x="6136093" y="1704656"/>
            <a:ext cx="1025156" cy="1025156"/>
          </a:xfrm>
          <a:prstGeom prst="circularArrow">
            <a:avLst>
              <a:gd name="adj1" fmla="val 33526"/>
              <a:gd name="adj2" fmla="val 16133"/>
              <a:gd name="adj3" fmla="val 16168432"/>
              <a:gd name="adj4" fmla="val 10800000"/>
              <a:gd name="adj5" fmla="val 16763"/>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36" name="Étiquette 135"/>
          <p:cNvSpPr/>
          <p:nvPr>
            <p:custDataLst>
              <p:tags r:id="rId2"/>
            </p:custDataLst>
          </p:nvPr>
        </p:nvSpPr>
        <p:spPr>
          <a:xfrm rot="21182451">
            <a:off x="5952515" y="1868100"/>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130" name="Flèche : Circulaire 29">
            <a:extLst>
              <a:ext uri="{FF2B5EF4-FFF2-40B4-BE49-F238E27FC236}">
                <a16:creationId xmlns:a16="http://schemas.microsoft.com/office/drawing/2014/main" xmlns="" id="{10D6022A-C5D9-42ED-9216-14BFA3BE3C7E}"/>
              </a:ext>
            </a:extLst>
          </p:cNvPr>
          <p:cNvSpPr/>
          <p:nvPr>
            <p:custDataLst>
              <p:tags r:id="rId3"/>
            </p:custDataLst>
          </p:nvPr>
        </p:nvSpPr>
        <p:spPr>
          <a:xfrm flipH="1">
            <a:off x="6192836" y="3170602"/>
            <a:ext cx="1025156" cy="1025156"/>
          </a:xfrm>
          <a:prstGeom prst="circularArrow">
            <a:avLst>
              <a:gd name="adj1" fmla="val 33526"/>
              <a:gd name="adj2" fmla="val 16133"/>
              <a:gd name="adj3" fmla="val 16168432"/>
              <a:gd name="adj4" fmla="val 10800000"/>
              <a:gd name="adj5" fmla="val 16763"/>
            </a:avLst>
          </a:prstGeom>
          <a:solidFill>
            <a:srgbClr val="2D2D2D"/>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127" name="Flèche : Circulaire 22">
            <a:extLst>
              <a:ext uri="{FF2B5EF4-FFF2-40B4-BE49-F238E27FC236}">
                <a16:creationId xmlns:a16="http://schemas.microsoft.com/office/drawing/2014/main" xmlns="" id="{85D6BDBD-CB4F-48BA-B0E8-11B5A2455FB6}"/>
              </a:ext>
            </a:extLst>
          </p:cNvPr>
          <p:cNvSpPr/>
          <p:nvPr>
            <p:custDataLst>
              <p:tags r:id="rId4"/>
            </p:custDataLst>
          </p:nvPr>
        </p:nvSpPr>
        <p:spPr>
          <a:xfrm>
            <a:off x="5663700" y="2279992"/>
            <a:ext cx="1025156" cy="1025156"/>
          </a:xfrm>
          <a:prstGeom prst="circularArrow">
            <a:avLst>
              <a:gd name="adj1" fmla="val 33526"/>
              <a:gd name="adj2" fmla="val 16133"/>
              <a:gd name="adj3" fmla="val 16168432"/>
              <a:gd name="adj4" fmla="val 10800000"/>
              <a:gd name="adj5" fmla="val 16763"/>
            </a:avLst>
          </a:prstGeom>
          <a:solidFill>
            <a:srgbClr val="343434"/>
          </a:solidFill>
          <a:ln>
            <a:solidFill>
              <a:srgbClr val="353535"/>
            </a:solid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126" name="Flèche : Circulaire 32">
            <a:extLst>
              <a:ext uri="{FF2B5EF4-FFF2-40B4-BE49-F238E27FC236}">
                <a16:creationId xmlns:a16="http://schemas.microsoft.com/office/drawing/2014/main" xmlns="" id="{A9D4B598-FEBC-45EB-9332-BDF799F83A70}"/>
              </a:ext>
            </a:extLst>
          </p:cNvPr>
          <p:cNvSpPr/>
          <p:nvPr>
            <p:custDataLst>
              <p:tags r:id="rId5"/>
            </p:custDataLst>
          </p:nvPr>
        </p:nvSpPr>
        <p:spPr>
          <a:xfrm flipH="1" flipV="1">
            <a:off x="5375911" y="2082547"/>
            <a:ext cx="1025156" cy="1025156"/>
          </a:xfrm>
          <a:prstGeom prst="circularArrow">
            <a:avLst>
              <a:gd name="adj1" fmla="val 33526"/>
              <a:gd name="adj2" fmla="val 16133"/>
              <a:gd name="adj3" fmla="val 16168432"/>
              <a:gd name="adj4" fmla="val 10800000"/>
              <a:gd name="adj5" fmla="val 16763"/>
            </a:avLst>
          </a:prstGeom>
          <a:solidFill>
            <a:srgbClr val="3D3D3D"/>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7" name="Rectangle 16">
            <a:extLst>
              <a:ext uri="{FF2B5EF4-FFF2-40B4-BE49-F238E27FC236}">
                <a16:creationId xmlns:a16="http://schemas.microsoft.com/office/drawing/2014/main" xmlns="" id="{E41C882B-30F0-444D-8354-2BDAFE5C6D88}"/>
              </a:ext>
            </a:extLst>
          </p:cNvPr>
          <p:cNvSpPr/>
          <p:nvPr>
            <p:custDataLst>
              <p:tags r:id="rId6"/>
            </p:custDataLst>
          </p:nvPr>
        </p:nvSpPr>
        <p:spPr>
          <a:xfrm>
            <a:off x="5446729" y="2959248"/>
            <a:ext cx="683438" cy="341719"/>
          </a:xfrm>
          <a:prstGeom prst="rect">
            <a:avLst/>
          </a:prstGeom>
          <a:gradFill>
            <a:gsLst>
              <a:gs pos="0">
                <a:schemeClr val="tx1">
                  <a:lumMod val="50000"/>
                  <a:lumOff val="50000"/>
                </a:schemeClr>
              </a:gs>
              <a:gs pos="100000">
                <a:schemeClr val="tx1">
                  <a:lumMod val="95000"/>
                  <a:lumOff val="5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r>
              <a:rPr lang="fr-FR" sz="1583" b="1" dirty="0">
                <a:latin typeface="+mj-lt"/>
                <a:cs typeface="Arial" panose="020B0604020202020204" pitchFamily="34" charset="0"/>
              </a:rPr>
              <a:t>SISR</a:t>
            </a:r>
          </a:p>
        </p:txBody>
      </p:sp>
      <p:sp>
        <p:nvSpPr>
          <p:cNvPr id="124" name="Rectangle 123">
            <a:extLst>
              <a:ext uri="{FF2B5EF4-FFF2-40B4-BE49-F238E27FC236}">
                <a16:creationId xmlns:a16="http://schemas.microsoft.com/office/drawing/2014/main" xmlns="" id="{E41C882B-30F0-444D-8354-2BDAFE5C6D88}"/>
              </a:ext>
            </a:extLst>
          </p:cNvPr>
          <p:cNvSpPr/>
          <p:nvPr>
            <p:custDataLst>
              <p:tags r:id="rId7"/>
            </p:custDataLst>
          </p:nvPr>
        </p:nvSpPr>
        <p:spPr>
          <a:xfrm>
            <a:off x="6151843" y="3461310"/>
            <a:ext cx="683438" cy="341719"/>
          </a:xfrm>
          <a:prstGeom prst="rect">
            <a:avLst/>
          </a:prstGeom>
          <a:gradFill>
            <a:gsLst>
              <a:gs pos="0">
                <a:schemeClr val="tx1">
                  <a:lumMod val="50000"/>
                  <a:lumOff val="50000"/>
                </a:schemeClr>
              </a:gs>
              <a:gs pos="100000">
                <a:schemeClr val="tx1">
                  <a:lumMod val="95000"/>
                  <a:lumOff val="5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r>
              <a:rPr lang="fr-FR" sz="1583" b="1" dirty="0">
                <a:latin typeface="+mj-lt"/>
                <a:cs typeface="Arial" panose="020B0604020202020204" pitchFamily="34" charset="0"/>
              </a:rPr>
              <a:t>SLAM</a:t>
            </a:r>
          </a:p>
        </p:txBody>
      </p:sp>
      <p:sp>
        <p:nvSpPr>
          <p:cNvPr id="123" name="Rectangle 122">
            <a:extLst>
              <a:ext uri="{FF2B5EF4-FFF2-40B4-BE49-F238E27FC236}">
                <a16:creationId xmlns:a16="http://schemas.microsoft.com/office/drawing/2014/main" xmlns="" id="{A24D9CD1-E8BF-4C46-8B53-C721B94CEC4D}"/>
              </a:ext>
            </a:extLst>
          </p:cNvPr>
          <p:cNvSpPr/>
          <p:nvPr>
            <p:custDataLst>
              <p:tags r:id="rId8"/>
            </p:custDataLst>
          </p:nvPr>
        </p:nvSpPr>
        <p:spPr>
          <a:xfrm flipV="1">
            <a:off x="5625269" y="2948732"/>
            <a:ext cx="341719" cy="1366875"/>
          </a:xfrm>
          <a:prstGeom prst="rect">
            <a:avLst/>
          </a:prstGeom>
          <a:solidFill>
            <a:srgbClr val="2D2D2D"/>
          </a:solidFill>
          <a:ln>
            <a:noFill/>
          </a:ln>
          <a:scene3d>
            <a:camera prst="isometricTopUp"/>
            <a:lightRig rig="threePt"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45" name="Rectangle 44">
            <a:extLst>
              <a:ext uri="{FF2B5EF4-FFF2-40B4-BE49-F238E27FC236}">
                <a16:creationId xmlns:a16="http://schemas.microsoft.com/office/drawing/2014/main" xmlns="" id="{9B84AA5C-93C4-4011-92E8-B4595B703935}"/>
              </a:ext>
            </a:extLst>
          </p:cNvPr>
          <p:cNvSpPr/>
          <p:nvPr>
            <p:custDataLst>
              <p:tags r:id="rId9"/>
            </p:custDataLst>
          </p:nvPr>
        </p:nvSpPr>
        <p:spPr>
          <a:xfrm>
            <a:off x="5070319" y="3410666"/>
            <a:ext cx="683438" cy="341719"/>
          </a:xfrm>
          <a:prstGeom prst="rect">
            <a:avLst/>
          </a:prstGeom>
          <a:gradFill>
            <a:gsLst>
              <a:gs pos="0">
                <a:schemeClr val="accent2"/>
              </a:gs>
              <a:gs pos="100000">
                <a:schemeClr val="accent3"/>
              </a:gs>
            </a:gsLst>
            <a:path path="circle">
              <a:fillToRect l="50000" t="-80000" r="50000" b="180000"/>
            </a:path>
          </a:gradFill>
          <a:ln>
            <a:noFill/>
          </a:ln>
          <a:scene3d>
            <a:camera prst="isometricTopUp"/>
            <a:lightRig rig="balanced" dir="t"/>
          </a:scene3d>
          <a:sp3d extrusionH="1016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2" name="Rectangle : Coins supérieurs arrondis 11" descr="Graphisme de tunnel">
            <a:extLst>
              <a:ext uri="{FF2B5EF4-FFF2-40B4-BE49-F238E27FC236}">
                <a16:creationId xmlns:a16="http://schemas.microsoft.com/office/drawing/2014/main" xmlns="" id="{1728BED6-75FC-4BB6-970C-F696DD5F36FE}"/>
              </a:ext>
            </a:extLst>
          </p:cNvPr>
          <p:cNvSpPr/>
          <p:nvPr>
            <p:custDataLst>
              <p:tags r:id="rId10"/>
            </p:custDataLst>
          </p:nvPr>
        </p:nvSpPr>
        <p:spPr>
          <a:xfrm>
            <a:off x="5347035" y="3958061"/>
            <a:ext cx="113906" cy="113906"/>
          </a:xfrm>
          <a:prstGeom prst="round2SameRect">
            <a:avLst>
              <a:gd name="adj1" fmla="val 50000"/>
              <a:gd name="adj2" fmla="val 0"/>
            </a:avLst>
          </a:prstGeom>
          <a:gradFill>
            <a:gsLst>
              <a:gs pos="0">
                <a:schemeClr val="tx1">
                  <a:lumMod val="50000"/>
                  <a:lumOff val="50000"/>
                </a:schemeClr>
              </a:gs>
              <a:gs pos="100000">
                <a:schemeClr val="tx1"/>
              </a:gs>
            </a:gsLst>
            <a:path path="circle">
              <a:fillToRect t="100000" r="100000"/>
            </a:path>
          </a:gra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94" name="Rectangle : Coins supérieurs arrondis 93" descr="Graphisme de tunnel">
            <a:extLst>
              <a:ext uri="{FF2B5EF4-FFF2-40B4-BE49-F238E27FC236}">
                <a16:creationId xmlns:a16="http://schemas.microsoft.com/office/drawing/2014/main" xmlns="" id="{D285772D-0330-46B1-801E-4A17E80FB8E0}"/>
              </a:ext>
            </a:extLst>
          </p:cNvPr>
          <p:cNvSpPr/>
          <p:nvPr>
            <p:custDataLst>
              <p:tags r:id="rId11"/>
            </p:custDataLst>
          </p:nvPr>
        </p:nvSpPr>
        <p:spPr>
          <a:xfrm>
            <a:off x="5476197" y="3883947"/>
            <a:ext cx="113906" cy="113906"/>
          </a:xfrm>
          <a:prstGeom prst="round2SameRect">
            <a:avLst>
              <a:gd name="adj1" fmla="val 50000"/>
              <a:gd name="adj2" fmla="val 0"/>
            </a:avLst>
          </a:prstGeom>
          <a:gradFill>
            <a:gsLst>
              <a:gs pos="0">
                <a:schemeClr val="tx1">
                  <a:lumMod val="50000"/>
                  <a:lumOff val="50000"/>
                </a:schemeClr>
              </a:gs>
              <a:gs pos="100000">
                <a:schemeClr val="tx1"/>
              </a:gs>
            </a:gsLst>
            <a:path path="circle">
              <a:fillToRect t="100000" r="100000"/>
            </a:path>
          </a:gra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95" name="Rectangle : Coins supérieurs arrondis 94" descr="Graphisme de tunnel">
            <a:extLst>
              <a:ext uri="{FF2B5EF4-FFF2-40B4-BE49-F238E27FC236}">
                <a16:creationId xmlns:a16="http://schemas.microsoft.com/office/drawing/2014/main" xmlns="" id="{3557A057-5C20-4020-BCFC-ECEBD3E29A2B}"/>
              </a:ext>
            </a:extLst>
          </p:cNvPr>
          <p:cNvSpPr/>
          <p:nvPr>
            <p:custDataLst>
              <p:tags r:id="rId12"/>
            </p:custDataLst>
          </p:nvPr>
        </p:nvSpPr>
        <p:spPr>
          <a:xfrm>
            <a:off x="5605357" y="3809833"/>
            <a:ext cx="113906" cy="113906"/>
          </a:xfrm>
          <a:prstGeom prst="round2SameRect">
            <a:avLst>
              <a:gd name="adj1" fmla="val 50000"/>
              <a:gd name="adj2" fmla="val 0"/>
            </a:avLst>
          </a:prstGeom>
          <a:gradFill flip="none" rotWithShape="1">
            <a:gsLst>
              <a:gs pos="0">
                <a:schemeClr val="tx1">
                  <a:lumMod val="50000"/>
                  <a:lumOff val="50000"/>
                </a:schemeClr>
              </a:gs>
              <a:gs pos="100000">
                <a:schemeClr val="tx1"/>
              </a:gs>
            </a:gsLst>
            <a:path path="circle">
              <a:fillToRect t="100000" r="100000"/>
            </a:path>
            <a:tileRect l="-100000" b="-100000"/>
          </a:gra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38" name="Flèche : Circulaire 37">
            <a:extLst>
              <a:ext uri="{FF2B5EF4-FFF2-40B4-BE49-F238E27FC236}">
                <a16:creationId xmlns:a16="http://schemas.microsoft.com/office/drawing/2014/main" xmlns="" id="{F1B94F2D-C229-4D64-A1B4-CF53B6F79FCB}"/>
              </a:ext>
            </a:extLst>
          </p:cNvPr>
          <p:cNvSpPr/>
          <p:nvPr>
            <p:custDataLst>
              <p:tags r:id="rId13"/>
            </p:custDataLst>
          </p:nvPr>
        </p:nvSpPr>
        <p:spPr>
          <a:xfrm>
            <a:off x="4804144" y="3639266"/>
            <a:ext cx="1025156" cy="1025156"/>
          </a:xfrm>
          <a:prstGeom prst="circularArrow">
            <a:avLst>
              <a:gd name="adj1" fmla="val 33526"/>
              <a:gd name="adj2" fmla="val 16133"/>
              <a:gd name="adj3" fmla="val 16168432"/>
              <a:gd name="adj4" fmla="val 10800000"/>
              <a:gd name="adj5" fmla="val 16763"/>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569" dirty="0"/>
          </a:p>
        </p:txBody>
      </p:sp>
      <p:sp>
        <p:nvSpPr>
          <p:cNvPr id="44" name="Rectangle 43">
            <a:extLst>
              <a:ext uri="{FF2B5EF4-FFF2-40B4-BE49-F238E27FC236}">
                <a16:creationId xmlns:a16="http://schemas.microsoft.com/office/drawing/2014/main" xmlns="" id="{B070AFAE-0110-483A-88B9-FF5ABEF28FD8}"/>
              </a:ext>
            </a:extLst>
          </p:cNvPr>
          <p:cNvSpPr/>
          <p:nvPr>
            <p:custDataLst>
              <p:tags r:id="rId14"/>
            </p:custDataLst>
          </p:nvPr>
        </p:nvSpPr>
        <p:spPr>
          <a:xfrm>
            <a:off x="5490516" y="3591095"/>
            <a:ext cx="341719" cy="1366875"/>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34" name="Flèche : Droite 33">
            <a:extLst>
              <a:ext uri="{FF2B5EF4-FFF2-40B4-BE49-F238E27FC236}">
                <a16:creationId xmlns:a16="http://schemas.microsoft.com/office/drawing/2014/main" xmlns="" id="{4AA64DE2-7091-4C78-AAF2-6194CE4E9B67}"/>
              </a:ext>
            </a:extLst>
          </p:cNvPr>
          <p:cNvSpPr/>
          <p:nvPr>
            <p:custDataLst>
              <p:tags r:id="rId15"/>
            </p:custDataLst>
          </p:nvPr>
        </p:nvSpPr>
        <p:spPr>
          <a:xfrm>
            <a:off x="8115300" y="1714500"/>
            <a:ext cx="683438" cy="341719"/>
          </a:xfrm>
          <a:prstGeom prst="rightArrow">
            <a:avLst>
              <a:gd name="adj1" fmla="val 100000"/>
              <a:gd name="adj2" fmla="val 50000"/>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62" name="Rectangle 61">
            <a:extLst>
              <a:ext uri="{FF2B5EF4-FFF2-40B4-BE49-F238E27FC236}">
                <a16:creationId xmlns:a16="http://schemas.microsoft.com/office/drawing/2014/main" xmlns="" id="{3CD35D86-220F-4EE6-AF1D-12E02B661F9D}"/>
              </a:ext>
            </a:extLst>
          </p:cNvPr>
          <p:cNvSpPr/>
          <p:nvPr>
            <p:custDataLst>
              <p:tags r:id="rId16"/>
            </p:custDataLst>
          </p:nvPr>
        </p:nvSpPr>
        <p:spPr>
          <a:xfrm>
            <a:off x="7641613" y="1989682"/>
            <a:ext cx="683438" cy="341719"/>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49" name="Flèche : Circulaire 48">
            <a:extLst>
              <a:ext uri="{FF2B5EF4-FFF2-40B4-BE49-F238E27FC236}">
                <a16:creationId xmlns:a16="http://schemas.microsoft.com/office/drawing/2014/main" xmlns="" id="{8B763E3D-AB5A-41DF-868F-79E077E5ABD3}"/>
              </a:ext>
            </a:extLst>
          </p:cNvPr>
          <p:cNvSpPr/>
          <p:nvPr>
            <p:custDataLst>
              <p:tags r:id="rId17"/>
            </p:custDataLst>
          </p:nvPr>
        </p:nvSpPr>
        <p:spPr>
          <a:xfrm flipH="1">
            <a:off x="3372235" y="4154821"/>
            <a:ext cx="1025156" cy="1025156"/>
          </a:xfrm>
          <a:prstGeom prst="circularArrow">
            <a:avLst>
              <a:gd name="adj1" fmla="val 33526"/>
              <a:gd name="adj2" fmla="val 16133"/>
              <a:gd name="adj3" fmla="val 16168432"/>
              <a:gd name="adj4" fmla="val 10800000"/>
              <a:gd name="adj5" fmla="val 16763"/>
            </a:avLst>
          </a:prstGeom>
          <a:solidFill>
            <a:srgbClr val="C79601"/>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30" name="Flèche : Circulaire 29">
            <a:extLst>
              <a:ext uri="{FF2B5EF4-FFF2-40B4-BE49-F238E27FC236}">
                <a16:creationId xmlns:a16="http://schemas.microsoft.com/office/drawing/2014/main" xmlns="" id="{10D6022A-C5D9-42ED-9216-14BFA3BE3C7E}"/>
              </a:ext>
            </a:extLst>
          </p:cNvPr>
          <p:cNvSpPr/>
          <p:nvPr>
            <p:custDataLst>
              <p:tags r:id="rId18"/>
            </p:custDataLst>
          </p:nvPr>
        </p:nvSpPr>
        <p:spPr>
          <a:xfrm flipH="1">
            <a:off x="2198752" y="3210169"/>
            <a:ext cx="1025156" cy="1025156"/>
          </a:xfrm>
          <a:prstGeom prst="circularArrow">
            <a:avLst>
              <a:gd name="adj1" fmla="val 33526"/>
              <a:gd name="adj2" fmla="val 16133"/>
              <a:gd name="adj3" fmla="val 16168432"/>
              <a:gd name="adj4" fmla="val 10800000"/>
              <a:gd name="adj5" fmla="val 16763"/>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22" name="Rectangle 21">
            <a:extLst>
              <a:ext uri="{FF2B5EF4-FFF2-40B4-BE49-F238E27FC236}">
                <a16:creationId xmlns:a16="http://schemas.microsoft.com/office/drawing/2014/main" xmlns="" id="{FE41BA63-6D33-4F72-8D85-55406846A851}"/>
              </a:ext>
            </a:extLst>
          </p:cNvPr>
          <p:cNvSpPr/>
          <p:nvPr>
            <p:custDataLst>
              <p:tags r:id="rId19"/>
            </p:custDataLst>
          </p:nvPr>
        </p:nvSpPr>
        <p:spPr>
          <a:xfrm>
            <a:off x="3310172" y="4449448"/>
            <a:ext cx="683438" cy="341719"/>
          </a:xfrm>
          <a:prstGeom prst="rect">
            <a:avLst/>
          </a:prstGeom>
          <a:gradFill>
            <a:gsLst>
              <a:gs pos="0">
                <a:schemeClr val="accent4"/>
              </a:gs>
              <a:gs pos="100000">
                <a:schemeClr val="accent4">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29" name="Rectangle 28">
            <a:extLst>
              <a:ext uri="{FF2B5EF4-FFF2-40B4-BE49-F238E27FC236}">
                <a16:creationId xmlns:a16="http://schemas.microsoft.com/office/drawing/2014/main" xmlns="" id="{250BCDA4-6580-4888-8188-2DAF8FDAF47C}"/>
              </a:ext>
            </a:extLst>
          </p:cNvPr>
          <p:cNvSpPr/>
          <p:nvPr>
            <p:custDataLst>
              <p:tags r:id="rId20"/>
            </p:custDataLst>
          </p:nvPr>
        </p:nvSpPr>
        <p:spPr>
          <a:xfrm>
            <a:off x="2458632" y="3410666"/>
            <a:ext cx="341719" cy="341719"/>
          </a:xfrm>
          <a:prstGeom prst="rect">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18" name="Rectangle 17">
            <a:extLst>
              <a:ext uri="{FF2B5EF4-FFF2-40B4-BE49-F238E27FC236}">
                <a16:creationId xmlns:a16="http://schemas.microsoft.com/office/drawing/2014/main" xmlns="" id="{49C68A95-D930-4FBF-93A8-772A3096B477}"/>
              </a:ext>
            </a:extLst>
          </p:cNvPr>
          <p:cNvSpPr/>
          <p:nvPr>
            <p:custDataLst>
              <p:tags r:id="rId21"/>
            </p:custDataLst>
          </p:nvPr>
        </p:nvSpPr>
        <p:spPr>
          <a:xfrm>
            <a:off x="4349182" y="4367237"/>
            <a:ext cx="341719" cy="341719"/>
          </a:xfrm>
          <a:prstGeom prst="rect">
            <a:avLst/>
          </a:prstGeom>
          <a:solidFill>
            <a:srgbClr val="C79601"/>
          </a:solidFill>
          <a:ln>
            <a:noFill/>
          </a:ln>
          <a:scene3d>
            <a:camera prst="isometricTopUp"/>
            <a:lightRig rig="balanced" dir="t"/>
          </a:scene3d>
          <a:sp3d extrusionH="127000" prstMaterial="softEdge">
            <a:bevelT w="127000" h="1905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06" b="1" dirty="0">
              <a:latin typeface="+mj-lt"/>
            </a:endParaRPr>
          </a:p>
        </p:txBody>
      </p:sp>
      <p:sp>
        <p:nvSpPr>
          <p:cNvPr id="42" name="Flèche : Circulaire 41">
            <a:extLst>
              <a:ext uri="{FF2B5EF4-FFF2-40B4-BE49-F238E27FC236}">
                <a16:creationId xmlns:a16="http://schemas.microsoft.com/office/drawing/2014/main" xmlns="" id="{0372942F-9024-41FF-AC36-C9B32CF17A4A}"/>
              </a:ext>
            </a:extLst>
          </p:cNvPr>
          <p:cNvSpPr/>
          <p:nvPr>
            <p:custDataLst>
              <p:tags r:id="rId22"/>
            </p:custDataLst>
          </p:nvPr>
        </p:nvSpPr>
        <p:spPr>
          <a:xfrm flipH="1">
            <a:off x="2032720" y="1614239"/>
            <a:ext cx="1015163" cy="983527"/>
          </a:xfrm>
          <a:prstGeom prst="circularArrow">
            <a:avLst>
              <a:gd name="adj1" fmla="val 33526"/>
              <a:gd name="adj2" fmla="val 16133"/>
              <a:gd name="adj3" fmla="val 16168432"/>
              <a:gd name="adj4" fmla="val 10800000"/>
              <a:gd name="adj5" fmla="val 16763"/>
            </a:avLst>
          </a:prstGeom>
          <a:gradFill>
            <a:gsLst>
              <a:gs pos="0">
                <a:schemeClr val="bg1"/>
              </a:gs>
              <a:gs pos="100000">
                <a:schemeClr val="bg2"/>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55" name="Flèche : Circulaire 54">
            <a:extLst>
              <a:ext uri="{FF2B5EF4-FFF2-40B4-BE49-F238E27FC236}">
                <a16:creationId xmlns:a16="http://schemas.microsoft.com/office/drawing/2014/main" xmlns="" id="{BDC00F84-8C61-4F98-816A-9E743AB09F46}"/>
              </a:ext>
            </a:extLst>
          </p:cNvPr>
          <p:cNvSpPr/>
          <p:nvPr>
            <p:custDataLst>
              <p:tags r:id="rId23"/>
            </p:custDataLst>
          </p:nvPr>
        </p:nvSpPr>
        <p:spPr>
          <a:xfrm flipH="1" flipV="1">
            <a:off x="5479072" y="3901702"/>
            <a:ext cx="1025156" cy="1025156"/>
          </a:xfrm>
          <a:prstGeom prst="circularArrow">
            <a:avLst>
              <a:gd name="adj1" fmla="val 33526"/>
              <a:gd name="adj2" fmla="val 16133"/>
              <a:gd name="adj3" fmla="val 16168432"/>
              <a:gd name="adj4" fmla="val 10800000"/>
              <a:gd name="adj5" fmla="val 16763"/>
            </a:avLst>
          </a:prstGeom>
          <a:solidFill>
            <a:srgbClr val="35588F"/>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grpSp>
        <p:nvGrpSpPr>
          <p:cNvPr id="11" name="Groupe 10">
            <a:extLst>
              <a:ext uri="{FF2B5EF4-FFF2-40B4-BE49-F238E27FC236}">
                <a16:creationId xmlns:a16="http://schemas.microsoft.com/office/drawing/2014/main" xmlns="" id="{F37AA5FA-CB29-4E1C-9201-8072B4603B79}"/>
              </a:ext>
            </a:extLst>
          </p:cNvPr>
          <p:cNvGrpSpPr/>
          <p:nvPr>
            <p:custDataLst>
              <p:tags r:id="rId24"/>
            </p:custDataLst>
          </p:nvPr>
        </p:nvGrpSpPr>
        <p:grpSpPr>
          <a:xfrm flipH="1">
            <a:off x="3451281" y="1157596"/>
            <a:ext cx="1392993" cy="1104945"/>
            <a:chOff x="8025383" y="4817044"/>
            <a:chExt cx="2877568" cy="1372541"/>
          </a:xfrm>
        </p:grpSpPr>
        <p:sp>
          <p:nvSpPr>
            <p:cNvPr id="9" name="Triangle isocèle 8">
              <a:extLst>
                <a:ext uri="{FF2B5EF4-FFF2-40B4-BE49-F238E27FC236}">
                  <a16:creationId xmlns:a16="http://schemas.microsoft.com/office/drawing/2014/main" xmlns="" id="{1A407030-ABD3-4E4F-A909-472AEBB4B282}"/>
                </a:ext>
              </a:extLst>
            </p:cNvPr>
            <p:cNvSpPr/>
            <p:nvPr/>
          </p:nvSpPr>
          <p:spPr>
            <a:xfrm rot="10800000">
              <a:off x="8025383" y="5284567"/>
              <a:ext cx="648235" cy="905018"/>
            </a:xfrm>
            <a:prstGeom prst="triangle">
              <a:avLst>
                <a:gd name="adj" fmla="val 10998"/>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5" name="Rectangle : Coins arrondis 4">
              <a:extLst>
                <a:ext uri="{FF2B5EF4-FFF2-40B4-BE49-F238E27FC236}">
                  <a16:creationId xmlns:a16="http://schemas.microsoft.com/office/drawing/2014/main" xmlns="" id="{4EC1AD2E-F60E-4A79-84A8-BDAA457DB765}"/>
                </a:ext>
              </a:extLst>
            </p:cNvPr>
            <p:cNvSpPr/>
            <p:nvPr/>
          </p:nvSpPr>
          <p:spPr>
            <a:xfrm>
              <a:off x="8111667" y="4817044"/>
              <a:ext cx="2791284" cy="916363"/>
            </a:xfrm>
            <a:prstGeom prst="roundRect">
              <a:avLst>
                <a:gd name="adj" fmla="val 1099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4" name="Rectangle : Coins arrondis 3">
              <a:extLst>
                <a:ext uri="{FF2B5EF4-FFF2-40B4-BE49-F238E27FC236}">
                  <a16:creationId xmlns:a16="http://schemas.microsoft.com/office/drawing/2014/main" xmlns="" id="{D96ABC47-1860-49DC-BE9A-820D3F8DAF0B}"/>
                </a:ext>
              </a:extLst>
            </p:cNvPr>
            <p:cNvSpPr/>
            <p:nvPr/>
          </p:nvSpPr>
          <p:spPr>
            <a:xfrm>
              <a:off x="8273998" y="4919141"/>
              <a:ext cx="2442370"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Préserver l'identité numérique de l’organisation</a:t>
              </a:r>
              <a:endParaRPr lang="fr-FR" sz="1050" noProof="1">
                <a:solidFill>
                  <a:schemeClr val="tx1">
                    <a:lumMod val="75000"/>
                    <a:lumOff val="25000"/>
                  </a:schemeClr>
                </a:solidFill>
              </a:endParaRPr>
            </a:p>
          </p:txBody>
        </p:sp>
      </p:grpSp>
      <p:grpSp>
        <p:nvGrpSpPr>
          <p:cNvPr id="86" name="Groupe 85">
            <a:extLst>
              <a:ext uri="{FF2B5EF4-FFF2-40B4-BE49-F238E27FC236}">
                <a16:creationId xmlns:a16="http://schemas.microsoft.com/office/drawing/2014/main" xmlns="" id="{47F17A4E-B565-4DEF-BD5B-002E63E6F190}"/>
              </a:ext>
            </a:extLst>
          </p:cNvPr>
          <p:cNvGrpSpPr/>
          <p:nvPr>
            <p:custDataLst>
              <p:tags r:id="rId25"/>
            </p:custDataLst>
          </p:nvPr>
        </p:nvGrpSpPr>
        <p:grpSpPr>
          <a:xfrm flipH="1">
            <a:off x="5072645" y="971548"/>
            <a:ext cx="1906480" cy="1075474"/>
            <a:chOff x="8111667" y="4817044"/>
            <a:chExt cx="2061034" cy="1374071"/>
          </a:xfrm>
        </p:grpSpPr>
        <p:sp>
          <p:nvSpPr>
            <p:cNvPr id="87" name="Triangle isocèle 86">
              <a:extLst>
                <a:ext uri="{FF2B5EF4-FFF2-40B4-BE49-F238E27FC236}">
                  <a16:creationId xmlns:a16="http://schemas.microsoft.com/office/drawing/2014/main" xmlns="" id="{E9211B2D-3F9B-433A-A5C8-0C5269AFD923}"/>
                </a:ext>
              </a:extLst>
            </p:cNvPr>
            <p:cNvSpPr/>
            <p:nvPr/>
          </p:nvSpPr>
          <p:spPr>
            <a:xfrm rot="10800000">
              <a:off x="8818066" y="5286097"/>
              <a:ext cx="648235" cy="905018"/>
            </a:xfrm>
            <a:prstGeom prst="triangle">
              <a:avLst>
                <a:gd name="adj" fmla="val 49411"/>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88" name="Rectangle : Coins arrondis 87">
              <a:extLst>
                <a:ext uri="{FF2B5EF4-FFF2-40B4-BE49-F238E27FC236}">
                  <a16:creationId xmlns:a16="http://schemas.microsoft.com/office/drawing/2014/main" xmlns="" id="{2C99845C-EC69-4035-B8D5-269E843DA4E1}"/>
                </a:ext>
              </a:extLst>
            </p:cNvPr>
            <p:cNvSpPr/>
            <p:nvPr/>
          </p:nvSpPr>
          <p:spPr>
            <a:xfrm>
              <a:off x="8111667" y="4817044"/>
              <a:ext cx="2061034" cy="916363"/>
            </a:xfrm>
            <a:prstGeom prst="roundRect">
              <a:avLst>
                <a:gd name="adj" fmla="val 10993"/>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89" name="Rectangle : Coins arrondis 88">
              <a:extLst>
                <a:ext uri="{FF2B5EF4-FFF2-40B4-BE49-F238E27FC236}">
                  <a16:creationId xmlns:a16="http://schemas.microsoft.com/office/drawing/2014/main" xmlns="" id="{B853726D-9035-42A6-8576-7ABED9876CA0}"/>
                </a:ext>
              </a:extLst>
            </p:cNvPr>
            <p:cNvSpPr/>
            <p:nvPr/>
          </p:nvSpPr>
          <p:spPr>
            <a:xfrm>
              <a:off x="8263562" y="4898565"/>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Assurer la cybersécurité d’une infrastructure réseau, d’un système, d’un service</a:t>
              </a:r>
              <a:endParaRPr lang="fr-FR" sz="1050" noProof="1">
                <a:solidFill>
                  <a:schemeClr val="tx1">
                    <a:lumMod val="75000"/>
                    <a:lumOff val="25000"/>
                  </a:schemeClr>
                </a:solidFill>
              </a:endParaRPr>
            </a:p>
          </p:txBody>
        </p:sp>
      </p:grpSp>
      <p:grpSp>
        <p:nvGrpSpPr>
          <p:cNvPr id="131" name="Groupe 130">
            <a:extLst>
              <a:ext uri="{FF2B5EF4-FFF2-40B4-BE49-F238E27FC236}">
                <a16:creationId xmlns:a16="http://schemas.microsoft.com/office/drawing/2014/main" xmlns="" id="{576AD287-65FE-48A1-98C3-5BABE9B397C8}"/>
              </a:ext>
            </a:extLst>
          </p:cNvPr>
          <p:cNvGrpSpPr/>
          <p:nvPr>
            <p:custDataLst>
              <p:tags r:id="rId26"/>
            </p:custDataLst>
          </p:nvPr>
        </p:nvGrpSpPr>
        <p:grpSpPr>
          <a:xfrm>
            <a:off x="4900198" y="3468033"/>
            <a:ext cx="723947" cy="459950"/>
            <a:chOff x="3339804" y="7534022"/>
            <a:chExt cx="2288030" cy="1453669"/>
          </a:xfrm>
        </p:grpSpPr>
        <p:sp>
          <p:nvSpPr>
            <p:cNvPr id="120" name="Graphisme 115">
              <a:extLst>
                <a:ext uri="{FF2B5EF4-FFF2-40B4-BE49-F238E27FC236}">
                  <a16:creationId xmlns:a16="http://schemas.microsoft.com/office/drawing/2014/main" xmlns="" id="{3CAC520D-3100-47A1-AA98-02CC7A56A385}"/>
                </a:ext>
              </a:extLst>
            </p:cNvPr>
            <p:cNvSpPr/>
            <p:nvPr/>
          </p:nvSpPr>
          <p:spPr>
            <a:xfrm>
              <a:off x="4448800" y="7534022"/>
              <a:ext cx="1179034" cy="304267"/>
            </a:xfrm>
            <a:custGeom>
              <a:avLst/>
              <a:gdLst>
                <a:gd name="connsiteX0" fmla="*/ 815248 w 885825"/>
                <a:gd name="connsiteY0" fmla="*/ 225967 h 228600"/>
                <a:gd name="connsiteX1" fmla="*/ 73759 w 885825"/>
                <a:gd name="connsiteY1" fmla="*/ 225967 h 228600"/>
                <a:gd name="connsiteX2" fmla="*/ 7144 w 885825"/>
                <a:gd name="connsiteY2" fmla="*/ 159358 h 228600"/>
                <a:gd name="connsiteX3" fmla="*/ 73759 w 885825"/>
                <a:gd name="connsiteY3" fmla="*/ 92743 h 228600"/>
                <a:gd name="connsiteX4" fmla="*/ 148465 w 885825"/>
                <a:gd name="connsiteY4" fmla="*/ 92743 h 228600"/>
                <a:gd name="connsiteX5" fmla="*/ 255268 w 885825"/>
                <a:gd name="connsiteY5" fmla="*/ 7144 h 228600"/>
                <a:gd name="connsiteX6" fmla="*/ 441507 w 885825"/>
                <a:gd name="connsiteY6" fmla="*/ 7144 h 228600"/>
                <a:gd name="connsiteX7" fmla="*/ 518299 w 885825"/>
                <a:gd name="connsiteY7" fmla="*/ 38621 h 228600"/>
                <a:gd name="connsiteX8" fmla="*/ 601828 w 885825"/>
                <a:gd name="connsiteY8" fmla="*/ 38621 h 228600"/>
                <a:gd name="connsiteX9" fmla="*/ 686791 w 885825"/>
                <a:gd name="connsiteY9" fmla="*/ 92743 h 228600"/>
                <a:gd name="connsiteX10" fmla="*/ 815248 w 885825"/>
                <a:gd name="connsiteY10" fmla="*/ 92743 h 228600"/>
                <a:gd name="connsiteX11" fmla="*/ 881863 w 885825"/>
                <a:gd name="connsiteY11" fmla="*/ 159358 h 228600"/>
                <a:gd name="connsiteX12" fmla="*/ 815248 w 885825"/>
                <a:gd name="connsiteY12" fmla="*/ 225967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5825" h="228600">
                  <a:moveTo>
                    <a:pt x="815248" y="225967"/>
                  </a:moveTo>
                  <a:lnTo>
                    <a:pt x="73759" y="225967"/>
                  </a:lnTo>
                  <a:cubicBezTo>
                    <a:pt x="37026" y="225967"/>
                    <a:pt x="7144" y="196085"/>
                    <a:pt x="7144" y="159358"/>
                  </a:cubicBezTo>
                  <a:cubicBezTo>
                    <a:pt x="7144" y="122625"/>
                    <a:pt x="37026" y="92743"/>
                    <a:pt x="73759" y="92743"/>
                  </a:cubicBezTo>
                  <a:lnTo>
                    <a:pt x="148465" y="92743"/>
                  </a:lnTo>
                  <a:cubicBezTo>
                    <a:pt x="159363" y="43825"/>
                    <a:pt x="203113" y="7144"/>
                    <a:pt x="255268" y="7144"/>
                  </a:cubicBezTo>
                  <a:lnTo>
                    <a:pt x="441507" y="7144"/>
                  </a:lnTo>
                  <a:cubicBezTo>
                    <a:pt x="470511" y="7144"/>
                    <a:pt x="497904" y="18487"/>
                    <a:pt x="518299" y="38621"/>
                  </a:cubicBezTo>
                  <a:lnTo>
                    <a:pt x="601828" y="38621"/>
                  </a:lnTo>
                  <a:cubicBezTo>
                    <a:pt x="639072" y="38621"/>
                    <a:pt x="671735" y="60117"/>
                    <a:pt x="686791" y="92743"/>
                  </a:cubicBezTo>
                  <a:lnTo>
                    <a:pt x="815248" y="92743"/>
                  </a:lnTo>
                  <a:cubicBezTo>
                    <a:pt x="851981" y="92743"/>
                    <a:pt x="881863" y="122625"/>
                    <a:pt x="881863" y="159358"/>
                  </a:cubicBezTo>
                  <a:cubicBezTo>
                    <a:pt x="881863" y="196085"/>
                    <a:pt x="851981" y="225967"/>
                    <a:pt x="815248" y="225967"/>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rtl="0"/>
              <a:endParaRPr lang="fr-FR" sz="569" dirty="0"/>
            </a:p>
          </p:txBody>
        </p:sp>
        <p:sp>
          <p:nvSpPr>
            <p:cNvPr id="119" name="Graphisme 113">
              <a:extLst>
                <a:ext uri="{FF2B5EF4-FFF2-40B4-BE49-F238E27FC236}">
                  <a16:creationId xmlns:a16="http://schemas.microsoft.com/office/drawing/2014/main" xmlns="" id="{8E1C9FD2-1128-448E-952C-D7FCC65EA609}"/>
                </a:ext>
              </a:extLst>
            </p:cNvPr>
            <p:cNvSpPr/>
            <p:nvPr/>
          </p:nvSpPr>
          <p:spPr>
            <a:xfrm>
              <a:off x="4536900" y="8177919"/>
              <a:ext cx="912801" cy="367656"/>
            </a:xfrm>
            <a:custGeom>
              <a:avLst/>
              <a:gdLst>
                <a:gd name="connsiteX0" fmla="*/ 575770 w 685800"/>
                <a:gd name="connsiteY0" fmla="*/ 276435 h 276225"/>
                <a:gd name="connsiteX1" fmla="*/ 430388 w 685800"/>
                <a:gd name="connsiteY1" fmla="*/ 276435 h 276225"/>
                <a:gd name="connsiteX2" fmla="*/ 422300 w 685800"/>
                <a:gd name="connsiteY2" fmla="*/ 276104 h 276225"/>
                <a:gd name="connsiteX3" fmla="*/ 413319 w 685800"/>
                <a:gd name="connsiteY3" fmla="*/ 276435 h 276225"/>
                <a:gd name="connsiteX4" fmla="*/ 115640 w 685800"/>
                <a:gd name="connsiteY4" fmla="*/ 276435 h 276225"/>
                <a:gd name="connsiteX5" fmla="*/ 7144 w 685800"/>
                <a:gd name="connsiteY5" fmla="*/ 167938 h 276225"/>
                <a:gd name="connsiteX6" fmla="*/ 115640 w 685800"/>
                <a:gd name="connsiteY6" fmla="*/ 59443 h 276225"/>
                <a:gd name="connsiteX7" fmla="*/ 116515 w 685800"/>
                <a:gd name="connsiteY7" fmla="*/ 59443 h 276225"/>
                <a:gd name="connsiteX8" fmla="*/ 223042 w 685800"/>
                <a:gd name="connsiteY8" fmla="*/ 7144 h 276225"/>
                <a:gd name="connsiteX9" fmla="*/ 413319 w 685800"/>
                <a:gd name="connsiteY9" fmla="*/ 7144 h 276225"/>
                <a:gd name="connsiteX10" fmla="*/ 519843 w 685800"/>
                <a:gd name="connsiteY10" fmla="*/ 59443 h 276225"/>
                <a:gd name="connsiteX11" fmla="*/ 575770 w 685800"/>
                <a:gd name="connsiteY11" fmla="*/ 59443 h 276225"/>
                <a:gd name="connsiteX12" fmla="*/ 684266 w 685800"/>
                <a:gd name="connsiteY12" fmla="*/ 167938 h 276225"/>
                <a:gd name="connsiteX13" fmla="*/ 575770 w 685800"/>
                <a:gd name="connsiteY13" fmla="*/ 27643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5800" h="276225">
                  <a:moveTo>
                    <a:pt x="575770" y="276435"/>
                  </a:moveTo>
                  <a:lnTo>
                    <a:pt x="430388" y="276435"/>
                  </a:lnTo>
                  <a:cubicBezTo>
                    <a:pt x="427663" y="276435"/>
                    <a:pt x="424969" y="276314"/>
                    <a:pt x="422300" y="276104"/>
                  </a:cubicBezTo>
                  <a:cubicBezTo>
                    <a:pt x="419329" y="276314"/>
                    <a:pt x="416338" y="276435"/>
                    <a:pt x="413319" y="276435"/>
                  </a:cubicBezTo>
                  <a:lnTo>
                    <a:pt x="115640" y="276435"/>
                  </a:lnTo>
                  <a:cubicBezTo>
                    <a:pt x="55816" y="276435"/>
                    <a:pt x="7144" y="227763"/>
                    <a:pt x="7144" y="167938"/>
                  </a:cubicBezTo>
                  <a:cubicBezTo>
                    <a:pt x="7144" y="108114"/>
                    <a:pt x="55816" y="59443"/>
                    <a:pt x="115640" y="59443"/>
                  </a:cubicBezTo>
                  <a:lnTo>
                    <a:pt x="116515" y="59443"/>
                  </a:lnTo>
                  <a:cubicBezTo>
                    <a:pt x="141931" y="26463"/>
                    <a:pt x="180836" y="7144"/>
                    <a:pt x="223042" y="7144"/>
                  </a:cubicBezTo>
                  <a:lnTo>
                    <a:pt x="413319" y="7144"/>
                  </a:lnTo>
                  <a:cubicBezTo>
                    <a:pt x="455526" y="7144"/>
                    <a:pt x="494430" y="26468"/>
                    <a:pt x="519843" y="59443"/>
                  </a:cubicBezTo>
                  <a:lnTo>
                    <a:pt x="575770" y="59443"/>
                  </a:lnTo>
                  <a:cubicBezTo>
                    <a:pt x="635594" y="59443"/>
                    <a:pt x="684266" y="108114"/>
                    <a:pt x="684266" y="167938"/>
                  </a:cubicBezTo>
                  <a:cubicBezTo>
                    <a:pt x="684266" y="227763"/>
                    <a:pt x="635594" y="276435"/>
                    <a:pt x="575770" y="276435"/>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tlCol="0" anchor="ctr"/>
            <a:lstStyle/>
            <a:p>
              <a:pPr rtl="0"/>
              <a:endParaRPr lang="fr-FR" sz="569" dirty="0"/>
            </a:p>
          </p:txBody>
        </p:sp>
        <p:sp>
          <p:nvSpPr>
            <p:cNvPr id="128" name="Graphisme 113">
              <a:extLst>
                <a:ext uri="{FF2B5EF4-FFF2-40B4-BE49-F238E27FC236}">
                  <a16:creationId xmlns:a16="http://schemas.microsoft.com/office/drawing/2014/main" xmlns="" id="{1A2E1AA7-648F-4A0C-B4BD-2C03EDF5789B}"/>
                </a:ext>
              </a:extLst>
            </p:cNvPr>
            <p:cNvSpPr/>
            <p:nvPr/>
          </p:nvSpPr>
          <p:spPr>
            <a:xfrm flipH="1">
              <a:off x="4007439" y="7747415"/>
              <a:ext cx="501116" cy="201839"/>
            </a:xfrm>
            <a:custGeom>
              <a:avLst/>
              <a:gdLst>
                <a:gd name="connsiteX0" fmla="*/ 575770 w 685800"/>
                <a:gd name="connsiteY0" fmla="*/ 276435 h 276225"/>
                <a:gd name="connsiteX1" fmla="*/ 430388 w 685800"/>
                <a:gd name="connsiteY1" fmla="*/ 276435 h 276225"/>
                <a:gd name="connsiteX2" fmla="*/ 422300 w 685800"/>
                <a:gd name="connsiteY2" fmla="*/ 276104 h 276225"/>
                <a:gd name="connsiteX3" fmla="*/ 413319 w 685800"/>
                <a:gd name="connsiteY3" fmla="*/ 276435 h 276225"/>
                <a:gd name="connsiteX4" fmla="*/ 115640 w 685800"/>
                <a:gd name="connsiteY4" fmla="*/ 276435 h 276225"/>
                <a:gd name="connsiteX5" fmla="*/ 7144 w 685800"/>
                <a:gd name="connsiteY5" fmla="*/ 167938 h 276225"/>
                <a:gd name="connsiteX6" fmla="*/ 115640 w 685800"/>
                <a:gd name="connsiteY6" fmla="*/ 59443 h 276225"/>
                <a:gd name="connsiteX7" fmla="*/ 116515 w 685800"/>
                <a:gd name="connsiteY7" fmla="*/ 59443 h 276225"/>
                <a:gd name="connsiteX8" fmla="*/ 223042 w 685800"/>
                <a:gd name="connsiteY8" fmla="*/ 7144 h 276225"/>
                <a:gd name="connsiteX9" fmla="*/ 413319 w 685800"/>
                <a:gd name="connsiteY9" fmla="*/ 7144 h 276225"/>
                <a:gd name="connsiteX10" fmla="*/ 519843 w 685800"/>
                <a:gd name="connsiteY10" fmla="*/ 59443 h 276225"/>
                <a:gd name="connsiteX11" fmla="*/ 575770 w 685800"/>
                <a:gd name="connsiteY11" fmla="*/ 59443 h 276225"/>
                <a:gd name="connsiteX12" fmla="*/ 684266 w 685800"/>
                <a:gd name="connsiteY12" fmla="*/ 167938 h 276225"/>
                <a:gd name="connsiteX13" fmla="*/ 575770 w 685800"/>
                <a:gd name="connsiteY13" fmla="*/ 27643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5800" h="276225">
                  <a:moveTo>
                    <a:pt x="575770" y="276435"/>
                  </a:moveTo>
                  <a:lnTo>
                    <a:pt x="430388" y="276435"/>
                  </a:lnTo>
                  <a:cubicBezTo>
                    <a:pt x="427663" y="276435"/>
                    <a:pt x="424969" y="276314"/>
                    <a:pt x="422300" y="276104"/>
                  </a:cubicBezTo>
                  <a:cubicBezTo>
                    <a:pt x="419329" y="276314"/>
                    <a:pt x="416338" y="276435"/>
                    <a:pt x="413319" y="276435"/>
                  </a:cubicBezTo>
                  <a:lnTo>
                    <a:pt x="115640" y="276435"/>
                  </a:lnTo>
                  <a:cubicBezTo>
                    <a:pt x="55816" y="276435"/>
                    <a:pt x="7144" y="227763"/>
                    <a:pt x="7144" y="167938"/>
                  </a:cubicBezTo>
                  <a:cubicBezTo>
                    <a:pt x="7144" y="108114"/>
                    <a:pt x="55816" y="59443"/>
                    <a:pt x="115640" y="59443"/>
                  </a:cubicBezTo>
                  <a:lnTo>
                    <a:pt x="116515" y="59443"/>
                  </a:lnTo>
                  <a:cubicBezTo>
                    <a:pt x="141931" y="26463"/>
                    <a:pt x="180836" y="7144"/>
                    <a:pt x="223042" y="7144"/>
                  </a:cubicBezTo>
                  <a:lnTo>
                    <a:pt x="413319" y="7144"/>
                  </a:lnTo>
                  <a:cubicBezTo>
                    <a:pt x="455526" y="7144"/>
                    <a:pt x="494430" y="26468"/>
                    <a:pt x="519843" y="59443"/>
                  </a:cubicBezTo>
                  <a:lnTo>
                    <a:pt x="575770" y="59443"/>
                  </a:lnTo>
                  <a:cubicBezTo>
                    <a:pt x="635594" y="59443"/>
                    <a:pt x="684266" y="108114"/>
                    <a:pt x="684266" y="167938"/>
                  </a:cubicBezTo>
                  <a:cubicBezTo>
                    <a:pt x="684266" y="227763"/>
                    <a:pt x="635594" y="276435"/>
                    <a:pt x="575770" y="276435"/>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tlCol="0" anchor="ctr"/>
            <a:lstStyle/>
            <a:p>
              <a:pPr rtl="0"/>
              <a:endParaRPr lang="fr-FR" sz="569" dirty="0"/>
            </a:p>
          </p:txBody>
        </p:sp>
        <p:sp>
          <p:nvSpPr>
            <p:cNvPr id="129" name="Graphisme 117">
              <a:extLst>
                <a:ext uri="{FF2B5EF4-FFF2-40B4-BE49-F238E27FC236}">
                  <a16:creationId xmlns:a16="http://schemas.microsoft.com/office/drawing/2014/main" xmlns="" id="{D8ECF39A-D695-4FE6-94AA-A195E4A348D6}"/>
                </a:ext>
              </a:extLst>
            </p:cNvPr>
            <p:cNvSpPr/>
            <p:nvPr/>
          </p:nvSpPr>
          <p:spPr>
            <a:xfrm flipH="1">
              <a:off x="3872810" y="7819868"/>
              <a:ext cx="1191711" cy="628866"/>
            </a:xfrm>
            <a:custGeom>
              <a:avLst/>
              <a:gdLst>
                <a:gd name="connsiteX0" fmla="*/ 581886 w 895350"/>
                <a:gd name="connsiteY0" fmla="*/ 264170 h 266700"/>
                <a:gd name="connsiteX1" fmla="*/ 339873 w 895350"/>
                <a:gd name="connsiteY1" fmla="*/ 264170 h 266700"/>
                <a:gd name="connsiteX2" fmla="*/ 279580 w 895350"/>
                <a:gd name="connsiteY2" fmla="*/ 234818 h 266700"/>
                <a:gd name="connsiteX3" fmla="*/ 250465 w 895350"/>
                <a:gd name="connsiteY3" fmla="*/ 219927 h 266700"/>
                <a:gd name="connsiteX4" fmla="*/ 71211 w 895350"/>
                <a:gd name="connsiteY4" fmla="*/ 219927 h 266700"/>
                <a:gd name="connsiteX5" fmla="*/ 25102 w 895350"/>
                <a:gd name="connsiteY5" fmla="*/ 200341 h 266700"/>
                <a:gd name="connsiteX6" fmla="*/ 7187 w 895350"/>
                <a:gd name="connsiteY6" fmla="*/ 153531 h 266700"/>
                <a:gd name="connsiteX7" fmla="*/ 72179 w 895350"/>
                <a:gd name="connsiteY7" fmla="*/ 91776 h 266700"/>
                <a:gd name="connsiteX8" fmla="*/ 99460 w 895350"/>
                <a:gd name="connsiteY8" fmla="*/ 91776 h 266700"/>
                <a:gd name="connsiteX9" fmla="*/ 175334 w 895350"/>
                <a:gd name="connsiteY9" fmla="*/ 46816 h 266700"/>
                <a:gd name="connsiteX10" fmla="*/ 195612 w 895350"/>
                <a:gd name="connsiteY10" fmla="*/ 46816 h 266700"/>
                <a:gd name="connsiteX11" fmla="*/ 215072 w 895350"/>
                <a:gd name="connsiteY11" fmla="*/ 38607 h 266700"/>
                <a:gd name="connsiteX12" fmla="*/ 290593 w 895350"/>
                <a:gd name="connsiteY12" fmla="*/ 7144 h 266700"/>
                <a:gd name="connsiteX13" fmla="*/ 522160 w 895350"/>
                <a:gd name="connsiteY13" fmla="*/ 7144 h 266700"/>
                <a:gd name="connsiteX14" fmla="*/ 609280 w 895350"/>
                <a:gd name="connsiteY14" fmla="*/ 52486 h 266700"/>
                <a:gd name="connsiteX15" fmla="*/ 631697 w 895350"/>
                <a:gd name="connsiteY15" fmla="*/ 64289 h 266700"/>
                <a:gd name="connsiteX16" fmla="*/ 686615 w 895350"/>
                <a:gd name="connsiteY16" fmla="*/ 64289 h 266700"/>
                <a:gd name="connsiteX17" fmla="*/ 745942 w 895350"/>
                <a:gd name="connsiteY17" fmla="*/ 91776 h 266700"/>
                <a:gd name="connsiteX18" fmla="*/ 823184 w 895350"/>
                <a:gd name="connsiteY18" fmla="*/ 91776 h 266700"/>
                <a:gd name="connsiteX19" fmla="*/ 888184 w 895350"/>
                <a:gd name="connsiteY19" fmla="*/ 153531 h 266700"/>
                <a:gd name="connsiteX20" fmla="*/ 870251 w 895350"/>
                <a:gd name="connsiteY20" fmla="*/ 200351 h 266700"/>
                <a:gd name="connsiteX21" fmla="*/ 824151 w 895350"/>
                <a:gd name="connsiteY21" fmla="*/ 219927 h 266700"/>
                <a:gd name="connsiteX22" fmla="*/ 711237 w 895350"/>
                <a:gd name="connsiteY22" fmla="*/ 219927 h 266700"/>
                <a:gd name="connsiteX23" fmla="*/ 699572 w 895350"/>
                <a:gd name="connsiteY23" fmla="*/ 218843 h 266700"/>
                <a:gd name="connsiteX24" fmla="*/ 686615 w 895350"/>
                <a:gd name="connsiteY24" fmla="*/ 219927 h 266700"/>
                <a:gd name="connsiteX25" fmla="*/ 671295 w 895350"/>
                <a:gd name="connsiteY25" fmla="*/ 219927 h 266700"/>
                <a:gd name="connsiteX26" fmla="*/ 642180 w 895350"/>
                <a:gd name="connsiteY26" fmla="*/ 234823 h 266700"/>
                <a:gd name="connsiteX27" fmla="*/ 581886 w 895350"/>
                <a:gd name="connsiteY27" fmla="*/ 26417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95350" h="266700">
                  <a:moveTo>
                    <a:pt x="581886" y="264170"/>
                  </a:moveTo>
                  <a:lnTo>
                    <a:pt x="339873" y="264170"/>
                  </a:lnTo>
                  <a:cubicBezTo>
                    <a:pt x="316191" y="264170"/>
                    <a:pt x="294211" y="253473"/>
                    <a:pt x="279580" y="234818"/>
                  </a:cubicBezTo>
                  <a:cubicBezTo>
                    <a:pt x="272157" y="225354"/>
                    <a:pt x="261543" y="219927"/>
                    <a:pt x="250465" y="219927"/>
                  </a:cubicBezTo>
                  <a:lnTo>
                    <a:pt x="71211" y="219927"/>
                  </a:lnTo>
                  <a:cubicBezTo>
                    <a:pt x="53668" y="219927"/>
                    <a:pt x="37287" y="212973"/>
                    <a:pt x="25102" y="200341"/>
                  </a:cubicBezTo>
                  <a:cubicBezTo>
                    <a:pt x="12917" y="187714"/>
                    <a:pt x="6554" y="171092"/>
                    <a:pt x="7187" y="153531"/>
                  </a:cubicBezTo>
                  <a:cubicBezTo>
                    <a:pt x="8405" y="118904"/>
                    <a:pt x="36962" y="91776"/>
                    <a:pt x="72179" y="91776"/>
                  </a:cubicBezTo>
                  <a:lnTo>
                    <a:pt x="99460" y="91776"/>
                  </a:lnTo>
                  <a:cubicBezTo>
                    <a:pt x="114446" y="64619"/>
                    <a:pt x="143513" y="46816"/>
                    <a:pt x="175334" y="46816"/>
                  </a:cubicBezTo>
                  <a:lnTo>
                    <a:pt x="195612" y="46816"/>
                  </a:lnTo>
                  <a:cubicBezTo>
                    <a:pt x="202905" y="46816"/>
                    <a:pt x="209816" y="43900"/>
                    <a:pt x="215072" y="38607"/>
                  </a:cubicBezTo>
                  <a:cubicBezTo>
                    <a:pt x="235191" y="18320"/>
                    <a:pt x="262018" y="7144"/>
                    <a:pt x="290593" y="7144"/>
                  </a:cubicBezTo>
                  <a:lnTo>
                    <a:pt x="522160" y="7144"/>
                  </a:lnTo>
                  <a:cubicBezTo>
                    <a:pt x="556791" y="7144"/>
                    <a:pt x="589365" y="24092"/>
                    <a:pt x="609280" y="52486"/>
                  </a:cubicBezTo>
                  <a:cubicBezTo>
                    <a:pt x="614470" y="59880"/>
                    <a:pt x="622843" y="64289"/>
                    <a:pt x="631697" y="64289"/>
                  </a:cubicBezTo>
                  <a:lnTo>
                    <a:pt x="686615" y="64289"/>
                  </a:lnTo>
                  <a:cubicBezTo>
                    <a:pt x="709655" y="64289"/>
                    <a:pt x="731310" y="74549"/>
                    <a:pt x="745942" y="91776"/>
                  </a:cubicBezTo>
                  <a:lnTo>
                    <a:pt x="823184" y="91776"/>
                  </a:lnTo>
                  <a:cubicBezTo>
                    <a:pt x="858390" y="91776"/>
                    <a:pt x="886947" y="118900"/>
                    <a:pt x="888184" y="153531"/>
                  </a:cubicBezTo>
                  <a:cubicBezTo>
                    <a:pt x="888807" y="171101"/>
                    <a:pt x="882436" y="187723"/>
                    <a:pt x="870251" y="200351"/>
                  </a:cubicBezTo>
                  <a:cubicBezTo>
                    <a:pt x="858065" y="212973"/>
                    <a:pt x="841694" y="219927"/>
                    <a:pt x="824151" y="219927"/>
                  </a:cubicBezTo>
                  <a:lnTo>
                    <a:pt x="711237" y="219927"/>
                  </a:lnTo>
                  <a:cubicBezTo>
                    <a:pt x="707330" y="219927"/>
                    <a:pt x="703433" y="219564"/>
                    <a:pt x="699572" y="218843"/>
                  </a:cubicBezTo>
                  <a:cubicBezTo>
                    <a:pt x="695294" y="219564"/>
                    <a:pt x="690959" y="219927"/>
                    <a:pt x="686615" y="219927"/>
                  </a:cubicBezTo>
                  <a:lnTo>
                    <a:pt x="671295" y="219927"/>
                  </a:lnTo>
                  <a:cubicBezTo>
                    <a:pt x="660226" y="219927"/>
                    <a:pt x="649613" y="225354"/>
                    <a:pt x="642180" y="234823"/>
                  </a:cubicBezTo>
                  <a:cubicBezTo>
                    <a:pt x="627549" y="253473"/>
                    <a:pt x="605569" y="264170"/>
                    <a:pt x="581886" y="264170"/>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rtl="0"/>
              <a:endParaRPr lang="fr-FR" sz="569" dirty="0"/>
            </a:p>
          </p:txBody>
        </p:sp>
        <p:sp>
          <p:nvSpPr>
            <p:cNvPr id="121" name="Graphisme 117">
              <a:extLst>
                <a:ext uri="{FF2B5EF4-FFF2-40B4-BE49-F238E27FC236}">
                  <a16:creationId xmlns:a16="http://schemas.microsoft.com/office/drawing/2014/main" xmlns="" id="{76F7DF95-3F0A-4C84-A59F-C44842352D40}"/>
                </a:ext>
              </a:extLst>
            </p:cNvPr>
            <p:cNvSpPr/>
            <p:nvPr/>
          </p:nvSpPr>
          <p:spPr>
            <a:xfrm>
              <a:off x="3339804" y="8632713"/>
              <a:ext cx="1191711" cy="354978"/>
            </a:xfrm>
            <a:custGeom>
              <a:avLst/>
              <a:gdLst>
                <a:gd name="connsiteX0" fmla="*/ 581886 w 895350"/>
                <a:gd name="connsiteY0" fmla="*/ 264170 h 266700"/>
                <a:gd name="connsiteX1" fmla="*/ 339873 w 895350"/>
                <a:gd name="connsiteY1" fmla="*/ 264170 h 266700"/>
                <a:gd name="connsiteX2" fmla="*/ 279580 w 895350"/>
                <a:gd name="connsiteY2" fmla="*/ 234818 h 266700"/>
                <a:gd name="connsiteX3" fmla="*/ 250465 w 895350"/>
                <a:gd name="connsiteY3" fmla="*/ 219927 h 266700"/>
                <a:gd name="connsiteX4" fmla="*/ 71211 w 895350"/>
                <a:gd name="connsiteY4" fmla="*/ 219927 h 266700"/>
                <a:gd name="connsiteX5" fmla="*/ 25102 w 895350"/>
                <a:gd name="connsiteY5" fmla="*/ 200341 h 266700"/>
                <a:gd name="connsiteX6" fmla="*/ 7187 w 895350"/>
                <a:gd name="connsiteY6" fmla="*/ 153531 h 266700"/>
                <a:gd name="connsiteX7" fmla="*/ 72179 w 895350"/>
                <a:gd name="connsiteY7" fmla="*/ 91776 h 266700"/>
                <a:gd name="connsiteX8" fmla="*/ 99460 w 895350"/>
                <a:gd name="connsiteY8" fmla="*/ 91776 h 266700"/>
                <a:gd name="connsiteX9" fmla="*/ 175334 w 895350"/>
                <a:gd name="connsiteY9" fmla="*/ 46816 h 266700"/>
                <a:gd name="connsiteX10" fmla="*/ 195612 w 895350"/>
                <a:gd name="connsiteY10" fmla="*/ 46816 h 266700"/>
                <a:gd name="connsiteX11" fmla="*/ 215072 w 895350"/>
                <a:gd name="connsiteY11" fmla="*/ 38607 h 266700"/>
                <a:gd name="connsiteX12" fmla="*/ 290593 w 895350"/>
                <a:gd name="connsiteY12" fmla="*/ 7144 h 266700"/>
                <a:gd name="connsiteX13" fmla="*/ 522160 w 895350"/>
                <a:gd name="connsiteY13" fmla="*/ 7144 h 266700"/>
                <a:gd name="connsiteX14" fmla="*/ 609280 w 895350"/>
                <a:gd name="connsiteY14" fmla="*/ 52486 h 266700"/>
                <a:gd name="connsiteX15" fmla="*/ 631697 w 895350"/>
                <a:gd name="connsiteY15" fmla="*/ 64289 h 266700"/>
                <a:gd name="connsiteX16" fmla="*/ 686615 w 895350"/>
                <a:gd name="connsiteY16" fmla="*/ 64289 h 266700"/>
                <a:gd name="connsiteX17" fmla="*/ 745942 w 895350"/>
                <a:gd name="connsiteY17" fmla="*/ 91776 h 266700"/>
                <a:gd name="connsiteX18" fmla="*/ 823184 w 895350"/>
                <a:gd name="connsiteY18" fmla="*/ 91776 h 266700"/>
                <a:gd name="connsiteX19" fmla="*/ 888184 w 895350"/>
                <a:gd name="connsiteY19" fmla="*/ 153531 h 266700"/>
                <a:gd name="connsiteX20" fmla="*/ 870251 w 895350"/>
                <a:gd name="connsiteY20" fmla="*/ 200351 h 266700"/>
                <a:gd name="connsiteX21" fmla="*/ 824151 w 895350"/>
                <a:gd name="connsiteY21" fmla="*/ 219927 h 266700"/>
                <a:gd name="connsiteX22" fmla="*/ 711237 w 895350"/>
                <a:gd name="connsiteY22" fmla="*/ 219927 h 266700"/>
                <a:gd name="connsiteX23" fmla="*/ 699572 w 895350"/>
                <a:gd name="connsiteY23" fmla="*/ 218843 h 266700"/>
                <a:gd name="connsiteX24" fmla="*/ 686615 w 895350"/>
                <a:gd name="connsiteY24" fmla="*/ 219927 h 266700"/>
                <a:gd name="connsiteX25" fmla="*/ 671295 w 895350"/>
                <a:gd name="connsiteY25" fmla="*/ 219927 h 266700"/>
                <a:gd name="connsiteX26" fmla="*/ 642180 w 895350"/>
                <a:gd name="connsiteY26" fmla="*/ 234823 h 266700"/>
                <a:gd name="connsiteX27" fmla="*/ 581886 w 895350"/>
                <a:gd name="connsiteY27" fmla="*/ 26417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95350" h="266700">
                  <a:moveTo>
                    <a:pt x="581886" y="264170"/>
                  </a:moveTo>
                  <a:lnTo>
                    <a:pt x="339873" y="264170"/>
                  </a:lnTo>
                  <a:cubicBezTo>
                    <a:pt x="316191" y="264170"/>
                    <a:pt x="294211" y="253473"/>
                    <a:pt x="279580" y="234818"/>
                  </a:cubicBezTo>
                  <a:cubicBezTo>
                    <a:pt x="272157" y="225354"/>
                    <a:pt x="261543" y="219927"/>
                    <a:pt x="250465" y="219927"/>
                  </a:cubicBezTo>
                  <a:lnTo>
                    <a:pt x="71211" y="219927"/>
                  </a:lnTo>
                  <a:cubicBezTo>
                    <a:pt x="53668" y="219927"/>
                    <a:pt x="37287" y="212973"/>
                    <a:pt x="25102" y="200341"/>
                  </a:cubicBezTo>
                  <a:cubicBezTo>
                    <a:pt x="12917" y="187714"/>
                    <a:pt x="6554" y="171092"/>
                    <a:pt x="7187" y="153531"/>
                  </a:cubicBezTo>
                  <a:cubicBezTo>
                    <a:pt x="8405" y="118904"/>
                    <a:pt x="36962" y="91776"/>
                    <a:pt x="72179" y="91776"/>
                  </a:cubicBezTo>
                  <a:lnTo>
                    <a:pt x="99460" y="91776"/>
                  </a:lnTo>
                  <a:cubicBezTo>
                    <a:pt x="114446" y="64619"/>
                    <a:pt x="143513" y="46816"/>
                    <a:pt x="175334" y="46816"/>
                  </a:cubicBezTo>
                  <a:lnTo>
                    <a:pt x="195612" y="46816"/>
                  </a:lnTo>
                  <a:cubicBezTo>
                    <a:pt x="202905" y="46816"/>
                    <a:pt x="209816" y="43900"/>
                    <a:pt x="215072" y="38607"/>
                  </a:cubicBezTo>
                  <a:cubicBezTo>
                    <a:pt x="235191" y="18320"/>
                    <a:pt x="262018" y="7144"/>
                    <a:pt x="290593" y="7144"/>
                  </a:cubicBezTo>
                  <a:lnTo>
                    <a:pt x="522160" y="7144"/>
                  </a:lnTo>
                  <a:cubicBezTo>
                    <a:pt x="556791" y="7144"/>
                    <a:pt x="589365" y="24092"/>
                    <a:pt x="609280" y="52486"/>
                  </a:cubicBezTo>
                  <a:cubicBezTo>
                    <a:pt x="614470" y="59880"/>
                    <a:pt x="622843" y="64289"/>
                    <a:pt x="631697" y="64289"/>
                  </a:cubicBezTo>
                  <a:lnTo>
                    <a:pt x="686615" y="64289"/>
                  </a:lnTo>
                  <a:cubicBezTo>
                    <a:pt x="709655" y="64289"/>
                    <a:pt x="731310" y="74549"/>
                    <a:pt x="745942" y="91776"/>
                  </a:cubicBezTo>
                  <a:lnTo>
                    <a:pt x="823184" y="91776"/>
                  </a:lnTo>
                  <a:cubicBezTo>
                    <a:pt x="858390" y="91776"/>
                    <a:pt x="886947" y="118900"/>
                    <a:pt x="888184" y="153531"/>
                  </a:cubicBezTo>
                  <a:cubicBezTo>
                    <a:pt x="888807" y="171101"/>
                    <a:pt x="882436" y="187723"/>
                    <a:pt x="870251" y="200351"/>
                  </a:cubicBezTo>
                  <a:cubicBezTo>
                    <a:pt x="858065" y="212973"/>
                    <a:pt x="841694" y="219927"/>
                    <a:pt x="824151" y="219927"/>
                  </a:cubicBezTo>
                  <a:lnTo>
                    <a:pt x="711237" y="219927"/>
                  </a:lnTo>
                  <a:cubicBezTo>
                    <a:pt x="707330" y="219927"/>
                    <a:pt x="703433" y="219564"/>
                    <a:pt x="699572" y="218843"/>
                  </a:cubicBezTo>
                  <a:cubicBezTo>
                    <a:pt x="695294" y="219564"/>
                    <a:pt x="690959" y="219927"/>
                    <a:pt x="686615" y="219927"/>
                  </a:cubicBezTo>
                  <a:lnTo>
                    <a:pt x="671295" y="219927"/>
                  </a:lnTo>
                  <a:cubicBezTo>
                    <a:pt x="660226" y="219927"/>
                    <a:pt x="649613" y="225354"/>
                    <a:pt x="642180" y="234823"/>
                  </a:cubicBezTo>
                  <a:cubicBezTo>
                    <a:pt x="627549" y="253473"/>
                    <a:pt x="605569" y="264170"/>
                    <a:pt x="581886" y="264170"/>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rtl="0"/>
              <a:endParaRPr lang="fr-FR" sz="569" dirty="0"/>
            </a:p>
          </p:txBody>
        </p:sp>
      </p:grpSp>
      <p:grpSp>
        <p:nvGrpSpPr>
          <p:cNvPr id="147" name="Groupe 146">
            <a:extLst>
              <a:ext uri="{FF2B5EF4-FFF2-40B4-BE49-F238E27FC236}">
                <a16:creationId xmlns:a16="http://schemas.microsoft.com/office/drawing/2014/main" xmlns="" id="{9DF1BB47-882B-4E63-990A-3F807961ED0A}"/>
              </a:ext>
            </a:extLst>
          </p:cNvPr>
          <p:cNvGrpSpPr/>
          <p:nvPr>
            <p:custDataLst>
              <p:tags r:id="rId27"/>
            </p:custDataLst>
          </p:nvPr>
        </p:nvGrpSpPr>
        <p:grpSpPr>
          <a:xfrm>
            <a:off x="7670008" y="1606588"/>
            <a:ext cx="683438" cy="752496"/>
            <a:chOff x="7798224" y="13083424"/>
            <a:chExt cx="2160000" cy="2378260"/>
          </a:xfrm>
        </p:grpSpPr>
        <p:sp>
          <p:nvSpPr>
            <p:cNvPr id="143" name="Rectangle 142">
              <a:extLst>
                <a:ext uri="{FF2B5EF4-FFF2-40B4-BE49-F238E27FC236}">
                  <a16:creationId xmlns:a16="http://schemas.microsoft.com/office/drawing/2014/main" xmlns="" id="{410107DB-DA01-4AF8-8EAB-E479BF01E2D7}"/>
                </a:ext>
              </a:extLst>
            </p:cNvPr>
            <p:cNvSpPr/>
            <p:nvPr/>
          </p:nvSpPr>
          <p:spPr>
            <a:xfrm>
              <a:off x="8100531" y="13083424"/>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44" name="Rectangle 143">
              <a:extLst>
                <a:ext uri="{FF2B5EF4-FFF2-40B4-BE49-F238E27FC236}">
                  <a16:creationId xmlns:a16="http://schemas.microsoft.com/office/drawing/2014/main" xmlns="" id="{97C7B2E9-C6B9-46C3-8F06-D1A2CB3DE0D7}"/>
                </a:ext>
              </a:extLst>
            </p:cNvPr>
            <p:cNvSpPr/>
            <p:nvPr/>
          </p:nvSpPr>
          <p:spPr>
            <a:xfrm>
              <a:off x="7798224" y="13493546"/>
              <a:ext cx="2160000" cy="609632"/>
            </a:xfrm>
            <a:prstGeom prst="rect">
              <a:avLst/>
            </a:prstGeom>
            <a:gradFill>
              <a:gsLst>
                <a:gs pos="0">
                  <a:schemeClr val="accent4"/>
                </a:gs>
                <a:gs pos="100000">
                  <a:schemeClr val="accent4">
                    <a:lumMod val="75000"/>
                  </a:schemeClr>
                </a:gs>
              </a:gsLst>
              <a:path path="circle">
                <a:fillToRect l="50000" t="-80000" r="50000" b="180000"/>
              </a:path>
            </a:gradFill>
            <a:ln>
              <a:noFill/>
            </a:ln>
            <a:scene3d>
              <a:camera prst="isometricLeftDown"/>
              <a:lightRig rig="balanced" dir="t"/>
            </a:scene3d>
            <a:sp3d extrusionH="12700"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sz="949" b="1" dirty="0">
                  <a:solidFill>
                    <a:schemeClr val="tx1">
                      <a:lumMod val="75000"/>
                      <a:lumOff val="25000"/>
                    </a:schemeClr>
                  </a:solidFill>
                  <a:latin typeface="+mj-lt"/>
                </a:rPr>
                <a:t>ARRIVÉE</a:t>
              </a:r>
            </a:p>
          </p:txBody>
        </p:sp>
        <p:sp>
          <p:nvSpPr>
            <p:cNvPr id="145" name="Rectangle 144">
              <a:extLst>
                <a:ext uri="{FF2B5EF4-FFF2-40B4-BE49-F238E27FC236}">
                  <a16:creationId xmlns:a16="http://schemas.microsoft.com/office/drawing/2014/main" xmlns="" id="{A137EA92-B4C0-4DAA-B7E7-D119C08F6F81}"/>
                </a:ext>
              </a:extLst>
            </p:cNvPr>
            <p:cNvSpPr/>
            <p:nvPr/>
          </p:nvSpPr>
          <p:spPr>
            <a:xfrm>
              <a:off x="9622447" y="13949407"/>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grpSp>
      <p:sp>
        <p:nvSpPr>
          <p:cNvPr id="112" name="Zone de texte 111">
            <a:extLst>
              <a:ext uri="{FF2B5EF4-FFF2-40B4-BE49-F238E27FC236}">
                <a16:creationId xmlns:a16="http://schemas.microsoft.com/office/drawing/2014/main" xmlns="" id="{1EEB6547-A27C-4192-85F6-2B260270C46C}"/>
              </a:ext>
            </a:extLst>
          </p:cNvPr>
          <p:cNvSpPr txBox="1"/>
          <p:nvPr>
            <p:custDataLst>
              <p:tags r:id="rId28"/>
            </p:custDataLst>
          </p:nvPr>
        </p:nvSpPr>
        <p:spPr>
          <a:xfrm>
            <a:off x="7092264" y="5092498"/>
            <a:ext cx="1814079" cy="561187"/>
          </a:xfrm>
          <a:prstGeom prst="rect">
            <a:avLst/>
          </a:prstGeom>
          <a:noFill/>
        </p:spPr>
        <p:txBody>
          <a:bodyPr wrap="square" lIns="0" tIns="0" rIns="0" bIns="0" rtlCol="0">
            <a:noAutofit/>
          </a:bodyPr>
          <a:lstStyle/>
          <a:p>
            <a:pPr rtl="0"/>
            <a:r>
              <a:rPr lang="fr-FR" sz="2531" b="1" spc="-95" dirty="0">
                <a:solidFill>
                  <a:schemeClr val="tx1">
                    <a:lumMod val="85000"/>
                    <a:lumOff val="15000"/>
                  </a:schemeClr>
                </a:solidFill>
              </a:rPr>
              <a:t>La sécurité en BTS SIO</a:t>
            </a:r>
            <a:endParaRPr lang="fr-FR" sz="1898" b="1" spc="-95" noProof="1">
              <a:solidFill>
                <a:schemeClr val="tx1">
                  <a:lumMod val="85000"/>
                  <a:lumOff val="15000"/>
                </a:schemeClr>
              </a:solidFill>
            </a:endParaRPr>
          </a:p>
        </p:txBody>
      </p:sp>
      <p:sp>
        <p:nvSpPr>
          <p:cNvPr id="2" name="Étiquette 1"/>
          <p:cNvSpPr/>
          <p:nvPr>
            <p:custDataLst>
              <p:tags r:id="rId29"/>
            </p:custDataLst>
          </p:nvPr>
        </p:nvSpPr>
        <p:spPr>
          <a:xfrm rot="21182451">
            <a:off x="1854086" y="1737161"/>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matt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106" name="Rectangle 105">
            <a:extLst>
              <a:ext uri="{FF2B5EF4-FFF2-40B4-BE49-F238E27FC236}">
                <a16:creationId xmlns:a16="http://schemas.microsoft.com/office/drawing/2014/main" xmlns="" id="{B070AFAE-0110-483A-88B9-FF5ABEF28FD8}"/>
              </a:ext>
            </a:extLst>
          </p:cNvPr>
          <p:cNvSpPr/>
          <p:nvPr>
            <p:custDataLst>
              <p:tags r:id="rId30"/>
            </p:custDataLst>
          </p:nvPr>
        </p:nvSpPr>
        <p:spPr>
          <a:xfrm>
            <a:off x="3347720" y="1529441"/>
            <a:ext cx="341719" cy="1366875"/>
          </a:xfrm>
          <a:prstGeom prst="rect">
            <a:avLst/>
          </a:prstGeom>
          <a:solidFill>
            <a:schemeClr val="bg1">
              <a:lumMod val="9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107" name="Étiquette 106"/>
          <p:cNvSpPr/>
          <p:nvPr>
            <p:custDataLst>
              <p:tags r:id="rId31"/>
            </p:custDataLst>
          </p:nvPr>
        </p:nvSpPr>
        <p:spPr>
          <a:xfrm rot="21182451">
            <a:off x="3755962" y="2291977"/>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33" name="Flèche : Circulaire 32">
            <a:extLst>
              <a:ext uri="{FF2B5EF4-FFF2-40B4-BE49-F238E27FC236}">
                <a16:creationId xmlns:a16="http://schemas.microsoft.com/office/drawing/2014/main" xmlns="" id="{A9D4B598-FEBC-45EB-9332-BDF799F83A70}"/>
              </a:ext>
            </a:extLst>
          </p:cNvPr>
          <p:cNvSpPr/>
          <p:nvPr>
            <p:custDataLst>
              <p:tags r:id="rId32"/>
            </p:custDataLst>
          </p:nvPr>
        </p:nvSpPr>
        <p:spPr>
          <a:xfrm flipH="1" flipV="1">
            <a:off x="3804288" y="2173967"/>
            <a:ext cx="1025156" cy="1025156"/>
          </a:xfrm>
          <a:prstGeom prst="circularArrow">
            <a:avLst>
              <a:gd name="adj1" fmla="val 33526"/>
              <a:gd name="adj2" fmla="val 16133"/>
              <a:gd name="adj3" fmla="val 16168432"/>
              <a:gd name="adj4" fmla="val 10800000"/>
              <a:gd name="adj5" fmla="val 16763"/>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08" name="Rectangle 107">
            <a:extLst>
              <a:ext uri="{FF2B5EF4-FFF2-40B4-BE49-F238E27FC236}">
                <a16:creationId xmlns:a16="http://schemas.microsoft.com/office/drawing/2014/main" xmlns="" id="{A00CD170-2EB7-4DE3-9DFE-33B9A7F832C9}"/>
              </a:ext>
            </a:extLst>
          </p:cNvPr>
          <p:cNvSpPr/>
          <p:nvPr>
            <p:custDataLst>
              <p:tags r:id="rId33"/>
            </p:custDataLst>
          </p:nvPr>
        </p:nvSpPr>
        <p:spPr>
          <a:xfrm>
            <a:off x="3512930" y="3125828"/>
            <a:ext cx="1130067" cy="341719"/>
          </a:xfrm>
          <a:prstGeom prst="rect">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31" name="Flèche : Circulaire 30">
            <a:extLst>
              <a:ext uri="{FF2B5EF4-FFF2-40B4-BE49-F238E27FC236}">
                <a16:creationId xmlns:a16="http://schemas.microsoft.com/office/drawing/2014/main" xmlns="" id="{77E9B244-F56B-4FC5-8E79-7B46A13A0FE1}"/>
              </a:ext>
            </a:extLst>
          </p:cNvPr>
          <p:cNvSpPr/>
          <p:nvPr>
            <p:custDataLst>
              <p:tags r:id="rId34"/>
            </p:custDataLst>
          </p:nvPr>
        </p:nvSpPr>
        <p:spPr>
          <a:xfrm flipV="1">
            <a:off x="3172125" y="2820220"/>
            <a:ext cx="1025156" cy="1025156"/>
          </a:xfrm>
          <a:prstGeom prst="circularArrow">
            <a:avLst>
              <a:gd name="adj1" fmla="val 33526"/>
              <a:gd name="adj2" fmla="val 16133"/>
              <a:gd name="adj3" fmla="val 16168432"/>
              <a:gd name="adj4" fmla="val 10800000"/>
              <a:gd name="adj5" fmla="val 16763"/>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09" name="Étiquette 108"/>
          <p:cNvSpPr/>
          <p:nvPr>
            <p:custDataLst>
              <p:tags r:id="rId35"/>
            </p:custDataLst>
          </p:nvPr>
        </p:nvSpPr>
        <p:spPr>
          <a:xfrm rot="21120000">
            <a:off x="1839173" y="3391344"/>
            <a:ext cx="809047" cy="847491"/>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1750" prstMaterial="matte">
            <a:bevelT w="5397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52" name="Rectangle 51">
            <a:extLst>
              <a:ext uri="{FF2B5EF4-FFF2-40B4-BE49-F238E27FC236}">
                <a16:creationId xmlns:a16="http://schemas.microsoft.com/office/drawing/2014/main" xmlns="" id="{A00CD170-2EB7-4DE3-9DFE-33B9A7F832C9}"/>
              </a:ext>
            </a:extLst>
          </p:cNvPr>
          <p:cNvSpPr/>
          <p:nvPr>
            <p:custDataLst>
              <p:tags r:id="rId36"/>
            </p:custDataLst>
          </p:nvPr>
        </p:nvSpPr>
        <p:spPr>
          <a:xfrm>
            <a:off x="959255" y="2280358"/>
            <a:ext cx="1130067" cy="341719"/>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19" name="Rectangle 18">
            <a:extLst>
              <a:ext uri="{FF2B5EF4-FFF2-40B4-BE49-F238E27FC236}">
                <a16:creationId xmlns:a16="http://schemas.microsoft.com/office/drawing/2014/main" xmlns="" id="{84346879-49E0-45FC-8A5F-C9B8F837D047}"/>
              </a:ext>
            </a:extLst>
          </p:cNvPr>
          <p:cNvSpPr/>
          <p:nvPr>
            <p:custDataLst>
              <p:tags r:id="rId37"/>
            </p:custDataLst>
          </p:nvPr>
        </p:nvSpPr>
        <p:spPr>
          <a:xfrm>
            <a:off x="404240" y="2655216"/>
            <a:ext cx="847237" cy="341719"/>
          </a:xfrm>
          <a:prstGeom prst="rect">
            <a:avLst/>
          </a:prstGeom>
          <a:gradFill>
            <a:gsLst>
              <a:gs pos="0">
                <a:schemeClr val="accent2"/>
              </a:gs>
              <a:gs pos="100000">
                <a:schemeClr val="accent3"/>
              </a:gs>
            </a:gsLst>
            <a:path path="circle">
              <a:fillToRect l="50000" t="-80000" r="50000" b="180000"/>
            </a:path>
          </a:gradFill>
          <a:ln>
            <a:noFill/>
          </a:ln>
          <a:scene3d>
            <a:camera prst="isometricTopUp"/>
            <a:lightRig rig="balanced" dir="t"/>
          </a:scene3d>
          <a:sp3d extrusionH="1016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grpSp>
        <p:nvGrpSpPr>
          <p:cNvPr id="6" name="Groupe 5">
            <a:extLst>
              <a:ext uri="{FF2B5EF4-FFF2-40B4-BE49-F238E27FC236}">
                <a16:creationId xmlns:a16="http://schemas.microsoft.com/office/drawing/2014/main" xmlns="" id="{74017222-89B7-489D-B4B8-D0CA3FBA35D9}"/>
              </a:ext>
            </a:extLst>
          </p:cNvPr>
          <p:cNvGrpSpPr/>
          <p:nvPr>
            <p:custDataLst>
              <p:tags r:id="rId38"/>
            </p:custDataLst>
          </p:nvPr>
        </p:nvGrpSpPr>
        <p:grpSpPr>
          <a:xfrm>
            <a:off x="400050" y="2497669"/>
            <a:ext cx="683438" cy="747140"/>
            <a:chOff x="3157545" y="-4710"/>
            <a:chExt cx="2160000" cy="2361331"/>
          </a:xfrm>
        </p:grpSpPr>
        <p:sp>
          <p:nvSpPr>
            <p:cNvPr id="135" name="Rectangle 134">
              <a:extLst>
                <a:ext uri="{FF2B5EF4-FFF2-40B4-BE49-F238E27FC236}">
                  <a16:creationId xmlns:a16="http://schemas.microsoft.com/office/drawing/2014/main" xmlns="" id="{2485DF45-E947-4746-ACC9-DD59FB99A0CD}"/>
                </a:ext>
              </a:extLst>
            </p:cNvPr>
            <p:cNvSpPr/>
            <p:nvPr/>
          </p:nvSpPr>
          <p:spPr>
            <a:xfrm>
              <a:off x="3459852" y="-4710"/>
              <a:ext cx="28388" cy="1249815"/>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33" name="Rectangle 132">
              <a:extLst>
                <a:ext uri="{FF2B5EF4-FFF2-40B4-BE49-F238E27FC236}">
                  <a16:creationId xmlns:a16="http://schemas.microsoft.com/office/drawing/2014/main" xmlns="" id="{44C42714-2CB7-42B3-8060-79A01E9913EF}"/>
                </a:ext>
              </a:extLst>
            </p:cNvPr>
            <p:cNvSpPr/>
            <p:nvPr/>
          </p:nvSpPr>
          <p:spPr>
            <a:xfrm>
              <a:off x="4981768" y="844344"/>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32" name="Rectangle 131">
              <a:extLst>
                <a:ext uri="{FF2B5EF4-FFF2-40B4-BE49-F238E27FC236}">
                  <a16:creationId xmlns:a16="http://schemas.microsoft.com/office/drawing/2014/main" xmlns="" id="{CFD1EBC6-3E9A-4268-93AF-83B28CEEB49D}"/>
                </a:ext>
              </a:extLst>
            </p:cNvPr>
            <p:cNvSpPr/>
            <p:nvPr/>
          </p:nvSpPr>
          <p:spPr>
            <a:xfrm>
              <a:off x="3157545" y="388483"/>
              <a:ext cx="2160000" cy="609632"/>
            </a:xfrm>
            <a:prstGeom prst="rect">
              <a:avLst/>
            </a:prstGeom>
            <a:gradFill>
              <a:gsLst>
                <a:gs pos="0">
                  <a:schemeClr val="bg1">
                    <a:lumMod val="85000"/>
                  </a:schemeClr>
                </a:gs>
                <a:gs pos="100000">
                  <a:schemeClr val="bg1">
                    <a:lumMod val="50000"/>
                  </a:schemeClr>
                </a:gs>
              </a:gsLst>
              <a:path path="circle">
                <a:fillToRect l="50000" t="-80000" r="50000" b="180000"/>
              </a:path>
            </a:gradFill>
            <a:ln>
              <a:noFill/>
            </a:ln>
            <a:scene3d>
              <a:camera prst="isometricLeftDown"/>
              <a:lightRig rig="balanced" dir="t"/>
            </a:scene3d>
            <a:sp3d extrusionH="12700"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sz="949" b="1" dirty="0">
                  <a:solidFill>
                    <a:schemeClr val="tx1">
                      <a:lumMod val="75000"/>
                      <a:lumOff val="25000"/>
                    </a:schemeClr>
                  </a:solidFill>
                  <a:latin typeface="+mj-lt"/>
                </a:rPr>
                <a:t>DÉPART</a:t>
              </a:r>
            </a:p>
          </p:txBody>
        </p:sp>
      </p:grpSp>
      <p:sp>
        <p:nvSpPr>
          <p:cNvPr id="23" name="Flèche : Circulaire 22">
            <a:extLst>
              <a:ext uri="{FF2B5EF4-FFF2-40B4-BE49-F238E27FC236}">
                <a16:creationId xmlns:a16="http://schemas.microsoft.com/office/drawing/2014/main" xmlns="" id="{85D6BDBD-CB4F-48BA-B0E8-11B5A2455FB6}"/>
              </a:ext>
            </a:extLst>
          </p:cNvPr>
          <p:cNvSpPr/>
          <p:nvPr>
            <p:custDataLst>
              <p:tags r:id="rId39"/>
            </p:custDataLst>
          </p:nvPr>
        </p:nvSpPr>
        <p:spPr>
          <a:xfrm>
            <a:off x="1578333" y="3819514"/>
            <a:ext cx="1025156" cy="1025156"/>
          </a:xfrm>
          <a:prstGeom prst="circularArrow">
            <a:avLst>
              <a:gd name="adj1" fmla="val 33526"/>
              <a:gd name="adj2" fmla="val 16133"/>
              <a:gd name="adj3" fmla="val 16168432"/>
              <a:gd name="adj4" fmla="val 10800000"/>
              <a:gd name="adj5" fmla="val 16763"/>
            </a:avLst>
          </a:prstGeom>
          <a:gradFill>
            <a:gsLst>
              <a:gs pos="0">
                <a:schemeClr val="accent4"/>
              </a:gs>
              <a:gs pos="100000">
                <a:schemeClr val="accent4">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24" name="Rectangle 23">
            <a:extLst>
              <a:ext uri="{FF2B5EF4-FFF2-40B4-BE49-F238E27FC236}">
                <a16:creationId xmlns:a16="http://schemas.microsoft.com/office/drawing/2014/main" xmlns="" id="{A24D9CD1-E8BF-4C46-8B53-C721B94CEC4D}"/>
              </a:ext>
            </a:extLst>
          </p:cNvPr>
          <p:cNvSpPr/>
          <p:nvPr>
            <p:custDataLst>
              <p:tags r:id="rId40"/>
            </p:custDataLst>
          </p:nvPr>
        </p:nvSpPr>
        <p:spPr>
          <a:xfrm flipV="1">
            <a:off x="2264794" y="3815090"/>
            <a:ext cx="341719" cy="1366875"/>
          </a:xfrm>
          <a:prstGeom prst="rect">
            <a:avLst/>
          </a:prstGeom>
          <a:gradFill>
            <a:gsLst>
              <a:gs pos="0">
                <a:schemeClr val="accent4"/>
              </a:gs>
              <a:gs pos="100000">
                <a:schemeClr val="accent4">
                  <a:lumMod val="50000"/>
                </a:schemeClr>
              </a:gs>
            </a:gsLst>
            <a:path path="circle">
              <a:fillToRect l="50000" t="-80000" r="50000" b="180000"/>
            </a:path>
          </a:gradFill>
          <a:ln>
            <a:noFill/>
          </a:ln>
          <a:scene3d>
            <a:camera prst="isometricTopUp"/>
            <a:lightRig rig="threePt"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110" name="Flèche : Circulaire 57">
            <a:extLst>
              <a:ext uri="{FF2B5EF4-FFF2-40B4-BE49-F238E27FC236}">
                <a16:creationId xmlns:a16="http://schemas.microsoft.com/office/drawing/2014/main" xmlns="" id="{1983B69F-E1F0-4F9D-BC06-EDB7D89BEBED}"/>
              </a:ext>
            </a:extLst>
          </p:cNvPr>
          <p:cNvSpPr/>
          <p:nvPr>
            <p:custDataLst>
              <p:tags r:id="rId41"/>
            </p:custDataLst>
          </p:nvPr>
        </p:nvSpPr>
        <p:spPr>
          <a:xfrm flipV="1">
            <a:off x="2902132" y="4067342"/>
            <a:ext cx="1025156" cy="1025156"/>
          </a:xfrm>
          <a:prstGeom prst="circularArrow">
            <a:avLst>
              <a:gd name="adj1" fmla="val 33526"/>
              <a:gd name="adj2" fmla="val 16133"/>
              <a:gd name="adj3" fmla="val 16168432"/>
              <a:gd name="adj4" fmla="val 10800000"/>
              <a:gd name="adj5" fmla="val 16763"/>
            </a:avLst>
          </a:prstGeom>
          <a:solidFill>
            <a:srgbClr val="664D01"/>
          </a:solidFill>
          <a:ln>
            <a:noFill/>
          </a:ln>
          <a:scene3d>
            <a:camera prst="isometricTopUp"/>
            <a:lightRig rig="glow"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11" name="Étiquette 110"/>
          <p:cNvSpPr/>
          <p:nvPr>
            <p:custDataLst>
              <p:tags r:id="rId42"/>
            </p:custDataLst>
          </p:nvPr>
        </p:nvSpPr>
        <p:spPr>
          <a:xfrm rot="21182451">
            <a:off x="4447361" y="4379481"/>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37" name="Rectangle 36">
            <a:extLst>
              <a:ext uri="{FF2B5EF4-FFF2-40B4-BE49-F238E27FC236}">
                <a16:creationId xmlns:a16="http://schemas.microsoft.com/office/drawing/2014/main" xmlns="" id="{AD7E887B-0362-486F-B20C-A712A1452280}"/>
              </a:ext>
            </a:extLst>
          </p:cNvPr>
          <p:cNvSpPr/>
          <p:nvPr>
            <p:custDataLst>
              <p:tags r:id="rId43"/>
            </p:custDataLst>
          </p:nvPr>
        </p:nvSpPr>
        <p:spPr>
          <a:xfrm>
            <a:off x="5028536" y="4750779"/>
            <a:ext cx="341719" cy="341719"/>
          </a:xfrm>
          <a:prstGeom prst="rect">
            <a:avLst/>
          </a:prstGeom>
          <a:solidFill>
            <a:schemeClr val="accent5">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791" b="1" dirty="0">
              <a:latin typeface="+mj-lt"/>
              <a:cs typeface="Arial" panose="020B0604020202020204" pitchFamily="34" charset="0"/>
            </a:endParaRPr>
          </a:p>
        </p:txBody>
      </p:sp>
      <p:grpSp>
        <p:nvGrpSpPr>
          <p:cNvPr id="116" name="Groupe 115">
            <a:extLst>
              <a:ext uri="{FF2B5EF4-FFF2-40B4-BE49-F238E27FC236}">
                <a16:creationId xmlns:a16="http://schemas.microsoft.com/office/drawing/2014/main" xmlns="" id="{9DF1BB47-882B-4E63-990A-3F807961ED0A}"/>
              </a:ext>
            </a:extLst>
          </p:cNvPr>
          <p:cNvGrpSpPr/>
          <p:nvPr>
            <p:custDataLst>
              <p:tags r:id="rId44"/>
            </p:custDataLst>
          </p:nvPr>
        </p:nvGrpSpPr>
        <p:grpSpPr>
          <a:xfrm>
            <a:off x="5125505" y="3102197"/>
            <a:ext cx="683438" cy="752496"/>
            <a:chOff x="7798224" y="13083424"/>
            <a:chExt cx="2160000" cy="2378260"/>
          </a:xfrm>
        </p:grpSpPr>
        <p:sp>
          <p:nvSpPr>
            <p:cNvPr id="117" name="Rectangle 116">
              <a:extLst>
                <a:ext uri="{FF2B5EF4-FFF2-40B4-BE49-F238E27FC236}">
                  <a16:creationId xmlns:a16="http://schemas.microsoft.com/office/drawing/2014/main" xmlns="" id="{410107DB-DA01-4AF8-8EAB-E479BF01E2D7}"/>
                </a:ext>
              </a:extLst>
            </p:cNvPr>
            <p:cNvSpPr/>
            <p:nvPr/>
          </p:nvSpPr>
          <p:spPr>
            <a:xfrm>
              <a:off x="8100531" y="13083424"/>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18" name="Rectangle 117">
              <a:extLst>
                <a:ext uri="{FF2B5EF4-FFF2-40B4-BE49-F238E27FC236}">
                  <a16:creationId xmlns:a16="http://schemas.microsoft.com/office/drawing/2014/main" xmlns="" id="{97C7B2E9-C6B9-46C3-8F06-D1A2CB3DE0D7}"/>
                </a:ext>
              </a:extLst>
            </p:cNvPr>
            <p:cNvSpPr/>
            <p:nvPr/>
          </p:nvSpPr>
          <p:spPr>
            <a:xfrm>
              <a:off x="7798224" y="13493546"/>
              <a:ext cx="2160000" cy="609632"/>
            </a:xfrm>
            <a:prstGeom prst="rect">
              <a:avLst/>
            </a:prstGeom>
            <a:solidFill>
              <a:schemeClr val="accent6"/>
            </a:solidFill>
            <a:ln>
              <a:noFill/>
            </a:ln>
            <a:scene3d>
              <a:camera prst="isometricLeftDown"/>
              <a:lightRig rig="balanced" dir="t"/>
            </a:scene3d>
            <a:sp3d extrusionH="12700"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sz="949" b="1" dirty="0">
                  <a:solidFill>
                    <a:schemeClr val="tx1">
                      <a:lumMod val="75000"/>
                      <a:lumOff val="25000"/>
                    </a:schemeClr>
                  </a:solidFill>
                  <a:latin typeface="+mj-lt"/>
                </a:rPr>
                <a:t>Spécialité</a:t>
              </a:r>
            </a:p>
          </p:txBody>
        </p:sp>
        <p:sp>
          <p:nvSpPr>
            <p:cNvPr id="122" name="Rectangle 121">
              <a:extLst>
                <a:ext uri="{FF2B5EF4-FFF2-40B4-BE49-F238E27FC236}">
                  <a16:creationId xmlns:a16="http://schemas.microsoft.com/office/drawing/2014/main" xmlns="" id="{A137EA92-B4C0-4DAA-B7E7-D119C08F6F81}"/>
                </a:ext>
              </a:extLst>
            </p:cNvPr>
            <p:cNvSpPr/>
            <p:nvPr/>
          </p:nvSpPr>
          <p:spPr>
            <a:xfrm>
              <a:off x="9622447" y="13949407"/>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grpSp>
      <p:sp>
        <p:nvSpPr>
          <p:cNvPr id="138" name="Rectangle 137">
            <a:extLst>
              <a:ext uri="{FF2B5EF4-FFF2-40B4-BE49-F238E27FC236}">
                <a16:creationId xmlns:a16="http://schemas.microsoft.com/office/drawing/2014/main" xmlns="" id="{A24D9CD1-E8BF-4C46-8B53-C721B94CEC4D}"/>
              </a:ext>
            </a:extLst>
          </p:cNvPr>
          <p:cNvSpPr/>
          <p:nvPr>
            <p:custDataLst>
              <p:tags r:id="rId45"/>
            </p:custDataLst>
          </p:nvPr>
        </p:nvSpPr>
        <p:spPr>
          <a:xfrm rot="120000" flipV="1">
            <a:off x="7423824" y="1628045"/>
            <a:ext cx="341719" cy="1366875"/>
          </a:xfrm>
          <a:prstGeom prst="rect">
            <a:avLst/>
          </a:prstGeom>
          <a:solidFill>
            <a:srgbClr val="3B709F"/>
          </a:solidFill>
          <a:ln>
            <a:noFill/>
          </a:ln>
          <a:scene3d>
            <a:camera prst="isometricTopUp"/>
            <a:lightRig rig="threePt"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36" name="Rectangle 35">
            <a:extLst>
              <a:ext uri="{FF2B5EF4-FFF2-40B4-BE49-F238E27FC236}">
                <a16:creationId xmlns:a16="http://schemas.microsoft.com/office/drawing/2014/main" xmlns="" id="{71CBC2F9-7DCE-49F6-AFEA-B67C7D8774D2}"/>
              </a:ext>
            </a:extLst>
          </p:cNvPr>
          <p:cNvSpPr/>
          <p:nvPr>
            <p:custDataLst>
              <p:tags r:id="rId46"/>
            </p:custDataLst>
          </p:nvPr>
        </p:nvSpPr>
        <p:spPr>
          <a:xfrm>
            <a:off x="8007227" y="2495910"/>
            <a:ext cx="341719" cy="341719"/>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791" b="1" dirty="0">
              <a:latin typeface="+mj-lt"/>
              <a:cs typeface="Arial" panose="020B0604020202020204" pitchFamily="34" charset="0"/>
            </a:endParaRPr>
          </a:p>
        </p:txBody>
      </p:sp>
      <p:pic>
        <p:nvPicPr>
          <p:cNvPr id="10" name="Image 9"/>
          <p:cNvPicPr>
            <a:picLocks noChangeAspect="1"/>
          </p:cNvPicPr>
          <p:nvPr>
            <p:custDataLst>
              <p:tags r:id="rId47"/>
            </p:custDataLst>
          </p:nvPr>
        </p:nvPicPr>
        <p:blipFill>
          <a:blip r:embed="rId64" cstate="print">
            <a:clrChange>
              <a:clrFrom>
                <a:srgbClr val="FFFFFF"/>
              </a:clrFrom>
              <a:clrTo>
                <a:srgbClr val="FFFFFF">
                  <a:alpha val="0"/>
                </a:srgbClr>
              </a:clrTo>
            </a:clrChange>
          </a:blip>
          <a:stretch>
            <a:fillRect/>
          </a:stretch>
        </p:blipFill>
        <p:spPr>
          <a:xfrm>
            <a:off x="3784929" y="2124812"/>
            <a:ext cx="683929" cy="618446"/>
          </a:xfrm>
          <a:prstGeom prst="rect">
            <a:avLst/>
          </a:prstGeom>
        </p:spPr>
      </p:pic>
      <p:sp>
        <p:nvSpPr>
          <p:cNvPr id="48" name="Flèche : Circulaire 47">
            <a:extLst>
              <a:ext uri="{FF2B5EF4-FFF2-40B4-BE49-F238E27FC236}">
                <a16:creationId xmlns:a16="http://schemas.microsoft.com/office/drawing/2014/main" xmlns="" id="{9D998092-39BA-4EA9-8EDF-6B8DA11FAAC2}"/>
              </a:ext>
            </a:extLst>
          </p:cNvPr>
          <p:cNvSpPr/>
          <p:nvPr>
            <p:custDataLst>
              <p:tags r:id="rId48"/>
            </p:custDataLst>
          </p:nvPr>
        </p:nvSpPr>
        <p:spPr>
          <a:xfrm flipH="1" flipV="1">
            <a:off x="7648808" y="2150781"/>
            <a:ext cx="1025156" cy="1025156"/>
          </a:xfrm>
          <a:prstGeom prst="circularArrow">
            <a:avLst>
              <a:gd name="adj1" fmla="val 33526"/>
              <a:gd name="adj2" fmla="val 16133"/>
              <a:gd name="adj3" fmla="val 16168432"/>
              <a:gd name="adj4" fmla="val 10800000"/>
              <a:gd name="adj5" fmla="val 16763"/>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37" name="Étiquette 136"/>
          <p:cNvSpPr/>
          <p:nvPr>
            <p:custDataLst>
              <p:tags r:id="rId49"/>
            </p:custDataLst>
          </p:nvPr>
        </p:nvSpPr>
        <p:spPr>
          <a:xfrm rot="21182451">
            <a:off x="7578810" y="2963676"/>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134" name="Flèche : Circulaire 30">
            <a:extLst>
              <a:ext uri="{FF2B5EF4-FFF2-40B4-BE49-F238E27FC236}">
                <a16:creationId xmlns:a16="http://schemas.microsoft.com/office/drawing/2014/main" xmlns="" id="{77E9B244-F56B-4FC5-8E79-7B46A13A0FE1}"/>
              </a:ext>
            </a:extLst>
          </p:cNvPr>
          <p:cNvSpPr/>
          <p:nvPr>
            <p:custDataLst>
              <p:tags r:id="rId50"/>
            </p:custDataLst>
          </p:nvPr>
        </p:nvSpPr>
        <p:spPr>
          <a:xfrm flipV="1">
            <a:off x="7185085" y="2773756"/>
            <a:ext cx="1025156" cy="1025156"/>
          </a:xfrm>
          <a:prstGeom prst="circularArrow">
            <a:avLst>
              <a:gd name="adj1" fmla="val 33526"/>
              <a:gd name="adj2" fmla="val 16133"/>
              <a:gd name="adj3" fmla="val 16168432"/>
              <a:gd name="adj4" fmla="val 10800000"/>
              <a:gd name="adj5" fmla="val 16763"/>
            </a:avLst>
          </a:prstGeom>
          <a:solidFill>
            <a:srgbClr val="2E2E2E"/>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3" name="Rectangle 12">
            <a:extLst>
              <a:ext uri="{FF2B5EF4-FFF2-40B4-BE49-F238E27FC236}">
                <a16:creationId xmlns:a16="http://schemas.microsoft.com/office/drawing/2014/main" xmlns="" id="{B3B05A16-EB6E-425D-BC9D-EEABFCDEAADA}"/>
              </a:ext>
            </a:extLst>
          </p:cNvPr>
          <p:cNvSpPr/>
          <p:nvPr>
            <p:custDataLst>
              <p:tags r:id="rId51"/>
            </p:custDataLst>
          </p:nvPr>
        </p:nvSpPr>
        <p:spPr>
          <a:xfrm>
            <a:off x="5742071" y="4739432"/>
            <a:ext cx="466797" cy="341719"/>
          </a:xfrm>
          <a:prstGeom prst="rect">
            <a:avLst/>
          </a:prstGeom>
          <a:solidFill>
            <a:srgbClr val="375991"/>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115" name="Flèche : Circulaire 57">
            <a:extLst>
              <a:ext uri="{FF2B5EF4-FFF2-40B4-BE49-F238E27FC236}">
                <a16:creationId xmlns:a16="http://schemas.microsoft.com/office/drawing/2014/main" xmlns="" id="{1983B69F-E1F0-4F9D-BC06-EDB7D89BEBED}"/>
              </a:ext>
            </a:extLst>
          </p:cNvPr>
          <p:cNvSpPr/>
          <p:nvPr>
            <p:custDataLst>
              <p:tags r:id="rId52"/>
            </p:custDataLst>
          </p:nvPr>
        </p:nvSpPr>
        <p:spPr>
          <a:xfrm flipV="1">
            <a:off x="5308212" y="4289794"/>
            <a:ext cx="1025156" cy="1025156"/>
          </a:xfrm>
          <a:prstGeom prst="circularArrow">
            <a:avLst>
              <a:gd name="adj1" fmla="val 33526"/>
              <a:gd name="adj2" fmla="val 16133"/>
              <a:gd name="adj3" fmla="val 16168432"/>
              <a:gd name="adj4" fmla="val 10800000"/>
              <a:gd name="adj5" fmla="val 16763"/>
            </a:avLst>
          </a:prstGeom>
          <a:solidFill>
            <a:srgbClr val="213759"/>
          </a:solidFill>
          <a:ln>
            <a:noFill/>
          </a:ln>
          <a:scene3d>
            <a:camera prst="isometricTopUp"/>
            <a:lightRig rig="glow"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grpSp>
        <p:nvGrpSpPr>
          <p:cNvPr id="73" name="Groupe 72">
            <a:extLst>
              <a:ext uri="{FF2B5EF4-FFF2-40B4-BE49-F238E27FC236}">
                <a16:creationId xmlns:a16="http://schemas.microsoft.com/office/drawing/2014/main" xmlns="" id="{5BF5755D-C890-43A1-B484-6EC759C1021B}"/>
              </a:ext>
            </a:extLst>
          </p:cNvPr>
          <p:cNvGrpSpPr/>
          <p:nvPr>
            <p:custDataLst>
              <p:tags r:id="rId53"/>
            </p:custDataLst>
          </p:nvPr>
        </p:nvGrpSpPr>
        <p:grpSpPr>
          <a:xfrm flipH="1" flipV="1">
            <a:off x="896409" y="4906545"/>
            <a:ext cx="4059164" cy="1061031"/>
            <a:chOff x="8111667" y="4817044"/>
            <a:chExt cx="2061034" cy="1519359"/>
          </a:xfrm>
        </p:grpSpPr>
        <p:sp>
          <p:nvSpPr>
            <p:cNvPr id="74" name="Triangle isocèle 73">
              <a:extLst>
                <a:ext uri="{FF2B5EF4-FFF2-40B4-BE49-F238E27FC236}">
                  <a16:creationId xmlns:a16="http://schemas.microsoft.com/office/drawing/2014/main" xmlns="" id="{56A72E3B-9CCF-4029-ACBA-00DB00BF0200}"/>
                </a:ext>
              </a:extLst>
            </p:cNvPr>
            <p:cNvSpPr/>
            <p:nvPr/>
          </p:nvSpPr>
          <p:spPr>
            <a:xfrm rot="5400000">
              <a:off x="7926122" y="5754503"/>
              <a:ext cx="1041321" cy="122480"/>
            </a:xfrm>
            <a:prstGeom prst="triangle">
              <a:avLst>
                <a:gd name="adj" fmla="val 109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5" name="Rectangle : Coins arrondis 74">
              <a:extLst>
                <a:ext uri="{FF2B5EF4-FFF2-40B4-BE49-F238E27FC236}">
                  <a16:creationId xmlns:a16="http://schemas.microsoft.com/office/drawing/2014/main" xmlns="" id="{4A8F44B2-D886-4F5A-B373-1B1E67D6E2DD}"/>
                </a:ext>
              </a:extLst>
            </p:cNvPr>
            <p:cNvSpPr/>
            <p:nvPr/>
          </p:nvSpPr>
          <p:spPr>
            <a:xfrm>
              <a:off x="8111667" y="4817044"/>
              <a:ext cx="2061034" cy="916363"/>
            </a:xfrm>
            <a:prstGeom prst="roundRect">
              <a:avLst>
                <a:gd name="adj" fmla="val 1099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6" name="Rectangle : Coins arrondis 75">
              <a:extLst>
                <a:ext uri="{FF2B5EF4-FFF2-40B4-BE49-F238E27FC236}">
                  <a16:creationId xmlns:a16="http://schemas.microsoft.com/office/drawing/2014/main" xmlns="" id="{AEE29627-256F-401D-BB43-BDEE416DFABE}"/>
                </a:ext>
              </a:extLst>
            </p:cNvPr>
            <p:cNvSpPr/>
            <p:nvPr/>
          </p:nvSpPr>
          <p:spPr>
            <a:xfrm flipV="1">
              <a:off x="8273998"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Garantir la disponibilité, l’intégrité et la confidentialité des services  informatiques et des données de l’organisation face à des cyberattaques</a:t>
              </a:r>
              <a:endParaRPr lang="fr-FR" sz="1050" noProof="1">
                <a:solidFill>
                  <a:schemeClr val="tx1">
                    <a:lumMod val="75000"/>
                    <a:lumOff val="25000"/>
                  </a:schemeClr>
                </a:solidFill>
              </a:endParaRPr>
            </a:p>
          </p:txBody>
        </p:sp>
      </p:grpSp>
      <p:pic>
        <p:nvPicPr>
          <p:cNvPr id="51" name="Image 50"/>
          <p:cNvPicPr>
            <a:picLocks noChangeAspect="1"/>
          </p:cNvPicPr>
          <p:nvPr>
            <p:custDataLst>
              <p:tags r:id="rId54"/>
            </p:custDataLst>
          </p:nvPr>
        </p:nvPicPr>
        <p:blipFill>
          <a:blip r:embed="rId65" cstate="print">
            <a:clrChange>
              <a:clrFrom>
                <a:srgbClr val="FD0036"/>
              </a:clrFrom>
              <a:clrTo>
                <a:srgbClr val="FD0036">
                  <a:alpha val="0"/>
                </a:srgbClr>
              </a:clrTo>
            </a:clrChange>
            <a:extLst>
              <a:ext uri="{28A0092B-C50C-407E-A947-70E740481C1C}">
                <a14:useLocalDpi xmlns="" xmlns:a14="http://schemas.microsoft.com/office/drawing/2010/main" val="0"/>
              </a:ext>
            </a:extLst>
          </a:blip>
          <a:stretch>
            <a:fillRect/>
          </a:stretch>
        </p:blipFill>
        <p:spPr>
          <a:xfrm>
            <a:off x="5962740" y="1811863"/>
            <a:ext cx="780733" cy="495572"/>
          </a:xfrm>
          <a:prstGeom prst="rect">
            <a:avLst/>
          </a:prstGeom>
        </p:spPr>
      </p:pic>
      <p:pic>
        <p:nvPicPr>
          <p:cNvPr id="53" name="Image 52"/>
          <p:cNvPicPr>
            <a:picLocks noChangeAspect="1"/>
          </p:cNvPicPr>
          <p:nvPr>
            <p:custDataLst>
              <p:tags r:id="rId55"/>
            </p:custDataLst>
          </p:nvPr>
        </p:nvPicPr>
        <p:blipFill>
          <a:blip r:embed="rId66" cstate="print">
            <a:clrChange>
              <a:clrFrom>
                <a:srgbClr val="3A9FCD"/>
              </a:clrFrom>
              <a:clrTo>
                <a:srgbClr val="3A9FCD">
                  <a:alpha val="0"/>
                </a:srgbClr>
              </a:clrTo>
            </a:clrChange>
            <a:extLst>
              <a:ext uri="{28A0092B-C50C-407E-A947-70E740481C1C}">
                <a14:useLocalDpi xmlns="" xmlns:a14="http://schemas.microsoft.com/office/drawing/2010/main" val="0"/>
              </a:ext>
            </a:extLst>
          </a:blip>
          <a:stretch>
            <a:fillRect/>
          </a:stretch>
        </p:blipFill>
        <p:spPr>
          <a:xfrm>
            <a:off x="4427806" y="4385519"/>
            <a:ext cx="854204" cy="603767"/>
          </a:xfrm>
          <a:prstGeom prst="rect">
            <a:avLst/>
          </a:prstGeom>
        </p:spPr>
      </p:pic>
      <p:grpSp>
        <p:nvGrpSpPr>
          <p:cNvPr id="77" name="Groupe 76">
            <a:extLst>
              <a:ext uri="{FF2B5EF4-FFF2-40B4-BE49-F238E27FC236}">
                <a16:creationId xmlns:a16="http://schemas.microsoft.com/office/drawing/2014/main" xmlns="" id="{52268F45-8E3D-4867-9031-FF9395645865}"/>
              </a:ext>
            </a:extLst>
          </p:cNvPr>
          <p:cNvGrpSpPr/>
          <p:nvPr>
            <p:custDataLst>
              <p:tags r:id="rId56"/>
            </p:custDataLst>
          </p:nvPr>
        </p:nvGrpSpPr>
        <p:grpSpPr>
          <a:xfrm flipV="1">
            <a:off x="7092264" y="3676462"/>
            <a:ext cx="1829926" cy="1074317"/>
            <a:chOff x="8155619" y="4844636"/>
            <a:chExt cx="2061034" cy="1273207"/>
          </a:xfrm>
        </p:grpSpPr>
        <p:sp>
          <p:nvSpPr>
            <p:cNvPr id="78" name="Triangle isocèle 77">
              <a:extLst>
                <a:ext uri="{FF2B5EF4-FFF2-40B4-BE49-F238E27FC236}">
                  <a16:creationId xmlns:a16="http://schemas.microsoft.com/office/drawing/2014/main" xmlns="" id="{A68C7709-C28E-4C75-8727-9A892CB3576E}"/>
                </a:ext>
              </a:extLst>
            </p:cNvPr>
            <p:cNvSpPr/>
            <p:nvPr/>
          </p:nvSpPr>
          <p:spPr>
            <a:xfrm rot="13462956">
              <a:off x="9261325" y="5212825"/>
              <a:ext cx="648235" cy="905018"/>
            </a:xfrm>
            <a:prstGeom prst="triangle">
              <a:avLst>
                <a:gd name="adj" fmla="val 10998"/>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79" name="Rectangle : Coins arrondis 78">
              <a:extLst>
                <a:ext uri="{FF2B5EF4-FFF2-40B4-BE49-F238E27FC236}">
                  <a16:creationId xmlns:a16="http://schemas.microsoft.com/office/drawing/2014/main" xmlns="" id="{9B13D20E-5C58-4155-BD42-5F40AFB18CBB}"/>
                </a:ext>
              </a:extLst>
            </p:cNvPr>
            <p:cNvSpPr/>
            <p:nvPr/>
          </p:nvSpPr>
          <p:spPr>
            <a:xfrm>
              <a:off x="8155619" y="4844636"/>
              <a:ext cx="2061034" cy="916363"/>
            </a:xfrm>
            <a:prstGeom prst="roundRect">
              <a:avLst>
                <a:gd name="adj" fmla="val 10993"/>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80" name="Rectangle : Coins arrondis 79">
              <a:extLst>
                <a:ext uri="{FF2B5EF4-FFF2-40B4-BE49-F238E27FC236}">
                  <a16:creationId xmlns:a16="http://schemas.microsoft.com/office/drawing/2014/main" xmlns="" id="{4365F473-588E-4F80-8CA2-0222DD2C2389}"/>
                </a:ext>
              </a:extLst>
            </p:cNvPr>
            <p:cNvSpPr/>
            <p:nvPr/>
          </p:nvSpPr>
          <p:spPr>
            <a:xfrm flipV="1">
              <a:off x="8273998"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Assurer la cybersécurité d’une solution applicative et de son développement</a:t>
              </a:r>
              <a:endParaRPr lang="fr-FR" sz="1050" noProof="1">
                <a:solidFill>
                  <a:schemeClr val="tx1">
                    <a:lumMod val="75000"/>
                    <a:lumOff val="25000"/>
                  </a:schemeClr>
                </a:solidFill>
              </a:endParaRPr>
            </a:p>
          </p:txBody>
        </p:sp>
      </p:grpSp>
      <p:pic>
        <p:nvPicPr>
          <p:cNvPr id="63" name="Image 62"/>
          <p:cNvPicPr>
            <a:picLocks noChangeAspect="1"/>
          </p:cNvPicPr>
          <p:nvPr>
            <p:custDataLst>
              <p:tags r:id="rId57"/>
            </p:custDataLst>
          </p:nvPr>
        </p:nvPicPr>
        <p:blipFill>
          <a:blip r:embed="rId67" cstate="print">
            <a:clrChange>
              <a:clrFrom>
                <a:srgbClr val="12A89D"/>
              </a:clrFrom>
              <a:clrTo>
                <a:srgbClr val="12A89D">
                  <a:alpha val="0"/>
                </a:srgbClr>
              </a:clrTo>
            </a:clrChange>
            <a:extLst>
              <a:ext uri="{28A0092B-C50C-407E-A947-70E740481C1C}">
                <a14:useLocalDpi xmlns="" xmlns:a14="http://schemas.microsoft.com/office/drawing/2010/main" val="0"/>
              </a:ext>
            </a:extLst>
          </a:blip>
          <a:stretch>
            <a:fillRect/>
          </a:stretch>
        </p:blipFill>
        <p:spPr>
          <a:xfrm>
            <a:off x="1808551" y="3288368"/>
            <a:ext cx="885545" cy="687600"/>
          </a:xfrm>
          <a:prstGeom prst="rect">
            <a:avLst/>
          </a:prstGeom>
        </p:spPr>
      </p:pic>
      <p:grpSp>
        <p:nvGrpSpPr>
          <p:cNvPr id="146" name="Groupe 145">
            <a:extLst>
              <a:ext uri="{FF2B5EF4-FFF2-40B4-BE49-F238E27FC236}">
                <a16:creationId xmlns:a16="http://schemas.microsoft.com/office/drawing/2014/main" xmlns="" id="{5BF5755D-C890-43A1-B484-6EC759C1021B}"/>
              </a:ext>
            </a:extLst>
          </p:cNvPr>
          <p:cNvGrpSpPr/>
          <p:nvPr>
            <p:custDataLst>
              <p:tags r:id="rId58"/>
            </p:custDataLst>
          </p:nvPr>
        </p:nvGrpSpPr>
        <p:grpSpPr>
          <a:xfrm flipH="1" flipV="1">
            <a:off x="46347" y="3761484"/>
            <a:ext cx="2082071" cy="989377"/>
            <a:chOff x="7506351" y="4817044"/>
            <a:chExt cx="2666350" cy="1099838"/>
          </a:xfrm>
          <a:solidFill>
            <a:srgbClr val="A5A5A5"/>
          </a:solidFill>
        </p:grpSpPr>
        <p:sp>
          <p:nvSpPr>
            <p:cNvPr id="148" name="Triangle isocèle 147">
              <a:extLst>
                <a:ext uri="{FF2B5EF4-FFF2-40B4-BE49-F238E27FC236}">
                  <a16:creationId xmlns:a16="http://schemas.microsoft.com/office/drawing/2014/main" xmlns="" id="{56A72E3B-9CCF-4029-ACBA-00DB00BF0200}"/>
                </a:ext>
              </a:extLst>
            </p:cNvPr>
            <p:cNvSpPr/>
            <p:nvPr/>
          </p:nvSpPr>
          <p:spPr>
            <a:xfrm rot="14650631">
              <a:off x="7746293" y="5114239"/>
              <a:ext cx="562701" cy="1042586"/>
            </a:xfrm>
            <a:prstGeom prst="triangle">
              <a:avLst>
                <a:gd name="adj" fmla="val 109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149" name="Rectangle : Coins arrondis 74">
              <a:extLst>
                <a:ext uri="{FF2B5EF4-FFF2-40B4-BE49-F238E27FC236}">
                  <a16:creationId xmlns:a16="http://schemas.microsoft.com/office/drawing/2014/main" xmlns="" id="{4A8F44B2-D886-4F5A-B373-1B1E67D6E2DD}"/>
                </a:ext>
              </a:extLst>
            </p:cNvPr>
            <p:cNvSpPr/>
            <p:nvPr/>
          </p:nvSpPr>
          <p:spPr>
            <a:xfrm>
              <a:off x="8111667" y="4817044"/>
              <a:ext cx="2061034" cy="916363"/>
            </a:xfrm>
            <a:prstGeom prst="roundRect">
              <a:avLst>
                <a:gd name="adj" fmla="val 1099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150" name="Rectangle : Coins arrondis 75">
              <a:extLst>
                <a:ext uri="{FF2B5EF4-FFF2-40B4-BE49-F238E27FC236}">
                  <a16:creationId xmlns:a16="http://schemas.microsoft.com/office/drawing/2014/main" xmlns="" id="{AEE29627-256F-401D-BB43-BDEE416DFABE}"/>
                </a:ext>
              </a:extLst>
            </p:cNvPr>
            <p:cNvSpPr/>
            <p:nvPr/>
          </p:nvSpPr>
          <p:spPr>
            <a:xfrm flipV="1">
              <a:off x="8273998"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Sécuriser les équipements et les usages des utilisateurs</a:t>
              </a:r>
              <a:endParaRPr lang="fr-FR" sz="1050" noProof="1">
                <a:solidFill>
                  <a:schemeClr val="tx1">
                    <a:lumMod val="75000"/>
                    <a:lumOff val="25000"/>
                  </a:schemeClr>
                </a:solidFill>
              </a:endParaRPr>
            </a:p>
          </p:txBody>
        </p:sp>
      </p:grpSp>
      <p:grpSp>
        <p:nvGrpSpPr>
          <p:cNvPr id="69" name="Groupe 68">
            <a:extLst>
              <a:ext uri="{FF2B5EF4-FFF2-40B4-BE49-F238E27FC236}">
                <a16:creationId xmlns:a16="http://schemas.microsoft.com/office/drawing/2014/main" xmlns="" id="{BC3301E5-D009-4A67-AC59-DD3E44718A91}"/>
              </a:ext>
            </a:extLst>
          </p:cNvPr>
          <p:cNvGrpSpPr/>
          <p:nvPr>
            <p:custDataLst>
              <p:tags r:id="rId59"/>
            </p:custDataLst>
          </p:nvPr>
        </p:nvGrpSpPr>
        <p:grpSpPr>
          <a:xfrm flipH="1">
            <a:off x="476810" y="900949"/>
            <a:ext cx="1608036" cy="768821"/>
            <a:chOff x="8025383" y="4817044"/>
            <a:chExt cx="2147318" cy="1372541"/>
          </a:xfrm>
        </p:grpSpPr>
        <p:sp>
          <p:nvSpPr>
            <p:cNvPr id="70" name="Triangle isocèle 69">
              <a:extLst>
                <a:ext uri="{FF2B5EF4-FFF2-40B4-BE49-F238E27FC236}">
                  <a16:creationId xmlns:a16="http://schemas.microsoft.com/office/drawing/2014/main" xmlns="" id="{CA688265-CBAE-4460-AC96-1534946AA77A}"/>
                </a:ext>
              </a:extLst>
            </p:cNvPr>
            <p:cNvSpPr/>
            <p:nvPr/>
          </p:nvSpPr>
          <p:spPr>
            <a:xfrm rot="13462956">
              <a:off x="8025383" y="5284567"/>
              <a:ext cx="648235" cy="905018"/>
            </a:xfrm>
            <a:prstGeom prst="triangle">
              <a:avLst>
                <a:gd name="adj" fmla="val 1099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1" name="Rectangle : Coins arrondis 70">
              <a:extLst>
                <a:ext uri="{FF2B5EF4-FFF2-40B4-BE49-F238E27FC236}">
                  <a16:creationId xmlns:a16="http://schemas.microsoft.com/office/drawing/2014/main" xmlns="" id="{C2C0CBF4-C88A-43FC-8F14-5AED1E75A67D}"/>
                </a:ext>
              </a:extLst>
            </p:cNvPr>
            <p:cNvSpPr/>
            <p:nvPr/>
          </p:nvSpPr>
          <p:spPr>
            <a:xfrm>
              <a:off x="8111667" y="4817044"/>
              <a:ext cx="2061034" cy="916363"/>
            </a:xfrm>
            <a:prstGeom prst="roundRect">
              <a:avLst>
                <a:gd name="adj" fmla="val 1099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2" name="Rectangle : Coins arrondis 71">
              <a:extLst>
                <a:ext uri="{FF2B5EF4-FFF2-40B4-BE49-F238E27FC236}">
                  <a16:creationId xmlns:a16="http://schemas.microsoft.com/office/drawing/2014/main" xmlns="" id="{46CD06EF-E1AE-49C1-A656-28A171E9F41E}"/>
                </a:ext>
              </a:extLst>
            </p:cNvPr>
            <p:cNvSpPr/>
            <p:nvPr/>
          </p:nvSpPr>
          <p:spPr>
            <a:xfrm>
              <a:off x="8273999"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pPr algn="ctr"/>
              <a:r>
                <a:rPr lang="fr-FR" sz="1050" dirty="0">
                  <a:solidFill>
                    <a:schemeClr val="tx1">
                      <a:lumMod val="75000"/>
                      <a:lumOff val="25000"/>
                    </a:schemeClr>
                  </a:solidFill>
                </a:rPr>
                <a:t>Protéger les données </a:t>
              </a:r>
              <a:r>
                <a:rPr lang="fr-FR" sz="1050" dirty="0" smtClean="0">
                  <a:solidFill>
                    <a:schemeClr val="tx1">
                      <a:lumMod val="75000"/>
                      <a:lumOff val="25000"/>
                    </a:schemeClr>
                  </a:solidFill>
                </a:rPr>
                <a:t> à </a:t>
              </a:r>
              <a:r>
                <a:rPr lang="fr-FR" sz="1050" dirty="0">
                  <a:solidFill>
                    <a:schemeClr val="tx1">
                      <a:lumMod val="75000"/>
                      <a:lumOff val="25000"/>
                    </a:schemeClr>
                  </a:solidFill>
                </a:rPr>
                <a:t>caractère personnel</a:t>
              </a:r>
              <a:endParaRPr lang="fr-FR" sz="1050" noProof="1">
                <a:solidFill>
                  <a:schemeClr val="tx1">
                    <a:lumMod val="75000"/>
                    <a:lumOff val="25000"/>
                  </a:schemeClr>
                </a:solidFill>
              </a:endParaRPr>
            </a:p>
          </p:txBody>
        </p:sp>
      </p:grpSp>
      <p:pic>
        <p:nvPicPr>
          <p:cNvPr id="21" name="Image 20"/>
          <p:cNvPicPr>
            <a:picLocks noChangeAspect="1"/>
          </p:cNvPicPr>
          <p:nvPr>
            <p:custDataLst>
              <p:tags r:id="rId60"/>
            </p:custDataLst>
          </p:nvPr>
        </p:nvPicPr>
        <p:blipFill>
          <a:blip r:embed="rId68" cstate="print">
            <a:clrChange>
              <a:clrFrom>
                <a:srgbClr val="FFFFFF"/>
              </a:clrFrom>
              <a:clrTo>
                <a:srgbClr val="FFFFFF">
                  <a:alpha val="0"/>
                </a:srgbClr>
              </a:clrTo>
            </a:clrChange>
          </a:blip>
          <a:stretch>
            <a:fillRect/>
          </a:stretch>
        </p:blipFill>
        <p:spPr>
          <a:xfrm>
            <a:off x="1983350" y="1593984"/>
            <a:ext cx="556431" cy="535617"/>
          </a:xfrm>
          <a:prstGeom prst="rect">
            <a:avLst/>
          </a:prstGeom>
        </p:spPr>
      </p:pic>
      <p:pic>
        <p:nvPicPr>
          <p:cNvPr id="96" name="Picture 2" descr="Résultat de recherche d'images pour &quot;sécurité logiciel&quot;"/>
          <p:cNvPicPr>
            <a:picLocks noChangeAspect="1" noChangeArrowheads="1"/>
          </p:cNvPicPr>
          <p:nvPr>
            <p:custDataLst>
              <p:tags r:id="rId61"/>
            </p:custDataLst>
          </p:nvPr>
        </p:nvPicPr>
        <p:blipFill>
          <a:blip r:embed="rId69" cstate="print">
            <a:clrChange>
              <a:clrFrom>
                <a:srgbClr val="ED174B"/>
              </a:clrFrom>
              <a:clrTo>
                <a:srgbClr val="ED174B">
                  <a:alpha val="0"/>
                </a:srgbClr>
              </a:clrTo>
            </a:clrChange>
            <a:extLst>
              <a:ext uri="{28A0092B-C50C-407E-A947-70E740481C1C}">
                <a14:useLocalDpi xmlns="" xmlns:a14="http://schemas.microsoft.com/office/drawing/2010/main" val="0"/>
              </a:ext>
            </a:extLst>
          </a:blip>
          <a:srcRect/>
          <a:stretch>
            <a:fillRect/>
          </a:stretch>
        </p:blipFill>
        <p:spPr bwMode="auto">
          <a:xfrm>
            <a:off x="7673134" y="2819930"/>
            <a:ext cx="766064" cy="49247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 xmlns:p14="http://schemas.microsoft.com/office/powerpoint/2010/main" val="2698848469"/>
      </p:ext>
    </p:extLst>
  </p:cSld>
  <p:clrMapOvr>
    <a:masterClrMapping/>
  </p:clrMapOvr>
  <mc:AlternateContent xmlns:mc="http://schemas.openxmlformats.org/markup-compatibility/2006">
    <mc:Choice xmlns=""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0.00169 -0.0044 L 0.28802 0.41482 " pathEditMode="relative" rAng="0" ptsTypes="AA">
                                      <p:cBhvr>
                                        <p:cTn id="6" dur="2000" fill="hold"/>
                                        <p:tgtEl>
                                          <p:spTgt spid="21"/>
                                        </p:tgtEl>
                                        <p:attrNameLst>
                                          <p:attrName>ppt_x</p:attrName>
                                          <p:attrName>ppt_y</p:attrName>
                                        </p:attrNameLst>
                                      </p:cBhvr>
                                      <p:rCtr x="14310" y="20949"/>
                                    </p:animMotion>
                                  </p:childTnLst>
                                </p:cTn>
                              </p:par>
                              <p:par>
                                <p:cTn id="7" presetID="6" presetClass="emph" presetSubtype="0" fill="hold" nodeType="withEffect">
                                  <p:stCondLst>
                                    <p:cond delay="0"/>
                                  </p:stCondLst>
                                  <p:childTnLst>
                                    <p:animScale>
                                      <p:cBhvr>
                                        <p:cTn id="8" dur="2000" fill="hold"/>
                                        <p:tgtEl>
                                          <p:spTgt spid="21"/>
                                        </p:tgtEl>
                                      </p:cBhvr>
                                      <p:by x="400000" y="400000"/>
                                    </p:animScale>
                                  </p:childTnLst>
                                </p:cTn>
                              </p:par>
                              <p:par>
                                <p:cTn id="9" presetID="42" presetClass="path" presetSubtype="0" accel="50000" decel="50000" fill="hold" nodeType="withEffect">
                                  <p:stCondLst>
                                    <p:cond delay="0"/>
                                  </p:stCondLst>
                                  <p:childTnLst>
                                    <p:animMotion origin="layout" path="M -3.95833E-6 -1.85185E-6 L 0.40404 0.2956 " pathEditMode="relative" rAng="0" ptsTypes="AA">
                                      <p:cBhvr>
                                        <p:cTn id="10" dur="2000" fill="hold"/>
                                        <p:tgtEl>
                                          <p:spTgt spid="69"/>
                                        </p:tgtEl>
                                        <p:attrNameLst>
                                          <p:attrName>ppt_x</p:attrName>
                                          <p:attrName>ppt_y</p:attrName>
                                        </p:attrNameLst>
                                      </p:cBhvr>
                                      <p:rCtr x="20195" y="14769"/>
                                    </p:animMotion>
                                  </p:childTnLst>
                                </p:cTn>
                              </p:par>
                              <p:par>
                                <p:cTn id="11" presetID="6" presetClass="emph" presetSubtype="0" fill="hold" nodeType="withEffect">
                                  <p:stCondLst>
                                    <p:cond delay="0"/>
                                  </p:stCondLst>
                                  <p:childTnLst>
                                    <p:animScale>
                                      <p:cBhvr>
                                        <p:cTn id="12" dur="2000" fill="hold"/>
                                        <p:tgtEl>
                                          <p:spTgt spid="69"/>
                                        </p:tgtEl>
                                      </p:cBhvr>
                                      <p:by x="400000" y="4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xmlns="" id="{5E77516D-70EC-A64E-92F3-1D72C0FAC4B6}"/>
              </a:ext>
            </a:extLst>
          </p:cNvPr>
          <p:cNvSpPr>
            <a:spLocks noGrp="1"/>
          </p:cNvSpPr>
          <p:nvPr>
            <p:ph type="body" sz="quarter" idx="21"/>
            <p:custDataLst>
              <p:tags r:id="rId1"/>
            </p:custDataLst>
          </p:nvPr>
        </p:nvSpPr>
        <p:spPr/>
        <p:txBody>
          <a:bodyPr>
            <a:noAutofit/>
          </a:bodyPr>
          <a:lstStyle/>
          <a:p>
            <a:r>
              <a:rPr lang="fr-FR" sz="1500" dirty="0"/>
              <a:t>Pertinence	</a:t>
            </a:r>
          </a:p>
        </p:txBody>
      </p:sp>
      <p:sp>
        <p:nvSpPr>
          <p:cNvPr id="3" name="Espace réservé du texte 2">
            <a:extLst>
              <a:ext uri="{FF2B5EF4-FFF2-40B4-BE49-F238E27FC236}">
                <a16:creationId xmlns:a16="http://schemas.microsoft.com/office/drawing/2014/main" xmlns="" id="{206A238D-539C-5148-8011-0FB94A5BBFD5}"/>
              </a:ext>
            </a:extLst>
          </p:cNvPr>
          <p:cNvSpPr>
            <a:spLocks noGrp="1"/>
          </p:cNvSpPr>
          <p:nvPr>
            <p:ph type="body" sz="quarter" idx="22"/>
            <p:custDataLst>
              <p:tags r:id="rId2"/>
            </p:custDataLst>
          </p:nvPr>
        </p:nvSpPr>
        <p:spPr/>
        <p:txBody>
          <a:bodyPr>
            <a:noAutofit/>
          </a:bodyPr>
          <a:lstStyle/>
          <a:p>
            <a:r>
              <a:rPr lang="fr-FR" sz="1500" dirty="0"/>
              <a:t>Maîtrise</a:t>
            </a:r>
          </a:p>
        </p:txBody>
      </p:sp>
      <p:sp>
        <p:nvSpPr>
          <p:cNvPr id="20" name="Espace réservé du texte 19"/>
          <p:cNvSpPr>
            <a:spLocks noGrp="1"/>
          </p:cNvSpPr>
          <p:nvPr>
            <p:ph type="body" sz="quarter" idx="25"/>
            <p:custDataLst>
              <p:tags r:id="rId3"/>
            </p:custDataLst>
          </p:nvPr>
        </p:nvSpPr>
        <p:spPr/>
        <p:txBody>
          <a:bodyPr>
            <a:noAutofit/>
          </a:bodyPr>
          <a:lstStyle/>
          <a:p>
            <a:r>
              <a:rPr lang="fr-FR" sz="1500" dirty="0"/>
              <a:t>Transparence</a:t>
            </a:r>
          </a:p>
        </p:txBody>
      </p:sp>
      <p:sp>
        <p:nvSpPr>
          <p:cNvPr id="7" name="Espace réservé du texte 6">
            <a:extLst>
              <a:ext uri="{FF2B5EF4-FFF2-40B4-BE49-F238E27FC236}">
                <a16:creationId xmlns:a16="http://schemas.microsoft.com/office/drawing/2014/main" xmlns="" id="{1B9D26C0-6687-C643-B997-81CA470F448D}"/>
              </a:ext>
            </a:extLst>
          </p:cNvPr>
          <p:cNvSpPr>
            <a:spLocks noGrp="1"/>
          </p:cNvSpPr>
          <p:nvPr>
            <p:ph type="body" sz="quarter" idx="26"/>
            <p:custDataLst>
              <p:tags r:id="rId4"/>
            </p:custDataLst>
          </p:nvPr>
        </p:nvSpPr>
        <p:spPr/>
        <p:txBody>
          <a:bodyPr>
            <a:noAutofit/>
          </a:bodyPr>
          <a:lstStyle/>
          <a:p>
            <a:r>
              <a:rPr lang="fr-FR" sz="1500" dirty="0"/>
              <a:t>Gestion des risques</a:t>
            </a:r>
          </a:p>
        </p:txBody>
      </p:sp>
      <p:sp>
        <p:nvSpPr>
          <p:cNvPr id="10" name="Espace réservé du texte 9">
            <a:extLst>
              <a:ext uri="{FF2B5EF4-FFF2-40B4-BE49-F238E27FC236}">
                <a16:creationId xmlns:a16="http://schemas.microsoft.com/office/drawing/2014/main" xmlns="" id="{1CED2D9C-73AD-D64B-B7C0-9CF22151DB5C}"/>
              </a:ext>
            </a:extLst>
          </p:cNvPr>
          <p:cNvSpPr>
            <a:spLocks noGrp="1"/>
          </p:cNvSpPr>
          <p:nvPr>
            <p:ph type="body" sz="quarter" idx="29"/>
            <p:custDataLst>
              <p:tags r:id="rId5"/>
            </p:custDataLst>
          </p:nvPr>
        </p:nvSpPr>
        <p:spPr/>
        <p:txBody>
          <a:bodyPr>
            <a:noAutofit/>
          </a:bodyPr>
          <a:lstStyle/>
          <a:p>
            <a:r>
              <a:rPr lang="fr-FR" sz="1500" dirty="0"/>
              <a:t>Respect des droits</a:t>
            </a:r>
          </a:p>
        </p:txBody>
      </p:sp>
      <p:sp>
        <p:nvSpPr>
          <p:cNvPr id="23" name="Espace réservé du texte 22"/>
          <p:cNvSpPr>
            <a:spLocks noGrp="1"/>
          </p:cNvSpPr>
          <p:nvPr>
            <p:ph type="body" sz="quarter" idx="30"/>
            <p:custDataLst>
              <p:tags r:id="rId6"/>
            </p:custDataLst>
          </p:nvPr>
        </p:nvSpPr>
        <p:spPr/>
        <p:txBody>
          <a:bodyPr>
            <a:noAutofit/>
          </a:bodyPr>
          <a:lstStyle/>
          <a:p>
            <a:r>
              <a:rPr lang="fr-FR" sz="1500" dirty="0"/>
              <a:t>Sécurité</a:t>
            </a:r>
          </a:p>
        </p:txBody>
      </p:sp>
      <p:sp>
        <p:nvSpPr>
          <p:cNvPr id="12" name="Titre 11">
            <a:extLst>
              <a:ext uri="{FF2B5EF4-FFF2-40B4-BE49-F238E27FC236}">
                <a16:creationId xmlns:a16="http://schemas.microsoft.com/office/drawing/2014/main" xmlns="" id="{78E816D1-1024-224F-82CB-0DB987ED94F2}"/>
              </a:ext>
            </a:extLst>
          </p:cNvPr>
          <p:cNvSpPr>
            <a:spLocks noGrp="1"/>
          </p:cNvSpPr>
          <p:nvPr>
            <p:ph type="title"/>
            <p:custDataLst>
              <p:tags r:id="rId7"/>
            </p:custDataLst>
          </p:nvPr>
        </p:nvSpPr>
        <p:spPr/>
        <p:txBody>
          <a:bodyPr>
            <a:normAutofit fontScale="90000"/>
          </a:bodyPr>
          <a:lstStyle/>
          <a:p>
            <a:r>
              <a:rPr lang="fr-FR" b="1" dirty="0"/>
              <a:t>Les bons réflexes de la protection des données personnelles</a:t>
            </a:r>
          </a:p>
        </p:txBody>
      </p:sp>
      <p:sp>
        <p:nvSpPr>
          <p:cNvPr id="25" name="ZoneTexte 24"/>
          <p:cNvSpPr txBox="1"/>
          <p:nvPr>
            <p:custDataLst>
              <p:tags r:id="rId8"/>
            </p:custDataLst>
          </p:nvPr>
        </p:nvSpPr>
        <p:spPr>
          <a:xfrm>
            <a:off x="416859" y="4000500"/>
            <a:ext cx="2097741" cy="300082"/>
          </a:xfrm>
          <a:prstGeom prst="rect">
            <a:avLst/>
          </a:prstGeom>
          <a:noFill/>
        </p:spPr>
        <p:txBody>
          <a:bodyPr wrap="square" rtlCol="0">
            <a:spAutoFit/>
          </a:bodyPr>
          <a:lstStyle/>
          <a:p>
            <a:endParaRPr lang="fr-FR" sz="1350" dirty="0"/>
          </a:p>
        </p:txBody>
      </p:sp>
      <p:sp>
        <p:nvSpPr>
          <p:cNvPr id="27" name="ZoneTexte 26"/>
          <p:cNvSpPr txBox="1"/>
          <p:nvPr>
            <p:custDataLst>
              <p:tags r:id="rId9"/>
            </p:custDataLst>
          </p:nvPr>
        </p:nvSpPr>
        <p:spPr>
          <a:xfrm>
            <a:off x="6400800" y="2514600"/>
            <a:ext cx="2743200" cy="300082"/>
          </a:xfrm>
          <a:prstGeom prst="rect">
            <a:avLst/>
          </a:prstGeom>
          <a:noFill/>
        </p:spPr>
        <p:txBody>
          <a:bodyPr wrap="square" rtlCol="0">
            <a:spAutoFit/>
          </a:bodyPr>
          <a:lstStyle/>
          <a:p>
            <a:endParaRPr lang="fr-FR" sz="1350" dirty="0"/>
          </a:p>
        </p:txBody>
      </p:sp>
      <p:sp>
        <p:nvSpPr>
          <p:cNvPr id="28" name="ZoneTexte 27"/>
          <p:cNvSpPr txBox="1"/>
          <p:nvPr>
            <p:custDataLst>
              <p:tags r:id="rId10"/>
            </p:custDataLst>
          </p:nvPr>
        </p:nvSpPr>
        <p:spPr>
          <a:xfrm>
            <a:off x="6350793" y="3829050"/>
            <a:ext cx="2507457" cy="300082"/>
          </a:xfrm>
          <a:prstGeom prst="rect">
            <a:avLst/>
          </a:prstGeom>
          <a:noFill/>
        </p:spPr>
        <p:txBody>
          <a:bodyPr wrap="square" rtlCol="0">
            <a:spAutoFit/>
          </a:bodyPr>
          <a:lstStyle/>
          <a:p>
            <a:endParaRPr lang="fr-FR" sz="1350" dirty="0"/>
          </a:p>
        </p:txBody>
      </p:sp>
      <p:sp>
        <p:nvSpPr>
          <p:cNvPr id="30" name="Organigramme : Multidocument 29"/>
          <p:cNvSpPr/>
          <p:nvPr>
            <p:custDataLst>
              <p:tags r:id="rId11"/>
            </p:custDataLst>
          </p:nvPr>
        </p:nvSpPr>
        <p:spPr>
          <a:xfrm>
            <a:off x="342900" y="2498503"/>
            <a:ext cx="2343150" cy="708595"/>
          </a:xfrm>
          <a:prstGeom prst="flowChartMultidocumen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b="1" dirty="0"/>
              <a:t>Ne </a:t>
            </a:r>
            <a:r>
              <a:rPr lang="fr-FR" sz="1200" b="1" dirty="0" smtClean="0"/>
              <a:t>collecter </a:t>
            </a:r>
            <a:r>
              <a:rPr lang="fr-FR" sz="1200" b="1" dirty="0"/>
              <a:t>que les données vraiment nécessaires</a:t>
            </a:r>
          </a:p>
        </p:txBody>
      </p:sp>
      <p:sp>
        <p:nvSpPr>
          <p:cNvPr id="31" name="Organigramme : Multidocument 30"/>
          <p:cNvSpPr/>
          <p:nvPr>
            <p:custDataLst>
              <p:tags r:id="rId12"/>
            </p:custDataLst>
          </p:nvPr>
        </p:nvSpPr>
        <p:spPr>
          <a:xfrm>
            <a:off x="233642" y="3959501"/>
            <a:ext cx="2343150" cy="708595"/>
          </a:xfrm>
          <a:prstGeom prst="flowChartMultidocumen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b="1" dirty="0"/>
              <a:t>Information claire et complète</a:t>
            </a:r>
          </a:p>
        </p:txBody>
      </p:sp>
      <p:sp>
        <p:nvSpPr>
          <p:cNvPr id="32" name="Organigramme : Multidocument 31"/>
          <p:cNvSpPr/>
          <p:nvPr>
            <p:custDataLst>
              <p:tags r:id="rId13"/>
            </p:custDataLst>
          </p:nvPr>
        </p:nvSpPr>
        <p:spPr>
          <a:xfrm>
            <a:off x="171450" y="5259150"/>
            <a:ext cx="3314700" cy="708595"/>
          </a:xfrm>
          <a:prstGeom prst="flowChartMultidocumen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b="1" dirty="0"/>
              <a:t>Répondre dans les meilleurs délais aux demandes de consultation, de rectification ou de suppression des données</a:t>
            </a:r>
          </a:p>
        </p:txBody>
      </p:sp>
      <p:sp>
        <p:nvSpPr>
          <p:cNvPr id="33" name="Organigramme : Multidocument 32"/>
          <p:cNvSpPr/>
          <p:nvPr>
            <p:custDataLst>
              <p:tags r:id="rId14"/>
            </p:custDataLst>
          </p:nvPr>
        </p:nvSpPr>
        <p:spPr>
          <a:xfrm>
            <a:off x="6045655" y="2487618"/>
            <a:ext cx="2984045" cy="708595"/>
          </a:xfrm>
          <a:prstGeom prst="flowChartMultidocumen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b="1" dirty="0"/>
              <a:t>Le partage et la circulation des données personnelles doivent être encadrés et contractualisés</a:t>
            </a:r>
          </a:p>
        </p:txBody>
      </p:sp>
      <p:sp>
        <p:nvSpPr>
          <p:cNvPr id="34" name="Organigramme : Multidocument 33"/>
          <p:cNvSpPr/>
          <p:nvPr>
            <p:custDataLst>
              <p:tags r:id="rId15"/>
            </p:custDataLst>
          </p:nvPr>
        </p:nvSpPr>
        <p:spPr>
          <a:xfrm>
            <a:off x="6267887" y="3959500"/>
            <a:ext cx="2343150" cy="708595"/>
          </a:xfrm>
          <a:prstGeom prst="flowChartMultidocumen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b="1" dirty="0"/>
              <a:t>Mise en place de mesures spécifiques</a:t>
            </a:r>
          </a:p>
        </p:txBody>
      </p:sp>
      <p:sp>
        <p:nvSpPr>
          <p:cNvPr id="35" name="Organigramme : Multidocument 34"/>
          <p:cNvSpPr/>
          <p:nvPr>
            <p:custDataLst>
              <p:tags r:id="rId16"/>
            </p:custDataLst>
          </p:nvPr>
        </p:nvSpPr>
        <p:spPr>
          <a:xfrm>
            <a:off x="5572125" y="5272465"/>
            <a:ext cx="3314700" cy="708595"/>
          </a:xfrm>
          <a:prstGeom prst="flowChartMultidocumen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b="1" dirty="0"/>
              <a:t>Adapter en fonction de la sensibilité des données et des risques qui pèsent sur les personnes en cas d’incident.</a:t>
            </a:r>
          </a:p>
        </p:txBody>
      </p:sp>
    </p:spTree>
    <p:extLst>
      <p:ext uri="{BB962C8B-B14F-4D97-AF65-F5344CB8AC3E}">
        <p14:creationId xmlns="" xmlns:p14="http://schemas.microsoft.com/office/powerpoint/2010/main" val="4040528238"/>
      </p:ext>
    </p:extLst>
  </p:cSld>
  <p:clrMapOvr>
    <a:masterClrMapping/>
  </p:clrMapOvr>
  <mc:AlternateContent xmlns:mc="http://schemas.openxmlformats.org/markup-compatibility/2006">
    <mc:Choice xmlns="" xmlns:p14="http://schemas.microsoft.com/office/powerpoint/2010/main" Requires="p14">
      <p:transition spd="slow" p14:dur="3000">
        <p14:shred/>
      </p:transition>
    </mc:Choice>
    <mc:Fallback>
      <p:transition spd="slow">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Flèche : Circulaire 38">
            <a:extLst>
              <a:ext uri="{FF2B5EF4-FFF2-40B4-BE49-F238E27FC236}">
                <a16:creationId xmlns:a16="http://schemas.microsoft.com/office/drawing/2014/main" xmlns="" id="{66A6A227-A39F-47A8-998B-886F8518C5C5}"/>
              </a:ext>
            </a:extLst>
          </p:cNvPr>
          <p:cNvSpPr/>
          <p:nvPr>
            <p:custDataLst>
              <p:tags r:id="rId1"/>
            </p:custDataLst>
          </p:nvPr>
        </p:nvSpPr>
        <p:spPr>
          <a:xfrm flipH="1">
            <a:off x="6136093" y="1704656"/>
            <a:ext cx="1025156" cy="1025156"/>
          </a:xfrm>
          <a:prstGeom prst="circularArrow">
            <a:avLst>
              <a:gd name="adj1" fmla="val 33526"/>
              <a:gd name="adj2" fmla="val 16133"/>
              <a:gd name="adj3" fmla="val 16168432"/>
              <a:gd name="adj4" fmla="val 10800000"/>
              <a:gd name="adj5" fmla="val 16763"/>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36" name="Étiquette 135"/>
          <p:cNvSpPr/>
          <p:nvPr>
            <p:custDataLst>
              <p:tags r:id="rId2"/>
            </p:custDataLst>
          </p:nvPr>
        </p:nvSpPr>
        <p:spPr>
          <a:xfrm rot="21182451">
            <a:off x="5952515" y="1868100"/>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130" name="Flèche : Circulaire 29">
            <a:extLst>
              <a:ext uri="{FF2B5EF4-FFF2-40B4-BE49-F238E27FC236}">
                <a16:creationId xmlns:a16="http://schemas.microsoft.com/office/drawing/2014/main" xmlns="" id="{10D6022A-C5D9-42ED-9216-14BFA3BE3C7E}"/>
              </a:ext>
            </a:extLst>
          </p:cNvPr>
          <p:cNvSpPr/>
          <p:nvPr>
            <p:custDataLst>
              <p:tags r:id="rId3"/>
            </p:custDataLst>
          </p:nvPr>
        </p:nvSpPr>
        <p:spPr>
          <a:xfrm flipH="1">
            <a:off x="6192836" y="3170602"/>
            <a:ext cx="1025156" cy="1025156"/>
          </a:xfrm>
          <a:prstGeom prst="circularArrow">
            <a:avLst>
              <a:gd name="adj1" fmla="val 33526"/>
              <a:gd name="adj2" fmla="val 16133"/>
              <a:gd name="adj3" fmla="val 16168432"/>
              <a:gd name="adj4" fmla="val 10800000"/>
              <a:gd name="adj5" fmla="val 16763"/>
            </a:avLst>
          </a:prstGeom>
          <a:solidFill>
            <a:srgbClr val="2D2D2D"/>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127" name="Flèche : Circulaire 22">
            <a:extLst>
              <a:ext uri="{FF2B5EF4-FFF2-40B4-BE49-F238E27FC236}">
                <a16:creationId xmlns:a16="http://schemas.microsoft.com/office/drawing/2014/main" xmlns="" id="{85D6BDBD-CB4F-48BA-B0E8-11B5A2455FB6}"/>
              </a:ext>
            </a:extLst>
          </p:cNvPr>
          <p:cNvSpPr/>
          <p:nvPr>
            <p:custDataLst>
              <p:tags r:id="rId4"/>
            </p:custDataLst>
          </p:nvPr>
        </p:nvSpPr>
        <p:spPr>
          <a:xfrm>
            <a:off x="5663700" y="2279992"/>
            <a:ext cx="1025156" cy="1025156"/>
          </a:xfrm>
          <a:prstGeom prst="circularArrow">
            <a:avLst>
              <a:gd name="adj1" fmla="val 33526"/>
              <a:gd name="adj2" fmla="val 16133"/>
              <a:gd name="adj3" fmla="val 16168432"/>
              <a:gd name="adj4" fmla="val 10800000"/>
              <a:gd name="adj5" fmla="val 16763"/>
            </a:avLst>
          </a:prstGeom>
          <a:solidFill>
            <a:srgbClr val="343434"/>
          </a:solidFill>
          <a:ln>
            <a:solidFill>
              <a:srgbClr val="353535"/>
            </a:solid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126" name="Flèche : Circulaire 32">
            <a:extLst>
              <a:ext uri="{FF2B5EF4-FFF2-40B4-BE49-F238E27FC236}">
                <a16:creationId xmlns:a16="http://schemas.microsoft.com/office/drawing/2014/main" xmlns="" id="{A9D4B598-FEBC-45EB-9332-BDF799F83A70}"/>
              </a:ext>
            </a:extLst>
          </p:cNvPr>
          <p:cNvSpPr/>
          <p:nvPr>
            <p:custDataLst>
              <p:tags r:id="rId5"/>
            </p:custDataLst>
          </p:nvPr>
        </p:nvSpPr>
        <p:spPr>
          <a:xfrm flipH="1" flipV="1">
            <a:off x="5375911" y="2082547"/>
            <a:ext cx="1025156" cy="1025156"/>
          </a:xfrm>
          <a:prstGeom prst="circularArrow">
            <a:avLst>
              <a:gd name="adj1" fmla="val 33526"/>
              <a:gd name="adj2" fmla="val 16133"/>
              <a:gd name="adj3" fmla="val 16168432"/>
              <a:gd name="adj4" fmla="val 10800000"/>
              <a:gd name="adj5" fmla="val 16763"/>
            </a:avLst>
          </a:prstGeom>
          <a:solidFill>
            <a:srgbClr val="3D3D3D"/>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7" name="Rectangle 16">
            <a:extLst>
              <a:ext uri="{FF2B5EF4-FFF2-40B4-BE49-F238E27FC236}">
                <a16:creationId xmlns:a16="http://schemas.microsoft.com/office/drawing/2014/main" xmlns="" id="{E41C882B-30F0-444D-8354-2BDAFE5C6D88}"/>
              </a:ext>
            </a:extLst>
          </p:cNvPr>
          <p:cNvSpPr/>
          <p:nvPr>
            <p:custDataLst>
              <p:tags r:id="rId6"/>
            </p:custDataLst>
          </p:nvPr>
        </p:nvSpPr>
        <p:spPr>
          <a:xfrm>
            <a:off x="5446729" y="2959248"/>
            <a:ext cx="683438" cy="341719"/>
          </a:xfrm>
          <a:prstGeom prst="rect">
            <a:avLst/>
          </a:prstGeom>
          <a:gradFill>
            <a:gsLst>
              <a:gs pos="0">
                <a:schemeClr val="tx1">
                  <a:lumMod val="50000"/>
                  <a:lumOff val="50000"/>
                </a:schemeClr>
              </a:gs>
              <a:gs pos="100000">
                <a:schemeClr val="tx1">
                  <a:lumMod val="95000"/>
                  <a:lumOff val="5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r>
              <a:rPr lang="fr-FR" sz="1583" b="1" dirty="0">
                <a:latin typeface="+mj-lt"/>
                <a:cs typeface="Arial" panose="020B0604020202020204" pitchFamily="34" charset="0"/>
              </a:rPr>
              <a:t>SISR</a:t>
            </a:r>
          </a:p>
        </p:txBody>
      </p:sp>
      <p:sp>
        <p:nvSpPr>
          <p:cNvPr id="124" name="Rectangle 123">
            <a:extLst>
              <a:ext uri="{FF2B5EF4-FFF2-40B4-BE49-F238E27FC236}">
                <a16:creationId xmlns:a16="http://schemas.microsoft.com/office/drawing/2014/main" xmlns="" id="{E41C882B-30F0-444D-8354-2BDAFE5C6D88}"/>
              </a:ext>
            </a:extLst>
          </p:cNvPr>
          <p:cNvSpPr/>
          <p:nvPr>
            <p:custDataLst>
              <p:tags r:id="rId7"/>
            </p:custDataLst>
          </p:nvPr>
        </p:nvSpPr>
        <p:spPr>
          <a:xfrm>
            <a:off x="6151843" y="3461310"/>
            <a:ext cx="683438" cy="341719"/>
          </a:xfrm>
          <a:prstGeom prst="rect">
            <a:avLst/>
          </a:prstGeom>
          <a:gradFill>
            <a:gsLst>
              <a:gs pos="0">
                <a:schemeClr val="tx1">
                  <a:lumMod val="50000"/>
                  <a:lumOff val="50000"/>
                </a:schemeClr>
              </a:gs>
              <a:gs pos="100000">
                <a:schemeClr val="tx1">
                  <a:lumMod val="95000"/>
                  <a:lumOff val="5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r>
              <a:rPr lang="fr-FR" sz="1583" b="1" dirty="0">
                <a:latin typeface="+mj-lt"/>
                <a:cs typeface="Arial" panose="020B0604020202020204" pitchFamily="34" charset="0"/>
              </a:rPr>
              <a:t>SLAM</a:t>
            </a:r>
          </a:p>
        </p:txBody>
      </p:sp>
      <p:sp>
        <p:nvSpPr>
          <p:cNvPr id="123" name="Rectangle 122">
            <a:extLst>
              <a:ext uri="{FF2B5EF4-FFF2-40B4-BE49-F238E27FC236}">
                <a16:creationId xmlns:a16="http://schemas.microsoft.com/office/drawing/2014/main" xmlns="" id="{A24D9CD1-E8BF-4C46-8B53-C721B94CEC4D}"/>
              </a:ext>
            </a:extLst>
          </p:cNvPr>
          <p:cNvSpPr/>
          <p:nvPr>
            <p:custDataLst>
              <p:tags r:id="rId8"/>
            </p:custDataLst>
          </p:nvPr>
        </p:nvSpPr>
        <p:spPr>
          <a:xfrm flipV="1">
            <a:off x="5625269" y="2948732"/>
            <a:ext cx="341719" cy="1366875"/>
          </a:xfrm>
          <a:prstGeom prst="rect">
            <a:avLst/>
          </a:prstGeom>
          <a:solidFill>
            <a:srgbClr val="2D2D2D"/>
          </a:solidFill>
          <a:ln>
            <a:noFill/>
          </a:ln>
          <a:scene3d>
            <a:camera prst="isometricTopUp"/>
            <a:lightRig rig="threePt"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45" name="Rectangle 44">
            <a:extLst>
              <a:ext uri="{FF2B5EF4-FFF2-40B4-BE49-F238E27FC236}">
                <a16:creationId xmlns:a16="http://schemas.microsoft.com/office/drawing/2014/main" xmlns="" id="{9B84AA5C-93C4-4011-92E8-B4595B703935}"/>
              </a:ext>
            </a:extLst>
          </p:cNvPr>
          <p:cNvSpPr/>
          <p:nvPr>
            <p:custDataLst>
              <p:tags r:id="rId9"/>
            </p:custDataLst>
          </p:nvPr>
        </p:nvSpPr>
        <p:spPr>
          <a:xfrm>
            <a:off x="5070319" y="3410666"/>
            <a:ext cx="683438" cy="341719"/>
          </a:xfrm>
          <a:prstGeom prst="rect">
            <a:avLst/>
          </a:prstGeom>
          <a:gradFill>
            <a:gsLst>
              <a:gs pos="0">
                <a:schemeClr val="accent2"/>
              </a:gs>
              <a:gs pos="100000">
                <a:schemeClr val="accent3"/>
              </a:gs>
            </a:gsLst>
            <a:path path="circle">
              <a:fillToRect l="50000" t="-80000" r="50000" b="180000"/>
            </a:path>
          </a:gradFill>
          <a:ln>
            <a:noFill/>
          </a:ln>
          <a:scene3d>
            <a:camera prst="isometricTopUp"/>
            <a:lightRig rig="balanced" dir="t"/>
          </a:scene3d>
          <a:sp3d extrusionH="1016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2" name="Rectangle : Coins supérieurs arrondis 11" descr="Graphisme de tunnel">
            <a:extLst>
              <a:ext uri="{FF2B5EF4-FFF2-40B4-BE49-F238E27FC236}">
                <a16:creationId xmlns:a16="http://schemas.microsoft.com/office/drawing/2014/main" xmlns="" id="{1728BED6-75FC-4BB6-970C-F696DD5F36FE}"/>
              </a:ext>
            </a:extLst>
          </p:cNvPr>
          <p:cNvSpPr/>
          <p:nvPr>
            <p:custDataLst>
              <p:tags r:id="rId10"/>
            </p:custDataLst>
          </p:nvPr>
        </p:nvSpPr>
        <p:spPr>
          <a:xfrm>
            <a:off x="5347035" y="3958061"/>
            <a:ext cx="113906" cy="113906"/>
          </a:xfrm>
          <a:prstGeom prst="round2SameRect">
            <a:avLst>
              <a:gd name="adj1" fmla="val 50000"/>
              <a:gd name="adj2" fmla="val 0"/>
            </a:avLst>
          </a:prstGeom>
          <a:gradFill>
            <a:gsLst>
              <a:gs pos="0">
                <a:schemeClr val="tx1">
                  <a:lumMod val="50000"/>
                  <a:lumOff val="50000"/>
                </a:schemeClr>
              </a:gs>
              <a:gs pos="100000">
                <a:schemeClr val="tx1"/>
              </a:gs>
            </a:gsLst>
            <a:path path="circle">
              <a:fillToRect t="100000" r="100000"/>
            </a:path>
          </a:gra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94" name="Rectangle : Coins supérieurs arrondis 93" descr="Graphisme de tunnel">
            <a:extLst>
              <a:ext uri="{FF2B5EF4-FFF2-40B4-BE49-F238E27FC236}">
                <a16:creationId xmlns:a16="http://schemas.microsoft.com/office/drawing/2014/main" xmlns="" id="{D285772D-0330-46B1-801E-4A17E80FB8E0}"/>
              </a:ext>
            </a:extLst>
          </p:cNvPr>
          <p:cNvSpPr/>
          <p:nvPr>
            <p:custDataLst>
              <p:tags r:id="rId11"/>
            </p:custDataLst>
          </p:nvPr>
        </p:nvSpPr>
        <p:spPr>
          <a:xfrm>
            <a:off x="5476197" y="3883947"/>
            <a:ext cx="113906" cy="113906"/>
          </a:xfrm>
          <a:prstGeom prst="round2SameRect">
            <a:avLst>
              <a:gd name="adj1" fmla="val 50000"/>
              <a:gd name="adj2" fmla="val 0"/>
            </a:avLst>
          </a:prstGeom>
          <a:gradFill>
            <a:gsLst>
              <a:gs pos="0">
                <a:schemeClr val="tx1">
                  <a:lumMod val="50000"/>
                  <a:lumOff val="50000"/>
                </a:schemeClr>
              </a:gs>
              <a:gs pos="100000">
                <a:schemeClr val="tx1"/>
              </a:gs>
            </a:gsLst>
            <a:path path="circle">
              <a:fillToRect t="100000" r="100000"/>
            </a:path>
          </a:gra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95" name="Rectangle : Coins supérieurs arrondis 94" descr="Graphisme de tunnel">
            <a:extLst>
              <a:ext uri="{FF2B5EF4-FFF2-40B4-BE49-F238E27FC236}">
                <a16:creationId xmlns:a16="http://schemas.microsoft.com/office/drawing/2014/main" xmlns="" id="{3557A057-5C20-4020-BCFC-ECEBD3E29A2B}"/>
              </a:ext>
            </a:extLst>
          </p:cNvPr>
          <p:cNvSpPr/>
          <p:nvPr>
            <p:custDataLst>
              <p:tags r:id="rId12"/>
            </p:custDataLst>
          </p:nvPr>
        </p:nvSpPr>
        <p:spPr>
          <a:xfrm>
            <a:off x="5605357" y="3809833"/>
            <a:ext cx="113906" cy="113906"/>
          </a:xfrm>
          <a:prstGeom prst="round2SameRect">
            <a:avLst>
              <a:gd name="adj1" fmla="val 50000"/>
              <a:gd name="adj2" fmla="val 0"/>
            </a:avLst>
          </a:prstGeom>
          <a:gradFill flip="none" rotWithShape="1">
            <a:gsLst>
              <a:gs pos="0">
                <a:schemeClr val="tx1">
                  <a:lumMod val="50000"/>
                  <a:lumOff val="50000"/>
                </a:schemeClr>
              </a:gs>
              <a:gs pos="100000">
                <a:schemeClr val="tx1"/>
              </a:gs>
            </a:gsLst>
            <a:path path="circle">
              <a:fillToRect t="100000" r="100000"/>
            </a:path>
            <a:tileRect l="-100000" b="-100000"/>
          </a:gradFill>
          <a:ln>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38" name="Flèche : Circulaire 37">
            <a:extLst>
              <a:ext uri="{FF2B5EF4-FFF2-40B4-BE49-F238E27FC236}">
                <a16:creationId xmlns:a16="http://schemas.microsoft.com/office/drawing/2014/main" xmlns="" id="{F1B94F2D-C229-4D64-A1B4-CF53B6F79FCB}"/>
              </a:ext>
            </a:extLst>
          </p:cNvPr>
          <p:cNvSpPr/>
          <p:nvPr>
            <p:custDataLst>
              <p:tags r:id="rId13"/>
            </p:custDataLst>
          </p:nvPr>
        </p:nvSpPr>
        <p:spPr>
          <a:xfrm>
            <a:off x="4804144" y="3639266"/>
            <a:ext cx="1025156" cy="1025156"/>
          </a:xfrm>
          <a:prstGeom prst="circularArrow">
            <a:avLst>
              <a:gd name="adj1" fmla="val 33526"/>
              <a:gd name="adj2" fmla="val 16133"/>
              <a:gd name="adj3" fmla="val 16168432"/>
              <a:gd name="adj4" fmla="val 10800000"/>
              <a:gd name="adj5" fmla="val 16763"/>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569" dirty="0"/>
          </a:p>
        </p:txBody>
      </p:sp>
      <p:sp>
        <p:nvSpPr>
          <p:cNvPr id="44" name="Rectangle 43">
            <a:extLst>
              <a:ext uri="{FF2B5EF4-FFF2-40B4-BE49-F238E27FC236}">
                <a16:creationId xmlns:a16="http://schemas.microsoft.com/office/drawing/2014/main" xmlns="" id="{B070AFAE-0110-483A-88B9-FF5ABEF28FD8}"/>
              </a:ext>
            </a:extLst>
          </p:cNvPr>
          <p:cNvSpPr/>
          <p:nvPr>
            <p:custDataLst>
              <p:tags r:id="rId14"/>
            </p:custDataLst>
          </p:nvPr>
        </p:nvSpPr>
        <p:spPr>
          <a:xfrm>
            <a:off x="5490516" y="3591095"/>
            <a:ext cx="341719" cy="1366875"/>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34" name="Flèche : Droite 33">
            <a:extLst>
              <a:ext uri="{FF2B5EF4-FFF2-40B4-BE49-F238E27FC236}">
                <a16:creationId xmlns:a16="http://schemas.microsoft.com/office/drawing/2014/main" xmlns="" id="{4AA64DE2-7091-4C78-AAF2-6194CE4E9B67}"/>
              </a:ext>
            </a:extLst>
          </p:cNvPr>
          <p:cNvSpPr/>
          <p:nvPr>
            <p:custDataLst>
              <p:tags r:id="rId15"/>
            </p:custDataLst>
          </p:nvPr>
        </p:nvSpPr>
        <p:spPr>
          <a:xfrm>
            <a:off x="8115300" y="1714500"/>
            <a:ext cx="683438" cy="341719"/>
          </a:xfrm>
          <a:prstGeom prst="rightArrow">
            <a:avLst>
              <a:gd name="adj1" fmla="val 100000"/>
              <a:gd name="adj2" fmla="val 50000"/>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62" name="Rectangle 61">
            <a:extLst>
              <a:ext uri="{FF2B5EF4-FFF2-40B4-BE49-F238E27FC236}">
                <a16:creationId xmlns:a16="http://schemas.microsoft.com/office/drawing/2014/main" xmlns="" id="{3CD35D86-220F-4EE6-AF1D-12E02B661F9D}"/>
              </a:ext>
            </a:extLst>
          </p:cNvPr>
          <p:cNvSpPr/>
          <p:nvPr>
            <p:custDataLst>
              <p:tags r:id="rId16"/>
            </p:custDataLst>
          </p:nvPr>
        </p:nvSpPr>
        <p:spPr>
          <a:xfrm>
            <a:off x="7641613" y="1989682"/>
            <a:ext cx="683438" cy="341719"/>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49" name="Flèche : Circulaire 48">
            <a:extLst>
              <a:ext uri="{FF2B5EF4-FFF2-40B4-BE49-F238E27FC236}">
                <a16:creationId xmlns:a16="http://schemas.microsoft.com/office/drawing/2014/main" xmlns="" id="{8B763E3D-AB5A-41DF-868F-79E077E5ABD3}"/>
              </a:ext>
            </a:extLst>
          </p:cNvPr>
          <p:cNvSpPr/>
          <p:nvPr>
            <p:custDataLst>
              <p:tags r:id="rId17"/>
            </p:custDataLst>
          </p:nvPr>
        </p:nvSpPr>
        <p:spPr>
          <a:xfrm flipH="1">
            <a:off x="3372235" y="4154821"/>
            <a:ext cx="1025156" cy="1025156"/>
          </a:xfrm>
          <a:prstGeom prst="circularArrow">
            <a:avLst>
              <a:gd name="adj1" fmla="val 33526"/>
              <a:gd name="adj2" fmla="val 16133"/>
              <a:gd name="adj3" fmla="val 16168432"/>
              <a:gd name="adj4" fmla="val 10800000"/>
              <a:gd name="adj5" fmla="val 16763"/>
            </a:avLst>
          </a:prstGeom>
          <a:solidFill>
            <a:srgbClr val="C79601"/>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30" name="Flèche : Circulaire 29">
            <a:extLst>
              <a:ext uri="{FF2B5EF4-FFF2-40B4-BE49-F238E27FC236}">
                <a16:creationId xmlns:a16="http://schemas.microsoft.com/office/drawing/2014/main" xmlns="" id="{10D6022A-C5D9-42ED-9216-14BFA3BE3C7E}"/>
              </a:ext>
            </a:extLst>
          </p:cNvPr>
          <p:cNvSpPr/>
          <p:nvPr>
            <p:custDataLst>
              <p:tags r:id="rId18"/>
            </p:custDataLst>
          </p:nvPr>
        </p:nvSpPr>
        <p:spPr>
          <a:xfrm flipH="1">
            <a:off x="2198752" y="3210169"/>
            <a:ext cx="1025156" cy="1025156"/>
          </a:xfrm>
          <a:prstGeom prst="circularArrow">
            <a:avLst>
              <a:gd name="adj1" fmla="val 33526"/>
              <a:gd name="adj2" fmla="val 16133"/>
              <a:gd name="adj3" fmla="val 16168432"/>
              <a:gd name="adj4" fmla="val 10800000"/>
              <a:gd name="adj5" fmla="val 16763"/>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22" name="Rectangle 21">
            <a:extLst>
              <a:ext uri="{FF2B5EF4-FFF2-40B4-BE49-F238E27FC236}">
                <a16:creationId xmlns:a16="http://schemas.microsoft.com/office/drawing/2014/main" xmlns="" id="{FE41BA63-6D33-4F72-8D85-55406846A851}"/>
              </a:ext>
            </a:extLst>
          </p:cNvPr>
          <p:cNvSpPr/>
          <p:nvPr>
            <p:custDataLst>
              <p:tags r:id="rId19"/>
            </p:custDataLst>
          </p:nvPr>
        </p:nvSpPr>
        <p:spPr>
          <a:xfrm>
            <a:off x="3310172" y="4449448"/>
            <a:ext cx="683438" cy="341719"/>
          </a:xfrm>
          <a:prstGeom prst="rect">
            <a:avLst/>
          </a:prstGeom>
          <a:gradFill>
            <a:gsLst>
              <a:gs pos="0">
                <a:schemeClr val="accent4"/>
              </a:gs>
              <a:gs pos="100000">
                <a:schemeClr val="accent4">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29" name="Rectangle 28">
            <a:extLst>
              <a:ext uri="{FF2B5EF4-FFF2-40B4-BE49-F238E27FC236}">
                <a16:creationId xmlns:a16="http://schemas.microsoft.com/office/drawing/2014/main" xmlns="" id="{250BCDA4-6580-4888-8188-2DAF8FDAF47C}"/>
              </a:ext>
            </a:extLst>
          </p:cNvPr>
          <p:cNvSpPr/>
          <p:nvPr>
            <p:custDataLst>
              <p:tags r:id="rId20"/>
            </p:custDataLst>
          </p:nvPr>
        </p:nvSpPr>
        <p:spPr>
          <a:xfrm>
            <a:off x="2458632" y="3410666"/>
            <a:ext cx="341719" cy="341719"/>
          </a:xfrm>
          <a:prstGeom prst="rect">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18" name="Rectangle 17">
            <a:extLst>
              <a:ext uri="{FF2B5EF4-FFF2-40B4-BE49-F238E27FC236}">
                <a16:creationId xmlns:a16="http://schemas.microsoft.com/office/drawing/2014/main" xmlns="" id="{49C68A95-D930-4FBF-93A8-772A3096B477}"/>
              </a:ext>
            </a:extLst>
          </p:cNvPr>
          <p:cNvSpPr/>
          <p:nvPr>
            <p:custDataLst>
              <p:tags r:id="rId21"/>
            </p:custDataLst>
          </p:nvPr>
        </p:nvSpPr>
        <p:spPr>
          <a:xfrm>
            <a:off x="4349182" y="4367237"/>
            <a:ext cx="341719" cy="341719"/>
          </a:xfrm>
          <a:prstGeom prst="rect">
            <a:avLst/>
          </a:prstGeom>
          <a:solidFill>
            <a:srgbClr val="C79601"/>
          </a:solidFill>
          <a:ln>
            <a:noFill/>
          </a:ln>
          <a:scene3d>
            <a:camera prst="isometricTopUp"/>
            <a:lightRig rig="balanced" dir="t"/>
          </a:scene3d>
          <a:sp3d extrusionH="127000" prstMaterial="softEdge">
            <a:bevelT w="127000" h="1905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06" b="1" dirty="0">
              <a:latin typeface="+mj-lt"/>
            </a:endParaRPr>
          </a:p>
        </p:txBody>
      </p:sp>
      <p:sp>
        <p:nvSpPr>
          <p:cNvPr id="42" name="Flèche : Circulaire 41">
            <a:extLst>
              <a:ext uri="{FF2B5EF4-FFF2-40B4-BE49-F238E27FC236}">
                <a16:creationId xmlns:a16="http://schemas.microsoft.com/office/drawing/2014/main" xmlns="" id="{0372942F-9024-41FF-AC36-C9B32CF17A4A}"/>
              </a:ext>
            </a:extLst>
          </p:cNvPr>
          <p:cNvSpPr/>
          <p:nvPr>
            <p:custDataLst>
              <p:tags r:id="rId22"/>
            </p:custDataLst>
          </p:nvPr>
        </p:nvSpPr>
        <p:spPr>
          <a:xfrm flipH="1">
            <a:off x="2032720" y="1614239"/>
            <a:ext cx="1015163" cy="983527"/>
          </a:xfrm>
          <a:prstGeom prst="circularArrow">
            <a:avLst>
              <a:gd name="adj1" fmla="val 33526"/>
              <a:gd name="adj2" fmla="val 16133"/>
              <a:gd name="adj3" fmla="val 16168432"/>
              <a:gd name="adj4" fmla="val 10800000"/>
              <a:gd name="adj5" fmla="val 16763"/>
            </a:avLst>
          </a:prstGeom>
          <a:gradFill>
            <a:gsLst>
              <a:gs pos="0">
                <a:schemeClr val="bg1"/>
              </a:gs>
              <a:gs pos="100000">
                <a:schemeClr val="bg2"/>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55" name="Flèche : Circulaire 54">
            <a:extLst>
              <a:ext uri="{FF2B5EF4-FFF2-40B4-BE49-F238E27FC236}">
                <a16:creationId xmlns:a16="http://schemas.microsoft.com/office/drawing/2014/main" xmlns="" id="{BDC00F84-8C61-4F98-816A-9E743AB09F46}"/>
              </a:ext>
            </a:extLst>
          </p:cNvPr>
          <p:cNvSpPr/>
          <p:nvPr>
            <p:custDataLst>
              <p:tags r:id="rId23"/>
            </p:custDataLst>
          </p:nvPr>
        </p:nvSpPr>
        <p:spPr>
          <a:xfrm flipH="1" flipV="1">
            <a:off x="5479072" y="3901702"/>
            <a:ext cx="1025156" cy="1025156"/>
          </a:xfrm>
          <a:prstGeom prst="circularArrow">
            <a:avLst>
              <a:gd name="adj1" fmla="val 33526"/>
              <a:gd name="adj2" fmla="val 16133"/>
              <a:gd name="adj3" fmla="val 16168432"/>
              <a:gd name="adj4" fmla="val 10800000"/>
              <a:gd name="adj5" fmla="val 16763"/>
            </a:avLst>
          </a:prstGeom>
          <a:solidFill>
            <a:srgbClr val="35588F"/>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grpSp>
        <p:nvGrpSpPr>
          <p:cNvPr id="86" name="Groupe 85">
            <a:extLst>
              <a:ext uri="{FF2B5EF4-FFF2-40B4-BE49-F238E27FC236}">
                <a16:creationId xmlns:a16="http://schemas.microsoft.com/office/drawing/2014/main" xmlns="" id="{47F17A4E-B565-4DEF-BD5B-002E63E6F190}"/>
              </a:ext>
            </a:extLst>
          </p:cNvPr>
          <p:cNvGrpSpPr/>
          <p:nvPr>
            <p:custDataLst>
              <p:tags r:id="rId24"/>
            </p:custDataLst>
          </p:nvPr>
        </p:nvGrpSpPr>
        <p:grpSpPr>
          <a:xfrm flipH="1">
            <a:off x="5072645" y="971548"/>
            <a:ext cx="1906480" cy="1075474"/>
            <a:chOff x="8111667" y="4817044"/>
            <a:chExt cx="2061034" cy="1374071"/>
          </a:xfrm>
        </p:grpSpPr>
        <p:sp>
          <p:nvSpPr>
            <p:cNvPr id="87" name="Triangle isocèle 86">
              <a:extLst>
                <a:ext uri="{FF2B5EF4-FFF2-40B4-BE49-F238E27FC236}">
                  <a16:creationId xmlns:a16="http://schemas.microsoft.com/office/drawing/2014/main" xmlns="" id="{E9211B2D-3F9B-433A-A5C8-0C5269AFD923}"/>
                </a:ext>
              </a:extLst>
            </p:cNvPr>
            <p:cNvSpPr/>
            <p:nvPr/>
          </p:nvSpPr>
          <p:spPr>
            <a:xfrm rot="10800000">
              <a:off x="8818066" y="5286097"/>
              <a:ext cx="648235" cy="905018"/>
            </a:xfrm>
            <a:prstGeom prst="triangle">
              <a:avLst>
                <a:gd name="adj" fmla="val 49411"/>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88" name="Rectangle : Coins arrondis 87">
              <a:extLst>
                <a:ext uri="{FF2B5EF4-FFF2-40B4-BE49-F238E27FC236}">
                  <a16:creationId xmlns:a16="http://schemas.microsoft.com/office/drawing/2014/main" xmlns="" id="{2C99845C-EC69-4035-B8D5-269E843DA4E1}"/>
                </a:ext>
              </a:extLst>
            </p:cNvPr>
            <p:cNvSpPr/>
            <p:nvPr/>
          </p:nvSpPr>
          <p:spPr>
            <a:xfrm>
              <a:off x="8111667" y="4817044"/>
              <a:ext cx="2061034" cy="916363"/>
            </a:xfrm>
            <a:prstGeom prst="roundRect">
              <a:avLst>
                <a:gd name="adj" fmla="val 10993"/>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89" name="Rectangle : Coins arrondis 88">
              <a:extLst>
                <a:ext uri="{FF2B5EF4-FFF2-40B4-BE49-F238E27FC236}">
                  <a16:creationId xmlns:a16="http://schemas.microsoft.com/office/drawing/2014/main" xmlns="" id="{B853726D-9035-42A6-8576-7ABED9876CA0}"/>
                </a:ext>
              </a:extLst>
            </p:cNvPr>
            <p:cNvSpPr/>
            <p:nvPr/>
          </p:nvSpPr>
          <p:spPr>
            <a:xfrm>
              <a:off x="8263562" y="4898565"/>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Assurer la cybersécurité d’une infrastructure réseau, d’un système, d’un service</a:t>
              </a:r>
              <a:endParaRPr lang="fr-FR" sz="1050" noProof="1">
                <a:solidFill>
                  <a:schemeClr val="tx1">
                    <a:lumMod val="75000"/>
                    <a:lumOff val="25000"/>
                  </a:schemeClr>
                </a:solidFill>
              </a:endParaRPr>
            </a:p>
          </p:txBody>
        </p:sp>
      </p:grpSp>
      <p:grpSp>
        <p:nvGrpSpPr>
          <p:cNvPr id="131" name="Groupe 130">
            <a:extLst>
              <a:ext uri="{FF2B5EF4-FFF2-40B4-BE49-F238E27FC236}">
                <a16:creationId xmlns:a16="http://schemas.microsoft.com/office/drawing/2014/main" xmlns="" id="{576AD287-65FE-48A1-98C3-5BABE9B397C8}"/>
              </a:ext>
            </a:extLst>
          </p:cNvPr>
          <p:cNvGrpSpPr/>
          <p:nvPr>
            <p:custDataLst>
              <p:tags r:id="rId25"/>
            </p:custDataLst>
          </p:nvPr>
        </p:nvGrpSpPr>
        <p:grpSpPr>
          <a:xfrm>
            <a:off x="4900198" y="3468033"/>
            <a:ext cx="723947" cy="459950"/>
            <a:chOff x="3339804" y="7534022"/>
            <a:chExt cx="2288030" cy="1453669"/>
          </a:xfrm>
        </p:grpSpPr>
        <p:sp>
          <p:nvSpPr>
            <p:cNvPr id="120" name="Graphisme 115">
              <a:extLst>
                <a:ext uri="{FF2B5EF4-FFF2-40B4-BE49-F238E27FC236}">
                  <a16:creationId xmlns:a16="http://schemas.microsoft.com/office/drawing/2014/main" xmlns="" id="{3CAC520D-3100-47A1-AA98-02CC7A56A385}"/>
                </a:ext>
              </a:extLst>
            </p:cNvPr>
            <p:cNvSpPr/>
            <p:nvPr/>
          </p:nvSpPr>
          <p:spPr>
            <a:xfrm>
              <a:off x="4448800" y="7534022"/>
              <a:ext cx="1179034" cy="304267"/>
            </a:xfrm>
            <a:custGeom>
              <a:avLst/>
              <a:gdLst>
                <a:gd name="connsiteX0" fmla="*/ 815248 w 885825"/>
                <a:gd name="connsiteY0" fmla="*/ 225967 h 228600"/>
                <a:gd name="connsiteX1" fmla="*/ 73759 w 885825"/>
                <a:gd name="connsiteY1" fmla="*/ 225967 h 228600"/>
                <a:gd name="connsiteX2" fmla="*/ 7144 w 885825"/>
                <a:gd name="connsiteY2" fmla="*/ 159358 h 228600"/>
                <a:gd name="connsiteX3" fmla="*/ 73759 w 885825"/>
                <a:gd name="connsiteY3" fmla="*/ 92743 h 228600"/>
                <a:gd name="connsiteX4" fmla="*/ 148465 w 885825"/>
                <a:gd name="connsiteY4" fmla="*/ 92743 h 228600"/>
                <a:gd name="connsiteX5" fmla="*/ 255268 w 885825"/>
                <a:gd name="connsiteY5" fmla="*/ 7144 h 228600"/>
                <a:gd name="connsiteX6" fmla="*/ 441507 w 885825"/>
                <a:gd name="connsiteY6" fmla="*/ 7144 h 228600"/>
                <a:gd name="connsiteX7" fmla="*/ 518299 w 885825"/>
                <a:gd name="connsiteY7" fmla="*/ 38621 h 228600"/>
                <a:gd name="connsiteX8" fmla="*/ 601828 w 885825"/>
                <a:gd name="connsiteY8" fmla="*/ 38621 h 228600"/>
                <a:gd name="connsiteX9" fmla="*/ 686791 w 885825"/>
                <a:gd name="connsiteY9" fmla="*/ 92743 h 228600"/>
                <a:gd name="connsiteX10" fmla="*/ 815248 w 885825"/>
                <a:gd name="connsiteY10" fmla="*/ 92743 h 228600"/>
                <a:gd name="connsiteX11" fmla="*/ 881863 w 885825"/>
                <a:gd name="connsiteY11" fmla="*/ 159358 h 228600"/>
                <a:gd name="connsiteX12" fmla="*/ 815248 w 885825"/>
                <a:gd name="connsiteY12" fmla="*/ 225967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5825" h="228600">
                  <a:moveTo>
                    <a:pt x="815248" y="225967"/>
                  </a:moveTo>
                  <a:lnTo>
                    <a:pt x="73759" y="225967"/>
                  </a:lnTo>
                  <a:cubicBezTo>
                    <a:pt x="37026" y="225967"/>
                    <a:pt x="7144" y="196085"/>
                    <a:pt x="7144" y="159358"/>
                  </a:cubicBezTo>
                  <a:cubicBezTo>
                    <a:pt x="7144" y="122625"/>
                    <a:pt x="37026" y="92743"/>
                    <a:pt x="73759" y="92743"/>
                  </a:cubicBezTo>
                  <a:lnTo>
                    <a:pt x="148465" y="92743"/>
                  </a:lnTo>
                  <a:cubicBezTo>
                    <a:pt x="159363" y="43825"/>
                    <a:pt x="203113" y="7144"/>
                    <a:pt x="255268" y="7144"/>
                  </a:cubicBezTo>
                  <a:lnTo>
                    <a:pt x="441507" y="7144"/>
                  </a:lnTo>
                  <a:cubicBezTo>
                    <a:pt x="470511" y="7144"/>
                    <a:pt x="497904" y="18487"/>
                    <a:pt x="518299" y="38621"/>
                  </a:cubicBezTo>
                  <a:lnTo>
                    <a:pt x="601828" y="38621"/>
                  </a:lnTo>
                  <a:cubicBezTo>
                    <a:pt x="639072" y="38621"/>
                    <a:pt x="671735" y="60117"/>
                    <a:pt x="686791" y="92743"/>
                  </a:cubicBezTo>
                  <a:lnTo>
                    <a:pt x="815248" y="92743"/>
                  </a:lnTo>
                  <a:cubicBezTo>
                    <a:pt x="851981" y="92743"/>
                    <a:pt x="881863" y="122625"/>
                    <a:pt x="881863" y="159358"/>
                  </a:cubicBezTo>
                  <a:cubicBezTo>
                    <a:pt x="881863" y="196085"/>
                    <a:pt x="851981" y="225967"/>
                    <a:pt x="815248" y="225967"/>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rtl="0"/>
              <a:endParaRPr lang="fr-FR" sz="569" dirty="0"/>
            </a:p>
          </p:txBody>
        </p:sp>
        <p:sp>
          <p:nvSpPr>
            <p:cNvPr id="119" name="Graphisme 113">
              <a:extLst>
                <a:ext uri="{FF2B5EF4-FFF2-40B4-BE49-F238E27FC236}">
                  <a16:creationId xmlns:a16="http://schemas.microsoft.com/office/drawing/2014/main" xmlns="" id="{8E1C9FD2-1128-448E-952C-D7FCC65EA609}"/>
                </a:ext>
              </a:extLst>
            </p:cNvPr>
            <p:cNvSpPr/>
            <p:nvPr/>
          </p:nvSpPr>
          <p:spPr>
            <a:xfrm>
              <a:off x="4536900" y="8177919"/>
              <a:ext cx="912801" cy="367656"/>
            </a:xfrm>
            <a:custGeom>
              <a:avLst/>
              <a:gdLst>
                <a:gd name="connsiteX0" fmla="*/ 575770 w 685800"/>
                <a:gd name="connsiteY0" fmla="*/ 276435 h 276225"/>
                <a:gd name="connsiteX1" fmla="*/ 430388 w 685800"/>
                <a:gd name="connsiteY1" fmla="*/ 276435 h 276225"/>
                <a:gd name="connsiteX2" fmla="*/ 422300 w 685800"/>
                <a:gd name="connsiteY2" fmla="*/ 276104 h 276225"/>
                <a:gd name="connsiteX3" fmla="*/ 413319 w 685800"/>
                <a:gd name="connsiteY3" fmla="*/ 276435 h 276225"/>
                <a:gd name="connsiteX4" fmla="*/ 115640 w 685800"/>
                <a:gd name="connsiteY4" fmla="*/ 276435 h 276225"/>
                <a:gd name="connsiteX5" fmla="*/ 7144 w 685800"/>
                <a:gd name="connsiteY5" fmla="*/ 167938 h 276225"/>
                <a:gd name="connsiteX6" fmla="*/ 115640 w 685800"/>
                <a:gd name="connsiteY6" fmla="*/ 59443 h 276225"/>
                <a:gd name="connsiteX7" fmla="*/ 116515 w 685800"/>
                <a:gd name="connsiteY7" fmla="*/ 59443 h 276225"/>
                <a:gd name="connsiteX8" fmla="*/ 223042 w 685800"/>
                <a:gd name="connsiteY8" fmla="*/ 7144 h 276225"/>
                <a:gd name="connsiteX9" fmla="*/ 413319 w 685800"/>
                <a:gd name="connsiteY9" fmla="*/ 7144 h 276225"/>
                <a:gd name="connsiteX10" fmla="*/ 519843 w 685800"/>
                <a:gd name="connsiteY10" fmla="*/ 59443 h 276225"/>
                <a:gd name="connsiteX11" fmla="*/ 575770 w 685800"/>
                <a:gd name="connsiteY11" fmla="*/ 59443 h 276225"/>
                <a:gd name="connsiteX12" fmla="*/ 684266 w 685800"/>
                <a:gd name="connsiteY12" fmla="*/ 167938 h 276225"/>
                <a:gd name="connsiteX13" fmla="*/ 575770 w 685800"/>
                <a:gd name="connsiteY13" fmla="*/ 27643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5800" h="276225">
                  <a:moveTo>
                    <a:pt x="575770" y="276435"/>
                  </a:moveTo>
                  <a:lnTo>
                    <a:pt x="430388" y="276435"/>
                  </a:lnTo>
                  <a:cubicBezTo>
                    <a:pt x="427663" y="276435"/>
                    <a:pt x="424969" y="276314"/>
                    <a:pt x="422300" y="276104"/>
                  </a:cubicBezTo>
                  <a:cubicBezTo>
                    <a:pt x="419329" y="276314"/>
                    <a:pt x="416338" y="276435"/>
                    <a:pt x="413319" y="276435"/>
                  </a:cubicBezTo>
                  <a:lnTo>
                    <a:pt x="115640" y="276435"/>
                  </a:lnTo>
                  <a:cubicBezTo>
                    <a:pt x="55816" y="276435"/>
                    <a:pt x="7144" y="227763"/>
                    <a:pt x="7144" y="167938"/>
                  </a:cubicBezTo>
                  <a:cubicBezTo>
                    <a:pt x="7144" y="108114"/>
                    <a:pt x="55816" y="59443"/>
                    <a:pt x="115640" y="59443"/>
                  </a:cubicBezTo>
                  <a:lnTo>
                    <a:pt x="116515" y="59443"/>
                  </a:lnTo>
                  <a:cubicBezTo>
                    <a:pt x="141931" y="26463"/>
                    <a:pt x="180836" y="7144"/>
                    <a:pt x="223042" y="7144"/>
                  </a:cubicBezTo>
                  <a:lnTo>
                    <a:pt x="413319" y="7144"/>
                  </a:lnTo>
                  <a:cubicBezTo>
                    <a:pt x="455526" y="7144"/>
                    <a:pt x="494430" y="26468"/>
                    <a:pt x="519843" y="59443"/>
                  </a:cubicBezTo>
                  <a:lnTo>
                    <a:pt x="575770" y="59443"/>
                  </a:lnTo>
                  <a:cubicBezTo>
                    <a:pt x="635594" y="59443"/>
                    <a:pt x="684266" y="108114"/>
                    <a:pt x="684266" y="167938"/>
                  </a:cubicBezTo>
                  <a:cubicBezTo>
                    <a:pt x="684266" y="227763"/>
                    <a:pt x="635594" y="276435"/>
                    <a:pt x="575770" y="276435"/>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tlCol="0" anchor="ctr"/>
            <a:lstStyle/>
            <a:p>
              <a:pPr rtl="0"/>
              <a:endParaRPr lang="fr-FR" sz="569" dirty="0"/>
            </a:p>
          </p:txBody>
        </p:sp>
        <p:sp>
          <p:nvSpPr>
            <p:cNvPr id="128" name="Graphisme 113">
              <a:extLst>
                <a:ext uri="{FF2B5EF4-FFF2-40B4-BE49-F238E27FC236}">
                  <a16:creationId xmlns:a16="http://schemas.microsoft.com/office/drawing/2014/main" xmlns="" id="{1A2E1AA7-648F-4A0C-B4BD-2C03EDF5789B}"/>
                </a:ext>
              </a:extLst>
            </p:cNvPr>
            <p:cNvSpPr/>
            <p:nvPr/>
          </p:nvSpPr>
          <p:spPr>
            <a:xfrm flipH="1">
              <a:off x="4007439" y="7747415"/>
              <a:ext cx="501116" cy="201839"/>
            </a:xfrm>
            <a:custGeom>
              <a:avLst/>
              <a:gdLst>
                <a:gd name="connsiteX0" fmla="*/ 575770 w 685800"/>
                <a:gd name="connsiteY0" fmla="*/ 276435 h 276225"/>
                <a:gd name="connsiteX1" fmla="*/ 430388 w 685800"/>
                <a:gd name="connsiteY1" fmla="*/ 276435 h 276225"/>
                <a:gd name="connsiteX2" fmla="*/ 422300 w 685800"/>
                <a:gd name="connsiteY2" fmla="*/ 276104 h 276225"/>
                <a:gd name="connsiteX3" fmla="*/ 413319 w 685800"/>
                <a:gd name="connsiteY3" fmla="*/ 276435 h 276225"/>
                <a:gd name="connsiteX4" fmla="*/ 115640 w 685800"/>
                <a:gd name="connsiteY4" fmla="*/ 276435 h 276225"/>
                <a:gd name="connsiteX5" fmla="*/ 7144 w 685800"/>
                <a:gd name="connsiteY5" fmla="*/ 167938 h 276225"/>
                <a:gd name="connsiteX6" fmla="*/ 115640 w 685800"/>
                <a:gd name="connsiteY6" fmla="*/ 59443 h 276225"/>
                <a:gd name="connsiteX7" fmla="*/ 116515 w 685800"/>
                <a:gd name="connsiteY7" fmla="*/ 59443 h 276225"/>
                <a:gd name="connsiteX8" fmla="*/ 223042 w 685800"/>
                <a:gd name="connsiteY8" fmla="*/ 7144 h 276225"/>
                <a:gd name="connsiteX9" fmla="*/ 413319 w 685800"/>
                <a:gd name="connsiteY9" fmla="*/ 7144 h 276225"/>
                <a:gd name="connsiteX10" fmla="*/ 519843 w 685800"/>
                <a:gd name="connsiteY10" fmla="*/ 59443 h 276225"/>
                <a:gd name="connsiteX11" fmla="*/ 575770 w 685800"/>
                <a:gd name="connsiteY11" fmla="*/ 59443 h 276225"/>
                <a:gd name="connsiteX12" fmla="*/ 684266 w 685800"/>
                <a:gd name="connsiteY12" fmla="*/ 167938 h 276225"/>
                <a:gd name="connsiteX13" fmla="*/ 575770 w 685800"/>
                <a:gd name="connsiteY13" fmla="*/ 27643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5800" h="276225">
                  <a:moveTo>
                    <a:pt x="575770" y="276435"/>
                  </a:moveTo>
                  <a:lnTo>
                    <a:pt x="430388" y="276435"/>
                  </a:lnTo>
                  <a:cubicBezTo>
                    <a:pt x="427663" y="276435"/>
                    <a:pt x="424969" y="276314"/>
                    <a:pt x="422300" y="276104"/>
                  </a:cubicBezTo>
                  <a:cubicBezTo>
                    <a:pt x="419329" y="276314"/>
                    <a:pt x="416338" y="276435"/>
                    <a:pt x="413319" y="276435"/>
                  </a:cubicBezTo>
                  <a:lnTo>
                    <a:pt x="115640" y="276435"/>
                  </a:lnTo>
                  <a:cubicBezTo>
                    <a:pt x="55816" y="276435"/>
                    <a:pt x="7144" y="227763"/>
                    <a:pt x="7144" y="167938"/>
                  </a:cubicBezTo>
                  <a:cubicBezTo>
                    <a:pt x="7144" y="108114"/>
                    <a:pt x="55816" y="59443"/>
                    <a:pt x="115640" y="59443"/>
                  </a:cubicBezTo>
                  <a:lnTo>
                    <a:pt x="116515" y="59443"/>
                  </a:lnTo>
                  <a:cubicBezTo>
                    <a:pt x="141931" y="26463"/>
                    <a:pt x="180836" y="7144"/>
                    <a:pt x="223042" y="7144"/>
                  </a:cubicBezTo>
                  <a:lnTo>
                    <a:pt x="413319" y="7144"/>
                  </a:lnTo>
                  <a:cubicBezTo>
                    <a:pt x="455526" y="7144"/>
                    <a:pt x="494430" y="26468"/>
                    <a:pt x="519843" y="59443"/>
                  </a:cubicBezTo>
                  <a:lnTo>
                    <a:pt x="575770" y="59443"/>
                  </a:lnTo>
                  <a:cubicBezTo>
                    <a:pt x="635594" y="59443"/>
                    <a:pt x="684266" y="108114"/>
                    <a:pt x="684266" y="167938"/>
                  </a:cubicBezTo>
                  <a:cubicBezTo>
                    <a:pt x="684266" y="227763"/>
                    <a:pt x="635594" y="276435"/>
                    <a:pt x="575770" y="276435"/>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tlCol="0" anchor="ctr"/>
            <a:lstStyle/>
            <a:p>
              <a:pPr rtl="0"/>
              <a:endParaRPr lang="fr-FR" sz="569" dirty="0"/>
            </a:p>
          </p:txBody>
        </p:sp>
        <p:sp>
          <p:nvSpPr>
            <p:cNvPr id="129" name="Graphisme 117">
              <a:extLst>
                <a:ext uri="{FF2B5EF4-FFF2-40B4-BE49-F238E27FC236}">
                  <a16:creationId xmlns:a16="http://schemas.microsoft.com/office/drawing/2014/main" xmlns="" id="{D8ECF39A-D695-4FE6-94AA-A195E4A348D6}"/>
                </a:ext>
              </a:extLst>
            </p:cNvPr>
            <p:cNvSpPr/>
            <p:nvPr/>
          </p:nvSpPr>
          <p:spPr>
            <a:xfrm flipH="1">
              <a:off x="3872810" y="7819868"/>
              <a:ext cx="1191711" cy="628866"/>
            </a:xfrm>
            <a:custGeom>
              <a:avLst/>
              <a:gdLst>
                <a:gd name="connsiteX0" fmla="*/ 581886 w 895350"/>
                <a:gd name="connsiteY0" fmla="*/ 264170 h 266700"/>
                <a:gd name="connsiteX1" fmla="*/ 339873 w 895350"/>
                <a:gd name="connsiteY1" fmla="*/ 264170 h 266700"/>
                <a:gd name="connsiteX2" fmla="*/ 279580 w 895350"/>
                <a:gd name="connsiteY2" fmla="*/ 234818 h 266700"/>
                <a:gd name="connsiteX3" fmla="*/ 250465 w 895350"/>
                <a:gd name="connsiteY3" fmla="*/ 219927 h 266700"/>
                <a:gd name="connsiteX4" fmla="*/ 71211 w 895350"/>
                <a:gd name="connsiteY4" fmla="*/ 219927 h 266700"/>
                <a:gd name="connsiteX5" fmla="*/ 25102 w 895350"/>
                <a:gd name="connsiteY5" fmla="*/ 200341 h 266700"/>
                <a:gd name="connsiteX6" fmla="*/ 7187 w 895350"/>
                <a:gd name="connsiteY6" fmla="*/ 153531 h 266700"/>
                <a:gd name="connsiteX7" fmla="*/ 72179 w 895350"/>
                <a:gd name="connsiteY7" fmla="*/ 91776 h 266700"/>
                <a:gd name="connsiteX8" fmla="*/ 99460 w 895350"/>
                <a:gd name="connsiteY8" fmla="*/ 91776 h 266700"/>
                <a:gd name="connsiteX9" fmla="*/ 175334 w 895350"/>
                <a:gd name="connsiteY9" fmla="*/ 46816 h 266700"/>
                <a:gd name="connsiteX10" fmla="*/ 195612 w 895350"/>
                <a:gd name="connsiteY10" fmla="*/ 46816 h 266700"/>
                <a:gd name="connsiteX11" fmla="*/ 215072 w 895350"/>
                <a:gd name="connsiteY11" fmla="*/ 38607 h 266700"/>
                <a:gd name="connsiteX12" fmla="*/ 290593 w 895350"/>
                <a:gd name="connsiteY12" fmla="*/ 7144 h 266700"/>
                <a:gd name="connsiteX13" fmla="*/ 522160 w 895350"/>
                <a:gd name="connsiteY13" fmla="*/ 7144 h 266700"/>
                <a:gd name="connsiteX14" fmla="*/ 609280 w 895350"/>
                <a:gd name="connsiteY14" fmla="*/ 52486 h 266700"/>
                <a:gd name="connsiteX15" fmla="*/ 631697 w 895350"/>
                <a:gd name="connsiteY15" fmla="*/ 64289 h 266700"/>
                <a:gd name="connsiteX16" fmla="*/ 686615 w 895350"/>
                <a:gd name="connsiteY16" fmla="*/ 64289 h 266700"/>
                <a:gd name="connsiteX17" fmla="*/ 745942 w 895350"/>
                <a:gd name="connsiteY17" fmla="*/ 91776 h 266700"/>
                <a:gd name="connsiteX18" fmla="*/ 823184 w 895350"/>
                <a:gd name="connsiteY18" fmla="*/ 91776 h 266700"/>
                <a:gd name="connsiteX19" fmla="*/ 888184 w 895350"/>
                <a:gd name="connsiteY19" fmla="*/ 153531 h 266700"/>
                <a:gd name="connsiteX20" fmla="*/ 870251 w 895350"/>
                <a:gd name="connsiteY20" fmla="*/ 200351 h 266700"/>
                <a:gd name="connsiteX21" fmla="*/ 824151 w 895350"/>
                <a:gd name="connsiteY21" fmla="*/ 219927 h 266700"/>
                <a:gd name="connsiteX22" fmla="*/ 711237 w 895350"/>
                <a:gd name="connsiteY22" fmla="*/ 219927 h 266700"/>
                <a:gd name="connsiteX23" fmla="*/ 699572 w 895350"/>
                <a:gd name="connsiteY23" fmla="*/ 218843 h 266700"/>
                <a:gd name="connsiteX24" fmla="*/ 686615 w 895350"/>
                <a:gd name="connsiteY24" fmla="*/ 219927 h 266700"/>
                <a:gd name="connsiteX25" fmla="*/ 671295 w 895350"/>
                <a:gd name="connsiteY25" fmla="*/ 219927 h 266700"/>
                <a:gd name="connsiteX26" fmla="*/ 642180 w 895350"/>
                <a:gd name="connsiteY26" fmla="*/ 234823 h 266700"/>
                <a:gd name="connsiteX27" fmla="*/ 581886 w 895350"/>
                <a:gd name="connsiteY27" fmla="*/ 26417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95350" h="266700">
                  <a:moveTo>
                    <a:pt x="581886" y="264170"/>
                  </a:moveTo>
                  <a:lnTo>
                    <a:pt x="339873" y="264170"/>
                  </a:lnTo>
                  <a:cubicBezTo>
                    <a:pt x="316191" y="264170"/>
                    <a:pt x="294211" y="253473"/>
                    <a:pt x="279580" y="234818"/>
                  </a:cubicBezTo>
                  <a:cubicBezTo>
                    <a:pt x="272157" y="225354"/>
                    <a:pt x="261543" y="219927"/>
                    <a:pt x="250465" y="219927"/>
                  </a:cubicBezTo>
                  <a:lnTo>
                    <a:pt x="71211" y="219927"/>
                  </a:lnTo>
                  <a:cubicBezTo>
                    <a:pt x="53668" y="219927"/>
                    <a:pt x="37287" y="212973"/>
                    <a:pt x="25102" y="200341"/>
                  </a:cubicBezTo>
                  <a:cubicBezTo>
                    <a:pt x="12917" y="187714"/>
                    <a:pt x="6554" y="171092"/>
                    <a:pt x="7187" y="153531"/>
                  </a:cubicBezTo>
                  <a:cubicBezTo>
                    <a:pt x="8405" y="118904"/>
                    <a:pt x="36962" y="91776"/>
                    <a:pt x="72179" y="91776"/>
                  </a:cubicBezTo>
                  <a:lnTo>
                    <a:pt x="99460" y="91776"/>
                  </a:lnTo>
                  <a:cubicBezTo>
                    <a:pt x="114446" y="64619"/>
                    <a:pt x="143513" y="46816"/>
                    <a:pt x="175334" y="46816"/>
                  </a:cubicBezTo>
                  <a:lnTo>
                    <a:pt x="195612" y="46816"/>
                  </a:lnTo>
                  <a:cubicBezTo>
                    <a:pt x="202905" y="46816"/>
                    <a:pt x="209816" y="43900"/>
                    <a:pt x="215072" y="38607"/>
                  </a:cubicBezTo>
                  <a:cubicBezTo>
                    <a:pt x="235191" y="18320"/>
                    <a:pt x="262018" y="7144"/>
                    <a:pt x="290593" y="7144"/>
                  </a:cubicBezTo>
                  <a:lnTo>
                    <a:pt x="522160" y="7144"/>
                  </a:lnTo>
                  <a:cubicBezTo>
                    <a:pt x="556791" y="7144"/>
                    <a:pt x="589365" y="24092"/>
                    <a:pt x="609280" y="52486"/>
                  </a:cubicBezTo>
                  <a:cubicBezTo>
                    <a:pt x="614470" y="59880"/>
                    <a:pt x="622843" y="64289"/>
                    <a:pt x="631697" y="64289"/>
                  </a:cubicBezTo>
                  <a:lnTo>
                    <a:pt x="686615" y="64289"/>
                  </a:lnTo>
                  <a:cubicBezTo>
                    <a:pt x="709655" y="64289"/>
                    <a:pt x="731310" y="74549"/>
                    <a:pt x="745942" y="91776"/>
                  </a:cubicBezTo>
                  <a:lnTo>
                    <a:pt x="823184" y="91776"/>
                  </a:lnTo>
                  <a:cubicBezTo>
                    <a:pt x="858390" y="91776"/>
                    <a:pt x="886947" y="118900"/>
                    <a:pt x="888184" y="153531"/>
                  </a:cubicBezTo>
                  <a:cubicBezTo>
                    <a:pt x="888807" y="171101"/>
                    <a:pt x="882436" y="187723"/>
                    <a:pt x="870251" y="200351"/>
                  </a:cubicBezTo>
                  <a:cubicBezTo>
                    <a:pt x="858065" y="212973"/>
                    <a:pt x="841694" y="219927"/>
                    <a:pt x="824151" y="219927"/>
                  </a:cubicBezTo>
                  <a:lnTo>
                    <a:pt x="711237" y="219927"/>
                  </a:lnTo>
                  <a:cubicBezTo>
                    <a:pt x="707330" y="219927"/>
                    <a:pt x="703433" y="219564"/>
                    <a:pt x="699572" y="218843"/>
                  </a:cubicBezTo>
                  <a:cubicBezTo>
                    <a:pt x="695294" y="219564"/>
                    <a:pt x="690959" y="219927"/>
                    <a:pt x="686615" y="219927"/>
                  </a:cubicBezTo>
                  <a:lnTo>
                    <a:pt x="671295" y="219927"/>
                  </a:lnTo>
                  <a:cubicBezTo>
                    <a:pt x="660226" y="219927"/>
                    <a:pt x="649613" y="225354"/>
                    <a:pt x="642180" y="234823"/>
                  </a:cubicBezTo>
                  <a:cubicBezTo>
                    <a:pt x="627549" y="253473"/>
                    <a:pt x="605569" y="264170"/>
                    <a:pt x="581886" y="264170"/>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rtl="0"/>
              <a:endParaRPr lang="fr-FR" sz="569" dirty="0"/>
            </a:p>
          </p:txBody>
        </p:sp>
        <p:sp>
          <p:nvSpPr>
            <p:cNvPr id="121" name="Graphisme 117">
              <a:extLst>
                <a:ext uri="{FF2B5EF4-FFF2-40B4-BE49-F238E27FC236}">
                  <a16:creationId xmlns:a16="http://schemas.microsoft.com/office/drawing/2014/main" xmlns="" id="{76F7DF95-3F0A-4C84-A59F-C44842352D40}"/>
                </a:ext>
              </a:extLst>
            </p:cNvPr>
            <p:cNvSpPr/>
            <p:nvPr/>
          </p:nvSpPr>
          <p:spPr>
            <a:xfrm>
              <a:off x="3339804" y="8632713"/>
              <a:ext cx="1191711" cy="354978"/>
            </a:xfrm>
            <a:custGeom>
              <a:avLst/>
              <a:gdLst>
                <a:gd name="connsiteX0" fmla="*/ 581886 w 895350"/>
                <a:gd name="connsiteY0" fmla="*/ 264170 h 266700"/>
                <a:gd name="connsiteX1" fmla="*/ 339873 w 895350"/>
                <a:gd name="connsiteY1" fmla="*/ 264170 h 266700"/>
                <a:gd name="connsiteX2" fmla="*/ 279580 w 895350"/>
                <a:gd name="connsiteY2" fmla="*/ 234818 h 266700"/>
                <a:gd name="connsiteX3" fmla="*/ 250465 w 895350"/>
                <a:gd name="connsiteY3" fmla="*/ 219927 h 266700"/>
                <a:gd name="connsiteX4" fmla="*/ 71211 w 895350"/>
                <a:gd name="connsiteY4" fmla="*/ 219927 h 266700"/>
                <a:gd name="connsiteX5" fmla="*/ 25102 w 895350"/>
                <a:gd name="connsiteY5" fmla="*/ 200341 h 266700"/>
                <a:gd name="connsiteX6" fmla="*/ 7187 w 895350"/>
                <a:gd name="connsiteY6" fmla="*/ 153531 h 266700"/>
                <a:gd name="connsiteX7" fmla="*/ 72179 w 895350"/>
                <a:gd name="connsiteY7" fmla="*/ 91776 h 266700"/>
                <a:gd name="connsiteX8" fmla="*/ 99460 w 895350"/>
                <a:gd name="connsiteY8" fmla="*/ 91776 h 266700"/>
                <a:gd name="connsiteX9" fmla="*/ 175334 w 895350"/>
                <a:gd name="connsiteY9" fmla="*/ 46816 h 266700"/>
                <a:gd name="connsiteX10" fmla="*/ 195612 w 895350"/>
                <a:gd name="connsiteY10" fmla="*/ 46816 h 266700"/>
                <a:gd name="connsiteX11" fmla="*/ 215072 w 895350"/>
                <a:gd name="connsiteY11" fmla="*/ 38607 h 266700"/>
                <a:gd name="connsiteX12" fmla="*/ 290593 w 895350"/>
                <a:gd name="connsiteY12" fmla="*/ 7144 h 266700"/>
                <a:gd name="connsiteX13" fmla="*/ 522160 w 895350"/>
                <a:gd name="connsiteY13" fmla="*/ 7144 h 266700"/>
                <a:gd name="connsiteX14" fmla="*/ 609280 w 895350"/>
                <a:gd name="connsiteY14" fmla="*/ 52486 h 266700"/>
                <a:gd name="connsiteX15" fmla="*/ 631697 w 895350"/>
                <a:gd name="connsiteY15" fmla="*/ 64289 h 266700"/>
                <a:gd name="connsiteX16" fmla="*/ 686615 w 895350"/>
                <a:gd name="connsiteY16" fmla="*/ 64289 h 266700"/>
                <a:gd name="connsiteX17" fmla="*/ 745942 w 895350"/>
                <a:gd name="connsiteY17" fmla="*/ 91776 h 266700"/>
                <a:gd name="connsiteX18" fmla="*/ 823184 w 895350"/>
                <a:gd name="connsiteY18" fmla="*/ 91776 h 266700"/>
                <a:gd name="connsiteX19" fmla="*/ 888184 w 895350"/>
                <a:gd name="connsiteY19" fmla="*/ 153531 h 266700"/>
                <a:gd name="connsiteX20" fmla="*/ 870251 w 895350"/>
                <a:gd name="connsiteY20" fmla="*/ 200351 h 266700"/>
                <a:gd name="connsiteX21" fmla="*/ 824151 w 895350"/>
                <a:gd name="connsiteY21" fmla="*/ 219927 h 266700"/>
                <a:gd name="connsiteX22" fmla="*/ 711237 w 895350"/>
                <a:gd name="connsiteY22" fmla="*/ 219927 h 266700"/>
                <a:gd name="connsiteX23" fmla="*/ 699572 w 895350"/>
                <a:gd name="connsiteY23" fmla="*/ 218843 h 266700"/>
                <a:gd name="connsiteX24" fmla="*/ 686615 w 895350"/>
                <a:gd name="connsiteY24" fmla="*/ 219927 h 266700"/>
                <a:gd name="connsiteX25" fmla="*/ 671295 w 895350"/>
                <a:gd name="connsiteY25" fmla="*/ 219927 h 266700"/>
                <a:gd name="connsiteX26" fmla="*/ 642180 w 895350"/>
                <a:gd name="connsiteY26" fmla="*/ 234823 h 266700"/>
                <a:gd name="connsiteX27" fmla="*/ 581886 w 895350"/>
                <a:gd name="connsiteY27" fmla="*/ 26417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95350" h="266700">
                  <a:moveTo>
                    <a:pt x="581886" y="264170"/>
                  </a:moveTo>
                  <a:lnTo>
                    <a:pt x="339873" y="264170"/>
                  </a:lnTo>
                  <a:cubicBezTo>
                    <a:pt x="316191" y="264170"/>
                    <a:pt x="294211" y="253473"/>
                    <a:pt x="279580" y="234818"/>
                  </a:cubicBezTo>
                  <a:cubicBezTo>
                    <a:pt x="272157" y="225354"/>
                    <a:pt x="261543" y="219927"/>
                    <a:pt x="250465" y="219927"/>
                  </a:cubicBezTo>
                  <a:lnTo>
                    <a:pt x="71211" y="219927"/>
                  </a:lnTo>
                  <a:cubicBezTo>
                    <a:pt x="53668" y="219927"/>
                    <a:pt x="37287" y="212973"/>
                    <a:pt x="25102" y="200341"/>
                  </a:cubicBezTo>
                  <a:cubicBezTo>
                    <a:pt x="12917" y="187714"/>
                    <a:pt x="6554" y="171092"/>
                    <a:pt x="7187" y="153531"/>
                  </a:cubicBezTo>
                  <a:cubicBezTo>
                    <a:pt x="8405" y="118904"/>
                    <a:pt x="36962" y="91776"/>
                    <a:pt x="72179" y="91776"/>
                  </a:cubicBezTo>
                  <a:lnTo>
                    <a:pt x="99460" y="91776"/>
                  </a:lnTo>
                  <a:cubicBezTo>
                    <a:pt x="114446" y="64619"/>
                    <a:pt x="143513" y="46816"/>
                    <a:pt x="175334" y="46816"/>
                  </a:cubicBezTo>
                  <a:lnTo>
                    <a:pt x="195612" y="46816"/>
                  </a:lnTo>
                  <a:cubicBezTo>
                    <a:pt x="202905" y="46816"/>
                    <a:pt x="209816" y="43900"/>
                    <a:pt x="215072" y="38607"/>
                  </a:cubicBezTo>
                  <a:cubicBezTo>
                    <a:pt x="235191" y="18320"/>
                    <a:pt x="262018" y="7144"/>
                    <a:pt x="290593" y="7144"/>
                  </a:cubicBezTo>
                  <a:lnTo>
                    <a:pt x="522160" y="7144"/>
                  </a:lnTo>
                  <a:cubicBezTo>
                    <a:pt x="556791" y="7144"/>
                    <a:pt x="589365" y="24092"/>
                    <a:pt x="609280" y="52486"/>
                  </a:cubicBezTo>
                  <a:cubicBezTo>
                    <a:pt x="614470" y="59880"/>
                    <a:pt x="622843" y="64289"/>
                    <a:pt x="631697" y="64289"/>
                  </a:cubicBezTo>
                  <a:lnTo>
                    <a:pt x="686615" y="64289"/>
                  </a:lnTo>
                  <a:cubicBezTo>
                    <a:pt x="709655" y="64289"/>
                    <a:pt x="731310" y="74549"/>
                    <a:pt x="745942" y="91776"/>
                  </a:cubicBezTo>
                  <a:lnTo>
                    <a:pt x="823184" y="91776"/>
                  </a:lnTo>
                  <a:cubicBezTo>
                    <a:pt x="858390" y="91776"/>
                    <a:pt x="886947" y="118900"/>
                    <a:pt x="888184" y="153531"/>
                  </a:cubicBezTo>
                  <a:cubicBezTo>
                    <a:pt x="888807" y="171101"/>
                    <a:pt x="882436" y="187723"/>
                    <a:pt x="870251" y="200351"/>
                  </a:cubicBezTo>
                  <a:cubicBezTo>
                    <a:pt x="858065" y="212973"/>
                    <a:pt x="841694" y="219927"/>
                    <a:pt x="824151" y="219927"/>
                  </a:cubicBezTo>
                  <a:lnTo>
                    <a:pt x="711237" y="219927"/>
                  </a:lnTo>
                  <a:cubicBezTo>
                    <a:pt x="707330" y="219927"/>
                    <a:pt x="703433" y="219564"/>
                    <a:pt x="699572" y="218843"/>
                  </a:cubicBezTo>
                  <a:cubicBezTo>
                    <a:pt x="695294" y="219564"/>
                    <a:pt x="690959" y="219927"/>
                    <a:pt x="686615" y="219927"/>
                  </a:cubicBezTo>
                  <a:lnTo>
                    <a:pt x="671295" y="219927"/>
                  </a:lnTo>
                  <a:cubicBezTo>
                    <a:pt x="660226" y="219927"/>
                    <a:pt x="649613" y="225354"/>
                    <a:pt x="642180" y="234823"/>
                  </a:cubicBezTo>
                  <a:cubicBezTo>
                    <a:pt x="627549" y="253473"/>
                    <a:pt x="605569" y="264170"/>
                    <a:pt x="581886" y="264170"/>
                  </a:cubicBezTo>
                  <a:close/>
                </a:path>
              </a:pathLst>
            </a:custGeom>
            <a:gradFill>
              <a:gsLst>
                <a:gs pos="100000">
                  <a:schemeClr val="tx1">
                    <a:lumMod val="95000"/>
                    <a:lumOff val="5000"/>
                  </a:schemeClr>
                </a:gs>
                <a:gs pos="0">
                  <a:schemeClr val="bg1">
                    <a:lumMod val="50000"/>
                  </a:schemeClr>
                </a:gs>
              </a:gsLst>
              <a:path path="circle">
                <a:fillToRect l="50000" t="-80000" r="50000" b="180000"/>
              </a:path>
            </a:gradFill>
            <a:ln w="9525" cap="flat">
              <a:noFill/>
              <a:prstDash val="solid"/>
              <a:miter/>
            </a:ln>
            <a:scene3d>
              <a:camera prst="isometricRightUp"/>
              <a:lightRig rig="threePt" dir="t"/>
            </a:scene3d>
            <a:sp3d extrusionH="139700"/>
          </p:spPr>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rtl="0"/>
              <a:endParaRPr lang="fr-FR" sz="569" dirty="0"/>
            </a:p>
          </p:txBody>
        </p:sp>
      </p:grpSp>
      <p:grpSp>
        <p:nvGrpSpPr>
          <p:cNvPr id="147" name="Groupe 146">
            <a:extLst>
              <a:ext uri="{FF2B5EF4-FFF2-40B4-BE49-F238E27FC236}">
                <a16:creationId xmlns:a16="http://schemas.microsoft.com/office/drawing/2014/main" xmlns="" id="{9DF1BB47-882B-4E63-990A-3F807961ED0A}"/>
              </a:ext>
            </a:extLst>
          </p:cNvPr>
          <p:cNvGrpSpPr/>
          <p:nvPr>
            <p:custDataLst>
              <p:tags r:id="rId26"/>
            </p:custDataLst>
          </p:nvPr>
        </p:nvGrpSpPr>
        <p:grpSpPr>
          <a:xfrm>
            <a:off x="7670008" y="1606588"/>
            <a:ext cx="683438" cy="752496"/>
            <a:chOff x="7798224" y="13083424"/>
            <a:chExt cx="2160000" cy="2378260"/>
          </a:xfrm>
        </p:grpSpPr>
        <p:sp>
          <p:nvSpPr>
            <p:cNvPr id="143" name="Rectangle 142">
              <a:extLst>
                <a:ext uri="{FF2B5EF4-FFF2-40B4-BE49-F238E27FC236}">
                  <a16:creationId xmlns:a16="http://schemas.microsoft.com/office/drawing/2014/main" xmlns="" id="{410107DB-DA01-4AF8-8EAB-E479BF01E2D7}"/>
                </a:ext>
              </a:extLst>
            </p:cNvPr>
            <p:cNvSpPr/>
            <p:nvPr/>
          </p:nvSpPr>
          <p:spPr>
            <a:xfrm>
              <a:off x="8100531" y="13083424"/>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44" name="Rectangle 143">
              <a:extLst>
                <a:ext uri="{FF2B5EF4-FFF2-40B4-BE49-F238E27FC236}">
                  <a16:creationId xmlns:a16="http://schemas.microsoft.com/office/drawing/2014/main" xmlns="" id="{97C7B2E9-C6B9-46C3-8F06-D1A2CB3DE0D7}"/>
                </a:ext>
              </a:extLst>
            </p:cNvPr>
            <p:cNvSpPr/>
            <p:nvPr/>
          </p:nvSpPr>
          <p:spPr>
            <a:xfrm>
              <a:off x="7798224" y="13493546"/>
              <a:ext cx="2160000" cy="609632"/>
            </a:xfrm>
            <a:prstGeom prst="rect">
              <a:avLst/>
            </a:prstGeom>
            <a:gradFill>
              <a:gsLst>
                <a:gs pos="0">
                  <a:schemeClr val="accent4"/>
                </a:gs>
                <a:gs pos="100000">
                  <a:schemeClr val="accent4">
                    <a:lumMod val="75000"/>
                  </a:schemeClr>
                </a:gs>
              </a:gsLst>
              <a:path path="circle">
                <a:fillToRect l="50000" t="-80000" r="50000" b="180000"/>
              </a:path>
            </a:gradFill>
            <a:ln>
              <a:noFill/>
            </a:ln>
            <a:scene3d>
              <a:camera prst="isometricLeftDown"/>
              <a:lightRig rig="balanced" dir="t"/>
            </a:scene3d>
            <a:sp3d extrusionH="12700"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sz="949" b="1" dirty="0">
                  <a:solidFill>
                    <a:schemeClr val="tx1">
                      <a:lumMod val="75000"/>
                      <a:lumOff val="25000"/>
                    </a:schemeClr>
                  </a:solidFill>
                  <a:latin typeface="+mj-lt"/>
                </a:rPr>
                <a:t>ARRIVÉE</a:t>
              </a:r>
            </a:p>
          </p:txBody>
        </p:sp>
        <p:sp>
          <p:nvSpPr>
            <p:cNvPr id="145" name="Rectangle 144">
              <a:extLst>
                <a:ext uri="{FF2B5EF4-FFF2-40B4-BE49-F238E27FC236}">
                  <a16:creationId xmlns:a16="http://schemas.microsoft.com/office/drawing/2014/main" xmlns="" id="{A137EA92-B4C0-4DAA-B7E7-D119C08F6F81}"/>
                </a:ext>
              </a:extLst>
            </p:cNvPr>
            <p:cNvSpPr/>
            <p:nvPr/>
          </p:nvSpPr>
          <p:spPr>
            <a:xfrm>
              <a:off x="9622447" y="13949407"/>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grpSp>
      <p:sp>
        <p:nvSpPr>
          <p:cNvPr id="112" name="Zone de texte 111">
            <a:extLst>
              <a:ext uri="{FF2B5EF4-FFF2-40B4-BE49-F238E27FC236}">
                <a16:creationId xmlns:a16="http://schemas.microsoft.com/office/drawing/2014/main" xmlns="" id="{1EEB6547-A27C-4192-85F6-2B260270C46C}"/>
              </a:ext>
            </a:extLst>
          </p:cNvPr>
          <p:cNvSpPr txBox="1"/>
          <p:nvPr>
            <p:custDataLst>
              <p:tags r:id="rId27"/>
            </p:custDataLst>
          </p:nvPr>
        </p:nvSpPr>
        <p:spPr>
          <a:xfrm>
            <a:off x="7092264" y="5092498"/>
            <a:ext cx="1814079" cy="561187"/>
          </a:xfrm>
          <a:prstGeom prst="rect">
            <a:avLst/>
          </a:prstGeom>
          <a:noFill/>
        </p:spPr>
        <p:txBody>
          <a:bodyPr wrap="square" lIns="0" tIns="0" rIns="0" bIns="0" rtlCol="0">
            <a:noAutofit/>
          </a:bodyPr>
          <a:lstStyle/>
          <a:p>
            <a:pPr rtl="0"/>
            <a:r>
              <a:rPr lang="fr-FR" sz="2531" b="1" spc="-95" dirty="0">
                <a:solidFill>
                  <a:schemeClr val="tx1">
                    <a:lumMod val="85000"/>
                    <a:lumOff val="15000"/>
                  </a:schemeClr>
                </a:solidFill>
              </a:rPr>
              <a:t>La sécurité en BTS SIO</a:t>
            </a:r>
            <a:endParaRPr lang="fr-FR" sz="1898" b="1" spc="-95" noProof="1">
              <a:solidFill>
                <a:schemeClr val="tx1">
                  <a:lumMod val="85000"/>
                  <a:lumOff val="15000"/>
                </a:schemeClr>
              </a:solidFill>
            </a:endParaRPr>
          </a:p>
        </p:txBody>
      </p:sp>
      <p:sp>
        <p:nvSpPr>
          <p:cNvPr id="2" name="Étiquette 1"/>
          <p:cNvSpPr/>
          <p:nvPr>
            <p:custDataLst>
              <p:tags r:id="rId28"/>
            </p:custDataLst>
          </p:nvPr>
        </p:nvSpPr>
        <p:spPr>
          <a:xfrm rot="21182451">
            <a:off x="1854086" y="1737161"/>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matt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106" name="Rectangle 105">
            <a:extLst>
              <a:ext uri="{FF2B5EF4-FFF2-40B4-BE49-F238E27FC236}">
                <a16:creationId xmlns:a16="http://schemas.microsoft.com/office/drawing/2014/main" xmlns="" id="{B070AFAE-0110-483A-88B9-FF5ABEF28FD8}"/>
              </a:ext>
            </a:extLst>
          </p:cNvPr>
          <p:cNvSpPr/>
          <p:nvPr>
            <p:custDataLst>
              <p:tags r:id="rId29"/>
            </p:custDataLst>
          </p:nvPr>
        </p:nvSpPr>
        <p:spPr>
          <a:xfrm>
            <a:off x="3347720" y="1529441"/>
            <a:ext cx="341719" cy="1366875"/>
          </a:xfrm>
          <a:prstGeom prst="rect">
            <a:avLst/>
          </a:prstGeom>
          <a:solidFill>
            <a:schemeClr val="bg1">
              <a:lumMod val="9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107" name="Étiquette 106"/>
          <p:cNvSpPr/>
          <p:nvPr>
            <p:custDataLst>
              <p:tags r:id="rId30"/>
            </p:custDataLst>
          </p:nvPr>
        </p:nvSpPr>
        <p:spPr>
          <a:xfrm rot="21182451">
            <a:off x="3755962" y="2291977"/>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33" name="Flèche : Circulaire 32">
            <a:extLst>
              <a:ext uri="{FF2B5EF4-FFF2-40B4-BE49-F238E27FC236}">
                <a16:creationId xmlns:a16="http://schemas.microsoft.com/office/drawing/2014/main" xmlns="" id="{A9D4B598-FEBC-45EB-9332-BDF799F83A70}"/>
              </a:ext>
            </a:extLst>
          </p:cNvPr>
          <p:cNvSpPr/>
          <p:nvPr>
            <p:custDataLst>
              <p:tags r:id="rId31"/>
            </p:custDataLst>
          </p:nvPr>
        </p:nvSpPr>
        <p:spPr>
          <a:xfrm flipH="1" flipV="1">
            <a:off x="3804288" y="2173967"/>
            <a:ext cx="1025156" cy="1025156"/>
          </a:xfrm>
          <a:prstGeom prst="circularArrow">
            <a:avLst>
              <a:gd name="adj1" fmla="val 33526"/>
              <a:gd name="adj2" fmla="val 16133"/>
              <a:gd name="adj3" fmla="val 16168432"/>
              <a:gd name="adj4" fmla="val 10800000"/>
              <a:gd name="adj5" fmla="val 16763"/>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08" name="Rectangle 107">
            <a:extLst>
              <a:ext uri="{FF2B5EF4-FFF2-40B4-BE49-F238E27FC236}">
                <a16:creationId xmlns:a16="http://schemas.microsoft.com/office/drawing/2014/main" xmlns="" id="{A00CD170-2EB7-4DE3-9DFE-33B9A7F832C9}"/>
              </a:ext>
            </a:extLst>
          </p:cNvPr>
          <p:cNvSpPr/>
          <p:nvPr>
            <p:custDataLst>
              <p:tags r:id="rId32"/>
            </p:custDataLst>
          </p:nvPr>
        </p:nvSpPr>
        <p:spPr>
          <a:xfrm>
            <a:off x="3512930" y="3125828"/>
            <a:ext cx="1130067" cy="341719"/>
          </a:xfrm>
          <a:prstGeom prst="rect">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31" name="Flèche : Circulaire 30">
            <a:extLst>
              <a:ext uri="{FF2B5EF4-FFF2-40B4-BE49-F238E27FC236}">
                <a16:creationId xmlns:a16="http://schemas.microsoft.com/office/drawing/2014/main" xmlns="" id="{77E9B244-F56B-4FC5-8E79-7B46A13A0FE1}"/>
              </a:ext>
            </a:extLst>
          </p:cNvPr>
          <p:cNvSpPr/>
          <p:nvPr>
            <p:custDataLst>
              <p:tags r:id="rId33"/>
            </p:custDataLst>
          </p:nvPr>
        </p:nvSpPr>
        <p:spPr>
          <a:xfrm flipV="1">
            <a:off x="3172125" y="2820220"/>
            <a:ext cx="1025156" cy="1025156"/>
          </a:xfrm>
          <a:prstGeom prst="circularArrow">
            <a:avLst>
              <a:gd name="adj1" fmla="val 33526"/>
              <a:gd name="adj2" fmla="val 16133"/>
              <a:gd name="adj3" fmla="val 16168432"/>
              <a:gd name="adj4" fmla="val 10800000"/>
              <a:gd name="adj5" fmla="val 16763"/>
            </a:avLst>
          </a:prstGeom>
          <a:solidFill>
            <a:schemeClr val="accent2">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09" name="Étiquette 108"/>
          <p:cNvSpPr/>
          <p:nvPr>
            <p:custDataLst>
              <p:tags r:id="rId34"/>
            </p:custDataLst>
          </p:nvPr>
        </p:nvSpPr>
        <p:spPr>
          <a:xfrm rot="21120000">
            <a:off x="1839173" y="3391344"/>
            <a:ext cx="809047" cy="847491"/>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1750" prstMaterial="matte">
            <a:bevelT w="5397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52" name="Rectangle 51">
            <a:extLst>
              <a:ext uri="{FF2B5EF4-FFF2-40B4-BE49-F238E27FC236}">
                <a16:creationId xmlns:a16="http://schemas.microsoft.com/office/drawing/2014/main" xmlns="" id="{A00CD170-2EB7-4DE3-9DFE-33B9A7F832C9}"/>
              </a:ext>
            </a:extLst>
          </p:cNvPr>
          <p:cNvSpPr/>
          <p:nvPr>
            <p:custDataLst>
              <p:tags r:id="rId35"/>
            </p:custDataLst>
          </p:nvPr>
        </p:nvSpPr>
        <p:spPr>
          <a:xfrm>
            <a:off x="959255" y="2280358"/>
            <a:ext cx="1130067" cy="341719"/>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19" name="Rectangle 18">
            <a:extLst>
              <a:ext uri="{FF2B5EF4-FFF2-40B4-BE49-F238E27FC236}">
                <a16:creationId xmlns:a16="http://schemas.microsoft.com/office/drawing/2014/main" xmlns="" id="{84346879-49E0-45FC-8A5F-C9B8F837D047}"/>
              </a:ext>
            </a:extLst>
          </p:cNvPr>
          <p:cNvSpPr/>
          <p:nvPr>
            <p:custDataLst>
              <p:tags r:id="rId36"/>
            </p:custDataLst>
          </p:nvPr>
        </p:nvSpPr>
        <p:spPr>
          <a:xfrm>
            <a:off x="404240" y="2655216"/>
            <a:ext cx="847237" cy="341719"/>
          </a:xfrm>
          <a:prstGeom prst="rect">
            <a:avLst/>
          </a:prstGeom>
          <a:gradFill>
            <a:gsLst>
              <a:gs pos="0">
                <a:schemeClr val="accent2"/>
              </a:gs>
              <a:gs pos="100000">
                <a:schemeClr val="accent3"/>
              </a:gs>
            </a:gsLst>
            <a:path path="circle">
              <a:fillToRect l="50000" t="-80000" r="50000" b="180000"/>
            </a:path>
          </a:gradFill>
          <a:ln>
            <a:noFill/>
          </a:ln>
          <a:scene3d>
            <a:camera prst="isometricTopUp"/>
            <a:lightRig rig="balanced" dir="t"/>
          </a:scene3d>
          <a:sp3d extrusionH="1016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grpSp>
        <p:nvGrpSpPr>
          <p:cNvPr id="6" name="Groupe 5">
            <a:extLst>
              <a:ext uri="{FF2B5EF4-FFF2-40B4-BE49-F238E27FC236}">
                <a16:creationId xmlns:a16="http://schemas.microsoft.com/office/drawing/2014/main" xmlns="" id="{74017222-89B7-489D-B4B8-D0CA3FBA35D9}"/>
              </a:ext>
            </a:extLst>
          </p:cNvPr>
          <p:cNvGrpSpPr/>
          <p:nvPr>
            <p:custDataLst>
              <p:tags r:id="rId37"/>
            </p:custDataLst>
          </p:nvPr>
        </p:nvGrpSpPr>
        <p:grpSpPr>
          <a:xfrm>
            <a:off x="400050" y="2497669"/>
            <a:ext cx="683438" cy="747140"/>
            <a:chOff x="3157545" y="-4710"/>
            <a:chExt cx="2160000" cy="2361331"/>
          </a:xfrm>
        </p:grpSpPr>
        <p:sp>
          <p:nvSpPr>
            <p:cNvPr id="135" name="Rectangle 134">
              <a:extLst>
                <a:ext uri="{FF2B5EF4-FFF2-40B4-BE49-F238E27FC236}">
                  <a16:creationId xmlns:a16="http://schemas.microsoft.com/office/drawing/2014/main" xmlns="" id="{2485DF45-E947-4746-ACC9-DD59FB99A0CD}"/>
                </a:ext>
              </a:extLst>
            </p:cNvPr>
            <p:cNvSpPr/>
            <p:nvPr/>
          </p:nvSpPr>
          <p:spPr>
            <a:xfrm>
              <a:off x="3459852" y="-4710"/>
              <a:ext cx="28388" cy="1249815"/>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33" name="Rectangle 132">
              <a:extLst>
                <a:ext uri="{FF2B5EF4-FFF2-40B4-BE49-F238E27FC236}">
                  <a16:creationId xmlns:a16="http://schemas.microsoft.com/office/drawing/2014/main" xmlns="" id="{44C42714-2CB7-42B3-8060-79A01E9913EF}"/>
                </a:ext>
              </a:extLst>
            </p:cNvPr>
            <p:cNvSpPr/>
            <p:nvPr/>
          </p:nvSpPr>
          <p:spPr>
            <a:xfrm>
              <a:off x="4981768" y="844344"/>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32" name="Rectangle 131">
              <a:extLst>
                <a:ext uri="{FF2B5EF4-FFF2-40B4-BE49-F238E27FC236}">
                  <a16:creationId xmlns:a16="http://schemas.microsoft.com/office/drawing/2014/main" xmlns="" id="{CFD1EBC6-3E9A-4268-93AF-83B28CEEB49D}"/>
                </a:ext>
              </a:extLst>
            </p:cNvPr>
            <p:cNvSpPr/>
            <p:nvPr/>
          </p:nvSpPr>
          <p:spPr>
            <a:xfrm>
              <a:off x="3157545" y="388483"/>
              <a:ext cx="2160000" cy="609632"/>
            </a:xfrm>
            <a:prstGeom prst="rect">
              <a:avLst/>
            </a:prstGeom>
            <a:gradFill>
              <a:gsLst>
                <a:gs pos="0">
                  <a:schemeClr val="bg1">
                    <a:lumMod val="85000"/>
                  </a:schemeClr>
                </a:gs>
                <a:gs pos="100000">
                  <a:schemeClr val="bg1">
                    <a:lumMod val="50000"/>
                  </a:schemeClr>
                </a:gs>
              </a:gsLst>
              <a:path path="circle">
                <a:fillToRect l="50000" t="-80000" r="50000" b="180000"/>
              </a:path>
            </a:gradFill>
            <a:ln>
              <a:noFill/>
            </a:ln>
            <a:scene3d>
              <a:camera prst="isometricLeftDown"/>
              <a:lightRig rig="balanced" dir="t"/>
            </a:scene3d>
            <a:sp3d extrusionH="12700"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sz="949" b="1" dirty="0">
                  <a:solidFill>
                    <a:schemeClr val="tx1">
                      <a:lumMod val="75000"/>
                      <a:lumOff val="25000"/>
                    </a:schemeClr>
                  </a:solidFill>
                  <a:latin typeface="+mj-lt"/>
                </a:rPr>
                <a:t>DÉPART</a:t>
              </a:r>
            </a:p>
          </p:txBody>
        </p:sp>
      </p:grpSp>
      <p:sp>
        <p:nvSpPr>
          <p:cNvPr id="23" name="Flèche : Circulaire 22">
            <a:extLst>
              <a:ext uri="{FF2B5EF4-FFF2-40B4-BE49-F238E27FC236}">
                <a16:creationId xmlns:a16="http://schemas.microsoft.com/office/drawing/2014/main" xmlns="" id="{85D6BDBD-CB4F-48BA-B0E8-11B5A2455FB6}"/>
              </a:ext>
            </a:extLst>
          </p:cNvPr>
          <p:cNvSpPr/>
          <p:nvPr>
            <p:custDataLst>
              <p:tags r:id="rId38"/>
            </p:custDataLst>
          </p:nvPr>
        </p:nvSpPr>
        <p:spPr>
          <a:xfrm>
            <a:off x="1578333" y="3819514"/>
            <a:ext cx="1025156" cy="1025156"/>
          </a:xfrm>
          <a:prstGeom prst="circularArrow">
            <a:avLst>
              <a:gd name="adj1" fmla="val 33526"/>
              <a:gd name="adj2" fmla="val 16133"/>
              <a:gd name="adj3" fmla="val 16168432"/>
              <a:gd name="adj4" fmla="val 10800000"/>
              <a:gd name="adj5" fmla="val 16763"/>
            </a:avLst>
          </a:prstGeom>
          <a:gradFill>
            <a:gsLst>
              <a:gs pos="0">
                <a:schemeClr val="accent4"/>
              </a:gs>
              <a:gs pos="100000">
                <a:schemeClr val="accent4">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dirty="0">
              <a:latin typeface="+mj-lt"/>
            </a:endParaRPr>
          </a:p>
        </p:txBody>
      </p:sp>
      <p:sp>
        <p:nvSpPr>
          <p:cNvPr id="24" name="Rectangle 23">
            <a:extLst>
              <a:ext uri="{FF2B5EF4-FFF2-40B4-BE49-F238E27FC236}">
                <a16:creationId xmlns:a16="http://schemas.microsoft.com/office/drawing/2014/main" xmlns="" id="{A24D9CD1-E8BF-4C46-8B53-C721B94CEC4D}"/>
              </a:ext>
            </a:extLst>
          </p:cNvPr>
          <p:cNvSpPr/>
          <p:nvPr>
            <p:custDataLst>
              <p:tags r:id="rId39"/>
            </p:custDataLst>
          </p:nvPr>
        </p:nvSpPr>
        <p:spPr>
          <a:xfrm flipV="1">
            <a:off x="2264794" y="3815090"/>
            <a:ext cx="341719" cy="1366875"/>
          </a:xfrm>
          <a:prstGeom prst="rect">
            <a:avLst/>
          </a:prstGeom>
          <a:gradFill>
            <a:gsLst>
              <a:gs pos="0">
                <a:schemeClr val="accent4"/>
              </a:gs>
              <a:gs pos="100000">
                <a:schemeClr val="accent4">
                  <a:lumMod val="50000"/>
                </a:schemeClr>
              </a:gs>
            </a:gsLst>
            <a:path path="circle">
              <a:fillToRect l="50000" t="-80000" r="50000" b="180000"/>
            </a:path>
          </a:gradFill>
          <a:ln>
            <a:noFill/>
          </a:ln>
          <a:scene3d>
            <a:camera prst="isometricTopUp"/>
            <a:lightRig rig="threePt"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110" name="Flèche : Circulaire 57">
            <a:extLst>
              <a:ext uri="{FF2B5EF4-FFF2-40B4-BE49-F238E27FC236}">
                <a16:creationId xmlns:a16="http://schemas.microsoft.com/office/drawing/2014/main" xmlns="" id="{1983B69F-E1F0-4F9D-BC06-EDB7D89BEBED}"/>
              </a:ext>
            </a:extLst>
          </p:cNvPr>
          <p:cNvSpPr/>
          <p:nvPr>
            <p:custDataLst>
              <p:tags r:id="rId40"/>
            </p:custDataLst>
          </p:nvPr>
        </p:nvSpPr>
        <p:spPr>
          <a:xfrm flipV="1">
            <a:off x="2902132" y="4067342"/>
            <a:ext cx="1025156" cy="1025156"/>
          </a:xfrm>
          <a:prstGeom prst="circularArrow">
            <a:avLst>
              <a:gd name="adj1" fmla="val 33526"/>
              <a:gd name="adj2" fmla="val 16133"/>
              <a:gd name="adj3" fmla="val 16168432"/>
              <a:gd name="adj4" fmla="val 10800000"/>
              <a:gd name="adj5" fmla="val 16763"/>
            </a:avLst>
          </a:prstGeom>
          <a:solidFill>
            <a:srgbClr val="664D01"/>
          </a:solidFill>
          <a:ln>
            <a:noFill/>
          </a:ln>
          <a:scene3d>
            <a:camera prst="isometricTopUp"/>
            <a:lightRig rig="glow"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11" name="Étiquette 110"/>
          <p:cNvSpPr/>
          <p:nvPr>
            <p:custDataLst>
              <p:tags r:id="rId41"/>
            </p:custDataLst>
          </p:nvPr>
        </p:nvSpPr>
        <p:spPr>
          <a:xfrm rot="21182451">
            <a:off x="4447361" y="4379481"/>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37" name="Rectangle 36">
            <a:extLst>
              <a:ext uri="{FF2B5EF4-FFF2-40B4-BE49-F238E27FC236}">
                <a16:creationId xmlns:a16="http://schemas.microsoft.com/office/drawing/2014/main" xmlns="" id="{AD7E887B-0362-486F-B20C-A712A1452280}"/>
              </a:ext>
            </a:extLst>
          </p:cNvPr>
          <p:cNvSpPr/>
          <p:nvPr>
            <p:custDataLst>
              <p:tags r:id="rId42"/>
            </p:custDataLst>
          </p:nvPr>
        </p:nvSpPr>
        <p:spPr>
          <a:xfrm>
            <a:off x="5028536" y="4750779"/>
            <a:ext cx="341719" cy="341719"/>
          </a:xfrm>
          <a:prstGeom prst="rect">
            <a:avLst/>
          </a:prstGeom>
          <a:solidFill>
            <a:schemeClr val="accent5">
              <a:lumMod val="75000"/>
            </a:schemeClr>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791" b="1" dirty="0">
              <a:latin typeface="+mj-lt"/>
              <a:cs typeface="Arial" panose="020B0604020202020204" pitchFamily="34" charset="0"/>
            </a:endParaRPr>
          </a:p>
        </p:txBody>
      </p:sp>
      <p:grpSp>
        <p:nvGrpSpPr>
          <p:cNvPr id="116" name="Groupe 115">
            <a:extLst>
              <a:ext uri="{FF2B5EF4-FFF2-40B4-BE49-F238E27FC236}">
                <a16:creationId xmlns:a16="http://schemas.microsoft.com/office/drawing/2014/main" xmlns="" id="{9DF1BB47-882B-4E63-990A-3F807961ED0A}"/>
              </a:ext>
            </a:extLst>
          </p:cNvPr>
          <p:cNvGrpSpPr/>
          <p:nvPr>
            <p:custDataLst>
              <p:tags r:id="rId43"/>
            </p:custDataLst>
          </p:nvPr>
        </p:nvGrpSpPr>
        <p:grpSpPr>
          <a:xfrm>
            <a:off x="5125505" y="3102197"/>
            <a:ext cx="683438" cy="752496"/>
            <a:chOff x="7798224" y="13083424"/>
            <a:chExt cx="2160000" cy="2378260"/>
          </a:xfrm>
        </p:grpSpPr>
        <p:sp>
          <p:nvSpPr>
            <p:cNvPr id="117" name="Rectangle 116">
              <a:extLst>
                <a:ext uri="{FF2B5EF4-FFF2-40B4-BE49-F238E27FC236}">
                  <a16:creationId xmlns:a16="http://schemas.microsoft.com/office/drawing/2014/main" xmlns="" id="{410107DB-DA01-4AF8-8EAB-E479BF01E2D7}"/>
                </a:ext>
              </a:extLst>
            </p:cNvPr>
            <p:cNvSpPr/>
            <p:nvPr/>
          </p:nvSpPr>
          <p:spPr>
            <a:xfrm>
              <a:off x="8100531" y="13083424"/>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118" name="Rectangle 117">
              <a:extLst>
                <a:ext uri="{FF2B5EF4-FFF2-40B4-BE49-F238E27FC236}">
                  <a16:creationId xmlns:a16="http://schemas.microsoft.com/office/drawing/2014/main" xmlns="" id="{97C7B2E9-C6B9-46C3-8F06-D1A2CB3DE0D7}"/>
                </a:ext>
              </a:extLst>
            </p:cNvPr>
            <p:cNvSpPr/>
            <p:nvPr/>
          </p:nvSpPr>
          <p:spPr>
            <a:xfrm>
              <a:off x="7798224" y="13493546"/>
              <a:ext cx="2160000" cy="609632"/>
            </a:xfrm>
            <a:prstGeom prst="rect">
              <a:avLst/>
            </a:prstGeom>
            <a:solidFill>
              <a:schemeClr val="accent6"/>
            </a:solidFill>
            <a:ln>
              <a:noFill/>
            </a:ln>
            <a:scene3d>
              <a:camera prst="isometricLeftDown"/>
              <a:lightRig rig="balanced" dir="t"/>
            </a:scene3d>
            <a:sp3d extrusionH="12700" prstMaterial="softEdg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sz="949" b="1" dirty="0">
                  <a:solidFill>
                    <a:schemeClr val="tx1">
                      <a:lumMod val="75000"/>
                      <a:lumOff val="25000"/>
                    </a:schemeClr>
                  </a:solidFill>
                  <a:latin typeface="+mj-lt"/>
                </a:rPr>
                <a:t>Spécialité</a:t>
              </a:r>
            </a:p>
          </p:txBody>
        </p:sp>
        <p:sp>
          <p:nvSpPr>
            <p:cNvPr id="122" name="Rectangle 121">
              <a:extLst>
                <a:ext uri="{FF2B5EF4-FFF2-40B4-BE49-F238E27FC236}">
                  <a16:creationId xmlns:a16="http://schemas.microsoft.com/office/drawing/2014/main" xmlns="" id="{A137EA92-B4C0-4DAA-B7E7-D119C08F6F81}"/>
                </a:ext>
              </a:extLst>
            </p:cNvPr>
            <p:cNvSpPr/>
            <p:nvPr/>
          </p:nvSpPr>
          <p:spPr>
            <a:xfrm>
              <a:off x="9622447" y="13949407"/>
              <a:ext cx="28388" cy="1512277"/>
            </a:xfrm>
            <a:prstGeom prst="rect">
              <a:avLst/>
            </a:prstGeom>
            <a:gradFill flip="none" rotWithShape="1">
              <a:gsLst>
                <a:gs pos="0">
                  <a:schemeClr val="bg1">
                    <a:lumMod val="50000"/>
                  </a:schemeClr>
                </a:gs>
                <a:gs pos="49000">
                  <a:schemeClr val="bg1">
                    <a:lumMod val="85000"/>
                  </a:schemeClr>
                </a:gs>
                <a:gs pos="100000">
                  <a:schemeClr val="bg1">
                    <a:lumMod val="5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grpSp>
      <p:sp>
        <p:nvSpPr>
          <p:cNvPr id="138" name="Rectangle 137">
            <a:extLst>
              <a:ext uri="{FF2B5EF4-FFF2-40B4-BE49-F238E27FC236}">
                <a16:creationId xmlns:a16="http://schemas.microsoft.com/office/drawing/2014/main" xmlns="" id="{A24D9CD1-E8BF-4C46-8B53-C721B94CEC4D}"/>
              </a:ext>
            </a:extLst>
          </p:cNvPr>
          <p:cNvSpPr/>
          <p:nvPr>
            <p:custDataLst>
              <p:tags r:id="rId44"/>
            </p:custDataLst>
          </p:nvPr>
        </p:nvSpPr>
        <p:spPr>
          <a:xfrm rot="120000" flipV="1">
            <a:off x="7423824" y="1628045"/>
            <a:ext cx="341719" cy="1366875"/>
          </a:xfrm>
          <a:prstGeom prst="rect">
            <a:avLst/>
          </a:prstGeom>
          <a:solidFill>
            <a:srgbClr val="3B709F"/>
          </a:solidFill>
          <a:ln>
            <a:noFill/>
          </a:ln>
          <a:scene3d>
            <a:camera prst="isometricTopUp"/>
            <a:lightRig rig="threePt"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dirty="0">
              <a:latin typeface="+mj-lt"/>
            </a:endParaRPr>
          </a:p>
        </p:txBody>
      </p:sp>
      <p:sp>
        <p:nvSpPr>
          <p:cNvPr id="36" name="Rectangle 35">
            <a:extLst>
              <a:ext uri="{FF2B5EF4-FFF2-40B4-BE49-F238E27FC236}">
                <a16:creationId xmlns:a16="http://schemas.microsoft.com/office/drawing/2014/main" xmlns="" id="{71CBC2F9-7DCE-49F6-AFEA-B67C7D8774D2}"/>
              </a:ext>
            </a:extLst>
          </p:cNvPr>
          <p:cNvSpPr/>
          <p:nvPr>
            <p:custDataLst>
              <p:tags r:id="rId45"/>
            </p:custDataLst>
          </p:nvPr>
        </p:nvSpPr>
        <p:spPr>
          <a:xfrm>
            <a:off x="8007227" y="2495910"/>
            <a:ext cx="341719" cy="341719"/>
          </a:xfrm>
          <a:prstGeom prst="rect">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791" b="1" dirty="0">
              <a:latin typeface="+mj-lt"/>
              <a:cs typeface="Arial" panose="020B0604020202020204" pitchFamily="34" charset="0"/>
            </a:endParaRPr>
          </a:p>
        </p:txBody>
      </p:sp>
      <p:sp>
        <p:nvSpPr>
          <p:cNvPr id="48" name="Flèche : Circulaire 47">
            <a:extLst>
              <a:ext uri="{FF2B5EF4-FFF2-40B4-BE49-F238E27FC236}">
                <a16:creationId xmlns:a16="http://schemas.microsoft.com/office/drawing/2014/main" xmlns="" id="{9D998092-39BA-4EA9-8EDF-6B8DA11FAAC2}"/>
              </a:ext>
            </a:extLst>
          </p:cNvPr>
          <p:cNvSpPr/>
          <p:nvPr>
            <p:custDataLst>
              <p:tags r:id="rId46"/>
            </p:custDataLst>
          </p:nvPr>
        </p:nvSpPr>
        <p:spPr>
          <a:xfrm flipH="1" flipV="1">
            <a:off x="7648808" y="2150781"/>
            <a:ext cx="1025156" cy="1025156"/>
          </a:xfrm>
          <a:prstGeom prst="circularArrow">
            <a:avLst>
              <a:gd name="adj1" fmla="val 33526"/>
              <a:gd name="adj2" fmla="val 16133"/>
              <a:gd name="adj3" fmla="val 16168432"/>
              <a:gd name="adj4" fmla="val 10800000"/>
              <a:gd name="adj5" fmla="val 16763"/>
            </a:avLst>
          </a:prstGeom>
          <a:gradFill>
            <a:gsLst>
              <a:gs pos="0">
                <a:schemeClr val="accent1"/>
              </a:gs>
              <a:gs pos="100000">
                <a:schemeClr val="accent1">
                  <a:lumMod val="50000"/>
                </a:schemeClr>
              </a:gs>
            </a:gsLst>
            <a:path path="circle">
              <a:fillToRect l="50000" t="-80000" r="50000" b="180000"/>
            </a:path>
          </a:gra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37" name="Étiquette 136"/>
          <p:cNvSpPr/>
          <p:nvPr>
            <p:custDataLst>
              <p:tags r:id="rId47"/>
            </p:custDataLst>
          </p:nvPr>
        </p:nvSpPr>
        <p:spPr>
          <a:xfrm rot="21182451">
            <a:off x="7578810" y="2963676"/>
            <a:ext cx="809047" cy="729463"/>
          </a:xfrm>
          <a:prstGeom prst="plaque">
            <a:avLst/>
          </a:prstGeom>
          <a:solidFill>
            <a:schemeClr val="accent6"/>
          </a:solidFill>
          <a:ln w="34925">
            <a:solidFill>
              <a:schemeClr val="accent6"/>
            </a:solidFill>
          </a:ln>
          <a:effectLst/>
          <a:scene3d>
            <a:camera prst="perspectiveFront" fov="2700000">
              <a:rot lat="19086000" lon="19067999" rev="3108000"/>
            </a:camera>
            <a:lightRig rig="morning" dir="t"/>
          </a:scene3d>
          <a:sp3d extrusionH="38100" prstMaterial="softEdge">
            <a:bevelT w="260350" h="139700" prst="softRound"/>
            <a:bevelB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134" name="Flèche : Circulaire 30">
            <a:extLst>
              <a:ext uri="{FF2B5EF4-FFF2-40B4-BE49-F238E27FC236}">
                <a16:creationId xmlns:a16="http://schemas.microsoft.com/office/drawing/2014/main" xmlns="" id="{77E9B244-F56B-4FC5-8E79-7B46A13A0FE1}"/>
              </a:ext>
            </a:extLst>
          </p:cNvPr>
          <p:cNvSpPr/>
          <p:nvPr>
            <p:custDataLst>
              <p:tags r:id="rId48"/>
            </p:custDataLst>
          </p:nvPr>
        </p:nvSpPr>
        <p:spPr>
          <a:xfrm flipV="1">
            <a:off x="7185085" y="2773756"/>
            <a:ext cx="1025156" cy="1025156"/>
          </a:xfrm>
          <a:prstGeom prst="circularArrow">
            <a:avLst>
              <a:gd name="adj1" fmla="val 33526"/>
              <a:gd name="adj2" fmla="val 16133"/>
              <a:gd name="adj3" fmla="val 16168432"/>
              <a:gd name="adj4" fmla="val 10800000"/>
              <a:gd name="adj5" fmla="val 16763"/>
            </a:avLst>
          </a:prstGeom>
          <a:solidFill>
            <a:srgbClr val="2E2E2E"/>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sp>
        <p:nvSpPr>
          <p:cNvPr id="13" name="Rectangle 12">
            <a:extLst>
              <a:ext uri="{FF2B5EF4-FFF2-40B4-BE49-F238E27FC236}">
                <a16:creationId xmlns:a16="http://schemas.microsoft.com/office/drawing/2014/main" xmlns="" id="{B3B05A16-EB6E-425D-BC9D-EEABFCDEAADA}"/>
              </a:ext>
            </a:extLst>
          </p:cNvPr>
          <p:cNvSpPr/>
          <p:nvPr>
            <p:custDataLst>
              <p:tags r:id="rId49"/>
            </p:custDataLst>
          </p:nvPr>
        </p:nvSpPr>
        <p:spPr>
          <a:xfrm>
            <a:off x="5742071" y="4739432"/>
            <a:ext cx="466797" cy="341719"/>
          </a:xfrm>
          <a:prstGeom prst="rect">
            <a:avLst/>
          </a:prstGeom>
          <a:solidFill>
            <a:srgbClr val="375991"/>
          </a:solidFill>
          <a:ln>
            <a:noFill/>
          </a:ln>
          <a:scene3d>
            <a:camera prst="isometricTopUp"/>
            <a:lightRig rig="balanced"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949" b="1" dirty="0">
              <a:latin typeface="+mj-lt"/>
            </a:endParaRPr>
          </a:p>
        </p:txBody>
      </p:sp>
      <p:sp>
        <p:nvSpPr>
          <p:cNvPr id="115" name="Flèche : Circulaire 57">
            <a:extLst>
              <a:ext uri="{FF2B5EF4-FFF2-40B4-BE49-F238E27FC236}">
                <a16:creationId xmlns:a16="http://schemas.microsoft.com/office/drawing/2014/main" xmlns="" id="{1983B69F-E1F0-4F9D-BC06-EDB7D89BEBED}"/>
              </a:ext>
            </a:extLst>
          </p:cNvPr>
          <p:cNvSpPr/>
          <p:nvPr>
            <p:custDataLst>
              <p:tags r:id="rId50"/>
            </p:custDataLst>
          </p:nvPr>
        </p:nvSpPr>
        <p:spPr>
          <a:xfrm flipV="1">
            <a:off x="5308212" y="4289794"/>
            <a:ext cx="1025156" cy="1025156"/>
          </a:xfrm>
          <a:prstGeom prst="circularArrow">
            <a:avLst>
              <a:gd name="adj1" fmla="val 33526"/>
              <a:gd name="adj2" fmla="val 16133"/>
              <a:gd name="adj3" fmla="val 16168432"/>
              <a:gd name="adj4" fmla="val 10800000"/>
              <a:gd name="adj5" fmla="val 16763"/>
            </a:avLst>
          </a:prstGeom>
          <a:solidFill>
            <a:srgbClr val="213759"/>
          </a:solidFill>
          <a:ln>
            <a:noFill/>
          </a:ln>
          <a:scene3d>
            <a:camera prst="isometricTopUp"/>
            <a:lightRig rig="glow" dir="t"/>
          </a:scene3d>
          <a:sp3d extrusionH="254000" prstMaterial="softEdge">
            <a:bevelT w="127000" prst="hardEdg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932" tIns="14466" rIns="28932" bIns="14466" numCol="1" spcCol="0" rtlCol="0" fromWordArt="0" anchor="ctr" anchorCtr="0" forceAA="0" compatLnSpc="1">
            <a:prstTxWarp prst="textNoShape">
              <a:avLst/>
            </a:prstTxWarp>
            <a:noAutofit/>
          </a:bodyPr>
          <a:lstStyle/>
          <a:p>
            <a:pPr algn="ctr" rtl="0"/>
            <a:endParaRPr lang="fr-FR" sz="949" b="1" dirty="0">
              <a:latin typeface="+mj-lt"/>
            </a:endParaRPr>
          </a:p>
        </p:txBody>
      </p:sp>
      <p:grpSp>
        <p:nvGrpSpPr>
          <p:cNvPr id="69" name="Groupe 68">
            <a:extLst>
              <a:ext uri="{FF2B5EF4-FFF2-40B4-BE49-F238E27FC236}">
                <a16:creationId xmlns:a16="http://schemas.microsoft.com/office/drawing/2014/main" xmlns="" id="{BC3301E5-D009-4A67-AC59-DD3E44718A91}"/>
              </a:ext>
            </a:extLst>
          </p:cNvPr>
          <p:cNvGrpSpPr/>
          <p:nvPr>
            <p:custDataLst>
              <p:tags r:id="rId51"/>
            </p:custDataLst>
          </p:nvPr>
        </p:nvGrpSpPr>
        <p:grpSpPr>
          <a:xfrm flipH="1">
            <a:off x="476810" y="900949"/>
            <a:ext cx="1608036" cy="768821"/>
            <a:chOff x="8025383" y="4817044"/>
            <a:chExt cx="2147318" cy="1372541"/>
          </a:xfrm>
        </p:grpSpPr>
        <p:sp>
          <p:nvSpPr>
            <p:cNvPr id="70" name="Triangle isocèle 69">
              <a:extLst>
                <a:ext uri="{FF2B5EF4-FFF2-40B4-BE49-F238E27FC236}">
                  <a16:creationId xmlns:a16="http://schemas.microsoft.com/office/drawing/2014/main" xmlns="" id="{CA688265-CBAE-4460-AC96-1534946AA77A}"/>
                </a:ext>
              </a:extLst>
            </p:cNvPr>
            <p:cNvSpPr/>
            <p:nvPr/>
          </p:nvSpPr>
          <p:spPr>
            <a:xfrm rot="13462956">
              <a:off x="8025383" y="5284567"/>
              <a:ext cx="648235" cy="905018"/>
            </a:xfrm>
            <a:prstGeom prst="triangle">
              <a:avLst>
                <a:gd name="adj" fmla="val 1099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1" name="Rectangle : Coins arrondis 70">
              <a:extLst>
                <a:ext uri="{FF2B5EF4-FFF2-40B4-BE49-F238E27FC236}">
                  <a16:creationId xmlns:a16="http://schemas.microsoft.com/office/drawing/2014/main" xmlns="" id="{C2C0CBF4-C88A-43FC-8F14-5AED1E75A67D}"/>
                </a:ext>
              </a:extLst>
            </p:cNvPr>
            <p:cNvSpPr/>
            <p:nvPr/>
          </p:nvSpPr>
          <p:spPr>
            <a:xfrm>
              <a:off x="8111667" y="4817044"/>
              <a:ext cx="2061034" cy="916363"/>
            </a:xfrm>
            <a:prstGeom prst="roundRect">
              <a:avLst>
                <a:gd name="adj" fmla="val 1099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2" name="Rectangle : Coins arrondis 71">
              <a:extLst>
                <a:ext uri="{FF2B5EF4-FFF2-40B4-BE49-F238E27FC236}">
                  <a16:creationId xmlns:a16="http://schemas.microsoft.com/office/drawing/2014/main" xmlns="" id="{46CD06EF-E1AE-49C1-A656-28A171E9F41E}"/>
                </a:ext>
              </a:extLst>
            </p:cNvPr>
            <p:cNvSpPr/>
            <p:nvPr/>
          </p:nvSpPr>
          <p:spPr>
            <a:xfrm>
              <a:off x="8273999"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pPr algn="ctr"/>
              <a:r>
                <a:rPr lang="fr-FR" sz="1050" dirty="0">
                  <a:solidFill>
                    <a:schemeClr val="tx1">
                      <a:lumMod val="75000"/>
                      <a:lumOff val="25000"/>
                    </a:schemeClr>
                  </a:solidFill>
                </a:rPr>
                <a:t>Protéger les </a:t>
              </a:r>
              <a:r>
                <a:rPr lang="fr-FR" sz="1050" dirty="0" smtClean="0">
                  <a:solidFill>
                    <a:schemeClr val="tx1">
                      <a:lumMod val="75000"/>
                      <a:lumOff val="25000"/>
                    </a:schemeClr>
                  </a:solidFill>
                </a:rPr>
                <a:t>données  </a:t>
              </a:r>
              <a:r>
                <a:rPr lang="fr-FR" sz="1050" dirty="0">
                  <a:solidFill>
                    <a:schemeClr val="tx1">
                      <a:lumMod val="75000"/>
                      <a:lumOff val="25000"/>
                    </a:schemeClr>
                  </a:solidFill>
                </a:rPr>
                <a:t>à caractère personnel</a:t>
              </a:r>
              <a:endParaRPr lang="fr-FR" sz="1050" noProof="1">
                <a:solidFill>
                  <a:schemeClr val="tx1">
                    <a:lumMod val="75000"/>
                    <a:lumOff val="25000"/>
                  </a:schemeClr>
                </a:solidFill>
              </a:endParaRPr>
            </a:p>
          </p:txBody>
        </p:sp>
      </p:grpSp>
      <p:pic>
        <p:nvPicPr>
          <p:cNvPr id="21" name="Image 20"/>
          <p:cNvPicPr>
            <a:picLocks noChangeAspect="1"/>
          </p:cNvPicPr>
          <p:nvPr>
            <p:custDataLst>
              <p:tags r:id="rId52"/>
            </p:custDataLst>
          </p:nvPr>
        </p:nvPicPr>
        <p:blipFill>
          <a:blip r:embed="rId64" cstate="print">
            <a:clrChange>
              <a:clrFrom>
                <a:srgbClr val="FFFFFF"/>
              </a:clrFrom>
              <a:clrTo>
                <a:srgbClr val="FFFFFF">
                  <a:alpha val="0"/>
                </a:srgbClr>
              </a:clrTo>
            </a:clrChange>
          </a:blip>
          <a:stretch>
            <a:fillRect/>
          </a:stretch>
        </p:blipFill>
        <p:spPr>
          <a:xfrm>
            <a:off x="1983350" y="1593984"/>
            <a:ext cx="556431" cy="535617"/>
          </a:xfrm>
          <a:prstGeom prst="rect">
            <a:avLst/>
          </a:prstGeom>
        </p:spPr>
      </p:pic>
      <p:grpSp>
        <p:nvGrpSpPr>
          <p:cNvPr id="73" name="Groupe 72">
            <a:extLst>
              <a:ext uri="{FF2B5EF4-FFF2-40B4-BE49-F238E27FC236}">
                <a16:creationId xmlns:a16="http://schemas.microsoft.com/office/drawing/2014/main" xmlns="" id="{5BF5755D-C890-43A1-B484-6EC759C1021B}"/>
              </a:ext>
            </a:extLst>
          </p:cNvPr>
          <p:cNvGrpSpPr/>
          <p:nvPr>
            <p:custDataLst>
              <p:tags r:id="rId53"/>
            </p:custDataLst>
          </p:nvPr>
        </p:nvGrpSpPr>
        <p:grpSpPr>
          <a:xfrm flipH="1" flipV="1">
            <a:off x="896409" y="4906545"/>
            <a:ext cx="4059164" cy="1061031"/>
            <a:chOff x="8111667" y="4817044"/>
            <a:chExt cx="2061034" cy="1519359"/>
          </a:xfrm>
        </p:grpSpPr>
        <p:sp>
          <p:nvSpPr>
            <p:cNvPr id="74" name="Triangle isocèle 73">
              <a:extLst>
                <a:ext uri="{FF2B5EF4-FFF2-40B4-BE49-F238E27FC236}">
                  <a16:creationId xmlns:a16="http://schemas.microsoft.com/office/drawing/2014/main" xmlns="" id="{56A72E3B-9CCF-4029-ACBA-00DB00BF0200}"/>
                </a:ext>
              </a:extLst>
            </p:cNvPr>
            <p:cNvSpPr/>
            <p:nvPr/>
          </p:nvSpPr>
          <p:spPr>
            <a:xfrm rot="5400000">
              <a:off x="7926122" y="5754503"/>
              <a:ext cx="1041321" cy="122480"/>
            </a:xfrm>
            <a:prstGeom prst="triangle">
              <a:avLst>
                <a:gd name="adj" fmla="val 109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5" name="Rectangle : Coins arrondis 74">
              <a:extLst>
                <a:ext uri="{FF2B5EF4-FFF2-40B4-BE49-F238E27FC236}">
                  <a16:creationId xmlns:a16="http://schemas.microsoft.com/office/drawing/2014/main" xmlns="" id="{4A8F44B2-D886-4F5A-B373-1B1E67D6E2DD}"/>
                </a:ext>
              </a:extLst>
            </p:cNvPr>
            <p:cNvSpPr/>
            <p:nvPr/>
          </p:nvSpPr>
          <p:spPr>
            <a:xfrm>
              <a:off x="8111667" y="4817044"/>
              <a:ext cx="2061034" cy="916363"/>
            </a:xfrm>
            <a:prstGeom prst="roundRect">
              <a:avLst>
                <a:gd name="adj" fmla="val 1099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76" name="Rectangle : Coins arrondis 75">
              <a:extLst>
                <a:ext uri="{FF2B5EF4-FFF2-40B4-BE49-F238E27FC236}">
                  <a16:creationId xmlns:a16="http://schemas.microsoft.com/office/drawing/2014/main" xmlns="" id="{AEE29627-256F-401D-BB43-BDEE416DFABE}"/>
                </a:ext>
              </a:extLst>
            </p:cNvPr>
            <p:cNvSpPr/>
            <p:nvPr/>
          </p:nvSpPr>
          <p:spPr>
            <a:xfrm flipV="1">
              <a:off x="8273998"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Garantir la disponibilité, l’intégrité et la confidentialité des services  informatiques et des données de l’organisation face à des cyberattaques</a:t>
              </a:r>
              <a:endParaRPr lang="fr-FR" sz="1050" noProof="1">
                <a:solidFill>
                  <a:schemeClr val="tx1">
                    <a:lumMod val="75000"/>
                    <a:lumOff val="25000"/>
                  </a:schemeClr>
                </a:solidFill>
              </a:endParaRPr>
            </a:p>
          </p:txBody>
        </p:sp>
      </p:grpSp>
      <p:pic>
        <p:nvPicPr>
          <p:cNvPr id="51" name="Image 50"/>
          <p:cNvPicPr>
            <a:picLocks noChangeAspect="1"/>
          </p:cNvPicPr>
          <p:nvPr>
            <p:custDataLst>
              <p:tags r:id="rId54"/>
            </p:custDataLst>
          </p:nvPr>
        </p:nvPicPr>
        <p:blipFill>
          <a:blip r:embed="rId65" cstate="print">
            <a:clrChange>
              <a:clrFrom>
                <a:srgbClr val="FD0036"/>
              </a:clrFrom>
              <a:clrTo>
                <a:srgbClr val="FD0036">
                  <a:alpha val="0"/>
                </a:srgbClr>
              </a:clrTo>
            </a:clrChange>
            <a:extLst>
              <a:ext uri="{28A0092B-C50C-407E-A947-70E740481C1C}">
                <a14:useLocalDpi xmlns="" xmlns:a14="http://schemas.microsoft.com/office/drawing/2010/main" val="0"/>
              </a:ext>
            </a:extLst>
          </a:blip>
          <a:stretch>
            <a:fillRect/>
          </a:stretch>
        </p:blipFill>
        <p:spPr>
          <a:xfrm>
            <a:off x="5962740" y="1811863"/>
            <a:ext cx="780733" cy="495572"/>
          </a:xfrm>
          <a:prstGeom prst="rect">
            <a:avLst/>
          </a:prstGeom>
        </p:spPr>
      </p:pic>
      <p:pic>
        <p:nvPicPr>
          <p:cNvPr id="53" name="Image 52"/>
          <p:cNvPicPr>
            <a:picLocks noChangeAspect="1"/>
          </p:cNvPicPr>
          <p:nvPr>
            <p:custDataLst>
              <p:tags r:id="rId55"/>
            </p:custDataLst>
          </p:nvPr>
        </p:nvPicPr>
        <p:blipFill>
          <a:blip r:embed="rId66" cstate="print">
            <a:clrChange>
              <a:clrFrom>
                <a:srgbClr val="3A9FCD"/>
              </a:clrFrom>
              <a:clrTo>
                <a:srgbClr val="3A9FCD">
                  <a:alpha val="0"/>
                </a:srgbClr>
              </a:clrTo>
            </a:clrChange>
            <a:extLst>
              <a:ext uri="{28A0092B-C50C-407E-A947-70E740481C1C}">
                <a14:useLocalDpi xmlns="" xmlns:a14="http://schemas.microsoft.com/office/drawing/2010/main" val="0"/>
              </a:ext>
            </a:extLst>
          </a:blip>
          <a:stretch>
            <a:fillRect/>
          </a:stretch>
        </p:blipFill>
        <p:spPr>
          <a:xfrm>
            <a:off x="4427806" y="4385519"/>
            <a:ext cx="854204" cy="603767"/>
          </a:xfrm>
          <a:prstGeom prst="rect">
            <a:avLst/>
          </a:prstGeom>
        </p:spPr>
      </p:pic>
      <p:grpSp>
        <p:nvGrpSpPr>
          <p:cNvPr id="77" name="Groupe 76">
            <a:extLst>
              <a:ext uri="{FF2B5EF4-FFF2-40B4-BE49-F238E27FC236}">
                <a16:creationId xmlns:a16="http://schemas.microsoft.com/office/drawing/2014/main" xmlns="" id="{52268F45-8E3D-4867-9031-FF9395645865}"/>
              </a:ext>
            </a:extLst>
          </p:cNvPr>
          <p:cNvGrpSpPr/>
          <p:nvPr>
            <p:custDataLst>
              <p:tags r:id="rId56"/>
            </p:custDataLst>
          </p:nvPr>
        </p:nvGrpSpPr>
        <p:grpSpPr>
          <a:xfrm flipV="1">
            <a:off x="7092264" y="3676462"/>
            <a:ext cx="1829926" cy="1074317"/>
            <a:chOff x="8155619" y="4844636"/>
            <a:chExt cx="2061034" cy="1273207"/>
          </a:xfrm>
        </p:grpSpPr>
        <p:sp>
          <p:nvSpPr>
            <p:cNvPr id="78" name="Triangle isocèle 77">
              <a:extLst>
                <a:ext uri="{FF2B5EF4-FFF2-40B4-BE49-F238E27FC236}">
                  <a16:creationId xmlns:a16="http://schemas.microsoft.com/office/drawing/2014/main" xmlns="" id="{A68C7709-C28E-4C75-8727-9A892CB3576E}"/>
                </a:ext>
              </a:extLst>
            </p:cNvPr>
            <p:cNvSpPr/>
            <p:nvPr/>
          </p:nvSpPr>
          <p:spPr>
            <a:xfrm rot="13462956">
              <a:off x="9261325" y="5212825"/>
              <a:ext cx="648235" cy="905018"/>
            </a:xfrm>
            <a:prstGeom prst="triangle">
              <a:avLst>
                <a:gd name="adj" fmla="val 10998"/>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79" name="Rectangle : Coins arrondis 78">
              <a:extLst>
                <a:ext uri="{FF2B5EF4-FFF2-40B4-BE49-F238E27FC236}">
                  <a16:creationId xmlns:a16="http://schemas.microsoft.com/office/drawing/2014/main" xmlns="" id="{9B13D20E-5C58-4155-BD42-5F40AFB18CBB}"/>
                </a:ext>
              </a:extLst>
            </p:cNvPr>
            <p:cNvSpPr/>
            <p:nvPr/>
          </p:nvSpPr>
          <p:spPr>
            <a:xfrm>
              <a:off x="8155619" y="4844636"/>
              <a:ext cx="2061034" cy="916363"/>
            </a:xfrm>
            <a:prstGeom prst="roundRect">
              <a:avLst>
                <a:gd name="adj" fmla="val 10993"/>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80" name="Rectangle : Coins arrondis 79">
              <a:extLst>
                <a:ext uri="{FF2B5EF4-FFF2-40B4-BE49-F238E27FC236}">
                  <a16:creationId xmlns:a16="http://schemas.microsoft.com/office/drawing/2014/main" xmlns="" id="{4365F473-588E-4F80-8CA2-0222DD2C2389}"/>
                </a:ext>
              </a:extLst>
            </p:cNvPr>
            <p:cNvSpPr/>
            <p:nvPr/>
          </p:nvSpPr>
          <p:spPr>
            <a:xfrm flipV="1">
              <a:off x="8273998"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Assurer la cybersécurité d’une solution applicative et de son développement</a:t>
              </a:r>
              <a:endParaRPr lang="fr-FR" sz="1050" noProof="1">
                <a:solidFill>
                  <a:schemeClr val="tx1">
                    <a:lumMod val="75000"/>
                    <a:lumOff val="25000"/>
                  </a:schemeClr>
                </a:solidFill>
              </a:endParaRPr>
            </a:p>
          </p:txBody>
        </p:sp>
      </p:grpSp>
      <p:pic>
        <p:nvPicPr>
          <p:cNvPr id="63" name="Image 62"/>
          <p:cNvPicPr>
            <a:picLocks noChangeAspect="1"/>
          </p:cNvPicPr>
          <p:nvPr>
            <p:custDataLst>
              <p:tags r:id="rId57"/>
            </p:custDataLst>
          </p:nvPr>
        </p:nvPicPr>
        <p:blipFill>
          <a:blip r:embed="rId67" cstate="print">
            <a:clrChange>
              <a:clrFrom>
                <a:srgbClr val="12A89D"/>
              </a:clrFrom>
              <a:clrTo>
                <a:srgbClr val="12A89D">
                  <a:alpha val="0"/>
                </a:srgbClr>
              </a:clrTo>
            </a:clrChange>
            <a:extLst>
              <a:ext uri="{28A0092B-C50C-407E-A947-70E740481C1C}">
                <a14:useLocalDpi xmlns="" xmlns:a14="http://schemas.microsoft.com/office/drawing/2010/main" val="0"/>
              </a:ext>
            </a:extLst>
          </a:blip>
          <a:stretch>
            <a:fillRect/>
          </a:stretch>
        </p:blipFill>
        <p:spPr>
          <a:xfrm>
            <a:off x="1808551" y="3288368"/>
            <a:ext cx="885545" cy="687600"/>
          </a:xfrm>
          <a:prstGeom prst="rect">
            <a:avLst/>
          </a:prstGeom>
        </p:spPr>
      </p:pic>
      <p:grpSp>
        <p:nvGrpSpPr>
          <p:cNvPr id="146" name="Groupe 145">
            <a:extLst>
              <a:ext uri="{FF2B5EF4-FFF2-40B4-BE49-F238E27FC236}">
                <a16:creationId xmlns:a16="http://schemas.microsoft.com/office/drawing/2014/main" xmlns="" id="{5BF5755D-C890-43A1-B484-6EC759C1021B}"/>
              </a:ext>
            </a:extLst>
          </p:cNvPr>
          <p:cNvGrpSpPr/>
          <p:nvPr>
            <p:custDataLst>
              <p:tags r:id="rId58"/>
            </p:custDataLst>
          </p:nvPr>
        </p:nvGrpSpPr>
        <p:grpSpPr>
          <a:xfrm flipH="1" flipV="1">
            <a:off x="46347" y="3761484"/>
            <a:ext cx="2082071" cy="989377"/>
            <a:chOff x="7506351" y="4817044"/>
            <a:chExt cx="2666350" cy="1099838"/>
          </a:xfrm>
          <a:solidFill>
            <a:srgbClr val="A5A5A5"/>
          </a:solidFill>
        </p:grpSpPr>
        <p:sp>
          <p:nvSpPr>
            <p:cNvPr id="148" name="Triangle isocèle 147">
              <a:extLst>
                <a:ext uri="{FF2B5EF4-FFF2-40B4-BE49-F238E27FC236}">
                  <a16:creationId xmlns:a16="http://schemas.microsoft.com/office/drawing/2014/main" xmlns="" id="{56A72E3B-9CCF-4029-ACBA-00DB00BF0200}"/>
                </a:ext>
              </a:extLst>
            </p:cNvPr>
            <p:cNvSpPr/>
            <p:nvPr/>
          </p:nvSpPr>
          <p:spPr>
            <a:xfrm rot="14650631">
              <a:off x="7746293" y="5114239"/>
              <a:ext cx="562701" cy="1042586"/>
            </a:xfrm>
            <a:prstGeom prst="triangle">
              <a:avLst>
                <a:gd name="adj" fmla="val 109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149" name="Rectangle : Coins arrondis 74">
              <a:extLst>
                <a:ext uri="{FF2B5EF4-FFF2-40B4-BE49-F238E27FC236}">
                  <a16:creationId xmlns:a16="http://schemas.microsoft.com/office/drawing/2014/main" xmlns="" id="{4A8F44B2-D886-4F5A-B373-1B1E67D6E2DD}"/>
                </a:ext>
              </a:extLst>
            </p:cNvPr>
            <p:cNvSpPr/>
            <p:nvPr/>
          </p:nvSpPr>
          <p:spPr>
            <a:xfrm>
              <a:off x="8111667" y="4817044"/>
              <a:ext cx="2061034" cy="916363"/>
            </a:xfrm>
            <a:prstGeom prst="roundRect">
              <a:avLst>
                <a:gd name="adj" fmla="val 1099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0"/>
              <a:endParaRPr lang="fr-FR" sz="569" dirty="0"/>
            </a:p>
          </p:txBody>
        </p:sp>
        <p:sp>
          <p:nvSpPr>
            <p:cNvPr id="150" name="Rectangle : Coins arrondis 75">
              <a:extLst>
                <a:ext uri="{FF2B5EF4-FFF2-40B4-BE49-F238E27FC236}">
                  <a16:creationId xmlns:a16="http://schemas.microsoft.com/office/drawing/2014/main" xmlns="" id="{AEE29627-256F-401D-BB43-BDEE416DFABE}"/>
                </a:ext>
              </a:extLst>
            </p:cNvPr>
            <p:cNvSpPr/>
            <p:nvPr/>
          </p:nvSpPr>
          <p:spPr>
            <a:xfrm flipV="1">
              <a:off x="8273998" y="4919141"/>
              <a:ext cx="1757243"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Sécuriser les équipements et les usages des utilisateurs</a:t>
              </a:r>
              <a:endParaRPr lang="fr-FR" sz="1050" noProof="1">
                <a:solidFill>
                  <a:schemeClr val="tx1">
                    <a:lumMod val="75000"/>
                    <a:lumOff val="25000"/>
                  </a:schemeClr>
                </a:solidFill>
              </a:endParaRPr>
            </a:p>
          </p:txBody>
        </p:sp>
      </p:grpSp>
      <p:grpSp>
        <p:nvGrpSpPr>
          <p:cNvPr id="11" name="Groupe 10">
            <a:extLst>
              <a:ext uri="{FF2B5EF4-FFF2-40B4-BE49-F238E27FC236}">
                <a16:creationId xmlns:a16="http://schemas.microsoft.com/office/drawing/2014/main" xmlns="" id="{F37AA5FA-CB29-4E1C-9201-8072B4603B79}"/>
              </a:ext>
            </a:extLst>
          </p:cNvPr>
          <p:cNvGrpSpPr/>
          <p:nvPr>
            <p:custDataLst>
              <p:tags r:id="rId59"/>
            </p:custDataLst>
          </p:nvPr>
        </p:nvGrpSpPr>
        <p:grpSpPr>
          <a:xfrm flipH="1">
            <a:off x="3451281" y="1157596"/>
            <a:ext cx="1392993" cy="1104945"/>
            <a:chOff x="8025383" y="4817044"/>
            <a:chExt cx="2877568" cy="1372541"/>
          </a:xfrm>
        </p:grpSpPr>
        <p:sp>
          <p:nvSpPr>
            <p:cNvPr id="9" name="Triangle isocèle 8">
              <a:extLst>
                <a:ext uri="{FF2B5EF4-FFF2-40B4-BE49-F238E27FC236}">
                  <a16:creationId xmlns:a16="http://schemas.microsoft.com/office/drawing/2014/main" xmlns="" id="{1A407030-ABD3-4E4F-A909-472AEBB4B282}"/>
                </a:ext>
              </a:extLst>
            </p:cNvPr>
            <p:cNvSpPr/>
            <p:nvPr/>
          </p:nvSpPr>
          <p:spPr>
            <a:xfrm rot="10800000">
              <a:off x="8025383" y="5284567"/>
              <a:ext cx="648235" cy="905018"/>
            </a:xfrm>
            <a:prstGeom prst="triangle">
              <a:avLst>
                <a:gd name="adj" fmla="val 10998"/>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5" name="Rectangle : Coins arrondis 4">
              <a:extLst>
                <a:ext uri="{FF2B5EF4-FFF2-40B4-BE49-F238E27FC236}">
                  <a16:creationId xmlns:a16="http://schemas.microsoft.com/office/drawing/2014/main" xmlns="" id="{4EC1AD2E-F60E-4A79-84A8-BDAA457DB765}"/>
                </a:ext>
              </a:extLst>
            </p:cNvPr>
            <p:cNvSpPr/>
            <p:nvPr/>
          </p:nvSpPr>
          <p:spPr>
            <a:xfrm>
              <a:off x="8111667" y="4817044"/>
              <a:ext cx="2791284" cy="916363"/>
            </a:xfrm>
            <a:prstGeom prst="roundRect">
              <a:avLst>
                <a:gd name="adj" fmla="val 1099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sz="569" dirty="0"/>
            </a:p>
          </p:txBody>
        </p:sp>
        <p:sp>
          <p:nvSpPr>
            <p:cNvPr id="4" name="Rectangle : Coins arrondis 3">
              <a:extLst>
                <a:ext uri="{FF2B5EF4-FFF2-40B4-BE49-F238E27FC236}">
                  <a16:creationId xmlns:a16="http://schemas.microsoft.com/office/drawing/2014/main" xmlns="" id="{D96ABC47-1860-49DC-BE9A-820D3F8DAF0B}"/>
                </a:ext>
              </a:extLst>
            </p:cNvPr>
            <p:cNvSpPr/>
            <p:nvPr/>
          </p:nvSpPr>
          <p:spPr>
            <a:xfrm>
              <a:off x="8273998" y="4919141"/>
              <a:ext cx="2442370" cy="712168"/>
            </a:xfrm>
            <a:prstGeom prst="roundRect">
              <a:avLst>
                <a:gd name="adj" fmla="val 9274"/>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2781" tIns="11391" rIns="22781" bIns="0" rtlCol="0" anchor="t"/>
            <a:lstStyle/>
            <a:p>
              <a:r>
                <a:rPr lang="fr-FR" sz="1050" dirty="0">
                  <a:solidFill>
                    <a:schemeClr val="tx1">
                      <a:lumMod val="75000"/>
                      <a:lumOff val="25000"/>
                    </a:schemeClr>
                  </a:solidFill>
                </a:rPr>
                <a:t>Préserver l'identité numérique de l’organisation</a:t>
              </a:r>
              <a:endParaRPr lang="fr-FR" sz="1050" noProof="1">
                <a:solidFill>
                  <a:schemeClr val="tx1">
                    <a:lumMod val="75000"/>
                    <a:lumOff val="25000"/>
                  </a:schemeClr>
                </a:solidFill>
              </a:endParaRPr>
            </a:p>
          </p:txBody>
        </p:sp>
      </p:grpSp>
      <p:pic>
        <p:nvPicPr>
          <p:cNvPr id="10" name="Image 9"/>
          <p:cNvPicPr>
            <a:picLocks noChangeAspect="1"/>
          </p:cNvPicPr>
          <p:nvPr>
            <p:custDataLst>
              <p:tags r:id="rId60"/>
            </p:custDataLst>
          </p:nvPr>
        </p:nvPicPr>
        <p:blipFill>
          <a:blip r:embed="rId68" cstate="print">
            <a:clrChange>
              <a:clrFrom>
                <a:srgbClr val="FFFFFF"/>
              </a:clrFrom>
              <a:clrTo>
                <a:srgbClr val="FFFFFF">
                  <a:alpha val="0"/>
                </a:srgbClr>
              </a:clrTo>
            </a:clrChange>
          </a:blip>
          <a:stretch>
            <a:fillRect/>
          </a:stretch>
        </p:blipFill>
        <p:spPr>
          <a:xfrm>
            <a:off x="3784929" y="2124812"/>
            <a:ext cx="683929" cy="618446"/>
          </a:xfrm>
          <a:prstGeom prst="rect">
            <a:avLst/>
          </a:prstGeom>
        </p:spPr>
      </p:pic>
      <p:pic>
        <p:nvPicPr>
          <p:cNvPr id="96" name="Picture 2" descr="Résultat de recherche d'images pour &quot;sécurité logiciel&quot;"/>
          <p:cNvPicPr>
            <a:picLocks noChangeAspect="1" noChangeArrowheads="1"/>
          </p:cNvPicPr>
          <p:nvPr>
            <p:custDataLst>
              <p:tags r:id="rId61"/>
            </p:custDataLst>
          </p:nvPr>
        </p:nvPicPr>
        <p:blipFill>
          <a:blip r:embed="rId69" cstate="print">
            <a:clrChange>
              <a:clrFrom>
                <a:srgbClr val="ED174B"/>
              </a:clrFrom>
              <a:clrTo>
                <a:srgbClr val="ED174B">
                  <a:alpha val="0"/>
                </a:srgbClr>
              </a:clrTo>
            </a:clrChange>
            <a:extLst>
              <a:ext uri="{28A0092B-C50C-407E-A947-70E740481C1C}">
                <a14:useLocalDpi xmlns="" xmlns:a14="http://schemas.microsoft.com/office/drawing/2010/main" val="0"/>
              </a:ext>
            </a:extLst>
          </a:blip>
          <a:srcRect/>
          <a:stretch>
            <a:fillRect/>
          </a:stretch>
        </p:blipFill>
        <p:spPr bwMode="auto">
          <a:xfrm>
            <a:off x="7673134" y="2819930"/>
            <a:ext cx="766064" cy="49247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 xmlns:p14="http://schemas.microsoft.com/office/powerpoint/2010/main" val="4131333828"/>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2000">
        <p15:prstTrans prst="crus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0 0 L 0 0.25 E" pathEditMode="relative" ptsTypes="">
                                      <p:cBhvr>
                                        <p:cTn id="6" dur="2000" fill="hold"/>
                                        <p:tgtEl>
                                          <p:spTgt spid="11"/>
                                        </p:tgtEl>
                                        <p:attrNameLst>
                                          <p:attrName>ppt_x</p:attrName>
                                          <p:attrName>ppt_y</p:attrName>
                                        </p:attrNameLst>
                                      </p:cBhvr>
                                    </p:animMotion>
                                  </p:childTnLst>
                                </p:cTn>
                              </p:par>
                              <p:par>
                                <p:cTn id="7" presetID="6" presetClass="emph" presetSubtype="0" fill="hold" nodeType="withEffect">
                                  <p:stCondLst>
                                    <p:cond delay="0"/>
                                  </p:stCondLst>
                                  <p:childTnLst>
                                    <p:animScale>
                                      <p:cBhvr>
                                        <p:cTn id="8" dur="2000" fill="hold"/>
                                        <p:tgtEl>
                                          <p:spTgt spid="11"/>
                                        </p:tgtEl>
                                      </p:cBhvr>
                                      <p:by x="400000" y="400000"/>
                                    </p:animScale>
                                  </p:childTnLst>
                                </p:cTn>
                              </p:par>
                              <p:par>
                                <p:cTn id="9" presetID="42" presetClass="path" presetSubtype="0" accel="50000" decel="50000" fill="hold" nodeType="withEffect">
                                  <p:stCondLst>
                                    <p:cond delay="0"/>
                                  </p:stCondLst>
                                  <p:childTnLst>
                                    <p:animMotion origin="layout" path="M -2.08333E-6 -1.48148E-6 L 0.00104 0.4081 " pathEditMode="relative" rAng="0" ptsTypes="AA">
                                      <p:cBhvr>
                                        <p:cTn id="10" dur="2000" fill="hold"/>
                                        <p:tgtEl>
                                          <p:spTgt spid="10"/>
                                        </p:tgtEl>
                                        <p:attrNameLst>
                                          <p:attrName>ppt_x</p:attrName>
                                          <p:attrName>ppt_y</p:attrName>
                                        </p:attrNameLst>
                                      </p:cBhvr>
                                      <p:rCtr x="52" y="20394"/>
                                    </p:animMotion>
                                  </p:childTnLst>
                                </p:cTn>
                              </p:par>
                              <p:par>
                                <p:cTn id="11" presetID="6" presetClass="emph" presetSubtype="0" fill="hold" nodeType="withEffect">
                                  <p:stCondLst>
                                    <p:cond delay="0"/>
                                  </p:stCondLst>
                                  <p:childTnLst>
                                    <p:animScale>
                                      <p:cBhvr>
                                        <p:cTn id="12" dur="2000" fill="hold"/>
                                        <p:tgtEl>
                                          <p:spTgt spid="10"/>
                                        </p:tgtEl>
                                      </p:cBhvr>
                                      <p:by x="500000" y="5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custDataLst>
              <p:tags r:id="rId1"/>
            </p:custDataLst>
          </p:nvPr>
        </p:nvSpPr>
        <p:spPr/>
        <p:txBody>
          <a:bodyPr>
            <a:normAutofit fontScale="90000"/>
          </a:bodyPr>
          <a:lstStyle/>
          <a:p>
            <a:r>
              <a:rPr lang="fr-FR" b="0" dirty="0" smtClean="0"/>
              <a:t>L’identité numérique</a:t>
            </a:r>
            <a:endParaRPr lang="fr-FR" dirty="0"/>
          </a:p>
        </p:txBody>
      </p:sp>
      <p:pic>
        <p:nvPicPr>
          <p:cNvPr id="1028" name="Picture 4" descr="Résultat de recherche d'images pour &quot;personne&quot;"/>
          <p:cNvPicPr>
            <a:picLocks noChangeAspect="1" noChangeArrowheads="1"/>
          </p:cNvPicPr>
          <p:nvPr>
            <p:custDataLst>
              <p:tags r:id="rId2"/>
            </p:custDataLst>
          </p:nvPr>
        </p:nvPicPr>
        <p:blipFill>
          <a:blip r:embed="rId21" cstate="print">
            <a:extLst>
              <a:ext uri="{28A0092B-C50C-407E-A947-70E740481C1C}">
                <a14:useLocalDpi xmlns="" xmlns:a14="http://schemas.microsoft.com/office/drawing/2010/main" val="0"/>
              </a:ext>
            </a:extLst>
          </a:blip>
          <a:srcRect/>
          <a:stretch>
            <a:fillRect/>
          </a:stretch>
        </p:blipFill>
        <p:spPr bwMode="auto">
          <a:xfrm>
            <a:off x="3858220" y="2743200"/>
            <a:ext cx="1427560" cy="1427560"/>
          </a:xfrm>
          <a:prstGeom prst="rect">
            <a:avLst/>
          </a:prstGeom>
          <a:noFill/>
          <a:extLst>
            <a:ext uri="{909E8E84-426E-40DD-AFC4-6F175D3DCCD1}">
              <a14:hiddenFill xmlns="" xmlns:a14="http://schemas.microsoft.com/office/drawing/2010/main">
                <a:solidFill>
                  <a:srgbClr val="FFFFFF"/>
                </a:solidFill>
              </a14:hiddenFill>
            </a:ext>
          </a:extLst>
        </p:spPr>
      </p:pic>
      <p:sp>
        <p:nvSpPr>
          <p:cNvPr id="3" name="Parchemin horizontal 2"/>
          <p:cNvSpPr/>
          <p:nvPr>
            <p:custDataLst>
              <p:tags r:id="rId3"/>
            </p:custDataLst>
          </p:nvPr>
        </p:nvSpPr>
        <p:spPr>
          <a:xfrm>
            <a:off x="480890" y="1530250"/>
            <a:ext cx="2228850" cy="1170980"/>
          </a:xfrm>
          <a:prstGeom prst="horizontalScroll">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100" dirty="0"/>
              <a:t>Réputation</a:t>
            </a:r>
            <a:r>
              <a:rPr lang="fr-FR" sz="1350" dirty="0"/>
              <a:t> </a:t>
            </a:r>
          </a:p>
          <a:p>
            <a:pPr algn="ctr"/>
            <a:r>
              <a:rPr lang="fr-FR" sz="1050" dirty="0"/>
              <a:t>Ce que l’on dit sur l’organisation</a:t>
            </a:r>
          </a:p>
        </p:txBody>
      </p:sp>
      <p:sp>
        <p:nvSpPr>
          <p:cNvPr id="6" name="Parchemin horizontal 5"/>
          <p:cNvSpPr/>
          <p:nvPr>
            <p:custDataLst>
              <p:tags r:id="rId4"/>
            </p:custDataLst>
          </p:nvPr>
        </p:nvSpPr>
        <p:spPr>
          <a:xfrm>
            <a:off x="3457574" y="1415689"/>
            <a:ext cx="2228850" cy="1170980"/>
          </a:xfrm>
          <a:prstGeom prst="horizontalScroll">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fr-FR" sz="2100" dirty="0"/>
              <a:t>Audience</a:t>
            </a:r>
            <a:r>
              <a:rPr lang="fr-FR" sz="1350" dirty="0"/>
              <a:t> </a:t>
            </a:r>
          </a:p>
          <a:p>
            <a:pPr algn="ctr"/>
            <a:r>
              <a:rPr lang="fr-FR" sz="1050" dirty="0"/>
              <a:t>Qui suit l’organisation</a:t>
            </a:r>
          </a:p>
        </p:txBody>
      </p:sp>
      <p:sp>
        <p:nvSpPr>
          <p:cNvPr id="7" name="Parchemin horizontal 6"/>
          <p:cNvSpPr/>
          <p:nvPr>
            <p:custDataLst>
              <p:tags r:id="rId5"/>
            </p:custDataLst>
          </p:nvPr>
        </p:nvSpPr>
        <p:spPr>
          <a:xfrm>
            <a:off x="742950" y="4286250"/>
            <a:ext cx="2228850" cy="1170980"/>
          </a:xfrm>
          <a:prstGeom prst="horizontalScroll">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fr-FR" sz="2100" dirty="0"/>
              <a:t>Expression</a:t>
            </a:r>
            <a:r>
              <a:rPr lang="fr-FR" sz="1350" dirty="0"/>
              <a:t> </a:t>
            </a:r>
          </a:p>
          <a:p>
            <a:pPr algn="ctr"/>
            <a:r>
              <a:rPr lang="fr-FR" sz="1050" dirty="0"/>
              <a:t>Comment l’organisation et ses membres diffusent</a:t>
            </a:r>
          </a:p>
        </p:txBody>
      </p:sp>
      <p:sp>
        <p:nvSpPr>
          <p:cNvPr id="8" name="Parchemin horizontal 7"/>
          <p:cNvSpPr/>
          <p:nvPr>
            <p:custDataLst>
              <p:tags r:id="rId6"/>
            </p:custDataLst>
          </p:nvPr>
        </p:nvSpPr>
        <p:spPr>
          <a:xfrm>
            <a:off x="300143" y="2822414"/>
            <a:ext cx="2228850" cy="1170980"/>
          </a:xfrm>
          <a:prstGeom prst="horizontalScroll">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fr-FR" sz="2100" dirty="0"/>
              <a:t>Publication</a:t>
            </a:r>
            <a:r>
              <a:rPr lang="fr-FR" sz="1350" dirty="0"/>
              <a:t> </a:t>
            </a:r>
          </a:p>
          <a:p>
            <a:pPr algn="ctr"/>
            <a:r>
              <a:rPr lang="fr-FR" sz="1050" dirty="0"/>
              <a:t>Ce que l’organisation et ses membres publient</a:t>
            </a:r>
          </a:p>
        </p:txBody>
      </p:sp>
      <p:sp>
        <p:nvSpPr>
          <p:cNvPr id="9" name="Parchemin horizontal 8"/>
          <p:cNvSpPr/>
          <p:nvPr>
            <p:custDataLst>
              <p:tags r:id="rId7"/>
            </p:custDataLst>
          </p:nvPr>
        </p:nvSpPr>
        <p:spPr>
          <a:xfrm>
            <a:off x="6236600" y="1153704"/>
            <a:ext cx="2228850" cy="1170980"/>
          </a:xfrm>
          <a:prstGeom prst="horizontalScroll">
            <a:avLst/>
          </a:prstGeom>
        </p:spPr>
        <p:style>
          <a:lnRef idx="1">
            <a:schemeClr val="accent3"/>
          </a:lnRef>
          <a:fillRef idx="3">
            <a:schemeClr val="accent3"/>
          </a:fillRef>
          <a:effectRef idx="2">
            <a:schemeClr val="accent3"/>
          </a:effectRef>
          <a:fontRef idx="minor">
            <a:schemeClr val="lt1"/>
          </a:fontRef>
        </p:style>
        <p:txBody>
          <a:bodyPr rtlCol="0" anchor="ctr"/>
          <a:lstStyle/>
          <a:p>
            <a:pPr algn="ctr"/>
            <a:r>
              <a:rPr lang="fr-FR" sz="2100" dirty="0"/>
              <a:t>Certificat</a:t>
            </a:r>
            <a:r>
              <a:rPr lang="fr-FR" sz="1350" dirty="0"/>
              <a:t> </a:t>
            </a:r>
          </a:p>
          <a:p>
            <a:pPr algn="ctr"/>
            <a:r>
              <a:rPr lang="fr-FR" sz="1050" dirty="0"/>
              <a:t>Qui contrôle l’identité de l’organisation et de ses publications</a:t>
            </a:r>
          </a:p>
        </p:txBody>
      </p:sp>
      <p:sp>
        <p:nvSpPr>
          <p:cNvPr id="10" name="Parchemin horizontal 9"/>
          <p:cNvSpPr/>
          <p:nvPr>
            <p:custDataLst>
              <p:tags r:id="rId8"/>
            </p:custDataLst>
          </p:nvPr>
        </p:nvSpPr>
        <p:spPr>
          <a:xfrm>
            <a:off x="6641624" y="2566894"/>
            <a:ext cx="2228850" cy="1170980"/>
          </a:xfrm>
          <a:prstGeom prst="horizontalScroll">
            <a:avLst/>
          </a:prstGeom>
        </p:spPr>
        <p:style>
          <a:lnRef idx="1">
            <a:schemeClr val="accent4"/>
          </a:lnRef>
          <a:fillRef idx="3">
            <a:schemeClr val="accent4"/>
          </a:fillRef>
          <a:effectRef idx="2">
            <a:schemeClr val="accent4"/>
          </a:effectRef>
          <a:fontRef idx="minor">
            <a:schemeClr val="lt1"/>
          </a:fontRef>
        </p:style>
        <p:txBody>
          <a:bodyPr rtlCol="0" anchor="ctr"/>
          <a:lstStyle/>
          <a:p>
            <a:pPr algn="ctr"/>
            <a:r>
              <a:rPr lang="fr-FR" sz="2100" dirty="0"/>
              <a:t>Opinions</a:t>
            </a:r>
            <a:r>
              <a:rPr lang="fr-FR" sz="1350" dirty="0"/>
              <a:t> </a:t>
            </a:r>
          </a:p>
          <a:p>
            <a:pPr algn="ctr"/>
            <a:r>
              <a:rPr lang="fr-FR" sz="1050" dirty="0"/>
              <a:t>Quelles sont les informations que partage l’organisation</a:t>
            </a:r>
          </a:p>
        </p:txBody>
      </p:sp>
      <p:sp>
        <p:nvSpPr>
          <p:cNvPr id="11" name="Parchemin horizontal 10"/>
          <p:cNvSpPr/>
          <p:nvPr>
            <p:custDataLst>
              <p:tags r:id="rId9"/>
            </p:custDataLst>
          </p:nvPr>
        </p:nvSpPr>
        <p:spPr>
          <a:xfrm>
            <a:off x="6343650" y="3886200"/>
            <a:ext cx="2228850" cy="1170980"/>
          </a:xfrm>
          <a:prstGeom prst="horizontalScroll">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fr-FR" sz="2100" dirty="0"/>
              <a:t>Coordonnées</a:t>
            </a:r>
            <a:r>
              <a:rPr lang="fr-FR" sz="1350" dirty="0"/>
              <a:t> </a:t>
            </a:r>
          </a:p>
          <a:p>
            <a:pPr algn="ctr"/>
            <a:r>
              <a:rPr lang="fr-FR" sz="1050" dirty="0"/>
              <a:t>Comment joindre l’organisation</a:t>
            </a:r>
          </a:p>
        </p:txBody>
      </p:sp>
      <p:sp>
        <p:nvSpPr>
          <p:cNvPr id="12" name="Parchemin horizontal 11"/>
          <p:cNvSpPr/>
          <p:nvPr>
            <p:custDataLst>
              <p:tags r:id="rId10"/>
            </p:custDataLst>
          </p:nvPr>
        </p:nvSpPr>
        <p:spPr>
          <a:xfrm>
            <a:off x="3714750" y="4743450"/>
            <a:ext cx="2228850" cy="1170980"/>
          </a:xfrm>
          <a:prstGeom prst="horizontalScroll">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fr-FR" sz="2100" dirty="0"/>
              <a:t>Avatar</a:t>
            </a:r>
            <a:r>
              <a:rPr lang="fr-FR" sz="1350" dirty="0"/>
              <a:t> </a:t>
            </a:r>
          </a:p>
          <a:p>
            <a:pPr algn="ctr"/>
            <a:r>
              <a:rPr lang="fr-FR" sz="1050" dirty="0"/>
              <a:t>Les images et logos diffusés par l’organisation</a:t>
            </a:r>
          </a:p>
        </p:txBody>
      </p:sp>
      <p:cxnSp>
        <p:nvCxnSpPr>
          <p:cNvPr id="5" name="Connecteur droit avec flèche 4"/>
          <p:cNvCxnSpPr/>
          <p:nvPr>
            <p:custDataLst>
              <p:tags r:id="rId11"/>
            </p:custDataLst>
          </p:nvPr>
        </p:nvCxnSpPr>
        <p:spPr>
          <a:xfrm flipH="1" flipV="1">
            <a:off x="2800350" y="2347388"/>
            <a:ext cx="1265235" cy="1109592"/>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cxnSp>
        <p:nvCxnSpPr>
          <p:cNvPr id="16" name="Connecteur droit avec flèche 15"/>
          <p:cNvCxnSpPr>
            <a:endCxn id="8" idx="3"/>
          </p:cNvCxnSpPr>
          <p:nvPr>
            <p:custDataLst>
              <p:tags r:id="rId12"/>
            </p:custDataLst>
          </p:nvPr>
        </p:nvCxnSpPr>
        <p:spPr>
          <a:xfrm flipH="1" flipV="1">
            <a:off x="2528993" y="3407904"/>
            <a:ext cx="1516396" cy="500728"/>
          </a:xfrm>
          <a:prstGeom prst="straightConnector1">
            <a:avLst/>
          </a:prstGeom>
          <a:ln w="57150">
            <a:tailEnd type="triangle"/>
          </a:ln>
        </p:spPr>
        <p:style>
          <a:lnRef idx="3">
            <a:schemeClr val="accent6"/>
          </a:lnRef>
          <a:fillRef idx="0">
            <a:schemeClr val="accent6"/>
          </a:fillRef>
          <a:effectRef idx="2">
            <a:schemeClr val="accent6"/>
          </a:effectRef>
          <a:fontRef idx="minor">
            <a:schemeClr val="tx1"/>
          </a:fontRef>
        </p:style>
      </p:cxnSp>
      <p:cxnSp>
        <p:nvCxnSpPr>
          <p:cNvPr id="18" name="Connecteur droit avec flèche 17"/>
          <p:cNvCxnSpPr/>
          <p:nvPr>
            <p:custDataLst>
              <p:tags r:id="rId13"/>
            </p:custDataLst>
          </p:nvPr>
        </p:nvCxnSpPr>
        <p:spPr>
          <a:xfrm flipH="1">
            <a:off x="3086100" y="4252883"/>
            <a:ext cx="943571" cy="503367"/>
          </a:xfrm>
          <a:prstGeom prst="straightConnector1">
            <a:avLst/>
          </a:prstGeom>
          <a:ln w="57150">
            <a:solidFill>
              <a:schemeClr val="accent2">
                <a:lumMod val="75000"/>
              </a:schemeClr>
            </a:solidFill>
            <a:tailEnd type="triangle"/>
          </a:ln>
        </p:spPr>
        <p:style>
          <a:lnRef idx="3">
            <a:schemeClr val="accent6"/>
          </a:lnRef>
          <a:fillRef idx="0">
            <a:schemeClr val="accent6"/>
          </a:fillRef>
          <a:effectRef idx="2">
            <a:schemeClr val="accent6"/>
          </a:effectRef>
          <a:fontRef idx="minor">
            <a:schemeClr val="tx1"/>
          </a:fontRef>
        </p:style>
      </p:cxnSp>
      <p:cxnSp>
        <p:nvCxnSpPr>
          <p:cNvPr id="21" name="Connecteur droit avec flèche 20"/>
          <p:cNvCxnSpPr/>
          <p:nvPr>
            <p:custDataLst>
              <p:tags r:id="rId14"/>
            </p:custDataLst>
          </p:nvPr>
        </p:nvCxnSpPr>
        <p:spPr>
          <a:xfrm>
            <a:off x="4572000" y="4252883"/>
            <a:ext cx="1" cy="624551"/>
          </a:xfrm>
          <a:prstGeom prst="straightConnector1">
            <a:avLst/>
          </a:prstGeom>
          <a:ln w="57150">
            <a:tailEnd type="triangle"/>
          </a:ln>
        </p:spPr>
        <p:style>
          <a:lnRef idx="3">
            <a:schemeClr val="accent6"/>
          </a:lnRef>
          <a:fillRef idx="0">
            <a:schemeClr val="accent6"/>
          </a:fillRef>
          <a:effectRef idx="2">
            <a:schemeClr val="accent6"/>
          </a:effectRef>
          <a:fontRef idx="minor">
            <a:schemeClr val="tx1"/>
          </a:fontRef>
        </p:style>
      </p:cxnSp>
      <p:cxnSp>
        <p:nvCxnSpPr>
          <p:cNvPr id="24" name="Connecteur droit avec flèche 23"/>
          <p:cNvCxnSpPr>
            <a:endCxn id="6" idx="2"/>
          </p:cNvCxnSpPr>
          <p:nvPr>
            <p:custDataLst>
              <p:tags r:id="rId15"/>
            </p:custDataLst>
          </p:nvPr>
        </p:nvCxnSpPr>
        <p:spPr>
          <a:xfrm flipH="1" flipV="1">
            <a:off x="4572000" y="2440297"/>
            <a:ext cx="30497" cy="335182"/>
          </a:xfrm>
          <a:prstGeom prst="straightConnector1">
            <a:avLst/>
          </a:prstGeom>
          <a:ln w="57150">
            <a:solidFill>
              <a:srgbClr val="FFC000"/>
            </a:solidFill>
            <a:tailEnd type="triangle"/>
          </a:ln>
        </p:spPr>
        <p:style>
          <a:lnRef idx="3">
            <a:schemeClr val="accent6"/>
          </a:lnRef>
          <a:fillRef idx="0">
            <a:schemeClr val="accent6"/>
          </a:fillRef>
          <a:effectRef idx="2">
            <a:schemeClr val="accent6"/>
          </a:effectRef>
          <a:fontRef idx="minor">
            <a:schemeClr val="tx1"/>
          </a:fontRef>
        </p:style>
      </p:cxnSp>
      <p:cxnSp>
        <p:nvCxnSpPr>
          <p:cNvPr id="26" name="Connecteur droit avec flèche 25"/>
          <p:cNvCxnSpPr/>
          <p:nvPr>
            <p:custDataLst>
              <p:tags r:id="rId16"/>
            </p:custDataLst>
          </p:nvPr>
        </p:nvCxnSpPr>
        <p:spPr>
          <a:xfrm flipV="1">
            <a:off x="5051283" y="3257550"/>
            <a:ext cx="1563724" cy="284494"/>
          </a:xfrm>
          <a:prstGeom prst="straightConnector1">
            <a:avLst/>
          </a:prstGeom>
          <a:ln w="57150">
            <a:solidFill>
              <a:srgbClr val="FFC000"/>
            </a:solidFill>
            <a:tailEnd type="triangle"/>
          </a:ln>
        </p:spPr>
        <p:style>
          <a:lnRef idx="3">
            <a:schemeClr val="accent6"/>
          </a:lnRef>
          <a:fillRef idx="0">
            <a:schemeClr val="accent6"/>
          </a:fillRef>
          <a:effectRef idx="2">
            <a:schemeClr val="accent6"/>
          </a:effectRef>
          <a:fontRef idx="minor">
            <a:schemeClr val="tx1"/>
          </a:fontRef>
        </p:style>
      </p:cxnSp>
      <p:cxnSp>
        <p:nvCxnSpPr>
          <p:cNvPr id="28" name="Connecteur droit avec flèche 27"/>
          <p:cNvCxnSpPr/>
          <p:nvPr>
            <p:custDataLst>
              <p:tags r:id="rId17"/>
            </p:custDataLst>
          </p:nvPr>
        </p:nvCxnSpPr>
        <p:spPr>
          <a:xfrm flipV="1">
            <a:off x="4788466" y="2303542"/>
            <a:ext cx="1448134" cy="883136"/>
          </a:xfrm>
          <a:prstGeom prst="straightConnector1">
            <a:avLst/>
          </a:prstGeom>
          <a:ln w="57150">
            <a:solidFill>
              <a:schemeClr val="tx1">
                <a:lumMod val="50000"/>
                <a:lumOff val="50000"/>
              </a:schemeClr>
            </a:solidFill>
            <a:tailEnd type="triangle"/>
          </a:ln>
        </p:spPr>
        <p:style>
          <a:lnRef idx="3">
            <a:schemeClr val="accent6"/>
          </a:lnRef>
          <a:fillRef idx="0">
            <a:schemeClr val="accent6"/>
          </a:fillRef>
          <a:effectRef idx="2">
            <a:schemeClr val="accent6"/>
          </a:effectRef>
          <a:fontRef idx="minor">
            <a:schemeClr val="tx1"/>
          </a:fontRef>
        </p:style>
      </p:cxnSp>
      <p:cxnSp>
        <p:nvCxnSpPr>
          <p:cNvPr id="30" name="Connecteur droit avec flèche 29"/>
          <p:cNvCxnSpPr/>
          <p:nvPr>
            <p:custDataLst>
              <p:tags r:id="rId18"/>
            </p:custDataLst>
          </p:nvPr>
        </p:nvCxnSpPr>
        <p:spPr>
          <a:xfrm>
            <a:off x="5200055" y="4032611"/>
            <a:ext cx="1036545" cy="355473"/>
          </a:xfrm>
          <a:prstGeom prst="straightConnector1">
            <a:avLst/>
          </a:prstGeom>
          <a:ln w="57150">
            <a:solidFill>
              <a:schemeClr val="accent2">
                <a:lumMod val="75000"/>
              </a:schemeClr>
            </a:solidFill>
            <a:tailEnd type="triangle"/>
          </a:ln>
        </p:spPr>
        <p:style>
          <a:lnRef idx="3">
            <a:schemeClr val="accent6"/>
          </a:lnRef>
          <a:fillRef idx="0">
            <a:schemeClr val="accent6"/>
          </a:fillRef>
          <a:effectRef idx="2">
            <a:schemeClr val="accent6"/>
          </a:effectRef>
          <a:fontRef idx="minor">
            <a:schemeClr val="tx1"/>
          </a:fontRef>
        </p:style>
      </p:cxnSp>
    </p:spTree>
    <p:extLst>
      <p:ext uri="{BB962C8B-B14F-4D97-AF65-F5344CB8AC3E}">
        <p14:creationId xmlns="" xmlns:p14="http://schemas.microsoft.com/office/powerpoint/2010/main" val="3359299294"/>
      </p:ext>
    </p:extLst>
  </p:cSld>
  <p:clrMapOvr>
    <a:masterClrMapping/>
  </p:clrMapOvr>
  <mc:AlternateContent xmlns:mc="http://schemas.openxmlformats.org/markup-compatibility/2006">
    <mc:Choice xmlns=""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250"/>
                                        <p:tgtEl>
                                          <p:spTgt spid="5"/>
                                        </p:tgtEl>
                                      </p:cBhvr>
                                    </p:animEffect>
                                  </p:childTnLst>
                                </p:cTn>
                              </p:par>
                            </p:childTnLst>
                          </p:cTn>
                        </p:par>
                        <p:par>
                          <p:cTn id="8" fill="hold">
                            <p:stCondLst>
                              <p:cond delay="250"/>
                            </p:stCondLst>
                            <p:childTnLst>
                              <p:par>
                                <p:cTn id="9" presetID="21" presetClass="entr" presetSubtype="1"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heel(1)">
                                      <p:cBhvr>
                                        <p:cTn id="11" dur="1000"/>
                                        <p:tgtEl>
                                          <p:spTgt spid="3"/>
                                        </p:tgtEl>
                                      </p:cBhvr>
                                    </p:animEffect>
                                  </p:childTnLst>
                                </p:cTn>
                              </p:par>
                            </p:childTnLst>
                          </p:cTn>
                        </p:par>
                        <p:par>
                          <p:cTn id="12" fill="hold">
                            <p:stCondLst>
                              <p:cond delay="1250"/>
                            </p:stCondLst>
                            <p:childTnLst>
                              <p:par>
                                <p:cTn id="13" presetID="22" presetClass="entr" presetSubtype="4"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down)">
                                      <p:cBhvr>
                                        <p:cTn id="15" dur="250"/>
                                        <p:tgtEl>
                                          <p:spTgt spid="16"/>
                                        </p:tgtEl>
                                      </p:cBhvr>
                                    </p:animEffect>
                                  </p:childTnLst>
                                </p:cTn>
                              </p:par>
                            </p:childTnLst>
                          </p:cTn>
                        </p:par>
                        <p:par>
                          <p:cTn id="16" fill="hold">
                            <p:stCondLst>
                              <p:cond delay="1500"/>
                            </p:stCondLst>
                            <p:childTnLst>
                              <p:par>
                                <p:cTn id="17" presetID="21" presetClass="entr" presetSubtype="1"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heel(1)">
                                      <p:cBhvr>
                                        <p:cTn id="19" dur="1000"/>
                                        <p:tgtEl>
                                          <p:spTgt spid="8"/>
                                        </p:tgtEl>
                                      </p:cBhvr>
                                    </p:animEffect>
                                  </p:childTnLst>
                                </p:cTn>
                              </p:par>
                            </p:childTnLst>
                          </p:cTn>
                        </p:par>
                        <p:par>
                          <p:cTn id="20" fill="hold">
                            <p:stCondLst>
                              <p:cond delay="2500"/>
                            </p:stCondLst>
                            <p:childTnLst>
                              <p:par>
                                <p:cTn id="21" presetID="22" presetClass="entr" presetSubtype="2"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right)">
                                      <p:cBhvr>
                                        <p:cTn id="23" dur="250"/>
                                        <p:tgtEl>
                                          <p:spTgt spid="18"/>
                                        </p:tgtEl>
                                      </p:cBhvr>
                                    </p:animEffect>
                                  </p:childTnLst>
                                </p:cTn>
                              </p:par>
                            </p:childTnLst>
                          </p:cTn>
                        </p:par>
                        <p:par>
                          <p:cTn id="24" fill="hold">
                            <p:stCondLst>
                              <p:cond delay="2750"/>
                            </p:stCondLst>
                            <p:childTnLst>
                              <p:par>
                                <p:cTn id="25" presetID="21" presetClass="entr" presetSubtype="1"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heel(1)">
                                      <p:cBhvr>
                                        <p:cTn id="27" dur="1000"/>
                                        <p:tgtEl>
                                          <p:spTgt spid="7"/>
                                        </p:tgtEl>
                                      </p:cBhvr>
                                    </p:animEffect>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up)">
                                      <p:cBhvr>
                                        <p:cTn id="31" dur="250"/>
                                        <p:tgtEl>
                                          <p:spTgt spid="21"/>
                                        </p:tgtEl>
                                      </p:cBhvr>
                                    </p:animEffect>
                                  </p:childTnLst>
                                </p:cTn>
                              </p:par>
                            </p:childTnLst>
                          </p:cTn>
                        </p:par>
                        <p:par>
                          <p:cTn id="32" fill="hold">
                            <p:stCondLst>
                              <p:cond delay="4000"/>
                            </p:stCondLst>
                            <p:childTnLst>
                              <p:par>
                                <p:cTn id="33" presetID="21" presetClass="entr" presetSubtype="1" fill="hold" grpId="0"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heel(1)">
                                      <p:cBhvr>
                                        <p:cTn id="35" dur="1000"/>
                                        <p:tgtEl>
                                          <p:spTgt spid="12"/>
                                        </p:tgtEl>
                                      </p:cBhvr>
                                    </p:animEffect>
                                  </p:childTnLst>
                                </p:cTn>
                              </p:par>
                            </p:childTnLst>
                          </p:cTn>
                        </p:par>
                        <p:par>
                          <p:cTn id="36" fill="hold">
                            <p:stCondLst>
                              <p:cond delay="5000"/>
                            </p:stCondLst>
                            <p:childTnLst>
                              <p:par>
                                <p:cTn id="37" presetID="22" presetClass="entr" presetSubtype="8"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wipe(left)">
                                      <p:cBhvr>
                                        <p:cTn id="39" dur="250"/>
                                        <p:tgtEl>
                                          <p:spTgt spid="30"/>
                                        </p:tgtEl>
                                      </p:cBhvr>
                                    </p:animEffect>
                                  </p:childTnLst>
                                </p:cTn>
                              </p:par>
                            </p:childTnLst>
                          </p:cTn>
                        </p:par>
                        <p:par>
                          <p:cTn id="40" fill="hold">
                            <p:stCondLst>
                              <p:cond delay="5250"/>
                            </p:stCondLst>
                            <p:childTnLst>
                              <p:par>
                                <p:cTn id="41" presetID="21" presetClass="entr" presetSubtype="1" fill="hold" grpId="0" nodeType="after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wheel(1)">
                                      <p:cBhvr>
                                        <p:cTn id="43" dur="1000"/>
                                        <p:tgtEl>
                                          <p:spTgt spid="11"/>
                                        </p:tgtEl>
                                      </p:cBhvr>
                                    </p:animEffect>
                                  </p:childTnLst>
                                </p:cTn>
                              </p:par>
                            </p:childTnLst>
                          </p:cTn>
                        </p:par>
                        <p:par>
                          <p:cTn id="44" fill="hold">
                            <p:stCondLst>
                              <p:cond delay="6250"/>
                            </p:stCondLst>
                            <p:childTnLst>
                              <p:par>
                                <p:cTn id="45" presetID="22" presetClass="entr" presetSubtype="4" fill="hold"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wipe(down)">
                                      <p:cBhvr>
                                        <p:cTn id="47" dur="250"/>
                                        <p:tgtEl>
                                          <p:spTgt spid="26"/>
                                        </p:tgtEl>
                                      </p:cBhvr>
                                    </p:animEffect>
                                  </p:childTnLst>
                                </p:cTn>
                              </p:par>
                            </p:childTnLst>
                          </p:cTn>
                        </p:par>
                        <p:par>
                          <p:cTn id="48" fill="hold">
                            <p:stCondLst>
                              <p:cond delay="6500"/>
                            </p:stCondLst>
                            <p:childTnLst>
                              <p:par>
                                <p:cTn id="49" presetID="21" presetClass="entr" presetSubtype="1"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wheel(1)">
                                      <p:cBhvr>
                                        <p:cTn id="51" dur="1000"/>
                                        <p:tgtEl>
                                          <p:spTgt spid="10"/>
                                        </p:tgtEl>
                                      </p:cBhvr>
                                    </p:animEffect>
                                  </p:childTnLst>
                                </p:cTn>
                              </p:par>
                            </p:childTnLst>
                          </p:cTn>
                        </p:par>
                        <p:par>
                          <p:cTn id="52" fill="hold">
                            <p:stCondLst>
                              <p:cond delay="7500"/>
                            </p:stCondLst>
                            <p:childTnLst>
                              <p:par>
                                <p:cTn id="53" presetID="22" presetClass="entr" presetSubtype="4" fill="hold" nodeType="after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wipe(down)">
                                      <p:cBhvr>
                                        <p:cTn id="55" dur="250"/>
                                        <p:tgtEl>
                                          <p:spTgt spid="28"/>
                                        </p:tgtEl>
                                      </p:cBhvr>
                                    </p:animEffect>
                                  </p:childTnLst>
                                </p:cTn>
                              </p:par>
                            </p:childTnLst>
                          </p:cTn>
                        </p:par>
                        <p:par>
                          <p:cTn id="56" fill="hold">
                            <p:stCondLst>
                              <p:cond delay="7750"/>
                            </p:stCondLst>
                            <p:childTnLst>
                              <p:par>
                                <p:cTn id="57" presetID="21" presetClass="entr" presetSubtype="1" fill="hold" grpId="0" nodeType="afterEffect">
                                  <p:stCondLst>
                                    <p:cond delay="0"/>
                                  </p:stCondLst>
                                  <p:childTnLst>
                                    <p:set>
                                      <p:cBhvr>
                                        <p:cTn id="58" dur="1" fill="hold">
                                          <p:stCondLst>
                                            <p:cond delay="0"/>
                                          </p:stCondLst>
                                        </p:cTn>
                                        <p:tgtEl>
                                          <p:spTgt spid="9"/>
                                        </p:tgtEl>
                                        <p:attrNameLst>
                                          <p:attrName>style.visibility</p:attrName>
                                        </p:attrNameLst>
                                      </p:cBhvr>
                                      <p:to>
                                        <p:strVal val="visible"/>
                                      </p:to>
                                    </p:set>
                                    <p:animEffect transition="in" filter="wheel(1)">
                                      <p:cBhvr>
                                        <p:cTn id="59" dur="1000"/>
                                        <p:tgtEl>
                                          <p:spTgt spid="9"/>
                                        </p:tgtEl>
                                      </p:cBhvr>
                                    </p:animEffect>
                                  </p:childTnLst>
                                </p:cTn>
                              </p:par>
                            </p:childTnLst>
                          </p:cTn>
                        </p:par>
                        <p:par>
                          <p:cTn id="60" fill="hold">
                            <p:stCondLst>
                              <p:cond delay="8750"/>
                            </p:stCondLst>
                            <p:childTnLst>
                              <p:par>
                                <p:cTn id="61" presetID="22" presetClass="entr" presetSubtype="4" fill="hold" nodeType="afterEffect">
                                  <p:stCondLst>
                                    <p:cond delay="0"/>
                                  </p:stCondLst>
                                  <p:childTnLst>
                                    <p:set>
                                      <p:cBhvr>
                                        <p:cTn id="62" dur="1" fill="hold">
                                          <p:stCondLst>
                                            <p:cond delay="0"/>
                                          </p:stCondLst>
                                        </p:cTn>
                                        <p:tgtEl>
                                          <p:spTgt spid="24"/>
                                        </p:tgtEl>
                                        <p:attrNameLst>
                                          <p:attrName>style.visibility</p:attrName>
                                        </p:attrNameLst>
                                      </p:cBhvr>
                                      <p:to>
                                        <p:strVal val="visible"/>
                                      </p:to>
                                    </p:set>
                                    <p:animEffect transition="in" filter="wipe(down)">
                                      <p:cBhvr>
                                        <p:cTn id="63" dur="250"/>
                                        <p:tgtEl>
                                          <p:spTgt spid="24"/>
                                        </p:tgtEl>
                                      </p:cBhvr>
                                    </p:animEffect>
                                  </p:childTnLst>
                                </p:cTn>
                              </p:par>
                            </p:childTnLst>
                          </p:cTn>
                        </p:par>
                        <p:par>
                          <p:cTn id="64" fill="hold">
                            <p:stCondLst>
                              <p:cond delay="9000"/>
                            </p:stCondLst>
                            <p:childTnLst>
                              <p:par>
                                <p:cTn id="65" presetID="21" presetClass="entr" presetSubtype="1" fill="hold" grpId="0"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heel(1)">
                                      <p:cBhvr>
                                        <p:cTn id="6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P spid="8" grpId="0" animBg="1"/>
      <p:bldP spid="9" grpId="0" animBg="1"/>
      <p:bldP spid="10" grpId="0" animBg="1"/>
      <p:bldP spid="11" grpId="0" animBg="1"/>
      <p:bldP spid="1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custDataLst>
              <p:tags r:id="rId1"/>
            </p:custDataLst>
          </p:nvPr>
        </p:nvSpPr>
        <p:spPr/>
        <p:txBody>
          <a:bodyPr>
            <a:normAutofit fontScale="90000"/>
          </a:bodyPr>
          <a:lstStyle/>
          <a:p>
            <a:r>
              <a:rPr lang="fr-FR" dirty="0" smtClean="0"/>
              <a:t>Exemple par le plagiat </a:t>
            </a:r>
            <a:r>
              <a:rPr lang="fr-FR" dirty="0" smtClean="0">
                <a:sym typeface="Wingdings" panose="05000000000000000000" pitchFamily="2" charset="2"/>
              </a:rPr>
              <a:t></a:t>
            </a:r>
            <a:r>
              <a:rPr lang="fr-FR" dirty="0"/>
              <a:t> phishing </a:t>
            </a:r>
          </a:p>
        </p:txBody>
      </p:sp>
      <p:pic>
        <p:nvPicPr>
          <p:cNvPr id="3" name="Image 2"/>
          <p:cNvPicPr>
            <a:picLocks noChangeAspect="1"/>
          </p:cNvPicPr>
          <p:nvPr>
            <p:custDataLst>
              <p:tags r:id="rId2"/>
            </p:custDataLst>
          </p:nvPr>
        </p:nvPicPr>
        <p:blipFill>
          <a:blip r:embed="rId7" cstate="print"/>
          <a:stretch>
            <a:fillRect/>
          </a:stretch>
        </p:blipFill>
        <p:spPr>
          <a:xfrm>
            <a:off x="323528" y="1745737"/>
            <a:ext cx="4175784" cy="3423351"/>
          </a:xfrm>
          <a:prstGeom prst="rect">
            <a:avLst/>
          </a:prstGeom>
        </p:spPr>
      </p:pic>
      <p:pic>
        <p:nvPicPr>
          <p:cNvPr id="4" name="Image 3"/>
          <p:cNvPicPr>
            <a:picLocks noChangeAspect="1"/>
          </p:cNvPicPr>
          <p:nvPr>
            <p:custDataLst>
              <p:tags r:id="rId3"/>
            </p:custDataLst>
          </p:nvPr>
        </p:nvPicPr>
        <p:blipFill>
          <a:blip r:embed="rId8" cstate="print"/>
          <a:stretch>
            <a:fillRect/>
          </a:stretch>
        </p:blipFill>
        <p:spPr>
          <a:xfrm>
            <a:off x="4686300" y="1751295"/>
            <a:ext cx="4227100" cy="3678693"/>
          </a:xfrm>
          <a:prstGeom prst="rect">
            <a:avLst/>
          </a:prstGeom>
        </p:spPr>
      </p:pic>
      <p:sp>
        <p:nvSpPr>
          <p:cNvPr id="5" name="Flèche droite 4"/>
          <p:cNvSpPr/>
          <p:nvPr>
            <p:custDataLst>
              <p:tags r:id="rId4"/>
            </p:custDataLst>
          </p:nvPr>
        </p:nvSpPr>
        <p:spPr>
          <a:xfrm>
            <a:off x="3886200" y="4114800"/>
            <a:ext cx="1028700" cy="4000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Tree>
    <p:extLst>
      <p:ext uri="{BB962C8B-B14F-4D97-AF65-F5344CB8AC3E}">
        <p14:creationId xmlns="" xmlns:p14="http://schemas.microsoft.com/office/powerpoint/2010/main" val="2981804412"/>
      </p:ext>
    </p:extLst>
  </p:cSld>
  <p:clrMapOvr>
    <a:masterClrMapping/>
  </p:clrMapOvr>
  <mc:AlternateContent xmlns:mc="http://schemas.openxmlformats.org/markup-compatibility/2006">
    <mc:Choice xmlns="" xmlns:p14="http://schemas.microsoft.com/office/powerpoint/2010/main" Requires="p14">
      <p:transition spd="slow" p14:dur="2000">
        <p14:vortex dir="r"/>
      </p:transition>
    </mc:Choice>
    <mc:Fallback>
      <p:transition spd="slow">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custDataLst>
              <p:tags r:id="rId1"/>
            </p:custDataLst>
          </p:nvPr>
        </p:nvSpPr>
        <p:spPr>
          <a:xfrm>
            <a:off x="628650" y="1131001"/>
            <a:ext cx="8343900" cy="254261"/>
          </a:xfrm>
        </p:spPr>
        <p:txBody>
          <a:bodyPr>
            <a:normAutofit fontScale="90000"/>
          </a:bodyPr>
          <a:lstStyle/>
          <a:p>
            <a:r>
              <a:rPr lang="fr-FR" dirty="0"/>
              <a:t>LES </a:t>
            </a:r>
            <a:r>
              <a:rPr lang="fr-FR" dirty="0" smtClean="0"/>
              <a:t>TYPOSQUATTAGES </a:t>
            </a:r>
            <a:endParaRPr lang="fr-FR" dirty="0"/>
          </a:p>
        </p:txBody>
      </p:sp>
      <p:pic>
        <p:nvPicPr>
          <p:cNvPr id="4" name="Image 3"/>
          <p:cNvPicPr>
            <a:picLocks noChangeAspect="1"/>
          </p:cNvPicPr>
          <p:nvPr>
            <p:custDataLst>
              <p:tags r:id="rId2"/>
            </p:custDataLst>
          </p:nvPr>
        </p:nvPicPr>
        <p:blipFill>
          <a:blip r:embed="rId6" cstate="print"/>
          <a:stretch>
            <a:fillRect/>
          </a:stretch>
        </p:blipFill>
        <p:spPr>
          <a:xfrm>
            <a:off x="914400" y="4572001"/>
            <a:ext cx="7042857" cy="950000"/>
          </a:xfrm>
          <a:prstGeom prst="rect">
            <a:avLst/>
          </a:prstGeom>
        </p:spPr>
      </p:pic>
      <p:pic>
        <p:nvPicPr>
          <p:cNvPr id="5" name="Image 4"/>
          <p:cNvPicPr>
            <a:picLocks noChangeAspect="1"/>
          </p:cNvPicPr>
          <p:nvPr>
            <p:custDataLst>
              <p:tags r:id="rId3"/>
            </p:custDataLst>
          </p:nvPr>
        </p:nvPicPr>
        <p:blipFill>
          <a:blip r:embed="rId7" cstate="print"/>
          <a:stretch>
            <a:fillRect/>
          </a:stretch>
        </p:blipFill>
        <p:spPr>
          <a:xfrm>
            <a:off x="914400" y="1543050"/>
            <a:ext cx="6100000" cy="2814286"/>
          </a:xfrm>
          <a:prstGeom prst="rect">
            <a:avLst/>
          </a:prstGeom>
        </p:spPr>
      </p:pic>
    </p:spTree>
    <p:extLst>
      <p:ext uri="{BB962C8B-B14F-4D97-AF65-F5344CB8AC3E}">
        <p14:creationId xmlns="" xmlns:p14="http://schemas.microsoft.com/office/powerpoint/2010/main" val="1346559202"/>
      </p:ext>
    </p:extLst>
  </p:cSld>
  <p:clrMapOvr>
    <a:masterClrMapping/>
  </p:clrMapOvr>
  <mc:AlternateContent xmlns:mc="http://schemas.openxmlformats.org/markup-compatibility/2006">
    <mc:Choice xmlns=""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NUM" val="1"/>
</p:tagLst>
</file>

<file path=ppt/tags/tag10.xml><?xml version="1.0" encoding="utf-8"?>
<p:tagLst xmlns:a="http://schemas.openxmlformats.org/drawingml/2006/main" xmlns:r="http://schemas.openxmlformats.org/officeDocument/2006/relationships" xmlns:p="http://schemas.openxmlformats.org/presentationml/2006/main">
  <p:tag name="NUM" val="2"/>
</p:tagLst>
</file>

<file path=ppt/tags/tag100.xml><?xml version="1.0" encoding="utf-8"?>
<p:tagLst xmlns:a="http://schemas.openxmlformats.org/drawingml/2006/main" xmlns:r="http://schemas.openxmlformats.org/officeDocument/2006/relationships" xmlns:p="http://schemas.openxmlformats.org/presentationml/2006/main">
  <p:tag name="NUM" val="2"/>
</p:tagLst>
</file>

<file path=ppt/tags/tag101.xml><?xml version="1.0" encoding="utf-8"?>
<p:tagLst xmlns:a="http://schemas.openxmlformats.org/drawingml/2006/main" xmlns:r="http://schemas.openxmlformats.org/officeDocument/2006/relationships" xmlns:p="http://schemas.openxmlformats.org/presentationml/2006/main">
  <p:tag name="NUM" val="3"/>
</p:tagLst>
</file>

<file path=ppt/tags/tag102.xml><?xml version="1.0" encoding="utf-8"?>
<p:tagLst xmlns:a="http://schemas.openxmlformats.org/drawingml/2006/main" xmlns:r="http://schemas.openxmlformats.org/officeDocument/2006/relationships" xmlns:p="http://schemas.openxmlformats.org/presentationml/2006/main">
  <p:tag name="NUM" val="4"/>
</p:tagLst>
</file>

<file path=ppt/tags/tag103.xml><?xml version="1.0" encoding="utf-8"?>
<p:tagLst xmlns:a="http://schemas.openxmlformats.org/drawingml/2006/main" xmlns:r="http://schemas.openxmlformats.org/officeDocument/2006/relationships" xmlns:p="http://schemas.openxmlformats.org/presentationml/2006/main">
  <p:tag name="NUM" val="5"/>
</p:tagLst>
</file>

<file path=ppt/tags/tag104.xml><?xml version="1.0" encoding="utf-8"?>
<p:tagLst xmlns:a="http://schemas.openxmlformats.org/drawingml/2006/main" xmlns:r="http://schemas.openxmlformats.org/officeDocument/2006/relationships" xmlns:p="http://schemas.openxmlformats.org/presentationml/2006/main">
  <p:tag name="NUM" val="6"/>
</p:tagLst>
</file>

<file path=ppt/tags/tag105.xml><?xml version="1.0" encoding="utf-8"?>
<p:tagLst xmlns:a="http://schemas.openxmlformats.org/drawingml/2006/main" xmlns:r="http://schemas.openxmlformats.org/officeDocument/2006/relationships" xmlns:p="http://schemas.openxmlformats.org/presentationml/2006/main">
  <p:tag name="NUM" val="7"/>
</p:tagLst>
</file>

<file path=ppt/tags/tag106.xml><?xml version="1.0" encoding="utf-8"?>
<p:tagLst xmlns:a="http://schemas.openxmlformats.org/drawingml/2006/main" xmlns:r="http://schemas.openxmlformats.org/officeDocument/2006/relationships" xmlns:p="http://schemas.openxmlformats.org/presentationml/2006/main">
  <p:tag name="NUM" val="8"/>
</p:tagLst>
</file>

<file path=ppt/tags/tag107.xml><?xml version="1.0" encoding="utf-8"?>
<p:tagLst xmlns:a="http://schemas.openxmlformats.org/drawingml/2006/main" xmlns:r="http://schemas.openxmlformats.org/officeDocument/2006/relationships" xmlns:p="http://schemas.openxmlformats.org/presentationml/2006/main">
  <p:tag name="NUM" val="9"/>
</p:tagLst>
</file>

<file path=ppt/tags/tag108.xml><?xml version="1.0" encoding="utf-8"?>
<p:tagLst xmlns:a="http://schemas.openxmlformats.org/drawingml/2006/main" xmlns:r="http://schemas.openxmlformats.org/officeDocument/2006/relationships" xmlns:p="http://schemas.openxmlformats.org/presentationml/2006/main">
  <p:tag name="NUM" val="10"/>
</p:tagLst>
</file>

<file path=ppt/tags/tag109.xml><?xml version="1.0" encoding="utf-8"?>
<p:tagLst xmlns:a="http://schemas.openxmlformats.org/drawingml/2006/main" xmlns:r="http://schemas.openxmlformats.org/officeDocument/2006/relationships" xmlns:p="http://schemas.openxmlformats.org/presentationml/2006/main">
  <p:tag name="NUM" val="11"/>
</p:tagLst>
</file>

<file path=ppt/tags/tag11.xml><?xml version="1.0" encoding="utf-8"?>
<p:tagLst xmlns:a="http://schemas.openxmlformats.org/drawingml/2006/main" xmlns:r="http://schemas.openxmlformats.org/officeDocument/2006/relationships" xmlns:p="http://schemas.openxmlformats.org/presentationml/2006/main">
  <p:tag name="NUM" val="3"/>
</p:tagLst>
</file>

<file path=ppt/tags/tag110.xml><?xml version="1.0" encoding="utf-8"?>
<p:tagLst xmlns:a="http://schemas.openxmlformats.org/drawingml/2006/main" xmlns:r="http://schemas.openxmlformats.org/officeDocument/2006/relationships" xmlns:p="http://schemas.openxmlformats.org/presentationml/2006/main">
  <p:tag name="NUM" val="12"/>
</p:tagLst>
</file>

<file path=ppt/tags/tag111.xml><?xml version="1.0" encoding="utf-8"?>
<p:tagLst xmlns:a="http://schemas.openxmlformats.org/drawingml/2006/main" xmlns:r="http://schemas.openxmlformats.org/officeDocument/2006/relationships" xmlns:p="http://schemas.openxmlformats.org/presentationml/2006/main">
  <p:tag name="NUM" val="13"/>
</p:tagLst>
</file>

<file path=ppt/tags/tag112.xml><?xml version="1.0" encoding="utf-8"?>
<p:tagLst xmlns:a="http://schemas.openxmlformats.org/drawingml/2006/main" xmlns:r="http://schemas.openxmlformats.org/officeDocument/2006/relationships" xmlns:p="http://schemas.openxmlformats.org/presentationml/2006/main">
  <p:tag name="NUM" val="14"/>
</p:tagLst>
</file>

<file path=ppt/tags/tag113.xml><?xml version="1.0" encoding="utf-8"?>
<p:tagLst xmlns:a="http://schemas.openxmlformats.org/drawingml/2006/main" xmlns:r="http://schemas.openxmlformats.org/officeDocument/2006/relationships" xmlns:p="http://schemas.openxmlformats.org/presentationml/2006/main">
  <p:tag name="NUM" val="15"/>
</p:tagLst>
</file>

<file path=ppt/tags/tag114.xml><?xml version="1.0" encoding="utf-8"?>
<p:tagLst xmlns:a="http://schemas.openxmlformats.org/drawingml/2006/main" xmlns:r="http://schemas.openxmlformats.org/officeDocument/2006/relationships" xmlns:p="http://schemas.openxmlformats.org/presentationml/2006/main">
  <p:tag name="NUM" val="16"/>
</p:tagLst>
</file>

<file path=ppt/tags/tag115.xml><?xml version="1.0" encoding="utf-8"?>
<p:tagLst xmlns:a="http://schemas.openxmlformats.org/drawingml/2006/main" xmlns:r="http://schemas.openxmlformats.org/officeDocument/2006/relationships" xmlns:p="http://schemas.openxmlformats.org/presentationml/2006/main">
  <p:tag name="NUM" val="17"/>
</p:tagLst>
</file>

<file path=ppt/tags/tag116.xml><?xml version="1.0" encoding="utf-8"?>
<p:tagLst xmlns:a="http://schemas.openxmlformats.org/drawingml/2006/main" xmlns:r="http://schemas.openxmlformats.org/officeDocument/2006/relationships" xmlns:p="http://schemas.openxmlformats.org/presentationml/2006/main">
  <p:tag name="NUM" val="18"/>
</p:tagLst>
</file>

<file path=ppt/tags/tag117.xml><?xml version="1.0" encoding="utf-8"?>
<p:tagLst xmlns:a="http://schemas.openxmlformats.org/drawingml/2006/main" xmlns:r="http://schemas.openxmlformats.org/officeDocument/2006/relationships" xmlns:p="http://schemas.openxmlformats.org/presentationml/2006/main">
  <p:tag name="NUM" val="19"/>
</p:tagLst>
</file>

<file path=ppt/tags/tag118.xml><?xml version="1.0" encoding="utf-8"?>
<p:tagLst xmlns:a="http://schemas.openxmlformats.org/drawingml/2006/main" xmlns:r="http://schemas.openxmlformats.org/officeDocument/2006/relationships" xmlns:p="http://schemas.openxmlformats.org/presentationml/2006/main">
  <p:tag name="NUM" val="20"/>
</p:tagLst>
</file>

<file path=ppt/tags/tag119.xml><?xml version="1.0" encoding="utf-8"?>
<p:tagLst xmlns:a="http://schemas.openxmlformats.org/drawingml/2006/main" xmlns:r="http://schemas.openxmlformats.org/officeDocument/2006/relationships" xmlns:p="http://schemas.openxmlformats.org/presentationml/2006/main">
  <p:tag name="NUM" val="21"/>
</p:tagLst>
</file>

<file path=ppt/tags/tag12.xml><?xml version="1.0" encoding="utf-8"?>
<p:tagLst xmlns:a="http://schemas.openxmlformats.org/drawingml/2006/main" xmlns:r="http://schemas.openxmlformats.org/officeDocument/2006/relationships" xmlns:p="http://schemas.openxmlformats.org/presentationml/2006/main">
  <p:tag name="NUM" val="4"/>
</p:tagLst>
</file>

<file path=ppt/tags/tag120.xml><?xml version="1.0" encoding="utf-8"?>
<p:tagLst xmlns:a="http://schemas.openxmlformats.org/drawingml/2006/main" xmlns:r="http://schemas.openxmlformats.org/officeDocument/2006/relationships" xmlns:p="http://schemas.openxmlformats.org/presentationml/2006/main">
  <p:tag name="NUM" val="22"/>
</p:tagLst>
</file>

<file path=ppt/tags/tag121.xml><?xml version="1.0" encoding="utf-8"?>
<p:tagLst xmlns:a="http://schemas.openxmlformats.org/drawingml/2006/main" xmlns:r="http://schemas.openxmlformats.org/officeDocument/2006/relationships" xmlns:p="http://schemas.openxmlformats.org/presentationml/2006/main">
  <p:tag name="NUM" val="23"/>
</p:tagLst>
</file>

<file path=ppt/tags/tag122.xml><?xml version="1.0" encoding="utf-8"?>
<p:tagLst xmlns:a="http://schemas.openxmlformats.org/drawingml/2006/main" xmlns:r="http://schemas.openxmlformats.org/officeDocument/2006/relationships" xmlns:p="http://schemas.openxmlformats.org/presentationml/2006/main">
  <p:tag name="NUM" val="24"/>
</p:tagLst>
</file>

<file path=ppt/tags/tag123.xml><?xml version="1.0" encoding="utf-8"?>
<p:tagLst xmlns:a="http://schemas.openxmlformats.org/drawingml/2006/main" xmlns:r="http://schemas.openxmlformats.org/officeDocument/2006/relationships" xmlns:p="http://schemas.openxmlformats.org/presentationml/2006/main">
  <p:tag name="NUM" val="25"/>
</p:tagLst>
</file>

<file path=ppt/tags/tag124.xml><?xml version="1.0" encoding="utf-8"?>
<p:tagLst xmlns:a="http://schemas.openxmlformats.org/drawingml/2006/main" xmlns:r="http://schemas.openxmlformats.org/officeDocument/2006/relationships" xmlns:p="http://schemas.openxmlformats.org/presentationml/2006/main">
  <p:tag name="NUM" val="26"/>
</p:tagLst>
</file>

<file path=ppt/tags/tag125.xml><?xml version="1.0" encoding="utf-8"?>
<p:tagLst xmlns:a="http://schemas.openxmlformats.org/drawingml/2006/main" xmlns:r="http://schemas.openxmlformats.org/officeDocument/2006/relationships" xmlns:p="http://schemas.openxmlformats.org/presentationml/2006/main">
  <p:tag name="NUM" val="27"/>
</p:tagLst>
</file>

<file path=ppt/tags/tag126.xml><?xml version="1.0" encoding="utf-8"?>
<p:tagLst xmlns:a="http://schemas.openxmlformats.org/drawingml/2006/main" xmlns:r="http://schemas.openxmlformats.org/officeDocument/2006/relationships" xmlns:p="http://schemas.openxmlformats.org/presentationml/2006/main">
  <p:tag name="NUM" val="28"/>
</p:tagLst>
</file>

<file path=ppt/tags/tag127.xml><?xml version="1.0" encoding="utf-8"?>
<p:tagLst xmlns:a="http://schemas.openxmlformats.org/drawingml/2006/main" xmlns:r="http://schemas.openxmlformats.org/officeDocument/2006/relationships" xmlns:p="http://schemas.openxmlformats.org/presentationml/2006/main">
  <p:tag name="NUM" val="29"/>
</p:tagLst>
</file>

<file path=ppt/tags/tag128.xml><?xml version="1.0" encoding="utf-8"?>
<p:tagLst xmlns:a="http://schemas.openxmlformats.org/drawingml/2006/main" xmlns:r="http://schemas.openxmlformats.org/officeDocument/2006/relationships" xmlns:p="http://schemas.openxmlformats.org/presentationml/2006/main">
  <p:tag name="NUM" val="30"/>
</p:tagLst>
</file>

<file path=ppt/tags/tag129.xml><?xml version="1.0" encoding="utf-8"?>
<p:tagLst xmlns:a="http://schemas.openxmlformats.org/drawingml/2006/main" xmlns:r="http://schemas.openxmlformats.org/officeDocument/2006/relationships" xmlns:p="http://schemas.openxmlformats.org/presentationml/2006/main">
  <p:tag name="NUM" val="31"/>
</p:tagLst>
</file>

<file path=ppt/tags/tag13.xml><?xml version="1.0" encoding="utf-8"?>
<p:tagLst xmlns:a="http://schemas.openxmlformats.org/drawingml/2006/main" xmlns:r="http://schemas.openxmlformats.org/officeDocument/2006/relationships" xmlns:p="http://schemas.openxmlformats.org/presentationml/2006/main">
  <p:tag name="NUM" val="5"/>
</p:tagLst>
</file>

<file path=ppt/tags/tag130.xml><?xml version="1.0" encoding="utf-8"?>
<p:tagLst xmlns:a="http://schemas.openxmlformats.org/drawingml/2006/main" xmlns:r="http://schemas.openxmlformats.org/officeDocument/2006/relationships" xmlns:p="http://schemas.openxmlformats.org/presentationml/2006/main">
  <p:tag name="NUM" val="32"/>
</p:tagLst>
</file>

<file path=ppt/tags/tag131.xml><?xml version="1.0" encoding="utf-8"?>
<p:tagLst xmlns:a="http://schemas.openxmlformats.org/drawingml/2006/main" xmlns:r="http://schemas.openxmlformats.org/officeDocument/2006/relationships" xmlns:p="http://schemas.openxmlformats.org/presentationml/2006/main">
  <p:tag name="NUM" val="33"/>
</p:tagLst>
</file>

<file path=ppt/tags/tag132.xml><?xml version="1.0" encoding="utf-8"?>
<p:tagLst xmlns:a="http://schemas.openxmlformats.org/drawingml/2006/main" xmlns:r="http://schemas.openxmlformats.org/officeDocument/2006/relationships" xmlns:p="http://schemas.openxmlformats.org/presentationml/2006/main">
  <p:tag name="NUM" val="34"/>
</p:tagLst>
</file>

<file path=ppt/tags/tag133.xml><?xml version="1.0" encoding="utf-8"?>
<p:tagLst xmlns:a="http://schemas.openxmlformats.org/drawingml/2006/main" xmlns:r="http://schemas.openxmlformats.org/officeDocument/2006/relationships" xmlns:p="http://schemas.openxmlformats.org/presentationml/2006/main">
  <p:tag name="NUM" val="35"/>
</p:tagLst>
</file>

<file path=ppt/tags/tag134.xml><?xml version="1.0" encoding="utf-8"?>
<p:tagLst xmlns:a="http://schemas.openxmlformats.org/drawingml/2006/main" xmlns:r="http://schemas.openxmlformats.org/officeDocument/2006/relationships" xmlns:p="http://schemas.openxmlformats.org/presentationml/2006/main">
  <p:tag name="NUM" val="36"/>
</p:tagLst>
</file>

<file path=ppt/tags/tag135.xml><?xml version="1.0" encoding="utf-8"?>
<p:tagLst xmlns:a="http://schemas.openxmlformats.org/drawingml/2006/main" xmlns:r="http://schemas.openxmlformats.org/officeDocument/2006/relationships" xmlns:p="http://schemas.openxmlformats.org/presentationml/2006/main">
  <p:tag name="NUM" val="37"/>
</p:tagLst>
</file>

<file path=ppt/tags/tag136.xml><?xml version="1.0" encoding="utf-8"?>
<p:tagLst xmlns:a="http://schemas.openxmlformats.org/drawingml/2006/main" xmlns:r="http://schemas.openxmlformats.org/officeDocument/2006/relationships" xmlns:p="http://schemas.openxmlformats.org/presentationml/2006/main">
  <p:tag name="NUM" val="38"/>
</p:tagLst>
</file>

<file path=ppt/tags/tag137.xml><?xml version="1.0" encoding="utf-8"?>
<p:tagLst xmlns:a="http://schemas.openxmlformats.org/drawingml/2006/main" xmlns:r="http://schemas.openxmlformats.org/officeDocument/2006/relationships" xmlns:p="http://schemas.openxmlformats.org/presentationml/2006/main">
  <p:tag name="NUM" val="39"/>
</p:tagLst>
</file>

<file path=ppt/tags/tag138.xml><?xml version="1.0" encoding="utf-8"?>
<p:tagLst xmlns:a="http://schemas.openxmlformats.org/drawingml/2006/main" xmlns:r="http://schemas.openxmlformats.org/officeDocument/2006/relationships" xmlns:p="http://schemas.openxmlformats.org/presentationml/2006/main">
  <p:tag name="NUM" val="40"/>
</p:tagLst>
</file>

<file path=ppt/tags/tag139.xml><?xml version="1.0" encoding="utf-8"?>
<p:tagLst xmlns:a="http://schemas.openxmlformats.org/drawingml/2006/main" xmlns:r="http://schemas.openxmlformats.org/officeDocument/2006/relationships" xmlns:p="http://schemas.openxmlformats.org/presentationml/2006/main">
  <p:tag name="NUM" val="41"/>
</p:tagLst>
</file>

<file path=ppt/tags/tag14.xml><?xml version="1.0" encoding="utf-8"?>
<p:tagLst xmlns:a="http://schemas.openxmlformats.org/drawingml/2006/main" xmlns:r="http://schemas.openxmlformats.org/officeDocument/2006/relationships" xmlns:p="http://schemas.openxmlformats.org/presentationml/2006/main">
  <p:tag name="NUM" val="6"/>
</p:tagLst>
</file>

<file path=ppt/tags/tag140.xml><?xml version="1.0" encoding="utf-8"?>
<p:tagLst xmlns:a="http://schemas.openxmlformats.org/drawingml/2006/main" xmlns:r="http://schemas.openxmlformats.org/officeDocument/2006/relationships" xmlns:p="http://schemas.openxmlformats.org/presentationml/2006/main">
  <p:tag name="NUM" val="42"/>
</p:tagLst>
</file>

<file path=ppt/tags/tag141.xml><?xml version="1.0" encoding="utf-8"?>
<p:tagLst xmlns:a="http://schemas.openxmlformats.org/drawingml/2006/main" xmlns:r="http://schemas.openxmlformats.org/officeDocument/2006/relationships" xmlns:p="http://schemas.openxmlformats.org/presentationml/2006/main">
  <p:tag name="NUM" val="43"/>
</p:tagLst>
</file>

<file path=ppt/tags/tag142.xml><?xml version="1.0" encoding="utf-8"?>
<p:tagLst xmlns:a="http://schemas.openxmlformats.org/drawingml/2006/main" xmlns:r="http://schemas.openxmlformats.org/officeDocument/2006/relationships" xmlns:p="http://schemas.openxmlformats.org/presentationml/2006/main">
  <p:tag name="NUM" val="44"/>
</p:tagLst>
</file>

<file path=ppt/tags/tag143.xml><?xml version="1.0" encoding="utf-8"?>
<p:tagLst xmlns:a="http://schemas.openxmlformats.org/drawingml/2006/main" xmlns:r="http://schemas.openxmlformats.org/officeDocument/2006/relationships" xmlns:p="http://schemas.openxmlformats.org/presentationml/2006/main">
  <p:tag name="NUM" val="45"/>
</p:tagLst>
</file>

<file path=ppt/tags/tag144.xml><?xml version="1.0" encoding="utf-8"?>
<p:tagLst xmlns:a="http://schemas.openxmlformats.org/drawingml/2006/main" xmlns:r="http://schemas.openxmlformats.org/officeDocument/2006/relationships" xmlns:p="http://schemas.openxmlformats.org/presentationml/2006/main">
  <p:tag name="NUM" val="46"/>
</p:tagLst>
</file>

<file path=ppt/tags/tag145.xml><?xml version="1.0" encoding="utf-8"?>
<p:tagLst xmlns:a="http://schemas.openxmlformats.org/drawingml/2006/main" xmlns:r="http://schemas.openxmlformats.org/officeDocument/2006/relationships" xmlns:p="http://schemas.openxmlformats.org/presentationml/2006/main">
  <p:tag name="NUM" val="47"/>
</p:tagLst>
</file>

<file path=ppt/tags/tag146.xml><?xml version="1.0" encoding="utf-8"?>
<p:tagLst xmlns:a="http://schemas.openxmlformats.org/drawingml/2006/main" xmlns:r="http://schemas.openxmlformats.org/officeDocument/2006/relationships" xmlns:p="http://schemas.openxmlformats.org/presentationml/2006/main">
  <p:tag name="NUM" val="48"/>
</p:tagLst>
</file>

<file path=ppt/tags/tag147.xml><?xml version="1.0" encoding="utf-8"?>
<p:tagLst xmlns:a="http://schemas.openxmlformats.org/drawingml/2006/main" xmlns:r="http://schemas.openxmlformats.org/officeDocument/2006/relationships" xmlns:p="http://schemas.openxmlformats.org/presentationml/2006/main">
  <p:tag name="NUM" val="49"/>
</p:tagLst>
</file>

<file path=ppt/tags/tag148.xml><?xml version="1.0" encoding="utf-8"?>
<p:tagLst xmlns:a="http://schemas.openxmlformats.org/drawingml/2006/main" xmlns:r="http://schemas.openxmlformats.org/officeDocument/2006/relationships" xmlns:p="http://schemas.openxmlformats.org/presentationml/2006/main">
  <p:tag name="NUM" val="50"/>
</p:tagLst>
</file>

<file path=ppt/tags/tag149.xml><?xml version="1.0" encoding="utf-8"?>
<p:tagLst xmlns:a="http://schemas.openxmlformats.org/drawingml/2006/main" xmlns:r="http://schemas.openxmlformats.org/officeDocument/2006/relationships" xmlns:p="http://schemas.openxmlformats.org/presentationml/2006/main">
  <p:tag name="NUM" val="51"/>
</p:tagLst>
</file>

<file path=ppt/tags/tag15.xml><?xml version="1.0" encoding="utf-8"?>
<p:tagLst xmlns:a="http://schemas.openxmlformats.org/drawingml/2006/main" xmlns:r="http://schemas.openxmlformats.org/officeDocument/2006/relationships" xmlns:p="http://schemas.openxmlformats.org/presentationml/2006/main">
  <p:tag name="NUM" val="7"/>
</p:tagLst>
</file>

<file path=ppt/tags/tag150.xml><?xml version="1.0" encoding="utf-8"?>
<p:tagLst xmlns:a="http://schemas.openxmlformats.org/drawingml/2006/main" xmlns:r="http://schemas.openxmlformats.org/officeDocument/2006/relationships" xmlns:p="http://schemas.openxmlformats.org/presentationml/2006/main">
  <p:tag name="NUM" val="52"/>
</p:tagLst>
</file>

<file path=ppt/tags/tag151.xml><?xml version="1.0" encoding="utf-8"?>
<p:tagLst xmlns:a="http://schemas.openxmlformats.org/drawingml/2006/main" xmlns:r="http://schemas.openxmlformats.org/officeDocument/2006/relationships" xmlns:p="http://schemas.openxmlformats.org/presentationml/2006/main">
  <p:tag name="NUM" val="53"/>
</p:tagLst>
</file>

<file path=ppt/tags/tag152.xml><?xml version="1.0" encoding="utf-8"?>
<p:tagLst xmlns:a="http://schemas.openxmlformats.org/drawingml/2006/main" xmlns:r="http://schemas.openxmlformats.org/officeDocument/2006/relationships" xmlns:p="http://schemas.openxmlformats.org/presentationml/2006/main">
  <p:tag name="NUM" val="54"/>
</p:tagLst>
</file>

<file path=ppt/tags/tag153.xml><?xml version="1.0" encoding="utf-8"?>
<p:tagLst xmlns:a="http://schemas.openxmlformats.org/drawingml/2006/main" xmlns:r="http://schemas.openxmlformats.org/officeDocument/2006/relationships" xmlns:p="http://schemas.openxmlformats.org/presentationml/2006/main">
  <p:tag name="NUM" val="55"/>
</p:tagLst>
</file>

<file path=ppt/tags/tag154.xml><?xml version="1.0" encoding="utf-8"?>
<p:tagLst xmlns:a="http://schemas.openxmlformats.org/drawingml/2006/main" xmlns:r="http://schemas.openxmlformats.org/officeDocument/2006/relationships" xmlns:p="http://schemas.openxmlformats.org/presentationml/2006/main">
  <p:tag name="NUM" val="56"/>
</p:tagLst>
</file>

<file path=ppt/tags/tag155.xml><?xml version="1.0" encoding="utf-8"?>
<p:tagLst xmlns:a="http://schemas.openxmlformats.org/drawingml/2006/main" xmlns:r="http://schemas.openxmlformats.org/officeDocument/2006/relationships" xmlns:p="http://schemas.openxmlformats.org/presentationml/2006/main">
  <p:tag name="NUM" val="57"/>
</p:tagLst>
</file>

<file path=ppt/tags/tag156.xml><?xml version="1.0" encoding="utf-8"?>
<p:tagLst xmlns:a="http://schemas.openxmlformats.org/drawingml/2006/main" xmlns:r="http://schemas.openxmlformats.org/officeDocument/2006/relationships" xmlns:p="http://schemas.openxmlformats.org/presentationml/2006/main">
  <p:tag name="NUM" val="58"/>
</p:tagLst>
</file>

<file path=ppt/tags/tag157.xml><?xml version="1.0" encoding="utf-8"?>
<p:tagLst xmlns:a="http://schemas.openxmlformats.org/drawingml/2006/main" xmlns:r="http://schemas.openxmlformats.org/officeDocument/2006/relationships" xmlns:p="http://schemas.openxmlformats.org/presentationml/2006/main">
  <p:tag name="NUM" val="59"/>
</p:tagLst>
</file>

<file path=ppt/tags/tag158.xml><?xml version="1.0" encoding="utf-8"?>
<p:tagLst xmlns:a="http://schemas.openxmlformats.org/drawingml/2006/main" xmlns:r="http://schemas.openxmlformats.org/officeDocument/2006/relationships" xmlns:p="http://schemas.openxmlformats.org/presentationml/2006/main">
  <p:tag name="NUM" val="60"/>
</p:tagLst>
</file>

<file path=ppt/tags/tag159.xml><?xml version="1.0" encoding="utf-8"?>
<p:tagLst xmlns:a="http://schemas.openxmlformats.org/drawingml/2006/main" xmlns:r="http://schemas.openxmlformats.org/officeDocument/2006/relationships" xmlns:p="http://schemas.openxmlformats.org/presentationml/2006/main">
  <p:tag name="NUM" val="61"/>
</p:tagLst>
</file>

<file path=ppt/tags/tag16.xml><?xml version="1.0" encoding="utf-8"?>
<p:tagLst xmlns:a="http://schemas.openxmlformats.org/drawingml/2006/main" xmlns:r="http://schemas.openxmlformats.org/officeDocument/2006/relationships" xmlns:p="http://schemas.openxmlformats.org/presentationml/2006/main">
  <p:tag name="NUM" val="8"/>
</p:tagLst>
</file>

<file path=ppt/tags/tag160.xml><?xml version="1.0" encoding="utf-8"?>
<p:tagLst xmlns:a="http://schemas.openxmlformats.org/drawingml/2006/main" xmlns:r="http://schemas.openxmlformats.org/officeDocument/2006/relationships" xmlns:p="http://schemas.openxmlformats.org/presentationml/2006/main">
  <p:tag name="NUM" val="1"/>
</p:tagLst>
</file>

<file path=ppt/tags/tag161.xml><?xml version="1.0" encoding="utf-8"?>
<p:tagLst xmlns:a="http://schemas.openxmlformats.org/drawingml/2006/main" xmlns:r="http://schemas.openxmlformats.org/officeDocument/2006/relationships" xmlns:p="http://schemas.openxmlformats.org/presentationml/2006/main">
  <p:tag name="NUM" val="2"/>
</p:tagLst>
</file>

<file path=ppt/tags/tag162.xml><?xml version="1.0" encoding="utf-8"?>
<p:tagLst xmlns:a="http://schemas.openxmlformats.org/drawingml/2006/main" xmlns:r="http://schemas.openxmlformats.org/officeDocument/2006/relationships" xmlns:p="http://schemas.openxmlformats.org/presentationml/2006/main">
  <p:tag name="NUM" val="3"/>
</p:tagLst>
</file>

<file path=ppt/tags/tag163.xml><?xml version="1.0" encoding="utf-8"?>
<p:tagLst xmlns:a="http://schemas.openxmlformats.org/drawingml/2006/main" xmlns:r="http://schemas.openxmlformats.org/officeDocument/2006/relationships" xmlns:p="http://schemas.openxmlformats.org/presentationml/2006/main">
  <p:tag name="NUM" val="4"/>
</p:tagLst>
</file>

<file path=ppt/tags/tag164.xml><?xml version="1.0" encoding="utf-8"?>
<p:tagLst xmlns:a="http://schemas.openxmlformats.org/drawingml/2006/main" xmlns:r="http://schemas.openxmlformats.org/officeDocument/2006/relationships" xmlns:p="http://schemas.openxmlformats.org/presentationml/2006/main">
  <p:tag name="NUM" val="5"/>
</p:tagLst>
</file>

<file path=ppt/tags/tag165.xml><?xml version="1.0" encoding="utf-8"?>
<p:tagLst xmlns:a="http://schemas.openxmlformats.org/drawingml/2006/main" xmlns:r="http://schemas.openxmlformats.org/officeDocument/2006/relationships" xmlns:p="http://schemas.openxmlformats.org/presentationml/2006/main">
  <p:tag name="NUM" val="6"/>
</p:tagLst>
</file>

<file path=ppt/tags/tag166.xml><?xml version="1.0" encoding="utf-8"?>
<p:tagLst xmlns:a="http://schemas.openxmlformats.org/drawingml/2006/main" xmlns:r="http://schemas.openxmlformats.org/officeDocument/2006/relationships" xmlns:p="http://schemas.openxmlformats.org/presentationml/2006/main">
  <p:tag name="NUM" val="7"/>
</p:tagLst>
</file>

<file path=ppt/tags/tag167.xml><?xml version="1.0" encoding="utf-8"?>
<p:tagLst xmlns:a="http://schemas.openxmlformats.org/drawingml/2006/main" xmlns:r="http://schemas.openxmlformats.org/officeDocument/2006/relationships" xmlns:p="http://schemas.openxmlformats.org/presentationml/2006/main">
  <p:tag name="NUM" val="8"/>
</p:tagLst>
</file>

<file path=ppt/tags/tag168.xml><?xml version="1.0" encoding="utf-8"?>
<p:tagLst xmlns:a="http://schemas.openxmlformats.org/drawingml/2006/main" xmlns:r="http://schemas.openxmlformats.org/officeDocument/2006/relationships" xmlns:p="http://schemas.openxmlformats.org/presentationml/2006/main">
  <p:tag name="NUM" val="9"/>
</p:tagLst>
</file>

<file path=ppt/tags/tag169.xml><?xml version="1.0" encoding="utf-8"?>
<p:tagLst xmlns:a="http://schemas.openxmlformats.org/drawingml/2006/main" xmlns:r="http://schemas.openxmlformats.org/officeDocument/2006/relationships" xmlns:p="http://schemas.openxmlformats.org/presentationml/2006/main">
  <p:tag name="NUM" val="10"/>
</p:tagLst>
</file>

<file path=ppt/tags/tag17.xml><?xml version="1.0" encoding="utf-8"?>
<p:tagLst xmlns:a="http://schemas.openxmlformats.org/drawingml/2006/main" xmlns:r="http://schemas.openxmlformats.org/officeDocument/2006/relationships" xmlns:p="http://schemas.openxmlformats.org/presentationml/2006/main">
  <p:tag name="NUM" val="9"/>
</p:tagLst>
</file>

<file path=ppt/tags/tag170.xml><?xml version="1.0" encoding="utf-8"?>
<p:tagLst xmlns:a="http://schemas.openxmlformats.org/drawingml/2006/main" xmlns:r="http://schemas.openxmlformats.org/officeDocument/2006/relationships" xmlns:p="http://schemas.openxmlformats.org/presentationml/2006/main">
  <p:tag name="NUM" val="11"/>
</p:tagLst>
</file>

<file path=ppt/tags/tag171.xml><?xml version="1.0" encoding="utf-8"?>
<p:tagLst xmlns:a="http://schemas.openxmlformats.org/drawingml/2006/main" xmlns:r="http://schemas.openxmlformats.org/officeDocument/2006/relationships" xmlns:p="http://schemas.openxmlformats.org/presentationml/2006/main">
  <p:tag name="NUM" val="12"/>
</p:tagLst>
</file>

<file path=ppt/tags/tag172.xml><?xml version="1.0" encoding="utf-8"?>
<p:tagLst xmlns:a="http://schemas.openxmlformats.org/drawingml/2006/main" xmlns:r="http://schemas.openxmlformats.org/officeDocument/2006/relationships" xmlns:p="http://schemas.openxmlformats.org/presentationml/2006/main">
  <p:tag name="NUM" val="13"/>
</p:tagLst>
</file>

<file path=ppt/tags/tag173.xml><?xml version="1.0" encoding="utf-8"?>
<p:tagLst xmlns:a="http://schemas.openxmlformats.org/drawingml/2006/main" xmlns:r="http://schemas.openxmlformats.org/officeDocument/2006/relationships" xmlns:p="http://schemas.openxmlformats.org/presentationml/2006/main">
  <p:tag name="NUM" val="14"/>
</p:tagLst>
</file>

<file path=ppt/tags/tag174.xml><?xml version="1.0" encoding="utf-8"?>
<p:tagLst xmlns:a="http://schemas.openxmlformats.org/drawingml/2006/main" xmlns:r="http://schemas.openxmlformats.org/officeDocument/2006/relationships" xmlns:p="http://schemas.openxmlformats.org/presentationml/2006/main">
  <p:tag name="NUM" val="15"/>
</p:tagLst>
</file>

<file path=ppt/tags/tag175.xml><?xml version="1.0" encoding="utf-8"?>
<p:tagLst xmlns:a="http://schemas.openxmlformats.org/drawingml/2006/main" xmlns:r="http://schemas.openxmlformats.org/officeDocument/2006/relationships" xmlns:p="http://schemas.openxmlformats.org/presentationml/2006/main">
  <p:tag name="NUM" val="16"/>
</p:tagLst>
</file>

<file path=ppt/tags/tag176.xml><?xml version="1.0" encoding="utf-8"?>
<p:tagLst xmlns:a="http://schemas.openxmlformats.org/drawingml/2006/main" xmlns:r="http://schemas.openxmlformats.org/officeDocument/2006/relationships" xmlns:p="http://schemas.openxmlformats.org/presentationml/2006/main">
  <p:tag name="NUM" val="17"/>
</p:tagLst>
</file>

<file path=ppt/tags/tag177.xml><?xml version="1.0" encoding="utf-8"?>
<p:tagLst xmlns:a="http://schemas.openxmlformats.org/drawingml/2006/main" xmlns:r="http://schemas.openxmlformats.org/officeDocument/2006/relationships" xmlns:p="http://schemas.openxmlformats.org/presentationml/2006/main">
  <p:tag name="NUM" val="18"/>
</p:tagLst>
</file>

<file path=ppt/tags/tag178.xml><?xml version="1.0" encoding="utf-8"?>
<p:tagLst xmlns:a="http://schemas.openxmlformats.org/drawingml/2006/main" xmlns:r="http://schemas.openxmlformats.org/officeDocument/2006/relationships" xmlns:p="http://schemas.openxmlformats.org/presentationml/2006/main">
  <p:tag name="NUM" val="1"/>
</p:tagLst>
</file>

<file path=ppt/tags/tag179.xml><?xml version="1.0" encoding="utf-8"?>
<p:tagLst xmlns:a="http://schemas.openxmlformats.org/drawingml/2006/main" xmlns:r="http://schemas.openxmlformats.org/officeDocument/2006/relationships" xmlns:p="http://schemas.openxmlformats.org/presentationml/2006/main">
  <p:tag name="NUM" val="2"/>
</p:tagLst>
</file>

<file path=ppt/tags/tag18.xml><?xml version="1.0" encoding="utf-8"?>
<p:tagLst xmlns:a="http://schemas.openxmlformats.org/drawingml/2006/main" xmlns:r="http://schemas.openxmlformats.org/officeDocument/2006/relationships" xmlns:p="http://schemas.openxmlformats.org/presentationml/2006/main">
  <p:tag name="NUM" val="10"/>
</p:tagLst>
</file>

<file path=ppt/tags/tag180.xml><?xml version="1.0" encoding="utf-8"?>
<p:tagLst xmlns:a="http://schemas.openxmlformats.org/drawingml/2006/main" xmlns:r="http://schemas.openxmlformats.org/officeDocument/2006/relationships" xmlns:p="http://schemas.openxmlformats.org/presentationml/2006/main">
  <p:tag name="NUM" val="3"/>
</p:tagLst>
</file>

<file path=ppt/tags/tag181.xml><?xml version="1.0" encoding="utf-8"?>
<p:tagLst xmlns:a="http://schemas.openxmlformats.org/drawingml/2006/main" xmlns:r="http://schemas.openxmlformats.org/officeDocument/2006/relationships" xmlns:p="http://schemas.openxmlformats.org/presentationml/2006/main">
  <p:tag name="NUM" val="4"/>
</p:tagLst>
</file>

<file path=ppt/tags/tag182.xml><?xml version="1.0" encoding="utf-8"?>
<p:tagLst xmlns:a="http://schemas.openxmlformats.org/drawingml/2006/main" xmlns:r="http://schemas.openxmlformats.org/officeDocument/2006/relationships" xmlns:p="http://schemas.openxmlformats.org/presentationml/2006/main">
  <p:tag name="NUM" val="1"/>
</p:tagLst>
</file>

<file path=ppt/tags/tag183.xml><?xml version="1.0" encoding="utf-8"?>
<p:tagLst xmlns:a="http://schemas.openxmlformats.org/drawingml/2006/main" xmlns:r="http://schemas.openxmlformats.org/officeDocument/2006/relationships" xmlns:p="http://schemas.openxmlformats.org/presentationml/2006/main">
  <p:tag name="NUM" val="2"/>
</p:tagLst>
</file>

<file path=ppt/tags/tag184.xml><?xml version="1.0" encoding="utf-8"?>
<p:tagLst xmlns:a="http://schemas.openxmlformats.org/drawingml/2006/main" xmlns:r="http://schemas.openxmlformats.org/officeDocument/2006/relationships" xmlns:p="http://schemas.openxmlformats.org/presentationml/2006/main">
  <p:tag name="NUM" val="3"/>
</p:tagLst>
</file>

<file path=ppt/tags/tag185.xml><?xml version="1.0" encoding="utf-8"?>
<p:tagLst xmlns:a="http://schemas.openxmlformats.org/drawingml/2006/main" xmlns:r="http://schemas.openxmlformats.org/officeDocument/2006/relationships" xmlns:p="http://schemas.openxmlformats.org/presentationml/2006/main">
  <p:tag name="NUM" val="1"/>
</p:tagLst>
</file>

<file path=ppt/tags/tag186.xml><?xml version="1.0" encoding="utf-8"?>
<p:tagLst xmlns:a="http://schemas.openxmlformats.org/drawingml/2006/main" xmlns:r="http://schemas.openxmlformats.org/officeDocument/2006/relationships" xmlns:p="http://schemas.openxmlformats.org/presentationml/2006/main">
  <p:tag name="NUM" val="2"/>
</p:tagLst>
</file>

<file path=ppt/tags/tag187.xml><?xml version="1.0" encoding="utf-8"?>
<p:tagLst xmlns:a="http://schemas.openxmlformats.org/drawingml/2006/main" xmlns:r="http://schemas.openxmlformats.org/officeDocument/2006/relationships" xmlns:p="http://schemas.openxmlformats.org/presentationml/2006/main">
  <p:tag name="NUM" val="3"/>
</p:tagLst>
</file>

<file path=ppt/tags/tag188.xml><?xml version="1.0" encoding="utf-8"?>
<p:tagLst xmlns:a="http://schemas.openxmlformats.org/drawingml/2006/main" xmlns:r="http://schemas.openxmlformats.org/officeDocument/2006/relationships" xmlns:p="http://schemas.openxmlformats.org/presentationml/2006/main">
  <p:tag name="NUM" val="4"/>
</p:tagLst>
</file>

<file path=ppt/tags/tag189.xml><?xml version="1.0" encoding="utf-8"?>
<p:tagLst xmlns:a="http://schemas.openxmlformats.org/drawingml/2006/main" xmlns:r="http://schemas.openxmlformats.org/officeDocument/2006/relationships" xmlns:p="http://schemas.openxmlformats.org/presentationml/2006/main">
  <p:tag name="NUM" val="5"/>
</p:tagLst>
</file>

<file path=ppt/tags/tag19.xml><?xml version="1.0" encoding="utf-8"?>
<p:tagLst xmlns:a="http://schemas.openxmlformats.org/drawingml/2006/main" xmlns:r="http://schemas.openxmlformats.org/officeDocument/2006/relationships" xmlns:p="http://schemas.openxmlformats.org/presentationml/2006/main">
  <p:tag name="NUM" val="11"/>
</p:tagLst>
</file>

<file path=ppt/tags/tag190.xml><?xml version="1.0" encoding="utf-8"?>
<p:tagLst xmlns:a="http://schemas.openxmlformats.org/drawingml/2006/main" xmlns:r="http://schemas.openxmlformats.org/officeDocument/2006/relationships" xmlns:p="http://schemas.openxmlformats.org/presentationml/2006/main">
  <p:tag name="NUM" val="6"/>
</p:tagLst>
</file>

<file path=ppt/tags/tag191.xml><?xml version="1.0" encoding="utf-8"?>
<p:tagLst xmlns:a="http://schemas.openxmlformats.org/drawingml/2006/main" xmlns:r="http://schemas.openxmlformats.org/officeDocument/2006/relationships" xmlns:p="http://schemas.openxmlformats.org/presentationml/2006/main">
  <p:tag name="NUM" val="7"/>
</p:tagLst>
</file>

<file path=ppt/tags/tag192.xml><?xml version="1.0" encoding="utf-8"?>
<p:tagLst xmlns:a="http://schemas.openxmlformats.org/drawingml/2006/main" xmlns:r="http://schemas.openxmlformats.org/officeDocument/2006/relationships" xmlns:p="http://schemas.openxmlformats.org/presentationml/2006/main">
  <p:tag name="NUM" val="8"/>
</p:tagLst>
</file>

<file path=ppt/tags/tag193.xml><?xml version="1.0" encoding="utf-8"?>
<p:tagLst xmlns:a="http://schemas.openxmlformats.org/drawingml/2006/main" xmlns:r="http://schemas.openxmlformats.org/officeDocument/2006/relationships" xmlns:p="http://schemas.openxmlformats.org/presentationml/2006/main">
  <p:tag name="NUM" val="9"/>
</p:tagLst>
</file>

<file path=ppt/tags/tag194.xml><?xml version="1.0" encoding="utf-8"?>
<p:tagLst xmlns:a="http://schemas.openxmlformats.org/drawingml/2006/main" xmlns:r="http://schemas.openxmlformats.org/officeDocument/2006/relationships" xmlns:p="http://schemas.openxmlformats.org/presentationml/2006/main">
  <p:tag name="NUM" val="10"/>
</p:tagLst>
</file>

<file path=ppt/tags/tag195.xml><?xml version="1.0" encoding="utf-8"?>
<p:tagLst xmlns:a="http://schemas.openxmlformats.org/drawingml/2006/main" xmlns:r="http://schemas.openxmlformats.org/officeDocument/2006/relationships" xmlns:p="http://schemas.openxmlformats.org/presentationml/2006/main">
  <p:tag name="NUM" val="11"/>
</p:tagLst>
</file>

<file path=ppt/tags/tag196.xml><?xml version="1.0" encoding="utf-8"?>
<p:tagLst xmlns:a="http://schemas.openxmlformats.org/drawingml/2006/main" xmlns:r="http://schemas.openxmlformats.org/officeDocument/2006/relationships" xmlns:p="http://schemas.openxmlformats.org/presentationml/2006/main">
  <p:tag name="NUM" val="12"/>
</p:tagLst>
</file>

<file path=ppt/tags/tag197.xml><?xml version="1.0" encoding="utf-8"?>
<p:tagLst xmlns:a="http://schemas.openxmlformats.org/drawingml/2006/main" xmlns:r="http://schemas.openxmlformats.org/officeDocument/2006/relationships" xmlns:p="http://schemas.openxmlformats.org/presentationml/2006/main">
  <p:tag name="NUM" val="13"/>
</p:tagLst>
</file>

<file path=ppt/tags/tag198.xml><?xml version="1.0" encoding="utf-8"?>
<p:tagLst xmlns:a="http://schemas.openxmlformats.org/drawingml/2006/main" xmlns:r="http://schemas.openxmlformats.org/officeDocument/2006/relationships" xmlns:p="http://schemas.openxmlformats.org/presentationml/2006/main">
  <p:tag name="NUM" val="14"/>
</p:tagLst>
</file>

<file path=ppt/tags/tag199.xml><?xml version="1.0" encoding="utf-8"?>
<p:tagLst xmlns:a="http://schemas.openxmlformats.org/drawingml/2006/main" xmlns:r="http://schemas.openxmlformats.org/officeDocument/2006/relationships" xmlns:p="http://schemas.openxmlformats.org/presentationml/2006/main">
  <p:tag name="NUM" val="15"/>
</p:tagLst>
</file>

<file path=ppt/tags/tag2.xml><?xml version="1.0" encoding="utf-8"?>
<p:tagLst xmlns:a="http://schemas.openxmlformats.org/drawingml/2006/main" xmlns:r="http://schemas.openxmlformats.org/officeDocument/2006/relationships" xmlns:p="http://schemas.openxmlformats.org/presentationml/2006/main">
  <p:tag name="NUM" val="2"/>
</p:tagLst>
</file>

<file path=ppt/tags/tag20.xml><?xml version="1.0" encoding="utf-8"?>
<p:tagLst xmlns:a="http://schemas.openxmlformats.org/drawingml/2006/main" xmlns:r="http://schemas.openxmlformats.org/officeDocument/2006/relationships" xmlns:p="http://schemas.openxmlformats.org/presentationml/2006/main">
  <p:tag name="NUM" val="12"/>
</p:tagLst>
</file>

<file path=ppt/tags/tag200.xml><?xml version="1.0" encoding="utf-8"?>
<p:tagLst xmlns:a="http://schemas.openxmlformats.org/drawingml/2006/main" xmlns:r="http://schemas.openxmlformats.org/officeDocument/2006/relationships" xmlns:p="http://schemas.openxmlformats.org/presentationml/2006/main">
  <p:tag name="NUM" val="16"/>
</p:tagLst>
</file>

<file path=ppt/tags/tag201.xml><?xml version="1.0" encoding="utf-8"?>
<p:tagLst xmlns:a="http://schemas.openxmlformats.org/drawingml/2006/main" xmlns:r="http://schemas.openxmlformats.org/officeDocument/2006/relationships" xmlns:p="http://schemas.openxmlformats.org/presentationml/2006/main">
  <p:tag name="NUM" val="17"/>
</p:tagLst>
</file>

<file path=ppt/tags/tag202.xml><?xml version="1.0" encoding="utf-8"?>
<p:tagLst xmlns:a="http://schemas.openxmlformats.org/drawingml/2006/main" xmlns:r="http://schemas.openxmlformats.org/officeDocument/2006/relationships" xmlns:p="http://schemas.openxmlformats.org/presentationml/2006/main">
  <p:tag name="NUM" val="18"/>
</p:tagLst>
</file>

<file path=ppt/tags/tag203.xml><?xml version="1.0" encoding="utf-8"?>
<p:tagLst xmlns:a="http://schemas.openxmlformats.org/drawingml/2006/main" xmlns:r="http://schemas.openxmlformats.org/officeDocument/2006/relationships" xmlns:p="http://schemas.openxmlformats.org/presentationml/2006/main">
  <p:tag name="NUM" val="19"/>
</p:tagLst>
</file>

<file path=ppt/tags/tag204.xml><?xml version="1.0" encoding="utf-8"?>
<p:tagLst xmlns:a="http://schemas.openxmlformats.org/drawingml/2006/main" xmlns:r="http://schemas.openxmlformats.org/officeDocument/2006/relationships" xmlns:p="http://schemas.openxmlformats.org/presentationml/2006/main">
  <p:tag name="NUM" val="20"/>
</p:tagLst>
</file>

<file path=ppt/tags/tag205.xml><?xml version="1.0" encoding="utf-8"?>
<p:tagLst xmlns:a="http://schemas.openxmlformats.org/drawingml/2006/main" xmlns:r="http://schemas.openxmlformats.org/officeDocument/2006/relationships" xmlns:p="http://schemas.openxmlformats.org/presentationml/2006/main">
  <p:tag name="NUM" val="21"/>
</p:tagLst>
</file>

<file path=ppt/tags/tag206.xml><?xml version="1.0" encoding="utf-8"?>
<p:tagLst xmlns:a="http://schemas.openxmlformats.org/drawingml/2006/main" xmlns:r="http://schemas.openxmlformats.org/officeDocument/2006/relationships" xmlns:p="http://schemas.openxmlformats.org/presentationml/2006/main">
  <p:tag name="NUM" val="22"/>
</p:tagLst>
</file>

<file path=ppt/tags/tag207.xml><?xml version="1.0" encoding="utf-8"?>
<p:tagLst xmlns:a="http://schemas.openxmlformats.org/drawingml/2006/main" xmlns:r="http://schemas.openxmlformats.org/officeDocument/2006/relationships" xmlns:p="http://schemas.openxmlformats.org/presentationml/2006/main">
  <p:tag name="NUM" val="23"/>
</p:tagLst>
</file>

<file path=ppt/tags/tag208.xml><?xml version="1.0" encoding="utf-8"?>
<p:tagLst xmlns:a="http://schemas.openxmlformats.org/drawingml/2006/main" xmlns:r="http://schemas.openxmlformats.org/officeDocument/2006/relationships" xmlns:p="http://schemas.openxmlformats.org/presentationml/2006/main">
  <p:tag name="NUM" val="24"/>
</p:tagLst>
</file>

<file path=ppt/tags/tag209.xml><?xml version="1.0" encoding="utf-8"?>
<p:tagLst xmlns:a="http://schemas.openxmlformats.org/drawingml/2006/main" xmlns:r="http://schemas.openxmlformats.org/officeDocument/2006/relationships" xmlns:p="http://schemas.openxmlformats.org/presentationml/2006/main">
  <p:tag name="NUM" val="25"/>
</p:tagLst>
</file>

<file path=ppt/tags/tag21.xml><?xml version="1.0" encoding="utf-8"?>
<p:tagLst xmlns:a="http://schemas.openxmlformats.org/drawingml/2006/main" xmlns:r="http://schemas.openxmlformats.org/officeDocument/2006/relationships" xmlns:p="http://schemas.openxmlformats.org/presentationml/2006/main">
  <p:tag name="NUM" val="13"/>
</p:tagLst>
</file>

<file path=ppt/tags/tag210.xml><?xml version="1.0" encoding="utf-8"?>
<p:tagLst xmlns:a="http://schemas.openxmlformats.org/drawingml/2006/main" xmlns:r="http://schemas.openxmlformats.org/officeDocument/2006/relationships" xmlns:p="http://schemas.openxmlformats.org/presentationml/2006/main">
  <p:tag name="NUM" val="26"/>
</p:tagLst>
</file>

<file path=ppt/tags/tag211.xml><?xml version="1.0" encoding="utf-8"?>
<p:tagLst xmlns:a="http://schemas.openxmlformats.org/drawingml/2006/main" xmlns:r="http://schemas.openxmlformats.org/officeDocument/2006/relationships" xmlns:p="http://schemas.openxmlformats.org/presentationml/2006/main">
  <p:tag name="NUM" val="27"/>
</p:tagLst>
</file>

<file path=ppt/tags/tag212.xml><?xml version="1.0" encoding="utf-8"?>
<p:tagLst xmlns:a="http://schemas.openxmlformats.org/drawingml/2006/main" xmlns:r="http://schemas.openxmlformats.org/officeDocument/2006/relationships" xmlns:p="http://schemas.openxmlformats.org/presentationml/2006/main">
  <p:tag name="NUM" val="28"/>
</p:tagLst>
</file>

<file path=ppt/tags/tag213.xml><?xml version="1.0" encoding="utf-8"?>
<p:tagLst xmlns:a="http://schemas.openxmlformats.org/drawingml/2006/main" xmlns:r="http://schemas.openxmlformats.org/officeDocument/2006/relationships" xmlns:p="http://schemas.openxmlformats.org/presentationml/2006/main">
  <p:tag name="NUM" val="29"/>
</p:tagLst>
</file>

<file path=ppt/tags/tag214.xml><?xml version="1.0" encoding="utf-8"?>
<p:tagLst xmlns:a="http://schemas.openxmlformats.org/drawingml/2006/main" xmlns:r="http://schemas.openxmlformats.org/officeDocument/2006/relationships" xmlns:p="http://schemas.openxmlformats.org/presentationml/2006/main">
  <p:tag name="NUM" val="30"/>
</p:tagLst>
</file>

<file path=ppt/tags/tag215.xml><?xml version="1.0" encoding="utf-8"?>
<p:tagLst xmlns:a="http://schemas.openxmlformats.org/drawingml/2006/main" xmlns:r="http://schemas.openxmlformats.org/officeDocument/2006/relationships" xmlns:p="http://schemas.openxmlformats.org/presentationml/2006/main">
  <p:tag name="NUM" val="31"/>
</p:tagLst>
</file>

<file path=ppt/tags/tag216.xml><?xml version="1.0" encoding="utf-8"?>
<p:tagLst xmlns:a="http://schemas.openxmlformats.org/drawingml/2006/main" xmlns:r="http://schemas.openxmlformats.org/officeDocument/2006/relationships" xmlns:p="http://schemas.openxmlformats.org/presentationml/2006/main">
  <p:tag name="NUM" val="32"/>
</p:tagLst>
</file>

<file path=ppt/tags/tag217.xml><?xml version="1.0" encoding="utf-8"?>
<p:tagLst xmlns:a="http://schemas.openxmlformats.org/drawingml/2006/main" xmlns:r="http://schemas.openxmlformats.org/officeDocument/2006/relationships" xmlns:p="http://schemas.openxmlformats.org/presentationml/2006/main">
  <p:tag name="NUM" val="33"/>
</p:tagLst>
</file>

<file path=ppt/tags/tag218.xml><?xml version="1.0" encoding="utf-8"?>
<p:tagLst xmlns:a="http://schemas.openxmlformats.org/drawingml/2006/main" xmlns:r="http://schemas.openxmlformats.org/officeDocument/2006/relationships" xmlns:p="http://schemas.openxmlformats.org/presentationml/2006/main">
  <p:tag name="NUM" val="34"/>
</p:tagLst>
</file>

<file path=ppt/tags/tag219.xml><?xml version="1.0" encoding="utf-8"?>
<p:tagLst xmlns:a="http://schemas.openxmlformats.org/drawingml/2006/main" xmlns:r="http://schemas.openxmlformats.org/officeDocument/2006/relationships" xmlns:p="http://schemas.openxmlformats.org/presentationml/2006/main">
  <p:tag name="NUM" val="35"/>
</p:tagLst>
</file>

<file path=ppt/tags/tag22.xml><?xml version="1.0" encoding="utf-8"?>
<p:tagLst xmlns:a="http://schemas.openxmlformats.org/drawingml/2006/main" xmlns:r="http://schemas.openxmlformats.org/officeDocument/2006/relationships" xmlns:p="http://schemas.openxmlformats.org/presentationml/2006/main">
  <p:tag name="NUM" val="1"/>
</p:tagLst>
</file>

<file path=ppt/tags/tag220.xml><?xml version="1.0" encoding="utf-8"?>
<p:tagLst xmlns:a="http://schemas.openxmlformats.org/drawingml/2006/main" xmlns:r="http://schemas.openxmlformats.org/officeDocument/2006/relationships" xmlns:p="http://schemas.openxmlformats.org/presentationml/2006/main">
  <p:tag name="NUM" val="36"/>
</p:tagLst>
</file>

<file path=ppt/tags/tag221.xml><?xml version="1.0" encoding="utf-8"?>
<p:tagLst xmlns:a="http://schemas.openxmlformats.org/drawingml/2006/main" xmlns:r="http://schemas.openxmlformats.org/officeDocument/2006/relationships" xmlns:p="http://schemas.openxmlformats.org/presentationml/2006/main">
  <p:tag name="NUM" val="37"/>
</p:tagLst>
</file>

<file path=ppt/tags/tag222.xml><?xml version="1.0" encoding="utf-8"?>
<p:tagLst xmlns:a="http://schemas.openxmlformats.org/drawingml/2006/main" xmlns:r="http://schemas.openxmlformats.org/officeDocument/2006/relationships" xmlns:p="http://schemas.openxmlformats.org/presentationml/2006/main">
  <p:tag name="NUM" val="38"/>
</p:tagLst>
</file>

<file path=ppt/tags/tag223.xml><?xml version="1.0" encoding="utf-8"?>
<p:tagLst xmlns:a="http://schemas.openxmlformats.org/drawingml/2006/main" xmlns:r="http://schemas.openxmlformats.org/officeDocument/2006/relationships" xmlns:p="http://schemas.openxmlformats.org/presentationml/2006/main">
  <p:tag name="NUM" val="39"/>
</p:tagLst>
</file>

<file path=ppt/tags/tag224.xml><?xml version="1.0" encoding="utf-8"?>
<p:tagLst xmlns:a="http://schemas.openxmlformats.org/drawingml/2006/main" xmlns:r="http://schemas.openxmlformats.org/officeDocument/2006/relationships" xmlns:p="http://schemas.openxmlformats.org/presentationml/2006/main">
  <p:tag name="NUM" val="40"/>
</p:tagLst>
</file>

<file path=ppt/tags/tag225.xml><?xml version="1.0" encoding="utf-8"?>
<p:tagLst xmlns:a="http://schemas.openxmlformats.org/drawingml/2006/main" xmlns:r="http://schemas.openxmlformats.org/officeDocument/2006/relationships" xmlns:p="http://schemas.openxmlformats.org/presentationml/2006/main">
  <p:tag name="NUM" val="41"/>
</p:tagLst>
</file>

<file path=ppt/tags/tag226.xml><?xml version="1.0" encoding="utf-8"?>
<p:tagLst xmlns:a="http://schemas.openxmlformats.org/drawingml/2006/main" xmlns:r="http://schemas.openxmlformats.org/officeDocument/2006/relationships" xmlns:p="http://schemas.openxmlformats.org/presentationml/2006/main">
  <p:tag name="NUM" val="42"/>
</p:tagLst>
</file>

<file path=ppt/tags/tag227.xml><?xml version="1.0" encoding="utf-8"?>
<p:tagLst xmlns:a="http://schemas.openxmlformats.org/drawingml/2006/main" xmlns:r="http://schemas.openxmlformats.org/officeDocument/2006/relationships" xmlns:p="http://schemas.openxmlformats.org/presentationml/2006/main">
  <p:tag name="NUM" val="43"/>
</p:tagLst>
</file>

<file path=ppt/tags/tag228.xml><?xml version="1.0" encoding="utf-8"?>
<p:tagLst xmlns:a="http://schemas.openxmlformats.org/drawingml/2006/main" xmlns:r="http://schemas.openxmlformats.org/officeDocument/2006/relationships" xmlns:p="http://schemas.openxmlformats.org/presentationml/2006/main">
  <p:tag name="NUM" val="44"/>
</p:tagLst>
</file>

<file path=ppt/tags/tag229.xml><?xml version="1.0" encoding="utf-8"?>
<p:tagLst xmlns:a="http://schemas.openxmlformats.org/drawingml/2006/main" xmlns:r="http://schemas.openxmlformats.org/officeDocument/2006/relationships" xmlns:p="http://schemas.openxmlformats.org/presentationml/2006/main">
  <p:tag name="NUM" val="45"/>
</p:tagLst>
</file>

<file path=ppt/tags/tag23.xml><?xml version="1.0" encoding="utf-8"?>
<p:tagLst xmlns:a="http://schemas.openxmlformats.org/drawingml/2006/main" xmlns:r="http://schemas.openxmlformats.org/officeDocument/2006/relationships" xmlns:p="http://schemas.openxmlformats.org/presentationml/2006/main">
  <p:tag name="NUM" val="2"/>
</p:tagLst>
</file>

<file path=ppt/tags/tag230.xml><?xml version="1.0" encoding="utf-8"?>
<p:tagLst xmlns:a="http://schemas.openxmlformats.org/drawingml/2006/main" xmlns:r="http://schemas.openxmlformats.org/officeDocument/2006/relationships" xmlns:p="http://schemas.openxmlformats.org/presentationml/2006/main">
  <p:tag name="NUM" val="46"/>
</p:tagLst>
</file>

<file path=ppt/tags/tag231.xml><?xml version="1.0" encoding="utf-8"?>
<p:tagLst xmlns:a="http://schemas.openxmlformats.org/drawingml/2006/main" xmlns:r="http://schemas.openxmlformats.org/officeDocument/2006/relationships" xmlns:p="http://schemas.openxmlformats.org/presentationml/2006/main">
  <p:tag name="NUM" val="47"/>
</p:tagLst>
</file>

<file path=ppt/tags/tag232.xml><?xml version="1.0" encoding="utf-8"?>
<p:tagLst xmlns:a="http://schemas.openxmlformats.org/drawingml/2006/main" xmlns:r="http://schemas.openxmlformats.org/officeDocument/2006/relationships" xmlns:p="http://schemas.openxmlformats.org/presentationml/2006/main">
  <p:tag name="NUM" val="48"/>
</p:tagLst>
</file>

<file path=ppt/tags/tag233.xml><?xml version="1.0" encoding="utf-8"?>
<p:tagLst xmlns:a="http://schemas.openxmlformats.org/drawingml/2006/main" xmlns:r="http://schemas.openxmlformats.org/officeDocument/2006/relationships" xmlns:p="http://schemas.openxmlformats.org/presentationml/2006/main">
  <p:tag name="NUM" val="49"/>
</p:tagLst>
</file>

<file path=ppt/tags/tag234.xml><?xml version="1.0" encoding="utf-8"?>
<p:tagLst xmlns:a="http://schemas.openxmlformats.org/drawingml/2006/main" xmlns:r="http://schemas.openxmlformats.org/officeDocument/2006/relationships" xmlns:p="http://schemas.openxmlformats.org/presentationml/2006/main">
  <p:tag name="NUM" val="50"/>
</p:tagLst>
</file>

<file path=ppt/tags/tag235.xml><?xml version="1.0" encoding="utf-8"?>
<p:tagLst xmlns:a="http://schemas.openxmlformats.org/drawingml/2006/main" xmlns:r="http://schemas.openxmlformats.org/officeDocument/2006/relationships" xmlns:p="http://schemas.openxmlformats.org/presentationml/2006/main">
  <p:tag name="NUM" val="51"/>
</p:tagLst>
</file>

<file path=ppt/tags/tag236.xml><?xml version="1.0" encoding="utf-8"?>
<p:tagLst xmlns:a="http://schemas.openxmlformats.org/drawingml/2006/main" xmlns:r="http://schemas.openxmlformats.org/officeDocument/2006/relationships" xmlns:p="http://schemas.openxmlformats.org/presentationml/2006/main">
  <p:tag name="NUM" val="52"/>
</p:tagLst>
</file>

<file path=ppt/tags/tag237.xml><?xml version="1.0" encoding="utf-8"?>
<p:tagLst xmlns:a="http://schemas.openxmlformats.org/drawingml/2006/main" xmlns:r="http://schemas.openxmlformats.org/officeDocument/2006/relationships" xmlns:p="http://schemas.openxmlformats.org/presentationml/2006/main">
  <p:tag name="NUM" val="53"/>
</p:tagLst>
</file>

<file path=ppt/tags/tag238.xml><?xml version="1.0" encoding="utf-8"?>
<p:tagLst xmlns:a="http://schemas.openxmlformats.org/drawingml/2006/main" xmlns:r="http://schemas.openxmlformats.org/officeDocument/2006/relationships" xmlns:p="http://schemas.openxmlformats.org/presentationml/2006/main">
  <p:tag name="NUM" val="54"/>
</p:tagLst>
</file>

<file path=ppt/tags/tag239.xml><?xml version="1.0" encoding="utf-8"?>
<p:tagLst xmlns:a="http://schemas.openxmlformats.org/drawingml/2006/main" xmlns:r="http://schemas.openxmlformats.org/officeDocument/2006/relationships" xmlns:p="http://schemas.openxmlformats.org/presentationml/2006/main">
  <p:tag name="NUM" val="55"/>
</p:tagLst>
</file>

<file path=ppt/tags/tag24.xml><?xml version="1.0" encoding="utf-8"?>
<p:tagLst xmlns:a="http://schemas.openxmlformats.org/drawingml/2006/main" xmlns:r="http://schemas.openxmlformats.org/officeDocument/2006/relationships" xmlns:p="http://schemas.openxmlformats.org/presentationml/2006/main">
  <p:tag name="NUM" val="3"/>
</p:tagLst>
</file>

<file path=ppt/tags/tag240.xml><?xml version="1.0" encoding="utf-8"?>
<p:tagLst xmlns:a="http://schemas.openxmlformats.org/drawingml/2006/main" xmlns:r="http://schemas.openxmlformats.org/officeDocument/2006/relationships" xmlns:p="http://schemas.openxmlformats.org/presentationml/2006/main">
  <p:tag name="NUM" val="56"/>
</p:tagLst>
</file>

<file path=ppt/tags/tag241.xml><?xml version="1.0" encoding="utf-8"?>
<p:tagLst xmlns:a="http://schemas.openxmlformats.org/drawingml/2006/main" xmlns:r="http://schemas.openxmlformats.org/officeDocument/2006/relationships" xmlns:p="http://schemas.openxmlformats.org/presentationml/2006/main">
  <p:tag name="NUM" val="57"/>
</p:tagLst>
</file>

<file path=ppt/tags/tag242.xml><?xml version="1.0" encoding="utf-8"?>
<p:tagLst xmlns:a="http://schemas.openxmlformats.org/drawingml/2006/main" xmlns:r="http://schemas.openxmlformats.org/officeDocument/2006/relationships" xmlns:p="http://schemas.openxmlformats.org/presentationml/2006/main">
  <p:tag name="NUM" val="58"/>
</p:tagLst>
</file>

<file path=ppt/tags/tag243.xml><?xml version="1.0" encoding="utf-8"?>
<p:tagLst xmlns:a="http://schemas.openxmlformats.org/drawingml/2006/main" xmlns:r="http://schemas.openxmlformats.org/officeDocument/2006/relationships" xmlns:p="http://schemas.openxmlformats.org/presentationml/2006/main">
  <p:tag name="NUM" val="59"/>
</p:tagLst>
</file>

<file path=ppt/tags/tag244.xml><?xml version="1.0" encoding="utf-8"?>
<p:tagLst xmlns:a="http://schemas.openxmlformats.org/drawingml/2006/main" xmlns:r="http://schemas.openxmlformats.org/officeDocument/2006/relationships" xmlns:p="http://schemas.openxmlformats.org/presentationml/2006/main">
  <p:tag name="NUM" val="60"/>
</p:tagLst>
</file>

<file path=ppt/tags/tag245.xml><?xml version="1.0" encoding="utf-8"?>
<p:tagLst xmlns:a="http://schemas.openxmlformats.org/drawingml/2006/main" xmlns:r="http://schemas.openxmlformats.org/officeDocument/2006/relationships" xmlns:p="http://schemas.openxmlformats.org/presentationml/2006/main">
  <p:tag name="NUM" val="61"/>
</p:tagLst>
</file>

<file path=ppt/tags/tag246.xml><?xml version="1.0" encoding="utf-8"?>
<p:tagLst xmlns:a="http://schemas.openxmlformats.org/drawingml/2006/main" xmlns:r="http://schemas.openxmlformats.org/officeDocument/2006/relationships" xmlns:p="http://schemas.openxmlformats.org/presentationml/2006/main">
  <p:tag name="NUM" val="1"/>
</p:tagLst>
</file>

<file path=ppt/tags/tag247.xml><?xml version="1.0" encoding="utf-8"?>
<p:tagLst xmlns:a="http://schemas.openxmlformats.org/drawingml/2006/main" xmlns:r="http://schemas.openxmlformats.org/officeDocument/2006/relationships" xmlns:p="http://schemas.openxmlformats.org/presentationml/2006/main">
  <p:tag name="NUM" val="2"/>
</p:tagLst>
</file>

<file path=ppt/tags/tag248.xml><?xml version="1.0" encoding="utf-8"?>
<p:tagLst xmlns:a="http://schemas.openxmlformats.org/drawingml/2006/main" xmlns:r="http://schemas.openxmlformats.org/officeDocument/2006/relationships" xmlns:p="http://schemas.openxmlformats.org/presentationml/2006/main">
  <p:tag name="NUM" val="3"/>
</p:tagLst>
</file>

<file path=ppt/tags/tag249.xml><?xml version="1.0" encoding="utf-8"?>
<p:tagLst xmlns:a="http://schemas.openxmlformats.org/drawingml/2006/main" xmlns:r="http://schemas.openxmlformats.org/officeDocument/2006/relationships" xmlns:p="http://schemas.openxmlformats.org/presentationml/2006/main">
  <p:tag name="NUM" val="4"/>
</p:tagLst>
</file>

<file path=ppt/tags/tag25.xml><?xml version="1.0" encoding="utf-8"?>
<p:tagLst xmlns:a="http://schemas.openxmlformats.org/drawingml/2006/main" xmlns:r="http://schemas.openxmlformats.org/officeDocument/2006/relationships" xmlns:p="http://schemas.openxmlformats.org/presentationml/2006/main">
  <p:tag name="NUM" val="4"/>
</p:tagLst>
</file>

<file path=ppt/tags/tag250.xml><?xml version="1.0" encoding="utf-8"?>
<p:tagLst xmlns:a="http://schemas.openxmlformats.org/drawingml/2006/main" xmlns:r="http://schemas.openxmlformats.org/officeDocument/2006/relationships" xmlns:p="http://schemas.openxmlformats.org/presentationml/2006/main">
  <p:tag name="NUM" val="5"/>
</p:tagLst>
</file>

<file path=ppt/tags/tag251.xml><?xml version="1.0" encoding="utf-8"?>
<p:tagLst xmlns:a="http://schemas.openxmlformats.org/drawingml/2006/main" xmlns:r="http://schemas.openxmlformats.org/officeDocument/2006/relationships" xmlns:p="http://schemas.openxmlformats.org/presentationml/2006/main">
  <p:tag name="NUM" val="6"/>
</p:tagLst>
</file>

<file path=ppt/tags/tag252.xml><?xml version="1.0" encoding="utf-8"?>
<p:tagLst xmlns:a="http://schemas.openxmlformats.org/drawingml/2006/main" xmlns:r="http://schemas.openxmlformats.org/officeDocument/2006/relationships" xmlns:p="http://schemas.openxmlformats.org/presentationml/2006/main">
  <p:tag name="NUM" val="7"/>
</p:tagLst>
</file>

<file path=ppt/tags/tag253.xml><?xml version="1.0" encoding="utf-8"?>
<p:tagLst xmlns:a="http://schemas.openxmlformats.org/drawingml/2006/main" xmlns:r="http://schemas.openxmlformats.org/officeDocument/2006/relationships" xmlns:p="http://schemas.openxmlformats.org/presentationml/2006/main">
  <p:tag name="NUM" val="8"/>
</p:tagLst>
</file>

<file path=ppt/tags/tag254.xml><?xml version="1.0" encoding="utf-8"?>
<p:tagLst xmlns:a="http://schemas.openxmlformats.org/drawingml/2006/main" xmlns:r="http://schemas.openxmlformats.org/officeDocument/2006/relationships" xmlns:p="http://schemas.openxmlformats.org/presentationml/2006/main">
  <p:tag name="NUM" val="9"/>
</p:tagLst>
</file>

<file path=ppt/tags/tag255.xml><?xml version="1.0" encoding="utf-8"?>
<p:tagLst xmlns:a="http://schemas.openxmlformats.org/drawingml/2006/main" xmlns:r="http://schemas.openxmlformats.org/officeDocument/2006/relationships" xmlns:p="http://schemas.openxmlformats.org/presentationml/2006/main">
  <p:tag name="NUM" val="10"/>
</p:tagLst>
</file>

<file path=ppt/tags/tag256.xml><?xml version="1.0" encoding="utf-8"?>
<p:tagLst xmlns:a="http://schemas.openxmlformats.org/drawingml/2006/main" xmlns:r="http://schemas.openxmlformats.org/officeDocument/2006/relationships" xmlns:p="http://schemas.openxmlformats.org/presentationml/2006/main">
  <p:tag name="NUM" val="11"/>
</p:tagLst>
</file>

<file path=ppt/tags/tag257.xml><?xml version="1.0" encoding="utf-8"?>
<p:tagLst xmlns:a="http://schemas.openxmlformats.org/drawingml/2006/main" xmlns:r="http://schemas.openxmlformats.org/officeDocument/2006/relationships" xmlns:p="http://schemas.openxmlformats.org/presentationml/2006/main">
  <p:tag name="NUM" val="12"/>
</p:tagLst>
</file>

<file path=ppt/tags/tag258.xml><?xml version="1.0" encoding="utf-8"?>
<p:tagLst xmlns:a="http://schemas.openxmlformats.org/drawingml/2006/main" xmlns:r="http://schemas.openxmlformats.org/officeDocument/2006/relationships" xmlns:p="http://schemas.openxmlformats.org/presentationml/2006/main">
  <p:tag name="NUM" val="13"/>
</p:tagLst>
</file>

<file path=ppt/tags/tag259.xml><?xml version="1.0" encoding="utf-8"?>
<p:tagLst xmlns:a="http://schemas.openxmlformats.org/drawingml/2006/main" xmlns:r="http://schemas.openxmlformats.org/officeDocument/2006/relationships" xmlns:p="http://schemas.openxmlformats.org/presentationml/2006/main">
  <p:tag name="NUM" val="1"/>
</p:tagLst>
</file>

<file path=ppt/tags/tag26.xml><?xml version="1.0" encoding="utf-8"?>
<p:tagLst xmlns:a="http://schemas.openxmlformats.org/drawingml/2006/main" xmlns:r="http://schemas.openxmlformats.org/officeDocument/2006/relationships" xmlns:p="http://schemas.openxmlformats.org/presentationml/2006/main">
  <p:tag name="NUM" val="5"/>
</p:tagLst>
</file>

<file path=ppt/tags/tag260.xml><?xml version="1.0" encoding="utf-8"?>
<p:tagLst xmlns:a="http://schemas.openxmlformats.org/drawingml/2006/main" xmlns:r="http://schemas.openxmlformats.org/officeDocument/2006/relationships" xmlns:p="http://schemas.openxmlformats.org/presentationml/2006/main">
  <p:tag name="NUM" val="2"/>
</p:tagLst>
</file>

<file path=ppt/tags/tag261.xml><?xml version="1.0" encoding="utf-8"?>
<p:tagLst xmlns:a="http://schemas.openxmlformats.org/drawingml/2006/main" xmlns:r="http://schemas.openxmlformats.org/officeDocument/2006/relationships" xmlns:p="http://schemas.openxmlformats.org/presentationml/2006/main">
  <p:tag name="NUM" val="3"/>
</p:tagLst>
</file>

<file path=ppt/tags/tag262.xml><?xml version="1.0" encoding="utf-8"?>
<p:tagLst xmlns:a="http://schemas.openxmlformats.org/drawingml/2006/main" xmlns:r="http://schemas.openxmlformats.org/officeDocument/2006/relationships" xmlns:p="http://schemas.openxmlformats.org/presentationml/2006/main">
  <p:tag name="NUM" val="4"/>
</p:tagLst>
</file>

<file path=ppt/tags/tag263.xml><?xml version="1.0" encoding="utf-8"?>
<p:tagLst xmlns:a="http://schemas.openxmlformats.org/drawingml/2006/main" xmlns:r="http://schemas.openxmlformats.org/officeDocument/2006/relationships" xmlns:p="http://schemas.openxmlformats.org/presentationml/2006/main">
  <p:tag name="NUM" val="5"/>
</p:tagLst>
</file>

<file path=ppt/tags/tag264.xml><?xml version="1.0" encoding="utf-8"?>
<p:tagLst xmlns:a="http://schemas.openxmlformats.org/drawingml/2006/main" xmlns:r="http://schemas.openxmlformats.org/officeDocument/2006/relationships" xmlns:p="http://schemas.openxmlformats.org/presentationml/2006/main">
  <p:tag name="NUM" val="6"/>
</p:tagLst>
</file>

<file path=ppt/tags/tag265.xml><?xml version="1.0" encoding="utf-8"?>
<p:tagLst xmlns:a="http://schemas.openxmlformats.org/drawingml/2006/main" xmlns:r="http://schemas.openxmlformats.org/officeDocument/2006/relationships" xmlns:p="http://schemas.openxmlformats.org/presentationml/2006/main">
  <p:tag name="NUM" val="1"/>
</p:tagLst>
</file>

<file path=ppt/tags/tag266.xml><?xml version="1.0" encoding="utf-8"?>
<p:tagLst xmlns:a="http://schemas.openxmlformats.org/drawingml/2006/main" xmlns:r="http://schemas.openxmlformats.org/officeDocument/2006/relationships" xmlns:p="http://schemas.openxmlformats.org/presentationml/2006/main">
  <p:tag name="NUM" val="2"/>
</p:tagLst>
</file>

<file path=ppt/tags/tag267.xml><?xml version="1.0" encoding="utf-8"?>
<p:tagLst xmlns:a="http://schemas.openxmlformats.org/drawingml/2006/main" xmlns:r="http://schemas.openxmlformats.org/officeDocument/2006/relationships" xmlns:p="http://schemas.openxmlformats.org/presentationml/2006/main">
  <p:tag name="NUM" val="3"/>
</p:tagLst>
</file>

<file path=ppt/tags/tag268.xml><?xml version="1.0" encoding="utf-8"?>
<p:tagLst xmlns:a="http://schemas.openxmlformats.org/drawingml/2006/main" xmlns:r="http://schemas.openxmlformats.org/officeDocument/2006/relationships" xmlns:p="http://schemas.openxmlformats.org/presentationml/2006/main">
  <p:tag name="NUM" val="1"/>
</p:tagLst>
</file>

<file path=ppt/tags/tag269.xml><?xml version="1.0" encoding="utf-8"?>
<p:tagLst xmlns:a="http://schemas.openxmlformats.org/drawingml/2006/main" xmlns:r="http://schemas.openxmlformats.org/officeDocument/2006/relationships" xmlns:p="http://schemas.openxmlformats.org/presentationml/2006/main">
  <p:tag name="NUM" val="2"/>
</p:tagLst>
</file>

<file path=ppt/tags/tag27.xml><?xml version="1.0" encoding="utf-8"?>
<p:tagLst xmlns:a="http://schemas.openxmlformats.org/drawingml/2006/main" xmlns:r="http://schemas.openxmlformats.org/officeDocument/2006/relationships" xmlns:p="http://schemas.openxmlformats.org/presentationml/2006/main">
  <p:tag name="NUM" val="6"/>
</p:tagLst>
</file>

<file path=ppt/tags/tag270.xml><?xml version="1.0" encoding="utf-8"?>
<p:tagLst xmlns:a="http://schemas.openxmlformats.org/drawingml/2006/main" xmlns:r="http://schemas.openxmlformats.org/officeDocument/2006/relationships" xmlns:p="http://schemas.openxmlformats.org/presentationml/2006/main">
  <p:tag name="NUM" val="3"/>
</p:tagLst>
</file>

<file path=ppt/tags/tag271.xml><?xml version="1.0" encoding="utf-8"?>
<p:tagLst xmlns:a="http://schemas.openxmlformats.org/drawingml/2006/main" xmlns:r="http://schemas.openxmlformats.org/officeDocument/2006/relationships" xmlns:p="http://schemas.openxmlformats.org/presentationml/2006/main">
  <p:tag name="NUM" val="4"/>
</p:tagLst>
</file>

<file path=ppt/tags/tag272.xml><?xml version="1.0" encoding="utf-8"?>
<p:tagLst xmlns:a="http://schemas.openxmlformats.org/drawingml/2006/main" xmlns:r="http://schemas.openxmlformats.org/officeDocument/2006/relationships" xmlns:p="http://schemas.openxmlformats.org/presentationml/2006/main">
  <p:tag name="NUM" val="5"/>
</p:tagLst>
</file>

<file path=ppt/tags/tag273.xml><?xml version="1.0" encoding="utf-8"?>
<p:tagLst xmlns:a="http://schemas.openxmlformats.org/drawingml/2006/main" xmlns:r="http://schemas.openxmlformats.org/officeDocument/2006/relationships" xmlns:p="http://schemas.openxmlformats.org/presentationml/2006/main">
  <p:tag name="NUM" val="6"/>
</p:tagLst>
</file>

<file path=ppt/tags/tag274.xml><?xml version="1.0" encoding="utf-8"?>
<p:tagLst xmlns:a="http://schemas.openxmlformats.org/drawingml/2006/main" xmlns:r="http://schemas.openxmlformats.org/officeDocument/2006/relationships" xmlns:p="http://schemas.openxmlformats.org/presentationml/2006/main">
  <p:tag name="NUM" val="7"/>
</p:tagLst>
</file>

<file path=ppt/tags/tag275.xml><?xml version="1.0" encoding="utf-8"?>
<p:tagLst xmlns:a="http://schemas.openxmlformats.org/drawingml/2006/main" xmlns:r="http://schemas.openxmlformats.org/officeDocument/2006/relationships" xmlns:p="http://schemas.openxmlformats.org/presentationml/2006/main">
  <p:tag name="NUM" val="8"/>
</p:tagLst>
</file>

<file path=ppt/tags/tag276.xml><?xml version="1.0" encoding="utf-8"?>
<p:tagLst xmlns:a="http://schemas.openxmlformats.org/drawingml/2006/main" xmlns:r="http://schemas.openxmlformats.org/officeDocument/2006/relationships" xmlns:p="http://schemas.openxmlformats.org/presentationml/2006/main">
  <p:tag name="NUM" val="9"/>
</p:tagLst>
</file>

<file path=ppt/tags/tag277.xml><?xml version="1.0" encoding="utf-8"?>
<p:tagLst xmlns:a="http://schemas.openxmlformats.org/drawingml/2006/main" xmlns:r="http://schemas.openxmlformats.org/officeDocument/2006/relationships" xmlns:p="http://schemas.openxmlformats.org/presentationml/2006/main">
  <p:tag name="NUM" val="10"/>
</p:tagLst>
</file>

<file path=ppt/tags/tag278.xml><?xml version="1.0" encoding="utf-8"?>
<p:tagLst xmlns:a="http://schemas.openxmlformats.org/drawingml/2006/main" xmlns:r="http://schemas.openxmlformats.org/officeDocument/2006/relationships" xmlns:p="http://schemas.openxmlformats.org/presentationml/2006/main">
  <p:tag name="NUM" val="11"/>
</p:tagLst>
</file>

<file path=ppt/tags/tag279.xml><?xml version="1.0" encoding="utf-8"?>
<p:tagLst xmlns:a="http://schemas.openxmlformats.org/drawingml/2006/main" xmlns:r="http://schemas.openxmlformats.org/officeDocument/2006/relationships" xmlns:p="http://schemas.openxmlformats.org/presentationml/2006/main">
  <p:tag name="NUM" val="12"/>
</p:tagLst>
</file>

<file path=ppt/tags/tag28.xml><?xml version="1.0" encoding="utf-8"?>
<p:tagLst xmlns:a="http://schemas.openxmlformats.org/drawingml/2006/main" xmlns:r="http://schemas.openxmlformats.org/officeDocument/2006/relationships" xmlns:p="http://schemas.openxmlformats.org/presentationml/2006/main">
  <p:tag name="NUM" val="7"/>
</p:tagLst>
</file>

<file path=ppt/tags/tag280.xml><?xml version="1.0" encoding="utf-8"?>
<p:tagLst xmlns:a="http://schemas.openxmlformats.org/drawingml/2006/main" xmlns:r="http://schemas.openxmlformats.org/officeDocument/2006/relationships" xmlns:p="http://schemas.openxmlformats.org/presentationml/2006/main">
  <p:tag name="NUM" val="13"/>
</p:tagLst>
</file>

<file path=ppt/tags/tag281.xml><?xml version="1.0" encoding="utf-8"?>
<p:tagLst xmlns:a="http://schemas.openxmlformats.org/drawingml/2006/main" xmlns:r="http://schemas.openxmlformats.org/officeDocument/2006/relationships" xmlns:p="http://schemas.openxmlformats.org/presentationml/2006/main">
  <p:tag name="NUM" val="14"/>
</p:tagLst>
</file>

<file path=ppt/tags/tag282.xml><?xml version="1.0" encoding="utf-8"?>
<p:tagLst xmlns:a="http://schemas.openxmlformats.org/drawingml/2006/main" xmlns:r="http://schemas.openxmlformats.org/officeDocument/2006/relationships" xmlns:p="http://schemas.openxmlformats.org/presentationml/2006/main">
  <p:tag name="NUM" val="15"/>
</p:tagLst>
</file>

<file path=ppt/tags/tag283.xml><?xml version="1.0" encoding="utf-8"?>
<p:tagLst xmlns:a="http://schemas.openxmlformats.org/drawingml/2006/main" xmlns:r="http://schemas.openxmlformats.org/officeDocument/2006/relationships" xmlns:p="http://schemas.openxmlformats.org/presentationml/2006/main">
  <p:tag name="NUM" val="16"/>
</p:tagLst>
</file>

<file path=ppt/tags/tag284.xml><?xml version="1.0" encoding="utf-8"?>
<p:tagLst xmlns:a="http://schemas.openxmlformats.org/drawingml/2006/main" xmlns:r="http://schemas.openxmlformats.org/officeDocument/2006/relationships" xmlns:p="http://schemas.openxmlformats.org/presentationml/2006/main">
  <p:tag name="NUM" val="17"/>
</p:tagLst>
</file>

<file path=ppt/tags/tag285.xml><?xml version="1.0" encoding="utf-8"?>
<p:tagLst xmlns:a="http://schemas.openxmlformats.org/drawingml/2006/main" xmlns:r="http://schemas.openxmlformats.org/officeDocument/2006/relationships" xmlns:p="http://schemas.openxmlformats.org/presentationml/2006/main">
  <p:tag name="NUM" val="18"/>
</p:tagLst>
</file>

<file path=ppt/tags/tag286.xml><?xml version="1.0" encoding="utf-8"?>
<p:tagLst xmlns:a="http://schemas.openxmlformats.org/drawingml/2006/main" xmlns:r="http://schemas.openxmlformats.org/officeDocument/2006/relationships" xmlns:p="http://schemas.openxmlformats.org/presentationml/2006/main">
  <p:tag name="NUM" val="19"/>
</p:tagLst>
</file>

<file path=ppt/tags/tag287.xml><?xml version="1.0" encoding="utf-8"?>
<p:tagLst xmlns:a="http://schemas.openxmlformats.org/drawingml/2006/main" xmlns:r="http://schemas.openxmlformats.org/officeDocument/2006/relationships" xmlns:p="http://schemas.openxmlformats.org/presentationml/2006/main">
  <p:tag name="NUM" val="20"/>
</p:tagLst>
</file>

<file path=ppt/tags/tag288.xml><?xml version="1.0" encoding="utf-8"?>
<p:tagLst xmlns:a="http://schemas.openxmlformats.org/drawingml/2006/main" xmlns:r="http://schemas.openxmlformats.org/officeDocument/2006/relationships" xmlns:p="http://schemas.openxmlformats.org/presentationml/2006/main">
  <p:tag name="NUM" val="21"/>
</p:tagLst>
</file>

<file path=ppt/tags/tag289.xml><?xml version="1.0" encoding="utf-8"?>
<p:tagLst xmlns:a="http://schemas.openxmlformats.org/drawingml/2006/main" xmlns:r="http://schemas.openxmlformats.org/officeDocument/2006/relationships" xmlns:p="http://schemas.openxmlformats.org/presentationml/2006/main">
  <p:tag name="NUM" val="22"/>
</p:tagLst>
</file>

<file path=ppt/tags/tag29.xml><?xml version="1.0" encoding="utf-8"?>
<p:tagLst xmlns:a="http://schemas.openxmlformats.org/drawingml/2006/main" xmlns:r="http://schemas.openxmlformats.org/officeDocument/2006/relationships" xmlns:p="http://schemas.openxmlformats.org/presentationml/2006/main">
  <p:tag name="NUM" val="8"/>
</p:tagLst>
</file>

<file path=ppt/tags/tag290.xml><?xml version="1.0" encoding="utf-8"?>
<p:tagLst xmlns:a="http://schemas.openxmlformats.org/drawingml/2006/main" xmlns:r="http://schemas.openxmlformats.org/officeDocument/2006/relationships" xmlns:p="http://schemas.openxmlformats.org/presentationml/2006/main">
  <p:tag name="NUM" val="23"/>
</p:tagLst>
</file>

<file path=ppt/tags/tag291.xml><?xml version="1.0" encoding="utf-8"?>
<p:tagLst xmlns:a="http://schemas.openxmlformats.org/drawingml/2006/main" xmlns:r="http://schemas.openxmlformats.org/officeDocument/2006/relationships" xmlns:p="http://schemas.openxmlformats.org/presentationml/2006/main">
  <p:tag name="NUM" val="24"/>
</p:tagLst>
</file>

<file path=ppt/tags/tag292.xml><?xml version="1.0" encoding="utf-8"?>
<p:tagLst xmlns:a="http://schemas.openxmlformats.org/drawingml/2006/main" xmlns:r="http://schemas.openxmlformats.org/officeDocument/2006/relationships" xmlns:p="http://schemas.openxmlformats.org/presentationml/2006/main">
  <p:tag name="NUM" val="25"/>
</p:tagLst>
</file>

<file path=ppt/tags/tag293.xml><?xml version="1.0" encoding="utf-8"?>
<p:tagLst xmlns:a="http://schemas.openxmlformats.org/drawingml/2006/main" xmlns:r="http://schemas.openxmlformats.org/officeDocument/2006/relationships" xmlns:p="http://schemas.openxmlformats.org/presentationml/2006/main">
  <p:tag name="NUM" val="26"/>
</p:tagLst>
</file>

<file path=ppt/tags/tag294.xml><?xml version="1.0" encoding="utf-8"?>
<p:tagLst xmlns:a="http://schemas.openxmlformats.org/drawingml/2006/main" xmlns:r="http://schemas.openxmlformats.org/officeDocument/2006/relationships" xmlns:p="http://schemas.openxmlformats.org/presentationml/2006/main">
  <p:tag name="NUM" val="27"/>
</p:tagLst>
</file>

<file path=ppt/tags/tag295.xml><?xml version="1.0" encoding="utf-8"?>
<p:tagLst xmlns:a="http://schemas.openxmlformats.org/drawingml/2006/main" xmlns:r="http://schemas.openxmlformats.org/officeDocument/2006/relationships" xmlns:p="http://schemas.openxmlformats.org/presentationml/2006/main">
  <p:tag name="NUM" val="28"/>
</p:tagLst>
</file>

<file path=ppt/tags/tag296.xml><?xml version="1.0" encoding="utf-8"?>
<p:tagLst xmlns:a="http://schemas.openxmlformats.org/drawingml/2006/main" xmlns:r="http://schemas.openxmlformats.org/officeDocument/2006/relationships" xmlns:p="http://schemas.openxmlformats.org/presentationml/2006/main">
  <p:tag name="NUM" val="29"/>
</p:tagLst>
</file>

<file path=ppt/tags/tag297.xml><?xml version="1.0" encoding="utf-8"?>
<p:tagLst xmlns:a="http://schemas.openxmlformats.org/drawingml/2006/main" xmlns:r="http://schemas.openxmlformats.org/officeDocument/2006/relationships" xmlns:p="http://schemas.openxmlformats.org/presentationml/2006/main">
  <p:tag name="NUM" val="30"/>
</p:tagLst>
</file>

<file path=ppt/tags/tag298.xml><?xml version="1.0" encoding="utf-8"?>
<p:tagLst xmlns:a="http://schemas.openxmlformats.org/drawingml/2006/main" xmlns:r="http://schemas.openxmlformats.org/officeDocument/2006/relationships" xmlns:p="http://schemas.openxmlformats.org/presentationml/2006/main">
  <p:tag name="NUM" val="31"/>
</p:tagLst>
</file>

<file path=ppt/tags/tag299.xml><?xml version="1.0" encoding="utf-8"?>
<p:tagLst xmlns:a="http://schemas.openxmlformats.org/drawingml/2006/main" xmlns:r="http://schemas.openxmlformats.org/officeDocument/2006/relationships" xmlns:p="http://schemas.openxmlformats.org/presentationml/2006/main">
  <p:tag name="NUM" val="32"/>
</p:tagLst>
</file>

<file path=ppt/tags/tag3.xml><?xml version="1.0" encoding="utf-8"?>
<p:tagLst xmlns:a="http://schemas.openxmlformats.org/drawingml/2006/main" xmlns:r="http://schemas.openxmlformats.org/officeDocument/2006/relationships" xmlns:p="http://schemas.openxmlformats.org/presentationml/2006/main">
  <p:tag name="NUM" val="3"/>
</p:tagLst>
</file>

<file path=ppt/tags/tag30.xml><?xml version="1.0" encoding="utf-8"?>
<p:tagLst xmlns:a="http://schemas.openxmlformats.org/drawingml/2006/main" xmlns:r="http://schemas.openxmlformats.org/officeDocument/2006/relationships" xmlns:p="http://schemas.openxmlformats.org/presentationml/2006/main">
  <p:tag name="NUM" val="9"/>
</p:tagLst>
</file>

<file path=ppt/tags/tag300.xml><?xml version="1.0" encoding="utf-8"?>
<p:tagLst xmlns:a="http://schemas.openxmlformats.org/drawingml/2006/main" xmlns:r="http://schemas.openxmlformats.org/officeDocument/2006/relationships" xmlns:p="http://schemas.openxmlformats.org/presentationml/2006/main">
  <p:tag name="NUM" val="33"/>
</p:tagLst>
</file>

<file path=ppt/tags/tag301.xml><?xml version="1.0" encoding="utf-8"?>
<p:tagLst xmlns:a="http://schemas.openxmlformats.org/drawingml/2006/main" xmlns:r="http://schemas.openxmlformats.org/officeDocument/2006/relationships" xmlns:p="http://schemas.openxmlformats.org/presentationml/2006/main">
  <p:tag name="NUM" val="34"/>
</p:tagLst>
</file>

<file path=ppt/tags/tag302.xml><?xml version="1.0" encoding="utf-8"?>
<p:tagLst xmlns:a="http://schemas.openxmlformats.org/drawingml/2006/main" xmlns:r="http://schemas.openxmlformats.org/officeDocument/2006/relationships" xmlns:p="http://schemas.openxmlformats.org/presentationml/2006/main">
  <p:tag name="NUM" val="35"/>
</p:tagLst>
</file>

<file path=ppt/tags/tag303.xml><?xml version="1.0" encoding="utf-8"?>
<p:tagLst xmlns:a="http://schemas.openxmlformats.org/drawingml/2006/main" xmlns:r="http://schemas.openxmlformats.org/officeDocument/2006/relationships" xmlns:p="http://schemas.openxmlformats.org/presentationml/2006/main">
  <p:tag name="NUM" val="36"/>
</p:tagLst>
</file>

<file path=ppt/tags/tag304.xml><?xml version="1.0" encoding="utf-8"?>
<p:tagLst xmlns:a="http://schemas.openxmlformats.org/drawingml/2006/main" xmlns:r="http://schemas.openxmlformats.org/officeDocument/2006/relationships" xmlns:p="http://schemas.openxmlformats.org/presentationml/2006/main">
  <p:tag name="NUM" val="37"/>
</p:tagLst>
</file>

<file path=ppt/tags/tag305.xml><?xml version="1.0" encoding="utf-8"?>
<p:tagLst xmlns:a="http://schemas.openxmlformats.org/drawingml/2006/main" xmlns:r="http://schemas.openxmlformats.org/officeDocument/2006/relationships" xmlns:p="http://schemas.openxmlformats.org/presentationml/2006/main">
  <p:tag name="NUM" val="38"/>
</p:tagLst>
</file>

<file path=ppt/tags/tag306.xml><?xml version="1.0" encoding="utf-8"?>
<p:tagLst xmlns:a="http://schemas.openxmlformats.org/drawingml/2006/main" xmlns:r="http://schemas.openxmlformats.org/officeDocument/2006/relationships" xmlns:p="http://schemas.openxmlformats.org/presentationml/2006/main">
  <p:tag name="NUM" val="39"/>
</p:tagLst>
</file>

<file path=ppt/tags/tag307.xml><?xml version="1.0" encoding="utf-8"?>
<p:tagLst xmlns:a="http://schemas.openxmlformats.org/drawingml/2006/main" xmlns:r="http://schemas.openxmlformats.org/officeDocument/2006/relationships" xmlns:p="http://schemas.openxmlformats.org/presentationml/2006/main">
  <p:tag name="NUM" val="40"/>
</p:tagLst>
</file>

<file path=ppt/tags/tag308.xml><?xml version="1.0" encoding="utf-8"?>
<p:tagLst xmlns:a="http://schemas.openxmlformats.org/drawingml/2006/main" xmlns:r="http://schemas.openxmlformats.org/officeDocument/2006/relationships" xmlns:p="http://schemas.openxmlformats.org/presentationml/2006/main">
  <p:tag name="NUM" val="41"/>
</p:tagLst>
</file>

<file path=ppt/tags/tag309.xml><?xml version="1.0" encoding="utf-8"?>
<p:tagLst xmlns:a="http://schemas.openxmlformats.org/drawingml/2006/main" xmlns:r="http://schemas.openxmlformats.org/officeDocument/2006/relationships" xmlns:p="http://schemas.openxmlformats.org/presentationml/2006/main">
  <p:tag name="NUM" val="42"/>
</p:tagLst>
</file>

<file path=ppt/tags/tag31.xml><?xml version="1.0" encoding="utf-8"?>
<p:tagLst xmlns:a="http://schemas.openxmlformats.org/drawingml/2006/main" xmlns:r="http://schemas.openxmlformats.org/officeDocument/2006/relationships" xmlns:p="http://schemas.openxmlformats.org/presentationml/2006/main">
  <p:tag name="NUM" val="10"/>
</p:tagLst>
</file>

<file path=ppt/tags/tag310.xml><?xml version="1.0" encoding="utf-8"?>
<p:tagLst xmlns:a="http://schemas.openxmlformats.org/drawingml/2006/main" xmlns:r="http://schemas.openxmlformats.org/officeDocument/2006/relationships" xmlns:p="http://schemas.openxmlformats.org/presentationml/2006/main">
  <p:tag name="NUM" val="43"/>
</p:tagLst>
</file>

<file path=ppt/tags/tag311.xml><?xml version="1.0" encoding="utf-8"?>
<p:tagLst xmlns:a="http://schemas.openxmlformats.org/drawingml/2006/main" xmlns:r="http://schemas.openxmlformats.org/officeDocument/2006/relationships" xmlns:p="http://schemas.openxmlformats.org/presentationml/2006/main">
  <p:tag name="NUM" val="44"/>
</p:tagLst>
</file>

<file path=ppt/tags/tag312.xml><?xml version="1.0" encoding="utf-8"?>
<p:tagLst xmlns:a="http://schemas.openxmlformats.org/drawingml/2006/main" xmlns:r="http://schemas.openxmlformats.org/officeDocument/2006/relationships" xmlns:p="http://schemas.openxmlformats.org/presentationml/2006/main">
  <p:tag name="NUM" val="45"/>
</p:tagLst>
</file>

<file path=ppt/tags/tag313.xml><?xml version="1.0" encoding="utf-8"?>
<p:tagLst xmlns:a="http://schemas.openxmlformats.org/drawingml/2006/main" xmlns:r="http://schemas.openxmlformats.org/officeDocument/2006/relationships" xmlns:p="http://schemas.openxmlformats.org/presentationml/2006/main">
  <p:tag name="NUM" val="46"/>
</p:tagLst>
</file>

<file path=ppt/tags/tag314.xml><?xml version="1.0" encoding="utf-8"?>
<p:tagLst xmlns:a="http://schemas.openxmlformats.org/drawingml/2006/main" xmlns:r="http://schemas.openxmlformats.org/officeDocument/2006/relationships" xmlns:p="http://schemas.openxmlformats.org/presentationml/2006/main">
  <p:tag name="NUM" val="47"/>
</p:tagLst>
</file>

<file path=ppt/tags/tag315.xml><?xml version="1.0" encoding="utf-8"?>
<p:tagLst xmlns:a="http://schemas.openxmlformats.org/drawingml/2006/main" xmlns:r="http://schemas.openxmlformats.org/officeDocument/2006/relationships" xmlns:p="http://schemas.openxmlformats.org/presentationml/2006/main">
  <p:tag name="NUM" val="48"/>
</p:tagLst>
</file>

<file path=ppt/tags/tag316.xml><?xml version="1.0" encoding="utf-8"?>
<p:tagLst xmlns:a="http://schemas.openxmlformats.org/drawingml/2006/main" xmlns:r="http://schemas.openxmlformats.org/officeDocument/2006/relationships" xmlns:p="http://schemas.openxmlformats.org/presentationml/2006/main">
  <p:tag name="NUM" val="49"/>
</p:tagLst>
</file>

<file path=ppt/tags/tag317.xml><?xml version="1.0" encoding="utf-8"?>
<p:tagLst xmlns:a="http://schemas.openxmlformats.org/drawingml/2006/main" xmlns:r="http://schemas.openxmlformats.org/officeDocument/2006/relationships" xmlns:p="http://schemas.openxmlformats.org/presentationml/2006/main">
  <p:tag name="NUM" val="50"/>
</p:tagLst>
</file>

<file path=ppt/tags/tag318.xml><?xml version="1.0" encoding="utf-8"?>
<p:tagLst xmlns:a="http://schemas.openxmlformats.org/drawingml/2006/main" xmlns:r="http://schemas.openxmlformats.org/officeDocument/2006/relationships" xmlns:p="http://schemas.openxmlformats.org/presentationml/2006/main">
  <p:tag name="NUM" val="51"/>
</p:tagLst>
</file>

<file path=ppt/tags/tag319.xml><?xml version="1.0" encoding="utf-8"?>
<p:tagLst xmlns:a="http://schemas.openxmlformats.org/drawingml/2006/main" xmlns:r="http://schemas.openxmlformats.org/officeDocument/2006/relationships" xmlns:p="http://schemas.openxmlformats.org/presentationml/2006/main">
  <p:tag name="NUM" val="52"/>
</p:tagLst>
</file>

<file path=ppt/tags/tag32.xml><?xml version="1.0" encoding="utf-8"?>
<p:tagLst xmlns:a="http://schemas.openxmlformats.org/drawingml/2006/main" xmlns:r="http://schemas.openxmlformats.org/officeDocument/2006/relationships" xmlns:p="http://schemas.openxmlformats.org/presentationml/2006/main">
  <p:tag name="NUM" val="11"/>
</p:tagLst>
</file>

<file path=ppt/tags/tag320.xml><?xml version="1.0" encoding="utf-8"?>
<p:tagLst xmlns:a="http://schemas.openxmlformats.org/drawingml/2006/main" xmlns:r="http://schemas.openxmlformats.org/officeDocument/2006/relationships" xmlns:p="http://schemas.openxmlformats.org/presentationml/2006/main">
  <p:tag name="NUM" val="53"/>
</p:tagLst>
</file>

<file path=ppt/tags/tag321.xml><?xml version="1.0" encoding="utf-8"?>
<p:tagLst xmlns:a="http://schemas.openxmlformats.org/drawingml/2006/main" xmlns:r="http://schemas.openxmlformats.org/officeDocument/2006/relationships" xmlns:p="http://schemas.openxmlformats.org/presentationml/2006/main">
  <p:tag name="NUM" val="54"/>
</p:tagLst>
</file>

<file path=ppt/tags/tag322.xml><?xml version="1.0" encoding="utf-8"?>
<p:tagLst xmlns:a="http://schemas.openxmlformats.org/drawingml/2006/main" xmlns:r="http://schemas.openxmlformats.org/officeDocument/2006/relationships" xmlns:p="http://schemas.openxmlformats.org/presentationml/2006/main">
  <p:tag name="NUM" val="55"/>
</p:tagLst>
</file>

<file path=ppt/tags/tag323.xml><?xml version="1.0" encoding="utf-8"?>
<p:tagLst xmlns:a="http://schemas.openxmlformats.org/drawingml/2006/main" xmlns:r="http://schemas.openxmlformats.org/officeDocument/2006/relationships" xmlns:p="http://schemas.openxmlformats.org/presentationml/2006/main">
  <p:tag name="NUM" val="56"/>
</p:tagLst>
</file>

<file path=ppt/tags/tag324.xml><?xml version="1.0" encoding="utf-8"?>
<p:tagLst xmlns:a="http://schemas.openxmlformats.org/drawingml/2006/main" xmlns:r="http://schemas.openxmlformats.org/officeDocument/2006/relationships" xmlns:p="http://schemas.openxmlformats.org/presentationml/2006/main">
  <p:tag name="NUM" val="57"/>
</p:tagLst>
</file>

<file path=ppt/tags/tag325.xml><?xml version="1.0" encoding="utf-8"?>
<p:tagLst xmlns:a="http://schemas.openxmlformats.org/drawingml/2006/main" xmlns:r="http://schemas.openxmlformats.org/officeDocument/2006/relationships" xmlns:p="http://schemas.openxmlformats.org/presentationml/2006/main">
  <p:tag name="NUM" val="58"/>
</p:tagLst>
</file>

<file path=ppt/tags/tag326.xml><?xml version="1.0" encoding="utf-8"?>
<p:tagLst xmlns:a="http://schemas.openxmlformats.org/drawingml/2006/main" xmlns:r="http://schemas.openxmlformats.org/officeDocument/2006/relationships" xmlns:p="http://schemas.openxmlformats.org/presentationml/2006/main">
  <p:tag name="NUM" val="59"/>
</p:tagLst>
</file>

<file path=ppt/tags/tag327.xml><?xml version="1.0" encoding="utf-8"?>
<p:tagLst xmlns:a="http://schemas.openxmlformats.org/drawingml/2006/main" xmlns:r="http://schemas.openxmlformats.org/officeDocument/2006/relationships" xmlns:p="http://schemas.openxmlformats.org/presentationml/2006/main">
  <p:tag name="NUM" val="60"/>
</p:tagLst>
</file>

<file path=ppt/tags/tag328.xml><?xml version="1.0" encoding="utf-8"?>
<p:tagLst xmlns:a="http://schemas.openxmlformats.org/drawingml/2006/main" xmlns:r="http://schemas.openxmlformats.org/officeDocument/2006/relationships" xmlns:p="http://schemas.openxmlformats.org/presentationml/2006/main">
  <p:tag name="NUM" val="61"/>
</p:tagLst>
</file>

<file path=ppt/tags/tag329.xml><?xml version="1.0" encoding="utf-8"?>
<p:tagLst xmlns:a="http://schemas.openxmlformats.org/drawingml/2006/main" xmlns:r="http://schemas.openxmlformats.org/officeDocument/2006/relationships" xmlns:p="http://schemas.openxmlformats.org/presentationml/2006/main">
  <p:tag name="NUM" val="1"/>
</p:tagLst>
</file>

<file path=ppt/tags/tag33.xml><?xml version="1.0" encoding="utf-8"?>
<p:tagLst xmlns:a="http://schemas.openxmlformats.org/drawingml/2006/main" xmlns:r="http://schemas.openxmlformats.org/officeDocument/2006/relationships" xmlns:p="http://schemas.openxmlformats.org/presentationml/2006/main">
  <p:tag name="NUM" val="12"/>
</p:tagLst>
</file>

<file path=ppt/tags/tag330.xml><?xml version="1.0" encoding="utf-8"?>
<p:tagLst xmlns:a="http://schemas.openxmlformats.org/drawingml/2006/main" xmlns:r="http://schemas.openxmlformats.org/officeDocument/2006/relationships" xmlns:p="http://schemas.openxmlformats.org/presentationml/2006/main">
  <p:tag name="NUM" val="2"/>
</p:tagLst>
</file>

<file path=ppt/tags/tag331.xml><?xml version="1.0" encoding="utf-8"?>
<p:tagLst xmlns:a="http://schemas.openxmlformats.org/drawingml/2006/main" xmlns:r="http://schemas.openxmlformats.org/officeDocument/2006/relationships" xmlns:p="http://schemas.openxmlformats.org/presentationml/2006/main">
  <p:tag name="NUM" val="3"/>
</p:tagLst>
</file>

<file path=ppt/tags/tag332.xml><?xml version="1.0" encoding="utf-8"?>
<p:tagLst xmlns:a="http://schemas.openxmlformats.org/drawingml/2006/main" xmlns:r="http://schemas.openxmlformats.org/officeDocument/2006/relationships" xmlns:p="http://schemas.openxmlformats.org/presentationml/2006/main">
  <p:tag name="NUM" val="1"/>
</p:tagLst>
</file>

<file path=ppt/tags/tag333.xml><?xml version="1.0" encoding="utf-8"?>
<p:tagLst xmlns:a="http://schemas.openxmlformats.org/drawingml/2006/main" xmlns:r="http://schemas.openxmlformats.org/officeDocument/2006/relationships" xmlns:p="http://schemas.openxmlformats.org/presentationml/2006/main">
  <p:tag name="NUM" val="2"/>
</p:tagLst>
</file>

<file path=ppt/tags/tag334.xml><?xml version="1.0" encoding="utf-8"?>
<p:tagLst xmlns:a="http://schemas.openxmlformats.org/drawingml/2006/main" xmlns:r="http://schemas.openxmlformats.org/officeDocument/2006/relationships" xmlns:p="http://schemas.openxmlformats.org/presentationml/2006/main">
  <p:tag name="NUM" val="3"/>
</p:tagLst>
</file>

<file path=ppt/tags/tag335.xml><?xml version="1.0" encoding="utf-8"?>
<p:tagLst xmlns:a="http://schemas.openxmlformats.org/drawingml/2006/main" xmlns:r="http://schemas.openxmlformats.org/officeDocument/2006/relationships" xmlns:p="http://schemas.openxmlformats.org/presentationml/2006/main">
  <p:tag name="NUM" val="1"/>
</p:tagLst>
</file>

<file path=ppt/tags/tag336.xml><?xml version="1.0" encoding="utf-8"?>
<p:tagLst xmlns:a="http://schemas.openxmlformats.org/drawingml/2006/main" xmlns:r="http://schemas.openxmlformats.org/officeDocument/2006/relationships" xmlns:p="http://schemas.openxmlformats.org/presentationml/2006/main">
  <p:tag name="NUM" val="2"/>
</p:tagLst>
</file>

<file path=ppt/tags/tag337.xml><?xml version="1.0" encoding="utf-8"?>
<p:tagLst xmlns:a="http://schemas.openxmlformats.org/drawingml/2006/main" xmlns:r="http://schemas.openxmlformats.org/officeDocument/2006/relationships" xmlns:p="http://schemas.openxmlformats.org/presentationml/2006/main">
  <p:tag name="NUM" val="1"/>
</p:tagLst>
</file>

<file path=ppt/tags/tag338.xml><?xml version="1.0" encoding="utf-8"?>
<p:tagLst xmlns:a="http://schemas.openxmlformats.org/drawingml/2006/main" xmlns:r="http://schemas.openxmlformats.org/officeDocument/2006/relationships" xmlns:p="http://schemas.openxmlformats.org/presentationml/2006/main">
  <p:tag name="NUM" val="2"/>
</p:tagLst>
</file>

<file path=ppt/tags/tag339.xml><?xml version="1.0" encoding="utf-8"?>
<p:tagLst xmlns:a="http://schemas.openxmlformats.org/drawingml/2006/main" xmlns:r="http://schemas.openxmlformats.org/officeDocument/2006/relationships" xmlns:p="http://schemas.openxmlformats.org/presentationml/2006/main">
  <p:tag name="NUM" val="3"/>
</p:tagLst>
</file>

<file path=ppt/tags/tag34.xml><?xml version="1.0" encoding="utf-8"?>
<p:tagLst xmlns:a="http://schemas.openxmlformats.org/drawingml/2006/main" xmlns:r="http://schemas.openxmlformats.org/officeDocument/2006/relationships" xmlns:p="http://schemas.openxmlformats.org/presentationml/2006/main">
  <p:tag name="NUM" val="13"/>
</p:tagLst>
</file>

<file path=ppt/tags/tag340.xml><?xml version="1.0" encoding="utf-8"?>
<p:tagLst xmlns:a="http://schemas.openxmlformats.org/drawingml/2006/main" xmlns:r="http://schemas.openxmlformats.org/officeDocument/2006/relationships" xmlns:p="http://schemas.openxmlformats.org/presentationml/2006/main">
  <p:tag name="NUM" val="4"/>
</p:tagLst>
</file>

<file path=ppt/tags/tag341.xml><?xml version="1.0" encoding="utf-8"?>
<p:tagLst xmlns:a="http://schemas.openxmlformats.org/drawingml/2006/main" xmlns:r="http://schemas.openxmlformats.org/officeDocument/2006/relationships" xmlns:p="http://schemas.openxmlformats.org/presentationml/2006/main">
  <p:tag name="NUM" val="5"/>
</p:tagLst>
</file>

<file path=ppt/tags/tag342.xml><?xml version="1.0" encoding="utf-8"?>
<p:tagLst xmlns:a="http://schemas.openxmlformats.org/drawingml/2006/main" xmlns:r="http://schemas.openxmlformats.org/officeDocument/2006/relationships" xmlns:p="http://schemas.openxmlformats.org/presentationml/2006/main">
  <p:tag name="NUM" val="6"/>
</p:tagLst>
</file>

<file path=ppt/tags/tag343.xml><?xml version="1.0" encoding="utf-8"?>
<p:tagLst xmlns:a="http://schemas.openxmlformats.org/drawingml/2006/main" xmlns:r="http://schemas.openxmlformats.org/officeDocument/2006/relationships" xmlns:p="http://schemas.openxmlformats.org/presentationml/2006/main">
  <p:tag name="NUM" val="7"/>
</p:tagLst>
</file>

<file path=ppt/tags/tag344.xml><?xml version="1.0" encoding="utf-8"?>
<p:tagLst xmlns:a="http://schemas.openxmlformats.org/drawingml/2006/main" xmlns:r="http://schemas.openxmlformats.org/officeDocument/2006/relationships" xmlns:p="http://schemas.openxmlformats.org/presentationml/2006/main">
  <p:tag name="NUM" val="1"/>
</p:tagLst>
</file>

<file path=ppt/tags/tag345.xml><?xml version="1.0" encoding="utf-8"?>
<p:tagLst xmlns:a="http://schemas.openxmlformats.org/drawingml/2006/main" xmlns:r="http://schemas.openxmlformats.org/officeDocument/2006/relationships" xmlns:p="http://schemas.openxmlformats.org/presentationml/2006/main">
  <p:tag name="NUM" val="2"/>
</p:tagLst>
</file>

<file path=ppt/tags/tag346.xml><?xml version="1.0" encoding="utf-8"?>
<p:tagLst xmlns:a="http://schemas.openxmlformats.org/drawingml/2006/main" xmlns:r="http://schemas.openxmlformats.org/officeDocument/2006/relationships" xmlns:p="http://schemas.openxmlformats.org/presentationml/2006/main">
  <p:tag name="NUM" val="3"/>
</p:tagLst>
</file>

<file path=ppt/tags/tag347.xml><?xml version="1.0" encoding="utf-8"?>
<p:tagLst xmlns:a="http://schemas.openxmlformats.org/drawingml/2006/main" xmlns:r="http://schemas.openxmlformats.org/officeDocument/2006/relationships" xmlns:p="http://schemas.openxmlformats.org/presentationml/2006/main">
  <p:tag name="NUM" val="4"/>
</p:tagLst>
</file>

<file path=ppt/tags/tag348.xml><?xml version="1.0" encoding="utf-8"?>
<p:tagLst xmlns:a="http://schemas.openxmlformats.org/drawingml/2006/main" xmlns:r="http://schemas.openxmlformats.org/officeDocument/2006/relationships" xmlns:p="http://schemas.openxmlformats.org/presentationml/2006/main">
  <p:tag name="NUM" val="5"/>
</p:tagLst>
</file>

<file path=ppt/tags/tag349.xml><?xml version="1.0" encoding="utf-8"?>
<p:tagLst xmlns:a="http://schemas.openxmlformats.org/drawingml/2006/main" xmlns:r="http://schemas.openxmlformats.org/officeDocument/2006/relationships" xmlns:p="http://schemas.openxmlformats.org/presentationml/2006/main">
  <p:tag name="NUM" val="6"/>
</p:tagLst>
</file>

<file path=ppt/tags/tag35.xml><?xml version="1.0" encoding="utf-8"?>
<p:tagLst xmlns:a="http://schemas.openxmlformats.org/drawingml/2006/main" xmlns:r="http://schemas.openxmlformats.org/officeDocument/2006/relationships" xmlns:p="http://schemas.openxmlformats.org/presentationml/2006/main">
  <p:tag name="NUM" val="14"/>
</p:tagLst>
</file>

<file path=ppt/tags/tag350.xml><?xml version="1.0" encoding="utf-8"?>
<p:tagLst xmlns:a="http://schemas.openxmlformats.org/drawingml/2006/main" xmlns:r="http://schemas.openxmlformats.org/officeDocument/2006/relationships" xmlns:p="http://schemas.openxmlformats.org/presentationml/2006/main">
  <p:tag name="NUM" val="7"/>
</p:tagLst>
</file>

<file path=ppt/tags/tag351.xml><?xml version="1.0" encoding="utf-8"?>
<p:tagLst xmlns:a="http://schemas.openxmlformats.org/drawingml/2006/main" xmlns:r="http://schemas.openxmlformats.org/officeDocument/2006/relationships" xmlns:p="http://schemas.openxmlformats.org/presentationml/2006/main">
  <p:tag name="NUM" val="8"/>
</p:tagLst>
</file>

<file path=ppt/tags/tag352.xml><?xml version="1.0" encoding="utf-8"?>
<p:tagLst xmlns:a="http://schemas.openxmlformats.org/drawingml/2006/main" xmlns:r="http://schemas.openxmlformats.org/officeDocument/2006/relationships" xmlns:p="http://schemas.openxmlformats.org/presentationml/2006/main">
  <p:tag name="NUM" val="9"/>
</p:tagLst>
</file>

<file path=ppt/tags/tag353.xml><?xml version="1.0" encoding="utf-8"?>
<p:tagLst xmlns:a="http://schemas.openxmlformats.org/drawingml/2006/main" xmlns:r="http://schemas.openxmlformats.org/officeDocument/2006/relationships" xmlns:p="http://schemas.openxmlformats.org/presentationml/2006/main">
  <p:tag name="NUM" val="1"/>
</p:tagLst>
</file>

<file path=ppt/tags/tag354.xml><?xml version="1.0" encoding="utf-8"?>
<p:tagLst xmlns:a="http://schemas.openxmlformats.org/drawingml/2006/main" xmlns:r="http://schemas.openxmlformats.org/officeDocument/2006/relationships" xmlns:p="http://schemas.openxmlformats.org/presentationml/2006/main">
  <p:tag name="NUM" val="2"/>
</p:tagLst>
</file>

<file path=ppt/tags/tag355.xml><?xml version="1.0" encoding="utf-8"?>
<p:tagLst xmlns:a="http://schemas.openxmlformats.org/drawingml/2006/main" xmlns:r="http://schemas.openxmlformats.org/officeDocument/2006/relationships" xmlns:p="http://schemas.openxmlformats.org/presentationml/2006/main">
  <p:tag name="NUM" val="3"/>
</p:tagLst>
</file>

<file path=ppt/tags/tag356.xml><?xml version="1.0" encoding="utf-8"?>
<p:tagLst xmlns:a="http://schemas.openxmlformats.org/drawingml/2006/main" xmlns:r="http://schemas.openxmlformats.org/officeDocument/2006/relationships" xmlns:p="http://schemas.openxmlformats.org/presentationml/2006/main">
  <p:tag name="NUM" val="4"/>
</p:tagLst>
</file>

<file path=ppt/tags/tag357.xml><?xml version="1.0" encoding="utf-8"?>
<p:tagLst xmlns:a="http://schemas.openxmlformats.org/drawingml/2006/main" xmlns:r="http://schemas.openxmlformats.org/officeDocument/2006/relationships" xmlns:p="http://schemas.openxmlformats.org/presentationml/2006/main">
  <p:tag name="NUM" val="5"/>
</p:tagLst>
</file>

<file path=ppt/tags/tag358.xml><?xml version="1.0" encoding="utf-8"?>
<p:tagLst xmlns:a="http://schemas.openxmlformats.org/drawingml/2006/main" xmlns:r="http://schemas.openxmlformats.org/officeDocument/2006/relationships" xmlns:p="http://schemas.openxmlformats.org/presentationml/2006/main">
  <p:tag name="NUM" val="6"/>
</p:tagLst>
</file>

<file path=ppt/tags/tag359.xml><?xml version="1.0" encoding="utf-8"?>
<p:tagLst xmlns:a="http://schemas.openxmlformats.org/drawingml/2006/main" xmlns:r="http://schemas.openxmlformats.org/officeDocument/2006/relationships" xmlns:p="http://schemas.openxmlformats.org/presentationml/2006/main">
  <p:tag name="NUM" val="7"/>
</p:tagLst>
</file>

<file path=ppt/tags/tag36.xml><?xml version="1.0" encoding="utf-8"?>
<p:tagLst xmlns:a="http://schemas.openxmlformats.org/drawingml/2006/main" xmlns:r="http://schemas.openxmlformats.org/officeDocument/2006/relationships" xmlns:p="http://schemas.openxmlformats.org/presentationml/2006/main">
  <p:tag name="NUM" val="15"/>
</p:tagLst>
</file>

<file path=ppt/tags/tag360.xml><?xml version="1.0" encoding="utf-8"?>
<p:tagLst xmlns:a="http://schemas.openxmlformats.org/drawingml/2006/main" xmlns:r="http://schemas.openxmlformats.org/officeDocument/2006/relationships" xmlns:p="http://schemas.openxmlformats.org/presentationml/2006/main">
  <p:tag name="NUM" val="8"/>
</p:tagLst>
</file>

<file path=ppt/tags/tag361.xml><?xml version="1.0" encoding="utf-8"?>
<p:tagLst xmlns:a="http://schemas.openxmlformats.org/drawingml/2006/main" xmlns:r="http://schemas.openxmlformats.org/officeDocument/2006/relationships" xmlns:p="http://schemas.openxmlformats.org/presentationml/2006/main">
  <p:tag name="NUM" val="9"/>
</p:tagLst>
</file>

<file path=ppt/tags/tag362.xml><?xml version="1.0" encoding="utf-8"?>
<p:tagLst xmlns:a="http://schemas.openxmlformats.org/drawingml/2006/main" xmlns:r="http://schemas.openxmlformats.org/officeDocument/2006/relationships" xmlns:p="http://schemas.openxmlformats.org/presentationml/2006/main">
  <p:tag name="NUM" val="10"/>
</p:tagLst>
</file>

<file path=ppt/tags/tag363.xml><?xml version="1.0" encoding="utf-8"?>
<p:tagLst xmlns:a="http://schemas.openxmlformats.org/drawingml/2006/main" xmlns:r="http://schemas.openxmlformats.org/officeDocument/2006/relationships" xmlns:p="http://schemas.openxmlformats.org/presentationml/2006/main">
  <p:tag name="NUM" val="11"/>
</p:tagLst>
</file>

<file path=ppt/tags/tag364.xml><?xml version="1.0" encoding="utf-8"?>
<p:tagLst xmlns:a="http://schemas.openxmlformats.org/drawingml/2006/main" xmlns:r="http://schemas.openxmlformats.org/officeDocument/2006/relationships" xmlns:p="http://schemas.openxmlformats.org/presentationml/2006/main">
  <p:tag name="NUM" val="1"/>
</p:tagLst>
</file>

<file path=ppt/tags/tag365.xml><?xml version="1.0" encoding="utf-8"?>
<p:tagLst xmlns:a="http://schemas.openxmlformats.org/drawingml/2006/main" xmlns:r="http://schemas.openxmlformats.org/officeDocument/2006/relationships" xmlns:p="http://schemas.openxmlformats.org/presentationml/2006/main">
  <p:tag name="NUM" val="2"/>
</p:tagLst>
</file>

<file path=ppt/tags/tag366.xml><?xml version="1.0" encoding="utf-8"?>
<p:tagLst xmlns:a="http://schemas.openxmlformats.org/drawingml/2006/main" xmlns:r="http://schemas.openxmlformats.org/officeDocument/2006/relationships" xmlns:p="http://schemas.openxmlformats.org/presentationml/2006/main">
  <p:tag name="NUM" val="3"/>
</p:tagLst>
</file>

<file path=ppt/tags/tag367.xml><?xml version="1.0" encoding="utf-8"?>
<p:tagLst xmlns:a="http://schemas.openxmlformats.org/drawingml/2006/main" xmlns:r="http://schemas.openxmlformats.org/officeDocument/2006/relationships" xmlns:p="http://schemas.openxmlformats.org/presentationml/2006/main">
  <p:tag name="NUM" val="4"/>
</p:tagLst>
</file>

<file path=ppt/tags/tag368.xml><?xml version="1.0" encoding="utf-8"?>
<p:tagLst xmlns:a="http://schemas.openxmlformats.org/drawingml/2006/main" xmlns:r="http://schemas.openxmlformats.org/officeDocument/2006/relationships" xmlns:p="http://schemas.openxmlformats.org/presentationml/2006/main">
  <p:tag name="NUM" val="5"/>
</p:tagLst>
</file>

<file path=ppt/tags/tag369.xml><?xml version="1.0" encoding="utf-8"?>
<p:tagLst xmlns:a="http://schemas.openxmlformats.org/drawingml/2006/main" xmlns:r="http://schemas.openxmlformats.org/officeDocument/2006/relationships" xmlns:p="http://schemas.openxmlformats.org/presentationml/2006/main">
  <p:tag name="NUM" val="6"/>
</p:tagLst>
</file>

<file path=ppt/tags/tag37.xml><?xml version="1.0" encoding="utf-8"?>
<p:tagLst xmlns:a="http://schemas.openxmlformats.org/drawingml/2006/main" xmlns:r="http://schemas.openxmlformats.org/officeDocument/2006/relationships" xmlns:p="http://schemas.openxmlformats.org/presentationml/2006/main">
  <p:tag name="NUM" val="16"/>
</p:tagLst>
</file>

<file path=ppt/tags/tag370.xml><?xml version="1.0" encoding="utf-8"?>
<p:tagLst xmlns:a="http://schemas.openxmlformats.org/drawingml/2006/main" xmlns:r="http://schemas.openxmlformats.org/officeDocument/2006/relationships" xmlns:p="http://schemas.openxmlformats.org/presentationml/2006/main">
  <p:tag name="NUM" val="7"/>
</p:tagLst>
</file>

<file path=ppt/tags/tag371.xml><?xml version="1.0" encoding="utf-8"?>
<p:tagLst xmlns:a="http://schemas.openxmlformats.org/drawingml/2006/main" xmlns:r="http://schemas.openxmlformats.org/officeDocument/2006/relationships" xmlns:p="http://schemas.openxmlformats.org/presentationml/2006/main">
  <p:tag name="NUM" val="8"/>
</p:tagLst>
</file>

<file path=ppt/tags/tag372.xml><?xml version="1.0" encoding="utf-8"?>
<p:tagLst xmlns:a="http://schemas.openxmlformats.org/drawingml/2006/main" xmlns:r="http://schemas.openxmlformats.org/officeDocument/2006/relationships" xmlns:p="http://schemas.openxmlformats.org/presentationml/2006/main">
  <p:tag name="NUM" val="1"/>
</p:tagLst>
</file>

<file path=ppt/tags/tag373.xml><?xml version="1.0" encoding="utf-8"?>
<p:tagLst xmlns:a="http://schemas.openxmlformats.org/drawingml/2006/main" xmlns:r="http://schemas.openxmlformats.org/officeDocument/2006/relationships" xmlns:p="http://schemas.openxmlformats.org/presentationml/2006/main">
  <p:tag name="NUM" val="2"/>
</p:tagLst>
</file>

<file path=ppt/tags/tag374.xml><?xml version="1.0" encoding="utf-8"?>
<p:tagLst xmlns:a="http://schemas.openxmlformats.org/drawingml/2006/main" xmlns:r="http://schemas.openxmlformats.org/officeDocument/2006/relationships" xmlns:p="http://schemas.openxmlformats.org/presentationml/2006/main">
  <p:tag name="NUM" val="3"/>
</p:tagLst>
</file>

<file path=ppt/tags/tag375.xml><?xml version="1.0" encoding="utf-8"?>
<p:tagLst xmlns:a="http://schemas.openxmlformats.org/drawingml/2006/main" xmlns:r="http://schemas.openxmlformats.org/officeDocument/2006/relationships" xmlns:p="http://schemas.openxmlformats.org/presentationml/2006/main">
  <p:tag name="NUM" val="1"/>
</p:tagLst>
</file>

<file path=ppt/tags/tag376.xml><?xml version="1.0" encoding="utf-8"?>
<p:tagLst xmlns:a="http://schemas.openxmlformats.org/drawingml/2006/main" xmlns:r="http://schemas.openxmlformats.org/officeDocument/2006/relationships" xmlns:p="http://schemas.openxmlformats.org/presentationml/2006/main">
  <p:tag name="NUM" val="2"/>
</p:tagLst>
</file>

<file path=ppt/tags/tag377.xml><?xml version="1.0" encoding="utf-8"?>
<p:tagLst xmlns:a="http://schemas.openxmlformats.org/drawingml/2006/main" xmlns:r="http://schemas.openxmlformats.org/officeDocument/2006/relationships" xmlns:p="http://schemas.openxmlformats.org/presentationml/2006/main">
  <p:tag name="NUM" val="3"/>
</p:tagLst>
</file>

<file path=ppt/tags/tag378.xml><?xml version="1.0" encoding="utf-8"?>
<p:tagLst xmlns:a="http://schemas.openxmlformats.org/drawingml/2006/main" xmlns:r="http://schemas.openxmlformats.org/officeDocument/2006/relationships" xmlns:p="http://schemas.openxmlformats.org/presentationml/2006/main">
  <p:tag name="NUM" val="4"/>
</p:tagLst>
</file>

<file path=ppt/tags/tag379.xml><?xml version="1.0" encoding="utf-8"?>
<p:tagLst xmlns:a="http://schemas.openxmlformats.org/drawingml/2006/main" xmlns:r="http://schemas.openxmlformats.org/officeDocument/2006/relationships" xmlns:p="http://schemas.openxmlformats.org/presentationml/2006/main">
  <p:tag name="NUM" val="5"/>
</p:tagLst>
</file>

<file path=ppt/tags/tag38.xml><?xml version="1.0" encoding="utf-8"?>
<p:tagLst xmlns:a="http://schemas.openxmlformats.org/drawingml/2006/main" xmlns:r="http://schemas.openxmlformats.org/officeDocument/2006/relationships" xmlns:p="http://schemas.openxmlformats.org/presentationml/2006/main">
  <p:tag name="NUM" val="17"/>
</p:tagLst>
</file>

<file path=ppt/tags/tag380.xml><?xml version="1.0" encoding="utf-8"?>
<p:tagLst xmlns:a="http://schemas.openxmlformats.org/drawingml/2006/main" xmlns:r="http://schemas.openxmlformats.org/officeDocument/2006/relationships" xmlns:p="http://schemas.openxmlformats.org/presentationml/2006/main">
  <p:tag name="NUM" val="6"/>
</p:tagLst>
</file>

<file path=ppt/tags/tag381.xml><?xml version="1.0" encoding="utf-8"?>
<p:tagLst xmlns:a="http://schemas.openxmlformats.org/drawingml/2006/main" xmlns:r="http://schemas.openxmlformats.org/officeDocument/2006/relationships" xmlns:p="http://schemas.openxmlformats.org/presentationml/2006/main">
  <p:tag name="NUM" val="7"/>
</p:tagLst>
</file>

<file path=ppt/tags/tag382.xml><?xml version="1.0" encoding="utf-8"?>
<p:tagLst xmlns:a="http://schemas.openxmlformats.org/drawingml/2006/main" xmlns:r="http://schemas.openxmlformats.org/officeDocument/2006/relationships" xmlns:p="http://schemas.openxmlformats.org/presentationml/2006/main">
  <p:tag name="NUM" val="8"/>
</p:tagLst>
</file>

<file path=ppt/tags/tag383.xml><?xml version="1.0" encoding="utf-8"?>
<p:tagLst xmlns:a="http://schemas.openxmlformats.org/drawingml/2006/main" xmlns:r="http://schemas.openxmlformats.org/officeDocument/2006/relationships" xmlns:p="http://schemas.openxmlformats.org/presentationml/2006/main">
  <p:tag name="NUM" val="9"/>
</p:tagLst>
</file>

<file path=ppt/tags/tag384.xml><?xml version="1.0" encoding="utf-8"?>
<p:tagLst xmlns:a="http://schemas.openxmlformats.org/drawingml/2006/main" xmlns:r="http://schemas.openxmlformats.org/officeDocument/2006/relationships" xmlns:p="http://schemas.openxmlformats.org/presentationml/2006/main">
  <p:tag name="NUM" val="10"/>
</p:tagLst>
</file>

<file path=ppt/tags/tag385.xml><?xml version="1.0" encoding="utf-8"?>
<p:tagLst xmlns:a="http://schemas.openxmlformats.org/drawingml/2006/main" xmlns:r="http://schemas.openxmlformats.org/officeDocument/2006/relationships" xmlns:p="http://schemas.openxmlformats.org/presentationml/2006/main">
  <p:tag name="NUM" val="11"/>
</p:tagLst>
</file>

<file path=ppt/tags/tag386.xml><?xml version="1.0" encoding="utf-8"?>
<p:tagLst xmlns:a="http://schemas.openxmlformats.org/drawingml/2006/main" xmlns:r="http://schemas.openxmlformats.org/officeDocument/2006/relationships" xmlns:p="http://schemas.openxmlformats.org/presentationml/2006/main">
  <p:tag name="NUM" val="12"/>
</p:tagLst>
</file>

<file path=ppt/tags/tag387.xml><?xml version="1.0" encoding="utf-8"?>
<p:tagLst xmlns:a="http://schemas.openxmlformats.org/drawingml/2006/main" xmlns:r="http://schemas.openxmlformats.org/officeDocument/2006/relationships" xmlns:p="http://schemas.openxmlformats.org/presentationml/2006/main">
  <p:tag name="NUM" val="1"/>
</p:tagLst>
</file>

<file path=ppt/tags/tag388.xml><?xml version="1.0" encoding="utf-8"?>
<p:tagLst xmlns:a="http://schemas.openxmlformats.org/drawingml/2006/main" xmlns:r="http://schemas.openxmlformats.org/officeDocument/2006/relationships" xmlns:p="http://schemas.openxmlformats.org/presentationml/2006/main">
  <p:tag name="NUM" val="2"/>
</p:tagLst>
</file>

<file path=ppt/tags/tag389.xml><?xml version="1.0" encoding="utf-8"?>
<p:tagLst xmlns:a="http://schemas.openxmlformats.org/drawingml/2006/main" xmlns:r="http://schemas.openxmlformats.org/officeDocument/2006/relationships" xmlns:p="http://schemas.openxmlformats.org/presentationml/2006/main">
  <p:tag name="NUM" val="3"/>
</p:tagLst>
</file>

<file path=ppt/tags/tag39.xml><?xml version="1.0" encoding="utf-8"?>
<p:tagLst xmlns:a="http://schemas.openxmlformats.org/drawingml/2006/main" xmlns:r="http://schemas.openxmlformats.org/officeDocument/2006/relationships" xmlns:p="http://schemas.openxmlformats.org/presentationml/2006/main">
  <p:tag name="NUM" val="18"/>
</p:tagLst>
</file>

<file path=ppt/tags/tag390.xml><?xml version="1.0" encoding="utf-8"?>
<p:tagLst xmlns:a="http://schemas.openxmlformats.org/drawingml/2006/main" xmlns:r="http://schemas.openxmlformats.org/officeDocument/2006/relationships" xmlns:p="http://schemas.openxmlformats.org/presentationml/2006/main">
  <p:tag name="NUM" val="1"/>
</p:tagLst>
</file>

<file path=ppt/tags/tag391.xml><?xml version="1.0" encoding="utf-8"?>
<p:tagLst xmlns:a="http://schemas.openxmlformats.org/drawingml/2006/main" xmlns:r="http://schemas.openxmlformats.org/officeDocument/2006/relationships" xmlns:p="http://schemas.openxmlformats.org/presentationml/2006/main">
  <p:tag name="NUM" val="2"/>
</p:tagLst>
</file>

<file path=ppt/tags/tag392.xml><?xml version="1.0" encoding="utf-8"?>
<p:tagLst xmlns:a="http://schemas.openxmlformats.org/drawingml/2006/main" xmlns:r="http://schemas.openxmlformats.org/officeDocument/2006/relationships" xmlns:p="http://schemas.openxmlformats.org/presentationml/2006/main">
  <p:tag name="NUM" val="3"/>
</p:tagLst>
</file>

<file path=ppt/tags/tag393.xml><?xml version="1.0" encoding="utf-8"?>
<p:tagLst xmlns:a="http://schemas.openxmlformats.org/drawingml/2006/main" xmlns:r="http://schemas.openxmlformats.org/officeDocument/2006/relationships" xmlns:p="http://schemas.openxmlformats.org/presentationml/2006/main">
  <p:tag name="NUM" val="4"/>
</p:tagLst>
</file>

<file path=ppt/tags/tag394.xml><?xml version="1.0" encoding="utf-8"?>
<p:tagLst xmlns:a="http://schemas.openxmlformats.org/drawingml/2006/main" xmlns:r="http://schemas.openxmlformats.org/officeDocument/2006/relationships" xmlns:p="http://schemas.openxmlformats.org/presentationml/2006/main">
  <p:tag name="NUM" val="5"/>
</p:tagLst>
</file>

<file path=ppt/tags/tag395.xml><?xml version="1.0" encoding="utf-8"?>
<p:tagLst xmlns:a="http://schemas.openxmlformats.org/drawingml/2006/main" xmlns:r="http://schemas.openxmlformats.org/officeDocument/2006/relationships" xmlns:p="http://schemas.openxmlformats.org/presentationml/2006/main">
  <p:tag name="NUM" val="6"/>
</p:tagLst>
</file>

<file path=ppt/tags/tag396.xml><?xml version="1.0" encoding="utf-8"?>
<p:tagLst xmlns:a="http://schemas.openxmlformats.org/drawingml/2006/main" xmlns:r="http://schemas.openxmlformats.org/officeDocument/2006/relationships" xmlns:p="http://schemas.openxmlformats.org/presentationml/2006/main">
  <p:tag name="NUM" val="7"/>
</p:tagLst>
</file>

<file path=ppt/tags/tag397.xml><?xml version="1.0" encoding="utf-8"?>
<p:tagLst xmlns:a="http://schemas.openxmlformats.org/drawingml/2006/main" xmlns:r="http://schemas.openxmlformats.org/officeDocument/2006/relationships" xmlns:p="http://schemas.openxmlformats.org/presentationml/2006/main">
  <p:tag name="NUM" val="8"/>
</p:tagLst>
</file>

<file path=ppt/tags/tag398.xml><?xml version="1.0" encoding="utf-8"?>
<p:tagLst xmlns:a="http://schemas.openxmlformats.org/drawingml/2006/main" xmlns:r="http://schemas.openxmlformats.org/officeDocument/2006/relationships" xmlns:p="http://schemas.openxmlformats.org/presentationml/2006/main">
  <p:tag name="NUM" val="9"/>
</p:tagLst>
</file>

<file path=ppt/tags/tag399.xml><?xml version="1.0" encoding="utf-8"?>
<p:tagLst xmlns:a="http://schemas.openxmlformats.org/drawingml/2006/main" xmlns:r="http://schemas.openxmlformats.org/officeDocument/2006/relationships" xmlns:p="http://schemas.openxmlformats.org/presentationml/2006/main">
  <p:tag name="NUM" val="10"/>
</p:tagLst>
</file>

<file path=ppt/tags/tag4.xml><?xml version="1.0" encoding="utf-8"?>
<p:tagLst xmlns:a="http://schemas.openxmlformats.org/drawingml/2006/main" xmlns:r="http://schemas.openxmlformats.org/officeDocument/2006/relationships" xmlns:p="http://schemas.openxmlformats.org/presentationml/2006/main">
  <p:tag name="NUM" val="4"/>
</p:tagLst>
</file>

<file path=ppt/tags/tag40.xml><?xml version="1.0" encoding="utf-8"?>
<p:tagLst xmlns:a="http://schemas.openxmlformats.org/drawingml/2006/main" xmlns:r="http://schemas.openxmlformats.org/officeDocument/2006/relationships" xmlns:p="http://schemas.openxmlformats.org/presentationml/2006/main">
  <p:tag name="NUM" val="19"/>
</p:tagLst>
</file>

<file path=ppt/tags/tag400.xml><?xml version="1.0" encoding="utf-8"?>
<p:tagLst xmlns:a="http://schemas.openxmlformats.org/drawingml/2006/main" xmlns:r="http://schemas.openxmlformats.org/officeDocument/2006/relationships" xmlns:p="http://schemas.openxmlformats.org/presentationml/2006/main">
  <p:tag name="NUM" val="11"/>
</p:tagLst>
</file>

<file path=ppt/tags/tag401.xml><?xml version="1.0" encoding="utf-8"?>
<p:tagLst xmlns:a="http://schemas.openxmlformats.org/drawingml/2006/main" xmlns:r="http://schemas.openxmlformats.org/officeDocument/2006/relationships" xmlns:p="http://schemas.openxmlformats.org/presentationml/2006/main">
  <p:tag name="NUM" val="12"/>
</p:tagLst>
</file>

<file path=ppt/tags/tag402.xml><?xml version="1.0" encoding="utf-8"?>
<p:tagLst xmlns:a="http://schemas.openxmlformats.org/drawingml/2006/main" xmlns:r="http://schemas.openxmlformats.org/officeDocument/2006/relationships" xmlns:p="http://schemas.openxmlformats.org/presentationml/2006/main">
  <p:tag name="NUM" val="13"/>
</p:tagLst>
</file>

<file path=ppt/tags/tag403.xml><?xml version="1.0" encoding="utf-8"?>
<p:tagLst xmlns:a="http://schemas.openxmlformats.org/drawingml/2006/main" xmlns:r="http://schemas.openxmlformats.org/officeDocument/2006/relationships" xmlns:p="http://schemas.openxmlformats.org/presentationml/2006/main">
  <p:tag name="NUM" val="14"/>
</p:tagLst>
</file>

<file path=ppt/tags/tag404.xml><?xml version="1.0" encoding="utf-8"?>
<p:tagLst xmlns:a="http://schemas.openxmlformats.org/drawingml/2006/main" xmlns:r="http://schemas.openxmlformats.org/officeDocument/2006/relationships" xmlns:p="http://schemas.openxmlformats.org/presentationml/2006/main">
  <p:tag name="NUM" val="15"/>
</p:tagLst>
</file>

<file path=ppt/tags/tag405.xml><?xml version="1.0" encoding="utf-8"?>
<p:tagLst xmlns:a="http://schemas.openxmlformats.org/drawingml/2006/main" xmlns:r="http://schemas.openxmlformats.org/officeDocument/2006/relationships" xmlns:p="http://schemas.openxmlformats.org/presentationml/2006/main">
  <p:tag name="NUM" val="16"/>
</p:tagLst>
</file>

<file path=ppt/tags/tag406.xml><?xml version="1.0" encoding="utf-8"?>
<p:tagLst xmlns:a="http://schemas.openxmlformats.org/drawingml/2006/main" xmlns:r="http://schemas.openxmlformats.org/officeDocument/2006/relationships" xmlns:p="http://schemas.openxmlformats.org/presentationml/2006/main">
  <p:tag name="NUM" val="17"/>
</p:tagLst>
</file>

<file path=ppt/tags/tag407.xml><?xml version="1.0" encoding="utf-8"?>
<p:tagLst xmlns:a="http://schemas.openxmlformats.org/drawingml/2006/main" xmlns:r="http://schemas.openxmlformats.org/officeDocument/2006/relationships" xmlns:p="http://schemas.openxmlformats.org/presentationml/2006/main">
  <p:tag name="NUM" val="18"/>
</p:tagLst>
</file>

<file path=ppt/tags/tag408.xml><?xml version="1.0" encoding="utf-8"?>
<p:tagLst xmlns:a="http://schemas.openxmlformats.org/drawingml/2006/main" xmlns:r="http://schemas.openxmlformats.org/officeDocument/2006/relationships" xmlns:p="http://schemas.openxmlformats.org/presentationml/2006/main">
  <p:tag name="NUM" val="19"/>
</p:tagLst>
</file>

<file path=ppt/tags/tag409.xml><?xml version="1.0" encoding="utf-8"?>
<p:tagLst xmlns:a="http://schemas.openxmlformats.org/drawingml/2006/main" xmlns:r="http://schemas.openxmlformats.org/officeDocument/2006/relationships" xmlns:p="http://schemas.openxmlformats.org/presentationml/2006/main">
  <p:tag name="NUM" val="20"/>
</p:tagLst>
</file>

<file path=ppt/tags/tag41.xml><?xml version="1.0" encoding="utf-8"?>
<p:tagLst xmlns:a="http://schemas.openxmlformats.org/drawingml/2006/main" xmlns:r="http://schemas.openxmlformats.org/officeDocument/2006/relationships" xmlns:p="http://schemas.openxmlformats.org/presentationml/2006/main">
  <p:tag name="NUM" val="20"/>
</p:tagLst>
</file>

<file path=ppt/tags/tag410.xml><?xml version="1.0" encoding="utf-8"?>
<p:tagLst xmlns:a="http://schemas.openxmlformats.org/drawingml/2006/main" xmlns:r="http://schemas.openxmlformats.org/officeDocument/2006/relationships" xmlns:p="http://schemas.openxmlformats.org/presentationml/2006/main">
  <p:tag name="NUM" val="21"/>
</p:tagLst>
</file>

<file path=ppt/tags/tag411.xml><?xml version="1.0" encoding="utf-8"?>
<p:tagLst xmlns:a="http://schemas.openxmlformats.org/drawingml/2006/main" xmlns:r="http://schemas.openxmlformats.org/officeDocument/2006/relationships" xmlns:p="http://schemas.openxmlformats.org/presentationml/2006/main">
  <p:tag name="NUM" val="22"/>
</p:tagLst>
</file>

<file path=ppt/tags/tag412.xml><?xml version="1.0" encoding="utf-8"?>
<p:tagLst xmlns:a="http://schemas.openxmlformats.org/drawingml/2006/main" xmlns:r="http://schemas.openxmlformats.org/officeDocument/2006/relationships" xmlns:p="http://schemas.openxmlformats.org/presentationml/2006/main">
  <p:tag name="NUM" val="23"/>
</p:tagLst>
</file>

<file path=ppt/tags/tag413.xml><?xml version="1.0" encoding="utf-8"?>
<p:tagLst xmlns:a="http://schemas.openxmlformats.org/drawingml/2006/main" xmlns:r="http://schemas.openxmlformats.org/officeDocument/2006/relationships" xmlns:p="http://schemas.openxmlformats.org/presentationml/2006/main">
  <p:tag name="NUM" val="24"/>
</p:tagLst>
</file>

<file path=ppt/tags/tag414.xml><?xml version="1.0" encoding="utf-8"?>
<p:tagLst xmlns:a="http://schemas.openxmlformats.org/drawingml/2006/main" xmlns:r="http://schemas.openxmlformats.org/officeDocument/2006/relationships" xmlns:p="http://schemas.openxmlformats.org/presentationml/2006/main">
  <p:tag name="NUM" val="25"/>
</p:tagLst>
</file>

<file path=ppt/tags/tag415.xml><?xml version="1.0" encoding="utf-8"?>
<p:tagLst xmlns:a="http://schemas.openxmlformats.org/drawingml/2006/main" xmlns:r="http://schemas.openxmlformats.org/officeDocument/2006/relationships" xmlns:p="http://schemas.openxmlformats.org/presentationml/2006/main">
  <p:tag name="NUM" val="26"/>
</p:tagLst>
</file>

<file path=ppt/tags/tag416.xml><?xml version="1.0" encoding="utf-8"?>
<p:tagLst xmlns:a="http://schemas.openxmlformats.org/drawingml/2006/main" xmlns:r="http://schemas.openxmlformats.org/officeDocument/2006/relationships" xmlns:p="http://schemas.openxmlformats.org/presentationml/2006/main">
  <p:tag name="NUM" val="27"/>
</p:tagLst>
</file>

<file path=ppt/tags/tag417.xml><?xml version="1.0" encoding="utf-8"?>
<p:tagLst xmlns:a="http://schemas.openxmlformats.org/drawingml/2006/main" xmlns:r="http://schemas.openxmlformats.org/officeDocument/2006/relationships" xmlns:p="http://schemas.openxmlformats.org/presentationml/2006/main">
  <p:tag name="NUM" val="28"/>
</p:tagLst>
</file>

<file path=ppt/tags/tag418.xml><?xml version="1.0" encoding="utf-8"?>
<p:tagLst xmlns:a="http://schemas.openxmlformats.org/drawingml/2006/main" xmlns:r="http://schemas.openxmlformats.org/officeDocument/2006/relationships" xmlns:p="http://schemas.openxmlformats.org/presentationml/2006/main">
  <p:tag name="NUM" val="29"/>
</p:tagLst>
</file>

<file path=ppt/tags/tag419.xml><?xml version="1.0" encoding="utf-8"?>
<p:tagLst xmlns:a="http://schemas.openxmlformats.org/drawingml/2006/main" xmlns:r="http://schemas.openxmlformats.org/officeDocument/2006/relationships" xmlns:p="http://schemas.openxmlformats.org/presentationml/2006/main">
  <p:tag name="NUM" val="30"/>
</p:tagLst>
</file>

<file path=ppt/tags/tag42.xml><?xml version="1.0" encoding="utf-8"?>
<p:tagLst xmlns:a="http://schemas.openxmlformats.org/drawingml/2006/main" xmlns:r="http://schemas.openxmlformats.org/officeDocument/2006/relationships" xmlns:p="http://schemas.openxmlformats.org/presentationml/2006/main">
  <p:tag name="NUM" val="21"/>
</p:tagLst>
</file>

<file path=ppt/tags/tag420.xml><?xml version="1.0" encoding="utf-8"?>
<p:tagLst xmlns:a="http://schemas.openxmlformats.org/drawingml/2006/main" xmlns:r="http://schemas.openxmlformats.org/officeDocument/2006/relationships" xmlns:p="http://schemas.openxmlformats.org/presentationml/2006/main">
  <p:tag name="NUM" val="31"/>
</p:tagLst>
</file>

<file path=ppt/tags/tag421.xml><?xml version="1.0" encoding="utf-8"?>
<p:tagLst xmlns:a="http://schemas.openxmlformats.org/drawingml/2006/main" xmlns:r="http://schemas.openxmlformats.org/officeDocument/2006/relationships" xmlns:p="http://schemas.openxmlformats.org/presentationml/2006/main">
  <p:tag name="NUM" val="32"/>
</p:tagLst>
</file>

<file path=ppt/tags/tag422.xml><?xml version="1.0" encoding="utf-8"?>
<p:tagLst xmlns:a="http://schemas.openxmlformats.org/drawingml/2006/main" xmlns:r="http://schemas.openxmlformats.org/officeDocument/2006/relationships" xmlns:p="http://schemas.openxmlformats.org/presentationml/2006/main">
  <p:tag name="NUM" val="33"/>
</p:tagLst>
</file>

<file path=ppt/tags/tag423.xml><?xml version="1.0" encoding="utf-8"?>
<p:tagLst xmlns:a="http://schemas.openxmlformats.org/drawingml/2006/main" xmlns:r="http://schemas.openxmlformats.org/officeDocument/2006/relationships" xmlns:p="http://schemas.openxmlformats.org/presentationml/2006/main">
  <p:tag name="NUM" val="34"/>
</p:tagLst>
</file>

<file path=ppt/tags/tag424.xml><?xml version="1.0" encoding="utf-8"?>
<p:tagLst xmlns:a="http://schemas.openxmlformats.org/drawingml/2006/main" xmlns:r="http://schemas.openxmlformats.org/officeDocument/2006/relationships" xmlns:p="http://schemas.openxmlformats.org/presentationml/2006/main">
  <p:tag name="NUM" val="35"/>
</p:tagLst>
</file>

<file path=ppt/tags/tag425.xml><?xml version="1.0" encoding="utf-8"?>
<p:tagLst xmlns:a="http://schemas.openxmlformats.org/drawingml/2006/main" xmlns:r="http://schemas.openxmlformats.org/officeDocument/2006/relationships" xmlns:p="http://schemas.openxmlformats.org/presentationml/2006/main">
  <p:tag name="NUM" val="36"/>
</p:tagLst>
</file>

<file path=ppt/tags/tag426.xml><?xml version="1.0" encoding="utf-8"?>
<p:tagLst xmlns:a="http://schemas.openxmlformats.org/drawingml/2006/main" xmlns:r="http://schemas.openxmlformats.org/officeDocument/2006/relationships" xmlns:p="http://schemas.openxmlformats.org/presentationml/2006/main">
  <p:tag name="NUM" val="37"/>
</p:tagLst>
</file>

<file path=ppt/tags/tag427.xml><?xml version="1.0" encoding="utf-8"?>
<p:tagLst xmlns:a="http://schemas.openxmlformats.org/drawingml/2006/main" xmlns:r="http://schemas.openxmlformats.org/officeDocument/2006/relationships" xmlns:p="http://schemas.openxmlformats.org/presentationml/2006/main">
  <p:tag name="NUM" val="38"/>
</p:tagLst>
</file>

<file path=ppt/tags/tag428.xml><?xml version="1.0" encoding="utf-8"?>
<p:tagLst xmlns:a="http://schemas.openxmlformats.org/drawingml/2006/main" xmlns:r="http://schemas.openxmlformats.org/officeDocument/2006/relationships" xmlns:p="http://schemas.openxmlformats.org/presentationml/2006/main">
  <p:tag name="NUM" val="39"/>
</p:tagLst>
</file>

<file path=ppt/tags/tag429.xml><?xml version="1.0" encoding="utf-8"?>
<p:tagLst xmlns:a="http://schemas.openxmlformats.org/drawingml/2006/main" xmlns:r="http://schemas.openxmlformats.org/officeDocument/2006/relationships" xmlns:p="http://schemas.openxmlformats.org/presentationml/2006/main">
  <p:tag name="NUM" val="40"/>
</p:tagLst>
</file>

<file path=ppt/tags/tag43.xml><?xml version="1.0" encoding="utf-8"?>
<p:tagLst xmlns:a="http://schemas.openxmlformats.org/drawingml/2006/main" xmlns:r="http://schemas.openxmlformats.org/officeDocument/2006/relationships" xmlns:p="http://schemas.openxmlformats.org/presentationml/2006/main">
  <p:tag name="NUM" val="22"/>
</p:tagLst>
</file>

<file path=ppt/tags/tag430.xml><?xml version="1.0" encoding="utf-8"?>
<p:tagLst xmlns:a="http://schemas.openxmlformats.org/drawingml/2006/main" xmlns:r="http://schemas.openxmlformats.org/officeDocument/2006/relationships" xmlns:p="http://schemas.openxmlformats.org/presentationml/2006/main">
  <p:tag name="NUM" val="41"/>
</p:tagLst>
</file>

<file path=ppt/tags/tag431.xml><?xml version="1.0" encoding="utf-8"?>
<p:tagLst xmlns:a="http://schemas.openxmlformats.org/drawingml/2006/main" xmlns:r="http://schemas.openxmlformats.org/officeDocument/2006/relationships" xmlns:p="http://schemas.openxmlformats.org/presentationml/2006/main">
  <p:tag name="NUM" val="42"/>
</p:tagLst>
</file>

<file path=ppt/tags/tag432.xml><?xml version="1.0" encoding="utf-8"?>
<p:tagLst xmlns:a="http://schemas.openxmlformats.org/drawingml/2006/main" xmlns:r="http://schemas.openxmlformats.org/officeDocument/2006/relationships" xmlns:p="http://schemas.openxmlformats.org/presentationml/2006/main">
  <p:tag name="NUM" val="43"/>
</p:tagLst>
</file>

<file path=ppt/tags/tag433.xml><?xml version="1.0" encoding="utf-8"?>
<p:tagLst xmlns:a="http://schemas.openxmlformats.org/drawingml/2006/main" xmlns:r="http://schemas.openxmlformats.org/officeDocument/2006/relationships" xmlns:p="http://schemas.openxmlformats.org/presentationml/2006/main">
  <p:tag name="NUM" val="44"/>
</p:tagLst>
</file>

<file path=ppt/tags/tag434.xml><?xml version="1.0" encoding="utf-8"?>
<p:tagLst xmlns:a="http://schemas.openxmlformats.org/drawingml/2006/main" xmlns:r="http://schemas.openxmlformats.org/officeDocument/2006/relationships" xmlns:p="http://schemas.openxmlformats.org/presentationml/2006/main">
  <p:tag name="NUM" val="45"/>
</p:tagLst>
</file>

<file path=ppt/tags/tag435.xml><?xml version="1.0" encoding="utf-8"?>
<p:tagLst xmlns:a="http://schemas.openxmlformats.org/drawingml/2006/main" xmlns:r="http://schemas.openxmlformats.org/officeDocument/2006/relationships" xmlns:p="http://schemas.openxmlformats.org/presentationml/2006/main">
  <p:tag name="NUM" val="46"/>
</p:tagLst>
</file>

<file path=ppt/tags/tag436.xml><?xml version="1.0" encoding="utf-8"?>
<p:tagLst xmlns:a="http://schemas.openxmlformats.org/drawingml/2006/main" xmlns:r="http://schemas.openxmlformats.org/officeDocument/2006/relationships" xmlns:p="http://schemas.openxmlformats.org/presentationml/2006/main">
  <p:tag name="NUM" val="47"/>
</p:tagLst>
</file>

<file path=ppt/tags/tag437.xml><?xml version="1.0" encoding="utf-8"?>
<p:tagLst xmlns:a="http://schemas.openxmlformats.org/drawingml/2006/main" xmlns:r="http://schemas.openxmlformats.org/officeDocument/2006/relationships" xmlns:p="http://schemas.openxmlformats.org/presentationml/2006/main">
  <p:tag name="NUM" val="48"/>
</p:tagLst>
</file>

<file path=ppt/tags/tag438.xml><?xml version="1.0" encoding="utf-8"?>
<p:tagLst xmlns:a="http://schemas.openxmlformats.org/drawingml/2006/main" xmlns:r="http://schemas.openxmlformats.org/officeDocument/2006/relationships" xmlns:p="http://schemas.openxmlformats.org/presentationml/2006/main">
  <p:tag name="NUM" val="49"/>
</p:tagLst>
</file>

<file path=ppt/tags/tag439.xml><?xml version="1.0" encoding="utf-8"?>
<p:tagLst xmlns:a="http://schemas.openxmlformats.org/drawingml/2006/main" xmlns:r="http://schemas.openxmlformats.org/officeDocument/2006/relationships" xmlns:p="http://schemas.openxmlformats.org/presentationml/2006/main">
  <p:tag name="NUM" val="50"/>
</p:tagLst>
</file>

<file path=ppt/tags/tag44.xml><?xml version="1.0" encoding="utf-8"?>
<p:tagLst xmlns:a="http://schemas.openxmlformats.org/drawingml/2006/main" xmlns:r="http://schemas.openxmlformats.org/officeDocument/2006/relationships" xmlns:p="http://schemas.openxmlformats.org/presentationml/2006/main">
  <p:tag name="NUM" val="23"/>
</p:tagLst>
</file>

<file path=ppt/tags/tag440.xml><?xml version="1.0" encoding="utf-8"?>
<p:tagLst xmlns:a="http://schemas.openxmlformats.org/drawingml/2006/main" xmlns:r="http://schemas.openxmlformats.org/officeDocument/2006/relationships" xmlns:p="http://schemas.openxmlformats.org/presentationml/2006/main">
  <p:tag name="NUM" val="51"/>
</p:tagLst>
</file>

<file path=ppt/tags/tag441.xml><?xml version="1.0" encoding="utf-8"?>
<p:tagLst xmlns:a="http://schemas.openxmlformats.org/drawingml/2006/main" xmlns:r="http://schemas.openxmlformats.org/officeDocument/2006/relationships" xmlns:p="http://schemas.openxmlformats.org/presentationml/2006/main">
  <p:tag name="NUM" val="52"/>
</p:tagLst>
</file>

<file path=ppt/tags/tag442.xml><?xml version="1.0" encoding="utf-8"?>
<p:tagLst xmlns:a="http://schemas.openxmlformats.org/drawingml/2006/main" xmlns:r="http://schemas.openxmlformats.org/officeDocument/2006/relationships" xmlns:p="http://schemas.openxmlformats.org/presentationml/2006/main">
  <p:tag name="NUM" val="53"/>
</p:tagLst>
</file>

<file path=ppt/tags/tag443.xml><?xml version="1.0" encoding="utf-8"?>
<p:tagLst xmlns:a="http://schemas.openxmlformats.org/drawingml/2006/main" xmlns:r="http://schemas.openxmlformats.org/officeDocument/2006/relationships" xmlns:p="http://schemas.openxmlformats.org/presentationml/2006/main">
  <p:tag name="NUM" val="54"/>
</p:tagLst>
</file>

<file path=ppt/tags/tag444.xml><?xml version="1.0" encoding="utf-8"?>
<p:tagLst xmlns:a="http://schemas.openxmlformats.org/drawingml/2006/main" xmlns:r="http://schemas.openxmlformats.org/officeDocument/2006/relationships" xmlns:p="http://schemas.openxmlformats.org/presentationml/2006/main">
  <p:tag name="NUM" val="55"/>
</p:tagLst>
</file>

<file path=ppt/tags/tag445.xml><?xml version="1.0" encoding="utf-8"?>
<p:tagLst xmlns:a="http://schemas.openxmlformats.org/drawingml/2006/main" xmlns:r="http://schemas.openxmlformats.org/officeDocument/2006/relationships" xmlns:p="http://schemas.openxmlformats.org/presentationml/2006/main">
  <p:tag name="NUM" val="56"/>
</p:tagLst>
</file>

<file path=ppt/tags/tag446.xml><?xml version="1.0" encoding="utf-8"?>
<p:tagLst xmlns:a="http://schemas.openxmlformats.org/drawingml/2006/main" xmlns:r="http://schemas.openxmlformats.org/officeDocument/2006/relationships" xmlns:p="http://schemas.openxmlformats.org/presentationml/2006/main">
  <p:tag name="NUM" val="57"/>
</p:tagLst>
</file>

<file path=ppt/tags/tag447.xml><?xml version="1.0" encoding="utf-8"?>
<p:tagLst xmlns:a="http://schemas.openxmlformats.org/drawingml/2006/main" xmlns:r="http://schemas.openxmlformats.org/officeDocument/2006/relationships" xmlns:p="http://schemas.openxmlformats.org/presentationml/2006/main">
  <p:tag name="NUM" val="58"/>
</p:tagLst>
</file>

<file path=ppt/tags/tag448.xml><?xml version="1.0" encoding="utf-8"?>
<p:tagLst xmlns:a="http://schemas.openxmlformats.org/drawingml/2006/main" xmlns:r="http://schemas.openxmlformats.org/officeDocument/2006/relationships" xmlns:p="http://schemas.openxmlformats.org/presentationml/2006/main">
  <p:tag name="NUM" val="59"/>
</p:tagLst>
</file>

<file path=ppt/tags/tag449.xml><?xml version="1.0" encoding="utf-8"?>
<p:tagLst xmlns:a="http://schemas.openxmlformats.org/drawingml/2006/main" xmlns:r="http://schemas.openxmlformats.org/officeDocument/2006/relationships" xmlns:p="http://schemas.openxmlformats.org/presentationml/2006/main">
  <p:tag name="NUM" val="60"/>
</p:tagLst>
</file>

<file path=ppt/tags/tag45.xml><?xml version="1.0" encoding="utf-8"?>
<p:tagLst xmlns:a="http://schemas.openxmlformats.org/drawingml/2006/main" xmlns:r="http://schemas.openxmlformats.org/officeDocument/2006/relationships" xmlns:p="http://schemas.openxmlformats.org/presentationml/2006/main">
  <p:tag name="NUM" val="24"/>
</p:tagLst>
</file>

<file path=ppt/tags/tag450.xml><?xml version="1.0" encoding="utf-8"?>
<p:tagLst xmlns:a="http://schemas.openxmlformats.org/drawingml/2006/main" xmlns:r="http://schemas.openxmlformats.org/officeDocument/2006/relationships" xmlns:p="http://schemas.openxmlformats.org/presentationml/2006/main">
  <p:tag name="NUM" val="61"/>
</p:tagLst>
</file>

<file path=ppt/tags/tag451.xml><?xml version="1.0" encoding="utf-8"?>
<p:tagLst xmlns:a="http://schemas.openxmlformats.org/drawingml/2006/main" xmlns:r="http://schemas.openxmlformats.org/officeDocument/2006/relationships" xmlns:p="http://schemas.openxmlformats.org/presentationml/2006/main">
  <p:tag name="NUM" val="1"/>
</p:tagLst>
</file>

<file path=ppt/tags/tag452.xml><?xml version="1.0" encoding="utf-8"?>
<p:tagLst xmlns:a="http://schemas.openxmlformats.org/drawingml/2006/main" xmlns:r="http://schemas.openxmlformats.org/officeDocument/2006/relationships" xmlns:p="http://schemas.openxmlformats.org/presentationml/2006/main">
  <p:tag name="NUM" val="2"/>
</p:tagLst>
</file>

<file path=ppt/tags/tag453.xml><?xml version="1.0" encoding="utf-8"?>
<p:tagLst xmlns:a="http://schemas.openxmlformats.org/drawingml/2006/main" xmlns:r="http://schemas.openxmlformats.org/officeDocument/2006/relationships" xmlns:p="http://schemas.openxmlformats.org/presentationml/2006/main">
  <p:tag name="NUM" val="3"/>
</p:tagLst>
</file>

<file path=ppt/tags/tag454.xml><?xml version="1.0" encoding="utf-8"?>
<p:tagLst xmlns:a="http://schemas.openxmlformats.org/drawingml/2006/main" xmlns:r="http://schemas.openxmlformats.org/officeDocument/2006/relationships" xmlns:p="http://schemas.openxmlformats.org/presentationml/2006/main">
  <p:tag name="NUM" val="1"/>
</p:tagLst>
</file>

<file path=ppt/tags/tag455.xml><?xml version="1.0" encoding="utf-8"?>
<p:tagLst xmlns:a="http://schemas.openxmlformats.org/drawingml/2006/main" xmlns:r="http://schemas.openxmlformats.org/officeDocument/2006/relationships" xmlns:p="http://schemas.openxmlformats.org/presentationml/2006/main">
  <p:tag name="NUM" val="2"/>
</p:tagLst>
</file>

<file path=ppt/tags/tag456.xml><?xml version="1.0" encoding="utf-8"?>
<p:tagLst xmlns:a="http://schemas.openxmlformats.org/drawingml/2006/main" xmlns:r="http://schemas.openxmlformats.org/officeDocument/2006/relationships" xmlns:p="http://schemas.openxmlformats.org/presentationml/2006/main">
  <p:tag name="NUM" val="3"/>
</p:tagLst>
</file>

<file path=ppt/tags/tag457.xml><?xml version="1.0" encoding="utf-8"?>
<p:tagLst xmlns:a="http://schemas.openxmlformats.org/drawingml/2006/main" xmlns:r="http://schemas.openxmlformats.org/officeDocument/2006/relationships" xmlns:p="http://schemas.openxmlformats.org/presentationml/2006/main">
  <p:tag name="NUM" val="1"/>
</p:tagLst>
</file>

<file path=ppt/tags/tag458.xml><?xml version="1.0" encoding="utf-8"?>
<p:tagLst xmlns:a="http://schemas.openxmlformats.org/drawingml/2006/main" xmlns:r="http://schemas.openxmlformats.org/officeDocument/2006/relationships" xmlns:p="http://schemas.openxmlformats.org/presentationml/2006/main">
  <p:tag name="NUM" val="2"/>
</p:tagLst>
</file>

<file path=ppt/tags/tag459.xml><?xml version="1.0" encoding="utf-8"?>
<p:tagLst xmlns:a="http://schemas.openxmlformats.org/drawingml/2006/main" xmlns:r="http://schemas.openxmlformats.org/officeDocument/2006/relationships" xmlns:p="http://schemas.openxmlformats.org/presentationml/2006/main">
  <p:tag name="NUM" val="3"/>
</p:tagLst>
</file>

<file path=ppt/tags/tag46.xml><?xml version="1.0" encoding="utf-8"?>
<p:tagLst xmlns:a="http://schemas.openxmlformats.org/drawingml/2006/main" xmlns:r="http://schemas.openxmlformats.org/officeDocument/2006/relationships" xmlns:p="http://schemas.openxmlformats.org/presentationml/2006/main">
  <p:tag name="NUM" val="25"/>
</p:tagLst>
</file>

<file path=ppt/tags/tag460.xml><?xml version="1.0" encoding="utf-8"?>
<p:tagLst xmlns:a="http://schemas.openxmlformats.org/drawingml/2006/main" xmlns:r="http://schemas.openxmlformats.org/officeDocument/2006/relationships" xmlns:p="http://schemas.openxmlformats.org/presentationml/2006/main">
  <p:tag name="NUM" val="1"/>
</p:tagLst>
</file>

<file path=ppt/tags/tag461.xml><?xml version="1.0" encoding="utf-8"?>
<p:tagLst xmlns:a="http://schemas.openxmlformats.org/drawingml/2006/main" xmlns:r="http://schemas.openxmlformats.org/officeDocument/2006/relationships" xmlns:p="http://schemas.openxmlformats.org/presentationml/2006/main">
  <p:tag name="NUM" val="2"/>
</p:tagLst>
</file>

<file path=ppt/tags/tag462.xml><?xml version="1.0" encoding="utf-8"?>
<p:tagLst xmlns:a="http://schemas.openxmlformats.org/drawingml/2006/main" xmlns:r="http://schemas.openxmlformats.org/officeDocument/2006/relationships" xmlns:p="http://schemas.openxmlformats.org/presentationml/2006/main">
  <p:tag name="NUM" val="3"/>
</p:tagLst>
</file>

<file path=ppt/tags/tag463.xml><?xml version="1.0" encoding="utf-8"?>
<p:tagLst xmlns:a="http://schemas.openxmlformats.org/drawingml/2006/main" xmlns:r="http://schemas.openxmlformats.org/officeDocument/2006/relationships" xmlns:p="http://schemas.openxmlformats.org/presentationml/2006/main">
  <p:tag name="NUM" val="4"/>
</p:tagLst>
</file>

<file path=ppt/tags/tag464.xml><?xml version="1.0" encoding="utf-8"?>
<p:tagLst xmlns:a="http://schemas.openxmlformats.org/drawingml/2006/main" xmlns:r="http://schemas.openxmlformats.org/officeDocument/2006/relationships" xmlns:p="http://schemas.openxmlformats.org/presentationml/2006/main">
  <p:tag name="NUM" val="5"/>
</p:tagLst>
</file>

<file path=ppt/tags/tag465.xml><?xml version="1.0" encoding="utf-8"?>
<p:tagLst xmlns:a="http://schemas.openxmlformats.org/drawingml/2006/main" xmlns:r="http://schemas.openxmlformats.org/officeDocument/2006/relationships" xmlns:p="http://schemas.openxmlformats.org/presentationml/2006/main">
  <p:tag name="NUM" val="6"/>
</p:tagLst>
</file>

<file path=ppt/tags/tag466.xml><?xml version="1.0" encoding="utf-8"?>
<p:tagLst xmlns:a="http://schemas.openxmlformats.org/drawingml/2006/main" xmlns:r="http://schemas.openxmlformats.org/officeDocument/2006/relationships" xmlns:p="http://schemas.openxmlformats.org/presentationml/2006/main">
  <p:tag name="NUM" val="7"/>
</p:tagLst>
</file>

<file path=ppt/tags/tag467.xml><?xml version="1.0" encoding="utf-8"?>
<p:tagLst xmlns:a="http://schemas.openxmlformats.org/drawingml/2006/main" xmlns:r="http://schemas.openxmlformats.org/officeDocument/2006/relationships" xmlns:p="http://schemas.openxmlformats.org/presentationml/2006/main">
  <p:tag name="NUM" val="8"/>
</p:tagLst>
</file>

<file path=ppt/tags/tag468.xml><?xml version="1.0" encoding="utf-8"?>
<p:tagLst xmlns:a="http://schemas.openxmlformats.org/drawingml/2006/main" xmlns:r="http://schemas.openxmlformats.org/officeDocument/2006/relationships" xmlns:p="http://schemas.openxmlformats.org/presentationml/2006/main">
  <p:tag name="NUM" val="9"/>
</p:tagLst>
</file>

<file path=ppt/tags/tag469.xml><?xml version="1.0" encoding="utf-8"?>
<p:tagLst xmlns:a="http://schemas.openxmlformats.org/drawingml/2006/main" xmlns:r="http://schemas.openxmlformats.org/officeDocument/2006/relationships" xmlns:p="http://schemas.openxmlformats.org/presentationml/2006/main">
  <p:tag name="NUM" val="10"/>
</p:tagLst>
</file>

<file path=ppt/tags/tag47.xml><?xml version="1.0" encoding="utf-8"?>
<p:tagLst xmlns:a="http://schemas.openxmlformats.org/drawingml/2006/main" xmlns:r="http://schemas.openxmlformats.org/officeDocument/2006/relationships" xmlns:p="http://schemas.openxmlformats.org/presentationml/2006/main">
  <p:tag name="NUM" val="26"/>
</p:tagLst>
</file>

<file path=ppt/tags/tag470.xml><?xml version="1.0" encoding="utf-8"?>
<p:tagLst xmlns:a="http://schemas.openxmlformats.org/drawingml/2006/main" xmlns:r="http://schemas.openxmlformats.org/officeDocument/2006/relationships" xmlns:p="http://schemas.openxmlformats.org/presentationml/2006/main">
  <p:tag name="NUM" val="11"/>
</p:tagLst>
</file>

<file path=ppt/tags/tag471.xml><?xml version="1.0" encoding="utf-8"?>
<p:tagLst xmlns:a="http://schemas.openxmlformats.org/drawingml/2006/main" xmlns:r="http://schemas.openxmlformats.org/officeDocument/2006/relationships" xmlns:p="http://schemas.openxmlformats.org/presentationml/2006/main">
  <p:tag name="NUM" val="12"/>
</p:tagLst>
</file>

<file path=ppt/tags/tag472.xml><?xml version="1.0" encoding="utf-8"?>
<p:tagLst xmlns:a="http://schemas.openxmlformats.org/drawingml/2006/main" xmlns:r="http://schemas.openxmlformats.org/officeDocument/2006/relationships" xmlns:p="http://schemas.openxmlformats.org/presentationml/2006/main">
  <p:tag name="NUM" val="13"/>
</p:tagLst>
</file>

<file path=ppt/tags/tag473.xml><?xml version="1.0" encoding="utf-8"?>
<p:tagLst xmlns:a="http://schemas.openxmlformats.org/drawingml/2006/main" xmlns:r="http://schemas.openxmlformats.org/officeDocument/2006/relationships" xmlns:p="http://schemas.openxmlformats.org/presentationml/2006/main">
  <p:tag name="NUM" val="14"/>
</p:tagLst>
</file>

<file path=ppt/tags/tag474.xml><?xml version="1.0" encoding="utf-8"?>
<p:tagLst xmlns:a="http://schemas.openxmlformats.org/drawingml/2006/main" xmlns:r="http://schemas.openxmlformats.org/officeDocument/2006/relationships" xmlns:p="http://schemas.openxmlformats.org/presentationml/2006/main">
  <p:tag name="NUM" val="15"/>
</p:tagLst>
</file>

<file path=ppt/tags/tag475.xml><?xml version="1.0" encoding="utf-8"?>
<p:tagLst xmlns:a="http://schemas.openxmlformats.org/drawingml/2006/main" xmlns:r="http://schemas.openxmlformats.org/officeDocument/2006/relationships" xmlns:p="http://schemas.openxmlformats.org/presentationml/2006/main">
  <p:tag name="NUM" val="16"/>
</p:tagLst>
</file>

<file path=ppt/tags/tag476.xml><?xml version="1.0" encoding="utf-8"?>
<p:tagLst xmlns:a="http://schemas.openxmlformats.org/drawingml/2006/main" xmlns:r="http://schemas.openxmlformats.org/officeDocument/2006/relationships" xmlns:p="http://schemas.openxmlformats.org/presentationml/2006/main">
  <p:tag name="NUM" val="17"/>
</p:tagLst>
</file>

<file path=ppt/tags/tag477.xml><?xml version="1.0" encoding="utf-8"?>
<p:tagLst xmlns:a="http://schemas.openxmlformats.org/drawingml/2006/main" xmlns:r="http://schemas.openxmlformats.org/officeDocument/2006/relationships" xmlns:p="http://schemas.openxmlformats.org/presentationml/2006/main">
  <p:tag name="NUM" val="18"/>
</p:tagLst>
</file>

<file path=ppt/tags/tag478.xml><?xml version="1.0" encoding="utf-8"?>
<p:tagLst xmlns:a="http://schemas.openxmlformats.org/drawingml/2006/main" xmlns:r="http://schemas.openxmlformats.org/officeDocument/2006/relationships" xmlns:p="http://schemas.openxmlformats.org/presentationml/2006/main">
  <p:tag name="NUM" val="19"/>
</p:tagLst>
</file>

<file path=ppt/tags/tag479.xml><?xml version="1.0" encoding="utf-8"?>
<p:tagLst xmlns:a="http://schemas.openxmlformats.org/drawingml/2006/main" xmlns:r="http://schemas.openxmlformats.org/officeDocument/2006/relationships" xmlns:p="http://schemas.openxmlformats.org/presentationml/2006/main">
  <p:tag name="NUM" val="20"/>
</p:tagLst>
</file>

<file path=ppt/tags/tag48.xml><?xml version="1.0" encoding="utf-8"?>
<p:tagLst xmlns:a="http://schemas.openxmlformats.org/drawingml/2006/main" xmlns:r="http://schemas.openxmlformats.org/officeDocument/2006/relationships" xmlns:p="http://schemas.openxmlformats.org/presentationml/2006/main">
  <p:tag name="NUM" val="27"/>
</p:tagLst>
</file>

<file path=ppt/tags/tag480.xml><?xml version="1.0" encoding="utf-8"?>
<p:tagLst xmlns:a="http://schemas.openxmlformats.org/drawingml/2006/main" xmlns:r="http://schemas.openxmlformats.org/officeDocument/2006/relationships" xmlns:p="http://schemas.openxmlformats.org/presentationml/2006/main">
  <p:tag name="NUM" val="21"/>
</p:tagLst>
</file>

<file path=ppt/tags/tag481.xml><?xml version="1.0" encoding="utf-8"?>
<p:tagLst xmlns:a="http://schemas.openxmlformats.org/drawingml/2006/main" xmlns:r="http://schemas.openxmlformats.org/officeDocument/2006/relationships" xmlns:p="http://schemas.openxmlformats.org/presentationml/2006/main">
  <p:tag name="NUM" val="22"/>
</p:tagLst>
</file>

<file path=ppt/tags/tag482.xml><?xml version="1.0" encoding="utf-8"?>
<p:tagLst xmlns:a="http://schemas.openxmlformats.org/drawingml/2006/main" xmlns:r="http://schemas.openxmlformats.org/officeDocument/2006/relationships" xmlns:p="http://schemas.openxmlformats.org/presentationml/2006/main">
  <p:tag name="NUM" val="23"/>
</p:tagLst>
</file>

<file path=ppt/tags/tag483.xml><?xml version="1.0" encoding="utf-8"?>
<p:tagLst xmlns:a="http://schemas.openxmlformats.org/drawingml/2006/main" xmlns:r="http://schemas.openxmlformats.org/officeDocument/2006/relationships" xmlns:p="http://schemas.openxmlformats.org/presentationml/2006/main">
  <p:tag name="NUM" val="24"/>
</p:tagLst>
</file>

<file path=ppt/tags/tag484.xml><?xml version="1.0" encoding="utf-8"?>
<p:tagLst xmlns:a="http://schemas.openxmlformats.org/drawingml/2006/main" xmlns:r="http://schemas.openxmlformats.org/officeDocument/2006/relationships" xmlns:p="http://schemas.openxmlformats.org/presentationml/2006/main">
  <p:tag name="NUM" val="25"/>
</p:tagLst>
</file>

<file path=ppt/tags/tag485.xml><?xml version="1.0" encoding="utf-8"?>
<p:tagLst xmlns:a="http://schemas.openxmlformats.org/drawingml/2006/main" xmlns:r="http://schemas.openxmlformats.org/officeDocument/2006/relationships" xmlns:p="http://schemas.openxmlformats.org/presentationml/2006/main">
  <p:tag name="NUM" val="26"/>
</p:tagLst>
</file>

<file path=ppt/tags/tag486.xml><?xml version="1.0" encoding="utf-8"?>
<p:tagLst xmlns:a="http://schemas.openxmlformats.org/drawingml/2006/main" xmlns:r="http://schemas.openxmlformats.org/officeDocument/2006/relationships" xmlns:p="http://schemas.openxmlformats.org/presentationml/2006/main">
  <p:tag name="NUM" val="27"/>
</p:tagLst>
</file>

<file path=ppt/tags/tag487.xml><?xml version="1.0" encoding="utf-8"?>
<p:tagLst xmlns:a="http://schemas.openxmlformats.org/drawingml/2006/main" xmlns:r="http://schemas.openxmlformats.org/officeDocument/2006/relationships" xmlns:p="http://schemas.openxmlformats.org/presentationml/2006/main">
  <p:tag name="NUM" val="28"/>
</p:tagLst>
</file>

<file path=ppt/tags/tag488.xml><?xml version="1.0" encoding="utf-8"?>
<p:tagLst xmlns:a="http://schemas.openxmlformats.org/drawingml/2006/main" xmlns:r="http://schemas.openxmlformats.org/officeDocument/2006/relationships" xmlns:p="http://schemas.openxmlformats.org/presentationml/2006/main">
  <p:tag name="NUM" val="29"/>
</p:tagLst>
</file>

<file path=ppt/tags/tag489.xml><?xml version="1.0" encoding="utf-8"?>
<p:tagLst xmlns:a="http://schemas.openxmlformats.org/drawingml/2006/main" xmlns:r="http://schemas.openxmlformats.org/officeDocument/2006/relationships" xmlns:p="http://schemas.openxmlformats.org/presentationml/2006/main">
  <p:tag name="NUM" val="30"/>
</p:tagLst>
</file>

<file path=ppt/tags/tag49.xml><?xml version="1.0" encoding="utf-8"?>
<p:tagLst xmlns:a="http://schemas.openxmlformats.org/drawingml/2006/main" xmlns:r="http://schemas.openxmlformats.org/officeDocument/2006/relationships" xmlns:p="http://schemas.openxmlformats.org/presentationml/2006/main">
  <p:tag name="NUM" val="28"/>
</p:tagLst>
</file>

<file path=ppt/tags/tag490.xml><?xml version="1.0" encoding="utf-8"?>
<p:tagLst xmlns:a="http://schemas.openxmlformats.org/drawingml/2006/main" xmlns:r="http://schemas.openxmlformats.org/officeDocument/2006/relationships" xmlns:p="http://schemas.openxmlformats.org/presentationml/2006/main">
  <p:tag name="NUM" val="31"/>
</p:tagLst>
</file>

<file path=ppt/tags/tag491.xml><?xml version="1.0" encoding="utf-8"?>
<p:tagLst xmlns:a="http://schemas.openxmlformats.org/drawingml/2006/main" xmlns:r="http://schemas.openxmlformats.org/officeDocument/2006/relationships" xmlns:p="http://schemas.openxmlformats.org/presentationml/2006/main">
  <p:tag name="NUM" val="32"/>
</p:tagLst>
</file>

<file path=ppt/tags/tag492.xml><?xml version="1.0" encoding="utf-8"?>
<p:tagLst xmlns:a="http://schemas.openxmlformats.org/drawingml/2006/main" xmlns:r="http://schemas.openxmlformats.org/officeDocument/2006/relationships" xmlns:p="http://schemas.openxmlformats.org/presentationml/2006/main">
  <p:tag name="NUM" val="33"/>
</p:tagLst>
</file>

<file path=ppt/tags/tag493.xml><?xml version="1.0" encoding="utf-8"?>
<p:tagLst xmlns:a="http://schemas.openxmlformats.org/drawingml/2006/main" xmlns:r="http://schemas.openxmlformats.org/officeDocument/2006/relationships" xmlns:p="http://schemas.openxmlformats.org/presentationml/2006/main">
  <p:tag name="NUM" val="34"/>
</p:tagLst>
</file>

<file path=ppt/tags/tag494.xml><?xml version="1.0" encoding="utf-8"?>
<p:tagLst xmlns:a="http://schemas.openxmlformats.org/drawingml/2006/main" xmlns:r="http://schemas.openxmlformats.org/officeDocument/2006/relationships" xmlns:p="http://schemas.openxmlformats.org/presentationml/2006/main">
  <p:tag name="NUM" val="35"/>
</p:tagLst>
</file>

<file path=ppt/tags/tag495.xml><?xml version="1.0" encoding="utf-8"?>
<p:tagLst xmlns:a="http://schemas.openxmlformats.org/drawingml/2006/main" xmlns:r="http://schemas.openxmlformats.org/officeDocument/2006/relationships" xmlns:p="http://schemas.openxmlformats.org/presentationml/2006/main">
  <p:tag name="NUM" val="36"/>
</p:tagLst>
</file>

<file path=ppt/tags/tag496.xml><?xml version="1.0" encoding="utf-8"?>
<p:tagLst xmlns:a="http://schemas.openxmlformats.org/drawingml/2006/main" xmlns:r="http://schemas.openxmlformats.org/officeDocument/2006/relationships" xmlns:p="http://schemas.openxmlformats.org/presentationml/2006/main">
  <p:tag name="NUM" val="37"/>
</p:tagLst>
</file>

<file path=ppt/tags/tag497.xml><?xml version="1.0" encoding="utf-8"?>
<p:tagLst xmlns:a="http://schemas.openxmlformats.org/drawingml/2006/main" xmlns:r="http://schemas.openxmlformats.org/officeDocument/2006/relationships" xmlns:p="http://schemas.openxmlformats.org/presentationml/2006/main">
  <p:tag name="NUM" val="38"/>
</p:tagLst>
</file>

<file path=ppt/tags/tag498.xml><?xml version="1.0" encoding="utf-8"?>
<p:tagLst xmlns:a="http://schemas.openxmlformats.org/drawingml/2006/main" xmlns:r="http://schemas.openxmlformats.org/officeDocument/2006/relationships" xmlns:p="http://schemas.openxmlformats.org/presentationml/2006/main">
  <p:tag name="NUM" val="39"/>
</p:tagLst>
</file>

<file path=ppt/tags/tag499.xml><?xml version="1.0" encoding="utf-8"?>
<p:tagLst xmlns:a="http://schemas.openxmlformats.org/drawingml/2006/main" xmlns:r="http://schemas.openxmlformats.org/officeDocument/2006/relationships" xmlns:p="http://schemas.openxmlformats.org/presentationml/2006/main">
  <p:tag name="NUM" val="40"/>
</p:tagLst>
</file>

<file path=ppt/tags/tag5.xml><?xml version="1.0" encoding="utf-8"?>
<p:tagLst xmlns:a="http://schemas.openxmlformats.org/drawingml/2006/main" xmlns:r="http://schemas.openxmlformats.org/officeDocument/2006/relationships" xmlns:p="http://schemas.openxmlformats.org/presentationml/2006/main">
  <p:tag name="NUM" val="5"/>
</p:tagLst>
</file>

<file path=ppt/tags/tag50.xml><?xml version="1.0" encoding="utf-8"?>
<p:tagLst xmlns:a="http://schemas.openxmlformats.org/drawingml/2006/main" xmlns:r="http://schemas.openxmlformats.org/officeDocument/2006/relationships" xmlns:p="http://schemas.openxmlformats.org/presentationml/2006/main">
  <p:tag name="NUM" val="29"/>
</p:tagLst>
</file>

<file path=ppt/tags/tag500.xml><?xml version="1.0" encoding="utf-8"?>
<p:tagLst xmlns:a="http://schemas.openxmlformats.org/drawingml/2006/main" xmlns:r="http://schemas.openxmlformats.org/officeDocument/2006/relationships" xmlns:p="http://schemas.openxmlformats.org/presentationml/2006/main">
  <p:tag name="NUM" val="41"/>
</p:tagLst>
</file>

<file path=ppt/tags/tag501.xml><?xml version="1.0" encoding="utf-8"?>
<p:tagLst xmlns:a="http://schemas.openxmlformats.org/drawingml/2006/main" xmlns:r="http://schemas.openxmlformats.org/officeDocument/2006/relationships" xmlns:p="http://schemas.openxmlformats.org/presentationml/2006/main">
  <p:tag name="NUM" val="42"/>
</p:tagLst>
</file>

<file path=ppt/tags/tag502.xml><?xml version="1.0" encoding="utf-8"?>
<p:tagLst xmlns:a="http://schemas.openxmlformats.org/drawingml/2006/main" xmlns:r="http://schemas.openxmlformats.org/officeDocument/2006/relationships" xmlns:p="http://schemas.openxmlformats.org/presentationml/2006/main">
  <p:tag name="NUM" val="43"/>
</p:tagLst>
</file>

<file path=ppt/tags/tag503.xml><?xml version="1.0" encoding="utf-8"?>
<p:tagLst xmlns:a="http://schemas.openxmlformats.org/drawingml/2006/main" xmlns:r="http://schemas.openxmlformats.org/officeDocument/2006/relationships" xmlns:p="http://schemas.openxmlformats.org/presentationml/2006/main">
  <p:tag name="NUM" val="44"/>
</p:tagLst>
</file>

<file path=ppt/tags/tag504.xml><?xml version="1.0" encoding="utf-8"?>
<p:tagLst xmlns:a="http://schemas.openxmlformats.org/drawingml/2006/main" xmlns:r="http://schemas.openxmlformats.org/officeDocument/2006/relationships" xmlns:p="http://schemas.openxmlformats.org/presentationml/2006/main">
  <p:tag name="NUM" val="45"/>
</p:tagLst>
</file>

<file path=ppt/tags/tag505.xml><?xml version="1.0" encoding="utf-8"?>
<p:tagLst xmlns:a="http://schemas.openxmlformats.org/drawingml/2006/main" xmlns:r="http://schemas.openxmlformats.org/officeDocument/2006/relationships" xmlns:p="http://schemas.openxmlformats.org/presentationml/2006/main">
  <p:tag name="NUM" val="46"/>
</p:tagLst>
</file>

<file path=ppt/tags/tag506.xml><?xml version="1.0" encoding="utf-8"?>
<p:tagLst xmlns:a="http://schemas.openxmlformats.org/drawingml/2006/main" xmlns:r="http://schemas.openxmlformats.org/officeDocument/2006/relationships" xmlns:p="http://schemas.openxmlformats.org/presentationml/2006/main">
  <p:tag name="NUM" val="47"/>
</p:tagLst>
</file>

<file path=ppt/tags/tag507.xml><?xml version="1.0" encoding="utf-8"?>
<p:tagLst xmlns:a="http://schemas.openxmlformats.org/drawingml/2006/main" xmlns:r="http://schemas.openxmlformats.org/officeDocument/2006/relationships" xmlns:p="http://schemas.openxmlformats.org/presentationml/2006/main">
  <p:tag name="NUM" val="48"/>
</p:tagLst>
</file>

<file path=ppt/tags/tag508.xml><?xml version="1.0" encoding="utf-8"?>
<p:tagLst xmlns:a="http://schemas.openxmlformats.org/drawingml/2006/main" xmlns:r="http://schemas.openxmlformats.org/officeDocument/2006/relationships" xmlns:p="http://schemas.openxmlformats.org/presentationml/2006/main">
  <p:tag name="NUM" val="49"/>
</p:tagLst>
</file>

<file path=ppt/tags/tag509.xml><?xml version="1.0" encoding="utf-8"?>
<p:tagLst xmlns:a="http://schemas.openxmlformats.org/drawingml/2006/main" xmlns:r="http://schemas.openxmlformats.org/officeDocument/2006/relationships" xmlns:p="http://schemas.openxmlformats.org/presentationml/2006/main">
  <p:tag name="NUM" val="50"/>
</p:tagLst>
</file>

<file path=ppt/tags/tag51.xml><?xml version="1.0" encoding="utf-8"?>
<p:tagLst xmlns:a="http://schemas.openxmlformats.org/drawingml/2006/main" xmlns:r="http://schemas.openxmlformats.org/officeDocument/2006/relationships" xmlns:p="http://schemas.openxmlformats.org/presentationml/2006/main">
  <p:tag name="NUM" val="30"/>
</p:tagLst>
</file>

<file path=ppt/tags/tag510.xml><?xml version="1.0" encoding="utf-8"?>
<p:tagLst xmlns:a="http://schemas.openxmlformats.org/drawingml/2006/main" xmlns:r="http://schemas.openxmlformats.org/officeDocument/2006/relationships" xmlns:p="http://schemas.openxmlformats.org/presentationml/2006/main">
  <p:tag name="NUM" val="51"/>
</p:tagLst>
</file>

<file path=ppt/tags/tag511.xml><?xml version="1.0" encoding="utf-8"?>
<p:tagLst xmlns:a="http://schemas.openxmlformats.org/drawingml/2006/main" xmlns:r="http://schemas.openxmlformats.org/officeDocument/2006/relationships" xmlns:p="http://schemas.openxmlformats.org/presentationml/2006/main">
  <p:tag name="NUM" val="52"/>
</p:tagLst>
</file>

<file path=ppt/tags/tag512.xml><?xml version="1.0" encoding="utf-8"?>
<p:tagLst xmlns:a="http://schemas.openxmlformats.org/drawingml/2006/main" xmlns:r="http://schemas.openxmlformats.org/officeDocument/2006/relationships" xmlns:p="http://schemas.openxmlformats.org/presentationml/2006/main">
  <p:tag name="NUM" val="53"/>
</p:tagLst>
</file>

<file path=ppt/tags/tag513.xml><?xml version="1.0" encoding="utf-8"?>
<p:tagLst xmlns:a="http://schemas.openxmlformats.org/drawingml/2006/main" xmlns:r="http://schemas.openxmlformats.org/officeDocument/2006/relationships" xmlns:p="http://schemas.openxmlformats.org/presentationml/2006/main">
  <p:tag name="NUM" val="54"/>
</p:tagLst>
</file>

<file path=ppt/tags/tag514.xml><?xml version="1.0" encoding="utf-8"?>
<p:tagLst xmlns:a="http://schemas.openxmlformats.org/drawingml/2006/main" xmlns:r="http://schemas.openxmlformats.org/officeDocument/2006/relationships" xmlns:p="http://schemas.openxmlformats.org/presentationml/2006/main">
  <p:tag name="NUM" val="55"/>
</p:tagLst>
</file>

<file path=ppt/tags/tag515.xml><?xml version="1.0" encoding="utf-8"?>
<p:tagLst xmlns:a="http://schemas.openxmlformats.org/drawingml/2006/main" xmlns:r="http://schemas.openxmlformats.org/officeDocument/2006/relationships" xmlns:p="http://schemas.openxmlformats.org/presentationml/2006/main">
  <p:tag name="NUM" val="56"/>
</p:tagLst>
</file>

<file path=ppt/tags/tag516.xml><?xml version="1.0" encoding="utf-8"?>
<p:tagLst xmlns:a="http://schemas.openxmlformats.org/drawingml/2006/main" xmlns:r="http://schemas.openxmlformats.org/officeDocument/2006/relationships" xmlns:p="http://schemas.openxmlformats.org/presentationml/2006/main">
  <p:tag name="NUM" val="57"/>
</p:tagLst>
</file>

<file path=ppt/tags/tag517.xml><?xml version="1.0" encoding="utf-8"?>
<p:tagLst xmlns:a="http://schemas.openxmlformats.org/drawingml/2006/main" xmlns:r="http://schemas.openxmlformats.org/officeDocument/2006/relationships" xmlns:p="http://schemas.openxmlformats.org/presentationml/2006/main">
  <p:tag name="NUM" val="58"/>
</p:tagLst>
</file>

<file path=ppt/tags/tag518.xml><?xml version="1.0" encoding="utf-8"?>
<p:tagLst xmlns:a="http://schemas.openxmlformats.org/drawingml/2006/main" xmlns:r="http://schemas.openxmlformats.org/officeDocument/2006/relationships" xmlns:p="http://schemas.openxmlformats.org/presentationml/2006/main">
  <p:tag name="NUM" val="59"/>
</p:tagLst>
</file>

<file path=ppt/tags/tag519.xml><?xml version="1.0" encoding="utf-8"?>
<p:tagLst xmlns:a="http://schemas.openxmlformats.org/drawingml/2006/main" xmlns:r="http://schemas.openxmlformats.org/officeDocument/2006/relationships" xmlns:p="http://schemas.openxmlformats.org/presentationml/2006/main">
  <p:tag name="NUM" val="60"/>
</p:tagLst>
</file>

<file path=ppt/tags/tag52.xml><?xml version="1.0" encoding="utf-8"?>
<p:tagLst xmlns:a="http://schemas.openxmlformats.org/drawingml/2006/main" xmlns:r="http://schemas.openxmlformats.org/officeDocument/2006/relationships" xmlns:p="http://schemas.openxmlformats.org/presentationml/2006/main">
  <p:tag name="NUM" val="31"/>
</p:tagLst>
</file>

<file path=ppt/tags/tag520.xml><?xml version="1.0" encoding="utf-8"?>
<p:tagLst xmlns:a="http://schemas.openxmlformats.org/drawingml/2006/main" xmlns:r="http://schemas.openxmlformats.org/officeDocument/2006/relationships" xmlns:p="http://schemas.openxmlformats.org/presentationml/2006/main">
  <p:tag name="NUM" val="61"/>
</p:tagLst>
</file>

<file path=ppt/tags/tag521.xml><?xml version="1.0" encoding="utf-8"?>
<p:tagLst xmlns:a="http://schemas.openxmlformats.org/drawingml/2006/main" xmlns:r="http://schemas.openxmlformats.org/officeDocument/2006/relationships" xmlns:p="http://schemas.openxmlformats.org/presentationml/2006/main">
  <p:tag name="NUM" val="1"/>
</p:tagLst>
</file>

<file path=ppt/tags/tag522.xml><?xml version="1.0" encoding="utf-8"?>
<p:tagLst xmlns:a="http://schemas.openxmlformats.org/drawingml/2006/main" xmlns:r="http://schemas.openxmlformats.org/officeDocument/2006/relationships" xmlns:p="http://schemas.openxmlformats.org/presentationml/2006/main">
  <p:tag name="NUM" val="2"/>
</p:tagLst>
</file>

<file path=ppt/tags/tag523.xml><?xml version="1.0" encoding="utf-8"?>
<p:tagLst xmlns:a="http://schemas.openxmlformats.org/drawingml/2006/main" xmlns:r="http://schemas.openxmlformats.org/officeDocument/2006/relationships" xmlns:p="http://schemas.openxmlformats.org/presentationml/2006/main">
  <p:tag name="NUM" val="3"/>
</p:tagLst>
</file>

<file path=ppt/tags/tag524.xml><?xml version="1.0" encoding="utf-8"?>
<p:tagLst xmlns:a="http://schemas.openxmlformats.org/drawingml/2006/main" xmlns:r="http://schemas.openxmlformats.org/officeDocument/2006/relationships" xmlns:p="http://schemas.openxmlformats.org/presentationml/2006/main">
  <p:tag name="NUM" val="4"/>
</p:tagLst>
</file>

<file path=ppt/tags/tag525.xml><?xml version="1.0" encoding="utf-8"?>
<p:tagLst xmlns:a="http://schemas.openxmlformats.org/drawingml/2006/main" xmlns:r="http://schemas.openxmlformats.org/officeDocument/2006/relationships" xmlns:p="http://schemas.openxmlformats.org/presentationml/2006/main">
  <p:tag name="NUM" val="5"/>
</p:tagLst>
</file>

<file path=ppt/tags/tag526.xml><?xml version="1.0" encoding="utf-8"?>
<p:tagLst xmlns:a="http://schemas.openxmlformats.org/drawingml/2006/main" xmlns:r="http://schemas.openxmlformats.org/officeDocument/2006/relationships" xmlns:p="http://schemas.openxmlformats.org/presentationml/2006/main">
  <p:tag name="NUM" val="6"/>
</p:tagLst>
</file>

<file path=ppt/tags/tag527.xml><?xml version="1.0" encoding="utf-8"?>
<p:tagLst xmlns:a="http://schemas.openxmlformats.org/drawingml/2006/main" xmlns:r="http://schemas.openxmlformats.org/officeDocument/2006/relationships" xmlns:p="http://schemas.openxmlformats.org/presentationml/2006/main">
  <p:tag name="NUM" val="7"/>
</p:tagLst>
</file>

<file path=ppt/tags/tag528.xml><?xml version="1.0" encoding="utf-8"?>
<p:tagLst xmlns:a="http://schemas.openxmlformats.org/drawingml/2006/main" xmlns:r="http://schemas.openxmlformats.org/officeDocument/2006/relationships" xmlns:p="http://schemas.openxmlformats.org/presentationml/2006/main">
  <p:tag name="NUM" val="8"/>
</p:tagLst>
</file>

<file path=ppt/tags/tag529.xml><?xml version="1.0" encoding="utf-8"?>
<p:tagLst xmlns:a="http://schemas.openxmlformats.org/drawingml/2006/main" xmlns:r="http://schemas.openxmlformats.org/officeDocument/2006/relationships" xmlns:p="http://schemas.openxmlformats.org/presentationml/2006/main">
  <p:tag name="NUM" val="1"/>
</p:tagLst>
</file>

<file path=ppt/tags/tag53.xml><?xml version="1.0" encoding="utf-8"?>
<p:tagLst xmlns:a="http://schemas.openxmlformats.org/drawingml/2006/main" xmlns:r="http://schemas.openxmlformats.org/officeDocument/2006/relationships" xmlns:p="http://schemas.openxmlformats.org/presentationml/2006/main">
  <p:tag name="NUM" val="32"/>
</p:tagLst>
</file>

<file path=ppt/tags/tag530.xml><?xml version="1.0" encoding="utf-8"?>
<p:tagLst xmlns:a="http://schemas.openxmlformats.org/drawingml/2006/main" xmlns:r="http://schemas.openxmlformats.org/officeDocument/2006/relationships" xmlns:p="http://schemas.openxmlformats.org/presentationml/2006/main">
  <p:tag name="NUM" val="2"/>
</p:tagLst>
</file>

<file path=ppt/tags/tag531.xml><?xml version="1.0" encoding="utf-8"?>
<p:tagLst xmlns:a="http://schemas.openxmlformats.org/drawingml/2006/main" xmlns:r="http://schemas.openxmlformats.org/officeDocument/2006/relationships" xmlns:p="http://schemas.openxmlformats.org/presentationml/2006/main">
  <p:tag name="NUM" val="3"/>
</p:tagLst>
</file>

<file path=ppt/tags/tag532.xml><?xml version="1.0" encoding="utf-8"?>
<p:tagLst xmlns:a="http://schemas.openxmlformats.org/drawingml/2006/main" xmlns:r="http://schemas.openxmlformats.org/officeDocument/2006/relationships" xmlns:p="http://schemas.openxmlformats.org/presentationml/2006/main">
  <p:tag name="NUM" val="4"/>
</p:tagLst>
</file>

<file path=ppt/tags/tag533.xml><?xml version="1.0" encoding="utf-8"?>
<p:tagLst xmlns:a="http://schemas.openxmlformats.org/drawingml/2006/main" xmlns:r="http://schemas.openxmlformats.org/officeDocument/2006/relationships" xmlns:p="http://schemas.openxmlformats.org/presentationml/2006/main">
  <p:tag name="NUM" val="1"/>
</p:tagLst>
</file>

<file path=ppt/tags/tag534.xml><?xml version="1.0" encoding="utf-8"?>
<p:tagLst xmlns:a="http://schemas.openxmlformats.org/drawingml/2006/main" xmlns:r="http://schemas.openxmlformats.org/officeDocument/2006/relationships" xmlns:p="http://schemas.openxmlformats.org/presentationml/2006/main">
  <p:tag name="NUM" val="2"/>
</p:tagLst>
</file>

<file path=ppt/tags/tag535.xml><?xml version="1.0" encoding="utf-8"?>
<p:tagLst xmlns:a="http://schemas.openxmlformats.org/drawingml/2006/main" xmlns:r="http://schemas.openxmlformats.org/officeDocument/2006/relationships" xmlns:p="http://schemas.openxmlformats.org/presentationml/2006/main">
  <p:tag name="NUM" val="3"/>
</p:tagLst>
</file>

<file path=ppt/tags/tag536.xml><?xml version="1.0" encoding="utf-8"?>
<p:tagLst xmlns:a="http://schemas.openxmlformats.org/drawingml/2006/main" xmlns:r="http://schemas.openxmlformats.org/officeDocument/2006/relationships" xmlns:p="http://schemas.openxmlformats.org/presentationml/2006/main">
  <p:tag name="NUM" val="3"/>
</p:tagLst>
</file>

<file path=ppt/tags/tag537.xml><?xml version="1.0" encoding="utf-8"?>
<p:tagLst xmlns:a="http://schemas.openxmlformats.org/drawingml/2006/main" xmlns:r="http://schemas.openxmlformats.org/officeDocument/2006/relationships" xmlns:p="http://schemas.openxmlformats.org/presentationml/2006/main">
  <p:tag name="NUM" val="8"/>
</p:tagLst>
</file>

<file path=ppt/tags/tag538.xml><?xml version="1.0" encoding="utf-8"?>
<p:tagLst xmlns:a="http://schemas.openxmlformats.org/drawingml/2006/main" xmlns:r="http://schemas.openxmlformats.org/officeDocument/2006/relationships" xmlns:p="http://schemas.openxmlformats.org/presentationml/2006/main">
  <p:tag name="NUM" val="9"/>
</p:tagLst>
</file>

<file path=ppt/tags/tag539.xml><?xml version="1.0" encoding="utf-8"?>
<p:tagLst xmlns:a="http://schemas.openxmlformats.org/drawingml/2006/main" xmlns:r="http://schemas.openxmlformats.org/officeDocument/2006/relationships" xmlns:p="http://schemas.openxmlformats.org/presentationml/2006/main">
  <p:tag name="NUM" val="10"/>
</p:tagLst>
</file>

<file path=ppt/tags/tag54.xml><?xml version="1.0" encoding="utf-8"?>
<p:tagLst xmlns:a="http://schemas.openxmlformats.org/drawingml/2006/main" xmlns:r="http://schemas.openxmlformats.org/officeDocument/2006/relationships" xmlns:p="http://schemas.openxmlformats.org/presentationml/2006/main">
  <p:tag name="NUM" val="33"/>
</p:tagLst>
</file>

<file path=ppt/tags/tag540.xml><?xml version="1.0" encoding="utf-8"?>
<p:tagLst xmlns:a="http://schemas.openxmlformats.org/drawingml/2006/main" xmlns:r="http://schemas.openxmlformats.org/officeDocument/2006/relationships" xmlns:p="http://schemas.openxmlformats.org/presentationml/2006/main">
  <p:tag name="NUM" val="11"/>
</p:tagLst>
</file>

<file path=ppt/tags/tag541.xml><?xml version="1.0" encoding="utf-8"?>
<p:tagLst xmlns:a="http://schemas.openxmlformats.org/drawingml/2006/main" xmlns:r="http://schemas.openxmlformats.org/officeDocument/2006/relationships" xmlns:p="http://schemas.openxmlformats.org/presentationml/2006/main">
  <p:tag name="NUM" val="12"/>
</p:tagLst>
</file>

<file path=ppt/tags/tag542.xml><?xml version="1.0" encoding="utf-8"?>
<p:tagLst xmlns:a="http://schemas.openxmlformats.org/drawingml/2006/main" xmlns:r="http://schemas.openxmlformats.org/officeDocument/2006/relationships" xmlns:p="http://schemas.openxmlformats.org/presentationml/2006/main">
  <p:tag name="NUM" val="13"/>
</p:tagLst>
</file>

<file path=ppt/tags/tag543.xml><?xml version="1.0" encoding="utf-8"?>
<p:tagLst xmlns:a="http://schemas.openxmlformats.org/drawingml/2006/main" xmlns:r="http://schemas.openxmlformats.org/officeDocument/2006/relationships" xmlns:p="http://schemas.openxmlformats.org/presentationml/2006/main">
  <p:tag name="NUM" val="14"/>
</p:tagLst>
</file>

<file path=ppt/tags/tag544.xml><?xml version="1.0" encoding="utf-8"?>
<p:tagLst xmlns:a="http://schemas.openxmlformats.org/drawingml/2006/main" xmlns:r="http://schemas.openxmlformats.org/officeDocument/2006/relationships" xmlns:p="http://schemas.openxmlformats.org/presentationml/2006/main">
  <p:tag name="NUM" val="15"/>
</p:tagLst>
</file>

<file path=ppt/tags/tag545.xml><?xml version="1.0" encoding="utf-8"?>
<p:tagLst xmlns:a="http://schemas.openxmlformats.org/drawingml/2006/main" xmlns:r="http://schemas.openxmlformats.org/officeDocument/2006/relationships" xmlns:p="http://schemas.openxmlformats.org/presentationml/2006/main">
  <p:tag name="NUM" val="16"/>
</p:tagLst>
</file>

<file path=ppt/tags/tag546.xml><?xml version="1.0" encoding="utf-8"?>
<p:tagLst xmlns:a="http://schemas.openxmlformats.org/drawingml/2006/main" xmlns:r="http://schemas.openxmlformats.org/officeDocument/2006/relationships" xmlns:p="http://schemas.openxmlformats.org/presentationml/2006/main">
  <p:tag name="NUM" val="17"/>
</p:tagLst>
</file>

<file path=ppt/tags/tag547.xml><?xml version="1.0" encoding="utf-8"?>
<p:tagLst xmlns:a="http://schemas.openxmlformats.org/drawingml/2006/main" xmlns:r="http://schemas.openxmlformats.org/officeDocument/2006/relationships" xmlns:p="http://schemas.openxmlformats.org/presentationml/2006/main">
  <p:tag name="NUM" val="18"/>
</p:tagLst>
</file>

<file path=ppt/tags/tag548.xml><?xml version="1.0" encoding="utf-8"?>
<p:tagLst xmlns:a="http://schemas.openxmlformats.org/drawingml/2006/main" xmlns:r="http://schemas.openxmlformats.org/officeDocument/2006/relationships" xmlns:p="http://schemas.openxmlformats.org/presentationml/2006/main">
  <p:tag name="NUM" val="19"/>
</p:tagLst>
</file>

<file path=ppt/tags/tag549.xml><?xml version="1.0" encoding="utf-8"?>
<p:tagLst xmlns:a="http://schemas.openxmlformats.org/drawingml/2006/main" xmlns:r="http://schemas.openxmlformats.org/officeDocument/2006/relationships" xmlns:p="http://schemas.openxmlformats.org/presentationml/2006/main">
  <p:tag name="NUM" val="20"/>
</p:tagLst>
</file>

<file path=ppt/tags/tag55.xml><?xml version="1.0" encoding="utf-8"?>
<p:tagLst xmlns:a="http://schemas.openxmlformats.org/drawingml/2006/main" xmlns:r="http://schemas.openxmlformats.org/officeDocument/2006/relationships" xmlns:p="http://schemas.openxmlformats.org/presentationml/2006/main">
  <p:tag name="NUM" val="34"/>
</p:tagLst>
</file>

<file path=ppt/tags/tag550.xml><?xml version="1.0" encoding="utf-8"?>
<p:tagLst xmlns:a="http://schemas.openxmlformats.org/drawingml/2006/main" xmlns:r="http://schemas.openxmlformats.org/officeDocument/2006/relationships" xmlns:p="http://schemas.openxmlformats.org/presentationml/2006/main">
  <p:tag name="NUM" val="21"/>
</p:tagLst>
</file>

<file path=ppt/tags/tag551.xml><?xml version="1.0" encoding="utf-8"?>
<p:tagLst xmlns:a="http://schemas.openxmlformats.org/drawingml/2006/main" xmlns:r="http://schemas.openxmlformats.org/officeDocument/2006/relationships" xmlns:p="http://schemas.openxmlformats.org/presentationml/2006/main">
  <p:tag name="NUM" val="22"/>
</p:tagLst>
</file>

<file path=ppt/tags/tag552.xml><?xml version="1.0" encoding="utf-8"?>
<p:tagLst xmlns:a="http://schemas.openxmlformats.org/drawingml/2006/main" xmlns:r="http://schemas.openxmlformats.org/officeDocument/2006/relationships" xmlns:p="http://schemas.openxmlformats.org/presentationml/2006/main">
  <p:tag name="NUM" val="23"/>
</p:tagLst>
</file>

<file path=ppt/tags/tag553.xml><?xml version="1.0" encoding="utf-8"?>
<p:tagLst xmlns:a="http://schemas.openxmlformats.org/drawingml/2006/main" xmlns:r="http://schemas.openxmlformats.org/officeDocument/2006/relationships" xmlns:p="http://schemas.openxmlformats.org/presentationml/2006/main">
  <p:tag name="NUM" val="1"/>
</p:tagLst>
</file>

<file path=ppt/tags/tag554.xml><?xml version="1.0" encoding="utf-8"?>
<p:tagLst xmlns:a="http://schemas.openxmlformats.org/drawingml/2006/main" xmlns:r="http://schemas.openxmlformats.org/officeDocument/2006/relationships" xmlns:p="http://schemas.openxmlformats.org/presentationml/2006/main">
  <p:tag name="NUM" val="2"/>
</p:tagLst>
</file>

<file path=ppt/tags/tag555.xml><?xml version="1.0" encoding="utf-8"?>
<p:tagLst xmlns:a="http://schemas.openxmlformats.org/drawingml/2006/main" xmlns:r="http://schemas.openxmlformats.org/officeDocument/2006/relationships" xmlns:p="http://schemas.openxmlformats.org/presentationml/2006/main">
  <p:tag name="NUM" val="3"/>
</p:tagLst>
</file>

<file path=ppt/tags/tag556.xml><?xml version="1.0" encoding="utf-8"?>
<p:tagLst xmlns:a="http://schemas.openxmlformats.org/drawingml/2006/main" xmlns:r="http://schemas.openxmlformats.org/officeDocument/2006/relationships" xmlns:p="http://schemas.openxmlformats.org/presentationml/2006/main">
  <p:tag name="NUM" val="1"/>
</p:tagLst>
</file>

<file path=ppt/tags/tag557.xml><?xml version="1.0" encoding="utf-8"?>
<p:tagLst xmlns:a="http://schemas.openxmlformats.org/drawingml/2006/main" xmlns:r="http://schemas.openxmlformats.org/officeDocument/2006/relationships" xmlns:p="http://schemas.openxmlformats.org/presentationml/2006/main">
  <p:tag name="NUM" val="2"/>
</p:tagLst>
</file>

<file path=ppt/tags/tag558.xml><?xml version="1.0" encoding="utf-8"?>
<p:tagLst xmlns:a="http://schemas.openxmlformats.org/drawingml/2006/main" xmlns:r="http://schemas.openxmlformats.org/officeDocument/2006/relationships" xmlns:p="http://schemas.openxmlformats.org/presentationml/2006/main">
  <p:tag name="NUM" val="3"/>
</p:tagLst>
</file>

<file path=ppt/tags/tag56.xml><?xml version="1.0" encoding="utf-8"?>
<p:tagLst xmlns:a="http://schemas.openxmlformats.org/drawingml/2006/main" xmlns:r="http://schemas.openxmlformats.org/officeDocument/2006/relationships" xmlns:p="http://schemas.openxmlformats.org/presentationml/2006/main">
  <p:tag name="NUM" val="35"/>
</p:tagLst>
</file>

<file path=ppt/tags/tag57.xml><?xml version="1.0" encoding="utf-8"?>
<p:tagLst xmlns:a="http://schemas.openxmlformats.org/drawingml/2006/main" xmlns:r="http://schemas.openxmlformats.org/officeDocument/2006/relationships" xmlns:p="http://schemas.openxmlformats.org/presentationml/2006/main">
  <p:tag name="NUM" val="36"/>
</p:tagLst>
</file>

<file path=ppt/tags/tag58.xml><?xml version="1.0" encoding="utf-8"?>
<p:tagLst xmlns:a="http://schemas.openxmlformats.org/drawingml/2006/main" xmlns:r="http://schemas.openxmlformats.org/officeDocument/2006/relationships" xmlns:p="http://schemas.openxmlformats.org/presentationml/2006/main">
  <p:tag name="NUM" val="37"/>
</p:tagLst>
</file>

<file path=ppt/tags/tag59.xml><?xml version="1.0" encoding="utf-8"?>
<p:tagLst xmlns:a="http://schemas.openxmlformats.org/drawingml/2006/main" xmlns:r="http://schemas.openxmlformats.org/officeDocument/2006/relationships" xmlns:p="http://schemas.openxmlformats.org/presentationml/2006/main">
  <p:tag name="NUM" val="38"/>
</p:tagLst>
</file>

<file path=ppt/tags/tag6.xml><?xml version="1.0" encoding="utf-8"?>
<p:tagLst xmlns:a="http://schemas.openxmlformats.org/drawingml/2006/main" xmlns:r="http://schemas.openxmlformats.org/officeDocument/2006/relationships" xmlns:p="http://schemas.openxmlformats.org/presentationml/2006/main">
  <p:tag name="NUM" val="6"/>
</p:tagLst>
</file>

<file path=ppt/tags/tag60.xml><?xml version="1.0" encoding="utf-8"?>
<p:tagLst xmlns:a="http://schemas.openxmlformats.org/drawingml/2006/main" xmlns:r="http://schemas.openxmlformats.org/officeDocument/2006/relationships" xmlns:p="http://schemas.openxmlformats.org/presentationml/2006/main">
  <p:tag name="NUM" val="39"/>
</p:tagLst>
</file>

<file path=ppt/tags/tag61.xml><?xml version="1.0" encoding="utf-8"?>
<p:tagLst xmlns:a="http://schemas.openxmlformats.org/drawingml/2006/main" xmlns:r="http://schemas.openxmlformats.org/officeDocument/2006/relationships" xmlns:p="http://schemas.openxmlformats.org/presentationml/2006/main">
  <p:tag name="NUM" val="40"/>
</p:tagLst>
</file>

<file path=ppt/tags/tag62.xml><?xml version="1.0" encoding="utf-8"?>
<p:tagLst xmlns:a="http://schemas.openxmlformats.org/drawingml/2006/main" xmlns:r="http://schemas.openxmlformats.org/officeDocument/2006/relationships" xmlns:p="http://schemas.openxmlformats.org/presentationml/2006/main">
  <p:tag name="NUM" val="41"/>
</p:tagLst>
</file>

<file path=ppt/tags/tag63.xml><?xml version="1.0" encoding="utf-8"?>
<p:tagLst xmlns:a="http://schemas.openxmlformats.org/drawingml/2006/main" xmlns:r="http://schemas.openxmlformats.org/officeDocument/2006/relationships" xmlns:p="http://schemas.openxmlformats.org/presentationml/2006/main">
  <p:tag name="NUM" val="42"/>
</p:tagLst>
</file>

<file path=ppt/tags/tag64.xml><?xml version="1.0" encoding="utf-8"?>
<p:tagLst xmlns:a="http://schemas.openxmlformats.org/drawingml/2006/main" xmlns:r="http://schemas.openxmlformats.org/officeDocument/2006/relationships" xmlns:p="http://schemas.openxmlformats.org/presentationml/2006/main">
  <p:tag name="NUM" val="43"/>
</p:tagLst>
</file>

<file path=ppt/tags/tag65.xml><?xml version="1.0" encoding="utf-8"?>
<p:tagLst xmlns:a="http://schemas.openxmlformats.org/drawingml/2006/main" xmlns:r="http://schemas.openxmlformats.org/officeDocument/2006/relationships" xmlns:p="http://schemas.openxmlformats.org/presentationml/2006/main">
  <p:tag name="NUM" val="44"/>
</p:tagLst>
</file>

<file path=ppt/tags/tag66.xml><?xml version="1.0" encoding="utf-8"?>
<p:tagLst xmlns:a="http://schemas.openxmlformats.org/drawingml/2006/main" xmlns:r="http://schemas.openxmlformats.org/officeDocument/2006/relationships" xmlns:p="http://schemas.openxmlformats.org/presentationml/2006/main">
  <p:tag name="NUM" val="45"/>
</p:tagLst>
</file>

<file path=ppt/tags/tag67.xml><?xml version="1.0" encoding="utf-8"?>
<p:tagLst xmlns:a="http://schemas.openxmlformats.org/drawingml/2006/main" xmlns:r="http://schemas.openxmlformats.org/officeDocument/2006/relationships" xmlns:p="http://schemas.openxmlformats.org/presentationml/2006/main">
  <p:tag name="NUM" val="46"/>
</p:tagLst>
</file>

<file path=ppt/tags/tag68.xml><?xml version="1.0" encoding="utf-8"?>
<p:tagLst xmlns:a="http://schemas.openxmlformats.org/drawingml/2006/main" xmlns:r="http://schemas.openxmlformats.org/officeDocument/2006/relationships" xmlns:p="http://schemas.openxmlformats.org/presentationml/2006/main">
  <p:tag name="NUM" val="47"/>
</p:tagLst>
</file>

<file path=ppt/tags/tag69.xml><?xml version="1.0" encoding="utf-8"?>
<p:tagLst xmlns:a="http://schemas.openxmlformats.org/drawingml/2006/main" xmlns:r="http://schemas.openxmlformats.org/officeDocument/2006/relationships" xmlns:p="http://schemas.openxmlformats.org/presentationml/2006/main">
  <p:tag name="NUM" val="48"/>
</p:tagLst>
</file>

<file path=ppt/tags/tag7.xml><?xml version="1.0" encoding="utf-8"?>
<p:tagLst xmlns:a="http://schemas.openxmlformats.org/drawingml/2006/main" xmlns:r="http://schemas.openxmlformats.org/officeDocument/2006/relationships" xmlns:p="http://schemas.openxmlformats.org/presentationml/2006/main">
  <p:tag name="NUM" val="7"/>
</p:tagLst>
</file>

<file path=ppt/tags/tag70.xml><?xml version="1.0" encoding="utf-8"?>
<p:tagLst xmlns:a="http://schemas.openxmlformats.org/drawingml/2006/main" xmlns:r="http://schemas.openxmlformats.org/officeDocument/2006/relationships" xmlns:p="http://schemas.openxmlformats.org/presentationml/2006/main">
  <p:tag name="NUM" val="49"/>
</p:tagLst>
</file>

<file path=ppt/tags/tag71.xml><?xml version="1.0" encoding="utf-8"?>
<p:tagLst xmlns:a="http://schemas.openxmlformats.org/drawingml/2006/main" xmlns:r="http://schemas.openxmlformats.org/officeDocument/2006/relationships" xmlns:p="http://schemas.openxmlformats.org/presentationml/2006/main">
  <p:tag name="NUM" val="50"/>
</p:tagLst>
</file>

<file path=ppt/tags/tag72.xml><?xml version="1.0" encoding="utf-8"?>
<p:tagLst xmlns:a="http://schemas.openxmlformats.org/drawingml/2006/main" xmlns:r="http://schemas.openxmlformats.org/officeDocument/2006/relationships" xmlns:p="http://schemas.openxmlformats.org/presentationml/2006/main">
  <p:tag name="NUM" val="51"/>
</p:tagLst>
</file>

<file path=ppt/tags/tag73.xml><?xml version="1.0" encoding="utf-8"?>
<p:tagLst xmlns:a="http://schemas.openxmlformats.org/drawingml/2006/main" xmlns:r="http://schemas.openxmlformats.org/officeDocument/2006/relationships" xmlns:p="http://schemas.openxmlformats.org/presentationml/2006/main">
  <p:tag name="NUM" val="52"/>
</p:tagLst>
</file>

<file path=ppt/tags/tag74.xml><?xml version="1.0" encoding="utf-8"?>
<p:tagLst xmlns:a="http://schemas.openxmlformats.org/drawingml/2006/main" xmlns:r="http://schemas.openxmlformats.org/officeDocument/2006/relationships" xmlns:p="http://schemas.openxmlformats.org/presentationml/2006/main">
  <p:tag name="NUM" val="53"/>
</p:tagLst>
</file>

<file path=ppt/tags/tag75.xml><?xml version="1.0" encoding="utf-8"?>
<p:tagLst xmlns:a="http://schemas.openxmlformats.org/drawingml/2006/main" xmlns:r="http://schemas.openxmlformats.org/officeDocument/2006/relationships" xmlns:p="http://schemas.openxmlformats.org/presentationml/2006/main">
  <p:tag name="NUM" val="54"/>
</p:tagLst>
</file>

<file path=ppt/tags/tag76.xml><?xml version="1.0" encoding="utf-8"?>
<p:tagLst xmlns:a="http://schemas.openxmlformats.org/drawingml/2006/main" xmlns:r="http://schemas.openxmlformats.org/officeDocument/2006/relationships" xmlns:p="http://schemas.openxmlformats.org/presentationml/2006/main">
  <p:tag name="NUM" val="55"/>
</p:tagLst>
</file>

<file path=ppt/tags/tag77.xml><?xml version="1.0" encoding="utf-8"?>
<p:tagLst xmlns:a="http://schemas.openxmlformats.org/drawingml/2006/main" xmlns:r="http://schemas.openxmlformats.org/officeDocument/2006/relationships" xmlns:p="http://schemas.openxmlformats.org/presentationml/2006/main">
  <p:tag name="NUM" val="56"/>
</p:tagLst>
</file>

<file path=ppt/tags/tag78.xml><?xml version="1.0" encoding="utf-8"?>
<p:tagLst xmlns:a="http://schemas.openxmlformats.org/drawingml/2006/main" xmlns:r="http://schemas.openxmlformats.org/officeDocument/2006/relationships" xmlns:p="http://schemas.openxmlformats.org/presentationml/2006/main">
  <p:tag name="NUM" val="57"/>
</p:tagLst>
</file>

<file path=ppt/tags/tag79.xml><?xml version="1.0" encoding="utf-8"?>
<p:tagLst xmlns:a="http://schemas.openxmlformats.org/drawingml/2006/main" xmlns:r="http://schemas.openxmlformats.org/officeDocument/2006/relationships" xmlns:p="http://schemas.openxmlformats.org/presentationml/2006/main">
  <p:tag name="NUM" val="58"/>
</p:tagLst>
</file>

<file path=ppt/tags/tag8.xml><?xml version="1.0" encoding="utf-8"?>
<p:tagLst xmlns:a="http://schemas.openxmlformats.org/drawingml/2006/main" xmlns:r="http://schemas.openxmlformats.org/officeDocument/2006/relationships" xmlns:p="http://schemas.openxmlformats.org/presentationml/2006/main">
  <p:tag name="NUM" val="8"/>
</p:tagLst>
</file>

<file path=ppt/tags/tag80.xml><?xml version="1.0" encoding="utf-8"?>
<p:tagLst xmlns:a="http://schemas.openxmlformats.org/drawingml/2006/main" xmlns:r="http://schemas.openxmlformats.org/officeDocument/2006/relationships" xmlns:p="http://schemas.openxmlformats.org/presentationml/2006/main">
  <p:tag name="NUM" val="59"/>
</p:tagLst>
</file>

<file path=ppt/tags/tag81.xml><?xml version="1.0" encoding="utf-8"?>
<p:tagLst xmlns:a="http://schemas.openxmlformats.org/drawingml/2006/main" xmlns:r="http://schemas.openxmlformats.org/officeDocument/2006/relationships" xmlns:p="http://schemas.openxmlformats.org/presentationml/2006/main">
  <p:tag name="NUM" val="60"/>
</p:tagLst>
</file>

<file path=ppt/tags/tag82.xml><?xml version="1.0" encoding="utf-8"?>
<p:tagLst xmlns:a="http://schemas.openxmlformats.org/drawingml/2006/main" xmlns:r="http://schemas.openxmlformats.org/officeDocument/2006/relationships" xmlns:p="http://schemas.openxmlformats.org/presentationml/2006/main">
  <p:tag name="NUM" val="61"/>
</p:tagLst>
</file>

<file path=ppt/tags/tag83.xml><?xml version="1.0" encoding="utf-8"?>
<p:tagLst xmlns:a="http://schemas.openxmlformats.org/drawingml/2006/main" xmlns:r="http://schemas.openxmlformats.org/officeDocument/2006/relationships" xmlns:p="http://schemas.openxmlformats.org/presentationml/2006/main">
  <p:tag name="NUM" val="1"/>
</p:tagLst>
</file>

<file path=ppt/tags/tag84.xml><?xml version="1.0" encoding="utf-8"?>
<p:tagLst xmlns:a="http://schemas.openxmlformats.org/drawingml/2006/main" xmlns:r="http://schemas.openxmlformats.org/officeDocument/2006/relationships" xmlns:p="http://schemas.openxmlformats.org/presentationml/2006/main">
  <p:tag name="NUM" val="2"/>
</p:tagLst>
</file>

<file path=ppt/tags/tag85.xml><?xml version="1.0" encoding="utf-8"?>
<p:tagLst xmlns:a="http://schemas.openxmlformats.org/drawingml/2006/main" xmlns:r="http://schemas.openxmlformats.org/officeDocument/2006/relationships" xmlns:p="http://schemas.openxmlformats.org/presentationml/2006/main">
  <p:tag name="NUM" val="3"/>
</p:tagLst>
</file>

<file path=ppt/tags/tag86.xml><?xml version="1.0" encoding="utf-8"?>
<p:tagLst xmlns:a="http://schemas.openxmlformats.org/drawingml/2006/main" xmlns:r="http://schemas.openxmlformats.org/officeDocument/2006/relationships" xmlns:p="http://schemas.openxmlformats.org/presentationml/2006/main">
  <p:tag name="NUM" val="4"/>
</p:tagLst>
</file>

<file path=ppt/tags/tag87.xml><?xml version="1.0" encoding="utf-8"?>
<p:tagLst xmlns:a="http://schemas.openxmlformats.org/drawingml/2006/main" xmlns:r="http://schemas.openxmlformats.org/officeDocument/2006/relationships" xmlns:p="http://schemas.openxmlformats.org/presentationml/2006/main">
  <p:tag name="NUM" val="5"/>
</p:tagLst>
</file>

<file path=ppt/tags/tag88.xml><?xml version="1.0" encoding="utf-8"?>
<p:tagLst xmlns:a="http://schemas.openxmlformats.org/drawingml/2006/main" xmlns:r="http://schemas.openxmlformats.org/officeDocument/2006/relationships" xmlns:p="http://schemas.openxmlformats.org/presentationml/2006/main">
  <p:tag name="NUM" val="6"/>
</p:tagLst>
</file>

<file path=ppt/tags/tag89.xml><?xml version="1.0" encoding="utf-8"?>
<p:tagLst xmlns:a="http://schemas.openxmlformats.org/drawingml/2006/main" xmlns:r="http://schemas.openxmlformats.org/officeDocument/2006/relationships" xmlns:p="http://schemas.openxmlformats.org/presentationml/2006/main">
  <p:tag name="NUM" val="7"/>
</p:tagLst>
</file>

<file path=ppt/tags/tag9.xml><?xml version="1.0" encoding="utf-8"?>
<p:tagLst xmlns:a="http://schemas.openxmlformats.org/drawingml/2006/main" xmlns:r="http://schemas.openxmlformats.org/officeDocument/2006/relationships" xmlns:p="http://schemas.openxmlformats.org/presentationml/2006/main">
  <p:tag name="NUM" val="1"/>
</p:tagLst>
</file>

<file path=ppt/tags/tag90.xml><?xml version="1.0" encoding="utf-8"?>
<p:tagLst xmlns:a="http://schemas.openxmlformats.org/drawingml/2006/main" xmlns:r="http://schemas.openxmlformats.org/officeDocument/2006/relationships" xmlns:p="http://schemas.openxmlformats.org/presentationml/2006/main">
  <p:tag name="NUM" val="8"/>
</p:tagLst>
</file>

<file path=ppt/tags/tag91.xml><?xml version="1.0" encoding="utf-8"?>
<p:tagLst xmlns:a="http://schemas.openxmlformats.org/drawingml/2006/main" xmlns:r="http://schemas.openxmlformats.org/officeDocument/2006/relationships" xmlns:p="http://schemas.openxmlformats.org/presentationml/2006/main">
  <p:tag name="NUM" val="9"/>
</p:tagLst>
</file>

<file path=ppt/tags/tag92.xml><?xml version="1.0" encoding="utf-8"?>
<p:tagLst xmlns:a="http://schemas.openxmlformats.org/drawingml/2006/main" xmlns:r="http://schemas.openxmlformats.org/officeDocument/2006/relationships" xmlns:p="http://schemas.openxmlformats.org/presentationml/2006/main">
  <p:tag name="NUM" val="10"/>
</p:tagLst>
</file>

<file path=ppt/tags/tag93.xml><?xml version="1.0" encoding="utf-8"?>
<p:tagLst xmlns:a="http://schemas.openxmlformats.org/drawingml/2006/main" xmlns:r="http://schemas.openxmlformats.org/officeDocument/2006/relationships" xmlns:p="http://schemas.openxmlformats.org/presentationml/2006/main">
  <p:tag name="NUM" val="11"/>
</p:tagLst>
</file>

<file path=ppt/tags/tag94.xml><?xml version="1.0" encoding="utf-8"?>
<p:tagLst xmlns:a="http://schemas.openxmlformats.org/drawingml/2006/main" xmlns:r="http://schemas.openxmlformats.org/officeDocument/2006/relationships" xmlns:p="http://schemas.openxmlformats.org/presentationml/2006/main">
  <p:tag name="NUM" val="12"/>
</p:tagLst>
</file>

<file path=ppt/tags/tag95.xml><?xml version="1.0" encoding="utf-8"?>
<p:tagLst xmlns:a="http://schemas.openxmlformats.org/drawingml/2006/main" xmlns:r="http://schemas.openxmlformats.org/officeDocument/2006/relationships" xmlns:p="http://schemas.openxmlformats.org/presentationml/2006/main">
  <p:tag name="NUM" val="13"/>
</p:tagLst>
</file>

<file path=ppt/tags/tag96.xml><?xml version="1.0" encoding="utf-8"?>
<p:tagLst xmlns:a="http://schemas.openxmlformats.org/drawingml/2006/main" xmlns:r="http://schemas.openxmlformats.org/officeDocument/2006/relationships" xmlns:p="http://schemas.openxmlformats.org/presentationml/2006/main">
  <p:tag name="NUM" val="14"/>
</p:tagLst>
</file>

<file path=ppt/tags/tag97.xml><?xml version="1.0" encoding="utf-8"?>
<p:tagLst xmlns:a="http://schemas.openxmlformats.org/drawingml/2006/main" xmlns:r="http://schemas.openxmlformats.org/officeDocument/2006/relationships" xmlns:p="http://schemas.openxmlformats.org/presentationml/2006/main">
  <p:tag name="NUM" val="15"/>
</p:tagLst>
</file>

<file path=ppt/tags/tag98.xml><?xml version="1.0" encoding="utf-8"?>
<p:tagLst xmlns:a="http://schemas.openxmlformats.org/drawingml/2006/main" xmlns:r="http://schemas.openxmlformats.org/officeDocument/2006/relationships" xmlns:p="http://schemas.openxmlformats.org/presentationml/2006/main">
  <p:tag name="NUM" val="16"/>
</p:tagLst>
</file>

<file path=ppt/tags/tag99.xml><?xml version="1.0" encoding="utf-8"?>
<p:tagLst xmlns:a="http://schemas.openxmlformats.org/drawingml/2006/main" xmlns:r="http://schemas.openxmlformats.org/officeDocument/2006/relationships" xmlns:p="http://schemas.openxmlformats.org/presentationml/2006/main">
  <p:tag name="NUM" val="1"/>
</p:tagLst>
</file>

<file path=ppt/theme/theme1.xml><?xml version="1.0" encoding="utf-8"?>
<a:theme xmlns:a="http://schemas.openxmlformats.org/drawingml/2006/main" name="Conception personnalisée">
  <a:themeElements>
    <a:clrScheme name="Personnalisé 1">
      <a:dk1>
        <a:srgbClr val="4D5B6B"/>
      </a:dk1>
      <a:lt1>
        <a:srgbClr val="FFFFFF"/>
      </a:lt1>
      <a:dk2>
        <a:srgbClr val="675D59"/>
      </a:dk2>
      <a:lt2>
        <a:srgbClr val="FFFFFF"/>
      </a:lt2>
      <a:accent1>
        <a:srgbClr val="AB0044"/>
      </a:accent1>
      <a:accent2>
        <a:srgbClr val="7F7F7F"/>
      </a:accent2>
      <a:accent3>
        <a:srgbClr val="7F5185"/>
      </a:accent3>
      <a:accent4>
        <a:srgbClr val="89AAD3"/>
      </a:accent4>
      <a:accent5>
        <a:srgbClr val="8F5B4B"/>
      </a:accent5>
      <a:accent6>
        <a:srgbClr val="C84340"/>
      </a:accent6>
      <a:hlink>
        <a:srgbClr val="13726A"/>
      </a:hlink>
      <a:folHlink>
        <a:srgbClr val="795185"/>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Conception personnalisé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Description0 xmlns="0a1f3658-4dbd-48f4-9148-21a30cb9213b">Diaporama mis à jour après la journée du 21 janvier</Description0>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873AB55E0CC5DA459F57F5A42893F46A005A087D358B12CA4E82A8A8BA9B8A8CF200D3544DBFAD4F664AA25DF68E6D1F0A9E00689F2856DFEDCE40890FDCED81A7DFC900B6A64A65EE003249A656539D5FAC0E7C" ma:contentTypeVersion="2" ma:contentTypeDescription="Crée un document." ma:contentTypeScope="" ma:versionID="a46148791f68790278fcdf66d871a8c7">
  <xsd:schema xmlns:xsd="http://www.w3.org/2001/XMLSchema" xmlns:xs="http://www.w3.org/2001/XMLSchema" xmlns:p="http://schemas.microsoft.com/office/2006/metadata/properties" xmlns:ns2="0a1f3658-4dbd-48f4-9148-21a30cb9213b" targetNamespace="http://schemas.microsoft.com/office/2006/metadata/properties" ma:root="true" ma:fieldsID="8b393eaa7dccebef394e6a233282d8db" ns2:_="">
    <xsd:import namespace="0a1f3658-4dbd-48f4-9148-21a30cb9213b"/>
    <xsd:element name="properties">
      <xsd:complexType>
        <xsd:sequence>
          <xsd:element name="documentManagement">
            <xsd:complexType>
              <xsd:all>
                <xsd:element ref="ns2:Description0"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a1f3658-4dbd-48f4-9148-21a30cb9213b" elementFormDefault="qualified">
    <xsd:import namespace="http://schemas.microsoft.com/office/2006/documentManagement/types"/>
    <xsd:import namespace="http://schemas.microsoft.com/office/infopath/2007/PartnerControls"/>
    <xsd:element name="Description0" ma:index="8" nillable="true" ma:displayName="Description" ma:description="Description du document" ma:internalName="Description0">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ype de contenu" ma:readOnly="true"/>
        <xsd:element ref="dc:title" minOccurs="0" maxOccurs="1" ma:index="4" ma:displayName="Titr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0CAFC280-B053-4C2E-B00C-D2CBBDA015A5}">
  <ds:schemaRefs>
    <ds:schemaRef ds:uri="http://schemas.microsoft.com/office/2006/metadata/properties"/>
    <ds:schemaRef ds:uri="http://schemas.microsoft.com/office/infopath/2007/PartnerControls"/>
    <ds:schemaRef ds:uri="0a1f3658-4dbd-48f4-9148-21a30cb9213b"/>
  </ds:schemaRefs>
</ds:datastoreItem>
</file>

<file path=customXml/itemProps2.xml><?xml version="1.0" encoding="utf-8"?>
<ds:datastoreItem xmlns:ds="http://schemas.openxmlformats.org/officeDocument/2006/customXml" ds:itemID="{B920EC39-C4EB-4B8A-87A2-18D1B719AF5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a1f3658-4dbd-48f4-9148-21a30cb9213b"/>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A5734416-093D-4914-8CAD-73D69242445B}">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3454</TotalTime>
  <Words>1914</Words>
  <Application>Microsoft Office PowerPoint</Application>
  <PresentationFormat>Affichage à l'écran (4:3)</PresentationFormat>
  <Paragraphs>463</Paragraphs>
  <Slides>35</Slides>
  <Notes>25</Notes>
  <HiddenSlides>0</HiddenSlides>
  <MMClips>0</MMClips>
  <ScaleCrop>false</ScaleCrop>
  <HeadingPairs>
    <vt:vector size="4" baseType="variant">
      <vt:variant>
        <vt:lpstr>Thème</vt:lpstr>
      </vt:variant>
      <vt:variant>
        <vt:i4>2</vt:i4>
      </vt:variant>
      <vt:variant>
        <vt:lpstr>Titres des diapositives</vt:lpstr>
      </vt:variant>
      <vt:variant>
        <vt:i4>35</vt:i4>
      </vt:variant>
    </vt:vector>
  </HeadingPairs>
  <TitlesOfParts>
    <vt:vector size="37" baseType="lpstr">
      <vt:lpstr>Conception personnalisée</vt:lpstr>
      <vt:lpstr>1_Conception personnalisée</vt:lpstr>
      <vt:lpstr>Diapositive 1</vt:lpstr>
      <vt:lpstr>Domaine d’activité 3 </vt:lpstr>
      <vt:lpstr>Diapositive 3</vt:lpstr>
      <vt:lpstr>Diapositive 4</vt:lpstr>
      <vt:lpstr>Les bons réflexes de la protection des données personnelles</vt:lpstr>
      <vt:lpstr>Diapositive 6</vt:lpstr>
      <vt:lpstr>L’identité numérique</vt:lpstr>
      <vt:lpstr>Exemple par le plagiat  phishing </vt:lpstr>
      <vt:lpstr>LES TYPOSQUATTAGES </vt:lpstr>
      <vt:lpstr>Diapositive 10</vt:lpstr>
      <vt:lpstr>Les recommandations</vt:lpstr>
      <vt:lpstr>Les mots de passe</vt:lpstr>
      <vt:lpstr>Craquer des mots de passe</vt:lpstr>
      <vt:lpstr>Diapositive 14</vt:lpstr>
      <vt:lpstr>Modélisation / Cartographie des risques </vt:lpstr>
      <vt:lpstr>Modélisation / Cartographie des risques </vt:lpstr>
      <vt:lpstr>sécurité en mode agile</vt:lpstr>
      <vt:lpstr>Les organisations détiennent de nombreuses données</vt:lpstr>
      <vt:lpstr>De nombreuses bases de données</vt:lpstr>
      <vt:lpstr>Mise en conformité</vt:lpstr>
      <vt:lpstr>Diapositive 1</vt:lpstr>
      <vt:lpstr>      Les vulnérabilité du site</vt:lpstr>
      <vt:lpstr>Archive et suivi des utilisateurs</vt:lpstr>
      <vt:lpstr>Redondance des informations</vt:lpstr>
      <vt:lpstr>Diapositive 25</vt:lpstr>
      <vt:lpstr>                   Exploiter les vulnérabilités                      des systèmes informatiques</vt:lpstr>
      <vt:lpstr>Exploitation des erreurs de développement</vt:lpstr>
      <vt:lpstr>test de pénétration</vt:lpstr>
      <vt:lpstr>Diapositive 29</vt:lpstr>
      <vt:lpstr>Étude de la vulnérabilité des logiciels</vt:lpstr>
      <vt:lpstr>Utilisation des bogues (bugs) logiciels</vt:lpstr>
      <vt:lpstr>Utilisation du Forensic computer</vt:lpstr>
      <vt:lpstr>Étude de la vulnérabilité des logiciels</vt:lpstr>
      <vt:lpstr>Étude de la vulnérabilité des logiciels</vt:lpstr>
      <vt:lpstr>Diapositive 35</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Enseigner la cybersécurité : contribution de S. Dupent</dc:title>
  <dc:creator>JOSEPHA</dc:creator>
  <cp:lastModifiedBy>Valery</cp:lastModifiedBy>
  <cp:revision>125</cp:revision>
  <dcterms:created xsi:type="dcterms:W3CDTF">2019-12-16T18:13:53Z</dcterms:created>
  <dcterms:modified xsi:type="dcterms:W3CDTF">2020-01-28T13:38:26Z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0x010100873AB55E0CC5DA459F57F5A42893F46A005A087D358B12CA4E82A8A8BA9B8A8CF200D3544DBFAD4F664AA25DF68E6D1F0A9E00689F2856DFEDCE40890FDCED81A7DFC900B6A64A65EE003249A656539D5FAC0E7C</vt:lpwstr>
  </property>
</Properties>
</file>